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8" r:id="rId1"/>
    <p:sldMasterId id="2147483679" r:id="rId2"/>
  </p:sldMasterIdLst>
  <p:notesMasterIdLst>
    <p:notesMasterId r:id="rId49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91" r:id="rId35"/>
    <p:sldId id="292" r:id="rId36"/>
    <p:sldId id="293" r:id="rId37"/>
    <p:sldId id="294" r:id="rId38"/>
    <p:sldId id="295" r:id="rId39"/>
    <p:sldId id="296" r:id="rId40"/>
    <p:sldId id="297" r:id="rId41"/>
    <p:sldId id="298" r:id="rId42"/>
    <p:sldId id="299" r:id="rId43"/>
    <p:sldId id="300" r:id="rId44"/>
    <p:sldId id="301" r:id="rId45"/>
    <p:sldId id="302" r:id="rId46"/>
    <p:sldId id="303" r:id="rId47"/>
    <p:sldId id="304" r:id="rId48"/>
  </p:sldIdLst>
  <p:sldSz cx="9144000" cy="5143500" type="screen16x9"/>
  <p:notesSz cx="6858000" cy="9144000"/>
  <p:embeddedFontLst>
    <p:embeddedFont>
      <p:font typeface="Amatic SC" panose="02010600030101010101" charset="-79"/>
      <p:regular r:id="rId50"/>
      <p:bold r:id="rId51"/>
    </p:embeddedFont>
    <p:embeddedFont>
      <p:font typeface="Archivo" panose="02010600030101010101" charset="0"/>
      <p:regular r:id="rId52"/>
      <p:bold r:id="rId53"/>
      <p:italic r:id="rId54"/>
      <p:boldItalic r:id="rId55"/>
    </p:embeddedFont>
    <p:embeddedFont>
      <p:font typeface="Calibri" panose="020F0502020204030204" pitchFamily="34" charset="0"/>
      <p:regular r:id="rId56"/>
      <p:bold r:id="rId57"/>
      <p:italic r:id="rId58"/>
      <p:boldItalic r:id="rId59"/>
    </p:embeddedFont>
    <p:embeddedFont>
      <p:font typeface="Chelsea Market" panose="02010600030101010101" charset="0"/>
      <p:regular r:id="rId60"/>
    </p:embeddedFont>
    <p:embeddedFont>
      <p:font typeface="Fira Sans Extra Condensed Medium" panose="02010600030101010101" charset="0"/>
      <p:regular r:id="rId61"/>
      <p:bold r:id="rId62"/>
      <p:italic r:id="rId63"/>
      <p:boldItalic r:id="rId64"/>
    </p:embeddedFont>
    <p:embeddedFont>
      <p:font typeface="Proxima Nova" panose="02010600030101010101" charset="0"/>
      <p:regular r:id="rId65"/>
      <p:bold r:id="rId66"/>
      <p:italic r:id="rId67"/>
      <p:boldItalic r:id="rId68"/>
    </p:embeddedFont>
    <p:embeddedFont>
      <p:font typeface="Proxima Nova Semibold" panose="02010600030101010101" charset="0"/>
      <p:regular r:id="rId69"/>
      <p:bold r:id="rId70"/>
      <p:boldItalic r:id="rId71"/>
    </p:embeddedFont>
    <p:embeddedFont>
      <p:font typeface="PT Serif" panose="02010600030101010101" charset="0"/>
      <p:regular r:id="rId72"/>
      <p:bold r:id="rId73"/>
      <p:italic r:id="rId74"/>
      <p:boldItalic r:id="rId75"/>
    </p:embeddedFont>
    <p:embeddedFont>
      <p:font typeface="Roboto Medium" panose="02010600030101010101" charset="0"/>
      <p:regular r:id="rId76"/>
      <p:bold r:id="rId77"/>
      <p:italic r:id="rId78"/>
      <p:boldItalic r:id="rId79"/>
    </p:embeddedFont>
    <p:embeddedFont>
      <p:font typeface="Unkempt" panose="02010600030101010101" charset="0"/>
      <p:regular r:id="rId80"/>
      <p:bold r:id="rId81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8F28A414-2EC5-4154-A4A6-7FD6F58F0080}">
  <a:tblStyle styleId="{8F28A414-2EC5-4154-A4A6-7FD6F58F0080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8" d="100"/>
          <a:sy n="108" d="100"/>
        </p:scale>
        <p:origin x="730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font" Target="fonts/font1.fntdata"/><Relationship Id="rId55" Type="http://schemas.openxmlformats.org/officeDocument/2006/relationships/font" Target="fonts/font6.fntdata"/><Relationship Id="rId63" Type="http://schemas.openxmlformats.org/officeDocument/2006/relationships/font" Target="fonts/font14.fntdata"/><Relationship Id="rId68" Type="http://schemas.openxmlformats.org/officeDocument/2006/relationships/font" Target="fonts/font19.fntdata"/><Relationship Id="rId76" Type="http://schemas.openxmlformats.org/officeDocument/2006/relationships/font" Target="fonts/font27.fntdata"/><Relationship Id="rId84" Type="http://schemas.openxmlformats.org/officeDocument/2006/relationships/theme" Target="theme/theme1.xml"/><Relationship Id="rId7" Type="http://schemas.openxmlformats.org/officeDocument/2006/relationships/slide" Target="slides/slide5.xml"/><Relationship Id="rId71" Type="http://schemas.openxmlformats.org/officeDocument/2006/relationships/font" Target="fonts/font22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font" Target="fonts/font4.fntdata"/><Relationship Id="rId58" Type="http://schemas.openxmlformats.org/officeDocument/2006/relationships/font" Target="fonts/font9.fntdata"/><Relationship Id="rId66" Type="http://schemas.openxmlformats.org/officeDocument/2006/relationships/font" Target="fonts/font17.fntdata"/><Relationship Id="rId74" Type="http://schemas.openxmlformats.org/officeDocument/2006/relationships/font" Target="fonts/font25.fntdata"/><Relationship Id="rId79" Type="http://schemas.openxmlformats.org/officeDocument/2006/relationships/font" Target="fonts/font30.fntdata"/><Relationship Id="rId5" Type="http://schemas.openxmlformats.org/officeDocument/2006/relationships/slide" Target="slides/slide3.xml"/><Relationship Id="rId61" Type="http://schemas.openxmlformats.org/officeDocument/2006/relationships/font" Target="fonts/font12.fntdata"/><Relationship Id="rId82" Type="http://schemas.openxmlformats.org/officeDocument/2006/relationships/presProps" Target="presProps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font" Target="fonts/font7.fntdata"/><Relationship Id="rId64" Type="http://schemas.openxmlformats.org/officeDocument/2006/relationships/font" Target="fonts/font15.fntdata"/><Relationship Id="rId69" Type="http://schemas.openxmlformats.org/officeDocument/2006/relationships/font" Target="fonts/font20.fntdata"/><Relationship Id="rId77" Type="http://schemas.openxmlformats.org/officeDocument/2006/relationships/font" Target="fonts/font28.fntdata"/><Relationship Id="rId8" Type="http://schemas.openxmlformats.org/officeDocument/2006/relationships/slide" Target="slides/slide6.xml"/><Relationship Id="rId51" Type="http://schemas.openxmlformats.org/officeDocument/2006/relationships/font" Target="fonts/font2.fntdata"/><Relationship Id="rId72" Type="http://schemas.openxmlformats.org/officeDocument/2006/relationships/font" Target="fonts/font23.fntdata"/><Relationship Id="rId80" Type="http://schemas.openxmlformats.org/officeDocument/2006/relationships/font" Target="fonts/font31.fntdata"/><Relationship Id="rId85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font" Target="fonts/font10.fntdata"/><Relationship Id="rId67" Type="http://schemas.openxmlformats.org/officeDocument/2006/relationships/font" Target="fonts/font18.fntdata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font" Target="fonts/font5.fntdata"/><Relationship Id="rId62" Type="http://schemas.openxmlformats.org/officeDocument/2006/relationships/font" Target="fonts/font13.fntdata"/><Relationship Id="rId70" Type="http://schemas.openxmlformats.org/officeDocument/2006/relationships/font" Target="fonts/font21.fntdata"/><Relationship Id="rId75" Type="http://schemas.openxmlformats.org/officeDocument/2006/relationships/font" Target="fonts/font26.fntdata"/><Relationship Id="rId83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notesMaster" Target="notesMasters/notesMaster1.xml"/><Relationship Id="rId57" Type="http://schemas.openxmlformats.org/officeDocument/2006/relationships/font" Target="fonts/font8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font" Target="fonts/font3.fntdata"/><Relationship Id="rId60" Type="http://schemas.openxmlformats.org/officeDocument/2006/relationships/font" Target="fonts/font11.fntdata"/><Relationship Id="rId65" Type="http://schemas.openxmlformats.org/officeDocument/2006/relationships/font" Target="fonts/font16.fntdata"/><Relationship Id="rId73" Type="http://schemas.openxmlformats.org/officeDocument/2006/relationships/font" Target="fonts/font24.fntdata"/><Relationship Id="rId78" Type="http://schemas.openxmlformats.org/officeDocument/2006/relationships/font" Target="fonts/font29.fntdata"/><Relationship Id="rId81" Type="http://schemas.openxmlformats.org/officeDocument/2006/relationships/font" Target="fonts/font32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g6c9a9c3371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" name="Google Shape;141;g6c9a9c3371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" name="Google Shape;706;g6408f5a9af_1_4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7" name="Google Shape;707;g6408f5a9af_1_4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" name="Google Shape;727;g640c982cef_1_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8" name="Google Shape;728;g640c982cef_1_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" name="Google Shape;859;g6320de4b7d_0_1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0" name="Google Shape;860;g6320de4b7d_0_1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" name="Google Shape;902;g6579491373_0_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3" name="Google Shape;903;g6579491373_0_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7" name="Google Shape;907;g6adfe1226e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8" name="Google Shape;908;g6adfe1226e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8" name="Google Shape;1028;g6320de4b7d_0_3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9" name="Google Shape;1029;g6320de4b7d_0_3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" name="Google Shape;1127;g6320de4b7d_0_1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8" name="Google Shape;1128;g6320de4b7d_0_1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6" name="Google Shape;1186;g63da1a4385_0_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7" name="Google Shape;1187;g63da1a4385_0_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" name="Google Shape;1380;g643b6a2986_0_12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1" name="Google Shape;1381;g643b6a2986_0_12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2" name="Google Shape;1412;g6320de4b7d_0_36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3" name="Google Shape;1413;g6320de4b7d_0_36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g707c3e161e_0_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9" name="Google Shape;179;g707c3e161e_0_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5" name="Google Shape;1655;g6408f5a9af_1_3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6" name="Google Shape;1656;g6408f5a9af_1_3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4" name="Google Shape;1694;g6320de4b7d_0_18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95" name="Google Shape;1695;g6320de4b7d_0_18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3" name="Google Shape;1983;g707c3e161e_0_4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84" name="Google Shape;1984;g707c3e161e_0_4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0" name="Google Shape;2030;g6320de4b7d_0_3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1" name="Google Shape;2031;g6320de4b7d_0_3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1" name="Google Shape;2161;g6320de4b7d_0_1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62" name="Google Shape;2162;g6320de4b7d_0_1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3" name="Google Shape;2173;g6320de4b7d_0_3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4" name="Google Shape;2174;g6320de4b7d_0_3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6" name="Google Shape;2226;g6320de4b7d_0_3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7" name="Google Shape;2227;g6320de4b7d_0_3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4" name="Google Shape;2254;g640c982cef_2_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5" name="Google Shape;2255;g640c982cef_2_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8" name="Google Shape;2388;g6320de4b7d_0_4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9" name="Google Shape;2389;g6320de4b7d_0_4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1" name="Google Shape;2401;g6320de4b7d_0_4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02" name="Google Shape;2402;g6320de4b7d_0_4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g640c982cef_2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3" name="Google Shape;333;g640c982cef_2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2" name="Google Shape;2422;g6320de4b7d_0_4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3" name="Google Shape;2423;g6320de4b7d_0_4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" name="Google Shape;2437;g6320de4b7d_0_4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38" name="Google Shape;2438;g6320de4b7d_0_4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6" name="Google Shape;2746;g63da1a4385_0_164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47" name="Google Shape;2747;g63da1a4385_0_164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1" name="Google Shape;3281;g6579491373_0_4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82" name="Google Shape;3282;g6579491373_0_4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" name="Google Shape;3297;g6579491373_0_5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98" name="Google Shape;3298;g6579491373_0_5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6" name="Google Shape;3636;g6579491373_0_8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37" name="Google Shape;3637;g6579491373_0_8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3" name="Google Shape;6423;g6579491373_0_36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24" name="Google Shape;6424;g6579491373_0_36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2" name="Google Shape;6842;g6579491373_0_40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43" name="Google Shape;6843;g6579491373_0_40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12" name="Google Shape;7012;g6579491373_0_42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13" name="Google Shape;7013;g6579491373_0_42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7" name="Google Shape;7417;g6579491373_0_46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18" name="Google Shape;7418;g6579491373_0_46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" name="Google Shape;350;g6320de4b7d_0_1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1" name="Google Shape;351;g6320de4b7d_0_1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7" name="Google Shape;7797;g6579491373_0_5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98" name="Google Shape;7798;g6579491373_0_5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5" name="Google Shape;8565;g6579491373_0_57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6" name="Google Shape;8566;g6579491373_0_57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2" name="Google Shape;9972;g6579491373_0_71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73" name="Google Shape;9973;g6579491373_0_71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6" name="Google Shape;12366;g6579491373_0_95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7" name="Google Shape;12367;g6579491373_0_95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80" name="Google Shape;14380;g6579491373_0_115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81" name="Google Shape;14381;g6579491373_0_115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16" name="Google Shape;16016;g6579491373_0_132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17" name="Google Shape;16017;g6579491373_0_132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58" name="Google Shape;17058;g6579491373_0_142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59" name="Google Shape;17059;g6579491373_0_142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" name="Google Shape;367;g6320de4b7d_0_1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8" name="Google Shape;368;g6320de4b7d_0_1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6" name="Google Shape;516;g6320de4b7d_0_1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7" name="Google Shape;517;g6320de4b7d_0_1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g6320de4b7d_0_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8" name="Google Shape;538;g6320de4b7d_0_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" name="Google Shape;562;g6320de4b7d_0_1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3" name="Google Shape;563;g6320de4b7d_0_1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" name="Google Shape;640;g6320de4b7d_0_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1" name="Google Shape;641;g6320de4b7d_0_1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 rot="1044">
            <a:off x="970350" y="1434350"/>
            <a:ext cx="39531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 sz="6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 rot="1516">
            <a:off x="970350" y="3486960"/>
            <a:ext cx="3401400" cy="79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PT Serif"/>
              <a:buNone/>
              <a:defRPr sz="2800"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2"/>
          <p:cNvSpPr txBox="1">
            <a:spLocks noGrp="1"/>
          </p:cNvSpPr>
          <p:nvPr>
            <p:ph type="title" hasCustomPrompt="1"/>
          </p:nvPr>
        </p:nvSpPr>
        <p:spPr>
          <a:xfrm rot="168">
            <a:off x="1497750" y="2608138"/>
            <a:ext cx="6148500" cy="12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70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1" name="Google Shape;41;p12"/>
          <p:cNvSpPr txBox="1">
            <a:spLocks noGrp="1"/>
          </p:cNvSpPr>
          <p:nvPr>
            <p:ph type="subTitle" idx="1"/>
          </p:nvPr>
        </p:nvSpPr>
        <p:spPr>
          <a:xfrm flipH="1">
            <a:off x="3482108" y="3775333"/>
            <a:ext cx="21798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9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13"/>
          <p:cNvSpPr txBox="1">
            <a:spLocks noGrp="1"/>
          </p:cNvSpPr>
          <p:nvPr>
            <p:ph type="title" hasCustomPrompt="1"/>
          </p:nvPr>
        </p:nvSpPr>
        <p:spPr>
          <a:xfrm flipH="1">
            <a:off x="2217864" y="3200663"/>
            <a:ext cx="12096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4800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44" name="Google Shape;44;p13"/>
          <p:cNvSpPr txBox="1">
            <a:spLocks noGrp="1"/>
          </p:cNvSpPr>
          <p:nvPr>
            <p:ph type="subTitle" idx="1"/>
          </p:nvPr>
        </p:nvSpPr>
        <p:spPr>
          <a:xfrm flipH="1">
            <a:off x="1496514" y="2154114"/>
            <a:ext cx="26523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13"/>
          <p:cNvSpPr txBox="1">
            <a:spLocks noGrp="1"/>
          </p:cNvSpPr>
          <p:nvPr>
            <p:ph type="subTitle" idx="2"/>
          </p:nvPr>
        </p:nvSpPr>
        <p:spPr>
          <a:xfrm>
            <a:off x="1496514" y="4097351"/>
            <a:ext cx="26523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46" name="Google Shape;46;p13"/>
          <p:cNvSpPr txBox="1">
            <a:spLocks noGrp="1"/>
          </p:cNvSpPr>
          <p:nvPr>
            <p:ph type="title" idx="3"/>
          </p:nvPr>
        </p:nvSpPr>
        <p:spPr>
          <a:xfrm>
            <a:off x="1732200" y="343600"/>
            <a:ext cx="5543100" cy="118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47" name="Google Shape;47;p13"/>
          <p:cNvSpPr txBox="1">
            <a:spLocks noGrp="1"/>
          </p:cNvSpPr>
          <p:nvPr>
            <p:ph type="subTitle" idx="4"/>
          </p:nvPr>
        </p:nvSpPr>
        <p:spPr>
          <a:xfrm flipH="1">
            <a:off x="4892886" y="2154114"/>
            <a:ext cx="26523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13"/>
          <p:cNvSpPr txBox="1">
            <a:spLocks noGrp="1"/>
          </p:cNvSpPr>
          <p:nvPr>
            <p:ph type="subTitle" idx="5"/>
          </p:nvPr>
        </p:nvSpPr>
        <p:spPr>
          <a:xfrm>
            <a:off x="4892886" y="4097351"/>
            <a:ext cx="26523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13"/>
          <p:cNvSpPr txBox="1">
            <a:spLocks noGrp="1"/>
          </p:cNvSpPr>
          <p:nvPr>
            <p:ph type="subTitle" idx="6"/>
          </p:nvPr>
        </p:nvSpPr>
        <p:spPr>
          <a:xfrm flipH="1">
            <a:off x="1257564" y="1558198"/>
            <a:ext cx="3130200" cy="74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3"/>
          <p:cNvSpPr txBox="1">
            <a:spLocks noGrp="1"/>
          </p:cNvSpPr>
          <p:nvPr>
            <p:ph type="subTitle" idx="7"/>
          </p:nvPr>
        </p:nvSpPr>
        <p:spPr>
          <a:xfrm>
            <a:off x="1496514" y="3499968"/>
            <a:ext cx="2652300" cy="74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4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13"/>
          <p:cNvSpPr txBox="1">
            <a:spLocks noGrp="1"/>
          </p:cNvSpPr>
          <p:nvPr>
            <p:ph type="subTitle" idx="8"/>
          </p:nvPr>
        </p:nvSpPr>
        <p:spPr>
          <a:xfrm flipH="1">
            <a:off x="4653936" y="1846798"/>
            <a:ext cx="3130200" cy="45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4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13"/>
          <p:cNvSpPr txBox="1">
            <a:spLocks noGrp="1"/>
          </p:cNvSpPr>
          <p:nvPr>
            <p:ph type="subTitle" idx="9"/>
          </p:nvPr>
        </p:nvSpPr>
        <p:spPr>
          <a:xfrm>
            <a:off x="4551636" y="3795752"/>
            <a:ext cx="3334800" cy="45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13"/>
          <p:cNvSpPr txBox="1">
            <a:spLocks noGrp="1"/>
          </p:cNvSpPr>
          <p:nvPr>
            <p:ph type="title" idx="13" hasCustomPrompt="1"/>
          </p:nvPr>
        </p:nvSpPr>
        <p:spPr>
          <a:xfrm>
            <a:off x="5557236" y="1253989"/>
            <a:ext cx="13236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None/>
              <a:defRPr sz="4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54" name="Google Shape;54;p13"/>
          <p:cNvSpPr txBox="1">
            <a:spLocks noGrp="1"/>
          </p:cNvSpPr>
          <p:nvPr>
            <p:ph type="title" idx="14" hasCustomPrompt="1"/>
          </p:nvPr>
        </p:nvSpPr>
        <p:spPr>
          <a:xfrm flipH="1">
            <a:off x="5557236" y="3200663"/>
            <a:ext cx="13236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4800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500"/>
              <a:buFont typeface="Fira Sans Extra Condensed Medium"/>
              <a:buNone/>
              <a:defRPr sz="5500"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55" name="Google Shape;55;p13"/>
          <p:cNvSpPr txBox="1">
            <a:spLocks noGrp="1"/>
          </p:cNvSpPr>
          <p:nvPr>
            <p:ph type="title" idx="15" hasCustomPrompt="1"/>
          </p:nvPr>
        </p:nvSpPr>
        <p:spPr>
          <a:xfrm>
            <a:off x="2160864" y="1253989"/>
            <a:ext cx="13236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None/>
              <a:defRPr sz="4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500"/>
              <a:buFont typeface="Fira Sans Extra Condensed Medium"/>
              <a:buNone/>
              <a:defRPr sz="55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4"/>
          <p:cNvSpPr txBox="1">
            <a:spLocks noGrp="1"/>
          </p:cNvSpPr>
          <p:nvPr>
            <p:ph type="ctrTitle"/>
          </p:nvPr>
        </p:nvSpPr>
        <p:spPr>
          <a:xfrm flipH="1">
            <a:off x="1134431" y="2477019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58" name="Google Shape;58;p14"/>
          <p:cNvSpPr txBox="1">
            <a:spLocks noGrp="1"/>
          </p:cNvSpPr>
          <p:nvPr>
            <p:ph type="subTitle" idx="1"/>
          </p:nvPr>
        </p:nvSpPr>
        <p:spPr>
          <a:xfrm flipH="1">
            <a:off x="913031" y="2913734"/>
            <a:ext cx="2003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59" name="Google Shape;59;p14"/>
          <p:cNvSpPr txBox="1">
            <a:spLocks noGrp="1"/>
          </p:cNvSpPr>
          <p:nvPr>
            <p:ph type="ctrTitle" idx="2"/>
          </p:nvPr>
        </p:nvSpPr>
        <p:spPr>
          <a:xfrm flipH="1">
            <a:off x="3745972" y="247439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60" name="Google Shape;60;p14"/>
          <p:cNvSpPr txBox="1">
            <a:spLocks noGrp="1"/>
          </p:cNvSpPr>
          <p:nvPr>
            <p:ph type="subTitle" idx="3"/>
          </p:nvPr>
        </p:nvSpPr>
        <p:spPr>
          <a:xfrm flipH="1">
            <a:off x="1915950" y="3852550"/>
            <a:ext cx="21312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61" name="Google Shape;61;p14"/>
          <p:cNvSpPr txBox="1">
            <a:spLocks noGrp="1"/>
          </p:cNvSpPr>
          <p:nvPr>
            <p:ph type="ctrTitle" idx="4"/>
          </p:nvPr>
        </p:nvSpPr>
        <p:spPr>
          <a:xfrm flipH="1">
            <a:off x="6305153" y="2474411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62" name="Google Shape;62;p14"/>
          <p:cNvSpPr txBox="1">
            <a:spLocks noGrp="1"/>
          </p:cNvSpPr>
          <p:nvPr>
            <p:ph type="subTitle" idx="5"/>
          </p:nvPr>
        </p:nvSpPr>
        <p:spPr>
          <a:xfrm flipH="1">
            <a:off x="6083753" y="2917502"/>
            <a:ext cx="2003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63" name="Google Shape;63;p14"/>
          <p:cNvSpPr txBox="1">
            <a:spLocks noGrp="1"/>
          </p:cNvSpPr>
          <p:nvPr>
            <p:ph type="title" idx="6"/>
          </p:nvPr>
        </p:nvSpPr>
        <p:spPr>
          <a:xfrm>
            <a:off x="1728975" y="356125"/>
            <a:ext cx="5685900" cy="75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1_1">
    <p:spTree>
      <p:nvGrpSpPr>
        <p:cNvPr id="1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15"/>
          <p:cNvSpPr txBox="1">
            <a:spLocks noGrp="1"/>
          </p:cNvSpPr>
          <p:nvPr>
            <p:ph type="subTitle" idx="1"/>
          </p:nvPr>
        </p:nvSpPr>
        <p:spPr>
          <a:xfrm flipH="1">
            <a:off x="6655324" y="2900475"/>
            <a:ext cx="17340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66" name="Google Shape;66;p15"/>
          <p:cNvSpPr txBox="1">
            <a:spLocks noGrp="1"/>
          </p:cNvSpPr>
          <p:nvPr>
            <p:ph type="subTitle" idx="2"/>
          </p:nvPr>
        </p:nvSpPr>
        <p:spPr>
          <a:xfrm flipH="1">
            <a:off x="626250" y="2899250"/>
            <a:ext cx="1872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67" name="Google Shape;67;p15"/>
          <p:cNvSpPr txBox="1">
            <a:spLocks noGrp="1"/>
          </p:cNvSpPr>
          <p:nvPr>
            <p:ph type="title"/>
          </p:nvPr>
        </p:nvSpPr>
        <p:spPr>
          <a:xfrm>
            <a:off x="3327000" y="354225"/>
            <a:ext cx="24900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8" name="Google Shape;68;p15"/>
          <p:cNvSpPr txBox="1">
            <a:spLocks noGrp="1"/>
          </p:cNvSpPr>
          <p:nvPr>
            <p:ph type="subTitle" idx="3"/>
          </p:nvPr>
        </p:nvSpPr>
        <p:spPr>
          <a:xfrm flipH="1">
            <a:off x="6632818" y="2273008"/>
            <a:ext cx="1681800" cy="63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Unkempt"/>
              <a:buNone/>
              <a:defRPr sz="2400">
                <a:solidFill>
                  <a:schemeClr val="accent3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Unkempt"/>
              <a:buNone/>
              <a:defRPr sz="3000">
                <a:latin typeface="Unkempt"/>
                <a:ea typeface="Unkempt"/>
                <a:cs typeface="Unkempt"/>
                <a:sym typeface="Unkemp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Unkempt"/>
              <a:buNone/>
              <a:defRPr sz="3000">
                <a:latin typeface="Unkempt"/>
                <a:ea typeface="Unkempt"/>
                <a:cs typeface="Unkempt"/>
                <a:sym typeface="Unkemp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Unkempt"/>
              <a:buNone/>
              <a:defRPr sz="3000">
                <a:latin typeface="Unkempt"/>
                <a:ea typeface="Unkempt"/>
                <a:cs typeface="Unkempt"/>
                <a:sym typeface="Unkemp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Unkempt"/>
              <a:buNone/>
              <a:defRPr sz="3000">
                <a:latin typeface="Unkempt"/>
                <a:ea typeface="Unkempt"/>
                <a:cs typeface="Unkempt"/>
                <a:sym typeface="Unkemp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Unkempt"/>
              <a:buNone/>
              <a:defRPr sz="3000">
                <a:latin typeface="Unkempt"/>
                <a:ea typeface="Unkempt"/>
                <a:cs typeface="Unkempt"/>
                <a:sym typeface="Unkemp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Unkempt"/>
              <a:buNone/>
              <a:defRPr sz="3000">
                <a:latin typeface="Unkempt"/>
                <a:ea typeface="Unkempt"/>
                <a:cs typeface="Unkempt"/>
                <a:sym typeface="Unkemp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Unkempt"/>
              <a:buNone/>
              <a:defRPr sz="3000">
                <a:latin typeface="Unkempt"/>
                <a:ea typeface="Unkempt"/>
                <a:cs typeface="Unkempt"/>
                <a:sym typeface="Unkemp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Unkempt"/>
              <a:buNone/>
              <a:defRPr sz="3000">
                <a:latin typeface="Unkempt"/>
                <a:ea typeface="Unkempt"/>
                <a:cs typeface="Unkempt"/>
                <a:sym typeface="Unkempt"/>
              </a:defRPr>
            </a:lvl9pPr>
          </a:lstStyle>
          <a:p>
            <a:endParaRPr/>
          </a:p>
        </p:txBody>
      </p:sp>
      <p:sp>
        <p:nvSpPr>
          <p:cNvPr id="69" name="Google Shape;69;p15"/>
          <p:cNvSpPr txBox="1">
            <a:spLocks noGrp="1"/>
          </p:cNvSpPr>
          <p:nvPr>
            <p:ph type="subTitle" idx="4"/>
          </p:nvPr>
        </p:nvSpPr>
        <p:spPr>
          <a:xfrm flipH="1">
            <a:off x="809880" y="2274226"/>
            <a:ext cx="1681800" cy="63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Unkempt"/>
              <a:buNone/>
              <a:defRPr sz="2400">
                <a:solidFill>
                  <a:schemeClr val="accent4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Unkempt"/>
              <a:buNone/>
              <a:defRPr sz="3000">
                <a:latin typeface="Unkempt"/>
                <a:ea typeface="Unkempt"/>
                <a:cs typeface="Unkempt"/>
                <a:sym typeface="Unkempt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Unkempt"/>
              <a:buNone/>
              <a:defRPr sz="3000">
                <a:latin typeface="Unkempt"/>
                <a:ea typeface="Unkempt"/>
                <a:cs typeface="Unkempt"/>
                <a:sym typeface="Unkempt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Unkempt"/>
              <a:buNone/>
              <a:defRPr sz="3000">
                <a:latin typeface="Unkempt"/>
                <a:ea typeface="Unkempt"/>
                <a:cs typeface="Unkempt"/>
                <a:sym typeface="Unkempt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Unkempt"/>
              <a:buNone/>
              <a:defRPr sz="3000">
                <a:latin typeface="Unkempt"/>
                <a:ea typeface="Unkempt"/>
                <a:cs typeface="Unkempt"/>
                <a:sym typeface="Unkempt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Unkempt"/>
              <a:buNone/>
              <a:defRPr sz="3000">
                <a:latin typeface="Unkempt"/>
                <a:ea typeface="Unkempt"/>
                <a:cs typeface="Unkempt"/>
                <a:sym typeface="Unkempt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Unkempt"/>
              <a:buNone/>
              <a:defRPr sz="3000">
                <a:latin typeface="Unkempt"/>
                <a:ea typeface="Unkempt"/>
                <a:cs typeface="Unkempt"/>
                <a:sym typeface="Unkempt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Unkempt"/>
              <a:buNone/>
              <a:defRPr sz="3000">
                <a:latin typeface="Unkempt"/>
                <a:ea typeface="Unkempt"/>
                <a:cs typeface="Unkempt"/>
                <a:sym typeface="Unkempt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Font typeface="Unkempt"/>
              <a:buNone/>
              <a:defRPr sz="3000">
                <a:latin typeface="Unkempt"/>
                <a:ea typeface="Unkempt"/>
                <a:cs typeface="Unkempt"/>
                <a:sym typeface="Unkemp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CUSTOM_2"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16"/>
          <p:cNvSpPr txBox="1">
            <a:spLocks noGrp="1"/>
          </p:cNvSpPr>
          <p:nvPr>
            <p:ph type="ctrTitle"/>
          </p:nvPr>
        </p:nvSpPr>
        <p:spPr>
          <a:xfrm flipH="1">
            <a:off x="2520271" y="1477584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72" name="Google Shape;72;p16"/>
          <p:cNvSpPr txBox="1">
            <a:spLocks noGrp="1"/>
          </p:cNvSpPr>
          <p:nvPr>
            <p:ph type="subTitle" idx="1"/>
          </p:nvPr>
        </p:nvSpPr>
        <p:spPr>
          <a:xfrm flipH="1">
            <a:off x="2112143" y="1989800"/>
            <a:ext cx="2376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73" name="Google Shape;73;p16"/>
          <p:cNvSpPr txBox="1">
            <a:spLocks noGrp="1"/>
          </p:cNvSpPr>
          <p:nvPr>
            <p:ph type="ctrTitle" idx="2"/>
          </p:nvPr>
        </p:nvSpPr>
        <p:spPr>
          <a:xfrm flipH="1">
            <a:off x="5038733" y="1477584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74" name="Google Shape;74;p16"/>
          <p:cNvSpPr txBox="1">
            <a:spLocks noGrp="1"/>
          </p:cNvSpPr>
          <p:nvPr>
            <p:ph type="subTitle" idx="3"/>
          </p:nvPr>
        </p:nvSpPr>
        <p:spPr>
          <a:xfrm flipH="1">
            <a:off x="4606357" y="1992150"/>
            <a:ext cx="24255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75" name="Google Shape;75;p16"/>
          <p:cNvSpPr txBox="1">
            <a:spLocks noGrp="1"/>
          </p:cNvSpPr>
          <p:nvPr>
            <p:ph type="ctrTitle" idx="4"/>
          </p:nvPr>
        </p:nvSpPr>
        <p:spPr>
          <a:xfrm flipH="1">
            <a:off x="2520271" y="3211936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76" name="Google Shape;76;p16"/>
          <p:cNvSpPr txBox="1">
            <a:spLocks noGrp="1"/>
          </p:cNvSpPr>
          <p:nvPr>
            <p:ph type="subTitle" idx="5"/>
          </p:nvPr>
        </p:nvSpPr>
        <p:spPr>
          <a:xfrm flipH="1">
            <a:off x="2169358" y="3728102"/>
            <a:ext cx="22623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77" name="Google Shape;77;p16"/>
          <p:cNvSpPr txBox="1">
            <a:spLocks noGrp="1"/>
          </p:cNvSpPr>
          <p:nvPr>
            <p:ph type="ctrTitle" idx="6"/>
          </p:nvPr>
        </p:nvSpPr>
        <p:spPr>
          <a:xfrm flipH="1">
            <a:off x="4911383" y="3211936"/>
            <a:ext cx="1815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None/>
              <a:defRPr sz="1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78" name="Google Shape;78;p16"/>
          <p:cNvSpPr txBox="1">
            <a:spLocks noGrp="1"/>
          </p:cNvSpPr>
          <p:nvPr>
            <p:ph type="subTitle" idx="7"/>
          </p:nvPr>
        </p:nvSpPr>
        <p:spPr>
          <a:xfrm flipH="1">
            <a:off x="4606357" y="3728100"/>
            <a:ext cx="24255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79" name="Google Shape;79;p16"/>
          <p:cNvSpPr txBox="1">
            <a:spLocks noGrp="1"/>
          </p:cNvSpPr>
          <p:nvPr>
            <p:ph type="title" idx="8"/>
          </p:nvPr>
        </p:nvSpPr>
        <p:spPr>
          <a:xfrm>
            <a:off x="1883050" y="355650"/>
            <a:ext cx="53778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3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7"/>
          <p:cNvSpPr txBox="1">
            <a:spLocks noGrp="1"/>
          </p:cNvSpPr>
          <p:nvPr>
            <p:ph type="ctrTitle"/>
          </p:nvPr>
        </p:nvSpPr>
        <p:spPr>
          <a:xfrm flipH="1">
            <a:off x="6189020" y="1649901"/>
            <a:ext cx="1824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82" name="Google Shape;82;p17"/>
          <p:cNvSpPr txBox="1">
            <a:spLocks noGrp="1"/>
          </p:cNvSpPr>
          <p:nvPr>
            <p:ph type="subTitle" idx="1"/>
          </p:nvPr>
        </p:nvSpPr>
        <p:spPr>
          <a:xfrm flipH="1">
            <a:off x="6043670" y="2159805"/>
            <a:ext cx="21147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3" name="Google Shape;83;p17"/>
          <p:cNvSpPr txBox="1">
            <a:spLocks noGrp="1"/>
          </p:cNvSpPr>
          <p:nvPr>
            <p:ph type="ctrTitle" idx="2"/>
          </p:nvPr>
        </p:nvSpPr>
        <p:spPr>
          <a:xfrm flipH="1">
            <a:off x="3810895" y="1649901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84" name="Google Shape;84;p17"/>
          <p:cNvSpPr txBox="1">
            <a:spLocks noGrp="1"/>
          </p:cNvSpPr>
          <p:nvPr>
            <p:ph type="subTitle" idx="3"/>
          </p:nvPr>
        </p:nvSpPr>
        <p:spPr>
          <a:xfrm flipH="1">
            <a:off x="3533845" y="2159805"/>
            <a:ext cx="21147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5" name="Google Shape;85;p17"/>
          <p:cNvSpPr txBox="1">
            <a:spLocks noGrp="1"/>
          </p:cNvSpPr>
          <p:nvPr>
            <p:ph type="ctrTitle" idx="4"/>
          </p:nvPr>
        </p:nvSpPr>
        <p:spPr>
          <a:xfrm flipH="1">
            <a:off x="6320720" y="3407091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86" name="Google Shape;86;p17"/>
          <p:cNvSpPr txBox="1">
            <a:spLocks noGrp="1"/>
          </p:cNvSpPr>
          <p:nvPr>
            <p:ph type="subTitle" idx="5"/>
          </p:nvPr>
        </p:nvSpPr>
        <p:spPr>
          <a:xfrm flipH="1">
            <a:off x="6043670" y="3918261"/>
            <a:ext cx="2114700" cy="72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7" name="Google Shape;87;p17"/>
          <p:cNvSpPr txBox="1">
            <a:spLocks noGrp="1"/>
          </p:cNvSpPr>
          <p:nvPr>
            <p:ph type="ctrTitle" idx="6"/>
          </p:nvPr>
        </p:nvSpPr>
        <p:spPr>
          <a:xfrm flipH="1">
            <a:off x="1248655" y="1649901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88" name="Google Shape;88;p17"/>
          <p:cNvSpPr txBox="1">
            <a:spLocks noGrp="1"/>
          </p:cNvSpPr>
          <p:nvPr>
            <p:ph type="subTitle" idx="7"/>
          </p:nvPr>
        </p:nvSpPr>
        <p:spPr>
          <a:xfrm flipH="1">
            <a:off x="971605" y="2159805"/>
            <a:ext cx="21147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89" name="Google Shape;89;p17"/>
          <p:cNvSpPr txBox="1">
            <a:spLocks noGrp="1"/>
          </p:cNvSpPr>
          <p:nvPr>
            <p:ph type="ctrTitle" idx="8"/>
          </p:nvPr>
        </p:nvSpPr>
        <p:spPr>
          <a:xfrm flipH="1">
            <a:off x="3810895" y="3407091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90" name="Google Shape;90;p17"/>
          <p:cNvSpPr txBox="1">
            <a:spLocks noGrp="1"/>
          </p:cNvSpPr>
          <p:nvPr>
            <p:ph type="subTitle" idx="9"/>
          </p:nvPr>
        </p:nvSpPr>
        <p:spPr>
          <a:xfrm flipH="1">
            <a:off x="3533845" y="3918261"/>
            <a:ext cx="2114700" cy="72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ctrTitle" idx="13"/>
          </p:nvPr>
        </p:nvSpPr>
        <p:spPr>
          <a:xfrm flipH="1">
            <a:off x="1116955" y="3407091"/>
            <a:ext cx="1824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subTitle" idx="14"/>
          </p:nvPr>
        </p:nvSpPr>
        <p:spPr>
          <a:xfrm flipH="1">
            <a:off x="971605" y="3918253"/>
            <a:ext cx="21147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93" name="Google Shape;93;p17"/>
          <p:cNvSpPr txBox="1">
            <a:spLocks noGrp="1"/>
          </p:cNvSpPr>
          <p:nvPr>
            <p:ph type="title" idx="15"/>
          </p:nvPr>
        </p:nvSpPr>
        <p:spPr>
          <a:xfrm>
            <a:off x="1736500" y="355650"/>
            <a:ext cx="56709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mall numbers">
  <p:cSld name="CUSTOM_4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18"/>
          <p:cNvSpPr txBox="1">
            <a:spLocks noGrp="1"/>
          </p:cNvSpPr>
          <p:nvPr>
            <p:ph type="title" hasCustomPrompt="1"/>
          </p:nvPr>
        </p:nvSpPr>
        <p:spPr>
          <a:xfrm>
            <a:off x="931025" y="2632361"/>
            <a:ext cx="2614800" cy="96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96" name="Google Shape;96;p18"/>
          <p:cNvSpPr txBox="1">
            <a:spLocks noGrp="1"/>
          </p:cNvSpPr>
          <p:nvPr>
            <p:ph type="subTitle" idx="1"/>
          </p:nvPr>
        </p:nvSpPr>
        <p:spPr>
          <a:xfrm flipH="1">
            <a:off x="931025" y="3520143"/>
            <a:ext cx="26148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97" name="Google Shape;97;p18"/>
          <p:cNvSpPr txBox="1">
            <a:spLocks noGrp="1"/>
          </p:cNvSpPr>
          <p:nvPr>
            <p:ph type="title" idx="2" hasCustomPrompt="1"/>
          </p:nvPr>
        </p:nvSpPr>
        <p:spPr>
          <a:xfrm>
            <a:off x="5317250" y="1122300"/>
            <a:ext cx="3106800" cy="821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48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98" name="Google Shape;98;p18"/>
          <p:cNvSpPr txBox="1">
            <a:spLocks noGrp="1"/>
          </p:cNvSpPr>
          <p:nvPr>
            <p:ph type="subTitle" idx="3"/>
          </p:nvPr>
        </p:nvSpPr>
        <p:spPr>
          <a:xfrm flipH="1">
            <a:off x="5696275" y="2165001"/>
            <a:ext cx="23487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99" name="Google Shape;99;p18"/>
          <p:cNvSpPr txBox="1">
            <a:spLocks noGrp="1"/>
          </p:cNvSpPr>
          <p:nvPr>
            <p:ph type="title" idx="4" hasCustomPrompt="1"/>
          </p:nvPr>
        </p:nvSpPr>
        <p:spPr>
          <a:xfrm>
            <a:off x="755375" y="978600"/>
            <a:ext cx="2966100" cy="96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48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00" name="Google Shape;100;p18"/>
          <p:cNvSpPr txBox="1">
            <a:spLocks noGrp="1"/>
          </p:cNvSpPr>
          <p:nvPr>
            <p:ph type="subTitle" idx="5"/>
          </p:nvPr>
        </p:nvSpPr>
        <p:spPr>
          <a:xfrm flipH="1">
            <a:off x="1491325" y="2165000"/>
            <a:ext cx="1494300" cy="57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01" name="Google Shape;101;p18"/>
          <p:cNvSpPr txBox="1">
            <a:spLocks noGrp="1"/>
          </p:cNvSpPr>
          <p:nvPr>
            <p:ph type="title" idx="6" hasCustomPrompt="1"/>
          </p:nvPr>
        </p:nvSpPr>
        <p:spPr>
          <a:xfrm>
            <a:off x="5598175" y="2766575"/>
            <a:ext cx="3414600" cy="821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02" name="Google Shape;102;p18"/>
          <p:cNvSpPr txBox="1">
            <a:spLocks noGrp="1"/>
          </p:cNvSpPr>
          <p:nvPr>
            <p:ph type="subTitle" idx="7"/>
          </p:nvPr>
        </p:nvSpPr>
        <p:spPr>
          <a:xfrm flipH="1">
            <a:off x="5598175" y="3470318"/>
            <a:ext cx="2348700" cy="48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eader 2">
  <p:cSld name="CUSTOM_6"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19"/>
          <p:cNvSpPr txBox="1">
            <a:spLocks noGrp="1"/>
          </p:cNvSpPr>
          <p:nvPr>
            <p:ph type="ctrTitle"/>
          </p:nvPr>
        </p:nvSpPr>
        <p:spPr>
          <a:xfrm flipH="1">
            <a:off x="6066448" y="2961800"/>
            <a:ext cx="2451900" cy="87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05" name="Google Shape;105;p19"/>
          <p:cNvSpPr txBox="1">
            <a:spLocks noGrp="1"/>
          </p:cNvSpPr>
          <p:nvPr>
            <p:ph type="subTitle" idx="1"/>
          </p:nvPr>
        </p:nvSpPr>
        <p:spPr>
          <a:xfrm flipH="1">
            <a:off x="5972548" y="3837800"/>
            <a:ext cx="254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06" name="Google Shape;106;p19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734999" y="1005000"/>
            <a:ext cx="27267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500"/>
              <a:buNone/>
              <a:defRPr sz="130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8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20"/>
          <p:cNvSpPr txBox="1">
            <a:spLocks noGrp="1"/>
          </p:cNvSpPr>
          <p:nvPr>
            <p:ph type="ctrTitle"/>
          </p:nvPr>
        </p:nvSpPr>
        <p:spPr>
          <a:xfrm flipH="1">
            <a:off x="2615550" y="3878975"/>
            <a:ext cx="3912900" cy="46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3000" b="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endParaRPr/>
          </a:p>
        </p:txBody>
      </p:sp>
      <p:sp>
        <p:nvSpPr>
          <p:cNvPr id="109" name="Google Shape;109;p20"/>
          <p:cNvSpPr txBox="1">
            <a:spLocks noGrp="1"/>
          </p:cNvSpPr>
          <p:nvPr>
            <p:ph type="subTitle" idx="1"/>
          </p:nvPr>
        </p:nvSpPr>
        <p:spPr>
          <a:xfrm flipH="1">
            <a:off x="1565250" y="967350"/>
            <a:ext cx="6013500" cy="133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chnology design 1">
  <p:cSld name="CUSTOM_10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21"/>
          <p:cNvSpPr txBox="1">
            <a:spLocks noGrp="1"/>
          </p:cNvSpPr>
          <p:nvPr>
            <p:ph type="subTitle" idx="1"/>
          </p:nvPr>
        </p:nvSpPr>
        <p:spPr>
          <a:xfrm flipH="1">
            <a:off x="1751850" y="2298675"/>
            <a:ext cx="2286900" cy="11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12" name="Google Shape;112;p21"/>
          <p:cNvSpPr txBox="1">
            <a:spLocks noGrp="1"/>
          </p:cNvSpPr>
          <p:nvPr>
            <p:ph type="title"/>
          </p:nvPr>
        </p:nvSpPr>
        <p:spPr>
          <a:xfrm>
            <a:off x="2792900" y="355650"/>
            <a:ext cx="3558300" cy="11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ctrTitle"/>
          </p:nvPr>
        </p:nvSpPr>
        <p:spPr>
          <a:xfrm>
            <a:off x="557026" y="2961800"/>
            <a:ext cx="2451900" cy="87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6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ubTitle" idx="1"/>
          </p:nvPr>
        </p:nvSpPr>
        <p:spPr>
          <a:xfrm>
            <a:off x="506399" y="3837800"/>
            <a:ext cx="254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 idx="2" hasCustomPrompt="1"/>
          </p:nvPr>
        </p:nvSpPr>
        <p:spPr>
          <a:xfrm>
            <a:off x="5563048" y="1005000"/>
            <a:ext cx="2726700" cy="577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5500"/>
              <a:buNone/>
              <a:defRPr sz="13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500"/>
              <a:buNone/>
              <a:defRPr sz="55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chnology design 2">
  <p:cSld name="CUSTOM_10_1"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22"/>
          <p:cNvSpPr txBox="1">
            <a:spLocks noGrp="1"/>
          </p:cNvSpPr>
          <p:nvPr>
            <p:ph type="subTitle" idx="1"/>
          </p:nvPr>
        </p:nvSpPr>
        <p:spPr>
          <a:xfrm flipH="1">
            <a:off x="5774000" y="2323913"/>
            <a:ext cx="2021100" cy="11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22"/>
          <p:cNvSpPr txBox="1">
            <a:spLocks noGrp="1"/>
          </p:cNvSpPr>
          <p:nvPr>
            <p:ph type="title"/>
          </p:nvPr>
        </p:nvSpPr>
        <p:spPr>
          <a:xfrm>
            <a:off x="2294675" y="356125"/>
            <a:ext cx="4554900" cy="9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CUSTOM_15">
    <p:spTree>
      <p:nvGrpSpPr>
        <p:cNvPr id="1" name="Shape 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" name="Google Shape;120;p24"/>
          <p:cNvSpPr txBox="1">
            <a:spLocks noGrp="1"/>
          </p:cNvSpPr>
          <p:nvPr>
            <p:ph type="body" idx="1"/>
          </p:nvPr>
        </p:nvSpPr>
        <p:spPr>
          <a:xfrm>
            <a:off x="643825" y="1400025"/>
            <a:ext cx="4146000" cy="320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Nunito Light"/>
              <a:buChar char="●"/>
              <a:defRPr sz="1600">
                <a:solidFill>
                  <a:schemeClr val="lt1"/>
                </a:solidFill>
              </a:defRPr>
            </a:lvl1pPr>
            <a:lvl2pPr marL="914400" lvl="1" indent="-330200" rtl="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Nunito Light"/>
              <a:buChar char="○"/>
              <a:defRPr>
                <a:solidFill>
                  <a:schemeClr val="lt1"/>
                </a:solidFill>
              </a:defRPr>
            </a:lvl2pPr>
            <a:lvl3pPr marL="1371600" lvl="2" indent="-323850" rtl="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Nunito Light"/>
              <a:buChar char="■"/>
              <a:defRPr>
                <a:solidFill>
                  <a:schemeClr val="lt1"/>
                </a:solidFill>
              </a:defRPr>
            </a:lvl3pPr>
            <a:lvl4pPr marL="1828800" lvl="3" indent="-323850" rtl="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Nunito Light"/>
              <a:buChar char="●"/>
              <a:defRPr>
                <a:solidFill>
                  <a:schemeClr val="lt1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Nunito Light"/>
              <a:buChar char="○"/>
              <a:defRPr>
                <a:solidFill>
                  <a:schemeClr val="lt1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Nunito Light"/>
              <a:buChar char="■"/>
              <a:defRPr>
                <a:solidFill>
                  <a:schemeClr val="lt1"/>
                </a:solidFill>
              </a:defRPr>
            </a:lvl6pPr>
            <a:lvl7pPr marL="3200400" lvl="6" indent="-311150" rtl="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Nunito Light"/>
              <a:buChar char="●"/>
              <a:defRPr>
                <a:solidFill>
                  <a:schemeClr val="lt1"/>
                </a:solidFill>
              </a:defRPr>
            </a:lvl7pPr>
            <a:lvl8pPr marL="3657600" lvl="7" indent="-311150" rtl="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300"/>
              <a:buFont typeface="Nunito Light"/>
              <a:buChar char="○"/>
              <a:defRPr>
                <a:solidFill>
                  <a:schemeClr val="lt1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200"/>
              <a:buFont typeface="Nunito Light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24"/>
          <p:cNvSpPr txBox="1">
            <a:spLocks noGrp="1"/>
          </p:cNvSpPr>
          <p:nvPr>
            <p:ph type="title"/>
          </p:nvPr>
        </p:nvSpPr>
        <p:spPr>
          <a:xfrm>
            <a:off x="2994300" y="355641"/>
            <a:ext cx="31554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_ONLY_1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Google Shape;123;p25"/>
          <p:cNvSpPr txBox="1">
            <a:spLocks noGrp="1"/>
          </p:cNvSpPr>
          <p:nvPr>
            <p:ph type="title"/>
          </p:nvPr>
        </p:nvSpPr>
        <p:spPr>
          <a:xfrm>
            <a:off x="2103800" y="355650"/>
            <a:ext cx="49365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_ONLY_2">
    <p:spTree>
      <p:nvGrpSpPr>
        <p:cNvPr id="1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26"/>
          <p:cNvSpPr txBox="1">
            <a:spLocks noGrp="1"/>
          </p:cNvSpPr>
          <p:nvPr>
            <p:ph type="title"/>
          </p:nvPr>
        </p:nvSpPr>
        <p:spPr>
          <a:xfrm>
            <a:off x="2103800" y="355650"/>
            <a:ext cx="49365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SECTION_TITLE_AND_DESCRIPTION_1"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Google Shape;127;p27"/>
          <p:cNvSpPr txBox="1">
            <a:spLocks noGrp="1"/>
          </p:cNvSpPr>
          <p:nvPr>
            <p:ph type="subTitle" idx="1"/>
          </p:nvPr>
        </p:nvSpPr>
        <p:spPr>
          <a:xfrm>
            <a:off x="5673825" y="1671550"/>
            <a:ext cx="2842500" cy="14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29" name="Google Shape;129;p27"/>
          <p:cNvSpPr txBox="1">
            <a:spLocks noGrp="1"/>
          </p:cNvSpPr>
          <p:nvPr>
            <p:ph type="title"/>
          </p:nvPr>
        </p:nvSpPr>
        <p:spPr>
          <a:xfrm>
            <a:off x="1003750" y="378525"/>
            <a:ext cx="3969000" cy="9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4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4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4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4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4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4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4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7200">
                <a:solidFill>
                  <a:schemeClr val="accent4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 and text">
  <p:cSld name="SECTION_HEADER_1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28"/>
          <p:cNvSpPr txBox="1">
            <a:spLocks noGrp="1"/>
          </p:cNvSpPr>
          <p:nvPr>
            <p:ph type="title"/>
          </p:nvPr>
        </p:nvSpPr>
        <p:spPr>
          <a:xfrm>
            <a:off x="4658825" y="1718382"/>
            <a:ext cx="36159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72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2" name="Google Shape;132;p28"/>
          <p:cNvSpPr txBox="1">
            <a:spLocks noGrp="1"/>
          </p:cNvSpPr>
          <p:nvPr>
            <p:ph type="subTitle" idx="1"/>
          </p:nvPr>
        </p:nvSpPr>
        <p:spPr>
          <a:xfrm flipH="1">
            <a:off x="4551875" y="2530300"/>
            <a:ext cx="3829800" cy="15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6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>
            <a:spLocks noGrp="1"/>
          </p:cNvSpPr>
          <p:nvPr>
            <p:ph type="body" idx="1"/>
          </p:nvPr>
        </p:nvSpPr>
        <p:spPr>
          <a:xfrm>
            <a:off x="1569825" y="1534225"/>
            <a:ext cx="6004200" cy="278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aleway SemiBold"/>
              <a:buChar char="●"/>
              <a:defRPr/>
            </a:lvl1pPr>
            <a:lvl2pPr marL="914400" lvl="1" indent="-330200"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○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Font typeface="Nunito Light"/>
              <a:buChar char="■"/>
              <a:defRPr/>
            </a:lvl6pPr>
            <a:lvl7pPr marL="3200400" lvl="6" indent="-31115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1909950" y="355650"/>
            <a:ext cx="53241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ctrTitle"/>
          </p:nvPr>
        </p:nvSpPr>
        <p:spPr>
          <a:xfrm flipH="1">
            <a:off x="6101487" y="2574644"/>
            <a:ext cx="1560600" cy="45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subTitle" idx="1"/>
          </p:nvPr>
        </p:nvSpPr>
        <p:spPr>
          <a:xfrm flipH="1">
            <a:off x="5623737" y="2980892"/>
            <a:ext cx="2516100" cy="170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ctrTitle" idx="2"/>
          </p:nvPr>
        </p:nvSpPr>
        <p:spPr>
          <a:xfrm flipH="1">
            <a:off x="1353338" y="2574644"/>
            <a:ext cx="1817700" cy="45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subTitle" idx="3"/>
          </p:nvPr>
        </p:nvSpPr>
        <p:spPr>
          <a:xfrm flipH="1">
            <a:off x="1004138" y="2980892"/>
            <a:ext cx="2516100" cy="170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title" idx="4"/>
          </p:nvPr>
        </p:nvSpPr>
        <p:spPr>
          <a:xfrm>
            <a:off x="1699975" y="356125"/>
            <a:ext cx="5744100" cy="9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6"/>
          <p:cNvSpPr txBox="1">
            <a:spLocks noGrp="1"/>
          </p:cNvSpPr>
          <p:nvPr>
            <p:ph type="title"/>
          </p:nvPr>
        </p:nvSpPr>
        <p:spPr>
          <a:xfrm>
            <a:off x="2103800" y="355650"/>
            <a:ext cx="49365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8"/>
          <p:cNvSpPr txBox="1">
            <a:spLocks noGrp="1"/>
          </p:cNvSpPr>
          <p:nvPr>
            <p:ph type="title"/>
          </p:nvPr>
        </p:nvSpPr>
        <p:spPr>
          <a:xfrm>
            <a:off x="2318400" y="1740650"/>
            <a:ext cx="4507200" cy="192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0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9"/>
          <p:cNvSpPr txBox="1">
            <a:spLocks noGrp="1"/>
          </p:cNvSpPr>
          <p:nvPr>
            <p:ph type="subTitle" idx="1"/>
          </p:nvPr>
        </p:nvSpPr>
        <p:spPr>
          <a:xfrm>
            <a:off x="6010300" y="2131575"/>
            <a:ext cx="2505900" cy="14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3" name="Google Shape;33;p9"/>
          <p:cNvSpPr txBox="1">
            <a:spLocks noGrp="1"/>
          </p:cNvSpPr>
          <p:nvPr>
            <p:ph type="title"/>
          </p:nvPr>
        </p:nvSpPr>
        <p:spPr>
          <a:xfrm>
            <a:off x="5427350" y="356124"/>
            <a:ext cx="3097800" cy="9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60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60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60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60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60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60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60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60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6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10"/>
          <p:cNvSpPr txBox="1">
            <a:spLocks noGrp="1"/>
          </p:cNvSpPr>
          <p:nvPr>
            <p:ph type="ctrTitle"/>
          </p:nvPr>
        </p:nvSpPr>
        <p:spPr>
          <a:xfrm flipH="1">
            <a:off x="1594900" y="312350"/>
            <a:ext cx="5954100" cy="111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36" name="Google Shape;36;p10"/>
          <p:cNvSpPr txBox="1">
            <a:spLocks noGrp="1"/>
          </p:cNvSpPr>
          <p:nvPr>
            <p:ph type="subTitle" idx="1"/>
          </p:nvPr>
        </p:nvSpPr>
        <p:spPr>
          <a:xfrm flipH="1">
            <a:off x="824009" y="2649054"/>
            <a:ext cx="2462100" cy="8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picture">
  <p:cSld name="CUSTOM_12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11"/>
          <p:cNvSpPr txBox="1">
            <a:spLocks noGrp="1"/>
          </p:cNvSpPr>
          <p:nvPr>
            <p:ph type="title"/>
          </p:nvPr>
        </p:nvSpPr>
        <p:spPr>
          <a:xfrm>
            <a:off x="4118625" y="514110"/>
            <a:ext cx="4186500" cy="79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Chelsea Market"/>
              <a:buNone/>
              <a:defRPr sz="2400">
                <a:solidFill>
                  <a:schemeClr val="l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Chelsea Market"/>
              <a:buNone/>
              <a:defRPr sz="2400">
                <a:solidFill>
                  <a:schemeClr val="l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Chelsea Market"/>
              <a:buNone/>
              <a:defRPr sz="2400">
                <a:solidFill>
                  <a:schemeClr val="l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Chelsea Market"/>
              <a:buNone/>
              <a:defRPr sz="2400">
                <a:solidFill>
                  <a:schemeClr val="l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Chelsea Market"/>
              <a:buNone/>
              <a:defRPr sz="2400">
                <a:solidFill>
                  <a:schemeClr val="l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Chelsea Market"/>
              <a:buNone/>
              <a:defRPr sz="2400">
                <a:solidFill>
                  <a:schemeClr val="l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Chelsea Market"/>
              <a:buNone/>
              <a:defRPr sz="2400">
                <a:solidFill>
                  <a:schemeClr val="l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Chelsea Market"/>
              <a:buNone/>
              <a:defRPr sz="2400">
                <a:solidFill>
                  <a:schemeClr val="l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Chelsea Market"/>
              <a:buNone/>
              <a:defRPr sz="2400">
                <a:solidFill>
                  <a:schemeClr val="lt1"/>
                </a:solidFill>
                <a:latin typeface="Chelsea Market"/>
                <a:ea typeface="Chelsea Market"/>
                <a:cs typeface="Chelsea Market"/>
                <a:sym typeface="Chelsea Market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Archivo"/>
              <a:buChar char="●"/>
              <a:defRPr sz="1800">
                <a:solidFill>
                  <a:schemeClr val="lt1"/>
                </a:solidFill>
                <a:latin typeface="Archivo"/>
                <a:ea typeface="Archivo"/>
                <a:cs typeface="Archivo"/>
                <a:sym typeface="Archiv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Archivo"/>
              <a:buChar char="○"/>
              <a:defRPr>
                <a:solidFill>
                  <a:schemeClr val="lt1"/>
                </a:solidFill>
                <a:latin typeface="Archivo"/>
                <a:ea typeface="Archivo"/>
                <a:cs typeface="Archivo"/>
                <a:sym typeface="Archivo"/>
              </a:defRPr>
            </a:lvl2pPr>
            <a:lvl3pPr marL="1371600" lvl="2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Archivo"/>
              <a:buChar char="■"/>
              <a:defRPr sz="1200">
                <a:solidFill>
                  <a:schemeClr val="lt1"/>
                </a:solidFill>
                <a:latin typeface="Archivo"/>
                <a:ea typeface="Archivo"/>
                <a:cs typeface="Archivo"/>
                <a:sym typeface="Archivo"/>
              </a:defRPr>
            </a:lvl3pPr>
            <a:lvl4pPr marL="1828800" lvl="3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Archivo"/>
              <a:buChar char="●"/>
              <a:defRPr sz="1200">
                <a:solidFill>
                  <a:schemeClr val="lt1"/>
                </a:solidFill>
                <a:latin typeface="Archivo"/>
                <a:ea typeface="Archivo"/>
                <a:cs typeface="Archivo"/>
                <a:sym typeface="Archivo"/>
              </a:defRPr>
            </a:lvl4pPr>
            <a:lvl5pPr marL="2286000" lvl="4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Archivo"/>
              <a:buChar char="○"/>
              <a:defRPr sz="1200">
                <a:solidFill>
                  <a:schemeClr val="lt1"/>
                </a:solidFill>
                <a:latin typeface="Archivo"/>
                <a:ea typeface="Archivo"/>
                <a:cs typeface="Archivo"/>
                <a:sym typeface="Archivo"/>
              </a:defRPr>
            </a:lvl5pPr>
            <a:lvl6pPr marL="2743200" lvl="5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Archivo"/>
              <a:buChar char="■"/>
              <a:defRPr sz="1200">
                <a:solidFill>
                  <a:schemeClr val="lt1"/>
                </a:solidFill>
                <a:latin typeface="Archivo"/>
                <a:ea typeface="Archivo"/>
                <a:cs typeface="Archivo"/>
                <a:sym typeface="Archivo"/>
              </a:defRPr>
            </a:lvl6pPr>
            <a:lvl7pPr marL="3200400" lvl="6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Archivo"/>
              <a:buChar char="●"/>
              <a:defRPr sz="1200">
                <a:solidFill>
                  <a:schemeClr val="lt1"/>
                </a:solidFill>
                <a:latin typeface="Archivo"/>
                <a:ea typeface="Archivo"/>
                <a:cs typeface="Archivo"/>
                <a:sym typeface="Archivo"/>
              </a:defRPr>
            </a:lvl7pPr>
            <a:lvl8pPr marL="3657600" lvl="7" indent="-304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Archivo"/>
              <a:buChar char="○"/>
              <a:defRPr sz="1200">
                <a:solidFill>
                  <a:schemeClr val="lt1"/>
                </a:solidFill>
                <a:latin typeface="Archivo"/>
                <a:ea typeface="Archivo"/>
                <a:cs typeface="Archivo"/>
                <a:sym typeface="Archivo"/>
              </a:defRPr>
            </a:lvl8pPr>
            <a:lvl9pPr marL="4114800" lvl="8" indent="-30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200"/>
              <a:buFont typeface="Archivo"/>
              <a:buChar char="■"/>
              <a:defRPr sz="1200">
                <a:solidFill>
                  <a:schemeClr val="lt1"/>
                </a:solidFill>
                <a:latin typeface="Archivo"/>
                <a:ea typeface="Archivo"/>
                <a:cs typeface="Archivo"/>
                <a:sym typeface="Archiv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70" r:id="rId21"/>
    <p:sldLayoutId id="2147483671" r:id="rId22"/>
    <p:sldLayoutId id="2147483672" r:id="rId23"/>
    <p:sldLayoutId id="2147483673" r:id="rId24"/>
    <p:sldLayoutId id="2147483674" r:id="rId25"/>
    <p:sldLayoutId id="2147483675" r:id="rId26"/>
    <p:sldLayoutId id="2147483676" r:id="rId2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Google Shape;136;p31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37" name="Google Shape;137;p31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7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5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QQDVthyemgnxOTaVADZXKEDk68HvhH-rtojvOC01y4g/copy" TargetMode="Externa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4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0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0.xml"/><Relationship Id="rId4" Type="http://schemas.openxmlformats.org/officeDocument/2006/relationships/hyperlink" Target="https://www.hippopx.com/zh/apple-fruit-fruits-red-green-apple-tree-nature-67857" TargetMode="Externa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9.xml"/><Relationship Id="rId4" Type="http://schemas.openxmlformats.org/officeDocument/2006/relationships/hyperlink" Target="https://www.hippopx.com/zh/apple-fruit-fruits-red-green-apple-tree-nature-67857" TargetMode="Externa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0.xml"/><Relationship Id="rId4" Type="http://schemas.openxmlformats.org/officeDocument/2006/relationships/hyperlink" Target="https://www.hippopx.com/zh/apple-fruit-fruits-red-green-apple-tree-nature-67857" TargetMode="Externa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4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Chelsea+Market" TargetMode="Externa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8.xml"/><Relationship Id="rId4" Type="http://schemas.openxmlformats.org/officeDocument/2006/relationships/hyperlink" Target="https://fonts.google.com/specimen/Archivo" TargetMode="Externa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8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8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8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8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8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8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hyperlink" Target="https://chrome.google.com/webstore/detail/flaticon-for-gsuit-gslide/haekgjfnhhdkgfgmldhfokhmfkgmciba" TargetMode="Externa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8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8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8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8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8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8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Google Shape;143;p33"/>
          <p:cNvSpPr txBox="1">
            <a:spLocks noGrp="1"/>
          </p:cNvSpPr>
          <p:nvPr>
            <p:ph type="subTitle" idx="1"/>
          </p:nvPr>
        </p:nvSpPr>
        <p:spPr>
          <a:xfrm rot="1516">
            <a:off x="970350" y="3486960"/>
            <a:ext cx="3401400" cy="79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is where your presentation begins</a:t>
            </a:r>
            <a:endParaRPr/>
          </a:p>
        </p:txBody>
      </p:sp>
      <p:sp>
        <p:nvSpPr>
          <p:cNvPr id="144" name="Google Shape;144;p33"/>
          <p:cNvSpPr txBox="1">
            <a:spLocks noGrp="1"/>
          </p:cNvSpPr>
          <p:nvPr>
            <p:ph type="ctrTitle"/>
          </p:nvPr>
        </p:nvSpPr>
        <p:spPr>
          <a:xfrm rot="1044">
            <a:off x="970350" y="1434350"/>
            <a:ext cx="39531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Happy Father’s Day!</a:t>
            </a:r>
            <a:endParaRPr/>
          </a:p>
        </p:txBody>
      </p:sp>
      <p:grpSp>
        <p:nvGrpSpPr>
          <p:cNvPr id="145" name="Google Shape;145;p33"/>
          <p:cNvGrpSpPr/>
          <p:nvPr/>
        </p:nvGrpSpPr>
        <p:grpSpPr>
          <a:xfrm>
            <a:off x="7539976" y="2417509"/>
            <a:ext cx="884036" cy="793961"/>
            <a:chOff x="4001675" y="2504225"/>
            <a:chExt cx="3293725" cy="2958125"/>
          </a:xfrm>
        </p:grpSpPr>
        <p:sp>
          <p:nvSpPr>
            <p:cNvPr id="146" name="Google Shape;146;p33"/>
            <p:cNvSpPr/>
            <p:nvPr/>
          </p:nvSpPr>
          <p:spPr>
            <a:xfrm>
              <a:off x="4016900" y="2519575"/>
              <a:ext cx="3278500" cy="2942775"/>
            </a:xfrm>
            <a:custGeom>
              <a:avLst/>
              <a:gdLst/>
              <a:ahLst/>
              <a:cxnLst/>
              <a:rect l="l" t="t" r="r" b="b"/>
              <a:pathLst>
                <a:path w="131140" h="117711" extrusionOk="0">
                  <a:moveTo>
                    <a:pt x="65617" y="0"/>
                  </a:moveTo>
                  <a:cubicBezTo>
                    <a:pt x="40247" y="0"/>
                    <a:pt x="16824" y="16553"/>
                    <a:pt x="9237" y="42126"/>
                  </a:cubicBezTo>
                  <a:cubicBezTo>
                    <a:pt x="0" y="73272"/>
                    <a:pt x="17757" y="106026"/>
                    <a:pt x="48902" y="115263"/>
                  </a:cubicBezTo>
                  <a:cubicBezTo>
                    <a:pt x="54352" y="116886"/>
                    <a:pt x="59991" y="117710"/>
                    <a:pt x="65671" y="117710"/>
                  </a:cubicBezTo>
                  <a:cubicBezTo>
                    <a:pt x="91042" y="117710"/>
                    <a:pt x="114465" y="101157"/>
                    <a:pt x="122051" y="75598"/>
                  </a:cubicBezTo>
                  <a:cubicBezTo>
                    <a:pt x="131139" y="44940"/>
                    <a:pt x="114100" y="12740"/>
                    <a:pt x="83861" y="2908"/>
                  </a:cubicBezTo>
                  <a:lnTo>
                    <a:pt x="83861" y="2908"/>
                  </a:lnTo>
                  <a:cubicBezTo>
                    <a:pt x="88269" y="4341"/>
                    <a:pt x="92475" y="6356"/>
                    <a:pt x="96370" y="8885"/>
                  </a:cubicBezTo>
                  <a:lnTo>
                    <a:pt x="96424" y="8926"/>
                  </a:lnTo>
                  <a:lnTo>
                    <a:pt x="96438" y="8926"/>
                  </a:lnTo>
                  <a:lnTo>
                    <a:pt x="96492" y="8966"/>
                  </a:lnTo>
                  <a:lnTo>
                    <a:pt x="96505" y="8980"/>
                  </a:lnTo>
                  <a:lnTo>
                    <a:pt x="96559" y="9007"/>
                  </a:lnTo>
                  <a:lnTo>
                    <a:pt x="96586" y="9034"/>
                  </a:lnTo>
                  <a:lnTo>
                    <a:pt x="96627" y="9047"/>
                  </a:lnTo>
                  <a:lnTo>
                    <a:pt x="96654" y="9074"/>
                  </a:lnTo>
                  <a:lnTo>
                    <a:pt x="96681" y="9102"/>
                  </a:lnTo>
                  <a:lnTo>
                    <a:pt x="96735" y="9129"/>
                  </a:lnTo>
                  <a:lnTo>
                    <a:pt x="96749" y="9142"/>
                  </a:lnTo>
                  <a:lnTo>
                    <a:pt x="96803" y="9169"/>
                  </a:lnTo>
                  <a:lnTo>
                    <a:pt x="96816" y="9183"/>
                  </a:lnTo>
                  <a:lnTo>
                    <a:pt x="96870" y="9223"/>
                  </a:lnTo>
                  <a:lnTo>
                    <a:pt x="96938" y="9264"/>
                  </a:lnTo>
                  <a:cubicBezTo>
                    <a:pt x="103794" y="13875"/>
                    <a:pt x="109501" y="20002"/>
                    <a:pt x="113586" y="27196"/>
                  </a:cubicBezTo>
                  <a:lnTo>
                    <a:pt x="113626" y="27250"/>
                  </a:lnTo>
                  <a:lnTo>
                    <a:pt x="113667" y="27318"/>
                  </a:lnTo>
                  <a:lnTo>
                    <a:pt x="113667" y="27331"/>
                  </a:lnTo>
                  <a:lnTo>
                    <a:pt x="113694" y="27386"/>
                  </a:lnTo>
                  <a:lnTo>
                    <a:pt x="113707" y="27399"/>
                  </a:lnTo>
                  <a:lnTo>
                    <a:pt x="113734" y="27440"/>
                  </a:lnTo>
                  <a:lnTo>
                    <a:pt x="113748" y="27467"/>
                  </a:lnTo>
                  <a:lnTo>
                    <a:pt x="113775" y="27507"/>
                  </a:lnTo>
                  <a:cubicBezTo>
                    <a:pt x="113775" y="27521"/>
                    <a:pt x="113788" y="27534"/>
                    <a:pt x="113788" y="27548"/>
                  </a:cubicBezTo>
                  <a:lnTo>
                    <a:pt x="113802" y="27575"/>
                  </a:lnTo>
                  <a:lnTo>
                    <a:pt x="113829" y="27615"/>
                  </a:lnTo>
                  <a:lnTo>
                    <a:pt x="113843" y="27643"/>
                  </a:lnTo>
                  <a:lnTo>
                    <a:pt x="113870" y="27683"/>
                  </a:lnTo>
                  <a:lnTo>
                    <a:pt x="113883" y="27710"/>
                  </a:lnTo>
                  <a:lnTo>
                    <a:pt x="113910" y="27764"/>
                  </a:lnTo>
                  <a:lnTo>
                    <a:pt x="113910" y="27778"/>
                  </a:lnTo>
                  <a:cubicBezTo>
                    <a:pt x="113924" y="27791"/>
                    <a:pt x="113937" y="27818"/>
                    <a:pt x="113951" y="27832"/>
                  </a:cubicBezTo>
                  <a:cubicBezTo>
                    <a:pt x="118089" y="35324"/>
                    <a:pt x="120375" y="43709"/>
                    <a:pt x="120604" y="52269"/>
                  </a:cubicBezTo>
                  <a:lnTo>
                    <a:pt x="120604" y="52337"/>
                  </a:lnTo>
                  <a:lnTo>
                    <a:pt x="120604" y="52567"/>
                  </a:lnTo>
                  <a:lnTo>
                    <a:pt x="120604" y="52621"/>
                  </a:lnTo>
                  <a:lnTo>
                    <a:pt x="120604" y="52729"/>
                  </a:lnTo>
                  <a:lnTo>
                    <a:pt x="120604" y="52797"/>
                  </a:lnTo>
                  <a:cubicBezTo>
                    <a:pt x="120699" y="58233"/>
                    <a:pt x="119942" y="63656"/>
                    <a:pt x="118400" y="68876"/>
                  </a:cubicBezTo>
                  <a:cubicBezTo>
                    <a:pt x="118373" y="68944"/>
                    <a:pt x="118346" y="69012"/>
                    <a:pt x="118332" y="69093"/>
                  </a:cubicBezTo>
                  <a:lnTo>
                    <a:pt x="118319" y="69147"/>
                  </a:lnTo>
                  <a:cubicBezTo>
                    <a:pt x="117034" y="73393"/>
                    <a:pt x="115236" y="77450"/>
                    <a:pt x="112950" y="81251"/>
                  </a:cubicBezTo>
                  <a:lnTo>
                    <a:pt x="112923" y="81305"/>
                  </a:lnTo>
                  <a:lnTo>
                    <a:pt x="112909" y="81318"/>
                  </a:lnTo>
                  <a:lnTo>
                    <a:pt x="112882" y="81359"/>
                  </a:lnTo>
                  <a:cubicBezTo>
                    <a:pt x="112882" y="81372"/>
                    <a:pt x="112869" y="81386"/>
                    <a:pt x="112869" y="81399"/>
                  </a:cubicBezTo>
                  <a:lnTo>
                    <a:pt x="112855" y="81413"/>
                  </a:lnTo>
                  <a:cubicBezTo>
                    <a:pt x="105688" y="93178"/>
                    <a:pt x="94274" y="101725"/>
                    <a:pt x="80980" y="105296"/>
                  </a:cubicBezTo>
                  <a:lnTo>
                    <a:pt x="80966" y="105296"/>
                  </a:lnTo>
                  <a:lnTo>
                    <a:pt x="80912" y="105309"/>
                  </a:lnTo>
                  <a:lnTo>
                    <a:pt x="80858" y="105323"/>
                  </a:lnTo>
                  <a:lnTo>
                    <a:pt x="80791" y="105323"/>
                  </a:lnTo>
                  <a:lnTo>
                    <a:pt x="80750" y="105336"/>
                  </a:lnTo>
                  <a:lnTo>
                    <a:pt x="80737" y="105336"/>
                  </a:lnTo>
                  <a:lnTo>
                    <a:pt x="80682" y="105350"/>
                  </a:lnTo>
                  <a:lnTo>
                    <a:pt x="80669" y="105350"/>
                  </a:lnTo>
                  <a:cubicBezTo>
                    <a:pt x="78857" y="105823"/>
                    <a:pt x="77004" y="106202"/>
                    <a:pt x="75151" y="106486"/>
                  </a:cubicBezTo>
                  <a:lnTo>
                    <a:pt x="73934" y="106486"/>
                  </a:lnTo>
                  <a:cubicBezTo>
                    <a:pt x="71698" y="106769"/>
                    <a:pt x="69452" y="106910"/>
                    <a:pt x="67211" y="106910"/>
                  </a:cubicBezTo>
                  <a:cubicBezTo>
                    <a:pt x="62066" y="106910"/>
                    <a:pt x="56940" y="106166"/>
                    <a:pt x="51985" y="104687"/>
                  </a:cubicBezTo>
                  <a:cubicBezTo>
                    <a:pt x="51363" y="104498"/>
                    <a:pt x="50741" y="104308"/>
                    <a:pt x="50132" y="104092"/>
                  </a:cubicBezTo>
                  <a:lnTo>
                    <a:pt x="50078" y="104079"/>
                  </a:lnTo>
                  <a:lnTo>
                    <a:pt x="50038" y="104065"/>
                  </a:lnTo>
                  <a:lnTo>
                    <a:pt x="50011" y="104052"/>
                  </a:lnTo>
                  <a:lnTo>
                    <a:pt x="49957" y="104038"/>
                  </a:lnTo>
                  <a:lnTo>
                    <a:pt x="49943" y="104038"/>
                  </a:lnTo>
                  <a:cubicBezTo>
                    <a:pt x="45588" y="102550"/>
                    <a:pt x="41437" y="100508"/>
                    <a:pt x="37596" y="97966"/>
                  </a:cubicBezTo>
                  <a:lnTo>
                    <a:pt x="37528" y="97925"/>
                  </a:lnTo>
                  <a:lnTo>
                    <a:pt x="37515" y="97925"/>
                  </a:lnTo>
                  <a:lnTo>
                    <a:pt x="37461" y="97885"/>
                  </a:lnTo>
                  <a:lnTo>
                    <a:pt x="37447" y="97871"/>
                  </a:lnTo>
                  <a:lnTo>
                    <a:pt x="37407" y="97844"/>
                  </a:lnTo>
                  <a:lnTo>
                    <a:pt x="37380" y="97817"/>
                  </a:lnTo>
                  <a:lnTo>
                    <a:pt x="37339" y="97790"/>
                  </a:lnTo>
                  <a:lnTo>
                    <a:pt x="37298" y="97777"/>
                  </a:lnTo>
                  <a:lnTo>
                    <a:pt x="37271" y="97749"/>
                  </a:lnTo>
                  <a:lnTo>
                    <a:pt x="37231" y="97722"/>
                  </a:lnTo>
                  <a:lnTo>
                    <a:pt x="37204" y="97709"/>
                  </a:lnTo>
                  <a:lnTo>
                    <a:pt x="37163" y="97668"/>
                  </a:lnTo>
                  <a:lnTo>
                    <a:pt x="37136" y="97668"/>
                  </a:lnTo>
                  <a:cubicBezTo>
                    <a:pt x="37123" y="97655"/>
                    <a:pt x="37096" y="97641"/>
                    <a:pt x="37082" y="97628"/>
                  </a:cubicBezTo>
                  <a:lnTo>
                    <a:pt x="37068" y="97614"/>
                  </a:lnTo>
                  <a:lnTo>
                    <a:pt x="37014" y="97574"/>
                  </a:lnTo>
                  <a:cubicBezTo>
                    <a:pt x="30658" y="93219"/>
                    <a:pt x="25330" y="87553"/>
                    <a:pt x="21367" y="80940"/>
                  </a:cubicBezTo>
                  <a:lnTo>
                    <a:pt x="21340" y="80885"/>
                  </a:lnTo>
                  <a:lnTo>
                    <a:pt x="21340" y="80872"/>
                  </a:lnTo>
                  <a:lnTo>
                    <a:pt x="21313" y="80818"/>
                  </a:lnTo>
                  <a:lnTo>
                    <a:pt x="21300" y="80791"/>
                  </a:lnTo>
                  <a:lnTo>
                    <a:pt x="21273" y="80750"/>
                  </a:lnTo>
                  <a:lnTo>
                    <a:pt x="21259" y="80723"/>
                  </a:lnTo>
                  <a:lnTo>
                    <a:pt x="21232" y="80683"/>
                  </a:lnTo>
                  <a:lnTo>
                    <a:pt x="21205" y="80656"/>
                  </a:lnTo>
                  <a:lnTo>
                    <a:pt x="21192" y="80615"/>
                  </a:lnTo>
                  <a:lnTo>
                    <a:pt x="21165" y="80588"/>
                  </a:lnTo>
                  <a:lnTo>
                    <a:pt x="21151" y="80547"/>
                  </a:lnTo>
                  <a:lnTo>
                    <a:pt x="21124" y="80507"/>
                  </a:lnTo>
                  <a:lnTo>
                    <a:pt x="21111" y="80493"/>
                  </a:lnTo>
                  <a:lnTo>
                    <a:pt x="21083" y="80439"/>
                  </a:lnTo>
                  <a:lnTo>
                    <a:pt x="21070" y="80426"/>
                  </a:lnTo>
                  <a:lnTo>
                    <a:pt x="21043" y="80372"/>
                  </a:lnTo>
                  <a:lnTo>
                    <a:pt x="21043" y="80358"/>
                  </a:lnTo>
                  <a:lnTo>
                    <a:pt x="21002" y="80290"/>
                  </a:lnTo>
                  <a:cubicBezTo>
                    <a:pt x="16648" y="72798"/>
                    <a:pt x="14186" y="64359"/>
                    <a:pt x="13821" y="55691"/>
                  </a:cubicBezTo>
                  <a:lnTo>
                    <a:pt x="13821" y="55623"/>
                  </a:lnTo>
                  <a:lnTo>
                    <a:pt x="13821" y="55610"/>
                  </a:lnTo>
                  <a:lnTo>
                    <a:pt x="13821" y="55542"/>
                  </a:lnTo>
                  <a:lnTo>
                    <a:pt x="13821" y="55515"/>
                  </a:lnTo>
                  <a:cubicBezTo>
                    <a:pt x="13821" y="55501"/>
                    <a:pt x="13821" y="55474"/>
                    <a:pt x="13821" y="55461"/>
                  </a:cubicBezTo>
                  <a:cubicBezTo>
                    <a:pt x="13821" y="55447"/>
                    <a:pt x="13821" y="55434"/>
                    <a:pt x="13821" y="55420"/>
                  </a:cubicBezTo>
                  <a:lnTo>
                    <a:pt x="13821" y="55231"/>
                  </a:lnTo>
                  <a:cubicBezTo>
                    <a:pt x="13645" y="49510"/>
                    <a:pt x="14389" y="43790"/>
                    <a:pt x="16026" y="38313"/>
                  </a:cubicBezTo>
                  <a:cubicBezTo>
                    <a:pt x="16107" y="38029"/>
                    <a:pt x="16188" y="37758"/>
                    <a:pt x="16283" y="37488"/>
                  </a:cubicBezTo>
                  <a:lnTo>
                    <a:pt x="16283" y="37461"/>
                  </a:lnTo>
                  <a:lnTo>
                    <a:pt x="16296" y="37420"/>
                  </a:lnTo>
                  <a:cubicBezTo>
                    <a:pt x="17364" y="34026"/>
                    <a:pt x="18771" y="30753"/>
                    <a:pt x="20488" y="27643"/>
                  </a:cubicBezTo>
                  <a:lnTo>
                    <a:pt x="20515" y="27588"/>
                  </a:lnTo>
                  <a:lnTo>
                    <a:pt x="20529" y="27575"/>
                  </a:lnTo>
                  <a:lnTo>
                    <a:pt x="20543" y="27534"/>
                  </a:lnTo>
                  <a:lnTo>
                    <a:pt x="20556" y="27507"/>
                  </a:lnTo>
                  <a:lnTo>
                    <a:pt x="20570" y="27480"/>
                  </a:lnTo>
                  <a:lnTo>
                    <a:pt x="20597" y="27426"/>
                  </a:lnTo>
                  <a:cubicBezTo>
                    <a:pt x="20610" y="27399"/>
                    <a:pt x="20624" y="27386"/>
                    <a:pt x="20637" y="27372"/>
                  </a:cubicBezTo>
                  <a:cubicBezTo>
                    <a:pt x="26980" y="16066"/>
                    <a:pt x="37231" y="7452"/>
                    <a:pt x="49456" y="3138"/>
                  </a:cubicBezTo>
                  <a:lnTo>
                    <a:pt x="49470" y="3138"/>
                  </a:lnTo>
                  <a:lnTo>
                    <a:pt x="49510" y="3111"/>
                  </a:lnTo>
                  <a:lnTo>
                    <a:pt x="49524" y="3111"/>
                  </a:lnTo>
                  <a:lnTo>
                    <a:pt x="49564" y="3097"/>
                  </a:lnTo>
                  <a:lnTo>
                    <a:pt x="49618" y="3097"/>
                  </a:lnTo>
                  <a:lnTo>
                    <a:pt x="49659" y="3083"/>
                  </a:lnTo>
                  <a:lnTo>
                    <a:pt x="49673" y="3083"/>
                  </a:lnTo>
                  <a:cubicBezTo>
                    <a:pt x="54649" y="1379"/>
                    <a:pt x="59842" y="433"/>
                    <a:pt x="65090" y="271"/>
                  </a:cubicBezTo>
                  <a:lnTo>
                    <a:pt x="65347" y="271"/>
                  </a:lnTo>
                  <a:cubicBezTo>
                    <a:pt x="65955" y="243"/>
                    <a:pt x="66564" y="230"/>
                    <a:pt x="67172" y="230"/>
                  </a:cubicBezTo>
                  <a:cubicBezTo>
                    <a:pt x="71743" y="230"/>
                    <a:pt x="76287" y="825"/>
                    <a:pt x="80709" y="1988"/>
                  </a:cubicBezTo>
                  <a:lnTo>
                    <a:pt x="80885" y="2029"/>
                  </a:lnTo>
                  <a:cubicBezTo>
                    <a:pt x="75909" y="690"/>
                    <a:pt x="70770" y="0"/>
                    <a:pt x="65617" y="0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33"/>
            <p:cNvSpPr/>
            <p:nvPr/>
          </p:nvSpPr>
          <p:spPr>
            <a:xfrm>
              <a:off x="4357000" y="2524975"/>
              <a:ext cx="2676025" cy="2670525"/>
            </a:xfrm>
            <a:custGeom>
              <a:avLst/>
              <a:gdLst/>
              <a:ahLst/>
              <a:cxnLst/>
              <a:rect l="l" t="t" r="r" b="b"/>
              <a:pathLst>
                <a:path w="107041" h="106821" extrusionOk="0">
                  <a:moveTo>
                    <a:pt x="36488" y="24127"/>
                  </a:moveTo>
                  <a:cubicBezTo>
                    <a:pt x="37083" y="24127"/>
                    <a:pt x="37678" y="24167"/>
                    <a:pt x="38273" y="24235"/>
                  </a:cubicBezTo>
                  <a:cubicBezTo>
                    <a:pt x="51472" y="25668"/>
                    <a:pt x="56097" y="34107"/>
                    <a:pt x="57707" y="39503"/>
                  </a:cubicBezTo>
                  <a:cubicBezTo>
                    <a:pt x="60492" y="37137"/>
                    <a:pt x="65050" y="34391"/>
                    <a:pt x="71136" y="34391"/>
                  </a:cubicBezTo>
                  <a:cubicBezTo>
                    <a:pt x="74422" y="34391"/>
                    <a:pt x="78168" y="35203"/>
                    <a:pt x="82333" y="37299"/>
                  </a:cubicBezTo>
                  <a:cubicBezTo>
                    <a:pt x="99982" y="46224"/>
                    <a:pt x="94383" y="82698"/>
                    <a:pt x="43709" y="86958"/>
                  </a:cubicBezTo>
                  <a:lnTo>
                    <a:pt x="43696" y="87026"/>
                  </a:lnTo>
                  <a:cubicBezTo>
                    <a:pt x="43682" y="86999"/>
                    <a:pt x="43642" y="86985"/>
                    <a:pt x="43628" y="86971"/>
                  </a:cubicBezTo>
                  <a:lnTo>
                    <a:pt x="43547" y="86971"/>
                  </a:lnTo>
                  <a:lnTo>
                    <a:pt x="43561" y="86904"/>
                  </a:lnTo>
                  <a:cubicBezTo>
                    <a:pt x="4639" y="56651"/>
                    <a:pt x="17744" y="24127"/>
                    <a:pt x="36488" y="24127"/>
                  </a:cubicBezTo>
                  <a:close/>
                  <a:moveTo>
                    <a:pt x="53555" y="0"/>
                  </a:moveTo>
                  <a:cubicBezTo>
                    <a:pt x="52946" y="0"/>
                    <a:pt x="52338" y="14"/>
                    <a:pt x="51729" y="41"/>
                  </a:cubicBezTo>
                  <a:lnTo>
                    <a:pt x="51486" y="41"/>
                  </a:lnTo>
                  <a:cubicBezTo>
                    <a:pt x="46211" y="244"/>
                    <a:pt x="40991" y="1245"/>
                    <a:pt x="36014" y="2976"/>
                  </a:cubicBezTo>
                  <a:lnTo>
                    <a:pt x="36001" y="2976"/>
                  </a:lnTo>
                  <a:lnTo>
                    <a:pt x="35960" y="2989"/>
                  </a:lnTo>
                  <a:lnTo>
                    <a:pt x="35933" y="2989"/>
                  </a:lnTo>
                  <a:lnTo>
                    <a:pt x="35906" y="3003"/>
                  </a:lnTo>
                  <a:lnTo>
                    <a:pt x="35866" y="3016"/>
                  </a:lnTo>
                  <a:lnTo>
                    <a:pt x="35852" y="3016"/>
                  </a:lnTo>
                  <a:lnTo>
                    <a:pt x="35812" y="3030"/>
                  </a:lnTo>
                  <a:lnTo>
                    <a:pt x="35798" y="3030"/>
                  </a:lnTo>
                  <a:cubicBezTo>
                    <a:pt x="23573" y="7357"/>
                    <a:pt x="13335" y="15972"/>
                    <a:pt x="6979" y="27264"/>
                  </a:cubicBezTo>
                  <a:lnTo>
                    <a:pt x="6952" y="27318"/>
                  </a:lnTo>
                  <a:lnTo>
                    <a:pt x="6952" y="27332"/>
                  </a:lnTo>
                  <a:lnTo>
                    <a:pt x="6925" y="27386"/>
                  </a:lnTo>
                  <a:lnTo>
                    <a:pt x="6911" y="27399"/>
                  </a:lnTo>
                  <a:lnTo>
                    <a:pt x="6884" y="27440"/>
                  </a:lnTo>
                  <a:lnTo>
                    <a:pt x="6871" y="27481"/>
                  </a:lnTo>
                  <a:lnTo>
                    <a:pt x="6857" y="27494"/>
                  </a:lnTo>
                  <a:lnTo>
                    <a:pt x="6830" y="27535"/>
                  </a:lnTo>
                  <a:cubicBezTo>
                    <a:pt x="5113" y="30659"/>
                    <a:pt x="3706" y="33931"/>
                    <a:pt x="2638" y="37326"/>
                  </a:cubicBezTo>
                  <a:cubicBezTo>
                    <a:pt x="2638" y="37339"/>
                    <a:pt x="2638" y="37353"/>
                    <a:pt x="2624" y="37366"/>
                  </a:cubicBezTo>
                  <a:lnTo>
                    <a:pt x="2624" y="37394"/>
                  </a:lnTo>
                  <a:cubicBezTo>
                    <a:pt x="2503" y="37745"/>
                    <a:pt x="2395" y="38110"/>
                    <a:pt x="2300" y="38475"/>
                  </a:cubicBezTo>
                  <a:cubicBezTo>
                    <a:pt x="718" y="43885"/>
                    <a:pt x="1" y="49497"/>
                    <a:pt x="177" y="55137"/>
                  </a:cubicBezTo>
                  <a:lnTo>
                    <a:pt x="177" y="55326"/>
                  </a:lnTo>
                  <a:cubicBezTo>
                    <a:pt x="177" y="55339"/>
                    <a:pt x="177" y="55353"/>
                    <a:pt x="177" y="55367"/>
                  </a:cubicBezTo>
                  <a:cubicBezTo>
                    <a:pt x="177" y="55380"/>
                    <a:pt x="177" y="55407"/>
                    <a:pt x="177" y="55421"/>
                  </a:cubicBezTo>
                  <a:lnTo>
                    <a:pt x="177" y="55448"/>
                  </a:lnTo>
                  <a:lnTo>
                    <a:pt x="177" y="55502"/>
                  </a:lnTo>
                  <a:lnTo>
                    <a:pt x="177" y="55529"/>
                  </a:lnTo>
                  <a:lnTo>
                    <a:pt x="177" y="55596"/>
                  </a:lnTo>
                  <a:cubicBezTo>
                    <a:pt x="542" y="64252"/>
                    <a:pt x="3003" y="72704"/>
                    <a:pt x="7358" y="80196"/>
                  </a:cubicBezTo>
                  <a:lnTo>
                    <a:pt x="7398" y="80264"/>
                  </a:lnTo>
                  <a:lnTo>
                    <a:pt x="7425" y="80318"/>
                  </a:lnTo>
                  <a:lnTo>
                    <a:pt x="7439" y="80345"/>
                  </a:lnTo>
                  <a:lnTo>
                    <a:pt x="7466" y="80385"/>
                  </a:lnTo>
                  <a:cubicBezTo>
                    <a:pt x="7466" y="80385"/>
                    <a:pt x="7466" y="80399"/>
                    <a:pt x="7479" y="80412"/>
                  </a:cubicBezTo>
                  <a:lnTo>
                    <a:pt x="7507" y="80453"/>
                  </a:lnTo>
                  <a:lnTo>
                    <a:pt x="7520" y="80480"/>
                  </a:lnTo>
                  <a:lnTo>
                    <a:pt x="7547" y="80521"/>
                  </a:lnTo>
                  <a:lnTo>
                    <a:pt x="7561" y="80561"/>
                  </a:lnTo>
                  <a:lnTo>
                    <a:pt x="7588" y="80588"/>
                  </a:lnTo>
                  <a:lnTo>
                    <a:pt x="7601" y="80629"/>
                  </a:lnTo>
                  <a:lnTo>
                    <a:pt x="7615" y="80656"/>
                  </a:lnTo>
                  <a:cubicBezTo>
                    <a:pt x="7628" y="80669"/>
                    <a:pt x="7642" y="80683"/>
                    <a:pt x="7642" y="80696"/>
                  </a:cubicBezTo>
                  <a:lnTo>
                    <a:pt x="7655" y="80724"/>
                  </a:lnTo>
                  <a:lnTo>
                    <a:pt x="7696" y="80764"/>
                  </a:lnTo>
                  <a:lnTo>
                    <a:pt x="7696" y="80778"/>
                  </a:lnTo>
                  <a:lnTo>
                    <a:pt x="7723" y="80845"/>
                  </a:lnTo>
                  <a:cubicBezTo>
                    <a:pt x="11672" y="87445"/>
                    <a:pt x="17014" y="93125"/>
                    <a:pt x="23356" y="97479"/>
                  </a:cubicBezTo>
                  <a:lnTo>
                    <a:pt x="23424" y="97520"/>
                  </a:lnTo>
                  <a:lnTo>
                    <a:pt x="23437" y="97533"/>
                  </a:lnTo>
                  <a:cubicBezTo>
                    <a:pt x="23451" y="97547"/>
                    <a:pt x="23464" y="97547"/>
                    <a:pt x="23492" y="97561"/>
                  </a:cubicBezTo>
                  <a:lnTo>
                    <a:pt x="23505" y="97574"/>
                  </a:lnTo>
                  <a:lnTo>
                    <a:pt x="23559" y="97615"/>
                  </a:lnTo>
                  <a:lnTo>
                    <a:pt x="23586" y="97628"/>
                  </a:lnTo>
                  <a:lnTo>
                    <a:pt x="23627" y="97655"/>
                  </a:lnTo>
                  <a:lnTo>
                    <a:pt x="23654" y="97682"/>
                  </a:lnTo>
                  <a:lnTo>
                    <a:pt x="23681" y="97696"/>
                  </a:lnTo>
                  <a:lnTo>
                    <a:pt x="23721" y="97723"/>
                  </a:lnTo>
                  <a:lnTo>
                    <a:pt x="23748" y="97750"/>
                  </a:lnTo>
                  <a:lnTo>
                    <a:pt x="23803" y="97777"/>
                  </a:lnTo>
                  <a:lnTo>
                    <a:pt x="23816" y="97790"/>
                  </a:lnTo>
                  <a:lnTo>
                    <a:pt x="23870" y="97831"/>
                  </a:lnTo>
                  <a:lnTo>
                    <a:pt x="23884" y="97831"/>
                  </a:lnTo>
                  <a:lnTo>
                    <a:pt x="23951" y="97872"/>
                  </a:lnTo>
                  <a:cubicBezTo>
                    <a:pt x="27779" y="100414"/>
                    <a:pt x="31930" y="102456"/>
                    <a:pt x="36298" y="103944"/>
                  </a:cubicBezTo>
                  <a:lnTo>
                    <a:pt x="36312" y="103944"/>
                  </a:lnTo>
                  <a:lnTo>
                    <a:pt x="36353" y="103957"/>
                  </a:lnTo>
                  <a:lnTo>
                    <a:pt x="36393" y="103971"/>
                  </a:lnTo>
                  <a:lnTo>
                    <a:pt x="36420" y="103984"/>
                  </a:lnTo>
                  <a:lnTo>
                    <a:pt x="36474" y="103998"/>
                  </a:lnTo>
                  <a:cubicBezTo>
                    <a:pt x="37178" y="104241"/>
                    <a:pt x="37894" y="104458"/>
                    <a:pt x="38611" y="104674"/>
                  </a:cubicBezTo>
                  <a:cubicBezTo>
                    <a:pt x="43482" y="106098"/>
                    <a:pt x="48521" y="106821"/>
                    <a:pt x="53572" y="106821"/>
                  </a:cubicBezTo>
                  <a:cubicBezTo>
                    <a:pt x="55813" y="106821"/>
                    <a:pt x="58057" y="106678"/>
                    <a:pt x="60290" y="106392"/>
                  </a:cubicBezTo>
                  <a:lnTo>
                    <a:pt x="61493" y="106392"/>
                  </a:lnTo>
                  <a:cubicBezTo>
                    <a:pt x="63346" y="106108"/>
                    <a:pt x="65199" y="105729"/>
                    <a:pt x="67011" y="105256"/>
                  </a:cubicBezTo>
                  <a:lnTo>
                    <a:pt x="67024" y="105256"/>
                  </a:lnTo>
                  <a:lnTo>
                    <a:pt x="67078" y="105242"/>
                  </a:lnTo>
                  <a:lnTo>
                    <a:pt x="67092" y="105242"/>
                  </a:lnTo>
                  <a:lnTo>
                    <a:pt x="67133" y="105228"/>
                  </a:lnTo>
                  <a:lnTo>
                    <a:pt x="67200" y="105228"/>
                  </a:lnTo>
                  <a:lnTo>
                    <a:pt x="67254" y="105215"/>
                  </a:lnTo>
                  <a:lnTo>
                    <a:pt x="67308" y="105201"/>
                  </a:lnTo>
                  <a:lnTo>
                    <a:pt x="67322" y="105201"/>
                  </a:lnTo>
                  <a:cubicBezTo>
                    <a:pt x="80616" y="101645"/>
                    <a:pt x="92043" y="93098"/>
                    <a:pt x="99197" y="81332"/>
                  </a:cubicBezTo>
                  <a:lnTo>
                    <a:pt x="99211" y="81319"/>
                  </a:lnTo>
                  <a:cubicBezTo>
                    <a:pt x="99224" y="81305"/>
                    <a:pt x="99224" y="81291"/>
                    <a:pt x="99238" y="81278"/>
                  </a:cubicBezTo>
                  <a:lnTo>
                    <a:pt x="99251" y="81237"/>
                  </a:lnTo>
                  <a:lnTo>
                    <a:pt x="99265" y="81224"/>
                  </a:lnTo>
                  <a:lnTo>
                    <a:pt x="99292" y="81170"/>
                  </a:lnTo>
                  <a:cubicBezTo>
                    <a:pt x="101577" y="77370"/>
                    <a:pt x="103376" y="73313"/>
                    <a:pt x="104661" y="69066"/>
                  </a:cubicBezTo>
                  <a:cubicBezTo>
                    <a:pt x="104661" y="69053"/>
                    <a:pt x="104674" y="69025"/>
                    <a:pt x="104674" y="69012"/>
                  </a:cubicBezTo>
                  <a:cubicBezTo>
                    <a:pt x="104728" y="68850"/>
                    <a:pt x="104769" y="68687"/>
                    <a:pt x="104823" y="68525"/>
                  </a:cubicBezTo>
                  <a:cubicBezTo>
                    <a:pt x="106324" y="63400"/>
                    <a:pt x="107041" y="58071"/>
                    <a:pt x="106960" y="52716"/>
                  </a:cubicBezTo>
                  <a:lnTo>
                    <a:pt x="106960" y="52648"/>
                  </a:lnTo>
                  <a:lnTo>
                    <a:pt x="106960" y="52540"/>
                  </a:lnTo>
                  <a:lnTo>
                    <a:pt x="106960" y="52486"/>
                  </a:lnTo>
                  <a:lnTo>
                    <a:pt x="106960" y="52256"/>
                  </a:lnTo>
                  <a:lnTo>
                    <a:pt x="106960" y="52188"/>
                  </a:lnTo>
                  <a:lnTo>
                    <a:pt x="106960" y="52053"/>
                  </a:lnTo>
                  <a:cubicBezTo>
                    <a:pt x="106730" y="43493"/>
                    <a:pt x="104444" y="35122"/>
                    <a:pt x="100306" y="27643"/>
                  </a:cubicBezTo>
                  <a:cubicBezTo>
                    <a:pt x="100293" y="27616"/>
                    <a:pt x="100279" y="27602"/>
                    <a:pt x="100266" y="27575"/>
                  </a:cubicBezTo>
                  <a:lnTo>
                    <a:pt x="100239" y="27508"/>
                  </a:lnTo>
                  <a:lnTo>
                    <a:pt x="100239" y="27494"/>
                  </a:lnTo>
                  <a:lnTo>
                    <a:pt x="100212" y="27454"/>
                  </a:lnTo>
                  <a:lnTo>
                    <a:pt x="100198" y="27427"/>
                  </a:lnTo>
                  <a:lnTo>
                    <a:pt x="100171" y="27386"/>
                  </a:lnTo>
                  <a:lnTo>
                    <a:pt x="100157" y="27359"/>
                  </a:lnTo>
                  <a:cubicBezTo>
                    <a:pt x="100144" y="27345"/>
                    <a:pt x="100144" y="27332"/>
                    <a:pt x="100130" y="27318"/>
                  </a:cubicBezTo>
                  <a:lnTo>
                    <a:pt x="100117" y="27278"/>
                  </a:lnTo>
                  <a:lnTo>
                    <a:pt x="100090" y="27251"/>
                  </a:lnTo>
                  <a:lnTo>
                    <a:pt x="100076" y="27210"/>
                  </a:lnTo>
                  <a:lnTo>
                    <a:pt x="100063" y="27183"/>
                  </a:lnTo>
                  <a:lnTo>
                    <a:pt x="100036" y="27143"/>
                  </a:lnTo>
                  <a:lnTo>
                    <a:pt x="100022" y="27129"/>
                  </a:lnTo>
                  <a:lnTo>
                    <a:pt x="99995" y="27061"/>
                  </a:lnTo>
                  <a:lnTo>
                    <a:pt x="99955" y="26994"/>
                  </a:lnTo>
                  <a:cubicBezTo>
                    <a:pt x="95870" y="19813"/>
                    <a:pt x="90190" y="13673"/>
                    <a:pt x="83334" y="9061"/>
                  </a:cubicBezTo>
                  <a:lnTo>
                    <a:pt x="83266" y="9021"/>
                  </a:lnTo>
                  <a:lnTo>
                    <a:pt x="83212" y="8980"/>
                  </a:lnTo>
                  <a:lnTo>
                    <a:pt x="83199" y="8967"/>
                  </a:lnTo>
                  <a:lnTo>
                    <a:pt x="83145" y="8940"/>
                  </a:lnTo>
                  <a:lnTo>
                    <a:pt x="83131" y="8926"/>
                  </a:lnTo>
                  <a:lnTo>
                    <a:pt x="83091" y="8899"/>
                  </a:lnTo>
                  <a:lnTo>
                    <a:pt x="83050" y="8872"/>
                  </a:lnTo>
                  <a:lnTo>
                    <a:pt x="83023" y="8845"/>
                  </a:lnTo>
                  <a:lnTo>
                    <a:pt x="82982" y="8818"/>
                  </a:lnTo>
                  <a:lnTo>
                    <a:pt x="82955" y="8804"/>
                  </a:lnTo>
                  <a:lnTo>
                    <a:pt x="82915" y="8777"/>
                  </a:lnTo>
                  <a:lnTo>
                    <a:pt x="82888" y="8764"/>
                  </a:lnTo>
                  <a:lnTo>
                    <a:pt x="82834" y="8723"/>
                  </a:lnTo>
                  <a:lnTo>
                    <a:pt x="82820" y="8723"/>
                  </a:lnTo>
                  <a:lnTo>
                    <a:pt x="82766" y="8683"/>
                  </a:lnTo>
                  <a:cubicBezTo>
                    <a:pt x="78871" y="6154"/>
                    <a:pt x="74665" y="4139"/>
                    <a:pt x="70257" y="2692"/>
                  </a:cubicBezTo>
                  <a:lnTo>
                    <a:pt x="69959" y="2597"/>
                  </a:lnTo>
                  <a:cubicBezTo>
                    <a:pt x="69486" y="2435"/>
                    <a:pt x="68999" y="2299"/>
                    <a:pt x="68512" y="2151"/>
                  </a:cubicBezTo>
                  <a:cubicBezTo>
                    <a:pt x="68093" y="2029"/>
                    <a:pt x="67687" y="1907"/>
                    <a:pt x="67281" y="1799"/>
                  </a:cubicBezTo>
                  <a:lnTo>
                    <a:pt x="67092" y="1759"/>
                  </a:lnTo>
                  <a:lnTo>
                    <a:pt x="67051" y="1745"/>
                  </a:lnTo>
                  <a:cubicBezTo>
                    <a:pt x="62643" y="595"/>
                    <a:pt x="58112" y="0"/>
                    <a:pt x="53555" y="0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33"/>
            <p:cNvSpPr/>
            <p:nvPr/>
          </p:nvSpPr>
          <p:spPr>
            <a:xfrm>
              <a:off x="4472975" y="3128125"/>
              <a:ext cx="2383575" cy="1572500"/>
            </a:xfrm>
            <a:custGeom>
              <a:avLst/>
              <a:gdLst/>
              <a:ahLst/>
              <a:cxnLst/>
              <a:rect l="l" t="t" r="r" b="b"/>
              <a:pathLst>
                <a:path w="95343" h="62900" extrusionOk="0">
                  <a:moveTo>
                    <a:pt x="31849" y="1"/>
                  </a:moveTo>
                  <a:cubicBezTo>
                    <a:pt x="13105" y="1"/>
                    <a:pt x="0" y="32525"/>
                    <a:pt x="38922" y="62778"/>
                  </a:cubicBezTo>
                  <a:lnTo>
                    <a:pt x="38908" y="62845"/>
                  </a:lnTo>
                  <a:lnTo>
                    <a:pt x="39003" y="62845"/>
                  </a:lnTo>
                  <a:cubicBezTo>
                    <a:pt x="39016" y="62873"/>
                    <a:pt x="39043" y="62886"/>
                    <a:pt x="39070" y="62900"/>
                  </a:cubicBezTo>
                  <a:lnTo>
                    <a:pt x="39084" y="62832"/>
                  </a:lnTo>
                  <a:cubicBezTo>
                    <a:pt x="89757" y="58572"/>
                    <a:pt x="95343" y="22098"/>
                    <a:pt x="77708" y="13186"/>
                  </a:cubicBezTo>
                  <a:cubicBezTo>
                    <a:pt x="73542" y="11077"/>
                    <a:pt x="69796" y="10265"/>
                    <a:pt x="66497" y="10265"/>
                  </a:cubicBezTo>
                  <a:cubicBezTo>
                    <a:pt x="60411" y="10265"/>
                    <a:pt x="55867" y="13024"/>
                    <a:pt x="53081" y="15391"/>
                  </a:cubicBezTo>
                  <a:cubicBezTo>
                    <a:pt x="51472" y="9981"/>
                    <a:pt x="46847" y="1542"/>
                    <a:pt x="33634" y="109"/>
                  </a:cubicBezTo>
                  <a:cubicBezTo>
                    <a:pt x="33052" y="41"/>
                    <a:pt x="32457" y="14"/>
                    <a:pt x="31862" y="14"/>
                  </a:cubicBezTo>
                  <a:lnTo>
                    <a:pt x="31849" y="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33"/>
            <p:cNvSpPr/>
            <p:nvPr/>
          </p:nvSpPr>
          <p:spPr>
            <a:xfrm>
              <a:off x="4001675" y="2504225"/>
              <a:ext cx="3278500" cy="2942800"/>
            </a:xfrm>
            <a:custGeom>
              <a:avLst/>
              <a:gdLst/>
              <a:ahLst/>
              <a:cxnLst/>
              <a:rect l="l" t="t" r="r" b="b"/>
              <a:pathLst>
                <a:path w="131140" h="117712" extrusionOk="0">
                  <a:moveTo>
                    <a:pt x="65620" y="0"/>
                  </a:moveTo>
                  <a:cubicBezTo>
                    <a:pt x="40237" y="0"/>
                    <a:pt x="16826" y="16556"/>
                    <a:pt x="9237" y="42118"/>
                  </a:cubicBezTo>
                  <a:cubicBezTo>
                    <a:pt x="0" y="73277"/>
                    <a:pt x="17757" y="106018"/>
                    <a:pt x="48902" y="115268"/>
                  </a:cubicBezTo>
                  <a:cubicBezTo>
                    <a:pt x="54485" y="116923"/>
                    <a:pt x="60119" y="117712"/>
                    <a:pt x="65659" y="117712"/>
                  </a:cubicBezTo>
                  <a:cubicBezTo>
                    <a:pt x="91039" y="117712"/>
                    <a:pt x="114459" y="101165"/>
                    <a:pt x="122052" y="75590"/>
                  </a:cubicBezTo>
                  <a:cubicBezTo>
                    <a:pt x="131140" y="44931"/>
                    <a:pt x="114086" y="12718"/>
                    <a:pt x="83820" y="2900"/>
                  </a:cubicBezTo>
                  <a:lnTo>
                    <a:pt x="83820" y="2900"/>
                  </a:lnTo>
                  <a:cubicBezTo>
                    <a:pt x="111219" y="11866"/>
                    <a:pt x="126650" y="41091"/>
                    <a:pt x="118400" y="68882"/>
                  </a:cubicBezTo>
                  <a:cubicBezTo>
                    <a:pt x="111518" y="92093"/>
                    <a:pt x="90239" y="107113"/>
                    <a:pt x="67196" y="107113"/>
                  </a:cubicBezTo>
                  <a:cubicBezTo>
                    <a:pt x="62166" y="107113"/>
                    <a:pt x="57052" y="106398"/>
                    <a:pt x="51986" y="104895"/>
                  </a:cubicBezTo>
                  <a:cubicBezTo>
                    <a:pt x="23694" y="96497"/>
                    <a:pt x="7560" y="66759"/>
                    <a:pt x="15945" y="38480"/>
                  </a:cubicBezTo>
                  <a:cubicBezTo>
                    <a:pt x="22835" y="15268"/>
                    <a:pt x="44123" y="226"/>
                    <a:pt x="67176" y="226"/>
                  </a:cubicBezTo>
                  <a:cubicBezTo>
                    <a:pt x="71723" y="226"/>
                    <a:pt x="76339" y="811"/>
                    <a:pt x="80926" y="2034"/>
                  </a:cubicBezTo>
                  <a:cubicBezTo>
                    <a:pt x="75819" y="658"/>
                    <a:pt x="70681" y="0"/>
                    <a:pt x="65620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33"/>
            <p:cNvSpPr/>
            <p:nvPr/>
          </p:nvSpPr>
          <p:spPr>
            <a:xfrm>
              <a:off x="4192350" y="2509950"/>
              <a:ext cx="2973900" cy="2672000"/>
            </a:xfrm>
            <a:custGeom>
              <a:avLst/>
              <a:gdLst/>
              <a:ahLst/>
              <a:cxnLst/>
              <a:rect l="l" t="t" r="r" b="b"/>
              <a:pathLst>
                <a:path w="118956" h="106880" extrusionOk="0">
                  <a:moveTo>
                    <a:pt x="59548" y="0"/>
                  </a:moveTo>
                  <a:cubicBezTo>
                    <a:pt x="36398" y="0"/>
                    <a:pt x="15054" y="15170"/>
                    <a:pt x="8250" y="38508"/>
                  </a:cubicBezTo>
                  <a:cubicBezTo>
                    <a:pt x="1" y="66854"/>
                    <a:pt x="16297" y="96485"/>
                    <a:pt x="44616" y="104734"/>
                  </a:cubicBezTo>
                  <a:cubicBezTo>
                    <a:pt x="49605" y="106187"/>
                    <a:pt x="54636" y="106879"/>
                    <a:pt x="59584" y="106879"/>
                  </a:cubicBezTo>
                  <a:cubicBezTo>
                    <a:pt x="82730" y="106879"/>
                    <a:pt x="104058" y="91727"/>
                    <a:pt x="110855" y="68396"/>
                  </a:cubicBezTo>
                  <a:cubicBezTo>
                    <a:pt x="118955" y="40550"/>
                    <a:pt x="103376" y="11407"/>
                    <a:pt x="75936" y="2589"/>
                  </a:cubicBezTo>
                  <a:cubicBezTo>
                    <a:pt x="75463" y="2427"/>
                    <a:pt x="74976" y="2292"/>
                    <a:pt x="74489" y="2143"/>
                  </a:cubicBezTo>
                  <a:cubicBezTo>
                    <a:pt x="74003" y="2008"/>
                    <a:pt x="73516" y="1859"/>
                    <a:pt x="73029" y="1737"/>
                  </a:cubicBezTo>
                  <a:cubicBezTo>
                    <a:pt x="68529" y="563"/>
                    <a:pt x="64005" y="0"/>
                    <a:pt x="59548" y="0"/>
                  </a:cubicBezTo>
                  <a:close/>
                </a:path>
              </a:pathLst>
            </a:custGeom>
            <a:solidFill>
              <a:srgbClr val="F8D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33"/>
            <p:cNvSpPr/>
            <p:nvPr/>
          </p:nvSpPr>
          <p:spPr>
            <a:xfrm>
              <a:off x="4457800" y="3112875"/>
              <a:ext cx="2383550" cy="1572525"/>
            </a:xfrm>
            <a:custGeom>
              <a:avLst/>
              <a:gdLst/>
              <a:ahLst/>
              <a:cxnLst/>
              <a:rect l="l" t="t" r="r" b="b"/>
              <a:pathLst>
                <a:path w="95342" h="62901" extrusionOk="0">
                  <a:moveTo>
                    <a:pt x="31856" y="0"/>
                  </a:moveTo>
                  <a:cubicBezTo>
                    <a:pt x="13110" y="0"/>
                    <a:pt x="1" y="32528"/>
                    <a:pt x="38920" y="62779"/>
                  </a:cubicBezTo>
                  <a:lnTo>
                    <a:pt x="38907" y="62847"/>
                  </a:lnTo>
                  <a:cubicBezTo>
                    <a:pt x="38920" y="62840"/>
                    <a:pt x="38934" y="62837"/>
                    <a:pt x="38949" y="62837"/>
                  </a:cubicBezTo>
                  <a:cubicBezTo>
                    <a:pt x="38964" y="62837"/>
                    <a:pt x="38981" y="62840"/>
                    <a:pt x="39001" y="62847"/>
                  </a:cubicBezTo>
                  <a:cubicBezTo>
                    <a:pt x="39015" y="62860"/>
                    <a:pt x="39042" y="62874"/>
                    <a:pt x="39069" y="62901"/>
                  </a:cubicBezTo>
                  <a:lnTo>
                    <a:pt x="39082" y="62833"/>
                  </a:lnTo>
                  <a:cubicBezTo>
                    <a:pt x="89756" y="58573"/>
                    <a:pt x="95341" y="22113"/>
                    <a:pt x="77693" y="13188"/>
                  </a:cubicBezTo>
                  <a:cubicBezTo>
                    <a:pt x="73530" y="11078"/>
                    <a:pt x="69784" y="10272"/>
                    <a:pt x="66488" y="10272"/>
                  </a:cubicBezTo>
                  <a:cubicBezTo>
                    <a:pt x="60405" y="10272"/>
                    <a:pt x="55860" y="13019"/>
                    <a:pt x="53079" y="15379"/>
                  </a:cubicBezTo>
                  <a:cubicBezTo>
                    <a:pt x="51457" y="9983"/>
                    <a:pt x="46845" y="1544"/>
                    <a:pt x="33632" y="97"/>
                  </a:cubicBezTo>
                  <a:cubicBezTo>
                    <a:pt x="33036" y="32"/>
                    <a:pt x="32443" y="0"/>
                    <a:pt x="31856" y="0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" name="Google Shape;152;p33"/>
          <p:cNvGrpSpPr/>
          <p:nvPr/>
        </p:nvGrpSpPr>
        <p:grpSpPr>
          <a:xfrm>
            <a:off x="3737476" y="2960595"/>
            <a:ext cx="681987" cy="725289"/>
            <a:chOff x="451375" y="238125"/>
            <a:chExt cx="3179425" cy="3381300"/>
          </a:xfrm>
        </p:grpSpPr>
        <p:sp>
          <p:nvSpPr>
            <p:cNvPr id="153" name="Google Shape;153;p33"/>
            <p:cNvSpPr/>
            <p:nvPr/>
          </p:nvSpPr>
          <p:spPr>
            <a:xfrm>
              <a:off x="462525" y="2579750"/>
              <a:ext cx="1072100" cy="1039675"/>
            </a:xfrm>
            <a:custGeom>
              <a:avLst/>
              <a:gdLst/>
              <a:ahLst/>
              <a:cxnLst/>
              <a:rect l="l" t="t" r="r" b="b"/>
              <a:pathLst>
                <a:path w="42884" h="41587" extrusionOk="0">
                  <a:moveTo>
                    <a:pt x="16689" y="14890"/>
                  </a:moveTo>
                  <a:cubicBezTo>
                    <a:pt x="16932" y="14890"/>
                    <a:pt x="17189" y="14903"/>
                    <a:pt x="17432" y="14930"/>
                  </a:cubicBezTo>
                  <a:cubicBezTo>
                    <a:pt x="20097" y="15228"/>
                    <a:pt x="22314" y="16905"/>
                    <a:pt x="23707" y="18257"/>
                  </a:cubicBezTo>
                  <a:cubicBezTo>
                    <a:pt x="26074" y="20543"/>
                    <a:pt x="27508" y="23275"/>
                    <a:pt x="27792" y="25939"/>
                  </a:cubicBezTo>
                  <a:cubicBezTo>
                    <a:pt x="27927" y="27399"/>
                    <a:pt x="27724" y="28860"/>
                    <a:pt x="27196" y="30212"/>
                  </a:cubicBezTo>
                  <a:cubicBezTo>
                    <a:pt x="26601" y="30713"/>
                    <a:pt x="25979" y="31172"/>
                    <a:pt x="25303" y="31565"/>
                  </a:cubicBezTo>
                  <a:cubicBezTo>
                    <a:pt x="23396" y="32714"/>
                    <a:pt x="21219" y="33309"/>
                    <a:pt x="18988" y="33309"/>
                  </a:cubicBezTo>
                  <a:cubicBezTo>
                    <a:pt x="18938" y="33310"/>
                    <a:pt x="18889" y="33310"/>
                    <a:pt x="18840" y="33310"/>
                  </a:cubicBezTo>
                  <a:cubicBezTo>
                    <a:pt x="16876" y="33310"/>
                    <a:pt x="14956" y="32784"/>
                    <a:pt x="13267" y="31795"/>
                  </a:cubicBezTo>
                  <a:cubicBezTo>
                    <a:pt x="9710" y="29644"/>
                    <a:pt x="7749" y="25141"/>
                    <a:pt x="8683" y="21314"/>
                  </a:cubicBezTo>
                  <a:cubicBezTo>
                    <a:pt x="9562" y="17676"/>
                    <a:pt x="13118" y="14890"/>
                    <a:pt x="16689" y="14890"/>
                  </a:cubicBezTo>
                  <a:close/>
                  <a:moveTo>
                    <a:pt x="18474" y="0"/>
                  </a:moveTo>
                  <a:lnTo>
                    <a:pt x="11009" y="7141"/>
                  </a:lnTo>
                  <a:cubicBezTo>
                    <a:pt x="7939" y="10048"/>
                    <a:pt x="4490" y="13348"/>
                    <a:pt x="2597" y="17716"/>
                  </a:cubicBezTo>
                  <a:cubicBezTo>
                    <a:pt x="0" y="23626"/>
                    <a:pt x="947" y="30861"/>
                    <a:pt x="4936" y="35703"/>
                  </a:cubicBezTo>
                  <a:cubicBezTo>
                    <a:pt x="8047" y="39422"/>
                    <a:pt x="12631" y="41572"/>
                    <a:pt x="17486" y="41586"/>
                  </a:cubicBezTo>
                  <a:cubicBezTo>
                    <a:pt x="17525" y="41586"/>
                    <a:pt x="17563" y="41586"/>
                    <a:pt x="17601" y="41586"/>
                  </a:cubicBezTo>
                  <a:cubicBezTo>
                    <a:pt x="19240" y="41586"/>
                    <a:pt x="20876" y="41303"/>
                    <a:pt x="22423" y="40774"/>
                  </a:cubicBezTo>
                  <a:cubicBezTo>
                    <a:pt x="26250" y="39435"/>
                    <a:pt x="29306" y="36501"/>
                    <a:pt x="30983" y="32958"/>
                  </a:cubicBezTo>
                  <a:cubicBezTo>
                    <a:pt x="32511" y="31578"/>
                    <a:pt x="33837" y="30050"/>
                    <a:pt x="35067" y="28630"/>
                  </a:cubicBezTo>
                  <a:lnTo>
                    <a:pt x="42884" y="19691"/>
                  </a:lnTo>
                  <a:cubicBezTo>
                    <a:pt x="41396" y="19123"/>
                    <a:pt x="39936" y="18474"/>
                    <a:pt x="38502" y="17757"/>
                  </a:cubicBezTo>
                  <a:lnTo>
                    <a:pt x="32254" y="24911"/>
                  </a:lnTo>
                  <a:cubicBezTo>
                    <a:pt x="31740" y="21368"/>
                    <a:pt x="29847" y="17865"/>
                    <a:pt x="26872" y="14985"/>
                  </a:cubicBezTo>
                  <a:cubicBezTo>
                    <a:pt x="24154" y="12334"/>
                    <a:pt x="21057" y="10752"/>
                    <a:pt x="17933" y="10400"/>
                  </a:cubicBezTo>
                  <a:cubicBezTo>
                    <a:pt x="17527" y="10346"/>
                    <a:pt x="17121" y="10332"/>
                    <a:pt x="16702" y="10332"/>
                  </a:cubicBezTo>
                  <a:cubicBezTo>
                    <a:pt x="15755" y="10332"/>
                    <a:pt x="14809" y="10441"/>
                    <a:pt x="13889" y="10670"/>
                  </a:cubicBezTo>
                  <a:lnTo>
                    <a:pt x="14133" y="10427"/>
                  </a:lnTo>
                  <a:lnTo>
                    <a:pt x="21165" y="3719"/>
                  </a:lnTo>
                  <a:cubicBezTo>
                    <a:pt x="20205" y="2516"/>
                    <a:pt x="19312" y="1271"/>
                    <a:pt x="18474" y="0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33"/>
            <p:cNvSpPr/>
            <p:nvPr/>
          </p:nvSpPr>
          <p:spPr>
            <a:xfrm>
              <a:off x="2564775" y="249600"/>
              <a:ext cx="1066025" cy="1015675"/>
            </a:xfrm>
            <a:custGeom>
              <a:avLst/>
              <a:gdLst/>
              <a:ahLst/>
              <a:cxnLst/>
              <a:rect l="l" t="t" r="r" b="b"/>
              <a:pathLst>
                <a:path w="42641" h="40627" extrusionOk="0">
                  <a:moveTo>
                    <a:pt x="24101" y="1"/>
                  </a:moveTo>
                  <a:cubicBezTo>
                    <a:pt x="19766" y="1"/>
                    <a:pt x="15608" y="1663"/>
                    <a:pt x="12456" y="4626"/>
                  </a:cubicBezTo>
                  <a:lnTo>
                    <a:pt x="4856" y="11780"/>
                  </a:lnTo>
                  <a:cubicBezTo>
                    <a:pt x="2462" y="14025"/>
                    <a:pt x="772" y="16919"/>
                    <a:pt x="1" y="20111"/>
                  </a:cubicBezTo>
                  <a:cubicBezTo>
                    <a:pt x="2976" y="21625"/>
                    <a:pt x="5789" y="23424"/>
                    <a:pt x="8399" y="25493"/>
                  </a:cubicBezTo>
                  <a:lnTo>
                    <a:pt x="15323" y="18961"/>
                  </a:lnTo>
                  <a:cubicBezTo>
                    <a:pt x="15147" y="15986"/>
                    <a:pt x="16811" y="13186"/>
                    <a:pt x="19515" y="11929"/>
                  </a:cubicBezTo>
                  <a:cubicBezTo>
                    <a:pt x="20508" y="11465"/>
                    <a:pt x="21565" y="11238"/>
                    <a:pt x="22614" y="11238"/>
                  </a:cubicBezTo>
                  <a:cubicBezTo>
                    <a:pt x="24437" y="11238"/>
                    <a:pt x="26234" y="11922"/>
                    <a:pt x="27616" y="13227"/>
                  </a:cubicBezTo>
                  <a:cubicBezTo>
                    <a:pt x="29793" y="15269"/>
                    <a:pt x="30497" y="18447"/>
                    <a:pt x="29388" y="21220"/>
                  </a:cubicBezTo>
                  <a:cubicBezTo>
                    <a:pt x="28292" y="24005"/>
                    <a:pt x="25615" y="25831"/>
                    <a:pt x="22626" y="25831"/>
                  </a:cubicBezTo>
                  <a:cubicBezTo>
                    <a:pt x="22437" y="25831"/>
                    <a:pt x="22261" y="25831"/>
                    <a:pt x="22085" y="25818"/>
                  </a:cubicBezTo>
                  <a:lnTo>
                    <a:pt x="15350" y="32147"/>
                  </a:lnTo>
                  <a:cubicBezTo>
                    <a:pt x="17622" y="34770"/>
                    <a:pt x="19610" y="37597"/>
                    <a:pt x="21314" y="40626"/>
                  </a:cubicBezTo>
                  <a:cubicBezTo>
                    <a:pt x="23924" y="39882"/>
                    <a:pt x="26318" y="38516"/>
                    <a:pt x="28292" y="36650"/>
                  </a:cubicBezTo>
                  <a:lnTo>
                    <a:pt x="35879" y="29510"/>
                  </a:lnTo>
                  <a:cubicBezTo>
                    <a:pt x="40991" y="24709"/>
                    <a:pt x="42641" y="17284"/>
                    <a:pt x="40058" y="10766"/>
                  </a:cubicBezTo>
                  <a:cubicBezTo>
                    <a:pt x="37479" y="4258"/>
                    <a:pt x="31179" y="1"/>
                    <a:pt x="24187" y="1"/>
                  </a:cubicBezTo>
                  <a:cubicBezTo>
                    <a:pt x="24176" y="1"/>
                    <a:pt x="24165" y="1"/>
                    <a:pt x="24154" y="1"/>
                  </a:cubicBezTo>
                  <a:cubicBezTo>
                    <a:pt x="24136" y="1"/>
                    <a:pt x="24119" y="1"/>
                    <a:pt x="24101" y="1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33"/>
            <p:cNvSpPr/>
            <p:nvPr/>
          </p:nvSpPr>
          <p:spPr>
            <a:xfrm>
              <a:off x="648800" y="614750"/>
              <a:ext cx="2610450" cy="2540450"/>
            </a:xfrm>
            <a:custGeom>
              <a:avLst/>
              <a:gdLst/>
              <a:ahLst/>
              <a:cxnLst/>
              <a:rect l="l" t="t" r="r" b="b"/>
              <a:pathLst>
                <a:path w="104418" h="101618" extrusionOk="0">
                  <a:moveTo>
                    <a:pt x="87283" y="38408"/>
                  </a:moveTo>
                  <a:cubicBezTo>
                    <a:pt x="87432" y="39841"/>
                    <a:pt x="87513" y="41275"/>
                    <a:pt x="87513" y="42722"/>
                  </a:cubicBezTo>
                  <a:cubicBezTo>
                    <a:pt x="87513" y="46143"/>
                    <a:pt x="87080" y="49551"/>
                    <a:pt x="86242" y="52865"/>
                  </a:cubicBezTo>
                  <a:cubicBezTo>
                    <a:pt x="86945" y="53676"/>
                    <a:pt x="87783" y="54636"/>
                    <a:pt x="88581" y="55529"/>
                  </a:cubicBezTo>
                  <a:cubicBezTo>
                    <a:pt x="89433" y="56543"/>
                    <a:pt x="90353" y="57584"/>
                    <a:pt x="91340" y="58693"/>
                  </a:cubicBezTo>
                  <a:cubicBezTo>
                    <a:pt x="92855" y="57530"/>
                    <a:pt x="94031" y="55989"/>
                    <a:pt x="94721" y="54203"/>
                  </a:cubicBezTo>
                  <a:cubicBezTo>
                    <a:pt x="95843" y="51336"/>
                    <a:pt x="95722" y="46995"/>
                    <a:pt x="91042" y="41748"/>
                  </a:cubicBezTo>
                  <a:cubicBezTo>
                    <a:pt x="89933" y="40490"/>
                    <a:pt x="88676" y="39354"/>
                    <a:pt x="87283" y="38408"/>
                  </a:cubicBezTo>
                  <a:close/>
                  <a:moveTo>
                    <a:pt x="51472" y="83307"/>
                  </a:moveTo>
                  <a:lnTo>
                    <a:pt x="51472" y="83307"/>
                  </a:lnTo>
                  <a:cubicBezTo>
                    <a:pt x="51093" y="83361"/>
                    <a:pt x="50701" y="83401"/>
                    <a:pt x="50323" y="83428"/>
                  </a:cubicBezTo>
                  <a:cubicBezTo>
                    <a:pt x="50593" y="83739"/>
                    <a:pt x="50864" y="84050"/>
                    <a:pt x="51134" y="84348"/>
                  </a:cubicBezTo>
                  <a:cubicBezTo>
                    <a:pt x="51269" y="84010"/>
                    <a:pt x="51391" y="83672"/>
                    <a:pt x="51472" y="83307"/>
                  </a:cubicBezTo>
                  <a:close/>
                  <a:moveTo>
                    <a:pt x="53764" y="0"/>
                  </a:moveTo>
                  <a:cubicBezTo>
                    <a:pt x="53708" y="0"/>
                    <a:pt x="53652" y="0"/>
                    <a:pt x="53595" y="0"/>
                  </a:cubicBezTo>
                  <a:cubicBezTo>
                    <a:pt x="53560" y="0"/>
                    <a:pt x="53524" y="0"/>
                    <a:pt x="53489" y="0"/>
                  </a:cubicBezTo>
                  <a:cubicBezTo>
                    <a:pt x="47074" y="0"/>
                    <a:pt x="40715" y="1217"/>
                    <a:pt x="34757" y="3598"/>
                  </a:cubicBezTo>
                  <a:cubicBezTo>
                    <a:pt x="38611" y="2435"/>
                    <a:pt x="42614" y="1840"/>
                    <a:pt x="46644" y="1840"/>
                  </a:cubicBezTo>
                  <a:cubicBezTo>
                    <a:pt x="66767" y="1840"/>
                    <a:pt x="83496" y="16391"/>
                    <a:pt x="86877" y="35554"/>
                  </a:cubicBezTo>
                  <a:cubicBezTo>
                    <a:pt x="89203" y="36826"/>
                    <a:pt x="91069" y="38719"/>
                    <a:pt x="92571" y="40396"/>
                  </a:cubicBezTo>
                  <a:cubicBezTo>
                    <a:pt x="95073" y="43195"/>
                    <a:pt x="97737" y="49132"/>
                    <a:pt x="96749" y="52811"/>
                  </a:cubicBezTo>
                  <a:cubicBezTo>
                    <a:pt x="95735" y="56530"/>
                    <a:pt x="91732" y="60573"/>
                    <a:pt x="90853" y="61358"/>
                  </a:cubicBezTo>
                  <a:lnTo>
                    <a:pt x="87526" y="64319"/>
                  </a:lnTo>
                  <a:cubicBezTo>
                    <a:pt x="87391" y="64468"/>
                    <a:pt x="87215" y="64549"/>
                    <a:pt x="87026" y="64576"/>
                  </a:cubicBezTo>
                  <a:cubicBezTo>
                    <a:pt x="86823" y="64563"/>
                    <a:pt x="86647" y="64414"/>
                    <a:pt x="86607" y="64211"/>
                  </a:cubicBezTo>
                  <a:cubicBezTo>
                    <a:pt x="86566" y="64103"/>
                    <a:pt x="86498" y="64008"/>
                    <a:pt x="86404" y="63914"/>
                  </a:cubicBezTo>
                  <a:cubicBezTo>
                    <a:pt x="86242" y="63724"/>
                    <a:pt x="85971" y="63494"/>
                    <a:pt x="85538" y="63007"/>
                  </a:cubicBezTo>
                  <a:cubicBezTo>
                    <a:pt x="85281" y="62723"/>
                    <a:pt x="84443" y="61804"/>
                    <a:pt x="83375" y="60654"/>
                  </a:cubicBezTo>
                  <a:cubicBezTo>
                    <a:pt x="82617" y="62210"/>
                    <a:pt x="81752" y="63711"/>
                    <a:pt x="80805" y="65158"/>
                  </a:cubicBezTo>
                  <a:cubicBezTo>
                    <a:pt x="82063" y="65847"/>
                    <a:pt x="83564" y="66551"/>
                    <a:pt x="83956" y="66753"/>
                  </a:cubicBezTo>
                  <a:cubicBezTo>
                    <a:pt x="84091" y="66808"/>
                    <a:pt x="84226" y="66889"/>
                    <a:pt x="84335" y="66997"/>
                  </a:cubicBezTo>
                  <a:cubicBezTo>
                    <a:pt x="84429" y="67092"/>
                    <a:pt x="84389" y="67186"/>
                    <a:pt x="84105" y="67443"/>
                  </a:cubicBezTo>
                  <a:lnTo>
                    <a:pt x="82279" y="69066"/>
                  </a:lnTo>
                  <a:cubicBezTo>
                    <a:pt x="82198" y="69147"/>
                    <a:pt x="82103" y="69201"/>
                    <a:pt x="81995" y="69201"/>
                  </a:cubicBezTo>
                  <a:cubicBezTo>
                    <a:pt x="81873" y="69201"/>
                    <a:pt x="81752" y="69161"/>
                    <a:pt x="81657" y="69093"/>
                  </a:cubicBezTo>
                  <a:cubicBezTo>
                    <a:pt x="81170" y="68836"/>
                    <a:pt x="80697" y="68552"/>
                    <a:pt x="80251" y="68241"/>
                  </a:cubicBezTo>
                  <a:cubicBezTo>
                    <a:pt x="79858" y="68038"/>
                    <a:pt x="79466" y="67795"/>
                    <a:pt x="79101" y="67551"/>
                  </a:cubicBezTo>
                  <a:cubicBezTo>
                    <a:pt x="76234" y="71297"/>
                    <a:pt x="72731" y="74530"/>
                    <a:pt x="68769" y="77086"/>
                  </a:cubicBezTo>
                  <a:cubicBezTo>
                    <a:pt x="68769" y="77126"/>
                    <a:pt x="68782" y="77153"/>
                    <a:pt x="68796" y="77180"/>
                  </a:cubicBezTo>
                  <a:cubicBezTo>
                    <a:pt x="68809" y="77397"/>
                    <a:pt x="69148" y="77978"/>
                    <a:pt x="69391" y="78519"/>
                  </a:cubicBezTo>
                  <a:cubicBezTo>
                    <a:pt x="69553" y="78884"/>
                    <a:pt x="69729" y="79236"/>
                    <a:pt x="69932" y="79574"/>
                  </a:cubicBezTo>
                  <a:cubicBezTo>
                    <a:pt x="70054" y="79912"/>
                    <a:pt x="70121" y="79926"/>
                    <a:pt x="69824" y="80183"/>
                  </a:cubicBezTo>
                  <a:lnTo>
                    <a:pt x="69175" y="80764"/>
                  </a:lnTo>
                  <a:cubicBezTo>
                    <a:pt x="69121" y="80818"/>
                    <a:pt x="69053" y="80859"/>
                    <a:pt x="68972" y="80859"/>
                  </a:cubicBezTo>
                  <a:cubicBezTo>
                    <a:pt x="68850" y="80859"/>
                    <a:pt x="68742" y="80737"/>
                    <a:pt x="68634" y="80480"/>
                  </a:cubicBezTo>
                  <a:cubicBezTo>
                    <a:pt x="68580" y="80426"/>
                    <a:pt x="68539" y="80358"/>
                    <a:pt x="68512" y="80291"/>
                  </a:cubicBezTo>
                  <a:cubicBezTo>
                    <a:pt x="68404" y="80115"/>
                    <a:pt x="68323" y="79912"/>
                    <a:pt x="68241" y="79723"/>
                  </a:cubicBezTo>
                  <a:lnTo>
                    <a:pt x="67471" y="78249"/>
                  </a:lnTo>
                  <a:cubicBezTo>
                    <a:pt x="67430" y="78168"/>
                    <a:pt x="67389" y="78086"/>
                    <a:pt x="67335" y="77965"/>
                  </a:cubicBezTo>
                  <a:cubicBezTo>
                    <a:pt x="65577" y="79006"/>
                    <a:pt x="63725" y="79912"/>
                    <a:pt x="61818" y="80669"/>
                  </a:cubicBezTo>
                  <a:cubicBezTo>
                    <a:pt x="62142" y="86593"/>
                    <a:pt x="57598" y="90974"/>
                    <a:pt x="56746" y="91745"/>
                  </a:cubicBezTo>
                  <a:cubicBezTo>
                    <a:pt x="55475" y="92881"/>
                    <a:pt x="53176" y="95032"/>
                    <a:pt x="52365" y="95762"/>
                  </a:cubicBezTo>
                  <a:cubicBezTo>
                    <a:pt x="52243" y="95884"/>
                    <a:pt x="52081" y="95951"/>
                    <a:pt x="51905" y="95965"/>
                  </a:cubicBezTo>
                  <a:cubicBezTo>
                    <a:pt x="51513" y="95965"/>
                    <a:pt x="51134" y="95627"/>
                    <a:pt x="50755" y="95207"/>
                  </a:cubicBezTo>
                  <a:cubicBezTo>
                    <a:pt x="50498" y="94910"/>
                    <a:pt x="50268" y="94585"/>
                    <a:pt x="50039" y="94328"/>
                  </a:cubicBezTo>
                  <a:cubicBezTo>
                    <a:pt x="49335" y="93544"/>
                    <a:pt x="47794" y="92002"/>
                    <a:pt x="47172" y="91326"/>
                  </a:cubicBezTo>
                  <a:cubicBezTo>
                    <a:pt x="46590" y="90677"/>
                    <a:pt x="45008" y="89216"/>
                    <a:pt x="42709" y="86647"/>
                  </a:cubicBezTo>
                  <a:cubicBezTo>
                    <a:pt x="41519" y="85308"/>
                    <a:pt x="40626" y="84172"/>
                    <a:pt x="39706" y="82995"/>
                  </a:cubicBezTo>
                  <a:cubicBezTo>
                    <a:pt x="20435" y="79709"/>
                    <a:pt x="5748" y="62926"/>
                    <a:pt x="5748" y="42722"/>
                  </a:cubicBezTo>
                  <a:cubicBezTo>
                    <a:pt x="5735" y="36650"/>
                    <a:pt x="7087" y="30645"/>
                    <a:pt x="9711" y="25168"/>
                  </a:cubicBezTo>
                  <a:lnTo>
                    <a:pt x="9711" y="25168"/>
                  </a:lnTo>
                  <a:cubicBezTo>
                    <a:pt x="1" y="41789"/>
                    <a:pt x="515" y="62480"/>
                    <a:pt x="11036" y="78600"/>
                  </a:cubicBezTo>
                  <a:cubicBezTo>
                    <a:pt x="11875" y="79871"/>
                    <a:pt x="12767" y="81116"/>
                    <a:pt x="13727" y="82319"/>
                  </a:cubicBezTo>
                  <a:cubicBezTo>
                    <a:pt x="18393" y="88229"/>
                    <a:pt x="24303" y="93017"/>
                    <a:pt x="31051" y="96357"/>
                  </a:cubicBezTo>
                  <a:cubicBezTo>
                    <a:pt x="32485" y="97074"/>
                    <a:pt x="33945" y="97723"/>
                    <a:pt x="35433" y="98277"/>
                  </a:cubicBezTo>
                  <a:cubicBezTo>
                    <a:pt x="41201" y="100482"/>
                    <a:pt x="47316" y="101618"/>
                    <a:pt x="53486" y="101618"/>
                  </a:cubicBezTo>
                  <a:cubicBezTo>
                    <a:pt x="53522" y="101618"/>
                    <a:pt x="53559" y="101618"/>
                    <a:pt x="53595" y="101618"/>
                  </a:cubicBezTo>
                  <a:cubicBezTo>
                    <a:pt x="81657" y="101618"/>
                    <a:pt x="104404" y="78871"/>
                    <a:pt x="104404" y="50809"/>
                  </a:cubicBezTo>
                  <a:cubicBezTo>
                    <a:pt x="104417" y="42127"/>
                    <a:pt x="102186" y="33593"/>
                    <a:pt x="97953" y="26020"/>
                  </a:cubicBezTo>
                  <a:cubicBezTo>
                    <a:pt x="96249" y="22991"/>
                    <a:pt x="94261" y="20164"/>
                    <a:pt x="92003" y="17541"/>
                  </a:cubicBezTo>
                  <a:cubicBezTo>
                    <a:pt x="89893" y="15106"/>
                    <a:pt x="87553" y="12889"/>
                    <a:pt x="85038" y="10887"/>
                  </a:cubicBezTo>
                  <a:cubicBezTo>
                    <a:pt x="82428" y="8818"/>
                    <a:pt x="79615" y="7019"/>
                    <a:pt x="76640" y="5505"/>
                  </a:cubicBezTo>
                  <a:cubicBezTo>
                    <a:pt x="69549" y="1892"/>
                    <a:pt x="61713" y="0"/>
                    <a:pt x="53764" y="0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33"/>
            <p:cNvSpPr/>
            <p:nvPr/>
          </p:nvSpPr>
          <p:spPr>
            <a:xfrm>
              <a:off x="792150" y="660725"/>
              <a:ext cx="2044475" cy="2039750"/>
            </a:xfrm>
            <a:custGeom>
              <a:avLst/>
              <a:gdLst/>
              <a:ahLst/>
              <a:cxnLst/>
              <a:rect l="l" t="t" r="r" b="b"/>
              <a:pathLst>
                <a:path w="81779" h="81590" extrusionOk="0">
                  <a:moveTo>
                    <a:pt x="39703" y="10101"/>
                  </a:moveTo>
                  <a:cubicBezTo>
                    <a:pt x="39812" y="10101"/>
                    <a:pt x="39919" y="10153"/>
                    <a:pt x="40004" y="10238"/>
                  </a:cubicBezTo>
                  <a:cubicBezTo>
                    <a:pt x="41478" y="11902"/>
                    <a:pt x="42290" y="12943"/>
                    <a:pt x="43398" y="14228"/>
                  </a:cubicBezTo>
                  <a:lnTo>
                    <a:pt x="45873" y="17379"/>
                  </a:lnTo>
                  <a:lnTo>
                    <a:pt x="47902" y="19664"/>
                  </a:lnTo>
                  <a:lnTo>
                    <a:pt x="49782" y="21557"/>
                  </a:lnTo>
                  <a:cubicBezTo>
                    <a:pt x="50282" y="22058"/>
                    <a:pt x="51148" y="22964"/>
                    <a:pt x="52405" y="24370"/>
                  </a:cubicBezTo>
                  <a:cubicBezTo>
                    <a:pt x="53487" y="25452"/>
                    <a:pt x="56476" y="28995"/>
                    <a:pt x="57977" y="30104"/>
                  </a:cubicBezTo>
                  <a:cubicBezTo>
                    <a:pt x="60425" y="28076"/>
                    <a:pt x="61845" y="27075"/>
                    <a:pt x="62196" y="27075"/>
                  </a:cubicBezTo>
                  <a:cubicBezTo>
                    <a:pt x="62204" y="27071"/>
                    <a:pt x="62212" y="27070"/>
                    <a:pt x="62220" y="27070"/>
                  </a:cubicBezTo>
                  <a:cubicBezTo>
                    <a:pt x="62238" y="27070"/>
                    <a:pt x="62254" y="27079"/>
                    <a:pt x="62264" y="27089"/>
                  </a:cubicBezTo>
                  <a:lnTo>
                    <a:pt x="63616" y="28400"/>
                  </a:lnTo>
                  <a:cubicBezTo>
                    <a:pt x="64063" y="28833"/>
                    <a:pt x="63995" y="29293"/>
                    <a:pt x="63387" y="29780"/>
                  </a:cubicBezTo>
                  <a:cubicBezTo>
                    <a:pt x="62278" y="30713"/>
                    <a:pt x="61466" y="31376"/>
                    <a:pt x="60885" y="31781"/>
                  </a:cubicBezTo>
                  <a:cubicBezTo>
                    <a:pt x="60317" y="32174"/>
                    <a:pt x="59667" y="32701"/>
                    <a:pt x="58951" y="33283"/>
                  </a:cubicBezTo>
                  <a:cubicBezTo>
                    <a:pt x="57964" y="34270"/>
                    <a:pt x="56625" y="35582"/>
                    <a:pt x="54921" y="37218"/>
                  </a:cubicBezTo>
                  <a:cubicBezTo>
                    <a:pt x="54528" y="37570"/>
                    <a:pt x="54082" y="37921"/>
                    <a:pt x="53622" y="38327"/>
                  </a:cubicBezTo>
                  <a:cubicBezTo>
                    <a:pt x="52879" y="39003"/>
                    <a:pt x="52027" y="39814"/>
                    <a:pt x="51134" y="40721"/>
                  </a:cubicBezTo>
                  <a:cubicBezTo>
                    <a:pt x="51066" y="40775"/>
                    <a:pt x="50985" y="40802"/>
                    <a:pt x="50904" y="40802"/>
                  </a:cubicBezTo>
                  <a:cubicBezTo>
                    <a:pt x="50647" y="40802"/>
                    <a:pt x="50282" y="40599"/>
                    <a:pt x="49809" y="40207"/>
                  </a:cubicBezTo>
                  <a:cubicBezTo>
                    <a:pt x="49714" y="40112"/>
                    <a:pt x="49592" y="40044"/>
                    <a:pt x="49538" y="39923"/>
                  </a:cubicBezTo>
                  <a:cubicBezTo>
                    <a:pt x="49133" y="39463"/>
                    <a:pt x="49011" y="39057"/>
                    <a:pt x="49200" y="38760"/>
                  </a:cubicBezTo>
                  <a:cubicBezTo>
                    <a:pt x="50458" y="37286"/>
                    <a:pt x="51459" y="35974"/>
                    <a:pt x="52243" y="34878"/>
                  </a:cubicBezTo>
                  <a:cubicBezTo>
                    <a:pt x="53352" y="33945"/>
                    <a:pt x="53636" y="33228"/>
                    <a:pt x="53203" y="32728"/>
                  </a:cubicBezTo>
                  <a:cubicBezTo>
                    <a:pt x="52770" y="32187"/>
                    <a:pt x="52365" y="31727"/>
                    <a:pt x="51986" y="31308"/>
                  </a:cubicBezTo>
                  <a:cubicBezTo>
                    <a:pt x="51607" y="30875"/>
                    <a:pt x="51053" y="30267"/>
                    <a:pt x="50296" y="29482"/>
                  </a:cubicBezTo>
                  <a:lnTo>
                    <a:pt x="47685" y="26548"/>
                  </a:lnTo>
                  <a:cubicBezTo>
                    <a:pt x="46806" y="25493"/>
                    <a:pt x="45873" y="24492"/>
                    <a:pt x="44886" y="23532"/>
                  </a:cubicBezTo>
                  <a:cubicBezTo>
                    <a:pt x="44399" y="22977"/>
                    <a:pt x="43899" y="22491"/>
                    <a:pt x="43398" y="21936"/>
                  </a:cubicBezTo>
                  <a:cubicBezTo>
                    <a:pt x="42912" y="21382"/>
                    <a:pt x="42452" y="20800"/>
                    <a:pt x="41951" y="20246"/>
                  </a:cubicBezTo>
                  <a:lnTo>
                    <a:pt x="39220" y="17000"/>
                  </a:lnTo>
                  <a:lnTo>
                    <a:pt x="36190" y="21341"/>
                  </a:lnTo>
                  <a:cubicBezTo>
                    <a:pt x="35717" y="22004"/>
                    <a:pt x="35419" y="22450"/>
                    <a:pt x="35163" y="22680"/>
                  </a:cubicBezTo>
                  <a:cubicBezTo>
                    <a:pt x="35054" y="22788"/>
                    <a:pt x="34919" y="22856"/>
                    <a:pt x="34770" y="22883"/>
                  </a:cubicBezTo>
                  <a:lnTo>
                    <a:pt x="34757" y="22910"/>
                  </a:lnTo>
                  <a:cubicBezTo>
                    <a:pt x="34716" y="22910"/>
                    <a:pt x="34676" y="22896"/>
                    <a:pt x="34635" y="22856"/>
                  </a:cubicBezTo>
                  <a:cubicBezTo>
                    <a:pt x="34459" y="22802"/>
                    <a:pt x="34311" y="22693"/>
                    <a:pt x="34189" y="22558"/>
                  </a:cubicBezTo>
                  <a:cubicBezTo>
                    <a:pt x="33377" y="21706"/>
                    <a:pt x="32918" y="21125"/>
                    <a:pt x="32782" y="20841"/>
                  </a:cubicBezTo>
                  <a:cubicBezTo>
                    <a:pt x="32674" y="20530"/>
                    <a:pt x="32755" y="20097"/>
                    <a:pt x="33066" y="19461"/>
                  </a:cubicBezTo>
                  <a:cubicBezTo>
                    <a:pt x="35095" y="17473"/>
                    <a:pt x="36799" y="14782"/>
                    <a:pt x="38165" y="11334"/>
                  </a:cubicBezTo>
                  <a:cubicBezTo>
                    <a:pt x="38354" y="11022"/>
                    <a:pt x="38598" y="10725"/>
                    <a:pt x="38868" y="10482"/>
                  </a:cubicBezTo>
                  <a:cubicBezTo>
                    <a:pt x="39084" y="10265"/>
                    <a:pt x="39355" y="10130"/>
                    <a:pt x="39666" y="10103"/>
                  </a:cubicBezTo>
                  <a:cubicBezTo>
                    <a:pt x="39678" y="10101"/>
                    <a:pt x="39691" y="10101"/>
                    <a:pt x="39703" y="10101"/>
                  </a:cubicBezTo>
                  <a:close/>
                  <a:moveTo>
                    <a:pt x="29794" y="32106"/>
                  </a:moveTo>
                  <a:cubicBezTo>
                    <a:pt x="29618" y="32119"/>
                    <a:pt x="29456" y="32201"/>
                    <a:pt x="29347" y="32336"/>
                  </a:cubicBezTo>
                  <a:cubicBezTo>
                    <a:pt x="28671" y="32944"/>
                    <a:pt x="27346" y="34757"/>
                    <a:pt x="26534" y="35487"/>
                  </a:cubicBezTo>
                  <a:cubicBezTo>
                    <a:pt x="26223" y="35838"/>
                    <a:pt x="25899" y="36163"/>
                    <a:pt x="25561" y="36474"/>
                  </a:cubicBezTo>
                  <a:cubicBezTo>
                    <a:pt x="25209" y="36772"/>
                    <a:pt x="24857" y="37056"/>
                    <a:pt x="24492" y="37313"/>
                  </a:cubicBezTo>
                  <a:cubicBezTo>
                    <a:pt x="24127" y="37488"/>
                    <a:pt x="23789" y="37705"/>
                    <a:pt x="23492" y="37962"/>
                  </a:cubicBezTo>
                  <a:cubicBezTo>
                    <a:pt x="23289" y="38138"/>
                    <a:pt x="23153" y="38313"/>
                    <a:pt x="23221" y="38449"/>
                  </a:cubicBezTo>
                  <a:cubicBezTo>
                    <a:pt x="23437" y="38895"/>
                    <a:pt x="23924" y="39693"/>
                    <a:pt x="24276" y="40369"/>
                  </a:cubicBezTo>
                  <a:cubicBezTo>
                    <a:pt x="24776" y="40923"/>
                    <a:pt x="27292" y="44588"/>
                    <a:pt x="27508" y="45156"/>
                  </a:cubicBezTo>
                  <a:cubicBezTo>
                    <a:pt x="27846" y="45724"/>
                    <a:pt x="28320" y="46536"/>
                    <a:pt x="28414" y="46630"/>
                  </a:cubicBezTo>
                  <a:lnTo>
                    <a:pt x="28563" y="46793"/>
                  </a:lnTo>
                  <a:cubicBezTo>
                    <a:pt x="28644" y="46901"/>
                    <a:pt x="28779" y="46969"/>
                    <a:pt x="28915" y="46969"/>
                  </a:cubicBezTo>
                  <a:cubicBezTo>
                    <a:pt x="29104" y="46955"/>
                    <a:pt x="29280" y="46887"/>
                    <a:pt x="29428" y="46779"/>
                  </a:cubicBezTo>
                  <a:cubicBezTo>
                    <a:pt x="30078" y="46198"/>
                    <a:pt x="32363" y="43980"/>
                    <a:pt x="33148" y="43277"/>
                  </a:cubicBezTo>
                  <a:cubicBezTo>
                    <a:pt x="33851" y="42776"/>
                    <a:pt x="34540" y="42222"/>
                    <a:pt x="35190" y="41627"/>
                  </a:cubicBezTo>
                  <a:cubicBezTo>
                    <a:pt x="35541" y="41316"/>
                    <a:pt x="35676" y="41072"/>
                    <a:pt x="35257" y="40342"/>
                  </a:cubicBezTo>
                  <a:cubicBezTo>
                    <a:pt x="34838" y="39666"/>
                    <a:pt x="32755" y="37137"/>
                    <a:pt x="32404" y="36217"/>
                  </a:cubicBezTo>
                  <a:cubicBezTo>
                    <a:pt x="31836" y="35311"/>
                    <a:pt x="30984" y="33972"/>
                    <a:pt x="30632" y="33053"/>
                  </a:cubicBezTo>
                  <a:cubicBezTo>
                    <a:pt x="30402" y="32728"/>
                    <a:pt x="30267" y="32444"/>
                    <a:pt x="30118" y="32282"/>
                  </a:cubicBezTo>
                  <a:cubicBezTo>
                    <a:pt x="30051" y="32174"/>
                    <a:pt x="29929" y="32106"/>
                    <a:pt x="29794" y="32106"/>
                  </a:cubicBezTo>
                  <a:close/>
                  <a:moveTo>
                    <a:pt x="75017" y="34405"/>
                  </a:moveTo>
                  <a:cubicBezTo>
                    <a:pt x="74408" y="34405"/>
                    <a:pt x="73800" y="34459"/>
                    <a:pt x="73205" y="34567"/>
                  </a:cubicBezTo>
                  <a:cubicBezTo>
                    <a:pt x="71366" y="34932"/>
                    <a:pt x="69702" y="35757"/>
                    <a:pt x="68147" y="37110"/>
                  </a:cubicBezTo>
                  <a:lnTo>
                    <a:pt x="70662" y="40180"/>
                  </a:lnTo>
                  <a:cubicBezTo>
                    <a:pt x="71988" y="41870"/>
                    <a:pt x="73651" y="43723"/>
                    <a:pt x="74489" y="44669"/>
                  </a:cubicBezTo>
                  <a:cubicBezTo>
                    <a:pt x="76234" y="46630"/>
                    <a:pt x="77884" y="48077"/>
                    <a:pt x="79128" y="49484"/>
                  </a:cubicBezTo>
                  <a:cubicBezTo>
                    <a:pt x="79412" y="49795"/>
                    <a:pt x="79912" y="50363"/>
                    <a:pt x="80508" y="51039"/>
                  </a:cubicBezTo>
                  <a:cubicBezTo>
                    <a:pt x="81346" y="47726"/>
                    <a:pt x="81779" y="44318"/>
                    <a:pt x="81779" y="40896"/>
                  </a:cubicBezTo>
                  <a:cubicBezTo>
                    <a:pt x="81779" y="39463"/>
                    <a:pt x="81698" y="38016"/>
                    <a:pt x="81549" y="36596"/>
                  </a:cubicBezTo>
                  <a:cubicBezTo>
                    <a:pt x="79142" y="34959"/>
                    <a:pt x="76910" y="34419"/>
                    <a:pt x="75017" y="34419"/>
                  </a:cubicBezTo>
                  <a:lnTo>
                    <a:pt x="75017" y="34405"/>
                  </a:lnTo>
                  <a:close/>
                  <a:moveTo>
                    <a:pt x="27604" y="23366"/>
                  </a:moveTo>
                  <a:cubicBezTo>
                    <a:pt x="27648" y="23366"/>
                    <a:pt x="27689" y="23390"/>
                    <a:pt x="27711" y="23424"/>
                  </a:cubicBezTo>
                  <a:cubicBezTo>
                    <a:pt x="27887" y="23627"/>
                    <a:pt x="27914" y="24235"/>
                    <a:pt x="28252" y="24817"/>
                  </a:cubicBezTo>
                  <a:cubicBezTo>
                    <a:pt x="28928" y="25912"/>
                    <a:pt x="30348" y="28333"/>
                    <a:pt x="30659" y="28698"/>
                  </a:cubicBezTo>
                  <a:cubicBezTo>
                    <a:pt x="30727" y="28766"/>
                    <a:pt x="30808" y="28820"/>
                    <a:pt x="30903" y="28820"/>
                  </a:cubicBezTo>
                  <a:cubicBezTo>
                    <a:pt x="31024" y="28806"/>
                    <a:pt x="31132" y="28752"/>
                    <a:pt x="31227" y="28671"/>
                  </a:cubicBezTo>
                  <a:cubicBezTo>
                    <a:pt x="31349" y="28549"/>
                    <a:pt x="31484" y="28373"/>
                    <a:pt x="31646" y="28225"/>
                  </a:cubicBezTo>
                  <a:cubicBezTo>
                    <a:pt x="31917" y="27995"/>
                    <a:pt x="32444" y="27278"/>
                    <a:pt x="32850" y="26751"/>
                  </a:cubicBezTo>
                  <a:cubicBezTo>
                    <a:pt x="32864" y="26683"/>
                    <a:pt x="32904" y="26642"/>
                    <a:pt x="32945" y="26602"/>
                  </a:cubicBezTo>
                  <a:cubicBezTo>
                    <a:pt x="33012" y="26534"/>
                    <a:pt x="33107" y="26494"/>
                    <a:pt x="33202" y="26494"/>
                  </a:cubicBezTo>
                  <a:cubicBezTo>
                    <a:pt x="33364" y="26507"/>
                    <a:pt x="33513" y="26575"/>
                    <a:pt x="33621" y="26696"/>
                  </a:cubicBezTo>
                  <a:cubicBezTo>
                    <a:pt x="33607" y="26886"/>
                    <a:pt x="33905" y="27210"/>
                    <a:pt x="34094" y="27684"/>
                  </a:cubicBezTo>
                  <a:cubicBezTo>
                    <a:pt x="34256" y="28062"/>
                    <a:pt x="34162" y="28509"/>
                    <a:pt x="33837" y="28779"/>
                  </a:cubicBezTo>
                  <a:lnTo>
                    <a:pt x="32214" y="30240"/>
                  </a:lnTo>
                  <a:cubicBezTo>
                    <a:pt x="31917" y="30497"/>
                    <a:pt x="31957" y="30875"/>
                    <a:pt x="32363" y="31322"/>
                  </a:cubicBezTo>
                  <a:cubicBezTo>
                    <a:pt x="32498" y="31741"/>
                    <a:pt x="33580" y="33404"/>
                    <a:pt x="34270" y="34364"/>
                  </a:cubicBezTo>
                  <a:cubicBezTo>
                    <a:pt x="34946" y="35649"/>
                    <a:pt x="36894" y="38935"/>
                    <a:pt x="37137" y="39233"/>
                  </a:cubicBezTo>
                  <a:cubicBezTo>
                    <a:pt x="37191" y="39355"/>
                    <a:pt x="37259" y="39476"/>
                    <a:pt x="37340" y="39585"/>
                  </a:cubicBezTo>
                  <a:cubicBezTo>
                    <a:pt x="37380" y="39639"/>
                    <a:pt x="37435" y="39666"/>
                    <a:pt x="37489" y="39666"/>
                  </a:cubicBezTo>
                  <a:cubicBezTo>
                    <a:pt x="37610" y="39666"/>
                    <a:pt x="37732" y="39530"/>
                    <a:pt x="37908" y="39368"/>
                  </a:cubicBezTo>
                  <a:lnTo>
                    <a:pt x="37921" y="39368"/>
                  </a:lnTo>
                  <a:cubicBezTo>
                    <a:pt x="38043" y="39368"/>
                    <a:pt x="38205" y="39233"/>
                    <a:pt x="38395" y="39057"/>
                  </a:cubicBezTo>
                  <a:cubicBezTo>
                    <a:pt x="38882" y="38584"/>
                    <a:pt x="39355" y="38070"/>
                    <a:pt x="39774" y="37529"/>
                  </a:cubicBezTo>
                  <a:cubicBezTo>
                    <a:pt x="39909" y="37394"/>
                    <a:pt x="40099" y="37313"/>
                    <a:pt x="40288" y="37299"/>
                  </a:cubicBezTo>
                  <a:cubicBezTo>
                    <a:pt x="40518" y="37299"/>
                    <a:pt x="40667" y="37448"/>
                    <a:pt x="40640" y="37583"/>
                  </a:cubicBezTo>
                  <a:cubicBezTo>
                    <a:pt x="40842" y="37799"/>
                    <a:pt x="41154" y="38354"/>
                    <a:pt x="41478" y="38706"/>
                  </a:cubicBezTo>
                  <a:cubicBezTo>
                    <a:pt x="41559" y="38908"/>
                    <a:pt x="41519" y="39138"/>
                    <a:pt x="41343" y="39287"/>
                  </a:cubicBezTo>
                  <a:cubicBezTo>
                    <a:pt x="41221" y="39409"/>
                    <a:pt x="41059" y="39490"/>
                    <a:pt x="40964" y="39571"/>
                  </a:cubicBezTo>
                  <a:cubicBezTo>
                    <a:pt x="40640" y="39869"/>
                    <a:pt x="39477" y="41126"/>
                    <a:pt x="39125" y="41451"/>
                  </a:cubicBezTo>
                  <a:cubicBezTo>
                    <a:pt x="38516" y="41762"/>
                    <a:pt x="38814" y="42019"/>
                    <a:pt x="39477" y="42776"/>
                  </a:cubicBezTo>
                  <a:cubicBezTo>
                    <a:pt x="39882" y="43412"/>
                    <a:pt x="42141" y="47185"/>
                    <a:pt x="42357" y="47631"/>
                  </a:cubicBezTo>
                  <a:cubicBezTo>
                    <a:pt x="42790" y="48118"/>
                    <a:pt x="42655" y="48429"/>
                    <a:pt x="42303" y="48497"/>
                  </a:cubicBezTo>
                  <a:cubicBezTo>
                    <a:pt x="42073" y="48700"/>
                    <a:pt x="41843" y="49024"/>
                    <a:pt x="41613" y="49227"/>
                  </a:cubicBezTo>
                  <a:cubicBezTo>
                    <a:pt x="41478" y="49349"/>
                    <a:pt x="41329" y="49443"/>
                    <a:pt x="41167" y="49511"/>
                  </a:cubicBezTo>
                  <a:cubicBezTo>
                    <a:pt x="41099" y="49579"/>
                    <a:pt x="41005" y="49619"/>
                    <a:pt x="40910" y="49633"/>
                  </a:cubicBezTo>
                  <a:cubicBezTo>
                    <a:pt x="40829" y="49633"/>
                    <a:pt x="40748" y="49592"/>
                    <a:pt x="40694" y="49525"/>
                  </a:cubicBezTo>
                  <a:cubicBezTo>
                    <a:pt x="40464" y="49254"/>
                    <a:pt x="40315" y="48700"/>
                    <a:pt x="40018" y="48240"/>
                  </a:cubicBezTo>
                  <a:cubicBezTo>
                    <a:pt x="39625" y="47604"/>
                    <a:pt x="37624" y="44183"/>
                    <a:pt x="37096" y="43601"/>
                  </a:cubicBezTo>
                  <a:cubicBezTo>
                    <a:pt x="37015" y="43493"/>
                    <a:pt x="36988" y="43398"/>
                    <a:pt x="36934" y="43344"/>
                  </a:cubicBezTo>
                  <a:cubicBezTo>
                    <a:pt x="36867" y="43249"/>
                    <a:pt x="36772" y="43195"/>
                    <a:pt x="36677" y="43182"/>
                  </a:cubicBezTo>
                  <a:cubicBezTo>
                    <a:pt x="36488" y="43182"/>
                    <a:pt x="36339" y="43452"/>
                    <a:pt x="36109" y="43655"/>
                  </a:cubicBezTo>
                  <a:cubicBezTo>
                    <a:pt x="35852" y="43831"/>
                    <a:pt x="35622" y="44020"/>
                    <a:pt x="35392" y="44237"/>
                  </a:cubicBezTo>
                  <a:cubicBezTo>
                    <a:pt x="34838" y="44737"/>
                    <a:pt x="34148" y="45413"/>
                    <a:pt x="33702" y="45819"/>
                  </a:cubicBezTo>
                  <a:cubicBezTo>
                    <a:pt x="32891" y="46536"/>
                    <a:pt x="31051" y="48010"/>
                    <a:pt x="30659" y="48361"/>
                  </a:cubicBezTo>
                  <a:cubicBezTo>
                    <a:pt x="30578" y="48375"/>
                    <a:pt x="30510" y="48416"/>
                    <a:pt x="30456" y="48470"/>
                  </a:cubicBezTo>
                  <a:cubicBezTo>
                    <a:pt x="30172" y="48740"/>
                    <a:pt x="30294" y="49146"/>
                    <a:pt x="30470" y="49349"/>
                  </a:cubicBezTo>
                  <a:cubicBezTo>
                    <a:pt x="30673" y="49565"/>
                    <a:pt x="31132" y="50336"/>
                    <a:pt x="31552" y="51066"/>
                  </a:cubicBezTo>
                  <a:cubicBezTo>
                    <a:pt x="31917" y="51688"/>
                    <a:pt x="33891" y="54542"/>
                    <a:pt x="34419" y="55123"/>
                  </a:cubicBezTo>
                  <a:cubicBezTo>
                    <a:pt x="34730" y="55488"/>
                    <a:pt x="34730" y="55678"/>
                    <a:pt x="34500" y="55881"/>
                  </a:cubicBezTo>
                  <a:cubicBezTo>
                    <a:pt x="34365" y="55989"/>
                    <a:pt x="34081" y="56138"/>
                    <a:pt x="33783" y="56327"/>
                  </a:cubicBezTo>
                  <a:cubicBezTo>
                    <a:pt x="33486" y="56516"/>
                    <a:pt x="33202" y="56733"/>
                    <a:pt x="32945" y="56963"/>
                  </a:cubicBezTo>
                  <a:cubicBezTo>
                    <a:pt x="32214" y="57639"/>
                    <a:pt x="31525" y="58355"/>
                    <a:pt x="30876" y="59099"/>
                  </a:cubicBezTo>
                  <a:cubicBezTo>
                    <a:pt x="30740" y="59262"/>
                    <a:pt x="30551" y="59356"/>
                    <a:pt x="30335" y="59383"/>
                  </a:cubicBezTo>
                  <a:cubicBezTo>
                    <a:pt x="30226" y="59370"/>
                    <a:pt x="30132" y="59329"/>
                    <a:pt x="30064" y="59248"/>
                  </a:cubicBezTo>
                  <a:cubicBezTo>
                    <a:pt x="29969" y="59113"/>
                    <a:pt x="29888" y="58964"/>
                    <a:pt x="29807" y="58829"/>
                  </a:cubicBezTo>
                  <a:cubicBezTo>
                    <a:pt x="29699" y="58518"/>
                    <a:pt x="29253" y="57747"/>
                    <a:pt x="28793" y="57044"/>
                  </a:cubicBezTo>
                  <a:cubicBezTo>
                    <a:pt x="28428" y="56435"/>
                    <a:pt x="26034" y="53419"/>
                    <a:pt x="25885" y="53257"/>
                  </a:cubicBezTo>
                  <a:cubicBezTo>
                    <a:pt x="25858" y="53216"/>
                    <a:pt x="25858" y="53162"/>
                    <a:pt x="25831" y="53122"/>
                  </a:cubicBezTo>
                  <a:cubicBezTo>
                    <a:pt x="25809" y="53100"/>
                    <a:pt x="25769" y="53078"/>
                    <a:pt x="25733" y="53078"/>
                  </a:cubicBezTo>
                  <a:cubicBezTo>
                    <a:pt x="25725" y="53078"/>
                    <a:pt x="25717" y="53079"/>
                    <a:pt x="25709" y="53081"/>
                  </a:cubicBezTo>
                  <a:cubicBezTo>
                    <a:pt x="25547" y="53108"/>
                    <a:pt x="25398" y="53189"/>
                    <a:pt x="25290" y="53311"/>
                  </a:cubicBezTo>
                  <a:lnTo>
                    <a:pt x="23573" y="54853"/>
                  </a:lnTo>
                  <a:cubicBezTo>
                    <a:pt x="23424" y="54988"/>
                    <a:pt x="23329" y="55042"/>
                    <a:pt x="23262" y="55042"/>
                  </a:cubicBezTo>
                  <a:cubicBezTo>
                    <a:pt x="23221" y="55042"/>
                    <a:pt x="23181" y="55015"/>
                    <a:pt x="23153" y="54988"/>
                  </a:cubicBezTo>
                  <a:cubicBezTo>
                    <a:pt x="23059" y="54880"/>
                    <a:pt x="22991" y="54772"/>
                    <a:pt x="22964" y="54636"/>
                  </a:cubicBezTo>
                  <a:cubicBezTo>
                    <a:pt x="22829" y="54285"/>
                    <a:pt x="22842" y="54041"/>
                    <a:pt x="22585" y="53500"/>
                  </a:cubicBezTo>
                  <a:cubicBezTo>
                    <a:pt x="22423" y="53162"/>
                    <a:pt x="22504" y="52770"/>
                    <a:pt x="22775" y="52527"/>
                  </a:cubicBezTo>
                  <a:cubicBezTo>
                    <a:pt x="23086" y="52419"/>
                    <a:pt x="23546" y="52013"/>
                    <a:pt x="23965" y="51634"/>
                  </a:cubicBezTo>
                  <a:cubicBezTo>
                    <a:pt x="24452" y="51188"/>
                    <a:pt x="24141" y="50836"/>
                    <a:pt x="23938" y="50620"/>
                  </a:cubicBezTo>
                  <a:cubicBezTo>
                    <a:pt x="23735" y="50390"/>
                    <a:pt x="23113" y="49295"/>
                    <a:pt x="22383" y="48483"/>
                  </a:cubicBezTo>
                  <a:cubicBezTo>
                    <a:pt x="21842" y="47564"/>
                    <a:pt x="19475" y="44047"/>
                    <a:pt x="18961" y="43466"/>
                  </a:cubicBezTo>
                  <a:cubicBezTo>
                    <a:pt x="18745" y="43236"/>
                    <a:pt x="18596" y="43168"/>
                    <a:pt x="18488" y="43168"/>
                  </a:cubicBezTo>
                  <a:cubicBezTo>
                    <a:pt x="18380" y="43168"/>
                    <a:pt x="18285" y="43222"/>
                    <a:pt x="18217" y="43304"/>
                  </a:cubicBezTo>
                  <a:lnTo>
                    <a:pt x="16946" y="44440"/>
                  </a:lnTo>
                  <a:cubicBezTo>
                    <a:pt x="16865" y="44534"/>
                    <a:pt x="16743" y="44588"/>
                    <a:pt x="16608" y="44602"/>
                  </a:cubicBezTo>
                  <a:cubicBezTo>
                    <a:pt x="16486" y="44588"/>
                    <a:pt x="16378" y="44534"/>
                    <a:pt x="16310" y="44440"/>
                  </a:cubicBezTo>
                  <a:cubicBezTo>
                    <a:pt x="16202" y="44061"/>
                    <a:pt x="16121" y="43966"/>
                    <a:pt x="16040" y="43615"/>
                  </a:cubicBezTo>
                  <a:cubicBezTo>
                    <a:pt x="15932" y="43331"/>
                    <a:pt x="15864" y="43047"/>
                    <a:pt x="15851" y="42736"/>
                  </a:cubicBezTo>
                  <a:cubicBezTo>
                    <a:pt x="16081" y="42533"/>
                    <a:pt x="16540" y="41938"/>
                    <a:pt x="16906" y="41627"/>
                  </a:cubicBezTo>
                  <a:cubicBezTo>
                    <a:pt x="17392" y="41194"/>
                    <a:pt x="17122" y="40950"/>
                    <a:pt x="16865" y="40193"/>
                  </a:cubicBezTo>
                  <a:cubicBezTo>
                    <a:pt x="16459" y="39558"/>
                    <a:pt x="15202" y="37353"/>
                    <a:pt x="14268" y="36312"/>
                  </a:cubicBezTo>
                  <a:cubicBezTo>
                    <a:pt x="13457" y="35392"/>
                    <a:pt x="14039" y="34878"/>
                    <a:pt x="14728" y="34256"/>
                  </a:cubicBezTo>
                  <a:lnTo>
                    <a:pt x="16676" y="32512"/>
                  </a:lnTo>
                  <a:cubicBezTo>
                    <a:pt x="17162" y="32079"/>
                    <a:pt x="17514" y="31944"/>
                    <a:pt x="18244" y="31524"/>
                  </a:cubicBezTo>
                  <a:cubicBezTo>
                    <a:pt x="18380" y="31416"/>
                    <a:pt x="18528" y="31349"/>
                    <a:pt x="18704" y="31335"/>
                  </a:cubicBezTo>
                  <a:cubicBezTo>
                    <a:pt x="18785" y="31335"/>
                    <a:pt x="18866" y="31376"/>
                    <a:pt x="18934" y="31443"/>
                  </a:cubicBezTo>
                  <a:cubicBezTo>
                    <a:pt x="19096" y="31633"/>
                    <a:pt x="19150" y="31944"/>
                    <a:pt x="19286" y="32228"/>
                  </a:cubicBezTo>
                  <a:cubicBezTo>
                    <a:pt x="19705" y="33093"/>
                    <a:pt x="20165" y="33932"/>
                    <a:pt x="20692" y="34730"/>
                  </a:cubicBezTo>
                  <a:cubicBezTo>
                    <a:pt x="21368" y="35757"/>
                    <a:pt x="21855" y="36745"/>
                    <a:pt x="22099" y="36758"/>
                  </a:cubicBezTo>
                  <a:cubicBezTo>
                    <a:pt x="22126" y="36799"/>
                    <a:pt x="22180" y="36812"/>
                    <a:pt x="22234" y="36812"/>
                  </a:cubicBezTo>
                  <a:cubicBezTo>
                    <a:pt x="22369" y="36785"/>
                    <a:pt x="22491" y="36718"/>
                    <a:pt x="22572" y="36623"/>
                  </a:cubicBezTo>
                  <a:cubicBezTo>
                    <a:pt x="22748" y="36474"/>
                    <a:pt x="22937" y="36231"/>
                    <a:pt x="23167" y="36028"/>
                  </a:cubicBezTo>
                  <a:cubicBezTo>
                    <a:pt x="23586" y="35649"/>
                    <a:pt x="24641" y="34473"/>
                    <a:pt x="25439" y="33526"/>
                  </a:cubicBezTo>
                  <a:lnTo>
                    <a:pt x="28563" y="30740"/>
                  </a:lnTo>
                  <a:cubicBezTo>
                    <a:pt x="28928" y="30415"/>
                    <a:pt x="28725" y="30253"/>
                    <a:pt x="28387" y="29685"/>
                  </a:cubicBezTo>
                  <a:cubicBezTo>
                    <a:pt x="27954" y="29063"/>
                    <a:pt x="26480" y="26642"/>
                    <a:pt x="26129" y="25723"/>
                  </a:cubicBezTo>
                  <a:cubicBezTo>
                    <a:pt x="25682" y="25006"/>
                    <a:pt x="25845" y="24736"/>
                    <a:pt x="26156" y="24641"/>
                  </a:cubicBezTo>
                  <a:cubicBezTo>
                    <a:pt x="26494" y="24235"/>
                    <a:pt x="26859" y="23843"/>
                    <a:pt x="27251" y="23491"/>
                  </a:cubicBezTo>
                  <a:cubicBezTo>
                    <a:pt x="27346" y="23424"/>
                    <a:pt x="27454" y="23370"/>
                    <a:pt x="27576" y="23370"/>
                  </a:cubicBezTo>
                  <a:cubicBezTo>
                    <a:pt x="27585" y="23367"/>
                    <a:pt x="27595" y="23366"/>
                    <a:pt x="27604" y="23366"/>
                  </a:cubicBezTo>
                  <a:close/>
                  <a:moveTo>
                    <a:pt x="51499" y="52743"/>
                  </a:moveTo>
                  <a:cubicBezTo>
                    <a:pt x="51486" y="52743"/>
                    <a:pt x="51459" y="52743"/>
                    <a:pt x="51445" y="52757"/>
                  </a:cubicBezTo>
                  <a:cubicBezTo>
                    <a:pt x="51323" y="52878"/>
                    <a:pt x="51905" y="53866"/>
                    <a:pt x="52351" y="54826"/>
                  </a:cubicBezTo>
                  <a:cubicBezTo>
                    <a:pt x="52825" y="55678"/>
                    <a:pt x="54637" y="59343"/>
                    <a:pt x="55069" y="60357"/>
                  </a:cubicBezTo>
                  <a:cubicBezTo>
                    <a:pt x="55597" y="61290"/>
                    <a:pt x="57125" y="64306"/>
                    <a:pt x="57477" y="65226"/>
                  </a:cubicBezTo>
                  <a:cubicBezTo>
                    <a:pt x="57517" y="65320"/>
                    <a:pt x="57558" y="65428"/>
                    <a:pt x="57625" y="65510"/>
                  </a:cubicBezTo>
                  <a:cubicBezTo>
                    <a:pt x="57693" y="65604"/>
                    <a:pt x="57801" y="65645"/>
                    <a:pt x="57909" y="65645"/>
                  </a:cubicBezTo>
                  <a:cubicBezTo>
                    <a:pt x="58234" y="65645"/>
                    <a:pt x="58599" y="65226"/>
                    <a:pt x="58829" y="65023"/>
                  </a:cubicBezTo>
                  <a:cubicBezTo>
                    <a:pt x="59154" y="64725"/>
                    <a:pt x="60235" y="63657"/>
                    <a:pt x="60655" y="63278"/>
                  </a:cubicBezTo>
                  <a:cubicBezTo>
                    <a:pt x="60979" y="62899"/>
                    <a:pt x="61331" y="62548"/>
                    <a:pt x="61710" y="62223"/>
                  </a:cubicBezTo>
                  <a:cubicBezTo>
                    <a:pt x="62359" y="61642"/>
                    <a:pt x="63130" y="61006"/>
                    <a:pt x="63495" y="60682"/>
                  </a:cubicBezTo>
                  <a:cubicBezTo>
                    <a:pt x="63819" y="60384"/>
                    <a:pt x="63860" y="60235"/>
                    <a:pt x="63711" y="60073"/>
                  </a:cubicBezTo>
                  <a:cubicBezTo>
                    <a:pt x="63589" y="59938"/>
                    <a:pt x="63265" y="59762"/>
                    <a:pt x="62846" y="59559"/>
                  </a:cubicBezTo>
                  <a:cubicBezTo>
                    <a:pt x="62061" y="59207"/>
                    <a:pt x="59613" y="57585"/>
                    <a:pt x="58383" y="56936"/>
                  </a:cubicBezTo>
                  <a:cubicBezTo>
                    <a:pt x="57193" y="56246"/>
                    <a:pt x="54231" y="54380"/>
                    <a:pt x="53636" y="53906"/>
                  </a:cubicBezTo>
                  <a:cubicBezTo>
                    <a:pt x="53000" y="53500"/>
                    <a:pt x="51810" y="52757"/>
                    <a:pt x="51499" y="52757"/>
                  </a:cubicBezTo>
                  <a:lnTo>
                    <a:pt x="51499" y="52743"/>
                  </a:lnTo>
                  <a:close/>
                  <a:moveTo>
                    <a:pt x="40153" y="72812"/>
                  </a:moveTo>
                  <a:cubicBezTo>
                    <a:pt x="40153" y="72812"/>
                    <a:pt x="40154" y="72812"/>
                    <a:pt x="40155" y="72812"/>
                  </a:cubicBezTo>
                  <a:lnTo>
                    <a:pt x="40155" y="72812"/>
                  </a:lnTo>
                  <a:cubicBezTo>
                    <a:pt x="40159" y="72812"/>
                    <a:pt x="40162" y="72812"/>
                    <a:pt x="40166" y="72812"/>
                  </a:cubicBezTo>
                  <a:close/>
                  <a:moveTo>
                    <a:pt x="66578" y="61845"/>
                  </a:moveTo>
                  <a:cubicBezTo>
                    <a:pt x="66456" y="61858"/>
                    <a:pt x="66335" y="61912"/>
                    <a:pt x="66254" y="62007"/>
                  </a:cubicBezTo>
                  <a:cubicBezTo>
                    <a:pt x="65915" y="62304"/>
                    <a:pt x="65591" y="62615"/>
                    <a:pt x="65280" y="62954"/>
                  </a:cubicBezTo>
                  <a:cubicBezTo>
                    <a:pt x="64752" y="63467"/>
                    <a:pt x="64171" y="64062"/>
                    <a:pt x="63927" y="64265"/>
                  </a:cubicBezTo>
                  <a:cubicBezTo>
                    <a:pt x="63698" y="64522"/>
                    <a:pt x="62589" y="65510"/>
                    <a:pt x="61547" y="66443"/>
                  </a:cubicBezTo>
                  <a:lnTo>
                    <a:pt x="59573" y="68214"/>
                  </a:lnTo>
                  <a:lnTo>
                    <a:pt x="59505" y="68282"/>
                  </a:lnTo>
                  <a:cubicBezTo>
                    <a:pt x="59370" y="68390"/>
                    <a:pt x="59370" y="68579"/>
                    <a:pt x="59532" y="68904"/>
                  </a:cubicBezTo>
                  <a:lnTo>
                    <a:pt x="59762" y="69283"/>
                  </a:lnTo>
                  <a:lnTo>
                    <a:pt x="60181" y="70013"/>
                  </a:lnTo>
                  <a:cubicBezTo>
                    <a:pt x="60479" y="70689"/>
                    <a:pt x="62264" y="73664"/>
                    <a:pt x="62399" y="74002"/>
                  </a:cubicBezTo>
                  <a:cubicBezTo>
                    <a:pt x="62656" y="74395"/>
                    <a:pt x="62873" y="74814"/>
                    <a:pt x="63035" y="75247"/>
                  </a:cubicBezTo>
                  <a:cubicBezTo>
                    <a:pt x="67011" y="72691"/>
                    <a:pt x="70500" y="69458"/>
                    <a:pt x="73381" y="65712"/>
                  </a:cubicBezTo>
                  <a:cubicBezTo>
                    <a:pt x="73124" y="65523"/>
                    <a:pt x="72934" y="65374"/>
                    <a:pt x="72826" y="65293"/>
                  </a:cubicBezTo>
                  <a:cubicBezTo>
                    <a:pt x="72285" y="64887"/>
                    <a:pt x="70892" y="63968"/>
                    <a:pt x="70162" y="63684"/>
                  </a:cubicBezTo>
                  <a:cubicBezTo>
                    <a:pt x="69553" y="63400"/>
                    <a:pt x="68958" y="63089"/>
                    <a:pt x="68390" y="62751"/>
                  </a:cubicBezTo>
                  <a:lnTo>
                    <a:pt x="67254" y="62075"/>
                  </a:lnTo>
                  <a:cubicBezTo>
                    <a:pt x="67051" y="61953"/>
                    <a:pt x="66822" y="61885"/>
                    <a:pt x="66592" y="61845"/>
                  </a:cubicBezTo>
                  <a:close/>
                  <a:moveTo>
                    <a:pt x="40910" y="1"/>
                  </a:moveTo>
                  <a:cubicBezTo>
                    <a:pt x="36880" y="1"/>
                    <a:pt x="32877" y="596"/>
                    <a:pt x="29023" y="1759"/>
                  </a:cubicBezTo>
                  <a:cubicBezTo>
                    <a:pt x="18515" y="5965"/>
                    <a:pt x="9697" y="13551"/>
                    <a:pt x="3977" y="23329"/>
                  </a:cubicBezTo>
                  <a:cubicBezTo>
                    <a:pt x="1353" y="28806"/>
                    <a:pt x="1" y="34811"/>
                    <a:pt x="14" y="40883"/>
                  </a:cubicBezTo>
                  <a:cubicBezTo>
                    <a:pt x="14" y="61087"/>
                    <a:pt x="14688" y="77870"/>
                    <a:pt x="33959" y="81170"/>
                  </a:cubicBezTo>
                  <a:cubicBezTo>
                    <a:pt x="33134" y="80115"/>
                    <a:pt x="32282" y="79047"/>
                    <a:pt x="31187" y="77816"/>
                  </a:cubicBezTo>
                  <a:cubicBezTo>
                    <a:pt x="28820" y="75165"/>
                    <a:pt x="26791" y="73015"/>
                    <a:pt x="26169" y="72325"/>
                  </a:cubicBezTo>
                  <a:cubicBezTo>
                    <a:pt x="25588" y="71676"/>
                    <a:pt x="27143" y="70594"/>
                    <a:pt x="27914" y="69891"/>
                  </a:cubicBezTo>
                  <a:lnTo>
                    <a:pt x="29036" y="68782"/>
                  </a:lnTo>
                  <a:cubicBezTo>
                    <a:pt x="29685" y="68133"/>
                    <a:pt x="30443" y="67403"/>
                    <a:pt x="31187" y="66740"/>
                  </a:cubicBezTo>
                  <a:cubicBezTo>
                    <a:pt x="33499" y="64739"/>
                    <a:pt x="36434" y="63643"/>
                    <a:pt x="39490" y="63630"/>
                  </a:cubicBezTo>
                  <a:cubicBezTo>
                    <a:pt x="43169" y="63630"/>
                    <a:pt x="47618" y="65266"/>
                    <a:pt x="52257" y="70473"/>
                  </a:cubicBezTo>
                  <a:cubicBezTo>
                    <a:pt x="54907" y="73434"/>
                    <a:pt x="55948" y="76274"/>
                    <a:pt x="56084" y="78844"/>
                  </a:cubicBezTo>
                  <a:cubicBezTo>
                    <a:pt x="57991" y="78073"/>
                    <a:pt x="59830" y="77181"/>
                    <a:pt x="61601" y="76139"/>
                  </a:cubicBezTo>
                  <a:cubicBezTo>
                    <a:pt x="61358" y="75544"/>
                    <a:pt x="61087" y="74963"/>
                    <a:pt x="60749" y="74422"/>
                  </a:cubicBezTo>
                  <a:cubicBezTo>
                    <a:pt x="60384" y="73813"/>
                    <a:pt x="59776" y="72596"/>
                    <a:pt x="59248" y="71487"/>
                  </a:cubicBezTo>
                  <a:cubicBezTo>
                    <a:pt x="58694" y="70338"/>
                    <a:pt x="57625" y="67903"/>
                    <a:pt x="56949" y="66808"/>
                  </a:cubicBezTo>
                  <a:cubicBezTo>
                    <a:pt x="56273" y="65591"/>
                    <a:pt x="55543" y="63846"/>
                    <a:pt x="55029" y="62954"/>
                  </a:cubicBezTo>
                  <a:cubicBezTo>
                    <a:pt x="54501" y="62034"/>
                    <a:pt x="53528" y="60032"/>
                    <a:pt x="52919" y="58815"/>
                  </a:cubicBezTo>
                  <a:cubicBezTo>
                    <a:pt x="52365" y="57612"/>
                    <a:pt x="51837" y="56557"/>
                    <a:pt x="51634" y="55867"/>
                  </a:cubicBezTo>
                  <a:cubicBezTo>
                    <a:pt x="51364" y="55232"/>
                    <a:pt x="50417" y="52797"/>
                    <a:pt x="49795" y="51769"/>
                  </a:cubicBezTo>
                  <a:cubicBezTo>
                    <a:pt x="49241" y="50633"/>
                    <a:pt x="48916" y="49741"/>
                    <a:pt x="49538" y="49186"/>
                  </a:cubicBezTo>
                  <a:cubicBezTo>
                    <a:pt x="49592" y="49146"/>
                    <a:pt x="49673" y="49119"/>
                    <a:pt x="49755" y="49119"/>
                  </a:cubicBezTo>
                  <a:cubicBezTo>
                    <a:pt x="50160" y="49119"/>
                    <a:pt x="50918" y="49552"/>
                    <a:pt x="51864" y="50038"/>
                  </a:cubicBezTo>
                  <a:cubicBezTo>
                    <a:pt x="52987" y="50566"/>
                    <a:pt x="55989" y="52621"/>
                    <a:pt x="56625" y="53000"/>
                  </a:cubicBezTo>
                  <a:cubicBezTo>
                    <a:pt x="57233" y="53500"/>
                    <a:pt x="62075" y="56029"/>
                    <a:pt x="62764" y="56462"/>
                  </a:cubicBezTo>
                  <a:cubicBezTo>
                    <a:pt x="63603" y="56881"/>
                    <a:pt x="67592" y="59059"/>
                    <a:pt x="68674" y="59559"/>
                  </a:cubicBezTo>
                  <a:cubicBezTo>
                    <a:pt x="69634" y="60100"/>
                    <a:pt x="72569" y="61750"/>
                    <a:pt x="73732" y="62534"/>
                  </a:cubicBezTo>
                  <a:cubicBezTo>
                    <a:pt x="74070" y="62764"/>
                    <a:pt x="74557" y="63035"/>
                    <a:pt x="75057" y="63319"/>
                  </a:cubicBezTo>
                  <a:cubicBezTo>
                    <a:pt x="76004" y="61872"/>
                    <a:pt x="76870" y="60371"/>
                    <a:pt x="77627" y="58815"/>
                  </a:cubicBezTo>
                  <a:cubicBezTo>
                    <a:pt x="75964" y="57003"/>
                    <a:pt x="73759" y="54623"/>
                    <a:pt x="72529" y="53244"/>
                  </a:cubicBezTo>
                  <a:cubicBezTo>
                    <a:pt x="70581" y="51053"/>
                    <a:pt x="67971" y="48064"/>
                    <a:pt x="66727" y="46657"/>
                  </a:cubicBezTo>
                  <a:cubicBezTo>
                    <a:pt x="65469" y="45265"/>
                    <a:pt x="62832" y="42641"/>
                    <a:pt x="62021" y="41721"/>
                  </a:cubicBezTo>
                  <a:cubicBezTo>
                    <a:pt x="61263" y="40815"/>
                    <a:pt x="60898" y="40328"/>
                    <a:pt x="61182" y="40071"/>
                  </a:cubicBezTo>
                  <a:lnTo>
                    <a:pt x="61290" y="39990"/>
                  </a:lnTo>
                  <a:cubicBezTo>
                    <a:pt x="61480" y="39814"/>
                    <a:pt x="61696" y="39787"/>
                    <a:pt x="61967" y="39558"/>
                  </a:cubicBezTo>
                  <a:cubicBezTo>
                    <a:pt x="62251" y="39301"/>
                    <a:pt x="62886" y="38624"/>
                    <a:pt x="63305" y="38246"/>
                  </a:cubicBezTo>
                  <a:cubicBezTo>
                    <a:pt x="63725" y="37867"/>
                    <a:pt x="64211" y="37488"/>
                    <a:pt x="64604" y="37137"/>
                  </a:cubicBezTo>
                  <a:cubicBezTo>
                    <a:pt x="65699" y="36150"/>
                    <a:pt x="66835" y="35230"/>
                    <a:pt x="68039" y="34364"/>
                  </a:cubicBezTo>
                  <a:cubicBezTo>
                    <a:pt x="68945" y="33742"/>
                    <a:pt x="70324" y="32268"/>
                    <a:pt x="75490" y="32228"/>
                  </a:cubicBezTo>
                  <a:lnTo>
                    <a:pt x="75531" y="32228"/>
                  </a:lnTo>
                  <a:cubicBezTo>
                    <a:pt x="77492" y="32228"/>
                    <a:pt x="79426" y="32742"/>
                    <a:pt x="81130" y="33715"/>
                  </a:cubicBezTo>
                  <a:cubicBezTo>
                    <a:pt x="77762" y="14552"/>
                    <a:pt x="61047" y="1"/>
                    <a:pt x="40910" y="1"/>
                  </a:cubicBezTo>
                  <a:close/>
                  <a:moveTo>
                    <a:pt x="40155" y="72812"/>
                  </a:moveTo>
                  <a:cubicBezTo>
                    <a:pt x="40024" y="72812"/>
                    <a:pt x="39906" y="72813"/>
                    <a:pt x="39788" y="72826"/>
                  </a:cubicBezTo>
                  <a:cubicBezTo>
                    <a:pt x="39017" y="72880"/>
                    <a:pt x="38259" y="73069"/>
                    <a:pt x="37556" y="73407"/>
                  </a:cubicBezTo>
                  <a:cubicBezTo>
                    <a:pt x="37908" y="73745"/>
                    <a:pt x="38259" y="74070"/>
                    <a:pt x="38611" y="74462"/>
                  </a:cubicBezTo>
                  <a:cubicBezTo>
                    <a:pt x="39625" y="75598"/>
                    <a:pt x="40613" y="76951"/>
                    <a:pt x="41532" y="77992"/>
                  </a:cubicBezTo>
                  <a:cubicBezTo>
                    <a:pt x="42208" y="78749"/>
                    <a:pt x="43101" y="79818"/>
                    <a:pt x="43912" y="80791"/>
                  </a:cubicBezTo>
                  <a:cubicBezTo>
                    <a:pt x="44129" y="81062"/>
                    <a:pt x="44359" y="81332"/>
                    <a:pt x="44589" y="81589"/>
                  </a:cubicBezTo>
                  <a:cubicBezTo>
                    <a:pt x="44967" y="81562"/>
                    <a:pt x="45359" y="81522"/>
                    <a:pt x="45738" y="81468"/>
                  </a:cubicBezTo>
                  <a:cubicBezTo>
                    <a:pt x="45873" y="80954"/>
                    <a:pt x="45954" y="80426"/>
                    <a:pt x="45982" y="79885"/>
                  </a:cubicBezTo>
                  <a:cubicBezTo>
                    <a:pt x="46157" y="78005"/>
                    <a:pt x="45535" y="76139"/>
                    <a:pt x="44291" y="74719"/>
                  </a:cubicBezTo>
                  <a:cubicBezTo>
                    <a:pt x="42939" y="73205"/>
                    <a:pt x="41426" y="72813"/>
                    <a:pt x="40155" y="72812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33"/>
            <p:cNvSpPr/>
            <p:nvPr/>
          </p:nvSpPr>
          <p:spPr>
            <a:xfrm>
              <a:off x="1128550" y="1244275"/>
              <a:ext cx="733350" cy="900375"/>
            </a:xfrm>
            <a:custGeom>
              <a:avLst/>
              <a:gdLst/>
              <a:ahLst/>
              <a:cxnLst/>
              <a:rect l="l" t="t" r="r" b="b"/>
              <a:pathLst>
                <a:path w="29334" h="36015" extrusionOk="0">
                  <a:moveTo>
                    <a:pt x="16338" y="8737"/>
                  </a:moveTo>
                  <a:cubicBezTo>
                    <a:pt x="16473" y="8750"/>
                    <a:pt x="16595" y="8818"/>
                    <a:pt x="16676" y="8926"/>
                  </a:cubicBezTo>
                  <a:cubicBezTo>
                    <a:pt x="16811" y="9089"/>
                    <a:pt x="16960" y="9373"/>
                    <a:pt x="17176" y="9697"/>
                  </a:cubicBezTo>
                  <a:cubicBezTo>
                    <a:pt x="17528" y="10617"/>
                    <a:pt x="18380" y="11956"/>
                    <a:pt x="18948" y="12862"/>
                  </a:cubicBezTo>
                  <a:cubicBezTo>
                    <a:pt x="19299" y="13768"/>
                    <a:pt x="21382" y="16310"/>
                    <a:pt x="21801" y="16973"/>
                  </a:cubicBezTo>
                  <a:cubicBezTo>
                    <a:pt x="22234" y="17717"/>
                    <a:pt x="22099" y="17947"/>
                    <a:pt x="21734" y="18271"/>
                  </a:cubicBezTo>
                  <a:cubicBezTo>
                    <a:pt x="21084" y="18866"/>
                    <a:pt x="20408" y="19407"/>
                    <a:pt x="19692" y="19921"/>
                  </a:cubicBezTo>
                  <a:cubicBezTo>
                    <a:pt x="18907" y="20611"/>
                    <a:pt x="16622" y="22842"/>
                    <a:pt x="15972" y="23424"/>
                  </a:cubicBezTo>
                  <a:cubicBezTo>
                    <a:pt x="15824" y="23532"/>
                    <a:pt x="15648" y="23599"/>
                    <a:pt x="15472" y="23613"/>
                  </a:cubicBezTo>
                  <a:cubicBezTo>
                    <a:pt x="15323" y="23613"/>
                    <a:pt x="15188" y="23545"/>
                    <a:pt x="15107" y="23437"/>
                  </a:cubicBezTo>
                  <a:lnTo>
                    <a:pt x="14958" y="23275"/>
                  </a:lnTo>
                  <a:cubicBezTo>
                    <a:pt x="14877" y="23167"/>
                    <a:pt x="14390" y="22369"/>
                    <a:pt x="14052" y="21801"/>
                  </a:cubicBezTo>
                  <a:cubicBezTo>
                    <a:pt x="13836" y="21219"/>
                    <a:pt x="11320" y="17554"/>
                    <a:pt x="10833" y="17000"/>
                  </a:cubicBezTo>
                  <a:cubicBezTo>
                    <a:pt x="10468" y="16324"/>
                    <a:pt x="9981" y="15539"/>
                    <a:pt x="9765" y="15093"/>
                  </a:cubicBezTo>
                  <a:cubicBezTo>
                    <a:pt x="9711" y="14958"/>
                    <a:pt x="9846" y="14782"/>
                    <a:pt x="10036" y="14606"/>
                  </a:cubicBezTo>
                  <a:cubicBezTo>
                    <a:pt x="10333" y="14349"/>
                    <a:pt x="10671" y="14119"/>
                    <a:pt x="11036" y="13957"/>
                  </a:cubicBezTo>
                  <a:cubicBezTo>
                    <a:pt x="11401" y="13700"/>
                    <a:pt x="11767" y="13416"/>
                    <a:pt x="12105" y="13119"/>
                  </a:cubicBezTo>
                  <a:cubicBezTo>
                    <a:pt x="12456" y="12808"/>
                    <a:pt x="12781" y="12469"/>
                    <a:pt x="13092" y="12118"/>
                  </a:cubicBezTo>
                  <a:cubicBezTo>
                    <a:pt x="13903" y="11401"/>
                    <a:pt x="15215" y="9589"/>
                    <a:pt x="15891" y="8967"/>
                  </a:cubicBezTo>
                  <a:cubicBezTo>
                    <a:pt x="16013" y="8845"/>
                    <a:pt x="16175" y="8764"/>
                    <a:pt x="16338" y="8737"/>
                  </a:cubicBezTo>
                  <a:close/>
                  <a:moveTo>
                    <a:pt x="14120" y="1"/>
                  </a:moveTo>
                  <a:cubicBezTo>
                    <a:pt x="13998" y="14"/>
                    <a:pt x="13876" y="55"/>
                    <a:pt x="13782" y="136"/>
                  </a:cubicBezTo>
                  <a:cubicBezTo>
                    <a:pt x="13403" y="487"/>
                    <a:pt x="13038" y="866"/>
                    <a:pt x="12700" y="1272"/>
                  </a:cubicBezTo>
                  <a:cubicBezTo>
                    <a:pt x="12389" y="1380"/>
                    <a:pt x="12213" y="1650"/>
                    <a:pt x="12673" y="2354"/>
                  </a:cubicBezTo>
                  <a:cubicBezTo>
                    <a:pt x="13024" y="3273"/>
                    <a:pt x="14485" y="5708"/>
                    <a:pt x="14918" y="6316"/>
                  </a:cubicBezTo>
                  <a:cubicBezTo>
                    <a:pt x="15256" y="6898"/>
                    <a:pt x="15459" y="7060"/>
                    <a:pt x="15107" y="7385"/>
                  </a:cubicBezTo>
                  <a:lnTo>
                    <a:pt x="11983" y="10170"/>
                  </a:lnTo>
                  <a:cubicBezTo>
                    <a:pt x="11185" y="11117"/>
                    <a:pt x="10117" y="12294"/>
                    <a:pt x="9711" y="12672"/>
                  </a:cubicBezTo>
                  <a:cubicBezTo>
                    <a:pt x="9468" y="12875"/>
                    <a:pt x="9278" y="13119"/>
                    <a:pt x="9116" y="13254"/>
                  </a:cubicBezTo>
                  <a:cubicBezTo>
                    <a:pt x="9021" y="13362"/>
                    <a:pt x="8913" y="13430"/>
                    <a:pt x="8778" y="13443"/>
                  </a:cubicBezTo>
                  <a:cubicBezTo>
                    <a:pt x="8724" y="13443"/>
                    <a:pt x="8683" y="13430"/>
                    <a:pt x="8643" y="13389"/>
                  </a:cubicBezTo>
                  <a:cubicBezTo>
                    <a:pt x="8399" y="13376"/>
                    <a:pt x="7926" y="12388"/>
                    <a:pt x="7250" y="11361"/>
                  </a:cubicBezTo>
                  <a:cubicBezTo>
                    <a:pt x="6722" y="10563"/>
                    <a:pt x="6249" y="9724"/>
                    <a:pt x="5843" y="8859"/>
                  </a:cubicBezTo>
                  <a:cubicBezTo>
                    <a:pt x="5694" y="8575"/>
                    <a:pt x="5654" y="8264"/>
                    <a:pt x="5478" y="8074"/>
                  </a:cubicBezTo>
                  <a:cubicBezTo>
                    <a:pt x="5424" y="8007"/>
                    <a:pt x="5343" y="7966"/>
                    <a:pt x="5248" y="7966"/>
                  </a:cubicBezTo>
                  <a:cubicBezTo>
                    <a:pt x="5086" y="7980"/>
                    <a:pt x="4924" y="8047"/>
                    <a:pt x="4802" y="8155"/>
                  </a:cubicBezTo>
                  <a:cubicBezTo>
                    <a:pt x="4058" y="8575"/>
                    <a:pt x="3720" y="8710"/>
                    <a:pt x="3220" y="9143"/>
                  </a:cubicBezTo>
                  <a:lnTo>
                    <a:pt x="1272" y="10887"/>
                  </a:lnTo>
                  <a:cubicBezTo>
                    <a:pt x="583" y="11509"/>
                    <a:pt x="1" y="12023"/>
                    <a:pt x="812" y="12943"/>
                  </a:cubicBezTo>
                  <a:cubicBezTo>
                    <a:pt x="1746" y="13984"/>
                    <a:pt x="3017" y="16188"/>
                    <a:pt x="3409" y="16824"/>
                  </a:cubicBezTo>
                  <a:cubicBezTo>
                    <a:pt x="3666" y="17581"/>
                    <a:pt x="3936" y="17825"/>
                    <a:pt x="3450" y="18258"/>
                  </a:cubicBezTo>
                  <a:cubicBezTo>
                    <a:pt x="3098" y="18569"/>
                    <a:pt x="2625" y="19164"/>
                    <a:pt x="2395" y="19367"/>
                  </a:cubicBezTo>
                  <a:cubicBezTo>
                    <a:pt x="2408" y="19678"/>
                    <a:pt x="2476" y="19975"/>
                    <a:pt x="2598" y="20246"/>
                  </a:cubicBezTo>
                  <a:cubicBezTo>
                    <a:pt x="2665" y="20584"/>
                    <a:pt x="2760" y="20692"/>
                    <a:pt x="2854" y="21071"/>
                  </a:cubicBezTo>
                  <a:cubicBezTo>
                    <a:pt x="2936" y="21165"/>
                    <a:pt x="3044" y="21233"/>
                    <a:pt x="3166" y="21233"/>
                  </a:cubicBezTo>
                  <a:cubicBezTo>
                    <a:pt x="3287" y="21219"/>
                    <a:pt x="3409" y="21165"/>
                    <a:pt x="3504" y="21071"/>
                  </a:cubicBezTo>
                  <a:lnTo>
                    <a:pt x="4775" y="19935"/>
                  </a:lnTo>
                  <a:cubicBezTo>
                    <a:pt x="4842" y="19853"/>
                    <a:pt x="4937" y="19813"/>
                    <a:pt x="5032" y="19799"/>
                  </a:cubicBezTo>
                  <a:cubicBezTo>
                    <a:pt x="5140" y="19799"/>
                    <a:pt x="5302" y="19867"/>
                    <a:pt x="5505" y="20097"/>
                  </a:cubicBezTo>
                  <a:cubicBezTo>
                    <a:pt x="6033" y="20678"/>
                    <a:pt x="8399" y="24195"/>
                    <a:pt x="8927" y="25114"/>
                  </a:cubicBezTo>
                  <a:cubicBezTo>
                    <a:pt x="9657" y="25926"/>
                    <a:pt x="10279" y="27021"/>
                    <a:pt x="10482" y="27251"/>
                  </a:cubicBezTo>
                  <a:cubicBezTo>
                    <a:pt x="10671" y="27481"/>
                    <a:pt x="11009" y="27832"/>
                    <a:pt x="10509" y="28265"/>
                  </a:cubicBezTo>
                  <a:cubicBezTo>
                    <a:pt x="10090" y="28644"/>
                    <a:pt x="9630" y="29050"/>
                    <a:pt x="9319" y="29158"/>
                  </a:cubicBezTo>
                  <a:cubicBezTo>
                    <a:pt x="9048" y="29401"/>
                    <a:pt x="8981" y="29807"/>
                    <a:pt x="9143" y="30131"/>
                  </a:cubicBezTo>
                  <a:cubicBezTo>
                    <a:pt x="9386" y="30672"/>
                    <a:pt x="9373" y="30916"/>
                    <a:pt x="9508" y="31267"/>
                  </a:cubicBezTo>
                  <a:cubicBezTo>
                    <a:pt x="9549" y="31403"/>
                    <a:pt x="9616" y="31524"/>
                    <a:pt x="9711" y="31619"/>
                  </a:cubicBezTo>
                  <a:cubicBezTo>
                    <a:pt x="9725" y="31646"/>
                    <a:pt x="9765" y="31673"/>
                    <a:pt x="9806" y="31673"/>
                  </a:cubicBezTo>
                  <a:cubicBezTo>
                    <a:pt x="9873" y="31673"/>
                    <a:pt x="9968" y="31619"/>
                    <a:pt x="10117" y="31484"/>
                  </a:cubicBezTo>
                  <a:lnTo>
                    <a:pt x="11848" y="29942"/>
                  </a:lnTo>
                  <a:cubicBezTo>
                    <a:pt x="11956" y="29820"/>
                    <a:pt x="12105" y="29739"/>
                    <a:pt x="12267" y="29712"/>
                  </a:cubicBezTo>
                  <a:cubicBezTo>
                    <a:pt x="12308" y="29712"/>
                    <a:pt x="12348" y="29726"/>
                    <a:pt x="12375" y="29753"/>
                  </a:cubicBezTo>
                  <a:cubicBezTo>
                    <a:pt x="12402" y="29793"/>
                    <a:pt x="12402" y="29847"/>
                    <a:pt x="12429" y="29888"/>
                  </a:cubicBezTo>
                  <a:cubicBezTo>
                    <a:pt x="12578" y="30050"/>
                    <a:pt x="14972" y="33066"/>
                    <a:pt x="15337" y="33675"/>
                  </a:cubicBezTo>
                  <a:cubicBezTo>
                    <a:pt x="15797" y="34378"/>
                    <a:pt x="16243" y="35149"/>
                    <a:pt x="16351" y="35460"/>
                  </a:cubicBezTo>
                  <a:cubicBezTo>
                    <a:pt x="16432" y="35595"/>
                    <a:pt x="16513" y="35744"/>
                    <a:pt x="16608" y="35879"/>
                  </a:cubicBezTo>
                  <a:cubicBezTo>
                    <a:pt x="16676" y="35960"/>
                    <a:pt x="16784" y="36014"/>
                    <a:pt x="16892" y="36014"/>
                  </a:cubicBezTo>
                  <a:cubicBezTo>
                    <a:pt x="17095" y="35987"/>
                    <a:pt x="17284" y="35893"/>
                    <a:pt x="17420" y="35730"/>
                  </a:cubicBezTo>
                  <a:cubicBezTo>
                    <a:pt x="18069" y="34986"/>
                    <a:pt x="18758" y="34270"/>
                    <a:pt x="19489" y="33594"/>
                  </a:cubicBezTo>
                  <a:cubicBezTo>
                    <a:pt x="19759" y="33364"/>
                    <a:pt x="20043" y="33147"/>
                    <a:pt x="20341" y="32958"/>
                  </a:cubicBezTo>
                  <a:cubicBezTo>
                    <a:pt x="20625" y="32769"/>
                    <a:pt x="20909" y="32620"/>
                    <a:pt x="21044" y="32512"/>
                  </a:cubicBezTo>
                  <a:cubicBezTo>
                    <a:pt x="21274" y="32309"/>
                    <a:pt x="21287" y="32119"/>
                    <a:pt x="20963" y="31754"/>
                  </a:cubicBezTo>
                  <a:cubicBezTo>
                    <a:pt x="20435" y="31173"/>
                    <a:pt x="18474" y="28306"/>
                    <a:pt x="18096" y="27697"/>
                  </a:cubicBezTo>
                  <a:cubicBezTo>
                    <a:pt x="17676" y="26967"/>
                    <a:pt x="17230" y="26196"/>
                    <a:pt x="17027" y="25980"/>
                  </a:cubicBezTo>
                  <a:cubicBezTo>
                    <a:pt x="16852" y="25777"/>
                    <a:pt x="16716" y="25371"/>
                    <a:pt x="17014" y="25101"/>
                  </a:cubicBezTo>
                  <a:cubicBezTo>
                    <a:pt x="17068" y="25047"/>
                    <a:pt x="17136" y="25006"/>
                    <a:pt x="17203" y="24992"/>
                  </a:cubicBezTo>
                  <a:cubicBezTo>
                    <a:pt x="17595" y="24641"/>
                    <a:pt x="19435" y="23167"/>
                    <a:pt x="20260" y="22450"/>
                  </a:cubicBezTo>
                  <a:cubicBezTo>
                    <a:pt x="20706" y="22044"/>
                    <a:pt x="21395" y="21368"/>
                    <a:pt x="21950" y="20868"/>
                  </a:cubicBezTo>
                  <a:cubicBezTo>
                    <a:pt x="22166" y="20665"/>
                    <a:pt x="22410" y="20462"/>
                    <a:pt x="22653" y="20286"/>
                  </a:cubicBezTo>
                  <a:cubicBezTo>
                    <a:pt x="22897" y="20083"/>
                    <a:pt x="23032" y="19813"/>
                    <a:pt x="23221" y="19813"/>
                  </a:cubicBezTo>
                  <a:cubicBezTo>
                    <a:pt x="23329" y="19826"/>
                    <a:pt x="23424" y="19880"/>
                    <a:pt x="23478" y="19975"/>
                  </a:cubicBezTo>
                  <a:cubicBezTo>
                    <a:pt x="23546" y="20029"/>
                    <a:pt x="23559" y="20124"/>
                    <a:pt x="23654" y="20232"/>
                  </a:cubicBezTo>
                  <a:cubicBezTo>
                    <a:pt x="24168" y="20814"/>
                    <a:pt x="26169" y="24235"/>
                    <a:pt x="26575" y="24871"/>
                  </a:cubicBezTo>
                  <a:cubicBezTo>
                    <a:pt x="26859" y="25331"/>
                    <a:pt x="27008" y="25885"/>
                    <a:pt x="27251" y="26155"/>
                  </a:cubicBezTo>
                  <a:cubicBezTo>
                    <a:pt x="27305" y="26223"/>
                    <a:pt x="27373" y="26264"/>
                    <a:pt x="27468" y="26264"/>
                  </a:cubicBezTo>
                  <a:cubicBezTo>
                    <a:pt x="27562" y="26250"/>
                    <a:pt x="27643" y="26210"/>
                    <a:pt x="27711" y="26142"/>
                  </a:cubicBezTo>
                  <a:cubicBezTo>
                    <a:pt x="27873" y="26074"/>
                    <a:pt x="28022" y="25980"/>
                    <a:pt x="28157" y="25858"/>
                  </a:cubicBezTo>
                  <a:cubicBezTo>
                    <a:pt x="28387" y="25655"/>
                    <a:pt x="28631" y="25331"/>
                    <a:pt x="28861" y="25128"/>
                  </a:cubicBezTo>
                  <a:cubicBezTo>
                    <a:pt x="29199" y="25060"/>
                    <a:pt x="29334" y="24749"/>
                    <a:pt x="28901" y="24262"/>
                  </a:cubicBezTo>
                  <a:cubicBezTo>
                    <a:pt x="28685" y="23816"/>
                    <a:pt x="26426" y="20043"/>
                    <a:pt x="26034" y="19407"/>
                  </a:cubicBezTo>
                  <a:cubicBezTo>
                    <a:pt x="25358" y="18650"/>
                    <a:pt x="25060" y="18393"/>
                    <a:pt x="25669" y="18082"/>
                  </a:cubicBezTo>
                  <a:cubicBezTo>
                    <a:pt x="26034" y="17757"/>
                    <a:pt x="27184" y="16500"/>
                    <a:pt x="27508" y="16202"/>
                  </a:cubicBezTo>
                  <a:cubicBezTo>
                    <a:pt x="27603" y="16121"/>
                    <a:pt x="27765" y="16040"/>
                    <a:pt x="27900" y="15918"/>
                  </a:cubicBezTo>
                  <a:cubicBezTo>
                    <a:pt x="28063" y="15783"/>
                    <a:pt x="28117" y="15539"/>
                    <a:pt x="28022" y="15336"/>
                  </a:cubicBezTo>
                  <a:cubicBezTo>
                    <a:pt x="27698" y="14985"/>
                    <a:pt x="27386" y="14430"/>
                    <a:pt x="27184" y="14214"/>
                  </a:cubicBezTo>
                  <a:cubicBezTo>
                    <a:pt x="27211" y="14079"/>
                    <a:pt x="27075" y="13930"/>
                    <a:pt x="26846" y="13930"/>
                  </a:cubicBezTo>
                  <a:cubicBezTo>
                    <a:pt x="26643" y="13944"/>
                    <a:pt x="26467" y="14025"/>
                    <a:pt x="26332" y="14160"/>
                  </a:cubicBezTo>
                  <a:cubicBezTo>
                    <a:pt x="25899" y="14701"/>
                    <a:pt x="25439" y="15215"/>
                    <a:pt x="24939" y="15688"/>
                  </a:cubicBezTo>
                  <a:cubicBezTo>
                    <a:pt x="24749" y="15864"/>
                    <a:pt x="24587" y="15999"/>
                    <a:pt x="24465" y="15999"/>
                  </a:cubicBezTo>
                  <a:cubicBezTo>
                    <a:pt x="24276" y="16175"/>
                    <a:pt x="24154" y="16297"/>
                    <a:pt x="24033" y="16297"/>
                  </a:cubicBezTo>
                  <a:cubicBezTo>
                    <a:pt x="23979" y="16297"/>
                    <a:pt x="23924" y="16270"/>
                    <a:pt x="23884" y="16216"/>
                  </a:cubicBezTo>
                  <a:cubicBezTo>
                    <a:pt x="23816" y="16107"/>
                    <a:pt x="23749" y="15986"/>
                    <a:pt x="23695" y="15864"/>
                  </a:cubicBezTo>
                  <a:cubicBezTo>
                    <a:pt x="23424" y="15580"/>
                    <a:pt x="21477" y="12280"/>
                    <a:pt x="20814" y="10995"/>
                  </a:cubicBezTo>
                  <a:cubicBezTo>
                    <a:pt x="20124" y="10035"/>
                    <a:pt x="19056" y="8372"/>
                    <a:pt x="18921" y="7953"/>
                  </a:cubicBezTo>
                  <a:cubicBezTo>
                    <a:pt x="18515" y="7506"/>
                    <a:pt x="18474" y="7128"/>
                    <a:pt x="18758" y="6871"/>
                  </a:cubicBezTo>
                  <a:lnTo>
                    <a:pt x="20395" y="5410"/>
                  </a:lnTo>
                  <a:cubicBezTo>
                    <a:pt x="20706" y="5140"/>
                    <a:pt x="20814" y="4693"/>
                    <a:pt x="20638" y="4315"/>
                  </a:cubicBezTo>
                  <a:cubicBezTo>
                    <a:pt x="20449" y="3841"/>
                    <a:pt x="20165" y="3517"/>
                    <a:pt x="20165" y="3327"/>
                  </a:cubicBezTo>
                  <a:cubicBezTo>
                    <a:pt x="20057" y="3219"/>
                    <a:pt x="19908" y="3138"/>
                    <a:pt x="19746" y="3125"/>
                  </a:cubicBezTo>
                  <a:cubicBezTo>
                    <a:pt x="19651" y="3125"/>
                    <a:pt x="19570" y="3165"/>
                    <a:pt x="19502" y="3233"/>
                  </a:cubicBezTo>
                  <a:cubicBezTo>
                    <a:pt x="19448" y="3273"/>
                    <a:pt x="19421" y="3327"/>
                    <a:pt x="19394" y="3382"/>
                  </a:cubicBezTo>
                  <a:cubicBezTo>
                    <a:pt x="18988" y="3909"/>
                    <a:pt x="18461" y="4626"/>
                    <a:pt x="18190" y="4856"/>
                  </a:cubicBezTo>
                  <a:cubicBezTo>
                    <a:pt x="18028" y="5004"/>
                    <a:pt x="17906" y="5180"/>
                    <a:pt x="17771" y="5302"/>
                  </a:cubicBezTo>
                  <a:cubicBezTo>
                    <a:pt x="17690" y="5383"/>
                    <a:pt x="17568" y="5437"/>
                    <a:pt x="17460" y="5451"/>
                  </a:cubicBezTo>
                  <a:cubicBezTo>
                    <a:pt x="17352" y="5451"/>
                    <a:pt x="17271" y="5397"/>
                    <a:pt x="17217" y="5329"/>
                  </a:cubicBezTo>
                  <a:cubicBezTo>
                    <a:pt x="16892" y="4964"/>
                    <a:pt x="15486" y="2543"/>
                    <a:pt x="14809" y="1448"/>
                  </a:cubicBezTo>
                  <a:cubicBezTo>
                    <a:pt x="14471" y="866"/>
                    <a:pt x="14444" y="258"/>
                    <a:pt x="14269" y="55"/>
                  </a:cubicBezTo>
                  <a:cubicBezTo>
                    <a:pt x="14228" y="14"/>
                    <a:pt x="14174" y="1"/>
                    <a:pt x="14120" y="1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33"/>
            <p:cNvSpPr/>
            <p:nvPr/>
          </p:nvSpPr>
          <p:spPr>
            <a:xfrm>
              <a:off x="1609000" y="912275"/>
              <a:ext cx="785075" cy="768500"/>
            </a:xfrm>
            <a:custGeom>
              <a:avLst/>
              <a:gdLst/>
              <a:ahLst/>
              <a:cxnLst/>
              <a:rect l="l" t="t" r="r" b="b"/>
              <a:pathLst>
                <a:path w="31403" h="30740" extrusionOk="0">
                  <a:moveTo>
                    <a:pt x="6992" y="0"/>
                  </a:moveTo>
                  <a:lnTo>
                    <a:pt x="6992" y="14"/>
                  </a:lnTo>
                  <a:cubicBezTo>
                    <a:pt x="6694" y="41"/>
                    <a:pt x="6410" y="176"/>
                    <a:pt x="6208" y="392"/>
                  </a:cubicBezTo>
                  <a:cubicBezTo>
                    <a:pt x="5924" y="649"/>
                    <a:pt x="5694" y="933"/>
                    <a:pt x="5504" y="1258"/>
                  </a:cubicBezTo>
                  <a:cubicBezTo>
                    <a:pt x="4138" y="4707"/>
                    <a:pt x="2434" y="7384"/>
                    <a:pt x="406" y="9372"/>
                  </a:cubicBezTo>
                  <a:cubicBezTo>
                    <a:pt x="95" y="10008"/>
                    <a:pt x="0" y="10441"/>
                    <a:pt x="108" y="10752"/>
                  </a:cubicBezTo>
                  <a:cubicBezTo>
                    <a:pt x="244" y="11036"/>
                    <a:pt x="717" y="11617"/>
                    <a:pt x="1528" y="12469"/>
                  </a:cubicBezTo>
                  <a:cubicBezTo>
                    <a:pt x="1650" y="12618"/>
                    <a:pt x="1799" y="12713"/>
                    <a:pt x="1975" y="12780"/>
                  </a:cubicBezTo>
                  <a:cubicBezTo>
                    <a:pt x="2002" y="12807"/>
                    <a:pt x="2042" y="12821"/>
                    <a:pt x="2096" y="12821"/>
                  </a:cubicBezTo>
                  <a:cubicBezTo>
                    <a:pt x="2245" y="12794"/>
                    <a:pt x="2380" y="12726"/>
                    <a:pt x="2475" y="12618"/>
                  </a:cubicBezTo>
                  <a:cubicBezTo>
                    <a:pt x="2745" y="12388"/>
                    <a:pt x="3043" y="11942"/>
                    <a:pt x="3516" y="11279"/>
                  </a:cubicBezTo>
                  <a:lnTo>
                    <a:pt x="6546" y="6938"/>
                  </a:lnTo>
                  <a:lnTo>
                    <a:pt x="9264" y="10184"/>
                  </a:lnTo>
                  <a:cubicBezTo>
                    <a:pt x="9764" y="10738"/>
                    <a:pt x="10224" y="11320"/>
                    <a:pt x="10711" y="11874"/>
                  </a:cubicBezTo>
                  <a:cubicBezTo>
                    <a:pt x="11211" y="12429"/>
                    <a:pt x="11712" y="12929"/>
                    <a:pt x="12199" y="13483"/>
                  </a:cubicBezTo>
                  <a:cubicBezTo>
                    <a:pt x="13186" y="14430"/>
                    <a:pt x="14132" y="15431"/>
                    <a:pt x="15011" y="16486"/>
                  </a:cubicBezTo>
                  <a:lnTo>
                    <a:pt x="17635" y="19407"/>
                  </a:lnTo>
                  <a:cubicBezTo>
                    <a:pt x="18392" y="20191"/>
                    <a:pt x="18947" y="20813"/>
                    <a:pt x="19326" y="21233"/>
                  </a:cubicBezTo>
                  <a:cubicBezTo>
                    <a:pt x="19704" y="21665"/>
                    <a:pt x="20110" y="22112"/>
                    <a:pt x="20543" y="22666"/>
                  </a:cubicBezTo>
                  <a:cubicBezTo>
                    <a:pt x="20975" y="23153"/>
                    <a:pt x="20691" y="23883"/>
                    <a:pt x="19583" y="24803"/>
                  </a:cubicBezTo>
                  <a:cubicBezTo>
                    <a:pt x="18812" y="25912"/>
                    <a:pt x="17811" y="27210"/>
                    <a:pt x="16540" y="28684"/>
                  </a:cubicBezTo>
                  <a:cubicBezTo>
                    <a:pt x="16337" y="28982"/>
                    <a:pt x="16472" y="29401"/>
                    <a:pt x="16878" y="29847"/>
                  </a:cubicBezTo>
                  <a:cubicBezTo>
                    <a:pt x="16932" y="29982"/>
                    <a:pt x="17054" y="30050"/>
                    <a:pt x="17135" y="30145"/>
                  </a:cubicBezTo>
                  <a:cubicBezTo>
                    <a:pt x="17622" y="30537"/>
                    <a:pt x="17987" y="30740"/>
                    <a:pt x="18244" y="30740"/>
                  </a:cubicBezTo>
                  <a:cubicBezTo>
                    <a:pt x="18325" y="30740"/>
                    <a:pt x="18406" y="30713"/>
                    <a:pt x="18474" y="30659"/>
                  </a:cubicBezTo>
                  <a:cubicBezTo>
                    <a:pt x="19353" y="29739"/>
                    <a:pt x="20205" y="28928"/>
                    <a:pt x="20962" y="28251"/>
                  </a:cubicBezTo>
                  <a:cubicBezTo>
                    <a:pt x="21408" y="27846"/>
                    <a:pt x="21868" y="27508"/>
                    <a:pt x="22260" y="27156"/>
                  </a:cubicBezTo>
                  <a:cubicBezTo>
                    <a:pt x="23951" y="25520"/>
                    <a:pt x="25303" y="24208"/>
                    <a:pt x="26290" y="23207"/>
                  </a:cubicBezTo>
                  <a:cubicBezTo>
                    <a:pt x="26993" y="22625"/>
                    <a:pt x="27643" y="22112"/>
                    <a:pt x="28224" y="21706"/>
                  </a:cubicBezTo>
                  <a:cubicBezTo>
                    <a:pt x="28806" y="21314"/>
                    <a:pt x="29617" y="20651"/>
                    <a:pt x="30726" y="19718"/>
                  </a:cubicBezTo>
                  <a:cubicBezTo>
                    <a:pt x="31335" y="19231"/>
                    <a:pt x="31402" y="18771"/>
                    <a:pt x="30956" y="18338"/>
                  </a:cubicBezTo>
                  <a:lnTo>
                    <a:pt x="29604" y="17027"/>
                  </a:lnTo>
                  <a:cubicBezTo>
                    <a:pt x="29577" y="17013"/>
                    <a:pt x="29563" y="17000"/>
                    <a:pt x="29536" y="17000"/>
                  </a:cubicBezTo>
                  <a:cubicBezTo>
                    <a:pt x="29184" y="17000"/>
                    <a:pt x="27764" y="18014"/>
                    <a:pt x="25317" y="20029"/>
                  </a:cubicBezTo>
                  <a:cubicBezTo>
                    <a:pt x="23788" y="18920"/>
                    <a:pt x="20813" y="15390"/>
                    <a:pt x="19731" y="14308"/>
                  </a:cubicBezTo>
                  <a:cubicBezTo>
                    <a:pt x="18487" y="12902"/>
                    <a:pt x="17608" y="11982"/>
                    <a:pt x="17108" y="11495"/>
                  </a:cubicBezTo>
                  <a:lnTo>
                    <a:pt x="15241" y="9589"/>
                  </a:lnTo>
                  <a:lnTo>
                    <a:pt x="13213" y="7317"/>
                  </a:lnTo>
                  <a:lnTo>
                    <a:pt x="10724" y="4139"/>
                  </a:lnTo>
                  <a:cubicBezTo>
                    <a:pt x="9629" y="2840"/>
                    <a:pt x="8818" y="1799"/>
                    <a:pt x="7330" y="149"/>
                  </a:cubicBezTo>
                  <a:cubicBezTo>
                    <a:pt x="7249" y="54"/>
                    <a:pt x="7127" y="0"/>
                    <a:pt x="6992" y="0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33"/>
            <p:cNvSpPr/>
            <p:nvPr/>
          </p:nvSpPr>
          <p:spPr>
            <a:xfrm>
              <a:off x="1432175" y="2251450"/>
              <a:ext cx="770200" cy="762425"/>
            </a:xfrm>
            <a:custGeom>
              <a:avLst/>
              <a:gdLst/>
              <a:ahLst/>
              <a:cxnLst/>
              <a:rect l="l" t="t" r="r" b="b"/>
              <a:pathLst>
                <a:path w="30808" h="30497" extrusionOk="0">
                  <a:moveTo>
                    <a:pt x="14565" y="9183"/>
                  </a:moveTo>
                  <a:cubicBezTo>
                    <a:pt x="15823" y="9183"/>
                    <a:pt x="17338" y="9576"/>
                    <a:pt x="18690" y="11090"/>
                  </a:cubicBezTo>
                  <a:cubicBezTo>
                    <a:pt x="19948" y="12510"/>
                    <a:pt x="20556" y="14376"/>
                    <a:pt x="20381" y="16256"/>
                  </a:cubicBezTo>
                  <a:cubicBezTo>
                    <a:pt x="20353" y="16797"/>
                    <a:pt x="20272" y="17325"/>
                    <a:pt x="20151" y="17839"/>
                  </a:cubicBezTo>
                  <a:cubicBezTo>
                    <a:pt x="20056" y="18204"/>
                    <a:pt x="19934" y="18542"/>
                    <a:pt x="19799" y="18880"/>
                  </a:cubicBezTo>
                  <a:cubicBezTo>
                    <a:pt x="19529" y="18582"/>
                    <a:pt x="19258" y="18271"/>
                    <a:pt x="18988" y="17960"/>
                  </a:cubicBezTo>
                  <a:cubicBezTo>
                    <a:pt x="18758" y="17690"/>
                    <a:pt x="18528" y="17433"/>
                    <a:pt x="18311" y="17162"/>
                  </a:cubicBezTo>
                  <a:cubicBezTo>
                    <a:pt x="17500" y="16189"/>
                    <a:pt x="16607" y="15107"/>
                    <a:pt x="15931" y="14363"/>
                  </a:cubicBezTo>
                  <a:cubicBezTo>
                    <a:pt x="15012" y="13322"/>
                    <a:pt x="14038" y="11969"/>
                    <a:pt x="13010" y="10833"/>
                  </a:cubicBezTo>
                  <a:cubicBezTo>
                    <a:pt x="12658" y="10441"/>
                    <a:pt x="12307" y="10103"/>
                    <a:pt x="11955" y="9778"/>
                  </a:cubicBezTo>
                  <a:cubicBezTo>
                    <a:pt x="12658" y="9440"/>
                    <a:pt x="13416" y="9251"/>
                    <a:pt x="14187" y="9197"/>
                  </a:cubicBezTo>
                  <a:cubicBezTo>
                    <a:pt x="14308" y="9197"/>
                    <a:pt x="14430" y="9183"/>
                    <a:pt x="14565" y="9183"/>
                  </a:cubicBezTo>
                  <a:close/>
                  <a:moveTo>
                    <a:pt x="13889" y="1"/>
                  </a:moveTo>
                  <a:cubicBezTo>
                    <a:pt x="10846" y="14"/>
                    <a:pt x="7898" y="1110"/>
                    <a:pt x="5599" y="3111"/>
                  </a:cubicBezTo>
                  <a:cubicBezTo>
                    <a:pt x="4842" y="3787"/>
                    <a:pt x="4098" y="4504"/>
                    <a:pt x="3435" y="5153"/>
                  </a:cubicBezTo>
                  <a:lnTo>
                    <a:pt x="2326" y="6262"/>
                  </a:lnTo>
                  <a:cubicBezTo>
                    <a:pt x="1542" y="6965"/>
                    <a:pt x="0" y="8047"/>
                    <a:pt x="582" y="8696"/>
                  </a:cubicBezTo>
                  <a:cubicBezTo>
                    <a:pt x="1190" y="9373"/>
                    <a:pt x="3232" y="11536"/>
                    <a:pt x="5586" y="14174"/>
                  </a:cubicBezTo>
                  <a:cubicBezTo>
                    <a:pt x="6695" y="15418"/>
                    <a:pt x="7533" y="16486"/>
                    <a:pt x="8371" y="17541"/>
                  </a:cubicBezTo>
                  <a:cubicBezTo>
                    <a:pt x="9291" y="18704"/>
                    <a:pt x="10184" y="19854"/>
                    <a:pt x="11374" y="21192"/>
                  </a:cubicBezTo>
                  <a:cubicBezTo>
                    <a:pt x="13673" y="23762"/>
                    <a:pt x="15269" y="25209"/>
                    <a:pt x="15837" y="25858"/>
                  </a:cubicBezTo>
                  <a:cubicBezTo>
                    <a:pt x="16459" y="26534"/>
                    <a:pt x="18000" y="28090"/>
                    <a:pt x="18704" y="28874"/>
                  </a:cubicBezTo>
                  <a:cubicBezTo>
                    <a:pt x="18933" y="29131"/>
                    <a:pt x="19163" y="29455"/>
                    <a:pt x="19420" y="29753"/>
                  </a:cubicBezTo>
                  <a:cubicBezTo>
                    <a:pt x="19799" y="30159"/>
                    <a:pt x="20178" y="30497"/>
                    <a:pt x="20570" y="30497"/>
                  </a:cubicBezTo>
                  <a:cubicBezTo>
                    <a:pt x="20746" y="30497"/>
                    <a:pt x="20908" y="30429"/>
                    <a:pt x="21030" y="30307"/>
                  </a:cubicBezTo>
                  <a:cubicBezTo>
                    <a:pt x="21841" y="29577"/>
                    <a:pt x="24140" y="27413"/>
                    <a:pt x="25411" y="26277"/>
                  </a:cubicBezTo>
                  <a:cubicBezTo>
                    <a:pt x="26263" y="25506"/>
                    <a:pt x="30807" y="21125"/>
                    <a:pt x="30483" y="15215"/>
                  </a:cubicBezTo>
                  <a:cubicBezTo>
                    <a:pt x="30347" y="12645"/>
                    <a:pt x="29306" y="9805"/>
                    <a:pt x="26669" y="6844"/>
                  </a:cubicBezTo>
                  <a:cubicBezTo>
                    <a:pt x="22017" y="1637"/>
                    <a:pt x="17568" y="1"/>
                    <a:pt x="13889" y="1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33"/>
            <p:cNvSpPr/>
            <p:nvPr/>
          </p:nvSpPr>
          <p:spPr>
            <a:xfrm>
              <a:off x="2015375" y="1888350"/>
              <a:ext cx="744850" cy="748225"/>
            </a:xfrm>
            <a:custGeom>
              <a:avLst/>
              <a:gdLst/>
              <a:ahLst/>
              <a:cxnLst/>
              <a:rect l="l" t="t" r="r" b="b"/>
              <a:pathLst>
                <a:path w="29794" h="29929" extrusionOk="0">
                  <a:moveTo>
                    <a:pt x="2570" y="3638"/>
                  </a:moveTo>
                  <a:cubicBezTo>
                    <a:pt x="2881" y="3638"/>
                    <a:pt x="4071" y="4395"/>
                    <a:pt x="4707" y="4801"/>
                  </a:cubicBezTo>
                  <a:cubicBezTo>
                    <a:pt x="5302" y="5261"/>
                    <a:pt x="8264" y="7127"/>
                    <a:pt x="9454" y="7817"/>
                  </a:cubicBezTo>
                  <a:cubicBezTo>
                    <a:pt x="10684" y="8480"/>
                    <a:pt x="13132" y="10102"/>
                    <a:pt x="13917" y="10454"/>
                  </a:cubicBezTo>
                  <a:cubicBezTo>
                    <a:pt x="14336" y="10657"/>
                    <a:pt x="14674" y="10833"/>
                    <a:pt x="14782" y="10954"/>
                  </a:cubicBezTo>
                  <a:cubicBezTo>
                    <a:pt x="14931" y="11130"/>
                    <a:pt x="14890" y="11279"/>
                    <a:pt x="14566" y="11563"/>
                  </a:cubicBezTo>
                  <a:cubicBezTo>
                    <a:pt x="14201" y="11888"/>
                    <a:pt x="13430" y="12523"/>
                    <a:pt x="12781" y="13105"/>
                  </a:cubicBezTo>
                  <a:cubicBezTo>
                    <a:pt x="12402" y="13429"/>
                    <a:pt x="12050" y="13781"/>
                    <a:pt x="11726" y="14160"/>
                  </a:cubicBezTo>
                  <a:cubicBezTo>
                    <a:pt x="11306" y="14538"/>
                    <a:pt x="10225" y="15620"/>
                    <a:pt x="9900" y="15904"/>
                  </a:cubicBezTo>
                  <a:cubicBezTo>
                    <a:pt x="9670" y="16107"/>
                    <a:pt x="9305" y="16540"/>
                    <a:pt x="8980" y="16540"/>
                  </a:cubicBezTo>
                  <a:cubicBezTo>
                    <a:pt x="8872" y="16540"/>
                    <a:pt x="8764" y="16486"/>
                    <a:pt x="8696" y="16405"/>
                  </a:cubicBezTo>
                  <a:cubicBezTo>
                    <a:pt x="8629" y="16310"/>
                    <a:pt x="8588" y="16215"/>
                    <a:pt x="8548" y="16121"/>
                  </a:cubicBezTo>
                  <a:cubicBezTo>
                    <a:pt x="8210" y="15201"/>
                    <a:pt x="6668" y="12172"/>
                    <a:pt x="6140" y="11252"/>
                  </a:cubicBezTo>
                  <a:cubicBezTo>
                    <a:pt x="5708" y="10238"/>
                    <a:pt x="3896" y="6573"/>
                    <a:pt x="3422" y="5721"/>
                  </a:cubicBezTo>
                  <a:cubicBezTo>
                    <a:pt x="2976" y="4761"/>
                    <a:pt x="2394" y="3773"/>
                    <a:pt x="2516" y="3652"/>
                  </a:cubicBezTo>
                  <a:cubicBezTo>
                    <a:pt x="2530" y="3638"/>
                    <a:pt x="2557" y="3638"/>
                    <a:pt x="2570" y="3638"/>
                  </a:cubicBezTo>
                  <a:close/>
                  <a:moveTo>
                    <a:pt x="839" y="0"/>
                  </a:moveTo>
                  <a:cubicBezTo>
                    <a:pt x="758" y="0"/>
                    <a:pt x="677" y="27"/>
                    <a:pt x="623" y="95"/>
                  </a:cubicBezTo>
                  <a:cubicBezTo>
                    <a:pt x="1" y="636"/>
                    <a:pt x="325" y="1528"/>
                    <a:pt x="866" y="2678"/>
                  </a:cubicBezTo>
                  <a:cubicBezTo>
                    <a:pt x="1488" y="3692"/>
                    <a:pt x="2435" y="6127"/>
                    <a:pt x="2705" y="6762"/>
                  </a:cubicBezTo>
                  <a:cubicBezTo>
                    <a:pt x="2922" y="7452"/>
                    <a:pt x="3449" y="8507"/>
                    <a:pt x="4004" y="9710"/>
                  </a:cubicBezTo>
                  <a:cubicBezTo>
                    <a:pt x="4612" y="10927"/>
                    <a:pt x="5572" y="12929"/>
                    <a:pt x="6113" y="13849"/>
                  </a:cubicBezTo>
                  <a:cubicBezTo>
                    <a:pt x="6627" y="14755"/>
                    <a:pt x="7358" y="16499"/>
                    <a:pt x="8034" y="17703"/>
                  </a:cubicBezTo>
                  <a:cubicBezTo>
                    <a:pt x="8710" y="18798"/>
                    <a:pt x="9778" y="21233"/>
                    <a:pt x="10333" y="22382"/>
                  </a:cubicBezTo>
                  <a:cubicBezTo>
                    <a:pt x="10860" y="23491"/>
                    <a:pt x="11469" y="24708"/>
                    <a:pt x="11834" y="25317"/>
                  </a:cubicBezTo>
                  <a:cubicBezTo>
                    <a:pt x="12158" y="25858"/>
                    <a:pt x="12442" y="26439"/>
                    <a:pt x="12672" y="27034"/>
                  </a:cubicBezTo>
                  <a:cubicBezTo>
                    <a:pt x="12726" y="27142"/>
                    <a:pt x="12767" y="27237"/>
                    <a:pt x="12808" y="27318"/>
                  </a:cubicBezTo>
                  <a:lnTo>
                    <a:pt x="13592" y="28779"/>
                  </a:lnTo>
                  <a:cubicBezTo>
                    <a:pt x="13673" y="28982"/>
                    <a:pt x="13754" y="29171"/>
                    <a:pt x="13862" y="29360"/>
                  </a:cubicBezTo>
                  <a:cubicBezTo>
                    <a:pt x="13890" y="29428"/>
                    <a:pt x="13930" y="29495"/>
                    <a:pt x="13984" y="29550"/>
                  </a:cubicBezTo>
                  <a:cubicBezTo>
                    <a:pt x="14092" y="29793"/>
                    <a:pt x="14187" y="29928"/>
                    <a:pt x="14322" y="29928"/>
                  </a:cubicBezTo>
                  <a:cubicBezTo>
                    <a:pt x="14403" y="29915"/>
                    <a:pt x="14471" y="29888"/>
                    <a:pt x="14525" y="29820"/>
                  </a:cubicBezTo>
                  <a:lnTo>
                    <a:pt x="15174" y="29239"/>
                  </a:lnTo>
                  <a:cubicBezTo>
                    <a:pt x="15472" y="28982"/>
                    <a:pt x="15404" y="28982"/>
                    <a:pt x="15282" y="28630"/>
                  </a:cubicBezTo>
                  <a:cubicBezTo>
                    <a:pt x="15080" y="28292"/>
                    <a:pt x="14904" y="27940"/>
                    <a:pt x="14742" y="27575"/>
                  </a:cubicBezTo>
                  <a:cubicBezTo>
                    <a:pt x="14498" y="27034"/>
                    <a:pt x="14160" y="26466"/>
                    <a:pt x="14146" y="26250"/>
                  </a:cubicBezTo>
                  <a:cubicBezTo>
                    <a:pt x="14133" y="26223"/>
                    <a:pt x="14119" y="26182"/>
                    <a:pt x="14119" y="26155"/>
                  </a:cubicBezTo>
                  <a:cubicBezTo>
                    <a:pt x="13944" y="25722"/>
                    <a:pt x="13741" y="25303"/>
                    <a:pt x="13484" y="24911"/>
                  </a:cubicBezTo>
                  <a:cubicBezTo>
                    <a:pt x="13349" y="24559"/>
                    <a:pt x="11563" y="21584"/>
                    <a:pt x="11266" y="20921"/>
                  </a:cubicBezTo>
                  <a:lnTo>
                    <a:pt x="10833" y="20178"/>
                  </a:lnTo>
                  <a:lnTo>
                    <a:pt x="10617" y="19799"/>
                  </a:lnTo>
                  <a:cubicBezTo>
                    <a:pt x="10441" y="19474"/>
                    <a:pt x="10454" y="19299"/>
                    <a:pt x="10590" y="19177"/>
                  </a:cubicBezTo>
                  <a:lnTo>
                    <a:pt x="10644" y="19123"/>
                  </a:lnTo>
                  <a:lnTo>
                    <a:pt x="12632" y="17351"/>
                  </a:lnTo>
                  <a:cubicBezTo>
                    <a:pt x="13687" y="16418"/>
                    <a:pt x="14782" y="15431"/>
                    <a:pt x="15012" y="15160"/>
                  </a:cubicBezTo>
                  <a:cubicBezTo>
                    <a:pt x="15242" y="14957"/>
                    <a:pt x="15837" y="14376"/>
                    <a:pt x="16364" y="13849"/>
                  </a:cubicBezTo>
                  <a:cubicBezTo>
                    <a:pt x="16675" y="13524"/>
                    <a:pt x="17013" y="13213"/>
                    <a:pt x="17352" y="12915"/>
                  </a:cubicBezTo>
                  <a:cubicBezTo>
                    <a:pt x="17433" y="12821"/>
                    <a:pt x="17541" y="12753"/>
                    <a:pt x="17676" y="12740"/>
                  </a:cubicBezTo>
                  <a:cubicBezTo>
                    <a:pt x="17906" y="12780"/>
                    <a:pt x="18136" y="12848"/>
                    <a:pt x="18339" y="12970"/>
                  </a:cubicBezTo>
                  <a:lnTo>
                    <a:pt x="19475" y="13646"/>
                  </a:lnTo>
                  <a:cubicBezTo>
                    <a:pt x="20043" y="13984"/>
                    <a:pt x="20638" y="14295"/>
                    <a:pt x="21246" y="14579"/>
                  </a:cubicBezTo>
                  <a:cubicBezTo>
                    <a:pt x="21977" y="14863"/>
                    <a:pt x="23370" y="15782"/>
                    <a:pt x="23911" y="16188"/>
                  </a:cubicBezTo>
                  <a:cubicBezTo>
                    <a:pt x="24019" y="16269"/>
                    <a:pt x="24208" y="16418"/>
                    <a:pt x="24465" y="16594"/>
                  </a:cubicBezTo>
                  <a:cubicBezTo>
                    <a:pt x="24830" y="16851"/>
                    <a:pt x="25209" y="17094"/>
                    <a:pt x="25601" y="17297"/>
                  </a:cubicBezTo>
                  <a:cubicBezTo>
                    <a:pt x="26061" y="17608"/>
                    <a:pt x="26534" y="17892"/>
                    <a:pt x="27008" y="18149"/>
                  </a:cubicBezTo>
                  <a:cubicBezTo>
                    <a:pt x="27116" y="18217"/>
                    <a:pt x="27237" y="18257"/>
                    <a:pt x="27346" y="18257"/>
                  </a:cubicBezTo>
                  <a:cubicBezTo>
                    <a:pt x="27454" y="18257"/>
                    <a:pt x="27562" y="18203"/>
                    <a:pt x="27630" y="18122"/>
                  </a:cubicBezTo>
                  <a:lnTo>
                    <a:pt x="29455" y="16499"/>
                  </a:lnTo>
                  <a:cubicBezTo>
                    <a:pt x="29753" y="16242"/>
                    <a:pt x="29793" y="16148"/>
                    <a:pt x="29699" y="16053"/>
                  </a:cubicBezTo>
                  <a:cubicBezTo>
                    <a:pt x="29591" y="15945"/>
                    <a:pt x="29455" y="15864"/>
                    <a:pt x="29307" y="15809"/>
                  </a:cubicBezTo>
                  <a:cubicBezTo>
                    <a:pt x="28928" y="15607"/>
                    <a:pt x="27427" y="14890"/>
                    <a:pt x="26169" y="14214"/>
                  </a:cubicBezTo>
                  <a:cubicBezTo>
                    <a:pt x="25655" y="13930"/>
                    <a:pt x="25182" y="13659"/>
                    <a:pt x="24844" y="13416"/>
                  </a:cubicBezTo>
                  <a:cubicBezTo>
                    <a:pt x="23681" y="12645"/>
                    <a:pt x="20746" y="10995"/>
                    <a:pt x="19786" y="10441"/>
                  </a:cubicBezTo>
                  <a:cubicBezTo>
                    <a:pt x="18690" y="9954"/>
                    <a:pt x="14714" y="7776"/>
                    <a:pt x="13862" y="7357"/>
                  </a:cubicBezTo>
                  <a:cubicBezTo>
                    <a:pt x="13173" y="6911"/>
                    <a:pt x="8345" y="4382"/>
                    <a:pt x="7723" y="3882"/>
                  </a:cubicBezTo>
                  <a:cubicBezTo>
                    <a:pt x="7087" y="3503"/>
                    <a:pt x="4085" y="1447"/>
                    <a:pt x="2976" y="920"/>
                  </a:cubicBezTo>
                  <a:cubicBezTo>
                    <a:pt x="2016" y="433"/>
                    <a:pt x="1258" y="14"/>
                    <a:pt x="853" y="14"/>
                  </a:cubicBezTo>
                  <a:lnTo>
                    <a:pt x="839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33"/>
            <p:cNvSpPr/>
            <p:nvPr/>
          </p:nvSpPr>
          <p:spPr>
            <a:xfrm>
              <a:off x="2314925" y="1466075"/>
              <a:ext cx="777300" cy="763100"/>
            </a:xfrm>
            <a:custGeom>
              <a:avLst/>
              <a:gdLst/>
              <a:ahLst/>
              <a:cxnLst/>
              <a:rect l="l" t="t" r="r" b="b"/>
              <a:pathLst>
                <a:path w="31092" h="30524" extrusionOk="0">
                  <a:moveTo>
                    <a:pt x="14092" y="2177"/>
                  </a:moveTo>
                  <a:cubicBezTo>
                    <a:pt x="15999" y="2177"/>
                    <a:pt x="18231" y="2718"/>
                    <a:pt x="20638" y="4341"/>
                  </a:cubicBezTo>
                  <a:cubicBezTo>
                    <a:pt x="22017" y="5301"/>
                    <a:pt x="23275" y="6424"/>
                    <a:pt x="24384" y="7695"/>
                  </a:cubicBezTo>
                  <a:cubicBezTo>
                    <a:pt x="29077" y="12942"/>
                    <a:pt x="29198" y="17283"/>
                    <a:pt x="28076" y="20150"/>
                  </a:cubicBezTo>
                  <a:cubicBezTo>
                    <a:pt x="27373" y="21922"/>
                    <a:pt x="26210" y="23477"/>
                    <a:pt x="24695" y="24627"/>
                  </a:cubicBezTo>
                  <a:cubicBezTo>
                    <a:pt x="23708" y="23531"/>
                    <a:pt x="22788" y="22490"/>
                    <a:pt x="21936" y="21489"/>
                  </a:cubicBezTo>
                  <a:cubicBezTo>
                    <a:pt x="21138" y="20583"/>
                    <a:pt x="20286" y="19623"/>
                    <a:pt x="19583" y="18825"/>
                  </a:cubicBezTo>
                  <a:lnTo>
                    <a:pt x="19597" y="18825"/>
                  </a:lnTo>
                  <a:cubicBezTo>
                    <a:pt x="19001" y="18149"/>
                    <a:pt x="18501" y="17567"/>
                    <a:pt x="18217" y="17256"/>
                  </a:cubicBezTo>
                  <a:cubicBezTo>
                    <a:pt x="16973" y="15850"/>
                    <a:pt x="15323" y="14403"/>
                    <a:pt x="13578" y="12442"/>
                  </a:cubicBezTo>
                  <a:cubicBezTo>
                    <a:pt x="12726" y="11495"/>
                    <a:pt x="11077" y="9643"/>
                    <a:pt x="9751" y="7966"/>
                  </a:cubicBezTo>
                  <a:lnTo>
                    <a:pt x="7236" y="4882"/>
                  </a:lnTo>
                  <a:cubicBezTo>
                    <a:pt x="8791" y="3543"/>
                    <a:pt x="10441" y="2705"/>
                    <a:pt x="12294" y="2340"/>
                  </a:cubicBezTo>
                  <a:cubicBezTo>
                    <a:pt x="12889" y="2232"/>
                    <a:pt x="13497" y="2177"/>
                    <a:pt x="14092" y="2177"/>
                  </a:cubicBezTo>
                  <a:close/>
                  <a:moveTo>
                    <a:pt x="14633" y="0"/>
                  </a:moveTo>
                  <a:lnTo>
                    <a:pt x="14633" y="14"/>
                  </a:lnTo>
                  <a:lnTo>
                    <a:pt x="14593" y="14"/>
                  </a:lnTo>
                  <a:cubicBezTo>
                    <a:pt x="9427" y="54"/>
                    <a:pt x="8034" y="1528"/>
                    <a:pt x="7141" y="2150"/>
                  </a:cubicBezTo>
                  <a:cubicBezTo>
                    <a:pt x="5938" y="3002"/>
                    <a:pt x="4802" y="3936"/>
                    <a:pt x="3706" y="4923"/>
                  </a:cubicBezTo>
                  <a:cubicBezTo>
                    <a:pt x="3314" y="5274"/>
                    <a:pt x="2827" y="5653"/>
                    <a:pt x="2408" y="6032"/>
                  </a:cubicBezTo>
                  <a:cubicBezTo>
                    <a:pt x="1989" y="6410"/>
                    <a:pt x="1353" y="7087"/>
                    <a:pt x="1069" y="7344"/>
                  </a:cubicBezTo>
                  <a:cubicBezTo>
                    <a:pt x="799" y="7573"/>
                    <a:pt x="582" y="7600"/>
                    <a:pt x="393" y="7763"/>
                  </a:cubicBezTo>
                  <a:lnTo>
                    <a:pt x="298" y="7857"/>
                  </a:lnTo>
                  <a:cubicBezTo>
                    <a:pt x="1" y="8114"/>
                    <a:pt x="379" y="8601"/>
                    <a:pt x="1137" y="9507"/>
                  </a:cubicBezTo>
                  <a:cubicBezTo>
                    <a:pt x="1948" y="10413"/>
                    <a:pt x="4585" y="13037"/>
                    <a:pt x="5829" y="14443"/>
                  </a:cubicBezTo>
                  <a:cubicBezTo>
                    <a:pt x="7087" y="15836"/>
                    <a:pt x="9697" y="18839"/>
                    <a:pt x="11645" y="21016"/>
                  </a:cubicBezTo>
                  <a:cubicBezTo>
                    <a:pt x="12875" y="22395"/>
                    <a:pt x="15066" y="24776"/>
                    <a:pt x="16743" y="26601"/>
                  </a:cubicBezTo>
                  <a:cubicBezTo>
                    <a:pt x="17798" y="27751"/>
                    <a:pt x="18650" y="28670"/>
                    <a:pt x="18893" y="28954"/>
                  </a:cubicBezTo>
                  <a:cubicBezTo>
                    <a:pt x="19340" y="29441"/>
                    <a:pt x="19597" y="29671"/>
                    <a:pt x="19772" y="29861"/>
                  </a:cubicBezTo>
                  <a:cubicBezTo>
                    <a:pt x="19853" y="29955"/>
                    <a:pt x="19921" y="30050"/>
                    <a:pt x="19975" y="30158"/>
                  </a:cubicBezTo>
                  <a:cubicBezTo>
                    <a:pt x="20016" y="30361"/>
                    <a:pt x="20178" y="30496"/>
                    <a:pt x="20381" y="30523"/>
                  </a:cubicBezTo>
                  <a:cubicBezTo>
                    <a:pt x="20584" y="30496"/>
                    <a:pt x="20760" y="30415"/>
                    <a:pt x="20895" y="30266"/>
                  </a:cubicBezTo>
                  <a:lnTo>
                    <a:pt x="24222" y="27305"/>
                  </a:lnTo>
                  <a:cubicBezTo>
                    <a:pt x="25101" y="26520"/>
                    <a:pt x="29104" y="22477"/>
                    <a:pt x="30118" y="18758"/>
                  </a:cubicBezTo>
                  <a:cubicBezTo>
                    <a:pt x="31092" y="15079"/>
                    <a:pt x="28428" y="9142"/>
                    <a:pt x="25926" y="6343"/>
                  </a:cubicBezTo>
                  <a:cubicBezTo>
                    <a:pt x="24438" y="4666"/>
                    <a:pt x="22558" y="2773"/>
                    <a:pt x="20246" y="1488"/>
                  </a:cubicBezTo>
                  <a:cubicBezTo>
                    <a:pt x="18528" y="528"/>
                    <a:pt x="16608" y="14"/>
                    <a:pt x="14633" y="0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33"/>
            <p:cNvSpPr/>
            <p:nvPr/>
          </p:nvSpPr>
          <p:spPr>
            <a:xfrm>
              <a:off x="451375" y="2568250"/>
              <a:ext cx="1071775" cy="1039675"/>
            </a:xfrm>
            <a:custGeom>
              <a:avLst/>
              <a:gdLst/>
              <a:ahLst/>
              <a:cxnLst/>
              <a:rect l="l" t="t" r="r" b="b"/>
              <a:pathLst>
                <a:path w="42871" h="41587" extrusionOk="0">
                  <a:moveTo>
                    <a:pt x="16675" y="14890"/>
                  </a:moveTo>
                  <a:cubicBezTo>
                    <a:pt x="16918" y="14890"/>
                    <a:pt x="17175" y="14904"/>
                    <a:pt x="17419" y="14931"/>
                  </a:cubicBezTo>
                  <a:cubicBezTo>
                    <a:pt x="20083" y="15228"/>
                    <a:pt x="22301" y="16905"/>
                    <a:pt x="23694" y="18257"/>
                  </a:cubicBezTo>
                  <a:cubicBezTo>
                    <a:pt x="26047" y="20529"/>
                    <a:pt x="27494" y="23275"/>
                    <a:pt x="27778" y="25939"/>
                  </a:cubicBezTo>
                  <a:cubicBezTo>
                    <a:pt x="27913" y="27400"/>
                    <a:pt x="27710" y="28860"/>
                    <a:pt x="27183" y="30212"/>
                  </a:cubicBezTo>
                  <a:cubicBezTo>
                    <a:pt x="26588" y="30713"/>
                    <a:pt x="25966" y="31173"/>
                    <a:pt x="25303" y="31578"/>
                  </a:cubicBezTo>
                  <a:cubicBezTo>
                    <a:pt x="23380" y="32739"/>
                    <a:pt x="21157" y="33321"/>
                    <a:pt x="18976" y="33321"/>
                  </a:cubicBezTo>
                  <a:cubicBezTo>
                    <a:pt x="16939" y="33321"/>
                    <a:pt x="14938" y="32814"/>
                    <a:pt x="13253" y="31795"/>
                  </a:cubicBezTo>
                  <a:cubicBezTo>
                    <a:pt x="9710" y="29644"/>
                    <a:pt x="7736" y="25141"/>
                    <a:pt x="8669" y="21314"/>
                  </a:cubicBezTo>
                  <a:cubicBezTo>
                    <a:pt x="9548" y="17662"/>
                    <a:pt x="13104" y="14890"/>
                    <a:pt x="16675" y="14890"/>
                  </a:cubicBezTo>
                  <a:close/>
                  <a:moveTo>
                    <a:pt x="18473" y="0"/>
                  </a:moveTo>
                  <a:lnTo>
                    <a:pt x="10981" y="7141"/>
                  </a:lnTo>
                  <a:cubicBezTo>
                    <a:pt x="7925" y="10062"/>
                    <a:pt x="4476" y="13348"/>
                    <a:pt x="2583" y="17717"/>
                  </a:cubicBezTo>
                  <a:cubicBezTo>
                    <a:pt x="0" y="23626"/>
                    <a:pt x="947" y="30875"/>
                    <a:pt x="4936" y="35717"/>
                  </a:cubicBezTo>
                  <a:cubicBezTo>
                    <a:pt x="8033" y="39422"/>
                    <a:pt x="12631" y="41572"/>
                    <a:pt x="17473" y="41586"/>
                  </a:cubicBezTo>
                  <a:cubicBezTo>
                    <a:pt x="17511" y="41586"/>
                    <a:pt x="17549" y="41586"/>
                    <a:pt x="17587" y="41586"/>
                  </a:cubicBezTo>
                  <a:cubicBezTo>
                    <a:pt x="19226" y="41586"/>
                    <a:pt x="20863" y="41303"/>
                    <a:pt x="22409" y="40774"/>
                  </a:cubicBezTo>
                  <a:cubicBezTo>
                    <a:pt x="26236" y="39436"/>
                    <a:pt x="29292" y="36501"/>
                    <a:pt x="30969" y="32958"/>
                  </a:cubicBezTo>
                  <a:cubicBezTo>
                    <a:pt x="32497" y="31578"/>
                    <a:pt x="33823" y="30050"/>
                    <a:pt x="35053" y="28630"/>
                  </a:cubicBezTo>
                  <a:lnTo>
                    <a:pt x="42870" y="19691"/>
                  </a:lnTo>
                  <a:cubicBezTo>
                    <a:pt x="41383" y="19123"/>
                    <a:pt x="39922" y="18474"/>
                    <a:pt x="38502" y="17757"/>
                  </a:cubicBezTo>
                  <a:lnTo>
                    <a:pt x="32254" y="24911"/>
                  </a:lnTo>
                  <a:cubicBezTo>
                    <a:pt x="31740" y="21368"/>
                    <a:pt x="29847" y="17865"/>
                    <a:pt x="26872" y="14985"/>
                  </a:cubicBezTo>
                  <a:cubicBezTo>
                    <a:pt x="24140" y="12334"/>
                    <a:pt x="21056" y="10752"/>
                    <a:pt x="17932" y="10400"/>
                  </a:cubicBezTo>
                  <a:cubicBezTo>
                    <a:pt x="17516" y="10354"/>
                    <a:pt x="17098" y="10332"/>
                    <a:pt x="16680" y="10332"/>
                  </a:cubicBezTo>
                  <a:cubicBezTo>
                    <a:pt x="15742" y="10332"/>
                    <a:pt x="14806" y="10446"/>
                    <a:pt x="13889" y="10671"/>
                  </a:cubicBezTo>
                  <a:lnTo>
                    <a:pt x="14132" y="10427"/>
                  </a:lnTo>
                  <a:lnTo>
                    <a:pt x="21165" y="3719"/>
                  </a:lnTo>
                  <a:cubicBezTo>
                    <a:pt x="20204" y="2516"/>
                    <a:pt x="19312" y="1272"/>
                    <a:pt x="18473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33"/>
            <p:cNvSpPr/>
            <p:nvPr/>
          </p:nvSpPr>
          <p:spPr>
            <a:xfrm>
              <a:off x="2553275" y="238125"/>
              <a:ext cx="1076175" cy="1015650"/>
            </a:xfrm>
            <a:custGeom>
              <a:avLst/>
              <a:gdLst/>
              <a:ahLst/>
              <a:cxnLst/>
              <a:rect l="l" t="t" r="r" b="b"/>
              <a:pathLst>
                <a:path w="43047" h="40626" extrusionOk="0">
                  <a:moveTo>
                    <a:pt x="24158" y="1"/>
                  </a:moveTo>
                  <a:cubicBezTo>
                    <a:pt x="19947" y="1"/>
                    <a:pt x="15730" y="1533"/>
                    <a:pt x="12443" y="4625"/>
                  </a:cubicBezTo>
                  <a:lnTo>
                    <a:pt x="4856" y="11779"/>
                  </a:lnTo>
                  <a:cubicBezTo>
                    <a:pt x="2462" y="14024"/>
                    <a:pt x="772" y="16918"/>
                    <a:pt x="1" y="20123"/>
                  </a:cubicBezTo>
                  <a:cubicBezTo>
                    <a:pt x="2963" y="21624"/>
                    <a:pt x="5776" y="23423"/>
                    <a:pt x="8386" y="25492"/>
                  </a:cubicBezTo>
                  <a:lnTo>
                    <a:pt x="15323" y="18960"/>
                  </a:lnTo>
                  <a:cubicBezTo>
                    <a:pt x="15134" y="15917"/>
                    <a:pt x="16851" y="13077"/>
                    <a:pt x="19637" y="11833"/>
                  </a:cubicBezTo>
                  <a:cubicBezTo>
                    <a:pt x="20595" y="11406"/>
                    <a:pt x="21608" y="11199"/>
                    <a:pt x="22612" y="11199"/>
                  </a:cubicBezTo>
                  <a:cubicBezTo>
                    <a:pt x="24532" y="11199"/>
                    <a:pt x="26421" y="11955"/>
                    <a:pt x="27833" y="13375"/>
                  </a:cubicBezTo>
                  <a:cubicBezTo>
                    <a:pt x="29969" y="15552"/>
                    <a:pt x="30551" y="18825"/>
                    <a:pt x="29266" y="21584"/>
                  </a:cubicBezTo>
                  <a:cubicBezTo>
                    <a:pt x="28059" y="24188"/>
                    <a:pt x="25468" y="25838"/>
                    <a:pt x="22636" y="25838"/>
                  </a:cubicBezTo>
                  <a:cubicBezTo>
                    <a:pt x="22454" y="25838"/>
                    <a:pt x="22270" y="25831"/>
                    <a:pt x="22085" y="25817"/>
                  </a:cubicBezTo>
                  <a:lnTo>
                    <a:pt x="15364" y="32159"/>
                  </a:lnTo>
                  <a:cubicBezTo>
                    <a:pt x="17622" y="34769"/>
                    <a:pt x="19610" y="37609"/>
                    <a:pt x="21301" y="40625"/>
                  </a:cubicBezTo>
                  <a:cubicBezTo>
                    <a:pt x="23924" y="39881"/>
                    <a:pt x="26318" y="38516"/>
                    <a:pt x="28292" y="36649"/>
                  </a:cubicBezTo>
                  <a:lnTo>
                    <a:pt x="35879" y="29509"/>
                  </a:lnTo>
                  <a:cubicBezTo>
                    <a:pt x="42722" y="23017"/>
                    <a:pt x="43047" y="12225"/>
                    <a:pt x="36610" y="5342"/>
                  </a:cubicBezTo>
                  <a:cubicBezTo>
                    <a:pt x="33258" y="1793"/>
                    <a:pt x="28712" y="1"/>
                    <a:pt x="24158" y="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33"/>
            <p:cNvSpPr/>
            <p:nvPr/>
          </p:nvSpPr>
          <p:spPr>
            <a:xfrm>
              <a:off x="637325" y="603250"/>
              <a:ext cx="2610425" cy="2540800"/>
            </a:xfrm>
            <a:custGeom>
              <a:avLst/>
              <a:gdLst/>
              <a:ahLst/>
              <a:cxnLst/>
              <a:rect l="l" t="t" r="r" b="b"/>
              <a:pathLst>
                <a:path w="104417" h="101632" extrusionOk="0">
                  <a:moveTo>
                    <a:pt x="53488" y="1"/>
                  </a:moveTo>
                  <a:cubicBezTo>
                    <a:pt x="47073" y="1"/>
                    <a:pt x="40714" y="1217"/>
                    <a:pt x="34756" y="3598"/>
                  </a:cubicBezTo>
                  <a:cubicBezTo>
                    <a:pt x="38610" y="2435"/>
                    <a:pt x="42613" y="1840"/>
                    <a:pt x="46643" y="1840"/>
                  </a:cubicBezTo>
                  <a:cubicBezTo>
                    <a:pt x="69214" y="1840"/>
                    <a:pt x="87512" y="20164"/>
                    <a:pt x="87512" y="42722"/>
                  </a:cubicBezTo>
                  <a:cubicBezTo>
                    <a:pt x="87512" y="65293"/>
                    <a:pt x="69214" y="83591"/>
                    <a:pt x="46630" y="83591"/>
                  </a:cubicBezTo>
                  <a:cubicBezTo>
                    <a:pt x="24059" y="83591"/>
                    <a:pt x="5748" y="65293"/>
                    <a:pt x="5748" y="42722"/>
                  </a:cubicBezTo>
                  <a:cubicBezTo>
                    <a:pt x="5748" y="36650"/>
                    <a:pt x="7100" y="30659"/>
                    <a:pt x="9710" y="25168"/>
                  </a:cubicBezTo>
                  <a:lnTo>
                    <a:pt x="9710" y="25168"/>
                  </a:lnTo>
                  <a:cubicBezTo>
                    <a:pt x="0" y="41789"/>
                    <a:pt x="514" y="62480"/>
                    <a:pt x="11035" y="78600"/>
                  </a:cubicBezTo>
                  <a:cubicBezTo>
                    <a:pt x="11874" y="79872"/>
                    <a:pt x="12766" y="81116"/>
                    <a:pt x="13727" y="82319"/>
                  </a:cubicBezTo>
                  <a:cubicBezTo>
                    <a:pt x="18392" y="88229"/>
                    <a:pt x="24316" y="93017"/>
                    <a:pt x="31064" y="96357"/>
                  </a:cubicBezTo>
                  <a:cubicBezTo>
                    <a:pt x="32484" y="97074"/>
                    <a:pt x="33945" y="97723"/>
                    <a:pt x="35432" y="98291"/>
                  </a:cubicBezTo>
                  <a:cubicBezTo>
                    <a:pt x="41234" y="100495"/>
                    <a:pt x="47387" y="101631"/>
                    <a:pt x="53594" y="101631"/>
                  </a:cubicBezTo>
                  <a:cubicBezTo>
                    <a:pt x="81656" y="101631"/>
                    <a:pt x="104403" y="78884"/>
                    <a:pt x="104403" y="50823"/>
                  </a:cubicBezTo>
                  <a:cubicBezTo>
                    <a:pt x="104417" y="42127"/>
                    <a:pt x="102199" y="33594"/>
                    <a:pt x="97952" y="26020"/>
                  </a:cubicBezTo>
                  <a:cubicBezTo>
                    <a:pt x="96262" y="23004"/>
                    <a:pt x="94260" y="20164"/>
                    <a:pt x="92002" y="17554"/>
                  </a:cubicBezTo>
                  <a:cubicBezTo>
                    <a:pt x="82346" y="6411"/>
                    <a:pt x="68335" y="1"/>
                    <a:pt x="53594" y="1"/>
                  </a:cubicBezTo>
                  <a:cubicBezTo>
                    <a:pt x="53559" y="1"/>
                    <a:pt x="53524" y="1"/>
                    <a:pt x="53488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33"/>
            <p:cNvSpPr/>
            <p:nvPr/>
          </p:nvSpPr>
          <p:spPr>
            <a:xfrm>
              <a:off x="781000" y="649225"/>
              <a:ext cx="2044125" cy="2043800"/>
            </a:xfrm>
            <a:custGeom>
              <a:avLst/>
              <a:gdLst/>
              <a:ahLst/>
              <a:cxnLst/>
              <a:rect l="l" t="t" r="r" b="b"/>
              <a:pathLst>
                <a:path w="81765" h="81752" extrusionOk="0">
                  <a:moveTo>
                    <a:pt x="40896" y="1"/>
                  </a:moveTo>
                  <a:cubicBezTo>
                    <a:pt x="36866" y="1"/>
                    <a:pt x="32863" y="596"/>
                    <a:pt x="29009" y="1759"/>
                  </a:cubicBezTo>
                  <a:cubicBezTo>
                    <a:pt x="18501" y="5965"/>
                    <a:pt x="9684" y="13552"/>
                    <a:pt x="3963" y="23329"/>
                  </a:cubicBezTo>
                  <a:cubicBezTo>
                    <a:pt x="1353" y="28820"/>
                    <a:pt x="1" y="34811"/>
                    <a:pt x="1" y="40883"/>
                  </a:cubicBezTo>
                  <a:cubicBezTo>
                    <a:pt x="1" y="63454"/>
                    <a:pt x="18312" y="81752"/>
                    <a:pt x="40896" y="81752"/>
                  </a:cubicBezTo>
                  <a:cubicBezTo>
                    <a:pt x="63467" y="81752"/>
                    <a:pt x="81765" y="63468"/>
                    <a:pt x="81765" y="40883"/>
                  </a:cubicBezTo>
                  <a:cubicBezTo>
                    <a:pt x="81765" y="18312"/>
                    <a:pt x="63467" y="1"/>
                    <a:pt x="4089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33"/>
            <p:cNvSpPr/>
            <p:nvPr/>
          </p:nvSpPr>
          <p:spPr>
            <a:xfrm>
              <a:off x="1117075" y="1232825"/>
              <a:ext cx="733350" cy="900175"/>
            </a:xfrm>
            <a:custGeom>
              <a:avLst/>
              <a:gdLst/>
              <a:ahLst/>
              <a:cxnLst/>
              <a:rect l="l" t="t" r="r" b="b"/>
              <a:pathLst>
                <a:path w="29334" h="36007" extrusionOk="0">
                  <a:moveTo>
                    <a:pt x="16332" y="8742"/>
                  </a:moveTo>
                  <a:cubicBezTo>
                    <a:pt x="16455" y="8742"/>
                    <a:pt x="16560" y="8809"/>
                    <a:pt x="16661" y="8924"/>
                  </a:cubicBezTo>
                  <a:cubicBezTo>
                    <a:pt x="16810" y="9087"/>
                    <a:pt x="16945" y="9371"/>
                    <a:pt x="17175" y="9695"/>
                  </a:cubicBezTo>
                  <a:cubicBezTo>
                    <a:pt x="17527" y="10615"/>
                    <a:pt x="18379" y="11967"/>
                    <a:pt x="18947" y="12860"/>
                  </a:cubicBezTo>
                  <a:cubicBezTo>
                    <a:pt x="19299" y="13766"/>
                    <a:pt x="21381" y="16308"/>
                    <a:pt x="21800" y="16985"/>
                  </a:cubicBezTo>
                  <a:cubicBezTo>
                    <a:pt x="22220" y="17715"/>
                    <a:pt x="22084" y="17958"/>
                    <a:pt x="21733" y="18283"/>
                  </a:cubicBezTo>
                  <a:cubicBezTo>
                    <a:pt x="21084" y="18864"/>
                    <a:pt x="20394" y="19419"/>
                    <a:pt x="19691" y="19919"/>
                  </a:cubicBezTo>
                  <a:cubicBezTo>
                    <a:pt x="18906" y="20622"/>
                    <a:pt x="16621" y="22840"/>
                    <a:pt x="15972" y="23422"/>
                  </a:cubicBezTo>
                  <a:cubicBezTo>
                    <a:pt x="15754" y="23561"/>
                    <a:pt x="15585" y="23613"/>
                    <a:pt x="15453" y="23613"/>
                  </a:cubicBezTo>
                  <a:cubicBezTo>
                    <a:pt x="15289" y="23613"/>
                    <a:pt x="15181" y="23533"/>
                    <a:pt x="15106" y="23435"/>
                  </a:cubicBezTo>
                  <a:cubicBezTo>
                    <a:pt x="15039" y="23368"/>
                    <a:pt x="14984" y="23300"/>
                    <a:pt x="14957" y="23273"/>
                  </a:cubicBezTo>
                  <a:cubicBezTo>
                    <a:pt x="14863" y="23165"/>
                    <a:pt x="14389" y="22367"/>
                    <a:pt x="14051" y="21799"/>
                  </a:cubicBezTo>
                  <a:cubicBezTo>
                    <a:pt x="13835" y="21231"/>
                    <a:pt x="11320" y="17553"/>
                    <a:pt x="10819" y="16998"/>
                  </a:cubicBezTo>
                  <a:cubicBezTo>
                    <a:pt x="10468" y="16335"/>
                    <a:pt x="9981" y="15538"/>
                    <a:pt x="9764" y="15091"/>
                  </a:cubicBezTo>
                  <a:cubicBezTo>
                    <a:pt x="9710" y="14956"/>
                    <a:pt x="9832" y="14780"/>
                    <a:pt x="10035" y="14604"/>
                  </a:cubicBezTo>
                  <a:cubicBezTo>
                    <a:pt x="10332" y="14347"/>
                    <a:pt x="10670" y="14131"/>
                    <a:pt x="11036" y="13955"/>
                  </a:cubicBezTo>
                  <a:cubicBezTo>
                    <a:pt x="11401" y="13698"/>
                    <a:pt x="11766" y="13414"/>
                    <a:pt x="12104" y="13117"/>
                  </a:cubicBezTo>
                  <a:cubicBezTo>
                    <a:pt x="12442" y="12806"/>
                    <a:pt x="12780" y="12468"/>
                    <a:pt x="13078" y="12116"/>
                  </a:cubicBezTo>
                  <a:cubicBezTo>
                    <a:pt x="13903" y="11399"/>
                    <a:pt x="15201" y="9587"/>
                    <a:pt x="15891" y="8965"/>
                  </a:cubicBezTo>
                  <a:cubicBezTo>
                    <a:pt x="16066" y="8809"/>
                    <a:pt x="16208" y="8742"/>
                    <a:pt x="16332" y="8742"/>
                  </a:cubicBezTo>
                  <a:close/>
                  <a:moveTo>
                    <a:pt x="14123" y="1"/>
                  </a:moveTo>
                  <a:cubicBezTo>
                    <a:pt x="14038" y="1"/>
                    <a:pt x="13930" y="46"/>
                    <a:pt x="13794" y="134"/>
                  </a:cubicBezTo>
                  <a:cubicBezTo>
                    <a:pt x="13402" y="486"/>
                    <a:pt x="13037" y="864"/>
                    <a:pt x="12712" y="1270"/>
                  </a:cubicBezTo>
                  <a:cubicBezTo>
                    <a:pt x="12388" y="1378"/>
                    <a:pt x="12226" y="1649"/>
                    <a:pt x="12672" y="2352"/>
                  </a:cubicBezTo>
                  <a:cubicBezTo>
                    <a:pt x="13024" y="3272"/>
                    <a:pt x="14498" y="5706"/>
                    <a:pt x="14930" y="6314"/>
                  </a:cubicBezTo>
                  <a:cubicBezTo>
                    <a:pt x="15268" y="6896"/>
                    <a:pt x="15471" y="7058"/>
                    <a:pt x="15120" y="7383"/>
                  </a:cubicBezTo>
                  <a:lnTo>
                    <a:pt x="11982" y="10182"/>
                  </a:lnTo>
                  <a:cubicBezTo>
                    <a:pt x="11184" y="11129"/>
                    <a:pt x="10129" y="12305"/>
                    <a:pt x="9710" y="12684"/>
                  </a:cubicBezTo>
                  <a:cubicBezTo>
                    <a:pt x="9480" y="12887"/>
                    <a:pt x="9291" y="13117"/>
                    <a:pt x="9115" y="13266"/>
                  </a:cubicBezTo>
                  <a:cubicBezTo>
                    <a:pt x="8991" y="13380"/>
                    <a:pt x="8879" y="13455"/>
                    <a:pt x="8782" y="13455"/>
                  </a:cubicBezTo>
                  <a:cubicBezTo>
                    <a:pt x="8731" y="13455"/>
                    <a:pt x="8684" y="13434"/>
                    <a:pt x="8642" y="13387"/>
                  </a:cubicBezTo>
                  <a:cubicBezTo>
                    <a:pt x="8398" y="13374"/>
                    <a:pt x="7925" y="12387"/>
                    <a:pt x="7249" y="11359"/>
                  </a:cubicBezTo>
                  <a:cubicBezTo>
                    <a:pt x="6721" y="10574"/>
                    <a:pt x="6248" y="9736"/>
                    <a:pt x="5842" y="8870"/>
                  </a:cubicBezTo>
                  <a:cubicBezTo>
                    <a:pt x="5707" y="8586"/>
                    <a:pt x="5653" y="8275"/>
                    <a:pt x="5491" y="8072"/>
                  </a:cubicBezTo>
                  <a:cubicBezTo>
                    <a:pt x="5434" y="8016"/>
                    <a:pt x="5358" y="7977"/>
                    <a:pt x="5257" y="7977"/>
                  </a:cubicBezTo>
                  <a:cubicBezTo>
                    <a:pt x="5139" y="7977"/>
                    <a:pt x="4990" y="8029"/>
                    <a:pt x="4801" y="8167"/>
                  </a:cubicBezTo>
                  <a:cubicBezTo>
                    <a:pt x="4057" y="8586"/>
                    <a:pt x="3719" y="8722"/>
                    <a:pt x="3232" y="9154"/>
                  </a:cubicBezTo>
                  <a:lnTo>
                    <a:pt x="1271" y="10899"/>
                  </a:lnTo>
                  <a:cubicBezTo>
                    <a:pt x="595" y="11507"/>
                    <a:pt x="0" y="12035"/>
                    <a:pt x="812" y="12941"/>
                  </a:cubicBezTo>
                  <a:cubicBezTo>
                    <a:pt x="1745" y="13996"/>
                    <a:pt x="3016" y="16200"/>
                    <a:pt x="3408" y="16836"/>
                  </a:cubicBezTo>
                  <a:cubicBezTo>
                    <a:pt x="3679" y="17580"/>
                    <a:pt x="3936" y="17823"/>
                    <a:pt x="3449" y="18256"/>
                  </a:cubicBezTo>
                  <a:cubicBezTo>
                    <a:pt x="3097" y="18580"/>
                    <a:pt x="2624" y="19175"/>
                    <a:pt x="2407" y="19378"/>
                  </a:cubicBezTo>
                  <a:cubicBezTo>
                    <a:pt x="2421" y="19676"/>
                    <a:pt x="2489" y="19973"/>
                    <a:pt x="2597" y="20244"/>
                  </a:cubicBezTo>
                  <a:cubicBezTo>
                    <a:pt x="2678" y="20595"/>
                    <a:pt x="2759" y="20690"/>
                    <a:pt x="2867" y="21069"/>
                  </a:cubicBezTo>
                  <a:cubicBezTo>
                    <a:pt x="2917" y="21127"/>
                    <a:pt x="3013" y="21236"/>
                    <a:pt x="3165" y="21236"/>
                  </a:cubicBezTo>
                  <a:cubicBezTo>
                    <a:pt x="3259" y="21236"/>
                    <a:pt x="3376" y="21194"/>
                    <a:pt x="3516" y="21069"/>
                  </a:cubicBezTo>
                  <a:lnTo>
                    <a:pt x="4788" y="19933"/>
                  </a:lnTo>
                  <a:cubicBezTo>
                    <a:pt x="4837" y="19890"/>
                    <a:pt x="4916" y="19807"/>
                    <a:pt x="5042" y="19807"/>
                  </a:cubicBezTo>
                  <a:cubicBezTo>
                    <a:pt x="5157" y="19807"/>
                    <a:pt x="5311" y="19876"/>
                    <a:pt x="5518" y="20109"/>
                  </a:cubicBezTo>
                  <a:cubicBezTo>
                    <a:pt x="6045" y="20690"/>
                    <a:pt x="8412" y="24193"/>
                    <a:pt x="8939" y="25126"/>
                  </a:cubicBezTo>
                  <a:cubicBezTo>
                    <a:pt x="9670" y="25937"/>
                    <a:pt x="10292" y="27046"/>
                    <a:pt x="10495" y="27263"/>
                  </a:cubicBezTo>
                  <a:cubicBezTo>
                    <a:pt x="10697" y="27479"/>
                    <a:pt x="11008" y="27844"/>
                    <a:pt x="10522" y="28277"/>
                  </a:cubicBezTo>
                  <a:cubicBezTo>
                    <a:pt x="10102" y="28656"/>
                    <a:pt x="9643" y="29061"/>
                    <a:pt x="9332" y="29169"/>
                  </a:cubicBezTo>
                  <a:cubicBezTo>
                    <a:pt x="9061" y="29413"/>
                    <a:pt x="8980" y="29805"/>
                    <a:pt x="9142" y="30130"/>
                  </a:cubicBezTo>
                  <a:cubicBezTo>
                    <a:pt x="9386" y="30671"/>
                    <a:pt x="9372" y="30914"/>
                    <a:pt x="9507" y="31266"/>
                  </a:cubicBezTo>
                  <a:cubicBezTo>
                    <a:pt x="9548" y="31401"/>
                    <a:pt x="9616" y="31509"/>
                    <a:pt x="9710" y="31617"/>
                  </a:cubicBezTo>
                  <a:cubicBezTo>
                    <a:pt x="9739" y="31651"/>
                    <a:pt x="9770" y="31670"/>
                    <a:pt x="9809" y="31670"/>
                  </a:cubicBezTo>
                  <a:cubicBezTo>
                    <a:pt x="9877" y="31670"/>
                    <a:pt x="9969" y="31612"/>
                    <a:pt x="10116" y="31482"/>
                  </a:cubicBezTo>
                  <a:lnTo>
                    <a:pt x="11847" y="29940"/>
                  </a:lnTo>
                  <a:cubicBezTo>
                    <a:pt x="11920" y="29877"/>
                    <a:pt x="12116" y="29700"/>
                    <a:pt x="12264" y="29700"/>
                  </a:cubicBezTo>
                  <a:cubicBezTo>
                    <a:pt x="12306" y="29700"/>
                    <a:pt x="12344" y="29715"/>
                    <a:pt x="12374" y="29751"/>
                  </a:cubicBezTo>
                  <a:cubicBezTo>
                    <a:pt x="12401" y="29792"/>
                    <a:pt x="12401" y="29846"/>
                    <a:pt x="12428" y="29886"/>
                  </a:cubicBezTo>
                  <a:cubicBezTo>
                    <a:pt x="12577" y="30048"/>
                    <a:pt x="14971" y="33064"/>
                    <a:pt x="15336" y="33659"/>
                  </a:cubicBezTo>
                  <a:cubicBezTo>
                    <a:pt x="15796" y="34376"/>
                    <a:pt x="16256" y="35147"/>
                    <a:pt x="16350" y="35458"/>
                  </a:cubicBezTo>
                  <a:cubicBezTo>
                    <a:pt x="16418" y="35526"/>
                    <a:pt x="16499" y="35742"/>
                    <a:pt x="16607" y="35877"/>
                  </a:cubicBezTo>
                  <a:cubicBezTo>
                    <a:pt x="16670" y="35952"/>
                    <a:pt x="16758" y="36007"/>
                    <a:pt x="16876" y="36007"/>
                  </a:cubicBezTo>
                  <a:cubicBezTo>
                    <a:pt x="17014" y="36007"/>
                    <a:pt x="17193" y="35932"/>
                    <a:pt x="17419" y="35728"/>
                  </a:cubicBezTo>
                  <a:cubicBezTo>
                    <a:pt x="18081" y="34985"/>
                    <a:pt x="18771" y="34268"/>
                    <a:pt x="19488" y="33592"/>
                  </a:cubicBezTo>
                  <a:cubicBezTo>
                    <a:pt x="19758" y="33362"/>
                    <a:pt x="20042" y="33145"/>
                    <a:pt x="20340" y="32956"/>
                  </a:cubicBezTo>
                  <a:cubicBezTo>
                    <a:pt x="20624" y="32753"/>
                    <a:pt x="20921" y="32618"/>
                    <a:pt x="21043" y="32510"/>
                  </a:cubicBezTo>
                  <a:cubicBezTo>
                    <a:pt x="21273" y="32307"/>
                    <a:pt x="21287" y="32118"/>
                    <a:pt x="20962" y="31752"/>
                  </a:cubicBezTo>
                  <a:cubicBezTo>
                    <a:pt x="20435" y="31171"/>
                    <a:pt x="18474" y="28304"/>
                    <a:pt x="18095" y="27695"/>
                  </a:cubicBezTo>
                  <a:cubicBezTo>
                    <a:pt x="17676" y="26965"/>
                    <a:pt x="17229" y="26194"/>
                    <a:pt x="17027" y="25964"/>
                  </a:cubicBezTo>
                  <a:cubicBezTo>
                    <a:pt x="16837" y="25775"/>
                    <a:pt x="16715" y="25369"/>
                    <a:pt x="17013" y="25099"/>
                  </a:cubicBezTo>
                  <a:cubicBezTo>
                    <a:pt x="17067" y="25045"/>
                    <a:pt x="17135" y="25004"/>
                    <a:pt x="17202" y="24991"/>
                  </a:cubicBezTo>
                  <a:cubicBezTo>
                    <a:pt x="17581" y="24639"/>
                    <a:pt x="19434" y="23165"/>
                    <a:pt x="20245" y="22448"/>
                  </a:cubicBezTo>
                  <a:cubicBezTo>
                    <a:pt x="20705" y="22029"/>
                    <a:pt x="21395" y="21366"/>
                    <a:pt x="21949" y="20866"/>
                  </a:cubicBezTo>
                  <a:cubicBezTo>
                    <a:pt x="22166" y="20649"/>
                    <a:pt x="22409" y="20460"/>
                    <a:pt x="22652" y="20284"/>
                  </a:cubicBezTo>
                  <a:cubicBezTo>
                    <a:pt x="22885" y="20081"/>
                    <a:pt x="23027" y="19809"/>
                    <a:pt x="23218" y="19809"/>
                  </a:cubicBezTo>
                  <a:cubicBezTo>
                    <a:pt x="23294" y="19809"/>
                    <a:pt x="23377" y="19852"/>
                    <a:pt x="23477" y="19960"/>
                  </a:cubicBezTo>
                  <a:cubicBezTo>
                    <a:pt x="23531" y="20027"/>
                    <a:pt x="23558" y="20122"/>
                    <a:pt x="23653" y="20217"/>
                  </a:cubicBezTo>
                  <a:cubicBezTo>
                    <a:pt x="24167" y="20812"/>
                    <a:pt x="26169" y="24233"/>
                    <a:pt x="26574" y="24869"/>
                  </a:cubicBezTo>
                  <a:cubicBezTo>
                    <a:pt x="26858" y="25329"/>
                    <a:pt x="27007" y="25883"/>
                    <a:pt x="27250" y="26154"/>
                  </a:cubicBezTo>
                  <a:cubicBezTo>
                    <a:pt x="27307" y="26224"/>
                    <a:pt x="27378" y="26265"/>
                    <a:pt x="27461" y="26265"/>
                  </a:cubicBezTo>
                  <a:cubicBezTo>
                    <a:pt x="27536" y="26265"/>
                    <a:pt x="27620" y="26231"/>
                    <a:pt x="27710" y="26154"/>
                  </a:cubicBezTo>
                  <a:cubicBezTo>
                    <a:pt x="27873" y="26073"/>
                    <a:pt x="28021" y="25978"/>
                    <a:pt x="28157" y="25856"/>
                  </a:cubicBezTo>
                  <a:cubicBezTo>
                    <a:pt x="28386" y="25667"/>
                    <a:pt x="28616" y="25329"/>
                    <a:pt x="28846" y="25126"/>
                  </a:cubicBezTo>
                  <a:cubicBezTo>
                    <a:pt x="29198" y="25058"/>
                    <a:pt x="29333" y="24747"/>
                    <a:pt x="28900" y="24260"/>
                  </a:cubicBezTo>
                  <a:cubicBezTo>
                    <a:pt x="28684" y="23814"/>
                    <a:pt x="26426" y="20041"/>
                    <a:pt x="26020" y="19405"/>
                  </a:cubicBezTo>
                  <a:cubicBezTo>
                    <a:pt x="25357" y="18648"/>
                    <a:pt x="25060" y="18391"/>
                    <a:pt x="25668" y="18080"/>
                  </a:cubicBezTo>
                  <a:cubicBezTo>
                    <a:pt x="26020" y="17769"/>
                    <a:pt x="27183" y="16498"/>
                    <a:pt x="27507" y="16214"/>
                  </a:cubicBezTo>
                  <a:cubicBezTo>
                    <a:pt x="27602" y="16119"/>
                    <a:pt x="27764" y="16038"/>
                    <a:pt x="27900" y="15916"/>
                  </a:cubicBezTo>
                  <a:cubicBezTo>
                    <a:pt x="28062" y="15781"/>
                    <a:pt x="28116" y="15538"/>
                    <a:pt x="28021" y="15335"/>
                  </a:cubicBezTo>
                  <a:cubicBezTo>
                    <a:pt x="27697" y="14983"/>
                    <a:pt x="27386" y="14442"/>
                    <a:pt x="27183" y="14212"/>
                  </a:cubicBezTo>
                  <a:cubicBezTo>
                    <a:pt x="27208" y="14080"/>
                    <a:pt x="27066" y="13928"/>
                    <a:pt x="26838" y="13928"/>
                  </a:cubicBezTo>
                  <a:cubicBezTo>
                    <a:pt x="26693" y="13928"/>
                    <a:pt x="26512" y="13990"/>
                    <a:pt x="26317" y="14158"/>
                  </a:cubicBezTo>
                  <a:cubicBezTo>
                    <a:pt x="25898" y="14699"/>
                    <a:pt x="25438" y="15213"/>
                    <a:pt x="24938" y="15686"/>
                  </a:cubicBezTo>
                  <a:cubicBezTo>
                    <a:pt x="24735" y="15862"/>
                    <a:pt x="24573" y="15997"/>
                    <a:pt x="24451" y="15997"/>
                  </a:cubicBezTo>
                  <a:cubicBezTo>
                    <a:pt x="24273" y="16166"/>
                    <a:pt x="24153" y="16302"/>
                    <a:pt x="24038" y="16302"/>
                  </a:cubicBezTo>
                  <a:cubicBezTo>
                    <a:pt x="23987" y="16302"/>
                    <a:pt x="23937" y="16276"/>
                    <a:pt x="23883" y="16214"/>
                  </a:cubicBezTo>
                  <a:cubicBezTo>
                    <a:pt x="23815" y="16106"/>
                    <a:pt x="23748" y="15984"/>
                    <a:pt x="23694" y="15862"/>
                  </a:cubicBezTo>
                  <a:cubicBezTo>
                    <a:pt x="23437" y="15565"/>
                    <a:pt x="21489" y="12278"/>
                    <a:pt x="20813" y="11007"/>
                  </a:cubicBezTo>
                  <a:cubicBezTo>
                    <a:pt x="20123" y="10033"/>
                    <a:pt x="19042" y="8370"/>
                    <a:pt x="18920" y="7964"/>
                  </a:cubicBezTo>
                  <a:cubicBezTo>
                    <a:pt x="18514" y="7504"/>
                    <a:pt x="18474" y="7126"/>
                    <a:pt x="18758" y="6869"/>
                  </a:cubicBezTo>
                  <a:lnTo>
                    <a:pt x="20394" y="5435"/>
                  </a:lnTo>
                  <a:cubicBezTo>
                    <a:pt x="20705" y="5151"/>
                    <a:pt x="20813" y="4705"/>
                    <a:pt x="20637" y="4326"/>
                  </a:cubicBezTo>
                  <a:cubicBezTo>
                    <a:pt x="20448" y="3853"/>
                    <a:pt x="20164" y="3528"/>
                    <a:pt x="20164" y="3339"/>
                  </a:cubicBezTo>
                  <a:cubicBezTo>
                    <a:pt x="20108" y="3274"/>
                    <a:pt x="19938" y="3145"/>
                    <a:pt x="19749" y="3145"/>
                  </a:cubicBezTo>
                  <a:cubicBezTo>
                    <a:pt x="19663" y="3145"/>
                    <a:pt x="19573" y="3172"/>
                    <a:pt x="19488" y="3244"/>
                  </a:cubicBezTo>
                  <a:cubicBezTo>
                    <a:pt x="19447" y="3285"/>
                    <a:pt x="19407" y="3339"/>
                    <a:pt x="19393" y="3393"/>
                  </a:cubicBezTo>
                  <a:cubicBezTo>
                    <a:pt x="18987" y="3934"/>
                    <a:pt x="18460" y="4637"/>
                    <a:pt x="18190" y="4867"/>
                  </a:cubicBezTo>
                  <a:cubicBezTo>
                    <a:pt x="18027" y="5016"/>
                    <a:pt x="17892" y="5192"/>
                    <a:pt x="17770" y="5314"/>
                  </a:cubicBezTo>
                  <a:cubicBezTo>
                    <a:pt x="17658" y="5411"/>
                    <a:pt x="17550" y="5471"/>
                    <a:pt x="17449" y="5471"/>
                  </a:cubicBezTo>
                  <a:cubicBezTo>
                    <a:pt x="17366" y="5471"/>
                    <a:pt x="17288" y="5431"/>
                    <a:pt x="17216" y="5341"/>
                  </a:cubicBezTo>
                  <a:cubicBezTo>
                    <a:pt x="16891" y="4976"/>
                    <a:pt x="15471" y="2541"/>
                    <a:pt x="14795" y="1459"/>
                  </a:cubicBezTo>
                  <a:cubicBezTo>
                    <a:pt x="14457" y="878"/>
                    <a:pt x="14430" y="256"/>
                    <a:pt x="14268" y="66"/>
                  </a:cubicBezTo>
                  <a:cubicBezTo>
                    <a:pt x="14229" y="22"/>
                    <a:pt x="14181" y="1"/>
                    <a:pt x="14123" y="1"/>
                  </a:cubicBezTo>
                  <a:close/>
                </a:path>
              </a:pathLst>
            </a:custGeom>
            <a:solidFill>
              <a:srgbClr val="B74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33"/>
            <p:cNvSpPr/>
            <p:nvPr/>
          </p:nvSpPr>
          <p:spPr>
            <a:xfrm>
              <a:off x="1597500" y="901375"/>
              <a:ext cx="784400" cy="768200"/>
            </a:xfrm>
            <a:custGeom>
              <a:avLst/>
              <a:gdLst/>
              <a:ahLst/>
              <a:cxnLst/>
              <a:rect l="l" t="t" r="r" b="b"/>
              <a:pathLst>
                <a:path w="31376" h="30728" extrusionOk="0">
                  <a:moveTo>
                    <a:pt x="6998" y="0"/>
                  </a:moveTo>
                  <a:cubicBezTo>
                    <a:pt x="6781" y="0"/>
                    <a:pt x="6504" y="119"/>
                    <a:pt x="6208" y="382"/>
                  </a:cubicBezTo>
                  <a:cubicBezTo>
                    <a:pt x="5924" y="626"/>
                    <a:pt x="5694" y="923"/>
                    <a:pt x="5505" y="1234"/>
                  </a:cubicBezTo>
                  <a:cubicBezTo>
                    <a:pt x="4139" y="4683"/>
                    <a:pt x="2435" y="7360"/>
                    <a:pt x="406" y="9348"/>
                  </a:cubicBezTo>
                  <a:cubicBezTo>
                    <a:pt x="95" y="9984"/>
                    <a:pt x="0" y="10417"/>
                    <a:pt x="109" y="10728"/>
                  </a:cubicBezTo>
                  <a:cubicBezTo>
                    <a:pt x="244" y="11012"/>
                    <a:pt x="717" y="11607"/>
                    <a:pt x="1529" y="12445"/>
                  </a:cubicBezTo>
                  <a:cubicBezTo>
                    <a:pt x="1637" y="12594"/>
                    <a:pt x="1799" y="12702"/>
                    <a:pt x="1975" y="12756"/>
                  </a:cubicBezTo>
                  <a:cubicBezTo>
                    <a:pt x="2005" y="12787"/>
                    <a:pt x="2045" y="12802"/>
                    <a:pt x="2092" y="12802"/>
                  </a:cubicBezTo>
                  <a:cubicBezTo>
                    <a:pt x="2194" y="12802"/>
                    <a:pt x="2332" y="12732"/>
                    <a:pt x="2489" y="12594"/>
                  </a:cubicBezTo>
                  <a:cubicBezTo>
                    <a:pt x="2746" y="12364"/>
                    <a:pt x="3043" y="11918"/>
                    <a:pt x="3517" y="11269"/>
                  </a:cubicBezTo>
                  <a:lnTo>
                    <a:pt x="6546" y="6914"/>
                  </a:lnTo>
                  <a:lnTo>
                    <a:pt x="9264" y="10160"/>
                  </a:lnTo>
                  <a:cubicBezTo>
                    <a:pt x="9764" y="10714"/>
                    <a:pt x="10224" y="11309"/>
                    <a:pt x="10725" y="11850"/>
                  </a:cubicBezTo>
                  <a:cubicBezTo>
                    <a:pt x="11212" y="12405"/>
                    <a:pt x="11712" y="12905"/>
                    <a:pt x="12212" y="13460"/>
                  </a:cubicBezTo>
                  <a:cubicBezTo>
                    <a:pt x="13186" y="14406"/>
                    <a:pt x="14119" y="15407"/>
                    <a:pt x="15012" y="16462"/>
                  </a:cubicBezTo>
                  <a:lnTo>
                    <a:pt x="17608" y="19397"/>
                  </a:lnTo>
                  <a:cubicBezTo>
                    <a:pt x="18366" y="20181"/>
                    <a:pt x="18934" y="20817"/>
                    <a:pt x="19299" y="21236"/>
                  </a:cubicBezTo>
                  <a:cubicBezTo>
                    <a:pt x="19677" y="21641"/>
                    <a:pt x="20083" y="22115"/>
                    <a:pt x="20516" y="22656"/>
                  </a:cubicBezTo>
                  <a:cubicBezTo>
                    <a:pt x="20962" y="23143"/>
                    <a:pt x="20665" y="23873"/>
                    <a:pt x="19569" y="24806"/>
                  </a:cubicBezTo>
                  <a:cubicBezTo>
                    <a:pt x="18785" y="25901"/>
                    <a:pt x="17784" y="27200"/>
                    <a:pt x="16526" y="28674"/>
                  </a:cubicBezTo>
                  <a:cubicBezTo>
                    <a:pt x="16323" y="28985"/>
                    <a:pt x="16459" y="29391"/>
                    <a:pt x="16864" y="29850"/>
                  </a:cubicBezTo>
                  <a:cubicBezTo>
                    <a:pt x="16919" y="29972"/>
                    <a:pt x="17040" y="30040"/>
                    <a:pt x="17135" y="30134"/>
                  </a:cubicBezTo>
                  <a:cubicBezTo>
                    <a:pt x="17613" y="30523"/>
                    <a:pt x="17981" y="30728"/>
                    <a:pt x="18234" y="30728"/>
                  </a:cubicBezTo>
                  <a:cubicBezTo>
                    <a:pt x="18324" y="30728"/>
                    <a:pt x="18400" y="30702"/>
                    <a:pt x="18460" y="30648"/>
                  </a:cubicBezTo>
                  <a:cubicBezTo>
                    <a:pt x="19353" y="29742"/>
                    <a:pt x="20191" y="28931"/>
                    <a:pt x="20949" y="28255"/>
                  </a:cubicBezTo>
                  <a:cubicBezTo>
                    <a:pt x="21395" y="27835"/>
                    <a:pt x="21855" y="27497"/>
                    <a:pt x="22247" y="27146"/>
                  </a:cubicBezTo>
                  <a:cubicBezTo>
                    <a:pt x="23951" y="25509"/>
                    <a:pt x="25290" y="24197"/>
                    <a:pt x="26277" y="23197"/>
                  </a:cubicBezTo>
                  <a:cubicBezTo>
                    <a:pt x="26994" y="22629"/>
                    <a:pt x="27629" y="22101"/>
                    <a:pt x="28211" y="21696"/>
                  </a:cubicBezTo>
                  <a:cubicBezTo>
                    <a:pt x="28792" y="21303"/>
                    <a:pt x="29604" y="20641"/>
                    <a:pt x="30713" y="19708"/>
                  </a:cubicBezTo>
                  <a:cubicBezTo>
                    <a:pt x="31321" y="19221"/>
                    <a:pt x="31375" y="18761"/>
                    <a:pt x="30943" y="18328"/>
                  </a:cubicBezTo>
                  <a:lnTo>
                    <a:pt x="29590" y="17016"/>
                  </a:lnTo>
                  <a:cubicBezTo>
                    <a:pt x="29576" y="17001"/>
                    <a:pt x="29554" y="16994"/>
                    <a:pt x="29524" y="16994"/>
                  </a:cubicBezTo>
                  <a:cubicBezTo>
                    <a:pt x="29177" y="16994"/>
                    <a:pt x="27755" y="18002"/>
                    <a:pt x="25303" y="20019"/>
                  </a:cubicBezTo>
                  <a:cubicBezTo>
                    <a:pt x="23789" y="18910"/>
                    <a:pt x="20813" y="15380"/>
                    <a:pt x="19731" y="14298"/>
                  </a:cubicBezTo>
                  <a:cubicBezTo>
                    <a:pt x="18474" y="12892"/>
                    <a:pt x="17595" y="11972"/>
                    <a:pt x="17108" y="11485"/>
                  </a:cubicBezTo>
                  <a:lnTo>
                    <a:pt x="15228" y="9578"/>
                  </a:lnTo>
                  <a:lnTo>
                    <a:pt x="13200" y="7306"/>
                  </a:lnTo>
                  <a:lnTo>
                    <a:pt x="10725" y="4128"/>
                  </a:lnTo>
                  <a:cubicBezTo>
                    <a:pt x="9616" y="2830"/>
                    <a:pt x="8818" y="1802"/>
                    <a:pt x="7330" y="139"/>
                  </a:cubicBezTo>
                  <a:cubicBezTo>
                    <a:pt x="7251" y="49"/>
                    <a:pt x="7137" y="0"/>
                    <a:pt x="6998" y="0"/>
                  </a:cubicBezTo>
                  <a:close/>
                </a:path>
              </a:pathLst>
            </a:custGeom>
            <a:solidFill>
              <a:srgbClr val="B74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33"/>
            <p:cNvSpPr/>
            <p:nvPr/>
          </p:nvSpPr>
          <p:spPr>
            <a:xfrm>
              <a:off x="1420675" y="2239975"/>
              <a:ext cx="885500" cy="762375"/>
            </a:xfrm>
            <a:custGeom>
              <a:avLst/>
              <a:gdLst/>
              <a:ahLst/>
              <a:cxnLst/>
              <a:rect l="l" t="t" r="r" b="b"/>
              <a:pathLst>
                <a:path w="35420" h="30495" extrusionOk="0">
                  <a:moveTo>
                    <a:pt x="14568" y="9184"/>
                  </a:moveTo>
                  <a:cubicBezTo>
                    <a:pt x="15836" y="9184"/>
                    <a:pt x="17341" y="9580"/>
                    <a:pt x="18690" y="11089"/>
                  </a:cubicBezTo>
                  <a:cubicBezTo>
                    <a:pt x="20205" y="12780"/>
                    <a:pt x="20489" y="14741"/>
                    <a:pt x="20381" y="16255"/>
                  </a:cubicBezTo>
                  <a:cubicBezTo>
                    <a:pt x="20340" y="17162"/>
                    <a:pt x="20137" y="18054"/>
                    <a:pt x="19786" y="18879"/>
                  </a:cubicBezTo>
                  <a:cubicBezTo>
                    <a:pt x="19299" y="18325"/>
                    <a:pt x="18771" y="17743"/>
                    <a:pt x="18312" y="17162"/>
                  </a:cubicBezTo>
                  <a:cubicBezTo>
                    <a:pt x="17500" y="16188"/>
                    <a:pt x="16608" y="15119"/>
                    <a:pt x="15931" y="14362"/>
                  </a:cubicBezTo>
                  <a:cubicBezTo>
                    <a:pt x="14998" y="13321"/>
                    <a:pt x="14025" y="11968"/>
                    <a:pt x="13010" y="10832"/>
                  </a:cubicBezTo>
                  <a:cubicBezTo>
                    <a:pt x="12659" y="10440"/>
                    <a:pt x="12307" y="10102"/>
                    <a:pt x="11955" y="9778"/>
                  </a:cubicBezTo>
                  <a:cubicBezTo>
                    <a:pt x="12659" y="9439"/>
                    <a:pt x="13416" y="9250"/>
                    <a:pt x="14187" y="9196"/>
                  </a:cubicBezTo>
                  <a:cubicBezTo>
                    <a:pt x="14311" y="9189"/>
                    <a:pt x="14438" y="9184"/>
                    <a:pt x="14568" y="9184"/>
                  </a:cubicBezTo>
                  <a:close/>
                  <a:moveTo>
                    <a:pt x="13899" y="1"/>
                  </a:moveTo>
                  <a:cubicBezTo>
                    <a:pt x="10111" y="1"/>
                    <a:pt x="7136" y="1738"/>
                    <a:pt x="5599" y="3110"/>
                  </a:cubicBezTo>
                  <a:cubicBezTo>
                    <a:pt x="4842" y="3773"/>
                    <a:pt x="4098" y="4503"/>
                    <a:pt x="3435" y="5152"/>
                  </a:cubicBezTo>
                  <a:lnTo>
                    <a:pt x="2327" y="6261"/>
                  </a:lnTo>
                  <a:cubicBezTo>
                    <a:pt x="1542" y="6965"/>
                    <a:pt x="0" y="8047"/>
                    <a:pt x="582" y="8696"/>
                  </a:cubicBezTo>
                  <a:cubicBezTo>
                    <a:pt x="1191" y="9385"/>
                    <a:pt x="3233" y="11536"/>
                    <a:pt x="5586" y="14173"/>
                  </a:cubicBezTo>
                  <a:cubicBezTo>
                    <a:pt x="7912" y="16796"/>
                    <a:pt x="9102" y="18649"/>
                    <a:pt x="11374" y="21192"/>
                  </a:cubicBezTo>
                  <a:cubicBezTo>
                    <a:pt x="13673" y="23761"/>
                    <a:pt x="15255" y="25208"/>
                    <a:pt x="15837" y="25857"/>
                  </a:cubicBezTo>
                  <a:cubicBezTo>
                    <a:pt x="16459" y="26547"/>
                    <a:pt x="18001" y="28089"/>
                    <a:pt x="18704" y="28873"/>
                  </a:cubicBezTo>
                  <a:cubicBezTo>
                    <a:pt x="18934" y="29130"/>
                    <a:pt x="19164" y="29455"/>
                    <a:pt x="19421" y="29752"/>
                  </a:cubicBezTo>
                  <a:cubicBezTo>
                    <a:pt x="19791" y="30160"/>
                    <a:pt x="20181" y="30495"/>
                    <a:pt x="20558" y="30495"/>
                  </a:cubicBezTo>
                  <a:cubicBezTo>
                    <a:pt x="20718" y="30495"/>
                    <a:pt x="20876" y="30434"/>
                    <a:pt x="21030" y="30293"/>
                  </a:cubicBezTo>
                  <a:cubicBezTo>
                    <a:pt x="21855" y="29576"/>
                    <a:pt x="24140" y="27413"/>
                    <a:pt x="25412" y="26277"/>
                  </a:cubicBezTo>
                  <a:cubicBezTo>
                    <a:pt x="26642" y="25181"/>
                    <a:pt x="35419" y="16648"/>
                    <a:pt x="26669" y="6843"/>
                  </a:cubicBezTo>
                  <a:cubicBezTo>
                    <a:pt x="22025" y="1639"/>
                    <a:pt x="17578" y="1"/>
                    <a:pt x="13899" y="1"/>
                  </a:cubicBezTo>
                  <a:close/>
                </a:path>
              </a:pathLst>
            </a:custGeom>
            <a:solidFill>
              <a:srgbClr val="B74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33"/>
            <p:cNvSpPr/>
            <p:nvPr/>
          </p:nvSpPr>
          <p:spPr>
            <a:xfrm>
              <a:off x="2003875" y="1877175"/>
              <a:ext cx="744175" cy="747775"/>
            </a:xfrm>
            <a:custGeom>
              <a:avLst/>
              <a:gdLst/>
              <a:ahLst/>
              <a:cxnLst/>
              <a:rect l="l" t="t" r="r" b="b"/>
              <a:pathLst>
                <a:path w="29767" h="29911" extrusionOk="0">
                  <a:moveTo>
                    <a:pt x="2576" y="3622"/>
                  </a:moveTo>
                  <a:cubicBezTo>
                    <a:pt x="2887" y="3622"/>
                    <a:pt x="4084" y="4377"/>
                    <a:pt x="4707" y="4788"/>
                  </a:cubicBezTo>
                  <a:cubicBezTo>
                    <a:pt x="5302" y="5248"/>
                    <a:pt x="8264" y="7128"/>
                    <a:pt x="9454" y="7818"/>
                  </a:cubicBezTo>
                  <a:cubicBezTo>
                    <a:pt x="10685" y="8467"/>
                    <a:pt x="13132" y="10090"/>
                    <a:pt x="13917" y="10441"/>
                  </a:cubicBezTo>
                  <a:cubicBezTo>
                    <a:pt x="14336" y="10658"/>
                    <a:pt x="14674" y="10820"/>
                    <a:pt x="14782" y="10955"/>
                  </a:cubicBezTo>
                  <a:cubicBezTo>
                    <a:pt x="14945" y="11117"/>
                    <a:pt x="14890" y="11266"/>
                    <a:pt x="14552" y="11564"/>
                  </a:cubicBezTo>
                  <a:cubicBezTo>
                    <a:pt x="14201" y="11888"/>
                    <a:pt x="13416" y="12524"/>
                    <a:pt x="12767" y="13105"/>
                  </a:cubicBezTo>
                  <a:cubicBezTo>
                    <a:pt x="12402" y="13430"/>
                    <a:pt x="12050" y="13782"/>
                    <a:pt x="11726" y="14147"/>
                  </a:cubicBezTo>
                  <a:cubicBezTo>
                    <a:pt x="11293" y="14525"/>
                    <a:pt x="10211" y="15621"/>
                    <a:pt x="9887" y="15905"/>
                  </a:cubicBezTo>
                  <a:cubicBezTo>
                    <a:pt x="9669" y="16102"/>
                    <a:pt x="9300" y="16529"/>
                    <a:pt x="8969" y="16529"/>
                  </a:cubicBezTo>
                  <a:cubicBezTo>
                    <a:pt x="8869" y="16529"/>
                    <a:pt x="8771" y="16490"/>
                    <a:pt x="8683" y="16392"/>
                  </a:cubicBezTo>
                  <a:cubicBezTo>
                    <a:pt x="8629" y="16297"/>
                    <a:pt x="8588" y="16202"/>
                    <a:pt x="8548" y="16108"/>
                  </a:cubicBezTo>
                  <a:cubicBezTo>
                    <a:pt x="8196" y="15188"/>
                    <a:pt x="6668" y="12172"/>
                    <a:pt x="6141" y="11239"/>
                  </a:cubicBezTo>
                  <a:cubicBezTo>
                    <a:pt x="5694" y="10225"/>
                    <a:pt x="3896" y="6560"/>
                    <a:pt x="3422" y="5708"/>
                  </a:cubicBezTo>
                  <a:cubicBezTo>
                    <a:pt x="2976" y="4748"/>
                    <a:pt x="2381" y="3761"/>
                    <a:pt x="2516" y="3639"/>
                  </a:cubicBezTo>
                  <a:cubicBezTo>
                    <a:pt x="2529" y="3627"/>
                    <a:pt x="2549" y="3622"/>
                    <a:pt x="2576" y="3622"/>
                  </a:cubicBezTo>
                  <a:close/>
                  <a:moveTo>
                    <a:pt x="834" y="1"/>
                  </a:moveTo>
                  <a:cubicBezTo>
                    <a:pt x="746" y="1"/>
                    <a:pt x="674" y="22"/>
                    <a:pt x="623" y="69"/>
                  </a:cubicBezTo>
                  <a:cubicBezTo>
                    <a:pt x="1" y="623"/>
                    <a:pt x="325" y="1502"/>
                    <a:pt x="880" y="2652"/>
                  </a:cubicBezTo>
                  <a:cubicBezTo>
                    <a:pt x="1502" y="3679"/>
                    <a:pt x="2449" y="6114"/>
                    <a:pt x="2719" y="6749"/>
                  </a:cubicBezTo>
                  <a:cubicBezTo>
                    <a:pt x="2922" y="7439"/>
                    <a:pt x="3449" y="8494"/>
                    <a:pt x="4004" y="9697"/>
                  </a:cubicBezTo>
                  <a:cubicBezTo>
                    <a:pt x="4612" y="10901"/>
                    <a:pt x="5586" y="12903"/>
                    <a:pt x="6114" y="13836"/>
                  </a:cubicBezTo>
                  <a:cubicBezTo>
                    <a:pt x="6627" y="14728"/>
                    <a:pt x="7358" y="16473"/>
                    <a:pt x="8034" y="17690"/>
                  </a:cubicBezTo>
                  <a:cubicBezTo>
                    <a:pt x="8710" y="18772"/>
                    <a:pt x="9779" y="21220"/>
                    <a:pt x="10333" y="22369"/>
                  </a:cubicBezTo>
                  <a:cubicBezTo>
                    <a:pt x="10860" y="23478"/>
                    <a:pt x="11469" y="24682"/>
                    <a:pt x="11834" y="25290"/>
                  </a:cubicBezTo>
                  <a:cubicBezTo>
                    <a:pt x="12294" y="25994"/>
                    <a:pt x="12591" y="26846"/>
                    <a:pt x="12808" y="27305"/>
                  </a:cubicBezTo>
                  <a:lnTo>
                    <a:pt x="13592" y="28766"/>
                  </a:lnTo>
                  <a:cubicBezTo>
                    <a:pt x="13660" y="28969"/>
                    <a:pt x="13754" y="29158"/>
                    <a:pt x="13863" y="29334"/>
                  </a:cubicBezTo>
                  <a:cubicBezTo>
                    <a:pt x="13890" y="29402"/>
                    <a:pt x="13930" y="29469"/>
                    <a:pt x="13984" y="29523"/>
                  </a:cubicBezTo>
                  <a:cubicBezTo>
                    <a:pt x="14091" y="29782"/>
                    <a:pt x="14192" y="29911"/>
                    <a:pt x="14315" y="29911"/>
                  </a:cubicBezTo>
                  <a:cubicBezTo>
                    <a:pt x="14378" y="29911"/>
                    <a:pt x="14447" y="29876"/>
                    <a:pt x="14525" y="29807"/>
                  </a:cubicBezTo>
                  <a:lnTo>
                    <a:pt x="15174" y="29226"/>
                  </a:lnTo>
                  <a:cubicBezTo>
                    <a:pt x="15458" y="28969"/>
                    <a:pt x="15404" y="28955"/>
                    <a:pt x="15269" y="28617"/>
                  </a:cubicBezTo>
                  <a:cubicBezTo>
                    <a:pt x="15066" y="28279"/>
                    <a:pt x="14890" y="27927"/>
                    <a:pt x="14742" y="27562"/>
                  </a:cubicBezTo>
                  <a:cubicBezTo>
                    <a:pt x="14485" y="27021"/>
                    <a:pt x="14147" y="26440"/>
                    <a:pt x="14133" y="26223"/>
                  </a:cubicBezTo>
                  <a:cubicBezTo>
                    <a:pt x="13971" y="25750"/>
                    <a:pt x="13741" y="25304"/>
                    <a:pt x="13470" y="24885"/>
                  </a:cubicBezTo>
                  <a:cubicBezTo>
                    <a:pt x="13335" y="24547"/>
                    <a:pt x="11550" y="21571"/>
                    <a:pt x="11253" y="20895"/>
                  </a:cubicBezTo>
                  <a:lnTo>
                    <a:pt x="10833" y="20165"/>
                  </a:lnTo>
                  <a:lnTo>
                    <a:pt x="10603" y="19786"/>
                  </a:lnTo>
                  <a:cubicBezTo>
                    <a:pt x="10441" y="19462"/>
                    <a:pt x="10441" y="19272"/>
                    <a:pt x="10576" y="19164"/>
                  </a:cubicBezTo>
                  <a:lnTo>
                    <a:pt x="10644" y="19096"/>
                  </a:lnTo>
                  <a:lnTo>
                    <a:pt x="12632" y="17325"/>
                  </a:lnTo>
                  <a:cubicBezTo>
                    <a:pt x="13673" y="16392"/>
                    <a:pt x="14782" y="15404"/>
                    <a:pt x="15012" y="15148"/>
                  </a:cubicBezTo>
                  <a:cubicBezTo>
                    <a:pt x="15242" y="14945"/>
                    <a:pt x="15824" y="14350"/>
                    <a:pt x="16351" y="13822"/>
                  </a:cubicBezTo>
                  <a:cubicBezTo>
                    <a:pt x="16662" y="13511"/>
                    <a:pt x="16973" y="13214"/>
                    <a:pt x="17338" y="12889"/>
                  </a:cubicBezTo>
                  <a:cubicBezTo>
                    <a:pt x="17453" y="12788"/>
                    <a:pt x="17524" y="12723"/>
                    <a:pt x="17654" y="12723"/>
                  </a:cubicBezTo>
                  <a:cubicBezTo>
                    <a:pt x="17785" y="12723"/>
                    <a:pt x="17974" y="12788"/>
                    <a:pt x="18325" y="12943"/>
                  </a:cubicBezTo>
                  <a:lnTo>
                    <a:pt x="19461" y="13633"/>
                  </a:lnTo>
                  <a:cubicBezTo>
                    <a:pt x="20043" y="13971"/>
                    <a:pt x="20638" y="14282"/>
                    <a:pt x="21233" y="14566"/>
                  </a:cubicBezTo>
                  <a:cubicBezTo>
                    <a:pt x="21963" y="14864"/>
                    <a:pt x="23370" y="15770"/>
                    <a:pt x="23897" y="16175"/>
                  </a:cubicBezTo>
                  <a:cubicBezTo>
                    <a:pt x="24425" y="16595"/>
                    <a:pt x="24993" y="16973"/>
                    <a:pt x="25588" y="17284"/>
                  </a:cubicBezTo>
                  <a:cubicBezTo>
                    <a:pt x="26048" y="17595"/>
                    <a:pt x="26507" y="17879"/>
                    <a:pt x="26994" y="18150"/>
                  </a:cubicBezTo>
                  <a:cubicBezTo>
                    <a:pt x="27141" y="18220"/>
                    <a:pt x="27247" y="18250"/>
                    <a:pt x="27333" y="18250"/>
                  </a:cubicBezTo>
                  <a:cubicBezTo>
                    <a:pt x="27446" y="18250"/>
                    <a:pt x="27524" y="18199"/>
                    <a:pt x="27616" y="18123"/>
                  </a:cubicBezTo>
                  <a:lnTo>
                    <a:pt x="29442" y="16486"/>
                  </a:lnTo>
                  <a:cubicBezTo>
                    <a:pt x="29739" y="16229"/>
                    <a:pt x="29767" y="16135"/>
                    <a:pt x="29685" y="16040"/>
                  </a:cubicBezTo>
                  <a:cubicBezTo>
                    <a:pt x="29564" y="15945"/>
                    <a:pt x="29442" y="15864"/>
                    <a:pt x="29293" y="15797"/>
                  </a:cubicBezTo>
                  <a:cubicBezTo>
                    <a:pt x="28752" y="15526"/>
                    <a:pt x="26007" y="14228"/>
                    <a:pt x="24817" y="13417"/>
                  </a:cubicBezTo>
                  <a:cubicBezTo>
                    <a:pt x="23654" y="12632"/>
                    <a:pt x="20719" y="10982"/>
                    <a:pt x="19759" y="10441"/>
                  </a:cubicBezTo>
                  <a:cubicBezTo>
                    <a:pt x="18677" y="9941"/>
                    <a:pt x="14688" y="7764"/>
                    <a:pt x="13849" y="7344"/>
                  </a:cubicBezTo>
                  <a:cubicBezTo>
                    <a:pt x="13159" y="6912"/>
                    <a:pt x="8318" y="4383"/>
                    <a:pt x="7696" y="3869"/>
                  </a:cubicBezTo>
                  <a:cubicBezTo>
                    <a:pt x="7074" y="3504"/>
                    <a:pt x="4072" y="1448"/>
                    <a:pt x="2949" y="921"/>
                  </a:cubicBezTo>
                  <a:cubicBezTo>
                    <a:pt x="1997" y="433"/>
                    <a:pt x="1235" y="1"/>
                    <a:pt x="834" y="1"/>
                  </a:cubicBezTo>
                  <a:close/>
                </a:path>
              </a:pathLst>
            </a:custGeom>
            <a:solidFill>
              <a:srgbClr val="B74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33"/>
            <p:cNvSpPr/>
            <p:nvPr/>
          </p:nvSpPr>
          <p:spPr>
            <a:xfrm>
              <a:off x="2303425" y="1454900"/>
              <a:ext cx="777300" cy="762750"/>
            </a:xfrm>
            <a:custGeom>
              <a:avLst/>
              <a:gdLst/>
              <a:ahLst/>
              <a:cxnLst/>
              <a:rect l="l" t="t" r="r" b="b"/>
              <a:pathLst>
                <a:path w="31092" h="30510" extrusionOk="0">
                  <a:moveTo>
                    <a:pt x="14094" y="2162"/>
                  </a:moveTo>
                  <a:cubicBezTo>
                    <a:pt x="16962" y="2162"/>
                    <a:pt x="20571" y="3405"/>
                    <a:pt x="24398" y="7696"/>
                  </a:cubicBezTo>
                  <a:cubicBezTo>
                    <a:pt x="29077" y="12930"/>
                    <a:pt x="29199" y="17271"/>
                    <a:pt x="28076" y="20151"/>
                  </a:cubicBezTo>
                  <a:cubicBezTo>
                    <a:pt x="27386" y="21923"/>
                    <a:pt x="26223" y="23465"/>
                    <a:pt x="24695" y="24628"/>
                  </a:cubicBezTo>
                  <a:cubicBezTo>
                    <a:pt x="23708" y="23519"/>
                    <a:pt x="22788" y="22477"/>
                    <a:pt x="21936" y="21463"/>
                  </a:cubicBezTo>
                  <a:cubicBezTo>
                    <a:pt x="20462" y="19813"/>
                    <a:pt x="18826" y="17920"/>
                    <a:pt x="18217" y="17244"/>
                  </a:cubicBezTo>
                  <a:cubicBezTo>
                    <a:pt x="16973" y="15837"/>
                    <a:pt x="15323" y="14390"/>
                    <a:pt x="13579" y="12429"/>
                  </a:cubicBezTo>
                  <a:cubicBezTo>
                    <a:pt x="12740" y="11482"/>
                    <a:pt x="11077" y="9630"/>
                    <a:pt x="9751" y="7939"/>
                  </a:cubicBezTo>
                  <a:lnTo>
                    <a:pt x="7236" y="4856"/>
                  </a:lnTo>
                  <a:cubicBezTo>
                    <a:pt x="8791" y="3531"/>
                    <a:pt x="10455" y="2692"/>
                    <a:pt x="12294" y="2327"/>
                  </a:cubicBezTo>
                  <a:cubicBezTo>
                    <a:pt x="12853" y="2223"/>
                    <a:pt x="13455" y="2162"/>
                    <a:pt x="14094" y="2162"/>
                  </a:cubicBezTo>
                  <a:close/>
                  <a:moveTo>
                    <a:pt x="14652" y="1"/>
                  </a:moveTo>
                  <a:cubicBezTo>
                    <a:pt x="14633" y="1"/>
                    <a:pt x="14613" y="1"/>
                    <a:pt x="14593" y="1"/>
                  </a:cubicBezTo>
                  <a:cubicBezTo>
                    <a:pt x="9427" y="41"/>
                    <a:pt x="8047" y="1516"/>
                    <a:pt x="7141" y="2138"/>
                  </a:cubicBezTo>
                  <a:cubicBezTo>
                    <a:pt x="5938" y="3003"/>
                    <a:pt x="4802" y="3923"/>
                    <a:pt x="3706" y="4910"/>
                  </a:cubicBezTo>
                  <a:cubicBezTo>
                    <a:pt x="3314" y="5262"/>
                    <a:pt x="2827" y="5640"/>
                    <a:pt x="2408" y="6019"/>
                  </a:cubicBezTo>
                  <a:cubicBezTo>
                    <a:pt x="1989" y="6398"/>
                    <a:pt x="1353" y="7074"/>
                    <a:pt x="1069" y="7331"/>
                  </a:cubicBezTo>
                  <a:cubicBezTo>
                    <a:pt x="799" y="7561"/>
                    <a:pt x="582" y="7588"/>
                    <a:pt x="393" y="7763"/>
                  </a:cubicBezTo>
                  <a:lnTo>
                    <a:pt x="298" y="7845"/>
                  </a:lnTo>
                  <a:cubicBezTo>
                    <a:pt x="1" y="8102"/>
                    <a:pt x="380" y="8588"/>
                    <a:pt x="1123" y="9495"/>
                  </a:cubicBezTo>
                  <a:cubicBezTo>
                    <a:pt x="1935" y="10414"/>
                    <a:pt x="4572" y="13038"/>
                    <a:pt x="5830" y="14431"/>
                  </a:cubicBezTo>
                  <a:cubicBezTo>
                    <a:pt x="7074" y="15837"/>
                    <a:pt x="9684" y="18826"/>
                    <a:pt x="11645" y="21017"/>
                  </a:cubicBezTo>
                  <a:cubicBezTo>
                    <a:pt x="13646" y="23262"/>
                    <a:pt x="18244" y="28225"/>
                    <a:pt x="18893" y="28942"/>
                  </a:cubicBezTo>
                  <a:cubicBezTo>
                    <a:pt x="19326" y="29428"/>
                    <a:pt x="19597" y="29658"/>
                    <a:pt x="19759" y="29861"/>
                  </a:cubicBezTo>
                  <a:cubicBezTo>
                    <a:pt x="19854" y="29942"/>
                    <a:pt x="19921" y="30037"/>
                    <a:pt x="19962" y="30145"/>
                  </a:cubicBezTo>
                  <a:cubicBezTo>
                    <a:pt x="20028" y="30335"/>
                    <a:pt x="20164" y="30510"/>
                    <a:pt x="20377" y="30510"/>
                  </a:cubicBezTo>
                  <a:cubicBezTo>
                    <a:pt x="20513" y="30510"/>
                    <a:pt x="20681" y="30438"/>
                    <a:pt x="20881" y="30253"/>
                  </a:cubicBezTo>
                  <a:lnTo>
                    <a:pt x="24208" y="27292"/>
                  </a:lnTo>
                  <a:cubicBezTo>
                    <a:pt x="25087" y="26507"/>
                    <a:pt x="29090" y="22477"/>
                    <a:pt x="30105" y="18758"/>
                  </a:cubicBezTo>
                  <a:cubicBezTo>
                    <a:pt x="31092" y="15066"/>
                    <a:pt x="28428" y="9129"/>
                    <a:pt x="25926" y="6330"/>
                  </a:cubicBezTo>
                  <a:cubicBezTo>
                    <a:pt x="23380" y="3474"/>
                    <a:pt x="19760" y="1"/>
                    <a:pt x="14652" y="1"/>
                  </a:cubicBezTo>
                  <a:close/>
                </a:path>
              </a:pathLst>
            </a:custGeom>
            <a:solidFill>
              <a:srgbClr val="B74A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09" name="Google Shape;709;p43"/>
          <p:cNvGraphicFramePr/>
          <p:nvPr/>
        </p:nvGraphicFramePr>
        <p:xfrm>
          <a:off x="1686563" y="1617454"/>
          <a:ext cx="5770875" cy="3020975"/>
        </p:xfrm>
        <a:graphic>
          <a:graphicData uri="http://schemas.openxmlformats.org/drawingml/2006/table">
            <a:tbl>
              <a:tblPr>
                <a:noFill/>
                <a:tableStyleId>{8F28A414-2EC5-4154-A4A6-7FD6F58F0080}</a:tableStyleId>
              </a:tblPr>
              <a:tblGrid>
                <a:gridCol w="1479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4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4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01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852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91425">
                    <a:lnL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Chelsea Market"/>
                          <a:ea typeface="Chelsea Market"/>
                          <a:cs typeface="Chelsea Market"/>
                          <a:sym typeface="Chelsea Market"/>
                        </a:rPr>
                        <a:t>Mass</a:t>
                      </a:r>
                      <a:endParaRPr sz="1800">
                        <a:solidFill>
                          <a:schemeClr val="lt1"/>
                        </a:solidFill>
                        <a:latin typeface="Chelsea Market"/>
                        <a:ea typeface="Chelsea Market"/>
                        <a:cs typeface="Chelsea Market"/>
                        <a:sym typeface="Chelsea Market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lt1"/>
                          </a:solidFill>
                          <a:latin typeface="Chelsea Market"/>
                          <a:ea typeface="Chelsea Market"/>
                          <a:cs typeface="Chelsea Market"/>
                          <a:sym typeface="Chelsea Market"/>
                        </a:rPr>
                        <a:t>(Earths)</a:t>
                      </a:r>
                      <a:endParaRPr sz="1600">
                        <a:solidFill>
                          <a:schemeClr val="lt1"/>
                        </a:solidFill>
                        <a:latin typeface="Chelsea Market"/>
                        <a:ea typeface="Chelsea Market"/>
                        <a:cs typeface="Chelsea Market"/>
                        <a:sym typeface="Chelsea Market"/>
                      </a:endParaRPr>
                    </a:p>
                  </a:txBody>
                  <a:tcPr marL="91425" marR="91425" marT="91425" marB="91425" anchor="b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Chelsea Market"/>
                          <a:ea typeface="Chelsea Market"/>
                          <a:cs typeface="Chelsea Market"/>
                          <a:sym typeface="Chelsea Market"/>
                        </a:rPr>
                        <a:t>Diameter</a:t>
                      </a:r>
                      <a:endParaRPr sz="1800">
                        <a:solidFill>
                          <a:schemeClr val="lt1"/>
                        </a:solidFill>
                        <a:latin typeface="Chelsea Market"/>
                        <a:ea typeface="Chelsea Market"/>
                        <a:cs typeface="Chelsea Market"/>
                        <a:sym typeface="Chelsea Market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lt1"/>
                          </a:solidFill>
                          <a:latin typeface="Chelsea Market"/>
                          <a:ea typeface="Chelsea Market"/>
                          <a:cs typeface="Chelsea Market"/>
                          <a:sym typeface="Chelsea Market"/>
                        </a:rPr>
                        <a:t>(Earths)</a:t>
                      </a:r>
                      <a:endParaRPr sz="1600">
                        <a:solidFill>
                          <a:schemeClr val="lt1"/>
                        </a:solidFill>
                        <a:latin typeface="Chelsea Market"/>
                        <a:ea typeface="Chelsea Market"/>
                        <a:cs typeface="Chelsea Market"/>
                        <a:sym typeface="Chelsea Market"/>
                      </a:endParaRPr>
                    </a:p>
                  </a:txBody>
                  <a:tcPr marL="91425" marR="91425" marT="91425" marB="91425" anchor="b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1800">
                          <a:solidFill>
                            <a:schemeClr val="lt1"/>
                          </a:solidFill>
                          <a:latin typeface="Chelsea Market"/>
                          <a:ea typeface="Chelsea Market"/>
                          <a:cs typeface="Chelsea Market"/>
                          <a:sym typeface="Chelsea Market"/>
                        </a:rPr>
                        <a:t>Gravity</a:t>
                      </a:r>
                      <a:endParaRPr sz="1800">
                        <a:solidFill>
                          <a:schemeClr val="lt1"/>
                        </a:solidFill>
                        <a:latin typeface="Chelsea Market"/>
                        <a:ea typeface="Chelsea Market"/>
                        <a:cs typeface="Chelsea Market"/>
                        <a:sym typeface="Chelsea Market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lt1"/>
                          </a:solidFill>
                          <a:latin typeface="Chelsea Market"/>
                          <a:ea typeface="Chelsea Market"/>
                          <a:cs typeface="Chelsea Market"/>
                          <a:sym typeface="Chelsea Market"/>
                        </a:rPr>
                        <a:t>(Earths)</a:t>
                      </a:r>
                      <a:endParaRPr sz="1600">
                        <a:solidFill>
                          <a:schemeClr val="lt1"/>
                        </a:solidFill>
                        <a:latin typeface="Chelsea Market"/>
                        <a:ea typeface="Chelsea Market"/>
                        <a:cs typeface="Chelsea Market"/>
                        <a:sym typeface="Chelsea Market"/>
                      </a:endParaRPr>
                    </a:p>
                  </a:txBody>
                  <a:tcPr marL="91425" marR="91425" marT="91425" marB="91425" anchor="b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119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accent3"/>
                          </a:solidFill>
                          <a:latin typeface="Chelsea Market"/>
                          <a:ea typeface="Chelsea Market"/>
                          <a:cs typeface="Chelsea Market"/>
                          <a:sym typeface="Chelsea Market"/>
                        </a:rPr>
                        <a:t>MARS</a:t>
                      </a:r>
                      <a:endParaRPr sz="1800">
                        <a:solidFill>
                          <a:schemeClr val="accent3"/>
                        </a:solidFill>
                        <a:latin typeface="Chelsea Market"/>
                        <a:ea typeface="Chelsea Market"/>
                        <a:cs typeface="Chelsea Market"/>
                        <a:sym typeface="Chelsea Market"/>
                      </a:endParaRPr>
                    </a:p>
                  </a:txBody>
                  <a:tcPr marL="91425" marR="81625" marT="91425" marB="91425" anchor="ctr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lt1"/>
                          </a:solidFill>
                          <a:latin typeface="Archivo"/>
                          <a:ea typeface="Archivo"/>
                          <a:cs typeface="Archivo"/>
                          <a:sym typeface="Archivo"/>
                        </a:rPr>
                        <a:t>100</a:t>
                      </a:r>
                      <a:endParaRPr sz="1600">
                        <a:solidFill>
                          <a:schemeClr val="lt1"/>
                        </a:solidFill>
                        <a:latin typeface="Archivo"/>
                        <a:ea typeface="Archivo"/>
                        <a:cs typeface="Archivo"/>
                        <a:sym typeface="Archiv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lt1"/>
                          </a:solidFill>
                          <a:latin typeface="Archivo"/>
                          <a:ea typeface="Archivo"/>
                          <a:cs typeface="Archivo"/>
                          <a:sym typeface="Archivo"/>
                        </a:rPr>
                        <a:t>355</a:t>
                      </a:r>
                      <a:endParaRPr sz="1600">
                        <a:solidFill>
                          <a:schemeClr val="lt1"/>
                        </a:solidFill>
                        <a:latin typeface="Archivo"/>
                        <a:ea typeface="Archivo"/>
                        <a:cs typeface="Archivo"/>
                        <a:sym typeface="Archiv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lt1"/>
                          </a:solidFill>
                          <a:latin typeface="Archivo"/>
                          <a:ea typeface="Archivo"/>
                          <a:cs typeface="Archivo"/>
                          <a:sym typeface="Archivo"/>
                        </a:rPr>
                        <a:t>370</a:t>
                      </a:r>
                      <a:endParaRPr sz="1600">
                        <a:solidFill>
                          <a:schemeClr val="lt1"/>
                        </a:solidFill>
                        <a:latin typeface="Archivo"/>
                        <a:ea typeface="Archivo"/>
                        <a:cs typeface="Archivo"/>
                        <a:sym typeface="Archiv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119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accent2"/>
                          </a:solidFill>
                          <a:latin typeface="Chelsea Market"/>
                          <a:ea typeface="Chelsea Market"/>
                          <a:cs typeface="Chelsea Market"/>
                          <a:sym typeface="Chelsea Market"/>
                        </a:rPr>
                        <a:t>MERCURY</a:t>
                      </a:r>
                      <a:endParaRPr sz="1800">
                        <a:solidFill>
                          <a:schemeClr val="accent2"/>
                        </a:solidFill>
                        <a:latin typeface="Chelsea Market"/>
                        <a:ea typeface="Chelsea Market"/>
                        <a:cs typeface="Chelsea Market"/>
                        <a:sym typeface="Chelsea Market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lt1"/>
                          </a:solidFill>
                          <a:latin typeface="Archivo"/>
                          <a:ea typeface="Archivo"/>
                          <a:cs typeface="Archivo"/>
                          <a:sym typeface="Archivo"/>
                        </a:rPr>
                        <a:t>490</a:t>
                      </a:r>
                      <a:endParaRPr sz="1600">
                        <a:solidFill>
                          <a:schemeClr val="lt1"/>
                        </a:solidFill>
                        <a:latin typeface="Archivo"/>
                        <a:ea typeface="Archivo"/>
                        <a:cs typeface="Archivo"/>
                        <a:sym typeface="Archiv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lt1"/>
                          </a:solidFill>
                          <a:latin typeface="Archivo"/>
                          <a:ea typeface="Archivo"/>
                          <a:cs typeface="Archivo"/>
                          <a:sym typeface="Archivo"/>
                        </a:rPr>
                        <a:t>150</a:t>
                      </a:r>
                      <a:endParaRPr sz="1600">
                        <a:solidFill>
                          <a:schemeClr val="lt1"/>
                        </a:solidFill>
                        <a:latin typeface="Archivo"/>
                        <a:ea typeface="Archivo"/>
                        <a:cs typeface="Archivo"/>
                        <a:sym typeface="Archiv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lt1"/>
                          </a:solidFill>
                          <a:latin typeface="Archivo"/>
                          <a:ea typeface="Archivo"/>
                          <a:cs typeface="Archivo"/>
                          <a:sym typeface="Archivo"/>
                        </a:rPr>
                        <a:t>890</a:t>
                      </a:r>
                      <a:endParaRPr sz="1600">
                        <a:solidFill>
                          <a:schemeClr val="lt1"/>
                        </a:solidFill>
                        <a:latin typeface="Archivo"/>
                        <a:ea typeface="Archivo"/>
                        <a:cs typeface="Archivo"/>
                        <a:sym typeface="Archiv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11900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800">
                          <a:solidFill>
                            <a:schemeClr val="accent4"/>
                          </a:solidFill>
                          <a:latin typeface="Chelsea Market"/>
                          <a:ea typeface="Chelsea Market"/>
                          <a:cs typeface="Chelsea Market"/>
                          <a:sym typeface="Chelsea Market"/>
                        </a:rPr>
                        <a:t>VENUS</a:t>
                      </a:r>
                      <a:endParaRPr sz="1800">
                        <a:solidFill>
                          <a:schemeClr val="accent4"/>
                        </a:solidFill>
                        <a:latin typeface="Chelsea Market"/>
                        <a:ea typeface="Chelsea Market"/>
                        <a:cs typeface="Chelsea Market"/>
                        <a:sym typeface="Chelsea Market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lt1"/>
                          </a:solidFill>
                          <a:latin typeface="Archivo"/>
                          <a:ea typeface="Archivo"/>
                          <a:cs typeface="Archivo"/>
                          <a:sym typeface="Archivo"/>
                        </a:rPr>
                        <a:t>1,000</a:t>
                      </a:r>
                      <a:endParaRPr sz="1600">
                        <a:solidFill>
                          <a:schemeClr val="lt1"/>
                        </a:solidFill>
                        <a:latin typeface="Archivo"/>
                        <a:ea typeface="Archivo"/>
                        <a:cs typeface="Archivo"/>
                        <a:sym typeface="Archiv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lt1"/>
                          </a:solidFill>
                          <a:latin typeface="Archivo"/>
                          <a:ea typeface="Archivo"/>
                          <a:cs typeface="Archivo"/>
                          <a:sym typeface="Archivo"/>
                        </a:rPr>
                        <a:t>260</a:t>
                      </a:r>
                      <a:endParaRPr sz="1600">
                        <a:solidFill>
                          <a:schemeClr val="lt1"/>
                        </a:solidFill>
                        <a:latin typeface="Archivo"/>
                        <a:ea typeface="Archivo"/>
                        <a:cs typeface="Archivo"/>
                        <a:sym typeface="Archiv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>
                          <a:solidFill>
                            <a:schemeClr val="lt1"/>
                          </a:solidFill>
                          <a:latin typeface="Archivo"/>
                          <a:ea typeface="Archivo"/>
                          <a:cs typeface="Archivo"/>
                          <a:sym typeface="Archivo"/>
                        </a:rPr>
                        <a:t>245</a:t>
                      </a:r>
                      <a:endParaRPr sz="1600">
                        <a:solidFill>
                          <a:schemeClr val="lt1"/>
                        </a:solidFill>
                        <a:latin typeface="Archivo"/>
                        <a:ea typeface="Archivo"/>
                        <a:cs typeface="Archivo"/>
                        <a:sym typeface="Archivo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434343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10" name="Google Shape;710;p43"/>
          <p:cNvSpPr txBox="1">
            <a:spLocks noGrp="1"/>
          </p:cNvSpPr>
          <p:nvPr>
            <p:ph type="title"/>
          </p:nvPr>
        </p:nvSpPr>
        <p:spPr>
          <a:xfrm>
            <a:off x="2103800" y="355650"/>
            <a:ext cx="49365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  <a:latin typeface="Chelsea Market"/>
                <a:ea typeface="Chelsea Market"/>
                <a:cs typeface="Chelsea Market"/>
                <a:sym typeface="Chelsea Market"/>
              </a:rPr>
              <a:t>This Is a Table</a:t>
            </a:r>
            <a:endParaRPr sz="3000">
              <a:solidFill>
                <a:schemeClr val="accent3"/>
              </a:solidFill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grpSp>
        <p:nvGrpSpPr>
          <p:cNvPr id="711" name="Google Shape;711;p43"/>
          <p:cNvGrpSpPr/>
          <p:nvPr/>
        </p:nvGrpSpPr>
        <p:grpSpPr>
          <a:xfrm>
            <a:off x="8196000" y="4414306"/>
            <a:ext cx="344523" cy="316532"/>
            <a:chOff x="6559100" y="3225425"/>
            <a:chExt cx="1315475" cy="1208600"/>
          </a:xfrm>
        </p:grpSpPr>
        <p:sp>
          <p:nvSpPr>
            <p:cNvPr id="712" name="Google Shape;712;p43"/>
            <p:cNvSpPr/>
            <p:nvPr/>
          </p:nvSpPr>
          <p:spPr>
            <a:xfrm>
              <a:off x="6559100" y="3225425"/>
              <a:ext cx="1315475" cy="1208600"/>
            </a:xfrm>
            <a:custGeom>
              <a:avLst/>
              <a:gdLst/>
              <a:ahLst/>
              <a:cxnLst/>
              <a:rect l="l" t="t" r="r" b="b"/>
              <a:pathLst>
                <a:path w="52619" h="48344" extrusionOk="0">
                  <a:moveTo>
                    <a:pt x="26278" y="0"/>
                  </a:moveTo>
                  <a:cubicBezTo>
                    <a:pt x="15017" y="0"/>
                    <a:pt x="4928" y="7938"/>
                    <a:pt x="2625" y="19424"/>
                  </a:cubicBezTo>
                  <a:cubicBezTo>
                    <a:pt x="0" y="32515"/>
                    <a:pt x="8482" y="45253"/>
                    <a:pt x="21572" y="47878"/>
                  </a:cubicBezTo>
                  <a:cubicBezTo>
                    <a:pt x="23161" y="48192"/>
                    <a:pt x="24744" y="48344"/>
                    <a:pt x="26305" y="48344"/>
                  </a:cubicBezTo>
                  <a:cubicBezTo>
                    <a:pt x="37599" y="48344"/>
                    <a:pt x="47688" y="40404"/>
                    <a:pt x="49994" y="28930"/>
                  </a:cubicBezTo>
                  <a:cubicBezTo>
                    <a:pt x="52618" y="15840"/>
                    <a:pt x="44137" y="3101"/>
                    <a:pt x="31046" y="477"/>
                  </a:cubicBezTo>
                  <a:cubicBezTo>
                    <a:pt x="29446" y="155"/>
                    <a:pt x="27850" y="0"/>
                    <a:pt x="262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43"/>
            <p:cNvSpPr/>
            <p:nvPr/>
          </p:nvSpPr>
          <p:spPr>
            <a:xfrm>
              <a:off x="7326625" y="3311650"/>
              <a:ext cx="289050" cy="201800"/>
            </a:xfrm>
            <a:custGeom>
              <a:avLst/>
              <a:gdLst/>
              <a:ahLst/>
              <a:cxnLst/>
              <a:rect l="l" t="t" r="r" b="b"/>
              <a:pathLst>
                <a:path w="11562" h="8072" extrusionOk="0">
                  <a:moveTo>
                    <a:pt x="784" y="0"/>
                  </a:moveTo>
                  <a:cubicBezTo>
                    <a:pt x="197" y="0"/>
                    <a:pt x="0" y="986"/>
                    <a:pt x="665" y="1189"/>
                  </a:cubicBezTo>
                  <a:cubicBezTo>
                    <a:pt x="4442" y="2469"/>
                    <a:pt x="7803" y="4773"/>
                    <a:pt x="10363" y="7878"/>
                  </a:cubicBezTo>
                  <a:cubicBezTo>
                    <a:pt x="10477" y="8014"/>
                    <a:pt x="10611" y="8072"/>
                    <a:pt x="10742" y="8072"/>
                  </a:cubicBezTo>
                  <a:cubicBezTo>
                    <a:pt x="11164" y="8072"/>
                    <a:pt x="11561" y="7478"/>
                    <a:pt x="11195" y="7014"/>
                  </a:cubicBezTo>
                  <a:cubicBezTo>
                    <a:pt x="8507" y="3781"/>
                    <a:pt x="4986" y="1349"/>
                    <a:pt x="985" y="36"/>
                  </a:cubicBezTo>
                  <a:cubicBezTo>
                    <a:pt x="914" y="12"/>
                    <a:pt x="847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43"/>
            <p:cNvSpPr/>
            <p:nvPr/>
          </p:nvSpPr>
          <p:spPr>
            <a:xfrm>
              <a:off x="7637050" y="3581350"/>
              <a:ext cx="78950" cy="103325"/>
            </a:xfrm>
            <a:custGeom>
              <a:avLst/>
              <a:gdLst/>
              <a:ahLst/>
              <a:cxnLst/>
              <a:rect l="l" t="t" r="r" b="b"/>
              <a:pathLst>
                <a:path w="3158" h="4133" extrusionOk="0">
                  <a:moveTo>
                    <a:pt x="837" y="1"/>
                  </a:moveTo>
                  <a:cubicBezTo>
                    <a:pt x="410" y="1"/>
                    <a:pt x="0" y="418"/>
                    <a:pt x="314" y="867"/>
                  </a:cubicBezTo>
                  <a:cubicBezTo>
                    <a:pt x="955" y="1731"/>
                    <a:pt x="1467" y="2691"/>
                    <a:pt x="1851" y="3715"/>
                  </a:cubicBezTo>
                  <a:cubicBezTo>
                    <a:pt x="1952" y="4007"/>
                    <a:pt x="2194" y="4132"/>
                    <a:pt x="2433" y="4132"/>
                  </a:cubicBezTo>
                  <a:cubicBezTo>
                    <a:pt x="2799" y="4132"/>
                    <a:pt x="3158" y="3840"/>
                    <a:pt x="3003" y="3395"/>
                  </a:cubicBezTo>
                  <a:cubicBezTo>
                    <a:pt x="2619" y="2275"/>
                    <a:pt x="2043" y="1219"/>
                    <a:pt x="1339" y="258"/>
                  </a:cubicBezTo>
                  <a:cubicBezTo>
                    <a:pt x="1205" y="77"/>
                    <a:pt x="1019" y="1"/>
                    <a:pt x="83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43"/>
            <p:cNvSpPr/>
            <p:nvPr/>
          </p:nvSpPr>
          <p:spPr>
            <a:xfrm>
              <a:off x="6697525" y="3901150"/>
              <a:ext cx="85575" cy="194575"/>
            </a:xfrm>
            <a:custGeom>
              <a:avLst/>
              <a:gdLst/>
              <a:ahLst/>
              <a:cxnLst/>
              <a:rect l="l" t="t" r="r" b="b"/>
              <a:pathLst>
                <a:path w="3423" h="7783" extrusionOk="0">
                  <a:moveTo>
                    <a:pt x="567" y="1"/>
                  </a:moveTo>
                  <a:cubicBezTo>
                    <a:pt x="275" y="1"/>
                    <a:pt x="1" y="193"/>
                    <a:pt x="32" y="589"/>
                  </a:cubicBezTo>
                  <a:cubicBezTo>
                    <a:pt x="192" y="2989"/>
                    <a:pt x="928" y="5358"/>
                    <a:pt x="2113" y="7470"/>
                  </a:cubicBezTo>
                  <a:cubicBezTo>
                    <a:pt x="2233" y="7691"/>
                    <a:pt x="2420" y="7783"/>
                    <a:pt x="2607" y="7783"/>
                  </a:cubicBezTo>
                  <a:cubicBezTo>
                    <a:pt x="3015" y="7783"/>
                    <a:pt x="3422" y="7345"/>
                    <a:pt x="3137" y="6862"/>
                  </a:cubicBezTo>
                  <a:cubicBezTo>
                    <a:pt x="2049" y="4942"/>
                    <a:pt x="1377" y="2797"/>
                    <a:pt x="1217" y="589"/>
                  </a:cubicBezTo>
                  <a:cubicBezTo>
                    <a:pt x="1184" y="201"/>
                    <a:pt x="866" y="1"/>
                    <a:pt x="56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" name="Google Shape;716;p43"/>
          <p:cNvGrpSpPr/>
          <p:nvPr/>
        </p:nvGrpSpPr>
        <p:grpSpPr>
          <a:xfrm>
            <a:off x="333418" y="606276"/>
            <a:ext cx="354657" cy="354646"/>
            <a:chOff x="2205675" y="2490200"/>
            <a:chExt cx="829800" cy="829775"/>
          </a:xfrm>
        </p:grpSpPr>
        <p:sp>
          <p:nvSpPr>
            <p:cNvPr id="717" name="Google Shape;717;p43"/>
            <p:cNvSpPr/>
            <p:nvPr/>
          </p:nvSpPr>
          <p:spPr>
            <a:xfrm>
              <a:off x="2205675" y="2490200"/>
              <a:ext cx="829800" cy="829775"/>
            </a:xfrm>
            <a:custGeom>
              <a:avLst/>
              <a:gdLst/>
              <a:ahLst/>
              <a:cxnLst/>
              <a:rect l="l" t="t" r="r" b="b"/>
              <a:pathLst>
                <a:path w="33192" h="33191" extrusionOk="0">
                  <a:moveTo>
                    <a:pt x="16612" y="1"/>
                  </a:moveTo>
                  <a:cubicBezTo>
                    <a:pt x="7426" y="1"/>
                    <a:pt x="1" y="7458"/>
                    <a:pt x="1" y="16612"/>
                  </a:cubicBezTo>
                  <a:cubicBezTo>
                    <a:pt x="1" y="25766"/>
                    <a:pt x="7426" y="33191"/>
                    <a:pt x="16612" y="33191"/>
                  </a:cubicBezTo>
                  <a:cubicBezTo>
                    <a:pt x="25766" y="33191"/>
                    <a:pt x="33191" y="25766"/>
                    <a:pt x="33191" y="16612"/>
                  </a:cubicBezTo>
                  <a:cubicBezTo>
                    <a:pt x="33191" y="7458"/>
                    <a:pt x="25766" y="1"/>
                    <a:pt x="166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43"/>
            <p:cNvSpPr/>
            <p:nvPr/>
          </p:nvSpPr>
          <p:spPr>
            <a:xfrm>
              <a:off x="2457150" y="3221425"/>
              <a:ext cx="207000" cy="55850"/>
            </a:xfrm>
            <a:custGeom>
              <a:avLst/>
              <a:gdLst/>
              <a:ahLst/>
              <a:cxnLst/>
              <a:rect l="l" t="t" r="r" b="b"/>
              <a:pathLst>
                <a:path w="8280" h="2234" extrusionOk="0">
                  <a:moveTo>
                    <a:pt x="779" y="0"/>
                  </a:moveTo>
                  <a:cubicBezTo>
                    <a:pt x="195" y="0"/>
                    <a:pt x="0" y="962"/>
                    <a:pt x="664" y="1221"/>
                  </a:cubicBezTo>
                  <a:cubicBezTo>
                    <a:pt x="2450" y="1878"/>
                    <a:pt x="4344" y="2233"/>
                    <a:pt x="6257" y="2233"/>
                  </a:cubicBezTo>
                  <a:cubicBezTo>
                    <a:pt x="6675" y="2233"/>
                    <a:pt x="7094" y="2216"/>
                    <a:pt x="7513" y="2182"/>
                  </a:cubicBezTo>
                  <a:cubicBezTo>
                    <a:pt x="8230" y="2119"/>
                    <a:pt x="8279" y="995"/>
                    <a:pt x="7572" y="995"/>
                  </a:cubicBezTo>
                  <a:cubicBezTo>
                    <a:pt x="7553" y="995"/>
                    <a:pt x="7533" y="996"/>
                    <a:pt x="7513" y="997"/>
                  </a:cubicBezTo>
                  <a:cubicBezTo>
                    <a:pt x="7140" y="1024"/>
                    <a:pt x="6766" y="1037"/>
                    <a:pt x="6394" y="1037"/>
                  </a:cubicBezTo>
                  <a:cubicBezTo>
                    <a:pt x="4531" y="1037"/>
                    <a:pt x="2691" y="704"/>
                    <a:pt x="984" y="37"/>
                  </a:cubicBezTo>
                  <a:cubicBezTo>
                    <a:pt x="911" y="12"/>
                    <a:pt x="843" y="0"/>
                    <a:pt x="779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43"/>
            <p:cNvSpPr/>
            <p:nvPr/>
          </p:nvSpPr>
          <p:spPr>
            <a:xfrm>
              <a:off x="2688175" y="3237800"/>
              <a:ext cx="57800" cy="33675"/>
            </a:xfrm>
            <a:custGeom>
              <a:avLst/>
              <a:gdLst/>
              <a:ahLst/>
              <a:cxnLst/>
              <a:rect l="l" t="t" r="r" b="b"/>
              <a:pathLst>
                <a:path w="2312" h="1347" extrusionOk="0">
                  <a:moveTo>
                    <a:pt x="1478" y="0"/>
                  </a:moveTo>
                  <a:cubicBezTo>
                    <a:pt x="1426" y="0"/>
                    <a:pt x="1370" y="7"/>
                    <a:pt x="1313" y="22"/>
                  </a:cubicBezTo>
                  <a:lnTo>
                    <a:pt x="513" y="182"/>
                  </a:lnTo>
                  <a:cubicBezTo>
                    <a:pt x="193" y="278"/>
                    <a:pt x="1" y="598"/>
                    <a:pt x="97" y="919"/>
                  </a:cubicBezTo>
                  <a:cubicBezTo>
                    <a:pt x="180" y="1169"/>
                    <a:pt x="433" y="1347"/>
                    <a:pt x="708" y="1347"/>
                  </a:cubicBezTo>
                  <a:cubicBezTo>
                    <a:pt x="749" y="1347"/>
                    <a:pt x="791" y="1343"/>
                    <a:pt x="833" y="1335"/>
                  </a:cubicBezTo>
                  <a:lnTo>
                    <a:pt x="1633" y="1175"/>
                  </a:lnTo>
                  <a:cubicBezTo>
                    <a:pt x="2311" y="968"/>
                    <a:pt x="2093" y="0"/>
                    <a:pt x="147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43"/>
            <p:cNvSpPr/>
            <p:nvPr/>
          </p:nvSpPr>
          <p:spPr>
            <a:xfrm>
              <a:off x="2664975" y="2545650"/>
              <a:ext cx="165975" cy="59850"/>
            </a:xfrm>
            <a:custGeom>
              <a:avLst/>
              <a:gdLst/>
              <a:ahLst/>
              <a:cxnLst/>
              <a:rect l="l" t="t" r="r" b="b"/>
              <a:pathLst>
                <a:path w="6639" h="2394" extrusionOk="0">
                  <a:moveTo>
                    <a:pt x="1422" y="1"/>
                  </a:moveTo>
                  <a:cubicBezTo>
                    <a:pt x="1205" y="1"/>
                    <a:pt x="987" y="8"/>
                    <a:pt x="768" y="23"/>
                  </a:cubicBezTo>
                  <a:cubicBezTo>
                    <a:pt x="11" y="86"/>
                    <a:pt x="0" y="1240"/>
                    <a:pt x="738" y="1240"/>
                  </a:cubicBezTo>
                  <a:cubicBezTo>
                    <a:pt x="748" y="1240"/>
                    <a:pt x="758" y="1240"/>
                    <a:pt x="768" y="1239"/>
                  </a:cubicBezTo>
                  <a:cubicBezTo>
                    <a:pt x="1012" y="1216"/>
                    <a:pt x="1255" y="1204"/>
                    <a:pt x="1497" y="1204"/>
                  </a:cubicBezTo>
                  <a:cubicBezTo>
                    <a:pt x="2882" y="1204"/>
                    <a:pt x="4243" y="1587"/>
                    <a:pt x="5441" y="2296"/>
                  </a:cubicBezTo>
                  <a:cubicBezTo>
                    <a:pt x="5556" y="2364"/>
                    <a:pt x="5669" y="2393"/>
                    <a:pt x="5774" y="2393"/>
                  </a:cubicBezTo>
                  <a:cubicBezTo>
                    <a:pt x="6309" y="2393"/>
                    <a:pt x="6639" y="1619"/>
                    <a:pt x="6049" y="1271"/>
                  </a:cubicBezTo>
                  <a:cubicBezTo>
                    <a:pt x="4637" y="424"/>
                    <a:pt x="3051" y="1"/>
                    <a:pt x="142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" name="Google Shape;721;p43"/>
          <p:cNvGrpSpPr/>
          <p:nvPr/>
        </p:nvGrpSpPr>
        <p:grpSpPr>
          <a:xfrm>
            <a:off x="1334208" y="249656"/>
            <a:ext cx="210929" cy="210929"/>
            <a:chOff x="4294875" y="1194775"/>
            <a:chExt cx="829775" cy="829775"/>
          </a:xfrm>
        </p:grpSpPr>
        <p:sp>
          <p:nvSpPr>
            <p:cNvPr id="722" name="Google Shape;722;p43"/>
            <p:cNvSpPr/>
            <p:nvPr/>
          </p:nvSpPr>
          <p:spPr>
            <a:xfrm>
              <a:off x="4294875" y="1194775"/>
              <a:ext cx="829775" cy="829775"/>
            </a:xfrm>
            <a:custGeom>
              <a:avLst/>
              <a:gdLst/>
              <a:ahLst/>
              <a:cxnLst/>
              <a:rect l="l" t="t" r="r" b="b"/>
              <a:pathLst>
                <a:path w="33191" h="33191" extrusionOk="0">
                  <a:moveTo>
                    <a:pt x="16612" y="0"/>
                  </a:moveTo>
                  <a:cubicBezTo>
                    <a:pt x="7458" y="0"/>
                    <a:pt x="1" y="7425"/>
                    <a:pt x="1" y="16579"/>
                  </a:cubicBezTo>
                  <a:cubicBezTo>
                    <a:pt x="1" y="25765"/>
                    <a:pt x="7458" y="33190"/>
                    <a:pt x="16612" y="33190"/>
                  </a:cubicBezTo>
                  <a:cubicBezTo>
                    <a:pt x="25766" y="33190"/>
                    <a:pt x="33191" y="25765"/>
                    <a:pt x="33191" y="16579"/>
                  </a:cubicBezTo>
                  <a:cubicBezTo>
                    <a:pt x="33191" y="7425"/>
                    <a:pt x="25766" y="0"/>
                    <a:pt x="166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43"/>
            <p:cNvSpPr/>
            <p:nvPr/>
          </p:nvSpPr>
          <p:spPr>
            <a:xfrm>
              <a:off x="4578950" y="1253350"/>
              <a:ext cx="242800" cy="48575"/>
            </a:xfrm>
            <a:custGeom>
              <a:avLst/>
              <a:gdLst/>
              <a:ahLst/>
              <a:cxnLst/>
              <a:rect l="l" t="t" r="r" b="b"/>
              <a:pathLst>
                <a:path w="9712" h="1943" extrusionOk="0">
                  <a:moveTo>
                    <a:pt x="5540" y="1"/>
                  </a:moveTo>
                  <a:cubicBezTo>
                    <a:pt x="3894" y="1"/>
                    <a:pt x="2250" y="254"/>
                    <a:pt x="672" y="762"/>
                  </a:cubicBezTo>
                  <a:cubicBezTo>
                    <a:pt x="0" y="966"/>
                    <a:pt x="181" y="1943"/>
                    <a:pt x="777" y="1943"/>
                  </a:cubicBezTo>
                  <a:cubicBezTo>
                    <a:pt x="834" y="1943"/>
                    <a:pt x="895" y="1933"/>
                    <a:pt x="960" y="1914"/>
                  </a:cubicBezTo>
                  <a:cubicBezTo>
                    <a:pt x="2446" y="1438"/>
                    <a:pt x="3989" y="1199"/>
                    <a:pt x="5534" y="1199"/>
                  </a:cubicBezTo>
                  <a:cubicBezTo>
                    <a:pt x="6585" y="1199"/>
                    <a:pt x="7637" y="1309"/>
                    <a:pt x="8673" y="1530"/>
                  </a:cubicBezTo>
                  <a:cubicBezTo>
                    <a:pt x="8723" y="1540"/>
                    <a:pt x="8771" y="1545"/>
                    <a:pt x="8817" y="1545"/>
                  </a:cubicBezTo>
                  <a:cubicBezTo>
                    <a:pt x="9478" y="1545"/>
                    <a:pt x="9712" y="527"/>
                    <a:pt x="8994" y="378"/>
                  </a:cubicBezTo>
                  <a:cubicBezTo>
                    <a:pt x="7857" y="126"/>
                    <a:pt x="6698" y="1"/>
                    <a:pt x="554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43"/>
            <p:cNvSpPr/>
            <p:nvPr/>
          </p:nvSpPr>
          <p:spPr>
            <a:xfrm>
              <a:off x="4494225" y="1873414"/>
              <a:ext cx="235150" cy="81350"/>
            </a:xfrm>
            <a:custGeom>
              <a:avLst/>
              <a:gdLst/>
              <a:ahLst/>
              <a:cxnLst/>
              <a:rect l="l" t="t" r="r" b="b"/>
              <a:pathLst>
                <a:path w="9406" h="3254" extrusionOk="0">
                  <a:moveTo>
                    <a:pt x="854" y="1"/>
                  </a:moveTo>
                  <a:cubicBezTo>
                    <a:pt x="348" y="1"/>
                    <a:pt x="1" y="761"/>
                    <a:pt x="540" y="1112"/>
                  </a:cubicBezTo>
                  <a:cubicBezTo>
                    <a:pt x="2691" y="2517"/>
                    <a:pt x="5202" y="3254"/>
                    <a:pt x="7750" y="3254"/>
                  </a:cubicBezTo>
                  <a:cubicBezTo>
                    <a:pt x="8045" y="3254"/>
                    <a:pt x="8342" y="3244"/>
                    <a:pt x="8638" y="3224"/>
                  </a:cubicBezTo>
                  <a:cubicBezTo>
                    <a:pt x="9396" y="3161"/>
                    <a:pt x="9406" y="2007"/>
                    <a:pt x="8668" y="2007"/>
                  </a:cubicBezTo>
                  <a:cubicBezTo>
                    <a:pt x="8658" y="2007"/>
                    <a:pt x="8648" y="2007"/>
                    <a:pt x="8638" y="2008"/>
                  </a:cubicBezTo>
                  <a:cubicBezTo>
                    <a:pt x="8344" y="2029"/>
                    <a:pt x="8051" y="2040"/>
                    <a:pt x="7757" y="2040"/>
                  </a:cubicBezTo>
                  <a:cubicBezTo>
                    <a:pt x="5425" y="2040"/>
                    <a:pt x="3110" y="1367"/>
                    <a:pt x="1148" y="87"/>
                  </a:cubicBezTo>
                  <a:cubicBezTo>
                    <a:pt x="1048" y="27"/>
                    <a:pt x="948" y="1"/>
                    <a:pt x="85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43"/>
            <p:cNvSpPr/>
            <p:nvPr/>
          </p:nvSpPr>
          <p:spPr>
            <a:xfrm>
              <a:off x="4763400" y="1908814"/>
              <a:ext cx="93575" cy="38400"/>
            </a:xfrm>
            <a:custGeom>
              <a:avLst/>
              <a:gdLst/>
              <a:ahLst/>
              <a:cxnLst/>
              <a:rect l="l" t="t" r="r" b="b"/>
              <a:pathLst>
                <a:path w="3743" h="1536" extrusionOk="0">
                  <a:moveTo>
                    <a:pt x="2847" y="0"/>
                  </a:moveTo>
                  <a:cubicBezTo>
                    <a:pt x="2801" y="0"/>
                    <a:pt x="2753" y="5"/>
                    <a:pt x="2704" y="16"/>
                  </a:cubicBezTo>
                  <a:lnTo>
                    <a:pt x="719" y="368"/>
                  </a:lnTo>
                  <a:cubicBezTo>
                    <a:pt x="1" y="517"/>
                    <a:pt x="234" y="1535"/>
                    <a:pt x="870" y="1535"/>
                  </a:cubicBezTo>
                  <a:cubicBezTo>
                    <a:pt x="914" y="1535"/>
                    <a:pt x="960" y="1530"/>
                    <a:pt x="1007" y="1520"/>
                  </a:cubicBezTo>
                  <a:lnTo>
                    <a:pt x="1039" y="1520"/>
                  </a:lnTo>
                  <a:lnTo>
                    <a:pt x="3024" y="1168"/>
                  </a:lnTo>
                  <a:cubicBezTo>
                    <a:pt x="3742" y="1018"/>
                    <a:pt x="3509" y="0"/>
                    <a:pt x="2847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" name="Google Shape;730;p44"/>
          <p:cNvSpPr txBox="1">
            <a:spLocks noGrp="1"/>
          </p:cNvSpPr>
          <p:nvPr>
            <p:ph type="title"/>
          </p:nvPr>
        </p:nvSpPr>
        <p:spPr>
          <a:xfrm>
            <a:off x="2103800" y="355650"/>
            <a:ext cx="49365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Try Using Infographics!</a:t>
            </a:r>
            <a:endParaRPr/>
          </a:p>
        </p:txBody>
      </p:sp>
      <p:grpSp>
        <p:nvGrpSpPr>
          <p:cNvPr id="731" name="Google Shape;731;p44"/>
          <p:cNvGrpSpPr/>
          <p:nvPr/>
        </p:nvGrpSpPr>
        <p:grpSpPr>
          <a:xfrm>
            <a:off x="11217813" y="5054571"/>
            <a:ext cx="333809" cy="373277"/>
            <a:chOff x="861113" y="2885746"/>
            <a:chExt cx="333809" cy="373277"/>
          </a:xfrm>
        </p:grpSpPr>
        <p:sp>
          <p:nvSpPr>
            <p:cNvPr id="732" name="Google Shape;732;p44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44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44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5" name="Google Shape;735;p44"/>
          <p:cNvSpPr txBox="1">
            <a:spLocks noGrp="1"/>
          </p:cNvSpPr>
          <p:nvPr>
            <p:ph type="subTitle" idx="4294967295"/>
          </p:nvPr>
        </p:nvSpPr>
        <p:spPr>
          <a:xfrm flipH="1">
            <a:off x="695689" y="2329759"/>
            <a:ext cx="20301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Mercury is the closest planet to the Sun</a:t>
            </a:r>
            <a:endParaRPr sz="1400"/>
          </a:p>
        </p:txBody>
      </p:sp>
      <p:sp>
        <p:nvSpPr>
          <p:cNvPr id="736" name="Google Shape;736;p44"/>
          <p:cNvSpPr txBox="1">
            <a:spLocks noGrp="1"/>
          </p:cNvSpPr>
          <p:nvPr>
            <p:ph type="ctrTitle" idx="4294967295"/>
          </p:nvPr>
        </p:nvSpPr>
        <p:spPr>
          <a:xfrm flipH="1">
            <a:off x="1165189" y="3525520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</a:rPr>
              <a:t>SATURN</a:t>
            </a:r>
            <a:endParaRPr sz="1800">
              <a:solidFill>
                <a:schemeClr val="lt1"/>
              </a:solidFill>
            </a:endParaRPr>
          </a:p>
        </p:txBody>
      </p:sp>
      <p:sp>
        <p:nvSpPr>
          <p:cNvPr id="737" name="Google Shape;737;p44"/>
          <p:cNvSpPr txBox="1">
            <a:spLocks noGrp="1"/>
          </p:cNvSpPr>
          <p:nvPr>
            <p:ph type="subTitle" idx="4294967295"/>
          </p:nvPr>
        </p:nvSpPr>
        <p:spPr>
          <a:xfrm flipH="1">
            <a:off x="870889" y="3835430"/>
            <a:ext cx="1854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Saturn is a gas giant and has rings</a:t>
            </a:r>
            <a:endParaRPr sz="1400"/>
          </a:p>
        </p:txBody>
      </p:sp>
      <p:sp>
        <p:nvSpPr>
          <p:cNvPr id="738" name="Google Shape;738;p44"/>
          <p:cNvSpPr txBox="1">
            <a:spLocks noGrp="1"/>
          </p:cNvSpPr>
          <p:nvPr>
            <p:ph type="ctrTitle" idx="4294967295"/>
          </p:nvPr>
        </p:nvSpPr>
        <p:spPr>
          <a:xfrm flipH="1">
            <a:off x="6211319" y="250610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</a:rPr>
              <a:t>MARS</a:t>
            </a:r>
            <a:endParaRPr sz="1800">
              <a:solidFill>
                <a:schemeClr val="lt1"/>
              </a:solidFill>
            </a:endParaRPr>
          </a:p>
        </p:txBody>
      </p:sp>
      <p:sp>
        <p:nvSpPr>
          <p:cNvPr id="739" name="Google Shape;739;p44"/>
          <p:cNvSpPr txBox="1">
            <a:spLocks noGrp="1"/>
          </p:cNvSpPr>
          <p:nvPr>
            <p:ph type="subTitle" idx="4294967295"/>
          </p:nvPr>
        </p:nvSpPr>
        <p:spPr>
          <a:xfrm flipH="1">
            <a:off x="6211437" y="2811165"/>
            <a:ext cx="1854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 cold place</a:t>
            </a:r>
            <a:endParaRPr sz="1400"/>
          </a:p>
        </p:txBody>
      </p:sp>
      <p:sp>
        <p:nvSpPr>
          <p:cNvPr id="740" name="Google Shape;740;p44"/>
          <p:cNvSpPr txBox="1">
            <a:spLocks noGrp="1"/>
          </p:cNvSpPr>
          <p:nvPr>
            <p:ph type="ctrTitle" idx="4294967295"/>
          </p:nvPr>
        </p:nvSpPr>
        <p:spPr>
          <a:xfrm flipH="1">
            <a:off x="2052289" y="3032572"/>
            <a:ext cx="673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2"/>
                </a:solidFill>
              </a:rPr>
              <a:t>02</a:t>
            </a:r>
            <a:endParaRPr>
              <a:solidFill>
                <a:schemeClr val="accent2"/>
              </a:solidFill>
            </a:endParaRPr>
          </a:p>
        </p:txBody>
      </p:sp>
      <p:sp>
        <p:nvSpPr>
          <p:cNvPr id="741" name="Google Shape;741;p44"/>
          <p:cNvSpPr txBox="1">
            <a:spLocks noGrp="1"/>
          </p:cNvSpPr>
          <p:nvPr>
            <p:ph type="ctrTitle" idx="4294967295"/>
          </p:nvPr>
        </p:nvSpPr>
        <p:spPr>
          <a:xfrm flipH="1">
            <a:off x="6211316" y="2001964"/>
            <a:ext cx="673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4"/>
                </a:solidFill>
              </a:rPr>
              <a:t>03</a:t>
            </a:r>
            <a:endParaRPr>
              <a:solidFill>
                <a:schemeClr val="accent4"/>
              </a:solidFill>
            </a:endParaRPr>
          </a:p>
        </p:txBody>
      </p:sp>
      <p:sp>
        <p:nvSpPr>
          <p:cNvPr id="742" name="Google Shape;742;p44"/>
          <p:cNvSpPr txBox="1">
            <a:spLocks noGrp="1"/>
          </p:cNvSpPr>
          <p:nvPr>
            <p:ph type="ctrTitle" idx="4294967295"/>
          </p:nvPr>
        </p:nvSpPr>
        <p:spPr>
          <a:xfrm flipH="1">
            <a:off x="1165189" y="2024520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</a:rPr>
              <a:t>MERCURY</a:t>
            </a:r>
            <a:endParaRPr sz="1800">
              <a:solidFill>
                <a:schemeClr val="lt1"/>
              </a:solidFill>
            </a:endParaRPr>
          </a:p>
        </p:txBody>
      </p:sp>
      <p:sp>
        <p:nvSpPr>
          <p:cNvPr id="743" name="Google Shape;743;p44"/>
          <p:cNvSpPr txBox="1">
            <a:spLocks noGrp="1"/>
          </p:cNvSpPr>
          <p:nvPr>
            <p:ph type="ctrTitle" idx="4294967295"/>
          </p:nvPr>
        </p:nvSpPr>
        <p:spPr>
          <a:xfrm flipH="1">
            <a:off x="2052289" y="1528927"/>
            <a:ext cx="6735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</a:rPr>
              <a:t>01</a:t>
            </a:r>
            <a:endParaRPr>
              <a:solidFill>
                <a:schemeClr val="accent3"/>
              </a:solidFill>
            </a:endParaRPr>
          </a:p>
        </p:txBody>
      </p:sp>
      <p:grpSp>
        <p:nvGrpSpPr>
          <p:cNvPr id="744" name="Google Shape;744;p44"/>
          <p:cNvGrpSpPr/>
          <p:nvPr/>
        </p:nvGrpSpPr>
        <p:grpSpPr>
          <a:xfrm>
            <a:off x="3290789" y="1808284"/>
            <a:ext cx="2562422" cy="2622097"/>
            <a:chOff x="4966675" y="3379650"/>
            <a:chExt cx="1743500" cy="1784225"/>
          </a:xfrm>
        </p:grpSpPr>
        <p:sp>
          <p:nvSpPr>
            <p:cNvPr id="745" name="Google Shape;745;p44"/>
            <p:cNvSpPr/>
            <p:nvPr/>
          </p:nvSpPr>
          <p:spPr>
            <a:xfrm>
              <a:off x="5686625" y="3499375"/>
              <a:ext cx="348800" cy="76325"/>
            </a:xfrm>
            <a:custGeom>
              <a:avLst/>
              <a:gdLst/>
              <a:ahLst/>
              <a:cxnLst/>
              <a:rect l="l" t="t" r="r" b="b"/>
              <a:pathLst>
                <a:path w="13952" h="3053" extrusionOk="0">
                  <a:moveTo>
                    <a:pt x="13633" y="0"/>
                  </a:moveTo>
                  <a:lnTo>
                    <a:pt x="13633" y="0"/>
                  </a:lnTo>
                  <a:cubicBezTo>
                    <a:pt x="13146" y="107"/>
                    <a:pt x="12645" y="183"/>
                    <a:pt x="12158" y="274"/>
                  </a:cubicBezTo>
                  <a:cubicBezTo>
                    <a:pt x="10311" y="571"/>
                    <a:pt x="8442" y="720"/>
                    <a:pt x="6572" y="720"/>
                  </a:cubicBezTo>
                  <a:cubicBezTo>
                    <a:pt x="4905" y="720"/>
                    <a:pt x="3236" y="601"/>
                    <a:pt x="1581" y="365"/>
                  </a:cubicBezTo>
                  <a:cubicBezTo>
                    <a:pt x="1141" y="304"/>
                    <a:pt x="715" y="228"/>
                    <a:pt x="290" y="152"/>
                  </a:cubicBezTo>
                  <a:cubicBezTo>
                    <a:pt x="107" y="380"/>
                    <a:pt x="1" y="684"/>
                    <a:pt x="1" y="988"/>
                  </a:cubicBezTo>
                  <a:cubicBezTo>
                    <a:pt x="16" y="1292"/>
                    <a:pt x="122" y="1596"/>
                    <a:pt x="320" y="1839"/>
                  </a:cubicBezTo>
                  <a:lnTo>
                    <a:pt x="290" y="1870"/>
                  </a:lnTo>
                  <a:cubicBezTo>
                    <a:pt x="1141" y="2493"/>
                    <a:pt x="2220" y="2690"/>
                    <a:pt x="3253" y="2812"/>
                  </a:cubicBezTo>
                  <a:cubicBezTo>
                    <a:pt x="4402" y="2964"/>
                    <a:pt x="5565" y="3052"/>
                    <a:pt x="6725" y="3052"/>
                  </a:cubicBezTo>
                  <a:cubicBezTo>
                    <a:pt x="9034" y="3052"/>
                    <a:pt x="11326" y="2704"/>
                    <a:pt x="13450" y="1824"/>
                  </a:cubicBezTo>
                  <a:lnTo>
                    <a:pt x="13435" y="1794"/>
                  </a:lnTo>
                  <a:cubicBezTo>
                    <a:pt x="13876" y="1292"/>
                    <a:pt x="13952" y="578"/>
                    <a:pt x="13633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44"/>
            <p:cNvSpPr/>
            <p:nvPr/>
          </p:nvSpPr>
          <p:spPr>
            <a:xfrm>
              <a:off x="5725775" y="3452650"/>
              <a:ext cx="264450" cy="64725"/>
            </a:xfrm>
            <a:custGeom>
              <a:avLst/>
              <a:gdLst/>
              <a:ahLst/>
              <a:cxnLst/>
              <a:rect l="l" t="t" r="r" b="b"/>
              <a:pathLst>
                <a:path w="10578" h="2589" extrusionOk="0">
                  <a:moveTo>
                    <a:pt x="10015" y="0"/>
                  </a:moveTo>
                  <a:cubicBezTo>
                    <a:pt x="8070" y="365"/>
                    <a:pt x="6064" y="486"/>
                    <a:pt x="4073" y="608"/>
                  </a:cubicBezTo>
                  <a:cubicBezTo>
                    <a:pt x="3316" y="663"/>
                    <a:pt x="2559" y="690"/>
                    <a:pt x="1806" y="690"/>
                  </a:cubicBezTo>
                  <a:cubicBezTo>
                    <a:pt x="1303" y="690"/>
                    <a:pt x="803" y="678"/>
                    <a:pt x="304" y="654"/>
                  </a:cubicBezTo>
                  <a:cubicBezTo>
                    <a:pt x="122" y="1155"/>
                    <a:pt x="15" y="1702"/>
                    <a:pt x="0" y="2234"/>
                  </a:cubicBezTo>
                  <a:cubicBezTo>
                    <a:pt x="1655" y="2470"/>
                    <a:pt x="3324" y="2589"/>
                    <a:pt x="4991" y="2589"/>
                  </a:cubicBezTo>
                  <a:cubicBezTo>
                    <a:pt x="6861" y="2589"/>
                    <a:pt x="8730" y="2440"/>
                    <a:pt x="10577" y="2143"/>
                  </a:cubicBezTo>
                  <a:cubicBezTo>
                    <a:pt x="10547" y="1398"/>
                    <a:pt x="10349" y="669"/>
                    <a:pt x="100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44"/>
            <p:cNvSpPr/>
            <p:nvPr/>
          </p:nvSpPr>
          <p:spPr>
            <a:xfrm>
              <a:off x="5733375" y="3379650"/>
              <a:ext cx="242775" cy="90275"/>
            </a:xfrm>
            <a:custGeom>
              <a:avLst/>
              <a:gdLst/>
              <a:ahLst/>
              <a:cxnLst/>
              <a:rect l="l" t="t" r="r" b="b"/>
              <a:pathLst>
                <a:path w="9711" h="3611" extrusionOk="0">
                  <a:moveTo>
                    <a:pt x="5004" y="1"/>
                  </a:moveTo>
                  <a:cubicBezTo>
                    <a:pt x="2834" y="1"/>
                    <a:pt x="763" y="1349"/>
                    <a:pt x="0" y="3574"/>
                  </a:cubicBezTo>
                  <a:cubicBezTo>
                    <a:pt x="505" y="3598"/>
                    <a:pt x="1009" y="3610"/>
                    <a:pt x="1514" y="3610"/>
                  </a:cubicBezTo>
                  <a:cubicBezTo>
                    <a:pt x="2270" y="3610"/>
                    <a:pt x="3027" y="3583"/>
                    <a:pt x="3784" y="3528"/>
                  </a:cubicBezTo>
                  <a:cubicBezTo>
                    <a:pt x="5760" y="3406"/>
                    <a:pt x="7751" y="3300"/>
                    <a:pt x="9711" y="2920"/>
                  </a:cubicBezTo>
                  <a:cubicBezTo>
                    <a:pt x="9225" y="1963"/>
                    <a:pt x="8465" y="1172"/>
                    <a:pt x="7538" y="656"/>
                  </a:cubicBezTo>
                  <a:cubicBezTo>
                    <a:pt x="6727" y="209"/>
                    <a:pt x="5857" y="1"/>
                    <a:pt x="5004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44"/>
            <p:cNvSpPr/>
            <p:nvPr/>
          </p:nvSpPr>
          <p:spPr>
            <a:xfrm>
              <a:off x="6028575" y="3541350"/>
              <a:ext cx="185425" cy="177650"/>
            </a:xfrm>
            <a:custGeom>
              <a:avLst/>
              <a:gdLst/>
              <a:ahLst/>
              <a:cxnLst/>
              <a:rect l="l" t="t" r="r" b="b"/>
              <a:pathLst>
                <a:path w="7417" h="7106" extrusionOk="0">
                  <a:moveTo>
                    <a:pt x="2278" y="0"/>
                  </a:moveTo>
                  <a:cubicBezTo>
                    <a:pt x="1935" y="0"/>
                    <a:pt x="1599" y="56"/>
                    <a:pt x="1292" y="206"/>
                  </a:cubicBezTo>
                  <a:cubicBezTo>
                    <a:pt x="638" y="525"/>
                    <a:pt x="243" y="1254"/>
                    <a:pt x="122" y="1938"/>
                  </a:cubicBezTo>
                  <a:cubicBezTo>
                    <a:pt x="0" y="2637"/>
                    <a:pt x="76" y="3336"/>
                    <a:pt x="167" y="4035"/>
                  </a:cubicBezTo>
                  <a:cubicBezTo>
                    <a:pt x="486" y="4066"/>
                    <a:pt x="790" y="4096"/>
                    <a:pt x="1110" y="4127"/>
                  </a:cubicBezTo>
                  <a:lnTo>
                    <a:pt x="1140" y="4127"/>
                  </a:lnTo>
                  <a:cubicBezTo>
                    <a:pt x="1337" y="3519"/>
                    <a:pt x="1581" y="2789"/>
                    <a:pt x="1961" y="2333"/>
                  </a:cubicBezTo>
                  <a:cubicBezTo>
                    <a:pt x="2348" y="1883"/>
                    <a:pt x="2911" y="1556"/>
                    <a:pt x="3479" y="1556"/>
                  </a:cubicBezTo>
                  <a:cubicBezTo>
                    <a:pt x="3601" y="1556"/>
                    <a:pt x="3724" y="1572"/>
                    <a:pt x="3845" y="1604"/>
                  </a:cubicBezTo>
                  <a:cubicBezTo>
                    <a:pt x="4225" y="1710"/>
                    <a:pt x="4544" y="1923"/>
                    <a:pt x="4787" y="2227"/>
                  </a:cubicBezTo>
                  <a:cubicBezTo>
                    <a:pt x="5000" y="2455"/>
                    <a:pt x="5106" y="2759"/>
                    <a:pt x="5091" y="3078"/>
                  </a:cubicBezTo>
                  <a:cubicBezTo>
                    <a:pt x="5015" y="3367"/>
                    <a:pt x="4848" y="3610"/>
                    <a:pt x="4605" y="3807"/>
                  </a:cubicBezTo>
                  <a:cubicBezTo>
                    <a:pt x="3784" y="4582"/>
                    <a:pt x="2857" y="5266"/>
                    <a:pt x="1869" y="5813"/>
                  </a:cubicBezTo>
                  <a:cubicBezTo>
                    <a:pt x="2143" y="6254"/>
                    <a:pt x="2401" y="6680"/>
                    <a:pt x="2675" y="7105"/>
                  </a:cubicBezTo>
                  <a:lnTo>
                    <a:pt x="2948" y="6923"/>
                  </a:lnTo>
                  <a:cubicBezTo>
                    <a:pt x="4483" y="6209"/>
                    <a:pt x="5805" y="5145"/>
                    <a:pt x="6824" y="3807"/>
                  </a:cubicBezTo>
                  <a:cubicBezTo>
                    <a:pt x="7128" y="3412"/>
                    <a:pt x="7416" y="2926"/>
                    <a:pt x="7356" y="2424"/>
                  </a:cubicBezTo>
                  <a:cubicBezTo>
                    <a:pt x="7264" y="1847"/>
                    <a:pt x="6717" y="1452"/>
                    <a:pt x="6201" y="1178"/>
                  </a:cubicBezTo>
                  <a:cubicBezTo>
                    <a:pt x="5274" y="677"/>
                    <a:pt x="4271" y="312"/>
                    <a:pt x="3237" y="115"/>
                  </a:cubicBezTo>
                  <a:cubicBezTo>
                    <a:pt x="2922" y="49"/>
                    <a:pt x="2597" y="0"/>
                    <a:pt x="22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44"/>
            <p:cNvSpPr/>
            <p:nvPr/>
          </p:nvSpPr>
          <p:spPr>
            <a:xfrm>
              <a:off x="6375050" y="4403975"/>
              <a:ext cx="133375" cy="180875"/>
            </a:xfrm>
            <a:custGeom>
              <a:avLst/>
              <a:gdLst/>
              <a:ahLst/>
              <a:cxnLst/>
              <a:rect l="l" t="t" r="r" b="b"/>
              <a:pathLst>
                <a:path w="5335" h="7235" extrusionOk="0">
                  <a:moveTo>
                    <a:pt x="1931" y="0"/>
                  </a:moveTo>
                  <a:cubicBezTo>
                    <a:pt x="1733" y="122"/>
                    <a:pt x="1536" y="274"/>
                    <a:pt x="1369" y="426"/>
                  </a:cubicBezTo>
                  <a:cubicBezTo>
                    <a:pt x="609" y="1110"/>
                    <a:pt x="138" y="2052"/>
                    <a:pt x="31" y="3070"/>
                  </a:cubicBezTo>
                  <a:cubicBezTo>
                    <a:pt x="1" y="3435"/>
                    <a:pt x="16" y="3815"/>
                    <a:pt x="92" y="4180"/>
                  </a:cubicBezTo>
                  <a:cubicBezTo>
                    <a:pt x="274" y="5076"/>
                    <a:pt x="745" y="5882"/>
                    <a:pt x="1429" y="6459"/>
                  </a:cubicBezTo>
                  <a:cubicBezTo>
                    <a:pt x="1885" y="6885"/>
                    <a:pt x="2463" y="7143"/>
                    <a:pt x="3086" y="7219"/>
                  </a:cubicBezTo>
                  <a:cubicBezTo>
                    <a:pt x="3166" y="7229"/>
                    <a:pt x="3247" y="7234"/>
                    <a:pt x="3327" y="7234"/>
                  </a:cubicBezTo>
                  <a:cubicBezTo>
                    <a:pt x="3720" y="7234"/>
                    <a:pt x="4113" y="7114"/>
                    <a:pt x="4454" y="6900"/>
                  </a:cubicBezTo>
                  <a:cubicBezTo>
                    <a:pt x="4575" y="6824"/>
                    <a:pt x="4666" y="6748"/>
                    <a:pt x="4773" y="6641"/>
                  </a:cubicBezTo>
                  <a:cubicBezTo>
                    <a:pt x="5137" y="6231"/>
                    <a:pt x="5335" y="5699"/>
                    <a:pt x="5335" y="5137"/>
                  </a:cubicBezTo>
                  <a:cubicBezTo>
                    <a:pt x="5335" y="4590"/>
                    <a:pt x="5229" y="4043"/>
                    <a:pt x="5061" y="3511"/>
                  </a:cubicBezTo>
                  <a:cubicBezTo>
                    <a:pt x="4834" y="2675"/>
                    <a:pt x="4438" y="1885"/>
                    <a:pt x="3922" y="1186"/>
                  </a:cubicBezTo>
                  <a:cubicBezTo>
                    <a:pt x="3420" y="563"/>
                    <a:pt x="2721" y="137"/>
                    <a:pt x="19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44"/>
            <p:cNvSpPr/>
            <p:nvPr/>
          </p:nvSpPr>
          <p:spPr>
            <a:xfrm>
              <a:off x="5326075" y="3640250"/>
              <a:ext cx="1018225" cy="781250"/>
            </a:xfrm>
            <a:custGeom>
              <a:avLst/>
              <a:gdLst/>
              <a:ahLst/>
              <a:cxnLst/>
              <a:rect l="l" t="t" r="r" b="b"/>
              <a:pathLst>
                <a:path w="40729" h="31250" extrusionOk="0">
                  <a:moveTo>
                    <a:pt x="4677" y="12181"/>
                  </a:moveTo>
                  <a:cubicBezTo>
                    <a:pt x="5260" y="12181"/>
                    <a:pt x="5846" y="12230"/>
                    <a:pt x="6429" y="12328"/>
                  </a:cubicBezTo>
                  <a:cubicBezTo>
                    <a:pt x="6703" y="12419"/>
                    <a:pt x="6976" y="12556"/>
                    <a:pt x="7007" y="12708"/>
                  </a:cubicBezTo>
                  <a:cubicBezTo>
                    <a:pt x="7022" y="12921"/>
                    <a:pt x="6946" y="13134"/>
                    <a:pt x="6794" y="13301"/>
                  </a:cubicBezTo>
                  <a:cubicBezTo>
                    <a:pt x="6323" y="13924"/>
                    <a:pt x="5760" y="14471"/>
                    <a:pt x="5137" y="14927"/>
                  </a:cubicBezTo>
                  <a:cubicBezTo>
                    <a:pt x="4734" y="15215"/>
                    <a:pt x="4275" y="15476"/>
                    <a:pt x="3775" y="15476"/>
                  </a:cubicBezTo>
                  <a:cubicBezTo>
                    <a:pt x="3748" y="15476"/>
                    <a:pt x="3721" y="15475"/>
                    <a:pt x="3694" y="15474"/>
                  </a:cubicBezTo>
                  <a:cubicBezTo>
                    <a:pt x="3344" y="15413"/>
                    <a:pt x="3010" y="15276"/>
                    <a:pt x="2706" y="15064"/>
                  </a:cubicBezTo>
                  <a:cubicBezTo>
                    <a:pt x="2235" y="14775"/>
                    <a:pt x="1824" y="14365"/>
                    <a:pt x="1521" y="13878"/>
                  </a:cubicBezTo>
                  <a:cubicBezTo>
                    <a:pt x="1353" y="13574"/>
                    <a:pt x="1247" y="13194"/>
                    <a:pt x="1429" y="12890"/>
                  </a:cubicBezTo>
                  <a:cubicBezTo>
                    <a:pt x="1612" y="12678"/>
                    <a:pt x="1855" y="12541"/>
                    <a:pt x="2128" y="12495"/>
                  </a:cubicBezTo>
                  <a:cubicBezTo>
                    <a:pt x="2962" y="12287"/>
                    <a:pt x="3816" y="12181"/>
                    <a:pt x="4677" y="12181"/>
                  </a:cubicBezTo>
                  <a:close/>
                  <a:moveTo>
                    <a:pt x="16333" y="20186"/>
                  </a:moveTo>
                  <a:cubicBezTo>
                    <a:pt x="16760" y="20186"/>
                    <a:pt x="17183" y="20237"/>
                    <a:pt x="17599" y="20367"/>
                  </a:cubicBezTo>
                  <a:cubicBezTo>
                    <a:pt x="17979" y="20489"/>
                    <a:pt x="18404" y="20747"/>
                    <a:pt x="18420" y="21158"/>
                  </a:cubicBezTo>
                  <a:cubicBezTo>
                    <a:pt x="18435" y="21553"/>
                    <a:pt x="18055" y="21826"/>
                    <a:pt x="17721" y="22009"/>
                  </a:cubicBezTo>
                  <a:cubicBezTo>
                    <a:pt x="16044" y="22927"/>
                    <a:pt x="14100" y="23322"/>
                    <a:pt x="12161" y="23322"/>
                  </a:cubicBezTo>
                  <a:cubicBezTo>
                    <a:pt x="11693" y="23322"/>
                    <a:pt x="11224" y="23299"/>
                    <a:pt x="10760" y="23255"/>
                  </a:cubicBezTo>
                  <a:cubicBezTo>
                    <a:pt x="9651" y="23148"/>
                    <a:pt x="8481" y="22905"/>
                    <a:pt x="7675" y="22145"/>
                  </a:cubicBezTo>
                  <a:cubicBezTo>
                    <a:pt x="7447" y="21948"/>
                    <a:pt x="7280" y="21674"/>
                    <a:pt x="7204" y="21386"/>
                  </a:cubicBezTo>
                  <a:cubicBezTo>
                    <a:pt x="7128" y="21082"/>
                    <a:pt x="7235" y="20762"/>
                    <a:pt x="7493" y="20580"/>
                  </a:cubicBezTo>
                  <a:cubicBezTo>
                    <a:pt x="7662" y="20495"/>
                    <a:pt x="7841" y="20449"/>
                    <a:pt x="8030" y="20449"/>
                  </a:cubicBezTo>
                  <a:cubicBezTo>
                    <a:pt x="8078" y="20449"/>
                    <a:pt x="8127" y="20452"/>
                    <a:pt x="8177" y="20459"/>
                  </a:cubicBezTo>
                  <a:lnTo>
                    <a:pt x="13405" y="20595"/>
                  </a:lnTo>
                  <a:lnTo>
                    <a:pt x="13405" y="20611"/>
                  </a:lnTo>
                  <a:cubicBezTo>
                    <a:pt x="14384" y="20442"/>
                    <a:pt x="15370" y="20186"/>
                    <a:pt x="16333" y="20186"/>
                  </a:cubicBezTo>
                  <a:close/>
                  <a:moveTo>
                    <a:pt x="25652" y="1"/>
                  </a:moveTo>
                  <a:cubicBezTo>
                    <a:pt x="21518" y="1"/>
                    <a:pt x="17232" y="659"/>
                    <a:pt x="13298" y="1523"/>
                  </a:cubicBezTo>
                  <a:cubicBezTo>
                    <a:pt x="12842" y="1918"/>
                    <a:pt x="12417" y="2359"/>
                    <a:pt x="12037" y="2815"/>
                  </a:cubicBezTo>
                  <a:cubicBezTo>
                    <a:pt x="11794" y="3088"/>
                    <a:pt x="11566" y="3377"/>
                    <a:pt x="11338" y="3666"/>
                  </a:cubicBezTo>
                  <a:cubicBezTo>
                    <a:pt x="11125" y="3970"/>
                    <a:pt x="10882" y="4319"/>
                    <a:pt x="10669" y="4654"/>
                  </a:cubicBezTo>
                  <a:cubicBezTo>
                    <a:pt x="9560" y="6417"/>
                    <a:pt x="8845" y="8392"/>
                    <a:pt x="8557" y="10444"/>
                  </a:cubicBezTo>
                  <a:lnTo>
                    <a:pt x="8557" y="10474"/>
                  </a:lnTo>
                  <a:cubicBezTo>
                    <a:pt x="6399" y="10763"/>
                    <a:pt x="4256" y="11067"/>
                    <a:pt x="2113" y="11371"/>
                  </a:cubicBezTo>
                  <a:cubicBezTo>
                    <a:pt x="1748" y="11416"/>
                    <a:pt x="1353" y="11477"/>
                    <a:pt x="1095" y="11751"/>
                  </a:cubicBezTo>
                  <a:cubicBezTo>
                    <a:pt x="882" y="11979"/>
                    <a:pt x="761" y="12267"/>
                    <a:pt x="730" y="12571"/>
                  </a:cubicBezTo>
                  <a:cubicBezTo>
                    <a:pt x="1" y="16219"/>
                    <a:pt x="2736" y="19638"/>
                    <a:pt x="6460" y="19729"/>
                  </a:cubicBezTo>
                  <a:cubicBezTo>
                    <a:pt x="6201" y="22343"/>
                    <a:pt x="6064" y="24972"/>
                    <a:pt x="6049" y="27601"/>
                  </a:cubicBezTo>
                  <a:lnTo>
                    <a:pt x="6049" y="27616"/>
                  </a:lnTo>
                  <a:cubicBezTo>
                    <a:pt x="6308" y="27616"/>
                    <a:pt x="6551" y="27632"/>
                    <a:pt x="6809" y="27647"/>
                  </a:cubicBezTo>
                  <a:lnTo>
                    <a:pt x="6824" y="27419"/>
                  </a:lnTo>
                  <a:cubicBezTo>
                    <a:pt x="6779" y="26887"/>
                    <a:pt x="6824" y="26340"/>
                    <a:pt x="6931" y="25808"/>
                  </a:cubicBezTo>
                  <a:cubicBezTo>
                    <a:pt x="7037" y="25276"/>
                    <a:pt x="7356" y="24805"/>
                    <a:pt x="7812" y="24501"/>
                  </a:cubicBezTo>
                  <a:cubicBezTo>
                    <a:pt x="8101" y="24334"/>
                    <a:pt x="8423" y="24273"/>
                    <a:pt x="8755" y="24273"/>
                  </a:cubicBezTo>
                  <a:cubicBezTo>
                    <a:pt x="9209" y="24273"/>
                    <a:pt x="9683" y="24387"/>
                    <a:pt x="10122" y="24501"/>
                  </a:cubicBezTo>
                  <a:cubicBezTo>
                    <a:pt x="10472" y="24592"/>
                    <a:pt x="10851" y="24744"/>
                    <a:pt x="10943" y="25078"/>
                  </a:cubicBezTo>
                  <a:cubicBezTo>
                    <a:pt x="10973" y="25291"/>
                    <a:pt x="10927" y="25519"/>
                    <a:pt x="10821" y="25717"/>
                  </a:cubicBezTo>
                  <a:cubicBezTo>
                    <a:pt x="10411" y="26613"/>
                    <a:pt x="9894" y="27449"/>
                    <a:pt x="9301" y="28239"/>
                  </a:cubicBezTo>
                  <a:lnTo>
                    <a:pt x="9317" y="28255"/>
                  </a:lnTo>
                  <a:cubicBezTo>
                    <a:pt x="9803" y="28938"/>
                    <a:pt x="10228" y="29683"/>
                    <a:pt x="10578" y="30443"/>
                  </a:cubicBezTo>
                  <a:cubicBezTo>
                    <a:pt x="10532" y="27890"/>
                    <a:pt x="12022" y="25565"/>
                    <a:pt x="14347" y="24547"/>
                  </a:cubicBezTo>
                  <a:cubicBezTo>
                    <a:pt x="15160" y="24193"/>
                    <a:pt x="16019" y="24021"/>
                    <a:pt x="16871" y="24021"/>
                  </a:cubicBezTo>
                  <a:cubicBezTo>
                    <a:pt x="18470" y="24021"/>
                    <a:pt x="20041" y="24627"/>
                    <a:pt x="21231" y="25777"/>
                  </a:cubicBezTo>
                  <a:cubicBezTo>
                    <a:pt x="22720" y="27206"/>
                    <a:pt x="23404" y="29227"/>
                    <a:pt x="24012" y="31203"/>
                  </a:cubicBezTo>
                  <a:cubicBezTo>
                    <a:pt x="24362" y="31203"/>
                    <a:pt x="24742" y="31218"/>
                    <a:pt x="25106" y="31233"/>
                  </a:cubicBezTo>
                  <a:cubicBezTo>
                    <a:pt x="25335" y="31242"/>
                    <a:pt x="25565" y="31250"/>
                    <a:pt x="25794" y="31250"/>
                  </a:cubicBezTo>
                  <a:cubicBezTo>
                    <a:pt x="26357" y="31250"/>
                    <a:pt x="26917" y="31204"/>
                    <a:pt x="27447" y="31020"/>
                  </a:cubicBezTo>
                  <a:cubicBezTo>
                    <a:pt x="27751" y="30337"/>
                    <a:pt x="27994" y="29638"/>
                    <a:pt x="28191" y="28923"/>
                  </a:cubicBezTo>
                  <a:cubicBezTo>
                    <a:pt x="27872" y="28878"/>
                    <a:pt x="27553" y="28817"/>
                    <a:pt x="27234" y="28741"/>
                  </a:cubicBezTo>
                  <a:cubicBezTo>
                    <a:pt x="26808" y="28635"/>
                    <a:pt x="26398" y="28467"/>
                    <a:pt x="26018" y="28239"/>
                  </a:cubicBezTo>
                  <a:cubicBezTo>
                    <a:pt x="25365" y="27799"/>
                    <a:pt x="24878" y="27008"/>
                    <a:pt x="25061" y="26233"/>
                  </a:cubicBezTo>
                  <a:cubicBezTo>
                    <a:pt x="25213" y="25580"/>
                    <a:pt x="25790" y="25124"/>
                    <a:pt x="26337" y="24714"/>
                  </a:cubicBezTo>
                  <a:cubicBezTo>
                    <a:pt x="26649" y="24493"/>
                    <a:pt x="27004" y="24250"/>
                    <a:pt x="27376" y="24250"/>
                  </a:cubicBezTo>
                  <a:cubicBezTo>
                    <a:pt x="27440" y="24250"/>
                    <a:pt x="27504" y="24257"/>
                    <a:pt x="27568" y="24273"/>
                  </a:cubicBezTo>
                  <a:cubicBezTo>
                    <a:pt x="27903" y="24349"/>
                    <a:pt x="28146" y="24653"/>
                    <a:pt x="28343" y="24942"/>
                  </a:cubicBezTo>
                  <a:cubicBezTo>
                    <a:pt x="28526" y="25200"/>
                    <a:pt x="28693" y="25489"/>
                    <a:pt x="28845" y="25777"/>
                  </a:cubicBezTo>
                  <a:cubicBezTo>
                    <a:pt x="28921" y="25960"/>
                    <a:pt x="29012" y="26142"/>
                    <a:pt x="29088" y="26325"/>
                  </a:cubicBezTo>
                  <a:cubicBezTo>
                    <a:pt x="29255" y="26780"/>
                    <a:pt x="29392" y="27252"/>
                    <a:pt x="29483" y="27738"/>
                  </a:cubicBezTo>
                  <a:cubicBezTo>
                    <a:pt x="29635" y="27738"/>
                    <a:pt x="30045" y="27738"/>
                    <a:pt x="30638" y="27723"/>
                  </a:cubicBezTo>
                  <a:cubicBezTo>
                    <a:pt x="32112" y="27692"/>
                    <a:pt x="34665" y="27616"/>
                    <a:pt x="36550" y="27571"/>
                  </a:cubicBezTo>
                  <a:cubicBezTo>
                    <a:pt x="37522" y="27540"/>
                    <a:pt x="38328" y="27525"/>
                    <a:pt x="38692" y="27525"/>
                  </a:cubicBezTo>
                  <a:lnTo>
                    <a:pt x="38951" y="27434"/>
                  </a:lnTo>
                  <a:cubicBezTo>
                    <a:pt x="38829" y="26811"/>
                    <a:pt x="38799" y="26173"/>
                    <a:pt x="38860" y="25534"/>
                  </a:cubicBezTo>
                  <a:cubicBezTo>
                    <a:pt x="38951" y="24911"/>
                    <a:pt x="39255" y="24273"/>
                    <a:pt x="39787" y="23939"/>
                  </a:cubicBezTo>
                  <a:cubicBezTo>
                    <a:pt x="40075" y="23756"/>
                    <a:pt x="40395" y="23650"/>
                    <a:pt x="40729" y="23620"/>
                  </a:cubicBezTo>
                  <a:cubicBezTo>
                    <a:pt x="38252" y="16416"/>
                    <a:pt x="34772" y="9638"/>
                    <a:pt x="30760" y="3149"/>
                  </a:cubicBezTo>
                  <a:cubicBezTo>
                    <a:pt x="30516" y="2724"/>
                    <a:pt x="30243" y="2298"/>
                    <a:pt x="29969" y="1873"/>
                  </a:cubicBezTo>
                  <a:cubicBezTo>
                    <a:pt x="29681" y="1432"/>
                    <a:pt x="29407" y="991"/>
                    <a:pt x="29118" y="550"/>
                  </a:cubicBezTo>
                  <a:cubicBezTo>
                    <a:pt x="29164" y="429"/>
                    <a:pt x="29194" y="307"/>
                    <a:pt x="29240" y="186"/>
                  </a:cubicBezTo>
                  <a:lnTo>
                    <a:pt x="29194" y="171"/>
                  </a:lnTo>
                  <a:cubicBezTo>
                    <a:pt x="28890" y="140"/>
                    <a:pt x="28586" y="110"/>
                    <a:pt x="28267" y="95"/>
                  </a:cubicBezTo>
                  <a:cubicBezTo>
                    <a:pt x="27405" y="31"/>
                    <a:pt x="26532" y="1"/>
                    <a:pt x="256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44"/>
            <p:cNvSpPr/>
            <p:nvPr/>
          </p:nvSpPr>
          <p:spPr>
            <a:xfrm>
              <a:off x="5459825" y="3597300"/>
              <a:ext cx="198725" cy="158925"/>
            </a:xfrm>
            <a:custGeom>
              <a:avLst/>
              <a:gdLst/>
              <a:ahLst/>
              <a:cxnLst/>
              <a:rect l="l" t="t" r="r" b="b"/>
              <a:pathLst>
                <a:path w="7949" h="6357" extrusionOk="0">
                  <a:moveTo>
                    <a:pt x="5386" y="1"/>
                  </a:moveTo>
                  <a:cubicBezTo>
                    <a:pt x="4938" y="1"/>
                    <a:pt x="4477" y="101"/>
                    <a:pt x="4043" y="232"/>
                  </a:cubicBezTo>
                  <a:cubicBezTo>
                    <a:pt x="2979" y="566"/>
                    <a:pt x="1976" y="1068"/>
                    <a:pt x="1079" y="1752"/>
                  </a:cubicBezTo>
                  <a:cubicBezTo>
                    <a:pt x="547" y="2147"/>
                    <a:pt x="0" y="2694"/>
                    <a:pt x="46" y="3363"/>
                  </a:cubicBezTo>
                  <a:cubicBezTo>
                    <a:pt x="76" y="3925"/>
                    <a:pt x="532" y="4381"/>
                    <a:pt x="973" y="4715"/>
                  </a:cubicBezTo>
                  <a:cubicBezTo>
                    <a:pt x="2249" y="5657"/>
                    <a:pt x="3754" y="6220"/>
                    <a:pt x="5319" y="6356"/>
                  </a:cubicBezTo>
                  <a:cubicBezTo>
                    <a:pt x="5532" y="6022"/>
                    <a:pt x="5760" y="5703"/>
                    <a:pt x="5988" y="5384"/>
                  </a:cubicBezTo>
                  <a:lnTo>
                    <a:pt x="5988" y="5384"/>
                  </a:lnTo>
                  <a:cubicBezTo>
                    <a:pt x="5961" y="5385"/>
                    <a:pt x="5933" y="5385"/>
                    <a:pt x="5905" y="5385"/>
                  </a:cubicBezTo>
                  <a:cubicBezTo>
                    <a:pt x="5139" y="5385"/>
                    <a:pt x="4128" y="4988"/>
                    <a:pt x="3541" y="4563"/>
                  </a:cubicBezTo>
                  <a:cubicBezTo>
                    <a:pt x="3328" y="4442"/>
                    <a:pt x="3192" y="4229"/>
                    <a:pt x="3146" y="3986"/>
                  </a:cubicBezTo>
                  <a:cubicBezTo>
                    <a:pt x="3161" y="3758"/>
                    <a:pt x="3252" y="3560"/>
                    <a:pt x="3420" y="3408"/>
                  </a:cubicBezTo>
                  <a:cubicBezTo>
                    <a:pt x="3754" y="3044"/>
                    <a:pt x="4195" y="2724"/>
                    <a:pt x="4696" y="2709"/>
                  </a:cubicBezTo>
                  <a:cubicBezTo>
                    <a:pt x="5182" y="2724"/>
                    <a:pt x="5653" y="2952"/>
                    <a:pt x="5973" y="3332"/>
                  </a:cubicBezTo>
                  <a:cubicBezTo>
                    <a:pt x="6261" y="3697"/>
                    <a:pt x="6505" y="4092"/>
                    <a:pt x="6687" y="4533"/>
                  </a:cubicBezTo>
                  <a:cubicBezTo>
                    <a:pt x="7082" y="4062"/>
                    <a:pt x="7492" y="3636"/>
                    <a:pt x="7948" y="3241"/>
                  </a:cubicBezTo>
                  <a:lnTo>
                    <a:pt x="7948" y="3241"/>
                  </a:lnTo>
                  <a:lnTo>
                    <a:pt x="7811" y="3256"/>
                  </a:lnTo>
                  <a:cubicBezTo>
                    <a:pt x="7690" y="2132"/>
                    <a:pt x="7462" y="840"/>
                    <a:pt x="6474" y="262"/>
                  </a:cubicBezTo>
                  <a:cubicBezTo>
                    <a:pt x="6138" y="74"/>
                    <a:pt x="5767" y="1"/>
                    <a:pt x="53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44"/>
            <p:cNvSpPr/>
            <p:nvPr/>
          </p:nvSpPr>
          <p:spPr>
            <a:xfrm>
              <a:off x="6054025" y="3580400"/>
              <a:ext cx="102225" cy="106675"/>
            </a:xfrm>
            <a:custGeom>
              <a:avLst/>
              <a:gdLst/>
              <a:ahLst/>
              <a:cxnLst/>
              <a:rect l="l" t="t" r="r" b="b"/>
              <a:pathLst>
                <a:path w="4089" h="4267" extrusionOk="0">
                  <a:moveTo>
                    <a:pt x="2483" y="1"/>
                  </a:moveTo>
                  <a:cubicBezTo>
                    <a:pt x="1904" y="1"/>
                    <a:pt x="1323" y="330"/>
                    <a:pt x="943" y="787"/>
                  </a:cubicBezTo>
                  <a:cubicBezTo>
                    <a:pt x="563" y="1227"/>
                    <a:pt x="319" y="1957"/>
                    <a:pt x="122" y="2580"/>
                  </a:cubicBezTo>
                  <a:cubicBezTo>
                    <a:pt x="76" y="2701"/>
                    <a:pt x="46" y="2823"/>
                    <a:pt x="0" y="2944"/>
                  </a:cubicBezTo>
                  <a:cubicBezTo>
                    <a:pt x="289" y="3385"/>
                    <a:pt x="563" y="3826"/>
                    <a:pt x="851" y="4267"/>
                  </a:cubicBezTo>
                  <a:cubicBezTo>
                    <a:pt x="1839" y="3704"/>
                    <a:pt x="2766" y="3020"/>
                    <a:pt x="3587" y="2245"/>
                  </a:cubicBezTo>
                  <a:cubicBezTo>
                    <a:pt x="3830" y="2063"/>
                    <a:pt x="3982" y="1805"/>
                    <a:pt x="4058" y="1516"/>
                  </a:cubicBezTo>
                  <a:cubicBezTo>
                    <a:pt x="4088" y="1197"/>
                    <a:pt x="3982" y="893"/>
                    <a:pt x="3769" y="680"/>
                  </a:cubicBezTo>
                  <a:cubicBezTo>
                    <a:pt x="3526" y="361"/>
                    <a:pt x="3207" y="148"/>
                    <a:pt x="2827" y="42"/>
                  </a:cubicBezTo>
                  <a:cubicBezTo>
                    <a:pt x="2713" y="14"/>
                    <a:pt x="2598" y="1"/>
                    <a:pt x="24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4"/>
            <p:cNvSpPr/>
            <p:nvPr/>
          </p:nvSpPr>
          <p:spPr>
            <a:xfrm>
              <a:off x="5589000" y="4240750"/>
              <a:ext cx="406150" cy="868375"/>
            </a:xfrm>
            <a:custGeom>
              <a:avLst/>
              <a:gdLst/>
              <a:ahLst/>
              <a:cxnLst/>
              <a:rect l="l" t="t" r="r" b="b"/>
              <a:pathLst>
                <a:path w="16246" h="34735" extrusionOk="0">
                  <a:moveTo>
                    <a:pt x="6350" y="1"/>
                  </a:moveTo>
                  <a:cubicBezTo>
                    <a:pt x="5501" y="1"/>
                    <a:pt x="4643" y="173"/>
                    <a:pt x="3830" y="527"/>
                  </a:cubicBezTo>
                  <a:cubicBezTo>
                    <a:pt x="1489" y="1545"/>
                    <a:pt x="0" y="3870"/>
                    <a:pt x="61" y="6423"/>
                  </a:cubicBezTo>
                  <a:cubicBezTo>
                    <a:pt x="107" y="6545"/>
                    <a:pt x="167" y="6666"/>
                    <a:pt x="213" y="6788"/>
                  </a:cubicBezTo>
                  <a:lnTo>
                    <a:pt x="243" y="6788"/>
                  </a:lnTo>
                  <a:cubicBezTo>
                    <a:pt x="1565" y="6621"/>
                    <a:pt x="2872" y="6438"/>
                    <a:pt x="4195" y="6256"/>
                  </a:cubicBezTo>
                  <a:cubicBezTo>
                    <a:pt x="4362" y="6234"/>
                    <a:pt x="4530" y="6212"/>
                    <a:pt x="4695" y="6212"/>
                  </a:cubicBezTo>
                  <a:cubicBezTo>
                    <a:pt x="4873" y="6212"/>
                    <a:pt x="5047" y="6238"/>
                    <a:pt x="5213" y="6317"/>
                  </a:cubicBezTo>
                  <a:cubicBezTo>
                    <a:pt x="5684" y="6545"/>
                    <a:pt x="5866" y="7122"/>
                    <a:pt x="5988" y="7639"/>
                  </a:cubicBezTo>
                  <a:cubicBezTo>
                    <a:pt x="6246" y="8854"/>
                    <a:pt x="6429" y="10161"/>
                    <a:pt x="5851" y="11271"/>
                  </a:cubicBezTo>
                  <a:cubicBezTo>
                    <a:pt x="5206" y="12517"/>
                    <a:pt x="3715" y="13125"/>
                    <a:pt x="2302" y="13125"/>
                  </a:cubicBezTo>
                  <a:cubicBezTo>
                    <a:pt x="2284" y="13125"/>
                    <a:pt x="2267" y="13125"/>
                    <a:pt x="2249" y="13125"/>
                  </a:cubicBezTo>
                  <a:lnTo>
                    <a:pt x="2249" y="13125"/>
                  </a:lnTo>
                  <a:cubicBezTo>
                    <a:pt x="2568" y="14234"/>
                    <a:pt x="2796" y="15359"/>
                    <a:pt x="2918" y="16514"/>
                  </a:cubicBezTo>
                  <a:lnTo>
                    <a:pt x="9286" y="14827"/>
                  </a:lnTo>
                  <a:cubicBezTo>
                    <a:pt x="9392" y="14796"/>
                    <a:pt x="9511" y="14772"/>
                    <a:pt x="9623" y="14772"/>
                  </a:cubicBezTo>
                  <a:cubicBezTo>
                    <a:pt x="9783" y="14772"/>
                    <a:pt x="9928" y="14820"/>
                    <a:pt x="10000" y="14964"/>
                  </a:cubicBezTo>
                  <a:cubicBezTo>
                    <a:pt x="10076" y="15131"/>
                    <a:pt x="9954" y="15359"/>
                    <a:pt x="9833" y="15511"/>
                  </a:cubicBezTo>
                  <a:cubicBezTo>
                    <a:pt x="8161" y="17821"/>
                    <a:pt x="6292" y="19994"/>
                    <a:pt x="4255" y="22000"/>
                  </a:cubicBezTo>
                  <a:cubicBezTo>
                    <a:pt x="4423" y="23960"/>
                    <a:pt x="4483" y="25936"/>
                    <a:pt x="4423" y="27911"/>
                  </a:cubicBezTo>
                  <a:cubicBezTo>
                    <a:pt x="5486" y="26331"/>
                    <a:pt x="6732" y="24887"/>
                    <a:pt x="8146" y="23626"/>
                  </a:cubicBezTo>
                  <a:cubicBezTo>
                    <a:pt x="8416" y="23390"/>
                    <a:pt x="8761" y="23145"/>
                    <a:pt x="9088" y="23145"/>
                  </a:cubicBezTo>
                  <a:cubicBezTo>
                    <a:pt x="9203" y="23145"/>
                    <a:pt x="9316" y="23175"/>
                    <a:pt x="9422" y="23246"/>
                  </a:cubicBezTo>
                  <a:cubicBezTo>
                    <a:pt x="9833" y="23520"/>
                    <a:pt x="9726" y="24143"/>
                    <a:pt x="9544" y="24599"/>
                  </a:cubicBezTo>
                  <a:cubicBezTo>
                    <a:pt x="8115" y="28352"/>
                    <a:pt x="5988" y="31787"/>
                    <a:pt x="3268" y="34735"/>
                  </a:cubicBezTo>
                  <a:lnTo>
                    <a:pt x="6732" y="34735"/>
                  </a:lnTo>
                  <a:cubicBezTo>
                    <a:pt x="6824" y="34613"/>
                    <a:pt x="6945" y="34507"/>
                    <a:pt x="7082" y="34431"/>
                  </a:cubicBezTo>
                  <a:cubicBezTo>
                    <a:pt x="8235" y="33798"/>
                    <a:pt x="9532" y="33452"/>
                    <a:pt x="10839" y="33452"/>
                  </a:cubicBezTo>
                  <a:cubicBezTo>
                    <a:pt x="10944" y="33452"/>
                    <a:pt x="11049" y="33454"/>
                    <a:pt x="11155" y="33458"/>
                  </a:cubicBezTo>
                  <a:cubicBezTo>
                    <a:pt x="9909" y="29720"/>
                    <a:pt x="11474" y="25632"/>
                    <a:pt x="14893" y="23687"/>
                  </a:cubicBezTo>
                  <a:cubicBezTo>
                    <a:pt x="14969" y="23079"/>
                    <a:pt x="15030" y="22486"/>
                    <a:pt x="15091" y="21893"/>
                  </a:cubicBezTo>
                  <a:lnTo>
                    <a:pt x="15015" y="21863"/>
                  </a:lnTo>
                  <a:cubicBezTo>
                    <a:pt x="13556" y="21255"/>
                    <a:pt x="12082" y="20511"/>
                    <a:pt x="11276" y="19158"/>
                  </a:cubicBezTo>
                  <a:cubicBezTo>
                    <a:pt x="11064" y="18808"/>
                    <a:pt x="10927" y="18322"/>
                    <a:pt x="11170" y="18003"/>
                  </a:cubicBezTo>
                  <a:cubicBezTo>
                    <a:pt x="11383" y="17745"/>
                    <a:pt x="11747" y="17699"/>
                    <a:pt x="12067" y="17684"/>
                  </a:cubicBezTo>
                  <a:lnTo>
                    <a:pt x="15653" y="17441"/>
                  </a:lnTo>
                  <a:cubicBezTo>
                    <a:pt x="15851" y="16225"/>
                    <a:pt x="16063" y="15024"/>
                    <a:pt x="16246" y="13824"/>
                  </a:cubicBezTo>
                  <a:lnTo>
                    <a:pt x="16246" y="13824"/>
                  </a:lnTo>
                  <a:cubicBezTo>
                    <a:pt x="15912" y="13889"/>
                    <a:pt x="15578" y="13921"/>
                    <a:pt x="15249" y="13921"/>
                  </a:cubicBezTo>
                  <a:cubicBezTo>
                    <a:pt x="13205" y="13921"/>
                    <a:pt x="11310" y="12704"/>
                    <a:pt x="10486" y="10754"/>
                  </a:cubicBezTo>
                  <a:cubicBezTo>
                    <a:pt x="10228" y="10131"/>
                    <a:pt x="10091" y="9417"/>
                    <a:pt x="10319" y="8794"/>
                  </a:cubicBezTo>
                  <a:cubicBezTo>
                    <a:pt x="10593" y="8019"/>
                    <a:pt x="11352" y="7502"/>
                    <a:pt x="12143" y="7320"/>
                  </a:cubicBezTo>
                  <a:cubicBezTo>
                    <a:pt x="12528" y="7226"/>
                    <a:pt x="12925" y="7180"/>
                    <a:pt x="13324" y="7180"/>
                  </a:cubicBezTo>
                  <a:cubicBezTo>
                    <a:pt x="13381" y="7180"/>
                    <a:pt x="13438" y="7181"/>
                    <a:pt x="13495" y="7183"/>
                  </a:cubicBezTo>
                  <a:cubicBezTo>
                    <a:pt x="12887" y="5207"/>
                    <a:pt x="12203" y="3186"/>
                    <a:pt x="10714" y="1757"/>
                  </a:cubicBezTo>
                  <a:cubicBezTo>
                    <a:pt x="9514" y="607"/>
                    <a:pt x="7946" y="1"/>
                    <a:pt x="6350" y="1"/>
                  </a:cubicBezTo>
                  <a:close/>
                </a:path>
              </a:pathLst>
            </a:custGeom>
            <a:solidFill>
              <a:srgbClr val="CF9E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4"/>
            <p:cNvSpPr/>
            <p:nvPr/>
          </p:nvSpPr>
          <p:spPr>
            <a:xfrm>
              <a:off x="5538450" y="3665025"/>
              <a:ext cx="88550" cy="66925"/>
            </a:xfrm>
            <a:custGeom>
              <a:avLst/>
              <a:gdLst/>
              <a:ahLst/>
              <a:cxnLst/>
              <a:rect l="l" t="t" r="r" b="b"/>
              <a:pathLst>
                <a:path w="3542" h="2677" extrusionOk="0">
                  <a:moveTo>
                    <a:pt x="1551" y="0"/>
                  </a:moveTo>
                  <a:cubicBezTo>
                    <a:pt x="1065" y="15"/>
                    <a:pt x="624" y="335"/>
                    <a:pt x="290" y="699"/>
                  </a:cubicBezTo>
                  <a:cubicBezTo>
                    <a:pt x="123" y="851"/>
                    <a:pt x="16" y="1049"/>
                    <a:pt x="1" y="1277"/>
                  </a:cubicBezTo>
                  <a:cubicBezTo>
                    <a:pt x="47" y="1520"/>
                    <a:pt x="199" y="1733"/>
                    <a:pt x="411" y="1854"/>
                  </a:cubicBezTo>
                  <a:cubicBezTo>
                    <a:pt x="998" y="2279"/>
                    <a:pt x="2009" y="2676"/>
                    <a:pt x="2775" y="2676"/>
                  </a:cubicBezTo>
                  <a:cubicBezTo>
                    <a:pt x="2803" y="2676"/>
                    <a:pt x="2831" y="2676"/>
                    <a:pt x="2858" y="2675"/>
                  </a:cubicBezTo>
                  <a:cubicBezTo>
                    <a:pt x="3071" y="2386"/>
                    <a:pt x="3299" y="2097"/>
                    <a:pt x="3542" y="1824"/>
                  </a:cubicBezTo>
                  <a:cubicBezTo>
                    <a:pt x="3360" y="1383"/>
                    <a:pt x="3132" y="988"/>
                    <a:pt x="2843" y="623"/>
                  </a:cubicBezTo>
                  <a:cubicBezTo>
                    <a:pt x="2524" y="243"/>
                    <a:pt x="2053" y="15"/>
                    <a:pt x="15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4"/>
            <p:cNvSpPr/>
            <p:nvPr/>
          </p:nvSpPr>
          <p:spPr>
            <a:xfrm>
              <a:off x="5357225" y="3944400"/>
              <a:ext cx="144400" cy="82400"/>
            </a:xfrm>
            <a:custGeom>
              <a:avLst/>
              <a:gdLst/>
              <a:ahLst/>
              <a:cxnLst/>
              <a:rect l="l" t="t" r="r" b="b"/>
              <a:pathLst>
                <a:path w="5776" h="3296" extrusionOk="0">
                  <a:moveTo>
                    <a:pt x="3426" y="0"/>
                  </a:moveTo>
                  <a:cubicBezTo>
                    <a:pt x="2568" y="0"/>
                    <a:pt x="1709" y="106"/>
                    <a:pt x="867" y="314"/>
                  </a:cubicBezTo>
                  <a:cubicBezTo>
                    <a:pt x="594" y="360"/>
                    <a:pt x="350" y="496"/>
                    <a:pt x="183" y="709"/>
                  </a:cubicBezTo>
                  <a:cubicBezTo>
                    <a:pt x="1" y="1013"/>
                    <a:pt x="107" y="1393"/>
                    <a:pt x="275" y="1697"/>
                  </a:cubicBezTo>
                  <a:cubicBezTo>
                    <a:pt x="578" y="2183"/>
                    <a:pt x="974" y="2594"/>
                    <a:pt x="1460" y="2882"/>
                  </a:cubicBezTo>
                  <a:cubicBezTo>
                    <a:pt x="1749" y="3095"/>
                    <a:pt x="2098" y="3232"/>
                    <a:pt x="2448" y="3293"/>
                  </a:cubicBezTo>
                  <a:cubicBezTo>
                    <a:pt x="2475" y="3294"/>
                    <a:pt x="2502" y="3295"/>
                    <a:pt x="2529" y="3295"/>
                  </a:cubicBezTo>
                  <a:cubicBezTo>
                    <a:pt x="3029" y="3295"/>
                    <a:pt x="3488" y="3034"/>
                    <a:pt x="3891" y="2746"/>
                  </a:cubicBezTo>
                  <a:cubicBezTo>
                    <a:pt x="4514" y="2290"/>
                    <a:pt x="5077" y="1743"/>
                    <a:pt x="5548" y="1120"/>
                  </a:cubicBezTo>
                  <a:cubicBezTo>
                    <a:pt x="5700" y="968"/>
                    <a:pt x="5776" y="755"/>
                    <a:pt x="5761" y="542"/>
                  </a:cubicBezTo>
                  <a:cubicBezTo>
                    <a:pt x="5715" y="375"/>
                    <a:pt x="5457" y="238"/>
                    <a:pt x="5168" y="147"/>
                  </a:cubicBezTo>
                  <a:cubicBezTo>
                    <a:pt x="4591" y="49"/>
                    <a:pt x="4009" y="0"/>
                    <a:pt x="3426" y="0"/>
                  </a:cubicBezTo>
                  <a:close/>
                </a:path>
              </a:pathLst>
            </a:custGeom>
            <a:solidFill>
              <a:srgbClr val="2634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44"/>
            <p:cNvSpPr/>
            <p:nvPr/>
          </p:nvSpPr>
          <p:spPr>
            <a:xfrm>
              <a:off x="5873000" y="4106450"/>
              <a:ext cx="22050" cy="66425"/>
            </a:xfrm>
            <a:custGeom>
              <a:avLst/>
              <a:gdLst/>
              <a:ahLst/>
              <a:cxnLst/>
              <a:rect l="l" t="t" r="r" b="b"/>
              <a:pathLst>
                <a:path w="882" h="2657" extrusionOk="0">
                  <a:moveTo>
                    <a:pt x="261" y="0"/>
                  </a:moveTo>
                  <a:cubicBezTo>
                    <a:pt x="140" y="0"/>
                    <a:pt x="0" y="114"/>
                    <a:pt x="38" y="276"/>
                  </a:cubicBezTo>
                  <a:cubicBezTo>
                    <a:pt x="175" y="1020"/>
                    <a:pt x="327" y="1765"/>
                    <a:pt x="463" y="2525"/>
                  </a:cubicBezTo>
                  <a:cubicBezTo>
                    <a:pt x="481" y="2617"/>
                    <a:pt x="548" y="2656"/>
                    <a:pt x="621" y="2656"/>
                  </a:cubicBezTo>
                  <a:cubicBezTo>
                    <a:pt x="743" y="2656"/>
                    <a:pt x="881" y="2549"/>
                    <a:pt x="843" y="2388"/>
                  </a:cubicBezTo>
                  <a:cubicBezTo>
                    <a:pt x="707" y="1643"/>
                    <a:pt x="555" y="899"/>
                    <a:pt x="418" y="139"/>
                  </a:cubicBezTo>
                  <a:cubicBezTo>
                    <a:pt x="401" y="42"/>
                    <a:pt x="334" y="0"/>
                    <a:pt x="261" y="0"/>
                  </a:cubicBezTo>
                  <a:close/>
                </a:path>
              </a:pathLst>
            </a:custGeom>
            <a:solidFill>
              <a:srgbClr val="A88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44"/>
            <p:cNvSpPr/>
            <p:nvPr/>
          </p:nvSpPr>
          <p:spPr>
            <a:xfrm>
              <a:off x="5979050" y="4088200"/>
              <a:ext cx="24850" cy="64375"/>
            </a:xfrm>
            <a:custGeom>
              <a:avLst/>
              <a:gdLst/>
              <a:ahLst/>
              <a:cxnLst/>
              <a:rect l="l" t="t" r="r" b="b"/>
              <a:pathLst>
                <a:path w="994" h="2575" extrusionOk="0">
                  <a:moveTo>
                    <a:pt x="255" y="0"/>
                  </a:moveTo>
                  <a:cubicBezTo>
                    <a:pt x="127" y="0"/>
                    <a:pt x="0" y="110"/>
                    <a:pt x="66" y="261"/>
                  </a:cubicBezTo>
                  <a:cubicBezTo>
                    <a:pt x="325" y="945"/>
                    <a:pt x="492" y="1659"/>
                    <a:pt x="568" y="2389"/>
                  </a:cubicBezTo>
                  <a:cubicBezTo>
                    <a:pt x="583" y="2514"/>
                    <a:pt x="687" y="2575"/>
                    <a:pt x="787" y="2575"/>
                  </a:cubicBezTo>
                  <a:cubicBezTo>
                    <a:pt x="893" y="2575"/>
                    <a:pt x="994" y="2506"/>
                    <a:pt x="978" y="2373"/>
                  </a:cubicBezTo>
                  <a:cubicBezTo>
                    <a:pt x="902" y="1598"/>
                    <a:pt x="720" y="854"/>
                    <a:pt x="446" y="139"/>
                  </a:cubicBezTo>
                  <a:cubicBezTo>
                    <a:pt x="412" y="41"/>
                    <a:pt x="333" y="0"/>
                    <a:pt x="255" y="0"/>
                  </a:cubicBezTo>
                  <a:close/>
                </a:path>
              </a:pathLst>
            </a:custGeom>
            <a:solidFill>
              <a:srgbClr val="A88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44"/>
            <p:cNvSpPr/>
            <p:nvPr/>
          </p:nvSpPr>
          <p:spPr>
            <a:xfrm>
              <a:off x="6086900" y="4061500"/>
              <a:ext cx="25025" cy="49475"/>
            </a:xfrm>
            <a:custGeom>
              <a:avLst/>
              <a:gdLst/>
              <a:ahLst/>
              <a:cxnLst/>
              <a:rect l="l" t="t" r="r" b="b"/>
              <a:pathLst>
                <a:path w="1001" h="1979" extrusionOk="0">
                  <a:moveTo>
                    <a:pt x="247" y="0"/>
                  </a:moveTo>
                  <a:cubicBezTo>
                    <a:pt x="128" y="0"/>
                    <a:pt x="1" y="107"/>
                    <a:pt x="38" y="265"/>
                  </a:cubicBezTo>
                  <a:cubicBezTo>
                    <a:pt x="159" y="812"/>
                    <a:pt x="327" y="1344"/>
                    <a:pt x="555" y="1846"/>
                  </a:cubicBezTo>
                  <a:cubicBezTo>
                    <a:pt x="595" y="1939"/>
                    <a:pt x="676" y="1978"/>
                    <a:pt x="754" y="1978"/>
                  </a:cubicBezTo>
                  <a:cubicBezTo>
                    <a:pt x="880" y="1978"/>
                    <a:pt x="1000" y="1874"/>
                    <a:pt x="935" y="1724"/>
                  </a:cubicBezTo>
                  <a:cubicBezTo>
                    <a:pt x="707" y="1207"/>
                    <a:pt x="539" y="691"/>
                    <a:pt x="418" y="144"/>
                  </a:cubicBezTo>
                  <a:cubicBezTo>
                    <a:pt x="394" y="43"/>
                    <a:pt x="323" y="0"/>
                    <a:pt x="247" y="0"/>
                  </a:cubicBezTo>
                  <a:close/>
                </a:path>
              </a:pathLst>
            </a:custGeom>
            <a:solidFill>
              <a:srgbClr val="A88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4"/>
            <p:cNvSpPr/>
            <p:nvPr/>
          </p:nvSpPr>
          <p:spPr>
            <a:xfrm>
              <a:off x="6196225" y="4031000"/>
              <a:ext cx="26675" cy="58200"/>
            </a:xfrm>
            <a:custGeom>
              <a:avLst/>
              <a:gdLst/>
              <a:ahLst/>
              <a:cxnLst/>
              <a:rect l="l" t="t" r="r" b="b"/>
              <a:pathLst>
                <a:path w="1067" h="2328" extrusionOk="0">
                  <a:moveTo>
                    <a:pt x="251" y="1"/>
                  </a:moveTo>
                  <a:cubicBezTo>
                    <a:pt x="126" y="1"/>
                    <a:pt x="0" y="109"/>
                    <a:pt x="57" y="269"/>
                  </a:cubicBezTo>
                  <a:cubicBezTo>
                    <a:pt x="300" y="893"/>
                    <a:pt x="498" y="1531"/>
                    <a:pt x="650" y="2184"/>
                  </a:cubicBezTo>
                  <a:cubicBezTo>
                    <a:pt x="673" y="2285"/>
                    <a:pt x="745" y="2328"/>
                    <a:pt x="820" y="2328"/>
                  </a:cubicBezTo>
                  <a:cubicBezTo>
                    <a:pt x="939" y="2328"/>
                    <a:pt x="1067" y="2221"/>
                    <a:pt x="1029" y="2063"/>
                  </a:cubicBezTo>
                  <a:cubicBezTo>
                    <a:pt x="877" y="1409"/>
                    <a:pt x="680" y="771"/>
                    <a:pt x="437" y="133"/>
                  </a:cubicBezTo>
                  <a:cubicBezTo>
                    <a:pt x="402" y="41"/>
                    <a:pt x="327" y="1"/>
                    <a:pt x="251" y="1"/>
                  </a:cubicBezTo>
                  <a:close/>
                </a:path>
              </a:pathLst>
            </a:custGeom>
            <a:solidFill>
              <a:srgbClr val="A88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4"/>
            <p:cNvSpPr/>
            <p:nvPr/>
          </p:nvSpPr>
          <p:spPr>
            <a:xfrm>
              <a:off x="6158450" y="4130550"/>
              <a:ext cx="24950" cy="68825"/>
            </a:xfrm>
            <a:custGeom>
              <a:avLst/>
              <a:gdLst/>
              <a:ahLst/>
              <a:cxnLst/>
              <a:rect l="l" t="t" r="r" b="b"/>
              <a:pathLst>
                <a:path w="998" h="2753" extrusionOk="0">
                  <a:moveTo>
                    <a:pt x="259" y="1"/>
                  </a:moveTo>
                  <a:cubicBezTo>
                    <a:pt x="136" y="1"/>
                    <a:pt x="1" y="108"/>
                    <a:pt x="48" y="269"/>
                  </a:cubicBezTo>
                  <a:cubicBezTo>
                    <a:pt x="215" y="1044"/>
                    <a:pt x="398" y="1834"/>
                    <a:pt x="580" y="2609"/>
                  </a:cubicBezTo>
                  <a:cubicBezTo>
                    <a:pt x="598" y="2710"/>
                    <a:pt x="668" y="2753"/>
                    <a:pt x="744" y="2753"/>
                  </a:cubicBezTo>
                  <a:cubicBezTo>
                    <a:pt x="864" y="2753"/>
                    <a:pt x="997" y="2646"/>
                    <a:pt x="960" y="2488"/>
                  </a:cubicBezTo>
                  <a:cubicBezTo>
                    <a:pt x="778" y="1713"/>
                    <a:pt x="595" y="923"/>
                    <a:pt x="428" y="132"/>
                  </a:cubicBezTo>
                  <a:cubicBezTo>
                    <a:pt x="405" y="40"/>
                    <a:pt x="334" y="1"/>
                    <a:pt x="259" y="1"/>
                  </a:cubicBezTo>
                  <a:close/>
                </a:path>
              </a:pathLst>
            </a:custGeom>
            <a:solidFill>
              <a:srgbClr val="A88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4"/>
            <p:cNvSpPr/>
            <p:nvPr/>
          </p:nvSpPr>
          <p:spPr>
            <a:xfrm>
              <a:off x="5948175" y="4188500"/>
              <a:ext cx="17175" cy="59725"/>
            </a:xfrm>
            <a:custGeom>
              <a:avLst/>
              <a:gdLst/>
              <a:ahLst/>
              <a:cxnLst/>
              <a:rect l="l" t="t" r="r" b="b"/>
              <a:pathLst>
                <a:path w="687" h="2389" extrusionOk="0">
                  <a:moveTo>
                    <a:pt x="209" y="0"/>
                  </a:moveTo>
                  <a:cubicBezTo>
                    <a:pt x="101" y="0"/>
                    <a:pt x="1" y="73"/>
                    <a:pt x="25" y="215"/>
                  </a:cubicBezTo>
                  <a:cubicBezTo>
                    <a:pt x="116" y="869"/>
                    <a:pt x="207" y="1538"/>
                    <a:pt x="268" y="2191"/>
                  </a:cubicBezTo>
                  <a:cubicBezTo>
                    <a:pt x="283" y="2324"/>
                    <a:pt x="384" y="2389"/>
                    <a:pt x="482" y="2389"/>
                  </a:cubicBezTo>
                  <a:cubicBezTo>
                    <a:pt x="585" y="2389"/>
                    <a:pt x="686" y="2316"/>
                    <a:pt x="678" y="2176"/>
                  </a:cubicBezTo>
                  <a:cubicBezTo>
                    <a:pt x="617" y="1507"/>
                    <a:pt x="526" y="854"/>
                    <a:pt x="435" y="185"/>
                  </a:cubicBezTo>
                  <a:cubicBezTo>
                    <a:pt x="413" y="61"/>
                    <a:pt x="308" y="0"/>
                    <a:pt x="209" y="0"/>
                  </a:cubicBezTo>
                  <a:close/>
                </a:path>
              </a:pathLst>
            </a:custGeom>
            <a:solidFill>
              <a:srgbClr val="A88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4"/>
            <p:cNvSpPr/>
            <p:nvPr/>
          </p:nvSpPr>
          <p:spPr>
            <a:xfrm>
              <a:off x="6057425" y="4130700"/>
              <a:ext cx="17525" cy="59500"/>
            </a:xfrm>
            <a:custGeom>
              <a:avLst/>
              <a:gdLst/>
              <a:ahLst/>
              <a:cxnLst/>
              <a:rect l="l" t="t" r="r" b="b"/>
              <a:pathLst>
                <a:path w="701" h="2380" extrusionOk="0">
                  <a:moveTo>
                    <a:pt x="202" y="1"/>
                  </a:moveTo>
                  <a:cubicBezTo>
                    <a:pt x="98" y="1"/>
                    <a:pt x="1" y="69"/>
                    <a:pt x="16" y="202"/>
                  </a:cubicBezTo>
                  <a:cubicBezTo>
                    <a:pt x="92" y="871"/>
                    <a:pt x="183" y="1540"/>
                    <a:pt x="275" y="2193"/>
                  </a:cubicBezTo>
                  <a:cubicBezTo>
                    <a:pt x="289" y="2318"/>
                    <a:pt x="394" y="2379"/>
                    <a:pt x="494" y="2379"/>
                  </a:cubicBezTo>
                  <a:cubicBezTo>
                    <a:pt x="600" y="2379"/>
                    <a:pt x="701" y="2311"/>
                    <a:pt x="685" y="2178"/>
                  </a:cubicBezTo>
                  <a:cubicBezTo>
                    <a:pt x="594" y="1509"/>
                    <a:pt x="503" y="856"/>
                    <a:pt x="427" y="187"/>
                  </a:cubicBezTo>
                  <a:cubicBezTo>
                    <a:pt x="405" y="62"/>
                    <a:pt x="300" y="1"/>
                    <a:pt x="202" y="1"/>
                  </a:cubicBezTo>
                  <a:close/>
                </a:path>
              </a:pathLst>
            </a:custGeom>
            <a:solidFill>
              <a:srgbClr val="A88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4"/>
            <p:cNvSpPr/>
            <p:nvPr/>
          </p:nvSpPr>
          <p:spPr>
            <a:xfrm>
              <a:off x="5952375" y="4347275"/>
              <a:ext cx="14675" cy="54150"/>
            </a:xfrm>
            <a:custGeom>
              <a:avLst/>
              <a:gdLst/>
              <a:ahLst/>
              <a:cxnLst/>
              <a:rect l="l" t="t" r="r" b="b"/>
              <a:pathLst>
                <a:path w="587" h="2166" extrusionOk="0">
                  <a:moveTo>
                    <a:pt x="204" y="0"/>
                  </a:moveTo>
                  <a:cubicBezTo>
                    <a:pt x="98" y="0"/>
                    <a:pt x="0" y="69"/>
                    <a:pt x="24" y="202"/>
                  </a:cubicBezTo>
                  <a:cubicBezTo>
                    <a:pt x="130" y="794"/>
                    <a:pt x="191" y="1387"/>
                    <a:pt x="176" y="1980"/>
                  </a:cubicBezTo>
                  <a:cubicBezTo>
                    <a:pt x="176" y="2105"/>
                    <a:pt x="273" y="2166"/>
                    <a:pt x="372" y="2166"/>
                  </a:cubicBezTo>
                  <a:cubicBezTo>
                    <a:pt x="478" y="2166"/>
                    <a:pt x="586" y="2097"/>
                    <a:pt x="586" y="1964"/>
                  </a:cubicBezTo>
                  <a:cubicBezTo>
                    <a:pt x="586" y="1357"/>
                    <a:pt x="541" y="764"/>
                    <a:pt x="434" y="186"/>
                  </a:cubicBezTo>
                  <a:cubicBezTo>
                    <a:pt x="412" y="61"/>
                    <a:pt x="304" y="0"/>
                    <a:pt x="204" y="0"/>
                  </a:cubicBezTo>
                  <a:close/>
                </a:path>
              </a:pathLst>
            </a:custGeom>
            <a:solidFill>
              <a:srgbClr val="A88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4"/>
            <p:cNvSpPr/>
            <p:nvPr/>
          </p:nvSpPr>
          <p:spPr>
            <a:xfrm>
              <a:off x="6277775" y="4162175"/>
              <a:ext cx="23225" cy="63725"/>
            </a:xfrm>
            <a:custGeom>
              <a:avLst/>
              <a:gdLst/>
              <a:ahLst/>
              <a:cxnLst/>
              <a:rect l="l" t="t" r="r" b="b"/>
              <a:pathLst>
                <a:path w="929" h="2549" extrusionOk="0">
                  <a:moveTo>
                    <a:pt x="252" y="0"/>
                  </a:moveTo>
                  <a:cubicBezTo>
                    <a:pt x="130" y="0"/>
                    <a:pt x="1" y="107"/>
                    <a:pt x="47" y="265"/>
                  </a:cubicBezTo>
                  <a:cubicBezTo>
                    <a:pt x="245" y="949"/>
                    <a:pt x="397" y="1664"/>
                    <a:pt x="503" y="2363"/>
                  </a:cubicBezTo>
                  <a:cubicBezTo>
                    <a:pt x="518" y="2488"/>
                    <a:pt x="622" y="2549"/>
                    <a:pt x="722" y="2549"/>
                  </a:cubicBezTo>
                  <a:cubicBezTo>
                    <a:pt x="828" y="2549"/>
                    <a:pt x="929" y="2480"/>
                    <a:pt x="913" y="2347"/>
                  </a:cubicBezTo>
                  <a:cubicBezTo>
                    <a:pt x="792" y="1603"/>
                    <a:pt x="624" y="858"/>
                    <a:pt x="427" y="144"/>
                  </a:cubicBezTo>
                  <a:cubicBezTo>
                    <a:pt x="403" y="44"/>
                    <a:pt x="329" y="0"/>
                    <a:pt x="252" y="0"/>
                  </a:cubicBezTo>
                  <a:close/>
                </a:path>
              </a:pathLst>
            </a:custGeom>
            <a:solidFill>
              <a:srgbClr val="A88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4"/>
            <p:cNvSpPr/>
            <p:nvPr/>
          </p:nvSpPr>
          <p:spPr>
            <a:xfrm>
              <a:off x="5604300" y="4012175"/>
              <a:ext cx="114275" cy="84850"/>
            </a:xfrm>
            <a:custGeom>
              <a:avLst/>
              <a:gdLst/>
              <a:ahLst/>
              <a:cxnLst/>
              <a:rect l="l" t="t" r="r" b="b"/>
              <a:pathLst>
                <a:path w="4571" h="3394" extrusionOk="0">
                  <a:moveTo>
                    <a:pt x="3823" y="0"/>
                  </a:moveTo>
                  <a:cubicBezTo>
                    <a:pt x="3717" y="0"/>
                    <a:pt x="3620" y="69"/>
                    <a:pt x="3643" y="202"/>
                  </a:cubicBezTo>
                  <a:cubicBezTo>
                    <a:pt x="3758" y="1021"/>
                    <a:pt x="4145" y="2957"/>
                    <a:pt x="2951" y="2957"/>
                  </a:cubicBezTo>
                  <a:cubicBezTo>
                    <a:pt x="2883" y="2957"/>
                    <a:pt x="2810" y="2950"/>
                    <a:pt x="2732" y="2937"/>
                  </a:cubicBezTo>
                  <a:cubicBezTo>
                    <a:pt x="1774" y="2785"/>
                    <a:pt x="923" y="1995"/>
                    <a:pt x="422" y="1190"/>
                  </a:cubicBezTo>
                  <a:cubicBezTo>
                    <a:pt x="378" y="1133"/>
                    <a:pt x="321" y="1109"/>
                    <a:pt x="266" y="1109"/>
                  </a:cubicBezTo>
                  <a:cubicBezTo>
                    <a:pt x="130" y="1109"/>
                    <a:pt x="1" y="1255"/>
                    <a:pt x="87" y="1418"/>
                  </a:cubicBezTo>
                  <a:cubicBezTo>
                    <a:pt x="642" y="2299"/>
                    <a:pt x="1795" y="3394"/>
                    <a:pt x="2950" y="3394"/>
                  </a:cubicBezTo>
                  <a:cubicBezTo>
                    <a:pt x="3029" y="3394"/>
                    <a:pt x="3108" y="3389"/>
                    <a:pt x="3187" y="3378"/>
                  </a:cubicBezTo>
                  <a:cubicBezTo>
                    <a:pt x="4570" y="3180"/>
                    <a:pt x="4190" y="1114"/>
                    <a:pt x="4054" y="187"/>
                  </a:cubicBezTo>
                  <a:cubicBezTo>
                    <a:pt x="4032" y="61"/>
                    <a:pt x="3924" y="0"/>
                    <a:pt x="3823" y="0"/>
                  </a:cubicBezTo>
                  <a:close/>
                </a:path>
              </a:pathLst>
            </a:custGeom>
            <a:solidFill>
              <a:srgbClr val="2634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4"/>
            <p:cNvSpPr/>
            <p:nvPr/>
          </p:nvSpPr>
          <p:spPr>
            <a:xfrm>
              <a:off x="5819975" y="3810200"/>
              <a:ext cx="90950" cy="83750"/>
            </a:xfrm>
            <a:custGeom>
              <a:avLst/>
              <a:gdLst/>
              <a:ahLst/>
              <a:cxnLst/>
              <a:rect l="l" t="t" r="r" b="b"/>
              <a:pathLst>
                <a:path w="3638" h="3350" extrusionOk="0">
                  <a:moveTo>
                    <a:pt x="3392" y="0"/>
                  </a:moveTo>
                  <a:cubicBezTo>
                    <a:pt x="3305" y="0"/>
                    <a:pt x="3218" y="51"/>
                    <a:pt x="3192" y="166"/>
                  </a:cubicBezTo>
                  <a:cubicBezTo>
                    <a:pt x="3101" y="576"/>
                    <a:pt x="2980" y="986"/>
                    <a:pt x="2843" y="1381"/>
                  </a:cubicBezTo>
                  <a:cubicBezTo>
                    <a:pt x="2752" y="1655"/>
                    <a:pt x="2569" y="2476"/>
                    <a:pt x="2311" y="2673"/>
                  </a:cubicBezTo>
                  <a:lnTo>
                    <a:pt x="1566" y="2764"/>
                  </a:lnTo>
                  <a:cubicBezTo>
                    <a:pt x="1445" y="2658"/>
                    <a:pt x="1338" y="2536"/>
                    <a:pt x="1247" y="2400"/>
                  </a:cubicBezTo>
                  <a:cubicBezTo>
                    <a:pt x="1141" y="2263"/>
                    <a:pt x="1034" y="2096"/>
                    <a:pt x="958" y="1944"/>
                  </a:cubicBezTo>
                  <a:cubicBezTo>
                    <a:pt x="715" y="1488"/>
                    <a:pt x="533" y="1001"/>
                    <a:pt x="426" y="500"/>
                  </a:cubicBezTo>
                  <a:cubicBezTo>
                    <a:pt x="397" y="400"/>
                    <a:pt x="322" y="357"/>
                    <a:pt x="245" y="357"/>
                  </a:cubicBezTo>
                  <a:cubicBezTo>
                    <a:pt x="124" y="357"/>
                    <a:pt x="0" y="463"/>
                    <a:pt x="47" y="622"/>
                  </a:cubicBezTo>
                  <a:cubicBezTo>
                    <a:pt x="222" y="1413"/>
                    <a:pt x="837" y="3350"/>
                    <a:pt x="1930" y="3350"/>
                  </a:cubicBezTo>
                  <a:cubicBezTo>
                    <a:pt x="1970" y="3350"/>
                    <a:pt x="2011" y="3347"/>
                    <a:pt x="2053" y="3342"/>
                  </a:cubicBezTo>
                  <a:cubicBezTo>
                    <a:pt x="2539" y="3281"/>
                    <a:pt x="2736" y="2795"/>
                    <a:pt x="2904" y="2384"/>
                  </a:cubicBezTo>
                  <a:cubicBezTo>
                    <a:pt x="3208" y="1701"/>
                    <a:pt x="3435" y="986"/>
                    <a:pt x="3603" y="257"/>
                  </a:cubicBezTo>
                  <a:cubicBezTo>
                    <a:pt x="3638" y="98"/>
                    <a:pt x="3514" y="0"/>
                    <a:pt x="3392" y="0"/>
                  </a:cubicBezTo>
                  <a:close/>
                </a:path>
              </a:pathLst>
            </a:custGeom>
            <a:solidFill>
              <a:srgbClr val="2634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44"/>
            <p:cNvSpPr/>
            <p:nvPr/>
          </p:nvSpPr>
          <p:spPr>
            <a:xfrm>
              <a:off x="5578950" y="3819575"/>
              <a:ext cx="80850" cy="82025"/>
            </a:xfrm>
            <a:custGeom>
              <a:avLst/>
              <a:gdLst/>
              <a:ahLst/>
              <a:cxnLst/>
              <a:rect l="l" t="t" r="r" b="b"/>
              <a:pathLst>
                <a:path w="3234" h="3281" extrusionOk="0">
                  <a:moveTo>
                    <a:pt x="2995" y="0"/>
                  </a:moveTo>
                  <a:cubicBezTo>
                    <a:pt x="2908" y="0"/>
                    <a:pt x="2820" y="47"/>
                    <a:pt x="2788" y="155"/>
                  </a:cubicBezTo>
                  <a:cubicBezTo>
                    <a:pt x="2667" y="581"/>
                    <a:pt x="2530" y="991"/>
                    <a:pt x="2347" y="1401"/>
                  </a:cubicBezTo>
                  <a:cubicBezTo>
                    <a:pt x="2195" y="1751"/>
                    <a:pt x="2028" y="2253"/>
                    <a:pt x="1755" y="2526"/>
                  </a:cubicBezTo>
                  <a:cubicBezTo>
                    <a:pt x="1602" y="2682"/>
                    <a:pt x="1471" y="2746"/>
                    <a:pt x="1359" y="2746"/>
                  </a:cubicBezTo>
                  <a:cubicBezTo>
                    <a:pt x="968" y="2746"/>
                    <a:pt x="801" y="1978"/>
                    <a:pt x="706" y="1660"/>
                  </a:cubicBezTo>
                  <a:cubicBezTo>
                    <a:pt x="600" y="1265"/>
                    <a:pt x="493" y="809"/>
                    <a:pt x="417" y="383"/>
                  </a:cubicBezTo>
                  <a:cubicBezTo>
                    <a:pt x="394" y="283"/>
                    <a:pt x="322" y="240"/>
                    <a:pt x="247" y="240"/>
                  </a:cubicBezTo>
                  <a:cubicBezTo>
                    <a:pt x="128" y="240"/>
                    <a:pt x="0" y="347"/>
                    <a:pt x="37" y="505"/>
                  </a:cubicBezTo>
                  <a:cubicBezTo>
                    <a:pt x="144" y="1234"/>
                    <a:pt x="341" y="1949"/>
                    <a:pt x="600" y="2632"/>
                  </a:cubicBezTo>
                  <a:cubicBezTo>
                    <a:pt x="738" y="2950"/>
                    <a:pt x="977" y="3281"/>
                    <a:pt x="1350" y="3281"/>
                  </a:cubicBezTo>
                  <a:cubicBezTo>
                    <a:pt x="1388" y="3281"/>
                    <a:pt x="1426" y="3278"/>
                    <a:pt x="1466" y="3271"/>
                  </a:cubicBezTo>
                  <a:cubicBezTo>
                    <a:pt x="1967" y="3180"/>
                    <a:pt x="2271" y="2541"/>
                    <a:pt x="2484" y="2131"/>
                  </a:cubicBezTo>
                  <a:cubicBezTo>
                    <a:pt x="2773" y="1523"/>
                    <a:pt x="3016" y="885"/>
                    <a:pt x="3198" y="231"/>
                  </a:cubicBezTo>
                  <a:cubicBezTo>
                    <a:pt x="3234" y="90"/>
                    <a:pt x="3115" y="0"/>
                    <a:pt x="2995" y="0"/>
                  </a:cubicBezTo>
                  <a:close/>
                </a:path>
              </a:pathLst>
            </a:custGeom>
            <a:solidFill>
              <a:srgbClr val="2634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44"/>
            <p:cNvSpPr/>
            <p:nvPr/>
          </p:nvSpPr>
          <p:spPr>
            <a:xfrm>
              <a:off x="5338625" y="4191575"/>
              <a:ext cx="106775" cy="80575"/>
            </a:xfrm>
            <a:custGeom>
              <a:avLst/>
              <a:gdLst/>
              <a:ahLst/>
              <a:cxnLst/>
              <a:rect l="l" t="t" r="r" b="b"/>
              <a:pathLst>
                <a:path w="4271" h="3223" extrusionOk="0">
                  <a:moveTo>
                    <a:pt x="996" y="0"/>
                  </a:moveTo>
                  <a:cubicBezTo>
                    <a:pt x="973" y="0"/>
                    <a:pt x="950" y="1"/>
                    <a:pt x="927" y="1"/>
                  </a:cubicBezTo>
                  <a:cubicBezTo>
                    <a:pt x="608" y="16"/>
                    <a:pt x="289" y="92"/>
                    <a:pt x="0" y="214"/>
                  </a:cubicBezTo>
                  <a:cubicBezTo>
                    <a:pt x="1262" y="776"/>
                    <a:pt x="2204" y="1855"/>
                    <a:pt x="2599" y="3177"/>
                  </a:cubicBezTo>
                  <a:lnTo>
                    <a:pt x="2614" y="3223"/>
                  </a:lnTo>
                  <a:cubicBezTo>
                    <a:pt x="3192" y="2904"/>
                    <a:pt x="3708" y="2524"/>
                    <a:pt x="4179" y="2083"/>
                  </a:cubicBezTo>
                  <a:lnTo>
                    <a:pt x="4271" y="2022"/>
                  </a:lnTo>
                  <a:cubicBezTo>
                    <a:pt x="3876" y="1460"/>
                    <a:pt x="3404" y="974"/>
                    <a:pt x="2842" y="579"/>
                  </a:cubicBezTo>
                  <a:cubicBezTo>
                    <a:pt x="2299" y="212"/>
                    <a:pt x="1656" y="0"/>
                    <a:pt x="996" y="0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4"/>
            <p:cNvSpPr/>
            <p:nvPr/>
          </p:nvSpPr>
          <p:spPr>
            <a:xfrm>
              <a:off x="5310125" y="4196525"/>
              <a:ext cx="93875" cy="101850"/>
            </a:xfrm>
            <a:custGeom>
              <a:avLst/>
              <a:gdLst/>
              <a:ahLst/>
              <a:cxnLst/>
              <a:rect l="l" t="t" r="r" b="b"/>
              <a:pathLst>
                <a:path w="3755" h="4074" extrusionOk="0">
                  <a:moveTo>
                    <a:pt x="1140" y="1"/>
                  </a:moveTo>
                  <a:cubicBezTo>
                    <a:pt x="1034" y="46"/>
                    <a:pt x="928" y="107"/>
                    <a:pt x="821" y="153"/>
                  </a:cubicBezTo>
                  <a:cubicBezTo>
                    <a:pt x="137" y="1323"/>
                    <a:pt x="1" y="2736"/>
                    <a:pt x="441" y="4013"/>
                  </a:cubicBezTo>
                  <a:lnTo>
                    <a:pt x="441" y="4074"/>
                  </a:lnTo>
                  <a:cubicBezTo>
                    <a:pt x="1611" y="3952"/>
                    <a:pt x="2736" y="3602"/>
                    <a:pt x="3754" y="3025"/>
                  </a:cubicBezTo>
                  <a:lnTo>
                    <a:pt x="3739" y="2995"/>
                  </a:lnTo>
                  <a:cubicBezTo>
                    <a:pt x="3344" y="1657"/>
                    <a:pt x="2402" y="578"/>
                    <a:pt x="1140" y="1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4"/>
            <p:cNvSpPr/>
            <p:nvPr/>
          </p:nvSpPr>
          <p:spPr>
            <a:xfrm>
              <a:off x="5318875" y="4124200"/>
              <a:ext cx="68400" cy="41700"/>
            </a:xfrm>
            <a:custGeom>
              <a:avLst/>
              <a:gdLst/>
              <a:ahLst/>
              <a:cxnLst/>
              <a:rect l="l" t="t" r="r" b="b"/>
              <a:pathLst>
                <a:path w="2736" h="1668" extrusionOk="0">
                  <a:moveTo>
                    <a:pt x="2127" y="1"/>
                  </a:moveTo>
                  <a:cubicBezTo>
                    <a:pt x="2092" y="1"/>
                    <a:pt x="2057" y="3"/>
                    <a:pt x="2021" y="6"/>
                  </a:cubicBezTo>
                  <a:cubicBezTo>
                    <a:pt x="1140" y="52"/>
                    <a:pt x="395" y="645"/>
                    <a:pt x="137" y="1480"/>
                  </a:cubicBezTo>
                  <a:lnTo>
                    <a:pt x="0" y="1526"/>
                  </a:lnTo>
                  <a:lnTo>
                    <a:pt x="15" y="1572"/>
                  </a:lnTo>
                  <a:lnTo>
                    <a:pt x="46" y="1663"/>
                  </a:lnTo>
                  <a:cubicBezTo>
                    <a:pt x="109" y="1666"/>
                    <a:pt x="172" y="1668"/>
                    <a:pt x="235" y="1668"/>
                  </a:cubicBezTo>
                  <a:cubicBezTo>
                    <a:pt x="1007" y="1668"/>
                    <a:pt x="1768" y="1412"/>
                    <a:pt x="2386" y="949"/>
                  </a:cubicBezTo>
                  <a:cubicBezTo>
                    <a:pt x="2568" y="812"/>
                    <a:pt x="2736" y="629"/>
                    <a:pt x="2720" y="417"/>
                  </a:cubicBezTo>
                  <a:cubicBezTo>
                    <a:pt x="2690" y="265"/>
                    <a:pt x="2599" y="128"/>
                    <a:pt x="2462" y="67"/>
                  </a:cubicBezTo>
                  <a:cubicBezTo>
                    <a:pt x="2346" y="21"/>
                    <a:pt x="2239" y="1"/>
                    <a:pt x="2127" y="1"/>
                  </a:cubicBez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4"/>
            <p:cNvSpPr/>
            <p:nvPr/>
          </p:nvSpPr>
          <p:spPr>
            <a:xfrm>
              <a:off x="5248575" y="4157600"/>
              <a:ext cx="72975" cy="41525"/>
            </a:xfrm>
            <a:custGeom>
              <a:avLst/>
              <a:gdLst/>
              <a:ahLst/>
              <a:cxnLst/>
              <a:rect l="l" t="t" r="r" b="b"/>
              <a:pathLst>
                <a:path w="2919" h="1661" extrusionOk="0">
                  <a:moveTo>
                    <a:pt x="1716" y="0"/>
                  </a:moveTo>
                  <a:cubicBezTo>
                    <a:pt x="1349" y="0"/>
                    <a:pt x="981" y="84"/>
                    <a:pt x="639" y="251"/>
                  </a:cubicBezTo>
                  <a:cubicBezTo>
                    <a:pt x="457" y="327"/>
                    <a:pt x="305" y="464"/>
                    <a:pt x="168" y="616"/>
                  </a:cubicBezTo>
                  <a:cubicBezTo>
                    <a:pt x="46" y="768"/>
                    <a:pt x="1" y="980"/>
                    <a:pt x="46" y="1178"/>
                  </a:cubicBezTo>
                  <a:cubicBezTo>
                    <a:pt x="122" y="1421"/>
                    <a:pt x="335" y="1603"/>
                    <a:pt x="593" y="1649"/>
                  </a:cubicBezTo>
                  <a:cubicBezTo>
                    <a:pt x="654" y="1657"/>
                    <a:pt x="716" y="1660"/>
                    <a:pt x="778" y="1660"/>
                  </a:cubicBezTo>
                  <a:cubicBezTo>
                    <a:pt x="964" y="1660"/>
                    <a:pt x="1152" y="1626"/>
                    <a:pt x="1323" y="1558"/>
                  </a:cubicBezTo>
                  <a:cubicBezTo>
                    <a:pt x="1946" y="1345"/>
                    <a:pt x="2493" y="965"/>
                    <a:pt x="2918" y="464"/>
                  </a:cubicBezTo>
                  <a:cubicBezTo>
                    <a:pt x="2903" y="418"/>
                    <a:pt x="2873" y="372"/>
                    <a:pt x="2858" y="327"/>
                  </a:cubicBezTo>
                  <a:lnTo>
                    <a:pt x="2827" y="236"/>
                  </a:lnTo>
                  <a:lnTo>
                    <a:pt x="2782" y="251"/>
                  </a:lnTo>
                  <a:cubicBezTo>
                    <a:pt x="2447" y="84"/>
                    <a:pt x="2083" y="0"/>
                    <a:pt x="1716" y="0"/>
                  </a:cubicBez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4"/>
            <p:cNvSpPr/>
            <p:nvPr/>
          </p:nvSpPr>
          <p:spPr>
            <a:xfrm>
              <a:off x="5283525" y="4200700"/>
              <a:ext cx="46750" cy="98675"/>
            </a:xfrm>
            <a:custGeom>
              <a:avLst/>
              <a:gdLst/>
              <a:ahLst/>
              <a:cxnLst/>
              <a:rect l="l" t="t" r="r" b="b"/>
              <a:pathLst>
                <a:path w="1870" h="3947" extrusionOk="0">
                  <a:moveTo>
                    <a:pt x="1870" y="1"/>
                  </a:moveTo>
                  <a:cubicBezTo>
                    <a:pt x="1642" y="123"/>
                    <a:pt x="1429" y="274"/>
                    <a:pt x="1232" y="457"/>
                  </a:cubicBezTo>
                  <a:cubicBezTo>
                    <a:pt x="715" y="958"/>
                    <a:pt x="365" y="1566"/>
                    <a:pt x="183" y="2265"/>
                  </a:cubicBezTo>
                  <a:cubicBezTo>
                    <a:pt x="31" y="2812"/>
                    <a:pt x="1" y="3420"/>
                    <a:pt x="259" y="3937"/>
                  </a:cubicBezTo>
                  <a:cubicBezTo>
                    <a:pt x="409" y="3943"/>
                    <a:pt x="562" y="3946"/>
                    <a:pt x="714" y="3946"/>
                  </a:cubicBezTo>
                  <a:cubicBezTo>
                    <a:pt x="979" y="3946"/>
                    <a:pt x="1245" y="3935"/>
                    <a:pt x="1505" y="3907"/>
                  </a:cubicBezTo>
                  <a:lnTo>
                    <a:pt x="1505" y="3846"/>
                  </a:lnTo>
                  <a:cubicBezTo>
                    <a:pt x="1065" y="2569"/>
                    <a:pt x="1186" y="1156"/>
                    <a:pt x="1870" y="1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44"/>
            <p:cNvSpPr/>
            <p:nvPr/>
          </p:nvSpPr>
          <p:spPr>
            <a:xfrm>
              <a:off x="5301000" y="4135800"/>
              <a:ext cx="39425" cy="65600"/>
            </a:xfrm>
            <a:custGeom>
              <a:avLst/>
              <a:gdLst/>
              <a:ahLst/>
              <a:cxnLst/>
              <a:rect l="l" t="t" r="r" b="b"/>
              <a:pathLst>
                <a:path w="1577" h="2624" extrusionOk="0">
                  <a:moveTo>
                    <a:pt x="421" y="0"/>
                  </a:moveTo>
                  <a:cubicBezTo>
                    <a:pt x="289" y="0"/>
                    <a:pt x="168" y="73"/>
                    <a:pt x="107" y="196"/>
                  </a:cubicBezTo>
                  <a:cubicBezTo>
                    <a:pt x="1" y="424"/>
                    <a:pt x="138" y="697"/>
                    <a:pt x="396" y="743"/>
                  </a:cubicBezTo>
                  <a:cubicBezTo>
                    <a:pt x="639" y="1320"/>
                    <a:pt x="897" y="1898"/>
                    <a:pt x="1141" y="2491"/>
                  </a:cubicBezTo>
                  <a:cubicBezTo>
                    <a:pt x="1175" y="2583"/>
                    <a:pt x="1252" y="2623"/>
                    <a:pt x="1329" y="2623"/>
                  </a:cubicBezTo>
                  <a:cubicBezTo>
                    <a:pt x="1453" y="2623"/>
                    <a:pt x="1577" y="2519"/>
                    <a:pt x="1521" y="2369"/>
                  </a:cubicBezTo>
                  <a:cubicBezTo>
                    <a:pt x="1262" y="1761"/>
                    <a:pt x="1004" y="1153"/>
                    <a:pt x="745" y="561"/>
                  </a:cubicBezTo>
                  <a:lnTo>
                    <a:pt x="745" y="545"/>
                  </a:lnTo>
                  <a:cubicBezTo>
                    <a:pt x="761" y="500"/>
                    <a:pt x="776" y="454"/>
                    <a:pt x="791" y="424"/>
                  </a:cubicBezTo>
                  <a:cubicBezTo>
                    <a:pt x="806" y="226"/>
                    <a:pt x="685" y="59"/>
                    <a:pt x="518" y="13"/>
                  </a:cubicBezTo>
                  <a:cubicBezTo>
                    <a:pt x="485" y="5"/>
                    <a:pt x="452" y="0"/>
                    <a:pt x="421" y="0"/>
                  </a:cubicBez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44"/>
            <p:cNvSpPr/>
            <p:nvPr/>
          </p:nvSpPr>
          <p:spPr>
            <a:xfrm>
              <a:off x="5056725" y="4246950"/>
              <a:ext cx="784175" cy="891825"/>
            </a:xfrm>
            <a:custGeom>
              <a:avLst/>
              <a:gdLst/>
              <a:ahLst/>
              <a:cxnLst/>
              <a:rect l="l" t="t" r="r" b="b"/>
              <a:pathLst>
                <a:path w="31367" h="35673" extrusionOk="0">
                  <a:moveTo>
                    <a:pt x="19876" y="732"/>
                  </a:moveTo>
                  <a:cubicBezTo>
                    <a:pt x="19942" y="732"/>
                    <a:pt x="20008" y="743"/>
                    <a:pt x="20075" y="765"/>
                  </a:cubicBezTo>
                  <a:cubicBezTo>
                    <a:pt x="20334" y="841"/>
                    <a:pt x="20547" y="1054"/>
                    <a:pt x="20638" y="1312"/>
                  </a:cubicBezTo>
                  <a:cubicBezTo>
                    <a:pt x="20729" y="1570"/>
                    <a:pt x="20729" y="1844"/>
                    <a:pt x="20638" y="2117"/>
                  </a:cubicBezTo>
                  <a:cubicBezTo>
                    <a:pt x="20516" y="2573"/>
                    <a:pt x="20151" y="2938"/>
                    <a:pt x="19695" y="3060"/>
                  </a:cubicBezTo>
                  <a:cubicBezTo>
                    <a:pt x="19637" y="3071"/>
                    <a:pt x="19577" y="3076"/>
                    <a:pt x="19518" y="3076"/>
                  </a:cubicBezTo>
                  <a:cubicBezTo>
                    <a:pt x="19099" y="3076"/>
                    <a:pt x="18679" y="2805"/>
                    <a:pt x="18586" y="2406"/>
                  </a:cubicBezTo>
                  <a:cubicBezTo>
                    <a:pt x="18495" y="2011"/>
                    <a:pt x="18723" y="1616"/>
                    <a:pt x="18966" y="1297"/>
                  </a:cubicBezTo>
                  <a:cubicBezTo>
                    <a:pt x="19118" y="1084"/>
                    <a:pt x="19316" y="917"/>
                    <a:pt x="19559" y="810"/>
                  </a:cubicBezTo>
                  <a:cubicBezTo>
                    <a:pt x="19655" y="762"/>
                    <a:pt x="19763" y="732"/>
                    <a:pt x="19876" y="732"/>
                  </a:cubicBezTo>
                  <a:close/>
                  <a:moveTo>
                    <a:pt x="6770" y="2307"/>
                  </a:moveTo>
                  <a:cubicBezTo>
                    <a:pt x="7391" y="2307"/>
                    <a:pt x="7925" y="2790"/>
                    <a:pt x="7963" y="3455"/>
                  </a:cubicBezTo>
                  <a:cubicBezTo>
                    <a:pt x="8005" y="4157"/>
                    <a:pt x="7447" y="4735"/>
                    <a:pt x="6776" y="4735"/>
                  </a:cubicBezTo>
                  <a:cubicBezTo>
                    <a:pt x="6707" y="4735"/>
                    <a:pt x="6636" y="4729"/>
                    <a:pt x="6565" y="4716"/>
                  </a:cubicBezTo>
                  <a:cubicBezTo>
                    <a:pt x="5304" y="4518"/>
                    <a:pt x="5197" y="2740"/>
                    <a:pt x="6428" y="2391"/>
                  </a:cubicBezTo>
                  <a:lnTo>
                    <a:pt x="6413" y="2361"/>
                  </a:lnTo>
                  <a:cubicBezTo>
                    <a:pt x="6534" y="2324"/>
                    <a:pt x="6653" y="2307"/>
                    <a:pt x="6770" y="2307"/>
                  </a:cubicBezTo>
                  <a:close/>
                  <a:moveTo>
                    <a:pt x="25064" y="6914"/>
                  </a:moveTo>
                  <a:cubicBezTo>
                    <a:pt x="25295" y="6914"/>
                    <a:pt x="25527" y="6968"/>
                    <a:pt x="25744" y="7072"/>
                  </a:cubicBezTo>
                  <a:cubicBezTo>
                    <a:pt x="26048" y="7224"/>
                    <a:pt x="26245" y="7619"/>
                    <a:pt x="26109" y="7923"/>
                  </a:cubicBezTo>
                  <a:cubicBezTo>
                    <a:pt x="25972" y="8166"/>
                    <a:pt x="25744" y="8318"/>
                    <a:pt x="25486" y="8379"/>
                  </a:cubicBezTo>
                  <a:cubicBezTo>
                    <a:pt x="25111" y="8501"/>
                    <a:pt x="24728" y="8562"/>
                    <a:pt x="24345" y="8562"/>
                  </a:cubicBezTo>
                  <a:cubicBezTo>
                    <a:pt x="24014" y="8562"/>
                    <a:pt x="23683" y="8516"/>
                    <a:pt x="23358" y="8424"/>
                  </a:cubicBezTo>
                  <a:cubicBezTo>
                    <a:pt x="23160" y="8363"/>
                    <a:pt x="22948" y="8257"/>
                    <a:pt x="22887" y="8075"/>
                  </a:cubicBezTo>
                  <a:cubicBezTo>
                    <a:pt x="22841" y="7862"/>
                    <a:pt x="22917" y="7664"/>
                    <a:pt x="23069" y="7527"/>
                  </a:cubicBezTo>
                  <a:cubicBezTo>
                    <a:pt x="23206" y="7391"/>
                    <a:pt x="23343" y="7284"/>
                    <a:pt x="23510" y="7208"/>
                  </a:cubicBezTo>
                  <a:cubicBezTo>
                    <a:pt x="23859" y="7027"/>
                    <a:pt x="24246" y="6948"/>
                    <a:pt x="24636" y="6948"/>
                  </a:cubicBezTo>
                  <a:cubicBezTo>
                    <a:pt x="24671" y="6948"/>
                    <a:pt x="24706" y="6949"/>
                    <a:pt x="24741" y="6950"/>
                  </a:cubicBezTo>
                  <a:cubicBezTo>
                    <a:pt x="24847" y="6926"/>
                    <a:pt x="24956" y="6914"/>
                    <a:pt x="25064" y="6914"/>
                  </a:cubicBezTo>
                  <a:close/>
                  <a:moveTo>
                    <a:pt x="22450" y="13162"/>
                  </a:moveTo>
                  <a:cubicBezTo>
                    <a:pt x="22720" y="13162"/>
                    <a:pt x="22979" y="13233"/>
                    <a:pt x="23160" y="13424"/>
                  </a:cubicBezTo>
                  <a:cubicBezTo>
                    <a:pt x="23419" y="13743"/>
                    <a:pt x="23464" y="14184"/>
                    <a:pt x="23267" y="14533"/>
                  </a:cubicBezTo>
                  <a:lnTo>
                    <a:pt x="23252" y="14533"/>
                  </a:lnTo>
                  <a:cubicBezTo>
                    <a:pt x="23054" y="14868"/>
                    <a:pt x="22765" y="15141"/>
                    <a:pt x="22416" y="15324"/>
                  </a:cubicBezTo>
                  <a:cubicBezTo>
                    <a:pt x="21215" y="16038"/>
                    <a:pt x="19787" y="16266"/>
                    <a:pt x="18389" y="16327"/>
                  </a:cubicBezTo>
                  <a:cubicBezTo>
                    <a:pt x="18201" y="16335"/>
                    <a:pt x="18011" y="16340"/>
                    <a:pt x="17821" y="16340"/>
                  </a:cubicBezTo>
                  <a:cubicBezTo>
                    <a:pt x="16657" y="16340"/>
                    <a:pt x="15471" y="16155"/>
                    <a:pt x="14544" y="15476"/>
                  </a:cubicBezTo>
                  <a:cubicBezTo>
                    <a:pt x="14209" y="15232"/>
                    <a:pt x="13890" y="14868"/>
                    <a:pt x="13966" y="14442"/>
                  </a:cubicBezTo>
                  <a:cubicBezTo>
                    <a:pt x="14057" y="14001"/>
                    <a:pt x="14544" y="13773"/>
                    <a:pt x="14984" y="13682"/>
                  </a:cubicBezTo>
                  <a:cubicBezTo>
                    <a:pt x="15406" y="13603"/>
                    <a:pt x="15836" y="13581"/>
                    <a:pt x="16270" y="13581"/>
                  </a:cubicBezTo>
                  <a:cubicBezTo>
                    <a:pt x="16665" y="13581"/>
                    <a:pt x="17063" y="13599"/>
                    <a:pt x="17462" y="13606"/>
                  </a:cubicBezTo>
                  <a:cubicBezTo>
                    <a:pt x="17712" y="13615"/>
                    <a:pt x="17963" y="13619"/>
                    <a:pt x="18214" y="13619"/>
                  </a:cubicBezTo>
                  <a:cubicBezTo>
                    <a:pt x="19285" y="13619"/>
                    <a:pt x="20354" y="13541"/>
                    <a:pt x="21413" y="13394"/>
                  </a:cubicBezTo>
                  <a:cubicBezTo>
                    <a:pt x="21595" y="13333"/>
                    <a:pt x="21793" y="13272"/>
                    <a:pt x="21975" y="13226"/>
                  </a:cubicBezTo>
                  <a:cubicBezTo>
                    <a:pt x="22128" y="13187"/>
                    <a:pt x="22291" y="13162"/>
                    <a:pt x="22450" y="13162"/>
                  </a:cubicBezTo>
                  <a:close/>
                  <a:moveTo>
                    <a:pt x="19545" y="0"/>
                  </a:moveTo>
                  <a:cubicBezTo>
                    <a:pt x="19207" y="0"/>
                    <a:pt x="18880" y="63"/>
                    <a:pt x="18586" y="233"/>
                  </a:cubicBezTo>
                  <a:cubicBezTo>
                    <a:pt x="18130" y="522"/>
                    <a:pt x="17796" y="993"/>
                    <a:pt x="17689" y="1525"/>
                  </a:cubicBezTo>
                  <a:cubicBezTo>
                    <a:pt x="17583" y="2057"/>
                    <a:pt x="17553" y="2604"/>
                    <a:pt x="17583" y="3136"/>
                  </a:cubicBezTo>
                  <a:lnTo>
                    <a:pt x="17568" y="3364"/>
                  </a:lnTo>
                  <a:cubicBezTo>
                    <a:pt x="17325" y="3364"/>
                    <a:pt x="17066" y="3348"/>
                    <a:pt x="16808" y="3348"/>
                  </a:cubicBezTo>
                  <a:cubicBezTo>
                    <a:pt x="16295" y="3332"/>
                    <a:pt x="15782" y="3325"/>
                    <a:pt x="15269" y="3325"/>
                  </a:cubicBezTo>
                  <a:cubicBezTo>
                    <a:pt x="13320" y="3325"/>
                    <a:pt x="11371" y="3439"/>
                    <a:pt x="9422" y="3667"/>
                  </a:cubicBezTo>
                  <a:lnTo>
                    <a:pt x="9346" y="3713"/>
                  </a:lnTo>
                  <a:cubicBezTo>
                    <a:pt x="9058" y="3151"/>
                    <a:pt x="8678" y="2634"/>
                    <a:pt x="8237" y="2178"/>
                  </a:cubicBezTo>
                  <a:cubicBezTo>
                    <a:pt x="7777" y="1748"/>
                    <a:pt x="7186" y="1433"/>
                    <a:pt x="6578" y="1433"/>
                  </a:cubicBezTo>
                  <a:cubicBezTo>
                    <a:pt x="6563" y="1433"/>
                    <a:pt x="6549" y="1433"/>
                    <a:pt x="6535" y="1433"/>
                  </a:cubicBezTo>
                  <a:cubicBezTo>
                    <a:pt x="5562" y="1464"/>
                    <a:pt x="4772" y="2300"/>
                    <a:pt x="4438" y="3212"/>
                  </a:cubicBezTo>
                  <a:cubicBezTo>
                    <a:pt x="4270" y="3667"/>
                    <a:pt x="4194" y="4199"/>
                    <a:pt x="4422" y="4625"/>
                  </a:cubicBezTo>
                  <a:cubicBezTo>
                    <a:pt x="4711" y="5142"/>
                    <a:pt x="5349" y="5354"/>
                    <a:pt x="5927" y="5400"/>
                  </a:cubicBezTo>
                  <a:cubicBezTo>
                    <a:pt x="6504" y="5461"/>
                    <a:pt x="7112" y="5400"/>
                    <a:pt x="7659" y="5597"/>
                  </a:cubicBezTo>
                  <a:lnTo>
                    <a:pt x="7796" y="5643"/>
                  </a:lnTo>
                  <a:cubicBezTo>
                    <a:pt x="7021" y="7558"/>
                    <a:pt x="6337" y="9503"/>
                    <a:pt x="5729" y="11479"/>
                  </a:cubicBezTo>
                  <a:cubicBezTo>
                    <a:pt x="5836" y="11509"/>
                    <a:pt x="5927" y="11524"/>
                    <a:pt x="6018" y="11570"/>
                  </a:cubicBezTo>
                  <a:cubicBezTo>
                    <a:pt x="6504" y="11798"/>
                    <a:pt x="6869" y="12208"/>
                    <a:pt x="7036" y="12710"/>
                  </a:cubicBezTo>
                  <a:cubicBezTo>
                    <a:pt x="7204" y="13211"/>
                    <a:pt x="7279" y="13743"/>
                    <a:pt x="7279" y="14260"/>
                  </a:cubicBezTo>
                  <a:cubicBezTo>
                    <a:pt x="7310" y="14837"/>
                    <a:pt x="7234" y="15430"/>
                    <a:pt x="7052" y="15977"/>
                  </a:cubicBezTo>
                  <a:cubicBezTo>
                    <a:pt x="6915" y="17056"/>
                    <a:pt x="6459" y="18074"/>
                    <a:pt x="5775" y="18910"/>
                  </a:cubicBezTo>
                  <a:cubicBezTo>
                    <a:pt x="5020" y="19773"/>
                    <a:pt x="3895" y="20336"/>
                    <a:pt x="2781" y="20336"/>
                  </a:cubicBezTo>
                  <a:cubicBezTo>
                    <a:pt x="2639" y="20336"/>
                    <a:pt x="2497" y="20327"/>
                    <a:pt x="2356" y="20308"/>
                  </a:cubicBezTo>
                  <a:cubicBezTo>
                    <a:pt x="1474" y="23074"/>
                    <a:pt x="806" y="25885"/>
                    <a:pt x="350" y="28758"/>
                  </a:cubicBezTo>
                  <a:cubicBezTo>
                    <a:pt x="274" y="29229"/>
                    <a:pt x="213" y="29715"/>
                    <a:pt x="137" y="30186"/>
                  </a:cubicBezTo>
                  <a:cubicBezTo>
                    <a:pt x="122" y="30399"/>
                    <a:pt x="91" y="30597"/>
                    <a:pt x="76" y="30794"/>
                  </a:cubicBezTo>
                  <a:cubicBezTo>
                    <a:pt x="0" y="31524"/>
                    <a:pt x="15" y="32268"/>
                    <a:pt x="319" y="32922"/>
                  </a:cubicBezTo>
                  <a:cubicBezTo>
                    <a:pt x="806" y="33955"/>
                    <a:pt x="1900" y="34533"/>
                    <a:pt x="2979" y="34882"/>
                  </a:cubicBezTo>
                  <a:cubicBezTo>
                    <a:pt x="5380" y="35672"/>
                    <a:pt x="7948" y="35672"/>
                    <a:pt x="10471" y="35672"/>
                  </a:cubicBezTo>
                  <a:cubicBezTo>
                    <a:pt x="14969" y="35657"/>
                    <a:pt x="19483" y="35657"/>
                    <a:pt x="23951" y="35292"/>
                  </a:cubicBezTo>
                  <a:lnTo>
                    <a:pt x="23935" y="35140"/>
                  </a:lnTo>
                  <a:cubicBezTo>
                    <a:pt x="24163" y="34928"/>
                    <a:pt x="24361" y="34700"/>
                    <a:pt x="24574" y="34472"/>
                  </a:cubicBezTo>
                  <a:cubicBezTo>
                    <a:pt x="27294" y="31524"/>
                    <a:pt x="29422" y="28089"/>
                    <a:pt x="30850" y="24335"/>
                  </a:cubicBezTo>
                  <a:cubicBezTo>
                    <a:pt x="31017" y="23879"/>
                    <a:pt x="31124" y="23241"/>
                    <a:pt x="30729" y="22983"/>
                  </a:cubicBezTo>
                  <a:cubicBezTo>
                    <a:pt x="30627" y="22917"/>
                    <a:pt x="30518" y="22888"/>
                    <a:pt x="30405" y="22888"/>
                  </a:cubicBezTo>
                  <a:cubicBezTo>
                    <a:pt x="30078" y="22888"/>
                    <a:pt x="29723" y="23126"/>
                    <a:pt x="29452" y="23363"/>
                  </a:cubicBezTo>
                  <a:cubicBezTo>
                    <a:pt x="28039" y="24624"/>
                    <a:pt x="26777" y="26068"/>
                    <a:pt x="25714" y="27663"/>
                  </a:cubicBezTo>
                  <a:cubicBezTo>
                    <a:pt x="25774" y="25688"/>
                    <a:pt x="25729" y="23712"/>
                    <a:pt x="25562" y="21752"/>
                  </a:cubicBezTo>
                  <a:lnTo>
                    <a:pt x="25546" y="21752"/>
                  </a:lnTo>
                  <a:cubicBezTo>
                    <a:pt x="27583" y="19746"/>
                    <a:pt x="29437" y="17573"/>
                    <a:pt x="31124" y="15263"/>
                  </a:cubicBezTo>
                  <a:cubicBezTo>
                    <a:pt x="31245" y="15096"/>
                    <a:pt x="31367" y="14898"/>
                    <a:pt x="31276" y="14700"/>
                  </a:cubicBezTo>
                  <a:cubicBezTo>
                    <a:pt x="31212" y="14564"/>
                    <a:pt x="31060" y="14520"/>
                    <a:pt x="30897" y="14520"/>
                  </a:cubicBezTo>
                  <a:cubicBezTo>
                    <a:pt x="30788" y="14520"/>
                    <a:pt x="30674" y="14539"/>
                    <a:pt x="30577" y="14564"/>
                  </a:cubicBezTo>
                  <a:lnTo>
                    <a:pt x="24194" y="16251"/>
                  </a:lnTo>
                  <a:cubicBezTo>
                    <a:pt x="24072" y="15111"/>
                    <a:pt x="23859" y="13971"/>
                    <a:pt x="23525" y="12862"/>
                  </a:cubicBezTo>
                  <a:lnTo>
                    <a:pt x="23525" y="12862"/>
                  </a:lnTo>
                  <a:cubicBezTo>
                    <a:pt x="23558" y="12862"/>
                    <a:pt x="23592" y="12863"/>
                    <a:pt x="23625" y="12863"/>
                  </a:cubicBezTo>
                  <a:cubicBezTo>
                    <a:pt x="25024" y="12863"/>
                    <a:pt x="26489" y="12240"/>
                    <a:pt x="27142" y="11008"/>
                  </a:cubicBezTo>
                  <a:cubicBezTo>
                    <a:pt x="27704" y="9913"/>
                    <a:pt x="27522" y="8591"/>
                    <a:pt x="27264" y="7391"/>
                  </a:cubicBezTo>
                  <a:cubicBezTo>
                    <a:pt x="27157" y="6874"/>
                    <a:pt x="26975" y="6281"/>
                    <a:pt x="26489" y="6053"/>
                  </a:cubicBezTo>
                  <a:cubicBezTo>
                    <a:pt x="26337" y="5985"/>
                    <a:pt x="26169" y="5962"/>
                    <a:pt x="25998" y="5962"/>
                  </a:cubicBezTo>
                  <a:cubicBezTo>
                    <a:pt x="25827" y="5962"/>
                    <a:pt x="25653" y="5985"/>
                    <a:pt x="25486" y="6008"/>
                  </a:cubicBezTo>
                  <a:cubicBezTo>
                    <a:pt x="24163" y="6175"/>
                    <a:pt x="22841" y="6357"/>
                    <a:pt x="21519" y="6540"/>
                  </a:cubicBezTo>
                  <a:lnTo>
                    <a:pt x="21504" y="6524"/>
                  </a:lnTo>
                  <a:cubicBezTo>
                    <a:pt x="21443" y="6403"/>
                    <a:pt x="21398" y="6281"/>
                    <a:pt x="21337" y="6160"/>
                  </a:cubicBezTo>
                  <a:cubicBezTo>
                    <a:pt x="20987" y="5400"/>
                    <a:pt x="20577" y="4670"/>
                    <a:pt x="20091" y="3971"/>
                  </a:cubicBezTo>
                  <a:lnTo>
                    <a:pt x="20060" y="3956"/>
                  </a:lnTo>
                  <a:cubicBezTo>
                    <a:pt x="20668" y="3181"/>
                    <a:pt x="21170" y="2330"/>
                    <a:pt x="21580" y="1433"/>
                  </a:cubicBezTo>
                  <a:cubicBezTo>
                    <a:pt x="21701" y="1251"/>
                    <a:pt x="21747" y="1023"/>
                    <a:pt x="21717" y="795"/>
                  </a:cubicBezTo>
                  <a:cubicBezTo>
                    <a:pt x="21625" y="461"/>
                    <a:pt x="21230" y="324"/>
                    <a:pt x="20896" y="233"/>
                  </a:cubicBezTo>
                  <a:cubicBezTo>
                    <a:pt x="20463" y="112"/>
                    <a:pt x="19994" y="0"/>
                    <a:pt x="1954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44"/>
            <p:cNvSpPr/>
            <p:nvPr/>
          </p:nvSpPr>
          <p:spPr>
            <a:xfrm>
              <a:off x="5627375" y="4419775"/>
              <a:ext cx="85125" cy="41225"/>
            </a:xfrm>
            <a:custGeom>
              <a:avLst/>
              <a:gdLst/>
              <a:ahLst/>
              <a:cxnLst/>
              <a:rect l="l" t="t" r="r" b="b"/>
              <a:pathLst>
                <a:path w="3405" h="1649" extrusionOk="0">
                  <a:moveTo>
                    <a:pt x="2223" y="1"/>
                  </a:moveTo>
                  <a:cubicBezTo>
                    <a:pt x="2114" y="1"/>
                    <a:pt x="2006" y="13"/>
                    <a:pt x="1900" y="37"/>
                  </a:cubicBezTo>
                  <a:cubicBezTo>
                    <a:pt x="1474" y="83"/>
                    <a:pt x="1079" y="174"/>
                    <a:pt x="669" y="295"/>
                  </a:cubicBezTo>
                  <a:cubicBezTo>
                    <a:pt x="517" y="371"/>
                    <a:pt x="365" y="478"/>
                    <a:pt x="228" y="614"/>
                  </a:cubicBezTo>
                  <a:cubicBezTo>
                    <a:pt x="76" y="751"/>
                    <a:pt x="0" y="949"/>
                    <a:pt x="46" y="1162"/>
                  </a:cubicBezTo>
                  <a:cubicBezTo>
                    <a:pt x="106" y="1359"/>
                    <a:pt x="334" y="1450"/>
                    <a:pt x="517" y="1511"/>
                  </a:cubicBezTo>
                  <a:cubicBezTo>
                    <a:pt x="841" y="1603"/>
                    <a:pt x="1172" y="1649"/>
                    <a:pt x="1504" y="1649"/>
                  </a:cubicBezTo>
                  <a:cubicBezTo>
                    <a:pt x="1887" y="1649"/>
                    <a:pt x="2270" y="1588"/>
                    <a:pt x="2644" y="1466"/>
                  </a:cubicBezTo>
                  <a:cubicBezTo>
                    <a:pt x="2903" y="1405"/>
                    <a:pt x="3131" y="1253"/>
                    <a:pt x="3267" y="1010"/>
                  </a:cubicBezTo>
                  <a:cubicBezTo>
                    <a:pt x="3404" y="706"/>
                    <a:pt x="3207" y="311"/>
                    <a:pt x="2903" y="159"/>
                  </a:cubicBezTo>
                  <a:cubicBezTo>
                    <a:pt x="2685" y="55"/>
                    <a:pt x="2454" y="1"/>
                    <a:pt x="2223" y="1"/>
                  </a:cubicBezTo>
                  <a:close/>
                </a:path>
              </a:pathLst>
            </a:custGeom>
            <a:solidFill>
              <a:srgbClr val="2634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44"/>
            <p:cNvSpPr/>
            <p:nvPr/>
          </p:nvSpPr>
          <p:spPr>
            <a:xfrm>
              <a:off x="5644450" y="4420650"/>
              <a:ext cx="30425" cy="6525"/>
            </a:xfrm>
            <a:custGeom>
              <a:avLst/>
              <a:gdLst/>
              <a:ahLst/>
              <a:cxnLst/>
              <a:rect l="l" t="t" r="r" b="b"/>
              <a:pathLst>
                <a:path w="1217" h="261" extrusionOk="0">
                  <a:moveTo>
                    <a:pt x="1128" y="0"/>
                  </a:moveTo>
                  <a:cubicBezTo>
                    <a:pt x="746" y="0"/>
                    <a:pt x="354" y="91"/>
                    <a:pt x="1" y="260"/>
                  </a:cubicBezTo>
                  <a:cubicBezTo>
                    <a:pt x="396" y="139"/>
                    <a:pt x="806" y="48"/>
                    <a:pt x="1217" y="2"/>
                  </a:cubicBezTo>
                  <a:cubicBezTo>
                    <a:pt x="1187" y="1"/>
                    <a:pt x="1158" y="0"/>
                    <a:pt x="1128" y="0"/>
                  </a:cubicBezTo>
                  <a:close/>
                </a:path>
              </a:pathLst>
            </a:custGeom>
            <a:solidFill>
              <a:srgbClr val="A584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44"/>
            <p:cNvSpPr/>
            <p:nvPr/>
          </p:nvSpPr>
          <p:spPr>
            <a:xfrm>
              <a:off x="5403600" y="4576250"/>
              <a:ext cx="239375" cy="79475"/>
            </a:xfrm>
            <a:custGeom>
              <a:avLst/>
              <a:gdLst/>
              <a:ahLst/>
              <a:cxnLst/>
              <a:rect l="l" t="t" r="r" b="b"/>
              <a:pathLst>
                <a:path w="9575" h="3179" extrusionOk="0">
                  <a:moveTo>
                    <a:pt x="8560" y="1"/>
                  </a:moveTo>
                  <a:cubicBezTo>
                    <a:pt x="8405" y="1"/>
                    <a:pt x="8248" y="22"/>
                    <a:pt x="8100" y="54"/>
                  </a:cubicBezTo>
                  <a:cubicBezTo>
                    <a:pt x="7902" y="100"/>
                    <a:pt x="7720" y="176"/>
                    <a:pt x="7523" y="222"/>
                  </a:cubicBezTo>
                  <a:cubicBezTo>
                    <a:pt x="6389" y="378"/>
                    <a:pt x="5256" y="456"/>
                    <a:pt x="4123" y="456"/>
                  </a:cubicBezTo>
                  <a:cubicBezTo>
                    <a:pt x="3934" y="456"/>
                    <a:pt x="3745" y="454"/>
                    <a:pt x="3556" y="449"/>
                  </a:cubicBezTo>
                  <a:cubicBezTo>
                    <a:pt x="3162" y="435"/>
                    <a:pt x="2764" y="413"/>
                    <a:pt x="2368" y="413"/>
                  </a:cubicBezTo>
                  <a:cubicBezTo>
                    <a:pt x="1940" y="413"/>
                    <a:pt x="1513" y="439"/>
                    <a:pt x="1094" y="525"/>
                  </a:cubicBezTo>
                  <a:cubicBezTo>
                    <a:pt x="653" y="617"/>
                    <a:pt x="152" y="860"/>
                    <a:pt x="76" y="1270"/>
                  </a:cubicBezTo>
                  <a:cubicBezTo>
                    <a:pt x="0" y="1680"/>
                    <a:pt x="319" y="2060"/>
                    <a:pt x="653" y="2304"/>
                  </a:cubicBezTo>
                  <a:cubicBezTo>
                    <a:pt x="1600" y="3010"/>
                    <a:pt x="2815" y="3179"/>
                    <a:pt x="4002" y="3179"/>
                  </a:cubicBezTo>
                  <a:cubicBezTo>
                    <a:pt x="4168" y="3179"/>
                    <a:pt x="4334" y="3175"/>
                    <a:pt x="4498" y="3170"/>
                  </a:cubicBezTo>
                  <a:cubicBezTo>
                    <a:pt x="5896" y="3094"/>
                    <a:pt x="7325" y="2866"/>
                    <a:pt x="8526" y="2167"/>
                  </a:cubicBezTo>
                  <a:cubicBezTo>
                    <a:pt x="8875" y="1984"/>
                    <a:pt x="9179" y="1711"/>
                    <a:pt x="9377" y="1361"/>
                  </a:cubicBezTo>
                  <a:cubicBezTo>
                    <a:pt x="9574" y="1012"/>
                    <a:pt x="9544" y="571"/>
                    <a:pt x="9285" y="252"/>
                  </a:cubicBezTo>
                  <a:cubicBezTo>
                    <a:pt x="9101" y="67"/>
                    <a:pt x="8835" y="1"/>
                    <a:pt x="8560" y="1"/>
                  </a:cubicBezTo>
                  <a:close/>
                </a:path>
              </a:pathLst>
            </a:custGeom>
            <a:solidFill>
              <a:srgbClr val="4E8BA7"/>
            </a:solidFill>
            <a:ln w="9525" cap="flat" cmpd="sng">
              <a:solidFill>
                <a:srgbClr val="4E8BA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44"/>
            <p:cNvSpPr/>
            <p:nvPr/>
          </p:nvSpPr>
          <p:spPr>
            <a:xfrm>
              <a:off x="5519475" y="4265425"/>
              <a:ext cx="55475" cy="58575"/>
            </a:xfrm>
            <a:custGeom>
              <a:avLst/>
              <a:gdLst/>
              <a:ahLst/>
              <a:cxnLst/>
              <a:rect l="l" t="t" r="r" b="b"/>
              <a:pathLst>
                <a:path w="2219" h="2343" extrusionOk="0">
                  <a:moveTo>
                    <a:pt x="1381" y="1"/>
                  </a:moveTo>
                  <a:cubicBezTo>
                    <a:pt x="1269" y="1"/>
                    <a:pt x="1156" y="28"/>
                    <a:pt x="1049" y="87"/>
                  </a:cubicBezTo>
                  <a:cubicBezTo>
                    <a:pt x="821" y="178"/>
                    <a:pt x="608" y="345"/>
                    <a:pt x="471" y="558"/>
                  </a:cubicBezTo>
                  <a:cubicBezTo>
                    <a:pt x="228" y="877"/>
                    <a:pt x="0" y="1272"/>
                    <a:pt x="91" y="1682"/>
                  </a:cubicBezTo>
                  <a:cubicBezTo>
                    <a:pt x="183" y="2074"/>
                    <a:pt x="589" y="2343"/>
                    <a:pt x="990" y="2343"/>
                  </a:cubicBezTo>
                  <a:cubicBezTo>
                    <a:pt x="1056" y="2343"/>
                    <a:pt x="1122" y="2335"/>
                    <a:pt x="1185" y="2321"/>
                  </a:cubicBezTo>
                  <a:cubicBezTo>
                    <a:pt x="1657" y="2199"/>
                    <a:pt x="2021" y="1834"/>
                    <a:pt x="2143" y="1378"/>
                  </a:cubicBezTo>
                  <a:cubicBezTo>
                    <a:pt x="2219" y="1120"/>
                    <a:pt x="2219" y="831"/>
                    <a:pt x="2143" y="573"/>
                  </a:cubicBezTo>
                  <a:cubicBezTo>
                    <a:pt x="2052" y="315"/>
                    <a:pt x="1839" y="102"/>
                    <a:pt x="1565" y="26"/>
                  </a:cubicBezTo>
                  <a:cubicBezTo>
                    <a:pt x="1505" y="9"/>
                    <a:pt x="1443" y="1"/>
                    <a:pt x="13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44"/>
            <p:cNvSpPr/>
            <p:nvPr/>
          </p:nvSpPr>
          <p:spPr>
            <a:xfrm>
              <a:off x="5186275" y="4304775"/>
              <a:ext cx="81300" cy="60575"/>
            </a:xfrm>
            <a:custGeom>
              <a:avLst/>
              <a:gdLst/>
              <a:ahLst/>
              <a:cxnLst/>
              <a:rect l="l" t="t" r="r" b="b"/>
              <a:pathLst>
                <a:path w="3252" h="2423" extrusionOk="0">
                  <a:moveTo>
                    <a:pt x="1563" y="0"/>
                  </a:moveTo>
                  <a:cubicBezTo>
                    <a:pt x="1452" y="0"/>
                    <a:pt x="1340" y="16"/>
                    <a:pt x="1231" y="48"/>
                  </a:cubicBezTo>
                  <a:lnTo>
                    <a:pt x="1246" y="78"/>
                  </a:lnTo>
                  <a:cubicBezTo>
                    <a:pt x="0" y="427"/>
                    <a:pt x="107" y="2205"/>
                    <a:pt x="1368" y="2403"/>
                  </a:cubicBezTo>
                  <a:cubicBezTo>
                    <a:pt x="1445" y="2416"/>
                    <a:pt x="1520" y="2422"/>
                    <a:pt x="1592" y="2422"/>
                  </a:cubicBezTo>
                  <a:cubicBezTo>
                    <a:pt x="2707" y="2422"/>
                    <a:pt x="3251" y="959"/>
                    <a:pt x="2295" y="245"/>
                  </a:cubicBezTo>
                  <a:cubicBezTo>
                    <a:pt x="2082" y="85"/>
                    <a:pt x="1824" y="0"/>
                    <a:pt x="15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44"/>
            <p:cNvSpPr/>
            <p:nvPr/>
          </p:nvSpPr>
          <p:spPr>
            <a:xfrm>
              <a:off x="5140300" y="4533550"/>
              <a:ext cx="99575" cy="144700"/>
            </a:xfrm>
            <a:custGeom>
              <a:avLst/>
              <a:gdLst/>
              <a:ahLst/>
              <a:cxnLst/>
              <a:rect l="l" t="t" r="r" b="b"/>
              <a:pathLst>
                <a:path w="3983" h="5788" extrusionOk="0">
                  <a:moveTo>
                    <a:pt x="2083" y="0"/>
                  </a:moveTo>
                  <a:cubicBezTo>
                    <a:pt x="1702" y="0"/>
                    <a:pt x="1328" y="126"/>
                    <a:pt x="1019" y="364"/>
                  </a:cubicBezTo>
                  <a:cubicBezTo>
                    <a:pt x="715" y="607"/>
                    <a:pt x="502" y="911"/>
                    <a:pt x="365" y="1276"/>
                  </a:cubicBezTo>
                  <a:cubicBezTo>
                    <a:pt x="335" y="1413"/>
                    <a:pt x="289" y="1550"/>
                    <a:pt x="259" y="1702"/>
                  </a:cubicBezTo>
                  <a:cubicBezTo>
                    <a:pt x="137" y="2127"/>
                    <a:pt x="61" y="2568"/>
                    <a:pt x="46" y="3024"/>
                  </a:cubicBezTo>
                  <a:cubicBezTo>
                    <a:pt x="0" y="3647"/>
                    <a:pt x="152" y="4270"/>
                    <a:pt x="456" y="4802"/>
                  </a:cubicBezTo>
                  <a:cubicBezTo>
                    <a:pt x="502" y="4893"/>
                    <a:pt x="563" y="4984"/>
                    <a:pt x="624" y="5060"/>
                  </a:cubicBezTo>
                  <a:cubicBezTo>
                    <a:pt x="978" y="5498"/>
                    <a:pt x="1535" y="5788"/>
                    <a:pt x="2087" y="5788"/>
                  </a:cubicBezTo>
                  <a:cubicBezTo>
                    <a:pt x="2245" y="5788"/>
                    <a:pt x="2402" y="5764"/>
                    <a:pt x="2554" y="5714"/>
                  </a:cubicBezTo>
                  <a:cubicBezTo>
                    <a:pt x="3101" y="5516"/>
                    <a:pt x="3526" y="5075"/>
                    <a:pt x="3709" y="4513"/>
                  </a:cubicBezTo>
                  <a:cubicBezTo>
                    <a:pt x="3906" y="3966"/>
                    <a:pt x="3982" y="3388"/>
                    <a:pt x="3952" y="2811"/>
                  </a:cubicBezTo>
                  <a:cubicBezTo>
                    <a:pt x="3952" y="2279"/>
                    <a:pt x="3876" y="1747"/>
                    <a:pt x="3709" y="1246"/>
                  </a:cubicBezTo>
                  <a:cubicBezTo>
                    <a:pt x="3526" y="744"/>
                    <a:pt x="3161" y="334"/>
                    <a:pt x="2675" y="106"/>
                  </a:cubicBezTo>
                  <a:cubicBezTo>
                    <a:pt x="2584" y="75"/>
                    <a:pt x="2493" y="45"/>
                    <a:pt x="2402" y="30"/>
                  </a:cubicBezTo>
                  <a:cubicBezTo>
                    <a:pt x="2296" y="10"/>
                    <a:pt x="2189" y="0"/>
                    <a:pt x="20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44"/>
            <p:cNvSpPr/>
            <p:nvPr/>
          </p:nvSpPr>
          <p:spPr>
            <a:xfrm>
              <a:off x="5115600" y="4646375"/>
              <a:ext cx="117425" cy="109000"/>
            </a:xfrm>
            <a:custGeom>
              <a:avLst/>
              <a:gdLst/>
              <a:ahLst/>
              <a:cxnLst/>
              <a:rect l="l" t="t" r="r" b="b"/>
              <a:pathLst>
                <a:path w="4697" h="4360" extrusionOk="0">
                  <a:moveTo>
                    <a:pt x="4697" y="0"/>
                  </a:moveTo>
                  <a:lnTo>
                    <a:pt x="4697" y="0"/>
                  </a:lnTo>
                  <a:cubicBezTo>
                    <a:pt x="4514" y="562"/>
                    <a:pt x="4089" y="1003"/>
                    <a:pt x="3542" y="1201"/>
                  </a:cubicBezTo>
                  <a:cubicBezTo>
                    <a:pt x="3390" y="1251"/>
                    <a:pt x="3233" y="1275"/>
                    <a:pt x="3075" y="1275"/>
                  </a:cubicBezTo>
                  <a:cubicBezTo>
                    <a:pt x="2523" y="1275"/>
                    <a:pt x="1966" y="985"/>
                    <a:pt x="1612" y="547"/>
                  </a:cubicBezTo>
                  <a:cubicBezTo>
                    <a:pt x="1551" y="471"/>
                    <a:pt x="1490" y="380"/>
                    <a:pt x="1444" y="289"/>
                  </a:cubicBezTo>
                  <a:cubicBezTo>
                    <a:pt x="912" y="1626"/>
                    <a:pt x="426" y="2979"/>
                    <a:pt x="1" y="4331"/>
                  </a:cubicBezTo>
                  <a:cubicBezTo>
                    <a:pt x="143" y="4350"/>
                    <a:pt x="287" y="4359"/>
                    <a:pt x="430" y="4359"/>
                  </a:cubicBezTo>
                  <a:cubicBezTo>
                    <a:pt x="1552" y="4359"/>
                    <a:pt x="2665" y="3796"/>
                    <a:pt x="3420" y="2933"/>
                  </a:cubicBezTo>
                  <a:cubicBezTo>
                    <a:pt x="4119" y="2097"/>
                    <a:pt x="4560" y="1079"/>
                    <a:pt x="4697" y="0"/>
                  </a:cubicBezTo>
                  <a:close/>
                </a:path>
              </a:pathLst>
            </a:custGeom>
            <a:solidFill>
              <a:srgbClr val="4E8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44"/>
            <p:cNvSpPr/>
            <p:nvPr/>
          </p:nvSpPr>
          <p:spPr>
            <a:xfrm>
              <a:off x="4966675" y="4901775"/>
              <a:ext cx="98800" cy="115900"/>
            </a:xfrm>
            <a:custGeom>
              <a:avLst/>
              <a:gdLst/>
              <a:ahLst/>
              <a:cxnLst/>
              <a:rect l="l" t="t" r="r" b="b"/>
              <a:pathLst>
                <a:path w="3952" h="4636" extrusionOk="0">
                  <a:moveTo>
                    <a:pt x="1696" y="1"/>
                  </a:moveTo>
                  <a:cubicBezTo>
                    <a:pt x="1602" y="1"/>
                    <a:pt x="1508" y="9"/>
                    <a:pt x="1414" y="27"/>
                  </a:cubicBezTo>
                  <a:cubicBezTo>
                    <a:pt x="578" y="179"/>
                    <a:pt x="0" y="1045"/>
                    <a:pt x="16" y="1881"/>
                  </a:cubicBezTo>
                  <a:cubicBezTo>
                    <a:pt x="31" y="2732"/>
                    <a:pt x="547" y="3507"/>
                    <a:pt x="1247" y="3993"/>
                  </a:cubicBezTo>
                  <a:cubicBezTo>
                    <a:pt x="1844" y="4409"/>
                    <a:pt x="2564" y="4636"/>
                    <a:pt x="3302" y="4636"/>
                  </a:cubicBezTo>
                  <a:cubicBezTo>
                    <a:pt x="3427" y="4636"/>
                    <a:pt x="3553" y="4629"/>
                    <a:pt x="3678" y="4616"/>
                  </a:cubicBezTo>
                  <a:cubicBezTo>
                    <a:pt x="3693" y="4404"/>
                    <a:pt x="3724" y="4206"/>
                    <a:pt x="3754" y="4008"/>
                  </a:cubicBezTo>
                  <a:cubicBezTo>
                    <a:pt x="3815" y="3522"/>
                    <a:pt x="3876" y="3051"/>
                    <a:pt x="3952" y="2565"/>
                  </a:cubicBezTo>
                  <a:cubicBezTo>
                    <a:pt x="3876" y="1896"/>
                    <a:pt x="3602" y="1273"/>
                    <a:pt x="3192" y="741"/>
                  </a:cubicBezTo>
                  <a:cubicBezTo>
                    <a:pt x="2814" y="299"/>
                    <a:pt x="2259" y="1"/>
                    <a:pt x="16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44"/>
            <p:cNvSpPr/>
            <p:nvPr/>
          </p:nvSpPr>
          <p:spPr>
            <a:xfrm>
              <a:off x="5251925" y="4708625"/>
              <a:ext cx="19375" cy="63950"/>
            </a:xfrm>
            <a:custGeom>
              <a:avLst/>
              <a:gdLst/>
              <a:ahLst/>
              <a:cxnLst/>
              <a:rect l="l" t="t" r="r" b="b"/>
              <a:pathLst>
                <a:path w="775" h="2558" extrusionOk="0">
                  <a:moveTo>
                    <a:pt x="527" y="0"/>
                  </a:moveTo>
                  <a:cubicBezTo>
                    <a:pt x="443" y="0"/>
                    <a:pt x="366" y="47"/>
                    <a:pt x="353" y="154"/>
                  </a:cubicBezTo>
                  <a:cubicBezTo>
                    <a:pt x="247" y="869"/>
                    <a:pt x="125" y="1598"/>
                    <a:pt x="19" y="2312"/>
                  </a:cubicBezTo>
                  <a:cubicBezTo>
                    <a:pt x="1" y="2464"/>
                    <a:pt x="129" y="2558"/>
                    <a:pt x="244" y="2558"/>
                  </a:cubicBezTo>
                  <a:cubicBezTo>
                    <a:pt x="326" y="2558"/>
                    <a:pt x="401" y="2510"/>
                    <a:pt x="414" y="2403"/>
                  </a:cubicBezTo>
                  <a:cubicBezTo>
                    <a:pt x="535" y="1689"/>
                    <a:pt x="642" y="960"/>
                    <a:pt x="748" y="245"/>
                  </a:cubicBezTo>
                  <a:cubicBezTo>
                    <a:pt x="775" y="94"/>
                    <a:pt x="645" y="0"/>
                    <a:pt x="5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4"/>
            <p:cNvSpPr/>
            <p:nvPr/>
          </p:nvSpPr>
          <p:spPr>
            <a:xfrm>
              <a:off x="5345075" y="4721100"/>
              <a:ext cx="12750" cy="55475"/>
            </a:xfrm>
            <a:custGeom>
              <a:avLst/>
              <a:gdLst/>
              <a:ahLst/>
              <a:cxnLst/>
              <a:rect l="l" t="t" r="r" b="b"/>
              <a:pathLst>
                <a:path w="510" h="2219" extrusionOk="0">
                  <a:moveTo>
                    <a:pt x="317" y="1"/>
                  </a:moveTo>
                  <a:cubicBezTo>
                    <a:pt x="212" y="1"/>
                    <a:pt x="100" y="69"/>
                    <a:pt x="92" y="202"/>
                  </a:cubicBezTo>
                  <a:lnTo>
                    <a:pt x="1" y="2026"/>
                  </a:lnTo>
                  <a:cubicBezTo>
                    <a:pt x="1" y="2157"/>
                    <a:pt x="91" y="2218"/>
                    <a:pt x="187" y="2218"/>
                  </a:cubicBezTo>
                  <a:cubicBezTo>
                    <a:pt x="292" y="2218"/>
                    <a:pt x="403" y="2146"/>
                    <a:pt x="411" y="2011"/>
                  </a:cubicBezTo>
                  <a:lnTo>
                    <a:pt x="502" y="187"/>
                  </a:lnTo>
                  <a:cubicBezTo>
                    <a:pt x="510" y="62"/>
                    <a:pt x="417" y="1"/>
                    <a:pt x="3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4"/>
            <p:cNvSpPr/>
            <p:nvPr/>
          </p:nvSpPr>
          <p:spPr>
            <a:xfrm>
              <a:off x="5431700" y="4727225"/>
              <a:ext cx="10275" cy="49350"/>
            </a:xfrm>
            <a:custGeom>
              <a:avLst/>
              <a:gdLst/>
              <a:ahLst/>
              <a:cxnLst/>
              <a:rect l="l" t="t" r="r" b="b"/>
              <a:pathLst>
                <a:path w="411" h="1974" extrusionOk="0">
                  <a:moveTo>
                    <a:pt x="219" y="1"/>
                  </a:moveTo>
                  <a:cubicBezTo>
                    <a:pt x="112" y="1"/>
                    <a:pt x="1" y="73"/>
                    <a:pt x="1" y="216"/>
                  </a:cubicBezTo>
                  <a:lnTo>
                    <a:pt x="1" y="1781"/>
                  </a:lnTo>
                  <a:cubicBezTo>
                    <a:pt x="1" y="1912"/>
                    <a:pt x="95" y="1973"/>
                    <a:pt x="193" y="1973"/>
                  </a:cubicBezTo>
                  <a:cubicBezTo>
                    <a:pt x="299" y="1973"/>
                    <a:pt x="411" y="1901"/>
                    <a:pt x="411" y="1766"/>
                  </a:cubicBezTo>
                  <a:lnTo>
                    <a:pt x="411" y="185"/>
                  </a:lnTo>
                  <a:cubicBezTo>
                    <a:pt x="411" y="62"/>
                    <a:pt x="317" y="1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4"/>
            <p:cNvSpPr/>
            <p:nvPr/>
          </p:nvSpPr>
          <p:spPr>
            <a:xfrm>
              <a:off x="5551825" y="4722950"/>
              <a:ext cx="14775" cy="47100"/>
            </a:xfrm>
            <a:custGeom>
              <a:avLst/>
              <a:gdLst/>
              <a:ahLst/>
              <a:cxnLst/>
              <a:rect l="l" t="t" r="r" b="b"/>
              <a:pathLst>
                <a:path w="591" h="1884" extrusionOk="0">
                  <a:moveTo>
                    <a:pt x="248" y="0"/>
                  </a:moveTo>
                  <a:cubicBezTo>
                    <a:pt x="132" y="0"/>
                    <a:pt x="0" y="107"/>
                    <a:pt x="28" y="265"/>
                  </a:cubicBezTo>
                  <a:cubicBezTo>
                    <a:pt x="119" y="736"/>
                    <a:pt x="165" y="1223"/>
                    <a:pt x="180" y="1709"/>
                  </a:cubicBezTo>
                  <a:cubicBezTo>
                    <a:pt x="195" y="1827"/>
                    <a:pt x="288" y="1884"/>
                    <a:pt x="382" y="1884"/>
                  </a:cubicBezTo>
                  <a:cubicBezTo>
                    <a:pt x="482" y="1884"/>
                    <a:pt x="583" y="1819"/>
                    <a:pt x="591" y="1694"/>
                  </a:cubicBezTo>
                  <a:cubicBezTo>
                    <a:pt x="575" y="1162"/>
                    <a:pt x="515" y="645"/>
                    <a:pt x="408" y="144"/>
                  </a:cubicBezTo>
                  <a:cubicBezTo>
                    <a:pt x="390" y="43"/>
                    <a:pt x="322" y="0"/>
                    <a:pt x="2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4"/>
            <p:cNvSpPr/>
            <p:nvPr/>
          </p:nvSpPr>
          <p:spPr>
            <a:xfrm>
              <a:off x="5281500" y="4797750"/>
              <a:ext cx="14975" cy="51200"/>
            </a:xfrm>
            <a:custGeom>
              <a:avLst/>
              <a:gdLst/>
              <a:ahLst/>
              <a:cxnLst/>
              <a:rect l="l" t="t" r="r" b="b"/>
              <a:pathLst>
                <a:path w="599" h="2048" extrusionOk="0">
                  <a:moveTo>
                    <a:pt x="417" y="0"/>
                  </a:moveTo>
                  <a:cubicBezTo>
                    <a:pt x="313" y="0"/>
                    <a:pt x="203" y="77"/>
                    <a:pt x="203" y="221"/>
                  </a:cubicBezTo>
                  <a:cubicBezTo>
                    <a:pt x="188" y="753"/>
                    <a:pt x="127" y="1285"/>
                    <a:pt x="36" y="1802"/>
                  </a:cubicBezTo>
                  <a:cubicBezTo>
                    <a:pt x="1" y="1953"/>
                    <a:pt x="127" y="2047"/>
                    <a:pt x="246" y="2047"/>
                  </a:cubicBezTo>
                  <a:cubicBezTo>
                    <a:pt x="331" y="2047"/>
                    <a:pt x="412" y="2000"/>
                    <a:pt x="431" y="1893"/>
                  </a:cubicBezTo>
                  <a:cubicBezTo>
                    <a:pt x="538" y="1331"/>
                    <a:pt x="598" y="768"/>
                    <a:pt x="598" y="191"/>
                  </a:cubicBezTo>
                  <a:cubicBezTo>
                    <a:pt x="598" y="62"/>
                    <a:pt x="510" y="0"/>
                    <a:pt x="4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4"/>
            <p:cNvSpPr/>
            <p:nvPr/>
          </p:nvSpPr>
          <p:spPr>
            <a:xfrm>
              <a:off x="5385350" y="4807775"/>
              <a:ext cx="13650" cy="49625"/>
            </a:xfrm>
            <a:custGeom>
              <a:avLst/>
              <a:gdLst/>
              <a:ahLst/>
              <a:cxnLst/>
              <a:rect l="l" t="t" r="r" b="b"/>
              <a:pathLst>
                <a:path w="546" h="1985" extrusionOk="0">
                  <a:moveTo>
                    <a:pt x="284" y="1"/>
                  </a:moveTo>
                  <a:cubicBezTo>
                    <a:pt x="200" y="1"/>
                    <a:pt x="117" y="48"/>
                    <a:pt x="92" y="155"/>
                  </a:cubicBezTo>
                  <a:cubicBezTo>
                    <a:pt x="1" y="717"/>
                    <a:pt x="1" y="1279"/>
                    <a:pt x="122" y="1842"/>
                  </a:cubicBezTo>
                  <a:cubicBezTo>
                    <a:pt x="146" y="1942"/>
                    <a:pt x="217" y="1985"/>
                    <a:pt x="294" y="1985"/>
                  </a:cubicBezTo>
                  <a:cubicBezTo>
                    <a:pt x="414" y="1985"/>
                    <a:pt x="545" y="1878"/>
                    <a:pt x="517" y="1720"/>
                  </a:cubicBezTo>
                  <a:cubicBezTo>
                    <a:pt x="411" y="1234"/>
                    <a:pt x="411" y="732"/>
                    <a:pt x="502" y="246"/>
                  </a:cubicBezTo>
                  <a:cubicBezTo>
                    <a:pt x="529" y="95"/>
                    <a:pt x="404" y="1"/>
                    <a:pt x="2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4"/>
            <p:cNvSpPr/>
            <p:nvPr/>
          </p:nvSpPr>
          <p:spPr>
            <a:xfrm>
              <a:off x="5504825" y="4803925"/>
              <a:ext cx="16200" cy="45050"/>
            </a:xfrm>
            <a:custGeom>
              <a:avLst/>
              <a:gdLst/>
              <a:ahLst/>
              <a:cxnLst/>
              <a:rect l="l" t="t" r="r" b="b"/>
              <a:pathLst>
                <a:path w="648" h="1802" extrusionOk="0">
                  <a:moveTo>
                    <a:pt x="202" y="1"/>
                  </a:moveTo>
                  <a:cubicBezTo>
                    <a:pt x="98" y="1"/>
                    <a:pt x="0" y="69"/>
                    <a:pt x="24" y="202"/>
                  </a:cubicBezTo>
                  <a:cubicBezTo>
                    <a:pt x="85" y="673"/>
                    <a:pt x="161" y="1145"/>
                    <a:pt x="221" y="1616"/>
                  </a:cubicBezTo>
                  <a:cubicBezTo>
                    <a:pt x="243" y="1741"/>
                    <a:pt x="348" y="1802"/>
                    <a:pt x="446" y="1802"/>
                  </a:cubicBezTo>
                  <a:cubicBezTo>
                    <a:pt x="550" y="1802"/>
                    <a:pt x="647" y="1733"/>
                    <a:pt x="632" y="1600"/>
                  </a:cubicBezTo>
                  <a:cubicBezTo>
                    <a:pt x="556" y="1129"/>
                    <a:pt x="495" y="658"/>
                    <a:pt x="419" y="187"/>
                  </a:cubicBezTo>
                  <a:cubicBezTo>
                    <a:pt x="404" y="62"/>
                    <a:pt x="300" y="1"/>
                    <a:pt x="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4"/>
            <p:cNvSpPr/>
            <p:nvPr/>
          </p:nvSpPr>
          <p:spPr>
            <a:xfrm>
              <a:off x="5171775" y="4780800"/>
              <a:ext cx="14975" cy="49800"/>
            </a:xfrm>
            <a:custGeom>
              <a:avLst/>
              <a:gdLst/>
              <a:ahLst/>
              <a:cxnLst/>
              <a:rect l="l" t="t" r="r" b="b"/>
              <a:pathLst>
                <a:path w="599" h="1992" extrusionOk="0">
                  <a:moveTo>
                    <a:pt x="355" y="1"/>
                  </a:moveTo>
                  <a:cubicBezTo>
                    <a:pt x="273" y="1"/>
                    <a:pt x="198" y="48"/>
                    <a:pt x="185" y="155"/>
                  </a:cubicBezTo>
                  <a:cubicBezTo>
                    <a:pt x="124" y="687"/>
                    <a:pt x="79" y="1219"/>
                    <a:pt x="18" y="1735"/>
                  </a:cubicBezTo>
                  <a:cubicBezTo>
                    <a:pt x="0" y="1894"/>
                    <a:pt x="132" y="1992"/>
                    <a:pt x="247" y="1992"/>
                  </a:cubicBezTo>
                  <a:cubicBezTo>
                    <a:pt x="331" y="1992"/>
                    <a:pt x="407" y="1941"/>
                    <a:pt x="413" y="1826"/>
                  </a:cubicBezTo>
                  <a:lnTo>
                    <a:pt x="580" y="246"/>
                  </a:lnTo>
                  <a:cubicBezTo>
                    <a:pt x="598" y="95"/>
                    <a:pt x="470" y="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4"/>
            <p:cNvSpPr/>
            <p:nvPr/>
          </p:nvSpPr>
          <p:spPr>
            <a:xfrm>
              <a:off x="5608350" y="4803975"/>
              <a:ext cx="16400" cy="57500"/>
            </a:xfrm>
            <a:custGeom>
              <a:avLst/>
              <a:gdLst/>
              <a:ahLst/>
              <a:cxnLst/>
              <a:rect l="l" t="t" r="r" b="b"/>
              <a:pathLst>
                <a:path w="656" h="2300" extrusionOk="0">
                  <a:moveTo>
                    <a:pt x="212" y="0"/>
                  </a:moveTo>
                  <a:cubicBezTo>
                    <a:pt x="105" y="0"/>
                    <a:pt x="1" y="73"/>
                    <a:pt x="16" y="216"/>
                  </a:cubicBezTo>
                  <a:lnTo>
                    <a:pt x="229" y="2115"/>
                  </a:lnTo>
                  <a:cubicBezTo>
                    <a:pt x="244" y="2239"/>
                    <a:pt x="345" y="2300"/>
                    <a:pt x="444" y="2300"/>
                  </a:cubicBezTo>
                  <a:cubicBezTo>
                    <a:pt x="551" y="2300"/>
                    <a:pt x="655" y="2227"/>
                    <a:pt x="639" y="2085"/>
                  </a:cubicBezTo>
                  <a:lnTo>
                    <a:pt x="427" y="185"/>
                  </a:lnTo>
                  <a:cubicBezTo>
                    <a:pt x="412" y="61"/>
                    <a:pt x="311" y="0"/>
                    <a:pt x="2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4"/>
            <p:cNvSpPr/>
            <p:nvPr/>
          </p:nvSpPr>
          <p:spPr>
            <a:xfrm>
              <a:off x="5339300" y="4898500"/>
              <a:ext cx="365200" cy="112700"/>
            </a:xfrm>
            <a:custGeom>
              <a:avLst/>
              <a:gdLst/>
              <a:ahLst/>
              <a:cxnLst/>
              <a:rect l="l" t="t" r="r" b="b"/>
              <a:pathLst>
                <a:path w="14608" h="4508" extrusionOk="0">
                  <a:moveTo>
                    <a:pt x="3749" y="1"/>
                  </a:moveTo>
                  <a:cubicBezTo>
                    <a:pt x="2416" y="1"/>
                    <a:pt x="1089" y="321"/>
                    <a:pt x="140" y="1206"/>
                  </a:cubicBezTo>
                  <a:cubicBezTo>
                    <a:pt x="0" y="1346"/>
                    <a:pt x="138" y="1540"/>
                    <a:pt x="299" y="1540"/>
                  </a:cubicBezTo>
                  <a:cubicBezTo>
                    <a:pt x="348" y="1540"/>
                    <a:pt x="399" y="1522"/>
                    <a:pt x="444" y="1480"/>
                  </a:cubicBezTo>
                  <a:cubicBezTo>
                    <a:pt x="1288" y="687"/>
                    <a:pt x="2492" y="400"/>
                    <a:pt x="3713" y="400"/>
                  </a:cubicBezTo>
                  <a:cubicBezTo>
                    <a:pt x="4692" y="400"/>
                    <a:pt x="5683" y="585"/>
                    <a:pt x="6508" y="842"/>
                  </a:cubicBezTo>
                  <a:cubicBezTo>
                    <a:pt x="8484" y="1434"/>
                    <a:pt x="10201" y="2665"/>
                    <a:pt x="11401" y="4337"/>
                  </a:cubicBezTo>
                  <a:cubicBezTo>
                    <a:pt x="11447" y="4392"/>
                    <a:pt x="11509" y="4419"/>
                    <a:pt x="11571" y="4419"/>
                  </a:cubicBezTo>
                  <a:cubicBezTo>
                    <a:pt x="11612" y="4419"/>
                    <a:pt x="11654" y="4407"/>
                    <a:pt x="11690" y="4383"/>
                  </a:cubicBezTo>
                  <a:cubicBezTo>
                    <a:pt x="11726" y="4464"/>
                    <a:pt x="11805" y="4507"/>
                    <a:pt x="11882" y="4507"/>
                  </a:cubicBezTo>
                  <a:cubicBezTo>
                    <a:pt x="11935" y="4507"/>
                    <a:pt x="11987" y="4487"/>
                    <a:pt x="12025" y="4443"/>
                  </a:cubicBezTo>
                  <a:cubicBezTo>
                    <a:pt x="12739" y="3486"/>
                    <a:pt x="13559" y="2604"/>
                    <a:pt x="14456" y="1814"/>
                  </a:cubicBezTo>
                  <a:cubicBezTo>
                    <a:pt x="14608" y="1674"/>
                    <a:pt x="14464" y="1481"/>
                    <a:pt x="14300" y="1481"/>
                  </a:cubicBezTo>
                  <a:cubicBezTo>
                    <a:pt x="14250" y="1481"/>
                    <a:pt x="14198" y="1498"/>
                    <a:pt x="14152" y="1541"/>
                  </a:cubicBezTo>
                  <a:cubicBezTo>
                    <a:pt x="13271" y="2316"/>
                    <a:pt x="12465" y="3167"/>
                    <a:pt x="11751" y="4109"/>
                  </a:cubicBezTo>
                  <a:cubicBezTo>
                    <a:pt x="10414" y="2270"/>
                    <a:pt x="8499" y="933"/>
                    <a:pt x="6310" y="355"/>
                  </a:cubicBezTo>
                  <a:cubicBezTo>
                    <a:pt x="5527" y="143"/>
                    <a:pt x="4637" y="1"/>
                    <a:pt x="37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4"/>
            <p:cNvSpPr/>
            <p:nvPr/>
          </p:nvSpPr>
          <p:spPr>
            <a:xfrm>
              <a:off x="5203075" y="4872325"/>
              <a:ext cx="17225" cy="67800"/>
            </a:xfrm>
            <a:custGeom>
              <a:avLst/>
              <a:gdLst/>
              <a:ahLst/>
              <a:cxnLst/>
              <a:rect l="l" t="t" r="r" b="b"/>
              <a:pathLst>
                <a:path w="689" h="2712" extrusionOk="0">
                  <a:moveTo>
                    <a:pt x="502" y="0"/>
                  </a:moveTo>
                  <a:cubicBezTo>
                    <a:pt x="398" y="0"/>
                    <a:pt x="286" y="69"/>
                    <a:pt x="271" y="202"/>
                  </a:cubicBezTo>
                  <a:cubicBezTo>
                    <a:pt x="240" y="962"/>
                    <a:pt x="149" y="1706"/>
                    <a:pt x="27" y="2466"/>
                  </a:cubicBezTo>
                  <a:cubicBezTo>
                    <a:pt x="1" y="2617"/>
                    <a:pt x="125" y="2711"/>
                    <a:pt x="242" y="2711"/>
                  </a:cubicBezTo>
                  <a:cubicBezTo>
                    <a:pt x="325" y="2711"/>
                    <a:pt x="404" y="2664"/>
                    <a:pt x="422" y="2557"/>
                  </a:cubicBezTo>
                  <a:cubicBezTo>
                    <a:pt x="559" y="1767"/>
                    <a:pt x="635" y="977"/>
                    <a:pt x="681" y="187"/>
                  </a:cubicBezTo>
                  <a:cubicBezTo>
                    <a:pt x="688" y="61"/>
                    <a:pt x="599" y="0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4"/>
            <p:cNvSpPr/>
            <p:nvPr/>
          </p:nvSpPr>
          <p:spPr>
            <a:xfrm>
              <a:off x="5561250" y="4868150"/>
              <a:ext cx="13150" cy="51125"/>
            </a:xfrm>
            <a:custGeom>
              <a:avLst/>
              <a:gdLst/>
              <a:ahLst/>
              <a:cxnLst/>
              <a:rect l="l" t="t" r="r" b="b"/>
              <a:pathLst>
                <a:path w="526" h="2045" extrusionOk="0">
                  <a:moveTo>
                    <a:pt x="277" y="0"/>
                  </a:moveTo>
                  <a:cubicBezTo>
                    <a:pt x="174" y="0"/>
                    <a:pt x="62" y="69"/>
                    <a:pt x="46" y="202"/>
                  </a:cubicBezTo>
                  <a:cubicBezTo>
                    <a:pt x="1" y="749"/>
                    <a:pt x="16" y="1311"/>
                    <a:pt x="92" y="1858"/>
                  </a:cubicBezTo>
                  <a:cubicBezTo>
                    <a:pt x="114" y="1983"/>
                    <a:pt x="222" y="2044"/>
                    <a:pt x="322" y="2044"/>
                  </a:cubicBezTo>
                  <a:cubicBezTo>
                    <a:pt x="428" y="2044"/>
                    <a:pt x="526" y="1976"/>
                    <a:pt x="502" y="1843"/>
                  </a:cubicBezTo>
                  <a:cubicBezTo>
                    <a:pt x="426" y="1296"/>
                    <a:pt x="411" y="734"/>
                    <a:pt x="457" y="186"/>
                  </a:cubicBezTo>
                  <a:cubicBezTo>
                    <a:pt x="464" y="61"/>
                    <a:pt x="375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4"/>
            <p:cNvSpPr/>
            <p:nvPr/>
          </p:nvSpPr>
          <p:spPr>
            <a:xfrm>
              <a:off x="5124650" y="4975800"/>
              <a:ext cx="13025" cy="55275"/>
            </a:xfrm>
            <a:custGeom>
              <a:avLst/>
              <a:gdLst/>
              <a:ahLst/>
              <a:cxnLst/>
              <a:rect l="l" t="t" r="r" b="b"/>
              <a:pathLst>
                <a:path w="521" h="2211" extrusionOk="0">
                  <a:moveTo>
                    <a:pt x="292" y="0"/>
                  </a:moveTo>
                  <a:cubicBezTo>
                    <a:pt x="191" y="0"/>
                    <a:pt x="87" y="69"/>
                    <a:pt x="79" y="196"/>
                  </a:cubicBezTo>
                  <a:cubicBezTo>
                    <a:pt x="110" y="789"/>
                    <a:pt x="95" y="1382"/>
                    <a:pt x="19" y="1959"/>
                  </a:cubicBezTo>
                  <a:cubicBezTo>
                    <a:pt x="1" y="2111"/>
                    <a:pt x="136" y="2211"/>
                    <a:pt x="256" y="2211"/>
                  </a:cubicBezTo>
                  <a:cubicBezTo>
                    <a:pt x="340" y="2211"/>
                    <a:pt x="416" y="2163"/>
                    <a:pt x="429" y="2050"/>
                  </a:cubicBezTo>
                  <a:cubicBezTo>
                    <a:pt x="490" y="1427"/>
                    <a:pt x="520" y="804"/>
                    <a:pt x="490" y="181"/>
                  </a:cubicBezTo>
                  <a:cubicBezTo>
                    <a:pt x="475" y="58"/>
                    <a:pt x="384" y="0"/>
                    <a:pt x="2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4"/>
            <p:cNvSpPr/>
            <p:nvPr/>
          </p:nvSpPr>
          <p:spPr>
            <a:xfrm>
              <a:off x="5259425" y="4998450"/>
              <a:ext cx="14050" cy="65725"/>
            </a:xfrm>
            <a:custGeom>
              <a:avLst/>
              <a:gdLst/>
              <a:ahLst/>
              <a:cxnLst/>
              <a:rect l="l" t="t" r="r" b="b"/>
              <a:pathLst>
                <a:path w="562" h="2629" extrusionOk="0">
                  <a:moveTo>
                    <a:pt x="370" y="1"/>
                  </a:moveTo>
                  <a:cubicBezTo>
                    <a:pt x="264" y="1"/>
                    <a:pt x="152" y="69"/>
                    <a:pt x="144" y="202"/>
                  </a:cubicBezTo>
                  <a:cubicBezTo>
                    <a:pt x="99" y="947"/>
                    <a:pt x="53" y="1691"/>
                    <a:pt x="7" y="2436"/>
                  </a:cubicBezTo>
                  <a:cubicBezTo>
                    <a:pt x="0" y="2567"/>
                    <a:pt x="90" y="2628"/>
                    <a:pt x="188" y="2628"/>
                  </a:cubicBezTo>
                  <a:cubicBezTo>
                    <a:pt x="294" y="2628"/>
                    <a:pt x="410" y="2556"/>
                    <a:pt x="418" y="2421"/>
                  </a:cubicBezTo>
                  <a:cubicBezTo>
                    <a:pt x="463" y="1676"/>
                    <a:pt x="509" y="932"/>
                    <a:pt x="554" y="187"/>
                  </a:cubicBezTo>
                  <a:cubicBezTo>
                    <a:pt x="562" y="62"/>
                    <a:pt x="469" y="1"/>
                    <a:pt x="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4"/>
            <p:cNvSpPr/>
            <p:nvPr/>
          </p:nvSpPr>
          <p:spPr>
            <a:xfrm>
              <a:off x="5380025" y="4967350"/>
              <a:ext cx="10300" cy="59600"/>
            </a:xfrm>
            <a:custGeom>
              <a:avLst/>
              <a:gdLst/>
              <a:ahLst/>
              <a:cxnLst/>
              <a:rect l="l" t="t" r="r" b="b"/>
              <a:pathLst>
                <a:path w="412" h="2384" extrusionOk="0">
                  <a:moveTo>
                    <a:pt x="219" y="0"/>
                  </a:moveTo>
                  <a:cubicBezTo>
                    <a:pt x="112" y="0"/>
                    <a:pt x="1" y="73"/>
                    <a:pt x="1" y="215"/>
                  </a:cubicBezTo>
                  <a:lnTo>
                    <a:pt x="1" y="2191"/>
                  </a:lnTo>
                  <a:cubicBezTo>
                    <a:pt x="1" y="2322"/>
                    <a:pt x="95" y="2383"/>
                    <a:pt x="193" y="2383"/>
                  </a:cubicBezTo>
                  <a:cubicBezTo>
                    <a:pt x="300" y="2383"/>
                    <a:pt x="411" y="2310"/>
                    <a:pt x="411" y="2176"/>
                  </a:cubicBezTo>
                  <a:lnTo>
                    <a:pt x="411" y="185"/>
                  </a:lnTo>
                  <a:cubicBezTo>
                    <a:pt x="411" y="61"/>
                    <a:pt x="317" y="0"/>
                    <a:pt x="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4"/>
            <p:cNvSpPr/>
            <p:nvPr/>
          </p:nvSpPr>
          <p:spPr>
            <a:xfrm>
              <a:off x="5330200" y="5033650"/>
              <a:ext cx="13375" cy="47050"/>
            </a:xfrm>
            <a:custGeom>
              <a:avLst/>
              <a:gdLst/>
              <a:ahLst/>
              <a:cxnLst/>
              <a:rect l="l" t="t" r="r" b="b"/>
              <a:pathLst>
                <a:path w="535" h="1882" extrusionOk="0">
                  <a:moveTo>
                    <a:pt x="286" y="0"/>
                  </a:moveTo>
                  <a:cubicBezTo>
                    <a:pt x="179" y="0"/>
                    <a:pt x="71" y="73"/>
                    <a:pt x="79" y="207"/>
                  </a:cubicBezTo>
                  <a:cubicBezTo>
                    <a:pt x="125" y="679"/>
                    <a:pt x="109" y="1165"/>
                    <a:pt x="18" y="1636"/>
                  </a:cubicBezTo>
                  <a:cubicBezTo>
                    <a:pt x="0" y="1787"/>
                    <a:pt x="129" y="1881"/>
                    <a:pt x="247" y="1881"/>
                  </a:cubicBezTo>
                  <a:cubicBezTo>
                    <a:pt x="331" y="1881"/>
                    <a:pt x="410" y="1834"/>
                    <a:pt x="428" y="1727"/>
                  </a:cubicBezTo>
                  <a:cubicBezTo>
                    <a:pt x="504" y="1226"/>
                    <a:pt x="535" y="709"/>
                    <a:pt x="489" y="192"/>
                  </a:cubicBezTo>
                  <a:cubicBezTo>
                    <a:pt x="482" y="61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4"/>
            <p:cNvSpPr/>
            <p:nvPr/>
          </p:nvSpPr>
          <p:spPr>
            <a:xfrm>
              <a:off x="5175450" y="5037525"/>
              <a:ext cx="15025" cy="53475"/>
            </a:xfrm>
            <a:custGeom>
              <a:avLst/>
              <a:gdLst/>
              <a:ahLst/>
              <a:cxnLst/>
              <a:rect l="l" t="t" r="r" b="b"/>
              <a:pathLst>
                <a:path w="601" h="2139" extrusionOk="0">
                  <a:moveTo>
                    <a:pt x="247" y="0"/>
                  </a:moveTo>
                  <a:cubicBezTo>
                    <a:pt x="129" y="0"/>
                    <a:pt x="1" y="107"/>
                    <a:pt x="38" y="265"/>
                  </a:cubicBezTo>
                  <a:cubicBezTo>
                    <a:pt x="160" y="812"/>
                    <a:pt x="190" y="1390"/>
                    <a:pt x="160" y="1952"/>
                  </a:cubicBezTo>
                  <a:cubicBezTo>
                    <a:pt x="152" y="2077"/>
                    <a:pt x="245" y="2138"/>
                    <a:pt x="344" y="2138"/>
                  </a:cubicBezTo>
                  <a:cubicBezTo>
                    <a:pt x="450" y="2138"/>
                    <a:pt x="562" y="2070"/>
                    <a:pt x="570" y="1937"/>
                  </a:cubicBezTo>
                  <a:cubicBezTo>
                    <a:pt x="600" y="1329"/>
                    <a:pt x="540" y="721"/>
                    <a:pt x="418" y="144"/>
                  </a:cubicBezTo>
                  <a:cubicBezTo>
                    <a:pt x="394" y="43"/>
                    <a:pt x="323" y="0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4"/>
            <p:cNvSpPr/>
            <p:nvPr/>
          </p:nvSpPr>
          <p:spPr>
            <a:xfrm>
              <a:off x="5473675" y="4948675"/>
              <a:ext cx="12750" cy="47175"/>
            </a:xfrm>
            <a:custGeom>
              <a:avLst/>
              <a:gdLst/>
              <a:ahLst/>
              <a:cxnLst/>
              <a:rect l="l" t="t" r="r" b="b"/>
              <a:pathLst>
                <a:path w="510" h="1887" extrusionOk="0">
                  <a:moveTo>
                    <a:pt x="202" y="1"/>
                  </a:moveTo>
                  <a:cubicBezTo>
                    <a:pt x="97" y="1"/>
                    <a:pt x="0" y="69"/>
                    <a:pt x="24" y="202"/>
                  </a:cubicBezTo>
                  <a:cubicBezTo>
                    <a:pt x="84" y="704"/>
                    <a:pt x="100" y="1205"/>
                    <a:pt x="54" y="1707"/>
                  </a:cubicBezTo>
                  <a:cubicBezTo>
                    <a:pt x="47" y="1828"/>
                    <a:pt x="134" y="1886"/>
                    <a:pt x="230" y="1886"/>
                  </a:cubicBezTo>
                  <a:cubicBezTo>
                    <a:pt x="338" y="1886"/>
                    <a:pt x="456" y="1813"/>
                    <a:pt x="464" y="1676"/>
                  </a:cubicBezTo>
                  <a:cubicBezTo>
                    <a:pt x="510" y="1175"/>
                    <a:pt x="495" y="673"/>
                    <a:pt x="419" y="187"/>
                  </a:cubicBezTo>
                  <a:cubicBezTo>
                    <a:pt x="404" y="62"/>
                    <a:pt x="300" y="1"/>
                    <a:pt x="2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4"/>
            <p:cNvSpPr/>
            <p:nvPr/>
          </p:nvSpPr>
          <p:spPr>
            <a:xfrm>
              <a:off x="5431700" y="5045975"/>
              <a:ext cx="10275" cy="43125"/>
            </a:xfrm>
            <a:custGeom>
              <a:avLst/>
              <a:gdLst/>
              <a:ahLst/>
              <a:cxnLst/>
              <a:rect l="l" t="t" r="r" b="b"/>
              <a:pathLst>
                <a:path w="411" h="1725" extrusionOk="0">
                  <a:moveTo>
                    <a:pt x="219" y="1"/>
                  </a:moveTo>
                  <a:cubicBezTo>
                    <a:pt x="112" y="1"/>
                    <a:pt x="1" y="73"/>
                    <a:pt x="1" y="216"/>
                  </a:cubicBezTo>
                  <a:lnTo>
                    <a:pt x="1" y="1538"/>
                  </a:lnTo>
                  <a:cubicBezTo>
                    <a:pt x="1" y="1664"/>
                    <a:pt x="97" y="1724"/>
                    <a:pt x="197" y="1724"/>
                  </a:cubicBezTo>
                  <a:cubicBezTo>
                    <a:pt x="302" y="1724"/>
                    <a:pt x="411" y="1656"/>
                    <a:pt x="411" y="1523"/>
                  </a:cubicBezTo>
                  <a:lnTo>
                    <a:pt x="411" y="186"/>
                  </a:lnTo>
                  <a:cubicBezTo>
                    <a:pt x="411" y="62"/>
                    <a:pt x="317" y="1"/>
                    <a:pt x="2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4"/>
            <p:cNvSpPr/>
            <p:nvPr/>
          </p:nvSpPr>
          <p:spPr>
            <a:xfrm>
              <a:off x="5551750" y="5035725"/>
              <a:ext cx="10300" cy="51250"/>
            </a:xfrm>
            <a:custGeom>
              <a:avLst/>
              <a:gdLst/>
              <a:ahLst/>
              <a:cxnLst/>
              <a:rect l="l" t="t" r="r" b="b"/>
              <a:pathLst>
                <a:path w="412" h="2050" extrusionOk="0">
                  <a:moveTo>
                    <a:pt x="210" y="1"/>
                  </a:moveTo>
                  <a:cubicBezTo>
                    <a:pt x="106" y="1"/>
                    <a:pt x="1" y="69"/>
                    <a:pt x="1" y="200"/>
                  </a:cubicBezTo>
                  <a:lnTo>
                    <a:pt x="1" y="1857"/>
                  </a:lnTo>
                  <a:cubicBezTo>
                    <a:pt x="1" y="1988"/>
                    <a:pt x="95" y="2049"/>
                    <a:pt x="193" y="2049"/>
                  </a:cubicBezTo>
                  <a:cubicBezTo>
                    <a:pt x="300" y="2049"/>
                    <a:pt x="411" y="1976"/>
                    <a:pt x="411" y="1842"/>
                  </a:cubicBezTo>
                  <a:lnTo>
                    <a:pt x="411" y="200"/>
                  </a:lnTo>
                  <a:cubicBezTo>
                    <a:pt x="411" y="66"/>
                    <a:pt x="311" y="1"/>
                    <a:pt x="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4"/>
            <p:cNvSpPr/>
            <p:nvPr/>
          </p:nvSpPr>
          <p:spPr>
            <a:xfrm>
              <a:off x="5297200" y="4894825"/>
              <a:ext cx="10300" cy="43200"/>
            </a:xfrm>
            <a:custGeom>
              <a:avLst/>
              <a:gdLst/>
              <a:ahLst/>
              <a:cxnLst/>
              <a:rect l="l" t="t" r="r" b="b"/>
              <a:pathLst>
                <a:path w="412" h="1728" extrusionOk="0">
                  <a:moveTo>
                    <a:pt x="215" y="1"/>
                  </a:moveTo>
                  <a:cubicBezTo>
                    <a:pt x="109" y="1"/>
                    <a:pt x="1" y="73"/>
                    <a:pt x="1" y="214"/>
                  </a:cubicBezTo>
                  <a:lnTo>
                    <a:pt x="1" y="1536"/>
                  </a:lnTo>
                  <a:cubicBezTo>
                    <a:pt x="1" y="1667"/>
                    <a:pt x="95" y="1728"/>
                    <a:pt x="193" y="1728"/>
                  </a:cubicBezTo>
                  <a:cubicBezTo>
                    <a:pt x="300" y="1728"/>
                    <a:pt x="411" y="1655"/>
                    <a:pt x="411" y="1521"/>
                  </a:cubicBezTo>
                  <a:lnTo>
                    <a:pt x="411" y="198"/>
                  </a:lnTo>
                  <a:cubicBezTo>
                    <a:pt x="411" y="65"/>
                    <a:pt x="314" y="1"/>
                    <a:pt x="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4"/>
            <p:cNvSpPr/>
            <p:nvPr/>
          </p:nvSpPr>
          <p:spPr>
            <a:xfrm>
              <a:off x="5124650" y="4859775"/>
              <a:ext cx="13025" cy="53375"/>
            </a:xfrm>
            <a:custGeom>
              <a:avLst/>
              <a:gdLst/>
              <a:ahLst/>
              <a:cxnLst/>
              <a:rect l="l" t="t" r="r" b="b"/>
              <a:pathLst>
                <a:path w="521" h="2135" extrusionOk="0">
                  <a:moveTo>
                    <a:pt x="267" y="1"/>
                  </a:moveTo>
                  <a:cubicBezTo>
                    <a:pt x="161" y="1"/>
                    <a:pt x="56" y="69"/>
                    <a:pt x="64" y="202"/>
                  </a:cubicBezTo>
                  <a:cubicBezTo>
                    <a:pt x="110" y="765"/>
                    <a:pt x="95" y="1327"/>
                    <a:pt x="19" y="1889"/>
                  </a:cubicBezTo>
                  <a:cubicBezTo>
                    <a:pt x="1" y="2040"/>
                    <a:pt x="129" y="2134"/>
                    <a:pt x="244" y="2134"/>
                  </a:cubicBezTo>
                  <a:cubicBezTo>
                    <a:pt x="326" y="2134"/>
                    <a:pt x="401" y="2087"/>
                    <a:pt x="414" y="1980"/>
                  </a:cubicBezTo>
                  <a:cubicBezTo>
                    <a:pt x="505" y="1388"/>
                    <a:pt x="520" y="780"/>
                    <a:pt x="474" y="187"/>
                  </a:cubicBezTo>
                  <a:cubicBezTo>
                    <a:pt x="467" y="62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4"/>
            <p:cNvSpPr/>
            <p:nvPr/>
          </p:nvSpPr>
          <p:spPr>
            <a:xfrm>
              <a:off x="5646350" y="4786375"/>
              <a:ext cx="53825" cy="28800"/>
            </a:xfrm>
            <a:custGeom>
              <a:avLst/>
              <a:gdLst/>
              <a:ahLst/>
              <a:cxnLst/>
              <a:rect l="l" t="t" r="r" b="b"/>
              <a:pathLst>
                <a:path w="2153" h="1152" extrusionOk="0">
                  <a:moveTo>
                    <a:pt x="1871" y="1"/>
                  </a:moveTo>
                  <a:cubicBezTo>
                    <a:pt x="1837" y="1"/>
                    <a:pt x="1800" y="12"/>
                    <a:pt x="1764" y="38"/>
                  </a:cubicBezTo>
                  <a:cubicBezTo>
                    <a:pt x="1308" y="388"/>
                    <a:pt x="791" y="631"/>
                    <a:pt x="244" y="752"/>
                  </a:cubicBezTo>
                  <a:cubicBezTo>
                    <a:pt x="0" y="810"/>
                    <a:pt x="95" y="1151"/>
                    <a:pt x="323" y="1151"/>
                  </a:cubicBezTo>
                  <a:cubicBezTo>
                    <a:pt x="337" y="1151"/>
                    <a:pt x="351" y="1150"/>
                    <a:pt x="366" y="1147"/>
                  </a:cubicBezTo>
                  <a:cubicBezTo>
                    <a:pt x="958" y="1011"/>
                    <a:pt x="1505" y="752"/>
                    <a:pt x="1977" y="388"/>
                  </a:cubicBezTo>
                  <a:cubicBezTo>
                    <a:pt x="2153" y="262"/>
                    <a:pt x="2037" y="1"/>
                    <a:pt x="18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4"/>
            <p:cNvSpPr/>
            <p:nvPr/>
          </p:nvSpPr>
          <p:spPr>
            <a:xfrm>
              <a:off x="5602850" y="4653175"/>
              <a:ext cx="61250" cy="28400"/>
            </a:xfrm>
            <a:custGeom>
              <a:avLst/>
              <a:gdLst/>
              <a:ahLst/>
              <a:cxnLst/>
              <a:rect l="l" t="t" r="r" b="b"/>
              <a:pathLst>
                <a:path w="2450" h="1136" extrusionOk="0">
                  <a:moveTo>
                    <a:pt x="2142" y="1"/>
                  </a:moveTo>
                  <a:cubicBezTo>
                    <a:pt x="2106" y="1"/>
                    <a:pt x="2068" y="10"/>
                    <a:pt x="2030" y="32"/>
                  </a:cubicBezTo>
                  <a:cubicBezTo>
                    <a:pt x="1483" y="351"/>
                    <a:pt x="875" y="594"/>
                    <a:pt x="236" y="746"/>
                  </a:cubicBezTo>
                  <a:cubicBezTo>
                    <a:pt x="1" y="802"/>
                    <a:pt x="94" y="1136"/>
                    <a:pt x="297" y="1136"/>
                  </a:cubicBezTo>
                  <a:cubicBezTo>
                    <a:pt x="316" y="1136"/>
                    <a:pt x="337" y="1133"/>
                    <a:pt x="358" y="1126"/>
                  </a:cubicBezTo>
                  <a:cubicBezTo>
                    <a:pt x="1027" y="974"/>
                    <a:pt x="1665" y="716"/>
                    <a:pt x="2258" y="366"/>
                  </a:cubicBezTo>
                  <a:cubicBezTo>
                    <a:pt x="2449" y="264"/>
                    <a:pt x="2329" y="1"/>
                    <a:pt x="2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4"/>
            <p:cNvSpPr/>
            <p:nvPr/>
          </p:nvSpPr>
          <p:spPr>
            <a:xfrm>
              <a:off x="5366525" y="4403950"/>
              <a:ext cx="55675" cy="52625"/>
            </a:xfrm>
            <a:custGeom>
              <a:avLst/>
              <a:gdLst/>
              <a:ahLst/>
              <a:cxnLst/>
              <a:rect l="l" t="t" r="r" b="b"/>
              <a:pathLst>
                <a:path w="2227" h="2105" extrusionOk="0">
                  <a:moveTo>
                    <a:pt x="1980" y="0"/>
                  </a:moveTo>
                  <a:cubicBezTo>
                    <a:pt x="1895" y="0"/>
                    <a:pt x="1812" y="47"/>
                    <a:pt x="1787" y="153"/>
                  </a:cubicBezTo>
                  <a:cubicBezTo>
                    <a:pt x="1726" y="442"/>
                    <a:pt x="1635" y="716"/>
                    <a:pt x="1513" y="989"/>
                  </a:cubicBezTo>
                  <a:cubicBezTo>
                    <a:pt x="1453" y="1126"/>
                    <a:pt x="1301" y="1582"/>
                    <a:pt x="1149" y="1612"/>
                  </a:cubicBezTo>
                  <a:cubicBezTo>
                    <a:pt x="1141" y="1614"/>
                    <a:pt x="1134" y="1615"/>
                    <a:pt x="1127" y="1615"/>
                  </a:cubicBezTo>
                  <a:cubicBezTo>
                    <a:pt x="976" y="1615"/>
                    <a:pt x="766" y="1195"/>
                    <a:pt x="708" y="1065"/>
                  </a:cubicBezTo>
                  <a:cubicBezTo>
                    <a:pt x="571" y="807"/>
                    <a:pt x="480" y="518"/>
                    <a:pt x="434" y="229"/>
                  </a:cubicBezTo>
                  <a:cubicBezTo>
                    <a:pt x="412" y="104"/>
                    <a:pt x="304" y="43"/>
                    <a:pt x="204" y="43"/>
                  </a:cubicBezTo>
                  <a:cubicBezTo>
                    <a:pt x="98" y="43"/>
                    <a:pt x="1" y="112"/>
                    <a:pt x="24" y="244"/>
                  </a:cubicBezTo>
                  <a:cubicBezTo>
                    <a:pt x="85" y="655"/>
                    <a:pt x="206" y="1035"/>
                    <a:pt x="419" y="1384"/>
                  </a:cubicBezTo>
                  <a:cubicBezTo>
                    <a:pt x="556" y="1627"/>
                    <a:pt x="799" y="2053"/>
                    <a:pt x="1088" y="2099"/>
                  </a:cubicBezTo>
                  <a:cubicBezTo>
                    <a:pt x="1109" y="2102"/>
                    <a:pt x="1130" y="2104"/>
                    <a:pt x="1150" y="2104"/>
                  </a:cubicBezTo>
                  <a:cubicBezTo>
                    <a:pt x="1445" y="2104"/>
                    <a:pt x="1612" y="1705"/>
                    <a:pt x="1726" y="1506"/>
                  </a:cubicBezTo>
                  <a:cubicBezTo>
                    <a:pt x="1939" y="1111"/>
                    <a:pt x="2091" y="685"/>
                    <a:pt x="2182" y="260"/>
                  </a:cubicBezTo>
                  <a:cubicBezTo>
                    <a:pt x="2227" y="98"/>
                    <a:pt x="2102" y="0"/>
                    <a:pt x="1980" y="0"/>
                  </a:cubicBezTo>
                  <a:close/>
                </a:path>
              </a:pathLst>
            </a:custGeom>
            <a:solidFill>
              <a:srgbClr val="2634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4"/>
            <p:cNvSpPr/>
            <p:nvPr/>
          </p:nvSpPr>
          <p:spPr>
            <a:xfrm>
              <a:off x="5511875" y="4393150"/>
              <a:ext cx="44150" cy="42825"/>
            </a:xfrm>
            <a:custGeom>
              <a:avLst/>
              <a:gdLst/>
              <a:ahLst/>
              <a:cxnLst/>
              <a:rect l="l" t="t" r="r" b="b"/>
              <a:pathLst>
                <a:path w="1766" h="1713" extrusionOk="0">
                  <a:moveTo>
                    <a:pt x="195" y="0"/>
                  </a:moveTo>
                  <a:cubicBezTo>
                    <a:pt x="97" y="0"/>
                    <a:pt x="0" y="65"/>
                    <a:pt x="0" y="190"/>
                  </a:cubicBezTo>
                  <a:cubicBezTo>
                    <a:pt x="15" y="768"/>
                    <a:pt x="334" y="1467"/>
                    <a:pt x="912" y="1664"/>
                  </a:cubicBezTo>
                  <a:cubicBezTo>
                    <a:pt x="1002" y="1698"/>
                    <a:pt x="1082" y="1713"/>
                    <a:pt x="1152" y="1713"/>
                  </a:cubicBezTo>
                  <a:cubicBezTo>
                    <a:pt x="1721" y="1713"/>
                    <a:pt x="1680" y="714"/>
                    <a:pt x="1748" y="281"/>
                  </a:cubicBezTo>
                  <a:cubicBezTo>
                    <a:pt x="1766" y="130"/>
                    <a:pt x="1637" y="36"/>
                    <a:pt x="1519" y="36"/>
                  </a:cubicBezTo>
                  <a:cubicBezTo>
                    <a:pt x="1435" y="36"/>
                    <a:pt x="1356" y="83"/>
                    <a:pt x="1338" y="190"/>
                  </a:cubicBezTo>
                  <a:cubicBezTo>
                    <a:pt x="1307" y="433"/>
                    <a:pt x="1277" y="676"/>
                    <a:pt x="1246" y="935"/>
                  </a:cubicBezTo>
                  <a:cubicBezTo>
                    <a:pt x="1246" y="1026"/>
                    <a:pt x="1231" y="1132"/>
                    <a:pt x="1216" y="1224"/>
                  </a:cubicBezTo>
                  <a:cubicBezTo>
                    <a:pt x="1181" y="1276"/>
                    <a:pt x="1142" y="1295"/>
                    <a:pt x="1101" y="1295"/>
                  </a:cubicBezTo>
                  <a:cubicBezTo>
                    <a:pt x="1036" y="1295"/>
                    <a:pt x="968" y="1246"/>
                    <a:pt x="912" y="1208"/>
                  </a:cubicBezTo>
                  <a:cubicBezTo>
                    <a:pt x="608" y="950"/>
                    <a:pt x="410" y="570"/>
                    <a:pt x="395" y="175"/>
                  </a:cubicBezTo>
                  <a:cubicBezTo>
                    <a:pt x="381" y="57"/>
                    <a:pt x="287" y="0"/>
                    <a:pt x="195" y="0"/>
                  </a:cubicBezTo>
                  <a:close/>
                </a:path>
              </a:pathLst>
            </a:custGeom>
            <a:solidFill>
              <a:srgbClr val="2634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4"/>
            <p:cNvSpPr/>
            <p:nvPr/>
          </p:nvSpPr>
          <p:spPr>
            <a:xfrm>
              <a:off x="5478800" y="4508725"/>
              <a:ext cx="50850" cy="41175"/>
            </a:xfrm>
            <a:custGeom>
              <a:avLst/>
              <a:gdLst/>
              <a:ahLst/>
              <a:cxnLst/>
              <a:rect l="l" t="t" r="r" b="b"/>
              <a:pathLst>
                <a:path w="2034" h="1647" extrusionOk="0">
                  <a:moveTo>
                    <a:pt x="208" y="1"/>
                  </a:moveTo>
                  <a:cubicBezTo>
                    <a:pt x="102" y="1"/>
                    <a:pt x="1" y="69"/>
                    <a:pt x="16" y="202"/>
                  </a:cubicBezTo>
                  <a:cubicBezTo>
                    <a:pt x="77" y="825"/>
                    <a:pt x="487" y="1357"/>
                    <a:pt x="1065" y="1600"/>
                  </a:cubicBezTo>
                  <a:cubicBezTo>
                    <a:pt x="1154" y="1632"/>
                    <a:pt x="1234" y="1646"/>
                    <a:pt x="1305" y="1646"/>
                  </a:cubicBezTo>
                  <a:cubicBezTo>
                    <a:pt x="1854" y="1646"/>
                    <a:pt x="1913" y="798"/>
                    <a:pt x="2007" y="354"/>
                  </a:cubicBezTo>
                  <a:cubicBezTo>
                    <a:pt x="2034" y="204"/>
                    <a:pt x="1921" y="115"/>
                    <a:pt x="1808" y="115"/>
                  </a:cubicBezTo>
                  <a:cubicBezTo>
                    <a:pt x="1726" y="115"/>
                    <a:pt x="1644" y="161"/>
                    <a:pt x="1612" y="263"/>
                  </a:cubicBezTo>
                  <a:cubicBezTo>
                    <a:pt x="1566" y="491"/>
                    <a:pt x="1506" y="704"/>
                    <a:pt x="1460" y="932"/>
                  </a:cubicBezTo>
                  <a:cubicBezTo>
                    <a:pt x="1419" y="1116"/>
                    <a:pt x="1371" y="1218"/>
                    <a:pt x="1260" y="1218"/>
                  </a:cubicBezTo>
                  <a:cubicBezTo>
                    <a:pt x="1207" y="1218"/>
                    <a:pt x="1139" y="1194"/>
                    <a:pt x="1050" y="1144"/>
                  </a:cubicBezTo>
                  <a:cubicBezTo>
                    <a:pt x="700" y="932"/>
                    <a:pt x="472" y="582"/>
                    <a:pt x="427" y="187"/>
                  </a:cubicBezTo>
                  <a:cubicBezTo>
                    <a:pt x="412" y="62"/>
                    <a:pt x="308" y="1"/>
                    <a:pt x="208" y="1"/>
                  </a:cubicBezTo>
                  <a:close/>
                </a:path>
              </a:pathLst>
            </a:custGeom>
            <a:solidFill>
              <a:srgbClr val="2634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4"/>
            <p:cNvSpPr/>
            <p:nvPr/>
          </p:nvSpPr>
          <p:spPr>
            <a:xfrm>
              <a:off x="5293325" y="4478900"/>
              <a:ext cx="85975" cy="72175"/>
            </a:xfrm>
            <a:custGeom>
              <a:avLst/>
              <a:gdLst/>
              <a:ahLst/>
              <a:cxnLst/>
              <a:rect l="l" t="t" r="r" b="b"/>
              <a:pathLst>
                <a:path w="3439" h="2887" extrusionOk="0">
                  <a:moveTo>
                    <a:pt x="1814" y="1"/>
                  </a:moveTo>
                  <a:cubicBezTo>
                    <a:pt x="1394" y="1"/>
                    <a:pt x="982" y="206"/>
                    <a:pt x="749" y="620"/>
                  </a:cubicBezTo>
                  <a:cubicBezTo>
                    <a:pt x="642" y="711"/>
                    <a:pt x="566" y="818"/>
                    <a:pt x="505" y="939"/>
                  </a:cubicBezTo>
                  <a:cubicBezTo>
                    <a:pt x="0" y="1905"/>
                    <a:pt x="1006" y="2886"/>
                    <a:pt x="1961" y="2886"/>
                  </a:cubicBezTo>
                  <a:cubicBezTo>
                    <a:pt x="1982" y="2886"/>
                    <a:pt x="2004" y="2886"/>
                    <a:pt x="2025" y="2885"/>
                  </a:cubicBezTo>
                  <a:cubicBezTo>
                    <a:pt x="3134" y="2824"/>
                    <a:pt x="3438" y="1456"/>
                    <a:pt x="2937" y="635"/>
                  </a:cubicBezTo>
                  <a:cubicBezTo>
                    <a:pt x="2676" y="214"/>
                    <a:pt x="2241" y="1"/>
                    <a:pt x="1814" y="1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4"/>
            <p:cNvSpPr/>
            <p:nvPr/>
          </p:nvSpPr>
          <p:spPr>
            <a:xfrm>
              <a:off x="6180525" y="4199350"/>
              <a:ext cx="87800" cy="100925"/>
            </a:xfrm>
            <a:custGeom>
              <a:avLst/>
              <a:gdLst/>
              <a:ahLst/>
              <a:cxnLst/>
              <a:rect l="l" t="t" r="r" b="b"/>
              <a:pathLst>
                <a:path w="3512" h="4037" extrusionOk="0">
                  <a:moveTo>
                    <a:pt x="2309" y="0"/>
                  </a:moveTo>
                  <a:cubicBezTo>
                    <a:pt x="2133" y="0"/>
                    <a:pt x="1957" y="39"/>
                    <a:pt x="1794" y="116"/>
                  </a:cubicBezTo>
                  <a:cubicBezTo>
                    <a:pt x="1019" y="435"/>
                    <a:pt x="502" y="1164"/>
                    <a:pt x="16" y="1863"/>
                  </a:cubicBezTo>
                  <a:lnTo>
                    <a:pt x="1" y="1894"/>
                  </a:lnTo>
                  <a:cubicBezTo>
                    <a:pt x="107" y="1985"/>
                    <a:pt x="199" y="2107"/>
                    <a:pt x="259" y="2243"/>
                  </a:cubicBezTo>
                  <a:cubicBezTo>
                    <a:pt x="381" y="2578"/>
                    <a:pt x="305" y="2958"/>
                    <a:pt x="62" y="3231"/>
                  </a:cubicBezTo>
                  <a:cubicBezTo>
                    <a:pt x="533" y="3489"/>
                    <a:pt x="1050" y="3717"/>
                    <a:pt x="1566" y="3885"/>
                  </a:cubicBezTo>
                  <a:cubicBezTo>
                    <a:pt x="1855" y="3991"/>
                    <a:pt x="2144" y="4037"/>
                    <a:pt x="2448" y="4037"/>
                  </a:cubicBezTo>
                  <a:cubicBezTo>
                    <a:pt x="2752" y="4037"/>
                    <a:pt x="3040" y="3900"/>
                    <a:pt x="3238" y="3672"/>
                  </a:cubicBezTo>
                  <a:cubicBezTo>
                    <a:pt x="3405" y="3413"/>
                    <a:pt x="3496" y="3110"/>
                    <a:pt x="3496" y="2806"/>
                  </a:cubicBezTo>
                  <a:cubicBezTo>
                    <a:pt x="3511" y="2259"/>
                    <a:pt x="3481" y="1711"/>
                    <a:pt x="3375" y="1164"/>
                  </a:cubicBezTo>
                  <a:cubicBezTo>
                    <a:pt x="3284" y="724"/>
                    <a:pt x="3101" y="253"/>
                    <a:pt x="2706" y="70"/>
                  </a:cubicBezTo>
                  <a:cubicBezTo>
                    <a:pt x="2580" y="24"/>
                    <a:pt x="2445" y="0"/>
                    <a:pt x="2309" y="0"/>
                  </a:cubicBezTo>
                  <a:close/>
                </a:path>
              </a:pathLst>
            </a:custGeom>
            <a:solidFill>
              <a:srgbClr val="9C39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4"/>
            <p:cNvSpPr/>
            <p:nvPr/>
          </p:nvSpPr>
          <p:spPr>
            <a:xfrm>
              <a:off x="6140650" y="4240550"/>
              <a:ext cx="49400" cy="46750"/>
            </a:xfrm>
            <a:custGeom>
              <a:avLst/>
              <a:gdLst/>
              <a:ahLst/>
              <a:cxnLst/>
              <a:rect l="l" t="t" r="r" b="b"/>
              <a:pathLst>
                <a:path w="1976" h="1870" extrusionOk="0">
                  <a:moveTo>
                    <a:pt x="976" y="0"/>
                  </a:moveTo>
                  <a:cubicBezTo>
                    <a:pt x="879" y="0"/>
                    <a:pt x="781" y="16"/>
                    <a:pt x="684" y="48"/>
                  </a:cubicBezTo>
                  <a:lnTo>
                    <a:pt x="471" y="139"/>
                  </a:lnTo>
                  <a:cubicBezTo>
                    <a:pt x="365" y="215"/>
                    <a:pt x="274" y="291"/>
                    <a:pt x="213" y="398"/>
                  </a:cubicBezTo>
                  <a:cubicBezTo>
                    <a:pt x="15" y="702"/>
                    <a:pt x="0" y="1082"/>
                    <a:pt x="152" y="1386"/>
                  </a:cubicBezTo>
                  <a:lnTo>
                    <a:pt x="152" y="1416"/>
                  </a:lnTo>
                  <a:cubicBezTo>
                    <a:pt x="340" y="1703"/>
                    <a:pt x="664" y="1870"/>
                    <a:pt x="996" y="1870"/>
                  </a:cubicBezTo>
                  <a:cubicBezTo>
                    <a:pt x="1121" y="1870"/>
                    <a:pt x="1247" y="1846"/>
                    <a:pt x="1368" y="1796"/>
                  </a:cubicBezTo>
                  <a:cubicBezTo>
                    <a:pt x="1490" y="1735"/>
                    <a:pt x="1581" y="1659"/>
                    <a:pt x="1657" y="1568"/>
                  </a:cubicBezTo>
                  <a:cubicBezTo>
                    <a:pt x="1900" y="1294"/>
                    <a:pt x="1976" y="914"/>
                    <a:pt x="1854" y="580"/>
                  </a:cubicBezTo>
                  <a:cubicBezTo>
                    <a:pt x="1794" y="443"/>
                    <a:pt x="1702" y="322"/>
                    <a:pt x="1596" y="231"/>
                  </a:cubicBezTo>
                  <a:cubicBezTo>
                    <a:pt x="1416" y="82"/>
                    <a:pt x="1199" y="0"/>
                    <a:pt x="976" y="0"/>
                  </a:cubicBezTo>
                  <a:close/>
                </a:path>
              </a:pathLst>
            </a:custGeom>
            <a:solidFill>
              <a:srgbClr val="9C39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44"/>
            <p:cNvSpPr/>
            <p:nvPr/>
          </p:nvSpPr>
          <p:spPr>
            <a:xfrm>
              <a:off x="6050600" y="4202725"/>
              <a:ext cx="95000" cy="99075"/>
            </a:xfrm>
            <a:custGeom>
              <a:avLst/>
              <a:gdLst/>
              <a:ahLst/>
              <a:cxnLst/>
              <a:rect l="l" t="t" r="r" b="b"/>
              <a:pathLst>
                <a:path w="3800" h="3963" extrusionOk="0">
                  <a:moveTo>
                    <a:pt x="939" y="0"/>
                  </a:moveTo>
                  <a:cubicBezTo>
                    <a:pt x="689" y="0"/>
                    <a:pt x="449" y="64"/>
                    <a:pt x="274" y="239"/>
                  </a:cubicBezTo>
                  <a:cubicBezTo>
                    <a:pt x="107" y="467"/>
                    <a:pt x="16" y="756"/>
                    <a:pt x="31" y="1045"/>
                  </a:cubicBezTo>
                  <a:cubicBezTo>
                    <a:pt x="1" y="1668"/>
                    <a:pt x="122" y="2291"/>
                    <a:pt x="350" y="2868"/>
                  </a:cubicBezTo>
                  <a:cubicBezTo>
                    <a:pt x="472" y="3218"/>
                    <a:pt x="700" y="3522"/>
                    <a:pt x="1004" y="3750"/>
                  </a:cubicBezTo>
                  <a:cubicBezTo>
                    <a:pt x="1223" y="3898"/>
                    <a:pt x="1483" y="3963"/>
                    <a:pt x="1750" y="3963"/>
                  </a:cubicBezTo>
                  <a:cubicBezTo>
                    <a:pt x="2000" y="3963"/>
                    <a:pt x="2257" y="3906"/>
                    <a:pt x="2493" y="3810"/>
                  </a:cubicBezTo>
                  <a:cubicBezTo>
                    <a:pt x="2964" y="3582"/>
                    <a:pt x="3390" y="3294"/>
                    <a:pt x="3754" y="2929"/>
                  </a:cubicBezTo>
                  <a:lnTo>
                    <a:pt x="3754" y="2914"/>
                  </a:lnTo>
                  <a:cubicBezTo>
                    <a:pt x="3587" y="2595"/>
                    <a:pt x="3602" y="2215"/>
                    <a:pt x="3800" y="1926"/>
                  </a:cubicBezTo>
                  <a:cubicBezTo>
                    <a:pt x="3177" y="1136"/>
                    <a:pt x="2432" y="406"/>
                    <a:pt x="1490" y="87"/>
                  </a:cubicBezTo>
                  <a:cubicBezTo>
                    <a:pt x="1315" y="35"/>
                    <a:pt x="1124" y="0"/>
                    <a:pt x="939" y="0"/>
                  </a:cubicBezTo>
                  <a:close/>
                </a:path>
              </a:pathLst>
            </a:custGeom>
            <a:solidFill>
              <a:srgbClr val="9C39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4"/>
            <p:cNvSpPr/>
            <p:nvPr/>
          </p:nvSpPr>
          <p:spPr>
            <a:xfrm>
              <a:off x="6183425" y="4231475"/>
              <a:ext cx="49825" cy="28700"/>
            </a:xfrm>
            <a:custGeom>
              <a:avLst/>
              <a:gdLst/>
              <a:ahLst/>
              <a:cxnLst/>
              <a:rect l="l" t="t" r="r" b="b"/>
              <a:pathLst>
                <a:path w="1993" h="1148" extrusionOk="0">
                  <a:moveTo>
                    <a:pt x="1710" y="0"/>
                  </a:moveTo>
                  <a:cubicBezTo>
                    <a:pt x="1705" y="0"/>
                    <a:pt x="1699" y="0"/>
                    <a:pt x="1693" y="1"/>
                  </a:cubicBezTo>
                  <a:cubicBezTo>
                    <a:pt x="1162" y="183"/>
                    <a:pt x="645" y="442"/>
                    <a:pt x="189" y="761"/>
                  </a:cubicBezTo>
                  <a:cubicBezTo>
                    <a:pt x="0" y="887"/>
                    <a:pt x="124" y="1148"/>
                    <a:pt x="293" y="1148"/>
                  </a:cubicBezTo>
                  <a:cubicBezTo>
                    <a:pt x="328" y="1148"/>
                    <a:pt x="365" y="1136"/>
                    <a:pt x="402" y="1110"/>
                  </a:cubicBezTo>
                  <a:cubicBezTo>
                    <a:pt x="842" y="791"/>
                    <a:pt x="1313" y="548"/>
                    <a:pt x="1815" y="381"/>
                  </a:cubicBezTo>
                  <a:cubicBezTo>
                    <a:pt x="1992" y="263"/>
                    <a:pt x="1911" y="0"/>
                    <a:pt x="1710" y="0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4"/>
            <p:cNvSpPr/>
            <p:nvPr/>
          </p:nvSpPr>
          <p:spPr>
            <a:xfrm>
              <a:off x="6185475" y="4260350"/>
              <a:ext cx="52825" cy="11050"/>
            </a:xfrm>
            <a:custGeom>
              <a:avLst/>
              <a:gdLst/>
              <a:ahLst/>
              <a:cxnLst/>
              <a:rect l="l" t="t" r="r" b="b"/>
              <a:pathLst>
                <a:path w="2113" h="442" extrusionOk="0">
                  <a:moveTo>
                    <a:pt x="1824" y="1"/>
                  </a:moveTo>
                  <a:cubicBezTo>
                    <a:pt x="1292" y="1"/>
                    <a:pt x="776" y="1"/>
                    <a:pt x="244" y="31"/>
                  </a:cubicBezTo>
                  <a:cubicBezTo>
                    <a:pt x="1" y="62"/>
                    <a:pt x="16" y="426"/>
                    <a:pt x="259" y="442"/>
                  </a:cubicBezTo>
                  <a:cubicBezTo>
                    <a:pt x="791" y="411"/>
                    <a:pt x="1323" y="411"/>
                    <a:pt x="1839" y="396"/>
                  </a:cubicBezTo>
                  <a:cubicBezTo>
                    <a:pt x="2113" y="396"/>
                    <a:pt x="2083" y="1"/>
                    <a:pt x="1824" y="1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4"/>
            <p:cNvSpPr/>
            <p:nvPr/>
          </p:nvSpPr>
          <p:spPr>
            <a:xfrm>
              <a:off x="6089975" y="4243225"/>
              <a:ext cx="56025" cy="34300"/>
            </a:xfrm>
            <a:custGeom>
              <a:avLst/>
              <a:gdLst/>
              <a:ahLst/>
              <a:cxnLst/>
              <a:rect l="l" t="t" r="r" b="b"/>
              <a:pathLst>
                <a:path w="2241" h="1372" extrusionOk="0">
                  <a:moveTo>
                    <a:pt x="328" y="0"/>
                  </a:moveTo>
                  <a:cubicBezTo>
                    <a:pt x="90" y="0"/>
                    <a:pt x="1" y="368"/>
                    <a:pt x="264" y="397"/>
                  </a:cubicBezTo>
                  <a:cubicBezTo>
                    <a:pt x="690" y="443"/>
                    <a:pt x="1115" y="534"/>
                    <a:pt x="1526" y="655"/>
                  </a:cubicBezTo>
                  <a:cubicBezTo>
                    <a:pt x="1222" y="777"/>
                    <a:pt x="903" y="899"/>
                    <a:pt x="584" y="990"/>
                  </a:cubicBezTo>
                  <a:cubicBezTo>
                    <a:pt x="410" y="1105"/>
                    <a:pt x="484" y="1372"/>
                    <a:pt x="688" y="1372"/>
                  </a:cubicBezTo>
                  <a:cubicBezTo>
                    <a:pt x="698" y="1372"/>
                    <a:pt x="709" y="1371"/>
                    <a:pt x="720" y="1370"/>
                  </a:cubicBezTo>
                  <a:cubicBezTo>
                    <a:pt x="1176" y="1233"/>
                    <a:pt x="1632" y="1051"/>
                    <a:pt x="2073" y="853"/>
                  </a:cubicBezTo>
                  <a:cubicBezTo>
                    <a:pt x="2210" y="792"/>
                    <a:pt x="2240" y="625"/>
                    <a:pt x="2134" y="519"/>
                  </a:cubicBezTo>
                  <a:cubicBezTo>
                    <a:pt x="2118" y="443"/>
                    <a:pt x="2073" y="397"/>
                    <a:pt x="2012" y="382"/>
                  </a:cubicBezTo>
                  <a:cubicBezTo>
                    <a:pt x="1465" y="184"/>
                    <a:pt x="918" y="63"/>
                    <a:pt x="356" y="2"/>
                  </a:cubicBezTo>
                  <a:cubicBezTo>
                    <a:pt x="346" y="1"/>
                    <a:pt x="337" y="0"/>
                    <a:pt x="328" y="0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4"/>
            <p:cNvSpPr/>
            <p:nvPr/>
          </p:nvSpPr>
          <p:spPr>
            <a:xfrm>
              <a:off x="5841250" y="4229825"/>
              <a:ext cx="793325" cy="934050"/>
            </a:xfrm>
            <a:custGeom>
              <a:avLst/>
              <a:gdLst/>
              <a:ahLst/>
              <a:cxnLst/>
              <a:rect l="l" t="t" r="r" b="b"/>
              <a:pathLst>
                <a:path w="31733" h="37362" extrusionOk="0">
                  <a:moveTo>
                    <a:pt x="20511" y="819"/>
                  </a:moveTo>
                  <a:cubicBezTo>
                    <a:pt x="20700" y="819"/>
                    <a:pt x="20885" y="880"/>
                    <a:pt x="21049" y="994"/>
                  </a:cubicBezTo>
                  <a:cubicBezTo>
                    <a:pt x="21383" y="1237"/>
                    <a:pt x="21566" y="1647"/>
                    <a:pt x="21535" y="2058"/>
                  </a:cubicBezTo>
                  <a:cubicBezTo>
                    <a:pt x="21520" y="2316"/>
                    <a:pt x="21444" y="2574"/>
                    <a:pt x="21307" y="2802"/>
                  </a:cubicBezTo>
                  <a:cubicBezTo>
                    <a:pt x="21277" y="2833"/>
                    <a:pt x="21246" y="2878"/>
                    <a:pt x="21216" y="2924"/>
                  </a:cubicBezTo>
                  <a:cubicBezTo>
                    <a:pt x="21155" y="3000"/>
                    <a:pt x="21094" y="3091"/>
                    <a:pt x="21019" y="3152"/>
                  </a:cubicBezTo>
                  <a:cubicBezTo>
                    <a:pt x="20760" y="3425"/>
                    <a:pt x="20411" y="3577"/>
                    <a:pt x="20032" y="3608"/>
                  </a:cubicBezTo>
                  <a:lnTo>
                    <a:pt x="20032" y="3608"/>
                  </a:lnTo>
                  <a:cubicBezTo>
                    <a:pt x="19657" y="3603"/>
                    <a:pt x="19314" y="3406"/>
                    <a:pt x="19134" y="3091"/>
                  </a:cubicBezTo>
                  <a:cubicBezTo>
                    <a:pt x="19012" y="2787"/>
                    <a:pt x="19012" y="2468"/>
                    <a:pt x="19104" y="2164"/>
                  </a:cubicBezTo>
                  <a:cubicBezTo>
                    <a:pt x="19164" y="1845"/>
                    <a:pt x="19301" y="1541"/>
                    <a:pt x="19514" y="1283"/>
                  </a:cubicBezTo>
                  <a:cubicBezTo>
                    <a:pt x="19651" y="1100"/>
                    <a:pt x="19864" y="964"/>
                    <a:pt x="20076" y="903"/>
                  </a:cubicBezTo>
                  <a:cubicBezTo>
                    <a:pt x="20183" y="857"/>
                    <a:pt x="20289" y="827"/>
                    <a:pt x="20395" y="827"/>
                  </a:cubicBezTo>
                  <a:cubicBezTo>
                    <a:pt x="20434" y="822"/>
                    <a:pt x="20473" y="819"/>
                    <a:pt x="20511" y="819"/>
                  </a:cubicBezTo>
                  <a:close/>
                  <a:moveTo>
                    <a:pt x="3246" y="8743"/>
                  </a:moveTo>
                  <a:cubicBezTo>
                    <a:pt x="3679" y="8743"/>
                    <a:pt x="4108" y="8879"/>
                    <a:pt x="4469" y="9124"/>
                  </a:cubicBezTo>
                  <a:cubicBezTo>
                    <a:pt x="4803" y="9352"/>
                    <a:pt x="5046" y="9778"/>
                    <a:pt x="4910" y="10158"/>
                  </a:cubicBezTo>
                  <a:cubicBezTo>
                    <a:pt x="4788" y="10416"/>
                    <a:pt x="4560" y="10629"/>
                    <a:pt x="4287" y="10720"/>
                  </a:cubicBezTo>
                  <a:cubicBezTo>
                    <a:pt x="3772" y="10961"/>
                    <a:pt x="3219" y="11075"/>
                    <a:pt x="2666" y="11075"/>
                  </a:cubicBezTo>
                  <a:cubicBezTo>
                    <a:pt x="2450" y="11075"/>
                    <a:pt x="2235" y="11058"/>
                    <a:pt x="2022" y="11024"/>
                  </a:cubicBezTo>
                  <a:cubicBezTo>
                    <a:pt x="1566" y="10933"/>
                    <a:pt x="1065" y="10720"/>
                    <a:pt x="913" y="10279"/>
                  </a:cubicBezTo>
                  <a:cubicBezTo>
                    <a:pt x="776" y="9839"/>
                    <a:pt x="1034" y="9367"/>
                    <a:pt x="1399" y="9109"/>
                  </a:cubicBezTo>
                  <a:cubicBezTo>
                    <a:pt x="1536" y="9033"/>
                    <a:pt x="1673" y="8972"/>
                    <a:pt x="1825" y="8927"/>
                  </a:cubicBezTo>
                  <a:cubicBezTo>
                    <a:pt x="2265" y="8820"/>
                    <a:pt x="2721" y="8760"/>
                    <a:pt x="3177" y="8744"/>
                  </a:cubicBezTo>
                  <a:cubicBezTo>
                    <a:pt x="3200" y="8744"/>
                    <a:pt x="3223" y="8743"/>
                    <a:pt x="3246" y="8743"/>
                  </a:cubicBezTo>
                  <a:close/>
                  <a:moveTo>
                    <a:pt x="13888" y="12864"/>
                  </a:moveTo>
                  <a:cubicBezTo>
                    <a:pt x="14142" y="12864"/>
                    <a:pt x="14401" y="12914"/>
                    <a:pt x="14560" y="13106"/>
                  </a:cubicBezTo>
                  <a:cubicBezTo>
                    <a:pt x="14727" y="13303"/>
                    <a:pt x="14757" y="13562"/>
                    <a:pt x="14681" y="13790"/>
                  </a:cubicBezTo>
                  <a:cubicBezTo>
                    <a:pt x="14590" y="14018"/>
                    <a:pt x="14453" y="14215"/>
                    <a:pt x="14271" y="14382"/>
                  </a:cubicBezTo>
                  <a:cubicBezTo>
                    <a:pt x="13739" y="14854"/>
                    <a:pt x="13055" y="15127"/>
                    <a:pt x="12371" y="15325"/>
                  </a:cubicBezTo>
                  <a:cubicBezTo>
                    <a:pt x="11475" y="15598"/>
                    <a:pt x="10563" y="15765"/>
                    <a:pt x="9636" y="15826"/>
                  </a:cubicBezTo>
                  <a:cubicBezTo>
                    <a:pt x="9431" y="15849"/>
                    <a:pt x="9224" y="15861"/>
                    <a:pt x="9018" y="15861"/>
                  </a:cubicBezTo>
                  <a:cubicBezTo>
                    <a:pt x="8551" y="15861"/>
                    <a:pt x="8083" y="15801"/>
                    <a:pt x="7630" y="15674"/>
                  </a:cubicBezTo>
                  <a:cubicBezTo>
                    <a:pt x="7387" y="15613"/>
                    <a:pt x="7159" y="15492"/>
                    <a:pt x="6976" y="15309"/>
                  </a:cubicBezTo>
                  <a:cubicBezTo>
                    <a:pt x="6794" y="15127"/>
                    <a:pt x="6718" y="14854"/>
                    <a:pt x="6809" y="14610"/>
                  </a:cubicBezTo>
                  <a:cubicBezTo>
                    <a:pt x="6916" y="14382"/>
                    <a:pt x="7128" y="14230"/>
                    <a:pt x="7372" y="14200"/>
                  </a:cubicBezTo>
                  <a:cubicBezTo>
                    <a:pt x="7448" y="14185"/>
                    <a:pt x="7524" y="14185"/>
                    <a:pt x="7600" y="14185"/>
                  </a:cubicBezTo>
                  <a:lnTo>
                    <a:pt x="7600" y="14155"/>
                  </a:lnTo>
                  <a:cubicBezTo>
                    <a:pt x="9651" y="14155"/>
                    <a:pt x="11581" y="13106"/>
                    <a:pt x="13633" y="12878"/>
                  </a:cubicBezTo>
                  <a:cubicBezTo>
                    <a:pt x="13714" y="12870"/>
                    <a:pt x="13801" y="12864"/>
                    <a:pt x="13888" y="12864"/>
                  </a:cubicBezTo>
                  <a:close/>
                  <a:moveTo>
                    <a:pt x="21175" y="1"/>
                  </a:moveTo>
                  <a:cubicBezTo>
                    <a:pt x="21112" y="1"/>
                    <a:pt x="21050" y="3"/>
                    <a:pt x="20988" y="6"/>
                  </a:cubicBezTo>
                  <a:cubicBezTo>
                    <a:pt x="20699" y="6"/>
                    <a:pt x="20411" y="21"/>
                    <a:pt x="20137" y="52"/>
                  </a:cubicBezTo>
                  <a:cubicBezTo>
                    <a:pt x="19803" y="82"/>
                    <a:pt x="19484" y="188"/>
                    <a:pt x="19195" y="356"/>
                  </a:cubicBezTo>
                  <a:cubicBezTo>
                    <a:pt x="18663" y="705"/>
                    <a:pt x="18359" y="1328"/>
                    <a:pt x="18268" y="1967"/>
                  </a:cubicBezTo>
                  <a:cubicBezTo>
                    <a:pt x="18207" y="2605"/>
                    <a:pt x="18237" y="3243"/>
                    <a:pt x="18359" y="3866"/>
                  </a:cubicBezTo>
                  <a:lnTo>
                    <a:pt x="18101" y="3957"/>
                  </a:lnTo>
                  <a:cubicBezTo>
                    <a:pt x="17022" y="3957"/>
                    <a:pt x="12295" y="4094"/>
                    <a:pt x="10031" y="4140"/>
                  </a:cubicBezTo>
                  <a:cubicBezTo>
                    <a:pt x="9808" y="4157"/>
                    <a:pt x="9586" y="4165"/>
                    <a:pt x="9363" y="4165"/>
                  </a:cubicBezTo>
                  <a:cubicBezTo>
                    <a:pt x="9206" y="4165"/>
                    <a:pt x="9049" y="4161"/>
                    <a:pt x="8891" y="4155"/>
                  </a:cubicBezTo>
                  <a:cubicBezTo>
                    <a:pt x="8800" y="3669"/>
                    <a:pt x="8663" y="3197"/>
                    <a:pt x="8481" y="2742"/>
                  </a:cubicBezTo>
                  <a:lnTo>
                    <a:pt x="7919" y="2878"/>
                  </a:lnTo>
                  <a:cubicBezTo>
                    <a:pt x="8040" y="3121"/>
                    <a:pt x="8101" y="3410"/>
                    <a:pt x="8086" y="3699"/>
                  </a:cubicBezTo>
                  <a:cubicBezTo>
                    <a:pt x="8055" y="4231"/>
                    <a:pt x="7645" y="4763"/>
                    <a:pt x="7113" y="4808"/>
                  </a:cubicBezTo>
                  <a:cubicBezTo>
                    <a:pt x="7081" y="4812"/>
                    <a:pt x="7047" y="4814"/>
                    <a:pt x="7013" y="4814"/>
                  </a:cubicBezTo>
                  <a:cubicBezTo>
                    <a:pt x="6921" y="4814"/>
                    <a:pt x="6826" y="4800"/>
                    <a:pt x="6748" y="4778"/>
                  </a:cubicBezTo>
                  <a:lnTo>
                    <a:pt x="6657" y="5158"/>
                  </a:lnTo>
                  <a:cubicBezTo>
                    <a:pt x="6961" y="5234"/>
                    <a:pt x="7280" y="5295"/>
                    <a:pt x="7584" y="5340"/>
                  </a:cubicBezTo>
                  <a:cubicBezTo>
                    <a:pt x="7387" y="6055"/>
                    <a:pt x="7144" y="6754"/>
                    <a:pt x="6840" y="7437"/>
                  </a:cubicBezTo>
                  <a:cubicBezTo>
                    <a:pt x="6310" y="7621"/>
                    <a:pt x="5750" y="7667"/>
                    <a:pt x="5187" y="7667"/>
                  </a:cubicBezTo>
                  <a:cubicBezTo>
                    <a:pt x="4958" y="7667"/>
                    <a:pt x="4728" y="7659"/>
                    <a:pt x="4499" y="7650"/>
                  </a:cubicBezTo>
                  <a:cubicBezTo>
                    <a:pt x="4135" y="7635"/>
                    <a:pt x="3770" y="7620"/>
                    <a:pt x="3405" y="7620"/>
                  </a:cubicBezTo>
                  <a:cubicBezTo>
                    <a:pt x="3348" y="7618"/>
                    <a:pt x="3291" y="7617"/>
                    <a:pt x="3235" y="7617"/>
                  </a:cubicBezTo>
                  <a:cubicBezTo>
                    <a:pt x="2839" y="7617"/>
                    <a:pt x="2453" y="7663"/>
                    <a:pt x="2068" y="7757"/>
                  </a:cubicBezTo>
                  <a:cubicBezTo>
                    <a:pt x="1278" y="7954"/>
                    <a:pt x="503" y="8456"/>
                    <a:pt x="229" y="9231"/>
                  </a:cubicBezTo>
                  <a:cubicBezTo>
                    <a:pt x="1" y="9869"/>
                    <a:pt x="153" y="10583"/>
                    <a:pt x="411" y="11206"/>
                  </a:cubicBezTo>
                  <a:cubicBezTo>
                    <a:pt x="1236" y="13143"/>
                    <a:pt x="3130" y="14358"/>
                    <a:pt x="5173" y="14358"/>
                  </a:cubicBezTo>
                  <a:cubicBezTo>
                    <a:pt x="5503" y="14358"/>
                    <a:pt x="5837" y="14326"/>
                    <a:pt x="6171" y="14261"/>
                  </a:cubicBezTo>
                  <a:lnTo>
                    <a:pt x="6171" y="14261"/>
                  </a:lnTo>
                  <a:cubicBezTo>
                    <a:pt x="5973" y="15477"/>
                    <a:pt x="5776" y="16677"/>
                    <a:pt x="5578" y="17878"/>
                  </a:cubicBezTo>
                  <a:lnTo>
                    <a:pt x="1977" y="18121"/>
                  </a:lnTo>
                  <a:cubicBezTo>
                    <a:pt x="1657" y="18151"/>
                    <a:pt x="1293" y="18197"/>
                    <a:pt x="1095" y="18440"/>
                  </a:cubicBezTo>
                  <a:cubicBezTo>
                    <a:pt x="837" y="18759"/>
                    <a:pt x="989" y="19245"/>
                    <a:pt x="1202" y="19595"/>
                  </a:cubicBezTo>
                  <a:cubicBezTo>
                    <a:pt x="1992" y="20948"/>
                    <a:pt x="3481" y="21692"/>
                    <a:pt x="4940" y="22300"/>
                  </a:cubicBezTo>
                  <a:lnTo>
                    <a:pt x="5001" y="22315"/>
                  </a:lnTo>
                  <a:cubicBezTo>
                    <a:pt x="7782" y="23303"/>
                    <a:pt x="10487" y="24595"/>
                    <a:pt x="12691" y="26555"/>
                  </a:cubicBezTo>
                  <a:cubicBezTo>
                    <a:pt x="14909" y="28561"/>
                    <a:pt x="16566" y="31327"/>
                    <a:pt x="16718" y="34321"/>
                  </a:cubicBezTo>
                  <a:lnTo>
                    <a:pt x="16733" y="34351"/>
                  </a:lnTo>
                  <a:cubicBezTo>
                    <a:pt x="16034" y="34686"/>
                    <a:pt x="15396" y="35157"/>
                    <a:pt x="14864" y="35719"/>
                  </a:cubicBezTo>
                  <a:cubicBezTo>
                    <a:pt x="14408" y="36190"/>
                    <a:pt x="14043" y="36752"/>
                    <a:pt x="13785" y="37360"/>
                  </a:cubicBezTo>
                  <a:cubicBezTo>
                    <a:pt x="13962" y="37361"/>
                    <a:pt x="14139" y="37362"/>
                    <a:pt x="14316" y="37362"/>
                  </a:cubicBezTo>
                  <a:cubicBezTo>
                    <a:pt x="20156" y="37362"/>
                    <a:pt x="25980" y="36875"/>
                    <a:pt x="31732" y="35901"/>
                  </a:cubicBezTo>
                  <a:cubicBezTo>
                    <a:pt x="31672" y="34412"/>
                    <a:pt x="31535" y="32923"/>
                    <a:pt x="31322" y="31449"/>
                  </a:cubicBezTo>
                  <a:cubicBezTo>
                    <a:pt x="31246" y="30917"/>
                    <a:pt x="31155" y="30400"/>
                    <a:pt x="31064" y="29868"/>
                  </a:cubicBezTo>
                  <a:cubicBezTo>
                    <a:pt x="30395" y="26297"/>
                    <a:pt x="29407" y="22802"/>
                    <a:pt x="28100" y="19397"/>
                  </a:cubicBezTo>
                  <a:cubicBezTo>
                    <a:pt x="27888" y="18820"/>
                    <a:pt x="27660" y="18258"/>
                    <a:pt x="27432" y="17695"/>
                  </a:cubicBezTo>
                  <a:cubicBezTo>
                    <a:pt x="24058" y="17361"/>
                    <a:pt x="21490" y="14550"/>
                    <a:pt x="21429" y="11176"/>
                  </a:cubicBezTo>
                  <a:lnTo>
                    <a:pt x="21459" y="11176"/>
                  </a:lnTo>
                  <a:cubicBezTo>
                    <a:pt x="21383" y="10811"/>
                    <a:pt x="21353" y="10431"/>
                    <a:pt x="21398" y="10051"/>
                  </a:cubicBezTo>
                  <a:cubicBezTo>
                    <a:pt x="21490" y="9048"/>
                    <a:pt x="21961" y="8106"/>
                    <a:pt x="22721" y="7422"/>
                  </a:cubicBezTo>
                  <a:cubicBezTo>
                    <a:pt x="22158" y="6298"/>
                    <a:pt x="21611" y="5173"/>
                    <a:pt x="21034" y="4064"/>
                  </a:cubicBezTo>
                  <a:cubicBezTo>
                    <a:pt x="21687" y="3349"/>
                    <a:pt x="22173" y="2498"/>
                    <a:pt x="22462" y="1587"/>
                  </a:cubicBezTo>
                  <a:cubicBezTo>
                    <a:pt x="22569" y="1252"/>
                    <a:pt x="22645" y="888"/>
                    <a:pt x="22493" y="584"/>
                  </a:cubicBezTo>
                  <a:cubicBezTo>
                    <a:pt x="22356" y="325"/>
                    <a:pt x="22113" y="143"/>
                    <a:pt x="21839" y="82"/>
                  </a:cubicBezTo>
                  <a:cubicBezTo>
                    <a:pt x="21615" y="23"/>
                    <a:pt x="21391" y="1"/>
                    <a:pt x="211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4"/>
            <p:cNvSpPr/>
            <p:nvPr/>
          </p:nvSpPr>
          <p:spPr>
            <a:xfrm>
              <a:off x="6351125" y="4250425"/>
              <a:ext cx="29275" cy="49475"/>
            </a:xfrm>
            <a:custGeom>
              <a:avLst/>
              <a:gdLst/>
              <a:ahLst/>
              <a:cxnLst/>
              <a:rect l="l" t="t" r="r" b="b"/>
              <a:pathLst>
                <a:path w="1171" h="1979" extrusionOk="0">
                  <a:moveTo>
                    <a:pt x="69" y="0"/>
                  </a:moveTo>
                  <a:cubicBezTo>
                    <a:pt x="46" y="0"/>
                    <a:pt x="23" y="1"/>
                    <a:pt x="0" y="3"/>
                  </a:cubicBezTo>
                  <a:cubicBezTo>
                    <a:pt x="183" y="565"/>
                    <a:pt x="365" y="1112"/>
                    <a:pt x="532" y="1674"/>
                  </a:cubicBezTo>
                  <a:lnTo>
                    <a:pt x="912" y="1978"/>
                  </a:lnTo>
                  <a:cubicBezTo>
                    <a:pt x="1049" y="1750"/>
                    <a:pt x="1125" y="1507"/>
                    <a:pt x="1155" y="1249"/>
                  </a:cubicBezTo>
                  <a:cubicBezTo>
                    <a:pt x="1171" y="823"/>
                    <a:pt x="988" y="413"/>
                    <a:pt x="639" y="170"/>
                  </a:cubicBezTo>
                  <a:cubicBezTo>
                    <a:pt x="475" y="61"/>
                    <a:pt x="274" y="0"/>
                    <a:pt x="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4"/>
            <p:cNvSpPr/>
            <p:nvPr/>
          </p:nvSpPr>
          <p:spPr>
            <a:xfrm>
              <a:off x="6316550" y="4250475"/>
              <a:ext cx="57775" cy="69550"/>
            </a:xfrm>
            <a:custGeom>
              <a:avLst/>
              <a:gdLst/>
              <a:ahLst/>
              <a:cxnLst/>
              <a:rect l="l" t="t" r="r" b="b"/>
              <a:pathLst>
                <a:path w="2311" h="2782" extrusionOk="0">
                  <a:moveTo>
                    <a:pt x="1399" y="1"/>
                  </a:moveTo>
                  <a:cubicBezTo>
                    <a:pt x="1277" y="1"/>
                    <a:pt x="1171" y="31"/>
                    <a:pt x="1079" y="77"/>
                  </a:cubicBezTo>
                  <a:cubicBezTo>
                    <a:pt x="852" y="138"/>
                    <a:pt x="654" y="274"/>
                    <a:pt x="502" y="457"/>
                  </a:cubicBezTo>
                  <a:cubicBezTo>
                    <a:pt x="304" y="715"/>
                    <a:pt x="168" y="1019"/>
                    <a:pt x="92" y="1338"/>
                  </a:cubicBezTo>
                  <a:cubicBezTo>
                    <a:pt x="0" y="1642"/>
                    <a:pt x="16" y="1961"/>
                    <a:pt x="122" y="2265"/>
                  </a:cubicBezTo>
                  <a:cubicBezTo>
                    <a:pt x="304" y="2584"/>
                    <a:pt x="654" y="2782"/>
                    <a:pt x="1034" y="2782"/>
                  </a:cubicBezTo>
                  <a:cubicBezTo>
                    <a:pt x="1399" y="2751"/>
                    <a:pt x="1748" y="2599"/>
                    <a:pt x="2007" y="2326"/>
                  </a:cubicBezTo>
                  <a:cubicBezTo>
                    <a:pt x="2082" y="2265"/>
                    <a:pt x="2158" y="2189"/>
                    <a:pt x="2219" y="2098"/>
                  </a:cubicBezTo>
                  <a:cubicBezTo>
                    <a:pt x="2250" y="2052"/>
                    <a:pt x="2280" y="2022"/>
                    <a:pt x="2310" y="1976"/>
                  </a:cubicBezTo>
                  <a:lnTo>
                    <a:pt x="1931" y="1688"/>
                  </a:lnTo>
                  <a:cubicBezTo>
                    <a:pt x="1748" y="1110"/>
                    <a:pt x="1581" y="563"/>
                    <a:pt x="13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4"/>
            <p:cNvSpPr/>
            <p:nvPr/>
          </p:nvSpPr>
          <p:spPr>
            <a:xfrm>
              <a:off x="6617825" y="4881375"/>
              <a:ext cx="92350" cy="134675"/>
            </a:xfrm>
            <a:custGeom>
              <a:avLst/>
              <a:gdLst/>
              <a:ahLst/>
              <a:cxnLst/>
              <a:rect l="l" t="t" r="r" b="b"/>
              <a:pathLst>
                <a:path w="3694" h="5387" extrusionOk="0">
                  <a:moveTo>
                    <a:pt x="2212" y="1"/>
                  </a:moveTo>
                  <a:cubicBezTo>
                    <a:pt x="1994" y="1"/>
                    <a:pt x="1776" y="43"/>
                    <a:pt x="1581" y="129"/>
                  </a:cubicBezTo>
                  <a:cubicBezTo>
                    <a:pt x="943" y="417"/>
                    <a:pt x="533" y="1056"/>
                    <a:pt x="350" y="1709"/>
                  </a:cubicBezTo>
                  <a:cubicBezTo>
                    <a:pt x="153" y="2378"/>
                    <a:pt x="168" y="3092"/>
                    <a:pt x="183" y="3776"/>
                  </a:cubicBezTo>
                  <a:lnTo>
                    <a:pt x="1" y="3806"/>
                  </a:lnTo>
                  <a:cubicBezTo>
                    <a:pt x="92" y="4338"/>
                    <a:pt x="168" y="4855"/>
                    <a:pt x="244" y="5387"/>
                  </a:cubicBezTo>
                  <a:lnTo>
                    <a:pt x="441" y="5356"/>
                  </a:lnTo>
                  <a:cubicBezTo>
                    <a:pt x="1809" y="4779"/>
                    <a:pt x="2888" y="3669"/>
                    <a:pt x="3405" y="2271"/>
                  </a:cubicBezTo>
                  <a:cubicBezTo>
                    <a:pt x="3602" y="1739"/>
                    <a:pt x="3694" y="1101"/>
                    <a:pt x="3420" y="615"/>
                  </a:cubicBezTo>
                  <a:cubicBezTo>
                    <a:pt x="3180" y="207"/>
                    <a:pt x="2695" y="1"/>
                    <a:pt x="22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4"/>
            <p:cNvSpPr/>
            <p:nvPr/>
          </p:nvSpPr>
          <p:spPr>
            <a:xfrm>
              <a:off x="6376950" y="4508825"/>
              <a:ext cx="150100" cy="163025"/>
            </a:xfrm>
            <a:custGeom>
              <a:avLst/>
              <a:gdLst/>
              <a:ahLst/>
              <a:cxnLst/>
              <a:rect l="l" t="t" r="r" b="b"/>
              <a:pathLst>
                <a:path w="6004" h="6521" extrusionOk="0">
                  <a:moveTo>
                    <a:pt x="1" y="1"/>
                  </a:moveTo>
                  <a:cubicBezTo>
                    <a:pt x="62" y="3374"/>
                    <a:pt x="2630" y="6186"/>
                    <a:pt x="6004" y="6520"/>
                  </a:cubicBezTo>
                  <a:cubicBezTo>
                    <a:pt x="5487" y="5244"/>
                    <a:pt x="4955" y="3967"/>
                    <a:pt x="4378" y="2721"/>
                  </a:cubicBezTo>
                  <a:cubicBezTo>
                    <a:pt x="4024" y="2930"/>
                    <a:pt x="3626" y="3050"/>
                    <a:pt x="3212" y="3050"/>
                  </a:cubicBezTo>
                  <a:cubicBezTo>
                    <a:pt x="3145" y="3050"/>
                    <a:pt x="3077" y="3046"/>
                    <a:pt x="3010" y="3040"/>
                  </a:cubicBezTo>
                  <a:cubicBezTo>
                    <a:pt x="2402" y="2964"/>
                    <a:pt x="1824" y="2691"/>
                    <a:pt x="1353" y="2280"/>
                  </a:cubicBezTo>
                  <a:cubicBezTo>
                    <a:pt x="669" y="1688"/>
                    <a:pt x="198" y="882"/>
                    <a:pt x="31" y="1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4"/>
            <p:cNvSpPr/>
            <p:nvPr/>
          </p:nvSpPr>
          <p:spPr>
            <a:xfrm>
              <a:off x="5935475" y="4788075"/>
              <a:ext cx="324100" cy="337775"/>
            </a:xfrm>
            <a:custGeom>
              <a:avLst/>
              <a:gdLst/>
              <a:ahLst/>
              <a:cxnLst/>
              <a:rect l="l" t="t" r="r" b="b"/>
              <a:pathLst>
                <a:path w="12964" h="13511" extrusionOk="0">
                  <a:moveTo>
                    <a:pt x="1232" y="0"/>
                  </a:moveTo>
                  <a:cubicBezTo>
                    <a:pt x="1171" y="608"/>
                    <a:pt x="1110" y="1186"/>
                    <a:pt x="1034" y="1794"/>
                  </a:cubicBezTo>
                  <a:lnTo>
                    <a:pt x="92" y="11185"/>
                  </a:lnTo>
                  <a:cubicBezTo>
                    <a:pt x="16" y="11900"/>
                    <a:pt x="1" y="12751"/>
                    <a:pt x="548" y="13191"/>
                  </a:cubicBezTo>
                  <a:cubicBezTo>
                    <a:pt x="563" y="13207"/>
                    <a:pt x="578" y="13222"/>
                    <a:pt x="594" y="13237"/>
                  </a:cubicBezTo>
                  <a:cubicBezTo>
                    <a:pt x="958" y="13511"/>
                    <a:pt x="1460" y="13511"/>
                    <a:pt x="1916" y="13511"/>
                  </a:cubicBezTo>
                  <a:cubicBezTo>
                    <a:pt x="4970" y="13465"/>
                    <a:pt x="8040" y="13435"/>
                    <a:pt x="11095" y="13389"/>
                  </a:cubicBezTo>
                  <a:cubicBezTo>
                    <a:pt x="11627" y="12827"/>
                    <a:pt x="12265" y="12371"/>
                    <a:pt x="12964" y="12036"/>
                  </a:cubicBezTo>
                  <a:lnTo>
                    <a:pt x="12949" y="12006"/>
                  </a:lnTo>
                  <a:cubicBezTo>
                    <a:pt x="12782" y="9012"/>
                    <a:pt x="11140" y="6231"/>
                    <a:pt x="8906" y="4225"/>
                  </a:cubicBezTo>
                  <a:cubicBezTo>
                    <a:pt x="6718" y="2280"/>
                    <a:pt x="3998" y="973"/>
                    <a:pt x="12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4"/>
            <p:cNvSpPr/>
            <p:nvPr/>
          </p:nvSpPr>
          <p:spPr>
            <a:xfrm>
              <a:off x="6009200" y="4551425"/>
              <a:ext cx="201000" cy="74950"/>
            </a:xfrm>
            <a:custGeom>
              <a:avLst/>
              <a:gdLst/>
              <a:ahLst/>
              <a:cxnLst/>
              <a:rect l="l" t="t" r="r" b="b"/>
              <a:pathLst>
                <a:path w="8040" h="2998" extrusionOk="0">
                  <a:moveTo>
                    <a:pt x="7177" y="0"/>
                  </a:moveTo>
                  <a:cubicBezTo>
                    <a:pt x="7088" y="0"/>
                    <a:pt x="7000" y="6"/>
                    <a:pt x="6915" y="14"/>
                  </a:cubicBezTo>
                  <a:cubicBezTo>
                    <a:pt x="4878" y="242"/>
                    <a:pt x="2933" y="1306"/>
                    <a:pt x="882" y="1306"/>
                  </a:cubicBezTo>
                  <a:lnTo>
                    <a:pt x="882" y="1321"/>
                  </a:lnTo>
                  <a:cubicBezTo>
                    <a:pt x="806" y="1321"/>
                    <a:pt x="730" y="1321"/>
                    <a:pt x="654" y="1336"/>
                  </a:cubicBezTo>
                  <a:cubicBezTo>
                    <a:pt x="410" y="1366"/>
                    <a:pt x="198" y="1518"/>
                    <a:pt x="76" y="1746"/>
                  </a:cubicBezTo>
                  <a:cubicBezTo>
                    <a:pt x="0" y="1990"/>
                    <a:pt x="76" y="2263"/>
                    <a:pt x="258" y="2445"/>
                  </a:cubicBezTo>
                  <a:cubicBezTo>
                    <a:pt x="441" y="2628"/>
                    <a:pt x="669" y="2749"/>
                    <a:pt x="912" y="2810"/>
                  </a:cubicBezTo>
                  <a:cubicBezTo>
                    <a:pt x="1365" y="2937"/>
                    <a:pt x="1833" y="2997"/>
                    <a:pt x="2300" y="2997"/>
                  </a:cubicBezTo>
                  <a:cubicBezTo>
                    <a:pt x="2506" y="2997"/>
                    <a:pt x="2713" y="2985"/>
                    <a:pt x="2918" y="2962"/>
                  </a:cubicBezTo>
                  <a:cubicBezTo>
                    <a:pt x="3845" y="2901"/>
                    <a:pt x="4757" y="2734"/>
                    <a:pt x="5638" y="2461"/>
                  </a:cubicBezTo>
                  <a:cubicBezTo>
                    <a:pt x="6337" y="2263"/>
                    <a:pt x="7021" y="1990"/>
                    <a:pt x="7538" y="1518"/>
                  </a:cubicBezTo>
                  <a:cubicBezTo>
                    <a:pt x="7735" y="1351"/>
                    <a:pt x="7872" y="1154"/>
                    <a:pt x="7963" y="926"/>
                  </a:cubicBezTo>
                  <a:cubicBezTo>
                    <a:pt x="8039" y="698"/>
                    <a:pt x="8009" y="439"/>
                    <a:pt x="7857" y="242"/>
                  </a:cubicBezTo>
                  <a:cubicBezTo>
                    <a:pt x="7687" y="50"/>
                    <a:pt x="7433" y="0"/>
                    <a:pt x="7177" y="0"/>
                  </a:cubicBezTo>
                  <a:close/>
                </a:path>
              </a:pathLst>
            </a:custGeom>
            <a:solidFill>
              <a:schemeClr val="accent5"/>
            </a:solidFill>
            <a:ln w="9525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4"/>
            <p:cNvSpPr/>
            <p:nvPr/>
          </p:nvSpPr>
          <p:spPr>
            <a:xfrm>
              <a:off x="5948025" y="4246500"/>
              <a:ext cx="105250" cy="112275"/>
            </a:xfrm>
            <a:custGeom>
              <a:avLst/>
              <a:gdLst/>
              <a:ahLst/>
              <a:cxnLst/>
              <a:rect l="l" t="t" r="r" b="b"/>
              <a:pathLst>
                <a:path w="4210" h="4491" extrusionOk="0">
                  <a:moveTo>
                    <a:pt x="2513" y="0"/>
                  </a:moveTo>
                  <a:cubicBezTo>
                    <a:pt x="2142" y="0"/>
                    <a:pt x="1786" y="243"/>
                    <a:pt x="1474" y="464"/>
                  </a:cubicBezTo>
                  <a:cubicBezTo>
                    <a:pt x="927" y="874"/>
                    <a:pt x="335" y="1330"/>
                    <a:pt x="183" y="1983"/>
                  </a:cubicBezTo>
                  <a:cubicBezTo>
                    <a:pt x="0" y="2743"/>
                    <a:pt x="487" y="3549"/>
                    <a:pt x="1155" y="3989"/>
                  </a:cubicBezTo>
                  <a:cubicBezTo>
                    <a:pt x="1520" y="4217"/>
                    <a:pt x="1930" y="4385"/>
                    <a:pt x="2371" y="4491"/>
                  </a:cubicBezTo>
                  <a:lnTo>
                    <a:pt x="2462" y="4111"/>
                  </a:lnTo>
                  <a:cubicBezTo>
                    <a:pt x="2189" y="4035"/>
                    <a:pt x="1961" y="3868"/>
                    <a:pt x="1794" y="3640"/>
                  </a:cubicBezTo>
                  <a:cubicBezTo>
                    <a:pt x="1566" y="3290"/>
                    <a:pt x="1444" y="2895"/>
                    <a:pt x="1459" y="2500"/>
                  </a:cubicBezTo>
                  <a:cubicBezTo>
                    <a:pt x="1444" y="2227"/>
                    <a:pt x="1505" y="1953"/>
                    <a:pt x="1611" y="1695"/>
                  </a:cubicBezTo>
                  <a:cubicBezTo>
                    <a:pt x="1733" y="1451"/>
                    <a:pt x="1946" y="1254"/>
                    <a:pt x="2219" y="1178"/>
                  </a:cubicBezTo>
                  <a:lnTo>
                    <a:pt x="2219" y="1193"/>
                  </a:lnTo>
                  <a:cubicBezTo>
                    <a:pt x="2310" y="1178"/>
                    <a:pt x="2402" y="1178"/>
                    <a:pt x="2493" y="1178"/>
                  </a:cubicBezTo>
                  <a:cubicBezTo>
                    <a:pt x="2766" y="1239"/>
                    <a:pt x="3009" y="1376"/>
                    <a:pt x="3192" y="1573"/>
                  </a:cubicBezTo>
                  <a:cubicBezTo>
                    <a:pt x="3374" y="1755"/>
                    <a:pt x="3526" y="1968"/>
                    <a:pt x="3648" y="2196"/>
                  </a:cubicBezTo>
                  <a:lnTo>
                    <a:pt x="4210" y="2075"/>
                  </a:lnTo>
                  <a:cubicBezTo>
                    <a:pt x="4012" y="1588"/>
                    <a:pt x="3769" y="1117"/>
                    <a:pt x="3480" y="692"/>
                  </a:cubicBezTo>
                  <a:cubicBezTo>
                    <a:pt x="3283" y="403"/>
                    <a:pt x="3040" y="99"/>
                    <a:pt x="2705" y="23"/>
                  </a:cubicBezTo>
                  <a:cubicBezTo>
                    <a:pt x="2641" y="7"/>
                    <a:pt x="2577" y="0"/>
                    <a:pt x="2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4"/>
            <p:cNvSpPr/>
            <p:nvPr/>
          </p:nvSpPr>
          <p:spPr>
            <a:xfrm>
              <a:off x="5984500" y="4275925"/>
              <a:ext cx="59300" cy="74125"/>
            </a:xfrm>
            <a:custGeom>
              <a:avLst/>
              <a:gdLst/>
              <a:ahLst/>
              <a:cxnLst/>
              <a:rect l="l" t="t" r="r" b="b"/>
              <a:pathLst>
                <a:path w="2372" h="2965" extrusionOk="0">
                  <a:moveTo>
                    <a:pt x="760" y="1"/>
                  </a:moveTo>
                  <a:cubicBezTo>
                    <a:pt x="502" y="77"/>
                    <a:pt x="274" y="259"/>
                    <a:pt x="167" y="518"/>
                  </a:cubicBezTo>
                  <a:cubicBezTo>
                    <a:pt x="46" y="761"/>
                    <a:pt x="0" y="1034"/>
                    <a:pt x="15" y="1308"/>
                  </a:cubicBezTo>
                  <a:cubicBezTo>
                    <a:pt x="0" y="1718"/>
                    <a:pt x="107" y="2113"/>
                    <a:pt x="335" y="2448"/>
                  </a:cubicBezTo>
                  <a:cubicBezTo>
                    <a:pt x="502" y="2676"/>
                    <a:pt x="745" y="2843"/>
                    <a:pt x="1018" y="2919"/>
                  </a:cubicBezTo>
                  <a:cubicBezTo>
                    <a:pt x="1125" y="2964"/>
                    <a:pt x="1246" y="2964"/>
                    <a:pt x="1368" y="2964"/>
                  </a:cubicBezTo>
                  <a:cubicBezTo>
                    <a:pt x="1915" y="2904"/>
                    <a:pt x="2325" y="2387"/>
                    <a:pt x="2356" y="1840"/>
                  </a:cubicBezTo>
                  <a:cubicBezTo>
                    <a:pt x="2371" y="1551"/>
                    <a:pt x="2310" y="1277"/>
                    <a:pt x="2189" y="1019"/>
                  </a:cubicBezTo>
                  <a:cubicBezTo>
                    <a:pt x="2067" y="791"/>
                    <a:pt x="1915" y="578"/>
                    <a:pt x="1733" y="411"/>
                  </a:cubicBezTo>
                  <a:cubicBezTo>
                    <a:pt x="1550" y="199"/>
                    <a:pt x="1307" y="62"/>
                    <a:pt x="1034" y="16"/>
                  </a:cubicBezTo>
                  <a:cubicBezTo>
                    <a:pt x="996" y="10"/>
                    <a:pt x="958" y="6"/>
                    <a:pt x="920" y="6"/>
                  </a:cubicBezTo>
                  <a:cubicBezTo>
                    <a:pt x="867" y="6"/>
                    <a:pt x="814" y="14"/>
                    <a:pt x="760" y="31"/>
                  </a:cubicBezTo>
                  <a:lnTo>
                    <a:pt x="76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4"/>
            <p:cNvSpPr/>
            <p:nvPr/>
          </p:nvSpPr>
          <p:spPr>
            <a:xfrm>
              <a:off x="5860250" y="4448400"/>
              <a:ext cx="107175" cy="58325"/>
            </a:xfrm>
            <a:custGeom>
              <a:avLst/>
              <a:gdLst/>
              <a:ahLst/>
              <a:cxnLst/>
              <a:rect l="l" t="t" r="r" b="b"/>
              <a:pathLst>
                <a:path w="4287" h="2333" extrusionOk="0">
                  <a:moveTo>
                    <a:pt x="2486" y="0"/>
                  </a:moveTo>
                  <a:cubicBezTo>
                    <a:pt x="2463" y="0"/>
                    <a:pt x="2440" y="1"/>
                    <a:pt x="2417" y="1"/>
                  </a:cubicBezTo>
                  <a:cubicBezTo>
                    <a:pt x="1961" y="17"/>
                    <a:pt x="1505" y="77"/>
                    <a:pt x="1049" y="184"/>
                  </a:cubicBezTo>
                  <a:cubicBezTo>
                    <a:pt x="913" y="229"/>
                    <a:pt x="776" y="290"/>
                    <a:pt x="639" y="366"/>
                  </a:cubicBezTo>
                  <a:cubicBezTo>
                    <a:pt x="274" y="624"/>
                    <a:pt x="1" y="1096"/>
                    <a:pt x="153" y="1536"/>
                  </a:cubicBezTo>
                  <a:cubicBezTo>
                    <a:pt x="305" y="1977"/>
                    <a:pt x="791" y="2190"/>
                    <a:pt x="1247" y="2281"/>
                  </a:cubicBezTo>
                  <a:cubicBezTo>
                    <a:pt x="1464" y="2315"/>
                    <a:pt x="1682" y="2332"/>
                    <a:pt x="1900" y="2332"/>
                  </a:cubicBezTo>
                  <a:cubicBezTo>
                    <a:pt x="2459" y="2332"/>
                    <a:pt x="3012" y="2218"/>
                    <a:pt x="3527" y="1977"/>
                  </a:cubicBezTo>
                  <a:cubicBezTo>
                    <a:pt x="3800" y="1886"/>
                    <a:pt x="4028" y="1673"/>
                    <a:pt x="4150" y="1415"/>
                  </a:cubicBezTo>
                  <a:cubicBezTo>
                    <a:pt x="4286" y="1035"/>
                    <a:pt x="4043" y="609"/>
                    <a:pt x="3709" y="381"/>
                  </a:cubicBezTo>
                  <a:cubicBezTo>
                    <a:pt x="3348" y="136"/>
                    <a:pt x="2919" y="0"/>
                    <a:pt x="2486" y="0"/>
                  </a:cubicBezTo>
                  <a:close/>
                </a:path>
              </a:pathLst>
            </a:custGeom>
            <a:solidFill>
              <a:srgbClr val="2634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4"/>
            <p:cNvSpPr/>
            <p:nvPr/>
          </p:nvSpPr>
          <p:spPr>
            <a:xfrm>
              <a:off x="5755025" y="4832900"/>
              <a:ext cx="206700" cy="291050"/>
            </a:xfrm>
            <a:custGeom>
              <a:avLst/>
              <a:gdLst/>
              <a:ahLst/>
              <a:cxnLst/>
              <a:rect l="l" t="t" r="r" b="b"/>
              <a:pathLst>
                <a:path w="8268" h="11642" extrusionOk="0">
                  <a:moveTo>
                    <a:pt x="8267" y="1"/>
                  </a:moveTo>
                  <a:lnTo>
                    <a:pt x="8267" y="1"/>
                  </a:lnTo>
                  <a:cubicBezTo>
                    <a:pt x="4848" y="1946"/>
                    <a:pt x="3283" y="6034"/>
                    <a:pt x="4529" y="9772"/>
                  </a:cubicBezTo>
                  <a:cubicBezTo>
                    <a:pt x="4424" y="9768"/>
                    <a:pt x="4318" y="9766"/>
                    <a:pt x="4213" y="9766"/>
                  </a:cubicBezTo>
                  <a:cubicBezTo>
                    <a:pt x="2906" y="9766"/>
                    <a:pt x="1609" y="10112"/>
                    <a:pt x="456" y="10745"/>
                  </a:cubicBezTo>
                  <a:cubicBezTo>
                    <a:pt x="319" y="10821"/>
                    <a:pt x="198" y="10927"/>
                    <a:pt x="107" y="11049"/>
                  </a:cubicBezTo>
                  <a:cubicBezTo>
                    <a:pt x="15" y="11140"/>
                    <a:pt x="0" y="11277"/>
                    <a:pt x="46" y="11398"/>
                  </a:cubicBezTo>
                  <a:cubicBezTo>
                    <a:pt x="137" y="11626"/>
                    <a:pt x="441" y="11642"/>
                    <a:pt x="699" y="11642"/>
                  </a:cubicBezTo>
                  <a:lnTo>
                    <a:pt x="7766" y="11398"/>
                  </a:lnTo>
                  <a:cubicBezTo>
                    <a:pt x="7219" y="10958"/>
                    <a:pt x="7234" y="10107"/>
                    <a:pt x="7310" y="9392"/>
                  </a:cubicBezTo>
                  <a:lnTo>
                    <a:pt x="82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4"/>
            <p:cNvSpPr/>
            <p:nvPr/>
          </p:nvSpPr>
          <p:spPr>
            <a:xfrm>
              <a:off x="6270950" y="4533800"/>
              <a:ext cx="14100" cy="27900"/>
            </a:xfrm>
            <a:custGeom>
              <a:avLst/>
              <a:gdLst/>
              <a:ahLst/>
              <a:cxnLst/>
              <a:rect l="l" t="t" r="r" b="b"/>
              <a:pathLst>
                <a:path w="564" h="1116" extrusionOk="0">
                  <a:moveTo>
                    <a:pt x="295" y="1"/>
                  </a:moveTo>
                  <a:cubicBezTo>
                    <a:pt x="229" y="1"/>
                    <a:pt x="167" y="34"/>
                    <a:pt x="138" y="111"/>
                  </a:cubicBezTo>
                  <a:cubicBezTo>
                    <a:pt x="31" y="339"/>
                    <a:pt x="1" y="613"/>
                    <a:pt x="62" y="856"/>
                  </a:cubicBezTo>
                  <a:cubicBezTo>
                    <a:pt x="77" y="977"/>
                    <a:pt x="168" y="1084"/>
                    <a:pt x="274" y="1114"/>
                  </a:cubicBezTo>
                  <a:cubicBezTo>
                    <a:pt x="285" y="1115"/>
                    <a:pt x="295" y="1116"/>
                    <a:pt x="305" y="1116"/>
                  </a:cubicBezTo>
                  <a:cubicBezTo>
                    <a:pt x="416" y="1116"/>
                    <a:pt x="520" y="1042"/>
                    <a:pt x="548" y="917"/>
                  </a:cubicBezTo>
                  <a:cubicBezTo>
                    <a:pt x="563" y="856"/>
                    <a:pt x="533" y="780"/>
                    <a:pt x="472" y="734"/>
                  </a:cubicBezTo>
                  <a:lnTo>
                    <a:pt x="472" y="719"/>
                  </a:lnTo>
                  <a:lnTo>
                    <a:pt x="442" y="704"/>
                  </a:lnTo>
                  <a:lnTo>
                    <a:pt x="442" y="673"/>
                  </a:lnTo>
                  <a:cubicBezTo>
                    <a:pt x="457" y="658"/>
                    <a:pt x="472" y="643"/>
                    <a:pt x="472" y="613"/>
                  </a:cubicBezTo>
                  <a:cubicBezTo>
                    <a:pt x="518" y="476"/>
                    <a:pt x="533" y="339"/>
                    <a:pt x="518" y="202"/>
                  </a:cubicBezTo>
                  <a:cubicBezTo>
                    <a:pt x="508" y="82"/>
                    <a:pt x="397" y="1"/>
                    <a:pt x="2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4"/>
            <p:cNvSpPr/>
            <p:nvPr/>
          </p:nvSpPr>
          <p:spPr>
            <a:xfrm>
              <a:off x="6255150" y="4808600"/>
              <a:ext cx="214875" cy="277600"/>
            </a:xfrm>
            <a:custGeom>
              <a:avLst/>
              <a:gdLst/>
              <a:ahLst/>
              <a:cxnLst/>
              <a:rect l="l" t="t" r="r" b="b"/>
              <a:pathLst>
                <a:path w="8595" h="11104" extrusionOk="0">
                  <a:moveTo>
                    <a:pt x="7391" y="1"/>
                  </a:moveTo>
                  <a:cubicBezTo>
                    <a:pt x="5903" y="1"/>
                    <a:pt x="4603" y="1709"/>
                    <a:pt x="4067" y="2979"/>
                  </a:cubicBezTo>
                  <a:cubicBezTo>
                    <a:pt x="3125" y="5243"/>
                    <a:pt x="3460" y="7705"/>
                    <a:pt x="3961" y="10045"/>
                  </a:cubicBezTo>
                  <a:cubicBezTo>
                    <a:pt x="2700" y="10152"/>
                    <a:pt x="1453" y="10364"/>
                    <a:pt x="223" y="10714"/>
                  </a:cubicBezTo>
                  <a:cubicBezTo>
                    <a:pt x="1" y="10769"/>
                    <a:pt x="83" y="11104"/>
                    <a:pt x="295" y="11104"/>
                  </a:cubicBezTo>
                  <a:cubicBezTo>
                    <a:pt x="315" y="11104"/>
                    <a:pt x="337" y="11101"/>
                    <a:pt x="359" y="11094"/>
                  </a:cubicBezTo>
                  <a:cubicBezTo>
                    <a:pt x="1560" y="10760"/>
                    <a:pt x="2791" y="10547"/>
                    <a:pt x="4037" y="10456"/>
                  </a:cubicBezTo>
                  <a:cubicBezTo>
                    <a:pt x="4037" y="10471"/>
                    <a:pt x="4037" y="10486"/>
                    <a:pt x="4052" y="10501"/>
                  </a:cubicBezTo>
                  <a:cubicBezTo>
                    <a:pt x="4076" y="10602"/>
                    <a:pt x="4147" y="10645"/>
                    <a:pt x="4223" y="10645"/>
                  </a:cubicBezTo>
                  <a:cubicBezTo>
                    <a:pt x="4342" y="10645"/>
                    <a:pt x="4469" y="10538"/>
                    <a:pt x="4432" y="10380"/>
                  </a:cubicBezTo>
                  <a:cubicBezTo>
                    <a:pt x="3991" y="8404"/>
                    <a:pt x="3611" y="6352"/>
                    <a:pt x="4052" y="4346"/>
                  </a:cubicBezTo>
                  <a:cubicBezTo>
                    <a:pt x="4350" y="2998"/>
                    <a:pt x="5612" y="387"/>
                    <a:pt x="7288" y="387"/>
                  </a:cubicBezTo>
                  <a:cubicBezTo>
                    <a:pt x="7576" y="387"/>
                    <a:pt x="7876" y="465"/>
                    <a:pt x="8186" y="638"/>
                  </a:cubicBezTo>
                  <a:cubicBezTo>
                    <a:pt x="8222" y="655"/>
                    <a:pt x="8256" y="663"/>
                    <a:pt x="8289" y="663"/>
                  </a:cubicBezTo>
                  <a:cubicBezTo>
                    <a:pt x="8487" y="663"/>
                    <a:pt x="8595" y="378"/>
                    <a:pt x="8399" y="274"/>
                  </a:cubicBezTo>
                  <a:cubicBezTo>
                    <a:pt x="8058" y="84"/>
                    <a:pt x="7720" y="1"/>
                    <a:pt x="73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44"/>
            <p:cNvSpPr/>
            <p:nvPr/>
          </p:nvSpPr>
          <p:spPr>
            <a:xfrm>
              <a:off x="6409150" y="4877025"/>
              <a:ext cx="17975" cy="56550"/>
            </a:xfrm>
            <a:custGeom>
              <a:avLst/>
              <a:gdLst/>
              <a:ahLst/>
              <a:cxnLst/>
              <a:rect l="l" t="t" r="r" b="b"/>
              <a:pathLst>
                <a:path w="719" h="2262" extrusionOk="0">
                  <a:moveTo>
                    <a:pt x="221" y="0"/>
                  </a:moveTo>
                  <a:cubicBezTo>
                    <a:pt x="108" y="0"/>
                    <a:pt x="1" y="92"/>
                    <a:pt x="20" y="227"/>
                  </a:cubicBezTo>
                  <a:cubicBezTo>
                    <a:pt x="202" y="834"/>
                    <a:pt x="293" y="1457"/>
                    <a:pt x="309" y="2081"/>
                  </a:cubicBezTo>
                  <a:cubicBezTo>
                    <a:pt x="323" y="2204"/>
                    <a:pt x="414" y="2261"/>
                    <a:pt x="506" y="2261"/>
                  </a:cubicBezTo>
                  <a:cubicBezTo>
                    <a:pt x="607" y="2261"/>
                    <a:pt x="711" y="2192"/>
                    <a:pt x="719" y="2065"/>
                  </a:cubicBezTo>
                  <a:cubicBezTo>
                    <a:pt x="704" y="1397"/>
                    <a:pt x="597" y="743"/>
                    <a:pt x="400" y="105"/>
                  </a:cubicBezTo>
                  <a:cubicBezTo>
                    <a:pt x="355" y="32"/>
                    <a:pt x="287" y="0"/>
                    <a:pt x="2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44"/>
            <p:cNvSpPr/>
            <p:nvPr/>
          </p:nvSpPr>
          <p:spPr>
            <a:xfrm>
              <a:off x="6482750" y="4874225"/>
              <a:ext cx="23600" cy="59650"/>
            </a:xfrm>
            <a:custGeom>
              <a:avLst/>
              <a:gdLst/>
              <a:ahLst/>
              <a:cxnLst/>
              <a:rect l="l" t="t" r="r" b="b"/>
              <a:pathLst>
                <a:path w="944" h="2386" extrusionOk="0">
                  <a:moveTo>
                    <a:pt x="204" y="0"/>
                  </a:moveTo>
                  <a:cubicBezTo>
                    <a:pt x="98" y="0"/>
                    <a:pt x="1" y="69"/>
                    <a:pt x="24" y="202"/>
                  </a:cubicBezTo>
                  <a:cubicBezTo>
                    <a:pt x="115" y="901"/>
                    <a:pt x="282" y="1585"/>
                    <a:pt x="510" y="2253"/>
                  </a:cubicBezTo>
                  <a:cubicBezTo>
                    <a:pt x="551" y="2345"/>
                    <a:pt x="625" y="2385"/>
                    <a:pt x="700" y="2385"/>
                  </a:cubicBezTo>
                  <a:cubicBezTo>
                    <a:pt x="822" y="2385"/>
                    <a:pt x="943" y="2277"/>
                    <a:pt x="905" y="2117"/>
                  </a:cubicBezTo>
                  <a:cubicBezTo>
                    <a:pt x="693" y="1494"/>
                    <a:pt x="526" y="840"/>
                    <a:pt x="434" y="187"/>
                  </a:cubicBezTo>
                  <a:cubicBezTo>
                    <a:pt x="412" y="61"/>
                    <a:pt x="304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4"/>
            <p:cNvSpPr/>
            <p:nvPr/>
          </p:nvSpPr>
          <p:spPr>
            <a:xfrm>
              <a:off x="6537525" y="4857500"/>
              <a:ext cx="30175" cy="69800"/>
            </a:xfrm>
            <a:custGeom>
              <a:avLst/>
              <a:gdLst/>
              <a:ahLst/>
              <a:cxnLst/>
              <a:rect l="l" t="t" r="r" b="b"/>
              <a:pathLst>
                <a:path w="1207" h="2792" extrusionOk="0">
                  <a:moveTo>
                    <a:pt x="288" y="1"/>
                  </a:moveTo>
                  <a:cubicBezTo>
                    <a:pt x="146" y="1"/>
                    <a:pt x="1" y="158"/>
                    <a:pt x="97" y="308"/>
                  </a:cubicBezTo>
                  <a:cubicBezTo>
                    <a:pt x="523" y="1008"/>
                    <a:pt x="766" y="1798"/>
                    <a:pt x="812" y="2618"/>
                  </a:cubicBezTo>
                  <a:cubicBezTo>
                    <a:pt x="826" y="2734"/>
                    <a:pt x="917" y="2792"/>
                    <a:pt x="1008" y="2792"/>
                  </a:cubicBezTo>
                  <a:cubicBezTo>
                    <a:pt x="1107" y="2792"/>
                    <a:pt x="1207" y="2723"/>
                    <a:pt x="1207" y="2588"/>
                  </a:cubicBezTo>
                  <a:cubicBezTo>
                    <a:pt x="1161" y="1707"/>
                    <a:pt x="903" y="856"/>
                    <a:pt x="447" y="96"/>
                  </a:cubicBezTo>
                  <a:cubicBezTo>
                    <a:pt x="407" y="28"/>
                    <a:pt x="348" y="1"/>
                    <a:pt x="2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4"/>
            <p:cNvSpPr/>
            <p:nvPr/>
          </p:nvSpPr>
          <p:spPr>
            <a:xfrm>
              <a:off x="6542975" y="4952875"/>
              <a:ext cx="13325" cy="53400"/>
            </a:xfrm>
            <a:custGeom>
              <a:avLst/>
              <a:gdLst/>
              <a:ahLst/>
              <a:cxnLst/>
              <a:rect l="l" t="t" r="r" b="b"/>
              <a:pathLst>
                <a:path w="533" h="2136" extrusionOk="0">
                  <a:moveTo>
                    <a:pt x="202" y="0"/>
                  </a:moveTo>
                  <a:cubicBezTo>
                    <a:pt x="98" y="0"/>
                    <a:pt x="0" y="69"/>
                    <a:pt x="16" y="202"/>
                  </a:cubicBezTo>
                  <a:cubicBezTo>
                    <a:pt x="92" y="779"/>
                    <a:pt x="123" y="1372"/>
                    <a:pt x="77" y="1949"/>
                  </a:cubicBezTo>
                  <a:cubicBezTo>
                    <a:pt x="70" y="2075"/>
                    <a:pt x="162" y="2136"/>
                    <a:pt x="262" y="2136"/>
                  </a:cubicBezTo>
                  <a:cubicBezTo>
                    <a:pt x="367" y="2136"/>
                    <a:pt x="479" y="2067"/>
                    <a:pt x="487" y="1934"/>
                  </a:cubicBezTo>
                  <a:cubicBezTo>
                    <a:pt x="533" y="1341"/>
                    <a:pt x="502" y="764"/>
                    <a:pt x="426" y="186"/>
                  </a:cubicBezTo>
                  <a:cubicBezTo>
                    <a:pt x="404" y="61"/>
                    <a:pt x="300" y="0"/>
                    <a:pt x="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44"/>
            <p:cNvSpPr/>
            <p:nvPr/>
          </p:nvSpPr>
          <p:spPr>
            <a:xfrm>
              <a:off x="6451150" y="4965250"/>
              <a:ext cx="22750" cy="49150"/>
            </a:xfrm>
            <a:custGeom>
              <a:avLst/>
              <a:gdLst/>
              <a:ahLst/>
              <a:cxnLst/>
              <a:rect l="l" t="t" r="r" b="b"/>
              <a:pathLst>
                <a:path w="910" h="1966" extrusionOk="0">
                  <a:moveTo>
                    <a:pt x="258" y="0"/>
                  </a:moveTo>
                  <a:cubicBezTo>
                    <a:pt x="132" y="0"/>
                    <a:pt x="0" y="108"/>
                    <a:pt x="57" y="269"/>
                  </a:cubicBezTo>
                  <a:cubicBezTo>
                    <a:pt x="194" y="786"/>
                    <a:pt x="346" y="1302"/>
                    <a:pt x="498" y="1834"/>
                  </a:cubicBezTo>
                  <a:cubicBezTo>
                    <a:pt x="521" y="1926"/>
                    <a:pt x="589" y="1966"/>
                    <a:pt x="662" y="1966"/>
                  </a:cubicBezTo>
                  <a:cubicBezTo>
                    <a:pt x="781" y="1966"/>
                    <a:pt x="910" y="1858"/>
                    <a:pt x="862" y="1697"/>
                  </a:cubicBezTo>
                  <a:cubicBezTo>
                    <a:pt x="726" y="1181"/>
                    <a:pt x="574" y="664"/>
                    <a:pt x="437" y="132"/>
                  </a:cubicBezTo>
                  <a:cubicBezTo>
                    <a:pt x="408" y="40"/>
                    <a:pt x="334" y="0"/>
                    <a:pt x="2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4"/>
            <p:cNvSpPr/>
            <p:nvPr/>
          </p:nvSpPr>
          <p:spPr>
            <a:xfrm>
              <a:off x="6487300" y="5045950"/>
              <a:ext cx="13150" cy="41200"/>
            </a:xfrm>
            <a:custGeom>
              <a:avLst/>
              <a:gdLst/>
              <a:ahLst/>
              <a:cxnLst/>
              <a:rect l="l" t="t" r="r" b="b"/>
              <a:pathLst>
                <a:path w="526" h="1648" extrusionOk="0">
                  <a:moveTo>
                    <a:pt x="204" y="0"/>
                  </a:moveTo>
                  <a:cubicBezTo>
                    <a:pt x="98" y="0"/>
                    <a:pt x="1" y="69"/>
                    <a:pt x="24" y="202"/>
                  </a:cubicBezTo>
                  <a:cubicBezTo>
                    <a:pt x="100" y="597"/>
                    <a:pt x="116" y="992"/>
                    <a:pt x="85" y="1402"/>
                  </a:cubicBezTo>
                  <a:cubicBezTo>
                    <a:pt x="67" y="1554"/>
                    <a:pt x="201" y="1648"/>
                    <a:pt x="317" y="1648"/>
                  </a:cubicBezTo>
                  <a:cubicBezTo>
                    <a:pt x="400" y="1648"/>
                    <a:pt x="474" y="1601"/>
                    <a:pt x="480" y="1494"/>
                  </a:cubicBezTo>
                  <a:cubicBezTo>
                    <a:pt x="526" y="1053"/>
                    <a:pt x="511" y="612"/>
                    <a:pt x="435" y="187"/>
                  </a:cubicBezTo>
                  <a:cubicBezTo>
                    <a:pt x="413" y="61"/>
                    <a:pt x="305" y="0"/>
                    <a:pt x="2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4"/>
            <p:cNvSpPr/>
            <p:nvPr/>
          </p:nvSpPr>
          <p:spPr>
            <a:xfrm>
              <a:off x="5978425" y="4664500"/>
              <a:ext cx="126950" cy="19225"/>
            </a:xfrm>
            <a:custGeom>
              <a:avLst/>
              <a:gdLst/>
              <a:ahLst/>
              <a:cxnLst/>
              <a:rect l="l" t="t" r="r" b="b"/>
              <a:pathLst>
                <a:path w="5078" h="769" extrusionOk="0">
                  <a:moveTo>
                    <a:pt x="4856" y="1"/>
                  </a:moveTo>
                  <a:cubicBezTo>
                    <a:pt x="4844" y="1"/>
                    <a:pt x="4831" y="2"/>
                    <a:pt x="4818" y="4"/>
                  </a:cubicBezTo>
                  <a:cubicBezTo>
                    <a:pt x="3464" y="237"/>
                    <a:pt x="2086" y="359"/>
                    <a:pt x="717" y="359"/>
                  </a:cubicBezTo>
                  <a:cubicBezTo>
                    <a:pt x="564" y="359"/>
                    <a:pt x="411" y="357"/>
                    <a:pt x="258" y="354"/>
                  </a:cubicBezTo>
                  <a:cubicBezTo>
                    <a:pt x="0" y="354"/>
                    <a:pt x="15" y="764"/>
                    <a:pt x="274" y="764"/>
                  </a:cubicBezTo>
                  <a:cubicBezTo>
                    <a:pt x="428" y="767"/>
                    <a:pt x="582" y="769"/>
                    <a:pt x="736" y="769"/>
                  </a:cubicBezTo>
                  <a:cubicBezTo>
                    <a:pt x="2114" y="769"/>
                    <a:pt x="3479" y="647"/>
                    <a:pt x="4833" y="415"/>
                  </a:cubicBezTo>
                  <a:cubicBezTo>
                    <a:pt x="5078" y="372"/>
                    <a:pt x="5077" y="1"/>
                    <a:pt x="48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4"/>
            <p:cNvSpPr/>
            <p:nvPr/>
          </p:nvSpPr>
          <p:spPr>
            <a:xfrm>
              <a:off x="5984075" y="4790275"/>
              <a:ext cx="149000" cy="23275"/>
            </a:xfrm>
            <a:custGeom>
              <a:avLst/>
              <a:gdLst/>
              <a:ahLst/>
              <a:cxnLst/>
              <a:rect l="l" t="t" r="r" b="b"/>
              <a:pathLst>
                <a:path w="5960" h="931" extrusionOk="0">
                  <a:moveTo>
                    <a:pt x="296" y="0"/>
                  </a:moveTo>
                  <a:cubicBezTo>
                    <a:pt x="69" y="0"/>
                    <a:pt x="1" y="356"/>
                    <a:pt x="245" y="399"/>
                  </a:cubicBezTo>
                  <a:cubicBezTo>
                    <a:pt x="2038" y="748"/>
                    <a:pt x="3862" y="931"/>
                    <a:pt x="5686" y="931"/>
                  </a:cubicBezTo>
                  <a:cubicBezTo>
                    <a:pt x="5959" y="915"/>
                    <a:pt x="5929" y="520"/>
                    <a:pt x="5671" y="520"/>
                  </a:cubicBezTo>
                  <a:cubicBezTo>
                    <a:pt x="3877" y="520"/>
                    <a:pt x="2099" y="353"/>
                    <a:pt x="336" y="4"/>
                  </a:cubicBezTo>
                  <a:cubicBezTo>
                    <a:pt x="322" y="1"/>
                    <a:pt x="309" y="0"/>
                    <a:pt x="2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4"/>
            <p:cNvSpPr/>
            <p:nvPr/>
          </p:nvSpPr>
          <p:spPr>
            <a:xfrm>
              <a:off x="6181650" y="4660700"/>
              <a:ext cx="26075" cy="47675"/>
            </a:xfrm>
            <a:custGeom>
              <a:avLst/>
              <a:gdLst/>
              <a:ahLst/>
              <a:cxnLst/>
              <a:rect l="l" t="t" r="r" b="b"/>
              <a:pathLst>
                <a:path w="1043" h="1907" extrusionOk="0">
                  <a:moveTo>
                    <a:pt x="289" y="1"/>
                  </a:moveTo>
                  <a:cubicBezTo>
                    <a:pt x="143" y="1"/>
                    <a:pt x="1" y="158"/>
                    <a:pt x="108" y="308"/>
                  </a:cubicBezTo>
                  <a:cubicBezTo>
                    <a:pt x="397" y="734"/>
                    <a:pt x="564" y="1205"/>
                    <a:pt x="625" y="1722"/>
                  </a:cubicBezTo>
                  <a:cubicBezTo>
                    <a:pt x="632" y="1845"/>
                    <a:pt x="730" y="1906"/>
                    <a:pt x="828" y="1906"/>
                  </a:cubicBezTo>
                  <a:cubicBezTo>
                    <a:pt x="935" y="1906"/>
                    <a:pt x="1043" y="1834"/>
                    <a:pt x="1035" y="1691"/>
                  </a:cubicBezTo>
                  <a:cubicBezTo>
                    <a:pt x="974" y="1114"/>
                    <a:pt x="777" y="567"/>
                    <a:pt x="457" y="96"/>
                  </a:cubicBezTo>
                  <a:cubicBezTo>
                    <a:pt x="413" y="28"/>
                    <a:pt x="351" y="1"/>
                    <a:pt x="2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4"/>
            <p:cNvSpPr/>
            <p:nvPr/>
          </p:nvSpPr>
          <p:spPr>
            <a:xfrm>
              <a:off x="6277775" y="4658900"/>
              <a:ext cx="17700" cy="49575"/>
            </a:xfrm>
            <a:custGeom>
              <a:avLst/>
              <a:gdLst/>
              <a:ahLst/>
              <a:cxnLst/>
              <a:rect l="l" t="t" r="r" b="b"/>
              <a:pathLst>
                <a:path w="708" h="1983" extrusionOk="0">
                  <a:moveTo>
                    <a:pt x="205" y="0"/>
                  </a:moveTo>
                  <a:cubicBezTo>
                    <a:pt x="102" y="0"/>
                    <a:pt x="1" y="73"/>
                    <a:pt x="17" y="213"/>
                  </a:cubicBezTo>
                  <a:cubicBezTo>
                    <a:pt x="47" y="760"/>
                    <a:pt x="138" y="1307"/>
                    <a:pt x="275" y="1839"/>
                  </a:cubicBezTo>
                  <a:cubicBezTo>
                    <a:pt x="304" y="1940"/>
                    <a:pt x="380" y="1983"/>
                    <a:pt x="457" y="1983"/>
                  </a:cubicBezTo>
                  <a:cubicBezTo>
                    <a:pt x="580" y="1983"/>
                    <a:pt x="707" y="1876"/>
                    <a:pt x="670" y="1718"/>
                  </a:cubicBezTo>
                  <a:cubicBezTo>
                    <a:pt x="533" y="1216"/>
                    <a:pt x="457" y="700"/>
                    <a:pt x="412" y="198"/>
                  </a:cubicBezTo>
                  <a:cubicBezTo>
                    <a:pt x="404" y="65"/>
                    <a:pt x="304" y="0"/>
                    <a:pt x="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4"/>
            <p:cNvSpPr/>
            <p:nvPr/>
          </p:nvSpPr>
          <p:spPr>
            <a:xfrm>
              <a:off x="6383400" y="4636325"/>
              <a:ext cx="19975" cy="45075"/>
            </a:xfrm>
            <a:custGeom>
              <a:avLst/>
              <a:gdLst/>
              <a:ahLst/>
              <a:cxnLst/>
              <a:rect l="l" t="t" r="r" b="b"/>
              <a:pathLst>
                <a:path w="799" h="1803" extrusionOk="0">
                  <a:moveTo>
                    <a:pt x="252" y="0"/>
                  </a:moveTo>
                  <a:cubicBezTo>
                    <a:pt x="130" y="0"/>
                    <a:pt x="0" y="107"/>
                    <a:pt x="47" y="265"/>
                  </a:cubicBezTo>
                  <a:lnTo>
                    <a:pt x="381" y="1663"/>
                  </a:lnTo>
                  <a:cubicBezTo>
                    <a:pt x="404" y="1761"/>
                    <a:pt x="473" y="1803"/>
                    <a:pt x="547" y="1803"/>
                  </a:cubicBezTo>
                  <a:cubicBezTo>
                    <a:pt x="667" y="1803"/>
                    <a:pt x="799" y="1693"/>
                    <a:pt x="761" y="1542"/>
                  </a:cubicBezTo>
                  <a:lnTo>
                    <a:pt x="427" y="144"/>
                  </a:lnTo>
                  <a:cubicBezTo>
                    <a:pt x="403" y="43"/>
                    <a:pt x="329" y="0"/>
                    <a:pt x="2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44"/>
            <p:cNvSpPr/>
            <p:nvPr/>
          </p:nvSpPr>
          <p:spPr>
            <a:xfrm>
              <a:off x="6342525" y="4705575"/>
              <a:ext cx="15075" cy="40075"/>
            </a:xfrm>
            <a:custGeom>
              <a:avLst/>
              <a:gdLst/>
              <a:ahLst/>
              <a:cxnLst/>
              <a:rect l="l" t="t" r="r" b="b"/>
              <a:pathLst>
                <a:path w="603" h="1603" extrusionOk="0">
                  <a:moveTo>
                    <a:pt x="216" y="1"/>
                  </a:moveTo>
                  <a:cubicBezTo>
                    <a:pt x="108" y="1"/>
                    <a:pt x="1" y="89"/>
                    <a:pt x="10" y="231"/>
                  </a:cubicBezTo>
                  <a:cubicBezTo>
                    <a:pt x="147" y="611"/>
                    <a:pt x="192" y="1006"/>
                    <a:pt x="162" y="1416"/>
                  </a:cubicBezTo>
                  <a:cubicBezTo>
                    <a:pt x="155" y="1541"/>
                    <a:pt x="244" y="1602"/>
                    <a:pt x="341" y="1602"/>
                  </a:cubicBezTo>
                  <a:cubicBezTo>
                    <a:pt x="444" y="1602"/>
                    <a:pt x="557" y="1534"/>
                    <a:pt x="572" y="1401"/>
                  </a:cubicBezTo>
                  <a:cubicBezTo>
                    <a:pt x="603" y="960"/>
                    <a:pt x="542" y="519"/>
                    <a:pt x="390" y="109"/>
                  </a:cubicBezTo>
                  <a:cubicBezTo>
                    <a:pt x="350" y="34"/>
                    <a:pt x="283" y="1"/>
                    <a:pt x="2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44"/>
            <p:cNvSpPr/>
            <p:nvPr/>
          </p:nvSpPr>
          <p:spPr>
            <a:xfrm>
              <a:off x="6233975" y="4735400"/>
              <a:ext cx="22600" cy="37025"/>
            </a:xfrm>
            <a:custGeom>
              <a:avLst/>
              <a:gdLst/>
              <a:ahLst/>
              <a:cxnLst/>
              <a:rect l="l" t="t" r="r" b="b"/>
              <a:pathLst>
                <a:path w="904" h="1481" extrusionOk="0">
                  <a:moveTo>
                    <a:pt x="256" y="0"/>
                  </a:moveTo>
                  <a:cubicBezTo>
                    <a:pt x="128" y="0"/>
                    <a:pt x="0" y="108"/>
                    <a:pt x="67" y="269"/>
                  </a:cubicBezTo>
                  <a:lnTo>
                    <a:pt x="477" y="1348"/>
                  </a:lnTo>
                  <a:cubicBezTo>
                    <a:pt x="500" y="1441"/>
                    <a:pt x="572" y="1480"/>
                    <a:pt x="648" y="1480"/>
                  </a:cubicBezTo>
                  <a:cubicBezTo>
                    <a:pt x="771" y="1480"/>
                    <a:pt x="904" y="1376"/>
                    <a:pt x="857" y="1226"/>
                  </a:cubicBezTo>
                  <a:lnTo>
                    <a:pt x="446" y="132"/>
                  </a:lnTo>
                  <a:cubicBezTo>
                    <a:pt x="412" y="40"/>
                    <a:pt x="334" y="0"/>
                    <a:pt x="2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4"/>
            <p:cNvSpPr/>
            <p:nvPr/>
          </p:nvSpPr>
          <p:spPr>
            <a:xfrm>
              <a:off x="6469000" y="4698525"/>
              <a:ext cx="18550" cy="36475"/>
            </a:xfrm>
            <a:custGeom>
              <a:avLst/>
              <a:gdLst/>
              <a:ahLst/>
              <a:cxnLst/>
              <a:rect l="l" t="t" r="r" b="b"/>
              <a:pathLst>
                <a:path w="742" h="1459" extrusionOk="0">
                  <a:moveTo>
                    <a:pt x="252" y="0"/>
                  </a:moveTo>
                  <a:cubicBezTo>
                    <a:pt x="125" y="0"/>
                    <a:pt x="1" y="104"/>
                    <a:pt x="57" y="254"/>
                  </a:cubicBezTo>
                  <a:cubicBezTo>
                    <a:pt x="194" y="589"/>
                    <a:pt x="285" y="923"/>
                    <a:pt x="316" y="1273"/>
                  </a:cubicBezTo>
                  <a:cubicBezTo>
                    <a:pt x="330" y="1398"/>
                    <a:pt x="435" y="1459"/>
                    <a:pt x="535" y="1459"/>
                  </a:cubicBezTo>
                  <a:cubicBezTo>
                    <a:pt x="641" y="1459"/>
                    <a:pt x="742" y="1390"/>
                    <a:pt x="726" y="1257"/>
                  </a:cubicBezTo>
                  <a:cubicBezTo>
                    <a:pt x="680" y="877"/>
                    <a:pt x="589" y="497"/>
                    <a:pt x="452" y="133"/>
                  </a:cubicBezTo>
                  <a:cubicBezTo>
                    <a:pt x="412" y="40"/>
                    <a:pt x="331" y="0"/>
                    <a:pt x="2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4"/>
            <p:cNvSpPr/>
            <p:nvPr/>
          </p:nvSpPr>
          <p:spPr>
            <a:xfrm>
              <a:off x="6403375" y="4737875"/>
              <a:ext cx="19000" cy="38600"/>
            </a:xfrm>
            <a:custGeom>
              <a:avLst/>
              <a:gdLst/>
              <a:ahLst/>
              <a:cxnLst/>
              <a:rect l="l" t="t" r="r" b="b"/>
              <a:pathLst>
                <a:path w="760" h="1544" extrusionOk="0">
                  <a:moveTo>
                    <a:pt x="252" y="0"/>
                  </a:moveTo>
                  <a:cubicBezTo>
                    <a:pt x="132" y="0"/>
                    <a:pt x="0" y="110"/>
                    <a:pt x="38" y="261"/>
                  </a:cubicBezTo>
                  <a:cubicBezTo>
                    <a:pt x="144" y="641"/>
                    <a:pt x="236" y="1021"/>
                    <a:pt x="342" y="1401"/>
                  </a:cubicBezTo>
                  <a:cubicBezTo>
                    <a:pt x="366" y="1501"/>
                    <a:pt x="437" y="1544"/>
                    <a:pt x="513" y="1544"/>
                  </a:cubicBezTo>
                  <a:cubicBezTo>
                    <a:pt x="631" y="1544"/>
                    <a:pt x="759" y="1437"/>
                    <a:pt x="722" y="1279"/>
                  </a:cubicBezTo>
                  <a:cubicBezTo>
                    <a:pt x="616" y="899"/>
                    <a:pt x="524" y="519"/>
                    <a:pt x="418" y="139"/>
                  </a:cubicBezTo>
                  <a:cubicBezTo>
                    <a:pt x="395" y="41"/>
                    <a:pt x="326" y="0"/>
                    <a:pt x="25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4"/>
            <p:cNvSpPr/>
            <p:nvPr/>
          </p:nvSpPr>
          <p:spPr>
            <a:xfrm>
              <a:off x="6304550" y="4787550"/>
              <a:ext cx="13550" cy="46950"/>
            </a:xfrm>
            <a:custGeom>
              <a:avLst/>
              <a:gdLst/>
              <a:ahLst/>
              <a:cxnLst/>
              <a:rect l="l" t="t" r="r" b="b"/>
              <a:pathLst>
                <a:path w="542" h="1878" extrusionOk="0">
                  <a:moveTo>
                    <a:pt x="210" y="0"/>
                  </a:moveTo>
                  <a:cubicBezTo>
                    <a:pt x="101" y="0"/>
                    <a:pt x="1" y="69"/>
                    <a:pt x="25" y="204"/>
                  </a:cubicBezTo>
                  <a:cubicBezTo>
                    <a:pt x="116" y="690"/>
                    <a:pt x="131" y="1192"/>
                    <a:pt x="101" y="1693"/>
                  </a:cubicBezTo>
                  <a:cubicBezTo>
                    <a:pt x="93" y="1817"/>
                    <a:pt x="180" y="1878"/>
                    <a:pt x="276" y="1878"/>
                  </a:cubicBezTo>
                  <a:cubicBezTo>
                    <a:pt x="380" y="1878"/>
                    <a:pt x="495" y="1805"/>
                    <a:pt x="511" y="1663"/>
                  </a:cubicBezTo>
                  <a:cubicBezTo>
                    <a:pt x="541" y="1176"/>
                    <a:pt x="526" y="675"/>
                    <a:pt x="435" y="173"/>
                  </a:cubicBezTo>
                  <a:cubicBezTo>
                    <a:pt x="413" y="57"/>
                    <a:pt x="308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4"/>
            <p:cNvSpPr/>
            <p:nvPr/>
          </p:nvSpPr>
          <p:spPr>
            <a:xfrm>
              <a:off x="6215100" y="4834750"/>
              <a:ext cx="14250" cy="47350"/>
            </a:xfrm>
            <a:custGeom>
              <a:avLst/>
              <a:gdLst/>
              <a:ahLst/>
              <a:cxnLst/>
              <a:rect l="l" t="t" r="r" b="b"/>
              <a:pathLst>
                <a:path w="570" h="1894" extrusionOk="0">
                  <a:moveTo>
                    <a:pt x="288" y="1"/>
                  </a:moveTo>
                  <a:cubicBezTo>
                    <a:pt x="205" y="1"/>
                    <a:pt x="126" y="48"/>
                    <a:pt x="107" y="155"/>
                  </a:cubicBezTo>
                  <a:cubicBezTo>
                    <a:pt x="1" y="687"/>
                    <a:pt x="16" y="1234"/>
                    <a:pt x="138" y="1750"/>
                  </a:cubicBezTo>
                  <a:cubicBezTo>
                    <a:pt x="161" y="1851"/>
                    <a:pt x="235" y="1894"/>
                    <a:pt x="313" y="1894"/>
                  </a:cubicBezTo>
                  <a:cubicBezTo>
                    <a:pt x="437" y="1894"/>
                    <a:pt x="570" y="1787"/>
                    <a:pt x="533" y="1629"/>
                  </a:cubicBezTo>
                  <a:cubicBezTo>
                    <a:pt x="426" y="1173"/>
                    <a:pt x="411" y="702"/>
                    <a:pt x="502" y="246"/>
                  </a:cubicBezTo>
                  <a:cubicBezTo>
                    <a:pt x="529" y="95"/>
                    <a:pt x="405" y="1"/>
                    <a:pt x="2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44"/>
            <p:cNvSpPr/>
            <p:nvPr/>
          </p:nvSpPr>
          <p:spPr>
            <a:xfrm>
              <a:off x="6296800" y="4888700"/>
              <a:ext cx="10275" cy="43100"/>
            </a:xfrm>
            <a:custGeom>
              <a:avLst/>
              <a:gdLst/>
              <a:ahLst/>
              <a:cxnLst/>
              <a:rect l="l" t="t" r="r" b="b"/>
              <a:pathLst>
                <a:path w="411" h="1724" extrusionOk="0">
                  <a:moveTo>
                    <a:pt x="219" y="0"/>
                  </a:moveTo>
                  <a:cubicBezTo>
                    <a:pt x="112" y="0"/>
                    <a:pt x="0" y="73"/>
                    <a:pt x="0" y="215"/>
                  </a:cubicBezTo>
                  <a:lnTo>
                    <a:pt x="0" y="1538"/>
                  </a:lnTo>
                  <a:cubicBezTo>
                    <a:pt x="0" y="1663"/>
                    <a:pt x="97" y="1724"/>
                    <a:pt x="196" y="1724"/>
                  </a:cubicBezTo>
                  <a:cubicBezTo>
                    <a:pt x="302" y="1724"/>
                    <a:pt x="411" y="1655"/>
                    <a:pt x="411" y="1522"/>
                  </a:cubicBezTo>
                  <a:lnTo>
                    <a:pt x="411" y="185"/>
                  </a:lnTo>
                  <a:cubicBezTo>
                    <a:pt x="411" y="61"/>
                    <a:pt x="317" y="0"/>
                    <a:pt x="2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4"/>
            <p:cNvSpPr/>
            <p:nvPr/>
          </p:nvSpPr>
          <p:spPr>
            <a:xfrm>
              <a:off x="6520475" y="4771425"/>
              <a:ext cx="16825" cy="46125"/>
            </a:xfrm>
            <a:custGeom>
              <a:avLst/>
              <a:gdLst/>
              <a:ahLst/>
              <a:cxnLst/>
              <a:rect l="l" t="t" r="r" b="b"/>
              <a:pathLst>
                <a:path w="673" h="1845" extrusionOk="0">
                  <a:moveTo>
                    <a:pt x="230" y="0"/>
                  </a:moveTo>
                  <a:cubicBezTo>
                    <a:pt x="116" y="0"/>
                    <a:pt x="0" y="96"/>
                    <a:pt x="20" y="241"/>
                  </a:cubicBezTo>
                  <a:cubicBezTo>
                    <a:pt x="156" y="697"/>
                    <a:pt x="232" y="1183"/>
                    <a:pt x="263" y="1669"/>
                  </a:cubicBezTo>
                  <a:cubicBezTo>
                    <a:pt x="277" y="1787"/>
                    <a:pt x="371" y="1844"/>
                    <a:pt x="464" y="1844"/>
                  </a:cubicBezTo>
                  <a:cubicBezTo>
                    <a:pt x="564" y="1844"/>
                    <a:pt x="665" y="1780"/>
                    <a:pt x="673" y="1654"/>
                  </a:cubicBezTo>
                  <a:cubicBezTo>
                    <a:pt x="643" y="1122"/>
                    <a:pt x="551" y="606"/>
                    <a:pt x="399" y="104"/>
                  </a:cubicBezTo>
                  <a:cubicBezTo>
                    <a:pt x="361" y="32"/>
                    <a:pt x="295" y="0"/>
                    <a:pt x="2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4"/>
            <p:cNvSpPr/>
            <p:nvPr/>
          </p:nvSpPr>
          <p:spPr>
            <a:xfrm>
              <a:off x="6296675" y="4981550"/>
              <a:ext cx="18750" cy="45400"/>
            </a:xfrm>
            <a:custGeom>
              <a:avLst/>
              <a:gdLst/>
              <a:ahLst/>
              <a:cxnLst/>
              <a:rect l="l" t="t" r="r" b="b"/>
              <a:pathLst>
                <a:path w="750" h="1816" extrusionOk="0">
                  <a:moveTo>
                    <a:pt x="253" y="1"/>
                  </a:moveTo>
                  <a:cubicBezTo>
                    <a:pt x="126" y="1"/>
                    <a:pt x="0" y="105"/>
                    <a:pt x="66" y="255"/>
                  </a:cubicBezTo>
                  <a:cubicBezTo>
                    <a:pt x="248" y="696"/>
                    <a:pt x="340" y="1152"/>
                    <a:pt x="340" y="1623"/>
                  </a:cubicBezTo>
                  <a:cubicBezTo>
                    <a:pt x="340" y="1754"/>
                    <a:pt x="434" y="1815"/>
                    <a:pt x="532" y="1815"/>
                  </a:cubicBezTo>
                  <a:cubicBezTo>
                    <a:pt x="638" y="1815"/>
                    <a:pt x="750" y="1742"/>
                    <a:pt x="750" y="1608"/>
                  </a:cubicBezTo>
                  <a:cubicBezTo>
                    <a:pt x="735" y="1106"/>
                    <a:pt x="644" y="605"/>
                    <a:pt x="446" y="134"/>
                  </a:cubicBezTo>
                  <a:cubicBezTo>
                    <a:pt x="411" y="41"/>
                    <a:pt x="332" y="1"/>
                    <a:pt x="2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4"/>
            <p:cNvSpPr/>
            <p:nvPr/>
          </p:nvSpPr>
          <p:spPr>
            <a:xfrm>
              <a:off x="6172775" y="4393725"/>
              <a:ext cx="49200" cy="50650"/>
            </a:xfrm>
            <a:custGeom>
              <a:avLst/>
              <a:gdLst/>
              <a:ahLst/>
              <a:cxnLst/>
              <a:rect l="l" t="t" r="r" b="b"/>
              <a:pathLst>
                <a:path w="1968" h="2026" extrusionOk="0">
                  <a:moveTo>
                    <a:pt x="262" y="1"/>
                  </a:moveTo>
                  <a:cubicBezTo>
                    <a:pt x="132" y="1"/>
                    <a:pt x="1" y="105"/>
                    <a:pt x="68" y="258"/>
                  </a:cubicBezTo>
                  <a:cubicBezTo>
                    <a:pt x="250" y="684"/>
                    <a:pt x="417" y="1109"/>
                    <a:pt x="600" y="1535"/>
                  </a:cubicBezTo>
                  <a:cubicBezTo>
                    <a:pt x="685" y="1747"/>
                    <a:pt x="796" y="2026"/>
                    <a:pt x="1057" y="2026"/>
                  </a:cubicBezTo>
                  <a:cubicBezTo>
                    <a:pt x="1076" y="2026"/>
                    <a:pt x="1096" y="2024"/>
                    <a:pt x="1116" y="2021"/>
                  </a:cubicBezTo>
                  <a:cubicBezTo>
                    <a:pt x="1405" y="1960"/>
                    <a:pt x="1603" y="1565"/>
                    <a:pt x="1724" y="1337"/>
                  </a:cubicBezTo>
                  <a:cubicBezTo>
                    <a:pt x="1891" y="1003"/>
                    <a:pt x="1967" y="638"/>
                    <a:pt x="1967" y="258"/>
                  </a:cubicBezTo>
                  <a:cubicBezTo>
                    <a:pt x="1967" y="133"/>
                    <a:pt x="1871" y="72"/>
                    <a:pt x="1771" y="72"/>
                  </a:cubicBezTo>
                  <a:cubicBezTo>
                    <a:pt x="1666" y="72"/>
                    <a:pt x="1557" y="141"/>
                    <a:pt x="1557" y="274"/>
                  </a:cubicBezTo>
                  <a:cubicBezTo>
                    <a:pt x="1557" y="532"/>
                    <a:pt x="1512" y="775"/>
                    <a:pt x="1420" y="1003"/>
                  </a:cubicBezTo>
                  <a:cubicBezTo>
                    <a:pt x="1362" y="1119"/>
                    <a:pt x="1166" y="1553"/>
                    <a:pt x="1056" y="1553"/>
                  </a:cubicBezTo>
                  <a:cubicBezTo>
                    <a:pt x="1050" y="1553"/>
                    <a:pt x="1045" y="1552"/>
                    <a:pt x="1040" y="1550"/>
                  </a:cubicBezTo>
                  <a:cubicBezTo>
                    <a:pt x="934" y="1520"/>
                    <a:pt x="797" y="988"/>
                    <a:pt x="752" y="881"/>
                  </a:cubicBezTo>
                  <a:lnTo>
                    <a:pt x="448" y="122"/>
                  </a:lnTo>
                  <a:cubicBezTo>
                    <a:pt x="414" y="37"/>
                    <a:pt x="338" y="1"/>
                    <a:pt x="262" y="1"/>
                  </a:cubicBezTo>
                  <a:close/>
                </a:path>
              </a:pathLst>
            </a:custGeom>
            <a:solidFill>
              <a:srgbClr val="2634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4"/>
            <p:cNvSpPr/>
            <p:nvPr/>
          </p:nvSpPr>
          <p:spPr>
            <a:xfrm>
              <a:off x="6039150" y="4393325"/>
              <a:ext cx="42625" cy="39525"/>
            </a:xfrm>
            <a:custGeom>
              <a:avLst/>
              <a:gdLst/>
              <a:ahLst/>
              <a:cxnLst/>
              <a:rect l="l" t="t" r="r" b="b"/>
              <a:pathLst>
                <a:path w="1705" h="1581" extrusionOk="0">
                  <a:moveTo>
                    <a:pt x="1497" y="1"/>
                  </a:moveTo>
                  <a:cubicBezTo>
                    <a:pt x="1391" y="1"/>
                    <a:pt x="1287" y="73"/>
                    <a:pt x="1294" y="214"/>
                  </a:cubicBezTo>
                  <a:cubicBezTo>
                    <a:pt x="1294" y="533"/>
                    <a:pt x="1310" y="1080"/>
                    <a:pt x="914" y="1156"/>
                  </a:cubicBezTo>
                  <a:cubicBezTo>
                    <a:pt x="893" y="1160"/>
                    <a:pt x="873" y="1162"/>
                    <a:pt x="855" y="1162"/>
                  </a:cubicBezTo>
                  <a:cubicBezTo>
                    <a:pt x="663" y="1162"/>
                    <a:pt x="622" y="956"/>
                    <a:pt x="580" y="776"/>
                  </a:cubicBezTo>
                  <a:cubicBezTo>
                    <a:pt x="535" y="594"/>
                    <a:pt x="474" y="381"/>
                    <a:pt x="428" y="168"/>
                  </a:cubicBezTo>
                  <a:cubicBezTo>
                    <a:pt x="400" y="71"/>
                    <a:pt x="328" y="30"/>
                    <a:pt x="254" y="30"/>
                  </a:cubicBezTo>
                  <a:cubicBezTo>
                    <a:pt x="131" y="30"/>
                    <a:pt x="1" y="143"/>
                    <a:pt x="48" y="305"/>
                  </a:cubicBezTo>
                  <a:cubicBezTo>
                    <a:pt x="161" y="771"/>
                    <a:pt x="235" y="1580"/>
                    <a:pt x="845" y="1580"/>
                  </a:cubicBezTo>
                  <a:cubicBezTo>
                    <a:pt x="890" y="1580"/>
                    <a:pt x="939" y="1576"/>
                    <a:pt x="990" y="1566"/>
                  </a:cubicBezTo>
                  <a:cubicBezTo>
                    <a:pt x="1629" y="1445"/>
                    <a:pt x="1705" y="745"/>
                    <a:pt x="1705" y="198"/>
                  </a:cubicBezTo>
                  <a:cubicBezTo>
                    <a:pt x="1697" y="65"/>
                    <a:pt x="1597" y="1"/>
                    <a:pt x="1497" y="1"/>
                  </a:cubicBezTo>
                  <a:close/>
                </a:path>
              </a:pathLst>
            </a:custGeom>
            <a:solidFill>
              <a:srgbClr val="2634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4"/>
            <p:cNvSpPr/>
            <p:nvPr/>
          </p:nvSpPr>
          <p:spPr>
            <a:xfrm>
              <a:off x="6028800" y="4514100"/>
              <a:ext cx="75200" cy="37725"/>
            </a:xfrm>
            <a:custGeom>
              <a:avLst/>
              <a:gdLst/>
              <a:ahLst/>
              <a:cxnLst/>
              <a:rect l="l" t="t" r="r" b="b"/>
              <a:pathLst>
                <a:path w="3008" h="1509" extrusionOk="0">
                  <a:moveTo>
                    <a:pt x="2767" y="0"/>
                  </a:moveTo>
                  <a:cubicBezTo>
                    <a:pt x="2680" y="0"/>
                    <a:pt x="2591" y="47"/>
                    <a:pt x="2559" y="154"/>
                  </a:cubicBezTo>
                  <a:cubicBezTo>
                    <a:pt x="2395" y="633"/>
                    <a:pt x="2194" y="1099"/>
                    <a:pt x="1668" y="1099"/>
                  </a:cubicBezTo>
                  <a:cubicBezTo>
                    <a:pt x="1610" y="1099"/>
                    <a:pt x="1547" y="1094"/>
                    <a:pt x="1480" y="1081"/>
                  </a:cubicBezTo>
                  <a:cubicBezTo>
                    <a:pt x="1025" y="975"/>
                    <a:pt x="660" y="702"/>
                    <a:pt x="447" y="291"/>
                  </a:cubicBezTo>
                  <a:cubicBezTo>
                    <a:pt x="407" y="224"/>
                    <a:pt x="349" y="197"/>
                    <a:pt x="290" y="197"/>
                  </a:cubicBezTo>
                  <a:cubicBezTo>
                    <a:pt x="147" y="197"/>
                    <a:pt x="1" y="358"/>
                    <a:pt x="98" y="519"/>
                  </a:cubicBezTo>
                  <a:cubicBezTo>
                    <a:pt x="421" y="1064"/>
                    <a:pt x="1030" y="1508"/>
                    <a:pt x="1689" y="1508"/>
                  </a:cubicBezTo>
                  <a:cubicBezTo>
                    <a:pt x="1711" y="1508"/>
                    <a:pt x="1732" y="1508"/>
                    <a:pt x="1754" y="1507"/>
                  </a:cubicBezTo>
                  <a:cubicBezTo>
                    <a:pt x="2453" y="1477"/>
                    <a:pt x="2757" y="838"/>
                    <a:pt x="2955" y="246"/>
                  </a:cubicBezTo>
                  <a:cubicBezTo>
                    <a:pt x="3008" y="94"/>
                    <a:pt x="2889" y="0"/>
                    <a:pt x="2767" y="0"/>
                  </a:cubicBezTo>
                  <a:close/>
                </a:path>
              </a:pathLst>
            </a:custGeom>
            <a:solidFill>
              <a:srgbClr val="2634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4"/>
            <p:cNvSpPr/>
            <p:nvPr/>
          </p:nvSpPr>
          <p:spPr>
            <a:xfrm>
              <a:off x="6235625" y="4440550"/>
              <a:ext cx="98050" cy="84475"/>
            </a:xfrm>
            <a:custGeom>
              <a:avLst/>
              <a:gdLst/>
              <a:ahLst/>
              <a:cxnLst/>
              <a:rect l="l" t="t" r="r" b="b"/>
              <a:pathLst>
                <a:path w="3922" h="3379" extrusionOk="0">
                  <a:moveTo>
                    <a:pt x="1614" y="0"/>
                  </a:moveTo>
                  <a:cubicBezTo>
                    <a:pt x="1073" y="0"/>
                    <a:pt x="606" y="571"/>
                    <a:pt x="380" y="1106"/>
                  </a:cubicBezTo>
                  <a:cubicBezTo>
                    <a:pt x="1" y="1896"/>
                    <a:pt x="350" y="2838"/>
                    <a:pt x="1140" y="3218"/>
                  </a:cubicBezTo>
                  <a:cubicBezTo>
                    <a:pt x="1365" y="3328"/>
                    <a:pt x="1601" y="3378"/>
                    <a:pt x="1837" y="3378"/>
                  </a:cubicBezTo>
                  <a:cubicBezTo>
                    <a:pt x="2383" y="3378"/>
                    <a:pt x="2922" y="3106"/>
                    <a:pt x="3283" y="2671"/>
                  </a:cubicBezTo>
                  <a:cubicBezTo>
                    <a:pt x="3921" y="1911"/>
                    <a:pt x="3769" y="984"/>
                    <a:pt x="2934" y="452"/>
                  </a:cubicBezTo>
                  <a:cubicBezTo>
                    <a:pt x="2675" y="270"/>
                    <a:pt x="2386" y="179"/>
                    <a:pt x="2083" y="148"/>
                  </a:cubicBezTo>
                  <a:cubicBezTo>
                    <a:pt x="1923" y="45"/>
                    <a:pt x="1765" y="0"/>
                    <a:pt x="1614" y="0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4"/>
            <p:cNvSpPr/>
            <p:nvPr/>
          </p:nvSpPr>
          <p:spPr>
            <a:xfrm>
              <a:off x="5504275" y="4144975"/>
              <a:ext cx="282675" cy="78350"/>
            </a:xfrm>
            <a:custGeom>
              <a:avLst/>
              <a:gdLst/>
              <a:ahLst/>
              <a:cxnLst/>
              <a:rect l="l" t="t" r="r" b="b"/>
              <a:pathLst>
                <a:path w="11307" h="3134" extrusionOk="0">
                  <a:moveTo>
                    <a:pt x="9182" y="0"/>
                  </a:moveTo>
                  <a:cubicBezTo>
                    <a:pt x="8226" y="0"/>
                    <a:pt x="7248" y="239"/>
                    <a:pt x="6277" y="406"/>
                  </a:cubicBezTo>
                  <a:lnTo>
                    <a:pt x="1049" y="270"/>
                  </a:lnTo>
                  <a:cubicBezTo>
                    <a:pt x="999" y="263"/>
                    <a:pt x="950" y="260"/>
                    <a:pt x="902" y="260"/>
                  </a:cubicBezTo>
                  <a:cubicBezTo>
                    <a:pt x="713" y="260"/>
                    <a:pt x="534" y="306"/>
                    <a:pt x="365" y="391"/>
                  </a:cubicBezTo>
                  <a:cubicBezTo>
                    <a:pt x="107" y="573"/>
                    <a:pt x="0" y="893"/>
                    <a:pt x="76" y="1197"/>
                  </a:cubicBezTo>
                  <a:cubicBezTo>
                    <a:pt x="152" y="1485"/>
                    <a:pt x="319" y="1759"/>
                    <a:pt x="547" y="1956"/>
                  </a:cubicBezTo>
                  <a:cubicBezTo>
                    <a:pt x="1353" y="2716"/>
                    <a:pt x="2523" y="2959"/>
                    <a:pt x="3632" y="3066"/>
                  </a:cubicBezTo>
                  <a:cubicBezTo>
                    <a:pt x="4096" y="3110"/>
                    <a:pt x="4565" y="3133"/>
                    <a:pt x="5033" y="3133"/>
                  </a:cubicBezTo>
                  <a:cubicBezTo>
                    <a:pt x="6972" y="3133"/>
                    <a:pt x="8916" y="2738"/>
                    <a:pt x="10593" y="1820"/>
                  </a:cubicBezTo>
                  <a:cubicBezTo>
                    <a:pt x="10927" y="1637"/>
                    <a:pt x="11307" y="1379"/>
                    <a:pt x="11292" y="969"/>
                  </a:cubicBezTo>
                  <a:cubicBezTo>
                    <a:pt x="11292" y="558"/>
                    <a:pt x="10851" y="300"/>
                    <a:pt x="10471" y="178"/>
                  </a:cubicBezTo>
                  <a:cubicBezTo>
                    <a:pt x="10048" y="50"/>
                    <a:pt x="9617" y="0"/>
                    <a:pt x="9182" y="0"/>
                  </a:cubicBezTo>
                  <a:close/>
                </a:path>
              </a:pathLst>
            </a:custGeom>
            <a:solidFill>
              <a:srgbClr val="CF9E2F"/>
            </a:solidFill>
            <a:ln w="9525" cap="flat" cmpd="sng">
              <a:solidFill>
                <a:srgbClr val="CF9E2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855" name="Google Shape;855;p44"/>
          <p:cNvCxnSpPr>
            <a:stCxn id="743" idx="1"/>
          </p:cNvCxnSpPr>
          <p:nvPr/>
        </p:nvCxnSpPr>
        <p:spPr>
          <a:xfrm>
            <a:off x="2725789" y="1817827"/>
            <a:ext cx="1239600" cy="678900"/>
          </a:xfrm>
          <a:prstGeom prst="curvedConnector3">
            <a:avLst>
              <a:gd name="adj1" fmla="val 50000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856" name="Google Shape;856;p44"/>
          <p:cNvCxnSpPr>
            <a:stCxn id="740" idx="1"/>
          </p:cNvCxnSpPr>
          <p:nvPr/>
        </p:nvCxnSpPr>
        <p:spPr>
          <a:xfrm>
            <a:off x="2725789" y="3321472"/>
            <a:ext cx="693600" cy="403800"/>
          </a:xfrm>
          <a:prstGeom prst="curvedConnector3">
            <a:avLst>
              <a:gd name="adj1" fmla="val 50000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857" name="Google Shape;857;p44"/>
          <p:cNvCxnSpPr>
            <a:stCxn id="741" idx="3"/>
          </p:cNvCxnSpPr>
          <p:nvPr/>
        </p:nvCxnSpPr>
        <p:spPr>
          <a:xfrm flipH="1">
            <a:off x="5531516" y="2290864"/>
            <a:ext cx="679800" cy="815400"/>
          </a:xfrm>
          <a:prstGeom prst="curvedConnector2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oval" w="med" len="med"/>
            <a:tailEnd type="none" w="med" len="med"/>
          </a:ln>
        </p:spPr>
      </p:cxn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" name="Google Shape;862;p45"/>
          <p:cNvSpPr txBox="1">
            <a:spLocks noGrp="1"/>
          </p:cNvSpPr>
          <p:nvPr>
            <p:ph type="title" idx="15"/>
          </p:nvPr>
        </p:nvSpPr>
        <p:spPr>
          <a:xfrm>
            <a:off x="1736500" y="355650"/>
            <a:ext cx="56709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accent2"/>
                </a:solidFill>
              </a:rPr>
              <a:t>Reviewing Concepts Is </a:t>
            </a:r>
            <a:r>
              <a:rPr lang="en">
                <a:solidFill>
                  <a:schemeClr val="accent2"/>
                </a:solidFill>
              </a:rPr>
              <a:t>a</a:t>
            </a:r>
            <a:r>
              <a:rPr lang="en" sz="3000">
                <a:solidFill>
                  <a:schemeClr val="accent2"/>
                </a:solidFill>
              </a:rPr>
              <a:t> Good Idea</a:t>
            </a:r>
            <a:endParaRPr sz="3000">
              <a:solidFill>
                <a:schemeClr val="accent2"/>
              </a:solidFill>
            </a:endParaRPr>
          </a:p>
        </p:txBody>
      </p:sp>
      <p:sp>
        <p:nvSpPr>
          <p:cNvPr id="863" name="Google Shape;863;p45"/>
          <p:cNvSpPr txBox="1">
            <a:spLocks noGrp="1"/>
          </p:cNvSpPr>
          <p:nvPr>
            <p:ph type="ctrTitle"/>
          </p:nvPr>
        </p:nvSpPr>
        <p:spPr>
          <a:xfrm flipH="1">
            <a:off x="6189020" y="1649901"/>
            <a:ext cx="1824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864" name="Google Shape;864;p45"/>
          <p:cNvSpPr txBox="1">
            <a:spLocks noGrp="1"/>
          </p:cNvSpPr>
          <p:nvPr>
            <p:ph type="subTitle" idx="1"/>
          </p:nvPr>
        </p:nvSpPr>
        <p:spPr>
          <a:xfrm flipH="1">
            <a:off x="6043670" y="2159805"/>
            <a:ext cx="21147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</a:t>
            </a:r>
            <a:endParaRPr/>
          </a:p>
        </p:txBody>
      </p:sp>
      <p:sp>
        <p:nvSpPr>
          <p:cNvPr id="865" name="Google Shape;865;p45"/>
          <p:cNvSpPr txBox="1">
            <a:spLocks noGrp="1"/>
          </p:cNvSpPr>
          <p:nvPr>
            <p:ph type="ctrTitle" idx="2"/>
          </p:nvPr>
        </p:nvSpPr>
        <p:spPr>
          <a:xfrm flipH="1">
            <a:off x="3810895" y="1649901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866" name="Google Shape;866;p45"/>
          <p:cNvSpPr txBox="1">
            <a:spLocks noGrp="1"/>
          </p:cNvSpPr>
          <p:nvPr>
            <p:ph type="subTitle" idx="3"/>
          </p:nvPr>
        </p:nvSpPr>
        <p:spPr>
          <a:xfrm flipH="1">
            <a:off x="3533845" y="2159805"/>
            <a:ext cx="21147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is the second planet from the Sun</a:t>
            </a:r>
            <a:endParaRPr/>
          </a:p>
        </p:txBody>
      </p:sp>
      <p:sp>
        <p:nvSpPr>
          <p:cNvPr id="867" name="Google Shape;867;p45"/>
          <p:cNvSpPr txBox="1">
            <a:spLocks noGrp="1"/>
          </p:cNvSpPr>
          <p:nvPr>
            <p:ph type="ctrTitle" idx="4"/>
          </p:nvPr>
        </p:nvSpPr>
        <p:spPr>
          <a:xfrm flipH="1">
            <a:off x="6320720" y="3407091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868" name="Google Shape;868;p45"/>
          <p:cNvSpPr txBox="1">
            <a:spLocks noGrp="1"/>
          </p:cNvSpPr>
          <p:nvPr>
            <p:ph type="subTitle" idx="5"/>
          </p:nvPr>
        </p:nvSpPr>
        <p:spPr>
          <a:xfrm flipH="1">
            <a:off x="6043670" y="3918261"/>
            <a:ext cx="2114700" cy="72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</a:t>
            </a:r>
            <a:endParaRPr/>
          </a:p>
        </p:txBody>
      </p:sp>
      <p:sp>
        <p:nvSpPr>
          <p:cNvPr id="869" name="Google Shape;869;p45"/>
          <p:cNvSpPr txBox="1">
            <a:spLocks noGrp="1"/>
          </p:cNvSpPr>
          <p:nvPr>
            <p:ph type="ctrTitle" idx="6"/>
          </p:nvPr>
        </p:nvSpPr>
        <p:spPr>
          <a:xfrm flipH="1">
            <a:off x="1248655" y="1649901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JUPITER</a:t>
            </a:r>
            <a:endParaRPr/>
          </a:p>
        </p:txBody>
      </p:sp>
      <p:sp>
        <p:nvSpPr>
          <p:cNvPr id="870" name="Google Shape;870;p45"/>
          <p:cNvSpPr txBox="1">
            <a:spLocks noGrp="1"/>
          </p:cNvSpPr>
          <p:nvPr>
            <p:ph type="subTitle" idx="7"/>
          </p:nvPr>
        </p:nvSpPr>
        <p:spPr>
          <a:xfrm flipH="1">
            <a:off x="971605" y="2159805"/>
            <a:ext cx="21147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It’s the biggest planet in the Solar System</a:t>
            </a:r>
            <a:endParaRPr/>
          </a:p>
        </p:txBody>
      </p:sp>
      <p:sp>
        <p:nvSpPr>
          <p:cNvPr id="871" name="Google Shape;871;p45"/>
          <p:cNvSpPr txBox="1">
            <a:spLocks noGrp="1"/>
          </p:cNvSpPr>
          <p:nvPr>
            <p:ph type="ctrTitle" idx="8"/>
          </p:nvPr>
        </p:nvSpPr>
        <p:spPr>
          <a:xfrm flipH="1">
            <a:off x="3810895" y="3407091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872" name="Google Shape;872;p45"/>
          <p:cNvSpPr txBox="1">
            <a:spLocks noGrp="1"/>
          </p:cNvSpPr>
          <p:nvPr>
            <p:ph type="subTitle" idx="9"/>
          </p:nvPr>
        </p:nvSpPr>
        <p:spPr>
          <a:xfrm flipH="1">
            <a:off x="3533845" y="3918261"/>
            <a:ext cx="2114700" cy="72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 is a gas giant and has several rings</a:t>
            </a:r>
            <a:endParaRPr/>
          </a:p>
        </p:txBody>
      </p:sp>
      <p:sp>
        <p:nvSpPr>
          <p:cNvPr id="873" name="Google Shape;873;p45"/>
          <p:cNvSpPr txBox="1">
            <a:spLocks noGrp="1"/>
          </p:cNvSpPr>
          <p:nvPr>
            <p:ph type="ctrTitle" idx="13"/>
          </p:nvPr>
        </p:nvSpPr>
        <p:spPr>
          <a:xfrm flipH="1">
            <a:off x="1116955" y="3407091"/>
            <a:ext cx="18240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874" name="Google Shape;874;p45"/>
          <p:cNvSpPr txBox="1">
            <a:spLocks noGrp="1"/>
          </p:cNvSpPr>
          <p:nvPr>
            <p:ph type="subTitle" idx="14"/>
          </p:nvPr>
        </p:nvSpPr>
        <p:spPr>
          <a:xfrm flipH="1">
            <a:off x="971605" y="3918253"/>
            <a:ext cx="21147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farthest planet from the Sun</a:t>
            </a:r>
            <a:endParaRPr/>
          </a:p>
        </p:txBody>
      </p:sp>
      <p:grpSp>
        <p:nvGrpSpPr>
          <p:cNvPr id="875" name="Google Shape;875;p45"/>
          <p:cNvGrpSpPr/>
          <p:nvPr/>
        </p:nvGrpSpPr>
        <p:grpSpPr>
          <a:xfrm>
            <a:off x="1471666" y="3038504"/>
            <a:ext cx="1114577" cy="337955"/>
            <a:chOff x="233375" y="3009925"/>
            <a:chExt cx="654325" cy="198400"/>
          </a:xfrm>
        </p:grpSpPr>
        <p:sp>
          <p:nvSpPr>
            <p:cNvPr id="876" name="Google Shape;876;p45"/>
            <p:cNvSpPr/>
            <p:nvPr/>
          </p:nvSpPr>
          <p:spPr>
            <a:xfrm>
              <a:off x="233375" y="3009925"/>
              <a:ext cx="335850" cy="198400"/>
            </a:xfrm>
            <a:custGeom>
              <a:avLst/>
              <a:gdLst/>
              <a:ahLst/>
              <a:cxnLst/>
              <a:rect l="l" t="t" r="r" b="b"/>
              <a:pathLst>
                <a:path w="13434" h="7936" extrusionOk="0">
                  <a:moveTo>
                    <a:pt x="10543" y="1"/>
                  </a:moveTo>
                  <a:cubicBezTo>
                    <a:pt x="10356" y="1"/>
                    <a:pt x="10168" y="16"/>
                    <a:pt x="9981" y="46"/>
                  </a:cubicBezTo>
                  <a:cubicBezTo>
                    <a:pt x="8607" y="260"/>
                    <a:pt x="7511" y="941"/>
                    <a:pt x="6616" y="1974"/>
                  </a:cubicBezTo>
                  <a:cubicBezTo>
                    <a:pt x="6075" y="2616"/>
                    <a:pt x="5583" y="3322"/>
                    <a:pt x="5167" y="4053"/>
                  </a:cubicBezTo>
                  <a:cubicBezTo>
                    <a:pt x="4915" y="4481"/>
                    <a:pt x="4638" y="4910"/>
                    <a:pt x="4336" y="5313"/>
                  </a:cubicBezTo>
                  <a:cubicBezTo>
                    <a:pt x="4046" y="5691"/>
                    <a:pt x="3668" y="6006"/>
                    <a:pt x="3252" y="6233"/>
                  </a:cubicBezTo>
                  <a:cubicBezTo>
                    <a:pt x="3095" y="6320"/>
                    <a:pt x="2923" y="6362"/>
                    <a:pt x="2754" y="6362"/>
                  </a:cubicBezTo>
                  <a:cubicBezTo>
                    <a:pt x="2530" y="6362"/>
                    <a:pt x="2310" y="6288"/>
                    <a:pt x="2131" y="6145"/>
                  </a:cubicBezTo>
                  <a:cubicBezTo>
                    <a:pt x="1488" y="5628"/>
                    <a:pt x="1261" y="4759"/>
                    <a:pt x="1551" y="4003"/>
                  </a:cubicBezTo>
                  <a:cubicBezTo>
                    <a:pt x="1681" y="3699"/>
                    <a:pt x="1978" y="3508"/>
                    <a:pt x="2291" y="3508"/>
                  </a:cubicBezTo>
                  <a:cubicBezTo>
                    <a:pt x="2342" y="3508"/>
                    <a:pt x="2394" y="3513"/>
                    <a:pt x="2446" y="3524"/>
                  </a:cubicBezTo>
                  <a:cubicBezTo>
                    <a:pt x="2660" y="3574"/>
                    <a:pt x="2874" y="3637"/>
                    <a:pt x="2924" y="3877"/>
                  </a:cubicBezTo>
                  <a:cubicBezTo>
                    <a:pt x="2975" y="4116"/>
                    <a:pt x="2786" y="4242"/>
                    <a:pt x="2609" y="4343"/>
                  </a:cubicBezTo>
                  <a:lnTo>
                    <a:pt x="2534" y="4393"/>
                  </a:lnTo>
                  <a:cubicBezTo>
                    <a:pt x="2446" y="4431"/>
                    <a:pt x="2357" y="4494"/>
                    <a:pt x="2383" y="4607"/>
                  </a:cubicBezTo>
                  <a:cubicBezTo>
                    <a:pt x="2395" y="4708"/>
                    <a:pt x="2483" y="4759"/>
                    <a:pt x="2572" y="4796"/>
                  </a:cubicBezTo>
                  <a:cubicBezTo>
                    <a:pt x="2674" y="4832"/>
                    <a:pt x="2778" y="4849"/>
                    <a:pt x="2880" y="4849"/>
                  </a:cubicBezTo>
                  <a:cubicBezTo>
                    <a:pt x="3320" y="4849"/>
                    <a:pt x="3727" y="4538"/>
                    <a:pt x="3819" y="4078"/>
                  </a:cubicBezTo>
                  <a:cubicBezTo>
                    <a:pt x="3907" y="3499"/>
                    <a:pt x="3580" y="2944"/>
                    <a:pt x="3038" y="2717"/>
                  </a:cubicBezTo>
                  <a:cubicBezTo>
                    <a:pt x="2819" y="2633"/>
                    <a:pt x="2585" y="2591"/>
                    <a:pt x="2350" y="2591"/>
                  </a:cubicBezTo>
                  <a:cubicBezTo>
                    <a:pt x="2165" y="2591"/>
                    <a:pt x="1980" y="2617"/>
                    <a:pt x="1803" y="2667"/>
                  </a:cubicBezTo>
                  <a:cubicBezTo>
                    <a:pt x="1097" y="2843"/>
                    <a:pt x="656" y="3335"/>
                    <a:pt x="404" y="3990"/>
                  </a:cubicBezTo>
                  <a:cubicBezTo>
                    <a:pt x="1" y="5099"/>
                    <a:pt x="64" y="6460"/>
                    <a:pt x="1450" y="7254"/>
                  </a:cubicBezTo>
                  <a:cubicBezTo>
                    <a:pt x="2208" y="7686"/>
                    <a:pt x="3000" y="7936"/>
                    <a:pt x="3618" y="7936"/>
                  </a:cubicBezTo>
                  <a:cubicBezTo>
                    <a:pt x="3648" y="7936"/>
                    <a:pt x="3677" y="7935"/>
                    <a:pt x="3706" y="7934"/>
                  </a:cubicBezTo>
                  <a:cubicBezTo>
                    <a:pt x="3744" y="7934"/>
                    <a:pt x="3783" y="7935"/>
                    <a:pt x="3822" y="7935"/>
                  </a:cubicBezTo>
                  <a:cubicBezTo>
                    <a:pt x="4790" y="7935"/>
                    <a:pt x="5747" y="7783"/>
                    <a:pt x="6679" y="7480"/>
                  </a:cubicBezTo>
                  <a:cubicBezTo>
                    <a:pt x="8771" y="6775"/>
                    <a:pt x="10485" y="5502"/>
                    <a:pt x="11984" y="3914"/>
                  </a:cubicBezTo>
                  <a:cubicBezTo>
                    <a:pt x="12577" y="3284"/>
                    <a:pt x="12917" y="2478"/>
                    <a:pt x="13295" y="1709"/>
                  </a:cubicBezTo>
                  <a:cubicBezTo>
                    <a:pt x="13434" y="1407"/>
                    <a:pt x="13333" y="1167"/>
                    <a:pt x="13068" y="978"/>
                  </a:cubicBezTo>
                  <a:cubicBezTo>
                    <a:pt x="12791" y="789"/>
                    <a:pt x="12526" y="600"/>
                    <a:pt x="12236" y="449"/>
                  </a:cubicBezTo>
                  <a:cubicBezTo>
                    <a:pt x="11719" y="152"/>
                    <a:pt x="11136" y="1"/>
                    <a:pt x="10543" y="1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5"/>
            <p:cNvSpPr/>
            <p:nvPr/>
          </p:nvSpPr>
          <p:spPr>
            <a:xfrm>
              <a:off x="303950" y="3034675"/>
              <a:ext cx="246700" cy="151100"/>
            </a:xfrm>
            <a:custGeom>
              <a:avLst/>
              <a:gdLst/>
              <a:ahLst/>
              <a:cxnLst/>
              <a:rect l="l" t="t" r="r" b="b"/>
              <a:pathLst>
                <a:path w="9868" h="6044" extrusionOk="0">
                  <a:moveTo>
                    <a:pt x="8657" y="1"/>
                  </a:moveTo>
                  <a:cubicBezTo>
                    <a:pt x="8254" y="1"/>
                    <a:pt x="7864" y="77"/>
                    <a:pt x="7486" y="215"/>
                  </a:cubicBezTo>
                  <a:cubicBezTo>
                    <a:pt x="6729" y="492"/>
                    <a:pt x="6024" y="896"/>
                    <a:pt x="5419" y="1425"/>
                  </a:cubicBezTo>
                  <a:cubicBezTo>
                    <a:pt x="4751" y="2030"/>
                    <a:pt x="4121" y="2672"/>
                    <a:pt x="3541" y="3365"/>
                  </a:cubicBezTo>
                  <a:cubicBezTo>
                    <a:pt x="3063" y="3920"/>
                    <a:pt x="2533" y="4436"/>
                    <a:pt x="1954" y="4903"/>
                  </a:cubicBezTo>
                  <a:cubicBezTo>
                    <a:pt x="1450" y="5306"/>
                    <a:pt x="920" y="5659"/>
                    <a:pt x="253" y="5734"/>
                  </a:cubicBezTo>
                  <a:cubicBezTo>
                    <a:pt x="190" y="5747"/>
                    <a:pt x="127" y="5772"/>
                    <a:pt x="64" y="5810"/>
                  </a:cubicBezTo>
                  <a:cubicBezTo>
                    <a:pt x="13" y="5835"/>
                    <a:pt x="1" y="5898"/>
                    <a:pt x="26" y="5949"/>
                  </a:cubicBezTo>
                  <a:cubicBezTo>
                    <a:pt x="38" y="5986"/>
                    <a:pt x="64" y="6012"/>
                    <a:pt x="101" y="6024"/>
                  </a:cubicBezTo>
                  <a:cubicBezTo>
                    <a:pt x="139" y="6037"/>
                    <a:pt x="180" y="6043"/>
                    <a:pt x="221" y="6043"/>
                  </a:cubicBezTo>
                  <a:cubicBezTo>
                    <a:pt x="262" y="6043"/>
                    <a:pt x="303" y="6037"/>
                    <a:pt x="341" y="6024"/>
                  </a:cubicBezTo>
                  <a:cubicBezTo>
                    <a:pt x="807" y="5936"/>
                    <a:pt x="1261" y="5747"/>
                    <a:pt x="1651" y="5470"/>
                  </a:cubicBezTo>
                  <a:cubicBezTo>
                    <a:pt x="2395" y="4953"/>
                    <a:pt x="3075" y="4336"/>
                    <a:pt x="3680" y="3643"/>
                  </a:cubicBezTo>
                  <a:cubicBezTo>
                    <a:pt x="4134" y="3139"/>
                    <a:pt x="4575" y="2622"/>
                    <a:pt x="5066" y="2143"/>
                  </a:cubicBezTo>
                  <a:cubicBezTo>
                    <a:pt x="5696" y="1475"/>
                    <a:pt x="6465" y="959"/>
                    <a:pt x="7296" y="581"/>
                  </a:cubicBezTo>
                  <a:cubicBezTo>
                    <a:pt x="7750" y="383"/>
                    <a:pt x="8236" y="282"/>
                    <a:pt x="8727" y="282"/>
                  </a:cubicBezTo>
                  <a:cubicBezTo>
                    <a:pt x="8985" y="282"/>
                    <a:pt x="9245" y="310"/>
                    <a:pt x="9502" y="366"/>
                  </a:cubicBezTo>
                  <a:cubicBezTo>
                    <a:pt x="9577" y="392"/>
                    <a:pt x="9665" y="404"/>
                    <a:pt x="9741" y="404"/>
                  </a:cubicBezTo>
                  <a:cubicBezTo>
                    <a:pt x="9779" y="392"/>
                    <a:pt x="9817" y="379"/>
                    <a:pt x="9842" y="341"/>
                  </a:cubicBezTo>
                  <a:cubicBezTo>
                    <a:pt x="9867" y="291"/>
                    <a:pt x="9854" y="228"/>
                    <a:pt x="9804" y="203"/>
                  </a:cubicBezTo>
                  <a:cubicBezTo>
                    <a:pt x="9728" y="152"/>
                    <a:pt x="9640" y="114"/>
                    <a:pt x="9539" y="89"/>
                  </a:cubicBezTo>
                  <a:cubicBezTo>
                    <a:pt x="9250" y="26"/>
                    <a:pt x="8947" y="1"/>
                    <a:pt x="86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5"/>
            <p:cNvSpPr/>
            <p:nvPr/>
          </p:nvSpPr>
          <p:spPr>
            <a:xfrm>
              <a:off x="368225" y="3061175"/>
              <a:ext cx="178325" cy="128850"/>
            </a:xfrm>
            <a:custGeom>
              <a:avLst/>
              <a:gdLst/>
              <a:ahLst/>
              <a:cxnLst/>
              <a:rect l="l" t="t" r="r" b="b"/>
              <a:pathLst>
                <a:path w="7133" h="5154" extrusionOk="0">
                  <a:moveTo>
                    <a:pt x="6952" y="1"/>
                  </a:moveTo>
                  <a:cubicBezTo>
                    <a:pt x="6897" y="1"/>
                    <a:pt x="6845" y="47"/>
                    <a:pt x="6805" y="88"/>
                  </a:cubicBezTo>
                  <a:cubicBezTo>
                    <a:pt x="6578" y="314"/>
                    <a:pt x="6364" y="529"/>
                    <a:pt x="6149" y="768"/>
                  </a:cubicBezTo>
                  <a:cubicBezTo>
                    <a:pt x="4524" y="2545"/>
                    <a:pt x="2520" y="3931"/>
                    <a:pt x="290" y="4826"/>
                  </a:cubicBezTo>
                  <a:cubicBezTo>
                    <a:pt x="214" y="4851"/>
                    <a:pt x="139" y="4889"/>
                    <a:pt x="63" y="4926"/>
                  </a:cubicBezTo>
                  <a:cubicBezTo>
                    <a:pt x="13" y="4952"/>
                    <a:pt x="0" y="5015"/>
                    <a:pt x="13" y="5065"/>
                  </a:cubicBezTo>
                  <a:cubicBezTo>
                    <a:pt x="38" y="5128"/>
                    <a:pt x="88" y="5141"/>
                    <a:pt x="151" y="5153"/>
                  </a:cubicBezTo>
                  <a:cubicBezTo>
                    <a:pt x="277" y="5128"/>
                    <a:pt x="403" y="5090"/>
                    <a:pt x="529" y="5027"/>
                  </a:cubicBezTo>
                  <a:cubicBezTo>
                    <a:pt x="3100" y="4019"/>
                    <a:pt x="5167" y="2318"/>
                    <a:pt x="6994" y="289"/>
                  </a:cubicBezTo>
                  <a:cubicBezTo>
                    <a:pt x="7044" y="226"/>
                    <a:pt x="7132" y="138"/>
                    <a:pt x="7044" y="50"/>
                  </a:cubicBezTo>
                  <a:cubicBezTo>
                    <a:pt x="7013" y="14"/>
                    <a:pt x="6982" y="1"/>
                    <a:pt x="69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5"/>
            <p:cNvSpPr/>
            <p:nvPr/>
          </p:nvSpPr>
          <p:spPr>
            <a:xfrm>
              <a:off x="380175" y="3055475"/>
              <a:ext cx="137375" cy="111850"/>
            </a:xfrm>
            <a:custGeom>
              <a:avLst/>
              <a:gdLst/>
              <a:ahLst/>
              <a:cxnLst/>
              <a:rect l="l" t="t" r="r" b="b"/>
              <a:pathLst>
                <a:path w="5495" h="4474" extrusionOk="0">
                  <a:moveTo>
                    <a:pt x="5371" y="1"/>
                  </a:moveTo>
                  <a:cubicBezTo>
                    <a:pt x="5354" y="1"/>
                    <a:pt x="5335" y="5"/>
                    <a:pt x="5319" y="13"/>
                  </a:cubicBezTo>
                  <a:cubicBezTo>
                    <a:pt x="5193" y="76"/>
                    <a:pt x="5092" y="164"/>
                    <a:pt x="4978" y="240"/>
                  </a:cubicBezTo>
                  <a:cubicBezTo>
                    <a:pt x="3391" y="1538"/>
                    <a:pt x="1816" y="2823"/>
                    <a:pt x="228" y="4121"/>
                  </a:cubicBezTo>
                  <a:cubicBezTo>
                    <a:pt x="165" y="4159"/>
                    <a:pt x="102" y="4222"/>
                    <a:pt x="64" y="4297"/>
                  </a:cubicBezTo>
                  <a:cubicBezTo>
                    <a:pt x="1" y="4386"/>
                    <a:pt x="64" y="4436"/>
                    <a:pt x="152" y="4474"/>
                  </a:cubicBezTo>
                  <a:cubicBezTo>
                    <a:pt x="278" y="4449"/>
                    <a:pt x="379" y="4373"/>
                    <a:pt x="467" y="4285"/>
                  </a:cubicBezTo>
                  <a:cubicBezTo>
                    <a:pt x="2080" y="2974"/>
                    <a:pt x="3693" y="1664"/>
                    <a:pt x="5306" y="353"/>
                  </a:cubicBezTo>
                  <a:cubicBezTo>
                    <a:pt x="5369" y="303"/>
                    <a:pt x="5419" y="265"/>
                    <a:pt x="5457" y="215"/>
                  </a:cubicBezTo>
                  <a:cubicBezTo>
                    <a:pt x="5495" y="164"/>
                    <a:pt x="5495" y="101"/>
                    <a:pt x="5457" y="51"/>
                  </a:cubicBezTo>
                  <a:cubicBezTo>
                    <a:pt x="5440" y="17"/>
                    <a:pt x="5407" y="1"/>
                    <a:pt x="5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5"/>
            <p:cNvSpPr/>
            <p:nvPr/>
          </p:nvSpPr>
          <p:spPr>
            <a:xfrm>
              <a:off x="551550" y="3009925"/>
              <a:ext cx="336150" cy="198400"/>
            </a:xfrm>
            <a:custGeom>
              <a:avLst/>
              <a:gdLst/>
              <a:ahLst/>
              <a:cxnLst/>
              <a:rect l="l" t="t" r="r" b="b"/>
              <a:pathLst>
                <a:path w="13446" h="7936" extrusionOk="0">
                  <a:moveTo>
                    <a:pt x="2899" y="1"/>
                  </a:moveTo>
                  <a:cubicBezTo>
                    <a:pt x="2310" y="1"/>
                    <a:pt x="1725" y="152"/>
                    <a:pt x="1198" y="449"/>
                  </a:cubicBezTo>
                  <a:cubicBezTo>
                    <a:pt x="921" y="600"/>
                    <a:pt x="644" y="789"/>
                    <a:pt x="379" y="978"/>
                  </a:cubicBezTo>
                  <a:cubicBezTo>
                    <a:pt x="102" y="1167"/>
                    <a:pt x="1" y="1407"/>
                    <a:pt x="152" y="1709"/>
                  </a:cubicBezTo>
                  <a:cubicBezTo>
                    <a:pt x="518" y="2478"/>
                    <a:pt x="858" y="3284"/>
                    <a:pt x="1463" y="3914"/>
                  </a:cubicBezTo>
                  <a:cubicBezTo>
                    <a:pt x="2949" y="5502"/>
                    <a:pt x="4663" y="6775"/>
                    <a:pt x="6768" y="7480"/>
                  </a:cubicBezTo>
                  <a:cubicBezTo>
                    <a:pt x="7688" y="7783"/>
                    <a:pt x="8656" y="7935"/>
                    <a:pt x="9625" y="7935"/>
                  </a:cubicBezTo>
                  <a:cubicBezTo>
                    <a:pt x="9664" y="7935"/>
                    <a:pt x="9703" y="7934"/>
                    <a:pt x="9741" y="7934"/>
                  </a:cubicBezTo>
                  <a:cubicBezTo>
                    <a:pt x="9770" y="7935"/>
                    <a:pt x="9799" y="7936"/>
                    <a:pt x="9829" y="7936"/>
                  </a:cubicBezTo>
                  <a:cubicBezTo>
                    <a:pt x="10447" y="7936"/>
                    <a:pt x="11239" y="7686"/>
                    <a:pt x="11984" y="7254"/>
                  </a:cubicBezTo>
                  <a:cubicBezTo>
                    <a:pt x="13370" y="6460"/>
                    <a:pt x="13446" y="5099"/>
                    <a:pt x="13030" y="3990"/>
                  </a:cubicBezTo>
                  <a:cubicBezTo>
                    <a:pt x="12791" y="3335"/>
                    <a:pt x="12350" y="2843"/>
                    <a:pt x="11644" y="2667"/>
                  </a:cubicBezTo>
                  <a:cubicBezTo>
                    <a:pt x="11461" y="2617"/>
                    <a:pt x="11275" y="2591"/>
                    <a:pt x="11091" y="2591"/>
                  </a:cubicBezTo>
                  <a:cubicBezTo>
                    <a:pt x="10856" y="2591"/>
                    <a:pt x="10622" y="2633"/>
                    <a:pt x="10397" y="2717"/>
                  </a:cubicBezTo>
                  <a:cubicBezTo>
                    <a:pt x="9855" y="2944"/>
                    <a:pt x="9540" y="3499"/>
                    <a:pt x="9628" y="4078"/>
                  </a:cubicBezTo>
                  <a:cubicBezTo>
                    <a:pt x="9710" y="4538"/>
                    <a:pt x="10115" y="4849"/>
                    <a:pt x="10554" y="4849"/>
                  </a:cubicBezTo>
                  <a:cubicBezTo>
                    <a:pt x="10656" y="4849"/>
                    <a:pt x="10761" y="4832"/>
                    <a:pt x="10863" y="4796"/>
                  </a:cubicBezTo>
                  <a:cubicBezTo>
                    <a:pt x="10964" y="4759"/>
                    <a:pt x="11039" y="4708"/>
                    <a:pt x="11064" y="4607"/>
                  </a:cubicBezTo>
                  <a:cubicBezTo>
                    <a:pt x="11077" y="4494"/>
                    <a:pt x="10989" y="4431"/>
                    <a:pt x="10901" y="4393"/>
                  </a:cubicBezTo>
                  <a:lnTo>
                    <a:pt x="10838" y="4343"/>
                  </a:lnTo>
                  <a:cubicBezTo>
                    <a:pt x="10649" y="4242"/>
                    <a:pt x="10460" y="4116"/>
                    <a:pt x="10523" y="3877"/>
                  </a:cubicBezTo>
                  <a:cubicBezTo>
                    <a:pt x="10573" y="3637"/>
                    <a:pt x="10787" y="3574"/>
                    <a:pt x="10989" y="3524"/>
                  </a:cubicBezTo>
                  <a:cubicBezTo>
                    <a:pt x="11042" y="3513"/>
                    <a:pt x="11095" y="3508"/>
                    <a:pt x="11148" y="3508"/>
                  </a:cubicBezTo>
                  <a:cubicBezTo>
                    <a:pt x="11469" y="3508"/>
                    <a:pt x="11764" y="3699"/>
                    <a:pt x="11883" y="4003"/>
                  </a:cubicBezTo>
                  <a:cubicBezTo>
                    <a:pt x="12186" y="4759"/>
                    <a:pt x="11946" y="5628"/>
                    <a:pt x="11316" y="6145"/>
                  </a:cubicBezTo>
                  <a:cubicBezTo>
                    <a:pt x="11130" y="6288"/>
                    <a:pt x="10907" y="6362"/>
                    <a:pt x="10684" y="6362"/>
                  </a:cubicBezTo>
                  <a:cubicBezTo>
                    <a:pt x="10515" y="6362"/>
                    <a:pt x="10347" y="6320"/>
                    <a:pt x="10195" y="6233"/>
                  </a:cubicBezTo>
                  <a:cubicBezTo>
                    <a:pt x="9767" y="6006"/>
                    <a:pt x="9389" y="5691"/>
                    <a:pt x="9111" y="5313"/>
                  </a:cubicBezTo>
                  <a:cubicBezTo>
                    <a:pt x="8809" y="4910"/>
                    <a:pt x="8532" y="4481"/>
                    <a:pt x="8280" y="4053"/>
                  </a:cubicBezTo>
                  <a:cubicBezTo>
                    <a:pt x="7851" y="3322"/>
                    <a:pt x="7372" y="2616"/>
                    <a:pt x="6831" y="1974"/>
                  </a:cubicBezTo>
                  <a:cubicBezTo>
                    <a:pt x="5923" y="941"/>
                    <a:pt x="4827" y="260"/>
                    <a:pt x="3454" y="46"/>
                  </a:cubicBezTo>
                  <a:cubicBezTo>
                    <a:pt x="3269" y="16"/>
                    <a:pt x="3084" y="1"/>
                    <a:pt x="2899" y="1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5"/>
            <p:cNvSpPr/>
            <p:nvPr/>
          </p:nvSpPr>
          <p:spPr>
            <a:xfrm>
              <a:off x="570150" y="3034675"/>
              <a:ext cx="246675" cy="151100"/>
            </a:xfrm>
            <a:custGeom>
              <a:avLst/>
              <a:gdLst/>
              <a:ahLst/>
              <a:cxnLst/>
              <a:rect l="l" t="t" r="r" b="b"/>
              <a:pathLst>
                <a:path w="9867" h="6044" extrusionOk="0">
                  <a:moveTo>
                    <a:pt x="1223" y="1"/>
                  </a:moveTo>
                  <a:cubicBezTo>
                    <a:pt x="920" y="1"/>
                    <a:pt x="618" y="26"/>
                    <a:pt x="328" y="89"/>
                  </a:cubicBezTo>
                  <a:cubicBezTo>
                    <a:pt x="240" y="114"/>
                    <a:pt x="152" y="152"/>
                    <a:pt x="63" y="203"/>
                  </a:cubicBezTo>
                  <a:cubicBezTo>
                    <a:pt x="26" y="228"/>
                    <a:pt x="0" y="291"/>
                    <a:pt x="38" y="341"/>
                  </a:cubicBezTo>
                  <a:cubicBezTo>
                    <a:pt x="51" y="379"/>
                    <a:pt x="89" y="392"/>
                    <a:pt x="126" y="404"/>
                  </a:cubicBezTo>
                  <a:cubicBezTo>
                    <a:pt x="215" y="392"/>
                    <a:pt x="290" y="392"/>
                    <a:pt x="378" y="366"/>
                  </a:cubicBezTo>
                  <a:cubicBezTo>
                    <a:pt x="631" y="310"/>
                    <a:pt x="887" y="282"/>
                    <a:pt x="1144" y="282"/>
                  </a:cubicBezTo>
                  <a:cubicBezTo>
                    <a:pt x="1631" y="282"/>
                    <a:pt x="2117" y="383"/>
                    <a:pt x="2571" y="581"/>
                  </a:cubicBezTo>
                  <a:cubicBezTo>
                    <a:pt x="3403" y="959"/>
                    <a:pt x="4171" y="1475"/>
                    <a:pt x="4801" y="2143"/>
                  </a:cubicBezTo>
                  <a:cubicBezTo>
                    <a:pt x="5293" y="2622"/>
                    <a:pt x="5734" y="3139"/>
                    <a:pt x="6187" y="3643"/>
                  </a:cubicBezTo>
                  <a:cubicBezTo>
                    <a:pt x="6792" y="4336"/>
                    <a:pt x="7473" y="4953"/>
                    <a:pt x="8216" y="5470"/>
                  </a:cubicBezTo>
                  <a:cubicBezTo>
                    <a:pt x="8607" y="5747"/>
                    <a:pt x="9060" y="5936"/>
                    <a:pt x="9527" y="6024"/>
                  </a:cubicBezTo>
                  <a:cubicBezTo>
                    <a:pt x="9564" y="6037"/>
                    <a:pt x="9605" y="6043"/>
                    <a:pt x="9646" y="6043"/>
                  </a:cubicBezTo>
                  <a:cubicBezTo>
                    <a:pt x="9687" y="6043"/>
                    <a:pt x="9728" y="6037"/>
                    <a:pt x="9766" y="6024"/>
                  </a:cubicBezTo>
                  <a:cubicBezTo>
                    <a:pt x="9804" y="6012"/>
                    <a:pt x="9829" y="5986"/>
                    <a:pt x="9842" y="5949"/>
                  </a:cubicBezTo>
                  <a:cubicBezTo>
                    <a:pt x="9867" y="5898"/>
                    <a:pt x="9854" y="5835"/>
                    <a:pt x="9804" y="5810"/>
                  </a:cubicBezTo>
                  <a:cubicBezTo>
                    <a:pt x="9741" y="5772"/>
                    <a:pt x="9678" y="5747"/>
                    <a:pt x="9615" y="5734"/>
                  </a:cubicBezTo>
                  <a:cubicBezTo>
                    <a:pt x="8947" y="5659"/>
                    <a:pt x="8418" y="5306"/>
                    <a:pt x="7914" y="4903"/>
                  </a:cubicBezTo>
                  <a:cubicBezTo>
                    <a:pt x="7334" y="4436"/>
                    <a:pt x="6805" y="3920"/>
                    <a:pt x="6326" y="3365"/>
                  </a:cubicBezTo>
                  <a:cubicBezTo>
                    <a:pt x="5746" y="2672"/>
                    <a:pt x="5116" y="2030"/>
                    <a:pt x="4448" y="1425"/>
                  </a:cubicBezTo>
                  <a:cubicBezTo>
                    <a:pt x="3844" y="896"/>
                    <a:pt x="3138" y="492"/>
                    <a:pt x="2382" y="215"/>
                  </a:cubicBezTo>
                  <a:cubicBezTo>
                    <a:pt x="2004" y="77"/>
                    <a:pt x="1613" y="1"/>
                    <a:pt x="1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5"/>
            <p:cNvSpPr/>
            <p:nvPr/>
          </p:nvSpPr>
          <p:spPr>
            <a:xfrm>
              <a:off x="574250" y="3061175"/>
              <a:ext cx="178625" cy="128850"/>
            </a:xfrm>
            <a:custGeom>
              <a:avLst/>
              <a:gdLst/>
              <a:ahLst/>
              <a:cxnLst/>
              <a:rect l="l" t="t" r="r" b="b"/>
              <a:pathLst>
                <a:path w="7145" h="5154" extrusionOk="0">
                  <a:moveTo>
                    <a:pt x="180" y="1"/>
                  </a:moveTo>
                  <a:cubicBezTo>
                    <a:pt x="150" y="1"/>
                    <a:pt x="119" y="14"/>
                    <a:pt x="88" y="50"/>
                  </a:cubicBezTo>
                  <a:cubicBezTo>
                    <a:pt x="0" y="138"/>
                    <a:pt x="88" y="226"/>
                    <a:pt x="139" y="289"/>
                  </a:cubicBezTo>
                  <a:cubicBezTo>
                    <a:pt x="1966" y="2318"/>
                    <a:pt x="4032" y="4019"/>
                    <a:pt x="6603" y="5027"/>
                  </a:cubicBezTo>
                  <a:cubicBezTo>
                    <a:pt x="6729" y="5090"/>
                    <a:pt x="6855" y="5128"/>
                    <a:pt x="6981" y="5153"/>
                  </a:cubicBezTo>
                  <a:cubicBezTo>
                    <a:pt x="7044" y="5141"/>
                    <a:pt x="7094" y="5128"/>
                    <a:pt x="7120" y="5065"/>
                  </a:cubicBezTo>
                  <a:cubicBezTo>
                    <a:pt x="7145" y="5015"/>
                    <a:pt x="7120" y="4952"/>
                    <a:pt x="7069" y="4926"/>
                  </a:cubicBezTo>
                  <a:cubicBezTo>
                    <a:pt x="6994" y="4889"/>
                    <a:pt x="6918" y="4851"/>
                    <a:pt x="6842" y="4826"/>
                  </a:cubicBezTo>
                  <a:cubicBezTo>
                    <a:pt x="4612" y="3931"/>
                    <a:pt x="2609" y="2545"/>
                    <a:pt x="983" y="768"/>
                  </a:cubicBezTo>
                  <a:cubicBezTo>
                    <a:pt x="769" y="529"/>
                    <a:pt x="555" y="314"/>
                    <a:pt x="328" y="88"/>
                  </a:cubicBezTo>
                  <a:cubicBezTo>
                    <a:pt x="287" y="47"/>
                    <a:pt x="236" y="1"/>
                    <a:pt x="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5"/>
            <p:cNvSpPr/>
            <p:nvPr/>
          </p:nvSpPr>
          <p:spPr>
            <a:xfrm>
              <a:off x="603225" y="3055475"/>
              <a:ext cx="137675" cy="111850"/>
            </a:xfrm>
            <a:custGeom>
              <a:avLst/>
              <a:gdLst/>
              <a:ahLst/>
              <a:cxnLst/>
              <a:rect l="l" t="t" r="r" b="b"/>
              <a:pathLst>
                <a:path w="5507" h="4474" extrusionOk="0">
                  <a:moveTo>
                    <a:pt x="124" y="1"/>
                  </a:moveTo>
                  <a:cubicBezTo>
                    <a:pt x="89" y="1"/>
                    <a:pt x="55" y="17"/>
                    <a:pt x="38" y="51"/>
                  </a:cubicBezTo>
                  <a:cubicBezTo>
                    <a:pt x="0" y="101"/>
                    <a:pt x="0" y="164"/>
                    <a:pt x="38" y="215"/>
                  </a:cubicBezTo>
                  <a:cubicBezTo>
                    <a:pt x="89" y="265"/>
                    <a:pt x="126" y="303"/>
                    <a:pt x="189" y="353"/>
                  </a:cubicBezTo>
                  <a:cubicBezTo>
                    <a:pt x="1802" y="1664"/>
                    <a:pt x="3415" y="2974"/>
                    <a:pt x="5041" y="4285"/>
                  </a:cubicBezTo>
                  <a:cubicBezTo>
                    <a:pt x="5116" y="4386"/>
                    <a:pt x="5230" y="4449"/>
                    <a:pt x="5343" y="4474"/>
                  </a:cubicBezTo>
                  <a:cubicBezTo>
                    <a:pt x="5444" y="4436"/>
                    <a:pt x="5507" y="4386"/>
                    <a:pt x="5444" y="4297"/>
                  </a:cubicBezTo>
                  <a:cubicBezTo>
                    <a:pt x="5394" y="4222"/>
                    <a:pt x="5343" y="4159"/>
                    <a:pt x="5268" y="4121"/>
                  </a:cubicBezTo>
                  <a:cubicBezTo>
                    <a:pt x="3692" y="2823"/>
                    <a:pt x="2105" y="1538"/>
                    <a:pt x="517" y="240"/>
                  </a:cubicBezTo>
                  <a:cubicBezTo>
                    <a:pt x="416" y="164"/>
                    <a:pt x="303" y="76"/>
                    <a:pt x="177" y="13"/>
                  </a:cubicBezTo>
                  <a:cubicBezTo>
                    <a:pt x="160" y="5"/>
                    <a:pt x="142" y="1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" name="Google Shape;884;p45"/>
          <p:cNvGrpSpPr/>
          <p:nvPr/>
        </p:nvGrpSpPr>
        <p:grpSpPr>
          <a:xfrm>
            <a:off x="4092121" y="3058902"/>
            <a:ext cx="998150" cy="297158"/>
            <a:chOff x="1935125" y="3057475"/>
            <a:chExt cx="585975" cy="174450"/>
          </a:xfrm>
        </p:grpSpPr>
        <p:sp>
          <p:nvSpPr>
            <p:cNvPr id="885" name="Google Shape;885;p45"/>
            <p:cNvSpPr/>
            <p:nvPr/>
          </p:nvSpPr>
          <p:spPr>
            <a:xfrm>
              <a:off x="1935125" y="3057475"/>
              <a:ext cx="305925" cy="174450"/>
            </a:xfrm>
            <a:custGeom>
              <a:avLst/>
              <a:gdLst/>
              <a:ahLst/>
              <a:cxnLst/>
              <a:rect l="l" t="t" r="r" b="b"/>
              <a:pathLst>
                <a:path w="12237" h="6978" extrusionOk="0">
                  <a:moveTo>
                    <a:pt x="8613" y="1"/>
                  </a:moveTo>
                  <a:cubicBezTo>
                    <a:pt x="7774" y="1"/>
                    <a:pt x="6934" y="231"/>
                    <a:pt x="6100" y="677"/>
                  </a:cubicBezTo>
                  <a:cubicBezTo>
                    <a:pt x="4777" y="1370"/>
                    <a:pt x="3743" y="2403"/>
                    <a:pt x="2798" y="3537"/>
                  </a:cubicBezTo>
                  <a:cubicBezTo>
                    <a:pt x="2055" y="4419"/>
                    <a:pt x="1286" y="5263"/>
                    <a:pt x="266" y="5843"/>
                  </a:cubicBezTo>
                  <a:cubicBezTo>
                    <a:pt x="203" y="5868"/>
                    <a:pt x="152" y="5906"/>
                    <a:pt x="102" y="5956"/>
                  </a:cubicBezTo>
                  <a:cubicBezTo>
                    <a:pt x="1" y="6032"/>
                    <a:pt x="39" y="6196"/>
                    <a:pt x="165" y="6234"/>
                  </a:cubicBezTo>
                  <a:cubicBezTo>
                    <a:pt x="228" y="6271"/>
                    <a:pt x="303" y="6284"/>
                    <a:pt x="392" y="6284"/>
                  </a:cubicBezTo>
                  <a:cubicBezTo>
                    <a:pt x="1110" y="6284"/>
                    <a:pt x="1803" y="6498"/>
                    <a:pt x="2496" y="6649"/>
                  </a:cubicBezTo>
                  <a:cubicBezTo>
                    <a:pt x="3416" y="6851"/>
                    <a:pt x="4348" y="6964"/>
                    <a:pt x="5293" y="6977"/>
                  </a:cubicBezTo>
                  <a:cubicBezTo>
                    <a:pt x="5311" y="6977"/>
                    <a:pt x="5328" y="6977"/>
                    <a:pt x="5346" y="6977"/>
                  </a:cubicBezTo>
                  <a:cubicBezTo>
                    <a:pt x="7356" y="6977"/>
                    <a:pt x="10043" y="5551"/>
                    <a:pt x="11443" y="3839"/>
                  </a:cubicBezTo>
                  <a:cubicBezTo>
                    <a:pt x="11657" y="3575"/>
                    <a:pt x="11808" y="3272"/>
                    <a:pt x="11921" y="2957"/>
                  </a:cubicBezTo>
                  <a:cubicBezTo>
                    <a:pt x="12236" y="2000"/>
                    <a:pt x="11947" y="1168"/>
                    <a:pt x="11064" y="677"/>
                  </a:cubicBezTo>
                  <a:cubicBezTo>
                    <a:pt x="10254" y="222"/>
                    <a:pt x="9434" y="1"/>
                    <a:pt x="8613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5"/>
            <p:cNvSpPr/>
            <p:nvPr/>
          </p:nvSpPr>
          <p:spPr>
            <a:xfrm>
              <a:off x="1981450" y="3080725"/>
              <a:ext cx="228725" cy="115800"/>
            </a:xfrm>
            <a:custGeom>
              <a:avLst/>
              <a:gdLst/>
              <a:ahLst/>
              <a:cxnLst/>
              <a:rect l="l" t="t" r="r" b="b"/>
              <a:pathLst>
                <a:path w="9149" h="4632" extrusionOk="0">
                  <a:moveTo>
                    <a:pt x="7232" y="1"/>
                  </a:moveTo>
                  <a:cubicBezTo>
                    <a:pt x="7005" y="1"/>
                    <a:pt x="6778" y="17"/>
                    <a:pt x="6553" y="49"/>
                  </a:cubicBezTo>
                  <a:cubicBezTo>
                    <a:pt x="5204" y="225"/>
                    <a:pt x="3970" y="856"/>
                    <a:pt x="3037" y="1838"/>
                  </a:cubicBezTo>
                  <a:cubicBezTo>
                    <a:pt x="2168" y="2720"/>
                    <a:pt x="1311" y="3590"/>
                    <a:pt x="252" y="4245"/>
                  </a:cubicBezTo>
                  <a:cubicBezTo>
                    <a:pt x="214" y="4270"/>
                    <a:pt x="177" y="4296"/>
                    <a:pt x="139" y="4333"/>
                  </a:cubicBezTo>
                  <a:cubicBezTo>
                    <a:pt x="76" y="4396"/>
                    <a:pt x="0" y="4485"/>
                    <a:pt x="76" y="4573"/>
                  </a:cubicBezTo>
                  <a:cubicBezTo>
                    <a:pt x="106" y="4615"/>
                    <a:pt x="145" y="4631"/>
                    <a:pt x="186" y="4631"/>
                  </a:cubicBezTo>
                  <a:cubicBezTo>
                    <a:pt x="232" y="4631"/>
                    <a:pt x="282" y="4612"/>
                    <a:pt x="328" y="4585"/>
                  </a:cubicBezTo>
                  <a:cubicBezTo>
                    <a:pt x="391" y="4560"/>
                    <a:pt x="441" y="4522"/>
                    <a:pt x="492" y="4485"/>
                  </a:cubicBezTo>
                  <a:cubicBezTo>
                    <a:pt x="807" y="4258"/>
                    <a:pt x="1109" y="4044"/>
                    <a:pt x="1424" y="3817"/>
                  </a:cubicBezTo>
                  <a:cubicBezTo>
                    <a:pt x="2130" y="3287"/>
                    <a:pt x="2697" y="2607"/>
                    <a:pt x="3327" y="2015"/>
                  </a:cubicBezTo>
                  <a:cubicBezTo>
                    <a:pt x="4462" y="952"/>
                    <a:pt x="5715" y="348"/>
                    <a:pt x="7119" y="348"/>
                  </a:cubicBezTo>
                  <a:cubicBezTo>
                    <a:pt x="7663" y="348"/>
                    <a:pt x="8230" y="439"/>
                    <a:pt x="8821" y="629"/>
                  </a:cubicBezTo>
                  <a:cubicBezTo>
                    <a:pt x="8884" y="641"/>
                    <a:pt x="8947" y="667"/>
                    <a:pt x="9010" y="667"/>
                  </a:cubicBezTo>
                  <a:cubicBezTo>
                    <a:pt x="9073" y="667"/>
                    <a:pt x="9136" y="616"/>
                    <a:pt x="9148" y="553"/>
                  </a:cubicBezTo>
                  <a:cubicBezTo>
                    <a:pt x="9148" y="389"/>
                    <a:pt x="9022" y="351"/>
                    <a:pt x="8909" y="301"/>
                  </a:cubicBezTo>
                  <a:cubicBezTo>
                    <a:pt x="8377" y="103"/>
                    <a:pt x="7805" y="1"/>
                    <a:pt x="72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5"/>
            <p:cNvSpPr/>
            <p:nvPr/>
          </p:nvSpPr>
          <p:spPr>
            <a:xfrm>
              <a:off x="2032800" y="3117100"/>
              <a:ext cx="185250" cy="94975"/>
            </a:xfrm>
            <a:custGeom>
              <a:avLst/>
              <a:gdLst/>
              <a:ahLst/>
              <a:cxnLst/>
              <a:rect l="l" t="t" r="r" b="b"/>
              <a:pathLst>
                <a:path w="7410" h="3799" extrusionOk="0">
                  <a:moveTo>
                    <a:pt x="7201" y="1"/>
                  </a:moveTo>
                  <a:cubicBezTo>
                    <a:pt x="7122" y="1"/>
                    <a:pt x="7067" y="89"/>
                    <a:pt x="7019" y="157"/>
                  </a:cubicBezTo>
                  <a:cubicBezTo>
                    <a:pt x="6817" y="484"/>
                    <a:pt x="6578" y="787"/>
                    <a:pt x="6288" y="1039"/>
                  </a:cubicBezTo>
                  <a:cubicBezTo>
                    <a:pt x="4675" y="2475"/>
                    <a:pt x="2634" y="3319"/>
                    <a:pt x="492" y="3471"/>
                  </a:cubicBezTo>
                  <a:cubicBezTo>
                    <a:pt x="448" y="3477"/>
                    <a:pt x="407" y="3477"/>
                    <a:pt x="367" y="3477"/>
                  </a:cubicBezTo>
                  <a:cubicBezTo>
                    <a:pt x="328" y="3477"/>
                    <a:pt x="290" y="3477"/>
                    <a:pt x="252" y="3483"/>
                  </a:cubicBezTo>
                  <a:cubicBezTo>
                    <a:pt x="126" y="3483"/>
                    <a:pt x="0" y="3521"/>
                    <a:pt x="13" y="3660"/>
                  </a:cubicBezTo>
                  <a:cubicBezTo>
                    <a:pt x="25" y="3760"/>
                    <a:pt x="139" y="3798"/>
                    <a:pt x="240" y="3798"/>
                  </a:cubicBezTo>
                  <a:lnTo>
                    <a:pt x="567" y="3798"/>
                  </a:lnTo>
                  <a:cubicBezTo>
                    <a:pt x="983" y="3773"/>
                    <a:pt x="1399" y="3723"/>
                    <a:pt x="1802" y="3634"/>
                  </a:cubicBezTo>
                  <a:cubicBezTo>
                    <a:pt x="3541" y="3269"/>
                    <a:pt x="5167" y="2463"/>
                    <a:pt x="6502" y="1278"/>
                  </a:cubicBezTo>
                  <a:cubicBezTo>
                    <a:pt x="6817" y="1013"/>
                    <a:pt x="7082" y="698"/>
                    <a:pt x="7296" y="333"/>
                  </a:cubicBezTo>
                  <a:cubicBezTo>
                    <a:pt x="7346" y="232"/>
                    <a:pt x="7409" y="119"/>
                    <a:pt x="7283" y="31"/>
                  </a:cubicBezTo>
                  <a:cubicBezTo>
                    <a:pt x="7253" y="9"/>
                    <a:pt x="7226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5"/>
            <p:cNvSpPr/>
            <p:nvPr/>
          </p:nvSpPr>
          <p:spPr>
            <a:xfrm>
              <a:off x="2041625" y="3109550"/>
              <a:ext cx="148075" cy="81400"/>
            </a:xfrm>
            <a:custGeom>
              <a:avLst/>
              <a:gdLst/>
              <a:ahLst/>
              <a:cxnLst/>
              <a:rect l="l" t="t" r="r" b="b"/>
              <a:pathLst>
                <a:path w="5923" h="3256" extrusionOk="0">
                  <a:moveTo>
                    <a:pt x="5734" y="0"/>
                  </a:moveTo>
                  <a:cubicBezTo>
                    <a:pt x="5687" y="0"/>
                    <a:pt x="5637" y="14"/>
                    <a:pt x="5595" y="30"/>
                  </a:cubicBezTo>
                  <a:cubicBezTo>
                    <a:pt x="5267" y="156"/>
                    <a:pt x="4940" y="270"/>
                    <a:pt x="4625" y="433"/>
                  </a:cubicBezTo>
                  <a:cubicBezTo>
                    <a:pt x="3138" y="1164"/>
                    <a:pt x="1701" y="2008"/>
                    <a:pt x="277" y="2853"/>
                  </a:cubicBezTo>
                  <a:cubicBezTo>
                    <a:pt x="202" y="2903"/>
                    <a:pt x="113" y="2954"/>
                    <a:pt x="50" y="3017"/>
                  </a:cubicBezTo>
                  <a:cubicBezTo>
                    <a:pt x="0" y="3067"/>
                    <a:pt x="0" y="3143"/>
                    <a:pt x="38" y="3193"/>
                  </a:cubicBezTo>
                  <a:cubicBezTo>
                    <a:pt x="63" y="3218"/>
                    <a:pt x="113" y="3231"/>
                    <a:pt x="151" y="3256"/>
                  </a:cubicBezTo>
                  <a:cubicBezTo>
                    <a:pt x="265" y="3231"/>
                    <a:pt x="365" y="3193"/>
                    <a:pt x="466" y="3117"/>
                  </a:cubicBezTo>
                  <a:cubicBezTo>
                    <a:pt x="2180" y="2134"/>
                    <a:pt x="3843" y="1063"/>
                    <a:pt x="5696" y="333"/>
                  </a:cubicBezTo>
                  <a:cubicBezTo>
                    <a:pt x="5796" y="295"/>
                    <a:pt x="5922" y="244"/>
                    <a:pt x="5885" y="106"/>
                  </a:cubicBezTo>
                  <a:cubicBezTo>
                    <a:pt x="5856" y="26"/>
                    <a:pt x="5797" y="0"/>
                    <a:pt x="57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5"/>
            <p:cNvSpPr/>
            <p:nvPr/>
          </p:nvSpPr>
          <p:spPr>
            <a:xfrm>
              <a:off x="2215200" y="3057475"/>
              <a:ext cx="305900" cy="174450"/>
            </a:xfrm>
            <a:custGeom>
              <a:avLst/>
              <a:gdLst/>
              <a:ahLst/>
              <a:cxnLst/>
              <a:rect l="l" t="t" r="r" b="b"/>
              <a:pathLst>
                <a:path w="12236" h="6978" extrusionOk="0">
                  <a:moveTo>
                    <a:pt x="3622" y="1"/>
                  </a:moveTo>
                  <a:cubicBezTo>
                    <a:pt x="2799" y="1"/>
                    <a:pt x="1976" y="222"/>
                    <a:pt x="1159" y="677"/>
                  </a:cubicBezTo>
                  <a:cubicBezTo>
                    <a:pt x="290" y="1168"/>
                    <a:pt x="0" y="2000"/>
                    <a:pt x="315" y="2957"/>
                  </a:cubicBezTo>
                  <a:cubicBezTo>
                    <a:pt x="429" y="3272"/>
                    <a:pt x="580" y="3575"/>
                    <a:pt x="794" y="3839"/>
                  </a:cubicBezTo>
                  <a:cubicBezTo>
                    <a:pt x="2206" y="5551"/>
                    <a:pt x="4893" y="6977"/>
                    <a:pt x="6903" y="6977"/>
                  </a:cubicBezTo>
                  <a:cubicBezTo>
                    <a:pt x="6921" y="6977"/>
                    <a:pt x="6938" y="6977"/>
                    <a:pt x="6956" y="6977"/>
                  </a:cubicBezTo>
                  <a:cubicBezTo>
                    <a:pt x="7888" y="6964"/>
                    <a:pt x="8833" y="6851"/>
                    <a:pt x="9741" y="6649"/>
                  </a:cubicBezTo>
                  <a:cubicBezTo>
                    <a:pt x="10446" y="6498"/>
                    <a:pt x="11127" y="6284"/>
                    <a:pt x="11858" y="6284"/>
                  </a:cubicBezTo>
                  <a:cubicBezTo>
                    <a:pt x="11933" y="6284"/>
                    <a:pt x="12009" y="6271"/>
                    <a:pt x="12084" y="6234"/>
                  </a:cubicBezTo>
                  <a:cubicBezTo>
                    <a:pt x="12210" y="6196"/>
                    <a:pt x="12236" y="6032"/>
                    <a:pt x="12135" y="5956"/>
                  </a:cubicBezTo>
                  <a:cubicBezTo>
                    <a:pt x="12084" y="5906"/>
                    <a:pt x="12034" y="5868"/>
                    <a:pt x="11984" y="5843"/>
                  </a:cubicBezTo>
                  <a:cubicBezTo>
                    <a:pt x="10963" y="5263"/>
                    <a:pt x="10182" y="4419"/>
                    <a:pt x="9451" y="3537"/>
                  </a:cubicBezTo>
                  <a:cubicBezTo>
                    <a:pt x="8506" y="2403"/>
                    <a:pt x="7472" y="1370"/>
                    <a:pt x="6137" y="677"/>
                  </a:cubicBezTo>
                  <a:cubicBezTo>
                    <a:pt x="5303" y="231"/>
                    <a:pt x="4462" y="1"/>
                    <a:pt x="3622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5"/>
            <p:cNvSpPr/>
            <p:nvPr/>
          </p:nvSpPr>
          <p:spPr>
            <a:xfrm>
              <a:off x="2246375" y="3080725"/>
              <a:ext cx="228725" cy="115800"/>
            </a:xfrm>
            <a:custGeom>
              <a:avLst/>
              <a:gdLst/>
              <a:ahLst/>
              <a:cxnLst/>
              <a:rect l="l" t="t" r="r" b="b"/>
              <a:pathLst>
                <a:path w="9149" h="4632" extrusionOk="0">
                  <a:moveTo>
                    <a:pt x="1919" y="1"/>
                  </a:moveTo>
                  <a:cubicBezTo>
                    <a:pt x="1349" y="1"/>
                    <a:pt x="781" y="103"/>
                    <a:pt x="240" y="301"/>
                  </a:cubicBezTo>
                  <a:cubicBezTo>
                    <a:pt x="127" y="351"/>
                    <a:pt x="1" y="389"/>
                    <a:pt x="1" y="553"/>
                  </a:cubicBezTo>
                  <a:cubicBezTo>
                    <a:pt x="13" y="616"/>
                    <a:pt x="76" y="667"/>
                    <a:pt x="139" y="667"/>
                  </a:cubicBezTo>
                  <a:cubicBezTo>
                    <a:pt x="202" y="667"/>
                    <a:pt x="265" y="641"/>
                    <a:pt x="328" y="629"/>
                  </a:cubicBezTo>
                  <a:cubicBezTo>
                    <a:pt x="919" y="439"/>
                    <a:pt x="1486" y="348"/>
                    <a:pt x="2030" y="348"/>
                  </a:cubicBezTo>
                  <a:cubicBezTo>
                    <a:pt x="3434" y="348"/>
                    <a:pt x="4687" y="952"/>
                    <a:pt x="5822" y="2015"/>
                  </a:cubicBezTo>
                  <a:cubicBezTo>
                    <a:pt x="6465" y="2607"/>
                    <a:pt x="7019" y="3287"/>
                    <a:pt x="7725" y="3817"/>
                  </a:cubicBezTo>
                  <a:cubicBezTo>
                    <a:pt x="8040" y="4044"/>
                    <a:pt x="8355" y="4258"/>
                    <a:pt x="8657" y="4485"/>
                  </a:cubicBezTo>
                  <a:cubicBezTo>
                    <a:pt x="8708" y="4522"/>
                    <a:pt x="8771" y="4560"/>
                    <a:pt x="8821" y="4585"/>
                  </a:cubicBezTo>
                  <a:cubicBezTo>
                    <a:pt x="8867" y="4612"/>
                    <a:pt x="8917" y="4631"/>
                    <a:pt x="8964" y="4631"/>
                  </a:cubicBezTo>
                  <a:cubicBezTo>
                    <a:pt x="9008" y="4631"/>
                    <a:pt x="9050" y="4615"/>
                    <a:pt x="9086" y="4573"/>
                  </a:cubicBezTo>
                  <a:cubicBezTo>
                    <a:pt x="9149" y="4485"/>
                    <a:pt x="9086" y="4396"/>
                    <a:pt x="9010" y="4333"/>
                  </a:cubicBezTo>
                  <a:cubicBezTo>
                    <a:pt x="8972" y="4296"/>
                    <a:pt x="8935" y="4270"/>
                    <a:pt x="8897" y="4245"/>
                  </a:cubicBezTo>
                  <a:cubicBezTo>
                    <a:pt x="7838" y="3590"/>
                    <a:pt x="6981" y="2720"/>
                    <a:pt x="6112" y="1838"/>
                  </a:cubicBezTo>
                  <a:cubicBezTo>
                    <a:pt x="5180" y="856"/>
                    <a:pt x="3945" y="225"/>
                    <a:pt x="2596" y="49"/>
                  </a:cubicBezTo>
                  <a:cubicBezTo>
                    <a:pt x="2371" y="17"/>
                    <a:pt x="2145" y="1"/>
                    <a:pt x="19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5"/>
            <p:cNvSpPr/>
            <p:nvPr/>
          </p:nvSpPr>
          <p:spPr>
            <a:xfrm>
              <a:off x="2238175" y="3117375"/>
              <a:ext cx="185275" cy="94700"/>
            </a:xfrm>
            <a:custGeom>
              <a:avLst/>
              <a:gdLst/>
              <a:ahLst/>
              <a:cxnLst/>
              <a:rect l="l" t="t" r="r" b="b"/>
              <a:pathLst>
                <a:path w="7411" h="3788" extrusionOk="0">
                  <a:moveTo>
                    <a:pt x="213" y="0"/>
                  </a:moveTo>
                  <a:cubicBezTo>
                    <a:pt x="187" y="0"/>
                    <a:pt x="159" y="10"/>
                    <a:pt x="127" y="32"/>
                  </a:cubicBezTo>
                  <a:cubicBezTo>
                    <a:pt x="1" y="120"/>
                    <a:pt x="64" y="234"/>
                    <a:pt x="127" y="335"/>
                  </a:cubicBezTo>
                  <a:cubicBezTo>
                    <a:pt x="329" y="687"/>
                    <a:pt x="606" y="1002"/>
                    <a:pt x="921" y="1280"/>
                  </a:cubicBezTo>
                  <a:cubicBezTo>
                    <a:pt x="2257" y="2452"/>
                    <a:pt x="3869" y="3258"/>
                    <a:pt x="5608" y="3623"/>
                  </a:cubicBezTo>
                  <a:cubicBezTo>
                    <a:pt x="6024" y="3712"/>
                    <a:pt x="6427" y="3762"/>
                    <a:pt x="6843" y="3787"/>
                  </a:cubicBezTo>
                  <a:lnTo>
                    <a:pt x="7183" y="3787"/>
                  </a:lnTo>
                  <a:cubicBezTo>
                    <a:pt x="7284" y="3787"/>
                    <a:pt x="7385" y="3749"/>
                    <a:pt x="7398" y="3649"/>
                  </a:cubicBezTo>
                  <a:cubicBezTo>
                    <a:pt x="7410" y="3510"/>
                    <a:pt x="7284" y="3472"/>
                    <a:pt x="7171" y="3472"/>
                  </a:cubicBezTo>
                  <a:cubicBezTo>
                    <a:pt x="7133" y="3466"/>
                    <a:pt x="7092" y="3466"/>
                    <a:pt x="7051" y="3466"/>
                  </a:cubicBezTo>
                  <a:cubicBezTo>
                    <a:pt x="7010" y="3466"/>
                    <a:pt x="6969" y="3466"/>
                    <a:pt x="6931" y="3460"/>
                  </a:cubicBezTo>
                  <a:cubicBezTo>
                    <a:pt x="4777" y="3308"/>
                    <a:pt x="2735" y="2464"/>
                    <a:pt x="1135" y="1028"/>
                  </a:cubicBezTo>
                  <a:cubicBezTo>
                    <a:pt x="845" y="776"/>
                    <a:pt x="593" y="473"/>
                    <a:pt x="392" y="158"/>
                  </a:cubicBezTo>
                  <a:cubicBezTo>
                    <a:pt x="344" y="83"/>
                    <a:pt x="290" y="0"/>
                    <a:pt x="2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5"/>
            <p:cNvSpPr/>
            <p:nvPr/>
          </p:nvSpPr>
          <p:spPr>
            <a:xfrm>
              <a:off x="2266550" y="3109550"/>
              <a:ext cx="148400" cy="81400"/>
            </a:xfrm>
            <a:custGeom>
              <a:avLst/>
              <a:gdLst/>
              <a:ahLst/>
              <a:cxnLst/>
              <a:rect l="l" t="t" r="r" b="b"/>
              <a:pathLst>
                <a:path w="5936" h="3256" extrusionOk="0">
                  <a:moveTo>
                    <a:pt x="196" y="0"/>
                  </a:moveTo>
                  <a:cubicBezTo>
                    <a:pt x="134" y="0"/>
                    <a:pt x="79" y="26"/>
                    <a:pt x="50" y="106"/>
                  </a:cubicBezTo>
                  <a:cubicBezTo>
                    <a:pt x="0" y="244"/>
                    <a:pt x="139" y="295"/>
                    <a:pt x="239" y="333"/>
                  </a:cubicBezTo>
                  <a:cubicBezTo>
                    <a:pt x="2079" y="1063"/>
                    <a:pt x="3755" y="2134"/>
                    <a:pt x="5469" y="3117"/>
                  </a:cubicBezTo>
                  <a:cubicBezTo>
                    <a:pt x="5557" y="3193"/>
                    <a:pt x="5670" y="3231"/>
                    <a:pt x="5784" y="3256"/>
                  </a:cubicBezTo>
                  <a:cubicBezTo>
                    <a:pt x="5822" y="3243"/>
                    <a:pt x="5859" y="3218"/>
                    <a:pt x="5885" y="3193"/>
                  </a:cubicBezTo>
                  <a:cubicBezTo>
                    <a:pt x="5935" y="3143"/>
                    <a:pt x="5935" y="3067"/>
                    <a:pt x="5885" y="3017"/>
                  </a:cubicBezTo>
                  <a:cubicBezTo>
                    <a:pt x="5809" y="2954"/>
                    <a:pt x="5733" y="2903"/>
                    <a:pt x="5645" y="2853"/>
                  </a:cubicBezTo>
                  <a:cubicBezTo>
                    <a:pt x="4234" y="2008"/>
                    <a:pt x="2797" y="1164"/>
                    <a:pt x="1311" y="433"/>
                  </a:cubicBezTo>
                  <a:cubicBezTo>
                    <a:pt x="995" y="270"/>
                    <a:pt x="655" y="156"/>
                    <a:pt x="340" y="30"/>
                  </a:cubicBezTo>
                  <a:cubicBezTo>
                    <a:pt x="292" y="14"/>
                    <a:pt x="242" y="0"/>
                    <a:pt x="1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" name="Google Shape;893;p45"/>
          <p:cNvGrpSpPr/>
          <p:nvPr/>
        </p:nvGrpSpPr>
        <p:grpSpPr>
          <a:xfrm>
            <a:off x="6566281" y="3032393"/>
            <a:ext cx="1069480" cy="350176"/>
            <a:chOff x="1077650" y="3020975"/>
            <a:chExt cx="627850" cy="205575"/>
          </a:xfrm>
        </p:grpSpPr>
        <p:sp>
          <p:nvSpPr>
            <p:cNvPr id="894" name="Google Shape;894;p45"/>
            <p:cNvSpPr/>
            <p:nvPr/>
          </p:nvSpPr>
          <p:spPr>
            <a:xfrm>
              <a:off x="1077650" y="3020975"/>
              <a:ext cx="627850" cy="205575"/>
            </a:xfrm>
            <a:custGeom>
              <a:avLst/>
              <a:gdLst/>
              <a:ahLst/>
              <a:cxnLst/>
              <a:rect l="l" t="t" r="r" b="b"/>
              <a:pathLst>
                <a:path w="25114" h="8223" extrusionOk="0">
                  <a:moveTo>
                    <a:pt x="12563" y="1"/>
                  </a:moveTo>
                  <a:cubicBezTo>
                    <a:pt x="12346" y="1"/>
                    <a:pt x="12129" y="70"/>
                    <a:pt x="11946" y="209"/>
                  </a:cubicBezTo>
                  <a:lnTo>
                    <a:pt x="11933" y="209"/>
                  </a:lnTo>
                  <a:lnTo>
                    <a:pt x="11921" y="221"/>
                  </a:lnTo>
                  <a:cubicBezTo>
                    <a:pt x="11656" y="398"/>
                    <a:pt x="11429" y="625"/>
                    <a:pt x="11240" y="877"/>
                  </a:cubicBezTo>
                  <a:lnTo>
                    <a:pt x="11215" y="914"/>
                  </a:lnTo>
                  <a:cubicBezTo>
                    <a:pt x="11026" y="1129"/>
                    <a:pt x="10837" y="1355"/>
                    <a:pt x="10661" y="1582"/>
                  </a:cubicBezTo>
                  <a:cubicBezTo>
                    <a:pt x="10409" y="1897"/>
                    <a:pt x="10157" y="2200"/>
                    <a:pt x="9905" y="2502"/>
                  </a:cubicBezTo>
                  <a:cubicBezTo>
                    <a:pt x="9539" y="2930"/>
                    <a:pt x="9111" y="3296"/>
                    <a:pt x="8645" y="3586"/>
                  </a:cubicBezTo>
                  <a:cubicBezTo>
                    <a:pt x="8178" y="3876"/>
                    <a:pt x="7699" y="4128"/>
                    <a:pt x="7208" y="4354"/>
                  </a:cubicBezTo>
                  <a:cubicBezTo>
                    <a:pt x="6313" y="4758"/>
                    <a:pt x="5595" y="4934"/>
                    <a:pt x="4915" y="4959"/>
                  </a:cubicBezTo>
                  <a:cubicBezTo>
                    <a:pt x="4869" y="4961"/>
                    <a:pt x="4823" y="4962"/>
                    <a:pt x="4778" y="4962"/>
                  </a:cubicBezTo>
                  <a:cubicBezTo>
                    <a:pt x="4149" y="4962"/>
                    <a:pt x="3638" y="4796"/>
                    <a:pt x="3226" y="4443"/>
                  </a:cubicBezTo>
                  <a:cubicBezTo>
                    <a:pt x="3050" y="4279"/>
                    <a:pt x="3062" y="4216"/>
                    <a:pt x="3075" y="4153"/>
                  </a:cubicBezTo>
                  <a:cubicBezTo>
                    <a:pt x="3088" y="4027"/>
                    <a:pt x="3163" y="3913"/>
                    <a:pt x="3264" y="3838"/>
                  </a:cubicBezTo>
                  <a:cubicBezTo>
                    <a:pt x="3563" y="4512"/>
                    <a:pt x="4090" y="4613"/>
                    <a:pt x="4358" y="4613"/>
                  </a:cubicBezTo>
                  <a:cubicBezTo>
                    <a:pt x="4406" y="4613"/>
                    <a:pt x="4445" y="4610"/>
                    <a:pt x="4474" y="4606"/>
                  </a:cubicBezTo>
                  <a:cubicBezTo>
                    <a:pt x="4763" y="4581"/>
                    <a:pt x="5267" y="4430"/>
                    <a:pt x="5507" y="3712"/>
                  </a:cubicBezTo>
                  <a:cubicBezTo>
                    <a:pt x="5646" y="3309"/>
                    <a:pt x="5620" y="2867"/>
                    <a:pt x="5444" y="2477"/>
                  </a:cubicBezTo>
                  <a:cubicBezTo>
                    <a:pt x="5129" y="1696"/>
                    <a:pt x="4411" y="1141"/>
                    <a:pt x="3579" y="1053"/>
                  </a:cubicBezTo>
                  <a:cubicBezTo>
                    <a:pt x="3428" y="1029"/>
                    <a:pt x="3276" y="1018"/>
                    <a:pt x="3125" y="1018"/>
                  </a:cubicBezTo>
                  <a:cubicBezTo>
                    <a:pt x="2060" y="1018"/>
                    <a:pt x="1015" y="1582"/>
                    <a:pt x="530" y="2464"/>
                  </a:cubicBezTo>
                  <a:cubicBezTo>
                    <a:pt x="114" y="3246"/>
                    <a:pt x="0" y="4140"/>
                    <a:pt x="215" y="4997"/>
                  </a:cubicBezTo>
                  <a:cubicBezTo>
                    <a:pt x="467" y="6043"/>
                    <a:pt x="1109" y="6849"/>
                    <a:pt x="2117" y="7429"/>
                  </a:cubicBezTo>
                  <a:cubicBezTo>
                    <a:pt x="3037" y="7958"/>
                    <a:pt x="4070" y="8223"/>
                    <a:pt x="5129" y="8223"/>
                  </a:cubicBezTo>
                  <a:lnTo>
                    <a:pt x="5167" y="8223"/>
                  </a:lnTo>
                  <a:cubicBezTo>
                    <a:pt x="6918" y="8172"/>
                    <a:pt x="8607" y="7555"/>
                    <a:pt x="9993" y="6471"/>
                  </a:cubicBezTo>
                  <a:cubicBezTo>
                    <a:pt x="11102" y="5614"/>
                    <a:pt x="11908" y="4531"/>
                    <a:pt x="12551" y="3460"/>
                  </a:cubicBezTo>
                  <a:cubicBezTo>
                    <a:pt x="13193" y="4531"/>
                    <a:pt x="14000" y="5614"/>
                    <a:pt x="15109" y="6471"/>
                  </a:cubicBezTo>
                  <a:cubicBezTo>
                    <a:pt x="16495" y="7555"/>
                    <a:pt x="18183" y="8172"/>
                    <a:pt x="19935" y="8223"/>
                  </a:cubicBezTo>
                  <a:lnTo>
                    <a:pt x="19985" y="8223"/>
                  </a:lnTo>
                  <a:cubicBezTo>
                    <a:pt x="21044" y="8223"/>
                    <a:pt x="22077" y="7958"/>
                    <a:pt x="22997" y="7429"/>
                  </a:cubicBezTo>
                  <a:cubicBezTo>
                    <a:pt x="24005" y="6849"/>
                    <a:pt x="24648" y="6043"/>
                    <a:pt x="24900" y="4997"/>
                  </a:cubicBezTo>
                  <a:cubicBezTo>
                    <a:pt x="25114" y="4140"/>
                    <a:pt x="25000" y="3246"/>
                    <a:pt x="24585" y="2464"/>
                  </a:cubicBezTo>
                  <a:cubicBezTo>
                    <a:pt x="24102" y="1586"/>
                    <a:pt x="23074" y="1014"/>
                    <a:pt x="22010" y="1014"/>
                  </a:cubicBezTo>
                  <a:cubicBezTo>
                    <a:pt x="21852" y="1014"/>
                    <a:pt x="21693" y="1027"/>
                    <a:pt x="21535" y="1053"/>
                  </a:cubicBezTo>
                  <a:cubicBezTo>
                    <a:pt x="20704" y="1141"/>
                    <a:pt x="19985" y="1696"/>
                    <a:pt x="19670" y="2477"/>
                  </a:cubicBezTo>
                  <a:cubicBezTo>
                    <a:pt x="19494" y="2867"/>
                    <a:pt x="19469" y="3309"/>
                    <a:pt x="19607" y="3712"/>
                  </a:cubicBezTo>
                  <a:cubicBezTo>
                    <a:pt x="19847" y="4430"/>
                    <a:pt x="20351" y="4581"/>
                    <a:pt x="20641" y="4606"/>
                  </a:cubicBezTo>
                  <a:cubicBezTo>
                    <a:pt x="20671" y="4610"/>
                    <a:pt x="20712" y="4613"/>
                    <a:pt x="20761" y="4613"/>
                  </a:cubicBezTo>
                  <a:cubicBezTo>
                    <a:pt x="21037" y="4613"/>
                    <a:pt x="21561" y="4512"/>
                    <a:pt x="21850" y="3838"/>
                  </a:cubicBezTo>
                  <a:cubicBezTo>
                    <a:pt x="21951" y="3913"/>
                    <a:pt x="22027" y="4027"/>
                    <a:pt x="22039" y="4153"/>
                  </a:cubicBezTo>
                  <a:cubicBezTo>
                    <a:pt x="22052" y="4216"/>
                    <a:pt x="22077" y="4279"/>
                    <a:pt x="21888" y="4443"/>
                  </a:cubicBezTo>
                  <a:cubicBezTo>
                    <a:pt x="21464" y="4806"/>
                    <a:pt x="20958" y="4960"/>
                    <a:pt x="20292" y="4960"/>
                  </a:cubicBezTo>
                  <a:cubicBezTo>
                    <a:pt x="20266" y="4960"/>
                    <a:pt x="20239" y="4960"/>
                    <a:pt x="20212" y="4959"/>
                  </a:cubicBezTo>
                  <a:cubicBezTo>
                    <a:pt x="19494" y="4947"/>
                    <a:pt x="18813" y="4758"/>
                    <a:pt x="17906" y="4354"/>
                  </a:cubicBezTo>
                  <a:cubicBezTo>
                    <a:pt x="17415" y="4128"/>
                    <a:pt x="16936" y="3876"/>
                    <a:pt x="16482" y="3586"/>
                  </a:cubicBezTo>
                  <a:cubicBezTo>
                    <a:pt x="16003" y="3296"/>
                    <a:pt x="15575" y="2930"/>
                    <a:pt x="15222" y="2502"/>
                  </a:cubicBezTo>
                  <a:cubicBezTo>
                    <a:pt x="14958" y="2200"/>
                    <a:pt x="14718" y="1897"/>
                    <a:pt x="14466" y="1582"/>
                  </a:cubicBezTo>
                  <a:cubicBezTo>
                    <a:pt x="14277" y="1355"/>
                    <a:pt x="14088" y="1141"/>
                    <a:pt x="13912" y="914"/>
                  </a:cubicBezTo>
                  <a:lnTo>
                    <a:pt x="13874" y="877"/>
                  </a:lnTo>
                  <a:cubicBezTo>
                    <a:pt x="13685" y="625"/>
                    <a:pt x="13445" y="398"/>
                    <a:pt x="13193" y="209"/>
                  </a:cubicBezTo>
                  <a:lnTo>
                    <a:pt x="13181" y="209"/>
                  </a:lnTo>
                  <a:cubicBezTo>
                    <a:pt x="12998" y="70"/>
                    <a:pt x="12781" y="1"/>
                    <a:pt x="12563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5"/>
            <p:cNvSpPr/>
            <p:nvPr/>
          </p:nvSpPr>
          <p:spPr>
            <a:xfrm>
              <a:off x="1085825" y="3061425"/>
              <a:ext cx="300025" cy="152875"/>
            </a:xfrm>
            <a:custGeom>
              <a:avLst/>
              <a:gdLst/>
              <a:ahLst/>
              <a:cxnLst/>
              <a:rect l="l" t="t" r="r" b="b"/>
              <a:pathLst>
                <a:path w="12001" h="6115" extrusionOk="0">
                  <a:moveTo>
                    <a:pt x="2578" y="0"/>
                  </a:moveTo>
                  <a:cubicBezTo>
                    <a:pt x="2328" y="0"/>
                    <a:pt x="2070" y="48"/>
                    <a:pt x="1815" y="153"/>
                  </a:cubicBezTo>
                  <a:cubicBezTo>
                    <a:pt x="1" y="897"/>
                    <a:pt x="39" y="3303"/>
                    <a:pt x="1110" y="4639"/>
                  </a:cubicBezTo>
                  <a:cubicBezTo>
                    <a:pt x="1948" y="5689"/>
                    <a:pt x="3204" y="6115"/>
                    <a:pt x="4483" y="6115"/>
                  </a:cubicBezTo>
                  <a:cubicBezTo>
                    <a:pt x="5262" y="6115"/>
                    <a:pt x="6049" y="5957"/>
                    <a:pt x="6755" y="5685"/>
                  </a:cubicBezTo>
                  <a:cubicBezTo>
                    <a:pt x="8897" y="4853"/>
                    <a:pt x="10686" y="3228"/>
                    <a:pt x="11921" y="1312"/>
                  </a:cubicBezTo>
                  <a:cubicBezTo>
                    <a:pt x="12000" y="1190"/>
                    <a:pt x="11884" y="1067"/>
                    <a:pt x="11768" y="1067"/>
                  </a:cubicBezTo>
                  <a:cubicBezTo>
                    <a:pt x="11717" y="1067"/>
                    <a:pt x="11666" y="1091"/>
                    <a:pt x="11632" y="1149"/>
                  </a:cubicBezTo>
                  <a:cubicBezTo>
                    <a:pt x="10142" y="3436"/>
                    <a:pt x="7450" y="5800"/>
                    <a:pt x="4554" y="5800"/>
                  </a:cubicBezTo>
                  <a:cubicBezTo>
                    <a:pt x="4339" y="5800"/>
                    <a:pt x="4124" y="5788"/>
                    <a:pt x="3907" y="5761"/>
                  </a:cubicBezTo>
                  <a:cubicBezTo>
                    <a:pt x="2294" y="5559"/>
                    <a:pt x="744" y="4400"/>
                    <a:pt x="669" y="2661"/>
                  </a:cubicBezTo>
                  <a:cubicBezTo>
                    <a:pt x="644" y="1829"/>
                    <a:pt x="1022" y="947"/>
                    <a:pt x="1778" y="531"/>
                  </a:cubicBezTo>
                  <a:cubicBezTo>
                    <a:pt x="2026" y="398"/>
                    <a:pt x="2294" y="337"/>
                    <a:pt x="2557" y="337"/>
                  </a:cubicBezTo>
                  <a:cubicBezTo>
                    <a:pt x="3534" y="337"/>
                    <a:pt x="4434" y="1181"/>
                    <a:pt x="3958" y="2283"/>
                  </a:cubicBezTo>
                  <a:cubicBezTo>
                    <a:pt x="3897" y="2412"/>
                    <a:pt x="4014" y="2536"/>
                    <a:pt x="4122" y="2536"/>
                  </a:cubicBezTo>
                  <a:cubicBezTo>
                    <a:pt x="4172" y="2536"/>
                    <a:pt x="4220" y="2510"/>
                    <a:pt x="4247" y="2447"/>
                  </a:cubicBezTo>
                  <a:cubicBezTo>
                    <a:pt x="4812" y="1150"/>
                    <a:pt x="3797" y="0"/>
                    <a:pt x="25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5"/>
            <p:cNvSpPr/>
            <p:nvPr/>
          </p:nvSpPr>
          <p:spPr>
            <a:xfrm>
              <a:off x="1395425" y="3061425"/>
              <a:ext cx="300000" cy="152875"/>
            </a:xfrm>
            <a:custGeom>
              <a:avLst/>
              <a:gdLst/>
              <a:ahLst/>
              <a:cxnLst/>
              <a:rect l="l" t="t" r="r" b="b"/>
              <a:pathLst>
                <a:path w="12000" h="6115" extrusionOk="0">
                  <a:moveTo>
                    <a:pt x="9423" y="0"/>
                  </a:moveTo>
                  <a:cubicBezTo>
                    <a:pt x="8204" y="0"/>
                    <a:pt x="7188" y="1150"/>
                    <a:pt x="7753" y="2447"/>
                  </a:cubicBezTo>
                  <a:cubicBezTo>
                    <a:pt x="7781" y="2510"/>
                    <a:pt x="7829" y="2536"/>
                    <a:pt x="7878" y="2536"/>
                  </a:cubicBezTo>
                  <a:cubicBezTo>
                    <a:pt x="7986" y="2536"/>
                    <a:pt x="8103" y="2412"/>
                    <a:pt x="8043" y="2283"/>
                  </a:cubicBezTo>
                  <a:cubicBezTo>
                    <a:pt x="7566" y="1181"/>
                    <a:pt x="8467" y="337"/>
                    <a:pt x="9444" y="337"/>
                  </a:cubicBezTo>
                  <a:cubicBezTo>
                    <a:pt x="9706" y="337"/>
                    <a:pt x="9974" y="398"/>
                    <a:pt x="10223" y="531"/>
                  </a:cubicBezTo>
                  <a:cubicBezTo>
                    <a:pt x="10979" y="947"/>
                    <a:pt x="11357" y="1829"/>
                    <a:pt x="11319" y="2661"/>
                  </a:cubicBezTo>
                  <a:cubicBezTo>
                    <a:pt x="11256" y="4400"/>
                    <a:pt x="9706" y="5559"/>
                    <a:pt x="8093" y="5761"/>
                  </a:cubicBezTo>
                  <a:cubicBezTo>
                    <a:pt x="7877" y="5788"/>
                    <a:pt x="7661" y="5800"/>
                    <a:pt x="7447" y="5800"/>
                  </a:cubicBezTo>
                  <a:cubicBezTo>
                    <a:pt x="4550" y="5800"/>
                    <a:pt x="1859" y="3436"/>
                    <a:pt x="369" y="1149"/>
                  </a:cubicBezTo>
                  <a:cubicBezTo>
                    <a:pt x="334" y="1091"/>
                    <a:pt x="283" y="1067"/>
                    <a:pt x="232" y="1067"/>
                  </a:cubicBezTo>
                  <a:cubicBezTo>
                    <a:pt x="116" y="1067"/>
                    <a:pt x="0" y="1190"/>
                    <a:pt x="79" y="1312"/>
                  </a:cubicBezTo>
                  <a:cubicBezTo>
                    <a:pt x="1314" y="3228"/>
                    <a:pt x="3103" y="4853"/>
                    <a:pt x="5246" y="5685"/>
                  </a:cubicBezTo>
                  <a:cubicBezTo>
                    <a:pt x="5951" y="5957"/>
                    <a:pt x="6738" y="6115"/>
                    <a:pt x="7517" y="6115"/>
                  </a:cubicBezTo>
                  <a:cubicBezTo>
                    <a:pt x="8796" y="6115"/>
                    <a:pt x="10053" y="5689"/>
                    <a:pt x="10891" y="4639"/>
                  </a:cubicBezTo>
                  <a:cubicBezTo>
                    <a:pt x="11962" y="3303"/>
                    <a:pt x="12000" y="897"/>
                    <a:pt x="10185" y="153"/>
                  </a:cubicBezTo>
                  <a:cubicBezTo>
                    <a:pt x="9930" y="48"/>
                    <a:pt x="9672" y="0"/>
                    <a:pt x="94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5"/>
            <p:cNvSpPr/>
            <p:nvPr/>
          </p:nvSpPr>
          <p:spPr>
            <a:xfrm>
              <a:off x="1124250" y="3096275"/>
              <a:ext cx="212450" cy="70200"/>
            </a:xfrm>
            <a:custGeom>
              <a:avLst/>
              <a:gdLst/>
              <a:ahLst/>
              <a:cxnLst/>
              <a:rect l="l" t="t" r="r" b="b"/>
              <a:pathLst>
                <a:path w="8498" h="2808" extrusionOk="0">
                  <a:moveTo>
                    <a:pt x="8278" y="0"/>
                  </a:moveTo>
                  <a:cubicBezTo>
                    <a:pt x="8240" y="0"/>
                    <a:pt x="8201" y="17"/>
                    <a:pt x="8167" y="57"/>
                  </a:cubicBezTo>
                  <a:cubicBezTo>
                    <a:pt x="7222" y="1103"/>
                    <a:pt x="6012" y="1859"/>
                    <a:pt x="4651" y="2250"/>
                  </a:cubicBezTo>
                  <a:cubicBezTo>
                    <a:pt x="4077" y="2425"/>
                    <a:pt x="3471" y="2503"/>
                    <a:pt x="2862" y="2503"/>
                  </a:cubicBezTo>
                  <a:cubicBezTo>
                    <a:pt x="2816" y="2503"/>
                    <a:pt x="2769" y="2503"/>
                    <a:pt x="2723" y="2502"/>
                  </a:cubicBezTo>
                  <a:cubicBezTo>
                    <a:pt x="1753" y="2451"/>
                    <a:pt x="493" y="1821"/>
                    <a:pt x="997" y="637"/>
                  </a:cubicBezTo>
                  <a:cubicBezTo>
                    <a:pt x="1043" y="521"/>
                    <a:pt x="943" y="443"/>
                    <a:pt x="842" y="443"/>
                  </a:cubicBezTo>
                  <a:cubicBezTo>
                    <a:pt x="777" y="443"/>
                    <a:pt x="711" y="475"/>
                    <a:pt x="682" y="549"/>
                  </a:cubicBezTo>
                  <a:cubicBezTo>
                    <a:pt x="1" y="2164"/>
                    <a:pt x="1825" y="2808"/>
                    <a:pt x="3124" y="2808"/>
                  </a:cubicBezTo>
                  <a:cubicBezTo>
                    <a:pt x="3243" y="2808"/>
                    <a:pt x="3358" y="2802"/>
                    <a:pt x="3466" y="2791"/>
                  </a:cubicBezTo>
                  <a:cubicBezTo>
                    <a:pt x="5357" y="2590"/>
                    <a:pt x="7121" y="1695"/>
                    <a:pt x="8393" y="271"/>
                  </a:cubicBezTo>
                  <a:cubicBezTo>
                    <a:pt x="8498" y="157"/>
                    <a:pt x="8395" y="0"/>
                    <a:pt x="82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5"/>
            <p:cNvSpPr/>
            <p:nvPr/>
          </p:nvSpPr>
          <p:spPr>
            <a:xfrm>
              <a:off x="1107250" y="3099450"/>
              <a:ext cx="161725" cy="90450"/>
            </a:xfrm>
            <a:custGeom>
              <a:avLst/>
              <a:gdLst/>
              <a:ahLst/>
              <a:cxnLst/>
              <a:rect l="l" t="t" r="r" b="b"/>
              <a:pathLst>
                <a:path w="6469" h="3618" extrusionOk="0">
                  <a:moveTo>
                    <a:pt x="797" y="0"/>
                  </a:moveTo>
                  <a:cubicBezTo>
                    <a:pt x="746" y="0"/>
                    <a:pt x="694" y="24"/>
                    <a:pt x="656" y="81"/>
                  </a:cubicBezTo>
                  <a:cubicBezTo>
                    <a:pt x="1" y="1190"/>
                    <a:pt x="706" y="2463"/>
                    <a:pt x="1689" y="3106"/>
                  </a:cubicBezTo>
                  <a:cubicBezTo>
                    <a:pt x="2257" y="3476"/>
                    <a:pt x="2864" y="3618"/>
                    <a:pt x="3480" y="3618"/>
                  </a:cubicBezTo>
                  <a:cubicBezTo>
                    <a:pt x="4435" y="3618"/>
                    <a:pt x="5413" y="3277"/>
                    <a:pt x="6301" y="2916"/>
                  </a:cubicBezTo>
                  <a:cubicBezTo>
                    <a:pt x="6468" y="2850"/>
                    <a:pt x="6419" y="2587"/>
                    <a:pt x="6275" y="2587"/>
                  </a:cubicBezTo>
                  <a:cubicBezTo>
                    <a:pt x="6256" y="2587"/>
                    <a:pt x="6235" y="2591"/>
                    <a:pt x="6213" y="2601"/>
                  </a:cubicBezTo>
                  <a:cubicBezTo>
                    <a:pt x="5370" y="2939"/>
                    <a:pt x="4440" y="3307"/>
                    <a:pt x="3511" y="3307"/>
                  </a:cubicBezTo>
                  <a:cubicBezTo>
                    <a:pt x="3260" y="3307"/>
                    <a:pt x="3010" y="3281"/>
                    <a:pt x="2760" y="3219"/>
                  </a:cubicBezTo>
                  <a:cubicBezTo>
                    <a:pt x="1589" y="2916"/>
                    <a:pt x="177" y="1556"/>
                    <a:pt x="946" y="258"/>
                  </a:cubicBezTo>
                  <a:cubicBezTo>
                    <a:pt x="1025" y="126"/>
                    <a:pt x="914" y="0"/>
                    <a:pt x="7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5"/>
            <p:cNvSpPr/>
            <p:nvPr/>
          </p:nvSpPr>
          <p:spPr>
            <a:xfrm>
              <a:off x="1445125" y="3101175"/>
              <a:ext cx="212625" cy="70275"/>
            </a:xfrm>
            <a:custGeom>
              <a:avLst/>
              <a:gdLst/>
              <a:ahLst/>
              <a:cxnLst/>
              <a:rect l="l" t="t" r="r" b="b"/>
              <a:pathLst>
                <a:path w="8505" h="2811" extrusionOk="0">
                  <a:moveTo>
                    <a:pt x="229" y="0"/>
                  </a:moveTo>
                  <a:cubicBezTo>
                    <a:pt x="110" y="0"/>
                    <a:pt x="1" y="161"/>
                    <a:pt x="107" y="277"/>
                  </a:cubicBezTo>
                  <a:cubicBezTo>
                    <a:pt x="1380" y="1701"/>
                    <a:pt x="3144" y="2595"/>
                    <a:pt x="5034" y="2797"/>
                  </a:cubicBezTo>
                  <a:cubicBezTo>
                    <a:pt x="5135" y="2806"/>
                    <a:pt x="5242" y="2811"/>
                    <a:pt x="5352" y="2811"/>
                  </a:cubicBezTo>
                  <a:cubicBezTo>
                    <a:pt x="6653" y="2811"/>
                    <a:pt x="8504" y="2180"/>
                    <a:pt x="7819" y="554"/>
                  </a:cubicBezTo>
                  <a:cubicBezTo>
                    <a:pt x="7785" y="481"/>
                    <a:pt x="7718" y="449"/>
                    <a:pt x="7654" y="449"/>
                  </a:cubicBezTo>
                  <a:cubicBezTo>
                    <a:pt x="7553" y="449"/>
                    <a:pt x="7458" y="527"/>
                    <a:pt x="7504" y="642"/>
                  </a:cubicBezTo>
                  <a:cubicBezTo>
                    <a:pt x="8008" y="1814"/>
                    <a:pt x="6748" y="2457"/>
                    <a:pt x="5778" y="2507"/>
                  </a:cubicBezTo>
                  <a:cubicBezTo>
                    <a:pt x="5737" y="2508"/>
                    <a:pt x="5696" y="2508"/>
                    <a:pt x="5654" y="2508"/>
                  </a:cubicBezTo>
                  <a:cubicBezTo>
                    <a:pt x="5040" y="2508"/>
                    <a:pt x="4429" y="2421"/>
                    <a:pt x="3850" y="2255"/>
                  </a:cubicBezTo>
                  <a:cubicBezTo>
                    <a:pt x="2489" y="1865"/>
                    <a:pt x="1279" y="1109"/>
                    <a:pt x="334" y="50"/>
                  </a:cubicBezTo>
                  <a:cubicBezTo>
                    <a:pt x="302" y="15"/>
                    <a:pt x="265" y="0"/>
                    <a:pt x="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5"/>
            <p:cNvSpPr/>
            <p:nvPr/>
          </p:nvSpPr>
          <p:spPr>
            <a:xfrm>
              <a:off x="1512875" y="3104725"/>
              <a:ext cx="161750" cy="90425"/>
            </a:xfrm>
            <a:custGeom>
              <a:avLst/>
              <a:gdLst/>
              <a:ahLst/>
              <a:cxnLst/>
              <a:rect l="l" t="t" r="r" b="b"/>
              <a:pathLst>
                <a:path w="6470" h="3617" extrusionOk="0">
                  <a:moveTo>
                    <a:pt x="5674" y="1"/>
                  </a:moveTo>
                  <a:cubicBezTo>
                    <a:pt x="5559" y="1"/>
                    <a:pt x="5447" y="119"/>
                    <a:pt x="5525" y="248"/>
                  </a:cubicBezTo>
                  <a:cubicBezTo>
                    <a:pt x="6294" y="1546"/>
                    <a:pt x="4882" y="2907"/>
                    <a:pt x="3710" y="3197"/>
                  </a:cubicBezTo>
                  <a:cubicBezTo>
                    <a:pt x="3454" y="3263"/>
                    <a:pt x="3195" y="3292"/>
                    <a:pt x="2937" y="3292"/>
                  </a:cubicBezTo>
                  <a:cubicBezTo>
                    <a:pt x="2015" y="3292"/>
                    <a:pt x="1094" y="2927"/>
                    <a:pt x="258" y="2592"/>
                  </a:cubicBezTo>
                  <a:cubicBezTo>
                    <a:pt x="238" y="2584"/>
                    <a:pt x="219" y="2580"/>
                    <a:pt x="201" y="2580"/>
                  </a:cubicBezTo>
                  <a:cubicBezTo>
                    <a:pt x="53" y="2580"/>
                    <a:pt x="1" y="2839"/>
                    <a:pt x="170" y="2907"/>
                  </a:cubicBezTo>
                  <a:cubicBezTo>
                    <a:pt x="1063" y="3269"/>
                    <a:pt x="2046" y="3617"/>
                    <a:pt x="3006" y="3617"/>
                  </a:cubicBezTo>
                  <a:cubicBezTo>
                    <a:pt x="3617" y="3617"/>
                    <a:pt x="4218" y="3476"/>
                    <a:pt x="4781" y="3109"/>
                  </a:cubicBezTo>
                  <a:cubicBezTo>
                    <a:pt x="5764" y="2466"/>
                    <a:pt x="6470" y="1181"/>
                    <a:pt x="5815" y="85"/>
                  </a:cubicBezTo>
                  <a:cubicBezTo>
                    <a:pt x="5779" y="25"/>
                    <a:pt x="5726" y="1"/>
                    <a:pt x="56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" name="Google Shape;905;p46"/>
          <p:cNvSpPr txBox="1">
            <a:spLocks noGrp="1"/>
          </p:cNvSpPr>
          <p:nvPr>
            <p:ph type="title"/>
          </p:nvPr>
        </p:nvSpPr>
        <p:spPr>
          <a:xfrm>
            <a:off x="4118625" y="514110"/>
            <a:ext cx="4186500" cy="79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</a:t>
            </a:r>
            <a:r>
              <a:rPr lang="en">
                <a:solidFill>
                  <a:schemeClr val="accent3"/>
                </a:solidFill>
              </a:rPr>
              <a:t>Picture</a:t>
            </a:r>
            <a:r>
              <a:rPr lang="en"/>
              <a:t> Is </a:t>
            </a:r>
            <a:r>
              <a:rPr lang="en">
                <a:solidFill>
                  <a:schemeClr val="accent1"/>
                </a:solidFill>
              </a:rPr>
              <a:t>Worth</a:t>
            </a:r>
            <a:r>
              <a:rPr lang="en"/>
              <a:t> a </a:t>
            </a:r>
            <a:r>
              <a:rPr lang="en">
                <a:solidFill>
                  <a:schemeClr val="accent4"/>
                </a:solidFill>
              </a:rPr>
              <a:t>Thousand Words</a:t>
            </a:r>
            <a:endParaRPr>
              <a:solidFill>
                <a:schemeClr val="accent4"/>
              </a:solidFill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" name="Google Shape;910;p47"/>
          <p:cNvSpPr txBox="1">
            <a:spLocks noGrp="1"/>
          </p:cNvSpPr>
          <p:nvPr>
            <p:ph type="title" idx="4294967295"/>
          </p:nvPr>
        </p:nvSpPr>
        <p:spPr>
          <a:xfrm>
            <a:off x="1807350" y="356125"/>
            <a:ext cx="5529300" cy="9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accent3"/>
                </a:solidFill>
              </a:rPr>
              <a:t>These Are Four Columns</a:t>
            </a:r>
            <a:endParaRPr sz="3000">
              <a:solidFill>
                <a:schemeClr val="accent3"/>
              </a:solidFill>
            </a:endParaRPr>
          </a:p>
        </p:txBody>
      </p:sp>
      <p:sp>
        <p:nvSpPr>
          <p:cNvPr id="911" name="Google Shape;911;p47"/>
          <p:cNvSpPr txBox="1">
            <a:spLocks noGrp="1"/>
          </p:cNvSpPr>
          <p:nvPr>
            <p:ph type="ctrTitle"/>
          </p:nvPr>
        </p:nvSpPr>
        <p:spPr>
          <a:xfrm flipH="1">
            <a:off x="2520271" y="1477584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912" name="Google Shape;912;p47"/>
          <p:cNvSpPr txBox="1">
            <a:spLocks noGrp="1"/>
          </p:cNvSpPr>
          <p:nvPr>
            <p:ph type="subTitle" idx="1"/>
          </p:nvPr>
        </p:nvSpPr>
        <p:spPr>
          <a:xfrm flipH="1">
            <a:off x="2112143" y="1989800"/>
            <a:ext cx="2376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Yes, this is the ringed one. It’s composed mostly of hydrogen and helium</a:t>
            </a:r>
            <a:endParaRPr/>
          </a:p>
        </p:txBody>
      </p:sp>
      <p:sp>
        <p:nvSpPr>
          <p:cNvPr id="913" name="Google Shape;913;p47"/>
          <p:cNvSpPr txBox="1">
            <a:spLocks noGrp="1"/>
          </p:cNvSpPr>
          <p:nvPr>
            <p:ph type="ctrTitle" idx="2"/>
          </p:nvPr>
        </p:nvSpPr>
        <p:spPr>
          <a:xfrm flipH="1">
            <a:off x="5038733" y="1477584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</a:t>
            </a:r>
            <a:endParaRPr/>
          </a:p>
        </p:txBody>
      </p:sp>
      <p:sp>
        <p:nvSpPr>
          <p:cNvPr id="914" name="Google Shape;914;p47"/>
          <p:cNvSpPr txBox="1">
            <a:spLocks noGrp="1"/>
          </p:cNvSpPr>
          <p:nvPr>
            <p:ph type="subTitle" idx="3"/>
          </p:nvPr>
        </p:nvSpPr>
        <p:spPr>
          <a:xfrm flipH="1">
            <a:off x="4630650" y="1992150"/>
            <a:ext cx="2376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fourth-largest planet in the Solar System</a:t>
            </a:r>
            <a:endParaRPr/>
          </a:p>
        </p:txBody>
      </p:sp>
      <p:sp>
        <p:nvSpPr>
          <p:cNvPr id="915" name="Google Shape;915;p47"/>
          <p:cNvSpPr txBox="1">
            <a:spLocks noGrp="1"/>
          </p:cNvSpPr>
          <p:nvPr>
            <p:ph type="ctrTitle" idx="4"/>
          </p:nvPr>
        </p:nvSpPr>
        <p:spPr>
          <a:xfrm flipH="1">
            <a:off x="2520271" y="3211936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916" name="Google Shape;916;p47"/>
          <p:cNvSpPr txBox="1">
            <a:spLocks noGrp="1"/>
          </p:cNvSpPr>
          <p:nvPr>
            <p:ph type="subTitle" idx="5"/>
          </p:nvPr>
        </p:nvSpPr>
        <p:spPr>
          <a:xfrm flipH="1">
            <a:off x="2169358" y="3728102"/>
            <a:ext cx="22623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actually a cold place full of iron oxide dust</a:t>
            </a:r>
            <a:endParaRPr/>
          </a:p>
        </p:txBody>
      </p:sp>
      <p:sp>
        <p:nvSpPr>
          <p:cNvPr id="917" name="Google Shape;917;p47"/>
          <p:cNvSpPr txBox="1">
            <a:spLocks noGrp="1"/>
          </p:cNvSpPr>
          <p:nvPr>
            <p:ph type="ctrTitle" idx="6"/>
          </p:nvPr>
        </p:nvSpPr>
        <p:spPr>
          <a:xfrm flipH="1">
            <a:off x="4911383" y="3211936"/>
            <a:ext cx="1815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918" name="Google Shape;918;p47"/>
          <p:cNvSpPr txBox="1">
            <a:spLocks noGrp="1"/>
          </p:cNvSpPr>
          <p:nvPr>
            <p:ph type="subTitle" idx="7"/>
          </p:nvPr>
        </p:nvSpPr>
        <p:spPr>
          <a:xfrm flipH="1">
            <a:off x="4630575" y="3728100"/>
            <a:ext cx="2376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from the Sun</a:t>
            </a:r>
            <a:endParaRPr/>
          </a:p>
        </p:txBody>
      </p:sp>
      <p:grpSp>
        <p:nvGrpSpPr>
          <p:cNvPr id="919" name="Google Shape;919;p47"/>
          <p:cNvGrpSpPr/>
          <p:nvPr/>
        </p:nvGrpSpPr>
        <p:grpSpPr>
          <a:xfrm>
            <a:off x="7264822" y="2252238"/>
            <a:ext cx="1456831" cy="1821204"/>
            <a:chOff x="3793450" y="715400"/>
            <a:chExt cx="495875" cy="619900"/>
          </a:xfrm>
        </p:grpSpPr>
        <p:sp>
          <p:nvSpPr>
            <p:cNvPr id="920" name="Google Shape;920;p47"/>
            <p:cNvSpPr/>
            <p:nvPr/>
          </p:nvSpPr>
          <p:spPr>
            <a:xfrm>
              <a:off x="3793450" y="738400"/>
              <a:ext cx="495525" cy="461375"/>
            </a:xfrm>
            <a:custGeom>
              <a:avLst/>
              <a:gdLst/>
              <a:ahLst/>
              <a:cxnLst/>
              <a:rect l="l" t="t" r="r" b="b"/>
              <a:pathLst>
                <a:path w="19821" h="18455" extrusionOk="0">
                  <a:moveTo>
                    <a:pt x="4845" y="0"/>
                  </a:moveTo>
                  <a:cubicBezTo>
                    <a:pt x="4700" y="0"/>
                    <a:pt x="4602" y="12"/>
                    <a:pt x="4558" y="38"/>
                  </a:cubicBezTo>
                  <a:lnTo>
                    <a:pt x="4558" y="51"/>
                  </a:lnTo>
                  <a:cubicBezTo>
                    <a:pt x="3776" y="496"/>
                    <a:pt x="1" y="13817"/>
                    <a:pt x="675" y="15044"/>
                  </a:cubicBezTo>
                  <a:cubicBezTo>
                    <a:pt x="953" y="15565"/>
                    <a:pt x="11425" y="18454"/>
                    <a:pt x="14861" y="18454"/>
                  </a:cubicBezTo>
                  <a:cubicBezTo>
                    <a:pt x="15252" y="18454"/>
                    <a:pt x="15552" y="18417"/>
                    <a:pt x="15735" y="18334"/>
                  </a:cubicBezTo>
                  <a:cubicBezTo>
                    <a:pt x="16733" y="17889"/>
                    <a:pt x="19821" y="4299"/>
                    <a:pt x="19268" y="3517"/>
                  </a:cubicBezTo>
                  <a:cubicBezTo>
                    <a:pt x="18537" y="2471"/>
                    <a:pt x="6915" y="0"/>
                    <a:pt x="4845" y="0"/>
                  </a:cubicBezTo>
                  <a:close/>
                </a:path>
              </a:pathLst>
            </a:custGeom>
            <a:solidFill>
              <a:srgbClr val="90CD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7"/>
            <p:cNvSpPr/>
            <p:nvPr/>
          </p:nvSpPr>
          <p:spPr>
            <a:xfrm>
              <a:off x="3793800" y="738400"/>
              <a:ext cx="495525" cy="461375"/>
            </a:xfrm>
            <a:custGeom>
              <a:avLst/>
              <a:gdLst/>
              <a:ahLst/>
              <a:cxnLst/>
              <a:rect l="l" t="t" r="r" b="b"/>
              <a:pathLst>
                <a:path w="19821" h="18455" extrusionOk="0">
                  <a:moveTo>
                    <a:pt x="4845" y="0"/>
                  </a:moveTo>
                  <a:cubicBezTo>
                    <a:pt x="4700" y="0"/>
                    <a:pt x="4602" y="12"/>
                    <a:pt x="4558" y="38"/>
                  </a:cubicBezTo>
                  <a:lnTo>
                    <a:pt x="4544" y="51"/>
                  </a:lnTo>
                  <a:cubicBezTo>
                    <a:pt x="3762" y="496"/>
                    <a:pt x="0" y="13817"/>
                    <a:pt x="674" y="15044"/>
                  </a:cubicBezTo>
                  <a:cubicBezTo>
                    <a:pt x="953" y="15565"/>
                    <a:pt x="11424" y="18454"/>
                    <a:pt x="14860" y="18454"/>
                  </a:cubicBezTo>
                  <a:cubicBezTo>
                    <a:pt x="15251" y="18454"/>
                    <a:pt x="15551" y="18417"/>
                    <a:pt x="15735" y="18334"/>
                  </a:cubicBezTo>
                  <a:cubicBezTo>
                    <a:pt x="16733" y="17889"/>
                    <a:pt x="19820" y="4299"/>
                    <a:pt x="19267" y="3517"/>
                  </a:cubicBezTo>
                  <a:cubicBezTo>
                    <a:pt x="18536" y="2471"/>
                    <a:pt x="6914" y="0"/>
                    <a:pt x="4845" y="0"/>
                  </a:cubicBezTo>
                  <a:close/>
                </a:path>
              </a:pathLst>
            </a:custGeom>
            <a:solidFill>
              <a:srgbClr val="80C1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7"/>
            <p:cNvSpPr/>
            <p:nvPr/>
          </p:nvSpPr>
          <p:spPr>
            <a:xfrm>
              <a:off x="3885475" y="954725"/>
              <a:ext cx="261600" cy="122050"/>
            </a:xfrm>
            <a:custGeom>
              <a:avLst/>
              <a:gdLst/>
              <a:ahLst/>
              <a:cxnLst/>
              <a:rect l="l" t="t" r="r" b="b"/>
              <a:pathLst>
                <a:path w="10464" h="4882" extrusionOk="0">
                  <a:moveTo>
                    <a:pt x="10463" y="0"/>
                  </a:moveTo>
                  <a:cubicBezTo>
                    <a:pt x="10463" y="0"/>
                    <a:pt x="8791" y="1416"/>
                    <a:pt x="5839" y="2697"/>
                  </a:cubicBezTo>
                  <a:cubicBezTo>
                    <a:pt x="5663" y="3182"/>
                    <a:pt x="5502" y="3668"/>
                    <a:pt x="5313" y="4180"/>
                  </a:cubicBezTo>
                  <a:cubicBezTo>
                    <a:pt x="7457" y="3385"/>
                    <a:pt x="9614" y="1982"/>
                    <a:pt x="10463" y="14"/>
                  </a:cubicBezTo>
                  <a:lnTo>
                    <a:pt x="10463" y="0"/>
                  </a:lnTo>
                  <a:close/>
                  <a:moveTo>
                    <a:pt x="1592" y="4099"/>
                  </a:moveTo>
                  <a:cubicBezTo>
                    <a:pt x="1093" y="4207"/>
                    <a:pt x="553" y="4315"/>
                    <a:pt x="1" y="4409"/>
                  </a:cubicBezTo>
                  <a:cubicBezTo>
                    <a:pt x="203" y="4666"/>
                    <a:pt x="607" y="4827"/>
                    <a:pt x="1160" y="4881"/>
                  </a:cubicBezTo>
                  <a:cubicBezTo>
                    <a:pt x="1308" y="4625"/>
                    <a:pt x="1443" y="4369"/>
                    <a:pt x="1592" y="4099"/>
                  </a:cubicBezTo>
                  <a:close/>
                </a:path>
              </a:pathLst>
            </a:custGeom>
            <a:solidFill>
              <a:srgbClr val="568B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7"/>
            <p:cNvSpPr/>
            <p:nvPr/>
          </p:nvSpPr>
          <p:spPr>
            <a:xfrm>
              <a:off x="3995375" y="7494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09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7"/>
            <p:cNvSpPr/>
            <p:nvPr/>
          </p:nvSpPr>
          <p:spPr>
            <a:xfrm>
              <a:off x="3965700" y="749450"/>
              <a:ext cx="204625" cy="416975"/>
            </a:xfrm>
            <a:custGeom>
              <a:avLst/>
              <a:gdLst/>
              <a:ahLst/>
              <a:cxnLst/>
              <a:rect l="l" t="t" r="r" b="b"/>
              <a:pathLst>
                <a:path w="8185" h="16679" extrusionOk="0">
                  <a:moveTo>
                    <a:pt x="4194" y="675"/>
                  </a:moveTo>
                  <a:cubicBezTo>
                    <a:pt x="4032" y="702"/>
                    <a:pt x="3951" y="715"/>
                    <a:pt x="3951" y="715"/>
                  </a:cubicBezTo>
                  <a:cubicBezTo>
                    <a:pt x="4032" y="715"/>
                    <a:pt x="4113" y="688"/>
                    <a:pt x="4194" y="675"/>
                  </a:cubicBezTo>
                  <a:close/>
                  <a:moveTo>
                    <a:pt x="3951" y="715"/>
                  </a:moveTo>
                  <a:cubicBezTo>
                    <a:pt x="3951" y="715"/>
                    <a:pt x="3951" y="729"/>
                    <a:pt x="3951" y="729"/>
                  </a:cubicBezTo>
                  <a:cubicBezTo>
                    <a:pt x="3897" y="944"/>
                    <a:pt x="3803" y="1146"/>
                    <a:pt x="3681" y="1322"/>
                  </a:cubicBezTo>
                  <a:lnTo>
                    <a:pt x="3789" y="1362"/>
                  </a:lnTo>
                  <a:cubicBezTo>
                    <a:pt x="3911" y="1416"/>
                    <a:pt x="4032" y="1470"/>
                    <a:pt x="4140" y="1511"/>
                  </a:cubicBezTo>
                  <a:cubicBezTo>
                    <a:pt x="4032" y="1052"/>
                    <a:pt x="3951" y="715"/>
                    <a:pt x="3951" y="715"/>
                  </a:cubicBezTo>
                  <a:close/>
                  <a:moveTo>
                    <a:pt x="8185" y="1659"/>
                  </a:moveTo>
                  <a:cubicBezTo>
                    <a:pt x="8181" y="1667"/>
                    <a:pt x="8177" y="1675"/>
                    <a:pt x="8173" y="1684"/>
                  </a:cubicBezTo>
                  <a:lnTo>
                    <a:pt x="8173" y="1684"/>
                  </a:lnTo>
                  <a:lnTo>
                    <a:pt x="8185" y="1672"/>
                  </a:lnTo>
                  <a:lnTo>
                    <a:pt x="8185" y="1659"/>
                  </a:lnTo>
                  <a:close/>
                  <a:moveTo>
                    <a:pt x="1187" y="0"/>
                  </a:moveTo>
                  <a:cubicBezTo>
                    <a:pt x="1403" y="4342"/>
                    <a:pt x="2252" y="4477"/>
                    <a:pt x="2252" y="4490"/>
                  </a:cubicBezTo>
                  <a:cubicBezTo>
                    <a:pt x="2481" y="3991"/>
                    <a:pt x="2657" y="3614"/>
                    <a:pt x="2778" y="3358"/>
                  </a:cubicBezTo>
                  <a:cubicBezTo>
                    <a:pt x="2832" y="3223"/>
                    <a:pt x="2872" y="3128"/>
                    <a:pt x="2899" y="3075"/>
                  </a:cubicBezTo>
                  <a:lnTo>
                    <a:pt x="2913" y="3034"/>
                  </a:lnTo>
                  <a:lnTo>
                    <a:pt x="2751" y="2791"/>
                  </a:lnTo>
                  <a:cubicBezTo>
                    <a:pt x="2414" y="3290"/>
                    <a:pt x="2131" y="3695"/>
                    <a:pt x="2131" y="3695"/>
                  </a:cubicBezTo>
                  <a:cubicBezTo>
                    <a:pt x="1672" y="3587"/>
                    <a:pt x="1362" y="230"/>
                    <a:pt x="1214" y="0"/>
                  </a:cubicBezTo>
                  <a:close/>
                  <a:moveTo>
                    <a:pt x="8173" y="1684"/>
                  </a:moveTo>
                  <a:lnTo>
                    <a:pt x="8171" y="1686"/>
                  </a:lnTo>
                  <a:lnTo>
                    <a:pt x="8077" y="1794"/>
                  </a:lnTo>
                  <a:cubicBezTo>
                    <a:pt x="7497" y="2481"/>
                    <a:pt x="5286" y="4153"/>
                    <a:pt x="4935" y="4153"/>
                  </a:cubicBezTo>
                  <a:cubicBezTo>
                    <a:pt x="4922" y="4153"/>
                    <a:pt x="4908" y="4153"/>
                    <a:pt x="4908" y="4140"/>
                  </a:cubicBezTo>
                  <a:cubicBezTo>
                    <a:pt x="4827" y="4086"/>
                    <a:pt x="4693" y="3681"/>
                    <a:pt x="4558" y="3169"/>
                  </a:cubicBezTo>
                  <a:lnTo>
                    <a:pt x="4353" y="3260"/>
                  </a:lnTo>
                  <a:lnTo>
                    <a:pt x="4353" y="3260"/>
                  </a:lnTo>
                  <a:cubicBezTo>
                    <a:pt x="4354" y="3257"/>
                    <a:pt x="4355" y="3253"/>
                    <a:pt x="4356" y="3250"/>
                  </a:cubicBezTo>
                  <a:lnTo>
                    <a:pt x="4356" y="3250"/>
                  </a:lnTo>
                  <a:lnTo>
                    <a:pt x="3412" y="3681"/>
                  </a:lnTo>
                  <a:lnTo>
                    <a:pt x="4353" y="3260"/>
                  </a:lnTo>
                  <a:lnTo>
                    <a:pt x="4353" y="3260"/>
                  </a:lnTo>
                  <a:cubicBezTo>
                    <a:pt x="4273" y="3635"/>
                    <a:pt x="4179" y="4063"/>
                    <a:pt x="4072" y="4504"/>
                  </a:cubicBezTo>
                  <a:cubicBezTo>
                    <a:pt x="4059" y="4558"/>
                    <a:pt x="4045" y="4598"/>
                    <a:pt x="4032" y="4652"/>
                  </a:cubicBezTo>
                  <a:cubicBezTo>
                    <a:pt x="3560" y="6499"/>
                    <a:pt x="2792" y="8859"/>
                    <a:pt x="1983" y="11178"/>
                  </a:cubicBezTo>
                  <a:cubicBezTo>
                    <a:pt x="2198" y="11083"/>
                    <a:pt x="2414" y="11002"/>
                    <a:pt x="2616" y="10908"/>
                  </a:cubicBezTo>
                  <a:cubicBezTo>
                    <a:pt x="3911" y="7214"/>
                    <a:pt x="4639" y="4558"/>
                    <a:pt x="4639" y="4558"/>
                  </a:cubicBezTo>
                  <a:lnTo>
                    <a:pt x="4895" y="4733"/>
                  </a:lnTo>
                  <a:cubicBezTo>
                    <a:pt x="7230" y="3387"/>
                    <a:pt x="7977" y="2093"/>
                    <a:pt x="8173" y="1684"/>
                  </a:cubicBezTo>
                  <a:close/>
                  <a:moveTo>
                    <a:pt x="2104" y="12391"/>
                  </a:moveTo>
                  <a:lnTo>
                    <a:pt x="2104" y="12391"/>
                  </a:lnTo>
                  <a:cubicBezTo>
                    <a:pt x="1888" y="12459"/>
                    <a:pt x="1686" y="12526"/>
                    <a:pt x="1484" y="12593"/>
                  </a:cubicBezTo>
                  <a:cubicBezTo>
                    <a:pt x="971" y="14036"/>
                    <a:pt x="459" y="15411"/>
                    <a:pt x="1" y="16571"/>
                  </a:cubicBezTo>
                  <a:lnTo>
                    <a:pt x="419" y="16679"/>
                  </a:lnTo>
                  <a:cubicBezTo>
                    <a:pt x="1039" y="15196"/>
                    <a:pt x="1605" y="13739"/>
                    <a:pt x="2104" y="12391"/>
                  </a:cubicBezTo>
                  <a:close/>
                </a:path>
              </a:pathLst>
            </a:custGeom>
            <a:solidFill>
              <a:srgbClr val="568B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7"/>
            <p:cNvSpPr/>
            <p:nvPr/>
          </p:nvSpPr>
          <p:spPr>
            <a:xfrm>
              <a:off x="4002775" y="1022150"/>
              <a:ext cx="28675" cy="42150"/>
            </a:xfrm>
            <a:custGeom>
              <a:avLst/>
              <a:gdLst/>
              <a:ahLst/>
              <a:cxnLst/>
              <a:rect l="l" t="t" r="r" b="b"/>
              <a:pathLst>
                <a:path w="1147" h="1686" extrusionOk="0">
                  <a:moveTo>
                    <a:pt x="1147" y="0"/>
                  </a:moveTo>
                  <a:cubicBezTo>
                    <a:pt x="931" y="94"/>
                    <a:pt x="729" y="175"/>
                    <a:pt x="513" y="270"/>
                  </a:cubicBezTo>
                  <a:cubicBezTo>
                    <a:pt x="338" y="742"/>
                    <a:pt x="176" y="1213"/>
                    <a:pt x="1" y="1685"/>
                  </a:cubicBezTo>
                  <a:cubicBezTo>
                    <a:pt x="203" y="1618"/>
                    <a:pt x="405" y="1551"/>
                    <a:pt x="607" y="1483"/>
                  </a:cubicBezTo>
                  <a:cubicBezTo>
                    <a:pt x="796" y="971"/>
                    <a:pt x="971" y="485"/>
                    <a:pt x="1147" y="0"/>
                  </a:cubicBezTo>
                  <a:close/>
                </a:path>
              </a:pathLst>
            </a:custGeom>
            <a:solidFill>
              <a:srgbClr val="3A6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7"/>
            <p:cNvSpPr/>
            <p:nvPr/>
          </p:nvSpPr>
          <p:spPr>
            <a:xfrm>
              <a:off x="4026700" y="715400"/>
              <a:ext cx="125100" cy="51950"/>
            </a:xfrm>
            <a:custGeom>
              <a:avLst/>
              <a:gdLst/>
              <a:ahLst/>
              <a:cxnLst/>
              <a:rect l="l" t="t" r="r" b="b"/>
              <a:pathLst>
                <a:path w="5004" h="2078" extrusionOk="0">
                  <a:moveTo>
                    <a:pt x="752" y="0"/>
                  </a:moveTo>
                  <a:cubicBezTo>
                    <a:pt x="713" y="0"/>
                    <a:pt x="674" y="0"/>
                    <a:pt x="635" y="1"/>
                  </a:cubicBezTo>
                  <a:cubicBezTo>
                    <a:pt x="1" y="257"/>
                    <a:pt x="1511" y="2077"/>
                    <a:pt x="1511" y="2077"/>
                  </a:cubicBezTo>
                  <a:cubicBezTo>
                    <a:pt x="1511" y="2077"/>
                    <a:pt x="3035" y="1861"/>
                    <a:pt x="5003" y="729"/>
                  </a:cubicBezTo>
                  <a:cubicBezTo>
                    <a:pt x="3638" y="243"/>
                    <a:pt x="2196" y="0"/>
                    <a:pt x="752" y="0"/>
                  </a:cubicBezTo>
                  <a:close/>
                </a:path>
              </a:pathLst>
            </a:custGeom>
            <a:solidFill>
              <a:srgbClr val="2D4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7"/>
            <p:cNvSpPr/>
            <p:nvPr/>
          </p:nvSpPr>
          <p:spPr>
            <a:xfrm>
              <a:off x="4034125" y="777950"/>
              <a:ext cx="48900" cy="63875"/>
            </a:xfrm>
            <a:custGeom>
              <a:avLst/>
              <a:gdLst/>
              <a:ahLst/>
              <a:cxnLst/>
              <a:rect l="l" t="t" r="r" b="b"/>
              <a:pathLst>
                <a:path w="1956" h="2555" extrusionOk="0">
                  <a:moveTo>
                    <a:pt x="370" y="1"/>
                  </a:moveTo>
                  <a:cubicBezTo>
                    <a:pt x="339" y="1"/>
                    <a:pt x="327" y="11"/>
                    <a:pt x="338" y="33"/>
                  </a:cubicBezTo>
                  <a:cubicBezTo>
                    <a:pt x="432" y="222"/>
                    <a:pt x="1" y="1651"/>
                    <a:pt x="1" y="1651"/>
                  </a:cubicBezTo>
                  <a:lnTo>
                    <a:pt x="648" y="2555"/>
                  </a:lnTo>
                  <a:lnTo>
                    <a:pt x="1821" y="2029"/>
                  </a:lnTo>
                  <a:lnTo>
                    <a:pt x="1942" y="627"/>
                  </a:lnTo>
                  <a:lnTo>
                    <a:pt x="1956" y="627"/>
                  </a:lnTo>
                  <a:cubicBezTo>
                    <a:pt x="1956" y="627"/>
                    <a:pt x="608" y="1"/>
                    <a:pt x="3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7"/>
            <p:cNvSpPr/>
            <p:nvPr/>
          </p:nvSpPr>
          <p:spPr>
            <a:xfrm>
              <a:off x="4034475" y="789550"/>
              <a:ext cx="48225" cy="28350"/>
            </a:xfrm>
            <a:custGeom>
              <a:avLst/>
              <a:gdLst/>
              <a:ahLst/>
              <a:cxnLst/>
              <a:rect l="l" t="t" r="r" b="b"/>
              <a:pathLst>
                <a:path w="1929" h="1134" extrusionOk="0">
                  <a:moveTo>
                    <a:pt x="1578" y="1"/>
                  </a:moveTo>
                  <a:cubicBezTo>
                    <a:pt x="1106" y="244"/>
                    <a:pt x="607" y="473"/>
                    <a:pt x="121" y="702"/>
                  </a:cubicBezTo>
                  <a:cubicBezTo>
                    <a:pt x="67" y="891"/>
                    <a:pt x="27" y="1053"/>
                    <a:pt x="0" y="1133"/>
                  </a:cubicBezTo>
                  <a:cubicBezTo>
                    <a:pt x="647" y="837"/>
                    <a:pt x="1294" y="527"/>
                    <a:pt x="1928" y="203"/>
                  </a:cubicBezTo>
                  <a:lnTo>
                    <a:pt x="1928" y="163"/>
                  </a:lnTo>
                  <a:lnTo>
                    <a:pt x="1578" y="1"/>
                  </a:lnTo>
                  <a:close/>
                </a:path>
              </a:pathLst>
            </a:custGeom>
            <a:solidFill>
              <a:srgbClr val="2D4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47"/>
            <p:cNvSpPr/>
            <p:nvPr/>
          </p:nvSpPr>
          <p:spPr>
            <a:xfrm>
              <a:off x="4039175" y="806075"/>
              <a:ext cx="42500" cy="27000"/>
            </a:xfrm>
            <a:custGeom>
              <a:avLst/>
              <a:gdLst/>
              <a:ahLst/>
              <a:cxnLst/>
              <a:rect l="l" t="t" r="r" b="b"/>
              <a:pathLst>
                <a:path w="1700" h="1080" extrusionOk="0">
                  <a:moveTo>
                    <a:pt x="1700" y="1"/>
                  </a:moveTo>
                  <a:cubicBezTo>
                    <a:pt x="1120" y="230"/>
                    <a:pt x="540" y="499"/>
                    <a:pt x="1" y="810"/>
                  </a:cubicBezTo>
                  <a:lnTo>
                    <a:pt x="190" y="1079"/>
                  </a:lnTo>
                  <a:cubicBezTo>
                    <a:pt x="675" y="823"/>
                    <a:pt x="1160" y="580"/>
                    <a:pt x="1673" y="378"/>
                  </a:cubicBezTo>
                  <a:lnTo>
                    <a:pt x="1700" y="1"/>
                  </a:lnTo>
                  <a:close/>
                </a:path>
              </a:pathLst>
            </a:custGeom>
            <a:solidFill>
              <a:srgbClr val="2D4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7"/>
            <p:cNvSpPr/>
            <p:nvPr/>
          </p:nvSpPr>
          <p:spPr>
            <a:xfrm>
              <a:off x="3820075" y="825625"/>
              <a:ext cx="254525" cy="509675"/>
            </a:xfrm>
            <a:custGeom>
              <a:avLst/>
              <a:gdLst/>
              <a:ahLst/>
              <a:cxnLst/>
              <a:rect l="l" t="t" r="r" b="b"/>
              <a:pathLst>
                <a:path w="10181" h="20387" extrusionOk="0">
                  <a:moveTo>
                    <a:pt x="8738" y="1"/>
                  </a:moveTo>
                  <a:cubicBezTo>
                    <a:pt x="8738" y="1"/>
                    <a:pt x="4504" y="9412"/>
                    <a:pt x="2253" y="12499"/>
                  </a:cubicBezTo>
                  <a:lnTo>
                    <a:pt x="1" y="15600"/>
                  </a:lnTo>
                  <a:lnTo>
                    <a:pt x="1" y="20387"/>
                  </a:lnTo>
                  <a:cubicBezTo>
                    <a:pt x="1" y="20387"/>
                    <a:pt x="4019" y="17461"/>
                    <a:pt x="4369" y="17002"/>
                  </a:cubicBezTo>
                  <a:cubicBezTo>
                    <a:pt x="4720" y="16557"/>
                    <a:pt x="9237" y="5057"/>
                    <a:pt x="10181" y="216"/>
                  </a:cubicBezTo>
                  <a:lnTo>
                    <a:pt x="10181" y="216"/>
                  </a:lnTo>
                  <a:lnTo>
                    <a:pt x="9210" y="661"/>
                  </a:lnTo>
                  <a:lnTo>
                    <a:pt x="873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7"/>
            <p:cNvSpPr/>
            <p:nvPr/>
          </p:nvSpPr>
          <p:spPr>
            <a:xfrm>
              <a:off x="4034475" y="826650"/>
              <a:ext cx="33050" cy="45850"/>
            </a:xfrm>
            <a:custGeom>
              <a:avLst/>
              <a:gdLst/>
              <a:ahLst/>
              <a:cxnLst/>
              <a:rect l="l" t="t" r="r" b="b"/>
              <a:pathLst>
                <a:path w="1322" h="1834" extrusionOk="0">
                  <a:moveTo>
                    <a:pt x="148" y="0"/>
                  </a:moveTo>
                  <a:cubicBezTo>
                    <a:pt x="122" y="53"/>
                    <a:pt x="69" y="158"/>
                    <a:pt x="4" y="328"/>
                  </a:cubicBezTo>
                  <a:lnTo>
                    <a:pt x="4" y="328"/>
                  </a:lnTo>
                  <a:cubicBezTo>
                    <a:pt x="2" y="326"/>
                    <a:pt x="1" y="325"/>
                    <a:pt x="0" y="324"/>
                  </a:cubicBezTo>
                  <a:lnTo>
                    <a:pt x="0" y="337"/>
                  </a:lnTo>
                  <a:cubicBezTo>
                    <a:pt x="1" y="334"/>
                    <a:pt x="2" y="331"/>
                    <a:pt x="4" y="328"/>
                  </a:cubicBezTo>
                  <a:lnTo>
                    <a:pt x="4" y="328"/>
                  </a:lnTo>
                  <a:cubicBezTo>
                    <a:pt x="434" y="812"/>
                    <a:pt x="837" y="1323"/>
                    <a:pt x="1214" y="1834"/>
                  </a:cubicBezTo>
                  <a:cubicBezTo>
                    <a:pt x="1254" y="1699"/>
                    <a:pt x="1294" y="1551"/>
                    <a:pt x="1321" y="1416"/>
                  </a:cubicBezTo>
                  <a:cubicBezTo>
                    <a:pt x="1106" y="1146"/>
                    <a:pt x="890" y="863"/>
                    <a:pt x="674" y="593"/>
                  </a:cubicBezTo>
                  <a:lnTo>
                    <a:pt x="634" y="607"/>
                  </a:lnTo>
                  <a:lnTo>
                    <a:pt x="364" y="243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2D4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7"/>
            <p:cNvSpPr/>
            <p:nvPr/>
          </p:nvSpPr>
          <p:spPr>
            <a:xfrm>
              <a:off x="4022000" y="852925"/>
              <a:ext cx="36750" cy="52275"/>
            </a:xfrm>
            <a:custGeom>
              <a:avLst/>
              <a:gdLst/>
              <a:ahLst/>
              <a:cxnLst/>
              <a:rect l="l" t="t" r="r" b="b"/>
              <a:pathLst>
                <a:path w="1470" h="2091" extrusionOk="0">
                  <a:moveTo>
                    <a:pt x="162" y="1"/>
                  </a:moveTo>
                  <a:lnTo>
                    <a:pt x="0" y="351"/>
                  </a:lnTo>
                  <a:cubicBezTo>
                    <a:pt x="432" y="944"/>
                    <a:pt x="877" y="1524"/>
                    <a:pt x="1348" y="2091"/>
                  </a:cubicBezTo>
                  <a:lnTo>
                    <a:pt x="1470" y="1700"/>
                  </a:lnTo>
                  <a:cubicBezTo>
                    <a:pt x="1011" y="1147"/>
                    <a:pt x="580" y="580"/>
                    <a:pt x="162" y="1"/>
                  </a:cubicBezTo>
                  <a:close/>
                </a:path>
              </a:pathLst>
            </a:custGeom>
            <a:solidFill>
              <a:srgbClr val="2D4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7"/>
            <p:cNvSpPr/>
            <p:nvPr/>
          </p:nvSpPr>
          <p:spPr>
            <a:xfrm>
              <a:off x="4007150" y="884950"/>
              <a:ext cx="39800" cy="59350"/>
            </a:xfrm>
            <a:custGeom>
              <a:avLst/>
              <a:gdLst/>
              <a:ahLst/>
              <a:cxnLst/>
              <a:rect l="l" t="t" r="r" b="b"/>
              <a:pathLst>
                <a:path w="1592" h="2374" extrusionOk="0">
                  <a:moveTo>
                    <a:pt x="163" y="1"/>
                  </a:moveTo>
                  <a:lnTo>
                    <a:pt x="1" y="351"/>
                  </a:lnTo>
                  <a:cubicBezTo>
                    <a:pt x="459" y="1039"/>
                    <a:pt x="972" y="1699"/>
                    <a:pt x="1471" y="2374"/>
                  </a:cubicBezTo>
                  <a:cubicBezTo>
                    <a:pt x="1511" y="2239"/>
                    <a:pt x="1551" y="2117"/>
                    <a:pt x="1592" y="1983"/>
                  </a:cubicBezTo>
                  <a:cubicBezTo>
                    <a:pt x="1107" y="1335"/>
                    <a:pt x="608" y="688"/>
                    <a:pt x="163" y="1"/>
                  </a:cubicBezTo>
                  <a:close/>
                </a:path>
              </a:pathLst>
            </a:custGeom>
            <a:solidFill>
              <a:srgbClr val="2D4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7"/>
            <p:cNvSpPr/>
            <p:nvPr/>
          </p:nvSpPr>
          <p:spPr>
            <a:xfrm>
              <a:off x="3990975" y="918650"/>
              <a:ext cx="42500" cy="67775"/>
            </a:xfrm>
            <a:custGeom>
              <a:avLst/>
              <a:gdLst/>
              <a:ahLst/>
              <a:cxnLst/>
              <a:rect l="l" t="t" r="r" b="b"/>
              <a:pathLst>
                <a:path w="1700" h="2711" extrusionOk="0">
                  <a:moveTo>
                    <a:pt x="163" y="1"/>
                  </a:moveTo>
                  <a:lnTo>
                    <a:pt x="1" y="351"/>
                  </a:lnTo>
                  <a:cubicBezTo>
                    <a:pt x="513" y="1133"/>
                    <a:pt x="1039" y="1929"/>
                    <a:pt x="1565" y="2711"/>
                  </a:cubicBezTo>
                  <a:cubicBezTo>
                    <a:pt x="1605" y="2576"/>
                    <a:pt x="1659" y="2441"/>
                    <a:pt x="1700" y="2306"/>
                  </a:cubicBezTo>
                  <a:cubicBezTo>
                    <a:pt x="1187" y="1538"/>
                    <a:pt x="675" y="769"/>
                    <a:pt x="163" y="1"/>
                  </a:cubicBezTo>
                  <a:close/>
                </a:path>
              </a:pathLst>
            </a:custGeom>
            <a:solidFill>
              <a:srgbClr val="2D4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7"/>
            <p:cNvSpPr/>
            <p:nvPr/>
          </p:nvSpPr>
          <p:spPr>
            <a:xfrm>
              <a:off x="3973450" y="955050"/>
              <a:ext cx="47225" cy="68800"/>
            </a:xfrm>
            <a:custGeom>
              <a:avLst/>
              <a:gdLst/>
              <a:ahLst/>
              <a:cxnLst/>
              <a:rect l="l" t="t" r="r" b="b"/>
              <a:pathLst>
                <a:path w="1889" h="2752" extrusionOk="0">
                  <a:moveTo>
                    <a:pt x="162" y="1"/>
                  </a:moveTo>
                  <a:cubicBezTo>
                    <a:pt x="109" y="109"/>
                    <a:pt x="55" y="230"/>
                    <a:pt x="1" y="338"/>
                  </a:cubicBezTo>
                  <a:cubicBezTo>
                    <a:pt x="580" y="1160"/>
                    <a:pt x="1201" y="1929"/>
                    <a:pt x="1753" y="2751"/>
                  </a:cubicBezTo>
                  <a:lnTo>
                    <a:pt x="1888" y="2360"/>
                  </a:lnTo>
                  <a:cubicBezTo>
                    <a:pt x="1335" y="1551"/>
                    <a:pt x="729" y="796"/>
                    <a:pt x="162" y="1"/>
                  </a:cubicBezTo>
                  <a:close/>
                </a:path>
              </a:pathLst>
            </a:custGeom>
            <a:solidFill>
              <a:srgbClr val="2D4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7"/>
            <p:cNvSpPr/>
            <p:nvPr/>
          </p:nvSpPr>
          <p:spPr>
            <a:xfrm>
              <a:off x="3956600" y="989100"/>
              <a:ext cx="49575" cy="75875"/>
            </a:xfrm>
            <a:custGeom>
              <a:avLst/>
              <a:gdLst/>
              <a:ahLst/>
              <a:cxnLst/>
              <a:rect l="l" t="t" r="r" b="b"/>
              <a:pathLst>
                <a:path w="1983" h="3035" extrusionOk="0">
                  <a:moveTo>
                    <a:pt x="162" y="1"/>
                  </a:moveTo>
                  <a:cubicBezTo>
                    <a:pt x="108" y="109"/>
                    <a:pt x="54" y="216"/>
                    <a:pt x="1" y="338"/>
                  </a:cubicBezTo>
                  <a:cubicBezTo>
                    <a:pt x="634" y="1214"/>
                    <a:pt x="1254" y="2118"/>
                    <a:pt x="1848" y="3034"/>
                  </a:cubicBezTo>
                  <a:cubicBezTo>
                    <a:pt x="1888" y="2900"/>
                    <a:pt x="1942" y="2765"/>
                    <a:pt x="1983" y="2630"/>
                  </a:cubicBezTo>
                  <a:cubicBezTo>
                    <a:pt x="1403" y="1740"/>
                    <a:pt x="796" y="864"/>
                    <a:pt x="162" y="1"/>
                  </a:cubicBezTo>
                  <a:close/>
                </a:path>
              </a:pathLst>
            </a:custGeom>
            <a:solidFill>
              <a:srgbClr val="2D4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7"/>
            <p:cNvSpPr/>
            <p:nvPr/>
          </p:nvSpPr>
          <p:spPr>
            <a:xfrm>
              <a:off x="3939400" y="1021800"/>
              <a:ext cx="51275" cy="85650"/>
            </a:xfrm>
            <a:custGeom>
              <a:avLst/>
              <a:gdLst/>
              <a:ahLst/>
              <a:cxnLst/>
              <a:rect l="l" t="t" r="r" b="b"/>
              <a:pathLst>
                <a:path w="2051" h="3426" extrusionOk="0">
                  <a:moveTo>
                    <a:pt x="176" y="1"/>
                  </a:moveTo>
                  <a:cubicBezTo>
                    <a:pt x="122" y="122"/>
                    <a:pt x="55" y="230"/>
                    <a:pt x="1" y="338"/>
                  </a:cubicBezTo>
                  <a:cubicBezTo>
                    <a:pt x="662" y="1349"/>
                    <a:pt x="1255" y="2414"/>
                    <a:pt x="1902" y="3425"/>
                  </a:cubicBezTo>
                  <a:lnTo>
                    <a:pt x="2050" y="3034"/>
                  </a:lnTo>
                  <a:cubicBezTo>
                    <a:pt x="1417" y="2023"/>
                    <a:pt x="837" y="998"/>
                    <a:pt x="176" y="1"/>
                  </a:cubicBezTo>
                  <a:close/>
                </a:path>
              </a:pathLst>
            </a:custGeom>
            <a:solidFill>
              <a:srgbClr val="2D4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47"/>
            <p:cNvSpPr/>
            <p:nvPr/>
          </p:nvSpPr>
          <p:spPr>
            <a:xfrm>
              <a:off x="3919850" y="1058550"/>
              <a:ext cx="56325" cy="87325"/>
            </a:xfrm>
            <a:custGeom>
              <a:avLst/>
              <a:gdLst/>
              <a:ahLst/>
              <a:cxnLst/>
              <a:rect l="l" t="t" r="r" b="b"/>
              <a:pathLst>
                <a:path w="2253" h="3493" extrusionOk="0">
                  <a:moveTo>
                    <a:pt x="190" y="0"/>
                  </a:moveTo>
                  <a:lnTo>
                    <a:pt x="1" y="337"/>
                  </a:lnTo>
                  <a:cubicBezTo>
                    <a:pt x="662" y="1416"/>
                    <a:pt x="1390" y="2454"/>
                    <a:pt x="2104" y="3492"/>
                  </a:cubicBezTo>
                  <a:lnTo>
                    <a:pt x="2253" y="3115"/>
                  </a:lnTo>
                  <a:cubicBezTo>
                    <a:pt x="1551" y="2090"/>
                    <a:pt x="837" y="1065"/>
                    <a:pt x="190" y="0"/>
                  </a:cubicBezTo>
                  <a:close/>
                </a:path>
              </a:pathLst>
            </a:custGeom>
            <a:solidFill>
              <a:srgbClr val="2D4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47"/>
            <p:cNvSpPr/>
            <p:nvPr/>
          </p:nvSpPr>
          <p:spPr>
            <a:xfrm>
              <a:off x="3901650" y="1090575"/>
              <a:ext cx="59700" cy="93725"/>
            </a:xfrm>
            <a:custGeom>
              <a:avLst/>
              <a:gdLst/>
              <a:ahLst/>
              <a:cxnLst/>
              <a:rect l="l" t="t" r="r" b="b"/>
              <a:pathLst>
                <a:path w="2388" h="3749" extrusionOk="0">
                  <a:moveTo>
                    <a:pt x="203" y="0"/>
                  </a:moveTo>
                  <a:cubicBezTo>
                    <a:pt x="136" y="121"/>
                    <a:pt x="68" y="229"/>
                    <a:pt x="1" y="324"/>
                  </a:cubicBezTo>
                  <a:cubicBezTo>
                    <a:pt x="742" y="1483"/>
                    <a:pt x="1443" y="2643"/>
                    <a:pt x="2239" y="3748"/>
                  </a:cubicBezTo>
                  <a:cubicBezTo>
                    <a:pt x="2293" y="3627"/>
                    <a:pt x="2333" y="3506"/>
                    <a:pt x="2387" y="3371"/>
                  </a:cubicBezTo>
                  <a:cubicBezTo>
                    <a:pt x="1619" y="2279"/>
                    <a:pt x="918" y="1133"/>
                    <a:pt x="203" y="0"/>
                  </a:cubicBezTo>
                  <a:close/>
                </a:path>
              </a:pathLst>
            </a:custGeom>
            <a:solidFill>
              <a:srgbClr val="2D4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47"/>
            <p:cNvSpPr/>
            <p:nvPr/>
          </p:nvSpPr>
          <p:spPr>
            <a:xfrm>
              <a:off x="3883800" y="1119900"/>
              <a:ext cx="64400" cy="98100"/>
            </a:xfrm>
            <a:custGeom>
              <a:avLst/>
              <a:gdLst/>
              <a:ahLst/>
              <a:cxnLst/>
              <a:rect l="l" t="t" r="r" b="b"/>
              <a:pathLst>
                <a:path w="2576" h="3924" extrusionOk="0">
                  <a:moveTo>
                    <a:pt x="202" y="0"/>
                  </a:moveTo>
                  <a:cubicBezTo>
                    <a:pt x="135" y="108"/>
                    <a:pt x="68" y="202"/>
                    <a:pt x="0" y="310"/>
                  </a:cubicBezTo>
                  <a:cubicBezTo>
                    <a:pt x="796" y="1524"/>
                    <a:pt x="1659" y="2683"/>
                    <a:pt x="2427" y="3924"/>
                  </a:cubicBezTo>
                  <a:cubicBezTo>
                    <a:pt x="2468" y="3802"/>
                    <a:pt x="2522" y="3667"/>
                    <a:pt x="2575" y="3533"/>
                  </a:cubicBezTo>
                  <a:cubicBezTo>
                    <a:pt x="1820" y="2333"/>
                    <a:pt x="971" y="1187"/>
                    <a:pt x="202" y="0"/>
                  </a:cubicBezTo>
                  <a:close/>
                </a:path>
              </a:pathLst>
            </a:custGeom>
            <a:solidFill>
              <a:srgbClr val="2D4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47"/>
            <p:cNvSpPr/>
            <p:nvPr/>
          </p:nvSpPr>
          <p:spPr>
            <a:xfrm>
              <a:off x="3864575" y="1146850"/>
              <a:ext cx="69475" cy="103175"/>
            </a:xfrm>
            <a:custGeom>
              <a:avLst/>
              <a:gdLst/>
              <a:ahLst/>
              <a:cxnLst/>
              <a:rect l="l" t="t" r="r" b="b"/>
              <a:pathLst>
                <a:path w="2779" h="4127" extrusionOk="0">
                  <a:moveTo>
                    <a:pt x="216" y="1"/>
                  </a:moveTo>
                  <a:lnTo>
                    <a:pt x="1" y="297"/>
                  </a:lnTo>
                  <a:cubicBezTo>
                    <a:pt x="796" y="1632"/>
                    <a:pt x="1740" y="2846"/>
                    <a:pt x="2603" y="4126"/>
                  </a:cubicBezTo>
                  <a:cubicBezTo>
                    <a:pt x="2670" y="4019"/>
                    <a:pt x="2724" y="3911"/>
                    <a:pt x="2778" y="3789"/>
                  </a:cubicBezTo>
                  <a:cubicBezTo>
                    <a:pt x="1915" y="2522"/>
                    <a:pt x="985" y="1322"/>
                    <a:pt x="216" y="1"/>
                  </a:cubicBezTo>
                  <a:close/>
                </a:path>
              </a:pathLst>
            </a:custGeom>
            <a:solidFill>
              <a:srgbClr val="2D4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47"/>
            <p:cNvSpPr/>
            <p:nvPr/>
          </p:nvSpPr>
          <p:spPr>
            <a:xfrm>
              <a:off x="3846050" y="1172475"/>
              <a:ext cx="66075" cy="98450"/>
            </a:xfrm>
            <a:custGeom>
              <a:avLst/>
              <a:gdLst/>
              <a:ahLst/>
              <a:cxnLst/>
              <a:rect l="l" t="t" r="r" b="b"/>
              <a:pathLst>
                <a:path w="2643" h="3938" extrusionOk="0">
                  <a:moveTo>
                    <a:pt x="216" y="0"/>
                  </a:moveTo>
                  <a:lnTo>
                    <a:pt x="0" y="297"/>
                  </a:lnTo>
                  <a:cubicBezTo>
                    <a:pt x="796" y="1510"/>
                    <a:pt x="1591" y="2724"/>
                    <a:pt x="2373" y="3937"/>
                  </a:cubicBezTo>
                  <a:lnTo>
                    <a:pt x="2643" y="3735"/>
                  </a:lnTo>
                  <a:cubicBezTo>
                    <a:pt x="1847" y="2481"/>
                    <a:pt x="1025" y="1241"/>
                    <a:pt x="216" y="0"/>
                  </a:cubicBezTo>
                  <a:close/>
                </a:path>
              </a:pathLst>
            </a:custGeom>
            <a:solidFill>
              <a:srgbClr val="2D4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47"/>
            <p:cNvSpPr/>
            <p:nvPr/>
          </p:nvSpPr>
          <p:spPr>
            <a:xfrm>
              <a:off x="3825825" y="1200450"/>
              <a:ext cx="59675" cy="91025"/>
            </a:xfrm>
            <a:custGeom>
              <a:avLst/>
              <a:gdLst/>
              <a:ahLst/>
              <a:cxnLst/>
              <a:rect l="l" t="t" r="r" b="b"/>
              <a:pathLst>
                <a:path w="2387" h="3641" extrusionOk="0">
                  <a:moveTo>
                    <a:pt x="216" y="0"/>
                  </a:moveTo>
                  <a:lnTo>
                    <a:pt x="0" y="297"/>
                  </a:lnTo>
                  <a:cubicBezTo>
                    <a:pt x="715" y="1403"/>
                    <a:pt x="1348" y="2576"/>
                    <a:pt x="2117" y="3641"/>
                  </a:cubicBezTo>
                  <a:lnTo>
                    <a:pt x="2387" y="3439"/>
                  </a:lnTo>
                  <a:cubicBezTo>
                    <a:pt x="1591" y="2346"/>
                    <a:pt x="944" y="1146"/>
                    <a:pt x="216" y="0"/>
                  </a:cubicBezTo>
                  <a:close/>
                </a:path>
              </a:pathLst>
            </a:custGeom>
            <a:solidFill>
              <a:srgbClr val="2D4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47"/>
            <p:cNvSpPr/>
            <p:nvPr/>
          </p:nvSpPr>
          <p:spPr>
            <a:xfrm>
              <a:off x="3820075" y="1237875"/>
              <a:ext cx="40150" cy="72825"/>
            </a:xfrm>
            <a:custGeom>
              <a:avLst/>
              <a:gdLst/>
              <a:ahLst/>
              <a:cxnLst/>
              <a:rect l="l" t="t" r="r" b="b"/>
              <a:pathLst>
                <a:path w="1606" h="2913" extrusionOk="0">
                  <a:moveTo>
                    <a:pt x="1" y="0"/>
                  </a:moveTo>
                  <a:lnTo>
                    <a:pt x="1" y="661"/>
                  </a:lnTo>
                  <a:cubicBezTo>
                    <a:pt x="446" y="1416"/>
                    <a:pt x="864" y="2171"/>
                    <a:pt x="1336" y="2912"/>
                  </a:cubicBezTo>
                  <a:lnTo>
                    <a:pt x="1605" y="2710"/>
                  </a:lnTo>
                  <a:cubicBezTo>
                    <a:pt x="1039" y="1820"/>
                    <a:pt x="554" y="903"/>
                    <a:pt x="1" y="0"/>
                  </a:cubicBezTo>
                  <a:close/>
                </a:path>
              </a:pathLst>
            </a:custGeom>
            <a:solidFill>
              <a:srgbClr val="2D4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7"/>
            <p:cNvSpPr/>
            <p:nvPr/>
          </p:nvSpPr>
          <p:spPr>
            <a:xfrm>
              <a:off x="3820075" y="1300550"/>
              <a:ext cx="14200" cy="29350"/>
            </a:xfrm>
            <a:custGeom>
              <a:avLst/>
              <a:gdLst/>
              <a:ahLst/>
              <a:cxnLst/>
              <a:rect l="l" t="t" r="r" b="b"/>
              <a:pathLst>
                <a:path w="568" h="1174" extrusionOk="0">
                  <a:moveTo>
                    <a:pt x="1" y="1"/>
                  </a:moveTo>
                  <a:lnTo>
                    <a:pt x="1" y="662"/>
                  </a:lnTo>
                  <a:cubicBezTo>
                    <a:pt x="109" y="837"/>
                    <a:pt x="203" y="999"/>
                    <a:pt x="298" y="1174"/>
                  </a:cubicBezTo>
                  <a:lnTo>
                    <a:pt x="567" y="972"/>
                  </a:lnTo>
                  <a:cubicBezTo>
                    <a:pt x="379" y="648"/>
                    <a:pt x="190" y="324"/>
                    <a:pt x="1" y="1"/>
                  </a:cubicBezTo>
                  <a:close/>
                </a:path>
              </a:pathLst>
            </a:custGeom>
            <a:solidFill>
              <a:srgbClr val="2D4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7"/>
            <p:cNvSpPr/>
            <p:nvPr/>
          </p:nvSpPr>
          <p:spPr>
            <a:xfrm>
              <a:off x="4057725" y="782475"/>
              <a:ext cx="2725" cy="1050"/>
            </a:xfrm>
            <a:custGeom>
              <a:avLst/>
              <a:gdLst/>
              <a:ahLst/>
              <a:cxnLst/>
              <a:rect l="l" t="t" r="r" b="b"/>
              <a:pathLst>
                <a:path w="109" h="42" extrusionOk="0">
                  <a:moveTo>
                    <a:pt x="0" y="1"/>
                  </a:moveTo>
                  <a:lnTo>
                    <a:pt x="0" y="41"/>
                  </a:lnTo>
                  <a:lnTo>
                    <a:pt x="108" y="41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3A6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47"/>
            <p:cNvSpPr/>
            <p:nvPr/>
          </p:nvSpPr>
          <p:spPr>
            <a:xfrm>
              <a:off x="4034125" y="782475"/>
              <a:ext cx="26325" cy="41500"/>
            </a:xfrm>
            <a:custGeom>
              <a:avLst/>
              <a:gdLst/>
              <a:ahLst/>
              <a:cxnLst/>
              <a:rect l="l" t="t" r="r" b="b"/>
              <a:pathLst>
                <a:path w="1053" h="1660" extrusionOk="0">
                  <a:moveTo>
                    <a:pt x="944" y="1"/>
                  </a:moveTo>
                  <a:cubicBezTo>
                    <a:pt x="796" y="257"/>
                    <a:pt x="607" y="567"/>
                    <a:pt x="405" y="864"/>
                  </a:cubicBezTo>
                  <a:lnTo>
                    <a:pt x="648" y="756"/>
                  </a:lnTo>
                  <a:lnTo>
                    <a:pt x="1052" y="55"/>
                  </a:lnTo>
                  <a:lnTo>
                    <a:pt x="944" y="1"/>
                  </a:lnTo>
                  <a:close/>
                  <a:moveTo>
                    <a:pt x="365" y="1255"/>
                  </a:moveTo>
                  <a:lnTo>
                    <a:pt x="55" y="1403"/>
                  </a:lnTo>
                  <a:lnTo>
                    <a:pt x="1" y="1470"/>
                  </a:lnTo>
                  <a:lnTo>
                    <a:pt x="135" y="1659"/>
                  </a:lnTo>
                  <a:lnTo>
                    <a:pt x="365" y="1255"/>
                  </a:lnTo>
                  <a:close/>
                </a:path>
              </a:pathLst>
            </a:custGeom>
            <a:solidFill>
              <a:srgbClr val="AA9D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7"/>
            <p:cNvSpPr/>
            <p:nvPr/>
          </p:nvSpPr>
          <p:spPr>
            <a:xfrm>
              <a:off x="4035475" y="801025"/>
              <a:ext cx="14850" cy="16525"/>
            </a:xfrm>
            <a:custGeom>
              <a:avLst/>
              <a:gdLst/>
              <a:ahLst/>
              <a:cxnLst/>
              <a:rect l="l" t="t" r="r" b="b"/>
              <a:pathLst>
                <a:path w="594" h="661" extrusionOk="0">
                  <a:moveTo>
                    <a:pt x="594" y="0"/>
                  </a:moveTo>
                  <a:lnTo>
                    <a:pt x="351" y="122"/>
                  </a:lnTo>
                  <a:lnTo>
                    <a:pt x="1" y="661"/>
                  </a:lnTo>
                  <a:lnTo>
                    <a:pt x="311" y="513"/>
                  </a:lnTo>
                  <a:lnTo>
                    <a:pt x="594" y="14"/>
                  </a:lnTo>
                  <a:lnTo>
                    <a:pt x="594" y="0"/>
                  </a:lnTo>
                  <a:close/>
                </a:path>
              </a:pathLst>
            </a:custGeom>
            <a:solidFill>
              <a:srgbClr val="1E37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7"/>
            <p:cNvSpPr/>
            <p:nvPr/>
          </p:nvSpPr>
          <p:spPr>
            <a:xfrm>
              <a:off x="3992000" y="715400"/>
              <a:ext cx="73825" cy="126425"/>
            </a:xfrm>
            <a:custGeom>
              <a:avLst/>
              <a:gdLst/>
              <a:ahLst/>
              <a:cxnLst/>
              <a:rect l="l" t="t" r="r" b="b"/>
              <a:pathLst>
                <a:path w="2953" h="5057" extrusionOk="0">
                  <a:moveTo>
                    <a:pt x="2023" y="1"/>
                  </a:moveTo>
                  <a:cubicBezTo>
                    <a:pt x="2023" y="1"/>
                    <a:pt x="0" y="1335"/>
                    <a:pt x="135" y="1349"/>
                  </a:cubicBezTo>
                  <a:cubicBezTo>
                    <a:pt x="283" y="1376"/>
                    <a:pt x="593" y="4935"/>
                    <a:pt x="1079" y="5057"/>
                  </a:cubicBezTo>
                  <a:cubicBezTo>
                    <a:pt x="1079" y="5057"/>
                    <a:pt x="2953" y="2360"/>
                    <a:pt x="2899" y="2077"/>
                  </a:cubicBezTo>
                  <a:cubicBezTo>
                    <a:pt x="2845" y="1794"/>
                    <a:pt x="2265" y="216"/>
                    <a:pt x="2023" y="1"/>
                  </a:cubicBezTo>
                  <a:close/>
                </a:path>
              </a:pathLst>
            </a:custGeom>
            <a:solidFill>
              <a:srgbClr val="80C1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7"/>
            <p:cNvSpPr/>
            <p:nvPr/>
          </p:nvSpPr>
          <p:spPr>
            <a:xfrm>
              <a:off x="4064475" y="733600"/>
              <a:ext cx="106875" cy="119575"/>
            </a:xfrm>
            <a:custGeom>
              <a:avLst/>
              <a:gdLst/>
              <a:ahLst/>
              <a:cxnLst/>
              <a:rect l="l" t="t" r="r" b="b"/>
              <a:pathLst>
                <a:path w="4275" h="4783" extrusionOk="0">
                  <a:moveTo>
                    <a:pt x="3492" y="1"/>
                  </a:moveTo>
                  <a:cubicBezTo>
                    <a:pt x="3492" y="1"/>
                    <a:pt x="458" y="1349"/>
                    <a:pt x="0" y="1349"/>
                  </a:cubicBezTo>
                  <a:cubicBezTo>
                    <a:pt x="0" y="1349"/>
                    <a:pt x="742" y="4612"/>
                    <a:pt x="957" y="4774"/>
                  </a:cubicBezTo>
                  <a:cubicBezTo>
                    <a:pt x="965" y="4780"/>
                    <a:pt x="977" y="4783"/>
                    <a:pt x="992" y="4783"/>
                  </a:cubicBezTo>
                  <a:cubicBezTo>
                    <a:pt x="1401" y="4783"/>
                    <a:pt x="4274" y="2549"/>
                    <a:pt x="4274" y="2185"/>
                  </a:cubicBezTo>
                  <a:cubicBezTo>
                    <a:pt x="4274" y="2077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80C1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7"/>
            <p:cNvSpPr/>
            <p:nvPr/>
          </p:nvSpPr>
          <p:spPr>
            <a:xfrm>
              <a:off x="4150750" y="823950"/>
              <a:ext cx="126425" cy="376489"/>
            </a:xfrm>
            <a:custGeom>
              <a:avLst/>
              <a:gdLst/>
              <a:ahLst/>
              <a:cxnLst/>
              <a:rect l="l" t="t" r="r" b="b"/>
              <a:pathLst>
                <a:path w="5057" h="15034" extrusionOk="0">
                  <a:moveTo>
                    <a:pt x="4612" y="0"/>
                  </a:moveTo>
                  <a:cubicBezTo>
                    <a:pt x="4571" y="0"/>
                    <a:pt x="4261" y="95"/>
                    <a:pt x="3695" y="2912"/>
                  </a:cubicBezTo>
                  <a:cubicBezTo>
                    <a:pt x="3115" y="5717"/>
                    <a:pt x="1241" y="13820"/>
                    <a:pt x="1" y="15007"/>
                  </a:cubicBezTo>
                  <a:cubicBezTo>
                    <a:pt x="203" y="15020"/>
                    <a:pt x="405" y="15033"/>
                    <a:pt x="567" y="15033"/>
                  </a:cubicBezTo>
                  <a:lnTo>
                    <a:pt x="864" y="15033"/>
                  </a:lnTo>
                  <a:cubicBezTo>
                    <a:pt x="1066" y="15020"/>
                    <a:pt x="1255" y="14980"/>
                    <a:pt x="1443" y="14912"/>
                  </a:cubicBezTo>
                  <a:cubicBezTo>
                    <a:pt x="2360" y="14508"/>
                    <a:pt x="4989" y="3250"/>
                    <a:pt x="5057" y="620"/>
                  </a:cubicBezTo>
                  <a:cubicBezTo>
                    <a:pt x="5057" y="499"/>
                    <a:pt x="5030" y="378"/>
                    <a:pt x="4989" y="283"/>
                  </a:cubicBezTo>
                  <a:cubicBezTo>
                    <a:pt x="4881" y="162"/>
                    <a:pt x="4760" y="68"/>
                    <a:pt x="4612" y="0"/>
                  </a:cubicBezTo>
                  <a:close/>
                </a:path>
              </a:pathLst>
            </a:custGeom>
            <a:solidFill>
              <a:srgbClr val="568B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47"/>
            <p:cNvSpPr/>
            <p:nvPr/>
          </p:nvSpPr>
          <p:spPr>
            <a:xfrm>
              <a:off x="4170300" y="790225"/>
              <a:ext cx="375" cy="700"/>
            </a:xfrm>
            <a:custGeom>
              <a:avLst/>
              <a:gdLst/>
              <a:ahLst/>
              <a:cxnLst/>
              <a:rect l="l" t="t" r="r" b="b"/>
              <a:pathLst>
                <a:path w="15" h="28" extrusionOk="0">
                  <a:moveTo>
                    <a:pt x="1" y="14"/>
                  </a:moveTo>
                  <a:lnTo>
                    <a:pt x="1" y="28"/>
                  </a:lnTo>
                  <a:lnTo>
                    <a:pt x="1" y="28"/>
                  </a:lnTo>
                  <a:lnTo>
                    <a:pt x="1" y="14"/>
                  </a:lnTo>
                  <a:close/>
                  <a:moveTo>
                    <a:pt x="1" y="14"/>
                  </a:moveTo>
                  <a:lnTo>
                    <a:pt x="1" y="14"/>
                  </a:lnTo>
                  <a:close/>
                  <a:moveTo>
                    <a:pt x="14" y="1"/>
                  </a:moveTo>
                  <a:lnTo>
                    <a:pt x="1" y="14"/>
                  </a:ln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</a:path>
              </a:pathLst>
            </a:custGeom>
            <a:solidFill>
              <a:srgbClr val="6098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7"/>
            <p:cNvSpPr/>
            <p:nvPr/>
          </p:nvSpPr>
          <p:spPr>
            <a:xfrm>
              <a:off x="4167600" y="792600"/>
              <a:ext cx="700" cy="1700"/>
            </a:xfrm>
            <a:custGeom>
              <a:avLst/>
              <a:gdLst/>
              <a:ahLst/>
              <a:cxnLst/>
              <a:rect l="l" t="t" r="r" b="b"/>
              <a:pathLst>
                <a:path w="28" h="68" extrusionOk="0">
                  <a:moveTo>
                    <a:pt x="1" y="68"/>
                  </a:moveTo>
                  <a:lnTo>
                    <a:pt x="1" y="68"/>
                  </a:lnTo>
                  <a:close/>
                  <a:moveTo>
                    <a:pt x="14" y="54"/>
                  </a:moveTo>
                  <a:lnTo>
                    <a:pt x="14" y="54"/>
                  </a:lnTo>
                  <a:close/>
                  <a:moveTo>
                    <a:pt x="14" y="54"/>
                  </a:moveTo>
                  <a:lnTo>
                    <a:pt x="14" y="54"/>
                  </a:lnTo>
                  <a:close/>
                  <a:moveTo>
                    <a:pt x="14" y="54"/>
                  </a:moveTo>
                  <a:lnTo>
                    <a:pt x="14" y="54"/>
                  </a:lnTo>
                  <a:close/>
                  <a:moveTo>
                    <a:pt x="14" y="54"/>
                  </a:moveTo>
                  <a:lnTo>
                    <a:pt x="14" y="54"/>
                  </a:lnTo>
                  <a:close/>
                  <a:moveTo>
                    <a:pt x="14" y="41"/>
                  </a:moveTo>
                  <a:lnTo>
                    <a:pt x="14" y="41"/>
                  </a:lnTo>
                  <a:lnTo>
                    <a:pt x="14" y="41"/>
                  </a:lnTo>
                  <a:close/>
                  <a:moveTo>
                    <a:pt x="14" y="41"/>
                  </a:moveTo>
                  <a:lnTo>
                    <a:pt x="14" y="41"/>
                  </a:lnTo>
                  <a:close/>
                  <a:moveTo>
                    <a:pt x="14" y="41"/>
                  </a:moveTo>
                  <a:lnTo>
                    <a:pt x="14" y="41"/>
                  </a:lnTo>
                  <a:close/>
                  <a:moveTo>
                    <a:pt x="14" y="41"/>
                  </a:moveTo>
                  <a:lnTo>
                    <a:pt x="14" y="41"/>
                  </a:lnTo>
                  <a:close/>
                  <a:moveTo>
                    <a:pt x="14" y="41"/>
                  </a:moveTo>
                  <a:lnTo>
                    <a:pt x="14" y="41"/>
                  </a:lnTo>
                  <a:close/>
                  <a:moveTo>
                    <a:pt x="14" y="27"/>
                  </a:moveTo>
                  <a:lnTo>
                    <a:pt x="14" y="27"/>
                  </a:lnTo>
                  <a:lnTo>
                    <a:pt x="14" y="27"/>
                  </a:lnTo>
                  <a:close/>
                  <a:moveTo>
                    <a:pt x="14" y="27"/>
                  </a:moveTo>
                  <a:lnTo>
                    <a:pt x="14" y="27"/>
                  </a:lnTo>
                  <a:lnTo>
                    <a:pt x="14" y="27"/>
                  </a:lnTo>
                  <a:close/>
                  <a:moveTo>
                    <a:pt x="14" y="27"/>
                  </a:moveTo>
                  <a:lnTo>
                    <a:pt x="14" y="27"/>
                  </a:lnTo>
                  <a:lnTo>
                    <a:pt x="14" y="27"/>
                  </a:lnTo>
                  <a:close/>
                  <a:moveTo>
                    <a:pt x="14" y="27"/>
                  </a:moveTo>
                  <a:lnTo>
                    <a:pt x="14" y="27"/>
                  </a:lnTo>
                  <a:lnTo>
                    <a:pt x="14" y="27"/>
                  </a:lnTo>
                  <a:close/>
                  <a:moveTo>
                    <a:pt x="28" y="14"/>
                  </a:moveTo>
                  <a:lnTo>
                    <a:pt x="14" y="27"/>
                  </a:lnTo>
                  <a:lnTo>
                    <a:pt x="28" y="14"/>
                  </a:lnTo>
                  <a:close/>
                  <a:moveTo>
                    <a:pt x="28" y="14"/>
                  </a:moveTo>
                  <a:lnTo>
                    <a:pt x="28" y="14"/>
                  </a:lnTo>
                  <a:close/>
                  <a:moveTo>
                    <a:pt x="28" y="14"/>
                  </a:moveTo>
                  <a:lnTo>
                    <a:pt x="28" y="14"/>
                  </a:lnTo>
                  <a:close/>
                  <a:moveTo>
                    <a:pt x="28" y="14"/>
                  </a:moveTo>
                  <a:lnTo>
                    <a:pt x="28" y="14"/>
                  </a:lnTo>
                  <a:close/>
                  <a:moveTo>
                    <a:pt x="28" y="0"/>
                  </a:moveTo>
                  <a:lnTo>
                    <a:pt x="28" y="14"/>
                  </a:lnTo>
                  <a:lnTo>
                    <a:pt x="28" y="0"/>
                  </a:lnTo>
                  <a:close/>
                  <a:moveTo>
                    <a:pt x="28" y="0"/>
                  </a:moveTo>
                  <a:lnTo>
                    <a:pt x="28" y="0"/>
                  </a:lnTo>
                  <a:close/>
                  <a:moveTo>
                    <a:pt x="28" y="0"/>
                  </a:moveTo>
                  <a:lnTo>
                    <a:pt x="28" y="0"/>
                  </a:lnTo>
                  <a:close/>
                  <a:moveTo>
                    <a:pt x="28" y="0"/>
                  </a:moveTo>
                  <a:lnTo>
                    <a:pt x="28" y="0"/>
                  </a:lnTo>
                  <a:close/>
                </a:path>
              </a:pathLst>
            </a:custGeom>
            <a:solidFill>
              <a:srgbClr val="416D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7"/>
            <p:cNvSpPr/>
            <p:nvPr/>
          </p:nvSpPr>
          <p:spPr>
            <a:xfrm>
              <a:off x="4122450" y="733600"/>
              <a:ext cx="46200" cy="99475"/>
            </a:xfrm>
            <a:custGeom>
              <a:avLst/>
              <a:gdLst/>
              <a:ahLst/>
              <a:cxnLst/>
              <a:rect l="l" t="t" r="r" b="b"/>
              <a:pathLst>
                <a:path w="1848" h="3979" extrusionOk="0">
                  <a:moveTo>
                    <a:pt x="1173" y="1"/>
                  </a:moveTo>
                  <a:lnTo>
                    <a:pt x="1065" y="176"/>
                  </a:lnTo>
                  <a:lnTo>
                    <a:pt x="1205" y="555"/>
                  </a:lnTo>
                  <a:lnTo>
                    <a:pt x="1205" y="555"/>
                  </a:lnTo>
                  <a:cubicBezTo>
                    <a:pt x="1204" y="213"/>
                    <a:pt x="1173" y="1"/>
                    <a:pt x="1173" y="1"/>
                  </a:cubicBezTo>
                  <a:close/>
                  <a:moveTo>
                    <a:pt x="1205" y="555"/>
                  </a:moveTo>
                  <a:cubicBezTo>
                    <a:pt x="1207" y="1338"/>
                    <a:pt x="1051" y="2805"/>
                    <a:pt x="0" y="3978"/>
                  </a:cubicBezTo>
                  <a:cubicBezTo>
                    <a:pt x="715" y="3452"/>
                    <a:pt x="1497" y="2792"/>
                    <a:pt x="1820" y="2428"/>
                  </a:cubicBezTo>
                  <a:lnTo>
                    <a:pt x="1834" y="2414"/>
                  </a:lnTo>
                  <a:lnTo>
                    <a:pt x="1834" y="2387"/>
                  </a:lnTo>
                  <a:lnTo>
                    <a:pt x="1834" y="2374"/>
                  </a:lnTo>
                  <a:lnTo>
                    <a:pt x="1847" y="2360"/>
                  </a:lnTo>
                  <a:cubicBezTo>
                    <a:pt x="1847" y="2320"/>
                    <a:pt x="1726" y="1983"/>
                    <a:pt x="1591" y="1592"/>
                  </a:cubicBezTo>
                  <a:cubicBezTo>
                    <a:pt x="1497" y="1336"/>
                    <a:pt x="1389" y="1052"/>
                    <a:pt x="1294" y="796"/>
                  </a:cubicBezTo>
                  <a:lnTo>
                    <a:pt x="1205" y="555"/>
                  </a:lnTo>
                  <a:close/>
                </a:path>
              </a:pathLst>
            </a:custGeom>
            <a:solidFill>
              <a:srgbClr val="6098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7"/>
            <p:cNvSpPr/>
            <p:nvPr/>
          </p:nvSpPr>
          <p:spPr>
            <a:xfrm>
              <a:off x="4010525" y="767325"/>
              <a:ext cx="53975" cy="74500"/>
            </a:xfrm>
            <a:custGeom>
              <a:avLst/>
              <a:gdLst/>
              <a:ahLst/>
              <a:cxnLst/>
              <a:rect l="l" t="t" r="r" b="b"/>
              <a:pathLst>
                <a:path w="2159" h="2980" extrusionOk="0">
                  <a:moveTo>
                    <a:pt x="2158" y="0"/>
                  </a:moveTo>
                  <a:cubicBezTo>
                    <a:pt x="2158" y="0"/>
                    <a:pt x="581" y="2360"/>
                    <a:pt x="95" y="2360"/>
                  </a:cubicBezTo>
                  <a:cubicBezTo>
                    <a:pt x="55" y="2360"/>
                    <a:pt x="14" y="2346"/>
                    <a:pt x="1" y="2319"/>
                  </a:cubicBezTo>
                  <a:lnTo>
                    <a:pt x="1" y="2319"/>
                  </a:lnTo>
                  <a:cubicBezTo>
                    <a:pt x="95" y="2683"/>
                    <a:pt x="217" y="2939"/>
                    <a:pt x="338" y="2980"/>
                  </a:cubicBezTo>
                  <a:cubicBezTo>
                    <a:pt x="338" y="2980"/>
                    <a:pt x="2158" y="364"/>
                    <a:pt x="2158" y="14"/>
                  </a:cubicBezTo>
                  <a:cubicBezTo>
                    <a:pt x="2158" y="0"/>
                    <a:pt x="2158" y="0"/>
                    <a:pt x="2158" y="0"/>
                  </a:cubicBezTo>
                  <a:close/>
                </a:path>
              </a:pathLst>
            </a:custGeom>
            <a:solidFill>
              <a:srgbClr val="6098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" name="Google Shape;956;p47"/>
          <p:cNvGrpSpPr/>
          <p:nvPr/>
        </p:nvGrpSpPr>
        <p:grpSpPr>
          <a:xfrm>
            <a:off x="-75889" y="2252252"/>
            <a:ext cx="1883230" cy="1632863"/>
            <a:chOff x="3429750" y="1504000"/>
            <a:chExt cx="627325" cy="543925"/>
          </a:xfrm>
        </p:grpSpPr>
        <p:sp>
          <p:nvSpPr>
            <p:cNvPr id="957" name="Google Shape;957;p47"/>
            <p:cNvSpPr/>
            <p:nvPr/>
          </p:nvSpPr>
          <p:spPr>
            <a:xfrm>
              <a:off x="3981875" y="1737750"/>
              <a:ext cx="63075" cy="310125"/>
            </a:xfrm>
            <a:custGeom>
              <a:avLst/>
              <a:gdLst/>
              <a:ahLst/>
              <a:cxnLst/>
              <a:rect l="l" t="t" r="r" b="b"/>
              <a:pathLst>
                <a:path w="2523" h="12405" extrusionOk="0">
                  <a:moveTo>
                    <a:pt x="2509" y="0"/>
                  </a:moveTo>
                  <a:cubicBezTo>
                    <a:pt x="2509" y="405"/>
                    <a:pt x="2509" y="823"/>
                    <a:pt x="2509" y="1227"/>
                  </a:cubicBezTo>
                  <a:cubicBezTo>
                    <a:pt x="2522" y="823"/>
                    <a:pt x="2522" y="418"/>
                    <a:pt x="2509" y="0"/>
                  </a:cubicBezTo>
                  <a:close/>
                  <a:moveTo>
                    <a:pt x="2482" y="8548"/>
                  </a:moveTo>
                  <a:lnTo>
                    <a:pt x="2482" y="8562"/>
                  </a:lnTo>
                  <a:cubicBezTo>
                    <a:pt x="2387" y="11137"/>
                    <a:pt x="1470" y="12242"/>
                    <a:pt x="1" y="12391"/>
                  </a:cubicBezTo>
                  <a:cubicBezTo>
                    <a:pt x="109" y="12404"/>
                    <a:pt x="216" y="12404"/>
                    <a:pt x="324" y="12404"/>
                  </a:cubicBezTo>
                  <a:cubicBezTo>
                    <a:pt x="2023" y="12404"/>
                    <a:pt x="2468" y="10786"/>
                    <a:pt x="2522" y="8710"/>
                  </a:cubicBezTo>
                  <a:cubicBezTo>
                    <a:pt x="2509" y="8656"/>
                    <a:pt x="2495" y="8602"/>
                    <a:pt x="2482" y="8548"/>
                  </a:cubicBezTo>
                  <a:close/>
                </a:path>
              </a:pathLst>
            </a:custGeom>
            <a:solidFill>
              <a:srgbClr val="C7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7"/>
            <p:cNvSpPr/>
            <p:nvPr/>
          </p:nvSpPr>
          <p:spPr>
            <a:xfrm>
              <a:off x="4042225" y="1738075"/>
              <a:ext cx="2375" cy="30700"/>
            </a:xfrm>
            <a:custGeom>
              <a:avLst/>
              <a:gdLst/>
              <a:ahLst/>
              <a:cxnLst/>
              <a:rect l="l" t="t" r="r" b="b"/>
              <a:pathLst>
                <a:path w="95" h="1228" extrusionOk="0">
                  <a:moveTo>
                    <a:pt x="81" y="1"/>
                  </a:moveTo>
                  <a:cubicBezTo>
                    <a:pt x="54" y="432"/>
                    <a:pt x="27" y="836"/>
                    <a:pt x="0" y="1201"/>
                  </a:cubicBezTo>
                  <a:lnTo>
                    <a:pt x="95" y="1227"/>
                  </a:lnTo>
                  <a:cubicBezTo>
                    <a:pt x="95" y="823"/>
                    <a:pt x="95" y="419"/>
                    <a:pt x="81" y="1"/>
                  </a:cubicBezTo>
                  <a:close/>
                </a:path>
              </a:pathLst>
            </a:custGeom>
            <a:solidFill>
              <a:srgbClr val="C4CA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47"/>
            <p:cNvSpPr/>
            <p:nvPr/>
          </p:nvSpPr>
          <p:spPr>
            <a:xfrm>
              <a:off x="4040200" y="1768075"/>
              <a:ext cx="10200" cy="187775"/>
            </a:xfrm>
            <a:custGeom>
              <a:avLst/>
              <a:gdLst/>
              <a:ahLst/>
              <a:cxnLst/>
              <a:rect l="l" t="t" r="r" b="b"/>
              <a:pathLst>
                <a:path w="408" h="7511" extrusionOk="0">
                  <a:moveTo>
                    <a:pt x="81" y="1"/>
                  </a:moveTo>
                  <a:lnTo>
                    <a:pt x="68" y="14"/>
                  </a:lnTo>
                  <a:lnTo>
                    <a:pt x="80" y="16"/>
                  </a:lnTo>
                  <a:lnTo>
                    <a:pt x="80" y="16"/>
                  </a:lnTo>
                  <a:cubicBezTo>
                    <a:pt x="80" y="11"/>
                    <a:pt x="81" y="6"/>
                    <a:pt x="81" y="1"/>
                  </a:cubicBezTo>
                  <a:close/>
                  <a:moveTo>
                    <a:pt x="80" y="16"/>
                  </a:moveTo>
                  <a:cubicBezTo>
                    <a:pt x="53" y="360"/>
                    <a:pt x="27" y="679"/>
                    <a:pt x="27" y="958"/>
                  </a:cubicBezTo>
                  <a:cubicBezTo>
                    <a:pt x="27" y="1254"/>
                    <a:pt x="27" y="1484"/>
                    <a:pt x="27" y="1686"/>
                  </a:cubicBezTo>
                  <a:cubicBezTo>
                    <a:pt x="156" y="1686"/>
                    <a:pt x="272" y="1698"/>
                    <a:pt x="352" y="1711"/>
                  </a:cubicBezTo>
                  <a:lnTo>
                    <a:pt x="352" y="1711"/>
                  </a:lnTo>
                  <a:cubicBezTo>
                    <a:pt x="328" y="915"/>
                    <a:pt x="277" y="284"/>
                    <a:pt x="189" y="27"/>
                  </a:cubicBezTo>
                  <a:lnTo>
                    <a:pt x="162" y="27"/>
                  </a:lnTo>
                  <a:lnTo>
                    <a:pt x="80" y="16"/>
                  </a:lnTo>
                  <a:close/>
                  <a:moveTo>
                    <a:pt x="352" y="1711"/>
                  </a:moveTo>
                  <a:lnTo>
                    <a:pt x="352" y="1711"/>
                  </a:lnTo>
                  <a:cubicBezTo>
                    <a:pt x="354" y="1773"/>
                    <a:pt x="356" y="1837"/>
                    <a:pt x="358" y="1901"/>
                  </a:cubicBezTo>
                  <a:lnTo>
                    <a:pt x="358" y="1901"/>
                  </a:lnTo>
                  <a:cubicBezTo>
                    <a:pt x="251" y="1888"/>
                    <a:pt x="133" y="1888"/>
                    <a:pt x="27" y="1875"/>
                  </a:cubicBezTo>
                  <a:lnTo>
                    <a:pt x="27" y="1875"/>
                  </a:lnTo>
                  <a:cubicBezTo>
                    <a:pt x="27" y="2859"/>
                    <a:pt x="0" y="3277"/>
                    <a:pt x="135" y="6364"/>
                  </a:cubicBezTo>
                  <a:cubicBezTo>
                    <a:pt x="149" y="6715"/>
                    <a:pt x="149" y="7039"/>
                    <a:pt x="135" y="7335"/>
                  </a:cubicBezTo>
                  <a:cubicBezTo>
                    <a:pt x="149" y="7389"/>
                    <a:pt x="162" y="7443"/>
                    <a:pt x="189" y="7510"/>
                  </a:cubicBezTo>
                  <a:cubicBezTo>
                    <a:pt x="301" y="6799"/>
                    <a:pt x="407" y="3907"/>
                    <a:pt x="358" y="1901"/>
                  </a:cubicBezTo>
                  <a:lnTo>
                    <a:pt x="358" y="1901"/>
                  </a:lnTo>
                  <a:cubicBezTo>
                    <a:pt x="360" y="1901"/>
                    <a:pt x="362" y="1901"/>
                    <a:pt x="364" y="1902"/>
                  </a:cubicBezTo>
                  <a:lnTo>
                    <a:pt x="364" y="1713"/>
                  </a:lnTo>
                  <a:cubicBezTo>
                    <a:pt x="360" y="1712"/>
                    <a:pt x="356" y="1712"/>
                    <a:pt x="352" y="1711"/>
                  </a:cubicBezTo>
                  <a:close/>
                </a:path>
              </a:pathLst>
            </a:custGeom>
            <a:solidFill>
              <a:srgbClr val="C7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47"/>
            <p:cNvSpPr/>
            <p:nvPr/>
          </p:nvSpPr>
          <p:spPr>
            <a:xfrm>
              <a:off x="4040875" y="1810200"/>
              <a:ext cx="8775" cy="5425"/>
            </a:xfrm>
            <a:custGeom>
              <a:avLst/>
              <a:gdLst/>
              <a:ahLst/>
              <a:cxnLst/>
              <a:rect l="l" t="t" r="r" b="b"/>
              <a:pathLst>
                <a:path w="351" h="217" extrusionOk="0">
                  <a:moveTo>
                    <a:pt x="0" y="1"/>
                  </a:moveTo>
                  <a:lnTo>
                    <a:pt x="0" y="190"/>
                  </a:lnTo>
                  <a:cubicBezTo>
                    <a:pt x="108" y="190"/>
                    <a:pt x="229" y="203"/>
                    <a:pt x="351" y="217"/>
                  </a:cubicBezTo>
                  <a:lnTo>
                    <a:pt x="351" y="28"/>
                  </a:lnTo>
                  <a:cubicBezTo>
                    <a:pt x="256" y="28"/>
                    <a:pt x="135" y="14"/>
                    <a:pt x="14" y="1"/>
                  </a:cubicBezTo>
                  <a:close/>
                </a:path>
              </a:pathLst>
            </a:custGeom>
            <a:solidFill>
              <a:srgbClr val="C7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7"/>
            <p:cNvSpPr/>
            <p:nvPr/>
          </p:nvSpPr>
          <p:spPr>
            <a:xfrm>
              <a:off x="3809975" y="1511850"/>
              <a:ext cx="247100" cy="536075"/>
            </a:xfrm>
            <a:custGeom>
              <a:avLst/>
              <a:gdLst/>
              <a:ahLst/>
              <a:cxnLst/>
              <a:rect l="l" t="t" r="r" b="b"/>
              <a:pathLst>
                <a:path w="9884" h="21443" extrusionOk="0">
                  <a:moveTo>
                    <a:pt x="4170" y="1"/>
                  </a:moveTo>
                  <a:cubicBezTo>
                    <a:pt x="2165" y="1"/>
                    <a:pt x="0" y="4930"/>
                    <a:pt x="1227" y="7984"/>
                  </a:cubicBezTo>
                  <a:cubicBezTo>
                    <a:pt x="2589" y="11369"/>
                    <a:pt x="4126" y="10560"/>
                    <a:pt x="4045" y="13175"/>
                  </a:cubicBezTo>
                  <a:cubicBezTo>
                    <a:pt x="3978" y="14969"/>
                    <a:pt x="3196" y="16263"/>
                    <a:pt x="3142" y="18056"/>
                  </a:cubicBezTo>
                  <a:cubicBezTo>
                    <a:pt x="3088" y="19863"/>
                    <a:pt x="3964" y="21252"/>
                    <a:pt x="6176" y="21427"/>
                  </a:cubicBezTo>
                  <a:cubicBezTo>
                    <a:pt x="6299" y="21437"/>
                    <a:pt x="6420" y="21443"/>
                    <a:pt x="6538" y="21443"/>
                  </a:cubicBezTo>
                  <a:cubicBezTo>
                    <a:pt x="8385" y="21443"/>
                    <a:pt x="9497" y="20124"/>
                    <a:pt x="9358" y="16613"/>
                  </a:cubicBezTo>
                  <a:cubicBezTo>
                    <a:pt x="9196" y="12730"/>
                    <a:pt x="9250" y="13081"/>
                    <a:pt x="9250" y="11220"/>
                  </a:cubicBezTo>
                  <a:lnTo>
                    <a:pt x="9236" y="11207"/>
                  </a:lnTo>
                  <a:cubicBezTo>
                    <a:pt x="9236" y="9616"/>
                    <a:pt x="9883" y="6973"/>
                    <a:pt x="8710" y="4384"/>
                  </a:cubicBezTo>
                  <a:cubicBezTo>
                    <a:pt x="7524" y="1796"/>
                    <a:pt x="6257" y="110"/>
                    <a:pt x="4234" y="3"/>
                  </a:cubicBezTo>
                  <a:cubicBezTo>
                    <a:pt x="4213" y="1"/>
                    <a:pt x="4191" y="1"/>
                    <a:pt x="4170" y="1"/>
                  </a:cubicBezTo>
                  <a:close/>
                </a:path>
              </a:pathLst>
            </a:custGeom>
            <a:solidFill>
              <a:srgbClr val="1A3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7"/>
            <p:cNvSpPr/>
            <p:nvPr/>
          </p:nvSpPr>
          <p:spPr>
            <a:xfrm>
              <a:off x="3827500" y="1525625"/>
              <a:ext cx="221525" cy="509775"/>
            </a:xfrm>
            <a:custGeom>
              <a:avLst/>
              <a:gdLst/>
              <a:ahLst/>
              <a:cxnLst/>
              <a:rect l="l" t="t" r="r" b="b"/>
              <a:pathLst>
                <a:path w="8861" h="20391" extrusionOk="0">
                  <a:moveTo>
                    <a:pt x="3715" y="0"/>
                  </a:moveTo>
                  <a:cubicBezTo>
                    <a:pt x="3636" y="0"/>
                    <a:pt x="3557" y="6"/>
                    <a:pt x="3479" y="18"/>
                  </a:cubicBezTo>
                  <a:cubicBezTo>
                    <a:pt x="1969" y="234"/>
                    <a:pt x="1" y="4063"/>
                    <a:pt x="1012" y="7312"/>
                  </a:cubicBezTo>
                  <a:cubicBezTo>
                    <a:pt x="2023" y="10575"/>
                    <a:pt x="3857" y="9456"/>
                    <a:pt x="3479" y="13379"/>
                  </a:cubicBezTo>
                  <a:cubicBezTo>
                    <a:pt x="3277" y="15483"/>
                    <a:pt x="1565" y="19730"/>
                    <a:pt x="5502" y="20350"/>
                  </a:cubicBezTo>
                  <a:cubicBezTo>
                    <a:pt x="5677" y="20377"/>
                    <a:pt x="5841" y="20391"/>
                    <a:pt x="5995" y="20391"/>
                  </a:cubicBezTo>
                  <a:cubicBezTo>
                    <a:pt x="8861" y="20391"/>
                    <a:pt x="8141" y="15774"/>
                    <a:pt x="8090" y="12152"/>
                  </a:cubicBezTo>
                  <a:cubicBezTo>
                    <a:pt x="8077" y="11249"/>
                    <a:pt x="8508" y="6759"/>
                    <a:pt x="7632" y="4454"/>
                  </a:cubicBezTo>
                  <a:cubicBezTo>
                    <a:pt x="6711" y="1972"/>
                    <a:pt x="5171" y="0"/>
                    <a:pt x="3715" y="0"/>
                  </a:cubicBezTo>
                  <a:close/>
                </a:path>
              </a:pathLst>
            </a:custGeom>
            <a:solidFill>
              <a:srgbClr val="8DCB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7"/>
            <p:cNvSpPr/>
            <p:nvPr/>
          </p:nvSpPr>
          <p:spPr>
            <a:xfrm>
              <a:off x="4006150" y="1659550"/>
              <a:ext cx="26650" cy="115300"/>
            </a:xfrm>
            <a:custGeom>
              <a:avLst/>
              <a:gdLst/>
              <a:ahLst/>
              <a:cxnLst/>
              <a:rect l="l" t="t" r="r" b="b"/>
              <a:pathLst>
                <a:path w="1066" h="4612" extrusionOk="0">
                  <a:moveTo>
                    <a:pt x="756" y="0"/>
                  </a:moveTo>
                  <a:cubicBezTo>
                    <a:pt x="756" y="14"/>
                    <a:pt x="971" y="2697"/>
                    <a:pt x="297" y="3910"/>
                  </a:cubicBezTo>
                  <a:cubicBezTo>
                    <a:pt x="1" y="4463"/>
                    <a:pt x="162" y="4611"/>
                    <a:pt x="445" y="4611"/>
                  </a:cubicBezTo>
                  <a:cubicBezTo>
                    <a:pt x="634" y="4598"/>
                    <a:pt x="836" y="4557"/>
                    <a:pt x="1025" y="4490"/>
                  </a:cubicBezTo>
                  <a:cubicBezTo>
                    <a:pt x="1066" y="3088"/>
                    <a:pt x="1039" y="1362"/>
                    <a:pt x="756" y="0"/>
                  </a:cubicBezTo>
                  <a:close/>
                </a:path>
              </a:pathLst>
            </a:custGeom>
            <a:solidFill>
              <a:srgbClr val="5A8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47"/>
            <p:cNvSpPr/>
            <p:nvPr/>
          </p:nvSpPr>
          <p:spPr>
            <a:xfrm>
              <a:off x="3853450" y="1711450"/>
              <a:ext cx="62400" cy="122050"/>
            </a:xfrm>
            <a:custGeom>
              <a:avLst/>
              <a:gdLst/>
              <a:ahLst/>
              <a:cxnLst/>
              <a:rect l="l" t="t" r="r" b="b"/>
              <a:pathLst>
                <a:path w="2496" h="4882" extrusionOk="0">
                  <a:moveTo>
                    <a:pt x="1" y="0"/>
                  </a:moveTo>
                  <a:lnTo>
                    <a:pt x="1" y="14"/>
                  </a:lnTo>
                  <a:cubicBezTo>
                    <a:pt x="918" y="2791"/>
                    <a:pt x="2441" y="2266"/>
                    <a:pt x="2495" y="4881"/>
                  </a:cubicBezTo>
                  <a:cubicBezTo>
                    <a:pt x="2441" y="2252"/>
                    <a:pt x="918" y="2791"/>
                    <a:pt x="1" y="0"/>
                  </a:cubicBezTo>
                  <a:close/>
                </a:path>
              </a:pathLst>
            </a:custGeom>
            <a:solidFill>
              <a:srgbClr val="112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47"/>
            <p:cNvSpPr/>
            <p:nvPr/>
          </p:nvSpPr>
          <p:spPr>
            <a:xfrm>
              <a:off x="3846050" y="1680425"/>
              <a:ext cx="76875" cy="152050"/>
            </a:xfrm>
            <a:custGeom>
              <a:avLst/>
              <a:gdLst/>
              <a:ahLst/>
              <a:cxnLst/>
              <a:rect l="l" t="t" r="r" b="b"/>
              <a:pathLst>
                <a:path w="3075" h="6082" extrusionOk="0">
                  <a:moveTo>
                    <a:pt x="0" y="1"/>
                  </a:moveTo>
                  <a:cubicBezTo>
                    <a:pt x="0" y="1"/>
                    <a:pt x="18" y="44"/>
                    <a:pt x="51" y="119"/>
                  </a:cubicBezTo>
                  <a:lnTo>
                    <a:pt x="51" y="119"/>
                  </a:lnTo>
                  <a:cubicBezTo>
                    <a:pt x="48" y="89"/>
                    <a:pt x="44" y="59"/>
                    <a:pt x="41" y="28"/>
                  </a:cubicBezTo>
                  <a:lnTo>
                    <a:pt x="0" y="1"/>
                  </a:lnTo>
                  <a:close/>
                  <a:moveTo>
                    <a:pt x="51" y="119"/>
                  </a:moveTo>
                  <a:cubicBezTo>
                    <a:pt x="93" y="451"/>
                    <a:pt x="158" y="772"/>
                    <a:pt x="256" y="1093"/>
                  </a:cubicBezTo>
                  <a:lnTo>
                    <a:pt x="256" y="1120"/>
                  </a:lnTo>
                  <a:lnTo>
                    <a:pt x="256" y="1134"/>
                  </a:lnTo>
                  <a:lnTo>
                    <a:pt x="256" y="1147"/>
                  </a:lnTo>
                  <a:lnTo>
                    <a:pt x="256" y="1161"/>
                  </a:lnTo>
                  <a:lnTo>
                    <a:pt x="256" y="1174"/>
                  </a:lnTo>
                  <a:lnTo>
                    <a:pt x="256" y="1187"/>
                  </a:lnTo>
                  <a:lnTo>
                    <a:pt x="256" y="1201"/>
                  </a:lnTo>
                  <a:cubicBezTo>
                    <a:pt x="1160" y="3992"/>
                    <a:pt x="2697" y="3453"/>
                    <a:pt x="2737" y="6082"/>
                  </a:cubicBezTo>
                  <a:cubicBezTo>
                    <a:pt x="2993" y="4868"/>
                    <a:pt x="3074" y="3601"/>
                    <a:pt x="2360" y="3210"/>
                  </a:cubicBezTo>
                  <a:cubicBezTo>
                    <a:pt x="1200" y="2577"/>
                    <a:pt x="274" y="621"/>
                    <a:pt x="51" y="119"/>
                  </a:cubicBezTo>
                  <a:close/>
                </a:path>
              </a:pathLst>
            </a:custGeom>
            <a:solidFill>
              <a:srgbClr val="5A8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7"/>
            <p:cNvSpPr/>
            <p:nvPr/>
          </p:nvSpPr>
          <p:spPr>
            <a:xfrm>
              <a:off x="3904700" y="1902575"/>
              <a:ext cx="121275" cy="127675"/>
            </a:xfrm>
            <a:custGeom>
              <a:avLst/>
              <a:gdLst/>
              <a:ahLst/>
              <a:cxnLst/>
              <a:rect l="l" t="t" r="r" b="b"/>
              <a:pathLst>
                <a:path w="4851" h="5107" extrusionOk="0">
                  <a:moveTo>
                    <a:pt x="2459" y="1"/>
                  </a:moveTo>
                  <a:cubicBezTo>
                    <a:pt x="2074" y="1"/>
                    <a:pt x="1696" y="93"/>
                    <a:pt x="1375" y="297"/>
                  </a:cubicBezTo>
                  <a:cubicBezTo>
                    <a:pt x="944" y="580"/>
                    <a:pt x="108" y="1335"/>
                    <a:pt x="54" y="1874"/>
                  </a:cubicBezTo>
                  <a:cubicBezTo>
                    <a:pt x="0" y="2400"/>
                    <a:pt x="41" y="4719"/>
                    <a:pt x="2346" y="5070"/>
                  </a:cubicBezTo>
                  <a:cubicBezTo>
                    <a:pt x="2504" y="5094"/>
                    <a:pt x="2652" y="5106"/>
                    <a:pt x="2791" y="5106"/>
                  </a:cubicBezTo>
                  <a:cubicBezTo>
                    <a:pt x="4553" y="5106"/>
                    <a:pt x="4850" y="3224"/>
                    <a:pt x="4800" y="1874"/>
                  </a:cubicBezTo>
                  <a:cubicBezTo>
                    <a:pt x="4760" y="781"/>
                    <a:pt x="3578" y="1"/>
                    <a:pt x="2459" y="1"/>
                  </a:cubicBezTo>
                  <a:close/>
                </a:path>
              </a:pathLst>
            </a:custGeom>
            <a:solidFill>
              <a:srgbClr val="1A3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7"/>
            <p:cNvSpPr/>
            <p:nvPr/>
          </p:nvSpPr>
          <p:spPr>
            <a:xfrm>
              <a:off x="3906050" y="1910325"/>
              <a:ext cx="33725" cy="40125"/>
            </a:xfrm>
            <a:custGeom>
              <a:avLst/>
              <a:gdLst/>
              <a:ahLst/>
              <a:cxnLst/>
              <a:rect l="l" t="t" r="r" b="b"/>
              <a:pathLst>
                <a:path w="1349" h="1605" extrusionOk="0">
                  <a:moveTo>
                    <a:pt x="0" y="1605"/>
                  </a:moveTo>
                  <a:lnTo>
                    <a:pt x="0" y="1605"/>
                  </a:lnTo>
                  <a:close/>
                  <a:moveTo>
                    <a:pt x="0" y="1605"/>
                  </a:moveTo>
                  <a:lnTo>
                    <a:pt x="0" y="1605"/>
                  </a:lnTo>
                  <a:close/>
                  <a:moveTo>
                    <a:pt x="0" y="1605"/>
                  </a:moveTo>
                  <a:lnTo>
                    <a:pt x="0" y="1605"/>
                  </a:lnTo>
                  <a:close/>
                  <a:moveTo>
                    <a:pt x="0" y="1605"/>
                  </a:moveTo>
                  <a:lnTo>
                    <a:pt x="0" y="1605"/>
                  </a:lnTo>
                  <a:close/>
                  <a:moveTo>
                    <a:pt x="0" y="1591"/>
                  </a:moveTo>
                  <a:lnTo>
                    <a:pt x="0" y="1591"/>
                  </a:lnTo>
                  <a:close/>
                  <a:moveTo>
                    <a:pt x="0" y="1591"/>
                  </a:moveTo>
                  <a:lnTo>
                    <a:pt x="0" y="1591"/>
                  </a:lnTo>
                  <a:close/>
                  <a:moveTo>
                    <a:pt x="0" y="1591"/>
                  </a:moveTo>
                  <a:lnTo>
                    <a:pt x="0" y="1591"/>
                  </a:lnTo>
                  <a:close/>
                  <a:moveTo>
                    <a:pt x="0" y="1591"/>
                  </a:moveTo>
                  <a:lnTo>
                    <a:pt x="0" y="1591"/>
                  </a:lnTo>
                  <a:close/>
                  <a:moveTo>
                    <a:pt x="1348" y="0"/>
                  </a:moveTo>
                  <a:lnTo>
                    <a:pt x="1348" y="0"/>
                  </a:lnTo>
                  <a:close/>
                </a:path>
              </a:pathLst>
            </a:custGeom>
            <a:solidFill>
              <a:srgbClr val="5A8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7"/>
            <p:cNvSpPr/>
            <p:nvPr/>
          </p:nvSpPr>
          <p:spPr>
            <a:xfrm>
              <a:off x="3894925" y="1901900"/>
              <a:ext cx="76525" cy="113600"/>
            </a:xfrm>
            <a:custGeom>
              <a:avLst/>
              <a:gdLst/>
              <a:ahLst/>
              <a:cxnLst/>
              <a:rect l="l" t="t" r="r" b="b"/>
              <a:pathLst>
                <a:path w="3061" h="4544" extrusionOk="0">
                  <a:moveTo>
                    <a:pt x="2845" y="0"/>
                  </a:moveTo>
                  <a:lnTo>
                    <a:pt x="2845" y="27"/>
                  </a:lnTo>
                  <a:cubicBezTo>
                    <a:pt x="2468" y="27"/>
                    <a:pt x="2103" y="122"/>
                    <a:pt x="1793" y="310"/>
                  </a:cubicBezTo>
                  <a:lnTo>
                    <a:pt x="1766" y="324"/>
                  </a:lnTo>
                  <a:cubicBezTo>
                    <a:pt x="1335" y="607"/>
                    <a:pt x="499" y="1362"/>
                    <a:pt x="445" y="1901"/>
                  </a:cubicBezTo>
                  <a:cubicBezTo>
                    <a:pt x="405" y="2360"/>
                    <a:pt x="459" y="3762"/>
                    <a:pt x="1483" y="4544"/>
                  </a:cubicBezTo>
                  <a:cubicBezTo>
                    <a:pt x="0" y="1807"/>
                    <a:pt x="2670" y="620"/>
                    <a:pt x="2670" y="620"/>
                  </a:cubicBezTo>
                  <a:cubicBezTo>
                    <a:pt x="2899" y="499"/>
                    <a:pt x="3047" y="270"/>
                    <a:pt x="3061" y="0"/>
                  </a:cubicBezTo>
                  <a:close/>
                </a:path>
              </a:pathLst>
            </a:custGeom>
            <a:solidFill>
              <a:srgbClr val="112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7"/>
            <p:cNvSpPr/>
            <p:nvPr/>
          </p:nvSpPr>
          <p:spPr>
            <a:xfrm>
              <a:off x="3845025" y="1521075"/>
              <a:ext cx="178000" cy="130725"/>
            </a:xfrm>
            <a:custGeom>
              <a:avLst/>
              <a:gdLst/>
              <a:ahLst/>
              <a:cxnLst/>
              <a:rect l="l" t="t" r="r" b="b"/>
              <a:pathLst>
                <a:path w="7120" h="5229" extrusionOk="0">
                  <a:moveTo>
                    <a:pt x="2855" y="1"/>
                  </a:moveTo>
                  <a:cubicBezTo>
                    <a:pt x="2753" y="1"/>
                    <a:pt x="2651" y="9"/>
                    <a:pt x="2549" y="25"/>
                  </a:cubicBezTo>
                  <a:cubicBezTo>
                    <a:pt x="1416" y="213"/>
                    <a:pt x="1" y="2505"/>
                    <a:pt x="55" y="4986"/>
                  </a:cubicBezTo>
                  <a:cubicBezTo>
                    <a:pt x="831" y="4722"/>
                    <a:pt x="1857" y="4613"/>
                    <a:pt x="2907" y="4613"/>
                  </a:cubicBezTo>
                  <a:cubicBezTo>
                    <a:pt x="4538" y="4613"/>
                    <a:pt x="6226" y="4876"/>
                    <a:pt x="7120" y="5229"/>
                  </a:cubicBezTo>
                  <a:cubicBezTo>
                    <a:pt x="7066" y="5013"/>
                    <a:pt x="7106" y="4811"/>
                    <a:pt x="7039" y="4636"/>
                  </a:cubicBezTo>
                  <a:cubicBezTo>
                    <a:pt x="6110" y="2168"/>
                    <a:pt x="4546" y="1"/>
                    <a:pt x="2855" y="1"/>
                  </a:cubicBezTo>
                  <a:close/>
                </a:path>
              </a:pathLst>
            </a:custGeom>
            <a:solidFill>
              <a:srgbClr val="1A3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47"/>
            <p:cNvSpPr/>
            <p:nvPr/>
          </p:nvSpPr>
          <p:spPr>
            <a:xfrm>
              <a:off x="3855150" y="1623125"/>
              <a:ext cx="157775" cy="16550"/>
            </a:xfrm>
            <a:custGeom>
              <a:avLst/>
              <a:gdLst/>
              <a:ahLst/>
              <a:cxnLst/>
              <a:rect l="l" t="t" r="r" b="b"/>
              <a:pathLst>
                <a:path w="6311" h="662" extrusionOk="0">
                  <a:moveTo>
                    <a:pt x="2495" y="1"/>
                  </a:moveTo>
                  <a:lnTo>
                    <a:pt x="2495" y="163"/>
                  </a:lnTo>
                  <a:lnTo>
                    <a:pt x="3007" y="163"/>
                  </a:lnTo>
                  <a:lnTo>
                    <a:pt x="3007" y="1"/>
                  </a:lnTo>
                  <a:close/>
                  <a:moveTo>
                    <a:pt x="3330" y="1"/>
                  </a:moveTo>
                  <a:lnTo>
                    <a:pt x="3330" y="163"/>
                  </a:lnTo>
                  <a:cubicBezTo>
                    <a:pt x="3506" y="176"/>
                    <a:pt x="3668" y="190"/>
                    <a:pt x="3829" y="203"/>
                  </a:cubicBezTo>
                  <a:lnTo>
                    <a:pt x="3829" y="28"/>
                  </a:lnTo>
                  <a:cubicBezTo>
                    <a:pt x="3668" y="14"/>
                    <a:pt x="3492" y="1"/>
                    <a:pt x="3330" y="1"/>
                  </a:cubicBezTo>
                  <a:close/>
                  <a:moveTo>
                    <a:pt x="2157" y="14"/>
                  </a:moveTo>
                  <a:cubicBezTo>
                    <a:pt x="1996" y="14"/>
                    <a:pt x="1820" y="28"/>
                    <a:pt x="1659" y="55"/>
                  </a:cubicBezTo>
                  <a:lnTo>
                    <a:pt x="1672" y="217"/>
                  </a:lnTo>
                  <a:cubicBezTo>
                    <a:pt x="1847" y="203"/>
                    <a:pt x="2009" y="190"/>
                    <a:pt x="2171" y="176"/>
                  </a:cubicBezTo>
                  <a:lnTo>
                    <a:pt x="2157" y="14"/>
                  </a:lnTo>
                  <a:close/>
                  <a:moveTo>
                    <a:pt x="4180" y="68"/>
                  </a:moveTo>
                  <a:lnTo>
                    <a:pt x="4153" y="230"/>
                  </a:lnTo>
                  <a:cubicBezTo>
                    <a:pt x="4328" y="244"/>
                    <a:pt x="4490" y="271"/>
                    <a:pt x="4652" y="298"/>
                  </a:cubicBezTo>
                  <a:lnTo>
                    <a:pt x="4679" y="122"/>
                  </a:lnTo>
                  <a:cubicBezTo>
                    <a:pt x="4517" y="109"/>
                    <a:pt x="4342" y="82"/>
                    <a:pt x="4180" y="68"/>
                  </a:cubicBezTo>
                  <a:close/>
                  <a:moveTo>
                    <a:pt x="1335" y="82"/>
                  </a:moveTo>
                  <a:cubicBezTo>
                    <a:pt x="1160" y="109"/>
                    <a:pt x="998" y="136"/>
                    <a:pt x="823" y="163"/>
                  </a:cubicBezTo>
                  <a:lnTo>
                    <a:pt x="850" y="338"/>
                  </a:lnTo>
                  <a:cubicBezTo>
                    <a:pt x="1025" y="298"/>
                    <a:pt x="1187" y="284"/>
                    <a:pt x="1348" y="257"/>
                  </a:cubicBezTo>
                  <a:lnTo>
                    <a:pt x="1335" y="82"/>
                  </a:lnTo>
                  <a:close/>
                  <a:moveTo>
                    <a:pt x="5002" y="176"/>
                  </a:moveTo>
                  <a:lnTo>
                    <a:pt x="4975" y="351"/>
                  </a:lnTo>
                  <a:cubicBezTo>
                    <a:pt x="5151" y="378"/>
                    <a:pt x="5312" y="419"/>
                    <a:pt x="5461" y="446"/>
                  </a:cubicBezTo>
                  <a:lnTo>
                    <a:pt x="5501" y="284"/>
                  </a:lnTo>
                  <a:cubicBezTo>
                    <a:pt x="5339" y="244"/>
                    <a:pt x="5178" y="217"/>
                    <a:pt x="5002" y="176"/>
                  </a:cubicBezTo>
                  <a:close/>
                  <a:moveTo>
                    <a:pt x="499" y="230"/>
                  </a:moveTo>
                  <a:cubicBezTo>
                    <a:pt x="337" y="257"/>
                    <a:pt x="175" y="298"/>
                    <a:pt x="0" y="338"/>
                  </a:cubicBezTo>
                  <a:lnTo>
                    <a:pt x="41" y="500"/>
                  </a:lnTo>
                  <a:cubicBezTo>
                    <a:pt x="202" y="459"/>
                    <a:pt x="364" y="432"/>
                    <a:pt x="526" y="392"/>
                  </a:cubicBezTo>
                  <a:lnTo>
                    <a:pt x="499" y="230"/>
                  </a:lnTo>
                  <a:close/>
                  <a:moveTo>
                    <a:pt x="5825" y="351"/>
                  </a:moveTo>
                  <a:lnTo>
                    <a:pt x="5784" y="527"/>
                  </a:lnTo>
                  <a:cubicBezTo>
                    <a:pt x="5946" y="567"/>
                    <a:pt x="6108" y="608"/>
                    <a:pt x="6270" y="662"/>
                  </a:cubicBezTo>
                  <a:lnTo>
                    <a:pt x="6310" y="486"/>
                  </a:lnTo>
                  <a:cubicBezTo>
                    <a:pt x="6162" y="446"/>
                    <a:pt x="6000" y="392"/>
                    <a:pt x="5825" y="3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7"/>
            <p:cNvSpPr/>
            <p:nvPr/>
          </p:nvSpPr>
          <p:spPr>
            <a:xfrm>
              <a:off x="3930975" y="1772700"/>
              <a:ext cx="77225" cy="158875"/>
            </a:xfrm>
            <a:custGeom>
              <a:avLst/>
              <a:gdLst/>
              <a:ahLst/>
              <a:cxnLst/>
              <a:rect l="l" t="t" r="r" b="b"/>
              <a:pathLst>
                <a:path w="3089" h="6355" extrusionOk="0">
                  <a:moveTo>
                    <a:pt x="1452" y="1"/>
                  </a:moveTo>
                  <a:cubicBezTo>
                    <a:pt x="967" y="1"/>
                    <a:pt x="419" y="24"/>
                    <a:pt x="324" y="126"/>
                  </a:cubicBezTo>
                  <a:cubicBezTo>
                    <a:pt x="149" y="328"/>
                    <a:pt x="28" y="5249"/>
                    <a:pt x="28" y="5249"/>
                  </a:cubicBezTo>
                  <a:cubicBezTo>
                    <a:pt x="28" y="5249"/>
                    <a:pt x="1" y="6301"/>
                    <a:pt x="176" y="6341"/>
                  </a:cubicBezTo>
                  <a:cubicBezTo>
                    <a:pt x="211" y="6350"/>
                    <a:pt x="367" y="6354"/>
                    <a:pt x="588" y="6354"/>
                  </a:cubicBezTo>
                  <a:cubicBezTo>
                    <a:pt x="1385" y="6354"/>
                    <a:pt x="3040" y="6298"/>
                    <a:pt x="3061" y="6193"/>
                  </a:cubicBezTo>
                  <a:cubicBezTo>
                    <a:pt x="3088" y="6072"/>
                    <a:pt x="3061" y="5033"/>
                    <a:pt x="3061" y="5033"/>
                  </a:cubicBezTo>
                  <a:lnTo>
                    <a:pt x="2239" y="18"/>
                  </a:lnTo>
                  <a:cubicBezTo>
                    <a:pt x="2239" y="18"/>
                    <a:pt x="1868" y="1"/>
                    <a:pt x="1452" y="1"/>
                  </a:cubicBezTo>
                  <a:close/>
                </a:path>
              </a:pathLst>
            </a:custGeom>
            <a:solidFill>
              <a:srgbClr val="8DCB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7"/>
            <p:cNvSpPr/>
            <p:nvPr/>
          </p:nvSpPr>
          <p:spPr>
            <a:xfrm>
              <a:off x="3956600" y="1888325"/>
              <a:ext cx="28000" cy="5175"/>
            </a:xfrm>
            <a:custGeom>
              <a:avLst/>
              <a:gdLst/>
              <a:ahLst/>
              <a:cxnLst/>
              <a:rect l="l" t="t" r="r" b="b"/>
              <a:pathLst>
                <a:path w="1120" h="207" extrusionOk="0">
                  <a:moveTo>
                    <a:pt x="555" y="1"/>
                  </a:moveTo>
                  <a:cubicBezTo>
                    <a:pt x="368" y="1"/>
                    <a:pt x="183" y="11"/>
                    <a:pt x="1" y="31"/>
                  </a:cubicBezTo>
                  <a:lnTo>
                    <a:pt x="14" y="206"/>
                  </a:lnTo>
                  <a:cubicBezTo>
                    <a:pt x="196" y="179"/>
                    <a:pt x="375" y="166"/>
                    <a:pt x="553" y="166"/>
                  </a:cubicBezTo>
                  <a:cubicBezTo>
                    <a:pt x="732" y="166"/>
                    <a:pt x="911" y="179"/>
                    <a:pt x="1093" y="206"/>
                  </a:cubicBezTo>
                  <a:lnTo>
                    <a:pt x="1120" y="31"/>
                  </a:lnTo>
                  <a:cubicBezTo>
                    <a:pt x="931" y="11"/>
                    <a:pt x="742" y="1"/>
                    <a:pt x="555" y="1"/>
                  </a:cubicBez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7"/>
            <p:cNvSpPr/>
            <p:nvPr/>
          </p:nvSpPr>
          <p:spPr>
            <a:xfrm>
              <a:off x="3890525" y="1761100"/>
              <a:ext cx="74525" cy="188350"/>
            </a:xfrm>
            <a:custGeom>
              <a:avLst/>
              <a:gdLst/>
              <a:ahLst/>
              <a:cxnLst/>
              <a:rect l="l" t="t" r="r" b="b"/>
              <a:pathLst>
                <a:path w="2981" h="7534" extrusionOk="0">
                  <a:moveTo>
                    <a:pt x="2113" y="1"/>
                  </a:moveTo>
                  <a:cubicBezTo>
                    <a:pt x="1393" y="1"/>
                    <a:pt x="679" y="141"/>
                    <a:pt x="1" y="414"/>
                  </a:cubicBezTo>
                  <a:cubicBezTo>
                    <a:pt x="473" y="1560"/>
                    <a:pt x="877" y="4270"/>
                    <a:pt x="230" y="7533"/>
                  </a:cubicBezTo>
                  <a:cubicBezTo>
                    <a:pt x="675" y="6603"/>
                    <a:pt x="1457" y="5700"/>
                    <a:pt x="2873" y="5443"/>
                  </a:cubicBezTo>
                  <a:cubicBezTo>
                    <a:pt x="2981" y="5241"/>
                    <a:pt x="2846" y="91"/>
                    <a:pt x="2617" y="23"/>
                  </a:cubicBezTo>
                  <a:cubicBezTo>
                    <a:pt x="2449" y="8"/>
                    <a:pt x="2281" y="1"/>
                    <a:pt x="2113" y="1"/>
                  </a:cubicBezTo>
                  <a:close/>
                </a:path>
              </a:pathLst>
            </a:custGeom>
            <a:solidFill>
              <a:srgbClr val="1A3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7"/>
            <p:cNvSpPr/>
            <p:nvPr/>
          </p:nvSpPr>
          <p:spPr>
            <a:xfrm>
              <a:off x="3969075" y="1753500"/>
              <a:ext cx="71475" cy="189550"/>
            </a:xfrm>
            <a:custGeom>
              <a:avLst/>
              <a:gdLst/>
              <a:ahLst/>
              <a:cxnLst/>
              <a:rect l="l" t="t" r="r" b="b"/>
              <a:pathLst>
                <a:path w="2859" h="7582" extrusionOk="0">
                  <a:moveTo>
                    <a:pt x="1589" y="0"/>
                  </a:moveTo>
                  <a:cubicBezTo>
                    <a:pt x="1057" y="0"/>
                    <a:pt x="457" y="83"/>
                    <a:pt x="0" y="327"/>
                  </a:cubicBezTo>
                  <a:cubicBezTo>
                    <a:pt x="0" y="327"/>
                    <a:pt x="297" y="3482"/>
                    <a:pt x="337" y="5694"/>
                  </a:cubicBezTo>
                  <a:cubicBezTo>
                    <a:pt x="755" y="5896"/>
                    <a:pt x="2117" y="6098"/>
                    <a:pt x="2535" y="7581"/>
                  </a:cubicBezTo>
                  <a:cubicBezTo>
                    <a:pt x="2697" y="6570"/>
                    <a:pt x="2859" y="1001"/>
                    <a:pt x="2549" y="98"/>
                  </a:cubicBezTo>
                  <a:cubicBezTo>
                    <a:pt x="2313" y="42"/>
                    <a:pt x="1968" y="0"/>
                    <a:pt x="1589" y="0"/>
                  </a:cubicBezTo>
                  <a:close/>
                </a:path>
              </a:pathLst>
            </a:custGeom>
            <a:solidFill>
              <a:srgbClr val="1A3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7"/>
            <p:cNvSpPr/>
            <p:nvPr/>
          </p:nvSpPr>
          <p:spPr>
            <a:xfrm>
              <a:off x="3936050" y="1769550"/>
              <a:ext cx="53750" cy="10000"/>
            </a:xfrm>
            <a:custGeom>
              <a:avLst/>
              <a:gdLst/>
              <a:ahLst/>
              <a:cxnLst/>
              <a:rect l="l" t="t" r="r" b="b"/>
              <a:pathLst>
                <a:path w="2150" h="400" extrusionOk="0">
                  <a:moveTo>
                    <a:pt x="1366" y="0"/>
                  </a:moveTo>
                  <a:cubicBezTo>
                    <a:pt x="925" y="0"/>
                    <a:pt x="485" y="78"/>
                    <a:pt x="67" y="238"/>
                  </a:cubicBezTo>
                  <a:cubicBezTo>
                    <a:pt x="27" y="265"/>
                    <a:pt x="0" y="306"/>
                    <a:pt x="27" y="359"/>
                  </a:cubicBezTo>
                  <a:cubicBezTo>
                    <a:pt x="41" y="386"/>
                    <a:pt x="67" y="400"/>
                    <a:pt x="94" y="400"/>
                  </a:cubicBezTo>
                  <a:lnTo>
                    <a:pt x="135" y="400"/>
                  </a:lnTo>
                  <a:cubicBezTo>
                    <a:pt x="533" y="246"/>
                    <a:pt x="956" y="171"/>
                    <a:pt x="1382" y="171"/>
                  </a:cubicBezTo>
                  <a:cubicBezTo>
                    <a:pt x="1591" y="171"/>
                    <a:pt x="1801" y="189"/>
                    <a:pt x="2009" y="225"/>
                  </a:cubicBezTo>
                  <a:cubicBezTo>
                    <a:pt x="2018" y="227"/>
                    <a:pt x="2027" y="228"/>
                    <a:pt x="2035" y="228"/>
                  </a:cubicBezTo>
                  <a:cubicBezTo>
                    <a:pt x="2134" y="228"/>
                    <a:pt x="2149" y="88"/>
                    <a:pt x="2049" y="63"/>
                  </a:cubicBezTo>
                  <a:cubicBezTo>
                    <a:pt x="1824" y="21"/>
                    <a:pt x="1595" y="0"/>
                    <a:pt x="1366" y="0"/>
                  </a:cubicBez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7"/>
            <p:cNvSpPr/>
            <p:nvPr/>
          </p:nvSpPr>
          <p:spPr>
            <a:xfrm>
              <a:off x="3941775" y="1783575"/>
              <a:ext cx="29675" cy="30025"/>
            </a:xfrm>
            <a:custGeom>
              <a:avLst/>
              <a:gdLst/>
              <a:ahLst/>
              <a:cxnLst/>
              <a:rect l="l" t="t" r="r" b="b"/>
              <a:pathLst>
                <a:path w="1187" h="1201" extrusionOk="0">
                  <a:moveTo>
                    <a:pt x="1173" y="1"/>
                  </a:moveTo>
                  <a:cubicBezTo>
                    <a:pt x="742" y="284"/>
                    <a:pt x="351" y="648"/>
                    <a:pt x="27" y="1066"/>
                  </a:cubicBezTo>
                  <a:cubicBezTo>
                    <a:pt x="0" y="1106"/>
                    <a:pt x="14" y="1160"/>
                    <a:pt x="54" y="1187"/>
                  </a:cubicBezTo>
                  <a:cubicBezTo>
                    <a:pt x="68" y="1187"/>
                    <a:pt x="81" y="1201"/>
                    <a:pt x="108" y="1201"/>
                  </a:cubicBezTo>
                  <a:cubicBezTo>
                    <a:pt x="135" y="1201"/>
                    <a:pt x="162" y="1187"/>
                    <a:pt x="176" y="1160"/>
                  </a:cubicBezTo>
                  <a:cubicBezTo>
                    <a:pt x="459" y="783"/>
                    <a:pt x="796" y="459"/>
                    <a:pt x="1187" y="189"/>
                  </a:cubicBezTo>
                  <a:cubicBezTo>
                    <a:pt x="1187" y="122"/>
                    <a:pt x="1187" y="68"/>
                    <a:pt x="1173" y="1"/>
                  </a:cubicBez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7"/>
            <p:cNvSpPr/>
            <p:nvPr/>
          </p:nvSpPr>
          <p:spPr>
            <a:xfrm>
              <a:off x="3944800" y="1814925"/>
              <a:ext cx="29025" cy="30700"/>
            </a:xfrm>
            <a:custGeom>
              <a:avLst/>
              <a:gdLst/>
              <a:ahLst/>
              <a:cxnLst/>
              <a:rect l="l" t="t" r="r" b="b"/>
              <a:pathLst>
                <a:path w="1161" h="1228" extrusionOk="0">
                  <a:moveTo>
                    <a:pt x="1147" y="1"/>
                  </a:moveTo>
                  <a:cubicBezTo>
                    <a:pt x="729" y="311"/>
                    <a:pt x="351" y="675"/>
                    <a:pt x="28" y="1093"/>
                  </a:cubicBezTo>
                  <a:cubicBezTo>
                    <a:pt x="1" y="1120"/>
                    <a:pt x="14" y="1174"/>
                    <a:pt x="41" y="1201"/>
                  </a:cubicBezTo>
                  <a:cubicBezTo>
                    <a:pt x="55" y="1214"/>
                    <a:pt x="82" y="1214"/>
                    <a:pt x="95" y="1228"/>
                  </a:cubicBezTo>
                  <a:cubicBezTo>
                    <a:pt x="122" y="1214"/>
                    <a:pt x="149" y="1214"/>
                    <a:pt x="162" y="1187"/>
                  </a:cubicBezTo>
                  <a:cubicBezTo>
                    <a:pt x="459" y="823"/>
                    <a:pt x="796" y="486"/>
                    <a:pt x="1160" y="203"/>
                  </a:cubicBezTo>
                  <a:lnTo>
                    <a:pt x="1147" y="1"/>
                  </a:ln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7"/>
            <p:cNvSpPr/>
            <p:nvPr/>
          </p:nvSpPr>
          <p:spPr>
            <a:xfrm>
              <a:off x="3953225" y="1874600"/>
              <a:ext cx="23950" cy="18900"/>
            </a:xfrm>
            <a:custGeom>
              <a:avLst/>
              <a:gdLst/>
              <a:ahLst/>
              <a:cxnLst/>
              <a:rect l="l" t="t" r="r" b="b"/>
              <a:pathLst>
                <a:path w="958" h="756" extrusionOk="0">
                  <a:moveTo>
                    <a:pt x="958" y="0"/>
                  </a:moveTo>
                  <a:lnTo>
                    <a:pt x="68" y="607"/>
                  </a:lnTo>
                  <a:cubicBezTo>
                    <a:pt x="1" y="647"/>
                    <a:pt x="28" y="755"/>
                    <a:pt x="109" y="755"/>
                  </a:cubicBezTo>
                  <a:cubicBezTo>
                    <a:pt x="122" y="755"/>
                    <a:pt x="136" y="755"/>
                    <a:pt x="162" y="742"/>
                  </a:cubicBezTo>
                  <a:lnTo>
                    <a:pt x="958" y="202"/>
                  </a:lnTo>
                  <a:cubicBezTo>
                    <a:pt x="958" y="135"/>
                    <a:pt x="958" y="68"/>
                    <a:pt x="958" y="0"/>
                  </a:cubicBez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7"/>
            <p:cNvSpPr/>
            <p:nvPr/>
          </p:nvSpPr>
          <p:spPr>
            <a:xfrm>
              <a:off x="3959975" y="1783925"/>
              <a:ext cx="27650" cy="28325"/>
            </a:xfrm>
            <a:custGeom>
              <a:avLst/>
              <a:gdLst/>
              <a:ahLst/>
              <a:cxnLst/>
              <a:rect l="l" t="t" r="r" b="b"/>
              <a:pathLst>
                <a:path w="1106" h="1133" extrusionOk="0">
                  <a:moveTo>
                    <a:pt x="0" y="0"/>
                  </a:moveTo>
                  <a:cubicBezTo>
                    <a:pt x="0" y="68"/>
                    <a:pt x="0" y="135"/>
                    <a:pt x="14" y="202"/>
                  </a:cubicBezTo>
                  <a:cubicBezTo>
                    <a:pt x="297" y="378"/>
                    <a:pt x="755" y="701"/>
                    <a:pt x="917" y="1079"/>
                  </a:cubicBezTo>
                  <a:cubicBezTo>
                    <a:pt x="931" y="1119"/>
                    <a:pt x="971" y="1133"/>
                    <a:pt x="998" y="1133"/>
                  </a:cubicBezTo>
                  <a:lnTo>
                    <a:pt x="1039" y="1133"/>
                  </a:lnTo>
                  <a:cubicBezTo>
                    <a:pt x="1079" y="1119"/>
                    <a:pt x="1106" y="1065"/>
                    <a:pt x="1079" y="1011"/>
                  </a:cubicBezTo>
                  <a:cubicBezTo>
                    <a:pt x="863" y="526"/>
                    <a:pt x="283" y="175"/>
                    <a:pt x="0" y="0"/>
                  </a:cubicBez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7"/>
            <p:cNvSpPr/>
            <p:nvPr/>
          </p:nvSpPr>
          <p:spPr>
            <a:xfrm>
              <a:off x="3962000" y="1816625"/>
              <a:ext cx="30025" cy="25975"/>
            </a:xfrm>
            <a:custGeom>
              <a:avLst/>
              <a:gdLst/>
              <a:ahLst/>
              <a:cxnLst/>
              <a:rect l="l" t="t" r="r" b="b"/>
              <a:pathLst>
                <a:path w="1201" h="1039" extrusionOk="0">
                  <a:moveTo>
                    <a:pt x="0" y="0"/>
                  </a:moveTo>
                  <a:cubicBezTo>
                    <a:pt x="0" y="67"/>
                    <a:pt x="0" y="135"/>
                    <a:pt x="0" y="202"/>
                  </a:cubicBezTo>
                  <a:cubicBezTo>
                    <a:pt x="364" y="405"/>
                    <a:pt x="836" y="715"/>
                    <a:pt x="1038" y="998"/>
                  </a:cubicBezTo>
                  <a:cubicBezTo>
                    <a:pt x="1052" y="1025"/>
                    <a:pt x="1079" y="1038"/>
                    <a:pt x="1106" y="1038"/>
                  </a:cubicBezTo>
                  <a:cubicBezTo>
                    <a:pt x="1119" y="1038"/>
                    <a:pt x="1146" y="1025"/>
                    <a:pt x="1160" y="1025"/>
                  </a:cubicBezTo>
                  <a:cubicBezTo>
                    <a:pt x="1187" y="998"/>
                    <a:pt x="1200" y="944"/>
                    <a:pt x="1173" y="903"/>
                  </a:cubicBezTo>
                  <a:cubicBezTo>
                    <a:pt x="931" y="566"/>
                    <a:pt x="364" y="216"/>
                    <a:pt x="0" y="0"/>
                  </a:cubicBez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7"/>
            <p:cNvSpPr/>
            <p:nvPr/>
          </p:nvSpPr>
          <p:spPr>
            <a:xfrm>
              <a:off x="3963000" y="1874925"/>
              <a:ext cx="24300" cy="18575"/>
            </a:xfrm>
            <a:custGeom>
              <a:avLst/>
              <a:gdLst/>
              <a:ahLst/>
              <a:cxnLst/>
              <a:rect l="l" t="t" r="r" b="b"/>
              <a:pathLst>
                <a:path w="972" h="743" extrusionOk="0">
                  <a:moveTo>
                    <a:pt x="1" y="1"/>
                  </a:moveTo>
                  <a:lnTo>
                    <a:pt x="1" y="189"/>
                  </a:lnTo>
                  <a:cubicBezTo>
                    <a:pt x="284" y="338"/>
                    <a:pt x="553" y="513"/>
                    <a:pt x="810" y="715"/>
                  </a:cubicBezTo>
                  <a:cubicBezTo>
                    <a:pt x="823" y="729"/>
                    <a:pt x="850" y="742"/>
                    <a:pt x="877" y="742"/>
                  </a:cubicBezTo>
                  <a:cubicBezTo>
                    <a:pt x="891" y="742"/>
                    <a:pt x="918" y="742"/>
                    <a:pt x="931" y="729"/>
                  </a:cubicBezTo>
                  <a:cubicBezTo>
                    <a:pt x="958" y="688"/>
                    <a:pt x="971" y="634"/>
                    <a:pt x="945" y="607"/>
                  </a:cubicBezTo>
                  <a:cubicBezTo>
                    <a:pt x="648" y="378"/>
                    <a:pt x="338" y="176"/>
                    <a:pt x="1" y="1"/>
                  </a:cubicBez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7"/>
            <p:cNvSpPr/>
            <p:nvPr/>
          </p:nvSpPr>
          <p:spPr>
            <a:xfrm>
              <a:off x="3921875" y="1890775"/>
              <a:ext cx="92050" cy="35400"/>
            </a:xfrm>
            <a:custGeom>
              <a:avLst/>
              <a:gdLst/>
              <a:ahLst/>
              <a:cxnLst/>
              <a:rect l="l" t="t" r="r" b="b"/>
              <a:pathLst>
                <a:path w="3682" h="1416" extrusionOk="0">
                  <a:moveTo>
                    <a:pt x="1727" y="176"/>
                  </a:moveTo>
                  <a:cubicBezTo>
                    <a:pt x="1457" y="513"/>
                    <a:pt x="837" y="958"/>
                    <a:pt x="459" y="958"/>
                  </a:cubicBezTo>
                  <a:cubicBezTo>
                    <a:pt x="284" y="958"/>
                    <a:pt x="203" y="877"/>
                    <a:pt x="176" y="688"/>
                  </a:cubicBezTo>
                  <a:cubicBezTo>
                    <a:pt x="176" y="634"/>
                    <a:pt x="190" y="580"/>
                    <a:pt x="230" y="553"/>
                  </a:cubicBezTo>
                  <a:cubicBezTo>
                    <a:pt x="446" y="297"/>
                    <a:pt x="1282" y="203"/>
                    <a:pt x="1727" y="176"/>
                  </a:cubicBezTo>
                  <a:close/>
                  <a:moveTo>
                    <a:pt x="2118" y="203"/>
                  </a:moveTo>
                  <a:lnTo>
                    <a:pt x="2118" y="203"/>
                  </a:lnTo>
                  <a:cubicBezTo>
                    <a:pt x="2549" y="310"/>
                    <a:pt x="3331" y="540"/>
                    <a:pt x="3479" y="836"/>
                  </a:cubicBezTo>
                  <a:cubicBezTo>
                    <a:pt x="3506" y="904"/>
                    <a:pt x="3506" y="971"/>
                    <a:pt x="3479" y="1038"/>
                  </a:cubicBezTo>
                  <a:cubicBezTo>
                    <a:pt x="3439" y="1160"/>
                    <a:pt x="3331" y="1241"/>
                    <a:pt x="3210" y="1241"/>
                  </a:cubicBezTo>
                  <a:cubicBezTo>
                    <a:pt x="2913" y="1241"/>
                    <a:pt x="2455" y="809"/>
                    <a:pt x="2118" y="203"/>
                  </a:cubicBezTo>
                  <a:close/>
                  <a:moveTo>
                    <a:pt x="1902" y="0"/>
                  </a:moveTo>
                  <a:cubicBezTo>
                    <a:pt x="1754" y="0"/>
                    <a:pt x="446" y="41"/>
                    <a:pt x="95" y="445"/>
                  </a:cubicBezTo>
                  <a:cubicBezTo>
                    <a:pt x="28" y="513"/>
                    <a:pt x="1" y="620"/>
                    <a:pt x="14" y="715"/>
                  </a:cubicBezTo>
                  <a:cubicBezTo>
                    <a:pt x="14" y="949"/>
                    <a:pt x="202" y="1120"/>
                    <a:pt x="433" y="1120"/>
                  </a:cubicBezTo>
                  <a:cubicBezTo>
                    <a:pt x="442" y="1120"/>
                    <a:pt x="450" y="1120"/>
                    <a:pt x="459" y="1119"/>
                  </a:cubicBezTo>
                  <a:cubicBezTo>
                    <a:pt x="945" y="1119"/>
                    <a:pt x="1659" y="594"/>
                    <a:pt x="1915" y="203"/>
                  </a:cubicBezTo>
                  <a:cubicBezTo>
                    <a:pt x="2239" y="796"/>
                    <a:pt x="2765" y="1416"/>
                    <a:pt x="3210" y="1416"/>
                  </a:cubicBezTo>
                  <a:cubicBezTo>
                    <a:pt x="3398" y="1402"/>
                    <a:pt x="3560" y="1295"/>
                    <a:pt x="3628" y="1119"/>
                  </a:cubicBezTo>
                  <a:cubicBezTo>
                    <a:pt x="3682" y="998"/>
                    <a:pt x="3682" y="877"/>
                    <a:pt x="3628" y="769"/>
                  </a:cubicBezTo>
                  <a:cubicBezTo>
                    <a:pt x="3385" y="283"/>
                    <a:pt x="2118" y="27"/>
                    <a:pt x="1969" y="0"/>
                  </a:cubicBez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7"/>
            <p:cNvSpPr/>
            <p:nvPr/>
          </p:nvSpPr>
          <p:spPr>
            <a:xfrm>
              <a:off x="3965325" y="1886225"/>
              <a:ext cx="6800" cy="13325"/>
            </a:xfrm>
            <a:custGeom>
              <a:avLst/>
              <a:gdLst/>
              <a:ahLst/>
              <a:cxnLst/>
              <a:rect l="l" t="t" r="r" b="b"/>
              <a:pathLst>
                <a:path w="272" h="533" extrusionOk="0">
                  <a:moveTo>
                    <a:pt x="100" y="0"/>
                  </a:moveTo>
                  <a:cubicBezTo>
                    <a:pt x="51" y="0"/>
                    <a:pt x="0" y="40"/>
                    <a:pt x="16" y="101"/>
                  </a:cubicBezTo>
                  <a:lnTo>
                    <a:pt x="83" y="465"/>
                  </a:lnTo>
                  <a:cubicBezTo>
                    <a:pt x="96" y="506"/>
                    <a:pt x="137" y="533"/>
                    <a:pt x="177" y="533"/>
                  </a:cubicBezTo>
                  <a:lnTo>
                    <a:pt x="191" y="533"/>
                  </a:lnTo>
                  <a:cubicBezTo>
                    <a:pt x="231" y="533"/>
                    <a:pt x="272" y="479"/>
                    <a:pt x="258" y="438"/>
                  </a:cubicBezTo>
                  <a:lnTo>
                    <a:pt x="177" y="74"/>
                  </a:lnTo>
                  <a:cubicBezTo>
                    <a:pt x="172" y="22"/>
                    <a:pt x="136" y="0"/>
                    <a:pt x="100" y="0"/>
                  </a:cubicBez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7"/>
            <p:cNvSpPr/>
            <p:nvPr/>
          </p:nvSpPr>
          <p:spPr>
            <a:xfrm>
              <a:off x="3967375" y="1886225"/>
              <a:ext cx="7300" cy="14675"/>
            </a:xfrm>
            <a:custGeom>
              <a:avLst/>
              <a:gdLst/>
              <a:ahLst/>
              <a:cxnLst/>
              <a:rect l="l" t="t" r="r" b="b"/>
              <a:pathLst>
                <a:path w="292" h="587" extrusionOk="0">
                  <a:moveTo>
                    <a:pt x="193" y="0"/>
                  </a:moveTo>
                  <a:cubicBezTo>
                    <a:pt x="157" y="0"/>
                    <a:pt x="120" y="22"/>
                    <a:pt x="109" y="74"/>
                  </a:cubicBezTo>
                  <a:lnTo>
                    <a:pt x="14" y="479"/>
                  </a:lnTo>
                  <a:cubicBezTo>
                    <a:pt x="1" y="533"/>
                    <a:pt x="28" y="573"/>
                    <a:pt x="68" y="587"/>
                  </a:cubicBezTo>
                  <a:lnTo>
                    <a:pt x="95" y="587"/>
                  </a:lnTo>
                  <a:cubicBezTo>
                    <a:pt x="122" y="587"/>
                    <a:pt x="163" y="560"/>
                    <a:pt x="176" y="519"/>
                  </a:cubicBezTo>
                  <a:lnTo>
                    <a:pt x="284" y="101"/>
                  </a:lnTo>
                  <a:cubicBezTo>
                    <a:pt x="292" y="40"/>
                    <a:pt x="242" y="0"/>
                    <a:pt x="193" y="0"/>
                  </a:cubicBez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47"/>
            <p:cNvSpPr/>
            <p:nvPr/>
          </p:nvSpPr>
          <p:spPr>
            <a:xfrm>
              <a:off x="3976500" y="1797550"/>
              <a:ext cx="60675" cy="64600"/>
            </a:xfrm>
            <a:custGeom>
              <a:avLst/>
              <a:gdLst/>
              <a:ahLst/>
              <a:cxnLst/>
              <a:rect l="l" t="t" r="r" b="b"/>
              <a:pathLst>
                <a:path w="2427" h="2584" extrusionOk="0">
                  <a:moveTo>
                    <a:pt x="1793" y="1"/>
                  </a:moveTo>
                  <a:cubicBezTo>
                    <a:pt x="1462" y="1"/>
                    <a:pt x="1132" y="33"/>
                    <a:pt x="1038" y="143"/>
                  </a:cubicBezTo>
                  <a:cubicBezTo>
                    <a:pt x="998" y="170"/>
                    <a:pt x="984" y="224"/>
                    <a:pt x="998" y="278"/>
                  </a:cubicBezTo>
                  <a:cubicBezTo>
                    <a:pt x="1079" y="574"/>
                    <a:pt x="1106" y="2111"/>
                    <a:pt x="1011" y="2260"/>
                  </a:cubicBezTo>
                  <a:cubicBezTo>
                    <a:pt x="944" y="2314"/>
                    <a:pt x="458" y="2381"/>
                    <a:pt x="0" y="2408"/>
                  </a:cubicBezTo>
                  <a:lnTo>
                    <a:pt x="0" y="2583"/>
                  </a:lnTo>
                  <a:cubicBezTo>
                    <a:pt x="378" y="2556"/>
                    <a:pt x="1011" y="2502"/>
                    <a:pt x="1146" y="2368"/>
                  </a:cubicBezTo>
                  <a:cubicBezTo>
                    <a:pt x="1294" y="2179"/>
                    <a:pt x="1227" y="480"/>
                    <a:pt x="1160" y="251"/>
                  </a:cubicBezTo>
                  <a:cubicBezTo>
                    <a:pt x="1183" y="205"/>
                    <a:pt x="1397" y="181"/>
                    <a:pt x="1686" y="181"/>
                  </a:cubicBezTo>
                  <a:cubicBezTo>
                    <a:pt x="1907" y="181"/>
                    <a:pt x="2171" y="195"/>
                    <a:pt x="2427" y="224"/>
                  </a:cubicBezTo>
                  <a:lnTo>
                    <a:pt x="2427" y="35"/>
                  </a:lnTo>
                  <a:cubicBezTo>
                    <a:pt x="2274" y="18"/>
                    <a:pt x="2033" y="1"/>
                    <a:pt x="1793" y="1"/>
                  </a:cubicBezTo>
                  <a:close/>
                </a:path>
              </a:pathLst>
            </a:custGeom>
            <a:solidFill>
              <a:srgbClr val="8DCB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7"/>
            <p:cNvSpPr/>
            <p:nvPr/>
          </p:nvSpPr>
          <p:spPr>
            <a:xfrm>
              <a:off x="3900300" y="1805450"/>
              <a:ext cx="63075" cy="57700"/>
            </a:xfrm>
            <a:custGeom>
              <a:avLst/>
              <a:gdLst/>
              <a:ahLst/>
              <a:cxnLst/>
              <a:rect l="l" t="t" r="r" b="b"/>
              <a:pathLst>
                <a:path w="2523" h="2308" extrusionOk="0">
                  <a:moveTo>
                    <a:pt x="900" y="0"/>
                  </a:moveTo>
                  <a:cubicBezTo>
                    <a:pt x="739" y="0"/>
                    <a:pt x="466" y="37"/>
                    <a:pt x="1" y="150"/>
                  </a:cubicBezTo>
                  <a:cubicBezTo>
                    <a:pt x="1" y="204"/>
                    <a:pt x="14" y="272"/>
                    <a:pt x="28" y="326"/>
                  </a:cubicBezTo>
                  <a:cubicBezTo>
                    <a:pt x="371" y="237"/>
                    <a:pt x="732" y="167"/>
                    <a:pt x="910" y="167"/>
                  </a:cubicBezTo>
                  <a:cubicBezTo>
                    <a:pt x="949" y="167"/>
                    <a:pt x="979" y="170"/>
                    <a:pt x="999" y="177"/>
                  </a:cubicBezTo>
                  <a:cubicBezTo>
                    <a:pt x="999" y="245"/>
                    <a:pt x="999" y="488"/>
                    <a:pt x="999" y="717"/>
                  </a:cubicBezTo>
                  <a:cubicBezTo>
                    <a:pt x="999" y="1768"/>
                    <a:pt x="1039" y="2213"/>
                    <a:pt x="1241" y="2267"/>
                  </a:cubicBezTo>
                  <a:cubicBezTo>
                    <a:pt x="1430" y="2294"/>
                    <a:pt x="1619" y="2308"/>
                    <a:pt x="1821" y="2308"/>
                  </a:cubicBezTo>
                  <a:cubicBezTo>
                    <a:pt x="2050" y="2308"/>
                    <a:pt x="2306" y="2308"/>
                    <a:pt x="2522" y="2294"/>
                  </a:cubicBezTo>
                  <a:cubicBezTo>
                    <a:pt x="2522" y="2227"/>
                    <a:pt x="2509" y="2173"/>
                    <a:pt x="2509" y="2119"/>
                  </a:cubicBezTo>
                  <a:cubicBezTo>
                    <a:pt x="2327" y="2131"/>
                    <a:pt x="2142" y="2138"/>
                    <a:pt x="1958" y="2138"/>
                  </a:cubicBezTo>
                  <a:cubicBezTo>
                    <a:pt x="1731" y="2138"/>
                    <a:pt x="1504" y="2128"/>
                    <a:pt x="1282" y="2105"/>
                  </a:cubicBezTo>
                  <a:cubicBezTo>
                    <a:pt x="1174" y="2025"/>
                    <a:pt x="1174" y="1094"/>
                    <a:pt x="1174" y="717"/>
                  </a:cubicBezTo>
                  <a:cubicBezTo>
                    <a:pt x="1187" y="501"/>
                    <a:pt x="1174" y="299"/>
                    <a:pt x="1147" y="97"/>
                  </a:cubicBezTo>
                  <a:cubicBezTo>
                    <a:pt x="1132" y="59"/>
                    <a:pt x="1104" y="0"/>
                    <a:pt x="900" y="0"/>
                  </a:cubicBezTo>
                  <a:close/>
                </a:path>
              </a:pathLst>
            </a:custGeom>
            <a:solidFill>
              <a:srgbClr val="8DCB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7"/>
            <p:cNvSpPr/>
            <p:nvPr/>
          </p:nvSpPr>
          <p:spPr>
            <a:xfrm>
              <a:off x="3946275" y="1847275"/>
              <a:ext cx="29900" cy="25650"/>
            </a:xfrm>
            <a:custGeom>
              <a:avLst/>
              <a:gdLst/>
              <a:ahLst/>
              <a:cxnLst/>
              <a:rect l="l" t="t" r="r" b="b"/>
              <a:pathLst>
                <a:path w="1196" h="1026" extrusionOk="0">
                  <a:moveTo>
                    <a:pt x="1169" y="1"/>
                  </a:moveTo>
                  <a:cubicBezTo>
                    <a:pt x="764" y="244"/>
                    <a:pt x="387" y="540"/>
                    <a:pt x="63" y="877"/>
                  </a:cubicBezTo>
                  <a:cubicBezTo>
                    <a:pt x="1" y="939"/>
                    <a:pt x="58" y="1025"/>
                    <a:pt x="124" y="1025"/>
                  </a:cubicBezTo>
                  <a:cubicBezTo>
                    <a:pt x="145" y="1025"/>
                    <a:pt x="166" y="1018"/>
                    <a:pt x="184" y="999"/>
                  </a:cubicBezTo>
                  <a:cubicBezTo>
                    <a:pt x="481" y="689"/>
                    <a:pt x="818" y="419"/>
                    <a:pt x="1196" y="190"/>
                  </a:cubicBezTo>
                  <a:lnTo>
                    <a:pt x="1169" y="1"/>
                  </a:ln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7"/>
            <p:cNvSpPr/>
            <p:nvPr/>
          </p:nvSpPr>
          <p:spPr>
            <a:xfrm>
              <a:off x="3963000" y="1847275"/>
              <a:ext cx="29025" cy="25650"/>
            </a:xfrm>
            <a:custGeom>
              <a:avLst/>
              <a:gdLst/>
              <a:ahLst/>
              <a:cxnLst/>
              <a:rect l="l" t="t" r="r" b="b"/>
              <a:pathLst>
                <a:path w="1161" h="1026" extrusionOk="0">
                  <a:moveTo>
                    <a:pt x="1" y="1"/>
                  </a:moveTo>
                  <a:lnTo>
                    <a:pt x="1" y="203"/>
                  </a:lnTo>
                  <a:cubicBezTo>
                    <a:pt x="338" y="365"/>
                    <a:pt x="769" y="635"/>
                    <a:pt x="985" y="985"/>
                  </a:cubicBezTo>
                  <a:cubicBezTo>
                    <a:pt x="998" y="1012"/>
                    <a:pt x="1025" y="1026"/>
                    <a:pt x="1066" y="1026"/>
                  </a:cubicBezTo>
                  <a:cubicBezTo>
                    <a:pt x="1079" y="1026"/>
                    <a:pt x="1093" y="1012"/>
                    <a:pt x="1106" y="1012"/>
                  </a:cubicBezTo>
                  <a:cubicBezTo>
                    <a:pt x="1147" y="985"/>
                    <a:pt x="1160" y="931"/>
                    <a:pt x="1133" y="891"/>
                  </a:cubicBezTo>
                  <a:cubicBezTo>
                    <a:pt x="877" y="473"/>
                    <a:pt x="365" y="176"/>
                    <a:pt x="1" y="1"/>
                  </a:cubicBez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7"/>
            <p:cNvSpPr/>
            <p:nvPr/>
          </p:nvSpPr>
          <p:spPr>
            <a:xfrm>
              <a:off x="3792450" y="1870550"/>
              <a:ext cx="64750" cy="60700"/>
            </a:xfrm>
            <a:custGeom>
              <a:avLst/>
              <a:gdLst/>
              <a:ahLst/>
              <a:cxnLst/>
              <a:rect l="l" t="t" r="r" b="b"/>
              <a:pathLst>
                <a:path w="2590" h="2428" extrusionOk="0">
                  <a:moveTo>
                    <a:pt x="2589" y="0"/>
                  </a:moveTo>
                  <a:cubicBezTo>
                    <a:pt x="2454" y="405"/>
                    <a:pt x="2266" y="782"/>
                    <a:pt x="2023" y="1119"/>
                  </a:cubicBezTo>
                  <a:cubicBezTo>
                    <a:pt x="1955" y="1214"/>
                    <a:pt x="1888" y="1295"/>
                    <a:pt x="1834" y="1376"/>
                  </a:cubicBezTo>
                  <a:cubicBezTo>
                    <a:pt x="1686" y="1578"/>
                    <a:pt x="1497" y="1767"/>
                    <a:pt x="1295" y="1901"/>
                  </a:cubicBezTo>
                  <a:cubicBezTo>
                    <a:pt x="917" y="2198"/>
                    <a:pt x="472" y="2373"/>
                    <a:pt x="0" y="2387"/>
                  </a:cubicBezTo>
                  <a:cubicBezTo>
                    <a:pt x="135" y="2414"/>
                    <a:pt x="270" y="2427"/>
                    <a:pt x="405" y="2427"/>
                  </a:cubicBezTo>
                  <a:cubicBezTo>
                    <a:pt x="1052" y="2427"/>
                    <a:pt x="1632" y="2104"/>
                    <a:pt x="2090" y="1322"/>
                  </a:cubicBezTo>
                  <a:cubicBezTo>
                    <a:pt x="2346" y="917"/>
                    <a:pt x="2508" y="472"/>
                    <a:pt x="2589" y="0"/>
                  </a:cubicBezTo>
                  <a:close/>
                </a:path>
              </a:pathLst>
            </a:custGeom>
            <a:solidFill>
              <a:srgbClr val="C7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7"/>
            <p:cNvSpPr/>
            <p:nvPr/>
          </p:nvSpPr>
          <p:spPr>
            <a:xfrm>
              <a:off x="3683575" y="1649775"/>
              <a:ext cx="5425" cy="29350"/>
            </a:xfrm>
            <a:custGeom>
              <a:avLst/>
              <a:gdLst/>
              <a:ahLst/>
              <a:cxnLst/>
              <a:rect l="l" t="t" r="r" b="b"/>
              <a:pathLst>
                <a:path w="217" h="1174" extrusionOk="0">
                  <a:moveTo>
                    <a:pt x="0" y="0"/>
                  </a:moveTo>
                  <a:cubicBezTo>
                    <a:pt x="95" y="378"/>
                    <a:pt x="176" y="769"/>
                    <a:pt x="216" y="1173"/>
                  </a:cubicBezTo>
                  <a:cubicBezTo>
                    <a:pt x="176" y="769"/>
                    <a:pt x="108" y="391"/>
                    <a:pt x="0" y="0"/>
                  </a:cubicBezTo>
                  <a:close/>
                </a:path>
              </a:pathLst>
            </a:custGeom>
            <a:solidFill>
              <a:srgbClr val="C4CA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7"/>
            <p:cNvSpPr/>
            <p:nvPr/>
          </p:nvSpPr>
          <p:spPr>
            <a:xfrm>
              <a:off x="3683575" y="1650100"/>
              <a:ext cx="5425" cy="30025"/>
            </a:xfrm>
            <a:custGeom>
              <a:avLst/>
              <a:gdLst/>
              <a:ahLst/>
              <a:cxnLst/>
              <a:rect l="l" t="t" r="r" b="b"/>
              <a:pathLst>
                <a:path w="217" h="1201" extrusionOk="0">
                  <a:moveTo>
                    <a:pt x="0" y="1"/>
                  </a:moveTo>
                  <a:lnTo>
                    <a:pt x="0" y="1"/>
                  </a:lnTo>
                  <a:cubicBezTo>
                    <a:pt x="81" y="459"/>
                    <a:pt x="95" y="850"/>
                    <a:pt x="149" y="1201"/>
                  </a:cubicBezTo>
                  <a:lnTo>
                    <a:pt x="216" y="1160"/>
                  </a:lnTo>
                  <a:cubicBezTo>
                    <a:pt x="176" y="769"/>
                    <a:pt x="108" y="378"/>
                    <a:pt x="0" y="1"/>
                  </a:cubicBezTo>
                  <a:close/>
                </a:path>
              </a:pathLst>
            </a:custGeom>
            <a:solidFill>
              <a:srgbClr val="C4CA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7"/>
            <p:cNvSpPr/>
            <p:nvPr/>
          </p:nvSpPr>
          <p:spPr>
            <a:xfrm>
              <a:off x="3824800" y="1904925"/>
              <a:ext cx="13525" cy="13175"/>
            </a:xfrm>
            <a:custGeom>
              <a:avLst/>
              <a:gdLst/>
              <a:ahLst/>
              <a:cxnLst/>
              <a:rect l="l" t="t" r="r" b="b"/>
              <a:pathLst>
                <a:path w="541" h="527" extrusionOk="0">
                  <a:moveTo>
                    <a:pt x="540" y="1"/>
                  </a:moveTo>
                  <a:cubicBezTo>
                    <a:pt x="378" y="189"/>
                    <a:pt x="203" y="378"/>
                    <a:pt x="1" y="526"/>
                  </a:cubicBezTo>
                  <a:cubicBezTo>
                    <a:pt x="203" y="392"/>
                    <a:pt x="392" y="203"/>
                    <a:pt x="540" y="1"/>
                  </a:cubicBezTo>
                  <a:close/>
                </a:path>
              </a:pathLst>
            </a:custGeom>
            <a:solidFill>
              <a:srgbClr val="C7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7"/>
            <p:cNvSpPr/>
            <p:nvPr/>
          </p:nvSpPr>
          <p:spPr>
            <a:xfrm>
              <a:off x="3687275" y="1679100"/>
              <a:ext cx="60375" cy="66075"/>
            </a:xfrm>
            <a:custGeom>
              <a:avLst/>
              <a:gdLst/>
              <a:ahLst/>
              <a:cxnLst/>
              <a:rect l="l" t="t" r="r" b="b"/>
              <a:pathLst>
                <a:path w="2415" h="2643" extrusionOk="0">
                  <a:moveTo>
                    <a:pt x="68" y="0"/>
                  </a:moveTo>
                  <a:lnTo>
                    <a:pt x="1" y="41"/>
                  </a:lnTo>
                  <a:cubicBezTo>
                    <a:pt x="55" y="593"/>
                    <a:pt x="311" y="1092"/>
                    <a:pt x="715" y="1470"/>
                  </a:cubicBezTo>
                  <a:cubicBezTo>
                    <a:pt x="796" y="1416"/>
                    <a:pt x="877" y="1335"/>
                    <a:pt x="985" y="1267"/>
                  </a:cubicBezTo>
                  <a:cubicBezTo>
                    <a:pt x="823" y="1065"/>
                    <a:pt x="661" y="876"/>
                    <a:pt x="527" y="701"/>
                  </a:cubicBezTo>
                  <a:cubicBezTo>
                    <a:pt x="351" y="472"/>
                    <a:pt x="203" y="243"/>
                    <a:pt x="68" y="0"/>
                  </a:cubicBezTo>
                  <a:close/>
                  <a:moveTo>
                    <a:pt x="1106" y="1389"/>
                  </a:moveTo>
                  <a:cubicBezTo>
                    <a:pt x="1012" y="1456"/>
                    <a:pt x="918" y="1524"/>
                    <a:pt x="837" y="1591"/>
                  </a:cubicBezTo>
                  <a:cubicBezTo>
                    <a:pt x="945" y="1685"/>
                    <a:pt x="1066" y="1793"/>
                    <a:pt x="1201" y="1888"/>
                  </a:cubicBezTo>
                  <a:cubicBezTo>
                    <a:pt x="1578" y="2184"/>
                    <a:pt x="1983" y="2440"/>
                    <a:pt x="2414" y="2643"/>
                  </a:cubicBezTo>
                  <a:cubicBezTo>
                    <a:pt x="1942" y="2252"/>
                    <a:pt x="1511" y="1834"/>
                    <a:pt x="1106" y="1389"/>
                  </a:cubicBezTo>
                  <a:close/>
                </a:path>
              </a:pathLst>
            </a:custGeom>
            <a:solidFill>
              <a:srgbClr val="C7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7"/>
            <p:cNvSpPr/>
            <p:nvPr/>
          </p:nvSpPr>
          <p:spPr>
            <a:xfrm>
              <a:off x="3705150" y="1710775"/>
              <a:ext cx="9800" cy="8125"/>
            </a:xfrm>
            <a:custGeom>
              <a:avLst/>
              <a:gdLst/>
              <a:ahLst/>
              <a:cxnLst/>
              <a:rect l="l" t="t" r="r" b="b"/>
              <a:pathLst>
                <a:path w="392" h="325" extrusionOk="0">
                  <a:moveTo>
                    <a:pt x="270" y="0"/>
                  </a:moveTo>
                  <a:cubicBezTo>
                    <a:pt x="176" y="68"/>
                    <a:pt x="81" y="149"/>
                    <a:pt x="0" y="203"/>
                  </a:cubicBezTo>
                  <a:lnTo>
                    <a:pt x="122" y="324"/>
                  </a:lnTo>
                  <a:cubicBezTo>
                    <a:pt x="203" y="257"/>
                    <a:pt x="297" y="189"/>
                    <a:pt x="391" y="122"/>
                  </a:cubicBezTo>
                  <a:cubicBezTo>
                    <a:pt x="351" y="81"/>
                    <a:pt x="310" y="41"/>
                    <a:pt x="270" y="0"/>
                  </a:cubicBezTo>
                  <a:close/>
                </a:path>
              </a:pathLst>
            </a:custGeom>
            <a:solidFill>
              <a:srgbClr val="C7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7"/>
            <p:cNvSpPr/>
            <p:nvPr/>
          </p:nvSpPr>
          <p:spPr>
            <a:xfrm>
              <a:off x="3429750" y="1504000"/>
              <a:ext cx="444625" cy="426375"/>
            </a:xfrm>
            <a:custGeom>
              <a:avLst/>
              <a:gdLst/>
              <a:ahLst/>
              <a:cxnLst/>
              <a:rect l="l" t="t" r="r" b="b"/>
              <a:pathLst>
                <a:path w="17785" h="17055" extrusionOk="0">
                  <a:moveTo>
                    <a:pt x="3044" y="1"/>
                  </a:moveTo>
                  <a:cubicBezTo>
                    <a:pt x="2218" y="1"/>
                    <a:pt x="1544" y="215"/>
                    <a:pt x="1201" y="681"/>
                  </a:cubicBezTo>
                  <a:cubicBezTo>
                    <a:pt x="1" y="2312"/>
                    <a:pt x="500" y="4361"/>
                    <a:pt x="1754" y="6910"/>
                  </a:cubicBezTo>
                  <a:cubicBezTo>
                    <a:pt x="2994" y="9471"/>
                    <a:pt x="5448" y="10658"/>
                    <a:pt x="6675" y="11669"/>
                  </a:cubicBezTo>
                  <a:lnTo>
                    <a:pt x="6675" y="11656"/>
                  </a:lnTo>
                  <a:cubicBezTo>
                    <a:pt x="8118" y="12856"/>
                    <a:pt x="7888" y="12586"/>
                    <a:pt x="10774" y="15175"/>
                  </a:cubicBezTo>
                  <a:cubicBezTo>
                    <a:pt x="12239" y="16484"/>
                    <a:pt x="13426" y="17054"/>
                    <a:pt x="14392" y="17054"/>
                  </a:cubicBezTo>
                  <a:cubicBezTo>
                    <a:pt x="15266" y="17054"/>
                    <a:pt x="15960" y="16588"/>
                    <a:pt x="16517" y="15781"/>
                  </a:cubicBezTo>
                  <a:cubicBezTo>
                    <a:pt x="17785" y="13961"/>
                    <a:pt x="17272" y="12397"/>
                    <a:pt x="15843" y="11305"/>
                  </a:cubicBezTo>
                  <a:cubicBezTo>
                    <a:pt x="14428" y="10199"/>
                    <a:pt x="12931" y="9997"/>
                    <a:pt x="11502" y="8892"/>
                  </a:cubicBezTo>
                  <a:cubicBezTo>
                    <a:pt x="9439" y="7301"/>
                    <a:pt x="11016" y="6627"/>
                    <a:pt x="9264" y="3431"/>
                  </a:cubicBezTo>
                  <a:cubicBezTo>
                    <a:pt x="8127" y="1341"/>
                    <a:pt x="5111" y="1"/>
                    <a:pt x="3044" y="1"/>
                  </a:cubicBezTo>
                  <a:close/>
                </a:path>
              </a:pathLst>
            </a:custGeom>
            <a:solidFill>
              <a:srgbClr val="1A3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7"/>
            <p:cNvSpPr/>
            <p:nvPr/>
          </p:nvSpPr>
          <p:spPr>
            <a:xfrm>
              <a:off x="3442900" y="1518700"/>
              <a:ext cx="439575" cy="400025"/>
            </a:xfrm>
            <a:custGeom>
              <a:avLst/>
              <a:gdLst/>
              <a:ahLst/>
              <a:cxnLst/>
              <a:rect l="l" t="t" r="r" b="b"/>
              <a:pathLst>
                <a:path w="17583" h="16001" extrusionOk="0">
                  <a:moveTo>
                    <a:pt x="2596" y="0"/>
                  </a:moveTo>
                  <a:cubicBezTo>
                    <a:pt x="1958" y="0"/>
                    <a:pt x="1436" y="139"/>
                    <a:pt x="1133" y="416"/>
                  </a:cubicBezTo>
                  <a:cubicBezTo>
                    <a:pt x="1" y="1441"/>
                    <a:pt x="527" y="4016"/>
                    <a:pt x="1929" y="6443"/>
                  </a:cubicBezTo>
                  <a:cubicBezTo>
                    <a:pt x="3156" y="8573"/>
                    <a:pt x="6890" y="11095"/>
                    <a:pt x="7592" y="11674"/>
                  </a:cubicBezTo>
                  <a:lnTo>
                    <a:pt x="7578" y="11674"/>
                  </a:lnTo>
                  <a:cubicBezTo>
                    <a:pt x="9731" y="13490"/>
                    <a:pt x="12082" y="16000"/>
                    <a:pt x="13877" y="16000"/>
                  </a:cubicBezTo>
                  <a:cubicBezTo>
                    <a:pt x="14521" y="16000"/>
                    <a:pt x="15094" y="15677"/>
                    <a:pt x="15560" y="14883"/>
                  </a:cubicBezTo>
                  <a:cubicBezTo>
                    <a:pt x="17582" y="11459"/>
                    <a:pt x="13214" y="10083"/>
                    <a:pt x="11461" y="8897"/>
                  </a:cubicBezTo>
                  <a:cubicBezTo>
                    <a:pt x="8198" y="6699"/>
                    <a:pt x="10221" y="5985"/>
                    <a:pt x="8347" y="3140"/>
                  </a:cubicBezTo>
                  <a:cubicBezTo>
                    <a:pt x="6973" y="1045"/>
                    <a:pt x="4347" y="0"/>
                    <a:pt x="2596" y="0"/>
                  </a:cubicBezTo>
                  <a:close/>
                </a:path>
              </a:pathLst>
            </a:custGeom>
            <a:solidFill>
              <a:srgbClr val="8DCB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7"/>
            <p:cNvSpPr/>
            <p:nvPr/>
          </p:nvSpPr>
          <p:spPr>
            <a:xfrm>
              <a:off x="3504600" y="1698975"/>
              <a:ext cx="108550" cy="76550"/>
            </a:xfrm>
            <a:custGeom>
              <a:avLst/>
              <a:gdLst/>
              <a:ahLst/>
              <a:cxnLst/>
              <a:rect l="l" t="t" r="r" b="b"/>
              <a:pathLst>
                <a:path w="4342" h="3062" extrusionOk="0">
                  <a:moveTo>
                    <a:pt x="0" y="1"/>
                  </a:moveTo>
                  <a:lnTo>
                    <a:pt x="0" y="1"/>
                  </a:lnTo>
                  <a:cubicBezTo>
                    <a:pt x="863" y="1093"/>
                    <a:pt x="2198" y="2212"/>
                    <a:pt x="3290" y="3061"/>
                  </a:cubicBezTo>
                  <a:cubicBezTo>
                    <a:pt x="3667" y="2832"/>
                    <a:pt x="4342" y="2333"/>
                    <a:pt x="3303" y="2144"/>
                  </a:cubicBezTo>
                  <a:cubicBezTo>
                    <a:pt x="1955" y="1888"/>
                    <a:pt x="14" y="14"/>
                    <a:pt x="0" y="1"/>
                  </a:cubicBezTo>
                  <a:close/>
                </a:path>
              </a:pathLst>
            </a:custGeom>
            <a:solidFill>
              <a:srgbClr val="5A8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7"/>
            <p:cNvSpPr/>
            <p:nvPr/>
          </p:nvSpPr>
          <p:spPr>
            <a:xfrm>
              <a:off x="3653575" y="1599875"/>
              <a:ext cx="54300" cy="125075"/>
            </a:xfrm>
            <a:custGeom>
              <a:avLst/>
              <a:gdLst/>
              <a:ahLst/>
              <a:cxnLst/>
              <a:rect l="l" t="t" r="r" b="b"/>
              <a:pathLst>
                <a:path w="2172" h="5003" extrusionOk="0">
                  <a:moveTo>
                    <a:pt x="0" y="1"/>
                  </a:moveTo>
                  <a:cubicBezTo>
                    <a:pt x="1551" y="2468"/>
                    <a:pt x="176" y="3304"/>
                    <a:pt x="2171" y="5003"/>
                  </a:cubicBezTo>
                  <a:cubicBezTo>
                    <a:pt x="189" y="3304"/>
                    <a:pt x="1564" y="2468"/>
                    <a:pt x="0" y="1"/>
                  </a:cubicBezTo>
                  <a:close/>
                </a:path>
              </a:pathLst>
            </a:custGeom>
            <a:solidFill>
              <a:srgbClr val="112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7"/>
            <p:cNvSpPr/>
            <p:nvPr/>
          </p:nvSpPr>
          <p:spPr>
            <a:xfrm>
              <a:off x="3634350" y="1575275"/>
              <a:ext cx="73525" cy="149675"/>
            </a:xfrm>
            <a:custGeom>
              <a:avLst/>
              <a:gdLst/>
              <a:ahLst/>
              <a:cxnLst/>
              <a:rect l="l" t="t" r="r" b="b"/>
              <a:pathLst>
                <a:path w="2941" h="5987" extrusionOk="0">
                  <a:moveTo>
                    <a:pt x="1" y="0"/>
                  </a:moveTo>
                  <a:cubicBezTo>
                    <a:pt x="1" y="1"/>
                    <a:pt x="1255" y="2373"/>
                    <a:pt x="972" y="3870"/>
                  </a:cubicBezTo>
                  <a:cubicBezTo>
                    <a:pt x="823" y="4679"/>
                    <a:pt x="1848" y="5420"/>
                    <a:pt x="2940" y="5987"/>
                  </a:cubicBezTo>
                  <a:cubicBezTo>
                    <a:pt x="958" y="4288"/>
                    <a:pt x="2333" y="3452"/>
                    <a:pt x="769" y="985"/>
                  </a:cubicBezTo>
                  <a:lnTo>
                    <a:pt x="769" y="971"/>
                  </a:lnTo>
                  <a:lnTo>
                    <a:pt x="769" y="958"/>
                  </a:lnTo>
                  <a:lnTo>
                    <a:pt x="769" y="944"/>
                  </a:lnTo>
                  <a:lnTo>
                    <a:pt x="769" y="931"/>
                  </a:lnTo>
                  <a:lnTo>
                    <a:pt x="769" y="917"/>
                  </a:lnTo>
                  <a:lnTo>
                    <a:pt x="756" y="904"/>
                  </a:lnTo>
                  <a:lnTo>
                    <a:pt x="743" y="877"/>
                  </a:lnTo>
                  <a:lnTo>
                    <a:pt x="729" y="863"/>
                  </a:lnTo>
                  <a:lnTo>
                    <a:pt x="729" y="850"/>
                  </a:lnTo>
                  <a:cubicBezTo>
                    <a:pt x="540" y="567"/>
                    <a:pt x="311" y="297"/>
                    <a:pt x="68" y="4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A8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7"/>
            <p:cNvSpPr/>
            <p:nvPr/>
          </p:nvSpPr>
          <p:spPr>
            <a:xfrm>
              <a:off x="3701100" y="1787100"/>
              <a:ext cx="158100" cy="125500"/>
            </a:xfrm>
            <a:custGeom>
              <a:avLst/>
              <a:gdLst/>
              <a:ahLst/>
              <a:cxnLst/>
              <a:rect l="l" t="t" r="r" b="b"/>
              <a:pathLst>
                <a:path w="6324" h="5020" extrusionOk="0">
                  <a:moveTo>
                    <a:pt x="3306" y="1"/>
                  </a:moveTo>
                  <a:cubicBezTo>
                    <a:pt x="2848" y="1"/>
                    <a:pt x="2342" y="94"/>
                    <a:pt x="2050" y="197"/>
                  </a:cubicBezTo>
                  <a:cubicBezTo>
                    <a:pt x="648" y="642"/>
                    <a:pt x="1" y="2866"/>
                    <a:pt x="1093" y="3837"/>
                  </a:cubicBezTo>
                  <a:cubicBezTo>
                    <a:pt x="1742" y="4414"/>
                    <a:pt x="2653" y="5020"/>
                    <a:pt x="3520" y="5020"/>
                  </a:cubicBezTo>
                  <a:cubicBezTo>
                    <a:pt x="4112" y="5020"/>
                    <a:pt x="4684" y="4738"/>
                    <a:pt x="5138" y="3972"/>
                  </a:cubicBezTo>
                  <a:cubicBezTo>
                    <a:pt x="6324" y="1963"/>
                    <a:pt x="4558" y="466"/>
                    <a:pt x="4113" y="170"/>
                  </a:cubicBezTo>
                  <a:cubicBezTo>
                    <a:pt x="3929" y="47"/>
                    <a:pt x="3629" y="1"/>
                    <a:pt x="3306" y="1"/>
                  </a:cubicBezTo>
                  <a:close/>
                </a:path>
              </a:pathLst>
            </a:custGeom>
            <a:solidFill>
              <a:srgbClr val="1A3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7"/>
            <p:cNvSpPr/>
            <p:nvPr/>
          </p:nvSpPr>
          <p:spPr>
            <a:xfrm>
              <a:off x="3750650" y="1792675"/>
              <a:ext cx="1375" cy="25"/>
            </a:xfrm>
            <a:custGeom>
              <a:avLst/>
              <a:gdLst/>
              <a:ahLst/>
              <a:cxnLst/>
              <a:rect l="l" t="t" r="r" b="b"/>
              <a:pathLst>
                <a:path w="55" h="1" extrusionOk="0">
                  <a:moveTo>
                    <a:pt x="1" y="1"/>
                  </a:move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  <a:moveTo>
                    <a:pt x="14" y="1"/>
                  </a:moveTo>
                  <a:lnTo>
                    <a:pt x="14" y="1"/>
                  </a:lnTo>
                  <a:close/>
                  <a:moveTo>
                    <a:pt x="27" y="1"/>
                  </a:moveTo>
                  <a:lnTo>
                    <a:pt x="27" y="1"/>
                  </a:lnTo>
                  <a:close/>
                  <a:moveTo>
                    <a:pt x="41" y="1"/>
                  </a:moveTo>
                  <a:lnTo>
                    <a:pt x="41" y="1"/>
                  </a:lnTo>
                  <a:close/>
                  <a:moveTo>
                    <a:pt x="41" y="1"/>
                  </a:moveTo>
                  <a:lnTo>
                    <a:pt x="41" y="1"/>
                  </a:lnTo>
                  <a:close/>
                  <a:moveTo>
                    <a:pt x="54" y="1"/>
                  </a:moveTo>
                  <a:lnTo>
                    <a:pt x="54" y="1"/>
                  </a:lnTo>
                  <a:close/>
                  <a:moveTo>
                    <a:pt x="54" y="1"/>
                  </a:moveTo>
                  <a:lnTo>
                    <a:pt x="54" y="1"/>
                  </a:lnTo>
                  <a:close/>
                </a:path>
              </a:pathLst>
            </a:custGeom>
            <a:solidFill>
              <a:srgbClr val="5A8A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7"/>
            <p:cNvSpPr/>
            <p:nvPr/>
          </p:nvSpPr>
          <p:spPr>
            <a:xfrm>
              <a:off x="3726725" y="1786225"/>
              <a:ext cx="113950" cy="66825"/>
            </a:xfrm>
            <a:custGeom>
              <a:avLst/>
              <a:gdLst/>
              <a:ahLst/>
              <a:cxnLst/>
              <a:rect l="l" t="t" r="r" b="b"/>
              <a:pathLst>
                <a:path w="4558" h="2673" extrusionOk="0">
                  <a:moveTo>
                    <a:pt x="2386" y="1"/>
                  </a:moveTo>
                  <a:cubicBezTo>
                    <a:pt x="2359" y="1"/>
                    <a:pt x="2333" y="1"/>
                    <a:pt x="2306" y="3"/>
                  </a:cubicBezTo>
                  <a:lnTo>
                    <a:pt x="2306" y="43"/>
                  </a:lnTo>
                  <a:cubicBezTo>
                    <a:pt x="1874" y="43"/>
                    <a:pt x="1443" y="110"/>
                    <a:pt x="1038" y="232"/>
                  </a:cubicBezTo>
                  <a:lnTo>
                    <a:pt x="958" y="232"/>
                  </a:lnTo>
                  <a:cubicBezTo>
                    <a:pt x="567" y="394"/>
                    <a:pt x="229" y="663"/>
                    <a:pt x="0" y="1014"/>
                  </a:cubicBezTo>
                  <a:cubicBezTo>
                    <a:pt x="109" y="1099"/>
                    <a:pt x="240" y="1151"/>
                    <a:pt x="373" y="1151"/>
                  </a:cubicBezTo>
                  <a:cubicBezTo>
                    <a:pt x="388" y="1151"/>
                    <a:pt x="403" y="1150"/>
                    <a:pt x="418" y="1149"/>
                  </a:cubicBezTo>
                  <a:cubicBezTo>
                    <a:pt x="526" y="1149"/>
                    <a:pt x="634" y="1135"/>
                    <a:pt x="728" y="1108"/>
                  </a:cubicBezTo>
                  <a:cubicBezTo>
                    <a:pt x="1146" y="919"/>
                    <a:pt x="1605" y="812"/>
                    <a:pt x="2063" y="812"/>
                  </a:cubicBezTo>
                  <a:cubicBezTo>
                    <a:pt x="2886" y="812"/>
                    <a:pt x="3897" y="1162"/>
                    <a:pt x="4517" y="2672"/>
                  </a:cubicBezTo>
                  <a:cubicBezTo>
                    <a:pt x="4557" y="1337"/>
                    <a:pt x="3438" y="407"/>
                    <a:pt x="3088" y="178"/>
                  </a:cubicBezTo>
                  <a:cubicBezTo>
                    <a:pt x="2869" y="56"/>
                    <a:pt x="2629" y="1"/>
                    <a:pt x="2386" y="1"/>
                  </a:cubicBezTo>
                  <a:close/>
                </a:path>
              </a:pathLst>
            </a:custGeom>
            <a:solidFill>
              <a:srgbClr val="1123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7"/>
            <p:cNvSpPr/>
            <p:nvPr/>
          </p:nvSpPr>
          <p:spPr>
            <a:xfrm>
              <a:off x="3439875" y="1514025"/>
              <a:ext cx="167200" cy="178575"/>
            </a:xfrm>
            <a:custGeom>
              <a:avLst/>
              <a:gdLst/>
              <a:ahLst/>
              <a:cxnLst/>
              <a:rect l="l" t="t" r="r" b="b"/>
              <a:pathLst>
                <a:path w="6688" h="7143" extrusionOk="0">
                  <a:moveTo>
                    <a:pt x="2957" y="0"/>
                  </a:moveTo>
                  <a:cubicBezTo>
                    <a:pt x="2264" y="0"/>
                    <a:pt x="1652" y="167"/>
                    <a:pt x="1227" y="482"/>
                  </a:cubicBezTo>
                  <a:cubicBezTo>
                    <a:pt x="0" y="1385"/>
                    <a:pt x="418" y="4271"/>
                    <a:pt x="2050" y="6630"/>
                  </a:cubicBezTo>
                  <a:cubicBezTo>
                    <a:pt x="2158" y="6792"/>
                    <a:pt x="2265" y="6967"/>
                    <a:pt x="2400" y="7142"/>
                  </a:cubicBezTo>
                  <a:cubicBezTo>
                    <a:pt x="2886" y="5659"/>
                    <a:pt x="4922" y="2639"/>
                    <a:pt x="6688" y="1534"/>
                  </a:cubicBezTo>
                  <a:cubicBezTo>
                    <a:pt x="5551" y="481"/>
                    <a:pt x="4136" y="0"/>
                    <a:pt x="2957" y="0"/>
                  </a:cubicBezTo>
                  <a:close/>
                </a:path>
              </a:pathLst>
            </a:custGeom>
            <a:solidFill>
              <a:srgbClr val="1A3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7"/>
            <p:cNvSpPr/>
            <p:nvPr/>
          </p:nvSpPr>
          <p:spPr>
            <a:xfrm>
              <a:off x="3493475" y="1550000"/>
              <a:ext cx="100125" cy="126425"/>
            </a:xfrm>
            <a:custGeom>
              <a:avLst/>
              <a:gdLst/>
              <a:ahLst/>
              <a:cxnLst/>
              <a:rect l="l" t="t" r="r" b="b"/>
              <a:pathLst>
                <a:path w="4005" h="5057" extrusionOk="0">
                  <a:moveTo>
                    <a:pt x="3897" y="0"/>
                  </a:moveTo>
                  <a:cubicBezTo>
                    <a:pt x="3762" y="108"/>
                    <a:pt x="3627" y="216"/>
                    <a:pt x="3506" y="310"/>
                  </a:cubicBezTo>
                  <a:lnTo>
                    <a:pt x="3608" y="439"/>
                  </a:lnTo>
                  <a:lnTo>
                    <a:pt x="3608" y="439"/>
                  </a:lnTo>
                  <a:cubicBezTo>
                    <a:pt x="3728" y="346"/>
                    <a:pt x="3860" y="241"/>
                    <a:pt x="4005" y="148"/>
                  </a:cubicBezTo>
                  <a:lnTo>
                    <a:pt x="3897" y="0"/>
                  </a:lnTo>
                  <a:close/>
                  <a:moveTo>
                    <a:pt x="3608" y="439"/>
                  </a:moveTo>
                  <a:cubicBezTo>
                    <a:pt x="3606" y="441"/>
                    <a:pt x="3603" y="443"/>
                    <a:pt x="3600" y="445"/>
                  </a:cubicBezTo>
                  <a:lnTo>
                    <a:pt x="3614" y="445"/>
                  </a:lnTo>
                  <a:lnTo>
                    <a:pt x="3608" y="439"/>
                  </a:lnTo>
                  <a:close/>
                  <a:moveTo>
                    <a:pt x="3250" y="526"/>
                  </a:moveTo>
                  <a:cubicBezTo>
                    <a:pt x="3115" y="647"/>
                    <a:pt x="2993" y="755"/>
                    <a:pt x="2872" y="863"/>
                  </a:cubicBezTo>
                  <a:lnTo>
                    <a:pt x="2980" y="998"/>
                  </a:lnTo>
                  <a:cubicBezTo>
                    <a:pt x="3101" y="877"/>
                    <a:pt x="3223" y="769"/>
                    <a:pt x="3357" y="661"/>
                  </a:cubicBezTo>
                  <a:lnTo>
                    <a:pt x="3250" y="526"/>
                  </a:lnTo>
                  <a:close/>
                  <a:moveTo>
                    <a:pt x="2629" y="1106"/>
                  </a:moveTo>
                  <a:cubicBezTo>
                    <a:pt x="2508" y="1227"/>
                    <a:pt x="2387" y="1348"/>
                    <a:pt x="2279" y="1470"/>
                  </a:cubicBezTo>
                  <a:lnTo>
                    <a:pt x="2393" y="1571"/>
                  </a:lnTo>
                  <a:lnTo>
                    <a:pt x="2393" y="1571"/>
                  </a:lnTo>
                  <a:cubicBezTo>
                    <a:pt x="2512" y="1453"/>
                    <a:pt x="2618" y="1346"/>
                    <a:pt x="2751" y="1227"/>
                  </a:cubicBezTo>
                  <a:lnTo>
                    <a:pt x="2629" y="1106"/>
                  </a:lnTo>
                  <a:close/>
                  <a:moveTo>
                    <a:pt x="2393" y="1571"/>
                  </a:moveTo>
                  <a:cubicBezTo>
                    <a:pt x="2391" y="1573"/>
                    <a:pt x="2389" y="1576"/>
                    <a:pt x="2387" y="1578"/>
                  </a:cubicBezTo>
                  <a:lnTo>
                    <a:pt x="2400" y="1578"/>
                  </a:lnTo>
                  <a:lnTo>
                    <a:pt x="2393" y="1571"/>
                  </a:lnTo>
                  <a:close/>
                  <a:moveTo>
                    <a:pt x="2050" y="1712"/>
                  </a:moveTo>
                  <a:cubicBezTo>
                    <a:pt x="1942" y="1847"/>
                    <a:pt x="1834" y="1982"/>
                    <a:pt x="1726" y="2103"/>
                  </a:cubicBezTo>
                  <a:lnTo>
                    <a:pt x="1861" y="2211"/>
                  </a:lnTo>
                  <a:cubicBezTo>
                    <a:pt x="1955" y="2076"/>
                    <a:pt x="2063" y="1969"/>
                    <a:pt x="2184" y="1834"/>
                  </a:cubicBezTo>
                  <a:lnTo>
                    <a:pt x="2050" y="1712"/>
                  </a:lnTo>
                  <a:close/>
                  <a:moveTo>
                    <a:pt x="1510" y="2373"/>
                  </a:moveTo>
                  <a:cubicBezTo>
                    <a:pt x="1402" y="2508"/>
                    <a:pt x="1308" y="2643"/>
                    <a:pt x="1214" y="2778"/>
                  </a:cubicBezTo>
                  <a:lnTo>
                    <a:pt x="1348" y="2872"/>
                  </a:lnTo>
                  <a:cubicBezTo>
                    <a:pt x="1443" y="2737"/>
                    <a:pt x="1551" y="2602"/>
                    <a:pt x="1645" y="2467"/>
                  </a:cubicBezTo>
                  <a:lnTo>
                    <a:pt x="1510" y="2373"/>
                  </a:lnTo>
                  <a:close/>
                  <a:moveTo>
                    <a:pt x="1025" y="3061"/>
                  </a:moveTo>
                  <a:cubicBezTo>
                    <a:pt x="930" y="3196"/>
                    <a:pt x="850" y="3344"/>
                    <a:pt x="755" y="3479"/>
                  </a:cubicBezTo>
                  <a:lnTo>
                    <a:pt x="903" y="3573"/>
                  </a:lnTo>
                  <a:cubicBezTo>
                    <a:pt x="984" y="3438"/>
                    <a:pt x="1079" y="3290"/>
                    <a:pt x="1173" y="3155"/>
                  </a:cubicBezTo>
                  <a:lnTo>
                    <a:pt x="1025" y="3061"/>
                  </a:lnTo>
                  <a:close/>
                  <a:moveTo>
                    <a:pt x="593" y="3775"/>
                  </a:moveTo>
                  <a:cubicBezTo>
                    <a:pt x="499" y="3924"/>
                    <a:pt x="432" y="4085"/>
                    <a:pt x="351" y="4220"/>
                  </a:cubicBezTo>
                  <a:lnTo>
                    <a:pt x="512" y="4301"/>
                  </a:lnTo>
                  <a:cubicBezTo>
                    <a:pt x="580" y="4153"/>
                    <a:pt x="647" y="4005"/>
                    <a:pt x="742" y="3856"/>
                  </a:cubicBezTo>
                  <a:lnTo>
                    <a:pt x="593" y="3775"/>
                  </a:lnTo>
                  <a:close/>
                  <a:moveTo>
                    <a:pt x="202" y="4530"/>
                  </a:moveTo>
                  <a:cubicBezTo>
                    <a:pt x="135" y="4692"/>
                    <a:pt x="68" y="4840"/>
                    <a:pt x="0" y="5002"/>
                  </a:cubicBezTo>
                  <a:lnTo>
                    <a:pt x="175" y="5056"/>
                  </a:lnTo>
                  <a:cubicBezTo>
                    <a:pt x="229" y="4908"/>
                    <a:pt x="283" y="4746"/>
                    <a:pt x="351" y="4598"/>
                  </a:cubicBezTo>
                  <a:lnTo>
                    <a:pt x="202" y="45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7"/>
            <p:cNvSpPr/>
            <p:nvPr/>
          </p:nvSpPr>
          <p:spPr>
            <a:xfrm>
              <a:off x="3616500" y="1707075"/>
              <a:ext cx="156750" cy="149025"/>
            </a:xfrm>
            <a:custGeom>
              <a:avLst/>
              <a:gdLst/>
              <a:ahLst/>
              <a:cxnLst/>
              <a:rect l="l" t="t" r="r" b="b"/>
              <a:pathLst>
                <a:path w="6270" h="5961" extrusionOk="0">
                  <a:moveTo>
                    <a:pt x="1297" y="0"/>
                  </a:moveTo>
                  <a:cubicBezTo>
                    <a:pt x="1296" y="0"/>
                    <a:pt x="1295" y="0"/>
                    <a:pt x="1295" y="0"/>
                  </a:cubicBezTo>
                  <a:cubicBezTo>
                    <a:pt x="1039" y="0"/>
                    <a:pt x="0" y="1389"/>
                    <a:pt x="0" y="1389"/>
                  </a:cubicBezTo>
                  <a:lnTo>
                    <a:pt x="3358" y="5231"/>
                  </a:lnTo>
                  <a:cubicBezTo>
                    <a:pt x="3358" y="5231"/>
                    <a:pt x="4140" y="5906"/>
                    <a:pt x="4247" y="5960"/>
                  </a:cubicBezTo>
                  <a:cubicBezTo>
                    <a:pt x="4249" y="5960"/>
                    <a:pt x="4251" y="5961"/>
                    <a:pt x="4253" y="5961"/>
                  </a:cubicBezTo>
                  <a:cubicBezTo>
                    <a:pt x="4401" y="5961"/>
                    <a:pt x="6122" y="3975"/>
                    <a:pt x="6189" y="3816"/>
                  </a:cubicBezTo>
                  <a:cubicBezTo>
                    <a:pt x="6270" y="3654"/>
                    <a:pt x="5434" y="3007"/>
                    <a:pt x="5434" y="3007"/>
                  </a:cubicBezTo>
                  <a:cubicBezTo>
                    <a:pt x="5434" y="3007"/>
                    <a:pt x="1582" y="0"/>
                    <a:pt x="1297" y="0"/>
                  </a:cubicBezTo>
                  <a:close/>
                </a:path>
              </a:pathLst>
            </a:custGeom>
            <a:solidFill>
              <a:srgbClr val="8DCB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7"/>
            <p:cNvSpPr/>
            <p:nvPr/>
          </p:nvSpPr>
          <p:spPr>
            <a:xfrm>
              <a:off x="3707500" y="1792000"/>
              <a:ext cx="20600" cy="23975"/>
            </a:xfrm>
            <a:custGeom>
              <a:avLst/>
              <a:gdLst/>
              <a:ahLst/>
              <a:cxnLst/>
              <a:rect l="l" t="t" r="r" b="b"/>
              <a:pathLst>
                <a:path w="824" h="959" extrusionOk="0">
                  <a:moveTo>
                    <a:pt x="715" y="1"/>
                  </a:moveTo>
                  <a:cubicBezTo>
                    <a:pt x="432" y="270"/>
                    <a:pt x="203" y="554"/>
                    <a:pt x="1" y="877"/>
                  </a:cubicBezTo>
                  <a:lnTo>
                    <a:pt x="149" y="958"/>
                  </a:lnTo>
                  <a:cubicBezTo>
                    <a:pt x="338" y="648"/>
                    <a:pt x="567" y="378"/>
                    <a:pt x="823" y="122"/>
                  </a:cubicBezTo>
                  <a:lnTo>
                    <a:pt x="715" y="1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47"/>
            <p:cNvSpPr/>
            <p:nvPr/>
          </p:nvSpPr>
          <p:spPr>
            <a:xfrm>
              <a:off x="3624925" y="1666625"/>
              <a:ext cx="185075" cy="134850"/>
            </a:xfrm>
            <a:custGeom>
              <a:avLst/>
              <a:gdLst/>
              <a:ahLst/>
              <a:cxnLst/>
              <a:rect l="l" t="t" r="r" b="b"/>
              <a:pathLst>
                <a:path w="7403" h="5394" extrusionOk="0">
                  <a:moveTo>
                    <a:pt x="2050" y="0"/>
                  </a:moveTo>
                  <a:cubicBezTo>
                    <a:pt x="1268" y="418"/>
                    <a:pt x="594" y="1025"/>
                    <a:pt x="95" y="1766"/>
                  </a:cubicBezTo>
                  <a:cubicBezTo>
                    <a:pt x="0" y="1982"/>
                    <a:pt x="3883" y="5353"/>
                    <a:pt x="4113" y="5393"/>
                  </a:cubicBezTo>
                  <a:cubicBezTo>
                    <a:pt x="4864" y="4770"/>
                    <a:pt x="5653" y="4558"/>
                    <a:pt x="6394" y="4558"/>
                  </a:cubicBezTo>
                  <a:cubicBezTo>
                    <a:pt x="6744" y="4558"/>
                    <a:pt x="7083" y="4605"/>
                    <a:pt x="7403" y="4679"/>
                  </a:cubicBezTo>
                  <a:cubicBezTo>
                    <a:pt x="4477" y="3115"/>
                    <a:pt x="2643" y="1079"/>
                    <a:pt x="2050" y="0"/>
                  </a:cubicBezTo>
                  <a:close/>
                </a:path>
              </a:pathLst>
            </a:custGeom>
            <a:solidFill>
              <a:srgbClr val="1A3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47"/>
            <p:cNvSpPr/>
            <p:nvPr/>
          </p:nvSpPr>
          <p:spPr>
            <a:xfrm>
              <a:off x="3574375" y="1720875"/>
              <a:ext cx="144625" cy="164200"/>
            </a:xfrm>
            <a:custGeom>
              <a:avLst/>
              <a:gdLst/>
              <a:ahLst/>
              <a:cxnLst/>
              <a:rect l="l" t="t" r="r" b="b"/>
              <a:pathLst>
                <a:path w="5785" h="6568" extrusionOk="0">
                  <a:moveTo>
                    <a:pt x="1780" y="1"/>
                  </a:moveTo>
                  <a:cubicBezTo>
                    <a:pt x="957" y="338"/>
                    <a:pt x="243" y="1295"/>
                    <a:pt x="0" y="1821"/>
                  </a:cubicBezTo>
                  <a:cubicBezTo>
                    <a:pt x="485" y="2630"/>
                    <a:pt x="4894" y="6055"/>
                    <a:pt x="5784" y="6567"/>
                  </a:cubicBezTo>
                  <a:cubicBezTo>
                    <a:pt x="4894" y="5286"/>
                    <a:pt x="5609" y="4113"/>
                    <a:pt x="5717" y="3682"/>
                  </a:cubicBezTo>
                  <a:cubicBezTo>
                    <a:pt x="4031" y="2239"/>
                    <a:pt x="1780" y="1"/>
                    <a:pt x="1780" y="1"/>
                  </a:cubicBezTo>
                  <a:close/>
                </a:path>
              </a:pathLst>
            </a:custGeom>
            <a:solidFill>
              <a:srgbClr val="1A33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7"/>
            <p:cNvSpPr/>
            <p:nvPr/>
          </p:nvSpPr>
          <p:spPr>
            <a:xfrm>
              <a:off x="3613775" y="1705050"/>
              <a:ext cx="39150" cy="38675"/>
            </a:xfrm>
            <a:custGeom>
              <a:avLst/>
              <a:gdLst/>
              <a:ahLst/>
              <a:cxnLst/>
              <a:rect l="l" t="t" r="r" b="b"/>
              <a:pathLst>
                <a:path w="1566" h="1547" extrusionOk="0">
                  <a:moveTo>
                    <a:pt x="1474" y="0"/>
                  </a:moveTo>
                  <a:cubicBezTo>
                    <a:pt x="1459" y="0"/>
                    <a:pt x="1444" y="5"/>
                    <a:pt x="1431" y="14"/>
                  </a:cubicBezTo>
                  <a:cubicBezTo>
                    <a:pt x="837" y="351"/>
                    <a:pt x="352" y="836"/>
                    <a:pt x="28" y="1429"/>
                  </a:cubicBezTo>
                  <a:cubicBezTo>
                    <a:pt x="1" y="1494"/>
                    <a:pt x="56" y="1546"/>
                    <a:pt x="110" y="1546"/>
                  </a:cubicBezTo>
                  <a:cubicBezTo>
                    <a:pt x="135" y="1546"/>
                    <a:pt x="160" y="1536"/>
                    <a:pt x="177" y="1510"/>
                  </a:cubicBezTo>
                  <a:cubicBezTo>
                    <a:pt x="500" y="944"/>
                    <a:pt x="959" y="472"/>
                    <a:pt x="1512" y="162"/>
                  </a:cubicBezTo>
                  <a:lnTo>
                    <a:pt x="1539" y="149"/>
                  </a:lnTo>
                  <a:cubicBezTo>
                    <a:pt x="1552" y="122"/>
                    <a:pt x="1566" y="81"/>
                    <a:pt x="1539" y="54"/>
                  </a:cubicBezTo>
                  <a:cubicBezTo>
                    <a:pt x="1530" y="18"/>
                    <a:pt x="1503" y="0"/>
                    <a:pt x="1474" y="0"/>
                  </a:cubicBez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7"/>
            <p:cNvSpPr/>
            <p:nvPr/>
          </p:nvSpPr>
          <p:spPr>
            <a:xfrm>
              <a:off x="3634350" y="1730950"/>
              <a:ext cx="40825" cy="8500"/>
            </a:xfrm>
            <a:custGeom>
              <a:avLst/>
              <a:gdLst/>
              <a:ahLst/>
              <a:cxnLst/>
              <a:rect l="l" t="t" r="r" b="b"/>
              <a:pathLst>
                <a:path w="1633" h="340" extrusionOk="0">
                  <a:moveTo>
                    <a:pt x="1421" y="1"/>
                  </a:moveTo>
                  <a:cubicBezTo>
                    <a:pt x="939" y="1"/>
                    <a:pt x="459" y="70"/>
                    <a:pt x="1" y="218"/>
                  </a:cubicBezTo>
                  <a:lnTo>
                    <a:pt x="149" y="339"/>
                  </a:lnTo>
                  <a:cubicBezTo>
                    <a:pt x="529" y="236"/>
                    <a:pt x="927" y="172"/>
                    <a:pt x="1329" y="172"/>
                  </a:cubicBezTo>
                  <a:cubicBezTo>
                    <a:pt x="1399" y="172"/>
                    <a:pt x="1468" y="174"/>
                    <a:pt x="1538" y="178"/>
                  </a:cubicBezTo>
                  <a:cubicBezTo>
                    <a:pt x="1565" y="178"/>
                    <a:pt x="1592" y="164"/>
                    <a:pt x="1605" y="151"/>
                  </a:cubicBezTo>
                  <a:cubicBezTo>
                    <a:pt x="1619" y="137"/>
                    <a:pt x="1632" y="110"/>
                    <a:pt x="1632" y="97"/>
                  </a:cubicBezTo>
                  <a:cubicBezTo>
                    <a:pt x="1632" y="56"/>
                    <a:pt x="1605" y="16"/>
                    <a:pt x="1551" y="2"/>
                  </a:cubicBezTo>
                  <a:cubicBezTo>
                    <a:pt x="1508" y="1"/>
                    <a:pt x="1464" y="1"/>
                    <a:pt x="1421" y="1"/>
                  </a:cubicBez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7"/>
            <p:cNvSpPr/>
            <p:nvPr/>
          </p:nvSpPr>
          <p:spPr>
            <a:xfrm>
              <a:off x="3657275" y="1753550"/>
              <a:ext cx="40825" cy="8150"/>
            </a:xfrm>
            <a:custGeom>
              <a:avLst/>
              <a:gdLst/>
              <a:ahLst/>
              <a:cxnLst/>
              <a:rect l="l" t="t" r="r" b="b"/>
              <a:pathLst>
                <a:path w="1633" h="326" extrusionOk="0">
                  <a:moveTo>
                    <a:pt x="1418" y="0"/>
                  </a:moveTo>
                  <a:cubicBezTo>
                    <a:pt x="937" y="0"/>
                    <a:pt x="457" y="66"/>
                    <a:pt x="1" y="177"/>
                  </a:cubicBezTo>
                  <a:lnTo>
                    <a:pt x="149" y="325"/>
                  </a:lnTo>
                  <a:cubicBezTo>
                    <a:pt x="561" y="228"/>
                    <a:pt x="973" y="175"/>
                    <a:pt x="1395" y="175"/>
                  </a:cubicBezTo>
                  <a:cubicBezTo>
                    <a:pt x="1443" y="175"/>
                    <a:pt x="1490" y="176"/>
                    <a:pt x="1538" y="177"/>
                  </a:cubicBezTo>
                  <a:cubicBezTo>
                    <a:pt x="1565" y="177"/>
                    <a:pt x="1592" y="164"/>
                    <a:pt x="1605" y="137"/>
                  </a:cubicBezTo>
                  <a:cubicBezTo>
                    <a:pt x="1619" y="123"/>
                    <a:pt x="1632" y="110"/>
                    <a:pt x="1632" y="96"/>
                  </a:cubicBezTo>
                  <a:cubicBezTo>
                    <a:pt x="1632" y="42"/>
                    <a:pt x="1592" y="2"/>
                    <a:pt x="1551" y="2"/>
                  </a:cubicBezTo>
                  <a:cubicBezTo>
                    <a:pt x="1507" y="1"/>
                    <a:pt x="1462" y="0"/>
                    <a:pt x="1418" y="0"/>
                  </a:cubicBez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7"/>
            <p:cNvSpPr/>
            <p:nvPr/>
          </p:nvSpPr>
          <p:spPr>
            <a:xfrm>
              <a:off x="3701100" y="1790900"/>
              <a:ext cx="28675" cy="11250"/>
            </a:xfrm>
            <a:custGeom>
              <a:avLst/>
              <a:gdLst/>
              <a:ahLst/>
              <a:cxnLst/>
              <a:rect l="l" t="t" r="r" b="b"/>
              <a:pathLst>
                <a:path w="1147" h="450" extrusionOk="0">
                  <a:moveTo>
                    <a:pt x="1060" y="1"/>
                  </a:moveTo>
                  <a:cubicBezTo>
                    <a:pt x="1053" y="1"/>
                    <a:pt x="1046" y="2"/>
                    <a:pt x="1039" y="4"/>
                  </a:cubicBezTo>
                  <a:lnTo>
                    <a:pt x="1" y="314"/>
                  </a:lnTo>
                  <a:lnTo>
                    <a:pt x="149" y="449"/>
                  </a:lnTo>
                  <a:lnTo>
                    <a:pt x="1079" y="166"/>
                  </a:lnTo>
                  <a:cubicBezTo>
                    <a:pt x="1093" y="166"/>
                    <a:pt x="1106" y="153"/>
                    <a:pt x="1120" y="139"/>
                  </a:cubicBezTo>
                  <a:cubicBezTo>
                    <a:pt x="1133" y="112"/>
                    <a:pt x="1147" y="85"/>
                    <a:pt x="1133" y="58"/>
                  </a:cubicBezTo>
                  <a:cubicBezTo>
                    <a:pt x="1122" y="25"/>
                    <a:pt x="1093" y="1"/>
                    <a:pt x="1060" y="1"/>
                  </a:cubicBez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7"/>
            <p:cNvSpPr/>
            <p:nvPr/>
          </p:nvSpPr>
          <p:spPr>
            <a:xfrm>
              <a:off x="3638400" y="1727975"/>
              <a:ext cx="10150" cy="38025"/>
            </a:xfrm>
            <a:custGeom>
              <a:avLst/>
              <a:gdLst/>
              <a:ahLst/>
              <a:cxnLst/>
              <a:rect l="l" t="t" r="r" b="b"/>
              <a:pathLst>
                <a:path w="406" h="1521" extrusionOk="0">
                  <a:moveTo>
                    <a:pt x="149" y="0"/>
                  </a:moveTo>
                  <a:lnTo>
                    <a:pt x="149" y="0"/>
                  </a:lnTo>
                  <a:cubicBezTo>
                    <a:pt x="82" y="324"/>
                    <a:pt x="1" y="998"/>
                    <a:pt x="243" y="1470"/>
                  </a:cubicBezTo>
                  <a:cubicBezTo>
                    <a:pt x="253" y="1499"/>
                    <a:pt x="284" y="1521"/>
                    <a:pt x="315" y="1521"/>
                  </a:cubicBezTo>
                  <a:cubicBezTo>
                    <a:pt x="328" y="1521"/>
                    <a:pt x="340" y="1518"/>
                    <a:pt x="351" y="1510"/>
                  </a:cubicBezTo>
                  <a:lnTo>
                    <a:pt x="378" y="1483"/>
                  </a:lnTo>
                  <a:cubicBezTo>
                    <a:pt x="405" y="1456"/>
                    <a:pt x="405" y="1429"/>
                    <a:pt x="392" y="1402"/>
                  </a:cubicBezTo>
                  <a:cubicBezTo>
                    <a:pt x="203" y="1025"/>
                    <a:pt x="243" y="472"/>
                    <a:pt x="297" y="135"/>
                  </a:cubicBezTo>
                  <a:lnTo>
                    <a:pt x="149" y="0"/>
                  </a:ln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7"/>
            <p:cNvSpPr/>
            <p:nvPr/>
          </p:nvSpPr>
          <p:spPr>
            <a:xfrm>
              <a:off x="3662000" y="1750200"/>
              <a:ext cx="7775" cy="38550"/>
            </a:xfrm>
            <a:custGeom>
              <a:avLst/>
              <a:gdLst/>
              <a:ahLst/>
              <a:cxnLst/>
              <a:rect l="l" t="t" r="r" b="b"/>
              <a:pathLst>
                <a:path w="311" h="1542" extrusionOk="0">
                  <a:moveTo>
                    <a:pt x="149" y="1"/>
                  </a:moveTo>
                  <a:cubicBezTo>
                    <a:pt x="81" y="419"/>
                    <a:pt x="1" y="1080"/>
                    <a:pt x="108" y="1484"/>
                  </a:cubicBezTo>
                  <a:cubicBezTo>
                    <a:pt x="120" y="1517"/>
                    <a:pt x="149" y="1541"/>
                    <a:pt x="189" y="1541"/>
                  </a:cubicBezTo>
                  <a:cubicBezTo>
                    <a:pt x="198" y="1541"/>
                    <a:pt x="207" y="1540"/>
                    <a:pt x="216" y="1538"/>
                  </a:cubicBezTo>
                  <a:cubicBezTo>
                    <a:pt x="230" y="1538"/>
                    <a:pt x="243" y="1524"/>
                    <a:pt x="257" y="1511"/>
                  </a:cubicBezTo>
                  <a:cubicBezTo>
                    <a:pt x="270" y="1498"/>
                    <a:pt x="284" y="1471"/>
                    <a:pt x="270" y="1444"/>
                  </a:cubicBezTo>
                  <a:cubicBezTo>
                    <a:pt x="176" y="1107"/>
                    <a:pt x="243" y="540"/>
                    <a:pt x="311" y="136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7"/>
            <p:cNvSpPr/>
            <p:nvPr/>
          </p:nvSpPr>
          <p:spPr>
            <a:xfrm>
              <a:off x="3706825" y="1788300"/>
              <a:ext cx="7100" cy="29350"/>
            </a:xfrm>
            <a:custGeom>
              <a:avLst/>
              <a:gdLst/>
              <a:ahLst/>
              <a:cxnLst/>
              <a:rect l="l" t="t" r="r" b="b"/>
              <a:pathLst>
                <a:path w="284" h="1174" extrusionOk="0">
                  <a:moveTo>
                    <a:pt x="122" y="0"/>
                  </a:moveTo>
                  <a:cubicBezTo>
                    <a:pt x="55" y="365"/>
                    <a:pt x="14" y="729"/>
                    <a:pt x="1" y="1106"/>
                  </a:cubicBezTo>
                  <a:cubicBezTo>
                    <a:pt x="14" y="1147"/>
                    <a:pt x="55" y="1174"/>
                    <a:pt x="109" y="1174"/>
                  </a:cubicBezTo>
                  <a:cubicBezTo>
                    <a:pt x="122" y="1160"/>
                    <a:pt x="136" y="1160"/>
                    <a:pt x="149" y="1147"/>
                  </a:cubicBezTo>
                  <a:cubicBezTo>
                    <a:pt x="176" y="1120"/>
                    <a:pt x="176" y="1093"/>
                    <a:pt x="176" y="1066"/>
                  </a:cubicBezTo>
                  <a:cubicBezTo>
                    <a:pt x="176" y="756"/>
                    <a:pt x="216" y="432"/>
                    <a:pt x="284" y="122"/>
                  </a:cubicBezTo>
                  <a:lnTo>
                    <a:pt x="122" y="0"/>
                  </a:ln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7"/>
            <p:cNvSpPr/>
            <p:nvPr/>
          </p:nvSpPr>
          <p:spPr>
            <a:xfrm>
              <a:off x="3700425" y="1775150"/>
              <a:ext cx="66775" cy="79625"/>
            </a:xfrm>
            <a:custGeom>
              <a:avLst/>
              <a:gdLst/>
              <a:ahLst/>
              <a:cxnLst/>
              <a:rect l="l" t="t" r="r" b="b"/>
              <a:pathLst>
                <a:path w="2671" h="3185" extrusionOk="0">
                  <a:moveTo>
                    <a:pt x="2212" y="162"/>
                  </a:moveTo>
                  <a:cubicBezTo>
                    <a:pt x="2266" y="162"/>
                    <a:pt x="2320" y="189"/>
                    <a:pt x="2347" y="230"/>
                  </a:cubicBezTo>
                  <a:cubicBezTo>
                    <a:pt x="2468" y="311"/>
                    <a:pt x="2481" y="500"/>
                    <a:pt x="2387" y="607"/>
                  </a:cubicBezTo>
                  <a:cubicBezTo>
                    <a:pt x="2139" y="895"/>
                    <a:pt x="1448" y="1093"/>
                    <a:pt x="1013" y="1093"/>
                  </a:cubicBezTo>
                  <a:cubicBezTo>
                    <a:pt x="999" y="1093"/>
                    <a:pt x="985" y="1093"/>
                    <a:pt x="971" y="1093"/>
                  </a:cubicBezTo>
                  <a:cubicBezTo>
                    <a:pt x="1281" y="756"/>
                    <a:pt x="1875" y="176"/>
                    <a:pt x="2212" y="162"/>
                  </a:cubicBezTo>
                  <a:close/>
                  <a:moveTo>
                    <a:pt x="742" y="1416"/>
                  </a:moveTo>
                  <a:cubicBezTo>
                    <a:pt x="998" y="2050"/>
                    <a:pt x="1039" y="2684"/>
                    <a:pt x="850" y="2913"/>
                  </a:cubicBezTo>
                  <a:cubicBezTo>
                    <a:pt x="793" y="2979"/>
                    <a:pt x="710" y="3012"/>
                    <a:pt x="629" y="3012"/>
                  </a:cubicBezTo>
                  <a:cubicBezTo>
                    <a:pt x="594" y="3012"/>
                    <a:pt x="559" y="3006"/>
                    <a:pt x="526" y="2994"/>
                  </a:cubicBezTo>
                  <a:cubicBezTo>
                    <a:pt x="459" y="2980"/>
                    <a:pt x="392" y="2940"/>
                    <a:pt x="365" y="2873"/>
                  </a:cubicBezTo>
                  <a:lnTo>
                    <a:pt x="378" y="2859"/>
                  </a:lnTo>
                  <a:cubicBezTo>
                    <a:pt x="230" y="2549"/>
                    <a:pt x="540" y="1807"/>
                    <a:pt x="742" y="1416"/>
                  </a:cubicBezTo>
                  <a:close/>
                  <a:moveTo>
                    <a:pt x="2212" y="1"/>
                  </a:moveTo>
                  <a:cubicBezTo>
                    <a:pt x="1672" y="14"/>
                    <a:pt x="823" y="998"/>
                    <a:pt x="729" y="1106"/>
                  </a:cubicBezTo>
                  <a:lnTo>
                    <a:pt x="715" y="1133"/>
                  </a:lnTo>
                  <a:lnTo>
                    <a:pt x="688" y="1174"/>
                  </a:lnTo>
                  <a:cubicBezTo>
                    <a:pt x="607" y="1295"/>
                    <a:pt x="1" y="2428"/>
                    <a:pt x="216" y="2940"/>
                  </a:cubicBezTo>
                  <a:cubicBezTo>
                    <a:pt x="270" y="3048"/>
                    <a:pt x="365" y="3129"/>
                    <a:pt x="486" y="3156"/>
                  </a:cubicBezTo>
                  <a:cubicBezTo>
                    <a:pt x="536" y="3175"/>
                    <a:pt x="589" y="3184"/>
                    <a:pt x="641" y="3184"/>
                  </a:cubicBezTo>
                  <a:cubicBezTo>
                    <a:pt x="770" y="3184"/>
                    <a:pt x="894" y="3127"/>
                    <a:pt x="971" y="3021"/>
                  </a:cubicBezTo>
                  <a:cubicBezTo>
                    <a:pt x="1254" y="2684"/>
                    <a:pt x="1120" y="1888"/>
                    <a:pt x="877" y="1255"/>
                  </a:cubicBezTo>
                  <a:lnTo>
                    <a:pt x="877" y="1255"/>
                  </a:lnTo>
                  <a:cubicBezTo>
                    <a:pt x="916" y="1258"/>
                    <a:pt x="957" y="1260"/>
                    <a:pt x="1001" y="1260"/>
                  </a:cubicBezTo>
                  <a:cubicBezTo>
                    <a:pt x="1477" y="1260"/>
                    <a:pt x="2224" y="1061"/>
                    <a:pt x="2508" y="715"/>
                  </a:cubicBezTo>
                  <a:cubicBezTo>
                    <a:pt x="2670" y="540"/>
                    <a:pt x="2657" y="270"/>
                    <a:pt x="2481" y="109"/>
                  </a:cubicBezTo>
                  <a:cubicBezTo>
                    <a:pt x="2414" y="41"/>
                    <a:pt x="2306" y="1"/>
                    <a:pt x="2212" y="1"/>
                  </a:cubicBez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7"/>
            <p:cNvSpPr/>
            <p:nvPr/>
          </p:nvSpPr>
          <p:spPr>
            <a:xfrm>
              <a:off x="3715250" y="1798275"/>
              <a:ext cx="10475" cy="11425"/>
            </a:xfrm>
            <a:custGeom>
              <a:avLst/>
              <a:gdLst/>
              <a:ahLst/>
              <a:cxnLst/>
              <a:rect l="l" t="t" r="r" b="b"/>
              <a:pathLst>
                <a:path w="419" h="457" extrusionOk="0">
                  <a:moveTo>
                    <a:pt x="100" y="1"/>
                  </a:moveTo>
                  <a:cubicBezTo>
                    <a:pt x="80" y="1"/>
                    <a:pt x="59" y="7"/>
                    <a:pt x="41" y="19"/>
                  </a:cubicBezTo>
                  <a:cubicBezTo>
                    <a:pt x="1" y="46"/>
                    <a:pt x="1" y="100"/>
                    <a:pt x="28" y="141"/>
                  </a:cubicBezTo>
                  <a:lnTo>
                    <a:pt x="270" y="424"/>
                  </a:lnTo>
                  <a:cubicBezTo>
                    <a:pt x="285" y="446"/>
                    <a:pt x="308" y="456"/>
                    <a:pt x="333" y="456"/>
                  </a:cubicBezTo>
                  <a:cubicBezTo>
                    <a:pt x="353" y="456"/>
                    <a:pt x="374" y="450"/>
                    <a:pt x="392" y="437"/>
                  </a:cubicBezTo>
                  <a:lnTo>
                    <a:pt x="405" y="424"/>
                  </a:lnTo>
                  <a:cubicBezTo>
                    <a:pt x="419" y="397"/>
                    <a:pt x="419" y="357"/>
                    <a:pt x="405" y="316"/>
                  </a:cubicBezTo>
                  <a:lnTo>
                    <a:pt x="163" y="33"/>
                  </a:lnTo>
                  <a:cubicBezTo>
                    <a:pt x="148" y="11"/>
                    <a:pt x="125" y="1"/>
                    <a:pt x="100" y="1"/>
                  </a:cubicBez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7"/>
            <p:cNvSpPr/>
            <p:nvPr/>
          </p:nvSpPr>
          <p:spPr>
            <a:xfrm>
              <a:off x="3712225" y="1801650"/>
              <a:ext cx="14525" cy="8800"/>
            </a:xfrm>
            <a:custGeom>
              <a:avLst/>
              <a:gdLst/>
              <a:ahLst/>
              <a:cxnLst/>
              <a:rect l="l" t="t" r="r" b="b"/>
              <a:pathLst>
                <a:path w="581" h="352" extrusionOk="0">
                  <a:moveTo>
                    <a:pt x="103" y="1"/>
                  </a:moveTo>
                  <a:cubicBezTo>
                    <a:pt x="70" y="1"/>
                    <a:pt x="38" y="16"/>
                    <a:pt x="27" y="46"/>
                  </a:cubicBezTo>
                  <a:cubicBezTo>
                    <a:pt x="0" y="87"/>
                    <a:pt x="27" y="141"/>
                    <a:pt x="68" y="154"/>
                  </a:cubicBezTo>
                  <a:lnTo>
                    <a:pt x="445" y="343"/>
                  </a:lnTo>
                  <a:cubicBezTo>
                    <a:pt x="462" y="348"/>
                    <a:pt x="479" y="352"/>
                    <a:pt x="495" y="352"/>
                  </a:cubicBezTo>
                  <a:cubicBezTo>
                    <a:pt x="517" y="352"/>
                    <a:pt x="537" y="345"/>
                    <a:pt x="553" y="329"/>
                  </a:cubicBezTo>
                  <a:lnTo>
                    <a:pt x="567" y="302"/>
                  </a:lnTo>
                  <a:cubicBezTo>
                    <a:pt x="580" y="262"/>
                    <a:pt x="567" y="208"/>
                    <a:pt x="526" y="195"/>
                  </a:cubicBezTo>
                  <a:lnTo>
                    <a:pt x="135" y="6"/>
                  </a:lnTo>
                  <a:cubicBezTo>
                    <a:pt x="125" y="2"/>
                    <a:pt x="114" y="1"/>
                    <a:pt x="103" y="1"/>
                  </a:cubicBez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7"/>
            <p:cNvSpPr/>
            <p:nvPr/>
          </p:nvSpPr>
          <p:spPr>
            <a:xfrm>
              <a:off x="3604350" y="1771100"/>
              <a:ext cx="87675" cy="37450"/>
            </a:xfrm>
            <a:custGeom>
              <a:avLst/>
              <a:gdLst/>
              <a:ahLst/>
              <a:cxnLst/>
              <a:rect l="l" t="t" r="r" b="b"/>
              <a:pathLst>
                <a:path w="3507" h="1498" extrusionOk="0">
                  <a:moveTo>
                    <a:pt x="958" y="1"/>
                  </a:moveTo>
                  <a:cubicBezTo>
                    <a:pt x="716" y="14"/>
                    <a:pt x="203" y="702"/>
                    <a:pt x="1" y="1012"/>
                  </a:cubicBezTo>
                  <a:lnTo>
                    <a:pt x="136" y="1133"/>
                  </a:lnTo>
                  <a:cubicBezTo>
                    <a:pt x="459" y="648"/>
                    <a:pt x="864" y="163"/>
                    <a:pt x="972" y="163"/>
                  </a:cubicBezTo>
                  <a:cubicBezTo>
                    <a:pt x="1107" y="365"/>
                    <a:pt x="2374" y="1497"/>
                    <a:pt x="2617" y="1497"/>
                  </a:cubicBezTo>
                  <a:cubicBezTo>
                    <a:pt x="2792" y="1497"/>
                    <a:pt x="3250" y="1026"/>
                    <a:pt x="3507" y="756"/>
                  </a:cubicBezTo>
                  <a:lnTo>
                    <a:pt x="3385" y="648"/>
                  </a:lnTo>
                  <a:cubicBezTo>
                    <a:pt x="3062" y="985"/>
                    <a:pt x="2698" y="1322"/>
                    <a:pt x="2603" y="1336"/>
                  </a:cubicBezTo>
                  <a:cubicBezTo>
                    <a:pt x="2441" y="1309"/>
                    <a:pt x="1255" y="311"/>
                    <a:pt x="1093" y="68"/>
                  </a:cubicBezTo>
                  <a:cubicBezTo>
                    <a:pt x="1066" y="14"/>
                    <a:pt x="1012" y="1"/>
                    <a:pt x="958" y="1"/>
                  </a:cubicBezTo>
                  <a:close/>
                </a:path>
              </a:pathLst>
            </a:custGeom>
            <a:solidFill>
              <a:srgbClr val="8DCB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7"/>
            <p:cNvSpPr/>
            <p:nvPr/>
          </p:nvSpPr>
          <p:spPr>
            <a:xfrm>
              <a:off x="3677500" y="1697975"/>
              <a:ext cx="45200" cy="82250"/>
            </a:xfrm>
            <a:custGeom>
              <a:avLst/>
              <a:gdLst/>
              <a:ahLst/>
              <a:cxnLst/>
              <a:rect l="l" t="t" r="r" b="b"/>
              <a:pathLst>
                <a:path w="1808" h="3290" extrusionOk="0">
                  <a:moveTo>
                    <a:pt x="877" y="0"/>
                  </a:moveTo>
                  <a:cubicBezTo>
                    <a:pt x="1" y="647"/>
                    <a:pt x="68" y="782"/>
                    <a:pt x="95" y="836"/>
                  </a:cubicBezTo>
                  <a:cubicBezTo>
                    <a:pt x="230" y="998"/>
                    <a:pt x="392" y="1133"/>
                    <a:pt x="554" y="1254"/>
                  </a:cubicBezTo>
                  <a:cubicBezTo>
                    <a:pt x="864" y="1510"/>
                    <a:pt x="1565" y="2090"/>
                    <a:pt x="1565" y="2225"/>
                  </a:cubicBezTo>
                  <a:cubicBezTo>
                    <a:pt x="1336" y="2562"/>
                    <a:pt x="1079" y="2885"/>
                    <a:pt x="796" y="3182"/>
                  </a:cubicBezTo>
                  <a:lnTo>
                    <a:pt x="931" y="3290"/>
                  </a:lnTo>
                  <a:cubicBezTo>
                    <a:pt x="1066" y="3142"/>
                    <a:pt x="1228" y="2939"/>
                    <a:pt x="1376" y="2764"/>
                  </a:cubicBezTo>
                  <a:cubicBezTo>
                    <a:pt x="1511" y="2616"/>
                    <a:pt x="1619" y="2454"/>
                    <a:pt x="1713" y="2292"/>
                  </a:cubicBezTo>
                  <a:cubicBezTo>
                    <a:pt x="1807" y="2103"/>
                    <a:pt x="1484" y="1793"/>
                    <a:pt x="661" y="1119"/>
                  </a:cubicBezTo>
                  <a:cubicBezTo>
                    <a:pt x="500" y="984"/>
                    <a:pt x="311" y="836"/>
                    <a:pt x="257" y="769"/>
                  </a:cubicBezTo>
                  <a:cubicBezTo>
                    <a:pt x="297" y="674"/>
                    <a:pt x="648" y="378"/>
                    <a:pt x="985" y="121"/>
                  </a:cubicBezTo>
                  <a:cubicBezTo>
                    <a:pt x="945" y="81"/>
                    <a:pt x="904" y="41"/>
                    <a:pt x="877" y="0"/>
                  </a:cubicBezTo>
                  <a:close/>
                </a:path>
              </a:pathLst>
            </a:custGeom>
            <a:solidFill>
              <a:srgbClr val="8DCB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7"/>
            <p:cNvSpPr/>
            <p:nvPr/>
          </p:nvSpPr>
          <p:spPr>
            <a:xfrm>
              <a:off x="3680875" y="1772725"/>
              <a:ext cx="37100" cy="10875"/>
            </a:xfrm>
            <a:custGeom>
              <a:avLst/>
              <a:gdLst/>
              <a:ahLst/>
              <a:cxnLst/>
              <a:rect l="l" t="t" r="r" b="b"/>
              <a:pathLst>
                <a:path w="1484" h="435" extrusionOk="0">
                  <a:moveTo>
                    <a:pt x="1406" y="1"/>
                  </a:moveTo>
                  <a:cubicBezTo>
                    <a:pt x="1400" y="1"/>
                    <a:pt x="1395" y="1"/>
                    <a:pt x="1389" y="3"/>
                  </a:cubicBezTo>
                  <a:cubicBezTo>
                    <a:pt x="917" y="30"/>
                    <a:pt x="446" y="138"/>
                    <a:pt x="1" y="300"/>
                  </a:cubicBezTo>
                  <a:lnTo>
                    <a:pt x="135" y="435"/>
                  </a:lnTo>
                  <a:cubicBezTo>
                    <a:pt x="553" y="286"/>
                    <a:pt x="971" y="206"/>
                    <a:pt x="1403" y="165"/>
                  </a:cubicBezTo>
                  <a:cubicBezTo>
                    <a:pt x="1430" y="165"/>
                    <a:pt x="1443" y="152"/>
                    <a:pt x="1457" y="138"/>
                  </a:cubicBezTo>
                  <a:cubicBezTo>
                    <a:pt x="1470" y="111"/>
                    <a:pt x="1484" y="98"/>
                    <a:pt x="1484" y="71"/>
                  </a:cubicBezTo>
                  <a:cubicBezTo>
                    <a:pt x="1472" y="36"/>
                    <a:pt x="1440" y="1"/>
                    <a:pt x="1406" y="1"/>
                  </a:cubicBez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7"/>
            <p:cNvSpPr/>
            <p:nvPr/>
          </p:nvSpPr>
          <p:spPr>
            <a:xfrm>
              <a:off x="3684250" y="1770425"/>
              <a:ext cx="8450" cy="37525"/>
            </a:xfrm>
            <a:custGeom>
              <a:avLst/>
              <a:gdLst/>
              <a:ahLst/>
              <a:cxnLst/>
              <a:rect l="l" t="t" r="r" b="b"/>
              <a:pathLst>
                <a:path w="338" h="1501" extrusionOk="0">
                  <a:moveTo>
                    <a:pt x="189" y="1"/>
                  </a:moveTo>
                  <a:cubicBezTo>
                    <a:pt x="95" y="392"/>
                    <a:pt x="0" y="972"/>
                    <a:pt x="149" y="1444"/>
                  </a:cubicBezTo>
                  <a:cubicBezTo>
                    <a:pt x="160" y="1477"/>
                    <a:pt x="198" y="1501"/>
                    <a:pt x="234" y="1501"/>
                  </a:cubicBezTo>
                  <a:cubicBezTo>
                    <a:pt x="242" y="1501"/>
                    <a:pt x="249" y="1500"/>
                    <a:pt x="257" y="1498"/>
                  </a:cubicBezTo>
                  <a:cubicBezTo>
                    <a:pt x="270" y="1498"/>
                    <a:pt x="284" y="1484"/>
                    <a:pt x="297" y="1471"/>
                  </a:cubicBezTo>
                  <a:cubicBezTo>
                    <a:pt x="311" y="1444"/>
                    <a:pt x="324" y="1417"/>
                    <a:pt x="311" y="1390"/>
                  </a:cubicBezTo>
                  <a:cubicBezTo>
                    <a:pt x="189" y="999"/>
                    <a:pt x="257" y="500"/>
                    <a:pt x="337" y="122"/>
                  </a:cubicBezTo>
                  <a:lnTo>
                    <a:pt x="189" y="1"/>
                  </a:ln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3" name="Google Shape;1023;p47"/>
          <p:cNvSpPr txBox="1">
            <a:spLocks noGrp="1"/>
          </p:cNvSpPr>
          <p:nvPr>
            <p:ph type="ctrTitle"/>
          </p:nvPr>
        </p:nvSpPr>
        <p:spPr>
          <a:xfrm flipH="1">
            <a:off x="2520271" y="1082484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accent4"/>
                </a:solidFill>
              </a:rPr>
              <a:t>01</a:t>
            </a:r>
            <a:endParaRPr sz="3000">
              <a:solidFill>
                <a:schemeClr val="accent4"/>
              </a:solidFill>
            </a:endParaRPr>
          </a:p>
        </p:txBody>
      </p:sp>
      <p:sp>
        <p:nvSpPr>
          <p:cNvPr id="1024" name="Google Shape;1024;p47"/>
          <p:cNvSpPr txBox="1">
            <a:spLocks noGrp="1"/>
          </p:cNvSpPr>
          <p:nvPr>
            <p:ph type="ctrTitle" idx="2"/>
          </p:nvPr>
        </p:nvSpPr>
        <p:spPr>
          <a:xfrm flipH="1">
            <a:off x="5038733" y="1082484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accent2"/>
                </a:solidFill>
              </a:rPr>
              <a:t>02</a:t>
            </a:r>
            <a:endParaRPr sz="3000">
              <a:solidFill>
                <a:schemeClr val="accent2"/>
              </a:solidFill>
            </a:endParaRPr>
          </a:p>
        </p:txBody>
      </p:sp>
      <p:sp>
        <p:nvSpPr>
          <p:cNvPr id="1025" name="Google Shape;1025;p47"/>
          <p:cNvSpPr txBox="1">
            <a:spLocks noGrp="1"/>
          </p:cNvSpPr>
          <p:nvPr>
            <p:ph type="ctrTitle" idx="4"/>
          </p:nvPr>
        </p:nvSpPr>
        <p:spPr>
          <a:xfrm flipH="1">
            <a:off x="2520271" y="2816836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accent2"/>
                </a:solidFill>
              </a:rPr>
              <a:t>03</a:t>
            </a:r>
            <a:endParaRPr sz="3000">
              <a:solidFill>
                <a:schemeClr val="accent2"/>
              </a:solidFill>
            </a:endParaRPr>
          </a:p>
        </p:txBody>
      </p:sp>
      <p:sp>
        <p:nvSpPr>
          <p:cNvPr id="1026" name="Google Shape;1026;p47"/>
          <p:cNvSpPr txBox="1">
            <a:spLocks noGrp="1"/>
          </p:cNvSpPr>
          <p:nvPr>
            <p:ph type="ctrTitle" idx="6"/>
          </p:nvPr>
        </p:nvSpPr>
        <p:spPr>
          <a:xfrm flipH="1">
            <a:off x="4911383" y="2816836"/>
            <a:ext cx="18153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accent4"/>
                </a:solidFill>
              </a:rPr>
              <a:t>04</a:t>
            </a:r>
            <a:endParaRPr sz="3000">
              <a:solidFill>
                <a:schemeClr val="accent4"/>
              </a:solidFill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1" name="Google Shape;1031;p48"/>
          <p:cNvSpPr/>
          <p:nvPr/>
        </p:nvSpPr>
        <p:spPr>
          <a:xfrm>
            <a:off x="4429400" y="1548410"/>
            <a:ext cx="3501555" cy="2379154"/>
          </a:xfrm>
          <a:custGeom>
            <a:avLst/>
            <a:gdLst/>
            <a:ahLst/>
            <a:cxnLst/>
            <a:rect l="l" t="t" r="r" b="b"/>
            <a:pathLst>
              <a:path w="98021" h="66601" extrusionOk="0">
                <a:moveTo>
                  <a:pt x="29005" y="0"/>
                </a:moveTo>
                <a:cubicBezTo>
                  <a:pt x="24289" y="0"/>
                  <a:pt x="19831" y="1787"/>
                  <a:pt x="15668" y="5500"/>
                </a:cubicBezTo>
                <a:cubicBezTo>
                  <a:pt x="0" y="19483"/>
                  <a:pt x="35381" y="66600"/>
                  <a:pt x="46246" y="66600"/>
                </a:cubicBezTo>
                <a:cubicBezTo>
                  <a:pt x="46458" y="66600"/>
                  <a:pt x="46660" y="66582"/>
                  <a:pt x="46852" y="66546"/>
                </a:cubicBezTo>
                <a:cubicBezTo>
                  <a:pt x="77824" y="60695"/>
                  <a:pt x="98021" y="10849"/>
                  <a:pt x="84328" y="5409"/>
                </a:cubicBezTo>
                <a:cubicBezTo>
                  <a:pt x="82250" y="4578"/>
                  <a:pt x="80139" y="4227"/>
                  <a:pt x="78051" y="4227"/>
                </a:cubicBezTo>
                <a:cubicBezTo>
                  <a:pt x="72304" y="4227"/>
                  <a:pt x="66734" y="6885"/>
                  <a:pt x="62520" y="9527"/>
                </a:cubicBezTo>
                <a:cubicBezTo>
                  <a:pt x="58301" y="12183"/>
                  <a:pt x="55457" y="14838"/>
                  <a:pt x="55141" y="14838"/>
                </a:cubicBezTo>
                <a:cubicBezTo>
                  <a:pt x="55131" y="14838"/>
                  <a:pt x="55124" y="14836"/>
                  <a:pt x="55119" y="14831"/>
                </a:cubicBezTo>
                <a:cubicBezTo>
                  <a:pt x="45797" y="5173"/>
                  <a:pt x="37028" y="0"/>
                  <a:pt x="29005" y="0"/>
                </a:cubicBezTo>
                <a:close/>
              </a:path>
            </a:pathLst>
          </a:custGeom>
          <a:solidFill>
            <a:srgbClr val="FFD26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2" name="Google Shape;1032;p48"/>
          <p:cNvSpPr txBox="1">
            <a:spLocks noGrp="1"/>
          </p:cNvSpPr>
          <p:nvPr>
            <p:ph type="title"/>
          </p:nvPr>
        </p:nvSpPr>
        <p:spPr>
          <a:xfrm>
            <a:off x="2994300" y="355641"/>
            <a:ext cx="31554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Dad’s Wishlist</a:t>
            </a:r>
            <a:endParaRPr/>
          </a:p>
        </p:txBody>
      </p:sp>
      <p:sp>
        <p:nvSpPr>
          <p:cNvPr id="1033" name="Google Shape;1033;p48"/>
          <p:cNvSpPr txBox="1">
            <a:spLocks noGrp="1"/>
          </p:cNvSpPr>
          <p:nvPr>
            <p:ph type="body" idx="1"/>
          </p:nvPr>
        </p:nvSpPr>
        <p:spPr>
          <a:xfrm>
            <a:off x="643825" y="1400025"/>
            <a:ext cx="4146000" cy="320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A pair of warm socks</a:t>
            </a:r>
            <a:endParaRPr/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A new coffee mug</a:t>
            </a:r>
            <a:endParaRPr/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A leather wallet</a:t>
            </a:r>
            <a:endParaRPr/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A travel laptop backpack</a:t>
            </a:r>
            <a:endParaRPr/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A nice watch</a:t>
            </a:r>
            <a:endParaRPr/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An alarm clock</a:t>
            </a:r>
            <a:endParaRPr/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A cool pair of sneakers</a:t>
            </a:r>
            <a:endParaRPr/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SzPts val="1600"/>
              <a:buChar char="●"/>
            </a:pPr>
            <a:r>
              <a:rPr lang="en"/>
              <a:t>A greeting card made with lots of love</a:t>
            </a:r>
            <a:endParaRPr/>
          </a:p>
        </p:txBody>
      </p:sp>
      <p:grpSp>
        <p:nvGrpSpPr>
          <p:cNvPr id="1034" name="Google Shape;1034;p48"/>
          <p:cNvGrpSpPr/>
          <p:nvPr/>
        </p:nvGrpSpPr>
        <p:grpSpPr>
          <a:xfrm>
            <a:off x="5561520" y="1400031"/>
            <a:ext cx="1097830" cy="1114736"/>
            <a:chOff x="1479800" y="250550"/>
            <a:chExt cx="352275" cy="357700"/>
          </a:xfrm>
        </p:grpSpPr>
        <p:sp>
          <p:nvSpPr>
            <p:cNvPr id="1035" name="Google Shape;1035;p48"/>
            <p:cNvSpPr/>
            <p:nvPr/>
          </p:nvSpPr>
          <p:spPr>
            <a:xfrm>
              <a:off x="1511500" y="327775"/>
              <a:ext cx="320575" cy="280475"/>
            </a:xfrm>
            <a:custGeom>
              <a:avLst/>
              <a:gdLst/>
              <a:ahLst/>
              <a:cxnLst/>
              <a:rect l="l" t="t" r="r" b="b"/>
              <a:pathLst>
                <a:path w="12823" h="11219" extrusionOk="0">
                  <a:moveTo>
                    <a:pt x="10058" y="0"/>
                  </a:moveTo>
                  <a:lnTo>
                    <a:pt x="0" y="2791"/>
                  </a:lnTo>
                  <a:lnTo>
                    <a:pt x="2522" y="11218"/>
                  </a:lnTo>
                  <a:lnTo>
                    <a:pt x="12822" y="8063"/>
                  </a:lnTo>
                  <a:lnTo>
                    <a:pt x="1005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8"/>
            <p:cNvSpPr/>
            <p:nvPr/>
          </p:nvSpPr>
          <p:spPr>
            <a:xfrm>
              <a:off x="1532175" y="397475"/>
              <a:ext cx="66300" cy="204700"/>
            </a:xfrm>
            <a:custGeom>
              <a:avLst/>
              <a:gdLst/>
              <a:ahLst/>
              <a:cxnLst/>
              <a:rect l="l" t="t" r="r" b="b"/>
              <a:pathLst>
                <a:path w="2652" h="8188" extrusionOk="0">
                  <a:moveTo>
                    <a:pt x="90" y="0"/>
                  </a:moveTo>
                  <a:cubicBezTo>
                    <a:pt x="45" y="0"/>
                    <a:pt x="1" y="38"/>
                    <a:pt x="9" y="98"/>
                  </a:cubicBezTo>
                  <a:cubicBezTo>
                    <a:pt x="805" y="2794"/>
                    <a:pt x="1533" y="5545"/>
                    <a:pt x="2477" y="8187"/>
                  </a:cubicBezTo>
                  <a:lnTo>
                    <a:pt x="2652" y="8134"/>
                  </a:lnTo>
                  <a:cubicBezTo>
                    <a:pt x="1951" y="5410"/>
                    <a:pt x="1007" y="2727"/>
                    <a:pt x="157" y="44"/>
                  </a:cubicBezTo>
                  <a:cubicBezTo>
                    <a:pt x="142" y="14"/>
                    <a:pt x="116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8"/>
            <p:cNvSpPr/>
            <p:nvPr/>
          </p:nvSpPr>
          <p:spPr>
            <a:xfrm>
              <a:off x="1571750" y="381325"/>
              <a:ext cx="68525" cy="208725"/>
            </a:xfrm>
            <a:custGeom>
              <a:avLst/>
              <a:gdLst/>
              <a:ahLst/>
              <a:cxnLst/>
              <a:rect l="l" t="t" r="r" b="b"/>
              <a:pathLst>
                <a:path w="2741" h="8349" extrusionOk="0">
                  <a:moveTo>
                    <a:pt x="140" y="0"/>
                  </a:moveTo>
                  <a:cubicBezTo>
                    <a:pt x="69" y="0"/>
                    <a:pt x="1" y="60"/>
                    <a:pt x="17" y="151"/>
                  </a:cubicBezTo>
                  <a:cubicBezTo>
                    <a:pt x="799" y="2861"/>
                    <a:pt x="1608" y="5705"/>
                    <a:pt x="2511" y="8348"/>
                  </a:cubicBezTo>
                  <a:lnTo>
                    <a:pt x="2741" y="8267"/>
                  </a:lnTo>
                  <a:cubicBezTo>
                    <a:pt x="1945" y="5436"/>
                    <a:pt x="1136" y="2793"/>
                    <a:pt x="260" y="83"/>
                  </a:cubicBezTo>
                  <a:cubicBezTo>
                    <a:pt x="233" y="25"/>
                    <a:pt x="186" y="0"/>
                    <a:pt x="1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8"/>
            <p:cNvSpPr/>
            <p:nvPr/>
          </p:nvSpPr>
          <p:spPr>
            <a:xfrm>
              <a:off x="1612275" y="367875"/>
              <a:ext cx="69475" cy="209700"/>
            </a:xfrm>
            <a:custGeom>
              <a:avLst/>
              <a:gdLst/>
              <a:ahLst/>
              <a:cxnLst/>
              <a:rect l="l" t="t" r="r" b="b"/>
              <a:pathLst>
                <a:path w="2779" h="8388" extrusionOk="0">
                  <a:moveTo>
                    <a:pt x="230" y="1"/>
                  </a:moveTo>
                  <a:lnTo>
                    <a:pt x="1" y="68"/>
                  </a:lnTo>
                  <a:cubicBezTo>
                    <a:pt x="459" y="1659"/>
                    <a:pt x="944" y="3250"/>
                    <a:pt x="1443" y="4841"/>
                  </a:cubicBezTo>
                  <a:cubicBezTo>
                    <a:pt x="1807" y="6028"/>
                    <a:pt x="2144" y="7201"/>
                    <a:pt x="2535" y="8387"/>
                  </a:cubicBezTo>
                  <a:lnTo>
                    <a:pt x="2778" y="8306"/>
                  </a:lnTo>
                  <a:cubicBezTo>
                    <a:pt x="2441" y="7120"/>
                    <a:pt x="2063" y="5947"/>
                    <a:pt x="1713" y="4760"/>
                  </a:cubicBezTo>
                  <a:cubicBezTo>
                    <a:pt x="1241" y="3169"/>
                    <a:pt x="742" y="1578"/>
                    <a:pt x="2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8"/>
            <p:cNvSpPr/>
            <p:nvPr/>
          </p:nvSpPr>
          <p:spPr>
            <a:xfrm>
              <a:off x="1653725" y="356425"/>
              <a:ext cx="68450" cy="208000"/>
            </a:xfrm>
            <a:custGeom>
              <a:avLst/>
              <a:gdLst/>
              <a:ahLst/>
              <a:cxnLst/>
              <a:rect l="l" t="t" r="r" b="b"/>
              <a:pathLst>
                <a:path w="2738" h="8320" extrusionOk="0">
                  <a:moveTo>
                    <a:pt x="244" y="0"/>
                  </a:moveTo>
                  <a:lnTo>
                    <a:pt x="1" y="68"/>
                  </a:lnTo>
                  <a:cubicBezTo>
                    <a:pt x="365" y="1780"/>
                    <a:pt x="1012" y="3479"/>
                    <a:pt x="1538" y="5151"/>
                  </a:cubicBezTo>
                  <a:cubicBezTo>
                    <a:pt x="1875" y="6216"/>
                    <a:pt x="2212" y="7268"/>
                    <a:pt x="2549" y="8319"/>
                  </a:cubicBezTo>
                  <a:lnTo>
                    <a:pt x="2738" y="8265"/>
                  </a:lnTo>
                  <a:cubicBezTo>
                    <a:pt x="2428" y="7200"/>
                    <a:pt x="2118" y="6135"/>
                    <a:pt x="1808" y="5070"/>
                  </a:cubicBezTo>
                  <a:cubicBezTo>
                    <a:pt x="1309" y="3385"/>
                    <a:pt x="904" y="1618"/>
                    <a:pt x="2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8"/>
            <p:cNvSpPr/>
            <p:nvPr/>
          </p:nvSpPr>
          <p:spPr>
            <a:xfrm>
              <a:off x="1695200" y="344625"/>
              <a:ext cx="69450" cy="207650"/>
            </a:xfrm>
            <a:custGeom>
              <a:avLst/>
              <a:gdLst/>
              <a:ahLst/>
              <a:cxnLst/>
              <a:rect l="l" t="t" r="r" b="b"/>
              <a:pathLst>
                <a:path w="2778" h="8306" extrusionOk="0">
                  <a:moveTo>
                    <a:pt x="243" y="1"/>
                  </a:moveTo>
                  <a:lnTo>
                    <a:pt x="0" y="68"/>
                  </a:lnTo>
                  <a:cubicBezTo>
                    <a:pt x="283" y="1659"/>
                    <a:pt x="931" y="3250"/>
                    <a:pt x="1416" y="4787"/>
                  </a:cubicBezTo>
                  <a:cubicBezTo>
                    <a:pt x="1780" y="5946"/>
                    <a:pt x="2090" y="7146"/>
                    <a:pt x="2481" y="8306"/>
                  </a:cubicBezTo>
                  <a:lnTo>
                    <a:pt x="2778" y="8212"/>
                  </a:lnTo>
                  <a:cubicBezTo>
                    <a:pt x="2454" y="7039"/>
                    <a:pt x="2050" y="5866"/>
                    <a:pt x="1699" y="4706"/>
                  </a:cubicBezTo>
                  <a:cubicBezTo>
                    <a:pt x="1241" y="3156"/>
                    <a:pt x="890" y="1484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8"/>
            <p:cNvSpPr/>
            <p:nvPr/>
          </p:nvSpPr>
          <p:spPr>
            <a:xfrm>
              <a:off x="1736650" y="333175"/>
              <a:ext cx="69475" cy="206650"/>
            </a:xfrm>
            <a:custGeom>
              <a:avLst/>
              <a:gdLst/>
              <a:ahLst/>
              <a:cxnLst/>
              <a:rect l="l" t="t" r="r" b="b"/>
              <a:pathLst>
                <a:path w="2779" h="8266" extrusionOk="0">
                  <a:moveTo>
                    <a:pt x="257" y="0"/>
                  </a:moveTo>
                  <a:lnTo>
                    <a:pt x="1" y="81"/>
                  </a:lnTo>
                  <a:cubicBezTo>
                    <a:pt x="338" y="1564"/>
                    <a:pt x="877" y="3020"/>
                    <a:pt x="1322" y="4476"/>
                  </a:cubicBezTo>
                  <a:cubicBezTo>
                    <a:pt x="1713" y="5717"/>
                    <a:pt x="2023" y="7038"/>
                    <a:pt x="2482" y="8265"/>
                  </a:cubicBezTo>
                  <a:lnTo>
                    <a:pt x="2778" y="8171"/>
                  </a:lnTo>
                  <a:cubicBezTo>
                    <a:pt x="2468" y="6890"/>
                    <a:pt x="1996" y="5636"/>
                    <a:pt x="1605" y="4382"/>
                  </a:cubicBezTo>
                  <a:cubicBezTo>
                    <a:pt x="1174" y="2926"/>
                    <a:pt x="796" y="1429"/>
                    <a:pt x="2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8"/>
            <p:cNvSpPr/>
            <p:nvPr/>
          </p:nvSpPr>
          <p:spPr>
            <a:xfrm>
              <a:off x="1479800" y="292725"/>
              <a:ext cx="328675" cy="148325"/>
            </a:xfrm>
            <a:custGeom>
              <a:avLst/>
              <a:gdLst/>
              <a:ahLst/>
              <a:cxnLst/>
              <a:rect l="l" t="t" r="r" b="b"/>
              <a:pathLst>
                <a:path w="13147" h="5933" extrusionOk="0">
                  <a:moveTo>
                    <a:pt x="12540" y="0"/>
                  </a:moveTo>
                  <a:lnTo>
                    <a:pt x="1" y="3695"/>
                  </a:lnTo>
                  <a:lnTo>
                    <a:pt x="500" y="5933"/>
                  </a:lnTo>
                  <a:lnTo>
                    <a:pt x="13147" y="1888"/>
                  </a:lnTo>
                  <a:lnTo>
                    <a:pt x="12540" y="0"/>
                  </a:ln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48"/>
            <p:cNvSpPr/>
            <p:nvPr/>
          </p:nvSpPr>
          <p:spPr>
            <a:xfrm>
              <a:off x="1624750" y="250550"/>
              <a:ext cx="62375" cy="87700"/>
            </a:xfrm>
            <a:custGeom>
              <a:avLst/>
              <a:gdLst/>
              <a:ahLst/>
              <a:cxnLst/>
              <a:rect l="l" t="t" r="r" b="b"/>
              <a:pathLst>
                <a:path w="2495" h="3508" extrusionOk="0">
                  <a:moveTo>
                    <a:pt x="1560" y="378"/>
                  </a:moveTo>
                  <a:cubicBezTo>
                    <a:pt x="2069" y="378"/>
                    <a:pt x="1899" y="1234"/>
                    <a:pt x="1780" y="1485"/>
                  </a:cubicBezTo>
                  <a:cubicBezTo>
                    <a:pt x="1524" y="2065"/>
                    <a:pt x="1133" y="2564"/>
                    <a:pt x="648" y="2955"/>
                  </a:cubicBezTo>
                  <a:cubicBezTo>
                    <a:pt x="553" y="3035"/>
                    <a:pt x="459" y="3103"/>
                    <a:pt x="351" y="3157"/>
                  </a:cubicBezTo>
                  <a:cubicBezTo>
                    <a:pt x="553" y="2685"/>
                    <a:pt x="661" y="2132"/>
                    <a:pt x="809" y="1674"/>
                  </a:cubicBezTo>
                  <a:cubicBezTo>
                    <a:pt x="904" y="1391"/>
                    <a:pt x="1146" y="420"/>
                    <a:pt x="1524" y="379"/>
                  </a:cubicBezTo>
                  <a:cubicBezTo>
                    <a:pt x="1536" y="378"/>
                    <a:pt x="1548" y="378"/>
                    <a:pt x="1560" y="378"/>
                  </a:cubicBezTo>
                  <a:close/>
                  <a:moveTo>
                    <a:pt x="1535" y="1"/>
                  </a:moveTo>
                  <a:cubicBezTo>
                    <a:pt x="999" y="1"/>
                    <a:pt x="704" y="982"/>
                    <a:pt x="580" y="1377"/>
                  </a:cubicBezTo>
                  <a:cubicBezTo>
                    <a:pt x="364" y="2011"/>
                    <a:pt x="95" y="2712"/>
                    <a:pt x="54" y="3373"/>
                  </a:cubicBezTo>
                  <a:cubicBezTo>
                    <a:pt x="14" y="3400"/>
                    <a:pt x="0" y="3453"/>
                    <a:pt x="0" y="3507"/>
                  </a:cubicBezTo>
                  <a:cubicBezTo>
                    <a:pt x="863" y="3480"/>
                    <a:pt x="1659" y="2793"/>
                    <a:pt x="2050" y="2078"/>
                  </a:cubicBezTo>
                  <a:cubicBezTo>
                    <a:pt x="2360" y="1498"/>
                    <a:pt x="2495" y="555"/>
                    <a:pt x="1875" y="123"/>
                  </a:cubicBezTo>
                  <a:cubicBezTo>
                    <a:pt x="1752" y="38"/>
                    <a:pt x="1639" y="1"/>
                    <a:pt x="1535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48"/>
            <p:cNvSpPr/>
            <p:nvPr/>
          </p:nvSpPr>
          <p:spPr>
            <a:xfrm>
              <a:off x="1547550" y="292650"/>
              <a:ext cx="81950" cy="55550"/>
            </a:xfrm>
            <a:custGeom>
              <a:avLst/>
              <a:gdLst/>
              <a:ahLst/>
              <a:cxnLst/>
              <a:rect l="l" t="t" r="r" b="b"/>
              <a:pathLst>
                <a:path w="3278" h="2222" extrusionOk="0">
                  <a:moveTo>
                    <a:pt x="822" y="347"/>
                  </a:moveTo>
                  <a:cubicBezTo>
                    <a:pt x="1148" y="347"/>
                    <a:pt x="1575" y="490"/>
                    <a:pt x="1754" y="583"/>
                  </a:cubicBezTo>
                  <a:cubicBezTo>
                    <a:pt x="2194" y="809"/>
                    <a:pt x="2529" y="1177"/>
                    <a:pt x="2889" y="1521"/>
                  </a:cubicBezTo>
                  <a:lnTo>
                    <a:pt x="2889" y="1521"/>
                  </a:lnTo>
                  <a:cubicBezTo>
                    <a:pt x="2573" y="1613"/>
                    <a:pt x="2261" y="1721"/>
                    <a:pt x="1937" y="1721"/>
                  </a:cubicBezTo>
                  <a:cubicBezTo>
                    <a:pt x="1894" y="1721"/>
                    <a:pt x="1851" y="1720"/>
                    <a:pt x="1808" y="1716"/>
                  </a:cubicBezTo>
                  <a:cubicBezTo>
                    <a:pt x="1309" y="1689"/>
                    <a:pt x="581" y="1325"/>
                    <a:pt x="432" y="812"/>
                  </a:cubicBezTo>
                  <a:cubicBezTo>
                    <a:pt x="325" y="458"/>
                    <a:pt x="534" y="347"/>
                    <a:pt x="822" y="347"/>
                  </a:cubicBezTo>
                  <a:close/>
                  <a:moveTo>
                    <a:pt x="879" y="1"/>
                  </a:moveTo>
                  <a:cubicBezTo>
                    <a:pt x="471" y="1"/>
                    <a:pt x="34" y="130"/>
                    <a:pt x="14" y="583"/>
                  </a:cubicBezTo>
                  <a:cubicBezTo>
                    <a:pt x="1" y="1203"/>
                    <a:pt x="729" y="1850"/>
                    <a:pt x="1255" y="2066"/>
                  </a:cubicBezTo>
                  <a:cubicBezTo>
                    <a:pt x="1499" y="2165"/>
                    <a:pt x="1779" y="2221"/>
                    <a:pt x="2057" y="2221"/>
                  </a:cubicBezTo>
                  <a:cubicBezTo>
                    <a:pt x="2502" y="2221"/>
                    <a:pt x="2941" y="2077"/>
                    <a:pt x="3223" y="1729"/>
                  </a:cubicBezTo>
                  <a:cubicBezTo>
                    <a:pt x="3261" y="1680"/>
                    <a:pt x="3267" y="1622"/>
                    <a:pt x="3249" y="1573"/>
                  </a:cubicBezTo>
                  <a:lnTo>
                    <a:pt x="3249" y="1573"/>
                  </a:lnTo>
                  <a:lnTo>
                    <a:pt x="3277" y="1594"/>
                  </a:lnTo>
                  <a:cubicBezTo>
                    <a:pt x="2846" y="960"/>
                    <a:pt x="2064" y="232"/>
                    <a:pt x="1295" y="44"/>
                  </a:cubicBezTo>
                  <a:cubicBezTo>
                    <a:pt x="1175" y="18"/>
                    <a:pt x="1029" y="1"/>
                    <a:pt x="879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48"/>
            <p:cNvSpPr/>
            <p:nvPr/>
          </p:nvSpPr>
          <p:spPr>
            <a:xfrm>
              <a:off x="1627950" y="295550"/>
              <a:ext cx="119175" cy="48425"/>
            </a:xfrm>
            <a:custGeom>
              <a:avLst/>
              <a:gdLst/>
              <a:ahLst/>
              <a:cxnLst/>
              <a:rect l="l" t="t" r="r" b="b"/>
              <a:pathLst>
                <a:path w="4767" h="1937" extrusionOk="0">
                  <a:moveTo>
                    <a:pt x="3924" y="0"/>
                  </a:moveTo>
                  <a:cubicBezTo>
                    <a:pt x="3633" y="0"/>
                    <a:pt x="3354" y="183"/>
                    <a:pt x="3378" y="575"/>
                  </a:cubicBezTo>
                  <a:cubicBezTo>
                    <a:pt x="3378" y="607"/>
                    <a:pt x="3418" y="625"/>
                    <a:pt x="3452" y="625"/>
                  </a:cubicBezTo>
                  <a:cubicBezTo>
                    <a:pt x="3474" y="625"/>
                    <a:pt x="3494" y="618"/>
                    <a:pt x="3499" y="602"/>
                  </a:cubicBezTo>
                  <a:cubicBezTo>
                    <a:pt x="3541" y="412"/>
                    <a:pt x="3729" y="247"/>
                    <a:pt x="3911" y="247"/>
                  </a:cubicBezTo>
                  <a:cubicBezTo>
                    <a:pt x="4027" y="247"/>
                    <a:pt x="4141" y="313"/>
                    <a:pt x="4214" y="480"/>
                  </a:cubicBezTo>
                  <a:cubicBezTo>
                    <a:pt x="4335" y="723"/>
                    <a:pt x="4120" y="939"/>
                    <a:pt x="3944" y="1074"/>
                  </a:cubicBezTo>
                  <a:cubicBezTo>
                    <a:pt x="3683" y="1260"/>
                    <a:pt x="3365" y="1318"/>
                    <a:pt x="3046" y="1318"/>
                  </a:cubicBezTo>
                  <a:cubicBezTo>
                    <a:pt x="2903" y="1318"/>
                    <a:pt x="2760" y="1306"/>
                    <a:pt x="2623" y="1289"/>
                  </a:cubicBezTo>
                  <a:cubicBezTo>
                    <a:pt x="2174" y="1241"/>
                    <a:pt x="1708" y="1129"/>
                    <a:pt x="1272" y="1129"/>
                  </a:cubicBezTo>
                  <a:cubicBezTo>
                    <a:pt x="858" y="1129"/>
                    <a:pt x="471" y="1231"/>
                    <a:pt x="156" y="1586"/>
                  </a:cubicBezTo>
                  <a:cubicBezTo>
                    <a:pt x="109" y="1656"/>
                    <a:pt x="0" y="1798"/>
                    <a:pt x="35" y="1798"/>
                  </a:cubicBezTo>
                  <a:cubicBezTo>
                    <a:pt x="41" y="1798"/>
                    <a:pt x="49" y="1795"/>
                    <a:pt x="61" y="1788"/>
                  </a:cubicBezTo>
                  <a:lnTo>
                    <a:pt x="88" y="1937"/>
                  </a:lnTo>
                  <a:cubicBezTo>
                    <a:pt x="493" y="1636"/>
                    <a:pt x="958" y="1562"/>
                    <a:pt x="1443" y="1562"/>
                  </a:cubicBezTo>
                  <a:cubicBezTo>
                    <a:pt x="1907" y="1562"/>
                    <a:pt x="2388" y="1630"/>
                    <a:pt x="2850" y="1630"/>
                  </a:cubicBezTo>
                  <a:cubicBezTo>
                    <a:pt x="3226" y="1630"/>
                    <a:pt x="3588" y="1585"/>
                    <a:pt x="3917" y="1424"/>
                  </a:cubicBezTo>
                  <a:cubicBezTo>
                    <a:pt x="4335" y="1222"/>
                    <a:pt x="4767" y="737"/>
                    <a:pt x="4443" y="251"/>
                  </a:cubicBezTo>
                  <a:cubicBezTo>
                    <a:pt x="4328" y="87"/>
                    <a:pt x="4123" y="0"/>
                    <a:pt x="3924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48"/>
            <p:cNvSpPr/>
            <p:nvPr/>
          </p:nvSpPr>
          <p:spPr>
            <a:xfrm>
              <a:off x="1547075" y="329625"/>
              <a:ext cx="86375" cy="99700"/>
            </a:xfrm>
            <a:custGeom>
              <a:avLst/>
              <a:gdLst/>
              <a:ahLst/>
              <a:cxnLst/>
              <a:rect l="l" t="t" r="r" b="b"/>
              <a:pathLst>
                <a:path w="3455" h="3988" extrusionOk="0">
                  <a:moveTo>
                    <a:pt x="3288" y="0"/>
                  </a:moveTo>
                  <a:cubicBezTo>
                    <a:pt x="3268" y="0"/>
                    <a:pt x="3248" y="6"/>
                    <a:pt x="3229" y="21"/>
                  </a:cubicBezTo>
                  <a:cubicBezTo>
                    <a:pt x="2083" y="789"/>
                    <a:pt x="2366" y="2219"/>
                    <a:pt x="1773" y="3162"/>
                  </a:cubicBezTo>
                  <a:cubicBezTo>
                    <a:pt x="1586" y="3447"/>
                    <a:pt x="1358" y="3638"/>
                    <a:pt x="1112" y="3638"/>
                  </a:cubicBezTo>
                  <a:cubicBezTo>
                    <a:pt x="985" y="3638"/>
                    <a:pt x="854" y="3587"/>
                    <a:pt x="721" y="3472"/>
                  </a:cubicBezTo>
                  <a:cubicBezTo>
                    <a:pt x="295" y="3185"/>
                    <a:pt x="567" y="2593"/>
                    <a:pt x="990" y="2593"/>
                  </a:cubicBezTo>
                  <a:cubicBezTo>
                    <a:pt x="1063" y="2593"/>
                    <a:pt x="1141" y="2610"/>
                    <a:pt x="1220" y="2650"/>
                  </a:cubicBezTo>
                  <a:cubicBezTo>
                    <a:pt x="1233" y="2660"/>
                    <a:pt x="1246" y="2664"/>
                    <a:pt x="1258" y="2664"/>
                  </a:cubicBezTo>
                  <a:cubicBezTo>
                    <a:pt x="1296" y="2664"/>
                    <a:pt x="1324" y="2623"/>
                    <a:pt x="1314" y="2583"/>
                  </a:cubicBezTo>
                  <a:cubicBezTo>
                    <a:pt x="1259" y="2406"/>
                    <a:pt x="1084" y="2327"/>
                    <a:pt x="887" y="2327"/>
                  </a:cubicBezTo>
                  <a:cubicBezTo>
                    <a:pt x="602" y="2327"/>
                    <a:pt x="269" y="2492"/>
                    <a:pt x="182" y="2771"/>
                  </a:cubicBezTo>
                  <a:cubicBezTo>
                    <a:pt x="0" y="3342"/>
                    <a:pt x="530" y="3988"/>
                    <a:pt x="1003" y="3988"/>
                  </a:cubicBezTo>
                  <a:cubicBezTo>
                    <a:pt x="1021" y="3988"/>
                    <a:pt x="1040" y="3987"/>
                    <a:pt x="1058" y="3985"/>
                  </a:cubicBezTo>
                  <a:cubicBezTo>
                    <a:pt x="1907" y="3863"/>
                    <a:pt x="2177" y="3041"/>
                    <a:pt x="2366" y="2556"/>
                  </a:cubicBezTo>
                  <a:cubicBezTo>
                    <a:pt x="2676" y="1760"/>
                    <a:pt x="2743" y="803"/>
                    <a:pt x="3377" y="210"/>
                  </a:cubicBezTo>
                  <a:cubicBezTo>
                    <a:pt x="3455" y="132"/>
                    <a:pt x="3378" y="0"/>
                    <a:pt x="3288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48"/>
            <p:cNvSpPr/>
            <p:nvPr/>
          </p:nvSpPr>
          <p:spPr>
            <a:xfrm>
              <a:off x="1625675" y="335900"/>
              <a:ext cx="78975" cy="246050"/>
            </a:xfrm>
            <a:custGeom>
              <a:avLst/>
              <a:gdLst/>
              <a:ahLst/>
              <a:cxnLst/>
              <a:rect l="l" t="t" r="r" b="b"/>
              <a:pathLst>
                <a:path w="3159" h="9842" extrusionOk="0">
                  <a:moveTo>
                    <a:pt x="100" y="0"/>
                  </a:moveTo>
                  <a:cubicBezTo>
                    <a:pt x="50" y="0"/>
                    <a:pt x="1" y="41"/>
                    <a:pt x="17" y="107"/>
                  </a:cubicBezTo>
                  <a:cubicBezTo>
                    <a:pt x="341" y="1765"/>
                    <a:pt x="961" y="3397"/>
                    <a:pt x="1447" y="5028"/>
                  </a:cubicBezTo>
                  <a:lnTo>
                    <a:pt x="2242" y="7630"/>
                  </a:lnTo>
                  <a:cubicBezTo>
                    <a:pt x="2458" y="8358"/>
                    <a:pt x="2633" y="9113"/>
                    <a:pt x="2984" y="9788"/>
                  </a:cubicBezTo>
                  <a:cubicBezTo>
                    <a:pt x="3000" y="9825"/>
                    <a:pt x="3031" y="9841"/>
                    <a:pt x="3062" y="9841"/>
                  </a:cubicBezTo>
                  <a:cubicBezTo>
                    <a:pt x="3110" y="9841"/>
                    <a:pt x="3159" y="9804"/>
                    <a:pt x="3159" y="9747"/>
                  </a:cubicBezTo>
                  <a:cubicBezTo>
                    <a:pt x="3064" y="8979"/>
                    <a:pt x="2781" y="8264"/>
                    <a:pt x="2552" y="7536"/>
                  </a:cubicBezTo>
                  <a:cubicBezTo>
                    <a:pt x="2282" y="6660"/>
                    <a:pt x="1999" y="5797"/>
                    <a:pt x="1743" y="4934"/>
                  </a:cubicBezTo>
                  <a:cubicBezTo>
                    <a:pt x="1231" y="3316"/>
                    <a:pt x="840" y="1617"/>
                    <a:pt x="179" y="53"/>
                  </a:cubicBezTo>
                  <a:cubicBezTo>
                    <a:pt x="163" y="16"/>
                    <a:pt x="132" y="0"/>
                    <a:pt x="100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48"/>
            <p:cNvSpPr/>
            <p:nvPr/>
          </p:nvSpPr>
          <p:spPr>
            <a:xfrm>
              <a:off x="1621225" y="334200"/>
              <a:ext cx="83100" cy="250800"/>
            </a:xfrm>
            <a:custGeom>
              <a:avLst/>
              <a:gdLst/>
              <a:ahLst/>
              <a:cxnLst/>
              <a:rect l="l" t="t" r="r" b="b"/>
              <a:pathLst>
                <a:path w="3324" h="10032" extrusionOk="0">
                  <a:moveTo>
                    <a:pt x="190" y="1"/>
                  </a:moveTo>
                  <a:cubicBezTo>
                    <a:pt x="97" y="1"/>
                    <a:pt x="1" y="79"/>
                    <a:pt x="34" y="202"/>
                  </a:cubicBezTo>
                  <a:cubicBezTo>
                    <a:pt x="910" y="3478"/>
                    <a:pt x="1975" y="6728"/>
                    <a:pt x="3013" y="9950"/>
                  </a:cubicBezTo>
                  <a:cubicBezTo>
                    <a:pt x="3044" y="10006"/>
                    <a:pt x="3096" y="10031"/>
                    <a:pt x="3149" y="10031"/>
                  </a:cubicBezTo>
                  <a:cubicBezTo>
                    <a:pt x="3235" y="10031"/>
                    <a:pt x="3323" y="9964"/>
                    <a:pt x="3323" y="9856"/>
                  </a:cubicBezTo>
                  <a:cubicBezTo>
                    <a:pt x="2366" y="6606"/>
                    <a:pt x="1436" y="3316"/>
                    <a:pt x="330" y="107"/>
                  </a:cubicBezTo>
                  <a:cubicBezTo>
                    <a:pt x="309" y="33"/>
                    <a:pt x="251" y="1"/>
                    <a:pt x="190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48"/>
            <p:cNvSpPr/>
            <p:nvPr/>
          </p:nvSpPr>
          <p:spPr>
            <a:xfrm>
              <a:off x="1535125" y="423350"/>
              <a:ext cx="279125" cy="103175"/>
            </a:xfrm>
            <a:custGeom>
              <a:avLst/>
              <a:gdLst/>
              <a:ahLst/>
              <a:cxnLst/>
              <a:rect l="l" t="t" r="r" b="b"/>
              <a:pathLst>
                <a:path w="11165" h="4127" extrusionOk="0">
                  <a:moveTo>
                    <a:pt x="11048" y="0"/>
                  </a:moveTo>
                  <a:cubicBezTo>
                    <a:pt x="11037" y="0"/>
                    <a:pt x="11026" y="2"/>
                    <a:pt x="11014" y="7"/>
                  </a:cubicBezTo>
                  <a:cubicBezTo>
                    <a:pt x="10300" y="263"/>
                    <a:pt x="9545" y="438"/>
                    <a:pt x="8830" y="694"/>
                  </a:cubicBezTo>
                  <a:lnTo>
                    <a:pt x="6673" y="1476"/>
                  </a:lnTo>
                  <a:cubicBezTo>
                    <a:pt x="5230" y="1989"/>
                    <a:pt x="3801" y="2514"/>
                    <a:pt x="2385" y="3040"/>
                  </a:cubicBezTo>
                  <a:cubicBezTo>
                    <a:pt x="1630" y="3323"/>
                    <a:pt x="889" y="3606"/>
                    <a:pt x="134" y="3890"/>
                  </a:cubicBezTo>
                  <a:cubicBezTo>
                    <a:pt x="1" y="3938"/>
                    <a:pt x="41" y="4127"/>
                    <a:pt x="158" y="4127"/>
                  </a:cubicBezTo>
                  <a:cubicBezTo>
                    <a:pt x="171" y="4127"/>
                    <a:pt x="186" y="4124"/>
                    <a:pt x="201" y="4119"/>
                  </a:cubicBezTo>
                  <a:cubicBezTo>
                    <a:pt x="3087" y="3121"/>
                    <a:pt x="5972" y="2110"/>
                    <a:pt x="8844" y="1058"/>
                  </a:cubicBezTo>
                  <a:cubicBezTo>
                    <a:pt x="9585" y="789"/>
                    <a:pt x="10327" y="438"/>
                    <a:pt x="11068" y="168"/>
                  </a:cubicBezTo>
                  <a:cubicBezTo>
                    <a:pt x="11164" y="132"/>
                    <a:pt x="11132" y="0"/>
                    <a:pt x="11048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48"/>
            <p:cNvSpPr/>
            <p:nvPr/>
          </p:nvSpPr>
          <p:spPr>
            <a:xfrm>
              <a:off x="1530375" y="417075"/>
              <a:ext cx="280350" cy="103750"/>
            </a:xfrm>
            <a:custGeom>
              <a:avLst/>
              <a:gdLst/>
              <a:ahLst/>
              <a:cxnLst/>
              <a:rect l="l" t="t" r="r" b="b"/>
              <a:pathLst>
                <a:path w="11214" h="4150" extrusionOk="0">
                  <a:moveTo>
                    <a:pt x="11056" y="1"/>
                  </a:moveTo>
                  <a:cubicBezTo>
                    <a:pt x="11052" y="1"/>
                    <a:pt x="11047" y="1"/>
                    <a:pt x="11043" y="1"/>
                  </a:cubicBezTo>
                  <a:lnTo>
                    <a:pt x="11029" y="1"/>
                  </a:lnTo>
                  <a:cubicBezTo>
                    <a:pt x="10288" y="15"/>
                    <a:pt x="9519" y="460"/>
                    <a:pt x="8832" y="716"/>
                  </a:cubicBezTo>
                  <a:cubicBezTo>
                    <a:pt x="8103" y="986"/>
                    <a:pt x="7389" y="1269"/>
                    <a:pt x="6674" y="1525"/>
                  </a:cubicBezTo>
                  <a:cubicBezTo>
                    <a:pt x="5232" y="2037"/>
                    <a:pt x="3789" y="2550"/>
                    <a:pt x="2346" y="3062"/>
                  </a:cubicBezTo>
                  <a:cubicBezTo>
                    <a:pt x="1591" y="3318"/>
                    <a:pt x="850" y="3682"/>
                    <a:pt x="108" y="3938"/>
                  </a:cubicBezTo>
                  <a:cubicBezTo>
                    <a:pt x="1" y="3986"/>
                    <a:pt x="31" y="4150"/>
                    <a:pt x="132" y="4150"/>
                  </a:cubicBezTo>
                  <a:cubicBezTo>
                    <a:pt x="145" y="4150"/>
                    <a:pt x="160" y="4147"/>
                    <a:pt x="176" y="4141"/>
                  </a:cubicBezTo>
                  <a:cubicBezTo>
                    <a:pt x="890" y="3884"/>
                    <a:pt x="1645" y="3709"/>
                    <a:pt x="2360" y="3439"/>
                  </a:cubicBezTo>
                  <a:lnTo>
                    <a:pt x="4544" y="2644"/>
                  </a:lnTo>
                  <a:cubicBezTo>
                    <a:pt x="5987" y="2118"/>
                    <a:pt x="7429" y="1606"/>
                    <a:pt x="8872" y="1107"/>
                  </a:cubicBezTo>
                  <a:cubicBezTo>
                    <a:pt x="9600" y="864"/>
                    <a:pt x="10503" y="702"/>
                    <a:pt x="11110" y="231"/>
                  </a:cubicBezTo>
                  <a:cubicBezTo>
                    <a:pt x="11214" y="166"/>
                    <a:pt x="11168" y="1"/>
                    <a:pt x="11056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" name="Google Shape;1051;p48"/>
          <p:cNvGrpSpPr/>
          <p:nvPr/>
        </p:nvGrpSpPr>
        <p:grpSpPr>
          <a:xfrm>
            <a:off x="6659385" y="2204227"/>
            <a:ext cx="1097801" cy="1067686"/>
            <a:chOff x="2833825" y="1751500"/>
            <a:chExt cx="378200" cy="367825"/>
          </a:xfrm>
        </p:grpSpPr>
        <p:sp>
          <p:nvSpPr>
            <p:cNvPr id="1052" name="Google Shape;1052;p48"/>
            <p:cNvSpPr/>
            <p:nvPr/>
          </p:nvSpPr>
          <p:spPr>
            <a:xfrm>
              <a:off x="2833825" y="1812225"/>
              <a:ext cx="331025" cy="307100"/>
            </a:xfrm>
            <a:custGeom>
              <a:avLst/>
              <a:gdLst/>
              <a:ahLst/>
              <a:cxnLst/>
              <a:rect l="l" t="t" r="r" b="b"/>
              <a:pathLst>
                <a:path w="13241" h="12284" extrusionOk="0">
                  <a:moveTo>
                    <a:pt x="2953" y="1"/>
                  </a:moveTo>
                  <a:lnTo>
                    <a:pt x="0" y="8738"/>
                  </a:lnTo>
                  <a:lnTo>
                    <a:pt x="10719" y="12284"/>
                  </a:lnTo>
                  <a:lnTo>
                    <a:pt x="13240" y="3709"/>
                  </a:lnTo>
                  <a:lnTo>
                    <a:pt x="2953" y="1"/>
                  </a:ln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8"/>
            <p:cNvSpPr/>
            <p:nvPr/>
          </p:nvSpPr>
          <p:spPr>
            <a:xfrm>
              <a:off x="2854050" y="1825500"/>
              <a:ext cx="74275" cy="213600"/>
            </a:xfrm>
            <a:custGeom>
              <a:avLst/>
              <a:gdLst/>
              <a:ahLst/>
              <a:cxnLst/>
              <a:rect l="l" t="t" r="r" b="b"/>
              <a:pathLst>
                <a:path w="2971" h="8544" extrusionOk="0">
                  <a:moveTo>
                    <a:pt x="2865" y="0"/>
                  </a:moveTo>
                  <a:cubicBezTo>
                    <a:pt x="2835" y="0"/>
                    <a:pt x="2806" y="15"/>
                    <a:pt x="2791" y="50"/>
                  </a:cubicBezTo>
                  <a:cubicBezTo>
                    <a:pt x="1847" y="2854"/>
                    <a:pt x="796" y="5631"/>
                    <a:pt x="0" y="8476"/>
                  </a:cubicBezTo>
                  <a:lnTo>
                    <a:pt x="176" y="8544"/>
                  </a:lnTo>
                  <a:cubicBezTo>
                    <a:pt x="1241" y="5780"/>
                    <a:pt x="2050" y="2921"/>
                    <a:pt x="2953" y="103"/>
                  </a:cubicBezTo>
                  <a:cubicBezTo>
                    <a:pt x="2970" y="44"/>
                    <a:pt x="2917" y="0"/>
                    <a:pt x="2865" y="0"/>
                  </a:cubicBezTo>
                  <a:close/>
                </a:path>
              </a:pathLst>
            </a:custGeom>
            <a:solidFill>
              <a:srgbClr val="D3EB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8"/>
            <p:cNvSpPr/>
            <p:nvPr/>
          </p:nvSpPr>
          <p:spPr>
            <a:xfrm>
              <a:off x="2896175" y="1835975"/>
              <a:ext cx="77725" cy="217275"/>
            </a:xfrm>
            <a:custGeom>
              <a:avLst/>
              <a:gdLst/>
              <a:ahLst/>
              <a:cxnLst/>
              <a:rect l="l" t="t" r="r" b="b"/>
              <a:pathLst>
                <a:path w="3109" h="8691" extrusionOk="0">
                  <a:moveTo>
                    <a:pt x="2949" y="1"/>
                  </a:moveTo>
                  <a:cubicBezTo>
                    <a:pt x="2901" y="1"/>
                    <a:pt x="2853" y="27"/>
                    <a:pt x="2832" y="89"/>
                  </a:cubicBezTo>
                  <a:cubicBezTo>
                    <a:pt x="1848" y="2893"/>
                    <a:pt x="810" y="5819"/>
                    <a:pt x="1" y="8610"/>
                  </a:cubicBezTo>
                  <a:lnTo>
                    <a:pt x="243" y="8691"/>
                  </a:lnTo>
                  <a:cubicBezTo>
                    <a:pt x="1281" y="5779"/>
                    <a:pt x="2185" y="3042"/>
                    <a:pt x="3075" y="170"/>
                  </a:cubicBezTo>
                  <a:cubicBezTo>
                    <a:pt x="3108" y="70"/>
                    <a:pt x="3028" y="1"/>
                    <a:pt x="2949" y="1"/>
                  </a:cubicBezTo>
                  <a:close/>
                </a:path>
              </a:pathLst>
            </a:custGeom>
            <a:solidFill>
              <a:srgbClr val="D3EB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8"/>
            <p:cNvSpPr/>
            <p:nvPr/>
          </p:nvSpPr>
          <p:spPr>
            <a:xfrm>
              <a:off x="2938975" y="1849300"/>
              <a:ext cx="77550" cy="218125"/>
            </a:xfrm>
            <a:custGeom>
              <a:avLst/>
              <a:gdLst/>
              <a:ahLst/>
              <a:cxnLst/>
              <a:rect l="l" t="t" r="r" b="b"/>
              <a:pathLst>
                <a:path w="3102" h="8725" extrusionOk="0">
                  <a:moveTo>
                    <a:pt x="2873" y="1"/>
                  </a:moveTo>
                  <a:cubicBezTo>
                    <a:pt x="2293" y="1646"/>
                    <a:pt x="1740" y="3304"/>
                    <a:pt x="1201" y="4963"/>
                  </a:cubicBezTo>
                  <a:cubicBezTo>
                    <a:pt x="810" y="6190"/>
                    <a:pt x="378" y="7416"/>
                    <a:pt x="1" y="8643"/>
                  </a:cubicBezTo>
                  <a:lnTo>
                    <a:pt x="244" y="8724"/>
                  </a:lnTo>
                  <a:cubicBezTo>
                    <a:pt x="675" y="7524"/>
                    <a:pt x="1066" y="6270"/>
                    <a:pt x="1484" y="5057"/>
                  </a:cubicBezTo>
                  <a:cubicBezTo>
                    <a:pt x="2037" y="3412"/>
                    <a:pt x="2576" y="1740"/>
                    <a:pt x="3102" y="82"/>
                  </a:cubicBezTo>
                  <a:lnTo>
                    <a:pt x="2873" y="1"/>
                  </a:lnTo>
                  <a:close/>
                </a:path>
              </a:pathLst>
            </a:custGeom>
            <a:solidFill>
              <a:srgbClr val="D3EB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8"/>
            <p:cNvSpPr/>
            <p:nvPr/>
          </p:nvSpPr>
          <p:spPr>
            <a:xfrm>
              <a:off x="2982475" y="1864475"/>
              <a:ext cx="76525" cy="217100"/>
            </a:xfrm>
            <a:custGeom>
              <a:avLst/>
              <a:gdLst/>
              <a:ahLst/>
              <a:cxnLst/>
              <a:rect l="l" t="t" r="r" b="b"/>
              <a:pathLst>
                <a:path w="3061" h="8684" extrusionOk="0">
                  <a:moveTo>
                    <a:pt x="2818" y="1"/>
                  </a:moveTo>
                  <a:cubicBezTo>
                    <a:pt x="2090" y="1686"/>
                    <a:pt x="1618" y="3547"/>
                    <a:pt x="1052" y="5286"/>
                  </a:cubicBezTo>
                  <a:cubicBezTo>
                    <a:pt x="701" y="6405"/>
                    <a:pt x="351" y="7511"/>
                    <a:pt x="0" y="8616"/>
                  </a:cubicBezTo>
                  <a:lnTo>
                    <a:pt x="189" y="8684"/>
                  </a:lnTo>
                  <a:cubicBezTo>
                    <a:pt x="580" y="7591"/>
                    <a:pt x="957" y="6486"/>
                    <a:pt x="1335" y="5380"/>
                  </a:cubicBezTo>
                  <a:cubicBezTo>
                    <a:pt x="1942" y="3641"/>
                    <a:pt x="2656" y="1888"/>
                    <a:pt x="3061" y="95"/>
                  </a:cubicBezTo>
                  <a:lnTo>
                    <a:pt x="2818" y="1"/>
                  </a:lnTo>
                  <a:close/>
                </a:path>
              </a:pathLst>
            </a:custGeom>
            <a:solidFill>
              <a:srgbClr val="D3EB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8"/>
            <p:cNvSpPr/>
            <p:nvPr/>
          </p:nvSpPr>
          <p:spPr>
            <a:xfrm>
              <a:off x="3023925" y="1879975"/>
              <a:ext cx="77900" cy="216100"/>
            </a:xfrm>
            <a:custGeom>
              <a:avLst/>
              <a:gdLst/>
              <a:ahLst/>
              <a:cxnLst/>
              <a:rect l="l" t="t" r="r" b="b"/>
              <a:pathLst>
                <a:path w="3116" h="8644" extrusionOk="0">
                  <a:moveTo>
                    <a:pt x="2872" y="1"/>
                  </a:moveTo>
                  <a:cubicBezTo>
                    <a:pt x="2144" y="1538"/>
                    <a:pt x="1740" y="3277"/>
                    <a:pt x="1214" y="4882"/>
                  </a:cubicBezTo>
                  <a:cubicBezTo>
                    <a:pt x="823" y="6095"/>
                    <a:pt x="378" y="7309"/>
                    <a:pt x="1" y="8549"/>
                  </a:cubicBezTo>
                  <a:lnTo>
                    <a:pt x="311" y="8643"/>
                  </a:lnTo>
                  <a:cubicBezTo>
                    <a:pt x="756" y="7443"/>
                    <a:pt x="1106" y="6189"/>
                    <a:pt x="1524" y="4989"/>
                  </a:cubicBezTo>
                  <a:cubicBezTo>
                    <a:pt x="2063" y="3385"/>
                    <a:pt x="2778" y="1740"/>
                    <a:pt x="3115" y="82"/>
                  </a:cubicBezTo>
                  <a:lnTo>
                    <a:pt x="2872" y="1"/>
                  </a:lnTo>
                  <a:close/>
                </a:path>
              </a:pathLst>
            </a:custGeom>
            <a:solidFill>
              <a:srgbClr val="D3EB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8"/>
            <p:cNvSpPr/>
            <p:nvPr/>
          </p:nvSpPr>
          <p:spPr>
            <a:xfrm>
              <a:off x="3067075" y="1895150"/>
              <a:ext cx="77550" cy="215075"/>
            </a:xfrm>
            <a:custGeom>
              <a:avLst/>
              <a:gdLst/>
              <a:ahLst/>
              <a:cxnLst/>
              <a:rect l="l" t="t" r="r" b="b"/>
              <a:pathLst>
                <a:path w="3102" h="8603" extrusionOk="0">
                  <a:moveTo>
                    <a:pt x="2832" y="1"/>
                  </a:moveTo>
                  <a:cubicBezTo>
                    <a:pt x="2225" y="1470"/>
                    <a:pt x="1807" y="3048"/>
                    <a:pt x="1308" y="4558"/>
                  </a:cubicBezTo>
                  <a:cubicBezTo>
                    <a:pt x="877" y="5866"/>
                    <a:pt x="351" y="7173"/>
                    <a:pt x="0" y="8508"/>
                  </a:cubicBezTo>
                  <a:lnTo>
                    <a:pt x="297" y="8603"/>
                  </a:lnTo>
                  <a:cubicBezTo>
                    <a:pt x="809" y="7322"/>
                    <a:pt x="1173" y="5960"/>
                    <a:pt x="1605" y="4666"/>
                  </a:cubicBezTo>
                  <a:cubicBezTo>
                    <a:pt x="2104" y="3142"/>
                    <a:pt x="2697" y="1632"/>
                    <a:pt x="3101" y="95"/>
                  </a:cubicBezTo>
                  <a:lnTo>
                    <a:pt x="2832" y="1"/>
                  </a:lnTo>
                  <a:close/>
                </a:path>
              </a:pathLst>
            </a:custGeom>
            <a:solidFill>
              <a:srgbClr val="D3EB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48"/>
            <p:cNvSpPr/>
            <p:nvPr/>
          </p:nvSpPr>
          <p:spPr>
            <a:xfrm>
              <a:off x="2864500" y="1782225"/>
              <a:ext cx="347525" cy="160475"/>
            </a:xfrm>
            <a:custGeom>
              <a:avLst/>
              <a:gdLst/>
              <a:ahLst/>
              <a:cxnLst/>
              <a:rect l="l" t="t" r="r" b="b"/>
              <a:pathLst>
                <a:path w="13901" h="6419" extrusionOk="0">
                  <a:moveTo>
                    <a:pt x="944" y="1"/>
                  </a:moveTo>
                  <a:lnTo>
                    <a:pt x="0" y="2225"/>
                  </a:lnTo>
                  <a:lnTo>
                    <a:pt x="13267" y="6419"/>
                  </a:lnTo>
                  <a:lnTo>
                    <a:pt x="13901" y="4437"/>
                  </a:lnTo>
                  <a:lnTo>
                    <a:pt x="944" y="1"/>
                  </a:lnTo>
                  <a:close/>
                </a:path>
              </a:pathLst>
            </a:custGeom>
            <a:solidFill>
              <a:srgbClr val="0E3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48"/>
            <p:cNvSpPr/>
            <p:nvPr/>
          </p:nvSpPr>
          <p:spPr>
            <a:xfrm>
              <a:off x="3040450" y="1776025"/>
              <a:ext cx="98100" cy="62625"/>
            </a:xfrm>
            <a:custGeom>
              <a:avLst/>
              <a:gdLst/>
              <a:ahLst/>
              <a:cxnLst/>
              <a:rect l="l" t="t" r="r" b="b"/>
              <a:pathLst>
                <a:path w="3924" h="2505" extrusionOk="0">
                  <a:moveTo>
                    <a:pt x="3044" y="374"/>
                  </a:moveTo>
                  <a:cubicBezTo>
                    <a:pt x="3100" y="374"/>
                    <a:pt x="3151" y="385"/>
                    <a:pt x="3196" y="411"/>
                  </a:cubicBezTo>
                  <a:cubicBezTo>
                    <a:pt x="3695" y="707"/>
                    <a:pt x="3007" y="1368"/>
                    <a:pt x="2751" y="1516"/>
                  </a:cubicBezTo>
                  <a:cubicBezTo>
                    <a:pt x="2184" y="1840"/>
                    <a:pt x="1551" y="2042"/>
                    <a:pt x="904" y="2082"/>
                  </a:cubicBezTo>
                  <a:cubicBezTo>
                    <a:pt x="836" y="2089"/>
                    <a:pt x="772" y="2093"/>
                    <a:pt x="710" y="2093"/>
                  </a:cubicBezTo>
                  <a:cubicBezTo>
                    <a:pt x="647" y="2093"/>
                    <a:pt x="587" y="2089"/>
                    <a:pt x="526" y="2082"/>
                  </a:cubicBezTo>
                  <a:cubicBezTo>
                    <a:pt x="958" y="1786"/>
                    <a:pt x="1389" y="1381"/>
                    <a:pt x="1793" y="1085"/>
                  </a:cubicBezTo>
                  <a:lnTo>
                    <a:pt x="1807" y="1085"/>
                  </a:lnTo>
                  <a:cubicBezTo>
                    <a:pt x="2031" y="920"/>
                    <a:pt x="2656" y="374"/>
                    <a:pt x="3044" y="374"/>
                  </a:cubicBezTo>
                  <a:close/>
                  <a:moveTo>
                    <a:pt x="3142" y="0"/>
                  </a:moveTo>
                  <a:cubicBezTo>
                    <a:pt x="2676" y="0"/>
                    <a:pt x="2064" y="474"/>
                    <a:pt x="1780" y="694"/>
                  </a:cubicBezTo>
                  <a:cubicBezTo>
                    <a:pt x="1227" y="1098"/>
                    <a:pt x="580" y="1530"/>
                    <a:pt x="135" y="2082"/>
                  </a:cubicBezTo>
                  <a:cubicBezTo>
                    <a:pt x="81" y="2082"/>
                    <a:pt x="27" y="2123"/>
                    <a:pt x="0" y="2163"/>
                  </a:cubicBezTo>
                  <a:cubicBezTo>
                    <a:pt x="354" y="2402"/>
                    <a:pt x="788" y="2504"/>
                    <a:pt x="1230" y="2504"/>
                  </a:cubicBezTo>
                  <a:cubicBezTo>
                    <a:pt x="1714" y="2504"/>
                    <a:pt x="2207" y="2381"/>
                    <a:pt x="2616" y="2177"/>
                  </a:cubicBezTo>
                  <a:cubicBezTo>
                    <a:pt x="3236" y="1867"/>
                    <a:pt x="3924" y="1152"/>
                    <a:pt x="3654" y="397"/>
                  </a:cubicBezTo>
                  <a:cubicBezTo>
                    <a:pt x="3550" y="107"/>
                    <a:pt x="3362" y="0"/>
                    <a:pt x="3142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48"/>
            <p:cNvSpPr/>
            <p:nvPr/>
          </p:nvSpPr>
          <p:spPr>
            <a:xfrm>
              <a:off x="2983475" y="1751500"/>
              <a:ext cx="64400" cy="79675"/>
            </a:xfrm>
            <a:custGeom>
              <a:avLst/>
              <a:gdLst/>
              <a:ahLst/>
              <a:cxnLst/>
              <a:rect l="l" t="t" r="r" b="b"/>
              <a:pathLst>
                <a:path w="2576" h="3187" extrusionOk="0">
                  <a:moveTo>
                    <a:pt x="928" y="377"/>
                  </a:moveTo>
                  <a:cubicBezTo>
                    <a:pt x="1280" y="377"/>
                    <a:pt x="1759" y="1002"/>
                    <a:pt x="1888" y="1270"/>
                  </a:cubicBezTo>
                  <a:cubicBezTo>
                    <a:pt x="2129" y="1739"/>
                    <a:pt x="2191" y="2255"/>
                    <a:pt x="2287" y="2763"/>
                  </a:cubicBezTo>
                  <a:lnTo>
                    <a:pt x="2287" y="2763"/>
                  </a:lnTo>
                  <a:cubicBezTo>
                    <a:pt x="1922" y="2628"/>
                    <a:pt x="1542" y="2522"/>
                    <a:pt x="1241" y="2268"/>
                  </a:cubicBezTo>
                  <a:cubicBezTo>
                    <a:pt x="837" y="1944"/>
                    <a:pt x="432" y="1189"/>
                    <a:pt x="621" y="664"/>
                  </a:cubicBezTo>
                  <a:cubicBezTo>
                    <a:pt x="692" y="457"/>
                    <a:pt x="802" y="377"/>
                    <a:pt x="928" y="377"/>
                  </a:cubicBezTo>
                  <a:close/>
                  <a:moveTo>
                    <a:pt x="2508" y="2848"/>
                  </a:moveTo>
                  <a:lnTo>
                    <a:pt x="2511" y="2857"/>
                  </a:lnTo>
                  <a:lnTo>
                    <a:pt x="2511" y="2857"/>
                  </a:lnTo>
                  <a:cubicBezTo>
                    <a:pt x="2510" y="2856"/>
                    <a:pt x="2509" y="2856"/>
                    <a:pt x="2508" y="2855"/>
                  </a:cubicBezTo>
                  <a:lnTo>
                    <a:pt x="2508" y="2855"/>
                  </a:lnTo>
                  <a:cubicBezTo>
                    <a:pt x="2508" y="2853"/>
                    <a:pt x="2508" y="2850"/>
                    <a:pt x="2508" y="2848"/>
                  </a:cubicBezTo>
                  <a:close/>
                  <a:moveTo>
                    <a:pt x="838" y="0"/>
                  </a:moveTo>
                  <a:cubicBezTo>
                    <a:pt x="672" y="0"/>
                    <a:pt x="516" y="65"/>
                    <a:pt x="392" y="232"/>
                  </a:cubicBezTo>
                  <a:cubicBezTo>
                    <a:pt x="1" y="744"/>
                    <a:pt x="243" y="1729"/>
                    <a:pt x="567" y="2241"/>
                  </a:cubicBezTo>
                  <a:cubicBezTo>
                    <a:pt x="882" y="2747"/>
                    <a:pt x="1477" y="3187"/>
                    <a:pt x="2088" y="3187"/>
                  </a:cubicBezTo>
                  <a:cubicBezTo>
                    <a:pt x="2210" y="3187"/>
                    <a:pt x="2333" y="3169"/>
                    <a:pt x="2455" y="3131"/>
                  </a:cubicBezTo>
                  <a:cubicBezTo>
                    <a:pt x="2512" y="3115"/>
                    <a:pt x="2550" y="3075"/>
                    <a:pt x="2565" y="3028"/>
                  </a:cubicBezTo>
                  <a:lnTo>
                    <a:pt x="2565" y="3028"/>
                  </a:lnTo>
                  <a:lnTo>
                    <a:pt x="2576" y="3063"/>
                  </a:lnTo>
                  <a:cubicBezTo>
                    <a:pt x="2576" y="2255"/>
                    <a:pt x="2360" y="1162"/>
                    <a:pt x="1807" y="542"/>
                  </a:cubicBezTo>
                  <a:cubicBezTo>
                    <a:pt x="1596" y="303"/>
                    <a:pt x="1195" y="0"/>
                    <a:pt x="838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48"/>
            <p:cNvSpPr/>
            <p:nvPr/>
          </p:nvSpPr>
          <p:spPr>
            <a:xfrm>
              <a:off x="3040100" y="1831175"/>
              <a:ext cx="119700" cy="54725"/>
            </a:xfrm>
            <a:custGeom>
              <a:avLst/>
              <a:gdLst/>
              <a:ahLst/>
              <a:cxnLst/>
              <a:rect l="l" t="t" r="r" b="b"/>
              <a:pathLst>
                <a:path w="4788" h="2189" extrusionOk="0">
                  <a:moveTo>
                    <a:pt x="644" y="0"/>
                  </a:moveTo>
                  <a:cubicBezTo>
                    <a:pt x="542" y="0"/>
                    <a:pt x="435" y="12"/>
                    <a:pt x="324" y="38"/>
                  </a:cubicBezTo>
                  <a:cubicBezTo>
                    <a:pt x="216" y="65"/>
                    <a:pt x="1" y="146"/>
                    <a:pt x="109" y="146"/>
                  </a:cubicBezTo>
                  <a:lnTo>
                    <a:pt x="55" y="281"/>
                  </a:lnTo>
                  <a:cubicBezTo>
                    <a:pt x="66" y="281"/>
                    <a:pt x="77" y="281"/>
                    <a:pt x="89" y="281"/>
                  </a:cubicBezTo>
                  <a:cubicBezTo>
                    <a:pt x="1510" y="281"/>
                    <a:pt x="2317" y="1955"/>
                    <a:pt x="3628" y="2169"/>
                  </a:cubicBezTo>
                  <a:cubicBezTo>
                    <a:pt x="3707" y="2182"/>
                    <a:pt x="3791" y="2189"/>
                    <a:pt x="3877" y="2189"/>
                  </a:cubicBezTo>
                  <a:cubicBezTo>
                    <a:pt x="4315" y="2189"/>
                    <a:pt x="4787" y="2002"/>
                    <a:pt x="4787" y="1494"/>
                  </a:cubicBezTo>
                  <a:cubicBezTo>
                    <a:pt x="4787" y="1147"/>
                    <a:pt x="4469" y="834"/>
                    <a:pt x="4148" y="834"/>
                  </a:cubicBezTo>
                  <a:cubicBezTo>
                    <a:pt x="3983" y="834"/>
                    <a:pt x="3818" y="916"/>
                    <a:pt x="3695" y="1117"/>
                  </a:cubicBezTo>
                  <a:cubicBezTo>
                    <a:pt x="3673" y="1161"/>
                    <a:pt x="3722" y="1222"/>
                    <a:pt x="3763" y="1222"/>
                  </a:cubicBezTo>
                  <a:cubicBezTo>
                    <a:pt x="3773" y="1222"/>
                    <a:pt x="3782" y="1219"/>
                    <a:pt x="3789" y="1211"/>
                  </a:cubicBezTo>
                  <a:cubicBezTo>
                    <a:pt x="3870" y="1135"/>
                    <a:pt x="3989" y="1095"/>
                    <a:pt x="4105" y="1095"/>
                  </a:cubicBezTo>
                  <a:cubicBezTo>
                    <a:pt x="4320" y="1095"/>
                    <a:pt x="4525" y="1234"/>
                    <a:pt x="4464" y="1548"/>
                  </a:cubicBezTo>
                  <a:cubicBezTo>
                    <a:pt x="4410" y="1818"/>
                    <a:pt x="4100" y="1885"/>
                    <a:pt x="3870" y="1885"/>
                  </a:cubicBezTo>
                  <a:cubicBezTo>
                    <a:pt x="3371" y="1885"/>
                    <a:pt x="2954" y="1589"/>
                    <a:pt x="2603" y="1279"/>
                  </a:cubicBezTo>
                  <a:cubicBezTo>
                    <a:pt x="1993" y="740"/>
                    <a:pt x="1446" y="0"/>
                    <a:pt x="644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48"/>
            <p:cNvSpPr/>
            <p:nvPr/>
          </p:nvSpPr>
          <p:spPr>
            <a:xfrm>
              <a:off x="2927850" y="1825025"/>
              <a:ext cx="123750" cy="55775"/>
            </a:xfrm>
            <a:custGeom>
              <a:avLst/>
              <a:gdLst/>
              <a:ahLst/>
              <a:cxnLst/>
              <a:rect l="l" t="t" r="r" b="b"/>
              <a:pathLst>
                <a:path w="4950" h="2231" extrusionOk="0">
                  <a:moveTo>
                    <a:pt x="4739" y="0"/>
                  </a:moveTo>
                  <a:cubicBezTo>
                    <a:pt x="3340" y="0"/>
                    <a:pt x="2709" y="1356"/>
                    <a:pt x="1646" y="1808"/>
                  </a:cubicBezTo>
                  <a:cubicBezTo>
                    <a:pt x="1473" y="1878"/>
                    <a:pt x="1304" y="1917"/>
                    <a:pt x="1153" y="1917"/>
                  </a:cubicBezTo>
                  <a:cubicBezTo>
                    <a:pt x="868" y="1917"/>
                    <a:pt x="642" y="1778"/>
                    <a:pt x="554" y="1444"/>
                  </a:cubicBezTo>
                  <a:cubicBezTo>
                    <a:pt x="456" y="1070"/>
                    <a:pt x="757" y="797"/>
                    <a:pt x="1058" y="797"/>
                  </a:cubicBezTo>
                  <a:cubicBezTo>
                    <a:pt x="1214" y="797"/>
                    <a:pt x="1370" y="869"/>
                    <a:pt x="1471" y="1039"/>
                  </a:cubicBezTo>
                  <a:cubicBezTo>
                    <a:pt x="1484" y="1066"/>
                    <a:pt x="1511" y="1080"/>
                    <a:pt x="1538" y="1080"/>
                  </a:cubicBezTo>
                  <a:cubicBezTo>
                    <a:pt x="1565" y="1080"/>
                    <a:pt x="1592" y="1066"/>
                    <a:pt x="1605" y="1039"/>
                  </a:cubicBezTo>
                  <a:cubicBezTo>
                    <a:pt x="1716" y="707"/>
                    <a:pt x="1284" y="397"/>
                    <a:pt x="885" y="397"/>
                  </a:cubicBezTo>
                  <a:cubicBezTo>
                    <a:pt x="750" y="397"/>
                    <a:pt x="619" y="432"/>
                    <a:pt x="513" y="513"/>
                  </a:cubicBezTo>
                  <a:cubicBezTo>
                    <a:pt x="1" y="904"/>
                    <a:pt x="82" y="1835"/>
                    <a:pt x="540" y="2077"/>
                  </a:cubicBezTo>
                  <a:cubicBezTo>
                    <a:pt x="748" y="2187"/>
                    <a:pt x="951" y="2230"/>
                    <a:pt x="1146" y="2230"/>
                  </a:cubicBezTo>
                  <a:cubicBezTo>
                    <a:pt x="1697" y="2230"/>
                    <a:pt x="2184" y="1879"/>
                    <a:pt x="2522" y="1660"/>
                  </a:cubicBezTo>
                  <a:cubicBezTo>
                    <a:pt x="3277" y="1174"/>
                    <a:pt x="3898" y="392"/>
                    <a:pt x="4814" y="257"/>
                  </a:cubicBezTo>
                  <a:cubicBezTo>
                    <a:pt x="4949" y="217"/>
                    <a:pt x="4936" y="28"/>
                    <a:pt x="4801" y="15"/>
                  </a:cubicBezTo>
                  <a:lnTo>
                    <a:pt x="4801" y="1"/>
                  </a:lnTo>
                  <a:cubicBezTo>
                    <a:pt x="4780" y="1"/>
                    <a:pt x="4760" y="0"/>
                    <a:pt x="4739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48"/>
            <p:cNvSpPr/>
            <p:nvPr/>
          </p:nvSpPr>
          <p:spPr>
            <a:xfrm>
              <a:off x="2957850" y="1829650"/>
              <a:ext cx="88100" cy="255700"/>
            </a:xfrm>
            <a:custGeom>
              <a:avLst/>
              <a:gdLst/>
              <a:ahLst/>
              <a:cxnLst/>
              <a:rect l="l" t="t" r="r" b="b"/>
              <a:pathLst>
                <a:path w="3524" h="10228" extrusionOk="0">
                  <a:moveTo>
                    <a:pt x="3413" y="0"/>
                  </a:moveTo>
                  <a:cubicBezTo>
                    <a:pt x="3380" y="0"/>
                    <a:pt x="3347" y="18"/>
                    <a:pt x="3331" y="59"/>
                  </a:cubicBezTo>
                  <a:lnTo>
                    <a:pt x="3345" y="59"/>
                  </a:lnTo>
                  <a:cubicBezTo>
                    <a:pt x="2603" y="1677"/>
                    <a:pt x="2145" y="3443"/>
                    <a:pt x="1592" y="5128"/>
                  </a:cubicBezTo>
                  <a:cubicBezTo>
                    <a:pt x="1282" y="6032"/>
                    <a:pt x="985" y="6935"/>
                    <a:pt x="675" y="7825"/>
                  </a:cubicBezTo>
                  <a:cubicBezTo>
                    <a:pt x="419" y="8593"/>
                    <a:pt x="109" y="9335"/>
                    <a:pt x="1" y="10130"/>
                  </a:cubicBezTo>
                  <a:cubicBezTo>
                    <a:pt x="1" y="10190"/>
                    <a:pt x="49" y="10228"/>
                    <a:pt x="98" y="10228"/>
                  </a:cubicBezTo>
                  <a:cubicBezTo>
                    <a:pt x="127" y="10228"/>
                    <a:pt x="156" y="10214"/>
                    <a:pt x="176" y="10184"/>
                  </a:cubicBezTo>
                  <a:cubicBezTo>
                    <a:pt x="567" y="9497"/>
                    <a:pt x="756" y="8701"/>
                    <a:pt x="999" y="7933"/>
                  </a:cubicBezTo>
                  <a:cubicBezTo>
                    <a:pt x="1295" y="7043"/>
                    <a:pt x="1592" y="6140"/>
                    <a:pt x="1889" y="5223"/>
                  </a:cubicBezTo>
                  <a:cubicBezTo>
                    <a:pt x="2441" y="3537"/>
                    <a:pt x="3129" y="1852"/>
                    <a:pt x="3506" y="113"/>
                  </a:cubicBezTo>
                  <a:cubicBezTo>
                    <a:pt x="3523" y="46"/>
                    <a:pt x="3468" y="0"/>
                    <a:pt x="3413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48"/>
            <p:cNvSpPr/>
            <p:nvPr/>
          </p:nvSpPr>
          <p:spPr>
            <a:xfrm>
              <a:off x="2952100" y="1827625"/>
              <a:ext cx="93100" cy="260925"/>
            </a:xfrm>
            <a:custGeom>
              <a:avLst/>
              <a:gdLst/>
              <a:ahLst/>
              <a:cxnLst/>
              <a:rect l="l" t="t" r="r" b="b"/>
              <a:pathLst>
                <a:path w="3724" h="10437" extrusionOk="0">
                  <a:moveTo>
                    <a:pt x="3550" y="0"/>
                  </a:moveTo>
                  <a:cubicBezTo>
                    <a:pt x="3499" y="0"/>
                    <a:pt x="3448" y="23"/>
                    <a:pt x="3413" y="72"/>
                  </a:cubicBezTo>
                  <a:cubicBezTo>
                    <a:pt x="2172" y="3403"/>
                    <a:pt x="1121" y="6827"/>
                    <a:pt x="42" y="10211"/>
                  </a:cubicBezTo>
                  <a:cubicBezTo>
                    <a:pt x="1" y="10345"/>
                    <a:pt x="108" y="10437"/>
                    <a:pt x="212" y="10437"/>
                  </a:cubicBezTo>
                  <a:cubicBezTo>
                    <a:pt x="277" y="10437"/>
                    <a:pt x="340" y="10402"/>
                    <a:pt x="366" y="10319"/>
                  </a:cubicBezTo>
                  <a:cubicBezTo>
                    <a:pt x="1525" y="6962"/>
                    <a:pt x="2725" y="3578"/>
                    <a:pt x="3723" y="167"/>
                  </a:cubicBezTo>
                  <a:cubicBezTo>
                    <a:pt x="3723" y="65"/>
                    <a:pt x="3637" y="0"/>
                    <a:pt x="3550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48"/>
            <p:cNvSpPr/>
            <p:nvPr/>
          </p:nvSpPr>
          <p:spPr>
            <a:xfrm>
              <a:off x="2850325" y="1933800"/>
              <a:ext cx="299825" cy="86175"/>
            </a:xfrm>
            <a:custGeom>
              <a:avLst/>
              <a:gdLst/>
              <a:ahLst/>
              <a:cxnLst/>
              <a:rect l="l" t="t" r="r" b="b"/>
              <a:pathLst>
                <a:path w="11993" h="3447" extrusionOk="0">
                  <a:moveTo>
                    <a:pt x="193" y="0"/>
                  </a:moveTo>
                  <a:cubicBezTo>
                    <a:pt x="57" y="0"/>
                    <a:pt x="0" y="198"/>
                    <a:pt x="149" y="248"/>
                  </a:cubicBezTo>
                  <a:lnTo>
                    <a:pt x="149" y="234"/>
                  </a:lnTo>
                  <a:cubicBezTo>
                    <a:pt x="3223" y="1138"/>
                    <a:pt x="6297" y="2014"/>
                    <a:pt x="9385" y="2863"/>
                  </a:cubicBezTo>
                  <a:cubicBezTo>
                    <a:pt x="10194" y="3079"/>
                    <a:pt x="11030" y="3227"/>
                    <a:pt x="11825" y="3443"/>
                  </a:cubicBezTo>
                  <a:cubicBezTo>
                    <a:pt x="11835" y="3445"/>
                    <a:pt x="11844" y="3446"/>
                    <a:pt x="11852" y="3446"/>
                  </a:cubicBezTo>
                  <a:cubicBezTo>
                    <a:pt x="11954" y="3446"/>
                    <a:pt x="11992" y="3306"/>
                    <a:pt x="11893" y="3281"/>
                  </a:cubicBezTo>
                  <a:cubicBezTo>
                    <a:pt x="11124" y="3066"/>
                    <a:pt x="10369" y="2756"/>
                    <a:pt x="9587" y="2540"/>
                  </a:cubicBezTo>
                  <a:lnTo>
                    <a:pt x="7268" y="1893"/>
                  </a:lnTo>
                  <a:cubicBezTo>
                    <a:pt x="5745" y="1475"/>
                    <a:pt x="4208" y="1043"/>
                    <a:pt x="2657" y="639"/>
                  </a:cubicBezTo>
                  <a:cubicBezTo>
                    <a:pt x="1848" y="423"/>
                    <a:pt x="1039" y="207"/>
                    <a:pt x="230" y="5"/>
                  </a:cubicBezTo>
                  <a:cubicBezTo>
                    <a:pt x="217" y="2"/>
                    <a:pt x="205" y="0"/>
                    <a:pt x="193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48"/>
            <p:cNvSpPr/>
            <p:nvPr/>
          </p:nvSpPr>
          <p:spPr>
            <a:xfrm>
              <a:off x="2849625" y="1926375"/>
              <a:ext cx="300950" cy="87175"/>
            </a:xfrm>
            <a:custGeom>
              <a:avLst/>
              <a:gdLst/>
              <a:ahLst/>
              <a:cxnLst/>
              <a:rect l="l" t="t" r="r" b="b"/>
              <a:pathLst>
                <a:path w="12038" h="3487" extrusionOk="0">
                  <a:moveTo>
                    <a:pt x="156" y="0"/>
                  </a:moveTo>
                  <a:cubicBezTo>
                    <a:pt x="45" y="0"/>
                    <a:pt x="1" y="171"/>
                    <a:pt x="123" y="208"/>
                  </a:cubicBezTo>
                  <a:cubicBezTo>
                    <a:pt x="892" y="423"/>
                    <a:pt x="1647" y="734"/>
                    <a:pt x="2429" y="936"/>
                  </a:cubicBezTo>
                  <a:lnTo>
                    <a:pt x="4775" y="1569"/>
                  </a:lnTo>
                  <a:cubicBezTo>
                    <a:pt x="6325" y="1987"/>
                    <a:pt x="7862" y="2432"/>
                    <a:pt x="9413" y="2891"/>
                  </a:cubicBezTo>
                  <a:cubicBezTo>
                    <a:pt x="10134" y="3097"/>
                    <a:pt x="10965" y="3487"/>
                    <a:pt x="11731" y="3487"/>
                  </a:cubicBezTo>
                  <a:cubicBezTo>
                    <a:pt x="11767" y="3487"/>
                    <a:pt x="11804" y="3486"/>
                    <a:pt x="11840" y="3484"/>
                  </a:cubicBezTo>
                  <a:cubicBezTo>
                    <a:pt x="11845" y="3485"/>
                    <a:pt x="11850" y="3485"/>
                    <a:pt x="11854" y="3485"/>
                  </a:cubicBezTo>
                  <a:cubicBezTo>
                    <a:pt x="11979" y="3485"/>
                    <a:pt x="12038" y="3319"/>
                    <a:pt x="11921" y="3241"/>
                  </a:cubicBezTo>
                  <a:cubicBezTo>
                    <a:pt x="11274" y="2810"/>
                    <a:pt x="10357" y="2715"/>
                    <a:pt x="9602" y="2527"/>
                  </a:cubicBezTo>
                  <a:cubicBezTo>
                    <a:pt x="8820" y="2311"/>
                    <a:pt x="8038" y="2122"/>
                    <a:pt x="7269" y="1907"/>
                  </a:cubicBezTo>
                  <a:cubicBezTo>
                    <a:pt x="5719" y="1475"/>
                    <a:pt x="4182" y="1044"/>
                    <a:pt x="2645" y="599"/>
                  </a:cubicBezTo>
                  <a:cubicBezTo>
                    <a:pt x="1836" y="369"/>
                    <a:pt x="986" y="221"/>
                    <a:pt x="191" y="5"/>
                  </a:cubicBezTo>
                  <a:cubicBezTo>
                    <a:pt x="179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" name="Google Shape;1068;p48"/>
          <p:cNvGrpSpPr/>
          <p:nvPr/>
        </p:nvGrpSpPr>
        <p:grpSpPr>
          <a:xfrm rot="1820722">
            <a:off x="6417552" y="3340296"/>
            <a:ext cx="1057112" cy="599876"/>
            <a:chOff x="2186300" y="1833375"/>
            <a:chExt cx="395750" cy="224575"/>
          </a:xfrm>
        </p:grpSpPr>
        <p:sp>
          <p:nvSpPr>
            <p:cNvPr id="1069" name="Google Shape;1069;p48"/>
            <p:cNvSpPr/>
            <p:nvPr/>
          </p:nvSpPr>
          <p:spPr>
            <a:xfrm>
              <a:off x="2372700" y="1833375"/>
              <a:ext cx="209350" cy="187275"/>
            </a:xfrm>
            <a:custGeom>
              <a:avLst/>
              <a:gdLst/>
              <a:ahLst/>
              <a:cxnLst/>
              <a:rect l="l" t="t" r="r" b="b"/>
              <a:pathLst>
                <a:path w="8374" h="7491" extrusionOk="0">
                  <a:moveTo>
                    <a:pt x="7078" y="0"/>
                  </a:moveTo>
                  <a:cubicBezTo>
                    <a:pt x="6970" y="0"/>
                    <a:pt x="6868" y="4"/>
                    <a:pt x="6783" y="4"/>
                  </a:cubicBezTo>
                  <a:cubicBezTo>
                    <a:pt x="5623" y="18"/>
                    <a:pt x="4491" y="355"/>
                    <a:pt x="3533" y="1002"/>
                  </a:cubicBezTo>
                  <a:cubicBezTo>
                    <a:pt x="1821" y="2134"/>
                    <a:pt x="1" y="4629"/>
                    <a:pt x="2050" y="6274"/>
                  </a:cubicBezTo>
                  <a:cubicBezTo>
                    <a:pt x="2738" y="6827"/>
                    <a:pt x="3695" y="7056"/>
                    <a:pt x="4531" y="7285"/>
                  </a:cubicBezTo>
                  <a:cubicBezTo>
                    <a:pt x="4921" y="7393"/>
                    <a:pt x="5339" y="7490"/>
                    <a:pt x="5736" y="7490"/>
                  </a:cubicBezTo>
                  <a:cubicBezTo>
                    <a:pt x="6079" y="7490"/>
                    <a:pt x="6407" y="7418"/>
                    <a:pt x="6688" y="7218"/>
                  </a:cubicBezTo>
                  <a:cubicBezTo>
                    <a:pt x="6985" y="6961"/>
                    <a:pt x="7228" y="6638"/>
                    <a:pt x="7362" y="6287"/>
                  </a:cubicBezTo>
                  <a:cubicBezTo>
                    <a:pt x="8185" y="4454"/>
                    <a:pt x="8374" y="2404"/>
                    <a:pt x="7888" y="449"/>
                  </a:cubicBezTo>
                  <a:cubicBezTo>
                    <a:pt x="7861" y="328"/>
                    <a:pt x="7807" y="220"/>
                    <a:pt x="7713" y="139"/>
                  </a:cubicBezTo>
                  <a:cubicBezTo>
                    <a:pt x="7565" y="19"/>
                    <a:pt x="7310" y="0"/>
                    <a:pt x="7078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48"/>
            <p:cNvSpPr/>
            <p:nvPr/>
          </p:nvSpPr>
          <p:spPr>
            <a:xfrm>
              <a:off x="2405750" y="1900875"/>
              <a:ext cx="161475" cy="119800"/>
            </a:xfrm>
            <a:custGeom>
              <a:avLst/>
              <a:gdLst/>
              <a:ahLst/>
              <a:cxnLst/>
              <a:rect l="l" t="t" r="r" b="b"/>
              <a:pathLst>
                <a:path w="6459" h="4792" extrusionOk="0">
                  <a:moveTo>
                    <a:pt x="472" y="1"/>
                  </a:moveTo>
                  <a:cubicBezTo>
                    <a:pt x="391" y="109"/>
                    <a:pt x="310" y="230"/>
                    <a:pt x="243" y="351"/>
                  </a:cubicBezTo>
                  <a:cubicBezTo>
                    <a:pt x="378" y="1120"/>
                    <a:pt x="189" y="1888"/>
                    <a:pt x="0" y="2657"/>
                  </a:cubicBezTo>
                  <a:cubicBezTo>
                    <a:pt x="162" y="3021"/>
                    <a:pt x="418" y="3344"/>
                    <a:pt x="742" y="3587"/>
                  </a:cubicBezTo>
                  <a:cubicBezTo>
                    <a:pt x="1416" y="4127"/>
                    <a:pt x="2373" y="4356"/>
                    <a:pt x="3223" y="4598"/>
                  </a:cubicBezTo>
                  <a:cubicBezTo>
                    <a:pt x="3602" y="4699"/>
                    <a:pt x="4017" y="4792"/>
                    <a:pt x="4413" y="4792"/>
                  </a:cubicBezTo>
                  <a:cubicBezTo>
                    <a:pt x="4761" y="4792"/>
                    <a:pt x="5096" y="4720"/>
                    <a:pt x="5380" y="4518"/>
                  </a:cubicBezTo>
                  <a:cubicBezTo>
                    <a:pt x="5676" y="4275"/>
                    <a:pt x="5906" y="3951"/>
                    <a:pt x="6054" y="3587"/>
                  </a:cubicBezTo>
                  <a:cubicBezTo>
                    <a:pt x="6202" y="3237"/>
                    <a:pt x="6337" y="2873"/>
                    <a:pt x="6458" y="2509"/>
                  </a:cubicBezTo>
                  <a:lnTo>
                    <a:pt x="6458" y="2509"/>
                  </a:lnTo>
                  <a:lnTo>
                    <a:pt x="6404" y="2589"/>
                  </a:lnTo>
                  <a:cubicBezTo>
                    <a:pt x="6067" y="3156"/>
                    <a:pt x="5569" y="3601"/>
                    <a:pt x="4962" y="3884"/>
                  </a:cubicBezTo>
                  <a:cubicBezTo>
                    <a:pt x="4878" y="3921"/>
                    <a:pt x="4775" y="3937"/>
                    <a:pt x="4659" y="3937"/>
                  </a:cubicBezTo>
                  <a:cubicBezTo>
                    <a:pt x="3454" y="3937"/>
                    <a:pt x="733" y="2127"/>
                    <a:pt x="782" y="1942"/>
                  </a:cubicBezTo>
                  <a:cubicBezTo>
                    <a:pt x="782" y="1892"/>
                    <a:pt x="819" y="1865"/>
                    <a:pt x="860" y="1865"/>
                  </a:cubicBezTo>
                  <a:cubicBezTo>
                    <a:pt x="875" y="1865"/>
                    <a:pt x="890" y="1868"/>
                    <a:pt x="903" y="1875"/>
                  </a:cubicBezTo>
                  <a:cubicBezTo>
                    <a:pt x="1128" y="1947"/>
                    <a:pt x="1359" y="1983"/>
                    <a:pt x="1588" y="1983"/>
                  </a:cubicBezTo>
                  <a:cubicBezTo>
                    <a:pt x="1702" y="1983"/>
                    <a:pt x="1816" y="1974"/>
                    <a:pt x="1928" y="1956"/>
                  </a:cubicBezTo>
                  <a:cubicBezTo>
                    <a:pt x="1685" y="1659"/>
                    <a:pt x="1362" y="1457"/>
                    <a:pt x="984" y="1363"/>
                  </a:cubicBezTo>
                  <a:lnTo>
                    <a:pt x="984" y="1363"/>
                  </a:lnTo>
                  <a:cubicBezTo>
                    <a:pt x="1012" y="1364"/>
                    <a:pt x="1039" y="1364"/>
                    <a:pt x="1066" y="1364"/>
                  </a:cubicBezTo>
                  <a:cubicBezTo>
                    <a:pt x="1362" y="1364"/>
                    <a:pt x="1656" y="1297"/>
                    <a:pt x="1928" y="1174"/>
                  </a:cubicBezTo>
                  <a:cubicBezTo>
                    <a:pt x="1712" y="1066"/>
                    <a:pt x="1479" y="1012"/>
                    <a:pt x="1243" y="1012"/>
                  </a:cubicBezTo>
                  <a:cubicBezTo>
                    <a:pt x="1125" y="1012"/>
                    <a:pt x="1007" y="1025"/>
                    <a:pt x="890" y="1052"/>
                  </a:cubicBezTo>
                  <a:cubicBezTo>
                    <a:pt x="1187" y="742"/>
                    <a:pt x="1470" y="419"/>
                    <a:pt x="1726" y="82"/>
                  </a:cubicBezTo>
                  <a:cubicBezTo>
                    <a:pt x="1308" y="82"/>
                    <a:pt x="957" y="392"/>
                    <a:pt x="688" y="715"/>
                  </a:cubicBezTo>
                  <a:cubicBezTo>
                    <a:pt x="782" y="581"/>
                    <a:pt x="634" y="216"/>
                    <a:pt x="472" y="1"/>
                  </a:cubicBezTo>
                  <a:close/>
                </a:path>
              </a:pathLst>
            </a:custGeom>
            <a:solidFill>
              <a:srgbClr val="8F3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48"/>
            <p:cNvSpPr/>
            <p:nvPr/>
          </p:nvSpPr>
          <p:spPr>
            <a:xfrm>
              <a:off x="2186300" y="1878500"/>
              <a:ext cx="220150" cy="179450"/>
            </a:xfrm>
            <a:custGeom>
              <a:avLst/>
              <a:gdLst/>
              <a:ahLst/>
              <a:cxnLst/>
              <a:rect l="l" t="t" r="r" b="b"/>
              <a:pathLst>
                <a:path w="8806" h="7178" extrusionOk="0">
                  <a:moveTo>
                    <a:pt x="2718" y="0"/>
                  </a:moveTo>
                  <a:cubicBezTo>
                    <a:pt x="2115" y="0"/>
                    <a:pt x="1512" y="91"/>
                    <a:pt x="931" y="276"/>
                  </a:cubicBezTo>
                  <a:cubicBezTo>
                    <a:pt x="675" y="356"/>
                    <a:pt x="243" y="451"/>
                    <a:pt x="95" y="680"/>
                  </a:cubicBezTo>
                  <a:cubicBezTo>
                    <a:pt x="28" y="788"/>
                    <a:pt x="1" y="909"/>
                    <a:pt x="28" y="1044"/>
                  </a:cubicBezTo>
                  <a:cubicBezTo>
                    <a:pt x="149" y="3040"/>
                    <a:pt x="945" y="4941"/>
                    <a:pt x="2293" y="6437"/>
                  </a:cubicBezTo>
                  <a:cubicBezTo>
                    <a:pt x="2536" y="6734"/>
                    <a:pt x="2846" y="6963"/>
                    <a:pt x="3210" y="7111"/>
                  </a:cubicBezTo>
                  <a:cubicBezTo>
                    <a:pt x="3353" y="7157"/>
                    <a:pt x="3497" y="7178"/>
                    <a:pt x="3642" y="7178"/>
                  </a:cubicBezTo>
                  <a:cubicBezTo>
                    <a:pt x="4217" y="7178"/>
                    <a:pt x="4790" y="6852"/>
                    <a:pt x="5286" y="6518"/>
                  </a:cubicBezTo>
                  <a:cubicBezTo>
                    <a:pt x="6014" y="6046"/>
                    <a:pt x="6864" y="5534"/>
                    <a:pt x="7349" y="4806"/>
                  </a:cubicBezTo>
                  <a:cubicBezTo>
                    <a:pt x="8805" y="2608"/>
                    <a:pt x="6311" y="788"/>
                    <a:pt x="4329" y="222"/>
                  </a:cubicBezTo>
                  <a:cubicBezTo>
                    <a:pt x="3804" y="74"/>
                    <a:pt x="3261" y="0"/>
                    <a:pt x="2718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48"/>
            <p:cNvSpPr/>
            <p:nvPr/>
          </p:nvSpPr>
          <p:spPr>
            <a:xfrm>
              <a:off x="2225750" y="1911325"/>
              <a:ext cx="154725" cy="146625"/>
            </a:xfrm>
            <a:custGeom>
              <a:avLst/>
              <a:gdLst/>
              <a:ahLst/>
              <a:cxnLst/>
              <a:rect l="l" t="t" r="r" b="b"/>
              <a:pathLst>
                <a:path w="6189" h="5865" extrusionOk="0">
                  <a:moveTo>
                    <a:pt x="4922" y="1"/>
                  </a:moveTo>
                  <a:lnTo>
                    <a:pt x="4922" y="1"/>
                  </a:lnTo>
                  <a:cubicBezTo>
                    <a:pt x="4843" y="264"/>
                    <a:pt x="4802" y="643"/>
                    <a:pt x="4938" y="736"/>
                  </a:cubicBezTo>
                  <a:lnTo>
                    <a:pt x="4938" y="736"/>
                  </a:lnTo>
                  <a:cubicBezTo>
                    <a:pt x="4666" y="570"/>
                    <a:pt x="4346" y="421"/>
                    <a:pt x="4028" y="421"/>
                  </a:cubicBezTo>
                  <a:cubicBezTo>
                    <a:pt x="3939" y="421"/>
                    <a:pt x="3850" y="433"/>
                    <a:pt x="3762" y="459"/>
                  </a:cubicBezTo>
                  <a:cubicBezTo>
                    <a:pt x="4113" y="702"/>
                    <a:pt x="4477" y="931"/>
                    <a:pt x="4841" y="1133"/>
                  </a:cubicBezTo>
                  <a:cubicBezTo>
                    <a:pt x="4490" y="1160"/>
                    <a:pt x="4153" y="1322"/>
                    <a:pt x="3897" y="1565"/>
                  </a:cubicBezTo>
                  <a:cubicBezTo>
                    <a:pt x="3979" y="1575"/>
                    <a:pt x="4062" y="1580"/>
                    <a:pt x="4145" y="1580"/>
                  </a:cubicBezTo>
                  <a:cubicBezTo>
                    <a:pt x="4385" y="1580"/>
                    <a:pt x="4623" y="1537"/>
                    <a:pt x="4854" y="1457"/>
                  </a:cubicBezTo>
                  <a:lnTo>
                    <a:pt x="4854" y="1457"/>
                  </a:lnTo>
                  <a:cubicBezTo>
                    <a:pt x="4531" y="1659"/>
                    <a:pt x="4274" y="1956"/>
                    <a:pt x="4140" y="2320"/>
                  </a:cubicBezTo>
                  <a:cubicBezTo>
                    <a:pt x="4477" y="2252"/>
                    <a:pt x="4814" y="2118"/>
                    <a:pt x="5097" y="1929"/>
                  </a:cubicBezTo>
                  <a:cubicBezTo>
                    <a:pt x="5110" y="1902"/>
                    <a:pt x="5137" y="1888"/>
                    <a:pt x="5178" y="1888"/>
                  </a:cubicBezTo>
                  <a:cubicBezTo>
                    <a:pt x="5191" y="1902"/>
                    <a:pt x="5218" y="1929"/>
                    <a:pt x="5232" y="1942"/>
                  </a:cubicBezTo>
                  <a:cubicBezTo>
                    <a:pt x="5337" y="2113"/>
                    <a:pt x="3636" y="5076"/>
                    <a:pt x="1964" y="5076"/>
                  </a:cubicBezTo>
                  <a:cubicBezTo>
                    <a:pt x="1921" y="5076"/>
                    <a:pt x="1877" y="5074"/>
                    <a:pt x="1834" y="5070"/>
                  </a:cubicBezTo>
                  <a:cubicBezTo>
                    <a:pt x="1173" y="4989"/>
                    <a:pt x="553" y="4720"/>
                    <a:pt x="54" y="4275"/>
                  </a:cubicBezTo>
                  <a:lnTo>
                    <a:pt x="0" y="4221"/>
                  </a:lnTo>
                  <a:lnTo>
                    <a:pt x="0" y="4221"/>
                  </a:lnTo>
                  <a:cubicBezTo>
                    <a:pt x="216" y="4544"/>
                    <a:pt x="445" y="4841"/>
                    <a:pt x="701" y="5124"/>
                  </a:cubicBezTo>
                  <a:cubicBezTo>
                    <a:pt x="958" y="5421"/>
                    <a:pt x="1268" y="5664"/>
                    <a:pt x="1632" y="5798"/>
                  </a:cubicBezTo>
                  <a:cubicBezTo>
                    <a:pt x="1773" y="5844"/>
                    <a:pt x="1915" y="5865"/>
                    <a:pt x="2058" y="5865"/>
                  </a:cubicBezTo>
                  <a:cubicBezTo>
                    <a:pt x="2627" y="5865"/>
                    <a:pt x="3202" y="5542"/>
                    <a:pt x="3708" y="5219"/>
                  </a:cubicBezTo>
                  <a:cubicBezTo>
                    <a:pt x="4436" y="4733"/>
                    <a:pt x="5286" y="4234"/>
                    <a:pt x="5771" y="3506"/>
                  </a:cubicBezTo>
                  <a:cubicBezTo>
                    <a:pt x="5987" y="3169"/>
                    <a:pt x="6135" y="2792"/>
                    <a:pt x="6189" y="2401"/>
                  </a:cubicBezTo>
                  <a:cubicBezTo>
                    <a:pt x="5838" y="1875"/>
                    <a:pt x="5623" y="1268"/>
                    <a:pt x="5569" y="634"/>
                  </a:cubicBezTo>
                  <a:cubicBezTo>
                    <a:pt x="5380" y="405"/>
                    <a:pt x="5164" y="189"/>
                    <a:pt x="4922" y="1"/>
                  </a:cubicBezTo>
                  <a:close/>
                </a:path>
              </a:pathLst>
            </a:custGeom>
            <a:solidFill>
              <a:srgbClr val="8F3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48"/>
            <p:cNvSpPr/>
            <p:nvPr/>
          </p:nvSpPr>
          <p:spPr>
            <a:xfrm>
              <a:off x="2359225" y="1904525"/>
              <a:ext cx="62050" cy="84600"/>
            </a:xfrm>
            <a:custGeom>
              <a:avLst/>
              <a:gdLst/>
              <a:ahLst/>
              <a:cxnLst/>
              <a:rect l="l" t="t" r="r" b="b"/>
              <a:pathLst>
                <a:path w="2482" h="3384" extrusionOk="0">
                  <a:moveTo>
                    <a:pt x="1810" y="1"/>
                  </a:moveTo>
                  <a:cubicBezTo>
                    <a:pt x="1760" y="1"/>
                    <a:pt x="1709" y="6"/>
                    <a:pt x="1659" y="17"/>
                  </a:cubicBezTo>
                  <a:cubicBezTo>
                    <a:pt x="1079" y="70"/>
                    <a:pt x="270" y="354"/>
                    <a:pt x="54" y="974"/>
                  </a:cubicBezTo>
                  <a:cubicBezTo>
                    <a:pt x="0" y="1122"/>
                    <a:pt x="0" y="1297"/>
                    <a:pt x="27" y="1459"/>
                  </a:cubicBezTo>
                  <a:cubicBezTo>
                    <a:pt x="68" y="1823"/>
                    <a:pt x="162" y="2174"/>
                    <a:pt x="284" y="2511"/>
                  </a:cubicBezTo>
                  <a:cubicBezTo>
                    <a:pt x="351" y="2686"/>
                    <a:pt x="418" y="2861"/>
                    <a:pt x="513" y="3023"/>
                  </a:cubicBezTo>
                  <a:cubicBezTo>
                    <a:pt x="567" y="3145"/>
                    <a:pt x="634" y="3333"/>
                    <a:pt x="782" y="3374"/>
                  </a:cubicBezTo>
                  <a:cubicBezTo>
                    <a:pt x="816" y="3381"/>
                    <a:pt x="850" y="3384"/>
                    <a:pt x="884" y="3384"/>
                  </a:cubicBezTo>
                  <a:cubicBezTo>
                    <a:pt x="917" y="3384"/>
                    <a:pt x="951" y="3381"/>
                    <a:pt x="985" y="3374"/>
                  </a:cubicBezTo>
                  <a:cubicBezTo>
                    <a:pt x="1214" y="3347"/>
                    <a:pt x="1376" y="3279"/>
                    <a:pt x="1591" y="3252"/>
                  </a:cubicBezTo>
                  <a:cubicBezTo>
                    <a:pt x="1821" y="3212"/>
                    <a:pt x="2090" y="3239"/>
                    <a:pt x="2212" y="3077"/>
                  </a:cubicBezTo>
                  <a:cubicBezTo>
                    <a:pt x="2279" y="2983"/>
                    <a:pt x="2306" y="2861"/>
                    <a:pt x="2320" y="2740"/>
                  </a:cubicBezTo>
                  <a:cubicBezTo>
                    <a:pt x="2387" y="2160"/>
                    <a:pt x="2427" y="1473"/>
                    <a:pt x="2468" y="893"/>
                  </a:cubicBezTo>
                  <a:cubicBezTo>
                    <a:pt x="2481" y="596"/>
                    <a:pt x="2441" y="259"/>
                    <a:pt x="2212" y="97"/>
                  </a:cubicBezTo>
                  <a:cubicBezTo>
                    <a:pt x="2083" y="38"/>
                    <a:pt x="1948" y="1"/>
                    <a:pt x="1810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48"/>
            <p:cNvSpPr/>
            <p:nvPr/>
          </p:nvSpPr>
          <p:spPr>
            <a:xfrm>
              <a:off x="2363950" y="1951775"/>
              <a:ext cx="55300" cy="37350"/>
            </a:xfrm>
            <a:custGeom>
              <a:avLst/>
              <a:gdLst/>
              <a:ahLst/>
              <a:cxnLst/>
              <a:rect l="l" t="t" r="r" b="b"/>
              <a:pathLst>
                <a:path w="2212" h="1494" extrusionOk="0">
                  <a:moveTo>
                    <a:pt x="2211" y="1"/>
                  </a:moveTo>
                  <a:lnTo>
                    <a:pt x="2211" y="1"/>
                  </a:lnTo>
                  <a:cubicBezTo>
                    <a:pt x="2117" y="365"/>
                    <a:pt x="1861" y="675"/>
                    <a:pt x="1510" y="823"/>
                  </a:cubicBezTo>
                  <a:cubicBezTo>
                    <a:pt x="1347" y="898"/>
                    <a:pt x="1192" y="931"/>
                    <a:pt x="1044" y="931"/>
                  </a:cubicBezTo>
                  <a:cubicBezTo>
                    <a:pt x="630" y="931"/>
                    <a:pt x="278" y="668"/>
                    <a:pt x="0" y="311"/>
                  </a:cubicBezTo>
                  <a:lnTo>
                    <a:pt x="0" y="311"/>
                  </a:lnTo>
                  <a:cubicBezTo>
                    <a:pt x="27" y="419"/>
                    <a:pt x="68" y="526"/>
                    <a:pt x="108" y="621"/>
                  </a:cubicBezTo>
                  <a:cubicBezTo>
                    <a:pt x="162" y="796"/>
                    <a:pt x="243" y="971"/>
                    <a:pt x="324" y="1133"/>
                  </a:cubicBezTo>
                  <a:cubicBezTo>
                    <a:pt x="391" y="1255"/>
                    <a:pt x="445" y="1443"/>
                    <a:pt x="593" y="1484"/>
                  </a:cubicBezTo>
                  <a:cubicBezTo>
                    <a:pt x="627" y="1491"/>
                    <a:pt x="664" y="1494"/>
                    <a:pt x="701" y="1494"/>
                  </a:cubicBezTo>
                  <a:cubicBezTo>
                    <a:pt x="738" y="1494"/>
                    <a:pt x="776" y="1491"/>
                    <a:pt x="809" y="1484"/>
                  </a:cubicBezTo>
                  <a:cubicBezTo>
                    <a:pt x="1025" y="1457"/>
                    <a:pt x="1187" y="1403"/>
                    <a:pt x="1416" y="1362"/>
                  </a:cubicBezTo>
                  <a:cubicBezTo>
                    <a:pt x="1632" y="1322"/>
                    <a:pt x="1901" y="1349"/>
                    <a:pt x="2023" y="1187"/>
                  </a:cubicBezTo>
                  <a:cubicBezTo>
                    <a:pt x="2090" y="1093"/>
                    <a:pt x="2131" y="971"/>
                    <a:pt x="2131" y="850"/>
                  </a:cubicBezTo>
                  <a:cubicBezTo>
                    <a:pt x="2157" y="580"/>
                    <a:pt x="2184" y="297"/>
                    <a:pt x="2211" y="1"/>
                  </a:cubicBezTo>
                  <a:close/>
                </a:path>
              </a:pathLst>
            </a:custGeom>
            <a:solidFill>
              <a:srgbClr val="8F3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48"/>
            <p:cNvSpPr/>
            <p:nvPr/>
          </p:nvSpPr>
          <p:spPr>
            <a:xfrm>
              <a:off x="2362600" y="1913800"/>
              <a:ext cx="26600" cy="21700"/>
            </a:xfrm>
            <a:custGeom>
              <a:avLst/>
              <a:gdLst/>
              <a:ahLst/>
              <a:cxnLst/>
              <a:rect l="l" t="t" r="r" b="b"/>
              <a:pathLst>
                <a:path w="1064" h="868" extrusionOk="0">
                  <a:moveTo>
                    <a:pt x="864" y="0"/>
                  </a:moveTo>
                  <a:cubicBezTo>
                    <a:pt x="847" y="0"/>
                    <a:pt x="829" y="3"/>
                    <a:pt x="809" y="10"/>
                  </a:cubicBezTo>
                  <a:cubicBezTo>
                    <a:pt x="621" y="37"/>
                    <a:pt x="445" y="131"/>
                    <a:pt x="310" y="239"/>
                  </a:cubicBezTo>
                  <a:cubicBezTo>
                    <a:pt x="162" y="374"/>
                    <a:pt x="0" y="562"/>
                    <a:pt x="95" y="765"/>
                  </a:cubicBezTo>
                  <a:cubicBezTo>
                    <a:pt x="127" y="829"/>
                    <a:pt x="192" y="867"/>
                    <a:pt x="259" y="867"/>
                  </a:cubicBezTo>
                  <a:cubicBezTo>
                    <a:pt x="276" y="867"/>
                    <a:pt x="294" y="865"/>
                    <a:pt x="310" y="859"/>
                  </a:cubicBezTo>
                  <a:cubicBezTo>
                    <a:pt x="445" y="805"/>
                    <a:pt x="499" y="657"/>
                    <a:pt x="594" y="576"/>
                  </a:cubicBezTo>
                  <a:cubicBezTo>
                    <a:pt x="688" y="481"/>
                    <a:pt x="796" y="401"/>
                    <a:pt x="917" y="347"/>
                  </a:cubicBezTo>
                  <a:cubicBezTo>
                    <a:pt x="1063" y="261"/>
                    <a:pt x="1022" y="0"/>
                    <a:pt x="864" y="0"/>
                  </a:cubicBezTo>
                  <a:close/>
                </a:path>
              </a:pathLst>
            </a:custGeom>
            <a:solidFill>
              <a:srgbClr val="C875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48"/>
            <p:cNvSpPr/>
            <p:nvPr/>
          </p:nvSpPr>
          <p:spPr>
            <a:xfrm>
              <a:off x="2397325" y="1913025"/>
              <a:ext cx="9450" cy="8100"/>
            </a:xfrm>
            <a:custGeom>
              <a:avLst/>
              <a:gdLst/>
              <a:ahLst/>
              <a:cxnLst/>
              <a:rect l="l" t="t" r="r" b="b"/>
              <a:pathLst>
                <a:path w="378" h="324" extrusionOk="0">
                  <a:moveTo>
                    <a:pt x="162" y="0"/>
                  </a:moveTo>
                  <a:lnTo>
                    <a:pt x="162" y="0"/>
                  </a:lnTo>
                  <a:cubicBezTo>
                    <a:pt x="0" y="68"/>
                    <a:pt x="40" y="310"/>
                    <a:pt x="216" y="324"/>
                  </a:cubicBezTo>
                  <a:cubicBezTo>
                    <a:pt x="378" y="256"/>
                    <a:pt x="337" y="14"/>
                    <a:pt x="162" y="0"/>
                  </a:cubicBezTo>
                  <a:close/>
                </a:path>
              </a:pathLst>
            </a:custGeom>
            <a:solidFill>
              <a:srgbClr val="C875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" name="Google Shape;1077;p48"/>
          <p:cNvGrpSpPr/>
          <p:nvPr/>
        </p:nvGrpSpPr>
        <p:grpSpPr>
          <a:xfrm rot="-2699907">
            <a:off x="4963540" y="2764650"/>
            <a:ext cx="1272083" cy="1114737"/>
            <a:chOff x="1497000" y="1714150"/>
            <a:chExt cx="485075" cy="425075"/>
          </a:xfrm>
        </p:grpSpPr>
        <p:sp>
          <p:nvSpPr>
            <p:cNvPr id="1078" name="Google Shape;1078;p48"/>
            <p:cNvSpPr/>
            <p:nvPr/>
          </p:nvSpPr>
          <p:spPr>
            <a:xfrm>
              <a:off x="1710375" y="1811900"/>
              <a:ext cx="271700" cy="327325"/>
            </a:xfrm>
            <a:custGeom>
              <a:avLst/>
              <a:gdLst/>
              <a:ahLst/>
              <a:cxnLst/>
              <a:rect l="l" t="t" r="r" b="b"/>
              <a:pathLst>
                <a:path w="10868" h="13093" extrusionOk="0">
                  <a:moveTo>
                    <a:pt x="5717" y="0"/>
                  </a:moveTo>
                  <a:cubicBezTo>
                    <a:pt x="5717" y="0"/>
                    <a:pt x="6162" y="6957"/>
                    <a:pt x="4517" y="8198"/>
                  </a:cubicBezTo>
                  <a:cubicBezTo>
                    <a:pt x="3627" y="8872"/>
                    <a:pt x="566" y="8751"/>
                    <a:pt x="283" y="10894"/>
                  </a:cubicBezTo>
                  <a:cubicBezTo>
                    <a:pt x="0" y="13038"/>
                    <a:pt x="1712" y="13079"/>
                    <a:pt x="3775" y="13092"/>
                  </a:cubicBezTo>
                  <a:cubicBezTo>
                    <a:pt x="3797" y="13092"/>
                    <a:pt x="3818" y="13092"/>
                    <a:pt x="3840" y="13092"/>
                  </a:cubicBezTo>
                  <a:cubicBezTo>
                    <a:pt x="5899" y="13092"/>
                    <a:pt x="8799" y="12455"/>
                    <a:pt x="9613" y="10814"/>
                  </a:cubicBezTo>
                  <a:cubicBezTo>
                    <a:pt x="10436" y="9155"/>
                    <a:pt x="10867" y="203"/>
                    <a:pt x="10867" y="203"/>
                  </a:cubicBezTo>
                  <a:lnTo>
                    <a:pt x="5717" y="0"/>
                  </a:lnTo>
                  <a:close/>
                </a:path>
              </a:pathLst>
            </a:custGeom>
            <a:solidFill>
              <a:srgbClr val="0E3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48"/>
            <p:cNvSpPr/>
            <p:nvPr/>
          </p:nvSpPr>
          <p:spPr>
            <a:xfrm>
              <a:off x="1863725" y="1819725"/>
              <a:ext cx="10475" cy="40250"/>
            </a:xfrm>
            <a:custGeom>
              <a:avLst/>
              <a:gdLst/>
              <a:ahLst/>
              <a:cxnLst/>
              <a:rect l="l" t="t" r="r" b="b"/>
              <a:pathLst>
                <a:path w="419" h="1610" extrusionOk="0">
                  <a:moveTo>
                    <a:pt x="242" y="1"/>
                  </a:moveTo>
                  <a:cubicBezTo>
                    <a:pt x="188" y="1"/>
                    <a:pt x="136" y="34"/>
                    <a:pt x="136" y="105"/>
                  </a:cubicBezTo>
                  <a:lnTo>
                    <a:pt x="136" y="119"/>
                  </a:lnTo>
                  <a:cubicBezTo>
                    <a:pt x="109" y="550"/>
                    <a:pt x="1" y="1170"/>
                    <a:pt x="203" y="1575"/>
                  </a:cubicBezTo>
                  <a:cubicBezTo>
                    <a:pt x="221" y="1599"/>
                    <a:pt x="246" y="1609"/>
                    <a:pt x="270" y="1609"/>
                  </a:cubicBezTo>
                  <a:cubicBezTo>
                    <a:pt x="301" y="1609"/>
                    <a:pt x="330" y="1592"/>
                    <a:pt x="338" y="1561"/>
                  </a:cubicBezTo>
                  <a:cubicBezTo>
                    <a:pt x="405" y="1346"/>
                    <a:pt x="419" y="1116"/>
                    <a:pt x="392" y="887"/>
                  </a:cubicBezTo>
                  <a:cubicBezTo>
                    <a:pt x="392" y="631"/>
                    <a:pt x="365" y="375"/>
                    <a:pt x="365" y="119"/>
                  </a:cubicBezTo>
                  <a:cubicBezTo>
                    <a:pt x="365" y="41"/>
                    <a:pt x="302" y="1"/>
                    <a:pt x="242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48"/>
            <p:cNvSpPr/>
            <p:nvPr/>
          </p:nvSpPr>
          <p:spPr>
            <a:xfrm>
              <a:off x="1885975" y="1822500"/>
              <a:ext cx="8800" cy="37975"/>
            </a:xfrm>
            <a:custGeom>
              <a:avLst/>
              <a:gdLst/>
              <a:ahLst/>
              <a:cxnLst/>
              <a:rect l="l" t="t" r="r" b="b"/>
              <a:pathLst>
                <a:path w="352" h="1519" extrusionOk="0">
                  <a:moveTo>
                    <a:pt x="147" y="1"/>
                  </a:moveTo>
                  <a:cubicBezTo>
                    <a:pt x="100" y="1"/>
                    <a:pt x="55" y="31"/>
                    <a:pt x="55" y="89"/>
                  </a:cubicBezTo>
                  <a:cubicBezTo>
                    <a:pt x="55" y="345"/>
                    <a:pt x="55" y="614"/>
                    <a:pt x="55" y="871"/>
                  </a:cubicBezTo>
                  <a:cubicBezTo>
                    <a:pt x="55" y="1073"/>
                    <a:pt x="1" y="1302"/>
                    <a:pt x="108" y="1477"/>
                  </a:cubicBezTo>
                  <a:cubicBezTo>
                    <a:pt x="117" y="1503"/>
                    <a:pt x="143" y="1518"/>
                    <a:pt x="167" y="1518"/>
                  </a:cubicBezTo>
                  <a:cubicBezTo>
                    <a:pt x="180" y="1518"/>
                    <a:pt x="193" y="1514"/>
                    <a:pt x="203" y="1504"/>
                  </a:cubicBezTo>
                  <a:cubicBezTo>
                    <a:pt x="351" y="1329"/>
                    <a:pt x="338" y="1100"/>
                    <a:pt x="324" y="884"/>
                  </a:cubicBezTo>
                  <a:cubicBezTo>
                    <a:pt x="324" y="614"/>
                    <a:pt x="297" y="345"/>
                    <a:pt x="243" y="75"/>
                  </a:cubicBezTo>
                  <a:cubicBezTo>
                    <a:pt x="231" y="25"/>
                    <a:pt x="188" y="1"/>
                    <a:pt x="147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48"/>
            <p:cNvSpPr/>
            <p:nvPr/>
          </p:nvSpPr>
          <p:spPr>
            <a:xfrm>
              <a:off x="1904850" y="1823100"/>
              <a:ext cx="9800" cy="39475"/>
            </a:xfrm>
            <a:custGeom>
              <a:avLst/>
              <a:gdLst/>
              <a:ahLst/>
              <a:cxnLst/>
              <a:rect l="l" t="t" r="r" b="b"/>
              <a:pathLst>
                <a:path w="392" h="1579" extrusionOk="0">
                  <a:moveTo>
                    <a:pt x="173" y="0"/>
                  </a:moveTo>
                  <a:cubicBezTo>
                    <a:pt x="120" y="0"/>
                    <a:pt x="67" y="34"/>
                    <a:pt x="55" y="105"/>
                  </a:cubicBezTo>
                  <a:cubicBezTo>
                    <a:pt x="41" y="388"/>
                    <a:pt x="14" y="671"/>
                    <a:pt x="14" y="955"/>
                  </a:cubicBezTo>
                  <a:cubicBezTo>
                    <a:pt x="14" y="1170"/>
                    <a:pt x="1" y="1386"/>
                    <a:pt x="149" y="1548"/>
                  </a:cubicBezTo>
                  <a:cubicBezTo>
                    <a:pt x="162" y="1568"/>
                    <a:pt x="186" y="1578"/>
                    <a:pt x="210" y="1578"/>
                  </a:cubicBezTo>
                  <a:cubicBezTo>
                    <a:pt x="233" y="1578"/>
                    <a:pt x="257" y="1568"/>
                    <a:pt x="270" y="1548"/>
                  </a:cubicBezTo>
                  <a:cubicBezTo>
                    <a:pt x="392" y="1359"/>
                    <a:pt x="338" y="1130"/>
                    <a:pt x="324" y="914"/>
                  </a:cubicBezTo>
                  <a:cubicBezTo>
                    <a:pt x="311" y="658"/>
                    <a:pt x="297" y="388"/>
                    <a:pt x="297" y="119"/>
                  </a:cubicBezTo>
                  <a:cubicBezTo>
                    <a:pt x="290" y="41"/>
                    <a:pt x="232" y="0"/>
                    <a:pt x="173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48"/>
            <p:cNvSpPr/>
            <p:nvPr/>
          </p:nvSpPr>
          <p:spPr>
            <a:xfrm>
              <a:off x="1924400" y="1826525"/>
              <a:ext cx="9800" cy="35700"/>
            </a:xfrm>
            <a:custGeom>
              <a:avLst/>
              <a:gdLst/>
              <a:ahLst/>
              <a:cxnLst/>
              <a:rect l="l" t="t" r="r" b="b"/>
              <a:pathLst>
                <a:path w="392" h="1428" extrusionOk="0">
                  <a:moveTo>
                    <a:pt x="199" y="0"/>
                  </a:moveTo>
                  <a:cubicBezTo>
                    <a:pt x="150" y="0"/>
                    <a:pt x="102" y="30"/>
                    <a:pt x="95" y="89"/>
                  </a:cubicBezTo>
                  <a:cubicBezTo>
                    <a:pt x="68" y="346"/>
                    <a:pt x="55" y="602"/>
                    <a:pt x="55" y="858"/>
                  </a:cubicBezTo>
                  <a:cubicBezTo>
                    <a:pt x="55" y="1060"/>
                    <a:pt x="1" y="1249"/>
                    <a:pt x="135" y="1397"/>
                  </a:cubicBezTo>
                  <a:cubicBezTo>
                    <a:pt x="149" y="1417"/>
                    <a:pt x="173" y="1428"/>
                    <a:pt x="196" y="1428"/>
                  </a:cubicBezTo>
                  <a:cubicBezTo>
                    <a:pt x="220" y="1428"/>
                    <a:pt x="243" y="1417"/>
                    <a:pt x="257" y="1397"/>
                  </a:cubicBezTo>
                  <a:cubicBezTo>
                    <a:pt x="392" y="1235"/>
                    <a:pt x="351" y="1020"/>
                    <a:pt x="338" y="831"/>
                  </a:cubicBezTo>
                  <a:cubicBezTo>
                    <a:pt x="338" y="588"/>
                    <a:pt x="324" y="346"/>
                    <a:pt x="311" y="103"/>
                  </a:cubicBezTo>
                  <a:cubicBezTo>
                    <a:pt x="304" y="34"/>
                    <a:pt x="251" y="0"/>
                    <a:pt x="199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48"/>
            <p:cNvSpPr/>
            <p:nvPr/>
          </p:nvSpPr>
          <p:spPr>
            <a:xfrm>
              <a:off x="1943275" y="1826300"/>
              <a:ext cx="10150" cy="38000"/>
            </a:xfrm>
            <a:custGeom>
              <a:avLst/>
              <a:gdLst/>
              <a:ahLst/>
              <a:cxnLst/>
              <a:rect l="l" t="t" r="r" b="b"/>
              <a:pathLst>
                <a:path w="406" h="1520" extrusionOk="0">
                  <a:moveTo>
                    <a:pt x="256" y="0"/>
                  </a:moveTo>
                  <a:cubicBezTo>
                    <a:pt x="195" y="0"/>
                    <a:pt x="136" y="41"/>
                    <a:pt x="136" y="125"/>
                  </a:cubicBezTo>
                  <a:lnTo>
                    <a:pt x="122" y="125"/>
                  </a:lnTo>
                  <a:cubicBezTo>
                    <a:pt x="122" y="382"/>
                    <a:pt x="109" y="624"/>
                    <a:pt x="82" y="880"/>
                  </a:cubicBezTo>
                  <a:cubicBezTo>
                    <a:pt x="68" y="1083"/>
                    <a:pt x="1" y="1298"/>
                    <a:pt x="109" y="1487"/>
                  </a:cubicBezTo>
                  <a:cubicBezTo>
                    <a:pt x="123" y="1509"/>
                    <a:pt x="146" y="1519"/>
                    <a:pt x="171" y="1519"/>
                  </a:cubicBezTo>
                  <a:cubicBezTo>
                    <a:pt x="191" y="1519"/>
                    <a:pt x="212" y="1513"/>
                    <a:pt x="230" y="1501"/>
                  </a:cubicBezTo>
                  <a:cubicBezTo>
                    <a:pt x="378" y="1352"/>
                    <a:pt x="378" y="1150"/>
                    <a:pt x="392" y="948"/>
                  </a:cubicBezTo>
                  <a:cubicBezTo>
                    <a:pt x="405" y="678"/>
                    <a:pt x="405" y="409"/>
                    <a:pt x="392" y="139"/>
                  </a:cubicBezTo>
                  <a:cubicBezTo>
                    <a:pt x="392" y="48"/>
                    <a:pt x="323" y="0"/>
                    <a:pt x="256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48"/>
            <p:cNvSpPr/>
            <p:nvPr/>
          </p:nvSpPr>
          <p:spPr>
            <a:xfrm>
              <a:off x="1963500" y="1827225"/>
              <a:ext cx="9800" cy="39925"/>
            </a:xfrm>
            <a:custGeom>
              <a:avLst/>
              <a:gdLst/>
              <a:ahLst/>
              <a:cxnLst/>
              <a:rect l="l" t="t" r="r" b="b"/>
              <a:pathLst>
                <a:path w="392" h="1597" extrusionOk="0">
                  <a:moveTo>
                    <a:pt x="229" y="1"/>
                  </a:moveTo>
                  <a:cubicBezTo>
                    <a:pt x="171" y="1"/>
                    <a:pt x="115" y="38"/>
                    <a:pt x="109" y="115"/>
                  </a:cubicBezTo>
                  <a:cubicBezTo>
                    <a:pt x="82" y="372"/>
                    <a:pt x="55" y="641"/>
                    <a:pt x="41" y="911"/>
                  </a:cubicBezTo>
                  <a:cubicBezTo>
                    <a:pt x="1" y="1113"/>
                    <a:pt x="14" y="1342"/>
                    <a:pt x="95" y="1545"/>
                  </a:cubicBezTo>
                  <a:cubicBezTo>
                    <a:pt x="109" y="1580"/>
                    <a:pt x="146" y="1597"/>
                    <a:pt x="184" y="1597"/>
                  </a:cubicBezTo>
                  <a:cubicBezTo>
                    <a:pt x="217" y="1597"/>
                    <a:pt x="251" y="1583"/>
                    <a:pt x="270" y="1558"/>
                  </a:cubicBezTo>
                  <a:cubicBezTo>
                    <a:pt x="351" y="1356"/>
                    <a:pt x="392" y="1140"/>
                    <a:pt x="365" y="924"/>
                  </a:cubicBezTo>
                  <a:lnTo>
                    <a:pt x="365" y="129"/>
                  </a:lnTo>
                  <a:cubicBezTo>
                    <a:pt x="358" y="45"/>
                    <a:pt x="292" y="1"/>
                    <a:pt x="229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48"/>
            <p:cNvSpPr/>
            <p:nvPr/>
          </p:nvSpPr>
          <p:spPr>
            <a:xfrm>
              <a:off x="1712375" y="2050550"/>
              <a:ext cx="51600" cy="86300"/>
            </a:xfrm>
            <a:custGeom>
              <a:avLst/>
              <a:gdLst/>
              <a:ahLst/>
              <a:cxnLst/>
              <a:rect l="l" t="t" r="r" b="b"/>
              <a:pathLst>
                <a:path w="2064" h="3452" extrusionOk="0">
                  <a:moveTo>
                    <a:pt x="1012" y="0"/>
                  </a:moveTo>
                  <a:cubicBezTo>
                    <a:pt x="567" y="310"/>
                    <a:pt x="271" y="809"/>
                    <a:pt x="203" y="1362"/>
                  </a:cubicBezTo>
                  <a:cubicBezTo>
                    <a:pt x="1" y="2791"/>
                    <a:pt x="716" y="3276"/>
                    <a:pt x="1835" y="3452"/>
                  </a:cubicBezTo>
                  <a:cubicBezTo>
                    <a:pt x="2064" y="2238"/>
                    <a:pt x="1808" y="917"/>
                    <a:pt x="1012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48"/>
            <p:cNvSpPr/>
            <p:nvPr/>
          </p:nvSpPr>
          <p:spPr>
            <a:xfrm>
              <a:off x="1901475" y="2055925"/>
              <a:ext cx="57325" cy="66100"/>
            </a:xfrm>
            <a:custGeom>
              <a:avLst/>
              <a:gdLst/>
              <a:ahLst/>
              <a:cxnLst/>
              <a:rect l="l" t="t" r="r" b="b"/>
              <a:pathLst>
                <a:path w="2293" h="2644" extrusionOk="0">
                  <a:moveTo>
                    <a:pt x="2293" y="1"/>
                  </a:moveTo>
                  <a:cubicBezTo>
                    <a:pt x="972" y="163"/>
                    <a:pt x="149" y="1349"/>
                    <a:pt x="1" y="2643"/>
                  </a:cubicBezTo>
                  <a:cubicBezTo>
                    <a:pt x="891" y="2279"/>
                    <a:pt x="1619" y="1754"/>
                    <a:pt x="1969" y="1053"/>
                  </a:cubicBezTo>
                  <a:cubicBezTo>
                    <a:pt x="2118" y="715"/>
                    <a:pt x="2225" y="365"/>
                    <a:pt x="2293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48"/>
            <p:cNvSpPr/>
            <p:nvPr/>
          </p:nvSpPr>
          <p:spPr>
            <a:xfrm>
              <a:off x="1870800" y="1894475"/>
              <a:ext cx="43525" cy="63050"/>
            </a:xfrm>
            <a:custGeom>
              <a:avLst/>
              <a:gdLst/>
              <a:ahLst/>
              <a:cxnLst/>
              <a:rect l="l" t="t" r="r" b="b"/>
              <a:pathLst>
                <a:path w="1741" h="2522" extrusionOk="0">
                  <a:moveTo>
                    <a:pt x="877" y="1"/>
                  </a:moveTo>
                  <a:lnTo>
                    <a:pt x="1" y="1147"/>
                  </a:lnTo>
                  <a:lnTo>
                    <a:pt x="783" y="2522"/>
                  </a:lnTo>
                  <a:lnTo>
                    <a:pt x="1740" y="1120"/>
                  </a:lnTo>
                  <a:lnTo>
                    <a:pt x="877" y="1"/>
                  </a:ln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48"/>
            <p:cNvSpPr/>
            <p:nvPr/>
          </p:nvSpPr>
          <p:spPr>
            <a:xfrm>
              <a:off x="1915300" y="1894475"/>
              <a:ext cx="43500" cy="63050"/>
            </a:xfrm>
            <a:custGeom>
              <a:avLst/>
              <a:gdLst/>
              <a:ahLst/>
              <a:cxnLst/>
              <a:rect l="l" t="t" r="r" b="b"/>
              <a:pathLst>
                <a:path w="1740" h="2522" extrusionOk="0">
                  <a:moveTo>
                    <a:pt x="864" y="1"/>
                  </a:moveTo>
                  <a:lnTo>
                    <a:pt x="1" y="1147"/>
                  </a:lnTo>
                  <a:lnTo>
                    <a:pt x="783" y="2522"/>
                  </a:lnTo>
                  <a:lnTo>
                    <a:pt x="1740" y="1120"/>
                  </a:lnTo>
                  <a:lnTo>
                    <a:pt x="864" y="1"/>
                  </a:ln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48"/>
            <p:cNvSpPr/>
            <p:nvPr/>
          </p:nvSpPr>
          <p:spPr>
            <a:xfrm>
              <a:off x="1847225" y="1889425"/>
              <a:ext cx="45850" cy="66750"/>
            </a:xfrm>
            <a:custGeom>
              <a:avLst/>
              <a:gdLst/>
              <a:ahLst/>
              <a:cxnLst/>
              <a:rect l="l" t="t" r="r" b="b"/>
              <a:pathLst>
                <a:path w="1834" h="2670" extrusionOk="0">
                  <a:moveTo>
                    <a:pt x="917" y="135"/>
                  </a:moveTo>
                  <a:lnTo>
                    <a:pt x="1739" y="1254"/>
                  </a:lnTo>
                  <a:lnTo>
                    <a:pt x="836" y="2522"/>
                  </a:lnTo>
                  <a:lnTo>
                    <a:pt x="94" y="1227"/>
                  </a:lnTo>
                  <a:lnTo>
                    <a:pt x="917" y="135"/>
                  </a:lnTo>
                  <a:close/>
                  <a:moveTo>
                    <a:pt x="917" y="0"/>
                  </a:moveTo>
                  <a:lnTo>
                    <a:pt x="0" y="1227"/>
                  </a:lnTo>
                  <a:lnTo>
                    <a:pt x="823" y="2670"/>
                  </a:lnTo>
                  <a:lnTo>
                    <a:pt x="1834" y="1268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48"/>
            <p:cNvSpPr/>
            <p:nvPr/>
          </p:nvSpPr>
          <p:spPr>
            <a:xfrm>
              <a:off x="1934525" y="1893800"/>
              <a:ext cx="44850" cy="66425"/>
            </a:xfrm>
            <a:custGeom>
              <a:avLst/>
              <a:gdLst/>
              <a:ahLst/>
              <a:cxnLst/>
              <a:rect l="l" t="t" r="r" b="b"/>
              <a:pathLst>
                <a:path w="1794" h="2657" extrusionOk="0">
                  <a:moveTo>
                    <a:pt x="863" y="122"/>
                  </a:moveTo>
                  <a:lnTo>
                    <a:pt x="1685" y="1187"/>
                  </a:lnTo>
                  <a:lnTo>
                    <a:pt x="782" y="2508"/>
                  </a:lnTo>
                  <a:lnTo>
                    <a:pt x="95" y="1187"/>
                  </a:lnTo>
                  <a:lnTo>
                    <a:pt x="863" y="122"/>
                  </a:lnTo>
                  <a:close/>
                  <a:moveTo>
                    <a:pt x="863" y="1"/>
                  </a:moveTo>
                  <a:lnTo>
                    <a:pt x="0" y="1187"/>
                  </a:lnTo>
                  <a:lnTo>
                    <a:pt x="769" y="2657"/>
                  </a:lnTo>
                  <a:lnTo>
                    <a:pt x="1793" y="1201"/>
                  </a:lnTo>
                  <a:lnTo>
                    <a:pt x="86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48"/>
            <p:cNvSpPr/>
            <p:nvPr/>
          </p:nvSpPr>
          <p:spPr>
            <a:xfrm>
              <a:off x="1890350" y="1891450"/>
              <a:ext cx="46550" cy="66750"/>
            </a:xfrm>
            <a:custGeom>
              <a:avLst/>
              <a:gdLst/>
              <a:ahLst/>
              <a:cxnLst/>
              <a:rect l="l" t="t" r="r" b="b"/>
              <a:pathLst>
                <a:path w="1862" h="2670" extrusionOk="0">
                  <a:moveTo>
                    <a:pt x="945" y="135"/>
                  </a:moveTo>
                  <a:lnTo>
                    <a:pt x="1767" y="1254"/>
                  </a:lnTo>
                  <a:lnTo>
                    <a:pt x="850" y="2522"/>
                  </a:lnTo>
                  <a:lnTo>
                    <a:pt x="109" y="1187"/>
                  </a:lnTo>
                  <a:lnTo>
                    <a:pt x="945" y="135"/>
                  </a:lnTo>
                  <a:close/>
                  <a:moveTo>
                    <a:pt x="931" y="0"/>
                  </a:moveTo>
                  <a:lnTo>
                    <a:pt x="1" y="1187"/>
                  </a:lnTo>
                  <a:lnTo>
                    <a:pt x="850" y="2670"/>
                  </a:lnTo>
                  <a:lnTo>
                    <a:pt x="1862" y="1254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48"/>
            <p:cNvSpPr/>
            <p:nvPr/>
          </p:nvSpPr>
          <p:spPr>
            <a:xfrm>
              <a:off x="1497000" y="1714150"/>
              <a:ext cx="339450" cy="314975"/>
            </a:xfrm>
            <a:custGeom>
              <a:avLst/>
              <a:gdLst/>
              <a:ahLst/>
              <a:cxnLst/>
              <a:rect l="l" t="t" r="r" b="b"/>
              <a:pathLst>
                <a:path w="13578" h="12599" extrusionOk="0">
                  <a:moveTo>
                    <a:pt x="8616" y="0"/>
                  </a:moveTo>
                  <a:cubicBezTo>
                    <a:pt x="8616" y="0"/>
                    <a:pt x="7416" y="6877"/>
                    <a:pt x="5528" y="7712"/>
                  </a:cubicBezTo>
                  <a:cubicBezTo>
                    <a:pt x="4504" y="8144"/>
                    <a:pt x="1551" y="7321"/>
                    <a:pt x="769" y="9330"/>
                  </a:cubicBezTo>
                  <a:cubicBezTo>
                    <a:pt x="0" y="11339"/>
                    <a:pt x="1659" y="11784"/>
                    <a:pt x="3668" y="12270"/>
                  </a:cubicBezTo>
                  <a:cubicBezTo>
                    <a:pt x="4456" y="12467"/>
                    <a:pt x="5405" y="12599"/>
                    <a:pt x="6337" y="12599"/>
                  </a:cubicBezTo>
                  <a:cubicBezTo>
                    <a:pt x="7764" y="12599"/>
                    <a:pt x="9152" y="12290"/>
                    <a:pt x="9870" y="11434"/>
                  </a:cubicBezTo>
                  <a:cubicBezTo>
                    <a:pt x="11056" y="10018"/>
                    <a:pt x="13578" y="1402"/>
                    <a:pt x="13578" y="1402"/>
                  </a:cubicBezTo>
                  <a:lnTo>
                    <a:pt x="8616" y="0"/>
                  </a:lnTo>
                  <a:close/>
                </a:path>
              </a:pathLst>
            </a:custGeom>
            <a:solidFill>
              <a:srgbClr val="0E3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48"/>
            <p:cNvSpPr/>
            <p:nvPr/>
          </p:nvSpPr>
          <p:spPr>
            <a:xfrm>
              <a:off x="1713725" y="1725775"/>
              <a:ext cx="15800" cy="39150"/>
            </a:xfrm>
            <a:custGeom>
              <a:avLst/>
              <a:gdLst/>
              <a:ahLst/>
              <a:cxnLst/>
              <a:rect l="l" t="t" r="r" b="b"/>
              <a:pathLst>
                <a:path w="632" h="1566" extrusionOk="0">
                  <a:moveTo>
                    <a:pt x="501" y="0"/>
                  </a:moveTo>
                  <a:cubicBezTo>
                    <a:pt x="455" y="0"/>
                    <a:pt x="409" y="27"/>
                    <a:pt x="392" y="88"/>
                  </a:cubicBezTo>
                  <a:cubicBezTo>
                    <a:pt x="257" y="493"/>
                    <a:pt x="1" y="1086"/>
                    <a:pt x="109" y="1517"/>
                  </a:cubicBezTo>
                  <a:cubicBezTo>
                    <a:pt x="124" y="1548"/>
                    <a:pt x="156" y="1565"/>
                    <a:pt x="186" y="1565"/>
                  </a:cubicBezTo>
                  <a:cubicBezTo>
                    <a:pt x="210" y="1565"/>
                    <a:pt x="232" y="1554"/>
                    <a:pt x="244" y="1531"/>
                  </a:cubicBezTo>
                  <a:cubicBezTo>
                    <a:pt x="351" y="1342"/>
                    <a:pt x="419" y="1126"/>
                    <a:pt x="446" y="897"/>
                  </a:cubicBezTo>
                  <a:cubicBezTo>
                    <a:pt x="500" y="641"/>
                    <a:pt x="554" y="385"/>
                    <a:pt x="608" y="142"/>
                  </a:cubicBezTo>
                  <a:cubicBezTo>
                    <a:pt x="631" y="55"/>
                    <a:pt x="567" y="0"/>
                    <a:pt x="501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48"/>
            <p:cNvSpPr/>
            <p:nvPr/>
          </p:nvSpPr>
          <p:spPr>
            <a:xfrm>
              <a:off x="1733950" y="1733250"/>
              <a:ext cx="13175" cy="36800"/>
            </a:xfrm>
            <a:custGeom>
              <a:avLst/>
              <a:gdLst/>
              <a:ahLst/>
              <a:cxnLst/>
              <a:rect l="l" t="t" r="r" b="b"/>
              <a:pathLst>
                <a:path w="527" h="1472" extrusionOk="0">
                  <a:moveTo>
                    <a:pt x="426" y="0"/>
                  </a:moveTo>
                  <a:cubicBezTo>
                    <a:pt x="390" y="0"/>
                    <a:pt x="357" y="18"/>
                    <a:pt x="351" y="59"/>
                  </a:cubicBezTo>
                  <a:cubicBezTo>
                    <a:pt x="284" y="315"/>
                    <a:pt x="230" y="571"/>
                    <a:pt x="149" y="814"/>
                  </a:cubicBezTo>
                  <a:cubicBezTo>
                    <a:pt x="109" y="1016"/>
                    <a:pt x="1" y="1218"/>
                    <a:pt x="68" y="1420"/>
                  </a:cubicBezTo>
                  <a:cubicBezTo>
                    <a:pt x="78" y="1450"/>
                    <a:pt x="102" y="1472"/>
                    <a:pt x="129" y="1472"/>
                  </a:cubicBezTo>
                  <a:cubicBezTo>
                    <a:pt x="140" y="1472"/>
                    <a:pt x="151" y="1468"/>
                    <a:pt x="163" y="1461"/>
                  </a:cubicBezTo>
                  <a:cubicBezTo>
                    <a:pt x="338" y="1340"/>
                    <a:pt x="378" y="1110"/>
                    <a:pt x="432" y="895"/>
                  </a:cubicBezTo>
                  <a:cubicBezTo>
                    <a:pt x="486" y="625"/>
                    <a:pt x="513" y="355"/>
                    <a:pt x="527" y="86"/>
                  </a:cubicBezTo>
                  <a:cubicBezTo>
                    <a:pt x="527" y="32"/>
                    <a:pt x="474" y="0"/>
                    <a:pt x="426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48"/>
            <p:cNvSpPr/>
            <p:nvPr/>
          </p:nvSpPr>
          <p:spPr>
            <a:xfrm>
              <a:off x="1751825" y="1738025"/>
              <a:ext cx="15475" cy="38775"/>
            </a:xfrm>
            <a:custGeom>
              <a:avLst/>
              <a:gdLst/>
              <a:ahLst/>
              <a:cxnLst/>
              <a:rect l="l" t="t" r="r" b="b"/>
              <a:pathLst>
                <a:path w="619" h="1551" extrusionOk="0">
                  <a:moveTo>
                    <a:pt x="471" y="0"/>
                  </a:moveTo>
                  <a:cubicBezTo>
                    <a:pt x="425" y="0"/>
                    <a:pt x="380" y="25"/>
                    <a:pt x="365" y="83"/>
                  </a:cubicBezTo>
                  <a:cubicBezTo>
                    <a:pt x="270" y="353"/>
                    <a:pt x="189" y="623"/>
                    <a:pt x="122" y="906"/>
                  </a:cubicBezTo>
                  <a:cubicBezTo>
                    <a:pt x="68" y="1108"/>
                    <a:pt x="0" y="1310"/>
                    <a:pt x="108" y="1513"/>
                  </a:cubicBezTo>
                  <a:cubicBezTo>
                    <a:pt x="116" y="1536"/>
                    <a:pt x="142" y="1551"/>
                    <a:pt x="168" y="1551"/>
                  </a:cubicBezTo>
                  <a:cubicBezTo>
                    <a:pt x="187" y="1551"/>
                    <a:pt x="205" y="1543"/>
                    <a:pt x="216" y="1526"/>
                  </a:cubicBezTo>
                  <a:cubicBezTo>
                    <a:pt x="391" y="1378"/>
                    <a:pt x="391" y="1149"/>
                    <a:pt x="432" y="946"/>
                  </a:cubicBezTo>
                  <a:cubicBezTo>
                    <a:pt x="472" y="677"/>
                    <a:pt x="526" y="407"/>
                    <a:pt x="594" y="151"/>
                  </a:cubicBezTo>
                  <a:cubicBezTo>
                    <a:pt x="618" y="61"/>
                    <a:pt x="543" y="0"/>
                    <a:pt x="471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48"/>
            <p:cNvSpPr/>
            <p:nvPr/>
          </p:nvSpPr>
          <p:spPr>
            <a:xfrm>
              <a:off x="1771025" y="1746150"/>
              <a:ext cx="14400" cy="34875"/>
            </a:xfrm>
            <a:custGeom>
              <a:avLst/>
              <a:gdLst/>
              <a:ahLst/>
              <a:cxnLst/>
              <a:rect l="l" t="t" r="r" b="b"/>
              <a:pathLst>
                <a:path w="576" h="1395" extrusionOk="0">
                  <a:moveTo>
                    <a:pt x="450" y="1"/>
                  </a:moveTo>
                  <a:cubicBezTo>
                    <a:pt x="411" y="1"/>
                    <a:pt x="372" y="22"/>
                    <a:pt x="352" y="69"/>
                  </a:cubicBezTo>
                  <a:cubicBezTo>
                    <a:pt x="271" y="311"/>
                    <a:pt x="203" y="567"/>
                    <a:pt x="136" y="810"/>
                  </a:cubicBezTo>
                  <a:cubicBezTo>
                    <a:pt x="82" y="999"/>
                    <a:pt x="1" y="1174"/>
                    <a:pt x="95" y="1349"/>
                  </a:cubicBezTo>
                  <a:cubicBezTo>
                    <a:pt x="103" y="1381"/>
                    <a:pt x="130" y="1394"/>
                    <a:pt x="158" y="1394"/>
                  </a:cubicBezTo>
                  <a:cubicBezTo>
                    <a:pt x="179" y="1394"/>
                    <a:pt x="200" y="1388"/>
                    <a:pt x="217" y="1376"/>
                  </a:cubicBezTo>
                  <a:cubicBezTo>
                    <a:pt x="379" y="1255"/>
                    <a:pt x="379" y="1039"/>
                    <a:pt x="419" y="851"/>
                  </a:cubicBezTo>
                  <a:cubicBezTo>
                    <a:pt x="473" y="608"/>
                    <a:pt x="513" y="365"/>
                    <a:pt x="567" y="136"/>
                  </a:cubicBezTo>
                  <a:cubicBezTo>
                    <a:pt x="576" y="53"/>
                    <a:pt x="513" y="1"/>
                    <a:pt x="450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48"/>
            <p:cNvSpPr/>
            <p:nvPr/>
          </p:nvSpPr>
          <p:spPr>
            <a:xfrm>
              <a:off x="1789250" y="1750775"/>
              <a:ext cx="16275" cy="36650"/>
            </a:xfrm>
            <a:custGeom>
              <a:avLst/>
              <a:gdLst/>
              <a:ahLst/>
              <a:cxnLst/>
              <a:rect l="l" t="t" r="r" b="b"/>
              <a:pathLst>
                <a:path w="651" h="1466" extrusionOk="0">
                  <a:moveTo>
                    <a:pt x="500" y="1"/>
                  </a:moveTo>
                  <a:cubicBezTo>
                    <a:pt x="453" y="1"/>
                    <a:pt x="407" y="30"/>
                    <a:pt x="391" y="99"/>
                  </a:cubicBezTo>
                  <a:cubicBezTo>
                    <a:pt x="324" y="342"/>
                    <a:pt x="256" y="585"/>
                    <a:pt x="162" y="827"/>
                  </a:cubicBezTo>
                  <a:cubicBezTo>
                    <a:pt x="94" y="1016"/>
                    <a:pt x="0" y="1205"/>
                    <a:pt x="54" y="1407"/>
                  </a:cubicBezTo>
                  <a:cubicBezTo>
                    <a:pt x="64" y="1448"/>
                    <a:pt x="98" y="1466"/>
                    <a:pt x="132" y="1466"/>
                  </a:cubicBezTo>
                  <a:cubicBezTo>
                    <a:pt x="142" y="1466"/>
                    <a:pt x="152" y="1464"/>
                    <a:pt x="162" y="1461"/>
                  </a:cubicBezTo>
                  <a:cubicBezTo>
                    <a:pt x="351" y="1353"/>
                    <a:pt x="391" y="1151"/>
                    <a:pt x="458" y="962"/>
                  </a:cubicBezTo>
                  <a:cubicBezTo>
                    <a:pt x="526" y="693"/>
                    <a:pt x="593" y="436"/>
                    <a:pt x="634" y="167"/>
                  </a:cubicBezTo>
                  <a:cubicBezTo>
                    <a:pt x="650" y="69"/>
                    <a:pt x="573" y="1"/>
                    <a:pt x="500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48"/>
            <p:cNvSpPr/>
            <p:nvPr/>
          </p:nvSpPr>
          <p:spPr>
            <a:xfrm>
              <a:off x="1808800" y="1756225"/>
              <a:ext cx="15725" cy="38650"/>
            </a:xfrm>
            <a:custGeom>
              <a:avLst/>
              <a:gdLst/>
              <a:ahLst/>
              <a:cxnLst/>
              <a:rect l="l" t="t" r="r" b="b"/>
              <a:pathLst>
                <a:path w="629" h="1546" extrusionOk="0">
                  <a:moveTo>
                    <a:pt x="478" y="0"/>
                  </a:moveTo>
                  <a:cubicBezTo>
                    <a:pt x="431" y="0"/>
                    <a:pt x="385" y="25"/>
                    <a:pt x="364" y="84"/>
                  </a:cubicBezTo>
                  <a:cubicBezTo>
                    <a:pt x="283" y="340"/>
                    <a:pt x="189" y="582"/>
                    <a:pt x="121" y="839"/>
                  </a:cubicBezTo>
                  <a:cubicBezTo>
                    <a:pt x="27" y="1041"/>
                    <a:pt x="0" y="1257"/>
                    <a:pt x="27" y="1472"/>
                  </a:cubicBezTo>
                  <a:cubicBezTo>
                    <a:pt x="36" y="1518"/>
                    <a:pt x="76" y="1545"/>
                    <a:pt x="118" y="1545"/>
                  </a:cubicBezTo>
                  <a:cubicBezTo>
                    <a:pt x="138" y="1545"/>
                    <a:pt x="158" y="1539"/>
                    <a:pt x="175" y="1526"/>
                  </a:cubicBezTo>
                  <a:cubicBezTo>
                    <a:pt x="310" y="1351"/>
                    <a:pt x="405" y="1149"/>
                    <a:pt x="432" y="933"/>
                  </a:cubicBezTo>
                  <a:cubicBezTo>
                    <a:pt x="499" y="677"/>
                    <a:pt x="553" y="421"/>
                    <a:pt x="620" y="151"/>
                  </a:cubicBezTo>
                  <a:cubicBezTo>
                    <a:pt x="628" y="61"/>
                    <a:pt x="552" y="0"/>
                    <a:pt x="478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48"/>
            <p:cNvSpPr/>
            <p:nvPr/>
          </p:nvSpPr>
          <p:spPr>
            <a:xfrm>
              <a:off x="1503400" y="1919425"/>
              <a:ext cx="54975" cy="88325"/>
            </a:xfrm>
            <a:custGeom>
              <a:avLst/>
              <a:gdLst/>
              <a:ahLst/>
              <a:cxnLst/>
              <a:rect l="l" t="t" r="r" b="b"/>
              <a:pathLst>
                <a:path w="2199" h="3533" extrusionOk="0">
                  <a:moveTo>
                    <a:pt x="1632" y="0"/>
                  </a:moveTo>
                  <a:lnTo>
                    <a:pt x="1632" y="0"/>
                  </a:lnTo>
                  <a:cubicBezTo>
                    <a:pt x="1120" y="189"/>
                    <a:pt x="715" y="607"/>
                    <a:pt x="513" y="1119"/>
                  </a:cubicBezTo>
                  <a:cubicBezTo>
                    <a:pt x="1" y="2468"/>
                    <a:pt x="580" y="3115"/>
                    <a:pt x="1619" y="3533"/>
                  </a:cubicBezTo>
                  <a:cubicBezTo>
                    <a:pt x="2131" y="2400"/>
                    <a:pt x="2198" y="1065"/>
                    <a:pt x="1632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48"/>
            <p:cNvSpPr/>
            <p:nvPr/>
          </p:nvSpPr>
          <p:spPr>
            <a:xfrm>
              <a:off x="1686775" y="1975950"/>
              <a:ext cx="70800" cy="51025"/>
            </a:xfrm>
            <a:custGeom>
              <a:avLst/>
              <a:gdLst/>
              <a:ahLst/>
              <a:cxnLst/>
              <a:rect l="l" t="t" r="r" b="b"/>
              <a:pathLst>
                <a:path w="2832" h="2041" extrusionOk="0">
                  <a:moveTo>
                    <a:pt x="2541" y="0"/>
                  </a:moveTo>
                  <a:cubicBezTo>
                    <a:pt x="1353" y="0"/>
                    <a:pt x="400" y="905"/>
                    <a:pt x="0" y="2040"/>
                  </a:cubicBezTo>
                  <a:cubicBezTo>
                    <a:pt x="944" y="1892"/>
                    <a:pt x="1780" y="1568"/>
                    <a:pt x="2279" y="962"/>
                  </a:cubicBezTo>
                  <a:cubicBezTo>
                    <a:pt x="2495" y="665"/>
                    <a:pt x="2683" y="355"/>
                    <a:pt x="2832" y="18"/>
                  </a:cubicBezTo>
                  <a:cubicBezTo>
                    <a:pt x="2733" y="6"/>
                    <a:pt x="2636" y="0"/>
                    <a:pt x="2541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48"/>
            <p:cNvSpPr/>
            <p:nvPr/>
          </p:nvSpPr>
          <p:spPr>
            <a:xfrm>
              <a:off x="1703625" y="1803475"/>
              <a:ext cx="42500" cy="61025"/>
            </a:xfrm>
            <a:custGeom>
              <a:avLst/>
              <a:gdLst/>
              <a:ahLst/>
              <a:cxnLst/>
              <a:rect l="l" t="t" r="r" b="b"/>
              <a:pathLst>
                <a:path w="1700" h="2441" extrusionOk="0">
                  <a:moveTo>
                    <a:pt x="1106" y="0"/>
                  </a:moveTo>
                  <a:lnTo>
                    <a:pt x="0" y="931"/>
                  </a:lnTo>
                  <a:lnTo>
                    <a:pt x="432" y="2441"/>
                  </a:lnTo>
                  <a:lnTo>
                    <a:pt x="1699" y="1308"/>
                  </a:lnTo>
                  <a:lnTo>
                    <a:pt x="1106" y="0"/>
                  </a:ln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48"/>
            <p:cNvSpPr/>
            <p:nvPr/>
          </p:nvSpPr>
          <p:spPr>
            <a:xfrm>
              <a:off x="1746775" y="1813925"/>
              <a:ext cx="42150" cy="61025"/>
            </a:xfrm>
            <a:custGeom>
              <a:avLst/>
              <a:gdLst/>
              <a:ahLst/>
              <a:cxnLst/>
              <a:rect l="l" t="t" r="r" b="b"/>
              <a:pathLst>
                <a:path w="1686" h="2441" extrusionOk="0">
                  <a:moveTo>
                    <a:pt x="1106" y="0"/>
                  </a:moveTo>
                  <a:lnTo>
                    <a:pt x="0" y="931"/>
                  </a:lnTo>
                  <a:lnTo>
                    <a:pt x="432" y="2441"/>
                  </a:lnTo>
                  <a:lnTo>
                    <a:pt x="1686" y="1308"/>
                  </a:lnTo>
                  <a:lnTo>
                    <a:pt x="1106" y="0"/>
                  </a:ln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48"/>
            <p:cNvSpPr/>
            <p:nvPr/>
          </p:nvSpPr>
          <p:spPr>
            <a:xfrm>
              <a:off x="1681375" y="1794025"/>
              <a:ext cx="44525" cy="64075"/>
            </a:xfrm>
            <a:custGeom>
              <a:avLst/>
              <a:gdLst/>
              <a:ahLst/>
              <a:cxnLst/>
              <a:rect l="l" t="t" r="r" b="b"/>
              <a:pathLst>
                <a:path w="1781" h="2563" extrusionOk="0">
                  <a:moveTo>
                    <a:pt x="1147" y="122"/>
                  </a:moveTo>
                  <a:lnTo>
                    <a:pt x="1686" y="1403"/>
                  </a:lnTo>
                  <a:lnTo>
                    <a:pt x="499" y="2414"/>
                  </a:lnTo>
                  <a:lnTo>
                    <a:pt x="95" y="985"/>
                  </a:lnTo>
                  <a:lnTo>
                    <a:pt x="1147" y="122"/>
                  </a:lnTo>
                  <a:close/>
                  <a:moveTo>
                    <a:pt x="1174" y="1"/>
                  </a:moveTo>
                  <a:lnTo>
                    <a:pt x="1" y="971"/>
                  </a:lnTo>
                  <a:lnTo>
                    <a:pt x="459" y="2562"/>
                  </a:lnTo>
                  <a:lnTo>
                    <a:pt x="1780" y="1430"/>
                  </a:lnTo>
                  <a:lnTo>
                    <a:pt x="117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48"/>
            <p:cNvSpPr/>
            <p:nvPr/>
          </p:nvSpPr>
          <p:spPr>
            <a:xfrm>
              <a:off x="1765300" y="1817625"/>
              <a:ext cx="43525" cy="64400"/>
            </a:xfrm>
            <a:custGeom>
              <a:avLst/>
              <a:gdLst/>
              <a:ahLst/>
              <a:cxnLst/>
              <a:rect l="l" t="t" r="r" b="b"/>
              <a:pathLst>
                <a:path w="1741" h="2576" extrusionOk="0">
                  <a:moveTo>
                    <a:pt x="1093" y="149"/>
                  </a:moveTo>
                  <a:lnTo>
                    <a:pt x="1632" y="1376"/>
                  </a:lnTo>
                  <a:lnTo>
                    <a:pt x="446" y="2427"/>
                  </a:lnTo>
                  <a:lnTo>
                    <a:pt x="95" y="985"/>
                  </a:lnTo>
                  <a:lnTo>
                    <a:pt x="1093" y="149"/>
                  </a:lnTo>
                  <a:close/>
                  <a:moveTo>
                    <a:pt x="1120" y="1"/>
                  </a:moveTo>
                  <a:lnTo>
                    <a:pt x="1" y="958"/>
                  </a:lnTo>
                  <a:lnTo>
                    <a:pt x="405" y="2576"/>
                  </a:lnTo>
                  <a:lnTo>
                    <a:pt x="1740" y="1389"/>
                  </a:lnTo>
                  <a:lnTo>
                    <a:pt x="11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48"/>
            <p:cNvSpPr/>
            <p:nvPr/>
          </p:nvSpPr>
          <p:spPr>
            <a:xfrm>
              <a:off x="1723175" y="1805825"/>
              <a:ext cx="44850" cy="64400"/>
            </a:xfrm>
            <a:custGeom>
              <a:avLst/>
              <a:gdLst/>
              <a:ahLst/>
              <a:cxnLst/>
              <a:rect l="l" t="t" r="r" b="b"/>
              <a:pathLst>
                <a:path w="1794" h="2576" extrusionOk="0">
                  <a:moveTo>
                    <a:pt x="1146" y="135"/>
                  </a:moveTo>
                  <a:lnTo>
                    <a:pt x="1686" y="1416"/>
                  </a:lnTo>
                  <a:lnTo>
                    <a:pt x="513" y="2428"/>
                  </a:lnTo>
                  <a:lnTo>
                    <a:pt x="95" y="958"/>
                  </a:lnTo>
                  <a:lnTo>
                    <a:pt x="1146" y="135"/>
                  </a:lnTo>
                  <a:close/>
                  <a:moveTo>
                    <a:pt x="1187" y="1"/>
                  </a:moveTo>
                  <a:lnTo>
                    <a:pt x="0" y="931"/>
                  </a:lnTo>
                  <a:lnTo>
                    <a:pt x="459" y="2576"/>
                  </a:lnTo>
                  <a:lnTo>
                    <a:pt x="1794" y="1443"/>
                  </a:lnTo>
                  <a:lnTo>
                    <a:pt x="118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" name="Google Shape;1106;p48"/>
          <p:cNvGrpSpPr/>
          <p:nvPr/>
        </p:nvGrpSpPr>
        <p:grpSpPr>
          <a:xfrm>
            <a:off x="4504084" y="1839388"/>
            <a:ext cx="1057099" cy="876946"/>
            <a:chOff x="10163825" y="2784650"/>
            <a:chExt cx="486000" cy="403175"/>
          </a:xfrm>
        </p:grpSpPr>
        <p:sp>
          <p:nvSpPr>
            <p:cNvPr id="1107" name="Google Shape;1107;p48"/>
            <p:cNvSpPr/>
            <p:nvPr/>
          </p:nvSpPr>
          <p:spPr>
            <a:xfrm>
              <a:off x="10458350" y="2813650"/>
              <a:ext cx="11500" cy="14525"/>
            </a:xfrm>
            <a:custGeom>
              <a:avLst/>
              <a:gdLst/>
              <a:ahLst/>
              <a:cxnLst/>
              <a:rect l="l" t="t" r="r" b="b"/>
              <a:pathLst>
                <a:path w="460" h="581" extrusionOk="0">
                  <a:moveTo>
                    <a:pt x="176" y="1"/>
                  </a:moveTo>
                  <a:lnTo>
                    <a:pt x="176" y="1"/>
                  </a:lnTo>
                  <a:cubicBezTo>
                    <a:pt x="203" y="149"/>
                    <a:pt x="230" y="311"/>
                    <a:pt x="243" y="459"/>
                  </a:cubicBezTo>
                  <a:cubicBezTo>
                    <a:pt x="243" y="459"/>
                    <a:pt x="135" y="513"/>
                    <a:pt x="1" y="567"/>
                  </a:cubicBezTo>
                  <a:lnTo>
                    <a:pt x="1" y="580"/>
                  </a:lnTo>
                  <a:lnTo>
                    <a:pt x="459" y="540"/>
                  </a:lnTo>
                  <a:cubicBezTo>
                    <a:pt x="405" y="338"/>
                    <a:pt x="311" y="163"/>
                    <a:pt x="176" y="1"/>
                  </a:cubicBezTo>
                  <a:close/>
                </a:path>
              </a:pathLst>
            </a:custGeom>
            <a:solidFill>
              <a:srgbClr val="C7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48"/>
            <p:cNvSpPr/>
            <p:nvPr/>
          </p:nvSpPr>
          <p:spPr>
            <a:xfrm>
              <a:off x="10232850" y="3175675"/>
              <a:ext cx="9800" cy="12150"/>
            </a:xfrm>
            <a:custGeom>
              <a:avLst/>
              <a:gdLst/>
              <a:ahLst/>
              <a:cxnLst/>
              <a:rect l="l" t="t" r="r" b="b"/>
              <a:pathLst>
                <a:path w="392" h="486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310"/>
                    <a:pt x="216" y="486"/>
                    <a:pt x="297" y="486"/>
                  </a:cubicBezTo>
                  <a:cubicBezTo>
                    <a:pt x="270" y="459"/>
                    <a:pt x="270" y="432"/>
                    <a:pt x="270" y="391"/>
                  </a:cubicBezTo>
                  <a:cubicBezTo>
                    <a:pt x="284" y="270"/>
                    <a:pt x="324" y="135"/>
                    <a:pt x="392" y="27"/>
                  </a:cubicBezTo>
                  <a:cubicBezTo>
                    <a:pt x="243" y="27"/>
                    <a:pt x="122" y="14"/>
                    <a:pt x="1" y="0"/>
                  </a:cubicBezTo>
                  <a:close/>
                </a:path>
              </a:pathLst>
            </a:custGeom>
            <a:solidFill>
              <a:srgbClr val="C7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48"/>
            <p:cNvSpPr/>
            <p:nvPr/>
          </p:nvSpPr>
          <p:spPr>
            <a:xfrm>
              <a:off x="10521050" y="2817700"/>
              <a:ext cx="19900" cy="4750"/>
            </a:xfrm>
            <a:custGeom>
              <a:avLst/>
              <a:gdLst/>
              <a:ahLst/>
              <a:cxnLst/>
              <a:rect l="l" t="t" r="r" b="b"/>
              <a:pathLst>
                <a:path w="796" h="190" extrusionOk="0">
                  <a:moveTo>
                    <a:pt x="243" y="1"/>
                  </a:moveTo>
                  <a:cubicBezTo>
                    <a:pt x="162" y="1"/>
                    <a:pt x="81" y="14"/>
                    <a:pt x="0" y="27"/>
                  </a:cubicBezTo>
                  <a:cubicBezTo>
                    <a:pt x="122" y="68"/>
                    <a:pt x="243" y="108"/>
                    <a:pt x="351" y="189"/>
                  </a:cubicBezTo>
                  <a:lnTo>
                    <a:pt x="796" y="149"/>
                  </a:lnTo>
                  <a:cubicBezTo>
                    <a:pt x="634" y="54"/>
                    <a:pt x="445" y="1"/>
                    <a:pt x="243" y="1"/>
                  </a:cubicBezTo>
                  <a:close/>
                </a:path>
              </a:pathLst>
            </a:custGeom>
            <a:solidFill>
              <a:srgbClr val="C7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48"/>
            <p:cNvSpPr/>
            <p:nvPr/>
          </p:nvSpPr>
          <p:spPr>
            <a:xfrm>
              <a:off x="10314750" y="2784650"/>
              <a:ext cx="149700" cy="63750"/>
            </a:xfrm>
            <a:custGeom>
              <a:avLst/>
              <a:gdLst/>
              <a:ahLst/>
              <a:cxnLst/>
              <a:rect l="l" t="t" r="r" b="b"/>
              <a:pathLst>
                <a:path w="5988" h="2550" extrusionOk="0">
                  <a:moveTo>
                    <a:pt x="5037" y="1"/>
                  </a:moveTo>
                  <a:cubicBezTo>
                    <a:pt x="5030" y="1"/>
                    <a:pt x="5023" y="1"/>
                    <a:pt x="5017" y="1"/>
                  </a:cubicBezTo>
                  <a:cubicBezTo>
                    <a:pt x="3709" y="28"/>
                    <a:pt x="338" y="433"/>
                    <a:pt x="176" y="810"/>
                  </a:cubicBezTo>
                  <a:cubicBezTo>
                    <a:pt x="1" y="1201"/>
                    <a:pt x="176" y="2549"/>
                    <a:pt x="176" y="2549"/>
                  </a:cubicBezTo>
                  <a:lnTo>
                    <a:pt x="945" y="2374"/>
                  </a:lnTo>
                  <a:cubicBezTo>
                    <a:pt x="945" y="2374"/>
                    <a:pt x="567" y="1215"/>
                    <a:pt x="945" y="1012"/>
                  </a:cubicBezTo>
                  <a:cubicBezTo>
                    <a:pt x="1285" y="823"/>
                    <a:pt x="4345" y="481"/>
                    <a:pt x="4799" y="481"/>
                  </a:cubicBezTo>
                  <a:cubicBezTo>
                    <a:pt x="4831" y="481"/>
                    <a:pt x="4850" y="483"/>
                    <a:pt x="4855" y="487"/>
                  </a:cubicBezTo>
                  <a:cubicBezTo>
                    <a:pt x="5394" y="824"/>
                    <a:pt x="5192" y="1619"/>
                    <a:pt x="5232" y="1794"/>
                  </a:cubicBezTo>
                  <a:cubicBezTo>
                    <a:pt x="5240" y="1826"/>
                    <a:pt x="5273" y="1838"/>
                    <a:pt x="5321" y="1838"/>
                  </a:cubicBezTo>
                  <a:cubicBezTo>
                    <a:pt x="5523" y="1838"/>
                    <a:pt x="5987" y="1619"/>
                    <a:pt x="5987" y="1619"/>
                  </a:cubicBezTo>
                  <a:cubicBezTo>
                    <a:pt x="5987" y="1619"/>
                    <a:pt x="5868" y="1"/>
                    <a:pt x="5037" y="1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48"/>
            <p:cNvSpPr/>
            <p:nvPr/>
          </p:nvSpPr>
          <p:spPr>
            <a:xfrm>
              <a:off x="10436100" y="2796125"/>
              <a:ext cx="23300" cy="34425"/>
            </a:xfrm>
            <a:custGeom>
              <a:avLst/>
              <a:gdLst/>
              <a:ahLst/>
              <a:cxnLst/>
              <a:rect l="l" t="t" r="r" b="b"/>
              <a:pathLst>
                <a:path w="932" h="1377" extrusionOk="0">
                  <a:moveTo>
                    <a:pt x="155" y="1"/>
                  </a:moveTo>
                  <a:cubicBezTo>
                    <a:pt x="62" y="1"/>
                    <a:pt x="1" y="28"/>
                    <a:pt x="1" y="28"/>
                  </a:cubicBezTo>
                  <a:cubicBezTo>
                    <a:pt x="540" y="365"/>
                    <a:pt x="338" y="1160"/>
                    <a:pt x="378" y="1335"/>
                  </a:cubicBezTo>
                  <a:cubicBezTo>
                    <a:pt x="388" y="1364"/>
                    <a:pt x="422" y="1376"/>
                    <a:pt x="470" y="1376"/>
                  </a:cubicBezTo>
                  <a:cubicBezTo>
                    <a:pt x="556" y="1376"/>
                    <a:pt x="688" y="1338"/>
                    <a:pt x="810" y="1295"/>
                  </a:cubicBezTo>
                  <a:cubicBezTo>
                    <a:pt x="850" y="1241"/>
                    <a:pt x="891" y="1174"/>
                    <a:pt x="931" y="1106"/>
                  </a:cubicBezTo>
                  <a:cubicBezTo>
                    <a:pt x="752" y="145"/>
                    <a:pt x="369" y="1"/>
                    <a:pt x="155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48"/>
            <p:cNvSpPr/>
            <p:nvPr/>
          </p:nvSpPr>
          <p:spPr>
            <a:xfrm>
              <a:off x="10190725" y="2816675"/>
              <a:ext cx="457400" cy="320800"/>
            </a:xfrm>
            <a:custGeom>
              <a:avLst/>
              <a:gdLst/>
              <a:ahLst/>
              <a:cxnLst/>
              <a:rect l="l" t="t" r="r" b="b"/>
              <a:pathLst>
                <a:path w="18296" h="12832" extrusionOk="0">
                  <a:moveTo>
                    <a:pt x="16468" y="0"/>
                  </a:moveTo>
                  <a:cubicBezTo>
                    <a:pt x="16466" y="0"/>
                    <a:pt x="16465" y="1"/>
                    <a:pt x="16463" y="1"/>
                  </a:cubicBezTo>
                  <a:cubicBezTo>
                    <a:pt x="16045" y="82"/>
                    <a:pt x="1699" y="958"/>
                    <a:pt x="836" y="1875"/>
                  </a:cubicBezTo>
                  <a:lnTo>
                    <a:pt x="850" y="1875"/>
                  </a:lnTo>
                  <a:cubicBezTo>
                    <a:pt x="0" y="2792"/>
                    <a:pt x="2198" y="12621"/>
                    <a:pt x="2549" y="12810"/>
                  </a:cubicBezTo>
                  <a:cubicBezTo>
                    <a:pt x="2577" y="12824"/>
                    <a:pt x="2692" y="12831"/>
                    <a:pt x="2882" y="12831"/>
                  </a:cubicBezTo>
                  <a:cubicBezTo>
                    <a:pt x="5161" y="12831"/>
                    <a:pt x="18101" y="11845"/>
                    <a:pt x="18189" y="11273"/>
                  </a:cubicBezTo>
                  <a:cubicBezTo>
                    <a:pt x="18296" y="10655"/>
                    <a:pt x="16893" y="0"/>
                    <a:pt x="16468" y="0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48"/>
            <p:cNvSpPr/>
            <p:nvPr/>
          </p:nvSpPr>
          <p:spPr>
            <a:xfrm>
              <a:off x="10496450" y="2817700"/>
              <a:ext cx="24625" cy="7450"/>
            </a:xfrm>
            <a:custGeom>
              <a:avLst/>
              <a:gdLst/>
              <a:ahLst/>
              <a:cxnLst/>
              <a:rect l="l" t="t" r="r" b="b"/>
              <a:pathLst>
                <a:path w="985" h="298" extrusionOk="0">
                  <a:moveTo>
                    <a:pt x="728" y="1"/>
                  </a:moveTo>
                  <a:cubicBezTo>
                    <a:pt x="459" y="1"/>
                    <a:pt x="202" y="108"/>
                    <a:pt x="0" y="297"/>
                  </a:cubicBezTo>
                  <a:lnTo>
                    <a:pt x="553" y="243"/>
                  </a:lnTo>
                  <a:cubicBezTo>
                    <a:pt x="688" y="149"/>
                    <a:pt x="823" y="68"/>
                    <a:pt x="984" y="27"/>
                  </a:cubicBezTo>
                  <a:cubicBezTo>
                    <a:pt x="890" y="14"/>
                    <a:pt x="809" y="1"/>
                    <a:pt x="728" y="1"/>
                  </a:cubicBezTo>
                  <a:close/>
                </a:path>
              </a:pathLst>
            </a:custGeom>
            <a:solidFill>
              <a:srgbClr val="E1B3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48"/>
            <p:cNvSpPr/>
            <p:nvPr/>
          </p:nvSpPr>
          <p:spPr>
            <a:xfrm>
              <a:off x="10510250" y="2818375"/>
              <a:ext cx="19575" cy="5425"/>
            </a:xfrm>
            <a:custGeom>
              <a:avLst/>
              <a:gdLst/>
              <a:ahLst/>
              <a:cxnLst/>
              <a:rect l="l" t="t" r="r" b="b"/>
              <a:pathLst>
                <a:path w="783" h="217" extrusionOk="0">
                  <a:moveTo>
                    <a:pt x="432" y="0"/>
                  </a:moveTo>
                  <a:cubicBezTo>
                    <a:pt x="271" y="41"/>
                    <a:pt x="136" y="122"/>
                    <a:pt x="1" y="216"/>
                  </a:cubicBezTo>
                  <a:lnTo>
                    <a:pt x="783" y="162"/>
                  </a:lnTo>
                  <a:cubicBezTo>
                    <a:pt x="675" y="81"/>
                    <a:pt x="554" y="41"/>
                    <a:pt x="432" y="0"/>
                  </a:cubicBezTo>
                  <a:close/>
                </a:path>
              </a:pathLst>
            </a:custGeom>
            <a:solidFill>
              <a:srgbClr val="B091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48"/>
            <p:cNvSpPr/>
            <p:nvPr/>
          </p:nvSpPr>
          <p:spPr>
            <a:xfrm>
              <a:off x="10615100" y="2863550"/>
              <a:ext cx="32025" cy="172250"/>
            </a:xfrm>
            <a:custGeom>
              <a:avLst/>
              <a:gdLst/>
              <a:ahLst/>
              <a:cxnLst/>
              <a:rect l="l" t="t" r="r" b="b"/>
              <a:pathLst>
                <a:path w="1281" h="6890" extrusionOk="0">
                  <a:moveTo>
                    <a:pt x="0" y="0"/>
                  </a:moveTo>
                  <a:lnTo>
                    <a:pt x="0" y="0"/>
                  </a:lnTo>
                  <a:cubicBezTo>
                    <a:pt x="337" y="1888"/>
                    <a:pt x="742" y="4800"/>
                    <a:pt x="998" y="6890"/>
                  </a:cubicBezTo>
                  <a:cubicBezTo>
                    <a:pt x="1281" y="6121"/>
                    <a:pt x="593" y="2171"/>
                    <a:pt x="0" y="0"/>
                  </a:cubicBezTo>
                  <a:close/>
                </a:path>
              </a:pathLst>
            </a:custGeom>
            <a:solidFill>
              <a:srgbClr val="B091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48"/>
            <p:cNvSpPr/>
            <p:nvPr/>
          </p:nvSpPr>
          <p:spPr>
            <a:xfrm>
              <a:off x="10207575" y="2822425"/>
              <a:ext cx="432475" cy="291950"/>
            </a:xfrm>
            <a:custGeom>
              <a:avLst/>
              <a:gdLst/>
              <a:ahLst/>
              <a:cxnLst/>
              <a:rect l="l" t="t" r="r" b="b"/>
              <a:pathLst>
                <a:path w="17299" h="11678" extrusionOk="0">
                  <a:moveTo>
                    <a:pt x="12876" y="0"/>
                  </a:moveTo>
                  <a:lnTo>
                    <a:pt x="12878" y="1"/>
                  </a:lnTo>
                  <a:lnTo>
                    <a:pt x="12890" y="0"/>
                  </a:lnTo>
                  <a:close/>
                  <a:moveTo>
                    <a:pt x="12878" y="1"/>
                  </a:moveTo>
                  <a:lnTo>
                    <a:pt x="12108" y="54"/>
                  </a:lnTo>
                  <a:lnTo>
                    <a:pt x="11555" y="108"/>
                  </a:lnTo>
                  <a:lnTo>
                    <a:pt x="11501" y="149"/>
                  </a:lnTo>
                  <a:cubicBezTo>
                    <a:pt x="9425" y="324"/>
                    <a:pt x="6917" y="661"/>
                    <a:pt x="4787" y="1025"/>
                  </a:cubicBezTo>
                  <a:cubicBezTo>
                    <a:pt x="4612" y="958"/>
                    <a:pt x="4423" y="931"/>
                    <a:pt x="4234" y="931"/>
                  </a:cubicBezTo>
                  <a:cubicBezTo>
                    <a:pt x="4220" y="930"/>
                    <a:pt x="4205" y="930"/>
                    <a:pt x="4191" y="930"/>
                  </a:cubicBezTo>
                  <a:cubicBezTo>
                    <a:pt x="3923" y="930"/>
                    <a:pt x="3658" y="1049"/>
                    <a:pt x="3465" y="1254"/>
                  </a:cubicBezTo>
                  <a:cubicBezTo>
                    <a:pt x="1672" y="1591"/>
                    <a:pt x="351" y="1928"/>
                    <a:pt x="176" y="2158"/>
                  </a:cubicBezTo>
                  <a:cubicBezTo>
                    <a:pt x="95" y="2238"/>
                    <a:pt x="41" y="2333"/>
                    <a:pt x="0" y="2441"/>
                  </a:cubicBezTo>
                  <a:cubicBezTo>
                    <a:pt x="0" y="2643"/>
                    <a:pt x="14" y="2872"/>
                    <a:pt x="41" y="3142"/>
                  </a:cubicBezTo>
                  <a:cubicBezTo>
                    <a:pt x="230" y="3290"/>
                    <a:pt x="850" y="4207"/>
                    <a:pt x="2239" y="9856"/>
                  </a:cubicBezTo>
                  <a:cubicBezTo>
                    <a:pt x="2400" y="10045"/>
                    <a:pt x="3128" y="10126"/>
                    <a:pt x="4194" y="10126"/>
                  </a:cubicBezTo>
                  <a:cubicBezTo>
                    <a:pt x="4638" y="10126"/>
                    <a:pt x="5124" y="10112"/>
                    <a:pt x="5650" y="10085"/>
                  </a:cubicBezTo>
                  <a:cubicBezTo>
                    <a:pt x="5798" y="10867"/>
                    <a:pt x="5892" y="11393"/>
                    <a:pt x="5919" y="11447"/>
                  </a:cubicBezTo>
                  <a:cubicBezTo>
                    <a:pt x="6033" y="11586"/>
                    <a:pt x="6206" y="11678"/>
                    <a:pt x="6393" y="11678"/>
                  </a:cubicBezTo>
                  <a:cubicBezTo>
                    <a:pt x="6406" y="11678"/>
                    <a:pt x="6419" y="11677"/>
                    <a:pt x="6432" y="11676"/>
                  </a:cubicBezTo>
                  <a:cubicBezTo>
                    <a:pt x="6661" y="11676"/>
                    <a:pt x="6877" y="11555"/>
                    <a:pt x="6998" y="11353"/>
                  </a:cubicBezTo>
                  <a:cubicBezTo>
                    <a:pt x="6944" y="10894"/>
                    <a:pt x="6877" y="10449"/>
                    <a:pt x="6809" y="10018"/>
                  </a:cubicBezTo>
                  <a:cubicBezTo>
                    <a:pt x="9007" y="9883"/>
                    <a:pt x="11596" y="9600"/>
                    <a:pt x="13658" y="9317"/>
                  </a:cubicBezTo>
                  <a:cubicBezTo>
                    <a:pt x="13793" y="10085"/>
                    <a:pt x="13888" y="10598"/>
                    <a:pt x="13915" y="10652"/>
                  </a:cubicBezTo>
                  <a:cubicBezTo>
                    <a:pt x="13955" y="10733"/>
                    <a:pt x="14076" y="10773"/>
                    <a:pt x="14238" y="10773"/>
                  </a:cubicBezTo>
                  <a:cubicBezTo>
                    <a:pt x="14589" y="10760"/>
                    <a:pt x="14912" y="10584"/>
                    <a:pt x="15128" y="10301"/>
                  </a:cubicBezTo>
                  <a:cubicBezTo>
                    <a:pt x="15061" y="9897"/>
                    <a:pt x="15007" y="9506"/>
                    <a:pt x="14953" y="9128"/>
                  </a:cubicBezTo>
                  <a:cubicBezTo>
                    <a:pt x="16301" y="8899"/>
                    <a:pt x="17231" y="8697"/>
                    <a:pt x="17285" y="8562"/>
                  </a:cubicBezTo>
                  <a:lnTo>
                    <a:pt x="17299" y="8535"/>
                  </a:lnTo>
                  <a:cubicBezTo>
                    <a:pt x="17043" y="6459"/>
                    <a:pt x="16638" y="3533"/>
                    <a:pt x="16288" y="1659"/>
                  </a:cubicBezTo>
                  <a:cubicBezTo>
                    <a:pt x="16099" y="958"/>
                    <a:pt x="15924" y="445"/>
                    <a:pt x="15789" y="270"/>
                  </a:cubicBezTo>
                  <a:cubicBezTo>
                    <a:pt x="15654" y="108"/>
                    <a:pt x="15034" y="14"/>
                    <a:pt x="14144" y="14"/>
                  </a:cubicBezTo>
                  <a:cubicBezTo>
                    <a:pt x="13780" y="14"/>
                    <a:pt x="13362" y="27"/>
                    <a:pt x="12917" y="54"/>
                  </a:cubicBezTo>
                  <a:lnTo>
                    <a:pt x="12903" y="14"/>
                  </a:lnTo>
                  <a:lnTo>
                    <a:pt x="12878" y="1"/>
                  </a:lnTo>
                  <a:close/>
                </a:path>
              </a:pathLst>
            </a:custGeom>
            <a:solidFill>
              <a:srgbClr val="C8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48"/>
            <p:cNvSpPr/>
            <p:nvPr/>
          </p:nvSpPr>
          <p:spPr>
            <a:xfrm>
              <a:off x="10163825" y="2863550"/>
              <a:ext cx="90625" cy="311800"/>
            </a:xfrm>
            <a:custGeom>
              <a:avLst/>
              <a:gdLst/>
              <a:ahLst/>
              <a:cxnLst/>
              <a:rect l="l" t="t" r="r" b="b"/>
              <a:pathLst>
                <a:path w="3625" h="12472" extrusionOk="0">
                  <a:moveTo>
                    <a:pt x="1926" y="0"/>
                  </a:moveTo>
                  <a:lnTo>
                    <a:pt x="1926" y="0"/>
                  </a:lnTo>
                  <a:cubicBezTo>
                    <a:pt x="1887" y="15"/>
                    <a:pt x="1856" y="51"/>
                    <a:pt x="1830" y="106"/>
                  </a:cubicBezTo>
                  <a:lnTo>
                    <a:pt x="1830" y="106"/>
                  </a:lnTo>
                  <a:cubicBezTo>
                    <a:pt x="1891" y="38"/>
                    <a:pt x="1926" y="0"/>
                    <a:pt x="1926" y="0"/>
                  </a:cubicBezTo>
                  <a:close/>
                  <a:moveTo>
                    <a:pt x="1830" y="106"/>
                  </a:moveTo>
                  <a:cubicBezTo>
                    <a:pt x="1441" y="548"/>
                    <a:pt x="0" y="2278"/>
                    <a:pt x="281" y="3411"/>
                  </a:cubicBezTo>
                  <a:cubicBezTo>
                    <a:pt x="604" y="4719"/>
                    <a:pt x="2020" y="12458"/>
                    <a:pt x="2546" y="12472"/>
                  </a:cubicBezTo>
                  <a:cubicBezTo>
                    <a:pt x="2548" y="12472"/>
                    <a:pt x="2551" y="12472"/>
                    <a:pt x="2553" y="12472"/>
                  </a:cubicBezTo>
                  <a:cubicBezTo>
                    <a:pt x="3090" y="12472"/>
                    <a:pt x="3625" y="10935"/>
                    <a:pt x="3625" y="10935"/>
                  </a:cubicBezTo>
                  <a:cubicBezTo>
                    <a:pt x="3625" y="10935"/>
                    <a:pt x="1302" y="1265"/>
                    <a:pt x="1830" y="106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48"/>
            <p:cNvSpPr/>
            <p:nvPr/>
          </p:nvSpPr>
          <p:spPr>
            <a:xfrm>
              <a:off x="10222450" y="3098475"/>
              <a:ext cx="423000" cy="78250"/>
            </a:xfrm>
            <a:custGeom>
              <a:avLst/>
              <a:gdLst/>
              <a:ahLst/>
              <a:cxnLst/>
              <a:rect l="l" t="t" r="r" b="b"/>
              <a:pathLst>
                <a:path w="16920" h="3130" extrusionOk="0">
                  <a:moveTo>
                    <a:pt x="16920" y="1"/>
                  </a:moveTo>
                  <a:cubicBezTo>
                    <a:pt x="16919" y="1"/>
                    <a:pt x="1837" y="1538"/>
                    <a:pt x="1290" y="1538"/>
                  </a:cubicBezTo>
                  <a:cubicBezTo>
                    <a:pt x="1286" y="1538"/>
                    <a:pt x="1282" y="1538"/>
                    <a:pt x="1280" y="1538"/>
                  </a:cubicBezTo>
                  <a:cubicBezTo>
                    <a:pt x="1276" y="1537"/>
                    <a:pt x="1273" y="1537"/>
                    <a:pt x="1270" y="1537"/>
                  </a:cubicBezTo>
                  <a:cubicBezTo>
                    <a:pt x="963" y="1537"/>
                    <a:pt x="1" y="2821"/>
                    <a:pt x="201" y="3075"/>
                  </a:cubicBezTo>
                  <a:cubicBezTo>
                    <a:pt x="498" y="3112"/>
                    <a:pt x="930" y="3129"/>
                    <a:pt x="1461" y="3129"/>
                  </a:cubicBezTo>
                  <a:cubicBezTo>
                    <a:pt x="5509" y="3129"/>
                    <a:pt x="15354" y="2152"/>
                    <a:pt x="15854" y="1902"/>
                  </a:cubicBezTo>
                  <a:cubicBezTo>
                    <a:pt x="16421" y="1619"/>
                    <a:pt x="16920" y="1"/>
                    <a:pt x="16920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48"/>
            <p:cNvSpPr/>
            <p:nvPr/>
          </p:nvSpPr>
          <p:spPr>
            <a:xfrm>
              <a:off x="10204550" y="2810100"/>
              <a:ext cx="445275" cy="252750"/>
            </a:xfrm>
            <a:custGeom>
              <a:avLst/>
              <a:gdLst/>
              <a:ahLst/>
              <a:cxnLst/>
              <a:rect l="l" t="t" r="r" b="b"/>
              <a:pathLst>
                <a:path w="17811" h="10110" extrusionOk="0">
                  <a:moveTo>
                    <a:pt x="14265" y="1"/>
                  </a:moveTo>
                  <a:cubicBezTo>
                    <a:pt x="10319" y="1"/>
                    <a:pt x="813" y="1512"/>
                    <a:pt x="297" y="2138"/>
                  </a:cubicBezTo>
                  <a:cubicBezTo>
                    <a:pt x="67" y="2408"/>
                    <a:pt x="0" y="2772"/>
                    <a:pt x="108" y="3109"/>
                  </a:cubicBezTo>
                  <a:cubicBezTo>
                    <a:pt x="108" y="3109"/>
                    <a:pt x="109" y="3109"/>
                    <a:pt x="112" y="3109"/>
                  </a:cubicBezTo>
                  <a:cubicBezTo>
                    <a:pt x="165" y="3109"/>
                    <a:pt x="755" y="3267"/>
                    <a:pt x="2360" y="9850"/>
                  </a:cubicBezTo>
                  <a:cubicBezTo>
                    <a:pt x="2521" y="10034"/>
                    <a:pt x="3244" y="10109"/>
                    <a:pt x="4293" y="10109"/>
                  </a:cubicBezTo>
                  <a:cubicBezTo>
                    <a:pt x="8340" y="10109"/>
                    <a:pt x="17238" y="8982"/>
                    <a:pt x="17420" y="8543"/>
                  </a:cubicBezTo>
                  <a:cubicBezTo>
                    <a:pt x="17811" y="7585"/>
                    <a:pt x="16476" y="952"/>
                    <a:pt x="15923" y="264"/>
                  </a:cubicBezTo>
                  <a:cubicBezTo>
                    <a:pt x="15773" y="79"/>
                    <a:pt x="15163" y="1"/>
                    <a:pt x="14265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48"/>
            <p:cNvSpPr/>
            <p:nvPr/>
          </p:nvSpPr>
          <p:spPr>
            <a:xfrm>
              <a:off x="10495100" y="2804950"/>
              <a:ext cx="90700" cy="273975"/>
            </a:xfrm>
            <a:custGeom>
              <a:avLst/>
              <a:gdLst/>
              <a:ahLst/>
              <a:cxnLst/>
              <a:rect l="l" t="t" r="r" b="b"/>
              <a:pathLst>
                <a:path w="3628" h="10959" extrusionOk="0">
                  <a:moveTo>
                    <a:pt x="778" y="0"/>
                  </a:moveTo>
                  <a:cubicBezTo>
                    <a:pt x="491" y="0"/>
                    <a:pt x="207" y="113"/>
                    <a:pt x="0" y="335"/>
                  </a:cubicBezTo>
                  <a:cubicBezTo>
                    <a:pt x="850" y="1414"/>
                    <a:pt x="2292" y="10609"/>
                    <a:pt x="2400" y="10838"/>
                  </a:cubicBezTo>
                  <a:cubicBezTo>
                    <a:pt x="2439" y="10916"/>
                    <a:pt x="2564" y="10958"/>
                    <a:pt x="2724" y="10958"/>
                  </a:cubicBezTo>
                  <a:cubicBezTo>
                    <a:pt x="3011" y="10958"/>
                    <a:pt x="3411" y="10821"/>
                    <a:pt x="3627" y="10501"/>
                  </a:cubicBezTo>
                  <a:cubicBezTo>
                    <a:pt x="2616" y="2830"/>
                    <a:pt x="1402" y="200"/>
                    <a:pt x="1402" y="200"/>
                  </a:cubicBezTo>
                  <a:cubicBezTo>
                    <a:pt x="1216" y="66"/>
                    <a:pt x="996" y="0"/>
                    <a:pt x="778" y="0"/>
                  </a:cubicBez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48"/>
            <p:cNvSpPr/>
            <p:nvPr/>
          </p:nvSpPr>
          <p:spPr>
            <a:xfrm>
              <a:off x="10294525" y="2833075"/>
              <a:ext cx="88000" cy="268575"/>
            </a:xfrm>
            <a:custGeom>
              <a:avLst/>
              <a:gdLst/>
              <a:ahLst/>
              <a:cxnLst/>
              <a:rect l="l" t="t" r="r" b="b"/>
              <a:pathLst>
                <a:path w="3520" h="10743" extrusionOk="0">
                  <a:moveTo>
                    <a:pt x="762" y="1"/>
                  </a:moveTo>
                  <a:cubicBezTo>
                    <a:pt x="500" y="1"/>
                    <a:pt x="210" y="73"/>
                    <a:pt x="1" y="329"/>
                  </a:cubicBezTo>
                  <a:cubicBezTo>
                    <a:pt x="850" y="1408"/>
                    <a:pt x="2333" y="10280"/>
                    <a:pt x="2441" y="10509"/>
                  </a:cubicBezTo>
                  <a:cubicBezTo>
                    <a:pt x="2499" y="10632"/>
                    <a:pt x="2708" y="10743"/>
                    <a:pt x="2941" y="10743"/>
                  </a:cubicBezTo>
                  <a:cubicBezTo>
                    <a:pt x="3143" y="10743"/>
                    <a:pt x="3364" y="10659"/>
                    <a:pt x="3520" y="10428"/>
                  </a:cubicBezTo>
                  <a:cubicBezTo>
                    <a:pt x="2549" y="3309"/>
                    <a:pt x="1403" y="127"/>
                    <a:pt x="1403" y="127"/>
                  </a:cubicBezTo>
                  <a:cubicBezTo>
                    <a:pt x="1403" y="127"/>
                    <a:pt x="1107" y="1"/>
                    <a:pt x="762" y="1"/>
                  </a:cubicBezTo>
                  <a:close/>
                </a:path>
              </a:pathLst>
            </a:custGeom>
            <a:solidFill>
              <a:srgbClr val="FAE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48"/>
            <p:cNvSpPr/>
            <p:nvPr/>
          </p:nvSpPr>
          <p:spPr>
            <a:xfrm>
              <a:off x="10226775" y="3098475"/>
              <a:ext cx="418675" cy="78225"/>
            </a:xfrm>
            <a:custGeom>
              <a:avLst/>
              <a:gdLst/>
              <a:ahLst/>
              <a:cxnLst/>
              <a:rect l="l" t="t" r="r" b="b"/>
              <a:pathLst>
                <a:path w="16747" h="3129" extrusionOk="0">
                  <a:moveTo>
                    <a:pt x="16747" y="1"/>
                  </a:moveTo>
                  <a:cubicBezTo>
                    <a:pt x="16746" y="1"/>
                    <a:pt x="1619" y="1538"/>
                    <a:pt x="1107" y="1538"/>
                  </a:cubicBezTo>
                  <a:lnTo>
                    <a:pt x="1093" y="1538"/>
                  </a:lnTo>
                  <a:cubicBezTo>
                    <a:pt x="823" y="1538"/>
                    <a:pt x="1" y="2589"/>
                    <a:pt x="1" y="2980"/>
                  </a:cubicBezTo>
                  <a:cubicBezTo>
                    <a:pt x="1" y="3007"/>
                    <a:pt x="1" y="3048"/>
                    <a:pt x="28" y="3075"/>
                  </a:cubicBezTo>
                  <a:cubicBezTo>
                    <a:pt x="446" y="3115"/>
                    <a:pt x="877" y="3129"/>
                    <a:pt x="1295" y="3129"/>
                  </a:cubicBezTo>
                  <a:cubicBezTo>
                    <a:pt x="5340" y="3129"/>
                    <a:pt x="15169" y="2144"/>
                    <a:pt x="15681" y="1902"/>
                  </a:cubicBezTo>
                  <a:cubicBezTo>
                    <a:pt x="16248" y="1619"/>
                    <a:pt x="16747" y="1"/>
                    <a:pt x="16747" y="1"/>
                  </a:cubicBezTo>
                  <a:close/>
                </a:path>
              </a:pathLst>
            </a:custGeom>
            <a:solidFill>
              <a:srgbClr val="9F2E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48"/>
            <p:cNvSpPr/>
            <p:nvPr/>
          </p:nvSpPr>
          <p:spPr>
            <a:xfrm>
              <a:off x="10204550" y="2797625"/>
              <a:ext cx="445275" cy="252750"/>
            </a:xfrm>
            <a:custGeom>
              <a:avLst/>
              <a:gdLst/>
              <a:ahLst/>
              <a:cxnLst/>
              <a:rect l="l" t="t" r="r" b="b"/>
              <a:pathLst>
                <a:path w="17811" h="10110" extrusionOk="0">
                  <a:moveTo>
                    <a:pt x="14265" y="1"/>
                  </a:moveTo>
                  <a:cubicBezTo>
                    <a:pt x="10319" y="1"/>
                    <a:pt x="813" y="1512"/>
                    <a:pt x="297" y="2138"/>
                  </a:cubicBezTo>
                  <a:cubicBezTo>
                    <a:pt x="67" y="2408"/>
                    <a:pt x="0" y="2772"/>
                    <a:pt x="108" y="3109"/>
                  </a:cubicBezTo>
                  <a:cubicBezTo>
                    <a:pt x="108" y="3109"/>
                    <a:pt x="109" y="3109"/>
                    <a:pt x="112" y="3109"/>
                  </a:cubicBezTo>
                  <a:cubicBezTo>
                    <a:pt x="165" y="3109"/>
                    <a:pt x="755" y="3267"/>
                    <a:pt x="2360" y="9850"/>
                  </a:cubicBezTo>
                  <a:cubicBezTo>
                    <a:pt x="2521" y="10034"/>
                    <a:pt x="3244" y="10109"/>
                    <a:pt x="4293" y="10109"/>
                  </a:cubicBezTo>
                  <a:cubicBezTo>
                    <a:pt x="8340" y="10109"/>
                    <a:pt x="17238" y="8982"/>
                    <a:pt x="17420" y="8543"/>
                  </a:cubicBezTo>
                  <a:cubicBezTo>
                    <a:pt x="17811" y="7585"/>
                    <a:pt x="16476" y="952"/>
                    <a:pt x="15923" y="264"/>
                  </a:cubicBezTo>
                  <a:cubicBezTo>
                    <a:pt x="15773" y="79"/>
                    <a:pt x="15163" y="1"/>
                    <a:pt x="14265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48"/>
            <p:cNvSpPr/>
            <p:nvPr/>
          </p:nvSpPr>
          <p:spPr>
            <a:xfrm>
              <a:off x="10495100" y="2804950"/>
              <a:ext cx="90700" cy="273975"/>
            </a:xfrm>
            <a:custGeom>
              <a:avLst/>
              <a:gdLst/>
              <a:ahLst/>
              <a:cxnLst/>
              <a:rect l="l" t="t" r="r" b="b"/>
              <a:pathLst>
                <a:path w="3628" h="10959" extrusionOk="0">
                  <a:moveTo>
                    <a:pt x="778" y="0"/>
                  </a:moveTo>
                  <a:cubicBezTo>
                    <a:pt x="491" y="0"/>
                    <a:pt x="207" y="113"/>
                    <a:pt x="0" y="335"/>
                  </a:cubicBezTo>
                  <a:cubicBezTo>
                    <a:pt x="850" y="1414"/>
                    <a:pt x="2292" y="10609"/>
                    <a:pt x="2400" y="10838"/>
                  </a:cubicBezTo>
                  <a:cubicBezTo>
                    <a:pt x="2439" y="10916"/>
                    <a:pt x="2564" y="10958"/>
                    <a:pt x="2724" y="10958"/>
                  </a:cubicBezTo>
                  <a:cubicBezTo>
                    <a:pt x="3011" y="10958"/>
                    <a:pt x="3411" y="10821"/>
                    <a:pt x="3627" y="10501"/>
                  </a:cubicBezTo>
                  <a:cubicBezTo>
                    <a:pt x="2616" y="2830"/>
                    <a:pt x="1402" y="200"/>
                    <a:pt x="1402" y="200"/>
                  </a:cubicBezTo>
                  <a:cubicBezTo>
                    <a:pt x="1216" y="66"/>
                    <a:pt x="996" y="0"/>
                    <a:pt x="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48"/>
            <p:cNvSpPr/>
            <p:nvPr/>
          </p:nvSpPr>
          <p:spPr>
            <a:xfrm>
              <a:off x="10294525" y="2833075"/>
              <a:ext cx="88000" cy="268575"/>
            </a:xfrm>
            <a:custGeom>
              <a:avLst/>
              <a:gdLst/>
              <a:ahLst/>
              <a:cxnLst/>
              <a:rect l="l" t="t" r="r" b="b"/>
              <a:pathLst>
                <a:path w="3520" h="10743" extrusionOk="0">
                  <a:moveTo>
                    <a:pt x="762" y="1"/>
                  </a:moveTo>
                  <a:cubicBezTo>
                    <a:pt x="500" y="1"/>
                    <a:pt x="210" y="73"/>
                    <a:pt x="1" y="329"/>
                  </a:cubicBezTo>
                  <a:cubicBezTo>
                    <a:pt x="850" y="1408"/>
                    <a:pt x="2333" y="10280"/>
                    <a:pt x="2441" y="10509"/>
                  </a:cubicBezTo>
                  <a:cubicBezTo>
                    <a:pt x="2499" y="10632"/>
                    <a:pt x="2708" y="10743"/>
                    <a:pt x="2941" y="10743"/>
                  </a:cubicBezTo>
                  <a:cubicBezTo>
                    <a:pt x="3143" y="10743"/>
                    <a:pt x="3364" y="10659"/>
                    <a:pt x="3520" y="10428"/>
                  </a:cubicBezTo>
                  <a:cubicBezTo>
                    <a:pt x="2549" y="3309"/>
                    <a:pt x="1403" y="127"/>
                    <a:pt x="1403" y="127"/>
                  </a:cubicBezTo>
                  <a:cubicBezTo>
                    <a:pt x="1403" y="127"/>
                    <a:pt x="1107" y="1"/>
                    <a:pt x="7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" name="Google Shape;1130;p49"/>
          <p:cNvSpPr txBox="1">
            <a:spLocks noGrp="1"/>
          </p:cNvSpPr>
          <p:nvPr>
            <p:ph type="title"/>
          </p:nvPr>
        </p:nvSpPr>
        <p:spPr>
          <a:xfrm>
            <a:off x="2103800" y="355650"/>
            <a:ext cx="49365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Timeline Always Works Well</a:t>
            </a:r>
            <a:endParaRPr/>
          </a:p>
        </p:txBody>
      </p:sp>
      <p:sp>
        <p:nvSpPr>
          <p:cNvPr id="1131" name="Google Shape;1131;p49"/>
          <p:cNvSpPr txBox="1"/>
          <p:nvPr/>
        </p:nvSpPr>
        <p:spPr>
          <a:xfrm flipH="1">
            <a:off x="4809411" y="3421641"/>
            <a:ext cx="15606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  <a:latin typeface="Chelsea Market"/>
                <a:ea typeface="Chelsea Market"/>
                <a:cs typeface="Chelsea Market"/>
                <a:sym typeface="Chelsea Market"/>
              </a:rPr>
              <a:t>MARS</a:t>
            </a:r>
            <a:endParaRPr sz="1800">
              <a:solidFill>
                <a:schemeClr val="lt1"/>
              </a:solidFill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132" name="Google Shape;1132;p49"/>
          <p:cNvSpPr txBox="1"/>
          <p:nvPr/>
        </p:nvSpPr>
        <p:spPr>
          <a:xfrm flipH="1">
            <a:off x="4677712" y="3747625"/>
            <a:ext cx="1824000" cy="87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lt1"/>
                </a:solidFill>
                <a:latin typeface="Archivo"/>
                <a:ea typeface="Archivo"/>
                <a:cs typeface="Archivo"/>
                <a:sym typeface="Archivo"/>
              </a:rPr>
              <a:t>Despite being red, Mars is actually a cold place</a:t>
            </a:r>
            <a:endParaRPr>
              <a:solidFill>
                <a:schemeClr val="lt1"/>
              </a:solidFill>
              <a:latin typeface="Archivo"/>
              <a:ea typeface="Archivo"/>
              <a:cs typeface="Archivo"/>
              <a:sym typeface="Archivo"/>
            </a:endParaRPr>
          </a:p>
        </p:txBody>
      </p:sp>
      <p:sp>
        <p:nvSpPr>
          <p:cNvPr id="1133" name="Google Shape;1133;p49"/>
          <p:cNvSpPr txBox="1"/>
          <p:nvPr/>
        </p:nvSpPr>
        <p:spPr>
          <a:xfrm flipH="1">
            <a:off x="2731809" y="2937209"/>
            <a:ext cx="15606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  <a:latin typeface="Chelsea Market"/>
                <a:ea typeface="Chelsea Market"/>
                <a:cs typeface="Chelsea Market"/>
                <a:sym typeface="Chelsea Market"/>
              </a:rPr>
              <a:t>JUPITER</a:t>
            </a:r>
            <a:endParaRPr sz="1800">
              <a:solidFill>
                <a:schemeClr val="lt1"/>
              </a:solidFill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134" name="Google Shape;1134;p49"/>
          <p:cNvSpPr txBox="1"/>
          <p:nvPr/>
        </p:nvSpPr>
        <p:spPr>
          <a:xfrm flipH="1">
            <a:off x="2600112" y="3280075"/>
            <a:ext cx="1824000" cy="87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lt1"/>
                </a:solidFill>
                <a:latin typeface="Archivo"/>
                <a:ea typeface="Archivo"/>
                <a:cs typeface="Archivo"/>
                <a:sym typeface="Archivo"/>
              </a:rPr>
              <a:t>It’s the biggest planet in the Solar System</a:t>
            </a:r>
            <a:endParaRPr>
              <a:solidFill>
                <a:schemeClr val="lt1"/>
              </a:solidFill>
              <a:latin typeface="Archivo"/>
              <a:ea typeface="Archivo"/>
              <a:cs typeface="Archivo"/>
              <a:sym typeface="Archivo"/>
            </a:endParaRPr>
          </a:p>
        </p:txBody>
      </p:sp>
      <p:sp>
        <p:nvSpPr>
          <p:cNvPr id="1135" name="Google Shape;1135;p49"/>
          <p:cNvSpPr txBox="1"/>
          <p:nvPr/>
        </p:nvSpPr>
        <p:spPr>
          <a:xfrm flipH="1">
            <a:off x="6850436" y="2937209"/>
            <a:ext cx="15606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  <a:latin typeface="Chelsea Market"/>
                <a:ea typeface="Chelsea Market"/>
                <a:cs typeface="Chelsea Market"/>
                <a:sym typeface="Chelsea Market"/>
              </a:rPr>
              <a:t>SATURN</a:t>
            </a:r>
            <a:endParaRPr sz="1800">
              <a:solidFill>
                <a:schemeClr val="lt1"/>
              </a:solidFill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136" name="Google Shape;1136;p49"/>
          <p:cNvSpPr txBox="1"/>
          <p:nvPr/>
        </p:nvSpPr>
        <p:spPr>
          <a:xfrm flipH="1">
            <a:off x="574168" y="3421641"/>
            <a:ext cx="18240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  <a:latin typeface="Chelsea Market"/>
                <a:ea typeface="Chelsea Market"/>
                <a:cs typeface="Chelsea Market"/>
                <a:sym typeface="Chelsea Market"/>
              </a:rPr>
              <a:t>NEPTUNE</a:t>
            </a:r>
            <a:endParaRPr sz="1800">
              <a:solidFill>
                <a:schemeClr val="lt1"/>
              </a:solidFill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137" name="Google Shape;1137;p49"/>
          <p:cNvSpPr txBox="1"/>
          <p:nvPr/>
        </p:nvSpPr>
        <p:spPr>
          <a:xfrm flipH="1">
            <a:off x="574174" y="3747625"/>
            <a:ext cx="1824000" cy="87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lt1"/>
                </a:solidFill>
                <a:latin typeface="Archivo"/>
                <a:ea typeface="Archivo"/>
                <a:cs typeface="Archivo"/>
                <a:sym typeface="Archivo"/>
              </a:rPr>
              <a:t>Neptune is the farthest planet from the Sun</a:t>
            </a:r>
            <a:endParaRPr>
              <a:solidFill>
                <a:schemeClr val="lt1"/>
              </a:solidFill>
              <a:latin typeface="Archivo"/>
              <a:ea typeface="Archivo"/>
              <a:cs typeface="Archivo"/>
              <a:sym typeface="Archivo"/>
            </a:endParaRPr>
          </a:p>
        </p:txBody>
      </p:sp>
      <p:sp>
        <p:nvSpPr>
          <p:cNvPr id="1138" name="Google Shape;1138;p49"/>
          <p:cNvSpPr txBox="1"/>
          <p:nvPr/>
        </p:nvSpPr>
        <p:spPr>
          <a:xfrm flipH="1">
            <a:off x="6718737" y="3280075"/>
            <a:ext cx="1824000" cy="87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lt1"/>
                </a:solidFill>
                <a:latin typeface="Archivo"/>
                <a:ea typeface="Archivo"/>
                <a:cs typeface="Archivo"/>
                <a:sym typeface="Archivo"/>
              </a:rPr>
              <a:t>It’s composed mostly of hydrogen and helium</a:t>
            </a:r>
            <a:endParaRPr>
              <a:solidFill>
                <a:schemeClr val="lt1"/>
              </a:solidFill>
              <a:latin typeface="Archivo"/>
              <a:ea typeface="Archivo"/>
              <a:cs typeface="Archivo"/>
              <a:sym typeface="Archivo"/>
            </a:endParaRPr>
          </a:p>
        </p:txBody>
      </p:sp>
      <p:sp>
        <p:nvSpPr>
          <p:cNvPr id="1139" name="Google Shape;1139;p49"/>
          <p:cNvSpPr txBox="1"/>
          <p:nvPr/>
        </p:nvSpPr>
        <p:spPr>
          <a:xfrm flipH="1">
            <a:off x="3220159" y="1573539"/>
            <a:ext cx="6405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2"/>
                </a:solidFill>
                <a:latin typeface="Chelsea Market"/>
                <a:ea typeface="Chelsea Market"/>
                <a:cs typeface="Chelsea Market"/>
                <a:sym typeface="Chelsea Market"/>
              </a:rPr>
              <a:t>02</a:t>
            </a:r>
            <a:endParaRPr sz="2400">
              <a:solidFill>
                <a:schemeClr val="accent2"/>
              </a:solidFill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140" name="Google Shape;1140;p49"/>
          <p:cNvSpPr txBox="1"/>
          <p:nvPr/>
        </p:nvSpPr>
        <p:spPr>
          <a:xfrm flipH="1">
            <a:off x="1165918" y="2109921"/>
            <a:ext cx="6405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4"/>
                </a:solidFill>
                <a:latin typeface="Chelsea Market"/>
                <a:ea typeface="Chelsea Market"/>
                <a:cs typeface="Chelsea Market"/>
                <a:sym typeface="Chelsea Market"/>
              </a:rPr>
              <a:t>01</a:t>
            </a:r>
            <a:endParaRPr sz="2400">
              <a:solidFill>
                <a:schemeClr val="accent4"/>
              </a:solidFill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141" name="Google Shape;1141;p49"/>
          <p:cNvSpPr txBox="1"/>
          <p:nvPr/>
        </p:nvSpPr>
        <p:spPr>
          <a:xfrm flipH="1">
            <a:off x="7310486" y="1573514"/>
            <a:ext cx="6405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4"/>
                </a:solidFill>
                <a:latin typeface="Chelsea Market"/>
                <a:ea typeface="Chelsea Market"/>
                <a:cs typeface="Chelsea Market"/>
                <a:sym typeface="Chelsea Market"/>
              </a:rPr>
              <a:t>04</a:t>
            </a:r>
            <a:endParaRPr sz="2400">
              <a:solidFill>
                <a:schemeClr val="accent4"/>
              </a:solidFill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grpSp>
        <p:nvGrpSpPr>
          <p:cNvPr id="1142" name="Google Shape;1142;p49"/>
          <p:cNvGrpSpPr/>
          <p:nvPr/>
        </p:nvGrpSpPr>
        <p:grpSpPr>
          <a:xfrm rot="-3670435" flipH="1">
            <a:off x="1324862" y="2607814"/>
            <a:ext cx="404111" cy="863660"/>
            <a:chOff x="1477100" y="728675"/>
            <a:chExt cx="217775" cy="465425"/>
          </a:xfrm>
        </p:grpSpPr>
        <p:sp>
          <p:nvSpPr>
            <p:cNvPr id="1143" name="Google Shape;1143;p49"/>
            <p:cNvSpPr/>
            <p:nvPr/>
          </p:nvSpPr>
          <p:spPr>
            <a:xfrm>
              <a:off x="1519575" y="782175"/>
              <a:ext cx="175300" cy="411925"/>
            </a:xfrm>
            <a:custGeom>
              <a:avLst/>
              <a:gdLst/>
              <a:ahLst/>
              <a:cxnLst/>
              <a:rect l="l" t="t" r="r" b="b"/>
              <a:pathLst>
                <a:path w="7012" h="16477" extrusionOk="0">
                  <a:moveTo>
                    <a:pt x="1294" y="0"/>
                  </a:moveTo>
                  <a:cubicBezTo>
                    <a:pt x="811" y="0"/>
                    <a:pt x="1" y="781"/>
                    <a:pt x="1" y="781"/>
                  </a:cubicBezTo>
                  <a:cubicBezTo>
                    <a:pt x="1" y="781"/>
                    <a:pt x="1228" y="11716"/>
                    <a:pt x="1956" y="12835"/>
                  </a:cubicBezTo>
                  <a:cubicBezTo>
                    <a:pt x="2663" y="13956"/>
                    <a:pt x="5364" y="16476"/>
                    <a:pt x="5655" y="16476"/>
                  </a:cubicBezTo>
                  <a:cubicBezTo>
                    <a:pt x="5658" y="16476"/>
                    <a:pt x="5661" y="16476"/>
                    <a:pt x="5664" y="16475"/>
                  </a:cubicBezTo>
                  <a:cubicBezTo>
                    <a:pt x="5893" y="16408"/>
                    <a:pt x="7012" y="11797"/>
                    <a:pt x="6891" y="10988"/>
                  </a:cubicBezTo>
                  <a:cubicBezTo>
                    <a:pt x="6769" y="10192"/>
                    <a:pt x="1902" y="458"/>
                    <a:pt x="1511" y="80"/>
                  </a:cubicBezTo>
                  <a:cubicBezTo>
                    <a:pt x="1453" y="24"/>
                    <a:pt x="1378" y="0"/>
                    <a:pt x="1294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49"/>
            <p:cNvSpPr/>
            <p:nvPr/>
          </p:nvSpPr>
          <p:spPr>
            <a:xfrm>
              <a:off x="1519575" y="782150"/>
              <a:ext cx="50600" cy="62375"/>
            </a:xfrm>
            <a:custGeom>
              <a:avLst/>
              <a:gdLst/>
              <a:ahLst/>
              <a:cxnLst/>
              <a:rect l="l" t="t" r="r" b="b"/>
              <a:pathLst>
                <a:path w="2024" h="2495" extrusionOk="0">
                  <a:moveTo>
                    <a:pt x="1291" y="0"/>
                  </a:moveTo>
                  <a:cubicBezTo>
                    <a:pt x="808" y="0"/>
                    <a:pt x="1" y="769"/>
                    <a:pt x="1" y="769"/>
                  </a:cubicBezTo>
                  <a:cubicBezTo>
                    <a:pt x="1" y="769"/>
                    <a:pt x="82" y="1443"/>
                    <a:pt x="203" y="2495"/>
                  </a:cubicBezTo>
                  <a:cubicBezTo>
                    <a:pt x="661" y="2158"/>
                    <a:pt x="1093" y="1807"/>
                    <a:pt x="1511" y="1429"/>
                  </a:cubicBezTo>
                  <a:cubicBezTo>
                    <a:pt x="1686" y="1254"/>
                    <a:pt x="1848" y="1092"/>
                    <a:pt x="2023" y="917"/>
                  </a:cubicBezTo>
                  <a:cubicBezTo>
                    <a:pt x="1875" y="620"/>
                    <a:pt x="1700" y="351"/>
                    <a:pt x="1511" y="81"/>
                  </a:cubicBezTo>
                  <a:cubicBezTo>
                    <a:pt x="1452" y="24"/>
                    <a:pt x="1377" y="0"/>
                    <a:pt x="1291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49"/>
            <p:cNvSpPr/>
            <p:nvPr/>
          </p:nvSpPr>
          <p:spPr>
            <a:xfrm>
              <a:off x="1530025" y="835400"/>
              <a:ext cx="65425" cy="77550"/>
            </a:xfrm>
            <a:custGeom>
              <a:avLst/>
              <a:gdLst/>
              <a:ahLst/>
              <a:cxnLst/>
              <a:rect l="l" t="t" r="r" b="b"/>
              <a:pathLst>
                <a:path w="2617" h="3102" extrusionOk="0">
                  <a:moveTo>
                    <a:pt x="2239" y="1"/>
                  </a:moveTo>
                  <a:cubicBezTo>
                    <a:pt x="2010" y="270"/>
                    <a:pt x="1767" y="526"/>
                    <a:pt x="1511" y="783"/>
                  </a:cubicBezTo>
                  <a:cubicBezTo>
                    <a:pt x="1039" y="1254"/>
                    <a:pt x="527" y="1713"/>
                    <a:pt x="1" y="2158"/>
                  </a:cubicBezTo>
                  <a:cubicBezTo>
                    <a:pt x="41" y="2454"/>
                    <a:pt x="82" y="2778"/>
                    <a:pt x="122" y="3102"/>
                  </a:cubicBezTo>
                  <a:cubicBezTo>
                    <a:pt x="675" y="2589"/>
                    <a:pt x="1241" y="2117"/>
                    <a:pt x="1781" y="1605"/>
                  </a:cubicBezTo>
                  <a:cubicBezTo>
                    <a:pt x="2077" y="1335"/>
                    <a:pt x="2360" y="1039"/>
                    <a:pt x="2616" y="729"/>
                  </a:cubicBezTo>
                  <a:lnTo>
                    <a:pt x="2239" y="1"/>
                  </a:ln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49"/>
            <p:cNvSpPr/>
            <p:nvPr/>
          </p:nvSpPr>
          <p:spPr>
            <a:xfrm>
              <a:off x="1552950" y="943950"/>
              <a:ext cx="98125" cy="126075"/>
            </a:xfrm>
            <a:custGeom>
              <a:avLst/>
              <a:gdLst/>
              <a:ahLst/>
              <a:cxnLst/>
              <a:rect l="l" t="t" r="r" b="b"/>
              <a:pathLst>
                <a:path w="3925" h="5043" extrusionOk="0">
                  <a:moveTo>
                    <a:pt x="3520" y="0"/>
                  </a:moveTo>
                  <a:cubicBezTo>
                    <a:pt x="3088" y="539"/>
                    <a:pt x="2603" y="1052"/>
                    <a:pt x="2144" y="1564"/>
                  </a:cubicBezTo>
                  <a:cubicBezTo>
                    <a:pt x="1443" y="2360"/>
                    <a:pt x="810" y="3222"/>
                    <a:pt x="1" y="3910"/>
                  </a:cubicBezTo>
                  <a:cubicBezTo>
                    <a:pt x="68" y="4328"/>
                    <a:pt x="149" y="4706"/>
                    <a:pt x="216" y="5043"/>
                  </a:cubicBezTo>
                  <a:cubicBezTo>
                    <a:pt x="1039" y="4261"/>
                    <a:pt x="1726" y="3357"/>
                    <a:pt x="2454" y="2481"/>
                  </a:cubicBezTo>
                  <a:cubicBezTo>
                    <a:pt x="2926" y="1915"/>
                    <a:pt x="3466" y="1402"/>
                    <a:pt x="3924" y="822"/>
                  </a:cubicBezTo>
                  <a:lnTo>
                    <a:pt x="3520" y="0"/>
                  </a:ln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49"/>
            <p:cNvSpPr/>
            <p:nvPr/>
          </p:nvSpPr>
          <p:spPr>
            <a:xfrm>
              <a:off x="1579250" y="1014725"/>
              <a:ext cx="101825" cy="119350"/>
            </a:xfrm>
            <a:custGeom>
              <a:avLst/>
              <a:gdLst/>
              <a:ahLst/>
              <a:cxnLst/>
              <a:rect l="l" t="t" r="r" b="b"/>
              <a:pathLst>
                <a:path w="4073" h="4774" extrusionOk="0">
                  <a:moveTo>
                    <a:pt x="3802" y="0"/>
                  </a:moveTo>
                  <a:cubicBezTo>
                    <a:pt x="3425" y="445"/>
                    <a:pt x="3020" y="863"/>
                    <a:pt x="2643" y="1281"/>
                  </a:cubicBezTo>
                  <a:cubicBezTo>
                    <a:pt x="1767" y="2239"/>
                    <a:pt x="944" y="3236"/>
                    <a:pt x="0" y="4113"/>
                  </a:cubicBezTo>
                  <a:cubicBezTo>
                    <a:pt x="176" y="4315"/>
                    <a:pt x="378" y="4544"/>
                    <a:pt x="580" y="4773"/>
                  </a:cubicBezTo>
                  <a:cubicBezTo>
                    <a:pt x="1349" y="4059"/>
                    <a:pt x="1982" y="3209"/>
                    <a:pt x="2643" y="2387"/>
                  </a:cubicBezTo>
                  <a:cubicBezTo>
                    <a:pt x="3128" y="1794"/>
                    <a:pt x="3627" y="1214"/>
                    <a:pt x="4072" y="594"/>
                  </a:cubicBezTo>
                  <a:cubicBezTo>
                    <a:pt x="3991" y="405"/>
                    <a:pt x="3910" y="216"/>
                    <a:pt x="3802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49"/>
            <p:cNvSpPr/>
            <p:nvPr/>
          </p:nvSpPr>
          <p:spPr>
            <a:xfrm>
              <a:off x="1627775" y="1089225"/>
              <a:ext cx="61050" cy="89675"/>
            </a:xfrm>
            <a:custGeom>
              <a:avLst/>
              <a:gdLst/>
              <a:ahLst/>
              <a:cxnLst/>
              <a:rect l="l" t="t" r="r" b="b"/>
              <a:pathLst>
                <a:path w="2442" h="3587" extrusionOk="0">
                  <a:moveTo>
                    <a:pt x="2441" y="0"/>
                  </a:moveTo>
                  <a:lnTo>
                    <a:pt x="2441" y="0"/>
                  </a:lnTo>
                  <a:cubicBezTo>
                    <a:pt x="2145" y="405"/>
                    <a:pt x="1807" y="796"/>
                    <a:pt x="1524" y="1187"/>
                  </a:cubicBezTo>
                  <a:cubicBezTo>
                    <a:pt x="1039" y="1861"/>
                    <a:pt x="540" y="2521"/>
                    <a:pt x="1" y="3142"/>
                  </a:cubicBezTo>
                  <a:cubicBezTo>
                    <a:pt x="176" y="3303"/>
                    <a:pt x="338" y="3452"/>
                    <a:pt x="486" y="3587"/>
                  </a:cubicBezTo>
                  <a:cubicBezTo>
                    <a:pt x="1106" y="2872"/>
                    <a:pt x="1673" y="2103"/>
                    <a:pt x="2185" y="1308"/>
                  </a:cubicBezTo>
                  <a:cubicBezTo>
                    <a:pt x="2279" y="850"/>
                    <a:pt x="2374" y="405"/>
                    <a:pt x="2441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49"/>
            <p:cNvSpPr/>
            <p:nvPr/>
          </p:nvSpPr>
          <p:spPr>
            <a:xfrm>
              <a:off x="1540475" y="890000"/>
              <a:ext cx="81275" cy="98125"/>
            </a:xfrm>
            <a:custGeom>
              <a:avLst/>
              <a:gdLst/>
              <a:ahLst/>
              <a:cxnLst/>
              <a:rect l="l" t="t" r="r" b="b"/>
              <a:pathLst>
                <a:path w="3251" h="3925" extrusionOk="0">
                  <a:moveTo>
                    <a:pt x="2940" y="1"/>
                  </a:moveTo>
                  <a:cubicBezTo>
                    <a:pt x="2616" y="405"/>
                    <a:pt x="2239" y="783"/>
                    <a:pt x="1902" y="1160"/>
                  </a:cubicBezTo>
                  <a:cubicBezTo>
                    <a:pt x="1309" y="1834"/>
                    <a:pt x="675" y="2455"/>
                    <a:pt x="1" y="3048"/>
                  </a:cubicBezTo>
                  <a:cubicBezTo>
                    <a:pt x="55" y="3345"/>
                    <a:pt x="95" y="3641"/>
                    <a:pt x="136" y="3924"/>
                  </a:cubicBezTo>
                  <a:cubicBezTo>
                    <a:pt x="877" y="3318"/>
                    <a:pt x="1457" y="2536"/>
                    <a:pt x="2118" y="1834"/>
                  </a:cubicBezTo>
                  <a:cubicBezTo>
                    <a:pt x="2495" y="1430"/>
                    <a:pt x="2886" y="1039"/>
                    <a:pt x="3250" y="634"/>
                  </a:cubicBezTo>
                  <a:cubicBezTo>
                    <a:pt x="3142" y="419"/>
                    <a:pt x="3048" y="203"/>
                    <a:pt x="2940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49"/>
            <p:cNvSpPr/>
            <p:nvPr/>
          </p:nvSpPr>
          <p:spPr>
            <a:xfrm>
              <a:off x="1477100" y="728675"/>
              <a:ext cx="102850" cy="84775"/>
            </a:xfrm>
            <a:custGeom>
              <a:avLst/>
              <a:gdLst/>
              <a:ahLst/>
              <a:cxnLst/>
              <a:rect l="l" t="t" r="r" b="b"/>
              <a:pathLst>
                <a:path w="4114" h="3391" extrusionOk="0">
                  <a:moveTo>
                    <a:pt x="3136" y="0"/>
                  </a:moveTo>
                  <a:cubicBezTo>
                    <a:pt x="3022" y="0"/>
                    <a:pt x="2891" y="16"/>
                    <a:pt x="2738" y="49"/>
                  </a:cubicBezTo>
                  <a:cubicBezTo>
                    <a:pt x="1363" y="333"/>
                    <a:pt x="1" y="858"/>
                    <a:pt x="257" y="1681"/>
                  </a:cubicBezTo>
                  <a:cubicBezTo>
                    <a:pt x="468" y="2367"/>
                    <a:pt x="1087" y="3391"/>
                    <a:pt x="2057" y="3391"/>
                  </a:cubicBezTo>
                  <a:cubicBezTo>
                    <a:pt x="2267" y="3391"/>
                    <a:pt x="2495" y="3342"/>
                    <a:pt x="2738" y="3231"/>
                  </a:cubicBezTo>
                  <a:cubicBezTo>
                    <a:pt x="4113" y="2611"/>
                    <a:pt x="3924" y="1169"/>
                    <a:pt x="3844" y="683"/>
                  </a:cubicBezTo>
                  <a:cubicBezTo>
                    <a:pt x="3778" y="280"/>
                    <a:pt x="3616" y="0"/>
                    <a:pt x="3136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" name="Google Shape;1151;p49"/>
          <p:cNvGrpSpPr/>
          <p:nvPr/>
        </p:nvGrpSpPr>
        <p:grpSpPr>
          <a:xfrm rot="2113287">
            <a:off x="3322854" y="2070373"/>
            <a:ext cx="379101" cy="947613"/>
            <a:chOff x="3095375" y="757125"/>
            <a:chExt cx="204300" cy="510675"/>
          </a:xfrm>
        </p:grpSpPr>
        <p:sp>
          <p:nvSpPr>
            <p:cNvPr id="1152" name="Google Shape;1152;p49"/>
            <p:cNvSpPr/>
            <p:nvPr/>
          </p:nvSpPr>
          <p:spPr>
            <a:xfrm>
              <a:off x="3249775" y="778275"/>
              <a:ext cx="12150" cy="33550"/>
            </a:xfrm>
            <a:custGeom>
              <a:avLst/>
              <a:gdLst/>
              <a:ahLst/>
              <a:cxnLst/>
              <a:rect l="l" t="t" r="r" b="b"/>
              <a:pathLst>
                <a:path w="486" h="1342" extrusionOk="0">
                  <a:moveTo>
                    <a:pt x="393" y="0"/>
                  </a:moveTo>
                  <a:cubicBezTo>
                    <a:pt x="371" y="0"/>
                    <a:pt x="351" y="7"/>
                    <a:pt x="337" y="20"/>
                  </a:cubicBezTo>
                  <a:cubicBezTo>
                    <a:pt x="310" y="61"/>
                    <a:pt x="283" y="88"/>
                    <a:pt x="283" y="142"/>
                  </a:cubicBezTo>
                  <a:lnTo>
                    <a:pt x="94" y="924"/>
                  </a:lnTo>
                  <a:cubicBezTo>
                    <a:pt x="54" y="1086"/>
                    <a:pt x="0" y="1274"/>
                    <a:pt x="243" y="1342"/>
                  </a:cubicBezTo>
                  <a:cubicBezTo>
                    <a:pt x="378" y="937"/>
                    <a:pt x="458" y="533"/>
                    <a:pt x="485" y="115"/>
                  </a:cubicBezTo>
                  <a:cubicBezTo>
                    <a:pt x="485" y="74"/>
                    <a:pt x="472" y="47"/>
                    <a:pt x="458" y="20"/>
                  </a:cubicBezTo>
                  <a:cubicBezTo>
                    <a:pt x="438" y="7"/>
                    <a:pt x="415" y="0"/>
                    <a:pt x="393" y="0"/>
                  </a:cubicBezTo>
                  <a:close/>
                </a:path>
              </a:pathLst>
            </a:custGeom>
            <a:solidFill>
              <a:srgbClr val="0E3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49"/>
            <p:cNvSpPr/>
            <p:nvPr/>
          </p:nvSpPr>
          <p:spPr>
            <a:xfrm>
              <a:off x="3212000" y="757125"/>
              <a:ext cx="87675" cy="76975"/>
            </a:xfrm>
            <a:custGeom>
              <a:avLst/>
              <a:gdLst/>
              <a:ahLst/>
              <a:cxnLst/>
              <a:rect l="l" t="t" r="r" b="b"/>
              <a:pathLst>
                <a:path w="3507" h="3079" extrusionOk="0">
                  <a:moveTo>
                    <a:pt x="929" y="1"/>
                  </a:moveTo>
                  <a:cubicBezTo>
                    <a:pt x="890" y="1"/>
                    <a:pt x="850" y="2"/>
                    <a:pt x="810" y="4"/>
                  </a:cubicBezTo>
                  <a:cubicBezTo>
                    <a:pt x="743" y="4"/>
                    <a:pt x="675" y="17"/>
                    <a:pt x="621" y="57"/>
                  </a:cubicBezTo>
                  <a:cubicBezTo>
                    <a:pt x="554" y="98"/>
                    <a:pt x="527" y="165"/>
                    <a:pt x="500" y="219"/>
                  </a:cubicBezTo>
                  <a:cubicBezTo>
                    <a:pt x="257" y="826"/>
                    <a:pt x="95" y="1460"/>
                    <a:pt x="14" y="2107"/>
                  </a:cubicBezTo>
                  <a:cubicBezTo>
                    <a:pt x="1" y="2161"/>
                    <a:pt x="14" y="2228"/>
                    <a:pt x="41" y="2282"/>
                  </a:cubicBezTo>
                  <a:cubicBezTo>
                    <a:pt x="68" y="2336"/>
                    <a:pt x="122" y="2363"/>
                    <a:pt x="176" y="2390"/>
                  </a:cubicBezTo>
                  <a:cubicBezTo>
                    <a:pt x="225" y="2405"/>
                    <a:pt x="277" y="2412"/>
                    <a:pt x="329" y="2412"/>
                  </a:cubicBezTo>
                  <a:cubicBezTo>
                    <a:pt x="422" y="2412"/>
                    <a:pt x="516" y="2388"/>
                    <a:pt x="594" y="2336"/>
                  </a:cubicBezTo>
                  <a:cubicBezTo>
                    <a:pt x="958" y="2093"/>
                    <a:pt x="500" y="1959"/>
                    <a:pt x="500" y="1716"/>
                  </a:cubicBezTo>
                  <a:cubicBezTo>
                    <a:pt x="500" y="1487"/>
                    <a:pt x="540" y="1257"/>
                    <a:pt x="621" y="1042"/>
                  </a:cubicBezTo>
                  <a:cubicBezTo>
                    <a:pt x="662" y="799"/>
                    <a:pt x="783" y="583"/>
                    <a:pt x="958" y="408"/>
                  </a:cubicBezTo>
                  <a:cubicBezTo>
                    <a:pt x="1014" y="359"/>
                    <a:pt x="1101" y="341"/>
                    <a:pt x="1204" y="341"/>
                  </a:cubicBezTo>
                  <a:cubicBezTo>
                    <a:pt x="1471" y="341"/>
                    <a:pt x="1842" y="467"/>
                    <a:pt x="2037" y="516"/>
                  </a:cubicBezTo>
                  <a:cubicBezTo>
                    <a:pt x="2293" y="583"/>
                    <a:pt x="2927" y="718"/>
                    <a:pt x="3021" y="974"/>
                  </a:cubicBezTo>
                  <a:cubicBezTo>
                    <a:pt x="3075" y="1204"/>
                    <a:pt x="3062" y="1460"/>
                    <a:pt x="2981" y="1689"/>
                  </a:cubicBezTo>
                  <a:cubicBezTo>
                    <a:pt x="2927" y="1918"/>
                    <a:pt x="2846" y="2134"/>
                    <a:pt x="2738" y="2323"/>
                  </a:cubicBezTo>
                  <a:cubicBezTo>
                    <a:pt x="2603" y="2538"/>
                    <a:pt x="2158" y="2417"/>
                    <a:pt x="2334" y="2821"/>
                  </a:cubicBezTo>
                  <a:cubicBezTo>
                    <a:pt x="2401" y="2956"/>
                    <a:pt x="2522" y="3037"/>
                    <a:pt x="2671" y="3064"/>
                  </a:cubicBezTo>
                  <a:cubicBezTo>
                    <a:pt x="2691" y="3074"/>
                    <a:pt x="2714" y="3079"/>
                    <a:pt x="2737" y="3079"/>
                  </a:cubicBezTo>
                  <a:cubicBezTo>
                    <a:pt x="2774" y="3079"/>
                    <a:pt x="2813" y="3067"/>
                    <a:pt x="2846" y="3051"/>
                  </a:cubicBezTo>
                  <a:cubicBezTo>
                    <a:pt x="2886" y="3024"/>
                    <a:pt x="2927" y="2970"/>
                    <a:pt x="2940" y="2916"/>
                  </a:cubicBezTo>
                  <a:cubicBezTo>
                    <a:pt x="3210" y="2309"/>
                    <a:pt x="3385" y="1689"/>
                    <a:pt x="3493" y="1042"/>
                  </a:cubicBezTo>
                  <a:cubicBezTo>
                    <a:pt x="3507" y="974"/>
                    <a:pt x="3507" y="907"/>
                    <a:pt x="3480" y="839"/>
                  </a:cubicBezTo>
                  <a:cubicBezTo>
                    <a:pt x="3453" y="786"/>
                    <a:pt x="3399" y="732"/>
                    <a:pt x="3345" y="691"/>
                  </a:cubicBezTo>
                  <a:cubicBezTo>
                    <a:pt x="3116" y="556"/>
                    <a:pt x="2886" y="448"/>
                    <a:pt x="2630" y="354"/>
                  </a:cubicBezTo>
                  <a:cubicBezTo>
                    <a:pt x="2334" y="260"/>
                    <a:pt x="2023" y="165"/>
                    <a:pt x="1713" y="98"/>
                  </a:cubicBezTo>
                  <a:cubicBezTo>
                    <a:pt x="1455" y="39"/>
                    <a:pt x="1197" y="1"/>
                    <a:pt x="929" y="1"/>
                  </a:cubicBezTo>
                  <a:close/>
                </a:path>
              </a:pathLst>
            </a:custGeom>
            <a:solidFill>
              <a:srgbClr val="0E3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49"/>
            <p:cNvSpPr/>
            <p:nvPr/>
          </p:nvSpPr>
          <p:spPr>
            <a:xfrm>
              <a:off x="3177625" y="798175"/>
              <a:ext cx="112600" cy="158250"/>
            </a:xfrm>
            <a:custGeom>
              <a:avLst/>
              <a:gdLst/>
              <a:ahLst/>
              <a:cxnLst/>
              <a:rect l="l" t="t" r="r" b="b"/>
              <a:pathLst>
                <a:path w="4504" h="6330" extrusionOk="0">
                  <a:moveTo>
                    <a:pt x="2391" y="1"/>
                  </a:moveTo>
                  <a:cubicBezTo>
                    <a:pt x="1898" y="1"/>
                    <a:pt x="1442" y="157"/>
                    <a:pt x="1214" y="573"/>
                  </a:cubicBezTo>
                  <a:cubicBezTo>
                    <a:pt x="715" y="2110"/>
                    <a:pt x="243" y="3404"/>
                    <a:pt x="41" y="5063"/>
                  </a:cubicBezTo>
                  <a:cubicBezTo>
                    <a:pt x="1" y="5224"/>
                    <a:pt x="28" y="5400"/>
                    <a:pt x="122" y="5534"/>
                  </a:cubicBezTo>
                  <a:cubicBezTo>
                    <a:pt x="190" y="5575"/>
                    <a:pt x="270" y="5615"/>
                    <a:pt x="365" y="5629"/>
                  </a:cubicBezTo>
                  <a:lnTo>
                    <a:pt x="3129" y="6330"/>
                  </a:lnTo>
                  <a:cubicBezTo>
                    <a:pt x="3398" y="5696"/>
                    <a:pt x="3641" y="5049"/>
                    <a:pt x="3843" y="4388"/>
                  </a:cubicBezTo>
                  <a:cubicBezTo>
                    <a:pt x="4019" y="3593"/>
                    <a:pt x="4248" y="2838"/>
                    <a:pt x="4329" y="2042"/>
                  </a:cubicBezTo>
                  <a:cubicBezTo>
                    <a:pt x="4396" y="1395"/>
                    <a:pt x="4504" y="788"/>
                    <a:pt x="3870" y="411"/>
                  </a:cubicBezTo>
                  <a:cubicBezTo>
                    <a:pt x="3493" y="181"/>
                    <a:pt x="2921" y="1"/>
                    <a:pt x="23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49"/>
            <p:cNvSpPr/>
            <p:nvPr/>
          </p:nvSpPr>
          <p:spPr>
            <a:xfrm>
              <a:off x="3095375" y="1076275"/>
              <a:ext cx="121050" cy="191525"/>
            </a:xfrm>
            <a:custGeom>
              <a:avLst/>
              <a:gdLst/>
              <a:ahLst/>
              <a:cxnLst/>
              <a:rect l="l" t="t" r="r" b="b"/>
              <a:pathLst>
                <a:path w="4842" h="7661" extrusionOk="0">
                  <a:moveTo>
                    <a:pt x="2280" y="3541"/>
                  </a:moveTo>
                  <a:cubicBezTo>
                    <a:pt x="2306" y="3541"/>
                    <a:pt x="2332" y="3544"/>
                    <a:pt x="2360" y="3552"/>
                  </a:cubicBezTo>
                  <a:cubicBezTo>
                    <a:pt x="2692" y="3638"/>
                    <a:pt x="2598" y="4105"/>
                    <a:pt x="2303" y="4105"/>
                  </a:cubicBezTo>
                  <a:cubicBezTo>
                    <a:pt x="2275" y="4105"/>
                    <a:pt x="2244" y="4101"/>
                    <a:pt x="2212" y="4091"/>
                  </a:cubicBezTo>
                  <a:cubicBezTo>
                    <a:pt x="1877" y="4004"/>
                    <a:pt x="1987" y="3541"/>
                    <a:pt x="2280" y="3541"/>
                  </a:cubicBezTo>
                  <a:close/>
                  <a:moveTo>
                    <a:pt x="2023" y="4655"/>
                  </a:moveTo>
                  <a:cubicBezTo>
                    <a:pt x="2036" y="4655"/>
                    <a:pt x="2050" y="4656"/>
                    <a:pt x="2064" y="4657"/>
                  </a:cubicBezTo>
                  <a:cubicBezTo>
                    <a:pt x="2367" y="4771"/>
                    <a:pt x="2268" y="5203"/>
                    <a:pt x="1978" y="5203"/>
                  </a:cubicBezTo>
                  <a:cubicBezTo>
                    <a:pt x="1958" y="5203"/>
                    <a:pt x="1937" y="5201"/>
                    <a:pt x="1916" y="5197"/>
                  </a:cubicBezTo>
                  <a:cubicBezTo>
                    <a:pt x="1632" y="5068"/>
                    <a:pt x="1731" y="4655"/>
                    <a:pt x="2023" y="4655"/>
                  </a:cubicBezTo>
                  <a:close/>
                  <a:moveTo>
                    <a:pt x="1717" y="5722"/>
                  </a:moveTo>
                  <a:cubicBezTo>
                    <a:pt x="1745" y="5722"/>
                    <a:pt x="1776" y="5726"/>
                    <a:pt x="1808" y="5736"/>
                  </a:cubicBezTo>
                  <a:cubicBezTo>
                    <a:pt x="2140" y="5822"/>
                    <a:pt x="2046" y="6289"/>
                    <a:pt x="1750" y="6289"/>
                  </a:cubicBezTo>
                  <a:cubicBezTo>
                    <a:pt x="1722" y="6289"/>
                    <a:pt x="1691" y="6285"/>
                    <a:pt x="1659" y="6275"/>
                  </a:cubicBezTo>
                  <a:cubicBezTo>
                    <a:pt x="1327" y="6189"/>
                    <a:pt x="1421" y="5722"/>
                    <a:pt x="1717" y="5722"/>
                  </a:cubicBezTo>
                  <a:close/>
                  <a:moveTo>
                    <a:pt x="1921" y="0"/>
                  </a:moveTo>
                  <a:cubicBezTo>
                    <a:pt x="1898" y="0"/>
                    <a:pt x="1873" y="2"/>
                    <a:pt x="1848" y="6"/>
                  </a:cubicBezTo>
                  <a:cubicBezTo>
                    <a:pt x="1700" y="33"/>
                    <a:pt x="1605" y="208"/>
                    <a:pt x="1538" y="356"/>
                  </a:cubicBezTo>
                  <a:cubicBezTo>
                    <a:pt x="810" y="2028"/>
                    <a:pt x="567" y="3484"/>
                    <a:pt x="163" y="5264"/>
                  </a:cubicBezTo>
                  <a:cubicBezTo>
                    <a:pt x="82" y="5601"/>
                    <a:pt x="1" y="6343"/>
                    <a:pt x="95" y="6680"/>
                  </a:cubicBezTo>
                  <a:cubicBezTo>
                    <a:pt x="303" y="7318"/>
                    <a:pt x="897" y="7661"/>
                    <a:pt x="1506" y="7661"/>
                  </a:cubicBezTo>
                  <a:cubicBezTo>
                    <a:pt x="1888" y="7661"/>
                    <a:pt x="2275" y="7526"/>
                    <a:pt x="2576" y="7246"/>
                  </a:cubicBezTo>
                  <a:cubicBezTo>
                    <a:pt x="2927" y="6909"/>
                    <a:pt x="3142" y="6464"/>
                    <a:pt x="3358" y="6033"/>
                  </a:cubicBezTo>
                  <a:cubicBezTo>
                    <a:pt x="4113" y="4361"/>
                    <a:pt x="4612" y="2568"/>
                    <a:pt x="4841" y="747"/>
                  </a:cubicBezTo>
                  <a:cubicBezTo>
                    <a:pt x="3884" y="559"/>
                    <a:pt x="3035" y="437"/>
                    <a:pt x="2104" y="33"/>
                  </a:cubicBezTo>
                  <a:cubicBezTo>
                    <a:pt x="2045" y="13"/>
                    <a:pt x="1986" y="0"/>
                    <a:pt x="19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49"/>
            <p:cNvSpPr/>
            <p:nvPr/>
          </p:nvSpPr>
          <p:spPr>
            <a:xfrm>
              <a:off x="3123375" y="948625"/>
              <a:ext cx="145625" cy="136375"/>
            </a:xfrm>
            <a:custGeom>
              <a:avLst/>
              <a:gdLst/>
              <a:ahLst/>
              <a:cxnLst/>
              <a:rect l="l" t="t" r="r" b="b"/>
              <a:pathLst>
                <a:path w="5825" h="5455" extrusionOk="0">
                  <a:moveTo>
                    <a:pt x="2879" y="0"/>
                  </a:moveTo>
                  <a:cubicBezTo>
                    <a:pt x="2190" y="0"/>
                    <a:pt x="1506" y="235"/>
                    <a:pt x="998" y="743"/>
                  </a:cubicBezTo>
                  <a:cubicBezTo>
                    <a:pt x="297" y="1471"/>
                    <a:pt x="0" y="2510"/>
                    <a:pt x="216" y="3507"/>
                  </a:cubicBezTo>
                  <a:cubicBezTo>
                    <a:pt x="418" y="4451"/>
                    <a:pt x="1160" y="5193"/>
                    <a:pt x="2103" y="5408"/>
                  </a:cubicBezTo>
                  <a:cubicBezTo>
                    <a:pt x="2269" y="5439"/>
                    <a:pt x="2437" y="5455"/>
                    <a:pt x="2605" y="5455"/>
                  </a:cubicBezTo>
                  <a:cubicBezTo>
                    <a:pt x="2875" y="5455"/>
                    <a:pt x="3145" y="5416"/>
                    <a:pt x="3411" y="5341"/>
                  </a:cubicBezTo>
                  <a:cubicBezTo>
                    <a:pt x="4180" y="5125"/>
                    <a:pt x="4827" y="4640"/>
                    <a:pt x="5258" y="3966"/>
                  </a:cubicBezTo>
                  <a:cubicBezTo>
                    <a:pt x="5690" y="3292"/>
                    <a:pt x="5825" y="2375"/>
                    <a:pt x="5528" y="1647"/>
                  </a:cubicBezTo>
                  <a:cubicBezTo>
                    <a:pt x="5097" y="601"/>
                    <a:pt x="3981" y="0"/>
                    <a:pt x="2879" y="0"/>
                  </a:cubicBezTo>
                  <a:close/>
                </a:path>
              </a:pathLst>
            </a:custGeom>
            <a:solidFill>
              <a:srgbClr val="0E3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49"/>
            <p:cNvSpPr/>
            <p:nvPr/>
          </p:nvSpPr>
          <p:spPr>
            <a:xfrm>
              <a:off x="3143250" y="967550"/>
              <a:ext cx="105525" cy="99125"/>
            </a:xfrm>
            <a:custGeom>
              <a:avLst/>
              <a:gdLst/>
              <a:ahLst/>
              <a:cxnLst/>
              <a:rect l="l" t="t" r="r" b="b"/>
              <a:pathLst>
                <a:path w="4221" h="3965" extrusionOk="0">
                  <a:moveTo>
                    <a:pt x="2093" y="0"/>
                  </a:moveTo>
                  <a:cubicBezTo>
                    <a:pt x="1593" y="0"/>
                    <a:pt x="1097" y="171"/>
                    <a:pt x="729" y="539"/>
                  </a:cubicBezTo>
                  <a:cubicBezTo>
                    <a:pt x="216" y="1078"/>
                    <a:pt x="1" y="1833"/>
                    <a:pt x="149" y="2548"/>
                  </a:cubicBezTo>
                  <a:cubicBezTo>
                    <a:pt x="297" y="3236"/>
                    <a:pt x="836" y="3775"/>
                    <a:pt x="1524" y="3937"/>
                  </a:cubicBezTo>
                  <a:cubicBezTo>
                    <a:pt x="1630" y="3955"/>
                    <a:pt x="1738" y="3964"/>
                    <a:pt x="1847" y="3964"/>
                  </a:cubicBezTo>
                  <a:cubicBezTo>
                    <a:pt x="2055" y="3964"/>
                    <a:pt x="2264" y="3931"/>
                    <a:pt x="2468" y="3869"/>
                  </a:cubicBezTo>
                  <a:cubicBezTo>
                    <a:pt x="3021" y="3721"/>
                    <a:pt x="3506" y="3371"/>
                    <a:pt x="3816" y="2885"/>
                  </a:cubicBezTo>
                  <a:cubicBezTo>
                    <a:pt x="4140" y="2386"/>
                    <a:pt x="4221" y="1766"/>
                    <a:pt x="4018" y="1200"/>
                  </a:cubicBezTo>
                  <a:cubicBezTo>
                    <a:pt x="3703" y="437"/>
                    <a:pt x="2893" y="0"/>
                    <a:pt x="20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49"/>
            <p:cNvSpPr/>
            <p:nvPr/>
          </p:nvSpPr>
          <p:spPr>
            <a:xfrm>
              <a:off x="3176275" y="992425"/>
              <a:ext cx="51000" cy="32800"/>
            </a:xfrm>
            <a:custGeom>
              <a:avLst/>
              <a:gdLst/>
              <a:ahLst/>
              <a:cxnLst/>
              <a:rect l="l" t="t" r="r" b="b"/>
              <a:pathLst>
                <a:path w="2040" h="1312" extrusionOk="0">
                  <a:moveTo>
                    <a:pt x="68" y="1"/>
                  </a:moveTo>
                  <a:cubicBezTo>
                    <a:pt x="35" y="1"/>
                    <a:pt x="6" y="27"/>
                    <a:pt x="14" y="70"/>
                  </a:cubicBezTo>
                  <a:lnTo>
                    <a:pt x="1" y="83"/>
                  </a:lnTo>
                  <a:cubicBezTo>
                    <a:pt x="136" y="488"/>
                    <a:pt x="311" y="879"/>
                    <a:pt x="527" y="1256"/>
                  </a:cubicBezTo>
                  <a:cubicBezTo>
                    <a:pt x="542" y="1294"/>
                    <a:pt x="574" y="1311"/>
                    <a:pt x="609" y="1311"/>
                  </a:cubicBezTo>
                  <a:cubicBezTo>
                    <a:pt x="636" y="1311"/>
                    <a:pt x="665" y="1301"/>
                    <a:pt x="688" y="1283"/>
                  </a:cubicBezTo>
                  <a:cubicBezTo>
                    <a:pt x="1106" y="933"/>
                    <a:pt x="1538" y="609"/>
                    <a:pt x="1983" y="272"/>
                  </a:cubicBezTo>
                  <a:cubicBezTo>
                    <a:pt x="2040" y="226"/>
                    <a:pt x="2000" y="142"/>
                    <a:pt x="1946" y="142"/>
                  </a:cubicBezTo>
                  <a:cubicBezTo>
                    <a:pt x="1936" y="142"/>
                    <a:pt x="1926" y="145"/>
                    <a:pt x="1915" y="151"/>
                  </a:cubicBezTo>
                  <a:cubicBezTo>
                    <a:pt x="1502" y="464"/>
                    <a:pt x="1089" y="766"/>
                    <a:pt x="664" y="1055"/>
                  </a:cubicBezTo>
                  <a:lnTo>
                    <a:pt x="664" y="1055"/>
                  </a:lnTo>
                  <a:cubicBezTo>
                    <a:pt x="512" y="705"/>
                    <a:pt x="328" y="356"/>
                    <a:pt x="122" y="30"/>
                  </a:cubicBezTo>
                  <a:cubicBezTo>
                    <a:pt x="107" y="10"/>
                    <a:pt x="87" y="1"/>
                    <a:pt x="68" y="1"/>
                  </a:cubicBezTo>
                  <a:close/>
                </a:path>
              </a:pathLst>
            </a:custGeom>
            <a:solidFill>
              <a:srgbClr val="0E3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49"/>
            <p:cNvSpPr/>
            <p:nvPr/>
          </p:nvSpPr>
          <p:spPr>
            <a:xfrm>
              <a:off x="3167525" y="927375"/>
              <a:ext cx="18900" cy="33550"/>
            </a:xfrm>
            <a:custGeom>
              <a:avLst/>
              <a:gdLst/>
              <a:ahLst/>
              <a:cxnLst/>
              <a:rect l="l" t="t" r="r" b="b"/>
              <a:pathLst>
                <a:path w="756" h="1342" extrusionOk="0">
                  <a:moveTo>
                    <a:pt x="461" y="0"/>
                  </a:moveTo>
                  <a:cubicBezTo>
                    <a:pt x="451" y="0"/>
                    <a:pt x="441" y="1"/>
                    <a:pt x="432" y="2"/>
                  </a:cubicBezTo>
                  <a:cubicBezTo>
                    <a:pt x="256" y="16"/>
                    <a:pt x="176" y="205"/>
                    <a:pt x="135" y="366"/>
                  </a:cubicBezTo>
                  <a:cubicBezTo>
                    <a:pt x="41" y="623"/>
                    <a:pt x="0" y="906"/>
                    <a:pt x="41" y="1175"/>
                  </a:cubicBezTo>
                  <a:cubicBezTo>
                    <a:pt x="41" y="1202"/>
                    <a:pt x="41" y="1229"/>
                    <a:pt x="68" y="1256"/>
                  </a:cubicBezTo>
                  <a:cubicBezTo>
                    <a:pt x="113" y="1317"/>
                    <a:pt x="189" y="1342"/>
                    <a:pt x="271" y="1342"/>
                  </a:cubicBezTo>
                  <a:cubicBezTo>
                    <a:pt x="408" y="1342"/>
                    <a:pt x="561" y="1273"/>
                    <a:pt x="620" y="1189"/>
                  </a:cubicBezTo>
                  <a:cubicBezTo>
                    <a:pt x="755" y="1000"/>
                    <a:pt x="755" y="609"/>
                    <a:pt x="742" y="407"/>
                  </a:cubicBezTo>
                  <a:cubicBezTo>
                    <a:pt x="742" y="312"/>
                    <a:pt x="715" y="218"/>
                    <a:pt x="674" y="124"/>
                  </a:cubicBezTo>
                  <a:cubicBezTo>
                    <a:pt x="626" y="51"/>
                    <a:pt x="545" y="0"/>
                    <a:pt x="461" y="0"/>
                  </a:cubicBezTo>
                  <a:close/>
                </a:path>
              </a:pathLst>
            </a:custGeom>
            <a:solidFill>
              <a:srgbClr val="0E3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49"/>
            <p:cNvSpPr/>
            <p:nvPr/>
          </p:nvSpPr>
          <p:spPr>
            <a:xfrm>
              <a:off x="3236625" y="947600"/>
              <a:ext cx="23625" cy="33050"/>
            </a:xfrm>
            <a:custGeom>
              <a:avLst/>
              <a:gdLst/>
              <a:ahLst/>
              <a:cxnLst/>
              <a:rect l="l" t="t" r="r" b="b"/>
              <a:pathLst>
                <a:path w="945" h="1322" extrusionOk="0">
                  <a:moveTo>
                    <a:pt x="657" y="0"/>
                  </a:moveTo>
                  <a:cubicBezTo>
                    <a:pt x="614" y="0"/>
                    <a:pt x="570" y="11"/>
                    <a:pt x="526" y="29"/>
                  </a:cubicBezTo>
                  <a:cubicBezTo>
                    <a:pt x="445" y="83"/>
                    <a:pt x="364" y="151"/>
                    <a:pt x="324" y="232"/>
                  </a:cubicBezTo>
                  <a:cubicBezTo>
                    <a:pt x="202" y="393"/>
                    <a:pt x="0" y="744"/>
                    <a:pt x="27" y="973"/>
                  </a:cubicBezTo>
                  <a:cubicBezTo>
                    <a:pt x="39" y="1116"/>
                    <a:pt x="219" y="1322"/>
                    <a:pt x="400" y="1322"/>
                  </a:cubicBezTo>
                  <a:cubicBezTo>
                    <a:pt x="424" y="1322"/>
                    <a:pt x="448" y="1318"/>
                    <a:pt x="472" y="1310"/>
                  </a:cubicBezTo>
                  <a:cubicBezTo>
                    <a:pt x="499" y="1297"/>
                    <a:pt x="513" y="1283"/>
                    <a:pt x="526" y="1256"/>
                  </a:cubicBezTo>
                  <a:cubicBezTo>
                    <a:pt x="701" y="1041"/>
                    <a:pt x="823" y="771"/>
                    <a:pt x="863" y="501"/>
                  </a:cubicBezTo>
                  <a:cubicBezTo>
                    <a:pt x="917" y="339"/>
                    <a:pt x="944" y="137"/>
                    <a:pt x="809" y="43"/>
                  </a:cubicBezTo>
                  <a:cubicBezTo>
                    <a:pt x="759" y="14"/>
                    <a:pt x="708" y="0"/>
                    <a:pt x="657" y="0"/>
                  </a:cubicBezTo>
                  <a:close/>
                </a:path>
              </a:pathLst>
            </a:custGeom>
            <a:solidFill>
              <a:srgbClr val="0E3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49"/>
            <p:cNvSpPr/>
            <p:nvPr/>
          </p:nvSpPr>
          <p:spPr>
            <a:xfrm>
              <a:off x="3132475" y="1050150"/>
              <a:ext cx="23275" cy="32775"/>
            </a:xfrm>
            <a:custGeom>
              <a:avLst/>
              <a:gdLst/>
              <a:ahLst/>
              <a:cxnLst/>
              <a:rect l="l" t="t" r="r" b="b"/>
              <a:pathLst>
                <a:path w="931" h="1311" extrusionOk="0">
                  <a:moveTo>
                    <a:pt x="547" y="1"/>
                  </a:moveTo>
                  <a:cubicBezTo>
                    <a:pt x="522" y="1"/>
                    <a:pt x="497" y="4"/>
                    <a:pt x="472" y="13"/>
                  </a:cubicBezTo>
                  <a:cubicBezTo>
                    <a:pt x="445" y="26"/>
                    <a:pt x="432" y="40"/>
                    <a:pt x="405" y="53"/>
                  </a:cubicBezTo>
                  <a:cubicBezTo>
                    <a:pt x="243" y="282"/>
                    <a:pt x="121" y="538"/>
                    <a:pt x="67" y="808"/>
                  </a:cubicBezTo>
                  <a:cubicBezTo>
                    <a:pt x="27" y="970"/>
                    <a:pt x="0" y="1186"/>
                    <a:pt x="135" y="1280"/>
                  </a:cubicBezTo>
                  <a:cubicBezTo>
                    <a:pt x="175" y="1300"/>
                    <a:pt x="223" y="1310"/>
                    <a:pt x="271" y="1310"/>
                  </a:cubicBezTo>
                  <a:cubicBezTo>
                    <a:pt x="320" y="1310"/>
                    <a:pt x="371" y="1300"/>
                    <a:pt x="418" y="1280"/>
                  </a:cubicBezTo>
                  <a:cubicBezTo>
                    <a:pt x="499" y="1226"/>
                    <a:pt x="566" y="1159"/>
                    <a:pt x="620" y="1078"/>
                  </a:cubicBezTo>
                  <a:cubicBezTo>
                    <a:pt x="728" y="916"/>
                    <a:pt x="930" y="565"/>
                    <a:pt x="917" y="350"/>
                  </a:cubicBezTo>
                  <a:cubicBezTo>
                    <a:pt x="905" y="196"/>
                    <a:pt x="727" y="1"/>
                    <a:pt x="547" y="1"/>
                  </a:cubicBezTo>
                  <a:close/>
                </a:path>
              </a:pathLst>
            </a:custGeom>
            <a:solidFill>
              <a:srgbClr val="0E3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49"/>
            <p:cNvSpPr/>
            <p:nvPr/>
          </p:nvSpPr>
          <p:spPr>
            <a:xfrm>
              <a:off x="3205950" y="1069900"/>
              <a:ext cx="18900" cy="33500"/>
            </a:xfrm>
            <a:custGeom>
              <a:avLst/>
              <a:gdLst/>
              <a:ahLst/>
              <a:cxnLst/>
              <a:rect l="l" t="t" r="r" b="b"/>
              <a:pathLst>
                <a:path w="756" h="1340" extrusionOk="0">
                  <a:moveTo>
                    <a:pt x="491" y="0"/>
                  </a:moveTo>
                  <a:cubicBezTo>
                    <a:pt x="354" y="0"/>
                    <a:pt x="203" y="69"/>
                    <a:pt x="135" y="153"/>
                  </a:cubicBezTo>
                  <a:cubicBezTo>
                    <a:pt x="0" y="328"/>
                    <a:pt x="0" y="733"/>
                    <a:pt x="14" y="935"/>
                  </a:cubicBezTo>
                  <a:cubicBezTo>
                    <a:pt x="14" y="1029"/>
                    <a:pt x="41" y="1124"/>
                    <a:pt x="95" y="1205"/>
                  </a:cubicBezTo>
                  <a:cubicBezTo>
                    <a:pt x="135" y="1285"/>
                    <a:pt x="230" y="1339"/>
                    <a:pt x="337" y="1339"/>
                  </a:cubicBezTo>
                  <a:cubicBezTo>
                    <a:pt x="499" y="1326"/>
                    <a:pt x="580" y="1137"/>
                    <a:pt x="621" y="975"/>
                  </a:cubicBezTo>
                  <a:cubicBezTo>
                    <a:pt x="715" y="719"/>
                    <a:pt x="755" y="436"/>
                    <a:pt x="728" y="153"/>
                  </a:cubicBezTo>
                  <a:cubicBezTo>
                    <a:pt x="715" y="126"/>
                    <a:pt x="715" y="112"/>
                    <a:pt x="701" y="86"/>
                  </a:cubicBezTo>
                  <a:cubicBezTo>
                    <a:pt x="651" y="25"/>
                    <a:pt x="574" y="0"/>
                    <a:pt x="491" y="0"/>
                  </a:cubicBezTo>
                  <a:close/>
                </a:path>
              </a:pathLst>
            </a:custGeom>
            <a:solidFill>
              <a:srgbClr val="0E3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49"/>
            <p:cNvSpPr/>
            <p:nvPr/>
          </p:nvSpPr>
          <p:spPr>
            <a:xfrm>
              <a:off x="3193800" y="812475"/>
              <a:ext cx="101825" cy="44175"/>
            </a:xfrm>
            <a:custGeom>
              <a:avLst/>
              <a:gdLst/>
              <a:ahLst/>
              <a:cxnLst/>
              <a:rect l="l" t="t" r="r" b="b"/>
              <a:pathLst>
                <a:path w="4073" h="1767" extrusionOk="0">
                  <a:moveTo>
                    <a:pt x="257" y="1"/>
                  </a:moveTo>
                  <a:lnTo>
                    <a:pt x="1" y="742"/>
                  </a:lnTo>
                  <a:lnTo>
                    <a:pt x="3911" y="1767"/>
                  </a:lnTo>
                  <a:lnTo>
                    <a:pt x="4073" y="985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0E3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64" name="Google Shape;1164;p49"/>
          <p:cNvSpPr txBox="1"/>
          <p:nvPr/>
        </p:nvSpPr>
        <p:spPr>
          <a:xfrm flipH="1">
            <a:off x="5217784" y="1948514"/>
            <a:ext cx="6405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3"/>
                </a:solidFill>
                <a:latin typeface="Chelsea Market"/>
                <a:ea typeface="Chelsea Market"/>
                <a:cs typeface="Chelsea Market"/>
                <a:sym typeface="Chelsea Market"/>
              </a:rPr>
              <a:t>03</a:t>
            </a:r>
            <a:endParaRPr sz="2400">
              <a:solidFill>
                <a:schemeClr val="accent3"/>
              </a:solidFill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cxnSp>
        <p:nvCxnSpPr>
          <p:cNvPr id="1165" name="Google Shape;1165;p49"/>
          <p:cNvCxnSpPr/>
          <p:nvPr/>
        </p:nvCxnSpPr>
        <p:spPr>
          <a:xfrm rot="10800000" flipH="1">
            <a:off x="1931475" y="2398325"/>
            <a:ext cx="1365300" cy="530700"/>
          </a:xfrm>
          <a:prstGeom prst="curvedConnector3">
            <a:avLst>
              <a:gd name="adj1" fmla="val 50000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1166" name="Google Shape;1166;p49"/>
          <p:cNvCxnSpPr/>
          <p:nvPr/>
        </p:nvCxnSpPr>
        <p:spPr>
          <a:xfrm rot="10800000" flipH="1">
            <a:off x="6020800" y="2362850"/>
            <a:ext cx="1096500" cy="502500"/>
          </a:xfrm>
          <a:prstGeom prst="curvedConnector3">
            <a:avLst>
              <a:gd name="adj1" fmla="val 50000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1167" name="Google Shape;1167;p49"/>
          <p:cNvCxnSpPr/>
          <p:nvPr/>
        </p:nvCxnSpPr>
        <p:spPr>
          <a:xfrm rot="10800000">
            <a:off x="4000200" y="2306400"/>
            <a:ext cx="1058400" cy="544800"/>
          </a:xfrm>
          <a:prstGeom prst="curvedConnector3">
            <a:avLst>
              <a:gd name="adj1" fmla="val 50000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oval" w="med" len="med"/>
            <a:tailEnd type="oval" w="med" len="med"/>
          </a:ln>
        </p:spPr>
      </p:cxnSp>
      <p:grpSp>
        <p:nvGrpSpPr>
          <p:cNvPr id="1168" name="Google Shape;1168;p49"/>
          <p:cNvGrpSpPr/>
          <p:nvPr/>
        </p:nvGrpSpPr>
        <p:grpSpPr>
          <a:xfrm rot="5056552">
            <a:off x="7334579" y="2292485"/>
            <a:ext cx="592283" cy="503555"/>
            <a:chOff x="2442475" y="238075"/>
            <a:chExt cx="335075" cy="284875"/>
          </a:xfrm>
        </p:grpSpPr>
        <p:sp>
          <p:nvSpPr>
            <p:cNvPr id="1169" name="Google Shape;1169;p49"/>
            <p:cNvSpPr/>
            <p:nvPr/>
          </p:nvSpPr>
          <p:spPr>
            <a:xfrm>
              <a:off x="2442475" y="257325"/>
              <a:ext cx="115300" cy="150700"/>
            </a:xfrm>
            <a:custGeom>
              <a:avLst/>
              <a:gdLst/>
              <a:ahLst/>
              <a:cxnLst/>
              <a:rect l="l" t="t" r="r" b="b"/>
              <a:pathLst>
                <a:path w="4612" h="6028" extrusionOk="0">
                  <a:moveTo>
                    <a:pt x="1336" y="1"/>
                  </a:moveTo>
                  <a:cubicBezTo>
                    <a:pt x="1336" y="1"/>
                    <a:pt x="1" y="823"/>
                    <a:pt x="297" y="2009"/>
                  </a:cubicBezTo>
                  <a:cubicBezTo>
                    <a:pt x="594" y="3182"/>
                    <a:pt x="4423" y="6027"/>
                    <a:pt x="4423" y="6027"/>
                  </a:cubicBezTo>
                  <a:lnTo>
                    <a:pt x="4612" y="5825"/>
                  </a:lnTo>
                  <a:cubicBezTo>
                    <a:pt x="4612" y="5825"/>
                    <a:pt x="2428" y="4180"/>
                    <a:pt x="1551" y="3034"/>
                  </a:cubicBezTo>
                  <a:cubicBezTo>
                    <a:pt x="688" y="1888"/>
                    <a:pt x="931" y="1457"/>
                    <a:pt x="1147" y="1147"/>
                  </a:cubicBezTo>
                  <a:cubicBezTo>
                    <a:pt x="1322" y="904"/>
                    <a:pt x="1524" y="675"/>
                    <a:pt x="1740" y="472"/>
                  </a:cubicBezTo>
                  <a:lnTo>
                    <a:pt x="1336" y="1"/>
                  </a:ln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49"/>
            <p:cNvSpPr/>
            <p:nvPr/>
          </p:nvSpPr>
          <p:spPr>
            <a:xfrm>
              <a:off x="2461350" y="238075"/>
              <a:ext cx="140925" cy="129150"/>
            </a:xfrm>
            <a:custGeom>
              <a:avLst/>
              <a:gdLst/>
              <a:ahLst/>
              <a:cxnLst/>
              <a:rect l="l" t="t" r="r" b="b"/>
              <a:pathLst>
                <a:path w="5637" h="5166" extrusionOk="0">
                  <a:moveTo>
                    <a:pt x="1207" y="1"/>
                  </a:moveTo>
                  <a:cubicBezTo>
                    <a:pt x="731" y="1"/>
                    <a:pt x="382" y="238"/>
                    <a:pt x="243" y="892"/>
                  </a:cubicBezTo>
                  <a:cubicBezTo>
                    <a:pt x="1" y="2038"/>
                    <a:pt x="1619" y="3629"/>
                    <a:pt x="2279" y="4182"/>
                  </a:cubicBezTo>
                  <a:cubicBezTo>
                    <a:pt x="2954" y="4748"/>
                    <a:pt x="3479" y="5166"/>
                    <a:pt x="3479" y="5166"/>
                  </a:cubicBezTo>
                  <a:lnTo>
                    <a:pt x="5637" y="2928"/>
                  </a:lnTo>
                  <a:cubicBezTo>
                    <a:pt x="5637" y="2928"/>
                    <a:pt x="3533" y="771"/>
                    <a:pt x="2455" y="326"/>
                  </a:cubicBezTo>
                  <a:cubicBezTo>
                    <a:pt x="1992" y="135"/>
                    <a:pt x="1564" y="1"/>
                    <a:pt x="1207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49"/>
            <p:cNvSpPr/>
            <p:nvPr/>
          </p:nvSpPr>
          <p:spPr>
            <a:xfrm>
              <a:off x="2665275" y="417100"/>
              <a:ext cx="112275" cy="105850"/>
            </a:xfrm>
            <a:custGeom>
              <a:avLst/>
              <a:gdLst/>
              <a:ahLst/>
              <a:cxnLst/>
              <a:rect l="l" t="t" r="r" b="b"/>
              <a:pathLst>
                <a:path w="4491" h="4234" extrusionOk="0">
                  <a:moveTo>
                    <a:pt x="999" y="0"/>
                  </a:moveTo>
                  <a:lnTo>
                    <a:pt x="527" y="567"/>
                  </a:lnTo>
                  <a:lnTo>
                    <a:pt x="1" y="1092"/>
                  </a:lnTo>
                  <a:cubicBezTo>
                    <a:pt x="432" y="1470"/>
                    <a:pt x="796" y="1928"/>
                    <a:pt x="1080" y="2427"/>
                  </a:cubicBezTo>
                  <a:cubicBezTo>
                    <a:pt x="1444" y="3128"/>
                    <a:pt x="1578" y="3681"/>
                    <a:pt x="1713" y="3762"/>
                  </a:cubicBezTo>
                  <a:cubicBezTo>
                    <a:pt x="1794" y="3829"/>
                    <a:pt x="2306" y="3735"/>
                    <a:pt x="3210" y="3910"/>
                  </a:cubicBezTo>
                  <a:cubicBezTo>
                    <a:pt x="3682" y="3991"/>
                    <a:pt x="4140" y="4180"/>
                    <a:pt x="4369" y="4234"/>
                  </a:cubicBezTo>
                  <a:cubicBezTo>
                    <a:pt x="3736" y="3668"/>
                    <a:pt x="3129" y="3088"/>
                    <a:pt x="2509" y="2522"/>
                  </a:cubicBezTo>
                  <a:cubicBezTo>
                    <a:pt x="2455" y="2549"/>
                    <a:pt x="2401" y="2562"/>
                    <a:pt x="2347" y="2562"/>
                  </a:cubicBezTo>
                  <a:cubicBezTo>
                    <a:pt x="2199" y="2549"/>
                    <a:pt x="2077" y="2454"/>
                    <a:pt x="2023" y="2319"/>
                  </a:cubicBezTo>
                  <a:cubicBezTo>
                    <a:pt x="1996" y="2239"/>
                    <a:pt x="2023" y="2144"/>
                    <a:pt x="2091" y="2077"/>
                  </a:cubicBezTo>
                  <a:cubicBezTo>
                    <a:pt x="2091" y="2063"/>
                    <a:pt x="2091" y="2063"/>
                    <a:pt x="2104" y="2050"/>
                  </a:cubicBezTo>
                  <a:cubicBezTo>
                    <a:pt x="2159" y="1963"/>
                    <a:pt x="2238" y="1925"/>
                    <a:pt x="2318" y="1925"/>
                  </a:cubicBezTo>
                  <a:cubicBezTo>
                    <a:pt x="2473" y="1925"/>
                    <a:pt x="2635" y="2065"/>
                    <a:pt x="2644" y="2252"/>
                  </a:cubicBezTo>
                  <a:cubicBezTo>
                    <a:pt x="2644" y="2279"/>
                    <a:pt x="2644" y="2319"/>
                    <a:pt x="2630" y="2360"/>
                  </a:cubicBezTo>
                  <a:cubicBezTo>
                    <a:pt x="3250" y="2926"/>
                    <a:pt x="3870" y="3492"/>
                    <a:pt x="4491" y="4072"/>
                  </a:cubicBezTo>
                  <a:cubicBezTo>
                    <a:pt x="4410" y="3843"/>
                    <a:pt x="4194" y="3412"/>
                    <a:pt x="4073" y="2967"/>
                  </a:cubicBezTo>
                  <a:cubicBezTo>
                    <a:pt x="3830" y="2077"/>
                    <a:pt x="3884" y="1564"/>
                    <a:pt x="3817" y="1483"/>
                  </a:cubicBezTo>
                  <a:cubicBezTo>
                    <a:pt x="3709" y="1362"/>
                    <a:pt x="3142" y="1281"/>
                    <a:pt x="2414" y="971"/>
                  </a:cubicBezTo>
                  <a:cubicBezTo>
                    <a:pt x="1888" y="728"/>
                    <a:pt x="1417" y="405"/>
                    <a:pt x="999" y="0"/>
                  </a:cubicBezTo>
                  <a:close/>
                </a:path>
              </a:pathLst>
            </a:custGeom>
            <a:solidFill>
              <a:srgbClr val="C4E4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49"/>
            <p:cNvSpPr/>
            <p:nvPr/>
          </p:nvSpPr>
          <p:spPr>
            <a:xfrm>
              <a:off x="2547650" y="310925"/>
              <a:ext cx="142275" cy="132500"/>
            </a:xfrm>
            <a:custGeom>
              <a:avLst/>
              <a:gdLst/>
              <a:ahLst/>
              <a:cxnLst/>
              <a:rect l="l" t="t" r="r" b="b"/>
              <a:pathLst>
                <a:path w="5691" h="5300" extrusionOk="0">
                  <a:moveTo>
                    <a:pt x="1901" y="0"/>
                  </a:moveTo>
                  <a:cubicBezTo>
                    <a:pt x="1430" y="324"/>
                    <a:pt x="1012" y="701"/>
                    <a:pt x="634" y="1146"/>
                  </a:cubicBezTo>
                  <a:cubicBezTo>
                    <a:pt x="378" y="1456"/>
                    <a:pt x="176" y="1794"/>
                    <a:pt x="0" y="2158"/>
                  </a:cubicBezTo>
                  <a:cubicBezTo>
                    <a:pt x="0" y="2158"/>
                    <a:pt x="1686" y="3668"/>
                    <a:pt x="2630" y="4234"/>
                  </a:cubicBezTo>
                  <a:cubicBezTo>
                    <a:pt x="3573" y="4800"/>
                    <a:pt x="4585" y="5299"/>
                    <a:pt x="4585" y="5299"/>
                  </a:cubicBezTo>
                  <a:lnTo>
                    <a:pt x="5690" y="4113"/>
                  </a:lnTo>
                  <a:cubicBezTo>
                    <a:pt x="5029" y="3196"/>
                    <a:pt x="4315" y="2319"/>
                    <a:pt x="3546" y="1483"/>
                  </a:cubicBezTo>
                  <a:cubicBezTo>
                    <a:pt x="2387" y="243"/>
                    <a:pt x="1901" y="0"/>
                    <a:pt x="1901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49"/>
            <p:cNvSpPr/>
            <p:nvPr/>
          </p:nvSpPr>
          <p:spPr>
            <a:xfrm>
              <a:off x="2541575" y="396175"/>
              <a:ext cx="36925" cy="27875"/>
            </a:xfrm>
            <a:custGeom>
              <a:avLst/>
              <a:gdLst/>
              <a:ahLst/>
              <a:cxnLst/>
              <a:rect l="l" t="t" r="r" b="b"/>
              <a:pathLst>
                <a:path w="1477" h="1115" extrusionOk="0">
                  <a:moveTo>
                    <a:pt x="748" y="1"/>
                  </a:moveTo>
                  <a:cubicBezTo>
                    <a:pt x="737" y="1"/>
                    <a:pt x="726" y="1"/>
                    <a:pt x="715" y="1"/>
                  </a:cubicBezTo>
                  <a:cubicBezTo>
                    <a:pt x="216" y="15"/>
                    <a:pt x="1" y="635"/>
                    <a:pt x="365" y="972"/>
                  </a:cubicBezTo>
                  <a:cubicBezTo>
                    <a:pt x="472" y="1067"/>
                    <a:pt x="606" y="1114"/>
                    <a:pt x="739" y="1114"/>
                  </a:cubicBezTo>
                  <a:cubicBezTo>
                    <a:pt x="890" y="1114"/>
                    <a:pt x="1039" y="1054"/>
                    <a:pt x="1147" y="932"/>
                  </a:cubicBezTo>
                  <a:cubicBezTo>
                    <a:pt x="1476" y="576"/>
                    <a:pt x="1226" y="1"/>
                    <a:pt x="748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49"/>
            <p:cNvSpPr/>
            <p:nvPr/>
          </p:nvSpPr>
          <p:spPr>
            <a:xfrm>
              <a:off x="2539550" y="304700"/>
              <a:ext cx="69125" cy="69625"/>
            </a:xfrm>
            <a:custGeom>
              <a:avLst/>
              <a:gdLst/>
              <a:ahLst/>
              <a:cxnLst/>
              <a:rect l="l" t="t" r="r" b="b"/>
              <a:pathLst>
                <a:path w="2765" h="2785" extrusionOk="0">
                  <a:moveTo>
                    <a:pt x="2374" y="0"/>
                  </a:moveTo>
                  <a:cubicBezTo>
                    <a:pt x="2114" y="0"/>
                    <a:pt x="1514" y="414"/>
                    <a:pt x="999" y="977"/>
                  </a:cubicBezTo>
                  <a:cubicBezTo>
                    <a:pt x="419" y="1598"/>
                    <a:pt x="1" y="2299"/>
                    <a:pt x="68" y="2474"/>
                  </a:cubicBezTo>
                  <a:cubicBezTo>
                    <a:pt x="163" y="2649"/>
                    <a:pt x="338" y="2771"/>
                    <a:pt x="540" y="2784"/>
                  </a:cubicBezTo>
                  <a:cubicBezTo>
                    <a:pt x="688" y="2757"/>
                    <a:pt x="729" y="2285"/>
                    <a:pt x="1457" y="1449"/>
                  </a:cubicBezTo>
                  <a:cubicBezTo>
                    <a:pt x="2091" y="735"/>
                    <a:pt x="2724" y="559"/>
                    <a:pt x="2751" y="425"/>
                  </a:cubicBezTo>
                  <a:cubicBezTo>
                    <a:pt x="2765" y="290"/>
                    <a:pt x="2455" y="20"/>
                    <a:pt x="2455" y="20"/>
                  </a:cubicBezTo>
                  <a:cubicBezTo>
                    <a:pt x="2434" y="7"/>
                    <a:pt x="2406" y="0"/>
                    <a:pt x="2374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49"/>
            <p:cNvSpPr/>
            <p:nvPr/>
          </p:nvSpPr>
          <p:spPr>
            <a:xfrm>
              <a:off x="2652475" y="407500"/>
              <a:ext cx="49250" cy="49200"/>
            </a:xfrm>
            <a:custGeom>
              <a:avLst/>
              <a:gdLst/>
              <a:ahLst/>
              <a:cxnLst/>
              <a:rect l="l" t="t" r="r" b="b"/>
              <a:pathLst>
                <a:path w="1970" h="1968" extrusionOk="0">
                  <a:moveTo>
                    <a:pt x="1555" y="0"/>
                  </a:moveTo>
                  <a:cubicBezTo>
                    <a:pt x="1391" y="0"/>
                    <a:pt x="1171" y="109"/>
                    <a:pt x="877" y="411"/>
                  </a:cubicBezTo>
                  <a:cubicBezTo>
                    <a:pt x="405" y="883"/>
                    <a:pt x="1" y="1409"/>
                    <a:pt x="81" y="1679"/>
                  </a:cubicBezTo>
                  <a:cubicBezTo>
                    <a:pt x="141" y="1850"/>
                    <a:pt x="316" y="1967"/>
                    <a:pt x="470" y="1967"/>
                  </a:cubicBezTo>
                  <a:cubicBezTo>
                    <a:pt x="558" y="1967"/>
                    <a:pt x="639" y="1929"/>
                    <a:pt x="688" y="1841"/>
                  </a:cubicBezTo>
                  <a:cubicBezTo>
                    <a:pt x="985" y="1369"/>
                    <a:pt x="1349" y="951"/>
                    <a:pt x="1767" y="587"/>
                  </a:cubicBezTo>
                  <a:cubicBezTo>
                    <a:pt x="1942" y="479"/>
                    <a:pt x="1969" y="223"/>
                    <a:pt x="1794" y="101"/>
                  </a:cubicBezTo>
                  <a:cubicBezTo>
                    <a:pt x="1733" y="40"/>
                    <a:pt x="1654" y="0"/>
                    <a:pt x="1555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" name="Google Shape;1176;p49"/>
          <p:cNvGrpSpPr/>
          <p:nvPr/>
        </p:nvGrpSpPr>
        <p:grpSpPr>
          <a:xfrm rot="-4830624">
            <a:off x="5195626" y="2781787"/>
            <a:ext cx="751564" cy="426488"/>
            <a:chOff x="2186300" y="1833375"/>
            <a:chExt cx="395750" cy="224575"/>
          </a:xfrm>
        </p:grpSpPr>
        <p:sp>
          <p:nvSpPr>
            <p:cNvPr id="1177" name="Google Shape;1177;p49"/>
            <p:cNvSpPr/>
            <p:nvPr/>
          </p:nvSpPr>
          <p:spPr>
            <a:xfrm>
              <a:off x="2372700" y="1833375"/>
              <a:ext cx="209350" cy="187275"/>
            </a:xfrm>
            <a:custGeom>
              <a:avLst/>
              <a:gdLst/>
              <a:ahLst/>
              <a:cxnLst/>
              <a:rect l="l" t="t" r="r" b="b"/>
              <a:pathLst>
                <a:path w="8374" h="7491" extrusionOk="0">
                  <a:moveTo>
                    <a:pt x="7078" y="0"/>
                  </a:moveTo>
                  <a:cubicBezTo>
                    <a:pt x="6970" y="0"/>
                    <a:pt x="6868" y="4"/>
                    <a:pt x="6783" y="4"/>
                  </a:cubicBezTo>
                  <a:cubicBezTo>
                    <a:pt x="5623" y="18"/>
                    <a:pt x="4491" y="355"/>
                    <a:pt x="3533" y="1002"/>
                  </a:cubicBezTo>
                  <a:cubicBezTo>
                    <a:pt x="1821" y="2134"/>
                    <a:pt x="1" y="4629"/>
                    <a:pt x="2050" y="6274"/>
                  </a:cubicBezTo>
                  <a:cubicBezTo>
                    <a:pt x="2738" y="6827"/>
                    <a:pt x="3695" y="7056"/>
                    <a:pt x="4531" y="7285"/>
                  </a:cubicBezTo>
                  <a:cubicBezTo>
                    <a:pt x="4921" y="7393"/>
                    <a:pt x="5339" y="7490"/>
                    <a:pt x="5736" y="7490"/>
                  </a:cubicBezTo>
                  <a:cubicBezTo>
                    <a:pt x="6079" y="7490"/>
                    <a:pt x="6407" y="7418"/>
                    <a:pt x="6688" y="7218"/>
                  </a:cubicBezTo>
                  <a:cubicBezTo>
                    <a:pt x="6985" y="6961"/>
                    <a:pt x="7228" y="6638"/>
                    <a:pt x="7362" y="6287"/>
                  </a:cubicBezTo>
                  <a:cubicBezTo>
                    <a:pt x="8185" y="4454"/>
                    <a:pt x="8374" y="2404"/>
                    <a:pt x="7888" y="449"/>
                  </a:cubicBezTo>
                  <a:cubicBezTo>
                    <a:pt x="7861" y="328"/>
                    <a:pt x="7807" y="220"/>
                    <a:pt x="7713" y="139"/>
                  </a:cubicBezTo>
                  <a:cubicBezTo>
                    <a:pt x="7565" y="19"/>
                    <a:pt x="7310" y="0"/>
                    <a:pt x="7078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49"/>
            <p:cNvSpPr/>
            <p:nvPr/>
          </p:nvSpPr>
          <p:spPr>
            <a:xfrm>
              <a:off x="2405750" y="1900875"/>
              <a:ext cx="161475" cy="119800"/>
            </a:xfrm>
            <a:custGeom>
              <a:avLst/>
              <a:gdLst/>
              <a:ahLst/>
              <a:cxnLst/>
              <a:rect l="l" t="t" r="r" b="b"/>
              <a:pathLst>
                <a:path w="6459" h="4792" extrusionOk="0">
                  <a:moveTo>
                    <a:pt x="472" y="1"/>
                  </a:moveTo>
                  <a:cubicBezTo>
                    <a:pt x="391" y="109"/>
                    <a:pt x="310" y="230"/>
                    <a:pt x="243" y="351"/>
                  </a:cubicBezTo>
                  <a:cubicBezTo>
                    <a:pt x="378" y="1120"/>
                    <a:pt x="189" y="1888"/>
                    <a:pt x="0" y="2657"/>
                  </a:cubicBezTo>
                  <a:cubicBezTo>
                    <a:pt x="162" y="3021"/>
                    <a:pt x="418" y="3344"/>
                    <a:pt x="742" y="3587"/>
                  </a:cubicBezTo>
                  <a:cubicBezTo>
                    <a:pt x="1416" y="4127"/>
                    <a:pt x="2373" y="4356"/>
                    <a:pt x="3223" y="4598"/>
                  </a:cubicBezTo>
                  <a:cubicBezTo>
                    <a:pt x="3602" y="4699"/>
                    <a:pt x="4017" y="4792"/>
                    <a:pt x="4413" y="4792"/>
                  </a:cubicBezTo>
                  <a:cubicBezTo>
                    <a:pt x="4761" y="4792"/>
                    <a:pt x="5096" y="4720"/>
                    <a:pt x="5380" y="4518"/>
                  </a:cubicBezTo>
                  <a:cubicBezTo>
                    <a:pt x="5676" y="4275"/>
                    <a:pt x="5906" y="3951"/>
                    <a:pt x="6054" y="3587"/>
                  </a:cubicBezTo>
                  <a:cubicBezTo>
                    <a:pt x="6202" y="3237"/>
                    <a:pt x="6337" y="2873"/>
                    <a:pt x="6458" y="2509"/>
                  </a:cubicBezTo>
                  <a:lnTo>
                    <a:pt x="6458" y="2509"/>
                  </a:lnTo>
                  <a:lnTo>
                    <a:pt x="6404" y="2589"/>
                  </a:lnTo>
                  <a:cubicBezTo>
                    <a:pt x="6067" y="3156"/>
                    <a:pt x="5569" y="3601"/>
                    <a:pt x="4962" y="3884"/>
                  </a:cubicBezTo>
                  <a:cubicBezTo>
                    <a:pt x="4878" y="3921"/>
                    <a:pt x="4775" y="3937"/>
                    <a:pt x="4659" y="3937"/>
                  </a:cubicBezTo>
                  <a:cubicBezTo>
                    <a:pt x="3454" y="3937"/>
                    <a:pt x="733" y="2127"/>
                    <a:pt x="782" y="1942"/>
                  </a:cubicBezTo>
                  <a:cubicBezTo>
                    <a:pt x="782" y="1892"/>
                    <a:pt x="819" y="1865"/>
                    <a:pt x="860" y="1865"/>
                  </a:cubicBezTo>
                  <a:cubicBezTo>
                    <a:pt x="875" y="1865"/>
                    <a:pt x="890" y="1868"/>
                    <a:pt x="903" y="1875"/>
                  </a:cubicBezTo>
                  <a:cubicBezTo>
                    <a:pt x="1128" y="1947"/>
                    <a:pt x="1359" y="1983"/>
                    <a:pt x="1588" y="1983"/>
                  </a:cubicBezTo>
                  <a:cubicBezTo>
                    <a:pt x="1702" y="1983"/>
                    <a:pt x="1816" y="1974"/>
                    <a:pt x="1928" y="1956"/>
                  </a:cubicBezTo>
                  <a:cubicBezTo>
                    <a:pt x="1685" y="1659"/>
                    <a:pt x="1362" y="1457"/>
                    <a:pt x="984" y="1363"/>
                  </a:cubicBezTo>
                  <a:lnTo>
                    <a:pt x="984" y="1363"/>
                  </a:lnTo>
                  <a:cubicBezTo>
                    <a:pt x="1012" y="1364"/>
                    <a:pt x="1039" y="1364"/>
                    <a:pt x="1066" y="1364"/>
                  </a:cubicBezTo>
                  <a:cubicBezTo>
                    <a:pt x="1362" y="1364"/>
                    <a:pt x="1656" y="1297"/>
                    <a:pt x="1928" y="1174"/>
                  </a:cubicBezTo>
                  <a:cubicBezTo>
                    <a:pt x="1712" y="1066"/>
                    <a:pt x="1479" y="1012"/>
                    <a:pt x="1243" y="1012"/>
                  </a:cubicBezTo>
                  <a:cubicBezTo>
                    <a:pt x="1125" y="1012"/>
                    <a:pt x="1007" y="1025"/>
                    <a:pt x="890" y="1052"/>
                  </a:cubicBezTo>
                  <a:cubicBezTo>
                    <a:pt x="1187" y="742"/>
                    <a:pt x="1470" y="419"/>
                    <a:pt x="1726" y="82"/>
                  </a:cubicBezTo>
                  <a:cubicBezTo>
                    <a:pt x="1308" y="82"/>
                    <a:pt x="957" y="392"/>
                    <a:pt x="688" y="715"/>
                  </a:cubicBezTo>
                  <a:cubicBezTo>
                    <a:pt x="782" y="581"/>
                    <a:pt x="634" y="216"/>
                    <a:pt x="472" y="1"/>
                  </a:cubicBezTo>
                  <a:close/>
                </a:path>
              </a:pathLst>
            </a:custGeom>
            <a:solidFill>
              <a:srgbClr val="8F3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49"/>
            <p:cNvSpPr/>
            <p:nvPr/>
          </p:nvSpPr>
          <p:spPr>
            <a:xfrm>
              <a:off x="2186300" y="1878500"/>
              <a:ext cx="220150" cy="179450"/>
            </a:xfrm>
            <a:custGeom>
              <a:avLst/>
              <a:gdLst/>
              <a:ahLst/>
              <a:cxnLst/>
              <a:rect l="l" t="t" r="r" b="b"/>
              <a:pathLst>
                <a:path w="8806" h="7178" extrusionOk="0">
                  <a:moveTo>
                    <a:pt x="2718" y="0"/>
                  </a:moveTo>
                  <a:cubicBezTo>
                    <a:pt x="2115" y="0"/>
                    <a:pt x="1512" y="91"/>
                    <a:pt x="931" y="276"/>
                  </a:cubicBezTo>
                  <a:cubicBezTo>
                    <a:pt x="675" y="356"/>
                    <a:pt x="243" y="451"/>
                    <a:pt x="95" y="680"/>
                  </a:cubicBezTo>
                  <a:cubicBezTo>
                    <a:pt x="28" y="788"/>
                    <a:pt x="1" y="909"/>
                    <a:pt x="28" y="1044"/>
                  </a:cubicBezTo>
                  <a:cubicBezTo>
                    <a:pt x="149" y="3040"/>
                    <a:pt x="945" y="4941"/>
                    <a:pt x="2293" y="6437"/>
                  </a:cubicBezTo>
                  <a:cubicBezTo>
                    <a:pt x="2536" y="6734"/>
                    <a:pt x="2846" y="6963"/>
                    <a:pt x="3210" y="7111"/>
                  </a:cubicBezTo>
                  <a:cubicBezTo>
                    <a:pt x="3353" y="7157"/>
                    <a:pt x="3497" y="7178"/>
                    <a:pt x="3642" y="7178"/>
                  </a:cubicBezTo>
                  <a:cubicBezTo>
                    <a:pt x="4217" y="7178"/>
                    <a:pt x="4790" y="6852"/>
                    <a:pt x="5286" y="6518"/>
                  </a:cubicBezTo>
                  <a:cubicBezTo>
                    <a:pt x="6014" y="6046"/>
                    <a:pt x="6864" y="5534"/>
                    <a:pt x="7349" y="4806"/>
                  </a:cubicBezTo>
                  <a:cubicBezTo>
                    <a:pt x="8805" y="2608"/>
                    <a:pt x="6311" y="788"/>
                    <a:pt x="4329" y="222"/>
                  </a:cubicBezTo>
                  <a:cubicBezTo>
                    <a:pt x="3804" y="74"/>
                    <a:pt x="3261" y="0"/>
                    <a:pt x="2718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49"/>
            <p:cNvSpPr/>
            <p:nvPr/>
          </p:nvSpPr>
          <p:spPr>
            <a:xfrm>
              <a:off x="2225750" y="1911325"/>
              <a:ext cx="154725" cy="146625"/>
            </a:xfrm>
            <a:custGeom>
              <a:avLst/>
              <a:gdLst/>
              <a:ahLst/>
              <a:cxnLst/>
              <a:rect l="l" t="t" r="r" b="b"/>
              <a:pathLst>
                <a:path w="6189" h="5865" extrusionOk="0">
                  <a:moveTo>
                    <a:pt x="4922" y="1"/>
                  </a:moveTo>
                  <a:lnTo>
                    <a:pt x="4922" y="1"/>
                  </a:lnTo>
                  <a:cubicBezTo>
                    <a:pt x="4843" y="264"/>
                    <a:pt x="4802" y="643"/>
                    <a:pt x="4938" y="736"/>
                  </a:cubicBezTo>
                  <a:lnTo>
                    <a:pt x="4938" y="736"/>
                  </a:lnTo>
                  <a:cubicBezTo>
                    <a:pt x="4666" y="570"/>
                    <a:pt x="4346" y="421"/>
                    <a:pt x="4028" y="421"/>
                  </a:cubicBezTo>
                  <a:cubicBezTo>
                    <a:pt x="3939" y="421"/>
                    <a:pt x="3850" y="433"/>
                    <a:pt x="3762" y="459"/>
                  </a:cubicBezTo>
                  <a:cubicBezTo>
                    <a:pt x="4113" y="702"/>
                    <a:pt x="4477" y="931"/>
                    <a:pt x="4841" y="1133"/>
                  </a:cubicBezTo>
                  <a:cubicBezTo>
                    <a:pt x="4490" y="1160"/>
                    <a:pt x="4153" y="1322"/>
                    <a:pt x="3897" y="1565"/>
                  </a:cubicBezTo>
                  <a:cubicBezTo>
                    <a:pt x="3979" y="1575"/>
                    <a:pt x="4062" y="1580"/>
                    <a:pt x="4145" y="1580"/>
                  </a:cubicBezTo>
                  <a:cubicBezTo>
                    <a:pt x="4385" y="1580"/>
                    <a:pt x="4623" y="1537"/>
                    <a:pt x="4854" y="1457"/>
                  </a:cubicBezTo>
                  <a:lnTo>
                    <a:pt x="4854" y="1457"/>
                  </a:lnTo>
                  <a:cubicBezTo>
                    <a:pt x="4531" y="1659"/>
                    <a:pt x="4274" y="1956"/>
                    <a:pt x="4140" y="2320"/>
                  </a:cubicBezTo>
                  <a:cubicBezTo>
                    <a:pt x="4477" y="2252"/>
                    <a:pt x="4814" y="2118"/>
                    <a:pt x="5097" y="1929"/>
                  </a:cubicBezTo>
                  <a:cubicBezTo>
                    <a:pt x="5110" y="1902"/>
                    <a:pt x="5137" y="1888"/>
                    <a:pt x="5178" y="1888"/>
                  </a:cubicBezTo>
                  <a:cubicBezTo>
                    <a:pt x="5191" y="1902"/>
                    <a:pt x="5218" y="1929"/>
                    <a:pt x="5232" y="1942"/>
                  </a:cubicBezTo>
                  <a:cubicBezTo>
                    <a:pt x="5337" y="2113"/>
                    <a:pt x="3636" y="5076"/>
                    <a:pt x="1964" y="5076"/>
                  </a:cubicBezTo>
                  <a:cubicBezTo>
                    <a:pt x="1921" y="5076"/>
                    <a:pt x="1877" y="5074"/>
                    <a:pt x="1834" y="5070"/>
                  </a:cubicBezTo>
                  <a:cubicBezTo>
                    <a:pt x="1173" y="4989"/>
                    <a:pt x="553" y="4720"/>
                    <a:pt x="54" y="4275"/>
                  </a:cubicBezTo>
                  <a:lnTo>
                    <a:pt x="0" y="4221"/>
                  </a:lnTo>
                  <a:lnTo>
                    <a:pt x="0" y="4221"/>
                  </a:lnTo>
                  <a:cubicBezTo>
                    <a:pt x="216" y="4544"/>
                    <a:pt x="445" y="4841"/>
                    <a:pt x="701" y="5124"/>
                  </a:cubicBezTo>
                  <a:cubicBezTo>
                    <a:pt x="958" y="5421"/>
                    <a:pt x="1268" y="5664"/>
                    <a:pt x="1632" y="5798"/>
                  </a:cubicBezTo>
                  <a:cubicBezTo>
                    <a:pt x="1773" y="5844"/>
                    <a:pt x="1915" y="5865"/>
                    <a:pt x="2058" y="5865"/>
                  </a:cubicBezTo>
                  <a:cubicBezTo>
                    <a:pt x="2627" y="5865"/>
                    <a:pt x="3202" y="5542"/>
                    <a:pt x="3708" y="5219"/>
                  </a:cubicBezTo>
                  <a:cubicBezTo>
                    <a:pt x="4436" y="4733"/>
                    <a:pt x="5286" y="4234"/>
                    <a:pt x="5771" y="3506"/>
                  </a:cubicBezTo>
                  <a:cubicBezTo>
                    <a:pt x="5987" y="3169"/>
                    <a:pt x="6135" y="2792"/>
                    <a:pt x="6189" y="2401"/>
                  </a:cubicBezTo>
                  <a:cubicBezTo>
                    <a:pt x="5838" y="1875"/>
                    <a:pt x="5623" y="1268"/>
                    <a:pt x="5569" y="634"/>
                  </a:cubicBezTo>
                  <a:cubicBezTo>
                    <a:pt x="5380" y="405"/>
                    <a:pt x="5164" y="189"/>
                    <a:pt x="4922" y="1"/>
                  </a:cubicBezTo>
                  <a:close/>
                </a:path>
              </a:pathLst>
            </a:custGeom>
            <a:solidFill>
              <a:srgbClr val="8F3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49"/>
            <p:cNvSpPr/>
            <p:nvPr/>
          </p:nvSpPr>
          <p:spPr>
            <a:xfrm>
              <a:off x="2359225" y="1904525"/>
              <a:ext cx="62050" cy="84600"/>
            </a:xfrm>
            <a:custGeom>
              <a:avLst/>
              <a:gdLst/>
              <a:ahLst/>
              <a:cxnLst/>
              <a:rect l="l" t="t" r="r" b="b"/>
              <a:pathLst>
                <a:path w="2482" h="3384" extrusionOk="0">
                  <a:moveTo>
                    <a:pt x="1810" y="1"/>
                  </a:moveTo>
                  <a:cubicBezTo>
                    <a:pt x="1760" y="1"/>
                    <a:pt x="1709" y="6"/>
                    <a:pt x="1659" y="17"/>
                  </a:cubicBezTo>
                  <a:cubicBezTo>
                    <a:pt x="1079" y="70"/>
                    <a:pt x="270" y="354"/>
                    <a:pt x="54" y="974"/>
                  </a:cubicBezTo>
                  <a:cubicBezTo>
                    <a:pt x="0" y="1122"/>
                    <a:pt x="0" y="1297"/>
                    <a:pt x="27" y="1459"/>
                  </a:cubicBezTo>
                  <a:cubicBezTo>
                    <a:pt x="68" y="1823"/>
                    <a:pt x="162" y="2174"/>
                    <a:pt x="284" y="2511"/>
                  </a:cubicBezTo>
                  <a:cubicBezTo>
                    <a:pt x="351" y="2686"/>
                    <a:pt x="418" y="2861"/>
                    <a:pt x="513" y="3023"/>
                  </a:cubicBezTo>
                  <a:cubicBezTo>
                    <a:pt x="567" y="3145"/>
                    <a:pt x="634" y="3333"/>
                    <a:pt x="782" y="3374"/>
                  </a:cubicBezTo>
                  <a:cubicBezTo>
                    <a:pt x="816" y="3381"/>
                    <a:pt x="850" y="3384"/>
                    <a:pt x="884" y="3384"/>
                  </a:cubicBezTo>
                  <a:cubicBezTo>
                    <a:pt x="917" y="3384"/>
                    <a:pt x="951" y="3381"/>
                    <a:pt x="985" y="3374"/>
                  </a:cubicBezTo>
                  <a:cubicBezTo>
                    <a:pt x="1214" y="3347"/>
                    <a:pt x="1376" y="3279"/>
                    <a:pt x="1591" y="3252"/>
                  </a:cubicBezTo>
                  <a:cubicBezTo>
                    <a:pt x="1821" y="3212"/>
                    <a:pt x="2090" y="3239"/>
                    <a:pt x="2212" y="3077"/>
                  </a:cubicBezTo>
                  <a:cubicBezTo>
                    <a:pt x="2279" y="2983"/>
                    <a:pt x="2306" y="2861"/>
                    <a:pt x="2320" y="2740"/>
                  </a:cubicBezTo>
                  <a:cubicBezTo>
                    <a:pt x="2387" y="2160"/>
                    <a:pt x="2427" y="1473"/>
                    <a:pt x="2468" y="893"/>
                  </a:cubicBezTo>
                  <a:cubicBezTo>
                    <a:pt x="2481" y="596"/>
                    <a:pt x="2441" y="259"/>
                    <a:pt x="2212" y="97"/>
                  </a:cubicBezTo>
                  <a:cubicBezTo>
                    <a:pt x="2083" y="38"/>
                    <a:pt x="1948" y="1"/>
                    <a:pt x="1810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49"/>
            <p:cNvSpPr/>
            <p:nvPr/>
          </p:nvSpPr>
          <p:spPr>
            <a:xfrm>
              <a:off x="2363950" y="1951775"/>
              <a:ext cx="55300" cy="37350"/>
            </a:xfrm>
            <a:custGeom>
              <a:avLst/>
              <a:gdLst/>
              <a:ahLst/>
              <a:cxnLst/>
              <a:rect l="l" t="t" r="r" b="b"/>
              <a:pathLst>
                <a:path w="2212" h="1494" extrusionOk="0">
                  <a:moveTo>
                    <a:pt x="2211" y="1"/>
                  </a:moveTo>
                  <a:lnTo>
                    <a:pt x="2211" y="1"/>
                  </a:lnTo>
                  <a:cubicBezTo>
                    <a:pt x="2117" y="365"/>
                    <a:pt x="1861" y="675"/>
                    <a:pt x="1510" y="823"/>
                  </a:cubicBezTo>
                  <a:cubicBezTo>
                    <a:pt x="1347" y="898"/>
                    <a:pt x="1192" y="931"/>
                    <a:pt x="1044" y="931"/>
                  </a:cubicBezTo>
                  <a:cubicBezTo>
                    <a:pt x="630" y="931"/>
                    <a:pt x="278" y="668"/>
                    <a:pt x="0" y="311"/>
                  </a:cubicBezTo>
                  <a:lnTo>
                    <a:pt x="0" y="311"/>
                  </a:lnTo>
                  <a:cubicBezTo>
                    <a:pt x="27" y="419"/>
                    <a:pt x="68" y="526"/>
                    <a:pt x="108" y="621"/>
                  </a:cubicBezTo>
                  <a:cubicBezTo>
                    <a:pt x="162" y="796"/>
                    <a:pt x="243" y="971"/>
                    <a:pt x="324" y="1133"/>
                  </a:cubicBezTo>
                  <a:cubicBezTo>
                    <a:pt x="391" y="1255"/>
                    <a:pt x="445" y="1443"/>
                    <a:pt x="593" y="1484"/>
                  </a:cubicBezTo>
                  <a:cubicBezTo>
                    <a:pt x="627" y="1491"/>
                    <a:pt x="664" y="1494"/>
                    <a:pt x="701" y="1494"/>
                  </a:cubicBezTo>
                  <a:cubicBezTo>
                    <a:pt x="738" y="1494"/>
                    <a:pt x="776" y="1491"/>
                    <a:pt x="809" y="1484"/>
                  </a:cubicBezTo>
                  <a:cubicBezTo>
                    <a:pt x="1025" y="1457"/>
                    <a:pt x="1187" y="1403"/>
                    <a:pt x="1416" y="1362"/>
                  </a:cubicBezTo>
                  <a:cubicBezTo>
                    <a:pt x="1632" y="1322"/>
                    <a:pt x="1901" y="1349"/>
                    <a:pt x="2023" y="1187"/>
                  </a:cubicBezTo>
                  <a:cubicBezTo>
                    <a:pt x="2090" y="1093"/>
                    <a:pt x="2131" y="971"/>
                    <a:pt x="2131" y="850"/>
                  </a:cubicBezTo>
                  <a:cubicBezTo>
                    <a:pt x="2157" y="580"/>
                    <a:pt x="2184" y="297"/>
                    <a:pt x="2211" y="1"/>
                  </a:cubicBezTo>
                  <a:close/>
                </a:path>
              </a:pathLst>
            </a:custGeom>
            <a:solidFill>
              <a:srgbClr val="8F3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49"/>
            <p:cNvSpPr/>
            <p:nvPr/>
          </p:nvSpPr>
          <p:spPr>
            <a:xfrm>
              <a:off x="2362600" y="1913800"/>
              <a:ext cx="26600" cy="21700"/>
            </a:xfrm>
            <a:custGeom>
              <a:avLst/>
              <a:gdLst/>
              <a:ahLst/>
              <a:cxnLst/>
              <a:rect l="l" t="t" r="r" b="b"/>
              <a:pathLst>
                <a:path w="1064" h="868" extrusionOk="0">
                  <a:moveTo>
                    <a:pt x="864" y="0"/>
                  </a:moveTo>
                  <a:cubicBezTo>
                    <a:pt x="847" y="0"/>
                    <a:pt x="829" y="3"/>
                    <a:pt x="809" y="10"/>
                  </a:cubicBezTo>
                  <a:cubicBezTo>
                    <a:pt x="621" y="37"/>
                    <a:pt x="445" y="131"/>
                    <a:pt x="310" y="239"/>
                  </a:cubicBezTo>
                  <a:cubicBezTo>
                    <a:pt x="162" y="374"/>
                    <a:pt x="0" y="562"/>
                    <a:pt x="95" y="765"/>
                  </a:cubicBezTo>
                  <a:cubicBezTo>
                    <a:pt x="127" y="829"/>
                    <a:pt x="192" y="867"/>
                    <a:pt x="259" y="867"/>
                  </a:cubicBezTo>
                  <a:cubicBezTo>
                    <a:pt x="276" y="867"/>
                    <a:pt x="294" y="865"/>
                    <a:pt x="310" y="859"/>
                  </a:cubicBezTo>
                  <a:cubicBezTo>
                    <a:pt x="445" y="805"/>
                    <a:pt x="499" y="657"/>
                    <a:pt x="594" y="576"/>
                  </a:cubicBezTo>
                  <a:cubicBezTo>
                    <a:pt x="688" y="481"/>
                    <a:pt x="796" y="401"/>
                    <a:pt x="917" y="347"/>
                  </a:cubicBezTo>
                  <a:cubicBezTo>
                    <a:pt x="1063" y="261"/>
                    <a:pt x="1022" y="0"/>
                    <a:pt x="864" y="0"/>
                  </a:cubicBezTo>
                  <a:close/>
                </a:path>
              </a:pathLst>
            </a:custGeom>
            <a:solidFill>
              <a:srgbClr val="C875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49"/>
            <p:cNvSpPr/>
            <p:nvPr/>
          </p:nvSpPr>
          <p:spPr>
            <a:xfrm>
              <a:off x="2397325" y="1913025"/>
              <a:ext cx="9450" cy="8100"/>
            </a:xfrm>
            <a:custGeom>
              <a:avLst/>
              <a:gdLst/>
              <a:ahLst/>
              <a:cxnLst/>
              <a:rect l="l" t="t" r="r" b="b"/>
              <a:pathLst>
                <a:path w="378" h="324" extrusionOk="0">
                  <a:moveTo>
                    <a:pt x="162" y="0"/>
                  </a:moveTo>
                  <a:lnTo>
                    <a:pt x="162" y="0"/>
                  </a:lnTo>
                  <a:cubicBezTo>
                    <a:pt x="0" y="68"/>
                    <a:pt x="40" y="310"/>
                    <a:pt x="216" y="324"/>
                  </a:cubicBezTo>
                  <a:cubicBezTo>
                    <a:pt x="378" y="256"/>
                    <a:pt x="337" y="14"/>
                    <a:pt x="162" y="0"/>
                  </a:cubicBezTo>
                  <a:close/>
                </a:path>
              </a:pathLst>
            </a:custGeom>
            <a:solidFill>
              <a:srgbClr val="C875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" name="Google Shape;1189;p50"/>
          <p:cNvSpPr txBox="1">
            <a:spLocks noGrp="1"/>
          </p:cNvSpPr>
          <p:nvPr>
            <p:ph type="ctrTitle"/>
          </p:nvPr>
        </p:nvSpPr>
        <p:spPr>
          <a:xfrm flipH="1">
            <a:off x="6066448" y="2961800"/>
            <a:ext cx="2451900" cy="87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Second Section</a:t>
            </a:r>
            <a:endParaRPr/>
          </a:p>
        </p:txBody>
      </p:sp>
      <p:sp>
        <p:nvSpPr>
          <p:cNvPr id="1190" name="Google Shape;1190;p50"/>
          <p:cNvSpPr txBox="1">
            <a:spLocks noGrp="1"/>
          </p:cNvSpPr>
          <p:nvPr>
            <p:ph type="subTitle" idx="1"/>
          </p:nvPr>
        </p:nvSpPr>
        <p:spPr>
          <a:xfrm flipH="1">
            <a:off x="5972548" y="3837800"/>
            <a:ext cx="254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  <p:sp>
        <p:nvSpPr>
          <p:cNvPr id="1191" name="Google Shape;1191;p50"/>
          <p:cNvSpPr txBox="1">
            <a:spLocks noGrp="1"/>
          </p:cNvSpPr>
          <p:nvPr>
            <p:ph type="title" idx="2"/>
          </p:nvPr>
        </p:nvSpPr>
        <p:spPr>
          <a:xfrm flipH="1">
            <a:off x="734999" y="1005000"/>
            <a:ext cx="27267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grpSp>
        <p:nvGrpSpPr>
          <p:cNvPr id="1192" name="Google Shape;1192;p50"/>
          <p:cNvGrpSpPr/>
          <p:nvPr/>
        </p:nvGrpSpPr>
        <p:grpSpPr>
          <a:xfrm>
            <a:off x="2635274" y="1098348"/>
            <a:ext cx="3492568" cy="3154522"/>
            <a:chOff x="177700" y="3279300"/>
            <a:chExt cx="2295175" cy="2073025"/>
          </a:xfrm>
        </p:grpSpPr>
        <p:sp>
          <p:nvSpPr>
            <p:cNvPr id="1193" name="Google Shape;1193;p50"/>
            <p:cNvSpPr/>
            <p:nvPr/>
          </p:nvSpPr>
          <p:spPr>
            <a:xfrm>
              <a:off x="177700" y="3695200"/>
              <a:ext cx="2295175" cy="1572075"/>
            </a:xfrm>
            <a:custGeom>
              <a:avLst/>
              <a:gdLst/>
              <a:ahLst/>
              <a:cxnLst/>
              <a:rect l="l" t="t" r="r" b="b"/>
              <a:pathLst>
                <a:path w="91807" h="62883" extrusionOk="0">
                  <a:moveTo>
                    <a:pt x="38247" y="0"/>
                  </a:moveTo>
                  <a:cubicBezTo>
                    <a:pt x="23854" y="0"/>
                    <a:pt x="7590" y="8859"/>
                    <a:pt x="3314" y="22470"/>
                  </a:cubicBezTo>
                  <a:cubicBezTo>
                    <a:pt x="1" y="32971"/>
                    <a:pt x="6307" y="41162"/>
                    <a:pt x="14894" y="46436"/>
                  </a:cubicBezTo>
                  <a:cubicBezTo>
                    <a:pt x="24149" y="52119"/>
                    <a:pt x="31383" y="60219"/>
                    <a:pt x="42142" y="62423"/>
                  </a:cubicBezTo>
                  <a:cubicBezTo>
                    <a:pt x="43686" y="62742"/>
                    <a:pt x="45336" y="62882"/>
                    <a:pt x="47024" y="62882"/>
                  </a:cubicBezTo>
                  <a:cubicBezTo>
                    <a:pt x="50717" y="62882"/>
                    <a:pt x="54589" y="62212"/>
                    <a:pt x="57917" y="61283"/>
                  </a:cubicBezTo>
                  <a:cubicBezTo>
                    <a:pt x="69497" y="58061"/>
                    <a:pt x="76731" y="44521"/>
                    <a:pt x="82399" y="35615"/>
                  </a:cubicBezTo>
                  <a:cubicBezTo>
                    <a:pt x="87125" y="28199"/>
                    <a:pt x="91806" y="17744"/>
                    <a:pt x="90727" y="8778"/>
                  </a:cubicBezTo>
                  <a:cubicBezTo>
                    <a:pt x="90484" y="6848"/>
                    <a:pt x="89922" y="4902"/>
                    <a:pt x="88675" y="3413"/>
                  </a:cubicBezTo>
                  <a:cubicBezTo>
                    <a:pt x="87136" y="1604"/>
                    <a:pt x="84685" y="707"/>
                    <a:pt x="82305" y="707"/>
                  </a:cubicBezTo>
                  <a:cubicBezTo>
                    <a:pt x="82266" y="707"/>
                    <a:pt x="82226" y="708"/>
                    <a:pt x="82186" y="708"/>
                  </a:cubicBezTo>
                  <a:cubicBezTo>
                    <a:pt x="77886" y="769"/>
                    <a:pt x="74633" y="3443"/>
                    <a:pt x="70895" y="5100"/>
                  </a:cubicBezTo>
                  <a:cubicBezTo>
                    <a:pt x="68891" y="5989"/>
                    <a:pt x="66718" y="6445"/>
                    <a:pt x="64532" y="6445"/>
                  </a:cubicBezTo>
                  <a:cubicBezTo>
                    <a:pt x="64363" y="6445"/>
                    <a:pt x="64194" y="6443"/>
                    <a:pt x="64026" y="6437"/>
                  </a:cubicBezTo>
                  <a:lnTo>
                    <a:pt x="64011" y="6437"/>
                  </a:lnTo>
                  <a:cubicBezTo>
                    <a:pt x="62157" y="6361"/>
                    <a:pt x="60318" y="6042"/>
                    <a:pt x="58524" y="5480"/>
                  </a:cubicBezTo>
                  <a:cubicBezTo>
                    <a:pt x="54239" y="4188"/>
                    <a:pt x="50242" y="2030"/>
                    <a:pt x="45896" y="921"/>
                  </a:cubicBezTo>
                  <a:cubicBezTo>
                    <a:pt x="43466" y="299"/>
                    <a:pt x="40888" y="0"/>
                    <a:pt x="38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50"/>
            <p:cNvSpPr/>
            <p:nvPr/>
          </p:nvSpPr>
          <p:spPr>
            <a:xfrm>
              <a:off x="1233150" y="4157025"/>
              <a:ext cx="552050" cy="489500"/>
            </a:xfrm>
            <a:custGeom>
              <a:avLst/>
              <a:gdLst/>
              <a:ahLst/>
              <a:cxnLst/>
              <a:rect l="l" t="t" r="r" b="b"/>
              <a:pathLst>
                <a:path w="22082" h="19580" extrusionOk="0">
                  <a:moveTo>
                    <a:pt x="15592" y="0"/>
                  </a:moveTo>
                  <a:cubicBezTo>
                    <a:pt x="12872" y="10030"/>
                    <a:pt x="4985" y="11869"/>
                    <a:pt x="4802" y="11930"/>
                  </a:cubicBezTo>
                  <a:cubicBezTo>
                    <a:pt x="0" y="13389"/>
                    <a:pt x="122" y="14392"/>
                    <a:pt x="821" y="16413"/>
                  </a:cubicBezTo>
                  <a:cubicBezTo>
                    <a:pt x="1300" y="17800"/>
                    <a:pt x="4476" y="19579"/>
                    <a:pt x="7909" y="19579"/>
                  </a:cubicBezTo>
                  <a:cubicBezTo>
                    <a:pt x="9481" y="19579"/>
                    <a:pt x="11107" y="19206"/>
                    <a:pt x="12553" y="18252"/>
                  </a:cubicBezTo>
                  <a:cubicBezTo>
                    <a:pt x="17158" y="15212"/>
                    <a:pt x="22081" y="1520"/>
                    <a:pt x="22081" y="1520"/>
                  </a:cubicBezTo>
                  <a:lnTo>
                    <a:pt x="15592" y="0"/>
                  </a:lnTo>
                  <a:close/>
                </a:path>
              </a:pathLst>
            </a:custGeom>
            <a:solidFill>
              <a:srgbClr val="8A3E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50"/>
            <p:cNvSpPr/>
            <p:nvPr/>
          </p:nvSpPr>
          <p:spPr>
            <a:xfrm>
              <a:off x="1233150" y="4398275"/>
              <a:ext cx="350675" cy="247700"/>
            </a:xfrm>
            <a:custGeom>
              <a:avLst/>
              <a:gdLst/>
              <a:ahLst/>
              <a:cxnLst/>
              <a:rect l="l" t="t" r="r" b="b"/>
              <a:pathLst>
                <a:path w="14027" h="9908" extrusionOk="0">
                  <a:moveTo>
                    <a:pt x="9316" y="0"/>
                  </a:moveTo>
                  <a:cubicBezTo>
                    <a:pt x="6945" y="1763"/>
                    <a:pt x="4894" y="2250"/>
                    <a:pt x="4802" y="2280"/>
                  </a:cubicBezTo>
                  <a:cubicBezTo>
                    <a:pt x="0" y="3724"/>
                    <a:pt x="122" y="4742"/>
                    <a:pt x="821" y="6748"/>
                  </a:cubicBezTo>
                  <a:cubicBezTo>
                    <a:pt x="1300" y="8134"/>
                    <a:pt x="4476" y="9907"/>
                    <a:pt x="7910" y="9907"/>
                  </a:cubicBezTo>
                  <a:cubicBezTo>
                    <a:pt x="9482" y="9907"/>
                    <a:pt x="11107" y="9536"/>
                    <a:pt x="12553" y="8587"/>
                  </a:cubicBezTo>
                  <a:cubicBezTo>
                    <a:pt x="13100" y="8207"/>
                    <a:pt x="13586" y="7781"/>
                    <a:pt x="14027" y="7295"/>
                  </a:cubicBezTo>
                  <a:cubicBezTo>
                    <a:pt x="10212" y="5228"/>
                    <a:pt x="9437" y="1839"/>
                    <a:pt x="9316" y="0"/>
                  </a:cubicBezTo>
                  <a:close/>
                </a:path>
              </a:pathLst>
            </a:custGeom>
            <a:solidFill>
              <a:srgbClr val="234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0"/>
            <p:cNvSpPr/>
            <p:nvPr/>
          </p:nvSpPr>
          <p:spPr>
            <a:xfrm>
              <a:off x="1466025" y="4214775"/>
              <a:ext cx="158475" cy="200625"/>
            </a:xfrm>
            <a:custGeom>
              <a:avLst/>
              <a:gdLst/>
              <a:ahLst/>
              <a:cxnLst/>
              <a:rect l="l" t="t" r="r" b="b"/>
              <a:pathLst>
                <a:path w="6339" h="8025" extrusionOk="0">
                  <a:moveTo>
                    <a:pt x="5502" y="0"/>
                  </a:moveTo>
                  <a:lnTo>
                    <a:pt x="5502" y="15"/>
                  </a:lnTo>
                  <a:cubicBezTo>
                    <a:pt x="4058" y="3602"/>
                    <a:pt x="1931" y="5897"/>
                    <a:pt x="1" y="7340"/>
                  </a:cubicBezTo>
                  <a:cubicBezTo>
                    <a:pt x="16" y="7553"/>
                    <a:pt x="46" y="7781"/>
                    <a:pt x="77" y="8024"/>
                  </a:cubicBezTo>
                  <a:cubicBezTo>
                    <a:pt x="1171" y="7310"/>
                    <a:pt x="2174" y="6459"/>
                    <a:pt x="3040" y="5486"/>
                  </a:cubicBezTo>
                  <a:cubicBezTo>
                    <a:pt x="3694" y="4757"/>
                    <a:pt x="4423" y="3997"/>
                    <a:pt x="5077" y="3192"/>
                  </a:cubicBezTo>
                  <a:cubicBezTo>
                    <a:pt x="5365" y="2690"/>
                    <a:pt x="5654" y="2204"/>
                    <a:pt x="5928" y="1702"/>
                  </a:cubicBezTo>
                  <a:cubicBezTo>
                    <a:pt x="6064" y="1322"/>
                    <a:pt x="6201" y="942"/>
                    <a:pt x="6338" y="563"/>
                  </a:cubicBezTo>
                  <a:cubicBezTo>
                    <a:pt x="6049" y="380"/>
                    <a:pt x="5776" y="198"/>
                    <a:pt x="5502" y="0"/>
                  </a:cubicBezTo>
                  <a:close/>
                </a:path>
              </a:pathLst>
            </a:custGeom>
            <a:solidFill>
              <a:srgbClr val="AC764E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0"/>
            <p:cNvSpPr/>
            <p:nvPr/>
          </p:nvSpPr>
          <p:spPr>
            <a:xfrm>
              <a:off x="1407525" y="4398275"/>
              <a:ext cx="60825" cy="49025"/>
            </a:xfrm>
            <a:custGeom>
              <a:avLst/>
              <a:gdLst/>
              <a:ahLst/>
              <a:cxnLst/>
              <a:rect l="l" t="t" r="r" b="b"/>
              <a:pathLst>
                <a:path w="2433" h="1961" extrusionOk="0">
                  <a:moveTo>
                    <a:pt x="2341" y="0"/>
                  </a:moveTo>
                  <a:cubicBezTo>
                    <a:pt x="1657" y="502"/>
                    <a:pt x="943" y="958"/>
                    <a:pt x="183" y="1338"/>
                  </a:cubicBezTo>
                  <a:cubicBezTo>
                    <a:pt x="122" y="1550"/>
                    <a:pt x="61" y="1763"/>
                    <a:pt x="1" y="1961"/>
                  </a:cubicBezTo>
                  <a:cubicBezTo>
                    <a:pt x="852" y="1611"/>
                    <a:pt x="1657" y="1186"/>
                    <a:pt x="2432" y="684"/>
                  </a:cubicBezTo>
                  <a:cubicBezTo>
                    <a:pt x="2386" y="441"/>
                    <a:pt x="2371" y="213"/>
                    <a:pt x="2356" y="0"/>
                  </a:cubicBezTo>
                  <a:close/>
                </a:path>
              </a:pathLst>
            </a:custGeom>
            <a:solidFill>
              <a:srgbClr val="BBB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0"/>
            <p:cNvSpPr/>
            <p:nvPr/>
          </p:nvSpPr>
          <p:spPr>
            <a:xfrm>
              <a:off x="1094250" y="3701575"/>
              <a:ext cx="419275" cy="302350"/>
            </a:xfrm>
            <a:custGeom>
              <a:avLst/>
              <a:gdLst/>
              <a:ahLst/>
              <a:cxnLst/>
              <a:rect l="l" t="t" r="r" b="b"/>
              <a:pathLst>
                <a:path w="16771" h="12094" extrusionOk="0">
                  <a:moveTo>
                    <a:pt x="1769" y="1"/>
                  </a:moveTo>
                  <a:cubicBezTo>
                    <a:pt x="1695" y="1"/>
                    <a:pt x="1610" y="74"/>
                    <a:pt x="1514" y="255"/>
                  </a:cubicBezTo>
                  <a:cubicBezTo>
                    <a:pt x="1012" y="1213"/>
                    <a:pt x="1316" y="3052"/>
                    <a:pt x="1316" y="3052"/>
                  </a:cubicBezTo>
                  <a:cubicBezTo>
                    <a:pt x="1316" y="3052"/>
                    <a:pt x="627" y="2441"/>
                    <a:pt x="297" y="2441"/>
                  </a:cubicBezTo>
                  <a:cubicBezTo>
                    <a:pt x="44" y="2441"/>
                    <a:pt x="0" y="2798"/>
                    <a:pt x="632" y="4055"/>
                  </a:cubicBezTo>
                  <a:cubicBezTo>
                    <a:pt x="3967" y="10740"/>
                    <a:pt x="14989" y="12042"/>
                    <a:pt x="15435" y="12092"/>
                  </a:cubicBezTo>
                  <a:lnTo>
                    <a:pt x="15435" y="12092"/>
                  </a:lnTo>
                  <a:cubicBezTo>
                    <a:pt x="16771" y="10450"/>
                    <a:pt x="15343" y="6425"/>
                    <a:pt x="15343" y="6425"/>
                  </a:cubicBezTo>
                  <a:cubicBezTo>
                    <a:pt x="14967" y="6489"/>
                    <a:pt x="14574" y="6519"/>
                    <a:pt x="14170" y="6519"/>
                  </a:cubicBezTo>
                  <a:cubicBezTo>
                    <a:pt x="9668" y="6519"/>
                    <a:pt x="3716" y="2851"/>
                    <a:pt x="3535" y="1973"/>
                  </a:cubicBezTo>
                  <a:cubicBezTo>
                    <a:pt x="3444" y="1517"/>
                    <a:pt x="3869" y="939"/>
                    <a:pt x="3611" y="818"/>
                  </a:cubicBezTo>
                  <a:cubicBezTo>
                    <a:pt x="3594" y="809"/>
                    <a:pt x="3575" y="804"/>
                    <a:pt x="3555" y="804"/>
                  </a:cubicBezTo>
                  <a:cubicBezTo>
                    <a:pt x="3280" y="804"/>
                    <a:pt x="2790" y="1638"/>
                    <a:pt x="2790" y="1638"/>
                  </a:cubicBezTo>
                  <a:cubicBezTo>
                    <a:pt x="2788" y="1642"/>
                    <a:pt x="2787" y="1644"/>
                    <a:pt x="2786" y="1644"/>
                  </a:cubicBezTo>
                  <a:cubicBezTo>
                    <a:pt x="2760" y="1644"/>
                    <a:pt x="3203" y="178"/>
                    <a:pt x="2836" y="134"/>
                  </a:cubicBezTo>
                  <a:cubicBezTo>
                    <a:pt x="2825" y="132"/>
                    <a:pt x="2815" y="132"/>
                    <a:pt x="2805" y="132"/>
                  </a:cubicBezTo>
                  <a:cubicBezTo>
                    <a:pt x="2400" y="132"/>
                    <a:pt x="2198" y="1289"/>
                    <a:pt x="2198" y="1289"/>
                  </a:cubicBezTo>
                  <a:cubicBezTo>
                    <a:pt x="2198" y="1289"/>
                    <a:pt x="2079" y="1"/>
                    <a:pt x="1769" y="1"/>
                  </a:cubicBezTo>
                  <a:close/>
                  <a:moveTo>
                    <a:pt x="15435" y="12092"/>
                  </a:moveTo>
                  <a:cubicBezTo>
                    <a:pt x="15435" y="12093"/>
                    <a:pt x="15435" y="12093"/>
                    <a:pt x="15434" y="12094"/>
                  </a:cubicBezTo>
                  <a:lnTo>
                    <a:pt x="15449" y="12094"/>
                  </a:lnTo>
                  <a:cubicBezTo>
                    <a:pt x="15449" y="12094"/>
                    <a:pt x="15445" y="12093"/>
                    <a:pt x="15435" y="12092"/>
                  </a:cubicBezTo>
                  <a:close/>
                </a:path>
              </a:pathLst>
            </a:custGeom>
            <a:solidFill>
              <a:srgbClr val="8A3E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0"/>
            <p:cNvSpPr/>
            <p:nvPr/>
          </p:nvSpPr>
          <p:spPr>
            <a:xfrm>
              <a:off x="1183000" y="3751650"/>
              <a:ext cx="20150" cy="21300"/>
            </a:xfrm>
            <a:custGeom>
              <a:avLst/>
              <a:gdLst/>
              <a:ahLst/>
              <a:cxnLst/>
              <a:rect l="l" t="t" r="r" b="b"/>
              <a:pathLst>
                <a:path w="806" h="852" extrusionOk="0">
                  <a:moveTo>
                    <a:pt x="0" y="0"/>
                  </a:moveTo>
                  <a:cubicBezTo>
                    <a:pt x="46" y="182"/>
                    <a:pt x="350" y="486"/>
                    <a:pt x="805" y="851"/>
                  </a:cubicBezTo>
                  <a:cubicBezTo>
                    <a:pt x="350" y="486"/>
                    <a:pt x="61" y="182"/>
                    <a:pt x="0" y="0"/>
                  </a:cubicBezTo>
                  <a:close/>
                </a:path>
              </a:pathLst>
            </a:custGeom>
            <a:solidFill>
              <a:srgbClr val="DC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0"/>
            <p:cNvSpPr/>
            <p:nvPr/>
          </p:nvSpPr>
          <p:spPr>
            <a:xfrm>
              <a:off x="1166650" y="3721625"/>
              <a:ext cx="36500" cy="68800"/>
            </a:xfrm>
            <a:custGeom>
              <a:avLst/>
              <a:gdLst/>
              <a:ahLst/>
              <a:cxnLst/>
              <a:rect l="l" t="t" r="r" b="b"/>
              <a:pathLst>
                <a:path w="1460" h="2752" extrusionOk="0">
                  <a:moveTo>
                    <a:pt x="608" y="1"/>
                  </a:moveTo>
                  <a:cubicBezTo>
                    <a:pt x="441" y="92"/>
                    <a:pt x="305" y="229"/>
                    <a:pt x="198" y="380"/>
                  </a:cubicBezTo>
                  <a:cubicBezTo>
                    <a:pt x="183" y="426"/>
                    <a:pt x="168" y="487"/>
                    <a:pt x="153" y="532"/>
                  </a:cubicBezTo>
                  <a:cubicBezTo>
                    <a:pt x="1" y="1171"/>
                    <a:pt x="244" y="1672"/>
                    <a:pt x="684" y="2174"/>
                  </a:cubicBezTo>
                  <a:cubicBezTo>
                    <a:pt x="867" y="2386"/>
                    <a:pt x="1095" y="2584"/>
                    <a:pt x="1323" y="2751"/>
                  </a:cubicBezTo>
                  <a:cubicBezTo>
                    <a:pt x="1353" y="2508"/>
                    <a:pt x="1399" y="2265"/>
                    <a:pt x="1459" y="2037"/>
                  </a:cubicBezTo>
                  <a:cubicBezTo>
                    <a:pt x="1004" y="1672"/>
                    <a:pt x="700" y="1368"/>
                    <a:pt x="654" y="1186"/>
                  </a:cubicBezTo>
                  <a:cubicBezTo>
                    <a:pt x="639" y="1140"/>
                    <a:pt x="639" y="1095"/>
                    <a:pt x="639" y="1049"/>
                  </a:cubicBezTo>
                  <a:cubicBezTo>
                    <a:pt x="639" y="745"/>
                    <a:pt x="806" y="396"/>
                    <a:pt x="806" y="198"/>
                  </a:cubicBezTo>
                  <a:cubicBezTo>
                    <a:pt x="806" y="122"/>
                    <a:pt x="776" y="61"/>
                    <a:pt x="715" y="31"/>
                  </a:cubicBezTo>
                  <a:lnTo>
                    <a:pt x="669" y="31"/>
                  </a:lnTo>
                  <a:lnTo>
                    <a:pt x="669" y="1"/>
                  </a:lnTo>
                  <a:close/>
                </a:path>
              </a:pathLst>
            </a:custGeom>
            <a:solidFill>
              <a:srgbClr val="D4B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0"/>
            <p:cNvSpPr/>
            <p:nvPr/>
          </p:nvSpPr>
          <p:spPr>
            <a:xfrm>
              <a:off x="1363075" y="3854225"/>
              <a:ext cx="150475" cy="149700"/>
            </a:xfrm>
            <a:custGeom>
              <a:avLst/>
              <a:gdLst/>
              <a:ahLst/>
              <a:cxnLst/>
              <a:rect l="l" t="t" r="r" b="b"/>
              <a:pathLst>
                <a:path w="6019" h="5988" extrusionOk="0">
                  <a:moveTo>
                    <a:pt x="502" y="0"/>
                  </a:moveTo>
                  <a:lnTo>
                    <a:pt x="502" y="0"/>
                  </a:lnTo>
                  <a:cubicBezTo>
                    <a:pt x="0" y="1839"/>
                    <a:pt x="274" y="3845"/>
                    <a:pt x="578" y="5152"/>
                  </a:cubicBezTo>
                  <a:cubicBezTo>
                    <a:pt x="1915" y="5532"/>
                    <a:pt x="3298" y="5821"/>
                    <a:pt x="4696" y="5988"/>
                  </a:cubicBezTo>
                  <a:cubicBezTo>
                    <a:pt x="6018" y="4347"/>
                    <a:pt x="4590" y="319"/>
                    <a:pt x="4590" y="319"/>
                  </a:cubicBezTo>
                  <a:cubicBezTo>
                    <a:pt x="4214" y="384"/>
                    <a:pt x="3821" y="413"/>
                    <a:pt x="3417" y="413"/>
                  </a:cubicBezTo>
                  <a:cubicBezTo>
                    <a:pt x="2483" y="413"/>
                    <a:pt x="1489" y="255"/>
                    <a:pt x="502" y="0"/>
                  </a:cubicBezTo>
                  <a:close/>
                </a:path>
              </a:pathLst>
            </a:custGeom>
            <a:solidFill>
              <a:srgbClr val="FDF1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0"/>
            <p:cNvSpPr/>
            <p:nvPr/>
          </p:nvSpPr>
          <p:spPr>
            <a:xfrm>
              <a:off x="1196275" y="3901325"/>
              <a:ext cx="38025" cy="24350"/>
            </a:xfrm>
            <a:custGeom>
              <a:avLst/>
              <a:gdLst/>
              <a:ahLst/>
              <a:cxnLst/>
              <a:rect l="l" t="t" r="r" b="b"/>
              <a:pathLst>
                <a:path w="1521" h="974" extrusionOk="0">
                  <a:moveTo>
                    <a:pt x="1" y="1"/>
                  </a:moveTo>
                  <a:cubicBezTo>
                    <a:pt x="472" y="381"/>
                    <a:pt x="974" y="715"/>
                    <a:pt x="1521" y="973"/>
                  </a:cubicBezTo>
                  <a:cubicBezTo>
                    <a:pt x="1217" y="776"/>
                    <a:pt x="898" y="609"/>
                    <a:pt x="594" y="396"/>
                  </a:cubicBezTo>
                  <a:cubicBezTo>
                    <a:pt x="214" y="153"/>
                    <a:pt x="16" y="1"/>
                    <a:pt x="16" y="1"/>
                  </a:cubicBezTo>
                  <a:close/>
                </a:path>
              </a:pathLst>
            </a:custGeom>
            <a:solidFill>
              <a:srgbClr val="AAAB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0"/>
            <p:cNvSpPr/>
            <p:nvPr/>
          </p:nvSpPr>
          <p:spPr>
            <a:xfrm>
              <a:off x="1211100" y="3911200"/>
              <a:ext cx="26250" cy="16000"/>
            </a:xfrm>
            <a:custGeom>
              <a:avLst/>
              <a:gdLst/>
              <a:ahLst/>
              <a:cxnLst/>
              <a:rect l="l" t="t" r="r" b="b"/>
              <a:pathLst>
                <a:path w="1050" h="640" extrusionOk="0">
                  <a:moveTo>
                    <a:pt x="1" y="1"/>
                  </a:moveTo>
                  <a:cubicBezTo>
                    <a:pt x="305" y="214"/>
                    <a:pt x="609" y="381"/>
                    <a:pt x="928" y="578"/>
                  </a:cubicBezTo>
                  <a:lnTo>
                    <a:pt x="1049" y="639"/>
                  </a:lnTo>
                  <a:cubicBezTo>
                    <a:pt x="624" y="396"/>
                    <a:pt x="274" y="183"/>
                    <a:pt x="1" y="1"/>
                  </a:cubicBezTo>
                  <a:close/>
                </a:path>
              </a:pathLst>
            </a:custGeom>
            <a:solidFill>
              <a:srgbClr val="87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0"/>
            <p:cNvSpPr/>
            <p:nvPr/>
          </p:nvSpPr>
          <p:spPr>
            <a:xfrm>
              <a:off x="1271125" y="3944650"/>
              <a:ext cx="106025" cy="38400"/>
            </a:xfrm>
            <a:custGeom>
              <a:avLst/>
              <a:gdLst/>
              <a:ahLst/>
              <a:cxnLst/>
              <a:rect l="l" t="t" r="r" b="b"/>
              <a:pathLst>
                <a:path w="4241" h="1536" extrusionOk="0">
                  <a:moveTo>
                    <a:pt x="1" y="0"/>
                  </a:moveTo>
                  <a:lnTo>
                    <a:pt x="1" y="0"/>
                  </a:lnTo>
                  <a:cubicBezTo>
                    <a:pt x="1353" y="654"/>
                    <a:pt x="2782" y="1170"/>
                    <a:pt x="4241" y="1535"/>
                  </a:cubicBezTo>
                  <a:cubicBezTo>
                    <a:pt x="2782" y="1140"/>
                    <a:pt x="1368" y="638"/>
                    <a:pt x="1" y="0"/>
                  </a:cubicBezTo>
                  <a:close/>
                </a:path>
              </a:pathLst>
            </a:custGeom>
            <a:solidFill>
              <a:srgbClr val="AAAB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0"/>
            <p:cNvSpPr/>
            <p:nvPr/>
          </p:nvSpPr>
          <p:spPr>
            <a:xfrm>
              <a:off x="1237325" y="3906275"/>
              <a:ext cx="140200" cy="76775"/>
            </a:xfrm>
            <a:custGeom>
              <a:avLst/>
              <a:gdLst/>
              <a:ahLst/>
              <a:cxnLst/>
              <a:rect l="l" t="t" r="r" b="b"/>
              <a:pathLst>
                <a:path w="5608" h="3071" extrusionOk="0">
                  <a:moveTo>
                    <a:pt x="4878" y="0"/>
                  </a:moveTo>
                  <a:cubicBezTo>
                    <a:pt x="4878" y="0"/>
                    <a:pt x="4985" y="2052"/>
                    <a:pt x="5076" y="2417"/>
                  </a:cubicBezTo>
                  <a:cubicBezTo>
                    <a:pt x="5076" y="2462"/>
                    <a:pt x="5030" y="2477"/>
                    <a:pt x="4939" y="2477"/>
                  </a:cubicBezTo>
                  <a:cubicBezTo>
                    <a:pt x="4331" y="2477"/>
                    <a:pt x="1869" y="1763"/>
                    <a:pt x="0" y="836"/>
                  </a:cubicBezTo>
                  <a:lnTo>
                    <a:pt x="0" y="836"/>
                  </a:lnTo>
                  <a:cubicBezTo>
                    <a:pt x="380" y="1049"/>
                    <a:pt x="851" y="1292"/>
                    <a:pt x="1353" y="1535"/>
                  </a:cubicBezTo>
                  <a:cubicBezTo>
                    <a:pt x="2720" y="2173"/>
                    <a:pt x="4134" y="2675"/>
                    <a:pt x="5593" y="3070"/>
                  </a:cubicBezTo>
                  <a:lnTo>
                    <a:pt x="5608" y="3070"/>
                  </a:lnTo>
                  <a:cubicBezTo>
                    <a:pt x="5365" y="2082"/>
                    <a:pt x="5243" y="1079"/>
                    <a:pt x="5243" y="61"/>
                  </a:cubicBezTo>
                  <a:lnTo>
                    <a:pt x="5061" y="31"/>
                  </a:lnTo>
                  <a:lnTo>
                    <a:pt x="4878" y="0"/>
                  </a:lnTo>
                  <a:close/>
                </a:path>
              </a:pathLst>
            </a:custGeom>
            <a:solidFill>
              <a:srgbClr val="87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0"/>
            <p:cNvSpPr/>
            <p:nvPr/>
          </p:nvSpPr>
          <p:spPr>
            <a:xfrm>
              <a:off x="1368400" y="3907800"/>
              <a:ext cx="8750" cy="75250"/>
            </a:xfrm>
            <a:custGeom>
              <a:avLst/>
              <a:gdLst/>
              <a:ahLst/>
              <a:cxnLst/>
              <a:rect l="l" t="t" r="r" b="b"/>
              <a:pathLst>
                <a:path w="350" h="3010" extrusionOk="0">
                  <a:moveTo>
                    <a:pt x="0" y="0"/>
                  </a:moveTo>
                  <a:lnTo>
                    <a:pt x="0" y="15"/>
                  </a:lnTo>
                  <a:lnTo>
                    <a:pt x="0" y="15"/>
                  </a:lnTo>
                  <a:cubicBezTo>
                    <a:pt x="0" y="10"/>
                    <a:pt x="0" y="5"/>
                    <a:pt x="0" y="0"/>
                  </a:cubicBezTo>
                  <a:close/>
                  <a:moveTo>
                    <a:pt x="0" y="15"/>
                  </a:moveTo>
                  <a:cubicBezTo>
                    <a:pt x="0" y="186"/>
                    <a:pt x="4" y="357"/>
                    <a:pt x="11" y="527"/>
                  </a:cubicBezTo>
                  <a:lnTo>
                    <a:pt x="11" y="527"/>
                  </a:lnTo>
                  <a:cubicBezTo>
                    <a:pt x="6" y="317"/>
                    <a:pt x="15" y="138"/>
                    <a:pt x="46" y="15"/>
                  </a:cubicBezTo>
                  <a:close/>
                  <a:moveTo>
                    <a:pt x="11" y="527"/>
                  </a:moveTo>
                  <a:lnTo>
                    <a:pt x="11" y="527"/>
                  </a:lnTo>
                  <a:cubicBezTo>
                    <a:pt x="14" y="633"/>
                    <a:pt x="20" y="747"/>
                    <a:pt x="29" y="866"/>
                  </a:cubicBezTo>
                  <a:lnTo>
                    <a:pt x="29" y="866"/>
                  </a:lnTo>
                  <a:cubicBezTo>
                    <a:pt x="22" y="753"/>
                    <a:pt x="16" y="640"/>
                    <a:pt x="11" y="527"/>
                  </a:cubicBezTo>
                  <a:close/>
                  <a:moveTo>
                    <a:pt x="29" y="866"/>
                  </a:moveTo>
                  <a:cubicBezTo>
                    <a:pt x="78" y="1582"/>
                    <a:pt x="185" y="2291"/>
                    <a:pt x="346" y="2992"/>
                  </a:cubicBezTo>
                  <a:lnTo>
                    <a:pt x="346" y="2992"/>
                  </a:lnTo>
                  <a:cubicBezTo>
                    <a:pt x="340" y="2967"/>
                    <a:pt x="330" y="2915"/>
                    <a:pt x="319" y="2842"/>
                  </a:cubicBezTo>
                  <a:lnTo>
                    <a:pt x="274" y="2584"/>
                  </a:lnTo>
                  <a:cubicBezTo>
                    <a:pt x="189" y="2140"/>
                    <a:pt x="75" y="1445"/>
                    <a:pt x="29" y="866"/>
                  </a:cubicBezTo>
                  <a:close/>
                  <a:moveTo>
                    <a:pt x="346" y="2992"/>
                  </a:moveTo>
                  <a:cubicBezTo>
                    <a:pt x="348" y="3003"/>
                    <a:pt x="350" y="3009"/>
                    <a:pt x="350" y="3009"/>
                  </a:cubicBezTo>
                  <a:cubicBezTo>
                    <a:pt x="348" y="3003"/>
                    <a:pt x="347" y="2998"/>
                    <a:pt x="346" y="2992"/>
                  </a:cubicBezTo>
                  <a:close/>
                </a:path>
              </a:pathLst>
            </a:custGeom>
            <a:solidFill>
              <a:srgbClr val="F8BE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0"/>
            <p:cNvSpPr/>
            <p:nvPr/>
          </p:nvSpPr>
          <p:spPr>
            <a:xfrm>
              <a:off x="1464525" y="3925650"/>
              <a:ext cx="25" cy="3825"/>
            </a:xfrm>
            <a:custGeom>
              <a:avLst/>
              <a:gdLst/>
              <a:ahLst/>
              <a:cxnLst/>
              <a:rect l="l" t="t" r="r" b="b"/>
              <a:pathLst>
                <a:path w="1" h="153" extrusionOk="0">
                  <a:moveTo>
                    <a:pt x="0" y="0"/>
                  </a:moveTo>
                  <a:lnTo>
                    <a:pt x="0" y="15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0"/>
            <p:cNvSpPr/>
            <p:nvPr/>
          </p:nvSpPr>
          <p:spPr>
            <a:xfrm>
              <a:off x="1442100" y="3998200"/>
              <a:ext cx="35725" cy="5725"/>
            </a:xfrm>
            <a:custGeom>
              <a:avLst/>
              <a:gdLst/>
              <a:ahLst/>
              <a:cxnLst/>
              <a:rect l="l" t="t" r="r" b="b"/>
              <a:pathLst>
                <a:path w="1429" h="229" extrusionOk="0">
                  <a:moveTo>
                    <a:pt x="0" y="1"/>
                  </a:moveTo>
                  <a:cubicBezTo>
                    <a:pt x="532" y="107"/>
                    <a:pt x="1049" y="183"/>
                    <a:pt x="1429" y="229"/>
                  </a:cubicBezTo>
                  <a:cubicBezTo>
                    <a:pt x="1216" y="199"/>
                    <a:pt x="715" y="123"/>
                    <a:pt x="0" y="1"/>
                  </a:cubicBezTo>
                  <a:close/>
                </a:path>
              </a:pathLst>
            </a:custGeom>
            <a:solidFill>
              <a:srgbClr val="92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50"/>
            <p:cNvSpPr/>
            <p:nvPr/>
          </p:nvSpPr>
          <p:spPr>
            <a:xfrm>
              <a:off x="1441725" y="3997825"/>
              <a:ext cx="36100" cy="5725"/>
            </a:xfrm>
            <a:custGeom>
              <a:avLst/>
              <a:gdLst/>
              <a:ahLst/>
              <a:cxnLst/>
              <a:rect l="l" t="t" r="r" b="b"/>
              <a:pathLst>
                <a:path w="1444" h="229" extrusionOk="0">
                  <a:moveTo>
                    <a:pt x="0" y="1"/>
                  </a:moveTo>
                  <a:lnTo>
                    <a:pt x="0" y="16"/>
                  </a:lnTo>
                  <a:lnTo>
                    <a:pt x="15" y="16"/>
                  </a:lnTo>
                  <a:cubicBezTo>
                    <a:pt x="500" y="98"/>
                    <a:pt x="887" y="160"/>
                    <a:pt x="1152" y="196"/>
                  </a:cubicBezTo>
                  <a:lnTo>
                    <a:pt x="1152" y="196"/>
                  </a:lnTo>
                  <a:cubicBezTo>
                    <a:pt x="882" y="159"/>
                    <a:pt x="487" y="94"/>
                    <a:pt x="0" y="1"/>
                  </a:cubicBezTo>
                  <a:close/>
                  <a:moveTo>
                    <a:pt x="1152" y="196"/>
                  </a:moveTo>
                  <a:cubicBezTo>
                    <a:pt x="1278" y="213"/>
                    <a:pt x="1376" y="224"/>
                    <a:pt x="1444" y="229"/>
                  </a:cubicBezTo>
                  <a:cubicBezTo>
                    <a:pt x="1376" y="224"/>
                    <a:pt x="1277" y="213"/>
                    <a:pt x="1152" y="196"/>
                  </a:cubicBezTo>
                  <a:close/>
                </a:path>
              </a:pathLst>
            </a:custGeom>
            <a:solidFill>
              <a:srgbClr val="7430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50"/>
            <p:cNvSpPr/>
            <p:nvPr/>
          </p:nvSpPr>
          <p:spPr>
            <a:xfrm>
              <a:off x="1375225" y="3929450"/>
              <a:ext cx="102600" cy="74475"/>
            </a:xfrm>
            <a:custGeom>
              <a:avLst/>
              <a:gdLst/>
              <a:ahLst/>
              <a:cxnLst/>
              <a:rect l="l" t="t" r="r" b="b"/>
              <a:pathLst>
                <a:path w="4104" h="2979" extrusionOk="0">
                  <a:moveTo>
                    <a:pt x="3572" y="0"/>
                  </a:moveTo>
                  <a:lnTo>
                    <a:pt x="3602" y="1201"/>
                  </a:lnTo>
                  <a:cubicBezTo>
                    <a:pt x="3618" y="1778"/>
                    <a:pt x="3147" y="2249"/>
                    <a:pt x="2584" y="2249"/>
                  </a:cubicBezTo>
                  <a:cubicBezTo>
                    <a:pt x="2508" y="2249"/>
                    <a:pt x="2432" y="2249"/>
                    <a:pt x="2356" y="2234"/>
                  </a:cubicBezTo>
                  <a:lnTo>
                    <a:pt x="1" y="1718"/>
                  </a:lnTo>
                  <a:lnTo>
                    <a:pt x="1" y="1718"/>
                  </a:lnTo>
                  <a:cubicBezTo>
                    <a:pt x="31" y="1824"/>
                    <a:pt x="46" y="1900"/>
                    <a:pt x="62" y="1976"/>
                  </a:cubicBezTo>
                  <a:lnTo>
                    <a:pt x="92" y="2143"/>
                  </a:lnTo>
                  <a:cubicBezTo>
                    <a:pt x="92" y="2143"/>
                    <a:pt x="1429" y="2493"/>
                    <a:pt x="2675" y="2736"/>
                  </a:cubicBezTo>
                  <a:cubicBezTo>
                    <a:pt x="3374" y="2873"/>
                    <a:pt x="3891" y="2949"/>
                    <a:pt x="4104" y="2979"/>
                  </a:cubicBezTo>
                  <a:cubicBezTo>
                    <a:pt x="3922" y="2265"/>
                    <a:pt x="3815" y="1642"/>
                    <a:pt x="3724" y="1140"/>
                  </a:cubicBezTo>
                  <a:cubicBezTo>
                    <a:pt x="3663" y="760"/>
                    <a:pt x="3602" y="380"/>
                    <a:pt x="3572" y="0"/>
                  </a:cubicBezTo>
                  <a:close/>
                </a:path>
              </a:pathLst>
            </a:custGeom>
            <a:solidFill>
              <a:srgbClr val="D6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50"/>
            <p:cNvSpPr/>
            <p:nvPr/>
          </p:nvSpPr>
          <p:spPr>
            <a:xfrm>
              <a:off x="1375225" y="3972375"/>
              <a:ext cx="1175" cy="6475"/>
            </a:xfrm>
            <a:custGeom>
              <a:avLst/>
              <a:gdLst/>
              <a:ahLst/>
              <a:cxnLst/>
              <a:rect l="l" t="t" r="r" b="b"/>
              <a:pathLst>
                <a:path w="47" h="259" extrusionOk="0">
                  <a:moveTo>
                    <a:pt x="1" y="1"/>
                  </a:moveTo>
                  <a:cubicBezTo>
                    <a:pt x="5" y="27"/>
                    <a:pt x="9" y="53"/>
                    <a:pt x="14" y="77"/>
                  </a:cubicBezTo>
                  <a:lnTo>
                    <a:pt x="14" y="77"/>
                  </a:lnTo>
                  <a:lnTo>
                    <a:pt x="1" y="1"/>
                  </a:lnTo>
                  <a:close/>
                  <a:moveTo>
                    <a:pt x="14" y="77"/>
                  </a:moveTo>
                  <a:lnTo>
                    <a:pt x="46" y="259"/>
                  </a:lnTo>
                  <a:cubicBezTo>
                    <a:pt x="46" y="213"/>
                    <a:pt x="29" y="151"/>
                    <a:pt x="14" y="77"/>
                  </a:cubicBezTo>
                  <a:close/>
                </a:path>
              </a:pathLst>
            </a:custGeom>
            <a:solidFill>
              <a:srgbClr val="D19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50"/>
            <p:cNvSpPr/>
            <p:nvPr/>
          </p:nvSpPr>
          <p:spPr>
            <a:xfrm>
              <a:off x="1851275" y="3803500"/>
              <a:ext cx="192625" cy="271100"/>
            </a:xfrm>
            <a:custGeom>
              <a:avLst/>
              <a:gdLst/>
              <a:ahLst/>
              <a:cxnLst/>
              <a:rect l="l" t="t" r="r" b="b"/>
              <a:pathLst>
                <a:path w="7705" h="10844" extrusionOk="0">
                  <a:moveTo>
                    <a:pt x="7168" y="0"/>
                  </a:moveTo>
                  <a:cubicBezTo>
                    <a:pt x="7111" y="0"/>
                    <a:pt x="7051" y="12"/>
                    <a:pt x="6991" y="38"/>
                  </a:cubicBezTo>
                  <a:lnTo>
                    <a:pt x="4058" y="1224"/>
                  </a:lnTo>
                  <a:cubicBezTo>
                    <a:pt x="3678" y="1376"/>
                    <a:pt x="3420" y="1725"/>
                    <a:pt x="3374" y="2120"/>
                  </a:cubicBezTo>
                  <a:cubicBezTo>
                    <a:pt x="3162" y="4704"/>
                    <a:pt x="1" y="7379"/>
                    <a:pt x="1" y="7515"/>
                  </a:cubicBezTo>
                  <a:cubicBezTo>
                    <a:pt x="1" y="7515"/>
                    <a:pt x="1715" y="10843"/>
                    <a:pt x="3594" y="10843"/>
                  </a:cubicBezTo>
                  <a:cubicBezTo>
                    <a:pt x="4127" y="10843"/>
                    <a:pt x="4674" y="10575"/>
                    <a:pt x="5198" y="9886"/>
                  </a:cubicBezTo>
                  <a:cubicBezTo>
                    <a:pt x="7569" y="6756"/>
                    <a:pt x="6535" y="2409"/>
                    <a:pt x="6535" y="2409"/>
                  </a:cubicBezTo>
                  <a:lnTo>
                    <a:pt x="7538" y="646"/>
                  </a:lnTo>
                  <a:cubicBezTo>
                    <a:pt x="7705" y="339"/>
                    <a:pt x="7473" y="0"/>
                    <a:pt x="7168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50"/>
            <p:cNvSpPr/>
            <p:nvPr/>
          </p:nvSpPr>
          <p:spPr>
            <a:xfrm>
              <a:off x="1900300" y="3848900"/>
              <a:ext cx="81325" cy="86650"/>
            </a:xfrm>
            <a:custGeom>
              <a:avLst/>
              <a:gdLst/>
              <a:ahLst/>
              <a:cxnLst/>
              <a:rect l="l" t="t" r="r" b="b"/>
              <a:pathLst>
                <a:path w="3253" h="3466" extrusionOk="0">
                  <a:moveTo>
                    <a:pt x="3252" y="1"/>
                  </a:moveTo>
                  <a:lnTo>
                    <a:pt x="3252" y="1"/>
                  </a:lnTo>
                  <a:cubicBezTo>
                    <a:pt x="2660" y="153"/>
                    <a:pt x="2036" y="244"/>
                    <a:pt x="1429" y="274"/>
                  </a:cubicBezTo>
                  <a:lnTo>
                    <a:pt x="1413" y="304"/>
                  </a:lnTo>
                  <a:cubicBezTo>
                    <a:pt x="1322" y="1414"/>
                    <a:pt x="699" y="2523"/>
                    <a:pt x="0" y="3465"/>
                  </a:cubicBezTo>
                  <a:cubicBezTo>
                    <a:pt x="289" y="3405"/>
                    <a:pt x="578" y="3329"/>
                    <a:pt x="866" y="3237"/>
                  </a:cubicBezTo>
                  <a:cubicBezTo>
                    <a:pt x="1155" y="3162"/>
                    <a:pt x="1474" y="3040"/>
                    <a:pt x="1793" y="2918"/>
                  </a:cubicBezTo>
                  <a:cubicBezTo>
                    <a:pt x="1824" y="2812"/>
                    <a:pt x="1854" y="2706"/>
                    <a:pt x="1885" y="2614"/>
                  </a:cubicBezTo>
                  <a:cubicBezTo>
                    <a:pt x="2112" y="1779"/>
                    <a:pt x="2036" y="624"/>
                    <a:pt x="3252" y="1"/>
                  </a:cubicBezTo>
                  <a:close/>
                </a:path>
              </a:pathLst>
            </a:custGeom>
            <a:solidFill>
              <a:srgbClr val="C3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50"/>
            <p:cNvSpPr/>
            <p:nvPr/>
          </p:nvSpPr>
          <p:spPr>
            <a:xfrm>
              <a:off x="2014650" y="3863725"/>
              <a:ext cx="3450" cy="21300"/>
            </a:xfrm>
            <a:custGeom>
              <a:avLst/>
              <a:gdLst/>
              <a:ahLst/>
              <a:cxnLst/>
              <a:rect l="l" t="t" r="r" b="b"/>
              <a:pathLst>
                <a:path w="138" h="852" extrusionOk="0">
                  <a:moveTo>
                    <a:pt x="0" y="0"/>
                  </a:moveTo>
                  <a:lnTo>
                    <a:pt x="0" y="0"/>
                  </a:lnTo>
                  <a:cubicBezTo>
                    <a:pt x="61" y="274"/>
                    <a:pt x="107" y="563"/>
                    <a:pt x="137" y="851"/>
                  </a:cubicBezTo>
                  <a:lnTo>
                    <a:pt x="137" y="851"/>
                  </a:lnTo>
                  <a:cubicBezTo>
                    <a:pt x="107" y="563"/>
                    <a:pt x="61" y="274"/>
                    <a:pt x="0" y="0"/>
                  </a:cubicBezTo>
                  <a:close/>
                </a:path>
              </a:pathLst>
            </a:custGeom>
            <a:solidFill>
              <a:srgbClr val="DC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50"/>
            <p:cNvSpPr/>
            <p:nvPr/>
          </p:nvSpPr>
          <p:spPr>
            <a:xfrm>
              <a:off x="1998700" y="3809775"/>
              <a:ext cx="42575" cy="86250"/>
            </a:xfrm>
            <a:custGeom>
              <a:avLst/>
              <a:gdLst/>
              <a:ahLst/>
              <a:cxnLst/>
              <a:rect l="l" t="t" r="r" b="b"/>
              <a:pathLst>
                <a:path w="1703" h="3450" extrusionOk="0">
                  <a:moveTo>
                    <a:pt x="1657" y="0"/>
                  </a:moveTo>
                  <a:cubicBezTo>
                    <a:pt x="1398" y="335"/>
                    <a:pt x="1109" y="639"/>
                    <a:pt x="821" y="958"/>
                  </a:cubicBezTo>
                  <a:cubicBezTo>
                    <a:pt x="334" y="1414"/>
                    <a:pt x="61" y="2052"/>
                    <a:pt x="61" y="2705"/>
                  </a:cubicBezTo>
                  <a:cubicBezTo>
                    <a:pt x="61" y="2964"/>
                    <a:pt x="30" y="3207"/>
                    <a:pt x="0" y="3450"/>
                  </a:cubicBezTo>
                  <a:cubicBezTo>
                    <a:pt x="274" y="3313"/>
                    <a:pt x="532" y="3161"/>
                    <a:pt x="775" y="2994"/>
                  </a:cubicBezTo>
                  <a:cubicBezTo>
                    <a:pt x="745" y="2721"/>
                    <a:pt x="699" y="2432"/>
                    <a:pt x="638" y="2158"/>
                  </a:cubicBezTo>
                  <a:lnTo>
                    <a:pt x="1641" y="395"/>
                  </a:lnTo>
                  <a:cubicBezTo>
                    <a:pt x="1702" y="274"/>
                    <a:pt x="1702" y="137"/>
                    <a:pt x="1657" y="15"/>
                  </a:cubicBezTo>
                  <a:lnTo>
                    <a:pt x="1657" y="0"/>
                  </a:lnTo>
                  <a:close/>
                </a:path>
              </a:pathLst>
            </a:custGeom>
            <a:solidFill>
              <a:srgbClr val="C8AA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50"/>
            <p:cNvSpPr/>
            <p:nvPr/>
          </p:nvSpPr>
          <p:spPr>
            <a:xfrm>
              <a:off x="1185275" y="3551050"/>
              <a:ext cx="542175" cy="379200"/>
            </a:xfrm>
            <a:custGeom>
              <a:avLst/>
              <a:gdLst/>
              <a:ahLst/>
              <a:cxnLst/>
              <a:rect l="l" t="t" r="r" b="b"/>
              <a:pathLst>
                <a:path w="21687" h="15168" extrusionOk="0">
                  <a:moveTo>
                    <a:pt x="5654" y="0"/>
                  </a:moveTo>
                  <a:cubicBezTo>
                    <a:pt x="4681" y="3009"/>
                    <a:pt x="1657" y="3982"/>
                    <a:pt x="1657" y="3982"/>
                  </a:cubicBezTo>
                  <a:cubicBezTo>
                    <a:pt x="1459" y="4772"/>
                    <a:pt x="1338" y="5577"/>
                    <a:pt x="1307" y="6383"/>
                  </a:cubicBezTo>
                  <a:cubicBezTo>
                    <a:pt x="1201" y="8085"/>
                    <a:pt x="0" y="9544"/>
                    <a:pt x="882" y="11428"/>
                  </a:cubicBezTo>
                  <a:cubicBezTo>
                    <a:pt x="2021" y="13905"/>
                    <a:pt x="10547" y="14711"/>
                    <a:pt x="11717" y="15121"/>
                  </a:cubicBezTo>
                  <a:cubicBezTo>
                    <a:pt x="11808" y="15153"/>
                    <a:pt x="11910" y="15167"/>
                    <a:pt x="12019" y="15167"/>
                  </a:cubicBezTo>
                  <a:cubicBezTo>
                    <a:pt x="13332" y="15167"/>
                    <a:pt x="15805" y="13070"/>
                    <a:pt x="15805" y="13070"/>
                  </a:cubicBezTo>
                  <a:cubicBezTo>
                    <a:pt x="15699" y="12051"/>
                    <a:pt x="16124" y="11048"/>
                    <a:pt x="16930" y="10410"/>
                  </a:cubicBezTo>
                  <a:cubicBezTo>
                    <a:pt x="18313" y="9346"/>
                    <a:pt x="21686" y="6383"/>
                    <a:pt x="20668" y="5000"/>
                  </a:cubicBezTo>
                  <a:cubicBezTo>
                    <a:pt x="20197" y="4324"/>
                    <a:pt x="19460" y="3986"/>
                    <a:pt x="18723" y="3986"/>
                  </a:cubicBezTo>
                  <a:cubicBezTo>
                    <a:pt x="17986" y="3986"/>
                    <a:pt x="17249" y="4324"/>
                    <a:pt x="16778" y="5000"/>
                  </a:cubicBezTo>
                  <a:cubicBezTo>
                    <a:pt x="15805" y="6337"/>
                    <a:pt x="16930" y="8784"/>
                    <a:pt x="16930" y="8784"/>
                  </a:cubicBezTo>
                  <a:cubicBezTo>
                    <a:pt x="15197" y="8784"/>
                    <a:pt x="14589" y="5410"/>
                    <a:pt x="14589" y="5410"/>
                  </a:cubicBezTo>
                  <a:cubicBezTo>
                    <a:pt x="12903" y="4848"/>
                    <a:pt x="11216" y="2188"/>
                    <a:pt x="11216" y="2188"/>
                  </a:cubicBezTo>
                  <a:cubicBezTo>
                    <a:pt x="11001" y="2213"/>
                    <a:pt x="10790" y="2224"/>
                    <a:pt x="10583" y="2224"/>
                  </a:cubicBezTo>
                  <a:cubicBezTo>
                    <a:pt x="7692" y="2224"/>
                    <a:pt x="5654" y="0"/>
                    <a:pt x="5654" y="0"/>
                  </a:cubicBez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50"/>
            <p:cNvSpPr/>
            <p:nvPr/>
          </p:nvSpPr>
          <p:spPr>
            <a:xfrm>
              <a:off x="1219850" y="3853075"/>
              <a:ext cx="35725" cy="21675"/>
            </a:xfrm>
            <a:custGeom>
              <a:avLst/>
              <a:gdLst/>
              <a:ahLst/>
              <a:cxnLst/>
              <a:rect l="l" t="t" r="r" b="b"/>
              <a:pathLst>
                <a:path w="1429" h="867" extrusionOk="0">
                  <a:moveTo>
                    <a:pt x="1429" y="867"/>
                  </a:moveTo>
                  <a:lnTo>
                    <a:pt x="1429" y="867"/>
                  </a:lnTo>
                  <a:close/>
                  <a:moveTo>
                    <a:pt x="1383" y="852"/>
                  </a:moveTo>
                  <a:lnTo>
                    <a:pt x="1383" y="852"/>
                  </a:lnTo>
                  <a:close/>
                  <a:moveTo>
                    <a:pt x="1368" y="852"/>
                  </a:moveTo>
                  <a:lnTo>
                    <a:pt x="1368" y="852"/>
                  </a:lnTo>
                  <a:close/>
                  <a:moveTo>
                    <a:pt x="1338" y="837"/>
                  </a:moveTo>
                  <a:lnTo>
                    <a:pt x="1338" y="837"/>
                  </a:lnTo>
                  <a:close/>
                  <a:moveTo>
                    <a:pt x="1322" y="837"/>
                  </a:moveTo>
                  <a:lnTo>
                    <a:pt x="1322" y="837"/>
                  </a:lnTo>
                  <a:close/>
                  <a:moveTo>
                    <a:pt x="1292" y="821"/>
                  </a:moveTo>
                  <a:lnTo>
                    <a:pt x="1292" y="821"/>
                  </a:lnTo>
                  <a:close/>
                  <a:moveTo>
                    <a:pt x="1277" y="821"/>
                  </a:moveTo>
                  <a:lnTo>
                    <a:pt x="1277" y="821"/>
                  </a:lnTo>
                  <a:close/>
                  <a:moveTo>
                    <a:pt x="1246" y="806"/>
                  </a:moveTo>
                  <a:lnTo>
                    <a:pt x="1246" y="806"/>
                  </a:lnTo>
                  <a:close/>
                  <a:moveTo>
                    <a:pt x="1231" y="806"/>
                  </a:moveTo>
                  <a:lnTo>
                    <a:pt x="1231" y="806"/>
                  </a:lnTo>
                  <a:close/>
                  <a:moveTo>
                    <a:pt x="1216" y="806"/>
                  </a:moveTo>
                  <a:lnTo>
                    <a:pt x="1216" y="806"/>
                  </a:lnTo>
                  <a:close/>
                  <a:moveTo>
                    <a:pt x="1201" y="806"/>
                  </a:moveTo>
                  <a:lnTo>
                    <a:pt x="1201" y="806"/>
                  </a:lnTo>
                  <a:close/>
                  <a:moveTo>
                    <a:pt x="1186" y="806"/>
                  </a:moveTo>
                  <a:lnTo>
                    <a:pt x="1186" y="806"/>
                  </a:lnTo>
                  <a:close/>
                  <a:moveTo>
                    <a:pt x="1170" y="806"/>
                  </a:moveTo>
                  <a:lnTo>
                    <a:pt x="1170" y="806"/>
                  </a:lnTo>
                  <a:lnTo>
                    <a:pt x="1170" y="806"/>
                  </a:lnTo>
                  <a:close/>
                  <a:moveTo>
                    <a:pt x="1155" y="806"/>
                  </a:moveTo>
                  <a:lnTo>
                    <a:pt x="1155" y="806"/>
                  </a:lnTo>
                  <a:close/>
                  <a:moveTo>
                    <a:pt x="1140" y="806"/>
                  </a:moveTo>
                  <a:lnTo>
                    <a:pt x="1140" y="806"/>
                  </a:lnTo>
                  <a:lnTo>
                    <a:pt x="1140" y="806"/>
                  </a:lnTo>
                  <a:close/>
                  <a:moveTo>
                    <a:pt x="1125" y="806"/>
                  </a:moveTo>
                  <a:lnTo>
                    <a:pt x="1140" y="806"/>
                  </a:lnTo>
                  <a:lnTo>
                    <a:pt x="1125" y="806"/>
                  </a:lnTo>
                  <a:close/>
                  <a:moveTo>
                    <a:pt x="1110" y="806"/>
                  </a:moveTo>
                  <a:lnTo>
                    <a:pt x="1110" y="806"/>
                  </a:lnTo>
                  <a:lnTo>
                    <a:pt x="1110" y="806"/>
                  </a:lnTo>
                  <a:close/>
                  <a:moveTo>
                    <a:pt x="1094" y="806"/>
                  </a:moveTo>
                  <a:lnTo>
                    <a:pt x="1094" y="806"/>
                  </a:lnTo>
                  <a:lnTo>
                    <a:pt x="1094" y="806"/>
                  </a:lnTo>
                  <a:close/>
                  <a:moveTo>
                    <a:pt x="1079" y="806"/>
                  </a:moveTo>
                  <a:lnTo>
                    <a:pt x="1094" y="806"/>
                  </a:lnTo>
                  <a:lnTo>
                    <a:pt x="1079" y="806"/>
                  </a:lnTo>
                  <a:close/>
                  <a:moveTo>
                    <a:pt x="1064" y="806"/>
                  </a:moveTo>
                  <a:lnTo>
                    <a:pt x="1064" y="806"/>
                  </a:lnTo>
                  <a:lnTo>
                    <a:pt x="1064" y="806"/>
                  </a:lnTo>
                  <a:close/>
                  <a:moveTo>
                    <a:pt x="1064" y="806"/>
                  </a:moveTo>
                  <a:lnTo>
                    <a:pt x="1064" y="806"/>
                  </a:lnTo>
                  <a:lnTo>
                    <a:pt x="1064" y="806"/>
                  </a:lnTo>
                  <a:close/>
                  <a:moveTo>
                    <a:pt x="1034" y="806"/>
                  </a:moveTo>
                  <a:lnTo>
                    <a:pt x="1049" y="806"/>
                  </a:lnTo>
                  <a:lnTo>
                    <a:pt x="1034" y="806"/>
                  </a:lnTo>
                  <a:close/>
                  <a:moveTo>
                    <a:pt x="1034" y="806"/>
                  </a:moveTo>
                  <a:lnTo>
                    <a:pt x="1034" y="806"/>
                  </a:lnTo>
                  <a:lnTo>
                    <a:pt x="1034" y="806"/>
                  </a:lnTo>
                  <a:close/>
                  <a:moveTo>
                    <a:pt x="1018" y="806"/>
                  </a:moveTo>
                  <a:lnTo>
                    <a:pt x="1018" y="806"/>
                  </a:lnTo>
                  <a:close/>
                  <a:moveTo>
                    <a:pt x="988" y="791"/>
                  </a:moveTo>
                  <a:lnTo>
                    <a:pt x="1003" y="791"/>
                  </a:lnTo>
                  <a:lnTo>
                    <a:pt x="988" y="791"/>
                  </a:lnTo>
                  <a:close/>
                  <a:moveTo>
                    <a:pt x="988" y="791"/>
                  </a:moveTo>
                  <a:lnTo>
                    <a:pt x="988" y="791"/>
                  </a:lnTo>
                  <a:lnTo>
                    <a:pt x="988" y="791"/>
                  </a:lnTo>
                  <a:close/>
                  <a:moveTo>
                    <a:pt x="988" y="791"/>
                  </a:moveTo>
                  <a:lnTo>
                    <a:pt x="988" y="791"/>
                  </a:lnTo>
                  <a:lnTo>
                    <a:pt x="988" y="791"/>
                  </a:lnTo>
                  <a:close/>
                  <a:moveTo>
                    <a:pt x="958" y="791"/>
                  </a:moveTo>
                  <a:lnTo>
                    <a:pt x="973" y="791"/>
                  </a:lnTo>
                  <a:lnTo>
                    <a:pt x="958" y="791"/>
                  </a:lnTo>
                  <a:close/>
                  <a:moveTo>
                    <a:pt x="958" y="791"/>
                  </a:moveTo>
                  <a:lnTo>
                    <a:pt x="958" y="791"/>
                  </a:lnTo>
                  <a:lnTo>
                    <a:pt x="958" y="791"/>
                  </a:lnTo>
                  <a:close/>
                  <a:moveTo>
                    <a:pt x="942" y="791"/>
                  </a:moveTo>
                  <a:lnTo>
                    <a:pt x="942" y="791"/>
                  </a:lnTo>
                  <a:lnTo>
                    <a:pt x="942" y="791"/>
                  </a:lnTo>
                  <a:close/>
                  <a:moveTo>
                    <a:pt x="912" y="776"/>
                  </a:moveTo>
                  <a:lnTo>
                    <a:pt x="942" y="791"/>
                  </a:lnTo>
                  <a:lnTo>
                    <a:pt x="912" y="776"/>
                  </a:lnTo>
                  <a:close/>
                  <a:moveTo>
                    <a:pt x="897" y="776"/>
                  </a:moveTo>
                  <a:lnTo>
                    <a:pt x="897" y="776"/>
                  </a:lnTo>
                  <a:lnTo>
                    <a:pt x="897" y="776"/>
                  </a:lnTo>
                  <a:close/>
                  <a:moveTo>
                    <a:pt x="866" y="761"/>
                  </a:moveTo>
                  <a:lnTo>
                    <a:pt x="897" y="776"/>
                  </a:lnTo>
                  <a:lnTo>
                    <a:pt x="866" y="761"/>
                  </a:lnTo>
                  <a:close/>
                  <a:moveTo>
                    <a:pt x="851" y="761"/>
                  </a:moveTo>
                  <a:lnTo>
                    <a:pt x="851" y="761"/>
                  </a:lnTo>
                  <a:lnTo>
                    <a:pt x="851" y="761"/>
                  </a:lnTo>
                  <a:close/>
                  <a:moveTo>
                    <a:pt x="836" y="745"/>
                  </a:moveTo>
                  <a:lnTo>
                    <a:pt x="851" y="761"/>
                  </a:lnTo>
                  <a:lnTo>
                    <a:pt x="836" y="745"/>
                  </a:lnTo>
                  <a:close/>
                  <a:moveTo>
                    <a:pt x="821" y="745"/>
                  </a:moveTo>
                  <a:lnTo>
                    <a:pt x="821" y="745"/>
                  </a:lnTo>
                  <a:lnTo>
                    <a:pt x="821" y="745"/>
                  </a:lnTo>
                  <a:close/>
                  <a:moveTo>
                    <a:pt x="790" y="730"/>
                  </a:moveTo>
                  <a:lnTo>
                    <a:pt x="821" y="745"/>
                  </a:lnTo>
                  <a:lnTo>
                    <a:pt x="790" y="730"/>
                  </a:lnTo>
                  <a:close/>
                  <a:moveTo>
                    <a:pt x="775" y="730"/>
                  </a:moveTo>
                  <a:lnTo>
                    <a:pt x="775" y="730"/>
                  </a:lnTo>
                  <a:lnTo>
                    <a:pt x="775" y="730"/>
                  </a:lnTo>
                  <a:close/>
                  <a:moveTo>
                    <a:pt x="745" y="700"/>
                  </a:moveTo>
                  <a:lnTo>
                    <a:pt x="775" y="715"/>
                  </a:lnTo>
                  <a:lnTo>
                    <a:pt x="745" y="700"/>
                  </a:lnTo>
                  <a:close/>
                  <a:moveTo>
                    <a:pt x="745" y="700"/>
                  </a:moveTo>
                  <a:lnTo>
                    <a:pt x="745" y="700"/>
                  </a:lnTo>
                  <a:lnTo>
                    <a:pt x="745" y="700"/>
                  </a:lnTo>
                  <a:close/>
                  <a:moveTo>
                    <a:pt x="714" y="685"/>
                  </a:moveTo>
                  <a:lnTo>
                    <a:pt x="745" y="700"/>
                  </a:lnTo>
                  <a:lnTo>
                    <a:pt x="714" y="685"/>
                  </a:lnTo>
                  <a:close/>
                  <a:moveTo>
                    <a:pt x="699" y="685"/>
                  </a:moveTo>
                  <a:lnTo>
                    <a:pt x="699" y="685"/>
                  </a:lnTo>
                  <a:lnTo>
                    <a:pt x="699" y="685"/>
                  </a:lnTo>
                  <a:close/>
                  <a:moveTo>
                    <a:pt x="669" y="669"/>
                  </a:moveTo>
                  <a:lnTo>
                    <a:pt x="699" y="685"/>
                  </a:lnTo>
                  <a:lnTo>
                    <a:pt x="669" y="669"/>
                  </a:lnTo>
                  <a:close/>
                  <a:moveTo>
                    <a:pt x="669" y="669"/>
                  </a:moveTo>
                  <a:lnTo>
                    <a:pt x="669" y="669"/>
                  </a:lnTo>
                  <a:lnTo>
                    <a:pt x="669" y="669"/>
                  </a:lnTo>
                  <a:close/>
                  <a:moveTo>
                    <a:pt x="638" y="654"/>
                  </a:moveTo>
                  <a:lnTo>
                    <a:pt x="669" y="669"/>
                  </a:lnTo>
                  <a:lnTo>
                    <a:pt x="638" y="654"/>
                  </a:lnTo>
                  <a:close/>
                  <a:moveTo>
                    <a:pt x="638" y="654"/>
                  </a:moveTo>
                  <a:lnTo>
                    <a:pt x="638" y="654"/>
                  </a:lnTo>
                  <a:lnTo>
                    <a:pt x="638" y="654"/>
                  </a:lnTo>
                  <a:close/>
                  <a:moveTo>
                    <a:pt x="608" y="639"/>
                  </a:moveTo>
                  <a:lnTo>
                    <a:pt x="638" y="654"/>
                  </a:lnTo>
                  <a:lnTo>
                    <a:pt x="608" y="639"/>
                  </a:lnTo>
                  <a:close/>
                  <a:moveTo>
                    <a:pt x="608" y="639"/>
                  </a:moveTo>
                  <a:lnTo>
                    <a:pt x="608" y="639"/>
                  </a:lnTo>
                  <a:lnTo>
                    <a:pt x="608" y="639"/>
                  </a:lnTo>
                  <a:close/>
                  <a:moveTo>
                    <a:pt x="578" y="624"/>
                  </a:moveTo>
                  <a:lnTo>
                    <a:pt x="608" y="639"/>
                  </a:lnTo>
                  <a:lnTo>
                    <a:pt x="578" y="624"/>
                  </a:lnTo>
                  <a:close/>
                  <a:moveTo>
                    <a:pt x="562" y="624"/>
                  </a:moveTo>
                  <a:lnTo>
                    <a:pt x="578" y="624"/>
                  </a:lnTo>
                  <a:lnTo>
                    <a:pt x="562" y="624"/>
                  </a:lnTo>
                  <a:close/>
                  <a:moveTo>
                    <a:pt x="532" y="593"/>
                  </a:moveTo>
                  <a:lnTo>
                    <a:pt x="562" y="624"/>
                  </a:lnTo>
                  <a:lnTo>
                    <a:pt x="532" y="593"/>
                  </a:lnTo>
                  <a:close/>
                  <a:moveTo>
                    <a:pt x="502" y="578"/>
                  </a:moveTo>
                  <a:lnTo>
                    <a:pt x="532" y="593"/>
                  </a:lnTo>
                  <a:lnTo>
                    <a:pt x="502" y="578"/>
                  </a:lnTo>
                  <a:close/>
                  <a:moveTo>
                    <a:pt x="502" y="578"/>
                  </a:moveTo>
                  <a:lnTo>
                    <a:pt x="502" y="578"/>
                  </a:lnTo>
                  <a:lnTo>
                    <a:pt x="502" y="578"/>
                  </a:lnTo>
                  <a:close/>
                  <a:moveTo>
                    <a:pt x="456" y="563"/>
                  </a:moveTo>
                  <a:lnTo>
                    <a:pt x="502" y="578"/>
                  </a:lnTo>
                  <a:lnTo>
                    <a:pt x="456" y="563"/>
                  </a:lnTo>
                  <a:close/>
                  <a:moveTo>
                    <a:pt x="426" y="533"/>
                  </a:moveTo>
                  <a:lnTo>
                    <a:pt x="456" y="548"/>
                  </a:lnTo>
                  <a:lnTo>
                    <a:pt x="426" y="533"/>
                  </a:lnTo>
                  <a:close/>
                  <a:moveTo>
                    <a:pt x="395" y="502"/>
                  </a:moveTo>
                  <a:lnTo>
                    <a:pt x="426" y="533"/>
                  </a:lnTo>
                  <a:lnTo>
                    <a:pt x="395" y="502"/>
                  </a:lnTo>
                  <a:close/>
                  <a:moveTo>
                    <a:pt x="365" y="487"/>
                  </a:moveTo>
                  <a:lnTo>
                    <a:pt x="395" y="502"/>
                  </a:lnTo>
                  <a:lnTo>
                    <a:pt x="365" y="487"/>
                  </a:lnTo>
                  <a:close/>
                  <a:moveTo>
                    <a:pt x="319" y="457"/>
                  </a:moveTo>
                  <a:lnTo>
                    <a:pt x="365" y="487"/>
                  </a:lnTo>
                  <a:lnTo>
                    <a:pt x="319" y="457"/>
                  </a:lnTo>
                  <a:close/>
                  <a:moveTo>
                    <a:pt x="289" y="441"/>
                  </a:moveTo>
                  <a:lnTo>
                    <a:pt x="319" y="457"/>
                  </a:lnTo>
                  <a:lnTo>
                    <a:pt x="289" y="441"/>
                  </a:lnTo>
                  <a:close/>
                  <a:moveTo>
                    <a:pt x="259" y="411"/>
                  </a:moveTo>
                  <a:lnTo>
                    <a:pt x="289" y="441"/>
                  </a:lnTo>
                  <a:lnTo>
                    <a:pt x="259" y="411"/>
                  </a:lnTo>
                  <a:close/>
                  <a:moveTo>
                    <a:pt x="228" y="381"/>
                  </a:moveTo>
                  <a:lnTo>
                    <a:pt x="259" y="411"/>
                  </a:lnTo>
                  <a:lnTo>
                    <a:pt x="228" y="381"/>
                  </a:lnTo>
                  <a:close/>
                  <a:moveTo>
                    <a:pt x="198" y="365"/>
                  </a:moveTo>
                  <a:lnTo>
                    <a:pt x="228" y="381"/>
                  </a:lnTo>
                  <a:lnTo>
                    <a:pt x="198" y="365"/>
                  </a:lnTo>
                  <a:close/>
                  <a:moveTo>
                    <a:pt x="183" y="365"/>
                  </a:moveTo>
                  <a:lnTo>
                    <a:pt x="183" y="365"/>
                  </a:lnTo>
                  <a:lnTo>
                    <a:pt x="183" y="365"/>
                  </a:lnTo>
                  <a:close/>
                  <a:moveTo>
                    <a:pt x="167" y="350"/>
                  </a:moveTo>
                  <a:lnTo>
                    <a:pt x="183" y="365"/>
                  </a:lnTo>
                  <a:lnTo>
                    <a:pt x="167" y="350"/>
                  </a:lnTo>
                  <a:close/>
                  <a:moveTo>
                    <a:pt x="167" y="350"/>
                  </a:moveTo>
                  <a:lnTo>
                    <a:pt x="167" y="350"/>
                  </a:lnTo>
                  <a:lnTo>
                    <a:pt x="167" y="350"/>
                  </a:lnTo>
                  <a:close/>
                  <a:moveTo>
                    <a:pt x="152" y="335"/>
                  </a:moveTo>
                  <a:lnTo>
                    <a:pt x="167" y="350"/>
                  </a:lnTo>
                  <a:lnTo>
                    <a:pt x="152" y="335"/>
                  </a:lnTo>
                  <a:close/>
                  <a:moveTo>
                    <a:pt x="152" y="335"/>
                  </a:moveTo>
                  <a:lnTo>
                    <a:pt x="152" y="335"/>
                  </a:lnTo>
                  <a:lnTo>
                    <a:pt x="152" y="335"/>
                  </a:lnTo>
                  <a:close/>
                  <a:moveTo>
                    <a:pt x="152" y="335"/>
                  </a:moveTo>
                  <a:lnTo>
                    <a:pt x="152" y="335"/>
                  </a:lnTo>
                  <a:lnTo>
                    <a:pt x="152" y="335"/>
                  </a:lnTo>
                  <a:close/>
                  <a:moveTo>
                    <a:pt x="137" y="320"/>
                  </a:moveTo>
                  <a:lnTo>
                    <a:pt x="152" y="320"/>
                  </a:lnTo>
                  <a:lnTo>
                    <a:pt x="137" y="320"/>
                  </a:lnTo>
                  <a:close/>
                  <a:moveTo>
                    <a:pt x="137" y="320"/>
                  </a:moveTo>
                  <a:lnTo>
                    <a:pt x="137" y="320"/>
                  </a:lnTo>
                  <a:lnTo>
                    <a:pt x="137" y="320"/>
                  </a:lnTo>
                  <a:close/>
                  <a:moveTo>
                    <a:pt x="137" y="320"/>
                  </a:moveTo>
                  <a:lnTo>
                    <a:pt x="137" y="320"/>
                  </a:lnTo>
                  <a:lnTo>
                    <a:pt x="137" y="320"/>
                  </a:lnTo>
                  <a:close/>
                  <a:moveTo>
                    <a:pt x="122" y="305"/>
                  </a:moveTo>
                  <a:lnTo>
                    <a:pt x="137" y="305"/>
                  </a:lnTo>
                  <a:lnTo>
                    <a:pt x="122" y="305"/>
                  </a:lnTo>
                  <a:close/>
                  <a:moveTo>
                    <a:pt x="122" y="305"/>
                  </a:moveTo>
                  <a:lnTo>
                    <a:pt x="122" y="305"/>
                  </a:lnTo>
                  <a:lnTo>
                    <a:pt x="122" y="305"/>
                  </a:lnTo>
                  <a:close/>
                  <a:moveTo>
                    <a:pt x="122" y="305"/>
                  </a:moveTo>
                  <a:lnTo>
                    <a:pt x="122" y="305"/>
                  </a:lnTo>
                  <a:lnTo>
                    <a:pt x="122" y="305"/>
                  </a:lnTo>
                  <a:close/>
                  <a:moveTo>
                    <a:pt x="107" y="289"/>
                  </a:moveTo>
                  <a:lnTo>
                    <a:pt x="122" y="305"/>
                  </a:lnTo>
                  <a:lnTo>
                    <a:pt x="107" y="289"/>
                  </a:lnTo>
                  <a:close/>
                  <a:moveTo>
                    <a:pt x="107" y="289"/>
                  </a:moveTo>
                  <a:lnTo>
                    <a:pt x="107" y="289"/>
                  </a:lnTo>
                  <a:lnTo>
                    <a:pt x="107" y="289"/>
                  </a:lnTo>
                  <a:close/>
                  <a:moveTo>
                    <a:pt x="91" y="274"/>
                  </a:moveTo>
                  <a:lnTo>
                    <a:pt x="91" y="289"/>
                  </a:lnTo>
                  <a:lnTo>
                    <a:pt x="91" y="274"/>
                  </a:lnTo>
                  <a:close/>
                  <a:moveTo>
                    <a:pt x="91" y="274"/>
                  </a:moveTo>
                  <a:lnTo>
                    <a:pt x="91" y="274"/>
                  </a:lnTo>
                  <a:lnTo>
                    <a:pt x="91" y="274"/>
                  </a:lnTo>
                  <a:close/>
                  <a:moveTo>
                    <a:pt x="91" y="274"/>
                  </a:moveTo>
                  <a:lnTo>
                    <a:pt x="91" y="274"/>
                  </a:lnTo>
                  <a:lnTo>
                    <a:pt x="91" y="274"/>
                  </a:lnTo>
                  <a:close/>
                  <a:moveTo>
                    <a:pt x="76" y="274"/>
                  </a:moveTo>
                  <a:lnTo>
                    <a:pt x="91" y="274"/>
                  </a:lnTo>
                  <a:lnTo>
                    <a:pt x="76" y="274"/>
                  </a:lnTo>
                  <a:close/>
                  <a:moveTo>
                    <a:pt x="76" y="274"/>
                  </a:moveTo>
                  <a:lnTo>
                    <a:pt x="76" y="274"/>
                  </a:lnTo>
                  <a:lnTo>
                    <a:pt x="76" y="274"/>
                  </a:lnTo>
                  <a:close/>
                  <a:moveTo>
                    <a:pt x="76" y="274"/>
                  </a:moveTo>
                  <a:lnTo>
                    <a:pt x="76" y="274"/>
                  </a:lnTo>
                  <a:lnTo>
                    <a:pt x="76" y="274"/>
                  </a:lnTo>
                  <a:close/>
                  <a:moveTo>
                    <a:pt x="61" y="259"/>
                  </a:moveTo>
                  <a:lnTo>
                    <a:pt x="61" y="259"/>
                  </a:lnTo>
                  <a:lnTo>
                    <a:pt x="61" y="259"/>
                  </a:lnTo>
                  <a:close/>
                  <a:moveTo>
                    <a:pt x="61" y="259"/>
                  </a:moveTo>
                  <a:lnTo>
                    <a:pt x="61" y="259"/>
                  </a:lnTo>
                  <a:lnTo>
                    <a:pt x="61" y="259"/>
                  </a:lnTo>
                  <a:close/>
                  <a:moveTo>
                    <a:pt x="61" y="259"/>
                  </a:moveTo>
                  <a:lnTo>
                    <a:pt x="61" y="259"/>
                  </a:lnTo>
                  <a:lnTo>
                    <a:pt x="61" y="259"/>
                  </a:lnTo>
                  <a:close/>
                  <a:moveTo>
                    <a:pt x="61" y="244"/>
                  </a:moveTo>
                  <a:lnTo>
                    <a:pt x="61" y="244"/>
                  </a:lnTo>
                  <a:lnTo>
                    <a:pt x="61" y="244"/>
                  </a:lnTo>
                  <a:close/>
                  <a:moveTo>
                    <a:pt x="61" y="244"/>
                  </a:moveTo>
                  <a:lnTo>
                    <a:pt x="61" y="244"/>
                  </a:lnTo>
                  <a:lnTo>
                    <a:pt x="61" y="244"/>
                  </a:lnTo>
                  <a:close/>
                  <a:moveTo>
                    <a:pt x="61" y="244"/>
                  </a:moveTo>
                  <a:lnTo>
                    <a:pt x="61" y="244"/>
                  </a:lnTo>
                  <a:lnTo>
                    <a:pt x="61" y="244"/>
                  </a:lnTo>
                  <a:close/>
                  <a:moveTo>
                    <a:pt x="46" y="244"/>
                  </a:moveTo>
                  <a:lnTo>
                    <a:pt x="46" y="244"/>
                  </a:lnTo>
                  <a:lnTo>
                    <a:pt x="46" y="244"/>
                  </a:lnTo>
                  <a:close/>
                  <a:moveTo>
                    <a:pt x="46" y="244"/>
                  </a:moveTo>
                  <a:lnTo>
                    <a:pt x="46" y="244"/>
                  </a:lnTo>
                  <a:lnTo>
                    <a:pt x="46" y="244"/>
                  </a:lnTo>
                  <a:close/>
                  <a:moveTo>
                    <a:pt x="46" y="244"/>
                  </a:moveTo>
                  <a:lnTo>
                    <a:pt x="46" y="244"/>
                  </a:lnTo>
                  <a:lnTo>
                    <a:pt x="46" y="244"/>
                  </a:lnTo>
                  <a:close/>
                  <a:moveTo>
                    <a:pt x="46" y="244"/>
                  </a:moveTo>
                  <a:lnTo>
                    <a:pt x="46" y="244"/>
                  </a:lnTo>
                  <a:close/>
                  <a:moveTo>
                    <a:pt x="31" y="229"/>
                  </a:moveTo>
                  <a:lnTo>
                    <a:pt x="31" y="229"/>
                  </a:lnTo>
                  <a:lnTo>
                    <a:pt x="31" y="229"/>
                  </a:lnTo>
                  <a:close/>
                  <a:moveTo>
                    <a:pt x="31" y="229"/>
                  </a:moveTo>
                  <a:lnTo>
                    <a:pt x="31" y="229"/>
                  </a:lnTo>
                  <a:lnTo>
                    <a:pt x="31" y="229"/>
                  </a:lnTo>
                  <a:close/>
                  <a:moveTo>
                    <a:pt x="31" y="229"/>
                  </a:moveTo>
                  <a:lnTo>
                    <a:pt x="31" y="229"/>
                  </a:lnTo>
                  <a:lnTo>
                    <a:pt x="31" y="229"/>
                  </a:lnTo>
                  <a:close/>
                  <a:moveTo>
                    <a:pt x="31" y="213"/>
                  </a:moveTo>
                  <a:lnTo>
                    <a:pt x="31" y="213"/>
                  </a:lnTo>
                  <a:lnTo>
                    <a:pt x="31" y="213"/>
                  </a:lnTo>
                  <a:close/>
                  <a:moveTo>
                    <a:pt x="31" y="213"/>
                  </a:moveTo>
                  <a:lnTo>
                    <a:pt x="31" y="213"/>
                  </a:lnTo>
                  <a:lnTo>
                    <a:pt x="31" y="213"/>
                  </a:lnTo>
                  <a:close/>
                  <a:moveTo>
                    <a:pt x="31" y="213"/>
                  </a:moveTo>
                  <a:lnTo>
                    <a:pt x="31" y="213"/>
                  </a:lnTo>
                  <a:lnTo>
                    <a:pt x="31" y="213"/>
                  </a:lnTo>
                  <a:close/>
                  <a:moveTo>
                    <a:pt x="15" y="213"/>
                  </a:moveTo>
                  <a:lnTo>
                    <a:pt x="15" y="213"/>
                  </a:lnTo>
                  <a:close/>
                  <a:moveTo>
                    <a:pt x="15" y="213"/>
                  </a:moveTo>
                  <a:lnTo>
                    <a:pt x="15" y="213"/>
                  </a:lnTo>
                  <a:lnTo>
                    <a:pt x="15" y="213"/>
                  </a:lnTo>
                  <a:close/>
                  <a:moveTo>
                    <a:pt x="15" y="213"/>
                  </a:moveTo>
                  <a:lnTo>
                    <a:pt x="15" y="213"/>
                  </a:lnTo>
                  <a:close/>
                  <a:moveTo>
                    <a:pt x="0" y="198"/>
                  </a:moveTo>
                  <a:lnTo>
                    <a:pt x="0" y="198"/>
                  </a:lnTo>
                  <a:close/>
                  <a:moveTo>
                    <a:pt x="0" y="198"/>
                  </a:moveTo>
                  <a:lnTo>
                    <a:pt x="0" y="198"/>
                  </a:lnTo>
                  <a:lnTo>
                    <a:pt x="0" y="198"/>
                  </a:lnTo>
                  <a:close/>
                  <a:moveTo>
                    <a:pt x="0" y="198"/>
                  </a:moveTo>
                  <a:lnTo>
                    <a:pt x="0" y="198"/>
                  </a:lnTo>
                  <a:lnTo>
                    <a:pt x="0" y="198"/>
                  </a:lnTo>
                  <a:close/>
                  <a:moveTo>
                    <a:pt x="0" y="183"/>
                  </a:moveTo>
                  <a:lnTo>
                    <a:pt x="0" y="183"/>
                  </a:lnTo>
                  <a:close/>
                  <a:moveTo>
                    <a:pt x="0" y="183"/>
                  </a:moveTo>
                  <a:lnTo>
                    <a:pt x="0" y="183"/>
                  </a:lnTo>
                  <a:close/>
                  <a:moveTo>
                    <a:pt x="0" y="183"/>
                  </a:moveTo>
                  <a:lnTo>
                    <a:pt x="0" y="183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  <a:moveTo>
                    <a:pt x="0" y="168"/>
                  </a:moveTo>
                  <a:lnTo>
                    <a:pt x="0" y="168"/>
                  </a:lnTo>
                  <a:close/>
                  <a:moveTo>
                    <a:pt x="0" y="153"/>
                  </a:moveTo>
                  <a:lnTo>
                    <a:pt x="0" y="153"/>
                  </a:lnTo>
                  <a:close/>
                  <a:moveTo>
                    <a:pt x="0" y="153"/>
                  </a:moveTo>
                  <a:lnTo>
                    <a:pt x="0" y="153"/>
                  </a:lnTo>
                  <a:close/>
                  <a:moveTo>
                    <a:pt x="0" y="153"/>
                  </a:moveTo>
                  <a:lnTo>
                    <a:pt x="0" y="153"/>
                  </a:lnTo>
                  <a:close/>
                  <a:moveTo>
                    <a:pt x="0" y="153"/>
                  </a:moveTo>
                  <a:lnTo>
                    <a:pt x="0" y="153"/>
                  </a:lnTo>
                  <a:close/>
                  <a:moveTo>
                    <a:pt x="0" y="153"/>
                  </a:moveTo>
                  <a:lnTo>
                    <a:pt x="0" y="153"/>
                  </a:lnTo>
                  <a:close/>
                  <a:moveTo>
                    <a:pt x="0" y="137"/>
                  </a:moveTo>
                  <a:lnTo>
                    <a:pt x="0" y="137"/>
                  </a:lnTo>
                  <a:close/>
                  <a:moveTo>
                    <a:pt x="0" y="137"/>
                  </a:moveTo>
                  <a:lnTo>
                    <a:pt x="0" y="137"/>
                  </a:lnTo>
                  <a:close/>
                  <a:moveTo>
                    <a:pt x="0" y="122"/>
                  </a:moveTo>
                  <a:lnTo>
                    <a:pt x="0" y="122"/>
                  </a:lnTo>
                  <a:close/>
                  <a:moveTo>
                    <a:pt x="0" y="122"/>
                  </a:moveTo>
                  <a:lnTo>
                    <a:pt x="0" y="122"/>
                  </a:lnTo>
                  <a:close/>
                  <a:moveTo>
                    <a:pt x="0" y="122"/>
                  </a:moveTo>
                  <a:lnTo>
                    <a:pt x="0" y="122"/>
                  </a:lnTo>
                  <a:close/>
                  <a:moveTo>
                    <a:pt x="0" y="122"/>
                  </a:moveTo>
                  <a:lnTo>
                    <a:pt x="0" y="122"/>
                  </a:lnTo>
                  <a:close/>
                  <a:moveTo>
                    <a:pt x="0" y="107"/>
                  </a:moveTo>
                  <a:lnTo>
                    <a:pt x="0" y="107"/>
                  </a:lnTo>
                  <a:close/>
                  <a:moveTo>
                    <a:pt x="0" y="107"/>
                  </a:moveTo>
                  <a:lnTo>
                    <a:pt x="0" y="107"/>
                  </a:lnTo>
                  <a:close/>
                  <a:moveTo>
                    <a:pt x="0" y="107"/>
                  </a:moveTo>
                  <a:lnTo>
                    <a:pt x="0" y="107"/>
                  </a:lnTo>
                  <a:close/>
                  <a:moveTo>
                    <a:pt x="0" y="107"/>
                  </a:moveTo>
                  <a:lnTo>
                    <a:pt x="0" y="107"/>
                  </a:lnTo>
                  <a:close/>
                  <a:moveTo>
                    <a:pt x="0" y="92"/>
                  </a:moveTo>
                  <a:lnTo>
                    <a:pt x="0" y="92"/>
                  </a:lnTo>
                  <a:close/>
                  <a:moveTo>
                    <a:pt x="0" y="92"/>
                  </a:moveTo>
                  <a:lnTo>
                    <a:pt x="0" y="92"/>
                  </a:lnTo>
                  <a:close/>
                  <a:moveTo>
                    <a:pt x="0" y="92"/>
                  </a:moveTo>
                  <a:lnTo>
                    <a:pt x="0" y="92"/>
                  </a:lnTo>
                  <a:close/>
                  <a:moveTo>
                    <a:pt x="0" y="92"/>
                  </a:moveTo>
                  <a:lnTo>
                    <a:pt x="0" y="92"/>
                  </a:lnTo>
                  <a:close/>
                  <a:moveTo>
                    <a:pt x="0" y="92"/>
                  </a:moveTo>
                  <a:lnTo>
                    <a:pt x="0" y="92"/>
                  </a:lnTo>
                  <a:close/>
                  <a:moveTo>
                    <a:pt x="0" y="77"/>
                  </a:moveTo>
                  <a:lnTo>
                    <a:pt x="0" y="77"/>
                  </a:lnTo>
                  <a:close/>
                  <a:moveTo>
                    <a:pt x="0" y="77"/>
                  </a:moveTo>
                  <a:lnTo>
                    <a:pt x="0" y="77"/>
                  </a:lnTo>
                  <a:close/>
                  <a:moveTo>
                    <a:pt x="0" y="61"/>
                  </a:moveTo>
                  <a:lnTo>
                    <a:pt x="0" y="61"/>
                  </a:lnTo>
                  <a:close/>
                  <a:moveTo>
                    <a:pt x="0" y="61"/>
                  </a:moveTo>
                  <a:lnTo>
                    <a:pt x="0" y="61"/>
                  </a:lnTo>
                  <a:close/>
                  <a:moveTo>
                    <a:pt x="0" y="61"/>
                  </a:moveTo>
                  <a:lnTo>
                    <a:pt x="0" y="61"/>
                  </a:lnTo>
                  <a:close/>
                  <a:moveTo>
                    <a:pt x="0" y="61"/>
                  </a:moveTo>
                  <a:lnTo>
                    <a:pt x="0" y="61"/>
                  </a:lnTo>
                  <a:close/>
                  <a:moveTo>
                    <a:pt x="0" y="61"/>
                  </a:moveTo>
                  <a:lnTo>
                    <a:pt x="0" y="61"/>
                  </a:lnTo>
                  <a:close/>
                  <a:moveTo>
                    <a:pt x="0" y="46"/>
                  </a:moveTo>
                  <a:lnTo>
                    <a:pt x="0" y="46"/>
                  </a:lnTo>
                  <a:close/>
                  <a:moveTo>
                    <a:pt x="0" y="31"/>
                  </a:moveTo>
                  <a:lnTo>
                    <a:pt x="0" y="31"/>
                  </a:lnTo>
                  <a:close/>
                  <a:moveTo>
                    <a:pt x="0" y="16"/>
                  </a:moveTo>
                  <a:lnTo>
                    <a:pt x="0" y="16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7D34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50"/>
            <p:cNvSpPr/>
            <p:nvPr/>
          </p:nvSpPr>
          <p:spPr>
            <a:xfrm>
              <a:off x="1171375" y="3588275"/>
              <a:ext cx="393075" cy="301675"/>
            </a:xfrm>
            <a:custGeom>
              <a:avLst/>
              <a:gdLst/>
              <a:ahLst/>
              <a:cxnLst/>
              <a:rect l="l" t="t" r="r" b="b"/>
              <a:pathLst>
                <a:path w="15723" h="12067" extrusionOk="0">
                  <a:moveTo>
                    <a:pt x="6377" y="0"/>
                  </a:moveTo>
                  <a:cubicBezTo>
                    <a:pt x="6377" y="0"/>
                    <a:pt x="6380" y="2"/>
                    <a:pt x="6387" y="5"/>
                  </a:cubicBezTo>
                  <a:lnTo>
                    <a:pt x="6387" y="5"/>
                  </a:lnTo>
                  <a:cubicBezTo>
                    <a:pt x="6389" y="4"/>
                    <a:pt x="6390" y="2"/>
                    <a:pt x="6392" y="0"/>
                  </a:cubicBezTo>
                  <a:close/>
                  <a:moveTo>
                    <a:pt x="2973" y="5137"/>
                  </a:moveTo>
                  <a:cubicBezTo>
                    <a:pt x="2638" y="5137"/>
                    <a:pt x="2433" y="5545"/>
                    <a:pt x="2310" y="5978"/>
                  </a:cubicBezTo>
                  <a:lnTo>
                    <a:pt x="2310" y="5978"/>
                  </a:lnTo>
                  <a:cubicBezTo>
                    <a:pt x="2457" y="5928"/>
                    <a:pt x="2608" y="5886"/>
                    <a:pt x="2760" y="5851"/>
                  </a:cubicBezTo>
                  <a:cubicBezTo>
                    <a:pt x="2912" y="5638"/>
                    <a:pt x="3049" y="5411"/>
                    <a:pt x="3155" y="5183"/>
                  </a:cubicBezTo>
                  <a:cubicBezTo>
                    <a:pt x="3094" y="5152"/>
                    <a:pt x="3033" y="5137"/>
                    <a:pt x="2973" y="5137"/>
                  </a:cubicBezTo>
                  <a:close/>
                  <a:moveTo>
                    <a:pt x="6387" y="5"/>
                  </a:moveTo>
                  <a:cubicBezTo>
                    <a:pt x="5188" y="1173"/>
                    <a:pt x="3837" y="2159"/>
                    <a:pt x="2349" y="2933"/>
                  </a:cubicBezTo>
                  <a:cubicBezTo>
                    <a:pt x="2273" y="2964"/>
                    <a:pt x="2182" y="2994"/>
                    <a:pt x="2091" y="3009"/>
                  </a:cubicBezTo>
                  <a:cubicBezTo>
                    <a:pt x="1970" y="3632"/>
                    <a:pt x="1894" y="4256"/>
                    <a:pt x="1863" y="4894"/>
                  </a:cubicBezTo>
                  <a:cubicBezTo>
                    <a:pt x="1829" y="5378"/>
                    <a:pt x="1715" y="5838"/>
                    <a:pt x="1583" y="6296"/>
                  </a:cubicBezTo>
                  <a:lnTo>
                    <a:pt x="1583" y="6296"/>
                  </a:lnTo>
                  <a:cubicBezTo>
                    <a:pt x="1764" y="6196"/>
                    <a:pt x="1952" y="6110"/>
                    <a:pt x="2145" y="6037"/>
                  </a:cubicBezTo>
                  <a:lnTo>
                    <a:pt x="2145" y="6037"/>
                  </a:lnTo>
                  <a:cubicBezTo>
                    <a:pt x="2059" y="6528"/>
                    <a:pt x="2137" y="6991"/>
                    <a:pt x="2137" y="6991"/>
                  </a:cubicBezTo>
                  <a:cubicBezTo>
                    <a:pt x="2137" y="6991"/>
                    <a:pt x="2171" y="6468"/>
                    <a:pt x="2310" y="5978"/>
                  </a:cubicBezTo>
                  <a:lnTo>
                    <a:pt x="2310" y="5978"/>
                  </a:lnTo>
                  <a:cubicBezTo>
                    <a:pt x="2255" y="5996"/>
                    <a:pt x="2200" y="6016"/>
                    <a:pt x="2145" y="6037"/>
                  </a:cubicBezTo>
                  <a:lnTo>
                    <a:pt x="2145" y="6037"/>
                  </a:lnTo>
                  <a:cubicBezTo>
                    <a:pt x="2221" y="5606"/>
                    <a:pt x="2423" y="5154"/>
                    <a:pt x="2912" y="4970"/>
                  </a:cubicBezTo>
                  <a:cubicBezTo>
                    <a:pt x="2988" y="4939"/>
                    <a:pt x="3064" y="4924"/>
                    <a:pt x="3140" y="4924"/>
                  </a:cubicBezTo>
                  <a:lnTo>
                    <a:pt x="3216" y="4924"/>
                  </a:lnTo>
                  <a:cubicBezTo>
                    <a:pt x="3246" y="4818"/>
                    <a:pt x="3261" y="4711"/>
                    <a:pt x="3277" y="4605"/>
                  </a:cubicBezTo>
                  <a:cubicBezTo>
                    <a:pt x="3307" y="4210"/>
                    <a:pt x="3292" y="3876"/>
                    <a:pt x="3428" y="3496"/>
                  </a:cubicBezTo>
                  <a:cubicBezTo>
                    <a:pt x="3976" y="2067"/>
                    <a:pt x="5571" y="1794"/>
                    <a:pt x="6893" y="1551"/>
                  </a:cubicBezTo>
                  <a:cubicBezTo>
                    <a:pt x="7729" y="1383"/>
                    <a:pt x="8580" y="1186"/>
                    <a:pt x="9416" y="1186"/>
                  </a:cubicBezTo>
                  <a:cubicBezTo>
                    <a:pt x="9447" y="1185"/>
                    <a:pt x="9477" y="1185"/>
                    <a:pt x="9508" y="1185"/>
                  </a:cubicBezTo>
                  <a:cubicBezTo>
                    <a:pt x="10083" y="1185"/>
                    <a:pt x="10643" y="1320"/>
                    <a:pt x="11149" y="1566"/>
                  </a:cubicBezTo>
                  <a:cubicBezTo>
                    <a:pt x="12456" y="2204"/>
                    <a:pt x="13231" y="3587"/>
                    <a:pt x="14325" y="4514"/>
                  </a:cubicBezTo>
                  <a:cubicBezTo>
                    <a:pt x="14796" y="4924"/>
                    <a:pt x="15282" y="5319"/>
                    <a:pt x="15723" y="5760"/>
                  </a:cubicBezTo>
                  <a:cubicBezTo>
                    <a:pt x="15465" y="5167"/>
                    <a:pt x="15267" y="4560"/>
                    <a:pt x="15130" y="3921"/>
                  </a:cubicBezTo>
                  <a:cubicBezTo>
                    <a:pt x="13443" y="3359"/>
                    <a:pt x="11756" y="715"/>
                    <a:pt x="11756" y="715"/>
                  </a:cubicBezTo>
                  <a:cubicBezTo>
                    <a:pt x="11331" y="760"/>
                    <a:pt x="10890" y="775"/>
                    <a:pt x="10450" y="791"/>
                  </a:cubicBezTo>
                  <a:cubicBezTo>
                    <a:pt x="8087" y="791"/>
                    <a:pt x="6526" y="72"/>
                    <a:pt x="6387" y="5"/>
                  </a:cubicBezTo>
                  <a:close/>
                  <a:moveTo>
                    <a:pt x="1583" y="6296"/>
                  </a:moveTo>
                  <a:lnTo>
                    <a:pt x="1583" y="6296"/>
                  </a:lnTo>
                  <a:cubicBezTo>
                    <a:pt x="1422" y="6385"/>
                    <a:pt x="1267" y="6485"/>
                    <a:pt x="1119" y="6596"/>
                  </a:cubicBezTo>
                  <a:cubicBezTo>
                    <a:pt x="1" y="7406"/>
                    <a:pt x="253" y="9001"/>
                    <a:pt x="1297" y="9583"/>
                  </a:cubicBezTo>
                  <a:lnTo>
                    <a:pt x="1297" y="9583"/>
                  </a:lnTo>
                  <a:cubicBezTo>
                    <a:pt x="1178" y="9238"/>
                    <a:pt x="1119" y="8875"/>
                    <a:pt x="1119" y="8511"/>
                  </a:cubicBezTo>
                  <a:cubicBezTo>
                    <a:pt x="1119" y="8374"/>
                    <a:pt x="1119" y="8237"/>
                    <a:pt x="1134" y="8100"/>
                  </a:cubicBezTo>
                  <a:cubicBezTo>
                    <a:pt x="1164" y="7857"/>
                    <a:pt x="1210" y="7614"/>
                    <a:pt x="1270" y="7386"/>
                  </a:cubicBezTo>
                  <a:cubicBezTo>
                    <a:pt x="1364" y="7017"/>
                    <a:pt x="1479" y="6657"/>
                    <a:pt x="1583" y="6296"/>
                  </a:cubicBezTo>
                  <a:close/>
                  <a:moveTo>
                    <a:pt x="1297" y="9583"/>
                  </a:moveTo>
                  <a:cubicBezTo>
                    <a:pt x="1337" y="9699"/>
                    <a:pt x="1384" y="9813"/>
                    <a:pt x="1438" y="9924"/>
                  </a:cubicBezTo>
                  <a:cubicBezTo>
                    <a:pt x="1438" y="9939"/>
                    <a:pt x="1438" y="9939"/>
                    <a:pt x="1438" y="9939"/>
                  </a:cubicBezTo>
                  <a:lnTo>
                    <a:pt x="1438" y="9970"/>
                  </a:lnTo>
                  <a:lnTo>
                    <a:pt x="1453" y="9985"/>
                  </a:lnTo>
                  <a:lnTo>
                    <a:pt x="1468" y="9985"/>
                  </a:lnTo>
                  <a:lnTo>
                    <a:pt x="1483" y="10000"/>
                  </a:lnTo>
                  <a:lnTo>
                    <a:pt x="1514" y="10000"/>
                  </a:lnTo>
                  <a:lnTo>
                    <a:pt x="1529" y="10030"/>
                  </a:lnTo>
                  <a:lnTo>
                    <a:pt x="1544" y="10030"/>
                  </a:lnTo>
                  <a:lnTo>
                    <a:pt x="1574" y="10061"/>
                  </a:lnTo>
                  <a:lnTo>
                    <a:pt x="1605" y="10076"/>
                  </a:lnTo>
                  <a:lnTo>
                    <a:pt x="1635" y="10106"/>
                  </a:lnTo>
                  <a:lnTo>
                    <a:pt x="1681" y="10122"/>
                  </a:lnTo>
                  <a:lnTo>
                    <a:pt x="1711" y="10152"/>
                  </a:lnTo>
                  <a:lnTo>
                    <a:pt x="1742" y="10182"/>
                  </a:lnTo>
                  <a:lnTo>
                    <a:pt x="1772" y="10198"/>
                  </a:lnTo>
                  <a:lnTo>
                    <a:pt x="1818" y="10228"/>
                  </a:lnTo>
                  <a:lnTo>
                    <a:pt x="1848" y="10243"/>
                  </a:lnTo>
                  <a:lnTo>
                    <a:pt x="1878" y="10258"/>
                  </a:lnTo>
                  <a:lnTo>
                    <a:pt x="1924" y="10289"/>
                  </a:lnTo>
                  <a:lnTo>
                    <a:pt x="1954" y="10304"/>
                  </a:lnTo>
                  <a:lnTo>
                    <a:pt x="1985" y="10319"/>
                  </a:lnTo>
                  <a:lnTo>
                    <a:pt x="2000" y="10334"/>
                  </a:lnTo>
                  <a:lnTo>
                    <a:pt x="2015" y="10334"/>
                  </a:lnTo>
                  <a:lnTo>
                    <a:pt x="2046" y="10350"/>
                  </a:lnTo>
                  <a:lnTo>
                    <a:pt x="2076" y="10365"/>
                  </a:lnTo>
                  <a:lnTo>
                    <a:pt x="2091" y="10380"/>
                  </a:lnTo>
                  <a:lnTo>
                    <a:pt x="2122" y="10395"/>
                  </a:lnTo>
                  <a:lnTo>
                    <a:pt x="2152" y="10410"/>
                  </a:lnTo>
                  <a:lnTo>
                    <a:pt x="2167" y="10426"/>
                  </a:lnTo>
                  <a:lnTo>
                    <a:pt x="2198" y="10441"/>
                  </a:lnTo>
                  <a:lnTo>
                    <a:pt x="2289" y="10441"/>
                  </a:lnTo>
                  <a:lnTo>
                    <a:pt x="2319" y="10456"/>
                  </a:lnTo>
                  <a:lnTo>
                    <a:pt x="2334" y="10456"/>
                  </a:lnTo>
                  <a:lnTo>
                    <a:pt x="2349" y="10471"/>
                  </a:lnTo>
                  <a:lnTo>
                    <a:pt x="2410" y="10471"/>
                  </a:lnTo>
                  <a:lnTo>
                    <a:pt x="2456" y="10502"/>
                  </a:lnTo>
                  <a:cubicBezTo>
                    <a:pt x="4082" y="11231"/>
                    <a:pt x="6392" y="11732"/>
                    <a:pt x="8261" y="12067"/>
                  </a:cubicBezTo>
                  <a:cubicBezTo>
                    <a:pt x="7471" y="11839"/>
                    <a:pt x="6696" y="11565"/>
                    <a:pt x="5906" y="11307"/>
                  </a:cubicBezTo>
                  <a:cubicBezTo>
                    <a:pt x="4766" y="10942"/>
                    <a:pt x="3565" y="10562"/>
                    <a:pt x="2577" y="9863"/>
                  </a:cubicBezTo>
                  <a:lnTo>
                    <a:pt x="2471" y="9772"/>
                  </a:lnTo>
                  <a:cubicBezTo>
                    <a:pt x="2365" y="9787"/>
                    <a:pt x="2273" y="9802"/>
                    <a:pt x="2167" y="9802"/>
                  </a:cubicBezTo>
                  <a:cubicBezTo>
                    <a:pt x="1838" y="9802"/>
                    <a:pt x="1545" y="9721"/>
                    <a:pt x="1297" y="9583"/>
                  </a:cubicBezTo>
                  <a:close/>
                </a:path>
              </a:pathLst>
            </a:custGeom>
            <a:solidFill>
              <a:srgbClr val="9C6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50"/>
            <p:cNvSpPr/>
            <p:nvPr/>
          </p:nvSpPr>
          <p:spPr>
            <a:xfrm>
              <a:off x="1457675" y="3924125"/>
              <a:ext cx="6875" cy="1550"/>
            </a:xfrm>
            <a:custGeom>
              <a:avLst/>
              <a:gdLst/>
              <a:ahLst/>
              <a:cxnLst/>
              <a:rect l="l" t="t" r="r" b="b"/>
              <a:pathLst>
                <a:path w="275" h="62" extrusionOk="0">
                  <a:moveTo>
                    <a:pt x="274" y="61"/>
                  </a:moveTo>
                  <a:lnTo>
                    <a:pt x="274" y="61"/>
                  </a:lnTo>
                  <a:close/>
                  <a:moveTo>
                    <a:pt x="1" y="1"/>
                  </a:moveTo>
                  <a:lnTo>
                    <a:pt x="274" y="61"/>
                  </a:lnTo>
                  <a:lnTo>
                    <a:pt x="274" y="6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DA6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50"/>
            <p:cNvSpPr/>
            <p:nvPr/>
          </p:nvSpPr>
          <p:spPr>
            <a:xfrm>
              <a:off x="1464525" y="3925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D8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50"/>
            <p:cNvSpPr/>
            <p:nvPr/>
          </p:nvSpPr>
          <p:spPr>
            <a:xfrm>
              <a:off x="1457675" y="3794200"/>
              <a:ext cx="170600" cy="134125"/>
            </a:xfrm>
            <a:custGeom>
              <a:avLst/>
              <a:gdLst/>
              <a:ahLst/>
              <a:cxnLst/>
              <a:rect l="l" t="t" r="r" b="b"/>
              <a:pathLst>
                <a:path w="6824" h="5365" extrusionOk="0">
                  <a:moveTo>
                    <a:pt x="6794" y="0"/>
                  </a:moveTo>
                  <a:cubicBezTo>
                    <a:pt x="6626" y="167"/>
                    <a:pt x="6414" y="259"/>
                    <a:pt x="6186" y="274"/>
                  </a:cubicBezTo>
                  <a:cubicBezTo>
                    <a:pt x="6003" y="304"/>
                    <a:pt x="4970" y="973"/>
                    <a:pt x="4818" y="1064"/>
                  </a:cubicBezTo>
                  <a:cubicBezTo>
                    <a:pt x="4089" y="1869"/>
                    <a:pt x="3602" y="3100"/>
                    <a:pt x="3116" y="3845"/>
                  </a:cubicBezTo>
                  <a:cubicBezTo>
                    <a:pt x="2447" y="4863"/>
                    <a:pt x="1338" y="5213"/>
                    <a:pt x="198" y="5213"/>
                  </a:cubicBezTo>
                  <a:lnTo>
                    <a:pt x="1" y="5213"/>
                  </a:lnTo>
                  <a:lnTo>
                    <a:pt x="274" y="5258"/>
                  </a:lnTo>
                  <a:lnTo>
                    <a:pt x="274" y="5243"/>
                  </a:lnTo>
                  <a:cubicBezTo>
                    <a:pt x="320" y="5258"/>
                    <a:pt x="365" y="5274"/>
                    <a:pt x="411" y="5289"/>
                  </a:cubicBezTo>
                  <a:cubicBezTo>
                    <a:pt x="472" y="5289"/>
                    <a:pt x="517" y="5304"/>
                    <a:pt x="563" y="5319"/>
                  </a:cubicBezTo>
                  <a:lnTo>
                    <a:pt x="684" y="5334"/>
                  </a:lnTo>
                  <a:lnTo>
                    <a:pt x="684" y="5350"/>
                  </a:lnTo>
                  <a:lnTo>
                    <a:pt x="745" y="5365"/>
                  </a:lnTo>
                  <a:lnTo>
                    <a:pt x="943" y="5365"/>
                  </a:lnTo>
                  <a:cubicBezTo>
                    <a:pt x="1186" y="5365"/>
                    <a:pt x="1414" y="5319"/>
                    <a:pt x="1657" y="5258"/>
                  </a:cubicBezTo>
                  <a:cubicBezTo>
                    <a:pt x="2295" y="5061"/>
                    <a:pt x="2888" y="4726"/>
                    <a:pt x="3389" y="4271"/>
                  </a:cubicBezTo>
                  <a:lnTo>
                    <a:pt x="3405" y="4240"/>
                  </a:lnTo>
                  <a:cubicBezTo>
                    <a:pt x="3572" y="4027"/>
                    <a:pt x="3693" y="3784"/>
                    <a:pt x="3754" y="3526"/>
                  </a:cubicBezTo>
                  <a:cubicBezTo>
                    <a:pt x="3845" y="3100"/>
                    <a:pt x="4134" y="2462"/>
                    <a:pt x="4909" y="1657"/>
                  </a:cubicBezTo>
                  <a:lnTo>
                    <a:pt x="4924" y="1657"/>
                  </a:lnTo>
                  <a:cubicBezTo>
                    <a:pt x="5289" y="1307"/>
                    <a:pt x="5669" y="973"/>
                    <a:pt x="6064" y="684"/>
                  </a:cubicBezTo>
                  <a:cubicBezTo>
                    <a:pt x="6292" y="517"/>
                    <a:pt x="6550" y="304"/>
                    <a:pt x="6824" y="61"/>
                  </a:cubicBezTo>
                  <a:lnTo>
                    <a:pt x="6778" y="3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rgbClr val="8B5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50"/>
            <p:cNvSpPr/>
            <p:nvPr/>
          </p:nvSpPr>
          <p:spPr>
            <a:xfrm>
              <a:off x="1372200" y="3670725"/>
              <a:ext cx="115125" cy="76750"/>
            </a:xfrm>
            <a:custGeom>
              <a:avLst/>
              <a:gdLst/>
              <a:ahLst/>
              <a:cxnLst/>
              <a:rect l="l" t="t" r="r" b="b"/>
              <a:pathLst>
                <a:path w="4605" h="3070" extrusionOk="0">
                  <a:moveTo>
                    <a:pt x="2249" y="0"/>
                  </a:moveTo>
                  <a:cubicBezTo>
                    <a:pt x="2158" y="0"/>
                    <a:pt x="2052" y="15"/>
                    <a:pt x="1945" y="31"/>
                  </a:cubicBezTo>
                  <a:cubicBezTo>
                    <a:pt x="0" y="395"/>
                    <a:pt x="866" y="3070"/>
                    <a:pt x="866" y="3070"/>
                  </a:cubicBezTo>
                  <a:cubicBezTo>
                    <a:pt x="866" y="3070"/>
                    <a:pt x="365" y="350"/>
                    <a:pt x="1991" y="350"/>
                  </a:cubicBezTo>
                  <a:lnTo>
                    <a:pt x="2052" y="350"/>
                  </a:lnTo>
                  <a:cubicBezTo>
                    <a:pt x="3769" y="426"/>
                    <a:pt x="4605" y="2888"/>
                    <a:pt x="4605" y="2888"/>
                  </a:cubicBezTo>
                  <a:cubicBezTo>
                    <a:pt x="4605" y="2888"/>
                    <a:pt x="3982" y="0"/>
                    <a:pt x="2249" y="0"/>
                  </a:cubicBezTo>
                  <a:close/>
                </a:path>
              </a:pathLst>
            </a:custGeom>
            <a:solidFill>
              <a:srgbClr val="1F04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50"/>
            <p:cNvSpPr/>
            <p:nvPr/>
          </p:nvSpPr>
          <p:spPr>
            <a:xfrm>
              <a:off x="1300375" y="3795700"/>
              <a:ext cx="36125" cy="31950"/>
            </a:xfrm>
            <a:custGeom>
              <a:avLst/>
              <a:gdLst/>
              <a:ahLst/>
              <a:cxnLst/>
              <a:rect l="l" t="t" r="r" b="b"/>
              <a:pathLst>
                <a:path w="1445" h="1278" extrusionOk="0">
                  <a:moveTo>
                    <a:pt x="1232" y="1"/>
                  </a:moveTo>
                  <a:cubicBezTo>
                    <a:pt x="1232" y="1"/>
                    <a:pt x="1171" y="761"/>
                    <a:pt x="730" y="958"/>
                  </a:cubicBezTo>
                  <a:cubicBezTo>
                    <a:pt x="685" y="974"/>
                    <a:pt x="624" y="989"/>
                    <a:pt x="563" y="989"/>
                  </a:cubicBezTo>
                  <a:cubicBezTo>
                    <a:pt x="229" y="989"/>
                    <a:pt x="1" y="518"/>
                    <a:pt x="1" y="518"/>
                  </a:cubicBezTo>
                  <a:lnTo>
                    <a:pt x="1" y="518"/>
                  </a:lnTo>
                  <a:cubicBezTo>
                    <a:pt x="1" y="518"/>
                    <a:pt x="107" y="1278"/>
                    <a:pt x="670" y="1278"/>
                  </a:cubicBezTo>
                  <a:cubicBezTo>
                    <a:pt x="715" y="1278"/>
                    <a:pt x="746" y="1278"/>
                    <a:pt x="791" y="1262"/>
                  </a:cubicBezTo>
                  <a:cubicBezTo>
                    <a:pt x="1445" y="1156"/>
                    <a:pt x="1232" y="16"/>
                    <a:pt x="1232" y="16"/>
                  </a:cubicBezTo>
                  <a:lnTo>
                    <a:pt x="1232" y="1"/>
                  </a:lnTo>
                  <a:close/>
                </a:path>
              </a:pathLst>
            </a:custGeom>
            <a:solidFill>
              <a:srgbClr val="1F04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50"/>
            <p:cNvSpPr/>
            <p:nvPr/>
          </p:nvSpPr>
          <p:spPr>
            <a:xfrm>
              <a:off x="1383600" y="3746325"/>
              <a:ext cx="124250" cy="106500"/>
            </a:xfrm>
            <a:custGeom>
              <a:avLst/>
              <a:gdLst/>
              <a:ahLst/>
              <a:cxnLst/>
              <a:rect l="l" t="t" r="r" b="b"/>
              <a:pathLst>
                <a:path w="4970" h="4260" extrusionOk="0">
                  <a:moveTo>
                    <a:pt x="2842" y="0"/>
                  </a:moveTo>
                  <a:cubicBezTo>
                    <a:pt x="942" y="0"/>
                    <a:pt x="0" y="2295"/>
                    <a:pt x="1337" y="3632"/>
                  </a:cubicBezTo>
                  <a:cubicBezTo>
                    <a:pt x="1770" y="4065"/>
                    <a:pt x="2304" y="4259"/>
                    <a:pt x="2827" y="4259"/>
                  </a:cubicBezTo>
                  <a:cubicBezTo>
                    <a:pt x="3920" y="4259"/>
                    <a:pt x="4970" y="3413"/>
                    <a:pt x="4970" y="2128"/>
                  </a:cubicBezTo>
                  <a:cubicBezTo>
                    <a:pt x="4954" y="958"/>
                    <a:pt x="4012" y="0"/>
                    <a:pt x="2842" y="0"/>
                  </a:cubicBezTo>
                  <a:close/>
                </a:path>
              </a:pathLst>
            </a:custGeom>
            <a:solidFill>
              <a:srgbClr val="A95D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50"/>
            <p:cNvSpPr/>
            <p:nvPr/>
          </p:nvSpPr>
          <p:spPr>
            <a:xfrm>
              <a:off x="1250225" y="3711375"/>
              <a:ext cx="28525" cy="51300"/>
            </a:xfrm>
            <a:custGeom>
              <a:avLst/>
              <a:gdLst/>
              <a:ahLst/>
              <a:cxnLst/>
              <a:rect l="l" t="t" r="r" b="b"/>
              <a:pathLst>
                <a:path w="1141" h="2052" extrusionOk="0">
                  <a:moveTo>
                    <a:pt x="62" y="0"/>
                  </a:moveTo>
                  <a:cubicBezTo>
                    <a:pt x="67" y="1"/>
                    <a:pt x="72" y="2"/>
                    <a:pt x="76" y="3"/>
                  </a:cubicBezTo>
                  <a:lnTo>
                    <a:pt x="76" y="3"/>
                  </a:lnTo>
                  <a:cubicBezTo>
                    <a:pt x="77" y="2"/>
                    <a:pt x="77" y="1"/>
                    <a:pt x="77" y="0"/>
                  </a:cubicBezTo>
                  <a:close/>
                  <a:moveTo>
                    <a:pt x="76" y="3"/>
                  </a:moveTo>
                  <a:cubicBezTo>
                    <a:pt x="61" y="78"/>
                    <a:pt x="31" y="168"/>
                    <a:pt x="1" y="243"/>
                  </a:cubicBezTo>
                  <a:cubicBezTo>
                    <a:pt x="639" y="517"/>
                    <a:pt x="1141" y="2052"/>
                    <a:pt x="1141" y="2052"/>
                  </a:cubicBezTo>
                  <a:cubicBezTo>
                    <a:pt x="1141" y="2052"/>
                    <a:pt x="885" y="145"/>
                    <a:pt x="76" y="3"/>
                  </a:cubicBezTo>
                  <a:close/>
                </a:path>
              </a:pathLst>
            </a:custGeom>
            <a:solidFill>
              <a:srgbClr val="1F04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50"/>
            <p:cNvSpPr/>
            <p:nvPr/>
          </p:nvSpPr>
          <p:spPr>
            <a:xfrm>
              <a:off x="1217950" y="3711375"/>
              <a:ext cx="34200" cy="51300"/>
            </a:xfrm>
            <a:custGeom>
              <a:avLst/>
              <a:gdLst/>
              <a:ahLst/>
              <a:cxnLst/>
              <a:rect l="l" t="t" r="r" b="b"/>
              <a:pathLst>
                <a:path w="1368" h="2052" extrusionOk="0">
                  <a:moveTo>
                    <a:pt x="1277" y="0"/>
                  </a:moveTo>
                  <a:cubicBezTo>
                    <a:pt x="1201" y="0"/>
                    <a:pt x="1125" y="15"/>
                    <a:pt x="1049" y="46"/>
                  </a:cubicBezTo>
                  <a:cubicBezTo>
                    <a:pt x="0" y="441"/>
                    <a:pt x="289" y="2052"/>
                    <a:pt x="289" y="2052"/>
                  </a:cubicBezTo>
                  <a:cubicBezTo>
                    <a:pt x="289" y="2052"/>
                    <a:pt x="410" y="213"/>
                    <a:pt x="1110" y="213"/>
                  </a:cubicBezTo>
                  <a:lnTo>
                    <a:pt x="1125" y="213"/>
                  </a:lnTo>
                  <a:cubicBezTo>
                    <a:pt x="1186" y="213"/>
                    <a:pt x="1246" y="228"/>
                    <a:pt x="1292" y="243"/>
                  </a:cubicBezTo>
                  <a:cubicBezTo>
                    <a:pt x="1322" y="167"/>
                    <a:pt x="1353" y="76"/>
                    <a:pt x="1368" y="0"/>
                  </a:cubicBezTo>
                  <a:close/>
                </a:path>
              </a:pathLst>
            </a:custGeom>
            <a:solidFill>
              <a:srgbClr val="1C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50"/>
            <p:cNvSpPr/>
            <p:nvPr/>
          </p:nvSpPr>
          <p:spPr>
            <a:xfrm>
              <a:off x="1217750" y="3662300"/>
              <a:ext cx="64275" cy="38600"/>
            </a:xfrm>
            <a:custGeom>
              <a:avLst/>
              <a:gdLst/>
              <a:ahLst/>
              <a:cxnLst/>
              <a:rect l="l" t="t" r="r" b="b"/>
              <a:pathLst>
                <a:path w="2571" h="1544" extrusionOk="0">
                  <a:moveTo>
                    <a:pt x="2204" y="1"/>
                  </a:moveTo>
                  <a:cubicBezTo>
                    <a:pt x="1582" y="1"/>
                    <a:pt x="1" y="942"/>
                    <a:pt x="267" y="1462"/>
                  </a:cubicBezTo>
                  <a:cubicBezTo>
                    <a:pt x="296" y="1518"/>
                    <a:pt x="361" y="1543"/>
                    <a:pt x="451" y="1543"/>
                  </a:cubicBezTo>
                  <a:cubicBezTo>
                    <a:pt x="1018" y="1543"/>
                    <a:pt x="2571" y="557"/>
                    <a:pt x="2440" y="124"/>
                  </a:cubicBezTo>
                  <a:cubicBezTo>
                    <a:pt x="2414" y="38"/>
                    <a:pt x="2328" y="1"/>
                    <a:pt x="2204" y="1"/>
                  </a:cubicBezTo>
                  <a:close/>
                </a:path>
              </a:pathLst>
            </a:custGeom>
            <a:solidFill>
              <a:srgbClr val="6E1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50"/>
            <p:cNvSpPr/>
            <p:nvPr/>
          </p:nvSpPr>
          <p:spPr>
            <a:xfrm>
              <a:off x="1399875" y="3617650"/>
              <a:ext cx="66875" cy="27250"/>
            </a:xfrm>
            <a:custGeom>
              <a:avLst/>
              <a:gdLst/>
              <a:ahLst/>
              <a:cxnLst/>
              <a:rect l="l" t="t" r="r" b="b"/>
              <a:pathLst>
                <a:path w="2675" h="1090" extrusionOk="0">
                  <a:moveTo>
                    <a:pt x="968" y="0"/>
                  </a:moveTo>
                  <a:cubicBezTo>
                    <a:pt x="442" y="0"/>
                    <a:pt x="1" y="155"/>
                    <a:pt x="48" y="527"/>
                  </a:cubicBezTo>
                  <a:cubicBezTo>
                    <a:pt x="95" y="908"/>
                    <a:pt x="812" y="1090"/>
                    <a:pt x="1469" y="1090"/>
                  </a:cubicBezTo>
                  <a:cubicBezTo>
                    <a:pt x="2099" y="1090"/>
                    <a:pt x="2675" y="923"/>
                    <a:pt x="2556" y="603"/>
                  </a:cubicBezTo>
                  <a:cubicBezTo>
                    <a:pt x="2412" y="241"/>
                    <a:pt x="1624" y="0"/>
                    <a:pt x="968" y="0"/>
                  </a:cubicBezTo>
                  <a:close/>
                </a:path>
              </a:pathLst>
            </a:custGeom>
            <a:solidFill>
              <a:srgbClr val="6E1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50"/>
            <p:cNvSpPr/>
            <p:nvPr/>
          </p:nvSpPr>
          <p:spPr>
            <a:xfrm>
              <a:off x="1293175" y="3737575"/>
              <a:ext cx="30025" cy="27375"/>
            </a:xfrm>
            <a:custGeom>
              <a:avLst/>
              <a:gdLst/>
              <a:ahLst/>
              <a:cxnLst/>
              <a:rect l="l" t="t" r="r" b="b"/>
              <a:pathLst>
                <a:path w="1201" h="1095" extrusionOk="0">
                  <a:moveTo>
                    <a:pt x="988" y="1"/>
                  </a:moveTo>
                  <a:lnTo>
                    <a:pt x="897" y="578"/>
                  </a:lnTo>
                  <a:lnTo>
                    <a:pt x="0" y="1095"/>
                  </a:lnTo>
                  <a:cubicBezTo>
                    <a:pt x="380" y="1004"/>
                    <a:pt x="730" y="882"/>
                    <a:pt x="1094" y="730"/>
                  </a:cubicBezTo>
                  <a:cubicBezTo>
                    <a:pt x="1201" y="654"/>
                    <a:pt x="988" y="1"/>
                    <a:pt x="988" y="1"/>
                  </a:cubicBezTo>
                  <a:close/>
                </a:path>
              </a:pathLst>
            </a:custGeom>
            <a:solidFill>
              <a:srgbClr val="DCC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50"/>
            <p:cNvSpPr/>
            <p:nvPr/>
          </p:nvSpPr>
          <p:spPr>
            <a:xfrm>
              <a:off x="1217550" y="3768350"/>
              <a:ext cx="77150" cy="88175"/>
            </a:xfrm>
            <a:custGeom>
              <a:avLst/>
              <a:gdLst/>
              <a:ahLst/>
              <a:cxnLst/>
              <a:rect l="l" t="t" r="r" b="b"/>
              <a:pathLst>
                <a:path w="3086" h="3527" extrusionOk="0">
                  <a:moveTo>
                    <a:pt x="1232" y="1"/>
                  </a:moveTo>
                  <a:cubicBezTo>
                    <a:pt x="852" y="1"/>
                    <a:pt x="487" y="122"/>
                    <a:pt x="183" y="350"/>
                  </a:cubicBezTo>
                  <a:cubicBezTo>
                    <a:pt x="168" y="441"/>
                    <a:pt x="153" y="533"/>
                    <a:pt x="138" y="624"/>
                  </a:cubicBezTo>
                  <a:cubicBezTo>
                    <a:pt x="1" y="1824"/>
                    <a:pt x="609" y="2827"/>
                    <a:pt x="1536" y="3526"/>
                  </a:cubicBezTo>
                  <a:cubicBezTo>
                    <a:pt x="2448" y="3375"/>
                    <a:pt x="3086" y="2554"/>
                    <a:pt x="3010" y="1627"/>
                  </a:cubicBezTo>
                  <a:cubicBezTo>
                    <a:pt x="2934" y="700"/>
                    <a:pt x="2159" y="1"/>
                    <a:pt x="1232" y="1"/>
                  </a:cubicBezTo>
                  <a:close/>
                </a:path>
              </a:pathLst>
            </a:custGeom>
            <a:solidFill>
              <a:srgbClr val="A95D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50"/>
            <p:cNvSpPr/>
            <p:nvPr/>
          </p:nvSpPr>
          <p:spPr>
            <a:xfrm>
              <a:off x="1187200" y="3776725"/>
              <a:ext cx="68750" cy="80550"/>
            </a:xfrm>
            <a:custGeom>
              <a:avLst/>
              <a:gdLst/>
              <a:ahLst/>
              <a:cxnLst/>
              <a:rect l="l" t="t" r="r" b="b"/>
              <a:pathLst>
                <a:path w="2750" h="3222" extrusionOk="0">
                  <a:moveTo>
                    <a:pt x="1397" y="0"/>
                  </a:moveTo>
                  <a:cubicBezTo>
                    <a:pt x="1397" y="6"/>
                    <a:pt x="1396" y="12"/>
                    <a:pt x="1395" y="17"/>
                  </a:cubicBezTo>
                  <a:lnTo>
                    <a:pt x="1395" y="17"/>
                  </a:lnTo>
                  <a:cubicBezTo>
                    <a:pt x="1396" y="16"/>
                    <a:pt x="1397" y="16"/>
                    <a:pt x="1397" y="15"/>
                  </a:cubicBezTo>
                  <a:lnTo>
                    <a:pt x="1397" y="0"/>
                  </a:lnTo>
                  <a:close/>
                  <a:moveTo>
                    <a:pt x="1395" y="17"/>
                  </a:moveTo>
                  <a:cubicBezTo>
                    <a:pt x="0" y="1021"/>
                    <a:pt x="730" y="3222"/>
                    <a:pt x="2446" y="3222"/>
                  </a:cubicBezTo>
                  <a:cubicBezTo>
                    <a:pt x="2552" y="3222"/>
                    <a:pt x="2644" y="3207"/>
                    <a:pt x="2750" y="3191"/>
                  </a:cubicBezTo>
                  <a:cubicBezTo>
                    <a:pt x="1823" y="2492"/>
                    <a:pt x="1230" y="1489"/>
                    <a:pt x="1352" y="274"/>
                  </a:cubicBezTo>
                  <a:cubicBezTo>
                    <a:pt x="1366" y="187"/>
                    <a:pt x="1381" y="115"/>
                    <a:pt x="1395" y="17"/>
                  </a:cubicBezTo>
                  <a:close/>
                </a:path>
              </a:pathLst>
            </a:custGeom>
            <a:solidFill>
              <a:srgbClr val="994F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50"/>
            <p:cNvSpPr/>
            <p:nvPr/>
          </p:nvSpPr>
          <p:spPr>
            <a:xfrm>
              <a:off x="1619150" y="3682500"/>
              <a:ext cx="61950" cy="59275"/>
            </a:xfrm>
            <a:custGeom>
              <a:avLst/>
              <a:gdLst/>
              <a:ahLst/>
              <a:cxnLst/>
              <a:rect l="l" t="t" r="r" b="b"/>
              <a:pathLst>
                <a:path w="2478" h="2371" extrusionOk="0">
                  <a:moveTo>
                    <a:pt x="1581" y="0"/>
                  </a:moveTo>
                  <a:lnTo>
                    <a:pt x="1581" y="0"/>
                  </a:lnTo>
                  <a:cubicBezTo>
                    <a:pt x="2082" y="31"/>
                    <a:pt x="2462" y="456"/>
                    <a:pt x="2462" y="958"/>
                  </a:cubicBezTo>
                  <a:cubicBezTo>
                    <a:pt x="2477" y="441"/>
                    <a:pt x="2082" y="15"/>
                    <a:pt x="1581" y="0"/>
                  </a:cubicBezTo>
                  <a:close/>
                  <a:moveTo>
                    <a:pt x="1003" y="1064"/>
                  </a:moveTo>
                  <a:cubicBezTo>
                    <a:pt x="395" y="1064"/>
                    <a:pt x="380" y="1961"/>
                    <a:pt x="380" y="1961"/>
                  </a:cubicBezTo>
                  <a:cubicBezTo>
                    <a:pt x="380" y="1961"/>
                    <a:pt x="395" y="1079"/>
                    <a:pt x="1003" y="1064"/>
                  </a:cubicBezTo>
                  <a:close/>
                  <a:moveTo>
                    <a:pt x="1535" y="137"/>
                  </a:moveTo>
                  <a:cubicBezTo>
                    <a:pt x="1368" y="137"/>
                    <a:pt x="1216" y="167"/>
                    <a:pt x="1079" y="228"/>
                  </a:cubicBezTo>
                  <a:cubicBezTo>
                    <a:pt x="0" y="654"/>
                    <a:pt x="350" y="1414"/>
                    <a:pt x="350" y="1414"/>
                  </a:cubicBezTo>
                  <a:cubicBezTo>
                    <a:pt x="350" y="1414"/>
                    <a:pt x="699" y="836"/>
                    <a:pt x="1155" y="836"/>
                  </a:cubicBezTo>
                  <a:cubicBezTo>
                    <a:pt x="1277" y="836"/>
                    <a:pt x="1398" y="866"/>
                    <a:pt x="1505" y="942"/>
                  </a:cubicBezTo>
                  <a:cubicBezTo>
                    <a:pt x="2401" y="1550"/>
                    <a:pt x="1110" y="2371"/>
                    <a:pt x="1110" y="2371"/>
                  </a:cubicBezTo>
                  <a:cubicBezTo>
                    <a:pt x="1110" y="2371"/>
                    <a:pt x="2295" y="2113"/>
                    <a:pt x="2462" y="958"/>
                  </a:cubicBezTo>
                  <a:cubicBezTo>
                    <a:pt x="2462" y="958"/>
                    <a:pt x="2249" y="137"/>
                    <a:pt x="1535" y="137"/>
                  </a:cubicBezTo>
                  <a:close/>
                </a:path>
              </a:pathLst>
            </a:custGeom>
            <a:solidFill>
              <a:srgbClr val="7437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50"/>
            <p:cNvSpPr/>
            <p:nvPr/>
          </p:nvSpPr>
          <p:spPr>
            <a:xfrm>
              <a:off x="1640800" y="3682500"/>
              <a:ext cx="17875" cy="28125"/>
            </a:xfrm>
            <a:custGeom>
              <a:avLst/>
              <a:gdLst/>
              <a:ahLst/>
              <a:cxnLst/>
              <a:rect l="l" t="t" r="r" b="b"/>
              <a:pathLst>
                <a:path w="715" h="1125" extrusionOk="0">
                  <a:moveTo>
                    <a:pt x="152" y="1064"/>
                  </a:moveTo>
                  <a:cubicBezTo>
                    <a:pt x="244" y="1064"/>
                    <a:pt x="350" y="1094"/>
                    <a:pt x="441" y="1125"/>
                  </a:cubicBezTo>
                  <a:cubicBezTo>
                    <a:pt x="350" y="1094"/>
                    <a:pt x="244" y="1064"/>
                    <a:pt x="152" y="1064"/>
                  </a:cubicBezTo>
                  <a:close/>
                  <a:moveTo>
                    <a:pt x="152" y="1064"/>
                  </a:moveTo>
                  <a:lnTo>
                    <a:pt x="152" y="1064"/>
                  </a:lnTo>
                  <a:close/>
                  <a:moveTo>
                    <a:pt x="593" y="0"/>
                  </a:moveTo>
                  <a:cubicBezTo>
                    <a:pt x="396" y="0"/>
                    <a:pt x="183" y="46"/>
                    <a:pt x="0" y="122"/>
                  </a:cubicBezTo>
                  <a:cubicBezTo>
                    <a:pt x="183" y="46"/>
                    <a:pt x="396" y="0"/>
                    <a:pt x="593" y="0"/>
                  </a:cubicBezTo>
                  <a:lnTo>
                    <a:pt x="715" y="0"/>
                  </a:lnTo>
                  <a:lnTo>
                    <a:pt x="593" y="0"/>
                  </a:lnTo>
                </a:path>
              </a:pathLst>
            </a:custGeom>
            <a:solidFill>
              <a:srgbClr val="7437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50"/>
            <p:cNvSpPr/>
            <p:nvPr/>
          </p:nvSpPr>
          <p:spPr>
            <a:xfrm>
              <a:off x="1619150" y="3682500"/>
              <a:ext cx="61575" cy="59275"/>
            </a:xfrm>
            <a:custGeom>
              <a:avLst/>
              <a:gdLst/>
              <a:ahLst/>
              <a:cxnLst/>
              <a:rect l="l" t="t" r="r" b="b"/>
              <a:pathLst>
                <a:path w="2463" h="2371" extrusionOk="0">
                  <a:moveTo>
                    <a:pt x="1459" y="0"/>
                  </a:moveTo>
                  <a:cubicBezTo>
                    <a:pt x="1262" y="0"/>
                    <a:pt x="1049" y="46"/>
                    <a:pt x="866" y="122"/>
                  </a:cubicBezTo>
                  <a:lnTo>
                    <a:pt x="851" y="122"/>
                  </a:lnTo>
                  <a:cubicBezTo>
                    <a:pt x="441" y="289"/>
                    <a:pt x="183" y="699"/>
                    <a:pt x="213" y="1140"/>
                  </a:cubicBezTo>
                  <a:cubicBezTo>
                    <a:pt x="213" y="1429"/>
                    <a:pt x="274" y="1702"/>
                    <a:pt x="380" y="1961"/>
                  </a:cubicBezTo>
                  <a:cubicBezTo>
                    <a:pt x="380" y="1961"/>
                    <a:pt x="395" y="1064"/>
                    <a:pt x="1003" y="1064"/>
                  </a:cubicBezTo>
                  <a:cubicBezTo>
                    <a:pt x="1110" y="1064"/>
                    <a:pt x="1201" y="1079"/>
                    <a:pt x="1292" y="1125"/>
                  </a:cubicBezTo>
                  <a:cubicBezTo>
                    <a:pt x="1550" y="1216"/>
                    <a:pt x="1657" y="1353"/>
                    <a:pt x="1657" y="1520"/>
                  </a:cubicBezTo>
                  <a:cubicBezTo>
                    <a:pt x="1657" y="1900"/>
                    <a:pt x="1110" y="2371"/>
                    <a:pt x="1110" y="2371"/>
                  </a:cubicBezTo>
                  <a:cubicBezTo>
                    <a:pt x="1110" y="2371"/>
                    <a:pt x="2401" y="1550"/>
                    <a:pt x="1505" y="942"/>
                  </a:cubicBezTo>
                  <a:cubicBezTo>
                    <a:pt x="1398" y="882"/>
                    <a:pt x="1277" y="836"/>
                    <a:pt x="1155" y="836"/>
                  </a:cubicBezTo>
                  <a:cubicBezTo>
                    <a:pt x="699" y="836"/>
                    <a:pt x="350" y="1429"/>
                    <a:pt x="350" y="1429"/>
                  </a:cubicBezTo>
                  <a:cubicBezTo>
                    <a:pt x="350" y="1429"/>
                    <a:pt x="0" y="669"/>
                    <a:pt x="1079" y="228"/>
                  </a:cubicBezTo>
                  <a:cubicBezTo>
                    <a:pt x="1216" y="183"/>
                    <a:pt x="1368" y="152"/>
                    <a:pt x="1520" y="137"/>
                  </a:cubicBezTo>
                  <a:cubicBezTo>
                    <a:pt x="2249" y="137"/>
                    <a:pt x="2447" y="958"/>
                    <a:pt x="2447" y="958"/>
                  </a:cubicBezTo>
                  <a:cubicBezTo>
                    <a:pt x="2462" y="456"/>
                    <a:pt x="2082" y="46"/>
                    <a:pt x="1581" y="15"/>
                  </a:cubicBezTo>
                  <a:lnTo>
                    <a:pt x="1459" y="15"/>
                  </a:lnTo>
                  <a:lnTo>
                    <a:pt x="1459" y="0"/>
                  </a:lnTo>
                  <a:close/>
                </a:path>
              </a:pathLst>
            </a:custGeom>
            <a:solidFill>
              <a:srgbClr val="4E19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50"/>
            <p:cNvSpPr/>
            <p:nvPr/>
          </p:nvSpPr>
          <p:spPr>
            <a:xfrm>
              <a:off x="1293925" y="3764950"/>
              <a:ext cx="22450" cy="9650"/>
            </a:xfrm>
            <a:custGeom>
              <a:avLst/>
              <a:gdLst/>
              <a:ahLst/>
              <a:cxnLst/>
              <a:rect l="l" t="t" r="r" b="b"/>
              <a:pathLst>
                <a:path w="898" h="386" extrusionOk="0">
                  <a:moveTo>
                    <a:pt x="1" y="0"/>
                  </a:moveTo>
                  <a:cubicBezTo>
                    <a:pt x="1" y="0"/>
                    <a:pt x="350" y="365"/>
                    <a:pt x="548" y="380"/>
                  </a:cubicBezTo>
                  <a:cubicBezTo>
                    <a:pt x="574" y="384"/>
                    <a:pt x="602" y="386"/>
                    <a:pt x="630" y="386"/>
                  </a:cubicBezTo>
                  <a:cubicBezTo>
                    <a:pt x="715" y="386"/>
                    <a:pt x="806" y="369"/>
                    <a:pt x="897" y="334"/>
                  </a:cubicBezTo>
                  <a:cubicBezTo>
                    <a:pt x="608" y="198"/>
                    <a:pt x="305" y="91"/>
                    <a:pt x="1" y="0"/>
                  </a:cubicBezTo>
                  <a:close/>
                </a:path>
              </a:pathLst>
            </a:custGeom>
            <a:solidFill>
              <a:srgbClr val="2E09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50"/>
            <p:cNvSpPr/>
            <p:nvPr/>
          </p:nvSpPr>
          <p:spPr>
            <a:xfrm>
              <a:off x="1319750" y="3825350"/>
              <a:ext cx="23600" cy="17875"/>
            </a:xfrm>
            <a:custGeom>
              <a:avLst/>
              <a:gdLst/>
              <a:ahLst/>
              <a:cxnLst/>
              <a:rect l="l" t="t" r="r" b="b"/>
              <a:pathLst>
                <a:path w="944" h="715" extrusionOk="0">
                  <a:moveTo>
                    <a:pt x="898" y="0"/>
                  </a:moveTo>
                  <a:cubicBezTo>
                    <a:pt x="898" y="0"/>
                    <a:pt x="882" y="0"/>
                    <a:pt x="867" y="31"/>
                  </a:cubicBezTo>
                  <a:cubicBezTo>
                    <a:pt x="670" y="228"/>
                    <a:pt x="1" y="502"/>
                    <a:pt x="1" y="502"/>
                  </a:cubicBezTo>
                  <a:lnTo>
                    <a:pt x="548" y="715"/>
                  </a:lnTo>
                  <a:cubicBezTo>
                    <a:pt x="548" y="715"/>
                    <a:pt x="943" y="0"/>
                    <a:pt x="898" y="0"/>
                  </a:cubicBezTo>
                  <a:close/>
                </a:path>
              </a:pathLst>
            </a:custGeom>
            <a:solidFill>
              <a:srgbClr val="7437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50"/>
            <p:cNvSpPr/>
            <p:nvPr/>
          </p:nvSpPr>
          <p:spPr>
            <a:xfrm>
              <a:off x="1092175" y="3279300"/>
              <a:ext cx="691875" cy="543400"/>
            </a:xfrm>
            <a:custGeom>
              <a:avLst/>
              <a:gdLst/>
              <a:ahLst/>
              <a:cxnLst/>
              <a:rect l="l" t="t" r="r" b="b"/>
              <a:pathLst>
                <a:path w="27675" h="21736" extrusionOk="0">
                  <a:moveTo>
                    <a:pt x="20196" y="0"/>
                  </a:moveTo>
                  <a:cubicBezTo>
                    <a:pt x="17570" y="0"/>
                    <a:pt x="16618" y="2516"/>
                    <a:pt x="16247" y="2679"/>
                  </a:cubicBezTo>
                  <a:cubicBezTo>
                    <a:pt x="16224" y="2689"/>
                    <a:pt x="16203" y="2694"/>
                    <a:pt x="16182" y="2694"/>
                  </a:cubicBezTo>
                  <a:cubicBezTo>
                    <a:pt x="15841" y="2694"/>
                    <a:pt x="15759" y="1341"/>
                    <a:pt x="15730" y="1083"/>
                  </a:cubicBezTo>
                  <a:cubicBezTo>
                    <a:pt x="15724" y="1052"/>
                    <a:pt x="15694" y="1037"/>
                    <a:pt x="15646" y="1037"/>
                  </a:cubicBezTo>
                  <a:cubicBezTo>
                    <a:pt x="15295" y="1037"/>
                    <a:pt x="13974" y="1851"/>
                    <a:pt x="14134" y="3241"/>
                  </a:cubicBezTo>
                  <a:cubicBezTo>
                    <a:pt x="14301" y="4837"/>
                    <a:pt x="16110" y="6098"/>
                    <a:pt x="16110" y="6098"/>
                  </a:cubicBezTo>
                  <a:cubicBezTo>
                    <a:pt x="14180" y="6144"/>
                    <a:pt x="13739" y="7420"/>
                    <a:pt x="9985" y="9244"/>
                  </a:cubicBezTo>
                  <a:cubicBezTo>
                    <a:pt x="8817" y="9801"/>
                    <a:pt x="7595" y="9965"/>
                    <a:pt x="6487" y="9965"/>
                  </a:cubicBezTo>
                  <a:cubicBezTo>
                    <a:pt x="5722" y="9965"/>
                    <a:pt x="5010" y="9887"/>
                    <a:pt x="4408" y="9806"/>
                  </a:cubicBezTo>
                  <a:cubicBezTo>
                    <a:pt x="3791" y="9729"/>
                    <a:pt x="3294" y="9649"/>
                    <a:pt x="2968" y="9649"/>
                  </a:cubicBezTo>
                  <a:cubicBezTo>
                    <a:pt x="2588" y="9649"/>
                    <a:pt x="2443" y="9758"/>
                    <a:pt x="2615" y="10110"/>
                  </a:cubicBezTo>
                  <a:cubicBezTo>
                    <a:pt x="3147" y="11098"/>
                    <a:pt x="3739" y="12025"/>
                    <a:pt x="4423" y="12922"/>
                  </a:cubicBezTo>
                  <a:cubicBezTo>
                    <a:pt x="2007" y="14001"/>
                    <a:pt x="1" y="13271"/>
                    <a:pt x="1597" y="14639"/>
                  </a:cubicBezTo>
                  <a:cubicBezTo>
                    <a:pt x="2399" y="15334"/>
                    <a:pt x="3354" y="15518"/>
                    <a:pt x="4122" y="15518"/>
                  </a:cubicBezTo>
                  <a:cubicBezTo>
                    <a:pt x="4881" y="15518"/>
                    <a:pt x="5457" y="15338"/>
                    <a:pt x="5517" y="15292"/>
                  </a:cubicBezTo>
                  <a:cubicBezTo>
                    <a:pt x="7007" y="14517"/>
                    <a:pt x="8359" y="13530"/>
                    <a:pt x="9560" y="12359"/>
                  </a:cubicBezTo>
                  <a:cubicBezTo>
                    <a:pt x="9560" y="12359"/>
                    <a:pt x="11152" y="13144"/>
                    <a:pt x="13642" y="13144"/>
                  </a:cubicBezTo>
                  <a:cubicBezTo>
                    <a:pt x="14052" y="13144"/>
                    <a:pt x="14485" y="13123"/>
                    <a:pt x="14940" y="13074"/>
                  </a:cubicBezTo>
                  <a:cubicBezTo>
                    <a:pt x="14940" y="13074"/>
                    <a:pt x="16627" y="15733"/>
                    <a:pt x="18313" y="16280"/>
                  </a:cubicBezTo>
                  <a:cubicBezTo>
                    <a:pt x="18313" y="16280"/>
                    <a:pt x="18921" y="19654"/>
                    <a:pt x="20654" y="19654"/>
                  </a:cubicBezTo>
                  <a:cubicBezTo>
                    <a:pt x="20654" y="19654"/>
                    <a:pt x="19529" y="17207"/>
                    <a:pt x="20502" y="15885"/>
                  </a:cubicBezTo>
                  <a:cubicBezTo>
                    <a:pt x="20973" y="15201"/>
                    <a:pt x="21710" y="14859"/>
                    <a:pt x="22447" y="14859"/>
                  </a:cubicBezTo>
                  <a:cubicBezTo>
                    <a:pt x="23184" y="14859"/>
                    <a:pt x="23921" y="15201"/>
                    <a:pt x="24392" y="15885"/>
                  </a:cubicBezTo>
                  <a:cubicBezTo>
                    <a:pt x="25410" y="17253"/>
                    <a:pt x="22037" y="20216"/>
                    <a:pt x="20654" y="21295"/>
                  </a:cubicBezTo>
                  <a:cubicBezTo>
                    <a:pt x="20487" y="21417"/>
                    <a:pt x="20335" y="21569"/>
                    <a:pt x="20198" y="21736"/>
                  </a:cubicBezTo>
                  <a:cubicBezTo>
                    <a:pt x="23830" y="20307"/>
                    <a:pt x="27675" y="16235"/>
                    <a:pt x="26505" y="13955"/>
                  </a:cubicBezTo>
                  <a:lnTo>
                    <a:pt x="26505" y="13940"/>
                  </a:lnTo>
                  <a:cubicBezTo>
                    <a:pt x="25289" y="11615"/>
                    <a:pt x="23268" y="7603"/>
                    <a:pt x="21368" y="6478"/>
                  </a:cubicBezTo>
                  <a:cubicBezTo>
                    <a:pt x="20780" y="6134"/>
                    <a:pt x="20245" y="6033"/>
                    <a:pt x="19777" y="6033"/>
                  </a:cubicBezTo>
                  <a:cubicBezTo>
                    <a:pt x="19460" y="6033"/>
                    <a:pt x="19173" y="6079"/>
                    <a:pt x="18921" y="6129"/>
                  </a:cubicBezTo>
                  <a:cubicBezTo>
                    <a:pt x="18679" y="6169"/>
                    <a:pt x="18469" y="6213"/>
                    <a:pt x="18297" y="6213"/>
                  </a:cubicBezTo>
                  <a:cubicBezTo>
                    <a:pt x="18082" y="6213"/>
                    <a:pt x="17927" y="6144"/>
                    <a:pt x="17842" y="5916"/>
                  </a:cubicBezTo>
                  <a:cubicBezTo>
                    <a:pt x="16490" y="2557"/>
                    <a:pt x="22660" y="2117"/>
                    <a:pt x="23176" y="2117"/>
                  </a:cubicBezTo>
                  <a:cubicBezTo>
                    <a:pt x="23693" y="2117"/>
                    <a:pt x="23131" y="141"/>
                    <a:pt x="20380" y="4"/>
                  </a:cubicBezTo>
                  <a:cubicBezTo>
                    <a:pt x="20318" y="2"/>
                    <a:pt x="20256" y="0"/>
                    <a:pt x="20196" y="0"/>
                  </a:cubicBezTo>
                  <a:close/>
                </a:path>
              </a:pathLst>
            </a:custGeom>
            <a:solidFill>
              <a:srgbClr val="6E1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50"/>
            <p:cNvSpPr/>
            <p:nvPr/>
          </p:nvSpPr>
          <p:spPr>
            <a:xfrm>
              <a:off x="1444000" y="3279650"/>
              <a:ext cx="237850" cy="154775"/>
            </a:xfrm>
            <a:custGeom>
              <a:avLst/>
              <a:gdLst/>
              <a:ahLst/>
              <a:cxnLst/>
              <a:rect l="l" t="t" r="r" b="b"/>
              <a:pathLst>
                <a:path w="9514" h="6191" extrusionOk="0">
                  <a:moveTo>
                    <a:pt x="6106" y="1"/>
                  </a:moveTo>
                  <a:cubicBezTo>
                    <a:pt x="3728" y="1"/>
                    <a:pt x="2724" y="2086"/>
                    <a:pt x="2280" y="2589"/>
                  </a:cubicBezTo>
                  <a:cubicBezTo>
                    <a:pt x="2100" y="2870"/>
                    <a:pt x="1755" y="3035"/>
                    <a:pt x="1417" y="3035"/>
                  </a:cubicBezTo>
                  <a:cubicBezTo>
                    <a:pt x="1043" y="3035"/>
                    <a:pt x="675" y="2832"/>
                    <a:pt x="548" y="2361"/>
                  </a:cubicBezTo>
                  <a:cubicBezTo>
                    <a:pt x="502" y="2179"/>
                    <a:pt x="472" y="1996"/>
                    <a:pt x="456" y="1814"/>
                  </a:cubicBezTo>
                  <a:cubicBezTo>
                    <a:pt x="152" y="2209"/>
                    <a:pt x="0" y="2726"/>
                    <a:pt x="61" y="3242"/>
                  </a:cubicBezTo>
                  <a:cubicBezTo>
                    <a:pt x="228" y="4838"/>
                    <a:pt x="2037" y="6084"/>
                    <a:pt x="2037" y="6084"/>
                  </a:cubicBezTo>
                  <a:cubicBezTo>
                    <a:pt x="1809" y="6084"/>
                    <a:pt x="1566" y="6115"/>
                    <a:pt x="1338" y="6175"/>
                  </a:cubicBezTo>
                  <a:lnTo>
                    <a:pt x="1353" y="6175"/>
                  </a:lnTo>
                  <a:cubicBezTo>
                    <a:pt x="1551" y="6191"/>
                    <a:pt x="1748" y="6191"/>
                    <a:pt x="1961" y="6191"/>
                  </a:cubicBezTo>
                  <a:lnTo>
                    <a:pt x="1976" y="6191"/>
                  </a:lnTo>
                  <a:cubicBezTo>
                    <a:pt x="2098" y="6175"/>
                    <a:pt x="2219" y="6160"/>
                    <a:pt x="2341" y="6115"/>
                  </a:cubicBezTo>
                  <a:cubicBezTo>
                    <a:pt x="2295" y="5400"/>
                    <a:pt x="2493" y="4641"/>
                    <a:pt x="2645" y="3957"/>
                  </a:cubicBezTo>
                  <a:cubicBezTo>
                    <a:pt x="2857" y="3045"/>
                    <a:pt x="3253" y="2270"/>
                    <a:pt x="4043" y="1738"/>
                  </a:cubicBezTo>
                  <a:cubicBezTo>
                    <a:pt x="4690" y="1307"/>
                    <a:pt x="5630" y="1055"/>
                    <a:pt x="6559" y="1055"/>
                  </a:cubicBezTo>
                  <a:cubicBezTo>
                    <a:pt x="7594" y="1055"/>
                    <a:pt x="8617" y="1367"/>
                    <a:pt x="9210" y="2087"/>
                  </a:cubicBezTo>
                  <a:cubicBezTo>
                    <a:pt x="9514" y="1799"/>
                    <a:pt x="8845" y="127"/>
                    <a:pt x="6307" y="5"/>
                  </a:cubicBezTo>
                  <a:cubicBezTo>
                    <a:pt x="6239" y="2"/>
                    <a:pt x="6172" y="1"/>
                    <a:pt x="6106" y="1"/>
                  </a:cubicBezTo>
                  <a:close/>
                </a:path>
              </a:pathLst>
            </a:custGeom>
            <a:solidFill>
              <a:srgbClr val="591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50"/>
            <p:cNvSpPr/>
            <p:nvPr/>
          </p:nvSpPr>
          <p:spPr>
            <a:xfrm>
              <a:off x="1129425" y="3580300"/>
              <a:ext cx="471500" cy="188850"/>
            </a:xfrm>
            <a:custGeom>
              <a:avLst/>
              <a:gdLst/>
              <a:ahLst/>
              <a:cxnLst/>
              <a:rect l="l" t="t" r="r" b="b"/>
              <a:pathLst>
                <a:path w="18860" h="7554" extrusionOk="0">
                  <a:moveTo>
                    <a:pt x="8435" y="0"/>
                  </a:moveTo>
                  <a:cubicBezTo>
                    <a:pt x="6991" y="1231"/>
                    <a:pt x="4894" y="1809"/>
                    <a:pt x="3116" y="2158"/>
                  </a:cubicBezTo>
                  <a:cubicBezTo>
                    <a:pt x="2379" y="2295"/>
                    <a:pt x="1311" y="2517"/>
                    <a:pt x="331" y="2517"/>
                  </a:cubicBezTo>
                  <a:cubicBezTo>
                    <a:pt x="219" y="2517"/>
                    <a:pt x="109" y="2514"/>
                    <a:pt x="0" y="2508"/>
                  </a:cubicBezTo>
                  <a:lnTo>
                    <a:pt x="0" y="2508"/>
                  </a:lnTo>
                  <a:lnTo>
                    <a:pt x="107" y="2599"/>
                  </a:lnTo>
                  <a:cubicBezTo>
                    <a:pt x="904" y="3290"/>
                    <a:pt x="1854" y="3473"/>
                    <a:pt x="2620" y="3473"/>
                  </a:cubicBezTo>
                  <a:cubicBezTo>
                    <a:pt x="3385" y="3473"/>
                    <a:pt x="3967" y="3290"/>
                    <a:pt x="4027" y="3252"/>
                  </a:cubicBezTo>
                  <a:cubicBezTo>
                    <a:pt x="5517" y="2477"/>
                    <a:pt x="6869" y="1490"/>
                    <a:pt x="8070" y="319"/>
                  </a:cubicBezTo>
                  <a:cubicBezTo>
                    <a:pt x="8070" y="319"/>
                    <a:pt x="9642" y="1095"/>
                    <a:pt x="12107" y="1095"/>
                  </a:cubicBezTo>
                  <a:cubicBezTo>
                    <a:pt x="12529" y="1095"/>
                    <a:pt x="12978" y="1072"/>
                    <a:pt x="13450" y="1018"/>
                  </a:cubicBezTo>
                  <a:cubicBezTo>
                    <a:pt x="13450" y="1018"/>
                    <a:pt x="15137" y="3678"/>
                    <a:pt x="16823" y="4240"/>
                  </a:cubicBezTo>
                  <a:cubicBezTo>
                    <a:pt x="16823" y="4240"/>
                    <a:pt x="17340" y="7128"/>
                    <a:pt x="18799" y="7553"/>
                  </a:cubicBezTo>
                  <a:lnTo>
                    <a:pt x="18860" y="7523"/>
                  </a:lnTo>
                  <a:cubicBezTo>
                    <a:pt x="18677" y="7280"/>
                    <a:pt x="18541" y="7021"/>
                    <a:pt x="18419" y="6763"/>
                  </a:cubicBezTo>
                  <a:cubicBezTo>
                    <a:pt x="17887" y="5942"/>
                    <a:pt x="17568" y="5106"/>
                    <a:pt x="17842" y="4195"/>
                  </a:cubicBezTo>
                  <a:cubicBezTo>
                    <a:pt x="16413" y="3496"/>
                    <a:pt x="15182" y="1854"/>
                    <a:pt x="14285" y="654"/>
                  </a:cubicBezTo>
                  <a:cubicBezTo>
                    <a:pt x="14138" y="617"/>
                    <a:pt x="13991" y="597"/>
                    <a:pt x="13840" y="597"/>
                  </a:cubicBezTo>
                  <a:cubicBezTo>
                    <a:pt x="13742" y="597"/>
                    <a:pt x="13643" y="605"/>
                    <a:pt x="13541" y="623"/>
                  </a:cubicBezTo>
                  <a:cubicBezTo>
                    <a:pt x="13329" y="637"/>
                    <a:pt x="13116" y="644"/>
                    <a:pt x="12902" y="644"/>
                  </a:cubicBezTo>
                  <a:cubicBezTo>
                    <a:pt x="12426" y="644"/>
                    <a:pt x="11946" y="610"/>
                    <a:pt x="11474" y="547"/>
                  </a:cubicBezTo>
                  <a:cubicBezTo>
                    <a:pt x="10623" y="426"/>
                    <a:pt x="9331" y="395"/>
                    <a:pt x="8435" y="0"/>
                  </a:cubicBezTo>
                  <a:close/>
                </a:path>
              </a:pathLst>
            </a:custGeom>
            <a:solidFill>
              <a:srgbClr val="591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50"/>
            <p:cNvSpPr/>
            <p:nvPr/>
          </p:nvSpPr>
          <p:spPr>
            <a:xfrm>
              <a:off x="1561400" y="3429850"/>
              <a:ext cx="25100" cy="3450"/>
            </a:xfrm>
            <a:custGeom>
              <a:avLst/>
              <a:gdLst/>
              <a:ahLst/>
              <a:cxnLst/>
              <a:rect l="l" t="t" r="r" b="b"/>
              <a:pathLst>
                <a:path w="1004" h="138" extrusionOk="0">
                  <a:moveTo>
                    <a:pt x="1003" y="0"/>
                  </a:moveTo>
                  <a:lnTo>
                    <a:pt x="1003" y="0"/>
                  </a:lnTo>
                  <a:cubicBezTo>
                    <a:pt x="669" y="15"/>
                    <a:pt x="335" y="61"/>
                    <a:pt x="0" y="137"/>
                  </a:cubicBezTo>
                  <a:lnTo>
                    <a:pt x="167" y="107"/>
                  </a:lnTo>
                  <a:cubicBezTo>
                    <a:pt x="441" y="46"/>
                    <a:pt x="730" y="15"/>
                    <a:pt x="1003" y="0"/>
                  </a:cubicBezTo>
                  <a:close/>
                </a:path>
              </a:pathLst>
            </a:custGeom>
            <a:solidFill>
              <a:srgbClr val="9F51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50"/>
            <p:cNvSpPr/>
            <p:nvPr/>
          </p:nvSpPr>
          <p:spPr>
            <a:xfrm>
              <a:off x="1561400" y="3430225"/>
              <a:ext cx="199100" cy="332075"/>
            </a:xfrm>
            <a:custGeom>
              <a:avLst/>
              <a:gdLst/>
              <a:ahLst/>
              <a:cxnLst/>
              <a:rect l="l" t="t" r="r" b="b"/>
              <a:pathLst>
                <a:path w="7964" h="13283" extrusionOk="0">
                  <a:moveTo>
                    <a:pt x="1003" y="0"/>
                  </a:moveTo>
                  <a:cubicBezTo>
                    <a:pt x="730" y="0"/>
                    <a:pt x="441" y="31"/>
                    <a:pt x="167" y="92"/>
                  </a:cubicBezTo>
                  <a:lnTo>
                    <a:pt x="0" y="122"/>
                  </a:lnTo>
                  <a:cubicBezTo>
                    <a:pt x="1094" y="380"/>
                    <a:pt x="2143" y="1095"/>
                    <a:pt x="3025" y="1763"/>
                  </a:cubicBezTo>
                  <a:cubicBezTo>
                    <a:pt x="4316" y="2721"/>
                    <a:pt x="5107" y="4332"/>
                    <a:pt x="5760" y="5775"/>
                  </a:cubicBezTo>
                  <a:cubicBezTo>
                    <a:pt x="6383" y="7143"/>
                    <a:pt x="7143" y="9119"/>
                    <a:pt x="6429" y="10578"/>
                  </a:cubicBezTo>
                  <a:cubicBezTo>
                    <a:pt x="6383" y="10684"/>
                    <a:pt x="6322" y="10806"/>
                    <a:pt x="6246" y="10912"/>
                  </a:cubicBezTo>
                  <a:cubicBezTo>
                    <a:pt x="5912" y="11793"/>
                    <a:pt x="5410" y="12599"/>
                    <a:pt x="4757" y="13283"/>
                  </a:cubicBezTo>
                  <a:cubicBezTo>
                    <a:pt x="5654" y="12584"/>
                    <a:pt x="6489" y="11809"/>
                    <a:pt x="7249" y="10942"/>
                  </a:cubicBezTo>
                  <a:cubicBezTo>
                    <a:pt x="7568" y="10441"/>
                    <a:pt x="7796" y="9863"/>
                    <a:pt x="7918" y="9271"/>
                  </a:cubicBezTo>
                  <a:lnTo>
                    <a:pt x="7918" y="9255"/>
                  </a:lnTo>
                  <a:lnTo>
                    <a:pt x="7918" y="9240"/>
                  </a:lnTo>
                  <a:lnTo>
                    <a:pt x="7918" y="9179"/>
                  </a:lnTo>
                  <a:lnTo>
                    <a:pt x="7918" y="9134"/>
                  </a:lnTo>
                  <a:lnTo>
                    <a:pt x="7918" y="9103"/>
                  </a:lnTo>
                  <a:cubicBezTo>
                    <a:pt x="7964" y="8739"/>
                    <a:pt x="7918" y="8374"/>
                    <a:pt x="7781" y="8040"/>
                  </a:cubicBezTo>
                  <a:lnTo>
                    <a:pt x="7781" y="8024"/>
                  </a:lnTo>
                  <a:cubicBezTo>
                    <a:pt x="7766" y="8009"/>
                    <a:pt x="7766" y="7994"/>
                    <a:pt x="7751" y="7979"/>
                  </a:cubicBezTo>
                  <a:lnTo>
                    <a:pt x="7751" y="7964"/>
                  </a:lnTo>
                  <a:lnTo>
                    <a:pt x="7751" y="7948"/>
                  </a:lnTo>
                  <a:lnTo>
                    <a:pt x="7751" y="7933"/>
                  </a:lnTo>
                  <a:cubicBezTo>
                    <a:pt x="6535" y="5608"/>
                    <a:pt x="4514" y="1596"/>
                    <a:pt x="2614" y="487"/>
                  </a:cubicBezTo>
                  <a:cubicBezTo>
                    <a:pt x="2128" y="183"/>
                    <a:pt x="1581" y="31"/>
                    <a:pt x="1019" y="31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rgbClr val="7C19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0"/>
            <p:cNvSpPr/>
            <p:nvPr/>
          </p:nvSpPr>
          <p:spPr>
            <a:xfrm>
              <a:off x="1157925" y="3516850"/>
              <a:ext cx="142100" cy="34550"/>
            </a:xfrm>
            <a:custGeom>
              <a:avLst/>
              <a:gdLst/>
              <a:ahLst/>
              <a:cxnLst/>
              <a:rect l="l" t="t" r="r" b="b"/>
              <a:pathLst>
                <a:path w="5684" h="138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" y="3"/>
                    <a:pt x="2" y="8"/>
                  </a:cubicBezTo>
                  <a:lnTo>
                    <a:pt x="2" y="8"/>
                  </a:lnTo>
                  <a:lnTo>
                    <a:pt x="0" y="0"/>
                  </a:lnTo>
                  <a:close/>
                  <a:moveTo>
                    <a:pt x="2" y="8"/>
                  </a:moveTo>
                  <a:lnTo>
                    <a:pt x="30" y="107"/>
                  </a:lnTo>
                  <a:cubicBezTo>
                    <a:pt x="30" y="107"/>
                    <a:pt x="40" y="109"/>
                    <a:pt x="58" y="114"/>
                  </a:cubicBezTo>
                  <a:lnTo>
                    <a:pt x="58" y="114"/>
                  </a:lnTo>
                  <a:cubicBezTo>
                    <a:pt x="21" y="60"/>
                    <a:pt x="7" y="23"/>
                    <a:pt x="2" y="8"/>
                  </a:cubicBezTo>
                  <a:close/>
                  <a:moveTo>
                    <a:pt x="58" y="114"/>
                  </a:moveTo>
                  <a:cubicBezTo>
                    <a:pt x="189" y="311"/>
                    <a:pt x="611" y="739"/>
                    <a:pt x="1930" y="1216"/>
                  </a:cubicBezTo>
                  <a:cubicBezTo>
                    <a:pt x="2246" y="1333"/>
                    <a:pt x="2566" y="1381"/>
                    <a:pt x="2879" y="1381"/>
                  </a:cubicBezTo>
                  <a:cubicBezTo>
                    <a:pt x="4358" y="1381"/>
                    <a:pt x="5684" y="304"/>
                    <a:pt x="5684" y="304"/>
                  </a:cubicBezTo>
                  <a:lnTo>
                    <a:pt x="5684" y="304"/>
                  </a:lnTo>
                  <a:cubicBezTo>
                    <a:pt x="5015" y="520"/>
                    <a:pt x="4269" y="597"/>
                    <a:pt x="3545" y="597"/>
                  </a:cubicBezTo>
                  <a:cubicBezTo>
                    <a:pt x="1856" y="597"/>
                    <a:pt x="282" y="177"/>
                    <a:pt x="58" y="114"/>
                  </a:cubicBezTo>
                  <a:close/>
                </a:path>
              </a:pathLst>
            </a:custGeom>
            <a:solidFill>
              <a:srgbClr val="811A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0"/>
            <p:cNvSpPr/>
            <p:nvPr/>
          </p:nvSpPr>
          <p:spPr>
            <a:xfrm>
              <a:off x="1464525" y="3519125"/>
              <a:ext cx="737450" cy="746600"/>
            </a:xfrm>
            <a:custGeom>
              <a:avLst/>
              <a:gdLst/>
              <a:ahLst/>
              <a:cxnLst/>
              <a:rect l="l" t="t" r="r" b="b"/>
              <a:pathLst>
                <a:path w="29498" h="29864" extrusionOk="0">
                  <a:moveTo>
                    <a:pt x="13495" y="1"/>
                  </a:moveTo>
                  <a:cubicBezTo>
                    <a:pt x="13115" y="1"/>
                    <a:pt x="13252" y="806"/>
                    <a:pt x="13449" y="2706"/>
                  </a:cubicBezTo>
                  <a:cubicBezTo>
                    <a:pt x="13632" y="4605"/>
                    <a:pt x="10972" y="8435"/>
                    <a:pt x="6960" y="10897"/>
                  </a:cubicBezTo>
                  <a:cubicBezTo>
                    <a:pt x="4316" y="12508"/>
                    <a:pt x="3632" y="13815"/>
                    <a:pt x="3480" y="14529"/>
                  </a:cubicBezTo>
                  <a:cubicBezTo>
                    <a:pt x="3359" y="15015"/>
                    <a:pt x="3055" y="15441"/>
                    <a:pt x="2629" y="15699"/>
                  </a:cubicBezTo>
                  <a:lnTo>
                    <a:pt x="2629" y="15714"/>
                  </a:lnTo>
                  <a:cubicBezTo>
                    <a:pt x="1763" y="16246"/>
                    <a:pt x="1106" y="16379"/>
                    <a:pt x="665" y="16379"/>
                  </a:cubicBezTo>
                  <a:cubicBezTo>
                    <a:pt x="224" y="16379"/>
                    <a:pt x="0" y="16246"/>
                    <a:pt x="0" y="16246"/>
                  </a:cubicBezTo>
                  <a:lnTo>
                    <a:pt x="0" y="16246"/>
                  </a:lnTo>
                  <a:cubicBezTo>
                    <a:pt x="0" y="16246"/>
                    <a:pt x="745" y="29027"/>
                    <a:pt x="11018" y="29832"/>
                  </a:cubicBezTo>
                  <a:cubicBezTo>
                    <a:pt x="11286" y="29853"/>
                    <a:pt x="11550" y="29863"/>
                    <a:pt x="11810" y="29863"/>
                  </a:cubicBezTo>
                  <a:cubicBezTo>
                    <a:pt x="21556" y="29863"/>
                    <a:pt x="26171" y="15568"/>
                    <a:pt x="26215" y="15198"/>
                  </a:cubicBezTo>
                  <a:cubicBezTo>
                    <a:pt x="26245" y="14985"/>
                    <a:pt x="27628" y="14757"/>
                    <a:pt x="28753" y="14605"/>
                  </a:cubicBezTo>
                  <a:cubicBezTo>
                    <a:pt x="29300" y="14544"/>
                    <a:pt x="29498" y="13860"/>
                    <a:pt x="29072" y="13495"/>
                  </a:cubicBezTo>
                  <a:lnTo>
                    <a:pt x="27233" y="11945"/>
                  </a:lnTo>
                  <a:cubicBezTo>
                    <a:pt x="27036" y="11778"/>
                    <a:pt x="26796" y="11695"/>
                    <a:pt x="26559" y="11695"/>
                  </a:cubicBezTo>
                  <a:cubicBezTo>
                    <a:pt x="26321" y="11695"/>
                    <a:pt x="26086" y="11778"/>
                    <a:pt x="25896" y="11945"/>
                  </a:cubicBezTo>
                  <a:cubicBezTo>
                    <a:pt x="24255" y="13298"/>
                    <a:pt x="19923" y="16626"/>
                    <a:pt x="16276" y="16808"/>
                  </a:cubicBezTo>
                  <a:cubicBezTo>
                    <a:pt x="15890" y="16829"/>
                    <a:pt x="15521" y="16838"/>
                    <a:pt x="15171" y="16838"/>
                  </a:cubicBezTo>
                  <a:cubicBezTo>
                    <a:pt x="11358" y="16838"/>
                    <a:pt x="9650" y="15729"/>
                    <a:pt x="9650" y="15729"/>
                  </a:cubicBezTo>
                  <a:cubicBezTo>
                    <a:pt x="12781" y="14119"/>
                    <a:pt x="16322" y="6125"/>
                    <a:pt x="16519" y="4940"/>
                  </a:cubicBezTo>
                  <a:cubicBezTo>
                    <a:pt x="16702" y="3754"/>
                    <a:pt x="16945" y="2052"/>
                    <a:pt x="16519" y="1809"/>
                  </a:cubicBezTo>
                  <a:cubicBezTo>
                    <a:pt x="16471" y="1783"/>
                    <a:pt x="16423" y="1772"/>
                    <a:pt x="16376" y="1772"/>
                  </a:cubicBezTo>
                  <a:cubicBezTo>
                    <a:pt x="16003" y="1772"/>
                    <a:pt x="15668" y="2478"/>
                    <a:pt x="15668" y="2478"/>
                  </a:cubicBezTo>
                  <a:cubicBezTo>
                    <a:pt x="15531" y="2189"/>
                    <a:pt x="14620" y="198"/>
                    <a:pt x="14300" y="198"/>
                  </a:cubicBezTo>
                  <a:cubicBezTo>
                    <a:pt x="13966" y="198"/>
                    <a:pt x="14149" y="624"/>
                    <a:pt x="14149" y="624"/>
                  </a:cubicBezTo>
                  <a:cubicBezTo>
                    <a:pt x="14149" y="624"/>
                    <a:pt x="13875" y="1"/>
                    <a:pt x="13495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0"/>
            <p:cNvSpPr/>
            <p:nvPr/>
          </p:nvSpPr>
          <p:spPr>
            <a:xfrm>
              <a:off x="2119500" y="3899800"/>
              <a:ext cx="25" cy="1175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47"/>
                  </a:moveTo>
                  <a:lnTo>
                    <a:pt x="1" y="47"/>
                  </a:lnTo>
                  <a:close/>
                  <a:moveTo>
                    <a:pt x="1" y="31"/>
                  </a:moveTo>
                  <a:lnTo>
                    <a:pt x="1" y="31"/>
                  </a:lnTo>
                  <a:close/>
                  <a:moveTo>
                    <a:pt x="1" y="31"/>
                  </a:moveTo>
                  <a:lnTo>
                    <a:pt x="1" y="31"/>
                  </a:lnTo>
                  <a:close/>
                  <a:moveTo>
                    <a:pt x="1" y="31"/>
                  </a:moveTo>
                  <a:lnTo>
                    <a:pt x="1" y="31"/>
                  </a:lnTo>
                  <a:close/>
                  <a:moveTo>
                    <a:pt x="1" y="31"/>
                  </a:moveTo>
                  <a:lnTo>
                    <a:pt x="1" y="31"/>
                  </a:lnTo>
                  <a:close/>
                  <a:moveTo>
                    <a:pt x="1" y="31"/>
                  </a:moveTo>
                  <a:lnTo>
                    <a:pt x="1" y="31"/>
                  </a:lnTo>
                  <a:close/>
                  <a:moveTo>
                    <a:pt x="1" y="1"/>
                  </a:moveTo>
                  <a:lnTo>
                    <a:pt x="1" y="31"/>
                  </a:lnTo>
                  <a:lnTo>
                    <a:pt x="1" y="1"/>
                  </a:lnTo>
                  <a:close/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0"/>
            <p:cNvSpPr/>
            <p:nvPr/>
          </p:nvSpPr>
          <p:spPr>
            <a:xfrm>
              <a:off x="1860025" y="3876250"/>
              <a:ext cx="334725" cy="367800"/>
            </a:xfrm>
            <a:custGeom>
              <a:avLst/>
              <a:gdLst/>
              <a:ahLst/>
              <a:cxnLst/>
              <a:rect l="l" t="t" r="r" b="b"/>
              <a:pathLst>
                <a:path w="13389" h="14712" extrusionOk="0">
                  <a:moveTo>
                    <a:pt x="13389" y="1"/>
                  </a:moveTo>
                  <a:cubicBezTo>
                    <a:pt x="13343" y="16"/>
                    <a:pt x="13282" y="31"/>
                    <a:pt x="13237" y="31"/>
                  </a:cubicBezTo>
                  <a:cubicBezTo>
                    <a:pt x="12401" y="137"/>
                    <a:pt x="11489" y="153"/>
                    <a:pt x="10669" y="396"/>
                  </a:cubicBezTo>
                  <a:cubicBezTo>
                    <a:pt x="10258" y="1019"/>
                    <a:pt x="9939" y="1718"/>
                    <a:pt x="9620" y="2326"/>
                  </a:cubicBezTo>
                  <a:cubicBezTo>
                    <a:pt x="8480" y="4499"/>
                    <a:pt x="6869" y="6414"/>
                    <a:pt x="5213" y="8207"/>
                  </a:cubicBezTo>
                  <a:cubicBezTo>
                    <a:pt x="4818" y="8648"/>
                    <a:pt x="4377" y="9256"/>
                    <a:pt x="3845" y="9681"/>
                  </a:cubicBezTo>
                  <a:cubicBezTo>
                    <a:pt x="3116" y="10578"/>
                    <a:pt x="2204" y="11322"/>
                    <a:pt x="1186" y="11870"/>
                  </a:cubicBezTo>
                  <a:cubicBezTo>
                    <a:pt x="912" y="12113"/>
                    <a:pt x="638" y="12371"/>
                    <a:pt x="350" y="12629"/>
                  </a:cubicBezTo>
                  <a:cubicBezTo>
                    <a:pt x="243" y="13283"/>
                    <a:pt x="122" y="13982"/>
                    <a:pt x="0" y="14711"/>
                  </a:cubicBezTo>
                  <a:cubicBezTo>
                    <a:pt x="6748" y="11733"/>
                    <a:pt x="10121" y="1946"/>
                    <a:pt x="10380" y="989"/>
                  </a:cubicBezTo>
                  <a:lnTo>
                    <a:pt x="10380" y="973"/>
                  </a:lnTo>
                  <a:lnTo>
                    <a:pt x="10380" y="958"/>
                  </a:lnTo>
                  <a:cubicBezTo>
                    <a:pt x="10380" y="943"/>
                    <a:pt x="10380" y="943"/>
                    <a:pt x="10380" y="943"/>
                  </a:cubicBezTo>
                  <a:cubicBezTo>
                    <a:pt x="10410" y="715"/>
                    <a:pt x="11778" y="502"/>
                    <a:pt x="12902" y="350"/>
                  </a:cubicBezTo>
                  <a:cubicBezTo>
                    <a:pt x="13100" y="320"/>
                    <a:pt x="13282" y="213"/>
                    <a:pt x="13374" y="31"/>
                  </a:cubicBezTo>
                  <a:lnTo>
                    <a:pt x="13389" y="1"/>
                  </a:lnTo>
                  <a:close/>
                </a:path>
              </a:pathLst>
            </a:custGeom>
            <a:solidFill>
              <a:srgbClr val="AC764E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0"/>
            <p:cNvSpPr/>
            <p:nvPr/>
          </p:nvSpPr>
          <p:spPr>
            <a:xfrm>
              <a:off x="1532900" y="4059750"/>
              <a:ext cx="155800" cy="148200"/>
            </a:xfrm>
            <a:custGeom>
              <a:avLst/>
              <a:gdLst/>
              <a:ahLst/>
              <a:cxnLst/>
              <a:rect l="l" t="t" r="r" b="b"/>
              <a:pathLst>
                <a:path w="6232" h="5928" extrusionOk="0">
                  <a:moveTo>
                    <a:pt x="4112" y="1"/>
                  </a:moveTo>
                  <a:cubicBezTo>
                    <a:pt x="3854" y="1"/>
                    <a:pt x="3597" y="121"/>
                    <a:pt x="3435" y="350"/>
                  </a:cubicBezTo>
                  <a:cubicBezTo>
                    <a:pt x="3207" y="654"/>
                    <a:pt x="2964" y="928"/>
                    <a:pt x="2690" y="1171"/>
                  </a:cubicBezTo>
                  <a:cubicBezTo>
                    <a:pt x="2022" y="1809"/>
                    <a:pt x="1262" y="2356"/>
                    <a:pt x="441" y="2782"/>
                  </a:cubicBezTo>
                  <a:cubicBezTo>
                    <a:pt x="1" y="2979"/>
                    <a:pt x="137" y="3253"/>
                    <a:pt x="426" y="3633"/>
                  </a:cubicBezTo>
                  <a:cubicBezTo>
                    <a:pt x="2113" y="5838"/>
                    <a:pt x="2835" y="5867"/>
                    <a:pt x="2871" y="5867"/>
                  </a:cubicBezTo>
                  <a:cubicBezTo>
                    <a:pt x="2872" y="5867"/>
                    <a:pt x="2873" y="5867"/>
                    <a:pt x="2873" y="5867"/>
                  </a:cubicBezTo>
                  <a:lnTo>
                    <a:pt x="5046" y="5928"/>
                  </a:lnTo>
                  <a:cubicBezTo>
                    <a:pt x="5426" y="5928"/>
                    <a:pt x="5745" y="5654"/>
                    <a:pt x="5791" y="5274"/>
                  </a:cubicBezTo>
                  <a:lnTo>
                    <a:pt x="6201" y="1976"/>
                  </a:lnTo>
                  <a:cubicBezTo>
                    <a:pt x="6231" y="1733"/>
                    <a:pt x="6140" y="1490"/>
                    <a:pt x="5958" y="1338"/>
                  </a:cubicBezTo>
                  <a:lnTo>
                    <a:pt x="4681" y="229"/>
                  </a:lnTo>
                  <a:cubicBezTo>
                    <a:pt x="4521" y="75"/>
                    <a:pt x="4316" y="1"/>
                    <a:pt x="4112" y="1"/>
                  </a:cubicBez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0"/>
            <p:cNvSpPr/>
            <p:nvPr/>
          </p:nvSpPr>
          <p:spPr>
            <a:xfrm>
              <a:off x="1553425" y="3782025"/>
              <a:ext cx="207450" cy="225400"/>
            </a:xfrm>
            <a:custGeom>
              <a:avLst/>
              <a:gdLst/>
              <a:ahLst/>
              <a:cxnLst/>
              <a:rect l="l" t="t" r="r" b="b"/>
              <a:pathLst>
                <a:path w="8298" h="9016" extrusionOk="0">
                  <a:moveTo>
                    <a:pt x="3982" y="1"/>
                  </a:moveTo>
                  <a:cubicBezTo>
                    <a:pt x="3799" y="138"/>
                    <a:pt x="3602" y="259"/>
                    <a:pt x="3404" y="381"/>
                  </a:cubicBezTo>
                  <a:cubicBezTo>
                    <a:pt x="1094" y="1794"/>
                    <a:pt x="274" y="2979"/>
                    <a:pt x="0" y="3724"/>
                  </a:cubicBezTo>
                  <a:cubicBezTo>
                    <a:pt x="410" y="5517"/>
                    <a:pt x="1687" y="7189"/>
                    <a:pt x="3799" y="8694"/>
                  </a:cubicBezTo>
                  <a:cubicBezTo>
                    <a:pt x="4122" y="8919"/>
                    <a:pt x="4450" y="9016"/>
                    <a:pt x="4775" y="9016"/>
                  </a:cubicBezTo>
                  <a:cubicBezTo>
                    <a:pt x="6226" y="9016"/>
                    <a:pt x="7627" y="7081"/>
                    <a:pt x="8298" y="5988"/>
                  </a:cubicBezTo>
                  <a:cubicBezTo>
                    <a:pt x="6793" y="5669"/>
                    <a:pt x="6094" y="5213"/>
                    <a:pt x="6094" y="5213"/>
                  </a:cubicBezTo>
                  <a:lnTo>
                    <a:pt x="6094" y="5198"/>
                  </a:lnTo>
                  <a:cubicBezTo>
                    <a:pt x="6413" y="5031"/>
                    <a:pt x="6717" y="4818"/>
                    <a:pt x="7006" y="4575"/>
                  </a:cubicBezTo>
                  <a:cubicBezTo>
                    <a:pt x="4666" y="3542"/>
                    <a:pt x="4103" y="1232"/>
                    <a:pt x="3982" y="1"/>
                  </a:cubicBezTo>
                  <a:close/>
                </a:path>
              </a:pathLst>
            </a:custGeom>
            <a:solidFill>
              <a:srgbClr val="FDF1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0"/>
            <p:cNvSpPr/>
            <p:nvPr/>
          </p:nvSpPr>
          <p:spPr>
            <a:xfrm>
              <a:off x="1712600" y="3907025"/>
              <a:ext cx="1925" cy="1175"/>
            </a:xfrm>
            <a:custGeom>
              <a:avLst/>
              <a:gdLst/>
              <a:ahLst/>
              <a:cxnLst/>
              <a:rect l="l" t="t" r="r" b="b"/>
              <a:pathLst>
                <a:path w="77" h="47" extrusionOk="0">
                  <a:moveTo>
                    <a:pt x="77" y="1"/>
                  </a:moveTo>
                  <a:lnTo>
                    <a:pt x="1" y="46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0"/>
            <p:cNvSpPr/>
            <p:nvPr/>
          </p:nvSpPr>
          <p:spPr>
            <a:xfrm>
              <a:off x="1619525" y="3799500"/>
              <a:ext cx="6100" cy="4225"/>
            </a:xfrm>
            <a:custGeom>
              <a:avLst/>
              <a:gdLst/>
              <a:ahLst/>
              <a:cxnLst/>
              <a:rect l="l" t="t" r="r" b="b"/>
              <a:pathLst>
                <a:path w="244" h="169" extrusionOk="0">
                  <a:moveTo>
                    <a:pt x="0" y="168"/>
                  </a:moveTo>
                  <a:lnTo>
                    <a:pt x="244" y="1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50"/>
            <p:cNvSpPr/>
            <p:nvPr/>
          </p:nvSpPr>
          <p:spPr>
            <a:xfrm>
              <a:off x="1611175" y="3805975"/>
              <a:ext cx="4950" cy="3825"/>
            </a:xfrm>
            <a:custGeom>
              <a:avLst/>
              <a:gdLst/>
              <a:ahLst/>
              <a:cxnLst/>
              <a:rect l="l" t="t" r="r" b="b"/>
              <a:pathLst>
                <a:path w="198" h="153" extrusionOk="0">
                  <a:moveTo>
                    <a:pt x="0" y="152"/>
                  </a:moveTo>
                  <a:lnTo>
                    <a:pt x="198" y="0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50"/>
            <p:cNvSpPr/>
            <p:nvPr/>
          </p:nvSpPr>
          <p:spPr>
            <a:xfrm>
              <a:off x="1596350" y="3817750"/>
              <a:ext cx="4200" cy="3450"/>
            </a:xfrm>
            <a:custGeom>
              <a:avLst/>
              <a:gdLst/>
              <a:ahLst/>
              <a:cxnLst/>
              <a:rect l="l" t="t" r="r" b="b"/>
              <a:pathLst>
                <a:path w="168" h="138" extrusionOk="0">
                  <a:moveTo>
                    <a:pt x="168" y="0"/>
                  </a:moveTo>
                  <a:lnTo>
                    <a:pt x="168" y="0"/>
                  </a:lnTo>
                  <a:cubicBezTo>
                    <a:pt x="107" y="46"/>
                    <a:pt x="46" y="92"/>
                    <a:pt x="0" y="137"/>
                  </a:cubicBezTo>
                  <a:cubicBezTo>
                    <a:pt x="61" y="92"/>
                    <a:pt x="107" y="46"/>
                    <a:pt x="168" y="0"/>
                  </a:cubicBez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0"/>
            <p:cNvSpPr/>
            <p:nvPr/>
          </p:nvSpPr>
          <p:spPr>
            <a:xfrm>
              <a:off x="1719075" y="3902100"/>
              <a:ext cx="2675" cy="1525"/>
            </a:xfrm>
            <a:custGeom>
              <a:avLst/>
              <a:gdLst/>
              <a:ahLst/>
              <a:cxnLst/>
              <a:rect l="l" t="t" r="r" b="b"/>
              <a:pathLst>
                <a:path w="107" h="61" extrusionOk="0">
                  <a:moveTo>
                    <a:pt x="106" y="0"/>
                  </a:moveTo>
                  <a:lnTo>
                    <a:pt x="0" y="61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0"/>
            <p:cNvSpPr/>
            <p:nvPr/>
          </p:nvSpPr>
          <p:spPr>
            <a:xfrm>
              <a:off x="1628650" y="3791525"/>
              <a:ext cx="9900" cy="6100"/>
            </a:xfrm>
            <a:custGeom>
              <a:avLst/>
              <a:gdLst/>
              <a:ahLst/>
              <a:cxnLst/>
              <a:rect l="l" t="t" r="r" b="b"/>
              <a:pathLst>
                <a:path w="396" h="244" extrusionOk="0">
                  <a:moveTo>
                    <a:pt x="0" y="244"/>
                  </a:moveTo>
                  <a:cubicBezTo>
                    <a:pt x="122" y="168"/>
                    <a:pt x="259" y="77"/>
                    <a:pt x="395" y="1"/>
                  </a:cubicBezTo>
                  <a:cubicBezTo>
                    <a:pt x="259" y="77"/>
                    <a:pt x="122" y="168"/>
                    <a:pt x="0" y="244"/>
                  </a:cubicBez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0"/>
            <p:cNvSpPr/>
            <p:nvPr/>
          </p:nvSpPr>
          <p:spPr>
            <a:xfrm>
              <a:off x="1726275" y="3896400"/>
              <a:ext cx="2300" cy="1925"/>
            </a:xfrm>
            <a:custGeom>
              <a:avLst/>
              <a:gdLst/>
              <a:ahLst/>
              <a:cxnLst/>
              <a:rect l="l" t="t" r="r" b="b"/>
              <a:pathLst>
                <a:path w="92" h="77" extrusionOk="0">
                  <a:moveTo>
                    <a:pt x="92" y="0"/>
                  </a:moveTo>
                  <a:lnTo>
                    <a:pt x="1" y="76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0"/>
            <p:cNvSpPr/>
            <p:nvPr/>
          </p:nvSpPr>
          <p:spPr>
            <a:xfrm>
              <a:off x="1603575" y="3811675"/>
              <a:ext cx="4575" cy="3825"/>
            </a:xfrm>
            <a:custGeom>
              <a:avLst/>
              <a:gdLst/>
              <a:ahLst/>
              <a:cxnLst/>
              <a:rect l="l" t="t" r="r" b="b"/>
              <a:pathLst>
                <a:path w="183" h="153" extrusionOk="0">
                  <a:moveTo>
                    <a:pt x="183" y="0"/>
                  </a:moveTo>
                  <a:cubicBezTo>
                    <a:pt x="122" y="46"/>
                    <a:pt x="61" y="91"/>
                    <a:pt x="0" y="152"/>
                  </a:cubicBezTo>
                  <a:cubicBezTo>
                    <a:pt x="61" y="107"/>
                    <a:pt x="122" y="61"/>
                    <a:pt x="183" y="0"/>
                  </a:cubicBez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0"/>
            <p:cNvSpPr/>
            <p:nvPr/>
          </p:nvSpPr>
          <p:spPr>
            <a:xfrm>
              <a:off x="1565200" y="3850425"/>
              <a:ext cx="2300" cy="3050"/>
            </a:xfrm>
            <a:custGeom>
              <a:avLst/>
              <a:gdLst/>
              <a:ahLst/>
              <a:cxnLst/>
              <a:rect l="l" t="t" r="r" b="b"/>
              <a:pathLst>
                <a:path w="92" h="122" extrusionOk="0">
                  <a:moveTo>
                    <a:pt x="91" y="0"/>
                  </a:moveTo>
                  <a:lnTo>
                    <a:pt x="91" y="0"/>
                  </a:lnTo>
                  <a:cubicBezTo>
                    <a:pt x="61" y="46"/>
                    <a:pt x="31" y="76"/>
                    <a:pt x="0" y="122"/>
                  </a:cubicBezTo>
                  <a:cubicBezTo>
                    <a:pt x="31" y="92"/>
                    <a:pt x="61" y="46"/>
                    <a:pt x="91" y="0"/>
                  </a:cubicBez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0"/>
            <p:cNvSpPr/>
            <p:nvPr/>
          </p:nvSpPr>
          <p:spPr>
            <a:xfrm>
              <a:off x="1568625" y="3845475"/>
              <a:ext cx="2675" cy="3450"/>
            </a:xfrm>
            <a:custGeom>
              <a:avLst/>
              <a:gdLst/>
              <a:ahLst/>
              <a:cxnLst/>
              <a:rect l="l" t="t" r="r" b="b"/>
              <a:pathLst>
                <a:path w="107" h="138" extrusionOk="0">
                  <a:moveTo>
                    <a:pt x="0" y="138"/>
                  </a:moveTo>
                  <a:cubicBezTo>
                    <a:pt x="46" y="92"/>
                    <a:pt x="76" y="46"/>
                    <a:pt x="106" y="1"/>
                  </a:cubicBezTo>
                  <a:cubicBezTo>
                    <a:pt x="76" y="46"/>
                    <a:pt x="46" y="92"/>
                    <a:pt x="0" y="138"/>
                  </a:cubicBez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0"/>
            <p:cNvSpPr/>
            <p:nvPr/>
          </p:nvSpPr>
          <p:spPr>
            <a:xfrm>
              <a:off x="1561775" y="3854975"/>
              <a:ext cx="2675" cy="3450"/>
            </a:xfrm>
            <a:custGeom>
              <a:avLst/>
              <a:gdLst/>
              <a:ahLst/>
              <a:cxnLst/>
              <a:rect l="l" t="t" r="r" b="b"/>
              <a:pathLst>
                <a:path w="107" h="138" extrusionOk="0">
                  <a:moveTo>
                    <a:pt x="0" y="137"/>
                  </a:moveTo>
                  <a:cubicBezTo>
                    <a:pt x="31" y="92"/>
                    <a:pt x="61" y="46"/>
                    <a:pt x="107" y="1"/>
                  </a:cubicBezTo>
                  <a:cubicBezTo>
                    <a:pt x="61" y="46"/>
                    <a:pt x="31" y="92"/>
                    <a:pt x="0" y="137"/>
                  </a:cubicBez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0"/>
            <p:cNvSpPr/>
            <p:nvPr/>
          </p:nvSpPr>
          <p:spPr>
            <a:xfrm>
              <a:off x="1582300" y="3828775"/>
              <a:ext cx="5325" cy="5325"/>
            </a:xfrm>
            <a:custGeom>
              <a:avLst/>
              <a:gdLst/>
              <a:ahLst/>
              <a:cxnLst/>
              <a:rect l="l" t="t" r="r" b="b"/>
              <a:pathLst>
                <a:path w="213" h="213" extrusionOk="0">
                  <a:moveTo>
                    <a:pt x="0" y="213"/>
                  </a:moveTo>
                  <a:cubicBezTo>
                    <a:pt x="61" y="137"/>
                    <a:pt x="137" y="61"/>
                    <a:pt x="213" y="0"/>
                  </a:cubicBezTo>
                  <a:cubicBezTo>
                    <a:pt x="137" y="61"/>
                    <a:pt x="61" y="137"/>
                    <a:pt x="0" y="213"/>
                  </a:cubicBez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0"/>
            <p:cNvSpPr/>
            <p:nvPr/>
          </p:nvSpPr>
          <p:spPr>
            <a:xfrm>
              <a:off x="1589500" y="3823450"/>
              <a:ext cx="4225" cy="3825"/>
            </a:xfrm>
            <a:custGeom>
              <a:avLst/>
              <a:gdLst/>
              <a:ahLst/>
              <a:cxnLst/>
              <a:rect l="l" t="t" r="r" b="b"/>
              <a:pathLst>
                <a:path w="169" h="153" extrusionOk="0">
                  <a:moveTo>
                    <a:pt x="1" y="152"/>
                  </a:moveTo>
                  <a:lnTo>
                    <a:pt x="168" y="0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0"/>
            <p:cNvSpPr/>
            <p:nvPr/>
          </p:nvSpPr>
          <p:spPr>
            <a:xfrm>
              <a:off x="1572800" y="3840550"/>
              <a:ext cx="3050" cy="3425"/>
            </a:xfrm>
            <a:custGeom>
              <a:avLst/>
              <a:gdLst/>
              <a:ahLst/>
              <a:cxnLst/>
              <a:rect l="l" t="t" r="r" b="b"/>
              <a:pathLst>
                <a:path w="122" h="137" extrusionOk="0">
                  <a:moveTo>
                    <a:pt x="0" y="137"/>
                  </a:moveTo>
                  <a:cubicBezTo>
                    <a:pt x="31" y="91"/>
                    <a:pt x="76" y="46"/>
                    <a:pt x="122" y="0"/>
                  </a:cubicBezTo>
                  <a:cubicBezTo>
                    <a:pt x="76" y="46"/>
                    <a:pt x="31" y="91"/>
                    <a:pt x="0" y="137"/>
                  </a:cubicBez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0"/>
            <p:cNvSpPr/>
            <p:nvPr/>
          </p:nvSpPr>
          <p:spPr>
            <a:xfrm>
              <a:off x="1577350" y="3834475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1" y="182"/>
                  </a:moveTo>
                  <a:lnTo>
                    <a:pt x="183" y="0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0"/>
            <p:cNvSpPr/>
            <p:nvPr/>
          </p:nvSpPr>
          <p:spPr>
            <a:xfrm>
              <a:off x="1706525" y="3912725"/>
              <a:ext cx="400" cy="25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1" y="1"/>
                  </a:moveTo>
                  <a:lnTo>
                    <a:pt x="1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0"/>
            <p:cNvSpPr/>
            <p:nvPr/>
          </p:nvSpPr>
          <p:spPr>
            <a:xfrm>
              <a:off x="1754025" y="3930200"/>
              <a:ext cx="400" cy="25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0" y="1"/>
                  </a:moveTo>
                  <a:lnTo>
                    <a:pt x="1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0"/>
            <p:cNvSpPr/>
            <p:nvPr/>
          </p:nvSpPr>
          <p:spPr>
            <a:xfrm>
              <a:off x="1707675" y="3913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0"/>
            <p:cNvSpPr/>
            <p:nvPr/>
          </p:nvSpPr>
          <p:spPr>
            <a:xfrm>
              <a:off x="1709175" y="391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0"/>
            <p:cNvSpPr/>
            <p:nvPr/>
          </p:nvSpPr>
          <p:spPr>
            <a:xfrm>
              <a:off x="1652950" y="3519125"/>
              <a:ext cx="235200" cy="377300"/>
            </a:xfrm>
            <a:custGeom>
              <a:avLst/>
              <a:gdLst/>
              <a:ahLst/>
              <a:cxnLst/>
              <a:rect l="l" t="t" r="r" b="b"/>
              <a:pathLst>
                <a:path w="9408" h="15092" extrusionOk="0">
                  <a:moveTo>
                    <a:pt x="5943" y="1"/>
                  </a:moveTo>
                  <a:cubicBezTo>
                    <a:pt x="5563" y="1"/>
                    <a:pt x="5715" y="806"/>
                    <a:pt x="5897" y="2690"/>
                  </a:cubicBezTo>
                  <a:cubicBezTo>
                    <a:pt x="6080" y="4499"/>
                    <a:pt x="3694" y="8055"/>
                    <a:pt x="1" y="10517"/>
                  </a:cubicBezTo>
                  <a:cubicBezTo>
                    <a:pt x="122" y="11733"/>
                    <a:pt x="685" y="14043"/>
                    <a:pt x="3010" y="15091"/>
                  </a:cubicBezTo>
                  <a:lnTo>
                    <a:pt x="3025" y="15091"/>
                  </a:lnTo>
                  <a:cubicBezTo>
                    <a:pt x="5882" y="12644"/>
                    <a:pt x="8800" y="6003"/>
                    <a:pt x="8982" y="4924"/>
                  </a:cubicBezTo>
                  <a:cubicBezTo>
                    <a:pt x="9165" y="3739"/>
                    <a:pt x="9408" y="2037"/>
                    <a:pt x="8982" y="1809"/>
                  </a:cubicBezTo>
                  <a:cubicBezTo>
                    <a:pt x="8931" y="1780"/>
                    <a:pt x="8881" y="1767"/>
                    <a:pt x="8831" y="1767"/>
                  </a:cubicBezTo>
                  <a:cubicBezTo>
                    <a:pt x="8461" y="1767"/>
                    <a:pt x="8131" y="2462"/>
                    <a:pt x="8131" y="2462"/>
                  </a:cubicBezTo>
                  <a:cubicBezTo>
                    <a:pt x="7979" y="2189"/>
                    <a:pt x="7083" y="183"/>
                    <a:pt x="6748" y="183"/>
                  </a:cubicBezTo>
                  <a:cubicBezTo>
                    <a:pt x="6414" y="183"/>
                    <a:pt x="6612" y="608"/>
                    <a:pt x="6612" y="608"/>
                  </a:cubicBezTo>
                  <a:cubicBezTo>
                    <a:pt x="6612" y="608"/>
                    <a:pt x="6323" y="1"/>
                    <a:pt x="5943" y="1"/>
                  </a:cubicBez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0"/>
            <p:cNvSpPr/>
            <p:nvPr/>
          </p:nvSpPr>
          <p:spPr>
            <a:xfrm>
              <a:off x="1747550" y="3928300"/>
              <a:ext cx="425" cy="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" y="1"/>
                  </a:moveTo>
                  <a:lnTo>
                    <a:pt x="16" y="1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0"/>
            <p:cNvSpPr/>
            <p:nvPr/>
          </p:nvSpPr>
          <p:spPr>
            <a:xfrm>
              <a:off x="1706150" y="391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0"/>
            <p:cNvSpPr/>
            <p:nvPr/>
          </p:nvSpPr>
          <p:spPr>
            <a:xfrm>
              <a:off x="1747950" y="3928675"/>
              <a:ext cx="6100" cy="1550"/>
            </a:xfrm>
            <a:custGeom>
              <a:avLst/>
              <a:gdLst/>
              <a:ahLst/>
              <a:cxnLst/>
              <a:rect l="l" t="t" r="r" b="b"/>
              <a:pathLst>
                <a:path w="244" h="62" extrusionOk="0">
                  <a:moveTo>
                    <a:pt x="0" y="1"/>
                  </a:moveTo>
                  <a:lnTo>
                    <a:pt x="243" y="6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0"/>
            <p:cNvSpPr/>
            <p:nvPr/>
          </p:nvSpPr>
          <p:spPr>
            <a:xfrm>
              <a:off x="1587600" y="3827250"/>
              <a:ext cx="1925" cy="1550"/>
            </a:xfrm>
            <a:custGeom>
              <a:avLst/>
              <a:gdLst/>
              <a:ahLst/>
              <a:cxnLst/>
              <a:rect l="l" t="t" r="r" b="b"/>
              <a:pathLst>
                <a:path w="77" h="62" extrusionOk="0">
                  <a:moveTo>
                    <a:pt x="1" y="61"/>
                  </a:moveTo>
                  <a:lnTo>
                    <a:pt x="77" y="0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0"/>
            <p:cNvSpPr/>
            <p:nvPr/>
          </p:nvSpPr>
          <p:spPr>
            <a:xfrm>
              <a:off x="1561400" y="3858400"/>
              <a:ext cx="400" cy="775"/>
            </a:xfrm>
            <a:custGeom>
              <a:avLst/>
              <a:gdLst/>
              <a:ahLst/>
              <a:cxnLst/>
              <a:rect l="l" t="t" r="r" b="b"/>
              <a:pathLst>
                <a:path w="16" h="31" extrusionOk="0">
                  <a:moveTo>
                    <a:pt x="0" y="31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0"/>
            <p:cNvSpPr/>
            <p:nvPr/>
          </p:nvSpPr>
          <p:spPr>
            <a:xfrm>
              <a:off x="1593700" y="3821175"/>
              <a:ext cx="2675" cy="2300"/>
            </a:xfrm>
            <a:custGeom>
              <a:avLst/>
              <a:gdLst/>
              <a:ahLst/>
              <a:cxnLst/>
              <a:rect l="l" t="t" r="r" b="b"/>
              <a:pathLst>
                <a:path w="107" h="92" extrusionOk="0">
                  <a:moveTo>
                    <a:pt x="0" y="91"/>
                  </a:moveTo>
                  <a:lnTo>
                    <a:pt x="106" y="0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0"/>
            <p:cNvSpPr/>
            <p:nvPr/>
          </p:nvSpPr>
          <p:spPr>
            <a:xfrm>
              <a:off x="1581525" y="3833700"/>
              <a:ext cx="800" cy="800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" y="31"/>
                  </a:moveTo>
                  <a:lnTo>
                    <a:pt x="31" y="1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0"/>
            <p:cNvSpPr/>
            <p:nvPr/>
          </p:nvSpPr>
          <p:spPr>
            <a:xfrm>
              <a:off x="1754400" y="3930200"/>
              <a:ext cx="6475" cy="1550"/>
            </a:xfrm>
            <a:custGeom>
              <a:avLst/>
              <a:gdLst/>
              <a:ahLst/>
              <a:cxnLst/>
              <a:rect l="l" t="t" r="r" b="b"/>
              <a:pathLst>
                <a:path w="259" h="62" extrusionOk="0">
                  <a:moveTo>
                    <a:pt x="259" y="61"/>
                  </a:moveTo>
                  <a:lnTo>
                    <a:pt x="0" y="1"/>
                  </a:lnTo>
                  <a:lnTo>
                    <a:pt x="259" y="61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0"/>
            <p:cNvSpPr/>
            <p:nvPr/>
          </p:nvSpPr>
          <p:spPr>
            <a:xfrm>
              <a:off x="1564425" y="3853450"/>
              <a:ext cx="800" cy="1550"/>
            </a:xfrm>
            <a:custGeom>
              <a:avLst/>
              <a:gdLst/>
              <a:ahLst/>
              <a:cxnLst/>
              <a:rect l="l" t="t" r="r" b="b"/>
              <a:pathLst>
                <a:path w="32" h="62" extrusionOk="0">
                  <a:moveTo>
                    <a:pt x="1" y="62"/>
                  </a:moveTo>
                  <a:lnTo>
                    <a:pt x="31" y="1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0"/>
            <p:cNvSpPr/>
            <p:nvPr/>
          </p:nvSpPr>
          <p:spPr>
            <a:xfrm>
              <a:off x="1571275" y="3843950"/>
              <a:ext cx="1550" cy="1550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0" y="62"/>
                  </a:moveTo>
                  <a:lnTo>
                    <a:pt x="61" y="1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0"/>
            <p:cNvSpPr/>
            <p:nvPr/>
          </p:nvSpPr>
          <p:spPr>
            <a:xfrm>
              <a:off x="1575825" y="3839025"/>
              <a:ext cx="1550" cy="1550"/>
            </a:xfrm>
            <a:custGeom>
              <a:avLst/>
              <a:gdLst/>
              <a:ahLst/>
              <a:cxnLst/>
              <a:rect l="l" t="t" r="r" b="b"/>
              <a:pathLst>
                <a:path w="62" h="62" extrusionOk="0">
                  <a:moveTo>
                    <a:pt x="1" y="61"/>
                  </a:moveTo>
                  <a:lnTo>
                    <a:pt x="62" y="0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0"/>
            <p:cNvSpPr/>
            <p:nvPr/>
          </p:nvSpPr>
          <p:spPr>
            <a:xfrm>
              <a:off x="1567475" y="3848900"/>
              <a:ext cx="1175" cy="1550"/>
            </a:xfrm>
            <a:custGeom>
              <a:avLst/>
              <a:gdLst/>
              <a:ahLst/>
              <a:cxnLst/>
              <a:rect l="l" t="t" r="r" b="b"/>
              <a:pathLst>
                <a:path w="47" h="62" extrusionOk="0">
                  <a:moveTo>
                    <a:pt x="0" y="61"/>
                  </a:moveTo>
                  <a:cubicBezTo>
                    <a:pt x="16" y="46"/>
                    <a:pt x="31" y="16"/>
                    <a:pt x="46" y="1"/>
                  </a:cubicBezTo>
                  <a:cubicBezTo>
                    <a:pt x="31" y="16"/>
                    <a:pt x="16" y="46"/>
                    <a:pt x="0" y="61"/>
                  </a:cubicBez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0"/>
            <p:cNvSpPr/>
            <p:nvPr/>
          </p:nvSpPr>
          <p:spPr>
            <a:xfrm>
              <a:off x="1706150" y="39123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0" y="0"/>
                  </a:moveTo>
                  <a:lnTo>
                    <a:pt x="16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0"/>
            <p:cNvSpPr/>
            <p:nvPr/>
          </p:nvSpPr>
          <p:spPr>
            <a:xfrm>
              <a:off x="1721725" y="3898300"/>
              <a:ext cx="4575" cy="3825"/>
            </a:xfrm>
            <a:custGeom>
              <a:avLst/>
              <a:gdLst/>
              <a:ahLst/>
              <a:cxnLst/>
              <a:rect l="l" t="t" r="r" b="b"/>
              <a:pathLst>
                <a:path w="183" h="153" extrusionOk="0">
                  <a:moveTo>
                    <a:pt x="183" y="0"/>
                  </a:moveTo>
                  <a:cubicBezTo>
                    <a:pt x="122" y="46"/>
                    <a:pt x="61" y="91"/>
                    <a:pt x="0" y="152"/>
                  </a:cubicBezTo>
                  <a:cubicBezTo>
                    <a:pt x="61" y="91"/>
                    <a:pt x="122" y="46"/>
                    <a:pt x="183" y="0"/>
                  </a:cubicBez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0"/>
            <p:cNvSpPr/>
            <p:nvPr/>
          </p:nvSpPr>
          <p:spPr>
            <a:xfrm>
              <a:off x="1638525" y="3782025"/>
              <a:ext cx="14450" cy="9525"/>
            </a:xfrm>
            <a:custGeom>
              <a:avLst/>
              <a:gdLst/>
              <a:ahLst/>
              <a:cxnLst/>
              <a:rect l="l" t="t" r="r" b="b"/>
              <a:pathLst>
                <a:path w="578" h="381" extrusionOk="0">
                  <a:moveTo>
                    <a:pt x="578" y="1"/>
                  </a:moveTo>
                  <a:lnTo>
                    <a:pt x="578" y="1"/>
                  </a:lnTo>
                  <a:cubicBezTo>
                    <a:pt x="380" y="138"/>
                    <a:pt x="198" y="259"/>
                    <a:pt x="0" y="381"/>
                  </a:cubicBezTo>
                  <a:cubicBezTo>
                    <a:pt x="198" y="259"/>
                    <a:pt x="395" y="138"/>
                    <a:pt x="578" y="1"/>
                  </a:cubicBez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0"/>
            <p:cNvSpPr/>
            <p:nvPr/>
          </p:nvSpPr>
          <p:spPr>
            <a:xfrm>
              <a:off x="1705775" y="3908175"/>
              <a:ext cx="6850" cy="3825"/>
            </a:xfrm>
            <a:custGeom>
              <a:avLst/>
              <a:gdLst/>
              <a:ahLst/>
              <a:cxnLst/>
              <a:rect l="l" t="t" r="r" b="b"/>
              <a:pathLst>
                <a:path w="274" h="153" extrusionOk="0">
                  <a:moveTo>
                    <a:pt x="274" y="0"/>
                  </a:moveTo>
                  <a:cubicBezTo>
                    <a:pt x="183" y="61"/>
                    <a:pt x="91" y="107"/>
                    <a:pt x="0" y="152"/>
                  </a:cubicBezTo>
                  <a:cubicBezTo>
                    <a:pt x="91" y="107"/>
                    <a:pt x="183" y="61"/>
                    <a:pt x="274" y="0"/>
                  </a:cubicBez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0"/>
            <p:cNvSpPr/>
            <p:nvPr/>
          </p:nvSpPr>
          <p:spPr>
            <a:xfrm>
              <a:off x="1714500" y="3903600"/>
              <a:ext cx="4600" cy="3450"/>
            </a:xfrm>
            <a:custGeom>
              <a:avLst/>
              <a:gdLst/>
              <a:ahLst/>
              <a:cxnLst/>
              <a:rect l="l" t="t" r="r" b="b"/>
              <a:pathLst>
                <a:path w="184" h="138" extrusionOk="0">
                  <a:moveTo>
                    <a:pt x="183" y="1"/>
                  </a:moveTo>
                  <a:cubicBezTo>
                    <a:pt x="122" y="46"/>
                    <a:pt x="62" y="92"/>
                    <a:pt x="1" y="138"/>
                  </a:cubicBezTo>
                  <a:cubicBezTo>
                    <a:pt x="62" y="92"/>
                    <a:pt x="122" y="46"/>
                    <a:pt x="183" y="1"/>
                  </a:cubicBez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0"/>
            <p:cNvSpPr/>
            <p:nvPr/>
          </p:nvSpPr>
          <p:spPr>
            <a:xfrm>
              <a:off x="1705775" y="3911975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0" y="0"/>
                  </a:moveTo>
                  <a:lnTo>
                    <a:pt x="15" y="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0"/>
            <p:cNvSpPr/>
            <p:nvPr/>
          </p:nvSpPr>
          <p:spPr>
            <a:xfrm>
              <a:off x="1616100" y="3803700"/>
              <a:ext cx="3450" cy="2300"/>
            </a:xfrm>
            <a:custGeom>
              <a:avLst/>
              <a:gdLst/>
              <a:ahLst/>
              <a:cxnLst/>
              <a:rect l="l" t="t" r="r" b="b"/>
              <a:pathLst>
                <a:path w="138" h="92" extrusionOk="0">
                  <a:moveTo>
                    <a:pt x="1" y="91"/>
                  </a:moveTo>
                  <a:lnTo>
                    <a:pt x="137" y="0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0"/>
            <p:cNvSpPr/>
            <p:nvPr/>
          </p:nvSpPr>
          <p:spPr>
            <a:xfrm>
              <a:off x="1608125" y="3809775"/>
              <a:ext cx="3075" cy="2300"/>
            </a:xfrm>
            <a:custGeom>
              <a:avLst/>
              <a:gdLst/>
              <a:ahLst/>
              <a:cxnLst/>
              <a:rect l="l" t="t" r="r" b="b"/>
              <a:pathLst>
                <a:path w="123" h="92" extrusionOk="0">
                  <a:moveTo>
                    <a:pt x="1" y="91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0"/>
            <p:cNvSpPr/>
            <p:nvPr/>
          </p:nvSpPr>
          <p:spPr>
            <a:xfrm>
              <a:off x="1707675" y="3913100"/>
              <a:ext cx="1525" cy="800"/>
            </a:xfrm>
            <a:custGeom>
              <a:avLst/>
              <a:gdLst/>
              <a:ahLst/>
              <a:cxnLst/>
              <a:rect l="l" t="t" r="r" b="b"/>
              <a:pathLst>
                <a:path w="61" h="32" extrusionOk="0">
                  <a:moveTo>
                    <a:pt x="0" y="1"/>
                  </a:moveTo>
                  <a:lnTo>
                    <a:pt x="61" y="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0"/>
            <p:cNvSpPr/>
            <p:nvPr/>
          </p:nvSpPr>
          <p:spPr>
            <a:xfrm>
              <a:off x="1600525" y="3815475"/>
              <a:ext cx="3075" cy="2300"/>
            </a:xfrm>
            <a:custGeom>
              <a:avLst/>
              <a:gdLst/>
              <a:ahLst/>
              <a:cxnLst/>
              <a:rect l="l" t="t" r="r" b="b"/>
              <a:pathLst>
                <a:path w="123" h="92" extrusionOk="0">
                  <a:moveTo>
                    <a:pt x="1" y="91"/>
                  </a:moveTo>
                  <a:lnTo>
                    <a:pt x="122" y="0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0"/>
            <p:cNvSpPr/>
            <p:nvPr/>
          </p:nvSpPr>
          <p:spPr>
            <a:xfrm>
              <a:off x="1706900" y="3912725"/>
              <a:ext cx="800" cy="400"/>
            </a:xfrm>
            <a:custGeom>
              <a:avLst/>
              <a:gdLst/>
              <a:ahLst/>
              <a:cxnLst/>
              <a:rect l="l" t="t" r="r" b="b"/>
              <a:pathLst>
                <a:path w="32" h="16" extrusionOk="0">
                  <a:moveTo>
                    <a:pt x="1" y="1"/>
                  </a:moveTo>
                  <a:lnTo>
                    <a:pt x="31" y="1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0"/>
            <p:cNvSpPr/>
            <p:nvPr/>
          </p:nvSpPr>
          <p:spPr>
            <a:xfrm>
              <a:off x="1625600" y="3797600"/>
              <a:ext cx="3075" cy="1925"/>
            </a:xfrm>
            <a:custGeom>
              <a:avLst/>
              <a:gdLst/>
              <a:ahLst/>
              <a:cxnLst/>
              <a:rect l="l" t="t" r="r" b="b"/>
              <a:pathLst>
                <a:path w="123" h="77" extrusionOk="0">
                  <a:moveTo>
                    <a:pt x="1" y="77"/>
                  </a:moveTo>
                  <a:lnTo>
                    <a:pt x="122" y="1"/>
                  </a:ln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0"/>
            <p:cNvSpPr/>
            <p:nvPr/>
          </p:nvSpPr>
          <p:spPr>
            <a:xfrm>
              <a:off x="1709175" y="3913875"/>
              <a:ext cx="38400" cy="14450"/>
            </a:xfrm>
            <a:custGeom>
              <a:avLst/>
              <a:gdLst/>
              <a:ahLst/>
              <a:cxnLst/>
              <a:rect l="l" t="t" r="r" b="b"/>
              <a:pathLst>
                <a:path w="1536" h="578" extrusionOk="0">
                  <a:moveTo>
                    <a:pt x="1" y="0"/>
                  </a:moveTo>
                  <a:cubicBezTo>
                    <a:pt x="487" y="259"/>
                    <a:pt x="1004" y="441"/>
                    <a:pt x="1536" y="578"/>
                  </a:cubicBezTo>
                  <a:cubicBezTo>
                    <a:pt x="1004" y="441"/>
                    <a:pt x="487" y="259"/>
                    <a:pt x="1" y="0"/>
                  </a:cubicBez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0"/>
            <p:cNvSpPr/>
            <p:nvPr/>
          </p:nvSpPr>
          <p:spPr>
            <a:xfrm>
              <a:off x="1476300" y="3899425"/>
              <a:ext cx="145150" cy="194975"/>
            </a:xfrm>
            <a:custGeom>
              <a:avLst/>
              <a:gdLst/>
              <a:ahLst/>
              <a:cxnLst/>
              <a:rect l="l" t="t" r="r" b="b"/>
              <a:pathLst>
                <a:path w="5806" h="7799" extrusionOk="0">
                  <a:moveTo>
                    <a:pt x="2690" y="1"/>
                  </a:moveTo>
                  <a:cubicBezTo>
                    <a:pt x="1606" y="963"/>
                    <a:pt x="728" y="1164"/>
                    <a:pt x="184" y="1164"/>
                  </a:cubicBezTo>
                  <a:cubicBezTo>
                    <a:pt x="118" y="1164"/>
                    <a:pt x="56" y="1161"/>
                    <a:pt x="0" y="1156"/>
                  </a:cubicBezTo>
                  <a:lnTo>
                    <a:pt x="0" y="1156"/>
                  </a:lnTo>
                  <a:cubicBezTo>
                    <a:pt x="198" y="2523"/>
                    <a:pt x="471" y="3861"/>
                    <a:pt x="836" y="5198"/>
                  </a:cubicBezTo>
                  <a:cubicBezTo>
                    <a:pt x="1351" y="7040"/>
                    <a:pt x="1495" y="7798"/>
                    <a:pt x="2299" y="7798"/>
                  </a:cubicBezTo>
                  <a:cubicBezTo>
                    <a:pt x="2610" y="7798"/>
                    <a:pt x="3019" y="7685"/>
                    <a:pt x="3587" y="7478"/>
                  </a:cubicBezTo>
                  <a:cubicBezTo>
                    <a:pt x="5623" y="6718"/>
                    <a:pt x="5805" y="4484"/>
                    <a:pt x="4210" y="2782"/>
                  </a:cubicBezTo>
                  <a:cubicBezTo>
                    <a:pt x="3480" y="1992"/>
                    <a:pt x="2964" y="1034"/>
                    <a:pt x="2690" y="1"/>
                  </a:cubicBezTo>
                  <a:close/>
                </a:path>
              </a:pathLst>
            </a:custGeom>
            <a:solidFill>
              <a:srgbClr val="FDF1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0"/>
            <p:cNvSpPr/>
            <p:nvPr/>
          </p:nvSpPr>
          <p:spPr>
            <a:xfrm>
              <a:off x="1542400" y="3900200"/>
              <a:ext cx="400" cy="775"/>
            </a:xfrm>
            <a:custGeom>
              <a:avLst/>
              <a:gdLst/>
              <a:ahLst/>
              <a:cxnLst/>
              <a:rect l="l" t="t" r="r" b="b"/>
              <a:pathLst>
                <a:path w="16" h="31" extrusionOk="0">
                  <a:moveTo>
                    <a:pt x="16" y="0"/>
                  </a:moveTo>
                  <a:lnTo>
                    <a:pt x="0" y="31"/>
                  </a:lnTo>
                  <a:lnTo>
                    <a:pt x="0" y="31"/>
                  </a:lnTo>
                  <a:lnTo>
                    <a:pt x="16" y="0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753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0"/>
            <p:cNvSpPr/>
            <p:nvPr/>
          </p:nvSpPr>
          <p:spPr>
            <a:xfrm>
              <a:off x="1543150" y="3899425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46" y="1"/>
                  </a:moveTo>
                  <a:lnTo>
                    <a:pt x="1" y="46"/>
                  </a:lnTo>
                  <a:lnTo>
                    <a:pt x="46" y="1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197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0"/>
            <p:cNvSpPr/>
            <p:nvPr/>
          </p:nvSpPr>
          <p:spPr>
            <a:xfrm>
              <a:off x="1541250" y="3899425"/>
              <a:ext cx="69950" cy="139475"/>
            </a:xfrm>
            <a:custGeom>
              <a:avLst/>
              <a:gdLst/>
              <a:ahLst/>
              <a:cxnLst/>
              <a:rect l="l" t="t" r="r" b="b"/>
              <a:pathLst>
                <a:path w="2798" h="5579" extrusionOk="0">
                  <a:moveTo>
                    <a:pt x="107" y="1"/>
                  </a:moveTo>
                  <a:lnTo>
                    <a:pt x="62" y="31"/>
                  </a:lnTo>
                  <a:lnTo>
                    <a:pt x="31" y="62"/>
                  </a:lnTo>
                  <a:cubicBezTo>
                    <a:pt x="1" y="563"/>
                    <a:pt x="77" y="1065"/>
                    <a:pt x="259" y="1551"/>
                  </a:cubicBezTo>
                  <a:cubicBezTo>
                    <a:pt x="472" y="1992"/>
                    <a:pt x="730" y="2432"/>
                    <a:pt x="1019" y="2843"/>
                  </a:cubicBezTo>
                  <a:cubicBezTo>
                    <a:pt x="1505" y="3587"/>
                    <a:pt x="2204" y="4286"/>
                    <a:pt x="2539" y="5137"/>
                  </a:cubicBezTo>
                  <a:cubicBezTo>
                    <a:pt x="2584" y="5274"/>
                    <a:pt x="2630" y="5426"/>
                    <a:pt x="2660" y="5578"/>
                  </a:cubicBezTo>
                  <a:cubicBezTo>
                    <a:pt x="2797" y="4727"/>
                    <a:pt x="2478" y="3754"/>
                    <a:pt x="1718" y="2888"/>
                  </a:cubicBezTo>
                  <a:lnTo>
                    <a:pt x="1703" y="2888"/>
                  </a:lnTo>
                  <a:cubicBezTo>
                    <a:pt x="973" y="2098"/>
                    <a:pt x="457" y="1141"/>
                    <a:pt x="183" y="107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rgbClr val="D6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0"/>
            <p:cNvSpPr/>
            <p:nvPr/>
          </p:nvSpPr>
          <p:spPr>
            <a:xfrm>
              <a:off x="1466025" y="3926025"/>
              <a:ext cx="8775" cy="1925"/>
            </a:xfrm>
            <a:custGeom>
              <a:avLst/>
              <a:gdLst/>
              <a:ahLst/>
              <a:cxnLst/>
              <a:rect l="l" t="t" r="r" b="b"/>
              <a:pathLst>
                <a:path w="351" h="77" extrusionOk="0">
                  <a:moveTo>
                    <a:pt x="1" y="1"/>
                  </a:moveTo>
                  <a:lnTo>
                    <a:pt x="1" y="16"/>
                  </a:lnTo>
                  <a:lnTo>
                    <a:pt x="55" y="16"/>
                  </a:lnTo>
                  <a:cubicBezTo>
                    <a:pt x="37" y="11"/>
                    <a:pt x="19" y="6"/>
                    <a:pt x="1" y="1"/>
                  </a:cubicBezTo>
                  <a:close/>
                  <a:moveTo>
                    <a:pt x="55" y="16"/>
                  </a:moveTo>
                  <a:cubicBezTo>
                    <a:pt x="148" y="41"/>
                    <a:pt x="249" y="64"/>
                    <a:pt x="350" y="77"/>
                  </a:cubicBezTo>
                  <a:lnTo>
                    <a:pt x="229" y="46"/>
                  </a:lnTo>
                  <a:lnTo>
                    <a:pt x="77" y="16"/>
                  </a:lnTo>
                  <a:close/>
                </a:path>
              </a:pathLst>
            </a:custGeom>
            <a:solidFill>
              <a:srgbClr val="D6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0"/>
            <p:cNvSpPr/>
            <p:nvPr/>
          </p:nvSpPr>
          <p:spPr>
            <a:xfrm>
              <a:off x="1466800" y="3926025"/>
              <a:ext cx="8000" cy="1925"/>
            </a:xfrm>
            <a:custGeom>
              <a:avLst/>
              <a:gdLst/>
              <a:ahLst/>
              <a:cxnLst/>
              <a:rect l="l" t="t" r="r" b="b"/>
              <a:pathLst>
                <a:path w="320" h="77" extrusionOk="0">
                  <a:moveTo>
                    <a:pt x="198" y="46"/>
                  </a:moveTo>
                  <a:lnTo>
                    <a:pt x="319" y="77"/>
                  </a:lnTo>
                  <a:lnTo>
                    <a:pt x="319" y="77"/>
                  </a:lnTo>
                  <a:lnTo>
                    <a:pt x="198" y="46"/>
                  </a:lnTo>
                  <a:lnTo>
                    <a:pt x="198" y="46"/>
                  </a:lnTo>
                  <a:close/>
                  <a:moveTo>
                    <a:pt x="0" y="1"/>
                  </a:moveTo>
                  <a:lnTo>
                    <a:pt x="46" y="1"/>
                  </a:lnTo>
                  <a:lnTo>
                    <a:pt x="46" y="1"/>
                  </a:ln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915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0"/>
            <p:cNvSpPr/>
            <p:nvPr/>
          </p:nvSpPr>
          <p:spPr>
            <a:xfrm>
              <a:off x="1466025" y="3926025"/>
              <a:ext cx="800" cy="25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1" y="1"/>
                  </a:moveTo>
                  <a:lnTo>
                    <a:pt x="3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lnTo>
                    <a:pt x="3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D8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0"/>
            <p:cNvSpPr/>
            <p:nvPr/>
          </p:nvSpPr>
          <p:spPr>
            <a:xfrm>
              <a:off x="1464525" y="3924500"/>
              <a:ext cx="10275" cy="3450"/>
            </a:xfrm>
            <a:custGeom>
              <a:avLst/>
              <a:gdLst/>
              <a:ahLst/>
              <a:cxnLst/>
              <a:rect l="l" t="t" r="r" b="b"/>
              <a:pathLst>
                <a:path w="411" h="138" extrusionOk="0">
                  <a:moveTo>
                    <a:pt x="0" y="1"/>
                  </a:moveTo>
                  <a:lnTo>
                    <a:pt x="0" y="31"/>
                  </a:lnTo>
                  <a:cubicBezTo>
                    <a:pt x="15" y="31"/>
                    <a:pt x="46" y="46"/>
                    <a:pt x="61" y="62"/>
                  </a:cubicBezTo>
                  <a:lnTo>
                    <a:pt x="137" y="62"/>
                  </a:lnTo>
                  <a:cubicBezTo>
                    <a:pt x="76" y="46"/>
                    <a:pt x="30" y="31"/>
                    <a:pt x="0" y="1"/>
                  </a:cubicBezTo>
                  <a:close/>
                  <a:moveTo>
                    <a:pt x="289" y="107"/>
                  </a:moveTo>
                  <a:lnTo>
                    <a:pt x="410" y="138"/>
                  </a:lnTo>
                  <a:lnTo>
                    <a:pt x="410" y="122"/>
                  </a:lnTo>
                  <a:lnTo>
                    <a:pt x="289" y="107"/>
                  </a:lnTo>
                  <a:close/>
                </a:path>
              </a:pathLst>
            </a:custGeom>
            <a:solidFill>
              <a:srgbClr val="753F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0"/>
            <p:cNvSpPr/>
            <p:nvPr/>
          </p:nvSpPr>
          <p:spPr>
            <a:xfrm>
              <a:off x="1464525" y="3924875"/>
              <a:ext cx="212400" cy="323350"/>
            </a:xfrm>
            <a:custGeom>
              <a:avLst/>
              <a:gdLst/>
              <a:ahLst/>
              <a:cxnLst/>
              <a:rect l="l" t="t" r="r" b="b"/>
              <a:pathLst>
                <a:path w="8496" h="12934" extrusionOk="0">
                  <a:moveTo>
                    <a:pt x="0" y="1"/>
                  </a:moveTo>
                  <a:lnTo>
                    <a:pt x="0" y="16"/>
                  </a:lnTo>
                  <a:cubicBezTo>
                    <a:pt x="0" y="16"/>
                    <a:pt x="593" y="10153"/>
                    <a:pt x="7994" y="12934"/>
                  </a:cubicBezTo>
                  <a:cubicBezTo>
                    <a:pt x="8191" y="12356"/>
                    <a:pt x="8343" y="11809"/>
                    <a:pt x="8495" y="11292"/>
                  </a:cubicBezTo>
                  <a:lnTo>
                    <a:pt x="8252" y="11156"/>
                  </a:lnTo>
                  <a:cubicBezTo>
                    <a:pt x="8115" y="11247"/>
                    <a:pt x="7963" y="11307"/>
                    <a:pt x="7796" y="11307"/>
                  </a:cubicBezTo>
                  <a:lnTo>
                    <a:pt x="7781" y="11307"/>
                  </a:lnTo>
                  <a:lnTo>
                    <a:pt x="5608" y="11262"/>
                  </a:lnTo>
                  <a:cubicBezTo>
                    <a:pt x="5577" y="11262"/>
                    <a:pt x="4848" y="11232"/>
                    <a:pt x="3161" y="9028"/>
                  </a:cubicBezTo>
                  <a:cubicBezTo>
                    <a:pt x="2872" y="8648"/>
                    <a:pt x="2736" y="8359"/>
                    <a:pt x="3176" y="8162"/>
                  </a:cubicBezTo>
                  <a:cubicBezTo>
                    <a:pt x="3419" y="8040"/>
                    <a:pt x="3663" y="7903"/>
                    <a:pt x="3906" y="7751"/>
                  </a:cubicBezTo>
                  <a:cubicBezTo>
                    <a:pt x="3602" y="7432"/>
                    <a:pt x="3328" y="7083"/>
                    <a:pt x="3085" y="6733"/>
                  </a:cubicBezTo>
                  <a:cubicBezTo>
                    <a:pt x="2979" y="6748"/>
                    <a:pt x="2872" y="6764"/>
                    <a:pt x="2781" y="6764"/>
                  </a:cubicBezTo>
                  <a:cubicBezTo>
                    <a:pt x="1976" y="6764"/>
                    <a:pt x="1824" y="6004"/>
                    <a:pt x="1322" y="4165"/>
                  </a:cubicBezTo>
                  <a:cubicBezTo>
                    <a:pt x="1033" y="3116"/>
                    <a:pt x="790" y="2053"/>
                    <a:pt x="608" y="989"/>
                  </a:cubicBezTo>
                  <a:cubicBezTo>
                    <a:pt x="517" y="700"/>
                    <a:pt x="456" y="411"/>
                    <a:pt x="426" y="123"/>
                  </a:cubicBezTo>
                  <a:cubicBezTo>
                    <a:pt x="304" y="107"/>
                    <a:pt x="182" y="77"/>
                    <a:pt x="61" y="31"/>
                  </a:cubicBezTo>
                  <a:cubicBezTo>
                    <a:pt x="46" y="16"/>
                    <a:pt x="30" y="16"/>
                    <a:pt x="0" y="1"/>
                  </a:cubicBezTo>
                  <a:close/>
                </a:path>
              </a:pathLst>
            </a:custGeom>
            <a:solidFill>
              <a:srgbClr val="D197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0"/>
            <p:cNvSpPr/>
            <p:nvPr/>
          </p:nvSpPr>
          <p:spPr>
            <a:xfrm>
              <a:off x="1532900" y="4119025"/>
              <a:ext cx="137950" cy="88925"/>
            </a:xfrm>
            <a:custGeom>
              <a:avLst/>
              <a:gdLst/>
              <a:ahLst/>
              <a:cxnLst/>
              <a:rect l="l" t="t" r="r" b="b"/>
              <a:pathLst>
                <a:path w="5518" h="3557" extrusionOk="0">
                  <a:moveTo>
                    <a:pt x="1171" y="1"/>
                  </a:moveTo>
                  <a:cubicBezTo>
                    <a:pt x="928" y="153"/>
                    <a:pt x="684" y="289"/>
                    <a:pt x="441" y="411"/>
                  </a:cubicBezTo>
                  <a:cubicBezTo>
                    <a:pt x="1" y="608"/>
                    <a:pt x="137" y="897"/>
                    <a:pt x="426" y="1262"/>
                  </a:cubicBezTo>
                  <a:cubicBezTo>
                    <a:pt x="2113" y="3481"/>
                    <a:pt x="2842" y="3496"/>
                    <a:pt x="2873" y="3496"/>
                  </a:cubicBezTo>
                  <a:lnTo>
                    <a:pt x="5046" y="3557"/>
                  </a:lnTo>
                  <a:lnTo>
                    <a:pt x="5061" y="3557"/>
                  </a:lnTo>
                  <a:cubicBezTo>
                    <a:pt x="5228" y="3557"/>
                    <a:pt x="5380" y="3496"/>
                    <a:pt x="5517" y="3405"/>
                  </a:cubicBezTo>
                  <a:cubicBezTo>
                    <a:pt x="5107" y="3162"/>
                    <a:pt x="4696" y="2918"/>
                    <a:pt x="4316" y="2660"/>
                  </a:cubicBezTo>
                  <a:cubicBezTo>
                    <a:pt x="3146" y="1915"/>
                    <a:pt x="2083" y="1034"/>
                    <a:pt x="1171" y="1"/>
                  </a:cubicBezTo>
                  <a:close/>
                </a:path>
              </a:pathLst>
            </a:custGeom>
            <a:solidFill>
              <a:srgbClr val="2442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0"/>
            <p:cNvSpPr/>
            <p:nvPr/>
          </p:nvSpPr>
          <p:spPr>
            <a:xfrm>
              <a:off x="1479325" y="3949575"/>
              <a:ext cx="61950" cy="144775"/>
            </a:xfrm>
            <a:custGeom>
              <a:avLst/>
              <a:gdLst/>
              <a:ahLst/>
              <a:cxnLst/>
              <a:rect l="l" t="t" r="r" b="b"/>
              <a:pathLst>
                <a:path w="2478" h="5791" extrusionOk="0">
                  <a:moveTo>
                    <a:pt x="1" y="1"/>
                  </a:moveTo>
                  <a:cubicBezTo>
                    <a:pt x="10" y="27"/>
                    <a:pt x="20" y="52"/>
                    <a:pt x="29" y="77"/>
                  </a:cubicBezTo>
                  <a:lnTo>
                    <a:pt x="29" y="77"/>
                  </a:lnTo>
                  <a:cubicBezTo>
                    <a:pt x="25" y="52"/>
                    <a:pt x="20" y="26"/>
                    <a:pt x="16" y="1"/>
                  </a:cubicBezTo>
                  <a:close/>
                  <a:moveTo>
                    <a:pt x="29" y="77"/>
                  </a:moveTo>
                  <a:cubicBezTo>
                    <a:pt x="210" y="1130"/>
                    <a:pt x="448" y="2168"/>
                    <a:pt x="730" y="3192"/>
                  </a:cubicBezTo>
                  <a:cubicBezTo>
                    <a:pt x="1247" y="5031"/>
                    <a:pt x="1384" y="5791"/>
                    <a:pt x="2189" y="5791"/>
                  </a:cubicBezTo>
                  <a:cubicBezTo>
                    <a:pt x="2280" y="5791"/>
                    <a:pt x="2387" y="5776"/>
                    <a:pt x="2478" y="5760"/>
                  </a:cubicBezTo>
                  <a:cubicBezTo>
                    <a:pt x="1931" y="5001"/>
                    <a:pt x="1475" y="4165"/>
                    <a:pt x="1156" y="3268"/>
                  </a:cubicBezTo>
                  <a:cubicBezTo>
                    <a:pt x="989" y="2934"/>
                    <a:pt x="852" y="2584"/>
                    <a:pt x="761" y="2235"/>
                  </a:cubicBezTo>
                  <a:cubicBezTo>
                    <a:pt x="502" y="1672"/>
                    <a:pt x="305" y="1080"/>
                    <a:pt x="198" y="472"/>
                  </a:cubicBezTo>
                  <a:cubicBezTo>
                    <a:pt x="134" y="343"/>
                    <a:pt x="81" y="215"/>
                    <a:pt x="29" y="77"/>
                  </a:cubicBezTo>
                  <a:close/>
                </a:path>
              </a:pathLst>
            </a:custGeom>
            <a:solidFill>
              <a:srgbClr val="D6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0"/>
            <p:cNvSpPr/>
            <p:nvPr/>
          </p:nvSpPr>
          <p:spPr>
            <a:xfrm>
              <a:off x="1877500" y="3642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0"/>
            <p:cNvSpPr/>
            <p:nvPr/>
          </p:nvSpPr>
          <p:spPr>
            <a:xfrm>
              <a:off x="1875225" y="3643350"/>
              <a:ext cx="775" cy="2325"/>
            </a:xfrm>
            <a:custGeom>
              <a:avLst/>
              <a:gdLst/>
              <a:ahLst/>
              <a:cxnLst/>
              <a:rect l="l" t="t" r="r" b="b"/>
              <a:pathLst>
                <a:path w="31" h="93" extrusionOk="0">
                  <a:moveTo>
                    <a:pt x="30" y="1"/>
                  </a:moveTo>
                  <a:cubicBezTo>
                    <a:pt x="15" y="16"/>
                    <a:pt x="0" y="47"/>
                    <a:pt x="0" y="92"/>
                  </a:cubicBezTo>
                  <a:cubicBezTo>
                    <a:pt x="15" y="47"/>
                    <a:pt x="30" y="16"/>
                    <a:pt x="30" y="1"/>
                  </a:cubicBezTo>
                  <a:close/>
                </a:path>
              </a:pathLst>
            </a:custGeom>
            <a:solidFill>
              <a:srgbClr val="EED4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0"/>
            <p:cNvSpPr/>
            <p:nvPr/>
          </p:nvSpPr>
          <p:spPr>
            <a:xfrm>
              <a:off x="1659425" y="3862950"/>
              <a:ext cx="69150" cy="58925"/>
            </a:xfrm>
            <a:custGeom>
              <a:avLst/>
              <a:gdLst/>
              <a:ahLst/>
              <a:cxnLst/>
              <a:rect l="l" t="t" r="r" b="b"/>
              <a:pathLst>
                <a:path w="2766" h="2357" extrusionOk="0">
                  <a:moveTo>
                    <a:pt x="988" y="1"/>
                  </a:moveTo>
                  <a:cubicBezTo>
                    <a:pt x="821" y="168"/>
                    <a:pt x="669" y="350"/>
                    <a:pt x="517" y="548"/>
                  </a:cubicBezTo>
                  <a:cubicBezTo>
                    <a:pt x="152" y="1080"/>
                    <a:pt x="0" y="1718"/>
                    <a:pt x="91" y="2356"/>
                  </a:cubicBezTo>
                  <a:cubicBezTo>
                    <a:pt x="851" y="2204"/>
                    <a:pt x="1565" y="1931"/>
                    <a:pt x="2234" y="1536"/>
                  </a:cubicBezTo>
                  <a:cubicBezTo>
                    <a:pt x="2371" y="1445"/>
                    <a:pt x="2538" y="1399"/>
                    <a:pt x="2705" y="1384"/>
                  </a:cubicBezTo>
                  <a:lnTo>
                    <a:pt x="2720" y="1384"/>
                  </a:lnTo>
                  <a:lnTo>
                    <a:pt x="2766" y="1338"/>
                  </a:lnTo>
                  <a:cubicBezTo>
                    <a:pt x="2067" y="1034"/>
                    <a:pt x="1459" y="578"/>
                    <a:pt x="988" y="1"/>
                  </a:cubicBezTo>
                  <a:close/>
                </a:path>
              </a:pathLst>
            </a:custGeom>
            <a:solidFill>
              <a:srgbClr val="AC764E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0"/>
            <p:cNvSpPr/>
            <p:nvPr/>
          </p:nvSpPr>
          <p:spPr>
            <a:xfrm>
              <a:off x="1727050" y="3897525"/>
              <a:ext cx="400" cy="25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15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15" y="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DCC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0"/>
            <p:cNvSpPr/>
            <p:nvPr/>
          </p:nvSpPr>
          <p:spPr>
            <a:xfrm>
              <a:off x="1684100" y="3563200"/>
              <a:ext cx="197600" cy="333600"/>
            </a:xfrm>
            <a:custGeom>
              <a:avLst/>
              <a:gdLst/>
              <a:ahLst/>
              <a:cxnLst/>
              <a:rect l="l" t="t" r="r" b="b"/>
              <a:pathLst>
                <a:path w="7904" h="13344" extrusionOk="0">
                  <a:moveTo>
                    <a:pt x="7584" y="0"/>
                  </a:moveTo>
                  <a:cubicBezTo>
                    <a:pt x="7493" y="0"/>
                    <a:pt x="7417" y="46"/>
                    <a:pt x="7341" y="92"/>
                  </a:cubicBezTo>
                  <a:cubicBezTo>
                    <a:pt x="7265" y="1125"/>
                    <a:pt x="7068" y="2143"/>
                    <a:pt x="6748" y="3131"/>
                  </a:cubicBezTo>
                  <a:cubicBezTo>
                    <a:pt x="6201" y="5015"/>
                    <a:pt x="5502" y="6626"/>
                    <a:pt x="4180" y="8100"/>
                  </a:cubicBezTo>
                  <a:cubicBezTo>
                    <a:pt x="3451" y="8921"/>
                    <a:pt x="2676" y="9711"/>
                    <a:pt x="1855" y="10426"/>
                  </a:cubicBezTo>
                  <a:cubicBezTo>
                    <a:pt x="1262" y="10927"/>
                    <a:pt x="563" y="11413"/>
                    <a:pt x="1" y="11991"/>
                  </a:cubicBezTo>
                  <a:cubicBezTo>
                    <a:pt x="472" y="12568"/>
                    <a:pt x="1080" y="13039"/>
                    <a:pt x="1764" y="13343"/>
                  </a:cubicBezTo>
                  <a:cubicBezTo>
                    <a:pt x="4332" y="11155"/>
                    <a:pt x="6931" y="5623"/>
                    <a:pt x="7584" y="3708"/>
                  </a:cubicBezTo>
                  <a:lnTo>
                    <a:pt x="7584" y="3693"/>
                  </a:lnTo>
                  <a:lnTo>
                    <a:pt x="7584" y="3678"/>
                  </a:lnTo>
                  <a:lnTo>
                    <a:pt x="7584" y="3663"/>
                  </a:lnTo>
                  <a:lnTo>
                    <a:pt x="7584" y="3587"/>
                  </a:lnTo>
                  <a:lnTo>
                    <a:pt x="7584" y="3572"/>
                  </a:lnTo>
                  <a:cubicBezTo>
                    <a:pt x="7615" y="3481"/>
                    <a:pt x="7630" y="3405"/>
                    <a:pt x="7645" y="3344"/>
                  </a:cubicBezTo>
                  <a:cubicBezTo>
                    <a:pt x="7645" y="3298"/>
                    <a:pt x="7660" y="3268"/>
                    <a:pt x="7675" y="3253"/>
                  </a:cubicBezTo>
                  <a:cubicBezTo>
                    <a:pt x="7675" y="3237"/>
                    <a:pt x="7675" y="3237"/>
                    <a:pt x="7675" y="3222"/>
                  </a:cubicBezTo>
                  <a:cubicBezTo>
                    <a:pt x="7797" y="2493"/>
                    <a:pt x="7873" y="1763"/>
                    <a:pt x="7903" y="1019"/>
                  </a:cubicBezTo>
                  <a:cubicBezTo>
                    <a:pt x="7903" y="547"/>
                    <a:pt x="7843" y="198"/>
                    <a:pt x="7675" y="107"/>
                  </a:cubicBezTo>
                  <a:cubicBezTo>
                    <a:pt x="7630" y="76"/>
                    <a:pt x="7569" y="61"/>
                    <a:pt x="7523" y="61"/>
                  </a:cubicBezTo>
                  <a:lnTo>
                    <a:pt x="7584" y="0"/>
                  </a:lnTo>
                  <a:close/>
                </a:path>
              </a:pathLst>
            </a:custGeom>
            <a:solidFill>
              <a:srgbClr val="AC764E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0"/>
            <p:cNvSpPr/>
            <p:nvPr/>
          </p:nvSpPr>
          <p:spPr>
            <a:xfrm>
              <a:off x="1706150" y="3913500"/>
              <a:ext cx="165675" cy="27775"/>
            </a:xfrm>
            <a:custGeom>
              <a:avLst/>
              <a:gdLst/>
              <a:ahLst/>
              <a:cxnLst/>
              <a:rect l="l" t="t" r="r" b="b"/>
              <a:pathLst>
                <a:path w="6627" h="1111" extrusionOk="0">
                  <a:moveTo>
                    <a:pt x="0" y="0"/>
                  </a:moveTo>
                  <a:lnTo>
                    <a:pt x="61" y="30"/>
                  </a:lnTo>
                  <a:lnTo>
                    <a:pt x="75" y="30"/>
                  </a:lnTo>
                  <a:lnTo>
                    <a:pt x="0" y="0"/>
                  </a:lnTo>
                  <a:close/>
                  <a:moveTo>
                    <a:pt x="75" y="30"/>
                  </a:moveTo>
                  <a:lnTo>
                    <a:pt x="78" y="32"/>
                  </a:lnTo>
                  <a:lnTo>
                    <a:pt x="78" y="32"/>
                  </a:lnTo>
                  <a:lnTo>
                    <a:pt x="76" y="30"/>
                  </a:lnTo>
                  <a:close/>
                  <a:moveTo>
                    <a:pt x="1238" y="523"/>
                  </a:moveTo>
                  <a:cubicBezTo>
                    <a:pt x="1302" y="545"/>
                    <a:pt x="1368" y="565"/>
                    <a:pt x="1436" y="583"/>
                  </a:cubicBezTo>
                  <a:lnTo>
                    <a:pt x="1436" y="583"/>
                  </a:lnTo>
                  <a:cubicBezTo>
                    <a:pt x="1368" y="563"/>
                    <a:pt x="1302" y="543"/>
                    <a:pt x="1238" y="523"/>
                  </a:cubicBezTo>
                  <a:close/>
                  <a:moveTo>
                    <a:pt x="78" y="32"/>
                  </a:moveTo>
                  <a:lnTo>
                    <a:pt x="122" y="61"/>
                  </a:lnTo>
                  <a:lnTo>
                    <a:pt x="107" y="61"/>
                  </a:lnTo>
                  <a:lnTo>
                    <a:pt x="152" y="91"/>
                  </a:lnTo>
                  <a:lnTo>
                    <a:pt x="152" y="91"/>
                  </a:lnTo>
                  <a:cubicBezTo>
                    <a:pt x="142" y="86"/>
                    <a:pt x="132" y="81"/>
                    <a:pt x="122" y="76"/>
                  </a:cubicBezTo>
                  <a:lnTo>
                    <a:pt x="122" y="76"/>
                  </a:lnTo>
                  <a:lnTo>
                    <a:pt x="152" y="91"/>
                  </a:lnTo>
                  <a:lnTo>
                    <a:pt x="152" y="91"/>
                  </a:lnTo>
                  <a:lnTo>
                    <a:pt x="152" y="91"/>
                  </a:lnTo>
                  <a:cubicBezTo>
                    <a:pt x="416" y="222"/>
                    <a:pt x="695" y="338"/>
                    <a:pt x="973" y="441"/>
                  </a:cubicBezTo>
                  <a:cubicBezTo>
                    <a:pt x="1056" y="466"/>
                    <a:pt x="1145" y="495"/>
                    <a:pt x="1238" y="523"/>
                  </a:cubicBezTo>
                  <a:lnTo>
                    <a:pt x="1238" y="523"/>
                  </a:lnTo>
                  <a:cubicBezTo>
                    <a:pt x="1218" y="517"/>
                    <a:pt x="1198" y="510"/>
                    <a:pt x="1179" y="503"/>
                  </a:cubicBezTo>
                  <a:lnTo>
                    <a:pt x="1179" y="503"/>
                  </a:lnTo>
                  <a:cubicBezTo>
                    <a:pt x="1273" y="534"/>
                    <a:pt x="1373" y="564"/>
                    <a:pt x="1474" y="593"/>
                  </a:cubicBezTo>
                  <a:cubicBezTo>
                    <a:pt x="1462" y="589"/>
                    <a:pt x="1449" y="586"/>
                    <a:pt x="1436" y="583"/>
                  </a:cubicBezTo>
                  <a:lnTo>
                    <a:pt x="1436" y="583"/>
                  </a:lnTo>
                  <a:cubicBezTo>
                    <a:pt x="1503" y="602"/>
                    <a:pt x="1572" y="621"/>
                    <a:pt x="1642" y="638"/>
                  </a:cubicBezTo>
                  <a:lnTo>
                    <a:pt x="1655" y="638"/>
                  </a:lnTo>
                  <a:cubicBezTo>
                    <a:pt x="1519" y="593"/>
                    <a:pt x="1250" y="502"/>
                    <a:pt x="973" y="395"/>
                  </a:cubicBezTo>
                  <a:lnTo>
                    <a:pt x="78" y="32"/>
                  </a:lnTo>
                  <a:close/>
                  <a:moveTo>
                    <a:pt x="1655" y="638"/>
                  </a:moveTo>
                  <a:cubicBezTo>
                    <a:pt x="1714" y="658"/>
                    <a:pt x="1748" y="669"/>
                    <a:pt x="1748" y="669"/>
                  </a:cubicBezTo>
                  <a:cubicBezTo>
                    <a:pt x="1766" y="673"/>
                    <a:pt x="1785" y="678"/>
                    <a:pt x="1803" y="682"/>
                  </a:cubicBezTo>
                  <a:lnTo>
                    <a:pt x="1803" y="682"/>
                  </a:lnTo>
                  <a:lnTo>
                    <a:pt x="1657" y="638"/>
                  </a:lnTo>
                  <a:close/>
                  <a:moveTo>
                    <a:pt x="1803" y="682"/>
                  </a:moveTo>
                  <a:lnTo>
                    <a:pt x="1809" y="684"/>
                  </a:lnTo>
                  <a:lnTo>
                    <a:pt x="1915" y="714"/>
                  </a:lnTo>
                  <a:lnTo>
                    <a:pt x="1860" y="696"/>
                  </a:lnTo>
                  <a:lnTo>
                    <a:pt x="1860" y="696"/>
                  </a:lnTo>
                  <a:cubicBezTo>
                    <a:pt x="1918" y="710"/>
                    <a:pt x="1976" y="723"/>
                    <a:pt x="2034" y="736"/>
                  </a:cubicBezTo>
                  <a:lnTo>
                    <a:pt x="2034" y="736"/>
                  </a:lnTo>
                  <a:cubicBezTo>
                    <a:pt x="1964" y="719"/>
                    <a:pt x="1894" y="701"/>
                    <a:pt x="1824" y="684"/>
                  </a:cubicBezTo>
                  <a:lnTo>
                    <a:pt x="1824" y="684"/>
                  </a:lnTo>
                  <a:lnTo>
                    <a:pt x="1860" y="696"/>
                  </a:lnTo>
                  <a:lnTo>
                    <a:pt x="1860" y="696"/>
                  </a:lnTo>
                  <a:cubicBezTo>
                    <a:pt x="1841" y="691"/>
                    <a:pt x="1822" y="687"/>
                    <a:pt x="1803" y="682"/>
                  </a:cubicBezTo>
                  <a:close/>
                  <a:moveTo>
                    <a:pt x="2034" y="736"/>
                  </a:moveTo>
                  <a:cubicBezTo>
                    <a:pt x="2085" y="749"/>
                    <a:pt x="2137" y="762"/>
                    <a:pt x="2189" y="775"/>
                  </a:cubicBezTo>
                  <a:cubicBezTo>
                    <a:pt x="2406" y="820"/>
                    <a:pt x="2624" y="860"/>
                    <a:pt x="2843" y="897"/>
                  </a:cubicBezTo>
                  <a:lnTo>
                    <a:pt x="2843" y="897"/>
                  </a:lnTo>
                  <a:cubicBezTo>
                    <a:pt x="2571" y="850"/>
                    <a:pt x="2302" y="797"/>
                    <a:pt x="2034" y="736"/>
                  </a:cubicBezTo>
                  <a:close/>
                  <a:moveTo>
                    <a:pt x="2843" y="897"/>
                  </a:moveTo>
                  <a:cubicBezTo>
                    <a:pt x="3455" y="1001"/>
                    <a:pt x="4075" y="1068"/>
                    <a:pt x="4701" y="1095"/>
                  </a:cubicBezTo>
                  <a:lnTo>
                    <a:pt x="4701" y="1095"/>
                  </a:lnTo>
                  <a:cubicBezTo>
                    <a:pt x="4080" y="1067"/>
                    <a:pt x="3459" y="999"/>
                    <a:pt x="2843" y="897"/>
                  </a:cubicBezTo>
                  <a:close/>
                  <a:moveTo>
                    <a:pt x="6626" y="1079"/>
                  </a:moveTo>
                  <a:lnTo>
                    <a:pt x="6626" y="1079"/>
                  </a:lnTo>
                  <a:cubicBezTo>
                    <a:pt x="6246" y="1094"/>
                    <a:pt x="5882" y="1109"/>
                    <a:pt x="5547" y="1109"/>
                  </a:cubicBezTo>
                  <a:cubicBezTo>
                    <a:pt x="5882" y="1109"/>
                    <a:pt x="6246" y="1109"/>
                    <a:pt x="6626" y="1079"/>
                  </a:cubicBezTo>
                  <a:close/>
                  <a:moveTo>
                    <a:pt x="4701" y="1095"/>
                  </a:moveTo>
                  <a:cubicBezTo>
                    <a:pt x="4920" y="1106"/>
                    <a:pt x="5139" y="1111"/>
                    <a:pt x="5359" y="1111"/>
                  </a:cubicBezTo>
                  <a:cubicBezTo>
                    <a:pt x="5422" y="1111"/>
                    <a:pt x="5484" y="1110"/>
                    <a:pt x="5547" y="1109"/>
                  </a:cubicBezTo>
                  <a:lnTo>
                    <a:pt x="5547" y="1109"/>
                  </a:lnTo>
                  <a:cubicBezTo>
                    <a:pt x="5488" y="1110"/>
                    <a:pt x="5430" y="1110"/>
                    <a:pt x="5371" y="1110"/>
                  </a:cubicBezTo>
                  <a:cubicBezTo>
                    <a:pt x="5147" y="1110"/>
                    <a:pt x="4924" y="1105"/>
                    <a:pt x="4701" y="1095"/>
                  </a:cubicBezTo>
                  <a:close/>
                </a:path>
              </a:pathLst>
            </a:custGeom>
            <a:solidFill>
              <a:srgbClr val="92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0"/>
            <p:cNvSpPr/>
            <p:nvPr/>
          </p:nvSpPr>
          <p:spPr>
            <a:xfrm>
              <a:off x="1745650" y="3811300"/>
              <a:ext cx="452150" cy="174400"/>
            </a:xfrm>
            <a:custGeom>
              <a:avLst/>
              <a:gdLst/>
              <a:ahLst/>
              <a:cxnLst/>
              <a:rect l="l" t="t" r="r" b="b"/>
              <a:pathLst>
                <a:path w="18086" h="6976" extrusionOk="0">
                  <a:moveTo>
                    <a:pt x="15274" y="0"/>
                  </a:moveTo>
                  <a:cubicBezTo>
                    <a:pt x="15031" y="15"/>
                    <a:pt x="14818" y="91"/>
                    <a:pt x="14636" y="243"/>
                  </a:cubicBezTo>
                  <a:cubicBezTo>
                    <a:pt x="13313" y="1368"/>
                    <a:pt x="10152" y="3799"/>
                    <a:pt x="7037" y="4741"/>
                  </a:cubicBezTo>
                  <a:cubicBezTo>
                    <a:pt x="6748" y="4833"/>
                    <a:pt x="6475" y="4909"/>
                    <a:pt x="6186" y="4969"/>
                  </a:cubicBezTo>
                  <a:cubicBezTo>
                    <a:pt x="5806" y="5045"/>
                    <a:pt x="5411" y="5091"/>
                    <a:pt x="5031" y="5121"/>
                  </a:cubicBezTo>
                  <a:cubicBezTo>
                    <a:pt x="4651" y="5137"/>
                    <a:pt x="4286" y="5152"/>
                    <a:pt x="3952" y="5152"/>
                  </a:cubicBezTo>
                  <a:cubicBezTo>
                    <a:pt x="2828" y="5152"/>
                    <a:pt x="1703" y="5045"/>
                    <a:pt x="609" y="4817"/>
                  </a:cubicBezTo>
                  <a:cubicBezTo>
                    <a:pt x="442" y="5076"/>
                    <a:pt x="229" y="5380"/>
                    <a:pt x="1" y="5714"/>
                  </a:cubicBezTo>
                  <a:cubicBezTo>
                    <a:pt x="183" y="5836"/>
                    <a:pt x="396" y="5942"/>
                    <a:pt x="609" y="6018"/>
                  </a:cubicBezTo>
                  <a:cubicBezTo>
                    <a:pt x="1201" y="6231"/>
                    <a:pt x="1505" y="6550"/>
                    <a:pt x="1627" y="6899"/>
                  </a:cubicBezTo>
                  <a:cubicBezTo>
                    <a:pt x="1749" y="6322"/>
                    <a:pt x="1855" y="5881"/>
                    <a:pt x="2037" y="5866"/>
                  </a:cubicBezTo>
                  <a:lnTo>
                    <a:pt x="2098" y="5866"/>
                  </a:lnTo>
                  <a:cubicBezTo>
                    <a:pt x="2326" y="5881"/>
                    <a:pt x="2539" y="6003"/>
                    <a:pt x="2676" y="6170"/>
                  </a:cubicBezTo>
                  <a:cubicBezTo>
                    <a:pt x="2843" y="6322"/>
                    <a:pt x="2979" y="6474"/>
                    <a:pt x="3116" y="6474"/>
                  </a:cubicBezTo>
                  <a:lnTo>
                    <a:pt x="3177" y="6459"/>
                  </a:lnTo>
                  <a:lnTo>
                    <a:pt x="3253" y="6459"/>
                  </a:lnTo>
                  <a:cubicBezTo>
                    <a:pt x="3344" y="6474"/>
                    <a:pt x="3420" y="6520"/>
                    <a:pt x="3466" y="6596"/>
                  </a:cubicBezTo>
                  <a:cubicBezTo>
                    <a:pt x="3587" y="6702"/>
                    <a:pt x="3694" y="6839"/>
                    <a:pt x="3800" y="6975"/>
                  </a:cubicBezTo>
                  <a:cubicBezTo>
                    <a:pt x="3815" y="6960"/>
                    <a:pt x="3846" y="6945"/>
                    <a:pt x="3876" y="6945"/>
                  </a:cubicBezTo>
                  <a:cubicBezTo>
                    <a:pt x="4925" y="6915"/>
                    <a:pt x="5958" y="6747"/>
                    <a:pt x="6961" y="6428"/>
                  </a:cubicBezTo>
                  <a:cubicBezTo>
                    <a:pt x="8481" y="5942"/>
                    <a:pt x="9909" y="5213"/>
                    <a:pt x="11201" y="4286"/>
                  </a:cubicBezTo>
                  <a:cubicBezTo>
                    <a:pt x="11201" y="4286"/>
                    <a:pt x="14529" y="897"/>
                    <a:pt x="15365" y="897"/>
                  </a:cubicBezTo>
                  <a:lnTo>
                    <a:pt x="15395" y="897"/>
                  </a:lnTo>
                  <a:cubicBezTo>
                    <a:pt x="16186" y="973"/>
                    <a:pt x="16991" y="1626"/>
                    <a:pt x="17857" y="2340"/>
                  </a:cubicBezTo>
                  <a:cubicBezTo>
                    <a:pt x="17918" y="2371"/>
                    <a:pt x="17979" y="2401"/>
                    <a:pt x="18040" y="2416"/>
                  </a:cubicBezTo>
                  <a:cubicBezTo>
                    <a:pt x="18085" y="2204"/>
                    <a:pt x="18009" y="1991"/>
                    <a:pt x="17857" y="1839"/>
                  </a:cubicBezTo>
                  <a:lnTo>
                    <a:pt x="17827" y="1839"/>
                  </a:lnTo>
                  <a:lnTo>
                    <a:pt x="15988" y="289"/>
                  </a:lnTo>
                  <a:lnTo>
                    <a:pt x="15958" y="258"/>
                  </a:lnTo>
                  <a:cubicBezTo>
                    <a:pt x="15791" y="137"/>
                    <a:pt x="15593" y="61"/>
                    <a:pt x="15380" y="46"/>
                  </a:cubicBezTo>
                  <a:lnTo>
                    <a:pt x="15304" y="46"/>
                  </a:lnTo>
                  <a:lnTo>
                    <a:pt x="15304" y="0"/>
                  </a:lnTo>
                  <a:close/>
                </a:path>
              </a:pathLst>
            </a:custGeom>
            <a:solidFill>
              <a:srgbClr val="D197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0"/>
            <p:cNvSpPr/>
            <p:nvPr/>
          </p:nvSpPr>
          <p:spPr>
            <a:xfrm>
              <a:off x="1676525" y="3911975"/>
              <a:ext cx="84350" cy="41800"/>
            </a:xfrm>
            <a:custGeom>
              <a:avLst/>
              <a:gdLst/>
              <a:ahLst/>
              <a:cxnLst/>
              <a:rect l="l" t="t" r="r" b="b"/>
              <a:pathLst>
                <a:path w="3374" h="1672" extrusionOk="0">
                  <a:moveTo>
                    <a:pt x="2857" y="654"/>
                  </a:moveTo>
                  <a:lnTo>
                    <a:pt x="2887" y="663"/>
                  </a:lnTo>
                  <a:lnTo>
                    <a:pt x="2887" y="663"/>
                  </a:lnTo>
                  <a:lnTo>
                    <a:pt x="2994" y="684"/>
                  </a:lnTo>
                  <a:lnTo>
                    <a:pt x="2994" y="684"/>
                  </a:lnTo>
                  <a:lnTo>
                    <a:pt x="2857" y="654"/>
                  </a:lnTo>
                  <a:close/>
                  <a:moveTo>
                    <a:pt x="1079" y="0"/>
                  </a:moveTo>
                  <a:lnTo>
                    <a:pt x="1109" y="31"/>
                  </a:lnTo>
                  <a:lnTo>
                    <a:pt x="0" y="502"/>
                  </a:lnTo>
                  <a:cubicBezTo>
                    <a:pt x="198" y="456"/>
                    <a:pt x="380" y="441"/>
                    <a:pt x="577" y="441"/>
                  </a:cubicBezTo>
                  <a:cubicBezTo>
                    <a:pt x="599" y="440"/>
                    <a:pt x="620" y="440"/>
                    <a:pt x="641" y="440"/>
                  </a:cubicBezTo>
                  <a:cubicBezTo>
                    <a:pt x="998" y="440"/>
                    <a:pt x="1339" y="560"/>
                    <a:pt x="1626" y="775"/>
                  </a:cubicBezTo>
                  <a:cubicBezTo>
                    <a:pt x="1687" y="821"/>
                    <a:pt x="1763" y="866"/>
                    <a:pt x="1824" y="897"/>
                  </a:cubicBezTo>
                  <a:cubicBezTo>
                    <a:pt x="2112" y="1186"/>
                    <a:pt x="2432" y="1459"/>
                    <a:pt x="2766" y="1672"/>
                  </a:cubicBezTo>
                  <a:cubicBezTo>
                    <a:pt x="3009" y="1353"/>
                    <a:pt x="3222" y="1049"/>
                    <a:pt x="3374" y="775"/>
                  </a:cubicBezTo>
                  <a:cubicBezTo>
                    <a:pt x="3252" y="745"/>
                    <a:pt x="3131" y="730"/>
                    <a:pt x="3009" y="699"/>
                  </a:cubicBezTo>
                  <a:lnTo>
                    <a:pt x="2887" y="663"/>
                  </a:lnTo>
                  <a:lnTo>
                    <a:pt x="2887" y="663"/>
                  </a:lnTo>
                  <a:lnTo>
                    <a:pt x="2842" y="654"/>
                  </a:lnTo>
                  <a:lnTo>
                    <a:pt x="2690" y="654"/>
                  </a:lnTo>
                  <a:cubicBezTo>
                    <a:pt x="2416" y="563"/>
                    <a:pt x="2173" y="487"/>
                    <a:pt x="1976" y="411"/>
                  </a:cubicBezTo>
                  <a:lnTo>
                    <a:pt x="1960" y="411"/>
                  </a:lnTo>
                  <a:cubicBezTo>
                    <a:pt x="1763" y="335"/>
                    <a:pt x="1550" y="243"/>
                    <a:pt x="1368" y="137"/>
                  </a:cubicBezTo>
                  <a:lnTo>
                    <a:pt x="1322" y="122"/>
                  </a:lnTo>
                  <a:lnTo>
                    <a:pt x="1307" y="122"/>
                  </a:lnTo>
                  <a:lnTo>
                    <a:pt x="1292" y="107"/>
                  </a:lnTo>
                  <a:lnTo>
                    <a:pt x="1261" y="107"/>
                  </a:lnTo>
                  <a:lnTo>
                    <a:pt x="1201" y="76"/>
                  </a:lnTo>
                  <a:lnTo>
                    <a:pt x="1185" y="0"/>
                  </a:lnTo>
                  <a:lnTo>
                    <a:pt x="1125" y="31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D6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0"/>
            <p:cNvSpPr/>
            <p:nvPr/>
          </p:nvSpPr>
          <p:spPr>
            <a:xfrm>
              <a:off x="1706525" y="3912725"/>
              <a:ext cx="400" cy="25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1" y="1"/>
                  </a:moveTo>
                  <a:lnTo>
                    <a:pt x="16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15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0"/>
            <p:cNvSpPr/>
            <p:nvPr/>
          </p:nvSpPr>
          <p:spPr>
            <a:xfrm>
              <a:off x="1754025" y="3930200"/>
              <a:ext cx="400" cy="25"/>
            </a:xfrm>
            <a:custGeom>
              <a:avLst/>
              <a:gdLst/>
              <a:ahLst/>
              <a:cxnLst/>
              <a:rect l="l" t="t" r="r" b="b"/>
              <a:pathLst>
                <a:path w="16" h="1" extrusionOk="0">
                  <a:moveTo>
                    <a:pt x="0" y="1"/>
                  </a:moveTo>
                  <a:lnTo>
                    <a:pt x="1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15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0"/>
            <p:cNvSpPr/>
            <p:nvPr/>
          </p:nvSpPr>
          <p:spPr>
            <a:xfrm>
              <a:off x="1707675" y="3913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15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0"/>
            <p:cNvSpPr/>
            <p:nvPr/>
          </p:nvSpPr>
          <p:spPr>
            <a:xfrm>
              <a:off x="1709175" y="3913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15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0"/>
            <p:cNvSpPr/>
            <p:nvPr/>
          </p:nvSpPr>
          <p:spPr>
            <a:xfrm>
              <a:off x="1747550" y="3928300"/>
              <a:ext cx="425" cy="400"/>
            </a:xfrm>
            <a:custGeom>
              <a:avLst/>
              <a:gdLst/>
              <a:ahLst/>
              <a:cxnLst/>
              <a:rect l="l" t="t" r="r" b="b"/>
              <a:pathLst>
                <a:path w="17" h="16" extrusionOk="0">
                  <a:moveTo>
                    <a:pt x="1" y="1"/>
                  </a:moveTo>
                  <a:lnTo>
                    <a:pt x="16" y="1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15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0"/>
            <p:cNvSpPr/>
            <p:nvPr/>
          </p:nvSpPr>
          <p:spPr>
            <a:xfrm>
              <a:off x="1706150" y="3912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5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0"/>
            <p:cNvSpPr/>
            <p:nvPr/>
          </p:nvSpPr>
          <p:spPr>
            <a:xfrm>
              <a:off x="1747950" y="3928675"/>
              <a:ext cx="6100" cy="1550"/>
            </a:xfrm>
            <a:custGeom>
              <a:avLst/>
              <a:gdLst/>
              <a:ahLst/>
              <a:cxnLst/>
              <a:rect l="l" t="t" r="r" b="b"/>
              <a:pathLst>
                <a:path w="244" h="62" extrusionOk="0">
                  <a:moveTo>
                    <a:pt x="0" y="1"/>
                  </a:moveTo>
                  <a:lnTo>
                    <a:pt x="137" y="31"/>
                  </a:lnTo>
                  <a:lnTo>
                    <a:pt x="243" y="62"/>
                  </a:lnTo>
                  <a:lnTo>
                    <a:pt x="152" y="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15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0"/>
            <p:cNvSpPr/>
            <p:nvPr/>
          </p:nvSpPr>
          <p:spPr>
            <a:xfrm>
              <a:off x="1754400" y="3930200"/>
              <a:ext cx="6475" cy="1550"/>
            </a:xfrm>
            <a:custGeom>
              <a:avLst/>
              <a:gdLst/>
              <a:ahLst/>
              <a:cxnLst/>
              <a:rect l="l" t="t" r="r" b="b"/>
              <a:pathLst>
                <a:path w="259" h="62" extrusionOk="0">
                  <a:moveTo>
                    <a:pt x="0" y="1"/>
                  </a:moveTo>
                  <a:lnTo>
                    <a:pt x="259" y="6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15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0"/>
            <p:cNvSpPr/>
            <p:nvPr/>
          </p:nvSpPr>
          <p:spPr>
            <a:xfrm>
              <a:off x="1706150" y="3912350"/>
              <a:ext cx="400" cy="400"/>
            </a:xfrm>
            <a:custGeom>
              <a:avLst/>
              <a:gdLst/>
              <a:ahLst/>
              <a:cxnLst/>
              <a:rect l="l" t="t" r="r" b="b"/>
              <a:pathLst>
                <a:path w="16" h="16" extrusionOk="0">
                  <a:moveTo>
                    <a:pt x="0" y="0"/>
                  </a:moveTo>
                  <a:lnTo>
                    <a:pt x="16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5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0"/>
            <p:cNvSpPr/>
            <p:nvPr/>
          </p:nvSpPr>
          <p:spPr>
            <a:xfrm>
              <a:off x="1707675" y="3912725"/>
              <a:ext cx="1525" cy="800"/>
            </a:xfrm>
            <a:custGeom>
              <a:avLst/>
              <a:gdLst/>
              <a:ahLst/>
              <a:cxnLst/>
              <a:rect l="l" t="t" r="r" b="b"/>
              <a:pathLst>
                <a:path w="61" h="32" extrusionOk="0">
                  <a:moveTo>
                    <a:pt x="15" y="1"/>
                  </a:moveTo>
                  <a:lnTo>
                    <a:pt x="0" y="16"/>
                  </a:lnTo>
                  <a:lnTo>
                    <a:pt x="15" y="16"/>
                  </a:lnTo>
                  <a:lnTo>
                    <a:pt x="31" y="31"/>
                  </a:lnTo>
                  <a:lnTo>
                    <a:pt x="61" y="31"/>
                  </a:lnTo>
                  <a:lnTo>
                    <a:pt x="15" y="1"/>
                  </a:lnTo>
                  <a:close/>
                </a:path>
              </a:pathLst>
            </a:custGeom>
            <a:solidFill>
              <a:srgbClr val="915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0"/>
            <p:cNvSpPr/>
            <p:nvPr/>
          </p:nvSpPr>
          <p:spPr>
            <a:xfrm>
              <a:off x="1706900" y="3912725"/>
              <a:ext cx="800" cy="400"/>
            </a:xfrm>
            <a:custGeom>
              <a:avLst/>
              <a:gdLst/>
              <a:ahLst/>
              <a:cxnLst/>
              <a:rect l="l" t="t" r="r" b="b"/>
              <a:pathLst>
                <a:path w="32" h="16" extrusionOk="0">
                  <a:moveTo>
                    <a:pt x="1" y="1"/>
                  </a:moveTo>
                  <a:lnTo>
                    <a:pt x="31" y="16"/>
                  </a:lnTo>
                  <a:lnTo>
                    <a:pt x="31" y="16"/>
                  </a:lnTo>
                  <a:lnTo>
                    <a:pt x="31" y="1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15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0"/>
            <p:cNvSpPr/>
            <p:nvPr/>
          </p:nvSpPr>
          <p:spPr>
            <a:xfrm>
              <a:off x="1708425" y="3912725"/>
              <a:ext cx="38025" cy="14475"/>
            </a:xfrm>
            <a:custGeom>
              <a:avLst/>
              <a:gdLst/>
              <a:ahLst/>
              <a:cxnLst/>
              <a:rect l="l" t="t" r="r" b="b"/>
              <a:pathLst>
                <a:path w="1521" h="579" extrusionOk="0">
                  <a:moveTo>
                    <a:pt x="1" y="1"/>
                  </a:moveTo>
                  <a:lnTo>
                    <a:pt x="1" y="1"/>
                  </a:lnTo>
                  <a:cubicBezTo>
                    <a:pt x="136" y="76"/>
                    <a:pt x="275" y="144"/>
                    <a:pt x="416" y="204"/>
                  </a:cubicBezTo>
                  <a:lnTo>
                    <a:pt x="416" y="204"/>
                  </a:lnTo>
                  <a:cubicBezTo>
                    <a:pt x="288" y="148"/>
                    <a:pt x="159" y="85"/>
                    <a:pt x="31" y="16"/>
                  </a:cubicBezTo>
                  <a:lnTo>
                    <a:pt x="1" y="1"/>
                  </a:lnTo>
                  <a:close/>
                  <a:moveTo>
                    <a:pt x="416" y="204"/>
                  </a:moveTo>
                  <a:cubicBezTo>
                    <a:pt x="485" y="234"/>
                    <a:pt x="554" y="263"/>
                    <a:pt x="624" y="289"/>
                  </a:cubicBezTo>
                  <a:lnTo>
                    <a:pt x="630" y="289"/>
                  </a:lnTo>
                  <a:cubicBezTo>
                    <a:pt x="559" y="263"/>
                    <a:pt x="487" y="234"/>
                    <a:pt x="416" y="204"/>
                  </a:cubicBezTo>
                  <a:close/>
                  <a:moveTo>
                    <a:pt x="630" y="289"/>
                  </a:moveTo>
                  <a:cubicBezTo>
                    <a:pt x="704" y="317"/>
                    <a:pt x="778" y="342"/>
                    <a:pt x="852" y="365"/>
                  </a:cubicBezTo>
                  <a:lnTo>
                    <a:pt x="639" y="289"/>
                  </a:lnTo>
                  <a:close/>
                  <a:moveTo>
                    <a:pt x="852" y="365"/>
                  </a:moveTo>
                  <a:lnTo>
                    <a:pt x="882" y="411"/>
                  </a:lnTo>
                  <a:cubicBezTo>
                    <a:pt x="1034" y="472"/>
                    <a:pt x="1201" y="533"/>
                    <a:pt x="1383" y="578"/>
                  </a:cubicBezTo>
                  <a:lnTo>
                    <a:pt x="1520" y="578"/>
                  </a:lnTo>
                  <a:cubicBezTo>
                    <a:pt x="1277" y="517"/>
                    <a:pt x="1049" y="441"/>
                    <a:pt x="852" y="365"/>
                  </a:cubicBezTo>
                  <a:close/>
                </a:path>
              </a:pathLst>
            </a:custGeom>
            <a:solidFill>
              <a:srgbClr val="915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0"/>
            <p:cNvSpPr/>
            <p:nvPr/>
          </p:nvSpPr>
          <p:spPr>
            <a:xfrm>
              <a:off x="1711475" y="4013800"/>
              <a:ext cx="68025" cy="39900"/>
            </a:xfrm>
            <a:custGeom>
              <a:avLst/>
              <a:gdLst/>
              <a:ahLst/>
              <a:cxnLst/>
              <a:rect l="l" t="t" r="r" b="b"/>
              <a:pathLst>
                <a:path w="2721" h="1596" extrusionOk="0">
                  <a:moveTo>
                    <a:pt x="395" y="0"/>
                  </a:moveTo>
                  <a:cubicBezTo>
                    <a:pt x="152" y="0"/>
                    <a:pt x="0" y="46"/>
                    <a:pt x="0" y="182"/>
                  </a:cubicBezTo>
                  <a:cubicBezTo>
                    <a:pt x="31" y="167"/>
                    <a:pt x="46" y="152"/>
                    <a:pt x="76" y="152"/>
                  </a:cubicBezTo>
                  <a:lnTo>
                    <a:pt x="107" y="152"/>
                  </a:lnTo>
                  <a:cubicBezTo>
                    <a:pt x="365" y="152"/>
                    <a:pt x="638" y="517"/>
                    <a:pt x="912" y="881"/>
                  </a:cubicBezTo>
                  <a:cubicBezTo>
                    <a:pt x="1186" y="1231"/>
                    <a:pt x="1429" y="1596"/>
                    <a:pt x="1641" y="1596"/>
                  </a:cubicBezTo>
                  <a:lnTo>
                    <a:pt x="1687" y="1596"/>
                  </a:lnTo>
                  <a:cubicBezTo>
                    <a:pt x="2219" y="1444"/>
                    <a:pt x="2523" y="775"/>
                    <a:pt x="2720" y="46"/>
                  </a:cubicBezTo>
                  <a:lnTo>
                    <a:pt x="2720" y="46"/>
                  </a:lnTo>
                  <a:cubicBezTo>
                    <a:pt x="2561" y="125"/>
                    <a:pt x="2390" y="170"/>
                    <a:pt x="2218" y="170"/>
                  </a:cubicBezTo>
                  <a:cubicBezTo>
                    <a:pt x="2193" y="170"/>
                    <a:pt x="2168" y="169"/>
                    <a:pt x="2143" y="167"/>
                  </a:cubicBezTo>
                  <a:cubicBezTo>
                    <a:pt x="1839" y="152"/>
                    <a:pt x="1535" y="137"/>
                    <a:pt x="1231" y="91"/>
                  </a:cubicBezTo>
                  <a:cubicBezTo>
                    <a:pt x="942" y="46"/>
                    <a:pt x="669" y="15"/>
                    <a:pt x="395" y="15"/>
                  </a:cubicBezTo>
                  <a:lnTo>
                    <a:pt x="395" y="0"/>
                  </a:lnTo>
                  <a:close/>
                </a:path>
              </a:pathLst>
            </a:custGeom>
            <a:solidFill>
              <a:srgbClr val="D197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0"/>
            <p:cNvSpPr/>
            <p:nvPr/>
          </p:nvSpPr>
          <p:spPr>
            <a:xfrm>
              <a:off x="521150" y="4051475"/>
              <a:ext cx="954025" cy="657600"/>
            </a:xfrm>
            <a:custGeom>
              <a:avLst/>
              <a:gdLst/>
              <a:ahLst/>
              <a:cxnLst/>
              <a:rect l="l" t="t" r="r" b="b"/>
              <a:pathLst>
                <a:path w="38161" h="26304" extrusionOk="0">
                  <a:moveTo>
                    <a:pt x="23602" y="0"/>
                  </a:moveTo>
                  <a:cubicBezTo>
                    <a:pt x="20950" y="0"/>
                    <a:pt x="16366" y="698"/>
                    <a:pt x="11551" y="6927"/>
                  </a:cubicBezTo>
                  <a:cubicBezTo>
                    <a:pt x="6338" y="13690"/>
                    <a:pt x="5973" y="17428"/>
                    <a:pt x="5973" y="17428"/>
                  </a:cubicBezTo>
                  <a:cubicBezTo>
                    <a:pt x="5973" y="17428"/>
                    <a:pt x="1" y="19237"/>
                    <a:pt x="958" y="23234"/>
                  </a:cubicBezTo>
                  <a:cubicBezTo>
                    <a:pt x="1439" y="25233"/>
                    <a:pt x="2671" y="26136"/>
                    <a:pt x="3759" y="26136"/>
                  </a:cubicBezTo>
                  <a:cubicBezTo>
                    <a:pt x="4838" y="26136"/>
                    <a:pt x="5775" y="25248"/>
                    <a:pt x="5700" y="23659"/>
                  </a:cubicBezTo>
                  <a:cubicBezTo>
                    <a:pt x="5567" y="20867"/>
                    <a:pt x="6645" y="18939"/>
                    <a:pt x="7488" y="18939"/>
                  </a:cubicBezTo>
                  <a:cubicBezTo>
                    <a:pt x="7613" y="18939"/>
                    <a:pt x="7733" y="18981"/>
                    <a:pt x="7842" y="19070"/>
                  </a:cubicBezTo>
                  <a:cubicBezTo>
                    <a:pt x="8618" y="19707"/>
                    <a:pt x="12841" y="26304"/>
                    <a:pt x="19671" y="26304"/>
                  </a:cubicBezTo>
                  <a:cubicBezTo>
                    <a:pt x="20334" y="26304"/>
                    <a:pt x="21021" y="26242"/>
                    <a:pt x="21733" y="26106"/>
                  </a:cubicBezTo>
                  <a:cubicBezTo>
                    <a:pt x="29772" y="24556"/>
                    <a:pt x="34301" y="19556"/>
                    <a:pt x="34301" y="19556"/>
                  </a:cubicBezTo>
                  <a:cubicBezTo>
                    <a:pt x="34301" y="19556"/>
                    <a:pt x="38161" y="7991"/>
                    <a:pt x="37127" y="6395"/>
                  </a:cubicBezTo>
                  <a:cubicBezTo>
                    <a:pt x="35516" y="3949"/>
                    <a:pt x="32857" y="4435"/>
                    <a:pt x="30410" y="2353"/>
                  </a:cubicBezTo>
                  <a:cubicBezTo>
                    <a:pt x="27963" y="271"/>
                    <a:pt x="25821" y="58"/>
                    <a:pt x="24225" y="13"/>
                  </a:cubicBezTo>
                  <a:lnTo>
                    <a:pt x="24240" y="13"/>
                  </a:lnTo>
                  <a:cubicBezTo>
                    <a:pt x="24042" y="6"/>
                    <a:pt x="23829" y="0"/>
                    <a:pt x="23602" y="0"/>
                  </a:cubicBezTo>
                  <a:close/>
                </a:path>
              </a:pathLst>
            </a:custGeom>
            <a:solidFill>
              <a:srgbClr val="6E16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0"/>
            <p:cNvSpPr/>
            <p:nvPr/>
          </p:nvSpPr>
          <p:spPr>
            <a:xfrm>
              <a:off x="1293550" y="4276325"/>
              <a:ext cx="55500" cy="47875"/>
            </a:xfrm>
            <a:custGeom>
              <a:avLst/>
              <a:gdLst/>
              <a:ahLst/>
              <a:cxnLst/>
              <a:rect l="l" t="t" r="r" b="b"/>
              <a:pathLst>
                <a:path w="2220" h="1915" extrusionOk="0">
                  <a:moveTo>
                    <a:pt x="1338" y="0"/>
                  </a:moveTo>
                  <a:cubicBezTo>
                    <a:pt x="1596" y="365"/>
                    <a:pt x="1626" y="866"/>
                    <a:pt x="1399" y="1261"/>
                  </a:cubicBezTo>
                  <a:cubicBezTo>
                    <a:pt x="1244" y="1514"/>
                    <a:pt x="974" y="1675"/>
                    <a:pt x="683" y="1675"/>
                  </a:cubicBezTo>
                  <a:cubicBezTo>
                    <a:pt x="658" y="1675"/>
                    <a:pt x="633" y="1674"/>
                    <a:pt x="608" y="1672"/>
                  </a:cubicBezTo>
                  <a:cubicBezTo>
                    <a:pt x="411" y="1672"/>
                    <a:pt x="198" y="1626"/>
                    <a:pt x="0" y="1565"/>
                  </a:cubicBezTo>
                  <a:lnTo>
                    <a:pt x="0" y="1565"/>
                  </a:lnTo>
                  <a:cubicBezTo>
                    <a:pt x="259" y="1763"/>
                    <a:pt x="563" y="1885"/>
                    <a:pt x="882" y="1915"/>
                  </a:cubicBezTo>
                  <a:cubicBezTo>
                    <a:pt x="1155" y="1915"/>
                    <a:pt x="1414" y="1778"/>
                    <a:pt x="1581" y="1565"/>
                  </a:cubicBezTo>
                  <a:cubicBezTo>
                    <a:pt x="2219" y="790"/>
                    <a:pt x="1338" y="0"/>
                    <a:pt x="1338" y="0"/>
                  </a:cubicBezTo>
                  <a:close/>
                </a:path>
              </a:pathLst>
            </a:custGeom>
            <a:solidFill>
              <a:srgbClr val="2902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0"/>
            <p:cNvSpPr/>
            <p:nvPr/>
          </p:nvSpPr>
          <p:spPr>
            <a:xfrm>
              <a:off x="547000" y="4503125"/>
              <a:ext cx="149325" cy="201800"/>
            </a:xfrm>
            <a:custGeom>
              <a:avLst/>
              <a:gdLst/>
              <a:ahLst/>
              <a:cxnLst/>
              <a:rect l="l" t="t" r="r" b="b"/>
              <a:pathLst>
                <a:path w="5973" h="8072" extrusionOk="0">
                  <a:moveTo>
                    <a:pt x="5502" y="1"/>
                  </a:moveTo>
                  <a:cubicBezTo>
                    <a:pt x="4833" y="502"/>
                    <a:pt x="4240" y="1110"/>
                    <a:pt x="3587" y="1657"/>
                  </a:cubicBezTo>
                  <a:cubicBezTo>
                    <a:pt x="2234" y="2797"/>
                    <a:pt x="1140" y="4119"/>
                    <a:pt x="0" y="5441"/>
                  </a:cubicBezTo>
                  <a:cubicBezTo>
                    <a:pt x="521" y="7251"/>
                    <a:pt x="1688" y="8071"/>
                    <a:pt x="2725" y="8071"/>
                  </a:cubicBezTo>
                  <a:cubicBezTo>
                    <a:pt x="3805" y="8071"/>
                    <a:pt x="4743" y="7182"/>
                    <a:pt x="4666" y="5593"/>
                  </a:cubicBezTo>
                  <a:cubicBezTo>
                    <a:pt x="4544" y="3314"/>
                    <a:pt x="5243" y="1596"/>
                    <a:pt x="5973" y="1065"/>
                  </a:cubicBezTo>
                  <a:cubicBezTo>
                    <a:pt x="5775" y="730"/>
                    <a:pt x="5623" y="365"/>
                    <a:pt x="5502" y="1"/>
                  </a:cubicBezTo>
                  <a:close/>
                </a:path>
              </a:pathLst>
            </a:custGeom>
            <a:solidFill>
              <a:srgbClr val="591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0"/>
            <p:cNvSpPr/>
            <p:nvPr/>
          </p:nvSpPr>
          <p:spPr>
            <a:xfrm>
              <a:off x="727075" y="4539225"/>
              <a:ext cx="284975" cy="166425"/>
            </a:xfrm>
            <a:custGeom>
              <a:avLst/>
              <a:gdLst/>
              <a:ahLst/>
              <a:cxnLst/>
              <a:rect l="l" t="t" r="r" b="b"/>
              <a:pathLst>
                <a:path w="11399" h="6657" extrusionOk="0">
                  <a:moveTo>
                    <a:pt x="1" y="0"/>
                  </a:moveTo>
                  <a:cubicBezTo>
                    <a:pt x="1232" y="1459"/>
                    <a:pt x="4605" y="5806"/>
                    <a:pt x="9681" y="6657"/>
                  </a:cubicBezTo>
                  <a:cubicBezTo>
                    <a:pt x="9848" y="4970"/>
                    <a:pt x="10563" y="3268"/>
                    <a:pt x="11398" y="1900"/>
                  </a:cubicBezTo>
                  <a:cubicBezTo>
                    <a:pt x="10429" y="1693"/>
                    <a:pt x="9478" y="1445"/>
                    <a:pt x="8511" y="1445"/>
                  </a:cubicBezTo>
                  <a:cubicBezTo>
                    <a:pt x="7916" y="1445"/>
                    <a:pt x="7316" y="1539"/>
                    <a:pt x="6702" y="1794"/>
                  </a:cubicBezTo>
                  <a:lnTo>
                    <a:pt x="6702" y="1809"/>
                  </a:lnTo>
                  <a:cubicBezTo>
                    <a:pt x="5910" y="2133"/>
                    <a:pt x="5247" y="2356"/>
                    <a:pt x="4568" y="2356"/>
                  </a:cubicBezTo>
                  <a:cubicBezTo>
                    <a:pt x="4036" y="2356"/>
                    <a:pt x="3494" y="2219"/>
                    <a:pt x="2873" y="1885"/>
                  </a:cubicBezTo>
                  <a:cubicBezTo>
                    <a:pt x="1991" y="1414"/>
                    <a:pt x="1004" y="563"/>
                    <a:pt x="1" y="0"/>
                  </a:cubicBezTo>
                  <a:close/>
                </a:path>
              </a:pathLst>
            </a:custGeom>
            <a:solidFill>
              <a:srgbClr val="591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0"/>
            <p:cNvSpPr/>
            <p:nvPr/>
          </p:nvSpPr>
          <p:spPr>
            <a:xfrm>
              <a:off x="1039375" y="4321900"/>
              <a:ext cx="401225" cy="386025"/>
            </a:xfrm>
            <a:custGeom>
              <a:avLst/>
              <a:gdLst/>
              <a:ahLst/>
              <a:cxnLst/>
              <a:rect l="l" t="t" r="r" b="b"/>
              <a:pathLst>
                <a:path w="16049" h="15441" extrusionOk="0">
                  <a:moveTo>
                    <a:pt x="16049" y="1"/>
                  </a:moveTo>
                  <a:lnTo>
                    <a:pt x="16049" y="1"/>
                  </a:lnTo>
                  <a:cubicBezTo>
                    <a:pt x="15821" y="502"/>
                    <a:pt x="15562" y="1004"/>
                    <a:pt x="15350" y="1536"/>
                  </a:cubicBezTo>
                  <a:lnTo>
                    <a:pt x="15350" y="1551"/>
                  </a:lnTo>
                  <a:cubicBezTo>
                    <a:pt x="14848" y="2736"/>
                    <a:pt x="14529" y="3982"/>
                    <a:pt x="13830" y="5077"/>
                  </a:cubicBezTo>
                  <a:cubicBezTo>
                    <a:pt x="13268" y="5973"/>
                    <a:pt x="12477" y="6809"/>
                    <a:pt x="11474" y="7189"/>
                  </a:cubicBezTo>
                  <a:cubicBezTo>
                    <a:pt x="10638" y="7523"/>
                    <a:pt x="9727" y="7432"/>
                    <a:pt x="8860" y="7478"/>
                  </a:cubicBezTo>
                  <a:cubicBezTo>
                    <a:pt x="4681" y="7675"/>
                    <a:pt x="760" y="11307"/>
                    <a:pt x="1" y="15441"/>
                  </a:cubicBezTo>
                  <a:cubicBezTo>
                    <a:pt x="335" y="15395"/>
                    <a:pt x="654" y="15350"/>
                    <a:pt x="1004" y="15289"/>
                  </a:cubicBezTo>
                  <a:cubicBezTo>
                    <a:pt x="9043" y="13739"/>
                    <a:pt x="13572" y="8739"/>
                    <a:pt x="13572" y="8739"/>
                  </a:cubicBezTo>
                  <a:cubicBezTo>
                    <a:pt x="13572" y="8739"/>
                    <a:pt x="15198" y="3861"/>
                    <a:pt x="16049" y="1"/>
                  </a:cubicBezTo>
                  <a:close/>
                </a:path>
              </a:pathLst>
            </a:custGeom>
            <a:solidFill>
              <a:srgbClr val="591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0"/>
            <p:cNvSpPr/>
            <p:nvPr/>
          </p:nvSpPr>
          <p:spPr>
            <a:xfrm>
              <a:off x="1326600" y="4309550"/>
              <a:ext cx="24075" cy="26200"/>
            </a:xfrm>
            <a:custGeom>
              <a:avLst/>
              <a:gdLst/>
              <a:ahLst/>
              <a:cxnLst/>
              <a:rect l="l" t="t" r="r" b="b"/>
              <a:pathLst>
                <a:path w="963" h="1048" extrusionOk="0">
                  <a:moveTo>
                    <a:pt x="877" y="0"/>
                  </a:moveTo>
                  <a:cubicBezTo>
                    <a:pt x="867" y="0"/>
                    <a:pt x="854" y="12"/>
                    <a:pt x="836" y="39"/>
                  </a:cubicBezTo>
                  <a:cubicBezTo>
                    <a:pt x="654" y="312"/>
                    <a:pt x="1" y="814"/>
                    <a:pt x="1" y="814"/>
                  </a:cubicBezTo>
                  <a:cubicBezTo>
                    <a:pt x="142" y="967"/>
                    <a:pt x="338" y="1047"/>
                    <a:pt x="539" y="1047"/>
                  </a:cubicBezTo>
                  <a:cubicBezTo>
                    <a:pt x="598" y="1047"/>
                    <a:pt x="657" y="1040"/>
                    <a:pt x="715" y="1027"/>
                  </a:cubicBezTo>
                  <a:cubicBezTo>
                    <a:pt x="715" y="1027"/>
                    <a:pt x="962" y="0"/>
                    <a:pt x="877" y="0"/>
                  </a:cubicBezTo>
                  <a:close/>
                </a:path>
              </a:pathLst>
            </a:custGeom>
            <a:solidFill>
              <a:srgbClr val="591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0"/>
            <p:cNvSpPr/>
            <p:nvPr/>
          </p:nvSpPr>
          <p:spPr>
            <a:xfrm>
              <a:off x="869600" y="4552000"/>
              <a:ext cx="208750" cy="172700"/>
            </a:xfrm>
            <a:custGeom>
              <a:avLst/>
              <a:gdLst/>
              <a:ahLst/>
              <a:cxnLst/>
              <a:rect l="l" t="t" r="r" b="b"/>
              <a:pathLst>
                <a:path w="8350" h="6908" extrusionOk="0">
                  <a:moveTo>
                    <a:pt x="4296" y="1"/>
                  </a:moveTo>
                  <a:cubicBezTo>
                    <a:pt x="215" y="1"/>
                    <a:pt x="1" y="6199"/>
                    <a:pt x="3251" y="6830"/>
                  </a:cubicBezTo>
                  <a:cubicBezTo>
                    <a:pt x="3519" y="6883"/>
                    <a:pt x="3777" y="6908"/>
                    <a:pt x="4023" y="6908"/>
                  </a:cubicBezTo>
                  <a:cubicBezTo>
                    <a:pt x="7070" y="6908"/>
                    <a:pt x="8350" y="3099"/>
                    <a:pt x="7886" y="2635"/>
                  </a:cubicBezTo>
                  <a:cubicBezTo>
                    <a:pt x="7399" y="2134"/>
                    <a:pt x="5758" y="234"/>
                    <a:pt x="5758" y="234"/>
                  </a:cubicBezTo>
                  <a:cubicBezTo>
                    <a:pt x="5225" y="74"/>
                    <a:pt x="4738" y="1"/>
                    <a:pt x="4296" y="1"/>
                  </a:cubicBez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0"/>
            <p:cNvSpPr/>
            <p:nvPr/>
          </p:nvSpPr>
          <p:spPr>
            <a:xfrm>
              <a:off x="885875" y="4552150"/>
              <a:ext cx="118200" cy="113625"/>
            </a:xfrm>
            <a:custGeom>
              <a:avLst/>
              <a:gdLst/>
              <a:ahLst/>
              <a:cxnLst/>
              <a:rect l="l" t="t" r="r" b="b"/>
              <a:pathLst>
                <a:path w="4728" h="4545" extrusionOk="0">
                  <a:moveTo>
                    <a:pt x="3648" y="0"/>
                  </a:moveTo>
                  <a:cubicBezTo>
                    <a:pt x="1034" y="0"/>
                    <a:pt x="1" y="2553"/>
                    <a:pt x="457" y="4544"/>
                  </a:cubicBezTo>
                  <a:cubicBezTo>
                    <a:pt x="487" y="4179"/>
                    <a:pt x="548" y="3830"/>
                    <a:pt x="654" y="3480"/>
                  </a:cubicBezTo>
                  <a:cubicBezTo>
                    <a:pt x="1247" y="1565"/>
                    <a:pt x="2919" y="593"/>
                    <a:pt x="4727" y="122"/>
                  </a:cubicBezTo>
                  <a:cubicBezTo>
                    <a:pt x="4378" y="46"/>
                    <a:pt x="4013" y="0"/>
                    <a:pt x="3663" y="0"/>
                  </a:cubicBezTo>
                  <a:close/>
                </a:path>
              </a:pathLst>
            </a:custGeom>
            <a:solidFill>
              <a:srgbClr val="DCC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0"/>
            <p:cNvSpPr/>
            <p:nvPr/>
          </p:nvSpPr>
          <p:spPr>
            <a:xfrm>
              <a:off x="934525" y="4610475"/>
              <a:ext cx="94250" cy="73150"/>
            </a:xfrm>
            <a:custGeom>
              <a:avLst/>
              <a:gdLst/>
              <a:ahLst/>
              <a:cxnLst/>
              <a:rect l="l" t="t" r="r" b="b"/>
              <a:pathLst>
                <a:path w="3770" h="2926" extrusionOk="0">
                  <a:moveTo>
                    <a:pt x="2055" y="1"/>
                  </a:moveTo>
                  <a:cubicBezTo>
                    <a:pt x="2014" y="1"/>
                    <a:pt x="1972" y="3"/>
                    <a:pt x="1930" y="7"/>
                  </a:cubicBezTo>
                  <a:cubicBezTo>
                    <a:pt x="1672" y="7"/>
                    <a:pt x="1429" y="38"/>
                    <a:pt x="1186" y="114"/>
                  </a:cubicBezTo>
                  <a:cubicBezTo>
                    <a:pt x="0" y="433"/>
                    <a:pt x="486" y="2317"/>
                    <a:pt x="486" y="2317"/>
                  </a:cubicBezTo>
                  <a:cubicBezTo>
                    <a:pt x="578" y="2500"/>
                    <a:pt x="1064" y="2925"/>
                    <a:pt x="1763" y="2925"/>
                  </a:cubicBezTo>
                  <a:cubicBezTo>
                    <a:pt x="2341" y="2925"/>
                    <a:pt x="3024" y="2637"/>
                    <a:pt x="3769" y="1710"/>
                  </a:cubicBezTo>
                  <a:lnTo>
                    <a:pt x="3769" y="1710"/>
                  </a:lnTo>
                  <a:cubicBezTo>
                    <a:pt x="3708" y="1755"/>
                    <a:pt x="3647" y="1770"/>
                    <a:pt x="3587" y="1801"/>
                  </a:cubicBezTo>
                  <a:cubicBezTo>
                    <a:pt x="3313" y="1938"/>
                    <a:pt x="3024" y="2013"/>
                    <a:pt x="2720" y="2029"/>
                  </a:cubicBezTo>
                  <a:cubicBezTo>
                    <a:pt x="1657" y="2029"/>
                    <a:pt x="2417" y="235"/>
                    <a:pt x="2751" y="220"/>
                  </a:cubicBezTo>
                  <a:cubicBezTo>
                    <a:pt x="2543" y="77"/>
                    <a:pt x="2301" y="1"/>
                    <a:pt x="2055" y="1"/>
                  </a:cubicBezTo>
                  <a:close/>
                </a:path>
              </a:pathLst>
            </a:custGeom>
            <a:solidFill>
              <a:srgbClr val="7437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0"/>
            <p:cNvSpPr/>
            <p:nvPr/>
          </p:nvSpPr>
          <p:spPr>
            <a:xfrm>
              <a:off x="1024175" y="4653200"/>
              <a:ext cx="4600" cy="2300"/>
            </a:xfrm>
            <a:custGeom>
              <a:avLst/>
              <a:gdLst/>
              <a:ahLst/>
              <a:cxnLst/>
              <a:rect l="l" t="t" r="r" b="b"/>
              <a:pathLst>
                <a:path w="184" h="92" extrusionOk="0">
                  <a:moveTo>
                    <a:pt x="183" y="1"/>
                  </a:moveTo>
                  <a:lnTo>
                    <a:pt x="1" y="92"/>
                  </a:lnTo>
                  <a:cubicBezTo>
                    <a:pt x="61" y="61"/>
                    <a:pt x="122" y="46"/>
                    <a:pt x="183" y="1"/>
                  </a:cubicBezTo>
                  <a:close/>
                </a:path>
              </a:pathLst>
            </a:custGeom>
            <a:solidFill>
              <a:srgbClr val="7437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0"/>
            <p:cNvSpPr/>
            <p:nvPr/>
          </p:nvSpPr>
          <p:spPr>
            <a:xfrm>
              <a:off x="934525" y="4604200"/>
              <a:ext cx="89675" cy="64225"/>
            </a:xfrm>
            <a:custGeom>
              <a:avLst/>
              <a:gdLst/>
              <a:ahLst/>
              <a:cxnLst/>
              <a:rect l="l" t="t" r="r" b="b"/>
              <a:pathLst>
                <a:path w="3587" h="2569" extrusionOk="0">
                  <a:moveTo>
                    <a:pt x="1748" y="0"/>
                  </a:moveTo>
                  <a:cubicBezTo>
                    <a:pt x="1398" y="0"/>
                    <a:pt x="1064" y="91"/>
                    <a:pt x="760" y="274"/>
                  </a:cubicBezTo>
                  <a:cubicBezTo>
                    <a:pt x="365" y="486"/>
                    <a:pt x="137" y="912"/>
                    <a:pt x="152" y="1368"/>
                  </a:cubicBezTo>
                  <a:cubicBezTo>
                    <a:pt x="167" y="1778"/>
                    <a:pt x="289" y="2189"/>
                    <a:pt x="486" y="2568"/>
                  </a:cubicBezTo>
                  <a:cubicBezTo>
                    <a:pt x="486" y="2568"/>
                    <a:pt x="0" y="684"/>
                    <a:pt x="1186" y="365"/>
                  </a:cubicBezTo>
                  <a:cubicBezTo>
                    <a:pt x="1429" y="289"/>
                    <a:pt x="1672" y="258"/>
                    <a:pt x="1930" y="258"/>
                  </a:cubicBezTo>
                  <a:cubicBezTo>
                    <a:pt x="1972" y="254"/>
                    <a:pt x="2014" y="252"/>
                    <a:pt x="2055" y="252"/>
                  </a:cubicBezTo>
                  <a:cubicBezTo>
                    <a:pt x="2301" y="252"/>
                    <a:pt x="2543" y="328"/>
                    <a:pt x="2751" y="471"/>
                  </a:cubicBezTo>
                  <a:cubicBezTo>
                    <a:pt x="2417" y="486"/>
                    <a:pt x="1657" y="2280"/>
                    <a:pt x="2720" y="2280"/>
                  </a:cubicBezTo>
                  <a:cubicBezTo>
                    <a:pt x="3024" y="2264"/>
                    <a:pt x="3313" y="2189"/>
                    <a:pt x="3587" y="2052"/>
                  </a:cubicBezTo>
                  <a:lnTo>
                    <a:pt x="3587" y="2052"/>
                  </a:lnTo>
                  <a:cubicBezTo>
                    <a:pt x="3496" y="2082"/>
                    <a:pt x="3404" y="2097"/>
                    <a:pt x="3313" y="2097"/>
                  </a:cubicBezTo>
                  <a:cubicBezTo>
                    <a:pt x="3040" y="2097"/>
                    <a:pt x="2796" y="1930"/>
                    <a:pt x="2675" y="1687"/>
                  </a:cubicBezTo>
                  <a:cubicBezTo>
                    <a:pt x="2599" y="1581"/>
                    <a:pt x="2568" y="1459"/>
                    <a:pt x="2568" y="1322"/>
                  </a:cubicBezTo>
                  <a:cubicBezTo>
                    <a:pt x="2568" y="821"/>
                    <a:pt x="3222" y="486"/>
                    <a:pt x="3222" y="486"/>
                  </a:cubicBezTo>
                  <a:cubicBezTo>
                    <a:pt x="2781" y="198"/>
                    <a:pt x="2280" y="31"/>
                    <a:pt x="1748" y="0"/>
                  </a:cubicBezTo>
                  <a:close/>
                </a:path>
              </a:pathLst>
            </a:custGeom>
            <a:solidFill>
              <a:srgbClr val="4E190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0"/>
            <p:cNvSpPr/>
            <p:nvPr/>
          </p:nvSpPr>
          <p:spPr>
            <a:xfrm>
              <a:off x="762025" y="4051775"/>
              <a:ext cx="598025" cy="491325"/>
            </a:xfrm>
            <a:custGeom>
              <a:avLst/>
              <a:gdLst/>
              <a:ahLst/>
              <a:cxnLst/>
              <a:rect l="l" t="t" r="r" b="b"/>
              <a:pathLst>
                <a:path w="23921" h="19653" extrusionOk="0">
                  <a:moveTo>
                    <a:pt x="14028" y="1"/>
                  </a:moveTo>
                  <a:cubicBezTo>
                    <a:pt x="12812" y="213"/>
                    <a:pt x="11535" y="715"/>
                    <a:pt x="10821" y="1809"/>
                  </a:cubicBezTo>
                  <a:cubicBezTo>
                    <a:pt x="9104" y="4423"/>
                    <a:pt x="11885" y="3785"/>
                    <a:pt x="8526" y="5958"/>
                  </a:cubicBezTo>
                  <a:cubicBezTo>
                    <a:pt x="5168" y="8146"/>
                    <a:pt x="1" y="10867"/>
                    <a:pt x="3405" y="13420"/>
                  </a:cubicBezTo>
                  <a:cubicBezTo>
                    <a:pt x="6777" y="15938"/>
                    <a:pt x="10445" y="19653"/>
                    <a:pt x="11260" y="19653"/>
                  </a:cubicBezTo>
                  <a:cubicBezTo>
                    <a:pt x="11271" y="19653"/>
                    <a:pt x="11282" y="19652"/>
                    <a:pt x="11292" y="19650"/>
                  </a:cubicBezTo>
                  <a:cubicBezTo>
                    <a:pt x="12037" y="19544"/>
                    <a:pt x="20182" y="11930"/>
                    <a:pt x="21581" y="9484"/>
                  </a:cubicBezTo>
                  <a:cubicBezTo>
                    <a:pt x="22477" y="7888"/>
                    <a:pt x="23389" y="5517"/>
                    <a:pt x="23921" y="4028"/>
                  </a:cubicBezTo>
                  <a:cubicBezTo>
                    <a:pt x="22903" y="3648"/>
                    <a:pt x="21824" y="3222"/>
                    <a:pt x="20775" y="2341"/>
                  </a:cubicBezTo>
                  <a:cubicBezTo>
                    <a:pt x="18328" y="259"/>
                    <a:pt x="16201" y="46"/>
                    <a:pt x="14605" y="1"/>
                  </a:cubicBez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0"/>
            <p:cNvSpPr/>
            <p:nvPr/>
          </p:nvSpPr>
          <p:spPr>
            <a:xfrm>
              <a:off x="837625" y="4380025"/>
              <a:ext cx="207475" cy="163025"/>
            </a:xfrm>
            <a:custGeom>
              <a:avLst/>
              <a:gdLst/>
              <a:ahLst/>
              <a:cxnLst/>
              <a:rect l="l" t="t" r="r" b="b"/>
              <a:pathLst>
                <a:path w="8299" h="6521" extrusionOk="0">
                  <a:moveTo>
                    <a:pt x="8283" y="6520"/>
                  </a:moveTo>
                  <a:lnTo>
                    <a:pt x="8283" y="6520"/>
                  </a:lnTo>
                  <a:close/>
                  <a:moveTo>
                    <a:pt x="8299" y="6520"/>
                  </a:moveTo>
                  <a:lnTo>
                    <a:pt x="8283" y="6520"/>
                  </a:lnTo>
                  <a:lnTo>
                    <a:pt x="8299" y="6520"/>
                  </a:lnTo>
                  <a:close/>
                  <a:moveTo>
                    <a:pt x="8299" y="6520"/>
                  </a:moveTo>
                  <a:lnTo>
                    <a:pt x="8299" y="6520"/>
                  </a:lnTo>
                  <a:lnTo>
                    <a:pt x="8299" y="6520"/>
                  </a:lnTo>
                  <a:close/>
                  <a:moveTo>
                    <a:pt x="8299" y="6520"/>
                  </a:moveTo>
                  <a:lnTo>
                    <a:pt x="8299" y="6520"/>
                  </a:lnTo>
                  <a:close/>
                  <a:moveTo>
                    <a:pt x="8299" y="6520"/>
                  </a:moveTo>
                  <a:lnTo>
                    <a:pt x="8299" y="6520"/>
                  </a:lnTo>
                  <a:close/>
                  <a:moveTo>
                    <a:pt x="8299" y="6520"/>
                  </a:moveTo>
                  <a:lnTo>
                    <a:pt x="8299" y="6520"/>
                  </a:lnTo>
                  <a:close/>
                  <a:moveTo>
                    <a:pt x="8299" y="6520"/>
                  </a:moveTo>
                  <a:lnTo>
                    <a:pt x="8299" y="6520"/>
                  </a:lnTo>
                  <a:close/>
                  <a:moveTo>
                    <a:pt x="8299" y="6520"/>
                  </a:moveTo>
                  <a:lnTo>
                    <a:pt x="8299" y="6520"/>
                  </a:lnTo>
                  <a:close/>
                  <a:moveTo>
                    <a:pt x="8299" y="6520"/>
                  </a:moveTo>
                  <a:lnTo>
                    <a:pt x="8299" y="6520"/>
                  </a:lnTo>
                  <a:close/>
                  <a:moveTo>
                    <a:pt x="8299" y="6520"/>
                  </a:moveTo>
                  <a:lnTo>
                    <a:pt x="8299" y="6520"/>
                  </a:lnTo>
                  <a:close/>
                  <a:moveTo>
                    <a:pt x="8299" y="6520"/>
                  </a:moveTo>
                  <a:lnTo>
                    <a:pt x="8299" y="6520"/>
                  </a:lnTo>
                  <a:close/>
                  <a:moveTo>
                    <a:pt x="8299" y="6520"/>
                  </a:moveTo>
                  <a:lnTo>
                    <a:pt x="8299" y="6520"/>
                  </a:lnTo>
                  <a:close/>
                  <a:moveTo>
                    <a:pt x="8299" y="6520"/>
                  </a:moveTo>
                  <a:lnTo>
                    <a:pt x="8299" y="6520"/>
                  </a:lnTo>
                  <a:close/>
                  <a:moveTo>
                    <a:pt x="320" y="290"/>
                  </a:moveTo>
                  <a:lnTo>
                    <a:pt x="320" y="290"/>
                  </a:lnTo>
                  <a:close/>
                  <a:moveTo>
                    <a:pt x="47" y="47"/>
                  </a:moveTo>
                  <a:cubicBezTo>
                    <a:pt x="138" y="122"/>
                    <a:pt x="229" y="198"/>
                    <a:pt x="320" y="274"/>
                  </a:cubicBezTo>
                  <a:cubicBezTo>
                    <a:pt x="229" y="198"/>
                    <a:pt x="138" y="122"/>
                    <a:pt x="47" y="47"/>
                  </a:cubicBezTo>
                  <a:close/>
                  <a:moveTo>
                    <a:pt x="16" y="16"/>
                  </a:moveTo>
                  <a:lnTo>
                    <a:pt x="47" y="47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  <a:moveTo>
                    <a:pt x="16" y="16"/>
                  </a:moveTo>
                  <a:lnTo>
                    <a:pt x="16" y="16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A0A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0"/>
            <p:cNvSpPr/>
            <p:nvPr/>
          </p:nvSpPr>
          <p:spPr>
            <a:xfrm>
              <a:off x="809975" y="4286575"/>
              <a:ext cx="275025" cy="251525"/>
            </a:xfrm>
            <a:custGeom>
              <a:avLst/>
              <a:gdLst/>
              <a:ahLst/>
              <a:cxnLst/>
              <a:rect l="l" t="t" r="r" b="b"/>
              <a:pathLst>
                <a:path w="11001" h="10061" extrusionOk="0">
                  <a:moveTo>
                    <a:pt x="1304" y="0"/>
                  </a:moveTo>
                  <a:lnTo>
                    <a:pt x="1304" y="0"/>
                  </a:lnTo>
                  <a:cubicBezTo>
                    <a:pt x="1280" y="142"/>
                    <a:pt x="1266" y="284"/>
                    <a:pt x="1260" y="424"/>
                  </a:cubicBezTo>
                  <a:lnTo>
                    <a:pt x="1260" y="424"/>
                  </a:lnTo>
                  <a:cubicBezTo>
                    <a:pt x="1337" y="339"/>
                    <a:pt x="1418" y="253"/>
                    <a:pt x="1502" y="168"/>
                  </a:cubicBezTo>
                  <a:lnTo>
                    <a:pt x="1304" y="0"/>
                  </a:lnTo>
                  <a:close/>
                  <a:moveTo>
                    <a:pt x="1260" y="424"/>
                  </a:moveTo>
                  <a:cubicBezTo>
                    <a:pt x="330" y="1465"/>
                    <a:pt x="0" y="2516"/>
                    <a:pt x="955" y="3541"/>
                  </a:cubicBezTo>
                  <a:lnTo>
                    <a:pt x="955" y="3557"/>
                  </a:lnTo>
                  <a:lnTo>
                    <a:pt x="1001" y="3587"/>
                  </a:lnTo>
                  <a:cubicBezTo>
                    <a:pt x="1077" y="3663"/>
                    <a:pt x="1168" y="3739"/>
                    <a:pt x="1274" y="3815"/>
                  </a:cubicBezTo>
                  <a:lnTo>
                    <a:pt x="1304" y="3830"/>
                  </a:lnTo>
                  <a:cubicBezTo>
                    <a:pt x="4663" y="6353"/>
                    <a:pt x="8326" y="10061"/>
                    <a:pt x="9146" y="10061"/>
                  </a:cubicBezTo>
                  <a:lnTo>
                    <a:pt x="9253" y="10061"/>
                  </a:lnTo>
                  <a:cubicBezTo>
                    <a:pt x="9496" y="9954"/>
                    <a:pt x="10149" y="9453"/>
                    <a:pt x="11000" y="8708"/>
                  </a:cubicBezTo>
                  <a:cubicBezTo>
                    <a:pt x="10909" y="8708"/>
                    <a:pt x="10818" y="8724"/>
                    <a:pt x="10727" y="8724"/>
                  </a:cubicBezTo>
                  <a:lnTo>
                    <a:pt x="10696" y="8724"/>
                  </a:lnTo>
                  <a:cubicBezTo>
                    <a:pt x="9070" y="8724"/>
                    <a:pt x="7520" y="7493"/>
                    <a:pt x="6213" y="6657"/>
                  </a:cubicBezTo>
                  <a:cubicBezTo>
                    <a:pt x="4152" y="5359"/>
                    <a:pt x="1160" y="3022"/>
                    <a:pt x="1260" y="424"/>
                  </a:cubicBezTo>
                  <a:close/>
                </a:path>
              </a:pathLst>
            </a:custGeom>
            <a:solidFill>
              <a:srgbClr val="7437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0"/>
            <p:cNvSpPr/>
            <p:nvPr/>
          </p:nvSpPr>
          <p:spPr>
            <a:xfrm>
              <a:off x="1119150" y="4185125"/>
              <a:ext cx="160750" cy="61950"/>
            </a:xfrm>
            <a:custGeom>
              <a:avLst/>
              <a:gdLst/>
              <a:ahLst/>
              <a:cxnLst/>
              <a:rect l="l" t="t" r="r" b="b"/>
              <a:pathLst>
                <a:path w="6430" h="2478" extrusionOk="0">
                  <a:moveTo>
                    <a:pt x="2995" y="1"/>
                  </a:moveTo>
                  <a:cubicBezTo>
                    <a:pt x="1809" y="1"/>
                    <a:pt x="1977" y="1779"/>
                    <a:pt x="1977" y="1779"/>
                  </a:cubicBezTo>
                  <a:lnTo>
                    <a:pt x="1" y="518"/>
                  </a:lnTo>
                  <a:lnTo>
                    <a:pt x="1" y="518"/>
                  </a:lnTo>
                  <a:cubicBezTo>
                    <a:pt x="1202" y="1916"/>
                    <a:pt x="2174" y="1992"/>
                    <a:pt x="2174" y="1992"/>
                  </a:cubicBezTo>
                  <a:cubicBezTo>
                    <a:pt x="2220" y="1505"/>
                    <a:pt x="2326" y="1019"/>
                    <a:pt x="2478" y="533"/>
                  </a:cubicBezTo>
                  <a:cubicBezTo>
                    <a:pt x="2524" y="381"/>
                    <a:pt x="2660" y="274"/>
                    <a:pt x="2828" y="274"/>
                  </a:cubicBezTo>
                  <a:cubicBezTo>
                    <a:pt x="3177" y="274"/>
                    <a:pt x="3663" y="654"/>
                    <a:pt x="4028" y="1201"/>
                  </a:cubicBezTo>
                  <a:cubicBezTo>
                    <a:pt x="4423" y="1809"/>
                    <a:pt x="4834" y="2478"/>
                    <a:pt x="5138" y="2478"/>
                  </a:cubicBezTo>
                  <a:cubicBezTo>
                    <a:pt x="5214" y="2478"/>
                    <a:pt x="5305" y="2417"/>
                    <a:pt x="5366" y="2265"/>
                  </a:cubicBezTo>
                  <a:cubicBezTo>
                    <a:pt x="5624" y="1657"/>
                    <a:pt x="5973" y="1095"/>
                    <a:pt x="6384" y="578"/>
                  </a:cubicBezTo>
                  <a:cubicBezTo>
                    <a:pt x="6399" y="533"/>
                    <a:pt x="6414" y="502"/>
                    <a:pt x="6429" y="472"/>
                  </a:cubicBezTo>
                  <a:cubicBezTo>
                    <a:pt x="6384" y="457"/>
                    <a:pt x="6323" y="442"/>
                    <a:pt x="6277" y="442"/>
                  </a:cubicBezTo>
                  <a:cubicBezTo>
                    <a:pt x="5578" y="442"/>
                    <a:pt x="5366" y="1885"/>
                    <a:pt x="5183" y="2083"/>
                  </a:cubicBezTo>
                  <a:cubicBezTo>
                    <a:pt x="5168" y="2083"/>
                    <a:pt x="5153" y="2098"/>
                    <a:pt x="5153" y="2098"/>
                  </a:cubicBezTo>
                  <a:cubicBezTo>
                    <a:pt x="4925" y="2098"/>
                    <a:pt x="4332" y="107"/>
                    <a:pt x="3101" y="1"/>
                  </a:cubicBezTo>
                  <a:close/>
                </a:path>
              </a:pathLst>
            </a:custGeom>
            <a:solidFill>
              <a:srgbClr val="521E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0"/>
            <p:cNvSpPr/>
            <p:nvPr/>
          </p:nvSpPr>
          <p:spPr>
            <a:xfrm>
              <a:off x="1217950" y="4281250"/>
              <a:ext cx="38775" cy="25875"/>
            </a:xfrm>
            <a:custGeom>
              <a:avLst/>
              <a:gdLst/>
              <a:ahLst/>
              <a:cxnLst/>
              <a:rect l="l" t="t" r="r" b="b"/>
              <a:pathLst>
                <a:path w="1551" h="1035" extrusionOk="0">
                  <a:moveTo>
                    <a:pt x="745" y="1"/>
                  </a:moveTo>
                  <a:cubicBezTo>
                    <a:pt x="745" y="1"/>
                    <a:pt x="0" y="502"/>
                    <a:pt x="335" y="852"/>
                  </a:cubicBezTo>
                  <a:cubicBezTo>
                    <a:pt x="426" y="973"/>
                    <a:pt x="562" y="1034"/>
                    <a:pt x="714" y="1034"/>
                  </a:cubicBezTo>
                  <a:cubicBezTo>
                    <a:pt x="988" y="1034"/>
                    <a:pt x="1277" y="806"/>
                    <a:pt x="1535" y="457"/>
                  </a:cubicBezTo>
                  <a:cubicBezTo>
                    <a:pt x="1550" y="441"/>
                    <a:pt x="1550" y="426"/>
                    <a:pt x="1550" y="426"/>
                  </a:cubicBezTo>
                  <a:lnTo>
                    <a:pt x="1550" y="426"/>
                  </a:lnTo>
                  <a:cubicBezTo>
                    <a:pt x="1383" y="533"/>
                    <a:pt x="1216" y="624"/>
                    <a:pt x="1034" y="700"/>
                  </a:cubicBezTo>
                  <a:cubicBezTo>
                    <a:pt x="988" y="715"/>
                    <a:pt x="942" y="715"/>
                    <a:pt x="912" y="715"/>
                  </a:cubicBezTo>
                  <a:cubicBezTo>
                    <a:pt x="532" y="715"/>
                    <a:pt x="745" y="1"/>
                    <a:pt x="745" y="1"/>
                  </a:cubicBezTo>
                  <a:close/>
                </a:path>
              </a:pathLst>
            </a:custGeom>
            <a:solidFill>
              <a:srgbClr val="7437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0"/>
            <p:cNvSpPr/>
            <p:nvPr/>
          </p:nvSpPr>
          <p:spPr>
            <a:xfrm>
              <a:off x="1033675" y="4311625"/>
              <a:ext cx="127675" cy="104525"/>
            </a:xfrm>
            <a:custGeom>
              <a:avLst/>
              <a:gdLst/>
              <a:ahLst/>
              <a:cxnLst/>
              <a:rect l="l" t="t" r="r" b="b"/>
              <a:pathLst>
                <a:path w="5107" h="4181" extrusionOk="0">
                  <a:moveTo>
                    <a:pt x="2080" y="1"/>
                  </a:moveTo>
                  <a:cubicBezTo>
                    <a:pt x="1718" y="1"/>
                    <a:pt x="1374" y="166"/>
                    <a:pt x="1156" y="442"/>
                  </a:cubicBezTo>
                  <a:cubicBezTo>
                    <a:pt x="1" y="1901"/>
                    <a:pt x="2432" y="4181"/>
                    <a:pt x="2432" y="4181"/>
                  </a:cubicBezTo>
                  <a:cubicBezTo>
                    <a:pt x="2432" y="4181"/>
                    <a:pt x="533" y="1339"/>
                    <a:pt x="1505" y="549"/>
                  </a:cubicBezTo>
                  <a:cubicBezTo>
                    <a:pt x="1686" y="409"/>
                    <a:pt x="1893" y="334"/>
                    <a:pt x="2113" y="334"/>
                  </a:cubicBezTo>
                  <a:cubicBezTo>
                    <a:pt x="2133" y="334"/>
                    <a:pt x="2153" y="335"/>
                    <a:pt x="2174" y="336"/>
                  </a:cubicBezTo>
                  <a:cubicBezTo>
                    <a:pt x="3344" y="336"/>
                    <a:pt x="5107" y="1536"/>
                    <a:pt x="5107" y="1536"/>
                  </a:cubicBezTo>
                  <a:cubicBezTo>
                    <a:pt x="5107" y="1536"/>
                    <a:pt x="3420" y="1"/>
                    <a:pt x="2128" y="1"/>
                  </a:cubicBezTo>
                  <a:cubicBezTo>
                    <a:pt x="2112" y="1"/>
                    <a:pt x="2096" y="1"/>
                    <a:pt x="2080" y="1"/>
                  </a:cubicBezTo>
                  <a:close/>
                </a:path>
              </a:pathLst>
            </a:custGeom>
            <a:solidFill>
              <a:srgbClr val="1F04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0"/>
            <p:cNvSpPr/>
            <p:nvPr/>
          </p:nvSpPr>
          <p:spPr>
            <a:xfrm>
              <a:off x="1226675" y="4127700"/>
              <a:ext cx="84750" cy="53650"/>
            </a:xfrm>
            <a:custGeom>
              <a:avLst/>
              <a:gdLst/>
              <a:ahLst/>
              <a:cxnLst/>
              <a:rect l="l" t="t" r="r" b="b"/>
              <a:pathLst>
                <a:path w="3390" h="2146" extrusionOk="0">
                  <a:moveTo>
                    <a:pt x="644" y="0"/>
                  </a:moveTo>
                  <a:cubicBezTo>
                    <a:pt x="552" y="0"/>
                    <a:pt x="462" y="45"/>
                    <a:pt x="396" y="125"/>
                  </a:cubicBezTo>
                  <a:cubicBezTo>
                    <a:pt x="1" y="702"/>
                    <a:pt x="2280" y="2146"/>
                    <a:pt x="2402" y="2146"/>
                  </a:cubicBezTo>
                  <a:cubicBezTo>
                    <a:pt x="2402" y="2146"/>
                    <a:pt x="305" y="581"/>
                    <a:pt x="685" y="246"/>
                  </a:cubicBezTo>
                  <a:cubicBezTo>
                    <a:pt x="745" y="201"/>
                    <a:pt x="806" y="185"/>
                    <a:pt x="882" y="185"/>
                  </a:cubicBezTo>
                  <a:cubicBezTo>
                    <a:pt x="1551" y="185"/>
                    <a:pt x="3390" y="1280"/>
                    <a:pt x="3390" y="1280"/>
                  </a:cubicBezTo>
                  <a:cubicBezTo>
                    <a:pt x="3390" y="1280"/>
                    <a:pt x="1490" y="3"/>
                    <a:pt x="685" y="3"/>
                  </a:cubicBezTo>
                  <a:cubicBezTo>
                    <a:pt x="671" y="1"/>
                    <a:pt x="658" y="0"/>
                    <a:pt x="644" y="0"/>
                  </a:cubicBezTo>
                  <a:close/>
                </a:path>
              </a:pathLst>
            </a:custGeom>
            <a:solidFill>
              <a:srgbClr val="1F04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0"/>
            <p:cNvSpPr/>
            <p:nvPr/>
          </p:nvSpPr>
          <p:spPr>
            <a:xfrm>
              <a:off x="921350" y="4232275"/>
              <a:ext cx="133675" cy="116825"/>
            </a:xfrm>
            <a:custGeom>
              <a:avLst/>
              <a:gdLst/>
              <a:ahLst/>
              <a:cxnLst/>
              <a:rect l="l" t="t" r="r" b="b"/>
              <a:pathLst>
                <a:path w="5347" h="4673" extrusionOk="0">
                  <a:moveTo>
                    <a:pt x="4060" y="0"/>
                  </a:moveTo>
                  <a:cubicBezTo>
                    <a:pt x="2759" y="0"/>
                    <a:pt x="0" y="3430"/>
                    <a:pt x="2244" y="4558"/>
                  </a:cubicBezTo>
                  <a:cubicBezTo>
                    <a:pt x="2397" y="4637"/>
                    <a:pt x="2548" y="4673"/>
                    <a:pt x="2697" y="4673"/>
                  </a:cubicBezTo>
                  <a:cubicBezTo>
                    <a:pt x="4183" y="4673"/>
                    <a:pt x="5346" y="1036"/>
                    <a:pt x="4448" y="151"/>
                  </a:cubicBezTo>
                  <a:cubicBezTo>
                    <a:pt x="4346" y="47"/>
                    <a:pt x="4213" y="0"/>
                    <a:pt x="4060" y="0"/>
                  </a:cubicBezTo>
                  <a:close/>
                </a:path>
              </a:pathLst>
            </a:custGeom>
            <a:solidFill>
              <a:srgbClr val="591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0"/>
            <p:cNvSpPr/>
            <p:nvPr/>
          </p:nvSpPr>
          <p:spPr>
            <a:xfrm>
              <a:off x="1151625" y="4080225"/>
              <a:ext cx="95750" cy="47275"/>
            </a:xfrm>
            <a:custGeom>
              <a:avLst/>
              <a:gdLst/>
              <a:ahLst/>
              <a:cxnLst/>
              <a:rect l="l" t="t" r="r" b="b"/>
              <a:pathLst>
                <a:path w="3830" h="1891" extrusionOk="0">
                  <a:moveTo>
                    <a:pt x="2205" y="0"/>
                  </a:moveTo>
                  <a:cubicBezTo>
                    <a:pt x="1181" y="0"/>
                    <a:pt x="1" y="857"/>
                    <a:pt x="389" y="1507"/>
                  </a:cubicBezTo>
                  <a:cubicBezTo>
                    <a:pt x="547" y="1779"/>
                    <a:pt x="872" y="1891"/>
                    <a:pt x="1249" y="1891"/>
                  </a:cubicBezTo>
                  <a:cubicBezTo>
                    <a:pt x="2325" y="1891"/>
                    <a:pt x="3829" y="985"/>
                    <a:pt x="3109" y="322"/>
                  </a:cubicBezTo>
                  <a:cubicBezTo>
                    <a:pt x="2867" y="95"/>
                    <a:pt x="2544" y="0"/>
                    <a:pt x="2205" y="0"/>
                  </a:cubicBezTo>
                  <a:close/>
                </a:path>
              </a:pathLst>
            </a:custGeom>
            <a:solidFill>
              <a:srgbClr val="5912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0"/>
            <p:cNvSpPr/>
            <p:nvPr/>
          </p:nvSpPr>
          <p:spPr>
            <a:xfrm>
              <a:off x="1360025" y="4152450"/>
              <a:ext cx="89700" cy="59675"/>
            </a:xfrm>
            <a:custGeom>
              <a:avLst/>
              <a:gdLst/>
              <a:ahLst/>
              <a:cxnLst/>
              <a:rect l="l" t="t" r="r" b="b"/>
              <a:pathLst>
                <a:path w="3588" h="2387" extrusionOk="0">
                  <a:moveTo>
                    <a:pt x="3587" y="2387"/>
                  </a:moveTo>
                  <a:lnTo>
                    <a:pt x="3587" y="2387"/>
                  </a:lnTo>
                  <a:close/>
                  <a:moveTo>
                    <a:pt x="3587" y="2387"/>
                  </a:moveTo>
                  <a:lnTo>
                    <a:pt x="3587" y="2387"/>
                  </a:lnTo>
                  <a:close/>
                  <a:moveTo>
                    <a:pt x="3587" y="2387"/>
                  </a:moveTo>
                  <a:lnTo>
                    <a:pt x="3587" y="2387"/>
                  </a:lnTo>
                  <a:close/>
                  <a:moveTo>
                    <a:pt x="3587" y="2387"/>
                  </a:moveTo>
                  <a:lnTo>
                    <a:pt x="3587" y="2387"/>
                  </a:ln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384" y="518"/>
                    <a:pt x="2645" y="958"/>
                    <a:pt x="3572" y="2356"/>
                  </a:cubicBezTo>
                  <a:lnTo>
                    <a:pt x="3572" y="2356"/>
                  </a:lnTo>
                  <a:cubicBezTo>
                    <a:pt x="2645" y="958"/>
                    <a:pt x="1384" y="518"/>
                    <a:pt x="1" y="1"/>
                  </a:cubicBezTo>
                  <a:close/>
                </a:path>
              </a:pathLst>
            </a:custGeom>
            <a:solidFill>
              <a:srgbClr val="DC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0"/>
            <p:cNvSpPr/>
            <p:nvPr/>
          </p:nvSpPr>
          <p:spPr>
            <a:xfrm>
              <a:off x="978975" y="4051400"/>
              <a:ext cx="474925" cy="181250"/>
            </a:xfrm>
            <a:custGeom>
              <a:avLst/>
              <a:gdLst/>
              <a:ahLst/>
              <a:cxnLst/>
              <a:rect l="l" t="t" r="r" b="b"/>
              <a:pathLst>
                <a:path w="18997" h="7250" extrusionOk="0">
                  <a:moveTo>
                    <a:pt x="5217" y="0"/>
                  </a:moveTo>
                  <a:cubicBezTo>
                    <a:pt x="3413" y="0"/>
                    <a:pt x="1626" y="395"/>
                    <a:pt x="0" y="1171"/>
                  </a:cubicBezTo>
                  <a:cubicBezTo>
                    <a:pt x="517" y="1095"/>
                    <a:pt x="1034" y="1034"/>
                    <a:pt x="1550" y="988"/>
                  </a:cubicBezTo>
                  <a:cubicBezTo>
                    <a:pt x="2067" y="943"/>
                    <a:pt x="2538" y="912"/>
                    <a:pt x="3040" y="897"/>
                  </a:cubicBezTo>
                  <a:cubicBezTo>
                    <a:pt x="3739" y="426"/>
                    <a:pt x="4529" y="122"/>
                    <a:pt x="5350" y="1"/>
                  </a:cubicBezTo>
                  <a:lnTo>
                    <a:pt x="5319" y="1"/>
                  </a:lnTo>
                  <a:cubicBezTo>
                    <a:pt x="5285" y="0"/>
                    <a:pt x="5251" y="0"/>
                    <a:pt x="5217" y="0"/>
                  </a:cubicBezTo>
                  <a:close/>
                  <a:moveTo>
                    <a:pt x="15243" y="4043"/>
                  </a:moveTo>
                  <a:cubicBezTo>
                    <a:pt x="15152" y="4301"/>
                    <a:pt x="15061" y="4575"/>
                    <a:pt x="14939" y="4864"/>
                  </a:cubicBezTo>
                  <a:lnTo>
                    <a:pt x="15182" y="4970"/>
                  </a:lnTo>
                  <a:cubicBezTo>
                    <a:pt x="15501" y="5076"/>
                    <a:pt x="15805" y="5183"/>
                    <a:pt x="16124" y="5304"/>
                  </a:cubicBezTo>
                  <a:cubicBezTo>
                    <a:pt x="16322" y="5380"/>
                    <a:pt x="16489" y="5456"/>
                    <a:pt x="16671" y="5547"/>
                  </a:cubicBezTo>
                  <a:cubicBezTo>
                    <a:pt x="17568" y="5927"/>
                    <a:pt x="18358" y="6520"/>
                    <a:pt x="18997" y="7249"/>
                  </a:cubicBezTo>
                  <a:cubicBezTo>
                    <a:pt x="18997" y="6961"/>
                    <a:pt x="18951" y="6687"/>
                    <a:pt x="18829" y="6429"/>
                  </a:cubicBezTo>
                  <a:cubicBezTo>
                    <a:pt x="17902" y="5031"/>
                    <a:pt x="16641" y="4590"/>
                    <a:pt x="15258" y="4073"/>
                  </a:cubicBezTo>
                  <a:lnTo>
                    <a:pt x="15243" y="4043"/>
                  </a:lnTo>
                  <a:close/>
                </a:path>
              </a:pathLst>
            </a:custGeom>
            <a:solidFill>
              <a:srgbClr val="CDAB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0"/>
            <p:cNvSpPr/>
            <p:nvPr/>
          </p:nvSpPr>
          <p:spPr>
            <a:xfrm>
              <a:off x="1054950" y="4051400"/>
              <a:ext cx="305500" cy="121600"/>
            </a:xfrm>
            <a:custGeom>
              <a:avLst/>
              <a:gdLst/>
              <a:ahLst/>
              <a:cxnLst/>
              <a:rect l="l" t="t" r="r" b="b"/>
              <a:pathLst>
                <a:path w="12220" h="4864" extrusionOk="0">
                  <a:moveTo>
                    <a:pt x="2311" y="1"/>
                  </a:moveTo>
                  <a:cubicBezTo>
                    <a:pt x="1490" y="122"/>
                    <a:pt x="700" y="426"/>
                    <a:pt x="1" y="897"/>
                  </a:cubicBezTo>
                  <a:cubicBezTo>
                    <a:pt x="411" y="882"/>
                    <a:pt x="806" y="867"/>
                    <a:pt x="1216" y="867"/>
                  </a:cubicBezTo>
                  <a:cubicBezTo>
                    <a:pt x="2007" y="867"/>
                    <a:pt x="2797" y="912"/>
                    <a:pt x="3587" y="1004"/>
                  </a:cubicBezTo>
                  <a:cubicBezTo>
                    <a:pt x="4165" y="1064"/>
                    <a:pt x="4742" y="1171"/>
                    <a:pt x="5304" y="1307"/>
                  </a:cubicBezTo>
                  <a:cubicBezTo>
                    <a:pt x="5548" y="1201"/>
                    <a:pt x="5821" y="1156"/>
                    <a:pt x="6079" y="1156"/>
                  </a:cubicBezTo>
                  <a:cubicBezTo>
                    <a:pt x="6098" y="1155"/>
                    <a:pt x="6117" y="1154"/>
                    <a:pt x="6136" y="1154"/>
                  </a:cubicBezTo>
                  <a:cubicBezTo>
                    <a:pt x="6449" y="1154"/>
                    <a:pt x="6747" y="1274"/>
                    <a:pt x="6976" y="1475"/>
                  </a:cubicBezTo>
                  <a:cubicBezTo>
                    <a:pt x="7113" y="1581"/>
                    <a:pt x="7189" y="1748"/>
                    <a:pt x="7174" y="1915"/>
                  </a:cubicBezTo>
                  <a:cubicBezTo>
                    <a:pt x="7858" y="2219"/>
                    <a:pt x="8496" y="2599"/>
                    <a:pt x="9088" y="3055"/>
                  </a:cubicBezTo>
                  <a:cubicBezTo>
                    <a:pt x="9605" y="3435"/>
                    <a:pt x="10076" y="3861"/>
                    <a:pt x="10532" y="4301"/>
                  </a:cubicBezTo>
                  <a:cubicBezTo>
                    <a:pt x="11003" y="4468"/>
                    <a:pt x="11459" y="4651"/>
                    <a:pt x="11915" y="4864"/>
                  </a:cubicBezTo>
                  <a:cubicBezTo>
                    <a:pt x="12022" y="4575"/>
                    <a:pt x="12128" y="4301"/>
                    <a:pt x="12219" y="4043"/>
                  </a:cubicBezTo>
                  <a:cubicBezTo>
                    <a:pt x="11961" y="3952"/>
                    <a:pt x="11702" y="3861"/>
                    <a:pt x="11429" y="3739"/>
                  </a:cubicBezTo>
                  <a:lnTo>
                    <a:pt x="11398" y="3739"/>
                  </a:lnTo>
                  <a:cubicBezTo>
                    <a:pt x="10578" y="3420"/>
                    <a:pt x="9803" y="2964"/>
                    <a:pt x="9104" y="2417"/>
                  </a:cubicBezTo>
                  <a:lnTo>
                    <a:pt x="9088" y="2402"/>
                  </a:lnTo>
                  <a:lnTo>
                    <a:pt x="9088" y="2386"/>
                  </a:lnTo>
                  <a:lnTo>
                    <a:pt x="9073" y="2371"/>
                  </a:lnTo>
                  <a:cubicBezTo>
                    <a:pt x="6627" y="304"/>
                    <a:pt x="4484" y="92"/>
                    <a:pt x="2888" y="31"/>
                  </a:cubicBezTo>
                  <a:lnTo>
                    <a:pt x="2326" y="31"/>
                  </a:lnTo>
                  <a:lnTo>
                    <a:pt x="2311" y="1"/>
                  </a:lnTo>
                  <a:close/>
                </a:path>
              </a:pathLst>
            </a:custGeom>
            <a:solidFill>
              <a:srgbClr val="DCC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0"/>
            <p:cNvSpPr/>
            <p:nvPr/>
          </p:nvSpPr>
          <p:spPr>
            <a:xfrm>
              <a:off x="1187550" y="4080250"/>
              <a:ext cx="47125" cy="19050"/>
            </a:xfrm>
            <a:custGeom>
              <a:avLst/>
              <a:gdLst/>
              <a:ahLst/>
              <a:cxnLst/>
              <a:rect l="l" t="t" r="r" b="b"/>
              <a:pathLst>
                <a:path w="1885" h="762" extrusionOk="0">
                  <a:moveTo>
                    <a:pt x="829" y="0"/>
                  </a:moveTo>
                  <a:cubicBezTo>
                    <a:pt x="811" y="0"/>
                    <a:pt x="793" y="1"/>
                    <a:pt x="775" y="2"/>
                  </a:cubicBezTo>
                  <a:cubicBezTo>
                    <a:pt x="517" y="2"/>
                    <a:pt x="244" y="47"/>
                    <a:pt x="0" y="153"/>
                  </a:cubicBezTo>
                  <a:cubicBezTo>
                    <a:pt x="639" y="290"/>
                    <a:pt x="1262" y="503"/>
                    <a:pt x="1854" y="761"/>
                  </a:cubicBezTo>
                  <a:cubicBezTo>
                    <a:pt x="1885" y="594"/>
                    <a:pt x="1809" y="427"/>
                    <a:pt x="1672" y="321"/>
                  </a:cubicBezTo>
                  <a:cubicBezTo>
                    <a:pt x="1443" y="120"/>
                    <a:pt x="1132" y="0"/>
                    <a:pt x="829" y="0"/>
                  </a:cubicBezTo>
                  <a:close/>
                </a:path>
              </a:pathLst>
            </a:custGeom>
            <a:solidFill>
              <a:srgbClr val="C8AA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0"/>
            <p:cNvSpPr/>
            <p:nvPr/>
          </p:nvSpPr>
          <p:spPr>
            <a:xfrm>
              <a:off x="1260125" y="4195775"/>
              <a:ext cx="41800" cy="92350"/>
            </a:xfrm>
            <a:custGeom>
              <a:avLst/>
              <a:gdLst/>
              <a:ahLst/>
              <a:cxnLst/>
              <a:rect l="l" t="t" r="r" b="b"/>
              <a:pathLst>
                <a:path w="1672" h="3694" extrusionOk="0">
                  <a:moveTo>
                    <a:pt x="836" y="0"/>
                  </a:moveTo>
                  <a:lnTo>
                    <a:pt x="836" y="0"/>
                  </a:lnTo>
                  <a:cubicBezTo>
                    <a:pt x="821" y="16"/>
                    <a:pt x="805" y="16"/>
                    <a:pt x="790" y="46"/>
                  </a:cubicBezTo>
                  <a:lnTo>
                    <a:pt x="836" y="61"/>
                  </a:lnTo>
                  <a:cubicBezTo>
                    <a:pt x="836" y="61"/>
                    <a:pt x="805" y="92"/>
                    <a:pt x="745" y="152"/>
                  </a:cubicBezTo>
                  <a:cubicBezTo>
                    <a:pt x="699" y="380"/>
                    <a:pt x="714" y="851"/>
                    <a:pt x="654" y="1353"/>
                  </a:cubicBezTo>
                  <a:cubicBezTo>
                    <a:pt x="517" y="2143"/>
                    <a:pt x="304" y="2918"/>
                    <a:pt x="0" y="3663"/>
                  </a:cubicBezTo>
                  <a:lnTo>
                    <a:pt x="0" y="3693"/>
                  </a:lnTo>
                  <a:cubicBezTo>
                    <a:pt x="182" y="3587"/>
                    <a:pt x="334" y="3450"/>
                    <a:pt x="486" y="3313"/>
                  </a:cubicBezTo>
                  <a:cubicBezTo>
                    <a:pt x="486" y="3313"/>
                    <a:pt x="1672" y="320"/>
                    <a:pt x="821" y="16"/>
                  </a:cubicBezTo>
                  <a:lnTo>
                    <a:pt x="836" y="0"/>
                  </a:lnTo>
                  <a:close/>
                </a:path>
              </a:pathLst>
            </a:custGeom>
            <a:solidFill>
              <a:srgbClr val="7437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0"/>
            <p:cNvSpPr/>
            <p:nvPr/>
          </p:nvSpPr>
          <p:spPr>
            <a:xfrm>
              <a:off x="1278725" y="4196900"/>
              <a:ext cx="2300" cy="2700"/>
            </a:xfrm>
            <a:custGeom>
              <a:avLst/>
              <a:gdLst/>
              <a:ahLst/>
              <a:cxnLst/>
              <a:rect l="l" t="t" r="r" b="b"/>
              <a:pathLst>
                <a:path w="92" h="108" extrusionOk="0">
                  <a:moveTo>
                    <a:pt x="46" y="1"/>
                  </a:moveTo>
                  <a:cubicBezTo>
                    <a:pt x="31" y="31"/>
                    <a:pt x="16" y="62"/>
                    <a:pt x="1" y="107"/>
                  </a:cubicBezTo>
                  <a:cubicBezTo>
                    <a:pt x="61" y="47"/>
                    <a:pt x="92" y="16"/>
                    <a:pt x="92" y="16"/>
                  </a:cubicBezTo>
                  <a:lnTo>
                    <a:pt x="46" y="1"/>
                  </a:lnTo>
                  <a:close/>
                </a:path>
              </a:pathLst>
            </a:custGeom>
            <a:solidFill>
              <a:srgbClr val="945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0"/>
            <p:cNvSpPr/>
            <p:nvPr/>
          </p:nvSpPr>
          <p:spPr>
            <a:xfrm>
              <a:off x="1046225" y="3957950"/>
              <a:ext cx="847625" cy="946300"/>
            </a:xfrm>
            <a:custGeom>
              <a:avLst/>
              <a:gdLst/>
              <a:ahLst/>
              <a:cxnLst/>
              <a:rect l="l" t="t" r="r" b="b"/>
              <a:pathLst>
                <a:path w="33905" h="37852" extrusionOk="0">
                  <a:moveTo>
                    <a:pt x="30029" y="0"/>
                  </a:moveTo>
                  <a:cubicBezTo>
                    <a:pt x="29482" y="61"/>
                    <a:pt x="29604" y="3450"/>
                    <a:pt x="28297" y="3815"/>
                  </a:cubicBezTo>
                  <a:cubicBezTo>
                    <a:pt x="28282" y="3819"/>
                    <a:pt x="28266" y="3821"/>
                    <a:pt x="28251" y="3821"/>
                  </a:cubicBezTo>
                  <a:cubicBezTo>
                    <a:pt x="28045" y="3821"/>
                    <a:pt x="27790" y="3467"/>
                    <a:pt x="27522" y="3100"/>
                  </a:cubicBezTo>
                  <a:cubicBezTo>
                    <a:pt x="27245" y="2735"/>
                    <a:pt x="26967" y="2384"/>
                    <a:pt x="26717" y="2384"/>
                  </a:cubicBezTo>
                  <a:cubicBezTo>
                    <a:pt x="26706" y="2384"/>
                    <a:pt x="26696" y="2385"/>
                    <a:pt x="26686" y="2386"/>
                  </a:cubicBezTo>
                  <a:cubicBezTo>
                    <a:pt x="26154" y="2447"/>
                    <a:pt x="26929" y="4772"/>
                    <a:pt x="26321" y="6261"/>
                  </a:cubicBezTo>
                  <a:cubicBezTo>
                    <a:pt x="25729" y="7766"/>
                    <a:pt x="23160" y="19878"/>
                    <a:pt x="17841" y="23996"/>
                  </a:cubicBezTo>
                  <a:cubicBezTo>
                    <a:pt x="15756" y="25614"/>
                    <a:pt x="13868" y="26019"/>
                    <a:pt x="12173" y="26019"/>
                  </a:cubicBezTo>
                  <a:cubicBezTo>
                    <a:pt x="11336" y="26019"/>
                    <a:pt x="10546" y="25920"/>
                    <a:pt x="9802" y="25820"/>
                  </a:cubicBezTo>
                  <a:cubicBezTo>
                    <a:pt x="9065" y="25728"/>
                    <a:pt x="8377" y="25632"/>
                    <a:pt x="7737" y="25632"/>
                  </a:cubicBezTo>
                  <a:cubicBezTo>
                    <a:pt x="7006" y="25632"/>
                    <a:pt x="6337" y="25757"/>
                    <a:pt x="5729" y="26154"/>
                  </a:cubicBezTo>
                  <a:cubicBezTo>
                    <a:pt x="2979" y="27932"/>
                    <a:pt x="0" y="35044"/>
                    <a:pt x="7219" y="36838"/>
                  </a:cubicBezTo>
                  <a:cubicBezTo>
                    <a:pt x="7219" y="36838"/>
                    <a:pt x="9751" y="37852"/>
                    <a:pt x="13129" y="37852"/>
                  </a:cubicBezTo>
                  <a:cubicBezTo>
                    <a:pt x="16342" y="37852"/>
                    <a:pt x="20320" y="36935"/>
                    <a:pt x="23616" y="33357"/>
                  </a:cubicBezTo>
                  <a:cubicBezTo>
                    <a:pt x="30379" y="26033"/>
                    <a:pt x="33905" y="7614"/>
                    <a:pt x="33251" y="3526"/>
                  </a:cubicBezTo>
                  <a:cubicBezTo>
                    <a:pt x="32973" y="1796"/>
                    <a:pt x="32454" y="1592"/>
                    <a:pt x="32225" y="1592"/>
                  </a:cubicBezTo>
                  <a:cubicBezTo>
                    <a:pt x="32155" y="1592"/>
                    <a:pt x="32111" y="1611"/>
                    <a:pt x="32111" y="1611"/>
                  </a:cubicBezTo>
                  <a:cubicBezTo>
                    <a:pt x="32111" y="1611"/>
                    <a:pt x="31522" y="584"/>
                    <a:pt x="31216" y="584"/>
                  </a:cubicBezTo>
                  <a:cubicBezTo>
                    <a:pt x="31199" y="584"/>
                    <a:pt x="31184" y="587"/>
                    <a:pt x="31169" y="593"/>
                  </a:cubicBezTo>
                  <a:cubicBezTo>
                    <a:pt x="31145" y="601"/>
                    <a:pt x="31122" y="605"/>
                    <a:pt x="31098" y="605"/>
                  </a:cubicBezTo>
                  <a:cubicBezTo>
                    <a:pt x="30958" y="605"/>
                    <a:pt x="30824" y="460"/>
                    <a:pt x="30668" y="304"/>
                  </a:cubicBezTo>
                  <a:cubicBezTo>
                    <a:pt x="30501" y="106"/>
                    <a:pt x="30273" y="0"/>
                    <a:pt x="30029" y="0"/>
                  </a:cubicBezTo>
                  <a:close/>
                </a:path>
              </a:pathLst>
            </a:custGeom>
            <a:solidFill>
              <a:srgbClr val="AC76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0"/>
            <p:cNvSpPr/>
            <p:nvPr/>
          </p:nvSpPr>
          <p:spPr>
            <a:xfrm>
              <a:off x="1875600" y="4024050"/>
              <a:ext cx="3825" cy="43325"/>
            </a:xfrm>
            <a:custGeom>
              <a:avLst/>
              <a:gdLst/>
              <a:ahLst/>
              <a:cxnLst/>
              <a:rect l="l" t="t" r="r" b="b"/>
              <a:pathLst>
                <a:path w="153" h="1733" extrusionOk="0">
                  <a:moveTo>
                    <a:pt x="152" y="1733"/>
                  </a:moveTo>
                  <a:lnTo>
                    <a:pt x="152" y="1733"/>
                  </a:lnTo>
                  <a:close/>
                  <a:moveTo>
                    <a:pt x="152" y="1687"/>
                  </a:moveTo>
                  <a:lnTo>
                    <a:pt x="152" y="1687"/>
                  </a:lnTo>
                  <a:close/>
                  <a:moveTo>
                    <a:pt x="152" y="1642"/>
                  </a:moveTo>
                  <a:lnTo>
                    <a:pt x="152" y="1642"/>
                  </a:lnTo>
                  <a:close/>
                  <a:moveTo>
                    <a:pt x="152" y="1626"/>
                  </a:moveTo>
                  <a:lnTo>
                    <a:pt x="152" y="1626"/>
                  </a:lnTo>
                  <a:close/>
                  <a:moveTo>
                    <a:pt x="152" y="1611"/>
                  </a:moveTo>
                  <a:lnTo>
                    <a:pt x="152" y="1611"/>
                  </a:lnTo>
                  <a:close/>
                  <a:moveTo>
                    <a:pt x="152" y="1596"/>
                  </a:moveTo>
                  <a:lnTo>
                    <a:pt x="152" y="1596"/>
                  </a:lnTo>
                  <a:close/>
                  <a:moveTo>
                    <a:pt x="152" y="1596"/>
                  </a:moveTo>
                  <a:lnTo>
                    <a:pt x="152" y="1596"/>
                  </a:lnTo>
                  <a:close/>
                  <a:moveTo>
                    <a:pt x="152" y="1581"/>
                  </a:moveTo>
                  <a:lnTo>
                    <a:pt x="152" y="1581"/>
                  </a:lnTo>
                  <a:close/>
                  <a:moveTo>
                    <a:pt x="152" y="1566"/>
                  </a:moveTo>
                  <a:lnTo>
                    <a:pt x="152" y="1566"/>
                  </a:lnTo>
                  <a:close/>
                  <a:moveTo>
                    <a:pt x="152" y="1535"/>
                  </a:moveTo>
                  <a:lnTo>
                    <a:pt x="152" y="1535"/>
                  </a:lnTo>
                  <a:close/>
                  <a:moveTo>
                    <a:pt x="152" y="1520"/>
                  </a:moveTo>
                  <a:lnTo>
                    <a:pt x="152" y="1520"/>
                  </a:lnTo>
                  <a:close/>
                  <a:moveTo>
                    <a:pt x="152" y="1505"/>
                  </a:moveTo>
                  <a:lnTo>
                    <a:pt x="152" y="1505"/>
                  </a:lnTo>
                  <a:close/>
                  <a:moveTo>
                    <a:pt x="152" y="1490"/>
                  </a:moveTo>
                  <a:lnTo>
                    <a:pt x="152" y="1490"/>
                  </a:lnTo>
                  <a:close/>
                  <a:moveTo>
                    <a:pt x="152" y="1474"/>
                  </a:moveTo>
                  <a:lnTo>
                    <a:pt x="152" y="1474"/>
                  </a:lnTo>
                  <a:close/>
                  <a:moveTo>
                    <a:pt x="152" y="1459"/>
                  </a:moveTo>
                  <a:lnTo>
                    <a:pt x="152" y="1459"/>
                  </a:lnTo>
                  <a:close/>
                  <a:moveTo>
                    <a:pt x="152" y="1444"/>
                  </a:moveTo>
                  <a:lnTo>
                    <a:pt x="152" y="1444"/>
                  </a:lnTo>
                  <a:close/>
                  <a:moveTo>
                    <a:pt x="152" y="1429"/>
                  </a:moveTo>
                  <a:lnTo>
                    <a:pt x="152" y="1429"/>
                  </a:lnTo>
                  <a:close/>
                  <a:moveTo>
                    <a:pt x="152" y="1414"/>
                  </a:moveTo>
                  <a:lnTo>
                    <a:pt x="152" y="1414"/>
                  </a:lnTo>
                  <a:close/>
                  <a:moveTo>
                    <a:pt x="152" y="1383"/>
                  </a:moveTo>
                  <a:lnTo>
                    <a:pt x="152" y="1414"/>
                  </a:lnTo>
                  <a:lnTo>
                    <a:pt x="152" y="1383"/>
                  </a:lnTo>
                  <a:close/>
                  <a:moveTo>
                    <a:pt x="152" y="1368"/>
                  </a:moveTo>
                  <a:lnTo>
                    <a:pt x="152" y="1368"/>
                  </a:lnTo>
                  <a:close/>
                  <a:moveTo>
                    <a:pt x="152" y="1338"/>
                  </a:moveTo>
                  <a:lnTo>
                    <a:pt x="152" y="1368"/>
                  </a:lnTo>
                  <a:cubicBezTo>
                    <a:pt x="152" y="1368"/>
                    <a:pt x="152" y="1353"/>
                    <a:pt x="152" y="1338"/>
                  </a:cubicBezTo>
                  <a:close/>
                  <a:moveTo>
                    <a:pt x="152" y="1322"/>
                  </a:moveTo>
                  <a:lnTo>
                    <a:pt x="152" y="1322"/>
                  </a:lnTo>
                  <a:close/>
                  <a:moveTo>
                    <a:pt x="152" y="1292"/>
                  </a:moveTo>
                  <a:lnTo>
                    <a:pt x="152" y="1292"/>
                  </a:lnTo>
                  <a:close/>
                  <a:moveTo>
                    <a:pt x="152" y="1262"/>
                  </a:moveTo>
                  <a:cubicBezTo>
                    <a:pt x="152" y="1277"/>
                    <a:pt x="152" y="1292"/>
                    <a:pt x="152" y="1292"/>
                  </a:cubicBezTo>
                  <a:cubicBezTo>
                    <a:pt x="152" y="1292"/>
                    <a:pt x="152" y="1277"/>
                    <a:pt x="152" y="1262"/>
                  </a:cubicBezTo>
                  <a:close/>
                  <a:moveTo>
                    <a:pt x="152" y="1247"/>
                  </a:moveTo>
                  <a:lnTo>
                    <a:pt x="152" y="1262"/>
                  </a:lnTo>
                  <a:lnTo>
                    <a:pt x="152" y="1247"/>
                  </a:lnTo>
                  <a:close/>
                  <a:moveTo>
                    <a:pt x="152" y="1231"/>
                  </a:moveTo>
                  <a:lnTo>
                    <a:pt x="152" y="1231"/>
                  </a:lnTo>
                  <a:close/>
                  <a:moveTo>
                    <a:pt x="152" y="1216"/>
                  </a:moveTo>
                  <a:lnTo>
                    <a:pt x="152" y="1216"/>
                  </a:lnTo>
                  <a:close/>
                  <a:moveTo>
                    <a:pt x="152" y="1201"/>
                  </a:moveTo>
                  <a:lnTo>
                    <a:pt x="152" y="1201"/>
                  </a:lnTo>
                  <a:close/>
                  <a:moveTo>
                    <a:pt x="152" y="1186"/>
                  </a:moveTo>
                  <a:lnTo>
                    <a:pt x="152" y="1186"/>
                  </a:lnTo>
                  <a:close/>
                  <a:moveTo>
                    <a:pt x="152" y="1171"/>
                  </a:moveTo>
                  <a:lnTo>
                    <a:pt x="152" y="1171"/>
                  </a:lnTo>
                  <a:close/>
                  <a:moveTo>
                    <a:pt x="152" y="1155"/>
                  </a:moveTo>
                  <a:lnTo>
                    <a:pt x="152" y="1155"/>
                  </a:lnTo>
                  <a:close/>
                  <a:moveTo>
                    <a:pt x="152" y="1125"/>
                  </a:moveTo>
                  <a:lnTo>
                    <a:pt x="152" y="1155"/>
                  </a:lnTo>
                  <a:lnTo>
                    <a:pt x="152" y="1125"/>
                  </a:lnTo>
                  <a:close/>
                  <a:moveTo>
                    <a:pt x="152" y="1110"/>
                  </a:moveTo>
                  <a:lnTo>
                    <a:pt x="152" y="1110"/>
                  </a:lnTo>
                  <a:close/>
                  <a:moveTo>
                    <a:pt x="152" y="1110"/>
                  </a:moveTo>
                  <a:lnTo>
                    <a:pt x="152" y="1110"/>
                  </a:lnTo>
                  <a:close/>
                  <a:moveTo>
                    <a:pt x="152" y="1095"/>
                  </a:moveTo>
                  <a:lnTo>
                    <a:pt x="152" y="1095"/>
                  </a:lnTo>
                  <a:close/>
                  <a:moveTo>
                    <a:pt x="152" y="1064"/>
                  </a:moveTo>
                  <a:lnTo>
                    <a:pt x="152" y="1095"/>
                  </a:lnTo>
                  <a:lnTo>
                    <a:pt x="152" y="1064"/>
                  </a:lnTo>
                  <a:close/>
                  <a:moveTo>
                    <a:pt x="152" y="1049"/>
                  </a:moveTo>
                  <a:lnTo>
                    <a:pt x="152" y="1049"/>
                  </a:lnTo>
                  <a:close/>
                  <a:moveTo>
                    <a:pt x="152" y="1034"/>
                  </a:moveTo>
                  <a:lnTo>
                    <a:pt x="152" y="1034"/>
                  </a:lnTo>
                  <a:close/>
                  <a:moveTo>
                    <a:pt x="152" y="1019"/>
                  </a:moveTo>
                  <a:lnTo>
                    <a:pt x="152" y="1019"/>
                  </a:lnTo>
                  <a:close/>
                  <a:moveTo>
                    <a:pt x="152" y="1003"/>
                  </a:moveTo>
                  <a:lnTo>
                    <a:pt x="152" y="1019"/>
                  </a:lnTo>
                  <a:lnTo>
                    <a:pt x="152" y="1003"/>
                  </a:lnTo>
                  <a:close/>
                  <a:moveTo>
                    <a:pt x="152" y="973"/>
                  </a:moveTo>
                  <a:lnTo>
                    <a:pt x="152" y="1003"/>
                  </a:lnTo>
                  <a:lnTo>
                    <a:pt x="152" y="973"/>
                  </a:lnTo>
                  <a:close/>
                  <a:moveTo>
                    <a:pt x="152" y="958"/>
                  </a:moveTo>
                  <a:lnTo>
                    <a:pt x="152" y="958"/>
                  </a:lnTo>
                  <a:close/>
                  <a:moveTo>
                    <a:pt x="152" y="943"/>
                  </a:moveTo>
                  <a:lnTo>
                    <a:pt x="152" y="943"/>
                  </a:lnTo>
                  <a:close/>
                  <a:moveTo>
                    <a:pt x="152" y="927"/>
                  </a:moveTo>
                  <a:lnTo>
                    <a:pt x="152" y="927"/>
                  </a:lnTo>
                  <a:close/>
                  <a:moveTo>
                    <a:pt x="152" y="912"/>
                  </a:moveTo>
                  <a:lnTo>
                    <a:pt x="152" y="912"/>
                  </a:lnTo>
                  <a:close/>
                  <a:moveTo>
                    <a:pt x="152" y="897"/>
                  </a:moveTo>
                  <a:lnTo>
                    <a:pt x="152" y="897"/>
                  </a:lnTo>
                  <a:close/>
                  <a:moveTo>
                    <a:pt x="152" y="867"/>
                  </a:moveTo>
                  <a:lnTo>
                    <a:pt x="152" y="882"/>
                  </a:lnTo>
                  <a:lnTo>
                    <a:pt x="152" y="882"/>
                  </a:lnTo>
                  <a:lnTo>
                    <a:pt x="152" y="867"/>
                  </a:lnTo>
                  <a:close/>
                  <a:moveTo>
                    <a:pt x="152" y="851"/>
                  </a:moveTo>
                  <a:lnTo>
                    <a:pt x="152" y="867"/>
                  </a:lnTo>
                  <a:lnTo>
                    <a:pt x="152" y="851"/>
                  </a:lnTo>
                  <a:close/>
                  <a:moveTo>
                    <a:pt x="152" y="821"/>
                  </a:moveTo>
                  <a:lnTo>
                    <a:pt x="152" y="821"/>
                  </a:lnTo>
                  <a:close/>
                  <a:moveTo>
                    <a:pt x="152" y="806"/>
                  </a:moveTo>
                  <a:lnTo>
                    <a:pt x="152" y="806"/>
                  </a:lnTo>
                  <a:close/>
                  <a:moveTo>
                    <a:pt x="152" y="791"/>
                  </a:moveTo>
                  <a:lnTo>
                    <a:pt x="152" y="806"/>
                  </a:lnTo>
                  <a:lnTo>
                    <a:pt x="152" y="791"/>
                  </a:lnTo>
                  <a:close/>
                  <a:moveTo>
                    <a:pt x="0" y="122"/>
                  </a:moveTo>
                  <a:cubicBezTo>
                    <a:pt x="61" y="319"/>
                    <a:pt x="107" y="532"/>
                    <a:pt x="152" y="791"/>
                  </a:cubicBezTo>
                  <a:cubicBezTo>
                    <a:pt x="107" y="532"/>
                    <a:pt x="61" y="319"/>
                    <a:pt x="0" y="122"/>
                  </a:cubicBezTo>
                  <a:close/>
                  <a:moveTo>
                    <a:pt x="0" y="92"/>
                  </a:moveTo>
                  <a:cubicBezTo>
                    <a:pt x="0" y="107"/>
                    <a:pt x="0" y="122"/>
                    <a:pt x="0" y="122"/>
                  </a:cubicBezTo>
                  <a:cubicBezTo>
                    <a:pt x="0" y="122"/>
                    <a:pt x="0" y="107"/>
                    <a:pt x="0" y="92"/>
                  </a:cubicBezTo>
                  <a:close/>
                  <a:moveTo>
                    <a:pt x="0" y="76"/>
                  </a:moveTo>
                  <a:lnTo>
                    <a:pt x="0" y="92"/>
                  </a:lnTo>
                  <a:lnTo>
                    <a:pt x="0" y="76"/>
                  </a:lnTo>
                  <a:close/>
                  <a:moveTo>
                    <a:pt x="0" y="61"/>
                  </a:moveTo>
                  <a:lnTo>
                    <a:pt x="0" y="61"/>
                  </a:lnTo>
                  <a:close/>
                  <a:moveTo>
                    <a:pt x="0" y="61"/>
                  </a:moveTo>
                  <a:lnTo>
                    <a:pt x="0" y="61"/>
                  </a:lnTo>
                  <a:close/>
                  <a:moveTo>
                    <a:pt x="0" y="46"/>
                  </a:moveTo>
                  <a:lnTo>
                    <a:pt x="0" y="46"/>
                  </a:lnTo>
                  <a:lnTo>
                    <a:pt x="0" y="46"/>
                  </a:lnTo>
                  <a:close/>
                  <a:moveTo>
                    <a:pt x="0" y="31"/>
                  </a:moveTo>
                  <a:lnTo>
                    <a:pt x="0" y="31"/>
                  </a:lnTo>
                  <a:close/>
                  <a:moveTo>
                    <a:pt x="0" y="16"/>
                  </a:moveTo>
                  <a:lnTo>
                    <a:pt x="0" y="16"/>
                  </a:lnTo>
                  <a:close/>
                  <a:moveTo>
                    <a:pt x="0" y="16"/>
                  </a:moveTo>
                  <a:lnTo>
                    <a:pt x="0" y="16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ED4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0"/>
            <p:cNvSpPr/>
            <p:nvPr/>
          </p:nvSpPr>
          <p:spPr>
            <a:xfrm>
              <a:off x="1667775" y="4716275"/>
              <a:ext cx="25475" cy="38000"/>
            </a:xfrm>
            <a:custGeom>
              <a:avLst/>
              <a:gdLst/>
              <a:ahLst/>
              <a:cxnLst/>
              <a:rect l="l" t="t" r="r" b="b"/>
              <a:pathLst>
                <a:path w="1019" h="1520" extrusionOk="0">
                  <a:moveTo>
                    <a:pt x="1019" y="0"/>
                  </a:moveTo>
                  <a:cubicBezTo>
                    <a:pt x="700" y="532"/>
                    <a:pt x="350" y="1034"/>
                    <a:pt x="0" y="1520"/>
                  </a:cubicBezTo>
                  <a:cubicBezTo>
                    <a:pt x="380" y="1034"/>
                    <a:pt x="730" y="532"/>
                    <a:pt x="1019" y="0"/>
                  </a:cubicBezTo>
                  <a:close/>
                </a:path>
              </a:pathLst>
            </a:custGeom>
            <a:solidFill>
              <a:srgbClr val="DC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0"/>
            <p:cNvSpPr/>
            <p:nvPr/>
          </p:nvSpPr>
          <p:spPr>
            <a:xfrm>
              <a:off x="1642700" y="4002000"/>
              <a:ext cx="239375" cy="753050"/>
            </a:xfrm>
            <a:custGeom>
              <a:avLst/>
              <a:gdLst/>
              <a:ahLst/>
              <a:cxnLst/>
              <a:rect l="l" t="t" r="r" b="b"/>
              <a:pathLst>
                <a:path w="9575" h="30122" extrusionOk="0">
                  <a:moveTo>
                    <a:pt x="8739" y="1"/>
                  </a:moveTo>
                  <a:lnTo>
                    <a:pt x="8739" y="366"/>
                  </a:lnTo>
                  <a:cubicBezTo>
                    <a:pt x="8769" y="822"/>
                    <a:pt x="8800" y="1262"/>
                    <a:pt x="8830" y="1703"/>
                  </a:cubicBezTo>
                  <a:cubicBezTo>
                    <a:pt x="8906" y="2630"/>
                    <a:pt x="8891" y="3557"/>
                    <a:pt x="8754" y="4469"/>
                  </a:cubicBezTo>
                  <a:cubicBezTo>
                    <a:pt x="8511" y="6141"/>
                    <a:pt x="8344" y="7827"/>
                    <a:pt x="8116" y="9499"/>
                  </a:cubicBezTo>
                  <a:cubicBezTo>
                    <a:pt x="7903" y="11064"/>
                    <a:pt x="7310" y="12462"/>
                    <a:pt x="6870" y="13967"/>
                  </a:cubicBezTo>
                  <a:cubicBezTo>
                    <a:pt x="5988" y="17022"/>
                    <a:pt x="4727" y="19909"/>
                    <a:pt x="3739" y="22948"/>
                  </a:cubicBezTo>
                  <a:cubicBezTo>
                    <a:pt x="3557" y="23480"/>
                    <a:pt x="411" y="29058"/>
                    <a:pt x="0" y="29711"/>
                  </a:cubicBezTo>
                  <a:cubicBezTo>
                    <a:pt x="320" y="29848"/>
                    <a:pt x="639" y="30000"/>
                    <a:pt x="973" y="30121"/>
                  </a:cubicBezTo>
                  <a:lnTo>
                    <a:pt x="1003" y="30091"/>
                  </a:lnTo>
                  <a:cubicBezTo>
                    <a:pt x="1353" y="29605"/>
                    <a:pt x="1687" y="29103"/>
                    <a:pt x="2022" y="28571"/>
                  </a:cubicBezTo>
                  <a:cubicBezTo>
                    <a:pt x="2949" y="27006"/>
                    <a:pt x="3997" y="24833"/>
                    <a:pt x="4727" y="23222"/>
                  </a:cubicBezTo>
                  <a:cubicBezTo>
                    <a:pt x="7903" y="15608"/>
                    <a:pt x="9575" y="6338"/>
                    <a:pt x="9468" y="2615"/>
                  </a:cubicBezTo>
                  <a:lnTo>
                    <a:pt x="9468" y="2569"/>
                  </a:lnTo>
                  <a:cubicBezTo>
                    <a:pt x="9468" y="2554"/>
                    <a:pt x="9468" y="2539"/>
                    <a:pt x="9468" y="2539"/>
                  </a:cubicBezTo>
                  <a:lnTo>
                    <a:pt x="9468" y="2493"/>
                  </a:lnTo>
                  <a:lnTo>
                    <a:pt x="9468" y="2478"/>
                  </a:lnTo>
                  <a:lnTo>
                    <a:pt x="9468" y="2356"/>
                  </a:lnTo>
                  <a:lnTo>
                    <a:pt x="9468" y="2341"/>
                  </a:lnTo>
                  <a:lnTo>
                    <a:pt x="9468" y="2326"/>
                  </a:lnTo>
                  <a:lnTo>
                    <a:pt x="9468" y="2311"/>
                  </a:lnTo>
                  <a:lnTo>
                    <a:pt x="9468" y="2296"/>
                  </a:lnTo>
                  <a:lnTo>
                    <a:pt x="9468" y="2265"/>
                  </a:lnTo>
                  <a:lnTo>
                    <a:pt x="9468" y="2220"/>
                  </a:lnTo>
                  <a:lnTo>
                    <a:pt x="9468" y="2204"/>
                  </a:lnTo>
                  <a:lnTo>
                    <a:pt x="9468" y="2174"/>
                  </a:lnTo>
                  <a:cubicBezTo>
                    <a:pt x="9468" y="2174"/>
                    <a:pt x="9468" y="2159"/>
                    <a:pt x="9468" y="2144"/>
                  </a:cubicBezTo>
                  <a:lnTo>
                    <a:pt x="9468" y="2129"/>
                  </a:lnTo>
                  <a:lnTo>
                    <a:pt x="9468" y="2113"/>
                  </a:lnTo>
                  <a:lnTo>
                    <a:pt x="9468" y="2098"/>
                  </a:lnTo>
                  <a:lnTo>
                    <a:pt x="9468" y="2083"/>
                  </a:lnTo>
                  <a:lnTo>
                    <a:pt x="9468" y="2068"/>
                  </a:lnTo>
                  <a:lnTo>
                    <a:pt x="9468" y="2037"/>
                  </a:lnTo>
                  <a:lnTo>
                    <a:pt x="9468" y="2007"/>
                  </a:lnTo>
                  <a:lnTo>
                    <a:pt x="9468" y="1992"/>
                  </a:lnTo>
                  <a:lnTo>
                    <a:pt x="9468" y="1977"/>
                  </a:lnTo>
                  <a:lnTo>
                    <a:pt x="9468" y="1946"/>
                  </a:lnTo>
                  <a:lnTo>
                    <a:pt x="9468" y="1931"/>
                  </a:lnTo>
                  <a:lnTo>
                    <a:pt x="9468" y="1916"/>
                  </a:lnTo>
                  <a:lnTo>
                    <a:pt x="9468" y="1885"/>
                  </a:lnTo>
                  <a:lnTo>
                    <a:pt x="9468" y="1870"/>
                  </a:lnTo>
                  <a:lnTo>
                    <a:pt x="9468" y="1840"/>
                  </a:lnTo>
                  <a:lnTo>
                    <a:pt x="9468" y="1825"/>
                  </a:lnTo>
                  <a:lnTo>
                    <a:pt x="9468" y="1809"/>
                  </a:lnTo>
                  <a:lnTo>
                    <a:pt x="9468" y="1794"/>
                  </a:lnTo>
                  <a:lnTo>
                    <a:pt x="9468" y="1779"/>
                  </a:lnTo>
                  <a:lnTo>
                    <a:pt x="9468" y="1764"/>
                  </a:lnTo>
                  <a:lnTo>
                    <a:pt x="9468" y="1749"/>
                  </a:lnTo>
                  <a:lnTo>
                    <a:pt x="9468" y="1718"/>
                  </a:lnTo>
                  <a:lnTo>
                    <a:pt x="9468" y="1703"/>
                  </a:lnTo>
                  <a:cubicBezTo>
                    <a:pt x="9423" y="1445"/>
                    <a:pt x="9377" y="1232"/>
                    <a:pt x="9316" y="1050"/>
                  </a:cubicBezTo>
                  <a:cubicBezTo>
                    <a:pt x="9316" y="1034"/>
                    <a:pt x="9316" y="1019"/>
                    <a:pt x="9316" y="1019"/>
                  </a:cubicBezTo>
                  <a:lnTo>
                    <a:pt x="9316" y="1004"/>
                  </a:lnTo>
                  <a:lnTo>
                    <a:pt x="9316" y="989"/>
                  </a:lnTo>
                  <a:lnTo>
                    <a:pt x="9316" y="974"/>
                  </a:lnTo>
                  <a:lnTo>
                    <a:pt x="9316" y="958"/>
                  </a:lnTo>
                  <a:lnTo>
                    <a:pt x="9316" y="943"/>
                  </a:lnTo>
                  <a:lnTo>
                    <a:pt x="9316" y="928"/>
                  </a:lnTo>
                  <a:lnTo>
                    <a:pt x="9316" y="913"/>
                  </a:lnTo>
                  <a:cubicBezTo>
                    <a:pt x="9240" y="594"/>
                    <a:pt x="9088" y="305"/>
                    <a:pt x="8876" y="62"/>
                  </a:cubicBezTo>
                  <a:lnTo>
                    <a:pt x="8739" y="1"/>
                  </a:lnTo>
                  <a:close/>
                </a:path>
              </a:pathLst>
            </a:custGeom>
            <a:solidFill>
              <a:srgbClr val="AC764E">
                <a:alpha val="189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0"/>
            <p:cNvSpPr/>
            <p:nvPr/>
          </p:nvSpPr>
          <p:spPr>
            <a:xfrm>
              <a:off x="1301150" y="4558600"/>
              <a:ext cx="189225" cy="49800"/>
            </a:xfrm>
            <a:custGeom>
              <a:avLst/>
              <a:gdLst/>
              <a:ahLst/>
              <a:cxnLst/>
              <a:rect l="l" t="t" r="r" b="b"/>
              <a:pathLst>
                <a:path w="7569" h="1992" extrusionOk="0">
                  <a:moveTo>
                    <a:pt x="7553" y="1"/>
                  </a:moveTo>
                  <a:cubicBezTo>
                    <a:pt x="5948" y="1205"/>
                    <a:pt x="3993" y="1871"/>
                    <a:pt x="1988" y="1871"/>
                  </a:cubicBezTo>
                  <a:cubicBezTo>
                    <a:pt x="1944" y="1871"/>
                    <a:pt x="1899" y="1870"/>
                    <a:pt x="1854" y="1870"/>
                  </a:cubicBezTo>
                  <a:cubicBezTo>
                    <a:pt x="1262" y="1870"/>
                    <a:pt x="669" y="1824"/>
                    <a:pt x="122" y="1763"/>
                  </a:cubicBezTo>
                  <a:lnTo>
                    <a:pt x="0" y="1855"/>
                  </a:lnTo>
                  <a:cubicBezTo>
                    <a:pt x="654" y="1931"/>
                    <a:pt x="1322" y="1991"/>
                    <a:pt x="1976" y="1991"/>
                  </a:cubicBezTo>
                  <a:cubicBezTo>
                    <a:pt x="3648" y="1991"/>
                    <a:pt x="5517" y="1596"/>
                    <a:pt x="7568" y="46"/>
                  </a:cubicBezTo>
                  <a:cubicBezTo>
                    <a:pt x="7568" y="31"/>
                    <a:pt x="7568" y="16"/>
                    <a:pt x="7568" y="1"/>
                  </a:cubicBezTo>
                  <a:close/>
                </a:path>
              </a:pathLst>
            </a:custGeom>
            <a:solidFill>
              <a:srgbClr val="1820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0"/>
            <p:cNvSpPr/>
            <p:nvPr/>
          </p:nvSpPr>
          <p:spPr>
            <a:xfrm>
              <a:off x="1190975" y="4598100"/>
              <a:ext cx="113225" cy="12950"/>
            </a:xfrm>
            <a:custGeom>
              <a:avLst/>
              <a:gdLst/>
              <a:ahLst/>
              <a:cxnLst/>
              <a:rect l="l" t="t" r="r" b="b"/>
              <a:pathLst>
                <a:path w="4529" h="518" extrusionOk="0">
                  <a:moveTo>
                    <a:pt x="2113" y="1"/>
                  </a:moveTo>
                  <a:cubicBezTo>
                    <a:pt x="1338" y="1"/>
                    <a:pt x="623" y="123"/>
                    <a:pt x="0" y="518"/>
                  </a:cubicBezTo>
                  <a:cubicBezTo>
                    <a:pt x="533" y="195"/>
                    <a:pt x="1157" y="28"/>
                    <a:pt x="1787" y="28"/>
                  </a:cubicBezTo>
                  <a:cubicBezTo>
                    <a:pt x="1840" y="28"/>
                    <a:pt x="1893" y="29"/>
                    <a:pt x="1945" y="31"/>
                  </a:cubicBezTo>
                  <a:cubicBezTo>
                    <a:pt x="2629" y="47"/>
                    <a:pt x="3328" y="107"/>
                    <a:pt x="4012" y="229"/>
                  </a:cubicBezTo>
                  <a:lnTo>
                    <a:pt x="4407" y="275"/>
                  </a:lnTo>
                  <a:lnTo>
                    <a:pt x="4529" y="199"/>
                  </a:lnTo>
                  <a:lnTo>
                    <a:pt x="4058" y="153"/>
                  </a:lnTo>
                  <a:cubicBezTo>
                    <a:pt x="3420" y="62"/>
                    <a:pt x="2766" y="16"/>
                    <a:pt x="2113" y="1"/>
                  </a:cubicBezTo>
                  <a:close/>
                </a:path>
              </a:pathLst>
            </a:custGeom>
            <a:solidFill>
              <a:srgbClr val="3C08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0"/>
            <p:cNvSpPr/>
            <p:nvPr/>
          </p:nvSpPr>
          <p:spPr>
            <a:xfrm>
              <a:off x="1114600" y="4558975"/>
              <a:ext cx="552825" cy="344625"/>
            </a:xfrm>
            <a:custGeom>
              <a:avLst/>
              <a:gdLst/>
              <a:ahLst/>
              <a:cxnLst/>
              <a:rect l="l" t="t" r="r" b="b"/>
              <a:pathLst>
                <a:path w="22113" h="13785" extrusionOk="0">
                  <a:moveTo>
                    <a:pt x="15046" y="1"/>
                  </a:moveTo>
                  <a:lnTo>
                    <a:pt x="15030" y="31"/>
                  </a:lnTo>
                  <a:cubicBezTo>
                    <a:pt x="12979" y="1596"/>
                    <a:pt x="11110" y="1976"/>
                    <a:pt x="9438" y="1976"/>
                  </a:cubicBezTo>
                  <a:cubicBezTo>
                    <a:pt x="8769" y="1976"/>
                    <a:pt x="8116" y="1916"/>
                    <a:pt x="7462" y="1840"/>
                  </a:cubicBezTo>
                  <a:lnTo>
                    <a:pt x="7067" y="1779"/>
                  </a:lnTo>
                  <a:cubicBezTo>
                    <a:pt x="6383" y="1672"/>
                    <a:pt x="5684" y="1612"/>
                    <a:pt x="4985" y="1596"/>
                  </a:cubicBezTo>
                  <a:cubicBezTo>
                    <a:pt x="4934" y="1594"/>
                    <a:pt x="4882" y="1593"/>
                    <a:pt x="4830" y="1593"/>
                  </a:cubicBezTo>
                  <a:cubicBezTo>
                    <a:pt x="4212" y="1593"/>
                    <a:pt x="3588" y="1760"/>
                    <a:pt x="3055" y="2083"/>
                  </a:cubicBezTo>
                  <a:lnTo>
                    <a:pt x="3010" y="2083"/>
                  </a:lnTo>
                  <a:cubicBezTo>
                    <a:pt x="1535" y="3040"/>
                    <a:pt x="1" y="5532"/>
                    <a:pt x="1" y="7903"/>
                  </a:cubicBezTo>
                  <a:cubicBezTo>
                    <a:pt x="1" y="9970"/>
                    <a:pt x="1156" y="11946"/>
                    <a:pt x="4499" y="12766"/>
                  </a:cubicBezTo>
                  <a:cubicBezTo>
                    <a:pt x="6399" y="13450"/>
                    <a:pt x="8405" y="13784"/>
                    <a:pt x="10426" y="13784"/>
                  </a:cubicBezTo>
                  <a:cubicBezTo>
                    <a:pt x="13632" y="13784"/>
                    <a:pt x="17614" y="12873"/>
                    <a:pt x="20912" y="9301"/>
                  </a:cubicBezTo>
                  <a:cubicBezTo>
                    <a:pt x="21337" y="8830"/>
                    <a:pt x="21732" y="8329"/>
                    <a:pt x="22112" y="7827"/>
                  </a:cubicBezTo>
                  <a:lnTo>
                    <a:pt x="21109" y="7447"/>
                  </a:lnTo>
                  <a:cubicBezTo>
                    <a:pt x="21124" y="7432"/>
                    <a:pt x="21124" y="7417"/>
                    <a:pt x="21140" y="7402"/>
                  </a:cubicBezTo>
                  <a:cubicBezTo>
                    <a:pt x="20517" y="7098"/>
                    <a:pt x="19894" y="6763"/>
                    <a:pt x="19316" y="6399"/>
                  </a:cubicBezTo>
                  <a:cubicBezTo>
                    <a:pt x="17553" y="5274"/>
                    <a:pt x="16003" y="4119"/>
                    <a:pt x="15426" y="2143"/>
                  </a:cubicBezTo>
                  <a:cubicBezTo>
                    <a:pt x="15319" y="1764"/>
                    <a:pt x="15137" y="426"/>
                    <a:pt x="15046" y="1"/>
                  </a:cubicBezTo>
                  <a:close/>
                </a:path>
              </a:pathLst>
            </a:custGeom>
            <a:solidFill>
              <a:srgbClr val="7437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0"/>
            <p:cNvSpPr/>
            <p:nvPr/>
          </p:nvSpPr>
          <p:spPr>
            <a:xfrm>
              <a:off x="1640800" y="4745525"/>
              <a:ext cx="25475" cy="10650"/>
            </a:xfrm>
            <a:custGeom>
              <a:avLst/>
              <a:gdLst/>
              <a:ahLst/>
              <a:cxnLst/>
              <a:rect l="l" t="t" r="r" b="b"/>
              <a:pathLst>
                <a:path w="1019" h="426" extrusionOk="0">
                  <a:moveTo>
                    <a:pt x="31" y="0"/>
                  </a:moveTo>
                  <a:cubicBezTo>
                    <a:pt x="31" y="16"/>
                    <a:pt x="16" y="31"/>
                    <a:pt x="0" y="46"/>
                  </a:cubicBezTo>
                  <a:lnTo>
                    <a:pt x="1019" y="426"/>
                  </a:lnTo>
                  <a:cubicBezTo>
                    <a:pt x="684" y="289"/>
                    <a:pt x="350" y="152"/>
                    <a:pt x="31" y="0"/>
                  </a:cubicBezTo>
                  <a:close/>
                </a:path>
              </a:pathLst>
            </a:custGeom>
            <a:solidFill>
              <a:srgbClr val="945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0"/>
            <p:cNvSpPr/>
            <p:nvPr/>
          </p:nvSpPr>
          <p:spPr>
            <a:xfrm>
              <a:off x="1849000" y="3997450"/>
              <a:ext cx="6875" cy="1175"/>
            </a:xfrm>
            <a:custGeom>
              <a:avLst/>
              <a:gdLst/>
              <a:ahLst/>
              <a:cxnLst/>
              <a:rect l="l" t="t" r="r" b="b"/>
              <a:pathLst>
                <a:path w="275" h="47" extrusionOk="0">
                  <a:moveTo>
                    <a:pt x="122" y="1"/>
                  </a:moveTo>
                  <a:cubicBezTo>
                    <a:pt x="76" y="1"/>
                    <a:pt x="46" y="16"/>
                    <a:pt x="0" y="31"/>
                  </a:cubicBezTo>
                  <a:cubicBezTo>
                    <a:pt x="46" y="16"/>
                    <a:pt x="76" y="16"/>
                    <a:pt x="122" y="16"/>
                  </a:cubicBezTo>
                  <a:cubicBezTo>
                    <a:pt x="183" y="16"/>
                    <a:pt x="228" y="16"/>
                    <a:pt x="274" y="46"/>
                  </a:cubicBezTo>
                  <a:cubicBezTo>
                    <a:pt x="228" y="16"/>
                    <a:pt x="183" y="1"/>
                    <a:pt x="122" y="1"/>
                  </a:cubicBezTo>
                  <a:close/>
                </a:path>
              </a:pathLst>
            </a:custGeom>
            <a:solidFill>
              <a:srgbClr val="C986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0"/>
            <p:cNvSpPr/>
            <p:nvPr/>
          </p:nvSpPr>
          <p:spPr>
            <a:xfrm>
              <a:off x="1849000" y="3997450"/>
              <a:ext cx="9525" cy="25475"/>
            </a:xfrm>
            <a:custGeom>
              <a:avLst/>
              <a:gdLst/>
              <a:ahLst/>
              <a:cxnLst/>
              <a:rect l="l" t="t" r="r" b="b"/>
              <a:pathLst>
                <a:path w="381" h="1019" extrusionOk="0">
                  <a:moveTo>
                    <a:pt x="122" y="1"/>
                  </a:moveTo>
                  <a:lnTo>
                    <a:pt x="122" y="16"/>
                  </a:lnTo>
                  <a:cubicBezTo>
                    <a:pt x="76" y="16"/>
                    <a:pt x="46" y="16"/>
                    <a:pt x="0" y="31"/>
                  </a:cubicBezTo>
                  <a:cubicBezTo>
                    <a:pt x="76" y="244"/>
                    <a:pt x="107" y="472"/>
                    <a:pt x="122" y="700"/>
                  </a:cubicBezTo>
                  <a:cubicBezTo>
                    <a:pt x="122" y="517"/>
                    <a:pt x="152" y="335"/>
                    <a:pt x="198" y="168"/>
                  </a:cubicBezTo>
                  <a:cubicBezTo>
                    <a:pt x="228" y="122"/>
                    <a:pt x="274" y="92"/>
                    <a:pt x="335" y="92"/>
                  </a:cubicBezTo>
                  <a:lnTo>
                    <a:pt x="380" y="92"/>
                  </a:lnTo>
                  <a:cubicBezTo>
                    <a:pt x="350" y="77"/>
                    <a:pt x="320" y="46"/>
                    <a:pt x="289" y="31"/>
                  </a:cubicBezTo>
                  <a:cubicBezTo>
                    <a:pt x="228" y="16"/>
                    <a:pt x="183" y="1"/>
                    <a:pt x="122" y="1"/>
                  </a:cubicBezTo>
                  <a:close/>
                  <a:moveTo>
                    <a:pt x="122" y="700"/>
                  </a:moveTo>
                  <a:lnTo>
                    <a:pt x="122" y="1019"/>
                  </a:lnTo>
                  <a:cubicBezTo>
                    <a:pt x="137" y="912"/>
                    <a:pt x="137" y="806"/>
                    <a:pt x="122" y="700"/>
                  </a:cubicBezTo>
                  <a:close/>
                </a:path>
              </a:pathLst>
            </a:custGeom>
            <a:solidFill>
              <a:srgbClr val="8B5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0"/>
            <p:cNvSpPr/>
            <p:nvPr/>
          </p:nvSpPr>
          <p:spPr>
            <a:xfrm>
              <a:off x="1823550" y="3972750"/>
              <a:ext cx="9125" cy="3075"/>
            </a:xfrm>
            <a:custGeom>
              <a:avLst/>
              <a:gdLst/>
              <a:ahLst/>
              <a:cxnLst/>
              <a:rect l="l" t="t" r="r" b="b"/>
              <a:pathLst>
                <a:path w="365" h="123" extrusionOk="0">
                  <a:moveTo>
                    <a:pt x="61" y="1"/>
                  </a:moveTo>
                  <a:lnTo>
                    <a:pt x="0" y="16"/>
                  </a:lnTo>
                  <a:cubicBezTo>
                    <a:pt x="31" y="16"/>
                    <a:pt x="46" y="16"/>
                    <a:pt x="61" y="1"/>
                  </a:cubicBezTo>
                  <a:close/>
                  <a:moveTo>
                    <a:pt x="152" y="1"/>
                  </a:moveTo>
                  <a:lnTo>
                    <a:pt x="152" y="1"/>
                  </a:lnTo>
                  <a:cubicBezTo>
                    <a:pt x="228" y="31"/>
                    <a:pt x="304" y="77"/>
                    <a:pt x="365" y="122"/>
                  </a:cubicBezTo>
                  <a:cubicBezTo>
                    <a:pt x="304" y="62"/>
                    <a:pt x="243" y="16"/>
                    <a:pt x="152" y="1"/>
                  </a:cubicBezTo>
                  <a:close/>
                </a:path>
              </a:pathLst>
            </a:custGeom>
            <a:solidFill>
              <a:srgbClr val="AA68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0"/>
            <p:cNvSpPr/>
            <p:nvPr/>
          </p:nvSpPr>
          <p:spPr>
            <a:xfrm>
              <a:off x="1822025" y="3972750"/>
              <a:ext cx="12175" cy="27375"/>
            </a:xfrm>
            <a:custGeom>
              <a:avLst/>
              <a:gdLst/>
              <a:ahLst/>
              <a:cxnLst/>
              <a:rect l="l" t="t" r="r" b="b"/>
              <a:pathLst>
                <a:path w="487" h="1095" extrusionOk="0">
                  <a:moveTo>
                    <a:pt x="122" y="1"/>
                  </a:moveTo>
                  <a:cubicBezTo>
                    <a:pt x="107" y="1"/>
                    <a:pt x="92" y="16"/>
                    <a:pt x="61" y="16"/>
                  </a:cubicBezTo>
                  <a:lnTo>
                    <a:pt x="0" y="31"/>
                  </a:lnTo>
                  <a:cubicBezTo>
                    <a:pt x="46" y="365"/>
                    <a:pt x="76" y="700"/>
                    <a:pt x="61" y="1049"/>
                  </a:cubicBezTo>
                  <a:lnTo>
                    <a:pt x="61" y="1095"/>
                  </a:lnTo>
                  <a:cubicBezTo>
                    <a:pt x="122" y="1095"/>
                    <a:pt x="487" y="198"/>
                    <a:pt x="426" y="122"/>
                  </a:cubicBezTo>
                  <a:cubicBezTo>
                    <a:pt x="365" y="62"/>
                    <a:pt x="289" y="31"/>
                    <a:pt x="213" y="1"/>
                  </a:cubicBezTo>
                  <a:close/>
                </a:path>
              </a:pathLst>
            </a:custGeom>
            <a:solidFill>
              <a:srgbClr val="8B5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0"/>
            <p:cNvSpPr/>
            <p:nvPr/>
          </p:nvSpPr>
          <p:spPr>
            <a:xfrm>
              <a:off x="1049050" y="4528225"/>
              <a:ext cx="854300" cy="824100"/>
            </a:xfrm>
            <a:custGeom>
              <a:avLst/>
              <a:gdLst/>
              <a:ahLst/>
              <a:cxnLst/>
              <a:rect l="l" t="t" r="r" b="b"/>
              <a:pathLst>
                <a:path w="34172" h="32964" extrusionOk="0">
                  <a:moveTo>
                    <a:pt x="9665" y="0"/>
                  </a:moveTo>
                  <a:cubicBezTo>
                    <a:pt x="5502" y="0"/>
                    <a:pt x="1" y="3978"/>
                    <a:pt x="297" y="10501"/>
                  </a:cubicBezTo>
                  <a:cubicBezTo>
                    <a:pt x="617" y="17841"/>
                    <a:pt x="3094" y="28889"/>
                    <a:pt x="11452" y="32962"/>
                  </a:cubicBezTo>
                  <a:cubicBezTo>
                    <a:pt x="11452" y="32962"/>
                    <a:pt x="11538" y="32963"/>
                    <a:pt x="11698" y="32963"/>
                  </a:cubicBezTo>
                  <a:cubicBezTo>
                    <a:pt x="13273" y="32963"/>
                    <a:pt x="22003" y="32826"/>
                    <a:pt x="26664" y="29847"/>
                  </a:cubicBezTo>
                  <a:cubicBezTo>
                    <a:pt x="31816" y="26579"/>
                    <a:pt x="34172" y="22020"/>
                    <a:pt x="34172" y="22020"/>
                  </a:cubicBezTo>
                  <a:cubicBezTo>
                    <a:pt x="34172" y="22020"/>
                    <a:pt x="26938" y="16929"/>
                    <a:pt x="23503" y="10546"/>
                  </a:cubicBezTo>
                  <a:cubicBezTo>
                    <a:pt x="23503" y="10546"/>
                    <a:pt x="20509" y="10501"/>
                    <a:pt x="18899" y="6641"/>
                  </a:cubicBezTo>
                  <a:cubicBezTo>
                    <a:pt x="17288" y="2781"/>
                    <a:pt x="17668" y="851"/>
                    <a:pt x="17668" y="851"/>
                  </a:cubicBezTo>
                  <a:lnTo>
                    <a:pt x="17668" y="851"/>
                  </a:lnTo>
                  <a:cubicBezTo>
                    <a:pt x="17668" y="851"/>
                    <a:pt x="17151" y="970"/>
                    <a:pt x="16164" y="970"/>
                  </a:cubicBezTo>
                  <a:cubicBezTo>
                    <a:pt x="15064" y="970"/>
                    <a:pt x="13381" y="822"/>
                    <a:pt x="11179" y="197"/>
                  </a:cubicBezTo>
                  <a:cubicBezTo>
                    <a:pt x="10706" y="65"/>
                    <a:pt x="10197" y="0"/>
                    <a:pt x="9665" y="0"/>
                  </a:cubicBez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0"/>
            <p:cNvSpPr/>
            <p:nvPr/>
          </p:nvSpPr>
          <p:spPr>
            <a:xfrm>
              <a:off x="1052300" y="4601525"/>
              <a:ext cx="510650" cy="750750"/>
            </a:xfrm>
            <a:custGeom>
              <a:avLst/>
              <a:gdLst/>
              <a:ahLst/>
              <a:cxnLst/>
              <a:rect l="l" t="t" r="r" b="b"/>
              <a:pathLst>
                <a:path w="20426" h="30030" extrusionOk="0">
                  <a:moveTo>
                    <a:pt x="3055" y="1"/>
                  </a:moveTo>
                  <a:lnTo>
                    <a:pt x="3055" y="1"/>
                  </a:lnTo>
                  <a:cubicBezTo>
                    <a:pt x="1064" y="1992"/>
                    <a:pt x="0" y="4742"/>
                    <a:pt x="167" y="7569"/>
                  </a:cubicBezTo>
                  <a:cubicBezTo>
                    <a:pt x="487" y="14909"/>
                    <a:pt x="2964" y="25957"/>
                    <a:pt x="11322" y="30030"/>
                  </a:cubicBezTo>
                  <a:cubicBezTo>
                    <a:pt x="14377" y="30030"/>
                    <a:pt x="17416" y="29741"/>
                    <a:pt x="20425" y="29164"/>
                  </a:cubicBezTo>
                  <a:cubicBezTo>
                    <a:pt x="19848" y="28784"/>
                    <a:pt x="19285" y="28374"/>
                    <a:pt x="18723" y="27948"/>
                  </a:cubicBezTo>
                  <a:cubicBezTo>
                    <a:pt x="17370" y="26930"/>
                    <a:pt x="15988" y="25957"/>
                    <a:pt x="14650" y="24924"/>
                  </a:cubicBezTo>
                  <a:cubicBezTo>
                    <a:pt x="9909" y="21231"/>
                    <a:pt x="6170" y="16581"/>
                    <a:pt x="4316" y="10791"/>
                  </a:cubicBezTo>
                  <a:cubicBezTo>
                    <a:pt x="3845" y="9317"/>
                    <a:pt x="3480" y="7797"/>
                    <a:pt x="3009" y="6308"/>
                  </a:cubicBezTo>
                  <a:cubicBezTo>
                    <a:pt x="2584" y="4909"/>
                    <a:pt x="2325" y="3542"/>
                    <a:pt x="2553" y="2083"/>
                  </a:cubicBezTo>
                  <a:cubicBezTo>
                    <a:pt x="2660" y="1384"/>
                    <a:pt x="2827" y="685"/>
                    <a:pt x="3055" y="1"/>
                  </a:cubicBezTo>
                  <a:close/>
                </a:path>
              </a:pathLst>
            </a:custGeom>
            <a:solidFill>
              <a:srgbClr val="234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0"/>
            <p:cNvSpPr/>
            <p:nvPr/>
          </p:nvSpPr>
          <p:spPr>
            <a:xfrm>
              <a:off x="1660925" y="4845825"/>
              <a:ext cx="242425" cy="285725"/>
            </a:xfrm>
            <a:custGeom>
              <a:avLst/>
              <a:gdLst/>
              <a:ahLst/>
              <a:cxnLst/>
              <a:rect l="l" t="t" r="r" b="b"/>
              <a:pathLst>
                <a:path w="9697" h="11429" extrusionOk="0">
                  <a:moveTo>
                    <a:pt x="366" y="0"/>
                  </a:moveTo>
                  <a:cubicBezTo>
                    <a:pt x="305" y="76"/>
                    <a:pt x="244" y="137"/>
                    <a:pt x="183" y="213"/>
                  </a:cubicBezTo>
                  <a:cubicBezTo>
                    <a:pt x="123" y="274"/>
                    <a:pt x="62" y="396"/>
                    <a:pt x="1" y="487"/>
                  </a:cubicBezTo>
                  <a:lnTo>
                    <a:pt x="138" y="851"/>
                  </a:lnTo>
                  <a:cubicBezTo>
                    <a:pt x="168" y="882"/>
                    <a:pt x="183" y="927"/>
                    <a:pt x="198" y="958"/>
                  </a:cubicBezTo>
                  <a:cubicBezTo>
                    <a:pt x="609" y="2006"/>
                    <a:pt x="1080" y="3025"/>
                    <a:pt x="1612" y="4012"/>
                  </a:cubicBezTo>
                  <a:cubicBezTo>
                    <a:pt x="2432" y="5517"/>
                    <a:pt x="3542" y="6824"/>
                    <a:pt x="4697" y="8055"/>
                  </a:cubicBezTo>
                  <a:cubicBezTo>
                    <a:pt x="5821" y="9271"/>
                    <a:pt x="7022" y="10395"/>
                    <a:pt x="8314" y="11429"/>
                  </a:cubicBezTo>
                  <a:cubicBezTo>
                    <a:pt x="8830" y="10760"/>
                    <a:pt x="9286" y="10046"/>
                    <a:pt x="9697" y="9316"/>
                  </a:cubicBezTo>
                  <a:cubicBezTo>
                    <a:pt x="9697" y="9316"/>
                    <a:pt x="4043" y="5335"/>
                    <a:pt x="366" y="0"/>
                  </a:cubicBezTo>
                  <a:close/>
                </a:path>
              </a:pathLst>
            </a:custGeom>
            <a:solidFill>
              <a:srgbClr val="668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0"/>
            <p:cNvSpPr/>
            <p:nvPr/>
          </p:nvSpPr>
          <p:spPr>
            <a:xfrm>
              <a:off x="1294675" y="4791875"/>
              <a:ext cx="373125" cy="168225"/>
            </a:xfrm>
            <a:custGeom>
              <a:avLst/>
              <a:gdLst/>
              <a:ahLst/>
              <a:cxnLst/>
              <a:rect l="l" t="t" r="r" b="b"/>
              <a:pathLst>
                <a:path w="14925" h="6729" extrusionOk="0">
                  <a:moveTo>
                    <a:pt x="13678" y="0"/>
                  </a:moveTo>
                  <a:cubicBezTo>
                    <a:pt x="13678" y="0"/>
                    <a:pt x="8198" y="4628"/>
                    <a:pt x="3209" y="4628"/>
                  </a:cubicBezTo>
                  <a:cubicBezTo>
                    <a:pt x="2093" y="4628"/>
                    <a:pt x="1001" y="4397"/>
                    <a:pt x="1" y="3830"/>
                  </a:cubicBezTo>
                  <a:lnTo>
                    <a:pt x="1" y="3830"/>
                  </a:lnTo>
                  <a:cubicBezTo>
                    <a:pt x="1" y="3830"/>
                    <a:pt x="1864" y="6729"/>
                    <a:pt x="6322" y="6729"/>
                  </a:cubicBezTo>
                  <a:cubicBezTo>
                    <a:pt x="6958" y="6729"/>
                    <a:pt x="7646" y="6670"/>
                    <a:pt x="8390" y="6535"/>
                  </a:cubicBezTo>
                  <a:cubicBezTo>
                    <a:pt x="14347" y="5471"/>
                    <a:pt x="14924" y="2143"/>
                    <a:pt x="14924" y="2143"/>
                  </a:cubicBezTo>
                  <a:lnTo>
                    <a:pt x="13678" y="0"/>
                  </a:lnTo>
                  <a:close/>
                </a:path>
              </a:pathLst>
            </a:custGeom>
            <a:solidFill>
              <a:srgbClr val="2345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0"/>
            <p:cNvSpPr/>
            <p:nvPr/>
          </p:nvSpPr>
          <p:spPr>
            <a:xfrm>
              <a:off x="1184900" y="4528375"/>
              <a:ext cx="310800" cy="86875"/>
            </a:xfrm>
            <a:custGeom>
              <a:avLst/>
              <a:gdLst/>
              <a:ahLst/>
              <a:cxnLst/>
              <a:rect l="l" t="t" r="r" b="b"/>
              <a:pathLst>
                <a:path w="12432" h="3475" extrusionOk="0">
                  <a:moveTo>
                    <a:pt x="4247" y="0"/>
                  </a:moveTo>
                  <a:cubicBezTo>
                    <a:pt x="3521" y="0"/>
                    <a:pt x="2751" y="121"/>
                    <a:pt x="1976" y="358"/>
                  </a:cubicBezTo>
                  <a:cubicBezTo>
                    <a:pt x="380" y="1134"/>
                    <a:pt x="380" y="1741"/>
                    <a:pt x="0" y="2486"/>
                  </a:cubicBezTo>
                  <a:cubicBezTo>
                    <a:pt x="380" y="2440"/>
                    <a:pt x="775" y="2425"/>
                    <a:pt x="1109" y="2410"/>
                  </a:cubicBezTo>
                  <a:cubicBezTo>
                    <a:pt x="1185" y="2409"/>
                    <a:pt x="1260" y="2409"/>
                    <a:pt x="1336" y="2409"/>
                  </a:cubicBezTo>
                  <a:cubicBezTo>
                    <a:pt x="2613" y="2409"/>
                    <a:pt x="3888" y="2530"/>
                    <a:pt x="5137" y="2760"/>
                  </a:cubicBezTo>
                  <a:cubicBezTo>
                    <a:pt x="7021" y="3078"/>
                    <a:pt x="9052" y="3475"/>
                    <a:pt x="11018" y="3475"/>
                  </a:cubicBezTo>
                  <a:cubicBezTo>
                    <a:pt x="11494" y="3475"/>
                    <a:pt x="11966" y="3451"/>
                    <a:pt x="12431" y="3398"/>
                  </a:cubicBezTo>
                  <a:cubicBezTo>
                    <a:pt x="12066" y="1696"/>
                    <a:pt x="12234" y="845"/>
                    <a:pt x="12234" y="845"/>
                  </a:cubicBezTo>
                  <a:lnTo>
                    <a:pt x="12234" y="845"/>
                  </a:lnTo>
                  <a:cubicBezTo>
                    <a:pt x="12234" y="845"/>
                    <a:pt x="11720" y="964"/>
                    <a:pt x="10735" y="964"/>
                  </a:cubicBezTo>
                  <a:cubicBezTo>
                    <a:pt x="9638" y="964"/>
                    <a:pt x="7955" y="816"/>
                    <a:pt x="5745" y="191"/>
                  </a:cubicBezTo>
                  <a:cubicBezTo>
                    <a:pt x="5278" y="64"/>
                    <a:pt x="4774" y="0"/>
                    <a:pt x="4247" y="0"/>
                  </a:cubicBezTo>
                  <a:close/>
                </a:path>
              </a:pathLst>
            </a:custGeom>
            <a:solidFill>
              <a:srgbClr val="668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8" name="Google Shape;1368;p50"/>
          <p:cNvGrpSpPr/>
          <p:nvPr/>
        </p:nvGrpSpPr>
        <p:grpSpPr>
          <a:xfrm>
            <a:off x="7198631" y="1909329"/>
            <a:ext cx="772966" cy="702251"/>
            <a:chOff x="6517550" y="1933038"/>
            <a:chExt cx="592175" cy="538000"/>
          </a:xfrm>
        </p:grpSpPr>
        <p:sp>
          <p:nvSpPr>
            <p:cNvPr id="1369" name="Google Shape;1369;p50"/>
            <p:cNvSpPr/>
            <p:nvPr/>
          </p:nvSpPr>
          <p:spPr>
            <a:xfrm>
              <a:off x="6517550" y="1933038"/>
              <a:ext cx="592175" cy="538000"/>
            </a:xfrm>
            <a:custGeom>
              <a:avLst/>
              <a:gdLst/>
              <a:ahLst/>
              <a:cxnLst/>
              <a:rect l="l" t="t" r="r" b="b"/>
              <a:pathLst>
                <a:path w="23687" h="21520" extrusionOk="0">
                  <a:moveTo>
                    <a:pt x="13986" y="1"/>
                  </a:moveTo>
                  <a:cubicBezTo>
                    <a:pt x="9288" y="1"/>
                    <a:pt x="4481" y="2826"/>
                    <a:pt x="2973" y="6231"/>
                  </a:cubicBezTo>
                  <a:cubicBezTo>
                    <a:pt x="1" y="12950"/>
                    <a:pt x="4384" y="20258"/>
                    <a:pt x="13086" y="20258"/>
                  </a:cubicBezTo>
                  <a:cubicBezTo>
                    <a:pt x="13104" y="20258"/>
                    <a:pt x="13122" y="20258"/>
                    <a:pt x="13140" y="20258"/>
                  </a:cubicBezTo>
                  <a:lnTo>
                    <a:pt x="13140" y="20273"/>
                  </a:lnTo>
                  <a:cubicBezTo>
                    <a:pt x="14493" y="21246"/>
                    <a:pt x="17091" y="21489"/>
                    <a:pt x="18353" y="21520"/>
                  </a:cubicBezTo>
                  <a:cubicBezTo>
                    <a:pt x="16468" y="19817"/>
                    <a:pt x="16377" y="18586"/>
                    <a:pt x="18505" y="17280"/>
                  </a:cubicBezTo>
                  <a:cubicBezTo>
                    <a:pt x="20496" y="16049"/>
                    <a:pt x="22350" y="14347"/>
                    <a:pt x="23018" y="12021"/>
                  </a:cubicBezTo>
                  <a:cubicBezTo>
                    <a:pt x="23687" y="9651"/>
                    <a:pt x="23581" y="6611"/>
                    <a:pt x="22289" y="4529"/>
                  </a:cubicBezTo>
                  <a:cubicBezTo>
                    <a:pt x="20265" y="1282"/>
                    <a:pt x="17150" y="1"/>
                    <a:pt x="139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0"/>
            <p:cNvSpPr/>
            <p:nvPr/>
          </p:nvSpPr>
          <p:spPr>
            <a:xfrm>
              <a:off x="6653425" y="2085213"/>
              <a:ext cx="334175" cy="241450"/>
            </a:xfrm>
            <a:custGeom>
              <a:avLst/>
              <a:gdLst/>
              <a:ahLst/>
              <a:cxnLst/>
              <a:rect l="l" t="t" r="r" b="b"/>
              <a:pathLst>
                <a:path w="13367" h="9658" extrusionOk="0">
                  <a:moveTo>
                    <a:pt x="3735" y="1"/>
                  </a:moveTo>
                  <a:cubicBezTo>
                    <a:pt x="3192" y="1"/>
                    <a:pt x="2647" y="288"/>
                    <a:pt x="2143" y="995"/>
                  </a:cubicBezTo>
                  <a:cubicBezTo>
                    <a:pt x="0" y="4004"/>
                    <a:pt x="3678" y="9399"/>
                    <a:pt x="7189" y="9658"/>
                  </a:cubicBezTo>
                  <a:cubicBezTo>
                    <a:pt x="10942" y="8776"/>
                    <a:pt x="13100" y="5205"/>
                    <a:pt x="13237" y="3108"/>
                  </a:cubicBezTo>
                  <a:cubicBezTo>
                    <a:pt x="13367" y="1181"/>
                    <a:pt x="12339" y="371"/>
                    <a:pt x="11113" y="371"/>
                  </a:cubicBezTo>
                  <a:cubicBezTo>
                    <a:pt x="9327" y="371"/>
                    <a:pt x="7120" y="2090"/>
                    <a:pt x="7460" y="4580"/>
                  </a:cubicBezTo>
                  <a:lnTo>
                    <a:pt x="7460" y="4580"/>
                  </a:lnTo>
                  <a:cubicBezTo>
                    <a:pt x="7240" y="3028"/>
                    <a:pt x="5498" y="1"/>
                    <a:pt x="37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0"/>
            <p:cNvSpPr/>
            <p:nvPr/>
          </p:nvSpPr>
          <p:spPr>
            <a:xfrm>
              <a:off x="6564950" y="1985463"/>
              <a:ext cx="124200" cy="242275"/>
            </a:xfrm>
            <a:custGeom>
              <a:avLst/>
              <a:gdLst/>
              <a:ahLst/>
              <a:cxnLst/>
              <a:rect l="l" t="t" r="r" b="b"/>
              <a:pathLst>
                <a:path w="4968" h="9691" extrusionOk="0">
                  <a:moveTo>
                    <a:pt x="4953" y="1"/>
                  </a:moveTo>
                  <a:cubicBezTo>
                    <a:pt x="3175" y="1110"/>
                    <a:pt x="1776" y="2554"/>
                    <a:pt x="1077" y="4134"/>
                  </a:cubicBezTo>
                  <a:cubicBezTo>
                    <a:pt x="290" y="5876"/>
                    <a:pt x="1" y="7798"/>
                    <a:pt x="239" y="9691"/>
                  </a:cubicBezTo>
                  <a:lnTo>
                    <a:pt x="239" y="9691"/>
                  </a:lnTo>
                  <a:cubicBezTo>
                    <a:pt x="1" y="7798"/>
                    <a:pt x="290" y="5876"/>
                    <a:pt x="1093" y="4150"/>
                  </a:cubicBezTo>
                  <a:cubicBezTo>
                    <a:pt x="1776" y="2584"/>
                    <a:pt x="3175" y="1141"/>
                    <a:pt x="4937" y="31"/>
                  </a:cubicBezTo>
                  <a:lnTo>
                    <a:pt x="4968" y="1"/>
                  </a:lnTo>
                  <a:close/>
                </a:path>
              </a:pathLst>
            </a:custGeom>
            <a:solidFill>
              <a:srgbClr val="C7C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0"/>
            <p:cNvSpPr/>
            <p:nvPr/>
          </p:nvSpPr>
          <p:spPr>
            <a:xfrm>
              <a:off x="6564900" y="1986238"/>
              <a:ext cx="281175" cy="453650"/>
            </a:xfrm>
            <a:custGeom>
              <a:avLst/>
              <a:gdLst/>
              <a:ahLst/>
              <a:cxnLst/>
              <a:rect l="l" t="t" r="r" b="b"/>
              <a:pathLst>
                <a:path w="11247" h="18146" extrusionOk="0">
                  <a:moveTo>
                    <a:pt x="4924" y="0"/>
                  </a:moveTo>
                  <a:cubicBezTo>
                    <a:pt x="3161" y="1110"/>
                    <a:pt x="1778" y="2553"/>
                    <a:pt x="1079" y="4119"/>
                  </a:cubicBezTo>
                  <a:cubicBezTo>
                    <a:pt x="289" y="5866"/>
                    <a:pt x="0" y="7781"/>
                    <a:pt x="244" y="9681"/>
                  </a:cubicBezTo>
                  <a:cubicBezTo>
                    <a:pt x="867" y="14331"/>
                    <a:pt x="4909" y="18145"/>
                    <a:pt x="11185" y="18145"/>
                  </a:cubicBezTo>
                  <a:lnTo>
                    <a:pt x="11246" y="18145"/>
                  </a:lnTo>
                  <a:cubicBezTo>
                    <a:pt x="1763" y="15668"/>
                    <a:pt x="1186" y="9134"/>
                    <a:pt x="2189" y="4924"/>
                  </a:cubicBezTo>
                  <a:cubicBezTo>
                    <a:pt x="2827" y="2280"/>
                    <a:pt x="4651" y="289"/>
                    <a:pt x="4924" y="0"/>
                  </a:cubicBezTo>
                  <a:close/>
                </a:path>
              </a:pathLst>
            </a:custGeom>
            <a:solidFill>
              <a:srgbClr val="C38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0"/>
            <p:cNvSpPr/>
            <p:nvPr/>
          </p:nvSpPr>
          <p:spPr>
            <a:xfrm>
              <a:off x="6790200" y="1992313"/>
              <a:ext cx="13325" cy="9900"/>
            </a:xfrm>
            <a:custGeom>
              <a:avLst/>
              <a:gdLst/>
              <a:ahLst/>
              <a:cxnLst/>
              <a:rect l="l" t="t" r="r" b="b"/>
              <a:pathLst>
                <a:path w="533" h="396" extrusionOk="0">
                  <a:moveTo>
                    <a:pt x="259" y="0"/>
                  </a:moveTo>
                  <a:cubicBezTo>
                    <a:pt x="0" y="0"/>
                    <a:pt x="0" y="395"/>
                    <a:pt x="259" y="395"/>
                  </a:cubicBezTo>
                  <a:cubicBezTo>
                    <a:pt x="532" y="395"/>
                    <a:pt x="53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0"/>
            <p:cNvSpPr/>
            <p:nvPr/>
          </p:nvSpPr>
          <p:spPr>
            <a:xfrm>
              <a:off x="6774625" y="2032588"/>
              <a:ext cx="10275" cy="10800"/>
            </a:xfrm>
            <a:custGeom>
              <a:avLst/>
              <a:gdLst/>
              <a:ahLst/>
              <a:cxnLst/>
              <a:rect l="l" t="t" r="r" b="b"/>
              <a:pathLst>
                <a:path w="411" h="432" extrusionOk="0">
                  <a:moveTo>
                    <a:pt x="152" y="0"/>
                  </a:moveTo>
                  <a:cubicBezTo>
                    <a:pt x="122" y="0"/>
                    <a:pt x="91" y="31"/>
                    <a:pt x="61" y="46"/>
                  </a:cubicBezTo>
                  <a:lnTo>
                    <a:pt x="31" y="91"/>
                  </a:lnTo>
                  <a:cubicBezTo>
                    <a:pt x="15" y="122"/>
                    <a:pt x="0" y="152"/>
                    <a:pt x="0" y="198"/>
                  </a:cubicBezTo>
                  <a:lnTo>
                    <a:pt x="0" y="228"/>
                  </a:lnTo>
                  <a:cubicBezTo>
                    <a:pt x="0" y="259"/>
                    <a:pt x="15" y="289"/>
                    <a:pt x="15" y="304"/>
                  </a:cubicBezTo>
                  <a:cubicBezTo>
                    <a:pt x="46" y="365"/>
                    <a:pt x="76" y="395"/>
                    <a:pt x="122" y="411"/>
                  </a:cubicBezTo>
                  <a:cubicBezTo>
                    <a:pt x="143" y="421"/>
                    <a:pt x="165" y="432"/>
                    <a:pt x="181" y="432"/>
                  </a:cubicBezTo>
                  <a:cubicBezTo>
                    <a:pt x="188" y="432"/>
                    <a:pt x="193" y="430"/>
                    <a:pt x="198" y="426"/>
                  </a:cubicBezTo>
                  <a:lnTo>
                    <a:pt x="259" y="426"/>
                  </a:lnTo>
                  <a:cubicBezTo>
                    <a:pt x="289" y="426"/>
                    <a:pt x="319" y="411"/>
                    <a:pt x="350" y="380"/>
                  </a:cubicBezTo>
                  <a:lnTo>
                    <a:pt x="380" y="335"/>
                  </a:lnTo>
                  <a:cubicBezTo>
                    <a:pt x="395" y="304"/>
                    <a:pt x="411" y="274"/>
                    <a:pt x="395" y="243"/>
                  </a:cubicBezTo>
                  <a:lnTo>
                    <a:pt x="395" y="198"/>
                  </a:lnTo>
                  <a:cubicBezTo>
                    <a:pt x="411" y="167"/>
                    <a:pt x="395" y="137"/>
                    <a:pt x="380" y="122"/>
                  </a:cubicBezTo>
                  <a:cubicBezTo>
                    <a:pt x="380" y="91"/>
                    <a:pt x="365" y="76"/>
                    <a:pt x="350" y="61"/>
                  </a:cubicBezTo>
                  <a:cubicBezTo>
                    <a:pt x="304" y="15"/>
                    <a:pt x="259" y="0"/>
                    <a:pt x="1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0"/>
            <p:cNvSpPr/>
            <p:nvPr/>
          </p:nvSpPr>
          <p:spPr>
            <a:xfrm>
              <a:off x="6738900" y="1999538"/>
              <a:ext cx="12950" cy="9900"/>
            </a:xfrm>
            <a:custGeom>
              <a:avLst/>
              <a:gdLst/>
              <a:ahLst/>
              <a:cxnLst/>
              <a:rect l="l" t="t" r="r" b="b"/>
              <a:pathLst>
                <a:path w="518" h="396" extrusionOk="0">
                  <a:moveTo>
                    <a:pt x="259" y="0"/>
                  </a:moveTo>
                  <a:cubicBezTo>
                    <a:pt x="1" y="0"/>
                    <a:pt x="1" y="395"/>
                    <a:pt x="259" y="395"/>
                  </a:cubicBezTo>
                  <a:cubicBezTo>
                    <a:pt x="517" y="395"/>
                    <a:pt x="517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0"/>
            <p:cNvSpPr/>
            <p:nvPr/>
          </p:nvSpPr>
          <p:spPr>
            <a:xfrm>
              <a:off x="6712700" y="2044738"/>
              <a:ext cx="12925" cy="10275"/>
            </a:xfrm>
            <a:custGeom>
              <a:avLst/>
              <a:gdLst/>
              <a:ahLst/>
              <a:cxnLst/>
              <a:rect l="l" t="t" r="r" b="b"/>
              <a:pathLst>
                <a:path w="517" h="411" extrusionOk="0">
                  <a:moveTo>
                    <a:pt x="258" y="0"/>
                  </a:moveTo>
                  <a:cubicBezTo>
                    <a:pt x="0" y="0"/>
                    <a:pt x="0" y="411"/>
                    <a:pt x="258" y="411"/>
                  </a:cubicBezTo>
                  <a:cubicBezTo>
                    <a:pt x="517" y="411"/>
                    <a:pt x="517" y="0"/>
                    <a:pt x="2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0"/>
            <p:cNvSpPr/>
            <p:nvPr/>
          </p:nvSpPr>
          <p:spPr>
            <a:xfrm>
              <a:off x="6684200" y="2020038"/>
              <a:ext cx="11050" cy="10275"/>
            </a:xfrm>
            <a:custGeom>
              <a:avLst/>
              <a:gdLst/>
              <a:ahLst/>
              <a:cxnLst/>
              <a:rect l="l" t="t" r="r" b="b"/>
              <a:pathLst>
                <a:path w="442" h="411" extrusionOk="0">
                  <a:moveTo>
                    <a:pt x="198" y="1"/>
                  </a:moveTo>
                  <a:cubicBezTo>
                    <a:pt x="183" y="1"/>
                    <a:pt x="152" y="16"/>
                    <a:pt x="122" y="16"/>
                  </a:cubicBezTo>
                  <a:cubicBezTo>
                    <a:pt x="107" y="31"/>
                    <a:pt x="76" y="46"/>
                    <a:pt x="61" y="61"/>
                  </a:cubicBezTo>
                  <a:cubicBezTo>
                    <a:pt x="46" y="77"/>
                    <a:pt x="31" y="107"/>
                    <a:pt x="16" y="122"/>
                  </a:cubicBezTo>
                  <a:cubicBezTo>
                    <a:pt x="16" y="153"/>
                    <a:pt x="0" y="183"/>
                    <a:pt x="0" y="198"/>
                  </a:cubicBezTo>
                  <a:lnTo>
                    <a:pt x="0" y="259"/>
                  </a:lnTo>
                  <a:cubicBezTo>
                    <a:pt x="16" y="289"/>
                    <a:pt x="31" y="320"/>
                    <a:pt x="61" y="350"/>
                  </a:cubicBezTo>
                  <a:lnTo>
                    <a:pt x="91" y="381"/>
                  </a:lnTo>
                  <a:cubicBezTo>
                    <a:pt x="122" y="396"/>
                    <a:pt x="152" y="396"/>
                    <a:pt x="198" y="411"/>
                  </a:cubicBezTo>
                  <a:lnTo>
                    <a:pt x="243" y="411"/>
                  </a:lnTo>
                  <a:cubicBezTo>
                    <a:pt x="259" y="411"/>
                    <a:pt x="289" y="396"/>
                    <a:pt x="319" y="381"/>
                  </a:cubicBezTo>
                  <a:cubicBezTo>
                    <a:pt x="335" y="381"/>
                    <a:pt x="365" y="365"/>
                    <a:pt x="380" y="350"/>
                  </a:cubicBezTo>
                  <a:cubicBezTo>
                    <a:pt x="395" y="335"/>
                    <a:pt x="411" y="305"/>
                    <a:pt x="426" y="289"/>
                  </a:cubicBezTo>
                  <a:cubicBezTo>
                    <a:pt x="426" y="259"/>
                    <a:pt x="441" y="229"/>
                    <a:pt x="441" y="198"/>
                  </a:cubicBezTo>
                  <a:lnTo>
                    <a:pt x="441" y="153"/>
                  </a:lnTo>
                  <a:cubicBezTo>
                    <a:pt x="426" y="122"/>
                    <a:pt x="411" y="92"/>
                    <a:pt x="380" y="61"/>
                  </a:cubicBezTo>
                  <a:lnTo>
                    <a:pt x="350" y="31"/>
                  </a:lnTo>
                  <a:cubicBezTo>
                    <a:pt x="319" y="16"/>
                    <a:pt x="274" y="1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0"/>
            <p:cNvSpPr/>
            <p:nvPr/>
          </p:nvSpPr>
          <p:spPr>
            <a:xfrm>
              <a:off x="6671275" y="2076113"/>
              <a:ext cx="11050" cy="10825"/>
            </a:xfrm>
            <a:custGeom>
              <a:avLst/>
              <a:gdLst/>
              <a:ahLst/>
              <a:cxnLst/>
              <a:rect l="l" t="t" r="r" b="b"/>
              <a:pathLst>
                <a:path w="442" h="433" extrusionOk="0">
                  <a:moveTo>
                    <a:pt x="175" y="1"/>
                  </a:moveTo>
                  <a:cubicBezTo>
                    <a:pt x="158" y="1"/>
                    <a:pt x="144" y="11"/>
                    <a:pt x="122" y="22"/>
                  </a:cubicBezTo>
                  <a:cubicBezTo>
                    <a:pt x="92" y="22"/>
                    <a:pt x="77" y="37"/>
                    <a:pt x="61" y="52"/>
                  </a:cubicBezTo>
                  <a:lnTo>
                    <a:pt x="31" y="98"/>
                  </a:lnTo>
                  <a:cubicBezTo>
                    <a:pt x="16" y="128"/>
                    <a:pt x="1" y="159"/>
                    <a:pt x="1" y="204"/>
                  </a:cubicBezTo>
                  <a:lnTo>
                    <a:pt x="1" y="250"/>
                  </a:lnTo>
                  <a:cubicBezTo>
                    <a:pt x="16" y="280"/>
                    <a:pt x="31" y="311"/>
                    <a:pt x="46" y="341"/>
                  </a:cubicBezTo>
                  <a:lnTo>
                    <a:pt x="107" y="372"/>
                  </a:lnTo>
                  <a:cubicBezTo>
                    <a:pt x="122" y="402"/>
                    <a:pt x="137" y="417"/>
                    <a:pt x="168" y="417"/>
                  </a:cubicBezTo>
                  <a:cubicBezTo>
                    <a:pt x="183" y="432"/>
                    <a:pt x="213" y="432"/>
                    <a:pt x="244" y="432"/>
                  </a:cubicBezTo>
                  <a:cubicBezTo>
                    <a:pt x="259" y="432"/>
                    <a:pt x="289" y="432"/>
                    <a:pt x="320" y="417"/>
                  </a:cubicBezTo>
                  <a:cubicBezTo>
                    <a:pt x="335" y="417"/>
                    <a:pt x="365" y="402"/>
                    <a:pt x="381" y="372"/>
                  </a:cubicBezTo>
                  <a:lnTo>
                    <a:pt x="411" y="341"/>
                  </a:lnTo>
                  <a:cubicBezTo>
                    <a:pt x="426" y="311"/>
                    <a:pt x="441" y="265"/>
                    <a:pt x="441" y="235"/>
                  </a:cubicBezTo>
                  <a:lnTo>
                    <a:pt x="441" y="189"/>
                  </a:lnTo>
                  <a:cubicBezTo>
                    <a:pt x="426" y="144"/>
                    <a:pt x="411" y="113"/>
                    <a:pt x="396" y="98"/>
                  </a:cubicBezTo>
                  <a:lnTo>
                    <a:pt x="335" y="52"/>
                  </a:lnTo>
                  <a:cubicBezTo>
                    <a:pt x="320" y="37"/>
                    <a:pt x="305" y="22"/>
                    <a:pt x="274" y="22"/>
                  </a:cubicBezTo>
                  <a:cubicBezTo>
                    <a:pt x="263" y="11"/>
                    <a:pt x="245" y="1"/>
                    <a:pt x="225" y="1"/>
                  </a:cubicBezTo>
                  <a:cubicBezTo>
                    <a:pt x="216" y="1"/>
                    <a:pt x="207" y="2"/>
                    <a:pt x="198" y="7"/>
                  </a:cubicBezTo>
                  <a:cubicBezTo>
                    <a:pt x="189" y="2"/>
                    <a:pt x="182" y="1"/>
                    <a:pt x="1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3" name="Google Shape;1383;p51"/>
          <p:cNvSpPr txBox="1">
            <a:spLocks noGrp="1"/>
          </p:cNvSpPr>
          <p:nvPr>
            <p:ph type="title"/>
          </p:nvPr>
        </p:nvSpPr>
        <p:spPr>
          <a:xfrm>
            <a:off x="2103800" y="355650"/>
            <a:ext cx="49365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4"/>
                </a:solidFill>
                <a:latin typeface="Chelsea Market"/>
                <a:ea typeface="Chelsea Market"/>
                <a:cs typeface="Chelsea Market"/>
                <a:sym typeface="Chelsea Market"/>
              </a:rPr>
              <a:t>Do You Need Some Percentages?</a:t>
            </a:r>
            <a:endParaRPr>
              <a:solidFill>
                <a:schemeClr val="accent4"/>
              </a:solidFill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384" name="Google Shape;1384;p51"/>
          <p:cNvSpPr txBox="1">
            <a:spLocks noGrp="1"/>
          </p:cNvSpPr>
          <p:nvPr>
            <p:ph type="ctrTitle" idx="4294967295"/>
          </p:nvPr>
        </p:nvSpPr>
        <p:spPr>
          <a:xfrm flipH="1">
            <a:off x="826373" y="3717948"/>
            <a:ext cx="1817700" cy="4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</a:rPr>
              <a:t>MARS</a:t>
            </a:r>
            <a:endParaRPr sz="2000">
              <a:solidFill>
                <a:schemeClr val="lt1"/>
              </a:solidFill>
            </a:endParaRPr>
          </a:p>
        </p:txBody>
      </p:sp>
      <p:sp>
        <p:nvSpPr>
          <p:cNvPr id="1385" name="Google Shape;1385;p51"/>
          <p:cNvSpPr txBox="1">
            <a:spLocks noGrp="1"/>
          </p:cNvSpPr>
          <p:nvPr>
            <p:ph type="ctrTitle" idx="4294967295"/>
          </p:nvPr>
        </p:nvSpPr>
        <p:spPr>
          <a:xfrm flipH="1">
            <a:off x="826373" y="2976948"/>
            <a:ext cx="1560600" cy="4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</a:rPr>
              <a:t>JUPITER</a:t>
            </a:r>
            <a:endParaRPr sz="2000">
              <a:solidFill>
                <a:schemeClr val="lt1"/>
              </a:solidFill>
            </a:endParaRPr>
          </a:p>
        </p:txBody>
      </p:sp>
      <p:sp>
        <p:nvSpPr>
          <p:cNvPr id="1386" name="Google Shape;1386;p51"/>
          <p:cNvSpPr txBox="1">
            <a:spLocks noGrp="1"/>
          </p:cNvSpPr>
          <p:nvPr>
            <p:ph type="ctrTitle" idx="4294967295"/>
          </p:nvPr>
        </p:nvSpPr>
        <p:spPr>
          <a:xfrm flipH="1">
            <a:off x="826373" y="2221698"/>
            <a:ext cx="1560600" cy="4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lt1"/>
                </a:solidFill>
              </a:rPr>
              <a:t>VENUS</a:t>
            </a:r>
            <a:endParaRPr sz="2000">
              <a:solidFill>
                <a:schemeClr val="lt1"/>
              </a:solidFill>
            </a:endParaRPr>
          </a:p>
        </p:txBody>
      </p:sp>
      <p:sp>
        <p:nvSpPr>
          <p:cNvPr id="1387" name="Google Shape;1387;p51"/>
          <p:cNvSpPr/>
          <p:nvPr/>
        </p:nvSpPr>
        <p:spPr>
          <a:xfrm>
            <a:off x="2197804" y="2207450"/>
            <a:ext cx="5044500" cy="484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8" name="Google Shape;1388;p51"/>
          <p:cNvSpPr/>
          <p:nvPr/>
        </p:nvSpPr>
        <p:spPr>
          <a:xfrm>
            <a:off x="2197804" y="2962700"/>
            <a:ext cx="5044500" cy="484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9" name="Google Shape;1389;p51"/>
          <p:cNvSpPr/>
          <p:nvPr/>
        </p:nvSpPr>
        <p:spPr>
          <a:xfrm>
            <a:off x="2197804" y="3717950"/>
            <a:ext cx="5044500" cy="484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0" name="Google Shape;1390;p51"/>
          <p:cNvSpPr/>
          <p:nvPr/>
        </p:nvSpPr>
        <p:spPr>
          <a:xfrm>
            <a:off x="2197804" y="2207450"/>
            <a:ext cx="4846200" cy="4845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1" name="Google Shape;1391;p51"/>
          <p:cNvSpPr/>
          <p:nvPr/>
        </p:nvSpPr>
        <p:spPr>
          <a:xfrm>
            <a:off x="2197800" y="2962700"/>
            <a:ext cx="3306600" cy="4845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2" name="Google Shape;1392;p51"/>
          <p:cNvSpPr/>
          <p:nvPr/>
        </p:nvSpPr>
        <p:spPr>
          <a:xfrm>
            <a:off x="2197801" y="3717950"/>
            <a:ext cx="2365500" cy="484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3" name="Google Shape;1393;p51"/>
          <p:cNvSpPr txBox="1">
            <a:spLocks noGrp="1"/>
          </p:cNvSpPr>
          <p:nvPr>
            <p:ph type="ctrTitle" idx="4294967295"/>
          </p:nvPr>
        </p:nvSpPr>
        <p:spPr>
          <a:xfrm flipH="1">
            <a:off x="7398851" y="3717950"/>
            <a:ext cx="1186200" cy="45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accent2"/>
                </a:solidFill>
              </a:rPr>
              <a:t>45%</a:t>
            </a:r>
            <a:endParaRPr sz="3600">
              <a:solidFill>
                <a:schemeClr val="accent2"/>
              </a:solidFill>
            </a:endParaRPr>
          </a:p>
        </p:txBody>
      </p:sp>
      <p:sp>
        <p:nvSpPr>
          <p:cNvPr id="1394" name="Google Shape;1394;p51"/>
          <p:cNvSpPr txBox="1">
            <a:spLocks noGrp="1"/>
          </p:cNvSpPr>
          <p:nvPr>
            <p:ph type="ctrTitle" idx="4294967295"/>
          </p:nvPr>
        </p:nvSpPr>
        <p:spPr>
          <a:xfrm flipH="1">
            <a:off x="7399200" y="2976950"/>
            <a:ext cx="1274700" cy="45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accent4"/>
                </a:solidFill>
              </a:rPr>
              <a:t>60%</a:t>
            </a:r>
            <a:endParaRPr sz="3600">
              <a:solidFill>
                <a:schemeClr val="accent4"/>
              </a:solidFill>
            </a:endParaRPr>
          </a:p>
        </p:txBody>
      </p:sp>
      <p:sp>
        <p:nvSpPr>
          <p:cNvPr id="1395" name="Google Shape;1395;p51"/>
          <p:cNvSpPr txBox="1">
            <a:spLocks noGrp="1"/>
          </p:cNvSpPr>
          <p:nvPr>
            <p:ph type="ctrTitle" idx="4294967295"/>
          </p:nvPr>
        </p:nvSpPr>
        <p:spPr>
          <a:xfrm flipH="1">
            <a:off x="7399200" y="2221700"/>
            <a:ext cx="1274700" cy="45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accent3"/>
                </a:solidFill>
              </a:rPr>
              <a:t>95%</a:t>
            </a:r>
            <a:endParaRPr sz="3600">
              <a:solidFill>
                <a:schemeClr val="accent3"/>
              </a:solidFill>
            </a:endParaRPr>
          </a:p>
        </p:txBody>
      </p:sp>
      <p:grpSp>
        <p:nvGrpSpPr>
          <p:cNvPr id="1396" name="Google Shape;1396;p51"/>
          <p:cNvGrpSpPr/>
          <p:nvPr/>
        </p:nvGrpSpPr>
        <p:grpSpPr>
          <a:xfrm>
            <a:off x="8132100" y="580631"/>
            <a:ext cx="344523" cy="316532"/>
            <a:chOff x="6559100" y="3225425"/>
            <a:chExt cx="1315475" cy="1208600"/>
          </a:xfrm>
        </p:grpSpPr>
        <p:sp>
          <p:nvSpPr>
            <p:cNvPr id="1397" name="Google Shape;1397;p51"/>
            <p:cNvSpPr/>
            <p:nvPr/>
          </p:nvSpPr>
          <p:spPr>
            <a:xfrm>
              <a:off x="6559100" y="3225425"/>
              <a:ext cx="1315475" cy="1208600"/>
            </a:xfrm>
            <a:custGeom>
              <a:avLst/>
              <a:gdLst/>
              <a:ahLst/>
              <a:cxnLst/>
              <a:rect l="l" t="t" r="r" b="b"/>
              <a:pathLst>
                <a:path w="52619" h="48344" extrusionOk="0">
                  <a:moveTo>
                    <a:pt x="26278" y="0"/>
                  </a:moveTo>
                  <a:cubicBezTo>
                    <a:pt x="15017" y="0"/>
                    <a:pt x="4928" y="7938"/>
                    <a:pt x="2625" y="19424"/>
                  </a:cubicBezTo>
                  <a:cubicBezTo>
                    <a:pt x="0" y="32515"/>
                    <a:pt x="8482" y="45253"/>
                    <a:pt x="21572" y="47878"/>
                  </a:cubicBezTo>
                  <a:cubicBezTo>
                    <a:pt x="23161" y="48192"/>
                    <a:pt x="24744" y="48344"/>
                    <a:pt x="26305" y="48344"/>
                  </a:cubicBezTo>
                  <a:cubicBezTo>
                    <a:pt x="37599" y="48344"/>
                    <a:pt x="47688" y="40404"/>
                    <a:pt x="49994" y="28930"/>
                  </a:cubicBezTo>
                  <a:cubicBezTo>
                    <a:pt x="52618" y="15840"/>
                    <a:pt x="44137" y="3101"/>
                    <a:pt x="31046" y="477"/>
                  </a:cubicBezTo>
                  <a:cubicBezTo>
                    <a:pt x="29446" y="155"/>
                    <a:pt x="27850" y="0"/>
                    <a:pt x="262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1"/>
            <p:cNvSpPr/>
            <p:nvPr/>
          </p:nvSpPr>
          <p:spPr>
            <a:xfrm>
              <a:off x="7326625" y="3311650"/>
              <a:ext cx="289050" cy="201800"/>
            </a:xfrm>
            <a:custGeom>
              <a:avLst/>
              <a:gdLst/>
              <a:ahLst/>
              <a:cxnLst/>
              <a:rect l="l" t="t" r="r" b="b"/>
              <a:pathLst>
                <a:path w="11562" h="8072" extrusionOk="0">
                  <a:moveTo>
                    <a:pt x="784" y="0"/>
                  </a:moveTo>
                  <a:cubicBezTo>
                    <a:pt x="197" y="0"/>
                    <a:pt x="0" y="986"/>
                    <a:pt x="665" y="1189"/>
                  </a:cubicBezTo>
                  <a:cubicBezTo>
                    <a:pt x="4442" y="2469"/>
                    <a:pt x="7803" y="4773"/>
                    <a:pt x="10363" y="7878"/>
                  </a:cubicBezTo>
                  <a:cubicBezTo>
                    <a:pt x="10477" y="8014"/>
                    <a:pt x="10611" y="8072"/>
                    <a:pt x="10742" y="8072"/>
                  </a:cubicBezTo>
                  <a:cubicBezTo>
                    <a:pt x="11164" y="8072"/>
                    <a:pt x="11561" y="7478"/>
                    <a:pt x="11195" y="7014"/>
                  </a:cubicBezTo>
                  <a:cubicBezTo>
                    <a:pt x="8507" y="3781"/>
                    <a:pt x="4986" y="1349"/>
                    <a:pt x="985" y="36"/>
                  </a:cubicBezTo>
                  <a:cubicBezTo>
                    <a:pt x="914" y="12"/>
                    <a:pt x="847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1"/>
            <p:cNvSpPr/>
            <p:nvPr/>
          </p:nvSpPr>
          <p:spPr>
            <a:xfrm>
              <a:off x="7637050" y="3581350"/>
              <a:ext cx="78950" cy="103325"/>
            </a:xfrm>
            <a:custGeom>
              <a:avLst/>
              <a:gdLst/>
              <a:ahLst/>
              <a:cxnLst/>
              <a:rect l="l" t="t" r="r" b="b"/>
              <a:pathLst>
                <a:path w="3158" h="4133" extrusionOk="0">
                  <a:moveTo>
                    <a:pt x="837" y="1"/>
                  </a:moveTo>
                  <a:cubicBezTo>
                    <a:pt x="410" y="1"/>
                    <a:pt x="0" y="418"/>
                    <a:pt x="314" y="867"/>
                  </a:cubicBezTo>
                  <a:cubicBezTo>
                    <a:pt x="955" y="1731"/>
                    <a:pt x="1467" y="2691"/>
                    <a:pt x="1851" y="3715"/>
                  </a:cubicBezTo>
                  <a:cubicBezTo>
                    <a:pt x="1952" y="4007"/>
                    <a:pt x="2194" y="4132"/>
                    <a:pt x="2433" y="4132"/>
                  </a:cubicBezTo>
                  <a:cubicBezTo>
                    <a:pt x="2799" y="4132"/>
                    <a:pt x="3158" y="3840"/>
                    <a:pt x="3003" y="3395"/>
                  </a:cubicBezTo>
                  <a:cubicBezTo>
                    <a:pt x="2619" y="2275"/>
                    <a:pt x="2043" y="1219"/>
                    <a:pt x="1339" y="258"/>
                  </a:cubicBezTo>
                  <a:cubicBezTo>
                    <a:pt x="1205" y="77"/>
                    <a:pt x="1019" y="1"/>
                    <a:pt x="83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1"/>
            <p:cNvSpPr/>
            <p:nvPr/>
          </p:nvSpPr>
          <p:spPr>
            <a:xfrm>
              <a:off x="6697525" y="3901150"/>
              <a:ext cx="85575" cy="194575"/>
            </a:xfrm>
            <a:custGeom>
              <a:avLst/>
              <a:gdLst/>
              <a:ahLst/>
              <a:cxnLst/>
              <a:rect l="l" t="t" r="r" b="b"/>
              <a:pathLst>
                <a:path w="3423" h="7783" extrusionOk="0">
                  <a:moveTo>
                    <a:pt x="567" y="1"/>
                  </a:moveTo>
                  <a:cubicBezTo>
                    <a:pt x="275" y="1"/>
                    <a:pt x="1" y="193"/>
                    <a:pt x="32" y="589"/>
                  </a:cubicBezTo>
                  <a:cubicBezTo>
                    <a:pt x="192" y="2989"/>
                    <a:pt x="928" y="5358"/>
                    <a:pt x="2113" y="7470"/>
                  </a:cubicBezTo>
                  <a:cubicBezTo>
                    <a:pt x="2233" y="7691"/>
                    <a:pt x="2420" y="7783"/>
                    <a:pt x="2607" y="7783"/>
                  </a:cubicBezTo>
                  <a:cubicBezTo>
                    <a:pt x="3015" y="7783"/>
                    <a:pt x="3422" y="7345"/>
                    <a:pt x="3137" y="6862"/>
                  </a:cubicBezTo>
                  <a:cubicBezTo>
                    <a:pt x="2049" y="4942"/>
                    <a:pt x="1377" y="2797"/>
                    <a:pt x="1217" y="589"/>
                  </a:cubicBezTo>
                  <a:cubicBezTo>
                    <a:pt x="1184" y="201"/>
                    <a:pt x="866" y="1"/>
                    <a:pt x="56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1" name="Google Shape;1401;p51"/>
          <p:cNvGrpSpPr/>
          <p:nvPr/>
        </p:nvGrpSpPr>
        <p:grpSpPr>
          <a:xfrm>
            <a:off x="705343" y="516851"/>
            <a:ext cx="354657" cy="354646"/>
            <a:chOff x="2205675" y="2490200"/>
            <a:chExt cx="829800" cy="829775"/>
          </a:xfrm>
        </p:grpSpPr>
        <p:sp>
          <p:nvSpPr>
            <p:cNvPr id="1402" name="Google Shape;1402;p51"/>
            <p:cNvSpPr/>
            <p:nvPr/>
          </p:nvSpPr>
          <p:spPr>
            <a:xfrm>
              <a:off x="2205675" y="2490200"/>
              <a:ext cx="829800" cy="829775"/>
            </a:xfrm>
            <a:custGeom>
              <a:avLst/>
              <a:gdLst/>
              <a:ahLst/>
              <a:cxnLst/>
              <a:rect l="l" t="t" r="r" b="b"/>
              <a:pathLst>
                <a:path w="33192" h="33191" extrusionOk="0">
                  <a:moveTo>
                    <a:pt x="16612" y="1"/>
                  </a:moveTo>
                  <a:cubicBezTo>
                    <a:pt x="7426" y="1"/>
                    <a:pt x="1" y="7458"/>
                    <a:pt x="1" y="16612"/>
                  </a:cubicBezTo>
                  <a:cubicBezTo>
                    <a:pt x="1" y="25766"/>
                    <a:pt x="7426" y="33191"/>
                    <a:pt x="16612" y="33191"/>
                  </a:cubicBezTo>
                  <a:cubicBezTo>
                    <a:pt x="25766" y="33191"/>
                    <a:pt x="33191" y="25766"/>
                    <a:pt x="33191" y="16612"/>
                  </a:cubicBezTo>
                  <a:cubicBezTo>
                    <a:pt x="33191" y="7458"/>
                    <a:pt x="25766" y="1"/>
                    <a:pt x="166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1"/>
            <p:cNvSpPr/>
            <p:nvPr/>
          </p:nvSpPr>
          <p:spPr>
            <a:xfrm>
              <a:off x="2457150" y="3221425"/>
              <a:ext cx="207000" cy="55850"/>
            </a:xfrm>
            <a:custGeom>
              <a:avLst/>
              <a:gdLst/>
              <a:ahLst/>
              <a:cxnLst/>
              <a:rect l="l" t="t" r="r" b="b"/>
              <a:pathLst>
                <a:path w="8280" h="2234" extrusionOk="0">
                  <a:moveTo>
                    <a:pt x="779" y="0"/>
                  </a:moveTo>
                  <a:cubicBezTo>
                    <a:pt x="195" y="0"/>
                    <a:pt x="0" y="962"/>
                    <a:pt x="664" y="1221"/>
                  </a:cubicBezTo>
                  <a:cubicBezTo>
                    <a:pt x="2450" y="1878"/>
                    <a:pt x="4344" y="2233"/>
                    <a:pt x="6257" y="2233"/>
                  </a:cubicBezTo>
                  <a:cubicBezTo>
                    <a:pt x="6675" y="2233"/>
                    <a:pt x="7094" y="2216"/>
                    <a:pt x="7513" y="2182"/>
                  </a:cubicBezTo>
                  <a:cubicBezTo>
                    <a:pt x="8230" y="2119"/>
                    <a:pt x="8279" y="995"/>
                    <a:pt x="7572" y="995"/>
                  </a:cubicBezTo>
                  <a:cubicBezTo>
                    <a:pt x="7553" y="995"/>
                    <a:pt x="7533" y="996"/>
                    <a:pt x="7513" y="997"/>
                  </a:cubicBezTo>
                  <a:cubicBezTo>
                    <a:pt x="7140" y="1024"/>
                    <a:pt x="6766" y="1037"/>
                    <a:pt x="6394" y="1037"/>
                  </a:cubicBezTo>
                  <a:cubicBezTo>
                    <a:pt x="4531" y="1037"/>
                    <a:pt x="2691" y="704"/>
                    <a:pt x="984" y="37"/>
                  </a:cubicBezTo>
                  <a:cubicBezTo>
                    <a:pt x="911" y="12"/>
                    <a:pt x="843" y="0"/>
                    <a:pt x="779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1"/>
            <p:cNvSpPr/>
            <p:nvPr/>
          </p:nvSpPr>
          <p:spPr>
            <a:xfrm>
              <a:off x="2688175" y="3237800"/>
              <a:ext cx="57800" cy="33675"/>
            </a:xfrm>
            <a:custGeom>
              <a:avLst/>
              <a:gdLst/>
              <a:ahLst/>
              <a:cxnLst/>
              <a:rect l="l" t="t" r="r" b="b"/>
              <a:pathLst>
                <a:path w="2312" h="1347" extrusionOk="0">
                  <a:moveTo>
                    <a:pt x="1478" y="0"/>
                  </a:moveTo>
                  <a:cubicBezTo>
                    <a:pt x="1426" y="0"/>
                    <a:pt x="1370" y="7"/>
                    <a:pt x="1313" y="22"/>
                  </a:cubicBezTo>
                  <a:lnTo>
                    <a:pt x="513" y="182"/>
                  </a:lnTo>
                  <a:cubicBezTo>
                    <a:pt x="193" y="278"/>
                    <a:pt x="1" y="598"/>
                    <a:pt x="97" y="919"/>
                  </a:cubicBezTo>
                  <a:cubicBezTo>
                    <a:pt x="180" y="1169"/>
                    <a:pt x="433" y="1347"/>
                    <a:pt x="708" y="1347"/>
                  </a:cubicBezTo>
                  <a:cubicBezTo>
                    <a:pt x="749" y="1347"/>
                    <a:pt x="791" y="1343"/>
                    <a:pt x="833" y="1335"/>
                  </a:cubicBezTo>
                  <a:lnTo>
                    <a:pt x="1633" y="1175"/>
                  </a:lnTo>
                  <a:cubicBezTo>
                    <a:pt x="2311" y="968"/>
                    <a:pt x="2093" y="0"/>
                    <a:pt x="147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1"/>
            <p:cNvSpPr/>
            <p:nvPr/>
          </p:nvSpPr>
          <p:spPr>
            <a:xfrm>
              <a:off x="2664975" y="2545650"/>
              <a:ext cx="165975" cy="59850"/>
            </a:xfrm>
            <a:custGeom>
              <a:avLst/>
              <a:gdLst/>
              <a:ahLst/>
              <a:cxnLst/>
              <a:rect l="l" t="t" r="r" b="b"/>
              <a:pathLst>
                <a:path w="6639" h="2394" extrusionOk="0">
                  <a:moveTo>
                    <a:pt x="1422" y="1"/>
                  </a:moveTo>
                  <a:cubicBezTo>
                    <a:pt x="1205" y="1"/>
                    <a:pt x="987" y="8"/>
                    <a:pt x="768" y="23"/>
                  </a:cubicBezTo>
                  <a:cubicBezTo>
                    <a:pt x="11" y="86"/>
                    <a:pt x="0" y="1240"/>
                    <a:pt x="738" y="1240"/>
                  </a:cubicBezTo>
                  <a:cubicBezTo>
                    <a:pt x="748" y="1240"/>
                    <a:pt x="758" y="1240"/>
                    <a:pt x="768" y="1239"/>
                  </a:cubicBezTo>
                  <a:cubicBezTo>
                    <a:pt x="1012" y="1216"/>
                    <a:pt x="1255" y="1204"/>
                    <a:pt x="1497" y="1204"/>
                  </a:cubicBezTo>
                  <a:cubicBezTo>
                    <a:pt x="2882" y="1204"/>
                    <a:pt x="4243" y="1587"/>
                    <a:pt x="5441" y="2296"/>
                  </a:cubicBezTo>
                  <a:cubicBezTo>
                    <a:pt x="5556" y="2364"/>
                    <a:pt x="5669" y="2393"/>
                    <a:pt x="5774" y="2393"/>
                  </a:cubicBezTo>
                  <a:cubicBezTo>
                    <a:pt x="6309" y="2393"/>
                    <a:pt x="6639" y="1619"/>
                    <a:pt x="6049" y="1271"/>
                  </a:cubicBezTo>
                  <a:cubicBezTo>
                    <a:pt x="4637" y="424"/>
                    <a:pt x="3051" y="1"/>
                    <a:pt x="142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6" name="Google Shape;1406;p51"/>
          <p:cNvGrpSpPr/>
          <p:nvPr/>
        </p:nvGrpSpPr>
        <p:grpSpPr>
          <a:xfrm>
            <a:off x="1161683" y="262431"/>
            <a:ext cx="210929" cy="210929"/>
            <a:chOff x="4294875" y="1194775"/>
            <a:chExt cx="829775" cy="829775"/>
          </a:xfrm>
        </p:grpSpPr>
        <p:sp>
          <p:nvSpPr>
            <p:cNvPr id="1407" name="Google Shape;1407;p51"/>
            <p:cNvSpPr/>
            <p:nvPr/>
          </p:nvSpPr>
          <p:spPr>
            <a:xfrm>
              <a:off x="4294875" y="1194775"/>
              <a:ext cx="829775" cy="829775"/>
            </a:xfrm>
            <a:custGeom>
              <a:avLst/>
              <a:gdLst/>
              <a:ahLst/>
              <a:cxnLst/>
              <a:rect l="l" t="t" r="r" b="b"/>
              <a:pathLst>
                <a:path w="33191" h="33191" extrusionOk="0">
                  <a:moveTo>
                    <a:pt x="16612" y="0"/>
                  </a:moveTo>
                  <a:cubicBezTo>
                    <a:pt x="7458" y="0"/>
                    <a:pt x="1" y="7425"/>
                    <a:pt x="1" y="16579"/>
                  </a:cubicBezTo>
                  <a:cubicBezTo>
                    <a:pt x="1" y="25765"/>
                    <a:pt x="7458" y="33190"/>
                    <a:pt x="16612" y="33190"/>
                  </a:cubicBezTo>
                  <a:cubicBezTo>
                    <a:pt x="25766" y="33190"/>
                    <a:pt x="33191" y="25765"/>
                    <a:pt x="33191" y="16579"/>
                  </a:cubicBezTo>
                  <a:cubicBezTo>
                    <a:pt x="33191" y="7425"/>
                    <a:pt x="25766" y="0"/>
                    <a:pt x="166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1"/>
            <p:cNvSpPr/>
            <p:nvPr/>
          </p:nvSpPr>
          <p:spPr>
            <a:xfrm>
              <a:off x="4578950" y="1253350"/>
              <a:ext cx="242800" cy="48575"/>
            </a:xfrm>
            <a:custGeom>
              <a:avLst/>
              <a:gdLst/>
              <a:ahLst/>
              <a:cxnLst/>
              <a:rect l="l" t="t" r="r" b="b"/>
              <a:pathLst>
                <a:path w="9712" h="1943" extrusionOk="0">
                  <a:moveTo>
                    <a:pt x="5540" y="1"/>
                  </a:moveTo>
                  <a:cubicBezTo>
                    <a:pt x="3894" y="1"/>
                    <a:pt x="2250" y="254"/>
                    <a:pt x="672" y="762"/>
                  </a:cubicBezTo>
                  <a:cubicBezTo>
                    <a:pt x="0" y="966"/>
                    <a:pt x="181" y="1943"/>
                    <a:pt x="777" y="1943"/>
                  </a:cubicBezTo>
                  <a:cubicBezTo>
                    <a:pt x="834" y="1943"/>
                    <a:pt x="895" y="1933"/>
                    <a:pt x="960" y="1914"/>
                  </a:cubicBezTo>
                  <a:cubicBezTo>
                    <a:pt x="2446" y="1438"/>
                    <a:pt x="3989" y="1199"/>
                    <a:pt x="5534" y="1199"/>
                  </a:cubicBezTo>
                  <a:cubicBezTo>
                    <a:pt x="6585" y="1199"/>
                    <a:pt x="7637" y="1309"/>
                    <a:pt x="8673" y="1530"/>
                  </a:cubicBezTo>
                  <a:cubicBezTo>
                    <a:pt x="8723" y="1540"/>
                    <a:pt x="8771" y="1545"/>
                    <a:pt x="8817" y="1545"/>
                  </a:cubicBezTo>
                  <a:cubicBezTo>
                    <a:pt x="9478" y="1545"/>
                    <a:pt x="9712" y="527"/>
                    <a:pt x="8994" y="378"/>
                  </a:cubicBezTo>
                  <a:cubicBezTo>
                    <a:pt x="7857" y="126"/>
                    <a:pt x="6698" y="1"/>
                    <a:pt x="554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1"/>
            <p:cNvSpPr/>
            <p:nvPr/>
          </p:nvSpPr>
          <p:spPr>
            <a:xfrm>
              <a:off x="4494225" y="1873414"/>
              <a:ext cx="235150" cy="81350"/>
            </a:xfrm>
            <a:custGeom>
              <a:avLst/>
              <a:gdLst/>
              <a:ahLst/>
              <a:cxnLst/>
              <a:rect l="l" t="t" r="r" b="b"/>
              <a:pathLst>
                <a:path w="9406" h="3254" extrusionOk="0">
                  <a:moveTo>
                    <a:pt x="854" y="1"/>
                  </a:moveTo>
                  <a:cubicBezTo>
                    <a:pt x="348" y="1"/>
                    <a:pt x="1" y="761"/>
                    <a:pt x="540" y="1112"/>
                  </a:cubicBezTo>
                  <a:cubicBezTo>
                    <a:pt x="2691" y="2517"/>
                    <a:pt x="5202" y="3254"/>
                    <a:pt x="7750" y="3254"/>
                  </a:cubicBezTo>
                  <a:cubicBezTo>
                    <a:pt x="8045" y="3254"/>
                    <a:pt x="8342" y="3244"/>
                    <a:pt x="8638" y="3224"/>
                  </a:cubicBezTo>
                  <a:cubicBezTo>
                    <a:pt x="9396" y="3161"/>
                    <a:pt x="9406" y="2007"/>
                    <a:pt x="8668" y="2007"/>
                  </a:cubicBezTo>
                  <a:cubicBezTo>
                    <a:pt x="8658" y="2007"/>
                    <a:pt x="8648" y="2007"/>
                    <a:pt x="8638" y="2008"/>
                  </a:cubicBezTo>
                  <a:cubicBezTo>
                    <a:pt x="8344" y="2029"/>
                    <a:pt x="8051" y="2040"/>
                    <a:pt x="7757" y="2040"/>
                  </a:cubicBezTo>
                  <a:cubicBezTo>
                    <a:pt x="5425" y="2040"/>
                    <a:pt x="3110" y="1367"/>
                    <a:pt x="1148" y="87"/>
                  </a:cubicBezTo>
                  <a:cubicBezTo>
                    <a:pt x="1048" y="27"/>
                    <a:pt x="948" y="1"/>
                    <a:pt x="85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1"/>
            <p:cNvSpPr/>
            <p:nvPr/>
          </p:nvSpPr>
          <p:spPr>
            <a:xfrm>
              <a:off x="4763400" y="1908814"/>
              <a:ext cx="93575" cy="38400"/>
            </a:xfrm>
            <a:custGeom>
              <a:avLst/>
              <a:gdLst/>
              <a:ahLst/>
              <a:cxnLst/>
              <a:rect l="l" t="t" r="r" b="b"/>
              <a:pathLst>
                <a:path w="3743" h="1536" extrusionOk="0">
                  <a:moveTo>
                    <a:pt x="2847" y="0"/>
                  </a:moveTo>
                  <a:cubicBezTo>
                    <a:pt x="2801" y="0"/>
                    <a:pt x="2753" y="5"/>
                    <a:pt x="2704" y="16"/>
                  </a:cubicBezTo>
                  <a:lnTo>
                    <a:pt x="719" y="368"/>
                  </a:lnTo>
                  <a:cubicBezTo>
                    <a:pt x="1" y="517"/>
                    <a:pt x="234" y="1535"/>
                    <a:pt x="870" y="1535"/>
                  </a:cubicBezTo>
                  <a:cubicBezTo>
                    <a:pt x="914" y="1535"/>
                    <a:pt x="960" y="1530"/>
                    <a:pt x="1007" y="1520"/>
                  </a:cubicBezTo>
                  <a:lnTo>
                    <a:pt x="1039" y="1520"/>
                  </a:lnTo>
                  <a:lnTo>
                    <a:pt x="3024" y="1168"/>
                  </a:lnTo>
                  <a:cubicBezTo>
                    <a:pt x="3742" y="1018"/>
                    <a:pt x="3509" y="0"/>
                    <a:pt x="2847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5" name="Google Shape;1415;p52"/>
          <p:cNvSpPr/>
          <p:nvPr/>
        </p:nvSpPr>
        <p:spPr>
          <a:xfrm flipH="1">
            <a:off x="2804924" y="2039441"/>
            <a:ext cx="3534147" cy="2401133"/>
          </a:xfrm>
          <a:custGeom>
            <a:avLst/>
            <a:gdLst/>
            <a:ahLst/>
            <a:cxnLst/>
            <a:rect l="l" t="t" r="r" b="b"/>
            <a:pathLst>
              <a:path w="98021" h="66601" extrusionOk="0">
                <a:moveTo>
                  <a:pt x="29005" y="0"/>
                </a:moveTo>
                <a:cubicBezTo>
                  <a:pt x="24289" y="0"/>
                  <a:pt x="19831" y="1787"/>
                  <a:pt x="15668" y="5500"/>
                </a:cubicBezTo>
                <a:cubicBezTo>
                  <a:pt x="0" y="19483"/>
                  <a:pt x="35381" y="66600"/>
                  <a:pt x="46246" y="66600"/>
                </a:cubicBezTo>
                <a:cubicBezTo>
                  <a:pt x="46458" y="66600"/>
                  <a:pt x="46660" y="66582"/>
                  <a:pt x="46852" y="66546"/>
                </a:cubicBezTo>
                <a:cubicBezTo>
                  <a:pt x="77824" y="60695"/>
                  <a:pt x="98021" y="10849"/>
                  <a:pt x="84328" y="5409"/>
                </a:cubicBezTo>
                <a:cubicBezTo>
                  <a:pt x="82250" y="4578"/>
                  <a:pt x="80139" y="4227"/>
                  <a:pt x="78051" y="4227"/>
                </a:cubicBezTo>
                <a:cubicBezTo>
                  <a:pt x="72304" y="4227"/>
                  <a:pt x="66734" y="6885"/>
                  <a:pt x="62520" y="9527"/>
                </a:cubicBezTo>
                <a:cubicBezTo>
                  <a:pt x="58301" y="12183"/>
                  <a:pt x="55457" y="14838"/>
                  <a:pt x="55141" y="14838"/>
                </a:cubicBezTo>
                <a:cubicBezTo>
                  <a:pt x="55131" y="14838"/>
                  <a:pt x="55124" y="14836"/>
                  <a:pt x="55119" y="14831"/>
                </a:cubicBezTo>
                <a:cubicBezTo>
                  <a:pt x="45797" y="5173"/>
                  <a:pt x="37028" y="0"/>
                  <a:pt x="2900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16" name="Google Shape;1416;p52"/>
          <p:cNvGrpSpPr/>
          <p:nvPr/>
        </p:nvGrpSpPr>
        <p:grpSpPr>
          <a:xfrm>
            <a:off x="2730749" y="2250413"/>
            <a:ext cx="3682502" cy="2893513"/>
            <a:chOff x="918550" y="1154850"/>
            <a:chExt cx="1715025" cy="1347575"/>
          </a:xfrm>
        </p:grpSpPr>
        <p:sp>
          <p:nvSpPr>
            <p:cNvPr id="1417" name="Google Shape;1417;p52"/>
            <p:cNvSpPr/>
            <p:nvPr/>
          </p:nvSpPr>
          <p:spPr>
            <a:xfrm>
              <a:off x="2087975" y="1848225"/>
              <a:ext cx="472650" cy="653500"/>
            </a:xfrm>
            <a:custGeom>
              <a:avLst/>
              <a:gdLst/>
              <a:ahLst/>
              <a:cxnLst/>
              <a:rect l="l" t="t" r="r" b="b"/>
              <a:pathLst>
                <a:path w="18906" h="26140" extrusionOk="0">
                  <a:moveTo>
                    <a:pt x="13009" y="0"/>
                  </a:moveTo>
                  <a:lnTo>
                    <a:pt x="6900" y="1596"/>
                  </a:lnTo>
                  <a:cubicBezTo>
                    <a:pt x="3511" y="5821"/>
                    <a:pt x="0" y="26109"/>
                    <a:pt x="0" y="26109"/>
                  </a:cubicBezTo>
                  <a:lnTo>
                    <a:pt x="17599" y="26139"/>
                  </a:lnTo>
                  <a:cubicBezTo>
                    <a:pt x="18906" y="14665"/>
                    <a:pt x="13009" y="0"/>
                    <a:pt x="13009" y="0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2"/>
            <p:cNvSpPr/>
            <p:nvPr/>
          </p:nvSpPr>
          <p:spPr>
            <a:xfrm>
              <a:off x="2242600" y="1863800"/>
              <a:ext cx="289900" cy="637925"/>
            </a:xfrm>
            <a:custGeom>
              <a:avLst/>
              <a:gdLst/>
              <a:ahLst/>
              <a:cxnLst/>
              <a:rect l="l" t="t" r="r" b="b"/>
              <a:pathLst>
                <a:path w="11596" h="25517" extrusionOk="0">
                  <a:moveTo>
                    <a:pt x="6201" y="0"/>
                  </a:moveTo>
                  <a:cubicBezTo>
                    <a:pt x="5183" y="1049"/>
                    <a:pt x="3891" y="1383"/>
                    <a:pt x="1247" y="1383"/>
                  </a:cubicBezTo>
                  <a:lnTo>
                    <a:pt x="426" y="1383"/>
                  </a:lnTo>
                  <a:cubicBezTo>
                    <a:pt x="274" y="1596"/>
                    <a:pt x="137" y="1839"/>
                    <a:pt x="1" y="2097"/>
                  </a:cubicBezTo>
                  <a:cubicBezTo>
                    <a:pt x="305" y="2113"/>
                    <a:pt x="669" y="2113"/>
                    <a:pt x="1064" y="2113"/>
                  </a:cubicBezTo>
                  <a:cubicBezTo>
                    <a:pt x="2189" y="2113"/>
                    <a:pt x="3526" y="2037"/>
                    <a:pt x="4393" y="1733"/>
                  </a:cubicBezTo>
                  <a:cubicBezTo>
                    <a:pt x="4681" y="1626"/>
                    <a:pt x="5000" y="1581"/>
                    <a:pt x="5304" y="1566"/>
                  </a:cubicBezTo>
                  <a:cubicBezTo>
                    <a:pt x="6429" y="1566"/>
                    <a:pt x="6976" y="2523"/>
                    <a:pt x="7326" y="3420"/>
                  </a:cubicBezTo>
                  <a:cubicBezTo>
                    <a:pt x="7523" y="3921"/>
                    <a:pt x="8055" y="6003"/>
                    <a:pt x="8648" y="8495"/>
                  </a:cubicBezTo>
                  <a:cubicBezTo>
                    <a:pt x="8936" y="8313"/>
                    <a:pt x="9240" y="8131"/>
                    <a:pt x="9560" y="7994"/>
                  </a:cubicBezTo>
                  <a:cubicBezTo>
                    <a:pt x="8815" y="5106"/>
                    <a:pt x="8025" y="2690"/>
                    <a:pt x="7478" y="1170"/>
                  </a:cubicBezTo>
                  <a:cubicBezTo>
                    <a:pt x="7386" y="1839"/>
                    <a:pt x="7341" y="2310"/>
                    <a:pt x="7341" y="2310"/>
                  </a:cubicBezTo>
                  <a:cubicBezTo>
                    <a:pt x="6505" y="1885"/>
                    <a:pt x="6186" y="1018"/>
                    <a:pt x="6201" y="15"/>
                  </a:cubicBezTo>
                  <a:lnTo>
                    <a:pt x="6201" y="0"/>
                  </a:lnTo>
                  <a:close/>
                  <a:moveTo>
                    <a:pt x="10547" y="12264"/>
                  </a:moveTo>
                  <a:cubicBezTo>
                    <a:pt x="10228" y="12416"/>
                    <a:pt x="9894" y="12523"/>
                    <a:pt x="9560" y="12599"/>
                  </a:cubicBezTo>
                  <a:cubicBezTo>
                    <a:pt x="9970" y="14513"/>
                    <a:pt x="10304" y="16307"/>
                    <a:pt x="10441" y="17477"/>
                  </a:cubicBezTo>
                  <a:cubicBezTo>
                    <a:pt x="10745" y="19924"/>
                    <a:pt x="10031" y="23495"/>
                    <a:pt x="9560" y="25516"/>
                  </a:cubicBezTo>
                  <a:lnTo>
                    <a:pt x="11414" y="25516"/>
                  </a:lnTo>
                  <a:cubicBezTo>
                    <a:pt x="11535" y="24346"/>
                    <a:pt x="11596" y="23176"/>
                    <a:pt x="11596" y="22006"/>
                  </a:cubicBezTo>
                  <a:cubicBezTo>
                    <a:pt x="11596" y="18738"/>
                    <a:pt x="11155" y="15364"/>
                    <a:pt x="10547" y="12264"/>
                  </a:cubicBezTo>
                  <a:close/>
                </a:path>
              </a:pathLst>
            </a:custGeom>
            <a:solidFill>
              <a:srgbClr val="93B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2"/>
            <p:cNvSpPr/>
            <p:nvPr/>
          </p:nvSpPr>
          <p:spPr>
            <a:xfrm>
              <a:off x="2373675" y="2276775"/>
              <a:ext cx="115150" cy="65400"/>
            </a:xfrm>
            <a:custGeom>
              <a:avLst/>
              <a:gdLst/>
              <a:ahLst/>
              <a:cxnLst/>
              <a:rect l="l" t="t" r="r" b="b"/>
              <a:pathLst>
                <a:path w="4606" h="2616" extrusionOk="0">
                  <a:moveTo>
                    <a:pt x="4605" y="0"/>
                  </a:moveTo>
                  <a:lnTo>
                    <a:pt x="4605" y="0"/>
                  </a:lnTo>
                  <a:cubicBezTo>
                    <a:pt x="4104" y="1399"/>
                    <a:pt x="1490" y="1581"/>
                    <a:pt x="244" y="1581"/>
                  </a:cubicBezTo>
                  <a:lnTo>
                    <a:pt x="1" y="1581"/>
                  </a:lnTo>
                  <a:cubicBezTo>
                    <a:pt x="16" y="1733"/>
                    <a:pt x="16" y="1900"/>
                    <a:pt x="16" y="2067"/>
                  </a:cubicBezTo>
                  <a:lnTo>
                    <a:pt x="16" y="2098"/>
                  </a:lnTo>
                  <a:cubicBezTo>
                    <a:pt x="454" y="2434"/>
                    <a:pt x="977" y="2615"/>
                    <a:pt x="1516" y="2615"/>
                  </a:cubicBezTo>
                  <a:cubicBezTo>
                    <a:pt x="1538" y="2615"/>
                    <a:pt x="1559" y="2615"/>
                    <a:pt x="1581" y="2614"/>
                  </a:cubicBezTo>
                  <a:cubicBezTo>
                    <a:pt x="1809" y="2614"/>
                    <a:pt x="2037" y="2599"/>
                    <a:pt x="2250" y="2554"/>
                  </a:cubicBezTo>
                  <a:cubicBezTo>
                    <a:pt x="4225" y="2174"/>
                    <a:pt x="4605" y="1"/>
                    <a:pt x="4605" y="0"/>
                  </a:cubicBezTo>
                  <a:close/>
                </a:path>
              </a:pathLst>
            </a:custGeom>
            <a:solidFill>
              <a:srgbClr val="93B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2"/>
            <p:cNvSpPr/>
            <p:nvPr/>
          </p:nvSpPr>
          <p:spPr>
            <a:xfrm>
              <a:off x="2285925" y="2348950"/>
              <a:ext cx="88150" cy="152375"/>
            </a:xfrm>
            <a:custGeom>
              <a:avLst/>
              <a:gdLst/>
              <a:ahLst/>
              <a:cxnLst/>
              <a:rect l="l" t="t" r="r" b="b"/>
              <a:pathLst>
                <a:path w="3526" h="6095" extrusionOk="0">
                  <a:moveTo>
                    <a:pt x="3526" y="1"/>
                  </a:moveTo>
                  <a:lnTo>
                    <a:pt x="3465" y="92"/>
                  </a:lnTo>
                  <a:lnTo>
                    <a:pt x="3450" y="244"/>
                  </a:lnTo>
                  <a:cubicBezTo>
                    <a:pt x="3495" y="92"/>
                    <a:pt x="3526" y="1"/>
                    <a:pt x="3526" y="1"/>
                  </a:cubicBezTo>
                  <a:close/>
                  <a:moveTo>
                    <a:pt x="2827" y="2128"/>
                  </a:moveTo>
                  <a:lnTo>
                    <a:pt x="2827" y="2128"/>
                  </a:lnTo>
                  <a:cubicBezTo>
                    <a:pt x="2751" y="2296"/>
                    <a:pt x="2644" y="2463"/>
                    <a:pt x="2553" y="2630"/>
                  </a:cubicBezTo>
                  <a:cubicBezTo>
                    <a:pt x="730" y="5548"/>
                    <a:pt x="137" y="6019"/>
                    <a:pt x="0" y="6095"/>
                  </a:cubicBezTo>
                  <a:lnTo>
                    <a:pt x="2158" y="6095"/>
                  </a:lnTo>
                  <a:cubicBezTo>
                    <a:pt x="2158" y="5973"/>
                    <a:pt x="2234" y="4879"/>
                    <a:pt x="2371" y="3922"/>
                  </a:cubicBezTo>
                  <a:cubicBezTo>
                    <a:pt x="2477" y="3314"/>
                    <a:pt x="2629" y="2706"/>
                    <a:pt x="2827" y="2128"/>
                  </a:cubicBezTo>
                  <a:close/>
                </a:path>
              </a:pathLst>
            </a:custGeom>
            <a:solidFill>
              <a:srgbClr val="93B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2"/>
            <p:cNvSpPr/>
            <p:nvPr/>
          </p:nvSpPr>
          <p:spPr>
            <a:xfrm>
              <a:off x="1430700" y="1684925"/>
              <a:ext cx="392100" cy="215375"/>
            </a:xfrm>
            <a:custGeom>
              <a:avLst/>
              <a:gdLst/>
              <a:ahLst/>
              <a:cxnLst/>
              <a:rect l="l" t="t" r="r" b="b"/>
              <a:pathLst>
                <a:path w="15684" h="8615" extrusionOk="0">
                  <a:moveTo>
                    <a:pt x="11823" y="0"/>
                  </a:moveTo>
                  <a:cubicBezTo>
                    <a:pt x="11295" y="0"/>
                    <a:pt x="10730" y="70"/>
                    <a:pt x="10137" y="241"/>
                  </a:cubicBezTo>
                  <a:cubicBezTo>
                    <a:pt x="7052" y="1137"/>
                    <a:pt x="2782" y="195"/>
                    <a:pt x="1" y="2004"/>
                  </a:cubicBezTo>
                  <a:lnTo>
                    <a:pt x="2067" y="8614"/>
                  </a:lnTo>
                  <a:lnTo>
                    <a:pt x="15684" y="1304"/>
                  </a:lnTo>
                  <a:cubicBezTo>
                    <a:pt x="15684" y="1304"/>
                    <a:pt x="14109" y="0"/>
                    <a:pt x="11823" y="0"/>
                  </a:cubicBezTo>
                  <a:close/>
                </a:path>
              </a:pathLst>
            </a:custGeom>
            <a:solidFill>
              <a:srgbClr val="FDFC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2"/>
            <p:cNvSpPr/>
            <p:nvPr/>
          </p:nvSpPr>
          <p:spPr>
            <a:xfrm>
              <a:off x="1508200" y="1763125"/>
              <a:ext cx="53600" cy="84750"/>
            </a:xfrm>
            <a:custGeom>
              <a:avLst/>
              <a:gdLst/>
              <a:ahLst/>
              <a:cxnLst/>
              <a:rect l="l" t="t" r="r" b="b"/>
              <a:pathLst>
                <a:path w="2144" h="3390" extrusionOk="0">
                  <a:moveTo>
                    <a:pt x="1672" y="0"/>
                  </a:moveTo>
                  <a:cubicBezTo>
                    <a:pt x="1399" y="46"/>
                    <a:pt x="1125" y="91"/>
                    <a:pt x="867" y="122"/>
                  </a:cubicBezTo>
                  <a:cubicBezTo>
                    <a:pt x="654" y="1003"/>
                    <a:pt x="365" y="1869"/>
                    <a:pt x="1" y="2705"/>
                  </a:cubicBezTo>
                  <a:lnTo>
                    <a:pt x="685" y="3389"/>
                  </a:lnTo>
                  <a:lnTo>
                    <a:pt x="2143" y="2720"/>
                  </a:lnTo>
                  <a:cubicBezTo>
                    <a:pt x="2143" y="2568"/>
                    <a:pt x="2128" y="2416"/>
                    <a:pt x="2128" y="2249"/>
                  </a:cubicBezTo>
                  <a:lnTo>
                    <a:pt x="1672" y="0"/>
                  </a:lnTo>
                  <a:close/>
                </a:path>
              </a:pathLst>
            </a:custGeom>
            <a:solidFill>
              <a:srgbClr val="D7D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2"/>
            <p:cNvSpPr/>
            <p:nvPr/>
          </p:nvSpPr>
          <p:spPr>
            <a:xfrm>
              <a:off x="1556825" y="1719800"/>
              <a:ext cx="188475" cy="42950"/>
            </a:xfrm>
            <a:custGeom>
              <a:avLst/>
              <a:gdLst/>
              <a:ahLst/>
              <a:cxnLst/>
              <a:rect l="l" t="t" r="r" b="b"/>
              <a:pathLst>
                <a:path w="7539" h="1718" extrusionOk="0">
                  <a:moveTo>
                    <a:pt x="7539" y="1"/>
                  </a:moveTo>
                  <a:cubicBezTo>
                    <a:pt x="7537" y="6"/>
                    <a:pt x="7535" y="12"/>
                    <a:pt x="7533" y="17"/>
                  </a:cubicBezTo>
                  <a:lnTo>
                    <a:pt x="7533" y="17"/>
                  </a:lnTo>
                  <a:cubicBezTo>
                    <a:pt x="7535" y="17"/>
                    <a:pt x="7537" y="16"/>
                    <a:pt x="7539" y="16"/>
                  </a:cubicBezTo>
                  <a:lnTo>
                    <a:pt x="7539" y="1"/>
                  </a:lnTo>
                  <a:close/>
                  <a:moveTo>
                    <a:pt x="290" y="1642"/>
                  </a:moveTo>
                  <a:lnTo>
                    <a:pt x="1" y="1687"/>
                  </a:lnTo>
                  <a:cubicBezTo>
                    <a:pt x="92" y="1687"/>
                    <a:pt x="168" y="1703"/>
                    <a:pt x="274" y="1703"/>
                  </a:cubicBezTo>
                  <a:cubicBezTo>
                    <a:pt x="274" y="1687"/>
                    <a:pt x="274" y="1657"/>
                    <a:pt x="290" y="1642"/>
                  </a:cubicBezTo>
                  <a:close/>
                  <a:moveTo>
                    <a:pt x="7533" y="17"/>
                  </a:moveTo>
                  <a:lnTo>
                    <a:pt x="7533" y="17"/>
                  </a:lnTo>
                  <a:cubicBezTo>
                    <a:pt x="5286" y="609"/>
                    <a:pt x="2856" y="1171"/>
                    <a:pt x="791" y="1551"/>
                  </a:cubicBezTo>
                  <a:cubicBezTo>
                    <a:pt x="837" y="1596"/>
                    <a:pt x="882" y="1657"/>
                    <a:pt x="928" y="1718"/>
                  </a:cubicBezTo>
                  <a:cubicBezTo>
                    <a:pt x="1961" y="1703"/>
                    <a:pt x="2995" y="1551"/>
                    <a:pt x="3998" y="1277"/>
                  </a:cubicBezTo>
                  <a:cubicBezTo>
                    <a:pt x="5183" y="973"/>
                    <a:pt x="6353" y="593"/>
                    <a:pt x="7493" y="137"/>
                  </a:cubicBezTo>
                  <a:cubicBezTo>
                    <a:pt x="7506" y="97"/>
                    <a:pt x="7520" y="57"/>
                    <a:pt x="7533" y="17"/>
                  </a:cubicBezTo>
                  <a:close/>
                </a:path>
              </a:pathLst>
            </a:custGeom>
            <a:solidFill>
              <a:srgbClr val="D7D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2"/>
            <p:cNvSpPr/>
            <p:nvPr/>
          </p:nvSpPr>
          <p:spPr>
            <a:xfrm>
              <a:off x="1211475" y="1713725"/>
              <a:ext cx="871975" cy="787225"/>
            </a:xfrm>
            <a:custGeom>
              <a:avLst/>
              <a:gdLst/>
              <a:ahLst/>
              <a:cxnLst/>
              <a:rect l="l" t="t" r="r" b="b"/>
              <a:pathLst>
                <a:path w="34879" h="31489" extrusionOk="0">
                  <a:moveTo>
                    <a:pt x="24271" y="0"/>
                  </a:moveTo>
                  <a:lnTo>
                    <a:pt x="12554" y="5365"/>
                  </a:lnTo>
                  <a:lnTo>
                    <a:pt x="9423" y="2189"/>
                  </a:lnTo>
                  <a:cubicBezTo>
                    <a:pt x="9423" y="2189"/>
                    <a:pt x="1870" y="11702"/>
                    <a:pt x="928" y="19529"/>
                  </a:cubicBezTo>
                  <a:cubicBezTo>
                    <a:pt x="1" y="27355"/>
                    <a:pt x="442" y="31489"/>
                    <a:pt x="442" y="31489"/>
                  </a:cubicBezTo>
                  <a:lnTo>
                    <a:pt x="33829" y="31489"/>
                  </a:lnTo>
                  <a:cubicBezTo>
                    <a:pt x="33829" y="31489"/>
                    <a:pt x="34878" y="5821"/>
                    <a:pt x="24271" y="0"/>
                  </a:cubicBezTo>
                  <a:close/>
                </a:path>
              </a:pathLst>
            </a:custGeom>
            <a:solidFill>
              <a:srgbClr val="7567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2"/>
            <p:cNvSpPr/>
            <p:nvPr/>
          </p:nvSpPr>
          <p:spPr>
            <a:xfrm>
              <a:off x="1382450" y="1848225"/>
              <a:ext cx="191500" cy="652725"/>
            </a:xfrm>
            <a:custGeom>
              <a:avLst/>
              <a:gdLst/>
              <a:ahLst/>
              <a:cxnLst/>
              <a:rect l="l" t="t" r="r" b="b"/>
              <a:pathLst>
                <a:path w="7660" h="26109" extrusionOk="0">
                  <a:moveTo>
                    <a:pt x="4696" y="0"/>
                  </a:moveTo>
                  <a:cubicBezTo>
                    <a:pt x="4700" y="3"/>
                    <a:pt x="4704" y="6"/>
                    <a:pt x="4708" y="9"/>
                  </a:cubicBezTo>
                  <a:lnTo>
                    <a:pt x="4708" y="9"/>
                  </a:lnTo>
                  <a:cubicBezTo>
                    <a:pt x="4709" y="6"/>
                    <a:pt x="4710" y="3"/>
                    <a:pt x="4712" y="0"/>
                  </a:cubicBezTo>
                  <a:close/>
                  <a:moveTo>
                    <a:pt x="4708" y="9"/>
                  </a:moveTo>
                  <a:lnTo>
                    <a:pt x="4708" y="9"/>
                  </a:lnTo>
                  <a:cubicBezTo>
                    <a:pt x="4618" y="203"/>
                    <a:pt x="4528" y="383"/>
                    <a:pt x="4423" y="578"/>
                  </a:cubicBezTo>
                  <a:cubicBezTo>
                    <a:pt x="5152" y="1262"/>
                    <a:pt x="5517" y="2280"/>
                    <a:pt x="5365" y="3268"/>
                  </a:cubicBezTo>
                  <a:cubicBezTo>
                    <a:pt x="5137" y="4575"/>
                    <a:pt x="3237" y="5988"/>
                    <a:pt x="0" y="6884"/>
                  </a:cubicBezTo>
                  <a:cubicBezTo>
                    <a:pt x="31" y="6945"/>
                    <a:pt x="76" y="7021"/>
                    <a:pt x="122" y="7082"/>
                  </a:cubicBezTo>
                  <a:cubicBezTo>
                    <a:pt x="335" y="7462"/>
                    <a:pt x="502" y="7857"/>
                    <a:pt x="639" y="8267"/>
                  </a:cubicBezTo>
                  <a:cubicBezTo>
                    <a:pt x="943" y="8283"/>
                    <a:pt x="1262" y="8313"/>
                    <a:pt x="1566" y="8359"/>
                  </a:cubicBezTo>
                  <a:cubicBezTo>
                    <a:pt x="2067" y="8009"/>
                    <a:pt x="3070" y="7310"/>
                    <a:pt x="4043" y="6505"/>
                  </a:cubicBezTo>
                  <a:cubicBezTo>
                    <a:pt x="3997" y="6444"/>
                    <a:pt x="3967" y="6398"/>
                    <a:pt x="3952" y="6337"/>
                  </a:cubicBezTo>
                  <a:cubicBezTo>
                    <a:pt x="3921" y="6292"/>
                    <a:pt x="3906" y="6231"/>
                    <a:pt x="3906" y="6170"/>
                  </a:cubicBezTo>
                  <a:cubicBezTo>
                    <a:pt x="3906" y="5912"/>
                    <a:pt x="4210" y="5745"/>
                    <a:pt x="4940" y="5714"/>
                  </a:cubicBezTo>
                  <a:cubicBezTo>
                    <a:pt x="5821" y="4909"/>
                    <a:pt x="6520" y="4073"/>
                    <a:pt x="6596" y="3450"/>
                  </a:cubicBezTo>
                  <a:cubicBezTo>
                    <a:pt x="6778" y="2058"/>
                    <a:pt x="5543" y="651"/>
                    <a:pt x="4708" y="9"/>
                  </a:cubicBezTo>
                  <a:close/>
                  <a:moveTo>
                    <a:pt x="3587" y="9210"/>
                  </a:moveTo>
                  <a:cubicBezTo>
                    <a:pt x="4742" y="10167"/>
                    <a:pt x="4833" y="11550"/>
                    <a:pt x="5335" y="11945"/>
                  </a:cubicBezTo>
                  <a:cubicBezTo>
                    <a:pt x="6186" y="12614"/>
                    <a:pt x="7660" y="12006"/>
                    <a:pt x="6201" y="14149"/>
                  </a:cubicBezTo>
                  <a:cubicBezTo>
                    <a:pt x="5912" y="14574"/>
                    <a:pt x="5593" y="14984"/>
                    <a:pt x="5259" y="15380"/>
                  </a:cubicBezTo>
                  <a:cubicBezTo>
                    <a:pt x="5259" y="15410"/>
                    <a:pt x="5274" y="15456"/>
                    <a:pt x="5274" y="15486"/>
                  </a:cubicBezTo>
                  <a:cubicBezTo>
                    <a:pt x="5289" y="15547"/>
                    <a:pt x="5289" y="15608"/>
                    <a:pt x="5289" y="15653"/>
                  </a:cubicBezTo>
                  <a:cubicBezTo>
                    <a:pt x="5289" y="16611"/>
                    <a:pt x="4225" y="18085"/>
                    <a:pt x="2478" y="18541"/>
                  </a:cubicBezTo>
                  <a:lnTo>
                    <a:pt x="3085" y="20030"/>
                  </a:lnTo>
                  <a:lnTo>
                    <a:pt x="3085" y="20060"/>
                  </a:lnTo>
                  <a:lnTo>
                    <a:pt x="5563" y="26109"/>
                  </a:lnTo>
                  <a:lnTo>
                    <a:pt x="6642" y="26109"/>
                  </a:lnTo>
                  <a:cubicBezTo>
                    <a:pt x="5943" y="24331"/>
                    <a:pt x="3557" y="18100"/>
                    <a:pt x="4468" y="18100"/>
                  </a:cubicBezTo>
                  <a:lnTo>
                    <a:pt x="4499" y="18100"/>
                  </a:lnTo>
                  <a:cubicBezTo>
                    <a:pt x="4544" y="18100"/>
                    <a:pt x="4605" y="18100"/>
                    <a:pt x="4666" y="18115"/>
                  </a:cubicBezTo>
                  <a:cubicBezTo>
                    <a:pt x="6854" y="18115"/>
                    <a:pt x="7538" y="12386"/>
                    <a:pt x="7538" y="12386"/>
                  </a:cubicBezTo>
                  <a:cubicBezTo>
                    <a:pt x="7538" y="12386"/>
                    <a:pt x="5183" y="11337"/>
                    <a:pt x="4499" y="10045"/>
                  </a:cubicBezTo>
                  <a:cubicBezTo>
                    <a:pt x="4286" y="9681"/>
                    <a:pt x="3982" y="9392"/>
                    <a:pt x="3602" y="9210"/>
                  </a:cubicBezTo>
                  <a:close/>
                </a:path>
              </a:pathLst>
            </a:custGeom>
            <a:solidFill>
              <a:srgbClr val="6357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2"/>
            <p:cNvSpPr/>
            <p:nvPr/>
          </p:nvSpPr>
          <p:spPr>
            <a:xfrm>
              <a:off x="1829250" y="1719800"/>
              <a:ext cx="228725" cy="781150"/>
            </a:xfrm>
            <a:custGeom>
              <a:avLst/>
              <a:gdLst/>
              <a:ahLst/>
              <a:cxnLst/>
              <a:rect l="l" t="t" r="r" b="b"/>
              <a:pathLst>
                <a:path w="9149" h="31246" extrusionOk="0">
                  <a:moveTo>
                    <a:pt x="0" y="1"/>
                  </a:moveTo>
                  <a:cubicBezTo>
                    <a:pt x="91" y="137"/>
                    <a:pt x="167" y="274"/>
                    <a:pt x="228" y="441"/>
                  </a:cubicBezTo>
                  <a:cubicBezTo>
                    <a:pt x="228" y="441"/>
                    <a:pt x="228" y="335"/>
                    <a:pt x="243" y="153"/>
                  </a:cubicBezTo>
                  <a:cubicBezTo>
                    <a:pt x="167" y="107"/>
                    <a:pt x="76" y="46"/>
                    <a:pt x="0" y="1"/>
                  </a:cubicBezTo>
                  <a:close/>
                  <a:moveTo>
                    <a:pt x="7021" y="11398"/>
                  </a:moveTo>
                  <a:cubicBezTo>
                    <a:pt x="7006" y="12341"/>
                    <a:pt x="6778" y="13268"/>
                    <a:pt x="6368" y="14119"/>
                  </a:cubicBezTo>
                  <a:cubicBezTo>
                    <a:pt x="6657" y="13921"/>
                    <a:pt x="6991" y="13830"/>
                    <a:pt x="7340" y="13830"/>
                  </a:cubicBezTo>
                  <a:cubicBezTo>
                    <a:pt x="7432" y="13830"/>
                    <a:pt x="7538" y="13830"/>
                    <a:pt x="7629" y="13860"/>
                  </a:cubicBezTo>
                  <a:cubicBezTo>
                    <a:pt x="7447" y="13024"/>
                    <a:pt x="7249" y="12204"/>
                    <a:pt x="7021" y="11398"/>
                  </a:cubicBezTo>
                  <a:close/>
                  <a:moveTo>
                    <a:pt x="7462" y="16383"/>
                  </a:moveTo>
                  <a:cubicBezTo>
                    <a:pt x="7128" y="16489"/>
                    <a:pt x="6778" y="16535"/>
                    <a:pt x="6413" y="16535"/>
                  </a:cubicBezTo>
                  <a:lnTo>
                    <a:pt x="6201" y="16535"/>
                  </a:lnTo>
                  <a:cubicBezTo>
                    <a:pt x="5942" y="16900"/>
                    <a:pt x="5623" y="17204"/>
                    <a:pt x="5274" y="17462"/>
                  </a:cubicBezTo>
                  <a:cubicBezTo>
                    <a:pt x="6049" y="24164"/>
                    <a:pt x="5897" y="31246"/>
                    <a:pt x="5805" y="31246"/>
                  </a:cubicBezTo>
                  <a:lnTo>
                    <a:pt x="8769" y="31246"/>
                  </a:lnTo>
                  <a:cubicBezTo>
                    <a:pt x="8769" y="31246"/>
                    <a:pt x="8921" y="30972"/>
                    <a:pt x="9149" y="30516"/>
                  </a:cubicBezTo>
                  <a:lnTo>
                    <a:pt x="9149" y="29361"/>
                  </a:lnTo>
                  <a:cubicBezTo>
                    <a:pt x="9149" y="28237"/>
                    <a:pt x="9118" y="26656"/>
                    <a:pt x="9027" y="24833"/>
                  </a:cubicBezTo>
                  <a:cubicBezTo>
                    <a:pt x="7584" y="24316"/>
                    <a:pt x="6505" y="23495"/>
                    <a:pt x="6413" y="22781"/>
                  </a:cubicBezTo>
                  <a:cubicBezTo>
                    <a:pt x="6216" y="21276"/>
                    <a:pt x="7432" y="21018"/>
                    <a:pt x="7675" y="20456"/>
                  </a:cubicBezTo>
                  <a:cubicBezTo>
                    <a:pt x="7675" y="20456"/>
                    <a:pt x="5730" y="19726"/>
                    <a:pt x="7036" y="18267"/>
                  </a:cubicBezTo>
                  <a:cubicBezTo>
                    <a:pt x="7204" y="18055"/>
                    <a:pt x="7432" y="17887"/>
                    <a:pt x="7675" y="17766"/>
                  </a:cubicBezTo>
                  <a:cubicBezTo>
                    <a:pt x="7842" y="17690"/>
                    <a:pt x="8009" y="17660"/>
                    <a:pt x="8191" y="17660"/>
                  </a:cubicBezTo>
                  <a:cubicBezTo>
                    <a:pt x="8207" y="17652"/>
                    <a:pt x="8226" y="17648"/>
                    <a:pt x="8247" y="17648"/>
                  </a:cubicBezTo>
                  <a:cubicBezTo>
                    <a:pt x="8267" y="17648"/>
                    <a:pt x="8290" y="17652"/>
                    <a:pt x="8313" y="17660"/>
                  </a:cubicBezTo>
                  <a:cubicBezTo>
                    <a:pt x="8267" y="17356"/>
                    <a:pt x="8222" y="17052"/>
                    <a:pt x="8176" y="16748"/>
                  </a:cubicBezTo>
                  <a:cubicBezTo>
                    <a:pt x="7903" y="16717"/>
                    <a:pt x="7644" y="16581"/>
                    <a:pt x="7462" y="16383"/>
                  </a:cubicBezTo>
                  <a:close/>
                </a:path>
              </a:pathLst>
            </a:custGeom>
            <a:solidFill>
              <a:srgbClr val="6357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2"/>
            <p:cNvSpPr/>
            <p:nvPr/>
          </p:nvSpPr>
          <p:spPr>
            <a:xfrm>
              <a:off x="1836075" y="1459400"/>
              <a:ext cx="181775" cy="131000"/>
            </a:xfrm>
            <a:custGeom>
              <a:avLst/>
              <a:gdLst/>
              <a:ahLst/>
              <a:cxnLst/>
              <a:rect l="l" t="t" r="r" b="b"/>
              <a:pathLst>
                <a:path w="7271" h="5240" extrusionOk="0">
                  <a:moveTo>
                    <a:pt x="4557" y="1"/>
                  </a:moveTo>
                  <a:cubicBezTo>
                    <a:pt x="3387" y="1"/>
                    <a:pt x="2782" y="1298"/>
                    <a:pt x="2782" y="1298"/>
                  </a:cubicBezTo>
                  <a:cubicBezTo>
                    <a:pt x="2782" y="1298"/>
                    <a:pt x="1" y="4004"/>
                    <a:pt x="4058" y="5219"/>
                  </a:cubicBezTo>
                  <a:cubicBezTo>
                    <a:pt x="4102" y="5233"/>
                    <a:pt x="4147" y="5240"/>
                    <a:pt x="4193" y="5240"/>
                  </a:cubicBezTo>
                  <a:cubicBezTo>
                    <a:pt x="5332" y="5240"/>
                    <a:pt x="7270" y="1259"/>
                    <a:pt x="5532" y="280"/>
                  </a:cubicBezTo>
                  <a:cubicBezTo>
                    <a:pt x="5173" y="81"/>
                    <a:pt x="4848" y="1"/>
                    <a:pt x="4557" y="1"/>
                  </a:cubicBezTo>
                  <a:close/>
                </a:path>
              </a:pathLst>
            </a:custGeom>
            <a:solidFill>
              <a:srgbClr val="F5DD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2"/>
            <p:cNvSpPr/>
            <p:nvPr/>
          </p:nvSpPr>
          <p:spPr>
            <a:xfrm>
              <a:off x="1925375" y="1489200"/>
              <a:ext cx="51300" cy="63450"/>
            </a:xfrm>
            <a:custGeom>
              <a:avLst/>
              <a:gdLst/>
              <a:ahLst/>
              <a:cxnLst/>
              <a:rect l="l" t="t" r="r" b="b"/>
              <a:pathLst>
                <a:path w="2052" h="2538" extrusionOk="0">
                  <a:moveTo>
                    <a:pt x="1125" y="0"/>
                  </a:moveTo>
                  <a:cubicBezTo>
                    <a:pt x="1127" y="0"/>
                    <a:pt x="1130" y="0"/>
                    <a:pt x="1133" y="0"/>
                  </a:cubicBezTo>
                  <a:lnTo>
                    <a:pt x="1133" y="0"/>
                  </a:lnTo>
                  <a:cubicBezTo>
                    <a:pt x="1135" y="0"/>
                    <a:pt x="1137" y="0"/>
                    <a:pt x="1140" y="0"/>
                  </a:cubicBezTo>
                  <a:close/>
                  <a:moveTo>
                    <a:pt x="1133" y="0"/>
                  </a:moveTo>
                  <a:cubicBezTo>
                    <a:pt x="498" y="11"/>
                    <a:pt x="61" y="1429"/>
                    <a:pt x="61" y="1429"/>
                  </a:cubicBezTo>
                  <a:cubicBezTo>
                    <a:pt x="61" y="1429"/>
                    <a:pt x="0" y="1565"/>
                    <a:pt x="137" y="1565"/>
                  </a:cubicBezTo>
                  <a:cubicBezTo>
                    <a:pt x="274" y="1550"/>
                    <a:pt x="410" y="1505"/>
                    <a:pt x="532" y="1429"/>
                  </a:cubicBezTo>
                  <a:cubicBezTo>
                    <a:pt x="593" y="1398"/>
                    <a:pt x="654" y="1368"/>
                    <a:pt x="730" y="1368"/>
                  </a:cubicBezTo>
                  <a:cubicBezTo>
                    <a:pt x="1079" y="1368"/>
                    <a:pt x="821" y="2204"/>
                    <a:pt x="1079" y="2508"/>
                  </a:cubicBezTo>
                  <a:cubicBezTo>
                    <a:pt x="1094" y="2523"/>
                    <a:pt x="1125" y="2538"/>
                    <a:pt x="1140" y="2538"/>
                  </a:cubicBezTo>
                  <a:cubicBezTo>
                    <a:pt x="1459" y="2538"/>
                    <a:pt x="2052" y="410"/>
                    <a:pt x="1337" y="46"/>
                  </a:cubicBezTo>
                  <a:cubicBezTo>
                    <a:pt x="1264" y="16"/>
                    <a:pt x="1205" y="1"/>
                    <a:pt x="1133" y="0"/>
                  </a:cubicBezTo>
                  <a:close/>
                </a:path>
              </a:pathLst>
            </a:custGeom>
            <a:solidFill>
              <a:srgbClr val="C8A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2"/>
            <p:cNvSpPr/>
            <p:nvPr/>
          </p:nvSpPr>
          <p:spPr>
            <a:xfrm>
              <a:off x="1915100" y="1459175"/>
              <a:ext cx="45250" cy="67275"/>
            </a:xfrm>
            <a:custGeom>
              <a:avLst/>
              <a:gdLst/>
              <a:ahLst/>
              <a:cxnLst/>
              <a:rect l="l" t="t" r="r" b="b"/>
              <a:pathLst>
                <a:path w="1810" h="2691" extrusionOk="0">
                  <a:moveTo>
                    <a:pt x="1384" y="0"/>
                  </a:moveTo>
                  <a:cubicBezTo>
                    <a:pt x="1186" y="0"/>
                    <a:pt x="1004" y="46"/>
                    <a:pt x="821" y="122"/>
                  </a:cubicBezTo>
                  <a:cubicBezTo>
                    <a:pt x="517" y="1064"/>
                    <a:pt x="229" y="1900"/>
                    <a:pt x="1" y="2523"/>
                  </a:cubicBezTo>
                  <a:cubicBezTo>
                    <a:pt x="46" y="2584"/>
                    <a:pt x="92" y="2630"/>
                    <a:pt x="138" y="2690"/>
                  </a:cubicBezTo>
                  <a:cubicBezTo>
                    <a:pt x="138" y="2690"/>
                    <a:pt x="411" y="441"/>
                    <a:pt x="1809" y="61"/>
                  </a:cubicBezTo>
                  <a:cubicBezTo>
                    <a:pt x="1672" y="16"/>
                    <a:pt x="1536" y="0"/>
                    <a:pt x="1384" y="0"/>
                  </a:cubicBezTo>
                  <a:close/>
                </a:path>
              </a:pathLst>
            </a:custGeom>
            <a:solidFill>
              <a:srgbClr val="C8A0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2"/>
            <p:cNvSpPr/>
            <p:nvPr/>
          </p:nvSpPr>
          <p:spPr>
            <a:xfrm>
              <a:off x="1275300" y="1155025"/>
              <a:ext cx="791850" cy="461500"/>
            </a:xfrm>
            <a:custGeom>
              <a:avLst/>
              <a:gdLst/>
              <a:ahLst/>
              <a:cxnLst/>
              <a:rect l="l" t="t" r="r" b="b"/>
              <a:pathLst>
                <a:path w="31674" h="18460" extrusionOk="0">
                  <a:moveTo>
                    <a:pt x="24896" y="0"/>
                  </a:moveTo>
                  <a:cubicBezTo>
                    <a:pt x="24704" y="0"/>
                    <a:pt x="24500" y="13"/>
                    <a:pt x="24286" y="39"/>
                  </a:cubicBezTo>
                  <a:cubicBezTo>
                    <a:pt x="21964" y="322"/>
                    <a:pt x="19970" y="414"/>
                    <a:pt x="18151" y="414"/>
                  </a:cubicBezTo>
                  <a:cubicBezTo>
                    <a:pt x="16447" y="414"/>
                    <a:pt x="14896" y="333"/>
                    <a:pt x="13374" y="252"/>
                  </a:cubicBezTo>
                  <a:cubicBezTo>
                    <a:pt x="11834" y="171"/>
                    <a:pt x="10321" y="90"/>
                    <a:pt x="8709" y="90"/>
                  </a:cubicBezTo>
                  <a:cubicBezTo>
                    <a:pt x="7903" y="90"/>
                    <a:pt x="7073" y="110"/>
                    <a:pt x="6201" y="161"/>
                  </a:cubicBezTo>
                  <a:cubicBezTo>
                    <a:pt x="1" y="541"/>
                    <a:pt x="2858" y="13671"/>
                    <a:pt x="6323" y="17683"/>
                  </a:cubicBezTo>
                  <a:cubicBezTo>
                    <a:pt x="6323" y="17683"/>
                    <a:pt x="10600" y="18460"/>
                    <a:pt x="15203" y="18460"/>
                  </a:cubicBezTo>
                  <a:cubicBezTo>
                    <a:pt x="19043" y="18460"/>
                    <a:pt x="23109" y="17919"/>
                    <a:pt x="25106" y="15935"/>
                  </a:cubicBezTo>
                  <a:cubicBezTo>
                    <a:pt x="25106" y="15935"/>
                    <a:pt x="31673" y="0"/>
                    <a:pt x="24896" y="0"/>
                  </a:cubicBezTo>
                  <a:close/>
                </a:path>
              </a:pathLst>
            </a:custGeom>
            <a:solidFill>
              <a:srgbClr val="254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2"/>
            <p:cNvSpPr/>
            <p:nvPr/>
          </p:nvSpPr>
          <p:spPr>
            <a:xfrm>
              <a:off x="1877125" y="1154850"/>
              <a:ext cx="97275" cy="367425"/>
            </a:xfrm>
            <a:custGeom>
              <a:avLst/>
              <a:gdLst/>
              <a:ahLst/>
              <a:cxnLst/>
              <a:rect l="l" t="t" r="r" b="b"/>
              <a:pathLst>
                <a:path w="3891" h="14697" extrusionOk="0">
                  <a:moveTo>
                    <a:pt x="805" y="1"/>
                  </a:moveTo>
                  <a:cubicBezTo>
                    <a:pt x="608" y="1"/>
                    <a:pt x="410" y="16"/>
                    <a:pt x="213" y="46"/>
                  </a:cubicBezTo>
                  <a:lnTo>
                    <a:pt x="0" y="77"/>
                  </a:lnTo>
                  <a:cubicBezTo>
                    <a:pt x="502" y="183"/>
                    <a:pt x="973" y="396"/>
                    <a:pt x="1383" y="700"/>
                  </a:cubicBezTo>
                  <a:cubicBezTo>
                    <a:pt x="3176" y="2083"/>
                    <a:pt x="3298" y="3253"/>
                    <a:pt x="3055" y="5426"/>
                  </a:cubicBezTo>
                  <a:cubicBezTo>
                    <a:pt x="2857" y="7128"/>
                    <a:pt x="1824" y="12401"/>
                    <a:pt x="1383" y="14575"/>
                  </a:cubicBezTo>
                  <a:cubicBezTo>
                    <a:pt x="1429" y="14620"/>
                    <a:pt x="1474" y="14651"/>
                    <a:pt x="1520" y="14696"/>
                  </a:cubicBezTo>
                  <a:cubicBezTo>
                    <a:pt x="2325" y="12493"/>
                    <a:pt x="3890" y="7797"/>
                    <a:pt x="3890" y="4301"/>
                  </a:cubicBezTo>
                  <a:cubicBezTo>
                    <a:pt x="3890" y="1855"/>
                    <a:pt x="3131" y="1"/>
                    <a:pt x="805" y="1"/>
                  </a:cubicBezTo>
                  <a:close/>
                </a:path>
              </a:pathLst>
            </a:custGeom>
            <a:solidFill>
              <a:srgbClr val="1D3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2"/>
            <p:cNvSpPr/>
            <p:nvPr/>
          </p:nvSpPr>
          <p:spPr>
            <a:xfrm>
              <a:off x="1324625" y="1234650"/>
              <a:ext cx="637625" cy="537375"/>
            </a:xfrm>
            <a:custGeom>
              <a:avLst/>
              <a:gdLst/>
              <a:ahLst/>
              <a:cxnLst/>
              <a:rect l="l" t="t" r="r" b="b"/>
              <a:pathLst>
                <a:path w="25505" h="21495" extrusionOk="0">
                  <a:moveTo>
                    <a:pt x="9272" y="0"/>
                  </a:moveTo>
                  <a:cubicBezTo>
                    <a:pt x="8477" y="0"/>
                    <a:pt x="7514" y="208"/>
                    <a:pt x="6310" y="730"/>
                  </a:cubicBezTo>
                  <a:cubicBezTo>
                    <a:pt x="3940" y="1748"/>
                    <a:pt x="3575" y="10167"/>
                    <a:pt x="4760" y="13221"/>
                  </a:cubicBezTo>
                  <a:cubicBezTo>
                    <a:pt x="4760" y="13221"/>
                    <a:pt x="3866" y="11702"/>
                    <a:pt x="2733" y="11702"/>
                  </a:cubicBezTo>
                  <a:cubicBezTo>
                    <a:pt x="2368" y="11702"/>
                    <a:pt x="1977" y="11860"/>
                    <a:pt x="1584" y="12279"/>
                  </a:cubicBezTo>
                  <a:cubicBezTo>
                    <a:pt x="1" y="13951"/>
                    <a:pt x="953" y="16373"/>
                    <a:pt x="3852" y="16373"/>
                  </a:cubicBezTo>
                  <a:cubicBezTo>
                    <a:pt x="3931" y="16373"/>
                    <a:pt x="4010" y="16371"/>
                    <a:pt x="4092" y="16367"/>
                  </a:cubicBezTo>
                  <a:lnTo>
                    <a:pt x="4092" y="16367"/>
                  </a:lnTo>
                  <a:cubicBezTo>
                    <a:pt x="4092" y="16367"/>
                    <a:pt x="3757" y="20835"/>
                    <a:pt x="5277" y="21428"/>
                  </a:cubicBezTo>
                  <a:cubicBezTo>
                    <a:pt x="5397" y="21473"/>
                    <a:pt x="5601" y="21495"/>
                    <a:pt x="5876" y="21495"/>
                  </a:cubicBezTo>
                  <a:cubicBezTo>
                    <a:pt x="9078" y="21495"/>
                    <a:pt x="21899" y="18569"/>
                    <a:pt x="23635" y="16778"/>
                  </a:cubicBezTo>
                  <a:cubicBezTo>
                    <a:pt x="25504" y="14832"/>
                    <a:pt x="24212" y="11200"/>
                    <a:pt x="22875" y="11109"/>
                  </a:cubicBezTo>
                  <a:cubicBezTo>
                    <a:pt x="22875" y="11109"/>
                    <a:pt x="25124" y="1900"/>
                    <a:pt x="22024" y="730"/>
                  </a:cubicBezTo>
                  <a:cubicBezTo>
                    <a:pt x="21567" y="556"/>
                    <a:pt x="21169" y="481"/>
                    <a:pt x="20812" y="481"/>
                  </a:cubicBezTo>
                  <a:cubicBezTo>
                    <a:pt x="18739" y="481"/>
                    <a:pt x="18074" y="3001"/>
                    <a:pt x="15429" y="3131"/>
                  </a:cubicBezTo>
                  <a:cubicBezTo>
                    <a:pt x="15374" y="3134"/>
                    <a:pt x="15321" y="3135"/>
                    <a:pt x="15268" y="3135"/>
                  </a:cubicBezTo>
                  <a:cubicBezTo>
                    <a:pt x="14088" y="3135"/>
                    <a:pt x="13370" y="2336"/>
                    <a:pt x="12541" y="1565"/>
                  </a:cubicBezTo>
                  <a:cubicBezTo>
                    <a:pt x="11729" y="783"/>
                    <a:pt x="10817" y="0"/>
                    <a:pt x="9272" y="0"/>
                  </a:cubicBezTo>
                  <a:close/>
                </a:path>
              </a:pathLst>
            </a:custGeom>
            <a:solidFill>
              <a:srgbClr val="F5DD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2"/>
            <p:cNvSpPr/>
            <p:nvPr/>
          </p:nvSpPr>
          <p:spPr>
            <a:xfrm>
              <a:off x="1839875" y="1246425"/>
              <a:ext cx="99950" cy="416800"/>
            </a:xfrm>
            <a:custGeom>
              <a:avLst/>
              <a:gdLst/>
              <a:ahLst/>
              <a:cxnLst/>
              <a:rect l="l" t="t" r="r" b="b"/>
              <a:pathLst>
                <a:path w="3998" h="16672" extrusionOk="0">
                  <a:moveTo>
                    <a:pt x="1" y="0"/>
                  </a:moveTo>
                  <a:cubicBezTo>
                    <a:pt x="685" y="213"/>
                    <a:pt x="1505" y="745"/>
                    <a:pt x="1855" y="2128"/>
                  </a:cubicBezTo>
                  <a:cubicBezTo>
                    <a:pt x="2508" y="4742"/>
                    <a:pt x="2037" y="10653"/>
                    <a:pt x="2037" y="10653"/>
                  </a:cubicBezTo>
                  <a:lnTo>
                    <a:pt x="897" y="11246"/>
                  </a:lnTo>
                  <a:cubicBezTo>
                    <a:pt x="1034" y="11200"/>
                    <a:pt x="1186" y="11185"/>
                    <a:pt x="1323" y="11185"/>
                  </a:cubicBezTo>
                  <a:cubicBezTo>
                    <a:pt x="1764" y="11185"/>
                    <a:pt x="2402" y="11352"/>
                    <a:pt x="2751" y="12203"/>
                  </a:cubicBezTo>
                  <a:cubicBezTo>
                    <a:pt x="3253" y="13404"/>
                    <a:pt x="3481" y="14924"/>
                    <a:pt x="2493" y="16656"/>
                  </a:cubicBezTo>
                  <a:lnTo>
                    <a:pt x="2523" y="16671"/>
                  </a:lnTo>
                  <a:cubicBezTo>
                    <a:pt x="2706" y="16565"/>
                    <a:pt x="2873" y="16443"/>
                    <a:pt x="3025" y="16291"/>
                  </a:cubicBezTo>
                  <a:cubicBezTo>
                    <a:pt x="3648" y="15607"/>
                    <a:pt x="3998" y="14696"/>
                    <a:pt x="3967" y="13769"/>
                  </a:cubicBezTo>
                  <a:cubicBezTo>
                    <a:pt x="3967" y="12659"/>
                    <a:pt x="3557" y="11580"/>
                    <a:pt x="3025" y="11033"/>
                  </a:cubicBezTo>
                  <a:cubicBezTo>
                    <a:pt x="2979" y="10988"/>
                    <a:pt x="2934" y="10942"/>
                    <a:pt x="2903" y="10912"/>
                  </a:cubicBezTo>
                  <a:cubicBezTo>
                    <a:pt x="2721" y="10744"/>
                    <a:pt x="2508" y="10653"/>
                    <a:pt x="2280" y="10623"/>
                  </a:cubicBezTo>
                  <a:cubicBezTo>
                    <a:pt x="2280" y="10623"/>
                    <a:pt x="3071" y="7401"/>
                    <a:pt x="3071" y="4529"/>
                  </a:cubicBezTo>
                  <a:cubicBezTo>
                    <a:pt x="3071" y="2538"/>
                    <a:pt x="2691" y="730"/>
                    <a:pt x="1429" y="243"/>
                  </a:cubicBezTo>
                  <a:cubicBezTo>
                    <a:pt x="1049" y="91"/>
                    <a:pt x="639" y="0"/>
                    <a:pt x="213" y="0"/>
                  </a:cubicBezTo>
                  <a:close/>
                </a:path>
              </a:pathLst>
            </a:custGeom>
            <a:solidFill>
              <a:srgbClr val="D0BC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2"/>
            <p:cNvSpPr/>
            <p:nvPr/>
          </p:nvSpPr>
          <p:spPr>
            <a:xfrm>
              <a:off x="1431850" y="1467150"/>
              <a:ext cx="129200" cy="299025"/>
            </a:xfrm>
            <a:custGeom>
              <a:avLst/>
              <a:gdLst/>
              <a:ahLst/>
              <a:cxnLst/>
              <a:rect l="l" t="t" r="r" b="b"/>
              <a:pathLst>
                <a:path w="5168" h="11961" extrusionOk="0">
                  <a:moveTo>
                    <a:pt x="0" y="1"/>
                  </a:moveTo>
                  <a:lnTo>
                    <a:pt x="0" y="1"/>
                  </a:lnTo>
                  <a:cubicBezTo>
                    <a:pt x="1353" y="1520"/>
                    <a:pt x="2371" y="3921"/>
                    <a:pt x="2371" y="6794"/>
                  </a:cubicBezTo>
                  <a:cubicBezTo>
                    <a:pt x="2371" y="7022"/>
                    <a:pt x="2371" y="7265"/>
                    <a:pt x="2356" y="7508"/>
                  </a:cubicBezTo>
                  <a:cubicBezTo>
                    <a:pt x="2508" y="7462"/>
                    <a:pt x="2675" y="7447"/>
                    <a:pt x="2842" y="7447"/>
                  </a:cubicBezTo>
                  <a:cubicBezTo>
                    <a:pt x="2865" y="7445"/>
                    <a:pt x="2889" y="7443"/>
                    <a:pt x="2912" y="7443"/>
                  </a:cubicBezTo>
                  <a:cubicBezTo>
                    <a:pt x="3026" y="7443"/>
                    <a:pt x="3139" y="7473"/>
                    <a:pt x="3252" y="7523"/>
                  </a:cubicBezTo>
                  <a:cubicBezTo>
                    <a:pt x="3283" y="7006"/>
                    <a:pt x="3298" y="6353"/>
                    <a:pt x="3267" y="5487"/>
                  </a:cubicBezTo>
                  <a:cubicBezTo>
                    <a:pt x="3191" y="3070"/>
                    <a:pt x="1231" y="1034"/>
                    <a:pt x="0" y="1"/>
                  </a:cubicBezTo>
                  <a:close/>
                  <a:moveTo>
                    <a:pt x="4179" y="9879"/>
                  </a:moveTo>
                  <a:cubicBezTo>
                    <a:pt x="4164" y="10578"/>
                    <a:pt x="4088" y="11277"/>
                    <a:pt x="3921" y="11961"/>
                  </a:cubicBezTo>
                  <a:cubicBezTo>
                    <a:pt x="4286" y="11915"/>
                    <a:pt x="4666" y="11854"/>
                    <a:pt x="5076" y="11778"/>
                  </a:cubicBezTo>
                  <a:cubicBezTo>
                    <a:pt x="5152" y="11505"/>
                    <a:pt x="5167" y="11216"/>
                    <a:pt x="5122" y="10927"/>
                  </a:cubicBezTo>
                  <a:cubicBezTo>
                    <a:pt x="5030" y="10532"/>
                    <a:pt x="4620" y="10167"/>
                    <a:pt x="4179" y="9879"/>
                  </a:cubicBezTo>
                  <a:close/>
                </a:path>
              </a:pathLst>
            </a:custGeom>
            <a:solidFill>
              <a:srgbClr val="D0BC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2"/>
            <p:cNvSpPr/>
            <p:nvPr/>
          </p:nvSpPr>
          <p:spPr>
            <a:xfrm>
              <a:off x="1527575" y="1529075"/>
              <a:ext cx="102075" cy="56450"/>
            </a:xfrm>
            <a:custGeom>
              <a:avLst/>
              <a:gdLst/>
              <a:ahLst/>
              <a:cxnLst/>
              <a:rect l="l" t="t" r="r" b="b"/>
              <a:pathLst>
                <a:path w="4083" h="2258" extrusionOk="0">
                  <a:moveTo>
                    <a:pt x="1748" y="1"/>
                  </a:moveTo>
                  <a:cubicBezTo>
                    <a:pt x="1293" y="16"/>
                    <a:pt x="852" y="183"/>
                    <a:pt x="487" y="472"/>
                  </a:cubicBezTo>
                  <a:cubicBezTo>
                    <a:pt x="320" y="609"/>
                    <a:pt x="153" y="776"/>
                    <a:pt x="16" y="958"/>
                  </a:cubicBezTo>
                  <a:cubicBezTo>
                    <a:pt x="1" y="989"/>
                    <a:pt x="1" y="1049"/>
                    <a:pt x="46" y="1080"/>
                  </a:cubicBezTo>
                  <a:cubicBezTo>
                    <a:pt x="67" y="1093"/>
                    <a:pt x="90" y="1101"/>
                    <a:pt x="113" y="1101"/>
                  </a:cubicBezTo>
                  <a:cubicBezTo>
                    <a:pt x="140" y="1101"/>
                    <a:pt x="166" y="1090"/>
                    <a:pt x="183" y="1065"/>
                  </a:cubicBezTo>
                  <a:lnTo>
                    <a:pt x="183" y="1049"/>
                  </a:lnTo>
                  <a:cubicBezTo>
                    <a:pt x="320" y="882"/>
                    <a:pt x="487" y="715"/>
                    <a:pt x="669" y="593"/>
                  </a:cubicBezTo>
                  <a:cubicBezTo>
                    <a:pt x="973" y="335"/>
                    <a:pt x="1353" y="198"/>
                    <a:pt x="1748" y="198"/>
                  </a:cubicBezTo>
                  <a:lnTo>
                    <a:pt x="1961" y="198"/>
                  </a:lnTo>
                  <a:cubicBezTo>
                    <a:pt x="2235" y="259"/>
                    <a:pt x="2493" y="381"/>
                    <a:pt x="2691" y="563"/>
                  </a:cubicBezTo>
                  <a:cubicBezTo>
                    <a:pt x="3025" y="867"/>
                    <a:pt x="3314" y="1217"/>
                    <a:pt x="3542" y="1596"/>
                  </a:cubicBezTo>
                  <a:cubicBezTo>
                    <a:pt x="3648" y="1764"/>
                    <a:pt x="3724" y="1916"/>
                    <a:pt x="3785" y="2022"/>
                  </a:cubicBezTo>
                  <a:cubicBezTo>
                    <a:pt x="3800" y="2068"/>
                    <a:pt x="3830" y="2113"/>
                    <a:pt x="3846" y="2144"/>
                  </a:cubicBezTo>
                  <a:cubicBezTo>
                    <a:pt x="3846" y="2159"/>
                    <a:pt x="3861" y="2174"/>
                    <a:pt x="3861" y="2189"/>
                  </a:cubicBezTo>
                  <a:cubicBezTo>
                    <a:pt x="3877" y="2238"/>
                    <a:pt x="3912" y="2257"/>
                    <a:pt x="3948" y="2257"/>
                  </a:cubicBezTo>
                  <a:cubicBezTo>
                    <a:pt x="4014" y="2257"/>
                    <a:pt x="4082" y="2192"/>
                    <a:pt x="4043" y="2113"/>
                  </a:cubicBezTo>
                  <a:cubicBezTo>
                    <a:pt x="3876" y="1779"/>
                    <a:pt x="3678" y="1444"/>
                    <a:pt x="3450" y="1125"/>
                  </a:cubicBezTo>
                  <a:cubicBezTo>
                    <a:pt x="3268" y="867"/>
                    <a:pt x="3055" y="624"/>
                    <a:pt x="2812" y="426"/>
                  </a:cubicBezTo>
                  <a:cubicBezTo>
                    <a:pt x="2584" y="214"/>
                    <a:pt x="2296" y="77"/>
                    <a:pt x="1976" y="16"/>
                  </a:cubicBezTo>
                  <a:cubicBezTo>
                    <a:pt x="1900" y="1"/>
                    <a:pt x="1824" y="1"/>
                    <a:pt x="1748" y="1"/>
                  </a:cubicBezTo>
                  <a:close/>
                </a:path>
              </a:pathLst>
            </a:custGeom>
            <a:solidFill>
              <a:srgbClr val="7B6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2"/>
            <p:cNvSpPr/>
            <p:nvPr/>
          </p:nvSpPr>
          <p:spPr>
            <a:xfrm>
              <a:off x="1782900" y="1484200"/>
              <a:ext cx="65525" cy="62850"/>
            </a:xfrm>
            <a:custGeom>
              <a:avLst/>
              <a:gdLst/>
              <a:ahLst/>
              <a:cxnLst/>
              <a:rect l="l" t="t" r="r" b="b"/>
              <a:pathLst>
                <a:path w="2621" h="2514" extrusionOk="0">
                  <a:moveTo>
                    <a:pt x="1782" y="1"/>
                  </a:moveTo>
                  <a:cubicBezTo>
                    <a:pt x="1766" y="1"/>
                    <a:pt x="1749" y="1"/>
                    <a:pt x="1733" y="3"/>
                  </a:cubicBezTo>
                  <a:cubicBezTo>
                    <a:pt x="1611" y="3"/>
                    <a:pt x="1489" y="18"/>
                    <a:pt x="1383" y="48"/>
                  </a:cubicBezTo>
                  <a:cubicBezTo>
                    <a:pt x="1140" y="139"/>
                    <a:pt x="942" y="322"/>
                    <a:pt x="806" y="534"/>
                  </a:cubicBezTo>
                  <a:cubicBezTo>
                    <a:pt x="562" y="899"/>
                    <a:pt x="380" y="1309"/>
                    <a:pt x="228" y="1720"/>
                  </a:cubicBezTo>
                  <a:cubicBezTo>
                    <a:pt x="91" y="2100"/>
                    <a:pt x="15" y="2388"/>
                    <a:pt x="15" y="2388"/>
                  </a:cubicBezTo>
                  <a:cubicBezTo>
                    <a:pt x="0" y="2434"/>
                    <a:pt x="31" y="2495"/>
                    <a:pt x="76" y="2510"/>
                  </a:cubicBezTo>
                  <a:cubicBezTo>
                    <a:pt x="84" y="2513"/>
                    <a:pt x="92" y="2514"/>
                    <a:pt x="101" y="2514"/>
                  </a:cubicBezTo>
                  <a:cubicBezTo>
                    <a:pt x="141" y="2514"/>
                    <a:pt x="185" y="2484"/>
                    <a:pt x="198" y="2434"/>
                  </a:cubicBezTo>
                  <a:cubicBezTo>
                    <a:pt x="198" y="2434"/>
                    <a:pt x="198" y="2404"/>
                    <a:pt x="228" y="2358"/>
                  </a:cubicBezTo>
                  <a:cubicBezTo>
                    <a:pt x="335" y="1963"/>
                    <a:pt x="486" y="1568"/>
                    <a:pt x="654" y="1203"/>
                  </a:cubicBezTo>
                  <a:cubicBezTo>
                    <a:pt x="760" y="975"/>
                    <a:pt x="882" y="762"/>
                    <a:pt x="1018" y="565"/>
                  </a:cubicBezTo>
                  <a:cubicBezTo>
                    <a:pt x="1125" y="413"/>
                    <a:pt x="1262" y="306"/>
                    <a:pt x="1429" y="230"/>
                  </a:cubicBezTo>
                  <a:cubicBezTo>
                    <a:pt x="1535" y="200"/>
                    <a:pt x="1626" y="185"/>
                    <a:pt x="1733" y="185"/>
                  </a:cubicBezTo>
                  <a:cubicBezTo>
                    <a:pt x="1915" y="185"/>
                    <a:pt x="2097" y="246"/>
                    <a:pt x="2249" y="382"/>
                  </a:cubicBezTo>
                  <a:cubicBezTo>
                    <a:pt x="2295" y="413"/>
                    <a:pt x="2341" y="458"/>
                    <a:pt x="2371" y="504"/>
                  </a:cubicBezTo>
                  <a:lnTo>
                    <a:pt x="2401" y="550"/>
                  </a:lnTo>
                  <a:lnTo>
                    <a:pt x="2401" y="565"/>
                  </a:lnTo>
                  <a:cubicBezTo>
                    <a:pt x="2421" y="603"/>
                    <a:pt x="2452" y="619"/>
                    <a:pt x="2484" y="619"/>
                  </a:cubicBezTo>
                  <a:cubicBezTo>
                    <a:pt x="2552" y="619"/>
                    <a:pt x="2620" y="546"/>
                    <a:pt x="2568" y="474"/>
                  </a:cubicBezTo>
                  <a:lnTo>
                    <a:pt x="2584" y="474"/>
                  </a:lnTo>
                  <a:cubicBezTo>
                    <a:pt x="2523" y="382"/>
                    <a:pt x="2447" y="291"/>
                    <a:pt x="2371" y="230"/>
                  </a:cubicBezTo>
                  <a:cubicBezTo>
                    <a:pt x="2202" y="90"/>
                    <a:pt x="1993" y="1"/>
                    <a:pt x="1782" y="1"/>
                  </a:cubicBezTo>
                  <a:close/>
                </a:path>
              </a:pathLst>
            </a:custGeom>
            <a:solidFill>
              <a:srgbClr val="7B6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2"/>
            <p:cNvSpPr/>
            <p:nvPr/>
          </p:nvSpPr>
          <p:spPr>
            <a:xfrm>
              <a:off x="1457375" y="1393825"/>
              <a:ext cx="202075" cy="109550"/>
            </a:xfrm>
            <a:custGeom>
              <a:avLst/>
              <a:gdLst/>
              <a:ahLst/>
              <a:cxnLst/>
              <a:rect l="l" t="t" r="r" b="b"/>
              <a:pathLst>
                <a:path w="8083" h="4382" extrusionOk="0">
                  <a:moveTo>
                    <a:pt x="5661" y="1"/>
                  </a:moveTo>
                  <a:cubicBezTo>
                    <a:pt x="3755" y="1"/>
                    <a:pt x="0" y="1867"/>
                    <a:pt x="636" y="3192"/>
                  </a:cubicBezTo>
                  <a:cubicBezTo>
                    <a:pt x="981" y="3931"/>
                    <a:pt x="1764" y="4381"/>
                    <a:pt x="2762" y="4381"/>
                  </a:cubicBezTo>
                  <a:cubicBezTo>
                    <a:pt x="3652" y="4381"/>
                    <a:pt x="4713" y="4023"/>
                    <a:pt x="5787" y="3192"/>
                  </a:cubicBezTo>
                  <a:cubicBezTo>
                    <a:pt x="8082" y="1444"/>
                    <a:pt x="7809" y="654"/>
                    <a:pt x="6274" y="92"/>
                  </a:cubicBezTo>
                  <a:cubicBezTo>
                    <a:pt x="6106" y="30"/>
                    <a:pt x="5898" y="1"/>
                    <a:pt x="5661" y="1"/>
                  </a:cubicBezTo>
                  <a:close/>
                </a:path>
              </a:pathLst>
            </a:custGeom>
            <a:solidFill>
              <a:srgbClr val="254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2"/>
            <p:cNvSpPr/>
            <p:nvPr/>
          </p:nvSpPr>
          <p:spPr>
            <a:xfrm>
              <a:off x="1737700" y="1368675"/>
              <a:ext cx="161850" cy="92100"/>
            </a:xfrm>
            <a:custGeom>
              <a:avLst/>
              <a:gdLst/>
              <a:ahLst/>
              <a:cxnLst/>
              <a:rect l="l" t="t" r="r" b="b"/>
              <a:pathLst>
                <a:path w="6474" h="3684" extrusionOk="0">
                  <a:moveTo>
                    <a:pt x="2312" y="0"/>
                  </a:moveTo>
                  <a:cubicBezTo>
                    <a:pt x="1699" y="0"/>
                    <a:pt x="1172" y="179"/>
                    <a:pt x="896" y="657"/>
                  </a:cubicBezTo>
                  <a:cubicBezTo>
                    <a:pt x="1" y="2214"/>
                    <a:pt x="2878" y="3684"/>
                    <a:pt x="4431" y="3684"/>
                  </a:cubicBezTo>
                  <a:cubicBezTo>
                    <a:pt x="4591" y="3684"/>
                    <a:pt x="4737" y="3668"/>
                    <a:pt x="4863" y="3636"/>
                  </a:cubicBezTo>
                  <a:cubicBezTo>
                    <a:pt x="6215" y="3301"/>
                    <a:pt x="6474" y="1964"/>
                    <a:pt x="5805" y="1280"/>
                  </a:cubicBezTo>
                  <a:cubicBezTo>
                    <a:pt x="5338" y="824"/>
                    <a:pt x="3627" y="0"/>
                    <a:pt x="2312" y="0"/>
                  </a:cubicBezTo>
                  <a:close/>
                </a:path>
              </a:pathLst>
            </a:custGeom>
            <a:solidFill>
              <a:srgbClr val="254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2"/>
            <p:cNvSpPr/>
            <p:nvPr/>
          </p:nvSpPr>
          <p:spPr>
            <a:xfrm>
              <a:off x="1674150" y="1514925"/>
              <a:ext cx="94425" cy="94625"/>
            </a:xfrm>
            <a:custGeom>
              <a:avLst/>
              <a:gdLst/>
              <a:ahLst/>
              <a:cxnLst/>
              <a:rect l="l" t="t" r="r" b="b"/>
              <a:pathLst>
                <a:path w="3777" h="3785" extrusionOk="0">
                  <a:moveTo>
                    <a:pt x="1129" y="0"/>
                  </a:moveTo>
                  <a:cubicBezTo>
                    <a:pt x="0" y="0"/>
                    <a:pt x="323" y="3480"/>
                    <a:pt x="1052" y="3743"/>
                  </a:cubicBezTo>
                  <a:cubicBezTo>
                    <a:pt x="1133" y="3771"/>
                    <a:pt x="1230" y="3784"/>
                    <a:pt x="1336" y="3784"/>
                  </a:cubicBezTo>
                  <a:cubicBezTo>
                    <a:pt x="2209" y="3784"/>
                    <a:pt x="3777" y="2889"/>
                    <a:pt x="3438" y="1874"/>
                  </a:cubicBezTo>
                  <a:cubicBezTo>
                    <a:pt x="3260" y="1347"/>
                    <a:pt x="2922" y="1207"/>
                    <a:pt x="2613" y="1207"/>
                  </a:cubicBezTo>
                  <a:cubicBezTo>
                    <a:pt x="2263" y="1207"/>
                    <a:pt x="1949" y="1387"/>
                    <a:pt x="1949" y="1387"/>
                  </a:cubicBezTo>
                  <a:cubicBezTo>
                    <a:pt x="1949" y="1387"/>
                    <a:pt x="1979" y="202"/>
                    <a:pt x="1280" y="20"/>
                  </a:cubicBezTo>
                  <a:cubicBezTo>
                    <a:pt x="1227" y="7"/>
                    <a:pt x="1177" y="0"/>
                    <a:pt x="1129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2"/>
            <p:cNvSpPr/>
            <p:nvPr/>
          </p:nvSpPr>
          <p:spPr>
            <a:xfrm>
              <a:off x="1676825" y="1638875"/>
              <a:ext cx="37700" cy="41050"/>
            </a:xfrm>
            <a:custGeom>
              <a:avLst/>
              <a:gdLst/>
              <a:ahLst/>
              <a:cxnLst/>
              <a:rect l="l" t="t" r="r" b="b"/>
              <a:pathLst>
                <a:path w="1508" h="1642" extrusionOk="0">
                  <a:moveTo>
                    <a:pt x="1386" y="1"/>
                  </a:moveTo>
                  <a:cubicBezTo>
                    <a:pt x="1341" y="1"/>
                    <a:pt x="1295" y="46"/>
                    <a:pt x="1295" y="107"/>
                  </a:cubicBezTo>
                  <a:lnTo>
                    <a:pt x="1295" y="183"/>
                  </a:lnTo>
                  <a:lnTo>
                    <a:pt x="1295" y="411"/>
                  </a:lnTo>
                  <a:cubicBezTo>
                    <a:pt x="1310" y="639"/>
                    <a:pt x="1280" y="867"/>
                    <a:pt x="1234" y="1095"/>
                  </a:cubicBezTo>
                  <a:cubicBezTo>
                    <a:pt x="1219" y="1186"/>
                    <a:pt x="1173" y="1277"/>
                    <a:pt x="1128" y="1368"/>
                  </a:cubicBezTo>
                  <a:cubicBezTo>
                    <a:pt x="1097" y="1414"/>
                    <a:pt x="1037" y="1444"/>
                    <a:pt x="976" y="1460"/>
                  </a:cubicBezTo>
                  <a:lnTo>
                    <a:pt x="961" y="1460"/>
                  </a:lnTo>
                  <a:cubicBezTo>
                    <a:pt x="915" y="1444"/>
                    <a:pt x="869" y="1429"/>
                    <a:pt x="839" y="1414"/>
                  </a:cubicBezTo>
                  <a:cubicBezTo>
                    <a:pt x="733" y="1338"/>
                    <a:pt x="657" y="1247"/>
                    <a:pt x="596" y="1140"/>
                  </a:cubicBezTo>
                  <a:cubicBezTo>
                    <a:pt x="474" y="943"/>
                    <a:pt x="383" y="745"/>
                    <a:pt x="307" y="533"/>
                  </a:cubicBezTo>
                  <a:cubicBezTo>
                    <a:pt x="277" y="441"/>
                    <a:pt x="246" y="365"/>
                    <a:pt x="231" y="305"/>
                  </a:cubicBezTo>
                  <a:cubicBezTo>
                    <a:pt x="231" y="274"/>
                    <a:pt x="216" y="259"/>
                    <a:pt x="216" y="244"/>
                  </a:cubicBezTo>
                  <a:lnTo>
                    <a:pt x="216" y="213"/>
                  </a:lnTo>
                  <a:cubicBezTo>
                    <a:pt x="204" y="164"/>
                    <a:pt x="163" y="142"/>
                    <a:pt x="122" y="142"/>
                  </a:cubicBezTo>
                  <a:cubicBezTo>
                    <a:pt x="62" y="142"/>
                    <a:pt x="0" y="187"/>
                    <a:pt x="18" y="259"/>
                  </a:cubicBezTo>
                  <a:lnTo>
                    <a:pt x="34" y="259"/>
                  </a:lnTo>
                  <a:cubicBezTo>
                    <a:pt x="94" y="487"/>
                    <a:pt x="170" y="715"/>
                    <a:pt x="277" y="928"/>
                  </a:cubicBezTo>
                  <a:cubicBezTo>
                    <a:pt x="353" y="1095"/>
                    <a:pt x="444" y="1262"/>
                    <a:pt x="550" y="1399"/>
                  </a:cubicBezTo>
                  <a:cubicBezTo>
                    <a:pt x="611" y="1475"/>
                    <a:pt x="672" y="1520"/>
                    <a:pt x="748" y="1566"/>
                  </a:cubicBezTo>
                  <a:cubicBezTo>
                    <a:pt x="809" y="1612"/>
                    <a:pt x="900" y="1642"/>
                    <a:pt x="976" y="1642"/>
                  </a:cubicBezTo>
                  <a:lnTo>
                    <a:pt x="1006" y="1642"/>
                  </a:lnTo>
                  <a:cubicBezTo>
                    <a:pt x="1113" y="1627"/>
                    <a:pt x="1219" y="1566"/>
                    <a:pt x="1295" y="1475"/>
                  </a:cubicBezTo>
                  <a:cubicBezTo>
                    <a:pt x="1386" y="1323"/>
                    <a:pt x="1447" y="1140"/>
                    <a:pt x="1462" y="958"/>
                  </a:cubicBezTo>
                  <a:cubicBezTo>
                    <a:pt x="1493" y="776"/>
                    <a:pt x="1508" y="593"/>
                    <a:pt x="1508" y="396"/>
                  </a:cubicBezTo>
                  <a:cubicBezTo>
                    <a:pt x="1508" y="213"/>
                    <a:pt x="1493" y="92"/>
                    <a:pt x="1493" y="92"/>
                  </a:cubicBezTo>
                  <a:cubicBezTo>
                    <a:pt x="1477" y="31"/>
                    <a:pt x="1447" y="1"/>
                    <a:pt x="1386" y="1"/>
                  </a:cubicBezTo>
                  <a:close/>
                </a:path>
              </a:pathLst>
            </a:custGeom>
            <a:solidFill>
              <a:srgbClr val="7B6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2"/>
            <p:cNvSpPr/>
            <p:nvPr/>
          </p:nvSpPr>
          <p:spPr>
            <a:xfrm>
              <a:off x="1988425" y="1943075"/>
              <a:ext cx="543700" cy="239900"/>
            </a:xfrm>
            <a:custGeom>
              <a:avLst/>
              <a:gdLst/>
              <a:ahLst/>
              <a:cxnLst/>
              <a:rect l="l" t="t" r="r" b="b"/>
              <a:pathLst>
                <a:path w="21748" h="9596" extrusionOk="0">
                  <a:moveTo>
                    <a:pt x="9980" y="0"/>
                  </a:moveTo>
                  <a:cubicBezTo>
                    <a:pt x="9477" y="0"/>
                    <a:pt x="8949" y="13"/>
                    <a:pt x="8390" y="36"/>
                  </a:cubicBezTo>
                  <a:cubicBezTo>
                    <a:pt x="4727" y="188"/>
                    <a:pt x="4651" y="4473"/>
                    <a:pt x="4651" y="4473"/>
                  </a:cubicBezTo>
                  <a:cubicBezTo>
                    <a:pt x="4651" y="4473"/>
                    <a:pt x="3741" y="3685"/>
                    <a:pt x="2929" y="3685"/>
                  </a:cubicBezTo>
                  <a:cubicBezTo>
                    <a:pt x="2666" y="3685"/>
                    <a:pt x="2413" y="3768"/>
                    <a:pt x="2204" y="3987"/>
                  </a:cubicBezTo>
                  <a:cubicBezTo>
                    <a:pt x="1353" y="4899"/>
                    <a:pt x="1976" y="5552"/>
                    <a:pt x="1976" y="5552"/>
                  </a:cubicBezTo>
                  <a:cubicBezTo>
                    <a:pt x="1976" y="5552"/>
                    <a:pt x="1" y="6069"/>
                    <a:pt x="1034" y="7391"/>
                  </a:cubicBezTo>
                  <a:cubicBezTo>
                    <a:pt x="1290" y="7713"/>
                    <a:pt x="1626" y="7835"/>
                    <a:pt x="1990" y="7835"/>
                  </a:cubicBezTo>
                  <a:cubicBezTo>
                    <a:pt x="3117" y="7835"/>
                    <a:pt x="4499" y="6662"/>
                    <a:pt x="4499" y="6662"/>
                  </a:cubicBezTo>
                  <a:cubicBezTo>
                    <a:pt x="4499" y="6662"/>
                    <a:pt x="9651" y="7908"/>
                    <a:pt x="14453" y="9108"/>
                  </a:cubicBezTo>
                  <a:cubicBezTo>
                    <a:pt x="15848" y="9454"/>
                    <a:pt x="17045" y="9595"/>
                    <a:pt x="18037" y="9595"/>
                  </a:cubicBezTo>
                  <a:cubicBezTo>
                    <a:pt x="20448" y="9595"/>
                    <a:pt x="21652" y="8759"/>
                    <a:pt x="21565" y="7984"/>
                  </a:cubicBezTo>
                  <a:cubicBezTo>
                    <a:pt x="21429" y="6905"/>
                    <a:pt x="20228" y="6874"/>
                    <a:pt x="20228" y="6874"/>
                  </a:cubicBezTo>
                  <a:cubicBezTo>
                    <a:pt x="20228" y="6874"/>
                    <a:pt x="21748" y="6251"/>
                    <a:pt x="21261" y="5127"/>
                  </a:cubicBezTo>
                  <a:cubicBezTo>
                    <a:pt x="21107" y="4753"/>
                    <a:pt x="20846" y="4606"/>
                    <a:pt x="20524" y="4606"/>
                  </a:cubicBezTo>
                  <a:cubicBezTo>
                    <a:pt x="19867" y="4606"/>
                    <a:pt x="18957" y="5219"/>
                    <a:pt x="18192" y="5750"/>
                  </a:cubicBezTo>
                  <a:cubicBezTo>
                    <a:pt x="18192" y="5750"/>
                    <a:pt x="19088" y="2467"/>
                    <a:pt x="16748" y="1343"/>
                  </a:cubicBezTo>
                  <a:cubicBezTo>
                    <a:pt x="14765" y="377"/>
                    <a:pt x="12771" y="0"/>
                    <a:pt x="9980" y="0"/>
                  </a:cubicBezTo>
                  <a:close/>
                </a:path>
              </a:pathLst>
            </a:custGeom>
            <a:solidFill>
              <a:srgbClr val="254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2"/>
            <p:cNvSpPr/>
            <p:nvPr/>
          </p:nvSpPr>
          <p:spPr>
            <a:xfrm>
              <a:off x="2038200" y="2029050"/>
              <a:ext cx="66525" cy="26750"/>
            </a:xfrm>
            <a:custGeom>
              <a:avLst/>
              <a:gdLst/>
              <a:ahLst/>
              <a:cxnLst/>
              <a:rect l="l" t="t" r="r" b="b"/>
              <a:pathLst>
                <a:path w="2661" h="1070" extrusionOk="0">
                  <a:moveTo>
                    <a:pt x="763" y="0"/>
                  </a:moveTo>
                  <a:cubicBezTo>
                    <a:pt x="350" y="0"/>
                    <a:pt x="1" y="329"/>
                    <a:pt x="1" y="746"/>
                  </a:cubicBezTo>
                  <a:cubicBezTo>
                    <a:pt x="1" y="746"/>
                    <a:pt x="109" y="529"/>
                    <a:pt x="473" y="529"/>
                  </a:cubicBezTo>
                  <a:cubicBezTo>
                    <a:pt x="656" y="529"/>
                    <a:pt x="902" y="584"/>
                    <a:pt x="1232" y="746"/>
                  </a:cubicBezTo>
                  <a:cubicBezTo>
                    <a:pt x="1788" y="1011"/>
                    <a:pt x="2171" y="1069"/>
                    <a:pt x="2399" y="1069"/>
                  </a:cubicBezTo>
                  <a:cubicBezTo>
                    <a:pt x="2576" y="1069"/>
                    <a:pt x="2660" y="1034"/>
                    <a:pt x="2660" y="1034"/>
                  </a:cubicBezTo>
                  <a:cubicBezTo>
                    <a:pt x="2660" y="1034"/>
                    <a:pt x="1566" y="1"/>
                    <a:pt x="791" y="1"/>
                  </a:cubicBezTo>
                  <a:cubicBezTo>
                    <a:pt x="782" y="1"/>
                    <a:pt x="772" y="0"/>
                    <a:pt x="763" y="0"/>
                  </a:cubicBezTo>
                  <a:close/>
                </a:path>
              </a:pathLst>
            </a:custGeom>
            <a:solidFill>
              <a:srgbClr val="92A4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2"/>
            <p:cNvSpPr/>
            <p:nvPr/>
          </p:nvSpPr>
          <p:spPr>
            <a:xfrm>
              <a:off x="2398375" y="197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D3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2"/>
            <p:cNvSpPr/>
            <p:nvPr/>
          </p:nvSpPr>
          <p:spPr>
            <a:xfrm>
              <a:off x="2405600" y="1975500"/>
              <a:ext cx="41800" cy="127300"/>
            </a:xfrm>
            <a:custGeom>
              <a:avLst/>
              <a:gdLst/>
              <a:ahLst/>
              <a:cxnLst/>
              <a:rect l="l" t="t" r="r" b="b"/>
              <a:pathLst>
                <a:path w="1672" h="5092" extrusionOk="0">
                  <a:moveTo>
                    <a:pt x="0" y="0"/>
                  </a:moveTo>
                  <a:lnTo>
                    <a:pt x="0" y="15"/>
                  </a:lnTo>
                  <a:cubicBezTo>
                    <a:pt x="1261" y="897"/>
                    <a:pt x="882" y="5091"/>
                    <a:pt x="882" y="5091"/>
                  </a:cubicBezTo>
                  <a:lnTo>
                    <a:pt x="1641" y="4331"/>
                  </a:lnTo>
                  <a:lnTo>
                    <a:pt x="1505" y="4438"/>
                  </a:lnTo>
                  <a:cubicBezTo>
                    <a:pt x="1611" y="3982"/>
                    <a:pt x="1672" y="3526"/>
                    <a:pt x="1672" y="3055"/>
                  </a:cubicBezTo>
                  <a:cubicBezTo>
                    <a:pt x="1672" y="2021"/>
                    <a:pt x="1383" y="684"/>
                    <a:pt x="46" y="1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D3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2"/>
            <p:cNvSpPr/>
            <p:nvPr/>
          </p:nvSpPr>
          <p:spPr>
            <a:xfrm>
              <a:off x="2438650" y="2114925"/>
              <a:ext cx="88925" cy="67650"/>
            </a:xfrm>
            <a:custGeom>
              <a:avLst/>
              <a:gdLst/>
              <a:ahLst/>
              <a:cxnLst/>
              <a:rect l="l" t="t" r="r" b="b"/>
              <a:pathLst>
                <a:path w="3557" h="2706" extrusionOk="0">
                  <a:moveTo>
                    <a:pt x="2417" y="0"/>
                  </a:moveTo>
                  <a:lnTo>
                    <a:pt x="2401" y="16"/>
                  </a:lnTo>
                  <a:lnTo>
                    <a:pt x="2325" y="46"/>
                  </a:lnTo>
                  <a:cubicBezTo>
                    <a:pt x="2325" y="46"/>
                    <a:pt x="3207" y="852"/>
                    <a:pt x="2781" y="1383"/>
                  </a:cubicBezTo>
                  <a:cubicBezTo>
                    <a:pt x="2493" y="1763"/>
                    <a:pt x="897" y="1976"/>
                    <a:pt x="0" y="2067"/>
                  </a:cubicBezTo>
                  <a:cubicBezTo>
                    <a:pt x="167" y="2250"/>
                    <a:pt x="304" y="2462"/>
                    <a:pt x="380" y="2706"/>
                  </a:cubicBezTo>
                  <a:cubicBezTo>
                    <a:pt x="2477" y="2630"/>
                    <a:pt x="3556" y="1885"/>
                    <a:pt x="3556" y="1186"/>
                  </a:cubicBezTo>
                  <a:lnTo>
                    <a:pt x="3556" y="1095"/>
                  </a:lnTo>
                  <a:cubicBezTo>
                    <a:pt x="3450" y="274"/>
                    <a:pt x="2736" y="61"/>
                    <a:pt x="2417" y="0"/>
                  </a:cubicBezTo>
                  <a:close/>
                </a:path>
              </a:pathLst>
            </a:custGeom>
            <a:solidFill>
              <a:srgbClr val="1D3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2"/>
            <p:cNvSpPr/>
            <p:nvPr/>
          </p:nvSpPr>
          <p:spPr>
            <a:xfrm>
              <a:off x="2068975" y="2238775"/>
              <a:ext cx="333600" cy="262950"/>
            </a:xfrm>
            <a:custGeom>
              <a:avLst/>
              <a:gdLst/>
              <a:ahLst/>
              <a:cxnLst/>
              <a:rect l="l" t="t" r="r" b="b"/>
              <a:pathLst>
                <a:path w="13344" h="10518" extrusionOk="0">
                  <a:moveTo>
                    <a:pt x="11231" y="1"/>
                  </a:moveTo>
                  <a:lnTo>
                    <a:pt x="4210" y="897"/>
                  </a:lnTo>
                  <a:lnTo>
                    <a:pt x="1" y="10487"/>
                  </a:lnTo>
                  <a:lnTo>
                    <a:pt x="8648" y="10517"/>
                  </a:lnTo>
                  <a:cubicBezTo>
                    <a:pt x="8648" y="10517"/>
                    <a:pt x="9104" y="10471"/>
                    <a:pt x="11231" y="7037"/>
                  </a:cubicBezTo>
                  <a:cubicBezTo>
                    <a:pt x="13344" y="3602"/>
                    <a:pt x="11414" y="107"/>
                    <a:pt x="11231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2"/>
            <p:cNvSpPr/>
            <p:nvPr/>
          </p:nvSpPr>
          <p:spPr>
            <a:xfrm>
              <a:off x="2238800" y="2300700"/>
              <a:ext cx="68425" cy="82475"/>
            </a:xfrm>
            <a:custGeom>
              <a:avLst/>
              <a:gdLst/>
              <a:ahLst/>
              <a:cxnLst/>
              <a:rect l="l" t="t" r="r" b="b"/>
              <a:pathLst>
                <a:path w="2737" h="3299" extrusionOk="0">
                  <a:moveTo>
                    <a:pt x="2736" y="1"/>
                  </a:moveTo>
                  <a:lnTo>
                    <a:pt x="2736" y="1"/>
                  </a:lnTo>
                  <a:cubicBezTo>
                    <a:pt x="2098" y="1232"/>
                    <a:pt x="1156" y="2296"/>
                    <a:pt x="1" y="3071"/>
                  </a:cubicBezTo>
                  <a:cubicBezTo>
                    <a:pt x="16" y="3131"/>
                    <a:pt x="31" y="3223"/>
                    <a:pt x="46" y="3299"/>
                  </a:cubicBezTo>
                  <a:cubicBezTo>
                    <a:pt x="852" y="2812"/>
                    <a:pt x="2691" y="1551"/>
                    <a:pt x="2736" y="1"/>
                  </a:cubicBezTo>
                  <a:close/>
                </a:path>
              </a:pathLst>
            </a:custGeom>
            <a:solidFill>
              <a:srgbClr val="D3A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2"/>
            <p:cNvSpPr/>
            <p:nvPr/>
          </p:nvSpPr>
          <p:spPr>
            <a:xfrm>
              <a:off x="2264650" y="2241825"/>
              <a:ext cx="109425" cy="259900"/>
            </a:xfrm>
            <a:custGeom>
              <a:avLst/>
              <a:gdLst/>
              <a:ahLst/>
              <a:cxnLst/>
              <a:rect l="l" t="t" r="r" b="b"/>
              <a:pathLst>
                <a:path w="4377" h="10396" extrusionOk="0">
                  <a:moveTo>
                    <a:pt x="3511" y="0"/>
                  </a:moveTo>
                  <a:cubicBezTo>
                    <a:pt x="3313" y="91"/>
                    <a:pt x="3100" y="167"/>
                    <a:pt x="2857" y="243"/>
                  </a:cubicBezTo>
                  <a:cubicBezTo>
                    <a:pt x="2979" y="426"/>
                    <a:pt x="3146" y="593"/>
                    <a:pt x="3343" y="699"/>
                  </a:cubicBezTo>
                  <a:cubicBezTo>
                    <a:pt x="3647" y="836"/>
                    <a:pt x="3343" y="1292"/>
                    <a:pt x="3526" y="1414"/>
                  </a:cubicBezTo>
                  <a:cubicBezTo>
                    <a:pt x="3678" y="1322"/>
                    <a:pt x="3845" y="1246"/>
                    <a:pt x="4012" y="1186"/>
                  </a:cubicBezTo>
                  <a:cubicBezTo>
                    <a:pt x="3890" y="775"/>
                    <a:pt x="3723" y="380"/>
                    <a:pt x="3511" y="0"/>
                  </a:cubicBezTo>
                  <a:close/>
                  <a:moveTo>
                    <a:pt x="3693" y="2037"/>
                  </a:moveTo>
                  <a:lnTo>
                    <a:pt x="3678" y="2067"/>
                  </a:lnTo>
                  <a:lnTo>
                    <a:pt x="3693" y="2052"/>
                  </a:lnTo>
                  <a:lnTo>
                    <a:pt x="3693" y="2037"/>
                  </a:lnTo>
                  <a:close/>
                  <a:moveTo>
                    <a:pt x="4225" y="2614"/>
                  </a:moveTo>
                  <a:cubicBezTo>
                    <a:pt x="4179" y="2660"/>
                    <a:pt x="4134" y="2690"/>
                    <a:pt x="4073" y="2721"/>
                  </a:cubicBezTo>
                  <a:cubicBezTo>
                    <a:pt x="4073" y="2736"/>
                    <a:pt x="4073" y="2751"/>
                    <a:pt x="4073" y="2766"/>
                  </a:cubicBezTo>
                  <a:cubicBezTo>
                    <a:pt x="4162" y="2677"/>
                    <a:pt x="4223" y="2616"/>
                    <a:pt x="4225" y="2614"/>
                  </a:cubicBezTo>
                  <a:close/>
                  <a:moveTo>
                    <a:pt x="4377" y="3693"/>
                  </a:moveTo>
                  <a:cubicBezTo>
                    <a:pt x="4286" y="3784"/>
                    <a:pt x="4225" y="3830"/>
                    <a:pt x="4225" y="3830"/>
                  </a:cubicBezTo>
                  <a:cubicBezTo>
                    <a:pt x="4118" y="3891"/>
                    <a:pt x="3982" y="3921"/>
                    <a:pt x="3860" y="3921"/>
                  </a:cubicBezTo>
                  <a:lnTo>
                    <a:pt x="3769" y="3921"/>
                  </a:lnTo>
                  <a:cubicBezTo>
                    <a:pt x="3495" y="4681"/>
                    <a:pt x="3131" y="5426"/>
                    <a:pt x="2675" y="6094"/>
                  </a:cubicBezTo>
                  <a:cubicBezTo>
                    <a:pt x="1930" y="7188"/>
                    <a:pt x="608" y="9362"/>
                    <a:pt x="0" y="10395"/>
                  </a:cubicBezTo>
                  <a:lnTo>
                    <a:pt x="821" y="10395"/>
                  </a:lnTo>
                  <a:cubicBezTo>
                    <a:pt x="821" y="10395"/>
                    <a:pt x="1261" y="10349"/>
                    <a:pt x="3389" y="6915"/>
                  </a:cubicBezTo>
                  <a:cubicBezTo>
                    <a:pt x="3997" y="5958"/>
                    <a:pt x="4331" y="4848"/>
                    <a:pt x="4377" y="3708"/>
                  </a:cubicBezTo>
                  <a:lnTo>
                    <a:pt x="4377" y="3693"/>
                  </a:lnTo>
                  <a:close/>
                </a:path>
              </a:pathLst>
            </a:custGeom>
            <a:solidFill>
              <a:srgbClr val="D3A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2"/>
            <p:cNvSpPr/>
            <p:nvPr/>
          </p:nvSpPr>
          <p:spPr>
            <a:xfrm>
              <a:off x="2212200" y="2265750"/>
              <a:ext cx="33850" cy="235575"/>
            </a:xfrm>
            <a:custGeom>
              <a:avLst/>
              <a:gdLst/>
              <a:ahLst/>
              <a:cxnLst/>
              <a:rect l="l" t="t" r="r" b="b"/>
              <a:pathLst>
                <a:path w="1354" h="9423" extrusionOk="0">
                  <a:moveTo>
                    <a:pt x="1" y="1"/>
                  </a:moveTo>
                  <a:cubicBezTo>
                    <a:pt x="290" y="335"/>
                    <a:pt x="609" y="791"/>
                    <a:pt x="609" y="1277"/>
                  </a:cubicBezTo>
                  <a:cubicBezTo>
                    <a:pt x="594" y="1657"/>
                    <a:pt x="411" y="2022"/>
                    <a:pt x="122" y="2280"/>
                  </a:cubicBezTo>
                  <a:cubicBezTo>
                    <a:pt x="168" y="2280"/>
                    <a:pt x="290" y="2569"/>
                    <a:pt x="502" y="3496"/>
                  </a:cubicBezTo>
                  <a:lnTo>
                    <a:pt x="624" y="3420"/>
                  </a:lnTo>
                  <a:cubicBezTo>
                    <a:pt x="472" y="3146"/>
                    <a:pt x="381" y="2827"/>
                    <a:pt x="366" y="2508"/>
                  </a:cubicBezTo>
                  <a:cubicBezTo>
                    <a:pt x="366" y="2508"/>
                    <a:pt x="1353" y="1460"/>
                    <a:pt x="973" y="761"/>
                  </a:cubicBezTo>
                  <a:cubicBezTo>
                    <a:pt x="806" y="487"/>
                    <a:pt x="624" y="229"/>
                    <a:pt x="426" y="1"/>
                  </a:cubicBezTo>
                  <a:close/>
                  <a:moveTo>
                    <a:pt x="1110" y="4681"/>
                  </a:moveTo>
                  <a:lnTo>
                    <a:pt x="1110" y="4697"/>
                  </a:lnTo>
                  <a:cubicBezTo>
                    <a:pt x="958" y="4788"/>
                    <a:pt x="852" y="4849"/>
                    <a:pt x="791" y="4879"/>
                  </a:cubicBezTo>
                  <a:cubicBezTo>
                    <a:pt x="806" y="5016"/>
                    <a:pt x="837" y="5152"/>
                    <a:pt x="867" y="5304"/>
                  </a:cubicBezTo>
                  <a:cubicBezTo>
                    <a:pt x="943" y="5776"/>
                    <a:pt x="989" y="6262"/>
                    <a:pt x="989" y="6733"/>
                  </a:cubicBezTo>
                  <a:cubicBezTo>
                    <a:pt x="1004" y="7660"/>
                    <a:pt x="837" y="8572"/>
                    <a:pt x="472" y="9423"/>
                  </a:cubicBezTo>
                  <a:lnTo>
                    <a:pt x="700" y="9423"/>
                  </a:lnTo>
                  <a:cubicBezTo>
                    <a:pt x="1004" y="8663"/>
                    <a:pt x="1186" y="7858"/>
                    <a:pt x="1247" y="7052"/>
                  </a:cubicBezTo>
                  <a:cubicBezTo>
                    <a:pt x="1293" y="6262"/>
                    <a:pt x="1247" y="5456"/>
                    <a:pt x="1110" y="4681"/>
                  </a:cubicBezTo>
                  <a:close/>
                </a:path>
              </a:pathLst>
            </a:custGeom>
            <a:solidFill>
              <a:srgbClr val="D3A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2"/>
            <p:cNvSpPr/>
            <p:nvPr/>
          </p:nvSpPr>
          <p:spPr>
            <a:xfrm>
              <a:off x="2230825" y="2377450"/>
              <a:ext cx="9150" cy="10275"/>
            </a:xfrm>
            <a:custGeom>
              <a:avLst/>
              <a:gdLst/>
              <a:ahLst/>
              <a:cxnLst/>
              <a:rect l="l" t="t" r="r" b="b"/>
              <a:pathLst>
                <a:path w="366" h="411" extrusionOk="0">
                  <a:moveTo>
                    <a:pt x="320" y="1"/>
                  </a:moveTo>
                  <a:cubicBezTo>
                    <a:pt x="213" y="61"/>
                    <a:pt x="107" y="122"/>
                    <a:pt x="0" y="183"/>
                  </a:cubicBezTo>
                  <a:cubicBezTo>
                    <a:pt x="16" y="259"/>
                    <a:pt x="31" y="335"/>
                    <a:pt x="46" y="411"/>
                  </a:cubicBezTo>
                  <a:cubicBezTo>
                    <a:pt x="107" y="381"/>
                    <a:pt x="213" y="320"/>
                    <a:pt x="365" y="229"/>
                  </a:cubicBezTo>
                  <a:cubicBezTo>
                    <a:pt x="350" y="153"/>
                    <a:pt x="335" y="61"/>
                    <a:pt x="320" y="1"/>
                  </a:cubicBezTo>
                  <a:close/>
                </a:path>
              </a:pathLst>
            </a:custGeom>
            <a:solidFill>
              <a:srgbClr val="B38C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2"/>
            <p:cNvSpPr/>
            <p:nvPr/>
          </p:nvSpPr>
          <p:spPr>
            <a:xfrm>
              <a:off x="2336075" y="2277150"/>
              <a:ext cx="31175" cy="62725"/>
            </a:xfrm>
            <a:custGeom>
              <a:avLst/>
              <a:gdLst/>
              <a:ahLst/>
              <a:cxnLst/>
              <a:rect l="l" t="t" r="r" b="b"/>
              <a:pathLst>
                <a:path w="1247" h="2509" extrusionOk="0">
                  <a:moveTo>
                    <a:pt x="684" y="1"/>
                  </a:moveTo>
                  <a:cubicBezTo>
                    <a:pt x="213" y="305"/>
                    <a:pt x="0" y="715"/>
                    <a:pt x="304" y="760"/>
                  </a:cubicBezTo>
                  <a:lnTo>
                    <a:pt x="410" y="760"/>
                  </a:lnTo>
                  <a:cubicBezTo>
                    <a:pt x="547" y="760"/>
                    <a:pt x="699" y="715"/>
                    <a:pt x="821" y="639"/>
                  </a:cubicBezTo>
                  <a:cubicBezTo>
                    <a:pt x="836" y="350"/>
                    <a:pt x="927" y="46"/>
                    <a:pt x="760" y="31"/>
                  </a:cubicBezTo>
                  <a:cubicBezTo>
                    <a:pt x="730" y="16"/>
                    <a:pt x="699" y="16"/>
                    <a:pt x="684" y="1"/>
                  </a:cubicBezTo>
                  <a:close/>
                  <a:moveTo>
                    <a:pt x="821" y="654"/>
                  </a:moveTo>
                  <a:cubicBezTo>
                    <a:pt x="578" y="882"/>
                    <a:pt x="304" y="1201"/>
                    <a:pt x="486" y="1384"/>
                  </a:cubicBezTo>
                  <a:cubicBezTo>
                    <a:pt x="539" y="1436"/>
                    <a:pt x="615" y="1478"/>
                    <a:pt x="684" y="1478"/>
                  </a:cubicBezTo>
                  <a:cubicBezTo>
                    <a:pt x="694" y="1478"/>
                    <a:pt x="704" y="1477"/>
                    <a:pt x="714" y="1475"/>
                  </a:cubicBezTo>
                  <a:cubicBezTo>
                    <a:pt x="912" y="1460"/>
                    <a:pt x="1079" y="1399"/>
                    <a:pt x="1231" y="1292"/>
                  </a:cubicBezTo>
                  <a:cubicBezTo>
                    <a:pt x="1246" y="1171"/>
                    <a:pt x="1231" y="1095"/>
                    <a:pt x="1185" y="1095"/>
                  </a:cubicBezTo>
                  <a:cubicBezTo>
                    <a:pt x="866" y="1080"/>
                    <a:pt x="821" y="882"/>
                    <a:pt x="821" y="654"/>
                  </a:cubicBezTo>
                  <a:close/>
                  <a:moveTo>
                    <a:pt x="1216" y="1353"/>
                  </a:moveTo>
                  <a:cubicBezTo>
                    <a:pt x="942" y="1627"/>
                    <a:pt x="365" y="2265"/>
                    <a:pt x="654" y="2417"/>
                  </a:cubicBezTo>
                  <a:cubicBezTo>
                    <a:pt x="730" y="2463"/>
                    <a:pt x="821" y="2493"/>
                    <a:pt x="912" y="2508"/>
                  </a:cubicBezTo>
                  <a:cubicBezTo>
                    <a:pt x="1064" y="2128"/>
                    <a:pt x="1155" y="1748"/>
                    <a:pt x="1231" y="1353"/>
                  </a:cubicBezTo>
                  <a:close/>
                </a:path>
              </a:pathLst>
            </a:custGeom>
            <a:solidFill>
              <a:srgbClr val="D3A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2"/>
            <p:cNvSpPr/>
            <p:nvPr/>
          </p:nvSpPr>
          <p:spPr>
            <a:xfrm>
              <a:off x="2352775" y="2271825"/>
              <a:ext cx="21300" cy="68050"/>
            </a:xfrm>
            <a:custGeom>
              <a:avLst/>
              <a:gdLst/>
              <a:ahLst/>
              <a:cxnLst/>
              <a:rect l="l" t="t" r="r" b="b"/>
              <a:pathLst>
                <a:path w="852" h="2722" extrusionOk="0">
                  <a:moveTo>
                    <a:pt x="502" y="1"/>
                  </a:moveTo>
                  <a:cubicBezTo>
                    <a:pt x="320" y="62"/>
                    <a:pt x="153" y="138"/>
                    <a:pt x="1" y="229"/>
                  </a:cubicBezTo>
                  <a:cubicBezTo>
                    <a:pt x="31" y="244"/>
                    <a:pt x="62" y="259"/>
                    <a:pt x="77" y="259"/>
                  </a:cubicBezTo>
                  <a:cubicBezTo>
                    <a:pt x="259" y="290"/>
                    <a:pt x="168" y="594"/>
                    <a:pt x="153" y="867"/>
                  </a:cubicBezTo>
                  <a:lnTo>
                    <a:pt x="168" y="867"/>
                  </a:lnTo>
                  <a:lnTo>
                    <a:pt x="153" y="882"/>
                  </a:lnTo>
                  <a:cubicBezTo>
                    <a:pt x="153" y="1110"/>
                    <a:pt x="198" y="1308"/>
                    <a:pt x="517" y="1323"/>
                  </a:cubicBezTo>
                  <a:cubicBezTo>
                    <a:pt x="548" y="1323"/>
                    <a:pt x="563" y="1399"/>
                    <a:pt x="563" y="1521"/>
                  </a:cubicBezTo>
                  <a:cubicBezTo>
                    <a:pt x="609" y="1490"/>
                    <a:pt x="654" y="1460"/>
                    <a:pt x="700" y="1429"/>
                  </a:cubicBezTo>
                  <a:lnTo>
                    <a:pt x="700" y="1429"/>
                  </a:lnTo>
                  <a:cubicBezTo>
                    <a:pt x="700" y="1429"/>
                    <a:pt x="639" y="1475"/>
                    <a:pt x="548" y="1566"/>
                  </a:cubicBezTo>
                  <a:cubicBezTo>
                    <a:pt x="487" y="1961"/>
                    <a:pt x="381" y="2341"/>
                    <a:pt x="244" y="2721"/>
                  </a:cubicBezTo>
                  <a:lnTo>
                    <a:pt x="335" y="2721"/>
                  </a:lnTo>
                  <a:cubicBezTo>
                    <a:pt x="457" y="2721"/>
                    <a:pt x="593" y="2691"/>
                    <a:pt x="700" y="2630"/>
                  </a:cubicBezTo>
                  <a:cubicBezTo>
                    <a:pt x="700" y="2630"/>
                    <a:pt x="761" y="2584"/>
                    <a:pt x="852" y="2508"/>
                  </a:cubicBezTo>
                  <a:lnTo>
                    <a:pt x="852" y="2265"/>
                  </a:lnTo>
                  <a:cubicBezTo>
                    <a:pt x="852" y="1490"/>
                    <a:pt x="730" y="730"/>
                    <a:pt x="502" y="1"/>
                  </a:cubicBezTo>
                  <a:close/>
                </a:path>
              </a:pathLst>
            </a:custGeom>
            <a:solidFill>
              <a:srgbClr val="B38C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2"/>
            <p:cNvSpPr/>
            <p:nvPr/>
          </p:nvSpPr>
          <p:spPr>
            <a:xfrm>
              <a:off x="2072525" y="1980800"/>
              <a:ext cx="385900" cy="285475"/>
            </a:xfrm>
            <a:custGeom>
              <a:avLst/>
              <a:gdLst/>
              <a:ahLst/>
              <a:cxnLst/>
              <a:rect l="l" t="t" r="r" b="b"/>
              <a:pathLst>
                <a:path w="15436" h="11419" extrusionOk="0">
                  <a:moveTo>
                    <a:pt x="6819" y="1"/>
                  </a:moveTo>
                  <a:cubicBezTo>
                    <a:pt x="3308" y="290"/>
                    <a:pt x="1409" y="1703"/>
                    <a:pt x="1500" y="3466"/>
                  </a:cubicBezTo>
                  <a:cubicBezTo>
                    <a:pt x="1606" y="5214"/>
                    <a:pt x="482" y="5502"/>
                    <a:pt x="238" y="7052"/>
                  </a:cubicBezTo>
                  <a:cubicBezTo>
                    <a:pt x="1" y="8553"/>
                    <a:pt x="2145" y="11418"/>
                    <a:pt x="5592" y="11418"/>
                  </a:cubicBezTo>
                  <a:cubicBezTo>
                    <a:pt x="5671" y="11418"/>
                    <a:pt x="5751" y="11417"/>
                    <a:pt x="5831" y="11414"/>
                  </a:cubicBezTo>
                  <a:cubicBezTo>
                    <a:pt x="9417" y="11277"/>
                    <a:pt x="11317" y="10593"/>
                    <a:pt x="12335" y="9818"/>
                  </a:cubicBezTo>
                  <a:cubicBezTo>
                    <a:pt x="12335" y="9818"/>
                    <a:pt x="13043" y="10190"/>
                    <a:pt x="13745" y="10190"/>
                  </a:cubicBezTo>
                  <a:cubicBezTo>
                    <a:pt x="14246" y="10190"/>
                    <a:pt x="14745" y="10000"/>
                    <a:pt x="14980" y="9347"/>
                  </a:cubicBezTo>
                  <a:cubicBezTo>
                    <a:pt x="15435" y="8091"/>
                    <a:pt x="14644" y="7035"/>
                    <a:pt x="13599" y="7035"/>
                  </a:cubicBezTo>
                  <a:cubicBezTo>
                    <a:pt x="13355" y="7035"/>
                    <a:pt x="13096" y="7093"/>
                    <a:pt x="12837" y="7220"/>
                  </a:cubicBezTo>
                  <a:cubicBezTo>
                    <a:pt x="12837" y="7220"/>
                    <a:pt x="14372" y="3208"/>
                    <a:pt x="11074" y="1764"/>
                  </a:cubicBezTo>
                  <a:cubicBezTo>
                    <a:pt x="7776" y="335"/>
                    <a:pt x="6819" y="1"/>
                    <a:pt x="6819" y="1"/>
                  </a:cubicBezTo>
                  <a:close/>
                </a:path>
              </a:pathLst>
            </a:custGeom>
            <a:solidFill>
              <a:srgbClr val="F5DD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2"/>
            <p:cNvSpPr/>
            <p:nvPr/>
          </p:nvSpPr>
          <p:spPr>
            <a:xfrm>
              <a:off x="2397225" y="2181400"/>
              <a:ext cx="33475" cy="24725"/>
            </a:xfrm>
            <a:custGeom>
              <a:avLst/>
              <a:gdLst/>
              <a:ahLst/>
              <a:cxnLst/>
              <a:rect l="l" t="t" r="r" b="b"/>
              <a:pathLst>
                <a:path w="1339" h="989" extrusionOk="0">
                  <a:moveTo>
                    <a:pt x="806" y="1"/>
                  </a:moveTo>
                  <a:lnTo>
                    <a:pt x="806" y="16"/>
                  </a:lnTo>
                  <a:lnTo>
                    <a:pt x="669" y="16"/>
                  </a:lnTo>
                  <a:cubicBezTo>
                    <a:pt x="1" y="123"/>
                    <a:pt x="16" y="928"/>
                    <a:pt x="16" y="928"/>
                  </a:cubicBezTo>
                  <a:cubicBezTo>
                    <a:pt x="16" y="928"/>
                    <a:pt x="259" y="670"/>
                    <a:pt x="472" y="670"/>
                  </a:cubicBezTo>
                  <a:cubicBezTo>
                    <a:pt x="533" y="670"/>
                    <a:pt x="593" y="700"/>
                    <a:pt x="624" y="746"/>
                  </a:cubicBezTo>
                  <a:cubicBezTo>
                    <a:pt x="730" y="882"/>
                    <a:pt x="821" y="989"/>
                    <a:pt x="897" y="989"/>
                  </a:cubicBezTo>
                  <a:cubicBezTo>
                    <a:pt x="989" y="989"/>
                    <a:pt x="1095" y="898"/>
                    <a:pt x="1232" y="624"/>
                  </a:cubicBezTo>
                  <a:cubicBezTo>
                    <a:pt x="1262" y="563"/>
                    <a:pt x="1338" y="1"/>
                    <a:pt x="806" y="1"/>
                  </a:cubicBezTo>
                  <a:close/>
                </a:path>
              </a:pathLst>
            </a:custGeom>
            <a:solidFill>
              <a:srgbClr val="D0BC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2"/>
            <p:cNvSpPr/>
            <p:nvPr/>
          </p:nvSpPr>
          <p:spPr>
            <a:xfrm>
              <a:off x="2257800" y="1986500"/>
              <a:ext cx="144775" cy="174800"/>
            </a:xfrm>
            <a:custGeom>
              <a:avLst/>
              <a:gdLst/>
              <a:ahLst/>
              <a:cxnLst/>
              <a:rect l="l" t="t" r="r" b="b"/>
              <a:pathLst>
                <a:path w="5791" h="6992" extrusionOk="0">
                  <a:moveTo>
                    <a:pt x="0" y="1"/>
                  </a:moveTo>
                  <a:cubicBezTo>
                    <a:pt x="912" y="609"/>
                    <a:pt x="1870" y="1125"/>
                    <a:pt x="2888" y="1536"/>
                  </a:cubicBezTo>
                  <a:cubicBezTo>
                    <a:pt x="4696" y="2265"/>
                    <a:pt x="5547" y="3071"/>
                    <a:pt x="5426" y="4514"/>
                  </a:cubicBezTo>
                  <a:cubicBezTo>
                    <a:pt x="5365" y="5335"/>
                    <a:pt x="5365" y="6171"/>
                    <a:pt x="5426" y="6992"/>
                  </a:cubicBezTo>
                  <a:cubicBezTo>
                    <a:pt x="5654" y="6323"/>
                    <a:pt x="5775" y="5624"/>
                    <a:pt x="5791" y="4910"/>
                  </a:cubicBezTo>
                  <a:cubicBezTo>
                    <a:pt x="5791" y="3709"/>
                    <a:pt x="5365" y="2280"/>
                    <a:pt x="3663" y="1536"/>
                  </a:cubicBezTo>
                  <a:cubicBezTo>
                    <a:pt x="1733" y="700"/>
                    <a:pt x="608" y="229"/>
                    <a:pt x="0" y="1"/>
                  </a:cubicBezTo>
                  <a:close/>
                </a:path>
              </a:pathLst>
            </a:custGeom>
            <a:solidFill>
              <a:srgbClr val="D0BC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2"/>
            <p:cNvSpPr/>
            <p:nvPr/>
          </p:nvSpPr>
          <p:spPr>
            <a:xfrm>
              <a:off x="2200050" y="2190150"/>
              <a:ext cx="116275" cy="76000"/>
            </a:xfrm>
            <a:custGeom>
              <a:avLst/>
              <a:gdLst/>
              <a:ahLst/>
              <a:cxnLst/>
              <a:rect l="l" t="t" r="r" b="b"/>
              <a:pathLst>
                <a:path w="4651" h="3040" extrusionOk="0">
                  <a:moveTo>
                    <a:pt x="244" y="1"/>
                  </a:moveTo>
                  <a:lnTo>
                    <a:pt x="228" y="16"/>
                  </a:lnTo>
                  <a:cubicBezTo>
                    <a:pt x="240" y="16"/>
                    <a:pt x="252" y="17"/>
                    <a:pt x="264" y="18"/>
                  </a:cubicBezTo>
                  <a:lnTo>
                    <a:pt x="264" y="18"/>
                  </a:lnTo>
                  <a:lnTo>
                    <a:pt x="244" y="1"/>
                  </a:lnTo>
                  <a:close/>
                  <a:moveTo>
                    <a:pt x="264" y="18"/>
                  </a:moveTo>
                  <a:lnTo>
                    <a:pt x="350" y="92"/>
                  </a:lnTo>
                  <a:lnTo>
                    <a:pt x="411" y="137"/>
                  </a:lnTo>
                  <a:cubicBezTo>
                    <a:pt x="806" y="456"/>
                    <a:pt x="958" y="760"/>
                    <a:pt x="958" y="1034"/>
                  </a:cubicBezTo>
                  <a:cubicBezTo>
                    <a:pt x="958" y="1718"/>
                    <a:pt x="1" y="2158"/>
                    <a:pt x="1" y="2158"/>
                  </a:cubicBezTo>
                  <a:cubicBezTo>
                    <a:pt x="16" y="2280"/>
                    <a:pt x="31" y="2402"/>
                    <a:pt x="77" y="2523"/>
                  </a:cubicBezTo>
                  <a:cubicBezTo>
                    <a:pt x="198" y="2706"/>
                    <a:pt x="335" y="2873"/>
                    <a:pt x="487" y="3040"/>
                  </a:cubicBezTo>
                  <a:lnTo>
                    <a:pt x="745" y="3040"/>
                  </a:lnTo>
                  <a:cubicBezTo>
                    <a:pt x="2052" y="3010"/>
                    <a:pt x="3359" y="2842"/>
                    <a:pt x="4651" y="2554"/>
                  </a:cubicBezTo>
                  <a:lnTo>
                    <a:pt x="4651" y="2554"/>
                  </a:lnTo>
                  <a:cubicBezTo>
                    <a:pt x="3982" y="2645"/>
                    <a:pt x="3313" y="2690"/>
                    <a:pt x="2645" y="2690"/>
                  </a:cubicBezTo>
                  <a:cubicBezTo>
                    <a:pt x="1551" y="2690"/>
                    <a:pt x="745" y="2584"/>
                    <a:pt x="776" y="2538"/>
                  </a:cubicBezTo>
                  <a:cubicBezTo>
                    <a:pt x="836" y="2447"/>
                    <a:pt x="1505" y="1429"/>
                    <a:pt x="1475" y="700"/>
                  </a:cubicBezTo>
                  <a:cubicBezTo>
                    <a:pt x="1445" y="211"/>
                    <a:pt x="736" y="54"/>
                    <a:pt x="264" y="18"/>
                  </a:cubicBezTo>
                  <a:close/>
                </a:path>
              </a:pathLst>
            </a:custGeom>
            <a:solidFill>
              <a:srgbClr val="D0BC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2"/>
            <p:cNvSpPr/>
            <p:nvPr/>
          </p:nvSpPr>
          <p:spPr>
            <a:xfrm>
              <a:off x="2269575" y="2135825"/>
              <a:ext cx="120850" cy="93850"/>
            </a:xfrm>
            <a:custGeom>
              <a:avLst/>
              <a:gdLst/>
              <a:ahLst/>
              <a:cxnLst/>
              <a:rect l="l" t="t" r="r" b="b"/>
              <a:pathLst>
                <a:path w="4834" h="3754" extrusionOk="0">
                  <a:moveTo>
                    <a:pt x="2675" y="0"/>
                  </a:moveTo>
                  <a:cubicBezTo>
                    <a:pt x="2371" y="0"/>
                    <a:pt x="2083" y="61"/>
                    <a:pt x="1809" y="152"/>
                  </a:cubicBezTo>
                  <a:cubicBezTo>
                    <a:pt x="654" y="563"/>
                    <a:pt x="1" y="1672"/>
                    <a:pt x="335" y="2614"/>
                  </a:cubicBezTo>
                  <a:cubicBezTo>
                    <a:pt x="593" y="3328"/>
                    <a:pt x="1323" y="3754"/>
                    <a:pt x="2159" y="3754"/>
                  </a:cubicBezTo>
                  <a:cubicBezTo>
                    <a:pt x="2447" y="3754"/>
                    <a:pt x="2751" y="3708"/>
                    <a:pt x="3025" y="3602"/>
                  </a:cubicBezTo>
                  <a:cubicBezTo>
                    <a:pt x="4165" y="3192"/>
                    <a:pt x="4833" y="2098"/>
                    <a:pt x="4484" y="1140"/>
                  </a:cubicBezTo>
                  <a:cubicBezTo>
                    <a:pt x="4241" y="441"/>
                    <a:pt x="3496" y="0"/>
                    <a:pt x="2675" y="0"/>
                  </a:cubicBezTo>
                  <a:close/>
                </a:path>
              </a:pathLst>
            </a:custGeom>
            <a:solidFill>
              <a:srgbClr val="CD7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2"/>
            <p:cNvSpPr/>
            <p:nvPr/>
          </p:nvSpPr>
          <p:spPr>
            <a:xfrm>
              <a:off x="2086825" y="2118300"/>
              <a:ext cx="114400" cy="81375"/>
            </a:xfrm>
            <a:custGeom>
              <a:avLst/>
              <a:gdLst/>
              <a:ahLst/>
              <a:cxnLst/>
              <a:rect l="l" t="t" r="r" b="b"/>
              <a:pathLst>
                <a:path w="4576" h="3255" extrusionOk="0">
                  <a:moveTo>
                    <a:pt x="1878" y="0"/>
                  </a:moveTo>
                  <a:cubicBezTo>
                    <a:pt x="1271" y="0"/>
                    <a:pt x="716" y="314"/>
                    <a:pt x="396" y="823"/>
                  </a:cubicBezTo>
                  <a:cubicBezTo>
                    <a:pt x="1" y="1507"/>
                    <a:pt x="183" y="2373"/>
                    <a:pt x="761" y="3011"/>
                  </a:cubicBezTo>
                  <a:lnTo>
                    <a:pt x="1004" y="3026"/>
                  </a:lnTo>
                  <a:cubicBezTo>
                    <a:pt x="1536" y="3042"/>
                    <a:pt x="2068" y="3133"/>
                    <a:pt x="2600" y="3254"/>
                  </a:cubicBezTo>
                  <a:cubicBezTo>
                    <a:pt x="2600" y="3254"/>
                    <a:pt x="3040" y="2540"/>
                    <a:pt x="3815" y="2540"/>
                  </a:cubicBezTo>
                  <a:cubicBezTo>
                    <a:pt x="4013" y="2540"/>
                    <a:pt x="4195" y="2586"/>
                    <a:pt x="4362" y="2662"/>
                  </a:cubicBezTo>
                  <a:cubicBezTo>
                    <a:pt x="4575" y="1841"/>
                    <a:pt x="4119" y="868"/>
                    <a:pt x="3207" y="352"/>
                  </a:cubicBezTo>
                  <a:cubicBezTo>
                    <a:pt x="2827" y="124"/>
                    <a:pt x="2402" y="2"/>
                    <a:pt x="1961" y="2"/>
                  </a:cubicBezTo>
                  <a:cubicBezTo>
                    <a:pt x="1933" y="1"/>
                    <a:pt x="1905" y="0"/>
                    <a:pt x="1878" y="0"/>
                  </a:cubicBezTo>
                  <a:close/>
                </a:path>
              </a:pathLst>
            </a:custGeom>
            <a:solidFill>
              <a:srgbClr val="CD7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2"/>
            <p:cNvSpPr/>
            <p:nvPr/>
          </p:nvSpPr>
          <p:spPr>
            <a:xfrm>
              <a:off x="2064025" y="1981575"/>
              <a:ext cx="161875" cy="220375"/>
            </a:xfrm>
            <a:custGeom>
              <a:avLst/>
              <a:gdLst/>
              <a:ahLst/>
              <a:cxnLst/>
              <a:rect l="l" t="t" r="r" b="b"/>
              <a:pathLst>
                <a:path w="6475" h="8815" extrusionOk="0">
                  <a:moveTo>
                    <a:pt x="6475" y="0"/>
                  </a:moveTo>
                  <a:cubicBezTo>
                    <a:pt x="6475" y="0"/>
                    <a:pt x="3891" y="61"/>
                    <a:pt x="2189" y="760"/>
                  </a:cubicBezTo>
                  <a:cubicBezTo>
                    <a:pt x="472" y="1459"/>
                    <a:pt x="670" y="4316"/>
                    <a:pt x="335" y="6186"/>
                  </a:cubicBezTo>
                  <a:cubicBezTo>
                    <a:pt x="1" y="8070"/>
                    <a:pt x="1338" y="8815"/>
                    <a:pt x="1338" y="8815"/>
                  </a:cubicBezTo>
                  <a:cubicBezTo>
                    <a:pt x="654" y="8055"/>
                    <a:pt x="1186" y="5897"/>
                    <a:pt x="1445" y="5502"/>
                  </a:cubicBezTo>
                  <a:cubicBezTo>
                    <a:pt x="1607" y="5244"/>
                    <a:pt x="2027" y="5196"/>
                    <a:pt x="2317" y="5196"/>
                  </a:cubicBezTo>
                  <a:cubicBezTo>
                    <a:pt x="2489" y="5196"/>
                    <a:pt x="2615" y="5213"/>
                    <a:pt x="2615" y="5213"/>
                  </a:cubicBezTo>
                  <a:lnTo>
                    <a:pt x="1779" y="5031"/>
                  </a:lnTo>
                  <a:cubicBezTo>
                    <a:pt x="1779" y="5031"/>
                    <a:pt x="2174" y="3085"/>
                    <a:pt x="2660" y="1900"/>
                  </a:cubicBezTo>
                  <a:cubicBezTo>
                    <a:pt x="3132" y="730"/>
                    <a:pt x="6353" y="61"/>
                    <a:pt x="6475" y="0"/>
                  </a:cubicBezTo>
                  <a:close/>
                </a:path>
              </a:pathLst>
            </a:custGeom>
            <a:solidFill>
              <a:srgbClr val="F8F5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2"/>
            <p:cNvSpPr/>
            <p:nvPr/>
          </p:nvSpPr>
          <p:spPr>
            <a:xfrm>
              <a:off x="2295950" y="2101250"/>
              <a:ext cx="57375" cy="43750"/>
            </a:xfrm>
            <a:custGeom>
              <a:avLst/>
              <a:gdLst/>
              <a:ahLst/>
              <a:cxnLst/>
              <a:rect l="l" t="t" r="r" b="b"/>
              <a:pathLst>
                <a:path w="2295" h="1750" extrusionOk="0">
                  <a:moveTo>
                    <a:pt x="1438" y="0"/>
                  </a:moveTo>
                  <a:cubicBezTo>
                    <a:pt x="1240" y="0"/>
                    <a:pt x="1043" y="61"/>
                    <a:pt x="876" y="168"/>
                  </a:cubicBezTo>
                  <a:cubicBezTo>
                    <a:pt x="556" y="380"/>
                    <a:pt x="313" y="684"/>
                    <a:pt x="192" y="1049"/>
                  </a:cubicBezTo>
                  <a:cubicBezTo>
                    <a:pt x="116" y="1247"/>
                    <a:pt x="55" y="1444"/>
                    <a:pt x="9" y="1642"/>
                  </a:cubicBezTo>
                  <a:cubicBezTo>
                    <a:pt x="1" y="1710"/>
                    <a:pt x="55" y="1749"/>
                    <a:pt x="109" y="1749"/>
                  </a:cubicBezTo>
                  <a:cubicBezTo>
                    <a:pt x="151" y="1749"/>
                    <a:pt x="194" y="1725"/>
                    <a:pt x="207" y="1672"/>
                  </a:cubicBezTo>
                  <a:lnTo>
                    <a:pt x="207" y="1657"/>
                  </a:lnTo>
                  <a:cubicBezTo>
                    <a:pt x="253" y="1459"/>
                    <a:pt x="313" y="1262"/>
                    <a:pt x="389" y="1064"/>
                  </a:cubicBezTo>
                  <a:cubicBezTo>
                    <a:pt x="496" y="760"/>
                    <a:pt x="693" y="502"/>
                    <a:pt x="967" y="335"/>
                  </a:cubicBezTo>
                  <a:cubicBezTo>
                    <a:pt x="1104" y="244"/>
                    <a:pt x="1271" y="198"/>
                    <a:pt x="1453" y="198"/>
                  </a:cubicBezTo>
                  <a:cubicBezTo>
                    <a:pt x="1605" y="198"/>
                    <a:pt x="1757" y="228"/>
                    <a:pt x="1909" y="304"/>
                  </a:cubicBezTo>
                  <a:cubicBezTo>
                    <a:pt x="1955" y="320"/>
                    <a:pt x="2000" y="350"/>
                    <a:pt x="2046" y="365"/>
                  </a:cubicBezTo>
                  <a:lnTo>
                    <a:pt x="2076" y="396"/>
                  </a:lnTo>
                  <a:lnTo>
                    <a:pt x="2091" y="396"/>
                  </a:lnTo>
                  <a:cubicBezTo>
                    <a:pt x="2113" y="414"/>
                    <a:pt x="2136" y="422"/>
                    <a:pt x="2156" y="422"/>
                  </a:cubicBezTo>
                  <a:cubicBezTo>
                    <a:pt x="2237" y="422"/>
                    <a:pt x="2294" y="304"/>
                    <a:pt x="2198" y="244"/>
                  </a:cubicBezTo>
                  <a:cubicBezTo>
                    <a:pt x="1970" y="92"/>
                    <a:pt x="1711" y="16"/>
                    <a:pt x="1438" y="0"/>
                  </a:cubicBezTo>
                  <a:close/>
                </a:path>
              </a:pathLst>
            </a:custGeom>
            <a:solidFill>
              <a:srgbClr val="7B6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2"/>
            <p:cNvSpPr/>
            <p:nvPr/>
          </p:nvSpPr>
          <p:spPr>
            <a:xfrm>
              <a:off x="2157125" y="2097075"/>
              <a:ext cx="47575" cy="38575"/>
            </a:xfrm>
            <a:custGeom>
              <a:avLst/>
              <a:gdLst/>
              <a:ahLst/>
              <a:cxnLst/>
              <a:rect l="l" t="t" r="r" b="b"/>
              <a:pathLst>
                <a:path w="1903" h="1543" extrusionOk="0">
                  <a:moveTo>
                    <a:pt x="547" y="0"/>
                  </a:moveTo>
                  <a:cubicBezTo>
                    <a:pt x="395" y="0"/>
                    <a:pt x="259" y="31"/>
                    <a:pt x="122" y="76"/>
                  </a:cubicBezTo>
                  <a:cubicBezTo>
                    <a:pt x="0" y="117"/>
                    <a:pt x="47" y="266"/>
                    <a:pt x="145" y="266"/>
                  </a:cubicBezTo>
                  <a:cubicBezTo>
                    <a:pt x="157" y="266"/>
                    <a:pt x="169" y="264"/>
                    <a:pt x="183" y="259"/>
                  </a:cubicBezTo>
                  <a:cubicBezTo>
                    <a:pt x="289" y="213"/>
                    <a:pt x="411" y="183"/>
                    <a:pt x="532" y="183"/>
                  </a:cubicBezTo>
                  <a:cubicBezTo>
                    <a:pt x="775" y="183"/>
                    <a:pt x="1003" y="274"/>
                    <a:pt x="1170" y="426"/>
                  </a:cubicBezTo>
                  <a:cubicBezTo>
                    <a:pt x="1444" y="714"/>
                    <a:pt x="1626" y="1079"/>
                    <a:pt x="1702" y="1459"/>
                  </a:cubicBezTo>
                  <a:cubicBezTo>
                    <a:pt x="1709" y="1518"/>
                    <a:pt x="1749" y="1543"/>
                    <a:pt x="1790" y="1543"/>
                  </a:cubicBezTo>
                  <a:cubicBezTo>
                    <a:pt x="1845" y="1543"/>
                    <a:pt x="1902" y="1498"/>
                    <a:pt x="1885" y="1429"/>
                  </a:cubicBezTo>
                  <a:cubicBezTo>
                    <a:pt x="1809" y="988"/>
                    <a:pt x="1611" y="593"/>
                    <a:pt x="1307" y="289"/>
                  </a:cubicBezTo>
                  <a:cubicBezTo>
                    <a:pt x="1094" y="107"/>
                    <a:pt x="821" y="0"/>
                    <a:pt x="547" y="0"/>
                  </a:cubicBezTo>
                  <a:close/>
                </a:path>
              </a:pathLst>
            </a:custGeom>
            <a:solidFill>
              <a:srgbClr val="7B6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2"/>
            <p:cNvSpPr/>
            <p:nvPr/>
          </p:nvSpPr>
          <p:spPr>
            <a:xfrm>
              <a:off x="2216600" y="2123225"/>
              <a:ext cx="35900" cy="26475"/>
            </a:xfrm>
            <a:custGeom>
              <a:avLst/>
              <a:gdLst/>
              <a:ahLst/>
              <a:cxnLst/>
              <a:rect l="l" t="t" r="r" b="b"/>
              <a:pathLst>
                <a:path w="1436" h="1059" extrusionOk="0">
                  <a:moveTo>
                    <a:pt x="1044" y="0"/>
                  </a:moveTo>
                  <a:cubicBezTo>
                    <a:pt x="911" y="0"/>
                    <a:pt x="847" y="212"/>
                    <a:pt x="676" y="398"/>
                  </a:cubicBezTo>
                  <a:cubicBezTo>
                    <a:pt x="635" y="439"/>
                    <a:pt x="602" y="454"/>
                    <a:pt x="572" y="454"/>
                  </a:cubicBezTo>
                  <a:cubicBezTo>
                    <a:pt x="475" y="454"/>
                    <a:pt x="417" y="288"/>
                    <a:pt x="285" y="288"/>
                  </a:cubicBezTo>
                  <a:cubicBezTo>
                    <a:pt x="261" y="288"/>
                    <a:pt x="235" y="294"/>
                    <a:pt x="205" y="307"/>
                  </a:cubicBezTo>
                  <a:cubicBezTo>
                    <a:pt x="1" y="383"/>
                    <a:pt x="193" y="1059"/>
                    <a:pt x="538" y="1059"/>
                  </a:cubicBezTo>
                  <a:cubicBezTo>
                    <a:pt x="604" y="1059"/>
                    <a:pt x="676" y="1034"/>
                    <a:pt x="752" y="975"/>
                  </a:cubicBezTo>
                  <a:cubicBezTo>
                    <a:pt x="1223" y="611"/>
                    <a:pt x="1436" y="64"/>
                    <a:pt x="1071" y="3"/>
                  </a:cubicBezTo>
                  <a:cubicBezTo>
                    <a:pt x="1062" y="1"/>
                    <a:pt x="1053" y="0"/>
                    <a:pt x="1044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2"/>
            <p:cNvSpPr/>
            <p:nvPr/>
          </p:nvSpPr>
          <p:spPr>
            <a:xfrm>
              <a:off x="2228175" y="2152150"/>
              <a:ext cx="30800" cy="32700"/>
            </a:xfrm>
            <a:custGeom>
              <a:avLst/>
              <a:gdLst/>
              <a:ahLst/>
              <a:cxnLst/>
              <a:rect l="l" t="t" r="r" b="b"/>
              <a:pathLst>
                <a:path w="1232" h="1308" extrusionOk="0">
                  <a:moveTo>
                    <a:pt x="1155" y="1"/>
                  </a:moveTo>
                  <a:cubicBezTo>
                    <a:pt x="1094" y="1"/>
                    <a:pt x="1049" y="31"/>
                    <a:pt x="1034" y="92"/>
                  </a:cubicBezTo>
                  <a:lnTo>
                    <a:pt x="1034" y="122"/>
                  </a:lnTo>
                  <a:cubicBezTo>
                    <a:pt x="1003" y="320"/>
                    <a:pt x="942" y="517"/>
                    <a:pt x="866" y="700"/>
                  </a:cubicBezTo>
                  <a:cubicBezTo>
                    <a:pt x="836" y="806"/>
                    <a:pt x="775" y="897"/>
                    <a:pt x="699" y="989"/>
                  </a:cubicBezTo>
                  <a:cubicBezTo>
                    <a:pt x="654" y="1049"/>
                    <a:pt x="578" y="1095"/>
                    <a:pt x="502" y="1110"/>
                  </a:cubicBezTo>
                  <a:lnTo>
                    <a:pt x="456" y="1110"/>
                  </a:lnTo>
                  <a:cubicBezTo>
                    <a:pt x="410" y="1110"/>
                    <a:pt x="365" y="1095"/>
                    <a:pt x="334" y="1065"/>
                  </a:cubicBezTo>
                  <a:cubicBezTo>
                    <a:pt x="274" y="1004"/>
                    <a:pt x="243" y="928"/>
                    <a:pt x="228" y="837"/>
                  </a:cubicBezTo>
                  <a:cubicBezTo>
                    <a:pt x="213" y="745"/>
                    <a:pt x="198" y="654"/>
                    <a:pt x="198" y="563"/>
                  </a:cubicBezTo>
                  <a:lnTo>
                    <a:pt x="198" y="487"/>
                  </a:lnTo>
                  <a:cubicBezTo>
                    <a:pt x="198" y="472"/>
                    <a:pt x="198" y="457"/>
                    <a:pt x="198" y="457"/>
                  </a:cubicBezTo>
                  <a:cubicBezTo>
                    <a:pt x="198" y="396"/>
                    <a:pt x="167" y="350"/>
                    <a:pt x="106" y="350"/>
                  </a:cubicBezTo>
                  <a:cubicBezTo>
                    <a:pt x="61" y="350"/>
                    <a:pt x="15" y="381"/>
                    <a:pt x="15" y="442"/>
                  </a:cubicBezTo>
                  <a:lnTo>
                    <a:pt x="0" y="426"/>
                  </a:lnTo>
                  <a:lnTo>
                    <a:pt x="0" y="548"/>
                  </a:lnTo>
                  <a:cubicBezTo>
                    <a:pt x="0" y="700"/>
                    <a:pt x="31" y="852"/>
                    <a:pt x="76" y="989"/>
                  </a:cubicBezTo>
                  <a:cubicBezTo>
                    <a:pt x="91" y="1080"/>
                    <a:pt x="137" y="1141"/>
                    <a:pt x="198" y="1201"/>
                  </a:cubicBezTo>
                  <a:cubicBezTo>
                    <a:pt x="274" y="1262"/>
                    <a:pt x="365" y="1308"/>
                    <a:pt x="456" y="1308"/>
                  </a:cubicBezTo>
                  <a:lnTo>
                    <a:pt x="517" y="1308"/>
                  </a:lnTo>
                  <a:cubicBezTo>
                    <a:pt x="654" y="1277"/>
                    <a:pt x="790" y="1186"/>
                    <a:pt x="866" y="1065"/>
                  </a:cubicBezTo>
                  <a:cubicBezTo>
                    <a:pt x="1003" y="882"/>
                    <a:pt x="1094" y="685"/>
                    <a:pt x="1155" y="457"/>
                  </a:cubicBezTo>
                  <a:cubicBezTo>
                    <a:pt x="1201" y="274"/>
                    <a:pt x="1231" y="122"/>
                    <a:pt x="1231" y="122"/>
                  </a:cubicBezTo>
                  <a:cubicBezTo>
                    <a:pt x="1231" y="62"/>
                    <a:pt x="1201" y="16"/>
                    <a:pt x="1155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2"/>
            <p:cNvSpPr/>
            <p:nvPr/>
          </p:nvSpPr>
          <p:spPr>
            <a:xfrm>
              <a:off x="2067075" y="2279425"/>
              <a:ext cx="10275" cy="31575"/>
            </a:xfrm>
            <a:custGeom>
              <a:avLst/>
              <a:gdLst/>
              <a:ahLst/>
              <a:cxnLst/>
              <a:rect l="l" t="t" r="r" b="b"/>
              <a:pathLst>
                <a:path w="411" h="1263" extrusionOk="0">
                  <a:moveTo>
                    <a:pt x="289" y="1"/>
                  </a:moveTo>
                  <a:cubicBezTo>
                    <a:pt x="289" y="1"/>
                    <a:pt x="213" y="168"/>
                    <a:pt x="153" y="381"/>
                  </a:cubicBezTo>
                  <a:cubicBezTo>
                    <a:pt x="61" y="609"/>
                    <a:pt x="16" y="852"/>
                    <a:pt x="16" y="1095"/>
                  </a:cubicBezTo>
                  <a:cubicBezTo>
                    <a:pt x="1" y="1156"/>
                    <a:pt x="16" y="1201"/>
                    <a:pt x="31" y="1262"/>
                  </a:cubicBezTo>
                  <a:lnTo>
                    <a:pt x="168" y="1232"/>
                  </a:lnTo>
                  <a:cubicBezTo>
                    <a:pt x="153" y="1186"/>
                    <a:pt x="153" y="1141"/>
                    <a:pt x="153" y="1095"/>
                  </a:cubicBezTo>
                  <a:cubicBezTo>
                    <a:pt x="168" y="867"/>
                    <a:pt x="213" y="639"/>
                    <a:pt x="274" y="426"/>
                  </a:cubicBezTo>
                  <a:cubicBezTo>
                    <a:pt x="320" y="320"/>
                    <a:pt x="350" y="244"/>
                    <a:pt x="380" y="168"/>
                  </a:cubicBezTo>
                  <a:lnTo>
                    <a:pt x="411" y="62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2"/>
            <p:cNvSpPr/>
            <p:nvPr/>
          </p:nvSpPr>
          <p:spPr>
            <a:xfrm>
              <a:off x="1972475" y="2161050"/>
              <a:ext cx="275100" cy="340275"/>
            </a:xfrm>
            <a:custGeom>
              <a:avLst/>
              <a:gdLst/>
              <a:ahLst/>
              <a:cxnLst/>
              <a:rect l="l" t="t" r="r" b="b"/>
              <a:pathLst>
                <a:path w="11004" h="13611" extrusionOk="0">
                  <a:moveTo>
                    <a:pt x="2455" y="0"/>
                  </a:moveTo>
                  <a:cubicBezTo>
                    <a:pt x="2100" y="0"/>
                    <a:pt x="1706" y="172"/>
                    <a:pt x="1307" y="617"/>
                  </a:cubicBezTo>
                  <a:cubicBezTo>
                    <a:pt x="1" y="2076"/>
                    <a:pt x="1946" y="2791"/>
                    <a:pt x="1946" y="2791"/>
                  </a:cubicBezTo>
                  <a:cubicBezTo>
                    <a:pt x="1703" y="3368"/>
                    <a:pt x="487" y="3626"/>
                    <a:pt x="684" y="5131"/>
                  </a:cubicBezTo>
                  <a:cubicBezTo>
                    <a:pt x="806" y="6043"/>
                    <a:pt x="2538" y="7137"/>
                    <a:pt x="4575" y="7532"/>
                  </a:cubicBezTo>
                  <a:cubicBezTo>
                    <a:pt x="5000" y="10161"/>
                    <a:pt x="3040" y="13611"/>
                    <a:pt x="3040" y="13611"/>
                  </a:cubicBezTo>
                  <a:lnTo>
                    <a:pt x="10061" y="13611"/>
                  </a:lnTo>
                  <a:cubicBezTo>
                    <a:pt x="10061" y="13611"/>
                    <a:pt x="10866" y="11970"/>
                    <a:pt x="10441" y="9508"/>
                  </a:cubicBezTo>
                  <a:lnTo>
                    <a:pt x="10456" y="9492"/>
                  </a:lnTo>
                  <a:cubicBezTo>
                    <a:pt x="10045" y="7114"/>
                    <a:pt x="9790" y="6466"/>
                    <a:pt x="9718" y="6466"/>
                  </a:cubicBezTo>
                  <a:cubicBezTo>
                    <a:pt x="9716" y="6466"/>
                    <a:pt x="9713" y="6467"/>
                    <a:pt x="9711" y="6468"/>
                  </a:cubicBezTo>
                  <a:cubicBezTo>
                    <a:pt x="11003" y="5252"/>
                    <a:pt x="9331" y="4022"/>
                    <a:pt x="9180" y="3687"/>
                  </a:cubicBezTo>
                  <a:cubicBezTo>
                    <a:pt x="9134" y="3566"/>
                    <a:pt x="9119" y="3444"/>
                    <a:pt x="9104" y="3322"/>
                  </a:cubicBezTo>
                  <a:cubicBezTo>
                    <a:pt x="9104" y="3322"/>
                    <a:pt x="10942" y="2471"/>
                    <a:pt x="9514" y="1301"/>
                  </a:cubicBezTo>
                  <a:cubicBezTo>
                    <a:pt x="9091" y="959"/>
                    <a:pt x="8715" y="838"/>
                    <a:pt x="8395" y="838"/>
                  </a:cubicBezTo>
                  <a:cubicBezTo>
                    <a:pt x="7622" y="838"/>
                    <a:pt x="7174" y="1544"/>
                    <a:pt x="7174" y="1544"/>
                  </a:cubicBezTo>
                  <a:cubicBezTo>
                    <a:pt x="6642" y="1423"/>
                    <a:pt x="6110" y="1332"/>
                    <a:pt x="5578" y="1301"/>
                  </a:cubicBezTo>
                  <a:cubicBezTo>
                    <a:pt x="5465" y="1295"/>
                    <a:pt x="5351" y="1292"/>
                    <a:pt x="5238" y="1292"/>
                  </a:cubicBezTo>
                  <a:cubicBezTo>
                    <a:pt x="4774" y="1292"/>
                    <a:pt x="4313" y="1343"/>
                    <a:pt x="3861" y="1453"/>
                  </a:cubicBezTo>
                  <a:cubicBezTo>
                    <a:pt x="3850" y="865"/>
                    <a:pt x="3251" y="0"/>
                    <a:pt x="2455" y="0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2"/>
            <p:cNvSpPr/>
            <p:nvPr/>
          </p:nvSpPr>
          <p:spPr>
            <a:xfrm>
              <a:off x="2021100" y="2161650"/>
              <a:ext cx="48650" cy="45625"/>
            </a:xfrm>
            <a:custGeom>
              <a:avLst/>
              <a:gdLst/>
              <a:ahLst/>
              <a:cxnLst/>
              <a:rect l="l" t="t" r="r" b="b"/>
              <a:pathLst>
                <a:path w="1946" h="1825" extrusionOk="0">
                  <a:moveTo>
                    <a:pt x="1946" y="1429"/>
                  </a:moveTo>
                  <a:cubicBezTo>
                    <a:pt x="1931" y="1434"/>
                    <a:pt x="1915" y="1438"/>
                    <a:pt x="1900" y="1443"/>
                  </a:cubicBezTo>
                  <a:lnTo>
                    <a:pt x="1900" y="1443"/>
                  </a:lnTo>
                  <a:cubicBezTo>
                    <a:pt x="1900" y="1444"/>
                    <a:pt x="1900" y="1444"/>
                    <a:pt x="1900" y="1444"/>
                  </a:cubicBezTo>
                  <a:lnTo>
                    <a:pt x="1946" y="1429"/>
                  </a:lnTo>
                  <a:close/>
                  <a:moveTo>
                    <a:pt x="502" y="1"/>
                  </a:moveTo>
                  <a:cubicBezTo>
                    <a:pt x="335" y="1"/>
                    <a:pt x="153" y="31"/>
                    <a:pt x="1" y="107"/>
                  </a:cubicBezTo>
                  <a:cubicBezTo>
                    <a:pt x="365" y="153"/>
                    <a:pt x="791" y="305"/>
                    <a:pt x="1019" y="639"/>
                  </a:cubicBezTo>
                  <a:cubicBezTo>
                    <a:pt x="1460" y="1323"/>
                    <a:pt x="1277" y="1824"/>
                    <a:pt x="1277" y="1824"/>
                  </a:cubicBezTo>
                  <a:cubicBezTo>
                    <a:pt x="1463" y="1653"/>
                    <a:pt x="1662" y="1522"/>
                    <a:pt x="1900" y="1443"/>
                  </a:cubicBezTo>
                  <a:lnTo>
                    <a:pt x="1900" y="1443"/>
                  </a:lnTo>
                  <a:cubicBezTo>
                    <a:pt x="1900" y="866"/>
                    <a:pt x="1292" y="1"/>
                    <a:pt x="502" y="1"/>
                  </a:cubicBezTo>
                  <a:close/>
                </a:path>
              </a:pathLst>
            </a:custGeom>
            <a:solidFill>
              <a:srgbClr val="C15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2"/>
            <p:cNvSpPr/>
            <p:nvPr/>
          </p:nvSpPr>
          <p:spPr>
            <a:xfrm>
              <a:off x="2072400" y="2196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15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2"/>
            <p:cNvSpPr/>
            <p:nvPr/>
          </p:nvSpPr>
          <p:spPr>
            <a:xfrm>
              <a:off x="2160550" y="2192425"/>
              <a:ext cx="67250" cy="163400"/>
            </a:xfrm>
            <a:custGeom>
              <a:avLst/>
              <a:gdLst/>
              <a:ahLst/>
              <a:cxnLst/>
              <a:rect l="l" t="t" r="r" b="b"/>
              <a:pathLst>
                <a:path w="2690" h="6536" extrusionOk="0">
                  <a:moveTo>
                    <a:pt x="319" y="5806"/>
                  </a:moveTo>
                  <a:lnTo>
                    <a:pt x="0" y="5928"/>
                  </a:lnTo>
                  <a:cubicBezTo>
                    <a:pt x="0" y="5928"/>
                    <a:pt x="122" y="5882"/>
                    <a:pt x="319" y="5806"/>
                  </a:cubicBezTo>
                  <a:close/>
                  <a:moveTo>
                    <a:pt x="1945" y="1"/>
                  </a:moveTo>
                  <a:cubicBezTo>
                    <a:pt x="2112" y="244"/>
                    <a:pt x="2371" y="700"/>
                    <a:pt x="2082" y="988"/>
                  </a:cubicBezTo>
                  <a:cubicBezTo>
                    <a:pt x="1824" y="1262"/>
                    <a:pt x="1520" y="1520"/>
                    <a:pt x="1216" y="1748"/>
                  </a:cubicBezTo>
                  <a:cubicBezTo>
                    <a:pt x="1170" y="2174"/>
                    <a:pt x="1277" y="2599"/>
                    <a:pt x="1535" y="2949"/>
                  </a:cubicBezTo>
                  <a:cubicBezTo>
                    <a:pt x="1945" y="3511"/>
                    <a:pt x="1991" y="5046"/>
                    <a:pt x="1337" y="5365"/>
                  </a:cubicBezTo>
                  <a:cubicBezTo>
                    <a:pt x="957" y="5548"/>
                    <a:pt x="578" y="5700"/>
                    <a:pt x="334" y="5806"/>
                  </a:cubicBezTo>
                  <a:cubicBezTo>
                    <a:pt x="638" y="5684"/>
                    <a:pt x="957" y="5608"/>
                    <a:pt x="1292" y="5593"/>
                  </a:cubicBezTo>
                  <a:cubicBezTo>
                    <a:pt x="1309" y="5592"/>
                    <a:pt x="1326" y="5591"/>
                    <a:pt x="1342" y="5591"/>
                  </a:cubicBezTo>
                  <a:cubicBezTo>
                    <a:pt x="1490" y="5591"/>
                    <a:pt x="1623" y="5650"/>
                    <a:pt x="1733" y="5745"/>
                  </a:cubicBezTo>
                  <a:cubicBezTo>
                    <a:pt x="1900" y="5988"/>
                    <a:pt x="2006" y="6247"/>
                    <a:pt x="2067" y="6535"/>
                  </a:cubicBezTo>
                  <a:cubicBezTo>
                    <a:pt x="2234" y="6459"/>
                    <a:pt x="2401" y="6368"/>
                    <a:pt x="2553" y="6277"/>
                  </a:cubicBezTo>
                  <a:cubicBezTo>
                    <a:pt x="2371" y="5472"/>
                    <a:pt x="2249" y="5213"/>
                    <a:pt x="2204" y="5213"/>
                  </a:cubicBezTo>
                  <a:cubicBezTo>
                    <a:pt x="2508" y="4970"/>
                    <a:pt x="2675" y="4605"/>
                    <a:pt x="2690" y="4225"/>
                  </a:cubicBezTo>
                  <a:cubicBezTo>
                    <a:pt x="2690" y="3390"/>
                    <a:pt x="1793" y="2675"/>
                    <a:pt x="1672" y="2432"/>
                  </a:cubicBezTo>
                  <a:cubicBezTo>
                    <a:pt x="1641" y="2311"/>
                    <a:pt x="1611" y="2189"/>
                    <a:pt x="1611" y="2067"/>
                  </a:cubicBezTo>
                  <a:cubicBezTo>
                    <a:pt x="1611" y="2067"/>
                    <a:pt x="2553" y="1627"/>
                    <a:pt x="2553" y="943"/>
                  </a:cubicBezTo>
                  <a:cubicBezTo>
                    <a:pt x="2553" y="669"/>
                    <a:pt x="2416" y="365"/>
                    <a:pt x="2006" y="31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C15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2"/>
            <p:cNvSpPr/>
            <p:nvPr/>
          </p:nvSpPr>
          <p:spPr>
            <a:xfrm>
              <a:off x="2200050" y="2386575"/>
              <a:ext cx="37650" cy="114750"/>
            </a:xfrm>
            <a:custGeom>
              <a:avLst/>
              <a:gdLst/>
              <a:ahLst/>
              <a:cxnLst/>
              <a:rect l="l" t="t" r="r" b="b"/>
              <a:pathLst>
                <a:path w="1506" h="4590" extrusionOk="0">
                  <a:moveTo>
                    <a:pt x="1262" y="0"/>
                  </a:moveTo>
                  <a:cubicBezTo>
                    <a:pt x="1095" y="92"/>
                    <a:pt x="912" y="183"/>
                    <a:pt x="745" y="259"/>
                  </a:cubicBezTo>
                  <a:cubicBezTo>
                    <a:pt x="806" y="882"/>
                    <a:pt x="821" y="1505"/>
                    <a:pt x="776" y="2143"/>
                  </a:cubicBezTo>
                  <a:cubicBezTo>
                    <a:pt x="669" y="2994"/>
                    <a:pt x="411" y="3830"/>
                    <a:pt x="1" y="4590"/>
                  </a:cubicBezTo>
                  <a:lnTo>
                    <a:pt x="973" y="4590"/>
                  </a:lnTo>
                  <a:cubicBezTo>
                    <a:pt x="1323" y="3739"/>
                    <a:pt x="1505" y="2827"/>
                    <a:pt x="1475" y="1900"/>
                  </a:cubicBezTo>
                  <a:cubicBezTo>
                    <a:pt x="1475" y="1429"/>
                    <a:pt x="1444" y="943"/>
                    <a:pt x="1353" y="471"/>
                  </a:cubicBezTo>
                  <a:cubicBezTo>
                    <a:pt x="1323" y="304"/>
                    <a:pt x="1307" y="137"/>
                    <a:pt x="1277" y="0"/>
                  </a:cubicBezTo>
                  <a:close/>
                </a:path>
              </a:pathLst>
            </a:custGeom>
            <a:solidFill>
              <a:srgbClr val="C15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2"/>
            <p:cNvSpPr/>
            <p:nvPr/>
          </p:nvSpPr>
          <p:spPr>
            <a:xfrm>
              <a:off x="2120275" y="2344775"/>
              <a:ext cx="77150" cy="156550"/>
            </a:xfrm>
            <a:custGeom>
              <a:avLst/>
              <a:gdLst/>
              <a:ahLst/>
              <a:cxnLst/>
              <a:rect l="l" t="t" r="r" b="b"/>
              <a:pathLst>
                <a:path w="3086" h="6262" extrusionOk="0">
                  <a:moveTo>
                    <a:pt x="2113" y="1"/>
                  </a:moveTo>
                  <a:cubicBezTo>
                    <a:pt x="1672" y="1"/>
                    <a:pt x="1687" y="335"/>
                    <a:pt x="1733" y="867"/>
                  </a:cubicBezTo>
                  <a:cubicBezTo>
                    <a:pt x="2128" y="867"/>
                    <a:pt x="2538" y="806"/>
                    <a:pt x="2918" y="700"/>
                  </a:cubicBezTo>
                  <a:cubicBezTo>
                    <a:pt x="2766" y="274"/>
                    <a:pt x="2508" y="1"/>
                    <a:pt x="2113" y="1"/>
                  </a:cubicBezTo>
                  <a:close/>
                  <a:moveTo>
                    <a:pt x="3070" y="2143"/>
                  </a:moveTo>
                  <a:cubicBezTo>
                    <a:pt x="2933" y="2159"/>
                    <a:pt x="2812" y="2159"/>
                    <a:pt x="2690" y="2159"/>
                  </a:cubicBezTo>
                  <a:cubicBezTo>
                    <a:pt x="2538" y="2159"/>
                    <a:pt x="2401" y="2159"/>
                    <a:pt x="2265" y="2143"/>
                  </a:cubicBezTo>
                  <a:lnTo>
                    <a:pt x="2265" y="2143"/>
                  </a:lnTo>
                  <a:lnTo>
                    <a:pt x="2432" y="2174"/>
                  </a:lnTo>
                  <a:cubicBezTo>
                    <a:pt x="2204" y="2311"/>
                    <a:pt x="1945" y="2402"/>
                    <a:pt x="1672" y="2447"/>
                  </a:cubicBezTo>
                  <a:cubicBezTo>
                    <a:pt x="1292" y="3663"/>
                    <a:pt x="0" y="5730"/>
                    <a:pt x="927" y="6262"/>
                  </a:cubicBezTo>
                  <a:lnTo>
                    <a:pt x="1581" y="6262"/>
                  </a:lnTo>
                  <a:cubicBezTo>
                    <a:pt x="2189" y="5897"/>
                    <a:pt x="2720" y="4529"/>
                    <a:pt x="2964" y="3177"/>
                  </a:cubicBezTo>
                  <a:cubicBezTo>
                    <a:pt x="3024" y="2827"/>
                    <a:pt x="3070" y="2493"/>
                    <a:pt x="3085" y="2143"/>
                  </a:cubicBezTo>
                  <a:close/>
                </a:path>
              </a:pathLst>
            </a:custGeom>
            <a:solidFill>
              <a:srgbClr val="C15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2"/>
            <p:cNvSpPr/>
            <p:nvPr/>
          </p:nvSpPr>
          <p:spPr>
            <a:xfrm>
              <a:off x="2193975" y="2355800"/>
              <a:ext cx="24725" cy="42575"/>
            </a:xfrm>
            <a:custGeom>
              <a:avLst/>
              <a:gdLst/>
              <a:ahLst/>
              <a:cxnLst/>
              <a:rect l="l" t="t" r="r" b="b"/>
              <a:pathLst>
                <a:path w="989" h="1703" extrusionOk="0">
                  <a:moveTo>
                    <a:pt x="715" y="0"/>
                  </a:moveTo>
                  <a:cubicBezTo>
                    <a:pt x="487" y="107"/>
                    <a:pt x="244" y="198"/>
                    <a:pt x="0" y="259"/>
                  </a:cubicBezTo>
                  <a:cubicBezTo>
                    <a:pt x="0" y="289"/>
                    <a:pt x="16" y="335"/>
                    <a:pt x="31" y="365"/>
                  </a:cubicBezTo>
                  <a:lnTo>
                    <a:pt x="152" y="350"/>
                  </a:lnTo>
                  <a:cubicBezTo>
                    <a:pt x="350" y="289"/>
                    <a:pt x="563" y="228"/>
                    <a:pt x="760" y="137"/>
                  </a:cubicBezTo>
                  <a:cubicBezTo>
                    <a:pt x="745" y="92"/>
                    <a:pt x="730" y="46"/>
                    <a:pt x="715" y="0"/>
                  </a:cubicBezTo>
                  <a:close/>
                  <a:moveTo>
                    <a:pt x="958" y="1292"/>
                  </a:moveTo>
                  <a:lnTo>
                    <a:pt x="958" y="1307"/>
                  </a:lnTo>
                  <a:cubicBezTo>
                    <a:pt x="684" y="1414"/>
                    <a:pt x="411" y="1474"/>
                    <a:pt x="137" y="1505"/>
                  </a:cubicBezTo>
                  <a:lnTo>
                    <a:pt x="137" y="1702"/>
                  </a:lnTo>
                  <a:cubicBezTo>
                    <a:pt x="426" y="1672"/>
                    <a:pt x="715" y="1596"/>
                    <a:pt x="988" y="1490"/>
                  </a:cubicBezTo>
                  <a:cubicBezTo>
                    <a:pt x="988" y="1429"/>
                    <a:pt x="973" y="1368"/>
                    <a:pt x="958" y="1292"/>
                  </a:cubicBezTo>
                  <a:close/>
                </a:path>
              </a:pathLst>
            </a:custGeom>
            <a:solidFill>
              <a:srgbClr val="C15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2"/>
            <p:cNvSpPr/>
            <p:nvPr/>
          </p:nvSpPr>
          <p:spPr>
            <a:xfrm>
              <a:off x="2211825" y="2349350"/>
              <a:ext cx="19775" cy="43700"/>
            </a:xfrm>
            <a:custGeom>
              <a:avLst/>
              <a:gdLst/>
              <a:ahLst/>
              <a:cxnLst/>
              <a:rect l="l" t="t" r="r" b="b"/>
              <a:pathLst>
                <a:path w="791" h="1748" extrusionOk="0">
                  <a:moveTo>
                    <a:pt x="487" y="0"/>
                  </a:moveTo>
                  <a:cubicBezTo>
                    <a:pt x="335" y="91"/>
                    <a:pt x="168" y="182"/>
                    <a:pt x="1" y="258"/>
                  </a:cubicBezTo>
                  <a:cubicBezTo>
                    <a:pt x="16" y="304"/>
                    <a:pt x="16" y="365"/>
                    <a:pt x="31" y="410"/>
                  </a:cubicBezTo>
                  <a:cubicBezTo>
                    <a:pt x="198" y="334"/>
                    <a:pt x="365" y="258"/>
                    <a:pt x="533" y="167"/>
                  </a:cubicBezTo>
                  <a:cubicBezTo>
                    <a:pt x="517" y="106"/>
                    <a:pt x="502" y="61"/>
                    <a:pt x="487" y="0"/>
                  </a:cubicBezTo>
                  <a:close/>
                  <a:moveTo>
                    <a:pt x="760" y="1307"/>
                  </a:moveTo>
                  <a:cubicBezTo>
                    <a:pt x="593" y="1398"/>
                    <a:pt x="411" y="1489"/>
                    <a:pt x="244" y="1565"/>
                  </a:cubicBezTo>
                  <a:cubicBezTo>
                    <a:pt x="244" y="1626"/>
                    <a:pt x="259" y="1687"/>
                    <a:pt x="259" y="1748"/>
                  </a:cubicBezTo>
                  <a:cubicBezTo>
                    <a:pt x="441" y="1672"/>
                    <a:pt x="624" y="1581"/>
                    <a:pt x="791" y="1489"/>
                  </a:cubicBezTo>
                  <a:cubicBezTo>
                    <a:pt x="776" y="1429"/>
                    <a:pt x="776" y="1368"/>
                    <a:pt x="760" y="1307"/>
                  </a:cubicBezTo>
                  <a:close/>
                </a:path>
              </a:pathLst>
            </a:custGeom>
            <a:solidFill>
              <a:srgbClr val="A447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2"/>
            <p:cNvSpPr/>
            <p:nvPr/>
          </p:nvSpPr>
          <p:spPr>
            <a:xfrm>
              <a:off x="2097475" y="2350850"/>
              <a:ext cx="67650" cy="45250"/>
            </a:xfrm>
            <a:custGeom>
              <a:avLst/>
              <a:gdLst/>
              <a:ahLst/>
              <a:cxnLst/>
              <a:rect l="l" t="t" r="r" b="b"/>
              <a:pathLst>
                <a:path w="2706" h="1810" extrusionOk="0">
                  <a:moveTo>
                    <a:pt x="2371" y="609"/>
                  </a:moveTo>
                  <a:lnTo>
                    <a:pt x="2371" y="609"/>
                  </a:lnTo>
                  <a:cubicBezTo>
                    <a:pt x="2477" y="624"/>
                    <a:pt x="2569" y="639"/>
                    <a:pt x="2660" y="639"/>
                  </a:cubicBezTo>
                  <a:lnTo>
                    <a:pt x="2660" y="624"/>
                  </a:lnTo>
                  <a:cubicBezTo>
                    <a:pt x="2569" y="624"/>
                    <a:pt x="2477" y="624"/>
                    <a:pt x="2371" y="609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669" y="897"/>
                    <a:pt x="1611" y="1536"/>
                    <a:pt x="2705" y="1809"/>
                  </a:cubicBezTo>
                  <a:lnTo>
                    <a:pt x="2705" y="1733"/>
                  </a:lnTo>
                  <a:lnTo>
                    <a:pt x="2705" y="1657"/>
                  </a:lnTo>
                  <a:cubicBezTo>
                    <a:pt x="1626" y="1445"/>
                    <a:pt x="669" y="867"/>
                    <a:pt x="0" y="1"/>
                  </a:cubicBezTo>
                  <a:close/>
                </a:path>
              </a:pathLst>
            </a:custGeom>
            <a:solidFill>
              <a:srgbClr val="C15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2"/>
            <p:cNvSpPr/>
            <p:nvPr/>
          </p:nvSpPr>
          <p:spPr>
            <a:xfrm>
              <a:off x="2164350" y="2362250"/>
              <a:ext cx="33450" cy="36500"/>
            </a:xfrm>
            <a:custGeom>
              <a:avLst/>
              <a:gdLst/>
              <a:ahLst/>
              <a:cxnLst/>
              <a:rect l="l" t="t" r="r" b="b"/>
              <a:pathLst>
                <a:path w="1338" h="1460" extrusionOk="0">
                  <a:moveTo>
                    <a:pt x="1170" y="1"/>
                  </a:moveTo>
                  <a:cubicBezTo>
                    <a:pt x="1171" y="2"/>
                    <a:pt x="1171" y="3"/>
                    <a:pt x="1171" y="4"/>
                  </a:cubicBezTo>
                  <a:lnTo>
                    <a:pt x="1171" y="4"/>
                  </a:lnTo>
                  <a:cubicBezTo>
                    <a:pt x="1176" y="3"/>
                    <a:pt x="1181" y="2"/>
                    <a:pt x="1185" y="1"/>
                  </a:cubicBezTo>
                  <a:close/>
                  <a:moveTo>
                    <a:pt x="1171" y="4"/>
                  </a:moveTo>
                  <a:cubicBezTo>
                    <a:pt x="781" y="108"/>
                    <a:pt x="390" y="153"/>
                    <a:pt x="0" y="153"/>
                  </a:cubicBezTo>
                  <a:lnTo>
                    <a:pt x="0" y="183"/>
                  </a:lnTo>
                  <a:cubicBezTo>
                    <a:pt x="122" y="198"/>
                    <a:pt x="258" y="198"/>
                    <a:pt x="380" y="198"/>
                  </a:cubicBezTo>
                  <a:cubicBezTo>
                    <a:pt x="593" y="198"/>
                    <a:pt x="805" y="183"/>
                    <a:pt x="1018" y="153"/>
                  </a:cubicBezTo>
                  <a:cubicBezTo>
                    <a:pt x="1094" y="138"/>
                    <a:pt x="1155" y="122"/>
                    <a:pt x="1216" y="122"/>
                  </a:cubicBezTo>
                  <a:cubicBezTo>
                    <a:pt x="1201" y="78"/>
                    <a:pt x="1186" y="48"/>
                    <a:pt x="1171" y="4"/>
                  </a:cubicBezTo>
                  <a:close/>
                  <a:moveTo>
                    <a:pt x="30" y="1201"/>
                  </a:moveTo>
                  <a:lnTo>
                    <a:pt x="30" y="1292"/>
                  </a:lnTo>
                  <a:lnTo>
                    <a:pt x="30" y="1353"/>
                  </a:lnTo>
                  <a:lnTo>
                    <a:pt x="46" y="1353"/>
                  </a:lnTo>
                  <a:lnTo>
                    <a:pt x="517" y="1429"/>
                  </a:lnTo>
                  <a:cubicBezTo>
                    <a:pt x="669" y="1444"/>
                    <a:pt x="805" y="1460"/>
                    <a:pt x="942" y="1460"/>
                  </a:cubicBezTo>
                  <a:cubicBezTo>
                    <a:pt x="1064" y="1460"/>
                    <a:pt x="1201" y="1444"/>
                    <a:pt x="1322" y="1444"/>
                  </a:cubicBezTo>
                  <a:lnTo>
                    <a:pt x="1337" y="1444"/>
                  </a:lnTo>
                  <a:lnTo>
                    <a:pt x="1337" y="1247"/>
                  </a:lnTo>
                  <a:lnTo>
                    <a:pt x="1322" y="1247"/>
                  </a:lnTo>
                  <a:cubicBezTo>
                    <a:pt x="1163" y="1264"/>
                    <a:pt x="1001" y="1273"/>
                    <a:pt x="839" y="1273"/>
                  </a:cubicBezTo>
                  <a:cubicBezTo>
                    <a:pt x="570" y="1273"/>
                    <a:pt x="302" y="1249"/>
                    <a:pt x="46" y="1201"/>
                  </a:cubicBezTo>
                  <a:close/>
                </a:path>
              </a:pathLst>
            </a:custGeom>
            <a:solidFill>
              <a:srgbClr val="A447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2"/>
            <p:cNvSpPr/>
            <p:nvPr/>
          </p:nvSpPr>
          <p:spPr>
            <a:xfrm>
              <a:off x="2084550" y="2385050"/>
              <a:ext cx="80200" cy="23950"/>
            </a:xfrm>
            <a:custGeom>
              <a:avLst/>
              <a:gdLst/>
              <a:ahLst/>
              <a:cxnLst/>
              <a:rect l="l" t="t" r="r" b="b"/>
              <a:pathLst>
                <a:path w="3208" h="958" extrusionOk="0">
                  <a:moveTo>
                    <a:pt x="122" y="1"/>
                  </a:moveTo>
                  <a:cubicBezTo>
                    <a:pt x="92" y="259"/>
                    <a:pt x="46" y="517"/>
                    <a:pt x="1" y="791"/>
                  </a:cubicBezTo>
                  <a:cubicBezTo>
                    <a:pt x="229" y="852"/>
                    <a:pt x="472" y="897"/>
                    <a:pt x="715" y="912"/>
                  </a:cubicBezTo>
                  <a:cubicBezTo>
                    <a:pt x="1080" y="943"/>
                    <a:pt x="1399" y="958"/>
                    <a:pt x="1688" y="958"/>
                  </a:cubicBezTo>
                  <a:cubicBezTo>
                    <a:pt x="2159" y="958"/>
                    <a:pt x="2645" y="912"/>
                    <a:pt x="3116" y="836"/>
                  </a:cubicBezTo>
                  <a:cubicBezTo>
                    <a:pt x="3146" y="715"/>
                    <a:pt x="3177" y="578"/>
                    <a:pt x="3207" y="456"/>
                  </a:cubicBezTo>
                  <a:lnTo>
                    <a:pt x="2782" y="380"/>
                  </a:lnTo>
                  <a:cubicBezTo>
                    <a:pt x="1946" y="320"/>
                    <a:pt x="1110" y="198"/>
                    <a:pt x="289" y="46"/>
                  </a:cubicBezTo>
                  <a:cubicBezTo>
                    <a:pt x="229" y="46"/>
                    <a:pt x="168" y="31"/>
                    <a:pt x="122" y="1"/>
                  </a:cubicBezTo>
                  <a:close/>
                </a:path>
              </a:pathLst>
            </a:custGeom>
            <a:solidFill>
              <a:srgbClr val="C154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2"/>
            <p:cNvSpPr/>
            <p:nvPr/>
          </p:nvSpPr>
          <p:spPr>
            <a:xfrm>
              <a:off x="2162450" y="2396075"/>
              <a:ext cx="19000" cy="9525"/>
            </a:xfrm>
            <a:custGeom>
              <a:avLst/>
              <a:gdLst/>
              <a:ahLst/>
              <a:cxnLst/>
              <a:rect l="l" t="t" r="r" b="b"/>
              <a:pathLst>
                <a:path w="760" h="381" extrusionOk="0">
                  <a:moveTo>
                    <a:pt x="91" y="0"/>
                  </a:moveTo>
                  <a:cubicBezTo>
                    <a:pt x="61" y="137"/>
                    <a:pt x="30" y="259"/>
                    <a:pt x="0" y="380"/>
                  </a:cubicBezTo>
                  <a:cubicBezTo>
                    <a:pt x="258" y="350"/>
                    <a:pt x="517" y="259"/>
                    <a:pt x="760" y="107"/>
                  </a:cubicBezTo>
                  <a:lnTo>
                    <a:pt x="593" y="76"/>
                  </a:lnTo>
                  <a:cubicBezTo>
                    <a:pt x="426" y="61"/>
                    <a:pt x="274" y="46"/>
                    <a:pt x="122" y="0"/>
                  </a:cubicBezTo>
                  <a:close/>
                </a:path>
              </a:pathLst>
            </a:custGeom>
            <a:solidFill>
              <a:srgbClr val="A447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2"/>
            <p:cNvSpPr/>
            <p:nvPr/>
          </p:nvSpPr>
          <p:spPr>
            <a:xfrm>
              <a:off x="2165100" y="2396450"/>
              <a:ext cx="11800" cy="1925"/>
            </a:xfrm>
            <a:custGeom>
              <a:avLst/>
              <a:gdLst/>
              <a:ahLst/>
              <a:cxnLst/>
              <a:rect l="l" t="t" r="r" b="b"/>
              <a:pathLst>
                <a:path w="472" h="77" extrusionOk="0">
                  <a:moveTo>
                    <a:pt x="0" y="0"/>
                  </a:moveTo>
                  <a:lnTo>
                    <a:pt x="0" y="0"/>
                  </a:lnTo>
                  <a:cubicBezTo>
                    <a:pt x="168" y="31"/>
                    <a:pt x="320" y="61"/>
                    <a:pt x="472" y="7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B3C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2"/>
            <p:cNvSpPr/>
            <p:nvPr/>
          </p:nvSpPr>
          <p:spPr>
            <a:xfrm>
              <a:off x="1985775" y="2166600"/>
              <a:ext cx="42200" cy="64775"/>
            </a:xfrm>
            <a:custGeom>
              <a:avLst/>
              <a:gdLst/>
              <a:ahLst/>
              <a:cxnLst/>
              <a:rect l="l" t="t" r="r" b="b"/>
              <a:pathLst>
                <a:path w="1688" h="2591" extrusionOk="0">
                  <a:moveTo>
                    <a:pt x="1399" y="0"/>
                  </a:moveTo>
                  <a:cubicBezTo>
                    <a:pt x="593" y="122"/>
                    <a:pt x="0" y="912"/>
                    <a:pt x="304" y="1915"/>
                  </a:cubicBezTo>
                  <a:cubicBezTo>
                    <a:pt x="472" y="2467"/>
                    <a:pt x="873" y="2591"/>
                    <a:pt x="1201" y="2591"/>
                  </a:cubicBezTo>
                  <a:cubicBezTo>
                    <a:pt x="1469" y="2591"/>
                    <a:pt x="1687" y="2508"/>
                    <a:pt x="1687" y="2508"/>
                  </a:cubicBezTo>
                  <a:cubicBezTo>
                    <a:pt x="1231" y="2371"/>
                    <a:pt x="867" y="2006"/>
                    <a:pt x="730" y="1550"/>
                  </a:cubicBezTo>
                  <a:cubicBezTo>
                    <a:pt x="456" y="836"/>
                    <a:pt x="1414" y="0"/>
                    <a:pt x="1399" y="0"/>
                  </a:cubicBez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2"/>
            <p:cNvSpPr/>
            <p:nvPr/>
          </p:nvSpPr>
          <p:spPr>
            <a:xfrm>
              <a:off x="1979700" y="2226625"/>
              <a:ext cx="70300" cy="111725"/>
            </a:xfrm>
            <a:custGeom>
              <a:avLst/>
              <a:gdLst/>
              <a:ahLst/>
              <a:cxnLst/>
              <a:rect l="l" t="t" r="r" b="b"/>
              <a:pathLst>
                <a:path w="2812" h="4469" extrusionOk="0">
                  <a:moveTo>
                    <a:pt x="1687" y="0"/>
                  </a:moveTo>
                  <a:cubicBezTo>
                    <a:pt x="1687" y="0"/>
                    <a:pt x="0" y="228"/>
                    <a:pt x="213" y="2098"/>
                  </a:cubicBezTo>
                  <a:cubicBezTo>
                    <a:pt x="441" y="3967"/>
                    <a:pt x="2812" y="4468"/>
                    <a:pt x="2812" y="4468"/>
                  </a:cubicBezTo>
                  <a:cubicBezTo>
                    <a:pt x="1626" y="3876"/>
                    <a:pt x="654" y="2341"/>
                    <a:pt x="866" y="1657"/>
                  </a:cubicBezTo>
                  <a:cubicBezTo>
                    <a:pt x="1064" y="988"/>
                    <a:pt x="1930" y="107"/>
                    <a:pt x="1930" y="107"/>
                  </a:cubicBezTo>
                  <a:lnTo>
                    <a:pt x="1687" y="0"/>
                  </a:lnTo>
                  <a:close/>
                </a:path>
              </a:pathLst>
            </a:custGeom>
            <a:solidFill>
              <a:srgbClr val="FF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2"/>
            <p:cNvSpPr/>
            <p:nvPr/>
          </p:nvSpPr>
          <p:spPr>
            <a:xfrm>
              <a:off x="2031375" y="2248650"/>
              <a:ext cx="17875" cy="17500"/>
            </a:xfrm>
            <a:custGeom>
              <a:avLst/>
              <a:gdLst/>
              <a:ahLst/>
              <a:cxnLst/>
              <a:rect l="l" t="t" r="r" b="b"/>
              <a:pathLst>
                <a:path w="715" h="700" extrusionOk="0">
                  <a:moveTo>
                    <a:pt x="350" y="1"/>
                  </a:moveTo>
                  <a:cubicBezTo>
                    <a:pt x="167" y="1"/>
                    <a:pt x="0" y="153"/>
                    <a:pt x="0" y="350"/>
                  </a:cubicBezTo>
                  <a:cubicBezTo>
                    <a:pt x="0" y="548"/>
                    <a:pt x="167" y="700"/>
                    <a:pt x="350" y="700"/>
                  </a:cubicBezTo>
                  <a:cubicBezTo>
                    <a:pt x="547" y="700"/>
                    <a:pt x="714" y="548"/>
                    <a:pt x="714" y="350"/>
                  </a:cubicBezTo>
                  <a:cubicBezTo>
                    <a:pt x="714" y="153"/>
                    <a:pt x="547" y="1"/>
                    <a:pt x="350" y="1"/>
                  </a:cubicBezTo>
                  <a:close/>
                </a:path>
              </a:pathLst>
            </a:custGeom>
            <a:solidFill>
              <a:srgbClr val="254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2"/>
            <p:cNvSpPr/>
            <p:nvPr/>
          </p:nvSpPr>
          <p:spPr>
            <a:xfrm>
              <a:off x="2104700" y="2269925"/>
              <a:ext cx="17500" cy="17900"/>
            </a:xfrm>
            <a:custGeom>
              <a:avLst/>
              <a:gdLst/>
              <a:ahLst/>
              <a:cxnLst/>
              <a:rect l="l" t="t" r="r" b="b"/>
              <a:pathLst>
                <a:path w="700" h="716" extrusionOk="0">
                  <a:moveTo>
                    <a:pt x="350" y="1"/>
                  </a:moveTo>
                  <a:cubicBezTo>
                    <a:pt x="152" y="1"/>
                    <a:pt x="0" y="168"/>
                    <a:pt x="0" y="366"/>
                  </a:cubicBezTo>
                  <a:cubicBezTo>
                    <a:pt x="0" y="548"/>
                    <a:pt x="152" y="715"/>
                    <a:pt x="350" y="715"/>
                  </a:cubicBezTo>
                  <a:cubicBezTo>
                    <a:pt x="547" y="715"/>
                    <a:pt x="699" y="548"/>
                    <a:pt x="699" y="366"/>
                  </a:cubicBezTo>
                  <a:cubicBezTo>
                    <a:pt x="699" y="168"/>
                    <a:pt x="547" y="1"/>
                    <a:pt x="350" y="1"/>
                  </a:cubicBezTo>
                  <a:close/>
                </a:path>
              </a:pathLst>
            </a:custGeom>
            <a:solidFill>
              <a:srgbClr val="254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2"/>
            <p:cNvSpPr/>
            <p:nvPr/>
          </p:nvSpPr>
          <p:spPr>
            <a:xfrm>
              <a:off x="2097475" y="2263025"/>
              <a:ext cx="245075" cy="131325"/>
            </a:xfrm>
            <a:custGeom>
              <a:avLst/>
              <a:gdLst/>
              <a:ahLst/>
              <a:cxnLst/>
              <a:rect l="l" t="t" r="r" b="b"/>
              <a:pathLst>
                <a:path w="9803" h="5253" extrusionOk="0">
                  <a:moveTo>
                    <a:pt x="8233" y="1"/>
                  </a:moveTo>
                  <a:cubicBezTo>
                    <a:pt x="8001" y="1"/>
                    <a:pt x="7576" y="1051"/>
                    <a:pt x="6763" y="2101"/>
                  </a:cubicBezTo>
                  <a:cubicBezTo>
                    <a:pt x="5962" y="3140"/>
                    <a:pt x="4782" y="4180"/>
                    <a:pt x="3048" y="4180"/>
                  </a:cubicBezTo>
                  <a:cubicBezTo>
                    <a:pt x="2349" y="4180"/>
                    <a:pt x="1560" y="4011"/>
                    <a:pt x="669" y="3605"/>
                  </a:cubicBezTo>
                  <a:lnTo>
                    <a:pt x="0" y="3529"/>
                  </a:lnTo>
                  <a:lnTo>
                    <a:pt x="0" y="3529"/>
                  </a:lnTo>
                  <a:cubicBezTo>
                    <a:pt x="852" y="4615"/>
                    <a:pt x="2164" y="5253"/>
                    <a:pt x="3542" y="5253"/>
                  </a:cubicBezTo>
                  <a:cubicBezTo>
                    <a:pt x="3688" y="5253"/>
                    <a:pt x="3835" y="5246"/>
                    <a:pt x="3982" y="5231"/>
                  </a:cubicBezTo>
                  <a:cubicBezTo>
                    <a:pt x="6581" y="4973"/>
                    <a:pt x="9802" y="414"/>
                    <a:pt x="8252" y="19"/>
                  </a:cubicBezTo>
                  <a:lnTo>
                    <a:pt x="8252" y="3"/>
                  </a:lnTo>
                  <a:cubicBezTo>
                    <a:pt x="8246" y="2"/>
                    <a:pt x="8240" y="1"/>
                    <a:pt x="8233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2"/>
            <p:cNvSpPr/>
            <p:nvPr/>
          </p:nvSpPr>
          <p:spPr>
            <a:xfrm>
              <a:off x="2186000" y="2372525"/>
              <a:ext cx="13325" cy="21675"/>
            </a:xfrm>
            <a:custGeom>
              <a:avLst/>
              <a:gdLst/>
              <a:ahLst/>
              <a:cxnLst/>
              <a:rect l="l" t="t" r="r" b="b"/>
              <a:pathLst>
                <a:path w="533" h="867" extrusionOk="0">
                  <a:moveTo>
                    <a:pt x="502" y="0"/>
                  </a:moveTo>
                  <a:cubicBezTo>
                    <a:pt x="411" y="15"/>
                    <a:pt x="319" y="30"/>
                    <a:pt x="213" y="30"/>
                  </a:cubicBezTo>
                  <a:lnTo>
                    <a:pt x="107" y="30"/>
                  </a:lnTo>
                  <a:lnTo>
                    <a:pt x="0" y="866"/>
                  </a:lnTo>
                  <a:cubicBezTo>
                    <a:pt x="152" y="866"/>
                    <a:pt x="289" y="866"/>
                    <a:pt x="441" y="836"/>
                  </a:cubicBezTo>
                  <a:lnTo>
                    <a:pt x="471" y="836"/>
                  </a:lnTo>
                  <a:cubicBezTo>
                    <a:pt x="532" y="562"/>
                    <a:pt x="532" y="289"/>
                    <a:pt x="502" y="15"/>
                  </a:cubicBezTo>
                  <a:lnTo>
                    <a:pt x="502" y="0"/>
                  </a:lnTo>
                  <a:close/>
                </a:path>
              </a:pathLst>
            </a:custGeom>
            <a:solidFill>
              <a:srgbClr val="D3A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2"/>
            <p:cNvSpPr/>
            <p:nvPr/>
          </p:nvSpPr>
          <p:spPr>
            <a:xfrm>
              <a:off x="2188650" y="2364525"/>
              <a:ext cx="10275" cy="8775"/>
            </a:xfrm>
            <a:custGeom>
              <a:avLst/>
              <a:gdLst/>
              <a:ahLst/>
              <a:cxnLst/>
              <a:rect l="l" t="t" r="r" b="b"/>
              <a:pathLst>
                <a:path w="411" h="351" extrusionOk="0">
                  <a:moveTo>
                    <a:pt x="350" y="1"/>
                  </a:moveTo>
                  <a:lnTo>
                    <a:pt x="229" y="31"/>
                  </a:lnTo>
                  <a:cubicBezTo>
                    <a:pt x="168" y="47"/>
                    <a:pt x="107" y="47"/>
                    <a:pt x="46" y="62"/>
                  </a:cubicBezTo>
                  <a:lnTo>
                    <a:pt x="1" y="350"/>
                  </a:lnTo>
                  <a:lnTo>
                    <a:pt x="107" y="350"/>
                  </a:lnTo>
                  <a:cubicBezTo>
                    <a:pt x="213" y="350"/>
                    <a:pt x="305" y="335"/>
                    <a:pt x="411" y="335"/>
                  </a:cubicBezTo>
                  <a:cubicBezTo>
                    <a:pt x="396" y="214"/>
                    <a:pt x="381" y="107"/>
                    <a:pt x="350" y="1"/>
                  </a:cubicBezTo>
                  <a:close/>
                </a:path>
              </a:pathLst>
            </a:custGeom>
            <a:solidFill>
              <a:srgbClr val="CEB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2"/>
            <p:cNvSpPr/>
            <p:nvPr/>
          </p:nvSpPr>
          <p:spPr>
            <a:xfrm>
              <a:off x="2039350" y="2336050"/>
              <a:ext cx="141725" cy="68200"/>
            </a:xfrm>
            <a:custGeom>
              <a:avLst/>
              <a:gdLst/>
              <a:ahLst/>
              <a:cxnLst/>
              <a:rect l="l" t="t" r="r" b="b"/>
              <a:pathLst>
                <a:path w="5669" h="2728" extrusionOk="0">
                  <a:moveTo>
                    <a:pt x="167" y="0"/>
                  </a:moveTo>
                  <a:cubicBezTo>
                    <a:pt x="167" y="0"/>
                    <a:pt x="0" y="2508"/>
                    <a:pt x="2523" y="2690"/>
                  </a:cubicBezTo>
                  <a:cubicBezTo>
                    <a:pt x="2883" y="2716"/>
                    <a:pt x="3205" y="2727"/>
                    <a:pt x="3491" y="2727"/>
                  </a:cubicBezTo>
                  <a:cubicBezTo>
                    <a:pt x="5211" y="2727"/>
                    <a:pt x="5669" y="2325"/>
                    <a:pt x="5669" y="2325"/>
                  </a:cubicBezTo>
                  <a:lnTo>
                    <a:pt x="4590" y="2143"/>
                  </a:lnTo>
                  <a:cubicBezTo>
                    <a:pt x="3754" y="2082"/>
                    <a:pt x="2918" y="1961"/>
                    <a:pt x="2097" y="1809"/>
                  </a:cubicBezTo>
                  <a:cubicBezTo>
                    <a:pt x="1277" y="1672"/>
                    <a:pt x="1383" y="410"/>
                    <a:pt x="1383" y="410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2"/>
            <p:cNvSpPr/>
            <p:nvPr/>
          </p:nvSpPr>
          <p:spPr>
            <a:xfrm>
              <a:off x="2038200" y="2336050"/>
              <a:ext cx="123125" cy="66800"/>
            </a:xfrm>
            <a:custGeom>
              <a:avLst/>
              <a:gdLst/>
              <a:ahLst/>
              <a:cxnLst/>
              <a:rect l="l" t="t" r="r" b="b"/>
              <a:pathLst>
                <a:path w="4925" h="267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20" y="95"/>
                    <a:pt x="62" y="244"/>
                  </a:cubicBezTo>
                  <a:lnTo>
                    <a:pt x="62" y="244"/>
                  </a:lnTo>
                  <a:cubicBezTo>
                    <a:pt x="20" y="94"/>
                    <a:pt x="1" y="1"/>
                    <a:pt x="1" y="0"/>
                  </a:cubicBezTo>
                  <a:close/>
                  <a:moveTo>
                    <a:pt x="62" y="244"/>
                  </a:moveTo>
                  <a:cubicBezTo>
                    <a:pt x="215" y="794"/>
                    <a:pt x="665" y="2110"/>
                    <a:pt x="1535" y="2432"/>
                  </a:cubicBezTo>
                  <a:cubicBezTo>
                    <a:pt x="2070" y="2622"/>
                    <a:pt x="2864" y="2671"/>
                    <a:pt x="3549" y="2671"/>
                  </a:cubicBezTo>
                  <a:cubicBezTo>
                    <a:pt x="4285" y="2671"/>
                    <a:pt x="4893" y="2614"/>
                    <a:pt x="4909" y="2614"/>
                  </a:cubicBezTo>
                  <a:cubicBezTo>
                    <a:pt x="4924" y="2614"/>
                    <a:pt x="2964" y="2447"/>
                    <a:pt x="1672" y="2249"/>
                  </a:cubicBezTo>
                  <a:cubicBezTo>
                    <a:pt x="691" y="2118"/>
                    <a:pt x="219" y="799"/>
                    <a:pt x="62" y="244"/>
                  </a:cubicBezTo>
                  <a:close/>
                </a:path>
              </a:pathLst>
            </a:custGeom>
            <a:solidFill>
              <a:srgbClr val="F3D4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2"/>
            <p:cNvSpPr/>
            <p:nvPr/>
          </p:nvSpPr>
          <p:spPr>
            <a:xfrm>
              <a:off x="2100125" y="2340900"/>
              <a:ext cx="124325" cy="155800"/>
            </a:xfrm>
            <a:custGeom>
              <a:avLst/>
              <a:gdLst/>
              <a:ahLst/>
              <a:cxnLst/>
              <a:rect l="l" t="t" r="r" b="b"/>
              <a:pathLst>
                <a:path w="4973" h="6232" extrusionOk="0">
                  <a:moveTo>
                    <a:pt x="2976" y="1"/>
                  </a:moveTo>
                  <a:cubicBezTo>
                    <a:pt x="2365" y="1"/>
                    <a:pt x="2715" y="875"/>
                    <a:pt x="2523" y="1934"/>
                  </a:cubicBezTo>
                  <a:cubicBezTo>
                    <a:pt x="2326" y="3043"/>
                    <a:pt x="1" y="5703"/>
                    <a:pt x="1460" y="6204"/>
                  </a:cubicBezTo>
                  <a:cubicBezTo>
                    <a:pt x="1514" y="6223"/>
                    <a:pt x="1568" y="6232"/>
                    <a:pt x="1624" y="6232"/>
                  </a:cubicBezTo>
                  <a:cubicBezTo>
                    <a:pt x="3070" y="6232"/>
                    <a:pt x="4972" y="165"/>
                    <a:pt x="3040" y="4"/>
                  </a:cubicBezTo>
                  <a:cubicBezTo>
                    <a:pt x="3018" y="2"/>
                    <a:pt x="2996" y="1"/>
                    <a:pt x="2976" y="1"/>
                  </a:cubicBezTo>
                  <a:close/>
                </a:path>
              </a:pathLst>
            </a:custGeom>
            <a:solidFill>
              <a:srgbClr val="E9B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2"/>
            <p:cNvSpPr/>
            <p:nvPr/>
          </p:nvSpPr>
          <p:spPr>
            <a:xfrm>
              <a:off x="2124825" y="2336900"/>
              <a:ext cx="91275" cy="165525"/>
            </a:xfrm>
            <a:custGeom>
              <a:avLst/>
              <a:gdLst/>
              <a:ahLst/>
              <a:cxnLst/>
              <a:rect l="l" t="t" r="r" b="b"/>
              <a:pathLst>
                <a:path w="3651" h="6621" extrusionOk="0">
                  <a:moveTo>
                    <a:pt x="1966" y="0"/>
                  </a:moveTo>
                  <a:cubicBezTo>
                    <a:pt x="1907" y="0"/>
                    <a:pt x="1844" y="4"/>
                    <a:pt x="1779" y="12"/>
                  </a:cubicBezTo>
                  <a:cubicBezTo>
                    <a:pt x="1779" y="12"/>
                    <a:pt x="2538" y="392"/>
                    <a:pt x="2523" y="2124"/>
                  </a:cubicBezTo>
                  <a:cubicBezTo>
                    <a:pt x="2523" y="3228"/>
                    <a:pt x="1056" y="6283"/>
                    <a:pt x="94" y="6283"/>
                  </a:cubicBezTo>
                  <a:cubicBezTo>
                    <a:pt x="62" y="6283"/>
                    <a:pt x="31" y="6280"/>
                    <a:pt x="1" y="6273"/>
                  </a:cubicBezTo>
                  <a:lnTo>
                    <a:pt x="1" y="6273"/>
                  </a:lnTo>
                  <a:cubicBezTo>
                    <a:pt x="1" y="6273"/>
                    <a:pt x="399" y="6621"/>
                    <a:pt x="878" y="6621"/>
                  </a:cubicBezTo>
                  <a:cubicBezTo>
                    <a:pt x="1312" y="6621"/>
                    <a:pt x="1811" y="6337"/>
                    <a:pt x="2143" y="5255"/>
                  </a:cubicBezTo>
                  <a:cubicBezTo>
                    <a:pt x="2833" y="3053"/>
                    <a:pt x="3651" y="0"/>
                    <a:pt x="1966" y="0"/>
                  </a:cubicBezTo>
                  <a:close/>
                </a:path>
              </a:pathLst>
            </a:custGeom>
            <a:solidFill>
              <a:srgbClr val="F9E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2"/>
            <p:cNvSpPr/>
            <p:nvPr/>
          </p:nvSpPr>
          <p:spPr>
            <a:xfrm>
              <a:off x="2062150" y="2289375"/>
              <a:ext cx="9500" cy="38050"/>
            </a:xfrm>
            <a:custGeom>
              <a:avLst/>
              <a:gdLst/>
              <a:ahLst/>
              <a:cxnLst/>
              <a:rect l="l" t="t" r="r" b="b"/>
              <a:pathLst>
                <a:path w="380" h="1522" extrusionOk="0">
                  <a:moveTo>
                    <a:pt x="264" y="1"/>
                  </a:moveTo>
                  <a:cubicBezTo>
                    <a:pt x="228" y="1"/>
                    <a:pt x="193" y="26"/>
                    <a:pt x="182" y="59"/>
                  </a:cubicBezTo>
                  <a:cubicBezTo>
                    <a:pt x="76" y="363"/>
                    <a:pt x="15" y="682"/>
                    <a:pt x="0" y="1016"/>
                  </a:cubicBezTo>
                  <a:cubicBezTo>
                    <a:pt x="0" y="1153"/>
                    <a:pt x="30" y="1305"/>
                    <a:pt x="76" y="1457"/>
                  </a:cubicBezTo>
                  <a:cubicBezTo>
                    <a:pt x="88" y="1494"/>
                    <a:pt x="132" y="1522"/>
                    <a:pt x="172" y="1522"/>
                  </a:cubicBezTo>
                  <a:cubicBezTo>
                    <a:pt x="181" y="1522"/>
                    <a:pt x="189" y="1520"/>
                    <a:pt x="198" y="1518"/>
                  </a:cubicBezTo>
                  <a:cubicBezTo>
                    <a:pt x="243" y="1487"/>
                    <a:pt x="274" y="1442"/>
                    <a:pt x="258" y="1381"/>
                  </a:cubicBezTo>
                  <a:cubicBezTo>
                    <a:pt x="213" y="1259"/>
                    <a:pt x="198" y="1138"/>
                    <a:pt x="198" y="1001"/>
                  </a:cubicBezTo>
                  <a:cubicBezTo>
                    <a:pt x="198" y="803"/>
                    <a:pt x="228" y="606"/>
                    <a:pt x="289" y="408"/>
                  </a:cubicBezTo>
                  <a:cubicBezTo>
                    <a:pt x="304" y="332"/>
                    <a:pt x="319" y="256"/>
                    <a:pt x="334" y="211"/>
                  </a:cubicBezTo>
                  <a:cubicBezTo>
                    <a:pt x="350" y="165"/>
                    <a:pt x="350" y="165"/>
                    <a:pt x="365" y="150"/>
                  </a:cubicBezTo>
                  <a:lnTo>
                    <a:pt x="365" y="135"/>
                  </a:lnTo>
                  <a:cubicBezTo>
                    <a:pt x="380" y="89"/>
                    <a:pt x="350" y="28"/>
                    <a:pt x="304" y="13"/>
                  </a:cubicBezTo>
                  <a:cubicBezTo>
                    <a:pt x="291" y="5"/>
                    <a:pt x="277" y="1"/>
                    <a:pt x="264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2"/>
            <p:cNvSpPr/>
            <p:nvPr/>
          </p:nvSpPr>
          <p:spPr>
            <a:xfrm>
              <a:off x="2054150" y="2270150"/>
              <a:ext cx="39925" cy="21450"/>
            </a:xfrm>
            <a:custGeom>
              <a:avLst/>
              <a:gdLst/>
              <a:ahLst/>
              <a:cxnLst/>
              <a:rect l="l" t="t" r="r" b="b"/>
              <a:pathLst>
                <a:path w="1597" h="858" extrusionOk="0">
                  <a:moveTo>
                    <a:pt x="338" y="0"/>
                  </a:moveTo>
                  <a:cubicBezTo>
                    <a:pt x="215" y="0"/>
                    <a:pt x="111" y="39"/>
                    <a:pt x="77" y="159"/>
                  </a:cubicBezTo>
                  <a:cubicBezTo>
                    <a:pt x="1" y="357"/>
                    <a:pt x="305" y="615"/>
                    <a:pt x="518" y="767"/>
                  </a:cubicBezTo>
                  <a:cubicBezTo>
                    <a:pt x="592" y="830"/>
                    <a:pt x="688" y="857"/>
                    <a:pt x="781" y="857"/>
                  </a:cubicBezTo>
                  <a:cubicBezTo>
                    <a:pt x="821" y="857"/>
                    <a:pt x="861" y="852"/>
                    <a:pt x="897" y="843"/>
                  </a:cubicBezTo>
                  <a:cubicBezTo>
                    <a:pt x="1171" y="767"/>
                    <a:pt x="1536" y="752"/>
                    <a:pt x="1566" y="539"/>
                  </a:cubicBezTo>
                  <a:cubicBezTo>
                    <a:pt x="1597" y="387"/>
                    <a:pt x="1414" y="189"/>
                    <a:pt x="882" y="113"/>
                  </a:cubicBezTo>
                  <a:cubicBezTo>
                    <a:pt x="797" y="104"/>
                    <a:pt x="541" y="0"/>
                    <a:pt x="338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2"/>
            <p:cNvSpPr/>
            <p:nvPr/>
          </p:nvSpPr>
          <p:spPr>
            <a:xfrm>
              <a:off x="2049600" y="2266875"/>
              <a:ext cx="26625" cy="24750"/>
            </a:xfrm>
            <a:custGeom>
              <a:avLst/>
              <a:gdLst/>
              <a:ahLst/>
              <a:cxnLst/>
              <a:rect l="l" t="t" r="r" b="b"/>
              <a:pathLst>
                <a:path w="1065" h="990" extrusionOk="0">
                  <a:moveTo>
                    <a:pt x="541" y="0"/>
                  </a:moveTo>
                  <a:cubicBezTo>
                    <a:pt x="457" y="0"/>
                    <a:pt x="375" y="21"/>
                    <a:pt x="304" y="77"/>
                  </a:cubicBezTo>
                  <a:cubicBezTo>
                    <a:pt x="1" y="320"/>
                    <a:pt x="244" y="792"/>
                    <a:pt x="654" y="989"/>
                  </a:cubicBezTo>
                  <a:cubicBezTo>
                    <a:pt x="532" y="807"/>
                    <a:pt x="472" y="594"/>
                    <a:pt x="487" y="396"/>
                  </a:cubicBezTo>
                  <a:cubicBezTo>
                    <a:pt x="495" y="209"/>
                    <a:pt x="660" y="166"/>
                    <a:pt x="811" y="166"/>
                  </a:cubicBezTo>
                  <a:cubicBezTo>
                    <a:pt x="943" y="166"/>
                    <a:pt x="1064" y="199"/>
                    <a:pt x="1064" y="199"/>
                  </a:cubicBezTo>
                  <a:cubicBezTo>
                    <a:pt x="1064" y="199"/>
                    <a:pt x="796" y="0"/>
                    <a:pt x="541" y="0"/>
                  </a:cubicBezTo>
                  <a:close/>
                </a:path>
              </a:pathLst>
            </a:custGeom>
            <a:solidFill>
              <a:srgbClr val="E0B2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2"/>
            <p:cNvSpPr/>
            <p:nvPr/>
          </p:nvSpPr>
          <p:spPr>
            <a:xfrm>
              <a:off x="2073150" y="2277925"/>
              <a:ext cx="19775" cy="13700"/>
            </a:xfrm>
            <a:custGeom>
              <a:avLst/>
              <a:gdLst/>
              <a:ahLst/>
              <a:cxnLst/>
              <a:rect l="l" t="t" r="r" b="b"/>
              <a:pathLst>
                <a:path w="791" h="548" extrusionOk="0">
                  <a:moveTo>
                    <a:pt x="685" y="0"/>
                  </a:moveTo>
                  <a:lnTo>
                    <a:pt x="685" y="15"/>
                  </a:lnTo>
                  <a:cubicBezTo>
                    <a:pt x="730" y="46"/>
                    <a:pt x="730" y="106"/>
                    <a:pt x="715" y="167"/>
                  </a:cubicBezTo>
                  <a:cubicBezTo>
                    <a:pt x="669" y="304"/>
                    <a:pt x="183" y="441"/>
                    <a:pt x="1" y="547"/>
                  </a:cubicBezTo>
                  <a:cubicBezTo>
                    <a:pt x="31" y="547"/>
                    <a:pt x="77" y="532"/>
                    <a:pt x="122" y="517"/>
                  </a:cubicBezTo>
                  <a:cubicBezTo>
                    <a:pt x="381" y="456"/>
                    <a:pt x="761" y="426"/>
                    <a:pt x="791" y="213"/>
                  </a:cubicBezTo>
                  <a:lnTo>
                    <a:pt x="791" y="182"/>
                  </a:lnTo>
                  <a:cubicBezTo>
                    <a:pt x="776" y="106"/>
                    <a:pt x="745" y="46"/>
                    <a:pt x="685" y="0"/>
                  </a:cubicBezTo>
                  <a:close/>
                </a:path>
              </a:pathLst>
            </a:custGeom>
            <a:solidFill>
              <a:srgbClr val="9938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2"/>
            <p:cNvSpPr/>
            <p:nvPr/>
          </p:nvSpPr>
          <p:spPr>
            <a:xfrm>
              <a:off x="2116700" y="2274875"/>
              <a:ext cx="3600" cy="2750"/>
            </a:xfrm>
            <a:custGeom>
              <a:avLst/>
              <a:gdLst/>
              <a:ahLst/>
              <a:cxnLst/>
              <a:rect l="l" t="t" r="r" b="b"/>
              <a:pathLst>
                <a:path w="144" h="110" extrusionOk="0">
                  <a:moveTo>
                    <a:pt x="82" y="0"/>
                  </a:moveTo>
                  <a:cubicBezTo>
                    <a:pt x="0" y="0"/>
                    <a:pt x="82" y="110"/>
                    <a:pt x="123" y="110"/>
                  </a:cubicBezTo>
                  <a:cubicBezTo>
                    <a:pt x="135" y="110"/>
                    <a:pt x="143" y="100"/>
                    <a:pt x="143" y="76"/>
                  </a:cubicBezTo>
                  <a:cubicBezTo>
                    <a:pt x="143" y="31"/>
                    <a:pt x="113" y="0"/>
                    <a:pt x="82" y="0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2"/>
            <p:cNvSpPr/>
            <p:nvPr/>
          </p:nvSpPr>
          <p:spPr>
            <a:xfrm>
              <a:off x="2034400" y="2251800"/>
              <a:ext cx="3825" cy="3150"/>
            </a:xfrm>
            <a:custGeom>
              <a:avLst/>
              <a:gdLst/>
              <a:ahLst/>
              <a:cxnLst/>
              <a:rect l="l" t="t" r="r" b="b"/>
              <a:pathLst>
                <a:path w="153" h="126" extrusionOk="0">
                  <a:moveTo>
                    <a:pt x="77" y="0"/>
                  </a:moveTo>
                  <a:cubicBezTo>
                    <a:pt x="42" y="0"/>
                    <a:pt x="8" y="19"/>
                    <a:pt x="1" y="57"/>
                  </a:cubicBezTo>
                  <a:cubicBezTo>
                    <a:pt x="8" y="103"/>
                    <a:pt x="42" y="126"/>
                    <a:pt x="77" y="126"/>
                  </a:cubicBezTo>
                  <a:cubicBezTo>
                    <a:pt x="111" y="126"/>
                    <a:pt x="145" y="103"/>
                    <a:pt x="153" y="57"/>
                  </a:cubicBezTo>
                  <a:cubicBezTo>
                    <a:pt x="145" y="19"/>
                    <a:pt x="111" y="0"/>
                    <a:pt x="77" y="0"/>
                  </a:cubicBezTo>
                  <a:close/>
                </a:path>
              </a:pathLst>
            </a:custGeom>
            <a:solidFill>
              <a:srgbClr val="DEDE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2"/>
            <p:cNvSpPr/>
            <p:nvPr/>
          </p:nvSpPr>
          <p:spPr>
            <a:xfrm>
              <a:off x="1993000" y="1543375"/>
              <a:ext cx="547875" cy="355225"/>
            </a:xfrm>
            <a:custGeom>
              <a:avLst/>
              <a:gdLst/>
              <a:ahLst/>
              <a:cxnLst/>
              <a:rect l="l" t="t" r="r" b="b"/>
              <a:pathLst>
                <a:path w="21915" h="14209" extrusionOk="0">
                  <a:moveTo>
                    <a:pt x="6586" y="1"/>
                  </a:moveTo>
                  <a:cubicBezTo>
                    <a:pt x="5083" y="1"/>
                    <a:pt x="3961" y="177"/>
                    <a:pt x="3587" y="629"/>
                  </a:cubicBezTo>
                  <a:cubicBezTo>
                    <a:pt x="2751" y="1648"/>
                    <a:pt x="2629" y="3410"/>
                    <a:pt x="2584" y="4489"/>
                  </a:cubicBezTo>
                  <a:cubicBezTo>
                    <a:pt x="2538" y="5584"/>
                    <a:pt x="2462" y="5979"/>
                    <a:pt x="1368" y="6267"/>
                  </a:cubicBezTo>
                  <a:cubicBezTo>
                    <a:pt x="289" y="6541"/>
                    <a:pt x="0" y="7559"/>
                    <a:pt x="684" y="8866"/>
                  </a:cubicBezTo>
                  <a:cubicBezTo>
                    <a:pt x="1368" y="10188"/>
                    <a:pt x="3298" y="13896"/>
                    <a:pt x="8693" y="14139"/>
                  </a:cubicBezTo>
                  <a:cubicBezTo>
                    <a:pt x="9654" y="14183"/>
                    <a:pt x="10488" y="14208"/>
                    <a:pt x="11218" y="14208"/>
                  </a:cubicBezTo>
                  <a:cubicBezTo>
                    <a:pt x="14589" y="14208"/>
                    <a:pt x="15751" y="13666"/>
                    <a:pt x="16975" y="11829"/>
                  </a:cubicBezTo>
                  <a:cubicBezTo>
                    <a:pt x="18449" y="9580"/>
                    <a:pt x="21914" y="2757"/>
                    <a:pt x="20577" y="2149"/>
                  </a:cubicBezTo>
                  <a:cubicBezTo>
                    <a:pt x="19577" y="1701"/>
                    <a:pt x="11250" y="1"/>
                    <a:pt x="6586" y="1"/>
                  </a:cubicBezTo>
                  <a:close/>
                </a:path>
              </a:pathLst>
            </a:custGeom>
            <a:solidFill>
              <a:srgbClr val="F5DD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2"/>
            <p:cNvSpPr/>
            <p:nvPr/>
          </p:nvSpPr>
          <p:spPr>
            <a:xfrm>
              <a:off x="2063275" y="1576200"/>
              <a:ext cx="419075" cy="89300"/>
            </a:xfrm>
            <a:custGeom>
              <a:avLst/>
              <a:gdLst/>
              <a:ahLst/>
              <a:cxnLst/>
              <a:rect l="l" t="t" r="r" b="b"/>
              <a:pathLst>
                <a:path w="16763" h="3572" extrusionOk="0">
                  <a:moveTo>
                    <a:pt x="3785" y="0"/>
                  </a:moveTo>
                  <a:lnTo>
                    <a:pt x="3785" y="9"/>
                  </a:lnTo>
                  <a:lnTo>
                    <a:pt x="3785" y="9"/>
                  </a:lnTo>
                  <a:cubicBezTo>
                    <a:pt x="3790" y="6"/>
                    <a:pt x="3795" y="3"/>
                    <a:pt x="3800" y="0"/>
                  </a:cubicBezTo>
                  <a:close/>
                  <a:moveTo>
                    <a:pt x="3785" y="9"/>
                  </a:moveTo>
                  <a:lnTo>
                    <a:pt x="3785" y="9"/>
                  </a:lnTo>
                  <a:cubicBezTo>
                    <a:pt x="2803" y="566"/>
                    <a:pt x="1912" y="942"/>
                    <a:pt x="1171" y="942"/>
                  </a:cubicBezTo>
                  <a:cubicBezTo>
                    <a:pt x="791" y="942"/>
                    <a:pt x="426" y="821"/>
                    <a:pt x="137" y="593"/>
                  </a:cubicBezTo>
                  <a:cubicBezTo>
                    <a:pt x="77" y="760"/>
                    <a:pt x="31" y="942"/>
                    <a:pt x="1" y="1125"/>
                  </a:cubicBezTo>
                  <a:cubicBezTo>
                    <a:pt x="305" y="1231"/>
                    <a:pt x="624" y="1277"/>
                    <a:pt x="943" y="1277"/>
                  </a:cubicBezTo>
                  <a:cubicBezTo>
                    <a:pt x="1338" y="1277"/>
                    <a:pt x="1733" y="1216"/>
                    <a:pt x="2098" y="1079"/>
                  </a:cubicBezTo>
                  <a:cubicBezTo>
                    <a:pt x="2721" y="836"/>
                    <a:pt x="3283" y="502"/>
                    <a:pt x="3785" y="61"/>
                  </a:cubicBezTo>
                  <a:lnTo>
                    <a:pt x="3785" y="9"/>
                  </a:lnTo>
                  <a:close/>
                  <a:moveTo>
                    <a:pt x="9119" y="456"/>
                  </a:moveTo>
                  <a:lnTo>
                    <a:pt x="9119" y="471"/>
                  </a:lnTo>
                  <a:lnTo>
                    <a:pt x="9104" y="471"/>
                  </a:lnTo>
                  <a:cubicBezTo>
                    <a:pt x="9104" y="471"/>
                    <a:pt x="8253" y="1535"/>
                    <a:pt x="5882" y="1733"/>
                  </a:cubicBezTo>
                  <a:cubicBezTo>
                    <a:pt x="5775" y="1733"/>
                    <a:pt x="5669" y="1748"/>
                    <a:pt x="5578" y="1748"/>
                  </a:cubicBezTo>
                  <a:cubicBezTo>
                    <a:pt x="4924" y="1748"/>
                    <a:pt x="4514" y="1565"/>
                    <a:pt x="4241" y="1322"/>
                  </a:cubicBezTo>
                  <a:lnTo>
                    <a:pt x="4241" y="1322"/>
                  </a:lnTo>
                  <a:cubicBezTo>
                    <a:pt x="4423" y="1717"/>
                    <a:pt x="4818" y="1991"/>
                    <a:pt x="5259" y="2006"/>
                  </a:cubicBezTo>
                  <a:lnTo>
                    <a:pt x="5472" y="2006"/>
                  </a:lnTo>
                  <a:cubicBezTo>
                    <a:pt x="6733" y="2006"/>
                    <a:pt x="8481" y="1505"/>
                    <a:pt x="9453" y="638"/>
                  </a:cubicBezTo>
                  <a:cubicBezTo>
                    <a:pt x="9362" y="562"/>
                    <a:pt x="9240" y="502"/>
                    <a:pt x="9119" y="456"/>
                  </a:cubicBezTo>
                  <a:close/>
                  <a:moveTo>
                    <a:pt x="10487" y="1368"/>
                  </a:moveTo>
                  <a:lnTo>
                    <a:pt x="10487" y="1383"/>
                  </a:lnTo>
                  <a:cubicBezTo>
                    <a:pt x="11110" y="2143"/>
                    <a:pt x="12082" y="3131"/>
                    <a:pt x="13085" y="3450"/>
                  </a:cubicBezTo>
                  <a:cubicBezTo>
                    <a:pt x="13389" y="3541"/>
                    <a:pt x="13693" y="3571"/>
                    <a:pt x="13997" y="3571"/>
                  </a:cubicBezTo>
                  <a:cubicBezTo>
                    <a:pt x="15076" y="3571"/>
                    <a:pt x="16155" y="3100"/>
                    <a:pt x="16702" y="2812"/>
                  </a:cubicBezTo>
                  <a:cubicBezTo>
                    <a:pt x="16763" y="2538"/>
                    <a:pt x="16733" y="2356"/>
                    <a:pt x="16596" y="2356"/>
                  </a:cubicBezTo>
                  <a:cubicBezTo>
                    <a:pt x="16505" y="2371"/>
                    <a:pt x="16413" y="2401"/>
                    <a:pt x="16353" y="2462"/>
                  </a:cubicBezTo>
                  <a:cubicBezTo>
                    <a:pt x="15851" y="2781"/>
                    <a:pt x="15182" y="3328"/>
                    <a:pt x="14225" y="3328"/>
                  </a:cubicBezTo>
                  <a:cubicBezTo>
                    <a:pt x="13511" y="3328"/>
                    <a:pt x="12645" y="3040"/>
                    <a:pt x="11566" y="2189"/>
                  </a:cubicBezTo>
                  <a:cubicBezTo>
                    <a:pt x="11125" y="1869"/>
                    <a:pt x="10775" y="1596"/>
                    <a:pt x="10487" y="1368"/>
                  </a:cubicBezTo>
                  <a:close/>
                </a:path>
              </a:pathLst>
            </a:custGeom>
            <a:solidFill>
              <a:srgbClr val="D0BC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2"/>
            <p:cNvSpPr/>
            <p:nvPr/>
          </p:nvSpPr>
          <p:spPr>
            <a:xfrm>
              <a:off x="2388500" y="1730825"/>
              <a:ext cx="56625" cy="137925"/>
            </a:xfrm>
            <a:custGeom>
              <a:avLst/>
              <a:gdLst/>
              <a:ahLst/>
              <a:cxnLst/>
              <a:rect l="l" t="t" r="r" b="b"/>
              <a:pathLst>
                <a:path w="2265" h="5517" extrusionOk="0">
                  <a:moveTo>
                    <a:pt x="2249" y="0"/>
                  </a:moveTo>
                  <a:cubicBezTo>
                    <a:pt x="2240" y="18"/>
                    <a:pt x="2231" y="36"/>
                    <a:pt x="2222" y="54"/>
                  </a:cubicBezTo>
                  <a:lnTo>
                    <a:pt x="2222" y="54"/>
                  </a:lnTo>
                  <a:cubicBezTo>
                    <a:pt x="2236" y="41"/>
                    <a:pt x="2250" y="28"/>
                    <a:pt x="2265" y="16"/>
                  </a:cubicBezTo>
                  <a:lnTo>
                    <a:pt x="2249" y="0"/>
                  </a:lnTo>
                  <a:close/>
                  <a:moveTo>
                    <a:pt x="2222" y="54"/>
                  </a:moveTo>
                  <a:cubicBezTo>
                    <a:pt x="1603" y="624"/>
                    <a:pt x="1101" y="1310"/>
                    <a:pt x="730" y="2082"/>
                  </a:cubicBezTo>
                  <a:cubicBezTo>
                    <a:pt x="243" y="3116"/>
                    <a:pt x="0" y="4559"/>
                    <a:pt x="167" y="5517"/>
                  </a:cubicBezTo>
                  <a:cubicBezTo>
                    <a:pt x="243" y="5456"/>
                    <a:pt x="304" y="5395"/>
                    <a:pt x="365" y="5319"/>
                  </a:cubicBezTo>
                  <a:cubicBezTo>
                    <a:pt x="365" y="3815"/>
                    <a:pt x="1079" y="1991"/>
                    <a:pt x="1778" y="836"/>
                  </a:cubicBezTo>
                  <a:cubicBezTo>
                    <a:pt x="1921" y="593"/>
                    <a:pt x="2078" y="337"/>
                    <a:pt x="2222" y="54"/>
                  </a:cubicBezTo>
                  <a:close/>
                </a:path>
              </a:pathLst>
            </a:custGeom>
            <a:solidFill>
              <a:srgbClr val="D0BC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2"/>
            <p:cNvSpPr/>
            <p:nvPr/>
          </p:nvSpPr>
          <p:spPr>
            <a:xfrm>
              <a:off x="2257800" y="1754375"/>
              <a:ext cx="119325" cy="98425"/>
            </a:xfrm>
            <a:custGeom>
              <a:avLst/>
              <a:gdLst/>
              <a:ahLst/>
              <a:cxnLst/>
              <a:rect l="l" t="t" r="r" b="b"/>
              <a:pathLst>
                <a:path w="4773" h="3937" extrusionOk="0">
                  <a:moveTo>
                    <a:pt x="2386" y="1"/>
                  </a:moveTo>
                  <a:cubicBezTo>
                    <a:pt x="1079" y="1"/>
                    <a:pt x="0" y="882"/>
                    <a:pt x="0" y="1961"/>
                  </a:cubicBezTo>
                  <a:cubicBezTo>
                    <a:pt x="0" y="3055"/>
                    <a:pt x="1079" y="3937"/>
                    <a:pt x="2386" y="3937"/>
                  </a:cubicBezTo>
                  <a:cubicBezTo>
                    <a:pt x="3709" y="3937"/>
                    <a:pt x="4772" y="3055"/>
                    <a:pt x="4772" y="1961"/>
                  </a:cubicBezTo>
                  <a:cubicBezTo>
                    <a:pt x="4772" y="882"/>
                    <a:pt x="3709" y="1"/>
                    <a:pt x="2386" y="1"/>
                  </a:cubicBezTo>
                  <a:close/>
                </a:path>
              </a:pathLst>
            </a:custGeom>
            <a:solidFill>
              <a:srgbClr val="CD7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2"/>
            <p:cNvSpPr/>
            <p:nvPr/>
          </p:nvSpPr>
          <p:spPr>
            <a:xfrm>
              <a:off x="2019975" y="1714025"/>
              <a:ext cx="96125" cy="87875"/>
            </a:xfrm>
            <a:custGeom>
              <a:avLst/>
              <a:gdLst/>
              <a:ahLst/>
              <a:cxnLst/>
              <a:rect l="l" t="t" r="r" b="b"/>
              <a:pathLst>
                <a:path w="3845" h="3515" extrusionOk="0">
                  <a:moveTo>
                    <a:pt x="1237" y="1"/>
                  </a:moveTo>
                  <a:cubicBezTo>
                    <a:pt x="771" y="1"/>
                    <a:pt x="326" y="195"/>
                    <a:pt x="0" y="536"/>
                  </a:cubicBezTo>
                  <a:cubicBezTo>
                    <a:pt x="152" y="612"/>
                    <a:pt x="274" y="718"/>
                    <a:pt x="350" y="855"/>
                  </a:cubicBezTo>
                  <a:cubicBezTo>
                    <a:pt x="471" y="900"/>
                    <a:pt x="593" y="961"/>
                    <a:pt x="699" y="1052"/>
                  </a:cubicBezTo>
                  <a:cubicBezTo>
                    <a:pt x="1140" y="1387"/>
                    <a:pt x="1079" y="2526"/>
                    <a:pt x="973" y="3317"/>
                  </a:cubicBezTo>
                  <a:cubicBezTo>
                    <a:pt x="1261" y="3438"/>
                    <a:pt x="1581" y="3514"/>
                    <a:pt x="1900" y="3514"/>
                  </a:cubicBezTo>
                  <a:cubicBezTo>
                    <a:pt x="2568" y="3514"/>
                    <a:pt x="3161" y="3210"/>
                    <a:pt x="3435" y="2648"/>
                  </a:cubicBezTo>
                  <a:cubicBezTo>
                    <a:pt x="3845" y="1812"/>
                    <a:pt x="3359" y="733"/>
                    <a:pt x="2356" y="247"/>
                  </a:cubicBezTo>
                  <a:cubicBezTo>
                    <a:pt x="2037" y="95"/>
                    <a:pt x="1687" y="4"/>
                    <a:pt x="1322" y="4"/>
                  </a:cubicBezTo>
                  <a:lnTo>
                    <a:pt x="1337" y="4"/>
                  </a:lnTo>
                  <a:cubicBezTo>
                    <a:pt x="1304" y="2"/>
                    <a:pt x="1270" y="1"/>
                    <a:pt x="1237" y="1"/>
                  </a:cubicBezTo>
                  <a:close/>
                </a:path>
              </a:pathLst>
            </a:custGeom>
            <a:solidFill>
              <a:srgbClr val="CD7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2"/>
            <p:cNvSpPr/>
            <p:nvPr/>
          </p:nvSpPr>
          <p:spPr>
            <a:xfrm>
              <a:off x="2024900" y="1785150"/>
              <a:ext cx="19400" cy="29650"/>
            </a:xfrm>
            <a:custGeom>
              <a:avLst/>
              <a:gdLst/>
              <a:ahLst/>
              <a:cxnLst/>
              <a:rect l="l" t="t" r="r" b="b"/>
              <a:pathLst>
                <a:path w="776" h="1186" extrusionOk="0">
                  <a:moveTo>
                    <a:pt x="77" y="1"/>
                  </a:moveTo>
                  <a:cubicBezTo>
                    <a:pt x="46" y="76"/>
                    <a:pt x="31" y="168"/>
                    <a:pt x="1" y="244"/>
                  </a:cubicBezTo>
                  <a:cubicBezTo>
                    <a:pt x="198" y="563"/>
                    <a:pt x="426" y="882"/>
                    <a:pt x="654" y="1186"/>
                  </a:cubicBezTo>
                  <a:cubicBezTo>
                    <a:pt x="685" y="1080"/>
                    <a:pt x="730" y="806"/>
                    <a:pt x="776" y="456"/>
                  </a:cubicBezTo>
                  <a:lnTo>
                    <a:pt x="685" y="411"/>
                  </a:lnTo>
                  <a:cubicBezTo>
                    <a:pt x="457" y="304"/>
                    <a:pt x="259" y="168"/>
                    <a:pt x="77" y="1"/>
                  </a:cubicBezTo>
                  <a:close/>
                </a:path>
              </a:pathLst>
            </a:custGeom>
            <a:solidFill>
              <a:srgbClr val="D0BC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2"/>
            <p:cNvSpPr/>
            <p:nvPr/>
          </p:nvSpPr>
          <p:spPr>
            <a:xfrm>
              <a:off x="2026800" y="1735375"/>
              <a:ext cx="22075" cy="61200"/>
            </a:xfrm>
            <a:custGeom>
              <a:avLst/>
              <a:gdLst/>
              <a:ahLst/>
              <a:cxnLst/>
              <a:rect l="l" t="t" r="r" b="b"/>
              <a:pathLst>
                <a:path w="883" h="2448" extrusionOk="0">
                  <a:moveTo>
                    <a:pt x="77" y="1"/>
                  </a:moveTo>
                  <a:lnTo>
                    <a:pt x="77" y="1"/>
                  </a:lnTo>
                  <a:cubicBezTo>
                    <a:pt x="107" y="61"/>
                    <a:pt x="137" y="122"/>
                    <a:pt x="168" y="198"/>
                  </a:cubicBezTo>
                  <a:cubicBezTo>
                    <a:pt x="305" y="654"/>
                    <a:pt x="198" y="1323"/>
                    <a:pt x="1" y="1992"/>
                  </a:cubicBezTo>
                  <a:cubicBezTo>
                    <a:pt x="183" y="2159"/>
                    <a:pt x="381" y="2295"/>
                    <a:pt x="609" y="2417"/>
                  </a:cubicBezTo>
                  <a:lnTo>
                    <a:pt x="700" y="2447"/>
                  </a:lnTo>
                  <a:cubicBezTo>
                    <a:pt x="806" y="1672"/>
                    <a:pt x="882" y="533"/>
                    <a:pt x="441" y="183"/>
                  </a:cubicBezTo>
                  <a:cubicBezTo>
                    <a:pt x="335" y="107"/>
                    <a:pt x="213" y="31"/>
                    <a:pt x="77" y="1"/>
                  </a:cubicBezTo>
                  <a:close/>
                </a:path>
              </a:pathLst>
            </a:custGeom>
            <a:solidFill>
              <a:srgbClr val="AE6A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2"/>
            <p:cNvSpPr/>
            <p:nvPr/>
          </p:nvSpPr>
          <p:spPr>
            <a:xfrm>
              <a:off x="2032875" y="1279325"/>
              <a:ext cx="600700" cy="641875"/>
            </a:xfrm>
            <a:custGeom>
              <a:avLst/>
              <a:gdLst/>
              <a:ahLst/>
              <a:cxnLst/>
              <a:rect l="l" t="t" r="r" b="b"/>
              <a:pathLst>
                <a:path w="24028" h="25675" extrusionOk="0">
                  <a:moveTo>
                    <a:pt x="18562" y="1"/>
                  </a:moveTo>
                  <a:cubicBezTo>
                    <a:pt x="17747" y="1"/>
                    <a:pt x="17065" y="273"/>
                    <a:pt x="16763" y="842"/>
                  </a:cubicBezTo>
                  <a:cubicBezTo>
                    <a:pt x="15745" y="2787"/>
                    <a:pt x="19970" y="8106"/>
                    <a:pt x="19392" y="8137"/>
                  </a:cubicBezTo>
                  <a:cubicBezTo>
                    <a:pt x="19389" y="8137"/>
                    <a:pt x="19386" y="8137"/>
                    <a:pt x="19383" y="8137"/>
                  </a:cubicBezTo>
                  <a:cubicBezTo>
                    <a:pt x="19090" y="8137"/>
                    <a:pt x="17746" y="7430"/>
                    <a:pt x="15851" y="6723"/>
                  </a:cubicBezTo>
                  <a:cubicBezTo>
                    <a:pt x="13953" y="6023"/>
                    <a:pt x="11494" y="5322"/>
                    <a:pt x="8905" y="5322"/>
                  </a:cubicBezTo>
                  <a:cubicBezTo>
                    <a:pt x="8799" y="5322"/>
                    <a:pt x="8693" y="5323"/>
                    <a:pt x="8587" y="5325"/>
                  </a:cubicBezTo>
                  <a:cubicBezTo>
                    <a:pt x="3268" y="5432"/>
                    <a:pt x="1" y="7848"/>
                    <a:pt x="487" y="10659"/>
                  </a:cubicBezTo>
                  <a:cubicBezTo>
                    <a:pt x="759" y="12232"/>
                    <a:pt x="1440" y="12834"/>
                    <a:pt x="2380" y="12834"/>
                  </a:cubicBezTo>
                  <a:cubicBezTo>
                    <a:pt x="3122" y="12834"/>
                    <a:pt x="4024" y="12460"/>
                    <a:pt x="5016" y="11890"/>
                  </a:cubicBezTo>
                  <a:lnTo>
                    <a:pt x="5016" y="11890"/>
                  </a:lnTo>
                  <a:cubicBezTo>
                    <a:pt x="5016" y="11890"/>
                    <a:pt x="4767" y="13635"/>
                    <a:pt x="6793" y="13635"/>
                  </a:cubicBezTo>
                  <a:cubicBezTo>
                    <a:pt x="6889" y="13635"/>
                    <a:pt x="6991" y="13631"/>
                    <a:pt x="7098" y="13623"/>
                  </a:cubicBezTo>
                  <a:cubicBezTo>
                    <a:pt x="9453" y="13425"/>
                    <a:pt x="10320" y="12361"/>
                    <a:pt x="10320" y="12361"/>
                  </a:cubicBezTo>
                  <a:cubicBezTo>
                    <a:pt x="10320" y="12361"/>
                    <a:pt x="10318" y="12355"/>
                    <a:pt x="10330" y="12355"/>
                  </a:cubicBezTo>
                  <a:cubicBezTo>
                    <a:pt x="10386" y="12355"/>
                    <a:pt x="10724" y="12497"/>
                    <a:pt x="12766" y="14079"/>
                  </a:cubicBezTo>
                  <a:cubicBezTo>
                    <a:pt x="13856" y="14920"/>
                    <a:pt x="14722" y="15200"/>
                    <a:pt x="15424" y="15200"/>
                  </a:cubicBezTo>
                  <a:cubicBezTo>
                    <a:pt x="16397" y="15200"/>
                    <a:pt x="17057" y="14664"/>
                    <a:pt x="17569" y="14337"/>
                  </a:cubicBezTo>
                  <a:cubicBezTo>
                    <a:pt x="17668" y="14272"/>
                    <a:pt x="17747" y="14242"/>
                    <a:pt x="17805" y="14242"/>
                  </a:cubicBezTo>
                  <a:cubicBezTo>
                    <a:pt x="18380" y="14242"/>
                    <a:pt x="17079" y="17145"/>
                    <a:pt x="16003" y="18896"/>
                  </a:cubicBezTo>
                  <a:cubicBezTo>
                    <a:pt x="14833" y="20826"/>
                    <a:pt x="13648" y="24610"/>
                    <a:pt x="15745" y="25674"/>
                  </a:cubicBezTo>
                  <a:cubicBezTo>
                    <a:pt x="15745" y="25674"/>
                    <a:pt x="16049" y="21844"/>
                    <a:pt x="16991" y="20401"/>
                  </a:cubicBezTo>
                  <a:cubicBezTo>
                    <a:pt x="17949" y="18972"/>
                    <a:pt x="21596" y="18835"/>
                    <a:pt x="22812" y="16601"/>
                  </a:cubicBezTo>
                  <a:cubicBezTo>
                    <a:pt x="24027" y="14367"/>
                    <a:pt x="22964" y="9687"/>
                    <a:pt x="20456" y="8441"/>
                  </a:cubicBezTo>
                  <a:lnTo>
                    <a:pt x="20456" y="8441"/>
                  </a:lnTo>
                  <a:cubicBezTo>
                    <a:pt x="20456" y="8441"/>
                    <a:pt x="20457" y="8441"/>
                    <a:pt x="20458" y="8441"/>
                  </a:cubicBezTo>
                  <a:cubicBezTo>
                    <a:pt x="20542" y="8441"/>
                    <a:pt x="23373" y="8411"/>
                    <a:pt x="23313" y="4444"/>
                  </a:cubicBezTo>
                  <a:cubicBezTo>
                    <a:pt x="23281" y="1595"/>
                    <a:pt x="20533" y="1"/>
                    <a:pt x="18562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2"/>
            <p:cNvSpPr/>
            <p:nvPr/>
          </p:nvSpPr>
          <p:spPr>
            <a:xfrm>
              <a:off x="2426475" y="1279475"/>
              <a:ext cx="193550" cy="623100"/>
            </a:xfrm>
            <a:custGeom>
              <a:avLst/>
              <a:gdLst/>
              <a:ahLst/>
              <a:cxnLst/>
              <a:rect l="l" t="t" r="r" b="b"/>
              <a:pathLst>
                <a:path w="7742" h="24924" extrusionOk="0">
                  <a:moveTo>
                    <a:pt x="3162" y="0"/>
                  </a:moveTo>
                  <a:lnTo>
                    <a:pt x="3162" y="16"/>
                  </a:lnTo>
                  <a:cubicBezTo>
                    <a:pt x="3173" y="16"/>
                    <a:pt x="3184" y="17"/>
                    <a:pt x="3194" y="18"/>
                  </a:cubicBezTo>
                  <a:lnTo>
                    <a:pt x="3194" y="18"/>
                  </a:lnTo>
                  <a:cubicBezTo>
                    <a:pt x="3183" y="12"/>
                    <a:pt x="3173" y="6"/>
                    <a:pt x="3162" y="0"/>
                  </a:cubicBezTo>
                  <a:close/>
                  <a:moveTo>
                    <a:pt x="3194" y="18"/>
                  </a:moveTo>
                  <a:cubicBezTo>
                    <a:pt x="4551" y="778"/>
                    <a:pt x="7741" y="2841"/>
                    <a:pt x="6475" y="4590"/>
                  </a:cubicBezTo>
                  <a:cubicBezTo>
                    <a:pt x="4864" y="6778"/>
                    <a:pt x="3436" y="8617"/>
                    <a:pt x="4165" y="8951"/>
                  </a:cubicBezTo>
                  <a:cubicBezTo>
                    <a:pt x="4910" y="9286"/>
                    <a:pt x="6733" y="15577"/>
                    <a:pt x="3648" y="17598"/>
                  </a:cubicBezTo>
                  <a:cubicBezTo>
                    <a:pt x="3831" y="17659"/>
                    <a:pt x="3967" y="17796"/>
                    <a:pt x="4043" y="17978"/>
                  </a:cubicBezTo>
                  <a:cubicBezTo>
                    <a:pt x="4150" y="18222"/>
                    <a:pt x="4195" y="18510"/>
                    <a:pt x="4165" y="18784"/>
                  </a:cubicBezTo>
                  <a:cubicBezTo>
                    <a:pt x="5320" y="18297"/>
                    <a:pt x="6490" y="17705"/>
                    <a:pt x="7083" y="16611"/>
                  </a:cubicBezTo>
                  <a:cubicBezTo>
                    <a:pt x="7432" y="15881"/>
                    <a:pt x="7615" y="15091"/>
                    <a:pt x="7584" y="14285"/>
                  </a:cubicBezTo>
                  <a:cubicBezTo>
                    <a:pt x="7584" y="12021"/>
                    <a:pt x="6521" y="9346"/>
                    <a:pt x="4727" y="8450"/>
                  </a:cubicBezTo>
                  <a:cubicBezTo>
                    <a:pt x="4818" y="8450"/>
                    <a:pt x="7584" y="8404"/>
                    <a:pt x="7584" y="4544"/>
                  </a:cubicBezTo>
                  <a:lnTo>
                    <a:pt x="7584" y="4453"/>
                  </a:lnTo>
                  <a:cubicBezTo>
                    <a:pt x="7554" y="1763"/>
                    <a:pt x="5119" y="200"/>
                    <a:pt x="3194" y="18"/>
                  </a:cubicBezTo>
                  <a:close/>
                  <a:moveTo>
                    <a:pt x="1080" y="20060"/>
                  </a:moveTo>
                  <a:cubicBezTo>
                    <a:pt x="776" y="20379"/>
                    <a:pt x="518" y="20759"/>
                    <a:pt x="320" y="21155"/>
                  </a:cubicBezTo>
                  <a:cubicBezTo>
                    <a:pt x="1" y="21914"/>
                    <a:pt x="16" y="23708"/>
                    <a:pt x="77" y="24923"/>
                  </a:cubicBezTo>
                  <a:cubicBezTo>
                    <a:pt x="214" y="23814"/>
                    <a:pt x="533" y="21702"/>
                    <a:pt x="1141" y="20592"/>
                  </a:cubicBezTo>
                  <a:cubicBezTo>
                    <a:pt x="1080" y="20425"/>
                    <a:pt x="1050" y="20243"/>
                    <a:pt x="1080" y="20060"/>
                  </a:cubicBezTo>
                  <a:close/>
                </a:path>
              </a:pathLst>
            </a:custGeom>
            <a:solidFill>
              <a:srgbClr val="9938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2"/>
            <p:cNvSpPr/>
            <p:nvPr/>
          </p:nvSpPr>
          <p:spPr>
            <a:xfrm>
              <a:off x="2127900" y="1681425"/>
              <a:ext cx="88125" cy="67075"/>
            </a:xfrm>
            <a:custGeom>
              <a:avLst/>
              <a:gdLst/>
              <a:ahLst/>
              <a:cxnLst/>
              <a:rect l="l" t="t" r="r" b="b"/>
              <a:pathLst>
                <a:path w="3525" h="2683" extrusionOk="0">
                  <a:moveTo>
                    <a:pt x="3023" y="1"/>
                  </a:moveTo>
                  <a:cubicBezTo>
                    <a:pt x="2157" y="1"/>
                    <a:pt x="2476" y="1353"/>
                    <a:pt x="2203" y="1581"/>
                  </a:cubicBezTo>
                  <a:cubicBezTo>
                    <a:pt x="2153" y="1620"/>
                    <a:pt x="2076" y="1635"/>
                    <a:pt x="1980" y="1635"/>
                  </a:cubicBezTo>
                  <a:cubicBezTo>
                    <a:pt x="1650" y="1635"/>
                    <a:pt x="1099" y="1459"/>
                    <a:pt x="695" y="1459"/>
                  </a:cubicBezTo>
                  <a:cubicBezTo>
                    <a:pt x="523" y="1459"/>
                    <a:pt x="378" y="1491"/>
                    <a:pt x="288" y="1581"/>
                  </a:cubicBezTo>
                  <a:cubicBezTo>
                    <a:pt x="1" y="1868"/>
                    <a:pt x="1211" y="2683"/>
                    <a:pt x="2028" y="2683"/>
                  </a:cubicBezTo>
                  <a:cubicBezTo>
                    <a:pt x="2249" y="2683"/>
                    <a:pt x="2441" y="2623"/>
                    <a:pt x="2567" y="2478"/>
                  </a:cubicBezTo>
                  <a:cubicBezTo>
                    <a:pt x="3160" y="1809"/>
                    <a:pt x="3525" y="1"/>
                    <a:pt x="3023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2"/>
            <p:cNvSpPr/>
            <p:nvPr/>
          </p:nvSpPr>
          <p:spPr>
            <a:xfrm>
              <a:off x="2295325" y="1703075"/>
              <a:ext cx="71925" cy="28275"/>
            </a:xfrm>
            <a:custGeom>
              <a:avLst/>
              <a:gdLst/>
              <a:ahLst/>
              <a:cxnLst/>
              <a:rect l="l" t="t" r="r" b="b"/>
              <a:pathLst>
                <a:path w="2877" h="1131" extrusionOk="0">
                  <a:moveTo>
                    <a:pt x="1706" y="1"/>
                  </a:moveTo>
                  <a:cubicBezTo>
                    <a:pt x="1189" y="1"/>
                    <a:pt x="612" y="244"/>
                    <a:pt x="65" y="974"/>
                  </a:cubicBezTo>
                  <a:cubicBezTo>
                    <a:pt x="1" y="1048"/>
                    <a:pt x="72" y="1131"/>
                    <a:pt x="141" y="1131"/>
                  </a:cubicBezTo>
                  <a:cubicBezTo>
                    <a:pt x="170" y="1131"/>
                    <a:pt x="199" y="1116"/>
                    <a:pt x="217" y="1080"/>
                  </a:cubicBezTo>
                  <a:cubicBezTo>
                    <a:pt x="733" y="396"/>
                    <a:pt x="1265" y="183"/>
                    <a:pt x="1706" y="183"/>
                  </a:cubicBezTo>
                  <a:cubicBezTo>
                    <a:pt x="2071" y="199"/>
                    <a:pt x="2420" y="320"/>
                    <a:pt x="2709" y="548"/>
                  </a:cubicBezTo>
                  <a:cubicBezTo>
                    <a:pt x="2724" y="563"/>
                    <a:pt x="2747" y="571"/>
                    <a:pt x="2770" y="571"/>
                  </a:cubicBezTo>
                  <a:cubicBezTo>
                    <a:pt x="2793" y="571"/>
                    <a:pt x="2815" y="563"/>
                    <a:pt x="2831" y="548"/>
                  </a:cubicBezTo>
                  <a:cubicBezTo>
                    <a:pt x="2876" y="502"/>
                    <a:pt x="2861" y="442"/>
                    <a:pt x="2831" y="411"/>
                  </a:cubicBezTo>
                  <a:cubicBezTo>
                    <a:pt x="2512" y="153"/>
                    <a:pt x="2116" y="1"/>
                    <a:pt x="1706" y="1"/>
                  </a:cubicBezTo>
                  <a:close/>
                </a:path>
              </a:pathLst>
            </a:custGeom>
            <a:solidFill>
              <a:srgbClr val="7B6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2"/>
            <p:cNvSpPr/>
            <p:nvPr/>
          </p:nvSpPr>
          <p:spPr>
            <a:xfrm>
              <a:off x="2073525" y="1663200"/>
              <a:ext cx="51325" cy="44625"/>
            </a:xfrm>
            <a:custGeom>
              <a:avLst/>
              <a:gdLst/>
              <a:ahLst/>
              <a:cxnLst/>
              <a:rect l="l" t="t" r="r" b="b"/>
              <a:pathLst>
                <a:path w="2053" h="1785" extrusionOk="0">
                  <a:moveTo>
                    <a:pt x="350" y="0"/>
                  </a:moveTo>
                  <a:cubicBezTo>
                    <a:pt x="229" y="0"/>
                    <a:pt x="122" y="31"/>
                    <a:pt x="31" y="107"/>
                  </a:cubicBezTo>
                  <a:cubicBezTo>
                    <a:pt x="1" y="137"/>
                    <a:pt x="1" y="198"/>
                    <a:pt x="31" y="243"/>
                  </a:cubicBezTo>
                  <a:cubicBezTo>
                    <a:pt x="47" y="259"/>
                    <a:pt x="69" y="266"/>
                    <a:pt x="94" y="266"/>
                  </a:cubicBezTo>
                  <a:cubicBezTo>
                    <a:pt x="119" y="266"/>
                    <a:pt x="145" y="259"/>
                    <a:pt x="168" y="243"/>
                  </a:cubicBezTo>
                  <a:cubicBezTo>
                    <a:pt x="214" y="213"/>
                    <a:pt x="290" y="198"/>
                    <a:pt x="350" y="198"/>
                  </a:cubicBezTo>
                  <a:cubicBezTo>
                    <a:pt x="685" y="228"/>
                    <a:pt x="1004" y="350"/>
                    <a:pt x="1247" y="578"/>
                  </a:cubicBezTo>
                  <a:cubicBezTo>
                    <a:pt x="1597" y="851"/>
                    <a:pt x="1825" y="1262"/>
                    <a:pt x="1855" y="1702"/>
                  </a:cubicBezTo>
                  <a:cubicBezTo>
                    <a:pt x="1862" y="1758"/>
                    <a:pt x="1904" y="1785"/>
                    <a:pt x="1947" y="1785"/>
                  </a:cubicBezTo>
                  <a:cubicBezTo>
                    <a:pt x="1999" y="1785"/>
                    <a:pt x="2053" y="1746"/>
                    <a:pt x="2053" y="1672"/>
                  </a:cubicBezTo>
                  <a:cubicBezTo>
                    <a:pt x="2007" y="1186"/>
                    <a:pt x="1764" y="730"/>
                    <a:pt x="1369" y="426"/>
                  </a:cubicBezTo>
                  <a:cubicBezTo>
                    <a:pt x="1080" y="183"/>
                    <a:pt x="730" y="31"/>
                    <a:pt x="350" y="0"/>
                  </a:cubicBezTo>
                  <a:close/>
                </a:path>
              </a:pathLst>
            </a:custGeom>
            <a:solidFill>
              <a:srgbClr val="7B6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2"/>
            <p:cNvSpPr/>
            <p:nvPr/>
          </p:nvSpPr>
          <p:spPr>
            <a:xfrm>
              <a:off x="2316350" y="1656250"/>
              <a:ext cx="40250" cy="25450"/>
            </a:xfrm>
            <a:custGeom>
              <a:avLst/>
              <a:gdLst/>
              <a:ahLst/>
              <a:cxnLst/>
              <a:rect l="l" t="t" r="r" b="b"/>
              <a:pathLst>
                <a:path w="1610" h="1018" extrusionOk="0">
                  <a:moveTo>
                    <a:pt x="754" y="0"/>
                  </a:moveTo>
                  <a:cubicBezTo>
                    <a:pt x="548" y="0"/>
                    <a:pt x="348" y="81"/>
                    <a:pt x="212" y="278"/>
                  </a:cubicBezTo>
                  <a:cubicBezTo>
                    <a:pt x="0" y="564"/>
                    <a:pt x="759" y="1018"/>
                    <a:pt x="1241" y="1018"/>
                  </a:cubicBezTo>
                  <a:cubicBezTo>
                    <a:pt x="1452" y="1018"/>
                    <a:pt x="1610" y="931"/>
                    <a:pt x="1610" y="704"/>
                  </a:cubicBezTo>
                  <a:cubicBezTo>
                    <a:pt x="1610" y="328"/>
                    <a:pt x="1169" y="0"/>
                    <a:pt x="754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2"/>
            <p:cNvSpPr/>
            <p:nvPr/>
          </p:nvSpPr>
          <p:spPr>
            <a:xfrm>
              <a:off x="2087350" y="1616075"/>
              <a:ext cx="45850" cy="21300"/>
            </a:xfrm>
            <a:custGeom>
              <a:avLst/>
              <a:gdLst/>
              <a:ahLst/>
              <a:cxnLst/>
              <a:rect l="l" t="t" r="r" b="b"/>
              <a:pathLst>
                <a:path w="1834" h="852" extrusionOk="0">
                  <a:moveTo>
                    <a:pt x="770" y="1"/>
                  </a:moveTo>
                  <a:cubicBezTo>
                    <a:pt x="422" y="1"/>
                    <a:pt x="104" y="123"/>
                    <a:pt x="56" y="426"/>
                  </a:cubicBezTo>
                  <a:cubicBezTo>
                    <a:pt x="1" y="730"/>
                    <a:pt x="378" y="852"/>
                    <a:pt x="790" y="852"/>
                  </a:cubicBezTo>
                  <a:cubicBezTo>
                    <a:pt x="1286" y="852"/>
                    <a:pt x="1834" y="675"/>
                    <a:pt x="1743" y="426"/>
                  </a:cubicBezTo>
                  <a:cubicBezTo>
                    <a:pt x="1651" y="177"/>
                    <a:pt x="1188" y="1"/>
                    <a:pt x="770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2"/>
            <p:cNvSpPr/>
            <p:nvPr/>
          </p:nvSpPr>
          <p:spPr>
            <a:xfrm>
              <a:off x="2165275" y="1765000"/>
              <a:ext cx="60625" cy="47850"/>
            </a:xfrm>
            <a:custGeom>
              <a:avLst/>
              <a:gdLst/>
              <a:ahLst/>
              <a:cxnLst/>
              <a:rect l="l" t="t" r="r" b="b"/>
              <a:pathLst>
                <a:path w="2425" h="1914" extrusionOk="0">
                  <a:moveTo>
                    <a:pt x="2062" y="0"/>
                  </a:moveTo>
                  <a:cubicBezTo>
                    <a:pt x="1881" y="0"/>
                    <a:pt x="1722" y="573"/>
                    <a:pt x="1255" y="807"/>
                  </a:cubicBezTo>
                  <a:cubicBezTo>
                    <a:pt x="1000" y="944"/>
                    <a:pt x="842" y="973"/>
                    <a:pt x="733" y="973"/>
                  </a:cubicBezTo>
                  <a:cubicBezTo>
                    <a:pt x="655" y="973"/>
                    <a:pt x="601" y="958"/>
                    <a:pt x="555" y="958"/>
                  </a:cubicBezTo>
                  <a:cubicBezTo>
                    <a:pt x="524" y="958"/>
                    <a:pt x="495" y="965"/>
                    <a:pt x="465" y="989"/>
                  </a:cubicBezTo>
                  <a:cubicBezTo>
                    <a:pt x="0" y="1319"/>
                    <a:pt x="793" y="1913"/>
                    <a:pt x="1382" y="1913"/>
                  </a:cubicBezTo>
                  <a:cubicBezTo>
                    <a:pt x="1526" y="1913"/>
                    <a:pt x="1658" y="1878"/>
                    <a:pt x="1756" y="1794"/>
                  </a:cubicBezTo>
                  <a:cubicBezTo>
                    <a:pt x="2121" y="1490"/>
                    <a:pt x="2425" y="487"/>
                    <a:pt x="2197" y="107"/>
                  </a:cubicBezTo>
                  <a:cubicBezTo>
                    <a:pt x="2148" y="32"/>
                    <a:pt x="2104" y="0"/>
                    <a:pt x="2062" y="0"/>
                  </a:cubicBezTo>
                  <a:close/>
                </a:path>
              </a:pathLst>
            </a:custGeom>
            <a:solidFill>
              <a:srgbClr val="732A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2"/>
            <p:cNvSpPr/>
            <p:nvPr/>
          </p:nvSpPr>
          <p:spPr>
            <a:xfrm>
              <a:off x="2189425" y="1794150"/>
              <a:ext cx="27375" cy="18875"/>
            </a:xfrm>
            <a:custGeom>
              <a:avLst/>
              <a:gdLst/>
              <a:ahLst/>
              <a:cxnLst/>
              <a:rect l="l" t="t" r="r" b="b"/>
              <a:pathLst>
                <a:path w="1095" h="755" extrusionOk="0">
                  <a:moveTo>
                    <a:pt x="740" y="1"/>
                  </a:moveTo>
                  <a:cubicBezTo>
                    <a:pt x="514" y="1"/>
                    <a:pt x="395" y="279"/>
                    <a:pt x="395" y="279"/>
                  </a:cubicBezTo>
                  <a:cubicBezTo>
                    <a:pt x="182" y="309"/>
                    <a:pt x="30" y="461"/>
                    <a:pt x="0" y="659"/>
                  </a:cubicBezTo>
                  <a:cubicBezTo>
                    <a:pt x="114" y="724"/>
                    <a:pt x="237" y="754"/>
                    <a:pt x="358" y="754"/>
                  </a:cubicBezTo>
                  <a:cubicBezTo>
                    <a:pt x="688" y="754"/>
                    <a:pt x="1005" y="528"/>
                    <a:pt x="1094" y="172"/>
                  </a:cubicBezTo>
                  <a:cubicBezTo>
                    <a:pt x="1094" y="172"/>
                    <a:pt x="1049" y="51"/>
                    <a:pt x="790" y="5"/>
                  </a:cubicBezTo>
                  <a:cubicBezTo>
                    <a:pt x="773" y="2"/>
                    <a:pt x="756" y="1"/>
                    <a:pt x="740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2"/>
            <p:cNvSpPr/>
            <p:nvPr/>
          </p:nvSpPr>
          <p:spPr>
            <a:xfrm>
              <a:off x="2332650" y="2260525"/>
              <a:ext cx="58900" cy="69450"/>
            </a:xfrm>
            <a:custGeom>
              <a:avLst/>
              <a:gdLst/>
              <a:ahLst/>
              <a:cxnLst/>
              <a:rect l="l" t="t" r="r" b="b"/>
              <a:pathLst>
                <a:path w="2356" h="2778" extrusionOk="0">
                  <a:moveTo>
                    <a:pt x="1642" y="0"/>
                  </a:moveTo>
                  <a:cubicBezTo>
                    <a:pt x="1607" y="0"/>
                    <a:pt x="1566" y="4"/>
                    <a:pt x="1520" y="12"/>
                  </a:cubicBezTo>
                  <a:cubicBezTo>
                    <a:pt x="654" y="179"/>
                    <a:pt x="0" y="985"/>
                    <a:pt x="441" y="1061"/>
                  </a:cubicBezTo>
                  <a:cubicBezTo>
                    <a:pt x="478" y="1067"/>
                    <a:pt x="515" y="1070"/>
                    <a:pt x="551" y="1070"/>
                  </a:cubicBezTo>
                  <a:cubicBezTo>
                    <a:pt x="712" y="1070"/>
                    <a:pt x="856" y="1011"/>
                    <a:pt x="970" y="942"/>
                  </a:cubicBezTo>
                  <a:lnTo>
                    <a:pt x="970" y="942"/>
                  </a:lnTo>
                  <a:cubicBezTo>
                    <a:pt x="731" y="1159"/>
                    <a:pt x="441" y="1486"/>
                    <a:pt x="623" y="1669"/>
                  </a:cubicBezTo>
                  <a:cubicBezTo>
                    <a:pt x="691" y="1736"/>
                    <a:pt x="776" y="1762"/>
                    <a:pt x="867" y="1762"/>
                  </a:cubicBezTo>
                  <a:cubicBezTo>
                    <a:pt x="1164" y="1762"/>
                    <a:pt x="1520" y="1486"/>
                    <a:pt x="1520" y="1486"/>
                  </a:cubicBezTo>
                  <a:lnTo>
                    <a:pt x="1520" y="1486"/>
                  </a:lnTo>
                  <a:cubicBezTo>
                    <a:pt x="1520" y="1486"/>
                    <a:pt x="426" y="2489"/>
                    <a:pt x="791" y="2687"/>
                  </a:cubicBezTo>
                  <a:cubicBezTo>
                    <a:pt x="905" y="2748"/>
                    <a:pt x="1030" y="2778"/>
                    <a:pt x="1155" y="2778"/>
                  </a:cubicBezTo>
                  <a:cubicBezTo>
                    <a:pt x="1281" y="2778"/>
                    <a:pt x="1406" y="2748"/>
                    <a:pt x="1520" y="2687"/>
                  </a:cubicBezTo>
                  <a:cubicBezTo>
                    <a:pt x="1520" y="2687"/>
                    <a:pt x="2295" y="2064"/>
                    <a:pt x="2234" y="1805"/>
                  </a:cubicBezTo>
                  <a:cubicBezTo>
                    <a:pt x="2189" y="1547"/>
                    <a:pt x="1854" y="1486"/>
                    <a:pt x="1854" y="1486"/>
                  </a:cubicBezTo>
                  <a:cubicBezTo>
                    <a:pt x="1854" y="1486"/>
                    <a:pt x="2356" y="1122"/>
                    <a:pt x="2234" y="909"/>
                  </a:cubicBezTo>
                  <a:cubicBezTo>
                    <a:pt x="2140" y="743"/>
                    <a:pt x="1815" y="725"/>
                    <a:pt x="1676" y="725"/>
                  </a:cubicBezTo>
                  <a:cubicBezTo>
                    <a:pt x="1636" y="725"/>
                    <a:pt x="1611" y="726"/>
                    <a:pt x="1611" y="726"/>
                  </a:cubicBezTo>
                  <a:cubicBezTo>
                    <a:pt x="1611" y="726"/>
                    <a:pt x="2126" y="0"/>
                    <a:pt x="1642" y="0"/>
                  </a:cubicBezTo>
                  <a:close/>
                </a:path>
              </a:pathLst>
            </a:custGeom>
            <a:solidFill>
              <a:srgbClr val="F5DD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2"/>
            <p:cNvSpPr/>
            <p:nvPr/>
          </p:nvSpPr>
          <p:spPr>
            <a:xfrm>
              <a:off x="2141150" y="2029025"/>
              <a:ext cx="74825" cy="22100"/>
            </a:xfrm>
            <a:custGeom>
              <a:avLst/>
              <a:gdLst/>
              <a:ahLst/>
              <a:cxnLst/>
              <a:rect l="l" t="t" r="r" b="b"/>
              <a:pathLst>
                <a:path w="2993" h="884" extrusionOk="0">
                  <a:moveTo>
                    <a:pt x="1677" y="1"/>
                  </a:moveTo>
                  <a:cubicBezTo>
                    <a:pt x="1646" y="1"/>
                    <a:pt x="1615" y="1"/>
                    <a:pt x="1581" y="2"/>
                  </a:cubicBezTo>
                  <a:cubicBezTo>
                    <a:pt x="700" y="32"/>
                    <a:pt x="1" y="731"/>
                    <a:pt x="700" y="868"/>
                  </a:cubicBezTo>
                  <a:cubicBezTo>
                    <a:pt x="747" y="878"/>
                    <a:pt x="798" y="883"/>
                    <a:pt x="853" y="883"/>
                  </a:cubicBezTo>
                  <a:cubicBezTo>
                    <a:pt x="1602" y="883"/>
                    <a:pt x="2992" y="1"/>
                    <a:pt x="1677" y="1"/>
                  </a:cubicBezTo>
                  <a:close/>
                </a:path>
              </a:pathLst>
            </a:custGeom>
            <a:solidFill>
              <a:srgbClr val="F5DD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2"/>
            <p:cNvSpPr/>
            <p:nvPr/>
          </p:nvSpPr>
          <p:spPr>
            <a:xfrm>
              <a:off x="2328925" y="2059425"/>
              <a:ext cx="46300" cy="22375"/>
            </a:xfrm>
            <a:custGeom>
              <a:avLst/>
              <a:gdLst/>
              <a:ahLst/>
              <a:cxnLst/>
              <a:rect l="l" t="t" r="r" b="b"/>
              <a:pathLst>
                <a:path w="1852" h="895" extrusionOk="0">
                  <a:moveTo>
                    <a:pt x="780" y="0"/>
                  </a:moveTo>
                  <a:cubicBezTo>
                    <a:pt x="1" y="0"/>
                    <a:pt x="567" y="894"/>
                    <a:pt x="1090" y="894"/>
                  </a:cubicBezTo>
                  <a:cubicBezTo>
                    <a:pt x="1153" y="894"/>
                    <a:pt x="1215" y="881"/>
                    <a:pt x="1274" y="853"/>
                  </a:cubicBezTo>
                  <a:cubicBezTo>
                    <a:pt x="1851" y="594"/>
                    <a:pt x="1122" y="17"/>
                    <a:pt x="833" y="2"/>
                  </a:cubicBezTo>
                  <a:cubicBezTo>
                    <a:pt x="815" y="1"/>
                    <a:pt x="797" y="0"/>
                    <a:pt x="780" y="0"/>
                  </a:cubicBezTo>
                  <a:close/>
                </a:path>
              </a:pathLst>
            </a:custGeom>
            <a:solidFill>
              <a:srgbClr val="F5DD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2"/>
            <p:cNvSpPr/>
            <p:nvPr/>
          </p:nvSpPr>
          <p:spPr>
            <a:xfrm>
              <a:off x="2449275" y="1718300"/>
              <a:ext cx="90075" cy="97325"/>
            </a:xfrm>
            <a:custGeom>
              <a:avLst/>
              <a:gdLst/>
              <a:ahLst/>
              <a:cxnLst/>
              <a:rect l="l" t="t" r="r" b="b"/>
              <a:pathLst>
                <a:path w="3603" h="3893" extrusionOk="0">
                  <a:moveTo>
                    <a:pt x="2454" y="1"/>
                  </a:moveTo>
                  <a:cubicBezTo>
                    <a:pt x="2037" y="1"/>
                    <a:pt x="1561" y="252"/>
                    <a:pt x="1277" y="425"/>
                  </a:cubicBezTo>
                  <a:cubicBezTo>
                    <a:pt x="1110" y="532"/>
                    <a:pt x="989" y="669"/>
                    <a:pt x="913" y="836"/>
                  </a:cubicBezTo>
                  <a:lnTo>
                    <a:pt x="290" y="2067"/>
                  </a:lnTo>
                  <a:cubicBezTo>
                    <a:pt x="1" y="2614"/>
                    <a:pt x="183" y="3298"/>
                    <a:pt x="700" y="3632"/>
                  </a:cubicBezTo>
                  <a:cubicBezTo>
                    <a:pt x="867" y="3738"/>
                    <a:pt x="1049" y="3814"/>
                    <a:pt x="1232" y="3860"/>
                  </a:cubicBezTo>
                  <a:cubicBezTo>
                    <a:pt x="1306" y="3882"/>
                    <a:pt x="1380" y="3893"/>
                    <a:pt x="1454" y="3893"/>
                  </a:cubicBezTo>
                  <a:cubicBezTo>
                    <a:pt x="2586" y="3893"/>
                    <a:pt x="3602" y="1396"/>
                    <a:pt x="3131" y="425"/>
                  </a:cubicBezTo>
                  <a:cubicBezTo>
                    <a:pt x="2980" y="111"/>
                    <a:pt x="2730" y="1"/>
                    <a:pt x="2454" y="1"/>
                  </a:cubicBezTo>
                  <a:close/>
                </a:path>
              </a:pathLst>
            </a:custGeom>
            <a:solidFill>
              <a:srgbClr val="F5DD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2"/>
            <p:cNvSpPr/>
            <p:nvPr/>
          </p:nvSpPr>
          <p:spPr>
            <a:xfrm>
              <a:off x="2473600" y="1755125"/>
              <a:ext cx="38775" cy="30425"/>
            </a:xfrm>
            <a:custGeom>
              <a:avLst/>
              <a:gdLst/>
              <a:ahLst/>
              <a:cxnLst/>
              <a:rect l="l" t="t" r="r" b="b"/>
              <a:pathLst>
                <a:path w="1551" h="1217" extrusionOk="0">
                  <a:moveTo>
                    <a:pt x="1049" y="1"/>
                  </a:moveTo>
                  <a:cubicBezTo>
                    <a:pt x="547" y="1"/>
                    <a:pt x="0" y="624"/>
                    <a:pt x="0" y="624"/>
                  </a:cubicBezTo>
                  <a:cubicBezTo>
                    <a:pt x="168" y="563"/>
                    <a:pt x="335" y="518"/>
                    <a:pt x="502" y="518"/>
                  </a:cubicBezTo>
                  <a:cubicBezTo>
                    <a:pt x="699" y="518"/>
                    <a:pt x="715" y="654"/>
                    <a:pt x="684" y="989"/>
                  </a:cubicBezTo>
                  <a:cubicBezTo>
                    <a:pt x="669" y="1156"/>
                    <a:pt x="730" y="1217"/>
                    <a:pt x="806" y="1217"/>
                  </a:cubicBezTo>
                  <a:cubicBezTo>
                    <a:pt x="973" y="1186"/>
                    <a:pt x="1110" y="1110"/>
                    <a:pt x="1231" y="1004"/>
                  </a:cubicBezTo>
                  <a:cubicBezTo>
                    <a:pt x="1444" y="867"/>
                    <a:pt x="1551" y="609"/>
                    <a:pt x="1505" y="366"/>
                  </a:cubicBezTo>
                  <a:cubicBezTo>
                    <a:pt x="1475" y="199"/>
                    <a:pt x="1353" y="62"/>
                    <a:pt x="1186" y="16"/>
                  </a:cubicBezTo>
                  <a:cubicBezTo>
                    <a:pt x="1140" y="1"/>
                    <a:pt x="1095" y="1"/>
                    <a:pt x="1049" y="1"/>
                  </a:cubicBezTo>
                  <a:close/>
                </a:path>
              </a:pathLst>
            </a:custGeom>
            <a:solidFill>
              <a:srgbClr val="D0BC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2"/>
            <p:cNvSpPr/>
            <p:nvPr/>
          </p:nvSpPr>
          <p:spPr>
            <a:xfrm>
              <a:off x="918550" y="1411825"/>
              <a:ext cx="625775" cy="522850"/>
            </a:xfrm>
            <a:custGeom>
              <a:avLst/>
              <a:gdLst/>
              <a:ahLst/>
              <a:cxnLst/>
              <a:rect l="l" t="t" r="r" b="b"/>
              <a:pathLst>
                <a:path w="25031" h="20914" extrusionOk="0">
                  <a:moveTo>
                    <a:pt x="8428" y="0"/>
                  </a:moveTo>
                  <a:cubicBezTo>
                    <a:pt x="7248" y="0"/>
                    <a:pt x="6037" y="539"/>
                    <a:pt x="4925" y="1727"/>
                  </a:cubicBezTo>
                  <a:cubicBezTo>
                    <a:pt x="2022" y="4828"/>
                    <a:pt x="4165" y="9615"/>
                    <a:pt x="4165" y="9615"/>
                  </a:cubicBezTo>
                  <a:cubicBezTo>
                    <a:pt x="3793" y="9142"/>
                    <a:pt x="3350" y="8915"/>
                    <a:pt x="2900" y="8915"/>
                  </a:cubicBezTo>
                  <a:cubicBezTo>
                    <a:pt x="1786" y="8915"/>
                    <a:pt x="625" y="10302"/>
                    <a:pt x="366" y="12791"/>
                  </a:cubicBezTo>
                  <a:cubicBezTo>
                    <a:pt x="1" y="16286"/>
                    <a:pt x="3147" y="18049"/>
                    <a:pt x="3147" y="18049"/>
                  </a:cubicBezTo>
                  <a:lnTo>
                    <a:pt x="3147" y="18064"/>
                  </a:lnTo>
                  <a:cubicBezTo>
                    <a:pt x="4847" y="19915"/>
                    <a:pt x="7750" y="20914"/>
                    <a:pt x="10804" y="20914"/>
                  </a:cubicBezTo>
                  <a:cubicBezTo>
                    <a:pt x="15120" y="20914"/>
                    <a:pt x="19738" y="18920"/>
                    <a:pt x="21687" y="14523"/>
                  </a:cubicBezTo>
                  <a:cubicBezTo>
                    <a:pt x="25030" y="7016"/>
                    <a:pt x="20836" y="679"/>
                    <a:pt x="17493" y="481"/>
                  </a:cubicBezTo>
                  <a:cubicBezTo>
                    <a:pt x="17400" y="476"/>
                    <a:pt x="17309" y="473"/>
                    <a:pt x="17219" y="473"/>
                  </a:cubicBezTo>
                  <a:cubicBezTo>
                    <a:pt x="14119" y="473"/>
                    <a:pt x="13344" y="3718"/>
                    <a:pt x="13344" y="3718"/>
                  </a:cubicBezTo>
                  <a:cubicBezTo>
                    <a:pt x="12144" y="1394"/>
                    <a:pt x="10326" y="0"/>
                    <a:pt x="8428" y="0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2"/>
            <p:cNvSpPr/>
            <p:nvPr/>
          </p:nvSpPr>
          <p:spPr>
            <a:xfrm>
              <a:off x="1362325" y="1424600"/>
              <a:ext cx="128800" cy="249250"/>
            </a:xfrm>
            <a:custGeom>
              <a:avLst/>
              <a:gdLst/>
              <a:ahLst/>
              <a:cxnLst/>
              <a:rect l="l" t="t" r="r" b="b"/>
              <a:pathLst>
                <a:path w="5152" h="9970" extrusionOk="0">
                  <a:moveTo>
                    <a:pt x="0" y="1"/>
                  </a:moveTo>
                  <a:cubicBezTo>
                    <a:pt x="9" y="2"/>
                    <a:pt x="18" y="3"/>
                    <a:pt x="27" y="5"/>
                  </a:cubicBezTo>
                  <a:lnTo>
                    <a:pt x="27" y="5"/>
                  </a:lnTo>
                  <a:cubicBezTo>
                    <a:pt x="23" y="3"/>
                    <a:pt x="19" y="2"/>
                    <a:pt x="15" y="1"/>
                  </a:cubicBezTo>
                  <a:close/>
                  <a:moveTo>
                    <a:pt x="27" y="5"/>
                  </a:moveTo>
                  <a:lnTo>
                    <a:pt x="27" y="5"/>
                  </a:lnTo>
                  <a:cubicBezTo>
                    <a:pt x="1590" y="569"/>
                    <a:pt x="3345" y="1755"/>
                    <a:pt x="3815" y="4271"/>
                  </a:cubicBezTo>
                  <a:cubicBezTo>
                    <a:pt x="4225" y="6399"/>
                    <a:pt x="3936" y="8480"/>
                    <a:pt x="3587" y="9970"/>
                  </a:cubicBezTo>
                  <a:cubicBezTo>
                    <a:pt x="4058" y="9635"/>
                    <a:pt x="4574" y="9377"/>
                    <a:pt x="5137" y="9210"/>
                  </a:cubicBezTo>
                  <a:cubicBezTo>
                    <a:pt x="5152" y="8967"/>
                    <a:pt x="5152" y="8739"/>
                    <a:pt x="5152" y="8496"/>
                  </a:cubicBezTo>
                  <a:cubicBezTo>
                    <a:pt x="5152" y="5623"/>
                    <a:pt x="4134" y="3222"/>
                    <a:pt x="2781" y="1703"/>
                  </a:cubicBezTo>
                  <a:cubicBezTo>
                    <a:pt x="2720" y="1642"/>
                    <a:pt x="2660" y="1566"/>
                    <a:pt x="2599" y="1520"/>
                  </a:cubicBezTo>
                  <a:cubicBezTo>
                    <a:pt x="1787" y="678"/>
                    <a:pt x="900" y="148"/>
                    <a:pt x="27" y="5"/>
                  </a:cubicBezTo>
                  <a:close/>
                </a:path>
              </a:pathLst>
            </a:custGeom>
            <a:solidFill>
              <a:srgbClr val="93B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2"/>
            <p:cNvSpPr/>
            <p:nvPr/>
          </p:nvSpPr>
          <p:spPr>
            <a:xfrm>
              <a:off x="1161325" y="1417000"/>
              <a:ext cx="90450" cy="98425"/>
            </a:xfrm>
            <a:custGeom>
              <a:avLst/>
              <a:gdLst/>
              <a:ahLst/>
              <a:cxnLst/>
              <a:rect l="l" t="t" r="r" b="b"/>
              <a:pathLst>
                <a:path w="3618" h="3937" extrusionOk="0">
                  <a:moveTo>
                    <a:pt x="1" y="1"/>
                  </a:moveTo>
                  <a:lnTo>
                    <a:pt x="1" y="1"/>
                  </a:lnTo>
                  <a:cubicBezTo>
                    <a:pt x="2372" y="1171"/>
                    <a:pt x="2934" y="3937"/>
                    <a:pt x="2934" y="3937"/>
                  </a:cubicBezTo>
                  <a:lnTo>
                    <a:pt x="3618" y="3496"/>
                  </a:lnTo>
                  <a:cubicBezTo>
                    <a:pt x="2706" y="1703"/>
                    <a:pt x="1414" y="472"/>
                    <a:pt x="1" y="1"/>
                  </a:cubicBezTo>
                  <a:close/>
                </a:path>
              </a:pathLst>
            </a:custGeom>
            <a:solidFill>
              <a:srgbClr val="93B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2"/>
            <p:cNvSpPr/>
            <p:nvPr/>
          </p:nvSpPr>
          <p:spPr>
            <a:xfrm>
              <a:off x="944775" y="2013475"/>
              <a:ext cx="504950" cy="487850"/>
            </a:xfrm>
            <a:custGeom>
              <a:avLst/>
              <a:gdLst/>
              <a:ahLst/>
              <a:cxnLst/>
              <a:rect l="l" t="t" r="r" b="b"/>
              <a:pathLst>
                <a:path w="20198" h="19514" extrusionOk="0">
                  <a:moveTo>
                    <a:pt x="4651" y="1"/>
                  </a:moveTo>
                  <a:cubicBezTo>
                    <a:pt x="4651" y="1"/>
                    <a:pt x="456" y="14742"/>
                    <a:pt x="1" y="19514"/>
                  </a:cubicBezTo>
                  <a:lnTo>
                    <a:pt x="20197" y="19514"/>
                  </a:lnTo>
                  <a:cubicBezTo>
                    <a:pt x="20197" y="19514"/>
                    <a:pt x="19893" y="3040"/>
                    <a:pt x="17295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2"/>
            <p:cNvSpPr/>
            <p:nvPr/>
          </p:nvSpPr>
          <p:spPr>
            <a:xfrm>
              <a:off x="1079275" y="2020325"/>
              <a:ext cx="306250" cy="56250"/>
            </a:xfrm>
            <a:custGeom>
              <a:avLst/>
              <a:gdLst/>
              <a:ahLst/>
              <a:cxnLst/>
              <a:rect l="l" t="t" r="r" b="b"/>
              <a:pathLst>
                <a:path w="12250" h="2250" extrusionOk="0">
                  <a:moveTo>
                    <a:pt x="12112" y="0"/>
                  </a:moveTo>
                  <a:cubicBezTo>
                    <a:pt x="12113" y="2"/>
                    <a:pt x="12114" y="3"/>
                    <a:pt x="12115" y="4"/>
                  </a:cubicBezTo>
                  <a:lnTo>
                    <a:pt x="12115" y="4"/>
                  </a:lnTo>
                  <a:cubicBezTo>
                    <a:pt x="12119" y="3"/>
                    <a:pt x="12123" y="2"/>
                    <a:pt x="12127" y="0"/>
                  </a:cubicBezTo>
                  <a:close/>
                  <a:moveTo>
                    <a:pt x="12115" y="4"/>
                  </a:moveTo>
                  <a:lnTo>
                    <a:pt x="12115" y="4"/>
                  </a:lnTo>
                  <a:cubicBezTo>
                    <a:pt x="11177" y="245"/>
                    <a:pt x="10224" y="442"/>
                    <a:pt x="9270" y="578"/>
                  </a:cubicBezTo>
                  <a:cubicBezTo>
                    <a:pt x="7249" y="867"/>
                    <a:pt x="5304" y="1171"/>
                    <a:pt x="3617" y="1171"/>
                  </a:cubicBezTo>
                  <a:cubicBezTo>
                    <a:pt x="2189" y="1171"/>
                    <a:pt x="958" y="958"/>
                    <a:pt x="0" y="350"/>
                  </a:cubicBezTo>
                  <a:lnTo>
                    <a:pt x="0" y="350"/>
                  </a:lnTo>
                  <a:cubicBezTo>
                    <a:pt x="91" y="426"/>
                    <a:pt x="2052" y="2250"/>
                    <a:pt x="5532" y="2250"/>
                  </a:cubicBezTo>
                  <a:cubicBezTo>
                    <a:pt x="6261" y="2250"/>
                    <a:pt x="6991" y="2174"/>
                    <a:pt x="7720" y="2022"/>
                  </a:cubicBezTo>
                  <a:lnTo>
                    <a:pt x="7842" y="1991"/>
                  </a:lnTo>
                  <a:cubicBezTo>
                    <a:pt x="8207" y="1885"/>
                    <a:pt x="8571" y="1794"/>
                    <a:pt x="8951" y="1718"/>
                  </a:cubicBezTo>
                  <a:cubicBezTo>
                    <a:pt x="10562" y="1262"/>
                    <a:pt x="11596" y="715"/>
                    <a:pt x="12249" y="213"/>
                  </a:cubicBezTo>
                  <a:cubicBezTo>
                    <a:pt x="12204" y="139"/>
                    <a:pt x="12160" y="64"/>
                    <a:pt x="12115" y="4"/>
                  </a:cubicBezTo>
                  <a:close/>
                </a:path>
              </a:pathLst>
            </a:custGeom>
            <a:solidFill>
              <a:srgbClr val="9938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2"/>
            <p:cNvSpPr/>
            <p:nvPr/>
          </p:nvSpPr>
          <p:spPr>
            <a:xfrm>
              <a:off x="1269225" y="2319325"/>
              <a:ext cx="29275" cy="63100"/>
            </a:xfrm>
            <a:custGeom>
              <a:avLst/>
              <a:gdLst/>
              <a:ahLst/>
              <a:cxnLst/>
              <a:rect l="l" t="t" r="r" b="b"/>
              <a:pathLst>
                <a:path w="1171" h="2524" extrusionOk="0">
                  <a:moveTo>
                    <a:pt x="700" y="0"/>
                  </a:moveTo>
                  <a:cubicBezTo>
                    <a:pt x="704" y="0"/>
                    <a:pt x="708" y="0"/>
                    <a:pt x="713" y="0"/>
                  </a:cubicBezTo>
                  <a:lnTo>
                    <a:pt x="713" y="0"/>
                  </a:lnTo>
                  <a:cubicBezTo>
                    <a:pt x="713" y="0"/>
                    <a:pt x="714" y="0"/>
                    <a:pt x="715" y="0"/>
                  </a:cubicBezTo>
                  <a:close/>
                  <a:moveTo>
                    <a:pt x="713" y="0"/>
                  </a:moveTo>
                  <a:cubicBezTo>
                    <a:pt x="230" y="3"/>
                    <a:pt x="761" y="730"/>
                    <a:pt x="761" y="730"/>
                  </a:cubicBezTo>
                  <a:lnTo>
                    <a:pt x="700" y="730"/>
                  </a:lnTo>
                  <a:cubicBezTo>
                    <a:pt x="563" y="730"/>
                    <a:pt x="229" y="745"/>
                    <a:pt x="122" y="912"/>
                  </a:cubicBezTo>
                  <a:cubicBezTo>
                    <a:pt x="1" y="1140"/>
                    <a:pt x="502" y="1490"/>
                    <a:pt x="502" y="1490"/>
                  </a:cubicBezTo>
                  <a:cubicBezTo>
                    <a:pt x="502" y="1490"/>
                    <a:pt x="183" y="1566"/>
                    <a:pt x="122" y="1809"/>
                  </a:cubicBezTo>
                  <a:cubicBezTo>
                    <a:pt x="92" y="1976"/>
                    <a:pt x="411" y="2310"/>
                    <a:pt x="639" y="2523"/>
                  </a:cubicBezTo>
                  <a:cubicBezTo>
                    <a:pt x="639" y="1687"/>
                    <a:pt x="821" y="867"/>
                    <a:pt x="1171" y="107"/>
                  </a:cubicBezTo>
                  <a:cubicBezTo>
                    <a:pt x="1065" y="61"/>
                    <a:pt x="958" y="31"/>
                    <a:pt x="837" y="16"/>
                  </a:cubicBezTo>
                  <a:cubicBezTo>
                    <a:pt x="808" y="2"/>
                    <a:pt x="767" y="1"/>
                    <a:pt x="713" y="0"/>
                  </a:cubicBezTo>
                  <a:close/>
                </a:path>
              </a:pathLst>
            </a:custGeom>
            <a:solidFill>
              <a:srgbClr val="9938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2"/>
            <p:cNvSpPr/>
            <p:nvPr/>
          </p:nvSpPr>
          <p:spPr>
            <a:xfrm>
              <a:off x="941350" y="1648775"/>
              <a:ext cx="582075" cy="400975"/>
            </a:xfrm>
            <a:custGeom>
              <a:avLst/>
              <a:gdLst/>
              <a:ahLst/>
              <a:cxnLst/>
              <a:rect l="l" t="t" r="r" b="b"/>
              <a:pathLst>
                <a:path w="23283" h="16039" extrusionOk="0">
                  <a:moveTo>
                    <a:pt x="17139" y="1"/>
                  </a:moveTo>
                  <a:cubicBezTo>
                    <a:pt x="15027" y="1"/>
                    <a:pt x="11971" y="696"/>
                    <a:pt x="7934" y="1991"/>
                  </a:cubicBezTo>
                  <a:cubicBezTo>
                    <a:pt x="3633" y="3374"/>
                    <a:pt x="4621" y="7142"/>
                    <a:pt x="5335" y="8860"/>
                  </a:cubicBezTo>
                  <a:cubicBezTo>
                    <a:pt x="5393" y="9021"/>
                    <a:pt x="5266" y="9165"/>
                    <a:pt x="5122" y="9165"/>
                  </a:cubicBezTo>
                  <a:cubicBezTo>
                    <a:pt x="5077" y="9165"/>
                    <a:pt x="5029" y="9151"/>
                    <a:pt x="4985" y="9118"/>
                  </a:cubicBezTo>
                  <a:cubicBezTo>
                    <a:pt x="4004" y="8411"/>
                    <a:pt x="3180" y="8122"/>
                    <a:pt x="2508" y="8122"/>
                  </a:cubicBezTo>
                  <a:cubicBezTo>
                    <a:pt x="1057" y="8122"/>
                    <a:pt x="308" y="9465"/>
                    <a:pt x="183" y="10835"/>
                  </a:cubicBezTo>
                  <a:cubicBezTo>
                    <a:pt x="1" y="12993"/>
                    <a:pt x="3922" y="13100"/>
                    <a:pt x="3922" y="13100"/>
                  </a:cubicBezTo>
                  <a:cubicBezTo>
                    <a:pt x="4717" y="15386"/>
                    <a:pt x="6652" y="16039"/>
                    <a:pt x="9134" y="16039"/>
                  </a:cubicBezTo>
                  <a:cubicBezTo>
                    <a:pt x="10827" y="16039"/>
                    <a:pt x="12773" y="15736"/>
                    <a:pt x="14787" y="15440"/>
                  </a:cubicBezTo>
                  <a:cubicBezTo>
                    <a:pt x="19772" y="14726"/>
                    <a:pt x="22720" y="12902"/>
                    <a:pt x="22994" y="11246"/>
                  </a:cubicBezTo>
                  <a:cubicBezTo>
                    <a:pt x="23283" y="9574"/>
                    <a:pt x="21991" y="8237"/>
                    <a:pt x="21246" y="8039"/>
                  </a:cubicBezTo>
                  <a:cubicBezTo>
                    <a:pt x="20486" y="7857"/>
                    <a:pt x="20957" y="6823"/>
                    <a:pt x="20775" y="5045"/>
                  </a:cubicBezTo>
                  <a:cubicBezTo>
                    <a:pt x="20593" y="3252"/>
                    <a:pt x="20046" y="684"/>
                    <a:pt x="19210" y="334"/>
                  </a:cubicBezTo>
                  <a:cubicBezTo>
                    <a:pt x="18666" y="110"/>
                    <a:pt x="17977" y="1"/>
                    <a:pt x="17139" y="1"/>
                  </a:cubicBezTo>
                  <a:close/>
                </a:path>
              </a:pathLst>
            </a:custGeom>
            <a:solidFill>
              <a:srgbClr val="F5DD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2"/>
            <p:cNvSpPr/>
            <p:nvPr/>
          </p:nvSpPr>
          <p:spPr>
            <a:xfrm>
              <a:off x="971000" y="1891900"/>
              <a:ext cx="79050" cy="68425"/>
            </a:xfrm>
            <a:custGeom>
              <a:avLst/>
              <a:gdLst/>
              <a:ahLst/>
              <a:cxnLst/>
              <a:rect l="l" t="t" r="r" b="b"/>
              <a:pathLst>
                <a:path w="3162" h="2737" extrusionOk="0">
                  <a:moveTo>
                    <a:pt x="1261" y="1"/>
                  </a:moveTo>
                  <a:cubicBezTo>
                    <a:pt x="0" y="1"/>
                    <a:pt x="410" y="1870"/>
                    <a:pt x="410" y="1870"/>
                  </a:cubicBezTo>
                  <a:cubicBezTo>
                    <a:pt x="593" y="2524"/>
                    <a:pt x="927" y="2736"/>
                    <a:pt x="1261" y="2736"/>
                  </a:cubicBezTo>
                  <a:cubicBezTo>
                    <a:pt x="1885" y="2736"/>
                    <a:pt x="2538" y="2052"/>
                    <a:pt x="2538" y="2052"/>
                  </a:cubicBezTo>
                  <a:cubicBezTo>
                    <a:pt x="2538" y="2052"/>
                    <a:pt x="1854" y="1809"/>
                    <a:pt x="2037" y="1201"/>
                  </a:cubicBezTo>
                  <a:cubicBezTo>
                    <a:pt x="2143" y="897"/>
                    <a:pt x="2416" y="822"/>
                    <a:pt x="2675" y="822"/>
                  </a:cubicBezTo>
                  <a:cubicBezTo>
                    <a:pt x="2842" y="822"/>
                    <a:pt x="3009" y="837"/>
                    <a:pt x="3161" y="882"/>
                  </a:cubicBezTo>
                  <a:cubicBezTo>
                    <a:pt x="3161" y="882"/>
                    <a:pt x="3070" y="274"/>
                    <a:pt x="1505" y="16"/>
                  </a:cubicBezTo>
                  <a:cubicBezTo>
                    <a:pt x="1429" y="1"/>
                    <a:pt x="1337" y="1"/>
                    <a:pt x="1261" y="1"/>
                  </a:cubicBezTo>
                  <a:close/>
                </a:path>
              </a:pathLst>
            </a:custGeom>
            <a:solidFill>
              <a:srgbClr val="D0BC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2"/>
            <p:cNvSpPr/>
            <p:nvPr/>
          </p:nvSpPr>
          <p:spPr>
            <a:xfrm>
              <a:off x="1317475" y="1648750"/>
              <a:ext cx="122750" cy="43350"/>
            </a:xfrm>
            <a:custGeom>
              <a:avLst/>
              <a:gdLst/>
              <a:ahLst/>
              <a:cxnLst/>
              <a:rect l="l" t="t" r="r" b="b"/>
              <a:pathLst>
                <a:path w="4910" h="1734" extrusionOk="0">
                  <a:moveTo>
                    <a:pt x="2098" y="1"/>
                  </a:moveTo>
                  <a:cubicBezTo>
                    <a:pt x="1384" y="16"/>
                    <a:pt x="685" y="77"/>
                    <a:pt x="1" y="183"/>
                  </a:cubicBezTo>
                  <a:lnTo>
                    <a:pt x="153" y="183"/>
                  </a:lnTo>
                  <a:cubicBezTo>
                    <a:pt x="1429" y="183"/>
                    <a:pt x="3466" y="685"/>
                    <a:pt x="4438" y="1733"/>
                  </a:cubicBezTo>
                  <a:cubicBezTo>
                    <a:pt x="4590" y="1596"/>
                    <a:pt x="4757" y="1475"/>
                    <a:pt x="4909" y="1353"/>
                  </a:cubicBezTo>
                  <a:cubicBezTo>
                    <a:pt x="4697" y="837"/>
                    <a:pt x="4454" y="457"/>
                    <a:pt x="4165" y="350"/>
                  </a:cubicBezTo>
                  <a:cubicBezTo>
                    <a:pt x="3564" y="132"/>
                    <a:pt x="2938" y="11"/>
                    <a:pt x="2310" y="11"/>
                  </a:cubicBezTo>
                  <a:cubicBezTo>
                    <a:pt x="2239" y="11"/>
                    <a:pt x="2169" y="13"/>
                    <a:pt x="2098" y="16"/>
                  </a:cubicBezTo>
                  <a:lnTo>
                    <a:pt x="2098" y="1"/>
                  </a:lnTo>
                  <a:close/>
                </a:path>
              </a:pathLst>
            </a:custGeom>
            <a:solidFill>
              <a:srgbClr val="D0BC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2"/>
            <p:cNvSpPr/>
            <p:nvPr/>
          </p:nvSpPr>
          <p:spPr>
            <a:xfrm>
              <a:off x="1149550" y="1932950"/>
              <a:ext cx="82850" cy="44475"/>
            </a:xfrm>
            <a:custGeom>
              <a:avLst/>
              <a:gdLst/>
              <a:ahLst/>
              <a:cxnLst/>
              <a:rect l="l" t="t" r="r" b="b"/>
              <a:pathLst>
                <a:path w="3314" h="1779" extrusionOk="0">
                  <a:moveTo>
                    <a:pt x="16" y="0"/>
                  </a:moveTo>
                  <a:cubicBezTo>
                    <a:pt x="1" y="61"/>
                    <a:pt x="1" y="137"/>
                    <a:pt x="1" y="213"/>
                  </a:cubicBezTo>
                  <a:cubicBezTo>
                    <a:pt x="1" y="1079"/>
                    <a:pt x="806" y="1778"/>
                    <a:pt x="1824" y="1778"/>
                  </a:cubicBezTo>
                  <a:cubicBezTo>
                    <a:pt x="1840" y="1779"/>
                    <a:pt x="1857" y="1779"/>
                    <a:pt x="1873" y="1779"/>
                  </a:cubicBezTo>
                  <a:cubicBezTo>
                    <a:pt x="2432" y="1779"/>
                    <a:pt x="2959" y="1523"/>
                    <a:pt x="3314" y="1110"/>
                  </a:cubicBezTo>
                  <a:lnTo>
                    <a:pt x="3314" y="1110"/>
                  </a:lnTo>
                  <a:cubicBezTo>
                    <a:pt x="3131" y="1140"/>
                    <a:pt x="2949" y="1170"/>
                    <a:pt x="2751" y="1170"/>
                  </a:cubicBezTo>
                  <a:cubicBezTo>
                    <a:pt x="1824" y="1170"/>
                    <a:pt x="852" y="699"/>
                    <a:pt x="16" y="0"/>
                  </a:cubicBezTo>
                  <a:close/>
                </a:path>
              </a:pathLst>
            </a:custGeom>
            <a:solidFill>
              <a:srgbClr val="CD7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2"/>
            <p:cNvSpPr/>
            <p:nvPr/>
          </p:nvSpPr>
          <p:spPr>
            <a:xfrm>
              <a:off x="1421575" y="1890400"/>
              <a:ext cx="61950" cy="51300"/>
            </a:xfrm>
            <a:custGeom>
              <a:avLst/>
              <a:gdLst/>
              <a:ahLst/>
              <a:cxnLst/>
              <a:rect l="l" t="t" r="r" b="b"/>
              <a:pathLst>
                <a:path w="2478" h="2052" extrusionOk="0">
                  <a:moveTo>
                    <a:pt x="2128" y="0"/>
                  </a:moveTo>
                  <a:cubicBezTo>
                    <a:pt x="1460" y="927"/>
                    <a:pt x="715" y="1611"/>
                    <a:pt x="1" y="1839"/>
                  </a:cubicBezTo>
                  <a:cubicBezTo>
                    <a:pt x="244" y="1976"/>
                    <a:pt x="533" y="2052"/>
                    <a:pt x="821" y="2052"/>
                  </a:cubicBezTo>
                  <a:cubicBezTo>
                    <a:pt x="913" y="2052"/>
                    <a:pt x="989" y="2052"/>
                    <a:pt x="1065" y="2036"/>
                  </a:cubicBezTo>
                  <a:cubicBezTo>
                    <a:pt x="1885" y="1930"/>
                    <a:pt x="2478" y="1261"/>
                    <a:pt x="2372" y="562"/>
                  </a:cubicBezTo>
                  <a:cubicBezTo>
                    <a:pt x="2341" y="350"/>
                    <a:pt x="2265" y="167"/>
                    <a:pt x="2128" y="0"/>
                  </a:cubicBezTo>
                  <a:close/>
                </a:path>
              </a:pathLst>
            </a:custGeom>
            <a:solidFill>
              <a:srgbClr val="CD7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2"/>
            <p:cNvSpPr/>
            <p:nvPr/>
          </p:nvSpPr>
          <p:spPr>
            <a:xfrm>
              <a:off x="1181100" y="1810975"/>
              <a:ext cx="72575" cy="46300"/>
            </a:xfrm>
            <a:custGeom>
              <a:avLst/>
              <a:gdLst/>
              <a:ahLst/>
              <a:cxnLst/>
              <a:rect l="l" t="t" r="r" b="b"/>
              <a:pathLst>
                <a:path w="2903" h="1852" extrusionOk="0">
                  <a:moveTo>
                    <a:pt x="1079" y="1"/>
                  </a:moveTo>
                  <a:cubicBezTo>
                    <a:pt x="897" y="1"/>
                    <a:pt x="714" y="62"/>
                    <a:pt x="562" y="168"/>
                  </a:cubicBezTo>
                  <a:cubicBezTo>
                    <a:pt x="350" y="305"/>
                    <a:pt x="167" y="487"/>
                    <a:pt x="30" y="700"/>
                  </a:cubicBezTo>
                  <a:cubicBezTo>
                    <a:pt x="0" y="746"/>
                    <a:pt x="15" y="806"/>
                    <a:pt x="61" y="822"/>
                  </a:cubicBezTo>
                  <a:cubicBezTo>
                    <a:pt x="81" y="835"/>
                    <a:pt x="102" y="843"/>
                    <a:pt x="121" y="843"/>
                  </a:cubicBezTo>
                  <a:cubicBezTo>
                    <a:pt x="144" y="843"/>
                    <a:pt x="166" y="831"/>
                    <a:pt x="182" y="806"/>
                  </a:cubicBezTo>
                  <a:cubicBezTo>
                    <a:pt x="304" y="609"/>
                    <a:pt x="471" y="457"/>
                    <a:pt x="654" y="320"/>
                  </a:cubicBezTo>
                  <a:cubicBezTo>
                    <a:pt x="790" y="244"/>
                    <a:pt x="927" y="183"/>
                    <a:pt x="1079" y="183"/>
                  </a:cubicBezTo>
                  <a:cubicBezTo>
                    <a:pt x="1307" y="198"/>
                    <a:pt x="1520" y="290"/>
                    <a:pt x="1702" y="426"/>
                  </a:cubicBezTo>
                  <a:cubicBezTo>
                    <a:pt x="1991" y="670"/>
                    <a:pt x="2234" y="958"/>
                    <a:pt x="2416" y="1277"/>
                  </a:cubicBezTo>
                  <a:cubicBezTo>
                    <a:pt x="2508" y="1429"/>
                    <a:pt x="2584" y="1551"/>
                    <a:pt x="2629" y="1642"/>
                  </a:cubicBezTo>
                  <a:cubicBezTo>
                    <a:pt x="2660" y="1688"/>
                    <a:pt x="2675" y="1733"/>
                    <a:pt x="2690" y="1764"/>
                  </a:cubicBezTo>
                  <a:lnTo>
                    <a:pt x="2705" y="1794"/>
                  </a:lnTo>
                  <a:cubicBezTo>
                    <a:pt x="2716" y="1827"/>
                    <a:pt x="2751" y="1852"/>
                    <a:pt x="2786" y="1852"/>
                  </a:cubicBezTo>
                  <a:cubicBezTo>
                    <a:pt x="2800" y="1852"/>
                    <a:pt x="2814" y="1848"/>
                    <a:pt x="2827" y="1840"/>
                  </a:cubicBezTo>
                  <a:cubicBezTo>
                    <a:pt x="2872" y="1825"/>
                    <a:pt x="2903" y="1764"/>
                    <a:pt x="2872" y="1718"/>
                  </a:cubicBezTo>
                  <a:lnTo>
                    <a:pt x="2888" y="1718"/>
                  </a:lnTo>
                  <a:cubicBezTo>
                    <a:pt x="2751" y="1414"/>
                    <a:pt x="2568" y="1141"/>
                    <a:pt x="2386" y="867"/>
                  </a:cubicBezTo>
                  <a:cubicBezTo>
                    <a:pt x="2219" y="639"/>
                    <a:pt x="2021" y="442"/>
                    <a:pt x="1809" y="274"/>
                  </a:cubicBezTo>
                  <a:cubicBezTo>
                    <a:pt x="1611" y="107"/>
                    <a:pt x="1353" y="16"/>
                    <a:pt x="1079" y="1"/>
                  </a:cubicBezTo>
                  <a:close/>
                </a:path>
              </a:pathLst>
            </a:custGeom>
            <a:solidFill>
              <a:srgbClr val="7B6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2"/>
            <p:cNvSpPr/>
            <p:nvPr/>
          </p:nvSpPr>
          <p:spPr>
            <a:xfrm>
              <a:off x="1136000" y="1751725"/>
              <a:ext cx="72875" cy="46650"/>
            </a:xfrm>
            <a:custGeom>
              <a:avLst/>
              <a:gdLst/>
              <a:ahLst/>
              <a:cxnLst/>
              <a:rect l="l" t="t" r="r" b="b"/>
              <a:pathLst>
                <a:path w="2915" h="1866" extrusionOk="0">
                  <a:moveTo>
                    <a:pt x="1777" y="0"/>
                  </a:moveTo>
                  <a:cubicBezTo>
                    <a:pt x="981" y="0"/>
                    <a:pt x="1" y="576"/>
                    <a:pt x="436" y="1520"/>
                  </a:cubicBezTo>
                  <a:cubicBezTo>
                    <a:pt x="553" y="1765"/>
                    <a:pt x="780" y="1866"/>
                    <a:pt x="1045" y="1866"/>
                  </a:cubicBezTo>
                  <a:cubicBezTo>
                    <a:pt x="1816" y="1866"/>
                    <a:pt x="2915" y="1017"/>
                    <a:pt x="2610" y="395"/>
                  </a:cubicBezTo>
                  <a:cubicBezTo>
                    <a:pt x="2479" y="125"/>
                    <a:pt x="2148" y="0"/>
                    <a:pt x="1777" y="0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2"/>
            <p:cNvSpPr/>
            <p:nvPr/>
          </p:nvSpPr>
          <p:spPr>
            <a:xfrm>
              <a:off x="1388525" y="1783250"/>
              <a:ext cx="49425" cy="52900"/>
            </a:xfrm>
            <a:custGeom>
              <a:avLst/>
              <a:gdLst/>
              <a:ahLst/>
              <a:cxnLst/>
              <a:rect l="l" t="t" r="r" b="b"/>
              <a:pathLst>
                <a:path w="1977" h="2116" extrusionOk="0">
                  <a:moveTo>
                    <a:pt x="1064" y="1"/>
                  </a:moveTo>
                  <a:cubicBezTo>
                    <a:pt x="943" y="16"/>
                    <a:pt x="852" y="46"/>
                    <a:pt x="761" y="122"/>
                  </a:cubicBezTo>
                  <a:cubicBezTo>
                    <a:pt x="609" y="244"/>
                    <a:pt x="487" y="411"/>
                    <a:pt x="396" y="608"/>
                  </a:cubicBezTo>
                  <a:cubicBezTo>
                    <a:pt x="213" y="1049"/>
                    <a:pt x="77" y="1520"/>
                    <a:pt x="1" y="2007"/>
                  </a:cubicBezTo>
                  <a:cubicBezTo>
                    <a:pt x="1" y="2067"/>
                    <a:pt x="31" y="2113"/>
                    <a:pt x="77" y="2113"/>
                  </a:cubicBezTo>
                  <a:cubicBezTo>
                    <a:pt x="85" y="2115"/>
                    <a:pt x="93" y="2116"/>
                    <a:pt x="100" y="2116"/>
                  </a:cubicBezTo>
                  <a:cubicBezTo>
                    <a:pt x="149" y="2116"/>
                    <a:pt x="183" y="2076"/>
                    <a:pt x="183" y="2037"/>
                  </a:cubicBezTo>
                  <a:lnTo>
                    <a:pt x="198" y="2037"/>
                  </a:lnTo>
                  <a:cubicBezTo>
                    <a:pt x="198" y="2037"/>
                    <a:pt x="198" y="2007"/>
                    <a:pt x="198" y="1961"/>
                  </a:cubicBezTo>
                  <a:cubicBezTo>
                    <a:pt x="259" y="1611"/>
                    <a:pt x="350" y="1277"/>
                    <a:pt x="472" y="943"/>
                  </a:cubicBezTo>
                  <a:cubicBezTo>
                    <a:pt x="533" y="745"/>
                    <a:pt x="624" y="578"/>
                    <a:pt x="745" y="411"/>
                  </a:cubicBezTo>
                  <a:cubicBezTo>
                    <a:pt x="806" y="304"/>
                    <a:pt x="928" y="213"/>
                    <a:pt x="1080" y="198"/>
                  </a:cubicBezTo>
                  <a:lnTo>
                    <a:pt x="1095" y="198"/>
                  </a:lnTo>
                  <a:cubicBezTo>
                    <a:pt x="1171" y="198"/>
                    <a:pt x="1247" y="228"/>
                    <a:pt x="1308" y="259"/>
                  </a:cubicBezTo>
                  <a:cubicBezTo>
                    <a:pt x="1429" y="335"/>
                    <a:pt x="1536" y="426"/>
                    <a:pt x="1642" y="517"/>
                  </a:cubicBezTo>
                  <a:cubicBezTo>
                    <a:pt x="1688" y="563"/>
                    <a:pt x="1733" y="593"/>
                    <a:pt x="1748" y="624"/>
                  </a:cubicBezTo>
                  <a:lnTo>
                    <a:pt x="1779" y="654"/>
                  </a:lnTo>
                  <a:lnTo>
                    <a:pt x="1779" y="669"/>
                  </a:lnTo>
                  <a:cubicBezTo>
                    <a:pt x="1801" y="687"/>
                    <a:pt x="1824" y="695"/>
                    <a:pt x="1846" y="695"/>
                  </a:cubicBezTo>
                  <a:cubicBezTo>
                    <a:pt x="1918" y="695"/>
                    <a:pt x="1977" y="617"/>
                    <a:pt x="1931" y="548"/>
                  </a:cubicBezTo>
                  <a:cubicBezTo>
                    <a:pt x="1839" y="456"/>
                    <a:pt x="1748" y="365"/>
                    <a:pt x="1657" y="289"/>
                  </a:cubicBezTo>
                  <a:cubicBezTo>
                    <a:pt x="1581" y="213"/>
                    <a:pt x="1490" y="152"/>
                    <a:pt x="1399" y="92"/>
                  </a:cubicBezTo>
                  <a:cubicBezTo>
                    <a:pt x="1292" y="31"/>
                    <a:pt x="1186" y="1"/>
                    <a:pt x="1080" y="1"/>
                  </a:cubicBezTo>
                  <a:close/>
                </a:path>
              </a:pathLst>
            </a:custGeom>
            <a:solidFill>
              <a:srgbClr val="7B6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2"/>
            <p:cNvSpPr/>
            <p:nvPr/>
          </p:nvSpPr>
          <p:spPr>
            <a:xfrm>
              <a:off x="1385900" y="1726400"/>
              <a:ext cx="68300" cy="48850"/>
            </a:xfrm>
            <a:custGeom>
              <a:avLst/>
              <a:gdLst/>
              <a:ahLst/>
              <a:cxnLst/>
              <a:rect l="l" t="t" r="r" b="b"/>
              <a:pathLst>
                <a:path w="2732" h="1954" extrusionOk="0">
                  <a:moveTo>
                    <a:pt x="1131" y="1"/>
                  </a:moveTo>
                  <a:cubicBezTo>
                    <a:pt x="783" y="1"/>
                    <a:pt x="441" y="205"/>
                    <a:pt x="197" y="740"/>
                  </a:cubicBezTo>
                  <a:cubicBezTo>
                    <a:pt x="1" y="1167"/>
                    <a:pt x="1331" y="1954"/>
                    <a:pt x="2081" y="1954"/>
                  </a:cubicBezTo>
                  <a:cubicBezTo>
                    <a:pt x="2318" y="1954"/>
                    <a:pt x="2498" y="1875"/>
                    <a:pt x="2552" y="1682"/>
                  </a:cubicBezTo>
                  <a:cubicBezTo>
                    <a:pt x="2731" y="1030"/>
                    <a:pt x="1914" y="1"/>
                    <a:pt x="1131" y="1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2"/>
            <p:cNvSpPr/>
            <p:nvPr/>
          </p:nvSpPr>
          <p:spPr>
            <a:xfrm>
              <a:off x="1315300" y="1890000"/>
              <a:ext cx="28800" cy="34225"/>
            </a:xfrm>
            <a:custGeom>
              <a:avLst/>
              <a:gdLst/>
              <a:ahLst/>
              <a:cxnLst/>
              <a:rect l="l" t="t" r="r" b="b"/>
              <a:pathLst>
                <a:path w="1152" h="1369" extrusionOk="0">
                  <a:moveTo>
                    <a:pt x="1060" y="1"/>
                  </a:moveTo>
                  <a:cubicBezTo>
                    <a:pt x="1015" y="1"/>
                    <a:pt x="969" y="46"/>
                    <a:pt x="969" y="92"/>
                  </a:cubicBezTo>
                  <a:cubicBezTo>
                    <a:pt x="969" y="92"/>
                    <a:pt x="969" y="168"/>
                    <a:pt x="954" y="274"/>
                  </a:cubicBezTo>
                  <a:cubicBezTo>
                    <a:pt x="939" y="472"/>
                    <a:pt x="908" y="670"/>
                    <a:pt x="863" y="852"/>
                  </a:cubicBezTo>
                  <a:cubicBezTo>
                    <a:pt x="848" y="943"/>
                    <a:pt x="817" y="1019"/>
                    <a:pt x="787" y="1095"/>
                  </a:cubicBezTo>
                  <a:cubicBezTo>
                    <a:pt x="772" y="1125"/>
                    <a:pt x="756" y="1141"/>
                    <a:pt x="741" y="1171"/>
                  </a:cubicBezTo>
                  <a:lnTo>
                    <a:pt x="711" y="1186"/>
                  </a:lnTo>
                  <a:cubicBezTo>
                    <a:pt x="680" y="1171"/>
                    <a:pt x="650" y="1141"/>
                    <a:pt x="635" y="1125"/>
                  </a:cubicBezTo>
                  <a:cubicBezTo>
                    <a:pt x="513" y="928"/>
                    <a:pt x="407" y="715"/>
                    <a:pt x="346" y="502"/>
                  </a:cubicBezTo>
                  <a:cubicBezTo>
                    <a:pt x="301" y="381"/>
                    <a:pt x="270" y="274"/>
                    <a:pt x="255" y="198"/>
                  </a:cubicBezTo>
                  <a:cubicBezTo>
                    <a:pt x="225" y="122"/>
                    <a:pt x="209" y="77"/>
                    <a:pt x="209" y="77"/>
                  </a:cubicBezTo>
                  <a:cubicBezTo>
                    <a:pt x="197" y="27"/>
                    <a:pt x="156" y="5"/>
                    <a:pt x="116" y="5"/>
                  </a:cubicBezTo>
                  <a:cubicBezTo>
                    <a:pt x="58" y="5"/>
                    <a:pt x="0" y="51"/>
                    <a:pt x="27" y="122"/>
                  </a:cubicBezTo>
                  <a:lnTo>
                    <a:pt x="42" y="122"/>
                  </a:lnTo>
                  <a:cubicBezTo>
                    <a:pt x="42" y="122"/>
                    <a:pt x="118" y="411"/>
                    <a:pt x="225" y="715"/>
                  </a:cubicBezTo>
                  <a:cubicBezTo>
                    <a:pt x="285" y="867"/>
                    <a:pt x="346" y="1004"/>
                    <a:pt x="422" y="1141"/>
                  </a:cubicBezTo>
                  <a:cubicBezTo>
                    <a:pt x="453" y="1186"/>
                    <a:pt x="498" y="1247"/>
                    <a:pt x="544" y="1293"/>
                  </a:cubicBezTo>
                  <a:cubicBezTo>
                    <a:pt x="589" y="1338"/>
                    <a:pt x="650" y="1353"/>
                    <a:pt x="711" y="1369"/>
                  </a:cubicBezTo>
                  <a:lnTo>
                    <a:pt x="741" y="1369"/>
                  </a:lnTo>
                  <a:cubicBezTo>
                    <a:pt x="802" y="1353"/>
                    <a:pt x="863" y="1323"/>
                    <a:pt x="893" y="1262"/>
                  </a:cubicBezTo>
                  <a:cubicBezTo>
                    <a:pt x="969" y="1171"/>
                    <a:pt x="1015" y="1065"/>
                    <a:pt x="1030" y="958"/>
                  </a:cubicBezTo>
                  <a:cubicBezTo>
                    <a:pt x="1106" y="670"/>
                    <a:pt x="1136" y="396"/>
                    <a:pt x="1152" y="107"/>
                  </a:cubicBezTo>
                  <a:cubicBezTo>
                    <a:pt x="1152" y="46"/>
                    <a:pt x="1121" y="1"/>
                    <a:pt x="1060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2"/>
            <p:cNvSpPr/>
            <p:nvPr/>
          </p:nvSpPr>
          <p:spPr>
            <a:xfrm>
              <a:off x="1075100" y="1680300"/>
              <a:ext cx="93100" cy="61950"/>
            </a:xfrm>
            <a:custGeom>
              <a:avLst/>
              <a:gdLst/>
              <a:ahLst/>
              <a:cxnLst/>
              <a:rect l="l" t="t" r="r" b="b"/>
              <a:pathLst>
                <a:path w="3724" h="2478" extrusionOk="0">
                  <a:moveTo>
                    <a:pt x="1778" y="0"/>
                  </a:moveTo>
                  <a:cubicBezTo>
                    <a:pt x="1337" y="0"/>
                    <a:pt x="988" y="91"/>
                    <a:pt x="790" y="274"/>
                  </a:cubicBezTo>
                  <a:cubicBezTo>
                    <a:pt x="334" y="669"/>
                    <a:pt x="76" y="1474"/>
                    <a:pt x="0" y="2477"/>
                  </a:cubicBezTo>
                  <a:cubicBezTo>
                    <a:pt x="486" y="1763"/>
                    <a:pt x="1307" y="1155"/>
                    <a:pt x="2584" y="745"/>
                  </a:cubicBezTo>
                  <a:cubicBezTo>
                    <a:pt x="2964" y="608"/>
                    <a:pt x="3359" y="486"/>
                    <a:pt x="3723" y="380"/>
                  </a:cubicBezTo>
                  <a:cubicBezTo>
                    <a:pt x="3100" y="152"/>
                    <a:pt x="2447" y="31"/>
                    <a:pt x="1778" y="0"/>
                  </a:cubicBezTo>
                  <a:close/>
                </a:path>
              </a:pathLst>
            </a:custGeom>
            <a:solidFill>
              <a:srgbClr val="9BCF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2"/>
            <p:cNvSpPr/>
            <p:nvPr/>
          </p:nvSpPr>
          <p:spPr>
            <a:xfrm>
              <a:off x="1072050" y="1689400"/>
              <a:ext cx="246975" cy="271300"/>
            </a:xfrm>
            <a:custGeom>
              <a:avLst/>
              <a:gdLst/>
              <a:ahLst/>
              <a:cxnLst/>
              <a:rect l="l" t="t" r="r" b="b"/>
              <a:pathLst>
                <a:path w="9879" h="10852" extrusionOk="0">
                  <a:moveTo>
                    <a:pt x="4332" y="2478"/>
                  </a:moveTo>
                  <a:cubicBezTo>
                    <a:pt x="4712" y="2478"/>
                    <a:pt x="5031" y="2600"/>
                    <a:pt x="5168" y="2873"/>
                  </a:cubicBezTo>
                  <a:cubicBezTo>
                    <a:pt x="5471" y="3496"/>
                    <a:pt x="4377" y="4347"/>
                    <a:pt x="3602" y="4347"/>
                  </a:cubicBezTo>
                  <a:cubicBezTo>
                    <a:pt x="3578" y="4350"/>
                    <a:pt x="3555" y="4351"/>
                    <a:pt x="3531" y="4351"/>
                  </a:cubicBezTo>
                  <a:cubicBezTo>
                    <a:pt x="3300" y="4351"/>
                    <a:pt x="3091" y="4218"/>
                    <a:pt x="2994" y="3998"/>
                  </a:cubicBezTo>
                  <a:cubicBezTo>
                    <a:pt x="2554" y="3055"/>
                    <a:pt x="3541" y="2478"/>
                    <a:pt x="4332" y="2478"/>
                  </a:cubicBezTo>
                  <a:close/>
                  <a:moveTo>
                    <a:pt x="6064" y="5061"/>
                  </a:moveTo>
                  <a:cubicBezTo>
                    <a:pt x="6110" y="5092"/>
                    <a:pt x="6140" y="5107"/>
                    <a:pt x="6186" y="5137"/>
                  </a:cubicBezTo>
                  <a:cubicBezTo>
                    <a:pt x="6398" y="5305"/>
                    <a:pt x="6581" y="5502"/>
                    <a:pt x="6748" y="5730"/>
                  </a:cubicBezTo>
                  <a:cubicBezTo>
                    <a:pt x="6839" y="5852"/>
                    <a:pt x="6915" y="5958"/>
                    <a:pt x="6976" y="6064"/>
                  </a:cubicBezTo>
                  <a:cubicBezTo>
                    <a:pt x="6809" y="5730"/>
                    <a:pt x="6566" y="5426"/>
                    <a:pt x="6277" y="5198"/>
                  </a:cubicBezTo>
                  <a:cubicBezTo>
                    <a:pt x="6216" y="5153"/>
                    <a:pt x="6140" y="5107"/>
                    <a:pt x="6079" y="5061"/>
                  </a:cubicBezTo>
                  <a:close/>
                  <a:moveTo>
                    <a:pt x="5593" y="4530"/>
                  </a:moveTo>
                  <a:cubicBezTo>
                    <a:pt x="5654" y="4530"/>
                    <a:pt x="5730" y="4545"/>
                    <a:pt x="5806" y="4560"/>
                  </a:cubicBezTo>
                  <a:cubicBezTo>
                    <a:pt x="6490" y="4682"/>
                    <a:pt x="6870" y="5624"/>
                    <a:pt x="6991" y="6110"/>
                  </a:cubicBezTo>
                  <a:cubicBezTo>
                    <a:pt x="7082" y="6262"/>
                    <a:pt x="7158" y="6414"/>
                    <a:pt x="7234" y="6566"/>
                  </a:cubicBezTo>
                  <a:cubicBezTo>
                    <a:pt x="7265" y="6612"/>
                    <a:pt x="7234" y="6672"/>
                    <a:pt x="7189" y="6688"/>
                  </a:cubicBezTo>
                  <a:cubicBezTo>
                    <a:pt x="7174" y="6703"/>
                    <a:pt x="7158" y="6703"/>
                    <a:pt x="7158" y="6703"/>
                  </a:cubicBezTo>
                  <a:cubicBezTo>
                    <a:pt x="7113" y="6703"/>
                    <a:pt x="7082" y="6688"/>
                    <a:pt x="7067" y="6642"/>
                  </a:cubicBezTo>
                  <a:lnTo>
                    <a:pt x="7052" y="6612"/>
                  </a:lnTo>
                  <a:cubicBezTo>
                    <a:pt x="7037" y="6581"/>
                    <a:pt x="7022" y="6551"/>
                    <a:pt x="6991" y="6505"/>
                  </a:cubicBezTo>
                  <a:cubicBezTo>
                    <a:pt x="6946" y="6399"/>
                    <a:pt x="6870" y="6277"/>
                    <a:pt x="6778" y="6125"/>
                  </a:cubicBezTo>
                  <a:cubicBezTo>
                    <a:pt x="6596" y="5806"/>
                    <a:pt x="6338" y="5517"/>
                    <a:pt x="6049" y="5274"/>
                  </a:cubicBezTo>
                  <a:cubicBezTo>
                    <a:pt x="5882" y="5137"/>
                    <a:pt x="5669" y="5046"/>
                    <a:pt x="5441" y="5046"/>
                  </a:cubicBezTo>
                  <a:cubicBezTo>
                    <a:pt x="5289" y="5046"/>
                    <a:pt x="5152" y="5092"/>
                    <a:pt x="5016" y="5168"/>
                  </a:cubicBezTo>
                  <a:cubicBezTo>
                    <a:pt x="4833" y="5305"/>
                    <a:pt x="4666" y="5472"/>
                    <a:pt x="4544" y="5654"/>
                  </a:cubicBezTo>
                  <a:cubicBezTo>
                    <a:pt x="4529" y="5685"/>
                    <a:pt x="4499" y="5700"/>
                    <a:pt x="4468" y="5700"/>
                  </a:cubicBezTo>
                  <a:cubicBezTo>
                    <a:pt x="4453" y="5700"/>
                    <a:pt x="4438" y="5685"/>
                    <a:pt x="4423" y="5685"/>
                  </a:cubicBezTo>
                  <a:cubicBezTo>
                    <a:pt x="4377" y="5654"/>
                    <a:pt x="4362" y="5593"/>
                    <a:pt x="4392" y="5548"/>
                  </a:cubicBezTo>
                  <a:cubicBezTo>
                    <a:pt x="4468" y="5441"/>
                    <a:pt x="4544" y="5350"/>
                    <a:pt x="4636" y="5259"/>
                  </a:cubicBezTo>
                  <a:cubicBezTo>
                    <a:pt x="4681" y="5137"/>
                    <a:pt x="4940" y="4530"/>
                    <a:pt x="5593" y="4530"/>
                  </a:cubicBezTo>
                  <a:close/>
                  <a:moveTo>
                    <a:pt x="3845" y="1"/>
                  </a:moveTo>
                  <a:cubicBezTo>
                    <a:pt x="3465" y="122"/>
                    <a:pt x="3086" y="229"/>
                    <a:pt x="2690" y="366"/>
                  </a:cubicBezTo>
                  <a:cubicBezTo>
                    <a:pt x="1429" y="776"/>
                    <a:pt x="608" y="1399"/>
                    <a:pt x="122" y="2113"/>
                  </a:cubicBezTo>
                  <a:cubicBezTo>
                    <a:pt x="1" y="3967"/>
                    <a:pt x="548" y="6490"/>
                    <a:pt x="1855" y="8359"/>
                  </a:cubicBezTo>
                  <a:cubicBezTo>
                    <a:pt x="2219" y="8861"/>
                    <a:pt x="2645" y="9332"/>
                    <a:pt x="3116" y="9742"/>
                  </a:cubicBezTo>
                  <a:cubicBezTo>
                    <a:pt x="3237" y="8982"/>
                    <a:pt x="3997" y="8405"/>
                    <a:pt x="4924" y="8405"/>
                  </a:cubicBezTo>
                  <a:cubicBezTo>
                    <a:pt x="5927" y="8405"/>
                    <a:pt x="6748" y="9104"/>
                    <a:pt x="6748" y="9970"/>
                  </a:cubicBezTo>
                  <a:cubicBezTo>
                    <a:pt x="6748" y="10289"/>
                    <a:pt x="6626" y="10608"/>
                    <a:pt x="6414" y="10852"/>
                  </a:cubicBezTo>
                  <a:cubicBezTo>
                    <a:pt x="7751" y="10563"/>
                    <a:pt x="8921" y="9180"/>
                    <a:pt x="9438" y="5988"/>
                  </a:cubicBezTo>
                  <a:cubicBezTo>
                    <a:pt x="9879" y="3253"/>
                    <a:pt x="6535" y="897"/>
                    <a:pt x="3845" y="16"/>
                  </a:cubicBezTo>
                  <a:lnTo>
                    <a:pt x="3845" y="1"/>
                  </a:lnTo>
                  <a:close/>
                </a:path>
              </a:pathLst>
            </a:custGeom>
            <a:solidFill>
              <a:srgbClr val="DCD2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2"/>
            <p:cNvSpPr/>
            <p:nvPr/>
          </p:nvSpPr>
          <p:spPr>
            <a:xfrm>
              <a:off x="1149925" y="1899500"/>
              <a:ext cx="90825" cy="62725"/>
            </a:xfrm>
            <a:custGeom>
              <a:avLst/>
              <a:gdLst/>
              <a:ahLst/>
              <a:cxnLst/>
              <a:rect l="l" t="t" r="r" b="b"/>
              <a:pathLst>
                <a:path w="3633" h="2509" extrusionOk="0">
                  <a:moveTo>
                    <a:pt x="1809" y="1"/>
                  </a:moveTo>
                  <a:cubicBezTo>
                    <a:pt x="882" y="1"/>
                    <a:pt x="122" y="578"/>
                    <a:pt x="1" y="1323"/>
                  </a:cubicBezTo>
                  <a:cubicBezTo>
                    <a:pt x="837" y="2037"/>
                    <a:pt x="1809" y="2508"/>
                    <a:pt x="2736" y="2508"/>
                  </a:cubicBezTo>
                  <a:cubicBezTo>
                    <a:pt x="2934" y="2508"/>
                    <a:pt x="3116" y="2478"/>
                    <a:pt x="3299" y="2448"/>
                  </a:cubicBezTo>
                  <a:cubicBezTo>
                    <a:pt x="3511" y="2189"/>
                    <a:pt x="3633" y="1870"/>
                    <a:pt x="3633" y="1551"/>
                  </a:cubicBezTo>
                  <a:cubicBezTo>
                    <a:pt x="3633" y="685"/>
                    <a:pt x="2812" y="1"/>
                    <a:pt x="1809" y="1"/>
                  </a:cubicBezTo>
                  <a:close/>
                </a:path>
              </a:pathLst>
            </a:custGeom>
            <a:solidFill>
              <a:srgbClr val="B87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2"/>
            <p:cNvSpPr/>
            <p:nvPr/>
          </p:nvSpPr>
          <p:spPr>
            <a:xfrm>
              <a:off x="1188300" y="1802625"/>
              <a:ext cx="58925" cy="39550"/>
            </a:xfrm>
            <a:custGeom>
              <a:avLst/>
              <a:gdLst/>
              <a:ahLst/>
              <a:cxnLst/>
              <a:rect l="l" t="t" r="r" b="b"/>
              <a:pathLst>
                <a:path w="2357" h="1582" extrusionOk="0">
                  <a:moveTo>
                    <a:pt x="943" y="1"/>
                  </a:moveTo>
                  <a:cubicBezTo>
                    <a:pt x="305" y="1"/>
                    <a:pt x="31" y="624"/>
                    <a:pt x="1" y="730"/>
                  </a:cubicBezTo>
                  <a:cubicBezTo>
                    <a:pt x="77" y="639"/>
                    <a:pt x="183" y="563"/>
                    <a:pt x="274" y="487"/>
                  </a:cubicBezTo>
                  <a:cubicBezTo>
                    <a:pt x="442" y="381"/>
                    <a:pt x="624" y="320"/>
                    <a:pt x="806" y="320"/>
                  </a:cubicBezTo>
                  <a:cubicBezTo>
                    <a:pt x="1034" y="335"/>
                    <a:pt x="1247" y="396"/>
                    <a:pt x="1429" y="532"/>
                  </a:cubicBezTo>
                  <a:cubicBezTo>
                    <a:pt x="1490" y="563"/>
                    <a:pt x="1551" y="608"/>
                    <a:pt x="1612" y="669"/>
                  </a:cubicBezTo>
                  <a:cubicBezTo>
                    <a:pt x="1916" y="897"/>
                    <a:pt x="2159" y="1201"/>
                    <a:pt x="2326" y="1535"/>
                  </a:cubicBezTo>
                  <a:lnTo>
                    <a:pt x="2356" y="1581"/>
                  </a:lnTo>
                  <a:cubicBezTo>
                    <a:pt x="2220" y="1110"/>
                    <a:pt x="1855" y="168"/>
                    <a:pt x="1171" y="31"/>
                  </a:cubicBezTo>
                  <a:cubicBezTo>
                    <a:pt x="1095" y="16"/>
                    <a:pt x="1019" y="1"/>
                    <a:pt x="943" y="1"/>
                  </a:cubicBezTo>
                  <a:close/>
                </a:path>
              </a:pathLst>
            </a:custGeom>
            <a:solidFill>
              <a:srgbClr val="BAB3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2"/>
            <p:cNvSpPr/>
            <p:nvPr/>
          </p:nvSpPr>
          <p:spPr>
            <a:xfrm>
              <a:off x="1181100" y="1810600"/>
              <a:ext cx="72575" cy="46375"/>
            </a:xfrm>
            <a:custGeom>
              <a:avLst/>
              <a:gdLst/>
              <a:ahLst/>
              <a:cxnLst/>
              <a:rect l="l" t="t" r="r" b="b"/>
              <a:pathLst>
                <a:path w="2903" h="1855" extrusionOk="0">
                  <a:moveTo>
                    <a:pt x="1079" y="1"/>
                  </a:moveTo>
                  <a:cubicBezTo>
                    <a:pt x="1082" y="1"/>
                    <a:pt x="1084" y="1"/>
                    <a:pt x="1087" y="1"/>
                  </a:cubicBezTo>
                  <a:lnTo>
                    <a:pt x="1087" y="1"/>
                  </a:lnTo>
                  <a:cubicBezTo>
                    <a:pt x="1089" y="1"/>
                    <a:pt x="1092" y="1"/>
                    <a:pt x="1094" y="1"/>
                  </a:cubicBezTo>
                  <a:close/>
                  <a:moveTo>
                    <a:pt x="1087" y="1"/>
                  </a:moveTo>
                  <a:lnTo>
                    <a:pt x="1087" y="1"/>
                  </a:lnTo>
                  <a:cubicBezTo>
                    <a:pt x="892" y="2"/>
                    <a:pt x="712" y="63"/>
                    <a:pt x="562" y="168"/>
                  </a:cubicBezTo>
                  <a:cubicBezTo>
                    <a:pt x="456" y="244"/>
                    <a:pt x="365" y="320"/>
                    <a:pt x="274" y="411"/>
                  </a:cubicBezTo>
                  <a:cubicBezTo>
                    <a:pt x="182" y="502"/>
                    <a:pt x="106" y="593"/>
                    <a:pt x="30" y="700"/>
                  </a:cubicBezTo>
                  <a:cubicBezTo>
                    <a:pt x="0" y="745"/>
                    <a:pt x="15" y="806"/>
                    <a:pt x="61" y="837"/>
                  </a:cubicBezTo>
                  <a:cubicBezTo>
                    <a:pt x="76" y="837"/>
                    <a:pt x="91" y="852"/>
                    <a:pt x="122" y="852"/>
                  </a:cubicBezTo>
                  <a:cubicBezTo>
                    <a:pt x="152" y="852"/>
                    <a:pt x="167" y="837"/>
                    <a:pt x="198" y="806"/>
                  </a:cubicBezTo>
                  <a:cubicBezTo>
                    <a:pt x="319" y="624"/>
                    <a:pt x="471" y="457"/>
                    <a:pt x="669" y="320"/>
                  </a:cubicBezTo>
                  <a:cubicBezTo>
                    <a:pt x="790" y="244"/>
                    <a:pt x="942" y="198"/>
                    <a:pt x="1094" y="198"/>
                  </a:cubicBezTo>
                  <a:cubicBezTo>
                    <a:pt x="1307" y="198"/>
                    <a:pt x="1520" y="289"/>
                    <a:pt x="1702" y="426"/>
                  </a:cubicBezTo>
                  <a:cubicBezTo>
                    <a:pt x="1991" y="669"/>
                    <a:pt x="2234" y="958"/>
                    <a:pt x="2432" y="1277"/>
                  </a:cubicBezTo>
                  <a:cubicBezTo>
                    <a:pt x="2508" y="1429"/>
                    <a:pt x="2584" y="1551"/>
                    <a:pt x="2629" y="1657"/>
                  </a:cubicBezTo>
                  <a:cubicBezTo>
                    <a:pt x="2660" y="1703"/>
                    <a:pt x="2675" y="1733"/>
                    <a:pt x="2690" y="1764"/>
                  </a:cubicBezTo>
                  <a:lnTo>
                    <a:pt x="2705" y="1794"/>
                  </a:lnTo>
                  <a:cubicBezTo>
                    <a:pt x="2720" y="1840"/>
                    <a:pt x="2751" y="1855"/>
                    <a:pt x="2796" y="1855"/>
                  </a:cubicBezTo>
                  <a:cubicBezTo>
                    <a:pt x="2812" y="1855"/>
                    <a:pt x="2827" y="1855"/>
                    <a:pt x="2827" y="1840"/>
                  </a:cubicBezTo>
                  <a:cubicBezTo>
                    <a:pt x="2888" y="1824"/>
                    <a:pt x="2903" y="1764"/>
                    <a:pt x="2872" y="1718"/>
                  </a:cubicBezTo>
                  <a:cubicBezTo>
                    <a:pt x="2812" y="1566"/>
                    <a:pt x="2720" y="1414"/>
                    <a:pt x="2629" y="1262"/>
                  </a:cubicBezTo>
                  <a:lnTo>
                    <a:pt x="2599" y="1216"/>
                  </a:lnTo>
                  <a:cubicBezTo>
                    <a:pt x="2538" y="1095"/>
                    <a:pt x="2462" y="989"/>
                    <a:pt x="2371" y="867"/>
                  </a:cubicBezTo>
                  <a:cubicBezTo>
                    <a:pt x="2219" y="654"/>
                    <a:pt x="2021" y="441"/>
                    <a:pt x="1809" y="274"/>
                  </a:cubicBezTo>
                  <a:cubicBezTo>
                    <a:pt x="1763" y="244"/>
                    <a:pt x="1733" y="229"/>
                    <a:pt x="1687" y="198"/>
                  </a:cubicBezTo>
                  <a:cubicBezTo>
                    <a:pt x="1522" y="78"/>
                    <a:pt x="1297" y="2"/>
                    <a:pt x="1087" y="1"/>
                  </a:cubicBezTo>
                  <a:close/>
                </a:path>
              </a:pathLst>
            </a:custGeom>
            <a:solidFill>
              <a:srgbClr val="6E67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2"/>
            <p:cNvSpPr/>
            <p:nvPr/>
          </p:nvSpPr>
          <p:spPr>
            <a:xfrm>
              <a:off x="1136250" y="1751725"/>
              <a:ext cx="72600" cy="46850"/>
            </a:xfrm>
            <a:custGeom>
              <a:avLst/>
              <a:gdLst/>
              <a:ahLst/>
              <a:cxnLst/>
              <a:rect l="l" t="t" r="r" b="b"/>
              <a:pathLst>
                <a:path w="2904" h="1874" extrusionOk="0">
                  <a:moveTo>
                    <a:pt x="1779" y="0"/>
                  </a:moveTo>
                  <a:cubicBezTo>
                    <a:pt x="973" y="0"/>
                    <a:pt x="1" y="578"/>
                    <a:pt x="426" y="1520"/>
                  </a:cubicBezTo>
                  <a:cubicBezTo>
                    <a:pt x="538" y="1728"/>
                    <a:pt x="738" y="1873"/>
                    <a:pt x="969" y="1873"/>
                  </a:cubicBezTo>
                  <a:cubicBezTo>
                    <a:pt x="990" y="1873"/>
                    <a:pt x="1012" y="1872"/>
                    <a:pt x="1034" y="1869"/>
                  </a:cubicBezTo>
                  <a:cubicBezTo>
                    <a:pt x="1794" y="1869"/>
                    <a:pt x="2903" y="1018"/>
                    <a:pt x="2600" y="395"/>
                  </a:cubicBezTo>
                  <a:cubicBezTo>
                    <a:pt x="2478" y="137"/>
                    <a:pt x="2144" y="0"/>
                    <a:pt x="1779" y="0"/>
                  </a:cubicBezTo>
                  <a:close/>
                </a:path>
              </a:pathLst>
            </a:custGeom>
            <a:solidFill>
              <a:srgbClr val="9BCF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2"/>
            <p:cNvSpPr/>
            <p:nvPr/>
          </p:nvSpPr>
          <p:spPr>
            <a:xfrm>
              <a:off x="1460725" y="1768050"/>
              <a:ext cx="53975" cy="49425"/>
            </a:xfrm>
            <a:custGeom>
              <a:avLst/>
              <a:gdLst/>
              <a:ahLst/>
              <a:cxnLst/>
              <a:rect l="l" t="t" r="r" b="b"/>
              <a:pathLst>
                <a:path w="2159" h="1977" extrusionOk="0">
                  <a:moveTo>
                    <a:pt x="2158" y="1"/>
                  </a:moveTo>
                  <a:lnTo>
                    <a:pt x="2143" y="16"/>
                  </a:lnTo>
                  <a:cubicBezTo>
                    <a:pt x="1581" y="92"/>
                    <a:pt x="1003" y="137"/>
                    <a:pt x="441" y="153"/>
                  </a:cubicBezTo>
                  <a:cubicBezTo>
                    <a:pt x="304" y="153"/>
                    <a:pt x="182" y="153"/>
                    <a:pt x="61" y="137"/>
                  </a:cubicBezTo>
                  <a:cubicBezTo>
                    <a:pt x="30" y="183"/>
                    <a:pt x="15" y="229"/>
                    <a:pt x="0" y="274"/>
                  </a:cubicBezTo>
                  <a:cubicBezTo>
                    <a:pt x="15" y="381"/>
                    <a:pt x="15" y="487"/>
                    <a:pt x="30" y="593"/>
                  </a:cubicBezTo>
                  <a:lnTo>
                    <a:pt x="593" y="1156"/>
                  </a:lnTo>
                  <a:lnTo>
                    <a:pt x="1398" y="1976"/>
                  </a:lnTo>
                  <a:lnTo>
                    <a:pt x="2158" y="1"/>
                  </a:lnTo>
                  <a:close/>
                </a:path>
              </a:pathLst>
            </a:custGeom>
            <a:solidFill>
              <a:srgbClr val="E3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2"/>
            <p:cNvSpPr/>
            <p:nvPr/>
          </p:nvSpPr>
          <p:spPr>
            <a:xfrm>
              <a:off x="1495300" y="1766150"/>
              <a:ext cx="34575" cy="64625"/>
            </a:xfrm>
            <a:custGeom>
              <a:avLst/>
              <a:gdLst/>
              <a:ahLst/>
              <a:cxnLst/>
              <a:rect l="l" t="t" r="r" b="b"/>
              <a:pathLst>
                <a:path w="1383" h="2585" extrusionOk="0">
                  <a:moveTo>
                    <a:pt x="1383" y="1"/>
                  </a:moveTo>
                  <a:lnTo>
                    <a:pt x="760" y="92"/>
                  </a:lnTo>
                  <a:lnTo>
                    <a:pt x="0" y="2052"/>
                  </a:lnTo>
                  <a:lnTo>
                    <a:pt x="517" y="2584"/>
                  </a:lnTo>
                  <a:cubicBezTo>
                    <a:pt x="881" y="1748"/>
                    <a:pt x="1170" y="882"/>
                    <a:pt x="1383" y="1"/>
                  </a:cubicBezTo>
                  <a:close/>
                </a:path>
              </a:pathLst>
            </a:custGeom>
            <a:solidFill>
              <a:srgbClr val="C1CC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2"/>
            <p:cNvSpPr/>
            <p:nvPr/>
          </p:nvSpPr>
          <p:spPr>
            <a:xfrm>
              <a:off x="1475525" y="1797300"/>
              <a:ext cx="32700" cy="51325"/>
            </a:xfrm>
            <a:custGeom>
              <a:avLst/>
              <a:gdLst/>
              <a:ahLst/>
              <a:cxnLst/>
              <a:rect l="l" t="t" r="r" b="b"/>
              <a:pathLst>
                <a:path w="1308" h="2053" extrusionOk="0">
                  <a:moveTo>
                    <a:pt x="1" y="1"/>
                  </a:moveTo>
                  <a:lnTo>
                    <a:pt x="1" y="1"/>
                  </a:lnTo>
                  <a:cubicBezTo>
                    <a:pt x="31" y="761"/>
                    <a:pt x="122" y="1612"/>
                    <a:pt x="441" y="1718"/>
                  </a:cubicBezTo>
                  <a:cubicBezTo>
                    <a:pt x="639" y="1794"/>
                    <a:pt x="821" y="1916"/>
                    <a:pt x="973" y="2052"/>
                  </a:cubicBezTo>
                  <a:cubicBezTo>
                    <a:pt x="1095" y="1809"/>
                    <a:pt x="1201" y="1581"/>
                    <a:pt x="1308" y="1338"/>
                  </a:cubicBezTo>
                  <a:lnTo>
                    <a:pt x="791" y="80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62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2"/>
            <p:cNvSpPr/>
            <p:nvPr/>
          </p:nvSpPr>
          <p:spPr>
            <a:xfrm>
              <a:off x="1461100" y="1782875"/>
              <a:ext cx="39150" cy="79425"/>
            </a:xfrm>
            <a:custGeom>
              <a:avLst/>
              <a:gdLst/>
              <a:ahLst/>
              <a:cxnLst/>
              <a:rect l="l" t="t" r="r" b="b"/>
              <a:pathLst>
                <a:path w="1566" h="3177" extrusionOk="0">
                  <a:moveTo>
                    <a:pt x="15" y="0"/>
                  </a:moveTo>
                  <a:cubicBezTo>
                    <a:pt x="31" y="228"/>
                    <a:pt x="31" y="441"/>
                    <a:pt x="31" y="654"/>
                  </a:cubicBezTo>
                  <a:cubicBezTo>
                    <a:pt x="31" y="1095"/>
                    <a:pt x="0" y="1474"/>
                    <a:pt x="0" y="1778"/>
                  </a:cubicBezTo>
                  <a:cubicBezTo>
                    <a:pt x="0" y="2189"/>
                    <a:pt x="46" y="2462"/>
                    <a:pt x="259" y="2599"/>
                  </a:cubicBezTo>
                  <a:cubicBezTo>
                    <a:pt x="319" y="2645"/>
                    <a:pt x="380" y="2660"/>
                    <a:pt x="456" y="2675"/>
                  </a:cubicBezTo>
                  <a:cubicBezTo>
                    <a:pt x="760" y="2781"/>
                    <a:pt x="1034" y="2949"/>
                    <a:pt x="1262" y="3177"/>
                  </a:cubicBezTo>
                  <a:cubicBezTo>
                    <a:pt x="1368" y="2994"/>
                    <a:pt x="1459" y="2797"/>
                    <a:pt x="1566" y="2614"/>
                  </a:cubicBezTo>
                  <a:cubicBezTo>
                    <a:pt x="1398" y="2477"/>
                    <a:pt x="1216" y="2371"/>
                    <a:pt x="1018" y="2280"/>
                  </a:cubicBezTo>
                  <a:cubicBezTo>
                    <a:pt x="715" y="2174"/>
                    <a:pt x="608" y="1322"/>
                    <a:pt x="578" y="563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5953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2"/>
            <p:cNvSpPr/>
            <p:nvPr/>
          </p:nvSpPr>
          <p:spPr>
            <a:xfrm>
              <a:off x="1502500" y="1655225"/>
              <a:ext cx="33850" cy="58900"/>
            </a:xfrm>
            <a:custGeom>
              <a:avLst/>
              <a:gdLst/>
              <a:ahLst/>
              <a:cxnLst/>
              <a:rect l="l" t="t" r="r" b="b"/>
              <a:pathLst>
                <a:path w="1354" h="2356" extrusionOk="0">
                  <a:moveTo>
                    <a:pt x="426" y="0"/>
                  </a:moveTo>
                  <a:cubicBezTo>
                    <a:pt x="320" y="1581"/>
                    <a:pt x="1" y="1687"/>
                    <a:pt x="1" y="1687"/>
                  </a:cubicBezTo>
                  <a:cubicBezTo>
                    <a:pt x="472" y="1854"/>
                    <a:pt x="928" y="2082"/>
                    <a:pt x="1353" y="2356"/>
                  </a:cubicBezTo>
                  <a:cubicBezTo>
                    <a:pt x="1353" y="1383"/>
                    <a:pt x="1110" y="578"/>
                    <a:pt x="593" y="122"/>
                  </a:cubicBezTo>
                  <a:cubicBezTo>
                    <a:pt x="548" y="76"/>
                    <a:pt x="487" y="31"/>
                    <a:pt x="426" y="0"/>
                  </a:cubicBezTo>
                  <a:close/>
                </a:path>
              </a:pathLst>
            </a:custGeom>
            <a:solidFill>
              <a:srgbClr val="DCD2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2"/>
            <p:cNvSpPr/>
            <p:nvPr/>
          </p:nvSpPr>
          <p:spPr>
            <a:xfrm>
              <a:off x="1462225" y="1653325"/>
              <a:ext cx="74125" cy="118550"/>
            </a:xfrm>
            <a:custGeom>
              <a:avLst/>
              <a:gdLst/>
              <a:ahLst/>
              <a:cxnLst/>
              <a:rect l="l" t="t" r="r" b="b"/>
              <a:pathLst>
                <a:path w="2965" h="4742" extrusionOk="0">
                  <a:moveTo>
                    <a:pt x="1627" y="0"/>
                  </a:moveTo>
                  <a:cubicBezTo>
                    <a:pt x="1460" y="0"/>
                    <a:pt x="1293" y="31"/>
                    <a:pt x="1141" y="76"/>
                  </a:cubicBezTo>
                  <a:cubicBezTo>
                    <a:pt x="1034" y="1672"/>
                    <a:pt x="654" y="3252"/>
                    <a:pt x="1" y="4726"/>
                  </a:cubicBezTo>
                  <a:cubicBezTo>
                    <a:pt x="122" y="4742"/>
                    <a:pt x="259" y="4742"/>
                    <a:pt x="381" y="4742"/>
                  </a:cubicBezTo>
                  <a:cubicBezTo>
                    <a:pt x="1156" y="4711"/>
                    <a:pt x="1931" y="4650"/>
                    <a:pt x="2706" y="4514"/>
                  </a:cubicBezTo>
                  <a:cubicBezTo>
                    <a:pt x="2873" y="3830"/>
                    <a:pt x="2964" y="3131"/>
                    <a:pt x="2964" y="2432"/>
                  </a:cubicBezTo>
                  <a:cubicBezTo>
                    <a:pt x="2539" y="2158"/>
                    <a:pt x="2083" y="1930"/>
                    <a:pt x="1612" y="1763"/>
                  </a:cubicBezTo>
                  <a:cubicBezTo>
                    <a:pt x="1612" y="1763"/>
                    <a:pt x="1931" y="1657"/>
                    <a:pt x="2037" y="76"/>
                  </a:cubicBezTo>
                  <a:cubicBezTo>
                    <a:pt x="1916" y="31"/>
                    <a:pt x="1764" y="0"/>
                    <a:pt x="1627" y="0"/>
                  </a:cubicBezTo>
                  <a:close/>
                </a:path>
              </a:pathLst>
            </a:custGeom>
            <a:solidFill>
              <a:srgbClr val="BAB3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52"/>
            <p:cNvSpPr/>
            <p:nvPr/>
          </p:nvSpPr>
          <p:spPr>
            <a:xfrm>
              <a:off x="1440200" y="1673825"/>
              <a:ext cx="11800" cy="23975"/>
            </a:xfrm>
            <a:custGeom>
              <a:avLst/>
              <a:gdLst/>
              <a:ahLst/>
              <a:cxnLst/>
              <a:rect l="l" t="t" r="r" b="b"/>
              <a:pathLst>
                <a:path w="472" h="959" extrusionOk="0">
                  <a:moveTo>
                    <a:pt x="472" y="1"/>
                  </a:moveTo>
                  <a:cubicBezTo>
                    <a:pt x="470" y="7"/>
                    <a:pt x="469" y="13"/>
                    <a:pt x="468" y="19"/>
                  </a:cubicBezTo>
                  <a:lnTo>
                    <a:pt x="468" y="19"/>
                  </a:lnTo>
                  <a:cubicBezTo>
                    <a:pt x="469" y="18"/>
                    <a:pt x="470" y="17"/>
                    <a:pt x="472" y="16"/>
                  </a:cubicBezTo>
                  <a:lnTo>
                    <a:pt x="472" y="1"/>
                  </a:lnTo>
                  <a:close/>
                  <a:moveTo>
                    <a:pt x="468" y="19"/>
                  </a:moveTo>
                  <a:lnTo>
                    <a:pt x="468" y="19"/>
                  </a:lnTo>
                  <a:cubicBezTo>
                    <a:pt x="317" y="124"/>
                    <a:pt x="166" y="230"/>
                    <a:pt x="0" y="350"/>
                  </a:cubicBezTo>
                  <a:cubicBezTo>
                    <a:pt x="76" y="533"/>
                    <a:pt x="152" y="745"/>
                    <a:pt x="228" y="958"/>
                  </a:cubicBezTo>
                  <a:cubicBezTo>
                    <a:pt x="303" y="689"/>
                    <a:pt x="393" y="376"/>
                    <a:pt x="468" y="19"/>
                  </a:cubicBezTo>
                  <a:close/>
                </a:path>
              </a:pathLst>
            </a:custGeom>
            <a:solidFill>
              <a:srgbClr val="9BCF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52"/>
            <p:cNvSpPr/>
            <p:nvPr/>
          </p:nvSpPr>
          <p:spPr>
            <a:xfrm>
              <a:off x="1445900" y="1655225"/>
              <a:ext cx="44850" cy="119700"/>
            </a:xfrm>
            <a:custGeom>
              <a:avLst/>
              <a:gdLst/>
              <a:ahLst/>
              <a:cxnLst/>
              <a:rect l="l" t="t" r="r" b="b"/>
              <a:pathLst>
                <a:path w="1794" h="4788" extrusionOk="0">
                  <a:moveTo>
                    <a:pt x="1794" y="0"/>
                  </a:moveTo>
                  <a:lnTo>
                    <a:pt x="1794" y="0"/>
                  </a:lnTo>
                  <a:cubicBezTo>
                    <a:pt x="1231" y="167"/>
                    <a:pt x="715" y="426"/>
                    <a:pt x="244" y="760"/>
                  </a:cubicBezTo>
                  <a:cubicBezTo>
                    <a:pt x="168" y="1110"/>
                    <a:pt x="76" y="1429"/>
                    <a:pt x="0" y="1702"/>
                  </a:cubicBezTo>
                  <a:cubicBezTo>
                    <a:pt x="289" y="2705"/>
                    <a:pt x="487" y="3739"/>
                    <a:pt x="593" y="4787"/>
                  </a:cubicBezTo>
                  <a:cubicBezTo>
                    <a:pt x="1277" y="3267"/>
                    <a:pt x="1687" y="1657"/>
                    <a:pt x="1794" y="0"/>
                  </a:cubicBezTo>
                  <a:close/>
                </a:path>
              </a:pathLst>
            </a:custGeom>
            <a:solidFill>
              <a:srgbClr val="84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52"/>
            <p:cNvSpPr/>
            <p:nvPr/>
          </p:nvSpPr>
          <p:spPr>
            <a:xfrm>
              <a:off x="1348625" y="1692075"/>
              <a:ext cx="144025" cy="246200"/>
            </a:xfrm>
            <a:custGeom>
              <a:avLst/>
              <a:gdLst/>
              <a:ahLst/>
              <a:cxnLst/>
              <a:rect l="l" t="t" r="r" b="b"/>
              <a:pathLst>
                <a:path w="5761" h="9848" extrusionOk="0">
                  <a:moveTo>
                    <a:pt x="2630" y="1368"/>
                  </a:moveTo>
                  <a:cubicBezTo>
                    <a:pt x="3405" y="1368"/>
                    <a:pt x="4226" y="2401"/>
                    <a:pt x="4043" y="3055"/>
                  </a:cubicBezTo>
                  <a:cubicBezTo>
                    <a:pt x="3983" y="3252"/>
                    <a:pt x="3800" y="3328"/>
                    <a:pt x="3572" y="3328"/>
                  </a:cubicBezTo>
                  <a:cubicBezTo>
                    <a:pt x="2812" y="3328"/>
                    <a:pt x="1490" y="2538"/>
                    <a:pt x="1688" y="2113"/>
                  </a:cubicBezTo>
                  <a:cubicBezTo>
                    <a:pt x="1931" y="1581"/>
                    <a:pt x="2281" y="1368"/>
                    <a:pt x="2630" y="1368"/>
                  </a:cubicBezTo>
                  <a:close/>
                  <a:moveTo>
                    <a:pt x="2281" y="3420"/>
                  </a:moveTo>
                  <a:cubicBezTo>
                    <a:pt x="2584" y="3450"/>
                    <a:pt x="2858" y="3587"/>
                    <a:pt x="3071" y="3799"/>
                  </a:cubicBezTo>
                  <a:cubicBezTo>
                    <a:pt x="3132" y="3830"/>
                    <a:pt x="3192" y="3875"/>
                    <a:pt x="3238" y="3921"/>
                  </a:cubicBezTo>
                  <a:cubicBezTo>
                    <a:pt x="3344" y="4012"/>
                    <a:pt x="3435" y="4088"/>
                    <a:pt x="3511" y="4195"/>
                  </a:cubicBezTo>
                  <a:cubicBezTo>
                    <a:pt x="3572" y="4255"/>
                    <a:pt x="3527" y="4347"/>
                    <a:pt x="3451" y="4347"/>
                  </a:cubicBezTo>
                  <a:cubicBezTo>
                    <a:pt x="3420" y="4347"/>
                    <a:pt x="3390" y="4331"/>
                    <a:pt x="3375" y="4316"/>
                  </a:cubicBezTo>
                  <a:lnTo>
                    <a:pt x="3375" y="4301"/>
                  </a:lnTo>
                  <a:lnTo>
                    <a:pt x="3344" y="4271"/>
                  </a:lnTo>
                  <a:cubicBezTo>
                    <a:pt x="3314" y="4240"/>
                    <a:pt x="3284" y="4210"/>
                    <a:pt x="3238" y="4164"/>
                  </a:cubicBezTo>
                  <a:cubicBezTo>
                    <a:pt x="3132" y="4058"/>
                    <a:pt x="3025" y="3982"/>
                    <a:pt x="2904" y="3906"/>
                  </a:cubicBezTo>
                  <a:cubicBezTo>
                    <a:pt x="2843" y="3875"/>
                    <a:pt x="2797" y="3860"/>
                    <a:pt x="2736" y="3845"/>
                  </a:cubicBezTo>
                  <a:cubicBezTo>
                    <a:pt x="2584" y="3875"/>
                    <a:pt x="2432" y="3951"/>
                    <a:pt x="2326" y="4073"/>
                  </a:cubicBezTo>
                  <a:cubicBezTo>
                    <a:pt x="2220" y="4240"/>
                    <a:pt x="2129" y="4407"/>
                    <a:pt x="2068" y="4590"/>
                  </a:cubicBezTo>
                  <a:cubicBezTo>
                    <a:pt x="1946" y="4924"/>
                    <a:pt x="1855" y="5258"/>
                    <a:pt x="1794" y="5608"/>
                  </a:cubicBezTo>
                  <a:cubicBezTo>
                    <a:pt x="1794" y="5654"/>
                    <a:pt x="1779" y="5684"/>
                    <a:pt x="1779" y="5684"/>
                  </a:cubicBezTo>
                  <a:cubicBezTo>
                    <a:pt x="1779" y="5730"/>
                    <a:pt x="1733" y="5775"/>
                    <a:pt x="1688" y="5775"/>
                  </a:cubicBezTo>
                  <a:lnTo>
                    <a:pt x="1673" y="5775"/>
                  </a:lnTo>
                  <a:cubicBezTo>
                    <a:pt x="1627" y="5760"/>
                    <a:pt x="1597" y="5714"/>
                    <a:pt x="1597" y="5669"/>
                  </a:cubicBezTo>
                  <a:cubicBezTo>
                    <a:pt x="1597" y="5669"/>
                    <a:pt x="1612" y="5562"/>
                    <a:pt x="1642" y="5395"/>
                  </a:cubicBezTo>
                  <a:cubicBezTo>
                    <a:pt x="1566" y="5015"/>
                    <a:pt x="1429" y="3982"/>
                    <a:pt x="1901" y="3572"/>
                  </a:cubicBezTo>
                  <a:cubicBezTo>
                    <a:pt x="2007" y="3465"/>
                    <a:pt x="2144" y="3420"/>
                    <a:pt x="2281" y="3420"/>
                  </a:cubicBezTo>
                  <a:close/>
                  <a:moveTo>
                    <a:pt x="3192" y="0"/>
                  </a:moveTo>
                  <a:cubicBezTo>
                    <a:pt x="1688" y="1292"/>
                    <a:pt x="290" y="3131"/>
                    <a:pt x="138" y="4711"/>
                  </a:cubicBezTo>
                  <a:cubicBezTo>
                    <a:pt x="1" y="6049"/>
                    <a:pt x="502" y="9848"/>
                    <a:pt x="2402" y="9848"/>
                  </a:cubicBezTo>
                  <a:lnTo>
                    <a:pt x="2463" y="9848"/>
                  </a:lnTo>
                  <a:cubicBezTo>
                    <a:pt x="2615" y="9848"/>
                    <a:pt x="2767" y="9818"/>
                    <a:pt x="2919" y="9772"/>
                  </a:cubicBezTo>
                  <a:cubicBezTo>
                    <a:pt x="2600" y="9590"/>
                    <a:pt x="2387" y="9270"/>
                    <a:pt x="2326" y="8921"/>
                  </a:cubicBezTo>
                  <a:cubicBezTo>
                    <a:pt x="2220" y="8222"/>
                    <a:pt x="2812" y="7553"/>
                    <a:pt x="3633" y="7432"/>
                  </a:cubicBezTo>
                  <a:cubicBezTo>
                    <a:pt x="3709" y="7432"/>
                    <a:pt x="3800" y="7416"/>
                    <a:pt x="3876" y="7416"/>
                  </a:cubicBezTo>
                  <a:cubicBezTo>
                    <a:pt x="4332" y="7416"/>
                    <a:pt x="4758" y="7599"/>
                    <a:pt x="5046" y="7933"/>
                  </a:cubicBezTo>
                  <a:cubicBezTo>
                    <a:pt x="5305" y="7584"/>
                    <a:pt x="5548" y="7204"/>
                    <a:pt x="5761" y="6824"/>
                  </a:cubicBezTo>
                  <a:cubicBezTo>
                    <a:pt x="5533" y="6581"/>
                    <a:pt x="5259" y="6413"/>
                    <a:pt x="4955" y="6322"/>
                  </a:cubicBezTo>
                  <a:cubicBezTo>
                    <a:pt x="4879" y="6307"/>
                    <a:pt x="4818" y="6277"/>
                    <a:pt x="4758" y="6231"/>
                  </a:cubicBezTo>
                  <a:cubicBezTo>
                    <a:pt x="4712" y="6216"/>
                    <a:pt x="4651" y="6201"/>
                    <a:pt x="4621" y="6155"/>
                  </a:cubicBezTo>
                  <a:cubicBezTo>
                    <a:pt x="4271" y="5988"/>
                    <a:pt x="3891" y="5881"/>
                    <a:pt x="3496" y="5866"/>
                  </a:cubicBezTo>
                  <a:cubicBezTo>
                    <a:pt x="3375" y="5866"/>
                    <a:pt x="3268" y="5881"/>
                    <a:pt x="3162" y="5912"/>
                  </a:cubicBezTo>
                  <a:cubicBezTo>
                    <a:pt x="3466" y="5775"/>
                    <a:pt x="3800" y="5699"/>
                    <a:pt x="4150" y="5699"/>
                  </a:cubicBezTo>
                  <a:cubicBezTo>
                    <a:pt x="4226" y="5699"/>
                    <a:pt x="4302" y="5699"/>
                    <a:pt x="4378" y="5714"/>
                  </a:cubicBezTo>
                  <a:cubicBezTo>
                    <a:pt x="4074" y="4666"/>
                    <a:pt x="4317" y="2310"/>
                    <a:pt x="3618" y="654"/>
                  </a:cubicBezTo>
                  <a:cubicBezTo>
                    <a:pt x="3511" y="411"/>
                    <a:pt x="3360" y="198"/>
                    <a:pt x="3192" y="15"/>
                  </a:cubicBezTo>
                  <a:lnTo>
                    <a:pt x="3192" y="0"/>
                  </a:lnTo>
                  <a:close/>
                </a:path>
              </a:pathLst>
            </a:custGeom>
            <a:solidFill>
              <a:srgbClr val="DCD2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2"/>
            <p:cNvSpPr/>
            <p:nvPr/>
          </p:nvSpPr>
          <p:spPr>
            <a:xfrm>
              <a:off x="1428425" y="1682575"/>
              <a:ext cx="33450" cy="152750"/>
            </a:xfrm>
            <a:custGeom>
              <a:avLst/>
              <a:gdLst/>
              <a:ahLst/>
              <a:cxnLst/>
              <a:rect l="l" t="t" r="r" b="b"/>
              <a:pathLst>
                <a:path w="1338" h="6110" extrusionOk="0">
                  <a:moveTo>
                    <a:pt x="471" y="0"/>
                  </a:moveTo>
                  <a:cubicBezTo>
                    <a:pt x="319" y="122"/>
                    <a:pt x="152" y="243"/>
                    <a:pt x="0" y="380"/>
                  </a:cubicBezTo>
                  <a:cubicBezTo>
                    <a:pt x="183" y="563"/>
                    <a:pt x="319" y="791"/>
                    <a:pt x="426" y="1019"/>
                  </a:cubicBezTo>
                  <a:cubicBezTo>
                    <a:pt x="1125" y="2675"/>
                    <a:pt x="897" y="5031"/>
                    <a:pt x="1186" y="6079"/>
                  </a:cubicBezTo>
                  <a:cubicBezTo>
                    <a:pt x="1231" y="6079"/>
                    <a:pt x="1277" y="6094"/>
                    <a:pt x="1322" y="6110"/>
                  </a:cubicBezTo>
                  <a:cubicBezTo>
                    <a:pt x="1322" y="6003"/>
                    <a:pt x="1307" y="5897"/>
                    <a:pt x="1307" y="5790"/>
                  </a:cubicBezTo>
                  <a:cubicBezTo>
                    <a:pt x="1307" y="5486"/>
                    <a:pt x="1338" y="5107"/>
                    <a:pt x="1338" y="4666"/>
                  </a:cubicBezTo>
                  <a:cubicBezTo>
                    <a:pt x="1338" y="4331"/>
                    <a:pt x="1322" y="4012"/>
                    <a:pt x="1292" y="3678"/>
                  </a:cubicBezTo>
                  <a:cubicBezTo>
                    <a:pt x="1186" y="2645"/>
                    <a:pt x="988" y="1611"/>
                    <a:pt x="699" y="608"/>
                  </a:cubicBezTo>
                  <a:cubicBezTo>
                    <a:pt x="623" y="380"/>
                    <a:pt x="547" y="183"/>
                    <a:pt x="471" y="0"/>
                  </a:cubicBezTo>
                  <a:close/>
                </a:path>
              </a:pathLst>
            </a:custGeom>
            <a:solidFill>
              <a:srgbClr val="BAB3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52"/>
            <p:cNvSpPr/>
            <p:nvPr/>
          </p:nvSpPr>
          <p:spPr>
            <a:xfrm>
              <a:off x="1464125" y="1845950"/>
              <a:ext cx="3450" cy="1925"/>
            </a:xfrm>
            <a:custGeom>
              <a:avLst/>
              <a:gdLst/>
              <a:ahLst/>
              <a:cxnLst/>
              <a:rect l="l" t="t" r="r" b="b"/>
              <a:pathLst>
                <a:path w="138" h="77" extrusionOk="0">
                  <a:moveTo>
                    <a:pt x="1" y="0"/>
                  </a:moveTo>
                  <a:lnTo>
                    <a:pt x="1" y="0"/>
                  </a:lnTo>
                  <a:cubicBezTo>
                    <a:pt x="40" y="39"/>
                    <a:pt x="79" y="56"/>
                    <a:pt x="118" y="69"/>
                  </a:cubicBezTo>
                  <a:lnTo>
                    <a:pt x="118" y="69"/>
                  </a:lnTo>
                  <a:cubicBezTo>
                    <a:pt x="95" y="58"/>
                    <a:pt x="56" y="33"/>
                    <a:pt x="1" y="0"/>
                  </a:cubicBezTo>
                  <a:close/>
                  <a:moveTo>
                    <a:pt x="118" y="69"/>
                  </a:moveTo>
                  <a:lnTo>
                    <a:pt x="118" y="69"/>
                  </a:lnTo>
                  <a:cubicBezTo>
                    <a:pt x="127" y="74"/>
                    <a:pt x="133" y="76"/>
                    <a:pt x="138" y="76"/>
                  </a:cubicBezTo>
                  <a:cubicBezTo>
                    <a:pt x="131" y="74"/>
                    <a:pt x="125" y="72"/>
                    <a:pt x="118" y="69"/>
                  </a:cubicBezTo>
                  <a:close/>
                </a:path>
              </a:pathLst>
            </a:custGeom>
            <a:solidFill>
              <a:srgbClr val="BAB3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52"/>
            <p:cNvSpPr/>
            <p:nvPr/>
          </p:nvSpPr>
          <p:spPr>
            <a:xfrm>
              <a:off x="1384725" y="1777550"/>
              <a:ext cx="41050" cy="49425"/>
            </a:xfrm>
            <a:custGeom>
              <a:avLst/>
              <a:gdLst/>
              <a:ahLst/>
              <a:cxnLst/>
              <a:rect l="l" t="t" r="r" b="b"/>
              <a:pathLst>
                <a:path w="1642" h="1977" extrusionOk="0">
                  <a:moveTo>
                    <a:pt x="1232" y="426"/>
                  </a:moveTo>
                  <a:cubicBezTo>
                    <a:pt x="1097" y="441"/>
                    <a:pt x="976" y="515"/>
                    <a:pt x="900" y="634"/>
                  </a:cubicBezTo>
                  <a:lnTo>
                    <a:pt x="900" y="634"/>
                  </a:lnTo>
                  <a:cubicBezTo>
                    <a:pt x="1005" y="524"/>
                    <a:pt x="1150" y="455"/>
                    <a:pt x="1308" y="426"/>
                  </a:cubicBezTo>
                  <a:close/>
                  <a:moveTo>
                    <a:pt x="900" y="634"/>
                  </a:moveTo>
                  <a:lnTo>
                    <a:pt x="900" y="634"/>
                  </a:lnTo>
                  <a:cubicBezTo>
                    <a:pt x="894" y="641"/>
                    <a:pt x="888" y="647"/>
                    <a:pt x="882" y="654"/>
                  </a:cubicBezTo>
                  <a:lnTo>
                    <a:pt x="897" y="639"/>
                  </a:lnTo>
                  <a:cubicBezTo>
                    <a:pt x="898" y="637"/>
                    <a:pt x="899" y="636"/>
                    <a:pt x="900" y="634"/>
                  </a:cubicBezTo>
                  <a:close/>
                  <a:moveTo>
                    <a:pt x="852" y="1"/>
                  </a:moveTo>
                  <a:cubicBezTo>
                    <a:pt x="715" y="1"/>
                    <a:pt x="578" y="61"/>
                    <a:pt x="472" y="153"/>
                  </a:cubicBezTo>
                  <a:cubicBezTo>
                    <a:pt x="1" y="578"/>
                    <a:pt x="137" y="1611"/>
                    <a:pt x="213" y="1976"/>
                  </a:cubicBezTo>
                  <a:cubicBezTo>
                    <a:pt x="289" y="1596"/>
                    <a:pt x="411" y="1201"/>
                    <a:pt x="578" y="836"/>
                  </a:cubicBezTo>
                  <a:cubicBezTo>
                    <a:pt x="654" y="654"/>
                    <a:pt x="776" y="487"/>
                    <a:pt x="928" y="365"/>
                  </a:cubicBezTo>
                  <a:cubicBezTo>
                    <a:pt x="1019" y="289"/>
                    <a:pt x="1125" y="259"/>
                    <a:pt x="1232" y="244"/>
                  </a:cubicBezTo>
                  <a:lnTo>
                    <a:pt x="1247" y="244"/>
                  </a:lnTo>
                  <a:cubicBezTo>
                    <a:pt x="1353" y="244"/>
                    <a:pt x="1460" y="274"/>
                    <a:pt x="1551" y="335"/>
                  </a:cubicBezTo>
                  <a:lnTo>
                    <a:pt x="1642" y="380"/>
                  </a:lnTo>
                  <a:cubicBezTo>
                    <a:pt x="1429" y="168"/>
                    <a:pt x="1156" y="46"/>
                    <a:pt x="867" y="1"/>
                  </a:cubicBezTo>
                  <a:close/>
                </a:path>
              </a:pathLst>
            </a:custGeom>
            <a:solidFill>
              <a:srgbClr val="BAB3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2"/>
            <p:cNvSpPr/>
            <p:nvPr/>
          </p:nvSpPr>
          <p:spPr>
            <a:xfrm>
              <a:off x="1404475" y="1877700"/>
              <a:ext cx="70325" cy="58675"/>
            </a:xfrm>
            <a:custGeom>
              <a:avLst/>
              <a:gdLst/>
              <a:ahLst/>
              <a:cxnLst/>
              <a:rect l="l" t="t" r="r" b="b"/>
              <a:pathLst>
                <a:path w="2813" h="2347" extrusionOk="0">
                  <a:moveTo>
                    <a:pt x="1572" y="0"/>
                  </a:moveTo>
                  <a:cubicBezTo>
                    <a:pt x="1514" y="0"/>
                    <a:pt x="1453" y="11"/>
                    <a:pt x="1399" y="22"/>
                  </a:cubicBezTo>
                  <a:cubicBezTo>
                    <a:pt x="578" y="128"/>
                    <a:pt x="1" y="797"/>
                    <a:pt x="92" y="1496"/>
                  </a:cubicBezTo>
                  <a:cubicBezTo>
                    <a:pt x="153" y="1861"/>
                    <a:pt x="366" y="2165"/>
                    <a:pt x="685" y="2347"/>
                  </a:cubicBezTo>
                  <a:cubicBezTo>
                    <a:pt x="1414" y="2119"/>
                    <a:pt x="2144" y="1435"/>
                    <a:pt x="2812" y="523"/>
                  </a:cubicBezTo>
                  <a:cubicBezTo>
                    <a:pt x="2535" y="187"/>
                    <a:pt x="2131" y="6"/>
                    <a:pt x="1695" y="6"/>
                  </a:cubicBezTo>
                  <a:cubicBezTo>
                    <a:pt x="1677" y="6"/>
                    <a:pt x="1660" y="6"/>
                    <a:pt x="1642" y="7"/>
                  </a:cubicBezTo>
                  <a:cubicBezTo>
                    <a:pt x="1620" y="2"/>
                    <a:pt x="1596" y="0"/>
                    <a:pt x="1572" y="0"/>
                  </a:cubicBezTo>
                  <a:close/>
                </a:path>
              </a:pathLst>
            </a:custGeom>
            <a:solidFill>
              <a:srgbClr val="B877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2"/>
            <p:cNvSpPr/>
            <p:nvPr/>
          </p:nvSpPr>
          <p:spPr>
            <a:xfrm>
              <a:off x="1427650" y="1834550"/>
              <a:ext cx="36500" cy="11425"/>
            </a:xfrm>
            <a:custGeom>
              <a:avLst/>
              <a:gdLst/>
              <a:ahLst/>
              <a:cxnLst/>
              <a:rect l="l" t="t" r="r" b="b"/>
              <a:pathLst>
                <a:path w="1460" h="457" extrusionOk="0">
                  <a:moveTo>
                    <a:pt x="989" y="0"/>
                  </a:moveTo>
                  <a:cubicBezTo>
                    <a:pt x="639" y="0"/>
                    <a:pt x="305" y="76"/>
                    <a:pt x="1" y="213"/>
                  </a:cubicBezTo>
                  <a:cubicBezTo>
                    <a:pt x="107" y="182"/>
                    <a:pt x="229" y="167"/>
                    <a:pt x="335" y="167"/>
                  </a:cubicBezTo>
                  <a:cubicBezTo>
                    <a:pt x="730" y="182"/>
                    <a:pt x="1110" y="289"/>
                    <a:pt x="1460" y="456"/>
                  </a:cubicBezTo>
                  <a:cubicBezTo>
                    <a:pt x="1338" y="334"/>
                    <a:pt x="1247" y="182"/>
                    <a:pt x="1217" y="15"/>
                  </a:cubicBezTo>
                  <a:cubicBezTo>
                    <a:pt x="1141" y="0"/>
                    <a:pt x="1065" y="0"/>
                    <a:pt x="989" y="0"/>
                  </a:cubicBezTo>
                  <a:close/>
                </a:path>
              </a:pathLst>
            </a:custGeom>
            <a:solidFill>
              <a:srgbClr val="BAB3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2"/>
            <p:cNvSpPr/>
            <p:nvPr/>
          </p:nvSpPr>
          <p:spPr>
            <a:xfrm>
              <a:off x="1458050" y="1834925"/>
              <a:ext cx="9525" cy="12950"/>
            </a:xfrm>
            <a:custGeom>
              <a:avLst/>
              <a:gdLst/>
              <a:ahLst/>
              <a:cxnLst/>
              <a:rect l="l" t="t" r="r" b="b"/>
              <a:pathLst>
                <a:path w="381" h="518" extrusionOk="0">
                  <a:moveTo>
                    <a:pt x="1" y="0"/>
                  </a:moveTo>
                  <a:cubicBezTo>
                    <a:pt x="31" y="167"/>
                    <a:pt x="122" y="319"/>
                    <a:pt x="244" y="456"/>
                  </a:cubicBezTo>
                  <a:cubicBezTo>
                    <a:pt x="320" y="487"/>
                    <a:pt x="365" y="517"/>
                    <a:pt x="381" y="517"/>
                  </a:cubicBezTo>
                  <a:cubicBezTo>
                    <a:pt x="229" y="395"/>
                    <a:pt x="137" y="213"/>
                    <a:pt x="137" y="31"/>
                  </a:cubicBezTo>
                  <a:cubicBezTo>
                    <a:pt x="92" y="16"/>
                    <a:pt x="46" y="0"/>
                    <a:pt x="1" y="0"/>
                  </a:cubicBezTo>
                  <a:close/>
                </a:path>
              </a:pathLst>
            </a:custGeom>
            <a:solidFill>
              <a:srgbClr val="9F9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2"/>
            <p:cNvSpPr/>
            <p:nvPr/>
          </p:nvSpPr>
          <p:spPr>
            <a:xfrm>
              <a:off x="1388525" y="1782875"/>
              <a:ext cx="49425" cy="53200"/>
            </a:xfrm>
            <a:custGeom>
              <a:avLst/>
              <a:gdLst/>
              <a:ahLst/>
              <a:cxnLst/>
              <a:rect l="l" t="t" r="r" b="b"/>
              <a:pathLst>
                <a:path w="1977" h="2128" extrusionOk="0">
                  <a:moveTo>
                    <a:pt x="1080" y="0"/>
                  </a:moveTo>
                  <a:lnTo>
                    <a:pt x="1095" y="16"/>
                  </a:lnTo>
                  <a:lnTo>
                    <a:pt x="1064" y="16"/>
                  </a:lnTo>
                  <a:cubicBezTo>
                    <a:pt x="958" y="31"/>
                    <a:pt x="852" y="76"/>
                    <a:pt x="776" y="137"/>
                  </a:cubicBezTo>
                  <a:cubicBezTo>
                    <a:pt x="609" y="259"/>
                    <a:pt x="487" y="426"/>
                    <a:pt x="411" y="623"/>
                  </a:cubicBezTo>
                  <a:cubicBezTo>
                    <a:pt x="244" y="988"/>
                    <a:pt x="122" y="1368"/>
                    <a:pt x="61" y="1763"/>
                  </a:cubicBezTo>
                  <a:cubicBezTo>
                    <a:pt x="31" y="1915"/>
                    <a:pt x="16" y="2022"/>
                    <a:pt x="1" y="2022"/>
                  </a:cubicBezTo>
                  <a:cubicBezTo>
                    <a:pt x="1" y="2067"/>
                    <a:pt x="31" y="2113"/>
                    <a:pt x="92" y="2128"/>
                  </a:cubicBezTo>
                  <a:lnTo>
                    <a:pt x="107" y="2128"/>
                  </a:lnTo>
                  <a:cubicBezTo>
                    <a:pt x="153" y="2128"/>
                    <a:pt x="198" y="2098"/>
                    <a:pt x="198" y="2052"/>
                  </a:cubicBezTo>
                  <a:cubicBezTo>
                    <a:pt x="198" y="2052"/>
                    <a:pt x="198" y="2022"/>
                    <a:pt x="213" y="1961"/>
                  </a:cubicBezTo>
                  <a:cubicBezTo>
                    <a:pt x="274" y="1626"/>
                    <a:pt x="350" y="1277"/>
                    <a:pt x="472" y="943"/>
                  </a:cubicBezTo>
                  <a:cubicBezTo>
                    <a:pt x="533" y="760"/>
                    <a:pt x="624" y="593"/>
                    <a:pt x="730" y="441"/>
                  </a:cubicBezTo>
                  <a:lnTo>
                    <a:pt x="745" y="426"/>
                  </a:lnTo>
                  <a:cubicBezTo>
                    <a:pt x="821" y="304"/>
                    <a:pt x="943" y="228"/>
                    <a:pt x="1080" y="198"/>
                  </a:cubicBezTo>
                  <a:lnTo>
                    <a:pt x="1156" y="198"/>
                  </a:lnTo>
                  <a:cubicBezTo>
                    <a:pt x="1201" y="213"/>
                    <a:pt x="1262" y="228"/>
                    <a:pt x="1308" y="259"/>
                  </a:cubicBezTo>
                  <a:cubicBezTo>
                    <a:pt x="1429" y="335"/>
                    <a:pt x="1536" y="426"/>
                    <a:pt x="1642" y="517"/>
                  </a:cubicBezTo>
                  <a:cubicBezTo>
                    <a:pt x="1688" y="563"/>
                    <a:pt x="1733" y="593"/>
                    <a:pt x="1748" y="623"/>
                  </a:cubicBezTo>
                  <a:lnTo>
                    <a:pt x="1779" y="654"/>
                  </a:lnTo>
                  <a:lnTo>
                    <a:pt x="1779" y="669"/>
                  </a:lnTo>
                  <a:cubicBezTo>
                    <a:pt x="1794" y="684"/>
                    <a:pt x="1824" y="699"/>
                    <a:pt x="1855" y="699"/>
                  </a:cubicBezTo>
                  <a:cubicBezTo>
                    <a:pt x="1931" y="699"/>
                    <a:pt x="1976" y="608"/>
                    <a:pt x="1931" y="547"/>
                  </a:cubicBezTo>
                  <a:cubicBezTo>
                    <a:pt x="1839" y="456"/>
                    <a:pt x="1748" y="365"/>
                    <a:pt x="1657" y="289"/>
                  </a:cubicBezTo>
                  <a:cubicBezTo>
                    <a:pt x="1596" y="228"/>
                    <a:pt x="1536" y="183"/>
                    <a:pt x="1475" y="152"/>
                  </a:cubicBezTo>
                  <a:lnTo>
                    <a:pt x="1384" y="92"/>
                  </a:lnTo>
                  <a:cubicBezTo>
                    <a:pt x="1292" y="46"/>
                    <a:pt x="1186" y="16"/>
                    <a:pt x="1080" y="0"/>
                  </a:cubicBezTo>
                  <a:close/>
                </a:path>
              </a:pathLst>
            </a:custGeom>
            <a:solidFill>
              <a:srgbClr val="6E67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2"/>
            <p:cNvSpPr/>
            <p:nvPr/>
          </p:nvSpPr>
          <p:spPr>
            <a:xfrm>
              <a:off x="1386250" y="1726250"/>
              <a:ext cx="68025" cy="49050"/>
            </a:xfrm>
            <a:custGeom>
              <a:avLst/>
              <a:gdLst/>
              <a:ahLst/>
              <a:cxnLst/>
              <a:rect l="l" t="t" r="r" b="b"/>
              <a:pathLst>
                <a:path w="2721" h="1962" extrusionOk="0">
                  <a:moveTo>
                    <a:pt x="1125" y="1"/>
                  </a:moveTo>
                  <a:cubicBezTo>
                    <a:pt x="776" y="1"/>
                    <a:pt x="426" y="214"/>
                    <a:pt x="183" y="746"/>
                  </a:cubicBezTo>
                  <a:cubicBezTo>
                    <a:pt x="0" y="1171"/>
                    <a:pt x="1323" y="1961"/>
                    <a:pt x="2067" y="1961"/>
                  </a:cubicBezTo>
                  <a:cubicBezTo>
                    <a:pt x="2295" y="1961"/>
                    <a:pt x="2478" y="1885"/>
                    <a:pt x="2538" y="1688"/>
                  </a:cubicBezTo>
                  <a:cubicBezTo>
                    <a:pt x="2721" y="1034"/>
                    <a:pt x="1900" y="1"/>
                    <a:pt x="1125" y="1"/>
                  </a:cubicBezTo>
                  <a:close/>
                </a:path>
              </a:pathLst>
            </a:custGeom>
            <a:solidFill>
              <a:srgbClr val="9BCF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2"/>
            <p:cNvSpPr/>
            <p:nvPr/>
          </p:nvSpPr>
          <p:spPr>
            <a:xfrm>
              <a:off x="1072050" y="1678400"/>
              <a:ext cx="239375" cy="286100"/>
            </a:xfrm>
            <a:custGeom>
              <a:avLst/>
              <a:gdLst/>
              <a:ahLst/>
              <a:cxnLst/>
              <a:rect l="l" t="t" r="r" b="b"/>
              <a:pathLst>
                <a:path w="9575" h="11444" extrusionOk="0">
                  <a:moveTo>
                    <a:pt x="1900" y="183"/>
                  </a:moveTo>
                  <a:cubicBezTo>
                    <a:pt x="2645" y="213"/>
                    <a:pt x="3374" y="365"/>
                    <a:pt x="4073" y="623"/>
                  </a:cubicBezTo>
                  <a:cubicBezTo>
                    <a:pt x="5380" y="1094"/>
                    <a:pt x="6596" y="1809"/>
                    <a:pt x="7645" y="2720"/>
                  </a:cubicBezTo>
                  <a:cubicBezTo>
                    <a:pt x="8678" y="3647"/>
                    <a:pt x="9377" y="4757"/>
                    <a:pt x="9377" y="5927"/>
                  </a:cubicBezTo>
                  <a:cubicBezTo>
                    <a:pt x="9377" y="6094"/>
                    <a:pt x="9362" y="6246"/>
                    <a:pt x="9347" y="6398"/>
                  </a:cubicBezTo>
                  <a:cubicBezTo>
                    <a:pt x="9058" y="8207"/>
                    <a:pt x="8556" y="9422"/>
                    <a:pt x="7933" y="10182"/>
                  </a:cubicBezTo>
                  <a:cubicBezTo>
                    <a:pt x="7325" y="10942"/>
                    <a:pt x="6611" y="11246"/>
                    <a:pt x="5851" y="11246"/>
                  </a:cubicBezTo>
                  <a:cubicBezTo>
                    <a:pt x="4453" y="11246"/>
                    <a:pt x="2918" y="10137"/>
                    <a:pt x="1946" y="8754"/>
                  </a:cubicBezTo>
                  <a:cubicBezTo>
                    <a:pt x="760" y="7067"/>
                    <a:pt x="198" y="4848"/>
                    <a:pt x="198" y="3085"/>
                  </a:cubicBezTo>
                  <a:cubicBezTo>
                    <a:pt x="198" y="2523"/>
                    <a:pt x="259" y="1976"/>
                    <a:pt x="396" y="1444"/>
                  </a:cubicBezTo>
                  <a:cubicBezTo>
                    <a:pt x="486" y="1052"/>
                    <a:pt x="681" y="705"/>
                    <a:pt x="966" y="418"/>
                  </a:cubicBezTo>
                  <a:lnTo>
                    <a:pt x="966" y="418"/>
                  </a:lnTo>
                  <a:lnTo>
                    <a:pt x="973" y="426"/>
                  </a:lnTo>
                  <a:cubicBezTo>
                    <a:pt x="1140" y="274"/>
                    <a:pt x="1475" y="183"/>
                    <a:pt x="1900" y="183"/>
                  </a:cubicBezTo>
                  <a:close/>
                  <a:moveTo>
                    <a:pt x="1900" y="0"/>
                  </a:moveTo>
                  <a:cubicBezTo>
                    <a:pt x="1449" y="0"/>
                    <a:pt x="1088" y="74"/>
                    <a:pt x="845" y="282"/>
                  </a:cubicBezTo>
                  <a:lnTo>
                    <a:pt x="845" y="282"/>
                  </a:lnTo>
                  <a:lnTo>
                    <a:pt x="836" y="274"/>
                  </a:lnTo>
                  <a:cubicBezTo>
                    <a:pt x="532" y="593"/>
                    <a:pt x="320" y="973"/>
                    <a:pt x="213" y="1398"/>
                  </a:cubicBezTo>
                  <a:cubicBezTo>
                    <a:pt x="76" y="1945"/>
                    <a:pt x="1" y="2523"/>
                    <a:pt x="16" y="3085"/>
                  </a:cubicBezTo>
                  <a:cubicBezTo>
                    <a:pt x="16" y="4894"/>
                    <a:pt x="578" y="7143"/>
                    <a:pt x="1794" y="8860"/>
                  </a:cubicBezTo>
                  <a:cubicBezTo>
                    <a:pt x="2797" y="10273"/>
                    <a:pt x="4347" y="11443"/>
                    <a:pt x="5851" y="11443"/>
                  </a:cubicBezTo>
                  <a:cubicBezTo>
                    <a:pt x="6657" y="11443"/>
                    <a:pt x="7447" y="11109"/>
                    <a:pt x="8085" y="10304"/>
                  </a:cubicBezTo>
                  <a:cubicBezTo>
                    <a:pt x="8724" y="9498"/>
                    <a:pt x="9240" y="8267"/>
                    <a:pt x="9529" y="6428"/>
                  </a:cubicBezTo>
                  <a:cubicBezTo>
                    <a:pt x="9559" y="6261"/>
                    <a:pt x="9575" y="6094"/>
                    <a:pt x="9575" y="5927"/>
                  </a:cubicBezTo>
                  <a:cubicBezTo>
                    <a:pt x="9544" y="5076"/>
                    <a:pt x="9240" y="4271"/>
                    <a:pt x="8708" y="3602"/>
                  </a:cubicBezTo>
                  <a:cubicBezTo>
                    <a:pt x="7918" y="2538"/>
                    <a:pt x="6672" y="1641"/>
                    <a:pt x="5395" y="1003"/>
                  </a:cubicBezTo>
                  <a:cubicBezTo>
                    <a:pt x="4134" y="365"/>
                    <a:pt x="2827" y="0"/>
                    <a:pt x="1900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2"/>
            <p:cNvSpPr/>
            <p:nvPr/>
          </p:nvSpPr>
          <p:spPr>
            <a:xfrm>
              <a:off x="1306850" y="1806050"/>
              <a:ext cx="46750" cy="19400"/>
            </a:xfrm>
            <a:custGeom>
              <a:avLst/>
              <a:gdLst/>
              <a:ahLst/>
              <a:cxnLst/>
              <a:rect l="l" t="t" r="r" b="b"/>
              <a:pathLst>
                <a:path w="1870" h="776" extrusionOk="0">
                  <a:moveTo>
                    <a:pt x="973" y="0"/>
                  </a:moveTo>
                  <a:cubicBezTo>
                    <a:pt x="684" y="0"/>
                    <a:pt x="411" y="137"/>
                    <a:pt x="228" y="365"/>
                  </a:cubicBezTo>
                  <a:cubicBezTo>
                    <a:pt x="137" y="456"/>
                    <a:pt x="61" y="578"/>
                    <a:pt x="0" y="715"/>
                  </a:cubicBezTo>
                  <a:lnTo>
                    <a:pt x="183" y="775"/>
                  </a:lnTo>
                  <a:cubicBezTo>
                    <a:pt x="228" y="654"/>
                    <a:pt x="304" y="547"/>
                    <a:pt x="395" y="456"/>
                  </a:cubicBezTo>
                  <a:cubicBezTo>
                    <a:pt x="532" y="289"/>
                    <a:pt x="745" y="198"/>
                    <a:pt x="973" y="198"/>
                  </a:cubicBezTo>
                  <a:cubicBezTo>
                    <a:pt x="1262" y="213"/>
                    <a:pt x="1535" y="319"/>
                    <a:pt x="1748" y="517"/>
                  </a:cubicBezTo>
                  <a:lnTo>
                    <a:pt x="1870" y="365"/>
                  </a:lnTo>
                  <a:cubicBezTo>
                    <a:pt x="1611" y="152"/>
                    <a:pt x="1292" y="16"/>
                    <a:pt x="973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52"/>
            <p:cNvSpPr/>
            <p:nvPr/>
          </p:nvSpPr>
          <p:spPr>
            <a:xfrm>
              <a:off x="1349025" y="1651000"/>
              <a:ext cx="189600" cy="289950"/>
            </a:xfrm>
            <a:custGeom>
              <a:avLst/>
              <a:gdLst/>
              <a:ahLst/>
              <a:cxnLst/>
              <a:rect l="l" t="t" r="r" b="b"/>
              <a:pathLst>
                <a:path w="7584" h="11598" extrusionOk="0">
                  <a:moveTo>
                    <a:pt x="6195" y="182"/>
                  </a:moveTo>
                  <a:cubicBezTo>
                    <a:pt x="6359" y="182"/>
                    <a:pt x="6518" y="242"/>
                    <a:pt x="6641" y="352"/>
                  </a:cubicBezTo>
                  <a:cubicBezTo>
                    <a:pt x="7143" y="792"/>
                    <a:pt x="7371" y="1582"/>
                    <a:pt x="7371" y="2555"/>
                  </a:cubicBezTo>
                  <a:cubicBezTo>
                    <a:pt x="7371" y="4242"/>
                    <a:pt x="6702" y="6430"/>
                    <a:pt x="5745" y="8224"/>
                  </a:cubicBezTo>
                  <a:cubicBezTo>
                    <a:pt x="5319" y="9044"/>
                    <a:pt x="4772" y="9789"/>
                    <a:pt x="4134" y="10458"/>
                  </a:cubicBezTo>
                  <a:cubicBezTo>
                    <a:pt x="3556" y="11035"/>
                    <a:pt x="2964" y="11369"/>
                    <a:pt x="2416" y="11400"/>
                  </a:cubicBezTo>
                  <a:lnTo>
                    <a:pt x="2371" y="11400"/>
                  </a:lnTo>
                  <a:cubicBezTo>
                    <a:pt x="1976" y="11385"/>
                    <a:pt x="1611" y="11217"/>
                    <a:pt x="1353" y="10913"/>
                  </a:cubicBezTo>
                  <a:cubicBezTo>
                    <a:pt x="927" y="10473"/>
                    <a:pt x="638" y="9728"/>
                    <a:pt x="441" y="8968"/>
                  </a:cubicBezTo>
                  <a:cubicBezTo>
                    <a:pt x="274" y="8254"/>
                    <a:pt x="183" y="7540"/>
                    <a:pt x="183" y="6810"/>
                  </a:cubicBezTo>
                  <a:cubicBezTo>
                    <a:pt x="183" y="6658"/>
                    <a:pt x="183" y="6506"/>
                    <a:pt x="198" y="6354"/>
                  </a:cubicBezTo>
                  <a:cubicBezTo>
                    <a:pt x="334" y="5032"/>
                    <a:pt x="1383" y="3482"/>
                    <a:pt x="2614" y="2266"/>
                  </a:cubicBezTo>
                  <a:cubicBezTo>
                    <a:pt x="3192" y="1689"/>
                    <a:pt x="3830" y="1187"/>
                    <a:pt x="4514" y="762"/>
                  </a:cubicBezTo>
                  <a:cubicBezTo>
                    <a:pt x="5137" y="397"/>
                    <a:pt x="5714" y="184"/>
                    <a:pt x="6140" y="184"/>
                  </a:cubicBezTo>
                  <a:cubicBezTo>
                    <a:pt x="6158" y="183"/>
                    <a:pt x="6177" y="182"/>
                    <a:pt x="6195" y="182"/>
                  </a:cubicBezTo>
                  <a:close/>
                  <a:moveTo>
                    <a:pt x="6201" y="0"/>
                  </a:moveTo>
                  <a:cubicBezTo>
                    <a:pt x="6180" y="0"/>
                    <a:pt x="6160" y="1"/>
                    <a:pt x="6140" y="2"/>
                  </a:cubicBezTo>
                  <a:cubicBezTo>
                    <a:pt x="5669" y="2"/>
                    <a:pt x="5076" y="230"/>
                    <a:pt x="4438" y="610"/>
                  </a:cubicBezTo>
                  <a:cubicBezTo>
                    <a:pt x="3359" y="1279"/>
                    <a:pt x="2386" y="2130"/>
                    <a:pt x="1581" y="3117"/>
                  </a:cubicBezTo>
                  <a:cubicBezTo>
                    <a:pt x="745" y="4151"/>
                    <a:pt x="122" y="5291"/>
                    <a:pt x="15" y="6354"/>
                  </a:cubicBezTo>
                  <a:lnTo>
                    <a:pt x="29" y="6354"/>
                  </a:lnTo>
                  <a:cubicBezTo>
                    <a:pt x="14" y="6488"/>
                    <a:pt x="0" y="6649"/>
                    <a:pt x="0" y="6810"/>
                  </a:cubicBezTo>
                  <a:cubicBezTo>
                    <a:pt x="15" y="7828"/>
                    <a:pt x="183" y="8831"/>
                    <a:pt x="502" y="9789"/>
                  </a:cubicBezTo>
                  <a:cubicBezTo>
                    <a:pt x="669" y="10245"/>
                    <a:pt x="912" y="10685"/>
                    <a:pt x="1231" y="11050"/>
                  </a:cubicBezTo>
                  <a:cubicBezTo>
                    <a:pt x="1520" y="11385"/>
                    <a:pt x="1930" y="11582"/>
                    <a:pt x="2371" y="11597"/>
                  </a:cubicBezTo>
                  <a:lnTo>
                    <a:pt x="2432" y="11597"/>
                  </a:lnTo>
                  <a:cubicBezTo>
                    <a:pt x="3055" y="11567"/>
                    <a:pt x="3693" y="11187"/>
                    <a:pt x="4286" y="10609"/>
                  </a:cubicBezTo>
                  <a:cubicBezTo>
                    <a:pt x="5167" y="9728"/>
                    <a:pt x="5988" y="8360"/>
                    <a:pt x="6596" y="6901"/>
                  </a:cubicBezTo>
                  <a:cubicBezTo>
                    <a:pt x="7204" y="5427"/>
                    <a:pt x="7583" y="3862"/>
                    <a:pt x="7583" y="2555"/>
                  </a:cubicBezTo>
                  <a:cubicBezTo>
                    <a:pt x="7583" y="1552"/>
                    <a:pt x="7356" y="716"/>
                    <a:pt x="6793" y="215"/>
                  </a:cubicBezTo>
                  <a:cubicBezTo>
                    <a:pt x="6626" y="76"/>
                    <a:pt x="6421" y="0"/>
                    <a:pt x="6201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52"/>
            <p:cNvSpPr/>
            <p:nvPr/>
          </p:nvSpPr>
          <p:spPr>
            <a:xfrm>
              <a:off x="1048125" y="1819725"/>
              <a:ext cx="37625" cy="48275"/>
            </a:xfrm>
            <a:custGeom>
              <a:avLst/>
              <a:gdLst/>
              <a:ahLst/>
              <a:cxnLst/>
              <a:rect l="l" t="t" r="r" b="b"/>
              <a:pathLst>
                <a:path w="1505" h="1931" extrusionOk="0">
                  <a:moveTo>
                    <a:pt x="1353" y="0"/>
                  </a:moveTo>
                  <a:lnTo>
                    <a:pt x="0" y="1824"/>
                  </a:lnTo>
                  <a:lnTo>
                    <a:pt x="152" y="1930"/>
                  </a:lnTo>
                  <a:lnTo>
                    <a:pt x="1505" y="122"/>
                  </a:lnTo>
                  <a:lnTo>
                    <a:pt x="1353" y="0"/>
                  </a:ln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52"/>
            <p:cNvSpPr/>
            <p:nvPr/>
          </p:nvSpPr>
          <p:spPr>
            <a:xfrm>
              <a:off x="1122325" y="2054800"/>
              <a:ext cx="452000" cy="254825"/>
            </a:xfrm>
            <a:custGeom>
              <a:avLst/>
              <a:gdLst/>
              <a:ahLst/>
              <a:cxnLst/>
              <a:rect l="l" t="t" r="r" b="b"/>
              <a:pathLst>
                <a:path w="18080" h="10193" extrusionOk="0">
                  <a:moveTo>
                    <a:pt x="10665" y="0"/>
                  </a:moveTo>
                  <a:cubicBezTo>
                    <a:pt x="10393" y="0"/>
                    <a:pt x="10105" y="11"/>
                    <a:pt x="9798" y="35"/>
                  </a:cubicBezTo>
                  <a:cubicBezTo>
                    <a:pt x="7959" y="172"/>
                    <a:pt x="4418" y="475"/>
                    <a:pt x="3856" y="2375"/>
                  </a:cubicBezTo>
                  <a:cubicBezTo>
                    <a:pt x="3400" y="3895"/>
                    <a:pt x="3263" y="5202"/>
                    <a:pt x="1591" y="5399"/>
                  </a:cubicBezTo>
                  <a:cubicBezTo>
                    <a:pt x="0" y="5587"/>
                    <a:pt x="1286" y="10193"/>
                    <a:pt x="6639" y="10193"/>
                  </a:cubicBezTo>
                  <a:cubicBezTo>
                    <a:pt x="6912" y="10193"/>
                    <a:pt x="7194" y="10181"/>
                    <a:pt x="7488" y="10156"/>
                  </a:cubicBezTo>
                  <a:cubicBezTo>
                    <a:pt x="13551" y="9639"/>
                    <a:pt x="15132" y="8044"/>
                    <a:pt x="16606" y="5886"/>
                  </a:cubicBezTo>
                  <a:cubicBezTo>
                    <a:pt x="18080" y="3743"/>
                    <a:pt x="16575" y="4351"/>
                    <a:pt x="15740" y="3682"/>
                  </a:cubicBezTo>
                  <a:cubicBezTo>
                    <a:pt x="14951" y="3051"/>
                    <a:pt x="15177" y="0"/>
                    <a:pt x="10665" y="0"/>
                  </a:cubicBezTo>
                  <a:close/>
                </a:path>
              </a:pathLst>
            </a:custGeom>
            <a:solidFill>
              <a:srgbClr val="254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52"/>
            <p:cNvSpPr/>
            <p:nvPr/>
          </p:nvSpPr>
          <p:spPr>
            <a:xfrm>
              <a:off x="1491100" y="2139625"/>
              <a:ext cx="37275" cy="93100"/>
            </a:xfrm>
            <a:custGeom>
              <a:avLst/>
              <a:gdLst/>
              <a:ahLst/>
              <a:cxnLst/>
              <a:rect l="l" t="t" r="r" b="b"/>
              <a:pathLst>
                <a:path w="1491" h="3724" extrusionOk="0">
                  <a:moveTo>
                    <a:pt x="366" y="0"/>
                  </a:moveTo>
                  <a:lnTo>
                    <a:pt x="77" y="107"/>
                  </a:lnTo>
                  <a:cubicBezTo>
                    <a:pt x="77" y="107"/>
                    <a:pt x="77" y="259"/>
                    <a:pt x="1" y="1201"/>
                  </a:cubicBezTo>
                  <a:lnTo>
                    <a:pt x="1" y="1368"/>
                  </a:lnTo>
                  <a:cubicBezTo>
                    <a:pt x="1" y="2477"/>
                    <a:pt x="715" y="2736"/>
                    <a:pt x="928" y="3724"/>
                  </a:cubicBezTo>
                  <a:cubicBezTo>
                    <a:pt x="1125" y="3496"/>
                    <a:pt x="1323" y="3252"/>
                    <a:pt x="1490" y="3009"/>
                  </a:cubicBezTo>
                  <a:cubicBezTo>
                    <a:pt x="1095" y="2462"/>
                    <a:pt x="715" y="1885"/>
                    <a:pt x="381" y="1292"/>
                  </a:cubicBezTo>
                  <a:cubicBezTo>
                    <a:pt x="168" y="836"/>
                    <a:pt x="366" y="15"/>
                    <a:pt x="366" y="15"/>
                  </a:cubicBezTo>
                  <a:lnTo>
                    <a:pt x="366" y="0"/>
                  </a:lnTo>
                  <a:close/>
                </a:path>
              </a:pathLst>
            </a:custGeom>
            <a:solidFill>
              <a:srgbClr val="1D3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52"/>
            <p:cNvSpPr/>
            <p:nvPr/>
          </p:nvSpPr>
          <p:spPr>
            <a:xfrm>
              <a:off x="1400300" y="2114175"/>
              <a:ext cx="23975" cy="29650"/>
            </a:xfrm>
            <a:custGeom>
              <a:avLst/>
              <a:gdLst/>
              <a:ahLst/>
              <a:cxnLst/>
              <a:rect l="l" t="t" r="r" b="b"/>
              <a:pathLst>
                <a:path w="959" h="1186" extrusionOk="0">
                  <a:moveTo>
                    <a:pt x="1" y="0"/>
                  </a:moveTo>
                  <a:lnTo>
                    <a:pt x="83" y="102"/>
                  </a:lnTo>
                  <a:lnTo>
                    <a:pt x="83" y="102"/>
                  </a:lnTo>
                  <a:lnTo>
                    <a:pt x="16" y="0"/>
                  </a:lnTo>
                  <a:close/>
                  <a:moveTo>
                    <a:pt x="83" y="102"/>
                  </a:moveTo>
                  <a:lnTo>
                    <a:pt x="776" y="1155"/>
                  </a:lnTo>
                  <a:lnTo>
                    <a:pt x="958" y="1185"/>
                  </a:lnTo>
                  <a:lnTo>
                    <a:pt x="958" y="1185"/>
                  </a:lnTo>
                  <a:lnTo>
                    <a:pt x="83" y="102"/>
                  </a:lnTo>
                  <a:close/>
                </a:path>
              </a:pathLst>
            </a:custGeom>
            <a:solidFill>
              <a:srgbClr val="1D3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52"/>
            <p:cNvSpPr/>
            <p:nvPr/>
          </p:nvSpPr>
          <p:spPr>
            <a:xfrm>
              <a:off x="1246425" y="2143050"/>
              <a:ext cx="31575" cy="28500"/>
            </a:xfrm>
            <a:custGeom>
              <a:avLst/>
              <a:gdLst/>
              <a:ahLst/>
              <a:cxnLst/>
              <a:rect l="l" t="t" r="r" b="b"/>
              <a:pathLst>
                <a:path w="1263" h="1140" extrusionOk="0">
                  <a:moveTo>
                    <a:pt x="123" y="0"/>
                  </a:moveTo>
                  <a:lnTo>
                    <a:pt x="123" y="0"/>
                  </a:lnTo>
                  <a:cubicBezTo>
                    <a:pt x="123" y="0"/>
                    <a:pt x="1" y="684"/>
                    <a:pt x="411" y="866"/>
                  </a:cubicBezTo>
                  <a:cubicBezTo>
                    <a:pt x="670" y="973"/>
                    <a:pt x="943" y="1064"/>
                    <a:pt x="1217" y="1140"/>
                  </a:cubicBezTo>
                  <a:cubicBezTo>
                    <a:pt x="1232" y="1079"/>
                    <a:pt x="1247" y="1033"/>
                    <a:pt x="1262" y="988"/>
                  </a:cubicBezTo>
                  <a:cubicBezTo>
                    <a:pt x="928" y="669"/>
                    <a:pt x="123" y="0"/>
                    <a:pt x="123" y="0"/>
                  </a:cubicBezTo>
                  <a:close/>
                </a:path>
              </a:pathLst>
            </a:custGeom>
            <a:solidFill>
              <a:srgbClr val="1D3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52"/>
            <p:cNvSpPr/>
            <p:nvPr/>
          </p:nvSpPr>
          <p:spPr>
            <a:xfrm>
              <a:off x="1210725" y="2286275"/>
              <a:ext cx="102600" cy="23225"/>
            </a:xfrm>
            <a:custGeom>
              <a:avLst/>
              <a:gdLst/>
              <a:ahLst/>
              <a:cxnLst/>
              <a:rect l="l" t="t" r="r" b="b"/>
              <a:pathLst>
                <a:path w="4104" h="929" extrusionOk="0">
                  <a:moveTo>
                    <a:pt x="3268" y="0"/>
                  </a:moveTo>
                  <a:cubicBezTo>
                    <a:pt x="2949" y="152"/>
                    <a:pt x="2599" y="243"/>
                    <a:pt x="2234" y="259"/>
                  </a:cubicBezTo>
                  <a:cubicBezTo>
                    <a:pt x="2143" y="259"/>
                    <a:pt x="2037" y="259"/>
                    <a:pt x="1930" y="228"/>
                  </a:cubicBezTo>
                  <a:cubicBezTo>
                    <a:pt x="1520" y="304"/>
                    <a:pt x="1095" y="335"/>
                    <a:pt x="669" y="335"/>
                  </a:cubicBezTo>
                  <a:cubicBezTo>
                    <a:pt x="456" y="335"/>
                    <a:pt x="228" y="319"/>
                    <a:pt x="0" y="304"/>
                  </a:cubicBezTo>
                  <a:lnTo>
                    <a:pt x="0" y="304"/>
                  </a:lnTo>
                  <a:cubicBezTo>
                    <a:pt x="941" y="716"/>
                    <a:pt x="1966" y="928"/>
                    <a:pt x="2994" y="928"/>
                  </a:cubicBezTo>
                  <a:cubicBezTo>
                    <a:pt x="3030" y="928"/>
                    <a:pt x="3065" y="928"/>
                    <a:pt x="3101" y="927"/>
                  </a:cubicBezTo>
                  <a:cubicBezTo>
                    <a:pt x="3313" y="927"/>
                    <a:pt x="3541" y="927"/>
                    <a:pt x="3784" y="912"/>
                  </a:cubicBezTo>
                  <a:cubicBezTo>
                    <a:pt x="3876" y="745"/>
                    <a:pt x="3982" y="593"/>
                    <a:pt x="4104" y="456"/>
                  </a:cubicBezTo>
                  <a:cubicBezTo>
                    <a:pt x="3800" y="335"/>
                    <a:pt x="3526" y="183"/>
                    <a:pt x="3268" y="0"/>
                  </a:cubicBezTo>
                  <a:close/>
                </a:path>
              </a:pathLst>
            </a:custGeom>
            <a:solidFill>
              <a:srgbClr val="1D3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52"/>
            <p:cNvSpPr/>
            <p:nvPr/>
          </p:nvSpPr>
          <p:spPr>
            <a:xfrm>
              <a:off x="1267700" y="2295000"/>
              <a:ext cx="253825" cy="206725"/>
            </a:xfrm>
            <a:custGeom>
              <a:avLst/>
              <a:gdLst/>
              <a:ahLst/>
              <a:cxnLst/>
              <a:rect l="l" t="t" r="r" b="b"/>
              <a:pathLst>
                <a:path w="10153" h="8269" extrusionOk="0">
                  <a:moveTo>
                    <a:pt x="1931" y="1"/>
                  </a:moveTo>
                  <a:cubicBezTo>
                    <a:pt x="1794" y="92"/>
                    <a:pt x="1" y="2235"/>
                    <a:pt x="1004" y="5426"/>
                  </a:cubicBezTo>
                  <a:cubicBezTo>
                    <a:pt x="1794" y="7964"/>
                    <a:pt x="2311" y="8222"/>
                    <a:pt x="2311" y="8222"/>
                  </a:cubicBezTo>
                  <a:lnTo>
                    <a:pt x="10146" y="8253"/>
                  </a:lnTo>
                  <a:lnTo>
                    <a:pt x="10146" y="8253"/>
                  </a:lnTo>
                  <a:lnTo>
                    <a:pt x="7068" y="670"/>
                  </a:lnTo>
                  <a:lnTo>
                    <a:pt x="1931" y="1"/>
                  </a:lnTo>
                  <a:close/>
                  <a:moveTo>
                    <a:pt x="10146" y="8253"/>
                  </a:moveTo>
                  <a:lnTo>
                    <a:pt x="10153" y="8268"/>
                  </a:lnTo>
                  <a:lnTo>
                    <a:pt x="10153" y="8253"/>
                  </a:lnTo>
                  <a:lnTo>
                    <a:pt x="10146" y="8253"/>
                  </a:ln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2"/>
            <p:cNvSpPr/>
            <p:nvPr/>
          </p:nvSpPr>
          <p:spPr>
            <a:xfrm>
              <a:off x="1349400" y="2308300"/>
              <a:ext cx="96525" cy="20175"/>
            </a:xfrm>
            <a:custGeom>
              <a:avLst/>
              <a:gdLst/>
              <a:ahLst/>
              <a:cxnLst/>
              <a:rect l="l" t="t" r="r" b="b"/>
              <a:pathLst>
                <a:path w="3861" h="807" extrusionOk="0">
                  <a:moveTo>
                    <a:pt x="0" y="1"/>
                  </a:moveTo>
                  <a:lnTo>
                    <a:pt x="0" y="1"/>
                  </a:lnTo>
                  <a:cubicBezTo>
                    <a:pt x="745" y="396"/>
                    <a:pt x="1672" y="806"/>
                    <a:pt x="2356" y="806"/>
                  </a:cubicBezTo>
                  <a:lnTo>
                    <a:pt x="2462" y="806"/>
                  </a:lnTo>
                  <a:cubicBezTo>
                    <a:pt x="2933" y="761"/>
                    <a:pt x="3389" y="624"/>
                    <a:pt x="3784" y="365"/>
                  </a:cubicBezTo>
                  <a:lnTo>
                    <a:pt x="3860" y="290"/>
                  </a:lnTo>
                  <a:lnTo>
                    <a:pt x="3800" y="153"/>
                  </a:lnTo>
                  <a:cubicBezTo>
                    <a:pt x="3435" y="244"/>
                    <a:pt x="3055" y="290"/>
                    <a:pt x="2690" y="290"/>
                  </a:cubicBezTo>
                  <a:lnTo>
                    <a:pt x="2493" y="290"/>
                  </a:lnTo>
                  <a:cubicBezTo>
                    <a:pt x="1657" y="259"/>
                    <a:pt x="821" y="168"/>
                    <a:pt x="0" y="1"/>
                  </a:cubicBezTo>
                  <a:close/>
                </a:path>
              </a:pathLst>
            </a:custGeom>
            <a:solidFill>
              <a:srgbClr val="93B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2"/>
            <p:cNvSpPr/>
            <p:nvPr/>
          </p:nvSpPr>
          <p:spPr>
            <a:xfrm>
              <a:off x="1426900" y="2315900"/>
              <a:ext cx="32700" cy="41050"/>
            </a:xfrm>
            <a:custGeom>
              <a:avLst/>
              <a:gdLst/>
              <a:ahLst/>
              <a:cxnLst/>
              <a:rect l="l" t="t" r="r" b="b"/>
              <a:pathLst>
                <a:path w="1308" h="1642" extrusionOk="0">
                  <a:moveTo>
                    <a:pt x="760" y="1"/>
                  </a:moveTo>
                  <a:cubicBezTo>
                    <a:pt x="745" y="31"/>
                    <a:pt x="715" y="46"/>
                    <a:pt x="684" y="61"/>
                  </a:cubicBezTo>
                  <a:cubicBezTo>
                    <a:pt x="456" y="289"/>
                    <a:pt x="1" y="745"/>
                    <a:pt x="153" y="852"/>
                  </a:cubicBezTo>
                  <a:cubicBezTo>
                    <a:pt x="213" y="897"/>
                    <a:pt x="274" y="913"/>
                    <a:pt x="335" y="913"/>
                  </a:cubicBezTo>
                  <a:cubicBezTo>
                    <a:pt x="456" y="897"/>
                    <a:pt x="578" y="867"/>
                    <a:pt x="700" y="806"/>
                  </a:cubicBezTo>
                  <a:lnTo>
                    <a:pt x="700" y="806"/>
                  </a:lnTo>
                  <a:cubicBezTo>
                    <a:pt x="700" y="806"/>
                    <a:pt x="92" y="1353"/>
                    <a:pt x="441" y="1551"/>
                  </a:cubicBezTo>
                  <a:cubicBezTo>
                    <a:pt x="532" y="1596"/>
                    <a:pt x="639" y="1627"/>
                    <a:pt x="730" y="1642"/>
                  </a:cubicBezTo>
                  <a:cubicBezTo>
                    <a:pt x="897" y="1642"/>
                    <a:pt x="1080" y="1551"/>
                    <a:pt x="1307" y="1323"/>
                  </a:cubicBezTo>
                  <a:lnTo>
                    <a:pt x="776" y="1"/>
                  </a:lnTo>
                  <a:close/>
                </a:path>
              </a:pathLst>
            </a:custGeom>
            <a:solidFill>
              <a:srgbClr val="93B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52"/>
            <p:cNvSpPr/>
            <p:nvPr/>
          </p:nvSpPr>
          <p:spPr>
            <a:xfrm>
              <a:off x="1441350" y="2349725"/>
              <a:ext cx="80175" cy="152000"/>
            </a:xfrm>
            <a:custGeom>
              <a:avLst/>
              <a:gdLst/>
              <a:ahLst/>
              <a:cxnLst/>
              <a:rect l="l" t="t" r="r" b="b"/>
              <a:pathLst>
                <a:path w="3207" h="6080" extrusionOk="0">
                  <a:moveTo>
                    <a:pt x="729" y="0"/>
                  </a:moveTo>
                  <a:cubicBezTo>
                    <a:pt x="502" y="350"/>
                    <a:pt x="0" y="1094"/>
                    <a:pt x="198" y="1262"/>
                  </a:cubicBezTo>
                  <a:cubicBezTo>
                    <a:pt x="228" y="1292"/>
                    <a:pt x="274" y="1307"/>
                    <a:pt x="334" y="1307"/>
                  </a:cubicBezTo>
                  <a:cubicBezTo>
                    <a:pt x="410" y="1292"/>
                    <a:pt x="502" y="1277"/>
                    <a:pt x="578" y="1246"/>
                  </a:cubicBezTo>
                  <a:cubicBezTo>
                    <a:pt x="654" y="1216"/>
                    <a:pt x="745" y="1186"/>
                    <a:pt x="836" y="1186"/>
                  </a:cubicBezTo>
                  <a:cubicBezTo>
                    <a:pt x="942" y="1186"/>
                    <a:pt x="1049" y="1262"/>
                    <a:pt x="1064" y="1383"/>
                  </a:cubicBezTo>
                  <a:cubicBezTo>
                    <a:pt x="1231" y="1763"/>
                    <a:pt x="2508" y="5030"/>
                    <a:pt x="2918" y="6079"/>
                  </a:cubicBezTo>
                  <a:lnTo>
                    <a:pt x="3207" y="6079"/>
                  </a:lnTo>
                  <a:lnTo>
                    <a:pt x="745" y="0"/>
                  </a:lnTo>
                  <a:close/>
                </a:path>
              </a:pathLst>
            </a:custGeom>
            <a:solidFill>
              <a:srgbClr val="93B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52"/>
            <p:cNvSpPr/>
            <p:nvPr/>
          </p:nvSpPr>
          <p:spPr>
            <a:xfrm>
              <a:off x="1444000" y="2315525"/>
              <a:ext cx="1925" cy="1925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76" y="1"/>
                  </a:moveTo>
                  <a:lnTo>
                    <a:pt x="0" y="76"/>
                  </a:lnTo>
                  <a:cubicBezTo>
                    <a:pt x="31" y="61"/>
                    <a:pt x="61" y="46"/>
                    <a:pt x="76" y="16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rgbClr val="7D9C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2"/>
            <p:cNvSpPr/>
            <p:nvPr/>
          </p:nvSpPr>
          <p:spPr>
            <a:xfrm>
              <a:off x="1235550" y="2114550"/>
              <a:ext cx="283200" cy="200725"/>
            </a:xfrm>
            <a:custGeom>
              <a:avLst/>
              <a:gdLst/>
              <a:ahLst/>
              <a:cxnLst/>
              <a:rect l="l" t="t" r="r" b="b"/>
              <a:pathLst>
                <a:path w="11328" h="8029" extrusionOk="0">
                  <a:moveTo>
                    <a:pt x="6606" y="0"/>
                  </a:moveTo>
                  <a:cubicBezTo>
                    <a:pt x="6606" y="0"/>
                    <a:pt x="6500" y="882"/>
                    <a:pt x="6439" y="882"/>
                  </a:cubicBezTo>
                  <a:cubicBezTo>
                    <a:pt x="6378" y="882"/>
                    <a:pt x="4144" y="882"/>
                    <a:pt x="3202" y="973"/>
                  </a:cubicBezTo>
                  <a:cubicBezTo>
                    <a:pt x="573" y="1201"/>
                    <a:pt x="1910" y="4955"/>
                    <a:pt x="1910" y="4955"/>
                  </a:cubicBezTo>
                  <a:cubicBezTo>
                    <a:pt x="1718" y="4859"/>
                    <a:pt x="1527" y="4815"/>
                    <a:pt x="1347" y="4815"/>
                  </a:cubicBezTo>
                  <a:cubicBezTo>
                    <a:pt x="581" y="4815"/>
                    <a:pt x="1" y="5598"/>
                    <a:pt x="345" y="6520"/>
                  </a:cubicBezTo>
                  <a:cubicBezTo>
                    <a:pt x="517" y="6997"/>
                    <a:pt x="883" y="7136"/>
                    <a:pt x="1251" y="7136"/>
                  </a:cubicBezTo>
                  <a:cubicBezTo>
                    <a:pt x="1762" y="7136"/>
                    <a:pt x="2275" y="6869"/>
                    <a:pt x="2275" y="6869"/>
                  </a:cubicBezTo>
                  <a:cubicBezTo>
                    <a:pt x="3035" y="7432"/>
                    <a:pt x="4418" y="7933"/>
                    <a:pt x="7062" y="8024"/>
                  </a:cubicBezTo>
                  <a:cubicBezTo>
                    <a:pt x="7125" y="8027"/>
                    <a:pt x="7187" y="8028"/>
                    <a:pt x="7249" y="8028"/>
                  </a:cubicBezTo>
                  <a:cubicBezTo>
                    <a:pt x="9768" y="8028"/>
                    <a:pt x="11328" y="5945"/>
                    <a:pt x="11150" y="4833"/>
                  </a:cubicBezTo>
                  <a:cubicBezTo>
                    <a:pt x="10983" y="3693"/>
                    <a:pt x="10147" y="3480"/>
                    <a:pt x="10223" y="2204"/>
                  </a:cubicBezTo>
                  <a:cubicBezTo>
                    <a:pt x="10284" y="1262"/>
                    <a:pt x="10284" y="1125"/>
                    <a:pt x="10284" y="1125"/>
                  </a:cubicBezTo>
                  <a:lnTo>
                    <a:pt x="10284" y="1125"/>
                  </a:lnTo>
                  <a:cubicBezTo>
                    <a:pt x="9950" y="1208"/>
                    <a:pt x="9470" y="1235"/>
                    <a:pt x="8995" y="1235"/>
                  </a:cubicBezTo>
                  <a:cubicBezTo>
                    <a:pt x="8173" y="1235"/>
                    <a:pt x="7366" y="1155"/>
                    <a:pt x="7366" y="1155"/>
                  </a:cubicBezTo>
                  <a:lnTo>
                    <a:pt x="6606" y="0"/>
                  </a:lnTo>
                  <a:close/>
                </a:path>
              </a:pathLst>
            </a:custGeom>
            <a:solidFill>
              <a:srgbClr val="F5DD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2"/>
            <p:cNvSpPr/>
            <p:nvPr/>
          </p:nvSpPr>
          <p:spPr>
            <a:xfrm>
              <a:off x="1251375" y="2252075"/>
              <a:ext cx="33850" cy="25500"/>
            </a:xfrm>
            <a:custGeom>
              <a:avLst/>
              <a:gdLst/>
              <a:ahLst/>
              <a:cxnLst/>
              <a:rect l="l" t="t" r="r" b="b"/>
              <a:pathLst>
                <a:path w="1354" h="1020" extrusionOk="0">
                  <a:moveTo>
                    <a:pt x="472" y="1"/>
                  </a:moveTo>
                  <a:cubicBezTo>
                    <a:pt x="1" y="1"/>
                    <a:pt x="92" y="700"/>
                    <a:pt x="92" y="700"/>
                  </a:cubicBezTo>
                  <a:cubicBezTo>
                    <a:pt x="48" y="860"/>
                    <a:pt x="172" y="1020"/>
                    <a:pt x="329" y="1020"/>
                  </a:cubicBezTo>
                  <a:cubicBezTo>
                    <a:pt x="336" y="1020"/>
                    <a:pt x="343" y="1019"/>
                    <a:pt x="350" y="1019"/>
                  </a:cubicBezTo>
                  <a:cubicBezTo>
                    <a:pt x="517" y="1019"/>
                    <a:pt x="700" y="912"/>
                    <a:pt x="669" y="776"/>
                  </a:cubicBezTo>
                  <a:cubicBezTo>
                    <a:pt x="578" y="487"/>
                    <a:pt x="760" y="411"/>
                    <a:pt x="958" y="411"/>
                  </a:cubicBezTo>
                  <a:cubicBezTo>
                    <a:pt x="1095" y="426"/>
                    <a:pt x="1231" y="441"/>
                    <a:pt x="1353" y="472"/>
                  </a:cubicBezTo>
                  <a:cubicBezTo>
                    <a:pt x="1155" y="213"/>
                    <a:pt x="852" y="46"/>
                    <a:pt x="532" y="1"/>
                  </a:cubicBezTo>
                  <a:close/>
                </a:path>
              </a:pathLst>
            </a:custGeom>
            <a:solidFill>
              <a:srgbClr val="D0BC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2"/>
            <p:cNvSpPr/>
            <p:nvPr/>
          </p:nvSpPr>
          <p:spPr>
            <a:xfrm>
              <a:off x="1493000" y="2142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93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2"/>
            <p:cNvSpPr/>
            <p:nvPr/>
          </p:nvSpPr>
          <p:spPr>
            <a:xfrm>
              <a:off x="1399175" y="2114175"/>
              <a:ext cx="115900" cy="164525"/>
            </a:xfrm>
            <a:custGeom>
              <a:avLst/>
              <a:gdLst/>
              <a:ahLst/>
              <a:cxnLst/>
              <a:rect l="l" t="t" r="r" b="b"/>
              <a:pathLst>
                <a:path w="4636" h="6581" extrusionOk="0">
                  <a:moveTo>
                    <a:pt x="61" y="0"/>
                  </a:moveTo>
                  <a:cubicBezTo>
                    <a:pt x="61" y="0"/>
                    <a:pt x="31" y="182"/>
                    <a:pt x="0" y="380"/>
                  </a:cubicBezTo>
                  <a:lnTo>
                    <a:pt x="517" y="1170"/>
                  </a:lnTo>
                  <a:cubicBezTo>
                    <a:pt x="1049" y="1368"/>
                    <a:pt x="1611" y="1489"/>
                    <a:pt x="2173" y="1489"/>
                  </a:cubicBezTo>
                  <a:lnTo>
                    <a:pt x="2447" y="1489"/>
                  </a:lnTo>
                  <a:cubicBezTo>
                    <a:pt x="2796" y="1459"/>
                    <a:pt x="3040" y="1444"/>
                    <a:pt x="3207" y="1444"/>
                  </a:cubicBezTo>
                  <a:cubicBezTo>
                    <a:pt x="3526" y="1444"/>
                    <a:pt x="3571" y="1505"/>
                    <a:pt x="3541" y="1748"/>
                  </a:cubicBezTo>
                  <a:cubicBezTo>
                    <a:pt x="3526" y="2036"/>
                    <a:pt x="3298" y="2660"/>
                    <a:pt x="3617" y="3298"/>
                  </a:cubicBezTo>
                  <a:lnTo>
                    <a:pt x="3723" y="3404"/>
                  </a:lnTo>
                  <a:lnTo>
                    <a:pt x="3678" y="3404"/>
                  </a:lnTo>
                  <a:cubicBezTo>
                    <a:pt x="3237" y="3404"/>
                    <a:pt x="2933" y="3860"/>
                    <a:pt x="2933" y="3860"/>
                  </a:cubicBezTo>
                  <a:cubicBezTo>
                    <a:pt x="3085" y="3723"/>
                    <a:pt x="3283" y="3663"/>
                    <a:pt x="3495" y="3663"/>
                  </a:cubicBezTo>
                  <a:cubicBezTo>
                    <a:pt x="3663" y="3663"/>
                    <a:pt x="3830" y="3693"/>
                    <a:pt x="3982" y="3754"/>
                  </a:cubicBezTo>
                  <a:cubicBezTo>
                    <a:pt x="4605" y="4346"/>
                    <a:pt x="4498" y="5608"/>
                    <a:pt x="3936" y="6580"/>
                  </a:cubicBezTo>
                  <a:cubicBezTo>
                    <a:pt x="4377" y="6064"/>
                    <a:pt x="4635" y="5486"/>
                    <a:pt x="4635" y="5030"/>
                  </a:cubicBezTo>
                  <a:cubicBezTo>
                    <a:pt x="4635" y="4970"/>
                    <a:pt x="4620" y="4909"/>
                    <a:pt x="4620" y="4848"/>
                  </a:cubicBezTo>
                  <a:cubicBezTo>
                    <a:pt x="4453" y="3769"/>
                    <a:pt x="3678" y="3526"/>
                    <a:pt x="3678" y="2386"/>
                  </a:cubicBezTo>
                  <a:lnTo>
                    <a:pt x="3678" y="2219"/>
                  </a:lnTo>
                  <a:cubicBezTo>
                    <a:pt x="3739" y="1262"/>
                    <a:pt x="3754" y="1125"/>
                    <a:pt x="3754" y="1125"/>
                  </a:cubicBezTo>
                  <a:lnTo>
                    <a:pt x="3754" y="1125"/>
                  </a:lnTo>
                  <a:cubicBezTo>
                    <a:pt x="3385" y="1201"/>
                    <a:pt x="3015" y="1235"/>
                    <a:pt x="2637" y="1235"/>
                  </a:cubicBezTo>
                  <a:cubicBezTo>
                    <a:pt x="2564" y="1235"/>
                    <a:pt x="2490" y="1234"/>
                    <a:pt x="2416" y="1231"/>
                  </a:cubicBezTo>
                  <a:cubicBezTo>
                    <a:pt x="1611" y="1231"/>
                    <a:pt x="821" y="1170"/>
                    <a:pt x="821" y="1170"/>
                  </a:cubicBezTo>
                  <a:lnTo>
                    <a:pt x="61" y="0"/>
                  </a:lnTo>
                  <a:close/>
                </a:path>
              </a:pathLst>
            </a:custGeom>
            <a:solidFill>
              <a:srgbClr val="D0BC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2"/>
            <p:cNvSpPr/>
            <p:nvPr/>
          </p:nvSpPr>
          <p:spPr>
            <a:xfrm>
              <a:off x="1302275" y="2136200"/>
              <a:ext cx="90850" cy="5725"/>
            </a:xfrm>
            <a:custGeom>
              <a:avLst/>
              <a:gdLst/>
              <a:ahLst/>
              <a:cxnLst/>
              <a:rect l="l" t="t" r="r" b="b"/>
              <a:pathLst>
                <a:path w="3634" h="229" extrusionOk="0">
                  <a:moveTo>
                    <a:pt x="3633" y="1"/>
                  </a:moveTo>
                  <a:cubicBezTo>
                    <a:pt x="3116" y="1"/>
                    <a:pt x="1353" y="16"/>
                    <a:pt x="548" y="92"/>
                  </a:cubicBezTo>
                  <a:cubicBezTo>
                    <a:pt x="396" y="107"/>
                    <a:pt x="244" y="137"/>
                    <a:pt x="92" y="168"/>
                  </a:cubicBezTo>
                  <a:lnTo>
                    <a:pt x="1" y="228"/>
                  </a:lnTo>
                  <a:lnTo>
                    <a:pt x="3587" y="137"/>
                  </a:lnTo>
                  <a:lnTo>
                    <a:pt x="3633" y="1"/>
                  </a:lnTo>
                  <a:close/>
                </a:path>
              </a:pathLst>
            </a:custGeom>
            <a:solidFill>
              <a:srgbClr val="D0BC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2"/>
            <p:cNvSpPr/>
            <p:nvPr/>
          </p:nvSpPr>
          <p:spPr>
            <a:xfrm>
              <a:off x="1389675" y="2257400"/>
              <a:ext cx="13325" cy="9525"/>
            </a:xfrm>
            <a:custGeom>
              <a:avLst/>
              <a:gdLst/>
              <a:ahLst/>
              <a:cxnLst/>
              <a:rect l="l" t="t" r="r" b="b"/>
              <a:pathLst>
                <a:path w="533" h="381" extrusionOk="0">
                  <a:moveTo>
                    <a:pt x="532" y="0"/>
                  </a:moveTo>
                  <a:cubicBezTo>
                    <a:pt x="532" y="0"/>
                    <a:pt x="529" y="6"/>
                    <a:pt x="524" y="17"/>
                  </a:cubicBezTo>
                  <a:lnTo>
                    <a:pt x="524" y="17"/>
                  </a:lnTo>
                  <a:cubicBezTo>
                    <a:pt x="527" y="17"/>
                    <a:pt x="529" y="16"/>
                    <a:pt x="532" y="16"/>
                  </a:cubicBezTo>
                  <a:lnTo>
                    <a:pt x="532" y="0"/>
                  </a:lnTo>
                  <a:close/>
                  <a:moveTo>
                    <a:pt x="524" y="17"/>
                  </a:moveTo>
                  <a:lnTo>
                    <a:pt x="524" y="17"/>
                  </a:lnTo>
                  <a:cubicBezTo>
                    <a:pt x="359" y="46"/>
                    <a:pt x="180" y="61"/>
                    <a:pt x="0" y="76"/>
                  </a:cubicBezTo>
                  <a:cubicBezTo>
                    <a:pt x="0" y="198"/>
                    <a:pt x="61" y="304"/>
                    <a:pt x="152" y="380"/>
                  </a:cubicBezTo>
                  <a:lnTo>
                    <a:pt x="198" y="380"/>
                  </a:lnTo>
                  <a:cubicBezTo>
                    <a:pt x="331" y="380"/>
                    <a:pt x="486" y="90"/>
                    <a:pt x="524" y="17"/>
                  </a:cubicBezTo>
                  <a:close/>
                </a:path>
              </a:pathLst>
            </a:custGeom>
            <a:solidFill>
              <a:srgbClr val="D0BC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2"/>
            <p:cNvSpPr/>
            <p:nvPr/>
          </p:nvSpPr>
          <p:spPr>
            <a:xfrm>
              <a:off x="1442100" y="2215675"/>
              <a:ext cx="64600" cy="49875"/>
            </a:xfrm>
            <a:custGeom>
              <a:avLst/>
              <a:gdLst/>
              <a:ahLst/>
              <a:cxnLst/>
              <a:rect l="l" t="t" r="r" b="b"/>
              <a:pathLst>
                <a:path w="2584" h="1995" extrusionOk="0">
                  <a:moveTo>
                    <a:pt x="1435" y="1"/>
                  </a:moveTo>
                  <a:cubicBezTo>
                    <a:pt x="1295" y="1"/>
                    <a:pt x="1149" y="24"/>
                    <a:pt x="1003" y="74"/>
                  </a:cubicBezTo>
                  <a:cubicBezTo>
                    <a:pt x="365" y="271"/>
                    <a:pt x="0" y="834"/>
                    <a:pt x="152" y="1350"/>
                  </a:cubicBezTo>
                  <a:cubicBezTo>
                    <a:pt x="281" y="1749"/>
                    <a:pt x="691" y="1994"/>
                    <a:pt x="1158" y="1994"/>
                  </a:cubicBezTo>
                  <a:cubicBezTo>
                    <a:pt x="1296" y="1994"/>
                    <a:pt x="1439" y="1973"/>
                    <a:pt x="1581" y="1928"/>
                  </a:cubicBezTo>
                  <a:cubicBezTo>
                    <a:pt x="2204" y="1715"/>
                    <a:pt x="2584" y="1153"/>
                    <a:pt x="2417" y="636"/>
                  </a:cubicBezTo>
                  <a:cubicBezTo>
                    <a:pt x="2300" y="251"/>
                    <a:pt x="1898" y="1"/>
                    <a:pt x="1435" y="1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2"/>
            <p:cNvSpPr/>
            <p:nvPr/>
          </p:nvSpPr>
          <p:spPr>
            <a:xfrm>
              <a:off x="1297725" y="2221450"/>
              <a:ext cx="65000" cy="50275"/>
            </a:xfrm>
            <a:custGeom>
              <a:avLst/>
              <a:gdLst/>
              <a:ahLst/>
              <a:cxnLst/>
              <a:rect l="l" t="t" r="r" b="b"/>
              <a:pathLst>
                <a:path w="2600" h="2011" extrusionOk="0">
                  <a:moveTo>
                    <a:pt x="1147" y="0"/>
                  </a:moveTo>
                  <a:cubicBezTo>
                    <a:pt x="724" y="0"/>
                    <a:pt x="351" y="212"/>
                    <a:pt x="198" y="572"/>
                  </a:cubicBezTo>
                  <a:cubicBezTo>
                    <a:pt x="1" y="1058"/>
                    <a:pt x="335" y="1666"/>
                    <a:pt x="943" y="1909"/>
                  </a:cubicBezTo>
                  <a:cubicBezTo>
                    <a:pt x="1115" y="1978"/>
                    <a:pt x="1290" y="2011"/>
                    <a:pt x="1458" y="2011"/>
                  </a:cubicBezTo>
                  <a:cubicBezTo>
                    <a:pt x="1884" y="2011"/>
                    <a:pt x="2260" y="1802"/>
                    <a:pt x="2402" y="1454"/>
                  </a:cubicBezTo>
                  <a:cubicBezTo>
                    <a:pt x="2599" y="937"/>
                    <a:pt x="2265" y="344"/>
                    <a:pt x="1657" y="101"/>
                  </a:cubicBezTo>
                  <a:cubicBezTo>
                    <a:pt x="1486" y="33"/>
                    <a:pt x="1313" y="0"/>
                    <a:pt x="1147" y="0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2"/>
            <p:cNvSpPr/>
            <p:nvPr/>
          </p:nvSpPr>
          <p:spPr>
            <a:xfrm>
              <a:off x="1312925" y="2193950"/>
              <a:ext cx="42800" cy="33125"/>
            </a:xfrm>
            <a:custGeom>
              <a:avLst/>
              <a:gdLst/>
              <a:ahLst/>
              <a:cxnLst/>
              <a:rect l="l" t="t" r="r" b="b"/>
              <a:pathLst>
                <a:path w="1712" h="1325" extrusionOk="0">
                  <a:moveTo>
                    <a:pt x="624" y="0"/>
                  </a:moveTo>
                  <a:cubicBezTo>
                    <a:pt x="426" y="0"/>
                    <a:pt x="213" y="61"/>
                    <a:pt x="61" y="183"/>
                  </a:cubicBezTo>
                  <a:cubicBezTo>
                    <a:pt x="16" y="213"/>
                    <a:pt x="0" y="274"/>
                    <a:pt x="31" y="320"/>
                  </a:cubicBezTo>
                  <a:cubicBezTo>
                    <a:pt x="48" y="345"/>
                    <a:pt x="74" y="356"/>
                    <a:pt x="101" y="356"/>
                  </a:cubicBezTo>
                  <a:cubicBezTo>
                    <a:pt x="124" y="356"/>
                    <a:pt x="147" y="348"/>
                    <a:pt x="168" y="335"/>
                  </a:cubicBezTo>
                  <a:cubicBezTo>
                    <a:pt x="304" y="244"/>
                    <a:pt x="472" y="198"/>
                    <a:pt x="624" y="198"/>
                  </a:cubicBezTo>
                  <a:cubicBezTo>
                    <a:pt x="745" y="198"/>
                    <a:pt x="867" y="228"/>
                    <a:pt x="973" y="289"/>
                  </a:cubicBezTo>
                  <a:cubicBezTo>
                    <a:pt x="1171" y="426"/>
                    <a:pt x="1323" y="624"/>
                    <a:pt x="1399" y="852"/>
                  </a:cubicBezTo>
                  <a:cubicBezTo>
                    <a:pt x="1429" y="943"/>
                    <a:pt x="1459" y="1034"/>
                    <a:pt x="1490" y="1140"/>
                  </a:cubicBezTo>
                  <a:cubicBezTo>
                    <a:pt x="1505" y="1171"/>
                    <a:pt x="1505" y="1201"/>
                    <a:pt x="1505" y="1216"/>
                  </a:cubicBezTo>
                  <a:lnTo>
                    <a:pt x="1505" y="1247"/>
                  </a:lnTo>
                  <a:cubicBezTo>
                    <a:pt x="1518" y="1300"/>
                    <a:pt x="1561" y="1324"/>
                    <a:pt x="1603" y="1324"/>
                  </a:cubicBezTo>
                  <a:cubicBezTo>
                    <a:pt x="1657" y="1324"/>
                    <a:pt x="1711" y="1285"/>
                    <a:pt x="1703" y="1216"/>
                  </a:cubicBezTo>
                  <a:cubicBezTo>
                    <a:pt x="1672" y="1064"/>
                    <a:pt x="1627" y="912"/>
                    <a:pt x="1566" y="776"/>
                  </a:cubicBezTo>
                  <a:cubicBezTo>
                    <a:pt x="1475" y="502"/>
                    <a:pt x="1292" y="274"/>
                    <a:pt x="1064" y="107"/>
                  </a:cubicBezTo>
                  <a:cubicBezTo>
                    <a:pt x="927" y="31"/>
                    <a:pt x="775" y="0"/>
                    <a:pt x="624" y="0"/>
                  </a:cubicBezTo>
                  <a:close/>
                </a:path>
              </a:pathLst>
            </a:custGeom>
            <a:solidFill>
              <a:srgbClr val="7B6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2"/>
            <p:cNvSpPr/>
            <p:nvPr/>
          </p:nvSpPr>
          <p:spPr>
            <a:xfrm>
              <a:off x="1441675" y="2187100"/>
              <a:ext cx="36850" cy="29875"/>
            </a:xfrm>
            <a:custGeom>
              <a:avLst/>
              <a:gdLst/>
              <a:ahLst/>
              <a:cxnLst/>
              <a:rect l="l" t="t" r="r" b="b"/>
              <a:pathLst>
                <a:path w="1474" h="1195" extrusionOk="0">
                  <a:moveTo>
                    <a:pt x="1020" y="1"/>
                  </a:moveTo>
                  <a:cubicBezTo>
                    <a:pt x="808" y="1"/>
                    <a:pt x="595" y="92"/>
                    <a:pt x="443" y="229"/>
                  </a:cubicBezTo>
                  <a:cubicBezTo>
                    <a:pt x="215" y="457"/>
                    <a:pt x="63" y="761"/>
                    <a:pt x="17" y="1080"/>
                  </a:cubicBezTo>
                  <a:cubicBezTo>
                    <a:pt x="0" y="1149"/>
                    <a:pt x="52" y="1194"/>
                    <a:pt x="106" y="1194"/>
                  </a:cubicBezTo>
                  <a:cubicBezTo>
                    <a:pt x="146" y="1194"/>
                    <a:pt x="187" y="1169"/>
                    <a:pt x="200" y="1110"/>
                  </a:cubicBezTo>
                  <a:cubicBezTo>
                    <a:pt x="245" y="837"/>
                    <a:pt x="382" y="578"/>
                    <a:pt x="580" y="366"/>
                  </a:cubicBezTo>
                  <a:cubicBezTo>
                    <a:pt x="701" y="259"/>
                    <a:pt x="868" y="198"/>
                    <a:pt x="1036" y="198"/>
                  </a:cubicBezTo>
                  <a:cubicBezTo>
                    <a:pt x="1127" y="198"/>
                    <a:pt x="1203" y="214"/>
                    <a:pt x="1294" y="244"/>
                  </a:cubicBezTo>
                  <a:cubicBezTo>
                    <a:pt x="1310" y="252"/>
                    <a:pt x="1325" y="256"/>
                    <a:pt x="1339" y="256"/>
                  </a:cubicBezTo>
                  <a:cubicBezTo>
                    <a:pt x="1432" y="256"/>
                    <a:pt x="1474" y="101"/>
                    <a:pt x="1355" y="62"/>
                  </a:cubicBezTo>
                  <a:lnTo>
                    <a:pt x="1340" y="62"/>
                  </a:lnTo>
                  <a:cubicBezTo>
                    <a:pt x="1233" y="31"/>
                    <a:pt x="1127" y="1"/>
                    <a:pt x="1020" y="1"/>
                  </a:cubicBezTo>
                  <a:close/>
                </a:path>
              </a:pathLst>
            </a:custGeom>
            <a:solidFill>
              <a:srgbClr val="7B6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2"/>
            <p:cNvSpPr/>
            <p:nvPr/>
          </p:nvSpPr>
          <p:spPr>
            <a:xfrm>
              <a:off x="1409450" y="2208075"/>
              <a:ext cx="20825" cy="22725"/>
            </a:xfrm>
            <a:custGeom>
              <a:avLst/>
              <a:gdLst/>
              <a:ahLst/>
              <a:cxnLst/>
              <a:rect l="l" t="t" r="r" b="b"/>
              <a:pathLst>
                <a:path w="833" h="909" extrusionOk="0">
                  <a:moveTo>
                    <a:pt x="227" y="1"/>
                  </a:moveTo>
                  <a:cubicBezTo>
                    <a:pt x="36" y="1"/>
                    <a:pt x="1" y="398"/>
                    <a:pt x="167" y="758"/>
                  </a:cubicBezTo>
                  <a:cubicBezTo>
                    <a:pt x="213" y="867"/>
                    <a:pt x="287" y="909"/>
                    <a:pt x="368" y="909"/>
                  </a:cubicBezTo>
                  <a:cubicBezTo>
                    <a:pt x="578" y="909"/>
                    <a:pt x="832" y="624"/>
                    <a:pt x="744" y="514"/>
                  </a:cubicBezTo>
                  <a:cubicBezTo>
                    <a:pt x="711" y="474"/>
                    <a:pt x="677" y="461"/>
                    <a:pt x="642" y="461"/>
                  </a:cubicBezTo>
                  <a:cubicBezTo>
                    <a:pt x="589" y="461"/>
                    <a:pt x="537" y="490"/>
                    <a:pt x="493" y="490"/>
                  </a:cubicBezTo>
                  <a:cubicBezTo>
                    <a:pt x="459" y="490"/>
                    <a:pt x="429" y="472"/>
                    <a:pt x="410" y="408"/>
                  </a:cubicBezTo>
                  <a:cubicBezTo>
                    <a:pt x="364" y="226"/>
                    <a:pt x="410" y="59"/>
                    <a:pt x="288" y="13"/>
                  </a:cubicBezTo>
                  <a:cubicBezTo>
                    <a:pt x="266" y="5"/>
                    <a:pt x="246" y="1"/>
                    <a:pt x="227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2"/>
            <p:cNvSpPr/>
            <p:nvPr/>
          </p:nvSpPr>
          <p:spPr>
            <a:xfrm>
              <a:off x="1381700" y="2231475"/>
              <a:ext cx="23950" cy="25175"/>
            </a:xfrm>
            <a:custGeom>
              <a:avLst/>
              <a:gdLst/>
              <a:ahLst/>
              <a:cxnLst/>
              <a:rect l="l" t="t" r="r" b="b"/>
              <a:pathLst>
                <a:path w="958" h="1007" extrusionOk="0">
                  <a:moveTo>
                    <a:pt x="100" y="1"/>
                  </a:moveTo>
                  <a:cubicBezTo>
                    <a:pt x="92" y="1"/>
                    <a:pt x="84" y="2"/>
                    <a:pt x="76" y="4"/>
                  </a:cubicBezTo>
                  <a:cubicBezTo>
                    <a:pt x="30" y="4"/>
                    <a:pt x="0" y="50"/>
                    <a:pt x="0" y="110"/>
                  </a:cubicBezTo>
                  <a:cubicBezTo>
                    <a:pt x="30" y="247"/>
                    <a:pt x="61" y="384"/>
                    <a:pt x="106" y="521"/>
                  </a:cubicBezTo>
                  <a:cubicBezTo>
                    <a:pt x="152" y="627"/>
                    <a:pt x="198" y="733"/>
                    <a:pt x="274" y="825"/>
                  </a:cubicBezTo>
                  <a:cubicBezTo>
                    <a:pt x="334" y="916"/>
                    <a:pt x="441" y="977"/>
                    <a:pt x="547" y="1007"/>
                  </a:cubicBezTo>
                  <a:lnTo>
                    <a:pt x="593" y="1007"/>
                  </a:lnTo>
                  <a:cubicBezTo>
                    <a:pt x="669" y="1007"/>
                    <a:pt x="745" y="977"/>
                    <a:pt x="790" y="931"/>
                  </a:cubicBezTo>
                  <a:cubicBezTo>
                    <a:pt x="866" y="855"/>
                    <a:pt x="912" y="764"/>
                    <a:pt x="927" y="673"/>
                  </a:cubicBezTo>
                  <a:cubicBezTo>
                    <a:pt x="942" y="581"/>
                    <a:pt x="958" y="505"/>
                    <a:pt x="958" y="429"/>
                  </a:cubicBezTo>
                  <a:lnTo>
                    <a:pt x="958" y="338"/>
                  </a:lnTo>
                  <a:cubicBezTo>
                    <a:pt x="950" y="281"/>
                    <a:pt x="903" y="254"/>
                    <a:pt x="857" y="254"/>
                  </a:cubicBezTo>
                  <a:cubicBezTo>
                    <a:pt x="804" y="254"/>
                    <a:pt x="752" y="289"/>
                    <a:pt x="760" y="354"/>
                  </a:cubicBezTo>
                  <a:lnTo>
                    <a:pt x="760" y="369"/>
                  </a:lnTo>
                  <a:lnTo>
                    <a:pt x="760" y="414"/>
                  </a:lnTo>
                  <a:cubicBezTo>
                    <a:pt x="760" y="505"/>
                    <a:pt x="745" y="597"/>
                    <a:pt x="714" y="688"/>
                  </a:cubicBezTo>
                  <a:cubicBezTo>
                    <a:pt x="714" y="718"/>
                    <a:pt x="684" y="749"/>
                    <a:pt x="669" y="779"/>
                  </a:cubicBezTo>
                  <a:cubicBezTo>
                    <a:pt x="638" y="794"/>
                    <a:pt x="623" y="809"/>
                    <a:pt x="593" y="809"/>
                  </a:cubicBezTo>
                  <a:lnTo>
                    <a:pt x="562" y="809"/>
                  </a:lnTo>
                  <a:cubicBezTo>
                    <a:pt x="502" y="794"/>
                    <a:pt x="441" y="749"/>
                    <a:pt x="410" y="688"/>
                  </a:cubicBezTo>
                  <a:cubicBezTo>
                    <a:pt x="334" y="581"/>
                    <a:pt x="274" y="445"/>
                    <a:pt x="243" y="308"/>
                  </a:cubicBezTo>
                  <a:cubicBezTo>
                    <a:pt x="228" y="247"/>
                    <a:pt x="213" y="186"/>
                    <a:pt x="198" y="141"/>
                  </a:cubicBezTo>
                  <a:lnTo>
                    <a:pt x="182" y="95"/>
                  </a:lnTo>
                  <a:lnTo>
                    <a:pt x="182" y="80"/>
                  </a:lnTo>
                  <a:cubicBezTo>
                    <a:pt x="182" y="40"/>
                    <a:pt x="148" y="1"/>
                    <a:pt x="100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2"/>
            <p:cNvSpPr/>
            <p:nvPr/>
          </p:nvSpPr>
          <p:spPr>
            <a:xfrm>
              <a:off x="1314450" y="2165450"/>
              <a:ext cx="43275" cy="12950"/>
            </a:xfrm>
            <a:custGeom>
              <a:avLst/>
              <a:gdLst/>
              <a:ahLst/>
              <a:cxnLst/>
              <a:rect l="l" t="t" r="r" b="b"/>
              <a:pathLst>
                <a:path w="1731" h="518" extrusionOk="0">
                  <a:moveTo>
                    <a:pt x="517" y="1"/>
                  </a:moveTo>
                  <a:cubicBezTo>
                    <a:pt x="198" y="1"/>
                    <a:pt x="0" y="487"/>
                    <a:pt x="350" y="517"/>
                  </a:cubicBezTo>
                  <a:cubicBezTo>
                    <a:pt x="355" y="518"/>
                    <a:pt x="360" y="518"/>
                    <a:pt x="366" y="518"/>
                  </a:cubicBezTo>
                  <a:cubicBezTo>
                    <a:pt x="744" y="518"/>
                    <a:pt x="1730" y="16"/>
                    <a:pt x="517" y="1"/>
                  </a:cubicBezTo>
                  <a:close/>
                </a:path>
              </a:pathLst>
            </a:custGeom>
            <a:solidFill>
              <a:srgbClr val="254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2"/>
            <p:cNvSpPr/>
            <p:nvPr/>
          </p:nvSpPr>
          <p:spPr>
            <a:xfrm>
              <a:off x="1445950" y="2157825"/>
              <a:ext cx="28075" cy="13950"/>
            </a:xfrm>
            <a:custGeom>
              <a:avLst/>
              <a:gdLst/>
              <a:ahLst/>
              <a:cxnLst/>
              <a:rect l="l" t="t" r="r" b="b"/>
              <a:pathLst>
                <a:path w="1123" h="558" extrusionOk="0">
                  <a:moveTo>
                    <a:pt x="552" y="1"/>
                  </a:moveTo>
                  <a:cubicBezTo>
                    <a:pt x="433" y="1"/>
                    <a:pt x="311" y="36"/>
                    <a:pt x="211" y="123"/>
                  </a:cubicBezTo>
                  <a:cubicBezTo>
                    <a:pt x="0" y="312"/>
                    <a:pt x="390" y="558"/>
                    <a:pt x="698" y="558"/>
                  </a:cubicBezTo>
                  <a:cubicBezTo>
                    <a:pt x="811" y="558"/>
                    <a:pt x="914" y="524"/>
                    <a:pt x="971" y="442"/>
                  </a:cubicBezTo>
                  <a:cubicBezTo>
                    <a:pt x="1123" y="225"/>
                    <a:pt x="849" y="1"/>
                    <a:pt x="552" y="1"/>
                  </a:cubicBezTo>
                  <a:close/>
                </a:path>
              </a:pathLst>
            </a:custGeom>
            <a:solidFill>
              <a:srgbClr val="254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2"/>
            <p:cNvSpPr/>
            <p:nvPr/>
          </p:nvSpPr>
          <p:spPr>
            <a:xfrm>
              <a:off x="1021525" y="2109225"/>
              <a:ext cx="210125" cy="289525"/>
            </a:xfrm>
            <a:custGeom>
              <a:avLst/>
              <a:gdLst/>
              <a:ahLst/>
              <a:cxnLst/>
              <a:rect l="l" t="t" r="r" b="b"/>
              <a:pathLst>
                <a:path w="8405" h="11581" extrusionOk="0">
                  <a:moveTo>
                    <a:pt x="2128" y="1"/>
                  </a:moveTo>
                  <a:cubicBezTo>
                    <a:pt x="2128" y="2"/>
                    <a:pt x="548" y="7113"/>
                    <a:pt x="2493" y="9863"/>
                  </a:cubicBezTo>
                  <a:cubicBezTo>
                    <a:pt x="3450" y="11231"/>
                    <a:pt x="4924" y="11581"/>
                    <a:pt x="6155" y="11581"/>
                  </a:cubicBezTo>
                  <a:cubicBezTo>
                    <a:pt x="6915" y="11565"/>
                    <a:pt x="7675" y="11459"/>
                    <a:pt x="8404" y="11216"/>
                  </a:cubicBezTo>
                  <a:cubicBezTo>
                    <a:pt x="1" y="10988"/>
                    <a:pt x="2128" y="2"/>
                    <a:pt x="2128" y="1"/>
                  </a:cubicBezTo>
                  <a:close/>
                </a:path>
              </a:pathLst>
            </a:custGeom>
            <a:solidFill>
              <a:srgbClr val="9938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2"/>
            <p:cNvSpPr/>
            <p:nvPr/>
          </p:nvSpPr>
          <p:spPr>
            <a:xfrm>
              <a:off x="1630550" y="1657075"/>
              <a:ext cx="441100" cy="372425"/>
            </a:xfrm>
            <a:custGeom>
              <a:avLst/>
              <a:gdLst/>
              <a:ahLst/>
              <a:cxnLst/>
              <a:rect l="l" t="t" r="r" b="b"/>
              <a:pathLst>
                <a:path w="17644" h="14897" extrusionOk="0">
                  <a:moveTo>
                    <a:pt x="10113" y="0"/>
                  </a:moveTo>
                  <a:cubicBezTo>
                    <a:pt x="10090" y="0"/>
                    <a:pt x="10068" y="1"/>
                    <a:pt x="10045" y="2"/>
                  </a:cubicBezTo>
                  <a:cubicBezTo>
                    <a:pt x="8176" y="109"/>
                    <a:pt x="8161" y="2935"/>
                    <a:pt x="8161" y="2935"/>
                  </a:cubicBezTo>
                  <a:cubicBezTo>
                    <a:pt x="8161" y="2935"/>
                    <a:pt x="7679" y="1590"/>
                    <a:pt x="6146" y="1590"/>
                  </a:cubicBezTo>
                  <a:cubicBezTo>
                    <a:pt x="6002" y="1590"/>
                    <a:pt x="5848" y="1602"/>
                    <a:pt x="5684" y="1628"/>
                  </a:cubicBezTo>
                  <a:cubicBezTo>
                    <a:pt x="3784" y="1917"/>
                    <a:pt x="4650" y="4561"/>
                    <a:pt x="4650" y="4561"/>
                  </a:cubicBezTo>
                  <a:cubicBezTo>
                    <a:pt x="4650" y="4561"/>
                    <a:pt x="4132" y="4347"/>
                    <a:pt x="3463" y="4347"/>
                  </a:cubicBezTo>
                  <a:cubicBezTo>
                    <a:pt x="2925" y="4347"/>
                    <a:pt x="2290" y="4485"/>
                    <a:pt x="1748" y="4987"/>
                  </a:cubicBezTo>
                  <a:cubicBezTo>
                    <a:pt x="597" y="6064"/>
                    <a:pt x="1345" y="7184"/>
                    <a:pt x="1409" y="7275"/>
                  </a:cubicBezTo>
                  <a:lnTo>
                    <a:pt x="1409" y="7275"/>
                  </a:lnTo>
                  <a:cubicBezTo>
                    <a:pt x="1391" y="7251"/>
                    <a:pt x="1312" y="7158"/>
                    <a:pt x="1182" y="7158"/>
                  </a:cubicBezTo>
                  <a:cubicBezTo>
                    <a:pt x="1034" y="7158"/>
                    <a:pt x="819" y="7278"/>
                    <a:pt x="547" y="7753"/>
                  </a:cubicBezTo>
                  <a:cubicBezTo>
                    <a:pt x="0" y="8710"/>
                    <a:pt x="1961" y="14819"/>
                    <a:pt x="2067" y="14895"/>
                  </a:cubicBezTo>
                  <a:cubicBezTo>
                    <a:pt x="2069" y="14896"/>
                    <a:pt x="2075" y="14897"/>
                    <a:pt x="2085" y="14897"/>
                  </a:cubicBezTo>
                  <a:cubicBezTo>
                    <a:pt x="2625" y="14897"/>
                    <a:pt x="14924" y="13284"/>
                    <a:pt x="14924" y="13284"/>
                  </a:cubicBezTo>
                  <a:cubicBezTo>
                    <a:pt x="15532" y="12190"/>
                    <a:pt x="17644" y="7844"/>
                    <a:pt x="16504" y="7297"/>
                  </a:cubicBezTo>
                  <a:cubicBezTo>
                    <a:pt x="16168" y="7135"/>
                    <a:pt x="15892" y="7078"/>
                    <a:pt x="15671" y="7078"/>
                  </a:cubicBezTo>
                  <a:cubicBezTo>
                    <a:pt x="15143" y="7078"/>
                    <a:pt x="14924" y="7403"/>
                    <a:pt x="14924" y="7403"/>
                  </a:cubicBezTo>
                  <a:cubicBezTo>
                    <a:pt x="14924" y="7403"/>
                    <a:pt x="17249" y="2950"/>
                    <a:pt x="15288" y="2753"/>
                  </a:cubicBezTo>
                  <a:cubicBezTo>
                    <a:pt x="15115" y="2734"/>
                    <a:pt x="14949" y="2725"/>
                    <a:pt x="14791" y="2725"/>
                  </a:cubicBezTo>
                  <a:cubicBezTo>
                    <a:pt x="13163" y="2725"/>
                    <a:pt x="12355" y="3634"/>
                    <a:pt x="12355" y="3634"/>
                  </a:cubicBezTo>
                  <a:cubicBezTo>
                    <a:pt x="12355" y="3634"/>
                    <a:pt x="11925" y="0"/>
                    <a:pt x="10113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2"/>
            <p:cNvSpPr/>
            <p:nvPr/>
          </p:nvSpPr>
          <p:spPr>
            <a:xfrm>
              <a:off x="1696275" y="1805675"/>
              <a:ext cx="44850" cy="199100"/>
            </a:xfrm>
            <a:custGeom>
              <a:avLst/>
              <a:gdLst/>
              <a:ahLst/>
              <a:cxnLst/>
              <a:rect l="l" t="t" r="r" b="b"/>
              <a:pathLst>
                <a:path w="1794" h="7964" extrusionOk="0">
                  <a:moveTo>
                    <a:pt x="1034" y="0"/>
                  </a:moveTo>
                  <a:cubicBezTo>
                    <a:pt x="942" y="0"/>
                    <a:pt x="866" y="15"/>
                    <a:pt x="775" y="15"/>
                  </a:cubicBezTo>
                  <a:cubicBezTo>
                    <a:pt x="851" y="46"/>
                    <a:pt x="912" y="91"/>
                    <a:pt x="988" y="122"/>
                  </a:cubicBezTo>
                  <a:cubicBezTo>
                    <a:pt x="1094" y="198"/>
                    <a:pt x="1201" y="274"/>
                    <a:pt x="1292" y="365"/>
                  </a:cubicBezTo>
                  <a:cubicBezTo>
                    <a:pt x="1322" y="380"/>
                    <a:pt x="1338" y="410"/>
                    <a:pt x="1338" y="456"/>
                  </a:cubicBezTo>
                  <a:cubicBezTo>
                    <a:pt x="1338" y="456"/>
                    <a:pt x="1338" y="471"/>
                    <a:pt x="1338" y="486"/>
                  </a:cubicBezTo>
                  <a:cubicBezTo>
                    <a:pt x="1338" y="517"/>
                    <a:pt x="1338" y="547"/>
                    <a:pt x="1338" y="578"/>
                  </a:cubicBezTo>
                  <a:cubicBezTo>
                    <a:pt x="1338" y="1459"/>
                    <a:pt x="380" y="4605"/>
                    <a:pt x="380" y="4605"/>
                  </a:cubicBezTo>
                  <a:lnTo>
                    <a:pt x="380" y="4711"/>
                  </a:lnTo>
                  <a:lnTo>
                    <a:pt x="380" y="4909"/>
                  </a:lnTo>
                  <a:cubicBezTo>
                    <a:pt x="335" y="5805"/>
                    <a:pt x="107" y="6915"/>
                    <a:pt x="0" y="7933"/>
                  </a:cubicBezTo>
                  <a:lnTo>
                    <a:pt x="91" y="7963"/>
                  </a:lnTo>
                  <a:cubicBezTo>
                    <a:pt x="198" y="7857"/>
                    <a:pt x="274" y="7720"/>
                    <a:pt x="350" y="7583"/>
                  </a:cubicBezTo>
                  <a:cubicBezTo>
                    <a:pt x="380" y="6778"/>
                    <a:pt x="547" y="5167"/>
                    <a:pt x="1125" y="4362"/>
                  </a:cubicBezTo>
                  <a:cubicBezTo>
                    <a:pt x="1459" y="2720"/>
                    <a:pt x="1794" y="912"/>
                    <a:pt x="1733" y="456"/>
                  </a:cubicBezTo>
                  <a:cubicBezTo>
                    <a:pt x="1687" y="107"/>
                    <a:pt x="1368" y="31"/>
                    <a:pt x="1049" y="31"/>
                  </a:cubicBezTo>
                  <a:lnTo>
                    <a:pt x="1034" y="0"/>
                  </a:lnTo>
                  <a:close/>
                </a:path>
              </a:pathLst>
            </a:custGeom>
            <a:solidFill>
              <a:srgbClr val="A13F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2"/>
            <p:cNvSpPr/>
            <p:nvPr/>
          </p:nvSpPr>
          <p:spPr>
            <a:xfrm>
              <a:off x="1939425" y="1725125"/>
              <a:ext cx="91200" cy="22825"/>
            </a:xfrm>
            <a:custGeom>
              <a:avLst/>
              <a:gdLst/>
              <a:ahLst/>
              <a:cxnLst/>
              <a:rect l="l" t="t" r="r" b="b"/>
              <a:pathLst>
                <a:path w="3648" h="913" extrusionOk="0">
                  <a:moveTo>
                    <a:pt x="2462" y="0"/>
                  </a:moveTo>
                  <a:cubicBezTo>
                    <a:pt x="821" y="0"/>
                    <a:pt x="0" y="912"/>
                    <a:pt x="0" y="912"/>
                  </a:cubicBezTo>
                  <a:cubicBezTo>
                    <a:pt x="730" y="563"/>
                    <a:pt x="1505" y="380"/>
                    <a:pt x="2310" y="350"/>
                  </a:cubicBezTo>
                  <a:cubicBezTo>
                    <a:pt x="2629" y="350"/>
                    <a:pt x="2964" y="396"/>
                    <a:pt x="3268" y="502"/>
                  </a:cubicBezTo>
                  <a:cubicBezTo>
                    <a:pt x="3389" y="547"/>
                    <a:pt x="3526" y="578"/>
                    <a:pt x="3648" y="608"/>
                  </a:cubicBezTo>
                  <a:cubicBezTo>
                    <a:pt x="3632" y="547"/>
                    <a:pt x="3602" y="471"/>
                    <a:pt x="3572" y="411"/>
                  </a:cubicBezTo>
                  <a:cubicBezTo>
                    <a:pt x="3496" y="274"/>
                    <a:pt x="3374" y="168"/>
                    <a:pt x="3222" y="107"/>
                  </a:cubicBezTo>
                  <a:cubicBezTo>
                    <a:pt x="3131" y="61"/>
                    <a:pt x="3025" y="31"/>
                    <a:pt x="2933" y="31"/>
                  </a:cubicBezTo>
                  <a:cubicBezTo>
                    <a:pt x="2781" y="16"/>
                    <a:pt x="2629" y="0"/>
                    <a:pt x="2477" y="0"/>
                  </a:cubicBezTo>
                  <a:close/>
                </a:path>
              </a:pathLst>
            </a:custGeom>
            <a:solidFill>
              <a:srgbClr val="A13F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52"/>
            <p:cNvSpPr/>
            <p:nvPr/>
          </p:nvSpPr>
          <p:spPr>
            <a:xfrm>
              <a:off x="2003250" y="1833750"/>
              <a:ext cx="47900" cy="155075"/>
            </a:xfrm>
            <a:custGeom>
              <a:avLst/>
              <a:gdLst/>
              <a:ahLst/>
              <a:cxnLst/>
              <a:rect l="l" t="t" r="r" b="b"/>
              <a:pathLst>
                <a:path w="1916" h="6203" extrusionOk="0">
                  <a:moveTo>
                    <a:pt x="712" y="0"/>
                  </a:moveTo>
                  <a:cubicBezTo>
                    <a:pt x="441" y="0"/>
                    <a:pt x="188" y="120"/>
                    <a:pt x="16" y="321"/>
                  </a:cubicBezTo>
                  <a:cubicBezTo>
                    <a:pt x="152" y="306"/>
                    <a:pt x="304" y="306"/>
                    <a:pt x="441" y="306"/>
                  </a:cubicBezTo>
                  <a:cubicBezTo>
                    <a:pt x="988" y="306"/>
                    <a:pt x="1870" y="427"/>
                    <a:pt x="1763" y="1278"/>
                  </a:cubicBezTo>
                  <a:cubicBezTo>
                    <a:pt x="1642" y="2312"/>
                    <a:pt x="365" y="5260"/>
                    <a:pt x="0" y="6096"/>
                  </a:cubicBezTo>
                  <a:cubicBezTo>
                    <a:pt x="0" y="6141"/>
                    <a:pt x="16" y="6172"/>
                    <a:pt x="16" y="6202"/>
                  </a:cubicBezTo>
                  <a:cubicBezTo>
                    <a:pt x="502" y="5336"/>
                    <a:pt x="1915" y="2418"/>
                    <a:pt x="1915" y="990"/>
                  </a:cubicBezTo>
                  <a:cubicBezTo>
                    <a:pt x="1915" y="610"/>
                    <a:pt x="1824" y="336"/>
                    <a:pt x="1596" y="230"/>
                  </a:cubicBezTo>
                  <a:cubicBezTo>
                    <a:pt x="1338" y="93"/>
                    <a:pt x="1049" y="17"/>
                    <a:pt x="760" y="2"/>
                  </a:cubicBezTo>
                  <a:cubicBezTo>
                    <a:pt x="744" y="1"/>
                    <a:pt x="728" y="0"/>
                    <a:pt x="712" y="0"/>
                  </a:cubicBezTo>
                  <a:close/>
                </a:path>
              </a:pathLst>
            </a:custGeom>
            <a:solidFill>
              <a:srgbClr val="A13F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52"/>
            <p:cNvSpPr/>
            <p:nvPr/>
          </p:nvSpPr>
          <p:spPr>
            <a:xfrm>
              <a:off x="1606925" y="1881325"/>
              <a:ext cx="457800" cy="332200"/>
            </a:xfrm>
            <a:custGeom>
              <a:avLst/>
              <a:gdLst/>
              <a:ahLst/>
              <a:cxnLst/>
              <a:rect l="l" t="t" r="r" b="b"/>
              <a:pathLst>
                <a:path w="18312" h="13288" extrusionOk="0">
                  <a:moveTo>
                    <a:pt x="8511" y="1"/>
                  </a:moveTo>
                  <a:cubicBezTo>
                    <a:pt x="6080" y="1"/>
                    <a:pt x="5185" y="895"/>
                    <a:pt x="5185" y="895"/>
                  </a:cubicBezTo>
                  <a:cubicBezTo>
                    <a:pt x="3878" y="1457"/>
                    <a:pt x="3909" y="5029"/>
                    <a:pt x="3909" y="5029"/>
                  </a:cubicBezTo>
                  <a:cubicBezTo>
                    <a:pt x="3909" y="5029"/>
                    <a:pt x="2916" y="4615"/>
                    <a:pt x="1956" y="4615"/>
                  </a:cubicBezTo>
                  <a:cubicBezTo>
                    <a:pt x="1123" y="4615"/>
                    <a:pt x="314" y="4927"/>
                    <a:pt x="201" y="6092"/>
                  </a:cubicBezTo>
                  <a:cubicBezTo>
                    <a:pt x="1" y="8151"/>
                    <a:pt x="1757" y="8335"/>
                    <a:pt x="2393" y="8335"/>
                  </a:cubicBezTo>
                  <a:cubicBezTo>
                    <a:pt x="2532" y="8335"/>
                    <a:pt x="2617" y="8326"/>
                    <a:pt x="2617" y="8326"/>
                  </a:cubicBezTo>
                  <a:cubicBezTo>
                    <a:pt x="2617" y="8326"/>
                    <a:pt x="3863" y="12961"/>
                    <a:pt x="6583" y="13235"/>
                  </a:cubicBezTo>
                  <a:cubicBezTo>
                    <a:pt x="6922" y="13271"/>
                    <a:pt x="7250" y="13288"/>
                    <a:pt x="7571" y="13288"/>
                  </a:cubicBezTo>
                  <a:cubicBezTo>
                    <a:pt x="9828" y="13288"/>
                    <a:pt x="11684" y="12440"/>
                    <a:pt x="13680" y="11335"/>
                  </a:cubicBezTo>
                  <a:cubicBezTo>
                    <a:pt x="14227" y="11031"/>
                    <a:pt x="14957" y="10332"/>
                    <a:pt x="15078" y="10074"/>
                  </a:cubicBezTo>
                  <a:cubicBezTo>
                    <a:pt x="15155" y="10080"/>
                    <a:pt x="15234" y="10083"/>
                    <a:pt x="15315" y="10083"/>
                  </a:cubicBezTo>
                  <a:cubicBezTo>
                    <a:pt x="16596" y="10083"/>
                    <a:pt x="18311" y="9301"/>
                    <a:pt x="17525" y="8129"/>
                  </a:cubicBezTo>
                  <a:cubicBezTo>
                    <a:pt x="17134" y="7535"/>
                    <a:pt x="16643" y="7365"/>
                    <a:pt x="16217" y="7365"/>
                  </a:cubicBezTo>
                  <a:cubicBezTo>
                    <a:pt x="15716" y="7365"/>
                    <a:pt x="15303" y="7600"/>
                    <a:pt x="15246" y="7658"/>
                  </a:cubicBezTo>
                  <a:cubicBezTo>
                    <a:pt x="16051" y="6138"/>
                    <a:pt x="17084" y="1792"/>
                    <a:pt x="11978" y="485"/>
                  </a:cubicBezTo>
                  <a:cubicBezTo>
                    <a:pt x="10578" y="129"/>
                    <a:pt x="9434" y="1"/>
                    <a:pt x="8511" y="1"/>
                  </a:cubicBezTo>
                  <a:close/>
                </a:path>
              </a:pathLst>
            </a:custGeom>
            <a:solidFill>
              <a:srgbClr val="F5DD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2"/>
            <p:cNvSpPr/>
            <p:nvPr/>
          </p:nvSpPr>
          <p:spPr>
            <a:xfrm>
              <a:off x="1694750" y="2003975"/>
              <a:ext cx="139075" cy="172150"/>
            </a:xfrm>
            <a:custGeom>
              <a:avLst/>
              <a:gdLst/>
              <a:ahLst/>
              <a:cxnLst/>
              <a:rect l="l" t="t" r="r" b="b"/>
              <a:pathLst>
                <a:path w="5563" h="6886" extrusionOk="0">
                  <a:moveTo>
                    <a:pt x="61" y="1"/>
                  </a:moveTo>
                  <a:cubicBezTo>
                    <a:pt x="16" y="290"/>
                    <a:pt x="0" y="578"/>
                    <a:pt x="0" y="867"/>
                  </a:cubicBezTo>
                  <a:cubicBezTo>
                    <a:pt x="0" y="1657"/>
                    <a:pt x="152" y="2341"/>
                    <a:pt x="639" y="2752"/>
                  </a:cubicBezTo>
                  <a:cubicBezTo>
                    <a:pt x="1231" y="3040"/>
                    <a:pt x="1794" y="3390"/>
                    <a:pt x="2310" y="3785"/>
                  </a:cubicBezTo>
                  <a:cubicBezTo>
                    <a:pt x="2204" y="3663"/>
                    <a:pt x="2098" y="3511"/>
                    <a:pt x="2037" y="3360"/>
                  </a:cubicBezTo>
                  <a:cubicBezTo>
                    <a:pt x="1368" y="2828"/>
                    <a:pt x="563" y="2068"/>
                    <a:pt x="456" y="1475"/>
                  </a:cubicBezTo>
                  <a:cubicBezTo>
                    <a:pt x="411" y="1034"/>
                    <a:pt x="380" y="563"/>
                    <a:pt x="380" y="107"/>
                  </a:cubicBezTo>
                  <a:cubicBezTo>
                    <a:pt x="350" y="92"/>
                    <a:pt x="228" y="47"/>
                    <a:pt x="61" y="1"/>
                  </a:cubicBezTo>
                  <a:close/>
                  <a:moveTo>
                    <a:pt x="2827" y="4211"/>
                  </a:moveTo>
                  <a:cubicBezTo>
                    <a:pt x="3724" y="4970"/>
                    <a:pt x="4499" y="5882"/>
                    <a:pt x="5107" y="6885"/>
                  </a:cubicBezTo>
                  <a:cubicBezTo>
                    <a:pt x="5243" y="6748"/>
                    <a:pt x="5411" y="6612"/>
                    <a:pt x="5563" y="6505"/>
                  </a:cubicBezTo>
                  <a:lnTo>
                    <a:pt x="4529" y="5305"/>
                  </a:lnTo>
                  <a:cubicBezTo>
                    <a:pt x="4529" y="5305"/>
                    <a:pt x="4772" y="4986"/>
                    <a:pt x="4712" y="4803"/>
                  </a:cubicBezTo>
                  <a:cubicBezTo>
                    <a:pt x="4681" y="4666"/>
                    <a:pt x="4575" y="4590"/>
                    <a:pt x="4453" y="4590"/>
                  </a:cubicBezTo>
                  <a:cubicBezTo>
                    <a:pt x="4286" y="4606"/>
                    <a:pt x="4149" y="4666"/>
                    <a:pt x="4012" y="4758"/>
                  </a:cubicBezTo>
                  <a:cubicBezTo>
                    <a:pt x="4104" y="4666"/>
                    <a:pt x="4195" y="4560"/>
                    <a:pt x="4256" y="4438"/>
                  </a:cubicBezTo>
                  <a:lnTo>
                    <a:pt x="4256" y="4438"/>
                  </a:lnTo>
                  <a:cubicBezTo>
                    <a:pt x="4119" y="4469"/>
                    <a:pt x="3982" y="4484"/>
                    <a:pt x="3845" y="4484"/>
                  </a:cubicBezTo>
                  <a:cubicBezTo>
                    <a:pt x="3617" y="4484"/>
                    <a:pt x="3389" y="4438"/>
                    <a:pt x="3177" y="4363"/>
                  </a:cubicBezTo>
                  <a:cubicBezTo>
                    <a:pt x="3055" y="4317"/>
                    <a:pt x="2933" y="4271"/>
                    <a:pt x="2827" y="4211"/>
                  </a:cubicBezTo>
                  <a:close/>
                </a:path>
              </a:pathLst>
            </a:custGeom>
            <a:solidFill>
              <a:srgbClr val="DCD2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52"/>
            <p:cNvSpPr/>
            <p:nvPr/>
          </p:nvSpPr>
          <p:spPr>
            <a:xfrm>
              <a:off x="1888500" y="2134300"/>
              <a:ext cx="95400" cy="47525"/>
            </a:xfrm>
            <a:custGeom>
              <a:avLst/>
              <a:gdLst/>
              <a:ahLst/>
              <a:cxnLst/>
              <a:rect l="l" t="t" r="r" b="b"/>
              <a:pathLst>
                <a:path w="3816" h="1901" extrusionOk="0">
                  <a:moveTo>
                    <a:pt x="3800" y="1"/>
                  </a:moveTo>
                  <a:cubicBezTo>
                    <a:pt x="3511" y="198"/>
                    <a:pt x="2144" y="1156"/>
                    <a:pt x="1460" y="1156"/>
                  </a:cubicBezTo>
                  <a:cubicBezTo>
                    <a:pt x="1414" y="1156"/>
                    <a:pt x="1369" y="1156"/>
                    <a:pt x="1338" y="1140"/>
                  </a:cubicBezTo>
                  <a:cubicBezTo>
                    <a:pt x="898" y="1064"/>
                    <a:pt x="442" y="1019"/>
                    <a:pt x="1" y="1019"/>
                  </a:cubicBezTo>
                  <a:cubicBezTo>
                    <a:pt x="244" y="1125"/>
                    <a:pt x="457" y="1262"/>
                    <a:pt x="654" y="1429"/>
                  </a:cubicBezTo>
                  <a:cubicBezTo>
                    <a:pt x="822" y="1581"/>
                    <a:pt x="974" y="1733"/>
                    <a:pt x="1126" y="1900"/>
                  </a:cubicBezTo>
                  <a:cubicBezTo>
                    <a:pt x="1551" y="1687"/>
                    <a:pt x="1992" y="1459"/>
                    <a:pt x="2432" y="1216"/>
                  </a:cubicBezTo>
                  <a:cubicBezTo>
                    <a:pt x="2964" y="897"/>
                    <a:pt x="3435" y="487"/>
                    <a:pt x="3815" y="1"/>
                  </a:cubicBezTo>
                  <a:close/>
                </a:path>
              </a:pathLst>
            </a:custGeom>
            <a:solidFill>
              <a:srgbClr val="DCD2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2"/>
            <p:cNvSpPr/>
            <p:nvPr/>
          </p:nvSpPr>
          <p:spPr>
            <a:xfrm>
              <a:off x="1932200" y="1902175"/>
              <a:ext cx="72600" cy="170600"/>
            </a:xfrm>
            <a:custGeom>
              <a:avLst/>
              <a:gdLst/>
              <a:ahLst/>
              <a:cxnLst/>
              <a:rect l="l" t="t" r="r" b="b"/>
              <a:pathLst>
                <a:path w="2904" h="6824" extrusionOk="0">
                  <a:moveTo>
                    <a:pt x="1" y="0"/>
                  </a:moveTo>
                  <a:cubicBezTo>
                    <a:pt x="1" y="0"/>
                    <a:pt x="2766" y="2189"/>
                    <a:pt x="2463" y="4058"/>
                  </a:cubicBezTo>
                  <a:cubicBezTo>
                    <a:pt x="2159" y="5927"/>
                    <a:pt x="1900" y="6824"/>
                    <a:pt x="1900" y="6824"/>
                  </a:cubicBezTo>
                  <a:lnTo>
                    <a:pt x="2235" y="6824"/>
                  </a:lnTo>
                  <a:cubicBezTo>
                    <a:pt x="2660" y="5973"/>
                    <a:pt x="2888" y="5030"/>
                    <a:pt x="2903" y="4088"/>
                  </a:cubicBezTo>
                  <a:cubicBezTo>
                    <a:pt x="2903" y="3875"/>
                    <a:pt x="2888" y="3678"/>
                    <a:pt x="2873" y="3480"/>
                  </a:cubicBezTo>
                  <a:cubicBezTo>
                    <a:pt x="2873" y="3450"/>
                    <a:pt x="2873" y="3404"/>
                    <a:pt x="2858" y="3374"/>
                  </a:cubicBezTo>
                  <a:cubicBezTo>
                    <a:pt x="2660" y="2067"/>
                    <a:pt x="1915" y="775"/>
                    <a:pt x="16" y="0"/>
                  </a:cubicBezTo>
                  <a:close/>
                </a:path>
              </a:pathLst>
            </a:custGeom>
            <a:solidFill>
              <a:srgbClr val="DCD2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2"/>
            <p:cNvSpPr/>
            <p:nvPr/>
          </p:nvSpPr>
          <p:spPr>
            <a:xfrm>
              <a:off x="1741850" y="2043125"/>
              <a:ext cx="91225" cy="71825"/>
            </a:xfrm>
            <a:custGeom>
              <a:avLst/>
              <a:gdLst/>
              <a:ahLst/>
              <a:cxnLst/>
              <a:rect l="l" t="t" r="r" b="b"/>
              <a:pathLst>
                <a:path w="3649" h="2873" extrusionOk="0">
                  <a:moveTo>
                    <a:pt x="1536" y="0"/>
                  </a:moveTo>
                  <a:cubicBezTo>
                    <a:pt x="882" y="0"/>
                    <a:pt x="305" y="335"/>
                    <a:pt x="107" y="882"/>
                  </a:cubicBezTo>
                  <a:cubicBezTo>
                    <a:pt x="1" y="1186"/>
                    <a:pt x="31" y="1505"/>
                    <a:pt x="153" y="1794"/>
                  </a:cubicBezTo>
                  <a:cubicBezTo>
                    <a:pt x="639" y="2173"/>
                    <a:pt x="1049" y="2447"/>
                    <a:pt x="1049" y="2447"/>
                  </a:cubicBezTo>
                  <a:cubicBezTo>
                    <a:pt x="1049" y="2447"/>
                    <a:pt x="1551" y="1854"/>
                    <a:pt x="1870" y="1854"/>
                  </a:cubicBezTo>
                  <a:cubicBezTo>
                    <a:pt x="1885" y="1854"/>
                    <a:pt x="1916" y="1854"/>
                    <a:pt x="1946" y="1869"/>
                  </a:cubicBezTo>
                  <a:cubicBezTo>
                    <a:pt x="2250" y="1976"/>
                    <a:pt x="1779" y="2569"/>
                    <a:pt x="1779" y="2569"/>
                  </a:cubicBezTo>
                  <a:cubicBezTo>
                    <a:pt x="1931" y="2493"/>
                    <a:pt x="2098" y="2447"/>
                    <a:pt x="2265" y="2432"/>
                  </a:cubicBezTo>
                  <a:cubicBezTo>
                    <a:pt x="2356" y="2432"/>
                    <a:pt x="2432" y="2462"/>
                    <a:pt x="2432" y="2569"/>
                  </a:cubicBezTo>
                  <a:cubicBezTo>
                    <a:pt x="2432" y="2675"/>
                    <a:pt x="2417" y="2766"/>
                    <a:pt x="2372" y="2872"/>
                  </a:cubicBezTo>
                  <a:cubicBezTo>
                    <a:pt x="2828" y="2781"/>
                    <a:pt x="3223" y="2462"/>
                    <a:pt x="3390" y="2021"/>
                  </a:cubicBezTo>
                  <a:cubicBezTo>
                    <a:pt x="3648" y="1277"/>
                    <a:pt x="3116" y="426"/>
                    <a:pt x="2204" y="122"/>
                  </a:cubicBezTo>
                  <a:cubicBezTo>
                    <a:pt x="1992" y="46"/>
                    <a:pt x="1764" y="0"/>
                    <a:pt x="1536" y="0"/>
                  </a:cubicBezTo>
                  <a:close/>
                </a:path>
              </a:pathLst>
            </a:custGeom>
            <a:solidFill>
              <a:srgbClr val="EA9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2"/>
            <p:cNvSpPr/>
            <p:nvPr/>
          </p:nvSpPr>
          <p:spPr>
            <a:xfrm>
              <a:off x="1745650" y="2087950"/>
              <a:ext cx="57025" cy="27750"/>
            </a:xfrm>
            <a:custGeom>
              <a:avLst/>
              <a:gdLst/>
              <a:ahLst/>
              <a:cxnLst/>
              <a:rect l="l" t="t" r="r" b="b"/>
              <a:pathLst>
                <a:path w="2281" h="1110" extrusionOk="0">
                  <a:moveTo>
                    <a:pt x="1" y="1"/>
                  </a:moveTo>
                  <a:cubicBezTo>
                    <a:pt x="62" y="152"/>
                    <a:pt x="153" y="304"/>
                    <a:pt x="274" y="426"/>
                  </a:cubicBezTo>
                  <a:cubicBezTo>
                    <a:pt x="442" y="563"/>
                    <a:pt x="609" y="700"/>
                    <a:pt x="791" y="852"/>
                  </a:cubicBezTo>
                  <a:cubicBezTo>
                    <a:pt x="897" y="912"/>
                    <a:pt x="1019" y="958"/>
                    <a:pt x="1141" y="1004"/>
                  </a:cubicBezTo>
                  <a:cubicBezTo>
                    <a:pt x="1353" y="1079"/>
                    <a:pt x="1581" y="1110"/>
                    <a:pt x="1809" y="1110"/>
                  </a:cubicBezTo>
                  <a:cubicBezTo>
                    <a:pt x="1946" y="1110"/>
                    <a:pt x="2083" y="1095"/>
                    <a:pt x="2220" y="1079"/>
                  </a:cubicBezTo>
                  <a:cubicBezTo>
                    <a:pt x="2265" y="973"/>
                    <a:pt x="2280" y="882"/>
                    <a:pt x="2280" y="776"/>
                  </a:cubicBezTo>
                  <a:cubicBezTo>
                    <a:pt x="2280" y="669"/>
                    <a:pt x="2204" y="639"/>
                    <a:pt x="2113" y="639"/>
                  </a:cubicBezTo>
                  <a:cubicBezTo>
                    <a:pt x="1946" y="654"/>
                    <a:pt x="1779" y="700"/>
                    <a:pt x="1627" y="776"/>
                  </a:cubicBezTo>
                  <a:cubicBezTo>
                    <a:pt x="1627" y="776"/>
                    <a:pt x="2098" y="183"/>
                    <a:pt x="1794" y="76"/>
                  </a:cubicBezTo>
                  <a:cubicBezTo>
                    <a:pt x="1764" y="61"/>
                    <a:pt x="1733" y="61"/>
                    <a:pt x="1718" y="61"/>
                  </a:cubicBezTo>
                  <a:cubicBezTo>
                    <a:pt x="1399" y="61"/>
                    <a:pt x="897" y="654"/>
                    <a:pt x="897" y="654"/>
                  </a:cubicBezTo>
                  <a:cubicBezTo>
                    <a:pt x="897" y="654"/>
                    <a:pt x="487" y="380"/>
                    <a:pt x="1" y="1"/>
                  </a:cubicBezTo>
                  <a:close/>
                </a:path>
              </a:pathLst>
            </a:custGeom>
            <a:solidFill>
              <a:srgbClr val="E08D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2"/>
            <p:cNvSpPr/>
            <p:nvPr/>
          </p:nvSpPr>
          <p:spPr>
            <a:xfrm>
              <a:off x="1907900" y="2075200"/>
              <a:ext cx="70675" cy="55525"/>
            </a:xfrm>
            <a:custGeom>
              <a:avLst/>
              <a:gdLst/>
              <a:ahLst/>
              <a:cxnLst/>
              <a:rect l="l" t="t" r="r" b="b"/>
              <a:pathLst>
                <a:path w="2827" h="2221" extrusionOk="0">
                  <a:moveTo>
                    <a:pt x="1474" y="0"/>
                  </a:moveTo>
                  <a:cubicBezTo>
                    <a:pt x="1419" y="0"/>
                    <a:pt x="1363" y="3"/>
                    <a:pt x="1307" y="9"/>
                  </a:cubicBezTo>
                  <a:cubicBezTo>
                    <a:pt x="562" y="70"/>
                    <a:pt x="0" y="632"/>
                    <a:pt x="61" y="1240"/>
                  </a:cubicBezTo>
                  <a:cubicBezTo>
                    <a:pt x="103" y="1789"/>
                    <a:pt x="667" y="2221"/>
                    <a:pt x="1354" y="2221"/>
                  </a:cubicBezTo>
                  <a:cubicBezTo>
                    <a:pt x="1409" y="2221"/>
                    <a:pt x="1464" y="2218"/>
                    <a:pt x="1520" y="2213"/>
                  </a:cubicBezTo>
                  <a:cubicBezTo>
                    <a:pt x="2264" y="2152"/>
                    <a:pt x="2827" y="1589"/>
                    <a:pt x="2766" y="982"/>
                  </a:cubicBezTo>
                  <a:cubicBezTo>
                    <a:pt x="2710" y="420"/>
                    <a:pt x="2147" y="0"/>
                    <a:pt x="1474" y="0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52"/>
            <p:cNvSpPr/>
            <p:nvPr/>
          </p:nvSpPr>
          <p:spPr>
            <a:xfrm>
              <a:off x="1769400" y="1998675"/>
              <a:ext cx="67675" cy="53025"/>
            </a:xfrm>
            <a:custGeom>
              <a:avLst/>
              <a:gdLst/>
              <a:ahLst/>
              <a:cxnLst/>
              <a:rect l="l" t="t" r="r" b="b"/>
              <a:pathLst>
                <a:path w="2707" h="2121" extrusionOk="0">
                  <a:moveTo>
                    <a:pt x="1178" y="0"/>
                  </a:moveTo>
                  <a:cubicBezTo>
                    <a:pt x="875" y="0"/>
                    <a:pt x="586" y="91"/>
                    <a:pt x="343" y="289"/>
                  </a:cubicBezTo>
                  <a:cubicBezTo>
                    <a:pt x="236" y="365"/>
                    <a:pt x="145" y="456"/>
                    <a:pt x="54" y="578"/>
                  </a:cubicBezTo>
                  <a:cubicBezTo>
                    <a:pt x="0" y="653"/>
                    <a:pt x="68" y="728"/>
                    <a:pt x="139" y="728"/>
                  </a:cubicBezTo>
                  <a:cubicBezTo>
                    <a:pt x="169" y="728"/>
                    <a:pt x="199" y="715"/>
                    <a:pt x="221" y="684"/>
                  </a:cubicBezTo>
                  <a:lnTo>
                    <a:pt x="221" y="669"/>
                  </a:lnTo>
                  <a:cubicBezTo>
                    <a:pt x="297" y="563"/>
                    <a:pt x="388" y="471"/>
                    <a:pt x="495" y="411"/>
                  </a:cubicBezTo>
                  <a:cubicBezTo>
                    <a:pt x="692" y="259"/>
                    <a:pt x="935" y="183"/>
                    <a:pt x="1178" y="183"/>
                  </a:cubicBezTo>
                  <a:cubicBezTo>
                    <a:pt x="1300" y="183"/>
                    <a:pt x="1406" y="198"/>
                    <a:pt x="1513" y="228"/>
                  </a:cubicBezTo>
                  <a:cubicBezTo>
                    <a:pt x="1710" y="289"/>
                    <a:pt x="1893" y="411"/>
                    <a:pt x="2014" y="578"/>
                  </a:cubicBezTo>
                  <a:cubicBezTo>
                    <a:pt x="2197" y="866"/>
                    <a:pt x="2333" y="1170"/>
                    <a:pt x="2409" y="1505"/>
                  </a:cubicBezTo>
                  <a:cubicBezTo>
                    <a:pt x="2455" y="1657"/>
                    <a:pt x="2470" y="1778"/>
                    <a:pt x="2485" y="1885"/>
                  </a:cubicBezTo>
                  <a:cubicBezTo>
                    <a:pt x="2485" y="1930"/>
                    <a:pt x="2501" y="1976"/>
                    <a:pt x="2501" y="1991"/>
                  </a:cubicBezTo>
                  <a:cubicBezTo>
                    <a:pt x="2501" y="2006"/>
                    <a:pt x="2501" y="2021"/>
                    <a:pt x="2501" y="2037"/>
                  </a:cubicBezTo>
                  <a:cubicBezTo>
                    <a:pt x="2508" y="2094"/>
                    <a:pt x="2555" y="2121"/>
                    <a:pt x="2602" y="2121"/>
                  </a:cubicBezTo>
                  <a:cubicBezTo>
                    <a:pt x="2654" y="2121"/>
                    <a:pt x="2706" y="2086"/>
                    <a:pt x="2698" y="2021"/>
                  </a:cubicBezTo>
                  <a:cubicBezTo>
                    <a:pt x="2653" y="1717"/>
                    <a:pt x="2592" y="1429"/>
                    <a:pt x="2501" y="1140"/>
                  </a:cubicBezTo>
                  <a:cubicBezTo>
                    <a:pt x="2409" y="897"/>
                    <a:pt x="2303" y="684"/>
                    <a:pt x="2151" y="471"/>
                  </a:cubicBezTo>
                  <a:cubicBezTo>
                    <a:pt x="2014" y="274"/>
                    <a:pt x="1802" y="122"/>
                    <a:pt x="1558" y="46"/>
                  </a:cubicBezTo>
                  <a:cubicBezTo>
                    <a:pt x="1437" y="15"/>
                    <a:pt x="1315" y="0"/>
                    <a:pt x="1178" y="0"/>
                  </a:cubicBezTo>
                  <a:close/>
                </a:path>
              </a:pathLst>
            </a:custGeom>
            <a:solidFill>
              <a:srgbClr val="7B6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52"/>
            <p:cNvSpPr/>
            <p:nvPr/>
          </p:nvSpPr>
          <p:spPr>
            <a:xfrm>
              <a:off x="1869900" y="2094800"/>
              <a:ext cx="35075" cy="34650"/>
            </a:xfrm>
            <a:custGeom>
              <a:avLst/>
              <a:gdLst/>
              <a:ahLst/>
              <a:cxnLst/>
              <a:rect l="l" t="t" r="r" b="b"/>
              <a:pathLst>
                <a:path w="1403" h="1386" extrusionOk="0">
                  <a:moveTo>
                    <a:pt x="77" y="1"/>
                  </a:moveTo>
                  <a:cubicBezTo>
                    <a:pt x="47" y="1"/>
                    <a:pt x="22" y="23"/>
                    <a:pt x="0" y="76"/>
                  </a:cubicBezTo>
                  <a:cubicBezTo>
                    <a:pt x="0" y="76"/>
                    <a:pt x="16" y="1322"/>
                    <a:pt x="502" y="1383"/>
                  </a:cubicBezTo>
                  <a:cubicBezTo>
                    <a:pt x="517" y="1384"/>
                    <a:pt x="532" y="1385"/>
                    <a:pt x="548" y="1385"/>
                  </a:cubicBezTo>
                  <a:cubicBezTo>
                    <a:pt x="1024" y="1385"/>
                    <a:pt x="1339" y="704"/>
                    <a:pt x="1383" y="380"/>
                  </a:cubicBezTo>
                  <a:cubicBezTo>
                    <a:pt x="1402" y="219"/>
                    <a:pt x="1371" y="163"/>
                    <a:pt x="1309" y="163"/>
                  </a:cubicBezTo>
                  <a:cubicBezTo>
                    <a:pt x="1174" y="163"/>
                    <a:pt x="893" y="435"/>
                    <a:pt x="684" y="456"/>
                  </a:cubicBezTo>
                  <a:cubicBezTo>
                    <a:pt x="678" y="457"/>
                    <a:pt x="671" y="457"/>
                    <a:pt x="665" y="457"/>
                  </a:cubicBezTo>
                  <a:cubicBezTo>
                    <a:pt x="423" y="457"/>
                    <a:pt x="211" y="1"/>
                    <a:pt x="77" y="1"/>
                  </a:cubicBezTo>
                  <a:close/>
                </a:path>
              </a:pathLst>
            </a:custGeom>
            <a:solidFill>
              <a:srgbClr val="732A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2"/>
            <p:cNvSpPr/>
            <p:nvPr/>
          </p:nvSpPr>
          <p:spPr>
            <a:xfrm>
              <a:off x="1927700" y="2027150"/>
              <a:ext cx="44050" cy="33975"/>
            </a:xfrm>
            <a:custGeom>
              <a:avLst/>
              <a:gdLst/>
              <a:ahLst/>
              <a:cxnLst/>
              <a:rect l="l" t="t" r="r" b="b"/>
              <a:pathLst>
                <a:path w="1762" h="1359" extrusionOk="0">
                  <a:moveTo>
                    <a:pt x="1032" y="1"/>
                  </a:moveTo>
                  <a:cubicBezTo>
                    <a:pt x="940" y="1"/>
                    <a:pt x="849" y="16"/>
                    <a:pt x="773" y="62"/>
                  </a:cubicBezTo>
                  <a:cubicBezTo>
                    <a:pt x="545" y="244"/>
                    <a:pt x="348" y="472"/>
                    <a:pt x="226" y="761"/>
                  </a:cubicBezTo>
                  <a:cubicBezTo>
                    <a:pt x="150" y="913"/>
                    <a:pt x="89" y="1065"/>
                    <a:pt x="29" y="1232"/>
                  </a:cubicBezTo>
                  <a:cubicBezTo>
                    <a:pt x="0" y="1307"/>
                    <a:pt x="59" y="1359"/>
                    <a:pt x="119" y="1359"/>
                  </a:cubicBezTo>
                  <a:cubicBezTo>
                    <a:pt x="156" y="1359"/>
                    <a:pt x="194" y="1339"/>
                    <a:pt x="211" y="1293"/>
                  </a:cubicBezTo>
                  <a:cubicBezTo>
                    <a:pt x="211" y="1278"/>
                    <a:pt x="211" y="1278"/>
                    <a:pt x="226" y="1262"/>
                  </a:cubicBezTo>
                  <a:cubicBezTo>
                    <a:pt x="287" y="1080"/>
                    <a:pt x="363" y="913"/>
                    <a:pt x="454" y="746"/>
                  </a:cubicBezTo>
                  <a:cubicBezTo>
                    <a:pt x="545" y="548"/>
                    <a:pt x="697" y="366"/>
                    <a:pt x="880" y="229"/>
                  </a:cubicBezTo>
                  <a:cubicBezTo>
                    <a:pt x="925" y="199"/>
                    <a:pt x="971" y="183"/>
                    <a:pt x="1032" y="183"/>
                  </a:cubicBezTo>
                  <a:cubicBezTo>
                    <a:pt x="1168" y="199"/>
                    <a:pt x="1305" y="275"/>
                    <a:pt x="1412" y="381"/>
                  </a:cubicBezTo>
                  <a:cubicBezTo>
                    <a:pt x="1457" y="427"/>
                    <a:pt x="1503" y="472"/>
                    <a:pt x="1533" y="518"/>
                  </a:cubicBezTo>
                  <a:lnTo>
                    <a:pt x="1579" y="563"/>
                  </a:lnTo>
                  <a:lnTo>
                    <a:pt x="1579" y="578"/>
                  </a:lnTo>
                  <a:cubicBezTo>
                    <a:pt x="1589" y="608"/>
                    <a:pt x="1617" y="625"/>
                    <a:pt x="1649" y="625"/>
                  </a:cubicBezTo>
                  <a:cubicBezTo>
                    <a:pt x="1666" y="625"/>
                    <a:pt x="1684" y="620"/>
                    <a:pt x="1700" y="609"/>
                  </a:cubicBezTo>
                  <a:cubicBezTo>
                    <a:pt x="1746" y="578"/>
                    <a:pt x="1761" y="518"/>
                    <a:pt x="1731" y="472"/>
                  </a:cubicBezTo>
                  <a:lnTo>
                    <a:pt x="1731" y="472"/>
                  </a:lnTo>
                  <a:lnTo>
                    <a:pt x="1746" y="487"/>
                  </a:lnTo>
                  <a:cubicBezTo>
                    <a:pt x="1685" y="396"/>
                    <a:pt x="1609" y="320"/>
                    <a:pt x="1533" y="244"/>
                  </a:cubicBezTo>
                  <a:cubicBezTo>
                    <a:pt x="1412" y="107"/>
                    <a:pt x="1214" y="16"/>
                    <a:pt x="1032" y="1"/>
                  </a:cubicBezTo>
                  <a:close/>
                </a:path>
              </a:pathLst>
            </a:custGeom>
            <a:solidFill>
              <a:srgbClr val="7B6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2"/>
            <p:cNvSpPr/>
            <p:nvPr/>
          </p:nvSpPr>
          <p:spPr>
            <a:xfrm>
              <a:off x="1882825" y="2029600"/>
              <a:ext cx="38175" cy="50450"/>
            </a:xfrm>
            <a:custGeom>
              <a:avLst/>
              <a:gdLst/>
              <a:ahLst/>
              <a:cxnLst/>
              <a:rect l="l" t="t" r="r" b="b"/>
              <a:pathLst>
                <a:path w="1527" h="2018" extrusionOk="0">
                  <a:moveTo>
                    <a:pt x="468" y="0"/>
                  </a:moveTo>
                  <a:cubicBezTo>
                    <a:pt x="451" y="0"/>
                    <a:pt x="432" y="3"/>
                    <a:pt x="410" y="9"/>
                  </a:cubicBezTo>
                  <a:cubicBezTo>
                    <a:pt x="0" y="101"/>
                    <a:pt x="152" y="1939"/>
                    <a:pt x="577" y="2015"/>
                  </a:cubicBezTo>
                  <a:cubicBezTo>
                    <a:pt x="588" y="2017"/>
                    <a:pt x="598" y="2018"/>
                    <a:pt x="608" y="2018"/>
                  </a:cubicBezTo>
                  <a:cubicBezTo>
                    <a:pt x="1028" y="2018"/>
                    <a:pt x="1527" y="839"/>
                    <a:pt x="1201" y="587"/>
                  </a:cubicBezTo>
                  <a:cubicBezTo>
                    <a:pt x="1136" y="538"/>
                    <a:pt x="1086" y="518"/>
                    <a:pt x="1045" y="518"/>
                  </a:cubicBezTo>
                  <a:cubicBezTo>
                    <a:pt x="891" y="518"/>
                    <a:pt x="863" y="787"/>
                    <a:pt x="687" y="787"/>
                  </a:cubicBezTo>
                  <a:cubicBezTo>
                    <a:pt x="676" y="787"/>
                    <a:pt x="665" y="786"/>
                    <a:pt x="653" y="784"/>
                  </a:cubicBezTo>
                  <a:cubicBezTo>
                    <a:pt x="425" y="742"/>
                    <a:pt x="734" y="0"/>
                    <a:pt x="468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2"/>
            <p:cNvSpPr/>
            <p:nvPr/>
          </p:nvSpPr>
          <p:spPr>
            <a:xfrm>
              <a:off x="1786325" y="1949275"/>
              <a:ext cx="43425" cy="24600"/>
            </a:xfrm>
            <a:custGeom>
              <a:avLst/>
              <a:gdLst/>
              <a:ahLst/>
              <a:cxnLst/>
              <a:rect l="l" t="t" r="r" b="b"/>
              <a:pathLst>
                <a:path w="1737" h="984" extrusionOk="0">
                  <a:moveTo>
                    <a:pt x="781" y="0"/>
                  </a:moveTo>
                  <a:cubicBezTo>
                    <a:pt x="377" y="0"/>
                    <a:pt x="1" y="201"/>
                    <a:pt x="46" y="776"/>
                  </a:cubicBezTo>
                  <a:cubicBezTo>
                    <a:pt x="56" y="922"/>
                    <a:pt x="261" y="983"/>
                    <a:pt x="523" y="983"/>
                  </a:cubicBezTo>
                  <a:cubicBezTo>
                    <a:pt x="1026" y="983"/>
                    <a:pt x="1737" y="756"/>
                    <a:pt x="1687" y="457"/>
                  </a:cubicBezTo>
                  <a:cubicBezTo>
                    <a:pt x="1648" y="217"/>
                    <a:pt x="1200" y="0"/>
                    <a:pt x="781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2"/>
            <p:cNvSpPr/>
            <p:nvPr/>
          </p:nvSpPr>
          <p:spPr>
            <a:xfrm>
              <a:off x="1944975" y="1981825"/>
              <a:ext cx="32125" cy="25100"/>
            </a:xfrm>
            <a:custGeom>
              <a:avLst/>
              <a:gdLst/>
              <a:ahLst/>
              <a:cxnLst/>
              <a:rect l="l" t="t" r="r" b="b"/>
              <a:pathLst>
                <a:path w="1285" h="1004" extrusionOk="0">
                  <a:moveTo>
                    <a:pt x="499" y="0"/>
                  </a:moveTo>
                  <a:cubicBezTo>
                    <a:pt x="396" y="0"/>
                    <a:pt x="294" y="50"/>
                    <a:pt x="204" y="173"/>
                  </a:cubicBezTo>
                  <a:cubicBezTo>
                    <a:pt x="1" y="440"/>
                    <a:pt x="711" y="1004"/>
                    <a:pt x="1038" y="1004"/>
                  </a:cubicBezTo>
                  <a:cubicBezTo>
                    <a:pt x="1102" y="1004"/>
                    <a:pt x="1152" y="982"/>
                    <a:pt x="1176" y="933"/>
                  </a:cubicBezTo>
                  <a:cubicBezTo>
                    <a:pt x="1284" y="693"/>
                    <a:pt x="882" y="0"/>
                    <a:pt x="499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2"/>
            <p:cNvSpPr/>
            <p:nvPr/>
          </p:nvSpPr>
          <p:spPr>
            <a:xfrm>
              <a:off x="1552900" y="1752600"/>
              <a:ext cx="74250" cy="156250"/>
            </a:xfrm>
            <a:custGeom>
              <a:avLst/>
              <a:gdLst/>
              <a:ahLst/>
              <a:cxnLst/>
              <a:rect l="l" t="t" r="r" b="b"/>
              <a:pathLst>
                <a:path w="2970" h="6250" extrusionOk="0">
                  <a:moveTo>
                    <a:pt x="657" y="0"/>
                  </a:moveTo>
                  <a:cubicBezTo>
                    <a:pt x="1" y="0"/>
                    <a:pt x="523" y="6135"/>
                    <a:pt x="523" y="6135"/>
                  </a:cubicBezTo>
                  <a:cubicBezTo>
                    <a:pt x="523" y="6135"/>
                    <a:pt x="936" y="6250"/>
                    <a:pt x="1410" y="6250"/>
                  </a:cubicBezTo>
                  <a:cubicBezTo>
                    <a:pt x="1926" y="6250"/>
                    <a:pt x="2513" y="6113"/>
                    <a:pt x="2711" y="5542"/>
                  </a:cubicBezTo>
                  <a:cubicBezTo>
                    <a:pt x="2969" y="4798"/>
                    <a:pt x="1434" y="300"/>
                    <a:pt x="705" y="11"/>
                  </a:cubicBezTo>
                  <a:cubicBezTo>
                    <a:pt x="688" y="4"/>
                    <a:pt x="672" y="0"/>
                    <a:pt x="657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2"/>
            <p:cNvSpPr/>
            <p:nvPr/>
          </p:nvSpPr>
          <p:spPr>
            <a:xfrm>
              <a:off x="1545450" y="1746775"/>
              <a:ext cx="27375" cy="164925"/>
            </a:xfrm>
            <a:custGeom>
              <a:avLst/>
              <a:gdLst/>
              <a:ahLst/>
              <a:cxnLst/>
              <a:rect l="l" t="t" r="r" b="b"/>
              <a:pathLst>
                <a:path w="1095" h="6597" extrusionOk="0">
                  <a:moveTo>
                    <a:pt x="1079" y="1"/>
                  </a:moveTo>
                  <a:cubicBezTo>
                    <a:pt x="1079" y="1"/>
                    <a:pt x="653" y="107"/>
                    <a:pt x="319" y="806"/>
                  </a:cubicBezTo>
                  <a:cubicBezTo>
                    <a:pt x="0" y="1520"/>
                    <a:pt x="578" y="6596"/>
                    <a:pt x="578" y="6596"/>
                  </a:cubicBezTo>
                  <a:lnTo>
                    <a:pt x="1079" y="6049"/>
                  </a:lnTo>
                  <a:cubicBezTo>
                    <a:pt x="1079" y="6049"/>
                    <a:pt x="729" y="1824"/>
                    <a:pt x="714" y="1049"/>
                  </a:cubicBezTo>
                  <a:cubicBezTo>
                    <a:pt x="714" y="274"/>
                    <a:pt x="1094" y="1"/>
                    <a:pt x="1094" y="1"/>
                  </a:cubicBezTo>
                  <a:close/>
                </a:path>
              </a:pathLst>
            </a:custGeom>
            <a:solidFill>
              <a:srgbClr val="EAB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52"/>
            <p:cNvSpPr/>
            <p:nvPr/>
          </p:nvSpPr>
          <p:spPr>
            <a:xfrm>
              <a:off x="1567100" y="1752100"/>
              <a:ext cx="54350" cy="142125"/>
            </a:xfrm>
            <a:custGeom>
              <a:avLst/>
              <a:gdLst/>
              <a:ahLst/>
              <a:cxnLst/>
              <a:rect l="l" t="t" r="r" b="b"/>
              <a:pathLst>
                <a:path w="2174" h="5685" extrusionOk="0">
                  <a:moveTo>
                    <a:pt x="91" y="0"/>
                  </a:moveTo>
                  <a:lnTo>
                    <a:pt x="76" y="16"/>
                  </a:lnTo>
                  <a:cubicBezTo>
                    <a:pt x="61" y="16"/>
                    <a:pt x="46" y="16"/>
                    <a:pt x="31" y="31"/>
                  </a:cubicBezTo>
                  <a:cubicBezTo>
                    <a:pt x="15" y="46"/>
                    <a:pt x="15" y="61"/>
                    <a:pt x="0" y="76"/>
                  </a:cubicBezTo>
                  <a:cubicBezTo>
                    <a:pt x="243" y="654"/>
                    <a:pt x="958" y="2402"/>
                    <a:pt x="1246" y="3207"/>
                  </a:cubicBezTo>
                  <a:cubicBezTo>
                    <a:pt x="1535" y="4028"/>
                    <a:pt x="1262" y="5304"/>
                    <a:pt x="1368" y="5684"/>
                  </a:cubicBezTo>
                  <a:cubicBezTo>
                    <a:pt x="1642" y="5669"/>
                    <a:pt x="1915" y="5593"/>
                    <a:pt x="2158" y="5471"/>
                  </a:cubicBezTo>
                  <a:cubicBezTo>
                    <a:pt x="2173" y="5426"/>
                    <a:pt x="2173" y="5365"/>
                    <a:pt x="2173" y="5319"/>
                  </a:cubicBezTo>
                  <a:cubicBezTo>
                    <a:pt x="2173" y="4742"/>
                    <a:pt x="1839" y="3526"/>
                    <a:pt x="1429" y="2402"/>
                  </a:cubicBezTo>
                  <a:cubicBezTo>
                    <a:pt x="1003" y="1231"/>
                    <a:pt x="487" y="152"/>
                    <a:pt x="137" y="16"/>
                  </a:cubicBezTo>
                  <a:cubicBezTo>
                    <a:pt x="122" y="16"/>
                    <a:pt x="107" y="0"/>
                    <a:pt x="91" y="0"/>
                  </a:cubicBezTo>
                  <a:close/>
                </a:path>
              </a:pathLst>
            </a:custGeom>
            <a:solidFill>
              <a:srgbClr val="D3A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52"/>
            <p:cNvSpPr/>
            <p:nvPr/>
          </p:nvSpPr>
          <p:spPr>
            <a:xfrm>
              <a:off x="1567100" y="1752850"/>
              <a:ext cx="775" cy="1175"/>
            </a:xfrm>
            <a:custGeom>
              <a:avLst/>
              <a:gdLst/>
              <a:ahLst/>
              <a:cxnLst/>
              <a:rect l="l" t="t" r="r" b="b"/>
              <a:pathLst>
                <a:path w="31" h="47" extrusionOk="0">
                  <a:moveTo>
                    <a:pt x="15" y="1"/>
                  </a:moveTo>
                  <a:cubicBezTo>
                    <a:pt x="15" y="7"/>
                    <a:pt x="13" y="12"/>
                    <a:pt x="11" y="18"/>
                  </a:cubicBezTo>
                  <a:lnTo>
                    <a:pt x="11" y="18"/>
                  </a:lnTo>
                  <a:cubicBezTo>
                    <a:pt x="17" y="8"/>
                    <a:pt x="20" y="1"/>
                    <a:pt x="31" y="1"/>
                  </a:cubicBezTo>
                  <a:close/>
                  <a:moveTo>
                    <a:pt x="11" y="18"/>
                  </a:moveTo>
                  <a:lnTo>
                    <a:pt x="11" y="18"/>
                  </a:lnTo>
                  <a:cubicBezTo>
                    <a:pt x="8" y="22"/>
                    <a:pt x="5" y="27"/>
                    <a:pt x="0" y="31"/>
                  </a:cubicBezTo>
                  <a:lnTo>
                    <a:pt x="0" y="46"/>
                  </a:lnTo>
                  <a:cubicBezTo>
                    <a:pt x="0" y="37"/>
                    <a:pt x="6" y="27"/>
                    <a:pt x="11" y="18"/>
                  </a:cubicBezTo>
                  <a:close/>
                </a:path>
              </a:pathLst>
            </a:custGeom>
            <a:solidFill>
              <a:srgbClr val="C79A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2"/>
            <p:cNvSpPr/>
            <p:nvPr/>
          </p:nvSpPr>
          <p:spPr>
            <a:xfrm>
              <a:off x="1464900" y="1795800"/>
              <a:ext cx="415275" cy="705525"/>
            </a:xfrm>
            <a:custGeom>
              <a:avLst/>
              <a:gdLst/>
              <a:ahLst/>
              <a:cxnLst/>
              <a:rect l="l" t="t" r="r" b="b"/>
              <a:pathLst>
                <a:path w="16611" h="28221" extrusionOk="0">
                  <a:moveTo>
                    <a:pt x="8571" y="0"/>
                  </a:moveTo>
                  <a:cubicBezTo>
                    <a:pt x="7508" y="122"/>
                    <a:pt x="7599" y="1991"/>
                    <a:pt x="7979" y="2386"/>
                  </a:cubicBezTo>
                  <a:cubicBezTo>
                    <a:pt x="8016" y="2423"/>
                    <a:pt x="8075" y="2443"/>
                    <a:pt x="8153" y="2443"/>
                  </a:cubicBezTo>
                  <a:cubicBezTo>
                    <a:pt x="8203" y="2443"/>
                    <a:pt x="8262" y="2434"/>
                    <a:pt x="8328" y="2416"/>
                  </a:cubicBezTo>
                  <a:lnTo>
                    <a:pt x="8328" y="2416"/>
                  </a:lnTo>
                  <a:lnTo>
                    <a:pt x="7979" y="3313"/>
                  </a:lnTo>
                  <a:cubicBezTo>
                    <a:pt x="7720" y="3328"/>
                    <a:pt x="7462" y="3359"/>
                    <a:pt x="7219" y="3419"/>
                  </a:cubicBezTo>
                  <a:cubicBezTo>
                    <a:pt x="6111" y="3678"/>
                    <a:pt x="6060" y="3936"/>
                    <a:pt x="5354" y="3936"/>
                  </a:cubicBezTo>
                  <a:cubicBezTo>
                    <a:pt x="5188" y="3936"/>
                    <a:pt x="4986" y="3922"/>
                    <a:pt x="4727" y="3890"/>
                  </a:cubicBezTo>
                  <a:cubicBezTo>
                    <a:pt x="4702" y="3888"/>
                    <a:pt x="4678" y="3886"/>
                    <a:pt x="4655" y="3886"/>
                  </a:cubicBezTo>
                  <a:cubicBezTo>
                    <a:pt x="3375" y="3886"/>
                    <a:pt x="3815" y="7933"/>
                    <a:pt x="3815" y="7933"/>
                  </a:cubicBezTo>
                  <a:cubicBezTo>
                    <a:pt x="3815" y="7933"/>
                    <a:pt x="0" y="7933"/>
                    <a:pt x="1034" y="8723"/>
                  </a:cubicBezTo>
                  <a:cubicBezTo>
                    <a:pt x="3374" y="10501"/>
                    <a:pt x="6140" y="11975"/>
                    <a:pt x="7416" y="13753"/>
                  </a:cubicBezTo>
                  <a:cubicBezTo>
                    <a:pt x="8055" y="14635"/>
                    <a:pt x="11504" y="18784"/>
                    <a:pt x="9696" y="23175"/>
                  </a:cubicBezTo>
                  <a:cubicBezTo>
                    <a:pt x="7994" y="27355"/>
                    <a:pt x="7888" y="28206"/>
                    <a:pt x="7888" y="28206"/>
                  </a:cubicBezTo>
                  <a:lnTo>
                    <a:pt x="13708" y="28221"/>
                  </a:lnTo>
                  <a:cubicBezTo>
                    <a:pt x="13708" y="28221"/>
                    <a:pt x="16611" y="20926"/>
                    <a:pt x="15061" y="16823"/>
                  </a:cubicBezTo>
                  <a:lnTo>
                    <a:pt x="15076" y="16823"/>
                  </a:lnTo>
                  <a:cubicBezTo>
                    <a:pt x="13526" y="12720"/>
                    <a:pt x="9833" y="11079"/>
                    <a:pt x="9833" y="11079"/>
                  </a:cubicBezTo>
                  <a:cubicBezTo>
                    <a:pt x="8587" y="10015"/>
                    <a:pt x="9529" y="7203"/>
                    <a:pt x="9635" y="5289"/>
                  </a:cubicBezTo>
                  <a:lnTo>
                    <a:pt x="9635" y="5000"/>
                  </a:lnTo>
                  <a:cubicBezTo>
                    <a:pt x="9635" y="5000"/>
                    <a:pt x="10669" y="1596"/>
                    <a:pt x="10577" y="866"/>
                  </a:cubicBezTo>
                  <a:cubicBezTo>
                    <a:pt x="10593" y="821"/>
                    <a:pt x="10577" y="775"/>
                    <a:pt x="10547" y="760"/>
                  </a:cubicBezTo>
                  <a:cubicBezTo>
                    <a:pt x="10061" y="274"/>
                    <a:pt x="9179" y="182"/>
                    <a:pt x="9179" y="182"/>
                  </a:cubicBezTo>
                  <a:cubicBezTo>
                    <a:pt x="8845" y="76"/>
                    <a:pt x="8571" y="0"/>
                    <a:pt x="8571" y="0"/>
                  </a:cubicBezTo>
                  <a:close/>
                </a:path>
              </a:pathLst>
            </a:custGeom>
            <a:solidFill>
              <a:srgbClr val="F8D2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2"/>
            <p:cNvSpPr/>
            <p:nvPr/>
          </p:nvSpPr>
          <p:spPr>
            <a:xfrm>
              <a:off x="1669300" y="1830350"/>
              <a:ext cx="46375" cy="36500"/>
            </a:xfrm>
            <a:custGeom>
              <a:avLst/>
              <a:gdLst/>
              <a:ahLst/>
              <a:cxnLst/>
              <a:rect l="l" t="t" r="r" b="b"/>
              <a:pathLst>
                <a:path w="1855" h="1460" extrusionOk="0">
                  <a:moveTo>
                    <a:pt x="1854" y="1"/>
                  </a:moveTo>
                  <a:cubicBezTo>
                    <a:pt x="1854" y="1"/>
                    <a:pt x="1094" y="806"/>
                    <a:pt x="167" y="1050"/>
                  </a:cubicBezTo>
                  <a:lnTo>
                    <a:pt x="0" y="1460"/>
                  </a:lnTo>
                  <a:lnTo>
                    <a:pt x="15" y="1460"/>
                  </a:lnTo>
                  <a:cubicBezTo>
                    <a:pt x="152" y="1460"/>
                    <a:pt x="1702" y="1429"/>
                    <a:pt x="1854" y="1"/>
                  </a:cubicBezTo>
                  <a:close/>
                </a:path>
              </a:pathLst>
            </a:custGeom>
            <a:solidFill>
              <a:srgbClr val="D3B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2"/>
            <p:cNvSpPr/>
            <p:nvPr/>
          </p:nvSpPr>
          <p:spPr>
            <a:xfrm>
              <a:off x="1687900" y="1808700"/>
              <a:ext cx="134525" cy="392125"/>
            </a:xfrm>
            <a:custGeom>
              <a:avLst/>
              <a:gdLst/>
              <a:ahLst/>
              <a:cxnLst/>
              <a:rect l="l" t="t" r="r" b="b"/>
              <a:pathLst>
                <a:path w="5381" h="15685" extrusionOk="0">
                  <a:moveTo>
                    <a:pt x="1308" y="1"/>
                  </a:moveTo>
                  <a:cubicBezTo>
                    <a:pt x="1316" y="5"/>
                    <a:pt x="1323" y="9"/>
                    <a:pt x="1331" y="13"/>
                  </a:cubicBezTo>
                  <a:lnTo>
                    <a:pt x="1331" y="13"/>
                  </a:lnTo>
                  <a:cubicBezTo>
                    <a:pt x="1328" y="9"/>
                    <a:pt x="1326" y="5"/>
                    <a:pt x="1323" y="1"/>
                  </a:cubicBezTo>
                  <a:close/>
                  <a:moveTo>
                    <a:pt x="1331" y="13"/>
                  </a:moveTo>
                  <a:cubicBezTo>
                    <a:pt x="1492" y="253"/>
                    <a:pt x="1550" y="537"/>
                    <a:pt x="1505" y="821"/>
                  </a:cubicBezTo>
                  <a:cubicBezTo>
                    <a:pt x="1399" y="1460"/>
                    <a:pt x="502" y="3770"/>
                    <a:pt x="396" y="4590"/>
                  </a:cubicBezTo>
                  <a:cubicBezTo>
                    <a:pt x="290" y="5411"/>
                    <a:pt x="1" y="8481"/>
                    <a:pt x="92" y="9301"/>
                  </a:cubicBezTo>
                  <a:cubicBezTo>
                    <a:pt x="183" y="10137"/>
                    <a:pt x="47" y="10593"/>
                    <a:pt x="1353" y="11125"/>
                  </a:cubicBezTo>
                  <a:cubicBezTo>
                    <a:pt x="2660" y="11657"/>
                    <a:pt x="1901" y="13374"/>
                    <a:pt x="1901" y="13374"/>
                  </a:cubicBezTo>
                  <a:cubicBezTo>
                    <a:pt x="2508" y="13496"/>
                    <a:pt x="3101" y="13648"/>
                    <a:pt x="3679" y="13845"/>
                  </a:cubicBezTo>
                  <a:cubicBezTo>
                    <a:pt x="3952" y="13921"/>
                    <a:pt x="4195" y="14058"/>
                    <a:pt x="4393" y="14240"/>
                  </a:cubicBezTo>
                  <a:cubicBezTo>
                    <a:pt x="4682" y="14559"/>
                    <a:pt x="4682" y="15274"/>
                    <a:pt x="4666" y="15684"/>
                  </a:cubicBezTo>
                  <a:cubicBezTo>
                    <a:pt x="4849" y="15319"/>
                    <a:pt x="5092" y="14985"/>
                    <a:pt x="5381" y="14696"/>
                  </a:cubicBezTo>
                  <a:cubicBezTo>
                    <a:pt x="4773" y="13693"/>
                    <a:pt x="3998" y="12781"/>
                    <a:pt x="3101" y="12022"/>
                  </a:cubicBezTo>
                  <a:cubicBezTo>
                    <a:pt x="2919" y="11870"/>
                    <a:pt x="2752" y="11733"/>
                    <a:pt x="2584" y="11596"/>
                  </a:cubicBezTo>
                  <a:cubicBezTo>
                    <a:pt x="2068" y="11201"/>
                    <a:pt x="1505" y="10851"/>
                    <a:pt x="913" y="10563"/>
                  </a:cubicBezTo>
                  <a:cubicBezTo>
                    <a:pt x="426" y="10152"/>
                    <a:pt x="274" y="9468"/>
                    <a:pt x="274" y="8678"/>
                  </a:cubicBezTo>
                  <a:cubicBezTo>
                    <a:pt x="274" y="7432"/>
                    <a:pt x="654" y="5928"/>
                    <a:pt x="700" y="4773"/>
                  </a:cubicBezTo>
                  <a:lnTo>
                    <a:pt x="700" y="4590"/>
                  </a:lnTo>
                  <a:lnTo>
                    <a:pt x="700" y="4484"/>
                  </a:lnTo>
                  <a:cubicBezTo>
                    <a:pt x="700" y="4469"/>
                    <a:pt x="1673" y="1338"/>
                    <a:pt x="1673" y="441"/>
                  </a:cubicBezTo>
                  <a:cubicBezTo>
                    <a:pt x="1673" y="411"/>
                    <a:pt x="1673" y="381"/>
                    <a:pt x="1673" y="350"/>
                  </a:cubicBezTo>
                  <a:cubicBezTo>
                    <a:pt x="1673" y="335"/>
                    <a:pt x="1673" y="335"/>
                    <a:pt x="1673" y="320"/>
                  </a:cubicBezTo>
                  <a:cubicBezTo>
                    <a:pt x="1673" y="289"/>
                    <a:pt x="1657" y="259"/>
                    <a:pt x="1627" y="229"/>
                  </a:cubicBezTo>
                  <a:cubicBezTo>
                    <a:pt x="1542" y="143"/>
                    <a:pt x="1443" y="71"/>
                    <a:pt x="1331" y="13"/>
                  </a:cubicBezTo>
                  <a:close/>
                </a:path>
              </a:pathLst>
            </a:custGeom>
            <a:solidFill>
              <a:srgbClr val="D3B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2"/>
            <p:cNvSpPr/>
            <p:nvPr/>
          </p:nvSpPr>
          <p:spPr>
            <a:xfrm>
              <a:off x="1695500" y="2165450"/>
              <a:ext cx="78675" cy="44850"/>
            </a:xfrm>
            <a:custGeom>
              <a:avLst/>
              <a:gdLst/>
              <a:ahLst/>
              <a:cxnLst/>
              <a:rect l="l" t="t" r="r" b="b"/>
              <a:pathLst>
                <a:path w="3147" h="1794" extrusionOk="0">
                  <a:moveTo>
                    <a:pt x="3147" y="1"/>
                  </a:moveTo>
                  <a:lnTo>
                    <a:pt x="1" y="1444"/>
                  </a:lnTo>
                  <a:cubicBezTo>
                    <a:pt x="62" y="1566"/>
                    <a:pt x="122" y="1672"/>
                    <a:pt x="183" y="1794"/>
                  </a:cubicBezTo>
                  <a:cubicBezTo>
                    <a:pt x="989" y="1536"/>
                    <a:pt x="2615" y="943"/>
                    <a:pt x="3147" y="1"/>
                  </a:cubicBezTo>
                  <a:close/>
                </a:path>
              </a:pathLst>
            </a:custGeom>
            <a:solidFill>
              <a:srgbClr val="D3B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2"/>
            <p:cNvSpPr/>
            <p:nvPr/>
          </p:nvSpPr>
          <p:spPr>
            <a:xfrm>
              <a:off x="1779850" y="2151025"/>
              <a:ext cx="2300" cy="3825"/>
            </a:xfrm>
            <a:custGeom>
              <a:avLst/>
              <a:gdLst/>
              <a:ahLst/>
              <a:cxnLst/>
              <a:rect l="l" t="t" r="r" b="b"/>
              <a:pathLst>
                <a:path w="92" h="153" extrusionOk="0">
                  <a:moveTo>
                    <a:pt x="92" y="0"/>
                  </a:moveTo>
                  <a:lnTo>
                    <a:pt x="1" y="152"/>
                  </a:lnTo>
                  <a:lnTo>
                    <a:pt x="1" y="152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B397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2"/>
            <p:cNvSpPr/>
            <p:nvPr/>
          </p:nvSpPr>
          <p:spPr>
            <a:xfrm>
              <a:off x="1716775" y="2229650"/>
              <a:ext cx="74500" cy="33575"/>
            </a:xfrm>
            <a:custGeom>
              <a:avLst/>
              <a:gdLst/>
              <a:ahLst/>
              <a:cxnLst/>
              <a:rect l="l" t="t" r="r" b="b"/>
              <a:pathLst>
                <a:path w="2980" h="1343" extrusionOk="0">
                  <a:moveTo>
                    <a:pt x="2980" y="1"/>
                  </a:moveTo>
                  <a:cubicBezTo>
                    <a:pt x="1977" y="548"/>
                    <a:pt x="578" y="822"/>
                    <a:pt x="1" y="928"/>
                  </a:cubicBezTo>
                  <a:cubicBezTo>
                    <a:pt x="16" y="989"/>
                    <a:pt x="31" y="1050"/>
                    <a:pt x="46" y="1110"/>
                  </a:cubicBezTo>
                  <a:lnTo>
                    <a:pt x="77" y="1262"/>
                  </a:lnTo>
                  <a:cubicBezTo>
                    <a:pt x="253" y="1313"/>
                    <a:pt x="440" y="1342"/>
                    <a:pt x="628" y="1342"/>
                  </a:cubicBezTo>
                  <a:cubicBezTo>
                    <a:pt x="667" y="1342"/>
                    <a:pt x="706" y="1341"/>
                    <a:pt x="746" y="1338"/>
                  </a:cubicBezTo>
                  <a:cubicBezTo>
                    <a:pt x="1110" y="1338"/>
                    <a:pt x="1490" y="1308"/>
                    <a:pt x="1855" y="1247"/>
                  </a:cubicBezTo>
                  <a:cubicBezTo>
                    <a:pt x="2128" y="1217"/>
                    <a:pt x="2387" y="1126"/>
                    <a:pt x="2600" y="958"/>
                  </a:cubicBezTo>
                  <a:cubicBezTo>
                    <a:pt x="2721" y="639"/>
                    <a:pt x="2843" y="320"/>
                    <a:pt x="2980" y="16"/>
                  </a:cubicBezTo>
                  <a:lnTo>
                    <a:pt x="2980" y="1"/>
                  </a:lnTo>
                  <a:close/>
                </a:path>
              </a:pathLst>
            </a:custGeom>
            <a:solidFill>
              <a:srgbClr val="D3B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2"/>
            <p:cNvSpPr/>
            <p:nvPr/>
          </p:nvSpPr>
          <p:spPr>
            <a:xfrm>
              <a:off x="1706900" y="2292350"/>
              <a:ext cx="59300" cy="208975"/>
            </a:xfrm>
            <a:custGeom>
              <a:avLst/>
              <a:gdLst/>
              <a:ahLst/>
              <a:cxnLst/>
              <a:rect l="l" t="t" r="r" b="b"/>
              <a:pathLst>
                <a:path w="2372" h="8359" extrusionOk="0">
                  <a:moveTo>
                    <a:pt x="1900" y="0"/>
                  </a:moveTo>
                  <a:cubicBezTo>
                    <a:pt x="1900" y="0"/>
                    <a:pt x="913" y="3450"/>
                    <a:pt x="669" y="4468"/>
                  </a:cubicBezTo>
                  <a:cubicBezTo>
                    <a:pt x="487" y="5289"/>
                    <a:pt x="122" y="7523"/>
                    <a:pt x="1" y="8359"/>
                  </a:cubicBezTo>
                  <a:lnTo>
                    <a:pt x="381" y="8359"/>
                  </a:lnTo>
                  <a:cubicBezTo>
                    <a:pt x="867" y="5760"/>
                    <a:pt x="1490" y="3177"/>
                    <a:pt x="2250" y="639"/>
                  </a:cubicBezTo>
                  <a:cubicBezTo>
                    <a:pt x="2265" y="593"/>
                    <a:pt x="2280" y="548"/>
                    <a:pt x="2296" y="502"/>
                  </a:cubicBezTo>
                  <a:lnTo>
                    <a:pt x="2372" y="0"/>
                  </a:lnTo>
                  <a:close/>
                </a:path>
              </a:pathLst>
            </a:custGeom>
            <a:solidFill>
              <a:srgbClr val="D3B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2"/>
            <p:cNvSpPr/>
            <p:nvPr/>
          </p:nvSpPr>
          <p:spPr>
            <a:xfrm>
              <a:off x="1641550" y="1789400"/>
              <a:ext cx="64250" cy="67200"/>
            </a:xfrm>
            <a:custGeom>
              <a:avLst/>
              <a:gdLst/>
              <a:ahLst/>
              <a:cxnLst/>
              <a:rect l="l" t="t" r="r" b="b"/>
              <a:pathLst>
                <a:path w="2570" h="2688" extrusionOk="0">
                  <a:moveTo>
                    <a:pt x="1577" y="0"/>
                  </a:moveTo>
                  <a:cubicBezTo>
                    <a:pt x="1158" y="0"/>
                    <a:pt x="707" y="693"/>
                    <a:pt x="366" y="1593"/>
                  </a:cubicBezTo>
                  <a:cubicBezTo>
                    <a:pt x="1" y="2612"/>
                    <a:pt x="1004" y="2688"/>
                    <a:pt x="1004" y="2688"/>
                  </a:cubicBezTo>
                  <a:cubicBezTo>
                    <a:pt x="1004" y="2688"/>
                    <a:pt x="366" y="818"/>
                    <a:pt x="1551" y="530"/>
                  </a:cubicBezTo>
                  <a:cubicBezTo>
                    <a:pt x="1769" y="479"/>
                    <a:pt x="1955" y="462"/>
                    <a:pt x="2105" y="462"/>
                  </a:cubicBezTo>
                  <a:cubicBezTo>
                    <a:pt x="2407" y="462"/>
                    <a:pt x="2569" y="530"/>
                    <a:pt x="2569" y="530"/>
                  </a:cubicBezTo>
                  <a:cubicBezTo>
                    <a:pt x="2311" y="317"/>
                    <a:pt x="2022" y="150"/>
                    <a:pt x="1718" y="28"/>
                  </a:cubicBezTo>
                  <a:cubicBezTo>
                    <a:pt x="1672" y="9"/>
                    <a:pt x="1624" y="0"/>
                    <a:pt x="1577" y="0"/>
                  </a:cubicBezTo>
                  <a:close/>
                </a:path>
              </a:pathLst>
            </a:custGeom>
            <a:solidFill>
              <a:srgbClr val="EAB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2"/>
            <p:cNvSpPr/>
            <p:nvPr/>
          </p:nvSpPr>
          <p:spPr>
            <a:xfrm>
              <a:off x="1477425" y="1989075"/>
              <a:ext cx="103250" cy="54875"/>
            </a:xfrm>
            <a:custGeom>
              <a:avLst/>
              <a:gdLst/>
              <a:ahLst/>
              <a:cxnLst/>
              <a:rect l="l" t="t" r="r" b="b"/>
              <a:pathLst>
                <a:path w="4130" h="2195" extrusionOk="0">
                  <a:moveTo>
                    <a:pt x="3010" y="1"/>
                  </a:moveTo>
                  <a:cubicBezTo>
                    <a:pt x="2514" y="1"/>
                    <a:pt x="1921" y="65"/>
                    <a:pt x="1520" y="65"/>
                  </a:cubicBezTo>
                  <a:cubicBezTo>
                    <a:pt x="320" y="65"/>
                    <a:pt x="1" y="308"/>
                    <a:pt x="153" y="719"/>
                  </a:cubicBezTo>
                  <a:cubicBezTo>
                    <a:pt x="290" y="1114"/>
                    <a:pt x="1824" y="2147"/>
                    <a:pt x="2235" y="2193"/>
                  </a:cubicBezTo>
                  <a:cubicBezTo>
                    <a:pt x="2242" y="2194"/>
                    <a:pt x="2250" y="2194"/>
                    <a:pt x="2257" y="2194"/>
                  </a:cubicBezTo>
                  <a:cubicBezTo>
                    <a:pt x="2697" y="2194"/>
                    <a:pt x="4130" y="560"/>
                    <a:pt x="3876" y="202"/>
                  </a:cubicBezTo>
                  <a:cubicBezTo>
                    <a:pt x="3759" y="44"/>
                    <a:pt x="3417" y="1"/>
                    <a:pt x="3010" y="1"/>
                  </a:cubicBezTo>
                  <a:close/>
                </a:path>
              </a:pathLst>
            </a:custGeom>
            <a:solidFill>
              <a:srgbClr val="254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2"/>
            <p:cNvSpPr/>
            <p:nvPr/>
          </p:nvSpPr>
          <p:spPr>
            <a:xfrm>
              <a:off x="1454625" y="1986000"/>
              <a:ext cx="111350" cy="56775"/>
            </a:xfrm>
            <a:custGeom>
              <a:avLst/>
              <a:gdLst/>
              <a:ahLst/>
              <a:cxnLst/>
              <a:rect l="l" t="t" r="r" b="b"/>
              <a:pathLst>
                <a:path w="4454" h="2271" extrusionOk="0">
                  <a:moveTo>
                    <a:pt x="2926" y="0"/>
                  </a:moveTo>
                  <a:cubicBezTo>
                    <a:pt x="1930" y="0"/>
                    <a:pt x="766" y="112"/>
                    <a:pt x="487" y="477"/>
                  </a:cubicBezTo>
                  <a:cubicBezTo>
                    <a:pt x="1" y="1130"/>
                    <a:pt x="2964" y="2270"/>
                    <a:pt x="2964" y="2270"/>
                  </a:cubicBezTo>
                  <a:cubicBezTo>
                    <a:pt x="2964" y="2270"/>
                    <a:pt x="791" y="796"/>
                    <a:pt x="1794" y="507"/>
                  </a:cubicBezTo>
                  <a:cubicBezTo>
                    <a:pt x="2144" y="401"/>
                    <a:pt x="4454" y="127"/>
                    <a:pt x="4454" y="127"/>
                  </a:cubicBezTo>
                  <a:lnTo>
                    <a:pt x="4438" y="127"/>
                  </a:lnTo>
                  <a:cubicBezTo>
                    <a:pt x="4321" y="62"/>
                    <a:pt x="3671" y="0"/>
                    <a:pt x="2926" y="0"/>
                  </a:cubicBezTo>
                  <a:close/>
                </a:path>
              </a:pathLst>
            </a:custGeom>
            <a:solidFill>
              <a:srgbClr val="92A4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2"/>
            <p:cNvSpPr/>
            <p:nvPr/>
          </p:nvSpPr>
          <p:spPr>
            <a:xfrm>
              <a:off x="1534425" y="1989925"/>
              <a:ext cx="40675" cy="53975"/>
            </a:xfrm>
            <a:custGeom>
              <a:avLst/>
              <a:gdLst/>
              <a:ahLst/>
              <a:cxnLst/>
              <a:rect l="l" t="t" r="r" b="b"/>
              <a:pathLst>
                <a:path w="1627" h="2159" extrusionOk="0">
                  <a:moveTo>
                    <a:pt x="1170" y="1"/>
                  </a:moveTo>
                  <a:cubicBezTo>
                    <a:pt x="1170" y="1"/>
                    <a:pt x="1596" y="46"/>
                    <a:pt x="1307" y="533"/>
                  </a:cubicBezTo>
                  <a:cubicBezTo>
                    <a:pt x="1094" y="928"/>
                    <a:pt x="319" y="1824"/>
                    <a:pt x="0" y="2159"/>
                  </a:cubicBezTo>
                  <a:cubicBezTo>
                    <a:pt x="441" y="2098"/>
                    <a:pt x="1626" y="761"/>
                    <a:pt x="1626" y="274"/>
                  </a:cubicBezTo>
                  <a:cubicBezTo>
                    <a:pt x="1626" y="244"/>
                    <a:pt x="1611" y="213"/>
                    <a:pt x="1596" y="183"/>
                  </a:cubicBezTo>
                  <a:cubicBezTo>
                    <a:pt x="1490" y="61"/>
                    <a:pt x="1338" y="1"/>
                    <a:pt x="1170" y="1"/>
                  </a:cubicBezTo>
                  <a:close/>
                </a:path>
              </a:pathLst>
            </a:custGeom>
            <a:solidFill>
              <a:srgbClr val="1D3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2"/>
            <p:cNvSpPr/>
            <p:nvPr/>
          </p:nvSpPr>
          <p:spPr>
            <a:xfrm>
              <a:off x="1572425" y="2022600"/>
              <a:ext cx="31925" cy="24050"/>
            </a:xfrm>
            <a:custGeom>
              <a:avLst/>
              <a:gdLst/>
              <a:ahLst/>
              <a:cxnLst/>
              <a:rect l="l" t="t" r="r" b="b"/>
              <a:pathLst>
                <a:path w="1277" h="962" extrusionOk="0">
                  <a:moveTo>
                    <a:pt x="669" y="1"/>
                  </a:moveTo>
                  <a:cubicBezTo>
                    <a:pt x="547" y="1"/>
                    <a:pt x="426" y="61"/>
                    <a:pt x="334" y="153"/>
                  </a:cubicBezTo>
                  <a:cubicBezTo>
                    <a:pt x="213" y="274"/>
                    <a:pt x="122" y="426"/>
                    <a:pt x="76" y="593"/>
                  </a:cubicBezTo>
                  <a:cubicBezTo>
                    <a:pt x="46" y="669"/>
                    <a:pt x="15" y="760"/>
                    <a:pt x="0" y="852"/>
                  </a:cubicBezTo>
                  <a:cubicBezTo>
                    <a:pt x="0" y="897"/>
                    <a:pt x="30" y="958"/>
                    <a:pt x="76" y="958"/>
                  </a:cubicBezTo>
                  <a:cubicBezTo>
                    <a:pt x="86" y="961"/>
                    <a:pt x="96" y="962"/>
                    <a:pt x="106" y="962"/>
                  </a:cubicBezTo>
                  <a:cubicBezTo>
                    <a:pt x="151" y="962"/>
                    <a:pt x="182" y="932"/>
                    <a:pt x="182" y="882"/>
                  </a:cubicBezTo>
                  <a:lnTo>
                    <a:pt x="198" y="882"/>
                  </a:lnTo>
                  <a:cubicBezTo>
                    <a:pt x="228" y="745"/>
                    <a:pt x="274" y="624"/>
                    <a:pt x="334" y="502"/>
                  </a:cubicBezTo>
                  <a:cubicBezTo>
                    <a:pt x="365" y="411"/>
                    <a:pt x="426" y="335"/>
                    <a:pt x="486" y="274"/>
                  </a:cubicBezTo>
                  <a:cubicBezTo>
                    <a:pt x="532" y="229"/>
                    <a:pt x="608" y="198"/>
                    <a:pt x="684" y="198"/>
                  </a:cubicBezTo>
                  <a:cubicBezTo>
                    <a:pt x="775" y="198"/>
                    <a:pt x="836" y="229"/>
                    <a:pt x="897" y="274"/>
                  </a:cubicBezTo>
                  <a:cubicBezTo>
                    <a:pt x="973" y="335"/>
                    <a:pt x="1033" y="411"/>
                    <a:pt x="1064" y="487"/>
                  </a:cubicBezTo>
                  <a:cubicBezTo>
                    <a:pt x="1079" y="517"/>
                    <a:pt x="1079" y="548"/>
                    <a:pt x="1094" y="593"/>
                  </a:cubicBezTo>
                  <a:lnTo>
                    <a:pt x="1094" y="609"/>
                  </a:lnTo>
                  <a:cubicBezTo>
                    <a:pt x="1094" y="669"/>
                    <a:pt x="1140" y="700"/>
                    <a:pt x="1185" y="700"/>
                  </a:cubicBezTo>
                  <a:cubicBezTo>
                    <a:pt x="1246" y="700"/>
                    <a:pt x="1277" y="654"/>
                    <a:pt x="1277" y="593"/>
                  </a:cubicBezTo>
                  <a:cubicBezTo>
                    <a:pt x="1261" y="502"/>
                    <a:pt x="1231" y="396"/>
                    <a:pt x="1185" y="320"/>
                  </a:cubicBezTo>
                  <a:cubicBezTo>
                    <a:pt x="1140" y="229"/>
                    <a:pt x="1079" y="168"/>
                    <a:pt x="1003" y="107"/>
                  </a:cubicBezTo>
                  <a:cubicBezTo>
                    <a:pt x="912" y="46"/>
                    <a:pt x="805" y="1"/>
                    <a:pt x="699" y="1"/>
                  </a:cubicBezTo>
                  <a:close/>
                </a:path>
              </a:pathLst>
            </a:custGeom>
            <a:solidFill>
              <a:srgbClr val="544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52"/>
            <p:cNvSpPr/>
            <p:nvPr/>
          </p:nvSpPr>
          <p:spPr>
            <a:xfrm>
              <a:off x="1622575" y="1959150"/>
              <a:ext cx="43700" cy="4975"/>
            </a:xfrm>
            <a:custGeom>
              <a:avLst/>
              <a:gdLst/>
              <a:ahLst/>
              <a:cxnLst/>
              <a:rect l="l" t="t" r="r" b="b"/>
              <a:pathLst>
                <a:path w="1748" h="199" extrusionOk="0">
                  <a:moveTo>
                    <a:pt x="0" y="1"/>
                  </a:moveTo>
                  <a:lnTo>
                    <a:pt x="0" y="198"/>
                  </a:lnTo>
                  <a:lnTo>
                    <a:pt x="1748" y="198"/>
                  </a:lnTo>
                  <a:lnTo>
                    <a:pt x="1748" y="1"/>
                  </a:lnTo>
                  <a:close/>
                </a:path>
              </a:pathLst>
            </a:custGeom>
            <a:solidFill>
              <a:srgbClr val="544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52"/>
            <p:cNvSpPr/>
            <p:nvPr/>
          </p:nvSpPr>
          <p:spPr>
            <a:xfrm>
              <a:off x="1624475" y="1961425"/>
              <a:ext cx="11025" cy="15250"/>
            </a:xfrm>
            <a:custGeom>
              <a:avLst/>
              <a:gdLst/>
              <a:ahLst/>
              <a:cxnLst/>
              <a:rect l="l" t="t" r="r" b="b"/>
              <a:pathLst>
                <a:path w="441" h="610" extrusionOk="0">
                  <a:moveTo>
                    <a:pt x="0" y="1"/>
                  </a:moveTo>
                  <a:cubicBezTo>
                    <a:pt x="0" y="1"/>
                    <a:pt x="15" y="609"/>
                    <a:pt x="162" y="609"/>
                  </a:cubicBezTo>
                  <a:cubicBezTo>
                    <a:pt x="164" y="609"/>
                    <a:pt x="165" y="609"/>
                    <a:pt x="167" y="609"/>
                  </a:cubicBezTo>
                  <a:cubicBezTo>
                    <a:pt x="334" y="594"/>
                    <a:pt x="441" y="1"/>
                    <a:pt x="441" y="1"/>
                  </a:cubicBezTo>
                  <a:close/>
                </a:path>
              </a:pathLst>
            </a:custGeom>
            <a:solidFill>
              <a:srgbClr val="544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52"/>
            <p:cNvSpPr/>
            <p:nvPr/>
          </p:nvSpPr>
          <p:spPr>
            <a:xfrm>
              <a:off x="1559875" y="1956500"/>
              <a:ext cx="38400" cy="4575"/>
            </a:xfrm>
            <a:custGeom>
              <a:avLst/>
              <a:gdLst/>
              <a:ahLst/>
              <a:cxnLst/>
              <a:rect l="l" t="t" r="r" b="b"/>
              <a:pathLst>
                <a:path w="1536" h="183" extrusionOk="0">
                  <a:moveTo>
                    <a:pt x="1" y="0"/>
                  </a:moveTo>
                  <a:lnTo>
                    <a:pt x="1" y="183"/>
                  </a:lnTo>
                  <a:lnTo>
                    <a:pt x="1535" y="183"/>
                  </a:lnTo>
                  <a:lnTo>
                    <a:pt x="1535" y="0"/>
                  </a:lnTo>
                  <a:close/>
                </a:path>
              </a:pathLst>
            </a:custGeom>
            <a:solidFill>
              <a:srgbClr val="544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2"/>
            <p:cNvSpPr/>
            <p:nvPr/>
          </p:nvSpPr>
          <p:spPr>
            <a:xfrm>
              <a:off x="1563675" y="1958775"/>
              <a:ext cx="7250" cy="15225"/>
            </a:xfrm>
            <a:custGeom>
              <a:avLst/>
              <a:gdLst/>
              <a:ahLst/>
              <a:cxnLst/>
              <a:rect l="l" t="t" r="r" b="b"/>
              <a:pathLst>
                <a:path w="290" h="609" extrusionOk="0">
                  <a:moveTo>
                    <a:pt x="0" y="1"/>
                  </a:moveTo>
                  <a:cubicBezTo>
                    <a:pt x="0" y="1"/>
                    <a:pt x="76" y="593"/>
                    <a:pt x="168" y="608"/>
                  </a:cubicBezTo>
                  <a:cubicBezTo>
                    <a:pt x="169" y="609"/>
                    <a:pt x="170" y="609"/>
                    <a:pt x="171" y="609"/>
                  </a:cubicBezTo>
                  <a:cubicBezTo>
                    <a:pt x="260" y="609"/>
                    <a:pt x="289" y="1"/>
                    <a:pt x="289" y="1"/>
                  </a:cubicBezTo>
                  <a:close/>
                </a:path>
              </a:pathLst>
            </a:custGeom>
            <a:solidFill>
              <a:srgbClr val="5449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52"/>
            <p:cNvSpPr/>
            <p:nvPr/>
          </p:nvSpPr>
          <p:spPr>
            <a:xfrm>
              <a:off x="1618775" y="2096200"/>
              <a:ext cx="195850" cy="115025"/>
            </a:xfrm>
            <a:custGeom>
              <a:avLst/>
              <a:gdLst/>
              <a:ahLst/>
              <a:cxnLst/>
              <a:rect l="l" t="t" r="r" b="b"/>
              <a:pathLst>
                <a:path w="7834" h="4601" extrusionOk="0">
                  <a:moveTo>
                    <a:pt x="6638" y="0"/>
                  </a:moveTo>
                  <a:cubicBezTo>
                    <a:pt x="6324" y="0"/>
                    <a:pt x="6190" y="514"/>
                    <a:pt x="5957" y="582"/>
                  </a:cubicBezTo>
                  <a:cubicBezTo>
                    <a:pt x="5702" y="673"/>
                    <a:pt x="4418" y="2847"/>
                    <a:pt x="2152" y="2847"/>
                  </a:cubicBezTo>
                  <a:cubicBezTo>
                    <a:pt x="2129" y="2847"/>
                    <a:pt x="2106" y="2847"/>
                    <a:pt x="2082" y="2847"/>
                  </a:cubicBezTo>
                  <a:cubicBezTo>
                    <a:pt x="2082" y="2847"/>
                    <a:pt x="1489" y="2026"/>
                    <a:pt x="1277" y="1737"/>
                  </a:cubicBezTo>
                  <a:cubicBezTo>
                    <a:pt x="1277" y="1737"/>
                    <a:pt x="0" y="3151"/>
                    <a:pt x="350" y="4017"/>
                  </a:cubicBezTo>
                  <a:cubicBezTo>
                    <a:pt x="505" y="4401"/>
                    <a:pt x="932" y="4600"/>
                    <a:pt x="1566" y="4600"/>
                  </a:cubicBezTo>
                  <a:cubicBezTo>
                    <a:pt x="2360" y="4600"/>
                    <a:pt x="3477" y="4288"/>
                    <a:pt x="4787" y="3637"/>
                  </a:cubicBezTo>
                  <a:cubicBezTo>
                    <a:pt x="7082" y="2497"/>
                    <a:pt x="7834" y="1111"/>
                    <a:pt x="7435" y="1111"/>
                  </a:cubicBezTo>
                  <a:cubicBezTo>
                    <a:pt x="7424" y="1111"/>
                    <a:pt x="7413" y="1112"/>
                    <a:pt x="7401" y="1114"/>
                  </a:cubicBezTo>
                  <a:cubicBezTo>
                    <a:pt x="7158" y="1129"/>
                    <a:pt x="6930" y="1221"/>
                    <a:pt x="6748" y="1357"/>
                  </a:cubicBezTo>
                  <a:cubicBezTo>
                    <a:pt x="6748" y="1357"/>
                    <a:pt x="7447" y="810"/>
                    <a:pt x="7143" y="643"/>
                  </a:cubicBezTo>
                  <a:cubicBezTo>
                    <a:pt x="7100" y="623"/>
                    <a:pt x="7054" y="614"/>
                    <a:pt x="7007" y="614"/>
                  </a:cubicBezTo>
                  <a:cubicBezTo>
                    <a:pt x="6714" y="614"/>
                    <a:pt x="6379" y="966"/>
                    <a:pt x="6368" y="977"/>
                  </a:cubicBezTo>
                  <a:lnTo>
                    <a:pt x="6368" y="977"/>
                  </a:lnTo>
                  <a:cubicBezTo>
                    <a:pt x="6385" y="959"/>
                    <a:pt x="7138" y="155"/>
                    <a:pt x="6748" y="20"/>
                  </a:cubicBezTo>
                  <a:cubicBezTo>
                    <a:pt x="6709" y="7"/>
                    <a:pt x="6672" y="0"/>
                    <a:pt x="6638" y="0"/>
                  </a:cubicBezTo>
                  <a:close/>
                </a:path>
              </a:pathLst>
            </a:custGeom>
            <a:solidFill>
              <a:srgbClr val="F5DD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52"/>
            <p:cNvSpPr/>
            <p:nvPr/>
          </p:nvSpPr>
          <p:spPr>
            <a:xfrm>
              <a:off x="1716775" y="2155200"/>
              <a:ext cx="254200" cy="346125"/>
            </a:xfrm>
            <a:custGeom>
              <a:avLst/>
              <a:gdLst/>
              <a:ahLst/>
              <a:cxnLst/>
              <a:rect l="l" t="t" r="r" b="b"/>
              <a:pathLst>
                <a:path w="10168" h="13845" extrusionOk="0">
                  <a:moveTo>
                    <a:pt x="6020" y="0"/>
                  </a:moveTo>
                  <a:cubicBezTo>
                    <a:pt x="4912" y="0"/>
                    <a:pt x="3945" y="925"/>
                    <a:pt x="3481" y="1870"/>
                  </a:cubicBezTo>
                  <a:cubicBezTo>
                    <a:pt x="1338" y="6216"/>
                    <a:pt x="1" y="13845"/>
                    <a:pt x="1" y="13845"/>
                  </a:cubicBezTo>
                  <a:lnTo>
                    <a:pt x="9089" y="13845"/>
                  </a:lnTo>
                  <a:cubicBezTo>
                    <a:pt x="9089" y="13845"/>
                    <a:pt x="10168" y="4544"/>
                    <a:pt x="8557" y="1870"/>
                  </a:cubicBezTo>
                  <a:cubicBezTo>
                    <a:pt x="7731" y="503"/>
                    <a:pt x="6838" y="0"/>
                    <a:pt x="6020" y="0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52"/>
            <p:cNvSpPr/>
            <p:nvPr/>
          </p:nvSpPr>
          <p:spPr>
            <a:xfrm>
              <a:off x="1763125" y="2193575"/>
              <a:ext cx="130350" cy="115525"/>
            </a:xfrm>
            <a:custGeom>
              <a:avLst/>
              <a:gdLst/>
              <a:ahLst/>
              <a:cxnLst/>
              <a:rect l="l" t="t" r="r" b="b"/>
              <a:pathLst>
                <a:path w="5214" h="4621" extrusionOk="0">
                  <a:moveTo>
                    <a:pt x="5198" y="0"/>
                  </a:moveTo>
                  <a:cubicBezTo>
                    <a:pt x="5198" y="0"/>
                    <a:pt x="5198" y="4"/>
                    <a:pt x="5197" y="11"/>
                  </a:cubicBezTo>
                  <a:lnTo>
                    <a:pt x="5197" y="11"/>
                  </a:lnTo>
                  <a:cubicBezTo>
                    <a:pt x="5208" y="4"/>
                    <a:pt x="5214" y="0"/>
                    <a:pt x="5214" y="0"/>
                  </a:cubicBezTo>
                  <a:close/>
                  <a:moveTo>
                    <a:pt x="5197" y="11"/>
                  </a:moveTo>
                  <a:lnTo>
                    <a:pt x="5197" y="11"/>
                  </a:lnTo>
                  <a:cubicBezTo>
                    <a:pt x="4927" y="193"/>
                    <a:pt x="1368" y="2592"/>
                    <a:pt x="214" y="3951"/>
                  </a:cubicBezTo>
                  <a:cubicBezTo>
                    <a:pt x="153" y="4119"/>
                    <a:pt x="107" y="4286"/>
                    <a:pt x="47" y="4453"/>
                  </a:cubicBezTo>
                  <a:cubicBezTo>
                    <a:pt x="31" y="4499"/>
                    <a:pt x="16" y="4544"/>
                    <a:pt x="1" y="4590"/>
                  </a:cubicBezTo>
                  <a:cubicBezTo>
                    <a:pt x="198" y="4605"/>
                    <a:pt x="381" y="4620"/>
                    <a:pt x="578" y="4620"/>
                  </a:cubicBezTo>
                  <a:cubicBezTo>
                    <a:pt x="1384" y="4620"/>
                    <a:pt x="2660" y="4453"/>
                    <a:pt x="3587" y="3496"/>
                  </a:cubicBezTo>
                  <a:cubicBezTo>
                    <a:pt x="4955" y="2099"/>
                    <a:pt x="5181" y="173"/>
                    <a:pt x="5197" y="11"/>
                  </a:cubicBezTo>
                  <a:close/>
                </a:path>
              </a:pathLst>
            </a:custGeom>
            <a:solidFill>
              <a:srgbClr val="93B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52"/>
            <p:cNvSpPr/>
            <p:nvPr/>
          </p:nvSpPr>
          <p:spPr>
            <a:xfrm>
              <a:off x="1904475" y="2170400"/>
              <a:ext cx="48275" cy="330925"/>
            </a:xfrm>
            <a:custGeom>
              <a:avLst/>
              <a:gdLst/>
              <a:ahLst/>
              <a:cxnLst/>
              <a:rect l="l" t="t" r="r" b="b"/>
              <a:pathLst>
                <a:path w="1931" h="13237" extrusionOk="0">
                  <a:moveTo>
                    <a:pt x="0" y="0"/>
                  </a:moveTo>
                  <a:cubicBezTo>
                    <a:pt x="12" y="10"/>
                    <a:pt x="23" y="20"/>
                    <a:pt x="35" y="30"/>
                  </a:cubicBezTo>
                  <a:lnTo>
                    <a:pt x="35" y="30"/>
                  </a:lnTo>
                  <a:cubicBezTo>
                    <a:pt x="28" y="20"/>
                    <a:pt x="22" y="10"/>
                    <a:pt x="15" y="0"/>
                  </a:cubicBezTo>
                  <a:close/>
                  <a:moveTo>
                    <a:pt x="35" y="30"/>
                  </a:moveTo>
                  <a:lnTo>
                    <a:pt x="35" y="30"/>
                  </a:lnTo>
                  <a:cubicBezTo>
                    <a:pt x="888" y="1346"/>
                    <a:pt x="1276" y="2915"/>
                    <a:pt x="1155" y="4483"/>
                  </a:cubicBezTo>
                  <a:cubicBezTo>
                    <a:pt x="958" y="6960"/>
                    <a:pt x="851" y="11732"/>
                    <a:pt x="821" y="13237"/>
                  </a:cubicBezTo>
                  <a:lnTo>
                    <a:pt x="1566" y="13237"/>
                  </a:lnTo>
                  <a:cubicBezTo>
                    <a:pt x="1793" y="11185"/>
                    <a:pt x="1915" y="9134"/>
                    <a:pt x="1930" y="7082"/>
                  </a:cubicBezTo>
                  <a:cubicBezTo>
                    <a:pt x="1930" y="4772"/>
                    <a:pt x="1733" y="2417"/>
                    <a:pt x="1034" y="1262"/>
                  </a:cubicBezTo>
                  <a:cubicBezTo>
                    <a:pt x="768" y="804"/>
                    <a:pt x="430" y="375"/>
                    <a:pt x="35" y="30"/>
                  </a:cubicBezTo>
                  <a:close/>
                </a:path>
              </a:pathLst>
            </a:custGeom>
            <a:solidFill>
              <a:srgbClr val="93B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2"/>
            <p:cNvSpPr/>
            <p:nvPr/>
          </p:nvSpPr>
          <p:spPr>
            <a:xfrm>
              <a:off x="1787450" y="2153675"/>
              <a:ext cx="76400" cy="82100"/>
            </a:xfrm>
            <a:custGeom>
              <a:avLst/>
              <a:gdLst/>
              <a:ahLst/>
              <a:cxnLst/>
              <a:rect l="l" t="t" r="r" b="b"/>
              <a:pathLst>
                <a:path w="3056" h="3284" extrusionOk="0">
                  <a:moveTo>
                    <a:pt x="3055" y="1"/>
                  </a:moveTo>
                  <a:cubicBezTo>
                    <a:pt x="3055" y="1"/>
                    <a:pt x="1961" y="1"/>
                    <a:pt x="1216" y="608"/>
                  </a:cubicBezTo>
                  <a:cubicBezTo>
                    <a:pt x="472" y="1201"/>
                    <a:pt x="1" y="3283"/>
                    <a:pt x="1" y="3283"/>
                  </a:cubicBezTo>
                  <a:cubicBezTo>
                    <a:pt x="548" y="2888"/>
                    <a:pt x="1383" y="213"/>
                    <a:pt x="3055" y="1"/>
                  </a:cubicBezTo>
                  <a:close/>
                </a:path>
              </a:pathLst>
            </a:custGeom>
            <a:solidFill>
              <a:srgbClr val="DAEE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52"/>
            <p:cNvSpPr/>
            <p:nvPr/>
          </p:nvSpPr>
          <p:spPr>
            <a:xfrm>
              <a:off x="1675000" y="2166475"/>
              <a:ext cx="254775" cy="134025"/>
            </a:xfrm>
            <a:custGeom>
              <a:avLst/>
              <a:gdLst/>
              <a:ahLst/>
              <a:cxnLst/>
              <a:rect l="l" t="t" r="r" b="b"/>
              <a:pathLst>
                <a:path w="10191" h="5361" extrusionOk="0">
                  <a:moveTo>
                    <a:pt x="7867" y="1"/>
                  </a:moveTo>
                  <a:cubicBezTo>
                    <a:pt x="7161" y="1"/>
                    <a:pt x="6641" y="780"/>
                    <a:pt x="6641" y="780"/>
                  </a:cubicBezTo>
                  <a:cubicBezTo>
                    <a:pt x="6003" y="2954"/>
                    <a:pt x="1535" y="3668"/>
                    <a:pt x="1535" y="3668"/>
                  </a:cubicBezTo>
                  <a:lnTo>
                    <a:pt x="1353" y="3029"/>
                  </a:lnTo>
                  <a:lnTo>
                    <a:pt x="1353" y="3029"/>
                  </a:lnTo>
                  <a:cubicBezTo>
                    <a:pt x="897" y="3425"/>
                    <a:pt x="0" y="5187"/>
                    <a:pt x="3131" y="5355"/>
                  </a:cubicBezTo>
                  <a:cubicBezTo>
                    <a:pt x="3198" y="5359"/>
                    <a:pt x="3266" y="5360"/>
                    <a:pt x="3335" y="5360"/>
                  </a:cubicBezTo>
                  <a:cubicBezTo>
                    <a:pt x="6430" y="5360"/>
                    <a:pt x="10190" y="1393"/>
                    <a:pt x="8495" y="218"/>
                  </a:cubicBezTo>
                  <a:cubicBezTo>
                    <a:pt x="8276" y="62"/>
                    <a:pt x="8064" y="1"/>
                    <a:pt x="7867" y="1"/>
                  </a:cubicBezTo>
                  <a:close/>
                </a:path>
              </a:pathLst>
            </a:custGeom>
            <a:solidFill>
              <a:srgbClr val="F5DD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52"/>
            <p:cNvSpPr/>
            <p:nvPr/>
          </p:nvSpPr>
          <p:spPr>
            <a:xfrm>
              <a:off x="1988425" y="2086800"/>
              <a:ext cx="44100" cy="31950"/>
            </a:xfrm>
            <a:custGeom>
              <a:avLst/>
              <a:gdLst/>
              <a:ahLst/>
              <a:cxnLst/>
              <a:rect l="l" t="t" r="r" b="b"/>
              <a:pathLst>
                <a:path w="1764" h="1278" extrusionOk="0">
                  <a:moveTo>
                    <a:pt x="1065" y="1"/>
                  </a:moveTo>
                  <a:cubicBezTo>
                    <a:pt x="913" y="1"/>
                    <a:pt x="745" y="31"/>
                    <a:pt x="609" y="107"/>
                  </a:cubicBezTo>
                  <a:cubicBezTo>
                    <a:pt x="1" y="426"/>
                    <a:pt x="31" y="822"/>
                    <a:pt x="31" y="822"/>
                  </a:cubicBezTo>
                  <a:cubicBezTo>
                    <a:pt x="168" y="746"/>
                    <a:pt x="320" y="700"/>
                    <a:pt x="487" y="685"/>
                  </a:cubicBezTo>
                  <a:cubicBezTo>
                    <a:pt x="496" y="683"/>
                    <a:pt x="506" y="682"/>
                    <a:pt x="516" y="682"/>
                  </a:cubicBezTo>
                  <a:cubicBezTo>
                    <a:pt x="599" y="682"/>
                    <a:pt x="686" y="740"/>
                    <a:pt x="700" y="822"/>
                  </a:cubicBezTo>
                  <a:cubicBezTo>
                    <a:pt x="761" y="1019"/>
                    <a:pt x="958" y="1277"/>
                    <a:pt x="1171" y="1277"/>
                  </a:cubicBezTo>
                  <a:cubicBezTo>
                    <a:pt x="1338" y="1277"/>
                    <a:pt x="1520" y="1125"/>
                    <a:pt x="1657" y="654"/>
                  </a:cubicBezTo>
                  <a:cubicBezTo>
                    <a:pt x="1764" y="290"/>
                    <a:pt x="1475" y="1"/>
                    <a:pt x="1065" y="1"/>
                  </a:cubicBezTo>
                  <a:close/>
                </a:path>
              </a:pathLst>
            </a:custGeom>
            <a:solidFill>
              <a:srgbClr val="DCD2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2"/>
            <p:cNvSpPr/>
            <p:nvPr/>
          </p:nvSpPr>
          <p:spPr>
            <a:xfrm>
              <a:off x="1558725" y="1952325"/>
              <a:ext cx="41825" cy="6475"/>
            </a:xfrm>
            <a:custGeom>
              <a:avLst/>
              <a:gdLst/>
              <a:ahLst/>
              <a:cxnLst/>
              <a:rect l="l" t="t" r="r" b="b"/>
              <a:pathLst>
                <a:path w="1673" h="259" extrusionOk="0">
                  <a:moveTo>
                    <a:pt x="1" y="0"/>
                  </a:moveTo>
                  <a:lnTo>
                    <a:pt x="47" y="259"/>
                  </a:lnTo>
                  <a:cubicBezTo>
                    <a:pt x="47" y="259"/>
                    <a:pt x="1673" y="228"/>
                    <a:pt x="1505" y="137"/>
                  </a:cubicBezTo>
                  <a:cubicBezTo>
                    <a:pt x="1338" y="4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AB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52"/>
            <p:cNvSpPr/>
            <p:nvPr/>
          </p:nvSpPr>
          <p:spPr>
            <a:xfrm>
              <a:off x="1622175" y="1953825"/>
              <a:ext cx="46425" cy="6275"/>
            </a:xfrm>
            <a:custGeom>
              <a:avLst/>
              <a:gdLst/>
              <a:ahLst/>
              <a:cxnLst/>
              <a:rect l="l" t="t" r="r" b="b"/>
              <a:pathLst>
                <a:path w="1857" h="251" extrusionOk="0">
                  <a:moveTo>
                    <a:pt x="1" y="1"/>
                  </a:moveTo>
                  <a:lnTo>
                    <a:pt x="31" y="244"/>
                  </a:lnTo>
                  <a:cubicBezTo>
                    <a:pt x="31" y="244"/>
                    <a:pt x="406" y="250"/>
                    <a:pt x="809" y="250"/>
                  </a:cubicBezTo>
                  <a:cubicBezTo>
                    <a:pt x="1312" y="250"/>
                    <a:pt x="1857" y="241"/>
                    <a:pt x="1764" y="199"/>
                  </a:cubicBezTo>
                  <a:cubicBezTo>
                    <a:pt x="1597" y="10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AB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52"/>
            <p:cNvSpPr/>
            <p:nvPr/>
          </p:nvSpPr>
          <p:spPr>
            <a:xfrm>
              <a:off x="2198150" y="1825800"/>
              <a:ext cx="21675" cy="14475"/>
            </a:xfrm>
            <a:custGeom>
              <a:avLst/>
              <a:gdLst/>
              <a:ahLst/>
              <a:cxnLst/>
              <a:rect l="l" t="t" r="r" b="b"/>
              <a:pathLst>
                <a:path w="867" h="579" extrusionOk="0">
                  <a:moveTo>
                    <a:pt x="183" y="1"/>
                  </a:moveTo>
                  <a:cubicBezTo>
                    <a:pt x="61" y="1"/>
                    <a:pt x="1" y="137"/>
                    <a:pt x="61" y="244"/>
                  </a:cubicBezTo>
                  <a:cubicBezTo>
                    <a:pt x="153" y="381"/>
                    <a:pt x="289" y="487"/>
                    <a:pt x="441" y="563"/>
                  </a:cubicBezTo>
                  <a:cubicBezTo>
                    <a:pt x="472" y="563"/>
                    <a:pt x="502" y="578"/>
                    <a:pt x="532" y="578"/>
                  </a:cubicBezTo>
                  <a:cubicBezTo>
                    <a:pt x="700" y="578"/>
                    <a:pt x="791" y="365"/>
                    <a:pt x="836" y="213"/>
                  </a:cubicBezTo>
                  <a:cubicBezTo>
                    <a:pt x="867" y="107"/>
                    <a:pt x="791" y="16"/>
                    <a:pt x="700" y="16"/>
                  </a:cubicBezTo>
                  <a:cubicBezTo>
                    <a:pt x="593" y="16"/>
                    <a:pt x="441" y="1"/>
                    <a:pt x="289" y="1"/>
                  </a:cubicBezTo>
                  <a:close/>
                </a:path>
              </a:pathLst>
            </a:custGeom>
            <a:solidFill>
              <a:srgbClr val="D0BC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52"/>
            <p:cNvSpPr/>
            <p:nvPr/>
          </p:nvSpPr>
          <p:spPr>
            <a:xfrm>
              <a:off x="1322550" y="1819300"/>
              <a:ext cx="47375" cy="57450"/>
            </a:xfrm>
            <a:custGeom>
              <a:avLst/>
              <a:gdLst/>
              <a:ahLst/>
              <a:cxnLst/>
              <a:rect l="l" t="t" r="r" b="b"/>
              <a:pathLst>
                <a:path w="1895" h="2298" extrusionOk="0">
                  <a:moveTo>
                    <a:pt x="302" y="1"/>
                  </a:moveTo>
                  <a:cubicBezTo>
                    <a:pt x="124" y="1"/>
                    <a:pt x="0" y="335"/>
                    <a:pt x="56" y="914"/>
                  </a:cubicBezTo>
                  <a:cubicBezTo>
                    <a:pt x="124" y="1606"/>
                    <a:pt x="337" y="2298"/>
                    <a:pt x="728" y="2298"/>
                  </a:cubicBezTo>
                  <a:cubicBezTo>
                    <a:pt x="775" y="2298"/>
                    <a:pt x="825" y="2288"/>
                    <a:pt x="877" y="2267"/>
                  </a:cubicBezTo>
                  <a:cubicBezTo>
                    <a:pt x="1363" y="2054"/>
                    <a:pt x="1895" y="397"/>
                    <a:pt x="1713" y="215"/>
                  </a:cubicBezTo>
                  <a:cubicBezTo>
                    <a:pt x="1691" y="193"/>
                    <a:pt x="1664" y="184"/>
                    <a:pt x="1633" y="184"/>
                  </a:cubicBezTo>
                  <a:cubicBezTo>
                    <a:pt x="1407" y="184"/>
                    <a:pt x="967" y="707"/>
                    <a:pt x="740" y="747"/>
                  </a:cubicBezTo>
                  <a:cubicBezTo>
                    <a:pt x="724" y="751"/>
                    <a:pt x="709" y="753"/>
                    <a:pt x="696" y="753"/>
                  </a:cubicBezTo>
                  <a:cubicBezTo>
                    <a:pt x="509" y="753"/>
                    <a:pt x="697" y="353"/>
                    <a:pt x="512" y="139"/>
                  </a:cubicBezTo>
                  <a:cubicBezTo>
                    <a:pt x="439" y="46"/>
                    <a:pt x="367" y="1"/>
                    <a:pt x="302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2"/>
            <p:cNvSpPr/>
            <p:nvPr/>
          </p:nvSpPr>
          <p:spPr>
            <a:xfrm>
              <a:off x="1474425" y="1684625"/>
              <a:ext cx="49375" cy="148175"/>
            </a:xfrm>
            <a:custGeom>
              <a:avLst/>
              <a:gdLst/>
              <a:ahLst/>
              <a:cxnLst/>
              <a:rect l="l" t="t" r="r" b="b"/>
              <a:pathLst>
                <a:path w="1975" h="5927" extrusionOk="0">
                  <a:moveTo>
                    <a:pt x="1278" y="0"/>
                  </a:moveTo>
                  <a:cubicBezTo>
                    <a:pt x="1133" y="0"/>
                    <a:pt x="968" y="1909"/>
                    <a:pt x="668" y="3322"/>
                  </a:cubicBezTo>
                  <a:cubicBezTo>
                    <a:pt x="531" y="3961"/>
                    <a:pt x="288" y="4842"/>
                    <a:pt x="60" y="5648"/>
                  </a:cubicBezTo>
                  <a:cubicBezTo>
                    <a:pt x="0" y="5807"/>
                    <a:pt x="129" y="5927"/>
                    <a:pt x="260" y="5927"/>
                  </a:cubicBezTo>
                  <a:cubicBezTo>
                    <a:pt x="329" y="5927"/>
                    <a:pt x="398" y="5893"/>
                    <a:pt x="440" y="5815"/>
                  </a:cubicBezTo>
                  <a:cubicBezTo>
                    <a:pt x="592" y="5556"/>
                    <a:pt x="759" y="5268"/>
                    <a:pt x="957" y="4964"/>
                  </a:cubicBezTo>
                  <a:cubicBezTo>
                    <a:pt x="1975" y="3292"/>
                    <a:pt x="1443" y="268"/>
                    <a:pt x="1306" y="25"/>
                  </a:cubicBezTo>
                  <a:cubicBezTo>
                    <a:pt x="1297" y="8"/>
                    <a:pt x="1288" y="0"/>
                    <a:pt x="1278" y="0"/>
                  </a:cubicBezTo>
                  <a:close/>
                </a:path>
              </a:pathLst>
            </a:custGeom>
            <a:solidFill>
              <a:srgbClr val="FCFB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52"/>
            <p:cNvSpPr/>
            <p:nvPr/>
          </p:nvSpPr>
          <p:spPr>
            <a:xfrm>
              <a:off x="1085350" y="1704425"/>
              <a:ext cx="49025" cy="176875"/>
            </a:xfrm>
            <a:custGeom>
              <a:avLst/>
              <a:gdLst/>
              <a:ahLst/>
              <a:cxnLst/>
              <a:rect l="l" t="t" r="r" b="b"/>
              <a:pathLst>
                <a:path w="1961" h="7075" extrusionOk="0">
                  <a:moveTo>
                    <a:pt x="799" y="0"/>
                  </a:moveTo>
                  <a:cubicBezTo>
                    <a:pt x="753" y="0"/>
                    <a:pt x="699" y="13"/>
                    <a:pt x="639" y="38"/>
                  </a:cubicBezTo>
                  <a:cubicBezTo>
                    <a:pt x="0" y="312"/>
                    <a:pt x="259" y="5859"/>
                    <a:pt x="1961" y="7074"/>
                  </a:cubicBezTo>
                  <a:cubicBezTo>
                    <a:pt x="1961" y="7074"/>
                    <a:pt x="806" y="4157"/>
                    <a:pt x="973" y="2394"/>
                  </a:cubicBezTo>
                  <a:cubicBezTo>
                    <a:pt x="1122" y="812"/>
                    <a:pt x="1174" y="0"/>
                    <a:pt x="799" y="0"/>
                  </a:cubicBezTo>
                  <a:close/>
                </a:path>
              </a:pathLst>
            </a:custGeom>
            <a:solidFill>
              <a:srgbClr val="FCFB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52"/>
            <p:cNvSpPr/>
            <p:nvPr/>
          </p:nvSpPr>
          <p:spPr>
            <a:xfrm>
              <a:off x="1273800" y="2314400"/>
              <a:ext cx="58900" cy="71625"/>
            </a:xfrm>
            <a:custGeom>
              <a:avLst/>
              <a:gdLst/>
              <a:ahLst/>
              <a:cxnLst/>
              <a:rect l="l" t="t" r="r" b="b"/>
              <a:pathLst>
                <a:path w="2356" h="2865" extrusionOk="0">
                  <a:moveTo>
                    <a:pt x="716" y="0"/>
                  </a:moveTo>
                  <a:cubicBezTo>
                    <a:pt x="239" y="0"/>
                    <a:pt x="760" y="729"/>
                    <a:pt x="760" y="729"/>
                  </a:cubicBezTo>
                  <a:cubicBezTo>
                    <a:pt x="760" y="729"/>
                    <a:pt x="735" y="728"/>
                    <a:pt x="695" y="728"/>
                  </a:cubicBezTo>
                  <a:cubicBezTo>
                    <a:pt x="556" y="728"/>
                    <a:pt x="231" y="746"/>
                    <a:pt x="137" y="912"/>
                  </a:cubicBezTo>
                  <a:cubicBezTo>
                    <a:pt x="0" y="1124"/>
                    <a:pt x="517" y="1489"/>
                    <a:pt x="517" y="1489"/>
                  </a:cubicBezTo>
                  <a:cubicBezTo>
                    <a:pt x="517" y="1489"/>
                    <a:pt x="183" y="1565"/>
                    <a:pt x="137" y="1824"/>
                  </a:cubicBezTo>
                  <a:cubicBezTo>
                    <a:pt x="76" y="2067"/>
                    <a:pt x="851" y="2705"/>
                    <a:pt x="851" y="2705"/>
                  </a:cubicBezTo>
                  <a:cubicBezTo>
                    <a:pt x="950" y="2811"/>
                    <a:pt x="1083" y="2865"/>
                    <a:pt x="1216" y="2865"/>
                  </a:cubicBezTo>
                  <a:cubicBezTo>
                    <a:pt x="1349" y="2865"/>
                    <a:pt x="1482" y="2811"/>
                    <a:pt x="1581" y="2705"/>
                  </a:cubicBezTo>
                  <a:cubicBezTo>
                    <a:pt x="1820" y="2478"/>
                    <a:pt x="1231" y="1855"/>
                    <a:pt x="969" y="1600"/>
                  </a:cubicBezTo>
                  <a:lnTo>
                    <a:pt x="969" y="1600"/>
                  </a:lnTo>
                  <a:cubicBezTo>
                    <a:pt x="1093" y="1676"/>
                    <a:pt x="1288" y="1763"/>
                    <a:pt x="1472" y="1763"/>
                  </a:cubicBezTo>
                  <a:cubicBezTo>
                    <a:pt x="1571" y="1763"/>
                    <a:pt x="1667" y="1738"/>
                    <a:pt x="1748" y="1672"/>
                  </a:cubicBezTo>
                  <a:cubicBezTo>
                    <a:pt x="1956" y="1513"/>
                    <a:pt x="1635" y="1161"/>
                    <a:pt x="1386" y="935"/>
                  </a:cubicBezTo>
                  <a:lnTo>
                    <a:pt x="1386" y="935"/>
                  </a:lnTo>
                  <a:cubicBezTo>
                    <a:pt x="1502" y="1009"/>
                    <a:pt x="1652" y="1073"/>
                    <a:pt x="1820" y="1073"/>
                  </a:cubicBezTo>
                  <a:cubicBezTo>
                    <a:pt x="1856" y="1073"/>
                    <a:pt x="1893" y="1070"/>
                    <a:pt x="1930" y="1064"/>
                  </a:cubicBezTo>
                  <a:cubicBezTo>
                    <a:pt x="2356" y="988"/>
                    <a:pt x="1717" y="182"/>
                    <a:pt x="851" y="15"/>
                  </a:cubicBezTo>
                  <a:cubicBezTo>
                    <a:pt x="799" y="5"/>
                    <a:pt x="754" y="0"/>
                    <a:pt x="716" y="0"/>
                  </a:cubicBezTo>
                  <a:close/>
                </a:path>
              </a:pathLst>
            </a:custGeom>
            <a:solidFill>
              <a:srgbClr val="F5DD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52"/>
            <p:cNvSpPr/>
            <p:nvPr/>
          </p:nvSpPr>
          <p:spPr>
            <a:xfrm>
              <a:off x="1421200" y="2309450"/>
              <a:ext cx="58925" cy="71250"/>
            </a:xfrm>
            <a:custGeom>
              <a:avLst/>
              <a:gdLst/>
              <a:ahLst/>
              <a:cxnLst/>
              <a:rect l="l" t="t" r="r" b="b"/>
              <a:pathLst>
                <a:path w="2357" h="2850" extrusionOk="0">
                  <a:moveTo>
                    <a:pt x="1645" y="0"/>
                  </a:moveTo>
                  <a:cubicBezTo>
                    <a:pt x="1605" y="0"/>
                    <a:pt x="1559" y="5"/>
                    <a:pt x="1505" y="16"/>
                  </a:cubicBezTo>
                  <a:cubicBezTo>
                    <a:pt x="654" y="183"/>
                    <a:pt x="1" y="988"/>
                    <a:pt x="441" y="1064"/>
                  </a:cubicBezTo>
                  <a:cubicBezTo>
                    <a:pt x="476" y="1070"/>
                    <a:pt x="511" y="1073"/>
                    <a:pt x="545" y="1073"/>
                  </a:cubicBezTo>
                  <a:cubicBezTo>
                    <a:pt x="700" y="1073"/>
                    <a:pt x="843" y="1013"/>
                    <a:pt x="958" y="942"/>
                  </a:cubicBezTo>
                  <a:lnTo>
                    <a:pt x="958" y="942"/>
                  </a:lnTo>
                  <a:cubicBezTo>
                    <a:pt x="708" y="1170"/>
                    <a:pt x="407" y="1509"/>
                    <a:pt x="608" y="1672"/>
                  </a:cubicBezTo>
                  <a:cubicBezTo>
                    <a:pt x="682" y="1729"/>
                    <a:pt x="772" y="1751"/>
                    <a:pt x="867" y="1751"/>
                  </a:cubicBezTo>
                  <a:cubicBezTo>
                    <a:pt x="1054" y="1751"/>
                    <a:pt x="1259" y="1664"/>
                    <a:pt x="1388" y="1587"/>
                  </a:cubicBezTo>
                  <a:lnTo>
                    <a:pt x="1388" y="1587"/>
                  </a:lnTo>
                  <a:cubicBezTo>
                    <a:pt x="1126" y="1845"/>
                    <a:pt x="540" y="2475"/>
                    <a:pt x="791" y="2690"/>
                  </a:cubicBezTo>
                  <a:cubicBezTo>
                    <a:pt x="890" y="2797"/>
                    <a:pt x="1019" y="2850"/>
                    <a:pt x="1148" y="2850"/>
                  </a:cubicBezTo>
                  <a:cubicBezTo>
                    <a:pt x="1277" y="2850"/>
                    <a:pt x="1406" y="2797"/>
                    <a:pt x="1505" y="2690"/>
                  </a:cubicBezTo>
                  <a:cubicBezTo>
                    <a:pt x="1505" y="2690"/>
                    <a:pt x="2280" y="2067"/>
                    <a:pt x="2235" y="1809"/>
                  </a:cubicBezTo>
                  <a:cubicBezTo>
                    <a:pt x="2174" y="1550"/>
                    <a:pt x="1855" y="1474"/>
                    <a:pt x="1855" y="1474"/>
                  </a:cubicBezTo>
                  <a:cubicBezTo>
                    <a:pt x="1855" y="1474"/>
                    <a:pt x="2356" y="1125"/>
                    <a:pt x="2235" y="912"/>
                  </a:cubicBezTo>
                  <a:cubicBezTo>
                    <a:pt x="2115" y="726"/>
                    <a:pt x="1716" y="714"/>
                    <a:pt x="1618" y="714"/>
                  </a:cubicBezTo>
                  <a:cubicBezTo>
                    <a:pt x="1604" y="714"/>
                    <a:pt x="1596" y="715"/>
                    <a:pt x="1596" y="715"/>
                  </a:cubicBezTo>
                  <a:cubicBezTo>
                    <a:pt x="1596" y="715"/>
                    <a:pt x="2129" y="0"/>
                    <a:pt x="1645" y="0"/>
                  </a:cubicBezTo>
                  <a:close/>
                </a:path>
              </a:pathLst>
            </a:custGeom>
            <a:solidFill>
              <a:srgbClr val="F5DD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52"/>
            <p:cNvSpPr/>
            <p:nvPr/>
          </p:nvSpPr>
          <p:spPr>
            <a:xfrm>
              <a:off x="1874075" y="2116000"/>
              <a:ext cx="23575" cy="13125"/>
            </a:xfrm>
            <a:custGeom>
              <a:avLst/>
              <a:gdLst/>
              <a:ahLst/>
              <a:cxnLst/>
              <a:rect l="l" t="t" r="r" b="b"/>
              <a:pathLst>
                <a:path w="943" h="525" extrusionOk="0">
                  <a:moveTo>
                    <a:pt x="315" y="0"/>
                  </a:moveTo>
                  <a:cubicBezTo>
                    <a:pt x="170" y="0"/>
                    <a:pt x="0" y="216"/>
                    <a:pt x="0" y="216"/>
                  </a:cubicBezTo>
                  <a:cubicBezTo>
                    <a:pt x="46" y="368"/>
                    <a:pt x="168" y="489"/>
                    <a:pt x="335" y="520"/>
                  </a:cubicBezTo>
                  <a:cubicBezTo>
                    <a:pt x="357" y="523"/>
                    <a:pt x="379" y="525"/>
                    <a:pt x="400" y="525"/>
                  </a:cubicBezTo>
                  <a:cubicBezTo>
                    <a:pt x="659" y="525"/>
                    <a:pt x="869" y="287"/>
                    <a:pt x="897" y="231"/>
                  </a:cubicBezTo>
                  <a:cubicBezTo>
                    <a:pt x="943" y="185"/>
                    <a:pt x="943" y="79"/>
                    <a:pt x="776" y="49"/>
                  </a:cubicBezTo>
                  <a:cubicBezTo>
                    <a:pt x="764" y="47"/>
                    <a:pt x="752" y="46"/>
                    <a:pt x="741" y="46"/>
                  </a:cubicBezTo>
                  <a:cubicBezTo>
                    <a:pt x="662" y="46"/>
                    <a:pt x="587" y="91"/>
                    <a:pt x="548" y="170"/>
                  </a:cubicBezTo>
                  <a:cubicBezTo>
                    <a:pt x="548" y="170"/>
                    <a:pt x="532" y="109"/>
                    <a:pt x="380" y="18"/>
                  </a:cubicBezTo>
                  <a:cubicBezTo>
                    <a:pt x="360" y="6"/>
                    <a:pt x="338" y="0"/>
                    <a:pt x="315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52"/>
            <p:cNvSpPr/>
            <p:nvPr/>
          </p:nvSpPr>
          <p:spPr>
            <a:xfrm>
              <a:off x="1243400" y="2134250"/>
              <a:ext cx="48275" cy="33900"/>
            </a:xfrm>
            <a:custGeom>
              <a:avLst/>
              <a:gdLst/>
              <a:ahLst/>
              <a:cxnLst/>
              <a:rect l="l" t="t" r="r" b="b"/>
              <a:pathLst>
                <a:path w="1931" h="1356" extrusionOk="0">
                  <a:moveTo>
                    <a:pt x="619" y="363"/>
                  </a:moveTo>
                  <a:cubicBezTo>
                    <a:pt x="681" y="363"/>
                    <a:pt x="799" y="443"/>
                    <a:pt x="1110" y="534"/>
                  </a:cubicBezTo>
                  <a:cubicBezTo>
                    <a:pt x="1323" y="595"/>
                    <a:pt x="1505" y="717"/>
                    <a:pt x="1399" y="899"/>
                  </a:cubicBezTo>
                  <a:cubicBezTo>
                    <a:pt x="1379" y="933"/>
                    <a:pt x="1334" y="947"/>
                    <a:pt x="1275" y="947"/>
                  </a:cubicBezTo>
                  <a:cubicBezTo>
                    <a:pt x="1011" y="947"/>
                    <a:pt x="458" y="662"/>
                    <a:pt x="532" y="489"/>
                  </a:cubicBezTo>
                  <a:cubicBezTo>
                    <a:pt x="563" y="398"/>
                    <a:pt x="578" y="363"/>
                    <a:pt x="619" y="363"/>
                  </a:cubicBezTo>
                  <a:close/>
                  <a:moveTo>
                    <a:pt x="611" y="1"/>
                  </a:moveTo>
                  <a:cubicBezTo>
                    <a:pt x="459" y="1"/>
                    <a:pt x="310" y="74"/>
                    <a:pt x="213" y="185"/>
                  </a:cubicBezTo>
                  <a:cubicBezTo>
                    <a:pt x="0" y="474"/>
                    <a:pt x="122" y="884"/>
                    <a:pt x="456" y="1006"/>
                  </a:cubicBezTo>
                  <a:lnTo>
                    <a:pt x="1383" y="1355"/>
                  </a:lnTo>
                  <a:cubicBezTo>
                    <a:pt x="1383" y="1355"/>
                    <a:pt x="1930" y="1066"/>
                    <a:pt x="1854" y="580"/>
                  </a:cubicBezTo>
                  <a:cubicBezTo>
                    <a:pt x="1854" y="580"/>
                    <a:pt x="1392" y="1"/>
                    <a:pt x="706" y="1"/>
                  </a:cubicBezTo>
                  <a:cubicBezTo>
                    <a:pt x="689" y="1"/>
                    <a:pt x="671" y="2"/>
                    <a:pt x="654" y="3"/>
                  </a:cubicBezTo>
                  <a:cubicBezTo>
                    <a:pt x="640" y="1"/>
                    <a:pt x="625" y="1"/>
                    <a:pt x="611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52"/>
            <p:cNvSpPr/>
            <p:nvPr/>
          </p:nvSpPr>
          <p:spPr>
            <a:xfrm>
              <a:off x="2094800" y="2291600"/>
              <a:ext cx="49425" cy="38000"/>
            </a:xfrm>
            <a:custGeom>
              <a:avLst/>
              <a:gdLst/>
              <a:ahLst/>
              <a:cxnLst/>
              <a:rect l="l" t="t" r="r" b="b"/>
              <a:pathLst>
                <a:path w="1977" h="1520" extrusionOk="0">
                  <a:moveTo>
                    <a:pt x="989" y="0"/>
                  </a:moveTo>
                  <a:cubicBezTo>
                    <a:pt x="442" y="0"/>
                    <a:pt x="1" y="350"/>
                    <a:pt x="1" y="760"/>
                  </a:cubicBezTo>
                  <a:cubicBezTo>
                    <a:pt x="1" y="1185"/>
                    <a:pt x="442" y="1520"/>
                    <a:pt x="989" y="1520"/>
                  </a:cubicBezTo>
                  <a:cubicBezTo>
                    <a:pt x="1536" y="1520"/>
                    <a:pt x="1977" y="1185"/>
                    <a:pt x="1977" y="760"/>
                  </a:cubicBezTo>
                  <a:cubicBezTo>
                    <a:pt x="1977" y="334"/>
                    <a:pt x="1536" y="0"/>
                    <a:pt x="989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52"/>
            <p:cNvSpPr/>
            <p:nvPr/>
          </p:nvSpPr>
          <p:spPr>
            <a:xfrm>
              <a:off x="1994900" y="2267600"/>
              <a:ext cx="53575" cy="40150"/>
            </a:xfrm>
            <a:custGeom>
              <a:avLst/>
              <a:gdLst/>
              <a:ahLst/>
              <a:cxnLst/>
              <a:rect l="l" t="t" r="r" b="b"/>
              <a:pathLst>
                <a:path w="2143" h="1606" extrusionOk="0">
                  <a:moveTo>
                    <a:pt x="904" y="1"/>
                  </a:moveTo>
                  <a:cubicBezTo>
                    <a:pt x="560" y="1"/>
                    <a:pt x="259" y="166"/>
                    <a:pt x="152" y="443"/>
                  </a:cubicBezTo>
                  <a:cubicBezTo>
                    <a:pt x="0" y="839"/>
                    <a:pt x="289" y="1310"/>
                    <a:pt x="790" y="1522"/>
                  </a:cubicBezTo>
                  <a:cubicBezTo>
                    <a:pt x="934" y="1579"/>
                    <a:pt x="1081" y="1606"/>
                    <a:pt x="1222" y="1606"/>
                  </a:cubicBezTo>
                  <a:cubicBezTo>
                    <a:pt x="1573" y="1606"/>
                    <a:pt x="1882" y="1440"/>
                    <a:pt x="1991" y="1158"/>
                  </a:cubicBezTo>
                  <a:cubicBezTo>
                    <a:pt x="2143" y="763"/>
                    <a:pt x="1854" y="291"/>
                    <a:pt x="1353" y="94"/>
                  </a:cubicBezTo>
                  <a:cubicBezTo>
                    <a:pt x="1203" y="31"/>
                    <a:pt x="1050" y="1"/>
                    <a:pt x="904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52"/>
            <p:cNvSpPr/>
            <p:nvPr/>
          </p:nvSpPr>
          <p:spPr>
            <a:xfrm>
              <a:off x="1695900" y="1684850"/>
              <a:ext cx="15975" cy="12575"/>
            </a:xfrm>
            <a:custGeom>
              <a:avLst/>
              <a:gdLst/>
              <a:ahLst/>
              <a:cxnLst/>
              <a:rect l="l" t="t" r="r" b="b"/>
              <a:pathLst>
                <a:path w="639" h="503" extrusionOk="0">
                  <a:moveTo>
                    <a:pt x="638" y="1"/>
                  </a:moveTo>
                  <a:cubicBezTo>
                    <a:pt x="638" y="1"/>
                    <a:pt x="334" y="61"/>
                    <a:pt x="0" y="122"/>
                  </a:cubicBezTo>
                  <a:cubicBezTo>
                    <a:pt x="30" y="304"/>
                    <a:pt x="152" y="441"/>
                    <a:pt x="319" y="487"/>
                  </a:cubicBezTo>
                  <a:cubicBezTo>
                    <a:pt x="334" y="487"/>
                    <a:pt x="365" y="502"/>
                    <a:pt x="395" y="502"/>
                  </a:cubicBezTo>
                  <a:cubicBezTo>
                    <a:pt x="623" y="502"/>
                    <a:pt x="638" y="1"/>
                    <a:pt x="638" y="1"/>
                  </a:cubicBezTo>
                  <a:close/>
                </a:path>
              </a:pathLst>
            </a:custGeom>
            <a:solidFill>
              <a:srgbClr val="D0BC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41" name="Google Shape;1641;p52"/>
          <p:cNvSpPr txBox="1">
            <a:spLocks noGrp="1"/>
          </p:cNvSpPr>
          <p:nvPr>
            <p:ph type="title"/>
          </p:nvPr>
        </p:nvSpPr>
        <p:spPr>
          <a:xfrm>
            <a:off x="2103800" y="355650"/>
            <a:ext cx="49365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Perhaps You Need More Infographics!</a:t>
            </a:r>
            <a:endParaRPr/>
          </a:p>
        </p:txBody>
      </p:sp>
      <p:cxnSp>
        <p:nvCxnSpPr>
          <p:cNvPr id="1642" name="Google Shape;1642;p52"/>
          <p:cNvCxnSpPr>
            <a:stCxn id="1643" idx="1"/>
          </p:cNvCxnSpPr>
          <p:nvPr/>
        </p:nvCxnSpPr>
        <p:spPr>
          <a:xfrm>
            <a:off x="2350788" y="1845900"/>
            <a:ext cx="741600" cy="871800"/>
          </a:xfrm>
          <a:prstGeom prst="curvedConnector2">
            <a:avLst/>
          </a:prstGeom>
          <a:noFill/>
          <a:ln w="19050" cap="flat" cmpd="sng">
            <a:solidFill>
              <a:schemeClr val="lt1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1644" name="Google Shape;1644;p52"/>
          <p:cNvCxnSpPr/>
          <p:nvPr/>
        </p:nvCxnSpPr>
        <p:spPr>
          <a:xfrm rot="-5400000" flipH="1">
            <a:off x="2261500" y="3394325"/>
            <a:ext cx="1086900" cy="855600"/>
          </a:xfrm>
          <a:prstGeom prst="curvedConnector3">
            <a:avLst>
              <a:gd name="adj1" fmla="val 50000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1645" name="Google Shape;1645;p52"/>
          <p:cNvCxnSpPr>
            <a:stCxn id="1646" idx="3"/>
          </p:cNvCxnSpPr>
          <p:nvPr/>
        </p:nvCxnSpPr>
        <p:spPr>
          <a:xfrm flipH="1">
            <a:off x="5174150" y="1846050"/>
            <a:ext cx="1506000" cy="871800"/>
          </a:xfrm>
          <a:prstGeom prst="curvedConnector3">
            <a:avLst>
              <a:gd name="adj1" fmla="val 50000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oval" w="med" len="med"/>
            <a:tailEnd type="none" w="med" len="med"/>
          </a:ln>
        </p:spPr>
      </p:cxnSp>
      <p:cxnSp>
        <p:nvCxnSpPr>
          <p:cNvPr id="1647" name="Google Shape;1647;p52"/>
          <p:cNvCxnSpPr>
            <a:stCxn id="1648" idx="3"/>
          </p:cNvCxnSpPr>
          <p:nvPr/>
        </p:nvCxnSpPr>
        <p:spPr>
          <a:xfrm rot="10800000">
            <a:off x="6416138" y="3068322"/>
            <a:ext cx="264000" cy="245700"/>
          </a:xfrm>
          <a:prstGeom prst="curvedConnector3">
            <a:avLst>
              <a:gd name="adj1" fmla="val 50000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oval" w="med" len="med"/>
            <a:tailEnd type="none" w="med" len="med"/>
          </a:ln>
        </p:spPr>
      </p:cxnSp>
      <p:sp>
        <p:nvSpPr>
          <p:cNvPr id="1648" name="Google Shape;1648;p52"/>
          <p:cNvSpPr txBox="1">
            <a:spLocks noGrp="1"/>
          </p:cNvSpPr>
          <p:nvPr>
            <p:ph type="ctrTitle" idx="4294967295"/>
          </p:nvPr>
        </p:nvSpPr>
        <p:spPr>
          <a:xfrm flipH="1">
            <a:off x="6680138" y="3025122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</a:rPr>
              <a:t>MARS</a:t>
            </a:r>
            <a:endParaRPr sz="1800">
              <a:solidFill>
                <a:schemeClr val="lt1"/>
              </a:solidFill>
            </a:endParaRPr>
          </a:p>
        </p:txBody>
      </p:sp>
      <p:sp>
        <p:nvSpPr>
          <p:cNvPr id="1649" name="Google Shape;1649;p52"/>
          <p:cNvSpPr txBox="1">
            <a:spLocks noGrp="1"/>
          </p:cNvSpPr>
          <p:nvPr>
            <p:ph type="subTitle" idx="4294967295"/>
          </p:nvPr>
        </p:nvSpPr>
        <p:spPr>
          <a:xfrm flipH="1">
            <a:off x="6680138" y="3355166"/>
            <a:ext cx="18240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actually a cold place</a:t>
            </a:r>
            <a:endParaRPr sz="1400"/>
          </a:p>
        </p:txBody>
      </p:sp>
      <p:sp>
        <p:nvSpPr>
          <p:cNvPr id="1650" name="Google Shape;1650;p52"/>
          <p:cNvSpPr txBox="1">
            <a:spLocks noGrp="1"/>
          </p:cNvSpPr>
          <p:nvPr>
            <p:ph type="ctrTitle" idx="4294967295"/>
          </p:nvPr>
        </p:nvSpPr>
        <p:spPr>
          <a:xfrm flipH="1">
            <a:off x="790200" y="3019539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</a:rPr>
              <a:t>JUPITER</a:t>
            </a:r>
            <a:endParaRPr sz="1800">
              <a:solidFill>
                <a:schemeClr val="lt1"/>
              </a:solidFill>
            </a:endParaRPr>
          </a:p>
        </p:txBody>
      </p:sp>
      <p:sp>
        <p:nvSpPr>
          <p:cNvPr id="1651" name="Google Shape;1651;p52"/>
          <p:cNvSpPr txBox="1">
            <a:spLocks noGrp="1"/>
          </p:cNvSpPr>
          <p:nvPr>
            <p:ph type="subTitle" idx="4294967295"/>
          </p:nvPr>
        </p:nvSpPr>
        <p:spPr>
          <a:xfrm flipH="1">
            <a:off x="526800" y="3355166"/>
            <a:ext cx="18240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It’s the biggest planet in the Solar System</a:t>
            </a:r>
            <a:endParaRPr sz="1400"/>
          </a:p>
        </p:txBody>
      </p:sp>
      <p:sp>
        <p:nvSpPr>
          <p:cNvPr id="1646" name="Google Shape;1646;p52"/>
          <p:cNvSpPr txBox="1">
            <a:spLocks noGrp="1"/>
          </p:cNvSpPr>
          <p:nvPr>
            <p:ph type="ctrTitle" idx="4294967295"/>
          </p:nvPr>
        </p:nvSpPr>
        <p:spPr>
          <a:xfrm flipH="1">
            <a:off x="6680150" y="1617450"/>
            <a:ext cx="1560600" cy="45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</a:rPr>
              <a:t>SATURN</a:t>
            </a:r>
            <a:endParaRPr sz="1800">
              <a:solidFill>
                <a:schemeClr val="lt1"/>
              </a:solidFill>
            </a:endParaRPr>
          </a:p>
        </p:txBody>
      </p:sp>
      <p:sp>
        <p:nvSpPr>
          <p:cNvPr id="1652" name="Google Shape;1652;p52"/>
          <p:cNvSpPr txBox="1">
            <a:spLocks noGrp="1"/>
          </p:cNvSpPr>
          <p:nvPr>
            <p:ph type="subTitle" idx="4294967295"/>
          </p:nvPr>
        </p:nvSpPr>
        <p:spPr>
          <a:xfrm flipH="1">
            <a:off x="6680022" y="1940175"/>
            <a:ext cx="18903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Saturn is composed mostly of hydrogen and helium</a:t>
            </a:r>
            <a:endParaRPr sz="1400"/>
          </a:p>
        </p:txBody>
      </p:sp>
      <p:sp>
        <p:nvSpPr>
          <p:cNvPr id="1643" name="Google Shape;1643;p52"/>
          <p:cNvSpPr txBox="1">
            <a:spLocks noGrp="1"/>
          </p:cNvSpPr>
          <p:nvPr>
            <p:ph type="ctrTitle" idx="4294967295"/>
          </p:nvPr>
        </p:nvSpPr>
        <p:spPr>
          <a:xfrm flipH="1">
            <a:off x="526788" y="1617300"/>
            <a:ext cx="1824000" cy="45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</a:rPr>
              <a:t>NEPTUNE</a:t>
            </a:r>
            <a:endParaRPr sz="1800">
              <a:solidFill>
                <a:schemeClr val="lt1"/>
              </a:solidFill>
            </a:endParaRPr>
          </a:p>
        </p:txBody>
      </p:sp>
      <p:sp>
        <p:nvSpPr>
          <p:cNvPr id="1653" name="Google Shape;1653;p52"/>
          <p:cNvSpPr txBox="1">
            <a:spLocks noGrp="1"/>
          </p:cNvSpPr>
          <p:nvPr>
            <p:ph type="subTitle" idx="4294967295"/>
          </p:nvPr>
        </p:nvSpPr>
        <p:spPr>
          <a:xfrm flipH="1">
            <a:off x="595807" y="1940175"/>
            <a:ext cx="17550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Neptune is the farthest planet from the Sun</a:t>
            </a:r>
            <a:endParaRPr sz="1400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" name="Google Shape;181;p35"/>
          <p:cNvSpPr txBox="1">
            <a:spLocks noGrp="1"/>
          </p:cNvSpPr>
          <p:nvPr>
            <p:ph type="title"/>
          </p:nvPr>
        </p:nvSpPr>
        <p:spPr>
          <a:xfrm>
            <a:off x="4658825" y="1718382"/>
            <a:ext cx="3615900" cy="84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Whoa!</a:t>
            </a:r>
            <a:endParaRPr/>
          </a:p>
        </p:txBody>
      </p:sp>
      <p:sp>
        <p:nvSpPr>
          <p:cNvPr id="182" name="Google Shape;182;p35"/>
          <p:cNvSpPr txBox="1">
            <a:spLocks noGrp="1"/>
          </p:cNvSpPr>
          <p:nvPr>
            <p:ph type="subTitle" idx="1"/>
          </p:nvPr>
        </p:nvSpPr>
        <p:spPr>
          <a:xfrm flipH="1">
            <a:off x="4551875" y="2530300"/>
            <a:ext cx="3829800" cy="153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It could be the part of the presentation where you can introduce yourself, write your email…</a:t>
            </a:r>
            <a:endParaRPr/>
          </a:p>
        </p:txBody>
      </p:sp>
      <p:grpSp>
        <p:nvGrpSpPr>
          <p:cNvPr id="183" name="Google Shape;183;p35"/>
          <p:cNvGrpSpPr/>
          <p:nvPr/>
        </p:nvGrpSpPr>
        <p:grpSpPr>
          <a:xfrm>
            <a:off x="989040" y="893800"/>
            <a:ext cx="3638205" cy="3358688"/>
            <a:chOff x="989040" y="893800"/>
            <a:chExt cx="3638205" cy="3358688"/>
          </a:xfrm>
        </p:grpSpPr>
        <p:sp>
          <p:nvSpPr>
            <p:cNvPr id="184" name="Google Shape;184;p35"/>
            <p:cNvSpPr/>
            <p:nvPr/>
          </p:nvSpPr>
          <p:spPr>
            <a:xfrm rot="599205">
              <a:off x="1211760" y="1149077"/>
              <a:ext cx="3192763" cy="2848134"/>
            </a:xfrm>
            <a:custGeom>
              <a:avLst/>
              <a:gdLst/>
              <a:ahLst/>
              <a:cxnLst/>
              <a:rect l="l" t="t" r="r" b="b"/>
              <a:pathLst>
                <a:path w="64816" h="62233" extrusionOk="0">
                  <a:moveTo>
                    <a:pt x="64011" y="1"/>
                  </a:moveTo>
                  <a:lnTo>
                    <a:pt x="1" y="366"/>
                  </a:lnTo>
                  <a:lnTo>
                    <a:pt x="2888" y="62232"/>
                  </a:lnTo>
                  <a:lnTo>
                    <a:pt x="64816" y="62232"/>
                  </a:lnTo>
                  <a:lnTo>
                    <a:pt x="6401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35"/>
            <p:cNvSpPr/>
            <p:nvPr/>
          </p:nvSpPr>
          <p:spPr>
            <a:xfrm rot="599113">
              <a:off x="1313195" y="1253833"/>
              <a:ext cx="2984405" cy="2606300"/>
            </a:xfrm>
            <a:custGeom>
              <a:avLst/>
              <a:gdLst/>
              <a:ahLst/>
              <a:cxnLst/>
              <a:rect l="l" t="t" r="r" b="b"/>
              <a:pathLst>
                <a:path w="59755" h="52187" extrusionOk="0">
                  <a:moveTo>
                    <a:pt x="0" y="0"/>
                  </a:moveTo>
                  <a:lnTo>
                    <a:pt x="3663" y="51077"/>
                  </a:lnTo>
                  <a:lnTo>
                    <a:pt x="59755" y="52187"/>
                  </a:lnTo>
                  <a:lnTo>
                    <a:pt x="58463" y="0"/>
                  </a:lnTo>
                  <a:close/>
                </a:path>
              </a:pathLst>
            </a:custGeom>
            <a:solidFill>
              <a:srgbClr val="E1F2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35"/>
            <p:cNvSpPr/>
            <p:nvPr/>
          </p:nvSpPr>
          <p:spPr>
            <a:xfrm rot="599113">
              <a:off x="2075310" y="2104839"/>
              <a:ext cx="72169" cy="90394"/>
            </a:xfrm>
            <a:custGeom>
              <a:avLst/>
              <a:gdLst/>
              <a:ahLst/>
              <a:cxnLst/>
              <a:rect l="l" t="t" r="r" b="b"/>
              <a:pathLst>
                <a:path w="1445" h="1810" extrusionOk="0">
                  <a:moveTo>
                    <a:pt x="760" y="1"/>
                  </a:moveTo>
                  <a:lnTo>
                    <a:pt x="654" y="898"/>
                  </a:lnTo>
                  <a:lnTo>
                    <a:pt x="0" y="973"/>
                  </a:lnTo>
                  <a:lnTo>
                    <a:pt x="639" y="1049"/>
                  </a:lnTo>
                  <a:lnTo>
                    <a:pt x="715" y="1809"/>
                  </a:lnTo>
                  <a:lnTo>
                    <a:pt x="821" y="1034"/>
                  </a:lnTo>
                  <a:lnTo>
                    <a:pt x="1444" y="973"/>
                  </a:lnTo>
                  <a:lnTo>
                    <a:pt x="806" y="898"/>
                  </a:lnTo>
                  <a:lnTo>
                    <a:pt x="760" y="1"/>
                  </a:ln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35"/>
            <p:cNvSpPr/>
            <p:nvPr/>
          </p:nvSpPr>
          <p:spPr>
            <a:xfrm rot="599113">
              <a:off x="1829098" y="2324021"/>
              <a:ext cx="38007" cy="47145"/>
            </a:xfrm>
            <a:custGeom>
              <a:avLst/>
              <a:gdLst/>
              <a:ahLst/>
              <a:cxnLst/>
              <a:rect l="l" t="t" r="r" b="b"/>
              <a:pathLst>
                <a:path w="761" h="944" extrusionOk="0">
                  <a:moveTo>
                    <a:pt x="396" y="1"/>
                  </a:moveTo>
                  <a:lnTo>
                    <a:pt x="350" y="472"/>
                  </a:lnTo>
                  <a:lnTo>
                    <a:pt x="0" y="518"/>
                  </a:lnTo>
                  <a:lnTo>
                    <a:pt x="335" y="548"/>
                  </a:lnTo>
                  <a:lnTo>
                    <a:pt x="380" y="943"/>
                  </a:lnTo>
                  <a:lnTo>
                    <a:pt x="426" y="548"/>
                  </a:lnTo>
                  <a:lnTo>
                    <a:pt x="760" y="502"/>
                  </a:lnTo>
                  <a:lnTo>
                    <a:pt x="426" y="472"/>
                  </a:lnTo>
                  <a:lnTo>
                    <a:pt x="396" y="1"/>
                  </a:ln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35"/>
            <p:cNvSpPr/>
            <p:nvPr/>
          </p:nvSpPr>
          <p:spPr>
            <a:xfrm rot="599113">
              <a:off x="3546756" y="2438342"/>
              <a:ext cx="37258" cy="47894"/>
            </a:xfrm>
            <a:custGeom>
              <a:avLst/>
              <a:gdLst/>
              <a:ahLst/>
              <a:cxnLst/>
              <a:rect l="l" t="t" r="r" b="b"/>
              <a:pathLst>
                <a:path w="746" h="959" extrusionOk="0">
                  <a:moveTo>
                    <a:pt x="396" y="1"/>
                  </a:moveTo>
                  <a:lnTo>
                    <a:pt x="335" y="472"/>
                  </a:lnTo>
                  <a:lnTo>
                    <a:pt x="1" y="517"/>
                  </a:lnTo>
                  <a:lnTo>
                    <a:pt x="335" y="563"/>
                  </a:lnTo>
                  <a:lnTo>
                    <a:pt x="366" y="958"/>
                  </a:lnTo>
                  <a:lnTo>
                    <a:pt x="426" y="548"/>
                  </a:lnTo>
                  <a:lnTo>
                    <a:pt x="745" y="517"/>
                  </a:lnTo>
                  <a:lnTo>
                    <a:pt x="411" y="472"/>
                  </a:lnTo>
                  <a:lnTo>
                    <a:pt x="396" y="1"/>
                  </a:ln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35"/>
            <p:cNvSpPr/>
            <p:nvPr/>
          </p:nvSpPr>
          <p:spPr>
            <a:xfrm rot="599113">
              <a:off x="3064779" y="1777406"/>
              <a:ext cx="16731" cy="23572"/>
            </a:xfrm>
            <a:custGeom>
              <a:avLst/>
              <a:gdLst/>
              <a:ahLst/>
              <a:cxnLst/>
              <a:rect l="l" t="t" r="r" b="b"/>
              <a:pathLst>
                <a:path w="335" h="472" extrusionOk="0">
                  <a:moveTo>
                    <a:pt x="213" y="0"/>
                  </a:moveTo>
                  <a:cubicBezTo>
                    <a:pt x="167" y="76"/>
                    <a:pt x="152" y="152"/>
                    <a:pt x="137" y="243"/>
                  </a:cubicBezTo>
                  <a:cubicBezTo>
                    <a:pt x="0" y="274"/>
                    <a:pt x="16" y="471"/>
                    <a:pt x="167" y="471"/>
                  </a:cubicBezTo>
                  <a:cubicBezTo>
                    <a:pt x="304" y="471"/>
                    <a:pt x="335" y="274"/>
                    <a:pt x="198" y="243"/>
                  </a:cubicBezTo>
                  <a:cubicBezTo>
                    <a:pt x="213" y="167"/>
                    <a:pt x="213" y="76"/>
                    <a:pt x="213" y="0"/>
                  </a:cubicBezTo>
                  <a:close/>
                </a:path>
              </a:pathLst>
            </a:custGeom>
            <a:solidFill>
              <a:srgbClr val="6826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35"/>
            <p:cNvSpPr/>
            <p:nvPr/>
          </p:nvSpPr>
          <p:spPr>
            <a:xfrm rot="599113">
              <a:off x="2804665" y="1556981"/>
              <a:ext cx="123012" cy="154120"/>
            </a:xfrm>
            <a:custGeom>
              <a:avLst/>
              <a:gdLst/>
              <a:ahLst/>
              <a:cxnLst/>
              <a:rect l="l" t="t" r="r" b="b"/>
              <a:pathLst>
                <a:path w="2463" h="3086" extrusionOk="0">
                  <a:moveTo>
                    <a:pt x="1277" y="1"/>
                  </a:moveTo>
                  <a:lnTo>
                    <a:pt x="1110" y="1536"/>
                  </a:lnTo>
                  <a:lnTo>
                    <a:pt x="1" y="1672"/>
                  </a:lnTo>
                  <a:lnTo>
                    <a:pt x="1080" y="1794"/>
                  </a:lnTo>
                  <a:lnTo>
                    <a:pt x="1216" y="3086"/>
                  </a:lnTo>
                  <a:lnTo>
                    <a:pt x="1384" y="1764"/>
                  </a:lnTo>
                  <a:lnTo>
                    <a:pt x="2463" y="1642"/>
                  </a:lnTo>
                  <a:lnTo>
                    <a:pt x="1368" y="1520"/>
                  </a:lnTo>
                  <a:lnTo>
                    <a:pt x="1277" y="1"/>
                  </a:ln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35"/>
            <p:cNvSpPr/>
            <p:nvPr/>
          </p:nvSpPr>
          <p:spPr>
            <a:xfrm rot="599113">
              <a:off x="3248628" y="1844451"/>
              <a:ext cx="64578" cy="81255"/>
            </a:xfrm>
            <a:custGeom>
              <a:avLst/>
              <a:gdLst/>
              <a:ahLst/>
              <a:cxnLst/>
              <a:rect l="l" t="t" r="r" b="b"/>
              <a:pathLst>
                <a:path w="1293" h="1627" extrusionOk="0">
                  <a:moveTo>
                    <a:pt x="669" y="1"/>
                  </a:moveTo>
                  <a:lnTo>
                    <a:pt x="578" y="806"/>
                  </a:lnTo>
                  <a:lnTo>
                    <a:pt x="1" y="882"/>
                  </a:lnTo>
                  <a:lnTo>
                    <a:pt x="563" y="943"/>
                  </a:lnTo>
                  <a:lnTo>
                    <a:pt x="639" y="1627"/>
                  </a:lnTo>
                  <a:lnTo>
                    <a:pt x="730" y="928"/>
                  </a:lnTo>
                  <a:lnTo>
                    <a:pt x="1292" y="867"/>
                  </a:lnTo>
                  <a:lnTo>
                    <a:pt x="715" y="806"/>
                  </a:lnTo>
                  <a:lnTo>
                    <a:pt x="669" y="1"/>
                  </a:ln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5"/>
            <p:cNvSpPr/>
            <p:nvPr/>
          </p:nvSpPr>
          <p:spPr>
            <a:xfrm rot="599113">
              <a:off x="1538568" y="3070581"/>
              <a:ext cx="2922974" cy="836621"/>
            </a:xfrm>
            <a:custGeom>
              <a:avLst/>
              <a:gdLst/>
              <a:ahLst/>
              <a:cxnLst/>
              <a:rect l="l" t="t" r="r" b="b"/>
              <a:pathLst>
                <a:path w="58525" h="16752" extrusionOk="0">
                  <a:moveTo>
                    <a:pt x="51287" y="1"/>
                  </a:moveTo>
                  <a:cubicBezTo>
                    <a:pt x="51196" y="1"/>
                    <a:pt x="51106" y="2"/>
                    <a:pt x="51017" y="5"/>
                  </a:cubicBezTo>
                  <a:cubicBezTo>
                    <a:pt x="44813" y="219"/>
                    <a:pt x="40068" y="5332"/>
                    <a:pt x="34144" y="5332"/>
                  </a:cubicBezTo>
                  <a:cubicBezTo>
                    <a:pt x="33756" y="5332"/>
                    <a:pt x="33362" y="5310"/>
                    <a:pt x="32963" y="5263"/>
                  </a:cubicBezTo>
                  <a:cubicBezTo>
                    <a:pt x="26839" y="4534"/>
                    <a:pt x="20167" y="1449"/>
                    <a:pt x="14013" y="902"/>
                  </a:cubicBezTo>
                  <a:cubicBezTo>
                    <a:pt x="13570" y="864"/>
                    <a:pt x="13125" y="845"/>
                    <a:pt x="12679" y="845"/>
                  </a:cubicBezTo>
                  <a:cubicBezTo>
                    <a:pt x="9554" y="845"/>
                    <a:pt x="6399" y="1789"/>
                    <a:pt x="4059" y="3850"/>
                  </a:cubicBezTo>
                  <a:cubicBezTo>
                    <a:pt x="1399" y="6191"/>
                    <a:pt x="1" y="10096"/>
                    <a:pt x="1095" y="13470"/>
                  </a:cubicBezTo>
                  <a:lnTo>
                    <a:pt x="4347" y="12360"/>
                  </a:lnTo>
                  <a:cubicBezTo>
                    <a:pt x="5669" y="9549"/>
                    <a:pt x="9119" y="8440"/>
                    <a:pt x="12219" y="8303"/>
                  </a:cubicBezTo>
                  <a:cubicBezTo>
                    <a:pt x="12578" y="8286"/>
                    <a:pt x="12936" y="8277"/>
                    <a:pt x="13293" y="8277"/>
                  </a:cubicBezTo>
                  <a:cubicBezTo>
                    <a:pt x="17650" y="8277"/>
                    <a:pt x="21932" y="9520"/>
                    <a:pt x="26033" y="11023"/>
                  </a:cubicBezTo>
                  <a:cubicBezTo>
                    <a:pt x="30471" y="12649"/>
                    <a:pt x="34802" y="14594"/>
                    <a:pt x="39392" y="15765"/>
                  </a:cubicBezTo>
                  <a:cubicBezTo>
                    <a:pt x="41759" y="16370"/>
                    <a:pt x="44227" y="16752"/>
                    <a:pt x="46673" y="16752"/>
                  </a:cubicBezTo>
                  <a:cubicBezTo>
                    <a:pt x="48955" y="16752"/>
                    <a:pt x="51216" y="16420"/>
                    <a:pt x="53358" y="15628"/>
                  </a:cubicBezTo>
                  <a:cubicBezTo>
                    <a:pt x="54938" y="15066"/>
                    <a:pt x="56458" y="14199"/>
                    <a:pt x="57400" y="12816"/>
                  </a:cubicBezTo>
                  <a:cubicBezTo>
                    <a:pt x="58342" y="11433"/>
                    <a:pt x="58525" y="9443"/>
                    <a:pt x="57491" y="8121"/>
                  </a:cubicBezTo>
                  <a:cubicBezTo>
                    <a:pt x="56747" y="7178"/>
                    <a:pt x="55501" y="6738"/>
                    <a:pt x="54315" y="6677"/>
                  </a:cubicBezTo>
                  <a:cubicBezTo>
                    <a:pt x="54230" y="6674"/>
                    <a:pt x="54145" y="6672"/>
                    <a:pt x="54060" y="6672"/>
                  </a:cubicBezTo>
                  <a:cubicBezTo>
                    <a:pt x="52947" y="6672"/>
                    <a:pt x="51846" y="6939"/>
                    <a:pt x="50759" y="7194"/>
                  </a:cubicBezTo>
                  <a:cubicBezTo>
                    <a:pt x="51990" y="6798"/>
                    <a:pt x="53251" y="6388"/>
                    <a:pt x="54239" y="5552"/>
                  </a:cubicBezTo>
                  <a:cubicBezTo>
                    <a:pt x="55212" y="4701"/>
                    <a:pt x="55835" y="3318"/>
                    <a:pt x="55409" y="2103"/>
                  </a:cubicBezTo>
                  <a:cubicBezTo>
                    <a:pt x="54862" y="546"/>
                    <a:pt x="52960" y="1"/>
                    <a:pt x="51287" y="1"/>
                  </a:cubicBezTo>
                  <a:close/>
                </a:path>
              </a:pathLst>
            </a:custGeom>
            <a:solidFill>
              <a:srgbClr val="AD4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5"/>
            <p:cNvSpPr/>
            <p:nvPr/>
          </p:nvSpPr>
          <p:spPr>
            <a:xfrm rot="599113">
              <a:off x="1410235" y="3215804"/>
              <a:ext cx="3039843" cy="701329"/>
            </a:xfrm>
            <a:custGeom>
              <a:avLst/>
              <a:gdLst/>
              <a:ahLst/>
              <a:cxnLst/>
              <a:rect l="l" t="t" r="r" b="b"/>
              <a:pathLst>
                <a:path w="60865" h="14043" extrusionOk="0">
                  <a:moveTo>
                    <a:pt x="56756" y="1"/>
                  </a:moveTo>
                  <a:cubicBezTo>
                    <a:pt x="56482" y="1"/>
                    <a:pt x="56181" y="88"/>
                    <a:pt x="55925" y="191"/>
                  </a:cubicBezTo>
                  <a:cubicBezTo>
                    <a:pt x="53874" y="1058"/>
                    <a:pt x="52096" y="2471"/>
                    <a:pt x="50318" y="3823"/>
                  </a:cubicBezTo>
                  <a:cubicBezTo>
                    <a:pt x="48540" y="5161"/>
                    <a:pt x="46701" y="6528"/>
                    <a:pt x="44588" y="7243"/>
                  </a:cubicBezTo>
                  <a:cubicBezTo>
                    <a:pt x="43660" y="7557"/>
                    <a:pt x="42664" y="7735"/>
                    <a:pt x="41680" y="7735"/>
                  </a:cubicBezTo>
                  <a:cubicBezTo>
                    <a:pt x="40424" y="7735"/>
                    <a:pt x="39186" y="7445"/>
                    <a:pt x="38130" y="6772"/>
                  </a:cubicBezTo>
                  <a:cubicBezTo>
                    <a:pt x="38130" y="6772"/>
                    <a:pt x="26364" y="1008"/>
                    <a:pt x="16861" y="1008"/>
                  </a:cubicBezTo>
                  <a:cubicBezTo>
                    <a:pt x="13649" y="1008"/>
                    <a:pt x="10695" y="1666"/>
                    <a:pt x="8541" y="3428"/>
                  </a:cubicBezTo>
                  <a:cubicBezTo>
                    <a:pt x="0" y="10404"/>
                    <a:pt x="16261" y="11452"/>
                    <a:pt x="16261" y="11452"/>
                  </a:cubicBezTo>
                  <a:lnTo>
                    <a:pt x="43023" y="11665"/>
                  </a:lnTo>
                  <a:lnTo>
                    <a:pt x="43023" y="11695"/>
                  </a:lnTo>
                  <a:cubicBezTo>
                    <a:pt x="45077" y="13319"/>
                    <a:pt x="47677" y="14043"/>
                    <a:pt x="50310" y="14043"/>
                  </a:cubicBezTo>
                  <a:cubicBezTo>
                    <a:pt x="51866" y="14043"/>
                    <a:pt x="53434" y="13790"/>
                    <a:pt x="54907" y="13321"/>
                  </a:cubicBezTo>
                  <a:cubicBezTo>
                    <a:pt x="56807" y="12729"/>
                    <a:pt x="58691" y="11726"/>
                    <a:pt x="59755" y="10054"/>
                  </a:cubicBezTo>
                  <a:cubicBezTo>
                    <a:pt x="60819" y="8367"/>
                    <a:pt x="60865" y="5814"/>
                    <a:pt x="59375" y="4492"/>
                  </a:cubicBezTo>
                  <a:cubicBezTo>
                    <a:pt x="58555" y="3778"/>
                    <a:pt x="57369" y="3550"/>
                    <a:pt x="56275" y="3550"/>
                  </a:cubicBezTo>
                  <a:cubicBezTo>
                    <a:pt x="55181" y="3550"/>
                    <a:pt x="54588" y="3717"/>
                    <a:pt x="53524" y="3991"/>
                  </a:cubicBezTo>
                  <a:cubicBezTo>
                    <a:pt x="54968" y="3474"/>
                    <a:pt x="55925" y="3018"/>
                    <a:pt x="57035" y="1985"/>
                  </a:cubicBezTo>
                  <a:cubicBezTo>
                    <a:pt x="57460" y="1574"/>
                    <a:pt x="57749" y="738"/>
                    <a:pt x="57384" y="267"/>
                  </a:cubicBezTo>
                  <a:cubicBezTo>
                    <a:pt x="57233" y="72"/>
                    <a:pt x="57005" y="1"/>
                    <a:pt x="56756" y="1"/>
                  </a:cubicBezTo>
                  <a:close/>
                </a:path>
              </a:pathLst>
            </a:custGeom>
            <a:solidFill>
              <a:srgbClr val="7F3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5"/>
            <p:cNvSpPr/>
            <p:nvPr/>
          </p:nvSpPr>
          <p:spPr>
            <a:xfrm rot="599113">
              <a:off x="2913565" y="1661755"/>
              <a:ext cx="284681" cy="315031"/>
            </a:xfrm>
            <a:custGeom>
              <a:avLst/>
              <a:gdLst/>
              <a:ahLst/>
              <a:cxnLst/>
              <a:rect l="l" t="t" r="r" b="b"/>
              <a:pathLst>
                <a:path w="5700" h="6308" extrusionOk="0">
                  <a:moveTo>
                    <a:pt x="1201" y="1"/>
                  </a:moveTo>
                  <a:lnTo>
                    <a:pt x="0" y="5441"/>
                  </a:lnTo>
                  <a:lnTo>
                    <a:pt x="4864" y="6307"/>
                  </a:lnTo>
                  <a:lnTo>
                    <a:pt x="5699" y="700"/>
                  </a:lnTo>
                  <a:lnTo>
                    <a:pt x="3952" y="3070"/>
                  </a:lnTo>
                  <a:lnTo>
                    <a:pt x="3557" y="122"/>
                  </a:lnTo>
                  <a:lnTo>
                    <a:pt x="2143" y="2782"/>
                  </a:lnTo>
                  <a:lnTo>
                    <a:pt x="1201" y="1"/>
                  </a:ln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5"/>
            <p:cNvSpPr/>
            <p:nvPr/>
          </p:nvSpPr>
          <p:spPr>
            <a:xfrm rot="599113">
              <a:off x="2410470" y="1799009"/>
              <a:ext cx="767390" cy="693638"/>
            </a:xfrm>
            <a:custGeom>
              <a:avLst/>
              <a:gdLst/>
              <a:ahLst/>
              <a:cxnLst/>
              <a:rect l="l" t="t" r="r" b="b"/>
              <a:pathLst>
                <a:path w="15365" h="13889" extrusionOk="0">
                  <a:moveTo>
                    <a:pt x="3474" y="1"/>
                  </a:moveTo>
                  <a:cubicBezTo>
                    <a:pt x="2538" y="1"/>
                    <a:pt x="1538" y="478"/>
                    <a:pt x="1095" y="1260"/>
                  </a:cubicBezTo>
                  <a:cubicBezTo>
                    <a:pt x="365" y="2582"/>
                    <a:pt x="1" y="4436"/>
                    <a:pt x="1900" y="7369"/>
                  </a:cubicBezTo>
                  <a:lnTo>
                    <a:pt x="10988" y="13615"/>
                  </a:lnTo>
                  <a:lnTo>
                    <a:pt x="13359" y="13889"/>
                  </a:lnTo>
                  <a:lnTo>
                    <a:pt x="14255" y="12308"/>
                  </a:lnTo>
                  <a:cubicBezTo>
                    <a:pt x="13967" y="11792"/>
                    <a:pt x="14027" y="11138"/>
                    <a:pt x="14240" y="10576"/>
                  </a:cubicBezTo>
                  <a:cubicBezTo>
                    <a:pt x="14453" y="10014"/>
                    <a:pt x="14772" y="9497"/>
                    <a:pt x="15000" y="8950"/>
                  </a:cubicBezTo>
                  <a:cubicBezTo>
                    <a:pt x="15228" y="8403"/>
                    <a:pt x="15365" y="7780"/>
                    <a:pt x="15152" y="7217"/>
                  </a:cubicBezTo>
                  <a:cubicBezTo>
                    <a:pt x="14973" y="6745"/>
                    <a:pt x="14505" y="6369"/>
                    <a:pt x="14017" y="6369"/>
                  </a:cubicBezTo>
                  <a:cubicBezTo>
                    <a:pt x="13925" y="6369"/>
                    <a:pt x="13831" y="6383"/>
                    <a:pt x="13739" y="6412"/>
                  </a:cubicBezTo>
                  <a:cubicBezTo>
                    <a:pt x="13815" y="5774"/>
                    <a:pt x="13891" y="5120"/>
                    <a:pt x="13739" y="4482"/>
                  </a:cubicBezTo>
                  <a:cubicBezTo>
                    <a:pt x="13602" y="3844"/>
                    <a:pt x="13237" y="3236"/>
                    <a:pt x="12660" y="2962"/>
                  </a:cubicBezTo>
                  <a:cubicBezTo>
                    <a:pt x="12394" y="2841"/>
                    <a:pt x="12105" y="2803"/>
                    <a:pt x="11811" y="2803"/>
                  </a:cubicBezTo>
                  <a:cubicBezTo>
                    <a:pt x="11516" y="2803"/>
                    <a:pt x="11216" y="2841"/>
                    <a:pt x="10927" y="2871"/>
                  </a:cubicBezTo>
                  <a:cubicBezTo>
                    <a:pt x="10095" y="2968"/>
                    <a:pt x="9271" y="3304"/>
                    <a:pt x="8405" y="3304"/>
                  </a:cubicBezTo>
                  <a:cubicBezTo>
                    <a:pt x="8053" y="3304"/>
                    <a:pt x="7694" y="3248"/>
                    <a:pt x="7326" y="3099"/>
                  </a:cubicBezTo>
                  <a:cubicBezTo>
                    <a:pt x="6079" y="2613"/>
                    <a:pt x="5532" y="607"/>
                    <a:pt x="4286" y="136"/>
                  </a:cubicBezTo>
                  <a:cubicBezTo>
                    <a:pt x="4033" y="44"/>
                    <a:pt x="3756" y="1"/>
                    <a:pt x="3474" y="1"/>
                  </a:cubicBezTo>
                  <a:close/>
                </a:path>
              </a:pathLst>
            </a:custGeom>
            <a:solidFill>
              <a:srgbClr val="682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5"/>
            <p:cNvSpPr/>
            <p:nvPr/>
          </p:nvSpPr>
          <p:spPr>
            <a:xfrm rot="599113">
              <a:off x="1346727" y="3190074"/>
              <a:ext cx="2361304" cy="635506"/>
            </a:xfrm>
            <a:custGeom>
              <a:avLst/>
              <a:gdLst/>
              <a:ahLst/>
              <a:cxnLst/>
              <a:rect l="l" t="t" r="r" b="b"/>
              <a:pathLst>
                <a:path w="47279" h="12725" extrusionOk="0">
                  <a:moveTo>
                    <a:pt x="23386" y="1"/>
                  </a:moveTo>
                  <a:cubicBezTo>
                    <a:pt x="14297" y="1"/>
                    <a:pt x="5324" y="4578"/>
                    <a:pt x="1" y="11965"/>
                  </a:cubicBezTo>
                  <a:lnTo>
                    <a:pt x="47279" y="12724"/>
                  </a:lnTo>
                  <a:lnTo>
                    <a:pt x="47279" y="12709"/>
                  </a:lnTo>
                  <a:cubicBezTo>
                    <a:pt x="42112" y="5050"/>
                    <a:pt x="33070" y="157"/>
                    <a:pt x="23830" y="5"/>
                  </a:cubicBezTo>
                  <a:cubicBezTo>
                    <a:pt x="23682" y="2"/>
                    <a:pt x="23534" y="1"/>
                    <a:pt x="23386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5"/>
            <p:cNvSpPr/>
            <p:nvPr/>
          </p:nvSpPr>
          <p:spPr>
            <a:xfrm rot="599113">
              <a:off x="2314556" y="2120473"/>
              <a:ext cx="800753" cy="1283099"/>
            </a:xfrm>
            <a:custGeom>
              <a:avLst/>
              <a:gdLst/>
              <a:ahLst/>
              <a:cxnLst/>
              <a:rect l="l" t="t" r="r" b="b"/>
              <a:pathLst>
                <a:path w="16033" h="25692" extrusionOk="0">
                  <a:moveTo>
                    <a:pt x="9729" y="0"/>
                  </a:moveTo>
                  <a:cubicBezTo>
                    <a:pt x="9561" y="0"/>
                    <a:pt x="9383" y="17"/>
                    <a:pt x="9195" y="54"/>
                  </a:cubicBezTo>
                  <a:cubicBezTo>
                    <a:pt x="7658" y="359"/>
                    <a:pt x="5406" y="1007"/>
                    <a:pt x="3296" y="1007"/>
                  </a:cubicBezTo>
                  <a:cubicBezTo>
                    <a:pt x="2777" y="1007"/>
                    <a:pt x="2267" y="968"/>
                    <a:pt x="1779" y="875"/>
                  </a:cubicBezTo>
                  <a:lnTo>
                    <a:pt x="745" y="8944"/>
                  </a:lnTo>
                  <a:cubicBezTo>
                    <a:pt x="745" y="8944"/>
                    <a:pt x="1" y="14643"/>
                    <a:pt x="3937" y="15433"/>
                  </a:cubicBezTo>
                  <a:lnTo>
                    <a:pt x="2767" y="23518"/>
                  </a:lnTo>
                  <a:cubicBezTo>
                    <a:pt x="2767" y="23518"/>
                    <a:pt x="4195" y="25692"/>
                    <a:pt x="7682" y="25692"/>
                  </a:cubicBezTo>
                  <a:cubicBezTo>
                    <a:pt x="9048" y="25692"/>
                    <a:pt x="10730" y="25358"/>
                    <a:pt x="12766" y="24430"/>
                  </a:cubicBezTo>
                  <a:lnTo>
                    <a:pt x="13526" y="9233"/>
                  </a:lnTo>
                  <a:cubicBezTo>
                    <a:pt x="13526" y="9233"/>
                    <a:pt x="13692" y="9258"/>
                    <a:pt x="13938" y="9258"/>
                  </a:cubicBezTo>
                  <a:cubicBezTo>
                    <a:pt x="14611" y="9258"/>
                    <a:pt x="15880" y="9070"/>
                    <a:pt x="15958" y="7668"/>
                  </a:cubicBezTo>
                  <a:cubicBezTo>
                    <a:pt x="16032" y="6318"/>
                    <a:pt x="15126" y="5727"/>
                    <a:pt x="14189" y="5727"/>
                  </a:cubicBezTo>
                  <a:cubicBezTo>
                    <a:pt x="13786" y="5727"/>
                    <a:pt x="13378" y="5836"/>
                    <a:pt x="13040" y="6042"/>
                  </a:cubicBezTo>
                  <a:lnTo>
                    <a:pt x="12599" y="6999"/>
                  </a:lnTo>
                  <a:lnTo>
                    <a:pt x="12022" y="1437"/>
                  </a:lnTo>
                  <a:cubicBezTo>
                    <a:pt x="12022" y="1437"/>
                    <a:pt x="11291" y="0"/>
                    <a:pt x="9729" y="0"/>
                  </a:cubicBezTo>
                  <a:close/>
                </a:path>
              </a:pathLst>
            </a:custGeom>
            <a:solidFill>
              <a:srgbClr val="F9D5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5"/>
            <p:cNvSpPr/>
            <p:nvPr/>
          </p:nvSpPr>
          <p:spPr>
            <a:xfrm rot="599113">
              <a:off x="3145802" y="2095384"/>
              <a:ext cx="67624" cy="55835"/>
            </a:xfrm>
            <a:custGeom>
              <a:avLst/>
              <a:gdLst/>
              <a:ahLst/>
              <a:cxnLst/>
              <a:rect l="l" t="t" r="r" b="b"/>
              <a:pathLst>
                <a:path w="1354" h="1118" extrusionOk="0">
                  <a:moveTo>
                    <a:pt x="1050" y="0"/>
                  </a:moveTo>
                  <a:cubicBezTo>
                    <a:pt x="822" y="16"/>
                    <a:pt x="609" y="107"/>
                    <a:pt x="426" y="244"/>
                  </a:cubicBezTo>
                  <a:cubicBezTo>
                    <a:pt x="259" y="396"/>
                    <a:pt x="123" y="578"/>
                    <a:pt x="47" y="791"/>
                  </a:cubicBezTo>
                  <a:cubicBezTo>
                    <a:pt x="1" y="958"/>
                    <a:pt x="16" y="1079"/>
                    <a:pt x="92" y="1110"/>
                  </a:cubicBezTo>
                  <a:cubicBezTo>
                    <a:pt x="106" y="1115"/>
                    <a:pt x="119" y="1118"/>
                    <a:pt x="133" y="1118"/>
                  </a:cubicBezTo>
                  <a:cubicBezTo>
                    <a:pt x="196" y="1118"/>
                    <a:pt x="263" y="1063"/>
                    <a:pt x="351" y="988"/>
                  </a:cubicBezTo>
                  <a:cubicBezTo>
                    <a:pt x="457" y="882"/>
                    <a:pt x="594" y="760"/>
                    <a:pt x="746" y="639"/>
                  </a:cubicBezTo>
                  <a:cubicBezTo>
                    <a:pt x="913" y="532"/>
                    <a:pt x="1050" y="426"/>
                    <a:pt x="1171" y="335"/>
                  </a:cubicBezTo>
                  <a:cubicBezTo>
                    <a:pt x="1293" y="259"/>
                    <a:pt x="1354" y="183"/>
                    <a:pt x="1354" y="107"/>
                  </a:cubicBezTo>
                  <a:cubicBezTo>
                    <a:pt x="1354" y="46"/>
                    <a:pt x="1247" y="0"/>
                    <a:pt x="1050" y="0"/>
                  </a:cubicBezTo>
                  <a:close/>
                </a:path>
              </a:pathLst>
            </a:custGeom>
            <a:solidFill>
              <a:srgbClr val="682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5"/>
            <p:cNvSpPr/>
            <p:nvPr/>
          </p:nvSpPr>
          <p:spPr>
            <a:xfrm rot="599113">
              <a:off x="3144890" y="2133992"/>
              <a:ext cx="69922" cy="32961"/>
            </a:xfrm>
            <a:custGeom>
              <a:avLst/>
              <a:gdLst/>
              <a:ahLst/>
              <a:cxnLst/>
              <a:rect l="l" t="t" r="r" b="b"/>
              <a:pathLst>
                <a:path w="1400" h="660" extrusionOk="0">
                  <a:moveTo>
                    <a:pt x="630" y="0"/>
                  </a:moveTo>
                  <a:cubicBezTo>
                    <a:pt x="477" y="0"/>
                    <a:pt x="321" y="37"/>
                    <a:pt x="183" y="118"/>
                  </a:cubicBezTo>
                  <a:cubicBezTo>
                    <a:pt x="62" y="179"/>
                    <a:pt x="1" y="270"/>
                    <a:pt x="16" y="331"/>
                  </a:cubicBezTo>
                  <a:cubicBezTo>
                    <a:pt x="31" y="391"/>
                    <a:pt x="123" y="437"/>
                    <a:pt x="259" y="467"/>
                  </a:cubicBezTo>
                  <a:cubicBezTo>
                    <a:pt x="396" y="483"/>
                    <a:pt x="563" y="483"/>
                    <a:pt x="715" y="498"/>
                  </a:cubicBezTo>
                  <a:cubicBezTo>
                    <a:pt x="837" y="513"/>
                    <a:pt x="974" y="559"/>
                    <a:pt x="1095" y="604"/>
                  </a:cubicBezTo>
                  <a:cubicBezTo>
                    <a:pt x="1165" y="628"/>
                    <a:pt x="1235" y="660"/>
                    <a:pt x="1291" y="660"/>
                  </a:cubicBezTo>
                  <a:cubicBezTo>
                    <a:pt x="1308" y="660"/>
                    <a:pt x="1324" y="657"/>
                    <a:pt x="1338" y="650"/>
                  </a:cubicBezTo>
                  <a:cubicBezTo>
                    <a:pt x="1369" y="635"/>
                    <a:pt x="1399" y="589"/>
                    <a:pt x="1399" y="559"/>
                  </a:cubicBezTo>
                  <a:cubicBezTo>
                    <a:pt x="1399" y="483"/>
                    <a:pt x="1369" y="407"/>
                    <a:pt x="1338" y="346"/>
                  </a:cubicBezTo>
                  <a:cubicBezTo>
                    <a:pt x="1217" y="148"/>
                    <a:pt x="1004" y="27"/>
                    <a:pt x="776" y="11"/>
                  </a:cubicBezTo>
                  <a:cubicBezTo>
                    <a:pt x="728" y="4"/>
                    <a:pt x="679" y="0"/>
                    <a:pt x="630" y="0"/>
                  </a:cubicBezTo>
                  <a:close/>
                </a:path>
              </a:pathLst>
            </a:custGeom>
            <a:solidFill>
              <a:srgbClr val="682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5"/>
            <p:cNvSpPr/>
            <p:nvPr/>
          </p:nvSpPr>
          <p:spPr>
            <a:xfrm rot="599113">
              <a:off x="2513819" y="2223401"/>
              <a:ext cx="69872" cy="54686"/>
            </a:xfrm>
            <a:custGeom>
              <a:avLst/>
              <a:gdLst/>
              <a:ahLst/>
              <a:cxnLst/>
              <a:rect l="l" t="t" r="r" b="b"/>
              <a:pathLst>
                <a:path w="1399" h="1095" extrusionOk="0">
                  <a:moveTo>
                    <a:pt x="899" y="0"/>
                  </a:moveTo>
                  <a:cubicBezTo>
                    <a:pt x="557" y="0"/>
                    <a:pt x="235" y="180"/>
                    <a:pt x="76" y="498"/>
                  </a:cubicBezTo>
                  <a:cubicBezTo>
                    <a:pt x="0" y="620"/>
                    <a:pt x="15" y="787"/>
                    <a:pt x="91" y="908"/>
                  </a:cubicBezTo>
                  <a:cubicBezTo>
                    <a:pt x="182" y="1015"/>
                    <a:pt x="319" y="1091"/>
                    <a:pt x="456" y="1091"/>
                  </a:cubicBezTo>
                  <a:cubicBezTo>
                    <a:pt x="484" y="1093"/>
                    <a:pt x="512" y="1095"/>
                    <a:pt x="540" y="1095"/>
                  </a:cubicBezTo>
                  <a:cubicBezTo>
                    <a:pt x="841" y="1095"/>
                    <a:pt x="1110" y="946"/>
                    <a:pt x="1277" y="696"/>
                  </a:cubicBezTo>
                  <a:cubicBezTo>
                    <a:pt x="1368" y="589"/>
                    <a:pt x="1398" y="437"/>
                    <a:pt x="1368" y="300"/>
                  </a:cubicBezTo>
                  <a:cubicBezTo>
                    <a:pt x="1322" y="148"/>
                    <a:pt x="1201" y="42"/>
                    <a:pt x="1049" y="12"/>
                  </a:cubicBezTo>
                  <a:cubicBezTo>
                    <a:pt x="999" y="4"/>
                    <a:pt x="948" y="0"/>
                    <a:pt x="899" y="0"/>
                  </a:cubicBezTo>
                  <a:close/>
                </a:path>
              </a:pathLst>
            </a:custGeom>
            <a:solidFill>
              <a:srgbClr val="682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5"/>
            <p:cNvSpPr/>
            <p:nvPr/>
          </p:nvSpPr>
          <p:spPr>
            <a:xfrm rot="599113">
              <a:off x="2818461" y="2296111"/>
              <a:ext cx="63029" cy="54836"/>
            </a:xfrm>
            <a:custGeom>
              <a:avLst/>
              <a:gdLst/>
              <a:ahLst/>
              <a:cxnLst/>
              <a:rect l="l" t="t" r="r" b="b"/>
              <a:pathLst>
                <a:path w="1262" h="1098" extrusionOk="0">
                  <a:moveTo>
                    <a:pt x="460" y="1"/>
                  </a:moveTo>
                  <a:cubicBezTo>
                    <a:pt x="438" y="1"/>
                    <a:pt x="417" y="2"/>
                    <a:pt x="395" y="4"/>
                  </a:cubicBezTo>
                  <a:cubicBezTo>
                    <a:pt x="243" y="19"/>
                    <a:pt x="122" y="110"/>
                    <a:pt x="61" y="232"/>
                  </a:cubicBezTo>
                  <a:cubicBezTo>
                    <a:pt x="0" y="368"/>
                    <a:pt x="0" y="505"/>
                    <a:pt x="61" y="642"/>
                  </a:cubicBezTo>
                  <a:cubicBezTo>
                    <a:pt x="183" y="915"/>
                    <a:pt x="456" y="1098"/>
                    <a:pt x="775" y="1098"/>
                  </a:cubicBezTo>
                  <a:cubicBezTo>
                    <a:pt x="912" y="1098"/>
                    <a:pt x="1049" y="1037"/>
                    <a:pt x="1140" y="946"/>
                  </a:cubicBezTo>
                  <a:cubicBezTo>
                    <a:pt x="1231" y="824"/>
                    <a:pt x="1262" y="672"/>
                    <a:pt x="1216" y="536"/>
                  </a:cubicBezTo>
                  <a:cubicBezTo>
                    <a:pt x="1155" y="368"/>
                    <a:pt x="1049" y="216"/>
                    <a:pt x="897" y="125"/>
                  </a:cubicBezTo>
                  <a:cubicBezTo>
                    <a:pt x="764" y="46"/>
                    <a:pt x="608" y="1"/>
                    <a:pt x="460" y="1"/>
                  </a:cubicBezTo>
                  <a:close/>
                </a:path>
              </a:pathLst>
            </a:custGeom>
            <a:solidFill>
              <a:srgbClr val="682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5"/>
            <p:cNvSpPr/>
            <p:nvPr/>
          </p:nvSpPr>
          <p:spPr>
            <a:xfrm rot="599113">
              <a:off x="2571177" y="1858255"/>
              <a:ext cx="516172" cy="294555"/>
            </a:xfrm>
            <a:custGeom>
              <a:avLst/>
              <a:gdLst/>
              <a:ahLst/>
              <a:cxnLst/>
              <a:rect l="l" t="t" r="r" b="b"/>
              <a:pathLst>
                <a:path w="10335" h="5898" extrusionOk="0">
                  <a:moveTo>
                    <a:pt x="1457" y="1"/>
                  </a:moveTo>
                  <a:cubicBezTo>
                    <a:pt x="1211" y="1"/>
                    <a:pt x="964" y="73"/>
                    <a:pt x="746" y="214"/>
                  </a:cubicBezTo>
                  <a:cubicBezTo>
                    <a:pt x="259" y="503"/>
                    <a:pt x="1" y="1065"/>
                    <a:pt x="62" y="1627"/>
                  </a:cubicBezTo>
                  <a:cubicBezTo>
                    <a:pt x="107" y="1931"/>
                    <a:pt x="214" y="2205"/>
                    <a:pt x="411" y="2448"/>
                  </a:cubicBezTo>
                  <a:cubicBezTo>
                    <a:pt x="609" y="2676"/>
                    <a:pt x="882" y="2858"/>
                    <a:pt x="1171" y="2965"/>
                  </a:cubicBezTo>
                  <a:cubicBezTo>
                    <a:pt x="1323" y="3025"/>
                    <a:pt x="1475" y="3056"/>
                    <a:pt x="1627" y="3101"/>
                  </a:cubicBezTo>
                  <a:cubicBezTo>
                    <a:pt x="1794" y="3132"/>
                    <a:pt x="1946" y="3147"/>
                    <a:pt x="2113" y="3177"/>
                  </a:cubicBezTo>
                  <a:lnTo>
                    <a:pt x="2235" y="3193"/>
                  </a:lnTo>
                  <a:lnTo>
                    <a:pt x="2356" y="3193"/>
                  </a:lnTo>
                  <a:lnTo>
                    <a:pt x="2600" y="3208"/>
                  </a:lnTo>
                  <a:lnTo>
                    <a:pt x="3101" y="3208"/>
                  </a:lnTo>
                  <a:cubicBezTo>
                    <a:pt x="3739" y="3177"/>
                    <a:pt x="4393" y="3117"/>
                    <a:pt x="5031" y="3010"/>
                  </a:cubicBezTo>
                  <a:cubicBezTo>
                    <a:pt x="5654" y="2919"/>
                    <a:pt x="6262" y="2828"/>
                    <a:pt x="6824" y="2782"/>
                  </a:cubicBezTo>
                  <a:cubicBezTo>
                    <a:pt x="7118" y="2750"/>
                    <a:pt x="7411" y="2734"/>
                    <a:pt x="7704" y="2734"/>
                  </a:cubicBezTo>
                  <a:cubicBezTo>
                    <a:pt x="7958" y="2734"/>
                    <a:pt x="8212" y="2746"/>
                    <a:pt x="8466" y="2767"/>
                  </a:cubicBezTo>
                  <a:cubicBezTo>
                    <a:pt x="8709" y="2782"/>
                    <a:pt x="8952" y="2828"/>
                    <a:pt x="9180" y="2889"/>
                  </a:cubicBezTo>
                  <a:cubicBezTo>
                    <a:pt x="9408" y="2949"/>
                    <a:pt x="9605" y="3071"/>
                    <a:pt x="9773" y="3223"/>
                  </a:cubicBezTo>
                  <a:cubicBezTo>
                    <a:pt x="10046" y="3512"/>
                    <a:pt x="10213" y="3861"/>
                    <a:pt x="10274" y="4256"/>
                  </a:cubicBezTo>
                  <a:cubicBezTo>
                    <a:pt x="10304" y="4545"/>
                    <a:pt x="10304" y="4849"/>
                    <a:pt x="10274" y="5138"/>
                  </a:cubicBezTo>
                  <a:cubicBezTo>
                    <a:pt x="10244" y="5381"/>
                    <a:pt x="10213" y="5563"/>
                    <a:pt x="10198" y="5700"/>
                  </a:cubicBezTo>
                  <a:lnTo>
                    <a:pt x="10168" y="5837"/>
                  </a:lnTo>
                  <a:lnTo>
                    <a:pt x="10168" y="5898"/>
                  </a:lnTo>
                  <a:cubicBezTo>
                    <a:pt x="10168" y="5867"/>
                    <a:pt x="10183" y="5852"/>
                    <a:pt x="10183" y="5837"/>
                  </a:cubicBezTo>
                  <a:cubicBezTo>
                    <a:pt x="10183" y="5806"/>
                    <a:pt x="10198" y="5761"/>
                    <a:pt x="10213" y="5700"/>
                  </a:cubicBezTo>
                  <a:cubicBezTo>
                    <a:pt x="10228" y="5578"/>
                    <a:pt x="10274" y="5381"/>
                    <a:pt x="10304" y="5138"/>
                  </a:cubicBezTo>
                  <a:cubicBezTo>
                    <a:pt x="10335" y="4849"/>
                    <a:pt x="10335" y="4545"/>
                    <a:pt x="10304" y="4256"/>
                  </a:cubicBezTo>
                  <a:cubicBezTo>
                    <a:pt x="10274" y="4074"/>
                    <a:pt x="10213" y="3892"/>
                    <a:pt x="10137" y="3724"/>
                  </a:cubicBezTo>
                  <a:cubicBezTo>
                    <a:pt x="10061" y="3527"/>
                    <a:pt x="9940" y="3344"/>
                    <a:pt x="9788" y="3208"/>
                  </a:cubicBezTo>
                  <a:cubicBezTo>
                    <a:pt x="9621" y="3041"/>
                    <a:pt x="9423" y="2919"/>
                    <a:pt x="9195" y="2858"/>
                  </a:cubicBezTo>
                  <a:cubicBezTo>
                    <a:pt x="8952" y="2782"/>
                    <a:pt x="8709" y="2737"/>
                    <a:pt x="8466" y="2721"/>
                  </a:cubicBezTo>
                  <a:cubicBezTo>
                    <a:pt x="8212" y="2700"/>
                    <a:pt x="7958" y="2689"/>
                    <a:pt x="7704" y="2689"/>
                  </a:cubicBezTo>
                  <a:cubicBezTo>
                    <a:pt x="7411" y="2689"/>
                    <a:pt x="7118" y="2704"/>
                    <a:pt x="6824" y="2737"/>
                  </a:cubicBezTo>
                  <a:cubicBezTo>
                    <a:pt x="6247" y="2782"/>
                    <a:pt x="5639" y="2873"/>
                    <a:pt x="5031" y="2965"/>
                  </a:cubicBezTo>
                  <a:cubicBezTo>
                    <a:pt x="4393" y="3071"/>
                    <a:pt x="3739" y="3132"/>
                    <a:pt x="3101" y="3162"/>
                  </a:cubicBezTo>
                  <a:lnTo>
                    <a:pt x="2600" y="3162"/>
                  </a:lnTo>
                  <a:lnTo>
                    <a:pt x="2356" y="3147"/>
                  </a:lnTo>
                  <a:lnTo>
                    <a:pt x="2235" y="3147"/>
                  </a:lnTo>
                  <a:lnTo>
                    <a:pt x="2113" y="3132"/>
                  </a:lnTo>
                  <a:cubicBezTo>
                    <a:pt x="1946" y="3101"/>
                    <a:pt x="1794" y="3086"/>
                    <a:pt x="1642" y="3056"/>
                  </a:cubicBezTo>
                  <a:cubicBezTo>
                    <a:pt x="1490" y="3010"/>
                    <a:pt x="1338" y="2980"/>
                    <a:pt x="1186" y="2919"/>
                  </a:cubicBezTo>
                  <a:cubicBezTo>
                    <a:pt x="897" y="2828"/>
                    <a:pt x="639" y="2645"/>
                    <a:pt x="442" y="2417"/>
                  </a:cubicBezTo>
                  <a:cubicBezTo>
                    <a:pt x="259" y="2190"/>
                    <a:pt x="138" y="1916"/>
                    <a:pt x="107" y="1627"/>
                  </a:cubicBezTo>
                  <a:cubicBezTo>
                    <a:pt x="77" y="1354"/>
                    <a:pt x="122" y="1065"/>
                    <a:pt x="244" y="822"/>
                  </a:cubicBezTo>
                  <a:cubicBezTo>
                    <a:pt x="366" y="579"/>
                    <a:pt x="548" y="381"/>
                    <a:pt x="761" y="244"/>
                  </a:cubicBezTo>
                  <a:cubicBezTo>
                    <a:pt x="972" y="111"/>
                    <a:pt x="1211" y="43"/>
                    <a:pt x="1450" y="43"/>
                  </a:cubicBezTo>
                  <a:cubicBezTo>
                    <a:pt x="1675" y="43"/>
                    <a:pt x="1899" y="104"/>
                    <a:pt x="2098" y="229"/>
                  </a:cubicBezTo>
                  <a:cubicBezTo>
                    <a:pt x="2432" y="427"/>
                    <a:pt x="2660" y="791"/>
                    <a:pt x="2660" y="1187"/>
                  </a:cubicBezTo>
                  <a:cubicBezTo>
                    <a:pt x="2660" y="1338"/>
                    <a:pt x="2600" y="1490"/>
                    <a:pt x="2493" y="1612"/>
                  </a:cubicBezTo>
                  <a:cubicBezTo>
                    <a:pt x="2387" y="1703"/>
                    <a:pt x="2265" y="1749"/>
                    <a:pt x="2128" y="1749"/>
                  </a:cubicBezTo>
                  <a:cubicBezTo>
                    <a:pt x="2100" y="1753"/>
                    <a:pt x="2071" y="1755"/>
                    <a:pt x="2043" y="1755"/>
                  </a:cubicBezTo>
                  <a:cubicBezTo>
                    <a:pt x="1965" y="1755"/>
                    <a:pt x="1887" y="1741"/>
                    <a:pt x="1809" y="1718"/>
                  </a:cubicBezTo>
                  <a:cubicBezTo>
                    <a:pt x="1718" y="1703"/>
                    <a:pt x="1642" y="1673"/>
                    <a:pt x="1581" y="1642"/>
                  </a:cubicBezTo>
                  <a:lnTo>
                    <a:pt x="1445" y="1597"/>
                  </a:lnTo>
                  <a:lnTo>
                    <a:pt x="1445" y="1597"/>
                  </a:lnTo>
                  <a:lnTo>
                    <a:pt x="1566" y="1658"/>
                  </a:lnTo>
                  <a:cubicBezTo>
                    <a:pt x="1627" y="1673"/>
                    <a:pt x="1703" y="1703"/>
                    <a:pt x="1794" y="1734"/>
                  </a:cubicBezTo>
                  <a:cubicBezTo>
                    <a:pt x="1901" y="1764"/>
                    <a:pt x="2007" y="1779"/>
                    <a:pt x="2128" y="1779"/>
                  </a:cubicBezTo>
                  <a:cubicBezTo>
                    <a:pt x="2189" y="1764"/>
                    <a:pt x="2250" y="1764"/>
                    <a:pt x="2311" y="1734"/>
                  </a:cubicBezTo>
                  <a:cubicBezTo>
                    <a:pt x="2387" y="1718"/>
                    <a:pt x="2448" y="1673"/>
                    <a:pt x="2508" y="1627"/>
                  </a:cubicBezTo>
                  <a:cubicBezTo>
                    <a:pt x="2615" y="1506"/>
                    <a:pt x="2691" y="1354"/>
                    <a:pt x="2691" y="1187"/>
                  </a:cubicBezTo>
                  <a:cubicBezTo>
                    <a:pt x="2691" y="776"/>
                    <a:pt x="2478" y="396"/>
                    <a:pt x="2128" y="199"/>
                  </a:cubicBezTo>
                  <a:cubicBezTo>
                    <a:pt x="1922" y="66"/>
                    <a:pt x="1690" y="1"/>
                    <a:pt x="1457" y="1"/>
                  </a:cubicBezTo>
                  <a:close/>
                </a:path>
              </a:pathLst>
            </a:custGeom>
            <a:solidFill>
              <a:srgbClr val="944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5"/>
            <p:cNvSpPr/>
            <p:nvPr/>
          </p:nvSpPr>
          <p:spPr>
            <a:xfrm rot="599113">
              <a:off x="2485865" y="1989073"/>
              <a:ext cx="556426" cy="156417"/>
            </a:xfrm>
            <a:custGeom>
              <a:avLst/>
              <a:gdLst/>
              <a:ahLst/>
              <a:cxnLst/>
              <a:rect l="l" t="t" r="r" b="b"/>
              <a:pathLst>
                <a:path w="11141" h="3132" extrusionOk="0">
                  <a:moveTo>
                    <a:pt x="1" y="1"/>
                  </a:moveTo>
                  <a:cubicBezTo>
                    <a:pt x="1" y="28"/>
                    <a:pt x="6" y="54"/>
                    <a:pt x="17" y="81"/>
                  </a:cubicBezTo>
                  <a:lnTo>
                    <a:pt x="17" y="81"/>
                  </a:lnTo>
                  <a:cubicBezTo>
                    <a:pt x="1" y="31"/>
                    <a:pt x="1" y="1"/>
                    <a:pt x="1" y="1"/>
                  </a:cubicBezTo>
                  <a:close/>
                  <a:moveTo>
                    <a:pt x="17" y="81"/>
                  </a:moveTo>
                  <a:lnTo>
                    <a:pt x="17" y="81"/>
                  </a:lnTo>
                  <a:cubicBezTo>
                    <a:pt x="20" y="94"/>
                    <a:pt x="25" y="107"/>
                    <a:pt x="31" y="122"/>
                  </a:cubicBezTo>
                  <a:cubicBezTo>
                    <a:pt x="44" y="157"/>
                    <a:pt x="58" y="191"/>
                    <a:pt x="73" y="226"/>
                  </a:cubicBezTo>
                  <a:lnTo>
                    <a:pt x="73" y="226"/>
                  </a:lnTo>
                  <a:cubicBezTo>
                    <a:pt x="63" y="196"/>
                    <a:pt x="54" y="167"/>
                    <a:pt x="46" y="138"/>
                  </a:cubicBezTo>
                  <a:cubicBezTo>
                    <a:pt x="34" y="119"/>
                    <a:pt x="24" y="100"/>
                    <a:pt x="17" y="81"/>
                  </a:cubicBezTo>
                  <a:close/>
                  <a:moveTo>
                    <a:pt x="73" y="226"/>
                  </a:moveTo>
                  <a:lnTo>
                    <a:pt x="73" y="226"/>
                  </a:lnTo>
                  <a:cubicBezTo>
                    <a:pt x="106" y="317"/>
                    <a:pt x="152" y="406"/>
                    <a:pt x="198" y="487"/>
                  </a:cubicBezTo>
                  <a:cubicBezTo>
                    <a:pt x="305" y="654"/>
                    <a:pt x="426" y="821"/>
                    <a:pt x="578" y="958"/>
                  </a:cubicBezTo>
                  <a:cubicBezTo>
                    <a:pt x="776" y="1125"/>
                    <a:pt x="1004" y="1277"/>
                    <a:pt x="1262" y="1399"/>
                  </a:cubicBezTo>
                  <a:cubicBezTo>
                    <a:pt x="1551" y="1520"/>
                    <a:pt x="1870" y="1627"/>
                    <a:pt x="2189" y="1703"/>
                  </a:cubicBezTo>
                  <a:cubicBezTo>
                    <a:pt x="2554" y="1779"/>
                    <a:pt x="2934" y="1840"/>
                    <a:pt x="3299" y="1870"/>
                  </a:cubicBezTo>
                  <a:cubicBezTo>
                    <a:pt x="3474" y="1882"/>
                    <a:pt x="3649" y="1888"/>
                    <a:pt x="3823" y="1888"/>
                  </a:cubicBezTo>
                  <a:cubicBezTo>
                    <a:pt x="4513" y="1888"/>
                    <a:pt x="5197" y="1794"/>
                    <a:pt x="5852" y="1612"/>
                  </a:cubicBezTo>
                  <a:cubicBezTo>
                    <a:pt x="6308" y="1490"/>
                    <a:pt x="6718" y="1353"/>
                    <a:pt x="7143" y="1247"/>
                  </a:cubicBezTo>
                  <a:cubicBezTo>
                    <a:pt x="7538" y="1125"/>
                    <a:pt x="7949" y="1049"/>
                    <a:pt x="8359" y="1019"/>
                  </a:cubicBezTo>
                  <a:cubicBezTo>
                    <a:pt x="8458" y="1011"/>
                    <a:pt x="8555" y="1007"/>
                    <a:pt x="8652" y="1007"/>
                  </a:cubicBezTo>
                  <a:cubicBezTo>
                    <a:pt x="9315" y="1007"/>
                    <a:pt x="9923" y="1187"/>
                    <a:pt x="10335" y="1505"/>
                  </a:cubicBezTo>
                  <a:cubicBezTo>
                    <a:pt x="10548" y="1657"/>
                    <a:pt x="10730" y="1855"/>
                    <a:pt x="10882" y="2098"/>
                  </a:cubicBezTo>
                  <a:cubicBezTo>
                    <a:pt x="10973" y="2265"/>
                    <a:pt x="11049" y="2448"/>
                    <a:pt x="11095" y="2645"/>
                  </a:cubicBezTo>
                  <a:cubicBezTo>
                    <a:pt x="11110" y="2721"/>
                    <a:pt x="11125" y="2797"/>
                    <a:pt x="11125" y="2873"/>
                  </a:cubicBezTo>
                  <a:lnTo>
                    <a:pt x="11125" y="3025"/>
                  </a:lnTo>
                  <a:lnTo>
                    <a:pt x="11125" y="3131"/>
                  </a:lnTo>
                  <a:cubicBezTo>
                    <a:pt x="11125" y="3101"/>
                    <a:pt x="11140" y="3071"/>
                    <a:pt x="11140" y="3025"/>
                  </a:cubicBezTo>
                  <a:lnTo>
                    <a:pt x="11140" y="2873"/>
                  </a:lnTo>
                  <a:cubicBezTo>
                    <a:pt x="11140" y="2797"/>
                    <a:pt x="11125" y="2721"/>
                    <a:pt x="11110" y="2645"/>
                  </a:cubicBezTo>
                  <a:cubicBezTo>
                    <a:pt x="11079" y="2448"/>
                    <a:pt x="11003" y="2250"/>
                    <a:pt x="10897" y="2083"/>
                  </a:cubicBezTo>
                  <a:cubicBezTo>
                    <a:pt x="10760" y="1840"/>
                    <a:pt x="10578" y="1642"/>
                    <a:pt x="10365" y="1475"/>
                  </a:cubicBezTo>
                  <a:cubicBezTo>
                    <a:pt x="9940" y="1143"/>
                    <a:pt x="9318" y="962"/>
                    <a:pt x="8641" y="962"/>
                  </a:cubicBezTo>
                  <a:cubicBezTo>
                    <a:pt x="8543" y="962"/>
                    <a:pt x="8444" y="966"/>
                    <a:pt x="8344" y="973"/>
                  </a:cubicBezTo>
                  <a:cubicBezTo>
                    <a:pt x="7934" y="1004"/>
                    <a:pt x="7523" y="1080"/>
                    <a:pt x="7128" y="1201"/>
                  </a:cubicBezTo>
                  <a:cubicBezTo>
                    <a:pt x="6703" y="1308"/>
                    <a:pt x="6277" y="1444"/>
                    <a:pt x="5836" y="1566"/>
                  </a:cubicBezTo>
                  <a:cubicBezTo>
                    <a:pt x="5182" y="1748"/>
                    <a:pt x="4507" y="1843"/>
                    <a:pt x="3822" y="1843"/>
                  </a:cubicBezTo>
                  <a:cubicBezTo>
                    <a:pt x="3648" y="1843"/>
                    <a:pt x="3474" y="1837"/>
                    <a:pt x="3299" y="1824"/>
                  </a:cubicBezTo>
                  <a:cubicBezTo>
                    <a:pt x="2934" y="1794"/>
                    <a:pt x="2569" y="1748"/>
                    <a:pt x="2204" y="1657"/>
                  </a:cubicBezTo>
                  <a:cubicBezTo>
                    <a:pt x="1885" y="1596"/>
                    <a:pt x="1566" y="1490"/>
                    <a:pt x="1277" y="1353"/>
                  </a:cubicBezTo>
                  <a:cubicBezTo>
                    <a:pt x="1019" y="1247"/>
                    <a:pt x="791" y="1110"/>
                    <a:pt x="593" y="928"/>
                  </a:cubicBezTo>
                  <a:cubicBezTo>
                    <a:pt x="441" y="791"/>
                    <a:pt x="305" y="639"/>
                    <a:pt x="198" y="472"/>
                  </a:cubicBezTo>
                  <a:cubicBezTo>
                    <a:pt x="155" y="396"/>
                    <a:pt x="111" y="312"/>
                    <a:pt x="73" y="226"/>
                  </a:cubicBezTo>
                  <a:close/>
                </a:path>
              </a:pathLst>
            </a:custGeom>
            <a:solidFill>
              <a:srgbClr val="944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5"/>
            <p:cNvSpPr/>
            <p:nvPr/>
          </p:nvSpPr>
          <p:spPr>
            <a:xfrm rot="599113">
              <a:off x="3017541" y="2228181"/>
              <a:ext cx="60782" cy="240219"/>
            </a:xfrm>
            <a:custGeom>
              <a:avLst/>
              <a:gdLst/>
              <a:ahLst/>
              <a:cxnLst/>
              <a:rect l="l" t="t" r="r" b="b"/>
              <a:pathLst>
                <a:path w="1217" h="4810" extrusionOk="0">
                  <a:moveTo>
                    <a:pt x="147" y="1"/>
                  </a:moveTo>
                  <a:cubicBezTo>
                    <a:pt x="94" y="1"/>
                    <a:pt x="43" y="11"/>
                    <a:pt x="0" y="22"/>
                  </a:cubicBezTo>
                  <a:cubicBezTo>
                    <a:pt x="31" y="15"/>
                    <a:pt x="65" y="11"/>
                    <a:pt x="101" y="11"/>
                  </a:cubicBezTo>
                  <a:cubicBezTo>
                    <a:pt x="137" y="11"/>
                    <a:pt x="175" y="15"/>
                    <a:pt x="213" y="22"/>
                  </a:cubicBezTo>
                  <a:cubicBezTo>
                    <a:pt x="411" y="53"/>
                    <a:pt x="593" y="129"/>
                    <a:pt x="745" y="265"/>
                  </a:cubicBezTo>
                  <a:cubicBezTo>
                    <a:pt x="851" y="357"/>
                    <a:pt x="927" y="463"/>
                    <a:pt x="1003" y="585"/>
                  </a:cubicBezTo>
                  <a:cubicBezTo>
                    <a:pt x="1064" y="737"/>
                    <a:pt x="1110" y="888"/>
                    <a:pt x="1140" y="1040"/>
                  </a:cubicBezTo>
                  <a:cubicBezTo>
                    <a:pt x="1170" y="1405"/>
                    <a:pt x="1125" y="1770"/>
                    <a:pt x="1003" y="2104"/>
                  </a:cubicBezTo>
                  <a:cubicBezTo>
                    <a:pt x="867" y="2469"/>
                    <a:pt x="715" y="2818"/>
                    <a:pt x="623" y="3138"/>
                  </a:cubicBezTo>
                  <a:cubicBezTo>
                    <a:pt x="517" y="3426"/>
                    <a:pt x="471" y="3730"/>
                    <a:pt x="471" y="4019"/>
                  </a:cubicBezTo>
                  <a:cubicBezTo>
                    <a:pt x="487" y="4232"/>
                    <a:pt x="532" y="4429"/>
                    <a:pt x="608" y="4612"/>
                  </a:cubicBezTo>
                  <a:cubicBezTo>
                    <a:pt x="639" y="4657"/>
                    <a:pt x="669" y="4718"/>
                    <a:pt x="699" y="4764"/>
                  </a:cubicBezTo>
                  <a:cubicBezTo>
                    <a:pt x="699" y="4779"/>
                    <a:pt x="715" y="4794"/>
                    <a:pt x="730" y="4809"/>
                  </a:cubicBezTo>
                  <a:cubicBezTo>
                    <a:pt x="730" y="4794"/>
                    <a:pt x="684" y="4733"/>
                    <a:pt x="639" y="4612"/>
                  </a:cubicBezTo>
                  <a:cubicBezTo>
                    <a:pt x="563" y="4414"/>
                    <a:pt x="517" y="4217"/>
                    <a:pt x="517" y="4019"/>
                  </a:cubicBezTo>
                  <a:cubicBezTo>
                    <a:pt x="517" y="3730"/>
                    <a:pt x="563" y="3426"/>
                    <a:pt x="669" y="3153"/>
                  </a:cubicBezTo>
                  <a:cubicBezTo>
                    <a:pt x="775" y="2834"/>
                    <a:pt x="927" y="2499"/>
                    <a:pt x="1049" y="2119"/>
                  </a:cubicBezTo>
                  <a:cubicBezTo>
                    <a:pt x="1170" y="1770"/>
                    <a:pt x="1216" y="1405"/>
                    <a:pt x="1186" y="1025"/>
                  </a:cubicBezTo>
                  <a:cubicBezTo>
                    <a:pt x="1155" y="873"/>
                    <a:pt x="1110" y="706"/>
                    <a:pt x="1034" y="569"/>
                  </a:cubicBezTo>
                  <a:cubicBezTo>
                    <a:pt x="958" y="448"/>
                    <a:pt x="882" y="341"/>
                    <a:pt x="775" y="250"/>
                  </a:cubicBezTo>
                  <a:cubicBezTo>
                    <a:pt x="608" y="98"/>
                    <a:pt x="426" y="22"/>
                    <a:pt x="213" y="7"/>
                  </a:cubicBezTo>
                  <a:cubicBezTo>
                    <a:pt x="191" y="3"/>
                    <a:pt x="169" y="1"/>
                    <a:pt x="147" y="1"/>
                  </a:cubicBezTo>
                  <a:close/>
                </a:path>
              </a:pathLst>
            </a:custGeom>
            <a:solidFill>
              <a:srgbClr val="944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5"/>
            <p:cNvSpPr/>
            <p:nvPr/>
          </p:nvSpPr>
          <p:spPr>
            <a:xfrm rot="599113">
              <a:off x="3078725" y="2204042"/>
              <a:ext cx="56187" cy="118461"/>
            </a:xfrm>
            <a:custGeom>
              <a:avLst/>
              <a:gdLst/>
              <a:ahLst/>
              <a:cxnLst/>
              <a:rect l="l" t="t" r="r" b="b"/>
              <a:pathLst>
                <a:path w="1125" h="2372" extrusionOk="0">
                  <a:moveTo>
                    <a:pt x="0" y="0"/>
                  </a:moveTo>
                  <a:cubicBezTo>
                    <a:pt x="122" y="61"/>
                    <a:pt x="228" y="137"/>
                    <a:pt x="350" y="213"/>
                  </a:cubicBezTo>
                  <a:cubicBezTo>
                    <a:pt x="897" y="623"/>
                    <a:pt x="1125" y="1338"/>
                    <a:pt x="897" y="1991"/>
                  </a:cubicBezTo>
                  <a:cubicBezTo>
                    <a:pt x="851" y="2113"/>
                    <a:pt x="790" y="2250"/>
                    <a:pt x="730" y="2371"/>
                  </a:cubicBezTo>
                  <a:cubicBezTo>
                    <a:pt x="760" y="2341"/>
                    <a:pt x="775" y="2310"/>
                    <a:pt x="806" y="2280"/>
                  </a:cubicBezTo>
                  <a:cubicBezTo>
                    <a:pt x="851" y="2189"/>
                    <a:pt x="897" y="2098"/>
                    <a:pt x="927" y="1991"/>
                  </a:cubicBezTo>
                  <a:cubicBezTo>
                    <a:pt x="1049" y="1672"/>
                    <a:pt x="1064" y="1323"/>
                    <a:pt x="958" y="988"/>
                  </a:cubicBezTo>
                  <a:cubicBezTo>
                    <a:pt x="851" y="669"/>
                    <a:pt x="638" y="380"/>
                    <a:pt x="365" y="183"/>
                  </a:cubicBezTo>
                  <a:cubicBezTo>
                    <a:pt x="289" y="122"/>
                    <a:pt x="198" y="76"/>
                    <a:pt x="107" y="31"/>
                  </a:cubicBezTo>
                  <a:cubicBezTo>
                    <a:pt x="61" y="16"/>
                    <a:pt x="31" y="0"/>
                    <a:pt x="0" y="0"/>
                  </a:cubicBezTo>
                  <a:close/>
                </a:path>
              </a:pathLst>
            </a:custGeom>
            <a:solidFill>
              <a:srgbClr val="944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5"/>
            <p:cNvSpPr/>
            <p:nvPr/>
          </p:nvSpPr>
          <p:spPr>
            <a:xfrm rot="599113">
              <a:off x="2469932" y="2853452"/>
              <a:ext cx="12936" cy="93441"/>
            </a:xfrm>
            <a:custGeom>
              <a:avLst/>
              <a:gdLst/>
              <a:ahLst/>
              <a:cxnLst/>
              <a:rect l="l" t="t" r="r" b="b"/>
              <a:pathLst>
                <a:path w="259" h="1871" extrusionOk="0">
                  <a:moveTo>
                    <a:pt x="0" y="1"/>
                  </a:moveTo>
                  <a:lnTo>
                    <a:pt x="0" y="1870"/>
                  </a:lnTo>
                  <a:lnTo>
                    <a:pt x="259" y="187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CAB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5"/>
            <p:cNvSpPr/>
            <p:nvPr/>
          </p:nvSpPr>
          <p:spPr>
            <a:xfrm rot="599113">
              <a:off x="2469808" y="2781116"/>
              <a:ext cx="361345" cy="226185"/>
            </a:xfrm>
            <a:custGeom>
              <a:avLst/>
              <a:gdLst/>
              <a:ahLst/>
              <a:cxnLst/>
              <a:rect l="l" t="t" r="r" b="b"/>
              <a:pathLst>
                <a:path w="7235" h="4529" extrusionOk="0">
                  <a:moveTo>
                    <a:pt x="7234" y="0"/>
                  </a:moveTo>
                  <a:cubicBezTo>
                    <a:pt x="7234" y="1"/>
                    <a:pt x="5729" y="2249"/>
                    <a:pt x="2204" y="2249"/>
                  </a:cubicBezTo>
                  <a:cubicBezTo>
                    <a:pt x="1566" y="2249"/>
                    <a:pt x="958" y="2189"/>
                    <a:pt x="335" y="2067"/>
                  </a:cubicBezTo>
                  <a:lnTo>
                    <a:pt x="76" y="3936"/>
                  </a:lnTo>
                  <a:lnTo>
                    <a:pt x="0" y="4483"/>
                  </a:lnTo>
                  <a:cubicBezTo>
                    <a:pt x="319" y="4514"/>
                    <a:pt x="654" y="4529"/>
                    <a:pt x="973" y="4529"/>
                  </a:cubicBezTo>
                  <a:cubicBezTo>
                    <a:pt x="2751" y="4529"/>
                    <a:pt x="6398" y="4027"/>
                    <a:pt x="7234" y="0"/>
                  </a:cubicBezTo>
                  <a:close/>
                </a:path>
              </a:pathLst>
            </a:custGeom>
            <a:solidFill>
              <a:srgbClr val="DAA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5"/>
            <p:cNvSpPr/>
            <p:nvPr/>
          </p:nvSpPr>
          <p:spPr>
            <a:xfrm rot="599113">
              <a:off x="3029797" y="2500144"/>
              <a:ext cx="77513" cy="118461"/>
            </a:xfrm>
            <a:custGeom>
              <a:avLst/>
              <a:gdLst/>
              <a:ahLst/>
              <a:cxnLst/>
              <a:rect l="l" t="t" r="r" b="b"/>
              <a:pathLst>
                <a:path w="1552" h="2372" extrusionOk="0">
                  <a:moveTo>
                    <a:pt x="791" y="1"/>
                  </a:moveTo>
                  <a:cubicBezTo>
                    <a:pt x="502" y="31"/>
                    <a:pt x="274" y="198"/>
                    <a:pt x="153" y="457"/>
                  </a:cubicBezTo>
                  <a:cubicBezTo>
                    <a:pt x="107" y="548"/>
                    <a:pt x="77" y="654"/>
                    <a:pt x="92" y="761"/>
                  </a:cubicBezTo>
                  <a:cubicBezTo>
                    <a:pt x="92" y="867"/>
                    <a:pt x="168" y="943"/>
                    <a:pt x="274" y="973"/>
                  </a:cubicBezTo>
                  <a:lnTo>
                    <a:pt x="320" y="973"/>
                  </a:lnTo>
                  <a:cubicBezTo>
                    <a:pt x="396" y="958"/>
                    <a:pt x="472" y="943"/>
                    <a:pt x="548" y="913"/>
                  </a:cubicBezTo>
                  <a:lnTo>
                    <a:pt x="624" y="913"/>
                  </a:lnTo>
                  <a:cubicBezTo>
                    <a:pt x="806" y="913"/>
                    <a:pt x="974" y="1034"/>
                    <a:pt x="1034" y="1217"/>
                  </a:cubicBezTo>
                  <a:cubicBezTo>
                    <a:pt x="1095" y="1429"/>
                    <a:pt x="1004" y="1642"/>
                    <a:pt x="822" y="1748"/>
                  </a:cubicBezTo>
                  <a:cubicBezTo>
                    <a:pt x="746" y="1794"/>
                    <a:pt x="654" y="1809"/>
                    <a:pt x="578" y="1809"/>
                  </a:cubicBezTo>
                  <a:cubicBezTo>
                    <a:pt x="442" y="1809"/>
                    <a:pt x="320" y="1764"/>
                    <a:pt x="229" y="1688"/>
                  </a:cubicBezTo>
                  <a:lnTo>
                    <a:pt x="229" y="1688"/>
                  </a:lnTo>
                  <a:lnTo>
                    <a:pt x="290" y="1764"/>
                  </a:lnTo>
                  <a:cubicBezTo>
                    <a:pt x="259" y="1748"/>
                    <a:pt x="229" y="1733"/>
                    <a:pt x="198" y="1733"/>
                  </a:cubicBezTo>
                  <a:cubicBezTo>
                    <a:pt x="123" y="1733"/>
                    <a:pt x="77" y="1764"/>
                    <a:pt x="31" y="1824"/>
                  </a:cubicBezTo>
                  <a:cubicBezTo>
                    <a:pt x="1" y="1916"/>
                    <a:pt x="1" y="2022"/>
                    <a:pt x="47" y="2098"/>
                  </a:cubicBezTo>
                  <a:cubicBezTo>
                    <a:pt x="153" y="2265"/>
                    <a:pt x="335" y="2372"/>
                    <a:pt x="533" y="2372"/>
                  </a:cubicBezTo>
                  <a:lnTo>
                    <a:pt x="609" y="2372"/>
                  </a:lnTo>
                  <a:cubicBezTo>
                    <a:pt x="822" y="2341"/>
                    <a:pt x="1019" y="2220"/>
                    <a:pt x="1156" y="2037"/>
                  </a:cubicBezTo>
                  <a:cubicBezTo>
                    <a:pt x="1277" y="1870"/>
                    <a:pt x="1369" y="1672"/>
                    <a:pt x="1429" y="1460"/>
                  </a:cubicBezTo>
                  <a:cubicBezTo>
                    <a:pt x="1536" y="1171"/>
                    <a:pt x="1551" y="837"/>
                    <a:pt x="1475" y="533"/>
                  </a:cubicBezTo>
                  <a:cubicBezTo>
                    <a:pt x="1384" y="244"/>
                    <a:pt x="1126" y="16"/>
                    <a:pt x="822" y="1"/>
                  </a:cubicBezTo>
                  <a:close/>
                </a:path>
              </a:pathLst>
            </a:custGeom>
            <a:solidFill>
              <a:srgbClr val="F1B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5"/>
            <p:cNvSpPr/>
            <p:nvPr/>
          </p:nvSpPr>
          <p:spPr>
            <a:xfrm rot="599113">
              <a:off x="3031260" y="2497739"/>
              <a:ext cx="76714" cy="97935"/>
            </a:xfrm>
            <a:custGeom>
              <a:avLst/>
              <a:gdLst/>
              <a:ahLst/>
              <a:cxnLst/>
              <a:rect l="l" t="t" r="r" b="b"/>
              <a:pathLst>
                <a:path w="1536" h="1961" extrusionOk="0">
                  <a:moveTo>
                    <a:pt x="834" y="0"/>
                  </a:moveTo>
                  <a:cubicBezTo>
                    <a:pt x="692" y="0"/>
                    <a:pt x="561" y="45"/>
                    <a:pt x="441" y="125"/>
                  </a:cubicBezTo>
                  <a:cubicBezTo>
                    <a:pt x="289" y="231"/>
                    <a:pt x="183" y="383"/>
                    <a:pt x="122" y="550"/>
                  </a:cubicBezTo>
                  <a:cubicBezTo>
                    <a:pt x="53" y="702"/>
                    <a:pt x="22" y="866"/>
                    <a:pt x="5" y="1032"/>
                  </a:cubicBezTo>
                  <a:lnTo>
                    <a:pt x="5" y="1032"/>
                  </a:lnTo>
                  <a:lnTo>
                    <a:pt x="1" y="1037"/>
                  </a:lnTo>
                  <a:lnTo>
                    <a:pt x="5" y="1038"/>
                  </a:lnTo>
                  <a:lnTo>
                    <a:pt x="5" y="1038"/>
                  </a:lnTo>
                  <a:cubicBezTo>
                    <a:pt x="3" y="1053"/>
                    <a:pt x="2" y="1067"/>
                    <a:pt x="1" y="1082"/>
                  </a:cubicBezTo>
                  <a:cubicBezTo>
                    <a:pt x="1" y="1097"/>
                    <a:pt x="16" y="1128"/>
                    <a:pt x="31" y="1143"/>
                  </a:cubicBezTo>
                  <a:cubicBezTo>
                    <a:pt x="43" y="1155"/>
                    <a:pt x="57" y="1160"/>
                    <a:pt x="71" y="1160"/>
                  </a:cubicBezTo>
                  <a:cubicBezTo>
                    <a:pt x="94" y="1160"/>
                    <a:pt x="119" y="1147"/>
                    <a:pt x="138" y="1128"/>
                  </a:cubicBezTo>
                  <a:lnTo>
                    <a:pt x="168" y="1097"/>
                  </a:lnTo>
                  <a:cubicBezTo>
                    <a:pt x="250" y="988"/>
                    <a:pt x="381" y="928"/>
                    <a:pt x="528" y="928"/>
                  </a:cubicBezTo>
                  <a:cubicBezTo>
                    <a:pt x="545" y="928"/>
                    <a:pt x="561" y="929"/>
                    <a:pt x="578" y="930"/>
                  </a:cubicBezTo>
                  <a:cubicBezTo>
                    <a:pt x="867" y="961"/>
                    <a:pt x="1065" y="1234"/>
                    <a:pt x="989" y="1523"/>
                  </a:cubicBezTo>
                  <a:cubicBezTo>
                    <a:pt x="943" y="1644"/>
                    <a:pt x="882" y="1736"/>
                    <a:pt x="776" y="1812"/>
                  </a:cubicBezTo>
                  <a:cubicBezTo>
                    <a:pt x="707" y="1857"/>
                    <a:pt x="624" y="1880"/>
                    <a:pt x="538" y="1880"/>
                  </a:cubicBezTo>
                  <a:cubicBezTo>
                    <a:pt x="453" y="1880"/>
                    <a:pt x="365" y="1857"/>
                    <a:pt x="289" y="1812"/>
                  </a:cubicBezTo>
                  <a:cubicBezTo>
                    <a:pt x="259" y="1781"/>
                    <a:pt x="229" y="1736"/>
                    <a:pt x="213" y="1690"/>
                  </a:cubicBezTo>
                  <a:cubicBezTo>
                    <a:pt x="198" y="1660"/>
                    <a:pt x="183" y="1644"/>
                    <a:pt x="183" y="1644"/>
                  </a:cubicBezTo>
                  <a:cubicBezTo>
                    <a:pt x="183" y="1644"/>
                    <a:pt x="168" y="1675"/>
                    <a:pt x="168" y="1690"/>
                  </a:cubicBezTo>
                  <a:cubicBezTo>
                    <a:pt x="183" y="1751"/>
                    <a:pt x="213" y="1796"/>
                    <a:pt x="244" y="1842"/>
                  </a:cubicBezTo>
                  <a:cubicBezTo>
                    <a:pt x="305" y="1903"/>
                    <a:pt x="396" y="1933"/>
                    <a:pt x="487" y="1948"/>
                  </a:cubicBezTo>
                  <a:cubicBezTo>
                    <a:pt x="516" y="1957"/>
                    <a:pt x="546" y="1960"/>
                    <a:pt x="578" y="1960"/>
                  </a:cubicBezTo>
                  <a:cubicBezTo>
                    <a:pt x="663" y="1960"/>
                    <a:pt x="755" y="1932"/>
                    <a:pt x="821" y="1888"/>
                  </a:cubicBezTo>
                  <a:cubicBezTo>
                    <a:pt x="958" y="1812"/>
                    <a:pt x="1049" y="1690"/>
                    <a:pt x="1095" y="1553"/>
                  </a:cubicBezTo>
                  <a:cubicBezTo>
                    <a:pt x="1141" y="1386"/>
                    <a:pt x="1125" y="1219"/>
                    <a:pt x="1034" y="1067"/>
                  </a:cubicBezTo>
                  <a:cubicBezTo>
                    <a:pt x="943" y="900"/>
                    <a:pt x="776" y="793"/>
                    <a:pt x="578" y="763"/>
                  </a:cubicBezTo>
                  <a:cubicBezTo>
                    <a:pt x="564" y="762"/>
                    <a:pt x="549" y="761"/>
                    <a:pt x="535" y="761"/>
                  </a:cubicBezTo>
                  <a:cubicBezTo>
                    <a:pt x="405" y="761"/>
                    <a:pt x="271" y="806"/>
                    <a:pt x="164" y="881"/>
                  </a:cubicBezTo>
                  <a:lnTo>
                    <a:pt x="164" y="881"/>
                  </a:lnTo>
                  <a:cubicBezTo>
                    <a:pt x="182" y="783"/>
                    <a:pt x="208" y="687"/>
                    <a:pt x="244" y="596"/>
                  </a:cubicBezTo>
                  <a:cubicBezTo>
                    <a:pt x="289" y="459"/>
                    <a:pt x="381" y="338"/>
                    <a:pt x="502" y="246"/>
                  </a:cubicBezTo>
                  <a:cubicBezTo>
                    <a:pt x="595" y="167"/>
                    <a:pt x="711" y="122"/>
                    <a:pt x="830" y="122"/>
                  </a:cubicBezTo>
                  <a:cubicBezTo>
                    <a:pt x="847" y="122"/>
                    <a:pt x="865" y="123"/>
                    <a:pt x="882" y="125"/>
                  </a:cubicBezTo>
                  <a:cubicBezTo>
                    <a:pt x="1004" y="125"/>
                    <a:pt x="1125" y="155"/>
                    <a:pt x="1216" y="231"/>
                  </a:cubicBezTo>
                  <a:cubicBezTo>
                    <a:pt x="1292" y="277"/>
                    <a:pt x="1368" y="353"/>
                    <a:pt x="1414" y="444"/>
                  </a:cubicBezTo>
                  <a:cubicBezTo>
                    <a:pt x="1444" y="505"/>
                    <a:pt x="1475" y="581"/>
                    <a:pt x="1490" y="657"/>
                  </a:cubicBezTo>
                  <a:cubicBezTo>
                    <a:pt x="1505" y="778"/>
                    <a:pt x="1490" y="854"/>
                    <a:pt x="1505" y="854"/>
                  </a:cubicBezTo>
                  <a:cubicBezTo>
                    <a:pt x="1505" y="856"/>
                    <a:pt x="1505" y="856"/>
                    <a:pt x="1506" y="856"/>
                  </a:cubicBezTo>
                  <a:cubicBezTo>
                    <a:pt x="1510" y="856"/>
                    <a:pt x="1536" y="782"/>
                    <a:pt x="1536" y="657"/>
                  </a:cubicBezTo>
                  <a:cubicBezTo>
                    <a:pt x="1536" y="565"/>
                    <a:pt x="1520" y="490"/>
                    <a:pt x="1490" y="414"/>
                  </a:cubicBezTo>
                  <a:cubicBezTo>
                    <a:pt x="1444" y="307"/>
                    <a:pt x="1368" y="216"/>
                    <a:pt x="1277" y="140"/>
                  </a:cubicBezTo>
                  <a:cubicBezTo>
                    <a:pt x="1171" y="64"/>
                    <a:pt x="1034" y="3"/>
                    <a:pt x="897" y="3"/>
                  </a:cubicBezTo>
                  <a:cubicBezTo>
                    <a:pt x="876" y="1"/>
                    <a:pt x="855" y="0"/>
                    <a:pt x="834" y="0"/>
                  </a:cubicBezTo>
                  <a:close/>
                </a:path>
              </a:pathLst>
            </a:custGeom>
            <a:solidFill>
              <a:srgbClr val="9A43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35"/>
            <p:cNvSpPr/>
            <p:nvPr/>
          </p:nvSpPr>
          <p:spPr>
            <a:xfrm rot="599113">
              <a:off x="2143676" y="3277035"/>
              <a:ext cx="929059" cy="248260"/>
            </a:xfrm>
            <a:custGeom>
              <a:avLst/>
              <a:gdLst/>
              <a:ahLst/>
              <a:cxnLst/>
              <a:rect l="l" t="t" r="r" b="b"/>
              <a:pathLst>
                <a:path w="18602" h="4971" extrusionOk="0">
                  <a:moveTo>
                    <a:pt x="18602" y="654"/>
                  </a:moveTo>
                  <a:cubicBezTo>
                    <a:pt x="18602" y="670"/>
                    <a:pt x="18587" y="685"/>
                    <a:pt x="18587" y="715"/>
                  </a:cubicBezTo>
                  <a:cubicBezTo>
                    <a:pt x="18602" y="685"/>
                    <a:pt x="18602" y="670"/>
                    <a:pt x="18602" y="670"/>
                  </a:cubicBezTo>
                  <a:lnTo>
                    <a:pt x="18602" y="654"/>
                  </a:lnTo>
                  <a:close/>
                  <a:moveTo>
                    <a:pt x="1" y="1"/>
                  </a:moveTo>
                  <a:cubicBezTo>
                    <a:pt x="1" y="16"/>
                    <a:pt x="16" y="31"/>
                    <a:pt x="16" y="46"/>
                  </a:cubicBezTo>
                  <a:lnTo>
                    <a:pt x="92" y="198"/>
                  </a:lnTo>
                  <a:cubicBezTo>
                    <a:pt x="122" y="259"/>
                    <a:pt x="168" y="350"/>
                    <a:pt x="229" y="442"/>
                  </a:cubicBezTo>
                  <a:cubicBezTo>
                    <a:pt x="274" y="533"/>
                    <a:pt x="335" y="624"/>
                    <a:pt x="411" y="745"/>
                  </a:cubicBezTo>
                  <a:cubicBezTo>
                    <a:pt x="487" y="867"/>
                    <a:pt x="578" y="989"/>
                    <a:pt x="669" y="1125"/>
                  </a:cubicBezTo>
                  <a:cubicBezTo>
                    <a:pt x="776" y="1277"/>
                    <a:pt x="897" y="1414"/>
                    <a:pt x="1019" y="1566"/>
                  </a:cubicBezTo>
                  <a:cubicBezTo>
                    <a:pt x="1080" y="1642"/>
                    <a:pt x="1140" y="1718"/>
                    <a:pt x="1216" y="1794"/>
                  </a:cubicBezTo>
                  <a:cubicBezTo>
                    <a:pt x="1292" y="1870"/>
                    <a:pt x="1368" y="1946"/>
                    <a:pt x="1444" y="2037"/>
                  </a:cubicBezTo>
                  <a:cubicBezTo>
                    <a:pt x="1611" y="2189"/>
                    <a:pt x="1779" y="2341"/>
                    <a:pt x="1961" y="2508"/>
                  </a:cubicBezTo>
                  <a:cubicBezTo>
                    <a:pt x="2143" y="2676"/>
                    <a:pt x="2356" y="2827"/>
                    <a:pt x="2569" y="2995"/>
                  </a:cubicBezTo>
                  <a:lnTo>
                    <a:pt x="2918" y="3238"/>
                  </a:lnTo>
                  <a:cubicBezTo>
                    <a:pt x="3040" y="3314"/>
                    <a:pt x="3162" y="3390"/>
                    <a:pt x="3283" y="3466"/>
                  </a:cubicBezTo>
                  <a:cubicBezTo>
                    <a:pt x="3815" y="3785"/>
                    <a:pt x="4393" y="4043"/>
                    <a:pt x="4970" y="4271"/>
                  </a:cubicBezTo>
                  <a:cubicBezTo>
                    <a:pt x="6283" y="4728"/>
                    <a:pt x="7667" y="4971"/>
                    <a:pt x="9053" y="4971"/>
                  </a:cubicBezTo>
                  <a:cubicBezTo>
                    <a:pt x="9095" y="4971"/>
                    <a:pt x="9138" y="4971"/>
                    <a:pt x="9180" y="4970"/>
                  </a:cubicBezTo>
                  <a:cubicBezTo>
                    <a:pt x="11231" y="4925"/>
                    <a:pt x="13268" y="4545"/>
                    <a:pt x="15198" y="3861"/>
                  </a:cubicBezTo>
                  <a:cubicBezTo>
                    <a:pt x="15714" y="3663"/>
                    <a:pt x="16201" y="3435"/>
                    <a:pt x="16672" y="3147"/>
                  </a:cubicBezTo>
                  <a:cubicBezTo>
                    <a:pt x="17052" y="2903"/>
                    <a:pt x="17386" y="2615"/>
                    <a:pt x="17690" y="2280"/>
                  </a:cubicBezTo>
                  <a:cubicBezTo>
                    <a:pt x="17918" y="2037"/>
                    <a:pt x="18115" y="1748"/>
                    <a:pt x="18283" y="1460"/>
                  </a:cubicBezTo>
                  <a:cubicBezTo>
                    <a:pt x="18389" y="1262"/>
                    <a:pt x="18465" y="1065"/>
                    <a:pt x="18541" y="867"/>
                  </a:cubicBezTo>
                  <a:cubicBezTo>
                    <a:pt x="18571" y="806"/>
                    <a:pt x="18571" y="746"/>
                    <a:pt x="18587" y="715"/>
                  </a:cubicBezTo>
                  <a:lnTo>
                    <a:pt x="18587" y="715"/>
                  </a:lnTo>
                  <a:cubicBezTo>
                    <a:pt x="18571" y="746"/>
                    <a:pt x="18556" y="806"/>
                    <a:pt x="18526" y="867"/>
                  </a:cubicBezTo>
                  <a:cubicBezTo>
                    <a:pt x="18450" y="1065"/>
                    <a:pt x="18359" y="1262"/>
                    <a:pt x="18252" y="1445"/>
                  </a:cubicBezTo>
                  <a:cubicBezTo>
                    <a:pt x="18085" y="1733"/>
                    <a:pt x="17888" y="2007"/>
                    <a:pt x="17660" y="2250"/>
                  </a:cubicBezTo>
                  <a:cubicBezTo>
                    <a:pt x="17356" y="2584"/>
                    <a:pt x="17021" y="2858"/>
                    <a:pt x="16641" y="3101"/>
                  </a:cubicBezTo>
                  <a:cubicBezTo>
                    <a:pt x="16170" y="3375"/>
                    <a:pt x="15684" y="3603"/>
                    <a:pt x="15182" y="3785"/>
                  </a:cubicBezTo>
                  <a:cubicBezTo>
                    <a:pt x="13252" y="4454"/>
                    <a:pt x="11231" y="4818"/>
                    <a:pt x="9195" y="4879"/>
                  </a:cubicBezTo>
                  <a:cubicBezTo>
                    <a:pt x="9153" y="4880"/>
                    <a:pt x="9111" y="4880"/>
                    <a:pt x="9069" y="4880"/>
                  </a:cubicBezTo>
                  <a:cubicBezTo>
                    <a:pt x="7683" y="4880"/>
                    <a:pt x="6314" y="4637"/>
                    <a:pt x="5016" y="4180"/>
                  </a:cubicBezTo>
                  <a:cubicBezTo>
                    <a:pt x="4423" y="3967"/>
                    <a:pt x="3861" y="3709"/>
                    <a:pt x="3329" y="3390"/>
                  </a:cubicBezTo>
                  <a:cubicBezTo>
                    <a:pt x="3207" y="3314"/>
                    <a:pt x="3086" y="3253"/>
                    <a:pt x="2964" y="3177"/>
                  </a:cubicBezTo>
                  <a:lnTo>
                    <a:pt x="2630" y="2949"/>
                  </a:lnTo>
                  <a:cubicBezTo>
                    <a:pt x="2402" y="2782"/>
                    <a:pt x="2204" y="2615"/>
                    <a:pt x="2007" y="2463"/>
                  </a:cubicBezTo>
                  <a:cubicBezTo>
                    <a:pt x="1824" y="2311"/>
                    <a:pt x="1657" y="2144"/>
                    <a:pt x="1490" y="1992"/>
                  </a:cubicBezTo>
                  <a:cubicBezTo>
                    <a:pt x="1414" y="1916"/>
                    <a:pt x="1338" y="1840"/>
                    <a:pt x="1262" y="1764"/>
                  </a:cubicBezTo>
                  <a:cubicBezTo>
                    <a:pt x="1201" y="1688"/>
                    <a:pt x="1125" y="1612"/>
                    <a:pt x="1064" y="1536"/>
                  </a:cubicBezTo>
                  <a:cubicBezTo>
                    <a:pt x="943" y="1384"/>
                    <a:pt x="821" y="1247"/>
                    <a:pt x="715" y="1110"/>
                  </a:cubicBezTo>
                  <a:cubicBezTo>
                    <a:pt x="624" y="973"/>
                    <a:pt x="517" y="852"/>
                    <a:pt x="441" y="730"/>
                  </a:cubicBezTo>
                  <a:lnTo>
                    <a:pt x="244" y="426"/>
                  </a:lnTo>
                  <a:lnTo>
                    <a:pt x="107" y="183"/>
                  </a:lnTo>
                  <a:lnTo>
                    <a:pt x="31" y="46"/>
                  </a:lnTo>
                  <a:cubicBezTo>
                    <a:pt x="16" y="16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BFE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35"/>
            <p:cNvSpPr/>
            <p:nvPr/>
          </p:nvSpPr>
          <p:spPr>
            <a:xfrm rot="599113">
              <a:off x="2103875" y="3274848"/>
              <a:ext cx="998181" cy="281620"/>
            </a:xfrm>
            <a:custGeom>
              <a:avLst/>
              <a:gdLst/>
              <a:ahLst/>
              <a:cxnLst/>
              <a:rect l="l" t="t" r="r" b="b"/>
              <a:pathLst>
                <a:path w="19986" h="5639" extrusionOk="0">
                  <a:moveTo>
                    <a:pt x="1" y="0"/>
                  </a:moveTo>
                  <a:lnTo>
                    <a:pt x="1" y="0"/>
                  </a:lnTo>
                  <a:cubicBezTo>
                    <a:pt x="16" y="46"/>
                    <a:pt x="31" y="92"/>
                    <a:pt x="62" y="168"/>
                  </a:cubicBezTo>
                  <a:lnTo>
                    <a:pt x="1" y="0"/>
                  </a:lnTo>
                  <a:close/>
                  <a:moveTo>
                    <a:pt x="62" y="168"/>
                  </a:moveTo>
                  <a:lnTo>
                    <a:pt x="62" y="168"/>
                  </a:lnTo>
                  <a:cubicBezTo>
                    <a:pt x="138" y="396"/>
                    <a:pt x="229" y="608"/>
                    <a:pt x="335" y="821"/>
                  </a:cubicBezTo>
                  <a:lnTo>
                    <a:pt x="442" y="1034"/>
                  </a:lnTo>
                  <a:lnTo>
                    <a:pt x="502" y="1140"/>
                  </a:lnTo>
                  <a:lnTo>
                    <a:pt x="563" y="1262"/>
                  </a:lnTo>
                  <a:lnTo>
                    <a:pt x="715" y="1505"/>
                  </a:lnTo>
                  <a:lnTo>
                    <a:pt x="898" y="1763"/>
                  </a:lnTo>
                  <a:cubicBezTo>
                    <a:pt x="1171" y="2174"/>
                    <a:pt x="1490" y="2538"/>
                    <a:pt x="1840" y="2888"/>
                  </a:cubicBezTo>
                  <a:cubicBezTo>
                    <a:pt x="2767" y="3769"/>
                    <a:pt x="3861" y="4438"/>
                    <a:pt x="5077" y="4879"/>
                  </a:cubicBezTo>
                  <a:cubicBezTo>
                    <a:pt x="5776" y="5137"/>
                    <a:pt x="6505" y="5319"/>
                    <a:pt x="7250" y="5441"/>
                  </a:cubicBezTo>
                  <a:cubicBezTo>
                    <a:pt x="8055" y="5563"/>
                    <a:pt x="8861" y="5639"/>
                    <a:pt x="9666" y="5639"/>
                  </a:cubicBezTo>
                  <a:cubicBezTo>
                    <a:pt x="10472" y="5639"/>
                    <a:pt x="11277" y="5593"/>
                    <a:pt x="12083" y="5517"/>
                  </a:cubicBezTo>
                  <a:cubicBezTo>
                    <a:pt x="12827" y="5426"/>
                    <a:pt x="13572" y="5289"/>
                    <a:pt x="14301" y="5107"/>
                  </a:cubicBezTo>
                  <a:cubicBezTo>
                    <a:pt x="14955" y="4939"/>
                    <a:pt x="15593" y="4727"/>
                    <a:pt x="16231" y="4468"/>
                  </a:cubicBezTo>
                  <a:cubicBezTo>
                    <a:pt x="16535" y="4362"/>
                    <a:pt x="16809" y="4225"/>
                    <a:pt x="17082" y="4104"/>
                  </a:cubicBezTo>
                  <a:cubicBezTo>
                    <a:pt x="17341" y="3982"/>
                    <a:pt x="17584" y="3845"/>
                    <a:pt x="17827" y="3678"/>
                  </a:cubicBezTo>
                  <a:cubicBezTo>
                    <a:pt x="18237" y="3420"/>
                    <a:pt x="18602" y="3085"/>
                    <a:pt x="18906" y="2706"/>
                  </a:cubicBezTo>
                  <a:cubicBezTo>
                    <a:pt x="19149" y="2417"/>
                    <a:pt x="19347" y="2113"/>
                    <a:pt x="19529" y="1794"/>
                  </a:cubicBezTo>
                  <a:cubicBezTo>
                    <a:pt x="19681" y="1535"/>
                    <a:pt x="19803" y="1323"/>
                    <a:pt x="19879" y="1186"/>
                  </a:cubicBezTo>
                  <a:cubicBezTo>
                    <a:pt x="19909" y="1110"/>
                    <a:pt x="19939" y="1049"/>
                    <a:pt x="19955" y="1019"/>
                  </a:cubicBezTo>
                  <a:lnTo>
                    <a:pt x="19985" y="958"/>
                  </a:lnTo>
                  <a:lnTo>
                    <a:pt x="19955" y="1003"/>
                  </a:lnTo>
                  <a:lnTo>
                    <a:pt x="19863" y="1171"/>
                  </a:lnTo>
                  <a:cubicBezTo>
                    <a:pt x="19787" y="1307"/>
                    <a:pt x="19666" y="1520"/>
                    <a:pt x="19514" y="1778"/>
                  </a:cubicBezTo>
                  <a:cubicBezTo>
                    <a:pt x="19332" y="2098"/>
                    <a:pt x="19119" y="2402"/>
                    <a:pt x="18891" y="2675"/>
                  </a:cubicBezTo>
                  <a:cubicBezTo>
                    <a:pt x="18572" y="3055"/>
                    <a:pt x="18207" y="3389"/>
                    <a:pt x="17812" y="3648"/>
                  </a:cubicBezTo>
                  <a:cubicBezTo>
                    <a:pt x="17569" y="3800"/>
                    <a:pt x="17326" y="3936"/>
                    <a:pt x="17067" y="4058"/>
                  </a:cubicBezTo>
                  <a:cubicBezTo>
                    <a:pt x="16794" y="4195"/>
                    <a:pt x="16520" y="4316"/>
                    <a:pt x="16216" y="4423"/>
                  </a:cubicBezTo>
                  <a:cubicBezTo>
                    <a:pt x="15593" y="4681"/>
                    <a:pt x="14940" y="4879"/>
                    <a:pt x="14286" y="5061"/>
                  </a:cubicBezTo>
                  <a:cubicBezTo>
                    <a:pt x="13557" y="5243"/>
                    <a:pt x="12812" y="5380"/>
                    <a:pt x="12067" y="5456"/>
                  </a:cubicBezTo>
                  <a:cubicBezTo>
                    <a:pt x="11364" y="5536"/>
                    <a:pt x="10661" y="5581"/>
                    <a:pt x="9968" y="5581"/>
                  </a:cubicBezTo>
                  <a:cubicBezTo>
                    <a:pt x="9867" y="5581"/>
                    <a:pt x="9767" y="5580"/>
                    <a:pt x="9666" y="5578"/>
                  </a:cubicBezTo>
                  <a:cubicBezTo>
                    <a:pt x="8861" y="5578"/>
                    <a:pt x="8055" y="5517"/>
                    <a:pt x="7250" y="5395"/>
                  </a:cubicBezTo>
                  <a:cubicBezTo>
                    <a:pt x="6520" y="5274"/>
                    <a:pt x="5791" y="5091"/>
                    <a:pt x="5077" y="4833"/>
                  </a:cubicBezTo>
                  <a:cubicBezTo>
                    <a:pt x="3891" y="4408"/>
                    <a:pt x="2782" y="3724"/>
                    <a:pt x="1870" y="2857"/>
                  </a:cubicBezTo>
                  <a:cubicBezTo>
                    <a:pt x="1521" y="2523"/>
                    <a:pt x="1201" y="2143"/>
                    <a:pt x="913" y="1748"/>
                  </a:cubicBezTo>
                  <a:lnTo>
                    <a:pt x="730" y="1490"/>
                  </a:lnTo>
                  <a:lnTo>
                    <a:pt x="594" y="1247"/>
                  </a:lnTo>
                  <a:lnTo>
                    <a:pt x="518" y="1140"/>
                  </a:lnTo>
                  <a:lnTo>
                    <a:pt x="457" y="1019"/>
                  </a:lnTo>
                  <a:cubicBezTo>
                    <a:pt x="411" y="943"/>
                    <a:pt x="381" y="882"/>
                    <a:pt x="350" y="806"/>
                  </a:cubicBezTo>
                  <a:cubicBezTo>
                    <a:pt x="244" y="593"/>
                    <a:pt x="153" y="380"/>
                    <a:pt x="62" y="168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35"/>
            <p:cNvSpPr/>
            <p:nvPr/>
          </p:nvSpPr>
          <p:spPr>
            <a:xfrm rot="599113">
              <a:off x="1788228" y="3394027"/>
              <a:ext cx="1531683" cy="261694"/>
            </a:xfrm>
            <a:custGeom>
              <a:avLst/>
              <a:gdLst/>
              <a:ahLst/>
              <a:cxnLst/>
              <a:rect l="l" t="t" r="r" b="b"/>
              <a:pathLst>
                <a:path w="30668" h="5240" extrusionOk="0">
                  <a:moveTo>
                    <a:pt x="30653" y="1140"/>
                  </a:moveTo>
                  <a:cubicBezTo>
                    <a:pt x="30637" y="1155"/>
                    <a:pt x="30607" y="1170"/>
                    <a:pt x="30577" y="1186"/>
                  </a:cubicBezTo>
                  <a:lnTo>
                    <a:pt x="30529" y="1215"/>
                  </a:lnTo>
                  <a:lnTo>
                    <a:pt x="30529" y="1215"/>
                  </a:lnTo>
                  <a:lnTo>
                    <a:pt x="30592" y="1186"/>
                  </a:lnTo>
                  <a:cubicBezTo>
                    <a:pt x="30637" y="1155"/>
                    <a:pt x="30668" y="1140"/>
                    <a:pt x="30668" y="1140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5" y="31"/>
                    <a:pt x="46" y="46"/>
                    <a:pt x="61" y="61"/>
                  </a:cubicBezTo>
                  <a:lnTo>
                    <a:pt x="258" y="198"/>
                  </a:lnTo>
                  <a:lnTo>
                    <a:pt x="593" y="426"/>
                  </a:lnTo>
                  <a:lnTo>
                    <a:pt x="806" y="578"/>
                  </a:lnTo>
                  <a:cubicBezTo>
                    <a:pt x="882" y="623"/>
                    <a:pt x="957" y="684"/>
                    <a:pt x="1049" y="730"/>
                  </a:cubicBezTo>
                  <a:lnTo>
                    <a:pt x="1611" y="1110"/>
                  </a:lnTo>
                  <a:cubicBezTo>
                    <a:pt x="1824" y="1246"/>
                    <a:pt x="2067" y="1368"/>
                    <a:pt x="2310" y="1535"/>
                  </a:cubicBezTo>
                  <a:cubicBezTo>
                    <a:pt x="2568" y="1687"/>
                    <a:pt x="2842" y="1824"/>
                    <a:pt x="3131" y="1976"/>
                  </a:cubicBezTo>
                  <a:cubicBezTo>
                    <a:pt x="3419" y="2143"/>
                    <a:pt x="3739" y="2280"/>
                    <a:pt x="4073" y="2462"/>
                  </a:cubicBezTo>
                  <a:cubicBezTo>
                    <a:pt x="4392" y="2629"/>
                    <a:pt x="4757" y="2766"/>
                    <a:pt x="5121" y="2933"/>
                  </a:cubicBezTo>
                  <a:cubicBezTo>
                    <a:pt x="5304" y="3024"/>
                    <a:pt x="5501" y="3100"/>
                    <a:pt x="5684" y="3176"/>
                  </a:cubicBezTo>
                  <a:cubicBezTo>
                    <a:pt x="5881" y="3252"/>
                    <a:pt x="6079" y="3328"/>
                    <a:pt x="6276" y="3404"/>
                  </a:cubicBezTo>
                  <a:lnTo>
                    <a:pt x="6900" y="3632"/>
                  </a:lnTo>
                  <a:cubicBezTo>
                    <a:pt x="7006" y="3678"/>
                    <a:pt x="7112" y="3708"/>
                    <a:pt x="7219" y="3754"/>
                  </a:cubicBezTo>
                  <a:lnTo>
                    <a:pt x="7553" y="3860"/>
                  </a:lnTo>
                  <a:cubicBezTo>
                    <a:pt x="7766" y="3921"/>
                    <a:pt x="7994" y="3997"/>
                    <a:pt x="8222" y="4073"/>
                  </a:cubicBezTo>
                  <a:lnTo>
                    <a:pt x="8906" y="4255"/>
                  </a:lnTo>
                  <a:cubicBezTo>
                    <a:pt x="9149" y="4331"/>
                    <a:pt x="9377" y="4392"/>
                    <a:pt x="9620" y="4453"/>
                  </a:cubicBezTo>
                  <a:cubicBezTo>
                    <a:pt x="9863" y="4498"/>
                    <a:pt x="10106" y="4574"/>
                    <a:pt x="10364" y="4620"/>
                  </a:cubicBezTo>
                  <a:lnTo>
                    <a:pt x="11124" y="4772"/>
                  </a:lnTo>
                  <a:lnTo>
                    <a:pt x="11899" y="4909"/>
                  </a:lnTo>
                  <a:cubicBezTo>
                    <a:pt x="12978" y="5076"/>
                    <a:pt x="14073" y="5182"/>
                    <a:pt x="15167" y="5228"/>
                  </a:cubicBezTo>
                  <a:cubicBezTo>
                    <a:pt x="15440" y="5236"/>
                    <a:pt x="15713" y="5239"/>
                    <a:pt x="15985" y="5239"/>
                  </a:cubicBezTo>
                  <a:cubicBezTo>
                    <a:pt x="16801" y="5239"/>
                    <a:pt x="17613" y="5205"/>
                    <a:pt x="18434" y="5137"/>
                  </a:cubicBezTo>
                  <a:lnTo>
                    <a:pt x="19224" y="5061"/>
                  </a:lnTo>
                  <a:lnTo>
                    <a:pt x="19984" y="4970"/>
                  </a:lnTo>
                  <a:cubicBezTo>
                    <a:pt x="20227" y="4939"/>
                    <a:pt x="20486" y="4894"/>
                    <a:pt x="20729" y="4848"/>
                  </a:cubicBezTo>
                  <a:cubicBezTo>
                    <a:pt x="20972" y="4802"/>
                    <a:pt x="21215" y="4772"/>
                    <a:pt x="21458" y="4726"/>
                  </a:cubicBezTo>
                  <a:lnTo>
                    <a:pt x="22157" y="4574"/>
                  </a:lnTo>
                  <a:cubicBezTo>
                    <a:pt x="22385" y="4529"/>
                    <a:pt x="22613" y="4468"/>
                    <a:pt x="22841" y="4407"/>
                  </a:cubicBezTo>
                  <a:lnTo>
                    <a:pt x="23176" y="4331"/>
                  </a:lnTo>
                  <a:cubicBezTo>
                    <a:pt x="23282" y="4301"/>
                    <a:pt x="23388" y="4270"/>
                    <a:pt x="23495" y="4240"/>
                  </a:cubicBezTo>
                  <a:lnTo>
                    <a:pt x="24133" y="4058"/>
                  </a:lnTo>
                  <a:cubicBezTo>
                    <a:pt x="24346" y="3997"/>
                    <a:pt x="24543" y="3936"/>
                    <a:pt x="24741" y="3875"/>
                  </a:cubicBezTo>
                  <a:cubicBezTo>
                    <a:pt x="24954" y="3799"/>
                    <a:pt x="25136" y="3754"/>
                    <a:pt x="25334" y="3678"/>
                  </a:cubicBezTo>
                  <a:cubicBezTo>
                    <a:pt x="25698" y="3541"/>
                    <a:pt x="26063" y="3419"/>
                    <a:pt x="26413" y="3267"/>
                  </a:cubicBezTo>
                  <a:cubicBezTo>
                    <a:pt x="26747" y="3131"/>
                    <a:pt x="27081" y="3009"/>
                    <a:pt x="27370" y="2872"/>
                  </a:cubicBezTo>
                  <a:cubicBezTo>
                    <a:pt x="27674" y="2736"/>
                    <a:pt x="27963" y="2614"/>
                    <a:pt x="28221" y="2477"/>
                  </a:cubicBezTo>
                  <a:cubicBezTo>
                    <a:pt x="28495" y="2340"/>
                    <a:pt x="28738" y="2234"/>
                    <a:pt x="28950" y="2113"/>
                  </a:cubicBezTo>
                  <a:lnTo>
                    <a:pt x="29558" y="1793"/>
                  </a:lnTo>
                  <a:cubicBezTo>
                    <a:pt x="29650" y="1733"/>
                    <a:pt x="29725" y="1687"/>
                    <a:pt x="29817" y="1641"/>
                  </a:cubicBezTo>
                  <a:lnTo>
                    <a:pt x="30029" y="1520"/>
                  </a:lnTo>
                  <a:lnTo>
                    <a:pt x="30379" y="1307"/>
                  </a:lnTo>
                  <a:lnTo>
                    <a:pt x="30529" y="1215"/>
                  </a:lnTo>
                  <a:lnTo>
                    <a:pt x="30529" y="1215"/>
                  </a:lnTo>
                  <a:lnTo>
                    <a:pt x="30364" y="1292"/>
                  </a:lnTo>
                  <a:cubicBezTo>
                    <a:pt x="30273" y="1353"/>
                    <a:pt x="30166" y="1413"/>
                    <a:pt x="30029" y="1489"/>
                  </a:cubicBezTo>
                  <a:lnTo>
                    <a:pt x="29801" y="1611"/>
                  </a:lnTo>
                  <a:lnTo>
                    <a:pt x="29543" y="1748"/>
                  </a:lnTo>
                  <a:lnTo>
                    <a:pt x="28935" y="2052"/>
                  </a:lnTo>
                  <a:cubicBezTo>
                    <a:pt x="28707" y="2173"/>
                    <a:pt x="28464" y="2280"/>
                    <a:pt x="28206" y="2416"/>
                  </a:cubicBezTo>
                  <a:cubicBezTo>
                    <a:pt x="27947" y="2538"/>
                    <a:pt x="27644" y="2660"/>
                    <a:pt x="27355" y="2796"/>
                  </a:cubicBezTo>
                  <a:cubicBezTo>
                    <a:pt x="27051" y="2933"/>
                    <a:pt x="26716" y="3040"/>
                    <a:pt x="26382" y="3192"/>
                  </a:cubicBezTo>
                  <a:cubicBezTo>
                    <a:pt x="26048" y="3328"/>
                    <a:pt x="25683" y="3450"/>
                    <a:pt x="25303" y="3587"/>
                  </a:cubicBezTo>
                  <a:cubicBezTo>
                    <a:pt x="25121" y="3663"/>
                    <a:pt x="24923" y="3708"/>
                    <a:pt x="24726" y="3784"/>
                  </a:cubicBezTo>
                  <a:cubicBezTo>
                    <a:pt x="24528" y="3845"/>
                    <a:pt x="24315" y="3906"/>
                    <a:pt x="24118" y="3967"/>
                  </a:cubicBezTo>
                  <a:lnTo>
                    <a:pt x="23480" y="4149"/>
                  </a:lnTo>
                  <a:lnTo>
                    <a:pt x="23145" y="4240"/>
                  </a:lnTo>
                  <a:lnTo>
                    <a:pt x="22826" y="4316"/>
                  </a:lnTo>
                  <a:cubicBezTo>
                    <a:pt x="22598" y="4362"/>
                    <a:pt x="22370" y="4422"/>
                    <a:pt x="22142" y="4468"/>
                  </a:cubicBezTo>
                  <a:lnTo>
                    <a:pt x="21428" y="4620"/>
                  </a:lnTo>
                  <a:cubicBezTo>
                    <a:pt x="21200" y="4666"/>
                    <a:pt x="20957" y="4711"/>
                    <a:pt x="20714" y="4742"/>
                  </a:cubicBezTo>
                  <a:cubicBezTo>
                    <a:pt x="20470" y="4787"/>
                    <a:pt x="20212" y="4833"/>
                    <a:pt x="19969" y="4863"/>
                  </a:cubicBezTo>
                  <a:lnTo>
                    <a:pt x="19209" y="4954"/>
                  </a:lnTo>
                  <a:lnTo>
                    <a:pt x="18419" y="5030"/>
                  </a:lnTo>
                  <a:cubicBezTo>
                    <a:pt x="17665" y="5094"/>
                    <a:pt x="16907" y="5126"/>
                    <a:pt x="16149" y="5126"/>
                  </a:cubicBezTo>
                  <a:cubicBezTo>
                    <a:pt x="14736" y="5126"/>
                    <a:pt x="13319" y="5015"/>
                    <a:pt x="11915" y="4787"/>
                  </a:cubicBezTo>
                  <a:lnTo>
                    <a:pt x="11140" y="4666"/>
                  </a:lnTo>
                  <a:lnTo>
                    <a:pt x="10380" y="4514"/>
                  </a:lnTo>
                  <a:cubicBezTo>
                    <a:pt x="10121" y="4468"/>
                    <a:pt x="9878" y="4407"/>
                    <a:pt x="9650" y="4346"/>
                  </a:cubicBezTo>
                  <a:cubicBezTo>
                    <a:pt x="9407" y="4286"/>
                    <a:pt x="9164" y="4240"/>
                    <a:pt x="8936" y="4164"/>
                  </a:cubicBezTo>
                  <a:lnTo>
                    <a:pt x="8237" y="3967"/>
                  </a:lnTo>
                  <a:cubicBezTo>
                    <a:pt x="8009" y="3906"/>
                    <a:pt x="7796" y="3830"/>
                    <a:pt x="7568" y="3769"/>
                  </a:cubicBezTo>
                  <a:lnTo>
                    <a:pt x="7249" y="3663"/>
                  </a:lnTo>
                  <a:cubicBezTo>
                    <a:pt x="7143" y="3617"/>
                    <a:pt x="7036" y="3587"/>
                    <a:pt x="6930" y="3541"/>
                  </a:cubicBezTo>
                  <a:lnTo>
                    <a:pt x="6307" y="3328"/>
                  </a:lnTo>
                  <a:cubicBezTo>
                    <a:pt x="6094" y="3252"/>
                    <a:pt x="5912" y="3161"/>
                    <a:pt x="5714" y="3085"/>
                  </a:cubicBezTo>
                  <a:cubicBezTo>
                    <a:pt x="5532" y="3009"/>
                    <a:pt x="5334" y="2948"/>
                    <a:pt x="5152" y="2857"/>
                  </a:cubicBezTo>
                  <a:cubicBezTo>
                    <a:pt x="4787" y="2690"/>
                    <a:pt x="4422" y="2538"/>
                    <a:pt x="4103" y="2386"/>
                  </a:cubicBezTo>
                  <a:cubicBezTo>
                    <a:pt x="3769" y="2219"/>
                    <a:pt x="3450" y="2067"/>
                    <a:pt x="3161" y="1915"/>
                  </a:cubicBezTo>
                  <a:cubicBezTo>
                    <a:pt x="2872" y="1763"/>
                    <a:pt x="2599" y="1611"/>
                    <a:pt x="2340" y="1474"/>
                  </a:cubicBezTo>
                  <a:cubicBezTo>
                    <a:pt x="2082" y="1322"/>
                    <a:pt x="1854" y="1186"/>
                    <a:pt x="1641" y="1064"/>
                  </a:cubicBezTo>
                  <a:lnTo>
                    <a:pt x="1064" y="699"/>
                  </a:lnTo>
                  <a:lnTo>
                    <a:pt x="821" y="547"/>
                  </a:lnTo>
                  <a:lnTo>
                    <a:pt x="608" y="410"/>
                  </a:lnTo>
                  <a:lnTo>
                    <a:pt x="274" y="183"/>
                  </a:lnTo>
                  <a:lnTo>
                    <a:pt x="76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E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35"/>
            <p:cNvSpPr/>
            <p:nvPr/>
          </p:nvSpPr>
          <p:spPr>
            <a:xfrm rot="599113">
              <a:off x="1758355" y="3414107"/>
              <a:ext cx="1607648" cy="286964"/>
            </a:xfrm>
            <a:custGeom>
              <a:avLst/>
              <a:gdLst/>
              <a:ahLst/>
              <a:cxnLst/>
              <a:rect l="l" t="t" r="r" b="b"/>
              <a:pathLst>
                <a:path w="32189" h="5746" extrusionOk="0">
                  <a:moveTo>
                    <a:pt x="1" y="1"/>
                  </a:moveTo>
                  <a:lnTo>
                    <a:pt x="62" y="62"/>
                  </a:lnTo>
                  <a:lnTo>
                    <a:pt x="244" y="244"/>
                  </a:lnTo>
                  <a:cubicBezTo>
                    <a:pt x="335" y="320"/>
                    <a:pt x="426" y="426"/>
                    <a:pt x="563" y="533"/>
                  </a:cubicBezTo>
                  <a:lnTo>
                    <a:pt x="989" y="913"/>
                  </a:lnTo>
                  <a:cubicBezTo>
                    <a:pt x="1931" y="1703"/>
                    <a:pt x="2964" y="2402"/>
                    <a:pt x="4043" y="2995"/>
                  </a:cubicBezTo>
                  <a:cubicBezTo>
                    <a:pt x="5654" y="3861"/>
                    <a:pt x="7356" y="4530"/>
                    <a:pt x="9134" y="4970"/>
                  </a:cubicBezTo>
                  <a:cubicBezTo>
                    <a:pt x="11247" y="5487"/>
                    <a:pt x="13417" y="5746"/>
                    <a:pt x="15603" y="5746"/>
                  </a:cubicBezTo>
                  <a:cubicBezTo>
                    <a:pt x="15666" y="5746"/>
                    <a:pt x="15728" y="5746"/>
                    <a:pt x="15791" y="5745"/>
                  </a:cubicBezTo>
                  <a:cubicBezTo>
                    <a:pt x="18024" y="5730"/>
                    <a:pt x="20258" y="5517"/>
                    <a:pt x="22462" y="5107"/>
                  </a:cubicBezTo>
                  <a:cubicBezTo>
                    <a:pt x="24255" y="4788"/>
                    <a:pt x="26018" y="4317"/>
                    <a:pt x="27735" y="3679"/>
                  </a:cubicBezTo>
                  <a:cubicBezTo>
                    <a:pt x="28465" y="3405"/>
                    <a:pt x="29103" y="3116"/>
                    <a:pt x="29665" y="2843"/>
                  </a:cubicBezTo>
                  <a:cubicBezTo>
                    <a:pt x="29939" y="2706"/>
                    <a:pt x="30197" y="2584"/>
                    <a:pt x="30425" y="2448"/>
                  </a:cubicBezTo>
                  <a:cubicBezTo>
                    <a:pt x="30653" y="2311"/>
                    <a:pt x="30866" y="2204"/>
                    <a:pt x="31064" y="2098"/>
                  </a:cubicBezTo>
                  <a:lnTo>
                    <a:pt x="31550" y="1794"/>
                  </a:lnTo>
                  <a:cubicBezTo>
                    <a:pt x="31687" y="1703"/>
                    <a:pt x="31808" y="1612"/>
                    <a:pt x="31899" y="1551"/>
                  </a:cubicBezTo>
                  <a:cubicBezTo>
                    <a:pt x="31991" y="1490"/>
                    <a:pt x="32067" y="1445"/>
                    <a:pt x="32127" y="1414"/>
                  </a:cubicBezTo>
                  <a:lnTo>
                    <a:pt x="32188" y="1353"/>
                  </a:lnTo>
                  <a:lnTo>
                    <a:pt x="32173" y="1353"/>
                  </a:lnTo>
                  <a:lnTo>
                    <a:pt x="32097" y="1399"/>
                  </a:lnTo>
                  <a:cubicBezTo>
                    <a:pt x="32051" y="1429"/>
                    <a:pt x="31975" y="1475"/>
                    <a:pt x="31884" y="1536"/>
                  </a:cubicBezTo>
                  <a:cubicBezTo>
                    <a:pt x="31793" y="1597"/>
                    <a:pt x="31671" y="1688"/>
                    <a:pt x="31535" y="1779"/>
                  </a:cubicBezTo>
                  <a:lnTo>
                    <a:pt x="31033" y="2068"/>
                  </a:lnTo>
                  <a:cubicBezTo>
                    <a:pt x="30851" y="2189"/>
                    <a:pt x="30623" y="2296"/>
                    <a:pt x="30395" y="2417"/>
                  </a:cubicBezTo>
                  <a:cubicBezTo>
                    <a:pt x="30182" y="2554"/>
                    <a:pt x="29924" y="2676"/>
                    <a:pt x="29635" y="2828"/>
                  </a:cubicBezTo>
                  <a:cubicBezTo>
                    <a:pt x="29088" y="3071"/>
                    <a:pt x="28434" y="3375"/>
                    <a:pt x="27705" y="3648"/>
                  </a:cubicBezTo>
                  <a:cubicBezTo>
                    <a:pt x="26003" y="4271"/>
                    <a:pt x="24225" y="4758"/>
                    <a:pt x="22432" y="5061"/>
                  </a:cubicBezTo>
                  <a:cubicBezTo>
                    <a:pt x="20228" y="5472"/>
                    <a:pt x="18009" y="5669"/>
                    <a:pt x="15775" y="5685"/>
                  </a:cubicBezTo>
                  <a:cubicBezTo>
                    <a:pt x="15713" y="5685"/>
                    <a:pt x="15651" y="5685"/>
                    <a:pt x="15589" y="5685"/>
                  </a:cubicBezTo>
                  <a:cubicBezTo>
                    <a:pt x="13417" y="5685"/>
                    <a:pt x="11247" y="5427"/>
                    <a:pt x="9134" y="4925"/>
                  </a:cubicBezTo>
                  <a:cubicBezTo>
                    <a:pt x="7371" y="4484"/>
                    <a:pt x="5654" y="3815"/>
                    <a:pt x="4058" y="2949"/>
                  </a:cubicBezTo>
                  <a:cubicBezTo>
                    <a:pt x="2979" y="2372"/>
                    <a:pt x="1946" y="1673"/>
                    <a:pt x="1004" y="897"/>
                  </a:cubicBezTo>
                  <a:lnTo>
                    <a:pt x="563" y="518"/>
                  </a:lnTo>
                  <a:cubicBezTo>
                    <a:pt x="441" y="411"/>
                    <a:pt x="335" y="305"/>
                    <a:pt x="244" y="229"/>
                  </a:cubicBezTo>
                  <a:lnTo>
                    <a:pt x="6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35"/>
            <p:cNvSpPr/>
            <p:nvPr/>
          </p:nvSpPr>
          <p:spPr>
            <a:xfrm rot="599113">
              <a:off x="1597005" y="3507624"/>
              <a:ext cx="1864161" cy="274229"/>
            </a:xfrm>
            <a:custGeom>
              <a:avLst/>
              <a:gdLst/>
              <a:ahLst/>
              <a:cxnLst/>
              <a:rect l="l" t="t" r="r" b="b"/>
              <a:pathLst>
                <a:path w="37325" h="5491" extrusionOk="0">
                  <a:moveTo>
                    <a:pt x="37325" y="1611"/>
                  </a:moveTo>
                  <a:lnTo>
                    <a:pt x="37294" y="1626"/>
                  </a:lnTo>
                  <a:lnTo>
                    <a:pt x="37251" y="1659"/>
                  </a:lnTo>
                  <a:lnTo>
                    <a:pt x="37251" y="1659"/>
                  </a:lnTo>
                  <a:lnTo>
                    <a:pt x="37294" y="1642"/>
                  </a:lnTo>
                  <a:lnTo>
                    <a:pt x="37325" y="1626"/>
                  </a:lnTo>
                  <a:lnTo>
                    <a:pt x="37325" y="1611"/>
                  </a:lnTo>
                  <a:close/>
                  <a:moveTo>
                    <a:pt x="37251" y="1659"/>
                  </a:moveTo>
                  <a:lnTo>
                    <a:pt x="37219" y="1672"/>
                  </a:lnTo>
                  <a:lnTo>
                    <a:pt x="36960" y="1794"/>
                  </a:lnTo>
                  <a:lnTo>
                    <a:pt x="37234" y="1672"/>
                  </a:lnTo>
                  <a:lnTo>
                    <a:pt x="37251" y="1659"/>
                  </a:lnTo>
                  <a:close/>
                  <a:moveTo>
                    <a:pt x="1" y="0"/>
                  </a:moveTo>
                  <a:lnTo>
                    <a:pt x="47" y="61"/>
                  </a:lnTo>
                  <a:lnTo>
                    <a:pt x="274" y="243"/>
                  </a:lnTo>
                  <a:cubicBezTo>
                    <a:pt x="472" y="411"/>
                    <a:pt x="776" y="654"/>
                    <a:pt x="1171" y="958"/>
                  </a:cubicBezTo>
                  <a:cubicBezTo>
                    <a:pt x="1369" y="1094"/>
                    <a:pt x="1581" y="1262"/>
                    <a:pt x="1840" y="1429"/>
                  </a:cubicBezTo>
                  <a:cubicBezTo>
                    <a:pt x="2113" y="1581"/>
                    <a:pt x="2372" y="1778"/>
                    <a:pt x="2676" y="1945"/>
                  </a:cubicBezTo>
                  <a:cubicBezTo>
                    <a:pt x="2980" y="2128"/>
                    <a:pt x="3299" y="2325"/>
                    <a:pt x="3648" y="2508"/>
                  </a:cubicBezTo>
                  <a:cubicBezTo>
                    <a:pt x="4013" y="2675"/>
                    <a:pt x="4393" y="2873"/>
                    <a:pt x="4788" y="3055"/>
                  </a:cubicBezTo>
                  <a:cubicBezTo>
                    <a:pt x="6688" y="3906"/>
                    <a:pt x="8678" y="4529"/>
                    <a:pt x="10730" y="4909"/>
                  </a:cubicBezTo>
                  <a:cubicBezTo>
                    <a:pt x="11931" y="5122"/>
                    <a:pt x="13146" y="5274"/>
                    <a:pt x="14362" y="5365"/>
                  </a:cubicBezTo>
                  <a:cubicBezTo>
                    <a:pt x="15437" y="5454"/>
                    <a:pt x="16543" y="5490"/>
                    <a:pt x="17673" y="5490"/>
                  </a:cubicBezTo>
                  <a:cubicBezTo>
                    <a:pt x="17886" y="5490"/>
                    <a:pt x="18099" y="5489"/>
                    <a:pt x="18313" y="5486"/>
                  </a:cubicBezTo>
                  <a:cubicBezTo>
                    <a:pt x="23708" y="5350"/>
                    <a:pt x="28587" y="4666"/>
                    <a:pt x="31991" y="3693"/>
                  </a:cubicBezTo>
                  <a:cubicBezTo>
                    <a:pt x="33328" y="3313"/>
                    <a:pt x="34650" y="2842"/>
                    <a:pt x="35927" y="2280"/>
                  </a:cubicBezTo>
                  <a:cubicBezTo>
                    <a:pt x="36155" y="2189"/>
                    <a:pt x="36367" y="2097"/>
                    <a:pt x="36535" y="2021"/>
                  </a:cubicBezTo>
                  <a:lnTo>
                    <a:pt x="36960" y="1794"/>
                  </a:lnTo>
                  <a:lnTo>
                    <a:pt x="36519" y="1991"/>
                  </a:lnTo>
                  <a:cubicBezTo>
                    <a:pt x="36352" y="2067"/>
                    <a:pt x="36140" y="2158"/>
                    <a:pt x="35912" y="2249"/>
                  </a:cubicBezTo>
                  <a:cubicBezTo>
                    <a:pt x="34635" y="2797"/>
                    <a:pt x="33313" y="3268"/>
                    <a:pt x="31976" y="3632"/>
                  </a:cubicBezTo>
                  <a:cubicBezTo>
                    <a:pt x="28556" y="4590"/>
                    <a:pt x="23693" y="5258"/>
                    <a:pt x="18298" y="5395"/>
                  </a:cubicBezTo>
                  <a:cubicBezTo>
                    <a:pt x="18081" y="5398"/>
                    <a:pt x="17865" y="5399"/>
                    <a:pt x="17649" y="5399"/>
                  </a:cubicBezTo>
                  <a:cubicBezTo>
                    <a:pt x="16533" y="5399"/>
                    <a:pt x="15434" y="5365"/>
                    <a:pt x="14377" y="5289"/>
                  </a:cubicBezTo>
                  <a:cubicBezTo>
                    <a:pt x="13146" y="5198"/>
                    <a:pt x="11946" y="5030"/>
                    <a:pt x="10745" y="4818"/>
                  </a:cubicBezTo>
                  <a:cubicBezTo>
                    <a:pt x="8694" y="4453"/>
                    <a:pt x="6718" y="3830"/>
                    <a:pt x="4818" y="2994"/>
                  </a:cubicBezTo>
                  <a:cubicBezTo>
                    <a:pt x="4423" y="2827"/>
                    <a:pt x="4028" y="2645"/>
                    <a:pt x="3679" y="2447"/>
                  </a:cubicBezTo>
                  <a:cubicBezTo>
                    <a:pt x="3329" y="2265"/>
                    <a:pt x="3010" y="2082"/>
                    <a:pt x="2706" y="1900"/>
                  </a:cubicBezTo>
                  <a:cubicBezTo>
                    <a:pt x="2402" y="1733"/>
                    <a:pt x="2129" y="1550"/>
                    <a:pt x="1870" y="1383"/>
                  </a:cubicBezTo>
                  <a:cubicBezTo>
                    <a:pt x="1627" y="1231"/>
                    <a:pt x="1399" y="1064"/>
                    <a:pt x="1202" y="927"/>
                  </a:cubicBezTo>
                  <a:cubicBezTo>
                    <a:pt x="791" y="639"/>
                    <a:pt x="487" y="411"/>
                    <a:pt x="290" y="243"/>
                  </a:cubicBezTo>
                  <a:lnTo>
                    <a:pt x="62" y="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E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35"/>
            <p:cNvSpPr/>
            <p:nvPr/>
          </p:nvSpPr>
          <p:spPr>
            <a:xfrm rot="599113">
              <a:off x="1566287" y="3539968"/>
              <a:ext cx="1933983" cy="275977"/>
            </a:xfrm>
            <a:custGeom>
              <a:avLst/>
              <a:gdLst/>
              <a:ahLst/>
              <a:cxnLst/>
              <a:rect l="l" t="t" r="r" b="b"/>
              <a:pathLst>
                <a:path w="38723" h="5526" extrusionOk="0">
                  <a:moveTo>
                    <a:pt x="0" y="0"/>
                  </a:moveTo>
                  <a:lnTo>
                    <a:pt x="76" y="61"/>
                  </a:lnTo>
                  <a:cubicBezTo>
                    <a:pt x="31" y="16"/>
                    <a:pt x="0" y="0"/>
                    <a:pt x="0" y="0"/>
                  </a:cubicBezTo>
                  <a:close/>
                  <a:moveTo>
                    <a:pt x="320" y="259"/>
                  </a:moveTo>
                  <a:lnTo>
                    <a:pt x="700" y="578"/>
                  </a:lnTo>
                  <a:cubicBezTo>
                    <a:pt x="851" y="684"/>
                    <a:pt x="1034" y="821"/>
                    <a:pt x="1247" y="973"/>
                  </a:cubicBezTo>
                  <a:cubicBezTo>
                    <a:pt x="1049" y="821"/>
                    <a:pt x="851" y="684"/>
                    <a:pt x="700" y="563"/>
                  </a:cubicBezTo>
                  <a:lnTo>
                    <a:pt x="320" y="259"/>
                  </a:lnTo>
                  <a:close/>
                  <a:moveTo>
                    <a:pt x="38707" y="1505"/>
                  </a:moveTo>
                  <a:lnTo>
                    <a:pt x="38631" y="1566"/>
                  </a:lnTo>
                  <a:lnTo>
                    <a:pt x="38631" y="1566"/>
                  </a:lnTo>
                  <a:lnTo>
                    <a:pt x="38723" y="1505"/>
                  </a:lnTo>
                  <a:close/>
                  <a:moveTo>
                    <a:pt x="1247" y="973"/>
                  </a:moveTo>
                  <a:lnTo>
                    <a:pt x="1247" y="973"/>
                  </a:lnTo>
                  <a:cubicBezTo>
                    <a:pt x="1353" y="1049"/>
                    <a:pt x="1444" y="1140"/>
                    <a:pt x="1566" y="1216"/>
                  </a:cubicBezTo>
                  <a:lnTo>
                    <a:pt x="1946" y="1459"/>
                  </a:lnTo>
                  <a:cubicBezTo>
                    <a:pt x="2082" y="1535"/>
                    <a:pt x="2219" y="1642"/>
                    <a:pt x="2356" y="1733"/>
                  </a:cubicBezTo>
                  <a:lnTo>
                    <a:pt x="2812" y="1991"/>
                  </a:lnTo>
                  <a:cubicBezTo>
                    <a:pt x="3131" y="2189"/>
                    <a:pt x="3481" y="2371"/>
                    <a:pt x="3845" y="2569"/>
                  </a:cubicBezTo>
                  <a:cubicBezTo>
                    <a:pt x="4012" y="2660"/>
                    <a:pt x="4210" y="2751"/>
                    <a:pt x="4408" y="2842"/>
                  </a:cubicBezTo>
                  <a:cubicBezTo>
                    <a:pt x="4605" y="2933"/>
                    <a:pt x="4803" y="3040"/>
                    <a:pt x="5015" y="3131"/>
                  </a:cubicBezTo>
                  <a:cubicBezTo>
                    <a:pt x="6991" y="3982"/>
                    <a:pt x="9058" y="4605"/>
                    <a:pt x="11185" y="4985"/>
                  </a:cubicBezTo>
                  <a:cubicBezTo>
                    <a:pt x="13328" y="5348"/>
                    <a:pt x="15501" y="5526"/>
                    <a:pt x="17672" y="5526"/>
                  </a:cubicBezTo>
                  <a:cubicBezTo>
                    <a:pt x="18134" y="5526"/>
                    <a:pt x="18596" y="5518"/>
                    <a:pt x="19058" y="5502"/>
                  </a:cubicBezTo>
                  <a:cubicBezTo>
                    <a:pt x="21854" y="5410"/>
                    <a:pt x="24513" y="5137"/>
                    <a:pt x="26914" y="4818"/>
                  </a:cubicBezTo>
                  <a:cubicBezTo>
                    <a:pt x="29331" y="4514"/>
                    <a:pt x="31504" y="4256"/>
                    <a:pt x="33297" y="3845"/>
                  </a:cubicBezTo>
                  <a:cubicBezTo>
                    <a:pt x="34710" y="3541"/>
                    <a:pt x="36093" y="3055"/>
                    <a:pt x="37370" y="2371"/>
                  </a:cubicBezTo>
                  <a:lnTo>
                    <a:pt x="37689" y="2204"/>
                  </a:lnTo>
                  <a:lnTo>
                    <a:pt x="37963" y="2022"/>
                  </a:lnTo>
                  <a:lnTo>
                    <a:pt x="38191" y="1885"/>
                  </a:lnTo>
                  <a:cubicBezTo>
                    <a:pt x="38267" y="1839"/>
                    <a:pt x="38327" y="1794"/>
                    <a:pt x="38388" y="1748"/>
                  </a:cubicBezTo>
                  <a:lnTo>
                    <a:pt x="38631" y="1566"/>
                  </a:lnTo>
                  <a:lnTo>
                    <a:pt x="38631" y="1566"/>
                  </a:lnTo>
                  <a:lnTo>
                    <a:pt x="38373" y="1748"/>
                  </a:lnTo>
                  <a:cubicBezTo>
                    <a:pt x="38312" y="1778"/>
                    <a:pt x="38251" y="1824"/>
                    <a:pt x="38191" y="1870"/>
                  </a:cubicBezTo>
                  <a:lnTo>
                    <a:pt x="37947" y="2022"/>
                  </a:lnTo>
                  <a:lnTo>
                    <a:pt x="37674" y="2189"/>
                  </a:lnTo>
                  <a:lnTo>
                    <a:pt x="37370" y="2356"/>
                  </a:lnTo>
                  <a:cubicBezTo>
                    <a:pt x="36078" y="3025"/>
                    <a:pt x="34710" y="3511"/>
                    <a:pt x="33282" y="3800"/>
                  </a:cubicBezTo>
                  <a:cubicBezTo>
                    <a:pt x="31489" y="4210"/>
                    <a:pt x="29316" y="4483"/>
                    <a:pt x="26914" y="4772"/>
                  </a:cubicBezTo>
                  <a:cubicBezTo>
                    <a:pt x="24498" y="5061"/>
                    <a:pt x="21854" y="5365"/>
                    <a:pt x="19058" y="5441"/>
                  </a:cubicBezTo>
                  <a:cubicBezTo>
                    <a:pt x="18543" y="5462"/>
                    <a:pt x="18030" y="5472"/>
                    <a:pt x="17517" y="5472"/>
                  </a:cubicBezTo>
                  <a:cubicBezTo>
                    <a:pt x="15392" y="5472"/>
                    <a:pt x="13279" y="5294"/>
                    <a:pt x="11185" y="4939"/>
                  </a:cubicBezTo>
                  <a:cubicBezTo>
                    <a:pt x="9073" y="4575"/>
                    <a:pt x="7006" y="3952"/>
                    <a:pt x="5031" y="3101"/>
                  </a:cubicBezTo>
                  <a:cubicBezTo>
                    <a:pt x="4818" y="3009"/>
                    <a:pt x="4605" y="2903"/>
                    <a:pt x="4423" y="2812"/>
                  </a:cubicBezTo>
                  <a:cubicBezTo>
                    <a:pt x="4225" y="2721"/>
                    <a:pt x="4043" y="2629"/>
                    <a:pt x="3845" y="2538"/>
                  </a:cubicBezTo>
                  <a:cubicBezTo>
                    <a:pt x="3481" y="2341"/>
                    <a:pt x="3131" y="2174"/>
                    <a:pt x="2827" y="1976"/>
                  </a:cubicBezTo>
                  <a:lnTo>
                    <a:pt x="2371" y="1702"/>
                  </a:lnTo>
                  <a:cubicBezTo>
                    <a:pt x="2234" y="1626"/>
                    <a:pt x="2098" y="1535"/>
                    <a:pt x="1961" y="1444"/>
                  </a:cubicBezTo>
                  <a:lnTo>
                    <a:pt x="1581" y="1201"/>
                  </a:lnTo>
                  <a:cubicBezTo>
                    <a:pt x="1459" y="1125"/>
                    <a:pt x="1353" y="1034"/>
                    <a:pt x="1247" y="973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35"/>
            <p:cNvSpPr/>
            <p:nvPr/>
          </p:nvSpPr>
          <p:spPr>
            <a:xfrm rot="599113">
              <a:off x="2351793" y="3285545"/>
              <a:ext cx="507831" cy="106376"/>
            </a:xfrm>
            <a:custGeom>
              <a:avLst/>
              <a:gdLst/>
              <a:ahLst/>
              <a:cxnLst/>
              <a:rect l="l" t="t" r="r" b="b"/>
              <a:pathLst>
                <a:path w="10168" h="2130" extrusionOk="0">
                  <a:moveTo>
                    <a:pt x="10168" y="487"/>
                  </a:moveTo>
                  <a:lnTo>
                    <a:pt x="10152" y="517"/>
                  </a:lnTo>
                  <a:lnTo>
                    <a:pt x="10152" y="517"/>
                  </a:lnTo>
                  <a:lnTo>
                    <a:pt x="10168" y="502"/>
                  </a:lnTo>
                  <a:lnTo>
                    <a:pt x="10168" y="487"/>
                  </a:lnTo>
                  <a:close/>
                  <a:moveTo>
                    <a:pt x="1" y="0"/>
                  </a:moveTo>
                  <a:lnTo>
                    <a:pt x="46" y="76"/>
                  </a:lnTo>
                  <a:cubicBezTo>
                    <a:pt x="77" y="107"/>
                    <a:pt x="92" y="137"/>
                    <a:pt x="138" y="183"/>
                  </a:cubicBezTo>
                  <a:cubicBezTo>
                    <a:pt x="168" y="228"/>
                    <a:pt x="214" y="274"/>
                    <a:pt x="259" y="320"/>
                  </a:cubicBezTo>
                  <a:cubicBezTo>
                    <a:pt x="533" y="623"/>
                    <a:pt x="837" y="882"/>
                    <a:pt x="1171" y="1110"/>
                  </a:cubicBezTo>
                  <a:cubicBezTo>
                    <a:pt x="1672" y="1429"/>
                    <a:pt x="2220" y="1687"/>
                    <a:pt x="2797" y="1854"/>
                  </a:cubicBezTo>
                  <a:cubicBezTo>
                    <a:pt x="3446" y="2038"/>
                    <a:pt x="4122" y="2130"/>
                    <a:pt x="4799" y="2130"/>
                  </a:cubicBezTo>
                  <a:cubicBezTo>
                    <a:pt x="4851" y="2130"/>
                    <a:pt x="4903" y="2129"/>
                    <a:pt x="4955" y="2128"/>
                  </a:cubicBezTo>
                  <a:cubicBezTo>
                    <a:pt x="5685" y="2128"/>
                    <a:pt x="6414" y="2052"/>
                    <a:pt x="7128" y="1900"/>
                  </a:cubicBezTo>
                  <a:cubicBezTo>
                    <a:pt x="7721" y="1794"/>
                    <a:pt x="8298" y="1642"/>
                    <a:pt x="8861" y="1444"/>
                  </a:cubicBezTo>
                  <a:cubicBezTo>
                    <a:pt x="9073" y="1368"/>
                    <a:pt x="9271" y="1262"/>
                    <a:pt x="9469" y="1155"/>
                  </a:cubicBezTo>
                  <a:cubicBezTo>
                    <a:pt x="9621" y="1064"/>
                    <a:pt x="9757" y="958"/>
                    <a:pt x="9879" y="836"/>
                  </a:cubicBezTo>
                  <a:cubicBezTo>
                    <a:pt x="9924" y="791"/>
                    <a:pt x="9970" y="745"/>
                    <a:pt x="10016" y="699"/>
                  </a:cubicBezTo>
                  <a:cubicBezTo>
                    <a:pt x="10046" y="669"/>
                    <a:pt x="10076" y="623"/>
                    <a:pt x="10107" y="593"/>
                  </a:cubicBezTo>
                  <a:lnTo>
                    <a:pt x="10152" y="517"/>
                  </a:lnTo>
                  <a:lnTo>
                    <a:pt x="10152" y="517"/>
                  </a:lnTo>
                  <a:cubicBezTo>
                    <a:pt x="10137" y="532"/>
                    <a:pt x="10122" y="547"/>
                    <a:pt x="10092" y="578"/>
                  </a:cubicBezTo>
                  <a:cubicBezTo>
                    <a:pt x="10076" y="608"/>
                    <a:pt x="10046" y="639"/>
                    <a:pt x="10000" y="684"/>
                  </a:cubicBezTo>
                  <a:cubicBezTo>
                    <a:pt x="9970" y="730"/>
                    <a:pt x="9924" y="775"/>
                    <a:pt x="9864" y="821"/>
                  </a:cubicBezTo>
                  <a:cubicBezTo>
                    <a:pt x="9742" y="927"/>
                    <a:pt x="9605" y="1034"/>
                    <a:pt x="9453" y="1125"/>
                  </a:cubicBezTo>
                  <a:cubicBezTo>
                    <a:pt x="9256" y="1231"/>
                    <a:pt x="9058" y="1338"/>
                    <a:pt x="8845" y="1414"/>
                  </a:cubicBezTo>
                  <a:cubicBezTo>
                    <a:pt x="8283" y="1611"/>
                    <a:pt x="7706" y="1748"/>
                    <a:pt x="7113" y="1854"/>
                  </a:cubicBezTo>
                  <a:cubicBezTo>
                    <a:pt x="6414" y="1991"/>
                    <a:pt x="5685" y="2067"/>
                    <a:pt x="4955" y="2082"/>
                  </a:cubicBezTo>
                  <a:cubicBezTo>
                    <a:pt x="4226" y="2082"/>
                    <a:pt x="3511" y="1991"/>
                    <a:pt x="2797" y="1809"/>
                  </a:cubicBezTo>
                  <a:cubicBezTo>
                    <a:pt x="2235" y="1642"/>
                    <a:pt x="1688" y="1399"/>
                    <a:pt x="1186" y="1079"/>
                  </a:cubicBezTo>
                  <a:cubicBezTo>
                    <a:pt x="852" y="851"/>
                    <a:pt x="548" y="608"/>
                    <a:pt x="274" y="320"/>
                  </a:cubicBezTo>
                  <a:lnTo>
                    <a:pt x="138" y="168"/>
                  </a:lnTo>
                  <a:lnTo>
                    <a:pt x="62" y="6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35"/>
            <p:cNvSpPr/>
            <p:nvPr/>
          </p:nvSpPr>
          <p:spPr>
            <a:xfrm rot="599113">
              <a:off x="2314159" y="3220034"/>
              <a:ext cx="581448" cy="224887"/>
            </a:xfrm>
            <a:custGeom>
              <a:avLst/>
              <a:gdLst/>
              <a:ahLst/>
              <a:cxnLst/>
              <a:rect l="l" t="t" r="r" b="b"/>
              <a:pathLst>
                <a:path w="11642" h="4503" extrusionOk="0">
                  <a:moveTo>
                    <a:pt x="411" y="0"/>
                  </a:moveTo>
                  <a:lnTo>
                    <a:pt x="358" y="75"/>
                  </a:lnTo>
                  <a:lnTo>
                    <a:pt x="358" y="75"/>
                  </a:lnTo>
                  <a:cubicBezTo>
                    <a:pt x="380" y="46"/>
                    <a:pt x="400" y="23"/>
                    <a:pt x="411" y="0"/>
                  </a:cubicBezTo>
                  <a:close/>
                  <a:moveTo>
                    <a:pt x="358" y="75"/>
                  </a:moveTo>
                  <a:cubicBezTo>
                    <a:pt x="350" y="85"/>
                    <a:pt x="343" y="95"/>
                    <a:pt x="335" y="107"/>
                  </a:cubicBezTo>
                  <a:lnTo>
                    <a:pt x="358" y="75"/>
                  </a:lnTo>
                  <a:close/>
                  <a:moveTo>
                    <a:pt x="335" y="107"/>
                  </a:moveTo>
                  <a:cubicBezTo>
                    <a:pt x="229" y="244"/>
                    <a:pt x="168" y="396"/>
                    <a:pt x="107" y="548"/>
                  </a:cubicBezTo>
                  <a:cubicBezTo>
                    <a:pt x="31" y="806"/>
                    <a:pt x="1" y="1079"/>
                    <a:pt x="16" y="1338"/>
                  </a:cubicBezTo>
                  <a:cubicBezTo>
                    <a:pt x="46" y="1687"/>
                    <a:pt x="138" y="2037"/>
                    <a:pt x="320" y="2341"/>
                  </a:cubicBezTo>
                  <a:cubicBezTo>
                    <a:pt x="533" y="2706"/>
                    <a:pt x="821" y="3040"/>
                    <a:pt x="1156" y="3283"/>
                  </a:cubicBezTo>
                  <a:cubicBezTo>
                    <a:pt x="1551" y="3587"/>
                    <a:pt x="1992" y="3815"/>
                    <a:pt x="2447" y="3982"/>
                  </a:cubicBezTo>
                  <a:cubicBezTo>
                    <a:pt x="2949" y="4164"/>
                    <a:pt x="3466" y="4301"/>
                    <a:pt x="3998" y="4392"/>
                  </a:cubicBezTo>
                  <a:cubicBezTo>
                    <a:pt x="4481" y="4469"/>
                    <a:pt x="4965" y="4503"/>
                    <a:pt x="5449" y="4503"/>
                  </a:cubicBezTo>
                  <a:cubicBezTo>
                    <a:pt x="5543" y="4503"/>
                    <a:pt x="5636" y="4501"/>
                    <a:pt x="5730" y="4499"/>
                  </a:cubicBezTo>
                  <a:cubicBezTo>
                    <a:pt x="6839" y="4468"/>
                    <a:pt x="7949" y="4301"/>
                    <a:pt x="9028" y="3982"/>
                  </a:cubicBezTo>
                  <a:cubicBezTo>
                    <a:pt x="9499" y="3845"/>
                    <a:pt x="9940" y="3648"/>
                    <a:pt x="10365" y="3405"/>
                  </a:cubicBezTo>
                  <a:cubicBezTo>
                    <a:pt x="10745" y="3192"/>
                    <a:pt x="11064" y="2903"/>
                    <a:pt x="11323" y="2569"/>
                  </a:cubicBezTo>
                  <a:cubicBezTo>
                    <a:pt x="11429" y="2417"/>
                    <a:pt x="11505" y="2250"/>
                    <a:pt x="11566" y="2067"/>
                  </a:cubicBezTo>
                  <a:cubicBezTo>
                    <a:pt x="11611" y="1915"/>
                    <a:pt x="11642" y="1748"/>
                    <a:pt x="11642" y="1581"/>
                  </a:cubicBezTo>
                  <a:cubicBezTo>
                    <a:pt x="11642" y="1307"/>
                    <a:pt x="11566" y="1049"/>
                    <a:pt x="11414" y="821"/>
                  </a:cubicBezTo>
                  <a:cubicBezTo>
                    <a:pt x="11383" y="776"/>
                    <a:pt x="11353" y="730"/>
                    <a:pt x="11323" y="684"/>
                  </a:cubicBezTo>
                  <a:lnTo>
                    <a:pt x="11247" y="593"/>
                  </a:lnTo>
                  <a:cubicBezTo>
                    <a:pt x="11186" y="532"/>
                    <a:pt x="11125" y="487"/>
                    <a:pt x="11079" y="441"/>
                  </a:cubicBezTo>
                  <a:lnTo>
                    <a:pt x="10973" y="365"/>
                  </a:lnTo>
                  <a:lnTo>
                    <a:pt x="10943" y="335"/>
                  </a:lnTo>
                  <a:lnTo>
                    <a:pt x="10943" y="350"/>
                  </a:lnTo>
                  <a:lnTo>
                    <a:pt x="10973" y="380"/>
                  </a:lnTo>
                  <a:lnTo>
                    <a:pt x="11079" y="456"/>
                  </a:lnTo>
                  <a:cubicBezTo>
                    <a:pt x="11125" y="502"/>
                    <a:pt x="11171" y="548"/>
                    <a:pt x="11231" y="608"/>
                  </a:cubicBezTo>
                  <a:lnTo>
                    <a:pt x="11307" y="715"/>
                  </a:lnTo>
                  <a:cubicBezTo>
                    <a:pt x="11353" y="745"/>
                    <a:pt x="11368" y="791"/>
                    <a:pt x="11399" y="836"/>
                  </a:cubicBezTo>
                  <a:cubicBezTo>
                    <a:pt x="11535" y="1064"/>
                    <a:pt x="11611" y="1323"/>
                    <a:pt x="11611" y="1581"/>
                  </a:cubicBezTo>
                  <a:cubicBezTo>
                    <a:pt x="11611" y="1657"/>
                    <a:pt x="11596" y="1733"/>
                    <a:pt x="11596" y="1824"/>
                  </a:cubicBezTo>
                  <a:cubicBezTo>
                    <a:pt x="11581" y="1900"/>
                    <a:pt x="11551" y="1976"/>
                    <a:pt x="11535" y="2067"/>
                  </a:cubicBezTo>
                  <a:cubicBezTo>
                    <a:pt x="11475" y="2234"/>
                    <a:pt x="11399" y="2402"/>
                    <a:pt x="11292" y="2554"/>
                  </a:cubicBezTo>
                  <a:cubicBezTo>
                    <a:pt x="11034" y="2888"/>
                    <a:pt x="10715" y="3161"/>
                    <a:pt x="10335" y="3374"/>
                  </a:cubicBezTo>
                  <a:cubicBezTo>
                    <a:pt x="9924" y="3617"/>
                    <a:pt x="9469" y="3800"/>
                    <a:pt x="9013" y="3936"/>
                  </a:cubicBezTo>
                  <a:cubicBezTo>
                    <a:pt x="7949" y="4240"/>
                    <a:pt x="6839" y="4423"/>
                    <a:pt x="5730" y="4453"/>
                  </a:cubicBezTo>
                  <a:cubicBezTo>
                    <a:pt x="5657" y="4455"/>
                    <a:pt x="5583" y="4456"/>
                    <a:pt x="5510" y="4456"/>
                  </a:cubicBezTo>
                  <a:cubicBezTo>
                    <a:pt x="5006" y="4456"/>
                    <a:pt x="4504" y="4411"/>
                    <a:pt x="4013" y="4332"/>
                  </a:cubicBezTo>
                  <a:cubicBezTo>
                    <a:pt x="3481" y="4256"/>
                    <a:pt x="2964" y="4119"/>
                    <a:pt x="2463" y="3936"/>
                  </a:cubicBezTo>
                  <a:cubicBezTo>
                    <a:pt x="2007" y="3769"/>
                    <a:pt x="1581" y="3541"/>
                    <a:pt x="1186" y="3253"/>
                  </a:cubicBezTo>
                  <a:cubicBezTo>
                    <a:pt x="837" y="3009"/>
                    <a:pt x="563" y="2690"/>
                    <a:pt x="350" y="2326"/>
                  </a:cubicBezTo>
                  <a:cubicBezTo>
                    <a:pt x="183" y="2022"/>
                    <a:pt x="77" y="1687"/>
                    <a:pt x="46" y="1338"/>
                  </a:cubicBezTo>
                  <a:cubicBezTo>
                    <a:pt x="31" y="1079"/>
                    <a:pt x="46" y="806"/>
                    <a:pt x="122" y="563"/>
                  </a:cubicBezTo>
                  <a:cubicBezTo>
                    <a:pt x="183" y="396"/>
                    <a:pt x="244" y="244"/>
                    <a:pt x="335" y="107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35"/>
            <p:cNvSpPr/>
            <p:nvPr/>
          </p:nvSpPr>
          <p:spPr>
            <a:xfrm rot="599113">
              <a:off x="2352217" y="3278354"/>
              <a:ext cx="31914" cy="39803"/>
            </a:xfrm>
            <a:custGeom>
              <a:avLst/>
              <a:gdLst/>
              <a:ahLst/>
              <a:cxnLst/>
              <a:rect l="l" t="t" r="r" b="b"/>
              <a:pathLst>
                <a:path w="639" h="797" extrusionOk="0">
                  <a:moveTo>
                    <a:pt x="590" y="1"/>
                  </a:moveTo>
                  <a:cubicBezTo>
                    <a:pt x="546" y="1"/>
                    <a:pt x="505" y="15"/>
                    <a:pt x="471" y="37"/>
                  </a:cubicBezTo>
                  <a:cubicBezTo>
                    <a:pt x="213" y="128"/>
                    <a:pt x="30" y="356"/>
                    <a:pt x="15" y="630"/>
                  </a:cubicBezTo>
                  <a:cubicBezTo>
                    <a:pt x="0" y="690"/>
                    <a:pt x="0" y="751"/>
                    <a:pt x="30" y="797"/>
                  </a:cubicBezTo>
                  <a:cubicBezTo>
                    <a:pt x="30" y="797"/>
                    <a:pt x="30" y="736"/>
                    <a:pt x="46" y="630"/>
                  </a:cubicBezTo>
                  <a:cubicBezTo>
                    <a:pt x="61" y="508"/>
                    <a:pt x="122" y="402"/>
                    <a:pt x="198" y="295"/>
                  </a:cubicBezTo>
                  <a:cubicBezTo>
                    <a:pt x="274" y="189"/>
                    <a:pt x="365" y="113"/>
                    <a:pt x="486" y="67"/>
                  </a:cubicBezTo>
                  <a:cubicBezTo>
                    <a:pt x="578" y="22"/>
                    <a:pt x="638" y="6"/>
                    <a:pt x="638" y="6"/>
                  </a:cubicBezTo>
                  <a:cubicBezTo>
                    <a:pt x="622" y="2"/>
                    <a:pt x="606" y="1"/>
                    <a:pt x="590" y="1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35"/>
            <p:cNvSpPr/>
            <p:nvPr/>
          </p:nvSpPr>
          <p:spPr>
            <a:xfrm rot="599113">
              <a:off x="2390382" y="3310989"/>
              <a:ext cx="24323" cy="47844"/>
            </a:xfrm>
            <a:custGeom>
              <a:avLst/>
              <a:gdLst/>
              <a:ahLst/>
              <a:cxnLst/>
              <a:rect l="l" t="t" r="r" b="b"/>
              <a:pathLst>
                <a:path w="487" h="958" extrusionOk="0">
                  <a:moveTo>
                    <a:pt x="487" y="0"/>
                  </a:moveTo>
                  <a:cubicBezTo>
                    <a:pt x="426" y="15"/>
                    <a:pt x="380" y="46"/>
                    <a:pt x="335" y="76"/>
                  </a:cubicBezTo>
                  <a:cubicBezTo>
                    <a:pt x="228" y="167"/>
                    <a:pt x="137" y="274"/>
                    <a:pt x="76" y="395"/>
                  </a:cubicBezTo>
                  <a:cubicBezTo>
                    <a:pt x="16" y="517"/>
                    <a:pt x="0" y="654"/>
                    <a:pt x="16" y="806"/>
                  </a:cubicBezTo>
                  <a:cubicBezTo>
                    <a:pt x="16" y="851"/>
                    <a:pt x="31" y="912"/>
                    <a:pt x="61" y="958"/>
                  </a:cubicBezTo>
                  <a:cubicBezTo>
                    <a:pt x="61" y="958"/>
                    <a:pt x="31" y="897"/>
                    <a:pt x="46" y="806"/>
                  </a:cubicBezTo>
                  <a:cubicBezTo>
                    <a:pt x="46" y="669"/>
                    <a:pt x="76" y="532"/>
                    <a:pt x="122" y="426"/>
                  </a:cubicBezTo>
                  <a:cubicBezTo>
                    <a:pt x="183" y="304"/>
                    <a:pt x="259" y="198"/>
                    <a:pt x="350" y="107"/>
                  </a:cubicBezTo>
                  <a:cubicBezTo>
                    <a:pt x="426" y="46"/>
                    <a:pt x="487" y="0"/>
                    <a:pt x="487" y="0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35"/>
            <p:cNvSpPr/>
            <p:nvPr/>
          </p:nvSpPr>
          <p:spPr>
            <a:xfrm rot="599113">
              <a:off x="2436609" y="3345087"/>
              <a:ext cx="30416" cy="50141"/>
            </a:xfrm>
            <a:custGeom>
              <a:avLst/>
              <a:gdLst/>
              <a:ahLst/>
              <a:cxnLst/>
              <a:rect l="l" t="t" r="r" b="b"/>
              <a:pathLst>
                <a:path w="609" h="1004" extrusionOk="0">
                  <a:moveTo>
                    <a:pt x="609" y="1"/>
                  </a:moveTo>
                  <a:cubicBezTo>
                    <a:pt x="548" y="16"/>
                    <a:pt x="487" y="31"/>
                    <a:pt x="442" y="77"/>
                  </a:cubicBezTo>
                  <a:cubicBezTo>
                    <a:pt x="320" y="153"/>
                    <a:pt x="214" y="259"/>
                    <a:pt x="153" y="396"/>
                  </a:cubicBezTo>
                  <a:cubicBezTo>
                    <a:pt x="62" y="517"/>
                    <a:pt x="16" y="669"/>
                    <a:pt x="16" y="821"/>
                  </a:cubicBezTo>
                  <a:cubicBezTo>
                    <a:pt x="1" y="882"/>
                    <a:pt x="1" y="943"/>
                    <a:pt x="16" y="1004"/>
                  </a:cubicBezTo>
                  <a:cubicBezTo>
                    <a:pt x="31" y="1004"/>
                    <a:pt x="31" y="928"/>
                    <a:pt x="46" y="821"/>
                  </a:cubicBezTo>
                  <a:cubicBezTo>
                    <a:pt x="92" y="548"/>
                    <a:pt x="244" y="289"/>
                    <a:pt x="472" y="107"/>
                  </a:cubicBezTo>
                  <a:cubicBezTo>
                    <a:pt x="518" y="77"/>
                    <a:pt x="563" y="31"/>
                    <a:pt x="609" y="1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35"/>
            <p:cNvSpPr/>
            <p:nvPr/>
          </p:nvSpPr>
          <p:spPr>
            <a:xfrm rot="599113">
              <a:off x="2497887" y="3372627"/>
              <a:ext cx="19029" cy="50890"/>
            </a:xfrm>
            <a:custGeom>
              <a:avLst/>
              <a:gdLst/>
              <a:ahLst/>
              <a:cxnLst/>
              <a:rect l="l" t="t" r="r" b="b"/>
              <a:pathLst>
                <a:path w="381" h="1019" extrusionOk="0">
                  <a:moveTo>
                    <a:pt x="381" y="0"/>
                  </a:moveTo>
                  <a:lnTo>
                    <a:pt x="381" y="0"/>
                  </a:lnTo>
                  <a:cubicBezTo>
                    <a:pt x="335" y="31"/>
                    <a:pt x="290" y="61"/>
                    <a:pt x="244" y="107"/>
                  </a:cubicBezTo>
                  <a:cubicBezTo>
                    <a:pt x="153" y="198"/>
                    <a:pt x="77" y="319"/>
                    <a:pt x="46" y="456"/>
                  </a:cubicBezTo>
                  <a:cubicBezTo>
                    <a:pt x="1" y="593"/>
                    <a:pt x="1" y="730"/>
                    <a:pt x="31" y="866"/>
                  </a:cubicBezTo>
                  <a:cubicBezTo>
                    <a:pt x="31" y="912"/>
                    <a:pt x="46" y="973"/>
                    <a:pt x="92" y="1018"/>
                  </a:cubicBezTo>
                  <a:cubicBezTo>
                    <a:pt x="77" y="958"/>
                    <a:pt x="62" y="897"/>
                    <a:pt x="46" y="851"/>
                  </a:cubicBezTo>
                  <a:cubicBezTo>
                    <a:pt x="31" y="714"/>
                    <a:pt x="46" y="593"/>
                    <a:pt x="77" y="471"/>
                  </a:cubicBezTo>
                  <a:cubicBezTo>
                    <a:pt x="122" y="335"/>
                    <a:pt x="183" y="228"/>
                    <a:pt x="274" y="122"/>
                  </a:cubicBezTo>
                  <a:cubicBezTo>
                    <a:pt x="335" y="46"/>
                    <a:pt x="381" y="0"/>
                    <a:pt x="381" y="0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35"/>
            <p:cNvSpPr/>
            <p:nvPr/>
          </p:nvSpPr>
          <p:spPr>
            <a:xfrm rot="599113">
              <a:off x="2564923" y="3389897"/>
              <a:ext cx="11437" cy="50890"/>
            </a:xfrm>
            <a:custGeom>
              <a:avLst/>
              <a:gdLst/>
              <a:ahLst/>
              <a:cxnLst/>
              <a:rect l="l" t="t" r="r" b="b"/>
              <a:pathLst>
                <a:path w="229" h="1019" extrusionOk="0">
                  <a:moveTo>
                    <a:pt x="229" y="1"/>
                  </a:moveTo>
                  <a:cubicBezTo>
                    <a:pt x="183" y="31"/>
                    <a:pt x="153" y="62"/>
                    <a:pt x="122" y="122"/>
                  </a:cubicBezTo>
                  <a:cubicBezTo>
                    <a:pt x="62" y="229"/>
                    <a:pt x="16" y="365"/>
                    <a:pt x="16" y="502"/>
                  </a:cubicBezTo>
                  <a:cubicBezTo>
                    <a:pt x="1" y="624"/>
                    <a:pt x="31" y="761"/>
                    <a:pt x="92" y="882"/>
                  </a:cubicBezTo>
                  <a:cubicBezTo>
                    <a:pt x="107" y="928"/>
                    <a:pt x="138" y="973"/>
                    <a:pt x="183" y="1019"/>
                  </a:cubicBezTo>
                  <a:cubicBezTo>
                    <a:pt x="168" y="958"/>
                    <a:pt x="153" y="913"/>
                    <a:pt x="122" y="867"/>
                  </a:cubicBezTo>
                  <a:cubicBezTo>
                    <a:pt x="77" y="745"/>
                    <a:pt x="62" y="624"/>
                    <a:pt x="62" y="502"/>
                  </a:cubicBezTo>
                  <a:cubicBezTo>
                    <a:pt x="77" y="381"/>
                    <a:pt x="107" y="244"/>
                    <a:pt x="153" y="138"/>
                  </a:cubicBezTo>
                  <a:cubicBezTo>
                    <a:pt x="198" y="46"/>
                    <a:pt x="229" y="1"/>
                    <a:pt x="229" y="1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35"/>
            <p:cNvSpPr/>
            <p:nvPr/>
          </p:nvSpPr>
          <p:spPr>
            <a:xfrm rot="599113">
              <a:off x="2630225" y="3396408"/>
              <a:ext cx="15982" cy="49392"/>
            </a:xfrm>
            <a:custGeom>
              <a:avLst/>
              <a:gdLst/>
              <a:ahLst/>
              <a:cxnLst/>
              <a:rect l="l" t="t" r="r" b="b"/>
              <a:pathLst>
                <a:path w="320" h="989" extrusionOk="0">
                  <a:moveTo>
                    <a:pt x="61" y="0"/>
                  </a:moveTo>
                  <a:lnTo>
                    <a:pt x="61" y="0"/>
                  </a:lnTo>
                  <a:cubicBezTo>
                    <a:pt x="46" y="46"/>
                    <a:pt x="31" y="92"/>
                    <a:pt x="16" y="152"/>
                  </a:cubicBezTo>
                  <a:cubicBezTo>
                    <a:pt x="1" y="274"/>
                    <a:pt x="1" y="396"/>
                    <a:pt x="46" y="532"/>
                  </a:cubicBezTo>
                  <a:cubicBezTo>
                    <a:pt x="77" y="654"/>
                    <a:pt x="137" y="775"/>
                    <a:pt x="213" y="867"/>
                  </a:cubicBezTo>
                  <a:cubicBezTo>
                    <a:pt x="274" y="943"/>
                    <a:pt x="320" y="988"/>
                    <a:pt x="320" y="988"/>
                  </a:cubicBezTo>
                  <a:cubicBezTo>
                    <a:pt x="92" y="715"/>
                    <a:pt x="1" y="350"/>
                    <a:pt x="61" y="0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35"/>
            <p:cNvSpPr/>
            <p:nvPr/>
          </p:nvSpPr>
          <p:spPr>
            <a:xfrm rot="599113">
              <a:off x="2698066" y="3396167"/>
              <a:ext cx="17480" cy="50141"/>
            </a:xfrm>
            <a:custGeom>
              <a:avLst/>
              <a:gdLst/>
              <a:ahLst/>
              <a:cxnLst/>
              <a:rect l="l" t="t" r="r" b="b"/>
              <a:pathLst>
                <a:path w="350" h="1004" extrusionOk="0">
                  <a:moveTo>
                    <a:pt x="0" y="0"/>
                  </a:moveTo>
                  <a:cubicBezTo>
                    <a:pt x="76" y="152"/>
                    <a:pt x="152" y="319"/>
                    <a:pt x="213" y="487"/>
                  </a:cubicBezTo>
                  <a:cubicBezTo>
                    <a:pt x="243" y="654"/>
                    <a:pt x="289" y="836"/>
                    <a:pt x="304" y="1003"/>
                  </a:cubicBezTo>
                  <a:cubicBezTo>
                    <a:pt x="350" y="639"/>
                    <a:pt x="228" y="274"/>
                    <a:pt x="0" y="0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35"/>
            <p:cNvSpPr/>
            <p:nvPr/>
          </p:nvSpPr>
          <p:spPr>
            <a:xfrm rot="599113">
              <a:off x="2774436" y="3393756"/>
              <a:ext cx="12936" cy="44798"/>
            </a:xfrm>
            <a:custGeom>
              <a:avLst/>
              <a:gdLst/>
              <a:ahLst/>
              <a:cxnLst/>
              <a:rect l="l" t="t" r="r" b="b"/>
              <a:pathLst>
                <a:path w="259" h="897" extrusionOk="0">
                  <a:moveTo>
                    <a:pt x="0" y="0"/>
                  </a:moveTo>
                  <a:lnTo>
                    <a:pt x="0" y="0"/>
                  </a:lnTo>
                  <a:cubicBezTo>
                    <a:pt x="76" y="122"/>
                    <a:pt x="137" y="274"/>
                    <a:pt x="167" y="426"/>
                  </a:cubicBezTo>
                  <a:cubicBezTo>
                    <a:pt x="183" y="578"/>
                    <a:pt x="183" y="745"/>
                    <a:pt x="137" y="897"/>
                  </a:cubicBezTo>
                  <a:cubicBezTo>
                    <a:pt x="167" y="851"/>
                    <a:pt x="183" y="821"/>
                    <a:pt x="198" y="760"/>
                  </a:cubicBezTo>
                  <a:cubicBezTo>
                    <a:pt x="259" y="532"/>
                    <a:pt x="228" y="289"/>
                    <a:pt x="92" y="107"/>
                  </a:cubicBezTo>
                  <a:cubicBezTo>
                    <a:pt x="46" y="3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35"/>
            <p:cNvSpPr/>
            <p:nvPr/>
          </p:nvSpPr>
          <p:spPr>
            <a:xfrm rot="599113">
              <a:off x="2830538" y="3375498"/>
              <a:ext cx="17530" cy="39504"/>
            </a:xfrm>
            <a:custGeom>
              <a:avLst/>
              <a:gdLst/>
              <a:ahLst/>
              <a:cxnLst/>
              <a:rect l="l" t="t" r="r" b="b"/>
              <a:pathLst>
                <a:path w="351" h="791" extrusionOk="0">
                  <a:moveTo>
                    <a:pt x="1" y="0"/>
                  </a:moveTo>
                  <a:lnTo>
                    <a:pt x="1" y="0"/>
                  </a:lnTo>
                  <a:cubicBezTo>
                    <a:pt x="92" y="122"/>
                    <a:pt x="153" y="243"/>
                    <a:pt x="213" y="380"/>
                  </a:cubicBezTo>
                  <a:cubicBezTo>
                    <a:pt x="259" y="502"/>
                    <a:pt x="289" y="653"/>
                    <a:pt x="320" y="790"/>
                  </a:cubicBezTo>
                  <a:cubicBezTo>
                    <a:pt x="350" y="638"/>
                    <a:pt x="335" y="486"/>
                    <a:pt x="259" y="350"/>
                  </a:cubicBezTo>
                  <a:cubicBezTo>
                    <a:pt x="213" y="213"/>
                    <a:pt x="122" y="91"/>
                    <a:pt x="1" y="0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35"/>
            <p:cNvSpPr/>
            <p:nvPr/>
          </p:nvSpPr>
          <p:spPr>
            <a:xfrm rot="599113">
              <a:off x="2850680" y="3356924"/>
              <a:ext cx="24373" cy="32212"/>
            </a:xfrm>
            <a:custGeom>
              <a:avLst/>
              <a:gdLst/>
              <a:ahLst/>
              <a:cxnLst/>
              <a:rect l="l" t="t" r="r" b="b"/>
              <a:pathLst>
                <a:path w="488" h="645" extrusionOk="0">
                  <a:moveTo>
                    <a:pt x="12" y="0"/>
                  </a:moveTo>
                  <a:cubicBezTo>
                    <a:pt x="5" y="0"/>
                    <a:pt x="1" y="2"/>
                    <a:pt x="1" y="6"/>
                  </a:cubicBezTo>
                  <a:cubicBezTo>
                    <a:pt x="1" y="6"/>
                    <a:pt x="46" y="21"/>
                    <a:pt x="107" y="52"/>
                  </a:cubicBezTo>
                  <a:cubicBezTo>
                    <a:pt x="198" y="97"/>
                    <a:pt x="274" y="158"/>
                    <a:pt x="335" y="249"/>
                  </a:cubicBezTo>
                  <a:cubicBezTo>
                    <a:pt x="396" y="325"/>
                    <a:pt x="426" y="417"/>
                    <a:pt x="457" y="508"/>
                  </a:cubicBezTo>
                  <a:cubicBezTo>
                    <a:pt x="457" y="553"/>
                    <a:pt x="457" y="599"/>
                    <a:pt x="472" y="645"/>
                  </a:cubicBezTo>
                  <a:lnTo>
                    <a:pt x="472" y="629"/>
                  </a:lnTo>
                  <a:cubicBezTo>
                    <a:pt x="487" y="584"/>
                    <a:pt x="487" y="553"/>
                    <a:pt x="487" y="508"/>
                  </a:cubicBezTo>
                  <a:cubicBezTo>
                    <a:pt x="472" y="280"/>
                    <a:pt x="335" y="97"/>
                    <a:pt x="122" y="21"/>
                  </a:cubicBezTo>
                  <a:cubicBezTo>
                    <a:pt x="69" y="11"/>
                    <a:pt x="30" y="0"/>
                    <a:pt x="12" y="0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35"/>
            <p:cNvSpPr/>
            <p:nvPr/>
          </p:nvSpPr>
          <p:spPr>
            <a:xfrm rot="599113">
              <a:off x="2858250" y="3331009"/>
              <a:ext cx="37208" cy="8390"/>
            </a:xfrm>
            <a:custGeom>
              <a:avLst/>
              <a:gdLst/>
              <a:ahLst/>
              <a:cxnLst/>
              <a:rect l="l" t="t" r="r" b="b"/>
              <a:pathLst>
                <a:path w="745" h="168" extrusionOk="0">
                  <a:moveTo>
                    <a:pt x="380" y="0"/>
                  </a:moveTo>
                  <a:cubicBezTo>
                    <a:pt x="274" y="0"/>
                    <a:pt x="182" y="30"/>
                    <a:pt x="91" y="76"/>
                  </a:cubicBezTo>
                  <a:cubicBezTo>
                    <a:pt x="30" y="122"/>
                    <a:pt x="0" y="167"/>
                    <a:pt x="15" y="167"/>
                  </a:cubicBezTo>
                  <a:cubicBezTo>
                    <a:pt x="15" y="167"/>
                    <a:pt x="46" y="152"/>
                    <a:pt x="106" y="106"/>
                  </a:cubicBezTo>
                  <a:cubicBezTo>
                    <a:pt x="198" y="76"/>
                    <a:pt x="289" y="46"/>
                    <a:pt x="380" y="46"/>
                  </a:cubicBezTo>
                  <a:cubicBezTo>
                    <a:pt x="471" y="46"/>
                    <a:pt x="562" y="61"/>
                    <a:pt x="638" y="106"/>
                  </a:cubicBezTo>
                  <a:cubicBezTo>
                    <a:pt x="699" y="137"/>
                    <a:pt x="745" y="167"/>
                    <a:pt x="745" y="167"/>
                  </a:cubicBezTo>
                  <a:cubicBezTo>
                    <a:pt x="745" y="152"/>
                    <a:pt x="730" y="122"/>
                    <a:pt x="654" y="76"/>
                  </a:cubicBezTo>
                  <a:cubicBezTo>
                    <a:pt x="578" y="30"/>
                    <a:pt x="471" y="0"/>
                    <a:pt x="380" y="0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35"/>
            <p:cNvSpPr/>
            <p:nvPr/>
          </p:nvSpPr>
          <p:spPr>
            <a:xfrm rot="599113">
              <a:off x="2862277" y="3296708"/>
              <a:ext cx="25122" cy="12336"/>
            </a:xfrm>
            <a:custGeom>
              <a:avLst/>
              <a:gdLst/>
              <a:ahLst/>
              <a:cxnLst/>
              <a:rect l="l" t="t" r="r" b="b"/>
              <a:pathLst>
                <a:path w="503" h="247" extrusionOk="0">
                  <a:moveTo>
                    <a:pt x="394" y="1"/>
                  </a:moveTo>
                  <a:cubicBezTo>
                    <a:pt x="331" y="1"/>
                    <a:pt x="272" y="17"/>
                    <a:pt x="213" y="47"/>
                  </a:cubicBezTo>
                  <a:cubicBezTo>
                    <a:pt x="122" y="93"/>
                    <a:pt x="46" y="153"/>
                    <a:pt x="1" y="244"/>
                  </a:cubicBezTo>
                  <a:cubicBezTo>
                    <a:pt x="2" y="246"/>
                    <a:pt x="3" y="246"/>
                    <a:pt x="5" y="246"/>
                  </a:cubicBezTo>
                  <a:cubicBezTo>
                    <a:pt x="28" y="246"/>
                    <a:pt x="102" y="164"/>
                    <a:pt x="229" y="108"/>
                  </a:cubicBezTo>
                  <a:cubicBezTo>
                    <a:pt x="365" y="32"/>
                    <a:pt x="502" y="32"/>
                    <a:pt x="502" y="17"/>
                  </a:cubicBezTo>
                  <a:cubicBezTo>
                    <a:pt x="464" y="6"/>
                    <a:pt x="429" y="1"/>
                    <a:pt x="394" y="1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35"/>
            <p:cNvSpPr/>
            <p:nvPr/>
          </p:nvSpPr>
          <p:spPr>
            <a:xfrm rot="599113">
              <a:off x="2331738" y="3246523"/>
              <a:ext cx="34961" cy="20676"/>
            </a:xfrm>
            <a:custGeom>
              <a:avLst/>
              <a:gdLst/>
              <a:ahLst/>
              <a:cxnLst/>
              <a:rect l="l" t="t" r="r" b="b"/>
              <a:pathLst>
                <a:path w="700" h="414" extrusionOk="0">
                  <a:moveTo>
                    <a:pt x="646" y="0"/>
                  </a:moveTo>
                  <a:cubicBezTo>
                    <a:pt x="524" y="0"/>
                    <a:pt x="396" y="43"/>
                    <a:pt x="290" y="110"/>
                  </a:cubicBezTo>
                  <a:cubicBezTo>
                    <a:pt x="168" y="170"/>
                    <a:pt x="62" y="277"/>
                    <a:pt x="1" y="413"/>
                  </a:cubicBezTo>
                  <a:cubicBezTo>
                    <a:pt x="92" y="307"/>
                    <a:pt x="198" y="216"/>
                    <a:pt x="320" y="155"/>
                  </a:cubicBezTo>
                  <a:cubicBezTo>
                    <a:pt x="442" y="94"/>
                    <a:pt x="563" y="34"/>
                    <a:pt x="700" y="3"/>
                  </a:cubicBezTo>
                  <a:cubicBezTo>
                    <a:pt x="682" y="1"/>
                    <a:pt x="664" y="0"/>
                    <a:pt x="646" y="0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35"/>
            <p:cNvSpPr/>
            <p:nvPr/>
          </p:nvSpPr>
          <p:spPr>
            <a:xfrm rot="599113">
              <a:off x="2334557" y="3206802"/>
              <a:ext cx="41803" cy="7641"/>
            </a:xfrm>
            <a:custGeom>
              <a:avLst/>
              <a:gdLst/>
              <a:ahLst/>
              <a:cxnLst/>
              <a:rect l="l" t="t" r="r" b="b"/>
              <a:pathLst>
                <a:path w="837" h="153" extrusionOk="0">
                  <a:moveTo>
                    <a:pt x="426" y="1"/>
                  </a:moveTo>
                  <a:cubicBezTo>
                    <a:pt x="320" y="1"/>
                    <a:pt x="213" y="16"/>
                    <a:pt x="122" y="62"/>
                  </a:cubicBezTo>
                  <a:cubicBezTo>
                    <a:pt x="46" y="92"/>
                    <a:pt x="1" y="122"/>
                    <a:pt x="1" y="122"/>
                  </a:cubicBezTo>
                  <a:cubicBezTo>
                    <a:pt x="137" y="77"/>
                    <a:pt x="274" y="62"/>
                    <a:pt x="426" y="62"/>
                  </a:cubicBezTo>
                  <a:cubicBezTo>
                    <a:pt x="563" y="62"/>
                    <a:pt x="700" y="107"/>
                    <a:pt x="836" y="153"/>
                  </a:cubicBezTo>
                  <a:cubicBezTo>
                    <a:pt x="836" y="153"/>
                    <a:pt x="806" y="122"/>
                    <a:pt x="730" y="77"/>
                  </a:cubicBezTo>
                  <a:cubicBezTo>
                    <a:pt x="624" y="31"/>
                    <a:pt x="532" y="1"/>
                    <a:pt x="426" y="1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35"/>
            <p:cNvSpPr/>
            <p:nvPr/>
          </p:nvSpPr>
          <p:spPr>
            <a:xfrm rot="599113">
              <a:off x="2517216" y="2680268"/>
              <a:ext cx="148034" cy="54486"/>
            </a:xfrm>
            <a:custGeom>
              <a:avLst/>
              <a:gdLst/>
              <a:ahLst/>
              <a:cxnLst/>
              <a:rect l="l" t="t" r="r" b="b"/>
              <a:pathLst>
                <a:path w="2964" h="1091" extrusionOk="0">
                  <a:moveTo>
                    <a:pt x="989" y="0"/>
                  </a:moveTo>
                  <a:cubicBezTo>
                    <a:pt x="934" y="0"/>
                    <a:pt x="877" y="8"/>
                    <a:pt x="821" y="25"/>
                  </a:cubicBezTo>
                  <a:cubicBezTo>
                    <a:pt x="441" y="70"/>
                    <a:pt x="168" y="435"/>
                    <a:pt x="0" y="739"/>
                  </a:cubicBezTo>
                  <a:cubicBezTo>
                    <a:pt x="517" y="967"/>
                    <a:pt x="1079" y="1089"/>
                    <a:pt x="1657" y="1089"/>
                  </a:cubicBezTo>
                  <a:cubicBezTo>
                    <a:pt x="1695" y="1090"/>
                    <a:pt x="1732" y="1090"/>
                    <a:pt x="1770" y="1090"/>
                  </a:cubicBezTo>
                  <a:cubicBezTo>
                    <a:pt x="2186" y="1090"/>
                    <a:pt x="2587" y="1013"/>
                    <a:pt x="2964" y="845"/>
                  </a:cubicBezTo>
                  <a:cubicBezTo>
                    <a:pt x="2842" y="572"/>
                    <a:pt x="2569" y="86"/>
                    <a:pt x="2128" y="55"/>
                  </a:cubicBezTo>
                  <a:cubicBezTo>
                    <a:pt x="2113" y="54"/>
                    <a:pt x="2097" y="53"/>
                    <a:pt x="2082" y="53"/>
                  </a:cubicBezTo>
                  <a:cubicBezTo>
                    <a:pt x="1918" y="53"/>
                    <a:pt x="1771" y="129"/>
                    <a:pt x="1687" y="268"/>
                  </a:cubicBezTo>
                  <a:cubicBezTo>
                    <a:pt x="1664" y="298"/>
                    <a:pt x="1626" y="313"/>
                    <a:pt x="1588" y="313"/>
                  </a:cubicBezTo>
                  <a:cubicBezTo>
                    <a:pt x="1550" y="313"/>
                    <a:pt x="1512" y="298"/>
                    <a:pt x="1490" y="268"/>
                  </a:cubicBezTo>
                  <a:cubicBezTo>
                    <a:pt x="1371" y="102"/>
                    <a:pt x="1187" y="0"/>
                    <a:pt x="989" y="0"/>
                  </a:cubicBezTo>
                  <a:close/>
                </a:path>
              </a:pathLst>
            </a:custGeom>
            <a:solidFill>
              <a:srgbClr val="F251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35"/>
            <p:cNvSpPr/>
            <p:nvPr/>
          </p:nvSpPr>
          <p:spPr>
            <a:xfrm rot="599113">
              <a:off x="2482386" y="2580784"/>
              <a:ext cx="210264" cy="68120"/>
            </a:xfrm>
            <a:custGeom>
              <a:avLst/>
              <a:gdLst/>
              <a:ahLst/>
              <a:cxnLst/>
              <a:rect l="l" t="t" r="r" b="b"/>
              <a:pathLst>
                <a:path w="4210" h="1364" extrusionOk="0">
                  <a:moveTo>
                    <a:pt x="3891" y="0"/>
                  </a:moveTo>
                  <a:lnTo>
                    <a:pt x="3891" y="0"/>
                  </a:lnTo>
                  <a:cubicBezTo>
                    <a:pt x="3389" y="76"/>
                    <a:pt x="2751" y="380"/>
                    <a:pt x="1672" y="532"/>
                  </a:cubicBezTo>
                  <a:cubicBezTo>
                    <a:pt x="1480" y="560"/>
                    <a:pt x="1309" y="572"/>
                    <a:pt x="1156" y="572"/>
                  </a:cubicBezTo>
                  <a:cubicBezTo>
                    <a:pt x="729" y="572"/>
                    <a:pt x="445" y="477"/>
                    <a:pt x="243" y="365"/>
                  </a:cubicBezTo>
                  <a:lnTo>
                    <a:pt x="243" y="365"/>
                  </a:lnTo>
                  <a:cubicBezTo>
                    <a:pt x="122" y="684"/>
                    <a:pt x="0" y="1246"/>
                    <a:pt x="471" y="1337"/>
                  </a:cubicBezTo>
                  <a:cubicBezTo>
                    <a:pt x="544" y="1355"/>
                    <a:pt x="617" y="1363"/>
                    <a:pt x="690" y="1363"/>
                  </a:cubicBezTo>
                  <a:cubicBezTo>
                    <a:pt x="937" y="1363"/>
                    <a:pt x="1177" y="1264"/>
                    <a:pt x="1353" y="1064"/>
                  </a:cubicBezTo>
                  <a:cubicBezTo>
                    <a:pt x="1364" y="1052"/>
                    <a:pt x="1378" y="1047"/>
                    <a:pt x="1393" y="1047"/>
                  </a:cubicBezTo>
                  <a:cubicBezTo>
                    <a:pt x="1416" y="1047"/>
                    <a:pt x="1440" y="1060"/>
                    <a:pt x="1459" y="1079"/>
                  </a:cubicBezTo>
                  <a:cubicBezTo>
                    <a:pt x="1503" y="1195"/>
                    <a:pt x="1643" y="1339"/>
                    <a:pt x="1998" y="1339"/>
                  </a:cubicBezTo>
                  <a:cubicBezTo>
                    <a:pt x="2015" y="1339"/>
                    <a:pt x="2033" y="1338"/>
                    <a:pt x="2052" y="1337"/>
                  </a:cubicBezTo>
                  <a:cubicBezTo>
                    <a:pt x="2493" y="1307"/>
                    <a:pt x="2629" y="1155"/>
                    <a:pt x="2675" y="1049"/>
                  </a:cubicBezTo>
                  <a:cubicBezTo>
                    <a:pt x="2685" y="1019"/>
                    <a:pt x="2707" y="1003"/>
                    <a:pt x="2730" y="1003"/>
                  </a:cubicBezTo>
                  <a:cubicBezTo>
                    <a:pt x="2743" y="1003"/>
                    <a:pt x="2755" y="1008"/>
                    <a:pt x="2766" y="1018"/>
                  </a:cubicBezTo>
                  <a:cubicBezTo>
                    <a:pt x="2849" y="1091"/>
                    <a:pt x="3002" y="1177"/>
                    <a:pt x="3254" y="1177"/>
                  </a:cubicBezTo>
                  <a:cubicBezTo>
                    <a:pt x="3372" y="1177"/>
                    <a:pt x="3513" y="1158"/>
                    <a:pt x="3678" y="1110"/>
                  </a:cubicBezTo>
                  <a:cubicBezTo>
                    <a:pt x="4210" y="942"/>
                    <a:pt x="4027" y="334"/>
                    <a:pt x="38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35"/>
            <p:cNvSpPr/>
            <p:nvPr/>
          </p:nvSpPr>
          <p:spPr>
            <a:xfrm rot="599113">
              <a:off x="2414050" y="2579108"/>
              <a:ext cx="327932" cy="140236"/>
            </a:xfrm>
            <a:custGeom>
              <a:avLst/>
              <a:gdLst/>
              <a:ahLst/>
              <a:cxnLst/>
              <a:rect l="l" t="t" r="r" b="b"/>
              <a:pathLst>
                <a:path w="6566" h="2808" extrusionOk="0">
                  <a:moveTo>
                    <a:pt x="5341" y="0"/>
                  </a:moveTo>
                  <a:cubicBezTo>
                    <a:pt x="5269" y="0"/>
                    <a:pt x="5195" y="9"/>
                    <a:pt x="5121" y="26"/>
                  </a:cubicBezTo>
                  <a:cubicBezTo>
                    <a:pt x="5273" y="345"/>
                    <a:pt x="5456" y="953"/>
                    <a:pt x="4909" y="1121"/>
                  </a:cubicBezTo>
                  <a:cubicBezTo>
                    <a:pt x="4748" y="1169"/>
                    <a:pt x="4611" y="1188"/>
                    <a:pt x="4495" y="1188"/>
                  </a:cubicBezTo>
                  <a:cubicBezTo>
                    <a:pt x="4248" y="1188"/>
                    <a:pt x="4095" y="1102"/>
                    <a:pt x="4012" y="1029"/>
                  </a:cubicBezTo>
                  <a:cubicBezTo>
                    <a:pt x="4001" y="1019"/>
                    <a:pt x="3989" y="1014"/>
                    <a:pt x="3976" y="1014"/>
                  </a:cubicBezTo>
                  <a:cubicBezTo>
                    <a:pt x="3953" y="1014"/>
                    <a:pt x="3931" y="1030"/>
                    <a:pt x="3921" y="1060"/>
                  </a:cubicBezTo>
                  <a:cubicBezTo>
                    <a:pt x="3860" y="1166"/>
                    <a:pt x="3739" y="1333"/>
                    <a:pt x="3298" y="1348"/>
                  </a:cubicBezTo>
                  <a:cubicBezTo>
                    <a:pt x="3279" y="1349"/>
                    <a:pt x="3260" y="1350"/>
                    <a:pt x="3242" y="1350"/>
                  </a:cubicBezTo>
                  <a:cubicBezTo>
                    <a:pt x="2875" y="1350"/>
                    <a:pt x="2748" y="1206"/>
                    <a:pt x="2690" y="1090"/>
                  </a:cubicBezTo>
                  <a:cubicBezTo>
                    <a:pt x="2682" y="1073"/>
                    <a:pt x="2664" y="1061"/>
                    <a:pt x="2645" y="1061"/>
                  </a:cubicBezTo>
                  <a:cubicBezTo>
                    <a:pt x="2629" y="1061"/>
                    <a:pt x="2612" y="1070"/>
                    <a:pt x="2599" y="1090"/>
                  </a:cubicBezTo>
                  <a:cubicBezTo>
                    <a:pt x="2423" y="1277"/>
                    <a:pt x="2184" y="1375"/>
                    <a:pt x="1931" y="1375"/>
                  </a:cubicBezTo>
                  <a:cubicBezTo>
                    <a:pt x="1856" y="1375"/>
                    <a:pt x="1779" y="1366"/>
                    <a:pt x="1702" y="1348"/>
                  </a:cubicBezTo>
                  <a:cubicBezTo>
                    <a:pt x="1246" y="1257"/>
                    <a:pt x="1368" y="695"/>
                    <a:pt x="1474" y="376"/>
                  </a:cubicBezTo>
                  <a:cubicBezTo>
                    <a:pt x="1213" y="228"/>
                    <a:pt x="1071" y="72"/>
                    <a:pt x="889" y="72"/>
                  </a:cubicBezTo>
                  <a:cubicBezTo>
                    <a:pt x="827" y="72"/>
                    <a:pt x="761" y="90"/>
                    <a:pt x="684" y="133"/>
                  </a:cubicBezTo>
                  <a:cubicBezTo>
                    <a:pt x="0" y="513"/>
                    <a:pt x="699" y="2017"/>
                    <a:pt x="2264" y="2701"/>
                  </a:cubicBezTo>
                  <a:cubicBezTo>
                    <a:pt x="2432" y="2397"/>
                    <a:pt x="2705" y="2048"/>
                    <a:pt x="3085" y="1987"/>
                  </a:cubicBezTo>
                  <a:cubicBezTo>
                    <a:pt x="3141" y="1970"/>
                    <a:pt x="3198" y="1962"/>
                    <a:pt x="3253" y="1962"/>
                  </a:cubicBezTo>
                  <a:cubicBezTo>
                    <a:pt x="3451" y="1962"/>
                    <a:pt x="3635" y="2064"/>
                    <a:pt x="3754" y="2230"/>
                  </a:cubicBezTo>
                  <a:cubicBezTo>
                    <a:pt x="3776" y="2260"/>
                    <a:pt x="3814" y="2275"/>
                    <a:pt x="3852" y="2275"/>
                  </a:cubicBezTo>
                  <a:cubicBezTo>
                    <a:pt x="3890" y="2275"/>
                    <a:pt x="3928" y="2260"/>
                    <a:pt x="3951" y="2230"/>
                  </a:cubicBezTo>
                  <a:cubicBezTo>
                    <a:pt x="4035" y="2091"/>
                    <a:pt x="4182" y="2015"/>
                    <a:pt x="4346" y="2015"/>
                  </a:cubicBezTo>
                  <a:cubicBezTo>
                    <a:pt x="4361" y="2015"/>
                    <a:pt x="4377" y="2016"/>
                    <a:pt x="4392" y="2017"/>
                  </a:cubicBezTo>
                  <a:cubicBezTo>
                    <a:pt x="4833" y="2048"/>
                    <a:pt x="5106" y="2534"/>
                    <a:pt x="5228" y="2807"/>
                  </a:cubicBezTo>
                  <a:cubicBezTo>
                    <a:pt x="6565" y="2184"/>
                    <a:pt x="6428" y="573"/>
                    <a:pt x="5836" y="163"/>
                  </a:cubicBezTo>
                  <a:cubicBezTo>
                    <a:pt x="5695" y="55"/>
                    <a:pt x="5522" y="0"/>
                    <a:pt x="5341" y="0"/>
                  </a:cubicBezTo>
                  <a:close/>
                </a:path>
              </a:pathLst>
            </a:custGeom>
            <a:solidFill>
              <a:srgbClr val="A022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35"/>
            <p:cNvSpPr/>
            <p:nvPr/>
          </p:nvSpPr>
          <p:spPr>
            <a:xfrm rot="599113">
              <a:off x="2512682" y="2391496"/>
              <a:ext cx="142340" cy="127151"/>
            </a:xfrm>
            <a:custGeom>
              <a:avLst/>
              <a:gdLst/>
              <a:ahLst/>
              <a:cxnLst/>
              <a:rect l="l" t="t" r="r" b="b"/>
              <a:pathLst>
                <a:path w="2850" h="2546" extrusionOk="0">
                  <a:moveTo>
                    <a:pt x="2004" y="0"/>
                  </a:moveTo>
                  <a:cubicBezTo>
                    <a:pt x="1391" y="0"/>
                    <a:pt x="1526" y="891"/>
                    <a:pt x="1649" y="1328"/>
                  </a:cubicBezTo>
                  <a:cubicBezTo>
                    <a:pt x="1662" y="1390"/>
                    <a:pt x="1613" y="1442"/>
                    <a:pt x="1553" y="1442"/>
                  </a:cubicBezTo>
                  <a:cubicBezTo>
                    <a:pt x="1540" y="1442"/>
                    <a:pt x="1526" y="1440"/>
                    <a:pt x="1512" y="1434"/>
                  </a:cubicBezTo>
                  <a:cubicBezTo>
                    <a:pt x="1348" y="1316"/>
                    <a:pt x="1112" y="1181"/>
                    <a:pt x="881" y="1181"/>
                  </a:cubicBezTo>
                  <a:cubicBezTo>
                    <a:pt x="728" y="1181"/>
                    <a:pt x="576" y="1240"/>
                    <a:pt x="449" y="1404"/>
                  </a:cubicBezTo>
                  <a:cubicBezTo>
                    <a:pt x="0" y="1980"/>
                    <a:pt x="1300" y="2546"/>
                    <a:pt x="1957" y="2546"/>
                  </a:cubicBezTo>
                  <a:cubicBezTo>
                    <a:pt x="2080" y="2546"/>
                    <a:pt x="2180" y="2526"/>
                    <a:pt x="2242" y="2483"/>
                  </a:cubicBezTo>
                  <a:cubicBezTo>
                    <a:pt x="2652" y="2225"/>
                    <a:pt x="2850" y="203"/>
                    <a:pt x="2242" y="36"/>
                  </a:cubicBezTo>
                  <a:cubicBezTo>
                    <a:pt x="2152" y="12"/>
                    <a:pt x="2074" y="0"/>
                    <a:pt x="2004" y="0"/>
                  </a:cubicBezTo>
                  <a:close/>
                </a:path>
              </a:pathLst>
            </a:custGeom>
            <a:solidFill>
              <a:srgbClr val="CFB1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35"/>
            <p:cNvSpPr/>
            <p:nvPr/>
          </p:nvSpPr>
          <p:spPr>
            <a:xfrm rot="599113">
              <a:off x="2712572" y="2372420"/>
              <a:ext cx="129854" cy="103928"/>
            </a:xfrm>
            <a:custGeom>
              <a:avLst/>
              <a:gdLst/>
              <a:ahLst/>
              <a:cxnLst/>
              <a:rect l="l" t="t" r="r" b="b"/>
              <a:pathLst>
                <a:path w="2600" h="2081" extrusionOk="0">
                  <a:moveTo>
                    <a:pt x="1010" y="0"/>
                  </a:moveTo>
                  <a:cubicBezTo>
                    <a:pt x="816" y="0"/>
                    <a:pt x="625" y="73"/>
                    <a:pt x="472" y="185"/>
                  </a:cubicBezTo>
                  <a:cubicBezTo>
                    <a:pt x="274" y="352"/>
                    <a:pt x="137" y="565"/>
                    <a:pt x="77" y="793"/>
                  </a:cubicBezTo>
                  <a:cubicBezTo>
                    <a:pt x="31" y="914"/>
                    <a:pt x="16" y="1036"/>
                    <a:pt x="1" y="1157"/>
                  </a:cubicBezTo>
                  <a:cubicBezTo>
                    <a:pt x="1" y="1228"/>
                    <a:pt x="49" y="1262"/>
                    <a:pt x="98" y="1262"/>
                  </a:cubicBezTo>
                  <a:cubicBezTo>
                    <a:pt x="144" y="1262"/>
                    <a:pt x="191" y="1231"/>
                    <a:pt x="198" y="1172"/>
                  </a:cubicBezTo>
                  <a:cubicBezTo>
                    <a:pt x="213" y="990"/>
                    <a:pt x="259" y="808"/>
                    <a:pt x="350" y="641"/>
                  </a:cubicBezTo>
                  <a:cubicBezTo>
                    <a:pt x="411" y="519"/>
                    <a:pt x="502" y="413"/>
                    <a:pt x="609" y="337"/>
                  </a:cubicBezTo>
                  <a:cubicBezTo>
                    <a:pt x="745" y="245"/>
                    <a:pt x="897" y="200"/>
                    <a:pt x="1064" y="200"/>
                  </a:cubicBezTo>
                  <a:cubicBezTo>
                    <a:pt x="1140" y="200"/>
                    <a:pt x="1216" y="200"/>
                    <a:pt x="1292" y="215"/>
                  </a:cubicBezTo>
                  <a:cubicBezTo>
                    <a:pt x="1520" y="276"/>
                    <a:pt x="1748" y="397"/>
                    <a:pt x="1900" y="580"/>
                  </a:cubicBezTo>
                  <a:cubicBezTo>
                    <a:pt x="2113" y="838"/>
                    <a:pt x="2265" y="1142"/>
                    <a:pt x="2326" y="1476"/>
                  </a:cubicBezTo>
                  <a:cubicBezTo>
                    <a:pt x="2356" y="1598"/>
                    <a:pt x="2371" y="1720"/>
                    <a:pt x="2387" y="1841"/>
                  </a:cubicBezTo>
                  <a:cubicBezTo>
                    <a:pt x="2387" y="1872"/>
                    <a:pt x="2402" y="1902"/>
                    <a:pt x="2402" y="1948"/>
                  </a:cubicBezTo>
                  <a:lnTo>
                    <a:pt x="2402" y="1978"/>
                  </a:lnTo>
                  <a:cubicBezTo>
                    <a:pt x="2402" y="2046"/>
                    <a:pt x="2447" y="2080"/>
                    <a:pt x="2493" y="2080"/>
                  </a:cubicBezTo>
                  <a:cubicBezTo>
                    <a:pt x="2539" y="2080"/>
                    <a:pt x="2584" y="2046"/>
                    <a:pt x="2584" y="1978"/>
                  </a:cubicBezTo>
                  <a:lnTo>
                    <a:pt x="2599" y="1963"/>
                  </a:lnTo>
                  <a:cubicBezTo>
                    <a:pt x="2584" y="1659"/>
                    <a:pt x="2523" y="1370"/>
                    <a:pt x="2417" y="1096"/>
                  </a:cubicBezTo>
                  <a:cubicBezTo>
                    <a:pt x="2341" y="853"/>
                    <a:pt x="2204" y="625"/>
                    <a:pt x="2037" y="428"/>
                  </a:cubicBezTo>
                  <a:cubicBezTo>
                    <a:pt x="1855" y="215"/>
                    <a:pt x="1596" y="78"/>
                    <a:pt x="1323" y="17"/>
                  </a:cubicBezTo>
                  <a:cubicBezTo>
                    <a:pt x="1232" y="2"/>
                    <a:pt x="1156" y="2"/>
                    <a:pt x="1064" y="2"/>
                  </a:cubicBezTo>
                  <a:cubicBezTo>
                    <a:pt x="1046" y="1"/>
                    <a:pt x="1028" y="0"/>
                    <a:pt x="1010" y="0"/>
                  </a:cubicBezTo>
                  <a:close/>
                </a:path>
              </a:pathLst>
            </a:custGeom>
            <a:solidFill>
              <a:srgbClr val="8E43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35"/>
            <p:cNvSpPr/>
            <p:nvPr/>
          </p:nvSpPr>
          <p:spPr>
            <a:xfrm rot="599113">
              <a:off x="2451491" y="2337090"/>
              <a:ext cx="86553" cy="63825"/>
            </a:xfrm>
            <a:custGeom>
              <a:avLst/>
              <a:gdLst/>
              <a:ahLst/>
              <a:cxnLst/>
              <a:rect l="l" t="t" r="r" b="b"/>
              <a:pathLst>
                <a:path w="1733" h="1278" extrusionOk="0">
                  <a:moveTo>
                    <a:pt x="943" y="0"/>
                  </a:moveTo>
                  <a:cubicBezTo>
                    <a:pt x="760" y="0"/>
                    <a:pt x="578" y="61"/>
                    <a:pt x="441" y="182"/>
                  </a:cubicBezTo>
                  <a:cubicBezTo>
                    <a:pt x="259" y="365"/>
                    <a:pt x="137" y="578"/>
                    <a:pt x="76" y="805"/>
                  </a:cubicBezTo>
                  <a:cubicBezTo>
                    <a:pt x="46" y="927"/>
                    <a:pt x="16" y="1049"/>
                    <a:pt x="16" y="1170"/>
                  </a:cubicBezTo>
                  <a:cubicBezTo>
                    <a:pt x="0" y="1231"/>
                    <a:pt x="46" y="1277"/>
                    <a:pt x="92" y="1277"/>
                  </a:cubicBezTo>
                  <a:cubicBezTo>
                    <a:pt x="152" y="1277"/>
                    <a:pt x="198" y="1246"/>
                    <a:pt x="198" y="1185"/>
                  </a:cubicBezTo>
                  <a:cubicBezTo>
                    <a:pt x="213" y="988"/>
                    <a:pt x="274" y="805"/>
                    <a:pt x="350" y="623"/>
                  </a:cubicBezTo>
                  <a:cubicBezTo>
                    <a:pt x="411" y="502"/>
                    <a:pt x="487" y="395"/>
                    <a:pt x="578" y="304"/>
                  </a:cubicBezTo>
                  <a:cubicBezTo>
                    <a:pt x="684" y="228"/>
                    <a:pt x="806" y="182"/>
                    <a:pt x="943" y="182"/>
                  </a:cubicBezTo>
                  <a:lnTo>
                    <a:pt x="988" y="182"/>
                  </a:lnTo>
                  <a:cubicBezTo>
                    <a:pt x="1095" y="182"/>
                    <a:pt x="1186" y="213"/>
                    <a:pt x="1277" y="274"/>
                  </a:cubicBezTo>
                  <a:cubicBezTo>
                    <a:pt x="1368" y="350"/>
                    <a:pt x="1444" y="456"/>
                    <a:pt x="1475" y="593"/>
                  </a:cubicBezTo>
                  <a:cubicBezTo>
                    <a:pt x="1520" y="714"/>
                    <a:pt x="1535" y="836"/>
                    <a:pt x="1535" y="973"/>
                  </a:cubicBezTo>
                  <a:cubicBezTo>
                    <a:pt x="1535" y="1018"/>
                    <a:pt x="1535" y="1064"/>
                    <a:pt x="1535" y="1109"/>
                  </a:cubicBezTo>
                  <a:cubicBezTo>
                    <a:pt x="1535" y="1125"/>
                    <a:pt x="1535" y="1140"/>
                    <a:pt x="1535" y="1155"/>
                  </a:cubicBezTo>
                  <a:lnTo>
                    <a:pt x="1535" y="1170"/>
                  </a:lnTo>
                  <a:cubicBezTo>
                    <a:pt x="1527" y="1238"/>
                    <a:pt x="1581" y="1278"/>
                    <a:pt x="1632" y="1278"/>
                  </a:cubicBezTo>
                  <a:cubicBezTo>
                    <a:pt x="1672" y="1278"/>
                    <a:pt x="1711" y="1254"/>
                    <a:pt x="1718" y="1201"/>
                  </a:cubicBezTo>
                  <a:lnTo>
                    <a:pt x="1703" y="1201"/>
                  </a:lnTo>
                  <a:cubicBezTo>
                    <a:pt x="1718" y="1125"/>
                    <a:pt x="1718" y="1049"/>
                    <a:pt x="1718" y="973"/>
                  </a:cubicBezTo>
                  <a:cubicBezTo>
                    <a:pt x="1733" y="760"/>
                    <a:pt x="1687" y="562"/>
                    <a:pt x="1611" y="380"/>
                  </a:cubicBezTo>
                  <a:cubicBezTo>
                    <a:pt x="1551" y="274"/>
                    <a:pt x="1475" y="198"/>
                    <a:pt x="1383" y="122"/>
                  </a:cubicBezTo>
                  <a:cubicBezTo>
                    <a:pt x="1262" y="46"/>
                    <a:pt x="1140" y="0"/>
                    <a:pt x="1003" y="0"/>
                  </a:cubicBezTo>
                  <a:close/>
                </a:path>
              </a:pathLst>
            </a:custGeom>
            <a:solidFill>
              <a:srgbClr val="8E43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35"/>
            <p:cNvSpPr/>
            <p:nvPr/>
          </p:nvSpPr>
          <p:spPr>
            <a:xfrm rot="599113">
              <a:off x="3033012" y="1774626"/>
              <a:ext cx="49345" cy="121508"/>
            </a:xfrm>
            <a:custGeom>
              <a:avLst/>
              <a:gdLst/>
              <a:ahLst/>
              <a:cxnLst/>
              <a:rect l="l" t="t" r="r" b="b"/>
              <a:pathLst>
                <a:path w="988" h="2433" extrusionOk="0">
                  <a:moveTo>
                    <a:pt x="669" y="1"/>
                  </a:moveTo>
                  <a:lnTo>
                    <a:pt x="0" y="1201"/>
                  </a:lnTo>
                  <a:lnTo>
                    <a:pt x="213" y="2432"/>
                  </a:lnTo>
                  <a:lnTo>
                    <a:pt x="988" y="1293"/>
                  </a:lnTo>
                  <a:lnTo>
                    <a:pt x="669" y="1"/>
                  </a:ln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35"/>
            <p:cNvSpPr/>
            <p:nvPr/>
          </p:nvSpPr>
          <p:spPr>
            <a:xfrm rot="599113">
              <a:off x="3045063" y="1799689"/>
              <a:ext cx="25821" cy="63775"/>
            </a:xfrm>
            <a:custGeom>
              <a:avLst/>
              <a:gdLst/>
              <a:ahLst/>
              <a:cxnLst/>
              <a:rect l="l" t="t" r="r" b="b"/>
              <a:pathLst>
                <a:path w="517" h="1277" extrusionOk="0">
                  <a:moveTo>
                    <a:pt x="365" y="0"/>
                  </a:moveTo>
                  <a:lnTo>
                    <a:pt x="0" y="639"/>
                  </a:lnTo>
                  <a:lnTo>
                    <a:pt x="107" y="1277"/>
                  </a:lnTo>
                  <a:lnTo>
                    <a:pt x="517" y="684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CE84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35"/>
            <p:cNvSpPr/>
            <p:nvPr/>
          </p:nvSpPr>
          <p:spPr>
            <a:xfrm rot="599113">
              <a:off x="3045116" y="1796783"/>
              <a:ext cx="27369" cy="69119"/>
            </a:xfrm>
            <a:custGeom>
              <a:avLst/>
              <a:gdLst/>
              <a:ahLst/>
              <a:cxnLst/>
              <a:rect l="l" t="t" r="r" b="b"/>
              <a:pathLst>
                <a:path w="548" h="1384" extrusionOk="0">
                  <a:moveTo>
                    <a:pt x="365" y="1"/>
                  </a:moveTo>
                  <a:lnTo>
                    <a:pt x="334" y="61"/>
                  </a:lnTo>
                  <a:cubicBezTo>
                    <a:pt x="228" y="244"/>
                    <a:pt x="152" y="411"/>
                    <a:pt x="91" y="517"/>
                  </a:cubicBezTo>
                  <a:cubicBezTo>
                    <a:pt x="46" y="578"/>
                    <a:pt x="31" y="639"/>
                    <a:pt x="0" y="700"/>
                  </a:cubicBezTo>
                  <a:cubicBezTo>
                    <a:pt x="46" y="639"/>
                    <a:pt x="91" y="578"/>
                    <a:pt x="137" y="502"/>
                  </a:cubicBezTo>
                  <a:cubicBezTo>
                    <a:pt x="192" y="406"/>
                    <a:pt x="271" y="286"/>
                    <a:pt x="363" y="120"/>
                  </a:cubicBezTo>
                  <a:lnTo>
                    <a:pt x="363" y="120"/>
                  </a:lnTo>
                  <a:cubicBezTo>
                    <a:pt x="406" y="300"/>
                    <a:pt x="460" y="503"/>
                    <a:pt x="514" y="719"/>
                  </a:cubicBezTo>
                  <a:lnTo>
                    <a:pt x="514" y="719"/>
                  </a:lnTo>
                  <a:cubicBezTo>
                    <a:pt x="376" y="926"/>
                    <a:pt x="251" y="1107"/>
                    <a:pt x="138" y="1276"/>
                  </a:cubicBezTo>
                  <a:lnTo>
                    <a:pt x="138" y="1276"/>
                  </a:lnTo>
                  <a:cubicBezTo>
                    <a:pt x="100" y="1105"/>
                    <a:pt x="75" y="962"/>
                    <a:pt x="61" y="867"/>
                  </a:cubicBezTo>
                  <a:cubicBezTo>
                    <a:pt x="46" y="806"/>
                    <a:pt x="31" y="745"/>
                    <a:pt x="15" y="684"/>
                  </a:cubicBezTo>
                  <a:lnTo>
                    <a:pt x="15" y="684"/>
                  </a:lnTo>
                  <a:cubicBezTo>
                    <a:pt x="15" y="745"/>
                    <a:pt x="15" y="806"/>
                    <a:pt x="31" y="867"/>
                  </a:cubicBezTo>
                  <a:cubicBezTo>
                    <a:pt x="46" y="973"/>
                    <a:pt x="76" y="1140"/>
                    <a:pt x="107" y="1338"/>
                  </a:cubicBezTo>
                  <a:lnTo>
                    <a:pt x="107" y="1383"/>
                  </a:lnTo>
                  <a:lnTo>
                    <a:pt x="137" y="1353"/>
                  </a:lnTo>
                  <a:cubicBezTo>
                    <a:pt x="141" y="1348"/>
                    <a:pt x="144" y="1342"/>
                    <a:pt x="148" y="1336"/>
                  </a:cubicBezTo>
                  <a:lnTo>
                    <a:pt x="148" y="1336"/>
                  </a:lnTo>
                  <a:lnTo>
                    <a:pt x="152" y="1338"/>
                  </a:lnTo>
                  <a:cubicBezTo>
                    <a:pt x="152" y="1336"/>
                    <a:pt x="151" y="1334"/>
                    <a:pt x="151" y="1332"/>
                  </a:cubicBezTo>
                  <a:lnTo>
                    <a:pt x="151" y="1332"/>
                  </a:lnTo>
                  <a:cubicBezTo>
                    <a:pt x="269" y="1155"/>
                    <a:pt x="401" y="950"/>
                    <a:pt x="547" y="745"/>
                  </a:cubicBezTo>
                  <a:lnTo>
                    <a:pt x="547" y="730"/>
                  </a:lnTo>
                  <a:lnTo>
                    <a:pt x="547" y="715"/>
                  </a:lnTo>
                  <a:cubicBezTo>
                    <a:pt x="488" y="494"/>
                    <a:pt x="430" y="274"/>
                    <a:pt x="385" y="81"/>
                  </a:cubicBezTo>
                  <a:lnTo>
                    <a:pt x="385" y="81"/>
                  </a:lnTo>
                  <a:cubicBezTo>
                    <a:pt x="388" y="74"/>
                    <a:pt x="392" y="68"/>
                    <a:pt x="395" y="61"/>
                  </a:cubicBezTo>
                  <a:lnTo>
                    <a:pt x="380" y="61"/>
                  </a:lnTo>
                  <a:lnTo>
                    <a:pt x="365" y="1"/>
                  </a:lnTo>
                  <a:close/>
                </a:path>
              </a:pathLst>
            </a:custGeom>
            <a:solidFill>
              <a:srgbClr val="6826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35"/>
            <p:cNvSpPr/>
            <p:nvPr/>
          </p:nvSpPr>
          <p:spPr>
            <a:xfrm rot="599113">
              <a:off x="3035189" y="1860829"/>
              <a:ext cx="7641" cy="34210"/>
            </a:xfrm>
            <a:custGeom>
              <a:avLst/>
              <a:gdLst/>
              <a:ahLst/>
              <a:cxnLst/>
              <a:rect l="l" t="t" r="r" b="b"/>
              <a:pathLst>
                <a:path w="153" h="685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07" y="107"/>
                    <a:pt x="77" y="229"/>
                    <a:pt x="62" y="335"/>
                  </a:cubicBezTo>
                  <a:cubicBezTo>
                    <a:pt x="31" y="457"/>
                    <a:pt x="16" y="563"/>
                    <a:pt x="1" y="685"/>
                  </a:cubicBezTo>
                  <a:cubicBezTo>
                    <a:pt x="62" y="578"/>
                    <a:pt x="107" y="472"/>
                    <a:pt x="122" y="350"/>
                  </a:cubicBezTo>
                  <a:cubicBezTo>
                    <a:pt x="153" y="229"/>
                    <a:pt x="153" y="107"/>
                    <a:pt x="138" y="1"/>
                  </a:cubicBezTo>
                  <a:close/>
                </a:path>
              </a:pathLst>
            </a:custGeom>
            <a:solidFill>
              <a:srgbClr val="6826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35"/>
            <p:cNvSpPr/>
            <p:nvPr/>
          </p:nvSpPr>
          <p:spPr>
            <a:xfrm rot="599113">
              <a:off x="3070553" y="1836771"/>
              <a:ext cx="10638" cy="5194"/>
            </a:xfrm>
            <a:custGeom>
              <a:avLst/>
              <a:gdLst/>
              <a:ahLst/>
              <a:cxnLst/>
              <a:rect l="l" t="t" r="r" b="b"/>
              <a:pathLst>
                <a:path w="213" h="104" extrusionOk="0">
                  <a:moveTo>
                    <a:pt x="12" y="0"/>
                  </a:moveTo>
                  <a:cubicBezTo>
                    <a:pt x="4" y="0"/>
                    <a:pt x="0" y="2"/>
                    <a:pt x="0" y="6"/>
                  </a:cubicBezTo>
                  <a:cubicBezTo>
                    <a:pt x="0" y="21"/>
                    <a:pt x="30" y="52"/>
                    <a:pt x="91" y="82"/>
                  </a:cubicBezTo>
                  <a:cubicBezTo>
                    <a:pt x="134" y="93"/>
                    <a:pt x="177" y="104"/>
                    <a:pt x="199" y="104"/>
                  </a:cubicBezTo>
                  <a:cubicBezTo>
                    <a:pt x="208" y="104"/>
                    <a:pt x="213" y="102"/>
                    <a:pt x="213" y="97"/>
                  </a:cubicBezTo>
                  <a:cubicBezTo>
                    <a:pt x="213" y="97"/>
                    <a:pt x="182" y="52"/>
                    <a:pt x="122" y="37"/>
                  </a:cubicBezTo>
                  <a:cubicBezTo>
                    <a:pt x="77" y="14"/>
                    <a:pt x="33" y="0"/>
                    <a:pt x="12" y="0"/>
                  </a:cubicBezTo>
                  <a:close/>
                </a:path>
              </a:pathLst>
            </a:custGeom>
            <a:solidFill>
              <a:srgbClr val="6826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35"/>
            <p:cNvSpPr/>
            <p:nvPr/>
          </p:nvSpPr>
          <p:spPr>
            <a:xfrm rot="599113">
              <a:off x="3033078" y="1826471"/>
              <a:ext cx="12936" cy="5244"/>
            </a:xfrm>
            <a:custGeom>
              <a:avLst/>
              <a:gdLst/>
              <a:ahLst/>
              <a:cxnLst/>
              <a:rect l="l" t="t" r="r" b="b"/>
              <a:pathLst>
                <a:path w="259" h="105" extrusionOk="0">
                  <a:moveTo>
                    <a:pt x="244" y="1"/>
                  </a:moveTo>
                  <a:cubicBezTo>
                    <a:pt x="221" y="1"/>
                    <a:pt x="175" y="12"/>
                    <a:pt x="122" y="22"/>
                  </a:cubicBezTo>
                  <a:cubicBezTo>
                    <a:pt x="46" y="53"/>
                    <a:pt x="0" y="83"/>
                    <a:pt x="0" y="98"/>
                  </a:cubicBezTo>
                  <a:cubicBezTo>
                    <a:pt x="0" y="103"/>
                    <a:pt x="5" y="105"/>
                    <a:pt x="15" y="105"/>
                  </a:cubicBezTo>
                  <a:cubicBezTo>
                    <a:pt x="37" y="105"/>
                    <a:pt x="83" y="94"/>
                    <a:pt x="137" y="83"/>
                  </a:cubicBezTo>
                  <a:cubicBezTo>
                    <a:pt x="213" y="53"/>
                    <a:pt x="258" y="22"/>
                    <a:pt x="258" y="7"/>
                  </a:cubicBezTo>
                  <a:cubicBezTo>
                    <a:pt x="258" y="3"/>
                    <a:pt x="253" y="1"/>
                    <a:pt x="244" y="1"/>
                  </a:cubicBezTo>
                  <a:close/>
                </a:path>
              </a:pathLst>
            </a:custGeom>
            <a:solidFill>
              <a:srgbClr val="6826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35"/>
            <p:cNvSpPr/>
            <p:nvPr/>
          </p:nvSpPr>
          <p:spPr>
            <a:xfrm rot="599113">
              <a:off x="3113899" y="1587910"/>
              <a:ext cx="36509" cy="91143"/>
            </a:xfrm>
            <a:custGeom>
              <a:avLst/>
              <a:gdLst/>
              <a:ahLst/>
              <a:cxnLst/>
              <a:rect l="l" t="t" r="r" b="b"/>
              <a:pathLst>
                <a:path w="731" h="1825" extrusionOk="0">
                  <a:moveTo>
                    <a:pt x="502" y="1"/>
                  </a:moveTo>
                  <a:lnTo>
                    <a:pt x="1" y="897"/>
                  </a:lnTo>
                  <a:lnTo>
                    <a:pt x="153" y="1824"/>
                  </a:lnTo>
                  <a:lnTo>
                    <a:pt x="730" y="973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EC95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35"/>
            <p:cNvSpPr/>
            <p:nvPr/>
          </p:nvSpPr>
          <p:spPr>
            <a:xfrm rot="599113">
              <a:off x="3122699" y="1606928"/>
              <a:ext cx="19828" cy="47894"/>
            </a:xfrm>
            <a:custGeom>
              <a:avLst/>
              <a:gdLst/>
              <a:ahLst/>
              <a:cxnLst/>
              <a:rect l="l" t="t" r="r" b="b"/>
              <a:pathLst>
                <a:path w="397" h="959" extrusionOk="0">
                  <a:moveTo>
                    <a:pt x="275" y="1"/>
                  </a:moveTo>
                  <a:lnTo>
                    <a:pt x="1" y="472"/>
                  </a:lnTo>
                  <a:lnTo>
                    <a:pt x="92" y="958"/>
                  </a:lnTo>
                  <a:lnTo>
                    <a:pt x="396" y="502"/>
                  </a:lnTo>
                  <a:lnTo>
                    <a:pt x="275" y="1"/>
                  </a:lnTo>
                  <a:close/>
                </a:path>
              </a:pathLst>
            </a:custGeom>
            <a:solidFill>
              <a:srgbClr val="F4C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35"/>
            <p:cNvSpPr/>
            <p:nvPr/>
          </p:nvSpPr>
          <p:spPr>
            <a:xfrm rot="599113">
              <a:off x="3122692" y="1604012"/>
              <a:ext cx="21326" cy="53937"/>
            </a:xfrm>
            <a:custGeom>
              <a:avLst/>
              <a:gdLst/>
              <a:ahLst/>
              <a:cxnLst/>
              <a:rect l="l" t="t" r="r" b="b"/>
              <a:pathLst>
                <a:path w="427" h="1080" extrusionOk="0">
                  <a:moveTo>
                    <a:pt x="290" y="1"/>
                  </a:moveTo>
                  <a:lnTo>
                    <a:pt x="259" y="47"/>
                  </a:lnTo>
                  <a:cubicBezTo>
                    <a:pt x="168" y="199"/>
                    <a:pt x="107" y="320"/>
                    <a:pt x="62" y="396"/>
                  </a:cubicBezTo>
                  <a:cubicBezTo>
                    <a:pt x="47" y="442"/>
                    <a:pt x="16" y="487"/>
                    <a:pt x="1" y="533"/>
                  </a:cubicBezTo>
                  <a:cubicBezTo>
                    <a:pt x="47" y="487"/>
                    <a:pt x="92" y="457"/>
                    <a:pt x="123" y="411"/>
                  </a:cubicBezTo>
                  <a:cubicBezTo>
                    <a:pt x="164" y="329"/>
                    <a:pt x="217" y="235"/>
                    <a:pt x="283" y="117"/>
                  </a:cubicBezTo>
                  <a:lnTo>
                    <a:pt x="283" y="117"/>
                  </a:lnTo>
                  <a:cubicBezTo>
                    <a:pt x="313" y="258"/>
                    <a:pt x="353" y="411"/>
                    <a:pt x="381" y="563"/>
                  </a:cubicBezTo>
                  <a:lnTo>
                    <a:pt x="115" y="982"/>
                  </a:lnTo>
                  <a:lnTo>
                    <a:pt x="115" y="982"/>
                  </a:lnTo>
                  <a:cubicBezTo>
                    <a:pt x="90" y="848"/>
                    <a:pt x="76" y="739"/>
                    <a:pt x="62" y="670"/>
                  </a:cubicBezTo>
                  <a:cubicBezTo>
                    <a:pt x="47" y="624"/>
                    <a:pt x="31" y="578"/>
                    <a:pt x="16" y="533"/>
                  </a:cubicBezTo>
                  <a:lnTo>
                    <a:pt x="16" y="533"/>
                  </a:lnTo>
                  <a:cubicBezTo>
                    <a:pt x="16" y="578"/>
                    <a:pt x="16" y="624"/>
                    <a:pt x="31" y="670"/>
                  </a:cubicBezTo>
                  <a:cubicBezTo>
                    <a:pt x="47" y="746"/>
                    <a:pt x="62" y="867"/>
                    <a:pt x="77" y="1019"/>
                  </a:cubicBezTo>
                  <a:lnTo>
                    <a:pt x="77" y="1080"/>
                  </a:lnTo>
                  <a:lnTo>
                    <a:pt x="107" y="1034"/>
                  </a:lnTo>
                  <a:lnTo>
                    <a:pt x="118" y="1019"/>
                  </a:lnTo>
                  <a:lnTo>
                    <a:pt x="123" y="1019"/>
                  </a:lnTo>
                  <a:cubicBezTo>
                    <a:pt x="122" y="1017"/>
                    <a:pt x="122" y="1016"/>
                    <a:pt x="122" y="1014"/>
                  </a:cubicBezTo>
                  <a:lnTo>
                    <a:pt x="122" y="1014"/>
                  </a:lnTo>
                  <a:lnTo>
                    <a:pt x="427" y="578"/>
                  </a:lnTo>
                  <a:lnTo>
                    <a:pt x="427" y="563"/>
                  </a:lnTo>
                  <a:lnTo>
                    <a:pt x="427" y="548"/>
                  </a:lnTo>
                  <a:cubicBezTo>
                    <a:pt x="385" y="381"/>
                    <a:pt x="343" y="226"/>
                    <a:pt x="301" y="84"/>
                  </a:cubicBezTo>
                  <a:lnTo>
                    <a:pt x="301" y="84"/>
                  </a:lnTo>
                  <a:cubicBezTo>
                    <a:pt x="302" y="82"/>
                    <a:pt x="304" y="79"/>
                    <a:pt x="305" y="77"/>
                  </a:cubicBezTo>
                  <a:lnTo>
                    <a:pt x="299" y="77"/>
                  </a:lnTo>
                  <a:cubicBezTo>
                    <a:pt x="296" y="67"/>
                    <a:pt x="293" y="57"/>
                    <a:pt x="290" y="4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8F3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35"/>
            <p:cNvSpPr/>
            <p:nvPr/>
          </p:nvSpPr>
          <p:spPr>
            <a:xfrm rot="599113">
              <a:off x="3115817" y="1652111"/>
              <a:ext cx="6143" cy="25870"/>
            </a:xfrm>
            <a:custGeom>
              <a:avLst/>
              <a:gdLst/>
              <a:ahLst/>
              <a:cxnLst/>
              <a:rect l="l" t="t" r="r" b="b"/>
              <a:pathLst>
                <a:path w="123" h="518" extrusionOk="0">
                  <a:moveTo>
                    <a:pt x="107" y="1"/>
                  </a:moveTo>
                  <a:lnTo>
                    <a:pt x="107" y="1"/>
                  </a:lnTo>
                  <a:cubicBezTo>
                    <a:pt x="77" y="92"/>
                    <a:pt x="46" y="168"/>
                    <a:pt x="46" y="259"/>
                  </a:cubicBezTo>
                  <a:cubicBezTo>
                    <a:pt x="16" y="350"/>
                    <a:pt x="1" y="442"/>
                    <a:pt x="1" y="518"/>
                  </a:cubicBezTo>
                  <a:cubicBezTo>
                    <a:pt x="46" y="442"/>
                    <a:pt x="77" y="366"/>
                    <a:pt x="92" y="274"/>
                  </a:cubicBezTo>
                  <a:cubicBezTo>
                    <a:pt x="107" y="183"/>
                    <a:pt x="122" y="92"/>
                    <a:pt x="107" y="1"/>
                  </a:cubicBezTo>
                  <a:close/>
                </a:path>
              </a:pathLst>
            </a:custGeom>
            <a:solidFill>
              <a:srgbClr val="8F3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35"/>
            <p:cNvSpPr/>
            <p:nvPr/>
          </p:nvSpPr>
          <p:spPr>
            <a:xfrm rot="599113">
              <a:off x="3141710" y="1634388"/>
              <a:ext cx="8391" cy="4145"/>
            </a:xfrm>
            <a:custGeom>
              <a:avLst/>
              <a:gdLst/>
              <a:ahLst/>
              <a:cxnLst/>
              <a:rect l="l" t="t" r="r" b="b"/>
              <a:pathLst>
                <a:path w="168" h="83" extrusionOk="0">
                  <a:moveTo>
                    <a:pt x="0" y="0"/>
                  </a:moveTo>
                  <a:cubicBezTo>
                    <a:pt x="0" y="15"/>
                    <a:pt x="31" y="46"/>
                    <a:pt x="76" y="61"/>
                  </a:cubicBezTo>
                  <a:cubicBezTo>
                    <a:pt x="108" y="72"/>
                    <a:pt x="141" y="83"/>
                    <a:pt x="157" y="83"/>
                  </a:cubicBezTo>
                  <a:cubicBezTo>
                    <a:pt x="163" y="83"/>
                    <a:pt x="167" y="81"/>
                    <a:pt x="167" y="76"/>
                  </a:cubicBezTo>
                  <a:cubicBezTo>
                    <a:pt x="167" y="61"/>
                    <a:pt x="137" y="31"/>
                    <a:pt x="91" y="15"/>
                  </a:cubicBezTo>
                  <a:cubicBezTo>
                    <a:pt x="46" y="0"/>
                    <a:pt x="15" y="0"/>
                    <a:pt x="0" y="0"/>
                  </a:cubicBezTo>
                  <a:close/>
                </a:path>
              </a:pathLst>
            </a:custGeom>
            <a:solidFill>
              <a:srgbClr val="8F3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35"/>
            <p:cNvSpPr/>
            <p:nvPr/>
          </p:nvSpPr>
          <p:spPr>
            <a:xfrm rot="599113">
              <a:off x="3113804" y="1626218"/>
              <a:ext cx="9939" cy="4645"/>
            </a:xfrm>
            <a:custGeom>
              <a:avLst/>
              <a:gdLst/>
              <a:ahLst/>
              <a:cxnLst/>
              <a:rect l="l" t="t" r="r" b="b"/>
              <a:pathLst>
                <a:path w="199" h="93" extrusionOk="0">
                  <a:moveTo>
                    <a:pt x="187" y="0"/>
                  </a:moveTo>
                  <a:cubicBezTo>
                    <a:pt x="170" y="0"/>
                    <a:pt x="135" y="11"/>
                    <a:pt x="92" y="22"/>
                  </a:cubicBezTo>
                  <a:cubicBezTo>
                    <a:pt x="31" y="52"/>
                    <a:pt x="1" y="67"/>
                    <a:pt x="1" y="82"/>
                  </a:cubicBezTo>
                  <a:cubicBezTo>
                    <a:pt x="1" y="89"/>
                    <a:pt x="11" y="92"/>
                    <a:pt x="27" y="92"/>
                  </a:cubicBezTo>
                  <a:cubicBezTo>
                    <a:pt x="48" y="92"/>
                    <a:pt x="80" y="85"/>
                    <a:pt x="107" y="67"/>
                  </a:cubicBezTo>
                  <a:cubicBezTo>
                    <a:pt x="168" y="52"/>
                    <a:pt x="198" y="22"/>
                    <a:pt x="198" y="6"/>
                  </a:cubicBezTo>
                  <a:cubicBezTo>
                    <a:pt x="198" y="2"/>
                    <a:pt x="194" y="0"/>
                    <a:pt x="187" y="0"/>
                  </a:cubicBezTo>
                  <a:close/>
                </a:path>
              </a:pathLst>
            </a:custGeom>
            <a:solidFill>
              <a:srgbClr val="8F3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35"/>
            <p:cNvSpPr/>
            <p:nvPr/>
          </p:nvSpPr>
          <p:spPr>
            <a:xfrm rot="599113">
              <a:off x="3142022" y="1590237"/>
              <a:ext cx="3846" cy="18229"/>
            </a:xfrm>
            <a:custGeom>
              <a:avLst/>
              <a:gdLst/>
              <a:ahLst/>
              <a:cxnLst/>
              <a:rect l="l" t="t" r="r" b="b"/>
              <a:pathLst>
                <a:path w="77" h="365" extrusionOk="0">
                  <a:moveTo>
                    <a:pt x="61" y="0"/>
                  </a:moveTo>
                  <a:cubicBezTo>
                    <a:pt x="46" y="0"/>
                    <a:pt x="31" y="76"/>
                    <a:pt x="16" y="167"/>
                  </a:cubicBezTo>
                  <a:cubicBezTo>
                    <a:pt x="16" y="274"/>
                    <a:pt x="1" y="365"/>
                    <a:pt x="16" y="365"/>
                  </a:cubicBezTo>
                  <a:cubicBezTo>
                    <a:pt x="16" y="365"/>
                    <a:pt x="61" y="289"/>
                    <a:pt x="61" y="198"/>
                  </a:cubicBezTo>
                  <a:cubicBezTo>
                    <a:pt x="77" y="9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8F3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35"/>
            <p:cNvSpPr/>
            <p:nvPr/>
          </p:nvSpPr>
          <p:spPr>
            <a:xfrm rot="599113">
              <a:off x="3002268" y="1579749"/>
              <a:ext cx="28868" cy="70667"/>
            </a:xfrm>
            <a:custGeom>
              <a:avLst/>
              <a:gdLst/>
              <a:ahLst/>
              <a:cxnLst/>
              <a:rect l="l" t="t" r="r" b="b"/>
              <a:pathLst>
                <a:path w="578" h="1415" extrusionOk="0">
                  <a:moveTo>
                    <a:pt x="396" y="1"/>
                  </a:moveTo>
                  <a:lnTo>
                    <a:pt x="0" y="700"/>
                  </a:lnTo>
                  <a:lnTo>
                    <a:pt x="137" y="1414"/>
                  </a:lnTo>
                  <a:lnTo>
                    <a:pt x="578" y="746"/>
                  </a:lnTo>
                  <a:lnTo>
                    <a:pt x="396" y="1"/>
                  </a:lnTo>
                  <a:close/>
                </a:path>
              </a:pathLst>
            </a:custGeom>
            <a:solidFill>
              <a:srgbClr val="EC95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35"/>
            <p:cNvSpPr/>
            <p:nvPr/>
          </p:nvSpPr>
          <p:spPr>
            <a:xfrm rot="599113">
              <a:off x="3009504" y="1594221"/>
              <a:ext cx="15233" cy="37256"/>
            </a:xfrm>
            <a:custGeom>
              <a:avLst/>
              <a:gdLst/>
              <a:ahLst/>
              <a:cxnLst/>
              <a:rect l="l" t="t" r="r" b="b"/>
              <a:pathLst>
                <a:path w="305" h="746" extrusionOk="0">
                  <a:moveTo>
                    <a:pt x="213" y="1"/>
                  </a:moveTo>
                  <a:lnTo>
                    <a:pt x="0" y="365"/>
                  </a:lnTo>
                  <a:lnTo>
                    <a:pt x="76" y="745"/>
                  </a:lnTo>
                  <a:lnTo>
                    <a:pt x="304" y="396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rgbClr val="F4C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35"/>
            <p:cNvSpPr/>
            <p:nvPr/>
          </p:nvSpPr>
          <p:spPr>
            <a:xfrm rot="599113">
              <a:off x="3009492" y="1591304"/>
              <a:ext cx="16731" cy="43349"/>
            </a:xfrm>
            <a:custGeom>
              <a:avLst/>
              <a:gdLst/>
              <a:ahLst/>
              <a:cxnLst/>
              <a:rect l="l" t="t" r="r" b="b"/>
              <a:pathLst>
                <a:path w="335" h="868" extrusionOk="0">
                  <a:moveTo>
                    <a:pt x="228" y="1"/>
                  </a:moveTo>
                  <a:lnTo>
                    <a:pt x="198" y="47"/>
                  </a:lnTo>
                  <a:cubicBezTo>
                    <a:pt x="122" y="168"/>
                    <a:pt x="61" y="305"/>
                    <a:pt x="0" y="426"/>
                  </a:cubicBezTo>
                  <a:cubicBezTo>
                    <a:pt x="82" y="331"/>
                    <a:pt x="151" y="236"/>
                    <a:pt x="219" y="131"/>
                  </a:cubicBezTo>
                  <a:lnTo>
                    <a:pt x="219" y="131"/>
                  </a:lnTo>
                  <a:cubicBezTo>
                    <a:pt x="235" y="228"/>
                    <a:pt x="262" y="344"/>
                    <a:pt x="301" y="462"/>
                  </a:cubicBezTo>
                  <a:lnTo>
                    <a:pt x="301" y="462"/>
                  </a:lnTo>
                  <a:lnTo>
                    <a:pt x="99" y="752"/>
                  </a:lnTo>
                  <a:lnTo>
                    <a:pt x="99" y="752"/>
                  </a:lnTo>
                  <a:cubicBezTo>
                    <a:pt x="82" y="648"/>
                    <a:pt x="54" y="543"/>
                    <a:pt x="15" y="426"/>
                  </a:cubicBezTo>
                  <a:lnTo>
                    <a:pt x="15" y="426"/>
                  </a:lnTo>
                  <a:cubicBezTo>
                    <a:pt x="15" y="563"/>
                    <a:pt x="31" y="685"/>
                    <a:pt x="61" y="806"/>
                  </a:cubicBezTo>
                  <a:lnTo>
                    <a:pt x="61" y="867"/>
                  </a:lnTo>
                  <a:lnTo>
                    <a:pt x="91" y="822"/>
                  </a:lnTo>
                  <a:lnTo>
                    <a:pt x="102" y="806"/>
                  </a:lnTo>
                  <a:lnTo>
                    <a:pt x="107" y="806"/>
                  </a:lnTo>
                  <a:cubicBezTo>
                    <a:pt x="106" y="804"/>
                    <a:pt x="106" y="802"/>
                    <a:pt x="106" y="800"/>
                  </a:cubicBezTo>
                  <a:lnTo>
                    <a:pt x="106" y="800"/>
                  </a:lnTo>
                  <a:lnTo>
                    <a:pt x="335" y="457"/>
                  </a:lnTo>
                  <a:lnTo>
                    <a:pt x="335" y="442"/>
                  </a:lnTo>
                  <a:cubicBezTo>
                    <a:pt x="304" y="305"/>
                    <a:pt x="259" y="168"/>
                    <a:pt x="243" y="62"/>
                  </a:cubicBezTo>
                  <a:lnTo>
                    <a:pt x="228" y="1"/>
                  </a:lnTo>
                  <a:close/>
                </a:path>
              </a:pathLst>
            </a:custGeom>
            <a:solidFill>
              <a:srgbClr val="8F3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35"/>
            <p:cNvSpPr/>
            <p:nvPr/>
          </p:nvSpPr>
          <p:spPr>
            <a:xfrm rot="599113">
              <a:off x="3003896" y="1630008"/>
              <a:ext cx="5344" cy="19877"/>
            </a:xfrm>
            <a:custGeom>
              <a:avLst/>
              <a:gdLst/>
              <a:ahLst/>
              <a:cxnLst/>
              <a:rect l="l" t="t" r="r" b="b"/>
              <a:pathLst>
                <a:path w="107" h="398" extrusionOk="0">
                  <a:moveTo>
                    <a:pt x="91" y="0"/>
                  </a:moveTo>
                  <a:cubicBezTo>
                    <a:pt x="61" y="61"/>
                    <a:pt x="46" y="137"/>
                    <a:pt x="30" y="198"/>
                  </a:cubicBezTo>
                  <a:cubicBezTo>
                    <a:pt x="15" y="259"/>
                    <a:pt x="0" y="335"/>
                    <a:pt x="0" y="395"/>
                  </a:cubicBezTo>
                  <a:cubicBezTo>
                    <a:pt x="1" y="397"/>
                    <a:pt x="2" y="397"/>
                    <a:pt x="4" y="397"/>
                  </a:cubicBezTo>
                  <a:cubicBezTo>
                    <a:pt x="22" y="397"/>
                    <a:pt x="63" y="312"/>
                    <a:pt x="91" y="213"/>
                  </a:cubicBezTo>
                  <a:cubicBezTo>
                    <a:pt x="106" y="152"/>
                    <a:pt x="106" y="76"/>
                    <a:pt x="91" y="0"/>
                  </a:cubicBezTo>
                  <a:close/>
                </a:path>
              </a:pathLst>
            </a:custGeom>
            <a:solidFill>
              <a:srgbClr val="8F3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35"/>
            <p:cNvSpPr/>
            <p:nvPr/>
          </p:nvSpPr>
          <p:spPr>
            <a:xfrm rot="599113">
              <a:off x="3023957" y="1616253"/>
              <a:ext cx="6842" cy="3396"/>
            </a:xfrm>
            <a:custGeom>
              <a:avLst/>
              <a:gdLst/>
              <a:ahLst/>
              <a:cxnLst/>
              <a:rect l="l" t="t" r="r" b="b"/>
              <a:pathLst>
                <a:path w="137" h="68" extrusionOk="0">
                  <a:moveTo>
                    <a:pt x="25" y="0"/>
                  </a:moveTo>
                  <a:cubicBezTo>
                    <a:pt x="19" y="0"/>
                    <a:pt x="15" y="2"/>
                    <a:pt x="15" y="7"/>
                  </a:cubicBezTo>
                  <a:cubicBezTo>
                    <a:pt x="0" y="22"/>
                    <a:pt x="31" y="68"/>
                    <a:pt x="61" y="68"/>
                  </a:cubicBezTo>
                  <a:lnTo>
                    <a:pt x="137" y="68"/>
                  </a:lnTo>
                  <a:cubicBezTo>
                    <a:pt x="137" y="37"/>
                    <a:pt x="122" y="7"/>
                    <a:pt x="91" y="7"/>
                  </a:cubicBezTo>
                  <a:cubicBezTo>
                    <a:pt x="61" y="7"/>
                    <a:pt x="37" y="0"/>
                    <a:pt x="25" y="0"/>
                  </a:cubicBezTo>
                  <a:close/>
                </a:path>
              </a:pathLst>
            </a:custGeom>
            <a:solidFill>
              <a:srgbClr val="8F3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35"/>
            <p:cNvSpPr/>
            <p:nvPr/>
          </p:nvSpPr>
          <p:spPr>
            <a:xfrm rot="599113">
              <a:off x="3002779" y="1609253"/>
              <a:ext cx="7641" cy="3995"/>
            </a:xfrm>
            <a:custGeom>
              <a:avLst/>
              <a:gdLst/>
              <a:ahLst/>
              <a:cxnLst/>
              <a:rect l="l" t="t" r="r" b="b"/>
              <a:pathLst>
                <a:path w="153" h="80" extrusionOk="0">
                  <a:moveTo>
                    <a:pt x="126" y="1"/>
                  </a:moveTo>
                  <a:cubicBezTo>
                    <a:pt x="111" y="1"/>
                    <a:pt x="92" y="5"/>
                    <a:pt x="76" y="12"/>
                  </a:cubicBezTo>
                  <a:cubicBezTo>
                    <a:pt x="31" y="27"/>
                    <a:pt x="0" y="43"/>
                    <a:pt x="0" y="73"/>
                  </a:cubicBezTo>
                  <a:cubicBezTo>
                    <a:pt x="0" y="78"/>
                    <a:pt x="6" y="80"/>
                    <a:pt x="14" y="80"/>
                  </a:cubicBezTo>
                  <a:cubicBezTo>
                    <a:pt x="31" y="80"/>
                    <a:pt x="61" y="73"/>
                    <a:pt x="92" y="73"/>
                  </a:cubicBezTo>
                  <a:cubicBezTo>
                    <a:pt x="122" y="58"/>
                    <a:pt x="152" y="27"/>
                    <a:pt x="152" y="12"/>
                  </a:cubicBezTo>
                  <a:cubicBezTo>
                    <a:pt x="152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rgbClr val="8F3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35"/>
            <p:cNvSpPr/>
            <p:nvPr/>
          </p:nvSpPr>
          <p:spPr>
            <a:xfrm rot="599113">
              <a:off x="3023682" y="1581755"/>
              <a:ext cx="4595" cy="13684"/>
            </a:xfrm>
            <a:custGeom>
              <a:avLst/>
              <a:gdLst/>
              <a:ahLst/>
              <a:cxnLst/>
              <a:rect l="l" t="t" r="r" b="b"/>
              <a:pathLst>
                <a:path w="92" h="274" extrusionOk="0">
                  <a:moveTo>
                    <a:pt x="77" y="0"/>
                  </a:moveTo>
                  <a:cubicBezTo>
                    <a:pt x="62" y="0"/>
                    <a:pt x="31" y="46"/>
                    <a:pt x="16" y="122"/>
                  </a:cubicBezTo>
                  <a:cubicBezTo>
                    <a:pt x="16" y="213"/>
                    <a:pt x="1" y="274"/>
                    <a:pt x="16" y="274"/>
                  </a:cubicBezTo>
                  <a:cubicBezTo>
                    <a:pt x="31" y="274"/>
                    <a:pt x="62" y="213"/>
                    <a:pt x="77" y="137"/>
                  </a:cubicBezTo>
                  <a:cubicBezTo>
                    <a:pt x="92" y="61"/>
                    <a:pt x="92" y="0"/>
                    <a:pt x="77" y="0"/>
                  </a:cubicBezTo>
                  <a:close/>
                </a:path>
              </a:pathLst>
            </a:custGeom>
            <a:solidFill>
              <a:srgbClr val="8F3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35"/>
            <p:cNvSpPr/>
            <p:nvPr/>
          </p:nvSpPr>
          <p:spPr>
            <a:xfrm rot="599113">
              <a:off x="3215322" y="1656610"/>
              <a:ext cx="28868" cy="70617"/>
            </a:xfrm>
            <a:custGeom>
              <a:avLst/>
              <a:gdLst/>
              <a:ahLst/>
              <a:cxnLst/>
              <a:rect l="l" t="t" r="r" b="b"/>
              <a:pathLst>
                <a:path w="578" h="1414" extrusionOk="0">
                  <a:moveTo>
                    <a:pt x="396" y="0"/>
                  </a:moveTo>
                  <a:lnTo>
                    <a:pt x="0" y="699"/>
                  </a:lnTo>
                  <a:lnTo>
                    <a:pt x="122" y="1413"/>
                  </a:lnTo>
                  <a:lnTo>
                    <a:pt x="578" y="745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rgbClr val="EC95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35"/>
            <p:cNvSpPr/>
            <p:nvPr/>
          </p:nvSpPr>
          <p:spPr>
            <a:xfrm rot="599113">
              <a:off x="3222562" y="1671032"/>
              <a:ext cx="15233" cy="37256"/>
            </a:xfrm>
            <a:custGeom>
              <a:avLst/>
              <a:gdLst/>
              <a:ahLst/>
              <a:cxnLst/>
              <a:rect l="l" t="t" r="r" b="b"/>
              <a:pathLst>
                <a:path w="305" h="746" extrusionOk="0">
                  <a:moveTo>
                    <a:pt x="213" y="1"/>
                  </a:moveTo>
                  <a:lnTo>
                    <a:pt x="0" y="365"/>
                  </a:lnTo>
                  <a:lnTo>
                    <a:pt x="61" y="745"/>
                  </a:lnTo>
                  <a:lnTo>
                    <a:pt x="304" y="396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rgbClr val="F4C4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5"/>
            <p:cNvSpPr/>
            <p:nvPr/>
          </p:nvSpPr>
          <p:spPr>
            <a:xfrm rot="599113">
              <a:off x="3222690" y="1668062"/>
              <a:ext cx="15982" cy="41801"/>
            </a:xfrm>
            <a:custGeom>
              <a:avLst/>
              <a:gdLst/>
              <a:ahLst/>
              <a:cxnLst/>
              <a:rect l="l" t="t" r="r" b="b"/>
              <a:pathLst>
                <a:path w="320" h="837" extrusionOk="0">
                  <a:moveTo>
                    <a:pt x="196" y="117"/>
                  </a:moveTo>
                  <a:cubicBezTo>
                    <a:pt x="221" y="217"/>
                    <a:pt x="246" y="319"/>
                    <a:pt x="271" y="430"/>
                  </a:cubicBezTo>
                  <a:lnTo>
                    <a:pt x="271" y="430"/>
                  </a:lnTo>
                  <a:lnTo>
                    <a:pt x="71" y="738"/>
                  </a:lnTo>
                  <a:lnTo>
                    <a:pt x="71" y="738"/>
                  </a:lnTo>
                  <a:cubicBezTo>
                    <a:pt x="56" y="635"/>
                    <a:pt x="31" y="532"/>
                    <a:pt x="5" y="418"/>
                  </a:cubicBezTo>
                  <a:lnTo>
                    <a:pt x="5" y="418"/>
                  </a:lnTo>
                  <a:cubicBezTo>
                    <a:pt x="69" y="317"/>
                    <a:pt x="133" y="226"/>
                    <a:pt x="196" y="117"/>
                  </a:cubicBezTo>
                  <a:close/>
                  <a:moveTo>
                    <a:pt x="213" y="1"/>
                  </a:moveTo>
                  <a:lnTo>
                    <a:pt x="183" y="47"/>
                  </a:lnTo>
                  <a:cubicBezTo>
                    <a:pt x="109" y="165"/>
                    <a:pt x="49" y="283"/>
                    <a:pt x="4" y="414"/>
                  </a:cubicBezTo>
                  <a:lnTo>
                    <a:pt x="4" y="414"/>
                  </a:lnTo>
                  <a:cubicBezTo>
                    <a:pt x="3" y="408"/>
                    <a:pt x="2" y="402"/>
                    <a:pt x="0" y="396"/>
                  </a:cubicBezTo>
                  <a:lnTo>
                    <a:pt x="0" y="396"/>
                  </a:lnTo>
                  <a:cubicBezTo>
                    <a:pt x="0" y="406"/>
                    <a:pt x="0" y="416"/>
                    <a:pt x="0" y="426"/>
                  </a:cubicBezTo>
                  <a:lnTo>
                    <a:pt x="0" y="426"/>
                  </a:lnTo>
                  <a:cubicBezTo>
                    <a:pt x="0" y="426"/>
                    <a:pt x="0" y="426"/>
                    <a:pt x="0" y="426"/>
                  </a:cubicBezTo>
                  <a:cubicBezTo>
                    <a:pt x="0" y="426"/>
                    <a:pt x="0" y="426"/>
                    <a:pt x="0" y="426"/>
                  </a:cubicBezTo>
                  <a:lnTo>
                    <a:pt x="0" y="426"/>
                  </a:lnTo>
                  <a:cubicBezTo>
                    <a:pt x="2" y="551"/>
                    <a:pt x="18" y="663"/>
                    <a:pt x="46" y="776"/>
                  </a:cubicBezTo>
                  <a:lnTo>
                    <a:pt x="46" y="837"/>
                  </a:lnTo>
                  <a:lnTo>
                    <a:pt x="76" y="791"/>
                  </a:lnTo>
                  <a:cubicBezTo>
                    <a:pt x="152" y="685"/>
                    <a:pt x="228" y="563"/>
                    <a:pt x="319" y="442"/>
                  </a:cubicBezTo>
                  <a:lnTo>
                    <a:pt x="319" y="426"/>
                  </a:lnTo>
                  <a:cubicBezTo>
                    <a:pt x="289" y="290"/>
                    <a:pt x="259" y="168"/>
                    <a:pt x="228" y="47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rgbClr val="8F3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35"/>
            <p:cNvSpPr/>
            <p:nvPr/>
          </p:nvSpPr>
          <p:spPr>
            <a:xfrm rot="599113">
              <a:off x="3216913" y="1706816"/>
              <a:ext cx="5394" cy="19777"/>
            </a:xfrm>
            <a:custGeom>
              <a:avLst/>
              <a:gdLst/>
              <a:ahLst/>
              <a:cxnLst/>
              <a:rect l="l" t="t" r="r" b="b"/>
              <a:pathLst>
                <a:path w="108" h="396" extrusionOk="0">
                  <a:moveTo>
                    <a:pt x="92" y="0"/>
                  </a:moveTo>
                  <a:cubicBezTo>
                    <a:pt x="62" y="61"/>
                    <a:pt x="47" y="122"/>
                    <a:pt x="31" y="198"/>
                  </a:cubicBezTo>
                  <a:cubicBezTo>
                    <a:pt x="16" y="259"/>
                    <a:pt x="1" y="320"/>
                    <a:pt x="16" y="396"/>
                  </a:cubicBezTo>
                  <a:cubicBezTo>
                    <a:pt x="47" y="335"/>
                    <a:pt x="77" y="274"/>
                    <a:pt x="92" y="213"/>
                  </a:cubicBezTo>
                  <a:cubicBezTo>
                    <a:pt x="107" y="92"/>
                    <a:pt x="107" y="0"/>
                    <a:pt x="92" y="0"/>
                  </a:cubicBezTo>
                  <a:close/>
                </a:path>
              </a:pathLst>
            </a:custGeom>
            <a:solidFill>
              <a:srgbClr val="8F3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35"/>
            <p:cNvSpPr/>
            <p:nvPr/>
          </p:nvSpPr>
          <p:spPr>
            <a:xfrm rot="599113">
              <a:off x="3237145" y="1692327"/>
              <a:ext cx="6842" cy="3396"/>
            </a:xfrm>
            <a:custGeom>
              <a:avLst/>
              <a:gdLst/>
              <a:ahLst/>
              <a:cxnLst/>
              <a:rect l="l" t="t" r="r" b="b"/>
              <a:pathLst>
                <a:path w="137" h="68" extrusionOk="0">
                  <a:moveTo>
                    <a:pt x="20" y="0"/>
                  </a:moveTo>
                  <a:cubicBezTo>
                    <a:pt x="12" y="0"/>
                    <a:pt x="5" y="2"/>
                    <a:pt x="0" y="7"/>
                  </a:cubicBezTo>
                  <a:cubicBezTo>
                    <a:pt x="0" y="22"/>
                    <a:pt x="15" y="52"/>
                    <a:pt x="61" y="68"/>
                  </a:cubicBezTo>
                  <a:lnTo>
                    <a:pt x="137" y="68"/>
                  </a:lnTo>
                  <a:cubicBezTo>
                    <a:pt x="137" y="52"/>
                    <a:pt x="106" y="22"/>
                    <a:pt x="76" y="7"/>
                  </a:cubicBezTo>
                  <a:cubicBezTo>
                    <a:pt x="56" y="7"/>
                    <a:pt x="36" y="0"/>
                    <a:pt x="20" y="0"/>
                  </a:cubicBezTo>
                  <a:close/>
                </a:path>
              </a:pathLst>
            </a:custGeom>
            <a:solidFill>
              <a:srgbClr val="8F3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35"/>
            <p:cNvSpPr/>
            <p:nvPr/>
          </p:nvSpPr>
          <p:spPr>
            <a:xfrm rot="599113">
              <a:off x="3215137" y="1686003"/>
              <a:ext cx="8391" cy="3496"/>
            </a:xfrm>
            <a:custGeom>
              <a:avLst/>
              <a:gdLst/>
              <a:ahLst/>
              <a:cxnLst/>
              <a:rect l="l" t="t" r="r" b="b"/>
              <a:pathLst>
                <a:path w="168" h="70" extrusionOk="0">
                  <a:moveTo>
                    <a:pt x="133" y="1"/>
                  </a:moveTo>
                  <a:cubicBezTo>
                    <a:pt x="118" y="1"/>
                    <a:pt x="99" y="5"/>
                    <a:pt x="76" y="12"/>
                  </a:cubicBezTo>
                  <a:cubicBezTo>
                    <a:pt x="31" y="27"/>
                    <a:pt x="0" y="43"/>
                    <a:pt x="15" y="58"/>
                  </a:cubicBezTo>
                  <a:cubicBezTo>
                    <a:pt x="15" y="65"/>
                    <a:pt x="23" y="69"/>
                    <a:pt x="36" y="69"/>
                  </a:cubicBezTo>
                  <a:cubicBezTo>
                    <a:pt x="50" y="69"/>
                    <a:pt x="69" y="65"/>
                    <a:pt x="91" y="58"/>
                  </a:cubicBezTo>
                  <a:cubicBezTo>
                    <a:pt x="137" y="43"/>
                    <a:pt x="167" y="27"/>
                    <a:pt x="167" y="12"/>
                  </a:cubicBezTo>
                  <a:cubicBezTo>
                    <a:pt x="160" y="5"/>
                    <a:pt x="148" y="1"/>
                    <a:pt x="133" y="1"/>
                  </a:cubicBezTo>
                  <a:close/>
                </a:path>
              </a:pathLst>
            </a:custGeom>
            <a:solidFill>
              <a:srgbClr val="8F3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35"/>
            <p:cNvSpPr/>
            <p:nvPr/>
          </p:nvSpPr>
          <p:spPr>
            <a:xfrm rot="599113">
              <a:off x="3236811" y="1657758"/>
              <a:ext cx="3846" cy="14433"/>
            </a:xfrm>
            <a:custGeom>
              <a:avLst/>
              <a:gdLst/>
              <a:ahLst/>
              <a:cxnLst/>
              <a:rect l="l" t="t" r="r" b="b"/>
              <a:pathLst>
                <a:path w="77" h="289" extrusionOk="0">
                  <a:moveTo>
                    <a:pt x="62" y="0"/>
                  </a:moveTo>
                  <a:cubicBezTo>
                    <a:pt x="46" y="0"/>
                    <a:pt x="31" y="61"/>
                    <a:pt x="16" y="137"/>
                  </a:cubicBezTo>
                  <a:cubicBezTo>
                    <a:pt x="1" y="213"/>
                    <a:pt x="1" y="274"/>
                    <a:pt x="16" y="289"/>
                  </a:cubicBezTo>
                  <a:cubicBezTo>
                    <a:pt x="31" y="289"/>
                    <a:pt x="46" y="228"/>
                    <a:pt x="62" y="152"/>
                  </a:cubicBezTo>
                  <a:cubicBezTo>
                    <a:pt x="77" y="76"/>
                    <a:pt x="77" y="0"/>
                    <a:pt x="62" y="0"/>
                  </a:cubicBezTo>
                  <a:close/>
                </a:path>
              </a:pathLst>
            </a:custGeom>
            <a:solidFill>
              <a:srgbClr val="8F3E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5"/>
            <p:cNvSpPr/>
            <p:nvPr/>
          </p:nvSpPr>
          <p:spPr>
            <a:xfrm rot="599113">
              <a:off x="3589054" y="2666145"/>
              <a:ext cx="75965" cy="95638"/>
            </a:xfrm>
            <a:custGeom>
              <a:avLst/>
              <a:gdLst/>
              <a:ahLst/>
              <a:cxnLst/>
              <a:rect l="l" t="t" r="r" b="b"/>
              <a:pathLst>
                <a:path w="1521" h="1915" extrusionOk="0">
                  <a:moveTo>
                    <a:pt x="791" y="0"/>
                  </a:moveTo>
                  <a:lnTo>
                    <a:pt x="685" y="958"/>
                  </a:lnTo>
                  <a:lnTo>
                    <a:pt x="1" y="1034"/>
                  </a:lnTo>
                  <a:lnTo>
                    <a:pt x="670" y="1110"/>
                  </a:lnTo>
                  <a:lnTo>
                    <a:pt x="761" y="1915"/>
                  </a:lnTo>
                  <a:lnTo>
                    <a:pt x="867" y="1094"/>
                  </a:lnTo>
                  <a:lnTo>
                    <a:pt x="1521" y="1018"/>
                  </a:lnTo>
                  <a:lnTo>
                    <a:pt x="852" y="942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5"/>
            <p:cNvSpPr/>
            <p:nvPr/>
          </p:nvSpPr>
          <p:spPr>
            <a:xfrm rot="599113">
              <a:off x="2131003" y="2432429"/>
              <a:ext cx="122263" cy="154919"/>
            </a:xfrm>
            <a:custGeom>
              <a:avLst/>
              <a:gdLst/>
              <a:ahLst/>
              <a:cxnLst/>
              <a:rect l="l" t="t" r="r" b="b"/>
              <a:pathLst>
                <a:path w="2448" h="3102" extrusionOk="0">
                  <a:moveTo>
                    <a:pt x="1277" y="1"/>
                  </a:moveTo>
                  <a:lnTo>
                    <a:pt x="1110" y="1551"/>
                  </a:lnTo>
                  <a:lnTo>
                    <a:pt x="1" y="1673"/>
                  </a:lnTo>
                  <a:lnTo>
                    <a:pt x="1080" y="1809"/>
                  </a:lnTo>
                  <a:lnTo>
                    <a:pt x="1217" y="3101"/>
                  </a:lnTo>
                  <a:lnTo>
                    <a:pt x="1384" y="1779"/>
                  </a:lnTo>
                  <a:lnTo>
                    <a:pt x="2448" y="1657"/>
                  </a:lnTo>
                  <a:lnTo>
                    <a:pt x="1353" y="1536"/>
                  </a:lnTo>
                  <a:lnTo>
                    <a:pt x="1277" y="1"/>
                  </a:ln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5"/>
            <p:cNvSpPr/>
            <p:nvPr/>
          </p:nvSpPr>
          <p:spPr>
            <a:xfrm rot="599113">
              <a:off x="3220700" y="2354366"/>
              <a:ext cx="114372" cy="121508"/>
            </a:xfrm>
            <a:custGeom>
              <a:avLst/>
              <a:gdLst/>
              <a:ahLst/>
              <a:cxnLst/>
              <a:rect l="l" t="t" r="r" b="b"/>
              <a:pathLst>
                <a:path w="2290" h="2433" extrusionOk="0">
                  <a:moveTo>
                    <a:pt x="1812" y="0"/>
                  </a:moveTo>
                  <a:cubicBezTo>
                    <a:pt x="1581" y="0"/>
                    <a:pt x="1422" y="236"/>
                    <a:pt x="1378" y="472"/>
                  </a:cubicBezTo>
                  <a:cubicBezTo>
                    <a:pt x="1348" y="700"/>
                    <a:pt x="1363" y="776"/>
                    <a:pt x="1332" y="1019"/>
                  </a:cubicBezTo>
                  <a:cubicBezTo>
                    <a:pt x="1256" y="807"/>
                    <a:pt x="1196" y="837"/>
                    <a:pt x="1120" y="670"/>
                  </a:cubicBezTo>
                  <a:cubicBezTo>
                    <a:pt x="1013" y="503"/>
                    <a:pt x="892" y="366"/>
                    <a:pt x="725" y="259"/>
                  </a:cubicBezTo>
                  <a:cubicBezTo>
                    <a:pt x="642" y="194"/>
                    <a:pt x="550" y="165"/>
                    <a:pt x="461" y="165"/>
                  </a:cubicBezTo>
                  <a:cubicBezTo>
                    <a:pt x="220" y="165"/>
                    <a:pt x="0" y="377"/>
                    <a:pt x="56" y="655"/>
                  </a:cubicBezTo>
                  <a:cubicBezTo>
                    <a:pt x="71" y="791"/>
                    <a:pt x="117" y="928"/>
                    <a:pt x="193" y="1065"/>
                  </a:cubicBezTo>
                  <a:cubicBezTo>
                    <a:pt x="512" y="1642"/>
                    <a:pt x="983" y="2113"/>
                    <a:pt x="1560" y="2433"/>
                  </a:cubicBezTo>
                  <a:lnTo>
                    <a:pt x="1621" y="2433"/>
                  </a:lnTo>
                  <a:cubicBezTo>
                    <a:pt x="2062" y="1931"/>
                    <a:pt x="2290" y="1278"/>
                    <a:pt x="2275" y="609"/>
                  </a:cubicBezTo>
                  <a:cubicBezTo>
                    <a:pt x="2259" y="472"/>
                    <a:pt x="2229" y="335"/>
                    <a:pt x="2168" y="214"/>
                  </a:cubicBezTo>
                  <a:cubicBezTo>
                    <a:pt x="2092" y="92"/>
                    <a:pt x="1971" y="16"/>
                    <a:pt x="1834" y="1"/>
                  </a:cubicBezTo>
                  <a:cubicBezTo>
                    <a:pt x="1827" y="1"/>
                    <a:pt x="1819" y="0"/>
                    <a:pt x="1812" y="0"/>
                  </a:cubicBezTo>
                  <a:close/>
                </a:path>
              </a:pathLst>
            </a:custGeom>
            <a:solidFill>
              <a:srgbClr val="E9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5"/>
            <p:cNvSpPr/>
            <p:nvPr/>
          </p:nvSpPr>
          <p:spPr>
            <a:xfrm rot="599113">
              <a:off x="3349184" y="2458952"/>
              <a:ext cx="53940" cy="63975"/>
            </a:xfrm>
            <a:custGeom>
              <a:avLst/>
              <a:gdLst/>
              <a:ahLst/>
              <a:cxnLst/>
              <a:rect l="l" t="t" r="r" b="b"/>
              <a:pathLst>
                <a:path w="1080" h="1281" extrusionOk="0">
                  <a:moveTo>
                    <a:pt x="229" y="0"/>
                  </a:moveTo>
                  <a:cubicBezTo>
                    <a:pt x="142" y="0"/>
                    <a:pt x="56" y="55"/>
                    <a:pt x="31" y="156"/>
                  </a:cubicBezTo>
                  <a:cubicBezTo>
                    <a:pt x="16" y="216"/>
                    <a:pt x="1" y="292"/>
                    <a:pt x="16" y="368"/>
                  </a:cubicBezTo>
                  <a:cubicBezTo>
                    <a:pt x="31" y="687"/>
                    <a:pt x="153" y="1007"/>
                    <a:pt x="365" y="1265"/>
                  </a:cubicBezTo>
                  <a:lnTo>
                    <a:pt x="380" y="1280"/>
                  </a:lnTo>
                  <a:cubicBezTo>
                    <a:pt x="684" y="1143"/>
                    <a:pt x="912" y="900"/>
                    <a:pt x="1049" y="581"/>
                  </a:cubicBezTo>
                  <a:cubicBezTo>
                    <a:pt x="1064" y="520"/>
                    <a:pt x="1080" y="444"/>
                    <a:pt x="1080" y="383"/>
                  </a:cubicBezTo>
                  <a:cubicBezTo>
                    <a:pt x="1064" y="308"/>
                    <a:pt x="1034" y="247"/>
                    <a:pt x="973" y="216"/>
                  </a:cubicBezTo>
                  <a:cubicBezTo>
                    <a:pt x="945" y="206"/>
                    <a:pt x="917" y="201"/>
                    <a:pt x="890" y="201"/>
                  </a:cubicBezTo>
                  <a:cubicBezTo>
                    <a:pt x="799" y="201"/>
                    <a:pt x="716" y="256"/>
                    <a:pt x="669" y="338"/>
                  </a:cubicBezTo>
                  <a:cubicBezTo>
                    <a:pt x="608" y="429"/>
                    <a:pt x="593" y="475"/>
                    <a:pt x="532" y="581"/>
                  </a:cubicBezTo>
                  <a:cubicBezTo>
                    <a:pt x="532" y="459"/>
                    <a:pt x="502" y="475"/>
                    <a:pt x="502" y="368"/>
                  </a:cubicBezTo>
                  <a:cubicBezTo>
                    <a:pt x="502" y="277"/>
                    <a:pt x="456" y="186"/>
                    <a:pt x="411" y="110"/>
                  </a:cubicBezTo>
                  <a:cubicBezTo>
                    <a:pt x="370" y="35"/>
                    <a:pt x="299" y="0"/>
                    <a:pt x="229" y="0"/>
                  </a:cubicBezTo>
                  <a:close/>
                </a:path>
              </a:pathLst>
            </a:custGeom>
            <a:solidFill>
              <a:srgbClr val="E9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5"/>
            <p:cNvSpPr/>
            <p:nvPr/>
          </p:nvSpPr>
          <p:spPr>
            <a:xfrm rot="599113">
              <a:off x="2376552" y="3093050"/>
              <a:ext cx="249770" cy="178941"/>
            </a:xfrm>
            <a:custGeom>
              <a:avLst/>
              <a:gdLst/>
              <a:ahLst/>
              <a:cxnLst/>
              <a:rect l="l" t="t" r="r" b="b"/>
              <a:pathLst>
                <a:path w="5001" h="3583" extrusionOk="0">
                  <a:moveTo>
                    <a:pt x="401" y="0"/>
                  </a:moveTo>
                  <a:cubicBezTo>
                    <a:pt x="342" y="0"/>
                    <a:pt x="247" y="48"/>
                    <a:pt x="153" y="178"/>
                  </a:cubicBezTo>
                  <a:cubicBezTo>
                    <a:pt x="92" y="300"/>
                    <a:pt x="46" y="421"/>
                    <a:pt x="31" y="543"/>
                  </a:cubicBezTo>
                  <a:cubicBezTo>
                    <a:pt x="1" y="710"/>
                    <a:pt x="1" y="862"/>
                    <a:pt x="46" y="1029"/>
                  </a:cubicBezTo>
                  <a:cubicBezTo>
                    <a:pt x="77" y="1211"/>
                    <a:pt x="137" y="1394"/>
                    <a:pt x="229" y="1576"/>
                  </a:cubicBezTo>
                  <a:cubicBezTo>
                    <a:pt x="259" y="1622"/>
                    <a:pt x="274" y="1667"/>
                    <a:pt x="305" y="1713"/>
                  </a:cubicBezTo>
                  <a:lnTo>
                    <a:pt x="396" y="1835"/>
                  </a:lnTo>
                  <a:cubicBezTo>
                    <a:pt x="441" y="1926"/>
                    <a:pt x="502" y="2002"/>
                    <a:pt x="578" y="2093"/>
                  </a:cubicBezTo>
                  <a:cubicBezTo>
                    <a:pt x="882" y="2458"/>
                    <a:pt x="1247" y="2762"/>
                    <a:pt x="1657" y="2989"/>
                  </a:cubicBezTo>
                  <a:cubicBezTo>
                    <a:pt x="2346" y="3385"/>
                    <a:pt x="3134" y="3583"/>
                    <a:pt x="3925" y="3583"/>
                  </a:cubicBezTo>
                  <a:cubicBezTo>
                    <a:pt x="3954" y="3583"/>
                    <a:pt x="3983" y="3583"/>
                    <a:pt x="4013" y="3582"/>
                  </a:cubicBezTo>
                  <a:cubicBezTo>
                    <a:pt x="4636" y="3567"/>
                    <a:pt x="5000" y="3430"/>
                    <a:pt x="5000" y="3293"/>
                  </a:cubicBezTo>
                  <a:cubicBezTo>
                    <a:pt x="5000" y="3141"/>
                    <a:pt x="4651" y="3035"/>
                    <a:pt x="4104" y="2883"/>
                  </a:cubicBezTo>
                  <a:cubicBezTo>
                    <a:pt x="3435" y="2716"/>
                    <a:pt x="2766" y="2458"/>
                    <a:pt x="2159" y="2123"/>
                  </a:cubicBezTo>
                  <a:cubicBezTo>
                    <a:pt x="1839" y="1941"/>
                    <a:pt x="1536" y="1728"/>
                    <a:pt x="1262" y="1470"/>
                  </a:cubicBezTo>
                  <a:cubicBezTo>
                    <a:pt x="1049" y="1272"/>
                    <a:pt x="867" y="1059"/>
                    <a:pt x="715" y="816"/>
                  </a:cubicBezTo>
                  <a:cubicBezTo>
                    <a:pt x="624" y="649"/>
                    <a:pt x="563" y="482"/>
                    <a:pt x="533" y="300"/>
                  </a:cubicBezTo>
                  <a:cubicBezTo>
                    <a:pt x="502" y="163"/>
                    <a:pt x="502" y="56"/>
                    <a:pt x="441" y="11"/>
                  </a:cubicBezTo>
                  <a:cubicBezTo>
                    <a:pt x="431" y="4"/>
                    <a:pt x="418" y="0"/>
                    <a:pt x="401" y="0"/>
                  </a:cubicBezTo>
                  <a:close/>
                </a:path>
              </a:pathLst>
            </a:custGeom>
            <a:solidFill>
              <a:srgbClr val="AD4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5"/>
            <p:cNvSpPr/>
            <p:nvPr/>
          </p:nvSpPr>
          <p:spPr>
            <a:xfrm rot="599113">
              <a:off x="2484463" y="3080449"/>
              <a:ext cx="155626" cy="187331"/>
            </a:xfrm>
            <a:custGeom>
              <a:avLst/>
              <a:gdLst/>
              <a:ahLst/>
              <a:cxnLst/>
              <a:rect l="l" t="t" r="r" b="b"/>
              <a:pathLst>
                <a:path w="3116" h="3751" extrusionOk="0">
                  <a:moveTo>
                    <a:pt x="1505" y="989"/>
                  </a:moveTo>
                  <a:cubicBezTo>
                    <a:pt x="1535" y="989"/>
                    <a:pt x="1550" y="1004"/>
                    <a:pt x="1580" y="1019"/>
                  </a:cubicBezTo>
                  <a:cubicBezTo>
                    <a:pt x="1732" y="1095"/>
                    <a:pt x="1854" y="1232"/>
                    <a:pt x="1945" y="1399"/>
                  </a:cubicBezTo>
                  <a:cubicBezTo>
                    <a:pt x="2158" y="1733"/>
                    <a:pt x="2325" y="2113"/>
                    <a:pt x="2416" y="2508"/>
                  </a:cubicBezTo>
                  <a:cubicBezTo>
                    <a:pt x="2505" y="2872"/>
                    <a:pt x="2538" y="3179"/>
                    <a:pt x="2572" y="3395"/>
                  </a:cubicBezTo>
                  <a:lnTo>
                    <a:pt x="2572" y="3395"/>
                  </a:lnTo>
                  <a:cubicBezTo>
                    <a:pt x="2561" y="3383"/>
                    <a:pt x="2550" y="3371"/>
                    <a:pt x="2538" y="3359"/>
                  </a:cubicBezTo>
                  <a:cubicBezTo>
                    <a:pt x="2371" y="3207"/>
                    <a:pt x="2112" y="3025"/>
                    <a:pt x="1824" y="2797"/>
                  </a:cubicBezTo>
                  <a:cubicBezTo>
                    <a:pt x="1672" y="2675"/>
                    <a:pt x="1535" y="2554"/>
                    <a:pt x="1398" y="2417"/>
                  </a:cubicBezTo>
                  <a:cubicBezTo>
                    <a:pt x="1277" y="2280"/>
                    <a:pt x="1170" y="2113"/>
                    <a:pt x="1094" y="1946"/>
                  </a:cubicBezTo>
                  <a:cubicBezTo>
                    <a:pt x="1018" y="1779"/>
                    <a:pt x="1003" y="1596"/>
                    <a:pt x="1018" y="1414"/>
                  </a:cubicBezTo>
                  <a:cubicBezTo>
                    <a:pt x="1033" y="1338"/>
                    <a:pt x="1064" y="1277"/>
                    <a:pt x="1094" y="1217"/>
                  </a:cubicBezTo>
                  <a:cubicBezTo>
                    <a:pt x="1140" y="1156"/>
                    <a:pt x="1185" y="1095"/>
                    <a:pt x="1246" y="1065"/>
                  </a:cubicBezTo>
                  <a:cubicBezTo>
                    <a:pt x="1307" y="1019"/>
                    <a:pt x="1368" y="1004"/>
                    <a:pt x="1429" y="989"/>
                  </a:cubicBezTo>
                  <a:close/>
                  <a:moveTo>
                    <a:pt x="1337" y="1"/>
                  </a:moveTo>
                  <a:cubicBezTo>
                    <a:pt x="1109" y="16"/>
                    <a:pt x="881" y="92"/>
                    <a:pt x="699" y="229"/>
                  </a:cubicBezTo>
                  <a:cubicBezTo>
                    <a:pt x="319" y="457"/>
                    <a:pt x="76" y="852"/>
                    <a:pt x="30" y="1293"/>
                  </a:cubicBezTo>
                  <a:cubicBezTo>
                    <a:pt x="0" y="1657"/>
                    <a:pt x="76" y="2022"/>
                    <a:pt x="243" y="2356"/>
                  </a:cubicBezTo>
                  <a:cubicBezTo>
                    <a:pt x="395" y="2615"/>
                    <a:pt x="593" y="2843"/>
                    <a:pt x="821" y="3040"/>
                  </a:cubicBezTo>
                  <a:cubicBezTo>
                    <a:pt x="1018" y="3177"/>
                    <a:pt x="1216" y="3314"/>
                    <a:pt x="1444" y="3420"/>
                  </a:cubicBezTo>
                  <a:cubicBezTo>
                    <a:pt x="1732" y="3542"/>
                    <a:pt x="2036" y="3648"/>
                    <a:pt x="2371" y="3724"/>
                  </a:cubicBezTo>
                  <a:cubicBezTo>
                    <a:pt x="2470" y="3739"/>
                    <a:pt x="2553" y="3751"/>
                    <a:pt x="2618" y="3751"/>
                  </a:cubicBezTo>
                  <a:cubicBezTo>
                    <a:pt x="2673" y="3751"/>
                    <a:pt x="2714" y="3742"/>
                    <a:pt x="2739" y="3721"/>
                  </a:cubicBezTo>
                  <a:lnTo>
                    <a:pt x="2739" y="3721"/>
                  </a:lnTo>
                  <a:cubicBezTo>
                    <a:pt x="2798" y="3700"/>
                    <a:pt x="2875" y="3596"/>
                    <a:pt x="2963" y="3420"/>
                  </a:cubicBezTo>
                  <a:cubicBezTo>
                    <a:pt x="3070" y="3101"/>
                    <a:pt x="3115" y="2767"/>
                    <a:pt x="3115" y="2432"/>
                  </a:cubicBezTo>
                  <a:cubicBezTo>
                    <a:pt x="3100" y="1916"/>
                    <a:pt x="2979" y="1399"/>
                    <a:pt x="2735" y="943"/>
                  </a:cubicBezTo>
                  <a:cubicBezTo>
                    <a:pt x="2659" y="791"/>
                    <a:pt x="2568" y="654"/>
                    <a:pt x="2477" y="533"/>
                  </a:cubicBezTo>
                  <a:cubicBezTo>
                    <a:pt x="2340" y="381"/>
                    <a:pt x="2188" y="244"/>
                    <a:pt x="2021" y="153"/>
                  </a:cubicBezTo>
                  <a:cubicBezTo>
                    <a:pt x="1915" y="92"/>
                    <a:pt x="1808" y="46"/>
                    <a:pt x="1702" y="31"/>
                  </a:cubicBezTo>
                  <a:cubicBezTo>
                    <a:pt x="1580" y="1"/>
                    <a:pt x="1459" y="1"/>
                    <a:pt x="1337" y="1"/>
                  </a:cubicBezTo>
                  <a:close/>
                </a:path>
              </a:pathLst>
            </a:custGeom>
            <a:solidFill>
              <a:srgbClr val="AD4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5"/>
            <p:cNvSpPr/>
            <p:nvPr/>
          </p:nvSpPr>
          <p:spPr>
            <a:xfrm rot="599113">
              <a:off x="2615205" y="3105547"/>
              <a:ext cx="179199" cy="194423"/>
            </a:xfrm>
            <a:custGeom>
              <a:avLst/>
              <a:gdLst/>
              <a:ahLst/>
              <a:cxnLst/>
              <a:rect l="l" t="t" r="r" b="b"/>
              <a:pathLst>
                <a:path w="3588" h="3893" extrusionOk="0">
                  <a:moveTo>
                    <a:pt x="2640" y="935"/>
                  </a:moveTo>
                  <a:cubicBezTo>
                    <a:pt x="2640" y="935"/>
                    <a:pt x="2638" y="940"/>
                    <a:pt x="2630" y="952"/>
                  </a:cubicBezTo>
                  <a:lnTo>
                    <a:pt x="2630" y="952"/>
                  </a:lnTo>
                  <a:lnTo>
                    <a:pt x="2630" y="944"/>
                  </a:lnTo>
                  <a:cubicBezTo>
                    <a:pt x="2635" y="938"/>
                    <a:pt x="2639" y="935"/>
                    <a:pt x="2640" y="935"/>
                  </a:cubicBezTo>
                  <a:close/>
                  <a:moveTo>
                    <a:pt x="2569" y="990"/>
                  </a:moveTo>
                  <a:cubicBezTo>
                    <a:pt x="2584" y="1050"/>
                    <a:pt x="2584" y="1111"/>
                    <a:pt x="2569" y="1172"/>
                  </a:cubicBezTo>
                  <a:cubicBezTo>
                    <a:pt x="2554" y="1233"/>
                    <a:pt x="2539" y="1278"/>
                    <a:pt x="2523" y="1324"/>
                  </a:cubicBezTo>
                  <a:cubicBezTo>
                    <a:pt x="2523" y="1354"/>
                    <a:pt x="2508" y="1385"/>
                    <a:pt x="2493" y="1415"/>
                  </a:cubicBezTo>
                  <a:lnTo>
                    <a:pt x="2463" y="1506"/>
                  </a:lnTo>
                  <a:cubicBezTo>
                    <a:pt x="2356" y="1734"/>
                    <a:pt x="2219" y="1947"/>
                    <a:pt x="2083" y="2145"/>
                  </a:cubicBezTo>
                  <a:cubicBezTo>
                    <a:pt x="1931" y="2327"/>
                    <a:pt x="1779" y="2509"/>
                    <a:pt x="1612" y="2661"/>
                  </a:cubicBezTo>
                  <a:cubicBezTo>
                    <a:pt x="1536" y="2737"/>
                    <a:pt x="1444" y="2798"/>
                    <a:pt x="1368" y="2859"/>
                  </a:cubicBezTo>
                  <a:cubicBezTo>
                    <a:pt x="1292" y="2920"/>
                    <a:pt x="1201" y="2996"/>
                    <a:pt x="1125" y="3041"/>
                  </a:cubicBezTo>
                  <a:cubicBezTo>
                    <a:pt x="955" y="3151"/>
                    <a:pt x="779" y="3261"/>
                    <a:pt x="600" y="3363"/>
                  </a:cubicBezTo>
                  <a:lnTo>
                    <a:pt x="600" y="3363"/>
                  </a:lnTo>
                  <a:cubicBezTo>
                    <a:pt x="710" y="3157"/>
                    <a:pt x="856" y="2828"/>
                    <a:pt x="1095" y="2448"/>
                  </a:cubicBezTo>
                  <a:cubicBezTo>
                    <a:pt x="1323" y="2069"/>
                    <a:pt x="1612" y="1719"/>
                    <a:pt x="1946" y="1415"/>
                  </a:cubicBezTo>
                  <a:cubicBezTo>
                    <a:pt x="2037" y="1339"/>
                    <a:pt x="2128" y="1248"/>
                    <a:pt x="2235" y="1172"/>
                  </a:cubicBezTo>
                  <a:cubicBezTo>
                    <a:pt x="2311" y="1111"/>
                    <a:pt x="2402" y="1050"/>
                    <a:pt x="2493" y="1005"/>
                  </a:cubicBezTo>
                  <a:cubicBezTo>
                    <a:pt x="2508" y="1005"/>
                    <a:pt x="2523" y="990"/>
                    <a:pt x="2539" y="990"/>
                  </a:cubicBezTo>
                  <a:close/>
                  <a:moveTo>
                    <a:pt x="2570" y="0"/>
                  </a:moveTo>
                  <a:cubicBezTo>
                    <a:pt x="2516" y="0"/>
                    <a:pt x="2460" y="5"/>
                    <a:pt x="2402" y="17"/>
                  </a:cubicBezTo>
                  <a:cubicBezTo>
                    <a:pt x="2341" y="32"/>
                    <a:pt x="2280" y="32"/>
                    <a:pt x="2219" y="63"/>
                  </a:cubicBezTo>
                  <a:cubicBezTo>
                    <a:pt x="2159" y="78"/>
                    <a:pt x="2113" y="93"/>
                    <a:pt x="2052" y="123"/>
                  </a:cubicBezTo>
                  <a:cubicBezTo>
                    <a:pt x="1885" y="215"/>
                    <a:pt x="1733" y="321"/>
                    <a:pt x="1581" y="458"/>
                  </a:cubicBezTo>
                  <a:cubicBezTo>
                    <a:pt x="1475" y="549"/>
                    <a:pt x="1353" y="670"/>
                    <a:pt x="1247" y="777"/>
                  </a:cubicBezTo>
                  <a:cubicBezTo>
                    <a:pt x="882" y="1187"/>
                    <a:pt x="609" y="1643"/>
                    <a:pt x="426" y="2160"/>
                  </a:cubicBezTo>
                  <a:cubicBezTo>
                    <a:pt x="305" y="2494"/>
                    <a:pt x="229" y="2844"/>
                    <a:pt x="229" y="3208"/>
                  </a:cubicBezTo>
                  <a:cubicBezTo>
                    <a:pt x="244" y="3269"/>
                    <a:pt x="244" y="3330"/>
                    <a:pt x="244" y="3376"/>
                  </a:cubicBezTo>
                  <a:cubicBezTo>
                    <a:pt x="259" y="3421"/>
                    <a:pt x="259" y="3451"/>
                    <a:pt x="274" y="3497"/>
                  </a:cubicBezTo>
                  <a:cubicBezTo>
                    <a:pt x="278" y="3508"/>
                    <a:pt x="283" y="3517"/>
                    <a:pt x="287" y="3526"/>
                  </a:cubicBezTo>
                  <a:lnTo>
                    <a:pt x="287" y="3526"/>
                  </a:lnTo>
                  <a:cubicBezTo>
                    <a:pt x="222" y="3556"/>
                    <a:pt x="157" y="3597"/>
                    <a:pt x="92" y="3649"/>
                  </a:cubicBezTo>
                  <a:cubicBezTo>
                    <a:pt x="31" y="3679"/>
                    <a:pt x="1" y="3725"/>
                    <a:pt x="1" y="3755"/>
                  </a:cubicBezTo>
                  <a:cubicBezTo>
                    <a:pt x="16" y="3786"/>
                    <a:pt x="46" y="3816"/>
                    <a:pt x="107" y="3847"/>
                  </a:cubicBezTo>
                  <a:cubicBezTo>
                    <a:pt x="213" y="3877"/>
                    <a:pt x="305" y="3892"/>
                    <a:pt x="411" y="3892"/>
                  </a:cubicBezTo>
                  <a:cubicBezTo>
                    <a:pt x="776" y="3892"/>
                    <a:pt x="1125" y="3816"/>
                    <a:pt x="1460" y="3664"/>
                  </a:cubicBezTo>
                  <a:cubicBezTo>
                    <a:pt x="1566" y="3619"/>
                    <a:pt x="1672" y="3573"/>
                    <a:pt x="1779" y="3512"/>
                  </a:cubicBezTo>
                  <a:cubicBezTo>
                    <a:pt x="1900" y="3451"/>
                    <a:pt x="2007" y="3391"/>
                    <a:pt x="2128" y="3315"/>
                  </a:cubicBezTo>
                  <a:cubicBezTo>
                    <a:pt x="2371" y="3148"/>
                    <a:pt x="2584" y="2950"/>
                    <a:pt x="2782" y="2737"/>
                  </a:cubicBezTo>
                  <a:cubicBezTo>
                    <a:pt x="3010" y="2494"/>
                    <a:pt x="3192" y="2221"/>
                    <a:pt x="3344" y="1932"/>
                  </a:cubicBezTo>
                  <a:lnTo>
                    <a:pt x="3405" y="1810"/>
                  </a:lnTo>
                  <a:cubicBezTo>
                    <a:pt x="3420" y="1765"/>
                    <a:pt x="3435" y="1734"/>
                    <a:pt x="3450" y="1689"/>
                  </a:cubicBezTo>
                  <a:cubicBezTo>
                    <a:pt x="3496" y="1582"/>
                    <a:pt x="3526" y="1491"/>
                    <a:pt x="3542" y="1385"/>
                  </a:cubicBezTo>
                  <a:cubicBezTo>
                    <a:pt x="3572" y="1278"/>
                    <a:pt x="3587" y="1172"/>
                    <a:pt x="3587" y="1050"/>
                  </a:cubicBezTo>
                  <a:cubicBezTo>
                    <a:pt x="3587" y="914"/>
                    <a:pt x="3557" y="777"/>
                    <a:pt x="3511" y="655"/>
                  </a:cubicBezTo>
                  <a:cubicBezTo>
                    <a:pt x="3466" y="503"/>
                    <a:pt x="3374" y="367"/>
                    <a:pt x="3253" y="245"/>
                  </a:cubicBezTo>
                  <a:cubicBezTo>
                    <a:pt x="3131" y="139"/>
                    <a:pt x="2979" y="63"/>
                    <a:pt x="2827" y="32"/>
                  </a:cubicBezTo>
                  <a:cubicBezTo>
                    <a:pt x="2743" y="13"/>
                    <a:pt x="2658" y="0"/>
                    <a:pt x="2570" y="0"/>
                  </a:cubicBezTo>
                  <a:close/>
                </a:path>
              </a:pathLst>
            </a:custGeom>
            <a:solidFill>
              <a:srgbClr val="AD4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5"/>
            <p:cNvSpPr/>
            <p:nvPr/>
          </p:nvSpPr>
          <p:spPr>
            <a:xfrm rot="599113">
              <a:off x="2601234" y="3232472"/>
              <a:ext cx="277089" cy="99184"/>
            </a:xfrm>
            <a:custGeom>
              <a:avLst/>
              <a:gdLst/>
              <a:ahLst/>
              <a:cxnLst/>
              <a:rect l="l" t="t" r="r" b="b"/>
              <a:pathLst>
                <a:path w="5548" h="1986" extrusionOk="0">
                  <a:moveTo>
                    <a:pt x="5384" y="0"/>
                  </a:moveTo>
                  <a:cubicBezTo>
                    <a:pt x="5236" y="0"/>
                    <a:pt x="4968" y="118"/>
                    <a:pt x="4620" y="280"/>
                  </a:cubicBezTo>
                  <a:lnTo>
                    <a:pt x="4438" y="356"/>
                  </a:lnTo>
                  <a:lnTo>
                    <a:pt x="4240" y="432"/>
                  </a:lnTo>
                  <a:cubicBezTo>
                    <a:pt x="4119" y="493"/>
                    <a:pt x="3967" y="539"/>
                    <a:pt x="3815" y="600"/>
                  </a:cubicBezTo>
                  <a:cubicBezTo>
                    <a:pt x="3481" y="721"/>
                    <a:pt x="3146" y="828"/>
                    <a:pt x="2812" y="904"/>
                  </a:cubicBezTo>
                  <a:cubicBezTo>
                    <a:pt x="2462" y="980"/>
                    <a:pt x="2128" y="1040"/>
                    <a:pt x="1779" y="1071"/>
                  </a:cubicBezTo>
                  <a:cubicBezTo>
                    <a:pt x="1611" y="1086"/>
                    <a:pt x="1459" y="1116"/>
                    <a:pt x="1323" y="1116"/>
                  </a:cubicBezTo>
                  <a:cubicBezTo>
                    <a:pt x="1247" y="1131"/>
                    <a:pt x="1171" y="1131"/>
                    <a:pt x="1110" y="1131"/>
                  </a:cubicBezTo>
                  <a:lnTo>
                    <a:pt x="912" y="1131"/>
                  </a:lnTo>
                  <a:cubicBezTo>
                    <a:pt x="411" y="1147"/>
                    <a:pt x="76" y="1147"/>
                    <a:pt x="31" y="1283"/>
                  </a:cubicBezTo>
                  <a:cubicBezTo>
                    <a:pt x="0" y="1344"/>
                    <a:pt x="61" y="1435"/>
                    <a:pt x="198" y="1542"/>
                  </a:cubicBezTo>
                  <a:cubicBezTo>
                    <a:pt x="228" y="1557"/>
                    <a:pt x="274" y="1587"/>
                    <a:pt x="304" y="1618"/>
                  </a:cubicBezTo>
                  <a:cubicBezTo>
                    <a:pt x="350" y="1633"/>
                    <a:pt x="396" y="1663"/>
                    <a:pt x="456" y="1679"/>
                  </a:cubicBezTo>
                  <a:cubicBezTo>
                    <a:pt x="563" y="1739"/>
                    <a:pt x="684" y="1785"/>
                    <a:pt x="821" y="1831"/>
                  </a:cubicBezTo>
                  <a:cubicBezTo>
                    <a:pt x="882" y="1846"/>
                    <a:pt x="958" y="1861"/>
                    <a:pt x="1034" y="1891"/>
                  </a:cubicBezTo>
                  <a:cubicBezTo>
                    <a:pt x="1110" y="1907"/>
                    <a:pt x="1186" y="1922"/>
                    <a:pt x="1277" y="1937"/>
                  </a:cubicBezTo>
                  <a:cubicBezTo>
                    <a:pt x="1444" y="1967"/>
                    <a:pt x="1627" y="1983"/>
                    <a:pt x="1809" y="1983"/>
                  </a:cubicBezTo>
                  <a:cubicBezTo>
                    <a:pt x="1869" y="1985"/>
                    <a:pt x="1928" y="1986"/>
                    <a:pt x="1988" y="1986"/>
                  </a:cubicBezTo>
                  <a:cubicBezTo>
                    <a:pt x="2762" y="1986"/>
                    <a:pt x="3519" y="1802"/>
                    <a:pt x="4210" y="1435"/>
                  </a:cubicBezTo>
                  <a:cubicBezTo>
                    <a:pt x="4362" y="1359"/>
                    <a:pt x="4514" y="1253"/>
                    <a:pt x="4666" y="1147"/>
                  </a:cubicBezTo>
                  <a:cubicBezTo>
                    <a:pt x="4727" y="1101"/>
                    <a:pt x="4788" y="1055"/>
                    <a:pt x="4848" y="1010"/>
                  </a:cubicBezTo>
                  <a:cubicBezTo>
                    <a:pt x="4909" y="964"/>
                    <a:pt x="4970" y="904"/>
                    <a:pt x="5016" y="858"/>
                  </a:cubicBezTo>
                  <a:cubicBezTo>
                    <a:pt x="5122" y="767"/>
                    <a:pt x="5198" y="676"/>
                    <a:pt x="5289" y="584"/>
                  </a:cubicBezTo>
                  <a:cubicBezTo>
                    <a:pt x="5319" y="539"/>
                    <a:pt x="5350" y="493"/>
                    <a:pt x="5380" y="448"/>
                  </a:cubicBezTo>
                  <a:cubicBezTo>
                    <a:pt x="5411" y="417"/>
                    <a:pt x="5426" y="372"/>
                    <a:pt x="5456" y="326"/>
                  </a:cubicBezTo>
                  <a:cubicBezTo>
                    <a:pt x="5532" y="189"/>
                    <a:pt x="5547" y="83"/>
                    <a:pt x="5502" y="37"/>
                  </a:cubicBezTo>
                  <a:lnTo>
                    <a:pt x="5487" y="37"/>
                  </a:lnTo>
                  <a:cubicBezTo>
                    <a:pt x="5465" y="12"/>
                    <a:pt x="5430" y="0"/>
                    <a:pt x="5384" y="0"/>
                  </a:cubicBezTo>
                  <a:close/>
                </a:path>
              </a:pathLst>
            </a:custGeom>
            <a:solidFill>
              <a:srgbClr val="AD4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5"/>
            <p:cNvSpPr/>
            <p:nvPr/>
          </p:nvSpPr>
          <p:spPr>
            <a:xfrm rot="599113">
              <a:off x="2471826" y="3260380"/>
              <a:ext cx="137446" cy="231529"/>
            </a:xfrm>
            <a:custGeom>
              <a:avLst/>
              <a:gdLst/>
              <a:ahLst/>
              <a:cxnLst/>
              <a:rect l="l" t="t" r="r" b="b"/>
              <a:pathLst>
                <a:path w="2752" h="4636" extrusionOk="0">
                  <a:moveTo>
                    <a:pt x="2265" y="1"/>
                  </a:moveTo>
                  <a:cubicBezTo>
                    <a:pt x="2189" y="1"/>
                    <a:pt x="2144" y="16"/>
                    <a:pt x="2129" y="46"/>
                  </a:cubicBezTo>
                  <a:cubicBezTo>
                    <a:pt x="2098" y="107"/>
                    <a:pt x="2174" y="213"/>
                    <a:pt x="2204" y="365"/>
                  </a:cubicBezTo>
                  <a:cubicBezTo>
                    <a:pt x="2220" y="441"/>
                    <a:pt x="2204" y="517"/>
                    <a:pt x="2174" y="593"/>
                  </a:cubicBezTo>
                  <a:cubicBezTo>
                    <a:pt x="2144" y="669"/>
                    <a:pt x="2083" y="715"/>
                    <a:pt x="2007" y="745"/>
                  </a:cubicBezTo>
                  <a:cubicBezTo>
                    <a:pt x="1961" y="761"/>
                    <a:pt x="1931" y="761"/>
                    <a:pt x="1885" y="761"/>
                  </a:cubicBezTo>
                  <a:cubicBezTo>
                    <a:pt x="1794" y="761"/>
                    <a:pt x="1718" y="761"/>
                    <a:pt x="1642" y="745"/>
                  </a:cubicBezTo>
                  <a:cubicBezTo>
                    <a:pt x="1521" y="730"/>
                    <a:pt x="1384" y="730"/>
                    <a:pt x="1262" y="730"/>
                  </a:cubicBezTo>
                  <a:cubicBezTo>
                    <a:pt x="1186" y="730"/>
                    <a:pt x="1095" y="730"/>
                    <a:pt x="1019" y="745"/>
                  </a:cubicBezTo>
                  <a:cubicBezTo>
                    <a:pt x="913" y="761"/>
                    <a:pt x="822" y="791"/>
                    <a:pt x="730" y="836"/>
                  </a:cubicBezTo>
                  <a:cubicBezTo>
                    <a:pt x="548" y="928"/>
                    <a:pt x="396" y="1064"/>
                    <a:pt x="274" y="1216"/>
                  </a:cubicBezTo>
                  <a:cubicBezTo>
                    <a:pt x="153" y="1384"/>
                    <a:pt x="77" y="1566"/>
                    <a:pt x="31" y="1764"/>
                  </a:cubicBezTo>
                  <a:cubicBezTo>
                    <a:pt x="16" y="1855"/>
                    <a:pt x="1" y="1961"/>
                    <a:pt x="1" y="2067"/>
                  </a:cubicBezTo>
                  <a:cubicBezTo>
                    <a:pt x="1" y="2174"/>
                    <a:pt x="16" y="2280"/>
                    <a:pt x="47" y="2387"/>
                  </a:cubicBezTo>
                  <a:cubicBezTo>
                    <a:pt x="92" y="2584"/>
                    <a:pt x="198" y="2782"/>
                    <a:pt x="320" y="2934"/>
                  </a:cubicBezTo>
                  <a:cubicBezTo>
                    <a:pt x="442" y="3086"/>
                    <a:pt x="594" y="3222"/>
                    <a:pt x="761" y="3329"/>
                  </a:cubicBezTo>
                  <a:cubicBezTo>
                    <a:pt x="852" y="3374"/>
                    <a:pt x="928" y="3420"/>
                    <a:pt x="1019" y="3450"/>
                  </a:cubicBezTo>
                  <a:cubicBezTo>
                    <a:pt x="1110" y="3481"/>
                    <a:pt x="1186" y="3511"/>
                    <a:pt x="1277" y="3542"/>
                  </a:cubicBezTo>
                  <a:cubicBezTo>
                    <a:pt x="1429" y="3572"/>
                    <a:pt x="1566" y="3587"/>
                    <a:pt x="1642" y="3602"/>
                  </a:cubicBezTo>
                  <a:lnTo>
                    <a:pt x="1703" y="3618"/>
                  </a:lnTo>
                  <a:lnTo>
                    <a:pt x="1749" y="3633"/>
                  </a:lnTo>
                  <a:lnTo>
                    <a:pt x="1809" y="3663"/>
                  </a:lnTo>
                  <a:lnTo>
                    <a:pt x="1840" y="3678"/>
                  </a:lnTo>
                  <a:lnTo>
                    <a:pt x="1840" y="3663"/>
                  </a:lnTo>
                  <a:cubicBezTo>
                    <a:pt x="1840" y="3659"/>
                    <a:pt x="1841" y="3657"/>
                    <a:pt x="1842" y="3657"/>
                  </a:cubicBezTo>
                  <a:cubicBezTo>
                    <a:pt x="1845" y="3657"/>
                    <a:pt x="1851" y="3675"/>
                    <a:pt x="1840" y="3709"/>
                  </a:cubicBezTo>
                  <a:cubicBezTo>
                    <a:pt x="1840" y="3724"/>
                    <a:pt x="1825" y="3739"/>
                    <a:pt x="1809" y="3754"/>
                  </a:cubicBezTo>
                  <a:cubicBezTo>
                    <a:pt x="1794" y="3770"/>
                    <a:pt x="1779" y="3800"/>
                    <a:pt x="1764" y="3815"/>
                  </a:cubicBezTo>
                  <a:cubicBezTo>
                    <a:pt x="1703" y="3845"/>
                    <a:pt x="1657" y="3891"/>
                    <a:pt x="1597" y="3906"/>
                  </a:cubicBezTo>
                  <a:cubicBezTo>
                    <a:pt x="1445" y="3967"/>
                    <a:pt x="1277" y="4028"/>
                    <a:pt x="1141" y="4089"/>
                  </a:cubicBezTo>
                  <a:cubicBezTo>
                    <a:pt x="1019" y="4134"/>
                    <a:pt x="913" y="4195"/>
                    <a:pt x="791" y="4256"/>
                  </a:cubicBezTo>
                  <a:cubicBezTo>
                    <a:pt x="609" y="4347"/>
                    <a:pt x="502" y="4438"/>
                    <a:pt x="518" y="4514"/>
                  </a:cubicBezTo>
                  <a:cubicBezTo>
                    <a:pt x="533" y="4575"/>
                    <a:pt x="654" y="4621"/>
                    <a:pt x="898" y="4636"/>
                  </a:cubicBezTo>
                  <a:lnTo>
                    <a:pt x="1277" y="4636"/>
                  </a:lnTo>
                  <a:cubicBezTo>
                    <a:pt x="1445" y="4636"/>
                    <a:pt x="1627" y="4621"/>
                    <a:pt x="1794" y="4590"/>
                  </a:cubicBezTo>
                  <a:cubicBezTo>
                    <a:pt x="1931" y="4575"/>
                    <a:pt x="2053" y="4529"/>
                    <a:pt x="2159" y="4484"/>
                  </a:cubicBezTo>
                  <a:cubicBezTo>
                    <a:pt x="2189" y="4469"/>
                    <a:pt x="2235" y="4453"/>
                    <a:pt x="2265" y="4423"/>
                  </a:cubicBezTo>
                  <a:cubicBezTo>
                    <a:pt x="2296" y="4408"/>
                    <a:pt x="2326" y="4377"/>
                    <a:pt x="2356" y="4362"/>
                  </a:cubicBezTo>
                  <a:cubicBezTo>
                    <a:pt x="2432" y="4301"/>
                    <a:pt x="2493" y="4241"/>
                    <a:pt x="2554" y="4165"/>
                  </a:cubicBezTo>
                  <a:cubicBezTo>
                    <a:pt x="2615" y="4089"/>
                    <a:pt x="2660" y="3997"/>
                    <a:pt x="2691" y="3906"/>
                  </a:cubicBezTo>
                  <a:cubicBezTo>
                    <a:pt x="2736" y="3800"/>
                    <a:pt x="2752" y="3678"/>
                    <a:pt x="2736" y="3572"/>
                  </a:cubicBezTo>
                  <a:cubicBezTo>
                    <a:pt x="2721" y="3450"/>
                    <a:pt x="2691" y="3329"/>
                    <a:pt x="2630" y="3222"/>
                  </a:cubicBezTo>
                  <a:cubicBezTo>
                    <a:pt x="2569" y="3116"/>
                    <a:pt x="2508" y="3040"/>
                    <a:pt x="2417" y="2964"/>
                  </a:cubicBezTo>
                  <a:cubicBezTo>
                    <a:pt x="2341" y="2888"/>
                    <a:pt x="2265" y="2842"/>
                    <a:pt x="2174" y="2797"/>
                  </a:cubicBezTo>
                  <a:cubicBezTo>
                    <a:pt x="2129" y="2767"/>
                    <a:pt x="2083" y="2751"/>
                    <a:pt x="2037" y="2736"/>
                  </a:cubicBezTo>
                  <a:cubicBezTo>
                    <a:pt x="2007" y="2706"/>
                    <a:pt x="1961" y="2691"/>
                    <a:pt x="1916" y="2691"/>
                  </a:cubicBezTo>
                  <a:cubicBezTo>
                    <a:pt x="1764" y="2630"/>
                    <a:pt x="1627" y="2615"/>
                    <a:pt x="1521" y="2584"/>
                  </a:cubicBezTo>
                  <a:cubicBezTo>
                    <a:pt x="1490" y="2569"/>
                    <a:pt x="1445" y="2554"/>
                    <a:pt x="1399" y="2539"/>
                  </a:cubicBezTo>
                  <a:cubicBezTo>
                    <a:pt x="1369" y="2523"/>
                    <a:pt x="1338" y="2493"/>
                    <a:pt x="1293" y="2478"/>
                  </a:cubicBezTo>
                  <a:cubicBezTo>
                    <a:pt x="1232" y="2432"/>
                    <a:pt x="1171" y="2387"/>
                    <a:pt x="1110" y="2311"/>
                  </a:cubicBezTo>
                  <a:cubicBezTo>
                    <a:pt x="1080" y="2265"/>
                    <a:pt x="1034" y="2189"/>
                    <a:pt x="1019" y="2128"/>
                  </a:cubicBezTo>
                  <a:cubicBezTo>
                    <a:pt x="1004" y="2098"/>
                    <a:pt x="1004" y="2067"/>
                    <a:pt x="1004" y="2037"/>
                  </a:cubicBezTo>
                  <a:cubicBezTo>
                    <a:pt x="1004" y="2007"/>
                    <a:pt x="1004" y="1976"/>
                    <a:pt x="1004" y="1946"/>
                  </a:cubicBezTo>
                  <a:cubicBezTo>
                    <a:pt x="1019" y="1839"/>
                    <a:pt x="1080" y="1733"/>
                    <a:pt x="1171" y="1657"/>
                  </a:cubicBezTo>
                  <a:cubicBezTo>
                    <a:pt x="1217" y="1627"/>
                    <a:pt x="1277" y="1612"/>
                    <a:pt x="1323" y="1612"/>
                  </a:cubicBezTo>
                  <a:cubicBezTo>
                    <a:pt x="1414" y="1596"/>
                    <a:pt x="1505" y="1581"/>
                    <a:pt x="1627" y="1581"/>
                  </a:cubicBezTo>
                  <a:cubicBezTo>
                    <a:pt x="1764" y="1566"/>
                    <a:pt x="1885" y="1551"/>
                    <a:pt x="2022" y="1520"/>
                  </a:cubicBezTo>
                  <a:cubicBezTo>
                    <a:pt x="2174" y="1490"/>
                    <a:pt x="2311" y="1414"/>
                    <a:pt x="2417" y="1323"/>
                  </a:cubicBezTo>
                  <a:cubicBezTo>
                    <a:pt x="2630" y="1156"/>
                    <a:pt x="2736" y="912"/>
                    <a:pt x="2736" y="639"/>
                  </a:cubicBezTo>
                  <a:cubicBezTo>
                    <a:pt x="2736" y="457"/>
                    <a:pt x="2660" y="289"/>
                    <a:pt x="2539" y="153"/>
                  </a:cubicBezTo>
                  <a:cubicBezTo>
                    <a:pt x="2463" y="77"/>
                    <a:pt x="2372" y="16"/>
                    <a:pt x="2265" y="1"/>
                  </a:cubicBezTo>
                  <a:close/>
                </a:path>
              </a:pathLst>
            </a:custGeom>
            <a:solidFill>
              <a:srgbClr val="AD4B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5"/>
            <p:cNvSpPr/>
            <p:nvPr/>
          </p:nvSpPr>
          <p:spPr>
            <a:xfrm rot="599113">
              <a:off x="2676933" y="3161125"/>
              <a:ext cx="123761" cy="121508"/>
            </a:xfrm>
            <a:custGeom>
              <a:avLst/>
              <a:gdLst/>
              <a:ahLst/>
              <a:cxnLst/>
              <a:rect l="l" t="t" r="r" b="b"/>
              <a:pathLst>
                <a:path w="2478" h="2433" extrusionOk="0">
                  <a:moveTo>
                    <a:pt x="2265" y="320"/>
                  </a:moveTo>
                  <a:cubicBezTo>
                    <a:pt x="2265" y="350"/>
                    <a:pt x="2250" y="381"/>
                    <a:pt x="2250" y="411"/>
                  </a:cubicBezTo>
                  <a:cubicBezTo>
                    <a:pt x="2234" y="517"/>
                    <a:pt x="2204" y="608"/>
                    <a:pt x="2158" y="700"/>
                  </a:cubicBezTo>
                  <a:cubicBezTo>
                    <a:pt x="2143" y="760"/>
                    <a:pt x="2128" y="791"/>
                    <a:pt x="2098" y="836"/>
                  </a:cubicBezTo>
                  <a:lnTo>
                    <a:pt x="2052" y="958"/>
                  </a:lnTo>
                  <a:cubicBezTo>
                    <a:pt x="1961" y="1140"/>
                    <a:pt x="1839" y="1323"/>
                    <a:pt x="1718" y="1490"/>
                  </a:cubicBezTo>
                  <a:lnTo>
                    <a:pt x="2478" y="1125"/>
                  </a:lnTo>
                  <a:lnTo>
                    <a:pt x="2310" y="973"/>
                  </a:lnTo>
                  <a:cubicBezTo>
                    <a:pt x="2310" y="745"/>
                    <a:pt x="2295" y="532"/>
                    <a:pt x="2265" y="320"/>
                  </a:cubicBezTo>
                  <a:close/>
                  <a:moveTo>
                    <a:pt x="1277" y="1"/>
                  </a:moveTo>
                  <a:lnTo>
                    <a:pt x="1277" y="16"/>
                  </a:lnTo>
                  <a:lnTo>
                    <a:pt x="1216" y="16"/>
                  </a:lnTo>
                  <a:cubicBezTo>
                    <a:pt x="1201" y="16"/>
                    <a:pt x="1186" y="16"/>
                    <a:pt x="1171" y="31"/>
                  </a:cubicBezTo>
                  <a:cubicBezTo>
                    <a:pt x="1079" y="61"/>
                    <a:pt x="988" y="122"/>
                    <a:pt x="912" y="198"/>
                  </a:cubicBezTo>
                  <a:lnTo>
                    <a:pt x="851" y="244"/>
                  </a:lnTo>
                  <a:cubicBezTo>
                    <a:pt x="882" y="305"/>
                    <a:pt x="912" y="365"/>
                    <a:pt x="943" y="441"/>
                  </a:cubicBezTo>
                  <a:cubicBezTo>
                    <a:pt x="943" y="441"/>
                    <a:pt x="897" y="365"/>
                    <a:pt x="806" y="274"/>
                  </a:cubicBezTo>
                  <a:cubicBezTo>
                    <a:pt x="745" y="320"/>
                    <a:pt x="684" y="381"/>
                    <a:pt x="624" y="441"/>
                  </a:cubicBezTo>
                  <a:cubicBezTo>
                    <a:pt x="563" y="487"/>
                    <a:pt x="441" y="608"/>
                    <a:pt x="365" y="700"/>
                  </a:cubicBezTo>
                  <a:cubicBezTo>
                    <a:pt x="411" y="745"/>
                    <a:pt x="441" y="806"/>
                    <a:pt x="487" y="852"/>
                  </a:cubicBezTo>
                  <a:cubicBezTo>
                    <a:pt x="441" y="836"/>
                    <a:pt x="411" y="806"/>
                    <a:pt x="365" y="776"/>
                  </a:cubicBezTo>
                  <a:lnTo>
                    <a:pt x="320" y="745"/>
                  </a:lnTo>
                  <a:cubicBezTo>
                    <a:pt x="198" y="867"/>
                    <a:pt x="107" y="1004"/>
                    <a:pt x="0" y="1125"/>
                  </a:cubicBezTo>
                  <a:cubicBezTo>
                    <a:pt x="137" y="1247"/>
                    <a:pt x="289" y="1384"/>
                    <a:pt x="456" y="1535"/>
                  </a:cubicBezTo>
                  <a:cubicBezTo>
                    <a:pt x="578" y="1414"/>
                    <a:pt x="684" y="1277"/>
                    <a:pt x="791" y="1156"/>
                  </a:cubicBezTo>
                  <a:cubicBezTo>
                    <a:pt x="943" y="958"/>
                    <a:pt x="1064" y="730"/>
                    <a:pt x="1171" y="502"/>
                  </a:cubicBezTo>
                  <a:lnTo>
                    <a:pt x="1201" y="426"/>
                  </a:lnTo>
                  <a:cubicBezTo>
                    <a:pt x="1216" y="396"/>
                    <a:pt x="1231" y="365"/>
                    <a:pt x="1231" y="335"/>
                  </a:cubicBezTo>
                  <a:cubicBezTo>
                    <a:pt x="1262" y="289"/>
                    <a:pt x="1277" y="229"/>
                    <a:pt x="1277" y="183"/>
                  </a:cubicBezTo>
                  <a:cubicBezTo>
                    <a:pt x="1292" y="122"/>
                    <a:pt x="1292" y="61"/>
                    <a:pt x="1277" y="1"/>
                  </a:cubicBezTo>
                  <a:close/>
                  <a:moveTo>
                    <a:pt x="1399" y="1855"/>
                  </a:moveTo>
                  <a:cubicBezTo>
                    <a:pt x="1231" y="2037"/>
                    <a:pt x="1034" y="2204"/>
                    <a:pt x="821" y="2341"/>
                  </a:cubicBezTo>
                  <a:lnTo>
                    <a:pt x="806" y="2356"/>
                  </a:lnTo>
                  <a:lnTo>
                    <a:pt x="821" y="2432"/>
                  </a:lnTo>
                  <a:cubicBezTo>
                    <a:pt x="1034" y="2402"/>
                    <a:pt x="1262" y="2371"/>
                    <a:pt x="1490" y="2311"/>
                  </a:cubicBezTo>
                  <a:cubicBezTo>
                    <a:pt x="1490" y="2295"/>
                    <a:pt x="1490" y="2265"/>
                    <a:pt x="1475" y="2235"/>
                  </a:cubicBezTo>
                  <a:cubicBezTo>
                    <a:pt x="1444" y="2067"/>
                    <a:pt x="1414" y="1946"/>
                    <a:pt x="1399" y="1855"/>
                  </a:cubicBezTo>
                  <a:close/>
                </a:path>
              </a:pathLst>
            </a:custGeom>
            <a:solidFill>
              <a:srgbClr val="DAA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5"/>
            <p:cNvSpPr/>
            <p:nvPr/>
          </p:nvSpPr>
          <p:spPr>
            <a:xfrm rot="599113">
              <a:off x="2659200" y="3134310"/>
              <a:ext cx="132851" cy="141185"/>
            </a:xfrm>
            <a:custGeom>
              <a:avLst/>
              <a:gdLst/>
              <a:ahLst/>
              <a:cxnLst/>
              <a:rect l="l" t="t" r="r" b="b"/>
              <a:pathLst>
                <a:path w="2660" h="2827" extrusionOk="0">
                  <a:moveTo>
                    <a:pt x="638" y="365"/>
                  </a:moveTo>
                  <a:cubicBezTo>
                    <a:pt x="642" y="365"/>
                    <a:pt x="645" y="365"/>
                    <a:pt x="648" y="365"/>
                  </a:cubicBezTo>
                  <a:lnTo>
                    <a:pt x="648" y="365"/>
                  </a:lnTo>
                  <a:cubicBezTo>
                    <a:pt x="650" y="365"/>
                    <a:pt x="652" y="365"/>
                    <a:pt x="654" y="365"/>
                  </a:cubicBezTo>
                  <a:close/>
                  <a:moveTo>
                    <a:pt x="648" y="365"/>
                  </a:moveTo>
                  <a:lnTo>
                    <a:pt x="648" y="365"/>
                  </a:lnTo>
                  <a:cubicBezTo>
                    <a:pt x="619" y="367"/>
                    <a:pt x="591" y="381"/>
                    <a:pt x="562" y="395"/>
                  </a:cubicBezTo>
                  <a:cubicBezTo>
                    <a:pt x="350" y="532"/>
                    <a:pt x="532" y="882"/>
                    <a:pt x="760" y="1186"/>
                  </a:cubicBezTo>
                  <a:cubicBezTo>
                    <a:pt x="851" y="1110"/>
                    <a:pt x="927" y="1018"/>
                    <a:pt x="1018" y="927"/>
                  </a:cubicBezTo>
                  <a:cubicBezTo>
                    <a:pt x="1109" y="851"/>
                    <a:pt x="1155" y="821"/>
                    <a:pt x="1216" y="760"/>
                  </a:cubicBezTo>
                  <a:cubicBezTo>
                    <a:pt x="1066" y="611"/>
                    <a:pt x="843" y="373"/>
                    <a:pt x="648" y="365"/>
                  </a:cubicBezTo>
                  <a:close/>
                  <a:moveTo>
                    <a:pt x="218" y="1015"/>
                  </a:moveTo>
                  <a:cubicBezTo>
                    <a:pt x="177" y="1015"/>
                    <a:pt x="132" y="1042"/>
                    <a:pt x="106" y="1079"/>
                  </a:cubicBezTo>
                  <a:cubicBezTo>
                    <a:pt x="0" y="1170"/>
                    <a:pt x="137" y="1368"/>
                    <a:pt x="410" y="1626"/>
                  </a:cubicBezTo>
                  <a:cubicBezTo>
                    <a:pt x="502" y="1490"/>
                    <a:pt x="593" y="1368"/>
                    <a:pt x="714" y="1246"/>
                  </a:cubicBezTo>
                  <a:cubicBezTo>
                    <a:pt x="593" y="1125"/>
                    <a:pt x="426" y="1049"/>
                    <a:pt x="243" y="1018"/>
                  </a:cubicBezTo>
                  <a:cubicBezTo>
                    <a:pt x="235" y="1016"/>
                    <a:pt x="227" y="1015"/>
                    <a:pt x="218" y="1015"/>
                  </a:cubicBezTo>
                  <a:close/>
                  <a:moveTo>
                    <a:pt x="1337" y="0"/>
                  </a:moveTo>
                  <a:lnTo>
                    <a:pt x="1353" y="15"/>
                  </a:lnTo>
                  <a:cubicBezTo>
                    <a:pt x="1307" y="15"/>
                    <a:pt x="1277" y="15"/>
                    <a:pt x="1261" y="46"/>
                  </a:cubicBezTo>
                  <a:cubicBezTo>
                    <a:pt x="1018" y="183"/>
                    <a:pt x="1140" y="532"/>
                    <a:pt x="1261" y="745"/>
                  </a:cubicBezTo>
                  <a:lnTo>
                    <a:pt x="1322" y="684"/>
                  </a:lnTo>
                  <a:cubicBezTo>
                    <a:pt x="1398" y="623"/>
                    <a:pt x="1489" y="563"/>
                    <a:pt x="1581" y="517"/>
                  </a:cubicBezTo>
                  <a:cubicBezTo>
                    <a:pt x="1596" y="517"/>
                    <a:pt x="1611" y="517"/>
                    <a:pt x="1626" y="502"/>
                  </a:cubicBezTo>
                  <a:lnTo>
                    <a:pt x="1687" y="502"/>
                  </a:lnTo>
                  <a:cubicBezTo>
                    <a:pt x="1687" y="563"/>
                    <a:pt x="1687" y="639"/>
                    <a:pt x="1687" y="699"/>
                  </a:cubicBezTo>
                  <a:cubicBezTo>
                    <a:pt x="1672" y="745"/>
                    <a:pt x="1657" y="791"/>
                    <a:pt x="1641" y="851"/>
                  </a:cubicBezTo>
                  <a:cubicBezTo>
                    <a:pt x="1641" y="867"/>
                    <a:pt x="1611" y="897"/>
                    <a:pt x="1611" y="927"/>
                  </a:cubicBezTo>
                  <a:lnTo>
                    <a:pt x="1565" y="1018"/>
                  </a:lnTo>
                  <a:cubicBezTo>
                    <a:pt x="1459" y="1246"/>
                    <a:pt x="1337" y="1459"/>
                    <a:pt x="1185" y="1657"/>
                  </a:cubicBezTo>
                  <a:cubicBezTo>
                    <a:pt x="1094" y="1794"/>
                    <a:pt x="973" y="1915"/>
                    <a:pt x="866" y="2037"/>
                  </a:cubicBezTo>
                  <a:lnTo>
                    <a:pt x="1109" y="2249"/>
                  </a:lnTo>
                  <a:cubicBezTo>
                    <a:pt x="1140" y="2447"/>
                    <a:pt x="1170" y="2645"/>
                    <a:pt x="1216" y="2827"/>
                  </a:cubicBezTo>
                  <a:lnTo>
                    <a:pt x="1231" y="2812"/>
                  </a:lnTo>
                  <a:cubicBezTo>
                    <a:pt x="1444" y="2675"/>
                    <a:pt x="1626" y="2508"/>
                    <a:pt x="1793" y="2341"/>
                  </a:cubicBezTo>
                  <a:cubicBezTo>
                    <a:pt x="1793" y="2265"/>
                    <a:pt x="1778" y="2189"/>
                    <a:pt x="1778" y="2113"/>
                  </a:cubicBezTo>
                  <a:lnTo>
                    <a:pt x="2113" y="1961"/>
                  </a:lnTo>
                  <a:cubicBezTo>
                    <a:pt x="2234" y="1794"/>
                    <a:pt x="2356" y="1611"/>
                    <a:pt x="2447" y="1429"/>
                  </a:cubicBezTo>
                  <a:lnTo>
                    <a:pt x="2492" y="1307"/>
                  </a:lnTo>
                  <a:cubicBezTo>
                    <a:pt x="2523" y="1262"/>
                    <a:pt x="2538" y="1231"/>
                    <a:pt x="2553" y="1186"/>
                  </a:cubicBezTo>
                  <a:cubicBezTo>
                    <a:pt x="2599" y="1079"/>
                    <a:pt x="2629" y="988"/>
                    <a:pt x="2644" y="882"/>
                  </a:cubicBezTo>
                  <a:cubicBezTo>
                    <a:pt x="2644" y="851"/>
                    <a:pt x="2660" y="821"/>
                    <a:pt x="2660" y="791"/>
                  </a:cubicBezTo>
                  <a:cubicBezTo>
                    <a:pt x="2614" y="502"/>
                    <a:pt x="2538" y="243"/>
                    <a:pt x="2386" y="243"/>
                  </a:cubicBezTo>
                  <a:lnTo>
                    <a:pt x="2356" y="243"/>
                  </a:lnTo>
                  <a:cubicBezTo>
                    <a:pt x="1991" y="335"/>
                    <a:pt x="2113" y="1003"/>
                    <a:pt x="2113" y="1003"/>
                  </a:cubicBezTo>
                  <a:cubicBezTo>
                    <a:pt x="2113" y="1003"/>
                    <a:pt x="1672" y="0"/>
                    <a:pt x="1337" y="0"/>
                  </a:cubicBezTo>
                  <a:close/>
                </a:path>
              </a:pathLst>
            </a:custGeom>
            <a:solidFill>
              <a:srgbClr val="A74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5"/>
            <p:cNvSpPr/>
            <p:nvPr/>
          </p:nvSpPr>
          <p:spPr>
            <a:xfrm rot="599113">
              <a:off x="2680766" y="3397327"/>
              <a:ext cx="161719" cy="449324"/>
            </a:xfrm>
            <a:custGeom>
              <a:avLst/>
              <a:gdLst/>
              <a:ahLst/>
              <a:cxnLst/>
              <a:rect l="l" t="t" r="r" b="b"/>
              <a:pathLst>
                <a:path w="3238" h="8997" extrusionOk="0">
                  <a:moveTo>
                    <a:pt x="639" y="0"/>
                  </a:moveTo>
                  <a:cubicBezTo>
                    <a:pt x="487" y="46"/>
                    <a:pt x="350" y="91"/>
                    <a:pt x="228" y="122"/>
                  </a:cubicBezTo>
                  <a:cubicBezTo>
                    <a:pt x="365" y="91"/>
                    <a:pt x="502" y="61"/>
                    <a:pt x="639" y="31"/>
                  </a:cubicBezTo>
                  <a:lnTo>
                    <a:pt x="639" y="0"/>
                  </a:lnTo>
                  <a:close/>
                  <a:moveTo>
                    <a:pt x="973" y="988"/>
                  </a:moveTo>
                  <a:cubicBezTo>
                    <a:pt x="974" y="989"/>
                    <a:pt x="974" y="990"/>
                    <a:pt x="975" y="990"/>
                  </a:cubicBezTo>
                  <a:lnTo>
                    <a:pt x="975" y="990"/>
                  </a:lnTo>
                  <a:cubicBezTo>
                    <a:pt x="979" y="990"/>
                    <a:pt x="984" y="989"/>
                    <a:pt x="988" y="988"/>
                  </a:cubicBezTo>
                  <a:close/>
                  <a:moveTo>
                    <a:pt x="654" y="61"/>
                  </a:moveTo>
                  <a:cubicBezTo>
                    <a:pt x="441" y="122"/>
                    <a:pt x="228" y="167"/>
                    <a:pt x="0" y="228"/>
                  </a:cubicBezTo>
                  <a:cubicBezTo>
                    <a:pt x="107" y="517"/>
                    <a:pt x="213" y="821"/>
                    <a:pt x="335" y="1125"/>
                  </a:cubicBezTo>
                  <a:cubicBezTo>
                    <a:pt x="456" y="1094"/>
                    <a:pt x="593" y="1049"/>
                    <a:pt x="715" y="1018"/>
                  </a:cubicBezTo>
                  <a:lnTo>
                    <a:pt x="958" y="942"/>
                  </a:lnTo>
                  <a:cubicBezTo>
                    <a:pt x="851" y="684"/>
                    <a:pt x="760" y="411"/>
                    <a:pt x="684" y="152"/>
                  </a:cubicBezTo>
                  <a:cubicBezTo>
                    <a:pt x="684" y="122"/>
                    <a:pt x="654" y="91"/>
                    <a:pt x="654" y="61"/>
                  </a:cubicBezTo>
                  <a:close/>
                  <a:moveTo>
                    <a:pt x="975" y="990"/>
                  </a:moveTo>
                  <a:cubicBezTo>
                    <a:pt x="890" y="1006"/>
                    <a:pt x="817" y="1035"/>
                    <a:pt x="730" y="1064"/>
                  </a:cubicBezTo>
                  <a:cubicBezTo>
                    <a:pt x="608" y="1094"/>
                    <a:pt x="487" y="1125"/>
                    <a:pt x="350" y="1170"/>
                  </a:cubicBezTo>
                  <a:cubicBezTo>
                    <a:pt x="578" y="1687"/>
                    <a:pt x="821" y="2204"/>
                    <a:pt x="1095" y="2705"/>
                  </a:cubicBezTo>
                  <a:cubicBezTo>
                    <a:pt x="1307" y="2660"/>
                    <a:pt x="1520" y="2614"/>
                    <a:pt x="1718" y="2553"/>
                  </a:cubicBezTo>
                  <a:cubicBezTo>
                    <a:pt x="1672" y="2462"/>
                    <a:pt x="1626" y="2371"/>
                    <a:pt x="1581" y="2280"/>
                  </a:cubicBezTo>
                  <a:lnTo>
                    <a:pt x="1505" y="2128"/>
                  </a:lnTo>
                  <a:cubicBezTo>
                    <a:pt x="1353" y="1839"/>
                    <a:pt x="1201" y="1535"/>
                    <a:pt x="1079" y="1216"/>
                  </a:cubicBezTo>
                  <a:cubicBezTo>
                    <a:pt x="1049" y="1170"/>
                    <a:pt x="1019" y="1110"/>
                    <a:pt x="1003" y="1049"/>
                  </a:cubicBezTo>
                  <a:cubicBezTo>
                    <a:pt x="989" y="1020"/>
                    <a:pt x="988" y="1005"/>
                    <a:pt x="975" y="990"/>
                  </a:cubicBezTo>
                  <a:close/>
                  <a:moveTo>
                    <a:pt x="1778" y="2629"/>
                  </a:moveTo>
                  <a:cubicBezTo>
                    <a:pt x="1566" y="2690"/>
                    <a:pt x="1368" y="2736"/>
                    <a:pt x="1155" y="2781"/>
                  </a:cubicBezTo>
                  <a:cubicBezTo>
                    <a:pt x="1262" y="2979"/>
                    <a:pt x="1368" y="3176"/>
                    <a:pt x="1490" y="3359"/>
                  </a:cubicBezTo>
                  <a:cubicBezTo>
                    <a:pt x="1687" y="3328"/>
                    <a:pt x="1885" y="3283"/>
                    <a:pt x="2067" y="3222"/>
                  </a:cubicBezTo>
                  <a:lnTo>
                    <a:pt x="2098" y="3222"/>
                  </a:lnTo>
                  <a:cubicBezTo>
                    <a:pt x="1991" y="3040"/>
                    <a:pt x="1885" y="2842"/>
                    <a:pt x="1778" y="2645"/>
                  </a:cubicBezTo>
                  <a:lnTo>
                    <a:pt x="1778" y="2629"/>
                  </a:lnTo>
                  <a:close/>
                  <a:moveTo>
                    <a:pt x="2128" y="3252"/>
                  </a:moveTo>
                  <a:lnTo>
                    <a:pt x="2082" y="3268"/>
                  </a:lnTo>
                  <a:cubicBezTo>
                    <a:pt x="1885" y="3313"/>
                    <a:pt x="1702" y="3359"/>
                    <a:pt x="1505" y="3404"/>
                  </a:cubicBezTo>
                  <a:cubicBezTo>
                    <a:pt x="2006" y="4240"/>
                    <a:pt x="2447" y="4863"/>
                    <a:pt x="2569" y="5030"/>
                  </a:cubicBezTo>
                  <a:cubicBezTo>
                    <a:pt x="2477" y="5182"/>
                    <a:pt x="2386" y="5334"/>
                    <a:pt x="2310" y="5502"/>
                  </a:cubicBezTo>
                  <a:lnTo>
                    <a:pt x="2569" y="5456"/>
                  </a:lnTo>
                  <a:lnTo>
                    <a:pt x="3025" y="5380"/>
                  </a:lnTo>
                  <a:lnTo>
                    <a:pt x="3237" y="4985"/>
                  </a:lnTo>
                  <a:lnTo>
                    <a:pt x="3116" y="4803"/>
                  </a:lnTo>
                  <a:lnTo>
                    <a:pt x="3040" y="4681"/>
                  </a:lnTo>
                  <a:cubicBezTo>
                    <a:pt x="2857" y="4438"/>
                    <a:pt x="2599" y="4043"/>
                    <a:pt x="2325" y="3587"/>
                  </a:cubicBezTo>
                  <a:lnTo>
                    <a:pt x="2234" y="3435"/>
                  </a:lnTo>
                  <a:lnTo>
                    <a:pt x="2128" y="3252"/>
                  </a:lnTo>
                  <a:close/>
                  <a:moveTo>
                    <a:pt x="2964" y="5486"/>
                  </a:moveTo>
                  <a:lnTo>
                    <a:pt x="2584" y="5547"/>
                  </a:lnTo>
                  <a:lnTo>
                    <a:pt x="2250" y="5608"/>
                  </a:lnTo>
                  <a:cubicBezTo>
                    <a:pt x="2098" y="5882"/>
                    <a:pt x="1946" y="6155"/>
                    <a:pt x="1809" y="6429"/>
                  </a:cubicBezTo>
                  <a:cubicBezTo>
                    <a:pt x="2052" y="6398"/>
                    <a:pt x="2280" y="6368"/>
                    <a:pt x="2523" y="6322"/>
                  </a:cubicBezTo>
                  <a:cubicBezTo>
                    <a:pt x="2660" y="6049"/>
                    <a:pt x="2812" y="5775"/>
                    <a:pt x="2964" y="5486"/>
                  </a:cubicBezTo>
                  <a:close/>
                  <a:moveTo>
                    <a:pt x="2493" y="6368"/>
                  </a:moveTo>
                  <a:cubicBezTo>
                    <a:pt x="2250" y="6413"/>
                    <a:pt x="2022" y="6444"/>
                    <a:pt x="1778" y="6474"/>
                  </a:cubicBezTo>
                  <a:cubicBezTo>
                    <a:pt x="1414" y="7158"/>
                    <a:pt x="1125" y="7736"/>
                    <a:pt x="912" y="8176"/>
                  </a:cubicBezTo>
                  <a:lnTo>
                    <a:pt x="1626" y="8131"/>
                  </a:lnTo>
                  <a:lnTo>
                    <a:pt x="1672" y="8009"/>
                  </a:lnTo>
                  <a:cubicBezTo>
                    <a:pt x="1870" y="7614"/>
                    <a:pt x="2113" y="7112"/>
                    <a:pt x="2386" y="6581"/>
                  </a:cubicBezTo>
                  <a:lnTo>
                    <a:pt x="2432" y="6505"/>
                  </a:lnTo>
                  <a:lnTo>
                    <a:pt x="2462" y="6429"/>
                  </a:lnTo>
                  <a:cubicBezTo>
                    <a:pt x="2462" y="6413"/>
                    <a:pt x="2477" y="6398"/>
                    <a:pt x="2493" y="6383"/>
                  </a:cubicBezTo>
                  <a:lnTo>
                    <a:pt x="2493" y="6368"/>
                  </a:lnTo>
                  <a:close/>
                  <a:moveTo>
                    <a:pt x="1566" y="8222"/>
                  </a:moveTo>
                  <a:lnTo>
                    <a:pt x="867" y="8283"/>
                  </a:lnTo>
                  <a:cubicBezTo>
                    <a:pt x="730" y="8556"/>
                    <a:pt x="639" y="8754"/>
                    <a:pt x="578" y="8860"/>
                  </a:cubicBezTo>
                  <a:cubicBezTo>
                    <a:pt x="821" y="8845"/>
                    <a:pt x="1064" y="8830"/>
                    <a:pt x="1292" y="8799"/>
                  </a:cubicBezTo>
                  <a:cubicBezTo>
                    <a:pt x="1368" y="8663"/>
                    <a:pt x="1459" y="8465"/>
                    <a:pt x="1566" y="8222"/>
                  </a:cubicBezTo>
                  <a:close/>
                  <a:moveTo>
                    <a:pt x="1262" y="8860"/>
                  </a:moveTo>
                  <a:lnTo>
                    <a:pt x="563" y="8921"/>
                  </a:lnTo>
                  <a:lnTo>
                    <a:pt x="532" y="8982"/>
                  </a:lnTo>
                  <a:lnTo>
                    <a:pt x="1201" y="8997"/>
                  </a:lnTo>
                  <a:cubicBezTo>
                    <a:pt x="1216" y="8951"/>
                    <a:pt x="1247" y="8906"/>
                    <a:pt x="1262" y="8860"/>
                  </a:cubicBezTo>
                  <a:close/>
                </a:path>
              </a:pathLst>
            </a:custGeom>
            <a:solidFill>
              <a:srgbClr val="8B9D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5"/>
            <p:cNvSpPr/>
            <p:nvPr/>
          </p:nvSpPr>
          <p:spPr>
            <a:xfrm rot="599113">
              <a:off x="2705802" y="3325882"/>
              <a:ext cx="50893" cy="70617"/>
            </a:xfrm>
            <a:custGeom>
              <a:avLst/>
              <a:gdLst/>
              <a:ahLst/>
              <a:cxnLst/>
              <a:rect l="l" t="t" r="r" b="b"/>
              <a:pathLst>
                <a:path w="1019" h="1414" extrusionOk="0">
                  <a:moveTo>
                    <a:pt x="669" y="0"/>
                  </a:moveTo>
                  <a:cubicBezTo>
                    <a:pt x="441" y="46"/>
                    <a:pt x="228" y="76"/>
                    <a:pt x="0" y="91"/>
                  </a:cubicBezTo>
                  <a:cubicBezTo>
                    <a:pt x="91" y="456"/>
                    <a:pt x="228" y="897"/>
                    <a:pt x="380" y="1413"/>
                  </a:cubicBezTo>
                  <a:lnTo>
                    <a:pt x="623" y="1368"/>
                  </a:lnTo>
                  <a:cubicBezTo>
                    <a:pt x="745" y="1322"/>
                    <a:pt x="882" y="1277"/>
                    <a:pt x="1018" y="1246"/>
                  </a:cubicBezTo>
                  <a:lnTo>
                    <a:pt x="1003" y="1185"/>
                  </a:lnTo>
                  <a:cubicBezTo>
                    <a:pt x="988" y="1125"/>
                    <a:pt x="973" y="1079"/>
                    <a:pt x="958" y="1018"/>
                  </a:cubicBezTo>
                  <a:cubicBezTo>
                    <a:pt x="851" y="669"/>
                    <a:pt x="775" y="365"/>
                    <a:pt x="684" y="107"/>
                  </a:cubicBezTo>
                  <a:cubicBezTo>
                    <a:pt x="684" y="61"/>
                    <a:pt x="669" y="31"/>
                    <a:pt x="669" y="0"/>
                  </a:cubicBezTo>
                  <a:close/>
                </a:path>
              </a:pathLst>
            </a:custGeom>
            <a:solidFill>
              <a:srgbClr val="DAA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5"/>
            <p:cNvSpPr/>
            <p:nvPr/>
          </p:nvSpPr>
          <p:spPr>
            <a:xfrm rot="599113">
              <a:off x="2751405" y="3524568"/>
              <a:ext cx="33462" cy="11437"/>
            </a:xfrm>
            <a:custGeom>
              <a:avLst/>
              <a:gdLst/>
              <a:ahLst/>
              <a:cxnLst/>
              <a:rect l="l" t="t" r="r" b="b"/>
              <a:pathLst>
                <a:path w="670" h="229" extrusionOk="0">
                  <a:moveTo>
                    <a:pt x="624" y="0"/>
                  </a:moveTo>
                  <a:cubicBezTo>
                    <a:pt x="426" y="46"/>
                    <a:pt x="213" y="92"/>
                    <a:pt x="1" y="137"/>
                  </a:cubicBezTo>
                  <a:cubicBezTo>
                    <a:pt x="16" y="168"/>
                    <a:pt x="31" y="198"/>
                    <a:pt x="46" y="228"/>
                  </a:cubicBezTo>
                  <a:cubicBezTo>
                    <a:pt x="259" y="183"/>
                    <a:pt x="472" y="137"/>
                    <a:pt x="669" y="76"/>
                  </a:cubicBezTo>
                  <a:lnTo>
                    <a:pt x="624" y="0"/>
                  </a:lnTo>
                  <a:close/>
                </a:path>
              </a:pathLst>
            </a:custGeom>
            <a:solidFill>
              <a:srgbClr val="B3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5"/>
            <p:cNvSpPr/>
            <p:nvPr/>
          </p:nvSpPr>
          <p:spPr>
            <a:xfrm rot="599113">
              <a:off x="2764579" y="3560652"/>
              <a:ext cx="31914" cy="8390"/>
            </a:xfrm>
            <a:custGeom>
              <a:avLst/>
              <a:gdLst/>
              <a:ahLst/>
              <a:cxnLst/>
              <a:rect l="l" t="t" r="r" b="b"/>
              <a:pathLst>
                <a:path w="639" h="168" extrusionOk="0">
                  <a:moveTo>
                    <a:pt x="578" y="0"/>
                  </a:moveTo>
                  <a:cubicBezTo>
                    <a:pt x="396" y="46"/>
                    <a:pt x="198" y="91"/>
                    <a:pt x="0" y="137"/>
                  </a:cubicBezTo>
                  <a:lnTo>
                    <a:pt x="31" y="167"/>
                  </a:lnTo>
                  <a:cubicBezTo>
                    <a:pt x="213" y="137"/>
                    <a:pt x="411" y="91"/>
                    <a:pt x="593" y="46"/>
                  </a:cubicBezTo>
                  <a:lnTo>
                    <a:pt x="639" y="30"/>
                  </a:lnTo>
                  <a:cubicBezTo>
                    <a:pt x="639" y="15"/>
                    <a:pt x="624" y="0"/>
                    <a:pt x="624" y="0"/>
                  </a:cubicBezTo>
                  <a:close/>
                </a:path>
              </a:pathLst>
            </a:custGeom>
            <a:solidFill>
              <a:srgbClr val="514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5"/>
            <p:cNvSpPr/>
            <p:nvPr/>
          </p:nvSpPr>
          <p:spPr>
            <a:xfrm rot="599113">
              <a:off x="2783021" y="3674016"/>
              <a:ext cx="39506" cy="10638"/>
            </a:xfrm>
            <a:custGeom>
              <a:avLst/>
              <a:gdLst/>
              <a:ahLst/>
              <a:cxnLst/>
              <a:rect l="l" t="t" r="r" b="b"/>
              <a:pathLst>
                <a:path w="791" h="213" extrusionOk="0">
                  <a:moveTo>
                    <a:pt x="791" y="0"/>
                  </a:moveTo>
                  <a:lnTo>
                    <a:pt x="335" y="76"/>
                  </a:lnTo>
                  <a:lnTo>
                    <a:pt x="61" y="106"/>
                  </a:lnTo>
                  <a:lnTo>
                    <a:pt x="0" y="213"/>
                  </a:lnTo>
                  <a:lnTo>
                    <a:pt x="0" y="213"/>
                  </a:lnTo>
                  <a:lnTo>
                    <a:pt x="350" y="167"/>
                  </a:lnTo>
                  <a:lnTo>
                    <a:pt x="730" y="91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rgbClr val="B3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5"/>
            <p:cNvSpPr/>
            <p:nvPr/>
          </p:nvSpPr>
          <p:spPr>
            <a:xfrm rot="599113">
              <a:off x="2752711" y="3716227"/>
              <a:ext cx="37258" cy="7641"/>
            </a:xfrm>
            <a:custGeom>
              <a:avLst/>
              <a:gdLst/>
              <a:ahLst/>
              <a:cxnLst/>
              <a:rect l="l" t="t" r="r" b="b"/>
              <a:pathLst>
                <a:path w="746" h="153" extrusionOk="0">
                  <a:moveTo>
                    <a:pt x="745" y="0"/>
                  </a:moveTo>
                  <a:lnTo>
                    <a:pt x="745" y="0"/>
                  </a:lnTo>
                  <a:cubicBezTo>
                    <a:pt x="502" y="31"/>
                    <a:pt x="259" y="61"/>
                    <a:pt x="31" y="107"/>
                  </a:cubicBezTo>
                  <a:lnTo>
                    <a:pt x="0" y="152"/>
                  </a:lnTo>
                  <a:cubicBezTo>
                    <a:pt x="244" y="122"/>
                    <a:pt x="472" y="91"/>
                    <a:pt x="715" y="46"/>
                  </a:cubicBezTo>
                  <a:lnTo>
                    <a:pt x="745" y="0"/>
                  </a:lnTo>
                  <a:close/>
                </a:path>
              </a:pathLst>
            </a:custGeom>
            <a:solidFill>
              <a:srgbClr val="514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5"/>
            <p:cNvSpPr/>
            <p:nvPr/>
          </p:nvSpPr>
          <p:spPr>
            <a:xfrm rot="599113">
              <a:off x="2692253" y="3796577"/>
              <a:ext cx="38007" cy="8390"/>
            </a:xfrm>
            <a:custGeom>
              <a:avLst/>
              <a:gdLst/>
              <a:ahLst/>
              <a:cxnLst/>
              <a:rect l="l" t="t" r="r" b="b"/>
              <a:pathLst>
                <a:path w="761" h="168" extrusionOk="0">
                  <a:moveTo>
                    <a:pt x="760" y="0"/>
                  </a:moveTo>
                  <a:lnTo>
                    <a:pt x="46" y="61"/>
                  </a:lnTo>
                  <a:cubicBezTo>
                    <a:pt x="31" y="92"/>
                    <a:pt x="16" y="137"/>
                    <a:pt x="1" y="168"/>
                  </a:cubicBezTo>
                  <a:lnTo>
                    <a:pt x="700" y="107"/>
                  </a:lnTo>
                  <a:cubicBezTo>
                    <a:pt x="700" y="92"/>
                    <a:pt x="730" y="61"/>
                    <a:pt x="730" y="46"/>
                  </a:cubicBezTo>
                  <a:lnTo>
                    <a:pt x="760" y="0"/>
                  </a:lnTo>
                  <a:close/>
                </a:path>
              </a:pathLst>
            </a:custGeom>
            <a:solidFill>
              <a:srgbClr val="B3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5"/>
            <p:cNvSpPr/>
            <p:nvPr/>
          </p:nvSpPr>
          <p:spPr>
            <a:xfrm rot="599113">
              <a:off x="2671588" y="3827475"/>
              <a:ext cx="36509" cy="6093"/>
            </a:xfrm>
            <a:custGeom>
              <a:avLst/>
              <a:gdLst/>
              <a:ahLst/>
              <a:cxnLst/>
              <a:rect l="l" t="t" r="r" b="b"/>
              <a:pathLst>
                <a:path w="731" h="122" extrusionOk="0">
                  <a:moveTo>
                    <a:pt x="730" y="0"/>
                  </a:moveTo>
                  <a:cubicBezTo>
                    <a:pt x="502" y="31"/>
                    <a:pt x="259" y="46"/>
                    <a:pt x="16" y="61"/>
                  </a:cubicBezTo>
                  <a:cubicBezTo>
                    <a:pt x="16" y="92"/>
                    <a:pt x="1" y="107"/>
                    <a:pt x="1" y="122"/>
                  </a:cubicBezTo>
                  <a:lnTo>
                    <a:pt x="700" y="61"/>
                  </a:lnTo>
                  <a:lnTo>
                    <a:pt x="730" y="0"/>
                  </a:lnTo>
                  <a:close/>
                </a:path>
              </a:pathLst>
            </a:custGeom>
            <a:solidFill>
              <a:srgbClr val="514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5"/>
            <p:cNvSpPr/>
            <p:nvPr/>
          </p:nvSpPr>
          <p:spPr>
            <a:xfrm rot="599113">
              <a:off x="2719715" y="3390139"/>
              <a:ext cx="31914" cy="9938"/>
            </a:xfrm>
            <a:custGeom>
              <a:avLst/>
              <a:gdLst/>
              <a:ahLst/>
              <a:cxnLst/>
              <a:rect l="l" t="t" r="r" b="b"/>
              <a:pathLst>
                <a:path w="639" h="199" extrusionOk="0">
                  <a:moveTo>
                    <a:pt x="639" y="0"/>
                  </a:moveTo>
                  <a:cubicBezTo>
                    <a:pt x="502" y="31"/>
                    <a:pt x="365" y="76"/>
                    <a:pt x="228" y="107"/>
                  </a:cubicBezTo>
                  <a:lnTo>
                    <a:pt x="0" y="168"/>
                  </a:lnTo>
                  <a:lnTo>
                    <a:pt x="0" y="183"/>
                  </a:lnTo>
                  <a:lnTo>
                    <a:pt x="0" y="198"/>
                  </a:lnTo>
                  <a:cubicBezTo>
                    <a:pt x="228" y="152"/>
                    <a:pt x="441" y="107"/>
                    <a:pt x="639" y="46"/>
                  </a:cubicBezTo>
                  <a:lnTo>
                    <a:pt x="639" y="16"/>
                  </a:lnTo>
                  <a:lnTo>
                    <a:pt x="639" y="0"/>
                  </a:lnTo>
                  <a:close/>
                </a:path>
              </a:pathLst>
            </a:custGeom>
            <a:solidFill>
              <a:srgbClr val="514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5"/>
            <p:cNvSpPr/>
            <p:nvPr/>
          </p:nvSpPr>
          <p:spPr>
            <a:xfrm rot="599113">
              <a:off x="2728045" y="3438690"/>
              <a:ext cx="32713" cy="10687"/>
            </a:xfrm>
            <a:custGeom>
              <a:avLst/>
              <a:gdLst/>
              <a:ahLst/>
              <a:cxnLst/>
              <a:rect l="l" t="t" r="r" b="b"/>
              <a:pathLst>
                <a:path w="655" h="214" extrusionOk="0">
                  <a:moveTo>
                    <a:pt x="624" y="0"/>
                  </a:moveTo>
                  <a:lnTo>
                    <a:pt x="381" y="76"/>
                  </a:lnTo>
                  <a:cubicBezTo>
                    <a:pt x="259" y="107"/>
                    <a:pt x="122" y="137"/>
                    <a:pt x="1" y="168"/>
                  </a:cubicBezTo>
                  <a:lnTo>
                    <a:pt x="16" y="213"/>
                  </a:lnTo>
                  <a:cubicBezTo>
                    <a:pt x="137" y="183"/>
                    <a:pt x="274" y="152"/>
                    <a:pt x="396" y="122"/>
                  </a:cubicBezTo>
                  <a:cubicBezTo>
                    <a:pt x="487" y="92"/>
                    <a:pt x="563" y="61"/>
                    <a:pt x="654" y="31"/>
                  </a:cubicBezTo>
                  <a:lnTo>
                    <a:pt x="624" y="0"/>
                  </a:lnTo>
                  <a:close/>
                </a:path>
              </a:pathLst>
            </a:custGeom>
            <a:solidFill>
              <a:srgbClr val="5145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5"/>
            <p:cNvSpPr/>
            <p:nvPr/>
          </p:nvSpPr>
          <p:spPr>
            <a:xfrm rot="599113">
              <a:off x="2703827" y="3275589"/>
              <a:ext cx="45549" cy="53188"/>
            </a:xfrm>
            <a:custGeom>
              <a:avLst/>
              <a:gdLst/>
              <a:ahLst/>
              <a:cxnLst/>
              <a:rect l="l" t="t" r="r" b="b"/>
              <a:pathLst>
                <a:path w="912" h="1065" extrusionOk="0">
                  <a:moveTo>
                    <a:pt x="669" y="1"/>
                  </a:moveTo>
                  <a:cubicBezTo>
                    <a:pt x="441" y="46"/>
                    <a:pt x="213" y="92"/>
                    <a:pt x="0" y="122"/>
                  </a:cubicBezTo>
                  <a:cubicBezTo>
                    <a:pt x="61" y="365"/>
                    <a:pt x="137" y="669"/>
                    <a:pt x="243" y="1064"/>
                  </a:cubicBezTo>
                  <a:cubicBezTo>
                    <a:pt x="471" y="1049"/>
                    <a:pt x="684" y="1019"/>
                    <a:pt x="912" y="973"/>
                  </a:cubicBezTo>
                  <a:lnTo>
                    <a:pt x="882" y="882"/>
                  </a:lnTo>
                  <a:cubicBezTo>
                    <a:pt x="790" y="578"/>
                    <a:pt x="730" y="320"/>
                    <a:pt x="699" y="107"/>
                  </a:cubicBezTo>
                  <a:cubicBezTo>
                    <a:pt x="699" y="61"/>
                    <a:pt x="669" y="31"/>
                    <a:pt x="669" y="1"/>
                  </a:cubicBezTo>
                  <a:close/>
                </a:path>
              </a:pathLst>
            </a:custGeom>
            <a:solidFill>
              <a:srgbClr val="A748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5"/>
            <p:cNvSpPr/>
            <p:nvPr/>
          </p:nvSpPr>
          <p:spPr>
            <a:xfrm rot="599113">
              <a:off x="2687537" y="3261950"/>
              <a:ext cx="685432" cy="645145"/>
            </a:xfrm>
            <a:custGeom>
              <a:avLst/>
              <a:gdLst/>
              <a:ahLst/>
              <a:cxnLst/>
              <a:rect l="l" t="t" r="r" b="b"/>
              <a:pathLst>
                <a:path w="13724" h="12918" extrusionOk="0">
                  <a:moveTo>
                    <a:pt x="1596" y="0"/>
                  </a:moveTo>
                  <a:lnTo>
                    <a:pt x="0" y="730"/>
                  </a:lnTo>
                  <a:cubicBezTo>
                    <a:pt x="0" y="730"/>
                    <a:pt x="0" y="1353"/>
                    <a:pt x="760" y="3769"/>
                  </a:cubicBezTo>
                  <a:cubicBezTo>
                    <a:pt x="1459" y="6018"/>
                    <a:pt x="3085" y="8298"/>
                    <a:pt x="3329" y="8617"/>
                  </a:cubicBezTo>
                  <a:cubicBezTo>
                    <a:pt x="2189" y="10684"/>
                    <a:pt x="1247" y="12735"/>
                    <a:pt x="1247" y="12735"/>
                  </a:cubicBezTo>
                  <a:lnTo>
                    <a:pt x="13495" y="12918"/>
                  </a:lnTo>
                  <a:cubicBezTo>
                    <a:pt x="13723" y="9741"/>
                    <a:pt x="12705" y="5380"/>
                    <a:pt x="12705" y="5380"/>
                  </a:cubicBezTo>
                  <a:lnTo>
                    <a:pt x="6307" y="4483"/>
                  </a:lnTo>
                  <a:lnTo>
                    <a:pt x="1596" y="0"/>
                  </a:ln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5"/>
            <p:cNvSpPr/>
            <p:nvPr/>
          </p:nvSpPr>
          <p:spPr>
            <a:xfrm rot="599113">
              <a:off x="2743489" y="3242747"/>
              <a:ext cx="110127" cy="50141"/>
            </a:xfrm>
            <a:custGeom>
              <a:avLst/>
              <a:gdLst/>
              <a:ahLst/>
              <a:cxnLst/>
              <a:rect l="l" t="t" r="r" b="b"/>
              <a:pathLst>
                <a:path w="2205" h="1004" extrusionOk="0">
                  <a:moveTo>
                    <a:pt x="2052" y="1"/>
                  </a:moveTo>
                  <a:cubicBezTo>
                    <a:pt x="1763" y="92"/>
                    <a:pt x="1414" y="229"/>
                    <a:pt x="1049" y="366"/>
                  </a:cubicBezTo>
                  <a:cubicBezTo>
                    <a:pt x="654" y="533"/>
                    <a:pt x="274" y="685"/>
                    <a:pt x="1" y="822"/>
                  </a:cubicBezTo>
                  <a:cubicBezTo>
                    <a:pt x="1" y="882"/>
                    <a:pt x="16" y="943"/>
                    <a:pt x="31" y="1004"/>
                  </a:cubicBezTo>
                  <a:cubicBezTo>
                    <a:pt x="335" y="913"/>
                    <a:pt x="730" y="776"/>
                    <a:pt x="1140" y="609"/>
                  </a:cubicBezTo>
                  <a:cubicBezTo>
                    <a:pt x="1566" y="442"/>
                    <a:pt x="1915" y="290"/>
                    <a:pt x="2204" y="153"/>
                  </a:cubicBezTo>
                  <a:lnTo>
                    <a:pt x="2174" y="122"/>
                  </a:lnTo>
                  <a:lnTo>
                    <a:pt x="2052" y="1"/>
                  </a:lnTo>
                  <a:close/>
                </a:path>
              </a:pathLst>
            </a:custGeom>
            <a:solidFill>
              <a:srgbClr val="5778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5"/>
            <p:cNvSpPr/>
            <p:nvPr/>
          </p:nvSpPr>
          <p:spPr>
            <a:xfrm rot="599113">
              <a:off x="2746842" y="3286121"/>
              <a:ext cx="139693" cy="59231"/>
            </a:xfrm>
            <a:custGeom>
              <a:avLst/>
              <a:gdLst/>
              <a:ahLst/>
              <a:cxnLst/>
              <a:rect l="l" t="t" r="r" b="b"/>
              <a:pathLst>
                <a:path w="2797" h="1186" extrusionOk="0">
                  <a:moveTo>
                    <a:pt x="2660" y="0"/>
                  </a:moveTo>
                  <a:lnTo>
                    <a:pt x="2660" y="0"/>
                  </a:lnTo>
                  <a:cubicBezTo>
                    <a:pt x="2295" y="122"/>
                    <a:pt x="1824" y="289"/>
                    <a:pt x="1323" y="471"/>
                  </a:cubicBezTo>
                  <a:cubicBezTo>
                    <a:pt x="821" y="654"/>
                    <a:pt x="350" y="851"/>
                    <a:pt x="1" y="1003"/>
                  </a:cubicBezTo>
                  <a:cubicBezTo>
                    <a:pt x="16" y="1064"/>
                    <a:pt x="31" y="1125"/>
                    <a:pt x="46" y="1186"/>
                  </a:cubicBezTo>
                  <a:cubicBezTo>
                    <a:pt x="411" y="1064"/>
                    <a:pt x="897" y="897"/>
                    <a:pt x="1414" y="714"/>
                  </a:cubicBezTo>
                  <a:cubicBezTo>
                    <a:pt x="1931" y="517"/>
                    <a:pt x="2432" y="304"/>
                    <a:pt x="2797" y="152"/>
                  </a:cubicBezTo>
                  <a:lnTo>
                    <a:pt x="2690" y="46"/>
                  </a:lnTo>
                  <a:lnTo>
                    <a:pt x="2660" y="31"/>
                  </a:lnTo>
                  <a:lnTo>
                    <a:pt x="2645" y="31"/>
                  </a:lnTo>
                  <a:lnTo>
                    <a:pt x="2660" y="0"/>
                  </a:lnTo>
                  <a:close/>
                </a:path>
              </a:pathLst>
            </a:custGeom>
            <a:solidFill>
              <a:srgbClr val="5778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5"/>
            <p:cNvSpPr/>
            <p:nvPr/>
          </p:nvSpPr>
          <p:spPr>
            <a:xfrm rot="599113">
              <a:off x="2753739" y="3335651"/>
              <a:ext cx="171608" cy="68370"/>
            </a:xfrm>
            <a:custGeom>
              <a:avLst/>
              <a:gdLst/>
              <a:ahLst/>
              <a:cxnLst/>
              <a:rect l="l" t="t" r="r" b="b"/>
              <a:pathLst>
                <a:path w="3436" h="1369" extrusionOk="0">
                  <a:moveTo>
                    <a:pt x="3283" y="1"/>
                  </a:moveTo>
                  <a:cubicBezTo>
                    <a:pt x="2873" y="153"/>
                    <a:pt x="2356" y="350"/>
                    <a:pt x="1809" y="548"/>
                  </a:cubicBezTo>
                  <a:cubicBezTo>
                    <a:pt x="1140" y="791"/>
                    <a:pt x="548" y="1004"/>
                    <a:pt x="107" y="1171"/>
                  </a:cubicBezTo>
                  <a:lnTo>
                    <a:pt x="1" y="1201"/>
                  </a:lnTo>
                  <a:cubicBezTo>
                    <a:pt x="16" y="1262"/>
                    <a:pt x="31" y="1308"/>
                    <a:pt x="46" y="1368"/>
                  </a:cubicBezTo>
                  <a:lnTo>
                    <a:pt x="153" y="1338"/>
                  </a:lnTo>
                  <a:cubicBezTo>
                    <a:pt x="745" y="1186"/>
                    <a:pt x="1323" y="1004"/>
                    <a:pt x="1885" y="791"/>
                  </a:cubicBezTo>
                  <a:cubicBezTo>
                    <a:pt x="2493" y="563"/>
                    <a:pt x="3025" y="335"/>
                    <a:pt x="3435" y="138"/>
                  </a:cubicBezTo>
                  <a:lnTo>
                    <a:pt x="3283" y="1"/>
                  </a:lnTo>
                  <a:close/>
                </a:path>
              </a:pathLst>
            </a:custGeom>
            <a:solidFill>
              <a:srgbClr val="5778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5"/>
            <p:cNvSpPr/>
            <p:nvPr/>
          </p:nvSpPr>
          <p:spPr>
            <a:xfrm rot="599113">
              <a:off x="2765757" y="3386423"/>
              <a:ext cx="197379" cy="86599"/>
            </a:xfrm>
            <a:custGeom>
              <a:avLst/>
              <a:gdLst/>
              <a:ahLst/>
              <a:cxnLst/>
              <a:rect l="l" t="t" r="r" b="b"/>
              <a:pathLst>
                <a:path w="3952" h="1734" extrusionOk="0">
                  <a:moveTo>
                    <a:pt x="3800" y="1"/>
                  </a:moveTo>
                  <a:cubicBezTo>
                    <a:pt x="3283" y="198"/>
                    <a:pt x="2614" y="456"/>
                    <a:pt x="1870" y="760"/>
                  </a:cubicBezTo>
                  <a:cubicBezTo>
                    <a:pt x="1125" y="1080"/>
                    <a:pt x="487" y="1338"/>
                    <a:pt x="0" y="1551"/>
                  </a:cubicBezTo>
                  <a:cubicBezTo>
                    <a:pt x="31" y="1611"/>
                    <a:pt x="46" y="1672"/>
                    <a:pt x="76" y="1733"/>
                  </a:cubicBezTo>
                  <a:cubicBezTo>
                    <a:pt x="578" y="1535"/>
                    <a:pt x="1247" y="1292"/>
                    <a:pt x="1961" y="1004"/>
                  </a:cubicBezTo>
                  <a:cubicBezTo>
                    <a:pt x="2736" y="684"/>
                    <a:pt x="3435" y="381"/>
                    <a:pt x="3952" y="153"/>
                  </a:cubicBezTo>
                  <a:lnTo>
                    <a:pt x="3800" y="16"/>
                  </a:lnTo>
                  <a:lnTo>
                    <a:pt x="3800" y="1"/>
                  </a:lnTo>
                  <a:close/>
                </a:path>
              </a:pathLst>
            </a:custGeom>
            <a:solidFill>
              <a:srgbClr val="5778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5"/>
            <p:cNvSpPr/>
            <p:nvPr/>
          </p:nvSpPr>
          <p:spPr>
            <a:xfrm rot="599113">
              <a:off x="2782170" y="3432637"/>
              <a:ext cx="215608" cy="97935"/>
            </a:xfrm>
            <a:custGeom>
              <a:avLst/>
              <a:gdLst/>
              <a:ahLst/>
              <a:cxnLst/>
              <a:rect l="l" t="t" r="r" b="b"/>
              <a:pathLst>
                <a:path w="4317" h="1961" extrusionOk="0">
                  <a:moveTo>
                    <a:pt x="4134" y="0"/>
                  </a:moveTo>
                  <a:cubicBezTo>
                    <a:pt x="3633" y="198"/>
                    <a:pt x="3040" y="456"/>
                    <a:pt x="2417" y="714"/>
                  </a:cubicBezTo>
                  <a:cubicBezTo>
                    <a:pt x="1505" y="1125"/>
                    <a:pt x="685" y="1474"/>
                    <a:pt x="92" y="1763"/>
                  </a:cubicBezTo>
                  <a:lnTo>
                    <a:pt x="1" y="1809"/>
                  </a:lnTo>
                  <a:lnTo>
                    <a:pt x="77" y="1961"/>
                  </a:lnTo>
                  <a:lnTo>
                    <a:pt x="168" y="1930"/>
                  </a:lnTo>
                  <a:cubicBezTo>
                    <a:pt x="776" y="1687"/>
                    <a:pt x="1597" y="1353"/>
                    <a:pt x="2508" y="958"/>
                  </a:cubicBezTo>
                  <a:cubicBezTo>
                    <a:pt x="3177" y="669"/>
                    <a:pt x="3800" y="380"/>
                    <a:pt x="4317" y="152"/>
                  </a:cubicBezTo>
                  <a:lnTo>
                    <a:pt x="4134" y="0"/>
                  </a:lnTo>
                  <a:close/>
                </a:path>
              </a:pathLst>
            </a:custGeom>
            <a:solidFill>
              <a:srgbClr val="5778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5"/>
            <p:cNvSpPr/>
            <p:nvPr/>
          </p:nvSpPr>
          <p:spPr>
            <a:xfrm rot="599113">
              <a:off x="2806546" y="3497095"/>
              <a:ext cx="267950" cy="108573"/>
            </a:xfrm>
            <a:custGeom>
              <a:avLst/>
              <a:gdLst/>
              <a:ahLst/>
              <a:cxnLst/>
              <a:rect l="l" t="t" r="r" b="b"/>
              <a:pathLst>
                <a:path w="5365" h="2174" extrusionOk="0">
                  <a:moveTo>
                    <a:pt x="5076" y="0"/>
                  </a:moveTo>
                  <a:lnTo>
                    <a:pt x="5076" y="16"/>
                  </a:lnTo>
                  <a:cubicBezTo>
                    <a:pt x="4514" y="213"/>
                    <a:pt x="3891" y="426"/>
                    <a:pt x="3252" y="669"/>
                  </a:cubicBezTo>
                  <a:cubicBezTo>
                    <a:pt x="2037" y="1140"/>
                    <a:pt x="958" y="1596"/>
                    <a:pt x="182" y="1961"/>
                  </a:cubicBezTo>
                  <a:lnTo>
                    <a:pt x="0" y="2037"/>
                  </a:lnTo>
                  <a:lnTo>
                    <a:pt x="91" y="2174"/>
                  </a:lnTo>
                  <a:lnTo>
                    <a:pt x="243" y="2113"/>
                  </a:lnTo>
                  <a:cubicBezTo>
                    <a:pt x="1034" y="1809"/>
                    <a:pt x="2128" y="1368"/>
                    <a:pt x="3343" y="912"/>
                  </a:cubicBezTo>
                  <a:cubicBezTo>
                    <a:pt x="4058" y="623"/>
                    <a:pt x="4757" y="380"/>
                    <a:pt x="5365" y="152"/>
                  </a:cubicBezTo>
                  <a:cubicBezTo>
                    <a:pt x="5258" y="107"/>
                    <a:pt x="5167" y="46"/>
                    <a:pt x="5076" y="0"/>
                  </a:cubicBezTo>
                  <a:close/>
                </a:path>
              </a:pathLst>
            </a:custGeom>
            <a:solidFill>
              <a:srgbClr val="5778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5"/>
            <p:cNvSpPr/>
            <p:nvPr/>
          </p:nvSpPr>
          <p:spPr>
            <a:xfrm rot="599113">
              <a:off x="2836387" y="3554241"/>
              <a:ext cx="348410" cy="126053"/>
            </a:xfrm>
            <a:custGeom>
              <a:avLst/>
              <a:gdLst/>
              <a:ahLst/>
              <a:cxnLst/>
              <a:rect l="l" t="t" r="r" b="b"/>
              <a:pathLst>
                <a:path w="6976" h="2524" extrusionOk="0">
                  <a:moveTo>
                    <a:pt x="6520" y="1"/>
                  </a:moveTo>
                  <a:cubicBezTo>
                    <a:pt x="6523" y="1"/>
                    <a:pt x="6526" y="2"/>
                    <a:pt x="6529" y="3"/>
                  </a:cubicBezTo>
                  <a:lnTo>
                    <a:pt x="6529" y="3"/>
                  </a:lnTo>
                  <a:cubicBezTo>
                    <a:pt x="6531" y="2"/>
                    <a:pt x="6533" y="1"/>
                    <a:pt x="6535" y="1"/>
                  </a:cubicBezTo>
                  <a:close/>
                  <a:moveTo>
                    <a:pt x="6529" y="3"/>
                  </a:moveTo>
                  <a:lnTo>
                    <a:pt x="6529" y="3"/>
                  </a:lnTo>
                  <a:cubicBezTo>
                    <a:pt x="5832" y="215"/>
                    <a:pt x="5059" y="473"/>
                    <a:pt x="4256" y="761"/>
                  </a:cubicBezTo>
                  <a:cubicBezTo>
                    <a:pt x="2782" y="1277"/>
                    <a:pt x="1475" y="1779"/>
                    <a:pt x="548" y="2174"/>
                  </a:cubicBezTo>
                  <a:cubicBezTo>
                    <a:pt x="350" y="2250"/>
                    <a:pt x="168" y="2326"/>
                    <a:pt x="1" y="2402"/>
                  </a:cubicBezTo>
                  <a:lnTo>
                    <a:pt x="92" y="2524"/>
                  </a:lnTo>
                  <a:lnTo>
                    <a:pt x="608" y="2341"/>
                  </a:lnTo>
                  <a:cubicBezTo>
                    <a:pt x="1566" y="1992"/>
                    <a:pt x="2873" y="1505"/>
                    <a:pt x="4332" y="989"/>
                  </a:cubicBezTo>
                  <a:cubicBezTo>
                    <a:pt x="5289" y="654"/>
                    <a:pt x="6201" y="350"/>
                    <a:pt x="6976" y="77"/>
                  </a:cubicBezTo>
                  <a:cubicBezTo>
                    <a:pt x="6827" y="62"/>
                    <a:pt x="6678" y="32"/>
                    <a:pt x="6529" y="3"/>
                  </a:cubicBezTo>
                  <a:close/>
                </a:path>
              </a:pathLst>
            </a:custGeom>
            <a:solidFill>
              <a:srgbClr val="5778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5"/>
            <p:cNvSpPr/>
            <p:nvPr/>
          </p:nvSpPr>
          <p:spPr>
            <a:xfrm rot="599113">
              <a:off x="2792336" y="3604945"/>
              <a:ext cx="526810" cy="173097"/>
            </a:xfrm>
            <a:custGeom>
              <a:avLst/>
              <a:gdLst/>
              <a:ahLst/>
              <a:cxnLst/>
              <a:rect l="l" t="t" r="r" b="b"/>
              <a:pathLst>
                <a:path w="10548" h="3466" extrusionOk="0">
                  <a:moveTo>
                    <a:pt x="10517" y="1"/>
                  </a:moveTo>
                  <a:cubicBezTo>
                    <a:pt x="10349" y="46"/>
                    <a:pt x="10152" y="92"/>
                    <a:pt x="9954" y="153"/>
                  </a:cubicBezTo>
                  <a:cubicBezTo>
                    <a:pt x="8799" y="472"/>
                    <a:pt x="7204" y="943"/>
                    <a:pt x="5441" y="1505"/>
                  </a:cubicBezTo>
                  <a:cubicBezTo>
                    <a:pt x="4119" y="1946"/>
                    <a:pt x="2888" y="2356"/>
                    <a:pt x="1885" y="2691"/>
                  </a:cubicBezTo>
                  <a:cubicBezTo>
                    <a:pt x="1961" y="2736"/>
                    <a:pt x="2037" y="2782"/>
                    <a:pt x="2128" y="2827"/>
                  </a:cubicBezTo>
                  <a:cubicBezTo>
                    <a:pt x="3116" y="2523"/>
                    <a:pt x="4271" y="2159"/>
                    <a:pt x="5517" y="1748"/>
                  </a:cubicBezTo>
                  <a:cubicBezTo>
                    <a:pt x="7280" y="1171"/>
                    <a:pt x="8860" y="685"/>
                    <a:pt x="10015" y="320"/>
                  </a:cubicBezTo>
                  <a:lnTo>
                    <a:pt x="10547" y="153"/>
                  </a:lnTo>
                  <a:cubicBezTo>
                    <a:pt x="10547" y="107"/>
                    <a:pt x="10517" y="46"/>
                    <a:pt x="10517" y="1"/>
                  </a:cubicBezTo>
                  <a:close/>
                  <a:moveTo>
                    <a:pt x="76" y="3298"/>
                  </a:moveTo>
                  <a:lnTo>
                    <a:pt x="46" y="3374"/>
                  </a:lnTo>
                  <a:lnTo>
                    <a:pt x="91" y="3298"/>
                  </a:lnTo>
                  <a:close/>
                  <a:moveTo>
                    <a:pt x="46" y="3374"/>
                  </a:moveTo>
                  <a:lnTo>
                    <a:pt x="0" y="3466"/>
                  </a:lnTo>
                  <a:lnTo>
                    <a:pt x="107" y="3435"/>
                  </a:lnTo>
                  <a:lnTo>
                    <a:pt x="46" y="3374"/>
                  </a:lnTo>
                  <a:close/>
                </a:path>
              </a:pathLst>
            </a:custGeom>
            <a:solidFill>
              <a:srgbClr val="5778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5"/>
            <p:cNvSpPr/>
            <p:nvPr/>
          </p:nvSpPr>
          <p:spPr>
            <a:xfrm rot="599113">
              <a:off x="2739800" y="3675709"/>
              <a:ext cx="577603" cy="177692"/>
            </a:xfrm>
            <a:custGeom>
              <a:avLst/>
              <a:gdLst/>
              <a:ahLst/>
              <a:cxnLst/>
              <a:rect l="l" t="t" r="r" b="b"/>
              <a:pathLst>
                <a:path w="11565" h="3558" extrusionOk="0">
                  <a:moveTo>
                    <a:pt x="11550" y="1"/>
                  </a:moveTo>
                  <a:lnTo>
                    <a:pt x="10957" y="153"/>
                  </a:lnTo>
                  <a:cubicBezTo>
                    <a:pt x="9665" y="502"/>
                    <a:pt x="7918" y="1004"/>
                    <a:pt x="5988" y="1597"/>
                  </a:cubicBezTo>
                  <a:lnTo>
                    <a:pt x="5167" y="1840"/>
                  </a:lnTo>
                  <a:lnTo>
                    <a:pt x="5319" y="1825"/>
                  </a:lnTo>
                  <a:lnTo>
                    <a:pt x="5319" y="1825"/>
                  </a:lnTo>
                  <a:cubicBezTo>
                    <a:pt x="5121" y="1977"/>
                    <a:pt x="4924" y="2129"/>
                    <a:pt x="4696" y="2235"/>
                  </a:cubicBezTo>
                  <a:lnTo>
                    <a:pt x="6064" y="1825"/>
                  </a:lnTo>
                  <a:lnTo>
                    <a:pt x="11003" y="320"/>
                  </a:lnTo>
                  <a:lnTo>
                    <a:pt x="11565" y="153"/>
                  </a:lnTo>
                  <a:cubicBezTo>
                    <a:pt x="11565" y="92"/>
                    <a:pt x="11550" y="47"/>
                    <a:pt x="11550" y="1"/>
                  </a:cubicBezTo>
                  <a:close/>
                  <a:moveTo>
                    <a:pt x="2401" y="2691"/>
                  </a:moveTo>
                  <a:lnTo>
                    <a:pt x="1049" y="3101"/>
                  </a:lnTo>
                  <a:lnTo>
                    <a:pt x="76" y="3405"/>
                  </a:lnTo>
                  <a:lnTo>
                    <a:pt x="30" y="3511"/>
                  </a:lnTo>
                  <a:lnTo>
                    <a:pt x="0" y="3557"/>
                  </a:lnTo>
                  <a:cubicBezTo>
                    <a:pt x="304" y="3481"/>
                    <a:pt x="669" y="3390"/>
                    <a:pt x="1094" y="3284"/>
                  </a:cubicBezTo>
                  <a:cubicBezTo>
                    <a:pt x="1657" y="3132"/>
                    <a:pt x="2295" y="2949"/>
                    <a:pt x="3009" y="2736"/>
                  </a:cubicBezTo>
                  <a:lnTo>
                    <a:pt x="2918" y="2736"/>
                  </a:lnTo>
                  <a:cubicBezTo>
                    <a:pt x="2751" y="2736"/>
                    <a:pt x="2568" y="2721"/>
                    <a:pt x="2401" y="2691"/>
                  </a:cubicBezTo>
                  <a:close/>
                </a:path>
              </a:pathLst>
            </a:custGeom>
            <a:solidFill>
              <a:srgbClr val="5778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5"/>
            <p:cNvSpPr/>
            <p:nvPr/>
          </p:nvSpPr>
          <p:spPr>
            <a:xfrm rot="599113">
              <a:off x="2786348" y="3772548"/>
              <a:ext cx="529057" cy="133644"/>
            </a:xfrm>
            <a:custGeom>
              <a:avLst/>
              <a:gdLst/>
              <a:ahLst/>
              <a:cxnLst/>
              <a:rect l="l" t="t" r="r" b="b"/>
              <a:pathLst>
                <a:path w="10593" h="2676" extrusionOk="0">
                  <a:moveTo>
                    <a:pt x="10578" y="1"/>
                  </a:moveTo>
                  <a:lnTo>
                    <a:pt x="10578" y="16"/>
                  </a:lnTo>
                  <a:cubicBezTo>
                    <a:pt x="10334" y="62"/>
                    <a:pt x="10030" y="138"/>
                    <a:pt x="9696" y="198"/>
                  </a:cubicBezTo>
                  <a:cubicBezTo>
                    <a:pt x="8617" y="457"/>
                    <a:pt x="7113" y="806"/>
                    <a:pt x="5471" y="1232"/>
                  </a:cubicBezTo>
                  <a:cubicBezTo>
                    <a:pt x="3815" y="1642"/>
                    <a:pt x="2326" y="2022"/>
                    <a:pt x="1262" y="2311"/>
                  </a:cubicBezTo>
                  <a:cubicBezTo>
                    <a:pt x="730" y="2463"/>
                    <a:pt x="304" y="2584"/>
                    <a:pt x="0" y="2675"/>
                  </a:cubicBezTo>
                  <a:lnTo>
                    <a:pt x="456" y="2675"/>
                  </a:lnTo>
                  <a:cubicBezTo>
                    <a:pt x="699" y="2615"/>
                    <a:pt x="973" y="2554"/>
                    <a:pt x="1292" y="2478"/>
                  </a:cubicBezTo>
                  <a:cubicBezTo>
                    <a:pt x="2386" y="2235"/>
                    <a:pt x="3876" y="1870"/>
                    <a:pt x="5532" y="1460"/>
                  </a:cubicBezTo>
                  <a:cubicBezTo>
                    <a:pt x="7173" y="1049"/>
                    <a:pt x="8663" y="654"/>
                    <a:pt x="9742" y="366"/>
                  </a:cubicBezTo>
                  <a:cubicBezTo>
                    <a:pt x="10061" y="290"/>
                    <a:pt x="10350" y="198"/>
                    <a:pt x="10593" y="138"/>
                  </a:cubicBezTo>
                  <a:lnTo>
                    <a:pt x="10578" y="1"/>
                  </a:lnTo>
                  <a:close/>
                </a:path>
              </a:pathLst>
            </a:custGeom>
            <a:solidFill>
              <a:srgbClr val="5778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5"/>
            <p:cNvSpPr/>
            <p:nvPr/>
          </p:nvSpPr>
          <p:spPr>
            <a:xfrm rot="599113">
              <a:off x="3068760" y="3879554"/>
              <a:ext cx="240630" cy="56933"/>
            </a:xfrm>
            <a:custGeom>
              <a:avLst/>
              <a:gdLst/>
              <a:ahLst/>
              <a:cxnLst/>
              <a:rect l="l" t="t" r="r" b="b"/>
              <a:pathLst>
                <a:path w="4818" h="1140" extrusionOk="0">
                  <a:moveTo>
                    <a:pt x="4803" y="0"/>
                  </a:moveTo>
                  <a:lnTo>
                    <a:pt x="4468" y="76"/>
                  </a:lnTo>
                  <a:cubicBezTo>
                    <a:pt x="3830" y="198"/>
                    <a:pt x="2979" y="380"/>
                    <a:pt x="2037" y="608"/>
                  </a:cubicBezTo>
                  <a:cubicBezTo>
                    <a:pt x="1277" y="806"/>
                    <a:pt x="563" y="973"/>
                    <a:pt x="0" y="1125"/>
                  </a:cubicBezTo>
                  <a:lnTo>
                    <a:pt x="882" y="1140"/>
                  </a:lnTo>
                  <a:cubicBezTo>
                    <a:pt x="1262" y="1049"/>
                    <a:pt x="1672" y="957"/>
                    <a:pt x="2097" y="851"/>
                  </a:cubicBezTo>
                  <a:cubicBezTo>
                    <a:pt x="3040" y="638"/>
                    <a:pt x="3891" y="410"/>
                    <a:pt x="4499" y="243"/>
                  </a:cubicBezTo>
                  <a:lnTo>
                    <a:pt x="4818" y="152"/>
                  </a:lnTo>
                  <a:lnTo>
                    <a:pt x="4818" y="0"/>
                  </a:lnTo>
                  <a:close/>
                </a:path>
              </a:pathLst>
            </a:custGeom>
            <a:solidFill>
              <a:srgbClr val="5778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5"/>
            <p:cNvSpPr/>
            <p:nvPr/>
          </p:nvSpPr>
          <p:spPr>
            <a:xfrm rot="599113">
              <a:off x="2690386" y="3132738"/>
              <a:ext cx="139643" cy="114416"/>
            </a:xfrm>
            <a:custGeom>
              <a:avLst/>
              <a:gdLst/>
              <a:ahLst/>
              <a:cxnLst/>
              <a:rect l="l" t="t" r="r" b="b"/>
              <a:pathLst>
                <a:path w="2796" h="2291" extrusionOk="0">
                  <a:moveTo>
                    <a:pt x="1412" y="0"/>
                  </a:moveTo>
                  <a:cubicBezTo>
                    <a:pt x="1381" y="0"/>
                    <a:pt x="1351" y="8"/>
                    <a:pt x="1323" y="26"/>
                  </a:cubicBezTo>
                  <a:cubicBezTo>
                    <a:pt x="973" y="254"/>
                    <a:pt x="1429" y="922"/>
                    <a:pt x="1429" y="922"/>
                  </a:cubicBezTo>
                  <a:cubicBezTo>
                    <a:pt x="1429" y="922"/>
                    <a:pt x="1005" y="365"/>
                    <a:pt x="730" y="365"/>
                  </a:cubicBezTo>
                  <a:cubicBezTo>
                    <a:pt x="697" y="365"/>
                    <a:pt x="666" y="373"/>
                    <a:pt x="639" y="390"/>
                  </a:cubicBezTo>
                  <a:cubicBezTo>
                    <a:pt x="380" y="558"/>
                    <a:pt x="684" y="1014"/>
                    <a:pt x="958" y="1333"/>
                  </a:cubicBezTo>
                  <a:cubicBezTo>
                    <a:pt x="912" y="1317"/>
                    <a:pt x="867" y="1287"/>
                    <a:pt x="836" y="1257"/>
                  </a:cubicBezTo>
                  <a:cubicBezTo>
                    <a:pt x="701" y="1166"/>
                    <a:pt x="490" y="1009"/>
                    <a:pt x="321" y="1009"/>
                  </a:cubicBezTo>
                  <a:cubicBezTo>
                    <a:pt x="263" y="1009"/>
                    <a:pt x="210" y="1027"/>
                    <a:pt x="168" y="1074"/>
                  </a:cubicBezTo>
                  <a:cubicBezTo>
                    <a:pt x="0" y="1241"/>
                    <a:pt x="517" y="1667"/>
                    <a:pt x="1231" y="2290"/>
                  </a:cubicBezTo>
                  <a:lnTo>
                    <a:pt x="2781" y="1530"/>
                  </a:lnTo>
                  <a:cubicBezTo>
                    <a:pt x="2781" y="1530"/>
                    <a:pt x="2796" y="234"/>
                    <a:pt x="2466" y="234"/>
                  </a:cubicBezTo>
                  <a:cubicBezTo>
                    <a:pt x="2455" y="234"/>
                    <a:pt x="2444" y="236"/>
                    <a:pt x="2432" y="238"/>
                  </a:cubicBezTo>
                  <a:cubicBezTo>
                    <a:pt x="2067" y="330"/>
                    <a:pt x="2189" y="998"/>
                    <a:pt x="2189" y="998"/>
                  </a:cubicBezTo>
                  <a:cubicBezTo>
                    <a:pt x="2189" y="998"/>
                    <a:pt x="1754" y="0"/>
                    <a:pt x="1412" y="0"/>
                  </a:cubicBezTo>
                  <a:close/>
                </a:path>
              </a:pathLst>
            </a:custGeom>
            <a:solidFill>
              <a:srgbClr val="F9D5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5"/>
            <p:cNvSpPr/>
            <p:nvPr/>
          </p:nvSpPr>
          <p:spPr>
            <a:xfrm rot="599113">
              <a:off x="2830143" y="3048911"/>
              <a:ext cx="704411" cy="538270"/>
            </a:xfrm>
            <a:custGeom>
              <a:avLst/>
              <a:gdLst/>
              <a:ahLst/>
              <a:cxnLst/>
              <a:rect l="l" t="t" r="r" b="b"/>
              <a:pathLst>
                <a:path w="14104" h="10778" extrusionOk="0">
                  <a:moveTo>
                    <a:pt x="8047" y="0"/>
                  </a:moveTo>
                  <a:cubicBezTo>
                    <a:pt x="4739" y="0"/>
                    <a:pt x="3071" y="3133"/>
                    <a:pt x="3071" y="3133"/>
                  </a:cubicBezTo>
                  <a:cubicBezTo>
                    <a:pt x="3071" y="3133"/>
                    <a:pt x="1" y="7692"/>
                    <a:pt x="6627" y="10260"/>
                  </a:cubicBezTo>
                  <a:cubicBezTo>
                    <a:pt x="7549" y="10622"/>
                    <a:pt x="8353" y="10777"/>
                    <a:pt x="9056" y="10777"/>
                  </a:cubicBezTo>
                  <a:cubicBezTo>
                    <a:pt x="12013" y="10777"/>
                    <a:pt x="13157" y="8019"/>
                    <a:pt x="13587" y="6263"/>
                  </a:cubicBezTo>
                  <a:cubicBezTo>
                    <a:pt x="14104" y="4181"/>
                    <a:pt x="13192" y="2008"/>
                    <a:pt x="11338" y="944"/>
                  </a:cubicBezTo>
                  <a:lnTo>
                    <a:pt x="11171" y="853"/>
                  </a:lnTo>
                  <a:cubicBezTo>
                    <a:pt x="10004" y="240"/>
                    <a:pt x="8963" y="0"/>
                    <a:pt x="8047" y="0"/>
                  </a:cubicBezTo>
                  <a:close/>
                </a:path>
              </a:pathLst>
            </a:custGeom>
            <a:solidFill>
              <a:srgbClr val="F9D5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5"/>
            <p:cNvSpPr/>
            <p:nvPr/>
          </p:nvSpPr>
          <p:spPr>
            <a:xfrm rot="599113">
              <a:off x="3409400" y="3467198"/>
              <a:ext cx="102485" cy="99334"/>
            </a:xfrm>
            <a:custGeom>
              <a:avLst/>
              <a:gdLst/>
              <a:ahLst/>
              <a:cxnLst/>
              <a:rect l="l" t="t" r="r" b="b"/>
              <a:pathLst>
                <a:path w="2052" h="1989" extrusionOk="0">
                  <a:moveTo>
                    <a:pt x="1209" y="1"/>
                  </a:moveTo>
                  <a:cubicBezTo>
                    <a:pt x="1033" y="1"/>
                    <a:pt x="858" y="59"/>
                    <a:pt x="714" y="176"/>
                  </a:cubicBezTo>
                  <a:lnTo>
                    <a:pt x="0" y="784"/>
                  </a:lnTo>
                  <a:cubicBezTo>
                    <a:pt x="61" y="1042"/>
                    <a:pt x="167" y="1300"/>
                    <a:pt x="304" y="1528"/>
                  </a:cubicBezTo>
                  <a:cubicBezTo>
                    <a:pt x="441" y="1771"/>
                    <a:pt x="669" y="1923"/>
                    <a:pt x="927" y="1984"/>
                  </a:cubicBezTo>
                  <a:cubicBezTo>
                    <a:pt x="959" y="1987"/>
                    <a:pt x="991" y="1989"/>
                    <a:pt x="1023" y="1989"/>
                  </a:cubicBezTo>
                  <a:cubicBezTo>
                    <a:pt x="1304" y="1989"/>
                    <a:pt x="1556" y="1868"/>
                    <a:pt x="1748" y="1650"/>
                  </a:cubicBezTo>
                  <a:cubicBezTo>
                    <a:pt x="1945" y="1422"/>
                    <a:pt x="2052" y="1133"/>
                    <a:pt x="2036" y="829"/>
                  </a:cubicBezTo>
                  <a:cubicBezTo>
                    <a:pt x="2021" y="510"/>
                    <a:pt x="1839" y="236"/>
                    <a:pt x="1565" y="84"/>
                  </a:cubicBezTo>
                  <a:cubicBezTo>
                    <a:pt x="1453" y="29"/>
                    <a:pt x="1331" y="1"/>
                    <a:pt x="1209" y="1"/>
                  </a:cubicBezTo>
                  <a:close/>
                </a:path>
              </a:pathLst>
            </a:custGeom>
            <a:solidFill>
              <a:srgbClr val="F9D5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5"/>
            <p:cNvSpPr/>
            <p:nvPr/>
          </p:nvSpPr>
          <p:spPr>
            <a:xfrm rot="599113">
              <a:off x="3451284" y="3485862"/>
              <a:ext cx="45599" cy="62277"/>
            </a:xfrm>
            <a:custGeom>
              <a:avLst/>
              <a:gdLst/>
              <a:ahLst/>
              <a:cxnLst/>
              <a:rect l="l" t="t" r="r" b="b"/>
              <a:pathLst>
                <a:path w="913" h="1247" extrusionOk="0">
                  <a:moveTo>
                    <a:pt x="381" y="1"/>
                  </a:moveTo>
                  <a:cubicBezTo>
                    <a:pt x="290" y="1"/>
                    <a:pt x="198" y="31"/>
                    <a:pt x="122" y="92"/>
                  </a:cubicBezTo>
                  <a:cubicBezTo>
                    <a:pt x="46" y="137"/>
                    <a:pt x="16" y="244"/>
                    <a:pt x="62" y="320"/>
                  </a:cubicBezTo>
                  <a:cubicBezTo>
                    <a:pt x="138" y="426"/>
                    <a:pt x="290" y="365"/>
                    <a:pt x="411" y="411"/>
                  </a:cubicBezTo>
                  <a:cubicBezTo>
                    <a:pt x="487" y="457"/>
                    <a:pt x="548" y="548"/>
                    <a:pt x="533" y="654"/>
                  </a:cubicBezTo>
                  <a:cubicBezTo>
                    <a:pt x="502" y="745"/>
                    <a:pt x="457" y="836"/>
                    <a:pt x="366" y="882"/>
                  </a:cubicBezTo>
                  <a:cubicBezTo>
                    <a:pt x="290" y="928"/>
                    <a:pt x="198" y="958"/>
                    <a:pt x="107" y="958"/>
                  </a:cubicBezTo>
                  <a:cubicBezTo>
                    <a:pt x="107" y="958"/>
                    <a:pt x="100" y="951"/>
                    <a:pt x="91" y="951"/>
                  </a:cubicBezTo>
                  <a:cubicBezTo>
                    <a:pt x="87" y="951"/>
                    <a:pt x="82" y="953"/>
                    <a:pt x="77" y="958"/>
                  </a:cubicBezTo>
                  <a:cubicBezTo>
                    <a:pt x="46" y="958"/>
                    <a:pt x="16" y="988"/>
                    <a:pt x="1" y="1019"/>
                  </a:cubicBezTo>
                  <a:cubicBezTo>
                    <a:pt x="1" y="1080"/>
                    <a:pt x="31" y="1125"/>
                    <a:pt x="77" y="1156"/>
                  </a:cubicBezTo>
                  <a:cubicBezTo>
                    <a:pt x="153" y="1216"/>
                    <a:pt x="244" y="1247"/>
                    <a:pt x="335" y="1247"/>
                  </a:cubicBezTo>
                  <a:cubicBezTo>
                    <a:pt x="457" y="1247"/>
                    <a:pt x="563" y="1201"/>
                    <a:pt x="654" y="1140"/>
                  </a:cubicBezTo>
                  <a:cubicBezTo>
                    <a:pt x="806" y="1004"/>
                    <a:pt x="897" y="821"/>
                    <a:pt x="897" y="608"/>
                  </a:cubicBezTo>
                  <a:cubicBezTo>
                    <a:pt x="913" y="411"/>
                    <a:pt x="822" y="213"/>
                    <a:pt x="670" y="92"/>
                  </a:cubicBezTo>
                  <a:cubicBezTo>
                    <a:pt x="578" y="31"/>
                    <a:pt x="487" y="1"/>
                    <a:pt x="381" y="1"/>
                  </a:cubicBezTo>
                  <a:close/>
                </a:path>
              </a:pathLst>
            </a:custGeom>
            <a:solidFill>
              <a:srgbClr val="F1B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5"/>
            <p:cNvSpPr/>
            <p:nvPr/>
          </p:nvSpPr>
          <p:spPr>
            <a:xfrm rot="599113">
              <a:off x="3447118" y="3484884"/>
              <a:ext cx="52441" cy="51090"/>
            </a:xfrm>
            <a:custGeom>
              <a:avLst/>
              <a:gdLst/>
              <a:ahLst/>
              <a:cxnLst/>
              <a:rect l="l" t="t" r="r" b="b"/>
              <a:pathLst>
                <a:path w="1050" h="1023" extrusionOk="0">
                  <a:moveTo>
                    <a:pt x="517" y="0"/>
                  </a:moveTo>
                  <a:cubicBezTo>
                    <a:pt x="456" y="0"/>
                    <a:pt x="396" y="16"/>
                    <a:pt x="335" y="46"/>
                  </a:cubicBezTo>
                  <a:cubicBezTo>
                    <a:pt x="274" y="76"/>
                    <a:pt x="228" y="122"/>
                    <a:pt x="198" y="168"/>
                  </a:cubicBezTo>
                  <a:cubicBezTo>
                    <a:pt x="144" y="248"/>
                    <a:pt x="90" y="353"/>
                    <a:pt x="68" y="449"/>
                  </a:cubicBezTo>
                  <a:lnTo>
                    <a:pt x="68" y="449"/>
                  </a:lnTo>
                  <a:cubicBezTo>
                    <a:pt x="66" y="452"/>
                    <a:pt x="64" y="454"/>
                    <a:pt x="61" y="456"/>
                  </a:cubicBezTo>
                  <a:lnTo>
                    <a:pt x="66" y="459"/>
                  </a:lnTo>
                  <a:lnTo>
                    <a:pt x="66" y="459"/>
                  </a:lnTo>
                  <a:cubicBezTo>
                    <a:pt x="64" y="468"/>
                    <a:pt x="63" y="478"/>
                    <a:pt x="61" y="487"/>
                  </a:cubicBezTo>
                  <a:lnTo>
                    <a:pt x="0" y="684"/>
                  </a:lnTo>
                  <a:lnTo>
                    <a:pt x="137" y="532"/>
                  </a:lnTo>
                  <a:cubicBezTo>
                    <a:pt x="198" y="487"/>
                    <a:pt x="259" y="441"/>
                    <a:pt x="350" y="426"/>
                  </a:cubicBezTo>
                  <a:cubicBezTo>
                    <a:pt x="411" y="426"/>
                    <a:pt x="487" y="441"/>
                    <a:pt x="532" y="487"/>
                  </a:cubicBezTo>
                  <a:cubicBezTo>
                    <a:pt x="593" y="532"/>
                    <a:pt x="608" y="593"/>
                    <a:pt x="608" y="654"/>
                  </a:cubicBezTo>
                  <a:cubicBezTo>
                    <a:pt x="593" y="715"/>
                    <a:pt x="578" y="775"/>
                    <a:pt x="532" y="806"/>
                  </a:cubicBezTo>
                  <a:cubicBezTo>
                    <a:pt x="472" y="867"/>
                    <a:pt x="396" y="912"/>
                    <a:pt x="304" y="927"/>
                  </a:cubicBezTo>
                  <a:cubicBezTo>
                    <a:pt x="244" y="943"/>
                    <a:pt x="213" y="958"/>
                    <a:pt x="213" y="958"/>
                  </a:cubicBezTo>
                  <a:lnTo>
                    <a:pt x="320" y="958"/>
                  </a:lnTo>
                  <a:cubicBezTo>
                    <a:pt x="350" y="958"/>
                    <a:pt x="396" y="943"/>
                    <a:pt x="441" y="927"/>
                  </a:cubicBezTo>
                  <a:cubicBezTo>
                    <a:pt x="487" y="912"/>
                    <a:pt x="532" y="882"/>
                    <a:pt x="578" y="851"/>
                  </a:cubicBezTo>
                  <a:cubicBezTo>
                    <a:pt x="639" y="791"/>
                    <a:pt x="669" y="730"/>
                    <a:pt x="684" y="654"/>
                  </a:cubicBezTo>
                  <a:cubicBezTo>
                    <a:pt x="684" y="563"/>
                    <a:pt x="654" y="487"/>
                    <a:pt x="593" y="426"/>
                  </a:cubicBezTo>
                  <a:cubicBezTo>
                    <a:pt x="530" y="363"/>
                    <a:pt x="456" y="331"/>
                    <a:pt x="380" y="331"/>
                  </a:cubicBezTo>
                  <a:cubicBezTo>
                    <a:pt x="365" y="331"/>
                    <a:pt x="350" y="332"/>
                    <a:pt x="335" y="335"/>
                  </a:cubicBezTo>
                  <a:cubicBezTo>
                    <a:pt x="282" y="335"/>
                    <a:pt x="233" y="346"/>
                    <a:pt x="187" y="367"/>
                  </a:cubicBezTo>
                  <a:lnTo>
                    <a:pt x="187" y="367"/>
                  </a:lnTo>
                  <a:cubicBezTo>
                    <a:pt x="212" y="314"/>
                    <a:pt x="240" y="264"/>
                    <a:pt x="274" y="213"/>
                  </a:cubicBezTo>
                  <a:cubicBezTo>
                    <a:pt x="320" y="137"/>
                    <a:pt x="411" y="76"/>
                    <a:pt x="517" y="76"/>
                  </a:cubicBezTo>
                  <a:cubicBezTo>
                    <a:pt x="608" y="92"/>
                    <a:pt x="684" y="122"/>
                    <a:pt x="760" y="183"/>
                  </a:cubicBezTo>
                  <a:cubicBezTo>
                    <a:pt x="882" y="289"/>
                    <a:pt x="958" y="441"/>
                    <a:pt x="958" y="608"/>
                  </a:cubicBezTo>
                  <a:cubicBezTo>
                    <a:pt x="943" y="730"/>
                    <a:pt x="912" y="836"/>
                    <a:pt x="836" y="927"/>
                  </a:cubicBezTo>
                  <a:cubicBezTo>
                    <a:pt x="791" y="988"/>
                    <a:pt x="760" y="1019"/>
                    <a:pt x="760" y="1019"/>
                  </a:cubicBezTo>
                  <a:cubicBezTo>
                    <a:pt x="760" y="1021"/>
                    <a:pt x="762" y="1023"/>
                    <a:pt x="764" y="1023"/>
                  </a:cubicBezTo>
                  <a:cubicBezTo>
                    <a:pt x="777" y="1023"/>
                    <a:pt x="817" y="995"/>
                    <a:pt x="867" y="958"/>
                  </a:cubicBezTo>
                  <a:cubicBezTo>
                    <a:pt x="958" y="867"/>
                    <a:pt x="1019" y="745"/>
                    <a:pt x="1034" y="623"/>
                  </a:cubicBezTo>
                  <a:cubicBezTo>
                    <a:pt x="1049" y="441"/>
                    <a:pt x="973" y="244"/>
                    <a:pt x="836" y="122"/>
                  </a:cubicBezTo>
                  <a:cubicBezTo>
                    <a:pt x="745" y="46"/>
                    <a:pt x="639" y="0"/>
                    <a:pt x="517" y="0"/>
                  </a:cubicBezTo>
                  <a:close/>
                </a:path>
              </a:pathLst>
            </a:custGeom>
            <a:solidFill>
              <a:srgbClr val="9A43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5"/>
            <p:cNvSpPr/>
            <p:nvPr/>
          </p:nvSpPr>
          <p:spPr>
            <a:xfrm rot="599113">
              <a:off x="2926382" y="3124088"/>
              <a:ext cx="99439" cy="100183"/>
            </a:xfrm>
            <a:custGeom>
              <a:avLst/>
              <a:gdLst/>
              <a:ahLst/>
              <a:cxnLst/>
              <a:rect l="l" t="t" r="r" b="b"/>
              <a:pathLst>
                <a:path w="1991" h="2006" extrusionOk="0">
                  <a:moveTo>
                    <a:pt x="1003" y="0"/>
                  </a:moveTo>
                  <a:cubicBezTo>
                    <a:pt x="714" y="0"/>
                    <a:pt x="432" y="135"/>
                    <a:pt x="258" y="366"/>
                  </a:cubicBezTo>
                  <a:cubicBezTo>
                    <a:pt x="76" y="625"/>
                    <a:pt x="0" y="929"/>
                    <a:pt x="61" y="1232"/>
                  </a:cubicBezTo>
                  <a:cubicBezTo>
                    <a:pt x="91" y="1536"/>
                    <a:pt x="274" y="1810"/>
                    <a:pt x="547" y="1947"/>
                  </a:cubicBezTo>
                  <a:cubicBezTo>
                    <a:pt x="658" y="1986"/>
                    <a:pt x="774" y="2005"/>
                    <a:pt x="890" y="2005"/>
                  </a:cubicBezTo>
                  <a:cubicBezTo>
                    <a:pt x="1045" y="2005"/>
                    <a:pt x="1199" y="1971"/>
                    <a:pt x="1337" y="1901"/>
                  </a:cubicBezTo>
                  <a:cubicBezTo>
                    <a:pt x="1565" y="1780"/>
                    <a:pt x="1793" y="1628"/>
                    <a:pt x="1991" y="1445"/>
                  </a:cubicBezTo>
                  <a:lnTo>
                    <a:pt x="1717" y="533"/>
                  </a:lnTo>
                  <a:cubicBezTo>
                    <a:pt x="1626" y="245"/>
                    <a:pt x="1353" y="32"/>
                    <a:pt x="1049" y="1"/>
                  </a:cubicBezTo>
                  <a:cubicBezTo>
                    <a:pt x="1033" y="1"/>
                    <a:pt x="1018" y="0"/>
                    <a:pt x="1003" y="0"/>
                  </a:cubicBezTo>
                  <a:close/>
                </a:path>
              </a:pathLst>
            </a:custGeom>
            <a:solidFill>
              <a:srgbClr val="F9D5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5"/>
            <p:cNvSpPr/>
            <p:nvPr/>
          </p:nvSpPr>
          <p:spPr>
            <a:xfrm rot="599113">
              <a:off x="2942318" y="3138894"/>
              <a:ext cx="55438" cy="60829"/>
            </a:xfrm>
            <a:custGeom>
              <a:avLst/>
              <a:gdLst/>
              <a:ahLst/>
              <a:cxnLst/>
              <a:rect l="l" t="t" r="r" b="b"/>
              <a:pathLst>
                <a:path w="1110" h="1218" extrusionOk="0">
                  <a:moveTo>
                    <a:pt x="684" y="0"/>
                  </a:moveTo>
                  <a:cubicBezTo>
                    <a:pt x="674" y="0"/>
                    <a:pt x="664" y="1"/>
                    <a:pt x="654" y="2"/>
                  </a:cubicBezTo>
                  <a:lnTo>
                    <a:pt x="623" y="2"/>
                  </a:lnTo>
                  <a:cubicBezTo>
                    <a:pt x="426" y="17"/>
                    <a:pt x="243" y="138"/>
                    <a:pt x="152" y="306"/>
                  </a:cubicBezTo>
                  <a:cubicBezTo>
                    <a:pt x="30" y="488"/>
                    <a:pt x="0" y="701"/>
                    <a:pt x="76" y="898"/>
                  </a:cubicBezTo>
                  <a:cubicBezTo>
                    <a:pt x="137" y="1081"/>
                    <a:pt x="304" y="1202"/>
                    <a:pt x="517" y="1217"/>
                  </a:cubicBezTo>
                  <a:lnTo>
                    <a:pt x="532" y="1217"/>
                  </a:lnTo>
                  <a:cubicBezTo>
                    <a:pt x="593" y="1217"/>
                    <a:pt x="638" y="1187"/>
                    <a:pt x="684" y="1141"/>
                  </a:cubicBezTo>
                  <a:cubicBezTo>
                    <a:pt x="699" y="1096"/>
                    <a:pt x="669" y="1035"/>
                    <a:pt x="623" y="1035"/>
                  </a:cubicBezTo>
                  <a:cubicBezTo>
                    <a:pt x="547" y="974"/>
                    <a:pt x="486" y="898"/>
                    <a:pt x="456" y="822"/>
                  </a:cubicBezTo>
                  <a:cubicBezTo>
                    <a:pt x="410" y="731"/>
                    <a:pt x="395" y="640"/>
                    <a:pt x="441" y="549"/>
                  </a:cubicBezTo>
                  <a:cubicBezTo>
                    <a:pt x="471" y="473"/>
                    <a:pt x="547" y="427"/>
                    <a:pt x="623" y="412"/>
                  </a:cubicBezTo>
                  <a:lnTo>
                    <a:pt x="654" y="412"/>
                  </a:lnTo>
                  <a:cubicBezTo>
                    <a:pt x="760" y="427"/>
                    <a:pt x="851" y="534"/>
                    <a:pt x="957" y="534"/>
                  </a:cubicBezTo>
                  <a:cubicBezTo>
                    <a:pt x="973" y="534"/>
                    <a:pt x="988" y="534"/>
                    <a:pt x="1003" y="518"/>
                  </a:cubicBezTo>
                  <a:cubicBezTo>
                    <a:pt x="1079" y="473"/>
                    <a:pt x="1109" y="382"/>
                    <a:pt x="1079" y="290"/>
                  </a:cubicBezTo>
                  <a:cubicBezTo>
                    <a:pt x="1007" y="118"/>
                    <a:pt x="854" y="0"/>
                    <a:pt x="684" y="0"/>
                  </a:cubicBezTo>
                  <a:close/>
                </a:path>
              </a:pathLst>
            </a:custGeom>
            <a:solidFill>
              <a:srgbClr val="F1B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5"/>
            <p:cNvSpPr/>
            <p:nvPr/>
          </p:nvSpPr>
          <p:spPr>
            <a:xfrm rot="599113">
              <a:off x="2946278" y="3137461"/>
              <a:ext cx="50943" cy="52888"/>
            </a:xfrm>
            <a:custGeom>
              <a:avLst/>
              <a:gdLst/>
              <a:ahLst/>
              <a:cxnLst/>
              <a:rect l="l" t="t" r="r" b="b"/>
              <a:pathLst>
                <a:path w="1020" h="1059" extrusionOk="0">
                  <a:moveTo>
                    <a:pt x="573" y="0"/>
                  </a:moveTo>
                  <a:cubicBezTo>
                    <a:pt x="554" y="0"/>
                    <a:pt x="536" y="2"/>
                    <a:pt x="518" y="4"/>
                  </a:cubicBezTo>
                  <a:cubicBezTo>
                    <a:pt x="320" y="35"/>
                    <a:pt x="168" y="156"/>
                    <a:pt x="77" y="323"/>
                  </a:cubicBezTo>
                  <a:cubicBezTo>
                    <a:pt x="16" y="445"/>
                    <a:pt x="1" y="567"/>
                    <a:pt x="31" y="688"/>
                  </a:cubicBezTo>
                  <a:cubicBezTo>
                    <a:pt x="46" y="779"/>
                    <a:pt x="77" y="810"/>
                    <a:pt x="77" y="810"/>
                  </a:cubicBezTo>
                  <a:cubicBezTo>
                    <a:pt x="77" y="779"/>
                    <a:pt x="77" y="734"/>
                    <a:pt x="77" y="703"/>
                  </a:cubicBezTo>
                  <a:cubicBezTo>
                    <a:pt x="62" y="582"/>
                    <a:pt x="92" y="475"/>
                    <a:pt x="153" y="384"/>
                  </a:cubicBezTo>
                  <a:cubicBezTo>
                    <a:pt x="229" y="232"/>
                    <a:pt x="381" y="141"/>
                    <a:pt x="533" y="111"/>
                  </a:cubicBezTo>
                  <a:cubicBezTo>
                    <a:pt x="549" y="108"/>
                    <a:pt x="566" y="107"/>
                    <a:pt x="582" y="107"/>
                  </a:cubicBezTo>
                  <a:cubicBezTo>
                    <a:pt x="661" y="107"/>
                    <a:pt x="744" y="134"/>
                    <a:pt x="806" y="171"/>
                  </a:cubicBezTo>
                  <a:cubicBezTo>
                    <a:pt x="882" y="217"/>
                    <a:pt x="928" y="308"/>
                    <a:pt x="928" y="415"/>
                  </a:cubicBezTo>
                  <a:cubicBezTo>
                    <a:pt x="928" y="470"/>
                    <a:pt x="924" y="525"/>
                    <a:pt x="916" y="580"/>
                  </a:cubicBezTo>
                  <a:lnTo>
                    <a:pt x="916" y="580"/>
                  </a:lnTo>
                  <a:cubicBezTo>
                    <a:pt x="890" y="539"/>
                    <a:pt x="857" y="504"/>
                    <a:pt x="821" y="475"/>
                  </a:cubicBezTo>
                  <a:cubicBezTo>
                    <a:pt x="759" y="425"/>
                    <a:pt x="675" y="395"/>
                    <a:pt x="596" y="395"/>
                  </a:cubicBezTo>
                  <a:cubicBezTo>
                    <a:pt x="580" y="395"/>
                    <a:pt x="564" y="397"/>
                    <a:pt x="548" y="399"/>
                  </a:cubicBezTo>
                  <a:cubicBezTo>
                    <a:pt x="457" y="415"/>
                    <a:pt x="381" y="475"/>
                    <a:pt x="350" y="551"/>
                  </a:cubicBezTo>
                  <a:cubicBezTo>
                    <a:pt x="320" y="627"/>
                    <a:pt x="320" y="703"/>
                    <a:pt x="335" y="764"/>
                  </a:cubicBezTo>
                  <a:cubicBezTo>
                    <a:pt x="350" y="825"/>
                    <a:pt x="366" y="870"/>
                    <a:pt x="411" y="916"/>
                  </a:cubicBezTo>
                  <a:cubicBezTo>
                    <a:pt x="426" y="946"/>
                    <a:pt x="457" y="977"/>
                    <a:pt x="487" y="1007"/>
                  </a:cubicBezTo>
                  <a:cubicBezTo>
                    <a:pt x="533" y="1041"/>
                    <a:pt x="561" y="1059"/>
                    <a:pt x="573" y="1059"/>
                  </a:cubicBezTo>
                  <a:cubicBezTo>
                    <a:pt x="576" y="1059"/>
                    <a:pt x="578" y="1057"/>
                    <a:pt x="578" y="1053"/>
                  </a:cubicBezTo>
                  <a:cubicBezTo>
                    <a:pt x="594" y="1053"/>
                    <a:pt x="563" y="1022"/>
                    <a:pt x="518" y="977"/>
                  </a:cubicBezTo>
                  <a:cubicBezTo>
                    <a:pt x="457" y="916"/>
                    <a:pt x="411" y="840"/>
                    <a:pt x="396" y="764"/>
                  </a:cubicBezTo>
                  <a:cubicBezTo>
                    <a:pt x="381" y="703"/>
                    <a:pt x="396" y="643"/>
                    <a:pt x="411" y="597"/>
                  </a:cubicBezTo>
                  <a:cubicBezTo>
                    <a:pt x="442" y="536"/>
                    <a:pt x="502" y="491"/>
                    <a:pt x="563" y="491"/>
                  </a:cubicBezTo>
                  <a:cubicBezTo>
                    <a:pt x="574" y="488"/>
                    <a:pt x="586" y="486"/>
                    <a:pt x="598" y="486"/>
                  </a:cubicBezTo>
                  <a:cubicBezTo>
                    <a:pt x="651" y="486"/>
                    <a:pt x="711" y="511"/>
                    <a:pt x="761" y="536"/>
                  </a:cubicBezTo>
                  <a:cubicBezTo>
                    <a:pt x="821" y="597"/>
                    <a:pt x="852" y="673"/>
                    <a:pt x="867" y="749"/>
                  </a:cubicBezTo>
                  <a:lnTo>
                    <a:pt x="913" y="931"/>
                  </a:lnTo>
                  <a:lnTo>
                    <a:pt x="973" y="749"/>
                  </a:lnTo>
                  <a:cubicBezTo>
                    <a:pt x="1004" y="627"/>
                    <a:pt x="1019" y="521"/>
                    <a:pt x="1019" y="399"/>
                  </a:cubicBezTo>
                  <a:cubicBezTo>
                    <a:pt x="1019" y="339"/>
                    <a:pt x="1004" y="263"/>
                    <a:pt x="973" y="217"/>
                  </a:cubicBezTo>
                  <a:cubicBezTo>
                    <a:pt x="943" y="156"/>
                    <a:pt x="897" y="111"/>
                    <a:pt x="852" y="80"/>
                  </a:cubicBezTo>
                  <a:cubicBezTo>
                    <a:pt x="764" y="30"/>
                    <a:pt x="665" y="0"/>
                    <a:pt x="573" y="0"/>
                  </a:cubicBezTo>
                  <a:close/>
                </a:path>
              </a:pathLst>
            </a:custGeom>
            <a:solidFill>
              <a:srgbClr val="9A43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5"/>
            <p:cNvSpPr/>
            <p:nvPr/>
          </p:nvSpPr>
          <p:spPr>
            <a:xfrm rot="599113">
              <a:off x="3137534" y="3064151"/>
              <a:ext cx="406145" cy="281571"/>
            </a:xfrm>
            <a:custGeom>
              <a:avLst/>
              <a:gdLst/>
              <a:ahLst/>
              <a:cxnLst/>
              <a:rect l="l" t="t" r="r" b="b"/>
              <a:pathLst>
                <a:path w="8132" h="5638" extrusionOk="0">
                  <a:moveTo>
                    <a:pt x="2632" y="1"/>
                  </a:moveTo>
                  <a:cubicBezTo>
                    <a:pt x="2495" y="1"/>
                    <a:pt x="2357" y="5"/>
                    <a:pt x="2220" y="15"/>
                  </a:cubicBezTo>
                  <a:cubicBezTo>
                    <a:pt x="1809" y="45"/>
                    <a:pt x="1414" y="121"/>
                    <a:pt x="1019" y="243"/>
                  </a:cubicBezTo>
                  <a:cubicBezTo>
                    <a:pt x="639" y="364"/>
                    <a:pt x="305" y="638"/>
                    <a:pt x="138" y="1018"/>
                  </a:cubicBezTo>
                  <a:lnTo>
                    <a:pt x="138" y="1063"/>
                  </a:lnTo>
                  <a:cubicBezTo>
                    <a:pt x="1" y="1519"/>
                    <a:pt x="168" y="2005"/>
                    <a:pt x="548" y="2294"/>
                  </a:cubicBezTo>
                  <a:cubicBezTo>
                    <a:pt x="864" y="2521"/>
                    <a:pt x="1232" y="2644"/>
                    <a:pt x="1618" y="2644"/>
                  </a:cubicBezTo>
                  <a:cubicBezTo>
                    <a:pt x="1696" y="2644"/>
                    <a:pt x="1775" y="2639"/>
                    <a:pt x="1855" y="2628"/>
                  </a:cubicBezTo>
                  <a:cubicBezTo>
                    <a:pt x="2311" y="2583"/>
                    <a:pt x="2752" y="2476"/>
                    <a:pt x="3177" y="2309"/>
                  </a:cubicBezTo>
                  <a:lnTo>
                    <a:pt x="3177" y="2309"/>
                  </a:lnTo>
                  <a:cubicBezTo>
                    <a:pt x="2767" y="3400"/>
                    <a:pt x="3646" y="4322"/>
                    <a:pt x="4582" y="4322"/>
                  </a:cubicBezTo>
                  <a:cubicBezTo>
                    <a:pt x="4963" y="4322"/>
                    <a:pt x="5353" y="4170"/>
                    <a:pt x="5669" y="3814"/>
                  </a:cubicBezTo>
                  <a:cubicBezTo>
                    <a:pt x="5852" y="4452"/>
                    <a:pt x="6065" y="5136"/>
                    <a:pt x="6657" y="5485"/>
                  </a:cubicBezTo>
                  <a:cubicBezTo>
                    <a:pt x="6819" y="5588"/>
                    <a:pt x="7004" y="5637"/>
                    <a:pt x="7189" y="5637"/>
                  </a:cubicBezTo>
                  <a:cubicBezTo>
                    <a:pt x="7335" y="5637"/>
                    <a:pt x="7481" y="5607"/>
                    <a:pt x="7615" y="5546"/>
                  </a:cubicBezTo>
                  <a:cubicBezTo>
                    <a:pt x="8071" y="5318"/>
                    <a:pt x="8131" y="4847"/>
                    <a:pt x="8101" y="4437"/>
                  </a:cubicBezTo>
                  <a:cubicBezTo>
                    <a:pt x="7995" y="3084"/>
                    <a:pt x="7189" y="1823"/>
                    <a:pt x="6080" y="1048"/>
                  </a:cubicBezTo>
                  <a:cubicBezTo>
                    <a:pt x="5055" y="365"/>
                    <a:pt x="3858" y="1"/>
                    <a:pt x="2632" y="1"/>
                  </a:cubicBezTo>
                  <a:close/>
                </a:path>
              </a:pathLst>
            </a:custGeom>
            <a:solidFill>
              <a:srgbClr val="2030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5"/>
            <p:cNvSpPr/>
            <p:nvPr/>
          </p:nvSpPr>
          <p:spPr>
            <a:xfrm rot="599113">
              <a:off x="3439220" y="3027551"/>
              <a:ext cx="28118" cy="64275"/>
            </a:xfrm>
            <a:custGeom>
              <a:avLst/>
              <a:gdLst/>
              <a:ahLst/>
              <a:cxnLst/>
              <a:rect l="l" t="t" r="r" b="b"/>
              <a:pathLst>
                <a:path w="563" h="1287" extrusionOk="0">
                  <a:moveTo>
                    <a:pt x="304" y="0"/>
                  </a:moveTo>
                  <a:cubicBezTo>
                    <a:pt x="243" y="16"/>
                    <a:pt x="183" y="92"/>
                    <a:pt x="152" y="198"/>
                  </a:cubicBezTo>
                  <a:cubicBezTo>
                    <a:pt x="107" y="335"/>
                    <a:pt x="61" y="472"/>
                    <a:pt x="46" y="608"/>
                  </a:cubicBezTo>
                  <a:cubicBezTo>
                    <a:pt x="15" y="760"/>
                    <a:pt x="0" y="897"/>
                    <a:pt x="0" y="1049"/>
                  </a:cubicBezTo>
                  <a:cubicBezTo>
                    <a:pt x="15" y="1171"/>
                    <a:pt x="46" y="1247"/>
                    <a:pt x="107" y="1277"/>
                  </a:cubicBezTo>
                  <a:cubicBezTo>
                    <a:pt x="119" y="1283"/>
                    <a:pt x="133" y="1286"/>
                    <a:pt x="147" y="1286"/>
                  </a:cubicBezTo>
                  <a:cubicBezTo>
                    <a:pt x="205" y="1286"/>
                    <a:pt x="277" y="1240"/>
                    <a:pt x="350" y="1155"/>
                  </a:cubicBezTo>
                  <a:cubicBezTo>
                    <a:pt x="441" y="1019"/>
                    <a:pt x="502" y="867"/>
                    <a:pt x="532" y="699"/>
                  </a:cubicBezTo>
                  <a:cubicBezTo>
                    <a:pt x="563" y="532"/>
                    <a:pt x="547" y="350"/>
                    <a:pt x="502" y="198"/>
                  </a:cubicBezTo>
                  <a:cubicBezTo>
                    <a:pt x="456" y="76"/>
                    <a:pt x="380" y="0"/>
                    <a:pt x="304" y="0"/>
                  </a:cubicBezTo>
                  <a:close/>
                </a:path>
              </a:pathLst>
            </a:custGeom>
            <a:solidFill>
              <a:srgbClr val="2030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5"/>
            <p:cNvSpPr/>
            <p:nvPr/>
          </p:nvSpPr>
          <p:spPr>
            <a:xfrm rot="599113">
              <a:off x="3438941" y="3057014"/>
              <a:ext cx="59284" cy="37157"/>
            </a:xfrm>
            <a:custGeom>
              <a:avLst/>
              <a:gdLst/>
              <a:ahLst/>
              <a:cxnLst/>
              <a:rect l="l" t="t" r="r" b="b"/>
              <a:pathLst>
                <a:path w="1187" h="744" extrusionOk="0">
                  <a:moveTo>
                    <a:pt x="958" y="0"/>
                  </a:moveTo>
                  <a:cubicBezTo>
                    <a:pt x="776" y="0"/>
                    <a:pt x="609" y="31"/>
                    <a:pt x="457" y="107"/>
                  </a:cubicBezTo>
                  <a:cubicBezTo>
                    <a:pt x="290" y="183"/>
                    <a:pt x="168" y="304"/>
                    <a:pt x="77" y="456"/>
                  </a:cubicBezTo>
                  <a:cubicBezTo>
                    <a:pt x="1" y="578"/>
                    <a:pt x="1" y="669"/>
                    <a:pt x="46" y="715"/>
                  </a:cubicBezTo>
                  <a:cubicBezTo>
                    <a:pt x="74" y="735"/>
                    <a:pt x="107" y="743"/>
                    <a:pt x="146" y="743"/>
                  </a:cubicBezTo>
                  <a:cubicBezTo>
                    <a:pt x="193" y="743"/>
                    <a:pt x="246" y="731"/>
                    <a:pt x="305" y="715"/>
                  </a:cubicBezTo>
                  <a:cubicBezTo>
                    <a:pt x="442" y="669"/>
                    <a:pt x="563" y="623"/>
                    <a:pt x="685" y="547"/>
                  </a:cubicBezTo>
                  <a:cubicBezTo>
                    <a:pt x="806" y="487"/>
                    <a:pt x="928" y="426"/>
                    <a:pt x="1034" y="350"/>
                  </a:cubicBezTo>
                  <a:cubicBezTo>
                    <a:pt x="1125" y="274"/>
                    <a:pt x="1186" y="213"/>
                    <a:pt x="1186" y="137"/>
                  </a:cubicBezTo>
                  <a:cubicBezTo>
                    <a:pt x="1156" y="76"/>
                    <a:pt x="1080" y="15"/>
                    <a:pt x="958" y="0"/>
                  </a:cubicBezTo>
                  <a:close/>
                </a:path>
              </a:pathLst>
            </a:custGeom>
            <a:solidFill>
              <a:srgbClr val="2030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5"/>
            <p:cNvSpPr/>
            <p:nvPr/>
          </p:nvSpPr>
          <p:spPr>
            <a:xfrm rot="599113">
              <a:off x="3207653" y="3059008"/>
              <a:ext cx="129854" cy="75512"/>
            </a:xfrm>
            <a:custGeom>
              <a:avLst/>
              <a:gdLst/>
              <a:ahLst/>
              <a:cxnLst/>
              <a:rect l="l" t="t" r="r" b="b"/>
              <a:pathLst>
                <a:path w="2600" h="1512" extrusionOk="0">
                  <a:moveTo>
                    <a:pt x="1490" y="760"/>
                  </a:moveTo>
                  <a:lnTo>
                    <a:pt x="1490" y="760"/>
                  </a:lnTo>
                  <a:cubicBezTo>
                    <a:pt x="1517" y="815"/>
                    <a:pt x="1569" y="845"/>
                    <a:pt x="1623" y="851"/>
                  </a:cubicBezTo>
                  <a:lnTo>
                    <a:pt x="1623" y="851"/>
                  </a:lnTo>
                  <a:cubicBezTo>
                    <a:pt x="1564" y="835"/>
                    <a:pt x="1520" y="805"/>
                    <a:pt x="1490" y="760"/>
                  </a:cubicBezTo>
                  <a:close/>
                  <a:moveTo>
                    <a:pt x="1703" y="836"/>
                  </a:moveTo>
                  <a:lnTo>
                    <a:pt x="1703" y="836"/>
                  </a:lnTo>
                  <a:cubicBezTo>
                    <a:pt x="1703" y="836"/>
                    <a:pt x="1688" y="836"/>
                    <a:pt x="1629" y="851"/>
                  </a:cubicBezTo>
                  <a:lnTo>
                    <a:pt x="1629" y="851"/>
                  </a:lnTo>
                  <a:cubicBezTo>
                    <a:pt x="1627" y="851"/>
                    <a:pt x="1625" y="851"/>
                    <a:pt x="1623" y="851"/>
                  </a:cubicBezTo>
                  <a:lnTo>
                    <a:pt x="1623" y="851"/>
                  </a:lnTo>
                  <a:cubicBezTo>
                    <a:pt x="1624" y="851"/>
                    <a:pt x="1625" y="851"/>
                    <a:pt x="1627" y="852"/>
                  </a:cubicBezTo>
                  <a:cubicBezTo>
                    <a:pt x="1627" y="851"/>
                    <a:pt x="1628" y="851"/>
                    <a:pt x="1629" y="851"/>
                  </a:cubicBezTo>
                  <a:lnTo>
                    <a:pt x="1629" y="851"/>
                  </a:lnTo>
                  <a:cubicBezTo>
                    <a:pt x="1633" y="851"/>
                    <a:pt x="1637" y="852"/>
                    <a:pt x="1642" y="852"/>
                  </a:cubicBezTo>
                  <a:cubicBezTo>
                    <a:pt x="1657" y="852"/>
                    <a:pt x="1687" y="852"/>
                    <a:pt x="1703" y="836"/>
                  </a:cubicBezTo>
                  <a:close/>
                  <a:moveTo>
                    <a:pt x="396" y="1"/>
                  </a:moveTo>
                  <a:cubicBezTo>
                    <a:pt x="335" y="31"/>
                    <a:pt x="274" y="61"/>
                    <a:pt x="244" y="92"/>
                  </a:cubicBezTo>
                  <a:cubicBezTo>
                    <a:pt x="168" y="153"/>
                    <a:pt x="107" y="229"/>
                    <a:pt x="76" y="320"/>
                  </a:cubicBezTo>
                  <a:cubicBezTo>
                    <a:pt x="16" y="426"/>
                    <a:pt x="0" y="563"/>
                    <a:pt x="31" y="684"/>
                  </a:cubicBezTo>
                  <a:cubicBezTo>
                    <a:pt x="61" y="836"/>
                    <a:pt x="122" y="973"/>
                    <a:pt x="228" y="1080"/>
                  </a:cubicBezTo>
                  <a:cubicBezTo>
                    <a:pt x="335" y="1216"/>
                    <a:pt x="487" y="1307"/>
                    <a:pt x="639" y="1383"/>
                  </a:cubicBezTo>
                  <a:cubicBezTo>
                    <a:pt x="873" y="1468"/>
                    <a:pt x="1112" y="1512"/>
                    <a:pt x="1354" y="1512"/>
                  </a:cubicBezTo>
                  <a:cubicBezTo>
                    <a:pt x="1505" y="1512"/>
                    <a:pt x="1657" y="1494"/>
                    <a:pt x="1809" y="1459"/>
                  </a:cubicBezTo>
                  <a:cubicBezTo>
                    <a:pt x="2006" y="1414"/>
                    <a:pt x="2189" y="1338"/>
                    <a:pt x="2356" y="1216"/>
                  </a:cubicBezTo>
                  <a:cubicBezTo>
                    <a:pt x="2432" y="1156"/>
                    <a:pt x="2508" y="1064"/>
                    <a:pt x="2554" y="973"/>
                  </a:cubicBezTo>
                  <a:cubicBezTo>
                    <a:pt x="2584" y="897"/>
                    <a:pt x="2599" y="791"/>
                    <a:pt x="2569" y="700"/>
                  </a:cubicBezTo>
                  <a:cubicBezTo>
                    <a:pt x="2508" y="532"/>
                    <a:pt x="2386" y="396"/>
                    <a:pt x="2219" y="335"/>
                  </a:cubicBezTo>
                  <a:cubicBezTo>
                    <a:pt x="2118" y="294"/>
                    <a:pt x="2017" y="274"/>
                    <a:pt x="1915" y="274"/>
                  </a:cubicBezTo>
                  <a:cubicBezTo>
                    <a:pt x="1865" y="274"/>
                    <a:pt x="1814" y="279"/>
                    <a:pt x="1763" y="289"/>
                  </a:cubicBezTo>
                  <a:cubicBezTo>
                    <a:pt x="1642" y="304"/>
                    <a:pt x="1520" y="380"/>
                    <a:pt x="1459" y="502"/>
                  </a:cubicBezTo>
                  <a:cubicBezTo>
                    <a:pt x="1414" y="578"/>
                    <a:pt x="1429" y="684"/>
                    <a:pt x="1490" y="760"/>
                  </a:cubicBezTo>
                  <a:cubicBezTo>
                    <a:pt x="1429" y="684"/>
                    <a:pt x="1429" y="593"/>
                    <a:pt x="1490" y="517"/>
                  </a:cubicBezTo>
                  <a:cubicBezTo>
                    <a:pt x="1535" y="411"/>
                    <a:pt x="1642" y="335"/>
                    <a:pt x="1763" y="320"/>
                  </a:cubicBezTo>
                  <a:cubicBezTo>
                    <a:pt x="1799" y="316"/>
                    <a:pt x="1834" y="314"/>
                    <a:pt x="1869" y="314"/>
                  </a:cubicBezTo>
                  <a:cubicBezTo>
                    <a:pt x="1980" y="314"/>
                    <a:pt x="2084" y="334"/>
                    <a:pt x="2189" y="380"/>
                  </a:cubicBezTo>
                  <a:cubicBezTo>
                    <a:pt x="2341" y="426"/>
                    <a:pt x="2462" y="548"/>
                    <a:pt x="2523" y="715"/>
                  </a:cubicBezTo>
                  <a:cubicBezTo>
                    <a:pt x="2538" y="791"/>
                    <a:pt x="2538" y="882"/>
                    <a:pt x="2493" y="958"/>
                  </a:cubicBezTo>
                  <a:cubicBezTo>
                    <a:pt x="2462" y="1049"/>
                    <a:pt x="2402" y="1125"/>
                    <a:pt x="2326" y="1171"/>
                  </a:cubicBezTo>
                  <a:cubicBezTo>
                    <a:pt x="2158" y="1292"/>
                    <a:pt x="1976" y="1368"/>
                    <a:pt x="1794" y="1414"/>
                  </a:cubicBezTo>
                  <a:cubicBezTo>
                    <a:pt x="1648" y="1449"/>
                    <a:pt x="1500" y="1466"/>
                    <a:pt x="1352" y="1466"/>
                  </a:cubicBezTo>
                  <a:cubicBezTo>
                    <a:pt x="1115" y="1466"/>
                    <a:pt x="879" y="1422"/>
                    <a:pt x="654" y="1338"/>
                  </a:cubicBezTo>
                  <a:cubicBezTo>
                    <a:pt x="502" y="1277"/>
                    <a:pt x="365" y="1186"/>
                    <a:pt x="244" y="1064"/>
                  </a:cubicBezTo>
                  <a:cubicBezTo>
                    <a:pt x="152" y="958"/>
                    <a:pt x="92" y="821"/>
                    <a:pt x="61" y="684"/>
                  </a:cubicBezTo>
                  <a:cubicBezTo>
                    <a:pt x="16" y="472"/>
                    <a:pt x="92" y="259"/>
                    <a:pt x="244" y="107"/>
                  </a:cubicBezTo>
                  <a:cubicBezTo>
                    <a:pt x="304" y="61"/>
                    <a:pt x="380" y="16"/>
                    <a:pt x="456" y="1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5"/>
            <p:cNvSpPr/>
            <p:nvPr/>
          </p:nvSpPr>
          <p:spPr>
            <a:xfrm rot="599113">
              <a:off x="3159372" y="3074942"/>
              <a:ext cx="230741" cy="93391"/>
            </a:xfrm>
            <a:custGeom>
              <a:avLst/>
              <a:gdLst/>
              <a:ahLst/>
              <a:cxnLst/>
              <a:rect l="l" t="t" r="r" b="b"/>
              <a:pathLst>
                <a:path w="4620" h="1870" extrusionOk="0">
                  <a:moveTo>
                    <a:pt x="4620" y="0"/>
                  </a:moveTo>
                  <a:cubicBezTo>
                    <a:pt x="4605" y="0"/>
                    <a:pt x="4605" y="92"/>
                    <a:pt x="4605" y="228"/>
                  </a:cubicBezTo>
                  <a:cubicBezTo>
                    <a:pt x="4559" y="441"/>
                    <a:pt x="4483" y="639"/>
                    <a:pt x="4377" y="806"/>
                  </a:cubicBezTo>
                  <a:cubicBezTo>
                    <a:pt x="4210" y="1079"/>
                    <a:pt x="3982" y="1292"/>
                    <a:pt x="3723" y="1459"/>
                  </a:cubicBezTo>
                  <a:cubicBezTo>
                    <a:pt x="3389" y="1642"/>
                    <a:pt x="3024" y="1763"/>
                    <a:pt x="2644" y="1794"/>
                  </a:cubicBezTo>
                  <a:cubicBezTo>
                    <a:pt x="2518" y="1804"/>
                    <a:pt x="2391" y="1809"/>
                    <a:pt x="2264" y="1809"/>
                  </a:cubicBezTo>
                  <a:cubicBezTo>
                    <a:pt x="2011" y="1809"/>
                    <a:pt x="1758" y="1789"/>
                    <a:pt x="1505" y="1748"/>
                  </a:cubicBezTo>
                  <a:cubicBezTo>
                    <a:pt x="1322" y="1718"/>
                    <a:pt x="1170" y="1687"/>
                    <a:pt x="1003" y="1657"/>
                  </a:cubicBezTo>
                  <a:cubicBezTo>
                    <a:pt x="866" y="1627"/>
                    <a:pt x="730" y="1581"/>
                    <a:pt x="593" y="1535"/>
                  </a:cubicBezTo>
                  <a:cubicBezTo>
                    <a:pt x="471" y="1505"/>
                    <a:pt x="380" y="1444"/>
                    <a:pt x="274" y="1368"/>
                  </a:cubicBezTo>
                  <a:cubicBezTo>
                    <a:pt x="198" y="1323"/>
                    <a:pt x="137" y="1262"/>
                    <a:pt x="91" y="1186"/>
                  </a:cubicBezTo>
                  <a:cubicBezTo>
                    <a:pt x="46" y="1125"/>
                    <a:pt x="15" y="1049"/>
                    <a:pt x="0" y="973"/>
                  </a:cubicBezTo>
                  <a:lnTo>
                    <a:pt x="0" y="988"/>
                  </a:lnTo>
                  <a:cubicBezTo>
                    <a:pt x="0" y="1003"/>
                    <a:pt x="0" y="1019"/>
                    <a:pt x="0" y="1034"/>
                  </a:cubicBezTo>
                  <a:cubicBezTo>
                    <a:pt x="15" y="1095"/>
                    <a:pt x="30" y="1140"/>
                    <a:pt x="61" y="1201"/>
                  </a:cubicBezTo>
                  <a:cubicBezTo>
                    <a:pt x="106" y="1277"/>
                    <a:pt x="167" y="1338"/>
                    <a:pt x="243" y="1399"/>
                  </a:cubicBezTo>
                  <a:cubicBezTo>
                    <a:pt x="334" y="1475"/>
                    <a:pt x="441" y="1535"/>
                    <a:pt x="562" y="1581"/>
                  </a:cubicBezTo>
                  <a:cubicBezTo>
                    <a:pt x="699" y="1627"/>
                    <a:pt x="836" y="1672"/>
                    <a:pt x="988" y="1703"/>
                  </a:cubicBezTo>
                  <a:cubicBezTo>
                    <a:pt x="1140" y="1733"/>
                    <a:pt x="1307" y="1763"/>
                    <a:pt x="1474" y="1794"/>
                  </a:cubicBezTo>
                  <a:cubicBezTo>
                    <a:pt x="1734" y="1846"/>
                    <a:pt x="2001" y="1869"/>
                    <a:pt x="2265" y="1869"/>
                  </a:cubicBezTo>
                  <a:cubicBezTo>
                    <a:pt x="2387" y="1869"/>
                    <a:pt x="2509" y="1864"/>
                    <a:pt x="2629" y="1855"/>
                  </a:cubicBezTo>
                  <a:cubicBezTo>
                    <a:pt x="3009" y="1809"/>
                    <a:pt x="3389" y="1703"/>
                    <a:pt x="3723" y="1505"/>
                  </a:cubicBezTo>
                  <a:cubicBezTo>
                    <a:pt x="3997" y="1338"/>
                    <a:pt x="4225" y="1110"/>
                    <a:pt x="4392" y="836"/>
                  </a:cubicBezTo>
                  <a:cubicBezTo>
                    <a:pt x="4498" y="654"/>
                    <a:pt x="4574" y="456"/>
                    <a:pt x="4605" y="244"/>
                  </a:cubicBezTo>
                  <a:cubicBezTo>
                    <a:pt x="4605" y="183"/>
                    <a:pt x="4620" y="122"/>
                    <a:pt x="4620" y="61"/>
                  </a:cubicBezTo>
                  <a:cubicBezTo>
                    <a:pt x="4620" y="46"/>
                    <a:pt x="4620" y="31"/>
                    <a:pt x="4620" y="0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5"/>
            <p:cNvSpPr/>
            <p:nvPr/>
          </p:nvSpPr>
          <p:spPr>
            <a:xfrm rot="599113">
              <a:off x="3302316" y="3139788"/>
              <a:ext cx="164016" cy="102031"/>
            </a:xfrm>
            <a:custGeom>
              <a:avLst/>
              <a:gdLst/>
              <a:ahLst/>
              <a:cxnLst/>
              <a:rect l="l" t="t" r="r" b="b"/>
              <a:pathLst>
                <a:path w="3284" h="2043" extrusionOk="0">
                  <a:moveTo>
                    <a:pt x="3238" y="0"/>
                  </a:moveTo>
                  <a:cubicBezTo>
                    <a:pt x="3223" y="15"/>
                    <a:pt x="3223" y="31"/>
                    <a:pt x="3223" y="46"/>
                  </a:cubicBezTo>
                  <a:cubicBezTo>
                    <a:pt x="3238" y="91"/>
                    <a:pt x="3238" y="137"/>
                    <a:pt x="3238" y="182"/>
                  </a:cubicBezTo>
                  <a:cubicBezTo>
                    <a:pt x="3253" y="350"/>
                    <a:pt x="3223" y="502"/>
                    <a:pt x="3177" y="669"/>
                  </a:cubicBezTo>
                  <a:cubicBezTo>
                    <a:pt x="3101" y="897"/>
                    <a:pt x="2979" y="1109"/>
                    <a:pt x="2812" y="1292"/>
                  </a:cubicBezTo>
                  <a:cubicBezTo>
                    <a:pt x="2615" y="1520"/>
                    <a:pt x="2356" y="1687"/>
                    <a:pt x="2083" y="1809"/>
                  </a:cubicBezTo>
                  <a:cubicBezTo>
                    <a:pt x="1794" y="1915"/>
                    <a:pt x="1505" y="1976"/>
                    <a:pt x="1201" y="1991"/>
                  </a:cubicBezTo>
                  <a:cubicBezTo>
                    <a:pt x="1101" y="1997"/>
                    <a:pt x="1000" y="2001"/>
                    <a:pt x="899" y="2001"/>
                  </a:cubicBezTo>
                  <a:cubicBezTo>
                    <a:pt x="757" y="2001"/>
                    <a:pt x="614" y="1994"/>
                    <a:pt x="472" y="1976"/>
                  </a:cubicBezTo>
                  <a:cubicBezTo>
                    <a:pt x="381" y="1961"/>
                    <a:pt x="290" y="1930"/>
                    <a:pt x="198" y="1900"/>
                  </a:cubicBezTo>
                  <a:cubicBezTo>
                    <a:pt x="138" y="1854"/>
                    <a:pt x="92" y="1809"/>
                    <a:pt x="46" y="1748"/>
                  </a:cubicBezTo>
                  <a:cubicBezTo>
                    <a:pt x="16" y="1702"/>
                    <a:pt x="1" y="1641"/>
                    <a:pt x="1" y="1581"/>
                  </a:cubicBezTo>
                  <a:cubicBezTo>
                    <a:pt x="1" y="1596"/>
                    <a:pt x="1" y="1611"/>
                    <a:pt x="1" y="1626"/>
                  </a:cubicBezTo>
                  <a:cubicBezTo>
                    <a:pt x="1" y="1672"/>
                    <a:pt x="16" y="1717"/>
                    <a:pt x="31" y="1763"/>
                  </a:cubicBezTo>
                  <a:cubicBezTo>
                    <a:pt x="77" y="1824"/>
                    <a:pt x="122" y="1885"/>
                    <a:pt x="198" y="1915"/>
                  </a:cubicBezTo>
                  <a:cubicBezTo>
                    <a:pt x="274" y="1961"/>
                    <a:pt x="366" y="1991"/>
                    <a:pt x="472" y="2006"/>
                  </a:cubicBezTo>
                  <a:cubicBezTo>
                    <a:pt x="650" y="2028"/>
                    <a:pt x="828" y="2042"/>
                    <a:pt x="1012" y="2042"/>
                  </a:cubicBezTo>
                  <a:cubicBezTo>
                    <a:pt x="1079" y="2042"/>
                    <a:pt x="1147" y="2041"/>
                    <a:pt x="1217" y="2037"/>
                  </a:cubicBezTo>
                  <a:cubicBezTo>
                    <a:pt x="1521" y="2021"/>
                    <a:pt x="1825" y="1961"/>
                    <a:pt x="2098" y="1854"/>
                  </a:cubicBezTo>
                  <a:cubicBezTo>
                    <a:pt x="2387" y="1733"/>
                    <a:pt x="2645" y="1550"/>
                    <a:pt x="2858" y="1322"/>
                  </a:cubicBezTo>
                  <a:cubicBezTo>
                    <a:pt x="3010" y="1140"/>
                    <a:pt x="3147" y="912"/>
                    <a:pt x="3207" y="669"/>
                  </a:cubicBezTo>
                  <a:cubicBezTo>
                    <a:pt x="3253" y="517"/>
                    <a:pt x="3283" y="350"/>
                    <a:pt x="3268" y="182"/>
                  </a:cubicBezTo>
                  <a:cubicBezTo>
                    <a:pt x="3268" y="137"/>
                    <a:pt x="3253" y="91"/>
                    <a:pt x="3238" y="46"/>
                  </a:cubicBezTo>
                  <a:cubicBezTo>
                    <a:pt x="3238" y="31"/>
                    <a:pt x="3238" y="15"/>
                    <a:pt x="3238" y="0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5"/>
            <p:cNvSpPr/>
            <p:nvPr/>
          </p:nvSpPr>
          <p:spPr>
            <a:xfrm rot="599113">
              <a:off x="3417639" y="3224940"/>
              <a:ext cx="86603" cy="77010"/>
            </a:xfrm>
            <a:custGeom>
              <a:avLst/>
              <a:gdLst/>
              <a:ahLst/>
              <a:cxnLst/>
              <a:rect l="l" t="t" r="r" b="b"/>
              <a:pathLst>
                <a:path w="1734" h="1542" extrusionOk="0">
                  <a:moveTo>
                    <a:pt x="1040" y="0"/>
                  </a:moveTo>
                  <a:cubicBezTo>
                    <a:pt x="997" y="0"/>
                    <a:pt x="954" y="4"/>
                    <a:pt x="913" y="12"/>
                  </a:cubicBezTo>
                  <a:cubicBezTo>
                    <a:pt x="761" y="42"/>
                    <a:pt x="639" y="133"/>
                    <a:pt x="563" y="270"/>
                  </a:cubicBezTo>
                  <a:cubicBezTo>
                    <a:pt x="502" y="392"/>
                    <a:pt x="487" y="528"/>
                    <a:pt x="533" y="650"/>
                  </a:cubicBezTo>
                  <a:cubicBezTo>
                    <a:pt x="578" y="756"/>
                    <a:pt x="654" y="847"/>
                    <a:pt x="761" y="878"/>
                  </a:cubicBezTo>
                  <a:cubicBezTo>
                    <a:pt x="816" y="900"/>
                    <a:pt x="872" y="914"/>
                    <a:pt x="927" y="914"/>
                  </a:cubicBezTo>
                  <a:cubicBezTo>
                    <a:pt x="948" y="914"/>
                    <a:pt x="968" y="912"/>
                    <a:pt x="989" y="908"/>
                  </a:cubicBezTo>
                  <a:cubicBezTo>
                    <a:pt x="1049" y="908"/>
                    <a:pt x="1095" y="878"/>
                    <a:pt x="1141" y="847"/>
                  </a:cubicBezTo>
                  <a:cubicBezTo>
                    <a:pt x="1156" y="847"/>
                    <a:pt x="1156" y="832"/>
                    <a:pt x="1171" y="817"/>
                  </a:cubicBezTo>
                  <a:lnTo>
                    <a:pt x="1171" y="817"/>
                  </a:lnTo>
                  <a:cubicBezTo>
                    <a:pt x="1109" y="879"/>
                    <a:pt x="1026" y="910"/>
                    <a:pt x="941" y="910"/>
                  </a:cubicBezTo>
                  <a:cubicBezTo>
                    <a:pt x="880" y="910"/>
                    <a:pt x="818" y="894"/>
                    <a:pt x="761" y="863"/>
                  </a:cubicBezTo>
                  <a:cubicBezTo>
                    <a:pt x="685" y="817"/>
                    <a:pt x="609" y="741"/>
                    <a:pt x="578" y="650"/>
                  </a:cubicBezTo>
                  <a:cubicBezTo>
                    <a:pt x="502" y="392"/>
                    <a:pt x="669" y="103"/>
                    <a:pt x="943" y="57"/>
                  </a:cubicBezTo>
                  <a:cubicBezTo>
                    <a:pt x="981" y="50"/>
                    <a:pt x="1019" y="46"/>
                    <a:pt x="1057" y="46"/>
                  </a:cubicBezTo>
                  <a:cubicBezTo>
                    <a:pt x="1170" y="46"/>
                    <a:pt x="1281" y="80"/>
                    <a:pt x="1384" y="148"/>
                  </a:cubicBezTo>
                  <a:cubicBezTo>
                    <a:pt x="1520" y="255"/>
                    <a:pt x="1612" y="392"/>
                    <a:pt x="1657" y="559"/>
                  </a:cubicBezTo>
                  <a:cubicBezTo>
                    <a:pt x="1703" y="726"/>
                    <a:pt x="1688" y="893"/>
                    <a:pt x="1627" y="1045"/>
                  </a:cubicBezTo>
                  <a:cubicBezTo>
                    <a:pt x="1566" y="1197"/>
                    <a:pt x="1444" y="1319"/>
                    <a:pt x="1308" y="1379"/>
                  </a:cubicBezTo>
                  <a:cubicBezTo>
                    <a:pt x="1171" y="1440"/>
                    <a:pt x="1034" y="1486"/>
                    <a:pt x="897" y="1501"/>
                  </a:cubicBezTo>
                  <a:cubicBezTo>
                    <a:pt x="841" y="1507"/>
                    <a:pt x="787" y="1511"/>
                    <a:pt x="734" y="1511"/>
                  </a:cubicBezTo>
                  <a:cubicBezTo>
                    <a:pt x="660" y="1511"/>
                    <a:pt x="589" y="1504"/>
                    <a:pt x="517" y="1486"/>
                  </a:cubicBezTo>
                  <a:cubicBezTo>
                    <a:pt x="335" y="1455"/>
                    <a:pt x="183" y="1349"/>
                    <a:pt x="77" y="1197"/>
                  </a:cubicBezTo>
                  <a:cubicBezTo>
                    <a:pt x="46" y="1136"/>
                    <a:pt x="16" y="1075"/>
                    <a:pt x="1" y="999"/>
                  </a:cubicBezTo>
                  <a:cubicBezTo>
                    <a:pt x="1" y="1015"/>
                    <a:pt x="1" y="1045"/>
                    <a:pt x="1" y="1060"/>
                  </a:cubicBezTo>
                  <a:cubicBezTo>
                    <a:pt x="16" y="1106"/>
                    <a:pt x="31" y="1151"/>
                    <a:pt x="62" y="1197"/>
                  </a:cubicBezTo>
                  <a:cubicBezTo>
                    <a:pt x="153" y="1364"/>
                    <a:pt x="320" y="1486"/>
                    <a:pt x="502" y="1516"/>
                  </a:cubicBezTo>
                  <a:cubicBezTo>
                    <a:pt x="582" y="1534"/>
                    <a:pt x="657" y="1541"/>
                    <a:pt x="730" y="1541"/>
                  </a:cubicBezTo>
                  <a:cubicBezTo>
                    <a:pt x="781" y="1541"/>
                    <a:pt x="832" y="1538"/>
                    <a:pt x="882" y="1531"/>
                  </a:cubicBezTo>
                  <a:cubicBezTo>
                    <a:pt x="1034" y="1516"/>
                    <a:pt x="1186" y="1486"/>
                    <a:pt x="1323" y="1425"/>
                  </a:cubicBezTo>
                  <a:cubicBezTo>
                    <a:pt x="1475" y="1349"/>
                    <a:pt x="1596" y="1227"/>
                    <a:pt x="1657" y="1075"/>
                  </a:cubicBezTo>
                  <a:cubicBezTo>
                    <a:pt x="1733" y="908"/>
                    <a:pt x="1733" y="711"/>
                    <a:pt x="1688" y="544"/>
                  </a:cubicBezTo>
                  <a:cubicBezTo>
                    <a:pt x="1642" y="376"/>
                    <a:pt x="1551" y="209"/>
                    <a:pt x="1399" y="103"/>
                  </a:cubicBezTo>
                  <a:cubicBezTo>
                    <a:pt x="1296" y="34"/>
                    <a:pt x="1168" y="0"/>
                    <a:pt x="1040" y="0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5"/>
            <p:cNvSpPr/>
            <p:nvPr/>
          </p:nvSpPr>
          <p:spPr>
            <a:xfrm rot="599113">
              <a:off x="2784324" y="3726928"/>
              <a:ext cx="50" cy="5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E82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5"/>
            <p:cNvSpPr/>
            <p:nvPr/>
          </p:nvSpPr>
          <p:spPr>
            <a:xfrm rot="599113">
              <a:off x="2787797" y="3670970"/>
              <a:ext cx="214110" cy="117712"/>
            </a:xfrm>
            <a:custGeom>
              <a:avLst/>
              <a:gdLst/>
              <a:ahLst/>
              <a:cxnLst/>
              <a:rect l="l" t="t" r="r" b="b"/>
              <a:pathLst>
                <a:path w="4287" h="2357" extrusionOk="0">
                  <a:moveTo>
                    <a:pt x="760" y="1"/>
                  </a:moveTo>
                  <a:lnTo>
                    <a:pt x="0" y="1429"/>
                  </a:lnTo>
                  <a:lnTo>
                    <a:pt x="882" y="1125"/>
                  </a:lnTo>
                  <a:lnTo>
                    <a:pt x="1794" y="822"/>
                  </a:lnTo>
                  <a:cubicBezTo>
                    <a:pt x="1414" y="594"/>
                    <a:pt x="1064" y="320"/>
                    <a:pt x="760" y="1"/>
                  </a:cubicBezTo>
                  <a:close/>
                  <a:moveTo>
                    <a:pt x="2037" y="958"/>
                  </a:moveTo>
                  <a:lnTo>
                    <a:pt x="943" y="1293"/>
                  </a:lnTo>
                  <a:cubicBezTo>
                    <a:pt x="593" y="1399"/>
                    <a:pt x="289" y="1490"/>
                    <a:pt x="16" y="1566"/>
                  </a:cubicBezTo>
                  <a:cubicBezTo>
                    <a:pt x="441" y="1946"/>
                    <a:pt x="958" y="2204"/>
                    <a:pt x="1520" y="2311"/>
                  </a:cubicBezTo>
                  <a:lnTo>
                    <a:pt x="4286" y="1460"/>
                  </a:lnTo>
                  <a:lnTo>
                    <a:pt x="4286" y="1460"/>
                  </a:lnTo>
                  <a:cubicBezTo>
                    <a:pt x="4195" y="1475"/>
                    <a:pt x="4088" y="1475"/>
                    <a:pt x="3997" y="1475"/>
                  </a:cubicBezTo>
                  <a:cubicBezTo>
                    <a:pt x="3313" y="1460"/>
                    <a:pt x="2630" y="1293"/>
                    <a:pt x="2037" y="958"/>
                  </a:cubicBezTo>
                  <a:close/>
                  <a:moveTo>
                    <a:pt x="3815" y="1870"/>
                  </a:moveTo>
                  <a:cubicBezTo>
                    <a:pt x="3222" y="2037"/>
                    <a:pt x="2660" y="2204"/>
                    <a:pt x="2128" y="2356"/>
                  </a:cubicBezTo>
                  <a:cubicBezTo>
                    <a:pt x="2721" y="2326"/>
                    <a:pt x="3298" y="2159"/>
                    <a:pt x="3815" y="1870"/>
                  </a:cubicBezTo>
                  <a:close/>
                </a:path>
              </a:pathLst>
            </a:custGeom>
            <a:solidFill>
              <a:srgbClr val="2D51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5"/>
            <p:cNvSpPr/>
            <p:nvPr/>
          </p:nvSpPr>
          <p:spPr>
            <a:xfrm rot="599113">
              <a:off x="2786234" y="3702018"/>
              <a:ext cx="104033" cy="37256"/>
            </a:xfrm>
            <a:custGeom>
              <a:avLst/>
              <a:gdLst/>
              <a:ahLst/>
              <a:cxnLst/>
              <a:rect l="l" t="t" r="r" b="b"/>
              <a:pathLst>
                <a:path w="2083" h="746" extrusionOk="0">
                  <a:moveTo>
                    <a:pt x="1840" y="1"/>
                  </a:moveTo>
                  <a:lnTo>
                    <a:pt x="928" y="304"/>
                  </a:lnTo>
                  <a:lnTo>
                    <a:pt x="46" y="608"/>
                  </a:lnTo>
                  <a:lnTo>
                    <a:pt x="1" y="684"/>
                  </a:lnTo>
                  <a:lnTo>
                    <a:pt x="62" y="745"/>
                  </a:lnTo>
                  <a:cubicBezTo>
                    <a:pt x="320" y="669"/>
                    <a:pt x="624" y="578"/>
                    <a:pt x="989" y="472"/>
                  </a:cubicBezTo>
                  <a:lnTo>
                    <a:pt x="2083" y="137"/>
                  </a:lnTo>
                  <a:cubicBezTo>
                    <a:pt x="1992" y="92"/>
                    <a:pt x="1916" y="46"/>
                    <a:pt x="1840" y="1"/>
                  </a:cubicBezTo>
                  <a:close/>
                </a:path>
              </a:pathLst>
            </a:custGeom>
            <a:solidFill>
              <a:srgbClr val="4A6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5"/>
            <p:cNvSpPr/>
            <p:nvPr/>
          </p:nvSpPr>
          <p:spPr>
            <a:xfrm rot="599113">
              <a:off x="2856697" y="3750512"/>
              <a:ext cx="145737" cy="45597"/>
            </a:xfrm>
            <a:custGeom>
              <a:avLst/>
              <a:gdLst/>
              <a:ahLst/>
              <a:cxnLst/>
              <a:rect l="l" t="t" r="r" b="b"/>
              <a:pathLst>
                <a:path w="2918" h="913" extrusionOk="0">
                  <a:moveTo>
                    <a:pt x="2918" y="1"/>
                  </a:moveTo>
                  <a:lnTo>
                    <a:pt x="2766" y="16"/>
                  </a:lnTo>
                  <a:lnTo>
                    <a:pt x="0" y="852"/>
                  </a:lnTo>
                  <a:cubicBezTo>
                    <a:pt x="167" y="882"/>
                    <a:pt x="350" y="913"/>
                    <a:pt x="517" y="913"/>
                  </a:cubicBezTo>
                  <a:lnTo>
                    <a:pt x="608" y="913"/>
                  </a:lnTo>
                  <a:cubicBezTo>
                    <a:pt x="1140" y="745"/>
                    <a:pt x="1717" y="593"/>
                    <a:pt x="2295" y="411"/>
                  </a:cubicBezTo>
                  <a:cubicBezTo>
                    <a:pt x="2523" y="290"/>
                    <a:pt x="2720" y="153"/>
                    <a:pt x="2918" y="1"/>
                  </a:cubicBezTo>
                  <a:close/>
                </a:path>
              </a:pathLst>
            </a:custGeom>
            <a:solidFill>
              <a:srgbClr val="4A69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5"/>
            <p:cNvSpPr/>
            <p:nvPr/>
          </p:nvSpPr>
          <p:spPr>
            <a:xfrm rot="599113">
              <a:off x="3012169" y="3554281"/>
              <a:ext cx="129055" cy="220142"/>
            </a:xfrm>
            <a:custGeom>
              <a:avLst/>
              <a:gdLst/>
              <a:ahLst/>
              <a:cxnLst/>
              <a:rect l="l" t="t" r="r" b="b"/>
              <a:pathLst>
                <a:path w="2584" h="4408" extrusionOk="0">
                  <a:moveTo>
                    <a:pt x="2052" y="1"/>
                  </a:moveTo>
                  <a:cubicBezTo>
                    <a:pt x="2052" y="16"/>
                    <a:pt x="2067" y="31"/>
                    <a:pt x="2067" y="61"/>
                  </a:cubicBezTo>
                  <a:lnTo>
                    <a:pt x="2158" y="213"/>
                  </a:lnTo>
                  <a:cubicBezTo>
                    <a:pt x="2249" y="396"/>
                    <a:pt x="2325" y="593"/>
                    <a:pt x="2386" y="791"/>
                  </a:cubicBezTo>
                  <a:cubicBezTo>
                    <a:pt x="2462" y="1095"/>
                    <a:pt x="2523" y="1414"/>
                    <a:pt x="2523" y="1718"/>
                  </a:cubicBezTo>
                  <a:cubicBezTo>
                    <a:pt x="2538" y="2098"/>
                    <a:pt x="2477" y="2478"/>
                    <a:pt x="2340" y="2843"/>
                  </a:cubicBezTo>
                  <a:cubicBezTo>
                    <a:pt x="2249" y="3025"/>
                    <a:pt x="2158" y="3192"/>
                    <a:pt x="2036" y="3344"/>
                  </a:cubicBezTo>
                  <a:cubicBezTo>
                    <a:pt x="1915" y="3481"/>
                    <a:pt x="1793" y="3618"/>
                    <a:pt x="1657" y="3739"/>
                  </a:cubicBezTo>
                  <a:cubicBezTo>
                    <a:pt x="1520" y="3846"/>
                    <a:pt x="1383" y="3937"/>
                    <a:pt x="1246" y="4028"/>
                  </a:cubicBezTo>
                  <a:cubicBezTo>
                    <a:pt x="1109" y="4104"/>
                    <a:pt x="988" y="4165"/>
                    <a:pt x="851" y="4210"/>
                  </a:cubicBezTo>
                  <a:cubicBezTo>
                    <a:pt x="654" y="4301"/>
                    <a:pt x="441" y="4347"/>
                    <a:pt x="243" y="4377"/>
                  </a:cubicBezTo>
                  <a:cubicBezTo>
                    <a:pt x="91" y="4408"/>
                    <a:pt x="0" y="4408"/>
                    <a:pt x="0" y="4408"/>
                  </a:cubicBezTo>
                  <a:lnTo>
                    <a:pt x="61" y="4408"/>
                  </a:lnTo>
                  <a:cubicBezTo>
                    <a:pt x="122" y="4408"/>
                    <a:pt x="182" y="4408"/>
                    <a:pt x="243" y="4393"/>
                  </a:cubicBezTo>
                  <a:cubicBezTo>
                    <a:pt x="456" y="4377"/>
                    <a:pt x="654" y="4317"/>
                    <a:pt x="866" y="4256"/>
                  </a:cubicBezTo>
                  <a:cubicBezTo>
                    <a:pt x="1003" y="4195"/>
                    <a:pt x="1125" y="4134"/>
                    <a:pt x="1261" y="4058"/>
                  </a:cubicBezTo>
                  <a:cubicBezTo>
                    <a:pt x="1413" y="3967"/>
                    <a:pt x="1550" y="3876"/>
                    <a:pt x="1687" y="3770"/>
                  </a:cubicBezTo>
                  <a:cubicBezTo>
                    <a:pt x="1824" y="3648"/>
                    <a:pt x="1960" y="3511"/>
                    <a:pt x="2067" y="3374"/>
                  </a:cubicBezTo>
                  <a:cubicBezTo>
                    <a:pt x="2204" y="3207"/>
                    <a:pt x="2310" y="3040"/>
                    <a:pt x="2386" y="2858"/>
                  </a:cubicBezTo>
                  <a:cubicBezTo>
                    <a:pt x="2523" y="2493"/>
                    <a:pt x="2584" y="2098"/>
                    <a:pt x="2568" y="1718"/>
                  </a:cubicBezTo>
                  <a:cubicBezTo>
                    <a:pt x="2568" y="1399"/>
                    <a:pt x="2508" y="1080"/>
                    <a:pt x="2416" y="791"/>
                  </a:cubicBezTo>
                  <a:cubicBezTo>
                    <a:pt x="2356" y="578"/>
                    <a:pt x="2280" y="381"/>
                    <a:pt x="2173" y="198"/>
                  </a:cubicBezTo>
                  <a:lnTo>
                    <a:pt x="2082" y="46"/>
                  </a:lnTo>
                  <a:cubicBezTo>
                    <a:pt x="2082" y="31"/>
                    <a:pt x="2067" y="16"/>
                    <a:pt x="2052" y="1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5"/>
            <p:cNvSpPr/>
            <p:nvPr/>
          </p:nvSpPr>
          <p:spPr>
            <a:xfrm rot="599113">
              <a:off x="2743879" y="3237307"/>
              <a:ext cx="100238" cy="47095"/>
            </a:xfrm>
            <a:custGeom>
              <a:avLst/>
              <a:gdLst/>
              <a:ahLst/>
              <a:cxnLst/>
              <a:rect l="l" t="t" r="r" b="b"/>
              <a:pathLst>
                <a:path w="2007" h="943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15" y="46"/>
                    <a:pt x="1824" y="92"/>
                    <a:pt x="1733" y="153"/>
                  </a:cubicBezTo>
                  <a:cubicBezTo>
                    <a:pt x="1550" y="259"/>
                    <a:pt x="1307" y="396"/>
                    <a:pt x="1034" y="533"/>
                  </a:cubicBezTo>
                  <a:cubicBezTo>
                    <a:pt x="760" y="654"/>
                    <a:pt x="502" y="761"/>
                    <a:pt x="304" y="837"/>
                  </a:cubicBezTo>
                  <a:cubicBezTo>
                    <a:pt x="213" y="867"/>
                    <a:pt x="107" y="897"/>
                    <a:pt x="0" y="943"/>
                  </a:cubicBezTo>
                  <a:cubicBezTo>
                    <a:pt x="31" y="943"/>
                    <a:pt x="61" y="943"/>
                    <a:pt x="92" y="928"/>
                  </a:cubicBezTo>
                  <a:cubicBezTo>
                    <a:pt x="152" y="913"/>
                    <a:pt x="228" y="897"/>
                    <a:pt x="319" y="867"/>
                  </a:cubicBezTo>
                  <a:cubicBezTo>
                    <a:pt x="578" y="776"/>
                    <a:pt x="821" y="685"/>
                    <a:pt x="1064" y="578"/>
                  </a:cubicBezTo>
                  <a:cubicBezTo>
                    <a:pt x="1292" y="457"/>
                    <a:pt x="1520" y="335"/>
                    <a:pt x="1748" y="198"/>
                  </a:cubicBezTo>
                  <a:cubicBezTo>
                    <a:pt x="1824" y="137"/>
                    <a:pt x="1885" y="92"/>
                    <a:pt x="1930" y="62"/>
                  </a:cubicBezTo>
                  <a:cubicBezTo>
                    <a:pt x="1976" y="16"/>
                    <a:pt x="2006" y="1"/>
                    <a:pt x="2006" y="1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5"/>
            <p:cNvSpPr/>
            <p:nvPr/>
          </p:nvSpPr>
          <p:spPr>
            <a:xfrm rot="599113">
              <a:off x="2812735" y="3230212"/>
              <a:ext cx="15982" cy="16031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7" y="1"/>
                  </a:moveTo>
                  <a:cubicBezTo>
                    <a:pt x="76" y="1"/>
                    <a:pt x="46" y="46"/>
                    <a:pt x="61" y="62"/>
                  </a:cubicBezTo>
                  <a:cubicBezTo>
                    <a:pt x="61" y="62"/>
                    <a:pt x="80" y="42"/>
                    <a:pt x="127" y="42"/>
                  </a:cubicBezTo>
                  <a:cubicBezTo>
                    <a:pt x="139" y="42"/>
                    <a:pt x="152" y="43"/>
                    <a:pt x="167" y="46"/>
                  </a:cubicBezTo>
                  <a:cubicBezTo>
                    <a:pt x="213" y="46"/>
                    <a:pt x="243" y="77"/>
                    <a:pt x="258" y="107"/>
                  </a:cubicBezTo>
                  <a:cubicBezTo>
                    <a:pt x="274" y="153"/>
                    <a:pt x="258" y="198"/>
                    <a:pt x="228" y="229"/>
                  </a:cubicBezTo>
                  <a:cubicBezTo>
                    <a:pt x="206" y="251"/>
                    <a:pt x="175" y="265"/>
                    <a:pt x="143" y="265"/>
                  </a:cubicBezTo>
                  <a:cubicBezTo>
                    <a:pt x="131" y="265"/>
                    <a:pt x="119" y="263"/>
                    <a:pt x="106" y="259"/>
                  </a:cubicBezTo>
                  <a:cubicBezTo>
                    <a:pt x="76" y="244"/>
                    <a:pt x="46" y="214"/>
                    <a:pt x="30" y="183"/>
                  </a:cubicBezTo>
                  <a:cubicBezTo>
                    <a:pt x="30" y="138"/>
                    <a:pt x="30" y="92"/>
                    <a:pt x="46" y="62"/>
                  </a:cubicBezTo>
                  <a:lnTo>
                    <a:pt x="46" y="62"/>
                  </a:lnTo>
                  <a:cubicBezTo>
                    <a:pt x="46" y="62"/>
                    <a:pt x="0" y="92"/>
                    <a:pt x="0" y="183"/>
                  </a:cubicBezTo>
                  <a:cubicBezTo>
                    <a:pt x="0" y="229"/>
                    <a:pt x="46" y="274"/>
                    <a:pt x="91" y="305"/>
                  </a:cubicBezTo>
                  <a:cubicBezTo>
                    <a:pt x="113" y="315"/>
                    <a:pt x="134" y="321"/>
                    <a:pt x="155" y="321"/>
                  </a:cubicBezTo>
                  <a:cubicBezTo>
                    <a:pt x="193" y="321"/>
                    <a:pt x="229" y="304"/>
                    <a:pt x="258" y="274"/>
                  </a:cubicBezTo>
                  <a:cubicBezTo>
                    <a:pt x="304" y="229"/>
                    <a:pt x="319" y="153"/>
                    <a:pt x="289" y="92"/>
                  </a:cubicBezTo>
                  <a:cubicBezTo>
                    <a:pt x="274" y="46"/>
                    <a:pt x="228" y="16"/>
                    <a:pt x="167" y="1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5"/>
            <p:cNvSpPr/>
            <p:nvPr/>
          </p:nvSpPr>
          <p:spPr>
            <a:xfrm rot="599113">
              <a:off x="3144639" y="3612351"/>
              <a:ext cx="179199" cy="56434"/>
            </a:xfrm>
            <a:custGeom>
              <a:avLst/>
              <a:gdLst/>
              <a:ahLst/>
              <a:cxnLst/>
              <a:rect l="l" t="t" r="r" b="b"/>
              <a:pathLst>
                <a:path w="3588" h="1130" extrusionOk="0">
                  <a:moveTo>
                    <a:pt x="31" y="1"/>
                  </a:moveTo>
                  <a:cubicBezTo>
                    <a:pt x="16" y="77"/>
                    <a:pt x="1" y="153"/>
                    <a:pt x="16" y="229"/>
                  </a:cubicBezTo>
                  <a:cubicBezTo>
                    <a:pt x="31" y="457"/>
                    <a:pt x="122" y="669"/>
                    <a:pt x="290" y="821"/>
                  </a:cubicBezTo>
                  <a:cubicBezTo>
                    <a:pt x="396" y="928"/>
                    <a:pt x="517" y="1019"/>
                    <a:pt x="669" y="1065"/>
                  </a:cubicBezTo>
                  <a:cubicBezTo>
                    <a:pt x="753" y="1095"/>
                    <a:pt x="840" y="1110"/>
                    <a:pt x="928" y="1110"/>
                  </a:cubicBezTo>
                  <a:cubicBezTo>
                    <a:pt x="1015" y="1110"/>
                    <a:pt x="1103" y="1095"/>
                    <a:pt x="1186" y="1065"/>
                  </a:cubicBezTo>
                  <a:cubicBezTo>
                    <a:pt x="1277" y="1034"/>
                    <a:pt x="1368" y="1004"/>
                    <a:pt x="1444" y="943"/>
                  </a:cubicBezTo>
                  <a:cubicBezTo>
                    <a:pt x="1520" y="897"/>
                    <a:pt x="1596" y="821"/>
                    <a:pt x="1657" y="761"/>
                  </a:cubicBezTo>
                  <a:cubicBezTo>
                    <a:pt x="1751" y="646"/>
                    <a:pt x="1816" y="518"/>
                    <a:pt x="1848" y="380"/>
                  </a:cubicBezTo>
                  <a:lnTo>
                    <a:pt x="1848" y="380"/>
                  </a:lnTo>
                  <a:cubicBezTo>
                    <a:pt x="1922" y="712"/>
                    <a:pt x="2166" y="982"/>
                    <a:pt x="2493" y="1095"/>
                  </a:cubicBezTo>
                  <a:cubicBezTo>
                    <a:pt x="2577" y="1118"/>
                    <a:pt x="2664" y="1129"/>
                    <a:pt x="2751" y="1129"/>
                  </a:cubicBezTo>
                  <a:cubicBezTo>
                    <a:pt x="2839" y="1129"/>
                    <a:pt x="2926" y="1118"/>
                    <a:pt x="3010" y="1095"/>
                  </a:cubicBezTo>
                  <a:cubicBezTo>
                    <a:pt x="3162" y="1049"/>
                    <a:pt x="3283" y="958"/>
                    <a:pt x="3390" y="852"/>
                  </a:cubicBezTo>
                  <a:cubicBezTo>
                    <a:pt x="3466" y="745"/>
                    <a:pt x="3526" y="639"/>
                    <a:pt x="3557" y="517"/>
                  </a:cubicBezTo>
                  <a:cubicBezTo>
                    <a:pt x="3572" y="411"/>
                    <a:pt x="3587" y="320"/>
                    <a:pt x="3572" y="229"/>
                  </a:cubicBezTo>
                  <a:cubicBezTo>
                    <a:pt x="3557" y="168"/>
                    <a:pt x="3542" y="107"/>
                    <a:pt x="3526" y="62"/>
                  </a:cubicBezTo>
                  <a:cubicBezTo>
                    <a:pt x="3511" y="31"/>
                    <a:pt x="3511" y="16"/>
                    <a:pt x="3496" y="1"/>
                  </a:cubicBezTo>
                  <a:lnTo>
                    <a:pt x="3496" y="1"/>
                  </a:lnTo>
                  <a:cubicBezTo>
                    <a:pt x="3526" y="77"/>
                    <a:pt x="3542" y="153"/>
                    <a:pt x="3557" y="229"/>
                  </a:cubicBezTo>
                  <a:cubicBezTo>
                    <a:pt x="3557" y="320"/>
                    <a:pt x="3557" y="411"/>
                    <a:pt x="3526" y="502"/>
                  </a:cubicBezTo>
                  <a:cubicBezTo>
                    <a:pt x="3496" y="624"/>
                    <a:pt x="3450" y="730"/>
                    <a:pt x="3359" y="821"/>
                  </a:cubicBezTo>
                  <a:cubicBezTo>
                    <a:pt x="3268" y="928"/>
                    <a:pt x="3147" y="1004"/>
                    <a:pt x="2995" y="1049"/>
                  </a:cubicBezTo>
                  <a:cubicBezTo>
                    <a:pt x="2919" y="1072"/>
                    <a:pt x="2835" y="1084"/>
                    <a:pt x="2751" y="1084"/>
                  </a:cubicBezTo>
                  <a:cubicBezTo>
                    <a:pt x="2668" y="1084"/>
                    <a:pt x="2584" y="1072"/>
                    <a:pt x="2508" y="1049"/>
                  </a:cubicBezTo>
                  <a:cubicBezTo>
                    <a:pt x="2128" y="928"/>
                    <a:pt x="1885" y="563"/>
                    <a:pt x="1885" y="183"/>
                  </a:cubicBezTo>
                  <a:lnTo>
                    <a:pt x="1870" y="183"/>
                  </a:lnTo>
                  <a:lnTo>
                    <a:pt x="1870" y="168"/>
                  </a:lnTo>
                  <a:lnTo>
                    <a:pt x="1824" y="168"/>
                  </a:lnTo>
                  <a:cubicBezTo>
                    <a:pt x="1824" y="173"/>
                    <a:pt x="1824" y="178"/>
                    <a:pt x="1825" y="183"/>
                  </a:cubicBezTo>
                  <a:lnTo>
                    <a:pt x="1824" y="183"/>
                  </a:lnTo>
                  <a:cubicBezTo>
                    <a:pt x="1824" y="381"/>
                    <a:pt x="1748" y="578"/>
                    <a:pt x="1627" y="730"/>
                  </a:cubicBezTo>
                  <a:cubicBezTo>
                    <a:pt x="1566" y="791"/>
                    <a:pt x="1490" y="867"/>
                    <a:pt x="1414" y="913"/>
                  </a:cubicBezTo>
                  <a:cubicBezTo>
                    <a:pt x="1338" y="973"/>
                    <a:pt x="1262" y="1004"/>
                    <a:pt x="1171" y="1034"/>
                  </a:cubicBezTo>
                  <a:cubicBezTo>
                    <a:pt x="1087" y="1057"/>
                    <a:pt x="1004" y="1068"/>
                    <a:pt x="922" y="1068"/>
                  </a:cubicBezTo>
                  <a:cubicBezTo>
                    <a:pt x="840" y="1068"/>
                    <a:pt x="761" y="1057"/>
                    <a:pt x="685" y="1034"/>
                  </a:cubicBezTo>
                  <a:cubicBezTo>
                    <a:pt x="533" y="989"/>
                    <a:pt x="411" y="913"/>
                    <a:pt x="305" y="806"/>
                  </a:cubicBezTo>
                  <a:cubicBezTo>
                    <a:pt x="153" y="639"/>
                    <a:pt x="62" y="441"/>
                    <a:pt x="31" y="229"/>
                  </a:cubicBezTo>
                  <a:cubicBezTo>
                    <a:pt x="31" y="153"/>
                    <a:pt x="31" y="77"/>
                    <a:pt x="31" y="1"/>
                  </a:cubicBezTo>
                  <a:close/>
                </a:path>
              </a:pathLst>
            </a:custGeom>
            <a:solidFill>
              <a:srgbClr val="2E46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5"/>
            <p:cNvSpPr/>
            <p:nvPr/>
          </p:nvSpPr>
          <p:spPr>
            <a:xfrm rot="599113">
              <a:off x="3065013" y="3204483"/>
              <a:ext cx="67674" cy="68720"/>
            </a:xfrm>
            <a:custGeom>
              <a:avLst/>
              <a:gdLst/>
              <a:ahLst/>
              <a:cxnLst/>
              <a:rect l="l" t="t" r="r" b="b"/>
              <a:pathLst>
                <a:path w="1355" h="1376" extrusionOk="0">
                  <a:moveTo>
                    <a:pt x="502" y="0"/>
                  </a:moveTo>
                  <a:cubicBezTo>
                    <a:pt x="491" y="0"/>
                    <a:pt x="479" y="8"/>
                    <a:pt x="472" y="23"/>
                  </a:cubicBezTo>
                  <a:cubicBezTo>
                    <a:pt x="380" y="114"/>
                    <a:pt x="304" y="205"/>
                    <a:pt x="244" y="312"/>
                  </a:cubicBezTo>
                  <a:cubicBezTo>
                    <a:pt x="107" y="494"/>
                    <a:pt x="31" y="692"/>
                    <a:pt x="16" y="919"/>
                  </a:cubicBezTo>
                  <a:cubicBezTo>
                    <a:pt x="1" y="1071"/>
                    <a:pt x="92" y="1208"/>
                    <a:pt x="228" y="1299"/>
                  </a:cubicBezTo>
                  <a:cubicBezTo>
                    <a:pt x="304" y="1345"/>
                    <a:pt x="411" y="1375"/>
                    <a:pt x="502" y="1375"/>
                  </a:cubicBezTo>
                  <a:cubicBezTo>
                    <a:pt x="745" y="1360"/>
                    <a:pt x="958" y="1239"/>
                    <a:pt x="1095" y="1041"/>
                  </a:cubicBezTo>
                  <a:cubicBezTo>
                    <a:pt x="1186" y="950"/>
                    <a:pt x="1262" y="843"/>
                    <a:pt x="1323" y="722"/>
                  </a:cubicBezTo>
                  <a:cubicBezTo>
                    <a:pt x="1355" y="690"/>
                    <a:pt x="1311" y="657"/>
                    <a:pt x="1277" y="657"/>
                  </a:cubicBezTo>
                  <a:cubicBezTo>
                    <a:pt x="1263" y="657"/>
                    <a:pt x="1251" y="663"/>
                    <a:pt x="1247" y="676"/>
                  </a:cubicBezTo>
                  <a:lnTo>
                    <a:pt x="1247" y="692"/>
                  </a:lnTo>
                  <a:lnTo>
                    <a:pt x="1231" y="707"/>
                  </a:lnTo>
                  <a:cubicBezTo>
                    <a:pt x="1156" y="828"/>
                    <a:pt x="1064" y="950"/>
                    <a:pt x="973" y="1056"/>
                  </a:cubicBezTo>
                  <a:cubicBezTo>
                    <a:pt x="852" y="1193"/>
                    <a:pt x="684" y="1269"/>
                    <a:pt x="502" y="1299"/>
                  </a:cubicBezTo>
                  <a:cubicBezTo>
                    <a:pt x="426" y="1284"/>
                    <a:pt x="335" y="1269"/>
                    <a:pt x="274" y="1223"/>
                  </a:cubicBezTo>
                  <a:cubicBezTo>
                    <a:pt x="153" y="1163"/>
                    <a:pt x="92" y="1041"/>
                    <a:pt x="92" y="919"/>
                  </a:cubicBezTo>
                  <a:cubicBezTo>
                    <a:pt x="122" y="722"/>
                    <a:pt x="198" y="524"/>
                    <a:pt x="320" y="372"/>
                  </a:cubicBezTo>
                  <a:cubicBezTo>
                    <a:pt x="365" y="281"/>
                    <a:pt x="426" y="220"/>
                    <a:pt x="472" y="160"/>
                  </a:cubicBezTo>
                  <a:lnTo>
                    <a:pt x="517" y="114"/>
                  </a:lnTo>
                  <a:lnTo>
                    <a:pt x="532" y="84"/>
                  </a:lnTo>
                  <a:cubicBezTo>
                    <a:pt x="548" y="68"/>
                    <a:pt x="548" y="38"/>
                    <a:pt x="532" y="23"/>
                  </a:cubicBezTo>
                  <a:cubicBezTo>
                    <a:pt x="525" y="8"/>
                    <a:pt x="513" y="0"/>
                    <a:pt x="502" y="0"/>
                  </a:cubicBezTo>
                  <a:close/>
                </a:path>
              </a:pathLst>
            </a:custGeom>
            <a:solidFill>
              <a:srgbClr val="6B5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5"/>
            <p:cNvSpPr/>
            <p:nvPr/>
          </p:nvSpPr>
          <p:spPr>
            <a:xfrm rot="599113">
              <a:off x="3105410" y="3266317"/>
              <a:ext cx="66226" cy="46546"/>
            </a:xfrm>
            <a:custGeom>
              <a:avLst/>
              <a:gdLst/>
              <a:ahLst/>
              <a:cxnLst/>
              <a:rect l="l" t="t" r="r" b="b"/>
              <a:pathLst>
                <a:path w="1326" h="932" extrusionOk="0">
                  <a:moveTo>
                    <a:pt x="216" y="1"/>
                  </a:moveTo>
                  <a:cubicBezTo>
                    <a:pt x="199" y="1"/>
                    <a:pt x="183" y="6"/>
                    <a:pt x="167" y="17"/>
                  </a:cubicBezTo>
                  <a:cubicBezTo>
                    <a:pt x="46" y="108"/>
                    <a:pt x="0" y="883"/>
                    <a:pt x="350" y="929"/>
                  </a:cubicBezTo>
                  <a:cubicBezTo>
                    <a:pt x="361" y="931"/>
                    <a:pt x="373" y="931"/>
                    <a:pt x="385" y="931"/>
                  </a:cubicBezTo>
                  <a:cubicBezTo>
                    <a:pt x="752" y="931"/>
                    <a:pt x="1325" y="47"/>
                    <a:pt x="942" y="47"/>
                  </a:cubicBezTo>
                  <a:cubicBezTo>
                    <a:pt x="942" y="47"/>
                    <a:pt x="711" y="267"/>
                    <a:pt x="577" y="267"/>
                  </a:cubicBezTo>
                  <a:cubicBezTo>
                    <a:pt x="553" y="267"/>
                    <a:pt x="533" y="261"/>
                    <a:pt x="517" y="245"/>
                  </a:cubicBezTo>
                  <a:cubicBezTo>
                    <a:pt x="426" y="167"/>
                    <a:pt x="313" y="1"/>
                    <a:pt x="216" y="1"/>
                  </a:cubicBezTo>
                  <a:close/>
                </a:path>
              </a:pathLst>
            </a:custGeom>
            <a:solidFill>
              <a:srgbClr val="A84A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5"/>
            <p:cNvSpPr/>
            <p:nvPr/>
          </p:nvSpPr>
          <p:spPr>
            <a:xfrm rot="599113">
              <a:off x="3071810" y="3330167"/>
              <a:ext cx="63029" cy="28916"/>
            </a:xfrm>
            <a:custGeom>
              <a:avLst/>
              <a:gdLst/>
              <a:ahLst/>
              <a:cxnLst/>
              <a:rect l="l" t="t" r="r" b="b"/>
              <a:pathLst>
                <a:path w="1262" h="579" extrusionOk="0">
                  <a:moveTo>
                    <a:pt x="61" y="1"/>
                  </a:moveTo>
                  <a:cubicBezTo>
                    <a:pt x="30" y="1"/>
                    <a:pt x="15" y="16"/>
                    <a:pt x="0" y="46"/>
                  </a:cubicBezTo>
                  <a:cubicBezTo>
                    <a:pt x="0" y="46"/>
                    <a:pt x="0" y="61"/>
                    <a:pt x="0" y="77"/>
                  </a:cubicBezTo>
                  <a:cubicBezTo>
                    <a:pt x="0" y="168"/>
                    <a:pt x="30" y="259"/>
                    <a:pt x="61" y="350"/>
                  </a:cubicBezTo>
                  <a:cubicBezTo>
                    <a:pt x="137" y="487"/>
                    <a:pt x="274" y="578"/>
                    <a:pt x="426" y="578"/>
                  </a:cubicBezTo>
                  <a:cubicBezTo>
                    <a:pt x="608" y="578"/>
                    <a:pt x="866" y="487"/>
                    <a:pt x="1231" y="244"/>
                  </a:cubicBezTo>
                  <a:cubicBezTo>
                    <a:pt x="1246" y="229"/>
                    <a:pt x="1261" y="198"/>
                    <a:pt x="1246" y="168"/>
                  </a:cubicBezTo>
                  <a:cubicBezTo>
                    <a:pt x="1235" y="157"/>
                    <a:pt x="1217" y="146"/>
                    <a:pt x="1197" y="146"/>
                  </a:cubicBezTo>
                  <a:cubicBezTo>
                    <a:pt x="1188" y="146"/>
                    <a:pt x="1179" y="148"/>
                    <a:pt x="1170" y="153"/>
                  </a:cubicBezTo>
                  <a:cubicBezTo>
                    <a:pt x="821" y="396"/>
                    <a:pt x="578" y="487"/>
                    <a:pt x="426" y="487"/>
                  </a:cubicBezTo>
                  <a:cubicBezTo>
                    <a:pt x="304" y="487"/>
                    <a:pt x="198" y="426"/>
                    <a:pt x="152" y="320"/>
                  </a:cubicBezTo>
                  <a:cubicBezTo>
                    <a:pt x="122" y="244"/>
                    <a:pt x="106" y="153"/>
                    <a:pt x="106" y="77"/>
                  </a:cubicBezTo>
                  <a:lnTo>
                    <a:pt x="106" y="46"/>
                  </a:lnTo>
                  <a:cubicBezTo>
                    <a:pt x="106" y="16"/>
                    <a:pt x="76" y="1"/>
                    <a:pt x="61" y="1"/>
                  </a:cubicBezTo>
                  <a:close/>
                </a:path>
              </a:pathLst>
            </a:custGeom>
            <a:solidFill>
              <a:srgbClr val="6B5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5"/>
            <p:cNvSpPr/>
            <p:nvPr/>
          </p:nvSpPr>
          <p:spPr>
            <a:xfrm rot="599113">
              <a:off x="3253817" y="3243667"/>
              <a:ext cx="78212" cy="61528"/>
            </a:xfrm>
            <a:custGeom>
              <a:avLst/>
              <a:gdLst/>
              <a:ahLst/>
              <a:cxnLst/>
              <a:rect l="l" t="t" r="r" b="b"/>
              <a:pathLst>
                <a:path w="1566" h="1232" extrusionOk="0">
                  <a:moveTo>
                    <a:pt x="352" y="1"/>
                  </a:moveTo>
                  <a:cubicBezTo>
                    <a:pt x="307" y="1"/>
                    <a:pt x="265" y="10"/>
                    <a:pt x="228" y="29"/>
                  </a:cubicBezTo>
                  <a:cubicBezTo>
                    <a:pt x="0" y="151"/>
                    <a:pt x="441" y="288"/>
                    <a:pt x="715" y="592"/>
                  </a:cubicBezTo>
                  <a:cubicBezTo>
                    <a:pt x="972" y="863"/>
                    <a:pt x="1073" y="1231"/>
                    <a:pt x="1254" y="1231"/>
                  </a:cubicBezTo>
                  <a:cubicBezTo>
                    <a:pt x="1275" y="1231"/>
                    <a:pt x="1298" y="1226"/>
                    <a:pt x="1323" y="1215"/>
                  </a:cubicBezTo>
                  <a:cubicBezTo>
                    <a:pt x="1566" y="1123"/>
                    <a:pt x="1079" y="546"/>
                    <a:pt x="943" y="333"/>
                  </a:cubicBezTo>
                  <a:cubicBezTo>
                    <a:pt x="819" y="172"/>
                    <a:pt x="553" y="1"/>
                    <a:pt x="352" y="1"/>
                  </a:cubicBezTo>
                  <a:close/>
                </a:path>
              </a:pathLst>
            </a:custGeom>
            <a:solidFill>
              <a:srgbClr val="2030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5"/>
            <p:cNvSpPr/>
            <p:nvPr/>
          </p:nvSpPr>
          <p:spPr>
            <a:xfrm rot="599113">
              <a:off x="3099282" y="3163015"/>
              <a:ext cx="63679" cy="17230"/>
            </a:xfrm>
            <a:custGeom>
              <a:avLst/>
              <a:gdLst/>
              <a:ahLst/>
              <a:cxnLst/>
              <a:rect l="l" t="t" r="r" b="b"/>
              <a:pathLst>
                <a:path w="1275" h="345" extrusionOk="0">
                  <a:moveTo>
                    <a:pt x="832" y="1"/>
                  </a:moveTo>
                  <a:cubicBezTo>
                    <a:pt x="567" y="1"/>
                    <a:pt x="317" y="90"/>
                    <a:pt x="120" y="231"/>
                  </a:cubicBezTo>
                  <a:cubicBezTo>
                    <a:pt x="0" y="304"/>
                    <a:pt x="53" y="344"/>
                    <a:pt x="158" y="344"/>
                  </a:cubicBezTo>
                  <a:cubicBezTo>
                    <a:pt x="226" y="344"/>
                    <a:pt x="315" y="327"/>
                    <a:pt x="393" y="291"/>
                  </a:cubicBezTo>
                  <a:cubicBezTo>
                    <a:pt x="606" y="231"/>
                    <a:pt x="834" y="200"/>
                    <a:pt x="1047" y="200"/>
                  </a:cubicBezTo>
                  <a:cubicBezTo>
                    <a:pt x="1199" y="185"/>
                    <a:pt x="1275" y="48"/>
                    <a:pt x="895" y="3"/>
                  </a:cubicBezTo>
                  <a:cubicBezTo>
                    <a:pt x="874" y="2"/>
                    <a:pt x="853" y="1"/>
                    <a:pt x="832" y="1"/>
                  </a:cubicBezTo>
                  <a:close/>
                </a:path>
              </a:pathLst>
            </a:custGeom>
            <a:solidFill>
              <a:srgbClr val="2030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5"/>
            <p:cNvSpPr/>
            <p:nvPr/>
          </p:nvSpPr>
          <p:spPr>
            <a:xfrm rot="599113">
              <a:off x="3189947" y="3304833"/>
              <a:ext cx="107030" cy="80805"/>
            </a:xfrm>
            <a:custGeom>
              <a:avLst/>
              <a:gdLst/>
              <a:ahLst/>
              <a:cxnLst/>
              <a:rect l="l" t="t" r="r" b="b"/>
              <a:pathLst>
                <a:path w="2143" h="1618" extrusionOk="0">
                  <a:moveTo>
                    <a:pt x="278" y="0"/>
                  </a:moveTo>
                  <a:cubicBezTo>
                    <a:pt x="257" y="0"/>
                    <a:pt x="239" y="11"/>
                    <a:pt x="228" y="22"/>
                  </a:cubicBezTo>
                  <a:lnTo>
                    <a:pt x="243" y="37"/>
                  </a:lnTo>
                  <a:cubicBezTo>
                    <a:pt x="107" y="265"/>
                    <a:pt x="15" y="523"/>
                    <a:pt x="0" y="797"/>
                  </a:cubicBezTo>
                  <a:cubicBezTo>
                    <a:pt x="0" y="949"/>
                    <a:pt x="46" y="1086"/>
                    <a:pt x="122" y="1207"/>
                  </a:cubicBezTo>
                  <a:cubicBezTo>
                    <a:pt x="213" y="1359"/>
                    <a:pt x="365" y="1481"/>
                    <a:pt x="532" y="1542"/>
                  </a:cubicBezTo>
                  <a:cubicBezTo>
                    <a:pt x="638" y="1587"/>
                    <a:pt x="760" y="1602"/>
                    <a:pt x="882" y="1618"/>
                  </a:cubicBezTo>
                  <a:cubicBezTo>
                    <a:pt x="1277" y="1618"/>
                    <a:pt x="1581" y="1329"/>
                    <a:pt x="1793" y="1055"/>
                  </a:cubicBezTo>
                  <a:cubicBezTo>
                    <a:pt x="1930" y="888"/>
                    <a:pt x="2037" y="706"/>
                    <a:pt x="2128" y="508"/>
                  </a:cubicBezTo>
                  <a:cubicBezTo>
                    <a:pt x="2143" y="493"/>
                    <a:pt x="2128" y="463"/>
                    <a:pt x="2097" y="447"/>
                  </a:cubicBezTo>
                  <a:cubicBezTo>
                    <a:pt x="2093" y="443"/>
                    <a:pt x="2088" y="442"/>
                    <a:pt x="2082" y="442"/>
                  </a:cubicBezTo>
                  <a:cubicBezTo>
                    <a:pt x="2067" y="442"/>
                    <a:pt x="2048" y="456"/>
                    <a:pt x="2037" y="478"/>
                  </a:cubicBezTo>
                  <a:cubicBezTo>
                    <a:pt x="2037" y="493"/>
                    <a:pt x="2021" y="508"/>
                    <a:pt x="2021" y="523"/>
                  </a:cubicBezTo>
                  <a:cubicBezTo>
                    <a:pt x="1915" y="721"/>
                    <a:pt x="1793" y="919"/>
                    <a:pt x="1641" y="1086"/>
                  </a:cubicBezTo>
                  <a:cubicBezTo>
                    <a:pt x="1459" y="1329"/>
                    <a:pt x="1186" y="1481"/>
                    <a:pt x="882" y="1511"/>
                  </a:cubicBezTo>
                  <a:cubicBezTo>
                    <a:pt x="775" y="1511"/>
                    <a:pt x="669" y="1481"/>
                    <a:pt x="578" y="1450"/>
                  </a:cubicBezTo>
                  <a:cubicBezTo>
                    <a:pt x="426" y="1390"/>
                    <a:pt x="289" y="1283"/>
                    <a:pt x="198" y="1147"/>
                  </a:cubicBezTo>
                  <a:cubicBezTo>
                    <a:pt x="122" y="1040"/>
                    <a:pt x="91" y="919"/>
                    <a:pt x="91" y="782"/>
                  </a:cubicBezTo>
                  <a:cubicBezTo>
                    <a:pt x="107" y="554"/>
                    <a:pt x="183" y="326"/>
                    <a:pt x="289" y="128"/>
                  </a:cubicBezTo>
                  <a:cubicBezTo>
                    <a:pt x="289" y="113"/>
                    <a:pt x="304" y="98"/>
                    <a:pt x="319" y="83"/>
                  </a:cubicBezTo>
                  <a:lnTo>
                    <a:pt x="319" y="68"/>
                  </a:lnTo>
                  <a:cubicBezTo>
                    <a:pt x="319" y="52"/>
                    <a:pt x="319" y="22"/>
                    <a:pt x="304" y="7"/>
                  </a:cubicBezTo>
                  <a:cubicBezTo>
                    <a:pt x="295" y="2"/>
                    <a:pt x="286" y="0"/>
                    <a:pt x="278" y="0"/>
                  </a:cubicBezTo>
                  <a:close/>
                </a:path>
              </a:pathLst>
            </a:custGeom>
            <a:solidFill>
              <a:srgbClr val="6B56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5"/>
            <p:cNvSpPr/>
            <p:nvPr/>
          </p:nvSpPr>
          <p:spPr>
            <a:xfrm rot="599113">
              <a:off x="3134655" y="3380095"/>
              <a:ext cx="150332" cy="80556"/>
            </a:xfrm>
            <a:custGeom>
              <a:avLst/>
              <a:gdLst/>
              <a:ahLst/>
              <a:cxnLst/>
              <a:rect l="l" t="t" r="r" b="b"/>
              <a:pathLst>
                <a:path w="3010" h="1613" extrusionOk="0">
                  <a:moveTo>
                    <a:pt x="413" y="0"/>
                  </a:moveTo>
                  <a:cubicBezTo>
                    <a:pt x="244" y="0"/>
                    <a:pt x="107" y="132"/>
                    <a:pt x="107" y="305"/>
                  </a:cubicBezTo>
                  <a:cubicBezTo>
                    <a:pt x="0" y="883"/>
                    <a:pt x="547" y="1445"/>
                    <a:pt x="1322" y="1582"/>
                  </a:cubicBezTo>
                  <a:cubicBezTo>
                    <a:pt x="1429" y="1597"/>
                    <a:pt x="1535" y="1612"/>
                    <a:pt x="1657" y="1612"/>
                  </a:cubicBezTo>
                  <a:cubicBezTo>
                    <a:pt x="2280" y="1612"/>
                    <a:pt x="2812" y="1278"/>
                    <a:pt x="2903" y="792"/>
                  </a:cubicBezTo>
                  <a:cubicBezTo>
                    <a:pt x="3009" y="229"/>
                    <a:pt x="2341" y="381"/>
                    <a:pt x="1566" y="245"/>
                  </a:cubicBezTo>
                  <a:cubicBezTo>
                    <a:pt x="1110" y="169"/>
                    <a:pt x="715" y="1"/>
                    <a:pt x="441" y="1"/>
                  </a:cubicBezTo>
                  <a:cubicBezTo>
                    <a:pt x="432" y="1"/>
                    <a:pt x="423" y="0"/>
                    <a:pt x="413" y="0"/>
                  </a:cubicBezTo>
                  <a:close/>
                </a:path>
              </a:pathLst>
            </a:custGeom>
            <a:solidFill>
              <a:srgbClr val="F1A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5"/>
            <p:cNvSpPr/>
            <p:nvPr/>
          </p:nvSpPr>
          <p:spPr>
            <a:xfrm rot="599113">
              <a:off x="2976244" y="3229547"/>
              <a:ext cx="112374" cy="94190"/>
            </a:xfrm>
            <a:custGeom>
              <a:avLst/>
              <a:gdLst/>
              <a:ahLst/>
              <a:cxnLst/>
              <a:rect l="l" t="t" r="r" b="b"/>
              <a:pathLst>
                <a:path w="2250" h="1886" extrusionOk="0">
                  <a:moveTo>
                    <a:pt x="836" y="1"/>
                  </a:moveTo>
                  <a:cubicBezTo>
                    <a:pt x="730" y="16"/>
                    <a:pt x="624" y="62"/>
                    <a:pt x="563" y="138"/>
                  </a:cubicBezTo>
                  <a:cubicBezTo>
                    <a:pt x="92" y="533"/>
                    <a:pt x="0" y="1186"/>
                    <a:pt x="350" y="1581"/>
                  </a:cubicBezTo>
                  <a:cubicBezTo>
                    <a:pt x="517" y="1779"/>
                    <a:pt x="775" y="1885"/>
                    <a:pt x="1034" y="1885"/>
                  </a:cubicBezTo>
                  <a:cubicBezTo>
                    <a:pt x="1307" y="1870"/>
                    <a:pt x="1581" y="1764"/>
                    <a:pt x="1794" y="1581"/>
                  </a:cubicBezTo>
                  <a:cubicBezTo>
                    <a:pt x="2250" y="1186"/>
                    <a:pt x="1763" y="1065"/>
                    <a:pt x="1414" y="670"/>
                  </a:cubicBezTo>
                  <a:cubicBezTo>
                    <a:pt x="1171" y="381"/>
                    <a:pt x="1064" y="1"/>
                    <a:pt x="836" y="1"/>
                  </a:cubicBezTo>
                  <a:close/>
                </a:path>
              </a:pathLst>
            </a:custGeom>
            <a:solidFill>
              <a:srgbClr val="F1A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5"/>
            <p:cNvSpPr/>
            <p:nvPr/>
          </p:nvSpPr>
          <p:spPr>
            <a:xfrm rot="599113">
              <a:off x="2488833" y="2078347"/>
              <a:ext cx="494945" cy="70118"/>
            </a:xfrm>
            <a:custGeom>
              <a:avLst/>
              <a:gdLst/>
              <a:ahLst/>
              <a:cxnLst/>
              <a:rect l="l" t="t" r="r" b="b"/>
              <a:pathLst>
                <a:path w="9910" h="1404" extrusionOk="0">
                  <a:moveTo>
                    <a:pt x="1" y="0"/>
                  </a:moveTo>
                  <a:cubicBezTo>
                    <a:pt x="16" y="30"/>
                    <a:pt x="46" y="46"/>
                    <a:pt x="77" y="76"/>
                  </a:cubicBezTo>
                  <a:cubicBezTo>
                    <a:pt x="122" y="106"/>
                    <a:pt x="198" y="182"/>
                    <a:pt x="305" y="258"/>
                  </a:cubicBezTo>
                  <a:cubicBezTo>
                    <a:pt x="441" y="365"/>
                    <a:pt x="563" y="456"/>
                    <a:pt x="715" y="547"/>
                  </a:cubicBezTo>
                  <a:cubicBezTo>
                    <a:pt x="897" y="669"/>
                    <a:pt x="1080" y="760"/>
                    <a:pt x="1277" y="866"/>
                  </a:cubicBezTo>
                  <a:cubicBezTo>
                    <a:pt x="1520" y="973"/>
                    <a:pt x="1764" y="1064"/>
                    <a:pt x="2022" y="1140"/>
                  </a:cubicBezTo>
                  <a:lnTo>
                    <a:pt x="2219" y="1201"/>
                  </a:lnTo>
                  <a:lnTo>
                    <a:pt x="2447" y="1261"/>
                  </a:lnTo>
                  <a:cubicBezTo>
                    <a:pt x="2584" y="1292"/>
                    <a:pt x="2736" y="1322"/>
                    <a:pt x="2903" y="1353"/>
                  </a:cubicBezTo>
                  <a:cubicBezTo>
                    <a:pt x="3154" y="1387"/>
                    <a:pt x="3405" y="1404"/>
                    <a:pt x="3656" y="1404"/>
                  </a:cubicBezTo>
                  <a:cubicBezTo>
                    <a:pt x="3739" y="1404"/>
                    <a:pt x="3823" y="1402"/>
                    <a:pt x="3906" y="1398"/>
                  </a:cubicBezTo>
                  <a:cubicBezTo>
                    <a:pt x="4256" y="1383"/>
                    <a:pt x="4621" y="1337"/>
                    <a:pt x="4970" y="1261"/>
                  </a:cubicBezTo>
                  <a:cubicBezTo>
                    <a:pt x="5320" y="1170"/>
                    <a:pt x="5654" y="1064"/>
                    <a:pt x="5988" y="912"/>
                  </a:cubicBezTo>
                  <a:lnTo>
                    <a:pt x="6900" y="502"/>
                  </a:lnTo>
                  <a:cubicBezTo>
                    <a:pt x="7159" y="380"/>
                    <a:pt x="7447" y="289"/>
                    <a:pt x="7736" y="198"/>
                  </a:cubicBezTo>
                  <a:cubicBezTo>
                    <a:pt x="7979" y="137"/>
                    <a:pt x="8238" y="91"/>
                    <a:pt x="8496" y="91"/>
                  </a:cubicBezTo>
                  <a:cubicBezTo>
                    <a:pt x="8522" y="90"/>
                    <a:pt x="8549" y="90"/>
                    <a:pt x="8575" y="90"/>
                  </a:cubicBezTo>
                  <a:cubicBezTo>
                    <a:pt x="8915" y="90"/>
                    <a:pt x="9265" y="179"/>
                    <a:pt x="9575" y="334"/>
                  </a:cubicBezTo>
                  <a:cubicBezTo>
                    <a:pt x="9696" y="410"/>
                    <a:pt x="9803" y="486"/>
                    <a:pt x="9909" y="578"/>
                  </a:cubicBezTo>
                  <a:cubicBezTo>
                    <a:pt x="9909" y="578"/>
                    <a:pt x="9894" y="547"/>
                    <a:pt x="9848" y="502"/>
                  </a:cubicBezTo>
                  <a:cubicBezTo>
                    <a:pt x="9772" y="441"/>
                    <a:pt x="9681" y="380"/>
                    <a:pt x="9605" y="319"/>
                  </a:cubicBezTo>
                  <a:cubicBezTo>
                    <a:pt x="9271" y="122"/>
                    <a:pt x="8891" y="30"/>
                    <a:pt x="8496" y="30"/>
                  </a:cubicBezTo>
                  <a:cubicBezTo>
                    <a:pt x="8238" y="30"/>
                    <a:pt x="7964" y="76"/>
                    <a:pt x="7706" y="137"/>
                  </a:cubicBezTo>
                  <a:cubicBezTo>
                    <a:pt x="7417" y="213"/>
                    <a:pt x="7128" y="319"/>
                    <a:pt x="6855" y="441"/>
                  </a:cubicBezTo>
                  <a:lnTo>
                    <a:pt x="5943" y="836"/>
                  </a:lnTo>
                  <a:cubicBezTo>
                    <a:pt x="5624" y="988"/>
                    <a:pt x="5289" y="1094"/>
                    <a:pt x="4940" y="1170"/>
                  </a:cubicBezTo>
                  <a:cubicBezTo>
                    <a:pt x="4605" y="1261"/>
                    <a:pt x="4256" y="1307"/>
                    <a:pt x="3891" y="1322"/>
                  </a:cubicBezTo>
                  <a:cubicBezTo>
                    <a:pt x="3572" y="1322"/>
                    <a:pt x="3238" y="1307"/>
                    <a:pt x="2919" y="1261"/>
                  </a:cubicBezTo>
                  <a:cubicBezTo>
                    <a:pt x="2751" y="1246"/>
                    <a:pt x="2599" y="1231"/>
                    <a:pt x="2463" y="1185"/>
                  </a:cubicBezTo>
                  <a:lnTo>
                    <a:pt x="2250" y="1140"/>
                  </a:lnTo>
                  <a:lnTo>
                    <a:pt x="2037" y="1079"/>
                  </a:lnTo>
                  <a:cubicBezTo>
                    <a:pt x="1794" y="1003"/>
                    <a:pt x="1551" y="912"/>
                    <a:pt x="1308" y="805"/>
                  </a:cubicBezTo>
                  <a:cubicBezTo>
                    <a:pt x="1110" y="729"/>
                    <a:pt x="928" y="623"/>
                    <a:pt x="745" y="517"/>
                  </a:cubicBezTo>
                  <a:cubicBezTo>
                    <a:pt x="578" y="426"/>
                    <a:pt x="441" y="334"/>
                    <a:pt x="335" y="243"/>
                  </a:cubicBezTo>
                  <a:cubicBezTo>
                    <a:pt x="213" y="167"/>
                    <a:pt x="137" y="106"/>
                    <a:pt x="77" y="61"/>
                  </a:cubicBezTo>
                  <a:cubicBezTo>
                    <a:pt x="31" y="15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D3D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58" name="Google Shape;1658;p53"/>
          <p:cNvGrpSpPr/>
          <p:nvPr/>
        </p:nvGrpSpPr>
        <p:grpSpPr>
          <a:xfrm>
            <a:off x="692700" y="2366300"/>
            <a:ext cx="1942650" cy="2822075"/>
            <a:chOff x="692700" y="2366300"/>
            <a:chExt cx="1942650" cy="2822075"/>
          </a:xfrm>
        </p:grpSpPr>
        <p:cxnSp>
          <p:nvCxnSpPr>
            <p:cNvPr id="1659" name="Google Shape;1659;p53"/>
            <p:cNvCxnSpPr/>
            <p:nvPr/>
          </p:nvCxnSpPr>
          <p:spPr>
            <a:xfrm>
              <a:off x="1680425" y="3226675"/>
              <a:ext cx="728400" cy="1961700"/>
            </a:xfrm>
            <a:prstGeom prst="straightConnector1">
              <a:avLst/>
            </a:prstGeom>
            <a:noFill/>
            <a:ln w="3810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660" name="Google Shape;1660;p53"/>
            <p:cNvGrpSpPr/>
            <p:nvPr/>
          </p:nvGrpSpPr>
          <p:grpSpPr>
            <a:xfrm>
              <a:off x="692700" y="2366300"/>
              <a:ext cx="1942650" cy="1730925"/>
              <a:chOff x="232650" y="2583525"/>
              <a:chExt cx="1942650" cy="1730925"/>
            </a:xfrm>
          </p:grpSpPr>
          <p:sp>
            <p:nvSpPr>
              <p:cNvPr id="1661" name="Google Shape;1661;p53"/>
              <p:cNvSpPr/>
              <p:nvPr/>
            </p:nvSpPr>
            <p:spPr>
              <a:xfrm>
                <a:off x="232650" y="2583525"/>
                <a:ext cx="1942650" cy="1730925"/>
              </a:xfrm>
              <a:custGeom>
                <a:avLst/>
                <a:gdLst/>
                <a:ahLst/>
                <a:cxnLst/>
                <a:rect l="l" t="t" r="r" b="b"/>
                <a:pathLst>
                  <a:path w="77706" h="69237" extrusionOk="0">
                    <a:moveTo>
                      <a:pt x="59066" y="1"/>
                    </a:moveTo>
                    <a:cubicBezTo>
                      <a:pt x="58848" y="1"/>
                      <a:pt x="58626" y="39"/>
                      <a:pt x="58409" y="120"/>
                    </a:cubicBezTo>
                    <a:lnTo>
                      <a:pt x="1451" y="21469"/>
                    </a:lnTo>
                    <a:cubicBezTo>
                      <a:pt x="465" y="21825"/>
                      <a:pt x="0" y="22892"/>
                      <a:pt x="356" y="23850"/>
                    </a:cubicBezTo>
                    <a:lnTo>
                      <a:pt x="16915" y="68026"/>
                    </a:lnTo>
                    <a:cubicBezTo>
                      <a:pt x="17192" y="68773"/>
                      <a:pt x="17902" y="69237"/>
                      <a:pt x="18655" y="69237"/>
                    </a:cubicBezTo>
                    <a:cubicBezTo>
                      <a:pt x="18868" y="69237"/>
                      <a:pt x="19085" y="69200"/>
                      <a:pt x="19296" y="69121"/>
                    </a:cubicBezTo>
                    <a:lnTo>
                      <a:pt x="76255" y="47772"/>
                    </a:lnTo>
                    <a:cubicBezTo>
                      <a:pt x="77213" y="47389"/>
                      <a:pt x="77705" y="46321"/>
                      <a:pt x="77350" y="45363"/>
                    </a:cubicBezTo>
                    <a:lnTo>
                      <a:pt x="60790" y="1215"/>
                    </a:lnTo>
                    <a:cubicBezTo>
                      <a:pt x="60515" y="452"/>
                      <a:pt x="59813" y="1"/>
                      <a:pt x="590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53"/>
              <p:cNvSpPr/>
              <p:nvPr/>
            </p:nvSpPr>
            <p:spPr>
              <a:xfrm>
                <a:off x="314300" y="2651250"/>
                <a:ext cx="1762300" cy="1583285"/>
              </a:xfrm>
              <a:custGeom>
                <a:avLst/>
                <a:gdLst/>
                <a:ahLst/>
                <a:cxnLst/>
                <a:rect l="l" t="t" r="r" b="b"/>
                <a:pathLst>
                  <a:path w="73026" h="65608" extrusionOk="0">
                    <a:moveTo>
                      <a:pt x="56137" y="438"/>
                    </a:moveTo>
                    <a:lnTo>
                      <a:pt x="72560" y="44259"/>
                    </a:lnTo>
                    <a:lnTo>
                      <a:pt x="16860" y="65142"/>
                    </a:lnTo>
                    <a:lnTo>
                      <a:pt x="438" y="21322"/>
                    </a:lnTo>
                    <a:lnTo>
                      <a:pt x="56137" y="438"/>
                    </a:lnTo>
                    <a:close/>
                    <a:moveTo>
                      <a:pt x="56329" y="0"/>
                    </a:moveTo>
                    <a:lnTo>
                      <a:pt x="164" y="21048"/>
                    </a:lnTo>
                    <a:lnTo>
                      <a:pt x="0" y="21131"/>
                    </a:lnTo>
                    <a:lnTo>
                      <a:pt x="16669" y="65608"/>
                    </a:lnTo>
                    <a:lnTo>
                      <a:pt x="72861" y="44532"/>
                    </a:lnTo>
                    <a:lnTo>
                      <a:pt x="73025" y="44478"/>
                    </a:lnTo>
                    <a:lnTo>
                      <a:pt x="56329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chemeClr val="l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663" name="Google Shape;1663;p53"/>
          <p:cNvSpPr txBox="1">
            <a:spLocks noGrp="1"/>
          </p:cNvSpPr>
          <p:nvPr>
            <p:ph type="title"/>
          </p:nvPr>
        </p:nvSpPr>
        <p:spPr>
          <a:xfrm>
            <a:off x="2318400" y="1740650"/>
            <a:ext cx="4507200" cy="192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</a:rPr>
              <a:t>Awesome </a:t>
            </a:r>
            <a:r>
              <a:rPr lang="en"/>
              <a:t>Words</a:t>
            </a:r>
            <a:endParaRPr/>
          </a:p>
        </p:txBody>
      </p:sp>
      <p:grpSp>
        <p:nvGrpSpPr>
          <p:cNvPr id="1664" name="Google Shape;1664;p53"/>
          <p:cNvGrpSpPr/>
          <p:nvPr/>
        </p:nvGrpSpPr>
        <p:grpSpPr>
          <a:xfrm rot="156466">
            <a:off x="3569500" y="361301"/>
            <a:ext cx="2004996" cy="1240619"/>
            <a:chOff x="3062775" y="1387000"/>
            <a:chExt cx="2004925" cy="1240575"/>
          </a:xfrm>
        </p:grpSpPr>
        <p:sp>
          <p:nvSpPr>
            <p:cNvPr id="1665" name="Google Shape;1665;p53"/>
            <p:cNvSpPr/>
            <p:nvPr/>
          </p:nvSpPr>
          <p:spPr>
            <a:xfrm>
              <a:off x="3318000" y="1438225"/>
              <a:ext cx="1564250" cy="1183325"/>
            </a:xfrm>
            <a:custGeom>
              <a:avLst/>
              <a:gdLst/>
              <a:ahLst/>
              <a:cxnLst/>
              <a:rect l="l" t="t" r="r" b="b"/>
              <a:pathLst>
                <a:path w="62570" h="47333" extrusionOk="0">
                  <a:moveTo>
                    <a:pt x="28883" y="1"/>
                  </a:moveTo>
                  <a:cubicBezTo>
                    <a:pt x="28683" y="1"/>
                    <a:pt x="28494" y="133"/>
                    <a:pt x="28329" y="387"/>
                  </a:cubicBezTo>
                  <a:cubicBezTo>
                    <a:pt x="28192" y="633"/>
                    <a:pt x="28083" y="880"/>
                    <a:pt x="28001" y="1126"/>
                  </a:cubicBezTo>
                  <a:cubicBezTo>
                    <a:pt x="26796" y="4192"/>
                    <a:pt x="25127" y="7202"/>
                    <a:pt x="24005" y="10268"/>
                  </a:cubicBezTo>
                  <a:cubicBezTo>
                    <a:pt x="21875" y="16139"/>
                    <a:pt x="16584" y="27813"/>
                    <a:pt x="16478" y="27813"/>
                  </a:cubicBezTo>
                  <a:cubicBezTo>
                    <a:pt x="16478" y="27813"/>
                    <a:pt x="16478" y="27812"/>
                    <a:pt x="16478" y="27812"/>
                  </a:cubicBezTo>
                  <a:cubicBezTo>
                    <a:pt x="14096" y="25404"/>
                    <a:pt x="12399" y="22831"/>
                    <a:pt x="10210" y="20231"/>
                  </a:cubicBezTo>
                  <a:cubicBezTo>
                    <a:pt x="7445" y="16946"/>
                    <a:pt x="4763" y="13607"/>
                    <a:pt x="1999" y="10323"/>
                  </a:cubicBezTo>
                  <a:cubicBezTo>
                    <a:pt x="1780" y="10049"/>
                    <a:pt x="1561" y="9802"/>
                    <a:pt x="1314" y="9556"/>
                  </a:cubicBezTo>
                  <a:cubicBezTo>
                    <a:pt x="1130" y="9371"/>
                    <a:pt x="914" y="9187"/>
                    <a:pt x="656" y="9187"/>
                  </a:cubicBezTo>
                  <a:cubicBezTo>
                    <a:pt x="570" y="9187"/>
                    <a:pt x="479" y="9207"/>
                    <a:pt x="384" y="9255"/>
                  </a:cubicBezTo>
                  <a:cubicBezTo>
                    <a:pt x="0" y="9447"/>
                    <a:pt x="28" y="9857"/>
                    <a:pt x="83" y="10186"/>
                  </a:cubicBezTo>
                  <a:cubicBezTo>
                    <a:pt x="219" y="11308"/>
                    <a:pt x="356" y="12403"/>
                    <a:pt x="548" y="13525"/>
                  </a:cubicBezTo>
                  <a:cubicBezTo>
                    <a:pt x="1643" y="20149"/>
                    <a:pt x="2902" y="26745"/>
                    <a:pt x="4407" y="33259"/>
                  </a:cubicBezTo>
                  <a:cubicBezTo>
                    <a:pt x="5420" y="37556"/>
                    <a:pt x="6268" y="41799"/>
                    <a:pt x="7254" y="46069"/>
                  </a:cubicBezTo>
                  <a:cubicBezTo>
                    <a:pt x="7391" y="46643"/>
                    <a:pt x="7555" y="46753"/>
                    <a:pt x="8130" y="46862"/>
                  </a:cubicBezTo>
                  <a:cubicBezTo>
                    <a:pt x="8349" y="46917"/>
                    <a:pt x="8540" y="46917"/>
                    <a:pt x="8759" y="46944"/>
                  </a:cubicBezTo>
                  <a:cubicBezTo>
                    <a:pt x="10182" y="46972"/>
                    <a:pt x="11606" y="47027"/>
                    <a:pt x="13029" y="47027"/>
                  </a:cubicBezTo>
                  <a:cubicBezTo>
                    <a:pt x="16067" y="47027"/>
                    <a:pt x="19105" y="47136"/>
                    <a:pt x="22171" y="47218"/>
                  </a:cubicBezTo>
                  <a:cubicBezTo>
                    <a:pt x="24302" y="47286"/>
                    <a:pt x="26434" y="47333"/>
                    <a:pt x="28565" y="47333"/>
                  </a:cubicBezTo>
                  <a:cubicBezTo>
                    <a:pt x="29882" y="47333"/>
                    <a:pt x="31200" y="47315"/>
                    <a:pt x="32517" y="47273"/>
                  </a:cubicBezTo>
                  <a:cubicBezTo>
                    <a:pt x="35093" y="47226"/>
                    <a:pt x="37668" y="47158"/>
                    <a:pt x="40226" y="47158"/>
                  </a:cubicBezTo>
                  <a:cubicBezTo>
                    <a:pt x="40631" y="47158"/>
                    <a:pt x="41036" y="47160"/>
                    <a:pt x="41440" y="47163"/>
                  </a:cubicBezTo>
                  <a:cubicBezTo>
                    <a:pt x="44697" y="47163"/>
                    <a:pt x="48009" y="47081"/>
                    <a:pt x="51211" y="46944"/>
                  </a:cubicBezTo>
                  <a:cubicBezTo>
                    <a:pt x="51895" y="46917"/>
                    <a:pt x="52005" y="46753"/>
                    <a:pt x="52169" y="46151"/>
                  </a:cubicBezTo>
                  <a:cubicBezTo>
                    <a:pt x="52361" y="45549"/>
                    <a:pt x="52415" y="44864"/>
                    <a:pt x="52607" y="44262"/>
                  </a:cubicBezTo>
                  <a:cubicBezTo>
                    <a:pt x="53620" y="40622"/>
                    <a:pt x="54660" y="36899"/>
                    <a:pt x="55672" y="33286"/>
                  </a:cubicBezTo>
                  <a:cubicBezTo>
                    <a:pt x="57096" y="28332"/>
                    <a:pt x="58711" y="23543"/>
                    <a:pt x="60243" y="18643"/>
                  </a:cubicBezTo>
                  <a:cubicBezTo>
                    <a:pt x="61147" y="15797"/>
                    <a:pt x="61913" y="12895"/>
                    <a:pt x="62515" y="9967"/>
                  </a:cubicBezTo>
                  <a:cubicBezTo>
                    <a:pt x="62570" y="9775"/>
                    <a:pt x="62570" y="9584"/>
                    <a:pt x="62570" y="9392"/>
                  </a:cubicBezTo>
                  <a:cubicBezTo>
                    <a:pt x="62511" y="9017"/>
                    <a:pt x="62309" y="8798"/>
                    <a:pt x="62016" y="8798"/>
                  </a:cubicBezTo>
                  <a:cubicBezTo>
                    <a:pt x="61903" y="8798"/>
                    <a:pt x="61776" y="8831"/>
                    <a:pt x="61639" y="8899"/>
                  </a:cubicBezTo>
                  <a:cubicBezTo>
                    <a:pt x="61420" y="9036"/>
                    <a:pt x="61229" y="9200"/>
                    <a:pt x="61064" y="9365"/>
                  </a:cubicBezTo>
                  <a:cubicBezTo>
                    <a:pt x="55016" y="15167"/>
                    <a:pt x="48939" y="20915"/>
                    <a:pt x="43246" y="27073"/>
                  </a:cubicBezTo>
                  <a:cubicBezTo>
                    <a:pt x="43055" y="27292"/>
                    <a:pt x="42863" y="27484"/>
                    <a:pt x="42617" y="27648"/>
                  </a:cubicBezTo>
                  <a:cubicBezTo>
                    <a:pt x="42535" y="27457"/>
                    <a:pt x="42452" y="27238"/>
                    <a:pt x="42370" y="27046"/>
                  </a:cubicBezTo>
                  <a:cubicBezTo>
                    <a:pt x="39661" y="19601"/>
                    <a:pt x="36130" y="12567"/>
                    <a:pt x="32435" y="5587"/>
                  </a:cubicBezTo>
                  <a:cubicBezTo>
                    <a:pt x="31586" y="4027"/>
                    <a:pt x="30793" y="2577"/>
                    <a:pt x="29944" y="1044"/>
                  </a:cubicBezTo>
                  <a:cubicBezTo>
                    <a:pt x="29807" y="770"/>
                    <a:pt x="29616" y="496"/>
                    <a:pt x="29397" y="278"/>
                  </a:cubicBezTo>
                  <a:cubicBezTo>
                    <a:pt x="29223" y="91"/>
                    <a:pt x="29049" y="1"/>
                    <a:pt x="28883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53"/>
            <p:cNvSpPr/>
            <p:nvPr/>
          </p:nvSpPr>
          <p:spPr>
            <a:xfrm>
              <a:off x="3256425" y="1625800"/>
              <a:ext cx="106075" cy="90450"/>
            </a:xfrm>
            <a:custGeom>
              <a:avLst/>
              <a:gdLst/>
              <a:ahLst/>
              <a:cxnLst/>
              <a:rect l="l" t="t" r="r" b="b"/>
              <a:pathLst>
                <a:path w="4243" h="3618" extrusionOk="0">
                  <a:moveTo>
                    <a:pt x="2436" y="0"/>
                  </a:moveTo>
                  <a:cubicBezTo>
                    <a:pt x="794" y="0"/>
                    <a:pt x="0" y="1944"/>
                    <a:pt x="1150" y="3093"/>
                  </a:cubicBezTo>
                  <a:cubicBezTo>
                    <a:pt x="1512" y="3455"/>
                    <a:pt x="1962" y="3618"/>
                    <a:pt x="2406" y="3618"/>
                  </a:cubicBezTo>
                  <a:cubicBezTo>
                    <a:pt x="3338" y="3618"/>
                    <a:pt x="4243" y="2901"/>
                    <a:pt x="4243" y="1807"/>
                  </a:cubicBezTo>
                  <a:cubicBezTo>
                    <a:pt x="4243" y="794"/>
                    <a:pt x="3421" y="0"/>
                    <a:pt x="2436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53"/>
            <p:cNvSpPr/>
            <p:nvPr/>
          </p:nvSpPr>
          <p:spPr>
            <a:xfrm>
              <a:off x="3987900" y="1387000"/>
              <a:ext cx="106075" cy="90750"/>
            </a:xfrm>
            <a:custGeom>
              <a:avLst/>
              <a:gdLst/>
              <a:ahLst/>
              <a:cxnLst/>
              <a:rect l="l" t="t" r="r" b="b"/>
              <a:pathLst>
                <a:path w="4243" h="3630" extrusionOk="0">
                  <a:moveTo>
                    <a:pt x="2436" y="0"/>
                  </a:moveTo>
                  <a:cubicBezTo>
                    <a:pt x="822" y="0"/>
                    <a:pt x="0" y="1943"/>
                    <a:pt x="1150" y="3093"/>
                  </a:cubicBezTo>
                  <a:cubicBezTo>
                    <a:pt x="1521" y="3464"/>
                    <a:pt x="1975" y="3630"/>
                    <a:pt x="2419" y="3630"/>
                  </a:cubicBezTo>
                  <a:cubicBezTo>
                    <a:pt x="3352" y="3630"/>
                    <a:pt x="4243" y="2900"/>
                    <a:pt x="4243" y="1806"/>
                  </a:cubicBezTo>
                  <a:cubicBezTo>
                    <a:pt x="4243" y="821"/>
                    <a:pt x="3422" y="0"/>
                    <a:pt x="2436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53"/>
            <p:cNvSpPr/>
            <p:nvPr/>
          </p:nvSpPr>
          <p:spPr>
            <a:xfrm>
              <a:off x="4817925" y="1612800"/>
              <a:ext cx="106075" cy="90750"/>
            </a:xfrm>
            <a:custGeom>
              <a:avLst/>
              <a:gdLst/>
              <a:ahLst/>
              <a:cxnLst/>
              <a:rect l="l" t="t" r="r" b="b"/>
              <a:pathLst>
                <a:path w="4243" h="3630" extrusionOk="0">
                  <a:moveTo>
                    <a:pt x="2436" y="0"/>
                  </a:moveTo>
                  <a:cubicBezTo>
                    <a:pt x="821" y="0"/>
                    <a:pt x="0" y="1944"/>
                    <a:pt x="1150" y="3093"/>
                  </a:cubicBezTo>
                  <a:cubicBezTo>
                    <a:pt x="1521" y="3464"/>
                    <a:pt x="1974" y="3630"/>
                    <a:pt x="2419" y="3630"/>
                  </a:cubicBezTo>
                  <a:cubicBezTo>
                    <a:pt x="3351" y="3630"/>
                    <a:pt x="4242" y="2900"/>
                    <a:pt x="4242" y="1807"/>
                  </a:cubicBezTo>
                  <a:cubicBezTo>
                    <a:pt x="4242" y="821"/>
                    <a:pt x="3421" y="0"/>
                    <a:pt x="2436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53"/>
            <p:cNvSpPr/>
            <p:nvPr/>
          </p:nvSpPr>
          <p:spPr>
            <a:xfrm>
              <a:off x="3479475" y="2574200"/>
              <a:ext cx="1163975" cy="53375"/>
            </a:xfrm>
            <a:custGeom>
              <a:avLst/>
              <a:gdLst/>
              <a:ahLst/>
              <a:cxnLst/>
              <a:rect l="l" t="t" r="r" b="b"/>
              <a:pathLst>
                <a:path w="46559" h="2135" extrusionOk="0">
                  <a:moveTo>
                    <a:pt x="795" y="0"/>
                  </a:moveTo>
                  <a:cubicBezTo>
                    <a:pt x="357" y="0"/>
                    <a:pt x="1" y="383"/>
                    <a:pt x="1" y="821"/>
                  </a:cubicBezTo>
                  <a:lnTo>
                    <a:pt x="1" y="1314"/>
                  </a:lnTo>
                  <a:cubicBezTo>
                    <a:pt x="1" y="1779"/>
                    <a:pt x="357" y="2135"/>
                    <a:pt x="795" y="2135"/>
                  </a:cubicBezTo>
                  <a:lnTo>
                    <a:pt x="45765" y="2135"/>
                  </a:lnTo>
                  <a:cubicBezTo>
                    <a:pt x="46203" y="2135"/>
                    <a:pt x="46559" y="1779"/>
                    <a:pt x="46559" y="1314"/>
                  </a:cubicBezTo>
                  <a:lnTo>
                    <a:pt x="46559" y="821"/>
                  </a:lnTo>
                  <a:cubicBezTo>
                    <a:pt x="46559" y="383"/>
                    <a:pt x="46203" y="0"/>
                    <a:pt x="45765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53"/>
            <p:cNvSpPr/>
            <p:nvPr/>
          </p:nvSpPr>
          <p:spPr>
            <a:xfrm>
              <a:off x="3154450" y="2097425"/>
              <a:ext cx="188200" cy="95650"/>
            </a:xfrm>
            <a:custGeom>
              <a:avLst/>
              <a:gdLst/>
              <a:ahLst/>
              <a:cxnLst/>
              <a:rect l="l" t="t" r="r" b="b"/>
              <a:pathLst>
                <a:path w="7528" h="3826" extrusionOk="0">
                  <a:moveTo>
                    <a:pt x="911" y="1"/>
                  </a:moveTo>
                  <a:cubicBezTo>
                    <a:pt x="545" y="1"/>
                    <a:pt x="319" y="108"/>
                    <a:pt x="220" y="295"/>
                  </a:cubicBezTo>
                  <a:cubicBezTo>
                    <a:pt x="1" y="787"/>
                    <a:pt x="658" y="1581"/>
                    <a:pt x="2683" y="2567"/>
                  </a:cubicBezTo>
                  <a:cubicBezTo>
                    <a:pt x="4681" y="3525"/>
                    <a:pt x="7528" y="3826"/>
                    <a:pt x="7528" y="3826"/>
                  </a:cubicBezTo>
                  <a:cubicBezTo>
                    <a:pt x="7528" y="3826"/>
                    <a:pt x="5530" y="1800"/>
                    <a:pt x="3532" y="815"/>
                  </a:cubicBezTo>
                  <a:cubicBezTo>
                    <a:pt x="2318" y="241"/>
                    <a:pt x="1458" y="1"/>
                    <a:pt x="911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53"/>
            <p:cNvSpPr/>
            <p:nvPr/>
          </p:nvSpPr>
          <p:spPr>
            <a:xfrm>
              <a:off x="3168150" y="2438700"/>
              <a:ext cx="188200" cy="95650"/>
            </a:xfrm>
            <a:custGeom>
              <a:avLst/>
              <a:gdLst/>
              <a:ahLst/>
              <a:cxnLst/>
              <a:rect l="l" t="t" r="r" b="b"/>
              <a:pathLst>
                <a:path w="7528" h="3826" extrusionOk="0">
                  <a:moveTo>
                    <a:pt x="7527" y="1"/>
                  </a:moveTo>
                  <a:cubicBezTo>
                    <a:pt x="7527" y="1"/>
                    <a:pt x="4708" y="302"/>
                    <a:pt x="2710" y="1260"/>
                  </a:cubicBezTo>
                  <a:cubicBezTo>
                    <a:pt x="685" y="2218"/>
                    <a:pt x="0" y="3039"/>
                    <a:pt x="247" y="3531"/>
                  </a:cubicBezTo>
                  <a:cubicBezTo>
                    <a:pt x="334" y="3718"/>
                    <a:pt x="558" y="3825"/>
                    <a:pt x="924" y="3825"/>
                  </a:cubicBezTo>
                  <a:cubicBezTo>
                    <a:pt x="1471" y="3825"/>
                    <a:pt x="2334" y="3585"/>
                    <a:pt x="3531" y="3011"/>
                  </a:cubicBezTo>
                  <a:cubicBezTo>
                    <a:pt x="5557" y="2053"/>
                    <a:pt x="7527" y="1"/>
                    <a:pt x="7527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53"/>
            <p:cNvSpPr/>
            <p:nvPr/>
          </p:nvSpPr>
          <p:spPr>
            <a:xfrm>
              <a:off x="3062775" y="2295450"/>
              <a:ext cx="202550" cy="49325"/>
            </a:xfrm>
            <a:custGeom>
              <a:avLst/>
              <a:gdLst/>
              <a:ahLst/>
              <a:cxnLst/>
              <a:rect l="l" t="t" r="r" b="b"/>
              <a:pathLst>
                <a:path w="8102" h="1973" extrusionOk="0">
                  <a:moveTo>
                    <a:pt x="3560" y="0"/>
                  </a:moveTo>
                  <a:cubicBezTo>
                    <a:pt x="3422" y="0"/>
                    <a:pt x="3284" y="4"/>
                    <a:pt x="3148" y="10"/>
                  </a:cubicBezTo>
                  <a:cubicBezTo>
                    <a:pt x="931" y="120"/>
                    <a:pt x="0" y="585"/>
                    <a:pt x="28" y="1132"/>
                  </a:cubicBezTo>
                  <a:cubicBezTo>
                    <a:pt x="28" y="1617"/>
                    <a:pt x="798" y="1972"/>
                    <a:pt x="2529" y="1972"/>
                  </a:cubicBezTo>
                  <a:cubicBezTo>
                    <a:pt x="2755" y="1972"/>
                    <a:pt x="2998" y="1966"/>
                    <a:pt x="3257" y="1954"/>
                  </a:cubicBezTo>
                  <a:cubicBezTo>
                    <a:pt x="5474" y="1844"/>
                    <a:pt x="8102" y="749"/>
                    <a:pt x="8102" y="749"/>
                  </a:cubicBezTo>
                  <a:cubicBezTo>
                    <a:pt x="8102" y="749"/>
                    <a:pt x="5711" y="0"/>
                    <a:pt x="3560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53"/>
            <p:cNvSpPr/>
            <p:nvPr/>
          </p:nvSpPr>
          <p:spPr>
            <a:xfrm>
              <a:off x="4763175" y="2429125"/>
              <a:ext cx="188200" cy="95500"/>
            </a:xfrm>
            <a:custGeom>
              <a:avLst/>
              <a:gdLst/>
              <a:ahLst/>
              <a:cxnLst/>
              <a:rect l="l" t="t" r="r" b="b"/>
              <a:pathLst>
                <a:path w="7528" h="3820" extrusionOk="0">
                  <a:moveTo>
                    <a:pt x="0" y="0"/>
                  </a:moveTo>
                  <a:cubicBezTo>
                    <a:pt x="0" y="1"/>
                    <a:pt x="1971" y="2026"/>
                    <a:pt x="3996" y="3011"/>
                  </a:cubicBezTo>
                  <a:cubicBezTo>
                    <a:pt x="5179" y="3578"/>
                    <a:pt x="6027" y="3819"/>
                    <a:pt x="6572" y="3819"/>
                  </a:cubicBezTo>
                  <a:cubicBezTo>
                    <a:pt x="6948" y="3819"/>
                    <a:pt x="7180" y="3705"/>
                    <a:pt x="7281" y="3504"/>
                  </a:cubicBezTo>
                  <a:cubicBezTo>
                    <a:pt x="7527" y="3039"/>
                    <a:pt x="6843" y="2218"/>
                    <a:pt x="4845" y="1260"/>
                  </a:cubicBezTo>
                  <a:cubicBezTo>
                    <a:pt x="2820" y="274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53"/>
            <p:cNvSpPr/>
            <p:nvPr/>
          </p:nvSpPr>
          <p:spPr>
            <a:xfrm>
              <a:off x="4773425" y="2097425"/>
              <a:ext cx="187525" cy="95650"/>
            </a:xfrm>
            <a:custGeom>
              <a:avLst/>
              <a:gdLst/>
              <a:ahLst/>
              <a:cxnLst/>
              <a:rect l="l" t="t" r="r" b="b"/>
              <a:pathLst>
                <a:path w="7501" h="3826" extrusionOk="0">
                  <a:moveTo>
                    <a:pt x="6630" y="1"/>
                  </a:moveTo>
                  <a:cubicBezTo>
                    <a:pt x="6080" y="1"/>
                    <a:pt x="5211" y="241"/>
                    <a:pt x="3997" y="815"/>
                  </a:cubicBezTo>
                  <a:cubicBezTo>
                    <a:pt x="1999" y="1773"/>
                    <a:pt x="1" y="3826"/>
                    <a:pt x="1" y="3826"/>
                  </a:cubicBezTo>
                  <a:cubicBezTo>
                    <a:pt x="1" y="3826"/>
                    <a:pt x="2820" y="3525"/>
                    <a:pt x="4846" y="2567"/>
                  </a:cubicBezTo>
                  <a:cubicBezTo>
                    <a:pt x="6871" y="1609"/>
                    <a:pt x="7501" y="787"/>
                    <a:pt x="7309" y="295"/>
                  </a:cubicBezTo>
                  <a:cubicBezTo>
                    <a:pt x="7221" y="108"/>
                    <a:pt x="6997" y="1"/>
                    <a:pt x="6630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53"/>
            <p:cNvSpPr/>
            <p:nvPr/>
          </p:nvSpPr>
          <p:spPr>
            <a:xfrm>
              <a:off x="4864450" y="2287700"/>
              <a:ext cx="203250" cy="49225"/>
            </a:xfrm>
            <a:custGeom>
              <a:avLst/>
              <a:gdLst/>
              <a:ahLst/>
              <a:cxnLst/>
              <a:rect l="l" t="t" r="r" b="b"/>
              <a:pathLst>
                <a:path w="8130" h="1969" extrusionOk="0">
                  <a:moveTo>
                    <a:pt x="5592" y="0"/>
                  </a:moveTo>
                  <a:cubicBezTo>
                    <a:pt x="5368" y="0"/>
                    <a:pt x="5128" y="6"/>
                    <a:pt x="4872" y="19"/>
                  </a:cubicBezTo>
                  <a:cubicBezTo>
                    <a:pt x="2628" y="129"/>
                    <a:pt x="0" y="1223"/>
                    <a:pt x="0" y="1223"/>
                  </a:cubicBezTo>
                  <a:cubicBezTo>
                    <a:pt x="0" y="1223"/>
                    <a:pt x="2483" y="1968"/>
                    <a:pt x="4634" y="1968"/>
                  </a:cubicBezTo>
                  <a:cubicBezTo>
                    <a:pt x="4742" y="1968"/>
                    <a:pt x="4849" y="1966"/>
                    <a:pt x="4954" y="1962"/>
                  </a:cubicBezTo>
                  <a:cubicBezTo>
                    <a:pt x="7199" y="1826"/>
                    <a:pt x="8129" y="1360"/>
                    <a:pt x="8102" y="840"/>
                  </a:cubicBezTo>
                  <a:cubicBezTo>
                    <a:pt x="8078" y="356"/>
                    <a:pt x="7304" y="0"/>
                    <a:pt x="5592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53"/>
            <p:cNvSpPr/>
            <p:nvPr/>
          </p:nvSpPr>
          <p:spPr>
            <a:xfrm>
              <a:off x="3431475" y="1942325"/>
              <a:ext cx="85000" cy="303175"/>
            </a:xfrm>
            <a:custGeom>
              <a:avLst/>
              <a:gdLst/>
              <a:ahLst/>
              <a:cxnLst/>
              <a:rect l="l" t="t" r="r" b="b"/>
              <a:pathLst>
                <a:path w="3400" h="12127" extrusionOk="0">
                  <a:moveTo>
                    <a:pt x="427" y="1"/>
                  </a:moveTo>
                  <a:cubicBezTo>
                    <a:pt x="226" y="1"/>
                    <a:pt x="0" y="164"/>
                    <a:pt x="32" y="423"/>
                  </a:cubicBezTo>
                  <a:cubicBezTo>
                    <a:pt x="635" y="4309"/>
                    <a:pt x="1483" y="8141"/>
                    <a:pt x="2605" y="11891"/>
                  </a:cubicBezTo>
                  <a:cubicBezTo>
                    <a:pt x="2671" y="12055"/>
                    <a:pt x="2819" y="12127"/>
                    <a:pt x="2965" y="12127"/>
                  </a:cubicBezTo>
                  <a:cubicBezTo>
                    <a:pt x="3185" y="12127"/>
                    <a:pt x="3399" y="11963"/>
                    <a:pt x="3317" y="11699"/>
                  </a:cubicBezTo>
                  <a:cubicBezTo>
                    <a:pt x="2167" y="7949"/>
                    <a:pt x="1319" y="4118"/>
                    <a:pt x="717" y="258"/>
                  </a:cubicBezTo>
                  <a:cubicBezTo>
                    <a:pt x="694" y="79"/>
                    <a:pt x="566" y="1"/>
                    <a:pt x="4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53"/>
            <p:cNvSpPr/>
            <p:nvPr/>
          </p:nvSpPr>
          <p:spPr>
            <a:xfrm>
              <a:off x="3432050" y="1938150"/>
              <a:ext cx="204400" cy="255200"/>
            </a:xfrm>
            <a:custGeom>
              <a:avLst/>
              <a:gdLst/>
              <a:ahLst/>
              <a:cxnLst/>
              <a:rect l="l" t="t" r="r" b="b"/>
              <a:pathLst>
                <a:path w="8176" h="10208" extrusionOk="0">
                  <a:moveTo>
                    <a:pt x="480" y="1"/>
                  </a:moveTo>
                  <a:cubicBezTo>
                    <a:pt x="227" y="1"/>
                    <a:pt x="1" y="348"/>
                    <a:pt x="228" y="617"/>
                  </a:cubicBezTo>
                  <a:cubicBezTo>
                    <a:pt x="2746" y="3655"/>
                    <a:pt x="5155" y="6803"/>
                    <a:pt x="7399" y="10060"/>
                  </a:cubicBezTo>
                  <a:cubicBezTo>
                    <a:pt x="7472" y="10164"/>
                    <a:pt x="7574" y="10207"/>
                    <a:pt x="7677" y="10207"/>
                  </a:cubicBezTo>
                  <a:cubicBezTo>
                    <a:pt x="7926" y="10207"/>
                    <a:pt x="8176" y="9956"/>
                    <a:pt x="8002" y="9704"/>
                  </a:cubicBezTo>
                  <a:cubicBezTo>
                    <a:pt x="5702" y="6392"/>
                    <a:pt x="3294" y="3217"/>
                    <a:pt x="721" y="124"/>
                  </a:cubicBezTo>
                  <a:cubicBezTo>
                    <a:pt x="647" y="37"/>
                    <a:pt x="562" y="1"/>
                    <a:pt x="4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53"/>
            <p:cNvSpPr/>
            <p:nvPr/>
          </p:nvSpPr>
          <p:spPr>
            <a:xfrm>
              <a:off x="3496300" y="2182125"/>
              <a:ext cx="141525" cy="64950"/>
            </a:xfrm>
            <a:custGeom>
              <a:avLst/>
              <a:gdLst/>
              <a:ahLst/>
              <a:cxnLst/>
              <a:rect l="l" t="t" r="r" b="b"/>
              <a:pathLst>
                <a:path w="5661" h="2598" extrusionOk="0">
                  <a:moveTo>
                    <a:pt x="5237" y="1"/>
                  </a:moveTo>
                  <a:cubicBezTo>
                    <a:pt x="5196" y="1"/>
                    <a:pt x="5151" y="9"/>
                    <a:pt x="5103" y="27"/>
                  </a:cubicBezTo>
                  <a:lnTo>
                    <a:pt x="368" y="1888"/>
                  </a:lnTo>
                  <a:cubicBezTo>
                    <a:pt x="1" y="2035"/>
                    <a:pt x="115" y="2598"/>
                    <a:pt x="437" y="2598"/>
                  </a:cubicBezTo>
                  <a:cubicBezTo>
                    <a:pt x="475" y="2598"/>
                    <a:pt x="516" y="2590"/>
                    <a:pt x="560" y="2573"/>
                  </a:cubicBezTo>
                  <a:lnTo>
                    <a:pt x="5295" y="711"/>
                  </a:lnTo>
                  <a:cubicBezTo>
                    <a:pt x="5660" y="541"/>
                    <a:pt x="5570" y="1"/>
                    <a:pt x="52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53"/>
            <p:cNvSpPr/>
            <p:nvPr/>
          </p:nvSpPr>
          <p:spPr>
            <a:xfrm>
              <a:off x="4015400" y="1653800"/>
              <a:ext cx="72575" cy="354575"/>
            </a:xfrm>
            <a:custGeom>
              <a:avLst/>
              <a:gdLst/>
              <a:ahLst/>
              <a:cxnLst/>
              <a:rect l="l" t="t" r="r" b="b"/>
              <a:pathLst>
                <a:path w="2903" h="14183" extrusionOk="0">
                  <a:moveTo>
                    <a:pt x="2472" y="1"/>
                  </a:moveTo>
                  <a:cubicBezTo>
                    <a:pt x="2340" y="1"/>
                    <a:pt x="2217" y="76"/>
                    <a:pt x="2185" y="249"/>
                  </a:cubicBezTo>
                  <a:lnTo>
                    <a:pt x="50" y="13743"/>
                  </a:lnTo>
                  <a:cubicBezTo>
                    <a:pt x="0" y="14007"/>
                    <a:pt x="231" y="14182"/>
                    <a:pt x="439" y="14182"/>
                  </a:cubicBezTo>
                  <a:cubicBezTo>
                    <a:pt x="575" y="14182"/>
                    <a:pt x="702" y="14107"/>
                    <a:pt x="734" y="13934"/>
                  </a:cubicBezTo>
                  <a:lnTo>
                    <a:pt x="2869" y="440"/>
                  </a:lnTo>
                  <a:cubicBezTo>
                    <a:pt x="2902" y="176"/>
                    <a:pt x="2675" y="1"/>
                    <a:pt x="24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53"/>
            <p:cNvSpPr/>
            <p:nvPr/>
          </p:nvSpPr>
          <p:spPr>
            <a:xfrm>
              <a:off x="4071100" y="1649225"/>
              <a:ext cx="121000" cy="357575"/>
            </a:xfrm>
            <a:custGeom>
              <a:avLst/>
              <a:gdLst/>
              <a:ahLst/>
              <a:cxnLst/>
              <a:rect l="l" t="t" r="r" b="b"/>
              <a:pathLst>
                <a:path w="4840" h="14303" extrusionOk="0">
                  <a:moveTo>
                    <a:pt x="430" y="0"/>
                  </a:moveTo>
                  <a:cubicBezTo>
                    <a:pt x="220" y="0"/>
                    <a:pt x="1" y="181"/>
                    <a:pt x="66" y="459"/>
                  </a:cubicBezTo>
                  <a:cubicBezTo>
                    <a:pt x="1408" y="4975"/>
                    <a:pt x="2749" y="9519"/>
                    <a:pt x="4090" y="14035"/>
                  </a:cubicBezTo>
                  <a:cubicBezTo>
                    <a:pt x="4134" y="14222"/>
                    <a:pt x="4270" y="14303"/>
                    <a:pt x="4411" y="14303"/>
                  </a:cubicBezTo>
                  <a:cubicBezTo>
                    <a:pt x="4621" y="14303"/>
                    <a:pt x="4840" y="14122"/>
                    <a:pt x="4774" y="13844"/>
                  </a:cubicBezTo>
                  <a:cubicBezTo>
                    <a:pt x="3433" y="9327"/>
                    <a:pt x="2092" y="4784"/>
                    <a:pt x="751" y="268"/>
                  </a:cubicBezTo>
                  <a:cubicBezTo>
                    <a:pt x="707" y="81"/>
                    <a:pt x="570" y="0"/>
                    <a:pt x="4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53"/>
            <p:cNvSpPr/>
            <p:nvPr/>
          </p:nvSpPr>
          <p:spPr>
            <a:xfrm>
              <a:off x="4014575" y="1993250"/>
              <a:ext cx="177950" cy="18500"/>
            </a:xfrm>
            <a:custGeom>
              <a:avLst/>
              <a:gdLst/>
              <a:ahLst/>
              <a:cxnLst/>
              <a:rect l="l" t="t" r="r" b="b"/>
              <a:pathLst>
                <a:path w="7118" h="740" extrusionOk="0">
                  <a:moveTo>
                    <a:pt x="466" y="0"/>
                  </a:moveTo>
                  <a:cubicBezTo>
                    <a:pt x="1" y="0"/>
                    <a:pt x="1" y="685"/>
                    <a:pt x="466" y="685"/>
                  </a:cubicBezTo>
                  <a:lnTo>
                    <a:pt x="6679" y="739"/>
                  </a:lnTo>
                  <a:cubicBezTo>
                    <a:pt x="7117" y="739"/>
                    <a:pt x="7117" y="55"/>
                    <a:pt x="6679" y="55"/>
                  </a:cubicBezTo>
                  <a:lnTo>
                    <a:pt x="46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53"/>
            <p:cNvSpPr/>
            <p:nvPr/>
          </p:nvSpPr>
          <p:spPr>
            <a:xfrm>
              <a:off x="4586450" y="1828325"/>
              <a:ext cx="197575" cy="216950"/>
            </a:xfrm>
            <a:custGeom>
              <a:avLst/>
              <a:gdLst/>
              <a:ahLst/>
              <a:cxnLst/>
              <a:rect l="l" t="t" r="r" b="b"/>
              <a:pathLst>
                <a:path w="7903" h="8678" extrusionOk="0">
                  <a:moveTo>
                    <a:pt x="7374" y="0"/>
                  </a:moveTo>
                  <a:cubicBezTo>
                    <a:pt x="7299" y="0"/>
                    <a:pt x="7221" y="25"/>
                    <a:pt x="7151" y="83"/>
                  </a:cubicBezTo>
                  <a:cubicBezTo>
                    <a:pt x="4469" y="2464"/>
                    <a:pt x="2115" y="5174"/>
                    <a:pt x="172" y="8158"/>
                  </a:cubicBezTo>
                  <a:cubicBezTo>
                    <a:pt x="0" y="8424"/>
                    <a:pt x="240" y="8678"/>
                    <a:pt x="485" y="8678"/>
                  </a:cubicBezTo>
                  <a:cubicBezTo>
                    <a:pt x="592" y="8678"/>
                    <a:pt x="699" y="8630"/>
                    <a:pt x="774" y="8513"/>
                  </a:cubicBezTo>
                  <a:cubicBezTo>
                    <a:pt x="2690" y="5557"/>
                    <a:pt x="5017" y="2902"/>
                    <a:pt x="7644" y="576"/>
                  </a:cubicBezTo>
                  <a:cubicBezTo>
                    <a:pt x="7903" y="339"/>
                    <a:pt x="7652" y="0"/>
                    <a:pt x="73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53"/>
            <p:cNvSpPr/>
            <p:nvPr/>
          </p:nvSpPr>
          <p:spPr>
            <a:xfrm>
              <a:off x="4667525" y="1829975"/>
              <a:ext cx="117300" cy="262975"/>
            </a:xfrm>
            <a:custGeom>
              <a:avLst/>
              <a:gdLst/>
              <a:ahLst/>
              <a:cxnLst/>
              <a:rect l="l" t="t" r="r" b="b"/>
              <a:pathLst>
                <a:path w="4692" h="10519" extrusionOk="0">
                  <a:moveTo>
                    <a:pt x="4272" y="0"/>
                  </a:moveTo>
                  <a:cubicBezTo>
                    <a:pt x="4132" y="0"/>
                    <a:pt x="3990" y="72"/>
                    <a:pt x="3936" y="236"/>
                  </a:cubicBezTo>
                  <a:cubicBezTo>
                    <a:pt x="2896" y="3575"/>
                    <a:pt x="1609" y="6832"/>
                    <a:pt x="131" y="10007"/>
                  </a:cubicBezTo>
                  <a:cubicBezTo>
                    <a:pt x="0" y="10270"/>
                    <a:pt x="241" y="10519"/>
                    <a:pt x="467" y="10519"/>
                  </a:cubicBezTo>
                  <a:cubicBezTo>
                    <a:pt x="571" y="10519"/>
                    <a:pt x="673" y="10466"/>
                    <a:pt x="733" y="10336"/>
                  </a:cubicBezTo>
                  <a:cubicBezTo>
                    <a:pt x="2239" y="7106"/>
                    <a:pt x="3525" y="3794"/>
                    <a:pt x="4593" y="428"/>
                  </a:cubicBezTo>
                  <a:cubicBezTo>
                    <a:pt x="4691" y="164"/>
                    <a:pt x="4484" y="0"/>
                    <a:pt x="42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53"/>
            <p:cNvSpPr/>
            <p:nvPr/>
          </p:nvSpPr>
          <p:spPr>
            <a:xfrm>
              <a:off x="4586700" y="2031750"/>
              <a:ext cx="104575" cy="64650"/>
            </a:xfrm>
            <a:custGeom>
              <a:avLst/>
              <a:gdLst/>
              <a:ahLst/>
              <a:cxnLst/>
              <a:rect l="l" t="t" r="r" b="b"/>
              <a:pathLst>
                <a:path w="4183" h="2586" extrusionOk="0">
                  <a:moveTo>
                    <a:pt x="505" y="1"/>
                  </a:moveTo>
                  <a:cubicBezTo>
                    <a:pt x="189" y="1"/>
                    <a:pt x="0" y="464"/>
                    <a:pt x="326" y="650"/>
                  </a:cubicBezTo>
                  <a:lnTo>
                    <a:pt x="3501" y="2539"/>
                  </a:lnTo>
                  <a:cubicBezTo>
                    <a:pt x="3563" y="2571"/>
                    <a:pt x="3622" y="2586"/>
                    <a:pt x="3678" y="2586"/>
                  </a:cubicBezTo>
                  <a:cubicBezTo>
                    <a:pt x="3994" y="2586"/>
                    <a:pt x="4183" y="2123"/>
                    <a:pt x="3857" y="1936"/>
                  </a:cubicBezTo>
                  <a:lnTo>
                    <a:pt x="682" y="48"/>
                  </a:lnTo>
                  <a:cubicBezTo>
                    <a:pt x="621" y="15"/>
                    <a:pt x="561" y="1"/>
                    <a:pt x="5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53"/>
            <p:cNvSpPr/>
            <p:nvPr/>
          </p:nvSpPr>
          <p:spPr>
            <a:xfrm>
              <a:off x="3510275" y="2509175"/>
              <a:ext cx="1119500" cy="27650"/>
            </a:xfrm>
            <a:custGeom>
              <a:avLst/>
              <a:gdLst/>
              <a:ahLst/>
              <a:cxnLst/>
              <a:rect l="l" t="t" r="r" b="b"/>
              <a:pathLst>
                <a:path w="44780" h="1106" extrusionOk="0">
                  <a:moveTo>
                    <a:pt x="439" y="1"/>
                  </a:moveTo>
                  <a:cubicBezTo>
                    <a:pt x="1" y="1"/>
                    <a:pt x="1" y="685"/>
                    <a:pt x="439" y="685"/>
                  </a:cubicBezTo>
                  <a:cubicBezTo>
                    <a:pt x="8826" y="967"/>
                    <a:pt x="17204" y="1106"/>
                    <a:pt x="25583" y="1106"/>
                  </a:cubicBezTo>
                  <a:cubicBezTo>
                    <a:pt x="31833" y="1106"/>
                    <a:pt x="38085" y="1029"/>
                    <a:pt x="44341" y="877"/>
                  </a:cubicBezTo>
                  <a:cubicBezTo>
                    <a:pt x="44779" y="877"/>
                    <a:pt x="44779" y="192"/>
                    <a:pt x="44341" y="192"/>
                  </a:cubicBezTo>
                  <a:cubicBezTo>
                    <a:pt x="38085" y="344"/>
                    <a:pt x="31833" y="422"/>
                    <a:pt x="25583" y="422"/>
                  </a:cubicBezTo>
                  <a:cubicBezTo>
                    <a:pt x="17204" y="422"/>
                    <a:pt x="8826" y="283"/>
                    <a:pt x="4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6" name="Google Shape;1686;p53"/>
          <p:cNvGrpSpPr/>
          <p:nvPr/>
        </p:nvGrpSpPr>
        <p:grpSpPr>
          <a:xfrm>
            <a:off x="6456592" y="2946492"/>
            <a:ext cx="1916172" cy="2228858"/>
            <a:chOff x="6456592" y="2946492"/>
            <a:chExt cx="1916172" cy="2228858"/>
          </a:xfrm>
        </p:grpSpPr>
        <p:cxnSp>
          <p:nvCxnSpPr>
            <p:cNvPr id="1687" name="Google Shape;1687;p53"/>
            <p:cNvCxnSpPr/>
            <p:nvPr/>
          </p:nvCxnSpPr>
          <p:spPr>
            <a:xfrm flipH="1">
              <a:off x="7085925" y="3667550"/>
              <a:ext cx="345000" cy="1507800"/>
            </a:xfrm>
            <a:prstGeom prst="straightConnector1">
              <a:avLst/>
            </a:prstGeom>
            <a:noFill/>
            <a:ln w="38100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688" name="Google Shape;1688;p53"/>
            <p:cNvGrpSpPr/>
            <p:nvPr/>
          </p:nvGrpSpPr>
          <p:grpSpPr>
            <a:xfrm rot="954410">
              <a:off x="6541795" y="3169153"/>
              <a:ext cx="1745766" cy="865657"/>
              <a:chOff x="5626025" y="2887900"/>
              <a:chExt cx="1745600" cy="865575"/>
            </a:xfrm>
          </p:grpSpPr>
          <p:sp>
            <p:nvSpPr>
              <p:cNvPr id="1689" name="Google Shape;1689;p53"/>
              <p:cNvSpPr/>
              <p:nvPr/>
            </p:nvSpPr>
            <p:spPr>
              <a:xfrm>
                <a:off x="5626025" y="2887900"/>
                <a:ext cx="1745600" cy="865575"/>
              </a:xfrm>
              <a:custGeom>
                <a:avLst/>
                <a:gdLst/>
                <a:ahLst/>
                <a:cxnLst/>
                <a:rect l="l" t="t" r="r" b="b"/>
                <a:pathLst>
                  <a:path w="69824" h="34623" extrusionOk="0">
                    <a:moveTo>
                      <a:pt x="36332" y="1"/>
                    </a:moveTo>
                    <a:cubicBezTo>
                      <a:pt x="18175" y="1"/>
                      <a:pt x="0" y="7193"/>
                      <a:pt x="3148" y="21173"/>
                    </a:cubicBezTo>
                    <a:cubicBezTo>
                      <a:pt x="4462" y="27003"/>
                      <a:pt x="10648" y="30178"/>
                      <a:pt x="16368" y="31847"/>
                    </a:cubicBezTo>
                    <a:cubicBezTo>
                      <a:pt x="22738" y="33698"/>
                      <a:pt x="29304" y="34622"/>
                      <a:pt x="35871" y="34622"/>
                    </a:cubicBezTo>
                    <a:cubicBezTo>
                      <a:pt x="42510" y="34622"/>
                      <a:pt x="49151" y="33678"/>
                      <a:pt x="55591" y="31792"/>
                    </a:cubicBezTo>
                    <a:cubicBezTo>
                      <a:pt x="58985" y="30780"/>
                      <a:pt x="62379" y="29493"/>
                      <a:pt x="65116" y="27222"/>
                    </a:cubicBezTo>
                    <a:cubicBezTo>
                      <a:pt x="67825" y="24950"/>
                      <a:pt x="69823" y="21556"/>
                      <a:pt x="69687" y="18025"/>
                    </a:cubicBezTo>
                    <a:cubicBezTo>
                      <a:pt x="69221" y="6256"/>
                      <a:pt x="53702" y="344"/>
                      <a:pt x="37745" y="15"/>
                    </a:cubicBezTo>
                    <a:cubicBezTo>
                      <a:pt x="37274" y="5"/>
                      <a:pt x="36803" y="1"/>
                      <a:pt x="363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53"/>
              <p:cNvSpPr/>
              <p:nvPr/>
            </p:nvSpPr>
            <p:spPr>
              <a:xfrm>
                <a:off x="5705400" y="2936175"/>
                <a:ext cx="1612175" cy="782825"/>
              </a:xfrm>
              <a:custGeom>
                <a:avLst/>
                <a:gdLst/>
                <a:ahLst/>
                <a:cxnLst/>
                <a:rect l="l" t="t" r="r" b="b"/>
                <a:pathLst>
                  <a:path w="64487" h="31313" fill="none" extrusionOk="0">
                    <a:moveTo>
                      <a:pt x="34898" y="329"/>
                    </a:moveTo>
                    <a:cubicBezTo>
                      <a:pt x="49624" y="602"/>
                      <a:pt x="63939" y="5775"/>
                      <a:pt x="64349" y="16012"/>
                    </a:cubicBezTo>
                    <a:cubicBezTo>
                      <a:pt x="64486" y="19105"/>
                      <a:pt x="62652" y="22061"/>
                      <a:pt x="60134" y="24032"/>
                    </a:cubicBezTo>
                    <a:cubicBezTo>
                      <a:pt x="57643" y="26002"/>
                      <a:pt x="54496" y="27152"/>
                      <a:pt x="51348" y="28028"/>
                    </a:cubicBezTo>
                    <a:cubicBezTo>
                      <a:pt x="39524" y="31285"/>
                      <a:pt x="27016" y="31312"/>
                      <a:pt x="15192" y="28082"/>
                    </a:cubicBezTo>
                    <a:cubicBezTo>
                      <a:pt x="9909" y="26632"/>
                      <a:pt x="4189" y="23840"/>
                      <a:pt x="2984" y="18776"/>
                    </a:cubicBezTo>
                    <a:cubicBezTo>
                      <a:pt x="1" y="6268"/>
                      <a:pt x="17737" y="0"/>
                      <a:pt x="34898" y="329"/>
                    </a:cubicBezTo>
                    <a:close/>
                  </a:path>
                </a:pathLst>
              </a:custGeom>
              <a:noFill/>
              <a:ln w="34225" cap="flat" cmpd="sng">
                <a:solidFill>
                  <a:srgbClr val="FFFFFF"/>
                </a:solidFill>
                <a:prstDash val="solid"/>
                <a:miter lim="2737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53"/>
              <p:cNvSpPr/>
              <p:nvPr/>
            </p:nvSpPr>
            <p:spPr>
              <a:xfrm>
                <a:off x="6410875" y="3174200"/>
                <a:ext cx="266225" cy="286400"/>
              </a:xfrm>
              <a:custGeom>
                <a:avLst/>
                <a:gdLst/>
                <a:ahLst/>
                <a:cxnLst/>
                <a:rect l="l" t="t" r="r" b="b"/>
                <a:pathLst>
                  <a:path w="10649" h="11456" extrusionOk="0">
                    <a:moveTo>
                      <a:pt x="1547" y="0"/>
                    </a:moveTo>
                    <a:cubicBezTo>
                      <a:pt x="1442" y="0"/>
                      <a:pt x="1334" y="21"/>
                      <a:pt x="1233" y="59"/>
                    </a:cubicBezTo>
                    <a:cubicBezTo>
                      <a:pt x="1151" y="114"/>
                      <a:pt x="1068" y="141"/>
                      <a:pt x="986" y="196"/>
                    </a:cubicBezTo>
                    <a:cubicBezTo>
                      <a:pt x="822" y="333"/>
                      <a:pt x="658" y="497"/>
                      <a:pt x="521" y="688"/>
                    </a:cubicBezTo>
                    <a:cubicBezTo>
                      <a:pt x="220" y="1154"/>
                      <a:pt x="56" y="1701"/>
                      <a:pt x="28" y="2249"/>
                    </a:cubicBezTo>
                    <a:cubicBezTo>
                      <a:pt x="1" y="2905"/>
                      <a:pt x="56" y="3535"/>
                      <a:pt x="193" y="4164"/>
                    </a:cubicBezTo>
                    <a:cubicBezTo>
                      <a:pt x="412" y="5040"/>
                      <a:pt x="713" y="5916"/>
                      <a:pt x="1096" y="6710"/>
                    </a:cubicBezTo>
                    <a:cubicBezTo>
                      <a:pt x="1424" y="7449"/>
                      <a:pt x="1807" y="8133"/>
                      <a:pt x="2163" y="8845"/>
                    </a:cubicBezTo>
                    <a:cubicBezTo>
                      <a:pt x="2601" y="9639"/>
                      <a:pt x="2930" y="10460"/>
                      <a:pt x="3203" y="11336"/>
                    </a:cubicBezTo>
                    <a:cubicBezTo>
                      <a:pt x="3203" y="11336"/>
                      <a:pt x="3203" y="11363"/>
                      <a:pt x="3203" y="11390"/>
                    </a:cubicBezTo>
                    <a:cubicBezTo>
                      <a:pt x="3203" y="11436"/>
                      <a:pt x="3237" y="11456"/>
                      <a:pt x="3276" y="11456"/>
                    </a:cubicBezTo>
                    <a:cubicBezTo>
                      <a:pt x="3307" y="11456"/>
                      <a:pt x="3343" y="11442"/>
                      <a:pt x="3368" y="11418"/>
                    </a:cubicBezTo>
                    <a:cubicBezTo>
                      <a:pt x="3395" y="11363"/>
                      <a:pt x="3450" y="11308"/>
                      <a:pt x="3477" y="11253"/>
                    </a:cubicBezTo>
                    <a:cubicBezTo>
                      <a:pt x="3806" y="10706"/>
                      <a:pt x="4161" y="10159"/>
                      <a:pt x="4545" y="9639"/>
                    </a:cubicBezTo>
                    <a:cubicBezTo>
                      <a:pt x="4982" y="9009"/>
                      <a:pt x="5448" y="8434"/>
                      <a:pt x="5968" y="7859"/>
                    </a:cubicBezTo>
                    <a:cubicBezTo>
                      <a:pt x="6570" y="7230"/>
                      <a:pt x="7199" y="6600"/>
                      <a:pt x="7829" y="5944"/>
                    </a:cubicBezTo>
                    <a:cubicBezTo>
                      <a:pt x="8431" y="5341"/>
                      <a:pt x="8979" y="4712"/>
                      <a:pt x="9499" y="4028"/>
                    </a:cubicBezTo>
                    <a:cubicBezTo>
                      <a:pt x="9854" y="3508"/>
                      <a:pt x="10156" y="2933"/>
                      <a:pt x="10402" y="2358"/>
                    </a:cubicBezTo>
                    <a:cubicBezTo>
                      <a:pt x="10511" y="2057"/>
                      <a:pt x="10566" y="1756"/>
                      <a:pt x="10593" y="1427"/>
                    </a:cubicBezTo>
                    <a:cubicBezTo>
                      <a:pt x="10648" y="880"/>
                      <a:pt x="10292" y="360"/>
                      <a:pt x="9745" y="196"/>
                    </a:cubicBezTo>
                    <a:cubicBezTo>
                      <a:pt x="9544" y="119"/>
                      <a:pt x="9327" y="85"/>
                      <a:pt x="9111" y="85"/>
                    </a:cubicBezTo>
                    <a:cubicBezTo>
                      <a:pt x="8944" y="85"/>
                      <a:pt x="8778" y="105"/>
                      <a:pt x="8623" y="141"/>
                    </a:cubicBezTo>
                    <a:cubicBezTo>
                      <a:pt x="8048" y="250"/>
                      <a:pt x="7501" y="497"/>
                      <a:pt x="7063" y="853"/>
                    </a:cubicBezTo>
                    <a:cubicBezTo>
                      <a:pt x="6543" y="1263"/>
                      <a:pt x="6077" y="1701"/>
                      <a:pt x="5694" y="2221"/>
                    </a:cubicBezTo>
                    <a:cubicBezTo>
                      <a:pt x="5147" y="2905"/>
                      <a:pt x="4654" y="3617"/>
                      <a:pt x="4243" y="4383"/>
                    </a:cubicBezTo>
                    <a:cubicBezTo>
                      <a:pt x="4216" y="4411"/>
                      <a:pt x="4189" y="4466"/>
                      <a:pt x="4161" y="4493"/>
                    </a:cubicBezTo>
                    <a:cubicBezTo>
                      <a:pt x="4134" y="4466"/>
                      <a:pt x="4134" y="4438"/>
                      <a:pt x="4161" y="4411"/>
                    </a:cubicBezTo>
                    <a:cubicBezTo>
                      <a:pt x="3942" y="3562"/>
                      <a:pt x="3696" y="2714"/>
                      <a:pt x="3340" y="1893"/>
                    </a:cubicBezTo>
                    <a:cubicBezTo>
                      <a:pt x="3121" y="1400"/>
                      <a:pt x="2848" y="962"/>
                      <a:pt x="2464" y="552"/>
                    </a:cubicBezTo>
                    <a:cubicBezTo>
                      <a:pt x="2300" y="360"/>
                      <a:pt x="2109" y="223"/>
                      <a:pt x="1890" y="86"/>
                    </a:cubicBezTo>
                    <a:cubicBezTo>
                      <a:pt x="1787" y="28"/>
                      <a:pt x="1669" y="0"/>
                      <a:pt x="15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692" name="Google Shape;1692;p53"/>
          <p:cNvSpPr txBox="1">
            <a:spLocks noGrp="1"/>
          </p:cNvSpPr>
          <p:nvPr>
            <p:ph type="title"/>
          </p:nvPr>
        </p:nvSpPr>
        <p:spPr>
          <a:xfrm rot="-1128982">
            <a:off x="1065499" y="2817846"/>
            <a:ext cx="1197075" cy="827839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accent1"/>
                </a:solidFill>
                <a:latin typeface="Chelsea Market"/>
                <a:ea typeface="Chelsea Market"/>
                <a:cs typeface="Chelsea Market"/>
                <a:sym typeface="Chelsea Market"/>
              </a:rPr>
              <a:t>Best dad ever</a:t>
            </a:r>
            <a:endParaRPr sz="2400">
              <a:solidFill>
                <a:schemeClr val="accent1"/>
              </a:solidFill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7" name="Google Shape;1697;p54"/>
          <p:cNvSpPr txBox="1">
            <a:spLocks noGrp="1"/>
          </p:cNvSpPr>
          <p:nvPr>
            <p:ph type="title"/>
          </p:nvPr>
        </p:nvSpPr>
        <p:spPr>
          <a:xfrm>
            <a:off x="2103800" y="355650"/>
            <a:ext cx="49365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4"/>
                </a:solidFill>
                <a:latin typeface="Chelsea Market"/>
                <a:ea typeface="Chelsea Market"/>
                <a:cs typeface="Chelsea Market"/>
                <a:sym typeface="Chelsea Market"/>
              </a:rPr>
              <a:t>This Is a Map</a:t>
            </a:r>
            <a:endParaRPr>
              <a:solidFill>
                <a:schemeClr val="accent4"/>
              </a:solidFill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1698" name="Google Shape;1698;p54"/>
          <p:cNvSpPr txBox="1"/>
          <p:nvPr/>
        </p:nvSpPr>
        <p:spPr>
          <a:xfrm>
            <a:off x="617028" y="2586338"/>
            <a:ext cx="1795200" cy="63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latin typeface="Archivo"/>
                <a:ea typeface="Archivo"/>
                <a:cs typeface="Archivo"/>
                <a:sym typeface="Archivo"/>
              </a:rPr>
              <a:t>Try editing this map according to your own needs</a:t>
            </a:r>
            <a:endParaRPr>
              <a:solidFill>
                <a:schemeClr val="lt1"/>
              </a:solidFill>
              <a:latin typeface="Archivo"/>
              <a:ea typeface="Archivo"/>
              <a:cs typeface="Archivo"/>
              <a:sym typeface="Archivo"/>
            </a:endParaRPr>
          </a:p>
        </p:txBody>
      </p:sp>
      <p:grpSp>
        <p:nvGrpSpPr>
          <p:cNvPr id="1699" name="Google Shape;1699;p54"/>
          <p:cNvGrpSpPr/>
          <p:nvPr/>
        </p:nvGrpSpPr>
        <p:grpSpPr>
          <a:xfrm>
            <a:off x="2402451" y="1284199"/>
            <a:ext cx="5850432" cy="3238474"/>
            <a:chOff x="2654821" y="2311071"/>
            <a:chExt cx="2279715" cy="1262120"/>
          </a:xfrm>
        </p:grpSpPr>
        <p:grpSp>
          <p:nvGrpSpPr>
            <p:cNvPr id="1700" name="Google Shape;1700;p54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1701" name="Google Shape;1701;p54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</p:sp>
          <p:sp>
            <p:nvSpPr>
              <p:cNvPr id="1702" name="Google Shape;1702;p54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03" name="Google Shape;1703;p54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1704" name="Google Shape;1704;p54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</p:sp>
          <p:grpSp>
            <p:nvGrpSpPr>
              <p:cNvPr id="1705" name="Google Shape;1705;p54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1706" name="Google Shape;1706;p54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</p:sp>
            <p:sp>
              <p:nvSpPr>
                <p:cNvPr id="1707" name="Google Shape;1707;p54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8" name="Google Shape;1708;p54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9" name="Google Shape;1709;p54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0" name="Google Shape;1710;p54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1711" name="Google Shape;1711;p54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12" name="Google Shape;1712;p54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1713" name="Google Shape;1713;p54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</p:sp>
          <p:sp>
            <p:nvSpPr>
              <p:cNvPr id="1714" name="Google Shape;1714;p54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15" name="Google Shape;1715;p54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1716" name="Google Shape;1716;p54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</p:sp>
          <p:sp>
            <p:nvSpPr>
              <p:cNvPr id="1717" name="Google Shape;1717;p54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54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54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54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54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22" name="Google Shape;1722;p54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1723" name="Google Shape;1723;p54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54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</p:sp>
        </p:grpSp>
        <p:grpSp>
          <p:nvGrpSpPr>
            <p:cNvPr id="1725" name="Google Shape;1725;p54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1726" name="Google Shape;1726;p54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54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</p:sp>
          <p:sp>
            <p:nvSpPr>
              <p:cNvPr id="1728" name="Google Shape;1728;p54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</p:sp>
        </p:grpSp>
        <p:grpSp>
          <p:nvGrpSpPr>
            <p:cNvPr id="1729" name="Google Shape;1729;p54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1730" name="Google Shape;1730;p54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54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</p:sp>
        </p:grpSp>
        <p:grpSp>
          <p:nvGrpSpPr>
            <p:cNvPr id="1732" name="Google Shape;1732;p54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1733" name="Google Shape;1733;p54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</p:sp>
          <p:sp>
            <p:nvSpPr>
              <p:cNvPr id="1734" name="Google Shape;1734;p54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35" name="Google Shape;1735;p54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1736" name="Google Shape;1736;p54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</p:sp>
          <p:grpSp>
            <p:nvGrpSpPr>
              <p:cNvPr id="1737" name="Google Shape;1737;p54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1738" name="Google Shape;1738;p54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9" name="Google Shape;1739;p54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40" name="Google Shape;1740;p54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1741" name="Google Shape;1741;p54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</p:sp>
          <p:sp>
            <p:nvSpPr>
              <p:cNvPr id="1742" name="Google Shape;1742;p54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1743" name="Google Shape;1743;p54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1744" name="Google Shape;1744;p54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</p:sp>
          <p:sp>
            <p:nvSpPr>
              <p:cNvPr id="1745" name="Google Shape;1745;p54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6" name="Google Shape;1746;p54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1747" name="Google Shape;1747;p54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</p:sp>
          <p:sp>
            <p:nvSpPr>
              <p:cNvPr id="1748" name="Google Shape;1748;p54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49" name="Google Shape;1749;p54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54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54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1752" name="Google Shape;1752;p54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1753" name="Google Shape;1753;p54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54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54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54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54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54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54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54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54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54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54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54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54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54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54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54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1769" name="Google Shape;1769;p54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54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54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54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54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54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54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54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54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54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54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54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54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54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54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54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54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54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54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54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789" name="Google Shape;1789;p54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790" name="Google Shape;1790;p54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91" name="Google Shape;1791;p54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1792" name="Google Shape;1792;p54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54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94" name="Google Shape;1794;p54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95" name="Google Shape;1795;p54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1796" name="Google Shape;1796;p54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54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54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54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00" name="Google Shape;1800;p54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54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54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54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54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54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54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07" name="Google Shape;1807;p54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808" name="Google Shape;1808;p54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54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54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54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12" name="Google Shape;1812;p54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54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54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54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54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54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54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54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54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54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54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54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54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54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54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54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54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54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54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54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54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54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54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54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54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54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54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54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54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41" name="Google Shape;1841;p54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842" name="Google Shape;1842;p54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54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44" name="Google Shape;1844;p54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45" name="Google Shape;1845;p54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846" name="Google Shape;1846;p54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1847" name="Google Shape;1847;p54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8" name="Google Shape;1848;p54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849" name="Google Shape;1849;p54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54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51" name="Google Shape;1851;p54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54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54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54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54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54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54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54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59" name="Google Shape;1859;p54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60" name="Google Shape;1860;p54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54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54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54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64" name="Google Shape;1864;p54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54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54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54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54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54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54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54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72" name="Google Shape;1872;p54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73" name="Google Shape;1873;p54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54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54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54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77" name="Google Shape;1877;p54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54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54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54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54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54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54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54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54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54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54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54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54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54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54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54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54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894" name="Google Shape;1894;p54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54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54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54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54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54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54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54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54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54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54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54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906" name="Google Shape;1906;p54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54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54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54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54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54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54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54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54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54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54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54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54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19" name="Google Shape;1919;p54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920" name="Google Shape;1920;p54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54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22" name="Google Shape;1922;p54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54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54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54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54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54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54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54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54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931" name="Google Shape;1931;p54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54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54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54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54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54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54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54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54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54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1941" name="Google Shape;1941;p54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54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54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54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54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54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1947" name="Google Shape;1947;p54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54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54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54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54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54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54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chemeClr val="lt1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54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54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54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7" name="Google Shape;1957;p54"/>
          <p:cNvGrpSpPr/>
          <p:nvPr/>
        </p:nvGrpSpPr>
        <p:grpSpPr>
          <a:xfrm>
            <a:off x="3218808" y="1829312"/>
            <a:ext cx="560934" cy="459335"/>
            <a:chOff x="3371650" y="2971600"/>
            <a:chExt cx="628850" cy="514950"/>
          </a:xfrm>
        </p:grpSpPr>
        <p:sp>
          <p:nvSpPr>
            <p:cNvPr id="1958" name="Google Shape;1958;p54"/>
            <p:cNvSpPr/>
            <p:nvPr/>
          </p:nvSpPr>
          <p:spPr>
            <a:xfrm>
              <a:off x="3486350" y="2971600"/>
              <a:ext cx="398300" cy="420875"/>
            </a:xfrm>
            <a:custGeom>
              <a:avLst/>
              <a:gdLst/>
              <a:ahLst/>
              <a:cxnLst/>
              <a:rect l="l" t="t" r="r" b="b"/>
              <a:pathLst>
                <a:path w="15932" h="16835" extrusionOk="0">
                  <a:moveTo>
                    <a:pt x="8932" y="0"/>
                  </a:moveTo>
                  <a:cubicBezTo>
                    <a:pt x="8343" y="0"/>
                    <a:pt x="7754" y="8"/>
                    <a:pt x="7164" y="24"/>
                  </a:cubicBezTo>
                  <a:cubicBezTo>
                    <a:pt x="5703" y="71"/>
                    <a:pt x="4258" y="228"/>
                    <a:pt x="2875" y="793"/>
                  </a:cubicBezTo>
                  <a:cubicBezTo>
                    <a:pt x="1430" y="1390"/>
                    <a:pt x="566" y="2396"/>
                    <a:pt x="346" y="3967"/>
                  </a:cubicBezTo>
                  <a:cubicBezTo>
                    <a:pt x="189" y="5318"/>
                    <a:pt x="94" y="6685"/>
                    <a:pt x="79" y="8036"/>
                  </a:cubicBezTo>
                  <a:cubicBezTo>
                    <a:pt x="16" y="10188"/>
                    <a:pt x="126" y="12325"/>
                    <a:pt x="142" y="14478"/>
                  </a:cubicBezTo>
                  <a:cubicBezTo>
                    <a:pt x="142" y="14870"/>
                    <a:pt x="110" y="15263"/>
                    <a:pt x="63" y="15656"/>
                  </a:cubicBezTo>
                  <a:cubicBezTo>
                    <a:pt x="0" y="15860"/>
                    <a:pt x="157" y="16080"/>
                    <a:pt x="377" y="16096"/>
                  </a:cubicBezTo>
                  <a:cubicBezTo>
                    <a:pt x="629" y="16143"/>
                    <a:pt x="864" y="16221"/>
                    <a:pt x="1116" y="16269"/>
                  </a:cubicBezTo>
                  <a:cubicBezTo>
                    <a:pt x="3004" y="16649"/>
                    <a:pt x="4923" y="16835"/>
                    <a:pt x="6839" y="16835"/>
                  </a:cubicBezTo>
                  <a:cubicBezTo>
                    <a:pt x="7299" y="16835"/>
                    <a:pt x="7758" y="16824"/>
                    <a:pt x="8217" y="16803"/>
                  </a:cubicBezTo>
                  <a:cubicBezTo>
                    <a:pt x="10668" y="16693"/>
                    <a:pt x="13103" y="16284"/>
                    <a:pt x="15444" y="15609"/>
                  </a:cubicBezTo>
                  <a:cubicBezTo>
                    <a:pt x="15931" y="15467"/>
                    <a:pt x="15931" y="15467"/>
                    <a:pt x="15931" y="14980"/>
                  </a:cubicBezTo>
                  <a:lnTo>
                    <a:pt x="15931" y="10487"/>
                  </a:lnTo>
                  <a:lnTo>
                    <a:pt x="15837" y="10503"/>
                  </a:lnTo>
                  <a:lnTo>
                    <a:pt x="15837" y="9686"/>
                  </a:lnTo>
                  <a:cubicBezTo>
                    <a:pt x="15805" y="8130"/>
                    <a:pt x="15868" y="6591"/>
                    <a:pt x="15695" y="5051"/>
                  </a:cubicBezTo>
                  <a:cubicBezTo>
                    <a:pt x="15617" y="4108"/>
                    <a:pt x="15428" y="3181"/>
                    <a:pt x="15114" y="2302"/>
                  </a:cubicBezTo>
                  <a:cubicBezTo>
                    <a:pt x="14831" y="1485"/>
                    <a:pt x="14203" y="825"/>
                    <a:pt x="13386" y="526"/>
                  </a:cubicBezTo>
                  <a:cubicBezTo>
                    <a:pt x="12522" y="196"/>
                    <a:pt x="11611" y="24"/>
                    <a:pt x="10699" y="24"/>
                  </a:cubicBezTo>
                  <a:cubicBezTo>
                    <a:pt x="10110" y="8"/>
                    <a:pt x="9521" y="0"/>
                    <a:pt x="8932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54"/>
            <p:cNvSpPr/>
            <p:nvPr/>
          </p:nvSpPr>
          <p:spPr>
            <a:xfrm>
              <a:off x="3371650" y="3328300"/>
              <a:ext cx="628850" cy="158250"/>
            </a:xfrm>
            <a:custGeom>
              <a:avLst/>
              <a:gdLst/>
              <a:ahLst/>
              <a:cxnLst/>
              <a:rect l="l" t="t" r="r" b="b"/>
              <a:pathLst>
                <a:path w="25154" h="6330" extrusionOk="0">
                  <a:moveTo>
                    <a:pt x="23846" y="0"/>
                  </a:moveTo>
                  <a:cubicBezTo>
                    <a:pt x="23757" y="0"/>
                    <a:pt x="23640" y="31"/>
                    <a:pt x="23473" y="84"/>
                  </a:cubicBezTo>
                  <a:cubicBezTo>
                    <a:pt x="23410" y="100"/>
                    <a:pt x="23378" y="115"/>
                    <a:pt x="23316" y="131"/>
                  </a:cubicBezTo>
                  <a:cubicBezTo>
                    <a:pt x="21367" y="885"/>
                    <a:pt x="19309" y="1309"/>
                    <a:pt x="17251" y="1702"/>
                  </a:cubicBezTo>
                  <a:cubicBezTo>
                    <a:pt x="15180" y="2090"/>
                    <a:pt x="13097" y="2216"/>
                    <a:pt x="11002" y="2216"/>
                  </a:cubicBezTo>
                  <a:cubicBezTo>
                    <a:pt x="10635" y="2216"/>
                    <a:pt x="10267" y="2212"/>
                    <a:pt x="9899" y="2205"/>
                  </a:cubicBezTo>
                  <a:cubicBezTo>
                    <a:pt x="8657" y="2189"/>
                    <a:pt x="7416" y="2032"/>
                    <a:pt x="6206" y="1734"/>
                  </a:cubicBezTo>
                  <a:cubicBezTo>
                    <a:pt x="4667" y="1356"/>
                    <a:pt x="3174" y="838"/>
                    <a:pt x="1729" y="178"/>
                  </a:cubicBezTo>
                  <a:cubicBezTo>
                    <a:pt x="1538" y="88"/>
                    <a:pt x="1396" y="41"/>
                    <a:pt x="1283" y="41"/>
                  </a:cubicBezTo>
                  <a:cubicBezTo>
                    <a:pt x="1079" y="41"/>
                    <a:pt x="970" y="196"/>
                    <a:pt x="849" y="539"/>
                  </a:cubicBezTo>
                  <a:cubicBezTo>
                    <a:pt x="582" y="1341"/>
                    <a:pt x="362" y="2158"/>
                    <a:pt x="95" y="2975"/>
                  </a:cubicBezTo>
                  <a:cubicBezTo>
                    <a:pt x="1" y="3210"/>
                    <a:pt x="95" y="3462"/>
                    <a:pt x="283" y="3603"/>
                  </a:cubicBezTo>
                  <a:cubicBezTo>
                    <a:pt x="503" y="3776"/>
                    <a:pt x="723" y="3933"/>
                    <a:pt x="975" y="4043"/>
                  </a:cubicBezTo>
                  <a:cubicBezTo>
                    <a:pt x="2593" y="4860"/>
                    <a:pt x="4305" y="5441"/>
                    <a:pt x="6081" y="5787"/>
                  </a:cubicBezTo>
                  <a:cubicBezTo>
                    <a:pt x="8217" y="6195"/>
                    <a:pt x="10370" y="6274"/>
                    <a:pt x="12538" y="6321"/>
                  </a:cubicBezTo>
                  <a:cubicBezTo>
                    <a:pt x="12741" y="6327"/>
                    <a:pt x="12944" y="6330"/>
                    <a:pt x="13147" y="6330"/>
                  </a:cubicBezTo>
                  <a:cubicBezTo>
                    <a:pt x="15693" y="6330"/>
                    <a:pt x="18228" y="5876"/>
                    <a:pt x="20629" y="5017"/>
                  </a:cubicBezTo>
                  <a:cubicBezTo>
                    <a:pt x="22027" y="4530"/>
                    <a:pt x="23378" y="3949"/>
                    <a:pt x="24698" y="3273"/>
                  </a:cubicBezTo>
                  <a:cubicBezTo>
                    <a:pt x="25107" y="3053"/>
                    <a:pt x="25154" y="2928"/>
                    <a:pt x="25028" y="2488"/>
                  </a:cubicBezTo>
                  <a:cubicBezTo>
                    <a:pt x="24981" y="2346"/>
                    <a:pt x="24918" y="2205"/>
                    <a:pt x="24871" y="2063"/>
                  </a:cubicBezTo>
                  <a:cubicBezTo>
                    <a:pt x="24651" y="1529"/>
                    <a:pt x="24415" y="995"/>
                    <a:pt x="24211" y="461"/>
                  </a:cubicBezTo>
                  <a:cubicBezTo>
                    <a:pt x="24085" y="126"/>
                    <a:pt x="24023" y="0"/>
                    <a:pt x="238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54"/>
            <p:cNvSpPr/>
            <p:nvPr/>
          </p:nvSpPr>
          <p:spPr>
            <a:xfrm>
              <a:off x="3505200" y="3051700"/>
              <a:ext cx="346450" cy="256550"/>
            </a:xfrm>
            <a:custGeom>
              <a:avLst/>
              <a:gdLst/>
              <a:ahLst/>
              <a:cxnLst/>
              <a:rect l="l" t="t" r="r" b="b"/>
              <a:pathLst>
                <a:path w="13858" h="10262" extrusionOk="0">
                  <a:moveTo>
                    <a:pt x="13716" y="1"/>
                  </a:moveTo>
                  <a:cubicBezTo>
                    <a:pt x="13701" y="1"/>
                    <a:pt x="13686" y="3"/>
                    <a:pt x="13669" y="9"/>
                  </a:cubicBezTo>
                  <a:cubicBezTo>
                    <a:pt x="13543" y="56"/>
                    <a:pt x="13433" y="119"/>
                    <a:pt x="13339" y="229"/>
                  </a:cubicBezTo>
                  <a:cubicBezTo>
                    <a:pt x="12412" y="952"/>
                    <a:pt x="11469" y="1659"/>
                    <a:pt x="10511" y="2334"/>
                  </a:cubicBezTo>
                  <a:cubicBezTo>
                    <a:pt x="7117" y="4738"/>
                    <a:pt x="3755" y="7189"/>
                    <a:pt x="456" y="9750"/>
                  </a:cubicBezTo>
                  <a:cubicBezTo>
                    <a:pt x="315" y="9844"/>
                    <a:pt x="0" y="9954"/>
                    <a:pt x="205" y="10190"/>
                  </a:cubicBezTo>
                  <a:cubicBezTo>
                    <a:pt x="245" y="10242"/>
                    <a:pt x="285" y="10262"/>
                    <a:pt x="324" y="10262"/>
                  </a:cubicBezTo>
                  <a:cubicBezTo>
                    <a:pt x="441" y="10262"/>
                    <a:pt x="555" y="10087"/>
                    <a:pt x="660" y="10017"/>
                  </a:cubicBezTo>
                  <a:cubicBezTo>
                    <a:pt x="2294" y="8776"/>
                    <a:pt x="3944" y="7534"/>
                    <a:pt x="5593" y="6309"/>
                  </a:cubicBezTo>
                  <a:cubicBezTo>
                    <a:pt x="8044" y="4502"/>
                    <a:pt x="10558" y="2790"/>
                    <a:pt x="12978" y="952"/>
                  </a:cubicBezTo>
                  <a:cubicBezTo>
                    <a:pt x="13213" y="763"/>
                    <a:pt x="13449" y="574"/>
                    <a:pt x="13700" y="370"/>
                  </a:cubicBezTo>
                  <a:cubicBezTo>
                    <a:pt x="13779" y="323"/>
                    <a:pt x="13842" y="229"/>
                    <a:pt x="13857" y="135"/>
                  </a:cubicBezTo>
                  <a:cubicBezTo>
                    <a:pt x="13832" y="57"/>
                    <a:pt x="13784" y="1"/>
                    <a:pt x="13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54"/>
            <p:cNvSpPr/>
            <p:nvPr/>
          </p:nvSpPr>
          <p:spPr>
            <a:xfrm>
              <a:off x="3503225" y="2996300"/>
              <a:ext cx="263200" cy="206750"/>
            </a:xfrm>
            <a:custGeom>
              <a:avLst/>
              <a:gdLst/>
              <a:ahLst/>
              <a:cxnLst/>
              <a:rect l="l" t="t" r="r" b="b"/>
              <a:pathLst>
                <a:path w="10528" h="8270" extrusionOk="0">
                  <a:moveTo>
                    <a:pt x="10398" y="1"/>
                  </a:moveTo>
                  <a:cubicBezTo>
                    <a:pt x="10371" y="1"/>
                    <a:pt x="10341" y="9"/>
                    <a:pt x="10307" y="25"/>
                  </a:cubicBezTo>
                  <a:cubicBezTo>
                    <a:pt x="10181" y="88"/>
                    <a:pt x="10071" y="167"/>
                    <a:pt x="9977" y="261"/>
                  </a:cubicBezTo>
                  <a:cubicBezTo>
                    <a:pt x="8312" y="1644"/>
                    <a:pt x="6568" y="2963"/>
                    <a:pt x="4840" y="4299"/>
                  </a:cubicBezTo>
                  <a:cubicBezTo>
                    <a:pt x="3347" y="5461"/>
                    <a:pt x="1839" y="6624"/>
                    <a:pt x="346" y="7802"/>
                  </a:cubicBezTo>
                  <a:cubicBezTo>
                    <a:pt x="236" y="7896"/>
                    <a:pt x="1" y="8006"/>
                    <a:pt x="158" y="8195"/>
                  </a:cubicBezTo>
                  <a:cubicBezTo>
                    <a:pt x="198" y="8248"/>
                    <a:pt x="239" y="8269"/>
                    <a:pt x="280" y="8269"/>
                  </a:cubicBezTo>
                  <a:cubicBezTo>
                    <a:pt x="385" y="8269"/>
                    <a:pt x="488" y="8137"/>
                    <a:pt x="566" y="8069"/>
                  </a:cubicBezTo>
                  <a:cubicBezTo>
                    <a:pt x="2766" y="6373"/>
                    <a:pt x="4950" y="4660"/>
                    <a:pt x="7134" y="2963"/>
                  </a:cubicBezTo>
                  <a:cubicBezTo>
                    <a:pt x="8170" y="2146"/>
                    <a:pt x="9207" y="1314"/>
                    <a:pt x="10244" y="481"/>
                  </a:cubicBezTo>
                  <a:cubicBezTo>
                    <a:pt x="10354" y="402"/>
                    <a:pt x="10511" y="324"/>
                    <a:pt x="10527" y="151"/>
                  </a:cubicBezTo>
                  <a:cubicBezTo>
                    <a:pt x="10516" y="59"/>
                    <a:pt x="10470" y="1"/>
                    <a:pt x="103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54"/>
            <p:cNvSpPr/>
            <p:nvPr/>
          </p:nvSpPr>
          <p:spPr>
            <a:xfrm>
              <a:off x="3615575" y="3165125"/>
              <a:ext cx="243525" cy="180600"/>
            </a:xfrm>
            <a:custGeom>
              <a:avLst/>
              <a:gdLst/>
              <a:ahLst/>
              <a:cxnLst/>
              <a:rect l="l" t="t" r="r" b="b"/>
              <a:pathLst>
                <a:path w="9741" h="7224" extrusionOk="0">
                  <a:moveTo>
                    <a:pt x="9544" y="1"/>
                  </a:moveTo>
                  <a:cubicBezTo>
                    <a:pt x="9497" y="1"/>
                    <a:pt x="9450" y="20"/>
                    <a:pt x="9411" y="44"/>
                  </a:cubicBezTo>
                  <a:cubicBezTo>
                    <a:pt x="9317" y="107"/>
                    <a:pt x="9238" y="169"/>
                    <a:pt x="9160" y="232"/>
                  </a:cubicBezTo>
                  <a:cubicBezTo>
                    <a:pt x="8688" y="562"/>
                    <a:pt x="8233" y="908"/>
                    <a:pt x="7761" y="1253"/>
                  </a:cubicBezTo>
                  <a:cubicBezTo>
                    <a:pt x="5326" y="3060"/>
                    <a:pt x="2844" y="4788"/>
                    <a:pt x="456" y="6658"/>
                  </a:cubicBezTo>
                  <a:cubicBezTo>
                    <a:pt x="314" y="6737"/>
                    <a:pt x="189" y="6847"/>
                    <a:pt x="79" y="6988"/>
                  </a:cubicBezTo>
                  <a:cubicBezTo>
                    <a:pt x="0" y="7098"/>
                    <a:pt x="47" y="7176"/>
                    <a:pt x="173" y="7224"/>
                  </a:cubicBezTo>
                  <a:cubicBezTo>
                    <a:pt x="330" y="7224"/>
                    <a:pt x="409" y="7129"/>
                    <a:pt x="534" y="7035"/>
                  </a:cubicBezTo>
                  <a:cubicBezTo>
                    <a:pt x="1304" y="6454"/>
                    <a:pt x="2074" y="5857"/>
                    <a:pt x="2859" y="5275"/>
                  </a:cubicBezTo>
                  <a:cubicBezTo>
                    <a:pt x="5028" y="3689"/>
                    <a:pt x="7211" y="2086"/>
                    <a:pt x="9395" y="484"/>
                  </a:cubicBezTo>
                  <a:cubicBezTo>
                    <a:pt x="9458" y="436"/>
                    <a:pt x="9521" y="405"/>
                    <a:pt x="9599" y="342"/>
                  </a:cubicBezTo>
                  <a:cubicBezTo>
                    <a:pt x="9678" y="279"/>
                    <a:pt x="9741" y="185"/>
                    <a:pt x="9678" y="75"/>
                  </a:cubicBezTo>
                  <a:cubicBezTo>
                    <a:pt x="9639" y="20"/>
                    <a:pt x="9592" y="1"/>
                    <a:pt x="95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54"/>
            <p:cNvSpPr/>
            <p:nvPr/>
          </p:nvSpPr>
          <p:spPr>
            <a:xfrm>
              <a:off x="3718475" y="3257425"/>
              <a:ext cx="140250" cy="103225"/>
            </a:xfrm>
            <a:custGeom>
              <a:avLst/>
              <a:gdLst/>
              <a:ahLst/>
              <a:cxnLst/>
              <a:rect l="l" t="t" r="r" b="b"/>
              <a:pathLst>
                <a:path w="5610" h="4129" extrusionOk="0">
                  <a:moveTo>
                    <a:pt x="5452" y="1"/>
                  </a:moveTo>
                  <a:cubicBezTo>
                    <a:pt x="5426" y="1"/>
                    <a:pt x="5398" y="9"/>
                    <a:pt x="5373" y="28"/>
                  </a:cubicBezTo>
                  <a:cubicBezTo>
                    <a:pt x="5264" y="75"/>
                    <a:pt x="5169" y="138"/>
                    <a:pt x="5075" y="201"/>
                  </a:cubicBezTo>
                  <a:cubicBezTo>
                    <a:pt x="4729" y="452"/>
                    <a:pt x="4384" y="719"/>
                    <a:pt x="4038" y="955"/>
                  </a:cubicBezTo>
                  <a:cubicBezTo>
                    <a:pt x="2813" y="1835"/>
                    <a:pt x="1556" y="2699"/>
                    <a:pt x="362" y="3626"/>
                  </a:cubicBezTo>
                  <a:cubicBezTo>
                    <a:pt x="252" y="3704"/>
                    <a:pt x="157" y="3799"/>
                    <a:pt x="63" y="3893"/>
                  </a:cubicBezTo>
                  <a:cubicBezTo>
                    <a:pt x="0" y="3940"/>
                    <a:pt x="0" y="4034"/>
                    <a:pt x="63" y="4081"/>
                  </a:cubicBezTo>
                  <a:cubicBezTo>
                    <a:pt x="95" y="4097"/>
                    <a:pt x="126" y="4113"/>
                    <a:pt x="173" y="4129"/>
                  </a:cubicBezTo>
                  <a:cubicBezTo>
                    <a:pt x="283" y="4113"/>
                    <a:pt x="377" y="4066"/>
                    <a:pt x="456" y="3987"/>
                  </a:cubicBezTo>
                  <a:cubicBezTo>
                    <a:pt x="2011" y="2777"/>
                    <a:pt x="3677" y="1678"/>
                    <a:pt x="5248" y="499"/>
                  </a:cubicBezTo>
                  <a:cubicBezTo>
                    <a:pt x="5342" y="437"/>
                    <a:pt x="5436" y="358"/>
                    <a:pt x="5531" y="295"/>
                  </a:cubicBezTo>
                  <a:cubicBezTo>
                    <a:pt x="5593" y="232"/>
                    <a:pt x="5609" y="122"/>
                    <a:pt x="5562" y="59"/>
                  </a:cubicBezTo>
                  <a:cubicBezTo>
                    <a:pt x="5533" y="21"/>
                    <a:pt x="5493" y="1"/>
                    <a:pt x="54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54"/>
            <p:cNvSpPr/>
            <p:nvPr/>
          </p:nvSpPr>
          <p:spPr>
            <a:xfrm>
              <a:off x="3525625" y="2987200"/>
              <a:ext cx="120600" cy="95375"/>
            </a:xfrm>
            <a:custGeom>
              <a:avLst/>
              <a:gdLst/>
              <a:ahLst/>
              <a:cxnLst/>
              <a:rect l="l" t="t" r="r" b="b"/>
              <a:pathLst>
                <a:path w="4824" h="3815" extrusionOk="0">
                  <a:moveTo>
                    <a:pt x="4686" y="1"/>
                  </a:moveTo>
                  <a:cubicBezTo>
                    <a:pt x="4668" y="1"/>
                    <a:pt x="4651" y="4"/>
                    <a:pt x="4635" y="12"/>
                  </a:cubicBezTo>
                  <a:cubicBezTo>
                    <a:pt x="4541" y="44"/>
                    <a:pt x="4446" y="91"/>
                    <a:pt x="4368" y="154"/>
                  </a:cubicBezTo>
                  <a:cubicBezTo>
                    <a:pt x="2954" y="1191"/>
                    <a:pt x="1571" y="2275"/>
                    <a:pt x="220" y="3390"/>
                  </a:cubicBezTo>
                  <a:cubicBezTo>
                    <a:pt x="157" y="3437"/>
                    <a:pt x="95" y="3500"/>
                    <a:pt x="47" y="3563"/>
                  </a:cubicBezTo>
                  <a:cubicBezTo>
                    <a:pt x="0" y="3626"/>
                    <a:pt x="0" y="3704"/>
                    <a:pt x="47" y="3767"/>
                  </a:cubicBezTo>
                  <a:cubicBezTo>
                    <a:pt x="68" y="3798"/>
                    <a:pt x="108" y="3815"/>
                    <a:pt x="150" y="3815"/>
                  </a:cubicBezTo>
                  <a:cubicBezTo>
                    <a:pt x="174" y="3815"/>
                    <a:pt x="198" y="3810"/>
                    <a:pt x="220" y="3799"/>
                  </a:cubicBezTo>
                  <a:cubicBezTo>
                    <a:pt x="346" y="3736"/>
                    <a:pt x="456" y="3657"/>
                    <a:pt x="566" y="3563"/>
                  </a:cubicBezTo>
                  <a:cubicBezTo>
                    <a:pt x="1854" y="2510"/>
                    <a:pt x="3158" y="1473"/>
                    <a:pt x="4509" y="499"/>
                  </a:cubicBezTo>
                  <a:cubicBezTo>
                    <a:pt x="4588" y="421"/>
                    <a:pt x="4666" y="358"/>
                    <a:pt x="4745" y="295"/>
                  </a:cubicBezTo>
                  <a:cubicBezTo>
                    <a:pt x="4808" y="248"/>
                    <a:pt x="4824" y="169"/>
                    <a:pt x="4808" y="107"/>
                  </a:cubicBezTo>
                  <a:cubicBezTo>
                    <a:pt x="4796" y="36"/>
                    <a:pt x="4740" y="1"/>
                    <a:pt x="46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5" name="Google Shape;1965;p54"/>
          <p:cNvGrpSpPr/>
          <p:nvPr/>
        </p:nvGrpSpPr>
        <p:grpSpPr>
          <a:xfrm>
            <a:off x="5015785" y="2466592"/>
            <a:ext cx="727270" cy="251445"/>
            <a:chOff x="1324925" y="3356950"/>
            <a:chExt cx="846450" cy="292650"/>
          </a:xfrm>
        </p:grpSpPr>
        <p:sp>
          <p:nvSpPr>
            <p:cNvPr id="1966" name="Google Shape;1966;p54"/>
            <p:cNvSpPr/>
            <p:nvPr/>
          </p:nvSpPr>
          <p:spPr>
            <a:xfrm>
              <a:off x="1324925" y="3356950"/>
              <a:ext cx="431675" cy="292650"/>
            </a:xfrm>
            <a:custGeom>
              <a:avLst/>
              <a:gdLst/>
              <a:ahLst/>
              <a:cxnLst/>
              <a:rect l="l" t="t" r="r" b="b"/>
              <a:pathLst>
                <a:path w="17267" h="11706" extrusionOk="0">
                  <a:moveTo>
                    <a:pt x="14151" y="0"/>
                  </a:moveTo>
                  <a:cubicBezTo>
                    <a:pt x="13981" y="0"/>
                    <a:pt x="13809" y="18"/>
                    <a:pt x="13637" y="53"/>
                  </a:cubicBezTo>
                  <a:cubicBezTo>
                    <a:pt x="12977" y="179"/>
                    <a:pt x="12365" y="446"/>
                    <a:pt x="11846" y="855"/>
                  </a:cubicBezTo>
                  <a:cubicBezTo>
                    <a:pt x="11076" y="1436"/>
                    <a:pt x="10385" y="2096"/>
                    <a:pt x="9804" y="2850"/>
                  </a:cubicBezTo>
                  <a:cubicBezTo>
                    <a:pt x="9191" y="3604"/>
                    <a:pt x="8610" y="4374"/>
                    <a:pt x="8013" y="5144"/>
                  </a:cubicBezTo>
                  <a:cubicBezTo>
                    <a:pt x="6756" y="6746"/>
                    <a:pt x="5310" y="8144"/>
                    <a:pt x="3488" y="9118"/>
                  </a:cubicBezTo>
                  <a:cubicBezTo>
                    <a:pt x="2671" y="9543"/>
                    <a:pt x="1807" y="9873"/>
                    <a:pt x="927" y="10108"/>
                  </a:cubicBezTo>
                  <a:cubicBezTo>
                    <a:pt x="676" y="10171"/>
                    <a:pt x="440" y="10250"/>
                    <a:pt x="204" y="10344"/>
                  </a:cubicBezTo>
                  <a:cubicBezTo>
                    <a:pt x="79" y="10375"/>
                    <a:pt x="0" y="10485"/>
                    <a:pt x="0" y="10611"/>
                  </a:cubicBezTo>
                  <a:cubicBezTo>
                    <a:pt x="0" y="10752"/>
                    <a:pt x="94" y="10862"/>
                    <a:pt x="236" y="10894"/>
                  </a:cubicBezTo>
                  <a:cubicBezTo>
                    <a:pt x="393" y="10957"/>
                    <a:pt x="566" y="10988"/>
                    <a:pt x="738" y="11004"/>
                  </a:cubicBezTo>
                  <a:cubicBezTo>
                    <a:pt x="953" y="11017"/>
                    <a:pt x="1168" y="11024"/>
                    <a:pt x="1384" y="11024"/>
                  </a:cubicBezTo>
                  <a:cubicBezTo>
                    <a:pt x="1689" y="11024"/>
                    <a:pt x="1997" y="11009"/>
                    <a:pt x="2310" y="10972"/>
                  </a:cubicBezTo>
                  <a:cubicBezTo>
                    <a:pt x="2431" y="10942"/>
                    <a:pt x="2560" y="10925"/>
                    <a:pt x="2686" y="10925"/>
                  </a:cubicBezTo>
                  <a:cubicBezTo>
                    <a:pt x="2755" y="10925"/>
                    <a:pt x="2824" y="10930"/>
                    <a:pt x="2891" y="10941"/>
                  </a:cubicBezTo>
                  <a:cubicBezTo>
                    <a:pt x="2922" y="10988"/>
                    <a:pt x="2907" y="11035"/>
                    <a:pt x="2891" y="11082"/>
                  </a:cubicBezTo>
                  <a:cubicBezTo>
                    <a:pt x="2781" y="11507"/>
                    <a:pt x="2875" y="11664"/>
                    <a:pt x="3284" y="11695"/>
                  </a:cubicBezTo>
                  <a:cubicBezTo>
                    <a:pt x="3355" y="11702"/>
                    <a:pt x="3427" y="11705"/>
                    <a:pt x="3497" y="11705"/>
                  </a:cubicBezTo>
                  <a:cubicBezTo>
                    <a:pt x="3597" y="11705"/>
                    <a:pt x="3694" y="11698"/>
                    <a:pt x="3786" y="11679"/>
                  </a:cubicBezTo>
                  <a:cubicBezTo>
                    <a:pt x="4273" y="11617"/>
                    <a:pt x="4760" y="11507"/>
                    <a:pt x="5232" y="11365"/>
                  </a:cubicBezTo>
                  <a:lnTo>
                    <a:pt x="6630" y="10910"/>
                  </a:lnTo>
                  <a:cubicBezTo>
                    <a:pt x="6708" y="11406"/>
                    <a:pt x="6798" y="11555"/>
                    <a:pt x="7169" y="11555"/>
                  </a:cubicBezTo>
                  <a:cubicBezTo>
                    <a:pt x="7244" y="11555"/>
                    <a:pt x="7331" y="11549"/>
                    <a:pt x="7431" y="11538"/>
                  </a:cubicBezTo>
                  <a:cubicBezTo>
                    <a:pt x="7557" y="11522"/>
                    <a:pt x="7667" y="11491"/>
                    <a:pt x="7793" y="11459"/>
                  </a:cubicBezTo>
                  <a:cubicBezTo>
                    <a:pt x="8625" y="11271"/>
                    <a:pt x="9442" y="10957"/>
                    <a:pt x="10212" y="10532"/>
                  </a:cubicBezTo>
                  <a:cubicBezTo>
                    <a:pt x="12255" y="9386"/>
                    <a:pt x="14108" y="7893"/>
                    <a:pt x="15664" y="6133"/>
                  </a:cubicBezTo>
                  <a:cubicBezTo>
                    <a:pt x="15962" y="5835"/>
                    <a:pt x="16214" y="5489"/>
                    <a:pt x="16434" y="5112"/>
                  </a:cubicBezTo>
                  <a:cubicBezTo>
                    <a:pt x="17031" y="4044"/>
                    <a:pt x="17266" y="2928"/>
                    <a:pt x="16607" y="1782"/>
                  </a:cubicBezTo>
                  <a:cubicBezTo>
                    <a:pt x="16544" y="1656"/>
                    <a:pt x="16497" y="1530"/>
                    <a:pt x="16434" y="1420"/>
                  </a:cubicBezTo>
                  <a:cubicBezTo>
                    <a:pt x="15994" y="541"/>
                    <a:pt x="15102" y="0"/>
                    <a:pt x="14151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54"/>
            <p:cNvSpPr/>
            <p:nvPr/>
          </p:nvSpPr>
          <p:spPr>
            <a:xfrm>
              <a:off x="1412900" y="3386325"/>
              <a:ext cx="304425" cy="213550"/>
            </a:xfrm>
            <a:custGeom>
              <a:avLst/>
              <a:gdLst/>
              <a:ahLst/>
              <a:cxnLst/>
              <a:rect l="l" t="t" r="r" b="b"/>
              <a:pathLst>
                <a:path w="12177" h="8542" extrusionOk="0">
                  <a:moveTo>
                    <a:pt x="11674" y="0"/>
                  </a:moveTo>
                  <a:cubicBezTo>
                    <a:pt x="11612" y="0"/>
                    <a:pt x="11548" y="4"/>
                    <a:pt x="11485" y="10"/>
                  </a:cubicBezTo>
                  <a:cubicBezTo>
                    <a:pt x="10935" y="88"/>
                    <a:pt x="10401" y="292"/>
                    <a:pt x="9945" y="622"/>
                  </a:cubicBezTo>
                  <a:cubicBezTo>
                    <a:pt x="9317" y="1046"/>
                    <a:pt x="8736" y="1502"/>
                    <a:pt x="8139" y="1958"/>
                  </a:cubicBezTo>
                  <a:cubicBezTo>
                    <a:pt x="6976" y="2916"/>
                    <a:pt x="5955" y="4000"/>
                    <a:pt x="4871" y="5037"/>
                  </a:cubicBezTo>
                  <a:cubicBezTo>
                    <a:pt x="3598" y="6278"/>
                    <a:pt x="2137" y="7299"/>
                    <a:pt x="534" y="8053"/>
                  </a:cubicBezTo>
                  <a:cubicBezTo>
                    <a:pt x="377" y="8132"/>
                    <a:pt x="0" y="8148"/>
                    <a:pt x="142" y="8446"/>
                  </a:cubicBezTo>
                  <a:cubicBezTo>
                    <a:pt x="176" y="8516"/>
                    <a:pt x="227" y="8541"/>
                    <a:pt x="285" y="8541"/>
                  </a:cubicBezTo>
                  <a:cubicBezTo>
                    <a:pt x="411" y="8541"/>
                    <a:pt x="573" y="8421"/>
                    <a:pt x="692" y="8368"/>
                  </a:cubicBezTo>
                  <a:cubicBezTo>
                    <a:pt x="2278" y="7629"/>
                    <a:pt x="3740" y="6624"/>
                    <a:pt x="5012" y="5398"/>
                  </a:cubicBezTo>
                  <a:cubicBezTo>
                    <a:pt x="5798" y="4644"/>
                    <a:pt x="6583" y="3859"/>
                    <a:pt x="7384" y="3105"/>
                  </a:cubicBezTo>
                  <a:cubicBezTo>
                    <a:pt x="8296" y="2256"/>
                    <a:pt x="9270" y="1486"/>
                    <a:pt x="10322" y="811"/>
                  </a:cubicBezTo>
                  <a:cubicBezTo>
                    <a:pt x="10731" y="528"/>
                    <a:pt x="11218" y="355"/>
                    <a:pt x="11721" y="339"/>
                  </a:cubicBezTo>
                  <a:cubicBezTo>
                    <a:pt x="11831" y="355"/>
                    <a:pt x="11862" y="371"/>
                    <a:pt x="11941" y="371"/>
                  </a:cubicBezTo>
                  <a:cubicBezTo>
                    <a:pt x="11959" y="371"/>
                    <a:pt x="11978" y="371"/>
                    <a:pt x="11997" y="371"/>
                  </a:cubicBezTo>
                  <a:cubicBezTo>
                    <a:pt x="12069" y="371"/>
                    <a:pt x="12132" y="361"/>
                    <a:pt x="12145" y="261"/>
                  </a:cubicBezTo>
                  <a:cubicBezTo>
                    <a:pt x="12176" y="135"/>
                    <a:pt x="12098" y="72"/>
                    <a:pt x="11988" y="41"/>
                  </a:cubicBezTo>
                  <a:cubicBezTo>
                    <a:pt x="11888" y="11"/>
                    <a:pt x="11782" y="0"/>
                    <a:pt x="116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54"/>
            <p:cNvSpPr/>
            <p:nvPr/>
          </p:nvSpPr>
          <p:spPr>
            <a:xfrm>
              <a:off x="1434500" y="3424575"/>
              <a:ext cx="261600" cy="198950"/>
            </a:xfrm>
            <a:custGeom>
              <a:avLst/>
              <a:gdLst/>
              <a:ahLst/>
              <a:cxnLst/>
              <a:rect l="l" t="t" r="r" b="b"/>
              <a:pathLst>
                <a:path w="10464" h="7958" extrusionOk="0">
                  <a:moveTo>
                    <a:pt x="10295" y="0"/>
                  </a:moveTo>
                  <a:cubicBezTo>
                    <a:pt x="10243" y="0"/>
                    <a:pt x="10194" y="31"/>
                    <a:pt x="10150" y="66"/>
                  </a:cubicBezTo>
                  <a:cubicBezTo>
                    <a:pt x="10103" y="113"/>
                    <a:pt x="10055" y="161"/>
                    <a:pt x="10008" y="223"/>
                  </a:cubicBezTo>
                  <a:cubicBezTo>
                    <a:pt x="9270" y="946"/>
                    <a:pt x="8531" y="1685"/>
                    <a:pt x="7777" y="2392"/>
                  </a:cubicBezTo>
                  <a:cubicBezTo>
                    <a:pt x="5546" y="4481"/>
                    <a:pt x="3205" y="6366"/>
                    <a:pt x="346" y="7529"/>
                  </a:cubicBezTo>
                  <a:cubicBezTo>
                    <a:pt x="252" y="7576"/>
                    <a:pt x="158" y="7623"/>
                    <a:pt x="79" y="7686"/>
                  </a:cubicBezTo>
                  <a:cubicBezTo>
                    <a:pt x="16" y="7717"/>
                    <a:pt x="0" y="7796"/>
                    <a:pt x="32" y="7859"/>
                  </a:cubicBezTo>
                  <a:cubicBezTo>
                    <a:pt x="71" y="7924"/>
                    <a:pt x="132" y="7957"/>
                    <a:pt x="197" y="7957"/>
                  </a:cubicBezTo>
                  <a:cubicBezTo>
                    <a:pt x="210" y="7957"/>
                    <a:pt x="223" y="7956"/>
                    <a:pt x="236" y="7953"/>
                  </a:cubicBezTo>
                  <a:lnTo>
                    <a:pt x="487" y="7843"/>
                  </a:lnTo>
                  <a:cubicBezTo>
                    <a:pt x="1886" y="7262"/>
                    <a:pt x="3221" y="6523"/>
                    <a:pt x="4447" y="5628"/>
                  </a:cubicBezTo>
                  <a:cubicBezTo>
                    <a:pt x="6536" y="4120"/>
                    <a:pt x="8390" y="2360"/>
                    <a:pt x="10197" y="522"/>
                  </a:cubicBezTo>
                  <a:cubicBezTo>
                    <a:pt x="10275" y="459"/>
                    <a:pt x="10338" y="381"/>
                    <a:pt x="10401" y="302"/>
                  </a:cubicBezTo>
                  <a:cubicBezTo>
                    <a:pt x="10464" y="239"/>
                    <a:pt x="10464" y="129"/>
                    <a:pt x="10417" y="66"/>
                  </a:cubicBezTo>
                  <a:cubicBezTo>
                    <a:pt x="10376" y="18"/>
                    <a:pt x="10335" y="0"/>
                    <a:pt x="102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54"/>
            <p:cNvSpPr/>
            <p:nvPr/>
          </p:nvSpPr>
          <p:spPr>
            <a:xfrm>
              <a:off x="1523650" y="3417825"/>
              <a:ext cx="207025" cy="194700"/>
            </a:xfrm>
            <a:custGeom>
              <a:avLst/>
              <a:gdLst/>
              <a:ahLst/>
              <a:cxnLst/>
              <a:rect l="l" t="t" r="r" b="b"/>
              <a:pathLst>
                <a:path w="8281" h="7788" extrusionOk="0">
                  <a:moveTo>
                    <a:pt x="8127" y="0"/>
                  </a:moveTo>
                  <a:cubicBezTo>
                    <a:pt x="8071" y="0"/>
                    <a:pt x="8019" y="36"/>
                    <a:pt x="7998" y="101"/>
                  </a:cubicBezTo>
                  <a:cubicBezTo>
                    <a:pt x="7919" y="242"/>
                    <a:pt x="7856" y="399"/>
                    <a:pt x="7793" y="572"/>
                  </a:cubicBezTo>
                  <a:cubicBezTo>
                    <a:pt x="7589" y="1200"/>
                    <a:pt x="7291" y="1797"/>
                    <a:pt x="6914" y="2332"/>
                  </a:cubicBezTo>
                  <a:cubicBezTo>
                    <a:pt x="6301" y="3180"/>
                    <a:pt x="5578" y="3934"/>
                    <a:pt x="4746" y="4563"/>
                  </a:cubicBezTo>
                  <a:cubicBezTo>
                    <a:pt x="3441" y="5599"/>
                    <a:pt x="2043" y="6495"/>
                    <a:pt x="551" y="7249"/>
                  </a:cubicBezTo>
                  <a:cubicBezTo>
                    <a:pt x="409" y="7328"/>
                    <a:pt x="252" y="7406"/>
                    <a:pt x="111" y="7500"/>
                  </a:cubicBezTo>
                  <a:cubicBezTo>
                    <a:pt x="32" y="7532"/>
                    <a:pt x="1" y="7642"/>
                    <a:pt x="48" y="7720"/>
                  </a:cubicBezTo>
                  <a:cubicBezTo>
                    <a:pt x="87" y="7759"/>
                    <a:pt x="147" y="7787"/>
                    <a:pt x="202" y="7787"/>
                  </a:cubicBezTo>
                  <a:cubicBezTo>
                    <a:pt x="214" y="7787"/>
                    <a:pt x="225" y="7786"/>
                    <a:pt x="236" y="7783"/>
                  </a:cubicBezTo>
                  <a:cubicBezTo>
                    <a:pt x="315" y="7752"/>
                    <a:pt x="394" y="7720"/>
                    <a:pt x="472" y="7689"/>
                  </a:cubicBezTo>
                  <a:cubicBezTo>
                    <a:pt x="2295" y="6793"/>
                    <a:pt x="3991" y="5694"/>
                    <a:pt x="5531" y="4374"/>
                  </a:cubicBezTo>
                  <a:cubicBezTo>
                    <a:pt x="6741" y="3321"/>
                    <a:pt x="7699" y="2080"/>
                    <a:pt x="8186" y="525"/>
                  </a:cubicBezTo>
                  <a:cubicBezTo>
                    <a:pt x="8218" y="415"/>
                    <a:pt x="8265" y="305"/>
                    <a:pt x="8280" y="226"/>
                  </a:cubicBezTo>
                  <a:cubicBezTo>
                    <a:pt x="8280" y="116"/>
                    <a:pt x="8249" y="38"/>
                    <a:pt x="8202" y="22"/>
                  </a:cubicBezTo>
                  <a:cubicBezTo>
                    <a:pt x="8178" y="8"/>
                    <a:pt x="8152" y="0"/>
                    <a:pt x="81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54"/>
            <p:cNvSpPr/>
            <p:nvPr/>
          </p:nvSpPr>
          <p:spPr>
            <a:xfrm>
              <a:off x="1739300" y="3356950"/>
              <a:ext cx="432075" cy="292650"/>
            </a:xfrm>
            <a:custGeom>
              <a:avLst/>
              <a:gdLst/>
              <a:ahLst/>
              <a:cxnLst/>
              <a:rect l="l" t="t" r="r" b="b"/>
              <a:pathLst>
                <a:path w="17283" h="11706" extrusionOk="0">
                  <a:moveTo>
                    <a:pt x="3115" y="0"/>
                  </a:moveTo>
                  <a:cubicBezTo>
                    <a:pt x="2164" y="0"/>
                    <a:pt x="1273" y="541"/>
                    <a:pt x="833" y="1420"/>
                  </a:cubicBezTo>
                  <a:cubicBezTo>
                    <a:pt x="770" y="1530"/>
                    <a:pt x="723" y="1656"/>
                    <a:pt x="644" y="1782"/>
                  </a:cubicBezTo>
                  <a:cubicBezTo>
                    <a:pt x="0" y="2928"/>
                    <a:pt x="220" y="4044"/>
                    <a:pt x="833" y="5112"/>
                  </a:cubicBezTo>
                  <a:cubicBezTo>
                    <a:pt x="1037" y="5489"/>
                    <a:pt x="1304" y="5835"/>
                    <a:pt x="1587" y="6133"/>
                  </a:cubicBezTo>
                  <a:cubicBezTo>
                    <a:pt x="3142" y="7893"/>
                    <a:pt x="4996" y="9386"/>
                    <a:pt x="7054" y="10532"/>
                  </a:cubicBezTo>
                  <a:cubicBezTo>
                    <a:pt x="7808" y="10957"/>
                    <a:pt x="8625" y="11271"/>
                    <a:pt x="9474" y="11459"/>
                  </a:cubicBezTo>
                  <a:cubicBezTo>
                    <a:pt x="9584" y="11491"/>
                    <a:pt x="9709" y="11522"/>
                    <a:pt x="9819" y="11538"/>
                  </a:cubicBezTo>
                  <a:cubicBezTo>
                    <a:pt x="9923" y="11549"/>
                    <a:pt x="10012" y="11555"/>
                    <a:pt x="10089" y="11555"/>
                  </a:cubicBezTo>
                  <a:cubicBezTo>
                    <a:pt x="10469" y="11555"/>
                    <a:pt x="10558" y="11406"/>
                    <a:pt x="10636" y="10910"/>
                  </a:cubicBezTo>
                  <a:lnTo>
                    <a:pt x="12035" y="11365"/>
                  </a:lnTo>
                  <a:cubicBezTo>
                    <a:pt x="12506" y="11507"/>
                    <a:pt x="12993" y="11617"/>
                    <a:pt x="13480" y="11679"/>
                  </a:cubicBezTo>
                  <a:cubicBezTo>
                    <a:pt x="13581" y="11698"/>
                    <a:pt x="13677" y="11705"/>
                    <a:pt x="13774" y="11705"/>
                  </a:cubicBezTo>
                  <a:cubicBezTo>
                    <a:pt x="13842" y="11705"/>
                    <a:pt x="13911" y="11702"/>
                    <a:pt x="13983" y="11695"/>
                  </a:cubicBezTo>
                  <a:cubicBezTo>
                    <a:pt x="14391" y="11664"/>
                    <a:pt x="14486" y="11507"/>
                    <a:pt x="14376" y="11082"/>
                  </a:cubicBezTo>
                  <a:cubicBezTo>
                    <a:pt x="14360" y="11035"/>
                    <a:pt x="14344" y="10988"/>
                    <a:pt x="14376" y="10941"/>
                  </a:cubicBezTo>
                  <a:cubicBezTo>
                    <a:pt x="14448" y="10930"/>
                    <a:pt x="14518" y="10925"/>
                    <a:pt x="14588" y="10925"/>
                  </a:cubicBezTo>
                  <a:cubicBezTo>
                    <a:pt x="14715" y="10925"/>
                    <a:pt x="14841" y="10942"/>
                    <a:pt x="14973" y="10972"/>
                  </a:cubicBezTo>
                  <a:cubicBezTo>
                    <a:pt x="15276" y="11009"/>
                    <a:pt x="15580" y="11024"/>
                    <a:pt x="15887" y="11024"/>
                  </a:cubicBezTo>
                  <a:cubicBezTo>
                    <a:pt x="16104" y="11024"/>
                    <a:pt x="16322" y="11017"/>
                    <a:pt x="16544" y="11004"/>
                  </a:cubicBezTo>
                  <a:cubicBezTo>
                    <a:pt x="16701" y="10988"/>
                    <a:pt x="16874" y="10957"/>
                    <a:pt x="17031" y="10894"/>
                  </a:cubicBezTo>
                  <a:cubicBezTo>
                    <a:pt x="17172" y="10862"/>
                    <a:pt x="17282" y="10752"/>
                    <a:pt x="17282" y="10611"/>
                  </a:cubicBezTo>
                  <a:cubicBezTo>
                    <a:pt x="17266" y="10485"/>
                    <a:pt x="17188" y="10375"/>
                    <a:pt x="17062" y="10344"/>
                  </a:cubicBezTo>
                  <a:cubicBezTo>
                    <a:pt x="16826" y="10250"/>
                    <a:pt x="16591" y="10171"/>
                    <a:pt x="16339" y="10108"/>
                  </a:cubicBezTo>
                  <a:cubicBezTo>
                    <a:pt x="15460" y="9873"/>
                    <a:pt x="14596" y="9543"/>
                    <a:pt x="13779" y="9118"/>
                  </a:cubicBezTo>
                  <a:cubicBezTo>
                    <a:pt x="11956" y="8144"/>
                    <a:pt x="10511" y="6746"/>
                    <a:pt x="9254" y="5144"/>
                  </a:cubicBezTo>
                  <a:cubicBezTo>
                    <a:pt x="8657" y="4374"/>
                    <a:pt x="8076" y="3604"/>
                    <a:pt x="7463" y="2850"/>
                  </a:cubicBezTo>
                  <a:cubicBezTo>
                    <a:pt x="6866" y="2096"/>
                    <a:pt x="6190" y="1436"/>
                    <a:pt x="5420" y="855"/>
                  </a:cubicBezTo>
                  <a:cubicBezTo>
                    <a:pt x="4886" y="446"/>
                    <a:pt x="4273" y="179"/>
                    <a:pt x="3629" y="53"/>
                  </a:cubicBezTo>
                  <a:cubicBezTo>
                    <a:pt x="3458" y="18"/>
                    <a:pt x="3286" y="0"/>
                    <a:pt x="3115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54"/>
            <p:cNvSpPr/>
            <p:nvPr/>
          </p:nvSpPr>
          <p:spPr>
            <a:xfrm>
              <a:off x="1778575" y="3386325"/>
              <a:ext cx="304425" cy="213550"/>
            </a:xfrm>
            <a:custGeom>
              <a:avLst/>
              <a:gdLst/>
              <a:ahLst/>
              <a:cxnLst/>
              <a:rect l="l" t="t" r="r" b="b"/>
              <a:pathLst>
                <a:path w="12177" h="8542" extrusionOk="0">
                  <a:moveTo>
                    <a:pt x="502" y="0"/>
                  </a:moveTo>
                  <a:cubicBezTo>
                    <a:pt x="392" y="0"/>
                    <a:pt x="283" y="11"/>
                    <a:pt x="173" y="41"/>
                  </a:cubicBezTo>
                  <a:cubicBezTo>
                    <a:pt x="63" y="72"/>
                    <a:pt x="0" y="135"/>
                    <a:pt x="32" y="261"/>
                  </a:cubicBezTo>
                  <a:cubicBezTo>
                    <a:pt x="44" y="361"/>
                    <a:pt x="107" y="371"/>
                    <a:pt x="180" y="371"/>
                  </a:cubicBezTo>
                  <a:cubicBezTo>
                    <a:pt x="198" y="371"/>
                    <a:pt x="217" y="371"/>
                    <a:pt x="236" y="371"/>
                  </a:cubicBezTo>
                  <a:cubicBezTo>
                    <a:pt x="314" y="371"/>
                    <a:pt x="346" y="355"/>
                    <a:pt x="456" y="339"/>
                  </a:cubicBezTo>
                  <a:cubicBezTo>
                    <a:pt x="959" y="355"/>
                    <a:pt x="1446" y="528"/>
                    <a:pt x="1854" y="811"/>
                  </a:cubicBezTo>
                  <a:cubicBezTo>
                    <a:pt x="2891" y="1486"/>
                    <a:pt x="3881" y="2256"/>
                    <a:pt x="4776" y="3105"/>
                  </a:cubicBezTo>
                  <a:cubicBezTo>
                    <a:pt x="5593" y="3859"/>
                    <a:pt x="6363" y="4644"/>
                    <a:pt x="7164" y="5398"/>
                  </a:cubicBezTo>
                  <a:cubicBezTo>
                    <a:pt x="8437" y="6624"/>
                    <a:pt x="9898" y="7629"/>
                    <a:pt x="11485" y="8368"/>
                  </a:cubicBezTo>
                  <a:cubicBezTo>
                    <a:pt x="11603" y="8421"/>
                    <a:pt x="11765" y="8541"/>
                    <a:pt x="11891" y="8541"/>
                  </a:cubicBezTo>
                  <a:cubicBezTo>
                    <a:pt x="11950" y="8541"/>
                    <a:pt x="12000" y="8516"/>
                    <a:pt x="12035" y="8446"/>
                  </a:cubicBezTo>
                  <a:cubicBezTo>
                    <a:pt x="12176" y="8148"/>
                    <a:pt x="11799" y="8132"/>
                    <a:pt x="11642" y="8053"/>
                  </a:cubicBezTo>
                  <a:cubicBezTo>
                    <a:pt x="10039" y="7299"/>
                    <a:pt x="8578" y="6278"/>
                    <a:pt x="7306" y="5037"/>
                  </a:cubicBezTo>
                  <a:cubicBezTo>
                    <a:pt x="6222" y="4000"/>
                    <a:pt x="5200" y="2916"/>
                    <a:pt x="4038" y="1958"/>
                  </a:cubicBezTo>
                  <a:cubicBezTo>
                    <a:pt x="3441" y="1502"/>
                    <a:pt x="2860" y="1046"/>
                    <a:pt x="2231" y="622"/>
                  </a:cubicBezTo>
                  <a:cubicBezTo>
                    <a:pt x="1776" y="292"/>
                    <a:pt x="1241" y="88"/>
                    <a:pt x="691" y="10"/>
                  </a:cubicBezTo>
                  <a:cubicBezTo>
                    <a:pt x="628" y="4"/>
                    <a:pt x="565" y="0"/>
                    <a:pt x="5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54"/>
            <p:cNvSpPr/>
            <p:nvPr/>
          </p:nvSpPr>
          <p:spPr>
            <a:xfrm>
              <a:off x="1799375" y="3424575"/>
              <a:ext cx="262025" cy="198950"/>
            </a:xfrm>
            <a:custGeom>
              <a:avLst/>
              <a:gdLst/>
              <a:ahLst/>
              <a:cxnLst/>
              <a:rect l="l" t="t" r="r" b="b"/>
              <a:pathLst>
                <a:path w="10481" h="7958" extrusionOk="0">
                  <a:moveTo>
                    <a:pt x="185" y="0"/>
                  </a:moveTo>
                  <a:cubicBezTo>
                    <a:pt x="146" y="0"/>
                    <a:pt x="105" y="18"/>
                    <a:pt x="64" y="66"/>
                  </a:cubicBezTo>
                  <a:cubicBezTo>
                    <a:pt x="1" y="129"/>
                    <a:pt x="17" y="239"/>
                    <a:pt x="79" y="302"/>
                  </a:cubicBezTo>
                  <a:cubicBezTo>
                    <a:pt x="142" y="381"/>
                    <a:pt x="205" y="459"/>
                    <a:pt x="268" y="522"/>
                  </a:cubicBezTo>
                  <a:cubicBezTo>
                    <a:pt x="2090" y="2360"/>
                    <a:pt x="3944" y="4120"/>
                    <a:pt x="6034" y="5628"/>
                  </a:cubicBezTo>
                  <a:cubicBezTo>
                    <a:pt x="7259" y="6523"/>
                    <a:pt x="8595" y="7262"/>
                    <a:pt x="9993" y="7843"/>
                  </a:cubicBezTo>
                  <a:lnTo>
                    <a:pt x="10244" y="7953"/>
                  </a:lnTo>
                  <a:cubicBezTo>
                    <a:pt x="10257" y="7956"/>
                    <a:pt x="10271" y="7957"/>
                    <a:pt x="10284" y="7957"/>
                  </a:cubicBezTo>
                  <a:cubicBezTo>
                    <a:pt x="10348" y="7957"/>
                    <a:pt x="10409" y="7924"/>
                    <a:pt x="10449" y="7859"/>
                  </a:cubicBezTo>
                  <a:cubicBezTo>
                    <a:pt x="10480" y="7796"/>
                    <a:pt x="10464" y="7717"/>
                    <a:pt x="10401" y="7686"/>
                  </a:cubicBezTo>
                  <a:cubicBezTo>
                    <a:pt x="10307" y="7623"/>
                    <a:pt x="10229" y="7576"/>
                    <a:pt x="10134" y="7529"/>
                  </a:cubicBezTo>
                  <a:cubicBezTo>
                    <a:pt x="7275" y="6366"/>
                    <a:pt x="4918" y="4481"/>
                    <a:pt x="2703" y="2392"/>
                  </a:cubicBezTo>
                  <a:cubicBezTo>
                    <a:pt x="1949" y="1685"/>
                    <a:pt x="1211" y="946"/>
                    <a:pt x="472" y="223"/>
                  </a:cubicBezTo>
                  <a:cubicBezTo>
                    <a:pt x="425" y="161"/>
                    <a:pt x="378" y="113"/>
                    <a:pt x="331" y="66"/>
                  </a:cubicBezTo>
                  <a:cubicBezTo>
                    <a:pt x="286" y="31"/>
                    <a:pt x="237" y="0"/>
                    <a:pt x="1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54"/>
            <p:cNvSpPr/>
            <p:nvPr/>
          </p:nvSpPr>
          <p:spPr>
            <a:xfrm>
              <a:off x="1765225" y="3417825"/>
              <a:ext cx="207000" cy="194700"/>
            </a:xfrm>
            <a:custGeom>
              <a:avLst/>
              <a:gdLst/>
              <a:ahLst/>
              <a:cxnLst/>
              <a:rect l="l" t="t" r="r" b="b"/>
              <a:pathLst>
                <a:path w="8280" h="7788" extrusionOk="0">
                  <a:moveTo>
                    <a:pt x="149" y="0"/>
                  </a:moveTo>
                  <a:cubicBezTo>
                    <a:pt x="121" y="0"/>
                    <a:pt x="92" y="8"/>
                    <a:pt x="63" y="22"/>
                  </a:cubicBezTo>
                  <a:cubicBezTo>
                    <a:pt x="16" y="38"/>
                    <a:pt x="16" y="116"/>
                    <a:pt x="0" y="226"/>
                  </a:cubicBezTo>
                  <a:cubicBezTo>
                    <a:pt x="31" y="305"/>
                    <a:pt x="63" y="415"/>
                    <a:pt x="110" y="525"/>
                  </a:cubicBezTo>
                  <a:cubicBezTo>
                    <a:pt x="581" y="2080"/>
                    <a:pt x="1555" y="3321"/>
                    <a:pt x="2765" y="4374"/>
                  </a:cubicBezTo>
                  <a:cubicBezTo>
                    <a:pt x="4289" y="5694"/>
                    <a:pt x="6002" y="6793"/>
                    <a:pt x="7824" y="7689"/>
                  </a:cubicBezTo>
                  <a:cubicBezTo>
                    <a:pt x="7887" y="7720"/>
                    <a:pt x="7965" y="7752"/>
                    <a:pt x="8044" y="7783"/>
                  </a:cubicBezTo>
                  <a:cubicBezTo>
                    <a:pt x="8058" y="7786"/>
                    <a:pt x="8071" y="7787"/>
                    <a:pt x="8084" y="7787"/>
                  </a:cubicBezTo>
                  <a:cubicBezTo>
                    <a:pt x="8144" y="7787"/>
                    <a:pt x="8194" y="7759"/>
                    <a:pt x="8233" y="7720"/>
                  </a:cubicBezTo>
                  <a:cubicBezTo>
                    <a:pt x="8280" y="7642"/>
                    <a:pt x="8248" y="7532"/>
                    <a:pt x="8170" y="7500"/>
                  </a:cubicBezTo>
                  <a:cubicBezTo>
                    <a:pt x="8028" y="7406"/>
                    <a:pt x="7887" y="7328"/>
                    <a:pt x="7730" y="7249"/>
                  </a:cubicBezTo>
                  <a:cubicBezTo>
                    <a:pt x="6237" y="6511"/>
                    <a:pt x="4823" y="5599"/>
                    <a:pt x="3535" y="4563"/>
                  </a:cubicBezTo>
                  <a:cubicBezTo>
                    <a:pt x="2702" y="3934"/>
                    <a:pt x="1980" y="3180"/>
                    <a:pt x="1367" y="2332"/>
                  </a:cubicBezTo>
                  <a:cubicBezTo>
                    <a:pt x="990" y="1797"/>
                    <a:pt x="691" y="1200"/>
                    <a:pt x="487" y="572"/>
                  </a:cubicBezTo>
                  <a:cubicBezTo>
                    <a:pt x="424" y="399"/>
                    <a:pt x="361" y="242"/>
                    <a:pt x="283" y="101"/>
                  </a:cubicBezTo>
                  <a:cubicBezTo>
                    <a:pt x="261" y="36"/>
                    <a:pt x="209" y="0"/>
                    <a:pt x="1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4" name="Google Shape;1974;p54"/>
          <p:cNvGrpSpPr/>
          <p:nvPr/>
        </p:nvGrpSpPr>
        <p:grpSpPr>
          <a:xfrm>
            <a:off x="7281121" y="3484237"/>
            <a:ext cx="560934" cy="459335"/>
            <a:chOff x="3371650" y="2971600"/>
            <a:chExt cx="628850" cy="514950"/>
          </a:xfrm>
        </p:grpSpPr>
        <p:sp>
          <p:nvSpPr>
            <p:cNvPr id="1975" name="Google Shape;1975;p54"/>
            <p:cNvSpPr/>
            <p:nvPr/>
          </p:nvSpPr>
          <p:spPr>
            <a:xfrm>
              <a:off x="3486350" y="2971600"/>
              <a:ext cx="398300" cy="420875"/>
            </a:xfrm>
            <a:custGeom>
              <a:avLst/>
              <a:gdLst/>
              <a:ahLst/>
              <a:cxnLst/>
              <a:rect l="l" t="t" r="r" b="b"/>
              <a:pathLst>
                <a:path w="15932" h="16835" extrusionOk="0">
                  <a:moveTo>
                    <a:pt x="8932" y="0"/>
                  </a:moveTo>
                  <a:cubicBezTo>
                    <a:pt x="8343" y="0"/>
                    <a:pt x="7754" y="8"/>
                    <a:pt x="7164" y="24"/>
                  </a:cubicBezTo>
                  <a:cubicBezTo>
                    <a:pt x="5703" y="71"/>
                    <a:pt x="4258" y="228"/>
                    <a:pt x="2875" y="793"/>
                  </a:cubicBezTo>
                  <a:cubicBezTo>
                    <a:pt x="1430" y="1390"/>
                    <a:pt x="566" y="2396"/>
                    <a:pt x="346" y="3967"/>
                  </a:cubicBezTo>
                  <a:cubicBezTo>
                    <a:pt x="189" y="5318"/>
                    <a:pt x="94" y="6685"/>
                    <a:pt x="79" y="8036"/>
                  </a:cubicBezTo>
                  <a:cubicBezTo>
                    <a:pt x="16" y="10188"/>
                    <a:pt x="126" y="12325"/>
                    <a:pt x="142" y="14478"/>
                  </a:cubicBezTo>
                  <a:cubicBezTo>
                    <a:pt x="142" y="14870"/>
                    <a:pt x="110" y="15263"/>
                    <a:pt x="63" y="15656"/>
                  </a:cubicBezTo>
                  <a:cubicBezTo>
                    <a:pt x="0" y="15860"/>
                    <a:pt x="157" y="16080"/>
                    <a:pt x="377" y="16096"/>
                  </a:cubicBezTo>
                  <a:cubicBezTo>
                    <a:pt x="629" y="16143"/>
                    <a:pt x="864" y="16221"/>
                    <a:pt x="1116" y="16269"/>
                  </a:cubicBezTo>
                  <a:cubicBezTo>
                    <a:pt x="3004" y="16649"/>
                    <a:pt x="4923" y="16835"/>
                    <a:pt x="6839" y="16835"/>
                  </a:cubicBezTo>
                  <a:cubicBezTo>
                    <a:pt x="7299" y="16835"/>
                    <a:pt x="7758" y="16824"/>
                    <a:pt x="8217" y="16803"/>
                  </a:cubicBezTo>
                  <a:cubicBezTo>
                    <a:pt x="10668" y="16693"/>
                    <a:pt x="13103" y="16284"/>
                    <a:pt x="15444" y="15609"/>
                  </a:cubicBezTo>
                  <a:cubicBezTo>
                    <a:pt x="15931" y="15467"/>
                    <a:pt x="15931" y="15467"/>
                    <a:pt x="15931" y="14980"/>
                  </a:cubicBezTo>
                  <a:lnTo>
                    <a:pt x="15931" y="10487"/>
                  </a:lnTo>
                  <a:lnTo>
                    <a:pt x="15837" y="10503"/>
                  </a:lnTo>
                  <a:lnTo>
                    <a:pt x="15837" y="9686"/>
                  </a:lnTo>
                  <a:cubicBezTo>
                    <a:pt x="15805" y="8130"/>
                    <a:pt x="15868" y="6591"/>
                    <a:pt x="15695" y="5051"/>
                  </a:cubicBezTo>
                  <a:cubicBezTo>
                    <a:pt x="15617" y="4108"/>
                    <a:pt x="15428" y="3181"/>
                    <a:pt x="15114" y="2302"/>
                  </a:cubicBezTo>
                  <a:cubicBezTo>
                    <a:pt x="14831" y="1485"/>
                    <a:pt x="14203" y="825"/>
                    <a:pt x="13386" y="526"/>
                  </a:cubicBezTo>
                  <a:cubicBezTo>
                    <a:pt x="12522" y="196"/>
                    <a:pt x="11611" y="24"/>
                    <a:pt x="10699" y="24"/>
                  </a:cubicBezTo>
                  <a:cubicBezTo>
                    <a:pt x="10110" y="8"/>
                    <a:pt x="9521" y="0"/>
                    <a:pt x="89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54"/>
            <p:cNvSpPr/>
            <p:nvPr/>
          </p:nvSpPr>
          <p:spPr>
            <a:xfrm>
              <a:off x="3371650" y="3328300"/>
              <a:ext cx="628850" cy="158250"/>
            </a:xfrm>
            <a:custGeom>
              <a:avLst/>
              <a:gdLst/>
              <a:ahLst/>
              <a:cxnLst/>
              <a:rect l="l" t="t" r="r" b="b"/>
              <a:pathLst>
                <a:path w="25154" h="6330" extrusionOk="0">
                  <a:moveTo>
                    <a:pt x="23846" y="0"/>
                  </a:moveTo>
                  <a:cubicBezTo>
                    <a:pt x="23757" y="0"/>
                    <a:pt x="23640" y="31"/>
                    <a:pt x="23473" y="84"/>
                  </a:cubicBezTo>
                  <a:cubicBezTo>
                    <a:pt x="23410" y="100"/>
                    <a:pt x="23378" y="115"/>
                    <a:pt x="23316" y="131"/>
                  </a:cubicBezTo>
                  <a:cubicBezTo>
                    <a:pt x="21367" y="885"/>
                    <a:pt x="19309" y="1309"/>
                    <a:pt x="17251" y="1702"/>
                  </a:cubicBezTo>
                  <a:cubicBezTo>
                    <a:pt x="15180" y="2090"/>
                    <a:pt x="13097" y="2216"/>
                    <a:pt x="11002" y="2216"/>
                  </a:cubicBezTo>
                  <a:cubicBezTo>
                    <a:pt x="10635" y="2216"/>
                    <a:pt x="10267" y="2212"/>
                    <a:pt x="9899" y="2205"/>
                  </a:cubicBezTo>
                  <a:cubicBezTo>
                    <a:pt x="8657" y="2189"/>
                    <a:pt x="7416" y="2032"/>
                    <a:pt x="6206" y="1734"/>
                  </a:cubicBezTo>
                  <a:cubicBezTo>
                    <a:pt x="4667" y="1356"/>
                    <a:pt x="3174" y="838"/>
                    <a:pt x="1729" y="178"/>
                  </a:cubicBezTo>
                  <a:cubicBezTo>
                    <a:pt x="1538" y="88"/>
                    <a:pt x="1396" y="41"/>
                    <a:pt x="1283" y="41"/>
                  </a:cubicBezTo>
                  <a:cubicBezTo>
                    <a:pt x="1079" y="41"/>
                    <a:pt x="970" y="196"/>
                    <a:pt x="849" y="539"/>
                  </a:cubicBezTo>
                  <a:cubicBezTo>
                    <a:pt x="582" y="1341"/>
                    <a:pt x="362" y="2158"/>
                    <a:pt x="95" y="2975"/>
                  </a:cubicBezTo>
                  <a:cubicBezTo>
                    <a:pt x="1" y="3210"/>
                    <a:pt x="95" y="3462"/>
                    <a:pt x="283" y="3603"/>
                  </a:cubicBezTo>
                  <a:cubicBezTo>
                    <a:pt x="503" y="3776"/>
                    <a:pt x="723" y="3933"/>
                    <a:pt x="975" y="4043"/>
                  </a:cubicBezTo>
                  <a:cubicBezTo>
                    <a:pt x="2593" y="4860"/>
                    <a:pt x="4305" y="5441"/>
                    <a:pt x="6081" y="5787"/>
                  </a:cubicBezTo>
                  <a:cubicBezTo>
                    <a:pt x="8217" y="6195"/>
                    <a:pt x="10370" y="6274"/>
                    <a:pt x="12538" y="6321"/>
                  </a:cubicBezTo>
                  <a:cubicBezTo>
                    <a:pt x="12741" y="6327"/>
                    <a:pt x="12944" y="6330"/>
                    <a:pt x="13147" y="6330"/>
                  </a:cubicBezTo>
                  <a:cubicBezTo>
                    <a:pt x="15693" y="6330"/>
                    <a:pt x="18228" y="5876"/>
                    <a:pt x="20629" y="5017"/>
                  </a:cubicBezTo>
                  <a:cubicBezTo>
                    <a:pt x="22027" y="4530"/>
                    <a:pt x="23378" y="3949"/>
                    <a:pt x="24698" y="3273"/>
                  </a:cubicBezTo>
                  <a:cubicBezTo>
                    <a:pt x="25107" y="3053"/>
                    <a:pt x="25154" y="2928"/>
                    <a:pt x="25028" y="2488"/>
                  </a:cubicBezTo>
                  <a:cubicBezTo>
                    <a:pt x="24981" y="2346"/>
                    <a:pt x="24918" y="2205"/>
                    <a:pt x="24871" y="2063"/>
                  </a:cubicBezTo>
                  <a:cubicBezTo>
                    <a:pt x="24651" y="1529"/>
                    <a:pt x="24415" y="995"/>
                    <a:pt x="24211" y="461"/>
                  </a:cubicBezTo>
                  <a:cubicBezTo>
                    <a:pt x="24085" y="126"/>
                    <a:pt x="24023" y="0"/>
                    <a:pt x="238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54"/>
            <p:cNvSpPr/>
            <p:nvPr/>
          </p:nvSpPr>
          <p:spPr>
            <a:xfrm>
              <a:off x="3505200" y="3051700"/>
              <a:ext cx="346450" cy="256550"/>
            </a:xfrm>
            <a:custGeom>
              <a:avLst/>
              <a:gdLst/>
              <a:ahLst/>
              <a:cxnLst/>
              <a:rect l="l" t="t" r="r" b="b"/>
              <a:pathLst>
                <a:path w="13858" h="10262" extrusionOk="0">
                  <a:moveTo>
                    <a:pt x="13716" y="1"/>
                  </a:moveTo>
                  <a:cubicBezTo>
                    <a:pt x="13701" y="1"/>
                    <a:pt x="13686" y="3"/>
                    <a:pt x="13669" y="9"/>
                  </a:cubicBezTo>
                  <a:cubicBezTo>
                    <a:pt x="13543" y="56"/>
                    <a:pt x="13433" y="119"/>
                    <a:pt x="13339" y="229"/>
                  </a:cubicBezTo>
                  <a:cubicBezTo>
                    <a:pt x="12412" y="952"/>
                    <a:pt x="11469" y="1659"/>
                    <a:pt x="10511" y="2334"/>
                  </a:cubicBezTo>
                  <a:cubicBezTo>
                    <a:pt x="7117" y="4738"/>
                    <a:pt x="3755" y="7189"/>
                    <a:pt x="456" y="9750"/>
                  </a:cubicBezTo>
                  <a:cubicBezTo>
                    <a:pt x="315" y="9844"/>
                    <a:pt x="0" y="9954"/>
                    <a:pt x="205" y="10190"/>
                  </a:cubicBezTo>
                  <a:cubicBezTo>
                    <a:pt x="245" y="10242"/>
                    <a:pt x="285" y="10262"/>
                    <a:pt x="324" y="10262"/>
                  </a:cubicBezTo>
                  <a:cubicBezTo>
                    <a:pt x="441" y="10262"/>
                    <a:pt x="555" y="10087"/>
                    <a:pt x="660" y="10017"/>
                  </a:cubicBezTo>
                  <a:cubicBezTo>
                    <a:pt x="2294" y="8776"/>
                    <a:pt x="3944" y="7534"/>
                    <a:pt x="5593" y="6309"/>
                  </a:cubicBezTo>
                  <a:cubicBezTo>
                    <a:pt x="8044" y="4502"/>
                    <a:pt x="10558" y="2790"/>
                    <a:pt x="12978" y="952"/>
                  </a:cubicBezTo>
                  <a:cubicBezTo>
                    <a:pt x="13213" y="763"/>
                    <a:pt x="13449" y="574"/>
                    <a:pt x="13700" y="370"/>
                  </a:cubicBezTo>
                  <a:cubicBezTo>
                    <a:pt x="13779" y="323"/>
                    <a:pt x="13842" y="229"/>
                    <a:pt x="13857" y="135"/>
                  </a:cubicBezTo>
                  <a:cubicBezTo>
                    <a:pt x="13832" y="57"/>
                    <a:pt x="13784" y="1"/>
                    <a:pt x="13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54"/>
            <p:cNvSpPr/>
            <p:nvPr/>
          </p:nvSpPr>
          <p:spPr>
            <a:xfrm>
              <a:off x="3503225" y="2996300"/>
              <a:ext cx="263200" cy="206750"/>
            </a:xfrm>
            <a:custGeom>
              <a:avLst/>
              <a:gdLst/>
              <a:ahLst/>
              <a:cxnLst/>
              <a:rect l="l" t="t" r="r" b="b"/>
              <a:pathLst>
                <a:path w="10528" h="8270" extrusionOk="0">
                  <a:moveTo>
                    <a:pt x="10398" y="1"/>
                  </a:moveTo>
                  <a:cubicBezTo>
                    <a:pt x="10371" y="1"/>
                    <a:pt x="10341" y="9"/>
                    <a:pt x="10307" y="25"/>
                  </a:cubicBezTo>
                  <a:cubicBezTo>
                    <a:pt x="10181" y="88"/>
                    <a:pt x="10071" y="167"/>
                    <a:pt x="9977" y="261"/>
                  </a:cubicBezTo>
                  <a:cubicBezTo>
                    <a:pt x="8312" y="1644"/>
                    <a:pt x="6568" y="2963"/>
                    <a:pt x="4840" y="4299"/>
                  </a:cubicBezTo>
                  <a:cubicBezTo>
                    <a:pt x="3347" y="5461"/>
                    <a:pt x="1839" y="6624"/>
                    <a:pt x="346" y="7802"/>
                  </a:cubicBezTo>
                  <a:cubicBezTo>
                    <a:pt x="236" y="7896"/>
                    <a:pt x="1" y="8006"/>
                    <a:pt x="158" y="8195"/>
                  </a:cubicBezTo>
                  <a:cubicBezTo>
                    <a:pt x="198" y="8248"/>
                    <a:pt x="239" y="8269"/>
                    <a:pt x="280" y="8269"/>
                  </a:cubicBezTo>
                  <a:cubicBezTo>
                    <a:pt x="385" y="8269"/>
                    <a:pt x="488" y="8137"/>
                    <a:pt x="566" y="8069"/>
                  </a:cubicBezTo>
                  <a:cubicBezTo>
                    <a:pt x="2766" y="6373"/>
                    <a:pt x="4950" y="4660"/>
                    <a:pt x="7134" y="2963"/>
                  </a:cubicBezTo>
                  <a:cubicBezTo>
                    <a:pt x="8170" y="2146"/>
                    <a:pt x="9207" y="1314"/>
                    <a:pt x="10244" y="481"/>
                  </a:cubicBezTo>
                  <a:cubicBezTo>
                    <a:pt x="10354" y="402"/>
                    <a:pt x="10511" y="324"/>
                    <a:pt x="10527" y="151"/>
                  </a:cubicBezTo>
                  <a:cubicBezTo>
                    <a:pt x="10516" y="59"/>
                    <a:pt x="10470" y="1"/>
                    <a:pt x="103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54"/>
            <p:cNvSpPr/>
            <p:nvPr/>
          </p:nvSpPr>
          <p:spPr>
            <a:xfrm>
              <a:off x="3615575" y="3165125"/>
              <a:ext cx="243525" cy="180600"/>
            </a:xfrm>
            <a:custGeom>
              <a:avLst/>
              <a:gdLst/>
              <a:ahLst/>
              <a:cxnLst/>
              <a:rect l="l" t="t" r="r" b="b"/>
              <a:pathLst>
                <a:path w="9741" h="7224" extrusionOk="0">
                  <a:moveTo>
                    <a:pt x="9544" y="1"/>
                  </a:moveTo>
                  <a:cubicBezTo>
                    <a:pt x="9497" y="1"/>
                    <a:pt x="9450" y="20"/>
                    <a:pt x="9411" y="44"/>
                  </a:cubicBezTo>
                  <a:cubicBezTo>
                    <a:pt x="9317" y="107"/>
                    <a:pt x="9238" y="169"/>
                    <a:pt x="9160" y="232"/>
                  </a:cubicBezTo>
                  <a:cubicBezTo>
                    <a:pt x="8688" y="562"/>
                    <a:pt x="8233" y="908"/>
                    <a:pt x="7761" y="1253"/>
                  </a:cubicBezTo>
                  <a:cubicBezTo>
                    <a:pt x="5326" y="3060"/>
                    <a:pt x="2844" y="4788"/>
                    <a:pt x="456" y="6658"/>
                  </a:cubicBezTo>
                  <a:cubicBezTo>
                    <a:pt x="314" y="6737"/>
                    <a:pt x="189" y="6847"/>
                    <a:pt x="79" y="6988"/>
                  </a:cubicBezTo>
                  <a:cubicBezTo>
                    <a:pt x="0" y="7098"/>
                    <a:pt x="47" y="7176"/>
                    <a:pt x="173" y="7224"/>
                  </a:cubicBezTo>
                  <a:cubicBezTo>
                    <a:pt x="330" y="7224"/>
                    <a:pt x="409" y="7129"/>
                    <a:pt x="534" y="7035"/>
                  </a:cubicBezTo>
                  <a:cubicBezTo>
                    <a:pt x="1304" y="6454"/>
                    <a:pt x="2074" y="5857"/>
                    <a:pt x="2859" y="5275"/>
                  </a:cubicBezTo>
                  <a:cubicBezTo>
                    <a:pt x="5028" y="3689"/>
                    <a:pt x="7211" y="2086"/>
                    <a:pt x="9395" y="484"/>
                  </a:cubicBezTo>
                  <a:cubicBezTo>
                    <a:pt x="9458" y="436"/>
                    <a:pt x="9521" y="405"/>
                    <a:pt x="9599" y="342"/>
                  </a:cubicBezTo>
                  <a:cubicBezTo>
                    <a:pt x="9678" y="279"/>
                    <a:pt x="9741" y="185"/>
                    <a:pt x="9678" y="75"/>
                  </a:cubicBezTo>
                  <a:cubicBezTo>
                    <a:pt x="9639" y="20"/>
                    <a:pt x="9592" y="1"/>
                    <a:pt x="95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54"/>
            <p:cNvSpPr/>
            <p:nvPr/>
          </p:nvSpPr>
          <p:spPr>
            <a:xfrm>
              <a:off x="3718475" y="3257425"/>
              <a:ext cx="140250" cy="103225"/>
            </a:xfrm>
            <a:custGeom>
              <a:avLst/>
              <a:gdLst/>
              <a:ahLst/>
              <a:cxnLst/>
              <a:rect l="l" t="t" r="r" b="b"/>
              <a:pathLst>
                <a:path w="5610" h="4129" extrusionOk="0">
                  <a:moveTo>
                    <a:pt x="5452" y="1"/>
                  </a:moveTo>
                  <a:cubicBezTo>
                    <a:pt x="5426" y="1"/>
                    <a:pt x="5398" y="9"/>
                    <a:pt x="5373" y="28"/>
                  </a:cubicBezTo>
                  <a:cubicBezTo>
                    <a:pt x="5264" y="75"/>
                    <a:pt x="5169" y="138"/>
                    <a:pt x="5075" y="201"/>
                  </a:cubicBezTo>
                  <a:cubicBezTo>
                    <a:pt x="4729" y="452"/>
                    <a:pt x="4384" y="719"/>
                    <a:pt x="4038" y="955"/>
                  </a:cubicBezTo>
                  <a:cubicBezTo>
                    <a:pt x="2813" y="1835"/>
                    <a:pt x="1556" y="2699"/>
                    <a:pt x="362" y="3626"/>
                  </a:cubicBezTo>
                  <a:cubicBezTo>
                    <a:pt x="252" y="3704"/>
                    <a:pt x="157" y="3799"/>
                    <a:pt x="63" y="3893"/>
                  </a:cubicBezTo>
                  <a:cubicBezTo>
                    <a:pt x="0" y="3940"/>
                    <a:pt x="0" y="4034"/>
                    <a:pt x="63" y="4081"/>
                  </a:cubicBezTo>
                  <a:cubicBezTo>
                    <a:pt x="95" y="4097"/>
                    <a:pt x="126" y="4113"/>
                    <a:pt x="173" y="4129"/>
                  </a:cubicBezTo>
                  <a:cubicBezTo>
                    <a:pt x="283" y="4113"/>
                    <a:pt x="377" y="4066"/>
                    <a:pt x="456" y="3987"/>
                  </a:cubicBezTo>
                  <a:cubicBezTo>
                    <a:pt x="2011" y="2777"/>
                    <a:pt x="3677" y="1678"/>
                    <a:pt x="5248" y="499"/>
                  </a:cubicBezTo>
                  <a:cubicBezTo>
                    <a:pt x="5342" y="437"/>
                    <a:pt x="5436" y="358"/>
                    <a:pt x="5531" y="295"/>
                  </a:cubicBezTo>
                  <a:cubicBezTo>
                    <a:pt x="5593" y="232"/>
                    <a:pt x="5609" y="122"/>
                    <a:pt x="5562" y="59"/>
                  </a:cubicBezTo>
                  <a:cubicBezTo>
                    <a:pt x="5533" y="21"/>
                    <a:pt x="5493" y="1"/>
                    <a:pt x="54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54"/>
            <p:cNvSpPr/>
            <p:nvPr/>
          </p:nvSpPr>
          <p:spPr>
            <a:xfrm>
              <a:off x="3525625" y="2987200"/>
              <a:ext cx="120600" cy="95375"/>
            </a:xfrm>
            <a:custGeom>
              <a:avLst/>
              <a:gdLst/>
              <a:ahLst/>
              <a:cxnLst/>
              <a:rect l="l" t="t" r="r" b="b"/>
              <a:pathLst>
                <a:path w="4824" h="3815" extrusionOk="0">
                  <a:moveTo>
                    <a:pt x="4686" y="1"/>
                  </a:moveTo>
                  <a:cubicBezTo>
                    <a:pt x="4668" y="1"/>
                    <a:pt x="4651" y="4"/>
                    <a:pt x="4635" y="12"/>
                  </a:cubicBezTo>
                  <a:cubicBezTo>
                    <a:pt x="4541" y="44"/>
                    <a:pt x="4446" y="91"/>
                    <a:pt x="4368" y="154"/>
                  </a:cubicBezTo>
                  <a:cubicBezTo>
                    <a:pt x="2954" y="1191"/>
                    <a:pt x="1571" y="2275"/>
                    <a:pt x="220" y="3390"/>
                  </a:cubicBezTo>
                  <a:cubicBezTo>
                    <a:pt x="157" y="3437"/>
                    <a:pt x="95" y="3500"/>
                    <a:pt x="47" y="3563"/>
                  </a:cubicBezTo>
                  <a:cubicBezTo>
                    <a:pt x="0" y="3626"/>
                    <a:pt x="0" y="3704"/>
                    <a:pt x="47" y="3767"/>
                  </a:cubicBezTo>
                  <a:cubicBezTo>
                    <a:pt x="68" y="3798"/>
                    <a:pt x="108" y="3815"/>
                    <a:pt x="150" y="3815"/>
                  </a:cubicBezTo>
                  <a:cubicBezTo>
                    <a:pt x="174" y="3815"/>
                    <a:pt x="198" y="3810"/>
                    <a:pt x="220" y="3799"/>
                  </a:cubicBezTo>
                  <a:cubicBezTo>
                    <a:pt x="346" y="3736"/>
                    <a:pt x="456" y="3657"/>
                    <a:pt x="566" y="3563"/>
                  </a:cubicBezTo>
                  <a:cubicBezTo>
                    <a:pt x="1854" y="2510"/>
                    <a:pt x="3158" y="1473"/>
                    <a:pt x="4509" y="499"/>
                  </a:cubicBezTo>
                  <a:cubicBezTo>
                    <a:pt x="4588" y="421"/>
                    <a:pt x="4666" y="358"/>
                    <a:pt x="4745" y="295"/>
                  </a:cubicBezTo>
                  <a:cubicBezTo>
                    <a:pt x="4808" y="248"/>
                    <a:pt x="4824" y="169"/>
                    <a:pt x="4808" y="107"/>
                  </a:cubicBezTo>
                  <a:cubicBezTo>
                    <a:pt x="4796" y="36"/>
                    <a:pt x="4740" y="1"/>
                    <a:pt x="46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" name="Google Shape;1986;p55"/>
          <p:cNvSpPr txBox="1">
            <a:spLocks noGrp="1"/>
          </p:cNvSpPr>
          <p:nvPr>
            <p:ph type="title"/>
          </p:nvPr>
        </p:nvSpPr>
        <p:spPr>
          <a:xfrm>
            <a:off x="2103800" y="355650"/>
            <a:ext cx="49365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Second Timeline Could Work Too</a:t>
            </a:r>
            <a:endParaRPr/>
          </a:p>
        </p:txBody>
      </p:sp>
      <p:grpSp>
        <p:nvGrpSpPr>
          <p:cNvPr id="1987" name="Google Shape;1987;p55"/>
          <p:cNvGrpSpPr/>
          <p:nvPr/>
        </p:nvGrpSpPr>
        <p:grpSpPr>
          <a:xfrm>
            <a:off x="5187913" y="1595954"/>
            <a:ext cx="702332" cy="645272"/>
            <a:chOff x="6559100" y="3225425"/>
            <a:chExt cx="1315475" cy="1208600"/>
          </a:xfrm>
        </p:grpSpPr>
        <p:sp>
          <p:nvSpPr>
            <p:cNvPr id="1988" name="Google Shape;1988;p55"/>
            <p:cNvSpPr/>
            <p:nvPr/>
          </p:nvSpPr>
          <p:spPr>
            <a:xfrm>
              <a:off x="6559100" y="3225425"/>
              <a:ext cx="1315475" cy="1208600"/>
            </a:xfrm>
            <a:custGeom>
              <a:avLst/>
              <a:gdLst/>
              <a:ahLst/>
              <a:cxnLst/>
              <a:rect l="l" t="t" r="r" b="b"/>
              <a:pathLst>
                <a:path w="52619" h="48344" extrusionOk="0">
                  <a:moveTo>
                    <a:pt x="26278" y="0"/>
                  </a:moveTo>
                  <a:cubicBezTo>
                    <a:pt x="15017" y="0"/>
                    <a:pt x="4928" y="7938"/>
                    <a:pt x="2625" y="19424"/>
                  </a:cubicBezTo>
                  <a:cubicBezTo>
                    <a:pt x="0" y="32515"/>
                    <a:pt x="8482" y="45253"/>
                    <a:pt x="21572" y="47878"/>
                  </a:cubicBezTo>
                  <a:cubicBezTo>
                    <a:pt x="23161" y="48192"/>
                    <a:pt x="24744" y="48344"/>
                    <a:pt x="26305" y="48344"/>
                  </a:cubicBezTo>
                  <a:cubicBezTo>
                    <a:pt x="37599" y="48344"/>
                    <a:pt x="47688" y="40404"/>
                    <a:pt x="49994" y="28930"/>
                  </a:cubicBezTo>
                  <a:cubicBezTo>
                    <a:pt x="52618" y="15840"/>
                    <a:pt x="44137" y="3101"/>
                    <a:pt x="31046" y="477"/>
                  </a:cubicBezTo>
                  <a:cubicBezTo>
                    <a:pt x="29446" y="155"/>
                    <a:pt x="27850" y="0"/>
                    <a:pt x="26278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55"/>
            <p:cNvSpPr/>
            <p:nvPr/>
          </p:nvSpPr>
          <p:spPr>
            <a:xfrm>
              <a:off x="7326625" y="3311650"/>
              <a:ext cx="289050" cy="201800"/>
            </a:xfrm>
            <a:custGeom>
              <a:avLst/>
              <a:gdLst/>
              <a:ahLst/>
              <a:cxnLst/>
              <a:rect l="l" t="t" r="r" b="b"/>
              <a:pathLst>
                <a:path w="11562" h="8072" extrusionOk="0">
                  <a:moveTo>
                    <a:pt x="784" y="0"/>
                  </a:moveTo>
                  <a:cubicBezTo>
                    <a:pt x="197" y="0"/>
                    <a:pt x="0" y="986"/>
                    <a:pt x="665" y="1189"/>
                  </a:cubicBezTo>
                  <a:cubicBezTo>
                    <a:pt x="4442" y="2469"/>
                    <a:pt x="7803" y="4773"/>
                    <a:pt x="10363" y="7878"/>
                  </a:cubicBezTo>
                  <a:cubicBezTo>
                    <a:pt x="10477" y="8014"/>
                    <a:pt x="10611" y="8072"/>
                    <a:pt x="10742" y="8072"/>
                  </a:cubicBezTo>
                  <a:cubicBezTo>
                    <a:pt x="11164" y="8072"/>
                    <a:pt x="11561" y="7478"/>
                    <a:pt x="11195" y="7014"/>
                  </a:cubicBezTo>
                  <a:cubicBezTo>
                    <a:pt x="8507" y="3781"/>
                    <a:pt x="4986" y="1349"/>
                    <a:pt x="985" y="36"/>
                  </a:cubicBezTo>
                  <a:cubicBezTo>
                    <a:pt x="914" y="12"/>
                    <a:pt x="847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55"/>
            <p:cNvSpPr/>
            <p:nvPr/>
          </p:nvSpPr>
          <p:spPr>
            <a:xfrm>
              <a:off x="7637050" y="3581350"/>
              <a:ext cx="78950" cy="103325"/>
            </a:xfrm>
            <a:custGeom>
              <a:avLst/>
              <a:gdLst/>
              <a:ahLst/>
              <a:cxnLst/>
              <a:rect l="l" t="t" r="r" b="b"/>
              <a:pathLst>
                <a:path w="3158" h="4133" extrusionOk="0">
                  <a:moveTo>
                    <a:pt x="837" y="1"/>
                  </a:moveTo>
                  <a:cubicBezTo>
                    <a:pt x="410" y="1"/>
                    <a:pt x="0" y="418"/>
                    <a:pt x="314" y="867"/>
                  </a:cubicBezTo>
                  <a:cubicBezTo>
                    <a:pt x="955" y="1731"/>
                    <a:pt x="1467" y="2691"/>
                    <a:pt x="1851" y="3715"/>
                  </a:cubicBezTo>
                  <a:cubicBezTo>
                    <a:pt x="1952" y="4007"/>
                    <a:pt x="2194" y="4132"/>
                    <a:pt x="2433" y="4132"/>
                  </a:cubicBezTo>
                  <a:cubicBezTo>
                    <a:pt x="2799" y="4132"/>
                    <a:pt x="3158" y="3840"/>
                    <a:pt x="3003" y="3395"/>
                  </a:cubicBezTo>
                  <a:cubicBezTo>
                    <a:pt x="2619" y="2275"/>
                    <a:pt x="2043" y="1219"/>
                    <a:pt x="1339" y="258"/>
                  </a:cubicBezTo>
                  <a:cubicBezTo>
                    <a:pt x="1205" y="77"/>
                    <a:pt x="1019" y="1"/>
                    <a:pt x="8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55"/>
            <p:cNvSpPr/>
            <p:nvPr/>
          </p:nvSpPr>
          <p:spPr>
            <a:xfrm>
              <a:off x="6697525" y="3901150"/>
              <a:ext cx="85575" cy="194575"/>
            </a:xfrm>
            <a:custGeom>
              <a:avLst/>
              <a:gdLst/>
              <a:ahLst/>
              <a:cxnLst/>
              <a:rect l="l" t="t" r="r" b="b"/>
              <a:pathLst>
                <a:path w="3423" h="7783" extrusionOk="0">
                  <a:moveTo>
                    <a:pt x="567" y="1"/>
                  </a:moveTo>
                  <a:cubicBezTo>
                    <a:pt x="275" y="1"/>
                    <a:pt x="1" y="193"/>
                    <a:pt x="32" y="589"/>
                  </a:cubicBezTo>
                  <a:cubicBezTo>
                    <a:pt x="192" y="2989"/>
                    <a:pt x="928" y="5358"/>
                    <a:pt x="2113" y="7470"/>
                  </a:cubicBezTo>
                  <a:cubicBezTo>
                    <a:pt x="2233" y="7691"/>
                    <a:pt x="2420" y="7783"/>
                    <a:pt x="2607" y="7783"/>
                  </a:cubicBezTo>
                  <a:cubicBezTo>
                    <a:pt x="3015" y="7783"/>
                    <a:pt x="3422" y="7345"/>
                    <a:pt x="3137" y="6862"/>
                  </a:cubicBezTo>
                  <a:cubicBezTo>
                    <a:pt x="2049" y="4942"/>
                    <a:pt x="1377" y="2797"/>
                    <a:pt x="1217" y="589"/>
                  </a:cubicBezTo>
                  <a:cubicBezTo>
                    <a:pt x="1184" y="201"/>
                    <a:pt x="866" y="1"/>
                    <a:pt x="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2" name="Google Shape;1992;p55"/>
          <p:cNvSpPr txBox="1">
            <a:spLocks noGrp="1"/>
          </p:cNvSpPr>
          <p:nvPr>
            <p:ph type="ctrTitle" idx="4294967295"/>
          </p:nvPr>
        </p:nvSpPr>
        <p:spPr>
          <a:xfrm flipH="1">
            <a:off x="6699332" y="213012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</a:rPr>
              <a:t>MARS</a:t>
            </a:r>
            <a:endParaRPr sz="1800">
              <a:solidFill>
                <a:schemeClr val="lt1"/>
              </a:solidFill>
            </a:endParaRPr>
          </a:p>
        </p:txBody>
      </p:sp>
      <p:sp>
        <p:nvSpPr>
          <p:cNvPr id="1993" name="Google Shape;1993;p55"/>
          <p:cNvSpPr txBox="1">
            <a:spLocks noGrp="1"/>
          </p:cNvSpPr>
          <p:nvPr>
            <p:ph type="subTitle" idx="4294967295"/>
          </p:nvPr>
        </p:nvSpPr>
        <p:spPr>
          <a:xfrm flipH="1">
            <a:off x="6699327" y="1572575"/>
            <a:ext cx="1560600" cy="87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Despite being red, Mars is a cold place</a:t>
            </a:r>
            <a:endParaRPr sz="1400"/>
          </a:p>
        </p:txBody>
      </p:sp>
      <p:sp>
        <p:nvSpPr>
          <p:cNvPr id="1994" name="Google Shape;1994;p55"/>
          <p:cNvSpPr txBox="1">
            <a:spLocks noGrp="1"/>
          </p:cNvSpPr>
          <p:nvPr>
            <p:ph type="ctrTitle" idx="4294967295"/>
          </p:nvPr>
        </p:nvSpPr>
        <p:spPr>
          <a:xfrm flipH="1">
            <a:off x="936655" y="3316190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</a:rPr>
              <a:t>JUPITER</a:t>
            </a:r>
            <a:endParaRPr sz="1800">
              <a:solidFill>
                <a:schemeClr val="lt1"/>
              </a:solidFill>
            </a:endParaRPr>
          </a:p>
        </p:txBody>
      </p:sp>
      <p:sp>
        <p:nvSpPr>
          <p:cNvPr id="1995" name="Google Shape;1995;p55"/>
          <p:cNvSpPr txBox="1">
            <a:spLocks noGrp="1"/>
          </p:cNvSpPr>
          <p:nvPr>
            <p:ph type="subTitle" idx="4294967295"/>
          </p:nvPr>
        </p:nvSpPr>
        <p:spPr>
          <a:xfrm flipH="1">
            <a:off x="884005" y="3638339"/>
            <a:ext cx="1665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It’s the biggest planet in the Solar System</a:t>
            </a:r>
            <a:endParaRPr sz="1400"/>
          </a:p>
        </p:txBody>
      </p:sp>
      <p:sp>
        <p:nvSpPr>
          <p:cNvPr id="1996" name="Google Shape;1996;p55"/>
          <p:cNvSpPr txBox="1">
            <a:spLocks noGrp="1"/>
          </p:cNvSpPr>
          <p:nvPr>
            <p:ph type="ctrTitle" idx="4294967295"/>
          </p:nvPr>
        </p:nvSpPr>
        <p:spPr>
          <a:xfrm flipH="1">
            <a:off x="4894210" y="2707930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</a:rPr>
              <a:t>SATURN</a:t>
            </a:r>
            <a:endParaRPr sz="1800">
              <a:solidFill>
                <a:schemeClr val="lt1"/>
              </a:solidFill>
            </a:endParaRPr>
          </a:p>
        </p:txBody>
      </p:sp>
      <p:sp>
        <p:nvSpPr>
          <p:cNvPr id="1997" name="Google Shape;1997;p55"/>
          <p:cNvSpPr txBox="1">
            <a:spLocks noGrp="1"/>
          </p:cNvSpPr>
          <p:nvPr>
            <p:ph type="subTitle" idx="4294967295"/>
          </p:nvPr>
        </p:nvSpPr>
        <p:spPr>
          <a:xfrm flipH="1">
            <a:off x="4748360" y="3024294"/>
            <a:ext cx="18240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Saturn is composed mostly of hydrogen and helium</a:t>
            </a:r>
            <a:endParaRPr sz="1400"/>
          </a:p>
        </p:txBody>
      </p:sp>
      <p:sp>
        <p:nvSpPr>
          <p:cNvPr id="1998" name="Google Shape;1998;p55"/>
          <p:cNvSpPr txBox="1">
            <a:spLocks noGrp="1"/>
          </p:cNvSpPr>
          <p:nvPr>
            <p:ph type="ctrTitle" idx="4294967295"/>
          </p:nvPr>
        </p:nvSpPr>
        <p:spPr>
          <a:xfrm flipH="1">
            <a:off x="2549905" y="2918723"/>
            <a:ext cx="18240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</a:rPr>
              <a:t>NEPTUNE</a:t>
            </a:r>
            <a:endParaRPr sz="1800">
              <a:solidFill>
                <a:schemeClr val="lt1"/>
              </a:solidFill>
            </a:endParaRPr>
          </a:p>
        </p:txBody>
      </p:sp>
      <p:sp>
        <p:nvSpPr>
          <p:cNvPr id="1999" name="Google Shape;1999;p55"/>
          <p:cNvSpPr txBox="1">
            <a:spLocks noGrp="1"/>
          </p:cNvSpPr>
          <p:nvPr>
            <p:ph type="subTitle" idx="4294967295"/>
          </p:nvPr>
        </p:nvSpPr>
        <p:spPr>
          <a:xfrm flipH="1">
            <a:off x="2650576" y="2366025"/>
            <a:ext cx="1622700" cy="87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Neptune is the farthest planet from the Sun</a:t>
            </a:r>
            <a:endParaRPr sz="1400"/>
          </a:p>
        </p:txBody>
      </p:sp>
      <p:sp>
        <p:nvSpPr>
          <p:cNvPr id="2000" name="Google Shape;2000;p55"/>
          <p:cNvSpPr/>
          <p:nvPr/>
        </p:nvSpPr>
        <p:spPr>
          <a:xfrm>
            <a:off x="4096854" y="4982410"/>
            <a:ext cx="24601" cy="11899"/>
          </a:xfrm>
          <a:custGeom>
            <a:avLst/>
            <a:gdLst/>
            <a:ahLst/>
            <a:cxnLst/>
            <a:rect l="l" t="t" r="r" b="b"/>
            <a:pathLst>
              <a:path w="1379" h="667" extrusionOk="0">
                <a:moveTo>
                  <a:pt x="713" y="1"/>
                </a:moveTo>
                <a:lnTo>
                  <a:pt x="1" y="667"/>
                </a:lnTo>
                <a:lnTo>
                  <a:pt x="1379" y="667"/>
                </a:lnTo>
                <a:lnTo>
                  <a:pt x="713" y="1"/>
                </a:lnTo>
                <a:close/>
              </a:path>
            </a:pathLst>
          </a:custGeom>
          <a:solidFill>
            <a:srgbClr val="85472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1" name="Google Shape;2001;p55"/>
          <p:cNvSpPr/>
          <p:nvPr/>
        </p:nvSpPr>
        <p:spPr>
          <a:xfrm>
            <a:off x="3532600" y="4988208"/>
            <a:ext cx="20534" cy="3514"/>
          </a:xfrm>
          <a:custGeom>
            <a:avLst/>
            <a:gdLst/>
            <a:ahLst/>
            <a:cxnLst/>
            <a:rect l="l" t="t" r="r" b="b"/>
            <a:pathLst>
              <a:path w="1151" h="197" extrusionOk="0">
                <a:moveTo>
                  <a:pt x="0" y="1"/>
                </a:moveTo>
                <a:cubicBezTo>
                  <a:pt x="369" y="129"/>
                  <a:pt x="758" y="195"/>
                  <a:pt x="1150" y="196"/>
                </a:cubicBezTo>
                <a:cubicBezTo>
                  <a:pt x="762" y="195"/>
                  <a:pt x="377" y="129"/>
                  <a:pt x="11" y="1"/>
                </a:cubicBezTo>
                <a:close/>
              </a:path>
            </a:pathLst>
          </a:custGeom>
          <a:solidFill>
            <a:srgbClr val="C5C5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2" name="Google Shape;2002;p55"/>
          <p:cNvSpPr/>
          <p:nvPr/>
        </p:nvSpPr>
        <p:spPr>
          <a:xfrm>
            <a:off x="3553615" y="4988208"/>
            <a:ext cx="19802" cy="3532"/>
          </a:xfrm>
          <a:custGeom>
            <a:avLst/>
            <a:gdLst/>
            <a:ahLst/>
            <a:cxnLst/>
            <a:rect l="l" t="t" r="r" b="b"/>
            <a:pathLst>
              <a:path w="1110" h="198" extrusionOk="0">
                <a:moveTo>
                  <a:pt x="1096" y="1"/>
                </a:moveTo>
                <a:cubicBezTo>
                  <a:pt x="743" y="124"/>
                  <a:pt x="374" y="190"/>
                  <a:pt x="0" y="198"/>
                </a:cubicBezTo>
                <a:cubicBezTo>
                  <a:pt x="378" y="196"/>
                  <a:pt x="753" y="130"/>
                  <a:pt x="1109" y="1"/>
                </a:cubicBezTo>
                <a:close/>
              </a:path>
            </a:pathLst>
          </a:custGeom>
          <a:solidFill>
            <a:srgbClr val="C5C5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3" name="Google Shape;2003;p55"/>
          <p:cNvSpPr/>
          <p:nvPr/>
        </p:nvSpPr>
        <p:spPr>
          <a:xfrm>
            <a:off x="3573150" y="4985461"/>
            <a:ext cx="6583" cy="2765"/>
          </a:xfrm>
          <a:custGeom>
            <a:avLst/>
            <a:gdLst/>
            <a:ahLst/>
            <a:cxnLst/>
            <a:rect l="l" t="t" r="r" b="b"/>
            <a:pathLst>
              <a:path w="369" h="155" extrusionOk="0">
                <a:moveTo>
                  <a:pt x="369" y="0"/>
                </a:moveTo>
                <a:lnTo>
                  <a:pt x="369" y="0"/>
                </a:lnTo>
                <a:cubicBezTo>
                  <a:pt x="249" y="59"/>
                  <a:pt x="126" y="111"/>
                  <a:pt x="1" y="155"/>
                </a:cubicBezTo>
                <a:lnTo>
                  <a:pt x="13" y="155"/>
                </a:lnTo>
                <a:cubicBezTo>
                  <a:pt x="135" y="111"/>
                  <a:pt x="254" y="59"/>
                  <a:pt x="369" y="0"/>
                </a:cubicBezTo>
                <a:close/>
              </a:path>
            </a:pathLst>
          </a:custGeom>
          <a:solidFill>
            <a:srgbClr val="9E693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04" name="Google Shape;2004;p55"/>
          <p:cNvGrpSpPr/>
          <p:nvPr/>
        </p:nvGrpSpPr>
        <p:grpSpPr>
          <a:xfrm>
            <a:off x="1765975" y="2296975"/>
            <a:ext cx="5612050" cy="1472625"/>
            <a:chOff x="903150" y="2296975"/>
            <a:chExt cx="5612050" cy="1472625"/>
          </a:xfrm>
        </p:grpSpPr>
        <p:sp>
          <p:nvSpPr>
            <p:cNvPr id="2005" name="Google Shape;2005;p55"/>
            <p:cNvSpPr/>
            <p:nvPr/>
          </p:nvSpPr>
          <p:spPr>
            <a:xfrm>
              <a:off x="975450" y="2296975"/>
              <a:ext cx="5445850" cy="1450525"/>
            </a:xfrm>
            <a:custGeom>
              <a:avLst/>
              <a:gdLst/>
              <a:ahLst/>
              <a:cxnLst/>
              <a:rect l="l" t="t" r="r" b="b"/>
              <a:pathLst>
                <a:path w="217834" h="58021" extrusionOk="0">
                  <a:moveTo>
                    <a:pt x="175335" y="0"/>
                  </a:moveTo>
                  <a:cubicBezTo>
                    <a:pt x="160908" y="0"/>
                    <a:pt x="146958" y="4212"/>
                    <a:pt x="134410" y="11730"/>
                  </a:cubicBezTo>
                  <a:cubicBezTo>
                    <a:pt x="123208" y="18420"/>
                    <a:pt x="113670" y="27253"/>
                    <a:pt x="104612" y="36567"/>
                  </a:cubicBezTo>
                  <a:cubicBezTo>
                    <a:pt x="99043" y="42296"/>
                    <a:pt x="93026" y="47225"/>
                    <a:pt x="85793" y="50778"/>
                  </a:cubicBezTo>
                  <a:cubicBezTo>
                    <a:pt x="76999" y="55017"/>
                    <a:pt x="67385" y="57206"/>
                    <a:pt x="57639" y="57206"/>
                  </a:cubicBezTo>
                  <a:cubicBezTo>
                    <a:pt x="56495" y="57206"/>
                    <a:pt x="55349" y="57176"/>
                    <a:pt x="54203" y="57115"/>
                  </a:cubicBezTo>
                  <a:cubicBezTo>
                    <a:pt x="41624" y="56443"/>
                    <a:pt x="29398" y="52442"/>
                    <a:pt x="18868" y="45497"/>
                  </a:cubicBezTo>
                  <a:cubicBezTo>
                    <a:pt x="9650" y="39384"/>
                    <a:pt x="1489" y="30070"/>
                    <a:pt x="913" y="18516"/>
                  </a:cubicBezTo>
                  <a:cubicBezTo>
                    <a:pt x="897" y="18228"/>
                    <a:pt x="665" y="18084"/>
                    <a:pt x="441" y="18084"/>
                  </a:cubicBezTo>
                  <a:cubicBezTo>
                    <a:pt x="217" y="18084"/>
                    <a:pt x="1" y="18228"/>
                    <a:pt x="17" y="18516"/>
                  </a:cubicBezTo>
                  <a:cubicBezTo>
                    <a:pt x="1009" y="38327"/>
                    <a:pt x="21813" y="50778"/>
                    <a:pt x="38936" y="55515"/>
                  </a:cubicBezTo>
                  <a:cubicBezTo>
                    <a:pt x="44991" y="57181"/>
                    <a:pt x="51236" y="58020"/>
                    <a:pt x="57458" y="58020"/>
                  </a:cubicBezTo>
                  <a:cubicBezTo>
                    <a:pt x="71790" y="58020"/>
                    <a:pt x="85994" y="53566"/>
                    <a:pt x="97443" y="44505"/>
                  </a:cubicBezTo>
                  <a:cubicBezTo>
                    <a:pt x="101828" y="41016"/>
                    <a:pt x="105605" y="36759"/>
                    <a:pt x="109573" y="32822"/>
                  </a:cubicBezTo>
                  <a:cubicBezTo>
                    <a:pt x="114342" y="27990"/>
                    <a:pt x="119431" y="23477"/>
                    <a:pt x="124808" y="19316"/>
                  </a:cubicBezTo>
                  <a:cubicBezTo>
                    <a:pt x="138219" y="9106"/>
                    <a:pt x="153998" y="1809"/>
                    <a:pt x="171025" y="912"/>
                  </a:cubicBezTo>
                  <a:cubicBezTo>
                    <a:pt x="172412" y="838"/>
                    <a:pt x="173808" y="800"/>
                    <a:pt x="175210" y="800"/>
                  </a:cubicBezTo>
                  <a:cubicBezTo>
                    <a:pt x="184647" y="800"/>
                    <a:pt x="194328" y="2503"/>
                    <a:pt x="202967" y="6097"/>
                  </a:cubicBezTo>
                  <a:cubicBezTo>
                    <a:pt x="207864" y="8146"/>
                    <a:pt x="214361" y="11314"/>
                    <a:pt x="216890" y="16339"/>
                  </a:cubicBezTo>
                  <a:cubicBezTo>
                    <a:pt x="216969" y="16499"/>
                    <a:pt x="217099" y="16565"/>
                    <a:pt x="217232" y="16565"/>
                  </a:cubicBezTo>
                  <a:cubicBezTo>
                    <a:pt x="217525" y="16565"/>
                    <a:pt x="217834" y="16244"/>
                    <a:pt x="217658" y="15891"/>
                  </a:cubicBezTo>
                  <a:cubicBezTo>
                    <a:pt x="215801" y="12179"/>
                    <a:pt x="211641" y="9522"/>
                    <a:pt x="208120" y="7570"/>
                  </a:cubicBezTo>
                  <a:cubicBezTo>
                    <a:pt x="200855" y="3569"/>
                    <a:pt x="192629" y="1553"/>
                    <a:pt x="184435" y="560"/>
                  </a:cubicBezTo>
                  <a:cubicBezTo>
                    <a:pt x="181387" y="184"/>
                    <a:pt x="178351" y="0"/>
                    <a:pt x="175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55"/>
            <p:cNvSpPr/>
            <p:nvPr/>
          </p:nvSpPr>
          <p:spPr>
            <a:xfrm>
              <a:off x="903150" y="2623025"/>
              <a:ext cx="167800" cy="152875"/>
            </a:xfrm>
            <a:custGeom>
              <a:avLst/>
              <a:gdLst/>
              <a:ahLst/>
              <a:cxnLst/>
              <a:rect l="l" t="t" r="r" b="b"/>
              <a:pathLst>
                <a:path w="6712" h="6115" extrusionOk="0">
                  <a:moveTo>
                    <a:pt x="3610" y="0"/>
                  </a:moveTo>
                  <a:cubicBezTo>
                    <a:pt x="1547" y="0"/>
                    <a:pt x="0" y="2827"/>
                    <a:pt x="764" y="4642"/>
                  </a:cubicBezTo>
                  <a:cubicBezTo>
                    <a:pt x="1120" y="5490"/>
                    <a:pt x="1832" y="5923"/>
                    <a:pt x="2621" y="6026"/>
                  </a:cubicBezTo>
                  <a:lnTo>
                    <a:pt x="2621" y="6026"/>
                  </a:lnTo>
                  <a:cubicBezTo>
                    <a:pt x="2817" y="6083"/>
                    <a:pt x="3019" y="6115"/>
                    <a:pt x="3213" y="6115"/>
                  </a:cubicBezTo>
                  <a:cubicBezTo>
                    <a:pt x="3229" y="6115"/>
                    <a:pt x="3245" y="6114"/>
                    <a:pt x="3261" y="6114"/>
                  </a:cubicBezTo>
                  <a:cubicBezTo>
                    <a:pt x="3786" y="6114"/>
                    <a:pt x="4391" y="6007"/>
                    <a:pt x="4712" y="5576"/>
                  </a:cubicBezTo>
                  <a:lnTo>
                    <a:pt x="4712" y="5576"/>
                  </a:lnTo>
                  <a:cubicBezTo>
                    <a:pt x="5029" y="5389"/>
                    <a:pt x="5311" y="5149"/>
                    <a:pt x="5533" y="4866"/>
                  </a:cubicBezTo>
                  <a:cubicBezTo>
                    <a:pt x="6712" y="3273"/>
                    <a:pt x="6020" y="983"/>
                    <a:pt x="4152" y="299"/>
                  </a:cubicBezTo>
                  <a:lnTo>
                    <a:pt x="4152" y="299"/>
                  </a:lnTo>
                  <a:cubicBezTo>
                    <a:pt x="4066" y="128"/>
                    <a:pt x="3896" y="1"/>
                    <a:pt x="3645" y="1"/>
                  </a:cubicBezTo>
                  <a:cubicBezTo>
                    <a:pt x="3633" y="1"/>
                    <a:pt x="3622" y="0"/>
                    <a:pt x="36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55"/>
            <p:cNvSpPr/>
            <p:nvPr/>
          </p:nvSpPr>
          <p:spPr>
            <a:xfrm>
              <a:off x="6346750" y="2626225"/>
              <a:ext cx="168450" cy="152875"/>
            </a:xfrm>
            <a:custGeom>
              <a:avLst/>
              <a:gdLst/>
              <a:ahLst/>
              <a:cxnLst/>
              <a:rect l="l" t="t" r="r" b="b"/>
              <a:pathLst>
                <a:path w="6738" h="6115" extrusionOk="0">
                  <a:moveTo>
                    <a:pt x="3494" y="0"/>
                  </a:moveTo>
                  <a:cubicBezTo>
                    <a:pt x="3478" y="0"/>
                    <a:pt x="3462" y="0"/>
                    <a:pt x="3446" y="1"/>
                  </a:cubicBezTo>
                  <a:cubicBezTo>
                    <a:pt x="2899" y="1"/>
                    <a:pt x="2265" y="87"/>
                    <a:pt x="1956" y="562"/>
                  </a:cubicBezTo>
                  <a:lnTo>
                    <a:pt x="1956" y="562"/>
                  </a:lnTo>
                  <a:cubicBezTo>
                    <a:pt x="1668" y="739"/>
                    <a:pt x="1411" y="960"/>
                    <a:pt x="1205" y="1217"/>
                  </a:cubicBezTo>
                  <a:cubicBezTo>
                    <a:pt x="1" y="2834"/>
                    <a:pt x="711" y="5110"/>
                    <a:pt x="2560" y="5806"/>
                  </a:cubicBezTo>
                  <a:lnTo>
                    <a:pt x="2560" y="5806"/>
                  </a:lnTo>
                  <a:cubicBezTo>
                    <a:pt x="2649" y="5982"/>
                    <a:pt x="2827" y="6114"/>
                    <a:pt x="3094" y="6114"/>
                  </a:cubicBezTo>
                  <a:cubicBezTo>
                    <a:pt x="3105" y="6114"/>
                    <a:pt x="3117" y="6114"/>
                    <a:pt x="3128" y="6114"/>
                  </a:cubicBezTo>
                  <a:cubicBezTo>
                    <a:pt x="5160" y="6114"/>
                    <a:pt x="6738" y="3319"/>
                    <a:pt x="5942" y="1473"/>
                  </a:cubicBezTo>
                  <a:cubicBezTo>
                    <a:pt x="5583" y="616"/>
                    <a:pt x="4866" y="183"/>
                    <a:pt x="4074" y="83"/>
                  </a:cubicBezTo>
                  <a:lnTo>
                    <a:pt x="4074" y="83"/>
                  </a:lnTo>
                  <a:cubicBezTo>
                    <a:pt x="3882" y="29"/>
                    <a:pt x="3685" y="0"/>
                    <a:pt x="34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55"/>
            <p:cNvSpPr/>
            <p:nvPr/>
          </p:nvSpPr>
          <p:spPr>
            <a:xfrm>
              <a:off x="2562925" y="3658775"/>
              <a:ext cx="133800" cy="110825"/>
            </a:xfrm>
            <a:custGeom>
              <a:avLst/>
              <a:gdLst/>
              <a:ahLst/>
              <a:cxnLst/>
              <a:rect l="l" t="t" r="r" b="b"/>
              <a:pathLst>
                <a:path w="5352" h="4433" extrusionOk="0">
                  <a:moveTo>
                    <a:pt x="2675" y="2092"/>
                  </a:moveTo>
                  <a:cubicBezTo>
                    <a:pt x="2695" y="2092"/>
                    <a:pt x="2716" y="2094"/>
                    <a:pt x="2738" y="2099"/>
                  </a:cubicBezTo>
                  <a:cubicBezTo>
                    <a:pt x="2994" y="2163"/>
                    <a:pt x="3154" y="2451"/>
                    <a:pt x="3026" y="2675"/>
                  </a:cubicBezTo>
                  <a:cubicBezTo>
                    <a:pt x="2932" y="2800"/>
                    <a:pt x="2823" y="2851"/>
                    <a:pt x="2721" y="2851"/>
                  </a:cubicBezTo>
                  <a:cubicBezTo>
                    <a:pt x="2707" y="2851"/>
                    <a:pt x="2695" y="2850"/>
                    <a:pt x="2682" y="2848"/>
                  </a:cubicBezTo>
                  <a:lnTo>
                    <a:pt x="2682" y="2848"/>
                  </a:lnTo>
                  <a:cubicBezTo>
                    <a:pt x="2555" y="2788"/>
                    <a:pt x="2442" y="2691"/>
                    <a:pt x="2361" y="2556"/>
                  </a:cubicBezTo>
                  <a:lnTo>
                    <a:pt x="2361" y="2556"/>
                  </a:lnTo>
                  <a:cubicBezTo>
                    <a:pt x="2324" y="2419"/>
                    <a:pt x="2361" y="2260"/>
                    <a:pt x="2522" y="2137"/>
                  </a:cubicBezTo>
                  <a:lnTo>
                    <a:pt x="2522" y="2137"/>
                  </a:lnTo>
                  <a:cubicBezTo>
                    <a:pt x="2568" y="2108"/>
                    <a:pt x="2620" y="2092"/>
                    <a:pt x="2675" y="2092"/>
                  </a:cubicBezTo>
                  <a:close/>
                  <a:moveTo>
                    <a:pt x="2782" y="0"/>
                  </a:moveTo>
                  <a:cubicBezTo>
                    <a:pt x="1214" y="0"/>
                    <a:pt x="1" y="1769"/>
                    <a:pt x="818" y="3251"/>
                  </a:cubicBezTo>
                  <a:cubicBezTo>
                    <a:pt x="1162" y="3878"/>
                    <a:pt x="1737" y="4222"/>
                    <a:pt x="2343" y="4304"/>
                  </a:cubicBezTo>
                  <a:lnTo>
                    <a:pt x="2343" y="4304"/>
                  </a:lnTo>
                  <a:cubicBezTo>
                    <a:pt x="2578" y="4388"/>
                    <a:pt x="2829" y="4432"/>
                    <a:pt x="3081" y="4432"/>
                  </a:cubicBezTo>
                  <a:cubicBezTo>
                    <a:pt x="3438" y="4432"/>
                    <a:pt x="3797" y="4343"/>
                    <a:pt x="4114" y="4147"/>
                  </a:cubicBezTo>
                  <a:cubicBezTo>
                    <a:pt x="4579" y="3852"/>
                    <a:pt x="4768" y="3410"/>
                    <a:pt x="4766" y="2937"/>
                  </a:cubicBezTo>
                  <a:lnTo>
                    <a:pt x="4766" y="2937"/>
                  </a:lnTo>
                  <a:cubicBezTo>
                    <a:pt x="5351" y="1631"/>
                    <a:pt x="4489" y="146"/>
                    <a:pt x="3058" y="19"/>
                  </a:cubicBezTo>
                  <a:cubicBezTo>
                    <a:pt x="2965" y="6"/>
                    <a:pt x="2873" y="0"/>
                    <a:pt x="27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55"/>
            <p:cNvSpPr/>
            <p:nvPr/>
          </p:nvSpPr>
          <p:spPr>
            <a:xfrm>
              <a:off x="4664925" y="2358525"/>
              <a:ext cx="133750" cy="110825"/>
            </a:xfrm>
            <a:custGeom>
              <a:avLst/>
              <a:gdLst/>
              <a:ahLst/>
              <a:cxnLst/>
              <a:rect l="l" t="t" r="r" b="b"/>
              <a:pathLst>
                <a:path w="5350" h="4433" extrusionOk="0">
                  <a:moveTo>
                    <a:pt x="2701" y="2097"/>
                  </a:moveTo>
                  <a:cubicBezTo>
                    <a:pt x="2713" y="2097"/>
                    <a:pt x="2726" y="2098"/>
                    <a:pt x="2738" y="2099"/>
                  </a:cubicBezTo>
                  <a:cubicBezTo>
                    <a:pt x="3026" y="2131"/>
                    <a:pt x="3154" y="2451"/>
                    <a:pt x="3026" y="2675"/>
                  </a:cubicBezTo>
                  <a:cubicBezTo>
                    <a:pt x="2932" y="2800"/>
                    <a:pt x="2823" y="2851"/>
                    <a:pt x="2720" y="2851"/>
                  </a:cubicBezTo>
                  <a:cubicBezTo>
                    <a:pt x="2707" y="2851"/>
                    <a:pt x="2694" y="2850"/>
                    <a:pt x="2682" y="2848"/>
                  </a:cubicBezTo>
                  <a:lnTo>
                    <a:pt x="2682" y="2848"/>
                  </a:lnTo>
                  <a:cubicBezTo>
                    <a:pt x="2555" y="2789"/>
                    <a:pt x="2442" y="2691"/>
                    <a:pt x="2361" y="2556"/>
                  </a:cubicBezTo>
                  <a:lnTo>
                    <a:pt x="2361" y="2556"/>
                  </a:lnTo>
                  <a:cubicBezTo>
                    <a:pt x="2329" y="2438"/>
                    <a:pt x="2352" y="2304"/>
                    <a:pt x="2462" y="2190"/>
                  </a:cubicBezTo>
                  <a:lnTo>
                    <a:pt x="2462" y="2190"/>
                  </a:lnTo>
                  <a:cubicBezTo>
                    <a:pt x="2531" y="2133"/>
                    <a:pt x="2612" y="2097"/>
                    <a:pt x="2701" y="2097"/>
                  </a:cubicBezTo>
                  <a:close/>
                  <a:moveTo>
                    <a:pt x="2782" y="1"/>
                  </a:moveTo>
                  <a:cubicBezTo>
                    <a:pt x="1214" y="1"/>
                    <a:pt x="1" y="1769"/>
                    <a:pt x="818" y="3251"/>
                  </a:cubicBezTo>
                  <a:cubicBezTo>
                    <a:pt x="1166" y="3885"/>
                    <a:pt x="1751" y="4230"/>
                    <a:pt x="2364" y="4307"/>
                  </a:cubicBezTo>
                  <a:lnTo>
                    <a:pt x="2364" y="4307"/>
                  </a:lnTo>
                  <a:cubicBezTo>
                    <a:pt x="2598" y="4389"/>
                    <a:pt x="2846" y="4433"/>
                    <a:pt x="3094" y="4433"/>
                  </a:cubicBezTo>
                  <a:cubicBezTo>
                    <a:pt x="3450" y="4433"/>
                    <a:pt x="3805" y="4343"/>
                    <a:pt x="4114" y="4148"/>
                  </a:cubicBezTo>
                  <a:cubicBezTo>
                    <a:pt x="4580" y="3851"/>
                    <a:pt x="4769" y="3409"/>
                    <a:pt x="4767" y="2934"/>
                  </a:cubicBezTo>
                  <a:lnTo>
                    <a:pt x="4767" y="2934"/>
                  </a:lnTo>
                  <a:cubicBezTo>
                    <a:pt x="5350" y="1629"/>
                    <a:pt x="4488" y="146"/>
                    <a:pt x="3058" y="19"/>
                  </a:cubicBezTo>
                  <a:cubicBezTo>
                    <a:pt x="2965" y="6"/>
                    <a:pt x="2873" y="1"/>
                    <a:pt x="27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0" name="Google Shape;2010;p55"/>
          <p:cNvGrpSpPr/>
          <p:nvPr/>
        </p:nvGrpSpPr>
        <p:grpSpPr>
          <a:xfrm>
            <a:off x="1519605" y="1855122"/>
            <a:ext cx="645335" cy="645316"/>
            <a:chOff x="2205675" y="2490200"/>
            <a:chExt cx="829800" cy="829775"/>
          </a:xfrm>
        </p:grpSpPr>
        <p:sp>
          <p:nvSpPr>
            <p:cNvPr id="2011" name="Google Shape;2011;p55"/>
            <p:cNvSpPr/>
            <p:nvPr/>
          </p:nvSpPr>
          <p:spPr>
            <a:xfrm>
              <a:off x="2205675" y="2490200"/>
              <a:ext cx="829800" cy="829775"/>
            </a:xfrm>
            <a:custGeom>
              <a:avLst/>
              <a:gdLst/>
              <a:ahLst/>
              <a:cxnLst/>
              <a:rect l="l" t="t" r="r" b="b"/>
              <a:pathLst>
                <a:path w="33192" h="33191" extrusionOk="0">
                  <a:moveTo>
                    <a:pt x="16612" y="1"/>
                  </a:moveTo>
                  <a:cubicBezTo>
                    <a:pt x="7426" y="1"/>
                    <a:pt x="1" y="7458"/>
                    <a:pt x="1" y="16612"/>
                  </a:cubicBezTo>
                  <a:cubicBezTo>
                    <a:pt x="1" y="25766"/>
                    <a:pt x="7426" y="33191"/>
                    <a:pt x="16612" y="33191"/>
                  </a:cubicBezTo>
                  <a:cubicBezTo>
                    <a:pt x="25766" y="33191"/>
                    <a:pt x="33191" y="25766"/>
                    <a:pt x="33191" y="16612"/>
                  </a:cubicBezTo>
                  <a:cubicBezTo>
                    <a:pt x="33191" y="7458"/>
                    <a:pt x="25766" y="1"/>
                    <a:pt x="16612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55"/>
            <p:cNvSpPr/>
            <p:nvPr/>
          </p:nvSpPr>
          <p:spPr>
            <a:xfrm>
              <a:off x="2457150" y="3221425"/>
              <a:ext cx="207000" cy="55850"/>
            </a:xfrm>
            <a:custGeom>
              <a:avLst/>
              <a:gdLst/>
              <a:ahLst/>
              <a:cxnLst/>
              <a:rect l="l" t="t" r="r" b="b"/>
              <a:pathLst>
                <a:path w="8280" h="2234" extrusionOk="0">
                  <a:moveTo>
                    <a:pt x="779" y="0"/>
                  </a:moveTo>
                  <a:cubicBezTo>
                    <a:pt x="195" y="0"/>
                    <a:pt x="0" y="962"/>
                    <a:pt x="664" y="1221"/>
                  </a:cubicBezTo>
                  <a:cubicBezTo>
                    <a:pt x="2450" y="1878"/>
                    <a:pt x="4344" y="2233"/>
                    <a:pt x="6257" y="2233"/>
                  </a:cubicBezTo>
                  <a:cubicBezTo>
                    <a:pt x="6675" y="2233"/>
                    <a:pt x="7094" y="2216"/>
                    <a:pt x="7513" y="2182"/>
                  </a:cubicBezTo>
                  <a:cubicBezTo>
                    <a:pt x="8230" y="2119"/>
                    <a:pt x="8279" y="995"/>
                    <a:pt x="7572" y="995"/>
                  </a:cubicBezTo>
                  <a:cubicBezTo>
                    <a:pt x="7553" y="995"/>
                    <a:pt x="7533" y="996"/>
                    <a:pt x="7513" y="997"/>
                  </a:cubicBezTo>
                  <a:cubicBezTo>
                    <a:pt x="7140" y="1024"/>
                    <a:pt x="6766" y="1037"/>
                    <a:pt x="6394" y="1037"/>
                  </a:cubicBezTo>
                  <a:cubicBezTo>
                    <a:pt x="4531" y="1037"/>
                    <a:pt x="2691" y="704"/>
                    <a:pt x="984" y="37"/>
                  </a:cubicBezTo>
                  <a:cubicBezTo>
                    <a:pt x="911" y="12"/>
                    <a:pt x="843" y="0"/>
                    <a:pt x="7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55"/>
            <p:cNvSpPr/>
            <p:nvPr/>
          </p:nvSpPr>
          <p:spPr>
            <a:xfrm>
              <a:off x="2688175" y="3237800"/>
              <a:ext cx="57800" cy="33675"/>
            </a:xfrm>
            <a:custGeom>
              <a:avLst/>
              <a:gdLst/>
              <a:ahLst/>
              <a:cxnLst/>
              <a:rect l="l" t="t" r="r" b="b"/>
              <a:pathLst>
                <a:path w="2312" h="1347" extrusionOk="0">
                  <a:moveTo>
                    <a:pt x="1478" y="0"/>
                  </a:moveTo>
                  <a:cubicBezTo>
                    <a:pt x="1426" y="0"/>
                    <a:pt x="1370" y="7"/>
                    <a:pt x="1313" y="22"/>
                  </a:cubicBezTo>
                  <a:lnTo>
                    <a:pt x="513" y="182"/>
                  </a:lnTo>
                  <a:cubicBezTo>
                    <a:pt x="193" y="278"/>
                    <a:pt x="1" y="598"/>
                    <a:pt x="97" y="919"/>
                  </a:cubicBezTo>
                  <a:cubicBezTo>
                    <a:pt x="180" y="1169"/>
                    <a:pt x="433" y="1347"/>
                    <a:pt x="708" y="1347"/>
                  </a:cubicBezTo>
                  <a:cubicBezTo>
                    <a:pt x="749" y="1347"/>
                    <a:pt x="791" y="1343"/>
                    <a:pt x="833" y="1335"/>
                  </a:cubicBezTo>
                  <a:lnTo>
                    <a:pt x="1633" y="1175"/>
                  </a:lnTo>
                  <a:cubicBezTo>
                    <a:pt x="2311" y="968"/>
                    <a:pt x="2093" y="0"/>
                    <a:pt x="14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55"/>
            <p:cNvSpPr/>
            <p:nvPr/>
          </p:nvSpPr>
          <p:spPr>
            <a:xfrm>
              <a:off x="2664975" y="2545650"/>
              <a:ext cx="165975" cy="59850"/>
            </a:xfrm>
            <a:custGeom>
              <a:avLst/>
              <a:gdLst/>
              <a:ahLst/>
              <a:cxnLst/>
              <a:rect l="l" t="t" r="r" b="b"/>
              <a:pathLst>
                <a:path w="6639" h="2394" extrusionOk="0">
                  <a:moveTo>
                    <a:pt x="1422" y="1"/>
                  </a:moveTo>
                  <a:cubicBezTo>
                    <a:pt x="1205" y="1"/>
                    <a:pt x="987" y="8"/>
                    <a:pt x="768" y="23"/>
                  </a:cubicBezTo>
                  <a:cubicBezTo>
                    <a:pt x="11" y="86"/>
                    <a:pt x="0" y="1240"/>
                    <a:pt x="738" y="1240"/>
                  </a:cubicBezTo>
                  <a:cubicBezTo>
                    <a:pt x="748" y="1240"/>
                    <a:pt x="758" y="1240"/>
                    <a:pt x="768" y="1239"/>
                  </a:cubicBezTo>
                  <a:cubicBezTo>
                    <a:pt x="1012" y="1216"/>
                    <a:pt x="1255" y="1204"/>
                    <a:pt x="1497" y="1204"/>
                  </a:cubicBezTo>
                  <a:cubicBezTo>
                    <a:pt x="2882" y="1204"/>
                    <a:pt x="4243" y="1587"/>
                    <a:pt x="5441" y="2296"/>
                  </a:cubicBezTo>
                  <a:cubicBezTo>
                    <a:pt x="5556" y="2364"/>
                    <a:pt x="5669" y="2393"/>
                    <a:pt x="5774" y="2393"/>
                  </a:cubicBezTo>
                  <a:cubicBezTo>
                    <a:pt x="6309" y="2393"/>
                    <a:pt x="6639" y="1619"/>
                    <a:pt x="6049" y="1271"/>
                  </a:cubicBezTo>
                  <a:cubicBezTo>
                    <a:pt x="4637" y="424"/>
                    <a:pt x="3051" y="1"/>
                    <a:pt x="14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5" name="Google Shape;2015;p55"/>
          <p:cNvGrpSpPr/>
          <p:nvPr/>
        </p:nvGrpSpPr>
        <p:grpSpPr>
          <a:xfrm>
            <a:off x="3220204" y="3893989"/>
            <a:ext cx="645316" cy="645316"/>
            <a:chOff x="4294875" y="1194775"/>
            <a:chExt cx="829775" cy="829775"/>
          </a:xfrm>
        </p:grpSpPr>
        <p:sp>
          <p:nvSpPr>
            <p:cNvPr id="2016" name="Google Shape;2016;p55"/>
            <p:cNvSpPr/>
            <p:nvPr/>
          </p:nvSpPr>
          <p:spPr>
            <a:xfrm>
              <a:off x="4294875" y="1194775"/>
              <a:ext cx="829775" cy="829775"/>
            </a:xfrm>
            <a:custGeom>
              <a:avLst/>
              <a:gdLst/>
              <a:ahLst/>
              <a:cxnLst/>
              <a:rect l="l" t="t" r="r" b="b"/>
              <a:pathLst>
                <a:path w="33191" h="33191" extrusionOk="0">
                  <a:moveTo>
                    <a:pt x="16612" y="0"/>
                  </a:moveTo>
                  <a:cubicBezTo>
                    <a:pt x="7458" y="0"/>
                    <a:pt x="1" y="7425"/>
                    <a:pt x="1" y="16579"/>
                  </a:cubicBezTo>
                  <a:cubicBezTo>
                    <a:pt x="1" y="25765"/>
                    <a:pt x="7458" y="33190"/>
                    <a:pt x="16612" y="33190"/>
                  </a:cubicBezTo>
                  <a:cubicBezTo>
                    <a:pt x="25766" y="33190"/>
                    <a:pt x="33191" y="25765"/>
                    <a:pt x="33191" y="16579"/>
                  </a:cubicBezTo>
                  <a:cubicBezTo>
                    <a:pt x="33191" y="7425"/>
                    <a:pt x="25766" y="0"/>
                    <a:pt x="16612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55"/>
            <p:cNvSpPr/>
            <p:nvPr/>
          </p:nvSpPr>
          <p:spPr>
            <a:xfrm>
              <a:off x="4578950" y="1253350"/>
              <a:ext cx="242800" cy="48575"/>
            </a:xfrm>
            <a:custGeom>
              <a:avLst/>
              <a:gdLst/>
              <a:ahLst/>
              <a:cxnLst/>
              <a:rect l="l" t="t" r="r" b="b"/>
              <a:pathLst>
                <a:path w="9712" h="1943" extrusionOk="0">
                  <a:moveTo>
                    <a:pt x="5540" y="1"/>
                  </a:moveTo>
                  <a:cubicBezTo>
                    <a:pt x="3894" y="1"/>
                    <a:pt x="2250" y="254"/>
                    <a:pt x="672" y="762"/>
                  </a:cubicBezTo>
                  <a:cubicBezTo>
                    <a:pt x="0" y="966"/>
                    <a:pt x="181" y="1943"/>
                    <a:pt x="777" y="1943"/>
                  </a:cubicBezTo>
                  <a:cubicBezTo>
                    <a:pt x="834" y="1943"/>
                    <a:pt x="895" y="1933"/>
                    <a:pt x="960" y="1914"/>
                  </a:cubicBezTo>
                  <a:cubicBezTo>
                    <a:pt x="2446" y="1438"/>
                    <a:pt x="3989" y="1199"/>
                    <a:pt x="5534" y="1199"/>
                  </a:cubicBezTo>
                  <a:cubicBezTo>
                    <a:pt x="6585" y="1199"/>
                    <a:pt x="7637" y="1309"/>
                    <a:pt x="8673" y="1530"/>
                  </a:cubicBezTo>
                  <a:cubicBezTo>
                    <a:pt x="8723" y="1540"/>
                    <a:pt x="8771" y="1545"/>
                    <a:pt x="8817" y="1545"/>
                  </a:cubicBezTo>
                  <a:cubicBezTo>
                    <a:pt x="9478" y="1545"/>
                    <a:pt x="9712" y="527"/>
                    <a:pt x="8994" y="378"/>
                  </a:cubicBezTo>
                  <a:cubicBezTo>
                    <a:pt x="7857" y="126"/>
                    <a:pt x="6698" y="1"/>
                    <a:pt x="55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55"/>
            <p:cNvSpPr/>
            <p:nvPr/>
          </p:nvSpPr>
          <p:spPr>
            <a:xfrm>
              <a:off x="4494225" y="1904725"/>
              <a:ext cx="235150" cy="81350"/>
            </a:xfrm>
            <a:custGeom>
              <a:avLst/>
              <a:gdLst/>
              <a:ahLst/>
              <a:cxnLst/>
              <a:rect l="l" t="t" r="r" b="b"/>
              <a:pathLst>
                <a:path w="9406" h="3254" extrusionOk="0">
                  <a:moveTo>
                    <a:pt x="854" y="1"/>
                  </a:moveTo>
                  <a:cubicBezTo>
                    <a:pt x="348" y="1"/>
                    <a:pt x="1" y="761"/>
                    <a:pt x="540" y="1112"/>
                  </a:cubicBezTo>
                  <a:cubicBezTo>
                    <a:pt x="2691" y="2517"/>
                    <a:pt x="5202" y="3254"/>
                    <a:pt x="7750" y="3254"/>
                  </a:cubicBezTo>
                  <a:cubicBezTo>
                    <a:pt x="8045" y="3254"/>
                    <a:pt x="8342" y="3244"/>
                    <a:pt x="8638" y="3224"/>
                  </a:cubicBezTo>
                  <a:cubicBezTo>
                    <a:pt x="9396" y="3161"/>
                    <a:pt x="9406" y="2007"/>
                    <a:pt x="8668" y="2007"/>
                  </a:cubicBezTo>
                  <a:cubicBezTo>
                    <a:pt x="8658" y="2007"/>
                    <a:pt x="8648" y="2007"/>
                    <a:pt x="8638" y="2008"/>
                  </a:cubicBezTo>
                  <a:cubicBezTo>
                    <a:pt x="8344" y="2029"/>
                    <a:pt x="8051" y="2040"/>
                    <a:pt x="7757" y="2040"/>
                  </a:cubicBezTo>
                  <a:cubicBezTo>
                    <a:pt x="5425" y="2040"/>
                    <a:pt x="3110" y="1367"/>
                    <a:pt x="1148" y="87"/>
                  </a:cubicBezTo>
                  <a:cubicBezTo>
                    <a:pt x="1048" y="27"/>
                    <a:pt x="948" y="1"/>
                    <a:pt x="8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55"/>
            <p:cNvSpPr/>
            <p:nvPr/>
          </p:nvSpPr>
          <p:spPr>
            <a:xfrm>
              <a:off x="4763400" y="1940125"/>
              <a:ext cx="93575" cy="38400"/>
            </a:xfrm>
            <a:custGeom>
              <a:avLst/>
              <a:gdLst/>
              <a:ahLst/>
              <a:cxnLst/>
              <a:rect l="l" t="t" r="r" b="b"/>
              <a:pathLst>
                <a:path w="3743" h="1536" extrusionOk="0">
                  <a:moveTo>
                    <a:pt x="2847" y="0"/>
                  </a:moveTo>
                  <a:cubicBezTo>
                    <a:pt x="2801" y="0"/>
                    <a:pt x="2753" y="5"/>
                    <a:pt x="2704" y="16"/>
                  </a:cubicBezTo>
                  <a:lnTo>
                    <a:pt x="719" y="368"/>
                  </a:lnTo>
                  <a:cubicBezTo>
                    <a:pt x="1" y="517"/>
                    <a:pt x="234" y="1535"/>
                    <a:pt x="870" y="1535"/>
                  </a:cubicBezTo>
                  <a:cubicBezTo>
                    <a:pt x="914" y="1535"/>
                    <a:pt x="960" y="1530"/>
                    <a:pt x="1007" y="1520"/>
                  </a:cubicBezTo>
                  <a:lnTo>
                    <a:pt x="1039" y="1520"/>
                  </a:lnTo>
                  <a:lnTo>
                    <a:pt x="3024" y="1168"/>
                  </a:lnTo>
                  <a:cubicBezTo>
                    <a:pt x="3742" y="1018"/>
                    <a:pt x="3509" y="0"/>
                    <a:pt x="28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20" name="Google Shape;2020;p55"/>
          <p:cNvSpPr txBox="1">
            <a:spLocks noGrp="1"/>
          </p:cNvSpPr>
          <p:nvPr>
            <p:ph type="ctrTitle" idx="4294967295"/>
          </p:nvPr>
        </p:nvSpPr>
        <p:spPr>
          <a:xfrm flipH="1">
            <a:off x="5190047" y="1656360"/>
            <a:ext cx="702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03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2021" name="Google Shape;2021;p55"/>
          <p:cNvSpPr txBox="1">
            <a:spLocks noGrp="1"/>
          </p:cNvSpPr>
          <p:nvPr>
            <p:ph type="ctrTitle" idx="4294967295"/>
          </p:nvPr>
        </p:nvSpPr>
        <p:spPr>
          <a:xfrm flipH="1">
            <a:off x="1438368" y="1888887"/>
            <a:ext cx="7692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01</a:t>
            </a:r>
            <a:endParaRPr>
              <a:solidFill>
                <a:schemeClr val="lt1"/>
              </a:solidFill>
            </a:endParaRPr>
          </a:p>
        </p:txBody>
      </p:sp>
      <p:sp>
        <p:nvSpPr>
          <p:cNvPr id="2022" name="Google Shape;2022;p55"/>
          <p:cNvSpPr txBox="1">
            <a:spLocks noGrp="1"/>
          </p:cNvSpPr>
          <p:nvPr>
            <p:ph type="ctrTitle" idx="4294967295"/>
          </p:nvPr>
        </p:nvSpPr>
        <p:spPr>
          <a:xfrm flipH="1">
            <a:off x="3191718" y="3927750"/>
            <a:ext cx="7023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02</a:t>
            </a:r>
            <a:endParaRPr>
              <a:solidFill>
                <a:schemeClr val="lt1"/>
              </a:solidFill>
            </a:endParaRPr>
          </a:p>
        </p:txBody>
      </p:sp>
      <p:grpSp>
        <p:nvGrpSpPr>
          <p:cNvPr id="2023" name="Google Shape;2023;p55"/>
          <p:cNvGrpSpPr/>
          <p:nvPr/>
        </p:nvGrpSpPr>
        <p:grpSpPr>
          <a:xfrm>
            <a:off x="7156955" y="2884960"/>
            <a:ext cx="645335" cy="645316"/>
            <a:chOff x="2205675" y="2490200"/>
            <a:chExt cx="829800" cy="829775"/>
          </a:xfrm>
        </p:grpSpPr>
        <p:sp>
          <p:nvSpPr>
            <p:cNvPr id="2024" name="Google Shape;2024;p55"/>
            <p:cNvSpPr/>
            <p:nvPr/>
          </p:nvSpPr>
          <p:spPr>
            <a:xfrm>
              <a:off x="2205675" y="2490200"/>
              <a:ext cx="829800" cy="829775"/>
            </a:xfrm>
            <a:custGeom>
              <a:avLst/>
              <a:gdLst/>
              <a:ahLst/>
              <a:cxnLst/>
              <a:rect l="l" t="t" r="r" b="b"/>
              <a:pathLst>
                <a:path w="33192" h="33191" extrusionOk="0">
                  <a:moveTo>
                    <a:pt x="16612" y="1"/>
                  </a:moveTo>
                  <a:cubicBezTo>
                    <a:pt x="7426" y="1"/>
                    <a:pt x="1" y="7458"/>
                    <a:pt x="1" y="16612"/>
                  </a:cubicBezTo>
                  <a:cubicBezTo>
                    <a:pt x="1" y="25766"/>
                    <a:pt x="7426" y="33191"/>
                    <a:pt x="16612" y="33191"/>
                  </a:cubicBezTo>
                  <a:cubicBezTo>
                    <a:pt x="25766" y="33191"/>
                    <a:pt x="33191" y="25766"/>
                    <a:pt x="33191" y="16612"/>
                  </a:cubicBezTo>
                  <a:cubicBezTo>
                    <a:pt x="33191" y="7458"/>
                    <a:pt x="25766" y="1"/>
                    <a:pt x="16612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55"/>
            <p:cNvSpPr/>
            <p:nvPr/>
          </p:nvSpPr>
          <p:spPr>
            <a:xfrm>
              <a:off x="2457150" y="3221425"/>
              <a:ext cx="207000" cy="55850"/>
            </a:xfrm>
            <a:custGeom>
              <a:avLst/>
              <a:gdLst/>
              <a:ahLst/>
              <a:cxnLst/>
              <a:rect l="l" t="t" r="r" b="b"/>
              <a:pathLst>
                <a:path w="8280" h="2234" extrusionOk="0">
                  <a:moveTo>
                    <a:pt x="779" y="0"/>
                  </a:moveTo>
                  <a:cubicBezTo>
                    <a:pt x="195" y="0"/>
                    <a:pt x="0" y="962"/>
                    <a:pt x="664" y="1221"/>
                  </a:cubicBezTo>
                  <a:cubicBezTo>
                    <a:pt x="2450" y="1878"/>
                    <a:pt x="4344" y="2233"/>
                    <a:pt x="6257" y="2233"/>
                  </a:cubicBezTo>
                  <a:cubicBezTo>
                    <a:pt x="6675" y="2233"/>
                    <a:pt x="7094" y="2216"/>
                    <a:pt x="7513" y="2182"/>
                  </a:cubicBezTo>
                  <a:cubicBezTo>
                    <a:pt x="8230" y="2119"/>
                    <a:pt x="8279" y="995"/>
                    <a:pt x="7572" y="995"/>
                  </a:cubicBezTo>
                  <a:cubicBezTo>
                    <a:pt x="7553" y="995"/>
                    <a:pt x="7533" y="996"/>
                    <a:pt x="7513" y="997"/>
                  </a:cubicBezTo>
                  <a:cubicBezTo>
                    <a:pt x="7140" y="1024"/>
                    <a:pt x="6766" y="1037"/>
                    <a:pt x="6394" y="1037"/>
                  </a:cubicBezTo>
                  <a:cubicBezTo>
                    <a:pt x="4531" y="1037"/>
                    <a:pt x="2691" y="704"/>
                    <a:pt x="984" y="37"/>
                  </a:cubicBezTo>
                  <a:cubicBezTo>
                    <a:pt x="911" y="12"/>
                    <a:pt x="843" y="0"/>
                    <a:pt x="7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55"/>
            <p:cNvSpPr/>
            <p:nvPr/>
          </p:nvSpPr>
          <p:spPr>
            <a:xfrm>
              <a:off x="2688175" y="3237800"/>
              <a:ext cx="57800" cy="33675"/>
            </a:xfrm>
            <a:custGeom>
              <a:avLst/>
              <a:gdLst/>
              <a:ahLst/>
              <a:cxnLst/>
              <a:rect l="l" t="t" r="r" b="b"/>
              <a:pathLst>
                <a:path w="2312" h="1347" extrusionOk="0">
                  <a:moveTo>
                    <a:pt x="1478" y="0"/>
                  </a:moveTo>
                  <a:cubicBezTo>
                    <a:pt x="1426" y="0"/>
                    <a:pt x="1370" y="7"/>
                    <a:pt x="1313" y="22"/>
                  </a:cubicBezTo>
                  <a:lnTo>
                    <a:pt x="513" y="182"/>
                  </a:lnTo>
                  <a:cubicBezTo>
                    <a:pt x="193" y="278"/>
                    <a:pt x="1" y="598"/>
                    <a:pt x="97" y="919"/>
                  </a:cubicBezTo>
                  <a:cubicBezTo>
                    <a:pt x="180" y="1169"/>
                    <a:pt x="433" y="1347"/>
                    <a:pt x="708" y="1347"/>
                  </a:cubicBezTo>
                  <a:cubicBezTo>
                    <a:pt x="749" y="1347"/>
                    <a:pt x="791" y="1343"/>
                    <a:pt x="833" y="1335"/>
                  </a:cubicBezTo>
                  <a:lnTo>
                    <a:pt x="1633" y="1175"/>
                  </a:lnTo>
                  <a:cubicBezTo>
                    <a:pt x="2311" y="968"/>
                    <a:pt x="2093" y="0"/>
                    <a:pt x="14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55"/>
            <p:cNvSpPr/>
            <p:nvPr/>
          </p:nvSpPr>
          <p:spPr>
            <a:xfrm>
              <a:off x="2664975" y="2545650"/>
              <a:ext cx="165975" cy="59850"/>
            </a:xfrm>
            <a:custGeom>
              <a:avLst/>
              <a:gdLst/>
              <a:ahLst/>
              <a:cxnLst/>
              <a:rect l="l" t="t" r="r" b="b"/>
              <a:pathLst>
                <a:path w="6639" h="2394" extrusionOk="0">
                  <a:moveTo>
                    <a:pt x="1422" y="1"/>
                  </a:moveTo>
                  <a:cubicBezTo>
                    <a:pt x="1205" y="1"/>
                    <a:pt x="987" y="8"/>
                    <a:pt x="768" y="23"/>
                  </a:cubicBezTo>
                  <a:cubicBezTo>
                    <a:pt x="11" y="86"/>
                    <a:pt x="0" y="1240"/>
                    <a:pt x="738" y="1240"/>
                  </a:cubicBezTo>
                  <a:cubicBezTo>
                    <a:pt x="748" y="1240"/>
                    <a:pt x="758" y="1240"/>
                    <a:pt x="768" y="1239"/>
                  </a:cubicBezTo>
                  <a:cubicBezTo>
                    <a:pt x="1012" y="1216"/>
                    <a:pt x="1255" y="1204"/>
                    <a:pt x="1497" y="1204"/>
                  </a:cubicBezTo>
                  <a:cubicBezTo>
                    <a:pt x="2882" y="1204"/>
                    <a:pt x="4243" y="1587"/>
                    <a:pt x="5441" y="2296"/>
                  </a:cubicBezTo>
                  <a:cubicBezTo>
                    <a:pt x="5556" y="2364"/>
                    <a:pt x="5669" y="2393"/>
                    <a:pt x="5774" y="2393"/>
                  </a:cubicBezTo>
                  <a:cubicBezTo>
                    <a:pt x="6309" y="2393"/>
                    <a:pt x="6639" y="1619"/>
                    <a:pt x="6049" y="1271"/>
                  </a:cubicBezTo>
                  <a:cubicBezTo>
                    <a:pt x="4637" y="424"/>
                    <a:pt x="3051" y="1"/>
                    <a:pt x="14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28" name="Google Shape;2028;p55"/>
          <p:cNvSpPr txBox="1">
            <a:spLocks noGrp="1"/>
          </p:cNvSpPr>
          <p:nvPr>
            <p:ph type="ctrTitle" idx="4294967295"/>
          </p:nvPr>
        </p:nvSpPr>
        <p:spPr>
          <a:xfrm flipH="1">
            <a:off x="7075718" y="2918725"/>
            <a:ext cx="7692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</a:rPr>
              <a:t>04</a:t>
            </a:r>
            <a:endParaRPr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33" name="Google Shape;2033;p56"/>
          <p:cNvGrpSpPr/>
          <p:nvPr/>
        </p:nvGrpSpPr>
        <p:grpSpPr>
          <a:xfrm>
            <a:off x="2252041" y="1077458"/>
            <a:ext cx="4781309" cy="3354353"/>
            <a:chOff x="1297917" y="2891973"/>
            <a:chExt cx="3034596" cy="2214679"/>
          </a:xfrm>
        </p:grpSpPr>
        <p:sp>
          <p:nvSpPr>
            <p:cNvPr id="2034" name="Google Shape;2034;p56"/>
            <p:cNvSpPr/>
            <p:nvPr/>
          </p:nvSpPr>
          <p:spPr>
            <a:xfrm>
              <a:off x="1297917" y="2891973"/>
              <a:ext cx="3034596" cy="2214679"/>
            </a:xfrm>
            <a:custGeom>
              <a:avLst/>
              <a:gdLst/>
              <a:ahLst/>
              <a:cxnLst/>
              <a:rect l="l" t="t" r="r" b="b"/>
              <a:pathLst>
                <a:path w="110560" h="104466" extrusionOk="0">
                  <a:moveTo>
                    <a:pt x="51572" y="0"/>
                  </a:moveTo>
                  <a:cubicBezTo>
                    <a:pt x="36000" y="0"/>
                    <a:pt x="28989" y="13483"/>
                    <a:pt x="26211" y="31685"/>
                  </a:cubicBezTo>
                  <a:cubicBezTo>
                    <a:pt x="11043" y="31941"/>
                    <a:pt x="6081" y="45465"/>
                    <a:pt x="6081" y="52786"/>
                  </a:cubicBezTo>
                  <a:cubicBezTo>
                    <a:pt x="6081" y="54943"/>
                    <a:pt x="6809" y="56992"/>
                    <a:pt x="8090" y="58813"/>
                  </a:cubicBezTo>
                  <a:cubicBezTo>
                    <a:pt x="3209" y="60835"/>
                    <a:pt x="0" y="64300"/>
                    <a:pt x="0" y="68224"/>
                  </a:cubicBezTo>
                  <a:cubicBezTo>
                    <a:pt x="0" y="74466"/>
                    <a:pt x="5555" y="79724"/>
                    <a:pt x="15519" y="79724"/>
                  </a:cubicBezTo>
                  <a:cubicBezTo>
                    <a:pt x="16360" y="79724"/>
                    <a:pt x="1656" y="103031"/>
                    <a:pt x="28481" y="103031"/>
                  </a:cubicBezTo>
                  <a:cubicBezTo>
                    <a:pt x="30897" y="103031"/>
                    <a:pt x="33650" y="102842"/>
                    <a:pt x="36782" y="102429"/>
                  </a:cubicBezTo>
                  <a:cubicBezTo>
                    <a:pt x="38777" y="102173"/>
                    <a:pt x="40853" y="101499"/>
                    <a:pt x="42026" y="99719"/>
                  </a:cubicBezTo>
                  <a:cubicBezTo>
                    <a:pt x="42984" y="102443"/>
                    <a:pt x="46570" y="104465"/>
                    <a:pt x="50831" y="104465"/>
                  </a:cubicBezTo>
                  <a:cubicBezTo>
                    <a:pt x="55401" y="104465"/>
                    <a:pt x="59177" y="102160"/>
                    <a:pt x="59797" y="99153"/>
                  </a:cubicBezTo>
                  <a:cubicBezTo>
                    <a:pt x="62093" y="100462"/>
                    <a:pt x="64680" y="101135"/>
                    <a:pt x="67309" y="101135"/>
                  </a:cubicBezTo>
                  <a:cubicBezTo>
                    <a:pt x="67335" y="101135"/>
                    <a:pt x="67362" y="101135"/>
                    <a:pt x="67388" y="101135"/>
                  </a:cubicBezTo>
                  <a:cubicBezTo>
                    <a:pt x="74790" y="101135"/>
                    <a:pt x="82637" y="98546"/>
                    <a:pt x="83931" y="92452"/>
                  </a:cubicBezTo>
                  <a:cubicBezTo>
                    <a:pt x="84942" y="87706"/>
                    <a:pt x="83419" y="87302"/>
                    <a:pt x="83661" y="86911"/>
                  </a:cubicBezTo>
                  <a:lnTo>
                    <a:pt x="83661" y="86911"/>
                  </a:lnTo>
                  <a:cubicBezTo>
                    <a:pt x="84320" y="87398"/>
                    <a:pt x="85401" y="87625"/>
                    <a:pt x="86692" y="87625"/>
                  </a:cubicBezTo>
                  <a:cubicBezTo>
                    <a:pt x="91402" y="87625"/>
                    <a:pt x="98910" y="84610"/>
                    <a:pt x="98910" y="80250"/>
                  </a:cubicBezTo>
                  <a:cubicBezTo>
                    <a:pt x="98910" y="77011"/>
                    <a:pt x="94523" y="75028"/>
                    <a:pt x="98727" y="75028"/>
                  </a:cubicBezTo>
                  <a:cubicBezTo>
                    <a:pt x="99090" y="75028"/>
                    <a:pt x="99517" y="75043"/>
                    <a:pt x="100016" y="75073"/>
                  </a:cubicBezTo>
                  <a:cubicBezTo>
                    <a:pt x="100534" y="75102"/>
                    <a:pt x="101028" y="75117"/>
                    <a:pt x="101498" y="75117"/>
                  </a:cubicBezTo>
                  <a:cubicBezTo>
                    <a:pt x="108949" y="75117"/>
                    <a:pt x="110560" y="71502"/>
                    <a:pt x="110560" y="67482"/>
                  </a:cubicBezTo>
                  <a:cubicBezTo>
                    <a:pt x="110546" y="62925"/>
                    <a:pt x="106501" y="58988"/>
                    <a:pt x="100704" y="57208"/>
                  </a:cubicBezTo>
                  <a:cubicBezTo>
                    <a:pt x="103602" y="54727"/>
                    <a:pt x="105369" y="51424"/>
                    <a:pt x="105369" y="47797"/>
                  </a:cubicBezTo>
                  <a:cubicBezTo>
                    <a:pt x="105369" y="40085"/>
                    <a:pt x="97387" y="33842"/>
                    <a:pt x="87531" y="33842"/>
                  </a:cubicBezTo>
                  <a:cubicBezTo>
                    <a:pt x="87489" y="33842"/>
                    <a:pt x="87448" y="33842"/>
                    <a:pt x="87406" y="33842"/>
                  </a:cubicBezTo>
                  <a:cubicBezTo>
                    <a:pt x="85116" y="33842"/>
                    <a:pt x="82853" y="34206"/>
                    <a:pt x="80668" y="34908"/>
                  </a:cubicBezTo>
                  <a:cubicBezTo>
                    <a:pt x="81706" y="17016"/>
                    <a:pt x="66309" y="0"/>
                    <a:pt x="5157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56"/>
            <p:cNvSpPr/>
            <p:nvPr/>
          </p:nvSpPr>
          <p:spPr>
            <a:xfrm>
              <a:off x="1532050" y="4080125"/>
              <a:ext cx="92725" cy="62975"/>
            </a:xfrm>
            <a:custGeom>
              <a:avLst/>
              <a:gdLst/>
              <a:ahLst/>
              <a:cxnLst/>
              <a:rect l="l" t="t" r="r" b="b"/>
              <a:pathLst>
                <a:path w="3709" h="2519" extrusionOk="0">
                  <a:moveTo>
                    <a:pt x="1031" y="1"/>
                  </a:moveTo>
                  <a:cubicBezTo>
                    <a:pt x="417" y="1"/>
                    <a:pt x="1" y="328"/>
                    <a:pt x="1" y="334"/>
                  </a:cubicBezTo>
                  <a:cubicBezTo>
                    <a:pt x="400" y="2505"/>
                    <a:pt x="3629" y="2518"/>
                    <a:pt x="3707" y="2518"/>
                  </a:cubicBezTo>
                  <a:cubicBezTo>
                    <a:pt x="3708" y="2518"/>
                    <a:pt x="3708" y="2518"/>
                    <a:pt x="3708" y="2518"/>
                  </a:cubicBezTo>
                  <a:cubicBezTo>
                    <a:pt x="2783" y="469"/>
                    <a:pt x="1766" y="1"/>
                    <a:pt x="1031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56"/>
            <p:cNvSpPr/>
            <p:nvPr/>
          </p:nvSpPr>
          <p:spPr>
            <a:xfrm>
              <a:off x="2436075" y="3587500"/>
              <a:ext cx="58350" cy="62125"/>
            </a:xfrm>
            <a:custGeom>
              <a:avLst/>
              <a:gdLst/>
              <a:ahLst/>
              <a:cxnLst/>
              <a:rect l="l" t="t" r="r" b="b"/>
              <a:pathLst>
                <a:path w="2334" h="2485" extrusionOk="0">
                  <a:moveTo>
                    <a:pt x="617" y="1"/>
                  </a:moveTo>
                  <a:cubicBezTo>
                    <a:pt x="387" y="1"/>
                    <a:pt x="230" y="58"/>
                    <a:pt x="230" y="58"/>
                  </a:cubicBezTo>
                  <a:cubicBezTo>
                    <a:pt x="1" y="1716"/>
                    <a:pt x="2333" y="2485"/>
                    <a:pt x="2333" y="2485"/>
                  </a:cubicBezTo>
                  <a:cubicBezTo>
                    <a:pt x="2115" y="321"/>
                    <a:pt x="1162" y="1"/>
                    <a:pt x="617" y="1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56"/>
            <p:cNvSpPr/>
            <p:nvPr/>
          </p:nvSpPr>
          <p:spPr>
            <a:xfrm>
              <a:off x="3892688" y="3851852"/>
              <a:ext cx="58675" cy="61800"/>
            </a:xfrm>
            <a:custGeom>
              <a:avLst/>
              <a:gdLst/>
              <a:ahLst/>
              <a:cxnLst/>
              <a:rect l="l" t="t" r="r" b="b"/>
              <a:pathLst>
                <a:path w="2347" h="2472" extrusionOk="0">
                  <a:moveTo>
                    <a:pt x="1728" y="1"/>
                  </a:moveTo>
                  <a:cubicBezTo>
                    <a:pt x="1181" y="1"/>
                    <a:pt x="228" y="321"/>
                    <a:pt x="1" y="2472"/>
                  </a:cubicBezTo>
                  <a:cubicBezTo>
                    <a:pt x="1" y="2472"/>
                    <a:pt x="2347" y="1716"/>
                    <a:pt x="2117" y="58"/>
                  </a:cubicBezTo>
                  <a:cubicBezTo>
                    <a:pt x="2117" y="58"/>
                    <a:pt x="1959" y="1"/>
                    <a:pt x="1728" y="1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56"/>
            <p:cNvSpPr/>
            <p:nvPr/>
          </p:nvSpPr>
          <p:spPr>
            <a:xfrm>
              <a:off x="3687625" y="4359125"/>
              <a:ext cx="70800" cy="68450"/>
            </a:xfrm>
            <a:custGeom>
              <a:avLst/>
              <a:gdLst/>
              <a:ahLst/>
              <a:cxnLst/>
              <a:rect l="l" t="t" r="r" b="b"/>
              <a:pathLst>
                <a:path w="2832" h="2738" extrusionOk="0">
                  <a:moveTo>
                    <a:pt x="1146" y="1"/>
                  </a:moveTo>
                  <a:cubicBezTo>
                    <a:pt x="1146" y="1"/>
                    <a:pt x="0" y="1511"/>
                    <a:pt x="2832" y="2738"/>
                  </a:cubicBezTo>
                  <a:cubicBezTo>
                    <a:pt x="2832" y="2738"/>
                    <a:pt x="2805" y="271"/>
                    <a:pt x="1146" y="1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56"/>
            <p:cNvSpPr/>
            <p:nvPr/>
          </p:nvSpPr>
          <p:spPr>
            <a:xfrm>
              <a:off x="3203575" y="4364525"/>
              <a:ext cx="141600" cy="121050"/>
            </a:xfrm>
            <a:custGeom>
              <a:avLst/>
              <a:gdLst/>
              <a:ahLst/>
              <a:cxnLst/>
              <a:rect l="l" t="t" r="r" b="b"/>
              <a:pathLst>
                <a:path w="5664" h="4842" extrusionOk="0">
                  <a:moveTo>
                    <a:pt x="3830" y="1"/>
                  </a:moveTo>
                  <a:lnTo>
                    <a:pt x="3830" y="1"/>
                  </a:lnTo>
                  <a:cubicBezTo>
                    <a:pt x="608" y="149"/>
                    <a:pt x="1" y="4841"/>
                    <a:pt x="1" y="4841"/>
                  </a:cubicBezTo>
                  <a:cubicBezTo>
                    <a:pt x="5664" y="3156"/>
                    <a:pt x="3830" y="1"/>
                    <a:pt x="3830" y="1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56"/>
            <p:cNvSpPr/>
            <p:nvPr/>
          </p:nvSpPr>
          <p:spPr>
            <a:xfrm>
              <a:off x="2867525" y="3782225"/>
              <a:ext cx="95075" cy="74025"/>
            </a:xfrm>
            <a:custGeom>
              <a:avLst/>
              <a:gdLst/>
              <a:ahLst/>
              <a:cxnLst/>
              <a:rect l="l" t="t" r="r" b="b"/>
              <a:pathLst>
                <a:path w="3803" h="2961" extrusionOk="0">
                  <a:moveTo>
                    <a:pt x="977" y="0"/>
                  </a:moveTo>
                  <a:cubicBezTo>
                    <a:pt x="401" y="0"/>
                    <a:pt x="1" y="264"/>
                    <a:pt x="1" y="264"/>
                  </a:cubicBezTo>
                  <a:cubicBezTo>
                    <a:pt x="243" y="2691"/>
                    <a:pt x="3803" y="2961"/>
                    <a:pt x="3803" y="2961"/>
                  </a:cubicBezTo>
                  <a:cubicBezTo>
                    <a:pt x="2924" y="512"/>
                    <a:pt x="1780" y="0"/>
                    <a:pt x="977" y="0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56"/>
            <p:cNvSpPr/>
            <p:nvPr/>
          </p:nvSpPr>
          <p:spPr>
            <a:xfrm>
              <a:off x="1645650" y="4178275"/>
              <a:ext cx="95075" cy="74025"/>
            </a:xfrm>
            <a:custGeom>
              <a:avLst/>
              <a:gdLst/>
              <a:ahLst/>
              <a:cxnLst/>
              <a:rect l="l" t="t" r="r" b="b"/>
              <a:pathLst>
                <a:path w="3803" h="2961" extrusionOk="0">
                  <a:moveTo>
                    <a:pt x="977" y="1"/>
                  </a:moveTo>
                  <a:cubicBezTo>
                    <a:pt x="401" y="1"/>
                    <a:pt x="0" y="264"/>
                    <a:pt x="0" y="264"/>
                  </a:cubicBezTo>
                  <a:cubicBezTo>
                    <a:pt x="243" y="2691"/>
                    <a:pt x="3803" y="2961"/>
                    <a:pt x="3803" y="2961"/>
                  </a:cubicBezTo>
                  <a:cubicBezTo>
                    <a:pt x="2924" y="512"/>
                    <a:pt x="1780" y="1"/>
                    <a:pt x="977" y="1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56"/>
            <p:cNvSpPr/>
            <p:nvPr/>
          </p:nvSpPr>
          <p:spPr>
            <a:xfrm>
              <a:off x="1677675" y="4246550"/>
              <a:ext cx="56300" cy="28700"/>
            </a:xfrm>
            <a:custGeom>
              <a:avLst/>
              <a:gdLst/>
              <a:ahLst/>
              <a:cxnLst/>
              <a:rect l="l" t="t" r="r" b="b"/>
              <a:pathLst>
                <a:path w="2252" h="1148" extrusionOk="0">
                  <a:moveTo>
                    <a:pt x="1341" y="0"/>
                  </a:moveTo>
                  <a:cubicBezTo>
                    <a:pt x="0" y="0"/>
                    <a:pt x="0" y="1012"/>
                    <a:pt x="0" y="1012"/>
                  </a:cubicBezTo>
                  <a:cubicBezTo>
                    <a:pt x="185" y="1107"/>
                    <a:pt x="369" y="1147"/>
                    <a:pt x="549" y="1147"/>
                  </a:cubicBezTo>
                  <a:cubicBezTo>
                    <a:pt x="1462" y="1147"/>
                    <a:pt x="2252" y="122"/>
                    <a:pt x="2252" y="122"/>
                  </a:cubicBezTo>
                  <a:cubicBezTo>
                    <a:pt x="1894" y="36"/>
                    <a:pt x="1594" y="0"/>
                    <a:pt x="1341" y="0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56"/>
            <p:cNvSpPr/>
            <p:nvPr/>
          </p:nvSpPr>
          <p:spPr>
            <a:xfrm>
              <a:off x="3312416" y="3384894"/>
              <a:ext cx="137900" cy="128775"/>
            </a:xfrm>
            <a:custGeom>
              <a:avLst/>
              <a:gdLst/>
              <a:ahLst/>
              <a:cxnLst/>
              <a:rect l="l" t="t" r="r" b="b"/>
              <a:pathLst>
                <a:path w="5516" h="5151" extrusionOk="0">
                  <a:moveTo>
                    <a:pt x="3412" y="0"/>
                  </a:moveTo>
                  <a:lnTo>
                    <a:pt x="3412" y="0"/>
                  </a:lnTo>
                  <a:cubicBezTo>
                    <a:pt x="216" y="432"/>
                    <a:pt x="1" y="5151"/>
                    <a:pt x="1" y="5151"/>
                  </a:cubicBezTo>
                  <a:cubicBezTo>
                    <a:pt x="5515" y="2994"/>
                    <a:pt x="3412" y="1"/>
                    <a:pt x="3412" y="0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56"/>
            <p:cNvSpPr/>
            <p:nvPr/>
          </p:nvSpPr>
          <p:spPr>
            <a:xfrm>
              <a:off x="3137175" y="3271750"/>
              <a:ext cx="65100" cy="73850"/>
            </a:xfrm>
            <a:custGeom>
              <a:avLst/>
              <a:gdLst/>
              <a:ahLst/>
              <a:cxnLst/>
              <a:rect l="l" t="t" r="r" b="b"/>
              <a:pathLst>
                <a:path w="2604" h="2954" extrusionOk="0">
                  <a:moveTo>
                    <a:pt x="739" y="0"/>
                  </a:moveTo>
                  <a:cubicBezTo>
                    <a:pt x="732" y="0"/>
                    <a:pt x="729" y="0"/>
                    <a:pt x="729" y="0"/>
                  </a:cubicBezTo>
                  <a:cubicBezTo>
                    <a:pt x="1" y="1524"/>
                    <a:pt x="2010" y="2953"/>
                    <a:pt x="2010" y="2953"/>
                  </a:cubicBezTo>
                  <a:cubicBezTo>
                    <a:pt x="2603" y="62"/>
                    <a:pt x="887" y="0"/>
                    <a:pt x="739" y="0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56"/>
            <p:cNvSpPr/>
            <p:nvPr/>
          </p:nvSpPr>
          <p:spPr>
            <a:xfrm>
              <a:off x="3261875" y="3099175"/>
              <a:ext cx="64775" cy="73825"/>
            </a:xfrm>
            <a:custGeom>
              <a:avLst/>
              <a:gdLst/>
              <a:ahLst/>
              <a:cxnLst/>
              <a:rect l="l" t="t" r="r" b="b"/>
              <a:pathLst>
                <a:path w="2591" h="2953" extrusionOk="0">
                  <a:moveTo>
                    <a:pt x="1854" y="0"/>
                  </a:moveTo>
                  <a:cubicBezTo>
                    <a:pt x="1718" y="0"/>
                    <a:pt x="1" y="62"/>
                    <a:pt x="595" y="2953"/>
                  </a:cubicBezTo>
                  <a:lnTo>
                    <a:pt x="595" y="2953"/>
                  </a:lnTo>
                  <a:cubicBezTo>
                    <a:pt x="595" y="2953"/>
                    <a:pt x="2590" y="1510"/>
                    <a:pt x="1862" y="0"/>
                  </a:cubicBezTo>
                  <a:cubicBezTo>
                    <a:pt x="1863" y="0"/>
                    <a:pt x="1860" y="0"/>
                    <a:pt x="1854" y="0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2046" name="Google Shape;2046;p56"/>
          <p:cNvCxnSpPr/>
          <p:nvPr/>
        </p:nvCxnSpPr>
        <p:spPr>
          <a:xfrm>
            <a:off x="3332300" y="2193250"/>
            <a:ext cx="1089600" cy="452700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047" name="Google Shape;2047;p56"/>
          <p:cNvCxnSpPr>
            <a:endCxn id="2048" idx="1"/>
          </p:cNvCxnSpPr>
          <p:nvPr/>
        </p:nvCxnSpPr>
        <p:spPr>
          <a:xfrm rot="10800000" flipH="1">
            <a:off x="3603500" y="3266100"/>
            <a:ext cx="843600" cy="231300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049" name="Google Shape;2049;p56"/>
          <p:cNvCxnSpPr/>
          <p:nvPr/>
        </p:nvCxnSpPr>
        <p:spPr>
          <a:xfrm rot="10800000">
            <a:off x="4620050" y="1959800"/>
            <a:ext cx="1131900" cy="389100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050" name="Google Shape;2050;p56"/>
          <p:cNvCxnSpPr/>
          <p:nvPr/>
        </p:nvCxnSpPr>
        <p:spPr>
          <a:xfrm flipH="1">
            <a:off x="4577600" y="3601050"/>
            <a:ext cx="997500" cy="283200"/>
          </a:xfrm>
          <a:prstGeom prst="curvedConnector3">
            <a:avLst>
              <a:gd name="adj1" fmla="val 50000"/>
            </a:avLst>
          </a:pr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051" name="Google Shape;2051;p56"/>
          <p:cNvSpPr/>
          <p:nvPr/>
        </p:nvSpPr>
        <p:spPr>
          <a:xfrm>
            <a:off x="2894024" y="1865130"/>
            <a:ext cx="790282" cy="843419"/>
          </a:xfrm>
          <a:custGeom>
            <a:avLst/>
            <a:gdLst/>
            <a:ahLst/>
            <a:cxnLst/>
            <a:rect l="l" t="t" r="r" b="b"/>
            <a:pathLst>
              <a:path w="20063" h="21412" extrusionOk="0">
                <a:moveTo>
                  <a:pt x="10031" y="1"/>
                </a:moveTo>
                <a:cubicBezTo>
                  <a:pt x="4490" y="1"/>
                  <a:pt x="0" y="4801"/>
                  <a:pt x="0" y="10706"/>
                </a:cubicBezTo>
                <a:cubicBezTo>
                  <a:pt x="0" y="16612"/>
                  <a:pt x="4490" y="21411"/>
                  <a:pt x="10031" y="21411"/>
                </a:cubicBezTo>
                <a:cubicBezTo>
                  <a:pt x="15573" y="21411"/>
                  <a:pt x="20063" y="16612"/>
                  <a:pt x="20063" y="10706"/>
                </a:cubicBezTo>
                <a:cubicBezTo>
                  <a:pt x="20063" y="4801"/>
                  <a:pt x="15573" y="1"/>
                  <a:pt x="1003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2" name="Google Shape;2052;p56"/>
          <p:cNvSpPr/>
          <p:nvPr/>
        </p:nvSpPr>
        <p:spPr>
          <a:xfrm>
            <a:off x="5173105" y="3302931"/>
            <a:ext cx="790282" cy="842867"/>
          </a:xfrm>
          <a:custGeom>
            <a:avLst/>
            <a:gdLst/>
            <a:ahLst/>
            <a:cxnLst/>
            <a:rect l="l" t="t" r="r" b="b"/>
            <a:pathLst>
              <a:path w="20063" h="21398" extrusionOk="0">
                <a:moveTo>
                  <a:pt x="10032" y="0"/>
                </a:moveTo>
                <a:cubicBezTo>
                  <a:pt x="4490" y="0"/>
                  <a:pt x="1" y="4787"/>
                  <a:pt x="1" y="10706"/>
                </a:cubicBezTo>
                <a:cubicBezTo>
                  <a:pt x="1" y="16611"/>
                  <a:pt x="4490" y="21398"/>
                  <a:pt x="10032" y="21398"/>
                </a:cubicBezTo>
                <a:cubicBezTo>
                  <a:pt x="15573" y="21398"/>
                  <a:pt x="20063" y="16611"/>
                  <a:pt x="20063" y="10706"/>
                </a:cubicBezTo>
                <a:cubicBezTo>
                  <a:pt x="20063" y="4787"/>
                  <a:pt x="15573" y="0"/>
                  <a:pt x="100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3" name="Google Shape;2053;p56"/>
          <p:cNvSpPr/>
          <p:nvPr/>
        </p:nvSpPr>
        <p:spPr>
          <a:xfrm>
            <a:off x="2997332" y="3065344"/>
            <a:ext cx="790321" cy="843419"/>
          </a:xfrm>
          <a:custGeom>
            <a:avLst/>
            <a:gdLst/>
            <a:ahLst/>
            <a:cxnLst/>
            <a:rect l="l" t="t" r="r" b="b"/>
            <a:pathLst>
              <a:path w="20064" h="21412" extrusionOk="0">
                <a:moveTo>
                  <a:pt x="10032" y="0"/>
                </a:moveTo>
                <a:cubicBezTo>
                  <a:pt x="4491" y="0"/>
                  <a:pt x="1" y="4800"/>
                  <a:pt x="1" y="10706"/>
                </a:cubicBezTo>
                <a:cubicBezTo>
                  <a:pt x="1" y="16611"/>
                  <a:pt x="4491" y="21411"/>
                  <a:pt x="10032" y="21411"/>
                </a:cubicBezTo>
                <a:cubicBezTo>
                  <a:pt x="15574" y="21411"/>
                  <a:pt x="20063" y="16611"/>
                  <a:pt x="20063" y="10706"/>
                </a:cubicBezTo>
                <a:cubicBezTo>
                  <a:pt x="20063" y="4800"/>
                  <a:pt x="15574" y="0"/>
                  <a:pt x="100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4" name="Google Shape;2054;p56"/>
          <p:cNvGrpSpPr/>
          <p:nvPr/>
        </p:nvGrpSpPr>
        <p:grpSpPr>
          <a:xfrm>
            <a:off x="3090221" y="3247981"/>
            <a:ext cx="683889" cy="822148"/>
            <a:chOff x="2204175" y="4415425"/>
            <a:chExt cx="434050" cy="521800"/>
          </a:xfrm>
        </p:grpSpPr>
        <p:sp>
          <p:nvSpPr>
            <p:cNvPr id="2055" name="Google Shape;2055;p56"/>
            <p:cNvSpPr/>
            <p:nvPr/>
          </p:nvSpPr>
          <p:spPr>
            <a:xfrm>
              <a:off x="2257100" y="4710700"/>
              <a:ext cx="310800" cy="226525"/>
            </a:xfrm>
            <a:custGeom>
              <a:avLst/>
              <a:gdLst/>
              <a:ahLst/>
              <a:cxnLst/>
              <a:rect l="l" t="t" r="r" b="b"/>
              <a:pathLst>
                <a:path w="12432" h="9061" extrusionOk="0">
                  <a:moveTo>
                    <a:pt x="3155" y="1"/>
                  </a:moveTo>
                  <a:cubicBezTo>
                    <a:pt x="1416" y="1"/>
                    <a:pt x="0" y="1416"/>
                    <a:pt x="0" y="3156"/>
                  </a:cubicBezTo>
                  <a:lnTo>
                    <a:pt x="0" y="5906"/>
                  </a:lnTo>
                  <a:cubicBezTo>
                    <a:pt x="0" y="7645"/>
                    <a:pt x="1416" y="9061"/>
                    <a:pt x="3155" y="9061"/>
                  </a:cubicBezTo>
                  <a:lnTo>
                    <a:pt x="9276" y="9061"/>
                  </a:lnTo>
                  <a:cubicBezTo>
                    <a:pt x="11016" y="9061"/>
                    <a:pt x="12431" y="7645"/>
                    <a:pt x="12431" y="5906"/>
                  </a:cubicBezTo>
                  <a:lnTo>
                    <a:pt x="12431" y="1268"/>
                  </a:lnTo>
                  <a:cubicBezTo>
                    <a:pt x="12431" y="567"/>
                    <a:pt x="11865" y="1"/>
                    <a:pt x="11177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56"/>
            <p:cNvSpPr/>
            <p:nvPr/>
          </p:nvSpPr>
          <p:spPr>
            <a:xfrm>
              <a:off x="2289450" y="4706575"/>
              <a:ext cx="214750" cy="117750"/>
            </a:xfrm>
            <a:custGeom>
              <a:avLst/>
              <a:gdLst/>
              <a:ahLst/>
              <a:cxnLst/>
              <a:rect l="l" t="t" r="r" b="b"/>
              <a:pathLst>
                <a:path w="8590" h="4710" extrusionOk="0">
                  <a:moveTo>
                    <a:pt x="6493" y="1"/>
                  </a:moveTo>
                  <a:cubicBezTo>
                    <a:pt x="6180" y="1"/>
                    <a:pt x="5865" y="42"/>
                    <a:pt x="5555" y="125"/>
                  </a:cubicBezTo>
                  <a:cubicBezTo>
                    <a:pt x="3857" y="610"/>
                    <a:pt x="1511" y="98"/>
                    <a:pt x="1" y="1082"/>
                  </a:cubicBezTo>
                  <a:lnTo>
                    <a:pt x="1131" y="4703"/>
                  </a:lnTo>
                  <a:lnTo>
                    <a:pt x="1131" y="4703"/>
                  </a:lnTo>
                  <a:lnTo>
                    <a:pt x="8589" y="705"/>
                  </a:lnTo>
                  <a:cubicBezTo>
                    <a:pt x="7980" y="238"/>
                    <a:pt x="7243" y="1"/>
                    <a:pt x="6493" y="1"/>
                  </a:cubicBezTo>
                  <a:close/>
                  <a:moveTo>
                    <a:pt x="1131" y="4703"/>
                  </a:moveTo>
                  <a:lnTo>
                    <a:pt x="1120" y="4709"/>
                  </a:lnTo>
                  <a:lnTo>
                    <a:pt x="1133" y="4709"/>
                  </a:lnTo>
                  <a:lnTo>
                    <a:pt x="1131" y="4703"/>
                  </a:lnTo>
                  <a:close/>
                </a:path>
              </a:pathLst>
            </a:custGeom>
            <a:solidFill>
              <a:srgbClr val="FDFC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56"/>
            <p:cNvSpPr/>
            <p:nvPr/>
          </p:nvSpPr>
          <p:spPr>
            <a:xfrm>
              <a:off x="2511250" y="4582500"/>
              <a:ext cx="100175" cy="71875"/>
            </a:xfrm>
            <a:custGeom>
              <a:avLst/>
              <a:gdLst/>
              <a:ahLst/>
              <a:cxnLst/>
              <a:rect l="l" t="t" r="r" b="b"/>
              <a:pathLst>
                <a:path w="4007" h="2875" extrusionOk="0">
                  <a:moveTo>
                    <a:pt x="2510" y="0"/>
                  </a:moveTo>
                  <a:cubicBezTo>
                    <a:pt x="1862" y="0"/>
                    <a:pt x="1524" y="720"/>
                    <a:pt x="1524" y="720"/>
                  </a:cubicBezTo>
                  <a:cubicBezTo>
                    <a:pt x="1524" y="720"/>
                    <a:pt x="0" y="2203"/>
                    <a:pt x="2225" y="2863"/>
                  </a:cubicBezTo>
                  <a:lnTo>
                    <a:pt x="2238" y="2863"/>
                  </a:lnTo>
                  <a:cubicBezTo>
                    <a:pt x="2262" y="2871"/>
                    <a:pt x="2286" y="2874"/>
                    <a:pt x="2311" y="2874"/>
                  </a:cubicBezTo>
                  <a:cubicBezTo>
                    <a:pt x="2935" y="2874"/>
                    <a:pt x="4006" y="698"/>
                    <a:pt x="3047" y="153"/>
                  </a:cubicBezTo>
                  <a:cubicBezTo>
                    <a:pt x="2850" y="44"/>
                    <a:pt x="2671" y="0"/>
                    <a:pt x="2510" y="0"/>
                  </a:cubicBezTo>
                  <a:close/>
                </a:path>
              </a:pathLst>
            </a:custGeom>
            <a:solidFill>
              <a:srgbClr val="ECBD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56"/>
            <p:cNvSpPr/>
            <p:nvPr/>
          </p:nvSpPr>
          <p:spPr>
            <a:xfrm>
              <a:off x="2511250" y="4582500"/>
              <a:ext cx="100175" cy="71875"/>
            </a:xfrm>
            <a:custGeom>
              <a:avLst/>
              <a:gdLst/>
              <a:ahLst/>
              <a:cxnLst/>
              <a:rect l="l" t="t" r="r" b="b"/>
              <a:pathLst>
                <a:path w="4007" h="2875" extrusionOk="0">
                  <a:moveTo>
                    <a:pt x="2510" y="0"/>
                  </a:moveTo>
                  <a:cubicBezTo>
                    <a:pt x="1862" y="0"/>
                    <a:pt x="1524" y="720"/>
                    <a:pt x="1524" y="720"/>
                  </a:cubicBezTo>
                  <a:cubicBezTo>
                    <a:pt x="1524" y="720"/>
                    <a:pt x="0" y="2203"/>
                    <a:pt x="2225" y="2863"/>
                  </a:cubicBezTo>
                  <a:lnTo>
                    <a:pt x="2238" y="2863"/>
                  </a:lnTo>
                  <a:cubicBezTo>
                    <a:pt x="2262" y="2871"/>
                    <a:pt x="2286" y="2874"/>
                    <a:pt x="2311" y="2874"/>
                  </a:cubicBezTo>
                  <a:cubicBezTo>
                    <a:pt x="2935" y="2874"/>
                    <a:pt x="4006" y="698"/>
                    <a:pt x="3047" y="153"/>
                  </a:cubicBezTo>
                  <a:cubicBezTo>
                    <a:pt x="2850" y="44"/>
                    <a:pt x="2671" y="0"/>
                    <a:pt x="2510" y="0"/>
                  </a:cubicBezTo>
                  <a:close/>
                </a:path>
              </a:pathLst>
            </a:custGeom>
            <a:solidFill>
              <a:srgbClr val="CDA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56"/>
            <p:cNvSpPr/>
            <p:nvPr/>
          </p:nvSpPr>
          <p:spPr>
            <a:xfrm>
              <a:off x="2560450" y="4599125"/>
              <a:ext cx="28675" cy="34750"/>
            </a:xfrm>
            <a:custGeom>
              <a:avLst/>
              <a:gdLst/>
              <a:ahLst/>
              <a:cxnLst/>
              <a:rect l="l" t="t" r="r" b="b"/>
              <a:pathLst>
                <a:path w="1147" h="1390" extrusionOk="0">
                  <a:moveTo>
                    <a:pt x="621" y="1"/>
                  </a:moveTo>
                  <a:cubicBezTo>
                    <a:pt x="270" y="1"/>
                    <a:pt x="41" y="783"/>
                    <a:pt x="41" y="783"/>
                  </a:cubicBezTo>
                  <a:cubicBezTo>
                    <a:pt x="41" y="783"/>
                    <a:pt x="1" y="850"/>
                    <a:pt x="82" y="850"/>
                  </a:cubicBezTo>
                  <a:cubicBezTo>
                    <a:pt x="163" y="850"/>
                    <a:pt x="230" y="823"/>
                    <a:pt x="297" y="783"/>
                  </a:cubicBezTo>
                  <a:cubicBezTo>
                    <a:pt x="338" y="756"/>
                    <a:pt x="365" y="742"/>
                    <a:pt x="405" y="742"/>
                  </a:cubicBezTo>
                  <a:cubicBezTo>
                    <a:pt x="594" y="742"/>
                    <a:pt x="459" y="1201"/>
                    <a:pt x="607" y="1376"/>
                  </a:cubicBezTo>
                  <a:lnTo>
                    <a:pt x="634" y="1389"/>
                  </a:lnTo>
                  <a:cubicBezTo>
                    <a:pt x="810" y="1389"/>
                    <a:pt x="1147" y="216"/>
                    <a:pt x="742" y="28"/>
                  </a:cubicBezTo>
                  <a:cubicBezTo>
                    <a:pt x="715" y="1"/>
                    <a:pt x="675" y="1"/>
                    <a:pt x="621" y="1"/>
                  </a:cubicBezTo>
                  <a:close/>
                </a:path>
              </a:pathLst>
            </a:custGeom>
            <a:solidFill>
              <a:srgbClr val="CDA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56"/>
            <p:cNvSpPr/>
            <p:nvPr/>
          </p:nvSpPr>
          <p:spPr>
            <a:xfrm>
              <a:off x="2554725" y="4582625"/>
              <a:ext cx="24975" cy="36750"/>
            </a:xfrm>
            <a:custGeom>
              <a:avLst/>
              <a:gdLst/>
              <a:ahLst/>
              <a:cxnLst/>
              <a:rect l="l" t="t" r="r" b="b"/>
              <a:pathLst>
                <a:path w="999" h="1470" extrusionOk="0">
                  <a:moveTo>
                    <a:pt x="769" y="0"/>
                  </a:moveTo>
                  <a:cubicBezTo>
                    <a:pt x="661" y="0"/>
                    <a:pt x="553" y="14"/>
                    <a:pt x="459" y="54"/>
                  </a:cubicBezTo>
                  <a:cubicBezTo>
                    <a:pt x="284" y="580"/>
                    <a:pt x="135" y="1025"/>
                    <a:pt x="1" y="1375"/>
                  </a:cubicBezTo>
                  <a:cubicBezTo>
                    <a:pt x="27" y="1402"/>
                    <a:pt x="54" y="1429"/>
                    <a:pt x="81" y="1470"/>
                  </a:cubicBezTo>
                  <a:cubicBezTo>
                    <a:pt x="81" y="1470"/>
                    <a:pt x="230" y="229"/>
                    <a:pt x="998" y="27"/>
                  </a:cubicBezTo>
                  <a:cubicBezTo>
                    <a:pt x="917" y="0"/>
                    <a:pt x="850" y="0"/>
                    <a:pt x="769" y="0"/>
                  </a:cubicBezTo>
                  <a:close/>
                </a:path>
              </a:pathLst>
            </a:custGeom>
            <a:solidFill>
              <a:srgbClr val="CDA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56"/>
            <p:cNvSpPr/>
            <p:nvPr/>
          </p:nvSpPr>
          <p:spPr>
            <a:xfrm>
              <a:off x="2204175" y="4415550"/>
              <a:ext cx="434050" cy="253350"/>
            </a:xfrm>
            <a:custGeom>
              <a:avLst/>
              <a:gdLst/>
              <a:ahLst/>
              <a:cxnLst/>
              <a:rect l="l" t="t" r="r" b="b"/>
              <a:pathLst>
                <a:path w="17362" h="10134" extrusionOk="0">
                  <a:moveTo>
                    <a:pt x="13643" y="1"/>
                  </a:moveTo>
                  <a:cubicBezTo>
                    <a:pt x="13537" y="1"/>
                    <a:pt x="13426" y="8"/>
                    <a:pt x="13308" y="23"/>
                  </a:cubicBezTo>
                  <a:cubicBezTo>
                    <a:pt x="12016" y="179"/>
                    <a:pt x="10907" y="230"/>
                    <a:pt x="9893" y="230"/>
                  </a:cubicBezTo>
                  <a:cubicBezTo>
                    <a:pt x="8981" y="230"/>
                    <a:pt x="8145" y="189"/>
                    <a:pt x="7322" y="144"/>
                  </a:cubicBezTo>
                  <a:cubicBezTo>
                    <a:pt x="6559" y="89"/>
                    <a:pt x="5796" y="61"/>
                    <a:pt x="5033" y="61"/>
                  </a:cubicBezTo>
                  <a:cubicBezTo>
                    <a:pt x="4488" y="61"/>
                    <a:pt x="3943" y="75"/>
                    <a:pt x="3398" y="103"/>
                  </a:cubicBezTo>
                  <a:cubicBezTo>
                    <a:pt x="0" y="306"/>
                    <a:pt x="1564" y="7519"/>
                    <a:pt x="3452" y="9703"/>
                  </a:cubicBezTo>
                  <a:cubicBezTo>
                    <a:pt x="3452" y="9703"/>
                    <a:pt x="5807" y="10133"/>
                    <a:pt x="8338" y="10133"/>
                  </a:cubicBezTo>
                  <a:cubicBezTo>
                    <a:pt x="10443" y="10133"/>
                    <a:pt x="12670" y="9836"/>
                    <a:pt x="13766" y="8746"/>
                  </a:cubicBezTo>
                  <a:cubicBezTo>
                    <a:pt x="13766" y="8746"/>
                    <a:pt x="17361" y="1"/>
                    <a:pt x="13643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56"/>
            <p:cNvSpPr/>
            <p:nvPr/>
          </p:nvSpPr>
          <p:spPr>
            <a:xfrm>
              <a:off x="2534175" y="4415425"/>
              <a:ext cx="53275" cy="201600"/>
            </a:xfrm>
            <a:custGeom>
              <a:avLst/>
              <a:gdLst/>
              <a:ahLst/>
              <a:cxnLst/>
              <a:rect l="l" t="t" r="r" b="b"/>
              <a:pathLst>
                <a:path w="2131" h="8064" extrusionOk="0">
                  <a:moveTo>
                    <a:pt x="445" y="1"/>
                  </a:moveTo>
                  <a:lnTo>
                    <a:pt x="458" y="14"/>
                  </a:lnTo>
                  <a:cubicBezTo>
                    <a:pt x="337" y="14"/>
                    <a:pt x="229" y="14"/>
                    <a:pt x="121" y="28"/>
                  </a:cubicBezTo>
                  <a:lnTo>
                    <a:pt x="0" y="41"/>
                  </a:lnTo>
                  <a:cubicBezTo>
                    <a:pt x="283" y="108"/>
                    <a:pt x="539" y="216"/>
                    <a:pt x="769" y="392"/>
                  </a:cubicBezTo>
                  <a:cubicBezTo>
                    <a:pt x="1753" y="1147"/>
                    <a:pt x="1820" y="1780"/>
                    <a:pt x="1685" y="2980"/>
                  </a:cubicBezTo>
                  <a:cubicBezTo>
                    <a:pt x="1564" y="3911"/>
                    <a:pt x="1011" y="6809"/>
                    <a:pt x="769" y="7996"/>
                  </a:cubicBezTo>
                  <a:cubicBezTo>
                    <a:pt x="782" y="8023"/>
                    <a:pt x="809" y="8036"/>
                    <a:pt x="836" y="8063"/>
                  </a:cubicBezTo>
                  <a:cubicBezTo>
                    <a:pt x="1281" y="6850"/>
                    <a:pt x="2130" y="4275"/>
                    <a:pt x="2130" y="2360"/>
                  </a:cubicBezTo>
                  <a:cubicBezTo>
                    <a:pt x="2130" y="1012"/>
                    <a:pt x="1712" y="1"/>
                    <a:pt x="445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56"/>
            <p:cNvSpPr/>
            <p:nvPr/>
          </p:nvSpPr>
          <p:spPr>
            <a:xfrm>
              <a:off x="2231100" y="4459450"/>
              <a:ext cx="349600" cy="294700"/>
            </a:xfrm>
            <a:custGeom>
              <a:avLst/>
              <a:gdLst/>
              <a:ahLst/>
              <a:cxnLst/>
              <a:rect l="l" t="t" r="r" b="b"/>
              <a:pathLst>
                <a:path w="13984" h="11788" extrusionOk="0">
                  <a:moveTo>
                    <a:pt x="5075" y="0"/>
                  </a:moveTo>
                  <a:cubicBezTo>
                    <a:pt x="4640" y="0"/>
                    <a:pt x="4113" y="113"/>
                    <a:pt x="3454" y="397"/>
                  </a:cubicBezTo>
                  <a:cubicBezTo>
                    <a:pt x="2159" y="950"/>
                    <a:pt x="1957" y="5561"/>
                    <a:pt x="2604" y="7246"/>
                  </a:cubicBezTo>
                  <a:cubicBezTo>
                    <a:pt x="2604" y="7246"/>
                    <a:pt x="2120" y="6416"/>
                    <a:pt x="1499" y="6416"/>
                  </a:cubicBezTo>
                  <a:cubicBezTo>
                    <a:pt x="1298" y="6416"/>
                    <a:pt x="1083" y="6503"/>
                    <a:pt x="865" y="6734"/>
                  </a:cubicBezTo>
                  <a:cubicBezTo>
                    <a:pt x="0" y="7638"/>
                    <a:pt x="523" y="8975"/>
                    <a:pt x="2101" y="8975"/>
                  </a:cubicBezTo>
                  <a:cubicBezTo>
                    <a:pt x="2147" y="8975"/>
                    <a:pt x="2193" y="8974"/>
                    <a:pt x="2240" y="8972"/>
                  </a:cubicBezTo>
                  <a:lnTo>
                    <a:pt x="2240" y="8972"/>
                  </a:lnTo>
                  <a:cubicBezTo>
                    <a:pt x="2240" y="8972"/>
                    <a:pt x="2051" y="11426"/>
                    <a:pt x="2887" y="11749"/>
                  </a:cubicBezTo>
                  <a:cubicBezTo>
                    <a:pt x="2954" y="11775"/>
                    <a:pt x="3069" y="11788"/>
                    <a:pt x="3224" y="11788"/>
                  </a:cubicBezTo>
                  <a:cubicBezTo>
                    <a:pt x="4996" y="11788"/>
                    <a:pt x="12017" y="10181"/>
                    <a:pt x="12959" y="9201"/>
                  </a:cubicBezTo>
                  <a:cubicBezTo>
                    <a:pt x="13984" y="8123"/>
                    <a:pt x="13283" y="6141"/>
                    <a:pt x="12541" y="6087"/>
                  </a:cubicBezTo>
                  <a:cubicBezTo>
                    <a:pt x="12541" y="6087"/>
                    <a:pt x="13781" y="1031"/>
                    <a:pt x="12069" y="397"/>
                  </a:cubicBezTo>
                  <a:cubicBezTo>
                    <a:pt x="11820" y="302"/>
                    <a:pt x="11603" y="261"/>
                    <a:pt x="11409" y="261"/>
                  </a:cubicBezTo>
                  <a:cubicBezTo>
                    <a:pt x="10278" y="261"/>
                    <a:pt x="9917" y="1638"/>
                    <a:pt x="8456" y="1718"/>
                  </a:cubicBezTo>
                  <a:cubicBezTo>
                    <a:pt x="8436" y="1719"/>
                    <a:pt x="8416" y="1719"/>
                    <a:pt x="8397" y="1719"/>
                  </a:cubicBezTo>
                  <a:cubicBezTo>
                    <a:pt x="7744" y="1719"/>
                    <a:pt x="7336" y="1287"/>
                    <a:pt x="6878" y="855"/>
                  </a:cubicBezTo>
                  <a:cubicBezTo>
                    <a:pt x="6424" y="428"/>
                    <a:pt x="5923" y="0"/>
                    <a:pt x="5075" y="0"/>
                  </a:cubicBezTo>
                  <a:close/>
                </a:path>
              </a:pathLst>
            </a:custGeom>
            <a:solidFill>
              <a:srgbClr val="CDA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56"/>
            <p:cNvSpPr/>
            <p:nvPr/>
          </p:nvSpPr>
          <p:spPr>
            <a:xfrm>
              <a:off x="2342375" y="4620700"/>
              <a:ext cx="55650" cy="30825"/>
            </a:xfrm>
            <a:custGeom>
              <a:avLst/>
              <a:gdLst/>
              <a:ahLst/>
              <a:cxnLst/>
              <a:rect l="l" t="t" r="r" b="b"/>
              <a:pathLst>
                <a:path w="2226" h="1233" extrusionOk="0">
                  <a:moveTo>
                    <a:pt x="958" y="1"/>
                  </a:moveTo>
                  <a:cubicBezTo>
                    <a:pt x="701" y="1"/>
                    <a:pt x="459" y="95"/>
                    <a:pt x="270" y="257"/>
                  </a:cubicBezTo>
                  <a:cubicBezTo>
                    <a:pt x="176" y="338"/>
                    <a:pt x="81" y="419"/>
                    <a:pt x="14" y="513"/>
                  </a:cubicBezTo>
                  <a:cubicBezTo>
                    <a:pt x="0" y="540"/>
                    <a:pt x="0" y="567"/>
                    <a:pt x="27" y="594"/>
                  </a:cubicBezTo>
                  <a:cubicBezTo>
                    <a:pt x="38" y="599"/>
                    <a:pt x="50" y="603"/>
                    <a:pt x="60" y="603"/>
                  </a:cubicBezTo>
                  <a:cubicBezTo>
                    <a:pt x="74" y="603"/>
                    <a:pt x="87" y="596"/>
                    <a:pt x="95" y="580"/>
                  </a:cubicBezTo>
                  <a:lnTo>
                    <a:pt x="108" y="580"/>
                  </a:lnTo>
                  <a:cubicBezTo>
                    <a:pt x="176" y="486"/>
                    <a:pt x="270" y="405"/>
                    <a:pt x="364" y="324"/>
                  </a:cubicBezTo>
                  <a:cubicBezTo>
                    <a:pt x="540" y="189"/>
                    <a:pt x="742" y="109"/>
                    <a:pt x="958" y="109"/>
                  </a:cubicBezTo>
                  <a:lnTo>
                    <a:pt x="1079" y="109"/>
                  </a:lnTo>
                  <a:cubicBezTo>
                    <a:pt x="1227" y="135"/>
                    <a:pt x="1362" y="203"/>
                    <a:pt x="1470" y="311"/>
                  </a:cubicBezTo>
                  <a:cubicBezTo>
                    <a:pt x="1659" y="473"/>
                    <a:pt x="1821" y="661"/>
                    <a:pt x="1942" y="877"/>
                  </a:cubicBezTo>
                  <a:cubicBezTo>
                    <a:pt x="1996" y="958"/>
                    <a:pt x="2036" y="1039"/>
                    <a:pt x="2077" y="1106"/>
                  </a:cubicBezTo>
                  <a:lnTo>
                    <a:pt x="2104" y="1174"/>
                  </a:lnTo>
                  <a:cubicBezTo>
                    <a:pt x="2117" y="1187"/>
                    <a:pt x="2117" y="1187"/>
                    <a:pt x="2117" y="1201"/>
                  </a:cubicBezTo>
                  <a:cubicBezTo>
                    <a:pt x="2127" y="1220"/>
                    <a:pt x="2144" y="1233"/>
                    <a:pt x="2163" y="1233"/>
                  </a:cubicBezTo>
                  <a:cubicBezTo>
                    <a:pt x="2170" y="1233"/>
                    <a:pt x="2177" y="1231"/>
                    <a:pt x="2185" y="1228"/>
                  </a:cubicBezTo>
                  <a:cubicBezTo>
                    <a:pt x="2212" y="1214"/>
                    <a:pt x="2225" y="1187"/>
                    <a:pt x="2212" y="1160"/>
                  </a:cubicBezTo>
                  <a:cubicBezTo>
                    <a:pt x="2131" y="971"/>
                    <a:pt x="2023" y="783"/>
                    <a:pt x="1901" y="621"/>
                  </a:cubicBezTo>
                  <a:cubicBezTo>
                    <a:pt x="1794" y="473"/>
                    <a:pt x="1672" y="338"/>
                    <a:pt x="1537" y="230"/>
                  </a:cubicBezTo>
                  <a:cubicBezTo>
                    <a:pt x="1416" y="109"/>
                    <a:pt x="1254" y="41"/>
                    <a:pt x="1092" y="1"/>
                  </a:cubicBezTo>
                  <a:close/>
                </a:path>
              </a:pathLst>
            </a:custGeom>
            <a:solidFill>
              <a:srgbClr val="7B6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56"/>
            <p:cNvSpPr/>
            <p:nvPr/>
          </p:nvSpPr>
          <p:spPr>
            <a:xfrm>
              <a:off x="2482600" y="4596100"/>
              <a:ext cx="35650" cy="34500"/>
            </a:xfrm>
            <a:custGeom>
              <a:avLst/>
              <a:gdLst/>
              <a:ahLst/>
              <a:cxnLst/>
              <a:rect l="l" t="t" r="r" b="b"/>
              <a:pathLst>
                <a:path w="1426" h="1380" extrusionOk="0">
                  <a:moveTo>
                    <a:pt x="944" y="0"/>
                  </a:moveTo>
                  <a:cubicBezTo>
                    <a:pt x="877" y="0"/>
                    <a:pt x="809" y="14"/>
                    <a:pt x="755" y="27"/>
                  </a:cubicBezTo>
                  <a:cubicBezTo>
                    <a:pt x="620" y="81"/>
                    <a:pt x="513" y="176"/>
                    <a:pt x="445" y="297"/>
                  </a:cubicBezTo>
                  <a:cubicBezTo>
                    <a:pt x="310" y="499"/>
                    <a:pt x="202" y="715"/>
                    <a:pt x="122" y="944"/>
                  </a:cubicBezTo>
                  <a:cubicBezTo>
                    <a:pt x="41" y="1146"/>
                    <a:pt x="0" y="1308"/>
                    <a:pt x="0" y="1308"/>
                  </a:cubicBezTo>
                  <a:cubicBezTo>
                    <a:pt x="0" y="1335"/>
                    <a:pt x="14" y="1376"/>
                    <a:pt x="41" y="1376"/>
                  </a:cubicBezTo>
                  <a:cubicBezTo>
                    <a:pt x="46" y="1378"/>
                    <a:pt x="51" y="1379"/>
                    <a:pt x="55" y="1379"/>
                  </a:cubicBezTo>
                  <a:cubicBezTo>
                    <a:pt x="77" y="1379"/>
                    <a:pt x="97" y="1357"/>
                    <a:pt x="108" y="1335"/>
                  </a:cubicBezTo>
                  <a:lnTo>
                    <a:pt x="122" y="1295"/>
                  </a:lnTo>
                  <a:cubicBezTo>
                    <a:pt x="175" y="1079"/>
                    <a:pt x="256" y="863"/>
                    <a:pt x="351" y="661"/>
                  </a:cubicBezTo>
                  <a:cubicBezTo>
                    <a:pt x="405" y="540"/>
                    <a:pt x="472" y="418"/>
                    <a:pt x="553" y="311"/>
                  </a:cubicBezTo>
                  <a:cubicBezTo>
                    <a:pt x="607" y="230"/>
                    <a:pt x="688" y="162"/>
                    <a:pt x="782" y="135"/>
                  </a:cubicBezTo>
                  <a:cubicBezTo>
                    <a:pt x="836" y="108"/>
                    <a:pt x="890" y="108"/>
                    <a:pt x="957" y="108"/>
                  </a:cubicBezTo>
                  <a:cubicBezTo>
                    <a:pt x="1052" y="108"/>
                    <a:pt x="1160" y="135"/>
                    <a:pt x="1227" y="203"/>
                  </a:cubicBezTo>
                  <a:cubicBezTo>
                    <a:pt x="1254" y="230"/>
                    <a:pt x="1281" y="257"/>
                    <a:pt x="1308" y="284"/>
                  </a:cubicBezTo>
                  <a:lnTo>
                    <a:pt x="1322" y="311"/>
                  </a:lnTo>
                  <a:cubicBezTo>
                    <a:pt x="1329" y="322"/>
                    <a:pt x="1341" y="327"/>
                    <a:pt x="1354" y="327"/>
                  </a:cubicBezTo>
                  <a:cubicBezTo>
                    <a:pt x="1387" y="327"/>
                    <a:pt x="1426" y="295"/>
                    <a:pt x="1416" y="257"/>
                  </a:cubicBezTo>
                  <a:lnTo>
                    <a:pt x="1402" y="257"/>
                  </a:lnTo>
                  <a:cubicBezTo>
                    <a:pt x="1375" y="216"/>
                    <a:pt x="1335" y="162"/>
                    <a:pt x="1295" y="135"/>
                  </a:cubicBezTo>
                  <a:cubicBezTo>
                    <a:pt x="1200" y="41"/>
                    <a:pt x="1065" y="0"/>
                    <a:pt x="944" y="0"/>
                  </a:cubicBezTo>
                  <a:close/>
                </a:path>
              </a:pathLst>
            </a:custGeom>
            <a:solidFill>
              <a:srgbClr val="7B6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56"/>
            <p:cNvSpPr/>
            <p:nvPr/>
          </p:nvSpPr>
          <p:spPr>
            <a:xfrm>
              <a:off x="2304000" y="4571800"/>
              <a:ext cx="110525" cy="35525"/>
            </a:xfrm>
            <a:custGeom>
              <a:avLst/>
              <a:gdLst/>
              <a:ahLst/>
              <a:cxnLst/>
              <a:rect l="l" t="t" r="r" b="b"/>
              <a:pathLst>
                <a:path w="4421" h="1421" extrusionOk="0">
                  <a:moveTo>
                    <a:pt x="3106" y="1"/>
                  </a:moveTo>
                  <a:cubicBezTo>
                    <a:pt x="2061" y="1"/>
                    <a:pt x="0" y="595"/>
                    <a:pt x="349" y="1040"/>
                  </a:cubicBezTo>
                  <a:cubicBezTo>
                    <a:pt x="535" y="1275"/>
                    <a:pt x="966" y="1420"/>
                    <a:pt x="1515" y="1420"/>
                  </a:cubicBezTo>
                  <a:cubicBezTo>
                    <a:pt x="2003" y="1420"/>
                    <a:pt x="2583" y="1306"/>
                    <a:pt x="3167" y="1040"/>
                  </a:cubicBezTo>
                  <a:cubicBezTo>
                    <a:pt x="4421" y="460"/>
                    <a:pt x="4286" y="190"/>
                    <a:pt x="3436" y="29"/>
                  </a:cubicBezTo>
                  <a:cubicBezTo>
                    <a:pt x="3345" y="10"/>
                    <a:pt x="3233" y="1"/>
                    <a:pt x="3106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56"/>
            <p:cNvSpPr/>
            <p:nvPr/>
          </p:nvSpPr>
          <p:spPr>
            <a:xfrm>
              <a:off x="2457600" y="4557675"/>
              <a:ext cx="88725" cy="31800"/>
            </a:xfrm>
            <a:custGeom>
              <a:avLst/>
              <a:gdLst/>
              <a:ahLst/>
              <a:cxnLst/>
              <a:rect l="l" t="t" r="r" b="b"/>
              <a:pathLst>
                <a:path w="3549" h="1272" extrusionOk="0">
                  <a:moveTo>
                    <a:pt x="1269" y="0"/>
                  </a:moveTo>
                  <a:cubicBezTo>
                    <a:pt x="937" y="0"/>
                    <a:pt x="651" y="63"/>
                    <a:pt x="501" y="230"/>
                  </a:cubicBezTo>
                  <a:cubicBezTo>
                    <a:pt x="1" y="767"/>
                    <a:pt x="1580" y="1271"/>
                    <a:pt x="2433" y="1271"/>
                  </a:cubicBezTo>
                  <a:cubicBezTo>
                    <a:pt x="2521" y="1271"/>
                    <a:pt x="2602" y="1266"/>
                    <a:pt x="2672" y="1254"/>
                  </a:cubicBezTo>
                  <a:cubicBezTo>
                    <a:pt x="3414" y="1146"/>
                    <a:pt x="3548" y="674"/>
                    <a:pt x="3171" y="445"/>
                  </a:cubicBezTo>
                  <a:cubicBezTo>
                    <a:pt x="2913" y="289"/>
                    <a:pt x="1983" y="0"/>
                    <a:pt x="1269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56"/>
            <p:cNvSpPr/>
            <p:nvPr/>
          </p:nvSpPr>
          <p:spPr>
            <a:xfrm>
              <a:off x="2422650" y="4613025"/>
              <a:ext cx="51650" cy="51800"/>
            </a:xfrm>
            <a:custGeom>
              <a:avLst/>
              <a:gdLst/>
              <a:ahLst/>
              <a:cxnLst/>
              <a:rect l="l" t="t" r="r" b="b"/>
              <a:pathLst>
                <a:path w="2066" h="2072" extrusionOk="0">
                  <a:moveTo>
                    <a:pt x="617" y="1"/>
                  </a:moveTo>
                  <a:cubicBezTo>
                    <a:pt x="0" y="1"/>
                    <a:pt x="190" y="1918"/>
                    <a:pt x="578" y="2047"/>
                  </a:cubicBezTo>
                  <a:cubicBezTo>
                    <a:pt x="624" y="2064"/>
                    <a:pt x="679" y="2072"/>
                    <a:pt x="740" y="2072"/>
                  </a:cubicBezTo>
                  <a:cubicBezTo>
                    <a:pt x="1217" y="2072"/>
                    <a:pt x="2065" y="1586"/>
                    <a:pt x="1886" y="1036"/>
                  </a:cubicBezTo>
                  <a:cubicBezTo>
                    <a:pt x="1791" y="745"/>
                    <a:pt x="1604" y="667"/>
                    <a:pt x="1432" y="667"/>
                  </a:cubicBezTo>
                  <a:cubicBezTo>
                    <a:pt x="1238" y="667"/>
                    <a:pt x="1063" y="766"/>
                    <a:pt x="1063" y="766"/>
                  </a:cubicBezTo>
                  <a:cubicBezTo>
                    <a:pt x="1063" y="766"/>
                    <a:pt x="1090" y="119"/>
                    <a:pt x="699" y="11"/>
                  </a:cubicBezTo>
                  <a:cubicBezTo>
                    <a:pt x="670" y="4"/>
                    <a:pt x="643" y="1"/>
                    <a:pt x="617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56"/>
            <p:cNvSpPr/>
            <p:nvPr/>
          </p:nvSpPr>
          <p:spPr>
            <a:xfrm>
              <a:off x="2424275" y="4680950"/>
              <a:ext cx="20250" cy="22350"/>
            </a:xfrm>
            <a:custGeom>
              <a:avLst/>
              <a:gdLst/>
              <a:ahLst/>
              <a:cxnLst/>
              <a:rect l="l" t="t" r="r" b="b"/>
              <a:pathLst>
                <a:path w="810" h="894" extrusionOk="0">
                  <a:moveTo>
                    <a:pt x="770" y="0"/>
                  </a:moveTo>
                  <a:cubicBezTo>
                    <a:pt x="766" y="0"/>
                    <a:pt x="761" y="2"/>
                    <a:pt x="756" y="4"/>
                  </a:cubicBezTo>
                  <a:cubicBezTo>
                    <a:pt x="729" y="4"/>
                    <a:pt x="702" y="31"/>
                    <a:pt x="715" y="58"/>
                  </a:cubicBezTo>
                  <a:lnTo>
                    <a:pt x="715" y="98"/>
                  </a:lnTo>
                  <a:lnTo>
                    <a:pt x="715" y="220"/>
                  </a:lnTo>
                  <a:cubicBezTo>
                    <a:pt x="715" y="341"/>
                    <a:pt x="702" y="476"/>
                    <a:pt x="675" y="597"/>
                  </a:cubicBezTo>
                  <a:cubicBezTo>
                    <a:pt x="661" y="651"/>
                    <a:pt x="648" y="705"/>
                    <a:pt x="607" y="746"/>
                  </a:cubicBezTo>
                  <a:cubicBezTo>
                    <a:pt x="594" y="773"/>
                    <a:pt x="567" y="786"/>
                    <a:pt x="540" y="800"/>
                  </a:cubicBezTo>
                  <a:lnTo>
                    <a:pt x="527" y="800"/>
                  </a:lnTo>
                  <a:cubicBezTo>
                    <a:pt x="500" y="800"/>
                    <a:pt x="473" y="786"/>
                    <a:pt x="459" y="773"/>
                  </a:cubicBezTo>
                  <a:cubicBezTo>
                    <a:pt x="405" y="732"/>
                    <a:pt x="351" y="678"/>
                    <a:pt x="324" y="624"/>
                  </a:cubicBezTo>
                  <a:cubicBezTo>
                    <a:pt x="257" y="516"/>
                    <a:pt x="203" y="409"/>
                    <a:pt x="176" y="287"/>
                  </a:cubicBezTo>
                  <a:cubicBezTo>
                    <a:pt x="149" y="233"/>
                    <a:pt x="135" y="193"/>
                    <a:pt x="122" y="166"/>
                  </a:cubicBezTo>
                  <a:cubicBezTo>
                    <a:pt x="122" y="152"/>
                    <a:pt x="122" y="139"/>
                    <a:pt x="122" y="125"/>
                  </a:cubicBezTo>
                  <a:lnTo>
                    <a:pt x="122" y="112"/>
                  </a:lnTo>
                  <a:cubicBezTo>
                    <a:pt x="109" y="85"/>
                    <a:pt x="82" y="71"/>
                    <a:pt x="55" y="71"/>
                  </a:cubicBezTo>
                  <a:cubicBezTo>
                    <a:pt x="14" y="85"/>
                    <a:pt x="1" y="125"/>
                    <a:pt x="14" y="152"/>
                  </a:cubicBezTo>
                  <a:cubicBezTo>
                    <a:pt x="55" y="274"/>
                    <a:pt x="95" y="395"/>
                    <a:pt x="149" y="516"/>
                  </a:cubicBezTo>
                  <a:cubicBezTo>
                    <a:pt x="189" y="597"/>
                    <a:pt x="243" y="692"/>
                    <a:pt x="297" y="773"/>
                  </a:cubicBezTo>
                  <a:cubicBezTo>
                    <a:pt x="324" y="800"/>
                    <a:pt x="365" y="827"/>
                    <a:pt x="405" y="853"/>
                  </a:cubicBezTo>
                  <a:cubicBezTo>
                    <a:pt x="432" y="880"/>
                    <a:pt x="486" y="894"/>
                    <a:pt x="527" y="894"/>
                  </a:cubicBezTo>
                  <a:lnTo>
                    <a:pt x="540" y="894"/>
                  </a:lnTo>
                  <a:cubicBezTo>
                    <a:pt x="607" y="894"/>
                    <a:pt x="661" y="853"/>
                    <a:pt x="702" y="800"/>
                  </a:cubicBezTo>
                  <a:cubicBezTo>
                    <a:pt x="742" y="719"/>
                    <a:pt x="783" y="624"/>
                    <a:pt x="796" y="516"/>
                  </a:cubicBezTo>
                  <a:cubicBezTo>
                    <a:pt x="810" y="422"/>
                    <a:pt x="810" y="314"/>
                    <a:pt x="810" y="220"/>
                  </a:cubicBezTo>
                  <a:lnTo>
                    <a:pt x="810" y="45"/>
                  </a:lnTo>
                  <a:cubicBezTo>
                    <a:pt x="810" y="22"/>
                    <a:pt x="792" y="0"/>
                    <a:pt x="770" y="0"/>
                  </a:cubicBezTo>
                  <a:close/>
                </a:path>
              </a:pathLst>
            </a:custGeom>
            <a:solidFill>
              <a:srgbClr val="7B6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70" name="Google Shape;2070;p56"/>
          <p:cNvSpPr/>
          <p:nvPr/>
        </p:nvSpPr>
        <p:spPr>
          <a:xfrm>
            <a:off x="2996268" y="3796178"/>
            <a:ext cx="896004" cy="285774"/>
          </a:xfrm>
          <a:custGeom>
            <a:avLst/>
            <a:gdLst/>
            <a:ahLst/>
            <a:cxnLst/>
            <a:rect l="l" t="t" r="r" b="b"/>
            <a:pathLst>
              <a:path w="22747" h="7255" extrusionOk="0">
                <a:moveTo>
                  <a:pt x="2522" y="1"/>
                </a:moveTo>
                <a:cubicBezTo>
                  <a:pt x="1133" y="1"/>
                  <a:pt x="1" y="1322"/>
                  <a:pt x="1" y="2940"/>
                </a:cubicBezTo>
                <a:lnTo>
                  <a:pt x="1" y="4315"/>
                </a:lnTo>
                <a:cubicBezTo>
                  <a:pt x="1" y="5933"/>
                  <a:pt x="1133" y="7255"/>
                  <a:pt x="2522" y="7255"/>
                </a:cubicBezTo>
                <a:lnTo>
                  <a:pt x="20225" y="7255"/>
                </a:lnTo>
                <a:cubicBezTo>
                  <a:pt x="21614" y="7255"/>
                  <a:pt x="22746" y="5933"/>
                  <a:pt x="22746" y="4315"/>
                </a:cubicBezTo>
                <a:lnTo>
                  <a:pt x="22746" y="2940"/>
                </a:lnTo>
                <a:cubicBezTo>
                  <a:pt x="22746" y="1322"/>
                  <a:pt x="21614" y="1"/>
                  <a:pt x="2022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8" name="Google Shape;2048;p56"/>
          <p:cNvSpPr/>
          <p:nvPr/>
        </p:nvSpPr>
        <p:spPr>
          <a:xfrm>
            <a:off x="4447100" y="1358400"/>
            <a:ext cx="170100" cy="38154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1" name="Google Shape;2071;p56"/>
          <p:cNvSpPr/>
          <p:nvPr/>
        </p:nvSpPr>
        <p:spPr>
          <a:xfrm>
            <a:off x="5349164" y="1965282"/>
            <a:ext cx="790321" cy="842867"/>
          </a:xfrm>
          <a:custGeom>
            <a:avLst/>
            <a:gdLst/>
            <a:ahLst/>
            <a:cxnLst/>
            <a:rect l="l" t="t" r="r" b="b"/>
            <a:pathLst>
              <a:path w="20064" h="21398" extrusionOk="0">
                <a:moveTo>
                  <a:pt x="10032" y="0"/>
                </a:moveTo>
                <a:cubicBezTo>
                  <a:pt x="4491" y="0"/>
                  <a:pt x="1" y="4786"/>
                  <a:pt x="1" y="10705"/>
                </a:cubicBezTo>
                <a:cubicBezTo>
                  <a:pt x="1" y="16611"/>
                  <a:pt x="4491" y="21397"/>
                  <a:pt x="10032" y="21397"/>
                </a:cubicBezTo>
                <a:cubicBezTo>
                  <a:pt x="15574" y="21397"/>
                  <a:pt x="20063" y="16611"/>
                  <a:pt x="20063" y="10705"/>
                </a:cubicBezTo>
                <a:cubicBezTo>
                  <a:pt x="20063" y="4786"/>
                  <a:pt x="15574" y="0"/>
                  <a:pt x="1003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2" name="Google Shape;2072;p56"/>
          <p:cNvSpPr/>
          <p:nvPr/>
        </p:nvSpPr>
        <p:spPr>
          <a:xfrm>
            <a:off x="4121870" y="1279820"/>
            <a:ext cx="777559" cy="587423"/>
          </a:xfrm>
          <a:custGeom>
            <a:avLst/>
            <a:gdLst/>
            <a:ahLst/>
            <a:cxnLst/>
            <a:rect l="l" t="t" r="r" b="b"/>
            <a:pathLst>
              <a:path w="19740" h="14913" extrusionOk="0">
                <a:moveTo>
                  <a:pt x="10045" y="0"/>
                </a:moveTo>
                <a:cubicBezTo>
                  <a:pt x="3614" y="0"/>
                  <a:pt x="0" y="3897"/>
                  <a:pt x="0" y="8670"/>
                </a:cubicBezTo>
                <a:cubicBezTo>
                  <a:pt x="0" y="13456"/>
                  <a:pt x="3344" y="14912"/>
                  <a:pt x="9775" y="14912"/>
                </a:cubicBezTo>
                <a:cubicBezTo>
                  <a:pt x="16207" y="14912"/>
                  <a:pt x="19739" y="13456"/>
                  <a:pt x="19739" y="8670"/>
                </a:cubicBezTo>
                <a:cubicBezTo>
                  <a:pt x="19739" y="3883"/>
                  <a:pt x="16476" y="0"/>
                  <a:pt x="10045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73" name="Google Shape;2073;p56"/>
          <p:cNvGrpSpPr/>
          <p:nvPr/>
        </p:nvGrpSpPr>
        <p:grpSpPr>
          <a:xfrm>
            <a:off x="5244697" y="3401681"/>
            <a:ext cx="697912" cy="645129"/>
            <a:chOff x="2991225" y="4609700"/>
            <a:chExt cx="442950" cy="409450"/>
          </a:xfrm>
        </p:grpSpPr>
        <p:sp>
          <p:nvSpPr>
            <p:cNvPr id="2074" name="Google Shape;2074;p56"/>
            <p:cNvSpPr/>
            <p:nvPr/>
          </p:nvSpPr>
          <p:spPr>
            <a:xfrm>
              <a:off x="2991225" y="4695400"/>
              <a:ext cx="442950" cy="273975"/>
            </a:xfrm>
            <a:custGeom>
              <a:avLst/>
              <a:gdLst/>
              <a:ahLst/>
              <a:cxnLst/>
              <a:rect l="l" t="t" r="r" b="b"/>
              <a:pathLst>
                <a:path w="17718" h="10959" extrusionOk="0">
                  <a:moveTo>
                    <a:pt x="13461" y="1"/>
                  </a:moveTo>
                  <a:cubicBezTo>
                    <a:pt x="12125" y="1"/>
                    <a:pt x="10654" y="339"/>
                    <a:pt x="9398" y="518"/>
                  </a:cubicBezTo>
                  <a:cubicBezTo>
                    <a:pt x="7807" y="747"/>
                    <a:pt x="6135" y="1057"/>
                    <a:pt x="4909" y="2096"/>
                  </a:cubicBezTo>
                  <a:cubicBezTo>
                    <a:pt x="3466" y="3309"/>
                    <a:pt x="2900" y="5278"/>
                    <a:pt x="1565" y="6599"/>
                  </a:cubicBezTo>
                  <a:cubicBezTo>
                    <a:pt x="1133" y="7017"/>
                    <a:pt x="648" y="7354"/>
                    <a:pt x="216" y="7772"/>
                  </a:cubicBezTo>
                  <a:cubicBezTo>
                    <a:pt x="109" y="7880"/>
                    <a:pt x="1" y="8042"/>
                    <a:pt x="68" y="8176"/>
                  </a:cubicBezTo>
                  <a:cubicBezTo>
                    <a:pt x="176" y="8365"/>
                    <a:pt x="554" y="8230"/>
                    <a:pt x="688" y="8419"/>
                  </a:cubicBezTo>
                  <a:cubicBezTo>
                    <a:pt x="500" y="8635"/>
                    <a:pt x="567" y="8985"/>
                    <a:pt x="769" y="9201"/>
                  </a:cubicBezTo>
                  <a:cubicBezTo>
                    <a:pt x="972" y="9390"/>
                    <a:pt x="1228" y="9525"/>
                    <a:pt x="1511" y="9592"/>
                  </a:cubicBezTo>
                  <a:cubicBezTo>
                    <a:pt x="4052" y="10436"/>
                    <a:pt x="6732" y="10958"/>
                    <a:pt x="9404" y="10958"/>
                  </a:cubicBezTo>
                  <a:cubicBezTo>
                    <a:pt x="10064" y="10958"/>
                    <a:pt x="10724" y="10926"/>
                    <a:pt x="11380" y="10860"/>
                  </a:cubicBezTo>
                  <a:cubicBezTo>
                    <a:pt x="11852" y="10833"/>
                    <a:pt x="12311" y="10738"/>
                    <a:pt x="12742" y="10563"/>
                  </a:cubicBezTo>
                  <a:cubicBezTo>
                    <a:pt x="13173" y="10388"/>
                    <a:pt x="13524" y="10037"/>
                    <a:pt x="13699" y="9592"/>
                  </a:cubicBezTo>
                  <a:cubicBezTo>
                    <a:pt x="13713" y="9525"/>
                    <a:pt x="13753" y="9471"/>
                    <a:pt x="13807" y="9430"/>
                  </a:cubicBezTo>
                  <a:cubicBezTo>
                    <a:pt x="13830" y="9414"/>
                    <a:pt x="13855" y="9407"/>
                    <a:pt x="13882" y="9407"/>
                  </a:cubicBezTo>
                  <a:cubicBezTo>
                    <a:pt x="13965" y="9407"/>
                    <a:pt x="14063" y="9474"/>
                    <a:pt x="14144" y="9525"/>
                  </a:cubicBezTo>
                  <a:cubicBezTo>
                    <a:pt x="14214" y="9564"/>
                    <a:pt x="14291" y="9581"/>
                    <a:pt x="14369" y="9581"/>
                  </a:cubicBezTo>
                  <a:cubicBezTo>
                    <a:pt x="14697" y="9581"/>
                    <a:pt x="15043" y="9272"/>
                    <a:pt x="14967" y="8945"/>
                  </a:cubicBezTo>
                  <a:lnTo>
                    <a:pt x="14967" y="8945"/>
                  </a:lnTo>
                  <a:cubicBezTo>
                    <a:pt x="15182" y="9147"/>
                    <a:pt x="15452" y="9309"/>
                    <a:pt x="15762" y="9376"/>
                  </a:cubicBezTo>
                  <a:cubicBezTo>
                    <a:pt x="15796" y="9383"/>
                    <a:pt x="15833" y="9387"/>
                    <a:pt x="15872" y="9387"/>
                  </a:cubicBezTo>
                  <a:cubicBezTo>
                    <a:pt x="15910" y="9387"/>
                    <a:pt x="15951" y="9383"/>
                    <a:pt x="15991" y="9376"/>
                  </a:cubicBezTo>
                  <a:cubicBezTo>
                    <a:pt x="16059" y="9349"/>
                    <a:pt x="16099" y="9295"/>
                    <a:pt x="16153" y="9255"/>
                  </a:cubicBezTo>
                  <a:lnTo>
                    <a:pt x="17717" y="7637"/>
                  </a:lnTo>
                  <a:cubicBezTo>
                    <a:pt x="16908" y="7219"/>
                    <a:pt x="16045" y="6747"/>
                    <a:pt x="15587" y="5952"/>
                  </a:cubicBezTo>
                  <a:cubicBezTo>
                    <a:pt x="15182" y="5251"/>
                    <a:pt x="15155" y="4374"/>
                    <a:pt x="15128" y="3565"/>
                  </a:cubicBezTo>
                  <a:cubicBezTo>
                    <a:pt x="15115" y="2581"/>
                    <a:pt x="15614" y="235"/>
                    <a:pt x="14252" y="46"/>
                  </a:cubicBezTo>
                  <a:cubicBezTo>
                    <a:pt x="13996" y="15"/>
                    <a:pt x="13731" y="1"/>
                    <a:pt x="13461" y="1"/>
                  </a:cubicBez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56"/>
            <p:cNvSpPr/>
            <p:nvPr/>
          </p:nvSpPr>
          <p:spPr>
            <a:xfrm>
              <a:off x="3093700" y="4898125"/>
              <a:ext cx="224175" cy="121025"/>
            </a:xfrm>
            <a:custGeom>
              <a:avLst/>
              <a:gdLst/>
              <a:ahLst/>
              <a:cxnLst/>
              <a:rect l="l" t="t" r="r" b="b"/>
              <a:pathLst>
                <a:path w="8967" h="4841" extrusionOk="0">
                  <a:moveTo>
                    <a:pt x="6162" y="0"/>
                  </a:moveTo>
                  <a:lnTo>
                    <a:pt x="3277" y="297"/>
                  </a:lnTo>
                  <a:cubicBezTo>
                    <a:pt x="1672" y="1079"/>
                    <a:pt x="1" y="4840"/>
                    <a:pt x="1" y="4840"/>
                  </a:cubicBezTo>
                  <a:lnTo>
                    <a:pt x="8346" y="4840"/>
                  </a:lnTo>
                  <a:cubicBezTo>
                    <a:pt x="8967" y="2710"/>
                    <a:pt x="6162" y="0"/>
                    <a:pt x="6162" y="0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56"/>
            <p:cNvSpPr/>
            <p:nvPr/>
          </p:nvSpPr>
          <p:spPr>
            <a:xfrm>
              <a:off x="2996950" y="4703675"/>
              <a:ext cx="349250" cy="226500"/>
            </a:xfrm>
            <a:custGeom>
              <a:avLst/>
              <a:gdLst/>
              <a:ahLst/>
              <a:cxnLst/>
              <a:rect l="l" t="t" r="r" b="b"/>
              <a:pathLst>
                <a:path w="13970" h="9060" extrusionOk="0">
                  <a:moveTo>
                    <a:pt x="4203" y="1"/>
                  </a:moveTo>
                  <a:cubicBezTo>
                    <a:pt x="3245" y="1"/>
                    <a:pt x="2530" y="114"/>
                    <a:pt x="2293" y="403"/>
                  </a:cubicBezTo>
                  <a:cubicBezTo>
                    <a:pt x="1740" y="1050"/>
                    <a:pt x="1673" y="2169"/>
                    <a:pt x="1646" y="2870"/>
                  </a:cubicBezTo>
                  <a:cubicBezTo>
                    <a:pt x="1619" y="3558"/>
                    <a:pt x="1565" y="3814"/>
                    <a:pt x="864" y="3989"/>
                  </a:cubicBezTo>
                  <a:cubicBezTo>
                    <a:pt x="176" y="4165"/>
                    <a:pt x="1" y="4825"/>
                    <a:pt x="432" y="5661"/>
                  </a:cubicBezTo>
                  <a:cubicBezTo>
                    <a:pt x="864" y="6497"/>
                    <a:pt x="2091" y="8857"/>
                    <a:pt x="5542" y="9018"/>
                  </a:cubicBezTo>
                  <a:cubicBezTo>
                    <a:pt x="6140" y="9044"/>
                    <a:pt x="6660" y="9059"/>
                    <a:pt x="7118" y="9059"/>
                  </a:cubicBezTo>
                  <a:cubicBezTo>
                    <a:pt x="9291" y="9059"/>
                    <a:pt x="10034" y="8716"/>
                    <a:pt x="10814" y="7535"/>
                  </a:cubicBezTo>
                  <a:cubicBezTo>
                    <a:pt x="11758" y="6106"/>
                    <a:pt x="13969" y="1765"/>
                    <a:pt x="13120" y="1374"/>
                  </a:cubicBezTo>
                  <a:cubicBezTo>
                    <a:pt x="12488" y="1088"/>
                    <a:pt x="7175" y="1"/>
                    <a:pt x="4203" y="1"/>
                  </a:cubicBezTo>
                  <a:close/>
                </a:path>
              </a:pathLst>
            </a:custGeom>
            <a:solidFill>
              <a:srgbClr val="F5DD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56"/>
            <p:cNvSpPr/>
            <p:nvPr/>
          </p:nvSpPr>
          <p:spPr>
            <a:xfrm>
              <a:off x="3041800" y="4724175"/>
              <a:ext cx="266975" cy="57325"/>
            </a:xfrm>
            <a:custGeom>
              <a:avLst/>
              <a:gdLst/>
              <a:ahLst/>
              <a:cxnLst/>
              <a:rect l="l" t="t" r="r" b="b"/>
              <a:pathLst>
                <a:path w="10679" h="2293" extrusionOk="0">
                  <a:moveTo>
                    <a:pt x="2414" y="1"/>
                  </a:moveTo>
                  <a:cubicBezTo>
                    <a:pt x="1793" y="365"/>
                    <a:pt x="1214" y="608"/>
                    <a:pt x="742" y="608"/>
                  </a:cubicBezTo>
                  <a:cubicBezTo>
                    <a:pt x="499" y="608"/>
                    <a:pt x="270" y="527"/>
                    <a:pt x="81" y="378"/>
                  </a:cubicBezTo>
                  <a:cubicBezTo>
                    <a:pt x="54" y="500"/>
                    <a:pt x="14" y="608"/>
                    <a:pt x="0" y="715"/>
                  </a:cubicBezTo>
                  <a:cubicBezTo>
                    <a:pt x="165" y="774"/>
                    <a:pt x="339" y="812"/>
                    <a:pt x="524" y="812"/>
                  </a:cubicBezTo>
                  <a:cubicBezTo>
                    <a:pt x="551" y="812"/>
                    <a:pt x="579" y="812"/>
                    <a:pt x="607" y="810"/>
                  </a:cubicBezTo>
                  <a:cubicBezTo>
                    <a:pt x="638" y="812"/>
                    <a:pt x="669" y="812"/>
                    <a:pt x="700" y="812"/>
                  </a:cubicBezTo>
                  <a:cubicBezTo>
                    <a:pt x="914" y="812"/>
                    <a:pt x="1137" y="773"/>
                    <a:pt x="1348" y="702"/>
                  </a:cubicBezTo>
                  <a:cubicBezTo>
                    <a:pt x="1739" y="540"/>
                    <a:pt x="2103" y="324"/>
                    <a:pt x="2414" y="41"/>
                  </a:cubicBezTo>
                  <a:lnTo>
                    <a:pt x="2414" y="1"/>
                  </a:lnTo>
                  <a:close/>
                  <a:moveTo>
                    <a:pt x="5811" y="297"/>
                  </a:moveTo>
                  <a:lnTo>
                    <a:pt x="5798" y="311"/>
                  </a:lnTo>
                  <a:cubicBezTo>
                    <a:pt x="5798" y="311"/>
                    <a:pt x="5258" y="985"/>
                    <a:pt x="3748" y="1120"/>
                  </a:cubicBezTo>
                  <a:lnTo>
                    <a:pt x="3546" y="1120"/>
                  </a:lnTo>
                  <a:cubicBezTo>
                    <a:pt x="3528" y="1121"/>
                    <a:pt x="3509" y="1121"/>
                    <a:pt x="3490" y="1121"/>
                  </a:cubicBezTo>
                  <a:cubicBezTo>
                    <a:pt x="3211" y="1121"/>
                    <a:pt x="2925" y="1027"/>
                    <a:pt x="2710" y="850"/>
                  </a:cubicBezTo>
                  <a:lnTo>
                    <a:pt x="2710" y="850"/>
                  </a:lnTo>
                  <a:cubicBezTo>
                    <a:pt x="2818" y="1106"/>
                    <a:pt x="3074" y="1282"/>
                    <a:pt x="3357" y="1282"/>
                  </a:cubicBezTo>
                  <a:lnTo>
                    <a:pt x="3492" y="1282"/>
                  </a:lnTo>
                  <a:cubicBezTo>
                    <a:pt x="4301" y="1282"/>
                    <a:pt x="5420" y="972"/>
                    <a:pt x="6027" y="419"/>
                  </a:cubicBezTo>
                  <a:cubicBezTo>
                    <a:pt x="5960" y="365"/>
                    <a:pt x="5892" y="324"/>
                    <a:pt x="5811" y="297"/>
                  </a:cubicBezTo>
                  <a:close/>
                  <a:moveTo>
                    <a:pt x="6674" y="891"/>
                  </a:moveTo>
                  <a:cubicBezTo>
                    <a:pt x="7079" y="1376"/>
                    <a:pt x="7685" y="1996"/>
                    <a:pt x="8346" y="2212"/>
                  </a:cubicBezTo>
                  <a:cubicBezTo>
                    <a:pt x="8521" y="2266"/>
                    <a:pt x="8724" y="2293"/>
                    <a:pt x="8912" y="2293"/>
                  </a:cubicBezTo>
                  <a:cubicBezTo>
                    <a:pt x="9519" y="2266"/>
                    <a:pt x="10112" y="2091"/>
                    <a:pt x="10652" y="1808"/>
                  </a:cubicBezTo>
                  <a:cubicBezTo>
                    <a:pt x="10679" y="1632"/>
                    <a:pt x="10665" y="1524"/>
                    <a:pt x="10571" y="1524"/>
                  </a:cubicBezTo>
                  <a:cubicBezTo>
                    <a:pt x="10517" y="1524"/>
                    <a:pt x="10463" y="1551"/>
                    <a:pt x="10422" y="1578"/>
                  </a:cubicBezTo>
                  <a:cubicBezTo>
                    <a:pt x="10099" y="1794"/>
                    <a:pt x="9681" y="2131"/>
                    <a:pt x="9061" y="2131"/>
                  </a:cubicBezTo>
                  <a:cubicBezTo>
                    <a:pt x="8616" y="2131"/>
                    <a:pt x="8063" y="1956"/>
                    <a:pt x="7362" y="1417"/>
                  </a:cubicBezTo>
                  <a:cubicBezTo>
                    <a:pt x="7092" y="1201"/>
                    <a:pt x="6863" y="1026"/>
                    <a:pt x="6674" y="891"/>
                  </a:cubicBezTo>
                  <a:close/>
                </a:path>
              </a:pathLst>
            </a:custGeom>
            <a:solidFill>
              <a:srgbClr val="D0BC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56"/>
            <p:cNvSpPr/>
            <p:nvPr/>
          </p:nvSpPr>
          <p:spPr>
            <a:xfrm>
              <a:off x="3248750" y="4823275"/>
              <a:ext cx="36425" cy="87675"/>
            </a:xfrm>
            <a:custGeom>
              <a:avLst/>
              <a:gdLst/>
              <a:ahLst/>
              <a:cxnLst/>
              <a:rect l="l" t="t" r="r" b="b"/>
              <a:pathLst>
                <a:path w="1457" h="3507" extrusionOk="0">
                  <a:moveTo>
                    <a:pt x="1457" y="1"/>
                  </a:moveTo>
                  <a:cubicBezTo>
                    <a:pt x="1052" y="378"/>
                    <a:pt x="715" y="823"/>
                    <a:pt x="473" y="1322"/>
                  </a:cubicBezTo>
                  <a:cubicBezTo>
                    <a:pt x="162" y="1996"/>
                    <a:pt x="1" y="2900"/>
                    <a:pt x="122" y="3506"/>
                  </a:cubicBezTo>
                  <a:cubicBezTo>
                    <a:pt x="162" y="3479"/>
                    <a:pt x="203" y="3439"/>
                    <a:pt x="243" y="3398"/>
                  </a:cubicBezTo>
                  <a:cubicBezTo>
                    <a:pt x="243" y="2441"/>
                    <a:pt x="702" y="1282"/>
                    <a:pt x="1147" y="527"/>
                  </a:cubicBezTo>
                  <a:cubicBezTo>
                    <a:pt x="1241" y="365"/>
                    <a:pt x="1349" y="190"/>
                    <a:pt x="1457" y="1"/>
                  </a:cubicBezTo>
                  <a:close/>
                </a:path>
              </a:pathLst>
            </a:custGeom>
            <a:solidFill>
              <a:srgbClr val="D0BC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56"/>
            <p:cNvSpPr/>
            <p:nvPr/>
          </p:nvSpPr>
          <p:spPr>
            <a:xfrm>
              <a:off x="3165825" y="4838125"/>
              <a:ext cx="75875" cy="63050"/>
            </a:xfrm>
            <a:custGeom>
              <a:avLst/>
              <a:gdLst/>
              <a:ahLst/>
              <a:cxnLst/>
              <a:rect l="l" t="t" r="r" b="b"/>
              <a:pathLst>
                <a:path w="3035" h="2522" extrusionOk="0">
                  <a:moveTo>
                    <a:pt x="1524" y="0"/>
                  </a:moveTo>
                  <a:cubicBezTo>
                    <a:pt x="675" y="0"/>
                    <a:pt x="1" y="566"/>
                    <a:pt x="1" y="1254"/>
                  </a:cubicBezTo>
                  <a:cubicBezTo>
                    <a:pt x="1" y="1955"/>
                    <a:pt x="675" y="2521"/>
                    <a:pt x="1524" y="2521"/>
                  </a:cubicBezTo>
                  <a:cubicBezTo>
                    <a:pt x="2360" y="2521"/>
                    <a:pt x="3034" y="1955"/>
                    <a:pt x="3034" y="1254"/>
                  </a:cubicBezTo>
                  <a:cubicBezTo>
                    <a:pt x="3034" y="566"/>
                    <a:pt x="2360" y="0"/>
                    <a:pt x="1524" y="0"/>
                  </a:cubicBezTo>
                  <a:close/>
                </a:path>
              </a:pathLst>
            </a:custGeom>
            <a:solidFill>
              <a:srgbClr val="CD7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56"/>
            <p:cNvSpPr/>
            <p:nvPr/>
          </p:nvSpPr>
          <p:spPr>
            <a:xfrm>
              <a:off x="3006400" y="4803925"/>
              <a:ext cx="83625" cy="65950"/>
            </a:xfrm>
            <a:custGeom>
              <a:avLst/>
              <a:gdLst/>
              <a:ahLst/>
              <a:cxnLst/>
              <a:rect l="l" t="t" r="r" b="b"/>
              <a:pathLst>
                <a:path w="3345" h="2638" extrusionOk="0">
                  <a:moveTo>
                    <a:pt x="1459" y="0"/>
                  </a:moveTo>
                  <a:cubicBezTo>
                    <a:pt x="974" y="0"/>
                    <a:pt x="535" y="218"/>
                    <a:pt x="324" y="613"/>
                  </a:cubicBezTo>
                  <a:cubicBezTo>
                    <a:pt x="0" y="1233"/>
                    <a:pt x="351" y="2056"/>
                    <a:pt x="1093" y="2433"/>
                  </a:cubicBezTo>
                  <a:cubicBezTo>
                    <a:pt x="1354" y="2571"/>
                    <a:pt x="1632" y="2637"/>
                    <a:pt x="1895" y="2637"/>
                  </a:cubicBezTo>
                  <a:cubicBezTo>
                    <a:pt x="2376" y="2637"/>
                    <a:pt x="2811" y="2416"/>
                    <a:pt x="3021" y="2015"/>
                  </a:cubicBezTo>
                  <a:cubicBezTo>
                    <a:pt x="3344" y="1409"/>
                    <a:pt x="2994" y="586"/>
                    <a:pt x="2252" y="195"/>
                  </a:cubicBezTo>
                  <a:cubicBezTo>
                    <a:pt x="1993" y="63"/>
                    <a:pt x="1719" y="0"/>
                    <a:pt x="1459" y="0"/>
                  </a:cubicBezTo>
                  <a:close/>
                </a:path>
              </a:pathLst>
            </a:custGeom>
            <a:solidFill>
              <a:srgbClr val="CD7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56"/>
            <p:cNvSpPr/>
            <p:nvPr/>
          </p:nvSpPr>
          <p:spPr>
            <a:xfrm>
              <a:off x="3022250" y="4620000"/>
              <a:ext cx="382925" cy="324650"/>
            </a:xfrm>
            <a:custGeom>
              <a:avLst/>
              <a:gdLst/>
              <a:ahLst/>
              <a:cxnLst/>
              <a:rect l="l" t="t" r="r" b="b"/>
              <a:pathLst>
                <a:path w="15317" h="12986" extrusionOk="0">
                  <a:moveTo>
                    <a:pt x="5620" y="1"/>
                  </a:moveTo>
                  <a:cubicBezTo>
                    <a:pt x="5571" y="1"/>
                    <a:pt x="5523" y="1"/>
                    <a:pt x="5474" y="2"/>
                  </a:cubicBezTo>
                  <a:cubicBezTo>
                    <a:pt x="2077" y="83"/>
                    <a:pt x="0" y="1620"/>
                    <a:pt x="310" y="3413"/>
                  </a:cubicBezTo>
                  <a:cubicBezTo>
                    <a:pt x="492" y="4410"/>
                    <a:pt x="927" y="4793"/>
                    <a:pt x="1525" y="4793"/>
                  </a:cubicBezTo>
                  <a:cubicBezTo>
                    <a:pt x="1996" y="4793"/>
                    <a:pt x="2567" y="4557"/>
                    <a:pt x="3196" y="4195"/>
                  </a:cubicBezTo>
                  <a:lnTo>
                    <a:pt x="3196" y="4195"/>
                  </a:lnTo>
                  <a:cubicBezTo>
                    <a:pt x="3196" y="4195"/>
                    <a:pt x="3049" y="5295"/>
                    <a:pt x="4328" y="5295"/>
                  </a:cubicBezTo>
                  <a:cubicBezTo>
                    <a:pt x="4392" y="5295"/>
                    <a:pt x="4459" y="5293"/>
                    <a:pt x="4530" y="5287"/>
                  </a:cubicBezTo>
                  <a:cubicBezTo>
                    <a:pt x="6040" y="5166"/>
                    <a:pt x="6580" y="4491"/>
                    <a:pt x="6580" y="4491"/>
                  </a:cubicBezTo>
                  <a:cubicBezTo>
                    <a:pt x="6580" y="4491"/>
                    <a:pt x="6579" y="4487"/>
                    <a:pt x="6587" y="4487"/>
                  </a:cubicBezTo>
                  <a:cubicBezTo>
                    <a:pt x="6623" y="4487"/>
                    <a:pt x="6839" y="4578"/>
                    <a:pt x="8144" y="5584"/>
                  </a:cubicBezTo>
                  <a:cubicBezTo>
                    <a:pt x="8845" y="6125"/>
                    <a:pt x="9401" y="6305"/>
                    <a:pt x="9852" y="6305"/>
                  </a:cubicBezTo>
                  <a:cubicBezTo>
                    <a:pt x="10467" y="6305"/>
                    <a:pt x="10885" y="5969"/>
                    <a:pt x="11204" y="5759"/>
                  </a:cubicBezTo>
                  <a:cubicBezTo>
                    <a:pt x="11269" y="5715"/>
                    <a:pt x="11320" y="5695"/>
                    <a:pt x="11358" y="5695"/>
                  </a:cubicBezTo>
                  <a:cubicBezTo>
                    <a:pt x="11718" y="5695"/>
                    <a:pt x="10890" y="7548"/>
                    <a:pt x="10207" y="8671"/>
                  </a:cubicBezTo>
                  <a:cubicBezTo>
                    <a:pt x="9452" y="9898"/>
                    <a:pt x="8697" y="12311"/>
                    <a:pt x="10031" y="12986"/>
                  </a:cubicBezTo>
                  <a:cubicBezTo>
                    <a:pt x="10031" y="12986"/>
                    <a:pt x="10234" y="10545"/>
                    <a:pt x="10840" y="9628"/>
                  </a:cubicBezTo>
                  <a:cubicBezTo>
                    <a:pt x="11447" y="8712"/>
                    <a:pt x="13766" y="8631"/>
                    <a:pt x="14548" y="7202"/>
                  </a:cubicBezTo>
                  <a:cubicBezTo>
                    <a:pt x="15317" y="5786"/>
                    <a:pt x="14643" y="2793"/>
                    <a:pt x="13038" y="1997"/>
                  </a:cubicBezTo>
                  <a:lnTo>
                    <a:pt x="12364" y="1795"/>
                  </a:lnTo>
                  <a:cubicBezTo>
                    <a:pt x="12361" y="1795"/>
                    <a:pt x="12359" y="1795"/>
                    <a:pt x="12356" y="1795"/>
                  </a:cubicBezTo>
                  <a:cubicBezTo>
                    <a:pt x="12163" y="1795"/>
                    <a:pt x="11321" y="1357"/>
                    <a:pt x="10112" y="905"/>
                  </a:cubicBezTo>
                  <a:cubicBezTo>
                    <a:pt x="8881" y="446"/>
                    <a:pt x="7292" y="1"/>
                    <a:pt x="5620" y="1"/>
                  </a:cubicBez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56"/>
            <p:cNvSpPr/>
            <p:nvPr/>
          </p:nvSpPr>
          <p:spPr>
            <a:xfrm>
              <a:off x="2996950" y="4609700"/>
              <a:ext cx="283175" cy="133250"/>
            </a:xfrm>
            <a:custGeom>
              <a:avLst/>
              <a:gdLst/>
              <a:ahLst/>
              <a:cxnLst/>
              <a:rect l="l" t="t" r="r" b="b"/>
              <a:pathLst>
                <a:path w="11327" h="5330" extrusionOk="0">
                  <a:moveTo>
                    <a:pt x="6400" y="0"/>
                  </a:moveTo>
                  <a:cubicBezTo>
                    <a:pt x="4880" y="0"/>
                    <a:pt x="3464" y="353"/>
                    <a:pt x="2333" y="872"/>
                  </a:cubicBezTo>
                  <a:cubicBezTo>
                    <a:pt x="1" y="1937"/>
                    <a:pt x="1201" y="4634"/>
                    <a:pt x="1713" y="5025"/>
                  </a:cubicBezTo>
                  <a:cubicBezTo>
                    <a:pt x="2018" y="5256"/>
                    <a:pt x="2287" y="5329"/>
                    <a:pt x="2505" y="5329"/>
                  </a:cubicBezTo>
                  <a:cubicBezTo>
                    <a:pt x="2887" y="5329"/>
                    <a:pt x="3115" y="5106"/>
                    <a:pt x="3115" y="5106"/>
                  </a:cubicBezTo>
                  <a:lnTo>
                    <a:pt x="3115" y="5106"/>
                  </a:lnTo>
                  <a:cubicBezTo>
                    <a:pt x="3099" y="5107"/>
                    <a:pt x="3083" y="5107"/>
                    <a:pt x="3067" y="5107"/>
                  </a:cubicBezTo>
                  <a:cubicBezTo>
                    <a:pt x="2294" y="5107"/>
                    <a:pt x="1692" y="4173"/>
                    <a:pt x="1956" y="3407"/>
                  </a:cubicBezTo>
                  <a:cubicBezTo>
                    <a:pt x="2212" y="2611"/>
                    <a:pt x="3722" y="1384"/>
                    <a:pt x="5017" y="1007"/>
                  </a:cubicBezTo>
                  <a:cubicBezTo>
                    <a:pt x="5338" y="912"/>
                    <a:pt x="5809" y="875"/>
                    <a:pt x="6350" y="875"/>
                  </a:cubicBezTo>
                  <a:cubicBezTo>
                    <a:pt x="8353" y="875"/>
                    <a:pt x="11327" y="1384"/>
                    <a:pt x="11327" y="1384"/>
                  </a:cubicBezTo>
                  <a:cubicBezTo>
                    <a:pt x="9710" y="390"/>
                    <a:pt x="7998" y="0"/>
                    <a:pt x="6400" y="0"/>
                  </a:cubicBezTo>
                  <a:close/>
                </a:path>
              </a:pathLst>
            </a:custGeom>
            <a:solidFill>
              <a:srgbClr val="3C7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56"/>
            <p:cNvSpPr/>
            <p:nvPr/>
          </p:nvSpPr>
          <p:spPr>
            <a:xfrm>
              <a:off x="3083125" y="4791925"/>
              <a:ext cx="55775" cy="42825"/>
            </a:xfrm>
            <a:custGeom>
              <a:avLst/>
              <a:gdLst/>
              <a:ahLst/>
              <a:cxnLst/>
              <a:rect l="l" t="t" r="r" b="b"/>
              <a:pathLst>
                <a:path w="2231" h="1713" extrusionOk="0">
                  <a:moveTo>
                    <a:pt x="1920" y="1"/>
                  </a:moveTo>
                  <a:cubicBezTo>
                    <a:pt x="1367" y="1"/>
                    <a:pt x="1583" y="850"/>
                    <a:pt x="1394" y="1012"/>
                  </a:cubicBezTo>
                  <a:cubicBezTo>
                    <a:pt x="1365" y="1037"/>
                    <a:pt x="1317" y="1047"/>
                    <a:pt x="1258" y="1047"/>
                  </a:cubicBezTo>
                  <a:cubicBezTo>
                    <a:pt x="1051" y="1047"/>
                    <a:pt x="699" y="931"/>
                    <a:pt x="441" y="931"/>
                  </a:cubicBezTo>
                  <a:cubicBezTo>
                    <a:pt x="331" y="931"/>
                    <a:pt x="238" y="952"/>
                    <a:pt x="181" y="1012"/>
                  </a:cubicBezTo>
                  <a:cubicBezTo>
                    <a:pt x="1" y="1192"/>
                    <a:pt x="769" y="1713"/>
                    <a:pt x="1289" y="1713"/>
                  </a:cubicBezTo>
                  <a:cubicBezTo>
                    <a:pt x="1432" y="1713"/>
                    <a:pt x="1556" y="1674"/>
                    <a:pt x="1637" y="1578"/>
                  </a:cubicBezTo>
                  <a:cubicBezTo>
                    <a:pt x="2015" y="1147"/>
                    <a:pt x="2230" y="1"/>
                    <a:pt x="1920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56"/>
            <p:cNvSpPr/>
            <p:nvPr/>
          </p:nvSpPr>
          <p:spPr>
            <a:xfrm>
              <a:off x="3190100" y="4805425"/>
              <a:ext cx="45200" cy="17925"/>
            </a:xfrm>
            <a:custGeom>
              <a:avLst/>
              <a:gdLst/>
              <a:ahLst/>
              <a:cxnLst/>
              <a:rect l="l" t="t" r="r" b="b"/>
              <a:pathLst>
                <a:path w="1808" h="717" extrusionOk="0">
                  <a:moveTo>
                    <a:pt x="1066" y="0"/>
                  </a:moveTo>
                  <a:cubicBezTo>
                    <a:pt x="742" y="0"/>
                    <a:pt x="365" y="149"/>
                    <a:pt x="28" y="620"/>
                  </a:cubicBezTo>
                  <a:cubicBezTo>
                    <a:pt x="1" y="647"/>
                    <a:pt x="14" y="688"/>
                    <a:pt x="41" y="701"/>
                  </a:cubicBezTo>
                  <a:cubicBezTo>
                    <a:pt x="51" y="712"/>
                    <a:pt x="62" y="716"/>
                    <a:pt x="72" y="716"/>
                  </a:cubicBezTo>
                  <a:cubicBezTo>
                    <a:pt x="89" y="716"/>
                    <a:pt x="105" y="705"/>
                    <a:pt x="122" y="688"/>
                  </a:cubicBezTo>
                  <a:cubicBezTo>
                    <a:pt x="446" y="256"/>
                    <a:pt x="783" y="122"/>
                    <a:pt x="1066" y="122"/>
                  </a:cubicBezTo>
                  <a:cubicBezTo>
                    <a:pt x="1295" y="122"/>
                    <a:pt x="1524" y="202"/>
                    <a:pt x="1699" y="351"/>
                  </a:cubicBezTo>
                  <a:cubicBezTo>
                    <a:pt x="1713" y="364"/>
                    <a:pt x="1730" y="371"/>
                    <a:pt x="1747" y="371"/>
                  </a:cubicBezTo>
                  <a:cubicBezTo>
                    <a:pt x="1763" y="371"/>
                    <a:pt x="1780" y="364"/>
                    <a:pt x="1794" y="351"/>
                  </a:cubicBezTo>
                  <a:cubicBezTo>
                    <a:pt x="1807" y="337"/>
                    <a:pt x="1807" y="297"/>
                    <a:pt x="1794" y="270"/>
                  </a:cubicBezTo>
                  <a:lnTo>
                    <a:pt x="1780" y="256"/>
                  </a:lnTo>
                  <a:cubicBezTo>
                    <a:pt x="1578" y="95"/>
                    <a:pt x="1322" y="0"/>
                    <a:pt x="1066" y="0"/>
                  </a:cubicBezTo>
                  <a:close/>
                </a:path>
              </a:pathLst>
            </a:custGeom>
            <a:solidFill>
              <a:srgbClr val="7B6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56"/>
            <p:cNvSpPr/>
            <p:nvPr/>
          </p:nvSpPr>
          <p:spPr>
            <a:xfrm>
              <a:off x="3048200" y="4780150"/>
              <a:ext cx="32725" cy="28325"/>
            </a:xfrm>
            <a:custGeom>
              <a:avLst/>
              <a:gdLst/>
              <a:ahLst/>
              <a:cxnLst/>
              <a:rect l="l" t="t" r="r" b="b"/>
              <a:pathLst>
                <a:path w="1309" h="1133" extrusionOk="0">
                  <a:moveTo>
                    <a:pt x="216" y="0"/>
                  </a:moveTo>
                  <a:cubicBezTo>
                    <a:pt x="149" y="0"/>
                    <a:pt x="81" y="14"/>
                    <a:pt x="14" y="67"/>
                  </a:cubicBezTo>
                  <a:cubicBezTo>
                    <a:pt x="0" y="81"/>
                    <a:pt x="0" y="121"/>
                    <a:pt x="14" y="148"/>
                  </a:cubicBezTo>
                  <a:cubicBezTo>
                    <a:pt x="27" y="162"/>
                    <a:pt x="44" y="169"/>
                    <a:pt x="61" y="169"/>
                  </a:cubicBezTo>
                  <a:cubicBezTo>
                    <a:pt x="78" y="169"/>
                    <a:pt x="95" y="162"/>
                    <a:pt x="108" y="148"/>
                  </a:cubicBezTo>
                  <a:cubicBezTo>
                    <a:pt x="135" y="121"/>
                    <a:pt x="176" y="121"/>
                    <a:pt x="216" y="121"/>
                  </a:cubicBezTo>
                  <a:cubicBezTo>
                    <a:pt x="432" y="135"/>
                    <a:pt x="634" y="229"/>
                    <a:pt x="796" y="364"/>
                  </a:cubicBezTo>
                  <a:cubicBezTo>
                    <a:pt x="1012" y="539"/>
                    <a:pt x="1160" y="796"/>
                    <a:pt x="1187" y="1079"/>
                  </a:cubicBezTo>
                  <a:cubicBezTo>
                    <a:pt x="1187" y="1116"/>
                    <a:pt x="1212" y="1133"/>
                    <a:pt x="1240" y="1133"/>
                  </a:cubicBezTo>
                  <a:cubicBezTo>
                    <a:pt x="1273" y="1133"/>
                    <a:pt x="1308" y="1109"/>
                    <a:pt x="1308" y="1065"/>
                  </a:cubicBezTo>
                  <a:cubicBezTo>
                    <a:pt x="1268" y="755"/>
                    <a:pt x="1119" y="472"/>
                    <a:pt x="877" y="270"/>
                  </a:cubicBezTo>
                  <a:cubicBezTo>
                    <a:pt x="688" y="108"/>
                    <a:pt x="459" y="14"/>
                    <a:pt x="216" y="0"/>
                  </a:cubicBezTo>
                  <a:close/>
                </a:path>
              </a:pathLst>
            </a:custGeom>
            <a:solidFill>
              <a:srgbClr val="7B6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56"/>
            <p:cNvSpPr/>
            <p:nvPr/>
          </p:nvSpPr>
          <p:spPr>
            <a:xfrm>
              <a:off x="3203025" y="4775675"/>
              <a:ext cx="25875" cy="16250"/>
            </a:xfrm>
            <a:custGeom>
              <a:avLst/>
              <a:gdLst/>
              <a:ahLst/>
              <a:cxnLst/>
              <a:rect l="l" t="t" r="r" b="b"/>
              <a:pathLst>
                <a:path w="1035" h="650" extrusionOk="0">
                  <a:moveTo>
                    <a:pt x="487" y="0"/>
                  </a:moveTo>
                  <a:cubicBezTo>
                    <a:pt x="352" y="0"/>
                    <a:pt x="221" y="53"/>
                    <a:pt x="131" y="179"/>
                  </a:cubicBezTo>
                  <a:cubicBezTo>
                    <a:pt x="0" y="366"/>
                    <a:pt x="484" y="650"/>
                    <a:pt x="794" y="650"/>
                  </a:cubicBezTo>
                  <a:cubicBezTo>
                    <a:pt x="931" y="650"/>
                    <a:pt x="1034" y="594"/>
                    <a:pt x="1034" y="449"/>
                  </a:cubicBezTo>
                  <a:cubicBezTo>
                    <a:pt x="1034" y="207"/>
                    <a:pt x="754" y="0"/>
                    <a:pt x="487" y="0"/>
                  </a:cubicBez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56"/>
            <p:cNvSpPr/>
            <p:nvPr/>
          </p:nvSpPr>
          <p:spPr>
            <a:xfrm>
              <a:off x="3056875" y="4750000"/>
              <a:ext cx="29225" cy="13675"/>
            </a:xfrm>
            <a:custGeom>
              <a:avLst/>
              <a:gdLst/>
              <a:ahLst/>
              <a:cxnLst/>
              <a:rect l="l" t="t" r="r" b="b"/>
              <a:pathLst>
                <a:path w="1169" h="547" extrusionOk="0">
                  <a:moveTo>
                    <a:pt x="498" y="0"/>
                  </a:moveTo>
                  <a:cubicBezTo>
                    <a:pt x="275" y="0"/>
                    <a:pt x="68" y="79"/>
                    <a:pt x="31" y="276"/>
                  </a:cubicBezTo>
                  <a:cubicBezTo>
                    <a:pt x="1" y="470"/>
                    <a:pt x="237" y="547"/>
                    <a:pt x="498" y="547"/>
                  </a:cubicBezTo>
                  <a:cubicBezTo>
                    <a:pt x="816" y="547"/>
                    <a:pt x="1169" y="432"/>
                    <a:pt x="1109" y="276"/>
                  </a:cubicBezTo>
                  <a:cubicBezTo>
                    <a:pt x="1058" y="114"/>
                    <a:pt x="766" y="0"/>
                    <a:pt x="498" y="0"/>
                  </a:cubicBez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56"/>
            <p:cNvSpPr/>
            <p:nvPr/>
          </p:nvSpPr>
          <p:spPr>
            <a:xfrm>
              <a:off x="3106600" y="4845125"/>
              <a:ext cx="38700" cy="30275"/>
            </a:xfrm>
            <a:custGeom>
              <a:avLst/>
              <a:gdLst/>
              <a:ahLst/>
              <a:cxnLst/>
              <a:rect l="l" t="t" r="r" b="b"/>
              <a:pathLst>
                <a:path w="1548" h="1211" extrusionOk="0">
                  <a:moveTo>
                    <a:pt x="1312" y="0"/>
                  </a:moveTo>
                  <a:cubicBezTo>
                    <a:pt x="1196" y="0"/>
                    <a:pt x="1089" y="363"/>
                    <a:pt x="806" y="516"/>
                  </a:cubicBezTo>
                  <a:cubicBezTo>
                    <a:pt x="639" y="602"/>
                    <a:pt x="538" y="620"/>
                    <a:pt x="468" y="620"/>
                  </a:cubicBezTo>
                  <a:cubicBezTo>
                    <a:pt x="414" y="620"/>
                    <a:pt x="378" y="610"/>
                    <a:pt x="346" y="610"/>
                  </a:cubicBezTo>
                  <a:cubicBezTo>
                    <a:pt x="329" y="610"/>
                    <a:pt x="312" y="613"/>
                    <a:pt x="294" y="623"/>
                  </a:cubicBezTo>
                  <a:cubicBezTo>
                    <a:pt x="0" y="830"/>
                    <a:pt x="511" y="1211"/>
                    <a:pt x="890" y="1211"/>
                  </a:cubicBezTo>
                  <a:cubicBezTo>
                    <a:pt x="982" y="1211"/>
                    <a:pt x="1066" y="1188"/>
                    <a:pt x="1129" y="1136"/>
                  </a:cubicBezTo>
                  <a:cubicBezTo>
                    <a:pt x="1359" y="947"/>
                    <a:pt x="1547" y="300"/>
                    <a:pt x="1399" y="71"/>
                  </a:cubicBezTo>
                  <a:cubicBezTo>
                    <a:pt x="1368" y="21"/>
                    <a:pt x="1340" y="0"/>
                    <a:pt x="1312" y="0"/>
                  </a:cubicBezTo>
                  <a:close/>
                </a:path>
              </a:pathLst>
            </a:custGeom>
            <a:solidFill>
              <a:srgbClr val="732A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56"/>
            <p:cNvSpPr/>
            <p:nvPr/>
          </p:nvSpPr>
          <p:spPr>
            <a:xfrm>
              <a:off x="3122025" y="4863675"/>
              <a:ext cx="17550" cy="11975"/>
            </a:xfrm>
            <a:custGeom>
              <a:avLst/>
              <a:gdLst/>
              <a:ahLst/>
              <a:cxnLst/>
              <a:rect l="l" t="t" r="r" b="b"/>
              <a:pathLst>
                <a:path w="702" h="479" extrusionOk="0">
                  <a:moveTo>
                    <a:pt x="481" y="0"/>
                  </a:moveTo>
                  <a:cubicBezTo>
                    <a:pt x="326" y="0"/>
                    <a:pt x="243" y="178"/>
                    <a:pt x="243" y="178"/>
                  </a:cubicBezTo>
                  <a:cubicBezTo>
                    <a:pt x="121" y="192"/>
                    <a:pt x="14" y="286"/>
                    <a:pt x="0" y="421"/>
                  </a:cubicBezTo>
                  <a:cubicBezTo>
                    <a:pt x="72" y="460"/>
                    <a:pt x="149" y="479"/>
                    <a:pt x="226" y="479"/>
                  </a:cubicBezTo>
                  <a:cubicBezTo>
                    <a:pt x="437" y="479"/>
                    <a:pt x="642" y="338"/>
                    <a:pt x="701" y="111"/>
                  </a:cubicBezTo>
                  <a:cubicBezTo>
                    <a:pt x="701" y="111"/>
                    <a:pt x="674" y="43"/>
                    <a:pt x="512" y="3"/>
                  </a:cubicBezTo>
                  <a:cubicBezTo>
                    <a:pt x="501" y="1"/>
                    <a:pt x="491" y="0"/>
                    <a:pt x="481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56"/>
            <p:cNvSpPr/>
            <p:nvPr/>
          </p:nvSpPr>
          <p:spPr>
            <a:xfrm>
              <a:off x="3287525" y="4815200"/>
              <a:ext cx="57850" cy="62200"/>
            </a:xfrm>
            <a:custGeom>
              <a:avLst/>
              <a:gdLst/>
              <a:ahLst/>
              <a:cxnLst/>
              <a:rect l="l" t="t" r="r" b="b"/>
              <a:pathLst>
                <a:path w="2314" h="2488" extrusionOk="0">
                  <a:moveTo>
                    <a:pt x="1571" y="0"/>
                  </a:moveTo>
                  <a:cubicBezTo>
                    <a:pt x="1304" y="0"/>
                    <a:pt x="1000" y="157"/>
                    <a:pt x="823" y="270"/>
                  </a:cubicBezTo>
                  <a:cubicBezTo>
                    <a:pt x="728" y="337"/>
                    <a:pt x="634" y="418"/>
                    <a:pt x="593" y="526"/>
                  </a:cubicBezTo>
                  <a:lnTo>
                    <a:pt x="580" y="526"/>
                  </a:lnTo>
                  <a:lnTo>
                    <a:pt x="189" y="1308"/>
                  </a:lnTo>
                  <a:cubicBezTo>
                    <a:pt x="0" y="1659"/>
                    <a:pt x="121" y="2104"/>
                    <a:pt x="459" y="2319"/>
                  </a:cubicBezTo>
                  <a:cubicBezTo>
                    <a:pt x="553" y="2387"/>
                    <a:pt x="674" y="2427"/>
                    <a:pt x="796" y="2468"/>
                  </a:cubicBezTo>
                  <a:cubicBezTo>
                    <a:pt x="842" y="2481"/>
                    <a:pt x="888" y="2488"/>
                    <a:pt x="934" y="2488"/>
                  </a:cubicBezTo>
                  <a:cubicBezTo>
                    <a:pt x="1653" y="2488"/>
                    <a:pt x="2313" y="891"/>
                    <a:pt x="2009" y="270"/>
                  </a:cubicBezTo>
                  <a:cubicBezTo>
                    <a:pt x="1912" y="70"/>
                    <a:pt x="1750" y="0"/>
                    <a:pt x="1571" y="0"/>
                  </a:cubicBezTo>
                  <a:close/>
                </a:path>
              </a:pathLst>
            </a:custGeom>
            <a:solidFill>
              <a:srgbClr val="F5DD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56"/>
            <p:cNvSpPr/>
            <p:nvPr/>
          </p:nvSpPr>
          <p:spPr>
            <a:xfrm>
              <a:off x="3303350" y="4838450"/>
              <a:ext cx="24650" cy="19575"/>
            </a:xfrm>
            <a:custGeom>
              <a:avLst/>
              <a:gdLst/>
              <a:ahLst/>
              <a:cxnLst/>
              <a:rect l="l" t="t" r="r" b="b"/>
              <a:pathLst>
                <a:path w="986" h="783" extrusionOk="0">
                  <a:moveTo>
                    <a:pt x="662" y="1"/>
                  </a:moveTo>
                  <a:cubicBezTo>
                    <a:pt x="351" y="1"/>
                    <a:pt x="1" y="405"/>
                    <a:pt x="1" y="405"/>
                  </a:cubicBezTo>
                  <a:cubicBezTo>
                    <a:pt x="95" y="365"/>
                    <a:pt x="203" y="338"/>
                    <a:pt x="311" y="338"/>
                  </a:cubicBezTo>
                  <a:cubicBezTo>
                    <a:pt x="446" y="338"/>
                    <a:pt x="446" y="419"/>
                    <a:pt x="432" y="634"/>
                  </a:cubicBezTo>
                  <a:cubicBezTo>
                    <a:pt x="419" y="742"/>
                    <a:pt x="459" y="783"/>
                    <a:pt x="513" y="783"/>
                  </a:cubicBezTo>
                  <a:cubicBezTo>
                    <a:pt x="608" y="756"/>
                    <a:pt x="702" y="715"/>
                    <a:pt x="783" y="648"/>
                  </a:cubicBezTo>
                  <a:cubicBezTo>
                    <a:pt x="918" y="553"/>
                    <a:pt x="985" y="392"/>
                    <a:pt x="958" y="243"/>
                  </a:cubicBezTo>
                  <a:cubicBezTo>
                    <a:pt x="931" y="135"/>
                    <a:pt x="850" y="41"/>
                    <a:pt x="742" y="14"/>
                  </a:cubicBezTo>
                  <a:cubicBezTo>
                    <a:pt x="715" y="14"/>
                    <a:pt x="688" y="1"/>
                    <a:pt x="662" y="1"/>
                  </a:cubicBezTo>
                  <a:close/>
                </a:path>
              </a:pathLst>
            </a:custGeom>
            <a:solidFill>
              <a:srgbClr val="D0BC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56"/>
            <p:cNvSpPr/>
            <p:nvPr/>
          </p:nvSpPr>
          <p:spPr>
            <a:xfrm>
              <a:off x="3300325" y="4806650"/>
              <a:ext cx="40475" cy="19350"/>
            </a:xfrm>
            <a:custGeom>
              <a:avLst/>
              <a:gdLst/>
              <a:ahLst/>
              <a:cxnLst/>
              <a:rect l="l" t="t" r="r" b="b"/>
              <a:pathLst>
                <a:path w="1619" h="774" extrusionOk="0">
                  <a:moveTo>
                    <a:pt x="1021" y="0"/>
                  </a:moveTo>
                  <a:cubicBezTo>
                    <a:pt x="996" y="0"/>
                    <a:pt x="971" y="2"/>
                    <a:pt x="944" y="5"/>
                  </a:cubicBezTo>
                  <a:cubicBezTo>
                    <a:pt x="418" y="86"/>
                    <a:pt x="0" y="774"/>
                    <a:pt x="0" y="774"/>
                  </a:cubicBezTo>
                  <a:cubicBezTo>
                    <a:pt x="0" y="774"/>
                    <a:pt x="787" y="540"/>
                    <a:pt x="1330" y="540"/>
                  </a:cubicBezTo>
                  <a:cubicBezTo>
                    <a:pt x="1439" y="540"/>
                    <a:pt x="1538" y="549"/>
                    <a:pt x="1618" y="571"/>
                  </a:cubicBezTo>
                  <a:cubicBezTo>
                    <a:pt x="1618" y="571"/>
                    <a:pt x="1485" y="0"/>
                    <a:pt x="1021" y="0"/>
                  </a:cubicBezTo>
                  <a:close/>
                </a:path>
              </a:pathLst>
            </a:custGeom>
            <a:solidFill>
              <a:srgbClr val="F8F5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56"/>
            <p:cNvSpPr/>
            <p:nvPr/>
          </p:nvSpPr>
          <p:spPr>
            <a:xfrm>
              <a:off x="3127750" y="4883625"/>
              <a:ext cx="13850" cy="9450"/>
            </a:xfrm>
            <a:custGeom>
              <a:avLst/>
              <a:gdLst/>
              <a:ahLst/>
              <a:cxnLst/>
              <a:rect l="l" t="t" r="r" b="b"/>
              <a:pathLst>
                <a:path w="554" h="378" extrusionOk="0">
                  <a:moveTo>
                    <a:pt x="122" y="0"/>
                  </a:moveTo>
                  <a:cubicBezTo>
                    <a:pt x="41" y="14"/>
                    <a:pt x="0" y="95"/>
                    <a:pt x="41" y="162"/>
                  </a:cubicBezTo>
                  <a:cubicBezTo>
                    <a:pt x="95" y="243"/>
                    <a:pt x="176" y="324"/>
                    <a:pt x="283" y="364"/>
                  </a:cubicBezTo>
                  <a:cubicBezTo>
                    <a:pt x="297" y="364"/>
                    <a:pt x="310" y="364"/>
                    <a:pt x="337" y="378"/>
                  </a:cubicBezTo>
                  <a:cubicBezTo>
                    <a:pt x="445" y="378"/>
                    <a:pt x="499" y="243"/>
                    <a:pt x="526" y="135"/>
                  </a:cubicBezTo>
                  <a:cubicBezTo>
                    <a:pt x="553" y="68"/>
                    <a:pt x="499" y="14"/>
                    <a:pt x="445" y="14"/>
                  </a:cubicBezTo>
                  <a:lnTo>
                    <a:pt x="189" y="1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D0BC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94" name="Google Shape;2094;p56"/>
          <p:cNvSpPr/>
          <p:nvPr/>
        </p:nvSpPr>
        <p:spPr>
          <a:xfrm>
            <a:off x="5120229" y="4015547"/>
            <a:ext cx="896004" cy="285774"/>
          </a:xfrm>
          <a:custGeom>
            <a:avLst/>
            <a:gdLst/>
            <a:ahLst/>
            <a:cxnLst/>
            <a:rect l="l" t="t" r="r" b="b"/>
            <a:pathLst>
              <a:path w="22747" h="7255" extrusionOk="0">
                <a:moveTo>
                  <a:pt x="2522" y="1"/>
                </a:moveTo>
                <a:cubicBezTo>
                  <a:pt x="1133" y="1"/>
                  <a:pt x="1" y="1322"/>
                  <a:pt x="1" y="2940"/>
                </a:cubicBezTo>
                <a:lnTo>
                  <a:pt x="1" y="4315"/>
                </a:lnTo>
                <a:cubicBezTo>
                  <a:pt x="1" y="5933"/>
                  <a:pt x="1133" y="7255"/>
                  <a:pt x="2522" y="7255"/>
                </a:cubicBezTo>
                <a:lnTo>
                  <a:pt x="20225" y="7255"/>
                </a:lnTo>
                <a:cubicBezTo>
                  <a:pt x="21614" y="7255"/>
                  <a:pt x="22746" y="5933"/>
                  <a:pt x="22746" y="4315"/>
                </a:cubicBezTo>
                <a:lnTo>
                  <a:pt x="22746" y="2940"/>
                </a:lnTo>
                <a:cubicBezTo>
                  <a:pt x="22746" y="1322"/>
                  <a:pt x="21614" y="1"/>
                  <a:pt x="2022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95" name="Google Shape;2095;p56"/>
          <p:cNvGrpSpPr/>
          <p:nvPr/>
        </p:nvGrpSpPr>
        <p:grpSpPr>
          <a:xfrm>
            <a:off x="2953676" y="2045010"/>
            <a:ext cx="631776" cy="625198"/>
            <a:chOff x="1972425" y="3651925"/>
            <a:chExt cx="400975" cy="396800"/>
          </a:xfrm>
        </p:grpSpPr>
        <p:sp>
          <p:nvSpPr>
            <p:cNvPr id="2096" name="Google Shape;2096;p56"/>
            <p:cNvSpPr/>
            <p:nvPr/>
          </p:nvSpPr>
          <p:spPr>
            <a:xfrm>
              <a:off x="2101375" y="3865325"/>
              <a:ext cx="225175" cy="183400"/>
            </a:xfrm>
            <a:custGeom>
              <a:avLst/>
              <a:gdLst/>
              <a:ahLst/>
              <a:cxnLst/>
              <a:rect l="l" t="t" r="r" b="b"/>
              <a:pathLst>
                <a:path w="9007" h="7336" extrusionOk="0">
                  <a:moveTo>
                    <a:pt x="1712" y="1"/>
                  </a:moveTo>
                  <a:cubicBezTo>
                    <a:pt x="1591" y="82"/>
                    <a:pt x="0" y="1983"/>
                    <a:pt x="890" y="4814"/>
                  </a:cubicBezTo>
                  <a:cubicBezTo>
                    <a:pt x="1591" y="7066"/>
                    <a:pt x="2050" y="7295"/>
                    <a:pt x="2050" y="7295"/>
                  </a:cubicBezTo>
                  <a:lnTo>
                    <a:pt x="9001" y="7322"/>
                  </a:lnTo>
                  <a:lnTo>
                    <a:pt x="9001" y="7322"/>
                  </a:lnTo>
                  <a:lnTo>
                    <a:pt x="6270" y="594"/>
                  </a:lnTo>
                  <a:lnTo>
                    <a:pt x="1712" y="1"/>
                  </a:lnTo>
                  <a:close/>
                  <a:moveTo>
                    <a:pt x="9001" y="7322"/>
                  </a:moveTo>
                  <a:lnTo>
                    <a:pt x="9007" y="7335"/>
                  </a:lnTo>
                  <a:lnTo>
                    <a:pt x="9007" y="7322"/>
                  </a:lnTo>
                  <a:lnTo>
                    <a:pt x="9001" y="7322"/>
                  </a:ln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56"/>
            <p:cNvSpPr/>
            <p:nvPr/>
          </p:nvSpPr>
          <p:spPr>
            <a:xfrm>
              <a:off x="2051150" y="3857575"/>
              <a:ext cx="90700" cy="20950"/>
            </a:xfrm>
            <a:custGeom>
              <a:avLst/>
              <a:gdLst/>
              <a:ahLst/>
              <a:cxnLst/>
              <a:rect l="l" t="t" r="r" b="b"/>
              <a:pathLst>
                <a:path w="3628" h="838" extrusionOk="0">
                  <a:moveTo>
                    <a:pt x="2886" y="1"/>
                  </a:moveTo>
                  <a:cubicBezTo>
                    <a:pt x="2887" y="2"/>
                    <a:pt x="2889" y="3"/>
                    <a:pt x="2891" y="4"/>
                  </a:cubicBezTo>
                  <a:lnTo>
                    <a:pt x="2891" y="4"/>
                  </a:lnTo>
                  <a:cubicBezTo>
                    <a:pt x="2893" y="3"/>
                    <a:pt x="2896" y="2"/>
                    <a:pt x="2899" y="1"/>
                  </a:cubicBezTo>
                  <a:close/>
                  <a:moveTo>
                    <a:pt x="2891" y="4"/>
                  </a:moveTo>
                  <a:cubicBezTo>
                    <a:pt x="2596" y="137"/>
                    <a:pt x="2289" y="216"/>
                    <a:pt x="1982" y="230"/>
                  </a:cubicBezTo>
                  <a:cubicBezTo>
                    <a:pt x="1888" y="230"/>
                    <a:pt x="1793" y="230"/>
                    <a:pt x="1713" y="203"/>
                  </a:cubicBezTo>
                  <a:cubicBezTo>
                    <a:pt x="1335" y="270"/>
                    <a:pt x="971" y="297"/>
                    <a:pt x="593" y="297"/>
                  </a:cubicBezTo>
                  <a:cubicBezTo>
                    <a:pt x="391" y="297"/>
                    <a:pt x="189" y="284"/>
                    <a:pt x="0" y="257"/>
                  </a:cubicBezTo>
                  <a:lnTo>
                    <a:pt x="0" y="257"/>
                  </a:lnTo>
                  <a:cubicBezTo>
                    <a:pt x="836" y="635"/>
                    <a:pt x="1735" y="837"/>
                    <a:pt x="2649" y="837"/>
                  </a:cubicBezTo>
                  <a:cubicBezTo>
                    <a:pt x="2678" y="837"/>
                    <a:pt x="2708" y="837"/>
                    <a:pt x="2737" y="836"/>
                  </a:cubicBezTo>
                  <a:cubicBezTo>
                    <a:pt x="2939" y="836"/>
                    <a:pt x="3142" y="836"/>
                    <a:pt x="3344" y="810"/>
                  </a:cubicBezTo>
                  <a:cubicBezTo>
                    <a:pt x="3438" y="675"/>
                    <a:pt x="3519" y="540"/>
                    <a:pt x="3627" y="419"/>
                  </a:cubicBezTo>
                  <a:cubicBezTo>
                    <a:pt x="3373" y="311"/>
                    <a:pt x="3118" y="178"/>
                    <a:pt x="2891" y="4"/>
                  </a:cubicBezTo>
                  <a:close/>
                </a:path>
              </a:pathLst>
            </a:custGeom>
            <a:solidFill>
              <a:srgbClr val="1D3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56"/>
            <p:cNvSpPr/>
            <p:nvPr/>
          </p:nvSpPr>
          <p:spPr>
            <a:xfrm>
              <a:off x="2090925" y="3827250"/>
              <a:ext cx="30350" cy="22625"/>
            </a:xfrm>
            <a:custGeom>
              <a:avLst/>
              <a:gdLst/>
              <a:ahLst/>
              <a:cxnLst/>
              <a:rect l="l" t="t" r="r" b="b"/>
              <a:pathLst>
                <a:path w="1214" h="905" extrusionOk="0">
                  <a:moveTo>
                    <a:pt x="432" y="0"/>
                  </a:moveTo>
                  <a:cubicBezTo>
                    <a:pt x="0" y="0"/>
                    <a:pt x="95" y="620"/>
                    <a:pt x="95" y="620"/>
                  </a:cubicBezTo>
                  <a:cubicBezTo>
                    <a:pt x="56" y="762"/>
                    <a:pt x="165" y="904"/>
                    <a:pt x="305" y="904"/>
                  </a:cubicBezTo>
                  <a:cubicBezTo>
                    <a:pt x="311" y="904"/>
                    <a:pt x="317" y="904"/>
                    <a:pt x="324" y="903"/>
                  </a:cubicBezTo>
                  <a:cubicBezTo>
                    <a:pt x="472" y="903"/>
                    <a:pt x="634" y="809"/>
                    <a:pt x="593" y="688"/>
                  </a:cubicBezTo>
                  <a:cubicBezTo>
                    <a:pt x="526" y="432"/>
                    <a:pt x="688" y="364"/>
                    <a:pt x="863" y="364"/>
                  </a:cubicBezTo>
                  <a:cubicBezTo>
                    <a:pt x="971" y="378"/>
                    <a:pt x="1092" y="391"/>
                    <a:pt x="1214" y="432"/>
                  </a:cubicBezTo>
                  <a:cubicBezTo>
                    <a:pt x="1025" y="189"/>
                    <a:pt x="769" y="41"/>
                    <a:pt x="472" y="14"/>
                  </a:cubicBezTo>
                  <a:lnTo>
                    <a:pt x="432" y="14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BF8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56"/>
            <p:cNvSpPr/>
            <p:nvPr/>
          </p:nvSpPr>
          <p:spPr>
            <a:xfrm>
              <a:off x="2214275" y="3832975"/>
              <a:ext cx="12175" cy="8450"/>
            </a:xfrm>
            <a:custGeom>
              <a:avLst/>
              <a:gdLst/>
              <a:ahLst/>
              <a:cxnLst/>
              <a:rect l="l" t="t" r="r" b="b"/>
              <a:pathLst>
                <a:path w="487" h="338" extrusionOk="0">
                  <a:moveTo>
                    <a:pt x="486" y="0"/>
                  </a:moveTo>
                  <a:cubicBezTo>
                    <a:pt x="486" y="0"/>
                    <a:pt x="484" y="6"/>
                    <a:pt x="479" y="15"/>
                  </a:cubicBezTo>
                  <a:lnTo>
                    <a:pt x="479" y="15"/>
                  </a:lnTo>
                  <a:cubicBezTo>
                    <a:pt x="481" y="15"/>
                    <a:pt x="484" y="14"/>
                    <a:pt x="486" y="14"/>
                  </a:cubicBezTo>
                  <a:lnTo>
                    <a:pt x="486" y="0"/>
                  </a:lnTo>
                  <a:close/>
                  <a:moveTo>
                    <a:pt x="479" y="15"/>
                  </a:moveTo>
                  <a:lnTo>
                    <a:pt x="479" y="15"/>
                  </a:lnTo>
                  <a:cubicBezTo>
                    <a:pt x="320" y="41"/>
                    <a:pt x="160" y="54"/>
                    <a:pt x="1" y="68"/>
                  </a:cubicBezTo>
                  <a:cubicBezTo>
                    <a:pt x="1" y="176"/>
                    <a:pt x="55" y="270"/>
                    <a:pt x="149" y="337"/>
                  </a:cubicBezTo>
                  <a:lnTo>
                    <a:pt x="190" y="337"/>
                  </a:lnTo>
                  <a:cubicBezTo>
                    <a:pt x="307" y="337"/>
                    <a:pt x="446" y="80"/>
                    <a:pt x="479" y="15"/>
                  </a:cubicBezTo>
                  <a:close/>
                </a:path>
              </a:pathLst>
            </a:custGeom>
            <a:solidFill>
              <a:srgbClr val="BF8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56"/>
            <p:cNvSpPr/>
            <p:nvPr/>
          </p:nvSpPr>
          <p:spPr>
            <a:xfrm>
              <a:off x="2072375" y="3768775"/>
              <a:ext cx="79575" cy="34025"/>
            </a:xfrm>
            <a:custGeom>
              <a:avLst/>
              <a:gdLst/>
              <a:ahLst/>
              <a:cxnLst/>
              <a:rect l="l" t="t" r="r" b="b"/>
              <a:pathLst>
                <a:path w="3183" h="1361" extrusionOk="0">
                  <a:moveTo>
                    <a:pt x="1386" y="1"/>
                  </a:moveTo>
                  <a:cubicBezTo>
                    <a:pt x="238" y="1"/>
                    <a:pt x="1" y="950"/>
                    <a:pt x="1" y="950"/>
                  </a:cubicBezTo>
                  <a:cubicBezTo>
                    <a:pt x="337" y="1251"/>
                    <a:pt x="723" y="1361"/>
                    <a:pt x="1107" y="1361"/>
                  </a:cubicBezTo>
                  <a:cubicBezTo>
                    <a:pt x="2151" y="1361"/>
                    <a:pt x="3183" y="546"/>
                    <a:pt x="3183" y="546"/>
                  </a:cubicBezTo>
                  <a:cubicBezTo>
                    <a:pt x="2419" y="145"/>
                    <a:pt x="1833" y="1"/>
                    <a:pt x="1386" y="1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56"/>
            <p:cNvSpPr/>
            <p:nvPr/>
          </p:nvSpPr>
          <p:spPr>
            <a:xfrm>
              <a:off x="1972425" y="3651925"/>
              <a:ext cx="400975" cy="226100"/>
            </a:xfrm>
            <a:custGeom>
              <a:avLst/>
              <a:gdLst/>
              <a:ahLst/>
              <a:cxnLst/>
              <a:rect l="l" t="t" r="r" b="b"/>
              <a:pathLst>
                <a:path w="16039" h="9044" extrusionOk="0">
                  <a:moveTo>
                    <a:pt x="9435" y="1"/>
                  </a:moveTo>
                  <a:cubicBezTo>
                    <a:pt x="9201" y="1"/>
                    <a:pt x="8954" y="10"/>
                    <a:pt x="8691" y="29"/>
                  </a:cubicBezTo>
                  <a:lnTo>
                    <a:pt x="8691" y="42"/>
                  </a:lnTo>
                  <a:cubicBezTo>
                    <a:pt x="7059" y="164"/>
                    <a:pt x="3918" y="433"/>
                    <a:pt x="3419" y="2119"/>
                  </a:cubicBezTo>
                  <a:cubicBezTo>
                    <a:pt x="3014" y="3467"/>
                    <a:pt x="2893" y="4627"/>
                    <a:pt x="1410" y="4802"/>
                  </a:cubicBezTo>
                  <a:cubicBezTo>
                    <a:pt x="1" y="4968"/>
                    <a:pt x="1136" y="9043"/>
                    <a:pt x="5868" y="9043"/>
                  </a:cubicBezTo>
                  <a:cubicBezTo>
                    <a:pt x="6116" y="9043"/>
                    <a:pt x="6374" y="9032"/>
                    <a:pt x="6641" y="9009"/>
                  </a:cubicBezTo>
                  <a:cubicBezTo>
                    <a:pt x="12021" y="8550"/>
                    <a:pt x="13423" y="7148"/>
                    <a:pt x="14731" y="5233"/>
                  </a:cubicBezTo>
                  <a:cubicBezTo>
                    <a:pt x="16039" y="3332"/>
                    <a:pt x="14704" y="3872"/>
                    <a:pt x="13962" y="3278"/>
                  </a:cubicBezTo>
                  <a:cubicBezTo>
                    <a:pt x="13261" y="2718"/>
                    <a:pt x="13464" y="1"/>
                    <a:pt x="9435" y="1"/>
                  </a:cubicBezTo>
                  <a:close/>
                </a:path>
              </a:pathLst>
            </a:custGeom>
            <a:solidFill>
              <a:srgbClr val="254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56"/>
            <p:cNvSpPr/>
            <p:nvPr/>
          </p:nvSpPr>
          <p:spPr>
            <a:xfrm>
              <a:off x="2299575" y="3727475"/>
              <a:ext cx="33050" cy="82600"/>
            </a:xfrm>
            <a:custGeom>
              <a:avLst/>
              <a:gdLst/>
              <a:ahLst/>
              <a:cxnLst/>
              <a:rect l="l" t="t" r="r" b="b"/>
              <a:pathLst>
                <a:path w="1322" h="3304" extrusionOk="0">
                  <a:moveTo>
                    <a:pt x="324" y="0"/>
                  </a:moveTo>
                  <a:lnTo>
                    <a:pt x="67" y="95"/>
                  </a:lnTo>
                  <a:cubicBezTo>
                    <a:pt x="67" y="95"/>
                    <a:pt x="67" y="229"/>
                    <a:pt x="0" y="1065"/>
                  </a:cubicBezTo>
                  <a:lnTo>
                    <a:pt x="0" y="1214"/>
                  </a:lnTo>
                  <a:cubicBezTo>
                    <a:pt x="0" y="2198"/>
                    <a:pt x="634" y="2427"/>
                    <a:pt x="822" y="3303"/>
                  </a:cubicBezTo>
                  <a:cubicBezTo>
                    <a:pt x="998" y="3101"/>
                    <a:pt x="1160" y="2885"/>
                    <a:pt x="1321" y="2670"/>
                  </a:cubicBezTo>
                  <a:cubicBezTo>
                    <a:pt x="971" y="2184"/>
                    <a:pt x="634" y="1672"/>
                    <a:pt x="337" y="1146"/>
                  </a:cubicBezTo>
                  <a:cubicBezTo>
                    <a:pt x="148" y="742"/>
                    <a:pt x="324" y="14"/>
                    <a:pt x="324" y="14"/>
                  </a:cubicBezTo>
                  <a:lnTo>
                    <a:pt x="324" y="0"/>
                  </a:lnTo>
                  <a:close/>
                </a:path>
              </a:pathLst>
            </a:custGeom>
            <a:solidFill>
              <a:srgbClr val="1D3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56"/>
            <p:cNvSpPr/>
            <p:nvPr/>
          </p:nvSpPr>
          <p:spPr>
            <a:xfrm>
              <a:off x="2219000" y="3704875"/>
              <a:ext cx="21600" cy="26325"/>
            </a:xfrm>
            <a:custGeom>
              <a:avLst/>
              <a:gdLst/>
              <a:ahLst/>
              <a:cxnLst/>
              <a:rect l="l" t="t" r="r" b="b"/>
              <a:pathLst>
                <a:path w="864" h="1053" extrusionOk="0">
                  <a:moveTo>
                    <a:pt x="1" y="1"/>
                  </a:moveTo>
                  <a:lnTo>
                    <a:pt x="65" y="80"/>
                  </a:lnTo>
                  <a:lnTo>
                    <a:pt x="14" y="1"/>
                  </a:lnTo>
                  <a:close/>
                  <a:moveTo>
                    <a:pt x="65" y="80"/>
                  </a:moveTo>
                  <a:lnTo>
                    <a:pt x="688" y="1039"/>
                  </a:lnTo>
                  <a:lnTo>
                    <a:pt x="864" y="1052"/>
                  </a:lnTo>
                  <a:lnTo>
                    <a:pt x="65" y="80"/>
                  </a:lnTo>
                  <a:close/>
                </a:path>
              </a:pathLst>
            </a:custGeom>
            <a:solidFill>
              <a:srgbClr val="1D3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56"/>
            <p:cNvSpPr/>
            <p:nvPr/>
          </p:nvSpPr>
          <p:spPr>
            <a:xfrm>
              <a:off x="2082500" y="3730825"/>
              <a:ext cx="28000" cy="24975"/>
            </a:xfrm>
            <a:custGeom>
              <a:avLst/>
              <a:gdLst/>
              <a:ahLst/>
              <a:cxnLst/>
              <a:rect l="l" t="t" r="r" b="b"/>
              <a:pathLst>
                <a:path w="1120" h="999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08" y="1"/>
                    <a:pt x="0" y="594"/>
                    <a:pt x="364" y="756"/>
                  </a:cubicBezTo>
                  <a:cubicBezTo>
                    <a:pt x="593" y="864"/>
                    <a:pt x="836" y="945"/>
                    <a:pt x="1079" y="999"/>
                  </a:cubicBezTo>
                  <a:cubicBezTo>
                    <a:pt x="1092" y="945"/>
                    <a:pt x="1106" y="904"/>
                    <a:pt x="1119" y="864"/>
                  </a:cubicBezTo>
                  <a:cubicBezTo>
                    <a:pt x="823" y="581"/>
                    <a:pt x="108" y="1"/>
                    <a:pt x="108" y="1"/>
                  </a:cubicBezTo>
                  <a:close/>
                </a:path>
              </a:pathLst>
            </a:custGeom>
            <a:solidFill>
              <a:srgbClr val="1D38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56"/>
            <p:cNvSpPr/>
            <p:nvPr/>
          </p:nvSpPr>
          <p:spPr>
            <a:xfrm>
              <a:off x="2073125" y="3704875"/>
              <a:ext cx="250975" cy="178750"/>
            </a:xfrm>
            <a:custGeom>
              <a:avLst/>
              <a:gdLst/>
              <a:ahLst/>
              <a:cxnLst/>
              <a:rect l="l" t="t" r="r" b="b"/>
              <a:pathLst>
                <a:path w="10039" h="7150" extrusionOk="0">
                  <a:moveTo>
                    <a:pt x="5849" y="1"/>
                  </a:moveTo>
                  <a:cubicBezTo>
                    <a:pt x="5849" y="1"/>
                    <a:pt x="5755" y="783"/>
                    <a:pt x="5701" y="783"/>
                  </a:cubicBezTo>
                  <a:cubicBezTo>
                    <a:pt x="5647" y="783"/>
                    <a:pt x="3665" y="783"/>
                    <a:pt x="2842" y="864"/>
                  </a:cubicBezTo>
                  <a:cubicBezTo>
                    <a:pt x="496" y="1079"/>
                    <a:pt x="1696" y="4410"/>
                    <a:pt x="1696" y="4410"/>
                  </a:cubicBezTo>
                  <a:cubicBezTo>
                    <a:pt x="1525" y="4324"/>
                    <a:pt x="1354" y="4285"/>
                    <a:pt x="1192" y="4285"/>
                  </a:cubicBezTo>
                  <a:cubicBezTo>
                    <a:pt x="515" y="4285"/>
                    <a:pt x="0" y="4971"/>
                    <a:pt x="294" y="5798"/>
                  </a:cubicBezTo>
                  <a:cubicBezTo>
                    <a:pt x="452" y="6222"/>
                    <a:pt x="781" y="6345"/>
                    <a:pt x="1109" y="6345"/>
                  </a:cubicBezTo>
                  <a:cubicBezTo>
                    <a:pt x="1565" y="6345"/>
                    <a:pt x="2020" y="6109"/>
                    <a:pt x="2020" y="6109"/>
                  </a:cubicBezTo>
                  <a:cubicBezTo>
                    <a:pt x="2681" y="6607"/>
                    <a:pt x="3908" y="7052"/>
                    <a:pt x="6240" y="7147"/>
                  </a:cubicBezTo>
                  <a:cubicBezTo>
                    <a:pt x="6288" y="7148"/>
                    <a:pt x="6336" y="7149"/>
                    <a:pt x="6384" y="7149"/>
                  </a:cubicBezTo>
                  <a:cubicBezTo>
                    <a:pt x="8645" y="7149"/>
                    <a:pt x="10039" y="5292"/>
                    <a:pt x="9880" y="4302"/>
                  </a:cubicBezTo>
                  <a:cubicBezTo>
                    <a:pt x="9732" y="3291"/>
                    <a:pt x="8991" y="3115"/>
                    <a:pt x="9058" y="1969"/>
                  </a:cubicBezTo>
                  <a:lnTo>
                    <a:pt x="9072" y="1969"/>
                  </a:lnTo>
                  <a:cubicBezTo>
                    <a:pt x="9125" y="1120"/>
                    <a:pt x="9125" y="999"/>
                    <a:pt x="9125" y="999"/>
                  </a:cubicBezTo>
                  <a:lnTo>
                    <a:pt x="9125" y="999"/>
                  </a:lnTo>
                  <a:cubicBezTo>
                    <a:pt x="8829" y="1073"/>
                    <a:pt x="8404" y="1096"/>
                    <a:pt x="7982" y="1096"/>
                  </a:cubicBezTo>
                  <a:cubicBezTo>
                    <a:pt x="7252" y="1096"/>
                    <a:pt x="6537" y="1026"/>
                    <a:pt x="6537" y="1026"/>
                  </a:cubicBezTo>
                  <a:lnTo>
                    <a:pt x="5849" y="1"/>
                  </a:lnTo>
                  <a:close/>
                </a:path>
              </a:pathLst>
            </a:custGeom>
            <a:solidFill>
              <a:srgbClr val="CDA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56"/>
            <p:cNvSpPr/>
            <p:nvPr/>
          </p:nvSpPr>
          <p:spPr>
            <a:xfrm>
              <a:off x="2221375" y="3702850"/>
              <a:ext cx="102475" cy="146325"/>
            </a:xfrm>
            <a:custGeom>
              <a:avLst/>
              <a:gdLst/>
              <a:ahLst/>
              <a:cxnLst/>
              <a:rect l="l" t="t" r="r" b="b"/>
              <a:pathLst>
                <a:path w="4099" h="5853" extrusionOk="0">
                  <a:moveTo>
                    <a:pt x="40" y="1"/>
                  </a:moveTo>
                  <a:cubicBezTo>
                    <a:pt x="40" y="1"/>
                    <a:pt x="27" y="149"/>
                    <a:pt x="0" y="338"/>
                  </a:cubicBezTo>
                  <a:lnTo>
                    <a:pt x="445" y="1026"/>
                  </a:lnTo>
                  <a:cubicBezTo>
                    <a:pt x="917" y="1214"/>
                    <a:pt x="1416" y="1322"/>
                    <a:pt x="1928" y="1322"/>
                  </a:cubicBezTo>
                  <a:lnTo>
                    <a:pt x="2157" y="1322"/>
                  </a:lnTo>
                  <a:cubicBezTo>
                    <a:pt x="2467" y="1295"/>
                    <a:pt x="2683" y="1282"/>
                    <a:pt x="2831" y="1282"/>
                  </a:cubicBezTo>
                  <a:cubicBezTo>
                    <a:pt x="3115" y="1282"/>
                    <a:pt x="3155" y="1349"/>
                    <a:pt x="3142" y="1565"/>
                  </a:cubicBezTo>
                  <a:cubicBezTo>
                    <a:pt x="3115" y="1821"/>
                    <a:pt x="2912" y="2374"/>
                    <a:pt x="3195" y="2927"/>
                  </a:cubicBezTo>
                  <a:lnTo>
                    <a:pt x="3290" y="3035"/>
                  </a:lnTo>
                  <a:lnTo>
                    <a:pt x="3249" y="3035"/>
                  </a:lnTo>
                  <a:cubicBezTo>
                    <a:pt x="2858" y="3035"/>
                    <a:pt x="2589" y="3439"/>
                    <a:pt x="2589" y="3439"/>
                  </a:cubicBezTo>
                  <a:cubicBezTo>
                    <a:pt x="2724" y="3328"/>
                    <a:pt x="2883" y="3262"/>
                    <a:pt x="3043" y="3262"/>
                  </a:cubicBezTo>
                  <a:cubicBezTo>
                    <a:pt x="3058" y="3262"/>
                    <a:pt x="3073" y="3263"/>
                    <a:pt x="3088" y="3264"/>
                  </a:cubicBezTo>
                  <a:cubicBezTo>
                    <a:pt x="3236" y="3264"/>
                    <a:pt x="3384" y="3291"/>
                    <a:pt x="3519" y="3345"/>
                  </a:cubicBezTo>
                  <a:cubicBezTo>
                    <a:pt x="4072" y="3857"/>
                    <a:pt x="3977" y="4990"/>
                    <a:pt x="3479" y="5852"/>
                  </a:cubicBezTo>
                  <a:cubicBezTo>
                    <a:pt x="3883" y="5394"/>
                    <a:pt x="4099" y="4882"/>
                    <a:pt x="4099" y="4477"/>
                  </a:cubicBezTo>
                  <a:cubicBezTo>
                    <a:pt x="4099" y="4423"/>
                    <a:pt x="4099" y="4369"/>
                    <a:pt x="4085" y="4315"/>
                  </a:cubicBezTo>
                  <a:cubicBezTo>
                    <a:pt x="3937" y="3358"/>
                    <a:pt x="3249" y="3142"/>
                    <a:pt x="3263" y="2131"/>
                  </a:cubicBezTo>
                  <a:lnTo>
                    <a:pt x="3263" y="1983"/>
                  </a:lnTo>
                  <a:cubicBezTo>
                    <a:pt x="3317" y="1147"/>
                    <a:pt x="3317" y="1012"/>
                    <a:pt x="3317" y="1012"/>
                  </a:cubicBezTo>
                  <a:lnTo>
                    <a:pt x="3317" y="1012"/>
                  </a:lnTo>
                  <a:cubicBezTo>
                    <a:pt x="2989" y="1080"/>
                    <a:pt x="2662" y="1110"/>
                    <a:pt x="2334" y="1110"/>
                  </a:cubicBezTo>
                  <a:cubicBezTo>
                    <a:pt x="2271" y="1110"/>
                    <a:pt x="2207" y="1109"/>
                    <a:pt x="2144" y="1107"/>
                  </a:cubicBezTo>
                  <a:cubicBezTo>
                    <a:pt x="1416" y="1107"/>
                    <a:pt x="715" y="1053"/>
                    <a:pt x="715" y="1053"/>
                  </a:cubicBezTo>
                  <a:lnTo>
                    <a:pt x="40" y="14"/>
                  </a:lnTo>
                  <a:lnTo>
                    <a:pt x="40" y="1"/>
                  </a:lnTo>
                  <a:close/>
                </a:path>
              </a:pathLst>
            </a:custGeom>
            <a:solidFill>
              <a:srgbClr val="BF8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56"/>
            <p:cNvSpPr/>
            <p:nvPr/>
          </p:nvSpPr>
          <p:spPr>
            <a:xfrm>
              <a:off x="2136425" y="3724425"/>
              <a:ext cx="80575" cy="5100"/>
            </a:xfrm>
            <a:custGeom>
              <a:avLst/>
              <a:gdLst/>
              <a:ahLst/>
              <a:cxnLst/>
              <a:rect l="l" t="t" r="r" b="b"/>
              <a:pathLst>
                <a:path w="3223" h="204" extrusionOk="0">
                  <a:moveTo>
                    <a:pt x="3223" y="1"/>
                  </a:moveTo>
                  <a:cubicBezTo>
                    <a:pt x="2764" y="1"/>
                    <a:pt x="1200" y="14"/>
                    <a:pt x="486" y="82"/>
                  </a:cubicBezTo>
                  <a:cubicBezTo>
                    <a:pt x="351" y="95"/>
                    <a:pt x="216" y="122"/>
                    <a:pt x="81" y="163"/>
                  </a:cubicBezTo>
                  <a:lnTo>
                    <a:pt x="0" y="203"/>
                  </a:lnTo>
                  <a:lnTo>
                    <a:pt x="3182" y="122"/>
                  </a:lnTo>
                  <a:lnTo>
                    <a:pt x="3223" y="1"/>
                  </a:lnTo>
                  <a:close/>
                </a:path>
              </a:pathLst>
            </a:custGeom>
            <a:solidFill>
              <a:srgbClr val="BF8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56"/>
            <p:cNvSpPr/>
            <p:nvPr/>
          </p:nvSpPr>
          <p:spPr>
            <a:xfrm>
              <a:off x="2260125" y="3795100"/>
              <a:ext cx="57325" cy="44075"/>
            </a:xfrm>
            <a:custGeom>
              <a:avLst/>
              <a:gdLst/>
              <a:ahLst/>
              <a:cxnLst/>
              <a:rect l="l" t="t" r="r" b="b"/>
              <a:pathLst>
                <a:path w="2293" h="1763" extrusionOk="0">
                  <a:moveTo>
                    <a:pt x="1267" y="0"/>
                  </a:moveTo>
                  <a:cubicBezTo>
                    <a:pt x="1144" y="0"/>
                    <a:pt x="1017" y="19"/>
                    <a:pt x="890" y="59"/>
                  </a:cubicBezTo>
                  <a:cubicBezTo>
                    <a:pt x="338" y="234"/>
                    <a:pt x="1" y="733"/>
                    <a:pt x="149" y="1192"/>
                  </a:cubicBezTo>
                  <a:cubicBezTo>
                    <a:pt x="253" y="1546"/>
                    <a:pt x="614" y="1763"/>
                    <a:pt x="1034" y="1763"/>
                  </a:cubicBezTo>
                  <a:cubicBezTo>
                    <a:pt x="1158" y="1763"/>
                    <a:pt x="1287" y="1744"/>
                    <a:pt x="1416" y="1704"/>
                  </a:cubicBezTo>
                  <a:cubicBezTo>
                    <a:pt x="1969" y="1529"/>
                    <a:pt x="2293" y="1016"/>
                    <a:pt x="2158" y="558"/>
                  </a:cubicBezTo>
                  <a:cubicBezTo>
                    <a:pt x="2043" y="215"/>
                    <a:pt x="1681" y="0"/>
                    <a:pt x="1267" y="0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56"/>
            <p:cNvSpPr/>
            <p:nvPr/>
          </p:nvSpPr>
          <p:spPr>
            <a:xfrm>
              <a:off x="2132050" y="3800075"/>
              <a:ext cx="58000" cy="44600"/>
            </a:xfrm>
            <a:custGeom>
              <a:avLst/>
              <a:gdLst/>
              <a:ahLst/>
              <a:cxnLst/>
              <a:rect l="l" t="t" r="r" b="b"/>
              <a:pathLst>
                <a:path w="2320" h="1784" extrusionOk="0">
                  <a:moveTo>
                    <a:pt x="1029" y="0"/>
                  </a:moveTo>
                  <a:cubicBezTo>
                    <a:pt x="650" y="0"/>
                    <a:pt x="315" y="187"/>
                    <a:pt x="189" y="507"/>
                  </a:cubicBezTo>
                  <a:cubicBezTo>
                    <a:pt x="0" y="939"/>
                    <a:pt x="297" y="1478"/>
                    <a:pt x="849" y="1694"/>
                  </a:cubicBezTo>
                  <a:cubicBezTo>
                    <a:pt x="1002" y="1755"/>
                    <a:pt x="1158" y="1783"/>
                    <a:pt x="1306" y="1783"/>
                  </a:cubicBezTo>
                  <a:cubicBezTo>
                    <a:pt x="1684" y="1783"/>
                    <a:pt x="2018" y="1599"/>
                    <a:pt x="2144" y="1289"/>
                  </a:cubicBezTo>
                  <a:cubicBezTo>
                    <a:pt x="2319" y="844"/>
                    <a:pt x="2022" y="305"/>
                    <a:pt x="1483" y="89"/>
                  </a:cubicBezTo>
                  <a:cubicBezTo>
                    <a:pt x="1332" y="29"/>
                    <a:pt x="1177" y="0"/>
                    <a:pt x="1029" y="0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56"/>
            <p:cNvSpPr/>
            <p:nvPr/>
          </p:nvSpPr>
          <p:spPr>
            <a:xfrm>
              <a:off x="2141475" y="3775675"/>
              <a:ext cx="37775" cy="29425"/>
            </a:xfrm>
            <a:custGeom>
              <a:avLst/>
              <a:gdLst/>
              <a:ahLst/>
              <a:cxnLst/>
              <a:rect l="l" t="t" r="r" b="b"/>
              <a:pathLst>
                <a:path w="1511" h="1177" extrusionOk="0">
                  <a:moveTo>
                    <a:pt x="553" y="0"/>
                  </a:moveTo>
                  <a:cubicBezTo>
                    <a:pt x="365" y="0"/>
                    <a:pt x="189" y="68"/>
                    <a:pt x="41" y="162"/>
                  </a:cubicBezTo>
                  <a:cubicBezTo>
                    <a:pt x="1" y="189"/>
                    <a:pt x="1" y="243"/>
                    <a:pt x="28" y="283"/>
                  </a:cubicBezTo>
                  <a:cubicBezTo>
                    <a:pt x="45" y="309"/>
                    <a:pt x="74" y="324"/>
                    <a:pt x="99" y="324"/>
                  </a:cubicBezTo>
                  <a:cubicBezTo>
                    <a:pt x="113" y="324"/>
                    <a:pt x="126" y="320"/>
                    <a:pt x="135" y="310"/>
                  </a:cubicBezTo>
                  <a:lnTo>
                    <a:pt x="149" y="297"/>
                  </a:lnTo>
                  <a:cubicBezTo>
                    <a:pt x="270" y="216"/>
                    <a:pt x="405" y="175"/>
                    <a:pt x="553" y="175"/>
                  </a:cubicBezTo>
                  <a:cubicBezTo>
                    <a:pt x="661" y="175"/>
                    <a:pt x="769" y="202"/>
                    <a:pt x="863" y="256"/>
                  </a:cubicBezTo>
                  <a:cubicBezTo>
                    <a:pt x="1039" y="378"/>
                    <a:pt x="1174" y="553"/>
                    <a:pt x="1241" y="769"/>
                  </a:cubicBezTo>
                  <a:cubicBezTo>
                    <a:pt x="1268" y="850"/>
                    <a:pt x="1295" y="931"/>
                    <a:pt x="1322" y="1011"/>
                  </a:cubicBezTo>
                  <a:cubicBezTo>
                    <a:pt x="1322" y="1038"/>
                    <a:pt x="1335" y="1065"/>
                    <a:pt x="1335" y="1092"/>
                  </a:cubicBezTo>
                  <a:lnTo>
                    <a:pt x="1335" y="1106"/>
                  </a:lnTo>
                  <a:cubicBezTo>
                    <a:pt x="1347" y="1150"/>
                    <a:pt x="1376" y="1177"/>
                    <a:pt x="1409" y="1177"/>
                  </a:cubicBezTo>
                  <a:cubicBezTo>
                    <a:pt x="1416" y="1177"/>
                    <a:pt x="1423" y="1176"/>
                    <a:pt x="1430" y="1173"/>
                  </a:cubicBezTo>
                  <a:cubicBezTo>
                    <a:pt x="1484" y="1173"/>
                    <a:pt x="1511" y="1133"/>
                    <a:pt x="1511" y="1079"/>
                  </a:cubicBezTo>
                  <a:cubicBezTo>
                    <a:pt x="1484" y="944"/>
                    <a:pt x="1443" y="823"/>
                    <a:pt x="1389" y="688"/>
                  </a:cubicBezTo>
                  <a:cubicBezTo>
                    <a:pt x="1308" y="459"/>
                    <a:pt x="1147" y="243"/>
                    <a:pt x="931" y="108"/>
                  </a:cubicBezTo>
                  <a:cubicBezTo>
                    <a:pt x="823" y="41"/>
                    <a:pt x="688" y="0"/>
                    <a:pt x="553" y="0"/>
                  </a:cubicBezTo>
                  <a:close/>
                </a:path>
              </a:pathLst>
            </a:custGeom>
            <a:solidFill>
              <a:srgbClr val="7B6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56"/>
            <p:cNvSpPr/>
            <p:nvPr/>
          </p:nvSpPr>
          <p:spPr>
            <a:xfrm>
              <a:off x="2255675" y="3769950"/>
              <a:ext cx="31775" cy="26200"/>
            </a:xfrm>
            <a:custGeom>
              <a:avLst/>
              <a:gdLst/>
              <a:ahLst/>
              <a:cxnLst/>
              <a:rect l="l" t="t" r="r" b="b"/>
              <a:pathLst>
                <a:path w="1271" h="1048" extrusionOk="0">
                  <a:moveTo>
                    <a:pt x="907" y="0"/>
                  </a:moveTo>
                  <a:cubicBezTo>
                    <a:pt x="718" y="0"/>
                    <a:pt x="529" y="67"/>
                    <a:pt x="394" y="189"/>
                  </a:cubicBezTo>
                  <a:cubicBezTo>
                    <a:pt x="192" y="391"/>
                    <a:pt x="57" y="661"/>
                    <a:pt x="17" y="944"/>
                  </a:cubicBezTo>
                  <a:cubicBezTo>
                    <a:pt x="1" y="1008"/>
                    <a:pt x="51" y="1048"/>
                    <a:pt x="100" y="1048"/>
                  </a:cubicBezTo>
                  <a:cubicBezTo>
                    <a:pt x="134" y="1048"/>
                    <a:pt x="168" y="1028"/>
                    <a:pt x="179" y="984"/>
                  </a:cubicBezTo>
                  <a:cubicBezTo>
                    <a:pt x="219" y="728"/>
                    <a:pt x="340" y="499"/>
                    <a:pt x="516" y="324"/>
                  </a:cubicBezTo>
                  <a:cubicBezTo>
                    <a:pt x="623" y="216"/>
                    <a:pt x="772" y="162"/>
                    <a:pt x="920" y="162"/>
                  </a:cubicBezTo>
                  <a:cubicBezTo>
                    <a:pt x="1001" y="162"/>
                    <a:pt x="1068" y="175"/>
                    <a:pt x="1149" y="202"/>
                  </a:cubicBezTo>
                  <a:cubicBezTo>
                    <a:pt x="1159" y="206"/>
                    <a:pt x="1170" y="207"/>
                    <a:pt x="1179" y="207"/>
                  </a:cubicBezTo>
                  <a:cubicBezTo>
                    <a:pt x="1209" y="207"/>
                    <a:pt x="1237" y="192"/>
                    <a:pt x="1257" y="162"/>
                  </a:cubicBezTo>
                  <a:cubicBezTo>
                    <a:pt x="1271" y="108"/>
                    <a:pt x="1244" y="67"/>
                    <a:pt x="1203" y="54"/>
                  </a:cubicBezTo>
                  <a:lnTo>
                    <a:pt x="1190" y="54"/>
                  </a:lnTo>
                  <a:cubicBezTo>
                    <a:pt x="1095" y="13"/>
                    <a:pt x="1001" y="0"/>
                    <a:pt x="907" y="0"/>
                  </a:cubicBezTo>
                  <a:close/>
                </a:path>
              </a:pathLst>
            </a:custGeom>
            <a:solidFill>
              <a:srgbClr val="7B6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56"/>
            <p:cNvSpPr/>
            <p:nvPr/>
          </p:nvSpPr>
          <p:spPr>
            <a:xfrm>
              <a:off x="2227075" y="3788275"/>
              <a:ext cx="18750" cy="20100"/>
            </a:xfrm>
            <a:custGeom>
              <a:avLst/>
              <a:gdLst/>
              <a:ahLst/>
              <a:cxnLst/>
              <a:rect l="l" t="t" r="r" b="b"/>
              <a:pathLst>
                <a:path w="750" h="804" extrusionOk="0">
                  <a:moveTo>
                    <a:pt x="220" y="1"/>
                  </a:moveTo>
                  <a:cubicBezTo>
                    <a:pt x="34" y="1"/>
                    <a:pt x="1" y="346"/>
                    <a:pt x="150" y="669"/>
                  </a:cubicBezTo>
                  <a:cubicBezTo>
                    <a:pt x="191" y="766"/>
                    <a:pt x="258" y="803"/>
                    <a:pt x="330" y="803"/>
                  </a:cubicBezTo>
                  <a:cubicBezTo>
                    <a:pt x="520" y="803"/>
                    <a:pt x="750" y="551"/>
                    <a:pt x="662" y="453"/>
                  </a:cubicBezTo>
                  <a:cubicBezTo>
                    <a:pt x="634" y="422"/>
                    <a:pt x="604" y="412"/>
                    <a:pt x="574" y="412"/>
                  </a:cubicBezTo>
                  <a:cubicBezTo>
                    <a:pt x="528" y="412"/>
                    <a:pt x="484" y="435"/>
                    <a:pt x="448" y="435"/>
                  </a:cubicBezTo>
                  <a:cubicBezTo>
                    <a:pt x="417" y="435"/>
                    <a:pt x="392" y="418"/>
                    <a:pt x="379" y="359"/>
                  </a:cubicBezTo>
                  <a:cubicBezTo>
                    <a:pt x="325" y="197"/>
                    <a:pt x="365" y="49"/>
                    <a:pt x="271" y="9"/>
                  </a:cubicBezTo>
                  <a:cubicBezTo>
                    <a:pt x="253" y="3"/>
                    <a:pt x="236" y="1"/>
                    <a:pt x="220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56"/>
            <p:cNvSpPr/>
            <p:nvPr/>
          </p:nvSpPr>
          <p:spPr>
            <a:xfrm>
              <a:off x="2202475" y="3809050"/>
              <a:ext cx="21275" cy="22600"/>
            </a:xfrm>
            <a:custGeom>
              <a:avLst/>
              <a:gdLst/>
              <a:ahLst/>
              <a:cxnLst/>
              <a:rect l="l" t="t" r="r" b="b"/>
              <a:pathLst>
                <a:path w="851" h="904" extrusionOk="0">
                  <a:moveTo>
                    <a:pt x="82" y="0"/>
                  </a:moveTo>
                  <a:cubicBezTo>
                    <a:pt x="28" y="13"/>
                    <a:pt x="1" y="54"/>
                    <a:pt x="14" y="94"/>
                  </a:cubicBezTo>
                  <a:cubicBezTo>
                    <a:pt x="28" y="216"/>
                    <a:pt x="68" y="337"/>
                    <a:pt x="109" y="458"/>
                  </a:cubicBezTo>
                  <a:cubicBezTo>
                    <a:pt x="136" y="553"/>
                    <a:pt x="190" y="647"/>
                    <a:pt x="244" y="728"/>
                  </a:cubicBezTo>
                  <a:cubicBezTo>
                    <a:pt x="298" y="822"/>
                    <a:pt x="392" y="876"/>
                    <a:pt x="500" y="903"/>
                  </a:cubicBezTo>
                  <a:lnTo>
                    <a:pt x="540" y="903"/>
                  </a:lnTo>
                  <a:cubicBezTo>
                    <a:pt x="608" y="903"/>
                    <a:pt x="662" y="876"/>
                    <a:pt x="716" y="822"/>
                  </a:cubicBezTo>
                  <a:cubicBezTo>
                    <a:pt x="783" y="769"/>
                    <a:pt x="823" y="688"/>
                    <a:pt x="837" y="607"/>
                  </a:cubicBezTo>
                  <a:cubicBezTo>
                    <a:pt x="850" y="526"/>
                    <a:pt x="850" y="458"/>
                    <a:pt x="850" y="391"/>
                  </a:cubicBezTo>
                  <a:lnTo>
                    <a:pt x="850" y="310"/>
                  </a:lnTo>
                  <a:cubicBezTo>
                    <a:pt x="850" y="256"/>
                    <a:pt x="810" y="229"/>
                    <a:pt x="770" y="229"/>
                  </a:cubicBezTo>
                  <a:cubicBezTo>
                    <a:pt x="716" y="229"/>
                    <a:pt x="689" y="270"/>
                    <a:pt x="689" y="324"/>
                  </a:cubicBezTo>
                  <a:lnTo>
                    <a:pt x="675" y="310"/>
                  </a:lnTo>
                  <a:lnTo>
                    <a:pt x="675" y="324"/>
                  </a:lnTo>
                  <a:lnTo>
                    <a:pt x="675" y="378"/>
                  </a:lnTo>
                  <a:cubicBezTo>
                    <a:pt x="675" y="458"/>
                    <a:pt x="662" y="526"/>
                    <a:pt x="635" y="607"/>
                  </a:cubicBezTo>
                  <a:cubicBezTo>
                    <a:pt x="635" y="634"/>
                    <a:pt x="608" y="661"/>
                    <a:pt x="594" y="688"/>
                  </a:cubicBezTo>
                  <a:cubicBezTo>
                    <a:pt x="567" y="701"/>
                    <a:pt x="554" y="715"/>
                    <a:pt x="527" y="715"/>
                  </a:cubicBezTo>
                  <a:lnTo>
                    <a:pt x="500" y="715"/>
                  </a:lnTo>
                  <a:cubicBezTo>
                    <a:pt x="446" y="701"/>
                    <a:pt x="405" y="661"/>
                    <a:pt x="365" y="620"/>
                  </a:cubicBezTo>
                  <a:cubicBezTo>
                    <a:pt x="298" y="512"/>
                    <a:pt x="244" y="404"/>
                    <a:pt x="217" y="283"/>
                  </a:cubicBezTo>
                  <a:cubicBezTo>
                    <a:pt x="203" y="216"/>
                    <a:pt x="190" y="175"/>
                    <a:pt x="176" y="135"/>
                  </a:cubicBezTo>
                  <a:cubicBezTo>
                    <a:pt x="176" y="94"/>
                    <a:pt x="176" y="94"/>
                    <a:pt x="176" y="81"/>
                  </a:cubicBezTo>
                  <a:lnTo>
                    <a:pt x="176" y="67"/>
                  </a:lnTo>
                  <a:cubicBezTo>
                    <a:pt x="163" y="27"/>
                    <a:pt x="122" y="0"/>
                    <a:pt x="82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56"/>
            <p:cNvSpPr/>
            <p:nvPr/>
          </p:nvSpPr>
          <p:spPr>
            <a:xfrm>
              <a:off x="2142825" y="3750375"/>
              <a:ext cx="38025" cy="11525"/>
            </a:xfrm>
            <a:custGeom>
              <a:avLst/>
              <a:gdLst/>
              <a:ahLst/>
              <a:cxnLst/>
              <a:rect l="l" t="t" r="r" b="b"/>
              <a:pathLst>
                <a:path w="1521" h="461" extrusionOk="0">
                  <a:moveTo>
                    <a:pt x="459" y="1"/>
                  </a:moveTo>
                  <a:cubicBezTo>
                    <a:pt x="176" y="1"/>
                    <a:pt x="1" y="432"/>
                    <a:pt x="311" y="459"/>
                  </a:cubicBezTo>
                  <a:cubicBezTo>
                    <a:pt x="319" y="460"/>
                    <a:pt x="328" y="461"/>
                    <a:pt x="338" y="461"/>
                  </a:cubicBezTo>
                  <a:cubicBezTo>
                    <a:pt x="671" y="461"/>
                    <a:pt x="1521" y="14"/>
                    <a:pt x="459" y="1"/>
                  </a:cubicBezTo>
                  <a:close/>
                </a:path>
              </a:pathLst>
            </a:custGeom>
            <a:solidFill>
              <a:srgbClr val="254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56"/>
            <p:cNvSpPr/>
            <p:nvPr/>
          </p:nvSpPr>
          <p:spPr>
            <a:xfrm>
              <a:off x="2259525" y="3743625"/>
              <a:ext cx="24900" cy="12425"/>
            </a:xfrm>
            <a:custGeom>
              <a:avLst/>
              <a:gdLst/>
              <a:ahLst/>
              <a:cxnLst/>
              <a:rect l="l" t="t" r="r" b="b"/>
              <a:pathLst>
                <a:path w="996" h="497" extrusionOk="0">
                  <a:moveTo>
                    <a:pt x="489" y="0"/>
                  </a:moveTo>
                  <a:cubicBezTo>
                    <a:pt x="383" y="0"/>
                    <a:pt x="275" y="32"/>
                    <a:pt x="186" y="109"/>
                  </a:cubicBezTo>
                  <a:cubicBezTo>
                    <a:pt x="1" y="285"/>
                    <a:pt x="340" y="497"/>
                    <a:pt x="612" y="497"/>
                  </a:cubicBezTo>
                  <a:cubicBezTo>
                    <a:pt x="715" y="497"/>
                    <a:pt x="809" y="466"/>
                    <a:pt x="860" y="392"/>
                  </a:cubicBezTo>
                  <a:cubicBezTo>
                    <a:pt x="995" y="200"/>
                    <a:pt x="752" y="0"/>
                    <a:pt x="489" y="0"/>
                  </a:cubicBezTo>
                  <a:close/>
                </a:path>
              </a:pathLst>
            </a:custGeom>
            <a:solidFill>
              <a:srgbClr val="2548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56"/>
            <p:cNvSpPr/>
            <p:nvPr/>
          </p:nvSpPr>
          <p:spPr>
            <a:xfrm>
              <a:off x="2079800" y="3722750"/>
              <a:ext cx="42825" cy="30350"/>
            </a:xfrm>
            <a:custGeom>
              <a:avLst/>
              <a:gdLst/>
              <a:ahLst/>
              <a:cxnLst/>
              <a:rect l="l" t="t" r="r" b="b"/>
              <a:pathLst>
                <a:path w="1713" h="1214" extrusionOk="0">
                  <a:moveTo>
                    <a:pt x="556" y="320"/>
                  </a:moveTo>
                  <a:cubicBezTo>
                    <a:pt x="611" y="320"/>
                    <a:pt x="714" y="391"/>
                    <a:pt x="998" y="472"/>
                  </a:cubicBezTo>
                  <a:cubicBezTo>
                    <a:pt x="1173" y="526"/>
                    <a:pt x="1335" y="634"/>
                    <a:pt x="1241" y="796"/>
                  </a:cubicBezTo>
                  <a:cubicBezTo>
                    <a:pt x="1223" y="826"/>
                    <a:pt x="1183" y="839"/>
                    <a:pt x="1131" y="839"/>
                  </a:cubicBezTo>
                  <a:cubicBezTo>
                    <a:pt x="897" y="839"/>
                    <a:pt x="406" y="586"/>
                    <a:pt x="472" y="432"/>
                  </a:cubicBezTo>
                  <a:cubicBezTo>
                    <a:pt x="504" y="351"/>
                    <a:pt x="519" y="320"/>
                    <a:pt x="556" y="320"/>
                  </a:cubicBezTo>
                  <a:close/>
                  <a:moveTo>
                    <a:pt x="604" y="0"/>
                  </a:moveTo>
                  <a:cubicBezTo>
                    <a:pt x="596" y="0"/>
                    <a:pt x="588" y="0"/>
                    <a:pt x="580" y="0"/>
                  </a:cubicBezTo>
                  <a:cubicBezTo>
                    <a:pt x="432" y="0"/>
                    <a:pt x="283" y="54"/>
                    <a:pt x="189" y="162"/>
                  </a:cubicBezTo>
                  <a:cubicBezTo>
                    <a:pt x="0" y="418"/>
                    <a:pt x="108" y="782"/>
                    <a:pt x="405" y="890"/>
                  </a:cubicBezTo>
                  <a:lnTo>
                    <a:pt x="1227" y="1214"/>
                  </a:lnTo>
                  <a:cubicBezTo>
                    <a:pt x="1227" y="1214"/>
                    <a:pt x="1713" y="944"/>
                    <a:pt x="1645" y="513"/>
                  </a:cubicBezTo>
                  <a:cubicBezTo>
                    <a:pt x="1645" y="513"/>
                    <a:pt x="1225" y="0"/>
                    <a:pt x="604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17" name="Google Shape;2117;p56"/>
          <p:cNvSpPr/>
          <p:nvPr/>
        </p:nvSpPr>
        <p:spPr>
          <a:xfrm>
            <a:off x="2892961" y="2501920"/>
            <a:ext cx="895965" cy="285223"/>
          </a:xfrm>
          <a:custGeom>
            <a:avLst/>
            <a:gdLst/>
            <a:ahLst/>
            <a:cxnLst/>
            <a:rect l="l" t="t" r="r" b="b"/>
            <a:pathLst>
              <a:path w="22746" h="7241" extrusionOk="0">
                <a:moveTo>
                  <a:pt x="2521" y="0"/>
                </a:moveTo>
                <a:cubicBezTo>
                  <a:pt x="1133" y="0"/>
                  <a:pt x="0" y="1308"/>
                  <a:pt x="0" y="2939"/>
                </a:cubicBezTo>
                <a:lnTo>
                  <a:pt x="0" y="4301"/>
                </a:lnTo>
                <a:cubicBezTo>
                  <a:pt x="0" y="5933"/>
                  <a:pt x="1133" y="7241"/>
                  <a:pt x="2521" y="7241"/>
                </a:cubicBezTo>
                <a:lnTo>
                  <a:pt x="20224" y="7241"/>
                </a:lnTo>
                <a:cubicBezTo>
                  <a:pt x="21613" y="7241"/>
                  <a:pt x="22746" y="5933"/>
                  <a:pt x="22746" y="4301"/>
                </a:cubicBezTo>
                <a:lnTo>
                  <a:pt x="22746" y="2939"/>
                </a:lnTo>
                <a:cubicBezTo>
                  <a:pt x="22746" y="1308"/>
                  <a:pt x="21613" y="0"/>
                  <a:pt x="2022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18" name="Google Shape;2118;p56"/>
          <p:cNvGrpSpPr/>
          <p:nvPr/>
        </p:nvGrpSpPr>
        <p:grpSpPr>
          <a:xfrm>
            <a:off x="5426068" y="2080245"/>
            <a:ext cx="603888" cy="740532"/>
            <a:chOff x="3154700" y="3722650"/>
            <a:chExt cx="383275" cy="470000"/>
          </a:xfrm>
        </p:grpSpPr>
        <p:sp>
          <p:nvSpPr>
            <p:cNvPr id="2119" name="Google Shape;2119;p56"/>
            <p:cNvSpPr/>
            <p:nvPr/>
          </p:nvSpPr>
          <p:spPr>
            <a:xfrm>
              <a:off x="3154700" y="3722650"/>
              <a:ext cx="383275" cy="344850"/>
            </a:xfrm>
            <a:custGeom>
              <a:avLst/>
              <a:gdLst/>
              <a:ahLst/>
              <a:cxnLst/>
              <a:rect l="l" t="t" r="r" b="b"/>
              <a:pathLst>
                <a:path w="15331" h="13794" extrusionOk="0">
                  <a:moveTo>
                    <a:pt x="8465" y="0"/>
                  </a:moveTo>
                  <a:cubicBezTo>
                    <a:pt x="7896" y="0"/>
                    <a:pt x="7328" y="52"/>
                    <a:pt x="6769" y="153"/>
                  </a:cubicBezTo>
                  <a:cubicBezTo>
                    <a:pt x="6257" y="247"/>
                    <a:pt x="5772" y="382"/>
                    <a:pt x="5300" y="544"/>
                  </a:cubicBezTo>
                  <a:cubicBezTo>
                    <a:pt x="4976" y="665"/>
                    <a:pt x="4531" y="746"/>
                    <a:pt x="4275" y="962"/>
                  </a:cubicBezTo>
                  <a:cubicBezTo>
                    <a:pt x="3897" y="1285"/>
                    <a:pt x="3601" y="1838"/>
                    <a:pt x="3318" y="2243"/>
                  </a:cubicBezTo>
                  <a:cubicBezTo>
                    <a:pt x="3008" y="2687"/>
                    <a:pt x="2711" y="3146"/>
                    <a:pt x="2428" y="3618"/>
                  </a:cubicBezTo>
                  <a:cubicBezTo>
                    <a:pt x="1875" y="4535"/>
                    <a:pt x="1403" y="5519"/>
                    <a:pt x="1026" y="6530"/>
                  </a:cubicBezTo>
                  <a:cubicBezTo>
                    <a:pt x="257" y="8660"/>
                    <a:pt x="1" y="11006"/>
                    <a:pt x="581" y="13191"/>
                  </a:cubicBezTo>
                  <a:cubicBezTo>
                    <a:pt x="608" y="13393"/>
                    <a:pt x="716" y="13568"/>
                    <a:pt x="864" y="13703"/>
                  </a:cubicBezTo>
                  <a:cubicBezTo>
                    <a:pt x="985" y="13764"/>
                    <a:pt x="1114" y="13794"/>
                    <a:pt x="1245" y="13794"/>
                  </a:cubicBezTo>
                  <a:cubicBezTo>
                    <a:pt x="1289" y="13794"/>
                    <a:pt x="1332" y="13791"/>
                    <a:pt x="1376" y="13784"/>
                  </a:cubicBezTo>
                  <a:lnTo>
                    <a:pt x="15331" y="13366"/>
                  </a:lnTo>
                  <a:cubicBezTo>
                    <a:pt x="15088" y="12274"/>
                    <a:pt x="14940" y="11168"/>
                    <a:pt x="14899" y="10063"/>
                  </a:cubicBezTo>
                  <a:cubicBezTo>
                    <a:pt x="14872" y="8768"/>
                    <a:pt x="15088" y="7447"/>
                    <a:pt x="15102" y="6139"/>
                  </a:cubicBezTo>
                  <a:cubicBezTo>
                    <a:pt x="15129" y="4831"/>
                    <a:pt x="14913" y="3456"/>
                    <a:pt x="14131" y="2404"/>
                  </a:cubicBezTo>
                  <a:cubicBezTo>
                    <a:pt x="13753" y="1919"/>
                    <a:pt x="13295" y="1514"/>
                    <a:pt x="12783" y="1191"/>
                  </a:cubicBezTo>
                  <a:cubicBezTo>
                    <a:pt x="11852" y="611"/>
                    <a:pt x="10814" y="234"/>
                    <a:pt x="9722" y="85"/>
                  </a:cubicBezTo>
                  <a:cubicBezTo>
                    <a:pt x="9305" y="28"/>
                    <a:pt x="8885" y="0"/>
                    <a:pt x="8465" y="0"/>
                  </a:cubicBez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56"/>
            <p:cNvSpPr/>
            <p:nvPr/>
          </p:nvSpPr>
          <p:spPr>
            <a:xfrm>
              <a:off x="3195150" y="3984650"/>
              <a:ext cx="263950" cy="208000"/>
            </a:xfrm>
            <a:custGeom>
              <a:avLst/>
              <a:gdLst/>
              <a:ahLst/>
              <a:cxnLst/>
              <a:rect l="l" t="t" r="r" b="b"/>
              <a:pathLst>
                <a:path w="10558" h="8320" extrusionOk="0">
                  <a:moveTo>
                    <a:pt x="8873" y="1"/>
                  </a:moveTo>
                  <a:lnTo>
                    <a:pt x="3331" y="715"/>
                  </a:lnTo>
                  <a:lnTo>
                    <a:pt x="1" y="8292"/>
                  </a:lnTo>
                  <a:lnTo>
                    <a:pt x="6837" y="8319"/>
                  </a:lnTo>
                  <a:cubicBezTo>
                    <a:pt x="6837" y="8319"/>
                    <a:pt x="7187" y="8266"/>
                    <a:pt x="8873" y="5569"/>
                  </a:cubicBezTo>
                  <a:cubicBezTo>
                    <a:pt x="10558" y="2872"/>
                    <a:pt x="9021" y="95"/>
                    <a:pt x="8873" y="14"/>
                  </a:cubicBezTo>
                  <a:lnTo>
                    <a:pt x="8873" y="1"/>
                  </a:ln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56"/>
            <p:cNvSpPr/>
            <p:nvPr/>
          </p:nvSpPr>
          <p:spPr>
            <a:xfrm>
              <a:off x="3197975" y="3780725"/>
              <a:ext cx="305175" cy="225950"/>
            </a:xfrm>
            <a:custGeom>
              <a:avLst/>
              <a:gdLst/>
              <a:ahLst/>
              <a:cxnLst/>
              <a:rect l="l" t="t" r="r" b="b"/>
              <a:pathLst>
                <a:path w="12207" h="9038" extrusionOk="0">
                  <a:moveTo>
                    <a:pt x="5389" y="0"/>
                  </a:moveTo>
                  <a:lnTo>
                    <a:pt x="5389" y="14"/>
                  </a:lnTo>
                  <a:cubicBezTo>
                    <a:pt x="2611" y="243"/>
                    <a:pt x="1115" y="1362"/>
                    <a:pt x="1196" y="2751"/>
                  </a:cubicBezTo>
                  <a:cubicBezTo>
                    <a:pt x="1277" y="4140"/>
                    <a:pt x="387" y="4355"/>
                    <a:pt x="198" y="5582"/>
                  </a:cubicBezTo>
                  <a:cubicBezTo>
                    <a:pt x="0" y="6782"/>
                    <a:pt x="1696" y="9038"/>
                    <a:pt x="4418" y="9038"/>
                  </a:cubicBezTo>
                  <a:cubicBezTo>
                    <a:pt x="4480" y="9038"/>
                    <a:pt x="4543" y="9036"/>
                    <a:pt x="4607" y="9034"/>
                  </a:cubicBezTo>
                  <a:cubicBezTo>
                    <a:pt x="7452" y="8913"/>
                    <a:pt x="8948" y="8373"/>
                    <a:pt x="9757" y="7767"/>
                  </a:cubicBezTo>
                  <a:cubicBezTo>
                    <a:pt x="9757" y="7767"/>
                    <a:pt x="10319" y="8061"/>
                    <a:pt x="10875" y="8061"/>
                  </a:cubicBezTo>
                  <a:cubicBezTo>
                    <a:pt x="11270" y="8061"/>
                    <a:pt x="11662" y="7912"/>
                    <a:pt x="11847" y="7403"/>
                  </a:cubicBezTo>
                  <a:cubicBezTo>
                    <a:pt x="12206" y="6401"/>
                    <a:pt x="11581" y="5566"/>
                    <a:pt x="10759" y="5566"/>
                  </a:cubicBezTo>
                  <a:cubicBezTo>
                    <a:pt x="10563" y="5566"/>
                    <a:pt x="10356" y="5613"/>
                    <a:pt x="10148" y="5717"/>
                  </a:cubicBezTo>
                  <a:cubicBezTo>
                    <a:pt x="10148" y="5717"/>
                    <a:pt x="11375" y="2535"/>
                    <a:pt x="8760" y="1403"/>
                  </a:cubicBezTo>
                  <a:cubicBezTo>
                    <a:pt x="6144" y="270"/>
                    <a:pt x="5389" y="0"/>
                    <a:pt x="5389" y="0"/>
                  </a:cubicBezTo>
                  <a:close/>
                </a:path>
              </a:pathLst>
            </a:custGeom>
            <a:solidFill>
              <a:srgbClr val="CDA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56"/>
            <p:cNvSpPr/>
            <p:nvPr/>
          </p:nvSpPr>
          <p:spPr>
            <a:xfrm>
              <a:off x="3454375" y="3939475"/>
              <a:ext cx="26650" cy="19250"/>
            </a:xfrm>
            <a:custGeom>
              <a:avLst/>
              <a:gdLst/>
              <a:ahLst/>
              <a:cxnLst/>
              <a:rect l="l" t="t" r="r" b="b"/>
              <a:pathLst>
                <a:path w="1066" h="770" extrusionOk="0">
                  <a:moveTo>
                    <a:pt x="539" y="1"/>
                  </a:moveTo>
                  <a:cubicBezTo>
                    <a:pt x="0" y="82"/>
                    <a:pt x="27" y="729"/>
                    <a:pt x="27" y="729"/>
                  </a:cubicBezTo>
                  <a:cubicBezTo>
                    <a:pt x="27" y="729"/>
                    <a:pt x="216" y="527"/>
                    <a:pt x="378" y="527"/>
                  </a:cubicBezTo>
                  <a:cubicBezTo>
                    <a:pt x="387" y="524"/>
                    <a:pt x="396" y="523"/>
                    <a:pt x="405" y="523"/>
                  </a:cubicBezTo>
                  <a:cubicBezTo>
                    <a:pt x="445" y="523"/>
                    <a:pt x="477" y="547"/>
                    <a:pt x="499" y="581"/>
                  </a:cubicBezTo>
                  <a:cubicBezTo>
                    <a:pt x="593" y="688"/>
                    <a:pt x="647" y="769"/>
                    <a:pt x="728" y="769"/>
                  </a:cubicBezTo>
                  <a:cubicBezTo>
                    <a:pt x="796" y="769"/>
                    <a:pt x="863" y="702"/>
                    <a:pt x="984" y="486"/>
                  </a:cubicBezTo>
                  <a:cubicBezTo>
                    <a:pt x="1011" y="432"/>
                    <a:pt x="1065" y="1"/>
                    <a:pt x="647" y="1"/>
                  </a:cubicBezTo>
                  <a:close/>
                </a:path>
              </a:pathLst>
            </a:custGeom>
            <a:solidFill>
              <a:srgbClr val="BF8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56"/>
            <p:cNvSpPr/>
            <p:nvPr/>
          </p:nvSpPr>
          <p:spPr>
            <a:xfrm>
              <a:off x="3344150" y="3785450"/>
              <a:ext cx="114625" cy="138225"/>
            </a:xfrm>
            <a:custGeom>
              <a:avLst/>
              <a:gdLst/>
              <a:ahLst/>
              <a:cxnLst/>
              <a:rect l="l" t="t" r="r" b="b"/>
              <a:pathLst>
                <a:path w="4585" h="5529" extrusionOk="0">
                  <a:moveTo>
                    <a:pt x="0" y="0"/>
                  </a:moveTo>
                  <a:cubicBezTo>
                    <a:pt x="11" y="4"/>
                    <a:pt x="22" y="9"/>
                    <a:pt x="33" y="13"/>
                  </a:cubicBezTo>
                  <a:lnTo>
                    <a:pt x="33" y="13"/>
                  </a:lnTo>
                  <a:cubicBezTo>
                    <a:pt x="27" y="9"/>
                    <a:pt x="20" y="5"/>
                    <a:pt x="14" y="0"/>
                  </a:cubicBezTo>
                  <a:close/>
                  <a:moveTo>
                    <a:pt x="33" y="13"/>
                  </a:moveTo>
                  <a:cubicBezTo>
                    <a:pt x="742" y="480"/>
                    <a:pt x="1491" y="893"/>
                    <a:pt x="2292" y="1214"/>
                  </a:cubicBezTo>
                  <a:cubicBezTo>
                    <a:pt x="3722" y="1793"/>
                    <a:pt x="4396" y="2427"/>
                    <a:pt x="4288" y="3573"/>
                  </a:cubicBezTo>
                  <a:cubicBezTo>
                    <a:pt x="4247" y="4220"/>
                    <a:pt x="4247" y="4881"/>
                    <a:pt x="4288" y="5528"/>
                  </a:cubicBezTo>
                  <a:cubicBezTo>
                    <a:pt x="4477" y="5002"/>
                    <a:pt x="4571" y="4436"/>
                    <a:pt x="4584" y="3883"/>
                  </a:cubicBezTo>
                  <a:cubicBezTo>
                    <a:pt x="4584" y="2926"/>
                    <a:pt x="4247" y="1807"/>
                    <a:pt x="2899" y="1214"/>
                  </a:cubicBezTo>
                  <a:cubicBezTo>
                    <a:pt x="1409" y="568"/>
                    <a:pt x="526" y="205"/>
                    <a:pt x="33" y="13"/>
                  </a:cubicBezTo>
                  <a:close/>
                </a:path>
              </a:pathLst>
            </a:custGeom>
            <a:solidFill>
              <a:srgbClr val="BF8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56"/>
            <p:cNvSpPr/>
            <p:nvPr/>
          </p:nvSpPr>
          <p:spPr>
            <a:xfrm>
              <a:off x="3370775" y="3917175"/>
              <a:ext cx="61025" cy="47300"/>
            </a:xfrm>
            <a:custGeom>
              <a:avLst/>
              <a:gdLst/>
              <a:ahLst/>
              <a:cxnLst/>
              <a:rect l="l" t="t" r="r" b="b"/>
              <a:pathLst>
                <a:path w="2441" h="1892" extrusionOk="0">
                  <a:moveTo>
                    <a:pt x="1413" y="1"/>
                  </a:moveTo>
                  <a:cubicBezTo>
                    <a:pt x="1392" y="1"/>
                    <a:pt x="1370" y="2"/>
                    <a:pt x="1349" y="3"/>
                  </a:cubicBezTo>
                  <a:cubicBezTo>
                    <a:pt x="1200" y="3"/>
                    <a:pt x="1052" y="30"/>
                    <a:pt x="917" y="70"/>
                  </a:cubicBezTo>
                  <a:cubicBezTo>
                    <a:pt x="337" y="286"/>
                    <a:pt x="0" y="839"/>
                    <a:pt x="176" y="1311"/>
                  </a:cubicBezTo>
                  <a:cubicBezTo>
                    <a:pt x="320" y="1665"/>
                    <a:pt x="681" y="1891"/>
                    <a:pt x="1060" y="1891"/>
                  </a:cubicBezTo>
                  <a:cubicBezTo>
                    <a:pt x="1071" y="1891"/>
                    <a:pt x="1082" y="1891"/>
                    <a:pt x="1093" y="1891"/>
                  </a:cubicBezTo>
                  <a:cubicBezTo>
                    <a:pt x="1241" y="1891"/>
                    <a:pt x="1389" y="1864"/>
                    <a:pt x="1524" y="1810"/>
                  </a:cubicBezTo>
                  <a:cubicBezTo>
                    <a:pt x="2104" y="1607"/>
                    <a:pt x="2441" y="1055"/>
                    <a:pt x="2266" y="569"/>
                  </a:cubicBezTo>
                  <a:cubicBezTo>
                    <a:pt x="2125" y="225"/>
                    <a:pt x="1791" y="1"/>
                    <a:pt x="1413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56"/>
            <p:cNvSpPr/>
            <p:nvPr/>
          </p:nvSpPr>
          <p:spPr>
            <a:xfrm>
              <a:off x="3232575" y="3904600"/>
              <a:ext cx="55650" cy="49550"/>
            </a:xfrm>
            <a:custGeom>
              <a:avLst/>
              <a:gdLst/>
              <a:ahLst/>
              <a:cxnLst/>
              <a:rect l="l" t="t" r="r" b="b"/>
              <a:pathLst>
                <a:path w="2226" h="1982" extrusionOk="0">
                  <a:moveTo>
                    <a:pt x="924" y="0"/>
                  </a:moveTo>
                  <a:cubicBezTo>
                    <a:pt x="638" y="0"/>
                    <a:pt x="376" y="113"/>
                    <a:pt x="216" y="331"/>
                  </a:cubicBezTo>
                  <a:cubicBezTo>
                    <a:pt x="0" y="668"/>
                    <a:pt x="14" y="1099"/>
                    <a:pt x="257" y="1409"/>
                  </a:cubicBezTo>
                  <a:cubicBezTo>
                    <a:pt x="351" y="1544"/>
                    <a:pt x="445" y="1652"/>
                    <a:pt x="567" y="1733"/>
                  </a:cubicBezTo>
                  <a:cubicBezTo>
                    <a:pt x="795" y="1899"/>
                    <a:pt x="1054" y="1981"/>
                    <a:pt x="1296" y="1981"/>
                  </a:cubicBezTo>
                  <a:cubicBezTo>
                    <a:pt x="1584" y="1981"/>
                    <a:pt x="1848" y="1866"/>
                    <a:pt x="2009" y="1639"/>
                  </a:cubicBezTo>
                  <a:cubicBezTo>
                    <a:pt x="2225" y="1315"/>
                    <a:pt x="2212" y="884"/>
                    <a:pt x="1969" y="560"/>
                  </a:cubicBezTo>
                  <a:cubicBezTo>
                    <a:pt x="1888" y="439"/>
                    <a:pt x="1780" y="331"/>
                    <a:pt x="1659" y="250"/>
                  </a:cubicBezTo>
                  <a:cubicBezTo>
                    <a:pt x="1429" y="82"/>
                    <a:pt x="1168" y="0"/>
                    <a:pt x="924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56"/>
            <p:cNvSpPr/>
            <p:nvPr/>
          </p:nvSpPr>
          <p:spPr>
            <a:xfrm>
              <a:off x="3369425" y="3879350"/>
              <a:ext cx="51650" cy="21500"/>
            </a:xfrm>
            <a:custGeom>
              <a:avLst/>
              <a:gdLst/>
              <a:ahLst/>
              <a:cxnLst/>
              <a:rect l="l" t="t" r="r" b="b"/>
              <a:pathLst>
                <a:path w="2066" h="860" extrusionOk="0">
                  <a:moveTo>
                    <a:pt x="1103" y="1"/>
                  </a:moveTo>
                  <a:cubicBezTo>
                    <a:pt x="876" y="1"/>
                    <a:pt x="653" y="67"/>
                    <a:pt x="445" y="181"/>
                  </a:cubicBezTo>
                  <a:cubicBezTo>
                    <a:pt x="297" y="249"/>
                    <a:pt x="162" y="343"/>
                    <a:pt x="27" y="437"/>
                  </a:cubicBezTo>
                  <a:cubicBezTo>
                    <a:pt x="0" y="464"/>
                    <a:pt x="0" y="518"/>
                    <a:pt x="27" y="545"/>
                  </a:cubicBezTo>
                  <a:cubicBezTo>
                    <a:pt x="36" y="562"/>
                    <a:pt x="60" y="573"/>
                    <a:pt x="83" y="573"/>
                  </a:cubicBezTo>
                  <a:cubicBezTo>
                    <a:pt x="97" y="573"/>
                    <a:pt x="112" y="569"/>
                    <a:pt x="122" y="559"/>
                  </a:cubicBezTo>
                  <a:cubicBezTo>
                    <a:pt x="257" y="451"/>
                    <a:pt x="405" y="370"/>
                    <a:pt x="553" y="303"/>
                  </a:cubicBezTo>
                  <a:cubicBezTo>
                    <a:pt x="727" y="205"/>
                    <a:pt x="926" y="160"/>
                    <a:pt x="1131" y="160"/>
                  </a:cubicBezTo>
                  <a:cubicBezTo>
                    <a:pt x="1181" y="160"/>
                    <a:pt x="1231" y="162"/>
                    <a:pt x="1281" y="168"/>
                  </a:cubicBezTo>
                  <a:cubicBezTo>
                    <a:pt x="1416" y="195"/>
                    <a:pt x="1538" y="249"/>
                    <a:pt x="1632" y="343"/>
                  </a:cubicBezTo>
                  <a:cubicBezTo>
                    <a:pt x="1726" y="424"/>
                    <a:pt x="1794" y="532"/>
                    <a:pt x="1848" y="653"/>
                  </a:cubicBezTo>
                  <a:cubicBezTo>
                    <a:pt x="1875" y="694"/>
                    <a:pt x="1888" y="734"/>
                    <a:pt x="1888" y="761"/>
                  </a:cubicBezTo>
                  <a:lnTo>
                    <a:pt x="1902" y="801"/>
                  </a:lnTo>
                  <a:cubicBezTo>
                    <a:pt x="1907" y="841"/>
                    <a:pt x="1939" y="859"/>
                    <a:pt x="1972" y="859"/>
                  </a:cubicBezTo>
                  <a:cubicBezTo>
                    <a:pt x="2017" y="859"/>
                    <a:pt x="2066" y="824"/>
                    <a:pt x="2050" y="761"/>
                  </a:cubicBezTo>
                  <a:lnTo>
                    <a:pt x="2063" y="761"/>
                  </a:lnTo>
                  <a:cubicBezTo>
                    <a:pt x="2009" y="559"/>
                    <a:pt x="1902" y="370"/>
                    <a:pt x="1740" y="222"/>
                  </a:cubicBezTo>
                  <a:cubicBezTo>
                    <a:pt x="1618" y="114"/>
                    <a:pt x="1470" y="46"/>
                    <a:pt x="1308" y="19"/>
                  </a:cubicBezTo>
                  <a:cubicBezTo>
                    <a:pt x="1240" y="7"/>
                    <a:pt x="1171" y="1"/>
                    <a:pt x="1103" y="1"/>
                  </a:cubicBezTo>
                  <a:close/>
                </a:path>
              </a:pathLst>
            </a:custGeom>
            <a:solidFill>
              <a:srgbClr val="7B6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56"/>
            <p:cNvSpPr/>
            <p:nvPr/>
          </p:nvSpPr>
          <p:spPr>
            <a:xfrm>
              <a:off x="3261550" y="3876200"/>
              <a:ext cx="45300" cy="17700"/>
            </a:xfrm>
            <a:custGeom>
              <a:avLst/>
              <a:gdLst/>
              <a:ahLst/>
              <a:cxnLst/>
              <a:rect l="l" t="t" r="r" b="b"/>
              <a:pathLst>
                <a:path w="1812" h="708" extrusionOk="0">
                  <a:moveTo>
                    <a:pt x="749" y="0"/>
                  </a:moveTo>
                  <a:cubicBezTo>
                    <a:pt x="595" y="0"/>
                    <a:pt x="439" y="43"/>
                    <a:pt x="298" y="118"/>
                  </a:cubicBezTo>
                  <a:cubicBezTo>
                    <a:pt x="203" y="172"/>
                    <a:pt x="109" y="240"/>
                    <a:pt x="28" y="334"/>
                  </a:cubicBezTo>
                  <a:cubicBezTo>
                    <a:pt x="1" y="361"/>
                    <a:pt x="14" y="415"/>
                    <a:pt x="41" y="442"/>
                  </a:cubicBezTo>
                  <a:cubicBezTo>
                    <a:pt x="55" y="456"/>
                    <a:pt x="75" y="462"/>
                    <a:pt x="95" y="462"/>
                  </a:cubicBezTo>
                  <a:cubicBezTo>
                    <a:pt x="116" y="462"/>
                    <a:pt x="136" y="456"/>
                    <a:pt x="149" y="442"/>
                  </a:cubicBezTo>
                  <a:lnTo>
                    <a:pt x="149" y="429"/>
                  </a:lnTo>
                  <a:cubicBezTo>
                    <a:pt x="217" y="348"/>
                    <a:pt x="284" y="294"/>
                    <a:pt x="378" y="240"/>
                  </a:cubicBezTo>
                  <a:cubicBezTo>
                    <a:pt x="490" y="184"/>
                    <a:pt x="615" y="154"/>
                    <a:pt x="739" y="154"/>
                  </a:cubicBezTo>
                  <a:cubicBezTo>
                    <a:pt x="795" y="154"/>
                    <a:pt x="850" y="160"/>
                    <a:pt x="904" y="172"/>
                  </a:cubicBezTo>
                  <a:cubicBezTo>
                    <a:pt x="1201" y="267"/>
                    <a:pt x="1471" y="442"/>
                    <a:pt x="1659" y="685"/>
                  </a:cubicBezTo>
                  <a:cubicBezTo>
                    <a:pt x="1676" y="701"/>
                    <a:pt x="1694" y="708"/>
                    <a:pt x="1711" y="708"/>
                  </a:cubicBezTo>
                  <a:cubicBezTo>
                    <a:pt x="1765" y="708"/>
                    <a:pt x="1811" y="641"/>
                    <a:pt x="1781" y="590"/>
                  </a:cubicBezTo>
                  <a:cubicBezTo>
                    <a:pt x="1565" y="321"/>
                    <a:pt x="1268" y="118"/>
                    <a:pt x="945" y="24"/>
                  </a:cubicBezTo>
                  <a:cubicBezTo>
                    <a:pt x="880" y="8"/>
                    <a:pt x="815" y="0"/>
                    <a:pt x="749" y="0"/>
                  </a:cubicBezTo>
                  <a:close/>
                </a:path>
              </a:pathLst>
            </a:custGeom>
            <a:solidFill>
              <a:srgbClr val="7B6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56"/>
            <p:cNvSpPr/>
            <p:nvPr/>
          </p:nvSpPr>
          <p:spPr>
            <a:xfrm>
              <a:off x="3311575" y="3893575"/>
              <a:ext cx="28550" cy="20900"/>
            </a:xfrm>
            <a:custGeom>
              <a:avLst/>
              <a:gdLst/>
              <a:ahLst/>
              <a:cxnLst/>
              <a:rect l="l" t="t" r="r" b="b"/>
              <a:pathLst>
                <a:path w="1142" h="836" extrusionOk="0">
                  <a:moveTo>
                    <a:pt x="837" y="1"/>
                  </a:moveTo>
                  <a:cubicBezTo>
                    <a:pt x="732" y="1"/>
                    <a:pt x="687" y="187"/>
                    <a:pt x="535" y="313"/>
                  </a:cubicBezTo>
                  <a:cubicBezTo>
                    <a:pt x="501" y="344"/>
                    <a:pt x="475" y="356"/>
                    <a:pt x="452" y="356"/>
                  </a:cubicBezTo>
                  <a:cubicBezTo>
                    <a:pt x="378" y="356"/>
                    <a:pt x="343" y="232"/>
                    <a:pt x="237" y="232"/>
                  </a:cubicBezTo>
                  <a:cubicBezTo>
                    <a:pt x="218" y="232"/>
                    <a:pt x="196" y="236"/>
                    <a:pt x="171" y="246"/>
                  </a:cubicBezTo>
                  <a:cubicBezTo>
                    <a:pt x="1" y="303"/>
                    <a:pt x="164" y="836"/>
                    <a:pt x="437" y="836"/>
                  </a:cubicBezTo>
                  <a:cubicBezTo>
                    <a:pt x="489" y="836"/>
                    <a:pt x="544" y="817"/>
                    <a:pt x="602" y="772"/>
                  </a:cubicBezTo>
                  <a:cubicBezTo>
                    <a:pt x="966" y="489"/>
                    <a:pt x="1141" y="57"/>
                    <a:pt x="858" y="3"/>
                  </a:cubicBezTo>
                  <a:cubicBezTo>
                    <a:pt x="851" y="2"/>
                    <a:pt x="844" y="1"/>
                    <a:pt x="837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56"/>
            <p:cNvSpPr/>
            <p:nvPr/>
          </p:nvSpPr>
          <p:spPr>
            <a:xfrm>
              <a:off x="3320875" y="3916475"/>
              <a:ext cx="24650" cy="25725"/>
            </a:xfrm>
            <a:custGeom>
              <a:avLst/>
              <a:gdLst/>
              <a:ahLst/>
              <a:cxnLst/>
              <a:rect l="l" t="t" r="r" b="b"/>
              <a:pathLst>
                <a:path w="986" h="1029" extrusionOk="0">
                  <a:moveTo>
                    <a:pt x="896" y="1"/>
                  </a:moveTo>
                  <a:cubicBezTo>
                    <a:pt x="864" y="1"/>
                    <a:pt x="834" y="25"/>
                    <a:pt x="823" y="58"/>
                  </a:cubicBezTo>
                  <a:lnTo>
                    <a:pt x="823" y="98"/>
                  </a:lnTo>
                  <a:cubicBezTo>
                    <a:pt x="796" y="247"/>
                    <a:pt x="756" y="395"/>
                    <a:pt x="702" y="543"/>
                  </a:cubicBezTo>
                  <a:cubicBezTo>
                    <a:pt x="662" y="624"/>
                    <a:pt x="621" y="705"/>
                    <a:pt x="567" y="773"/>
                  </a:cubicBezTo>
                  <a:cubicBezTo>
                    <a:pt x="513" y="826"/>
                    <a:pt x="459" y="867"/>
                    <a:pt x="392" y="880"/>
                  </a:cubicBezTo>
                  <a:lnTo>
                    <a:pt x="365" y="880"/>
                  </a:lnTo>
                  <a:cubicBezTo>
                    <a:pt x="325" y="880"/>
                    <a:pt x="298" y="867"/>
                    <a:pt x="271" y="840"/>
                  </a:cubicBezTo>
                  <a:cubicBezTo>
                    <a:pt x="217" y="786"/>
                    <a:pt x="190" y="719"/>
                    <a:pt x="176" y="651"/>
                  </a:cubicBezTo>
                  <a:cubicBezTo>
                    <a:pt x="163" y="584"/>
                    <a:pt x="149" y="503"/>
                    <a:pt x="163" y="435"/>
                  </a:cubicBezTo>
                  <a:lnTo>
                    <a:pt x="163" y="382"/>
                  </a:lnTo>
                  <a:lnTo>
                    <a:pt x="163" y="355"/>
                  </a:lnTo>
                  <a:cubicBezTo>
                    <a:pt x="156" y="304"/>
                    <a:pt x="117" y="277"/>
                    <a:pt x="79" y="277"/>
                  </a:cubicBezTo>
                  <a:cubicBezTo>
                    <a:pt x="46" y="277"/>
                    <a:pt x="13" y="297"/>
                    <a:pt x="1" y="341"/>
                  </a:cubicBezTo>
                  <a:lnTo>
                    <a:pt x="1" y="435"/>
                  </a:lnTo>
                  <a:cubicBezTo>
                    <a:pt x="1" y="557"/>
                    <a:pt x="14" y="665"/>
                    <a:pt x="55" y="773"/>
                  </a:cubicBezTo>
                  <a:cubicBezTo>
                    <a:pt x="82" y="840"/>
                    <a:pt x="109" y="894"/>
                    <a:pt x="163" y="948"/>
                  </a:cubicBezTo>
                  <a:cubicBezTo>
                    <a:pt x="217" y="988"/>
                    <a:pt x="284" y="1029"/>
                    <a:pt x="365" y="1029"/>
                  </a:cubicBezTo>
                  <a:lnTo>
                    <a:pt x="405" y="1029"/>
                  </a:lnTo>
                  <a:cubicBezTo>
                    <a:pt x="527" y="1002"/>
                    <a:pt x="621" y="934"/>
                    <a:pt x="689" y="840"/>
                  </a:cubicBezTo>
                  <a:cubicBezTo>
                    <a:pt x="796" y="692"/>
                    <a:pt x="864" y="530"/>
                    <a:pt x="918" y="355"/>
                  </a:cubicBezTo>
                  <a:cubicBezTo>
                    <a:pt x="945" y="274"/>
                    <a:pt x="958" y="179"/>
                    <a:pt x="972" y="85"/>
                  </a:cubicBezTo>
                  <a:cubicBezTo>
                    <a:pt x="985" y="44"/>
                    <a:pt x="958" y="4"/>
                    <a:pt x="918" y="4"/>
                  </a:cubicBezTo>
                  <a:cubicBezTo>
                    <a:pt x="911" y="2"/>
                    <a:pt x="903" y="1"/>
                    <a:pt x="896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56"/>
            <p:cNvSpPr/>
            <p:nvPr/>
          </p:nvSpPr>
          <p:spPr>
            <a:xfrm>
              <a:off x="3252125" y="3819450"/>
              <a:ext cx="58925" cy="17550"/>
            </a:xfrm>
            <a:custGeom>
              <a:avLst/>
              <a:gdLst/>
              <a:ahLst/>
              <a:cxnLst/>
              <a:rect l="l" t="t" r="r" b="b"/>
              <a:pathLst>
                <a:path w="2357" h="702" extrusionOk="0">
                  <a:moveTo>
                    <a:pt x="1337" y="1"/>
                  </a:moveTo>
                  <a:cubicBezTo>
                    <a:pt x="1311" y="1"/>
                    <a:pt x="1283" y="1"/>
                    <a:pt x="1254" y="2"/>
                  </a:cubicBezTo>
                  <a:cubicBezTo>
                    <a:pt x="567" y="29"/>
                    <a:pt x="0" y="568"/>
                    <a:pt x="553" y="690"/>
                  </a:cubicBezTo>
                  <a:cubicBezTo>
                    <a:pt x="591" y="698"/>
                    <a:pt x="632" y="701"/>
                    <a:pt x="676" y="701"/>
                  </a:cubicBezTo>
                  <a:cubicBezTo>
                    <a:pt x="1276" y="701"/>
                    <a:pt x="2356" y="1"/>
                    <a:pt x="1337" y="1"/>
                  </a:cubicBezTo>
                  <a:close/>
                </a:path>
              </a:pathLst>
            </a:custGeom>
            <a:solidFill>
              <a:srgbClr val="F5DD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56"/>
            <p:cNvSpPr/>
            <p:nvPr/>
          </p:nvSpPr>
          <p:spPr>
            <a:xfrm>
              <a:off x="3211000" y="3745650"/>
              <a:ext cx="164175" cy="108925"/>
            </a:xfrm>
            <a:custGeom>
              <a:avLst/>
              <a:gdLst/>
              <a:ahLst/>
              <a:cxnLst/>
              <a:rect l="l" t="t" r="r" b="b"/>
              <a:pathLst>
                <a:path w="6567" h="4357" extrusionOk="0">
                  <a:moveTo>
                    <a:pt x="5001" y="0"/>
                  </a:moveTo>
                  <a:cubicBezTo>
                    <a:pt x="4486" y="0"/>
                    <a:pt x="3965" y="118"/>
                    <a:pt x="3493" y="325"/>
                  </a:cubicBezTo>
                  <a:cubicBezTo>
                    <a:pt x="2630" y="689"/>
                    <a:pt x="1888" y="1296"/>
                    <a:pt x="1214" y="1943"/>
                  </a:cubicBezTo>
                  <a:cubicBezTo>
                    <a:pt x="850" y="2253"/>
                    <a:pt x="553" y="2603"/>
                    <a:pt x="311" y="3008"/>
                  </a:cubicBezTo>
                  <a:cubicBezTo>
                    <a:pt x="68" y="3412"/>
                    <a:pt x="1" y="3898"/>
                    <a:pt x="135" y="4356"/>
                  </a:cubicBezTo>
                  <a:cubicBezTo>
                    <a:pt x="1160" y="4289"/>
                    <a:pt x="2171" y="4248"/>
                    <a:pt x="3196" y="4235"/>
                  </a:cubicBezTo>
                  <a:cubicBezTo>
                    <a:pt x="3223" y="3911"/>
                    <a:pt x="3317" y="3507"/>
                    <a:pt x="3641" y="3466"/>
                  </a:cubicBezTo>
                  <a:cubicBezTo>
                    <a:pt x="3668" y="3709"/>
                    <a:pt x="3681" y="3952"/>
                    <a:pt x="3668" y="4194"/>
                  </a:cubicBezTo>
                  <a:cubicBezTo>
                    <a:pt x="4052" y="4041"/>
                    <a:pt x="4464" y="3967"/>
                    <a:pt x="4880" y="3967"/>
                  </a:cubicBezTo>
                  <a:cubicBezTo>
                    <a:pt x="4975" y="3967"/>
                    <a:pt x="5070" y="3971"/>
                    <a:pt x="5164" y="3979"/>
                  </a:cubicBezTo>
                  <a:cubicBezTo>
                    <a:pt x="5205" y="3183"/>
                    <a:pt x="5407" y="2415"/>
                    <a:pt x="5758" y="1700"/>
                  </a:cubicBezTo>
                  <a:cubicBezTo>
                    <a:pt x="5920" y="1363"/>
                    <a:pt x="6135" y="1039"/>
                    <a:pt x="6364" y="743"/>
                  </a:cubicBezTo>
                  <a:cubicBezTo>
                    <a:pt x="6526" y="527"/>
                    <a:pt x="6567" y="406"/>
                    <a:pt x="6230" y="257"/>
                  </a:cubicBezTo>
                  <a:cubicBezTo>
                    <a:pt x="5845" y="81"/>
                    <a:pt x="5425" y="0"/>
                    <a:pt x="5001" y="0"/>
                  </a:cubicBez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56"/>
            <p:cNvSpPr/>
            <p:nvPr/>
          </p:nvSpPr>
          <p:spPr>
            <a:xfrm>
              <a:off x="3367400" y="3852700"/>
              <a:ext cx="36775" cy="11300"/>
            </a:xfrm>
            <a:custGeom>
              <a:avLst/>
              <a:gdLst/>
              <a:ahLst/>
              <a:cxnLst/>
              <a:rect l="l" t="t" r="r" b="b"/>
              <a:pathLst>
                <a:path w="1471" h="452" extrusionOk="0">
                  <a:moveTo>
                    <a:pt x="929" y="1"/>
                  </a:moveTo>
                  <a:cubicBezTo>
                    <a:pt x="614" y="1"/>
                    <a:pt x="304" y="108"/>
                    <a:pt x="55" y="303"/>
                  </a:cubicBezTo>
                  <a:cubicBezTo>
                    <a:pt x="28" y="330"/>
                    <a:pt x="1" y="371"/>
                    <a:pt x="14" y="398"/>
                  </a:cubicBezTo>
                  <a:cubicBezTo>
                    <a:pt x="28" y="411"/>
                    <a:pt x="55" y="425"/>
                    <a:pt x="68" y="425"/>
                  </a:cubicBezTo>
                  <a:cubicBezTo>
                    <a:pt x="155" y="443"/>
                    <a:pt x="243" y="451"/>
                    <a:pt x="330" y="451"/>
                  </a:cubicBezTo>
                  <a:cubicBezTo>
                    <a:pt x="686" y="451"/>
                    <a:pt x="1040" y="315"/>
                    <a:pt x="1376" y="196"/>
                  </a:cubicBezTo>
                  <a:cubicBezTo>
                    <a:pt x="1416" y="169"/>
                    <a:pt x="1470" y="142"/>
                    <a:pt x="1457" y="101"/>
                  </a:cubicBezTo>
                  <a:cubicBezTo>
                    <a:pt x="1443" y="47"/>
                    <a:pt x="1403" y="47"/>
                    <a:pt x="1362" y="34"/>
                  </a:cubicBezTo>
                  <a:cubicBezTo>
                    <a:pt x="1283" y="23"/>
                    <a:pt x="1203" y="17"/>
                    <a:pt x="1123" y="14"/>
                  </a:cubicBezTo>
                  <a:lnTo>
                    <a:pt x="1123" y="14"/>
                  </a:lnTo>
                  <a:cubicBezTo>
                    <a:pt x="1058" y="5"/>
                    <a:pt x="993" y="1"/>
                    <a:pt x="929" y="1"/>
                  </a:cubicBez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56"/>
            <p:cNvSpPr/>
            <p:nvPr/>
          </p:nvSpPr>
          <p:spPr>
            <a:xfrm>
              <a:off x="3274525" y="3855525"/>
              <a:ext cx="28175" cy="7850"/>
            </a:xfrm>
            <a:custGeom>
              <a:avLst/>
              <a:gdLst/>
              <a:ahLst/>
              <a:cxnLst/>
              <a:rect l="l" t="t" r="r" b="b"/>
              <a:pathLst>
                <a:path w="1127" h="314" extrusionOk="0">
                  <a:moveTo>
                    <a:pt x="427" y="1"/>
                  </a:moveTo>
                  <a:cubicBezTo>
                    <a:pt x="205" y="1"/>
                    <a:pt x="0" y="35"/>
                    <a:pt x="8" y="177"/>
                  </a:cubicBezTo>
                  <a:cubicBezTo>
                    <a:pt x="14" y="282"/>
                    <a:pt x="146" y="314"/>
                    <a:pt x="313" y="314"/>
                  </a:cubicBezTo>
                  <a:cubicBezTo>
                    <a:pt x="531" y="314"/>
                    <a:pt x="808" y="260"/>
                    <a:pt x="938" y="244"/>
                  </a:cubicBezTo>
                  <a:cubicBezTo>
                    <a:pt x="992" y="244"/>
                    <a:pt x="1046" y="217"/>
                    <a:pt x="1086" y="190"/>
                  </a:cubicBezTo>
                  <a:cubicBezTo>
                    <a:pt x="1127" y="163"/>
                    <a:pt x="1127" y="110"/>
                    <a:pt x="1086" y="83"/>
                  </a:cubicBezTo>
                  <a:lnTo>
                    <a:pt x="1073" y="69"/>
                  </a:lnTo>
                  <a:cubicBezTo>
                    <a:pt x="1019" y="42"/>
                    <a:pt x="952" y="29"/>
                    <a:pt x="898" y="29"/>
                  </a:cubicBezTo>
                  <a:cubicBezTo>
                    <a:pt x="796" y="23"/>
                    <a:pt x="605" y="1"/>
                    <a:pt x="427" y="1"/>
                  </a:cubicBez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34" name="Google Shape;2134;p56"/>
          <p:cNvSpPr/>
          <p:nvPr/>
        </p:nvSpPr>
        <p:spPr>
          <a:xfrm>
            <a:off x="5296325" y="2631260"/>
            <a:ext cx="896004" cy="285735"/>
          </a:xfrm>
          <a:custGeom>
            <a:avLst/>
            <a:gdLst/>
            <a:ahLst/>
            <a:cxnLst/>
            <a:rect l="l" t="t" r="r" b="b"/>
            <a:pathLst>
              <a:path w="22747" h="7254" extrusionOk="0">
                <a:moveTo>
                  <a:pt x="2522" y="0"/>
                </a:moveTo>
                <a:cubicBezTo>
                  <a:pt x="1134" y="0"/>
                  <a:pt x="1" y="1321"/>
                  <a:pt x="1" y="2939"/>
                </a:cubicBezTo>
                <a:lnTo>
                  <a:pt x="1" y="4315"/>
                </a:lnTo>
                <a:cubicBezTo>
                  <a:pt x="1" y="5933"/>
                  <a:pt x="1134" y="7254"/>
                  <a:pt x="2522" y="7254"/>
                </a:cubicBezTo>
                <a:lnTo>
                  <a:pt x="20225" y="7254"/>
                </a:lnTo>
                <a:cubicBezTo>
                  <a:pt x="21614" y="7254"/>
                  <a:pt x="22746" y="5933"/>
                  <a:pt x="22746" y="4315"/>
                </a:cubicBezTo>
                <a:lnTo>
                  <a:pt x="22746" y="2939"/>
                </a:lnTo>
                <a:cubicBezTo>
                  <a:pt x="22746" y="1321"/>
                  <a:pt x="21614" y="0"/>
                  <a:pt x="2022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5" name="Google Shape;2135;p56"/>
          <p:cNvSpPr/>
          <p:nvPr/>
        </p:nvSpPr>
        <p:spPr>
          <a:xfrm>
            <a:off x="4270019" y="1437303"/>
            <a:ext cx="467717" cy="337533"/>
          </a:xfrm>
          <a:custGeom>
            <a:avLst/>
            <a:gdLst/>
            <a:ahLst/>
            <a:cxnLst/>
            <a:rect l="l" t="t" r="r" b="b"/>
            <a:pathLst>
              <a:path w="11874" h="8569" extrusionOk="0">
                <a:moveTo>
                  <a:pt x="3328" y="1"/>
                </a:moveTo>
                <a:cubicBezTo>
                  <a:pt x="2846" y="1"/>
                  <a:pt x="2362" y="256"/>
                  <a:pt x="1916" y="883"/>
                </a:cubicBezTo>
                <a:cubicBezTo>
                  <a:pt x="1" y="3553"/>
                  <a:pt x="3277" y="8339"/>
                  <a:pt x="6392" y="8568"/>
                </a:cubicBezTo>
                <a:cubicBezTo>
                  <a:pt x="9722" y="7786"/>
                  <a:pt x="11637" y="4618"/>
                  <a:pt x="11758" y="2757"/>
                </a:cubicBezTo>
                <a:cubicBezTo>
                  <a:pt x="11873" y="1047"/>
                  <a:pt x="10961" y="329"/>
                  <a:pt x="9874" y="329"/>
                </a:cubicBezTo>
                <a:cubicBezTo>
                  <a:pt x="8289" y="329"/>
                  <a:pt x="6331" y="1854"/>
                  <a:pt x="6632" y="4063"/>
                </a:cubicBezTo>
                <a:lnTo>
                  <a:pt x="6632" y="4063"/>
                </a:lnTo>
                <a:cubicBezTo>
                  <a:pt x="6437" y="2687"/>
                  <a:pt x="4892" y="1"/>
                  <a:pt x="3328" y="1"/>
                </a:cubicBezTo>
                <a:close/>
              </a:path>
            </a:pathLst>
          </a:custGeom>
          <a:solidFill>
            <a:srgbClr val="B4425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6" name="Google Shape;2136;p56"/>
          <p:cNvSpPr txBox="1">
            <a:spLocks noGrp="1"/>
          </p:cNvSpPr>
          <p:nvPr>
            <p:ph type="title"/>
          </p:nvPr>
        </p:nvSpPr>
        <p:spPr>
          <a:xfrm>
            <a:off x="2103800" y="355650"/>
            <a:ext cx="49365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</a:rPr>
              <a:t>Family Tree</a:t>
            </a:r>
            <a:endParaRPr>
              <a:solidFill>
                <a:schemeClr val="accent3"/>
              </a:solidFill>
              <a:latin typeface="Chelsea Market"/>
              <a:ea typeface="Chelsea Market"/>
              <a:cs typeface="Chelsea Market"/>
              <a:sym typeface="Chelsea Market"/>
            </a:endParaRPr>
          </a:p>
        </p:txBody>
      </p:sp>
      <p:sp>
        <p:nvSpPr>
          <p:cNvPr id="2137" name="Google Shape;2137;p56"/>
          <p:cNvSpPr txBox="1">
            <a:spLocks noGrp="1"/>
          </p:cNvSpPr>
          <p:nvPr>
            <p:ph type="subTitle" idx="4294967295"/>
          </p:nvPr>
        </p:nvSpPr>
        <p:spPr>
          <a:xfrm flipH="1">
            <a:off x="861650" y="1774825"/>
            <a:ext cx="1713600" cy="102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Despite being red, Mars is actually a cold place</a:t>
            </a:r>
            <a:endParaRPr sz="1400"/>
          </a:p>
        </p:txBody>
      </p:sp>
      <p:sp>
        <p:nvSpPr>
          <p:cNvPr id="2138" name="Google Shape;2138;p56"/>
          <p:cNvSpPr txBox="1">
            <a:spLocks noGrp="1"/>
          </p:cNvSpPr>
          <p:nvPr>
            <p:ph type="ctrTitle" idx="4294967295"/>
          </p:nvPr>
        </p:nvSpPr>
        <p:spPr>
          <a:xfrm flipH="1">
            <a:off x="3038975" y="2475775"/>
            <a:ext cx="603900" cy="33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lt1"/>
                </a:solidFill>
              </a:rPr>
              <a:t>SIS</a:t>
            </a:r>
            <a:endParaRPr sz="1400">
              <a:solidFill>
                <a:schemeClr val="lt1"/>
              </a:solidFill>
            </a:endParaRPr>
          </a:p>
        </p:txBody>
      </p:sp>
      <p:sp>
        <p:nvSpPr>
          <p:cNvPr id="2139" name="Google Shape;2139;p56"/>
          <p:cNvSpPr txBox="1">
            <a:spLocks noGrp="1"/>
          </p:cNvSpPr>
          <p:nvPr>
            <p:ph type="ctrTitle" idx="4294967295"/>
          </p:nvPr>
        </p:nvSpPr>
        <p:spPr>
          <a:xfrm flipH="1">
            <a:off x="5421425" y="2605375"/>
            <a:ext cx="603900" cy="33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lt1"/>
                </a:solidFill>
              </a:rPr>
              <a:t>ME!</a:t>
            </a:r>
            <a:endParaRPr sz="1400">
              <a:solidFill>
                <a:schemeClr val="lt1"/>
              </a:solidFill>
            </a:endParaRPr>
          </a:p>
        </p:txBody>
      </p:sp>
      <p:sp>
        <p:nvSpPr>
          <p:cNvPr id="2140" name="Google Shape;2140;p56"/>
          <p:cNvSpPr txBox="1">
            <a:spLocks noGrp="1"/>
          </p:cNvSpPr>
          <p:nvPr>
            <p:ph type="ctrTitle" idx="4294967295"/>
          </p:nvPr>
        </p:nvSpPr>
        <p:spPr>
          <a:xfrm flipH="1">
            <a:off x="5172025" y="3993975"/>
            <a:ext cx="833400" cy="33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lt1"/>
                </a:solidFill>
              </a:rPr>
              <a:t>MOM</a:t>
            </a:r>
            <a:endParaRPr sz="1400">
              <a:solidFill>
                <a:schemeClr val="lt1"/>
              </a:solidFill>
            </a:endParaRPr>
          </a:p>
        </p:txBody>
      </p:sp>
      <p:sp>
        <p:nvSpPr>
          <p:cNvPr id="2141" name="Google Shape;2141;p56"/>
          <p:cNvSpPr txBox="1">
            <a:spLocks noGrp="1"/>
          </p:cNvSpPr>
          <p:nvPr>
            <p:ph type="ctrTitle" idx="4294967295"/>
          </p:nvPr>
        </p:nvSpPr>
        <p:spPr>
          <a:xfrm flipH="1">
            <a:off x="3042088" y="3770313"/>
            <a:ext cx="833400" cy="33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>
                <a:solidFill>
                  <a:schemeClr val="lt1"/>
                </a:solidFill>
              </a:rPr>
              <a:t>DAD</a:t>
            </a:r>
            <a:endParaRPr sz="1400">
              <a:solidFill>
                <a:schemeClr val="lt1"/>
              </a:solidFill>
            </a:endParaRPr>
          </a:p>
        </p:txBody>
      </p:sp>
      <p:grpSp>
        <p:nvGrpSpPr>
          <p:cNvPr id="2142" name="Google Shape;2142;p56"/>
          <p:cNvGrpSpPr/>
          <p:nvPr/>
        </p:nvGrpSpPr>
        <p:grpSpPr>
          <a:xfrm>
            <a:off x="7767900" y="444094"/>
            <a:ext cx="344523" cy="316532"/>
            <a:chOff x="6559100" y="3225425"/>
            <a:chExt cx="1315475" cy="1208600"/>
          </a:xfrm>
        </p:grpSpPr>
        <p:sp>
          <p:nvSpPr>
            <p:cNvPr id="2143" name="Google Shape;2143;p56"/>
            <p:cNvSpPr/>
            <p:nvPr/>
          </p:nvSpPr>
          <p:spPr>
            <a:xfrm>
              <a:off x="6559100" y="3225425"/>
              <a:ext cx="1315475" cy="1208600"/>
            </a:xfrm>
            <a:custGeom>
              <a:avLst/>
              <a:gdLst/>
              <a:ahLst/>
              <a:cxnLst/>
              <a:rect l="l" t="t" r="r" b="b"/>
              <a:pathLst>
                <a:path w="52619" h="48344" extrusionOk="0">
                  <a:moveTo>
                    <a:pt x="26278" y="0"/>
                  </a:moveTo>
                  <a:cubicBezTo>
                    <a:pt x="15017" y="0"/>
                    <a:pt x="4928" y="7938"/>
                    <a:pt x="2625" y="19424"/>
                  </a:cubicBezTo>
                  <a:cubicBezTo>
                    <a:pt x="0" y="32515"/>
                    <a:pt x="8482" y="45253"/>
                    <a:pt x="21572" y="47878"/>
                  </a:cubicBezTo>
                  <a:cubicBezTo>
                    <a:pt x="23161" y="48192"/>
                    <a:pt x="24744" y="48344"/>
                    <a:pt x="26305" y="48344"/>
                  </a:cubicBezTo>
                  <a:cubicBezTo>
                    <a:pt x="37599" y="48344"/>
                    <a:pt x="47688" y="40404"/>
                    <a:pt x="49994" y="28930"/>
                  </a:cubicBezTo>
                  <a:cubicBezTo>
                    <a:pt x="52618" y="15840"/>
                    <a:pt x="44137" y="3101"/>
                    <a:pt x="31046" y="477"/>
                  </a:cubicBezTo>
                  <a:cubicBezTo>
                    <a:pt x="29446" y="155"/>
                    <a:pt x="27850" y="0"/>
                    <a:pt x="262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56"/>
            <p:cNvSpPr/>
            <p:nvPr/>
          </p:nvSpPr>
          <p:spPr>
            <a:xfrm>
              <a:off x="7326625" y="3311650"/>
              <a:ext cx="289050" cy="201800"/>
            </a:xfrm>
            <a:custGeom>
              <a:avLst/>
              <a:gdLst/>
              <a:ahLst/>
              <a:cxnLst/>
              <a:rect l="l" t="t" r="r" b="b"/>
              <a:pathLst>
                <a:path w="11562" h="8072" extrusionOk="0">
                  <a:moveTo>
                    <a:pt x="784" y="0"/>
                  </a:moveTo>
                  <a:cubicBezTo>
                    <a:pt x="197" y="0"/>
                    <a:pt x="0" y="986"/>
                    <a:pt x="665" y="1189"/>
                  </a:cubicBezTo>
                  <a:cubicBezTo>
                    <a:pt x="4442" y="2469"/>
                    <a:pt x="7803" y="4773"/>
                    <a:pt x="10363" y="7878"/>
                  </a:cubicBezTo>
                  <a:cubicBezTo>
                    <a:pt x="10477" y="8014"/>
                    <a:pt x="10611" y="8072"/>
                    <a:pt x="10742" y="8072"/>
                  </a:cubicBezTo>
                  <a:cubicBezTo>
                    <a:pt x="11164" y="8072"/>
                    <a:pt x="11561" y="7478"/>
                    <a:pt x="11195" y="7014"/>
                  </a:cubicBezTo>
                  <a:cubicBezTo>
                    <a:pt x="8507" y="3781"/>
                    <a:pt x="4986" y="1349"/>
                    <a:pt x="985" y="36"/>
                  </a:cubicBezTo>
                  <a:cubicBezTo>
                    <a:pt x="914" y="12"/>
                    <a:pt x="847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56"/>
            <p:cNvSpPr/>
            <p:nvPr/>
          </p:nvSpPr>
          <p:spPr>
            <a:xfrm>
              <a:off x="7637050" y="3581350"/>
              <a:ext cx="78950" cy="103325"/>
            </a:xfrm>
            <a:custGeom>
              <a:avLst/>
              <a:gdLst/>
              <a:ahLst/>
              <a:cxnLst/>
              <a:rect l="l" t="t" r="r" b="b"/>
              <a:pathLst>
                <a:path w="3158" h="4133" extrusionOk="0">
                  <a:moveTo>
                    <a:pt x="837" y="1"/>
                  </a:moveTo>
                  <a:cubicBezTo>
                    <a:pt x="410" y="1"/>
                    <a:pt x="0" y="418"/>
                    <a:pt x="314" y="867"/>
                  </a:cubicBezTo>
                  <a:cubicBezTo>
                    <a:pt x="955" y="1731"/>
                    <a:pt x="1467" y="2691"/>
                    <a:pt x="1851" y="3715"/>
                  </a:cubicBezTo>
                  <a:cubicBezTo>
                    <a:pt x="1952" y="4007"/>
                    <a:pt x="2194" y="4132"/>
                    <a:pt x="2433" y="4132"/>
                  </a:cubicBezTo>
                  <a:cubicBezTo>
                    <a:pt x="2799" y="4132"/>
                    <a:pt x="3158" y="3840"/>
                    <a:pt x="3003" y="3395"/>
                  </a:cubicBezTo>
                  <a:cubicBezTo>
                    <a:pt x="2619" y="2275"/>
                    <a:pt x="2043" y="1219"/>
                    <a:pt x="1339" y="258"/>
                  </a:cubicBezTo>
                  <a:cubicBezTo>
                    <a:pt x="1205" y="77"/>
                    <a:pt x="1019" y="1"/>
                    <a:pt x="83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56"/>
            <p:cNvSpPr/>
            <p:nvPr/>
          </p:nvSpPr>
          <p:spPr>
            <a:xfrm>
              <a:off x="6697525" y="3901150"/>
              <a:ext cx="85575" cy="194575"/>
            </a:xfrm>
            <a:custGeom>
              <a:avLst/>
              <a:gdLst/>
              <a:ahLst/>
              <a:cxnLst/>
              <a:rect l="l" t="t" r="r" b="b"/>
              <a:pathLst>
                <a:path w="3423" h="7783" extrusionOk="0">
                  <a:moveTo>
                    <a:pt x="567" y="1"/>
                  </a:moveTo>
                  <a:cubicBezTo>
                    <a:pt x="275" y="1"/>
                    <a:pt x="1" y="193"/>
                    <a:pt x="32" y="589"/>
                  </a:cubicBezTo>
                  <a:cubicBezTo>
                    <a:pt x="192" y="2989"/>
                    <a:pt x="928" y="5358"/>
                    <a:pt x="2113" y="7470"/>
                  </a:cubicBezTo>
                  <a:cubicBezTo>
                    <a:pt x="2233" y="7691"/>
                    <a:pt x="2420" y="7783"/>
                    <a:pt x="2607" y="7783"/>
                  </a:cubicBezTo>
                  <a:cubicBezTo>
                    <a:pt x="3015" y="7783"/>
                    <a:pt x="3422" y="7345"/>
                    <a:pt x="3137" y="6862"/>
                  </a:cubicBezTo>
                  <a:cubicBezTo>
                    <a:pt x="2049" y="4942"/>
                    <a:pt x="1377" y="2797"/>
                    <a:pt x="1217" y="589"/>
                  </a:cubicBezTo>
                  <a:cubicBezTo>
                    <a:pt x="1184" y="201"/>
                    <a:pt x="866" y="1"/>
                    <a:pt x="56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7" name="Google Shape;2147;p56"/>
          <p:cNvGrpSpPr/>
          <p:nvPr/>
        </p:nvGrpSpPr>
        <p:grpSpPr>
          <a:xfrm>
            <a:off x="8244845" y="1205228"/>
            <a:ext cx="258068" cy="258060"/>
            <a:chOff x="2205675" y="2490200"/>
            <a:chExt cx="829800" cy="829775"/>
          </a:xfrm>
        </p:grpSpPr>
        <p:sp>
          <p:nvSpPr>
            <p:cNvPr id="2148" name="Google Shape;2148;p56"/>
            <p:cNvSpPr/>
            <p:nvPr/>
          </p:nvSpPr>
          <p:spPr>
            <a:xfrm>
              <a:off x="2205675" y="2490200"/>
              <a:ext cx="829800" cy="829775"/>
            </a:xfrm>
            <a:custGeom>
              <a:avLst/>
              <a:gdLst/>
              <a:ahLst/>
              <a:cxnLst/>
              <a:rect l="l" t="t" r="r" b="b"/>
              <a:pathLst>
                <a:path w="33192" h="33191" extrusionOk="0">
                  <a:moveTo>
                    <a:pt x="16612" y="1"/>
                  </a:moveTo>
                  <a:cubicBezTo>
                    <a:pt x="7426" y="1"/>
                    <a:pt x="1" y="7458"/>
                    <a:pt x="1" y="16612"/>
                  </a:cubicBezTo>
                  <a:cubicBezTo>
                    <a:pt x="1" y="25766"/>
                    <a:pt x="7426" y="33191"/>
                    <a:pt x="16612" y="33191"/>
                  </a:cubicBezTo>
                  <a:cubicBezTo>
                    <a:pt x="25766" y="33191"/>
                    <a:pt x="33191" y="25766"/>
                    <a:pt x="33191" y="16612"/>
                  </a:cubicBezTo>
                  <a:cubicBezTo>
                    <a:pt x="33191" y="7458"/>
                    <a:pt x="25766" y="1"/>
                    <a:pt x="166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56"/>
            <p:cNvSpPr/>
            <p:nvPr/>
          </p:nvSpPr>
          <p:spPr>
            <a:xfrm>
              <a:off x="2457150" y="3221425"/>
              <a:ext cx="207000" cy="55850"/>
            </a:xfrm>
            <a:custGeom>
              <a:avLst/>
              <a:gdLst/>
              <a:ahLst/>
              <a:cxnLst/>
              <a:rect l="l" t="t" r="r" b="b"/>
              <a:pathLst>
                <a:path w="8280" h="2234" extrusionOk="0">
                  <a:moveTo>
                    <a:pt x="779" y="0"/>
                  </a:moveTo>
                  <a:cubicBezTo>
                    <a:pt x="195" y="0"/>
                    <a:pt x="0" y="962"/>
                    <a:pt x="664" y="1221"/>
                  </a:cubicBezTo>
                  <a:cubicBezTo>
                    <a:pt x="2450" y="1878"/>
                    <a:pt x="4344" y="2233"/>
                    <a:pt x="6257" y="2233"/>
                  </a:cubicBezTo>
                  <a:cubicBezTo>
                    <a:pt x="6675" y="2233"/>
                    <a:pt x="7094" y="2216"/>
                    <a:pt x="7513" y="2182"/>
                  </a:cubicBezTo>
                  <a:cubicBezTo>
                    <a:pt x="8230" y="2119"/>
                    <a:pt x="8279" y="995"/>
                    <a:pt x="7572" y="995"/>
                  </a:cubicBezTo>
                  <a:cubicBezTo>
                    <a:pt x="7553" y="995"/>
                    <a:pt x="7533" y="996"/>
                    <a:pt x="7513" y="997"/>
                  </a:cubicBezTo>
                  <a:cubicBezTo>
                    <a:pt x="7140" y="1024"/>
                    <a:pt x="6766" y="1037"/>
                    <a:pt x="6394" y="1037"/>
                  </a:cubicBezTo>
                  <a:cubicBezTo>
                    <a:pt x="4531" y="1037"/>
                    <a:pt x="2691" y="704"/>
                    <a:pt x="984" y="37"/>
                  </a:cubicBezTo>
                  <a:cubicBezTo>
                    <a:pt x="911" y="12"/>
                    <a:pt x="843" y="0"/>
                    <a:pt x="779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56"/>
            <p:cNvSpPr/>
            <p:nvPr/>
          </p:nvSpPr>
          <p:spPr>
            <a:xfrm>
              <a:off x="2688175" y="3237800"/>
              <a:ext cx="57800" cy="33675"/>
            </a:xfrm>
            <a:custGeom>
              <a:avLst/>
              <a:gdLst/>
              <a:ahLst/>
              <a:cxnLst/>
              <a:rect l="l" t="t" r="r" b="b"/>
              <a:pathLst>
                <a:path w="2312" h="1347" extrusionOk="0">
                  <a:moveTo>
                    <a:pt x="1478" y="0"/>
                  </a:moveTo>
                  <a:cubicBezTo>
                    <a:pt x="1426" y="0"/>
                    <a:pt x="1370" y="7"/>
                    <a:pt x="1313" y="22"/>
                  </a:cubicBezTo>
                  <a:lnTo>
                    <a:pt x="513" y="182"/>
                  </a:lnTo>
                  <a:cubicBezTo>
                    <a:pt x="193" y="278"/>
                    <a:pt x="1" y="598"/>
                    <a:pt x="97" y="919"/>
                  </a:cubicBezTo>
                  <a:cubicBezTo>
                    <a:pt x="180" y="1169"/>
                    <a:pt x="433" y="1347"/>
                    <a:pt x="708" y="1347"/>
                  </a:cubicBezTo>
                  <a:cubicBezTo>
                    <a:pt x="749" y="1347"/>
                    <a:pt x="791" y="1343"/>
                    <a:pt x="833" y="1335"/>
                  </a:cubicBezTo>
                  <a:lnTo>
                    <a:pt x="1633" y="1175"/>
                  </a:lnTo>
                  <a:cubicBezTo>
                    <a:pt x="2311" y="968"/>
                    <a:pt x="2093" y="0"/>
                    <a:pt x="147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56"/>
            <p:cNvSpPr/>
            <p:nvPr/>
          </p:nvSpPr>
          <p:spPr>
            <a:xfrm>
              <a:off x="2664975" y="2545650"/>
              <a:ext cx="165975" cy="59850"/>
            </a:xfrm>
            <a:custGeom>
              <a:avLst/>
              <a:gdLst/>
              <a:ahLst/>
              <a:cxnLst/>
              <a:rect l="l" t="t" r="r" b="b"/>
              <a:pathLst>
                <a:path w="6639" h="2394" extrusionOk="0">
                  <a:moveTo>
                    <a:pt x="1422" y="1"/>
                  </a:moveTo>
                  <a:cubicBezTo>
                    <a:pt x="1205" y="1"/>
                    <a:pt x="987" y="8"/>
                    <a:pt x="768" y="23"/>
                  </a:cubicBezTo>
                  <a:cubicBezTo>
                    <a:pt x="11" y="86"/>
                    <a:pt x="0" y="1240"/>
                    <a:pt x="738" y="1240"/>
                  </a:cubicBezTo>
                  <a:cubicBezTo>
                    <a:pt x="748" y="1240"/>
                    <a:pt x="758" y="1240"/>
                    <a:pt x="768" y="1239"/>
                  </a:cubicBezTo>
                  <a:cubicBezTo>
                    <a:pt x="1012" y="1216"/>
                    <a:pt x="1255" y="1204"/>
                    <a:pt x="1497" y="1204"/>
                  </a:cubicBezTo>
                  <a:cubicBezTo>
                    <a:pt x="2882" y="1204"/>
                    <a:pt x="4243" y="1587"/>
                    <a:pt x="5441" y="2296"/>
                  </a:cubicBezTo>
                  <a:cubicBezTo>
                    <a:pt x="5556" y="2364"/>
                    <a:pt x="5669" y="2393"/>
                    <a:pt x="5774" y="2393"/>
                  </a:cubicBezTo>
                  <a:cubicBezTo>
                    <a:pt x="6309" y="2393"/>
                    <a:pt x="6639" y="1619"/>
                    <a:pt x="6049" y="1271"/>
                  </a:cubicBezTo>
                  <a:cubicBezTo>
                    <a:pt x="4637" y="424"/>
                    <a:pt x="3051" y="1"/>
                    <a:pt x="142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2" name="Google Shape;2152;p56"/>
          <p:cNvGrpSpPr/>
          <p:nvPr/>
        </p:nvGrpSpPr>
        <p:grpSpPr>
          <a:xfrm>
            <a:off x="720001" y="413677"/>
            <a:ext cx="377382" cy="377382"/>
            <a:chOff x="4294875" y="1194775"/>
            <a:chExt cx="829775" cy="829775"/>
          </a:xfrm>
        </p:grpSpPr>
        <p:sp>
          <p:nvSpPr>
            <p:cNvPr id="2153" name="Google Shape;2153;p56"/>
            <p:cNvSpPr/>
            <p:nvPr/>
          </p:nvSpPr>
          <p:spPr>
            <a:xfrm>
              <a:off x="4294875" y="1194775"/>
              <a:ext cx="829775" cy="829775"/>
            </a:xfrm>
            <a:custGeom>
              <a:avLst/>
              <a:gdLst/>
              <a:ahLst/>
              <a:cxnLst/>
              <a:rect l="l" t="t" r="r" b="b"/>
              <a:pathLst>
                <a:path w="33191" h="33191" extrusionOk="0">
                  <a:moveTo>
                    <a:pt x="16612" y="0"/>
                  </a:moveTo>
                  <a:cubicBezTo>
                    <a:pt x="7458" y="0"/>
                    <a:pt x="1" y="7425"/>
                    <a:pt x="1" y="16579"/>
                  </a:cubicBezTo>
                  <a:cubicBezTo>
                    <a:pt x="1" y="25765"/>
                    <a:pt x="7458" y="33190"/>
                    <a:pt x="16612" y="33190"/>
                  </a:cubicBezTo>
                  <a:cubicBezTo>
                    <a:pt x="25766" y="33190"/>
                    <a:pt x="33191" y="25765"/>
                    <a:pt x="33191" y="16579"/>
                  </a:cubicBezTo>
                  <a:cubicBezTo>
                    <a:pt x="33191" y="7425"/>
                    <a:pt x="25766" y="0"/>
                    <a:pt x="166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56"/>
            <p:cNvSpPr/>
            <p:nvPr/>
          </p:nvSpPr>
          <p:spPr>
            <a:xfrm>
              <a:off x="4578950" y="1253350"/>
              <a:ext cx="242800" cy="48575"/>
            </a:xfrm>
            <a:custGeom>
              <a:avLst/>
              <a:gdLst/>
              <a:ahLst/>
              <a:cxnLst/>
              <a:rect l="l" t="t" r="r" b="b"/>
              <a:pathLst>
                <a:path w="9712" h="1943" extrusionOk="0">
                  <a:moveTo>
                    <a:pt x="5540" y="1"/>
                  </a:moveTo>
                  <a:cubicBezTo>
                    <a:pt x="3894" y="1"/>
                    <a:pt x="2250" y="254"/>
                    <a:pt x="672" y="762"/>
                  </a:cubicBezTo>
                  <a:cubicBezTo>
                    <a:pt x="0" y="966"/>
                    <a:pt x="181" y="1943"/>
                    <a:pt x="777" y="1943"/>
                  </a:cubicBezTo>
                  <a:cubicBezTo>
                    <a:pt x="834" y="1943"/>
                    <a:pt x="895" y="1933"/>
                    <a:pt x="960" y="1914"/>
                  </a:cubicBezTo>
                  <a:cubicBezTo>
                    <a:pt x="2446" y="1438"/>
                    <a:pt x="3989" y="1199"/>
                    <a:pt x="5534" y="1199"/>
                  </a:cubicBezTo>
                  <a:cubicBezTo>
                    <a:pt x="6585" y="1199"/>
                    <a:pt x="7637" y="1309"/>
                    <a:pt x="8673" y="1530"/>
                  </a:cubicBezTo>
                  <a:cubicBezTo>
                    <a:pt x="8723" y="1540"/>
                    <a:pt x="8771" y="1545"/>
                    <a:pt x="8817" y="1545"/>
                  </a:cubicBezTo>
                  <a:cubicBezTo>
                    <a:pt x="9478" y="1545"/>
                    <a:pt x="9712" y="527"/>
                    <a:pt x="8994" y="378"/>
                  </a:cubicBezTo>
                  <a:cubicBezTo>
                    <a:pt x="7857" y="126"/>
                    <a:pt x="6698" y="1"/>
                    <a:pt x="554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56"/>
            <p:cNvSpPr/>
            <p:nvPr/>
          </p:nvSpPr>
          <p:spPr>
            <a:xfrm>
              <a:off x="4494225" y="1873414"/>
              <a:ext cx="235150" cy="81350"/>
            </a:xfrm>
            <a:custGeom>
              <a:avLst/>
              <a:gdLst/>
              <a:ahLst/>
              <a:cxnLst/>
              <a:rect l="l" t="t" r="r" b="b"/>
              <a:pathLst>
                <a:path w="9406" h="3254" extrusionOk="0">
                  <a:moveTo>
                    <a:pt x="854" y="1"/>
                  </a:moveTo>
                  <a:cubicBezTo>
                    <a:pt x="348" y="1"/>
                    <a:pt x="1" y="761"/>
                    <a:pt x="540" y="1112"/>
                  </a:cubicBezTo>
                  <a:cubicBezTo>
                    <a:pt x="2691" y="2517"/>
                    <a:pt x="5202" y="3254"/>
                    <a:pt x="7750" y="3254"/>
                  </a:cubicBezTo>
                  <a:cubicBezTo>
                    <a:pt x="8045" y="3254"/>
                    <a:pt x="8342" y="3244"/>
                    <a:pt x="8638" y="3224"/>
                  </a:cubicBezTo>
                  <a:cubicBezTo>
                    <a:pt x="9396" y="3161"/>
                    <a:pt x="9406" y="2007"/>
                    <a:pt x="8668" y="2007"/>
                  </a:cubicBezTo>
                  <a:cubicBezTo>
                    <a:pt x="8658" y="2007"/>
                    <a:pt x="8648" y="2007"/>
                    <a:pt x="8638" y="2008"/>
                  </a:cubicBezTo>
                  <a:cubicBezTo>
                    <a:pt x="8344" y="2029"/>
                    <a:pt x="8051" y="2040"/>
                    <a:pt x="7757" y="2040"/>
                  </a:cubicBezTo>
                  <a:cubicBezTo>
                    <a:pt x="5425" y="2040"/>
                    <a:pt x="3110" y="1367"/>
                    <a:pt x="1148" y="87"/>
                  </a:cubicBezTo>
                  <a:cubicBezTo>
                    <a:pt x="1048" y="27"/>
                    <a:pt x="948" y="1"/>
                    <a:pt x="85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56"/>
            <p:cNvSpPr/>
            <p:nvPr/>
          </p:nvSpPr>
          <p:spPr>
            <a:xfrm>
              <a:off x="4763400" y="1908814"/>
              <a:ext cx="93575" cy="38400"/>
            </a:xfrm>
            <a:custGeom>
              <a:avLst/>
              <a:gdLst/>
              <a:ahLst/>
              <a:cxnLst/>
              <a:rect l="l" t="t" r="r" b="b"/>
              <a:pathLst>
                <a:path w="3743" h="1536" extrusionOk="0">
                  <a:moveTo>
                    <a:pt x="2847" y="0"/>
                  </a:moveTo>
                  <a:cubicBezTo>
                    <a:pt x="2801" y="0"/>
                    <a:pt x="2753" y="5"/>
                    <a:pt x="2704" y="16"/>
                  </a:cubicBezTo>
                  <a:lnTo>
                    <a:pt x="719" y="368"/>
                  </a:lnTo>
                  <a:cubicBezTo>
                    <a:pt x="1" y="517"/>
                    <a:pt x="234" y="1535"/>
                    <a:pt x="870" y="1535"/>
                  </a:cubicBezTo>
                  <a:cubicBezTo>
                    <a:pt x="914" y="1535"/>
                    <a:pt x="960" y="1530"/>
                    <a:pt x="1007" y="1520"/>
                  </a:cubicBezTo>
                  <a:lnTo>
                    <a:pt x="1039" y="1520"/>
                  </a:lnTo>
                  <a:lnTo>
                    <a:pt x="3024" y="1168"/>
                  </a:lnTo>
                  <a:cubicBezTo>
                    <a:pt x="3742" y="1018"/>
                    <a:pt x="3509" y="0"/>
                    <a:pt x="2847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57" name="Google Shape;2157;p56"/>
          <p:cNvSpPr txBox="1">
            <a:spLocks noGrp="1"/>
          </p:cNvSpPr>
          <p:nvPr>
            <p:ph type="subTitle" idx="4294967295"/>
          </p:nvPr>
        </p:nvSpPr>
        <p:spPr>
          <a:xfrm flipH="1">
            <a:off x="861650" y="3147100"/>
            <a:ext cx="1713600" cy="102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Neptune is the farthest planet from the Sun</a:t>
            </a:r>
            <a:endParaRPr sz="1400"/>
          </a:p>
        </p:txBody>
      </p:sp>
      <p:sp>
        <p:nvSpPr>
          <p:cNvPr id="2158" name="Google Shape;2158;p56"/>
          <p:cNvSpPr txBox="1">
            <a:spLocks noGrp="1"/>
          </p:cNvSpPr>
          <p:nvPr>
            <p:ph type="subTitle" idx="4294967295"/>
          </p:nvPr>
        </p:nvSpPr>
        <p:spPr>
          <a:xfrm flipH="1">
            <a:off x="6568750" y="1774825"/>
            <a:ext cx="1713600" cy="102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Mercury is the smallest planet in the Solar System</a:t>
            </a:r>
            <a:endParaRPr sz="1400"/>
          </a:p>
        </p:txBody>
      </p:sp>
      <p:sp>
        <p:nvSpPr>
          <p:cNvPr id="2159" name="Google Shape;2159;p56"/>
          <p:cNvSpPr txBox="1">
            <a:spLocks noGrp="1"/>
          </p:cNvSpPr>
          <p:nvPr>
            <p:ph type="subTitle" idx="4294967295"/>
          </p:nvPr>
        </p:nvSpPr>
        <p:spPr>
          <a:xfrm flipH="1">
            <a:off x="6568750" y="3147100"/>
            <a:ext cx="1713600" cy="102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/>
              <a:t>Jupiter is the biggest planet in the Solar System</a:t>
            </a:r>
            <a:endParaRPr sz="1400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4" name="Google Shape;2164;p57"/>
          <p:cNvSpPr txBox="1">
            <a:spLocks noGrp="1"/>
          </p:cNvSpPr>
          <p:nvPr>
            <p:ph type="title"/>
          </p:nvPr>
        </p:nvSpPr>
        <p:spPr>
          <a:xfrm>
            <a:off x="2103800" y="355650"/>
            <a:ext cx="49365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Use a Graph to Show Your Data</a:t>
            </a:r>
            <a:endParaRPr/>
          </a:p>
        </p:txBody>
      </p:sp>
      <p:sp>
        <p:nvSpPr>
          <p:cNvPr id="2165" name="Google Shape;2165;p57"/>
          <p:cNvSpPr txBox="1">
            <a:spLocks noGrp="1"/>
          </p:cNvSpPr>
          <p:nvPr>
            <p:ph type="subTitle" idx="4294967295"/>
          </p:nvPr>
        </p:nvSpPr>
        <p:spPr>
          <a:xfrm>
            <a:off x="5112857" y="2210263"/>
            <a:ext cx="1460700" cy="68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Saturn is a gas giant and has several rings</a:t>
            </a:r>
            <a:endParaRPr sz="1400"/>
          </a:p>
        </p:txBody>
      </p:sp>
      <p:sp>
        <p:nvSpPr>
          <p:cNvPr id="2166" name="Google Shape;2166;p57"/>
          <p:cNvSpPr txBox="1">
            <a:spLocks noGrp="1"/>
          </p:cNvSpPr>
          <p:nvPr>
            <p:ph type="subTitle" idx="4294967295"/>
          </p:nvPr>
        </p:nvSpPr>
        <p:spPr>
          <a:xfrm>
            <a:off x="6747900" y="2823175"/>
            <a:ext cx="1676100" cy="10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Venus has a beautiful name, but it’s quite hot</a:t>
            </a:r>
            <a:endParaRPr sz="1400"/>
          </a:p>
        </p:txBody>
      </p:sp>
      <p:sp>
        <p:nvSpPr>
          <p:cNvPr id="2167" name="Google Shape;2167;p57"/>
          <p:cNvSpPr txBox="1">
            <a:spLocks noGrp="1"/>
          </p:cNvSpPr>
          <p:nvPr>
            <p:ph type="ctrTitle" idx="4294967295"/>
          </p:nvPr>
        </p:nvSpPr>
        <p:spPr>
          <a:xfrm>
            <a:off x="5060807" y="3206742"/>
            <a:ext cx="1564800" cy="629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2"/>
                </a:solidFill>
              </a:rPr>
              <a:t>NEPTUNE</a:t>
            </a:r>
            <a:endParaRPr sz="1800">
              <a:solidFill>
                <a:schemeClr val="accent2"/>
              </a:solidFill>
            </a:endParaRPr>
          </a:p>
        </p:txBody>
      </p:sp>
      <p:sp>
        <p:nvSpPr>
          <p:cNvPr id="2168" name="Google Shape;2168;p57"/>
          <p:cNvSpPr txBox="1">
            <a:spLocks noGrp="1"/>
          </p:cNvSpPr>
          <p:nvPr>
            <p:ph type="subTitle" idx="4294967295"/>
          </p:nvPr>
        </p:nvSpPr>
        <p:spPr>
          <a:xfrm>
            <a:off x="5112857" y="3679061"/>
            <a:ext cx="1460700" cy="68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Neptune is the farthest planet from the Sun</a:t>
            </a:r>
            <a:endParaRPr sz="1400"/>
          </a:p>
        </p:txBody>
      </p:sp>
      <p:sp>
        <p:nvSpPr>
          <p:cNvPr id="2169" name="Google Shape;2169;p57"/>
          <p:cNvSpPr txBox="1">
            <a:spLocks noGrp="1"/>
          </p:cNvSpPr>
          <p:nvPr>
            <p:ph type="ctrTitle" idx="4294967295"/>
          </p:nvPr>
        </p:nvSpPr>
        <p:spPr>
          <a:xfrm>
            <a:off x="5144957" y="1747749"/>
            <a:ext cx="1396500" cy="629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3"/>
                </a:solidFill>
              </a:rPr>
              <a:t>SATURN</a:t>
            </a:r>
            <a:endParaRPr sz="1800">
              <a:solidFill>
                <a:schemeClr val="accent3"/>
              </a:solidFill>
            </a:endParaRPr>
          </a:p>
        </p:txBody>
      </p:sp>
      <p:pic>
        <p:nvPicPr>
          <p:cNvPr id="2170" name="Google Shape;2170;p57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20000" y="1747750"/>
            <a:ext cx="3656898" cy="2960351"/>
          </a:xfrm>
          <a:prstGeom prst="rect">
            <a:avLst/>
          </a:prstGeom>
          <a:noFill/>
          <a:ln>
            <a:noFill/>
          </a:ln>
        </p:spPr>
      </p:pic>
      <p:sp>
        <p:nvSpPr>
          <p:cNvPr id="2171" name="Google Shape;2171;p57"/>
          <p:cNvSpPr txBox="1">
            <a:spLocks noGrp="1"/>
          </p:cNvSpPr>
          <p:nvPr>
            <p:ph type="ctrTitle" idx="4294967295"/>
          </p:nvPr>
        </p:nvSpPr>
        <p:spPr>
          <a:xfrm>
            <a:off x="6803557" y="2350666"/>
            <a:ext cx="1564800" cy="629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4"/>
                </a:solidFill>
              </a:rPr>
              <a:t>VENUS</a:t>
            </a:r>
            <a:endParaRPr sz="1800">
              <a:solidFill>
                <a:schemeClr val="accent4"/>
              </a:solidFill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6" name="Google Shape;2176;p58"/>
          <p:cNvSpPr txBox="1">
            <a:spLocks noGrp="1"/>
          </p:cNvSpPr>
          <p:nvPr>
            <p:ph type="title"/>
          </p:nvPr>
        </p:nvSpPr>
        <p:spPr>
          <a:xfrm rot="168">
            <a:off x="1497750" y="2608138"/>
            <a:ext cx="6148500" cy="12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4,498,300,000</a:t>
            </a:r>
            <a:endParaRPr/>
          </a:p>
        </p:txBody>
      </p:sp>
      <p:grpSp>
        <p:nvGrpSpPr>
          <p:cNvPr id="2177" name="Google Shape;2177;p58"/>
          <p:cNvGrpSpPr/>
          <p:nvPr/>
        </p:nvGrpSpPr>
        <p:grpSpPr>
          <a:xfrm>
            <a:off x="3734952" y="659726"/>
            <a:ext cx="1617496" cy="1948263"/>
            <a:chOff x="6673375" y="2803625"/>
            <a:chExt cx="699700" cy="884850"/>
          </a:xfrm>
        </p:grpSpPr>
        <p:sp>
          <p:nvSpPr>
            <p:cNvPr id="2178" name="Google Shape;2178;p58"/>
            <p:cNvSpPr/>
            <p:nvPr/>
          </p:nvSpPr>
          <p:spPr>
            <a:xfrm>
              <a:off x="6839400" y="3244800"/>
              <a:ext cx="232500" cy="443675"/>
            </a:xfrm>
            <a:custGeom>
              <a:avLst/>
              <a:gdLst/>
              <a:ahLst/>
              <a:cxnLst/>
              <a:rect l="l" t="t" r="r" b="b"/>
              <a:pathLst>
                <a:path w="9300" h="17747" extrusionOk="0">
                  <a:moveTo>
                    <a:pt x="5709" y="1"/>
                  </a:moveTo>
                  <a:cubicBezTo>
                    <a:pt x="5305" y="1"/>
                    <a:pt x="5091" y="139"/>
                    <a:pt x="4927" y="505"/>
                  </a:cubicBezTo>
                  <a:cubicBezTo>
                    <a:pt x="4877" y="631"/>
                    <a:pt x="4826" y="769"/>
                    <a:pt x="4776" y="908"/>
                  </a:cubicBezTo>
                  <a:cubicBezTo>
                    <a:pt x="4763" y="971"/>
                    <a:pt x="4738" y="1034"/>
                    <a:pt x="4700" y="1097"/>
                  </a:cubicBezTo>
                  <a:cubicBezTo>
                    <a:pt x="4600" y="1261"/>
                    <a:pt x="4524" y="1425"/>
                    <a:pt x="4474" y="1614"/>
                  </a:cubicBezTo>
                  <a:cubicBezTo>
                    <a:pt x="3806" y="3617"/>
                    <a:pt x="3151" y="5621"/>
                    <a:pt x="2533" y="7637"/>
                  </a:cubicBezTo>
                  <a:cubicBezTo>
                    <a:pt x="2016" y="9313"/>
                    <a:pt x="1487" y="10976"/>
                    <a:pt x="1008" y="12664"/>
                  </a:cubicBezTo>
                  <a:cubicBezTo>
                    <a:pt x="668" y="13786"/>
                    <a:pt x="341" y="14907"/>
                    <a:pt x="38" y="16041"/>
                  </a:cubicBezTo>
                  <a:cubicBezTo>
                    <a:pt x="13" y="16117"/>
                    <a:pt x="0" y="16193"/>
                    <a:pt x="0" y="16268"/>
                  </a:cubicBezTo>
                  <a:cubicBezTo>
                    <a:pt x="11" y="16499"/>
                    <a:pt x="204" y="16668"/>
                    <a:pt x="421" y="16668"/>
                  </a:cubicBezTo>
                  <a:cubicBezTo>
                    <a:pt x="465" y="16668"/>
                    <a:pt x="510" y="16661"/>
                    <a:pt x="555" y="16646"/>
                  </a:cubicBezTo>
                  <a:cubicBezTo>
                    <a:pt x="693" y="16596"/>
                    <a:pt x="807" y="16508"/>
                    <a:pt x="870" y="16382"/>
                  </a:cubicBezTo>
                  <a:cubicBezTo>
                    <a:pt x="958" y="16243"/>
                    <a:pt x="1034" y="16092"/>
                    <a:pt x="1109" y="15953"/>
                  </a:cubicBezTo>
                  <a:cubicBezTo>
                    <a:pt x="1601" y="15021"/>
                    <a:pt x="2054" y="14088"/>
                    <a:pt x="2533" y="13156"/>
                  </a:cubicBezTo>
                  <a:cubicBezTo>
                    <a:pt x="3251" y="11719"/>
                    <a:pt x="4020" y="10321"/>
                    <a:pt x="4751" y="8897"/>
                  </a:cubicBezTo>
                  <a:cubicBezTo>
                    <a:pt x="4763" y="8834"/>
                    <a:pt x="4801" y="8783"/>
                    <a:pt x="4864" y="8746"/>
                  </a:cubicBezTo>
                  <a:cubicBezTo>
                    <a:pt x="4864" y="8821"/>
                    <a:pt x="4877" y="8884"/>
                    <a:pt x="4889" y="8960"/>
                  </a:cubicBezTo>
                  <a:cubicBezTo>
                    <a:pt x="4978" y="10107"/>
                    <a:pt x="5078" y="11253"/>
                    <a:pt x="5192" y="12400"/>
                  </a:cubicBezTo>
                  <a:cubicBezTo>
                    <a:pt x="5305" y="13673"/>
                    <a:pt x="5406" y="14945"/>
                    <a:pt x="5557" y="16205"/>
                  </a:cubicBezTo>
                  <a:cubicBezTo>
                    <a:pt x="5608" y="16596"/>
                    <a:pt x="5658" y="16974"/>
                    <a:pt x="5734" y="17365"/>
                  </a:cubicBezTo>
                  <a:cubicBezTo>
                    <a:pt x="5746" y="17516"/>
                    <a:pt x="5860" y="17654"/>
                    <a:pt x="6011" y="17705"/>
                  </a:cubicBezTo>
                  <a:cubicBezTo>
                    <a:pt x="6074" y="17733"/>
                    <a:pt x="6140" y="17747"/>
                    <a:pt x="6205" y="17747"/>
                  </a:cubicBezTo>
                  <a:cubicBezTo>
                    <a:pt x="6400" y="17747"/>
                    <a:pt x="6584" y="17626"/>
                    <a:pt x="6641" y="17428"/>
                  </a:cubicBezTo>
                  <a:cubicBezTo>
                    <a:pt x="6729" y="17188"/>
                    <a:pt x="6805" y="16936"/>
                    <a:pt x="6855" y="16684"/>
                  </a:cubicBezTo>
                  <a:cubicBezTo>
                    <a:pt x="7006" y="16004"/>
                    <a:pt x="7095" y="15298"/>
                    <a:pt x="7208" y="14618"/>
                  </a:cubicBezTo>
                  <a:cubicBezTo>
                    <a:pt x="7447" y="13206"/>
                    <a:pt x="7674" y="11808"/>
                    <a:pt x="7914" y="10396"/>
                  </a:cubicBezTo>
                  <a:cubicBezTo>
                    <a:pt x="8153" y="8897"/>
                    <a:pt x="8405" y="7385"/>
                    <a:pt x="8645" y="5885"/>
                  </a:cubicBezTo>
                  <a:cubicBezTo>
                    <a:pt x="8871" y="4512"/>
                    <a:pt x="9073" y="3138"/>
                    <a:pt x="9224" y="1765"/>
                  </a:cubicBezTo>
                  <a:cubicBezTo>
                    <a:pt x="9249" y="1513"/>
                    <a:pt x="9275" y="1261"/>
                    <a:pt x="9287" y="1009"/>
                  </a:cubicBezTo>
                  <a:cubicBezTo>
                    <a:pt x="9300" y="631"/>
                    <a:pt x="9136" y="416"/>
                    <a:pt x="8758" y="341"/>
                  </a:cubicBezTo>
                  <a:cubicBezTo>
                    <a:pt x="8695" y="328"/>
                    <a:pt x="8619" y="316"/>
                    <a:pt x="8556" y="303"/>
                  </a:cubicBezTo>
                  <a:cubicBezTo>
                    <a:pt x="8027" y="227"/>
                    <a:pt x="7473" y="152"/>
                    <a:pt x="6918" y="89"/>
                  </a:cubicBezTo>
                  <a:cubicBezTo>
                    <a:pt x="6515" y="38"/>
                    <a:pt x="6112" y="13"/>
                    <a:pt x="5709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58"/>
            <p:cNvSpPr/>
            <p:nvPr/>
          </p:nvSpPr>
          <p:spPr>
            <a:xfrm>
              <a:off x="7067475" y="3235700"/>
              <a:ext cx="206675" cy="430300"/>
            </a:xfrm>
            <a:custGeom>
              <a:avLst/>
              <a:gdLst/>
              <a:ahLst/>
              <a:cxnLst/>
              <a:rect l="l" t="t" r="r" b="b"/>
              <a:pathLst>
                <a:path w="8267" h="17212" extrusionOk="0">
                  <a:moveTo>
                    <a:pt x="2103" y="1"/>
                  </a:moveTo>
                  <a:cubicBezTo>
                    <a:pt x="2028" y="1"/>
                    <a:pt x="1952" y="12"/>
                    <a:pt x="1878" y="37"/>
                  </a:cubicBezTo>
                  <a:cubicBezTo>
                    <a:pt x="1374" y="176"/>
                    <a:pt x="882" y="365"/>
                    <a:pt x="416" y="629"/>
                  </a:cubicBezTo>
                  <a:cubicBezTo>
                    <a:pt x="152" y="768"/>
                    <a:pt x="0" y="1058"/>
                    <a:pt x="51" y="1360"/>
                  </a:cubicBezTo>
                  <a:cubicBezTo>
                    <a:pt x="76" y="1537"/>
                    <a:pt x="101" y="1700"/>
                    <a:pt x="139" y="1864"/>
                  </a:cubicBezTo>
                  <a:cubicBezTo>
                    <a:pt x="341" y="2948"/>
                    <a:pt x="567" y="4019"/>
                    <a:pt x="794" y="5090"/>
                  </a:cubicBezTo>
                  <a:cubicBezTo>
                    <a:pt x="1034" y="6300"/>
                    <a:pt x="1323" y="7497"/>
                    <a:pt x="1563" y="8694"/>
                  </a:cubicBezTo>
                  <a:cubicBezTo>
                    <a:pt x="1903" y="10332"/>
                    <a:pt x="2193" y="11983"/>
                    <a:pt x="2533" y="13608"/>
                  </a:cubicBezTo>
                  <a:cubicBezTo>
                    <a:pt x="2747" y="14654"/>
                    <a:pt x="2962" y="15687"/>
                    <a:pt x="3214" y="16708"/>
                  </a:cubicBezTo>
                  <a:cubicBezTo>
                    <a:pt x="3239" y="16821"/>
                    <a:pt x="3277" y="16922"/>
                    <a:pt x="3340" y="17010"/>
                  </a:cubicBezTo>
                  <a:cubicBezTo>
                    <a:pt x="3421" y="17136"/>
                    <a:pt x="3560" y="17211"/>
                    <a:pt x="3706" y="17211"/>
                  </a:cubicBezTo>
                  <a:cubicBezTo>
                    <a:pt x="3765" y="17211"/>
                    <a:pt x="3824" y="17199"/>
                    <a:pt x="3881" y="17174"/>
                  </a:cubicBezTo>
                  <a:cubicBezTo>
                    <a:pt x="4045" y="17099"/>
                    <a:pt x="4171" y="16947"/>
                    <a:pt x="4196" y="16771"/>
                  </a:cubicBezTo>
                  <a:cubicBezTo>
                    <a:pt x="4247" y="16468"/>
                    <a:pt x="4272" y="16153"/>
                    <a:pt x="4272" y="15851"/>
                  </a:cubicBezTo>
                  <a:cubicBezTo>
                    <a:pt x="4335" y="14629"/>
                    <a:pt x="4297" y="13419"/>
                    <a:pt x="4310" y="12197"/>
                  </a:cubicBezTo>
                  <a:cubicBezTo>
                    <a:pt x="4310" y="11857"/>
                    <a:pt x="4322" y="11504"/>
                    <a:pt x="4322" y="11113"/>
                  </a:cubicBezTo>
                  <a:cubicBezTo>
                    <a:pt x="4385" y="11176"/>
                    <a:pt x="4448" y="11239"/>
                    <a:pt x="4486" y="11327"/>
                  </a:cubicBezTo>
                  <a:cubicBezTo>
                    <a:pt x="5192" y="12461"/>
                    <a:pt x="5961" y="13545"/>
                    <a:pt x="6754" y="14629"/>
                  </a:cubicBezTo>
                  <a:cubicBezTo>
                    <a:pt x="6918" y="14881"/>
                    <a:pt x="7095" y="15108"/>
                    <a:pt x="7271" y="15347"/>
                  </a:cubicBezTo>
                  <a:cubicBezTo>
                    <a:pt x="7334" y="15448"/>
                    <a:pt x="7422" y="15536"/>
                    <a:pt x="7523" y="15599"/>
                  </a:cubicBezTo>
                  <a:cubicBezTo>
                    <a:pt x="7606" y="15668"/>
                    <a:pt x="7704" y="15700"/>
                    <a:pt x="7800" y="15700"/>
                  </a:cubicBezTo>
                  <a:cubicBezTo>
                    <a:pt x="7968" y="15700"/>
                    <a:pt x="8132" y="15603"/>
                    <a:pt x="8204" y="15435"/>
                  </a:cubicBezTo>
                  <a:cubicBezTo>
                    <a:pt x="8254" y="15309"/>
                    <a:pt x="8267" y="15171"/>
                    <a:pt x="8254" y="15045"/>
                  </a:cubicBezTo>
                  <a:cubicBezTo>
                    <a:pt x="8191" y="14566"/>
                    <a:pt x="8090" y="14100"/>
                    <a:pt x="7939" y="13646"/>
                  </a:cubicBezTo>
                  <a:cubicBezTo>
                    <a:pt x="7750" y="13028"/>
                    <a:pt x="7523" y="12411"/>
                    <a:pt x="7296" y="11806"/>
                  </a:cubicBezTo>
                  <a:lnTo>
                    <a:pt x="5898" y="8165"/>
                  </a:lnTo>
                  <a:cubicBezTo>
                    <a:pt x="5583" y="7320"/>
                    <a:pt x="5255" y="6463"/>
                    <a:pt x="4940" y="5632"/>
                  </a:cubicBezTo>
                  <a:cubicBezTo>
                    <a:pt x="4612" y="4800"/>
                    <a:pt x="4310" y="3956"/>
                    <a:pt x="3970" y="3137"/>
                  </a:cubicBezTo>
                  <a:cubicBezTo>
                    <a:pt x="3667" y="2419"/>
                    <a:pt x="3327" y="1726"/>
                    <a:pt x="3037" y="1007"/>
                  </a:cubicBezTo>
                  <a:cubicBezTo>
                    <a:pt x="2949" y="768"/>
                    <a:pt x="2836" y="528"/>
                    <a:pt x="2684" y="314"/>
                  </a:cubicBezTo>
                  <a:cubicBezTo>
                    <a:pt x="2560" y="114"/>
                    <a:pt x="2336" y="1"/>
                    <a:pt x="2103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58"/>
            <p:cNvSpPr/>
            <p:nvPr/>
          </p:nvSpPr>
          <p:spPr>
            <a:xfrm>
              <a:off x="6673375" y="2803625"/>
              <a:ext cx="699700" cy="632750"/>
            </a:xfrm>
            <a:custGeom>
              <a:avLst/>
              <a:gdLst/>
              <a:ahLst/>
              <a:cxnLst/>
              <a:rect l="l" t="t" r="r" b="b"/>
              <a:pathLst>
                <a:path w="27988" h="25310" extrusionOk="0">
                  <a:moveTo>
                    <a:pt x="14664" y="0"/>
                  </a:moveTo>
                  <a:cubicBezTo>
                    <a:pt x="14030" y="0"/>
                    <a:pt x="13420" y="261"/>
                    <a:pt x="12980" y="712"/>
                  </a:cubicBezTo>
                  <a:cubicBezTo>
                    <a:pt x="12438" y="1254"/>
                    <a:pt x="12034" y="1897"/>
                    <a:pt x="11795" y="2615"/>
                  </a:cubicBezTo>
                  <a:cubicBezTo>
                    <a:pt x="11782" y="2665"/>
                    <a:pt x="11770" y="2703"/>
                    <a:pt x="11745" y="2754"/>
                  </a:cubicBezTo>
                  <a:cubicBezTo>
                    <a:pt x="11731" y="2793"/>
                    <a:pt x="11698" y="2812"/>
                    <a:pt x="11663" y="2812"/>
                  </a:cubicBezTo>
                  <a:cubicBezTo>
                    <a:pt x="11631" y="2812"/>
                    <a:pt x="11599" y="2796"/>
                    <a:pt x="11581" y="2766"/>
                  </a:cubicBezTo>
                  <a:cubicBezTo>
                    <a:pt x="11556" y="2728"/>
                    <a:pt x="11518" y="2691"/>
                    <a:pt x="11493" y="2653"/>
                  </a:cubicBezTo>
                  <a:cubicBezTo>
                    <a:pt x="11379" y="2476"/>
                    <a:pt x="11215" y="2313"/>
                    <a:pt x="11052" y="2187"/>
                  </a:cubicBezTo>
                  <a:cubicBezTo>
                    <a:pt x="10339" y="1652"/>
                    <a:pt x="9574" y="1327"/>
                    <a:pt x="8706" y="1327"/>
                  </a:cubicBezTo>
                  <a:cubicBezTo>
                    <a:pt x="8530" y="1327"/>
                    <a:pt x="8350" y="1340"/>
                    <a:pt x="8166" y="1367"/>
                  </a:cubicBezTo>
                  <a:cubicBezTo>
                    <a:pt x="7712" y="1418"/>
                    <a:pt x="7284" y="1594"/>
                    <a:pt x="6906" y="1859"/>
                  </a:cubicBezTo>
                  <a:cubicBezTo>
                    <a:pt x="6515" y="2161"/>
                    <a:pt x="6188" y="2552"/>
                    <a:pt x="5961" y="2993"/>
                  </a:cubicBezTo>
                  <a:cubicBezTo>
                    <a:pt x="5810" y="3358"/>
                    <a:pt x="5671" y="3736"/>
                    <a:pt x="5570" y="4127"/>
                  </a:cubicBezTo>
                  <a:cubicBezTo>
                    <a:pt x="5495" y="4417"/>
                    <a:pt x="5457" y="4719"/>
                    <a:pt x="5469" y="5022"/>
                  </a:cubicBezTo>
                  <a:lnTo>
                    <a:pt x="5469" y="5438"/>
                  </a:lnTo>
                  <a:cubicBezTo>
                    <a:pt x="5469" y="5535"/>
                    <a:pt x="5469" y="5564"/>
                    <a:pt x="5413" y="5564"/>
                  </a:cubicBezTo>
                  <a:cubicBezTo>
                    <a:pt x="5389" y="5564"/>
                    <a:pt x="5355" y="5558"/>
                    <a:pt x="5306" y="5551"/>
                  </a:cubicBezTo>
                  <a:lnTo>
                    <a:pt x="5280" y="5538"/>
                  </a:lnTo>
                  <a:cubicBezTo>
                    <a:pt x="5040" y="5474"/>
                    <a:pt x="4793" y="5442"/>
                    <a:pt x="4548" y="5442"/>
                  </a:cubicBezTo>
                  <a:cubicBezTo>
                    <a:pt x="4072" y="5442"/>
                    <a:pt x="3600" y="5562"/>
                    <a:pt x="3176" y="5803"/>
                  </a:cubicBezTo>
                  <a:cubicBezTo>
                    <a:pt x="2647" y="6080"/>
                    <a:pt x="2281" y="6622"/>
                    <a:pt x="2231" y="7227"/>
                  </a:cubicBezTo>
                  <a:cubicBezTo>
                    <a:pt x="2181" y="7907"/>
                    <a:pt x="2370" y="8588"/>
                    <a:pt x="2760" y="9155"/>
                  </a:cubicBezTo>
                  <a:cubicBezTo>
                    <a:pt x="2886" y="9344"/>
                    <a:pt x="3025" y="9520"/>
                    <a:pt x="3176" y="9684"/>
                  </a:cubicBezTo>
                  <a:cubicBezTo>
                    <a:pt x="3138" y="9722"/>
                    <a:pt x="3100" y="9734"/>
                    <a:pt x="3063" y="9734"/>
                  </a:cubicBezTo>
                  <a:cubicBezTo>
                    <a:pt x="2773" y="9835"/>
                    <a:pt x="2496" y="9936"/>
                    <a:pt x="2218" y="10049"/>
                  </a:cubicBezTo>
                  <a:cubicBezTo>
                    <a:pt x="1677" y="10264"/>
                    <a:pt x="1185" y="10591"/>
                    <a:pt x="769" y="11007"/>
                  </a:cubicBezTo>
                  <a:cubicBezTo>
                    <a:pt x="278" y="11473"/>
                    <a:pt x="1" y="12129"/>
                    <a:pt x="1" y="12809"/>
                  </a:cubicBezTo>
                  <a:cubicBezTo>
                    <a:pt x="26" y="14006"/>
                    <a:pt x="555" y="14913"/>
                    <a:pt x="1651" y="15480"/>
                  </a:cubicBezTo>
                  <a:cubicBezTo>
                    <a:pt x="2256" y="15770"/>
                    <a:pt x="2924" y="15934"/>
                    <a:pt x="3605" y="15959"/>
                  </a:cubicBezTo>
                  <a:cubicBezTo>
                    <a:pt x="3621" y="15956"/>
                    <a:pt x="3638" y="15954"/>
                    <a:pt x="3655" y="15954"/>
                  </a:cubicBezTo>
                  <a:cubicBezTo>
                    <a:pt x="3701" y="15954"/>
                    <a:pt x="3747" y="15966"/>
                    <a:pt x="3794" y="15984"/>
                  </a:cubicBezTo>
                  <a:cubicBezTo>
                    <a:pt x="3756" y="16035"/>
                    <a:pt x="3731" y="16073"/>
                    <a:pt x="3693" y="16098"/>
                  </a:cubicBezTo>
                  <a:cubicBezTo>
                    <a:pt x="3478" y="16362"/>
                    <a:pt x="3277" y="16627"/>
                    <a:pt x="3088" y="16917"/>
                  </a:cubicBezTo>
                  <a:cubicBezTo>
                    <a:pt x="2496" y="17874"/>
                    <a:pt x="2218" y="18895"/>
                    <a:pt x="2370" y="20017"/>
                  </a:cubicBezTo>
                  <a:cubicBezTo>
                    <a:pt x="2546" y="21214"/>
                    <a:pt x="3491" y="21819"/>
                    <a:pt x="4461" y="21882"/>
                  </a:cubicBezTo>
                  <a:cubicBezTo>
                    <a:pt x="4513" y="21884"/>
                    <a:pt x="4566" y="21886"/>
                    <a:pt x="4618" y="21886"/>
                  </a:cubicBezTo>
                  <a:cubicBezTo>
                    <a:pt x="5032" y="21886"/>
                    <a:pt x="5443" y="21797"/>
                    <a:pt x="5835" y="21630"/>
                  </a:cubicBezTo>
                  <a:cubicBezTo>
                    <a:pt x="6402" y="21378"/>
                    <a:pt x="6919" y="21050"/>
                    <a:pt x="7397" y="20647"/>
                  </a:cubicBezTo>
                  <a:lnTo>
                    <a:pt x="7523" y="20546"/>
                  </a:lnTo>
                  <a:cubicBezTo>
                    <a:pt x="7533" y="20564"/>
                    <a:pt x="7542" y="20576"/>
                    <a:pt x="7551" y="20576"/>
                  </a:cubicBezTo>
                  <a:cubicBezTo>
                    <a:pt x="7554" y="20576"/>
                    <a:pt x="7558" y="20574"/>
                    <a:pt x="7561" y="20571"/>
                  </a:cubicBezTo>
                  <a:lnTo>
                    <a:pt x="7561" y="20747"/>
                  </a:lnTo>
                  <a:cubicBezTo>
                    <a:pt x="7536" y="21138"/>
                    <a:pt x="7549" y="21529"/>
                    <a:pt x="7612" y="21907"/>
                  </a:cubicBezTo>
                  <a:cubicBezTo>
                    <a:pt x="7712" y="22625"/>
                    <a:pt x="8027" y="23305"/>
                    <a:pt x="8519" y="23847"/>
                  </a:cubicBezTo>
                  <a:cubicBezTo>
                    <a:pt x="8880" y="24258"/>
                    <a:pt x="9392" y="24486"/>
                    <a:pt x="9928" y="24486"/>
                  </a:cubicBezTo>
                  <a:cubicBezTo>
                    <a:pt x="10067" y="24486"/>
                    <a:pt x="10207" y="24470"/>
                    <a:pt x="10346" y="24439"/>
                  </a:cubicBezTo>
                  <a:cubicBezTo>
                    <a:pt x="10800" y="24339"/>
                    <a:pt x="11228" y="24175"/>
                    <a:pt x="11631" y="23935"/>
                  </a:cubicBezTo>
                  <a:cubicBezTo>
                    <a:pt x="12173" y="23633"/>
                    <a:pt x="12665" y="23268"/>
                    <a:pt x="13118" y="22852"/>
                  </a:cubicBezTo>
                  <a:cubicBezTo>
                    <a:pt x="13188" y="22782"/>
                    <a:pt x="13275" y="22743"/>
                    <a:pt x="13364" y="22743"/>
                  </a:cubicBezTo>
                  <a:cubicBezTo>
                    <a:pt x="13387" y="22743"/>
                    <a:pt x="13410" y="22746"/>
                    <a:pt x="13433" y="22751"/>
                  </a:cubicBezTo>
                  <a:cubicBezTo>
                    <a:pt x="13559" y="22764"/>
                    <a:pt x="13685" y="22764"/>
                    <a:pt x="13811" y="22764"/>
                  </a:cubicBezTo>
                  <a:cubicBezTo>
                    <a:pt x="13899" y="22764"/>
                    <a:pt x="13975" y="22814"/>
                    <a:pt x="14000" y="22902"/>
                  </a:cubicBezTo>
                  <a:cubicBezTo>
                    <a:pt x="14378" y="23822"/>
                    <a:pt x="15046" y="24578"/>
                    <a:pt x="15916" y="25070"/>
                  </a:cubicBezTo>
                  <a:cubicBezTo>
                    <a:pt x="16208" y="25228"/>
                    <a:pt x="16528" y="25309"/>
                    <a:pt x="16854" y="25309"/>
                  </a:cubicBezTo>
                  <a:cubicBezTo>
                    <a:pt x="17019" y="25309"/>
                    <a:pt x="17186" y="25288"/>
                    <a:pt x="17352" y="25246"/>
                  </a:cubicBezTo>
                  <a:cubicBezTo>
                    <a:pt x="17667" y="25170"/>
                    <a:pt x="17982" y="25044"/>
                    <a:pt x="18272" y="24868"/>
                  </a:cubicBezTo>
                  <a:cubicBezTo>
                    <a:pt x="18902" y="24465"/>
                    <a:pt x="19444" y="23948"/>
                    <a:pt x="19897" y="23343"/>
                  </a:cubicBezTo>
                  <a:cubicBezTo>
                    <a:pt x="20250" y="22877"/>
                    <a:pt x="20527" y="22348"/>
                    <a:pt x="20679" y="21781"/>
                  </a:cubicBezTo>
                  <a:cubicBezTo>
                    <a:pt x="20792" y="21428"/>
                    <a:pt x="20868" y="21062"/>
                    <a:pt x="20906" y="20697"/>
                  </a:cubicBezTo>
                  <a:cubicBezTo>
                    <a:pt x="20918" y="20571"/>
                    <a:pt x="20994" y="20470"/>
                    <a:pt x="21095" y="20407"/>
                  </a:cubicBezTo>
                  <a:cubicBezTo>
                    <a:pt x="21113" y="20382"/>
                    <a:pt x="21142" y="20369"/>
                    <a:pt x="21172" y="20369"/>
                  </a:cubicBezTo>
                  <a:cubicBezTo>
                    <a:pt x="21202" y="20369"/>
                    <a:pt x="21233" y="20382"/>
                    <a:pt x="21258" y="20407"/>
                  </a:cubicBezTo>
                  <a:cubicBezTo>
                    <a:pt x="21410" y="20521"/>
                    <a:pt x="21561" y="20621"/>
                    <a:pt x="21725" y="20710"/>
                  </a:cubicBezTo>
                  <a:cubicBezTo>
                    <a:pt x="22135" y="20940"/>
                    <a:pt x="22591" y="21055"/>
                    <a:pt x="23047" y="21055"/>
                  </a:cubicBezTo>
                  <a:cubicBezTo>
                    <a:pt x="23389" y="21055"/>
                    <a:pt x="23732" y="20990"/>
                    <a:pt x="24056" y="20861"/>
                  </a:cubicBezTo>
                  <a:cubicBezTo>
                    <a:pt x="24472" y="20697"/>
                    <a:pt x="24850" y="20458"/>
                    <a:pt x="25165" y="20155"/>
                  </a:cubicBezTo>
                  <a:cubicBezTo>
                    <a:pt x="25744" y="19676"/>
                    <a:pt x="25984" y="18908"/>
                    <a:pt x="25795" y="18190"/>
                  </a:cubicBezTo>
                  <a:cubicBezTo>
                    <a:pt x="25631" y="17433"/>
                    <a:pt x="25253" y="16753"/>
                    <a:pt x="24711" y="16199"/>
                  </a:cubicBezTo>
                  <a:cubicBezTo>
                    <a:pt x="24648" y="16148"/>
                    <a:pt x="24598" y="16098"/>
                    <a:pt x="24560" y="16022"/>
                  </a:cubicBezTo>
                  <a:cubicBezTo>
                    <a:pt x="24610" y="15984"/>
                    <a:pt x="24686" y="15972"/>
                    <a:pt x="24761" y="15972"/>
                  </a:cubicBezTo>
                  <a:cubicBezTo>
                    <a:pt x="25618" y="15808"/>
                    <a:pt x="26425" y="15405"/>
                    <a:pt x="27055" y="14800"/>
                  </a:cubicBezTo>
                  <a:cubicBezTo>
                    <a:pt x="27307" y="14573"/>
                    <a:pt x="27521" y="14296"/>
                    <a:pt x="27685" y="14006"/>
                  </a:cubicBezTo>
                  <a:cubicBezTo>
                    <a:pt x="27987" y="13464"/>
                    <a:pt x="27975" y="12796"/>
                    <a:pt x="27647" y="12267"/>
                  </a:cubicBezTo>
                  <a:cubicBezTo>
                    <a:pt x="27420" y="11864"/>
                    <a:pt x="27080" y="11524"/>
                    <a:pt x="26677" y="11297"/>
                  </a:cubicBezTo>
                  <a:cubicBezTo>
                    <a:pt x="26248" y="11045"/>
                    <a:pt x="25795" y="10868"/>
                    <a:pt x="25303" y="10768"/>
                  </a:cubicBezTo>
                  <a:cubicBezTo>
                    <a:pt x="25253" y="10768"/>
                    <a:pt x="25202" y="10742"/>
                    <a:pt x="25165" y="10705"/>
                  </a:cubicBezTo>
                  <a:lnTo>
                    <a:pt x="25291" y="10579"/>
                  </a:lnTo>
                  <a:cubicBezTo>
                    <a:pt x="25769" y="10112"/>
                    <a:pt x="26210" y="9621"/>
                    <a:pt x="26614" y="9079"/>
                  </a:cubicBezTo>
                  <a:cubicBezTo>
                    <a:pt x="26954" y="8626"/>
                    <a:pt x="27206" y="8109"/>
                    <a:pt x="27357" y="7567"/>
                  </a:cubicBezTo>
                  <a:cubicBezTo>
                    <a:pt x="27609" y="6710"/>
                    <a:pt x="27193" y="5803"/>
                    <a:pt x="26387" y="5425"/>
                  </a:cubicBezTo>
                  <a:cubicBezTo>
                    <a:pt x="25978" y="5211"/>
                    <a:pt x="25523" y="5109"/>
                    <a:pt x="25064" y="5109"/>
                  </a:cubicBezTo>
                  <a:cubicBezTo>
                    <a:pt x="24930" y="5109"/>
                    <a:pt x="24795" y="5118"/>
                    <a:pt x="24661" y="5135"/>
                  </a:cubicBezTo>
                  <a:cubicBezTo>
                    <a:pt x="24043" y="5223"/>
                    <a:pt x="23426" y="5400"/>
                    <a:pt x="22859" y="5652"/>
                  </a:cubicBezTo>
                  <a:cubicBezTo>
                    <a:pt x="22808" y="5690"/>
                    <a:pt x="22745" y="5715"/>
                    <a:pt x="22682" y="5727"/>
                  </a:cubicBezTo>
                  <a:cubicBezTo>
                    <a:pt x="22670" y="5652"/>
                    <a:pt x="22707" y="5614"/>
                    <a:pt x="22733" y="5576"/>
                  </a:cubicBezTo>
                  <a:cubicBezTo>
                    <a:pt x="22884" y="5248"/>
                    <a:pt x="23035" y="4908"/>
                    <a:pt x="23148" y="4568"/>
                  </a:cubicBezTo>
                  <a:cubicBezTo>
                    <a:pt x="23337" y="4077"/>
                    <a:pt x="23438" y="3547"/>
                    <a:pt x="23438" y="3018"/>
                  </a:cubicBezTo>
                  <a:cubicBezTo>
                    <a:pt x="23438" y="2552"/>
                    <a:pt x="23325" y="2086"/>
                    <a:pt x="23085" y="1682"/>
                  </a:cubicBezTo>
                  <a:cubicBezTo>
                    <a:pt x="22713" y="987"/>
                    <a:pt x="21972" y="548"/>
                    <a:pt x="21179" y="548"/>
                  </a:cubicBezTo>
                  <a:cubicBezTo>
                    <a:pt x="21167" y="548"/>
                    <a:pt x="21156" y="548"/>
                    <a:pt x="21145" y="548"/>
                  </a:cubicBezTo>
                  <a:cubicBezTo>
                    <a:pt x="20666" y="548"/>
                    <a:pt x="20187" y="674"/>
                    <a:pt x="19771" y="926"/>
                  </a:cubicBezTo>
                  <a:cubicBezTo>
                    <a:pt x="19368" y="1178"/>
                    <a:pt x="18990" y="1481"/>
                    <a:pt x="18663" y="1846"/>
                  </a:cubicBezTo>
                  <a:cubicBezTo>
                    <a:pt x="18360" y="2174"/>
                    <a:pt x="18083" y="2527"/>
                    <a:pt x="17843" y="2917"/>
                  </a:cubicBezTo>
                  <a:cubicBezTo>
                    <a:pt x="17815" y="2974"/>
                    <a:pt x="17758" y="3002"/>
                    <a:pt x="17700" y="3002"/>
                  </a:cubicBezTo>
                  <a:cubicBezTo>
                    <a:pt x="17680" y="3002"/>
                    <a:pt x="17661" y="2999"/>
                    <a:pt x="17642" y="2993"/>
                  </a:cubicBezTo>
                  <a:cubicBezTo>
                    <a:pt x="17478" y="2943"/>
                    <a:pt x="17377" y="2880"/>
                    <a:pt x="17390" y="2691"/>
                  </a:cubicBezTo>
                  <a:cubicBezTo>
                    <a:pt x="17390" y="2665"/>
                    <a:pt x="17377" y="2653"/>
                    <a:pt x="17377" y="2628"/>
                  </a:cubicBezTo>
                  <a:cubicBezTo>
                    <a:pt x="17264" y="1897"/>
                    <a:pt x="16924" y="1229"/>
                    <a:pt x="16394" y="712"/>
                  </a:cubicBezTo>
                  <a:cubicBezTo>
                    <a:pt x="15979" y="284"/>
                    <a:pt x="15424" y="32"/>
                    <a:pt x="14832" y="7"/>
                  </a:cubicBezTo>
                  <a:cubicBezTo>
                    <a:pt x="14776" y="2"/>
                    <a:pt x="14720" y="0"/>
                    <a:pt x="14664" y="0"/>
                  </a:cubicBezTo>
                  <a:close/>
                </a:path>
              </a:pathLst>
            </a:custGeom>
            <a:solidFill>
              <a:srgbClr val="FBDA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58"/>
            <p:cNvSpPr/>
            <p:nvPr/>
          </p:nvSpPr>
          <p:spPr>
            <a:xfrm>
              <a:off x="6834975" y="2932800"/>
              <a:ext cx="409575" cy="390275"/>
            </a:xfrm>
            <a:custGeom>
              <a:avLst/>
              <a:gdLst/>
              <a:ahLst/>
              <a:cxnLst/>
              <a:rect l="l" t="t" r="r" b="b"/>
              <a:pathLst>
                <a:path w="16383" h="15611" extrusionOk="0">
                  <a:moveTo>
                    <a:pt x="8172" y="0"/>
                  </a:moveTo>
                  <a:cubicBezTo>
                    <a:pt x="3897" y="0"/>
                    <a:pt x="312" y="3296"/>
                    <a:pt x="165" y="7541"/>
                  </a:cubicBezTo>
                  <a:cubicBezTo>
                    <a:pt x="1" y="11863"/>
                    <a:pt x="3491" y="15467"/>
                    <a:pt x="7927" y="15606"/>
                  </a:cubicBezTo>
                  <a:cubicBezTo>
                    <a:pt x="8023" y="15609"/>
                    <a:pt x="8118" y="15611"/>
                    <a:pt x="8213" y="15611"/>
                  </a:cubicBezTo>
                  <a:cubicBezTo>
                    <a:pt x="12533" y="15611"/>
                    <a:pt x="16095" y="12275"/>
                    <a:pt x="16231" y="8070"/>
                  </a:cubicBezTo>
                  <a:cubicBezTo>
                    <a:pt x="16382" y="3774"/>
                    <a:pt x="12904" y="157"/>
                    <a:pt x="8481" y="6"/>
                  </a:cubicBezTo>
                  <a:cubicBezTo>
                    <a:pt x="8378" y="2"/>
                    <a:pt x="8274" y="0"/>
                    <a:pt x="8172" y="0"/>
                  </a:cubicBezTo>
                  <a:close/>
                </a:path>
              </a:pathLst>
            </a:custGeom>
            <a:solidFill>
              <a:srgbClr val="E3637B"/>
            </a:solidFill>
            <a:ln w="7875" cap="flat" cmpd="sng">
              <a:solidFill>
                <a:srgbClr val="FFFFFF"/>
              </a:solidFill>
              <a:prstDash val="solid"/>
              <a:miter lim="1260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58"/>
            <p:cNvSpPr/>
            <p:nvPr/>
          </p:nvSpPr>
          <p:spPr>
            <a:xfrm>
              <a:off x="6881500" y="3444025"/>
              <a:ext cx="59275" cy="117575"/>
            </a:xfrm>
            <a:custGeom>
              <a:avLst/>
              <a:gdLst/>
              <a:ahLst/>
              <a:cxnLst/>
              <a:rect l="l" t="t" r="r" b="b"/>
              <a:pathLst>
                <a:path w="2371" h="4703" extrusionOk="0">
                  <a:moveTo>
                    <a:pt x="2168" y="1"/>
                  </a:moveTo>
                  <a:cubicBezTo>
                    <a:pt x="2105" y="1"/>
                    <a:pt x="2042" y="30"/>
                    <a:pt x="2008" y="96"/>
                  </a:cubicBezTo>
                  <a:cubicBezTo>
                    <a:pt x="1366" y="1570"/>
                    <a:pt x="710" y="3032"/>
                    <a:pt x="55" y="4506"/>
                  </a:cubicBezTo>
                  <a:cubicBezTo>
                    <a:pt x="0" y="4624"/>
                    <a:pt x="102" y="4703"/>
                    <a:pt x="207" y="4703"/>
                  </a:cubicBezTo>
                  <a:cubicBezTo>
                    <a:pt x="271" y="4703"/>
                    <a:pt x="337" y="4674"/>
                    <a:pt x="370" y="4607"/>
                  </a:cubicBezTo>
                  <a:lnTo>
                    <a:pt x="2323" y="197"/>
                  </a:lnTo>
                  <a:cubicBezTo>
                    <a:pt x="2370" y="79"/>
                    <a:pt x="2271" y="1"/>
                    <a:pt x="21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58"/>
            <p:cNvSpPr/>
            <p:nvPr/>
          </p:nvSpPr>
          <p:spPr>
            <a:xfrm>
              <a:off x="6992350" y="3457450"/>
              <a:ext cx="10875" cy="119400"/>
            </a:xfrm>
            <a:custGeom>
              <a:avLst/>
              <a:gdLst/>
              <a:ahLst/>
              <a:cxnLst/>
              <a:rect l="l" t="t" r="r" b="b"/>
              <a:pathLst>
                <a:path w="435" h="4776" extrusionOk="0">
                  <a:moveTo>
                    <a:pt x="159" y="0"/>
                  </a:moveTo>
                  <a:cubicBezTo>
                    <a:pt x="79" y="0"/>
                    <a:pt x="0" y="51"/>
                    <a:pt x="6" y="151"/>
                  </a:cubicBezTo>
                  <a:lnTo>
                    <a:pt x="107" y="4625"/>
                  </a:lnTo>
                  <a:cubicBezTo>
                    <a:pt x="107" y="4726"/>
                    <a:pt x="189" y="4776"/>
                    <a:pt x="271" y="4776"/>
                  </a:cubicBezTo>
                  <a:cubicBezTo>
                    <a:pt x="353" y="4776"/>
                    <a:pt x="435" y="4726"/>
                    <a:pt x="435" y="4625"/>
                  </a:cubicBezTo>
                  <a:cubicBezTo>
                    <a:pt x="397" y="3125"/>
                    <a:pt x="359" y="1638"/>
                    <a:pt x="321" y="151"/>
                  </a:cubicBezTo>
                  <a:cubicBezTo>
                    <a:pt x="321" y="51"/>
                    <a:pt x="239" y="0"/>
                    <a:pt x="1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58"/>
            <p:cNvSpPr/>
            <p:nvPr/>
          </p:nvSpPr>
          <p:spPr>
            <a:xfrm>
              <a:off x="7137675" y="3448050"/>
              <a:ext cx="17275" cy="99125"/>
            </a:xfrm>
            <a:custGeom>
              <a:avLst/>
              <a:gdLst/>
              <a:ahLst/>
              <a:cxnLst/>
              <a:rect l="l" t="t" r="r" b="b"/>
              <a:pathLst>
                <a:path w="691" h="3965" extrusionOk="0">
                  <a:moveTo>
                    <a:pt x="195" y="1"/>
                  </a:moveTo>
                  <a:cubicBezTo>
                    <a:pt x="103" y="1"/>
                    <a:pt x="0" y="71"/>
                    <a:pt x="15" y="187"/>
                  </a:cubicBezTo>
                  <a:cubicBezTo>
                    <a:pt x="128" y="1397"/>
                    <a:pt x="242" y="2619"/>
                    <a:pt x="368" y="3841"/>
                  </a:cubicBezTo>
                  <a:cubicBezTo>
                    <a:pt x="373" y="3927"/>
                    <a:pt x="433" y="3965"/>
                    <a:pt x="499" y="3965"/>
                  </a:cubicBezTo>
                  <a:cubicBezTo>
                    <a:pt x="588" y="3965"/>
                    <a:pt x="690" y="3895"/>
                    <a:pt x="683" y="3778"/>
                  </a:cubicBezTo>
                  <a:cubicBezTo>
                    <a:pt x="569" y="2569"/>
                    <a:pt x="443" y="1346"/>
                    <a:pt x="330" y="124"/>
                  </a:cubicBezTo>
                  <a:cubicBezTo>
                    <a:pt x="325" y="39"/>
                    <a:pt x="263" y="1"/>
                    <a:pt x="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58"/>
            <p:cNvSpPr/>
            <p:nvPr/>
          </p:nvSpPr>
          <p:spPr>
            <a:xfrm>
              <a:off x="7173925" y="3440600"/>
              <a:ext cx="57400" cy="86325"/>
            </a:xfrm>
            <a:custGeom>
              <a:avLst/>
              <a:gdLst/>
              <a:ahLst/>
              <a:cxnLst/>
              <a:rect l="l" t="t" r="r" b="b"/>
              <a:pathLst>
                <a:path w="2296" h="3453" extrusionOk="0">
                  <a:moveTo>
                    <a:pt x="219" y="0"/>
                  </a:moveTo>
                  <a:cubicBezTo>
                    <a:pt x="107" y="0"/>
                    <a:pt x="1" y="102"/>
                    <a:pt x="77" y="221"/>
                  </a:cubicBezTo>
                  <a:cubicBezTo>
                    <a:pt x="694" y="1279"/>
                    <a:pt x="1312" y="2325"/>
                    <a:pt x="1929" y="3371"/>
                  </a:cubicBezTo>
                  <a:cubicBezTo>
                    <a:pt x="1962" y="3428"/>
                    <a:pt x="2017" y="3452"/>
                    <a:pt x="2071" y="3452"/>
                  </a:cubicBezTo>
                  <a:cubicBezTo>
                    <a:pt x="2184" y="3452"/>
                    <a:pt x="2296" y="3351"/>
                    <a:pt x="2219" y="3232"/>
                  </a:cubicBezTo>
                  <a:lnTo>
                    <a:pt x="367" y="82"/>
                  </a:lnTo>
                  <a:cubicBezTo>
                    <a:pt x="330" y="24"/>
                    <a:pt x="274" y="0"/>
                    <a:pt x="2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58"/>
            <p:cNvSpPr/>
            <p:nvPr/>
          </p:nvSpPr>
          <p:spPr>
            <a:xfrm>
              <a:off x="6874425" y="3313450"/>
              <a:ext cx="49325" cy="44125"/>
            </a:xfrm>
            <a:custGeom>
              <a:avLst/>
              <a:gdLst/>
              <a:ahLst/>
              <a:cxnLst/>
              <a:rect l="l" t="t" r="r" b="b"/>
              <a:pathLst>
                <a:path w="1973" h="1765" extrusionOk="0">
                  <a:moveTo>
                    <a:pt x="1632" y="1"/>
                  </a:moveTo>
                  <a:cubicBezTo>
                    <a:pt x="1574" y="1"/>
                    <a:pt x="1514" y="23"/>
                    <a:pt x="1460" y="77"/>
                  </a:cubicBezTo>
                  <a:lnTo>
                    <a:pt x="174" y="1350"/>
                  </a:lnTo>
                  <a:cubicBezTo>
                    <a:pt x="0" y="1524"/>
                    <a:pt x="160" y="1765"/>
                    <a:pt x="347" y="1765"/>
                  </a:cubicBezTo>
                  <a:cubicBezTo>
                    <a:pt x="403" y="1765"/>
                    <a:pt x="462" y="1743"/>
                    <a:pt x="515" y="1690"/>
                  </a:cubicBezTo>
                  <a:lnTo>
                    <a:pt x="1800" y="405"/>
                  </a:lnTo>
                  <a:cubicBezTo>
                    <a:pt x="1973" y="232"/>
                    <a:pt x="1816" y="1"/>
                    <a:pt x="16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58"/>
            <p:cNvSpPr/>
            <p:nvPr/>
          </p:nvSpPr>
          <p:spPr>
            <a:xfrm>
              <a:off x="6918475" y="3331575"/>
              <a:ext cx="30225" cy="54575"/>
            </a:xfrm>
            <a:custGeom>
              <a:avLst/>
              <a:gdLst/>
              <a:ahLst/>
              <a:cxnLst/>
              <a:rect l="l" t="t" r="r" b="b"/>
              <a:pathLst>
                <a:path w="1209" h="2183" extrusionOk="0">
                  <a:moveTo>
                    <a:pt x="886" y="0"/>
                  </a:moveTo>
                  <a:cubicBezTo>
                    <a:pt x="816" y="0"/>
                    <a:pt x="749" y="35"/>
                    <a:pt x="706" y="121"/>
                  </a:cubicBezTo>
                  <a:cubicBezTo>
                    <a:pt x="416" y="688"/>
                    <a:pt x="202" y="1293"/>
                    <a:pt x="38" y="1898"/>
                  </a:cubicBezTo>
                  <a:cubicBezTo>
                    <a:pt x="0" y="2072"/>
                    <a:pt x="135" y="2182"/>
                    <a:pt x="274" y="2182"/>
                  </a:cubicBezTo>
                  <a:cubicBezTo>
                    <a:pt x="366" y="2182"/>
                    <a:pt x="459" y="2134"/>
                    <a:pt x="504" y="2024"/>
                  </a:cubicBezTo>
                  <a:cubicBezTo>
                    <a:pt x="643" y="1457"/>
                    <a:pt x="857" y="890"/>
                    <a:pt x="1122" y="360"/>
                  </a:cubicBezTo>
                  <a:cubicBezTo>
                    <a:pt x="1209" y="177"/>
                    <a:pt x="1043" y="0"/>
                    <a:pt x="8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58"/>
            <p:cNvSpPr/>
            <p:nvPr/>
          </p:nvSpPr>
          <p:spPr>
            <a:xfrm>
              <a:off x="7056450" y="3345500"/>
              <a:ext cx="23275" cy="49300"/>
            </a:xfrm>
            <a:custGeom>
              <a:avLst/>
              <a:gdLst/>
              <a:ahLst/>
              <a:cxnLst/>
              <a:rect l="l" t="t" r="r" b="b"/>
              <a:pathLst>
                <a:path w="931" h="1972" extrusionOk="0">
                  <a:moveTo>
                    <a:pt x="228" y="0"/>
                  </a:moveTo>
                  <a:cubicBezTo>
                    <a:pt x="108" y="0"/>
                    <a:pt x="1" y="76"/>
                    <a:pt x="26" y="232"/>
                  </a:cubicBezTo>
                  <a:cubicBezTo>
                    <a:pt x="101" y="761"/>
                    <a:pt x="227" y="1290"/>
                    <a:pt x="404" y="1807"/>
                  </a:cubicBezTo>
                  <a:cubicBezTo>
                    <a:pt x="443" y="1922"/>
                    <a:pt x="541" y="1971"/>
                    <a:pt x="637" y="1971"/>
                  </a:cubicBezTo>
                  <a:cubicBezTo>
                    <a:pt x="785" y="1971"/>
                    <a:pt x="931" y="1856"/>
                    <a:pt x="870" y="1681"/>
                  </a:cubicBezTo>
                  <a:cubicBezTo>
                    <a:pt x="693" y="1202"/>
                    <a:pt x="567" y="723"/>
                    <a:pt x="504" y="232"/>
                  </a:cubicBezTo>
                  <a:cubicBezTo>
                    <a:pt x="485" y="79"/>
                    <a:pt x="350" y="0"/>
                    <a:pt x="2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58"/>
            <p:cNvSpPr/>
            <p:nvPr/>
          </p:nvSpPr>
          <p:spPr>
            <a:xfrm>
              <a:off x="7112700" y="3328900"/>
              <a:ext cx="29575" cy="45900"/>
            </a:xfrm>
            <a:custGeom>
              <a:avLst/>
              <a:gdLst/>
              <a:ahLst/>
              <a:cxnLst/>
              <a:rect l="l" t="t" r="r" b="b"/>
              <a:pathLst>
                <a:path w="1183" h="1836" extrusionOk="0">
                  <a:moveTo>
                    <a:pt x="292" y="1"/>
                  </a:moveTo>
                  <a:cubicBezTo>
                    <a:pt x="143" y="1"/>
                    <a:pt x="0" y="116"/>
                    <a:pt x="69" y="291"/>
                  </a:cubicBezTo>
                  <a:lnTo>
                    <a:pt x="649" y="1677"/>
                  </a:lnTo>
                  <a:cubicBezTo>
                    <a:pt x="694" y="1787"/>
                    <a:pt x="795" y="1836"/>
                    <a:pt x="893" y="1836"/>
                  </a:cubicBezTo>
                  <a:cubicBezTo>
                    <a:pt x="1041" y="1836"/>
                    <a:pt x="1183" y="1725"/>
                    <a:pt x="1115" y="1551"/>
                  </a:cubicBezTo>
                  <a:lnTo>
                    <a:pt x="535" y="165"/>
                  </a:lnTo>
                  <a:cubicBezTo>
                    <a:pt x="490" y="50"/>
                    <a:pt x="390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58"/>
            <p:cNvSpPr/>
            <p:nvPr/>
          </p:nvSpPr>
          <p:spPr>
            <a:xfrm>
              <a:off x="7219250" y="3263150"/>
              <a:ext cx="31775" cy="41900"/>
            </a:xfrm>
            <a:custGeom>
              <a:avLst/>
              <a:gdLst/>
              <a:ahLst/>
              <a:cxnLst/>
              <a:rect l="l" t="t" r="r" b="b"/>
              <a:pathLst>
                <a:path w="1271" h="1676" extrusionOk="0">
                  <a:moveTo>
                    <a:pt x="325" y="0"/>
                  </a:moveTo>
                  <a:cubicBezTo>
                    <a:pt x="163" y="0"/>
                    <a:pt x="0" y="173"/>
                    <a:pt x="104" y="363"/>
                  </a:cubicBezTo>
                  <a:lnTo>
                    <a:pt x="759" y="1560"/>
                  </a:lnTo>
                  <a:cubicBezTo>
                    <a:pt x="805" y="1641"/>
                    <a:pt x="876" y="1675"/>
                    <a:pt x="947" y="1675"/>
                  </a:cubicBezTo>
                  <a:cubicBezTo>
                    <a:pt x="1107" y="1675"/>
                    <a:pt x="1271" y="1504"/>
                    <a:pt x="1175" y="1321"/>
                  </a:cubicBezTo>
                  <a:cubicBezTo>
                    <a:pt x="948" y="917"/>
                    <a:pt x="734" y="514"/>
                    <a:pt x="520" y="124"/>
                  </a:cubicBezTo>
                  <a:cubicBezTo>
                    <a:pt x="472" y="36"/>
                    <a:pt x="399" y="0"/>
                    <a:pt x="3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58"/>
            <p:cNvSpPr/>
            <p:nvPr/>
          </p:nvSpPr>
          <p:spPr>
            <a:xfrm>
              <a:off x="7232650" y="3240075"/>
              <a:ext cx="57775" cy="37500"/>
            </a:xfrm>
            <a:custGeom>
              <a:avLst/>
              <a:gdLst/>
              <a:ahLst/>
              <a:cxnLst/>
              <a:rect l="l" t="t" r="r" b="b"/>
              <a:pathLst>
                <a:path w="2311" h="1500" extrusionOk="0">
                  <a:moveTo>
                    <a:pt x="340" y="1"/>
                  </a:moveTo>
                  <a:cubicBezTo>
                    <a:pt x="134" y="1"/>
                    <a:pt x="1" y="317"/>
                    <a:pt x="223" y="454"/>
                  </a:cubicBezTo>
                  <a:lnTo>
                    <a:pt x="1849" y="1462"/>
                  </a:lnTo>
                  <a:cubicBezTo>
                    <a:pt x="1891" y="1488"/>
                    <a:pt x="1932" y="1500"/>
                    <a:pt x="1971" y="1500"/>
                  </a:cubicBezTo>
                  <a:cubicBezTo>
                    <a:pt x="2177" y="1500"/>
                    <a:pt x="2310" y="1184"/>
                    <a:pt x="2088" y="1047"/>
                  </a:cubicBezTo>
                  <a:lnTo>
                    <a:pt x="462" y="38"/>
                  </a:lnTo>
                  <a:cubicBezTo>
                    <a:pt x="420" y="12"/>
                    <a:pt x="379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58"/>
            <p:cNvSpPr/>
            <p:nvPr/>
          </p:nvSpPr>
          <p:spPr>
            <a:xfrm>
              <a:off x="7276175" y="3154250"/>
              <a:ext cx="48450" cy="19600"/>
            </a:xfrm>
            <a:custGeom>
              <a:avLst/>
              <a:gdLst/>
              <a:ahLst/>
              <a:cxnLst/>
              <a:rect l="l" t="t" r="r" b="b"/>
              <a:pathLst>
                <a:path w="1938" h="784" extrusionOk="0">
                  <a:moveTo>
                    <a:pt x="343" y="0"/>
                  </a:moveTo>
                  <a:cubicBezTo>
                    <a:pt x="93" y="0"/>
                    <a:pt x="0" y="402"/>
                    <a:pt x="271" y="472"/>
                  </a:cubicBezTo>
                  <a:lnTo>
                    <a:pt x="1531" y="775"/>
                  </a:lnTo>
                  <a:cubicBezTo>
                    <a:pt x="1555" y="781"/>
                    <a:pt x="1577" y="783"/>
                    <a:pt x="1598" y="783"/>
                  </a:cubicBezTo>
                  <a:cubicBezTo>
                    <a:pt x="1861" y="783"/>
                    <a:pt x="1937" y="380"/>
                    <a:pt x="1657" y="321"/>
                  </a:cubicBezTo>
                  <a:lnTo>
                    <a:pt x="397" y="6"/>
                  </a:lnTo>
                  <a:cubicBezTo>
                    <a:pt x="379" y="2"/>
                    <a:pt x="361" y="0"/>
                    <a:pt x="3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58"/>
            <p:cNvSpPr/>
            <p:nvPr/>
          </p:nvSpPr>
          <p:spPr>
            <a:xfrm>
              <a:off x="7289250" y="3118800"/>
              <a:ext cx="52000" cy="11675"/>
            </a:xfrm>
            <a:custGeom>
              <a:avLst/>
              <a:gdLst/>
              <a:ahLst/>
              <a:cxnLst/>
              <a:rect l="l" t="t" r="r" b="b"/>
              <a:pathLst>
                <a:path w="2080" h="467" extrusionOk="0">
                  <a:moveTo>
                    <a:pt x="265" y="0"/>
                  </a:moveTo>
                  <a:cubicBezTo>
                    <a:pt x="0" y="38"/>
                    <a:pt x="0" y="429"/>
                    <a:pt x="265" y="467"/>
                  </a:cubicBezTo>
                  <a:lnTo>
                    <a:pt x="1815" y="467"/>
                  </a:lnTo>
                  <a:cubicBezTo>
                    <a:pt x="2080" y="429"/>
                    <a:pt x="2080" y="38"/>
                    <a:pt x="18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58"/>
            <p:cNvSpPr/>
            <p:nvPr/>
          </p:nvSpPr>
          <p:spPr>
            <a:xfrm>
              <a:off x="6723850" y="3078275"/>
              <a:ext cx="56900" cy="27100"/>
            </a:xfrm>
            <a:custGeom>
              <a:avLst/>
              <a:gdLst/>
              <a:ahLst/>
              <a:cxnLst/>
              <a:rect l="l" t="t" r="r" b="b"/>
              <a:pathLst>
                <a:path w="2276" h="1084" extrusionOk="0">
                  <a:moveTo>
                    <a:pt x="346" y="0"/>
                  </a:moveTo>
                  <a:cubicBezTo>
                    <a:pt x="138" y="0"/>
                    <a:pt x="1" y="311"/>
                    <a:pt x="225" y="449"/>
                  </a:cubicBezTo>
                  <a:cubicBezTo>
                    <a:pt x="716" y="765"/>
                    <a:pt x="1283" y="979"/>
                    <a:pt x="1863" y="1080"/>
                  </a:cubicBezTo>
                  <a:cubicBezTo>
                    <a:pt x="1878" y="1082"/>
                    <a:pt x="1893" y="1083"/>
                    <a:pt x="1908" y="1083"/>
                  </a:cubicBezTo>
                  <a:cubicBezTo>
                    <a:pt x="2177" y="1083"/>
                    <a:pt x="2276" y="661"/>
                    <a:pt x="1989" y="613"/>
                  </a:cubicBezTo>
                  <a:cubicBezTo>
                    <a:pt x="1447" y="525"/>
                    <a:pt x="930" y="336"/>
                    <a:pt x="464" y="34"/>
                  </a:cubicBezTo>
                  <a:cubicBezTo>
                    <a:pt x="423" y="10"/>
                    <a:pt x="384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58"/>
            <p:cNvSpPr/>
            <p:nvPr/>
          </p:nvSpPr>
          <p:spPr>
            <a:xfrm>
              <a:off x="6705850" y="3126300"/>
              <a:ext cx="55425" cy="16525"/>
            </a:xfrm>
            <a:custGeom>
              <a:avLst/>
              <a:gdLst/>
              <a:ahLst/>
              <a:cxnLst/>
              <a:rect l="l" t="t" r="r" b="b"/>
              <a:pathLst>
                <a:path w="2217" h="661" extrusionOk="0">
                  <a:moveTo>
                    <a:pt x="1948" y="1"/>
                  </a:moveTo>
                  <a:cubicBezTo>
                    <a:pt x="1937" y="1"/>
                    <a:pt x="1926" y="1"/>
                    <a:pt x="1915" y="3"/>
                  </a:cubicBezTo>
                  <a:lnTo>
                    <a:pt x="315" y="179"/>
                  </a:lnTo>
                  <a:cubicBezTo>
                    <a:pt x="24" y="216"/>
                    <a:pt x="1" y="660"/>
                    <a:pt x="280" y="660"/>
                  </a:cubicBezTo>
                  <a:cubicBezTo>
                    <a:pt x="291" y="660"/>
                    <a:pt x="303" y="659"/>
                    <a:pt x="315" y="658"/>
                  </a:cubicBezTo>
                  <a:lnTo>
                    <a:pt x="1915" y="469"/>
                  </a:lnTo>
                  <a:cubicBezTo>
                    <a:pt x="2206" y="445"/>
                    <a:pt x="2217" y="1"/>
                    <a:pt x="19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58"/>
            <p:cNvSpPr/>
            <p:nvPr/>
          </p:nvSpPr>
          <p:spPr>
            <a:xfrm>
              <a:off x="6768950" y="3231050"/>
              <a:ext cx="57650" cy="28075"/>
            </a:xfrm>
            <a:custGeom>
              <a:avLst/>
              <a:gdLst/>
              <a:ahLst/>
              <a:cxnLst/>
              <a:rect l="l" t="t" r="r" b="b"/>
              <a:pathLst>
                <a:path w="2306" h="1123" extrusionOk="0">
                  <a:moveTo>
                    <a:pt x="2019" y="0"/>
                  </a:moveTo>
                  <a:cubicBezTo>
                    <a:pt x="1989" y="0"/>
                    <a:pt x="1958" y="7"/>
                    <a:pt x="1924" y="21"/>
                  </a:cubicBezTo>
                  <a:lnTo>
                    <a:pt x="248" y="651"/>
                  </a:lnTo>
                  <a:cubicBezTo>
                    <a:pt x="0" y="741"/>
                    <a:pt x="74" y="1123"/>
                    <a:pt x="290" y="1123"/>
                  </a:cubicBezTo>
                  <a:cubicBezTo>
                    <a:pt x="316" y="1123"/>
                    <a:pt x="344" y="1117"/>
                    <a:pt x="374" y="1105"/>
                  </a:cubicBezTo>
                  <a:lnTo>
                    <a:pt x="2050" y="475"/>
                  </a:lnTo>
                  <a:cubicBezTo>
                    <a:pt x="2305" y="375"/>
                    <a:pt x="2237" y="0"/>
                    <a:pt x="20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58"/>
            <p:cNvSpPr/>
            <p:nvPr/>
          </p:nvSpPr>
          <p:spPr>
            <a:xfrm>
              <a:off x="6786600" y="3264150"/>
              <a:ext cx="51200" cy="30975"/>
            </a:xfrm>
            <a:custGeom>
              <a:avLst/>
              <a:gdLst/>
              <a:ahLst/>
              <a:cxnLst/>
              <a:rect l="l" t="t" r="r" b="b"/>
              <a:pathLst>
                <a:path w="2048" h="1239" extrusionOk="0">
                  <a:moveTo>
                    <a:pt x="1699" y="1"/>
                  </a:moveTo>
                  <a:cubicBezTo>
                    <a:pt x="1662" y="1"/>
                    <a:pt x="1623" y="10"/>
                    <a:pt x="1583" y="33"/>
                  </a:cubicBezTo>
                  <a:lnTo>
                    <a:pt x="235" y="789"/>
                  </a:lnTo>
                  <a:cubicBezTo>
                    <a:pt x="0" y="928"/>
                    <a:pt x="145" y="1238"/>
                    <a:pt x="355" y="1238"/>
                  </a:cubicBezTo>
                  <a:cubicBezTo>
                    <a:pt x="393" y="1238"/>
                    <a:pt x="434" y="1228"/>
                    <a:pt x="474" y="1205"/>
                  </a:cubicBezTo>
                  <a:lnTo>
                    <a:pt x="1822" y="449"/>
                  </a:lnTo>
                  <a:cubicBezTo>
                    <a:pt x="2047" y="320"/>
                    <a:pt x="1908" y="1"/>
                    <a:pt x="16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58"/>
            <p:cNvSpPr/>
            <p:nvPr/>
          </p:nvSpPr>
          <p:spPr>
            <a:xfrm>
              <a:off x="6753725" y="2997850"/>
              <a:ext cx="73350" cy="30925"/>
            </a:xfrm>
            <a:custGeom>
              <a:avLst/>
              <a:gdLst/>
              <a:ahLst/>
              <a:cxnLst/>
              <a:rect l="l" t="t" r="r" b="b"/>
              <a:pathLst>
                <a:path w="2934" h="1237" extrusionOk="0">
                  <a:moveTo>
                    <a:pt x="328" y="1"/>
                  </a:moveTo>
                  <a:cubicBezTo>
                    <a:pt x="82" y="1"/>
                    <a:pt x="0" y="387"/>
                    <a:pt x="264" y="478"/>
                  </a:cubicBezTo>
                  <a:lnTo>
                    <a:pt x="2533" y="1222"/>
                  </a:lnTo>
                  <a:cubicBezTo>
                    <a:pt x="2562" y="1232"/>
                    <a:pt x="2589" y="1236"/>
                    <a:pt x="2615" y="1236"/>
                  </a:cubicBezTo>
                  <a:cubicBezTo>
                    <a:pt x="2856" y="1236"/>
                    <a:pt x="2933" y="848"/>
                    <a:pt x="2671" y="768"/>
                  </a:cubicBezTo>
                  <a:lnTo>
                    <a:pt x="403" y="12"/>
                  </a:lnTo>
                  <a:cubicBezTo>
                    <a:pt x="377" y="5"/>
                    <a:pt x="351" y="1"/>
                    <a:pt x="3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58"/>
            <p:cNvSpPr/>
            <p:nvPr/>
          </p:nvSpPr>
          <p:spPr>
            <a:xfrm>
              <a:off x="6784950" y="2961000"/>
              <a:ext cx="44675" cy="39850"/>
            </a:xfrm>
            <a:custGeom>
              <a:avLst/>
              <a:gdLst/>
              <a:ahLst/>
              <a:cxnLst/>
              <a:rect l="l" t="t" r="r" b="b"/>
              <a:pathLst>
                <a:path w="1787" h="1594" extrusionOk="0">
                  <a:moveTo>
                    <a:pt x="347" y="0"/>
                  </a:moveTo>
                  <a:cubicBezTo>
                    <a:pt x="161" y="0"/>
                    <a:pt x="1" y="241"/>
                    <a:pt x="175" y="415"/>
                  </a:cubicBezTo>
                  <a:cubicBezTo>
                    <a:pt x="540" y="781"/>
                    <a:pt x="906" y="1146"/>
                    <a:pt x="1271" y="1524"/>
                  </a:cubicBezTo>
                  <a:cubicBezTo>
                    <a:pt x="1323" y="1573"/>
                    <a:pt x="1381" y="1594"/>
                    <a:pt x="1436" y="1594"/>
                  </a:cubicBezTo>
                  <a:cubicBezTo>
                    <a:pt x="1624" y="1594"/>
                    <a:pt x="1786" y="1359"/>
                    <a:pt x="1611" y="1184"/>
                  </a:cubicBezTo>
                  <a:lnTo>
                    <a:pt x="515" y="75"/>
                  </a:lnTo>
                  <a:cubicBezTo>
                    <a:pt x="462" y="22"/>
                    <a:pt x="403" y="0"/>
                    <a:pt x="3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58"/>
            <p:cNvSpPr/>
            <p:nvPr/>
          </p:nvSpPr>
          <p:spPr>
            <a:xfrm>
              <a:off x="6844650" y="2889800"/>
              <a:ext cx="43625" cy="40925"/>
            </a:xfrm>
            <a:custGeom>
              <a:avLst/>
              <a:gdLst/>
              <a:ahLst/>
              <a:cxnLst/>
              <a:rect l="l" t="t" r="r" b="b"/>
              <a:pathLst>
                <a:path w="1745" h="1637" extrusionOk="0">
                  <a:moveTo>
                    <a:pt x="336" y="0"/>
                  </a:moveTo>
                  <a:cubicBezTo>
                    <a:pt x="158" y="0"/>
                    <a:pt x="1" y="241"/>
                    <a:pt x="156" y="415"/>
                  </a:cubicBezTo>
                  <a:lnTo>
                    <a:pt x="1239" y="1562"/>
                  </a:lnTo>
                  <a:cubicBezTo>
                    <a:pt x="1292" y="1615"/>
                    <a:pt x="1350" y="1637"/>
                    <a:pt x="1406" y="1637"/>
                  </a:cubicBezTo>
                  <a:cubicBezTo>
                    <a:pt x="1589" y="1637"/>
                    <a:pt x="1744" y="1396"/>
                    <a:pt x="1580" y="1222"/>
                  </a:cubicBezTo>
                  <a:lnTo>
                    <a:pt x="496" y="75"/>
                  </a:lnTo>
                  <a:cubicBezTo>
                    <a:pt x="446" y="22"/>
                    <a:pt x="390" y="0"/>
                    <a:pt x="3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58"/>
            <p:cNvSpPr/>
            <p:nvPr/>
          </p:nvSpPr>
          <p:spPr>
            <a:xfrm>
              <a:off x="6900250" y="2873075"/>
              <a:ext cx="25425" cy="39100"/>
            </a:xfrm>
            <a:custGeom>
              <a:avLst/>
              <a:gdLst/>
              <a:ahLst/>
              <a:cxnLst/>
              <a:rect l="l" t="t" r="r" b="b"/>
              <a:pathLst>
                <a:path w="1017" h="1564" extrusionOk="0">
                  <a:moveTo>
                    <a:pt x="294" y="0"/>
                  </a:moveTo>
                  <a:cubicBezTo>
                    <a:pt x="146" y="0"/>
                    <a:pt x="0" y="116"/>
                    <a:pt x="61" y="291"/>
                  </a:cubicBezTo>
                  <a:cubicBezTo>
                    <a:pt x="212" y="656"/>
                    <a:pt x="351" y="1034"/>
                    <a:pt x="490" y="1399"/>
                  </a:cubicBezTo>
                  <a:cubicBezTo>
                    <a:pt x="530" y="1514"/>
                    <a:pt x="627" y="1564"/>
                    <a:pt x="723" y="1564"/>
                  </a:cubicBezTo>
                  <a:cubicBezTo>
                    <a:pt x="871" y="1564"/>
                    <a:pt x="1017" y="1448"/>
                    <a:pt x="956" y="1273"/>
                  </a:cubicBezTo>
                  <a:lnTo>
                    <a:pt x="528" y="165"/>
                  </a:lnTo>
                  <a:cubicBezTo>
                    <a:pt x="488" y="50"/>
                    <a:pt x="390" y="0"/>
                    <a:pt x="2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58"/>
            <p:cNvSpPr/>
            <p:nvPr/>
          </p:nvSpPr>
          <p:spPr>
            <a:xfrm>
              <a:off x="7009350" y="2846375"/>
              <a:ext cx="16400" cy="46075"/>
            </a:xfrm>
            <a:custGeom>
              <a:avLst/>
              <a:gdLst/>
              <a:ahLst/>
              <a:cxnLst/>
              <a:rect l="l" t="t" r="r" b="b"/>
              <a:pathLst>
                <a:path w="656" h="1843" extrusionOk="0">
                  <a:moveTo>
                    <a:pt x="235" y="1"/>
                  </a:moveTo>
                  <a:cubicBezTo>
                    <a:pt x="114" y="1"/>
                    <a:pt x="0" y="80"/>
                    <a:pt x="19" y="237"/>
                  </a:cubicBezTo>
                  <a:cubicBezTo>
                    <a:pt x="70" y="691"/>
                    <a:pt x="120" y="1157"/>
                    <a:pt x="171" y="1611"/>
                  </a:cubicBezTo>
                  <a:cubicBezTo>
                    <a:pt x="183" y="1763"/>
                    <a:pt x="312" y="1842"/>
                    <a:pt x="431" y="1842"/>
                  </a:cubicBezTo>
                  <a:cubicBezTo>
                    <a:pt x="548" y="1842"/>
                    <a:pt x="656" y="1766"/>
                    <a:pt x="637" y="1611"/>
                  </a:cubicBezTo>
                  <a:cubicBezTo>
                    <a:pt x="586" y="1157"/>
                    <a:pt x="549" y="691"/>
                    <a:pt x="498" y="237"/>
                  </a:cubicBezTo>
                  <a:cubicBezTo>
                    <a:pt x="486" y="80"/>
                    <a:pt x="356" y="1"/>
                    <a:pt x="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58"/>
            <p:cNvSpPr/>
            <p:nvPr/>
          </p:nvSpPr>
          <p:spPr>
            <a:xfrm>
              <a:off x="7049450" y="2844725"/>
              <a:ext cx="25875" cy="48875"/>
            </a:xfrm>
            <a:custGeom>
              <a:avLst/>
              <a:gdLst/>
              <a:ahLst/>
              <a:cxnLst/>
              <a:rect l="l" t="t" r="r" b="b"/>
              <a:pathLst>
                <a:path w="1035" h="1955" extrusionOk="0">
                  <a:moveTo>
                    <a:pt x="744" y="0"/>
                  </a:moveTo>
                  <a:cubicBezTo>
                    <a:pt x="649" y="0"/>
                    <a:pt x="555" y="50"/>
                    <a:pt x="520" y="164"/>
                  </a:cubicBezTo>
                  <a:lnTo>
                    <a:pt x="53" y="1664"/>
                  </a:lnTo>
                  <a:cubicBezTo>
                    <a:pt x="0" y="1839"/>
                    <a:pt x="149" y="1954"/>
                    <a:pt x="295" y="1954"/>
                  </a:cubicBezTo>
                  <a:cubicBezTo>
                    <a:pt x="391" y="1954"/>
                    <a:pt x="485" y="1905"/>
                    <a:pt x="520" y="1790"/>
                  </a:cubicBezTo>
                  <a:lnTo>
                    <a:pt x="973" y="290"/>
                  </a:lnTo>
                  <a:cubicBezTo>
                    <a:pt x="1034" y="115"/>
                    <a:pt x="888" y="0"/>
                    <a:pt x="7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58"/>
            <p:cNvSpPr/>
            <p:nvPr/>
          </p:nvSpPr>
          <p:spPr>
            <a:xfrm>
              <a:off x="7167525" y="2867250"/>
              <a:ext cx="19425" cy="33150"/>
            </a:xfrm>
            <a:custGeom>
              <a:avLst/>
              <a:gdLst/>
              <a:ahLst/>
              <a:cxnLst/>
              <a:rect l="l" t="t" r="r" b="b"/>
              <a:pathLst>
                <a:path w="777" h="1326" extrusionOk="0">
                  <a:moveTo>
                    <a:pt x="488" y="1"/>
                  </a:moveTo>
                  <a:cubicBezTo>
                    <a:pt x="390" y="1"/>
                    <a:pt x="293" y="56"/>
                    <a:pt x="257" y="183"/>
                  </a:cubicBezTo>
                  <a:lnTo>
                    <a:pt x="31" y="1040"/>
                  </a:lnTo>
                  <a:cubicBezTo>
                    <a:pt x="0" y="1215"/>
                    <a:pt x="139" y="1325"/>
                    <a:pt x="276" y="1325"/>
                  </a:cubicBezTo>
                  <a:cubicBezTo>
                    <a:pt x="367" y="1325"/>
                    <a:pt x="457" y="1277"/>
                    <a:pt x="497" y="1166"/>
                  </a:cubicBezTo>
                  <a:lnTo>
                    <a:pt x="724" y="309"/>
                  </a:lnTo>
                  <a:cubicBezTo>
                    <a:pt x="776" y="122"/>
                    <a:pt x="632" y="1"/>
                    <a:pt x="4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58"/>
            <p:cNvSpPr/>
            <p:nvPr/>
          </p:nvSpPr>
          <p:spPr>
            <a:xfrm>
              <a:off x="7187025" y="2892150"/>
              <a:ext cx="37600" cy="38750"/>
            </a:xfrm>
            <a:custGeom>
              <a:avLst/>
              <a:gdLst/>
              <a:ahLst/>
              <a:cxnLst/>
              <a:rect l="l" t="t" r="r" b="b"/>
              <a:pathLst>
                <a:path w="1504" h="1550" extrusionOk="0">
                  <a:moveTo>
                    <a:pt x="1171" y="0"/>
                  </a:moveTo>
                  <a:cubicBezTo>
                    <a:pt x="1097" y="0"/>
                    <a:pt x="1021" y="32"/>
                    <a:pt x="964" y="107"/>
                  </a:cubicBezTo>
                  <a:lnTo>
                    <a:pt x="133" y="1203"/>
                  </a:lnTo>
                  <a:cubicBezTo>
                    <a:pt x="0" y="1380"/>
                    <a:pt x="164" y="1550"/>
                    <a:pt x="339" y="1550"/>
                  </a:cubicBezTo>
                  <a:cubicBezTo>
                    <a:pt x="415" y="1550"/>
                    <a:pt x="492" y="1519"/>
                    <a:pt x="549" y="1443"/>
                  </a:cubicBezTo>
                  <a:lnTo>
                    <a:pt x="1380" y="347"/>
                  </a:lnTo>
                  <a:cubicBezTo>
                    <a:pt x="1504" y="170"/>
                    <a:pt x="1343" y="0"/>
                    <a:pt x="11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58"/>
            <p:cNvSpPr/>
            <p:nvPr/>
          </p:nvSpPr>
          <p:spPr>
            <a:xfrm>
              <a:off x="7267150" y="2959100"/>
              <a:ext cx="40125" cy="30525"/>
            </a:xfrm>
            <a:custGeom>
              <a:avLst/>
              <a:gdLst/>
              <a:ahLst/>
              <a:cxnLst/>
              <a:rect l="l" t="t" r="r" b="b"/>
              <a:pathLst>
                <a:path w="1605" h="1221" extrusionOk="0">
                  <a:moveTo>
                    <a:pt x="1242" y="1"/>
                  </a:moveTo>
                  <a:cubicBezTo>
                    <a:pt x="1189" y="1"/>
                    <a:pt x="1135" y="19"/>
                    <a:pt x="1086" y="63"/>
                  </a:cubicBezTo>
                  <a:lnTo>
                    <a:pt x="179" y="819"/>
                  </a:lnTo>
                  <a:cubicBezTo>
                    <a:pt x="1" y="977"/>
                    <a:pt x="172" y="1221"/>
                    <a:pt x="364" y="1221"/>
                  </a:cubicBezTo>
                  <a:cubicBezTo>
                    <a:pt x="416" y="1221"/>
                    <a:pt x="470" y="1202"/>
                    <a:pt x="519" y="1159"/>
                  </a:cubicBezTo>
                  <a:lnTo>
                    <a:pt x="1426" y="390"/>
                  </a:lnTo>
                  <a:cubicBezTo>
                    <a:pt x="1604" y="242"/>
                    <a:pt x="1433" y="1"/>
                    <a:pt x="12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58"/>
            <p:cNvSpPr/>
            <p:nvPr/>
          </p:nvSpPr>
          <p:spPr>
            <a:xfrm>
              <a:off x="7273225" y="2993550"/>
              <a:ext cx="49700" cy="29700"/>
            </a:xfrm>
            <a:custGeom>
              <a:avLst/>
              <a:gdLst/>
              <a:ahLst/>
              <a:cxnLst/>
              <a:rect l="l" t="t" r="r" b="b"/>
              <a:pathLst>
                <a:path w="1988" h="1188" extrusionOk="0">
                  <a:moveTo>
                    <a:pt x="1632" y="0"/>
                  </a:moveTo>
                  <a:cubicBezTo>
                    <a:pt x="1593" y="0"/>
                    <a:pt x="1552" y="10"/>
                    <a:pt x="1511" y="33"/>
                  </a:cubicBezTo>
                  <a:lnTo>
                    <a:pt x="226" y="739"/>
                  </a:lnTo>
                  <a:cubicBezTo>
                    <a:pt x="1" y="867"/>
                    <a:pt x="140" y="1187"/>
                    <a:pt x="349" y="1187"/>
                  </a:cubicBezTo>
                  <a:cubicBezTo>
                    <a:pt x="386" y="1187"/>
                    <a:pt x="425" y="1177"/>
                    <a:pt x="465" y="1155"/>
                  </a:cubicBezTo>
                  <a:lnTo>
                    <a:pt x="1763" y="436"/>
                  </a:lnTo>
                  <a:cubicBezTo>
                    <a:pt x="1988" y="318"/>
                    <a:pt x="1849" y="0"/>
                    <a:pt x="1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08" name="Google Shape;2208;p58"/>
          <p:cNvSpPr txBox="1">
            <a:spLocks noGrp="1"/>
          </p:cNvSpPr>
          <p:nvPr>
            <p:ph type="subTitle" idx="1"/>
          </p:nvPr>
        </p:nvSpPr>
        <p:spPr>
          <a:xfrm flipH="1">
            <a:off x="3482108" y="3775333"/>
            <a:ext cx="21798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Big numbers catch your audience’s attention</a:t>
            </a:r>
            <a:endParaRPr/>
          </a:p>
        </p:txBody>
      </p:sp>
      <p:grpSp>
        <p:nvGrpSpPr>
          <p:cNvPr id="2209" name="Google Shape;2209;p58"/>
          <p:cNvGrpSpPr/>
          <p:nvPr/>
        </p:nvGrpSpPr>
        <p:grpSpPr>
          <a:xfrm>
            <a:off x="7774975" y="2815531"/>
            <a:ext cx="344523" cy="316532"/>
            <a:chOff x="6559100" y="3225425"/>
            <a:chExt cx="1315475" cy="1208600"/>
          </a:xfrm>
        </p:grpSpPr>
        <p:sp>
          <p:nvSpPr>
            <p:cNvPr id="2210" name="Google Shape;2210;p58"/>
            <p:cNvSpPr/>
            <p:nvPr/>
          </p:nvSpPr>
          <p:spPr>
            <a:xfrm>
              <a:off x="6559100" y="3225425"/>
              <a:ext cx="1315475" cy="1208600"/>
            </a:xfrm>
            <a:custGeom>
              <a:avLst/>
              <a:gdLst/>
              <a:ahLst/>
              <a:cxnLst/>
              <a:rect l="l" t="t" r="r" b="b"/>
              <a:pathLst>
                <a:path w="52619" h="48344" extrusionOk="0">
                  <a:moveTo>
                    <a:pt x="26278" y="0"/>
                  </a:moveTo>
                  <a:cubicBezTo>
                    <a:pt x="15017" y="0"/>
                    <a:pt x="4928" y="7938"/>
                    <a:pt x="2625" y="19424"/>
                  </a:cubicBezTo>
                  <a:cubicBezTo>
                    <a:pt x="0" y="32515"/>
                    <a:pt x="8482" y="45253"/>
                    <a:pt x="21572" y="47878"/>
                  </a:cubicBezTo>
                  <a:cubicBezTo>
                    <a:pt x="23161" y="48192"/>
                    <a:pt x="24744" y="48344"/>
                    <a:pt x="26305" y="48344"/>
                  </a:cubicBezTo>
                  <a:cubicBezTo>
                    <a:pt x="37599" y="48344"/>
                    <a:pt x="47688" y="40404"/>
                    <a:pt x="49994" y="28930"/>
                  </a:cubicBezTo>
                  <a:cubicBezTo>
                    <a:pt x="52618" y="15840"/>
                    <a:pt x="44137" y="3101"/>
                    <a:pt x="31046" y="477"/>
                  </a:cubicBezTo>
                  <a:cubicBezTo>
                    <a:pt x="29446" y="155"/>
                    <a:pt x="27850" y="0"/>
                    <a:pt x="262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58"/>
            <p:cNvSpPr/>
            <p:nvPr/>
          </p:nvSpPr>
          <p:spPr>
            <a:xfrm>
              <a:off x="7326625" y="3311650"/>
              <a:ext cx="289050" cy="201800"/>
            </a:xfrm>
            <a:custGeom>
              <a:avLst/>
              <a:gdLst/>
              <a:ahLst/>
              <a:cxnLst/>
              <a:rect l="l" t="t" r="r" b="b"/>
              <a:pathLst>
                <a:path w="11562" h="8072" extrusionOk="0">
                  <a:moveTo>
                    <a:pt x="784" y="0"/>
                  </a:moveTo>
                  <a:cubicBezTo>
                    <a:pt x="197" y="0"/>
                    <a:pt x="0" y="986"/>
                    <a:pt x="665" y="1189"/>
                  </a:cubicBezTo>
                  <a:cubicBezTo>
                    <a:pt x="4442" y="2469"/>
                    <a:pt x="7803" y="4773"/>
                    <a:pt x="10363" y="7878"/>
                  </a:cubicBezTo>
                  <a:cubicBezTo>
                    <a:pt x="10477" y="8014"/>
                    <a:pt x="10611" y="8072"/>
                    <a:pt x="10742" y="8072"/>
                  </a:cubicBezTo>
                  <a:cubicBezTo>
                    <a:pt x="11164" y="8072"/>
                    <a:pt x="11561" y="7478"/>
                    <a:pt x="11195" y="7014"/>
                  </a:cubicBezTo>
                  <a:cubicBezTo>
                    <a:pt x="8507" y="3781"/>
                    <a:pt x="4986" y="1349"/>
                    <a:pt x="985" y="36"/>
                  </a:cubicBezTo>
                  <a:cubicBezTo>
                    <a:pt x="914" y="12"/>
                    <a:pt x="847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58"/>
            <p:cNvSpPr/>
            <p:nvPr/>
          </p:nvSpPr>
          <p:spPr>
            <a:xfrm>
              <a:off x="7637050" y="3581350"/>
              <a:ext cx="78950" cy="103325"/>
            </a:xfrm>
            <a:custGeom>
              <a:avLst/>
              <a:gdLst/>
              <a:ahLst/>
              <a:cxnLst/>
              <a:rect l="l" t="t" r="r" b="b"/>
              <a:pathLst>
                <a:path w="3158" h="4133" extrusionOk="0">
                  <a:moveTo>
                    <a:pt x="837" y="1"/>
                  </a:moveTo>
                  <a:cubicBezTo>
                    <a:pt x="410" y="1"/>
                    <a:pt x="0" y="418"/>
                    <a:pt x="314" y="867"/>
                  </a:cubicBezTo>
                  <a:cubicBezTo>
                    <a:pt x="955" y="1731"/>
                    <a:pt x="1467" y="2691"/>
                    <a:pt x="1851" y="3715"/>
                  </a:cubicBezTo>
                  <a:cubicBezTo>
                    <a:pt x="1952" y="4007"/>
                    <a:pt x="2194" y="4132"/>
                    <a:pt x="2433" y="4132"/>
                  </a:cubicBezTo>
                  <a:cubicBezTo>
                    <a:pt x="2799" y="4132"/>
                    <a:pt x="3158" y="3840"/>
                    <a:pt x="3003" y="3395"/>
                  </a:cubicBezTo>
                  <a:cubicBezTo>
                    <a:pt x="2619" y="2275"/>
                    <a:pt x="2043" y="1219"/>
                    <a:pt x="1339" y="258"/>
                  </a:cubicBezTo>
                  <a:cubicBezTo>
                    <a:pt x="1205" y="77"/>
                    <a:pt x="1019" y="1"/>
                    <a:pt x="83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58"/>
            <p:cNvSpPr/>
            <p:nvPr/>
          </p:nvSpPr>
          <p:spPr>
            <a:xfrm>
              <a:off x="6697525" y="3901150"/>
              <a:ext cx="85575" cy="194575"/>
            </a:xfrm>
            <a:custGeom>
              <a:avLst/>
              <a:gdLst/>
              <a:ahLst/>
              <a:cxnLst/>
              <a:rect l="l" t="t" r="r" b="b"/>
              <a:pathLst>
                <a:path w="3423" h="7783" extrusionOk="0">
                  <a:moveTo>
                    <a:pt x="567" y="1"/>
                  </a:moveTo>
                  <a:cubicBezTo>
                    <a:pt x="275" y="1"/>
                    <a:pt x="1" y="193"/>
                    <a:pt x="32" y="589"/>
                  </a:cubicBezTo>
                  <a:cubicBezTo>
                    <a:pt x="192" y="2989"/>
                    <a:pt x="928" y="5358"/>
                    <a:pt x="2113" y="7470"/>
                  </a:cubicBezTo>
                  <a:cubicBezTo>
                    <a:pt x="2233" y="7691"/>
                    <a:pt x="2420" y="7783"/>
                    <a:pt x="2607" y="7783"/>
                  </a:cubicBezTo>
                  <a:cubicBezTo>
                    <a:pt x="3015" y="7783"/>
                    <a:pt x="3422" y="7345"/>
                    <a:pt x="3137" y="6862"/>
                  </a:cubicBezTo>
                  <a:cubicBezTo>
                    <a:pt x="2049" y="4942"/>
                    <a:pt x="1377" y="2797"/>
                    <a:pt x="1217" y="589"/>
                  </a:cubicBezTo>
                  <a:cubicBezTo>
                    <a:pt x="1184" y="201"/>
                    <a:pt x="866" y="1"/>
                    <a:pt x="56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4" name="Google Shape;2214;p58"/>
          <p:cNvGrpSpPr/>
          <p:nvPr/>
        </p:nvGrpSpPr>
        <p:grpSpPr>
          <a:xfrm>
            <a:off x="8165920" y="3132066"/>
            <a:ext cx="258068" cy="258060"/>
            <a:chOff x="2205675" y="2490200"/>
            <a:chExt cx="829800" cy="829775"/>
          </a:xfrm>
        </p:grpSpPr>
        <p:sp>
          <p:nvSpPr>
            <p:cNvPr id="2215" name="Google Shape;2215;p58"/>
            <p:cNvSpPr/>
            <p:nvPr/>
          </p:nvSpPr>
          <p:spPr>
            <a:xfrm>
              <a:off x="2205675" y="2490200"/>
              <a:ext cx="829800" cy="829775"/>
            </a:xfrm>
            <a:custGeom>
              <a:avLst/>
              <a:gdLst/>
              <a:ahLst/>
              <a:cxnLst/>
              <a:rect l="l" t="t" r="r" b="b"/>
              <a:pathLst>
                <a:path w="33192" h="33191" extrusionOk="0">
                  <a:moveTo>
                    <a:pt x="16612" y="1"/>
                  </a:moveTo>
                  <a:cubicBezTo>
                    <a:pt x="7426" y="1"/>
                    <a:pt x="1" y="7458"/>
                    <a:pt x="1" y="16612"/>
                  </a:cubicBezTo>
                  <a:cubicBezTo>
                    <a:pt x="1" y="25766"/>
                    <a:pt x="7426" y="33191"/>
                    <a:pt x="16612" y="33191"/>
                  </a:cubicBezTo>
                  <a:cubicBezTo>
                    <a:pt x="25766" y="33191"/>
                    <a:pt x="33191" y="25766"/>
                    <a:pt x="33191" y="16612"/>
                  </a:cubicBezTo>
                  <a:cubicBezTo>
                    <a:pt x="33191" y="7458"/>
                    <a:pt x="25766" y="1"/>
                    <a:pt x="166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58"/>
            <p:cNvSpPr/>
            <p:nvPr/>
          </p:nvSpPr>
          <p:spPr>
            <a:xfrm>
              <a:off x="2457150" y="3221425"/>
              <a:ext cx="207000" cy="55850"/>
            </a:xfrm>
            <a:custGeom>
              <a:avLst/>
              <a:gdLst/>
              <a:ahLst/>
              <a:cxnLst/>
              <a:rect l="l" t="t" r="r" b="b"/>
              <a:pathLst>
                <a:path w="8280" h="2234" extrusionOk="0">
                  <a:moveTo>
                    <a:pt x="779" y="0"/>
                  </a:moveTo>
                  <a:cubicBezTo>
                    <a:pt x="195" y="0"/>
                    <a:pt x="0" y="962"/>
                    <a:pt x="664" y="1221"/>
                  </a:cubicBezTo>
                  <a:cubicBezTo>
                    <a:pt x="2450" y="1878"/>
                    <a:pt x="4344" y="2233"/>
                    <a:pt x="6257" y="2233"/>
                  </a:cubicBezTo>
                  <a:cubicBezTo>
                    <a:pt x="6675" y="2233"/>
                    <a:pt x="7094" y="2216"/>
                    <a:pt x="7513" y="2182"/>
                  </a:cubicBezTo>
                  <a:cubicBezTo>
                    <a:pt x="8230" y="2119"/>
                    <a:pt x="8279" y="995"/>
                    <a:pt x="7572" y="995"/>
                  </a:cubicBezTo>
                  <a:cubicBezTo>
                    <a:pt x="7553" y="995"/>
                    <a:pt x="7533" y="996"/>
                    <a:pt x="7513" y="997"/>
                  </a:cubicBezTo>
                  <a:cubicBezTo>
                    <a:pt x="7140" y="1024"/>
                    <a:pt x="6766" y="1037"/>
                    <a:pt x="6394" y="1037"/>
                  </a:cubicBezTo>
                  <a:cubicBezTo>
                    <a:pt x="4531" y="1037"/>
                    <a:pt x="2691" y="704"/>
                    <a:pt x="984" y="37"/>
                  </a:cubicBezTo>
                  <a:cubicBezTo>
                    <a:pt x="911" y="12"/>
                    <a:pt x="843" y="0"/>
                    <a:pt x="779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58"/>
            <p:cNvSpPr/>
            <p:nvPr/>
          </p:nvSpPr>
          <p:spPr>
            <a:xfrm>
              <a:off x="2688175" y="3237800"/>
              <a:ext cx="57800" cy="33675"/>
            </a:xfrm>
            <a:custGeom>
              <a:avLst/>
              <a:gdLst/>
              <a:ahLst/>
              <a:cxnLst/>
              <a:rect l="l" t="t" r="r" b="b"/>
              <a:pathLst>
                <a:path w="2312" h="1347" extrusionOk="0">
                  <a:moveTo>
                    <a:pt x="1478" y="0"/>
                  </a:moveTo>
                  <a:cubicBezTo>
                    <a:pt x="1426" y="0"/>
                    <a:pt x="1370" y="7"/>
                    <a:pt x="1313" y="22"/>
                  </a:cubicBezTo>
                  <a:lnTo>
                    <a:pt x="513" y="182"/>
                  </a:lnTo>
                  <a:cubicBezTo>
                    <a:pt x="193" y="278"/>
                    <a:pt x="1" y="598"/>
                    <a:pt x="97" y="919"/>
                  </a:cubicBezTo>
                  <a:cubicBezTo>
                    <a:pt x="180" y="1169"/>
                    <a:pt x="433" y="1347"/>
                    <a:pt x="708" y="1347"/>
                  </a:cubicBezTo>
                  <a:cubicBezTo>
                    <a:pt x="749" y="1347"/>
                    <a:pt x="791" y="1343"/>
                    <a:pt x="833" y="1335"/>
                  </a:cubicBezTo>
                  <a:lnTo>
                    <a:pt x="1633" y="1175"/>
                  </a:lnTo>
                  <a:cubicBezTo>
                    <a:pt x="2311" y="968"/>
                    <a:pt x="2093" y="0"/>
                    <a:pt x="147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58"/>
            <p:cNvSpPr/>
            <p:nvPr/>
          </p:nvSpPr>
          <p:spPr>
            <a:xfrm>
              <a:off x="2664975" y="2545650"/>
              <a:ext cx="165975" cy="59850"/>
            </a:xfrm>
            <a:custGeom>
              <a:avLst/>
              <a:gdLst/>
              <a:ahLst/>
              <a:cxnLst/>
              <a:rect l="l" t="t" r="r" b="b"/>
              <a:pathLst>
                <a:path w="6639" h="2394" extrusionOk="0">
                  <a:moveTo>
                    <a:pt x="1422" y="1"/>
                  </a:moveTo>
                  <a:cubicBezTo>
                    <a:pt x="1205" y="1"/>
                    <a:pt x="987" y="8"/>
                    <a:pt x="768" y="23"/>
                  </a:cubicBezTo>
                  <a:cubicBezTo>
                    <a:pt x="11" y="86"/>
                    <a:pt x="0" y="1240"/>
                    <a:pt x="738" y="1240"/>
                  </a:cubicBezTo>
                  <a:cubicBezTo>
                    <a:pt x="748" y="1240"/>
                    <a:pt x="758" y="1240"/>
                    <a:pt x="768" y="1239"/>
                  </a:cubicBezTo>
                  <a:cubicBezTo>
                    <a:pt x="1012" y="1216"/>
                    <a:pt x="1255" y="1204"/>
                    <a:pt x="1497" y="1204"/>
                  </a:cubicBezTo>
                  <a:cubicBezTo>
                    <a:pt x="2882" y="1204"/>
                    <a:pt x="4243" y="1587"/>
                    <a:pt x="5441" y="2296"/>
                  </a:cubicBezTo>
                  <a:cubicBezTo>
                    <a:pt x="5556" y="2364"/>
                    <a:pt x="5669" y="2393"/>
                    <a:pt x="5774" y="2393"/>
                  </a:cubicBezTo>
                  <a:cubicBezTo>
                    <a:pt x="6309" y="2393"/>
                    <a:pt x="6639" y="1619"/>
                    <a:pt x="6049" y="1271"/>
                  </a:cubicBezTo>
                  <a:cubicBezTo>
                    <a:pt x="4637" y="424"/>
                    <a:pt x="3051" y="1"/>
                    <a:pt x="142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9" name="Google Shape;2219;p58"/>
          <p:cNvGrpSpPr/>
          <p:nvPr/>
        </p:nvGrpSpPr>
        <p:grpSpPr>
          <a:xfrm>
            <a:off x="847351" y="2438152"/>
            <a:ext cx="377382" cy="377382"/>
            <a:chOff x="4294875" y="1194775"/>
            <a:chExt cx="829775" cy="829775"/>
          </a:xfrm>
        </p:grpSpPr>
        <p:sp>
          <p:nvSpPr>
            <p:cNvPr id="2220" name="Google Shape;2220;p58"/>
            <p:cNvSpPr/>
            <p:nvPr/>
          </p:nvSpPr>
          <p:spPr>
            <a:xfrm>
              <a:off x="4294875" y="1194775"/>
              <a:ext cx="829775" cy="829775"/>
            </a:xfrm>
            <a:custGeom>
              <a:avLst/>
              <a:gdLst/>
              <a:ahLst/>
              <a:cxnLst/>
              <a:rect l="l" t="t" r="r" b="b"/>
              <a:pathLst>
                <a:path w="33191" h="33191" extrusionOk="0">
                  <a:moveTo>
                    <a:pt x="16612" y="0"/>
                  </a:moveTo>
                  <a:cubicBezTo>
                    <a:pt x="7458" y="0"/>
                    <a:pt x="1" y="7425"/>
                    <a:pt x="1" y="16579"/>
                  </a:cubicBezTo>
                  <a:cubicBezTo>
                    <a:pt x="1" y="25765"/>
                    <a:pt x="7458" y="33190"/>
                    <a:pt x="16612" y="33190"/>
                  </a:cubicBezTo>
                  <a:cubicBezTo>
                    <a:pt x="25766" y="33190"/>
                    <a:pt x="33191" y="25765"/>
                    <a:pt x="33191" y="16579"/>
                  </a:cubicBezTo>
                  <a:cubicBezTo>
                    <a:pt x="33191" y="7425"/>
                    <a:pt x="25766" y="0"/>
                    <a:pt x="166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58"/>
            <p:cNvSpPr/>
            <p:nvPr/>
          </p:nvSpPr>
          <p:spPr>
            <a:xfrm>
              <a:off x="4578950" y="1253350"/>
              <a:ext cx="242800" cy="48575"/>
            </a:xfrm>
            <a:custGeom>
              <a:avLst/>
              <a:gdLst/>
              <a:ahLst/>
              <a:cxnLst/>
              <a:rect l="l" t="t" r="r" b="b"/>
              <a:pathLst>
                <a:path w="9712" h="1943" extrusionOk="0">
                  <a:moveTo>
                    <a:pt x="5540" y="1"/>
                  </a:moveTo>
                  <a:cubicBezTo>
                    <a:pt x="3894" y="1"/>
                    <a:pt x="2250" y="254"/>
                    <a:pt x="672" y="762"/>
                  </a:cubicBezTo>
                  <a:cubicBezTo>
                    <a:pt x="0" y="966"/>
                    <a:pt x="181" y="1943"/>
                    <a:pt x="777" y="1943"/>
                  </a:cubicBezTo>
                  <a:cubicBezTo>
                    <a:pt x="834" y="1943"/>
                    <a:pt x="895" y="1933"/>
                    <a:pt x="960" y="1914"/>
                  </a:cubicBezTo>
                  <a:cubicBezTo>
                    <a:pt x="2446" y="1438"/>
                    <a:pt x="3989" y="1199"/>
                    <a:pt x="5534" y="1199"/>
                  </a:cubicBezTo>
                  <a:cubicBezTo>
                    <a:pt x="6585" y="1199"/>
                    <a:pt x="7637" y="1309"/>
                    <a:pt x="8673" y="1530"/>
                  </a:cubicBezTo>
                  <a:cubicBezTo>
                    <a:pt x="8723" y="1540"/>
                    <a:pt x="8771" y="1545"/>
                    <a:pt x="8817" y="1545"/>
                  </a:cubicBezTo>
                  <a:cubicBezTo>
                    <a:pt x="9478" y="1545"/>
                    <a:pt x="9712" y="527"/>
                    <a:pt x="8994" y="378"/>
                  </a:cubicBezTo>
                  <a:cubicBezTo>
                    <a:pt x="7857" y="126"/>
                    <a:pt x="6698" y="1"/>
                    <a:pt x="554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58"/>
            <p:cNvSpPr/>
            <p:nvPr/>
          </p:nvSpPr>
          <p:spPr>
            <a:xfrm>
              <a:off x="4494225" y="1873414"/>
              <a:ext cx="235150" cy="81350"/>
            </a:xfrm>
            <a:custGeom>
              <a:avLst/>
              <a:gdLst/>
              <a:ahLst/>
              <a:cxnLst/>
              <a:rect l="l" t="t" r="r" b="b"/>
              <a:pathLst>
                <a:path w="9406" h="3254" extrusionOk="0">
                  <a:moveTo>
                    <a:pt x="854" y="1"/>
                  </a:moveTo>
                  <a:cubicBezTo>
                    <a:pt x="348" y="1"/>
                    <a:pt x="1" y="761"/>
                    <a:pt x="540" y="1112"/>
                  </a:cubicBezTo>
                  <a:cubicBezTo>
                    <a:pt x="2691" y="2517"/>
                    <a:pt x="5202" y="3254"/>
                    <a:pt x="7750" y="3254"/>
                  </a:cubicBezTo>
                  <a:cubicBezTo>
                    <a:pt x="8045" y="3254"/>
                    <a:pt x="8342" y="3244"/>
                    <a:pt x="8638" y="3224"/>
                  </a:cubicBezTo>
                  <a:cubicBezTo>
                    <a:pt x="9396" y="3161"/>
                    <a:pt x="9406" y="2007"/>
                    <a:pt x="8668" y="2007"/>
                  </a:cubicBezTo>
                  <a:cubicBezTo>
                    <a:pt x="8658" y="2007"/>
                    <a:pt x="8648" y="2007"/>
                    <a:pt x="8638" y="2008"/>
                  </a:cubicBezTo>
                  <a:cubicBezTo>
                    <a:pt x="8344" y="2029"/>
                    <a:pt x="8051" y="2040"/>
                    <a:pt x="7757" y="2040"/>
                  </a:cubicBezTo>
                  <a:cubicBezTo>
                    <a:pt x="5425" y="2040"/>
                    <a:pt x="3110" y="1367"/>
                    <a:pt x="1148" y="87"/>
                  </a:cubicBezTo>
                  <a:cubicBezTo>
                    <a:pt x="1048" y="27"/>
                    <a:pt x="948" y="1"/>
                    <a:pt x="85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58"/>
            <p:cNvSpPr/>
            <p:nvPr/>
          </p:nvSpPr>
          <p:spPr>
            <a:xfrm>
              <a:off x="4763400" y="1908814"/>
              <a:ext cx="93575" cy="38400"/>
            </a:xfrm>
            <a:custGeom>
              <a:avLst/>
              <a:gdLst/>
              <a:ahLst/>
              <a:cxnLst/>
              <a:rect l="l" t="t" r="r" b="b"/>
              <a:pathLst>
                <a:path w="3743" h="1536" extrusionOk="0">
                  <a:moveTo>
                    <a:pt x="2847" y="0"/>
                  </a:moveTo>
                  <a:cubicBezTo>
                    <a:pt x="2801" y="0"/>
                    <a:pt x="2753" y="5"/>
                    <a:pt x="2704" y="16"/>
                  </a:cubicBezTo>
                  <a:lnTo>
                    <a:pt x="719" y="368"/>
                  </a:lnTo>
                  <a:cubicBezTo>
                    <a:pt x="1" y="517"/>
                    <a:pt x="234" y="1535"/>
                    <a:pt x="870" y="1535"/>
                  </a:cubicBezTo>
                  <a:cubicBezTo>
                    <a:pt x="914" y="1535"/>
                    <a:pt x="960" y="1530"/>
                    <a:pt x="1007" y="1520"/>
                  </a:cubicBezTo>
                  <a:lnTo>
                    <a:pt x="1039" y="1520"/>
                  </a:lnTo>
                  <a:lnTo>
                    <a:pt x="3024" y="1168"/>
                  </a:lnTo>
                  <a:cubicBezTo>
                    <a:pt x="3742" y="1018"/>
                    <a:pt x="3509" y="0"/>
                    <a:pt x="2847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24" name="Google Shape;2224;p58"/>
          <p:cNvSpPr txBox="1">
            <a:spLocks noGrp="1"/>
          </p:cNvSpPr>
          <p:nvPr>
            <p:ph type="title"/>
          </p:nvPr>
        </p:nvSpPr>
        <p:spPr>
          <a:xfrm>
            <a:off x="4021725" y="726675"/>
            <a:ext cx="1100700" cy="123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1"/>
                </a:solidFill>
              </a:rPr>
              <a:t>#1 </a:t>
            </a:r>
            <a:endParaRPr sz="2400">
              <a:solidFill>
                <a:schemeClr val="lt1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lt1"/>
                </a:solidFill>
              </a:rPr>
              <a:t>DAD</a:t>
            </a:r>
            <a:endParaRPr sz="2400">
              <a:solidFill>
                <a:schemeClr val="lt1"/>
              </a:solidFill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9" name="Google Shape;2229;p59"/>
          <p:cNvSpPr txBox="1">
            <a:spLocks noGrp="1"/>
          </p:cNvSpPr>
          <p:nvPr>
            <p:ph type="title" idx="4"/>
          </p:nvPr>
        </p:nvSpPr>
        <p:spPr>
          <a:xfrm>
            <a:off x="755375" y="1410175"/>
            <a:ext cx="2966100" cy="965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24h 37m</a:t>
            </a:r>
            <a:endParaRPr/>
          </a:p>
        </p:txBody>
      </p:sp>
      <p:sp>
        <p:nvSpPr>
          <p:cNvPr id="2230" name="Google Shape;2230;p59"/>
          <p:cNvSpPr txBox="1">
            <a:spLocks noGrp="1"/>
          </p:cNvSpPr>
          <p:nvPr>
            <p:ph type="subTitle" idx="5"/>
          </p:nvPr>
        </p:nvSpPr>
        <p:spPr>
          <a:xfrm flipH="1">
            <a:off x="1491325" y="981775"/>
            <a:ext cx="1494300" cy="57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is Jupiter’s rotation period</a:t>
            </a:r>
            <a:endParaRPr/>
          </a:p>
        </p:txBody>
      </p:sp>
      <p:sp>
        <p:nvSpPr>
          <p:cNvPr id="2231" name="Google Shape;2231;p59"/>
          <p:cNvSpPr txBox="1">
            <a:spLocks noGrp="1"/>
          </p:cNvSpPr>
          <p:nvPr>
            <p:ph type="subTitle" idx="3"/>
          </p:nvPr>
        </p:nvSpPr>
        <p:spPr>
          <a:xfrm flipH="1">
            <a:off x="5696275" y="981775"/>
            <a:ext cx="2348700" cy="57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is the speed of sound in air at 20 degrees Celsius</a:t>
            </a:r>
            <a:endParaRPr/>
          </a:p>
        </p:txBody>
      </p:sp>
      <p:sp>
        <p:nvSpPr>
          <p:cNvPr id="2232" name="Google Shape;2232;p59"/>
          <p:cNvSpPr txBox="1">
            <a:spLocks noGrp="1"/>
          </p:cNvSpPr>
          <p:nvPr>
            <p:ph type="title" idx="2"/>
          </p:nvPr>
        </p:nvSpPr>
        <p:spPr>
          <a:xfrm>
            <a:off x="5317250" y="1553875"/>
            <a:ext cx="3106800" cy="821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343 m/s</a:t>
            </a:r>
            <a:endParaRPr/>
          </a:p>
        </p:txBody>
      </p:sp>
      <p:grpSp>
        <p:nvGrpSpPr>
          <p:cNvPr id="2233" name="Google Shape;2233;p59"/>
          <p:cNvGrpSpPr/>
          <p:nvPr/>
        </p:nvGrpSpPr>
        <p:grpSpPr>
          <a:xfrm>
            <a:off x="3514736" y="2445820"/>
            <a:ext cx="2114527" cy="2240182"/>
            <a:chOff x="3039925" y="1976525"/>
            <a:chExt cx="859075" cy="910125"/>
          </a:xfrm>
        </p:grpSpPr>
        <p:sp>
          <p:nvSpPr>
            <p:cNvPr id="2234" name="Google Shape;2234;p59"/>
            <p:cNvSpPr/>
            <p:nvPr/>
          </p:nvSpPr>
          <p:spPr>
            <a:xfrm>
              <a:off x="3305175" y="2568150"/>
              <a:ext cx="287000" cy="318500"/>
            </a:xfrm>
            <a:custGeom>
              <a:avLst/>
              <a:gdLst/>
              <a:ahLst/>
              <a:cxnLst/>
              <a:rect l="l" t="t" r="r" b="b"/>
              <a:pathLst>
                <a:path w="11480" h="12740" extrusionOk="0">
                  <a:moveTo>
                    <a:pt x="7800" y="0"/>
                  </a:moveTo>
                  <a:lnTo>
                    <a:pt x="4738" y="13"/>
                  </a:lnTo>
                  <a:lnTo>
                    <a:pt x="4662" y="13"/>
                  </a:lnTo>
                  <a:cubicBezTo>
                    <a:pt x="4662" y="214"/>
                    <a:pt x="4650" y="416"/>
                    <a:pt x="4650" y="630"/>
                  </a:cubicBezTo>
                  <a:cubicBezTo>
                    <a:pt x="4562" y="2420"/>
                    <a:pt x="4549" y="4209"/>
                    <a:pt x="4486" y="5998"/>
                  </a:cubicBezTo>
                  <a:cubicBezTo>
                    <a:pt x="4461" y="6792"/>
                    <a:pt x="4461" y="7598"/>
                    <a:pt x="4373" y="8380"/>
                  </a:cubicBezTo>
                  <a:cubicBezTo>
                    <a:pt x="4297" y="9035"/>
                    <a:pt x="3932" y="9615"/>
                    <a:pt x="3365" y="9942"/>
                  </a:cubicBezTo>
                  <a:cubicBezTo>
                    <a:pt x="3100" y="10119"/>
                    <a:pt x="2823" y="10295"/>
                    <a:pt x="2545" y="10446"/>
                  </a:cubicBezTo>
                  <a:cubicBezTo>
                    <a:pt x="2004" y="10774"/>
                    <a:pt x="1424" y="11038"/>
                    <a:pt x="819" y="11227"/>
                  </a:cubicBezTo>
                  <a:cubicBezTo>
                    <a:pt x="630" y="11278"/>
                    <a:pt x="454" y="11379"/>
                    <a:pt x="315" y="11517"/>
                  </a:cubicBezTo>
                  <a:cubicBezTo>
                    <a:pt x="0" y="11795"/>
                    <a:pt x="51" y="12198"/>
                    <a:pt x="416" y="12425"/>
                  </a:cubicBezTo>
                  <a:cubicBezTo>
                    <a:pt x="580" y="12513"/>
                    <a:pt x="756" y="12563"/>
                    <a:pt x="933" y="12576"/>
                  </a:cubicBezTo>
                  <a:cubicBezTo>
                    <a:pt x="1802" y="12689"/>
                    <a:pt x="2671" y="12740"/>
                    <a:pt x="3554" y="12740"/>
                  </a:cubicBezTo>
                  <a:cubicBezTo>
                    <a:pt x="4725" y="12727"/>
                    <a:pt x="5910" y="12727"/>
                    <a:pt x="7094" y="12702"/>
                  </a:cubicBezTo>
                  <a:cubicBezTo>
                    <a:pt x="8115" y="12689"/>
                    <a:pt x="9136" y="12651"/>
                    <a:pt x="10156" y="12576"/>
                  </a:cubicBezTo>
                  <a:cubicBezTo>
                    <a:pt x="10396" y="12563"/>
                    <a:pt x="10635" y="12538"/>
                    <a:pt x="10862" y="12475"/>
                  </a:cubicBezTo>
                  <a:cubicBezTo>
                    <a:pt x="11139" y="12399"/>
                    <a:pt x="11353" y="12273"/>
                    <a:pt x="11416" y="12021"/>
                  </a:cubicBezTo>
                  <a:cubicBezTo>
                    <a:pt x="11480" y="11769"/>
                    <a:pt x="11328" y="11568"/>
                    <a:pt x="11101" y="11416"/>
                  </a:cubicBezTo>
                  <a:cubicBezTo>
                    <a:pt x="10925" y="11303"/>
                    <a:pt x="10736" y="11202"/>
                    <a:pt x="10534" y="11114"/>
                  </a:cubicBezTo>
                  <a:cubicBezTo>
                    <a:pt x="10245" y="10988"/>
                    <a:pt x="9955" y="10875"/>
                    <a:pt x="9678" y="10736"/>
                  </a:cubicBezTo>
                  <a:cubicBezTo>
                    <a:pt x="9148" y="10509"/>
                    <a:pt x="8682" y="10182"/>
                    <a:pt x="8291" y="9778"/>
                  </a:cubicBezTo>
                  <a:cubicBezTo>
                    <a:pt x="8102" y="9589"/>
                    <a:pt x="7976" y="9350"/>
                    <a:pt x="7901" y="9098"/>
                  </a:cubicBezTo>
                  <a:cubicBezTo>
                    <a:pt x="7838" y="8783"/>
                    <a:pt x="7800" y="8455"/>
                    <a:pt x="7800" y="8128"/>
                  </a:cubicBezTo>
                  <a:cubicBezTo>
                    <a:pt x="7699" y="6326"/>
                    <a:pt x="7724" y="4524"/>
                    <a:pt x="7699" y="2722"/>
                  </a:cubicBezTo>
                  <a:cubicBezTo>
                    <a:pt x="7687" y="1815"/>
                    <a:pt x="7750" y="907"/>
                    <a:pt x="7800" y="0"/>
                  </a:cubicBezTo>
                  <a:close/>
                </a:path>
              </a:pathLst>
            </a:custGeom>
            <a:solidFill>
              <a:srgbClr val="F8B9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59"/>
            <p:cNvSpPr/>
            <p:nvPr/>
          </p:nvSpPr>
          <p:spPr>
            <a:xfrm>
              <a:off x="3360750" y="2833625"/>
              <a:ext cx="51725" cy="32825"/>
            </a:xfrm>
            <a:custGeom>
              <a:avLst/>
              <a:gdLst/>
              <a:ahLst/>
              <a:cxnLst/>
              <a:rect l="l" t="t" r="r" b="b"/>
              <a:pathLst>
                <a:path w="2069" h="1313" extrusionOk="0">
                  <a:moveTo>
                    <a:pt x="1725" y="0"/>
                  </a:moveTo>
                  <a:cubicBezTo>
                    <a:pt x="1684" y="0"/>
                    <a:pt x="1640" y="13"/>
                    <a:pt x="1595" y="41"/>
                  </a:cubicBezTo>
                  <a:lnTo>
                    <a:pt x="234" y="848"/>
                  </a:lnTo>
                  <a:cubicBezTo>
                    <a:pt x="0" y="986"/>
                    <a:pt x="143" y="1313"/>
                    <a:pt x="360" y="1313"/>
                  </a:cubicBezTo>
                  <a:cubicBezTo>
                    <a:pt x="400" y="1313"/>
                    <a:pt x="443" y="1302"/>
                    <a:pt x="486" y="1276"/>
                  </a:cubicBezTo>
                  <a:lnTo>
                    <a:pt x="1847" y="457"/>
                  </a:lnTo>
                  <a:cubicBezTo>
                    <a:pt x="2069" y="331"/>
                    <a:pt x="1937" y="0"/>
                    <a:pt x="17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59"/>
            <p:cNvSpPr/>
            <p:nvPr/>
          </p:nvSpPr>
          <p:spPr>
            <a:xfrm>
              <a:off x="3421475" y="2830325"/>
              <a:ext cx="24975" cy="45200"/>
            </a:xfrm>
            <a:custGeom>
              <a:avLst/>
              <a:gdLst/>
              <a:ahLst/>
              <a:cxnLst/>
              <a:rect l="l" t="t" r="r" b="b"/>
              <a:pathLst>
                <a:path w="999" h="1808" extrusionOk="0">
                  <a:moveTo>
                    <a:pt x="697" y="1"/>
                  </a:moveTo>
                  <a:cubicBezTo>
                    <a:pt x="598" y="1"/>
                    <a:pt x="499" y="53"/>
                    <a:pt x="464" y="173"/>
                  </a:cubicBezTo>
                  <a:cubicBezTo>
                    <a:pt x="325" y="614"/>
                    <a:pt x="199" y="1056"/>
                    <a:pt x="61" y="1497"/>
                  </a:cubicBezTo>
                  <a:cubicBezTo>
                    <a:pt x="0" y="1686"/>
                    <a:pt x="150" y="1808"/>
                    <a:pt x="298" y="1808"/>
                  </a:cubicBezTo>
                  <a:cubicBezTo>
                    <a:pt x="395" y="1808"/>
                    <a:pt x="492" y="1755"/>
                    <a:pt x="527" y="1635"/>
                  </a:cubicBezTo>
                  <a:cubicBezTo>
                    <a:pt x="666" y="1194"/>
                    <a:pt x="804" y="753"/>
                    <a:pt x="930" y="312"/>
                  </a:cubicBezTo>
                  <a:cubicBezTo>
                    <a:pt x="999" y="122"/>
                    <a:pt x="847" y="1"/>
                    <a:pt x="6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59"/>
            <p:cNvSpPr/>
            <p:nvPr/>
          </p:nvSpPr>
          <p:spPr>
            <a:xfrm>
              <a:off x="3464450" y="2829050"/>
              <a:ext cx="25275" cy="44750"/>
            </a:xfrm>
            <a:custGeom>
              <a:avLst/>
              <a:gdLst/>
              <a:ahLst/>
              <a:cxnLst/>
              <a:rect l="l" t="t" r="r" b="b"/>
              <a:pathLst>
                <a:path w="1011" h="1790" extrusionOk="0">
                  <a:moveTo>
                    <a:pt x="294" y="1"/>
                  </a:moveTo>
                  <a:cubicBezTo>
                    <a:pt x="145" y="1"/>
                    <a:pt x="0" y="119"/>
                    <a:pt x="68" y="300"/>
                  </a:cubicBezTo>
                  <a:lnTo>
                    <a:pt x="471" y="1611"/>
                  </a:lnTo>
                  <a:cubicBezTo>
                    <a:pt x="511" y="1736"/>
                    <a:pt x="611" y="1789"/>
                    <a:pt x="711" y="1789"/>
                  </a:cubicBezTo>
                  <a:cubicBezTo>
                    <a:pt x="861" y="1789"/>
                    <a:pt x="1011" y="1667"/>
                    <a:pt x="950" y="1485"/>
                  </a:cubicBezTo>
                  <a:lnTo>
                    <a:pt x="534" y="174"/>
                  </a:lnTo>
                  <a:cubicBezTo>
                    <a:pt x="494" y="53"/>
                    <a:pt x="393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59"/>
            <p:cNvSpPr/>
            <p:nvPr/>
          </p:nvSpPr>
          <p:spPr>
            <a:xfrm>
              <a:off x="3499225" y="2831575"/>
              <a:ext cx="55475" cy="36550"/>
            </a:xfrm>
            <a:custGeom>
              <a:avLst/>
              <a:gdLst/>
              <a:ahLst/>
              <a:cxnLst/>
              <a:rect l="l" t="t" r="r" b="b"/>
              <a:pathLst>
                <a:path w="2219" h="1462" extrusionOk="0">
                  <a:moveTo>
                    <a:pt x="383" y="0"/>
                  </a:moveTo>
                  <a:cubicBezTo>
                    <a:pt x="181" y="0"/>
                    <a:pt x="0" y="254"/>
                    <a:pt x="189" y="413"/>
                  </a:cubicBezTo>
                  <a:cubicBezTo>
                    <a:pt x="655" y="816"/>
                    <a:pt x="1172" y="1157"/>
                    <a:pt x="1727" y="1434"/>
                  </a:cubicBezTo>
                  <a:cubicBezTo>
                    <a:pt x="1764" y="1453"/>
                    <a:pt x="1802" y="1461"/>
                    <a:pt x="1837" y="1461"/>
                  </a:cubicBezTo>
                  <a:cubicBezTo>
                    <a:pt x="2063" y="1461"/>
                    <a:pt x="2218" y="1125"/>
                    <a:pt x="1979" y="1006"/>
                  </a:cubicBezTo>
                  <a:cubicBezTo>
                    <a:pt x="1462" y="753"/>
                    <a:pt x="971" y="438"/>
                    <a:pt x="542" y="60"/>
                  </a:cubicBezTo>
                  <a:cubicBezTo>
                    <a:pt x="492" y="18"/>
                    <a:pt x="437" y="0"/>
                    <a:pt x="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59"/>
            <p:cNvSpPr/>
            <p:nvPr/>
          </p:nvSpPr>
          <p:spPr>
            <a:xfrm>
              <a:off x="3039925" y="2110275"/>
              <a:ext cx="859075" cy="531925"/>
            </a:xfrm>
            <a:custGeom>
              <a:avLst/>
              <a:gdLst/>
              <a:ahLst/>
              <a:cxnLst/>
              <a:rect l="l" t="t" r="r" b="b"/>
              <a:pathLst>
                <a:path w="34363" h="21277" extrusionOk="0">
                  <a:moveTo>
                    <a:pt x="3029" y="4689"/>
                  </a:moveTo>
                  <a:cubicBezTo>
                    <a:pt x="3069" y="4689"/>
                    <a:pt x="3110" y="4691"/>
                    <a:pt x="3150" y="4694"/>
                  </a:cubicBezTo>
                  <a:cubicBezTo>
                    <a:pt x="3528" y="4719"/>
                    <a:pt x="3906" y="4832"/>
                    <a:pt x="4247" y="4996"/>
                  </a:cubicBezTo>
                  <a:cubicBezTo>
                    <a:pt x="5116" y="5412"/>
                    <a:pt x="5910" y="5966"/>
                    <a:pt x="6590" y="6647"/>
                  </a:cubicBezTo>
                  <a:cubicBezTo>
                    <a:pt x="6805" y="6848"/>
                    <a:pt x="7006" y="7063"/>
                    <a:pt x="7220" y="7277"/>
                  </a:cubicBezTo>
                  <a:cubicBezTo>
                    <a:pt x="7309" y="7352"/>
                    <a:pt x="7359" y="7453"/>
                    <a:pt x="7384" y="7554"/>
                  </a:cubicBezTo>
                  <a:cubicBezTo>
                    <a:pt x="7649" y="9167"/>
                    <a:pt x="8140" y="10742"/>
                    <a:pt x="8833" y="12216"/>
                  </a:cubicBezTo>
                  <a:cubicBezTo>
                    <a:pt x="8884" y="12317"/>
                    <a:pt x="8859" y="12431"/>
                    <a:pt x="8770" y="12494"/>
                  </a:cubicBezTo>
                  <a:cubicBezTo>
                    <a:pt x="8304" y="13035"/>
                    <a:pt x="7674" y="13426"/>
                    <a:pt x="6994" y="13615"/>
                  </a:cubicBezTo>
                  <a:cubicBezTo>
                    <a:pt x="6678" y="13714"/>
                    <a:pt x="6374" y="13762"/>
                    <a:pt x="6084" y="13762"/>
                  </a:cubicBezTo>
                  <a:cubicBezTo>
                    <a:pt x="5448" y="13762"/>
                    <a:pt x="4875" y="13531"/>
                    <a:pt x="4373" y="13098"/>
                  </a:cubicBezTo>
                  <a:cubicBezTo>
                    <a:pt x="3629" y="12468"/>
                    <a:pt x="3050" y="11675"/>
                    <a:pt x="2684" y="10780"/>
                  </a:cubicBezTo>
                  <a:cubicBezTo>
                    <a:pt x="2294" y="9860"/>
                    <a:pt x="2004" y="8890"/>
                    <a:pt x="1815" y="7907"/>
                  </a:cubicBezTo>
                  <a:cubicBezTo>
                    <a:pt x="1739" y="7491"/>
                    <a:pt x="1689" y="7075"/>
                    <a:pt x="1676" y="6647"/>
                  </a:cubicBezTo>
                  <a:cubicBezTo>
                    <a:pt x="1651" y="6193"/>
                    <a:pt x="1739" y="5740"/>
                    <a:pt x="1928" y="5324"/>
                  </a:cubicBezTo>
                  <a:cubicBezTo>
                    <a:pt x="2114" y="4894"/>
                    <a:pt x="2556" y="4689"/>
                    <a:pt x="3029" y="4689"/>
                  </a:cubicBezTo>
                  <a:close/>
                  <a:moveTo>
                    <a:pt x="30890" y="4699"/>
                  </a:moveTo>
                  <a:cubicBezTo>
                    <a:pt x="31354" y="4699"/>
                    <a:pt x="31798" y="4899"/>
                    <a:pt x="32107" y="5261"/>
                  </a:cubicBezTo>
                  <a:cubicBezTo>
                    <a:pt x="32334" y="5538"/>
                    <a:pt x="32485" y="5866"/>
                    <a:pt x="32548" y="6231"/>
                  </a:cubicBezTo>
                  <a:cubicBezTo>
                    <a:pt x="32624" y="6634"/>
                    <a:pt x="32687" y="7050"/>
                    <a:pt x="32712" y="7466"/>
                  </a:cubicBezTo>
                  <a:cubicBezTo>
                    <a:pt x="32712" y="8109"/>
                    <a:pt x="32611" y="8764"/>
                    <a:pt x="32410" y="9381"/>
                  </a:cubicBezTo>
                  <a:cubicBezTo>
                    <a:pt x="32145" y="10377"/>
                    <a:pt x="31691" y="11322"/>
                    <a:pt x="31099" y="12166"/>
                  </a:cubicBezTo>
                  <a:cubicBezTo>
                    <a:pt x="30444" y="13098"/>
                    <a:pt x="29474" y="13766"/>
                    <a:pt x="28365" y="14018"/>
                  </a:cubicBezTo>
                  <a:cubicBezTo>
                    <a:pt x="28165" y="14075"/>
                    <a:pt x="27961" y="14103"/>
                    <a:pt x="27757" y="14103"/>
                  </a:cubicBezTo>
                  <a:cubicBezTo>
                    <a:pt x="27242" y="14103"/>
                    <a:pt x="26734" y="13924"/>
                    <a:pt x="26336" y="13590"/>
                  </a:cubicBezTo>
                  <a:cubicBezTo>
                    <a:pt x="25782" y="13161"/>
                    <a:pt x="25303" y="12657"/>
                    <a:pt x="24912" y="12078"/>
                  </a:cubicBezTo>
                  <a:cubicBezTo>
                    <a:pt x="24824" y="11952"/>
                    <a:pt x="24799" y="11775"/>
                    <a:pt x="24874" y="11637"/>
                  </a:cubicBezTo>
                  <a:cubicBezTo>
                    <a:pt x="25341" y="10477"/>
                    <a:pt x="25744" y="9293"/>
                    <a:pt x="26084" y="8096"/>
                  </a:cubicBezTo>
                  <a:cubicBezTo>
                    <a:pt x="26122" y="7945"/>
                    <a:pt x="26185" y="7819"/>
                    <a:pt x="26286" y="7705"/>
                  </a:cubicBezTo>
                  <a:cubicBezTo>
                    <a:pt x="26588" y="7390"/>
                    <a:pt x="26865" y="7075"/>
                    <a:pt x="27180" y="6785"/>
                  </a:cubicBezTo>
                  <a:cubicBezTo>
                    <a:pt x="27936" y="6080"/>
                    <a:pt x="28793" y="5475"/>
                    <a:pt x="29738" y="5021"/>
                  </a:cubicBezTo>
                  <a:cubicBezTo>
                    <a:pt x="30015" y="4870"/>
                    <a:pt x="30318" y="4769"/>
                    <a:pt x="30633" y="4719"/>
                  </a:cubicBezTo>
                  <a:cubicBezTo>
                    <a:pt x="30719" y="4705"/>
                    <a:pt x="30805" y="4699"/>
                    <a:pt x="30890" y="4699"/>
                  </a:cubicBezTo>
                  <a:close/>
                  <a:moveTo>
                    <a:pt x="13597" y="1"/>
                  </a:moveTo>
                  <a:cubicBezTo>
                    <a:pt x="12437" y="1"/>
                    <a:pt x="11278" y="6"/>
                    <a:pt x="10119" y="6"/>
                  </a:cubicBezTo>
                  <a:cubicBezTo>
                    <a:pt x="8985" y="6"/>
                    <a:pt x="7851" y="44"/>
                    <a:pt x="6716" y="107"/>
                  </a:cubicBezTo>
                  <a:cubicBezTo>
                    <a:pt x="6401" y="120"/>
                    <a:pt x="6074" y="170"/>
                    <a:pt x="5771" y="258"/>
                  </a:cubicBezTo>
                  <a:cubicBezTo>
                    <a:pt x="5419" y="334"/>
                    <a:pt x="5116" y="548"/>
                    <a:pt x="4940" y="850"/>
                  </a:cubicBezTo>
                  <a:cubicBezTo>
                    <a:pt x="4725" y="1216"/>
                    <a:pt x="4814" y="1594"/>
                    <a:pt x="5167" y="1859"/>
                  </a:cubicBezTo>
                  <a:cubicBezTo>
                    <a:pt x="5330" y="1985"/>
                    <a:pt x="5532" y="2073"/>
                    <a:pt x="5734" y="2123"/>
                  </a:cubicBezTo>
                  <a:cubicBezTo>
                    <a:pt x="5935" y="2174"/>
                    <a:pt x="6124" y="2224"/>
                    <a:pt x="6326" y="2249"/>
                  </a:cubicBezTo>
                  <a:cubicBezTo>
                    <a:pt x="6540" y="2287"/>
                    <a:pt x="6527" y="2287"/>
                    <a:pt x="6565" y="2463"/>
                  </a:cubicBezTo>
                  <a:cubicBezTo>
                    <a:pt x="6666" y="2892"/>
                    <a:pt x="6716" y="3320"/>
                    <a:pt x="6767" y="3749"/>
                  </a:cubicBezTo>
                  <a:cubicBezTo>
                    <a:pt x="6805" y="3988"/>
                    <a:pt x="6830" y="4215"/>
                    <a:pt x="6868" y="4505"/>
                  </a:cubicBezTo>
                  <a:lnTo>
                    <a:pt x="6691" y="4391"/>
                  </a:lnTo>
                  <a:cubicBezTo>
                    <a:pt x="6275" y="4114"/>
                    <a:pt x="5860" y="3862"/>
                    <a:pt x="5419" y="3648"/>
                  </a:cubicBezTo>
                  <a:cubicBezTo>
                    <a:pt x="4723" y="3294"/>
                    <a:pt x="3956" y="3105"/>
                    <a:pt x="3176" y="3105"/>
                  </a:cubicBezTo>
                  <a:cubicBezTo>
                    <a:pt x="3150" y="3105"/>
                    <a:pt x="3125" y="3106"/>
                    <a:pt x="3100" y="3106"/>
                  </a:cubicBezTo>
                  <a:cubicBezTo>
                    <a:pt x="1903" y="3131"/>
                    <a:pt x="907" y="3711"/>
                    <a:pt x="454" y="4656"/>
                  </a:cubicBezTo>
                  <a:cubicBezTo>
                    <a:pt x="202" y="5248"/>
                    <a:pt x="63" y="5891"/>
                    <a:pt x="51" y="6533"/>
                  </a:cubicBezTo>
                  <a:cubicBezTo>
                    <a:pt x="0" y="7617"/>
                    <a:pt x="114" y="8701"/>
                    <a:pt x="391" y="9747"/>
                  </a:cubicBezTo>
                  <a:cubicBezTo>
                    <a:pt x="668" y="10931"/>
                    <a:pt x="1172" y="12040"/>
                    <a:pt x="1865" y="13035"/>
                  </a:cubicBezTo>
                  <a:cubicBezTo>
                    <a:pt x="2256" y="13615"/>
                    <a:pt x="2747" y="14119"/>
                    <a:pt x="3314" y="14522"/>
                  </a:cubicBezTo>
                  <a:cubicBezTo>
                    <a:pt x="4007" y="15001"/>
                    <a:pt x="4826" y="15291"/>
                    <a:pt x="5671" y="15354"/>
                  </a:cubicBezTo>
                  <a:cubicBezTo>
                    <a:pt x="5797" y="15366"/>
                    <a:pt x="5923" y="15372"/>
                    <a:pt x="6049" y="15372"/>
                  </a:cubicBezTo>
                  <a:cubicBezTo>
                    <a:pt x="6715" y="15372"/>
                    <a:pt x="7371" y="15206"/>
                    <a:pt x="7964" y="14888"/>
                  </a:cubicBezTo>
                  <a:cubicBezTo>
                    <a:pt x="8455" y="14611"/>
                    <a:pt x="8922" y="14283"/>
                    <a:pt x="9337" y="13905"/>
                  </a:cubicBezTo>
                  <a:cubicBezTo>
                    <a:pt x="9400" y="13842"/>
                    <a:pt x="9463" y="13791"/>
                    <a:pt x="9552" y="13741"/>
                  </a:cubicBezTo>
                  <a:cubicBezTo>
                    <a:pt x="9602" y="13791"/>
                    <a:pt x="9640" y="13842"/>
                    <a:pt x="9665" y="13905"/>
                  </a:cubicBezTo>
                  <a:cubicBezTo>
                    <a:pt x="9892" y="14333"/>
                    <a:pt x="10156" y="14749"/>
                    <a:pt x="10434" y="15140"/>
                  </a:cubicBezTo>
                  <a:cubicBezTo>
                    <a:pt x="11341" y="16463"/>
                    <a:pt x="12614" y="17471"/>
                    <a:pt x="14101" y="18063"/>
                  </a:cubicBezTo>
                  <a:cubicBezTo>
                    <a:pt x="14201" y="18076"/>
                    <a:pt x="14277" y="18177"/>
                    <a:pt x="14277" y="18290"/>
                  </a:cubicBezTo>
                  <a:cubicBezTo>
                    <a:pt x="14290" y="18681"/>
                    <a:pt x="14315" y="19071"/>
                    <a:pt x="14340" y="19462"/>
                  </a:cubicBezTo>
                  <a:cubicBezTo>
                    <a:pt x="14340" y="20016"/>
                    <a:pt x="14680" y="20508"/>
                    <a:pt x="15197" y="20722"/>
                  </a:cubicBezTo>
                  <a:cubicBezTo>
                    <a:pt x="15235" y="20735"/>
                    <a:pt x="15260" y="20760"/>
                    <a:pt x="15272" y="20785"/>
                  </a:cubicBezTo>
                  <a:cubicBezTo>
                    <a:pt x="15285" y="20823"/>
                    <a:pt x="15298" y="20861"/>
                    <a:pt x="15285" y="20898"/>
                  </a:cubicBezTo>
                  <a:cubicBezTo>
                    <a:pt x="15285" y="21024"/>
                    <a:pt x="15285" y="21150"/>
                    <a:pt x="15272" y="21276"/>
                  </a:cubicBezTo>
                  <a:lnTo>
                    <a:pt x="15348" y="21276"/>
                  </a:lnTo>
                  <a:lnTo>
                    <a:pt x="18410" y="21264"/>
                  </a:lnTo>
                  <a:cubicBezTo>
                    <a:pt x="18423" y="21100"/>
                    <a:pt x="18423" y="20936"/>
                    <a:pt x="18435" y="20772"/>
                  </a:cubicBezTo>
                  <a:lnTo>
                    <a:pt x="18435" y="20609"/>
                  </a:lnTo>
                  <a:cubicBezTo>
                    <a:pt x="18435" y="20533"/>
                    <a:pt x="18473" y="20457"/>
                    <a:pt x="18549" y="20407"/>
                  </a:cubicBezTo>
                  <a:cubicBezTo>
                    <a:pt x="18864" y="20205"/>
                    <a:pt x="19090" y="19903"/>
                    <a:pt x="19204" y="19550"/>
                  </a:cubicBezTo>
                  <a:cubicBezTo>
                    <a:pt x="19330" y="19159"/>
                    <a:pt x="19393" y="18744"/>
                    <a:pt x="19406" y="18340"/>
                  </a:cubicBezTo>
                  <a:cubicBezTo>
                    <a:pt x="19406" y="18240"/>
                    <a:pt x="19469" y="18151"/>
                    <a:pt x="19569" y="18126"/>
                  </a:cubicBezTo>
                  <a:cubicBezTo>
                    <a:pt x="19796" y="18038"/>
                    <a:pt x="20023" y="17912"/>
                    <a:pt x="20225" y="17773"/>
                  </a:cubicBezTo>
                  <a:cubicBezTo>
                    <a:pt x="20678" y="17484"/>
                    <a:pt x="21107" y="17143"/>
                    <a:pt x="21510" y="16778"/>
                  </a:cubicBezTo>
                  <a:cubicBezTo>
                    <a:pt x="22455" y="15908"/>
                    <a:pt x="23236" y="14900"/>
                    <a:pt x="23866" y="13779"/>
                  </a:cubicBezTo>
                  <a:cubicBezTo>
                    <a:pt x="23879" y="13716"/>
                    <a:pt x="23929" y="13653"/>
                    <a:pt x="23980" y="13602"/>
                  </a:cubicBezTo>
                  <a:cubicBezTo>
                    <a:pt x="24055" y="13665"/>
                    <a:pt x="24118" y="13741"/>
                    <a:pt x="24169" y="13817"/>
                  </a:cubicBezTo>
                  <a:cubicBezTo>
                    <a:pt x="24471" y="14220"/>
                    <a:pt x="24799" y="14598"/>
                    <a:pt x="25152" y="14938"/>
                  </a:cubicBezTo>
                  <a:cubicBezTo>
                    <a:pt x="25880" y="15602"/>
                    <a:pt x="26763" y="15884"/>
                    <a:pt x="27746" y="15884"/>
                  </a:cubicBezTo>
                  <a:cubicBezTo>
                    <a:pt x="27920" y="15884"/>
                    <a:pt x="28097" y="15875"/>
                    <a:pt x="28277" y="15858"/>
                  </a:cubicBezTo>
                  <a:cubicBezTo>
                    <a:pt x="29020" y="15757"/>
                    <a:pt x="29738" y="15530"/>
                    <a:pt x="30393" y="15165"/>
                  </a:cubicBezTo>
                  <a:cubicBezTo>
                    <a:pt x="31616" y="14548"/>
                    <a:pt x="32548" y="13716"/>
                    <a:pt x="33128" y="12594"/>
                  </a:cubicBezTo>
                  <a:cubicBezTo>
                    <a:pt x="33329" y="12229"/>
                    <a:pt x="33506" y="11838"/>
                    <a:pt x="33657" y="11448"/>
                  </a:cubicBezTo>
                  <a:cubicBezTo>
                    <a:pt x="34086" y="10364"/>
                    <a:pt x="34312" y="9217"/>
                    <a:pt x="34338" y="8058"/>
                  </a:cubicBezTo>
                  <a:cubicBezTo>
                    <a:pt x="34363" y="7315"/>
                    <a:pt x="34262" y="6571"/>
                    <a:pt x="34035" y="5866"/>
                  </a:cubicBezTo>
                  <a:cubicBezTo>
                    <a:pt x="33871" y="5311"/>
                    <a:pt x="33619" y="4782"/>
                    <a:pt x="33279" y="4316"/>
                  </a:cubicBezTo>
                  <a:cubicBezTo>
                    <a:pt x="32788" y="3660"/>
                    <a:pt x="32082" y="3295"/>
                    <a:pt x="31162" y="3257"/>
                  </a:cubicBezTo>
                  <a:cubicBezTo>
                    <a:pt x="30683" y="3257"/>
                    <a:pt x="30217" y="3333"/>
                    <a:pt x="29776" y="3484"/>
                  </a:cubicBezTo>
                  <a:cubicBezTo>
                    <a:pt x="28831" y="3786"/>
                    <a:pt x="27949" y="4253"/>
                    <a:pt x="27168" y="4870"/>
                  </a:cubicBezTo>
                  <a:cubicBezTo>
                    <a:pt x="27092" y="4933"/>
                    <a:pt x="27016" y="4996"/>
                    <a:pt x="26916" y="5059"/>
                  </a:cubicBezTo>
                  <a:cubicBezTo>
                    <a:pt x="26878" y="5009"/>
                    <a:pt x="26916" y="4971"/>
                    <a:pt x="26916" y="4933"/>
                  </a:cubicBezTo>
                  <a:cubicBezTo>
                    <a:pt x="27105" y="4177"/>
                    <a:pt x="27306" y="3434"/>
                    <a:pt x="27445" y="2678"/>
                  </a:cubicBezTo>
                  <a:cubicBezTo>
                    <a:pt x="27495" y="2463"/>
                    <a:pt x="27596" y="2363"/>
                    <a:pt x="27861" y="2325"/>
                  </a:cubicBezTo>
                  <a:cubicBezTo>
                    <a:pt x="28277" y="2287"/>
                    <a:pt x="28642" y="2060"/>
                    <a:pt x="28856" y="1695"/>
                  </a:cubicBezTo>
                  <a:cubicBezTo>
                    <a:pt x="29045" y="1342"/>
                    <a:pt x="28957" y="1027"/>
                    <a:pt x="28579" y="800"/>
                  </a:cubicBezTo>
                  <a:cubicBezTo>
                    <a:pt x="28365" y="674"/>
                    <a:pt x="28125" y="586"/>
                    <a:pt x="27873" y="548"/>
                  </a:cubicBezTo>
                  <a:cubicBezTo>
                    <a:pt x="27256" y="447"/>
                    <a:pt x="26638" y="384"/>
                    <a:pt x="26008" y="359"/>
                  </a:cubicBezTo>
                  <a:cubicBezTo>
                    <a:pt x="25278" y="321"/>
                    <a:pt x="24547" y="283"/>
                    <a:pt x="23828" y="246"/>
                  </a:cubicBezTo>
                  <a:cubicBezTo>
                    <a:pt x="22732" y="170"/>
                    <a:pt x="21648" y="107"/>
                    <a:pt x="20552" y="82"/>
                  </a:cubicBezTo>
                  <a:cubicBezTo>
                    <a:pt x="18813" y="57"/>
                    <a:pt x="17074" y="31"/>
                    <a:pt x="15335" y="6"/>
                  </a:cubicBezTo>
                  <a:cubicBezTo>
                    <a:pt x="14756" y="2"/>
                    <a:pt x="14176" y="1"/>
                    <a:pt x="13597" y="1"/>
                  </a:cubicBezTo>
                  <a:close/>
                </a:path>
              </a:pathLst>
            </a:custGeom>
            <a:solidFill>
              <a:srgbClr val="FBD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59"/>
            <p:cNvSpPr/>
            <p:nvPr/>
          </p:nvSpPr>
          <p:spPr>
            <a:xfrm>
              <a:off x="3208775" y="2153250"/>
              <a:ext cx="172950" cy="18325"/>
            </a:xfrm>
            <a:custGeom>
              <a:avLst/>
              <a:gdLst/>
              <a:ahLst/>
              <a:cxnLst/>
              <a:rect l="l" t="t" r="r" b="b"/>
              <a:pathLst>
                <a:path w="6918" h="733" extrusionOk="0">
                  <a:moveTo>
                    <a:pt x="6603" y="1"/>
                  </a:moveTo>
                  <a:cubicBezTo>
                    <a:pt x="6599" y="1"/>
                    <a:pt x="6595" y="1"/>
                    <a:pt x="6590" y="1"/>
                  </a:cubicBezTo>
                  <a:lnTo>
                    <a:pt x="315" y="240"/>
                  </a:lnTo>
                  <a:cubicBezTo>
                    <a:pt x="4" y="253"/>
                    <a:pt x="0" y="732"/>
                    <a:pt x="303" y="732"/>
                  </a:cubicBezTo>
                  <a:cubicBezTo>
                    <a:pt x="307" y="732"/>
                    <a:pt x="311" y="732"/>
                    <a:pt x="315" y="732"/>
                  </a:cubicBezTo>
                  <a:lnTo>
                    <a:pt x="6590" y="492"/>
                  </a:lnTo>
                  <a:cubicBezTo>
                    <a:pt x="6902" y="480"/>
                    <a:pt x="6918" y="1"/>
                    <a:pt x="66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59"/>
            <p:cNvSpPr/>
            <p:nvPr/>
          </p:nvSpPr>
          <p:spPr>
            <a:xfrm>
              <a:off x="3523475" y="2152000"/>
              <a:ext cx="199425" cy="17675"/>
            </a:xfrm>
            <a:custGeom>
              <a:avLst/>
              <a:gdLst/>
              <a:ahLst/>
              <a:cxnLst/>
              <a:rect l="l" t="t" r="r" b="b"/>
              <a:pathLst>
                <a:path w="7977" h="707" extrusionOk="0">
                  <a:moveTo>
                    <a:pt x="316" y="1"/>
                  </a:moveTo>
                  <a:cubicBezTo>
                    <a:pt x="1" y="1"/>
                    <a:pt x="1" y="492"/>
                    <a:pt x="316" y="505"/>
                  </a:cubicBezTo>
                  <a:lnTo>
                    <a:pt x="7649" y="706"/>
                  </a:lnTo>
                  <a:cubicBezTo>
                    <a:pt x="7653" y="706"/>
                    <a:pt x="7657" y="706"/>
                    <a:pt x="7661" y="706"/>
                  </a:cubicBezTo>
                  <a:cubicBezTo>
                    <a:pt x="7977" y="706"/>
                    <a:pt x="7973" y="215"/>
                    <a:pt x="7649" y="215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59"/>
            <p:cNvSpPr/>
            <p:nvPr/>
          </p:nvSpPr>
          <p:spPr>
            <a:xfrm>
              <a:off x="3398400" y="2559000"/>
              <a:ext cx="125725" cy="14850"/>
            </a:xfrm>
            <a:custGeom>
              <a:avLst/>
              <a:gdLst/>
              <a:ahLst/>
              <a:cxnLst/>
              <a:rect l="l" t="t" r="r" b="b"/>
              <a:pathLst>
                <a:path w="5029" h="594" extrusionOk="0">
                  <a:moveTo>
                    <a:pt x="316" y="1"/>
                  </a:moveTo>
                  <a:cubicBezTo>
                    <a:pt x="1" y="1"/>
                    <a:pt x="1" y="492"/>
                    <a:pt x="316" y="492"/>
                  </a:cubicBezTo>
                  <a:lnTo>
                    <a:pt x="4714" y="593"/>
                  </a:lnTo>
                  <a:cubicBezTo>
                    <a:pt x="4718" y="593"/>
                    <a:pt x="4722" y="593"/>
                    <a:pt x="4726" y="593"/>
                  </a:cubicBezTo>
                  <a:cubicBezTo>
                    <a:pt x="5029" y="593"/>
                    <a:pt x="5025" y="114"/>
                    <a:pt x="4714" y="10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59"/>
            <p:cNvSpPr/>
            <p:nvPr/>
          </p:nvSpPr>
          <p:spPr>
            <a:xfrm>
              <a:off x="3421725" y="2629575"/>
              <a:ext cx="79100" cy="12625"/>
            </a:xfrm>
            <a:custGeom>
              <a:avLst/>
              <a:gdLst/>
              <a:ahLst/>
              <a:cxnLst/>
              <a:rect l="l" t="t" r="r" b="b"/>
              <a:pathLst>
                <a:path w="3164" h="505" extrusionOk="0">
                  <a:moveTo>
                    <a:pt x="3163" y="0"/>
                  </a:moveTo>
                  <a:lnTo>
                    <a:pt x="3138" y="13"/>
                  </a:lnTo>
                  <a:lnTo>
                    <a:pt x="89" y="26"/>
                  </a:lnTo>
                  <a:lnTo>
                    <a:pt x="0" y="26"/>
                  </a:lnTo>
                  <a:cubicBezTo>
                    <a:pt x="26" y="63"/>
                    <a:pt x="26" y="101"/>
                    <a:pt x="26" y="139"/>
                  </a:cubicBezTo>
                  <a:cubicBezTo>
                    <a:pt x="13" y="252"/>
                    <a:pt x="13" y="378"/>
                    <a:pt x="13" y="504"/>
                  </a:cubicBezTo>
                  <a:lnTo>
                    <a:pt x="89" y="504"/>
                  </a:lnTo>
                  <a:lnTo>
                    <a:pt x="3138" y="492"/>
                  </a:lnTo>
                  <a:cubicBezTo>
                    <a:pt x="3151" y="328"/>
                    <a:pt x="3163" y="164"/>
                    <a:pt x="31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59"/>
            <p:cNvSpPr/>
            <p:nvPr/>
          </p:nvSpPr>
          <p:spPr>
            <a:xfrm>
              <a:off x="3065625" y="2322375"/>
              <a:ext cx="56150" cy="113150"/>
            </a:xfrm>
            <a:custGeom>
              <a:avLst/>
              <a:gdLst/>
              <a:ahLst/>
              <a:cxnLst/>
              <a:rect l="l" t="t" r="r" b="b"/>
              <a:pathLst>
                <a:path w="2246" h="4526" extrusionOk="0">
                  <a:moveTo>
                    <a:pt x="306" y="1"/>
                  </a:moveTo>
                  <a:cubicBezTo>
                    <a:pt x="163" y="1"/>
                    <a:pt x="0" y="127"/>
                    <a:pt x="31" y="318"/>
                  </a:cubicBezTo>
                  <a:cubicBezTo>
                    <a:pt x="245" y="1792"/>
                    <a:pt x="812" y="3203"/>
                    <a:pt x="1694" y="4413"/>
                  </a:cubicBezTo>
                  <a:cubicBezTo>
                    <a:pt x="1747" y="4493"/>
                    <a:pt x="1823" y="4525"/>
                    <a:pt x="1899" y="4525"/>
                  </a:cubicBezTo>
                  <a:cubicBezTo>
                    <a:pt x="2074" y="4525"/>
                    <a:pt x="2246" y="4349"/>
                    <a:pt x="2122" y="4173"/>
                  </a:cubicBezTo>
                  <a:cubicBezTo>
                    <a:pt x="1266" y="2989"/>
                    <a:pt x="711" y="1628"/>
                    <a:pt x="497" y="179"/>
                  </a:cubicBezTo>
                  <a:cubicBezTo>
                    <a:pt x="482" y="55"/>
                    <a:pt x="398" y="1"/>
                    <a:pt x="3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59"/>
            <p:cNvSpPr/>
            <p:nvPr/>
          </p:nvSpPr>
          <p:spPr>
            <a:xfrm>
              <a:off x="3135575" y="2459350"/>
              <a:ext cx="84750" cy="24575"/>
            </a:xfrm>
            <a:custGeom>
              <a:avLst/>
              <a:gdLst/>
              <a:ahLst/>
              <a:cxnLst/>
              <a:rect l="l" t="t" r="r" b="b"/>
              <a:pathLst>
                <a:path w="3390" h="983" extrusionOk="0">
                  <a:moveTo>
                    <a:pt x="351" y="1"/>
                  </a:moveTo>
                  <a:cubicBezTo>
                    <a:pt x="138" y="1"/>
                    <a:pt x="0" y="324"/>
                    <a:pt x="232" y="471"/>
                  </a:cubicBezTo>
                  <a:cubicBezTo>
                    <a:pt x="744" y="810"/>
                    <a:pt x="1338" y="983"/>
                    <a:pt x="1938" y="983"/>
                  </a:cubicBezTo>
                  <a:cubicBezTo>
                    <a:pt x="2340" y="983"/>
                    <a:pt x="2745" y="905"/>
                    <a:pt x="3130" y="748"/>
                  </a:cubicBezTo>
                  <a:cubicBezTo>
                    <a:pt x="3390" y="658"/>
                    <a:pt x="3315" y="253"/>
                    <a:pt x="3087" y="253"/>
                  </a:cubicBezTo>
                  <a:cubicBezTo>
                    <a:pt x="3061" y="253"/>
                    <a:pt x="3034" y="258"/>
                    <a:pt x="3004" y="270"/>
                  </a:cubicBezTo>
                  <a:cubicBezTo>
                    <a:pt x="2665" y="413"/>
                    <a:pt x="2308" y="484"/>
                    <a:pt x="1953" y="484"/>
                  </a:cubicBezTo>
                  <a:cubicBezTo>
                    <a:pt x="1436" y="484"/>
                    <a:pt x="924" y="334"/>
                    <a:pt x="484" y="43"/>
                  </a:cubicBezTo>
                  <a:cubicBezTo>
                    <a:pt x="438" y="14"/>
                    <a:pt x="393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59"/>
            <p:cNvSpPr/>
            <p:nvPr/>
          </p:nvSpPr>
          <p:spPr>
            <a:xfrm>
              <a:off x="3815075" y="2303300"/>
              <a:ext cx="70225" cy="158675"/>
            </a:xfrm>
            <a:custGeom>
              <a:avLst/>
              <a:gdLst/>
              <a:ahLst/>
              <a:cxnLst/>
              <a:rect l="l" t="t" r="r" b="b"/>
              <a:pathLst>
                <a:path w="2809" h="6347" extrusionOk="0">
                  <a:moveTo>
                    <a:pt x="2566" y="0"/>
                  </a:moveTo>
                  <a:cubicBezTo>
                    <a:pt x="2443" y="0"/>
                    <a:pt x="2317" y="79"/>
                    <a:pt x="2311" y="236"/>
                  </a:cubicBezTo>
                  <a:cubicBezTo>
                    <a:pt x="2160" y="2303"/>
                    <a:pt x="1416" y="4269"/>
                    <a:pt x="144" y="5907"/>
                  </a:cubicBezTo>
                  <a:cubicBezTo>
                    <a:pt x="0" y="6098"/>
                    <a:pt x="168" y="6346"/>
                    <a:pt x="340" y="6346"/>
                  </a:cubicBezTo>
                  <a:cubicBezTo>
                    <a:pt x="395" y="6346"/>
                    <a:pt x="450" y="6321"/>
                    <a:pt x="496" y="6260"/>
                  </a:cubicBezTo>
                  <a:cubicBezTo>
                    <a:pt x="1845" y="4521"/>
                    <a:pt x="2651" y="2429"/>
                    <a:pt x="2802" y="236"/>
                  </a:cubicBezTo>
                  <a:cubicBezTo>
                    <a:pt x="2809" y="79"/>
                    <a:pt x="2689" y="0"/>
                    <a:pt x="25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59"/>
            <p:cNvSpPr/>
            <p:nvPr/>
          </p:nvSpPr>
          <p:spPr>
            <a:xfrm>
              <a:off x="3700125" y="2461175"/>
              <a:ext cx="95175" cy="25000"/>
            </a:xfrm>
            <a:custGeom>
              <a:avLst/>
              <a:gdLst/>
              <a:ahLst/>
              <a:cxnLst/>
              <a:rect l="l" t="t" r="r" b="b"/>
              <a:pathLst>
                <a:path w="3807" h="1000" extrusionOk="0">
                  <a:moveTo>
                    <a:pt x="3436" y="1"/>
                  </a:moveTo>
                  <a:cubicBezTo>
                    <a:pt x="3398" y="1"/>
                    <a:pt x="3358" y="11"/>
                    <a:pt x="3318" y="33"/>
                  </a:cubicBezTo>
                  <a:cubicBezTo>
                    <a:pt x="2730" y="356"/>
                    <a:pt x="2082" y="515"/>
                    <a:pt x="1431" y="515"/>
                  </a:cubicBezTo>
                  <a:cubicBezTo>
                    <a:pt x="1092" y="515"/>
                    <a:pt x="752" y="472"/>
                    <a:pt x="419" y="386"/>
                  </a:cubicBezTo>
                  <a:cubicBezTo>
                    <a:pt x="396" y="380"/>
                    <a:pt x="374" y="377"/>
                    <a:pt x="352" y="377"/>
                  </a:cubicBezTo>
                  <a:cubicBezTo>
                    <a:pt x="88" y="377"/>
                    <a:pt x="1" y="782"/>
                    <a:pt x="281" y="852"/>
                  </a:cubicBezTo>
                  <a:cubicBezTo>
                    <a:pt x="660" y="951"/>
                    <a:pt x="1046" y="1000"/>
                    <a:pt x="1430" y="1000"/>
                  </a:cubicBezTo>
                  <a:cubicBezTo>
                    <a:pt x="2171" y="1000"/>
                    <a:pt x="2906" y="818"/>
                    <a:pt x="3570" y="461"/>
                  </a:cubicBezTo>
                  <a:cubicBezTo>
                    <a:pt x="3806" y="332"/>
                    <a:pt x="3657" y="1"/>
                    <a:pt x="34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59"/>
            <p:cNvSpPr/>
            <p:nvPr/>
          </p:nvSpPr>
          <p:spPr>
            <a:xfrm>
              <a:off x="3248692" y="2006800"/>
              <a:ext cx="77825" cy="63325"/>
            </a:xfrm>
            <a:custGeom>
              <a:avLst/>
              <a:gdLst/>
              <a:ahLst/>
              <a:cxnLst/>
              <a:rect l="l" t="t" r="r" b="b"/>
              <a:pathLst>
                <a:path w="3113" h="2533" extrusionOk="0">
                  <a:moveTo>
                    <a:pt x="369" y="0"/>
                  </a:moveTo>
                  <a:cubicBezTo>
                    <a:pt x="275" y="0"/>
                    <a:pt x="207" y="31"/>
                    <a:pt x="164" y="88"/>
                  </a:cubicBezTo>
                  <a:cubicBezTo>
                    <a:pt x="0" y="277"/>
                    <a:pt x="202" y="730"/>
                    <a:pt x="1034" y="1398"/>
                  </a:cubicBezTo>
                  <a:cubicBezTo>
                    <a:pt x="1853" y="2079"/>
                    <a:pt x="3113" y="2532"/>
                    <a:pt x="3113" y="2532"/>
                  </a:cubicBezTo>
                  <a:cubicBezTo>
                    <a:pt x="3113" y="2532"/>
                    <a:pt x="2432" y="1360"/>
                    <a:pt x="1613" y="693"/>
                  </a:cubicBezTo>
                  <a:cubicBezTo>
                    <a:pt x="1024" y="203"/>
                    <a:pt x="611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59"/>
            <p:cNvSpPr/>
            <p:nvPr/>
          </p:nvSpPr>
          <p:spPr>
            <a:xfrm>
              <a:off x="3449750" y="1976525"/>
              <a:ext cx="23025" cy="96125"/>
            </a:xfrm>
            <a:custGeom>
              <a:avLst/>
              <a:gdLst/>
              <a:ahLst/>
              <a:cxnLst/>
              <a:rect l="l" t="t" r="r" b="b"/>
              <a:pathLst>
                <a:path w="921" h="3845" extrusionOk="0">
                  <a:moveTo>
                    <a:pt x="467" y="1"/>
                  </a:moveTo>
                  <a:cubicBezTo>
                    <a:pt x="215" y="1"/>
                    <a:pt x="1" y="455"/>
                    <a:pt x="1" y="1513"/>
                  </a:cubicBezTo>
                  <a:cubicBezTo>
                    <a:pt x="1" y="2584"/>
                    <a:pt x="467" y="3844"/>
                    <a:pt x="467" y="3844"/>
                  </a:cubicBezTo>
                  <a:cubicBezTo>
                    <a:pt x="467" y="3844"/>
                    <a:pt x="921" y="2571"/>
                    <a:pt x="921" y="1513"/>
                  </a:cubicBezTo>
                  <a:cubicBezTo>
                    <a:pt x="921" y="455"/>
                    <a:pt x="719" y="1"/>
                    <a:pt x="4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59"/>
            <p:cNvSpPr/>
            <p:nvPr/>
          </p:nvSpPr>
          <p:spPr>
            <a:xfrm>
              <a:off x="3620366" y="2002700"/>
              <a:ext cx="76250" cy="65525"/>
            </a:xfrm>
            <a:custGeom>
              <a:avLst/>
              <a:gdLst/>
              <a:ahLst/>
              <a:cxnLst/>
              <a:rect l="l" t="t" r="r" b="b"/>
              <a:pathLst>
                <a:path w="3050" h="2621" extrusionOk="0">
                  <a:moveTo>
                    <a:pt x="2691" y="0"/>
                  </a:moveTo>
                  <a:cubicBezTo>
                    <a:pt x="2447" y="0"/>
                    <a:pt x="2038" y="216"/>
                    <a:pt x="1449" y="731"/>
                  </a:cubicBezTo>
                  <a:cubicBezTo>
                    <a:pt x="643" y="1436"/>
                    <a:pt x="0" y="2621"/>
                    <a:pt x="0" y="2621"/>
                  </a:cubicBezTo>
                  <a:cubicBezTo>
                    <a:pt x="0" y="2621"/>
                    <a:pt x="1260" y="2129"/>
                    <a:pt x="2054" y="1424"/>
                  </a:cubicBezTo>
                  <a:cubicBezTo>
                    <a:pt x="2848" y="718"/>
                    <a:pt x="3050" y="264"/>
                    <a:pt x="2886" y="75"/>
                  </a:cubicBezTo>
                  <a:cubicBezTo>
                    <a:pt x="2840" y="27"/>
                    <a:pt x="2775" y="0"/>
                    <a:pt x="26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2251" name="Google Shape;2251;p59"/>
          <p:cNvCxnSpPr/>
          <p:nvPr/>
        </p:nvCxnSpPr>
        <p:spPr>
          <a:xfrm>
            <a:off x="2299375" y="2518700"/>
            <a:ext cx="1514100" cy="756900"/>
          </a:xfrm>
          <a:prstGeom prst="curvedConnector3">
            <a:avLst>
              <a:gd name="adj1" fmla="val 50000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2252" name="Google Shape;2252;p59"/>
          <p:cNvCxnSpPr/>
          <p:nvPr/>
        </p:nvCxnSpPr>
        <p:spPr>
          <a:xfrm flipH="1">
            <a:off x="5259525" y="2490400"/>
            <a:ext cx="1603200" cy="785400"/>
          </a:xfrm>
          <a:prstGeom prst="curvedConnector3">
            <a:avLst>
              <a:gd name="adj1" fmla="val 50000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oval" w="med" len="med"/>
            <a:tailEnd type="oval" w="med" len="med"/>
          </a:ln>
        </p:spPr>
      </p:cxn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7" name="Google Shape;2257;p60"/>
          <p:cNvSpPr txBox="1">
            <a:spLocks noGrp="1"/>
          </p:cNvSpPr>
          <p:nvPr>
            <p:ph type="title"/>
          </p:nvPr>
        </p:nvSpPr>
        <p:spPr>
          <a:xfrm>
            <a:off x="3327000" y="354225"/>
            <a:ext cx="2490000" cy="63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Our Team</a:t>
            </a:r>
            <a:endParaRPr/>
          </a:p>
        </p:txBody>
      </p:sp>
      <p:sp>
        <p:nvSpPr>
          <p:cNvPr id="2258" name="Google Shape;2258;p60"/>
          <p:cNvSpPr txBox="1">
            <a:spLocks noGrp="1"/>
          </p:cNvSpPr>
          <p:nvPr>
            <p:ph type="subTitle" idx="1"/>
          </p:nvPr>
        </p:nvSpPr>
        <p:spPr>
          <a:xfrm flipH="1">
            <a:off x="6655324" y="2900475"/>
            <a:ext cx="17340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</a:t>
            </a:r>
            <a:endParaRPr/>
          </a:p>
        </p:txBody>
      </p:sp>
      <p:sp>
        <p:nvSpPr>
          <p:cNvPr id="2259" name="Google Shape;2259;p60"/>
          <p:cNvSpPr txBox="1">
            <a:spLocks noGrp="1"/>
          </p:cNvSpPr>
          <p:nvPr>
            <p:ph type="subTitle" idx="2"/>
          </p:nvPr>
        </p:nvSpPr>
        <p:spPr>
          <a:xfrm flipH="1">
            <a:off x="626250" y="2899250"/>
            <a:ext cx="18729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</a:t>
            </a:r>
            <a:endParaRPr/>
          </a:p>
        </p:txBody>
      </p:sp>
      <p:sp>
        <p:nvSpPr>
          <p:cNvPr id="2260" name="Google Shape;2260;p60"/>
          <p:cNvSpPr txBox="1">
            <a:spLocks noGrp="1"/>
          </p:cNvSpPr>
          <p:nvPr>
            <p:ph type="subTitle" idx="3"/>
          </p:nvPr>
        </p:nvSpPr>
        <p:spPr>
          <a:xfrm flipH="1">
            <a:off x="6632818" y="2273008"/>
            <a:ext cx="1681800" cy="63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RICHARD ROE</a:t>
            </a:r>
            <a:endParaRPr/>
          </a:p>
        </p:txBody>
      </p:sp>
      <p:sp>
        <p:nvSpPr>
          <p:cNvPr id="2261" name="Google Shape;2261;p60"/>
          <p:cNvSpPr txBox="1">
            <a:spLocks noGrp="1"/>
          </p:cNvSpPr>
          <p:nvPr>
            <p:ph type="subTitle" idx="4"/>
          </p:nvPr>
        </p:nvSpPr>
        <p:spPr>
          <a:xfrm flipH="1">
            <a:off x="809880" y="2274226"/>
            <a:ext cx="1681800" cy="63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JANIE DOE</a:t>
            </a:r>
            <a:endParaRPr/>
          </a:p>
        </p:txBody>
      </p:sp>
      <p:grpSp>
        <p:nvGrpSpPr>
          <p:cNvPr id="2262" name="Google Shape;2262;p60"/>
          <p:cNvGrpSpPr/>
          <p:nvPr/>
        </p:nvGrpSpPr>
        <p:grpSpPr>
          <a:xfrm>
            <a:off x="2312173" y="746868"/>
            <a:ext cx="3990212" cy="4555138"/>
            <a:chOff x="1655053" y="2147942"/>
            <a:chExt cx="3570020" cy="4075457"/>
          </a:xfrm>
        </p:grpSpPr>
        <p:sp>
          <p:nvSpPr>
            <p:cNvPr id="2263" name="Google Shape;2263;p60"/>
            <p:cNvSpPr/>
            <p:nvPr/>
          </p:nvSpPr>
          <p:spPr>
            <a:xfrm rot="3845610">
              <a:off x="1736691" y="3028593"/>
              <a:ext cx="3406744" cy="2314154"/>
            </a:xfrm>
            <a:custGeom>
              <a:avLst/>
              <a:gdLst/>
              <a:ahLst/>
              <a:cxnLst/>
              <a:rect l="l" t="t" r="r" b="b"/>
              <a:pathLst>
                <a:path w="136271" h="92567" extrusionOk="0">
                  <a:moveTo>
                    <a:pt x="40325" y="1"/>
                  </a:moveTo>
                  <a:cubicBezTo>
                    <a:pt x="33766" y="1"/>
                    <a:pt x="27565" y="2482"/>
                    <a:pt x="21778" y="7636"/>
                  </a:cubicBezTo>
                  <a:cubicBezTo>
                    <a:pt x="0" y="27072"/>
                    <a:pt x="49200" y="92566"/>
                    <a:pt x="64304" y="92566"/>
                  </a:cubicBezTo>
                  <a:cubicBezTo>
                    <a:pt x="64598" y="92566"/>
                    <a:pt x="64878" y="92541"/>
                    <a:pt x="65146" y="92491"/>
                  </a:cubicBezTo>
                  <a:cubicBezTo>
                    <a:pt x="108196" y="84379"/>
                    <a:pt x="136270" y="15093"/>
                    <a:pt x="117237" y="7509"/>
                  </a:cubicBezTo>
                  <a:cubicBezTo>
                    <a:pt x="114345" y="6357"/>
                    <a:pt x="111407" y="5869"/>
                    <a:pt x="108501" y="5869"/>
                  </a:cubicBezTo>
                  <a:cubicBezTo>
                    <a:pt x="92520" y="5869"/>
                    <a:pt x="77527" y="20616"/>
                    <a:pt x="76666" y="20616"/>
                  </a:cubicBezTo>
                  <a:cubicBezTo>
                    <a:pt x="76653" y="20616"/>
                    <a:pt x="76644" y="20612"/>
                    <a:pt x="76637" y="20606"/>
                  </a:cubicBezTo>
                  <a:cubicBezTo>
                    <a:pt x="63679" y="7182"/>
                    <a:pt x="51484" y="1"/>
                    <a:pt x="40325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60"/>
            <p:cNvSpPr/>
            <p:nvPr/>
          </p:nvSpPr>
          <p:spPr>
            <a:xfrm>
              <a:off x="2900600" y="4090075"/>
              <a:ext cx="878775" cy="1003725"/>
            </a:xfrm>
            <a:custGeom>
              <a:avLst/>
              <a:gdLst/>
              <a:ahLst/>
              <a:cxnLst/>
              <a:rect l="l" t="t" r="r" b="b"/>
              <a:pathLst>
                <a:path w="35151" h="40149" extrusionOk="0">
                  <a:moveTo>
                    <a:pt x="13046" y="1"/>
                  </a:moveTo>
                  <a:cubicBezTo>
                    <a:pt x="11372" y="1"/>
                    <a:pt x="11597" y="1395"/>
                    <a:pt x="11597" y="1395"/>
                  </a:cubicBezTo>
                  <a:cubicBezTo>
                    <a:pt x="11597" y="1395"/>
                    <a:pt x="5323" y="8534"/>
                    <a:pt x="2662" y="20047"/>
                  </a:cubicBezTo>
                  <a:cubicBezTo>
                    <a:pt x="0" y="31581"/>
                    <a:pt x="4668" y="40051"/>
                    <a:pt x="4668" y="40051"/>
                  </a:cubicBezTo>
                  <a:lnTo>
                    <a:pt x="34961" y="40051"/>
                  </a:lnTo>
                  <a:cubicBezTo>
                    <a:pt x="33514" y="38022"/>
                    <a:pt x="25266" y="4696"/>
                    <a:pt x="15801" y="719"/>
                  </a:cubicBezTo>
                  <a:cubicBezTo>
                    <a:pt x="14549" y="193"/>
                    <a:pt x="13667" y="1"/>
                    <a:pt x="13046" y="1"/>
                  </a:cubicBezTo>
                  <a:close/>
                  <a:moveTo>
                    <a:pt x="34961" y="40051"/>
                  </a:moveTo>
                  <a:cubicBezTo>
                    <a:pt x="35006" y="40115"/>
                    <a:pt x="35045" y="40148"/>
                    <a:pt x="35077" y="40148"/>
                  </a:cubicBezTo>
                  <a:cubicBezTo>
                    <a:pt x="35108" y="40148"/>
                    <a:pt x="35133" y="40117"/>
                    <a:pt x="35150" y="4005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60"/>
            <p:cNvSpPr/>
            <p:nvPr/>
          </p:nvSpPr>
          <p:spPr>
            <a:xfrm>
              <a:off x="2966600" y="4085325"/>
              <a:ext cx="305800" cy="428300"/>
            </a:xfrm>
            <a:custGeom>
              <a:avLst/>
              <a:gdLst/>
              <a:ahLst/>
              <a:cxnLst/>
              <a:rect l="l" t="t" r="r" b="b"/>
              <a:pathLst>
                <a:path w="12232" h="17132" extrusionOk="0">
                  <a:moveTo>
                    <a:pt x="8133" y="0"/>
                  </a:moveTo>
                  <a:lnTo>
                    <a:pt x="1" y="15695"/>
                  </a:lnTo>
                  <a:lnTo>
                    <a:pt x="7288" y="17132"/>
                  </a:lnTo>
                  <a:cubicBezTo>
                    <a:pt x="7288" y="17132"/>
                    <a:pt x="8936" y="5767"/>
                    <a:pt x="9865" y="5007"/>
                  </a:cubicBezTo>
                  <a:cubicBezTo>
                    <a:pt x="10605" y="4415"/>
                    <a:pt x="11407" y="3908"/>
                    <a:pt x="12231" y="3486"/>
                  </a:cubicBezTo>
                  <a:cubicBezTo>
                    <a:pt x="11006" y="3486"/>
                    <a:pt x="8133" y="0"/>
                    <a:pt x="8133" y="0"/>
                  </a:cubicBezTo>
                  <a:close/>
                </a:path>
              </a:pathLst>
            </a:custGeom>
            <a:solidFill>
              <a:srgbClr val="8531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60"/>
            <p:cNvSpPr/>
            <p:nvPr/>
          </p:nvSpPr>
          <p:spPr>
            <a:xfrm>
              <a:off x="3310400" y="4450425"/>
              <a:ext cx="259325" cy="643600"/>
            </a:xfrm>
            <a:custGeom>
              <a:avLst/>
              <a:gdLst/>
              <a:ahLst/>
              <a:cxnLst/>
              <a:rect l="l" t="t" r="r" b="b"/>
              <a:pathLst>
                <a:path w="10373" h="25744" extrusionOk="0">
                  <a:moveTo>
                    <a:pt x="2091" y="1"/>
                  </a:moveTo>
                  <a:cubicBezTo>
                    <a:pt x="2029" y="1"/>
                    <a:pt x="1959" y="91"/>
                    <a:pt x="1859" y="162"/>
                  </a:cubicBezTo>
                  <a:cubicBezTo>
                    <a:pt x="0" y="1345"/>
                    <a:pt x="2662" y="3183"/>
                    <a:pt x="4119" y="9541"/>
                  </a:cubicBezTo>
                  <a:cubicBezTo>
                    <a:pt x="5598" y="15899"/>
                    <a:pt x="5999" y="25743"/>
                    <a:pt x="5999" y="25743"/>
                  </a:cubicBezTo>
                  <a:lnTo>
                    <a:pt x="10372" y="25257"/>
                  </a:lnTo>
                  <a:lnTo>
                    <a:pt x="8767" y="19152"/>
                  </a:lnTo>
                  <a:cubicBezTo>
                    <a:pt x="8830" y="15688"/>
                    <a:pt x="3655" y="3669"/>
                    <a:pt x="2176" y="77"/>
                  </a:cubicBezTo>
                  <a:cubicBezTo>
                    <a:pt x="2148" y="22"/>
                    <a:pt x="2121" y="1"/>
                    <a:pt x="2091" y="1"/>
                  </a:cubicBezTo>
                  <a:close/>
                </a:path>
              </a:pathLst>
            </a:custGeom>
            <a:solidFill>
              <a:srgbClr val="8531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60"/>
            <p:cNvSpPr/>
            <p:nvPr/>
          </p:nvSpPr>
          <p:spPr>
            <a:xfrm>
              <a:off x="2593775" y="3078325"/>
              <a:ext cx="1099525" cy="873950"/>
            </a:xfrm>
            <a:custGeom>
              <a:avLst/>
              <a:gdLst/>
              <a:ahLst/>
              <a:cxnLst/>
              <a:rect l="l" t="t" r="r" b="b"/>
              <a:pathLst>
                <a:path w="43981" h="34958" extrusionOk="0">
                  <a:moveTo>
                    <a:pt x="20116" y="0"/>
                  </a:moveTo>
                  <a:cubicBezTo>
                    <a:pt x="19338" y="0"/>
                    <a:pt x="18534" y="33"/>
                    <a:pt x="17702" y="102"/>
                  </a:cubicBezTo>
                  <a:cubicBezTo>
                    <a:pt x="8048" y="884"/>
                    <a:pt x="803" y="13981"/>
                    <a:pt x="401" y="20403"/>
                  </a:cubicBezTo>
                  <a:cubicBezTo>
                    <a:pt x="0" y="26845"/>
                    <a:pt x="718" y="33732"/>
                    <a:pt x="11576" y="34957"/>
                  </a:cubicBezTo>
                  <a:lnTo>
                    <a:pt x="42142" y="22304"/>
                  </a:lnTo>
                  <a:cubicBezTo>
                    <a:pt x="42142" y="22304"/>
                    <a:pt x="43980" y="11890"/>
                    <a:pt x="38636" y="7623"/>
                  </a:cubicBezTo>
                  <a:cubicBezTo>
                    <a:pt x="33752" y="3723"/>
                    <a:pt x="28374" y="0"/>
                    <a:pt x="20116" y="0"/>
                  </a:cubicBezTo>
                  <a:close/>
                </a:path>
              </a:pathLst>
            </a:custGeom>
            <a:solidFill>
              <a:srgbClr val="0B15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60"/>
            <p:cNvSpPr/>
            <p:nvPr/>
          </p:nvSpPr>
          <p:spPr>
            <a:xfrm>
              <a:off x="2668225" y="3122400"/>
              <a:ext cx="1060450" cy="789725"/>
            </a:xfrm>
            <a:custGeom>
              <a:avLst/>
              <a:gdLst/>
              <a:ahLst/>
              <a:cxnLst/>
              <a:rect l="l" t="t" r="r" b="b"/>
              <a:pathLst>
                <a:path w="42418" h="31589" extrusionOk="0">
                  <a:moveTo>
                    <a:pt x="18652" y="1"/>
                  </a:moveTo>
                  <a:cubicBezTo>
                    <a:pt x="17163" y="1"/>
                    <a:pt x="15413" y="366"/>
                    <a:pt x="13393" y="1339"/>
                  </a:cubicBezTo>
                  <a:cubicBezTo>
                    <a:pt x="5303" y="5227"/>
                    <a:pt x="6097" y="11183"/>
                    <a:pt x="5897" y="11183"/>
                  </a:cubicBezTo>
                  <a:cubicBezTo>
                    <a:pt x="5896" y="11183"/>
                    <a:pt x="5895" y="11183"/>
                    <a:pt x="5894" y="11183"/>
                  </a:cubicBezTo>
                  <a:cubicBezTo>
                    <a:pt x="5835" y="11163"/>
                    <a:pt x="5768" y="11153"/>
                    <a:pt x="5695" y="11153"/>
                  </a:cubicBezTo>
                  <a:cubicBezTo>
                    <a:pt x="4522" y="11153"/>
                    <a:pt x="1702" y="13713"/>
                    <a:pt x="867" y="18745"/>
                  </a:cubicBezTo>
                  <a:cubicBezTo>
                    <a:pt x="0" y="24111"/>
                    <a:pt x="11281" y="31589"/>
                    <a:pt x="11281" y="31589"/>
                  </a:cubicBezTo>
                  <a:lnTo>
                    <a:pt x="13203" y="31589"/>
                  </a:lnTo>
                  <a:cubicBezTo>
                    <a:pt x="13203" y="31589"/>
                    <a:pt x="17386" y="26075"/>
                    <a:pt x="16435" y="20984"/>
                  </a:cubicBezTo>
                  <a:cubicBezTo>
                    <a:pt x="15843" y="17900"/>
                    <a:pt x="14027" y="15703"/>
                    <a:pt x="13097" y="14478"/>
                  </a:cubicBezTo>
                  <a:cubicBezTo>
                    <a:pt x="12780" y="14056"/>
                    <a:pt x="13097" y="13443"/>
                    <a:pt x="13625" y="13443"/>
                  </a:cubicBezTo>
                  <a:cubicBezTo>
                    <a:pt x="15653" y="13443"/>
                    <a:pt x="17660" y="12936"/>
                    <a:pt x="19435" y="11986"/>
                  </a:cubicBezTo>
                  <a:cubicBezTo>
                    <a:pt x="22012" y="10591"/>
                    <a:pt x="24251" y="8669"/>
                    <a:pt x="26004" y="6367"/>
                  </a:cubicBezTo>
                  <a:cubicBezTo>
                    <a:pt x="26004" y="6367"/>
                    <a:pt x="35214" y="7613"/>
                    <a:pt x="36439" y="9746"/>
                  </a:cubicBezTo>
                  <a:cubicBezTo>
                    <a:pt x="36439" y="9746"/>
                    <a:pt x="39460" y="15006"/>
                    <a:pt x="38024" y="19020"/>
                  </a:cubicBezTo>
                  <a:cubicBezTo>
                    <a:pt x="38024" y="19020"/>
                    <a:pt x="42417" y="12873"/>
                    <a:pt x="40305" y="10380"/>
                  </a:cubicBezTo>
                  <a:cubicBezTo>
                    <a:pt x="38735" y="8561"/>
                    <a:pt x="37806" y="8321"/>
                    <a:pt x="37424" y="8321"/>
                  </a:cubicBezTo>
                  <a:cubicBezTo>
                    <a:pt x="37287" y="8321"/>
                    <a:pt x="37221" y="8352"/>
                    <a:pt x="37221" y="8352"/>
                  </a:cubicBezTo>
                  <a:cubicBezTo>
                    <a:pt x="37221" y="8352"/>
                    <a:pt x="38784" y="2290"/>
                    <a:pt x="32869" y="980"/>
                  </a:cubicBezTo>
                  <a:cubicBezTo>
                    <a:pt x="31963" y="776"/>
                    <a:pt x="31155" y="690"/>
                    <a:pt x="30438" y="690"/>
                  </a:cubicBezTo>
                  <a:cubicBezTo>
                    <a:pt x="26476" y="690"/>
                    <a:pt x="25265" y="3325"/>
                    <a:pt x="25265" y="3325"/>
                  </a:cubicBezTo>
                  <a:cubicBezTo>
                    <a:pt x="25265" y="3325"/>
                    <a:pt x="23144" y="1"/>
                    <a:pt x="1865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60"/>
            <p:cNvSpPr/>
            <p:nvPr/>
          </p:nvSpPr>
          <p:spPr>
            <a:xfrm>
              <a:off x="2842875" y="3369700"/>
              <a:ext cx="845650" cy="823075"/>
            </a:xfrm>
            <a:custGeom>
              <a:avLst/>
              <a:gdLst/>
              <a:ahLst/>
              <a:cxnLst/>
              <a:rect l="l" t="t" r="r" b="b"/>
              <a:pathLst>
                <a:path w="33826" h="32923" extrusionOk="0">
                  <a:moveTo>
                    <a:pt x="22297" y="0"/>
                  </a:moveTo>
                  <a:cubicBezTo>
                    <a:pt x="19918" y="0"/>
                    <a:pt x="18841" y="3690"/>
                    <a:pt x="15279" y="10564"/>
                  </a:cubicBezTo>
                  <a:cubicBezTo>
                    <a:pt x="11646" y="17556"/>
                    <a:pt x="6217" y="21190"/>
                    <a:pt x="6217" y="21190"/>
                  </a:cubicBezTo>
                  <a:cubicBezTo>
                    <a:pt x="5878" y="21126"/>
                    <a:pt x="5550" y="21096"/>
                    <a:pt x="5235" y="21096"/>
                  </a:cubicBezTo>
                  <a:cubicBezTo>
                    <a:pt x="1891" y="21096"/>
                    <a:pt x="1" y="24503"/>
                    <a:pt x="2626" y="27611"/>
                  </a:cubicBezTo>
                  <a:cubicBezTo>
                    <a:pt x="3735" y="28946"/>
                    <a:pt x="4884" y="29351"/>
                    <a:pt x="6025" y="29351"/>
                  </a:cubicBezTo>
                  <a:cubicBezTo>
                    <a:pt x="7795" y="29351"/>
                    <a:pt x="9545" y="28375"/>
                    <a:pt x="11095" y="28375"/>
                  </a:cubicBezTo>
                  <a:cubicBezTo>
                    <a:pt x="11267" y="28375"/>
                    <a:pt x="11437" y="28387"/>
                    <a:pt x="11604" y="28414"/>
                  </a:cubicBezTo>
                  <a:cubicBezTo>
                    <a:pt x="14154" y="28825"/>
                    <a:pt x="14081" y="32923"/>
                    <a:pt x="16201" y="32923"/>
                  </a:cubicBezTo>
                  <a:cubicBezTo>
                    <a:pt x="16259" y="32923"/>
                    <a:pt x="16317" y="32920"/>
                    <a:pt x="16378" y="32913"/>
                  </a:cubicBezTo>
                  <a:cubicBezTo>
                    <a:pt x="18701" y="32702"/>
                    <a:pt x="18786" y="29365"/>
                    <a:pt x="19314" y="28055"/>
                  </a:cubicBezTo>
                  <a:cubicBezTo>
                    <a:pt x="19842" y="26724"/>
                    <a:pt x="32263" y="23492"/>
                    <a:pt x="33192" y="20218"/>
                  </a:cubicBezTo>
                  <a:cubicBezTo>
                    <a:pt x="33826" y="17979"/>
                    <a:pt x="31988" y="16796"/>
                    <a:pt x="32136" y="13648"/>
                  </a:cubicBezTo>
                  <a:cubicBezTo>
                    <a:pt x="32284" y="10501"/>
                    <a:pt x="32009" y="7607"/>
                    <a:pt x="29770" y="4290"/>
                  </a:cubicBezTo>
                  <a:cubicBezTo>
                    <a:pt x="27510" y="995"/>
                    <a:pt x="22482" y="2"/>
                    <a:pt x="22398" y="2"/>
                  </a:cubicBezTo>
                  <a:cubicBezTo>
                    <a:pt x="22364" y="1"/>
                    <a:pt x="22330" y="0"/>
                    <a:pt x="22297" y="0"/>
                  </a:cubicBezTo>
                  <a:close/>
                </a:path>
              </a:pathLst>
            </a:custGeom>
            <a:solidFill>
              <a:srgbClr val="BA6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60"/>
            <p:cNvSpPr/>
            <p:nvPr/>
          </p:nvSpPr>
          <p:spPr>
            <a:xfrm>
              <a:off x="3177850" y="3338475"/>
              <a:ext cx="235550" cy="366100"/>
            </a:xfrm>
            <a:custGeom>
              <a:avLst/>
              <a:gdLst/>
              <a:ahLst/>
              <a:cxnLst/>
              <a:rect l="l" t="t" r="r" b="b"/>
              <a:pathLst>
                <a:path w="9422" h="14644" extrusionOk="0">
                  <a:moveTo>
                    <a:pt x="9327" y="1"/>
                  </a:moveTo>
                  <a:cubicBezTo>
                    <a:pt x="8980" y="1"/>
                    <a:pt x="7676" y="137"/>
                    <a:pt x="5492" y="1927"/>
                  </a:cubicBezTo>
                  <a:cubicBezTo>
                    <a:pt x="2915" y="4061"/>
                    <a:pt x="0" y="14644"/>
                    <a:pt x="0" y="14644"/>
                  </a:cubicBezTo>
                  <a:cubicBezTo>
                    <a:pt x="2408" y="12468"/>
                    <a:pt x="5239" y="6173"/>
                    <a:pt x="7013" y="3469"/>
                  </a:cubicBezTo>
                  <a:cubicBezTo>
                    <a:pt x="8788" y="787"/>
                    <a:pt x="9421" y="5"/>
                    <a:pt x="9421" y="5"/>
                  </a:cubicBezTo>
                  <a:cubicBezTo>
                    <a:pt x="9421" y="5"/>
                    <a:pt x="9390" y="1"/>
                    <a:pt x="9327" y="1"/>
                  </a:cubicBezTo>
                  <a:close/>
                </a:path>
              </a:pathLst>
            </a:custGeom>
            <a:solidFill>
              <a:srgbClr val="8C50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60"/>
            <p:cNvSpPr/>
            <p:nvPr/>
          </p:nvSpPr>
          <p:spPr>
            <a:xfrm>
              <a:off x="3084525" y="4066425"/>
              <a:ext cx="194725" cy="131350"/>
            </a:xfrm>
            <a:custGeom>
              <a:avLst/>
              <a:gdLst/>
              <a:ahLst/>
              <a:cxnLst/>
              <a:rect l="l" t="t" r="r" b="b"/>
              <a:pathLst>
                <a:path w="7789" h="5254" extrusionOk="0">
                  <a:moveTo>
                    <a:pt x="2239" y="0"/>
                  </a:moveTo>
                  <a:cubicBezTo>
                    <a:pt x="1107" y="0"/>
                    <a:pt x="0" y="525"/>
                    <a:pt x="12" y="525"/>
                  </a:cubicBezTo>
                  <a:cubicBezTo>
                    <a:pt x="12" y="525"/>
                    <a:pt x="13" y="525"/>
                    <a:pt x="15" y="524"/>
                  </a:cubicBezTo>
                  <a:cubicBezTo>
                    <a:pt x="139" y="488"/>
                    <a:pt x="264" y="471"/>
                    <a:pt x="391" y="471"/>
                  </a:cubicBezTo>
                  <a:cubicBezTo>
                    <a:pt x="1974" y="471"/>
                    <a:pt x="3767" y="3131"/>
                    <a:pt x="4979" y="4559"/>
                  </a:cubicBezTo>
                  <a:cubicBezTo>
                    <a:pt x="5416" y="5080"/>
                    <a:pt x="5874" y="5253"/>
                    <a:pt x="6290" y="5253"/>
                  </a:cubicBezTo>
                  <a:cubicBezTo>
                    <a:pt x="7122" y="5253"/>
                    <a:pt x="7789" y="4559"/>
                    <a:pt x="7789" y="4559"/>
                  </a:cubicBezTo>
                  <a:lnTo>
                    <a:pt x="7789" y="4559"/>
                  </a:lnTo>
                  <a:cubicBezTo>
                    <a:pt x="7639" y="4577"/>
                    <a:pt x="7497" y="4586"/>
                    <a:pt x="7363" y="4586"/>
                  </a:cubicBezTo>
                  <a:cubicBezTo>
                    <a:pt x="4687" y="4586"/>
                    <a:pt x="4892" y="1138"/>
                    <a:pt x="3564" y="334"/>
                  </a:cubicBezTo>
                  <a:cubicBezTo>
                    <a:pt x="3168" y="88"/>
                    <a:pt x="2701" y="0"/>
                    <a:pt x="2239" y="0"/>
                  </a:cubicBezTo>
                  <a:close/>
                </a:path>
              </a:pathLst>
            </a:custGeom>
            <a:solidFill>
              <a:srgbClr val="8C50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60"/>
            <p:cNvSpPr/>
            <p:nvPr/>
          </p:nvSpPr>
          <p:spPr>
            <a:xfrm>
              <a:off x="3276600" y="4047300"/>
              <a:ext cx="69725" cy="52825"/>
            </a:xfrm>
            <a:custGeom>
              <a:avLst/>
              <a:gdLst/>
              <a:ahLst/>
              <a:cxnLst/>
              <a:rect l="l" t="t" r="r" b="b"/>
              <a:pathLst>
                <a:path w="2789" h="2113" extrusionOk="0">
                  <a:moveTo>
                    <a:pt x="2789" y="0"/>
                  </a:moveTo>
                  <a:lnTo>
                    <a:pt x="2683" y="64"/>
                  </a:lnTo>
                  <a:lnTo>
                    <a:pt x="0" y="1352"/>
                  </a:lnTo>
                  <a:cubicBezTo>
                    <a:pt x="0" y="1352"/>
                    <a:pt x="268" y="1279"/>
                    <a:pt x="577" y="1279"/>
                  </a:cubicBezTo>
                  <a:cubicBezTo>
                    <a:pt x="1010" y="1279"/>
                    <a:pt x="1525" y="1423"/>
                    <a:pt x="1500" y="2113"/>
                  </a:cubicBezTo>
                  <a:lnTo>
                    <a:pt x="2789" y="0"/>
                  </a:lnTo>
                  <a:close/>
                </a:path>
              </a:pathLst>
            </a:custGeom>
            <a:solidFill>
              <a:srgbClr val="8C50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60"/>
            <p:cNvSpPr/>
            <p:nvPr/>
          </p:nvSpPr>
          <p:spPr>
            <a:xfrm>
              <a:off x="3430800" y="3639600"/>
              <a:ext cx="85050" cy="163200"/>
            </a:xfrm>
            <a:custGeom>
              <a:avLst/>
              <a:gdLst/>
              <a:ahLst/>
              <a:cxnLst/>
              <a:rect l="l" t="t" r="r" b="b"/>
              <a:pathLst>
                <a:path w="3402" h="6528" fill="none" extrusionOk="0">
                  <a:moveTo>
                    <a:pt x="824" y="1"/>
                  </a:moveTo>
                  <a:cubicBezTo>
                    <a:pt x="824" y="1"/>
                    <a:pt x="0" y="4648"/>
                    <a:pt x="824" y="4458"/>
                  </a:cubicBezTo>
                  <a:cubicBezTo>
                    <a:pt x="1648" y="4268"/>
                    <a:pt x="2113" y="3486"/>
                    <a:pt x="2747" y="4120"/>
                  </a:cubicBezTo>
                  <a:cubicBezTo>
                    <a:pt x="3401" y="4775"/>
                    <a:pt x="1817" y="6528"/>
                    <a:pt x="1817" y="6528"/>
                  </a:cubicBezTo>
                </a:path>
              </a:pathLst>
            </a:custGeom>
            <a:noFill/>
            <a:ln w="6875" cap="rnd" cmpd="sng">
              <a:solidFill>
                <a:srgbClr val="3F24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60"/>
            <p:cNvSpPr/>
            <p:nvPr/>
          </p:nvSpPr>
          <p:spPr>
            <a:xfrm>
              <a:off x="3379575" y="3843450"/>
              <a:ext cx="110400" cy="37525"/>
            </a:xfrm>
            <a:custGeom>
              <a:avLst/>
              <a:gdLst/>
              <a:ahLst/>
              <a:cxnLst/>
              <a:rect l="l" t="t" r="r" b="b"/>
              <a:pathLst>
                <a:path w="4416" h="1501" fill="none" extrusionOk="0">
                  <a:moveTo>
                    <a:pt x="0" y="212"/>
                  </a:moveTo>
                  <a:cubicBezTo>
                    <a:pt x="0" y="212"/>
                    <a:pt x="2620" y="1500"/>
                    <a:pt x="4415" y="1"/>
                  </a:cubicBezTo>
                </a:path>
              </a:pathLst>
            </a:custGeom>
            <a:noFill/>
            <a:ln w="6875" cap="rnd" cmpd="sng">
              <a:solidFill>
                <a:srgbClr val="3F24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60"/>
            <p:cNvSpPr/>
            <p:nvPr/>
          </p:nvSpPr>
          <p:spPr>
            <a:xfrm>
              <a:off x="3525325" y="3641725"/>
              <a:ext cx="85050" cy="79225"/>
            </a:xfrm>
            <a:custGeom>
              <a:avLst/>
              <a:gdLst/>
              <a:ahLst/>
              <a:cxnLst/>
              <a:rect l="l" t="t" r="r" b="b"/>
              <a:pathLst>
                <a:path w="3402" h="3169" fill="none" extrusionOk="0">
                  <a:moveTo>
                    <a:pt x="1" y="3169"/>
                  </a:moveTo>
                  <a:cubicBezTo>
                    <a:pt x="85" y="2641"/>
                    <a:pt x="360" y="444"/>
                    <a:pt x="1648" y="232"/>
                  </a:cubicBezTo>
                  <a:cubicBezTo>
                    <a:pt x="2937" y="0"/>
                    <a:pt x="3402" y="3169"/>
                    <a:pt x="3402" y="3169"/>
                  </a:cubicBezTo>
                </a:path>
              </a:pathLst>
            </a:custGeom>
            <a:noFill/>
            <a:ln w="6875" cap="rnd" cmpd="sng">
              <a:solidFill>
                <a:srgbClr val="3F24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60"/>
            <p:cNvSpPr/>
            <p:nvPr/>
          </p:nvSpPr>
          <p:spPr>
            <a:xfrm>
              <a:off x="3197900" y="3712475"/>
              <a:ext cx="117275" cy="100900"/>
            </a:xfrm>
            <a:custGeom>
              <a:avLst/>
              <a:gdLst/>
              <a:ahLst/>
              <a:cxnLst/>
              <a:rect l="l" t="t" r="r" b="b"/>
              <a:pathLst>
                <a:path w="4691" h="4036" fill="none" extrusionOk="0">
                  <a:moveTo>
                    <a:pt x="4690" y="1965"/>
                  </a:moveTo>
                  <a:cubicBezTo>
                    <a:pt x="3740" y="1120"/>
                    <a:pt x="2768" y="1"/>
                    <a:pt x="1374" y="191"/>
                  </a:cubicBezTo>
                  <a:cubicBezTo>
                    <a:pt x="1" y="381"/>
                    <a:pt x="85" y="4035"/>
                    <a:pt x="85" y="4035"/>
                  </a:cubicBezTo>
                </a:path>
              </a:pathLst>
            </a:custGeom>
            <a:noFill/>
            <a:ln w="6875" cap="rnd" cmpd="sng">
              <a:solidFill>
                <a:srgbClr val="3F24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60"/>
            <p:cNvSpPr/>
            <p:nvPr/>
          </p:nvSpPr>
          <p:spPr>
            <a:xfrm>
              <a:off x="3209000" y="3579175"/>
              <a:ext cx="123675" cy="76300"/>
            </a:xfrm>
            <a:custGeom>
              <a:avLst/>
              <a:gdLst/>
              <a:ahLst/>
              <a:cxnLst/>
              <a:rect l="l" t="t" r="r" b="b"/>
              <a:pathLst>
                <a:path w="4947" h="3052" extrusionOk="0">
                  <a:moveTo>
                    <a:pt x="3552" y="0"/>
                  </a:moveTo>
                  <a:cubicBezTo>
                    <a:pt x="3522" y="0"/>
                    <a:pt x="3493" y="3"/>
                    <a:pt x="3465" y="10"/>
                  </a:cubicBezTo>
                  <a:cubicBezTo>
                    <a:pt x="2916" y="136"/>
                    <a:pt x="634" y="1890"/>
                    <a:pt x="634" y="1890"/>
                  </a:cubicBezTo>
                  <a:lnTo>
                    <a:pt x="0" y="3051"/>
                  </a:lnTo>
                  <a:cubicBezTo>
                    <a:pt x="0" y="3051"/>
                    <a:pt x="2620" y="1678"/>
                    <a:pt x="3803" y="1383"/>
                  </a:cubicBezTo>
                  <a:cubicBezTo>
                    <a:pt x="4947" y="1102"/>
                    <a:pt x="4126" y="0"/>
                    <a:pt x="355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60"/>
            <p:cNvSpPr/>
            <p:nvPr/>
          </p:nvSpPr>
          <p:spPr>
            <a:xfrm>
              <a:off x="3517400" y="3531625"/>
              <a:ext cx="115675" cy="33025"/>
            </a:xfrm>
            <a:custGeom>
              <a:avLst/>
              <a:gdLst/>
              <a:ahLst/>
              <a:cxnLst/>
              <a:rect l="l" t="t" r="r" b="b"/>
              <a:pathLst>
                <a:path w="4627" h="1321" extrusionOk="0">
                  <a:moveTo>
                    <a:pt x="1377" y="0"/>
                  </a:moveTo>
                  <a:cubicBezTo>
                    <a:pt x="876" y="0"/>
                    <a:pt x="470" y="119"/>
                    <a:pt x="318" y="454"/>
                  </a:cubicBezTo>
                  <a:cubicBezTo>
                    <a:pt x="1" y="1193"/>
                    <a:pt x="4627" y="1320"/>
                    <a:pt x="4627" y="1320"/>
                  </a:cubicBezTo>
                  <a:lnTo>
                    <a:pt x="4437" y="729"/>
                  </a:lnTo>
                  <a:cubicBezTo>
                    <a:pt x="4437" y="729"/>
                    <a:pt x="2616" y="0"/>
                    <a:pt x="1377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60"/>
            <p:cNvSpPr/>
            <p:nvPr/>
          </p:nvSpPr>
          <p:spPr>
            <a:xfrm>
              <a:off x="2910625" y="3933750"/>
              <a:ext cx="150525" cy="110400"/>
            </a:xfrm>
            <a:custGeom>
              <a:avLst/>
              <a:gdLst/>
              <a:ahLst/>
              <a:cxnLst/>
              <a:rect l="l" t="t" r="r" b="b"/>
              <a:pathLst>
                <a:path w="6021" h="4416" fill="none" extrusionOk="0">
                  <a:moveTo>
                    <a:pt x="5239" y="4078"/>
                  </a:moveTo>
                  <a:cubicBezTo>
                    <a:pt x="5239" y="4078"/>
                    <a:pt x="3845" y="3888"/>
                    <a:pt x="4310" y="3254"/>
                  </a:cubicBezTo>
                  <a:cubicBezTo>
                    <a:pt x="4774" y="2599"/>
                    <a:pt x="6021" y="2979"/>
                    <a:pt x="6021" y="2979"/>
                  </a:cubicBezTo>
                  <a:cubicBezTo>
                    <a:pt x="6021" y="2979"/>
                    <a:pt x="4542" y="1"/>
                    <a:pt x="2261" y="1184"/>
                  </a:cubicBezTo>
                  <a:cubicBezTo>
                    <a:pt x="0" y="2345"/>
                    <a:pt x="2493" y="4416"/>
                    <a:pt x="2493" y="4416"/>
                  </a:cubicBezTo>
                </a:path>
              </a:pathLst>
            </a:custGeom>
            <a:noFill/>
            <a:ln w="6875" cap="rnd" cmpd="sng">
              <a:solidFill>
                <a:srgbClr val="3F24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60"/>
            <p:cNvSpPr/>
            <p:nvPr/>
          </p:nvSpPr>
          <p:spPr>
            <a:xfrm>
              <a:off x="2713650" y="3102650"/>
              <a:ext cx="1013975" cy="789950"/>
            </a:xfrm>
            <a:custGeom>
              <a:avLst/>
              <a:gdLst/>
              <a:ahLst/>
              <a:cxnLst/>
              <a:rect l="l" t="t" r="r" b="b"/>
              <a:pathLst>
                <a:path w="40559" h="31598" extrusionOk="0">
                  <a:moveTo>
                    <a:pt x="16766" y="0"/>
                  </a:moveTo>
                  <a:cubicBezTo>
                    <a:pt x="15277" y="0"/>
                    <a:pt x="13529" y="363"/>
                    <a:pt x="11513" y="1326"/>
                  </a:cubicBezTo>
                  <a:cubicBezTo>
                    <a:pt x="3401" y="5234"/>
                    <a:pt x="4816" y="11508"/>
                    <a:pt x="5028" y="11508"/>
                  </a:cubicBezTo>
                  <a:cubicBezTo>
                    <a:pt x="5239" y="11508"/>
                    <a:pt x="1775" y="12459"/>
                    <a:pt x="887" y="17824"/>
                  </a:cubicBezTo>
                  <a:cubicBezTo>
                    <a:pt x="0" y="23169"/>
                    <a:pt x="9400" y="31597"/>
                    <a:pt x="9400" y="31597"/>
                  </a:cubicBezTo>
                  <a:lnTo>
                    <a:pt x="11323" y="31597"/>
                  </a:lnTo>
                  <a:cubicBezTo>
                    <a:pt x="11323" y="31597"/>
                    <a:pt x="14977" y="26041"/>
                    <a:pt x="14026" y="20951"/>
                  </a:cubicBezTo>
                  <a:cubicBezTo>
                    <a:pt x="13604" y="18606"/>
                    <a:pt x="12653" y="16388"/>
                    <a:pt x="11238" y="14465"/>
                  </a:cubicBezTo>
                  <a:cubicBezTo>
                    <a:pt x="10906" y="14050"/>
                    <a:pt x="11206" y="13451"/>
                    <a:pt x="11739" y="13451"/>
                  </a:cubicBezTo>
                  <a:cubicBezTo>
                    <a:pt x="11748" y="13451"/>
                    <a:pt x="11757" y="13451"/>
                    <a:pt x="11766" y="13452"/>
                  </a:cubicBezTo>
                  <a:cubicBezTo>
                    <a:pt x="13794" y="13452"/>
                    <a:pt x="15780" y="12945"/>
                    <a:pt x="17575" y="11973"/>
                  </a:cubicBezTo>
                  <a:cubicBezTo>
                    <a:pt x="20131" y="10600"/>
                    <a:pt x="22370" y="8678"/>
                    <a:pt x="24145" y="6354"/>
                  </a:cubicBezTo>
                  <a:cubicBezTo>
                    <a:pt x="24145" y="6354"/>
                    <a:pt x="33334" y="7600"/>
                    <a:pt x="34559" y="9755"/>
                  </a:cubicBezTo>
                  <a:cubicBezTo>
                    <a:pt x="34559" y="9755"/>
                    <a:pt x="38446" y="15754"/>
                    <a:pt x="37030" y="19789"/>
                  </a:cubicBezTo>
                  <a:cubicBezTo>
                    <a:pt x="37030" y="19789"/>
                    <a:pt x="40558" y="12860"/>
                    <a:pt x="38425" y="10389"/>
                  </a:cubicBezTo>
                  <a:cubicBezTo>
                    <a:pt x="36867" y="8550"/>
                    <a:pt x="35929" y="8309"/>
                    <a:pt x="35544" y="8309"/>
                  </a:cubicBezTo>
                  <a:cubicBezTo>
                    <a:pt x="35408" y="8309"/>
                    <a:pt x="35341" y="8340"/>
                    <a:pt x="35341" y="8340"/>
                  </a:cubicBezTo>
                  <a:cubicBezTo>
                    <a:pt x="35341" y="8340"/>
                    <a:pt x="36925" y="2298"/>
                    <a:pt x="31010" y="967"/>
                  </a:cubicBezTo>
                  <a:cubicBezTo>
                    <a:pt x="30108" y="764"/>
                    <a:pt x="29304" y="678"/>
                    <a:pt x="28589" y="678"/>
                  </a:cubicBezTo>
                  <a:cubicBezTo>
                    <a:pt x="24619" y="678"/>
                    <a:pt x="23406" y="3333"/>
                    <a:pt x="23406" y="3333"/>
                  </a:cubicBezTo>
                  <a:cubicBezTo>
                    <a:pt x="23406" y="3333"/>
                    <a:pt x="21279" y="0"/>
                    <a:pt x="16766" y="0"/>
                  </a:cubicBezTo>
                  <a:close/>
                </a:path>
              </a:pathLst>
            </a:custGeom>
            <a:solidFill>
              <a:srgbClr val="0B15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60"/>
            <p:cNvSpPr/>
            <p:nvPr/>
          </p:nvSpPr>
          <p:spPr>
            <a:xfrm>
              <a:off x="3609300" y="3301100"/>
              <a:ext cx="119900" cy="277800"/>
            </a:xfrm>
            <a:custGeom>
              <a:avLst/>
              <a:gdLst/>
              <a:ahLst/>
              <a:cxnLst/>
              <a:rect l="l" t="t" r="r" b="b"/>
              <a:pathLst>
                <a:path w="4796" h="11112" extrusionOk="0">
                  <a:moveTo>
                    <a:pt x="0" y="0"/>
                  </a:moveTo>
                  <a:cubicBezTo>
                    <a:pt x="1373" y="1056"/>
                    <a:pt x="2345" y="2598"/>
                    <a:pt x="2725" y="4309"/>
                  </a:cubicBezTo>
                  <a:cubicBezTo>
                    <a:pt x="3275" y="6739"/>
                    <a:pt x="1416" y="11111"/>
                    <a:pt x="1416" y="11111"/>
                  </a:cubicBezTo>
                  <a:cubicBezTo>
                    <a:pt x="1416" y="11111"/>
                    <a:pt x="4796" y="5619"/>
                    <a:pt x="4141" y="3591"/>
                  </a:cubicBezTo>
                  <a:cubicBezTo>
                    <a:pt x="3465" y="1563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162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60"/>
            <p:cNvSpPr/>
            <p:nvPr/>
          </p:nvSpPr>
          <p:spPr>
            <a:xfrm>
              <a:off x="3577600" y="3181750"/>
              <a:ext cx="48100" cy="152925"/>
            </a:xfrm>
            <a:custGeom>
              <a:avLst/>
              <a:gdLst/>
              <a:ahLst/>
              <a:cxnLst/>
              <a:rect l="l" t="t" r="r" b="b"/>
              <a:pathLst>
                <a:path w="1924" h="6117" extrusionOk="0">
                  <a:moveTo>
                    <a:pt x="1" y="0"/>
                  </a:moveTo>
                  <a:cubicBezTo>
                    <a:pt x="128" y="190"/>
                    <a:pt x="1205" y="3169"/>
                    <a:pt x="804" y="5176"/>
                  </a:cubicBezTo>
                  <a:cubicBezTo>
                    <a:pt x="663" y="5886"/>
                    <a:pt x="634" y="6117"/>
                    <a:pt x="655" y="6117"/>
                  </a:cubicBezTo>
                  <a:cubicBezTo>
                    <a:pt x="695" y="6117"/>
                    <a:pt x="909" y="5323"/>
                    <a:pt x="909" y="5323"/>
                  </a:cubicBezTo>
                  <a:cubicBezTo>
                    <a:pt x="909" y="5323"/>
                    <a:pt x="1923" y="866"/>
                    <a:pt x="22" y="0"/>
                  </a:cubicBezTo>
                  <a:close/>
                </a:path>
              </a:pathLst>
            </a:custGeom>
            <a:solidFill>
              <a:srgbClr val="162C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60"/>
            <p:cNvSpPr/>
            <p:nvPr/>
          </p:nvSpPr>
          <p:spPr>
            <a:xfrm>
              <a:off x="3299300" y="3111800"/>
              <a:ext cx="166900" cy="131750"/>
            </a:xfrm>
            <a:custGeom>
              <a:avLst/>
              <a:gdLst/>
              <a:ahLst/>
              <a:cxnLst/>
              <a:rect l="l" t="t" r="r" b="b"/>
              <a:pathLst>
                <a:path w="6676" h="5270" extrusionOk="0">
                  <a:moveTo>
                    <a:pt x="5079" y="1"/>
                  </a:moveTo>
                  <a:cubicBezTo>
                    <a:pt x="4778" y="1"/>
                    <a:pt x="4419" y="10"/>
                    <a:pt x="3993" y="31"/>
                  </a:cubicBezTo>
                  <a:cubicBezTo>
                    <a:pt x="2303" y="115"/>
                    <a:pt x="1" y="2566"/>
                    <a:pt x="1" y="2566"/>
                  </a:cubicBezTo>
                  <a:cubicBezTo>
                    <a:pt x="1" y="2566"/>
                    <a:pt x="740" y="4298"/>
                    <a:pt x="1036" y="5270"/>
                  </a:cubicBezTo>
                  <a:lnTo>
                    <a:pt x="1162" y="5227"/>
                  </a:lnTo>
                  <a:cubicBezTo>
                    <a:pt x="1754" y="1615"/>
                    <a:pt x="6676" y="221"/>
                    <a:pt x="6676" y="221"/>
                  </a:cubicBezTo>
                  <a:cubicBezTo>
                    <a:pt x="6676" y="221"/>
                    <a:pt x="6588" y="1"/>
                    <a:pt x="5079" y="1"/>
                  </a:cubicBezTo>
                  <a:close/>
                </a:path>
              </a:pathLst>
            </a:custGeom>
            <a:solidFill>
              <a:srgbClr val="0A0A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60"/>
            <p:cNvSpPr/>
            <p:nvPr/>
          </p:nvSpPr>
          <p:spPr>
            <a:xfrm>
              <a:off x="2815575" y="3436800"/>
              <a:ext cx="186400" cy="456250"/>
            </a:xfrm>
            <a:custGeom>
              <a:avLst/>
              <a:gdLst/>
              <a:ahLst/>
              <a:cxnLst/>
              <a:rect l="l" t="t" r="r" b="b"/>
              <a:pathLst>
                <a:path w="7456" h="18250" extrusionOk="0">
                  <a:moveTo>
                    <a:pt x="2472" y="1"/>
                  </a:moveTo>
                  <a:cubicBezTo>
                    <a:pt x="2472" y="1"/>
                    <a:pt x="2472" y="1"/>
                    <a:pt x="2472" y="1"/>
                  </a:cubicBezTo>
                  <a:cubicBezTo>
                    <a:pt x="0" y="2958"/>
                    <a:pt x="5387" y="18231"/>
                    <a:pt x="5387" y="18231"/>
                  </a:cubicBezTo>
                  <a:cubicBezTo>
                    <a:pt x="5387" y="18231"/>
                    <a:pt x="5420" y="18250"/>
                    <a:pt x="5479" y="18250"/>
                  </a:cubicBezTo>
                  <a:cubicBezTo>
                    <a:pt x="5686" y="18250"/>
                    <a:pt x="6217" y="18019"/>
                    <a:pt x="6760" y="15929"/>
                  </a:cubicBezTo>
                  <a:cubicBezTo>
                    <a:pt x="7456" y="13250"/>
                    <a:pt x="2529" y="1"/>
                    <a:pt x="2472" y="1"/>
                  </a:cubicBezTo>
                  <a:close/>
                </a:path>
              </a:pathLst>
            </a:custGeom>
            <a:solidFill>
              <a:srgbClr val="8531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60"/>
            <p:cNvSpPr/>
            <p:nvPr/>
          </p:nvSpPr>
          <p:spPr>
            <a:xfrm>
              <a:off x="2893625" y="3165600"/>
              <a:ext cx="427350" cy="243275"/>
            </a:xfrm>
            <a:custGeom>
              <a:avLst/>
              <a:gdLst/>
              <a:ahLst/>
              <a:cxnLst/>
              <a:rect l="l" t="t" r="r" b="b"/>
              <a:pathLst>
                <a:path w="17094" h="9731" extrusionOk="0">
                  <a:moveTo>
                    <a:pt x="8856" y="1"/>
                  </a:moveTo>
                  <a:cubicBezTo>
                    <a:pt x="2425" y="1"/>
                    <a:pt x="1" y="9731"/>
                    <a:pt x="45" y="9731"/>
                  </a:cubicBezTo>
                  <a:cubicBezTo>
                    <a:pt x="46" y="9731"/>
                    <a:pt x="46" y="9730"/>
                    <a:pt x="47" y="9729"/>
                  </a:cubicBezTo>
                  <a:cubicBezTo>
                    <a:pt x="4462" y="2547"/>
                    <a:pt x="16861" y="2484"/>
                    <a:pt x="16861" y="2484"/>
                  </a:cubicBezTo>
                  <a:cubicBezTo>
                    <a:pt x="16861" y="2484"/>
                    <a:pt x="17094" y="1153"/>
                    <a:pt x="9848" y="76"/>
                  </a:cubicBezTo>
                  <a:cubicBezTo>
                    <a:pt x="9507" y="25"/>
                    <a:pt x="9176" y="1"/>
                    <a:pt x="8856" y="1"/>
                  </a:cubicBezTo>
                  <a:close/>
                </a:path>
              </a:pathLst>
            </a:custGeom>
            <a:solidFill>
              <a:srgbClr val="8531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60"/>
            <p:cNvSpPr/>
            <p:nvPr/>
          </p:nvSpPr>
          <p:spPr>
            <a:xfrm>
              <a:off x="3352325" y="3144575"/>
              <a:ext cx="226900" cy="73750"/>
            </a:xfrm>
            <a:custGeom>
              <a:avLst/>
              <a:gdLst/>
              <a:ahLst/>
              <a:cxnLst/>
              <a:rect l="l" t="t" r="r" b="b"/>
              <a:pathLst>
                <a:path w="9076" h="2950" extrusionOk="0">
                  <a:moveTo>
                    <a:pt x="5992" y="0"/>
                  </a:moveTo>
                  <a:cubicBezTo>
                    <a:pt x="3029" y="0"/>
                    <a:pt x="1" y="2949"/>
                    <a:pt x="28" y="2949"/>
                  </a:cubicBezTo>
                  <a:cubicBezTo>
                    <a:pt x="28" y="2949"/>
                    <a:pt x="30" y="2948"/>
                    <a:pt x="34" y="2945"/>
                  </a:cubicBezTo>
                  <a:cubicBezTo>
                    <a:pt x="1745" y="1614"/>
                    <a:pt x="9075" y="1487"/>
                    <a:pt x="9075" y="1487"/>
                  </a:cubicBezTo>
                  <a:cubicBezTo>
                    <a:pt x="8160" y="398"/>
                    <a:pt x="7080" y="0"/>
                    <a:pt x="5992" y="0"/>
                  </a:cubicBezTo>
                  <a:close/>
                </a:path>
              </a:pathLst>
            </a:custGeom>
            <a:solidFill>
              <a:srgbClr val="8531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60"/>
            <p:cNvSpPr/>
            <p:nvPr/>
          </p:nvSpPr>
          <p:spPr>
            <a:xfrm>
              <a:off x="3426050" y="4933975"/>
              <a:ext cx="913100" cy="216475"/>
            </a:xfrm>
            <a:custGeom>
              <a:avLst/>
              <a:gdLst/>
              <a:ahLst/>
              <a:cxnLst/>
              <a:rect l="l" t="t" r="r" b="b"/>
              <a:pathLst>
                <a:path w="36524" h="8659" extrusionOk="0">
                  <a:moveTo>
                    <a:pt x="3187" y="1"/>
                  </a:moveTo>
                  <a:cubicBezTo>
                    <a:pt x="2260" y="1"/>
                    <a:pt x="1403" y="175"/>
                    <a:pt x="972" y="740"/>
                  </a:cubicBezTo>
                  <a:cubicBezTo>
                    <a:pt x="0" y="2007"/>
                    <a:pt x="2113" y="3739"/>
                    <a:pt x="2979" y="4373"/>
                  </a:cubicBezTo>
                  <a:cubicBezTo>
                    <a:pt x="6338" y="6760"/>
                    <a:pt x="10372" y="8091"/>
                    <a:pt x="14491" y="8154"/>
                  </a:cubicBezTo>
                  <a:cubicBezTo>
                    <a:pt x="14591" y="8156"/>
                    <a:pt x="14690" y="8156"/>
                    <a:pt x="14790" y="8156"/>
                  </a:cubicBezTo>
                  <a:cubicBezTo>
                    <a:pt x="15980" y="8156"/>
                    <a:pt x="17159" y="8062"/>
                    <a:pt x="18348" y="8062"/>
                  </a:cubicBezTo>
                  <a:cubicBezTo>
                    <a:pt x="18534" y="8062"/>
                    <a:pt x="18720" y="8065"/>
                    <a:pt x="18906" y="8070"/>
                  </a:cubicBezTo>
                  <a:cubicBezTo>
                    <a:pt x="20850" y="8154"/>
                    <a:pt x="22793" y="8577"/>
                    <a:pt x="24737" y="8640"/>
                  </a:cubicBezTo>
                  <a:cubicBezTo>
                    <a:pt x="24993" y="8652"/>
                    <a:pt x="25250" y="8658"/>
                    <a:pt x="25506" y="8658"/>
                  </a:cubicBezTo>
                  <a:cubicBezTo>
                    <a:pt x="27467" y="8658"/>
                    <a:pt x="29424" y="8324"/>
                    <a:pt x="31348" y="8007"/>
                  </a:cubicBezTo>
                  <a:cubicBezTo>
                    <a:pt x="32595" y="7816"/>
                    <a:pt x="33841" y="7563"/>
                    <a:pt x="35045" y="7246"/>
                  </a:cubicBezTo>
                  <a:cubicBezTo>
                    <a:pt x="35721" y="7077"/>
                    <a:pt x="36481" y="6697"/>
                    <a:pt x="36503" y="6021"/>
                  </a:cubicBezTo>
                  <a:cubicBezTo>
                    <a:pt x="36524" y="5577"/>
                    <a:pt x="36207" y="5218"/>
                    <a:pt x="35890" y="4922"/>
                  </a:cubicBezTo>
                  <a:cubicBezTo>
                    <a:pt x="34517" y="3697"/>
                    <a:pt x="32595" y="3275"/>
                    <a:pt x="30757" y="3021"/>
                  </a:cubicBezTo>
                  <a:cubicBezTo>
                    <a:pt x="24103" y="2155"/>
                    <a:pt x="17238" y="3127"/>
                    <a:pt x="10710" y="1543"/>
                  </a:cubicBezTo>
                  <a:cubicBezTo>
                    <a:pt x="9210" y="1162"/>
                    <a:pt x="7753" y="677"/>
                    <a:pt x="6232" y="381"/>
                  </a:cubicBezTo>
                  <a:cubicBezTo>
                    <a:pt x="5528" y="254"/>
                    <a:pt x="4306" y="1"/>
                    <a:pt x="3187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60"/>
            <p:cNvSpPr/>
            <p:nvPr/>
          </p:nvSpPr>
          <p:spPr>
            <a:xfrm>
              <a:off x="3489425" y="4219175"/>
              <a:ext cx="881950" cy="744875"/>
            </a:xfrm>
            <a:custGeom>
              <a:avLst/>
              <a:gdLst/>
              <a:ahLst/>
              <a:cxnLst/>
              <a:rect l="l" t="t" r="r" b="b"/>
              <a:pathLst>
                <a:path w="35278" h="29795" extrusionOk="0">
                  <a:moveTo>
                    <a:pt x="28590" y="0"/>
                  </a:moveTo>
                  <a:cubicBezTo>
                    <a:pt x="27799" y="0"/>
                    <a:pt x="25350" y="684"/>
                    <a:pt x="22645" y="8314"/>
                  </a:cubicBezTo>
                  <a:cubicBezTo>
                    <a:pt x="18653" y="19551"/>
                    <a:pt x="0" y="20587"/>
                    <a:pt x="190" y="25741"/>
                  </a:cubicBezTo>
                  <a:cubicBezTo>
                    <a:pt x="278" y="28100"/>
                    <a:pt x="3872" y="29794"/>
                    <a:pt x="8610" y="29794"/>
                  </a:cubicBezTo>
                  <a:cubicBezTo>
                    <a:pt x="14180" y="29794"/>
                    <a:pt x="21329" y="27452"/>
                    <a:pt x="26215" y="21094"/>
                  </a:cubicBezTo>
                  <a:cubicBezTo>
                    <a:pt x="35277" y="9306"/>
                    <a:pt x="28856" y="33"/>
                    <a:pt x="28856" y="33"/>
                  </a:cubicBezTo>
                  <a:cubicBezTo>
                    <a:pt x="28856" y="33"/>
                    <a:pt x="28762" y="0"/>
                    <a:pt x="28590" y="0"/>
                  </a:cubicBezTo>
                  <a:close/>
                </a:path>
              </a:pathLst>
            </a:custGeom>
            <a:solidFill>
              <a:srgbClr val="FBDE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60"/>
            <p:cNvSpPr/>
            <p:nvPr/>
          </p:nvSpPr>
          <p:spPr>
            <a:xfrm>
              <a:off x="3644675" y="4614600"/>
              <a:ext cx="214050" cy="144850"/>
            </a:xfrm>
            <a:custGeom>
              <a:avLst/>
              <a:gdLst/>
              <a:ahLst/>
              <a:cxnLst/>
              <a:rect l="l" t="t" r="r" b="b"/>
              <a:pathLst>
                <a:path w="8562" h="5794" extrusionOk="0">
                  <a:moveTo>
                    <a:pt x="1018" y="1"/>
                  </a:moveTo>
                  <a:cubicBezTo>
                    <a:pt x="601" y="1"/>
                    <a:pt x="217" y="286"/>
                    <a:pt x="106" y="714"/>
                  </a:cubicBezTo>
                  <a:lnTo>
                    <a:pt x="106" y="735"/>
                  </a:lnTo>
                  <a:cubicBezTo>
                    <a:pt x="1" y="1284"/>
                    <a:pt x="1606" y="4875"/>
                    <a:pt x="5197" y="5678"/>
                  </a:cubicBezTo>
                  <a:cubicBezTo>
                    <a:pt x="5545" y="5757"/>
                    <a:pt x="5847" y="5793"/>
                    <a:pt x="6108" y="5793"/>
                  </a:cubicBezTo>
                  <a:cubicBezTo>
                    <a:pt x="8562" y="5793"/>
                    <a:pt x="7457" y="2636"/>
                    <a:pt x="7457" y="2636"/>
                  </a:cubicBezTo>
                  <a:cubicBezTo>
                    <a:pt x="7457" y="2636"/>
                    <a:pt x="3317" y="1052"/>
                    <a:pt x="1437" y="101"/>
                  </a:cubicBezTo>
                  <a:cubicBezTo>
                    <a:pt x="1300" y="32"/>
                    <a:pt x="1157" y="1"/>
                    <a:pt x="1018" y="1"/>
                  </a:cubicBez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60"/>
            <p:cNvSpPr/>
            <p:nvPr/>
          </p:nvSpPr>
          <p:spPr>
            <a:xfrm>
              <a:off x="3427700" y="4219975"/>
              <a:ext cx="1020775" cy="872975"/>
            </a:xfrm>
            <a:custGeom>
              <a:avLst/>
              <a:gdLst/>
              <a:ahLst/>
              <a:cxnLst/>
              <a:rect l="l" t="t" r="r" b="b"/>
              <a:pathLst>
                <a:path w="40831" h="34919" extrusionOk="0">
                  <a:moveTo>
                    <a:pt x="30585" y="1"/>
                  </a:moveTo>
                  <a:cubicBezTo>
                    <a:pt x="26360" y="1458"/>
                    <a:pt x="22305" y="24230"/>
                    <a:pt x="15756" y="26490"/>
                  </a:cubicBezTo>
                  <a:cubicBezTo>
                    <a:pt x="13848" y="27155"/>
                    <a:pt x="12014" y="27400"/>
                    <a:pt x="10350" y="27400"/>
                  </a:cubicBezTo>
                  <a:cubicBezTo>
                    <a:pt x="6302" y="27400"/>
                    <a:pt x="3261" y="25950"/>
                    <a:pt x="2617" y="25561"/>
                  </a:cubicBezTo>
                  <a:cubicBezTo>
                    <a:pt x="2489" y="25483"/>
                    <a:pt x="2343" y="25447"/>
                    <a:pt x="2189" y="25447"/>
                  </a:cubicBezTo>
                  <a:cubicBezTo>
                    <a:pt x="1252" y="25447"/>
                    <a:pt x="0" y="26801"/>
                    <a:pt x="399" y="28561"/>
                  </a:cubicBezTo>
                  <a:cubicBezTo>
                    <a:pt x="1709" y="34264"/>
                    <a:pt x="9673" y="34877"/>
                    <a:pt x="13137" y="34877"/>
                  </a:cubicBezTo>
                  <a:lnTo>
                    <a:pt x="35021" y="34919"/>
                  </a:lnTo>
                  <a:cubicBezTo>
                    <a:pt x="35275" y="34919"/>
                    <a:pt x="40830" y="6507"/>
                    <a:pt x="39753" y="3740"/>
                  </a:cubicBezTo>
                  <a:cubicBezTo>
                    <a:pt x="38655" y="951"/>
                    <a:pt x="31240" y="297"/>
                    <a:pt x="31240" y="297"/>
                  </a:cubicBezTo>
                  <a:lnTo>
                    <a:pt x="30585" y="1"/>
                  </a:ln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60"/>
            <p:cNvSpPr/>
            <p:nvPr/>
          </p:nvSpPr>
          <p:spPr>
            <a:xfrm>
              <a:off x="4200775" y="3080800"/>
              <a:ext cx="701325" cy="397750"/>
            </a:xfrm>
            <a:custGeom>
              <a:avLst/>
              <a:gdLst/>
              <a:ahLst/>
              <a:cxnLst/>
              <a:rect l="l" t="t" r="r" b="b"/>
              <a:pathLst>
                <a:path w="28053" h="15910" extrusionOk="0">
                  <a:moveTo>
                    <a:pt x="11204" y="1"/>
                  </a:moveTo>
                  <a:cubicBezTo>
                    <a:pt x="6405" y="1"/>
                    <a:pt x="2155" y="1735"/>
                    <a:pt x="0" y="2158"/>
                  </a:cubicBezTo>
                  <a:lnTo>
                    <a:pt x="28053" y="15910"/>
                  </a:lnTo>
                  <a:cubicBezTo>
                    <a:pt x="28053" y="15910"/>
                    <a:pt x="28053" y="7059"/>
                    <a:pt x="19350" y="2074"/>
                  </a:cubicBezTo>
                  <a:cubicBezTo>
                    <a:pt x="16639" y="524"/>
                    <a:pt x="13839" y="1"/>
                    <a:pt x="11204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60"/>
            <p:cNvSpPr/>
            <p:nvPr/>
          </p:nvSpPr>
          <p:spPr>
            <a:xfrm>
              <a:off x="3735525" y="3084475"/>
              <a:ext cx="1137850" cy="635325"/>
            </a:xfrm>
            <a:custGeom>
              <a:avLst/>
              <a:gdLst/>
              <a:ahLst/>
              <a:cxnLst/>
              <a:rect l="l" t="t" r="r" b="b"/>
              <a:pathLst>
                <a:path w="45514" h="25413" extrusionOk="0">
                  <a:moveTo>
                    <a:pt x="23650" y="0"/>
                  </a:moveTo>
                  <a:cubicBezTo>
                    <a:pt x="22644" y="0"/>
                    <a:pt x="21618" y="69"/>
                    <a:pt x="20575" y="216"/>
                  </a:cubicBezTo>
                  <a:cubicBezTo>
                    <a:pt x="17301" y="659"/>
                    <a:pt x="13836" y="1905"/>
                    <a:pt x="10330" y="4187"/>
                  </a:cubicBezTo>
                  <a:cubicBezTo>
                    <a:pt x="0" y="10862"/>
                    <a:pt x="6654" y="25247"/>
                    <a:pt x="6908" y="25311"/>
                  </a:cubicBezTo>
                  <a:cubicBezTo>
                    <a:pt x="7154" y="25379"/>
                    <a:pt x="7603" y="25413"/>
                    <a:pt x="8220" y="25413"/>
                  </a:cubicBezTo>
                  <a:cubicBezTo>
                    <a:pt x="15419" y="25413"/>
                    <a:pt x="45514" y="20853"/>
                    <a:pt x="44677" y="13946"/>
                  </a:cubicBezTo>
                  <a:cubicBezTo>
                    <a:pt x="44075" y="9164"/>
                    <a:pt x="35244" y="0"/>
                    <a:pt x="23650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60"/>
            <p:cNvSpPr/>
            <p:nvPr/>
          </p:nvSpPr>
          <p:spPr>
            <a:xfrm>
              <a:off x="3908200" y="3227075"/>
              <a:ext cx="663325" cy="316450"/>
            </a:xfrm>
            <a:custGeom>
              <a:avLst/>
              <a:gdLst/>
              <a:ahLst/>
              <a:cxnLst/>
              <a:rect l="l" t="t" r="r" b="b"/>
              <a:pathLst>
                <a:path w="26533" h="12658" extrusionOk="0">
                  <a:moveTo>
                    <a:pt x="22379" y="0"/>
                  </a:moveTo>
                  <a:cubicBezTo>
                    <a:pt x="19132" y="0"/>
                    <a:pt x="14445" y="148"/>
                    <a:pt x="10034" y="828"/>
                  </a:cubicBezTo>
                  <a:cubicBezTo>
                    <a:pt x="2197" y="2011"/>
                    <a:pt x="1" y="12657"/>
                    <a:pt x="1" y="12657"/>
                  </a:cubicBezTo>
                  <a:cubicBezTo>
                    <a:pt x="5620" y="4250"/>
                    <a:pt x="26532" y="88"/>
                    <a:pt x="26532" y="88"/>
                  </a:cubicBezTo>
                  <a:cubicBezTo>
                    <a:pt x="26532" y="88"/>
                    <a:pt x="24885" y="0"/>
                    <a:pt x="22379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60"/>
            <p:cNvSpPr/>
            <p:nvPr/>
          </p:nvSpPr>
          <p:spPr>
            <a:xfrm>
              <a:off x="3809950" y="3227975"/>
              <a:ext cx="1199375" cy="897000"/>
            </a:xfrm>
            <a:custGeom>
              <a:avLst/>
              <a:gdLst/>
              <a:ahLst/>
              <a:cxnLst/>
              <a:rect l="l" t="t" r="r" b="b"/>
              <a:pathLst>
                <a:path w="47975" h="35880" extrusionOk="0">
                  <a:moveTo>
                    <a:pt x="28281" y="0"/>
                  </a:moveTo>
                  <a:cubicBezTo>
                    <a:pt x="16061" y="0"/>
                    <a:pt x="0" y="6001"/>
                    <a:pt x="4290" y="20289"/>
                  </a:cubicBezTo>
                  <a:cubicBezTo>
                    <a:pt x="8422" y="34069"/>
                    <a:pt x="17686" y="35834"/>
                    <a:pt x="22160" y="35834"/>
                  </a:cubicBezTo>
                  <a:cubicBezTo>
                    <a:pt x="23701" y="35834"/>
                    <a:pt x="24674" y="35625"/>
                    <a:pt x="24674" y="35625"/>
                  </a:cubicBezTo>
                  <a:cubicBezTo>
                    <a:pt x="24674" y="35625"/>
                    <a:pt x="25865" y="35879"/>
                    <a:pt x="27702" y="35879"/>
                  </a:cubicBezTo>
                  <a:cubicBezTo>
                    <a:pt x="31136" y="35879"/>
                    <a:pt x="36825" y="34992"/>
                    <a:pt x="41214" y="29900"/>
                  </a:cubicBezTo>
                  <a:cubicBezTo>
                    <a:pt x="47974" y="22085"/>
                    <a:pt x="47615" y="5819"/>
                    <a:pt x="37475" y="1510"/>
                  </a:cubicBezTo>
                  <a:cubicBezTo>
                    <a:pt x="35160" y="523"/>
                    <a:pt x="31888" y="0"/>
                    <a:pt x="28281" y="0"/>
                  </a:cubicBezTo>
                  <a:close/>
                </a:path>
              </a:pathLst>
            </a:custGeom>
            <a:solidFill>
              <a:srgbClr val="F8CA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60"/>
            <p:cNvSpPr/>
            <p:nvPr/>
          </p:nvSpPr>
          <p:spPr>
            <a:xfrm>
              <a:off x="4208700" y="3220550"/>
              <a:ext cx="768100" cy="882300"/>
            </a:xfrm>
            <a:custGeom>
              <a:avLst/>
              <a:gdLst/>
              <a:ahLst/>
              <a:cxnLst/>
              <a:rect l="l" t="t" r="r" b="b"/>
              <a:pathLst>
                <a:path w="30724" h="35292" extrusionOk="0">
                  <a:moveTo>
                    <a:pt x="12908" y="0"/>
                  </a:moveTo>
                  <a:cubicBezTo>
                    <a:pt x="6147" y="0"/>
                    <a:pt x="0" y="2103"/>
                    <a:pt x="0" y="2103"/>
                  </a:cubicBezTo>
                  <a:cubicBezTo>
                    <a:pt x="0" y="2103"/>
                    <a:pt x="4287" y="1120"/>
                    <a:pt x="9516" y="1120"/>
                  </a:cubicBezTo>
                  <a:cubicBezTo>
                    <a:pt x="16722" y="1120"/>
                    <a:pt x="25716" y="2986"/>
                    <a:pt x="27736" y="11862"/>
                  </a:cubicBezTo>
                  <a:cubicBezTo>
                    <a:pt x="29362" y="19023"/>
                    <a:pt x="26743" y="30599"/>
                    <a:pt x="17681" y="35267"/>
                  </a:cubicBezTo>
                  <a:cubicBezTo>
                    <a:pt x="17681" y="35267"/>
                    <a:pt x="17893" y="35291"/>
                    <a:pt x="18261" y="35291"/>
                  </a:cubicBezTo>
                  <a:cubicBezTo>
                    <a:pt x="20793" y="35291"/>
                    <a:pt x="30724" y="34165"/>
                    <a:pt x="30355" y="16446"/>
                  </a:cubicBezTo>
                  <a:cubicBezTo>
                    <a:pt x="30067" y="3042"/>
                    <a:pt x="21042" y="0"/>
                    <a:pt x="12908" y="0"/>
                  </a:cubicBezTo>
                  <a:close/>
                </a:path>
              </a:pathLst>
            </a:custGeom>
            <a:solidFill>
              <a:srgbClr val="DBA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60"/>
            <p:cNvSpPr/>
            <p:nvPr/>
          </p:nvSpPr>
          <p:spPr>
            <a:xfrm>
              <a:off x="4615850" y="3647525"/>
              <a:ext cx="254575" cy="311075"/>
            </a:xfrm>
            <a:custGeom>
              <a:avLst/>
              <a:gdLst/>
              <a:ahLst/>
              <a:cxnLst/>
              <a:rect l="l" t="t" r="r" b="b"/>
              <a:pathLst>
                <a:path w="10183" h="12443" extrusionOk="0">
                  <a:moveTo>
                    <a:pt x="9232" y="0"/>
                  </a:moveTo>
                  <a:cubicBezTo>
                    <a:pt x="9232" y="1"/>
                    <a:pt x="7626" y="10246"/>
                    <a:pt x="1" y="12210"/>
                  </a:cubicBezTo>
                  <a:lnTo>
                    <a:pt x="1" y="12443"/>
                  </a:lnTo>
                  <a:cubicBezTo>
                    <a:pt x="296" y="12379"/>
                    <a:pt x="5493" y="11703"/>
                    <a:pt x="7838" y="6739"/>
                  </a:cubicBezTo>
                  <a:cubicBezTo>
                    <a:pt x="10182" y="1754"/>
                    <a:pt x="9232" y="1"/>
                    <a:pt x="9232" y="0"/>
                  </a:cubicBezTo>
                  <a:close/>
                </a:path>
              </a:pathLst>
            </a:custGeom>
            <a:solidFill>
              <a:srgbClr val="DBA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60"/>
            <p:cNvSpPr/>
            <p:nvPr/>
          </p:nvSpPr>
          <p:spPr>
            <a:xfrm>
              <a:off x="4565675" y="3743100"/>
              <a:ext cx="118850" cy="185400"/>
            </a:xfrm>
            <a:custGeom>
              <a:avLst/>
              <a:gdLst/>
              <a:ahLst/>
              <a:cxnLst/>
              <a:rect l="l" t="t" r="r" b="b"/>
              <a:pathLst>
                <a:path w="4754" h="7416" extrusionOk="0">
                  <a:moveTo>
                    <a:pt x="4754" y="1"/>
                  </a:moveTo>
                  <a:lnTo>
                    <a:pt x="4754" y="1"/>
                  </a:lnTo>
                  <a:cubicBezTo>
                    <a:pt x="3317" y="3930"/>
                    <a:pt x="1" y="6908"/>
                    <a:pt x="1" y="7035"/>
                  </a:cubicBezTo>
                  <a:lnTo>
                    <a:pt x="1078" y="7415"/>
                  </a:lnTo>
                  <a:cubicBezTo>
                    <a:pt x="3296" y="6254"/>
                    <a:pt x="4754" y="2"/>
                    <a:pt x="4754" y="1"/>
                  </a:cubicBezTo>
                  <a:close/>
                </a:path>
              </a:pathLst>
            </a:custGeom>
            <a:solidFill>
              <a:srgbClr val="DBAC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60"/>
            <p:cNvSpPr/>
            <p:nvPr/>
          </p:nvSpPr>
          <p:spPr>
            <a:xfrm>
              <a:off x="3780925" y="3515350"/>
              <a:ext cx="868050" cy="754150"/>
            </a:xfrm>
            <a:custGeom>
              <a:avLst/>
              <a:gdLst/>
              <a:ahLst/>
              <a:cxnLst/>
              <a:rect l="l" t="t" r="r" b="b"/>
              <a:pathLst>
                <a:path w="34722" h="30166" extrusionOk="0">
                  <a:moveTo>
                    <a:pt x="16454" y="1"/>
                  </a:moveTo>
                  <a:cubicBezTo>
                    <a:pt x="16356" y="1"/>
                    <a:pt x="16258" y="3"/>
                    <a:pt x="16161" y="7"/>
                  </a:cubicBezTo>
                  <a:cubicBezTo>
                    <a:pt x="10140" y="218"/>
                    <a:pt x="5197" y="2985"/>
                    <a:pt x="5366" y="6196"/>
                  </a:cubicBezTo>
                  <a:cubicBezTo>
                    <a:pt x="5620" y="11202"/>
                    <a:pt x="1" y="16335"/>
                    <a:pt x="5704" y="20877"/>
                  </a:cubicBezTo>
                  <a:cubicBezTo>
                    <a:pt x="8788" y="23349"/>
                    <a:pt x="18125" y="27848"/>
                    <a:pt x="19266" y="29031"/>
                  </a:cubicBezTo>
                  <a:cubicBezTo>
                    <a:pt x="19935" y="29738"/>
                    <a:pt x="20845" y="30166"/>
                    <a:pt x="21627" y="30166"/>
                  </a:cubicBezTo>
                  <a:cubicBezTo>
                    <a:pt x="22154" y="30166"/>
                    <a:pt x="22623" y="29971"/>
                    <a:pt x="22920" y="29538"/>
                  </a:cubicBezTo>
                  <a:cubicBezTo>
                    <a:pt x="23591" y="28531"/>
                    <a:pt x="25241" y="23354"/>
                    <a:pt x="28558" y="23354"/>
                  </a:cubicBezTo>
                  <a:cubicBezTo>
                    <a:pt x="28790" y="23354"/>
                    <a:pt x="29030" y="23379"/>
                    <a:pt x="29279" y="23433"/>
                  </a:cubicBezTo>
                  <a:cubicBezTo>
                    <a:pt x="29640" y="23514"/>
                    <a:pt x="29979" y="23552"/>
                    <a:pt x="30296" y="23552"/>
                  </a:cubicBezTo>
                  <a:cubicBezTo>
                    <a:pt x="34721" y="23552"/>
                    <a:pt x="34709" y="16138"/>
                    <a:pt x="31217" y="16138"/>
                  </a:cubicBezTo>
                  <a:cubicBezTo>
                    <a:pt x="30867" y="16138"/>
                    <a:pt x="30480" y="16213"/>
                    <a:pt x="30060" y="16378"/>
                  </a:cubicBezTo>
                  <a:cubicBezTo>
                    <a:pt x="30010" y="16399"/>
                    <a:pt x="29959" y="16409"/>
                    <a:pt x="29910" y="16409"/>
                  </a:cubicBezTo>
                  <a:cubicBezTo>
                    <a:pt x="29675" y="16409"/>
                    <a:pt x="29487" y="16176"/>
                    <a:pt x="29574" y="15913"/>
                  </a:cubicBezTo>
                  <a:cubicBezTo>
                    <a:pt x="30102" y="14455"/>
                    <a:pt x="30968" y="11561"/>
                    <a:pt x="30102" y="9555"/>
                  </a:cubicBezTo>
                  <a:cubicBezTo>
                    <a:pt x="28939" y="6853"/>
                    <a:pt x="22398" y="1"/>
                    <a:pt x="16454" y="1"/>
                  </a:cubicBezTo>
                  <a:close/>
                </a:path>
              </a:pathLst>
            </a:custGeom>
            <a:solidFill>
              <a:srgbClr val="AD6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60"/>
            <p:cNvSpPr/>
            <p:nvPr/>
          </p:nvSpPr>
          <p:spPr>
            <a:xfrm>
              <a:off x="4031250" y="4012450"/>
              <a:ext cx="61275" cy="15275"/>
            </a:xfrm>
            <a:custGeom>
              <a:avLst/>
              <a:gdLst/>
              <a:ahLst/>
              <a:cxnLst/>
              <a:rect l="l" t="t" r="r" b="b"/>
              <a:pathLst>
                <a:path w="2451" h="611" extrusionOk="0">
                  <a:moveTo>
                    <a:pt x="423" y="0"/>
                  </a:moveTo>
                  <a:lnTo>
                    <a:pt x="0" y="85"/>
                  </a:lnTo>
                  <a:cubicBezTo>
                    <a:pt x="0" y="85"/>
                    <a:pt x="765" y="610"/>
                    <a:pt x="1354" y="610"/>
                  </a:cubicBezTo>
                  <a:cubicBezTo>
                    <a:pt x="1443" y="610"/>
                    <a:pt x="1528" y="598"/>
                    <a:pt x="1606" y="571"/>
                  </a:cubicBezTo>
                  <a:cubicBezTo>
                    <a:pt x="1944" y="465"/>
                    <a:pt x="2240" y="275"/>
                    <a:pt x="2451" y="0"/>
                  </a:cubicBezTo>
                  <a:close/>
                </a:path>
              </a:pathLst>
            </a:custGeom>
            <a:solidFill>
              <a:srgbClr val="663A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60"/>
            <p:cNvSpPr/>
            <p:nvPr/>
          </p:nvSpPr>
          <p:spPr>
            <a:xfrm>
              <a:off x="4504425" y="3990550"/>
              <a:ext cx="89275" cy="47925"/>
            </a:xfrm>
            <a:custGeom>
              <a:avLst/>
              <a:gdLst/>
              <a:ahLst/>
              <a:cxnLst/>
              <a:rect l="l" t="t" r="r" b="b"/>
              <a:pathLst>
                <a:path w="3571" h="1917" extrusionOk="0">
                  <a:moveTo>
                    <a:pt x="1695" y="0"/>
                  </a:moveTo>
                  <a:cubicBezTo>
                    <a:pt x="863" y="0"/>
                    <a:pt x="1" y="876"/>
                    <a:pt x="1" y="876"/>
                  </a:cubicBezTo>
                  <a:lnTo>
                    <a:pt x="106" y="876"/>
                  </a:lnTo>
                  <a:cubicBezTo>
                    <a:pt x="235" y="830"/>
                    <a:pt x="368" y="807"/>
                    <a:pt x="500" y="807"/>
                  </a:cubicBezTo>
                  <a:cubicBezTo>
                    <a:pt x="905" y="807"/>
                    <a:pt x="1293" y="1021"/>
                    <a:pt x="1500" y="1404"/>
                  </a:cubicBezTo>
                  <a:cubicBezTo>
                    <a:pt x="1704" y="1798"/>
                    <a:pt x="1861" y="1917"/>
                    <a:pt x="2119" y="1917"/>
                  </a:cubicBezTo>
                  <a:cubicBezTo>
                    <a:pt x="2291" y="1917"/>
                    <a:pt x="2507" y="1865"/>
                    <a:pt x="2810" y="1806"/>
                  </a:cubicBezTo>
                  <a:cubicBezTo>
                    <a:pt x="3570" y="1679"/>
                    <a:pt x="3254" y="834"/>
                    <a:pt x="2282" y="179"/>
                  </a:cubicBezTo>
                  <a:cubicBezTo>
                    <a:pt x="2097" y="51"/>
                    <a:pt x="1897" y="0"/>
                    <a:pt x="1695" y="0"/>
                  </a:cubicBezTo>
                  <a:close/>
                </a:path>
              </a:pathLst>
            </a:custGeom>
            <a:solidFill>
              <a:srgbClr val="663A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60"/>
            <p:cNvSpPr/>
            <p:nvPr/>
          </p:nvSpPr>
          <p:spPr>
            <a:xfrm>
              <a:off x="4514100" y="3910550"/>
              <a:ext cx="135700" cy="96900"/>
            </a:xfrm>
            <a:custGeom>
              <a:avLst/>
              <a:gdLst/>
              <a:ahLst/>
              <a:cxnLst/>
              <a:rect l="l" t="t" r="r" b="b"/>
              <a:pathLst>
                <a:path w="5428" h="3876" extrusionOk="0">
                  <a:moveTo>
                    <a:pt x="2487" y="1"/>
                  </a:moveTo>
                  <a:cubicBezTo>
                    <a:pt x="1430" y="1"/>
                    <a:pt x="501" y="422"/>
                    <a:pt x="501" y="422"/>
                  </a:cubicBezTo>
                  <a:cubicBezTo>
                    <a:pt x="501" y="422"/>
                    <a:pt x="0" y="833"/>
                    <a:pt x="874" y="833"/>
                  </a:cubicBezTo>
                  <a:cubicBezTo>
                    <a:pt x="950" y="833"/>
                    <a:pt x="1036" y="830"/>
                    <a:pt x="1134" y="823"/>
                  </a:cubicBezTo>
                  <a:cubicBezTo>
                    <a:pt x="1177" y="820"/>
                    <a:pt x="1221" y="819"/>
                    <a:pt x="1266" y="819"/>
                  </a:cubicBezTo>
                  <a:cubicBezTo>
                    <a:pt x="2500" y="819"/>
                    <a:pt x="4409" y="1935"/>
                    <a:pt x="4409" y="3464"/>
                  </a:cubicBezTo>
                  <a:cubicBezTo>
                    <a:pt x="4409" y="3753"/>
                    <a:pt x="4452" y="3875"/>
                    <a:pt x="4513" y="3875"/>
                  </a:cubicBezTo>
                  <a:cubicBezTo>
                    <a:pt x="4787" y="3875"/>
                    <a:pt x="5427" y="1425"/>
                    <a:pt x="4219" y="527"/>
                  </a:cubicBezTo>
                  <a:cubicBezTo>
                    <a:pt x="3693" y="129"/>
                    <a:pt x="3070" y="1"/>
                    <a:pt x="2487" y="1"/>
                  </a:cubicBezTo>
                  <a:close/>
                </a:path>
              </a:pathLst>
            </a:custGeom>
            <a:solidFill>
              <a:srgbClr val="CD92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60"/>
            <p:cNvSpPr/>
            <p:nvPr/>
          </p:nvSpPr>
          <p:spPr>
            <a:xfrm>
              <a:off x="4109925" y="3989725"/>
              <a:ext cx="374450" cy="196000"/>
            </a:xfrm>
            <a:custGeom>
              <a:avLst/>
              <a:gdLst/>
              <a:ahLst/>
              <a:cxnLst/>
              <a:rect l="l" t="t" r="r" b="b"/>
              <a:pathLst>
                <a:path w="14978" h="7840" extrusionOk="0">
                  <a:moveTo>
                    <a:pt x="4392" y="1"/>
                  </a:moveTo>
                  <a:cubicBezTo>
                    <a:pt x="4138" y="1"/>
                    <a:pt x="3571" y="3340"/>
                    <a:pt x="3571" y="3845"/>
                  </a:cubicBezTo>
                  <a:cubicBezTo>
                    <a:pt x="3571" y="4374"/>
                    <a:pt x="783" y="5704"/>
                    <a:pt x="381" y="5979"/>
                  </a:cubicBezTo>
                  <a:cubicBezTo>
                    <a:pt x="1" y="6254"/>
                    <a:pt x="888" y="7732"/>
                    <a:pt x="1796" y="7838"/>
                  </a:cubicBezTo>
                  <a:cubicBezTo>
                    <a:pt x="1806" y="7839"/>
                    <a:pt x="1817" y="7840"/>
                    <a:pt x="1829" y="7840"/>
                  </a:cubicBezTo>
                  <a:cubicBezTo>
                    <a:pt x="2951" y="7840"/>
                    <a:pt x="14246" y="3072"/>
                    <a:pt x="14978" y="1860"/>
                  </a:cubicBezTo>
                  <a:lnTo>
                    <a:pt x="14978" y="1860"/>
                  </a:lnTo>
                  <a:cubicBezTo>
                    <a:pt x="14978" y="1860"/>
                    <a:pt x="11957" y="2134"/>
                    <a:pt x="11471" y="2219"/>
                  </a:cubicBezTo>
                  <a:cubicBezTo>
                    <a:pt x="11433" y="2228"/>
                    <a:pt x="11387" y="2232"/>
                    <a:pt x="11333" y="2232"/>
                  </a:cubicBezTo>
                  <a:cubicBezTo>
                    <a:pt x="10757" y="2232"/>
                    <a:pt x="9344" y="1773"/>
                    <a:pt x="8184" y="1773"/>
                  </a:cubicBezTo>
                  <a:cubicBezTo>
                    <a:pt x="8139" y="1773"/>
                    <a:pt x="8094" y="1774"/>
                    <a:pt x="8049" y="1775"/>
                  </a:cubicBezTo>
                  <a:cubicBezTo>
                    <a:pt x="8041" y="1775"/>
                    <a:pt x="8034" y="1775"/>
                    <a:pt x="8026" y="1775"/>
                  </a:cubicBezTo>
                  <a:cubicBezTo>
                    <a:pt x="6715" y="1775"/>
                    <a:pt x="4647" y="1"/>
                    <a:pt x="4395" y="1"/>
                  </a:cubicBezTo>
                  <a:cubicBezTo>
                    <a:pt x="4394" y="1"/>
                    <a:pt x="4393" y="1"/>
                    <a:pt x="4392" y="1"/>
                  </a:cubicBezTo>
                  <a:close/>
                </a:path>
              </a:pathLst>
            </a:custGeom>
            <a:solidFill>
              <a:srgbClr val="663A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60"/>
            <p:cNvSpPr/>
            <p:nvPr/>
          </p:nvSpPr>
          <p:spPr>
            <a:xfrm>
              <a:off x="4276825" y="3692375"/>
              <a:ext cx="164650" cy="118225"/>
            </a:xfrm>
            <a:custGeom>
              <a:avLst/>
              <a:gdLst/>
              <a:ahLst/>
              <a:cxnLst/>
              <a:rect l="l" t="t" r="r" b="b"/>
              <a:pathLst>
                <a:path w="6586" h="4729" extrusionOk="0">
                  <a:moveTo>
                    <a:pt x="2005" y="0"/>
                  </a:moveTo>
                  <a:cubicBezTo>
                    <a:pt x="1964" y="0"/>
                    <a:pt x="1922" y="1"/>
                    <a:pt x="1880" y="2"/>
                  </a:cubicBezTo>
                  <a:cubicBezTo>
                    <a:pt x="507" y="44"/>
                    <a:pt x="0" y="1924"/>
                    <a:pt x="1268" y="1945"/>
                  </a:cubicBezTo>
                  <a:cubicBezTo>
                    <a:pt x="3293" y="2006"/>
                    <a:pt x="5474" y="4728"/>
                    <a:pt x="6060" y="4728"/>
                  </a:cubicBezTo>
                  <a:cubicBezTo>
                    <a:pt x="6085" y="4728"/>
                    <a:pt x="6107" y="4723"/>
                    <a:pt x="6126" y="4713"/>
                  </a:cubicBezTo>
                  <a:cubicBezTo>
                    <a:pt x="6585" y="4462"/>
                    <a:pt x="5579" y="0"/>
                    <a:pt x="2005" y="0"/>
                  </a:cubicBezTo>
                  <a:close/>
                </a:path>
              </a:pathLst>
            </a:custGeom>
            <a:solidFill>
              <a:srgbClr val="0B15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60"/>
            <p:cNvSpPr/>
            <p:nvPr/>
          </p:nvSpPr>
          <p:spPr>
            <a:xfrm>
              <a:off x="3917175" y="3564500"/>
              <a:ext cx="201575" cy="83050"/>
            </a:xfrm>
            <a:custGeom>
              <a:avLst/>
              <a:gdLst/>
              <a:ahLst/>
              <a:cxnLst/>
              <a:rect l="l" t="t" r="r" b="b"/>
              <a:pathLst>
                <a:path w="8063" h="3322" extrusionOk="0">
                  <a:moveTo>
                    <a:pt x="6978" y="1"/>
                  </a:moveTo>
                  <a:cubicBezTo>
                    <a:pt x="5101" y="1"/>
                    <a:pt x="1055" y="1456"/>
                    <a:pt x="1" y="3321"/>
                  </a:cubicBezTo>
                  <a:cubicBezTo>
                    <a:pt x="1" y="3321"/>
                    <a:pt x="2921" y="2073"/>
                    <a:pt x="4828" y="2073"/>
                  </a:cubicBezTo>
                  <a:cubicBezTo>
                    <a:pt x="4874" y="2073"/>
                    <a:pt x="4920" y="2074"/>
                    <a:pt x="4965" y="2075"/>
                  </a:cubicBezTo>
                  <a:cubicBezTo>
                    <a:pt x="5081" y="2079"/>
                    <a:pt x="5195" y="2081"/>
                    <a:pt x="5307" y="2081"/>
                  </a:cubicBezTo>
                  <a:cubicBezTo>
                    <a:pt x="7009" y="2081"/>
                    <a:pt x="8062" y="1617"/>
                    <a:pt x="7943" y="428"/>
                  </a:cubicBezTo>
                  <a:cubicBezTo>
                    <a:pt x="7914" y="134"/>
                    <a:pt x="7545" y="1"/>
                    <a:pt x="6978" y="1"/>
                  </a:cubicBezTo>
                  <a:close/>
                </a:path>
              </a:pathLst>
            </a:custGeom>
            <a:solidFill>
              <a:srgbClr val="0B15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60"/>
            <p:cNvSpPr/>
            <p:nvPr/>
          </p:nvSpPr>
          <p:spPr>
            <a:xfrm>
              <a:off x="3965225" y="3682900"/>
              <a:ext cx="112525" cy="229225"/>
            </a:xfrm>
            <a:custGeom>
              <a:avLst/>
              <a:gdLst/>
              <a:ahLst/>
              <a:cxnLst/>
              <a:rect l="l" t="t" r="r" b="b"/>
              <a:pathLst>
                <a:path w="4501" h="9169" fill="none" extrusionOk="0">
                  <a:moveTo>
                    <a:pt x="4500" y="1"/>
                  </a:moveTo>
                  <a:cubicBezTo>
                    <a:pt x="4500" y="1"/>
                    <a:pt x="2916" y="6824"/>
                    <a:pt x="2050" y="6824"/>
                  </a:cubicBezTo>
                  <a:cubicBezTo>
                    <a:pt x="1184" y="6824"/>
                    <a:pt x="254" y="6824"/>
                    <a:pt x="128" y="7458"/>
                  </a:cubicBezTo>
                  <a:cubicBezTo>
                    <a:pt x="1" y="8091"/>
                    <a:pt x="1775" y="9169"/>
                    <a:pt x="1775" y="9169"/>
                  </a:cubicBezTo>
                </a:path>
              </a:pathLst>
            </a:custGeom>
            <a:noFill/>
            <a:ln w="6875" cap="rnd" cmpd="sng">
              <a:solidFill>
                <a:srgbClr val="3F24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60"/>
            <p:cNvSpPr/>
            <p:nvPr/>
          </p:nvSpPr>
          <p:spPr>
            <a:xfrm>
              <a:off x="3993750" y="3975475"/>
              <a:ext cx="110925" cy="34875"/>
            </a:xfrm>
            <a:custGeom>
              <a:avLst/>
              <a:gdLst/>
              <a:ahLst/>
              <a:cxnLst/>
              <a:rect l="l" t="t" r="r" b="b"/>
              <a:pathLst>
                <a:path w="4437" h="1395" fill="none" extrusionOk="0">
                  <a:moveTo>
                    <a:pt x="1" y="0"/>
                  </a:moveTo>
                  <a:cubicBezTo>
                    <a:pt x="1" y="0"/>
                    <a:pt x="1522" y="1395"/>
                    <a:pt x="4437" y="0"/>
                  </a:cubicBezTo>
                </a:path>
              </a:pathLst>
            </a:custGeom>
            <a:noFill/>
            <a:ln w="6875" cap="rnd" cmpd="sng">
              <a:solidFill>
                <a:srgbClr val="3F24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60"/>
            <p:cNvSpPr/>
            <p:nvPr/>
          </p:nvSpPr>
          <p:spPr>
            <a:xfrm>
              <a:off x="4034950" y="4012450"/>
              <a:ext cx="52300" cy="25"/>
            </a:xfrm>
            <a:custGeom>
              <a:avLst/>
              <a:gdLst/>
              <a:ahLst/>
              <a:cxnLst/>
              <a:rect l="l" t="t" r="r" b="b"/>
              <a:pathLst>
                <a:path w="2092" h="1" fill="none" extrusionOk="0">
                  <a:moveTo>
                    <a:pt x="0" y="0"/>
                  </a:moveTo>
                  <a:lnTo>
                    <a:pt x="2092" y="0"/>
                  </a:lnTo>
                </a:path>
              </a:pathLst>
            </a:custGeom>
            <a:noFill/>
            <a:ln w="6875" cap="rnd" cmpd="sng">
              <a:solidFill>
                <a:srgbClr val="3F24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60"/>
            <p:cNvSpPr/>
            <p:nvPr/>
          </p:nvSpPr>
          <p:spPr>
            <a:xfrm>
              <a:off x="4208700" y="3818625"/>
              <a:ext cx="147350" cy="73975"/>
            </a:xfrm>
            <a:custGeom>
              <a:avLst/>
              <a:gdLst/>
              <a:ahLst/>
              <a:cxnLst/>
              <a:rect l="l" t="t" r="r" b="b"/>
              <a:pathLst>
                <a:path w="5894" h="2959" fill="none" extrusionOk="0">
                  <a:moveTo>
                    <a:pt x="0" y="2219"/>
                  </a:moveTo>
                  <a:cubicBezTo>
                    <a:pt x="0" y="2219"/>
                    <a:pt x="3486" y="1"/>
                    <a:pt x="4690" y="698"/>
                  </a:cubicBezTo>
                  <a:cubicBezTo>
                    <a:pt x="5894" y="1395"/>
                    <a:pt x="5387" y="2958"/>
                    <a:pt x="5387" y="2958"/>
                  </a:cubicBezTo>
                </a:path>
              </a:pathLst>
            </a:custGeom>
            <a:noFill/>
            <a:ln w="6875" cap="rnd" cmpd="sng">
              <a:solidFill>
                <a:srgbClr val="3F24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60"/>
            <p:cNvSpPr/>
            <p:nvPr/>
          </p:nvSpPr>
          <p:spPr>
            <a:xfrm>
              <a:off x="3908200" y="3714600"/>
              <a:ext cx="66575" cy="69725"/>
            </a:xfrm>
            <a:custGeom>
              <a:avLst/>
              <a:gdLst/>
              <a:ahLst/>
              <a:cxnLst/>
              <a:rect l="l" t="t" r="r" b="b"/>
              <a:pathLst>
                <a:path w="2663" h="2789" fill="none" extrusionOk="0">
                  <a:moveTo>
                    <a:pt x="2662" y="2789"/>
                  </a:moveTo>
                  <a:cubicBezTo>
                    <a:pt x="2662" y="2789"/>
                    <a:pt x="2409" y="254"/>
                    <a:pt x="1521" y="127"/>
                  </a:cubicBezTo>
                  <a:cubicBezTo>
                    <a:pt x="634" y="0"/>
                    <a:pt x="1" y="2070"/>
                    <a:pt x="1" y="2070"/>
                  </a:cubicBezTo>
                </a:path>
              </a:pathLst>
            </a:custGeom>
            <a:noFill/>
            <a:ln w="6875" cap="rnd" cmpd="sng">
              <a:solidFill>
                <a:srgbClr val="3F24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60"/>
            <p:cNvSpPr/>
            <p:nvPr/>
          </p:nvSpPr>
          <p:spPr>
            <a:xfrm>
              <a:off x="4504425" y="3964925"/>
              <a:ext cx="80300" cy="67600"/>
            </a:xfrm>
            <a:custGeom>
              <a:avLst/>
              <a:gdLst/>
              <a:ahLst/>
              <a:cxnLst/>
              <a:rect l="l" t="t" r="r" b="b"/>
              <a:pathLst>
                <a:path w="3212" h="2704" fill="none" extrusionOk="0">
                  <a:moveTo>
                    <a:pt x="3211" y="1986"/>
                  </a:moveTo>
                  <a:cubicBezTo>
                    <a:pt x="3211" y="1986"/>
                    <a:pt x="2050" y="0"/>
                    <a:pt x="1" y="1986"/>
                  </a:cubicBezTo>
                  <a:cubicBezTo>
                    <a:pt x="1" y="1986"/>
                    <a:pt x="1416" y="1415"/>
                    <a:pt x="1606" y="2704"/>
                  </a:cubicBezTo>
                </a:path>
              </a:pathLst>
            </a:custGeom>
            <a:noFill/>
            <a:ln w="6875" cap="rnd" cmpd="sng">
              <a:solidFill>
                <a:srgbClr val="3F242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60"/>
            <p:cNvSpPr/>
            <p:nvPr/>
          </p:nvSpPr>
          <p:spPr>
            <a:xfrm>
              <a:off x="3798350" y="4443375"/>
              <a:ext cx="363900" cy="445725"/>
            </a:xfrm>
            <a:custGeom>
              <a:avLst/>
              <a:gdLst/>
              <a:ahLst/>
              <a:cxnLst/>
              <a:rect l="l" t="t" r="r" b="b"/>
              <a:pathLst>
                <a:path w="14556" h="17829" extrusionOk="0">
                  <a:moveTo>
                    <a:pt x="14555" y="0"/>
                  </a:moveTo>
                  <a:lnTo>
                    <a:pt x="14555" y="0"/>
                  </a:lnTo>
                  <a:cubicBezTo>
                    <a:pt x="14555" y="2"/>
                    <a:pt x="9105" y="9485"/>
                    <a:pt x="7289" y="12062"/>
                  </a:cubicBezTo>
                  <a:cubicBezTo>
                    <a:pt x="5620" y="14365"/>
                    <a:pt x="3444" y="16245"/>
                    <a:pt x="930" y="17554"/>
                  </a:cubicBezTo>
                  <a:lnTo>
                    <a:pt x="1" y="17829"/>
                  </a:lnTo>
                  <a:cubicBezTo>
                    <a:pt x="5028" y="16646"/>
                    <a:pt x="8429" y="12801"/>
                    <a:pt x="11365" y="6676"/>
                  </a:cubicBezTo>
                  <a:cubicBezTo>
                    <a:pt x="14322" y="551"/>
                    <a:pt x="14555" y="1"/>
                    <a:pt x="14555" y="0"/>
                  </a:cubicBezTo>
                  <a:close/>
                </a:path>
              </a:pathLst>
            </a:custGeom>
            <a:solidFill>
              <a:srgbClr val="DAAB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60"/>
            <p:cNvSpPr/>
            <p:nvPr/>
          </p:nvSpPr>
          <p:spPr>
            <a:xfrm>
              <a:off x="3836900" y="4591250"/>
              <a:ext cx="509650" cy="501175"/>
            </a:xfrm>
            <a:custGeom>
              <a:avLst/>
              <a:gdLst/>
              <a:ahLst/>
              <a:cxnLst/>
              <a:rect l="l" t="t" r="r" b="b"/>
              <a:pathLst>
                <a:path w="20386" h="20047" extrusionOk="0">
                  <a:moveTo>
                    <a:pt x="1" y="20004"/>
                  </a:moveTo>
                  <a:lnTo>
                    <a:pt x="1" y="20004"/>
                  </a:lnTo>
                  <a:cubicBezTo>
                    <a:pt x="144" y="20030"/>
                    <a:pt x="319" y="20043"/>
                    <a:pt x="522" y="20043"/>
                  </a:cubicBezTo>
                  <a:cubicBezTo>
                    <a:pt x="693" y="20043"/>
                    <a:pt x="883" y="20034"/>
                    <a:pt x="1092" y="20015"/>
                  </a:cubicBezTo>
                  <a:lnTo>
                    <a:pt x="1092" y="20015"/>
                  </a:lnTo>
                  <a:lnTo>
                    <a:pt x="1" y="20004"/>
                  </a:lnTo>
                  <a:close/>
                  <a:moveTo>
                    <a:pt x="20385" y="0"/>
                  </a:moveTo>
                  <a:lnTo>
                    <a:pt x="20385" y="0"/>
                  </a:lnTo>
                  <a:cubicBezTo>
                    <a:pt x="20385" y="1"/>
                    <a:pt x="18083" y="8429"/>
                    <a:pt x="13626" y="13477"/>
                  </a:cubicBezTo>
                  <a:cubicBezTo>
                    <a:pt x="9778" y="17797"/>
                    <a:pt x="3871" y="19762"/>
                    <a:pt x="1092" y="20015"/>
                  </a:cubicBezTo>
                  <a:lnTo>
                    <a:pt x="1092" y="20015"/>
                  </a:lnTo>
                  <a:lnTo>
                    <a:pt x="4352" y="20047"/>
                  </a:lnTo>
                  <a:cubicBezTo>
                    <a:pt x="16942" y="20047"/>
                    <a:pt x="20385" y="2"/>
                    <a:pt x="20385" y="0"/>
                  </a:cubicBezTo>
                  <a:close/>
                </a:path>
              </a:pathLst>
            </a:custGeom>
            <a:solidFill>
              <a:srgbClr val="DAAB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60"/>
            <p:cNvSpPr/>
            <p:nvPr/>
          </p:nvSpPr>
          <p:spPr>
            <a:xfrm>
              <a:off x="3496800" y="4681025"/>
              <a:ext cx="503850" cy="387700"/>
            </a:xfrm>
            <a:custGeom>
              <a:avLst/>
              <a:gdLst/>
              <a:ahLst/>
              <a:cxnLst/>
              <a:rect l="l" t="t" r="r" b="b"/>
              <a:pathLst>
                <a:path w="20154" h="15508" extrusionOk="0">
                  <a:moveTo>
                    <a:pt x="13246" y="0"/>
                  </a:moveTo>
                  <a:cubicBezTo>
                    <a:pt x="13246" y="0"/>
                    <a:pt x="13032" y="2656"/>
                    <a:pt x="8074" y="2656"/>
                  </a:cubicBezTo>
                  <a:cubicBezTo>
                    <a:pt x="7856" y="2656"/>
                    <a:pt x="7630" y="2651"/>
                    <a:pt x="7394" y="2641"/>
                  </a:cubicBezTo>
                  <a:cubicBezTo>
                    <a:pt x="7264" y="2635"/>
                    <a:pt x="7136" y="2633"/>
                    <a:pt x="7010" y="2633"/>
                  </a:cubicBezTo>
                  <a:cubicBezTo>
                    <a:pt x="1714" y="2633"/>
                    <a:pt x="1" y="7288"/>
                    <a:pt x="1" y="7288"/>
                  </a:cubicBezTo>
                  <a:cubicBezTo>
                    <a:pt x="508" y="7499"/>
                    <a:pt x="2409" y="8112"/>
                    <a:pt x="2409" y="8112"/>
                  </a:cubicBezTo>
                  <a:cubicBezTo>
                    <a:pt x="1585" y="9781"/>
                    <a:pt x="1881" y="12696"/>
                    <a:pt x="1881" y="13118"/>
                  </a:cubicBezTo>
                  <a:cubicBezTo>
                    <a:pt x="1881" y="13562"/>
                    <a:pt x="783" y="14111"/>
                    <a:pt x="677" y="15104"/>
                  </a:cubicBezTo>
                  <a:cubicBezTo>
                    <a:pt x="652" y="15394"/>
                    <a:pt x="830" y="15508"/>
                    <a:pt x="1136" y="15508"/>
                  </a:cubicBezTo>
                  <a:cubicBezTo>
                    <a:pt x="1875" y="15508"/>
                    <a:pt x="3362" y="14846"/>
                    <a:pt x="4543" y="14428"/>
                  </a:cubicBezTo>
                  <a:cubicBezTo>
                    <a:pt x="6233" y="13836"/>
                    <a:pt x="5430" y="13118"/>
                    <a:pt x="5514" y="12653"/>
                  </a:cubicBezTo>
                  <a:cubicBezTo>
                    <a:pt x="5620" y="12168"/>
                    <a:pt x="6634" y="8830"/>
                    <a:pt x="6634" y="8830"/>
                  </a:cubicBezTo>
                  <a:cubicBezTo>
                    <a:pt x="7103" y="8859"/>
                    <a:pt x="7547" y="8873"/>
                    <a:pt x="7968" y="8873"/>
                  </a:cubicBezTo>
                  <a:cubicBezTo>
                    <a:pt x="11846" y="8873"/>
                    <a:pt x="13824" y="7687"/>
                    <a:pt x="16816" y="6105"/>
                  </a:cubicBezTo>
                  <a:cubicBezTo>
                    <a:pt x="20153" y="4352"/>
                    <a:pt x="16816" y="233"/>
                    <a:pt x="16816" y="233"/>
                  </a:cubicBezTo>
                  <a:lnTo>
                    <a:pt x="13246" y="0"/>
                  </a:ln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60"/>
            <p:cNvSpPr/>
            <p:nvPr/>
          </p:nvSpPr>
          <p:spPr>
            <a:xfrm>
              <a:off x="3876525" y="4692625"/>
              <a:ext cx="105625" cy="168500"/>
            </a:xfrm>
            <a:custGeom>
              <a:avLst/>
              <a:gdLst/>
              <a:ahLst/>
              <a:cxnLst/>
              <a:rect l="l" t="t" r="r" b="b"/>
              <a:pathLst>
                <a:path w="4225" h="6740" extrusionOk="0">
                  <a:moveTo>
                    <a:pt x="1880" y="1"/>
                  </a:moveTo>
                  <a:lnTo>
                    <a:pt x="1838" y="128"/>
                  </a:lnTo>
                  <a:cubicBezTo>
                    <a:pt x="1838" y="128"/>
                    <a:pt x="3443" y="2240"/>
                    <a:pt x="2641" y="3824"/>
                  </a:cubicBezTo>
                  <a:cubicBezTo>
                    <a:pt x="1838" y="5409"/>
                    <a:pt x="0" y="6739"/>
                    <a:pt x="148" y="6739"/>
                  </a:cubicBezTo>
                  <a:cubicBezTo>
                    <a:pt x="296" y="6739"/>
                    <a:pt x="4077" y="5535"/>
                    <a:pt x="4162" y="3275"/>
                  </a:cubicBezTo>
                  <a:cubicBezTo>
                    <a:pt x="4225" y="1015"/>
                    <a:pt x="1880" y="1"/>
                    <a:pt x="1880" y="1"/>
                  </a:cubicBezTo>
                  <a:close/>
                </a:path>
              </a:pathLst>
            </a:custGeom>
            <a:solidFill>
              <a:srgbClr val="99A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60"/>
            <p:cNvSpPr/>
            <p:nvPr/>
          </p:nvSpPr>
          <p:spPr>
            <a:xfrm>
              <a:off x="3496800" y="4742725"/>
              <a:ext cx="245075" cy="119975"/>
            </a:xfrm>
            <a:custGeom>
              <a:avLst/>
              <a:gdLst/>
              <a:ahLst/>
              <a:cxnLst/>
              <a:rect l="l" t="t" r="r" b="b"/>
              <a:pathLst>
                <a:path w="9803" h="4799" extrusionOk="0">
                  <a:moveTo>
                    <a:pt x="8537" y="0"/>
                  </a:moveTo>
                  <a:cubicBezTo>
                    <a:pt x="6912" y="0"/>
                    <a:pt x="5296" y="227"/>
                    <a:pt x="3719" y="680"/>
                  </a:cubicBezTo>
                  <a:cubicBezTo>
                    <a:pt x="529" y="1609"/>
                    <a:pt x="1" y="4799"/>
                    <a:pt x="1" y="4799"/>
                  </a:cubicBezTo>
                  <a:cubicBezTo>
                    <a:pt x="1" y="4799"/>
                    <a:pt x="1860" y="1208"/>
                    <a:pt x="4902" y="680"/>
                  </a:cubicBezTo>
                  <a:cubicBezTo>
                    <a:pt x="6866" y="321"/>
                    <a:pt x="9612" y="88"/>
                    <a:pt x="9803" y="46"/>
                  </a:cubicBezTo>
                  <a:cubicBezTo>
                    <a:pt x="9381" y="15"/>
                    <a:pt x="8959" y="0"/>
                    <a:pt x="8537" y="0"/>
                  </a:cubicBezTo>
                  <a:close/>
                </a:path>
              </a:pathLst>
            </a:custGeom>
            <a:solidFill>
              <a:srgbClr val="99A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60"/>
            <p:cNvSpPr/>
            <p:nvPr/>
          </p:nvSpPr>
          <p:spPr>
            <a:xfrm>
              <a:off x="3557025" y="4885250"/>
              <a:ext cx="128875" cy="177950"/>
            </a:xfrm>
            <a:custGeom>
              <a:avLst/>
              <a:gdLst/>
              <a:ahLst/>
              <a:cxnLst/>
              <a:rect l="l" t="t" r="r" b="b"/>
              <a:pathLst>
                <a:path w="5155" h="7118" extrusionOk="0">
                  <a:moveTo>
                    <a:pt x="4184" y="1"/>
                  </a:moveTo>
                  <a:cubicBezTo>
                    <a:pt x="4041" y="1"/>
                    <a:pt x="3807" y="255"/>
                    <a:pt x="3486" y="1421"/>
                  </a:cubicBezTo>
                  <a:cubicBezTo>
                    <a:pt x="2915" y="3470"/>
                    <a:pt x="3190" y="4801"/>
                    <a:pt x="2429" y="5414"/>
                  </a:cubicBezTo>
                  <a:cubicBezTo>
                    <a:pt x="1669" y="6005"/>
                    <a:pt x="0" y="7062"/>
                    <a:pt x="0" y="7062"/>
                  </a:cubicBezTo>
                  <a:cubicBezTo>
                    <a:pt x="0" y="7062"/>
                    <a:pt x="320" y="7118"/>
                    <a:pt x="789" y="7118"/>
                  </a:cubicBezTo>
                  <a:cubicBezTo>
                    <a:pt x="1755" y="7118"/>
                    <a:pt x="3352" y="6879"/>
                    <a:pt x="4077" y="5414"/>
                  </a:cubicBezTo>
                  <a:cubicBezTo>
                    <a:pt x="5154" y="3217"/>
                    <a:pt x="4352" y="154"/>
                    <a:pt x="4352" y="154"/>
                  </a:cubicBezTo>
                  <a:cubicBezTo>
                    <a:pt x="4352" y="154"/>
                    <a:pt x="4295" y="1"/>
                    <a:pt x="4184" y="1"/>
                  </a:cubicBezTo>
                  <a:close/>
                </a:path>
              </a:pathLst>
            </a:custGeom>
            <a:solidFill>
              <a:srgbClr val="99A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60"/>
            <p:cNvSpPr/>
            <p:nvPr/>
          </p:nvSpPr>
          <p:spPr>
            <a:xfrm>
              <a:off x="3532200" y="5011600"/>
              <a:ext cx="40450" cy="8850"/>
            </a:xfrm>
            <a:custGeom>
              <a:avLst/>
              <a:gdLst/>
              <a:ahLst/>
              <a:cxnLst/>
              <a:rect l="l" t="t" r="r" b="b"/>
              <a:pathLst>
                <a:path w="1618" h="354" extrusionOk="0">
                  <a:moveTo>
                    <a:pt x="275" y="1"/>
                  </a:moveTo>
                  <a:lnTo>
                    <a:pt x="0" y="339"/>
                  </a:lnTo>
                  <a:cubicBezTo>
                    <a:pt x="0" y="339"/>
                    <a:pt x="319" y="354"/>
                    <a:pt x="656" y="354"/>
                  </a:cubicBezTo>
                  <a:cubicBezTo>
                    <a:pt x="1119" y="354"/>
                    <a:pt x="1618" y="325"/>
                    <a:pt x="1373" y="191"/>
                  </a:cubicBezTo>
                  <a:cubicBezTo>
                    <a:pt x="1014" y="64"/>
                    <a:pt x="655" y="1"/>
                    <a:pt x="275" y="1"/>
                  </a:cubicBezTo>
                  <a:close/>
                </a:path>
              </a:pathLst>
            </a:custGeom>
            <a:solidFill>
              <a:srgbClr val="224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60"/>
            <p:cNvSpPr/>
            <p:nvPr/>
          </p:nvSpPr>
          <p:spPr>
            <a:xfrm>
              <a:off x="3741850" y="4681025"/>
              <a:ext cx="105650" cy="63325"/>
            </a:xfrm>
            <a:custGeom>
              <a:avLst/>
              <a:gdLst/>
              <a:ahLst/>
              <a:cxnLst/>
              <a:rect l="l" t="t" r="r" b="b"/>
              <a:pathLst>
                <a:path w="4226" h="2533" extrusionOk="0">
                  <a:moveTo>
                    <a:pt x="3803" y="0"/>
                  </a:moveTo>
                  <a:lnTo>
                    <a:pt x="1" y="2514"/>
                  </a:lnTo>
                  <a:cubicBezTo>
                    <a:pt x="189" y="2527"/>
                    <a:pt x="369" y="2533"/>
                    <a:pt x="541" y="2533"/>
                  </a:cubicBezTo>
                  <a:cubicBezTo>
                    <a:pt x="3490" y="2533"/>
                    <a:pt x="4225" y="761"/>
                    <a:pt x="4225" y="761"/>
                  </a:cubicBezTo>
                  <a:lnTo>
                    <a:pt x="3803" y="0"/>
                  </a:lnTo>
                  <a:close/>
                </a:path>
              </a:pathLst>
            </a:custGeom>
            <a:solidFill>
              <a:srgbClr val="224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60"/>
            <p:cNvSpPr/>
            <p:nvPr/>
          </p:nvSpPr>
          <p:spPr>
            <a:xfrm>
              <a:off x="3665800" y="4879050"/>
              <a:ext cx="132575" cy="23975"/>
            </a:xfrm>
            <a:custGeom>
              <a:avLst/>
              <a:gdLst/>
              <a:ahLst/>
              <a:cxnLst/>
              <a:rect l="l" t="t" r="r" b="b"/>
              <a:pathLst>
                <a:path w="5303" h="959" extrusionOk="0">
                  <a:moveTo>
                    <a:pt x="5303" y="1"/>
                  </a:moveTo>
                  <a:cubicBezTo>
                    <a:pt x="4247" y="529"/>
                    <a:pt x="64" y="655"/>
                    <a:pt x="64" y="655"/>
                  </a:cubicBezTo>
                  <a:lnTo>
                    <a:pt x="1" y="930"/>
                  </a:lnTo>
                  <a:lnTo>
                    <a:pt x="22" y="930"/>
                  </a:lnTo>
                  <a:cubicBezTo>
                    <a:pt x="22" y="930"/>
                    <a:pt x="1899" y="958"/>
                    <a:pt x="3233" y="958"/>
                  </a:cubicBezTo>
                  <a:cubicBezTo>
                    <a:pt x="3899" y="958"/>
                    <a:pt x="4430" y="951"/>
                    <a:pt x="4521" y="930"/>
                  </a:cubicBezTo>
                  <a:cubicBezTo>
                    <a:pt x="4775" y="867"/>
                    <a:pt x="5303" y="1"/>
                    <a:pt x="5303" y="1"/>
                  </a:cubicBezTo>
                  <a:close/>
                </a:path>
              </a:pathLst>
            </a:custGeom>
            <a:solidFill>
              <a:srgbClr val="224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60"/>
            <p:cNvSpPr/>
            <p:nvPr/>
          </p:nvSpPr>
          <p:spPr>
            <a:xfrm>
              <a:off x="3628825" y="4316925"/>
              <a:ext cx="470575" cy="392950"/>
            </a:xfrm>
            <a:custGeom>
              <a:avLst/>
              <a:gdLst/>
              <a:ahLst/>
              <a:cxnLst/>
              <a:rect l="l" t="t" r="r" b="b"/>
              <a:pathLst>
                <a:path w="18823" h="15718" extrusionOk="0">
                  <a:moveTo>
                    <a:pt x="9255" y="1"/>
                  </a:moveTo>
                  <a:cubicBezTo>
                    <a:pt x="8292" y="1"/>
                    <a:pt x="7247" y="152"/>
                    <a:pt x="6106" y="474"/>
                  </a:cubicBezTo>
                  <a:cubicBezTo>
                    <a:pt x="1395" y="1826"/>
                    <a:pt x="3275" y="6030"/>
                    <a:pt x="2726" y="6326"/>
                  </a:cubicBezTo>
                  <a:cubicBezTo>
                    <a:pt x="2156" y="6643"/>
                    <a:pt x="1" y="7783"/>
                    <a:pt x="1839" y="10424"/>
                  </a:cubicBezTo>
                  <a:cubicBezTo>
                    <a:pt x="3655" y="13064"/>
                    <a:pt x="8134" y="14606"/>
                    <a:pt x="8218" y="14902"/>
                  </a:cubicBezTo>
                  <a:cubicBezTo>
                    <a:pt x="8282" y="15177"/>
                    <a:pt x="8176" y="15515"/>
                    <a:pt x="9063" y="15641"/>
                  </a:cubicBezTo>
                  <a:cubicBezTo>
                    <a:pt x="9420" y="15684"/>
                    <a:pt x="9776" y="15717"/>
                    <a:pt x="10114" y="15717"/>
                  </a:cubicBezTo>
                  <a:cubicBezTo>
                    <a:pt x="10777" y="15717"/>
                    <a:pt x="11368" y="15590"/>
                    <a:pt x="11746" y="15156"/>
                  </a:cubicBezTo>
                  <a:cubicBezTo>
                    <a:pt x="12259" y="14574"/>
                    <a:pt x="12647" y="14519"/>
                    <a:pt x="12777" y="14519"/>
                  </a:cubicBezTo>
                  <a:cubicBezTo>
                    <a:pt x="12807" y="14519"/>
                    <a:pt x="12823" y="14522"/>
                    <a:pt x="12823" y="14522"/>
                  </a:cubicBezTo>
                  <a:cubicBezTo>
                    <a:pt x="12823" y="14522"/>
                    <a:pt x="13545" y="14979"/>
                    <a:pt x="14471" y="14979"/>
                  </a:cubicBezTo>
                  <a:cubicBezTo>
                    <a:pt x="15113" y="14979"/>
                    <a:pt x="15854" y="14759"/>
                    <a:pt x="16520" y="14015"/>
                  </a:cubicBezTo>
                  <a:cubicBezTo>
                    <a:pt x="17618" y="12811"/>
                    <a:pt x="17935" y="10741"/>
                    <a:pt x="16351" y="10107"/>
                  </a:cubicBezTo>
                  <a:cubicBezTo>
                    <a:pt x="16351" y="10107"/>
                    <a:pt x="18822" y="6938"/>
                    <a:pt x="16351" y="3833"/>
                  </a:cubicBezTo>
                  <a:cubicBezTo>
                    <a:pt x="14478" y="1480"/>
                    <a:pt x="12266" y="1"/>
                    <a:pt x="9255" y="1"/>
                  </a:cubicBezTo>
                  <a:close/>
                </a:path>
              </a:pathLst>
            </a:custGeom>
            <a:solidFill>
              <a:srgbClr val="AD63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60"/>
            <p:cNvSpPr/>
            <p:nvPr/>
          </p:nvSpPr>
          <p:spPr>
            <a:xfrm>
              <a:off x="3980550" y="4561875"/>
              <a:ext cx="66050" cy="10375"/>
            </a:xfrm>
            <a:custGeom>
              <a:avLst/>
              <a:gdLst/>
              <a:ahLst/>
              <a:cxnLst/>
              <a:rect l="l" t="t" r="r" b="b"/>
              <a:pathLst>
                <a:path w="2642" h="415" extrusionOk="0">
                  <a:moveTo>
                    <a:pt x="1384" y="0"/>
                  </a:moveTo>
                  <a:cubicBezTo>
                    <a:pt x="644" y="0"/>
                    <a:pt x="1" y="309"/>
                    <a:pt x="1" y="309"/>
                  </a:cubicBezTo>
                  <a:cubicBezTo>
                    <a:pt x="368" y="237"/>
                    <a:pt x="743" y="200"/>
                    <a:pt x="1120" y="200"/>
                  </a:cubicBezTo>
                  <a:cubicBezTo>
                    <a:pt x="1630" y="200"/>
                    <a:pt x="2143" y="269"/>
                    <a:pt x="2641" y="415"/>
                  </a:cubicBezTo>
                  <a:cubicBezTo>
                    <a:pt x="2258" y="100"/>
                    <a:pt x="1805" y="0"/>
                    <a:pt x="1384" y="0"/>
                  </a:cubicBezTo>
                  <a:close/>
                </a:path>
              </a:pathLst>
            </a:custGeom>
            <a:solidFill>
              <a:srgbClr val="78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60"/>
            <p:cNvSpPr/>
            <p:nvPr/>
          </p:nvSpPr>
          <p:spPr>
            <a:xfrm>
              <a:off x="3961050" y="4604975"/>
              <a:ext cx="63125" cy="40900"/>
            </a:xfrm>
            <a:custGeom>
              <a:avLst/>
              <a:gdLst/>
              <a:ahLst/>
              <a:cxnLst/>
              <a:rect l="l" t="t" r="r" b="b"/>
              <a:pathLst>
                <a:path w="2525" h="1636" extrusionOk="0">
                  <a:moveTo>
                    <a:pt x="1211" y="0"/>
                  </a:moveTo>
                  <a:cubicBezTo>
                    <a:pt x="609" y="0"/>
                    <a:pt x="0" y="282"/>
                    <a:pt x="168" y="296"/>
                  </a:cubicBezTo>
                  <a:cubicBezTo>
                    <a:pt x="1604" y="402"/>
                    <a:pt x="1013" y="1585"/>
                    <a:pt x="1013" y="1585"/>
                  </a:cubicBezTo>
                  <a:cubicBezTo>
                    <a:pt x="1161" y="1620"/>
                    <a:pt x="1298" y="1636"/>
                    <a:pt x="1422" y="1636"/>
                  </a:cubicBezTo>
                  <a:cubicBezTo>
                    <a:pt x="2267" y="1636"/>
                    <a:pt x="2524" y="886"/>
                    <a:pt x="2027" y="296"/>
                  </a:cubicBezTo>
                  <a:cubicBezTo>
                    <a:pt x="1827" y="74"/>
                    <a:pt x="1519" y="0"/>
                    <a:pt x="1211" y="0"/>
                  </a:cubicBezTo>
                  <a:close/>
                </a:path>
              </a:pathLst>
            </a:custGeom>
            <a:solidFill>
              <a:srgbClr val="7845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60"/>
            <p:cNvSpPr/>
            <p:nvPr/>
          </p:nvSpPr>
          <p:spPr>
            <a:xfrm>
              <a:off x="3964700" y="4585425"/>
              <a:ext cx="57075" cy="60750"/>
            </a:xfrm>
            <a:custGeom>
              <a:avLst/>
              <a:gdLst/>
              <a:ahLst/>
              <a:cxnLst/>
              <a:rect l="l" t="t" r="r" b="b"/>
              <a:pathLst>
                <a:path w="2283" h="2430" fill="none" extrusionOk="0">
                  <a:moveTo>
                    <a:pt x="2282" y="1902"/>
                  </a:moveTo>
                  <a:cubicBezTo>
                    <a:pt x="2282" y="1902"/>
                    <a:pt x="1965" y="1"/>
                    <a:pt x="1" y="1120"/>
                  </a:cubicBezTo>
                  <a:cubicBezTo>
                    <a:pt x="1" y="1120"/>
                    <a:pt x="1078" y="1120"/>
                    <a:pt x="1142" y="1754"/>
                  </a:cubicBezTo>
                  <a:cubicBezTo>
                    <a:pt x="1184" y="2388"/>
                    <a:pt x="381" y="2430"/>
                    <a:pt x="381" y="2430"/>
                  </a:cubicBezTo>
                </a:path>
              </a:pathLst>
            </a:custGeom>
            <a:noFill/>
            <a:ln w="6875" cap="rnd" cmpd="sng">
              <a:solidFill>
                <a:srgbClr val="64393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60"/>
            <p:cNvSpPr/>
            <p:nvPr/>
          </p:nvSpPr>
          <p:spPr>
            <a:xfrm>
              <a:off x="3778300" y="4453400"/>
              <a:ext cx="28000" cy="12700"/>
            </a:xfrm>
            <a:custGeom>
              <a:avLst/>
              <a:gdLst/>
              <a:ahLst/>
              <a:cxnLst/>
              <a:rect l="l" t="t" r="r" b="b"/>
              <a:pathLst>
                <a:path w="1120" h="508" fill="none" extrusionOk="0">
                  <a:moveTo>
                    <a:pt x="0" y="402"/>
                  </a:moveTo>
                  <a:cubicBezTo>
                    <a:pt x="0" y="402"/>
                    <a:pt x="444" y="1"/>
                    <a:pt x="739" y="64"/>
                  </a:cubicBezTo>
                  <a:cubicBezTo>
                    <a:pt x="1035" y="106"/>
                    <a:pt x="1120" y="508"/>
                    <a:pt x="1120" y="508"/>
                  </a:cubicBezTo>
                </a:path>
              </a:pathLst>
            </a:custGeom>
            <a:noFill/>
            <a:ln w="6875" cap="rnd" cmpd="sng">
              <a:solidFill>
                <a:srgbClr val="64393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60"/>
            <p:cNvSpPr/>
            <p:nvPr/>
          </p:nvSpPr>
          <p:spPr>
            <a:xfrm>
              <a:off x="3860675" y="4461325"/>
              <a:ext cx="49675" cy="27500"/>
            </a:xfrm>
            <a:custGeom>
              <a:avLst/>
              <a:gdLst/>
              <a:ahLst/>
              <a:cxnLst/>
              <a:rect l="l" t="t" r="r" b="b"/>
              <a:pathLst>
                <a:path w="1987" h="1100" fill="none" extrusionOk="0">
                  <a:moveTo>
                    <a:pt x="0" y="1099"/>
                  </a:moveTo>
                  <a:cubicBezTo>
                    <a:pt x="0" y="1099"/>
                    <a:pt x="697" y="1"/>
                    <a:pt x="1310" y="254"/>
                  </a:cubicBezTo>
                  <a:cubicBezTo>
                    <a:pt x="1669" y="402"/>
                    <a:pt x="1923" y="719"/>
                    <a:pt x="1986" y="1099"/>
                  </a:cubicBezTo>
                </a:path>
              </a:pathLst>
            </a:custGeom>
            <a:noFill/>
            <a:ln w="6875" cap="rnd" cmpd="sng">
              <a:solidFill>
                <a:srgbClr val="64393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60"/>
            <p:cNvSpPr/>
            <p:nvPr/>
          </p:nvSpPr>
          <p:spPr>
            <a:xfrm>
              <a:off x="3715975" y="4435450"/>
              <a:ext cx="32775" cy="28025"/>
            </a:xfrm>
            <a:custGeom>
              <a:avLst/>
              <a:gdLst/>
              <a:ahLst/>
              <a:cxnLst/>
              <a:rect l="l" t="t" r="r" b="b"/>
              <a:pathLst>
                <a:path w="1311" h="1121" fill="none" extrusionOk="0">
                  <a:moveTo>
                    <a:pt x="1310" y="1120"/>
                  </a:moveTo>
                  <a:cubicBezTo>
                    <a:pt x="1310" y="1120"/>
                    <a:pt x="1162" y="85"/>
                    <a:pt x="676" y="43"/>
                  </a:cubicBezTo>
                  <a:cubicBezTo>
                    <a:pt x="191" y="0"/>
                    <a:pt x="0" y="571"/>
                    <a:pt x="0" y="571"/>
                  </a:cubicBezTo>
                </a:path>
              </a:pathLst>
            </a:custGeom>
            <a:noFill/>
            <a:ln w="6875" cap="rnd" cmpd="sng">
              <a:solidFill>
                <a:srgbClr val="64393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60"/>
            <p:cNvSpPr/>
            <p:nvPr/>
          </p:nvSpPr>
          <p:spPr>
            <a:xfrm>
              <a:off x="3917175" y="4399000"/>
              <a:ext cx="25375" cy="23275"/>
            </a:xfrm>
            <a:custGeom>
              <a:avLst/>
              <a:gdLst/>
              <a:ahLst/>
              <a:cxnLst/>
              <a:rect l="l" t="t" r="r" b="b"/>
              <a:pathLst>
                <a:path w="1015" h="931" fill="none" extrusionOk="0">
                  <a:moveTo>
                    <a:pt x="1" y="170"/>
                  </a:moveTo>
                  <a:cubicBezTo>
                    <a:pt x="1" y="170"/>
                    <a:pt x="972" y="1"/>
                    <a:pt x="1015" y="930"/>
                  </a:cubicBezTo>
                </a:path>
              </a:pathLst>
            </a:custGeom>
            <a:noFill/>
            <a:ln w="6875" cap="rnd" cmpd="sng">
              <a:solidFill>
                <a:srgbClr val="64393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60"/>
            <p:cNvSpPr/>
            <p:nvPr/>
          </p:nvSpPr>
          <p:spPr>
            <a:xfrm>
              <a:off x="3729175" y="4374725"/>
              <a:ext cx="25900" cy="18500"/>
            </a:xfrm>
            <a:custGeom>
              <a:avLst/>
              <a:gdLst/>
              <a:ahLst/>
              <a:cxnLst/>
              <a:rect l="l" t="t" r="r" b="b"/>
              <a:pathLst>
                <a:path w="1036" h="740" fill="none" extrusionOk="0">
                  <a:moveTo>
                    <a:pt x="1" y="740"/>
                  </a:moveTo>
                  <a:cubicBezTo>
                    <a:pt x="1" y="740"/>
                    <a:pt x="402" y="0"/>
                    <a:pt x="1036" y="169"/>
                  </a:cubicBezTo>
                </a:path>
              </a:pathLst>
            </a:custGeom>
            <a:noFill/>
            <a:ln w="6875" cap="rnd" cmpd="sng">
              <a:solidFill>
                <a:srgbClr val="64393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60"/>
            <p:cNvSpPr/>
            <p:nvPr/>
          </p:nvSpPr>
          <p:spPr>
            <a:xfrm>
              <a:off x="3797300" y="4516425"/>
              <a:ext cx="126775" cy="92975"/>
            </a:xfrm>
            <a:custGeom>
              <a:avLst/>
              <a:gdLst/>
              <a:ahLst/>
              <a:cxnLst/>
              <a:rect l="l" t="t" r="r" b="b"/>
              <a:pathLst>
                <a:path w="5071" h="3719" extrusionOk="0">
                  <a:moveTo>
                    <a:pt x="2775" y="1"/>
                  </a:moveTo>
                  <a:cubicBezTo>
                    <a:pt x="2587" y="1"/>
                    <a:pt x="2393" y="19"/>
                    <a:pt x="2197" y="57"/>
                  </a:cubicBezTo>
                  <a:cubicBezTo>
                    <a:pt x="909" y="289"/>
                    <a:pt x="1" y="1282"/>
                    <a:pt x="170" y="2275"/>
                  </a:cubicBezTo>
                  <a:cubicBezTo>
                    <a:pt x="332" y="3144"/>
                    <a:pt x="1240" y="3718"/>
                    <a:pt x="2308" y="3718"/>
                  </a:cubicBezTo>
                  <a:cubicBezTo>
                    <a:pt x="2486" y="3718"/>
                    <a:pt x="2668" y="3702"/>
                    <a:pt x="2852" y="3669"/>
                  </a:cubicBezTo>
                  <a:cubicBezTo>
                    <a:pt x="4162" y="3437"/>
                    <a:pt x="5070" y="2423"/>
                    <a:pt x="4880" y="1430"/>
                  </a:cubicBezTo>
                  <a:cubicBezTo>
                    <a:pt x="4736" y="586"/>
                    <a:pt x="3844" y="1"/>
                    <a:pt x="2775" y="1"/>
                  </a:cubicBezTo>
                  <a:close/>
                </a:path>
              </a:pathLst>
            </a:custGeom>
            <a:solidFill>
              <a:srgbClr val="CB8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60"/>
            <p:cNvSpPr/>
            <p:nvPr/>
          </p:nvSpPr>
          <p:spPr>
            <a:xfrm>
              <a:off x="3657350" y="4488325"/>
              <a:ext cx="83475" cy="97600"/>
            </a:xfrm>
            <a:custGeom>
              <a:avLst/>
              <a:gdLst/>
              <a:ahLst/>
              <a:cxnLst/>
              <a:rect l="l" t="t" r="r" b="b"/>
              <a:pathLst>
                <a:path w="3339" h="3904" extrusionOk="0">
                  <a:moveTo>
                    <a:pt x="1538" y="0"/>
                  </a:moveTo>
                  <a:cubicBezTo>
                    <a:pt x="1469" y="0"/>
                    <a:pt x="1400" y="6"/>
                    <a:pt x="1331" y="19"/>
                  </a:cubicBezTo>
                  <a:cubicBezTo>
                    <a:pt x="508" y="167"/>
                    <a:pt x="1" y="1139"/>
                    <a:pt x="191" y="2216"/>
                  </a:cubicBezTo>
                  <a:cubicBezTo>
                    <a:pt x="365" y="3184"/>
                    <a:pt x="1071" y="3903"/>
                    <a:pt x="1822" y="3903"/>
                  </a:cubicBezTo>
                  <a:cubicBezTo>
                    <a:pt x="1891" y="3903"/>
                    <a:pt x="1960" y="3897"/>
                    <a:pt x="2029" y="3885"/>
                  </a:cubicBezTo>
                  <a:cubicBezTo>
                    <a:pt x="2831" y="3737"/>
                    <a:pt x="3338" y="2744"/>
                    <a:pt x="3148" y="1688"/>
                  </a:cubicBezTo>
                  <a:cubicBezTo>
                    <a:pt x="2974" y="703"/>
                    <a:pt x="2271" y="0"/>
                    <a:pt x="1538" y="0"/>
                  </a:cubicBezTo>
                  <a:close/>
                </a:path>
              </a:pathLst>
            </a:custGeom>
            <a:solidFill>
              <a:srgbClr val="CB8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60"/>
            <p:cNvSpPr/>
            <p:nvPr/>
          </p:nvSpPr>
          <p:spPr>
            <a:xfrm>
              <a:off x="3755050" y="4502000"/>
              <a:ext cx="32775" cy="10575"/>
            </a:xfrm>
            <a:custGeom>
              <a:avLst/>
              <a:gdLst/>
              <a:ahLst/>
              <a:cxnLst/>
              <a:rect l="l" t="t" r="r" b="b"/>
              <a:pathLst>
                <a:path w="1311" h="423" fill="none" extrusionOk="0">
                  <a:moveTo>
                    <a:pt x="1" y="0"/>
                  </a:moveTo>
                  <a:cubicBezTo>
                    <a:pt x="360" y="317"/>
                    <a:pt x="867" y="423"/>
                    <a:pt x="1310" y="275"/>
                  </a:cubicBezTo>
                </a:path>
              </a:pathLst>
            </a:custGeom>
            <a:noFill/>
            <a:ln w="6875" cap="rnd" cmpd="sng">
              <a:solidFill>
                <a:srgbClr val="64393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60"/>
            <p:cNvSpPr/>
            <p:nvPr/>
          </p:nvSpPr>
          <p:spPr>
            <a:xfrm>
              <a:off x="3548575" y="4817225"/>
              <a:ext cx="159525" cy="66075"/>
            </a:xfrm>
            <a:custGeom>
              <a:avLst/>
              <a:gdLst/>
              <a:ahLst/>
              <a:cxnLst/>
              <a:rect l="l" t="t" r="r" b="b"/>
              <a:pathLst>
                <a:path w="6381" h="2643" extrusionOk="0">
                  <a:moveTo>
                    <a:pt x="3103" y="0"/>
                  </a:moveTo>
                  <a:cubicBezTo>
                    <a:pt x="2711" y="0"/>
                    <a:pt x="2318" y="68"/>
                    <a:pt x="1944" y="235"/>
                  </a:cubicBezTo>
                  <a:cubicBezTo>
                    <a:pt x="0" y="1122"/>
                    <a:pt x="359" y="2643"/>
                    <a:pt x="359" y="2643"/>
                  </a:cubicBezTo>
                  <a:cubicBezTo>
                    <a:pt x="1125" y="1036"/>
                    <a:pt x="2462" y="602"/>
                    <a:pt x="3681" y="602"/>
                  </a:cubicBezTo>
                  <a:cubicBezTo>
                    <a:pt x="5109" y="602"/>
                    <a:pt x="6376" y="1196"/>
                    <a:pt x="6380" y="1196"/>
                  </a:cubicBezTo>
                  <a:cubicBezTo>
                    <a:pt x="6381" y="1196"/>
                    <a:pt x="6374" y="1193"/>
                    <a:pt x="6358" y="1185"/>
                  </a:cubicBezTo>
                  <a:cubicBezTo>
                    <a:pt x="6358" y="1185"/>
                    <a:pt x="4747" y="0"/>
                    <a:pt x="3103" y="0"/>
                  </a:cubicBezTo>
                  <a:close/>
                </a:path>
              </a:pathLst>
            </a:custGeom>
            <a:solidFill>
              <a:srgbClr val="224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60"/>
            <p:cNvSpPr/>
            <p:nvPr/>
          </p:nvSpPr>
          <p:spPr>
            <a:xfrm>
              <a:off x="3787800" y="4725125"/>
              <a:ext cx="119375" cy="166625"/>
            </a:xfrm>
            <a:custGeom>
              <a:avLst/>
              <a:gdLst/>
              <a:ahLst/>
              <a:cxnLst/>
              <a:rect l="l" t="t" r="r" b="b"/>
              <a:pathLst>
                <a:path w="4775" h="6665" extrusionOk="0">
                  <a:moveTo>
                    <a:pt x="4614" y="1"/>
                  </a:moveTo>
                  <a:cubicBezTo>
                    <a:pt x="3029" y="1"/>
                    <a:pt x="2501" y="3018"/>
                    <a:pt x="1458" y="4531"/>
                  </a:cubicBezTo>
                  <a:cubicBezTo>
                    <a:pt x="359" y="6115"/>
                    <a:pt x="0" y="6665"/>
                    <a:pt x="0" y="6665"/>
                  </a:cubicBezTo>
                  <a:cubicBezTo>
                    <a:pt x="1247" y="6517"/>
                    <a:pt x="2852" y="2102"/>
                    <a:pt x="3697" y="1215"/>
                  </a:cubicBezTo>
                  <a:cubicBezTo>
                    <a:pt x="4098" y="834"/>
                    <a:pt x="4457" y="433"/>
                    <a:pt x="4774" y="11"/>
                  </a:cubicBezTo>
                  <a:cubicBezTo>
                    <a:pt x="4720" y="4"/>
                    <a:pt x="4666" y="1"/>
                    <a:pt x="4614" y="1"/>
                  </a:cubicBezTo>
                  <a:close/>
                </a:path>
              </a:pathLst>
            </a:custGeom>
            <a:solidFill>
              <a:srgbClr val="2242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60"/>
            <p:cNvSpPr/>
            <p:nvPr/>
          </p:nvSpPr>
          <p:spPr>
            <a:xfrm>
              <a:off x="4111000" y="4251150"/>
              <a:ext cx="136800" cy="107775"/>
            </a:xfrm>
            <a:custGeom>
              <a:avLst/>
              <a:gdLst/>
              <a:ahLst/>
              <a:cxnLst/>
              <a:rect l="l" t="t" r="r" b="b"/>
              <a:pathLst>
                <a:path w="5472" h="4311" extrusionOk="0">
                  <a:moveTo>
                    <a:pt x="2958" y="0"/>
                  </a:moveTo>
                  <a:cubicBezTo>
                    <a:pt x="2958" y="0"/>
                    <a:pt x="0" y="3401"/>
                    <a:pt x="528" y="4204"/>
                  </a:cubicBezTo>
                  <a:cubicBezTo>
                    <a:pt x="578" y="4277"/>
                    <a:pt x="661" y="4310"/>
                    <a:pt x="772" y="4310"/>
                  </a:cubicBezTo>
                  <a:cubicBezTo>
                    <a:pt x="1845" y="4310"/>
                    <a:pt x="5471" y="1204"/>
                    <a:pt x="5471" y="1204"/>
                  </a:cubicBezTo>
                  <a:lnTo>
                    <a:pt x="2958" y="0"/>
                  </a:lnTo>
                  <a:close/>
                </a:path>
              </a:pathLst>
            </a:custGeom>
            <a:solidFill>
              <a:srgbClr val="806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60"/>
            <p:cNvSpPr/>
            <p:nvPr/>
          </p:nvSpPr>
          <p:spPr>
            <a:xfrm>
              <a:off x="4209750" y="3970725"/>
              <a:ext cx="97200" cy="117800"/>
            </a:xfrm>
            <a:custGeom>
              <a:avLst/>
              <a:gdLst/>
              <a:ahLst/>
              <a:cxnLst/>
              <a:rect l="l" t="t" r="r" b="b"/>
              <a:pathLst>
                <a:path w="3888" h="4712" extrusionOk="0">
                  <a:moveTo>
                    <a:pt x="1289" y="0"/>
                  </a:moveTo>
                  <a:cubicBezTo>
                    <a:pt x="803" y="0"/>
                    <a:pt x="0" y="2894"/>
                    <a:pt x="233" y="4711"/>
                  </a:cubicBezTo>
                  <a:lnTo>
                    <a:pt x="3887" y="2937"/>
                  </a:lnTo>
                  <a:cubicBezTo>
                    <a:pt x="3887" y="2937"/>
                    <a:pt x="2789" y="0"/>
                    <a:pt x="1289" y="0"/>
                  </a:cubicBezTo>
                  <a:close/>
                </a:path>
              </a:pathLst>
            </a:custGeom>
            <a:solidFill>
              <a:srgbClr val="A88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60"/>
            <p:cNvSpPr/>
            <p:nvPr/>
          </p:nvSpPr>
          <p:spPr>
            <a:xfrm>
              <a:off x="4231925" y="3957425"/>
              <a:ext cx="85050" cy="97825"/>
            </a:xfrm>
            <a:custGeom>
              <a:avLst/>
              <a:gdLst/>
              <a:ahLst/>
              <a:cxnLst/>
              <a:rect l="l" t="t" r="r" b="b"/>
              <a:pathLst>
                <a:path w="3402" h="3913" extrusionOk="0">
                  <a:moveTo>
                    <a:pt x="706" y="0"/>
                  </a:moveTo>
                  <a:cubicBezTo>
                    <a:pt x="468" y="0"/>
                    <a:pt x="230" y="108"/>
                    <a:pt x="1" y="363"/>
                  </a:cubicBezTo>
                  <a:cubicBezTo>
                    <a:pt x="1" y="363"/>
                    <a:pt x="1648" y="659"/>
                    <a:pt x="2092" y="3912"/>
                  </a:cubicBezTo>
                  <a:lnTo>
                    <a:pt x="3402" y="3426"/>
                  </a:lnTo>
                  <a:cubicBezTo>
                    <a:pt x="3402" y="3426"/>
                    <a:pt x="2046" y="0"/>
                    <a:pt x="706" y="0"/>
                  </a:cubicBezTo>
                  <a:close/>
                </a:path>
              </a:pathLst>
            </a:custGeom>
            <a:solidFill>
              <a:srgbClr val="B79B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60"/>
            <p:cNvSpPr/>
            <p:nvPr/>
          </p:nvSpPr>
          <p:spPr>
            <a:xfrm>
              <a:off x="4219275" y="4003125"/>
              <a:ext cx="28525" cy="78525"/>
            </a:xfrm>
            <a:custGeom>
              <a:avLst/>
              <a:gdLst/>
              <a:ahLst/>
              <a:cxnLst/>
              <a:rect l="l" t="t" r="r" b="b"/>
              <a:pathLst>
                <a:path w="1141" h="3141" extrusionOk="0">
                  <a:moveTo>
                    <a:pt x="711" y="1"/>
                  </a:moveTo>
                  <a:cubicBezTo>
                    <a:pt x="693" y="1"/>
                    <a:pt x="674" y="12"/>
                    <a:pt x="654" y="35"/>
                  </a:cubicBezTo>
                  <a:cubicBezTo>
                    <a:pt x="1" y="837"/>
                    <a:pt x="189" y="3112"/>
                    <a:pt x="148" y="3140"/>
                  </a:cubicBezTo>
                  <a:lnTo>
                    <a:pt x="148" y="3140"/>
                  </a:lnTo>
                  <a:lnTo>
                    <a:pt x="1140" y="2549"/>
                  </a:lnTo>
                  <a:cubicBezTo>
                    <a:pt x="1140" y="2549"/>
                    <a:pt x="991" y="1"/>
                    <a:pt x="711" y="1"/>
                  </a:cubicBezTo>
                  <a:close/>
                  <a:moveTo>
                    <a:pt x="148" y="3140"/>
                  </a:moveTo>
                  <a:lnTo>
                    <a:pt x="147" y="3140"/>
                  </a:lnTo>
                  <a:cubicBezTo>
                    <a:pt x="148" y="3140"/>
                    <a:pt x="148" y="3140"/>
                    <a:pt x="148" y="3140"/>
                  </a:cubicBezTo>
                  <a:close/>
                </a:path>
              </a:pathLst>
            </a:custGeom>
            <a:solidFill>
              <a:srgbClr val="4C2B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60"/>
            <p:cNvSpPr/>
            <p:nvPr/>
          </p:nvSpPr>
          <p:spPr>
            <a:xfrm>
              <a:off x="4118925" y="4033925"/>
              <a:ext cx="416675" cy="1083850"/>
            </a:xfrm>
            <a:custGeom>
              <a:avLst/>
              <a:gdLst/>
              <a:ahLst/>
              <a:cxnLst/>
              <a:rect l="l" t="t" r="r" b="b"/>
              <a:pathLst>
                <a:path w="16667" h="43354" extrusionOk="0">
                  <a:moveTo>
                    <a:pt x="15442" y="0"/>
                  </a:moveTo>
                  <a:cubicBezTo>
                    <a:pt x="14100" y="0"/>
                    <a:pt x="11550" y="1021"/>
                    <a:pt x="11534" y="1021"/>
                  </a:cubicBezTo>
                  <a:cubicBezTo>
                    <a:pt x="10741" y="723"/>
                    <a:pt x="9602" y="371"/>
                    <a:pt x="8321" y="371"/>
                  </a:cubicBezTo>
                  <a:cubicBezTo>
                    <a:pt x="6701" y="371"/>
                    <a:pt x="4853" y="934"/>
                    <a:pt x="3190" y="2880"/>
                  </a:cubicBezTo>
                  <a:cubicBezTo>
                    <a:pt x="2514" y="3683"/>
                    <a:pt x="1162" y="3915"/>
                    <a:pt x="739" y="4486"/>
                  </a:cubicBezTo>
                  <a:cubicBezTo>
                    <a:pt x="317" y="5056"/>
                    <a:pt x="1141" y="5521"/>
                    <a:pt x="1141" y="5521"/>
                  </a:cubicBezTo>
                  <a:cubicBezTo>
                    <a:pt x="1141" y="5521"/>
                    <a:pt x="0" y="6218"/>
                    <a:pt x="232" y="6513"/>
                  </a:cubicBezTo>
                  <a:cubicBezTo>
                    <a:pt x="465" y="6830"/>
                    <a:pt x="1627" y="7443"/>
                    <a:pt x="1627" y="7443"/>
                  </a:cubicBezTo>
                  <a:cubicBezTo>
                    <a:pt x="1627" y="7443"/>
                    <a:pt x="2112" y="9450"/>
                    <a:pt x="4119" y="9914"/>
                  </a:cubicBezTo>
                  <a:cubicBezTo>
                    <a:pt x="3126" y="10548"/>
                    <a:pt x="2239" y="11351"/>
                    <a:pt x="1500" y="12280"/>
                  </a:cubicBezTo>
                  <a:cubicBezTo>
                    <a:pt x="507" y="13632"/>
                    <a:pt x="211" y="15132"/>
                    <a:pt x="1204" y="15153"/>
                  </a:cubicBezTo>
                  <a:cubicBezTo>
                    <a:pt x="1209" y="15153"/>
                    <a:pt x="1213" y="15153"/>
                    <a:pt x="1218" y="15153"/>
                  </a:cubicBezTo>
                  <a:cubicBezTo>
                    <a:pt x="2213" y="15153"/>
                    <a:pt x="5667" y="10735"/>
                    <a:pt x="8382" y="10735"/>
                  </a:cubicBezTo>
                  <a:cubicBezTo>
                    <a:pt x="8426" y="10735"/>
                    <a:pt x="8470" y="10736"/>
                    <a:pt x="8513" y="10738"/>
                  </a:cubicBezTo>
                  <a:cubicBezTo>
                    <a:pt x="11238" y="10886"/>
                    <a:pt x="10921" y="15829"/>
                    <a:pt x="10647" y="17857"/>
                  </a:cubicBezTo>
                  <a:cubicBezTo>
                    <a:pt x="9780" y="24490"/>
                    <a:pt x="6506" y="42614"/>
                    <a:pt x="6950" y="43354"/>
                  </a:cubicBezTo>
                  <a:lnTo>
                    <a:pt x="8914" y="42657"/>
                  </a:lnTo>
                  <a:cubicBezTo>
                    <a:pt x="8914" y="42657"/>
                    <a:pt x="10668" y="33214"/>
                    <a:pt x="11851" y="29686"/>
                  </a:cubicBezTo>
                  <a:cubicBezTo>
                    <a:pt x="14745" y="21152"/>
                    <a:pt x="15040" y="11182"/>
                    <a:pt x="14174" y="9809"/>
                  </a:cubicBezTo>
                  <a:cubicBezTo>
                    <a:pt x="13287" y="8457"/>
                    <a:pt x="14618" y="9006"/>
                    <a:pt x="14787" y="7929"/>
                  </a:cubicBezTo>
                  <a:cubicBezTo>
                    <a:pt x="14935" y="6851"/>
                    <a:pt x="13815" y="6408"/>
                    <a:pt x="13815" y="6408"/>
                  </a:cubicBezTo>
                  <a:lnTo>
                    <a:pt x="13815" y="6408"/>
                  </a:lnTo>
                  <a:cubicBezTo>
                    <a:pt x="13815" y="6408"/>
                    <a:pt x="13916" y="6416"/>
                    <a:pt x="14071" y="6416"/>
                  </a:cubicBezTo>
                  <a:cubicBezTo>
                    <a:pt x="14579" y="6416"/>
                    <a:pt x="15664" y="6329"/>
                    <a:pt x="15632" y="5584"/>
                  </a:cubicBezTo>
                  <a:cubicBezTo>
                    <a:pt x="15590" y="4633"/>
                    <a:pt x="14259" y="3641"/>
                    <a:pt x="14259" y="3641"/>
                  </a:cubicBezTo>
                  <a:cubicBezTo>
                    <a:pt x="14259" y="3641"/>
                    <a:pt x="16667" y="1190"/>
                    <a:pt x="16202" y="282"/>
                  </a:cubicBezTo>
                  <a:cubicBezTo>
                    <a:pt x="16096" y="79"/>
                    <a:pt x="15816" y="0"/>
                    <a:pt x="15442" y="0"/>
                  </a:cubicBezTo>
                  <a:close/>
                </a:path>
              </a:pathLst>
            </a:custGeom>
            <a:solidFill>
              <a:srgbClr val="B89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60"/>
            <p:cNvSpPr/>
            <p:nvPr/>
          </p:nvSpPr>
          <p:spPr>
            <a:xfrm>
              <a:off x="4095675" y="4269625"/>
              <a:ext cx="260900" cy="152650"/>
            </a:xfrm>
            <a:custGeom>
              <a:avLst/>
              <a:gdLst/>
              <a:ahLst/>
              <a:cxnLst/>
              <a:rect l="l" t="t" r="r" b="b"/>
              <a:pathLst>
                <a:path w="10436" h="6106" extrusionOk="0">
                  <a:moveTo>
                    <a:pt x="10436" y="1"/>
                  </a:moveTo>
                  <a:cubicBezTo>
                    <a:pt x="10436" y="1"/>
                    <a:pt x="10098" y="43"/>
                    <a:pt x="8830" y="275"/>
                  </a:cubicBezTo>
                  <a:cubicBezTo>
                    <a:pt x="7885" y="446"/>
                    <a:pt x="6293" y="468"/>
                    <a:pt x="5511" y="468"/>
                  </a:cubicBezTo>
                  <a:cubicBezTo>
                    <a:pt x="5226" y="468"/>
                    <a:pt x="5049" y="465"/>
                    <a:pt x="5049" y="465"/>
                  </a:cubicBezTo>
                  <a:cubicBezTo>
                    <a:pt x="5049" y="465"/>
                    <a:pt x="1754" y="2324"/>
                    <a:pt x="888" y="3951"/>
                  </a:cubicBezTo>
                  <a:cubicBezTo>
                    <a:pt x="1" y="5577"/>
                    <a:pt x="2219" y="6105"/>
                    <a:pt x="2219" y="6105"/>
                  </a:cubicBezTo>
                  <a:cubicBezTo>
                    <a:pt x="993" y="5028"/>
                    <a:pt x="4078" y="1669"/>
                    <a:pt x="4606" y="1120"/>
                  </a:cubicBezTo>
                  <a:cubicBezTo>
                    <a:pt x="5134" y="571"/>
                    <a:pt x="6000" y="761"/>
                    <a:pt x="7436" y="655"/>
                  </a:cubicBezTo>
                  <a:cubicBezTo>
                    <a:pt x="8450" y="550"/>
                    <a:pt x="9464" y="317"/>
                    <a:pt x="10436" y="1"/>
                  </a:cubicBezTo>
                  <a:close/>
                </a:path>
              </a:pathLst>
            </a:custGeom>
            <a:solidFill>
              <a:srgbClr val="9678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60"/>
            <p:cNvSpPr/>
            <p:nvPr/>
          </p:nvSpPr>
          <p:spPr>
            <a:xfrm>
              <a:off x="4299525" y="4039000"/>
              <a:ext cx="113100" cy="22200"/>
            </a:xfrm>
            <a:custGeom>
              <a:avLst/>
              <a:gdLst/>
              <a:ahLst/>
              <a:cxnLst/>
              <a:rect l="l" t="t" r="r" b="b"/>
              <a:pathLst>
                <a:path w="4524" h="888" extrusionOk="0">
                  <a:moveTo>
                    <a:pt x="1322" y="1"/>
                  </a:moveTo>
                  <a:cubicBezTo>
                    <a:pt x="841" y="1"/>
                    <a:pt x="378" y="75"/>
                    <a:pt x="0" y="269"/>
                  </a:cubicBezTo>
                  <a:cubicBezTo>
                    <a:pt x="0" y="269"/>
                    <a:pt x="313" y="230"/>
                    <a:pt x="766" y="230"/>
                  </a:cubicBezTo>
                  <a:cubicBezTo>
                    <a:pt x="1320" y="230"/>
                    <a:pt x="2084" y="288"/>
                    <a:pt x="2747" y="544"/>
                  </a:cubicBezTo>
                  <a:cubicBezTo>
                    <a:pt x="3432" y="808"/>
                    <a:pt x="3762" y="888"/>
                    <a:pt x="3969" y="888"/>
                  </a:cubicBezTo>
                  <a:cubicBezTo>
                    <a:pt x="4126" y="888"/>
                    <a:pt x="4213" y="843"/>
                    <a:pt x="4331" y="797"/>
                  </a:cubicBezTo>
                  <a:cubicBezTo>
                    <a:pt x="4523" y="733"/>
                    <a:pt x="2832" y="1"/>
                    <a:pt x="1322" y="1"/>
                  </a:cubicBezTo>
                  <a:close/>
                </a:path>
              </a:pathLst>
            </a:custGeom>
            <a:solidFill>
              <a:srgbClr val="DC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60"/>
            <p:cNvSpPr/>
            <p:nvPr/>
          </p:nvSpPr>
          <p:spPr>
            <a:xfrm>
              <a:off x="4475375" y="4030375"/>
              <a:ext cx="62875" cy="95100"/>
            </a:xfrm>
            <a:custGeom>
              <a:avLst/>
              <a:gdLst/>
              <a:ahLst/>
              <a:cxnLst/>
              <a:rect l="l" t="t" r="r" b="b"/>
              <a:pathLst>
                <a:path w="2515" h="3804" extrusionOk="0">
                  <a:moveTo>
                    <a:pt x="1958" y="1"/>
                  </a:moveTo>
                  <a:cubicBezTo>
                    <a:pt x="1741" y="1"/>
                    <a:pt x="1522" y="170"/>
                    <a:pt x="1522" y="170"/>
                  </a:cubicBezTo>
                  <a:cubicBezTo>
                    <a:pt x="1522" y="170"/>
                    <a:pt x="2303" y="487"/>
                    <a:pt x="1648" y="1353"/>
                  </a:cubicBezTo>
                  <a:cubicBezTo>
                    <a:pt x="1289" y="1818"/>
                    <a:pt x="1" y="3804"/>
                    <a:pt x="1" y="3804"/>
                  </a:cubicBezTo>
                  <a:cubicBezTo>
                    <a:pt x="1" y="3804"/>
                    <a:pt x="2514" y="1142"/>
                    <a:pt x="2345" y="403"/>
                  </a:cubicBezTo>
                  <a:cubicBezTo>
                    <a:pt x="2274" y="91"/>
                    <a:pt x="2117" y="1"/>
                    <a:pt x="1958" y="1"/>
                  </a:cubicBezTo>
                  <a:close/>
                </a:path>
              </a:pathLst>
            </a:custGeom>
            <a:solidFill>
              <a:srgbClr val="DCCF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60"/>
            <p:cNvSpPr/>
            <p:nvPr/>
          </p:nvSpPr>
          <p:spPr>
            <a:xfrm>
              <a:off x="4346525" y="4091125"/>
              <a:ext cx="35400" cy="26425"/>
            </a:xfrm>
            <a:custGeom>
              <a:avLst/>
              <a:gdLst/>
              <a:ahLst/>
              <a:cxnLst/>
              <a:rect l="l" t="t" r="r" b="b"/>
              <a:pathLst>
                <a:path w="1416" h="1057" fill="none" extrusionOk="0">
                  <a:moveTo>
                    <a:pt x="0" y="1057"/>
                  </a:moveTo>
                  <a:cubicBezTo>
                    <a:pt x="0" y="1057"/>
                    <a:pt x="719" y="1"/>
                    <a:pt x="1416" y="677"/>
                  </a:cubicBezTo>
                </a:path>
              </a:pathLst>
            </a:custGeom>
            <a:noFill/>
            <a:ln w="6875" cap="rnd" cmpd="sng">
              <a:solidFill>
                <a:srgbClr val="66523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60"/>
            <p:cNvSpPr/>
            <p:nvPr/>
          </p:nvSpPr>
          <p:spPr>
            <a:xfrm>
              <a:off x="4228750" y="4087425"/>
              <a:ext cx="13225" cy="9550"/>
            </a:xfrm>
            <a:custGeom>
              <a:avLst/>
              <a:gdLst/>
              <a:ahLst/>
              <a:cxnLst/>
              <a:rect l="l" t="t" r="r" b="b"/>
              <a:pathLst>
                <a:path w="529" h="382" fill="none" extrusionOk="0">
                  <a:moveTo>
                    <a:pt x="1" y="43"/>
                  </a:moveTo>
                  <a:cubicBezTo>
                    <a:pt x="233" y="1"/>
                    <a:pt x="466" y="149"/>
                    <a:pt x="529" y="381"/>
                  </a:cubicBezTo>
                </a:path>
              </a:pathLst>
            </a:custGeom>
            <a:noFill/>
            <a:ln w="6875" cap="rnd" cmpd="sng">
              <a:solidFill>
                <a:srgbClr val="66523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60"/>
            <p:cNvSpPr/>
            <p:nvPr/>
          </p:nvSpPr>
          <p:spPr>
            <a:xfrm>
              <a:off x="4206575" y="4145525"/>
              <a:ext cx="22200" cy="95075"/>
            </a:xfrm>
            <a:custGeom>
              <a:avLst/>
              <a:gdLst/>
              <a:ahLst/>
              <a:cxnLst/>
              <a:rect l="l" t="t" r="r" b="b"/>
              <a:pathLst>
                <a:path w="888" h="3803" fill="none" extrusionOk="0">
                  <a:moveTo>
                    <a:pt x="888" y="0"/>
                  </a:moveTo>
                  <a:cubicBezTo>
                    <a:pt x="191" y="1141"/>
                    <a:pt x="1" y="2514"/>
                    <a:pt x="339" y="3803"/>
                  </a:cubicBezTo>
                </a:path>
              </a:pathLst>
            </a:custGeom>
            <a:noFill/>
            <a:ln w="6875" cap="rnd" cmpd="sng">
              <a:solidFill>
                <a:srgbClr val="66523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60"/>
            <p:cNvSpPr/>
            <p:nvPr/>
          </p:nvSpPr>
          <p:spPr>
            <a:xfrm>
              <a:off x="4005900" y="4163475"/>
              <a:ext cx="179575" cy="44400"/>
            </a:xfrm>
            <a:custGeom>
              <a:avLst/>
              <a:gdLst/>
              <a:ahLst/>
              <a:cxnLst/>
              <a:rect l="l" t="t" r="r" b="b"/>
              <a:pathLst>
                <a:path w="7183" h="1776" fill="none" extrusionOk="0">
                  <a:moveTo>
                    <a:pt x="7183" y="1"/>
                  </a:moveTo>
                  <a:cubicBezTo>
                    <a:pt x="7183" y="1"/>
                    <a:pt x="1817" y="1015"/>
                    <a:pt x="1" y="1775"/>
                  </a:cubicBezTo>
                </a:path>
              </a:pathLst>
            </a:custGeom>
            <a:noFill/>
            <a:ln w="6875" cap="rnd" cmpd="sng">
              <a:solidFill>
                <a:srgbClr val="66523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60"/>
            <p:cNvSpPr/>
            <p:nvPr/>
          </p:nvSpPr>
          <p:spPr>
            <a:xfrm>
              <a:off x="4030200" y="4193050"/>
              <a:ext cx="146825" cy="51775"/>
            </a:xfrm>
            <a:custGeom>
              <a:avLst/>
              <a:gdLst/>
              <a:ahLst/>
              <a:cxnLst/>
              <a:rect l="l" t="t" r="r" b="b"/>
              <a:pathLst>
                <a:path w="5873" h="2071" fill="none" extrusionOk="0">
                  <a:moveTo>
                    <a:pt x="5873" y="1"/>
                  </a:moveTo>
                  <a:cubicBezTo>
                    <a:pt x="5873" y="1"/>
                    <a:pt x="1014" y="1268"/>
                    <a:pt x="0" y="2071"/>
                  </a:cubicBezTo>
                </a:path>
              </a:pathLst>
            </a:custGeom>
            <a:noFill/>
            <a:ln w="6875" cap="rnd" cmpd="sng">
              <a:solidFill>
                <a:srgbClr val="66523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60"/>
            <p:cNvSpPr/>
            <p:nvPr/>
          </p:nvSpPr>
          <p:spPr>
            <a:xfrm>
              <a:off x="4348625" y="4177200"/>
              <a:ext cx="195950" cy="63400"/>
            </a:xfrm>
            <a:custGeom>
              <a:avLst/>
              <a:gdLst/>
              <a:ahLst/>
              <a:cxnLst/>
              <a:rect l="l" t="t" r="r" b="b"/>
              <a:pathLst>
                <a:path w="7838" h="2536" fill="none" extrusionOk="0">
                  <a:moveTo>
                    <a:pt x="170" y="1"/>
                  </a:moveTo>
                  <a:cubicBezTo>
                    <a:pt x="1" y="1"/>
                    <a:pt x="6908" y="1501"/>
                    <a:pt x="7838" y="2536"/>
                  </a:cubicBezTo>
                </a:path>
              </a:pathLst>
            </a:custGeom>
            <a:noFill/>
            <a:ln w="6875" cap="rnd" cmpd="sng">
              <a:solidFill>
                <a:srgbClr val="66523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60"/>
            <p:cNvSpPr/>
            <p:nvPr/>
          </p:nvSpPr>
          <p:spPr>
            <a:xfrm>
              <a:off x="4333850" y="4207850"/>
              <a:ext cx="115150" cy="97175"/>
            </a:xfrm>
            <a:custGeom>
              <a:avLst/>
              <a:gdLst/>
              <a:ahLst/>
              <a:cxnLst/>
              <a:rect l="l" t="t" r="r" b="b"/>
              <a:pathLst>
                <a:path w="4606" h="3887" fill="none" extrusionOk="0">
                  <a:moveTo>
                    <a:pt x="0" y="0"/>
                  </a:moveTo>
                  <a:cubicBezTo>
                    <a:pt x="0" y="0"/>
                    <a:pt x="2852" y="2070"/>
                    <a:pt x="4606" y="3887"/>
                  </a:cubicBezTo>
                </a:path>
              </a:pathLst>
            </a:custGeom>
            <a:noFill/>
            <a:ln w="6875" cap="rnd" cmpd="sng">
              <a:solidFill>
                <a:srgbClr val="66523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60"/>
            <p:cNvSpPr/>
            <p:nvPr/>
          </p:nvSpPr>
          <p:spPr>
            <a:xfrm>
              <a:off x="4208150" y="4108025"/>
              <a:ext cx="89475" cy="40600"/>
            </a:xfrm>
            <a:custGeom>
              <a:avLst/>
              <a:gdLst/>
              <a:ahLst/>
              <a:cxnLst/>
              <a:rect l="l" t="t" r="r" b="b"/>
              <a:pathLst>
                <a:path w="3579" h="1624" extrusionOk="0">
                  <a:moveTo>
                    <a:pt x="1460" y="1"/>
                  </a:moveTo>
                  <a:cubicBezTo>
                    <a:pt x="1061" y="1"/>
                    <a:pt x="699" y="62"/>
                    <a:pt x="487" y="212"/>
                  </a:cubicBezTo>
                  <a:cubicBezTo>
                    <a:pt x="1" y="550"/>
                    <a:pt x="466" y="1289"/>
                    <a:pt x="825" y="1500"/>
                  </a:cubicBezTo>
                  <a:cubicBezTo>
                    <a:pt x="972" y="1587"/>
                    <a:pt x="1160" y="1624"/>
                    <a:pt x="1368" y="1624"/>
                  </a:cubicBezTo>
                  <a:cubicBezTo>
                    <a:pt x="2179" y="1624"/>
                    <a:pt x="3293" y="1063"/>
                    <a:pt x="3444" y="677"/>
                  </a:cubicBezTo>
                  <a:cubicBezTo>
                    <a:pt x="3578" y="349"/>
                    <a:pt x="2412" y="1"/>
                    <a:pt x="1460" y="1"/>
                  </a:cubicBezTo>
                  <a:close/>
                </a:path>
              </a:pathLst>
            </a:custGeom>
            <a:solidFill>
              <a:srgbClr val="0B15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60"/>
            <p:cNvSpPr/>
            <p:nvPr/>
          </p:nvSpPr>
          <p:spPr>
            <a:xfrm>
              <a:off x="4452675" y="4052825"/>
              <a:ext cx="70250" cy="64925"/>
            </a:xfrm>
            <a:custGeom>
              <a:avLst/>
              <a:gdLst/>
              <a:ahLst/>
              <a:cxnLst/>
              <a:rect l="l" t="t" r="r" b="b"/>
              <a:pathLst>
                <a:path w="2810" h="2597" extrusionOk="0">
                  <a:moveTo>
                    <a:pt x="2132" y="1"/>
                  </a:moveTo>
                  <a:cubicBezTo>
                    <a:pt x="1638" y="1"/>
                    <a:pt x="712" y="926"/>
                    <a:pt x="254" y="1364"/>
                  </a:cubicBezTo>
                  <a:cubicBezTo>
                    <a:pt x="85" y="1533"/>
                    <a:pt x="0" y="1765"/>
                    <a:pt x="22" y="1997"/>
                  </a:cubicBezTo>
                  <a:cubicBezTo>
                    <a:pt x="41" y="2270"/>
                    <a:pt x="96" y="2596"/>
                    <a:pt x="270" y="2596"/>
                  </a:cubicBezTo>
                  <a:cubicBezTo>
                    <a:pt x="285" y="2596"/>
                    <a:pt x="301" y="2594"/>
                    <a:pt x="317" y="2589"/>
                  </a:cubicBezTo>
                  <a:cubicBezTo>
                    <a:pt x="676" y="2441"/>
                    <a:pt x="2810" y="160"/>
                    <a:pt x="2218" y="12"/>
                  </a:cubicBezTo>
                  <a:cubicBezTo>
                    <a:pt x="2191" y="4"/>
                    <a:pt x="2163" y="1"/>
                    <a:pt x="2132" y="1"/>
                  </a:cubicBezTo>
                  <a:close/>
                </a:path>
              </a:pathLst>
            </a:custGeom>
            <a:solidFill>
              <a:srgbClr val="4C2B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60"/>
            <p:cNvSpPr/>
            <p:nvPr/>
          </p:nvSpPr>
          <p:spPr>
            <a:xfrm>
              <a:off x="3630950" y="4597850"/>
              <a:ext cx="39625" cy="34875"/>
            </a:xfrm>
            <a:custGeom>
              <a:avLst/>
              <a:gdLst/>
              <a:ahLst/>
              <a:cxnLst/>
              <a:rect l="l" t="t" r="r" b="b"/>
              <a:pathLst>
                <a:path w="1585" h="1395" extrusionOk="0">
                  <a:moveTo>
                    <a:pt x="817" y="0"/>
                  </a:moveTo>
                  <a:cubicBezTo>
                    <a:pt x="707" y="0"/>
                    <a:pt x="747" y="211"/>
                    <a:pt x="803" y="454"/>
                  </a:cubicBezTo>
                  <a:cubicBezTo>
                    <a:pt x="803" y="454"/>
                    <a:pt x="597" y="248"/>
                    <a:pt x="487" y="248"/>
                  </a:cubicBezTo>
                  <a:cubicBezTo>
                    <a:pt x="470" y="248"/>
                    <a:pt x="455" y="253"/>
                    <a:pt x="444" y="264"/>
                  </a:cubicBezTo>
                  <a:cubicBezTo>
                    <a:pt x="366" y="342"/>
                    <a:pt x="451" y="584"/>
                    <a:pt x="565" y="670"/>
                  </a:cubicBezTo>
                  <a:lnTo>
                    <a:pt x="565" y="670"/>
                  </a:lnTo>
                  <a:cubicBezTo>
                    <a:pt x="508" y="635"/>
                    <a:pt x="373" y="562"/>
                    <a:pt x="270" y="562"/>
                  </a:cubicBezTo>
                  <a:cubicBezTo>
                    <a:pt x="229" y="562"/>
                    <a:pt x="194" y="573"/>
                    <a:pt x="169" y="602"/>
                  </a:cubicBezTo>
                  <a:cubicBezTo>
                    <a:pt x="43" y="708"/>
                    <a:pt x="381" y="940"/>
                    <a:pt x="381" y="940"/>
                  </a:cubicBezTo>
                  <a:cubicBezTo>
                    <a:pt x="381" y="940"/>
                    <a:pt x="224" y="851"/>
                    <a:pt x="115" y="851"/>
                  </a:cubicBezTo>
                  <a:cubicBezTo>
                    <a:pt x="73" y="851"/>
                    <a:pt x="39" y="863"/>
                    <a:pt x="22" y="898"/>
                  </a:cubicBezTo>
                  <a:cubicBezTo>
                    <a:pt x="0" y="961"/>
                    <a:pt x="169" y="1151"/>
                    <a:pt x="423" y="1299"/>
                  </a:cubicBezTo>
                  <a:cubicBezTo>
                    <a:pt x="540" y="1362"/>
                    <a:pt x="669" y="1395"/>
                    <a:pt x="795" y="1395"/>
                  </a:cubicBezTo>
                  <a:cubicBezTo>
                    <a:pt x="966" y="1395"/>
                    <a:pt x="1135" y="1336"/>
                    <a:pt x="1268" y="1215"/>
                  </a:cubicBezTo>
                  <a:lnTo>
                    <a:pt x="1268" y="1236"/>
                  </a:lnTo>
                  <a:cubicBezTo>
                    <a:pt x="1500" y="1046"/>
                    <a:pt x="1585" y="750"/>
                    <a:pt x="1479" y="475"/>
                  </a:cubicBezTo>
                  <a:cubicBezTo>
                    <a:pt x="1458" y="349"/>
                    <a:pt x="1458" y="180"/>
                    <a:pt x="1395" y="159"/>
                  </a:cubicBezTo>
                  <a:cubicBezTo>
                    <a:pt x="1381" y="152"/>
                    <a:pt x="1368" y="148"/>
                    <a:pt x="1355" y="148"/>
                  </a:cubicBezTo>
                  <a:cubicBezTo>
                    <a:pt x="1250" y="148"/>
                    <a:pt x="1183" y="358"/>
                    <a:pt x="1183" y="433"/>
                  </a:cubicBezTo>
                  <a:cubicBezTo>
                    <a:pt x="1182" y="440"/>
                    <a:pt x="1179" y="443"/>
                    <a:pt x="1176" y="443"/>
                  </a:cubicBezTo>
                  <a:cubicBezTo>
                    <a:pt x="1141" y="443"/>
                    <a:pt x="1022" y="49"/>
                    <a:pt x="867" y="11"/>
                  </a:cubicBezTo>
                  <a:cubicBezTo>
                    <a:pt x="848" y="4"/>
                    <a:pt x="831" y="0"/>
                    <a:pt x="817" y="0"/>
                  </a:cubicBezTo>
                  <a:close/>
                </a:path>
              </a:pathLst>
            </a:custGeom>
            <a:solidFill>
              <a:srgbClr val="E4C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60"/>
            <p:cNvSpPr/>
            <p:nvPr/>
          </p:nvSpPr>
          <p:spPr>
            <a:xfrm>
              <a:off x="3643100" y="4610775"/>
              <a:ext cx="15875" cy="14825"/>
            </a:xfrm>
            <a:custGeom>
              <a:avLst/>
              <a:gdLst/>
              <a:ahLst/>
              <a:cxnLst/>
              <a:rect l="l" t="t" r="r" b="b"/>
              <a:pathLst>
                <a:path w="635" h="593" extrusionOk="0">
                  <a:moveTo>
                    <a:pt x="634" y="1"/>
                  </a:moveTo>
                  <a:cubicBezTo>
                    <a:pt x="634" y="1"/>
                    <a:pt x="43" y="318"/>
                    <a:pt x="0" y="592"/>
                  </a:cubicBezTo>
                  <a:cubicBezTo>
                    <a:pt x="0" y="592"/>
                    <a:pt x="486" y="149"/>
                    <a:pt x="634" y="1"/>
                  </a:cubicBezTo>
                  <a:close/>
                </a:path>
              </a:pathLst>
            </a:custGeom>
            <a:solidFill>
              <a:srgbClr val="D3A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60"/>
            <p:cNvSpPr/>
            <p:nvPr/>
          </p:nvSpPr>
          <p:spPr>
            <a:xfrm>
              <a:off x="3557025" y="4678400"/>
              <a:ext cx="172175" cy="124150"/>
            </a:xfrm>
            <a:custGeom>
              <a:avLst/>
              <a:gdLst/>
              <a:ahLst/>
              <a:cxnLst/>
              <a:rect l="l" t="t" r="r" b="b"/>
              <a:pathLst>
                <a:path w="6887" h="4966" extrusionOk="0">
                  <a:moveTo>
                    <a:pt x="4252" y="0"/>
                  </a:moveTo>
                  <a:cubicBezTo>
                    <a:pt x="3763" y="0"/>
                    <a:pt x="3364" y="309"/>
                    <a:pt x="3063" y="697"/>
                  </a:cubicBezTo>
                  <a:cubicBezTo>
                    <a:pt x="2746" y="739"/>
                    <a:pt x="2451" y="887"/>
                    <a:pt x="2239" y="1098"/>
                  </a:cubicBezTo>
                  <a:cubicBezTo>
                    <a:pt x="2139" y="1068"/>
                    <a:pt x="2042" y="1053"/>
                    <a:pt x="1949" y="1053"/>
                  </a:cubicBezTo>
                  <a:cubicBezTo>
                    <a:pt x="557" y="1053"/>
                    <a:pt x="0" y="4245"/>
                    <a:pt x="0" y="4245"/>
                  </a:cubicBezTo>
                  <a:cubicBezTo>
                    <a:pt x="782" y="3844"/>
                    <a:pt x="2049" y="3358"/>
                    <a:pt x="2049" y="3358"/>
                  </a:cubicBezTo>
                  <a:cubicBezTo>
                    <a:pt x="2049" y="3358"/>
                    <a:pt x="2212" y="4965"/>
                    <a:pt x="3276" y="4965"/>
                  </a:cubicBezTo>
                  <a:cubicBezTo>
                    <a:pt x="3296" y="4965"/>
                    <a:pt x="3317" y="4965"/>
                    <a:pt x="3338" y="4964"/>
                  </a:cubicBezTo>
                  <a:cubicBezTo>
                    <a:pt x="3655" y="4943"/>
                    <a:pt x="3929" y="4710"/>
                    <a:pt x="3993" y="4393"/>
                  </a:cubicBezTo>
                  <a:cubicBezTo>
                    <a:pt x="4163" y="4545"/>
                    <a:pt x="4386" y="4629"/>
                    <a:pt x="4613" y="4629"/>
                  </a:cubicBezTo>
                  <a:cubicBezTo>
                    <a:pt x="4638" y="4629"/>
                    <a:pt x="4664" y="4628"/>
                    <a:pt x="4690" y="4626"/>
                  </a:cubicBezTo>
                  <a:cubicBezTo>
                    <a:pt x="5049" y="4605"/>
                    <a:pt x="5302" y="4309"/>
                    <a:pt x="5387" y="3886"/>
                  </a:cubicBezTo>
                  <a:cubicBezTo>
                    <a:pt x="5480" y="3917"/>
                    <a:pt x="5572" y="3937"/>
                    <a:pt x="5665" y="3937"/>
                  </a:cubicBezTo>
                  <a:cubicBezTo>
                    <a:pt x="5699" y="3937"/>
                    <a:pt x="5733" y="3934"/>
                    <a:pt x="5767" y="3929"/>
                  </a:cubicBezTo>
                  <a:cubicBezTo>
                    <a:pt x="6887" y="3865"/>
                    <a:pt x="6844" y="1309"/>
                    <a:pt x="5007" y="232"/>
                  </a:cubicBezTo>
                  <a:cubicBezTo>
                    <a:pt x="4735" y="69"/>
                    <a:pt x="4484" y="0"/>
                    <a:pt x="4252" y="0"/>
                  </a:cubicBezTo>
                  <a:close/>
                </a:path>
              </a:pathLst>
            </a:custGeom>
            <a:solidFill>
              <a:srgbClr val="BA6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60"/>
            <p:cNvSpPr/>
            <p:nvPr/>
          </p:nvSpPr>
          <p:spPr>
            <a:xfrm>
              <a:off x="3645725" y="4675275"/>
              <a:ext cx="84000" cy="74775"/>
            </a:xfrm>
            <a:custGeom>
              <a:avLst/>
              <a:gdLst/>
              <a:ahLst/>
              <a:cxnLst/>
              <a:rect l="l" t="t" r="r" b="b"/>
              <a:pathLst>
                <a:path w="3360" h="2991" extrusionOk="0">
                  <a:moveTo>
                    <a:pt x="721" y="0"/>
                  </a:moveTo>
                  <a:cubicBezTo>
                    <a:pt x="307" y="0"/>
                    <a:pt x="1" y="82"/>
                    <a:pt x="1" y="82"/>
                  </a:cubicBezTo>
                  <a:cubicBezTo>
                    <a:pt x="1" y="82"/>
                    <a:pt x="1670" y="420"/>
                    <a:pt x="2113" y="1265"/>
                  </a:cubicBezTo>
                  <a:cubicBezTo>
                    <a:pt x="2527" y="2073"/>
                    <a:pt x="2812" y="2991"/>
                    <a:pt x="3054" y="2991"/>
                  </a:cubicBezTo>
                  <a:cubicBezTo>
                    <a:pt x="3072" y="2991"/>
                    <a:pt x="3089" y="2986"/>
                    <a:pt x="3106" y="2976"/>
                  </a:cubicBezTo>
                  <a:cubicBezTo>
                    <a:pt x="3360" y="2850"/>
                    <a:pt x="2916" y="1012"/>
                    <a:pt x="2050" y="378"/>
                  </a:cubicBezTo>
                  <a:cubicBezTo>
                    <a:pt x="1624" y="77"/>
                    <a:pt x="1122" y="0"/>
                    <a:pt x="721" y="0"/>
                  </a:cubicBezTo>
                  <a:close/>
                </a:path>
              </a:pathLst>
            </a:custGeom>
            <a:solidFill>
              <a:srgbClr val="E3C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60"/>
            <p:cNvSpPr/>
            <p:nvPr/>
          </p:nvSpPr>
          <p:spPr>
            <a:xfrm>
              <a:off x="3630425" y="4694225"/>
              <a:ext cx="64975" cy="85050"/>
            </a:xfrm>
            <a:custGeom>
              <a:avLst/>
              <a:gdLst/>
              <a:ahLst/>
              <a:cxnLst/>
              <a:rect l="l" t="t" r="r" b="b"/>
              <a:pathLst>
                <a:path w="2599" h="340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31" y="718"/>
                    <a:pt x="1648" y="1183"/>
                  </a:cubicBezTo>
                  <a:cubicBezTo>
                    <a:pt x="1965" y="1648"/>
                    <a:pt x="2408" y="3401"/>
                    <a:pt x="2408" y="3401"/>
                  </a:cubicBezTo>
                  <a:cubicBezTo>
                    <a:pt x="2408" y="3401"/>
                    <a:pt x="2599" y="2620"/>
                    <a:pt x="2049" y="1437"/>
                  </a:cubicBezTo>
                  <a:cubicBezTo>
                    <a:pt x="1500" y="275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E3C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60"/>
            <p:cNvSpPr/>
            <p:nvPr/>
          </p:nvSpPr>
          <p:spPr>
            <a:xfrm>
              <a:off x="3609300" y="4705300"/>
              <a:ext cx="51250" cy="82950"/>
            </a:xfrm>
            <a:custGeom>
              <a:avLst/>
              <a:gdLst/>
              <a:ahLst/>
              <a:cxnLst/>
              <a:rect l="l" t="t" r="r" b="b"/>
              <a:pathLst>
                <a:path w="2050" h="3318" extrusionOk="0">
                  <a:moveTo>
                    <a:pt x="0" y="1"/>
                  </a:moveTo>
                  <a:cubicBezTo>
                    <a:pt x="2049" y="1057"/>
                    <a:pt x="1902" y="3317"/>
                    <a:pt x="1902" y="3317"/>
                  </a:cubicBezTo>
                  <a:cubicBezTo>
                    <a:pt x="1902" y="3317"/>
                    <a:pt x="1965" y="3064"/>
                    <a:pt x="1838" y="1881"/>
                  </a:cubicBezTo>
                  <a:cubicBezTo>
                    <a:pt x="1711" y="698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E3C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60"/>
            <p:cNvSpPr/>
            <p:nvPr/>
          </p:nvSpPr>
          <p:spPr>
            <a:xfrm>
              <a:off x="3557550" y="4745975"/>
              <a:ext cx="50725" cy="48425"/>
            </a:xfrm>
            <a:custGeom>
              <a:avLst/>
              <a:gdLst/>
              <a:ahLst/>
              <a:cxnLst/>
              <a:rect l="l" t="t" r="r" b="b"/>
              <a:pathLst>
                <a:path w="2029" h="1937" extrusionOk="0">
                  <a:moveTo>
                    <a:pt x="1711" y="0"/>
                  </a:moveTo>
                  <a:cubicBezTo>
                    <a:pt x="1521" y="22"/>
                    <a:pt x="549" y="782"/>
                    <a:pt x="549" y="782"/>
                  </a:cubicBezTo>
                  <a:cubicBezTo>
                    <a:pt x="549" y="782"/>
                    <a:pt x="0" y="1754"/>
                    <a:pt x="803" y="1923"/>
                  </a:cubicBezTo>
                  <a:cubicBezTo>
                    <a:pt x="848" y="1932"/>
                    <a:pt x="892" y="1936"/>
                    <a:pt x="935" y="1936"/>
                  </a:cubicBezTo>
                  <a:cubicBezTo>
                    <a:pt x="1670" y="1936"/>
                    <a:pt x="2028" y="634"/>
                    <a:pt x="2028" y="634"/>
                  </a:cubicBezTo>
                  <a:cubicBezTo>
                    <a:pt x="2028" y="634"/>
                    <a:pt x="1923" y="0"/>
                    <a:pt x="1711" y="0"/>
                  </a:cubicBezTo>
                  <a:close/>
                </a:path>
              </a:pathLst>
            </a:custGeom>
            <a:solidFill>
              <a:srgbClr val="8C50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60"/>
            <p:cNvSpPr/>
            <p:nvPr/>
          </p:nvSpPr>
          <p:spPr>
            <a:xfrm>
              <a:off x="3079075" y="4164650"/>
              <a:ext cx="146325" cy="156225"/>
            </a:xfrm>
            <a:custGeom>
              <a:avLst/>
              <a:gdLst/>
              <a:ahLst/>
              <a:cxnLst/>
              <a:rect l="l" t="t" r="r" b="b"/>
              <a:pathLst>
                <a:path w="5853" h="6249" extrusionOk="0">
                  <a:moveTo>
                    <a:pt x="3711" y="0"/>
                  </a:moveTo>
                  <a:cubicBezTo>
                    <a:pt x="2191" y="0"/>
                    <a:pt x="1" y="1939"/>
                    <a:pt x="1" y="1939"/>
                  </a:cubicBezTo>
                  <a:lnTo>
                    <a:pt x="3634" y="6249"/>
                  </a:lnTo>
                  <a:cubicBezTo>
                    <a:pt x="3634" y="6249"/>
                    <a:pt x="5852" y="1348"/>
                    <a:pt x="4500" y="249"/>
                  </a:cubicBezTo>
                  <a:cubicBezTo>
                    <a:pt x="4277" y="74"/>
                    <a:pt x="4006" y="0"/>
                    <a:pt x="3711" y="0"/>
                  </a:cubicBezTo>
                  <a:close/>
                </a:path>
              </a:pathLst>
            </a:custGeom>
            <a:solidFill>
              <a:srgbClr val="B89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60"/>
            <p:cNvSpPr/>
            <p:nvPr/>
          </p:nvSpPr>
          <p:spPr>
            <a:xfrm>
              <a:off x="2631025" y="4115350"/>
              <a:ext cx="816700" cy="976550"/>
            </a:xfrm>
            <a:custGeom>
              <a:avLst/>
              <a:gdLst/>
              <a:ahLst/>
              <a:cxnLst/>
              <a:rect l="l" t="t" r="r" b="b"/>
              <a:pathLst>
                <a:path w="32668" h="39062" extrusionOk="0">
                  <a:moveTo>
                    <a:pt x="15169" y="0"/>
                  </a:moveTo>
                  <a:cubicBezTo>
                    <a:pt x="14909" y="0"/>
                    <a:pt x="14174" y="1751"/>
                    <a:pt x="13149" y="2813"/>
                  </a:cubicBezTo>
                  <a:cubicBezTo>
                    <a:pt x="11945" y="4059"/>
                    <a:pt x="8586" y="5474"/>
                    <a:pt x="6769" y="5622"/>
                  </a:cubicBezTo>
                  <a:cubicBezTo>
                    <a:pt x="6760" y="5623"/>
                    <a:pt x="6750" y="5624"/>
                    <a:pt x="6740" y="5624"/>
                  </a:cubicBezTo>
                  <a:cubicBezTo>
                    <a:pt x="5849" y="5624"/>
                    <a:pt x="4388" y="1967"/>
                    <a:pt x="2988" y="1905"/>
                  </a:cubicBezTo>
                  <a:cubicBezTo>
                    <a:pt x="2985" y="1904"/>
                    <a:pt x="2981" y="1904"/>
                    <a:pt x="2978" y="1904"/>
                  </a:cubicBezTo>
                  <a:cubicBezTo>
                    <a:pt x="2084" y="1904"/>
                    <a:pt x="1" y="7125"/>
                    <a:pt x="2988" y="18233"/>
                  </a:cubicBezTo>
                  <a:cubicBezTo>
                    <a:pt x="3918" y="21677"/>
                    <a:pt x="3643" y="23958"/>
                    <a:pt x="4002" y="25775"/>
                  </a:cubicBezTo>
                  <a:cubicBezTo>
                    <a:pt x="4131" y="26419"/>
                    <a:pt x="4349" y="26625"/>
                    <a:pt x="4577" y="26625"/>
                  </a:cubicBezTo>
                  <a:cubicBezTo>
                    <a:pt x="4983" y="26625"/>
                    <a:pt x="5418" y="25965"/>
                    <a:pt x="5418" y="25965"/>
                  </a:cubicBezTo>
                  <a:cubicBezTo>
                    <a:pt x="5671" y="26662"/>
                    <a:pt x="5903" y="27359"/>
                    <a:pt x="6115" y="28077"/>
                  </a:cubicBezTo>
                  <a:cubicBezTo>
                    <a:pt x="6403" y="29030"/>
                    <a:pt x="6789" y="29256"/>
                    <a:pt x="7092" y="29256"/>
                  </a:cubicBezTo>
                  <a:cubicBezTo>
                    <a:pt x="7367" y="29256"/>
                    <a:pt x="7572" y="29070"/>
                    <a:pt x="7572" y="29070"/>
                  </a:cubicBezTo>
                  <a:cubicBezTo>
                    <a:pt x="8459" y="30866"/>
                    <a:pt x="12093" y="39062"/>
                    <a:pt x="12093" y="39062"/>
                  </a:cubicBezTo>
                  <a:lnTo>
                    <a:pt x="32667" y="39062"/>
                  </a:lnTo>
                  <a:lnTo>
                    <a:pt x="29879" y="35661"/>
                  </a:lnTo>
                  <a:lnTo>
                    <a:pt x="29879" y="35661"/>
                  </a:lnTo>
                  <a:cubicBezTo>
                    <a:pt x="29879" y="35661"/>
                    <a:pt x="30092" y="35709"/>
                    <a:pt x="30305" y="35709"/>
                  </a:cubicBezTo>
                  <a:cubicBezTo>
                    <a:pt x="30579" y="35709"/>
                    <a:pt x="30851" y="35628"/>
                    <a:pt x="30661" y="35259"/>
                  </a:cubicBezTo>
                  <a:cubicBezTo>
                    <a:pt x="30386" y="34816"/>
                    <a:pt x="30006" y="34457"/>
                    <a:pt x="29562" y="34203"/>
                  </a:cubicBezTo>
                  <a:lnTo>
                    <a:pt x="29562" y="34203"/>
                  </a:lnTo>
                  <a:cubicBezTo>
                    <a:pt x="29645" y="34235"/>
                    <a:pt x="29718" y="34253"/>
                    <a:pt x="29778" y="34253"/>
                  </a:cubicBezTo>
                  <a:cubicBezTo>
                    <a:pt x="30197" y="34253"/>
                    <a:pt x="30025" y="33413"/>
                    <a:pt x="28400" y="30718"/>
                  </a:cubicBezTo>
                  <a:cubicBezTo>
                    <a:pt x="26542" y="27655"/>
                    <a:pt x="24936" y="20430"/>
                    <a:pt x="24936" y="20430"/>
                  </a:cubicBezTo>
                  <a:cubicBezTo>
                    <a:pt x="29414" y="15318"/>
                    <a:pt x="20669" y="5242"/>
                    <a:pt x="19972" y="4693"/>
                  </a:cubicBezTo>
                  <a:cubicBezTo>
                    <a:pt x="19254" y="4123"/>
                    <a:pt x="16487" y="3045"/>
                    <a:pt x="16487" y="3045"/>
                  </a:cubicBezTo>
                  <a:cubicBezTo>
                    <a:pt x="16487" y="3045"/>
                    <a:pt x="17310" y="869"/>
                    <a:pt x="16360" y="679"/>
                  </a:cubicBezTo>
                  <a:cubicBezTo>
                    <a:pt x="16304" y="667"/>
                    <a:pt x="16251" y="661"/>
                    <a:pt x="16201" y="661"/>
                  </a:cubicBezTo>
                  <a:cubicBezTo>
                    <a:pt x="15455" y="661"/>
                    <a:pt x="15169" y="1901"/>
                    <a:pt x="15121" y="2140"/>
                  </a:cubicBezTo>
                  <a:lnTo>
                    <a:pt x="15121" y="2140"/>
                  </a:lnTo>
                  <a:cubicBezTo>
                    <a:pt x="15243" y="1497"/>
                    <a:pt x="15303" y="835"/>
                    <a:pt x="15261" y="172"/>
                  </a:cubicBezTo>
                  <a:cubicBezTo>
                    <a:pt x="15246" y="53"/>
                    <a:pt x="15215" y="0"/>
                    <a:pt x="15169" y="0"/>
                  </a:cubicBezTo>
                  <a:close/>
                </a:path>
              </a:pathLst>
            </a:custGeom>
            <a:solidFill>
              <a:srgbClr val="D4C3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60"/>
            <p:cNvSpPr/>
            <p:nvPr/>
          </p:nvSpPr>
          <p:spPr>
            <a:xfrm>
              <a:off x="3222200" y="4473275"/>
              <a:ext cx="120425" cy="159725"/>
            </a:xfrm>
            <a:custGeom>
              <a:avLst/>
              <a:gdLst/>
              <a:ahLst/>
              <a:cxnLst/>
              <a:rect l="l" t="t" r="r" b="b"/>
              <a:pathLst>
                <a:path w="4817" h="6389" extrusionOk="0">
                  <a:moveTo>
                    <a:pt x="2865" y="0"/>
                  </a:moveTo>
                  <a:cubicBezTo>
                    <a:pt x="2599" y="0"/>
                    <a:pt x="2007" y="537"/>
                    <a:pt x="2007" y="537"/>
                  </a:cubicBezTo>
                  <a:cubicBezTo>
                    <a:pt x="2007" y="537"/>
                    <a:pt x="2514" y="5965"/>
                    <a:pt x="1" y="6388"/>
                  </a:cubicBezTo>
                  <a:cubicBezTo>
                    <a:pt x="1" y="6388"/>
                    <a:pt x="12" y="6388"/>
                    <a:pt x="34" y="6388"/>
                  </a:cubicBezTo>
                  <a:cubicBezTo>
                    <a:pt x="367" y="6388"/>
                    <a:pt x="3057" y="6314"/>
                    <a:pt x="3908" y="3937"/>
                  </a:cubicBezTo>
                  <a:cubicBezTo>
                    <a:pt x="4817" y="1381"/>
                    <a:pt x="3169" y="72"/>
                    <a:pt x="2916" y="8"/>
                  </a:cubicBezTo>
                  <a:cubicBezTo>
                    <a:pt x="2901" y="3"/>
                    <a:pt x="2884" y="0"/>
                    <a:pt x="2865" y="0"/>
                  </a:cubicBezTo>
                  <a:close/>
                </a:path>
              </a:pathLst>
            </a:custGeom>
            <a:solidFill>
              <a:srgbClr val="E9E1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60"/>
            <p:cNvSpPr/>
            <p:nvPr/>
          </p:nvSpPr>
          <p:spPr>
            <a:xfrm>
              <a:off x="3261800" y="4656200"/>
              <a:ext cx="150550" cy="316975"/>
            </a:xfrm>
            <a:custGeom>
              <a:avLst/>
              <a:gdLst/>
              <a:ahLst/>
              <a:cxnLst/>
              <a:rect l="l" t="t" r="r" b="b"/>
              <a:pathLst>
                <a:path w="6022" h="12679" extrusionOk="0">
                  <a:moveTo>
                    <a:pt x="1" y="0"/>
                  </a:moveTo>
                  <a:cubicBezTo>
                    <a:pt x="1" y="1"/>
                    <a:pt x="1015" y="6359"/>
                    <a:pt x="2324" y="8408"/>
                  </a:cubicBezTo>
                  <a:cubicBezTo>
                    <a:pt x="3655" y="10436"/>
                    <a:pt x="4479" y="12062"/>
                    <a:pt x="4014" y="12125"/>
                  </a:cubicBezTo>
                  <a:cubicBezTo>
                    <a:pt x="3550" y="12189"/>
                    <a:pt x="3000" y="12316"/>
                    <a:pt x="3000" y="12316"/>
                  </a:cubicBezTo>
                  <a:cubicBezTo>
                    <a:pt x="3000" y="12316"/>
                    <a:pt x="3718" y="12679"/>
                    <a:pt x="4401" y="12679"/>
                  </a:cubicBezTo>
                  <a:cubicBezTo>
                    <a:pt x="4798" y="12679"/>
                    <a:pt x="5183" y="12556"/>
                    <a:pt x="5409" y="12168"/>
                  </a:cubicBezTo>
                  <a:cubicBezTo>
                    <a:pt x="6021" y="11133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9E1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60"/>
            <p:cNvSpPr/>
            <p:nvPr/>
          </p:nvSpPr>
          <p:spPr>
            <a:xfrm>
              <a:off x="3365850" y="4970425"/>
              <a:ext cx="50725" cy="41850"/>
            </a:xfrm>
            <a:custGeom>
              <a:avLst/>
              <a:gdLst/>
              <a:ahLst/>
              <a:cxnLst/>
              <a:rect l="l" t="t" r="r" b="b"/>
              <a:pathLst>
                <a:path w="2029" h="1674" extrusionOk="0">
                  <a:moveTo>
                    <a:pt x="359" y="0"/>
                  </a:moveTo>
                  <a:lnTo>
                    <a:pt x="127" y="106"/>
                  </a:lnTo>
                  <a:cubicBezTo>
                    <a:pt x="127" y="106"/>
                    <a:pt x="1268" y="972"/>
                    <a:pt x="1056" y="1162"/>
                  </a:cubicBezTo>
                  <a:cubicBezTo>
                    <a:pt x="945" y="1263"/>
                    <a:pt x="655" y="1286"/>
                    <a:pt x="408" y="1286"/>
                  </a:cubicBezTo>
                  <a:cubicBezTo>
                    <a:pt x="187" y="1286"/>
                    <a:pt x="0" y="1268"/>
                    <a:pt x="0" y="1268"/>
                  </a:cubicBezTo>
                  <a:lnTo>
                    <a:pt x="0" y="1268"/>
                  </a:lnTo>
                  <a:cubicBezTo>
                    <a:pt x="0" y="1268"/>
                    <a:pt x="528" y="1673"/>
                    <a:pt x="1041" y="1673"/>
                  </a:cubicBezTo>
                  <a:cubicBezTo>
                    <a:pt x="1170" y="1673"/>
                    <a:pt x="1297" y="1648"/>
                    <a:pt x="1416" y="1584"/>
                  </a:cubicBezTo>
                  <a:cubicBezTo>
                    <a:pt x="2028" y="1246"/>
                    <a:pt x="359" y="0"/>
                    <a:pt x="359" y="0"/>
                  </a:cubicBezTo>
                  <a:close/>
                </a:path>
              </a:pathLst>
            </a:custGeom>
            <a:solidFill>
              <a:srgbClr val="E9E1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60"/>
            <p:cNvSpPr/>
            <p:nvPr/>
          </p:nvSpPr>
          <p:spPr>
            <a:xfrm>
              <a:off x="3374825" y="5005275"/>
              <a:ext cx="81875" cy="91375"/>
            </a:xfrm>
            <a:custGeom>
              <a:avLst/>
              <a:gdLst/>
              <a:ahLst/>
              <a:cxnLst/>
              <a:rect l="l" t="t" r="r" b="b"/>
              <a:pathLst>
                <a:path w="3275" h="3655" extrusionOk="0">
                  <a:moveTo>
                    <a:pt x="212" y="0"/>
                  </a:moveTo>
                  <a:lnTo>
                    <a:pt x="0" y="64"/>
                  </a:lnTo>
                  <a:cubicBezTo>
                    <a:pt x="0" y="64"/>
                    <a:pt x="2709" y="3655"/>
                    <a:pt x="2746" y="3655"/>
                  </a:cubicBezTo>
                  <a:cubicBezTo>
                    <a:pt x="2746" y="3655"/>
                    <a:pt x="2746" y="3655"/>
                    <a:pt x="2746" y="3655"/>
                  </a:cubicBezTo>
                  <a:cubicBezTo>
                    <a:pt x="2894" y="3549"/>
                    <a:pt x="3063" y="3465"/>
                    <a:pt x="3232" y="3401"/>
                  </a:cubicBezTo>
                  <a:cubicBezTo>
                    <a:pt x="3275" y="3401"/>
                    <a:pt x="212" y="0"/>
                    <a:pt x="212" y="0"/>
                  </a:cubicBezTo>
                  <a:close/>
                </a:path>
              </a:pathLst>
            </a:custGeom>
            <a:solidFill>
              <a:srgbClr val="E9E1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60"/>
            <p:cNvSpPr/>
            <p:nvPr/>
          </p:nvSpPr>
          <p:spPr>
            <a:xfrm>
              <a:off x="3030500" y="4128675"/>
              <a:ext cx="208625" cy="219675"/>
            </a:xfrm>
            <a:custGeom>
              <a:avLst/>
              <a:gdLst/>
              <a:ahLst/>
              <a:cxnLst/>
              <a:rect l="l" t="t" r="r" b="b"/>
              <a:pathLst>
                <a:path w="8345" h="8787" extrusionOk="0">
                  <a:moveTo>
                    <a:pt x="467" y="1"/>
                  </a:moveTo>
                  <a:cubicBezTo>
                    <a:pt x="216" y="1"/>
                    <a:pt x="1" y="104"/>
                    <a:pt x="1" y="104"/>
                  </a:cubicBezTo>
                  <a:cubicBezTo>
                    <a:pt x="1" y="104"/>
                    <a:pt x="1162" y="442"/>
                    <a:pt x="508" y="2512"/>
                  </a:cubicBezTo>
                  <a:cubicBezTo>
                    <a:pt x="508" y="2512"/>
                    <a:pt x="3676" y="3864"/>
                    <a:pt x="4415" y="5110"/>
                  </a:cubicBezTo>
                  <a:cubicBezTo>
                    <a:pt x="5134" y="6378"/>
                    <a:pt x="6866" y="8786"/>
                    <a:pt x="6866" y="8786"/>
                  </a:cubicBezTo>
                  <a:lnTo>
                    <a:pt x="8344" y="8786"/>
                  </a:lnTo>
                  <a:cubicBezTo>
                    <a:pt x="8344" y="8786"/>
                    <a:pt x="6021" y="4836"/>
                    <a:pt x="4542" y="3864"/>
                  </a:cubicBezTo>
                  <a:cubicBezTo>
                    <a:pt x="3064" y="2914"/>
                    <a:pt x="845" y="2343"/>
                    <a:pt x="845" y="2343"/>
                  </a:cubicBezTo>
                  <a:cubicBezTo>
                    <a:pt x="845" y="2343"/>
                    <a:pt x="1183" y="336"/>
                    <a:pt x="845" y="104"/>
                  </a:cubicBezTo>
                  <a:cubicBezTo>
                    <a:pt x="726" y="27"/>
                    <a:pt x="592" y="1"/>
                    <a:pt x="467" y="1"/>
                  </a:cubicBezTo>
                  <a:close/>
                </a:path>
              </a:pathLst>
            </a:custGeom>
            <a:solidFill>
              <a:srgbClr val="E9E1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60"/>
            <p:cNvSpPr/>
            <p:nvPr/>
          </p:nvSpPr>
          <p:spPr>
            <a:xfrm>
              <a:off x="2803100" y="4164800"/>
              <a:ext cx="170400" cy="128075"/>
            </a:xfrm>
            <a:custGeom>
              <a:avLst/>
              <a:gdLst/>
              <a:ahLst/>
              <a:cxnLst/>
              <a:rect l="l" t="t" r="r" b="b"/>
              <a:pathLst>
                <a:path w="6816" h="5123" extrusionOk="0">
                  <a:moveTo>
                    <a:pt x="3651" y="1"/>
                  </a:moveTo>
                  <a:cubicBezTo>
                    <a:pt x="3036" y="1"/>
                    <a:pt x="2648" y="441"/>
                    <a:pt x="2379" y="962"/>
                  </a:cubicBezTo>
                  <a:cubicBezTo>
                    <a:pt x="2083" y="1067"/>
                    <a:pt x="1830" y="1278"/>
                    <a:pt x="1682" y="1532"/>
                  </a:cubicBezTo>
                  <a:cubicBezTo>
                    <a:pt x="1615" y="1524"/>
                    <a:pt x="1551" y="1521"/>
                    <a:pt x="1489" y="1521"/>
                  </a:cubicBezTo>
                  <a:cubicBezTo>
                    <a:pt x="0" y="1521"/>
                    <a:pt x="98" y="3644"/>
                    <a:pt x="98" y="3644"/>
                  </a:cubicBezTo>
                  <a:cubicBezTo>
                    <a:pt x="230" y="3787"/>
                    <a:pt x="727" y="3821"/>
                    <a:pt x="1174" y="3821"/>
                  </a:cubicBezTo>
                  <a:cubicBezTo>
                    <a:pt x="1587" y="3821"/>
                    <a:pt x="1957" y="3792"/>
                    <a:pt x="1957" y="3792"/>
                  </a:cubicBezTo>
                  <a:cubicBezTo>
                    <a:pt x="1957" y="3792"/>
                    <a:pt x="2412" y="5122"/>
                    <a:pt x="3306" y="5122"/>
                  </a:cubicBezTo>
                  <a:cubicBezTo>
                    <a:pt x="3394" y="5122"/>
                    <a:pt x="3486" y="5109"/>
                    <a:pt x="3583" y="5081"/>
                  </a:cubicBezTo>
                  <a:cubicBezTo>
                    <a:pt x="3879" y="4996"/>
                    <a:pt x="4090" y="4701"/>
                    <a:pt x="4090" y="4384"/>
                  </a:cubicBezTo>
                  <a:cubicBezTo>
                    <a:pt x="4240" y="4466"/>
                    <a:pt x="4399" y="4512"/>
                    <a:pt x="4555" y="4512"/>
                  </a:cubicBezTo>
                  <a:cubicBezTo>
                    <a:pt x="4641" y="4512"/>
                    <a:pt x="4726" y="4498"/>
                    <a:pt x="4808" y="4468"/>
                  </a:cubicBezTo>
                  <a:cubicBezTo>
                    <a:pt x="5167" y="4363"/>
                    <a:pt x="5336" y="4025"/>
                    <a:pt x="5336" y="3581"/>
                  </a:cubicBezTo>
                  <a:cubicBezTo>
                    <a:pt x="5398" y="3590"/>
                    <a:pt x="5455" y="3595"/>
                    <a:pt x="5511" y="3595"/>
                  </a:cubicBezTo>
                  <a:cubicBezTo>
                    <a:pt x="5589" y="3595"/>
                    <a:pt x="5664" y="3585"/>
                    <a:pt x="5738" y="3560"/>
                  </a:cubicBezTo>
                  <a:cubicBezTo>
                    <a:pt x="6815" y="3243"/>
                    <a:pt x="6203" y="750"/>
                    <a:pt x="4175" y="96"/>
                  </a:cubicBezTo>
                  <a:cubicBezTo>
                    <a:pt x="3984" y="30"/>
                    <a:pt x="3810" y="1"/>
                    <a:pt x="3651" y="1"/>
                  </a:cubicBezTo>
                  <a:close/>
                </a:path>
              </a:pathLst>
            </a:custGeom>
            <a:solidFill>
              <a:srgbClr val="B59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60"/>
            <p:cNvSpPr/>
            <p:nvPr/>
          </p:nvSpPr>
          <p:spPr>
            <a:xfrm>
              <a:off x="3091750" y="4342850"/>
              <a:ext cx="246625" cy="167850"/>
            </a:xfrm>
            <a:custGeom>
              <a:avLst/>
              <a:gdLst/>
              <a:ahLst/>
              <a:cxnLst/>
              <a:rect l="l" t="t" r="r" b="b"/>
              <a:pathLst>
                <a:path w="9865" h="6714" extrusionOk="0">
                  <a:moveTo>
                    <a:pt x="5482" y="0"/>
                  </a:moveTo>
                  <a:cubicBezTo>
                    <a:pt x="5123" y="0"/>
                    <a:pt x="4780" y="29"/>
                    <a:pt x="4458" y="92"/>
                  </a:cubicBezTo>
                  <a:cubicBezTo>
                    <a:pt x="1627" y="642"/>
                    <a:pt x="381" y="1127"/>
                    <a:pt x="191" y="2522"/>
                  </a:cubicBezTo>
                  <a:cubicBezTo>
                    <a:pt x="1" y="3916"/>
                    <a:pt x="2388" y="5500"/>
                    <a:pt x="4859" y="6535"/>
                  </a:cubicBezTo>
                  <a:cubicBezTo>
                    <a:pt x="5148" y="6658"/>
                    <a:pt x="5427" y="6714"/>
                    <a:pt x="5693" y="6714"/>
                  </a:cubicBezTo>
                  <a:cubicBezTo>
                    <a:pt x="8405" y="6714"/>
                    <a:pt x="9864" y="899"/>
                    <a:pt x="8556" y="515"/>
                  </a:cubicBezTo>
                  <a:cubicBezTo>
                    <a:pt x="7510" y="207"/>
                    <a:pt x="6442" y="0"/>
                    <a:pt x="5482" y="0"/>
                  </a:cubicBezTo>
                  <a:close/>
                </a:path>
              </a:pathLst>
            </a:custGeom>
            <a:solidFill>
              <a:srgbClr val="0B15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60"/>
            <p:cNvSpPr/>
            <p:nvPr/>
          </p:nvSpPr>
          <p:spPr>
            <a:xfrm>
              <a:off x="3179425" y="4330050"/>
              <a:ext cx="225350" cy="151625"/>
            </a:xfrm>
            <a:custGeom>
              <a:avLst/>
              <a:gdLst/>
              <a:ahLst/>
              <a:cxnLst/>
              <a:rect l="l" t="t" r="r" b="b"/>
              <a:pathLst>
                <a:path w="9014" h="6065" extrusionOk="0">
                  <a:moveTo>
                    <a:pt x="3392" y="1"/>
                  </a:moveTo>
                  <a:cubicBezTo>
                    <a:pt x="3247" y="1"/>
                    <a:pt x="3095" y="5"/>
                    <a:pt x="2937" y="13"/>
                  </a:cubicBezTo>
                  <a:cubicBezTo>
                    <a:pt x="1416" y="76"/>
                    <a:pt x="0" y="1238"/>
                    <a:pt x="1712" y="1323"/>
                  </a:cubicBezTo>
                  <a:cubicBezTo>
                    <a:pt x="4963" y="1528"/>
                    <a:pt x="2782" y="6064"/>
                    <a:pt x="4053" y="6064"/>
                  </a:cubicBezTo>
                  <a:cubicBezTo>
                    <a:pt x="4087" y="6064"/>
                    <a:pt x="4123" y="6061"/>
                    <a:pt x="4162" y="6054"/>
                  </a:cubicBezTo>
                  <a:cubicBezTo>
                    <a:pt x="5644" y="5807"/>
                    <a:pt x="9013" y="1"/>
                    <a:pt x="3392" y="1"/>
                  </a:cubicBezTo>
                  <a:close/>
                </a:path>
              </a:pathLst>
            </a:custGeom>
            <a:solidFill>
              <a:srgbClr val="32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60"/>
            <p:cNvSpPr/>
            <p:nvPr/>
          </p:nvSpPr>
          <p:spPr>
            <a:xfrm>
              <a:off x="2982975" y="4554775"/>
              <a:ext cx="208625" cy="268325"/>
            </a:xfrm>
            <a:custGeom>
              <a:avLst/>
              <a:gdLst/>
              <a:ahLst/>
              <a:cxnLst/>
              <a:rect l="l" t="t" r="r" b="b"/>
              <a:pathLst>
                <a:path w="8345" h="10733" extrusionOk="0">
                  <a:moveTo>
                    <a:pt x="6999" y="1"/>
                  </a:moveTo>
                  <a:cubicBezTo>
                    <a:pt x="6471" y="1"/>
                    <a:pt x="5707" y="2226"/>
                    <a:pt x="3824" y="2874"/>
                  </a:cubicBezTo>
                  <a:cubicBezTo>
                    <a:pt x="3398" y="3023"/>
                    <a:pt x="3029" y="3080"/>
                    <a:pt x="2713" y="3080"/>
                  </a:cubicBezTo>
                  <a:cubicBezTo>
                    <a:pt x="1630" y="3080"/>
                    <a:pt x="1162" y="2410"/>
                    <a:pt x="1162" y="2410"/>
                  </a:cubicBezTo>
                  <a:lnTo>
                    <a:pt x="1162" y="2410"/>
                  </a:lnTo>
                  <a:cubicBezTo>
                    <a:pt x="0" y="6592"/>
                    <a:pt x="1373" y="10733"/>
                    <a:pt x="1373" y="10733"/>
                  </a:cubicBezTo>
                  <a:lnTo>
                    <a:pt x="8344" y="8789"/>
                  </a:lnTo>
                  <a:cubicBezTo>
                    <a:pt x="5683" y="6212"/>
                    <a:pt x="7478" y="2283"/>
                    <a:pt x="7478" y="2283"/>
                  </a:cubicBezTo>
                  <a:cubicBezTo>
                    <a:pt x="7098" y="1586"/>
                    <a:pt x="7542" y="44"/>
                    <a:pt x="7014" y="2"/>
                  </a:cubicBezTo>
                  <a:cubicBezTo>
                    <a:pt x="7009" y="1"/>
                    <a:pt x="7004" y="1"/>
                    <a:pt x="6999" y="1"/>
                  </a:cubicBezTo>
                  <a:close/>
                </a:path>
              </a:pathLst>
            </a:custGeom>
            <a:solidFill>
              <a:srgbClr val="4C2B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60"/>
            <p:cNvSpPr/>
            <p:nvPr/>
          </p:nvSpPr>
          <p:spPr>
            <a:xfrm>
              <a:off x="2987725" y="4510575"/>
              <a:ext cx="249275" cy="308625"/>
            </a:xfrm>
            <a:custGeom>
              <a:avLst/>
              <a:gdLst/>
              <a:ahLst/>
              <a:cxnLst/>
              <a:rect l="l" t="t" r="r" b="b"/>
              <a:pathLst>
                <a:path w="9971" h="12345" extrusionOk="0">
                  <a:moveTo>
                    <a:pt x="7053" y="0"/>
                  </a:moveTo>
                  <a:cubicBezTo>
                    <a:pt x="4749" y="0"/>
                    <a:pt x="0" y="4178"/>
                    <a:pt x="0" y="4178"/>
                  </a:cubicBezTo>
                  <a:cubicBezTo>
                    <a:pt x="0" y="4178"/>
                    <a:pt x="1099" y="5699"/>
                    <a:pt x="2789" y="5699"/>
                  </a:cubicBezTo>
                  <a:cubicBezTo>
                    <a:pt x="4458" y="5699"/>
                    <a:pt x="3127" y="6734"/>
                    <a:pt x="4310" y="10684"/>
                  </a:cubicBezTo>
                  <a:cubicBezTo>
                    <a:pt x="4678" y="11890"/>
                    <a:pt x="5195" y="12344"/>
                    <a:pt x="5760" y="12344"/>
                  </a:cubicBezTo>
                  <a:cubicBezTo>
                    <a:pt x="7045" y="12344"/>
                    <a:pt x="8575" y="9999"/>
                    <a:pt x="9147" y="8825"/>
                  </a:cubicBezTo>
                  <a:cubicBezTo>
                    <a:pt x="9971" y="7135"/>
                    <a:pt x="9485" y="333"/>
                    <a:pt x="7288" y="16"/>
                  </a:cubicBezTo>
                  <a:cubicBezTo>
                    <a:pt x="7213" y="5"/>
                    <a:pt x="7135" y="0"/>
                    <a:pt x="7053" y="0"/>
                  </a:cubicBezTo>
                  <a:close/>
                </a:path>
              </a:pathLst>
            </a:custGeom>
            <a:solidFill>
              <a:srgbClr val="3F24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60"/>
            <p:cNvSpPr/>
            <p:nvPr/>
          </p:nvSpPr>
          <p:spPr>
            <a:xfrm>
              <a:off x="3167275" y="4611825"/>
              <a:ext cx="71325" cy="31650"/>
            </a:xfrm>
            <a:custGeom>
              <a:avLst/>
              <a:gdLst/>
              <a:ahLst/>
              <a:cxnLst/>
              <a:rect l="l" t="t" r="r" b="b"/>
              <a:pathLst>
                <a:path w="2853" h="1266" extrusionOk="0">
                  <a:moveTo>
                    <a:pt x="106" y="1"/>
                  </a:moveTo>
                  <a:cubicBezTo>
                    <a:pt x="106" y="1"/>
                    <a:pt x="1" y="1015"/>
                    <a:pt x="1184" y="1226"/>
                  </a:cubicBezTo>
                  <a:cubicBezTo>
                    <a:pt x="1298" y="1253"/>
                    <a:pt x="1414" y="1266"/>
                    <a:pt x="1529" y="1266"/>
                  </a:cubicBezTo>
                  <a:cubicBezTo>
                    <a:pt x="2051" y="1266"/>
                    <a:pt x="2558" y="1000"/>
                    <a:pt x="2852" y="550"/>
                  </a:cubicBezTo>
                  <a:lnTo>
                    <a:pt x="2852" y="550"/>
                  </a:lnTo>
                  <a:cubicBezTo>
                    <a:pt x="2403" y="812"/>
                    <a:pt x="2007" y="910"/>
                    <a:pt x="1667" y="910"/>
                  </a:cubicBezTo>
                  <a:cubicBezTo>
                    <a:pt x="633" y="910"/>
                    <a:pt x="106" y="1"/>
                    <a:pt x="106" y="1"/>
                  </a:cubicBezTo>
                  <a:close/>
                </a:path>
              </a:pathLst>
            </a:custGeom>
            <a:solidFill>
              <a:srgbClr val="C0A9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60"/>
            <p:cNvSpPr/>
            <p:nvPr/>
          </p:nvSpPr>
          <p:spPr>
            <a:xfrm>
              <a:off x="2899525" y="4481925"/>
              <a:ext cx="112525" cy="133100"/>
            </a:xfrm>
            <a:custGeom>
              <a:avLst/>
              <a:gdLst/>
              <a:ahLst/>
              <a:cxnLst/>
              <a:rect l="l" t="t" r="r" b="b"/>
              <a:pathLst>
                <a:path w="4501" h="5324" extrusionOk="0">
                  <a:moveTo>
                    <a:pt x="212" y="0"/>
                  </a:moveTo>
                  <a:cubicBezTo>
                    <a:pt x="212" y="1"/>
                    <a:pt x="1" y="1183"/>
                    <a:pt x="909" y="1331"/>
                  </a:cubicBezTo>
                  <a:cubicBezTo>
                    <a:pt x="1310" y="1395"/>
                    <a:pt x="1712" y="1500"/>
                    <a:pt x="2113" y="1669"/>
                  </a:cubicBezTo>
                  <a:cubicBezTo>
                    <a:pt x="1670" y="3676"/>
                    <a:pt x="4500" y="5324"/>
                    <a:pt x="4500" y="5324"/>
                  </a:cubicBezTo>
                  <a:cubicBezTo>
                    <a:pt x="4500" y="5324"/>
                    <a:pt x="2092" y="3106"/>
                    <a:pt x="2599" y="592"/>
                  </a:cubicBezTo>
                  <a:lnTo>
                    <a:pt x="2599" y="592"/>
                  </a:lnTo>
                  <a:cubicBezTo>
                    <a:pt x="2599" y="592"/>
                    <a:pt x="1911" y="890"/>
                    <a:pt x="1273" y="890"/>
                  </a:cubicBezTo>
                  <a:cubicBezTo>
                    <a:pt x="759" y="890"/>
                    <a:pt x="278" y="697"/>
                    <a:pt x="212" y="0"/>
                  </a:cubicBezTo>
                  <a:close/>
                </a:path>
              </a:pathLst>
            </a:custGeom>
            <a:solidFill>
              <a:srgbClr val="C0A9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60"/>
            <p:cNvSpPr/>
            <p:nvPr/>
          </p:nvSpPr>
          <p:spPr>
            <a:xfrm>
              <a:off x="3013700" y="4747025"/>
              <a:ext cx="288275" cy="273825"/>
            </a:xfrm>
            <a:custGeom>
              <a:avLst/>
              <a:gdLst/>
              <a:ahLst/>
              <a:cxnLst/>
              <a:rect l="l" t="t" r="r" b="b"/>
              <a:pathLst>
                <a:path w="11531" h="10953" extrusionOk="0">
                  <a:moveTo>
                    <a:pt x="7558" y="0"/>
                  </a:moveTo>
                  <a:cubicBezTo>
                    <a:pt x="6799" y="0"/>
                    <a:pt x="6324" y="790"/>
                    <a:pt x="6059" y="846"/>
                  </a:cubicBezTo>
                  <a:cubicBezTo>
                    <a:pt x="6027" y="853"/>
                    <a:pt x="5996" y="856"/>
                    <a:pt x="5967" y="856"/>
                  </a:cubicBezTo>
                  <a:cubicBezTo>
                    <a:pt x="5656" y="856"/>
                    <a:pt x="5473" y="472"/>
                    <a:pt x="3947" y="318"/>
                  </a:cubicBezTo>
                  <a:cubicBezTo>
                    <a:pt x="3894" y="312"/>
                    <a:pt x="3841" y="309"/>
                    <a:pt x="3787" y="309"/>
                  </a:cubicBezTo>
                  <a:cubicBezTo>
                    <a:pt x="2136" y="309"/>
                    <a:pt x="1" y="3043"/>
                    <a:pt x="123" y="3043"/>
                  </a:cubicBezTo>
                  <a:cubicBezTo>
                    <a:pt x="164" y="3039"/>
                    <a:pt x="204" y="3038"/>
                    <a:pt x="244" y="3038"/>
                  </a:cubicBezTo>
                  <a:cubicBezTo>
                    <a:pt x="3081" y="3038"/>
                    <a:pt x="2955" y="10953"/>
                    <a:pt x="6952" y="10953"/>
                  </a:cubicBezTo>
                  <a:cubicBezTo>
                    <a:pt x="7033" y="10953"/>
                    <a:pt x="7116" y="10949"/>
                    <a:pt x="7200" y="10943"/>
                  </a:cubicBezTo>
                  <a:cubicBezTo>
                    <a:pt x="11530" y="10584"/>
                    <a:pt x="10601" y="2683"/>
                    <a:pt x="8974" y="846"/>
                  </a:cubicBezTo>
                  <a:cubicBezTo>
                    <a:pt x="8420" y="212"/>
                    <a:pt x="7951" y="0"/>
                    <a:pt x="7558" y="0"/>
                  </a:cubicBezTo>
                  <a:close/>
                </a:path>
              </a:pathLst>
            </a:custGeom>
            <a:solidFill>
              <a:srgbClr val="CB8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60"/>
            <p:cNvSpPr/>
            <p:nvPr/>
          </p:nvSpPr>
          <p:spPr>
            <a:xfrm>
              <a:off x="2996175" y="4770325"/>
              <a:ext cx="281525" cy="266875"/>
            </a:xfrm>
            <a:custGeom>
              <a:avLst/>
              <a:gdLst/>
              <a:ahLst/>
              <a:cxnLst/>
              <a:rect l="l" t="t" r="r" b="b"/>
              <a:pathLst>
                <a:path w="11261" h="10675" extrusionOk="0">
                  <a:moveTo>
                    <a:pt x="2608" y="1"/>
                  </a:moveTo>
                  <a:cubicBezTo>
                    <a:pt x="1971" y="1"/>
                    <a:pt x="1437" y="230"/>
                    <a:pt x="1437" y="230"/>
                  </a:cubicBezTo>
                  <a:cubicBezTo>
                    <a:pt x="1437" y="230"/>
                    <a:pt x="296" y="2258"/>
                    <a:pt x="148" y="2343"/>
                  </a:cubicBezTo>
                  <a:cubicBezTo>
                    <a:pt x="0" y="2448"/>
                    <a:pt x="3634" y="5469"/>
                    <a:pt x="4415" y="8870"/>
                  </a:cubicBezTo>
                  <a:cubicBezTo>
                    <a:pt x="4730" y="10266"/>
                    <a:pt x="6169" y="10675"/>
                    <a:pt x="7538" y="10675"/>
                  </a:cubicBezTo>
                  <a:cubicBezTo>
                    <a:pt x="9469" y="10675"/>
                    <a:pt x="11261" y="9863"/>
                    <a:pt x="9566" y="9863"/>
                  </a:cubicBezTo>
                  <a:cubicBezTo>
                    <a:pt x="9553" y="9863"/>
                    <a:pt x="9541" y="9863"/>
                    <a:pt x="9527" y="9863"/>
                  </a:cubicBezTo>
                  <a:lnTo>
                    <a:pt x="9358" y="9863"/>
                  </a:lnTo>
                  <a:cubicBezTo>
                    <a:pt x="6507" y="9757"/>
                    <a:pt x="4943" y="5955"/>
                    <a:pt x="4690" y="2470"/>
                  </a:cubicBezTo>
                  <a:cubicBezTo>
                    <a:pt x="4544" y="431"/>
                    <a:pt x="3480" y="1"/>
                    <a:pt x="2608" y="1"/>
                  </a:cubicBezTo>
                  <a:close/>
                </a:path>
              </a:pathLst>
            </a:custGeom>
            <a:solidFill>
              <a:srgbClr val="BE7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60"/>
            <p:cNvSpPr/>
            <p:nvPr/>
          </p:nvSpPr>
          <p:spPr>
            <a:xfrm>
              <a:off x="3174675" y="4740300"/>
              <a:ext cx="131400" cy="275550"/>
            </a:xfrm>
            <a:custGeom>
              <a:avLst/>
              <a:gdLst/>
              <a:ahLst/>
              <a:cxnLst/>
              <a:rect l="l" t="t" r="r" b="b"/>
              <a:pathLst>
                <a:path w="5256" h="11022" extrusionOk="0">
                  <a:moveTo>
                    <a:pt x="1695" y="0"/>
                  </a:moveTo>
                  <a:cubicBezTo>
                    <a:pt x="1143" y="0"/>
                    <a:pt x="567" y="331"/>
                    <a:pt x="0" y="1115"/>
                  </a:cubicBezTo>
                  <a:cubicBezTo>
                    <a:pt x="0" y="1115"/>
                    <a:pt x="627" y="761"/>
                    <a:pt x="1352" y="761"/>
                  </a:cubicBezTo>
                  <a:cubicBezTo>
                    <a:pt x="2151" y="761"/>
                    <a:pt x="3069" y="1190"/>
                    <a:pt x="3401" y="2995"/>
                  </a:cubicBezTo>
                  <a:cubicBezTo>
                    <a:pt x="3908" y="5720"/>
                    <a:pt x="4373" y="9501"/>
                    <a:pt x="2282" y="11022"/>
                  </a:cubicBezTo>
                  <a:cubicBezTo>
                    <a:pt x="2282" y="11022"/>
                    <a:pt x="5197" y="10642"/>
                    <a:pt x="5239" y="6903"/>
                  </a:cubicBezTo>
                  <a:cubicBezTo>
                    <a:pt x="5256" y="3999"/>
                    <a:pt x="3616" y="0"/>
                    <a:pt x="1695" y="0"/>
                  </a:cubicBezTo>
                  <a:close/>
                </a:path>
              </a:pathLst>
            </a:custGeom>
            <a:solidFill>
              <a:srgbClr val="DBB2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60"/>
            <p:cNvSpPr/>
            <p:nvPr/>
          </p:nvSpPr>
          <p:spPr>
            <a:xfrm>
              <a:off x="3079075" y="4747575"/>
              <a:ext cx="83475" cy="20600"/>
            </a:xfrm>
            <a:custGeom>
              <a:avLst/>
              <a:gdLst/>
              <a:ahLst/>
              <a:cxnLst/>
              <a:rect l="l" t="t" r="r" b="b"/>
              <a:pathLst>
                <a:path w="3339" h="824" extrusionOk="0">
                  <a:moveTo>
                    <a:pt x="1634" y="1"/>
                  </a:moveTo>
                  <a:cubicBezTo>
                    <a:pt x="1171" y="1"/>
                    <a:pt x="624" y="149"/>
                    <a:pt x="1" y="570"/>
                  </a:cubicBezTo>
                  <a:cubicBezTo>
                    <a:pt x="241" y="557"/>
                    <a:pt x="481" y="550"/>
                    <a:pt x="720" y="550"/>
                  </a:cubicBezTo>
                  <a:cubicBezTo>
                    <a:pt x="1599" y="550"/>
                    <a:pt x="2475" y="641"/>
                    <a:pt x="3339" y="824"/>
                  </a:cubicBezTo>
                  <a:cubicBezTo>
                    <a:pt x="3339" y="824"/>
                    <a:pt x="2724" y="1"/>
                    <a:pt x="1634" y="1"/>
                  </a:cubicBezTo>
                  <a:close/>
                </a:path>
              </a:pathLst>
            </a:custGeom>
            <a:solidFill>
              <a:srgbClr val="DBB2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60"/>
            <p:cNvSpPr/>
            <p:nvPr/>
          </p:nvSpPr>
          <p:spPr>
            <a:xfrm>
              <a:off x="2915375" y="4329825"/>
              <a:ext cx="88225" cy="60750"/>
            </a:xfrm>
            <a:custGeom>
              <a:avLst/>
              <a:gdLst/>
              <a:ahLst/>
              <a:cxnLst/>
              <a:rect l="l" t="t" r="r" b="b"/>
              <a:pathLst>
                <a:path w="3529" h="2430" fill="none" extrusionOk="0">
                  <a:moveTo>
                    <a:pt x="3528" y="2430"/>
                  </a:moveTo>
                  <a:cubicBezTo>
                    <a:pt x="3507" y="2345"/>
                    <a:pt x="2113" y="1"/>
                    <a:pt x="613" y="972"/>
                  </a:cubicBezTo>
                  <a:cubicBezTo>
                    <a:pt x="317" y="1141"/>
                    <a:pt x="85" y="1437"/>
                    <a:pt x="1" y="1775"/>
                  </a:cubicBezTo>
                </a:path>
              </a:pathLst>
            </a:custGeom>
            <a:noFill/>
            <a:ln w="4225" cap="flat" cmpd="sng">
              <a:solidFill>
                <a:srgbClr val="000000"/>
              </a:solidFill>
              <a:prstDash val="solid"/>
              <a:miter lim="2112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60"/>
            <p:cNvSpPr/>
            <p:nvPr/>
          </p:nvSpPr>
          <p:spPr>
            <a:xfrm>
              <a:off x="3094925" y="4301325"/>
              <a:ext cx="39625" cy="58625"/>
            </a:xfrm>
            <a:custGeom>
              <a:avLst/>
              <a:gdLst/>
              <a:ahLst/>
              <a:cxnLst/>
              <a:rect l="l" t="t" r="r" b="b"/>
              <a:pathLst>
                <a:path w="1585" h="2345" fill="none" extrusionOk="0">
                  <a:moveTo>
                    <a:pt x="64" y="2345"/>
                  </a:moveTo>
                  <a:cubicBezTo>
                    <a:pt x="22" y="1563"/>
                    <a:pt x="1" y="63"/>
                    <a:pt x="824" y="0"/>
                  </a:cubicBezTo>
                  <a:cubicBezTo>
                    <a:pt x="1162" y="0"/>
                    <a:pt x="1458" y="190"/>
                    <a:pt x="1585" y="507"/>
                  </a:cubicBezTo>
                </a:path>
              </a:pathLst>
            </a:custGeom>
            <a:noFill/>
            <a:ln w="4225" cap="flat" cmpd="sng">
              <a:solidFill>
                <a:srgbClr val="000000"/>
              </a:solidFill>
              <a:prstDash val="solid"/>
              <a:miter lim="21124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60"/>
            <p:cNvSpPr/>
            <p:nvPr/>
          </p:nvSpPr>
          <p:spPr>
            <a:xfrm>
              <a:off x="2668975" y="4234825"/>
              <a:ext cx="72475" cy="136625"/>
            </a:xfrm>
            <a:custGeom>
              <a:avLst/>
              <a:gdLst/>
              <a:ahLst/>
              <a:cxnLst/>
              <a:rect l="l" t="t" r="r" b="b"/>
              <a:pathLst>
                <a:path w="2899" h="5465" extrusionOk="0">
                  <a:moveTo>
                    <a:pt x="814" y="0"/>
                  </a:moveTo>
                  <a:cubicBezTo>
                    <a:pt x="765" y="0"/>
                    <a:pt x="722" y="20"/>
                    <a:pt x="689" y="62"/>
                  </a:cubicBezTo>
                  <a:cubicBezTo>
                    <a:pt x="1" y="907"/>
                    <a:pt x="337" y="5465"/>
                    <a:pt x="744" y="5465"/>
                  </a:cubicBezTo>
                  <a:cubicBezTo>
                    <a:pt x="775" y="5465"/>
                    <a:pt x="806" y="5439"/>
                    <a:pt x="837" y="5385"/>
                  </a:cubicBezTo>
                  <a:cubicBezTo>
                    <a:pt x="1365" y="4477"/>
                    <a:pt x="2695" y="3315"/>
                    <a:pt x="2801" y="2935"/>
                  </a:cubicBezTo>
                  <a:cubicBezTo>
                    <a:pt x="2898" y="2604"/>
                    <a:pt x="1385" y="0"/>
                    <a:pt x="814" y="0"/>
                  </a:cubicBezTo>
                  <a:close/>
                </a:path>
              </a:pathLst>
            </a:custGeom>
            <a:solidFill>
              <a:srgbClr val="4C2B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60"/>
            <p:cNvSpPr/>
            <p:nvPr/>
          </p:nvSpPr>
          <p:spPr>
            <a:xfrm>
              <a:off x="2805000" y="4149750"/>
              <a:ext cx="175350" cy="128200"/>
            </a:xfrm>
            <a:custGeom>
              <a:avLst/>
              <a:gdLst/>
              <a:ahLst/>
              <a:cxnLst/>
              <a:rect l="l" t="t" r="r" b="b"/>
              <a:pathLst>
                <a:path w="7014" h="5128" extrusionOk="0">
                  <a:moveTo>
                    <a:pt x="3891" y="1"/>
                  </a:moveTo>
                  <a:cubicBezTo>
                    <a:pt x="3259" y="1"/>
                    <a:pt x="2854" y="445"/>
                    <a:pt x="2599" y="972"/>
                  </a:cubicBezTo>
                  <a:cubicBezTo>
                    <a:pt x="2303" y="1078"/>
                    <a:pt x="2050" y="1268"/>
                    <a:pt x="1881" y="1542"/>
                  </a:cubicBezTo>
                  <a:cubicBezTo>
                    <a:pt x="1827" y="1536"/>
                    <a:pt x="1775" y="1533"/>
                    <a:pt x="1724" y="1533"/>
                  </a:cubicBezTo>
                  <a:cubicBezTo>
                    <a:pt x="179" y="1533"/>
                    <a:pt x="1" y="4246"/>
                    <a:pt x="1" y="4246"/>
                  </a:cubicBezTo>
                  <a:cubicBezTo>
                    <a:pt x="42" y="4284"/>
                    <a:pt x="119" y="4301"/>
                    <a:pt x="221" y="4301"/>
                  </a:cubicBezTo>
                  <a:cubicBezTo>
                    <a:pt x="797" y="4301"/>
                    <a:pt x="2155" y="3782"/>
                    <a:pt x="2155" y="3782"/>
                  </a:cubicBezTo>
                  <a:cubicBezTo>
                    <a:pt x="2155" y="3782"/>
                    <a:pt x="2633" y="5128"/>
                    <a:pt x="3525" y="5128"/>
                  </a:cubicBezTo>
                  <a:cubicBezTo>
                    <a:pt x="3607" y="5128"/>
                    <a:pt x="3693" y="5116"/>
                    <a:pt x="3782" y="5091"/>
                  </a:cubicBezTo>
                  <a:cubicBezTo>
                    <a:pt x="4078" y="4986"/>
                    <a:pt x="4289" y="4711"/>
                    <a:pt x="4310" y="4373"/>
                  </a:cubicBezTo>
                  <a:cubicBezTo>
                    <a:pt x="4446" y="4455"/>
                    <a:pt x="4600" y="4502"/>
                    <a:pt x="4761" y="4502"/>
                  </a:cubicBezTo>
                  <a:cubicBezTo>
                    <a:pt x="4849" y="4502"/>
                    <a:pt x="4938" y="4488"/>
                    <a:pt x="5028" y="4458"/>
                  </a:cubicBezTo>
                  <a:cubicBezTo>
                    <a:pt x="5387" y="4373"/>
                    <a:pt x="5556" y="4014"/>
                    <a:pt x="5556" y="3591"/>
                  </a:cubicBezTo>
                  <a:cubicBezTo>
                    <a:pt x="5683" y="3591"/>
                    <a:pt x="5810" y="3591"/>
                    <a:pt x="5958" y="3549"/>
                  </a:cubicBezTo>
                  <a:cubicBezTo>
                    <a:pt x="7014" y="3254"/>
                    <a:pt x="6422" y="761"/>
                    <a:pt x="4394" y="85"/>
                  </a:cubicBezTo>
                  <a:cubicBezTo>
                    <a:pt x="4212" y="27"/>
                    <a:pt x="4045" y="1"/>
                    <a:pt x="3891" y="1"/>
                  </a:cubicBezTo>
                  <a:close/>
                </a:path>
              </a:pathLst>
            </a:custGeom>
            <a:solidFill>
              <a:srgbClr val="BA6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60"/>
            <p:cNvSpPr/>
            <p:nvPr/>
          </p:nvSpPr>
          <p:spPr>
            <a:xfrm>
              <a:off x="2892675" y="4143950"/>
              <a:ext cx="77575" cy="88725"/>
            </a:xfrm>
            <a:custGeom>
              <a:avLst/>
              <a:gdLst/>
              <a:ahLst/>
              <a:cxnLst/>
              <a:rect l="l" t="t" r="r" b="b"/>
              <a:pathLst>
                <a:path w="3103" h="3549" extrusionOk="0">
                  <a:moveTo>
                    <a:pt x="0" y="0"/>
                  </a:moveTo>
                  <a:cubicBezTo>
                    <a:pt x="0" y="0"/>
                    <a:pt x="3027" y="1867"/>
                    <a:pt x="3003" y="3233"/>
                  </a:cubicBezTo>
                  <a:lnTo>
                    <a:pt x="3003" y="3233"/>
                  </a:lnTo>
                  <a:cubicBezTo>
                    <a:pt x="3102" y="2461"/>
                    <a:pt x="3015" y="505"/>
                    <a:pt x="0" y="0"/>
                  </a:cubicBezTo>
                  <a:close/>
                  <a:moveTo>
                    <a:pt x="3003" y="3233"/>
                  </a:moveTo>
                  <a:cubicBezTo>
                    <a:pt x="2984" y="3385"/>
                    <a:pt x="2957" y="3491"/>
                    <a:pt x="2944" y="3531"/>
                  </a:cubicBezTo>
                  <a:lnTo>
                    <a:pt x="2944" y="3531"/>
                  </a:lnTo>
                  <a:cubicBezTo>
                    <a:pt x="2982" y="3435"/>
                    <a:pt x="3001" y="3336"/>
                    <a:pt x="3003" y="3233"/>
                  </a:cubicBezTo>
                  <a:close/>
                  <a:moveTo>
                    <a:pt x="2944" y="3531"/>
                  </a:moveTo>
                  <a:lnTo>
                    <a:pt x="2944" y="3531"/>
                  </a:lnTo>
                  <a:cubicBezTo>
                    <a:pt x="2941" y="3537"/>
                    <a:pt x="2939" y="3543"/>
                    <a:pt x="2936" y="3549"/>
                  </a:cubicBezTo>
                  <a:cubicBezTo>
                    <a:pt x="2937" y="3549"/>
                    <a:pt x="2940" y="3543"/>
                    <a:pt x="2944" y="3531"/>
                  </a:cubicBezTo>
                  <a:close/>
                </a:path>
              </a:pathLst>
            </a:custGeom>
            <a:solidFill>
              <a:srgbClr val="E3C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60"/>
            <p:cNvSpPr/>
            <p:nvPr/>
          </p:nvSpPr>
          <p:spPr>
            <a:xfrm>
              <a:off x="2866800" y="4170350"/>
              <a:ext cx="90175" cy="87725"/>
            </a:xfrm>
            <a:custGeom>
              <a:avLst/>
              <a:gdLst/>
              <a:ahLst/>
              <a:cxnLst/>
              <a:rect l="l" t="t" r="r" b="b"/>
              <a:pathLst>
                <a:path w="3607" h="3509" extrusionOk="0">
                  <a:moveTo>
                    <a:pt x="0" y="0"/>
                  </a:moveTo>
                  <a:lnTo>
                    <a:pt x="0" y="0"/>
                  </a:lnTo>
                  <a:cubicBezTo>
                    <a:pt x="3607" y="1435"/>
                    <a:pt x="2683" y="3509"/>
                    <a:pt x="2798" y="3509"/>
                  </a:cubicBezTo>
                  <a:cubicBezTo>
                    <a:pt x="2805" y="3509"/>
                    <a:pt x="2815" y="3501"/>
                    <a:pt x="2831" y="3486"/>
                  </a:cubicBezTo>
                  <a:cubicBezTo>
                    <a:pt x="3422" y="2852"/>
                    <a:pt x="3042" y="2366"/>
                    <a:pt x="2366" y="1416"/>
                  </a:cubicBezTo>
                  <a:cubicBezTo>
                    <a:pt x="1690" y="44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3C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60"/>
            <p:cNvSpPr/>
            <p:nvPr/>
          </p:nvSpPr>
          <p:spPr>
            <a:xfrm>
              <a:off x="2852000" y="4188300"/>
              <a:ext cx="60225" cy="70800"/>
            </a:xfrm>
            <a:custGeom>
              <a:avLst/>
              <a:gdLst/>
              <a:ahLst/>
              <a:cxnLst/>
              <a:rect l="l" t="t" r="r" b="b"/>
              <a:pathLst>
                <a:path w="2409" h="2832" extrusionOk="0">
                  <a:moveTo>
                    <a:pt x="1" y="0"/>
                  </a:moveTo>
                  <a:lnTo>
                    <a:pt x="1" y="0"/>
                  </a:lnTo>
                  <a:cubicBezTo>
                    <a:pt x="191" y="148"/>
                    <a:pt x="2409" y="2831"/>
                    <a:pt x="2409" y="2831"/>
                  </a:cubicBezTo>
                  <a:cubicBezTo>
                    <a:pt x="2324" y="1226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3C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60"/>
            <p:cNvSpPr/>
            <p:nvPr/>
          </p:nvSpPr>
          <p:spPr>
            <a:xfrm>
              <a:off x="2823475" y="4226275"/>
              <a:ext cx="35950" cy="33350"/>
            </a:xfrm>
            <a:custGeom>
              <a:avLst/>
              <a:gdLst/>
              <a:ahLst/>
              <a:cxnLst/>
              <a:rect l="l" t="t" r="r" b="b"/>
              <a:pathLst>
                <a:path w="1438" h="1334" extrusionOk="0">
                  <a:moveTo>
                    <a:pt x="1437" y="699"/>
                  </a:moveTo>
                  <a:lnTo>
                    <a:pt x="1437" y="699"/>
                  </a:lnTo>
                  <a:cubicBezTo>
                    <a:pt x="1437" y="699"/>
                    <a:pt x="1429" y="705"/>
                    <a:pt x="1413" y="715"/>
                  </a:cubicBezTo>
                  <a:lnTo>
                    <a:pt x="1413" y="715"/>
                  </a:lnTo>
                  <a:cubicBezTo>
                    <a:pt x="1415" y="719"/>
                    <a:pt x="1416" y="721"/>
                    <a:pt x="1416" y="721"/>
                  </a:cubicBezTo>
                  <a:lnTo>
                    <a:pt x="1437" y="699"/>
                  </a:lnTo>
                  <a:close/>
                  <a:moveTo>
                    <a:pt x="784" y="1"/>
                  </a:moveTo>
                  <a:cubicBezTo>
                    <a:pt x="776" y="1"/>
                    <a:pt x="769" y="1"/>
                    <a:pt x="761" y="2"/>
                  </a:cubicBezTo>
                  <a:cubicBezTo>
                    <a:pt x="466" y="66"/>
                    <a:pt x="1" y="1333"/>
                    <a:pt x="233" y="1333"/>
                  </a:cubicBezTo>
                  <a:cubicBezTo>
                    <a:pt x="425" y="1333"/>
                    <a:pt x="1260" y="811"/>
                    <a:pt x="1413" y="715"/>
                  </a:cubicBezTo>
                  <a:lnTo>
                    <a:pt x="1413" y="715"/>
                  </a:lnTo>
                  <a:cubicBezTo>
                    <a:pt x="1378" y="646"/>
                    <a:pt x="1042" y="1"/>
                    <a:pt x="784" y="1"/>
                  </a:cubicBezTo>
                  <a:close/>
                </a:path>
              </a:pathLst>
            </a:custGeom>
            <a:solidFill>
              <a:srgbClr val="8C50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60"/>
            <p:cNvSpPr/>
            <p:nvPr/>
          </p:nvSpPr>
          <p:spPr>
            <a:xfrm>
              <a:off x="2815025" y="3238250"/>
              <a:ext cx="79775" cy="178000"/>
            </a:xfrm>
            <a:custGeom>
              <a:avLst/>
              <a:gdLst/>
              <a:ahLst/>
              <a:cxnLst/>
              <a:rect l="l" t="t" r="r" b="b"/>
              <a:pathLst>
                <a:path w="3191" h="7120" extrusionOk="0">
                  <a:moveTo>
                    <a:pt x="3190" y="0"/>
                  </a:moveTo>
                  <a:cubicBezTo>
                    <a:pt x="3130" y="0"/>
                    <a:pt x="544" y="912"/>
                    <a:pt x="22" y="6549"/>
                  </a:cubicBezTo>
                  <a:cubicBezTo>
                    <a:pt x="1" y="6760"/>
                    <a:pt x="2874" y="7119"/>
                    <a:pt x="2874" y="7119"/>
                  </a:cubicBezTo>
                  <a:cubicBezTo>
                    <a:pt x="2874" y="7119"/>
                    <a:pt x="994" y="2873"/>
                    <a:pt x="3191" y="0"/>
                  </a:cubicBezTo>
                  <a:cubicBezTo>
                    <a:pt x="3191" y="0"/>
                    <a:pt x="3190" y="0"/>
                    <a:pt x="319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2385" name="Google Shape;2385;p60"/>
          <p:cNvCxnSpPr>
            <a:stCxn id="2261" idx="1"/>
          </p:cNvCxnSpPr>
          <p:nvPr/>
        </p:nvCxnSpPr>
        <p:spPr>
          <a:xfrm rot="10800000" flipH="1">
            <a:off x="2491680" y="2143726"/>
            <a:ext cx="897300" cy="447600"/>
          </a:xfrm>
          <a:prstGeom prst="curvedConnector3">
            <a:avLst>
              <a:gd name="adj1" fmla="val 50000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2386" name="Google Shape;2386;p60"/>
          <p:cNvCxnSpPr>
            <a:stCxn id="2260" idx="3"/>
          </p:cNvCxnSpPr>
          <p:nvPr/>
        </p:nvCxnSpPr>
        <p:spPr>
          <a:xfrm flipH="1">
            <a:off x="5758918" y="2590108"/>
            <a:ext cx="873900" cy="522900"/>
          </a:xfrm>
          <a:prstGeom prst="curvedConnector3">
            <a:avLst>
              <a:gd name="adj1" fmla="val 50000"/>
            </a:avLst>
          </a:prstGeom>
          <a:noFill/>
          <a:ln w="19050" cap="flat" cmpd="sng">
            <a:solidFill>
              <a:schemeClr val="lt1"/>
            </a:solidFill>
            <a:prstDash val="solid"/>
            <a:round/>
            <a:headEnd type="oval" w="med" len="med"/>
            <a:tailEnd type="oval" w="med" len="med"/>
          </a:ln>
        </p:spPr>
      </p:cxn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1" name="Google Shape;2391;p61"/>
          <p:cNvSpPr txBox="1">
            <a:spLocks noGrp="1"/>
          </p:cNvSpPr>
          <p:nvPr>
            <p:ph type="subTitle" idx="1"/>
          </p:nvPr>
        </p:nvSpPr>
        <p:spPr>
          <a:xfrm flipH="1">
            <a:off x="5774000" y="2323913"/>
            <a:ext cx="2021100" cy="11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delete this one and add yours</a:t>
            </a:r>
            <a:endParaRPr/>
          </a:p>
        </p:txBody>
      </p:sp>
      <p:sp>
        <p:nvSpPr>
          <p:cNvPr id="2392" name="Google Shape;2392;p61"/>
          <p:cNvSpPr txBox="1">
            <a:spLocks noGrp="1"/>
          </p:cNvSpPr>
          <p:nvPr>
            <p:ph type="title"/>
          </p:nvPr>
        </p:nvSpPr>
        <p:spPr>
          <a:xfrm>
            <a:off x="2294675" y="356125"/>
            <a:ext cx="4554900" cy="9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Desktop Software</a:t>
            </a:r>
            <a:endParaRPr/>
          </a:p>
        </p:txBody>
      </p:sp>
      <p:grpSp>
        <p:nvGrpSpPr>
          <p:cNvPr id="2393" name="Google Shape;2393;p61"/>
          <p:cNvGrpSpPr/>
          <p:nvPr/>
        </p:nvGrpSpPr>
        <p:grpSpPr>
          <a:xfrm rot="16845">
            <a:off x="989573" y="1731678"/>
            <a:ext cx="4439453" cy="2409546"/>
            <a:chOff x="3675723" y="1369555"/>
            <a:chExt cx="4439400" cy="2409517"/>
          </a:xfrm>
        </p:grpSpPr>
        <p:sp>
          <p:nvSpPr>
            <p:cNvPr id="2394" name="Google Shape;2394;p61"/>
            <p:cNvSpPr/>
            <p:nvPr/>
          </p:nvSpPr>
          <p:spPr>
            <a:xfrm>
              <a:off x="3675723" y="3607015"/>
              <a:ext cx="4439400" cy="172057"/>
            </a:xfrm>
            <a:custGeom>
              <a:avLst/>
              <a:gdLst/>
              <a:ahLst/>
              <a:cxnLst/>
              <a:rect l="l" t="t" r="r" b="b"/>
              <a:pathLst>
                <a:path w="155482" h="6026" extrusionOk="0">
                  <a:moveTo>
                    <a:pt x="318" y="1"/>
                  </a:moveTo>
                  <a:cubicBezTo>
                    <a:pt x="142" y="1"/>
                    <a:pt x="0" y="144"/>
                    <a:pt x="0" y="318"/>
                  </a:cubicBezTo>
                  <a:cubicBezTo>
                    <a:pt x="0" y="3470"/>
                    <a:pt x="2555" y="6025"/>
                    <a:pt x="5705" y="6025"/>
                  </a:cubicBezTo>
                  <a:lnTo>
                    <a:pt x="149776" y="6025"/>
                  </a:lnTo>
                  <a:cubicBezTo>
                    <a:pt x="152926" y="6025"/>
                    <a:pt x="155481" y="3470"/>
                    <a:pt x="155481" y="318"/>
                  </a:cubicBezTo>
                  <a:cubicBezTo>
                    <a:pt x="155481" y="144"/>
                    <a:pt x="155340" y="1"/>
                    <a:pt x="15516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61"/>
            <p:cNvSpPr/>
            <p:nvPr/>
          </p:nvSpPr>
          <p:spPr>
            <a:xfrm>
              <a:off x="4048504" y="1369555"/>
              <a:ext cx="3693808" cy="2237545"/>
            </a:xfrm>
            <a:custGeom>
              <a:avLst/>
              <a:gdLst/>
              <a:ahLst/>
              <a:cxnLst/>
              <a:rect l="l" t="t" r="r" b="b"/>
              <a:pathLst>
                <a:path w="129369" h="78366" extrusionOk="0">
                  <a:moveTo>
                    <a:pt x="129" y="0"/>
                  </a:moveTo>
                  <a:cubicBezTo>
                    <a:pt x="59" y="0"/>
                    <a:pt x="0" y="57"/>
                    <a:pt x="0" y="129"/>
                  </a:cubicBezTo>
                  <a:lnTo>
                    <a:pt x="0" y="78366"/>
                  </a:lnTo>
                  <a:lnTo>
                    <a:pt x="129369" y="78366"/>
                  </a:lnTo>
                  <a:lnTo>
                    <a:pt x="129369" y="129"/>
                  </a:lnTo>
                  <a:cubicBezTo>
                    <a:pt x="129369" y="57"/>
                    <a:pt x="129311" y="0"/>
                    <a:pt x="12924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61"/>
            <p:cNvSpPr/>
            <p:nvPr/>
          </p:nvSpPr>
          <p:spPr>
            <a:xfrm>
              <a:off x="5358322" y="3607072"/>
              <a:ext cx="1074174" cy="69468"/>
            </a:xfrm>
            <a:custGeom>
              <a:avLst/>
              <a:gdLst/>
              <a:ahLst/>
              <a:cxnLst/>
              <a:rect l="l" t="t" r="r" b="b"/>
              <a:pathLst>
                <a:path w="37621" h="2433" extrusionOk="0">
                  <a:moveTo>
                    <a:pt x="1" y="1"/>
                  </a:moveTo>
                  <a:cubicBezTo>
                    <a:pt x="1" y="1344"/>
                    <a:pt x="1090" y="2432"/>
                    <a:pt x="2434" y="2432"/>
                  </a:cubicBezTo>
                  <a:lnTo>
                    <a:pt x="35189" y="2432"/>
                  </a:lnTo>
                  <a:cubicBezTo>
                    <a:pt x="36532" y="2432"/>
                    <a:pt x="37621" y="1344"/>
                    <a:pt x="37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97" name="Google Shape;2397;p61"/>
          <p:cNvSpPr/>
          <p:nvPr/>
        </p:nvSpPr>
        <p:spPr>
          <a:xfrm rot="16857">
            <a:off x="1486538" y="1910312"/>
            <a:ext cx="3445798" cy="1934791"/>
          </a:xfrm>
          <a:custGeom>
            <a:avLst/>
            <a:gdLst/>
            <a:ahLst/>
            <a:cxnLst/>
            <a:rect l="l" t="t" r="r" b="b"/>
            <a:pathLst>
              <a:path w="120692" h="69690" extrusionOk="0">
                <a:moveTo>
                  <a:pt x="47" y="0"/>
                </a:moveTo>
                <a:cubicBezTo>
                  <a:pt x="20" y="0"/>
                  <a:pt x="0" y="22"/>
                  <a:pt x="0" y="47"/>
                </a:cubicBezTo>
                <a:lnTo>
                  <a:pt x="0" y="69643"/>
                </a:lnTo>
                <a:cubicBezTo>
                  <a:pt x="0" y="69670"/>
                  <a:pt x="20" y="69690"/>
                  <a:pt x="47" y="69690"/>
                </a:cubicBezTo>
                <a:lnTo>
                  <a:pt x="120644" y="69690"/>
                </a:lnTo>
                <a:cubicBezTo>
                  <a:pt x="120671" y="69690"/>
                  <a:pt x="120691" y="69670"/>
                  <a:pt x="120691" y="69643"/>
                </a:cubicBezTo>
                <a:lnTo>
                  <a:pt x="120691" y="47"/>
                </a:lnTo>
                <a:cubicBezTo>
                  <a:pt x="120691" y="22"/>
                  <a:pt x="120671" y="0"/>
                  <a:pt x="120644" y="0"/>
                </a:cubicBezTo>
                <a:close/>
              </a:path>
            </a:pathLst>
          </a:custGeom>
          <a:solidFill>
            <a:srgbClr val="F6F6F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9" name="Google Shape;2399;p61"/>
          <p:cNvSpPr/>
          <p:nvPr/>
        </p:nvSpPr>
        <p:spPr>
          <a:xfrm rot="-823105">
            <a:off x="707855" y="1323616"/>
            <a:ext cx="1790362" cy="694532"/>
          </a:xfrm>
          <a:custGeom>
            <a:avLst/>
            <a:gdLst/>
            <a:ahLst/>
            <a:cxnLst/>
            <a:rect l="l" t="t" r="r" b="b"/>
            <a:pathLst>
              <a:path w="109925" h="42643" extrusionOk="0">
                <a:moveTo>
                  <a:pt x="74850" y="0"/>
                </a:moveTo>
                <a:cubicBezTo>
                  <a:pt x="72927" y="0"/>
                  <a:pt x="71008" y="338"/>
                  <a:pt x="69196" y="1014"/>
                </a:cubicBezTo>
                <a:cubicBezTo>
                  <a:pt x="66277" y="2075"/>
                  <a:pt x="63305" y="3243"/>
                  <a:pt x="60387" y="4304"/>
                </a:cubicBezTo>
                <a:cubicBezTo>
                  <a:pt x="58303" y="5086"/>
                  <a:pt x="56077" y="5476"/>
                  <a:pt x="53854" y="5476"/>
                </a:cubicBezTo>
                <a:cubicBezTo>
                  <a:pt x="53360" y="5476"/>
                  <a:pt x="52866" y="5457"/>
                  <a:pt x="52374" y="5419"/>
                </a:cubicBezTo>
                <a:cubicBezTo>
                  <a:pt x="49244" y="5153"/>
                  <a:pt x="46166" y="4570"/>
                  <a:pt x="43141" y="3614"/>
                </a:cubicBezTo>
                <a:cubicBezTo>
                  <a:pt x="41125" y="2978"/>
                  <a:pt x="39055" y="2500"/>
                  <a:pt x="36986" y="2129"/>
                </a:cubicBezTo>
                <a:cubicBezTo>
                  <a:pt x="36053" y="1980"/>
                  <a:pt x="35169" y="1905"/>
                  <a:pt x="34330" y="1905"/>
                </a:cubicBezTo>
                <a:cubicBezTo>
                  <a:pt x="30061" y="1905"/>
                  <a:pt x="26955" y="3850"/>
                  <a:pt x="24516" y="8019"/>
                </a:cubicBezTo>
                <a:cubicBezTo>
                  <a:pt x="23560" y="9664"/>
                  <a:pt x="22818" y="11415"/>
                  <a:pt x="22234" y="13166"/>
                </a:cubicBezTo>
                <a:cubicBezTo>
                  <a:pt x="20960" y="16774"/>
                  <a:pt x="19740" y="20383"/>
                  <a:pt x="18254" y="23885"/>
                </a:cubicBezTo>
                <a:cubicBezTo>
                  <a:pt x="17564" y="25689"/>
                  <a:pt x="16609" y="27387"/>
                  <a:pt x="15548" y="28979"/>
                </a:cubicBezTo>
                <a:cubicBezTo>
                  <a:pt x="14221" y="30889"/>
                  <a:pt x="12364" y="31632"/>
                  <a:pt x="10135" y="31791"/>
                </a:cubicBezTo>
                <a:cubicBezTo>
                  <a:pt x="8703" y="31791"/>
                  <a:pt x="7217" y="31579"/>
                  <a:pt x="5837" y="31208"/>
                </a:cubicBezTo>
                <a:cubicBezTo>
                  <a:pt x="4723" y="30942"/>
                  <a:pt x="3555" y="30836"/>
                  <a:pt x="2441" y="30836"/>
                </a:cubicBezTo>
                <a:cubicBezTo>
                  <a:pt x="2399" y="30834"/>
                  <a:pt x="2358" y="30833"/>
                  <a:pt x="2317" y="30833"/>
                </a:cubicBezTo>
                <a:cubicBezTo>
                  <a:pt x="1467" y="30833"/>
                  <a:pt x="728" y="31350"/>
                  <a:pt x="425" y="32110"/>
                </a:cubicBezTo>
                <a:cubicBezTo>
                  <a:pt x="0" y="32959"/>
                  <a:pt x="159" y="33967"/>
                  <a:pt x="796" y="34657"/>
                </a:cubicBezTo>
                <a:cubicBezTo>
                  <a:pt x="1167" y="35081"/>
                  <a:pt x="1592" y="35400"/>
                  <a:pt x="2016" y="35718"/>
                </a:cubicBezTo>
                <a:cubicBezTo>
                  <a:pt x="2972" y="36355"/>
                  <a:pt x="4033" y="36832"/>
                  <a:pt x="5094" y="37204"/>
                </a:cubicBezTo>
                <a:cubicBezTo>
                  <a:pt x="8968" y="38637"/>
                  <a:pt x="12948" y="39645"/>
                  <a:pt x="17034" y="40282"/>
                </a:cubicBezTo>
                <a:cubicBezTo>
                  <a:pt x="23667" y="41449"/>
                  <a:pt x="30406" y="42245"/>
                  <a:pt x="37145" y="42563"/>
                </a:cubicBezTo>
                <a:cubicBezTo>
                  <a:pt x="38401" y="42616"/>
                  <a:pt x="39651" y="42634"/>
                  <a:pt x="40899" y="42634"/>
                </a:cubicBezTo>
                <a:cubicBezTo>
                  <a:pt x="43395" y="42634"/>
                  <a:pt x="45883" y="42563"/>
                  <a:pt x="48394" y="42563"/>
                </a:cubicBezTo>
                <a:cubicBezTo>
                  <a:pt x="50835" y="42590"/>
                  <a:pt x="53303" y="42643"/>
                  <a:pt x="55764" y="42643"/>
                </a:cubicBezTo>
                <a:cubicBezTo>
                  <a:pt x="58225" y="42643"/>
                  <a:pt x="60679" y="42590"/>
                  <a:pt x="63093" y="42404"/>
                </a:cubicBezTo>
                <a:cubicBezTo>
                  <a:pt x="67975" y="42033"/>
                  <a:pt x="72857" y="41820"/>
                  <a:pt x="77686" y="41184"/>
                </a:cubicBezTo>
                <a:cubicBezTo>
                  <a:pt x="85699" y="40175"/>
                  <a:pt x="93499" y="38106"/>
                  <a:pt x="100928" y="35028"/>
                </a:cubicBezTo>
                <a:cubicBezTo>
                  <a:pt x="103050" y="34179"/>
                  <a:pt x="105067" y="33065"/>
                  <a:pt x="106924" y="31685"/>
                </a:cubicBezTo>
                <a:cubicBezTo>
                  <a:pt x="107826" y="31102"/>
                  <a:pt x="108622" y="30306"/>
                  <a:pt x="109100" y="29297"/>
                </a:cubicBezTo>
                <a:cubicBezTo>
                  <a:pt x="109925" y="27492"/>
                  <a:pt x="108896" y="25738"/>
                  <a:pt x="106938" y="25738"/>
                </a:cubicBezTo>
                <a:cubicBezTo>
                  <a:pt x="106881" y="25738"/>
                  <a:pt x="106823" y="25739"/>
                  <a:pt x="106765" y="25742"/>
                </a:cubicBezTo>
                <a:cubicBezTo>
                  <a:pt x="106075" y="25848"/>
                  <a:pt x="105332" y="26007"/>
                  <a:pt x="104642" y="26220"/>
                </a:cubicBezTo>
                <a:cubicBezTo>
                  <a:pt x="102997" y="26803"/>
                  <a:pt x="101299" y="27281"/>
                  <a:pt x="99601" y="27652"/>
                </a:cubicBezTo>
                <a:cubicBezTo>
                  <a:pt x="99124" y="27724"/>
                  <a:pt x="98663" y="27761"/>
                  <a:pt x="98217" y="27761"/>
                </a:cubicBezTo>
                <a:cubicBezTo>
                  <a:pt x="96032" y="27761"/>
                  <a:pt x="94219" y="26876"/>
                  <a:pt x="92809" y="24893"/>
                </a:cubicBezTo>
                <a:cubicBezTo>
                  <a:pt x="92119" y="23832"/>
                  <a:pt x="91429" y="22770"/>
                  <a:pt x="90899" y="21603"/>
                </a:cubicBezTo>
                <a:cubicBezTo>
                  <a:pt x="89148" y="18101"/>
                  <a:pt x="87821" y="14386"/>
                  <a:pt x="86919" y="10566"/>
                </a:cubicBezTo>
                <a:cubicBezTo>
                  <a:pt x="86229" y="7966"/>
                  <a:pt x="85062" y="5525"/>
                  <a:pt x="83470" y="3402"/>
                </a:cubicBezTo>
                <a:cubicBezTo>
                  <a:pt x="82355" y="1969"/>
                  <a:pt x="80817" y="908"/>
                  <a:pt x="79012" y="537"/>
                </a:cubicBezTo>
                <a:cubicBezTo>
                  <a:pt x="77650" y="179"/>
                  <a:pt x="76249" y="0"/>
                  <a:pt x="74850" y="0"/>
                </a:cubicBezTo>
                <a:close/>
              </a:path>
            </a:pathLst>
          </a:custGeom>
          <a:solidFill>
            <a:srgbClr val="84C7E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9D46A7DC-C654-4A85-A8D4-76BE21A97AF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tretch>
            <a:fillRect/>
          </a:stretch>
        </p:blipFill>
        <p:spPr>
          <a:xfrm>
            <a:off x="2059044" y="1995407"/>
            <a:ext cx="2289545" cy="1789070"/>
          </a:xfrm>
          <a:prstGeom prst="rect">
            <a:avLst/>
          </a:prstGeom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04" name="Google Shape;2404;p62"/>
          <p:cNvGrpSpPr/>
          <p:nvPr/>
        </p:nvGrpSpPr>
        <p:grpSpPr>
          <a:xfrm rot="217873">
            <a:off x="4908178" y="1284190"/>
            <a:ext cx="2544304" cy="3242000"/>
            <a:chOff x="5450692" y="1086023"/>
            <a:chExt cx="2852068" cy="3634159"/>
          </a:xfrm>
        </p:grpSpPr>
        <p:sp>
          <p:nvSpPr>
            <p:cNvPr id="2405" name="Google Shape;2405;p62"/>
            <p:cNvSpPr/>
            <p:nvPr/>
          </p:nvSpPr>
          <p:spPr>
            <a:xfrm rot="-157496">
              <a:off x="5529756" y="1145867"/>
              <a:ext cx="2693940" cy="3514470"/>
            </a:xfrm>
            <a:custGeom>
              <a:avLst/>
              <a:gdLst/>
              <a:ahLst/>
              <a:cxnLst/>
              <a:rect l="l" t="t" r="r" b="b"/>
              <a:pathLst>
                <a:path w="64685" h="84387" extrusionOk="0">
                  <a:moveTo>
                    <a:pt x="64294" y="0"/>
                  </a:moveTo>
                  <a:cubicBezTo>
                    <a:pt x="64293" y="0"/>
                    <a:pt x="64292" y="0"/>
                    <a:pt x="64291" y="0"/>
                  </a:cubicBezTo>
                  <a:lnTo>
                    <a:pt x="395" y="0"/>
                  </a:lnTo>
                  <a:cubicBezTo>
                    <a:pt x="177" y="0"/>
                    <a:pt x="1" y="176"/>
                    <a:pt x="1" y="394"/>
                  </a:cubicBezTo>
                  <a:lnTo>
                    <a:pt x="1" y="84122"/>
                  </a:lnTo>
                  <a:cubicBezTo>
                    <a:pt x="1" y="84269"/>
                    <a:pt x="121" y="84387"/>
                    <a:pt x="268" y="84387"/>
                  </a:cubicBezTo>
                  <a:lnTo>
                    <a:pt x="64419" y="84387"/>
                  </a:lnTo>
                  <a:cubicBezTo>
                    <a:pt x="64566" y="84387"/>
                    <a:pt x="64684" y="84269"/>
                    <a:pt x="64684" y="84122"/>
                  </a:cubicBezTo>
                  <a:lnTo>
                    <a:pt x="64684" y="394"/>
                  </a:lnTo>
                  <a:cubicBezTo>
                    <a:pt x="64684" y="178"/>
                    <a:pt x="64510" y="0"/>
                    <a:pt x="6429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62"/>
            <p:cNvSpPr/>
            <p:nvPr/>
          </p:nvSpPr>
          <p:spPr>
            <a:xfrm>
              <a:off x="6855875" y="4324225"/>
              <a:ext cx="236400" cy="236400"/>
            </a:xfrm>
            <a:prstGeom prst="donut">
              <a:avLst>
                <a:gd name="adj" fmla="val 12151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62"/>
            <p:cNvSpPr/>
            <p:nvPr/>
          </p:nvSpPr>
          <p:spPr>
            <a:xfrm>
              <a:off x="6708925" y="1206550"/>
              <a:ext cx="102300" cy="102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08" name="Google Shape;2408;p62"/>
          <p:cNvSpPr txBox="1">
            <a:spLocks noGrp="1"/>
          </p:cNvSpPr>
          <p:nvPr>
            <p:ph type="subTitle" idx="1"/>
          </p:nvPr>
        </p:nvSpPr>
        <p:spPr>
          <a:xfrm flipH="1">
            <a:off x="1751850" y="2298675"/>
            <a:ext cx="2286900" cy="11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can replace the image on the screen with your own work. Just delete this one and add yours</a:t>
            </a:r>
            <a:endParaRPr/>
          </a:p>
        </p:txBody>
      </p:sp>
      <p:sp>
        <p:nvSpPr>
          <p:cNvPr id="2409" name="Google Shape;2409;p62"/>
          <p:cNvSpPr txBox="1">
            <a:spLocks noGrp="1"/>
          </p:cNvSpPr>
          <p:nvPr>
            <p:ph type="title"/>
          </p:nvPr>
        </p:nvSpPr>
        <p:spPr>
          <a:xfrm>
            <a:off x="2792900" y="355650"/>
            <a:ext cx="3558300" cy="110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Tablet App</a:t>
            </a:r>
            <a:endParaRPr/>
          </a:p>
        </p:txBody>
      </p:sp>
      <p:sp>
        <p:nvSpPr>
          <p:cNvPr id="2410" name="Google Shape;2410;p62"/>
          <p:cNvSpPr/>
          <p:nvPr/>
        </p:nvSpPr>
        <p:spPr>
          <a:xfrm rot="60151">
            <a:off x="5060490" y="1532369"/>
            <a:ext cx="2241932" cy="2589031"/>
          </a:xfrm>
          <a:custGeom>
            <a:avLst/>
            <a:gdLst/>
            <a:ahLst/>
            <a:cxnLst/>
            <a:rect l="l" t="t" r="r" b="b"/>
            <a:pathLst>
              <a:path w="60347" h="69690" extrusionOk="0">
                <a:moveTo>
                  <a:pt x="48" y="0"/>
                </a:moveTo>
                <a:cubicBezTo>
                  <a:pt x="22" y="0"/>
                  <a:pt x="0" y="22"/>
                  <a:pt x="0" y="47"/>
                </a:cubicBezTo>
                <a:lnTo>
                  <a:pt x="0" y="69643"/>
                </a:lnTo>
                <a:cubicBezTo>
                  <a:pt x="0" y="69670"/>
                  <a:pt x="22" y="69690"/>
                  <a:pt x="48" y="69690"/>
                </a:cubicBezTo>
                <a:lnTo>
                  <a:pt x="60300" y="69690"/>
                </a:lnTo>
                <a:cubicBezTo>
                  <a:pt x="60325" y="69690"/>
                  <a:pt x="60347" y="69670"/>
                  <a:pt x="60347" y="69643"/>
                </a:cubicBezTo>
                <a:lnTo>
                  <a:pt x="60347" y="47"/>
                </a:lnTo>
                <a:cubicBezTo>
                  <a:pt x="60347" y="22"/>
                  <a:pt x="60325" y="0"/>
                  <a:pt x="60300" y="0"/>
                </a:cubicBezTo>
                <a:close/>
              </a:path>
            </a:pathLst>
          </a:custGeom>
          <a:solidFill>
            <a:srgbClr val="F6F6F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12" name="Google Shape;2412;p62"/>
          <p:cNvGrpSpPr/>
          <p:nvPr/>
        </p:nvGrpSpPr>
        <p:grpSpPr>
          <a:xfrm>
            <a:off x="5378722" y="3913134"/>
            <a:ext cx="1602938" cy="461769"/>
            <a:chOff x="232800" y="3215750"/>
            <a:chExt cx="3378875" cy="973375"/>
          </a:xfrm>
        </p:grpSpPr>
        <p:sp>
          <p:nvSpPr>
            <p:cNvPr id="2413" name="Google Shape;2413;p62"/>
            <p:cNvSpPr/>
            <p:nvPr/>
          </p:nvSpPr>
          <p:spPr>
            <a:xfrm>
              <a:off x="232800" y="3215750"/>
              <a:ext cx="1716650" cy="972975"/>
            </a:xfrm>
            <a:custGeom>
              <a:avLst/>
              <a:gdLst/>
              <a:ahLst/>
              <a:cxnLst/>
              <a:rect l="l" t="t" r="r" b="b"/>
              <a:pathLst>
                <a:path w="68666" h="38919" extrusionOk="0">
                  <a:moveTo>
                    <a:pt x="54533" y="0"/>
                  </a:moveTo>
                  <a:cubicBezTo>
                    <a:pt x="51791" y="0"/>
                    <a:pt x="49004" y="631"/>
                    <a:pt x="46166" y="1854"/>
                  </a:cubicBezTo>
                  <a:cubicBezTo>
                    <a:pt x="43301" y="3075"/>
                    <a:pt x="40807" y="4985"/>
                    <a:pt x="38366" y="6895"/>
                  </a:cubicBezTo>
                  <a:cubicBezTo>
                    <a:pt x="35501" y="9071"/>
                    <a:pt x="32688" y="11352"/>
                    <a:pt x="29717" y="13475"/>
                  </a:cubicBezTo>
                  <a:cubicBezTo>
                    <a:pt x="27912" y="14802"/>
                    <a:pt x="25949" y="15863"/>
                    <a:pt x="23880" y="16712"/>
                  </a:cubicBezTo>
                  <a:cubicBezTo>
                    <a:pt x="22556" y="17199"/>
                    <a:pt x="21172" y="17443"/>
                    <a:pt x="19798" y="17443"/>
                  </a:cubicBezTo>
                  <a:cubicBezTo>
                    <a:pt x="18031" y="17443"/>
                    <a:pt x="16281" y="17040"/>
                    <a:pt x="14699" y="16234"/>
                  </a:cubicBezTo>
                  <a:cubicBezTo>
                    <a:pt x="13055" y="15385"/>
                    <a:pt x="11516" y="14324"/>
                    <a:pt x="10136" y="13157"/>
                  </a:cubicBezTo>
                  <a:cubicBezTo>
                    <a:pt x="8650" y="11936"/>
                    <a:pt x="7324" y="10610"/>
                    <a:pt x="5944" y="9283"/>
                  </a:cubicBezTo>
                  <a:cubicBezTo>
                    <a:pt x="5490" y="8829"/>
                    <a:pt x="5072" y="8604"/>
                    <a:pt x="4710" y="8604"/>
                  </a:cubicBezTo>
                  <a:cubicBezTo>
                    <a:pt x="4183" y="8604"/>
                    <a:pt x="3776" y="9082"/>
                    <a:pt x="3556" y="10026"/>
                  </a:cubicBezTo>
                  <a:cubicBezTo>
                    <a:pt x="3397" y="10557"/>
                    <a:pt x="3397" y="11140"/>
                    <a:pt x="3556" y="11724"/>
                  </a:cubicBezTo>
                  <a:cubicBezTo>
                    <a:pt x="3768" y="12944"/>
                    <a:pt x="4246" y="14112"/>
                    <a:pt x="4883" y="15226"/>
                  </a:cubicBezTo>
                  <a:cubicBezTo>
                    <a:pt x="5095" y="15598"/>
                    <a:pt x="5519" y="15863"/>
                    <a:pt x="5307" y="16553"/>
                  </a:cubicBezTo>
                  <a:cubicBezTo>
                    <a:pt x="4405" y="16022"/>
                    <a:pt x="3609" y="15491"/>
                    <a:pt x="2760" y="15014"/>
                  </a:cubicBezTo>
                  <a:cubicBezTo>
                    <a:pt x="2317" y="14756"/>
                    <a:pt x="1849" y="14395"/>
                    <a:pt x="1355" y="14395"/>
                  </a:cubicBezTo>
                  <a:cubicBezTo>
                    <a:pt x="1139" y="14395"/>
                    <a:pt x="917" y="14464"/>
                    <a:pt x="691" y="14642"/>
                  </a:cubicBezTo>
                  <a:cubicBezTo>
                    <a:pt x="1" y="15226"/>
                    <a:pt x="213" y="16075"/>
                    <a:pt x="372" y="16871"/>
                  </a:cubicBezTo>
                  <a:cubicBezTo>
                    <a:pt x="584" y="17614"/>
                    <a:pt x="903" y="18251"/>
                    <a:pt x="1327" y="18888"/>
                  </a:cubicBezTo>
                  <a:cubicBezTo>
                    <a:pt x="2123" y="20055"/>
                    <a:pt x="3025" y="21222"/>
                    <a:pt x="3981" y="22284"/>
                  </a:cubicBezTo>
                  <a:cubicBezTo>
                    <a:pt x="4830" y="23239"/>
                    <a:pt x="5732" y="24247"/>
                    <a:pt x="6634" y="25308"/>
                  </a:cubicBezTo>
                  <a:cubicBezTo>
                    <a:pt x="6209" y="25468"/>
                    <a:pt x="5785" y="25574"/>
                    <a:pt x="5360" y="25627"/>
                  </a:cubicBezTo>
                  <a:cubicBezTo>
                    <a:pt x="4830" y="25733"/>
                    <a:pt x="4352" y="25839"/>
                    <a:pt x="3821" y="25998"/>
                  </a:cubicBezTo>
                  <a:cubicBezTo>
                    <a:pt x="2123" y="26529"/>
                    <a:pt x="1858" y="27378"/>
                    <a:pt x="2813" y="28811"/>
                  </a:cubicBezTo>
                  <a:cubicBezTo>
                    <a:pt x="2972" y="29076"/>
                    <a:pt x="3132" y="29288"/>
                    <a:pt x="3344" y="29500"/>
                  </a:cubicBezTo>
                  <a:cubicBezTo>
                    <a:pt x="5626" y="32154"/>
                    <a:pt x="8491" y="34276"/>
                    <a:pt x="11675" y="35762"/>
                  </a:cubicBezTo>
                  <a:cubicBezTo>
                    <a:pt x="16371" y="37845"/>
                    <a:pt x="21420" y="38918"/>
                    <a:pt x="26478" y="38918"/>
                  </a:cubicBezTo>
                  <a:cubicBezTo>
                    <a:pt x="29020" y="38918"/>
                    <a:pt x="31565" y="38647"/>
                    <a:pt x="34068" y="38097"/>
                  </a:cubicBezTo>
                  <a:cubicBezTo>
                    <a:pt x="45105" y="35709"/>
                    <a:pt x="54391" y="30296"/>
                    <a:pt x="62192" y="22337"/>
                  </a:cubicBezTo>
                  <a:cubicBezTo>
                    <a:pt x="64474" y="20108"/>
                    <a:pt x="66331" y="17508"/>
                    <a:pt x="67657" y="14642"/>
                  </a:cubicBezTo>
                  <a:cubicBezTo>
                    <a:pt x="68347" y="13051"/>
                    <a:pt x="68666" y="11299"/>
                    <a:pt x="68506" y="9601"/>
                  </a:cubicBezTo>
                  <a:cubicBezTo>
                    <a:pt x="68347" y="6948"/>
                    <a:pt x="67445" y="4826"/>
                    <a:pt x="65004" y="3287"/>
                  </a:cubicBezTo>
                  <a:cubicBezTo>
                    <a:pt x="61585" y="1067"/>
                    <a:pt x="58098" y="0"/>
                    <a:pt x="54533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62"/>
            <p:cNvSpPr/>
            <p:nvPr/>
          </p:nvSpPr>
          <p:spPr>
            <a:xfrm>
              <a:off x="528650" y="3533400"/>
              <a:ext cx="1309375" cy="494225"/>
            </a:xfrm>
            <a:custGeom>
              <a:avLst/>
              <a:gdLst/>
              <a:ahLst/>
              <a:cxnLst/>
              <a:rect l="l" t="t" r="r" b="b"/>
              <a:pathLst>
                <a:path w="52375" h="19769" extrusionOk="0">
                  <a:moveTo>
                    <a:pt x="51560" y="1"/>
                  </a:moveTo>
                  <a:cubicBezTo>
                    <a:pt x="51343" y="1"/>
                    <a:pt x="51133" y="154"/>
                    <a:pt x="50942" y="345"/>
                  </a:cubicBezTo>
                  <a:cubicBezTo>
                    <a:pt x="50623" y="663"/>
                    <a:pt x="50358" y="1034"/>
                    <a:pt x="50093" y="1406"/>
                  </a:cubicBezTo>
                  <a:cubicBezTo>
                    <a:pt x="45582" y="6978"/>
                    <a:pt x="40382" y="11647"/>
                    <a:pt x="33802" y="14725"/>
                  </a:cubicBezTo>
                  <a:cubicBezTo>
                    <a:pt x="29928" y="16529"/>
                    <a:pt x="26001" y="18068"/>
                    <a:pt x="21703" y="18386"/>
                  </a:cubicBezTo>
                  <a:cubicBezTo>
                    <a:pt x="20079" y="18526"/>
                    <a:pt x="18455" y="18596"/>
                    <a:pt x="16833" y="18596"/>
                  </a:cubicBezTo>
                  <a:cubicBezTo>
                    <a:pt x="11675" y="18596"/>
                    <a:pt x="6545" y="17889"/>
                    <a:pt x="1539" y="16476"/>
                  </a:cubicBezTo>
                  <a:cubicBezTo>
                    <a:pt x="1278" y="16418"/>
                    <a:pt x="969" y="16281"/>
                    <a:pt x="709" y="16281"/>
                  </a:cubicBezTo>
                  <a:cubicBezTo>
                    <a:pt x="492" y="16281"/>
                    <a:pt x="309" y="16375"/>
                    <a:pt x="212" y="16688"/>
                  </a:cubicBezTo>
                  <a:cubicBezTo>
                    <a:pt x="0" y="17378"/>
                    <a:pt x="743" y="17431"/>
                    <a:pt x="1221" y="17643"/>
                  </a:cubicBezTo>
                  <a:cubicBezTo>
                    <a:pt x="1380" y="17696"/>
                    <a:pt x="1539" y="17696"/>
                    <a:pt x="1698" y="17750"/>
                  </a:cubicBezTo>
                  <a:cubicBezTo>
                    <a:pt x="6457" y="19080"/>
                    <a:pt x="11363" y="19769"/>
                    <a:pt x="16322" y="19769"/>
                  </a:cubicBezTo>
                  <a:cubicBezTo>
                    <a:pt x="16506" y="19769"/>
                    <a:pt x="16690" y="19768"/>
                    <a:pt x="16874" y="19766"/>
                  </a:cubicBezTo>
                  <a:cubicBezTo>
                    <a:pt x="20483" y="19766"/>
                    <a:pt x="24091" y="19607"/>
                    <a:pt x="27593" y="18492"/>
                  </a:cubicBezTo>
                  <a:cubicBezTo>
                    <a:pt x="36031" y="15892"/>
                    <a:pt x="43566" y="10904"/>
                    <a:pt x="49297" y="4165"/>
                  </a:cubicBezTo>
                  <a:cubicBezTo>
                    <a:pt x="50146" y="3157"/>
                    <a:pt x="50995" y="2149"/>
                    <a:pt x="51844" y="1140"/>
                  </a:cubicBezTo>
                  <a:cubicBezTo>
                    <a:pt x="52056" y="875"/>
                    <a:pt x="52374" y="610"/>
                    <a:pt x="52003" y="238"/>
                  </a:cubicBezTo>
                  <a:cubicBezTo>
                    <a:pt x="51854" y="69"/>
                    <a:pt x="51706" y="1"/>
                    <a:pt x="515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62"/>
            <p:cNvSpPr/>
            <p:nvPr/>
          </p:nvSpPr>
          <p:spPr>
            <a:xfrm>
              <a:off x="502100" y="3361200"/>
              <a:ext cx="1308050" cy="401525"/>
            </a:xfrm>
            <a:custGeom>
              <a:avLst/>
              <a:gdLst/>
              <a:ahLst/>
              <a:cxnLst/>
              <a:rect l="l" t="t" r="r" b="b"/>
              <a:pathLst>
                <a:path w="52322" h="16061" extrusionOk="0">
                  <a:moveTo>
                    <a:pt x="49258" y="0"/>
                  </a:moveTo>
                  <a:cubicBezTo>
                    <a:pt x="45505" y="0"/>
                    <a:pt x="41819" y="806"/>
                    <a:pt x="38366" y="2351"/>
                  </a:cubicBezTo>
                  <a:cubicBezTo>
                    <a:pt x="34705" y="3996"/>
                    <a:pt x="31202" y="5906"/>
                    <a:pt x="27753" y="8028"/>
                  </a:cubicBezTo>
                  <a:cubicBezTo>
                    <a:pt x="24463" y="10098"/>
                    <a:pt x="20961" y="11849"/>
                    <a:pt x="17300" y="13335"/>
                  </a:cubicBezTo>
                  <a:cubicBezTo>
                    <a:pt x="14506" y="14368"/>
                    <a:pt x="11547" y="14905"/>
                    <a:pt x="8562" y="14905"/>
                  </a:cubicBezTo>
                  <a:cubicBezTo>
                    <a:pt x="7408" y="14905"/>
                    <a:pt x="6249" y="14824"/>
                    <a:pt x="5095" y="14661"/>
                  </a:cubicBezTo>
                  <a:cubicBezTo>
                    <a:pt x="3768" y="14396"/>
                    <a:pt x="2442" y="13972"/>
                    <a:pt x="1221" y="13335"/>
                  </a:cubicBezTo>
                  <a:cubicBezTo>
                    <a:pt x="1062" y="13255"/>
                    <a:pt x="890" y="13189"/>
                    <a:pt x="724" y="13189"/>
                  </a:cubicBezTo>
                  <a:cubicBezTo>
                    <a:pt x="558" y="13189"/>
                    <a:pt x="399" y="13255"/>
                    <a:pt x="266" y="13441"/>
                  </a:cubicBezTo>
                  <a:cubicBezTo>
                    <a:pt x="1" y="13866"/>
                    <a:pt x="372" y="14184"/>
                    <a:pt x="744" y="14343"/>
                  </a:cubicBezTo>
                  <a:cubicBezTo>
                    <a:pt x="1699" y="14927"/>
                    <a:pt x="2760" y="15351"/>
                    <a:pt x="3874" y="15617"/>
                  </a:cubicBezTo>
                  <a:cubicBezTo>
                    <a:pt x="5463" y="15913"/>
                    <a:pt x="7069" y="16061"/>
                    <a:pt x="8671" y="16061"/>
                  </a:cubicBezTo>
                  <a:cubicBezTo>
                    <a:pt x="11939" y="16061"/>
                    <a:pt x="15193" y="15448"/>
                    <a:pt x="18255" y="14237"/>
                  </a:cubicBezTo>
                  <a:cubicBezTo>
                    <a:pt x="21916" y="12698"/>
                    <a:pt x="25472" y="10894"/>
                    <a:pt x="28815" y="8771"/>
                  </a:cubicBezTo>
                  <a:cubicBezTo>
                    <a:pt x="32105" y="6755"/>
                    <a:pt x="35501" y="4951"/>
                    <a:pt x="39003" y="3359"/>
                  </a:cubicBezTo>
                  <a:cubicBezTo>
                    <a:pt x="42132" y="1923"/>
                    <a:pt x="45558" y="1181"/>
                    <a:pt x="48994" y="1181"/>
                  </a:cubicBezTo>
                  <a:cubicBezTo>
                    <a:pt x="49113" y="1181"/>
                    <a:pt x="49232" y="1181"/>
                    <a:pt x="49350" y="1183"/>
                  </a:cubicBezTo>
                  <a:cubicBezTo>
                    <a:pt x="49881" y="1183"/>
                    <a:pt x="50388" y="1207"/>
                    <a:pt x="50872" y="1207"/>
                  </a:cubicBezTo>
                  <a:cubicBezTo>
                    <a:pt x="51113" y="1207"/>
                    <a:pt x="51349" y="1201"/>
                    <a:pt x="51579" y="1183"/>
                  </a:cubicBezTo>
                  <a:cubicBezTo>
                    <a:pt x="51897" y="1183"/>
                    <a:pt x="52216" y="1183"/>
                    <a:pt x="52269" y="706"/>
                  </a:cubicBezTo>
                  <a:cubicBezTo>
                    <a:pt x="52322" y="281"/>
                    <a:pt x="52004" y="122"/>
                    <a:pt x="51632" y="69"/>
                  </a:cubicBezTo>
                  <a:lnTo>
                    <a:pt x="51155" y="69"/>
                  </a:lnTo>
                  <a:cubicBezTo>
                    <a:pt x="50521" y="23"/>
                    <a:pt x="49889" y="0"/>
                    <a:pt x="492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62"/>
            <p:cNvSpPr/>
            <p:nvPr/>
          </p:nvSpPr>
          <p:spPr>
            <a:xfrm>
              <a:off x="446400" y="3516100"/>
              <a:ext cx="1225800" cy="360975"/>
            </a:xfrm>
            <a:custGeom>
              <a:avLst/>
              <a:gdLst/>
              <a:ahLst/>
              <a:cxnLst/>
              <a:rect l="l" t="t" r="r" b="b"/>
              <a:pathLst>
                <a:path w="49032" h="14439" extrusionOk="0">
                  <a:moveTo>
                    <a:pt x="48351" y="0"/>
                  </a:moveTo>
                  <a:cubicBezTo>
                    <a:pt x="48172" y="0"/>
                    <a:pt x="47980" y="62"/>
                    <a:pt x="47811" y="134"/>
                  </a:cubicBezTo>
                  <a:cubicBezTo>
                    <a:pt x="47121" y="347"/>
                    <a:pt x="46431" y="665"/>
                    <a:pt x="45794" y="983"/>
                  </a:cubicBezTo>
                  <a:cubicBezTo>
                    <a:pt x="42770" y="2416"/>
                    <a:pt x="39904" y="4114"/>
                    <a:pt x="37039" y="5812"/>
                  </a:cubicBezTo>
                  <a:cubicBezTo>
                    <a:pt x="32210" y="8890"/>
                    <a:pt x="26850" y="11119"/>
                    <a:pt x="21226" y="12339"/>
                  </a:cubicBezTo>
                  <a:cubicBezTo>
                    <a:pt x="18440" y="12891"/>
                    <a:pt x="15667" y="13235"/>
                    <a:pt x="12907" y="13235"/>
                  </a:cubicBezTo>
                  <a:cubicBezTo>
                    <a:pt x="10095" y="13235"/>
                    <a:pt x="7296" y="12878"/>
                    <a:pt x="4511" y="12021"/>
                  </a:cubicBezTo>
                  <a:cubicBezTo>
                    <a:pt x="3343" y="11702"/>
                    <a:pt x="2229" y="11331"/>
                    <a:pt x="1061" y="10960"/>
                  </a:cubicBezTo>
                  <a:cubicBezTo>
                    <a:pt x="920" y="10899"/>
                    <a:pt x="795" y="10862"/>
                    <a:pt x="681" y="10862"/>
                  </a:cubicBezTo>
                  <a:cubicBezTo>
                    <a:pt x="496" y="10862"/>
                    <a:pt x="344" y="10962"/>
                    <a:pt x="212" y="11225"/>
                  </a:cubicBezTo>
                  <a:cubicBezTo>
                    <a:pt x="0" y="11649"/>
                    <a:pt x="372" y="11915"/>
                    <a:pt x="690" y="12021"/>
                  </a:cubicBezTo>
                  <a:cubicBezTo>
                    <a:pt x="1645" y="12339"/>
                    <a:pt x="2653" y="12658"/>
                    <a:pt x="3608" y="12976"/>
                  </a:cubicBezTo>
                  <a:cubicBezTo>
                    <a:pt x="6580" y="13951"/>
                    <a:pt x="9673" y="14439"/>
                    <a:pt x="12782" y="14439"/>
                  </a:cubicBezTo>
                  <a:cubicBezTo>
                    <a:pt x="13226" y="14439"/>
                    <a:pt x="13671" y="14429"/>
                    <a:pt x="14115" y="14409"/>
                  </a:cubicBezTo>
                  <a:cubicBezTo>
                    <a:pt x="16185" y="14303"/>
                    <a:pt x="18201" y="14090"/>
                    <a:pt x="20271" y="13719"/>
                  </a:cubicBezTo>
                  <a:cubicBezTo>
                    <a:pt x="26426" y="12551"/>
                    <a:pt x="32316" y="10217"/>
                    <a:pt x="37622" y="6874"/>
                  </a:cubicBezTo>
                  <a:cubicBezTo>
                    <a:pt x="40276" y="5282"/>
                    <a:pt x="42929" y="3690"/>
                    <a:pt x="45688" y="2310"/>
                  </a:cubicBezTo>
                  <a:cubicBezTo>
                    <a:pt x="46537" y="1886"/>
                    <a:pt x="47386" y="1567"/>
                    <a:pt x="48235" y="1196"/>
                  </a:cubicBezTo>
                  <a:cubicBezTo>
                    <a:pt x="48607" y="1037"/>
                    <a:pt x="49031" y="824"/>
                    <a:pt x="48872" y="347"/>
                  </a:cubicBezTo>
                  <a:cubicBezTo>
                    <a:pt x="48757" y="87"/>
                    <a:pt x="48563" y="0"/>
                    <a:pt x="48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62"/>
            <p:cNvSpPr/>
            <p:nvPr/>
          </p:nvSpPr>
          <p:spPr>
            <a:xfrm>
              <a:off x="1896375" y="3215850"/>
              <a:ext cx="1715300" cy="973275"/>
            </a:xfrm>
            <a:custGeom>
              <a:avLst/>
              <a:gdLst/>
              <a:ahLst/>
              <a:cxnLst/>
              <a:rect l="l" t="t" r="r" b="b"/>
              <a:pathLst>
                <a:path w="68612" h="38931" extrusionOk="0">
                  <a:moveTo>
                    <a:pt x="14161" y="1"/>
                  </a:moveTo>
                  <a:cubicBezTo>
                    <a:pt x="10587" y="1"/>
                    <a:pt x="7090" y="1080"/>
                    <a:pt x="3662" y="3336"/>
                  </a:cubicBezTo>
                  <a:cubicBezTo>
                    <a:pt x="1221" y="4875"/>
                    <a:pt x="318" y="6997"/>
                    <a:pt x="159" y="9597"/>
                  </a:cubicBezTo>
                  <a:cubicBezTo>
                    <a:pt x="0" y="11348"/>
                    <a:pt x="318" y="13047"/>
                    <a:pt x="1008" y="14638"/>
                  </a:cubicBezTo>
                  <a:cubicBezTo>
                    <a:pt x="2335" y="17504"/>
                    <a:pt x="4192" y="20104"/>
                    <a:pt x="6474" y="22333"/>
                  </a:cubicBezTo>
                  <a:cubicBezTo>
                    <a:pt x="14274" y="30292"/>
                    <a:pt x="23561" y="35758"/>
                    <a:pt x="34598" y="38146"/>
                  </a:cubicBezTo>
                  <a:cubicBezTo>
                    <a:pt x="37064" y="38671"/>
                    <a:pt x="39571" y="38930"/>
                    <a:pt x="42076" y="38930"/>
                  </a:cubicBezTo>
                  <a:cubicBezTo>
                    <a:pt x="47171" y="38930"/>
                    <a:pt x="52260" y="37857"/>
                    <a:pt x="56991" y="35758"/>
                  </a:cubicBezTo>
                  <a:cubicBezTo>
                    <a:pt x="60175" y="34272"/>
                    <a:pt x="63040" y="32150"/>
                    <a:pt x="65322" y="29496"/>
                  </a:cubicBezTo>
                  <a:cubicBezTo>
                    <a:pt x="65534" y="29284"/>
                    <a:pt x="65693" y="29072"/>
                    <a:pt x="65853" y="28860"/>
                  </a:cubicBezTo>
                  <a:cubicBezTo>
                    <a:pt x="66808" y="27374"/>
                    <a:pt x="66542" y="26578"/>
                    <a:pt x="64791" y="26047"/>
                  </a:cubicBezTo>
                  <a:cubicBezTo>
                    <a:pt x="64314" y="25888"/>
                    <a:pt x="63836" y="25782"/>
                    <a:pt x="63306" y="25623"/>
                  </a:cubicBezTo>
                  <a:cubicBezTo>
                    <a:pt x="62881" y="25623"/>
                    <a:pt x="62403" y="25464"/>
                    <a:pt x="62032" y="25304"/>
                  </a:cubicBezTo>
                  <a:cubicBezTo>
                    <a:pt x="62934" y="24243"/>
                    <a:pt x="63783" y="23235"/>
                    <a:pt x="64685" y="22280"/>
                  </a:cubicBezTo>
                  <a:cubicBezTo>
                    <a:pt x="65640" y="21218"/>
                    <a:pt x="66542" y="20051"/>
                    <a:pt x="67338" y="18884"/>
                  </a:cubicBezTo>
                  <a:cubicBezTo>
                    <a:pt x="67763" y="18247"/>
                    <a:pt x="68081" y="17610"/>
                    <a:pt x="68240" y="16867"/>
                  </a:cubicBezTo>
                  <a:cubicBezTo>
                    <a:pt x="68453" y="16071"/>
                    <a:pt x="68612" y="15222"/>
                    <a:pt x="67922" y="14638"/>
                  </a:cubicBezTo>
                  <a:cubicBezTo>
                    <a:pt x="67712" y="14460"/>
                    <a:pt x="67501" y="14391"/>
                    <a:pt x="67293" y="14391"/>
                  </a:cubicBezTo>
                  <a:cubicBezTo>
                    <a:pt x="66816" y="14391"/>
                    <a:pt x="66348" y="14752"/>
                    <a:pt x="65906" y="15010"/>
                  </a:cubicBezTo>
                  <a:cubicBezTo>
                    <a:pt x="65057" y="15487"/>
                    <a:pt x="64208" y="16018"/>
                    <a:pt x="63359" y="16549"/>
                  </a:cubicBezTo>
                  <a:cubicBezTo>
                    <a:pt x="63093" y="15859"/>
                    <a:pt x="63571" y="15594"/>
                    <a:pt x="63783" y="15222"/>
                  </a:cubicBezTo>
                  <a:cubicBezTo>
                    <a:pt x="64420" y="14108"/>
                    <a:pt x="64897" y="12940"/>
                    <a:pt x="65163" y="11720"/>
                  </a:cubicBezTo>
                  <a:cubicBezTo>
                    <a:pt x="65269" y="11136"/>
                    <a:pt x="65269" y="10553"/>
                    <a:pt x="65163" y="10022"/>
                  </a:cubicBezTo>
                  <a:cubicBezTo>
                    <a:pt x="64911" y="9078"/>
                    <a:pt x="64491" y="8600"/>
                    <a:pt x="63959" y="8600"/>
                  </a:cubicBezTo>
                  <a:cubicBezTo>
                    <a:pt x="63594" y="8600"/>
                    <a:pt x="63175" y="8825"/>
                    <a:pt x="62722" y="9279"/>
                  </a:cubicBezTo>
                  <a:cubicBezTo>
                    <a:pt x="61395" y="10606"/>
                    <a:pt x="60069" y="11932"/>
                    <a:pt x="58530" y="13153"/>
                  </a:cubicBezTo>
                  <a:cubicBezTo>
                    <a:pt x="57150" y="14320"/>
                    <a:pt x="55611" y="15381"/>
                    <a:pt x="53966" y="16230"/>
                  </a:cubicBezTo>
                  <a:cubicBezTo>
                    <a:pt x="52373" y="17027"/>
                    <a:pt x="50648" y="17430"/>
                    <a:pt x="48911" y="17430"/>
                  </a:cubicBezTo>
                  <a:cubicBezTo>
                    <a:pt x="47524" y="17430"/>
                    <a:pt x="46129" y="17173"/>
                    <a:pt x="44786" y="16655"/>
                  </a:cubicBezTo>
                  <a:cubicBezTo>
                    <a:pt x="42717" y="15859"/>
                    <a:pt x="40700" y="14798"/>
                    <a:pt x="38949" y="13471"/>
                  </a:cubicBezTo>
                  <a:cubicBezTo>
                    <a:pt x="35978" y="11402"/>
                    <a:pt x="33165" y="9120"/>
                    <a:pt x="30300" y="6891"/>
                  </a:cubicBezTo>
                  <a:cubicBezTo>
                    <a:pt x="27859" y="4981"/>
                    <a:pt x="25365" y="3124"/>
                    <a:pt x="22499" y="1850"/>
                  </a:cubicBezTo>
                  <a:cubicBezTo>
                    <a:pt x="19672" y="632"/>
                    <a:pt x="16894" y="1"/>
                    <a:pt x="14161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62"/>
            <p:cNvSpPr/>
            <p:nvPr/>
          </p:nvSpPr>
          <p:spPr>
            <a:xfrm>
              <a:off x="2007800" y="3534350"/>
              <a:ext cx="1309375" cy="493275"/>
            </a:xfrm>
            <a:custGeom>
              <a:avLst/>
              <a:gdLst/>
              <a:ahLst/>
              <a:cxnLst/>
              <a:rect l="l" t="t" r="r" b="b"/>
              <a:pathLst>
                <a:path w="52375" h="19731" extrusionOk="0">
                  <a:moveTo>
                    <a:pt x="799" y="1"/>
                  </a:moveTo>
                  <a:cubicBezTo>
                    <a:pt x="659" y="1"/>
                    <a:pt x="515" y="57"/>
                    <a:pt x="372" y="200"/>
                  </a:cubicBezTo>
                  <a:cubicBezTo>
                    <a:pt x="0" y="572"/>
                    <a:pt x="319" y="837"/>
                    <a:pt x="531" y="1102"/>
                  </a:cubicBezTo>
                  <a:cubicBezTo>
                    <a:pt x="1380" y="2111"/>
                    <a:pt x="2229" y="3119"/>
                    <a:pt x="3078" y="4127"/>
                  </a:cubicBezTo>
                  <a:cubicBezTo>
                    <a:pt x="8809" y="10919"/>
                    <a:pt x="16344" y="15854"/>
                    <a:pt x="24834" y="18454"/>
                  </a:cubicBezTo>
                  <a:cubicBezTo>
                    <a:pt x="28284" y="19569"/>
                    <a:pt x="31892" y="19728"/>
                    <a:pt x="35500" y="19728"/>
                  </a:cubicBezTo>
                  <a:cubicBezTo>
                    <a:pt x="35684" y="19730"/>
                    <a:pt x="35868" y="19731"/>
                    <a:pt x="36052" y="19731"/>
                  </a:cubicBezTo>
                  <a:cubicBezTo>
                    <a:pt x="41012" y="19731"/>
                    <a:pt x="45918" y="19042"/>
                    <a:pt x="50677" y="17712"/>
                  </a:cubicBezTo>
                  <a:cubicBezTo>
                    <a:pt x="50836" y="17658"/>
                    <a:pt x="50995" y="17658"/>
                    <a:pt x="51154" y="17605"/>
                  </a:cubicBezTo>
                  <a:cubicBezTo>
                    <a:pt x="51579" y="17393"/>
                    <a:pt x="52375" y="17340"/>
                    <a:pt x="52109" y="16650"/>
                  </a:cubicBezTo>
                  <a:cubicBezTo>
                    <a:pt x="52013" y="16337"/>
                    <a:pt x="51829" y="16243"/>
                    <a:pt x="51613" y="16243"/>
                  </a:cubicBezTo>
                  <a:cubicBezTo>
                    <a:pt x="51352" y="16243"/>
                    <a:pt x="51044" y="16380"/>
                    <a:pt x="50783" y="16438"/>
                  </a:cubicBezTo>
                  <a:cubicBezTo>
                    <a:pt x="45817" y="17851"/>
                    <a:pt x="40697" y="18558"/>
                    <a:pt x="35564" y="18558"/>
                  </a:cubicBezTo>
                  <a:cubicBezTo>
                    <a:pt x="33951" y="18558"/>
                    <a:pt x="32336" y="18488"/>
                    <a:pt x="30725" y="18348"/>
                  </a:cubicBezTo>
                  <a:cubicBezTo>
                    <a:pt x="26373" y="18030"/>
                    <a:pt x="22447" y="16491"/>
                    <a:pt x="18573" y="14687"/>
                  </a:cubicBezTo>
                  <a:cubicBezTo>
                    <a:pt x="12046" y="11609"/>
                    <a:pt x="6793" y="6940"/>
                    <a:pt x="2282" y="1368"/>
                  </a:cubicBezTo>
                  <a:cubicBezTo>
                    <a:pt x="2017" y="996"/>
                    <a:pt x="1752" y="678"/>
                    <a:pt x="1433" y="307"/>
                  </a:cubicBezTo>
                  <a:cubicBezTo>
                    <a:pt x="1238" y="144"/>
                    <a:pt x="1022" y="1"/>
                    <a:pt x="7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62"/>
            <p:cNvSpPr/>
            <p:nvPr/>
          </p:nvSpPr>
          <p:spPr>
            <a:xfrm>
              <a:off x="2035650" y="3361200"/>
              <a:ext cx="1308050" cy="401525"/>
            </a:xfrm>
            <a:custGeom>
              <a:avLst/>
              <a:gdLst/>
              <a:ahLst/>
              <a:cxnLst/>
              <a:rect l="l" t="t" r="r" b="b"/>
              <a:pathLst>
                <a:path w="52322" h="16061" extrusionOk="0">
                  <a:moveTo>
                    <a:pt x="3065" y="0"/>
                  </a:moveTo>
                  <a:cubicBezTo>
                    <a:pt x="2434" y="0"/>
                    <a:pt x="1802" y="23"/>
                    <a:pt x="1168" y="69"/>
                  </a:cubicBezTo>
                  <a:lnTo>
                    <a:pt x="691" y="69"/>
                  </a:lnTo>
                  <a:cubicBezTo>
                    <a:pt x="319" y="122"/>
                    <a:pt x="1" y="281"/>
                    <a:pt x="54" y="706"/>
                  </a:cubicBezTo>
                  <a:cubicBezTo>
                    <a:pt x="107" y="1183"/>
                    <a:pt x="425" y="1183"/>
                    <a:pt x="744" y="1183"/>
                  </a:cubicBezTo>
                  <a:cubicBezTo>
                    <a:pt x="974" y="1201"/>
                    <a:pt x="1209" y="1207"/>
                    <a:pt x="1449" y="1207"/>
                  </a:cubicBezTo>
                  <a:cubicBezTo>
                    <a:pt x="1929" y="1207"/>
                    <a:pt x="2424" y="1183"/>
                    <a:pt x="2919" y="1183"/>
                  </a:cubicBezTo>
                  <a:cubicBezTo>
                    <a:pt x="3038" y="1181"/>
                    <a:pt x="3157" y="1181"/>
                    <a:pt x="3275" y="1181"/>
                  </a:cubicBezTo>
                  <a:cubicBezTo>
                    <a:pt x="6712" y="1181"/>
                    <a:pt x="10140" y="1923"/>
                    <a:pt x="13320" y="3359"/>
                  </a:cubicBezTo>
                  <a:cubicBezTo>
                    <a:pt x="16822" y="4951"/>
                    <a:pt x="20218" y="6755"/>
                    <a:pt x="23455" y="8771"/>
                  </a:cubicBezTo>
                  <a:cubicBezTo>
                    <a:pt x="26851" y="10894"/>
                    <a:pt x="30353" y="12698"/>
                    <a:pt x="34015" y="14237"/>
                  </a:cubicBezTo>
                  <a:cubicBezTo>
                    <a:pt x="37077" y="15448"/>
                    <a:pt x="40330" y="16061"/>
                    <a:pt x="43598" y="16061"/>
                  </a:cubicBezTo>
                  <a:cubicBezTo>
                    <a:pt x="45201" y="16061"/>
                    <a:pt x="46807" y="15913"/>
                    <a:pt x="48395" y="15617"/>
                  </a:cubicBezTo>
                  <a:cubicBezTo>
                    <a:pt x="49563" y="15351"/>
                    <a:pt x="50624" y="14927"/>
                    <a:pt x="51632" y="14343"/>
                  </a:cubicBezTo>
                  <a:cubicBezTo>
                    <a:pt x="52004" y="14184"/>
                    <a:pt x="52322" y="13866"/>
                    <a:pt x="52057" y="13441"/>
                  </a:cubicBezTo>
                  <a:cubicBezTo>
                    <a:pt x="51951" y="13255"/>
                    <a:pt x="51791" y="13189"/>
                    <a:pt x="51619" y="13189"/>
                  </a:cubicBezTo>
                  <a:cubicBezTo>
                    <a:pt x="51446" y="13189"/>
                    <a:pt x="51261" y="13255"/>
                    <a:pt x="51102" y="13335"/>
                  </a:cubicBezTo>
                  <a:cubicBezTo>
                    <a:pt x="49881" y="13972"/>
                    <a:pt x="48554" y="14396"/>
                    <a:pt x="47228" y="14661"/>
                  </a:cubicBezTo>
                  <a:cubicBezTo>
                    <a:pt x="46074" y="14824"/>
                    <a:pt x="44915" y="14905"/>
                    <a:pt x="43761" y="14905"/>
                  </a:cubicBezTo>
                  <a:cubicBezTo>
                    <a:pt x="40775" y="14905"/>
                    <a:pt x="37816" y="14368"/>
                    <a:pt x="35023" y="13335"/>
                  </a:cubicBezTo>
                  <a:cubicBezTo>
                    <a:pt x="31362" y="11849"/>
                    <a:pt x="27859" y="10098"/>
                    <a:pt x="24569" y="8028"/>
                  </a:cubicBezTo>
                  <a:cubicBezTo>
                    <a:pt x="21173" y="5906"/>
                    <a:pt x="17618" y="3996"/>
                    <a:pt x="13957" y="2351"/>
                  </a:cubicBezTo>
                  <a:cubicBezTo>
                    <a:pt x="10504" y="806"/>
                    <a:pt x="6818" y="0"/>
                    <a:pt x="30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62"/>
            <p:cNvSpPr/>
            <p:nvPr/>
          </p:nvSpPr>
          <p:spPr>
            <a:xfrm>
              <a:off x="2173625" y="3516100"/>
              <a:ext cx="1225800" cy="360975"/>
            </a:xfrm>
            <a:custGeom>
              <a:avLst/>
              <a:gdLst/>
              <a:ahLst/>
              <a:cxnLst/>
              <a:rect l="l" t="t" r="r" b="b"/>
              <a:pathLst>
                <a:path w="49032" h="14439" extrusionOk="0">
                  <a:moveTo>
                    <a:pt x="681" y="0"/>
                  </a:moveTo>
                  <a:cubicBezTo>
                    <a:pt x="469" y="0"/>
                    <a:pt x="275" y="87"/>
                    <a:pt x="160" y="347"/>
                  </a:cubicBezTo>
                  <a:cubicBezTo>
                    <a:pt x="0" y="824"/>
                    <a:pt x="425" y="1037"/>
                    <a:pt x="850" y="1196"/>
                  </a:cubicBezTo>
                  <a:cubicBezTo>
                    <a:pt x="1699" y="1567"/>
                    <a:pt x="2494" y="1939"/>
                    <a:pt x="3344" y="2310"/>
                  </a:cubicBezTo>
                  <a:cubicBezTo>
                    <a:pt x="6103" y="3690"/>
                    <a:pt x="8809" y="5282"/>
                    <a:pt x="11462" y="6874"/>
                  </a:cubicBezTo>
                  <a:cubicBezTo>
                    <a:pt x="16769" y="10217"/>
                    <a:pt x="22606" y="12551"/>
                    <a:pt x="28814" y="13719"/>
                  </a:cubicBezTo>
                  <a:cubicBezTo>
                    <a:pt x="30831" y="14090"/>
                    <a:pt x="32847" y="14303"/>
                    <a:pt x="34917" y="14409"/>
                  </a:cubicBezTo>
                  <a:cubicBezTo>
                    <a:pt x="35361" y="14429"/>
                    <a:pt x="35805" y="14439"/>
                    <a:pt x="36250" y="14439"/>
                  </a:cubicBezTo>
                  <a:cubicBezTo>
                    <a:pt x="39358" y="14439"/>
                    <a:pt x="42452" y="13951"/>
                    <a:pt x="45423" y="12976"/>
                  </a:cubicBezTo>
                  <a:cubicBezTo>
                    <a:pt x="46432" y="12711"/>
                    <a:pt x="47440" y="12392"/>
                    <a:pt x="48342" y="12021"/>
                  </a:cubicBezTo>
                  <a:cubicBezTo>
                    <a:pt x="48660" y="11915"/>
                    <a:pt x="49032" y="11649"/>
                    <a:pt x="48819" y="11225"/>
                  </a:cubicBezTo>
                  <a:cubicBezTo>
                    <a:pt x="48721" y="10962"/>
                    <a:pt x="48561" y="10862"/>
                    <a:pt x="48365" y="10862"/>
                  </a:cubicBezTo>
                  <a:cubicBezTo>
                    <a:pt x="48245" y="10862"/>
                    <a:pt x="48111" y="10899"/>
                    <a:pt x="47970" y="10960"/>
                  </a:cubicBezTo>
                  <a:cubicBezTo>
                    <a:pt x="46803" y="11331"/>
                    <a:pt x="45689" y="11702"/>
                    <a:pt x="44521" y="12021"/>
                  </a:cubicBezTo>
                  <a:cubicBezTo>
                    <a:pt x="41736" y="12878"/>
                    <a:pt x="38937" y="13235"/>
                    <a:pt x="36131" y="13235"/>
                  </a:cubicBezTo>
                  <a:cubicBezTo>
                    <a:pt x="33378" y="13235"/>
                    <a:pt x="30619" y="12891"/>
                    <a:pt x="27859" y="12339"/>
                  </a:cubicBezTo>
                  <a:cubicBezTo>
                    <a:pt x="22234" y="11119"/>
                    <a:pt x="16875" y="8890"/>
                    <a:pt x="11993" y="5865"/>
                  </a:cubicBezTo>
                  <a:cubicBezTo>
                    <a:pt x="9127" y="4114"/>
                    <a:pt x="6262" y="2416"/>
                    <a:pt x="3290" y="983"/>
                  </a:cubicBezTo>
                  <a:cubicBezTo>
                    <a:pt x="2601" y="665"/>
                    <a:pt x="1911" y="347"/>
                    <a:pt x="1221" y="134"/>
                  </a:cubicBezTo>
                  <a:cubicBezTo>
                    <a:pt x="1051" y="62"/>
                    <a:pt x="859" y="0"/>
                    <a:pt x="6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9" name="图片 18">
            <a:extLst>
              <a:ext uri="{FF2B5EF4-FFF2-40B4-BE49-F238E27FC236}">
                <a16:creationId xmlns:a16="http://schemas.microsoft.com/office/drawing/2014/main" id="{4B1FBE2B-D327-4D05-85A2-460F53267A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tretch>
            <a:fillRect/>
          </a:stretch>
        </p:blipFill>
        <p:spPr>
          <a:xfrm>
            <a:off x="5122757" y="1567194"/>
            <a:ext cx="2140688" cy="2289271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Google Shape;335;p36"/>
          <p:cNvSpPr txBox="1">
            <a:spLocks noGrp="1"/>
          </p:cNvSpPr>
          <p:nvPr>
            <p:ph type="ctrTitle"/>
          </p:nvPr>
        </p:nvSpPr>
        <p:spPr>
          <a:xfrm flipH="1">
            <a:off x="2615550" y="3878975"/>
            <a:ext cx="3912900" cy="46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—Someone Famous</a:t>
            </a:r>
            <a:endParaRPr/>
          </a:p>
        </p:txBody>
      </p:sp>
      <p:sp>
        <p:nvSpPr>
          <p:cNvPr id="336" name="Google Shape;336;p36"/>
          <p:cNvSpPr txBox="1">
            <a:spLocks noGrp="1"/>
          </p:cNvSpPr>
          <p:nvPr>
            <p:ph type="subTitle" idx="1"/>
          </p:nvPr>
        </p:nvSpPr>
        <p:spPr>
          <a:xfrm flipH="1">
            <a:off x="1565250" y="967350"/>
            <a:ext cx="6013500" cy="133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“This is a quote. Words full of wisdom that someone important said and can make the reader get inspired.”</a:t>
            </a:r>
            <a:endParaRPr/>
          </a:p>
        </p:txBody>
      </p:sp>
      <p:grpSp>
        <p:nvGrpSpPr>
          <p:cNvPr id="337" name="Google Shape;337;p36"/>
          <p:cNvGrpSpPr/>
          <p:nvPr/>
        </p:nvGrpSpPr>
        <p:grpSpPr>
          <a:xfrm>
            <a:off x="3728595" y="2680633"/>
            <a:ext cx="1686811" cy="626526"/>
            <a:chOff x="230425" y="1527100"/>
            <a:chExt cx="7156600" cy="2658150"/>
          </a:xfrm>
        </p:grpSpPr>
        <p:sp>
          <p:nvSpPr>
            <p:cNvPr id="338" name="Google Shape;338;p36"/>
            <p:cNvSpPr/>
            <p:nvPr/>
          </p:nvSpPr>
          <p:spPr>
            <a:xfrm>
              <a:off x="230425" y="1527100"/>
              <a:ext cx="7156600" cy="2658150"/>
            </a:xfrm>
            <a:custGeom>
              <a:avLst/>
              <a:gdLst/>
              <a:ahLst/>
              <a:cxnLst/>
              <a:rect l="l" t="t" r="r" b="b"/>
              <a:pathLst>
                <a:path w="286264" h="106326" extrusionOk="0">
                  <a:moveTo>
                    <a:pt x="30025" y="0"/>
                  </a:moveTo>
                  <a:cubicBezTo>
                    <a:pt x="29895" y="0"/>
                    <a:pt x="29763" y="1"/>
                    <a:pt x="29631" y="3"/>
                  </a:cubicBezTo>
                  <a:cubicBezTo>
                    <a:pt x="26761" y="208"/>
                    <a:pt x="24095" y="1028"/>
                    <a:pt x="21634" y="2361"/>
                  </a:cubicBezTo>
                  <a:cubicBezTo>
                    <a:pt x="15790" y="5129"/>
                    <a:pt x="10766" y="8820"/>
                    <a:pt x="7280" y="14255"/>
                  </a:cubicBezTo>
                  <a:cubicBezTo>
                    <a:pt x="2974" y="20919"/>
                    <a:pt x="616" y="28506"/>
                    <a:pt x="308" y="36401"/>
                  </a:cubicBezTo>
                  <a:cubicBezTo>
                    <a:pt x="0" y="44911"/>
                    <a:pt x="1333" y="53421"/>
                    <a:pt x="4204" y="61418"/>
                  </a:cubicBezTo>
                  <a:cubicBezTo>
                    <a:pt x="8305" y="73516"/>
                    <a:pt x="14149" y="83872"/>
                    <a:pt x="23992" y="92176"/>
                  </a:cubicBezTo>
                  <a:cubicBezTo>
                    <a:pt x="35476" y="101814"/>
                    <a:pt x="48292" y="105710"/>
                    <a:pt x="63056" y="106325"/>
                  </a:cubicBezTo>
                  <a:cubicBezTo>
                    <a:pt x="69823" y="106325"/>
                    <a:pt x="76590" y="105608"/>
                    <a:pt x="83254" y="104172"/>
                  </a:cubicBezTo>
                  <a:cubicBezTo>
                    <a:pt x="92995" y="102224"/>
                    <a:pt x="102325" y="98226"/>
                    <a:pt x="110527" y="92587"/>
                  </a:cubicBezTo>
                  <a:cubicBezTo>
                    <a:pt x="116987" y="88178"/>
                    <a:pt x="122318" y="82641"/>
                    <a:pt x="127650" y="76900"/>
                  </a:cubicBezTo>
                  <a:cubicBezTo>
                    <a:pt x="131033" y="73209"/>
                    <a:pt x="133904" y="69107"/>
                    <a:pt x="136365" y="64801"/>
                  </a:cubicBezTo>
                  <a:cubicBezTo>
                    <a:pt x="136775" y="64084"/>
                    <a:pt x="137185" y="63161"/>
                    <a:pt x="137493" y="62546"/>
                  </a:cubicBezTo>
                  <a:cubicBezTo>
                    <a:pt x="137677" y="61994"/>
                    <a:pt x="138190" y="61607"/>
                    <a:pt x="138738" y="61607"/>
                  </a:cubicBezTo>
                  <a:cubicBezTo>
                    <a:pt x="138801" y="61607"/>
                    <a:pt x="138865" y="61612"/>
                    <a:pt x="138928" y="61623"/>
                  </a:cubicBezTo>
                  <a:cubicBezTo>
                    <a:pt x="139543" y="61623"/>
                    <a:pt x="139748" y="62136"/>
                    <a:pt x="139953" y="62648"/>
                  </a:cubicBezTo>
                  <a:cubicBezTo>
                    <a:pt x="141491" y="66647"/>
                    <a:pt x="143644" y="70440"/>
                    <a:pt x="146310" y="73926"/>
                  </a:cubicBezTo>
                  <a:cubicBezTo>
                    <a:pt x="152154" y="81719"/>
                    <a:pt x="159742" y="88075"/>
                    <a:pt x="168354" y="92689"/>
                  </a:cubicBezTo>
                  <a:cubicBezTo>
                    <a:pt x="179632" y="98328"/>
                    <a:pt x="190603" y="102429"/>
                    <a:pt x="203214" y="103967"/>
                  </a:cubicBezTo>
                  <a:cubicBezTo>
                    <a:pt x="205971" y="104312"/>
                    <a:pt x="208747" y="104484"/>
                    <a:pt x="211525" y="104484"/>
                  </a:cubicBezTo>
                  <a:cubicBezTo>
                    <a:pt x="217838" y="104484"/>
                    <a:pt x="224159" y="103594"/>
                    <a:pt x="230282" y="101814"/>
                  </a:cubicBezTo>
                  <a:cubicBezTo>
                    <a:pt x="238997" y="99251"/>
                    <a:pt x="247404" y="95662"/>
                    <a:pt x="255402" y="91356"/>
                  </a:cubicBezTo>
                  <a:cubicBezTo>
                    <a:pt x="259400" y="89306"/>
                    <a:pt x="263091" y="86742"/>
                    <a:pt x="266475" y="83667"/>
                  </a:cubicBezTo>
                  <a:cubicBezTo>
                    <a:pt x="280214" y="70030"/>
                    <a:pt x="286263" y="56291"/>
                    <a:pt x="285955" y="37016"/>
                  </a:cubicBezTo>
                  <a:cubicBezTo>
                    <a:pt x="285955" y="31274"/>
                    <a:pt x="284725" y="25635"/>
                    <a:pt x="282469" y="20406"/>
                  </a:cubicBezTo>
                  <a:cubicBezTo>
                    <a:pt x="278471" y="10974"/>
                    <a:pt x="272319" y="5027"/>
                    <a:pt x="262784" y="1746"/>
                  </a:cubicBezTo>
                  <a:cubicBezTo>
                    <a:pt x="260685" y="1001"/>
                    <a:pt x="258497" y="614"/>
                    <a:pt x="256308" y="614"/>
                  </a:cubicBezTo>
                  <a:cubicBezTo>
                    <a:pt x="255182" y="614"/>
                    <a:pt x="254056" y="717"/>
                    <a:pt x="252941" y="926"/>
                  </a:cubicBezTo>
                  <a:cubicBezTo>
                    <a:pt x="246071" y="2361"/>
                    <a:pt x="241458" y="6257"/>
                    <a:pt x="237562" y="12101"/>
                  </a:cubicBezTo>
                  <a:cubicBezTo>
                    <a:pt x="236536" y="14049"/>
                    <a:pt x="235819" y="15998"/>
                    <a:pt x="235511" y="18151"/>
                  </a:cubicBezTo>
                  <a:cubicBezTo>
                    <a:pt x="235306" y="18868"/>
                    <a:pt x="235511" y="19689"/>
                    <a:pt x="236229" y="20099"/>
                  </a:cubicBezTo>
                  <a:cubicBezTo>
                    <a:pt x="236460" y="20231"/>
                    <a:pt x="236671" y="20289"/>
                    <a:pt x="236874" y="20289"/>
                  </a:cubicBezTo>
                  <a:cubicBezTo>
                    <a:pt x="237299" y="20289"/>
                    <a:pt x="237691" y="20036"/>
                    <a:pt x="238177" y="19689"/>
                  </a:cubicBezTo>
                  <a:cubicBezTo>
                    <a:pt x="238894" y="19176"/>
                    <a:pt x="239715" y="18458"/>
                    <a:pt x="240637" y="17843"/>
                  </a:cubicBezTo>
                  <a:cubicBezTo>
                    <a:pt x="243679" y="15631"/>
                    <a:pt x="247384" y="14413"/>
                    <a:pt x="251155" y="14413"/>
                  </a:cubicBezTo>
                  <a:cubicBezTo>
                    <a:pt x="251579" y="14413"/>
                    <a:pt x="252004" y="14429"/>
                    <a:pt x="252428" y="14460"/>
                  </a:cubicBezTo>
                  <a:cubicBezTo>
                    <a:pt x="252557" y="14451"/>
                    <a:pt x="252686" y="14447"/>
                    <a:pt x="252813" y="14447"/>
                  </a:cubicBezTo>
                  <a:cubicBezTo>
                    <a:pt x="254205" y="14447"/>
                    <a:pt x="255496" y="14956"/>
                    <a:pt x="256529" y="15895"/>
                  </a:cubicBezTo>
                  <a:cubicBezTo>
                    <a:pt x="260631" y="19996"/>
                    <a:pt x="261759" y="24918"/>
                    <a:pt x="257452" y="29634"/>
                  </a:cubicBezTo>
                  <a:cubicBezTo>
                    <a:pt x="254889" y="32197"/>
                    <a:pt x="251711" y="33940"/>
                    <a:pt x="248225" y="34760"/>
                  </a:cubicBezTo>
                  <a:cubicBezTo>
                    <a:pt x="244991" y="35684"/>
                    <a:pt x="241675" y="36108"/>
                    <a:pt x="238350" y="36108"/>
                  </a:cubicBezTo>
                  <a:cubicBezTo>
                    <a:pt x="237985" y="36108"/>
                    <a:pt x="237619" y="36103"/>
                    <a:pt x="237254" y="36093"/>
                  </a:cubicBezTo>
                  <a:cubicBezTo>
                    <a:pt x="232845" y="35786"/>
                    <a:pt x="228436" y="35170"/>
                    <a:pt x="224130" y="34248"/>
                  </a:cubicBezTo>
                  <a:cubicBezTo>
                    <a:pt x="216235" y="32607"/>
                    <a:pt x="208546" y="29839"/>
                    <a:pt x="201061" y="27583"/>
                  </a:cubicBezTo>
                  <a:cubicBezTo>
                    <a:pt x="191833" y="24700"/>
                    <a:pt x="182245" y="23258"/>
                    <a:pt x="172719" y="23258"/>
                  </a:cubicBezTo>
                  <a:cubicBezTo>
                    <a:pt x="172084" y="23258"/>
                    <a:pt x="171449" y="23264"/>
                    <a:pt x="170815" y="23277"/>
                  </a:cubicBezTo>
                  <a:cubicBezTo>
                    <a:pt x="165176" y="23482"/>
                    <a:pt x="159742" y="25123"/>
                    <a:pt x="154923" y="27993"/>
                  </a:cubicBezTo>
                  <a:cubicBezTo>
                    <a:pt x="150719" y="30659"/>
                    <a:pt x="146823" y="33735"/>
                    <a:pt x="143337" y="37221"/>
                  </a:cubicBezTo>
                  <a:cubicBezTo>
                    <a:pt x="142619" y="37836"/>
                    <a:pt x="142004" y="38656"/>
                    <a:pt x="141389" y="39272"/>
                  </a:cubicBezTo>
                  <a:cubicBezTo>
                    <a:pt x="140466" y="37016"/>
                    <a:pt x="139338" y="34965"/>
                    <a:pt x="138108" y="32915"/>
                  </a:cubicBezTo>
                  <a:cubicBezTo>
                    <a:pt x="134007" y="26866"/>
                    <a:pt x="127650" y="22662"/>
                    <a:pt x="120575" y="21226"/>
                  </a:cubicBezTo>
                  <a:cubicBezTo>
                    <a:pt x="117170" y="20622"/>
                    <a:pt x="113765" y="20312"/>
                    <a:pt x="110376" y="20312"/>
                  </a:cubicBezTo>
                  <a:cubicBezTo>
                    <a:pt x="107438" y="20312"/>
                    <a:pt x="104511" y="20545"/>
                    <a:pt x="101607" y="21021"/>
                  </a:cubicBezTo>
                  <a:cubicBezTo>
                    <a:pt x="91047" y="22354"/>
                    <a:pt x="80794" y="24712"/>
                    <a:pt x="70746" y="28096"/>
                  </a:cubicBezTo>
                  <a:cubicBezTo>
                    <a:pt x="62851" y="30762"/>
                    <a:pt x="55059" y="33735"/>
                    <a:pt x="46959" y="35888"/>
                  </a:cubicBezTo>
                  <a:cubicBezTo>
                    <a:pt x="44143" y="36733"/>
                    <a:pt x="41241" y="37234"/>
                    <a:pt x="38332" y="37234"/>
                  </a:cubicBezTo>
                  <a:cubicBezTo>
                    <a:pt x="38064" y="37234"/>
                    <a:pt x="37795" y="37230"/>
                    <a:pt x="37526" y="37221"/>
                  </a:cubicBezTo>
                  <a:cubicBezTo>
                    <a:pt x="34963" y="37118"/>
                    <a:pt x="32605" y="36196"/>
                    <a:pt x="30657" y="34658"/>
                  </a:cubicBezTo>
                  <a:cubicBezTo>
                    <a:pt x="26761" y="31172"/>
                    <a:pt x="25018" y="25943"/>
                    <a:pt x="26043" y="20816"/>
                  </a:cubicBezTo>
                  <a:cubicBezTo>
                    <a:pt x="26761" y="16100"/>
                    <a:pt x="29939" y="13742"/>
                    <a:pt x="34245" y="12306"/>
                  </a:cubicBezTo>
                  <a:cubicBezTo>
                    <a:pt x="35638" y="11908"/>
                    <a:pt x="37080" y="11704"/>
                    <a:pt x="38511" y="11704"/>
                  </a:cubicBezTo>
                  <a:cubicBezTo>
                    <a:pt x="40029" y="11704"/>
                    <a:pt x="41535" y="11934"/>
                    <a:pt x="42960" y="12409"/>
                  </a:cubicBezTo>
                  <a:cubicBezTo>
                    <a:pt x="44806" y="12922"/>
                    <a:pt x="46651" y="13537"/>
                    <a:pt x="48394" y="14357"/>
                  </a:cubicBezTo>
                  <a:cubicBezTo>
                    <a:pt x="48840" y="14548"/>
                    <a:pt x="49365" y="14779"/>
                    <a:pt x="49821" y="14779"/>
                  </a:cubicBezTo>
                  <a:cubicBezTo>
                    <a:pt x="50100" y="14779"/>
                    <a:pt x="50353" y="14693"/>
                    <a:pt x="50548" y="14460"/>
                  </a:cubicBezTo>
                  <a:cubicBezTo>
                    <a:pt x="51163" y="13844"/>
                    <a:pt x="50548" y="13024"/>
                    <a:pt x="50240" y="12409"/>
                  </a:cubicBezTo>
                  <a:cubicBezTo>
                    <a:pt x="49522" y="10871"/>
                    <a:pt x="48599" y="9436"/>
                    <a:pt x="47574" y="8205"/>
                  </a:cubicBezTo>
                  <a:cubicBezTo>
                    <a:pt x="42539" y="2768"/>
                    <a:pt x="37208" y="0"/>
                    <a:pt x="30025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6"/>
            <p:cNvSpPr/>
            <p:nvPr/>
          </p:nvSpPr>
          <p:spPr>
            <a:xfrm>
              <a:off x="409850" y="1859775"/>
              <a:ext cx="2463225" cy="2147975"/>
            </a:xfrm>
            <a:custGeom>
              <a:avLst/>
              <a:gdLst/>
              <a:ahLst/>
              <a:cxnLst/>
              <a:rect l="l" t="t" r="r" b="b"/>
              <a:pathLst>
                <a:path w="98529" h="85919" extrusionOk="0">
                  <a:moveTo>
                    <a:pt x="12455" y="0"/>
                  </a:moveTo>
                  <a:cubicBezTo>
                    <a:pt x="12078" y="0"/>
                    <a:pt x="11710" y="188"/>
                    <a:pt x="11484" y="640"/>
                  </a:cubicBezTo>
                  <a:cubicBezTo>
                    <a:pt x="308" y="24529"/>
                    <a:pt x="0" y="55083"/>
                    <a:pt x="20814" y="74051"/>
                  </a:cubicBezTo>
                  <a:cubicBezTo>
                    <a:pt x="30300" y="82579"/>
                    <a:pt x="41410" y="85918"/>
                    <a:pt x="52829" y="85918"/>
                  </a:cubicBezTo>
                  <a:cubicBezTo>
                    <a:pt x="68318" y="85918"/>
                    <a:pt x="84373" y="79775"/>
                    <a:pt x="97711" y="72103"/>
                  </a:cubicBezTo>
                  <a:cubicBezTo>
                    <a:pt x="98529" y="71285"/>
                    <a:pt x="97897" y="69984"/>
                    <a:pt x="96887" y="69984"/>
                  </a:cubicBezTo>
                  <a:cubicBezTo>
                    <a:pt x="96757" y="69984"/>
                    <a:pt x="96621" y="70005"/>
                    <a:pt x="96481" y="70052"/>
                  </a:cubicBezTo>
                  <a:cubicBezTo>
                    <a:pt x="83583" y="77397"/>
                    <a:pt x="67937" y="83489"/>
                    <a:pt x="52886" y="83489"/>
                  </a:cubicBezTo>
                  <a:cubicBezTo>
                    <a:pt x="42094" y="83489"/>
                    <a:pt x="31608" y="80357"/>
                    <a:pt x="22660" y="72308"/>
                  </a:cubicBezTo>
                  <a:cubicBezTo>
                    <a:pt x="2564" y="54263"/>
                    <a:pt x="2974" y="24734"/>
                    <a:pt x="13637" y="1870"/>
                  </a:cubicBezTo>
                  <a:cubicBezTo>
                    <a:pt x="14129" y="887"/>
                    <a:pt x="13273" y="0"/>
                    <a:pt x="124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6"/>
            <p:cNvSpPr/>
            <p:nvPr/>
          </p:nvSpPr>
          <p:spPr>
            <a:xfrm>
              <a:off x="2405900" y="2182225"/>
              <a:ext cx="1062025" cy="179050"/>
            </a:xfrm>
            <a:custGeom>
              <a:avLst/>
              <a:gdLst/>
              <a:ahLst/>
              <a:cxnLst/>
              <a:rect l="l" t="t" r="r" b="b"/>
              <a:pathLst>
                <a:path w="42481" h="7162" extrusionOk="0">
                  <a:moveTo>
                    <a:pt x="20503" y="0"/>
                  </a:moveTo>
                  <a:cubicBezTo>
                    <a:pt x="13934" y="0"/>
                    <a:pt x="7372" y="1386"/>
                    <a:pt x="1259" y="4147"/>
                  </a:cubicBezTo>
                  <a:cubicBezTo>
                    <a:pt x="0" y="4686"/>
                    <a:pt x="792" y="6409"/>
                    <a:pt x="1975" y="6409"/>
                  </a:cubicBezTo>
                  <a:cubicBezTo>
                    <a:pt x="2140" y="6409"/>
                    <a:pt x="2313" y="6375"/>
                    <a:pt x="2490" y="6300"/>
                  </a:cubicBezTo>
                  <a:cubicBezTo>
                    <a:pt x="8240" y="3744"/>
                    <a:pt x="14391" y="2461"/>
                    <a:pt x="20536" y="2461"/>
                  </a:cubicBezTo>
                  <a:cubicBezTo>
                    <a:pt x="27210" y="2461"/>
                    <a:pt x="33877" y="3975"/>
                    <a:pt x="40016" y="7017"/>
                  </a:cubicBezTo>
                  <a:cubicBezTo>
                    <a:pt x="40202" y="7118"/>
                    <a:pt x="40388" y="7162"/>
                    <a:pt x="40566" y="7162"/>
                  </a:cubicBezTo>
                  <a:cubicBezTo>
                    <a:pt x="41667" y="7162"/>
                    <a:pt x="42481" y="5482"/>
                    <a:pt x="41246" y="4864"/>
                  </a:cubicBezTo>
                  <a:cubicBezTo>
                    <a:pt x="34698" y="1617"/>
                    <a:pt x="27597" y="0"/>
                    <a:pt x="205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6"/>
            <p:cNvSpPr/>
            <p:nvPr/>
          </p:nvSpPr>
          <p:spPr>
            <a:xfrm>
              <a:off x="715375" y="2271450"/>
              <a:ext cx="819975" cy="414250"/>
            </a:xfrm>
            <a:custGeom>
              <a:avLst/>
              <a:gdLst/>
              <a:ahLst/>
              <a:cxnLst/>
              <a:rect l="l" t="t" r="r" b="b"/>
              <a:pathLst>
                <a:path w="32799" h="16570" extrusionOk="0">
                  <a:moveTo>
                    <a:pt x="1497" y="1"/>
                  </a:moveTo>
                  <a:cubicBezTo>
                    <a:pt x="779" y="1"/>
                    <a:pt x="1" y="617"/>
                    <a:pt x="186" y="1603"/>
                  </a:cubicBezTo>
                  <a:cubicBezTo>
                    <a:pt x="2811" y="13187"/>
                    <a:pt x="11777" y="16569"/>
                    <a:pt x="21607" y="16569"/>
                  </a:cubicBezTo>
                  <a:cubicBezTo>
                    <a:pt x="24828" y="16569"/>
                    <a:pt x="28141" y="16206"/>
                    <a:pt x="31355" y="15649"/>
                  </a:cubicBezTo>
                  <a:cubicBezTo>
                    <a:pt x="32799" y="15360"/>
                    <a:pt x="32344" y="13264"/>
                    <a:pt x="31010" y="13264"/>
                  </a:cubicBezTo>
                  <a:cubicBezTo>
                    <a:pt x="30924" y="13264"/>
                    <a:pt x="30833" y="13272"/>
                    <a:pt x="30739" y="13291"/>
                  </a:cubicBezTo>
                  <a:cubicBezTo>
                    <a:pt x="27738" y="13791"/>
                    <a:pt x="24628" y="14136"/>
                    <a:pt x="21610" y="14136"/>
                  </a:cubicBezTo>
                  <a:cubicBezTo>
                    <a:pt x="12875" y="14136"/>
                    <a:pt x="4906" y="11248"/>
                    <a:pt x="2544" y="885"/>
                  </a:cubicBezTo>
                  <a:cubicBezTo>
                    <a:pt x="2421" y="272"/>
                    <a:pt x="1972" y="1"/>
                    <a:pt x="14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6"/>
            <p:cNvSpPr/>
            <p:nvPr/>
          </p:nvSpPr>
          <p:spPr>
            <a:xfrm>
              <a:off x="689750" y="2589300"/>
              <a:ext cx="748950" cy="724775"/>
            </a:xfrm>
            <a:custGeom>
              <a:avLst/>
              <a:gdLst/>
              <a:ahLst/>
              <a:cxnLst/>
              <a:rect l="l" t="t" r="r" b="b"/>
              <a:pathLst>
                <a:path w="29958" h="28991" extrusionOk="0">
                  <a:moveTo>
                    <a:pt x="1541" y="1"/>
                  </a:moveTo>
                  <a:cubicBezTo>
                    <a:pt x="816" y="1"/>
                    <a:pt x="0" y="616"/>
                    <a:pt x="185" y="1602"/>
                  </a:cubicBezTo>
                  <a:cubicBezTo>
                    <a:pt x="2543" y="15649"/>
                    <a:pt x="13617" y="26722"/>
                    <a:pt x="27766" y="28978"/>
                  </a:cubicBezTo>
                  <a:cubicBezTo>
                    <a:pt x="27834" y="28986"/>
                    <a:pt x="27900" y="28990"/>
                    <a:pt x="27965" y="28990"/>
                  </a:cubicBezTo>
                  <a:cubicBezTo>
                    <a:pt x="29454" y="28990"/>
                    <a:pt x="29957" y="26812"/>
                    <a:pt x="28483" y="26517"/>
                  </a:cubicBezTo>
                  <a:cubicBezTo>
                    <a:pt x="15155" y="24569"/>
                    <a:pt x="4697" y="14213"/>
                    <a:pt x="2543" y="885"/>
                  </a:cubicBezTo>
                  <a:cubicBezTo>
                    <a:pt x="2462" y="271"/>
                    <a:pt x="2021" y="1"/>
                    <a:pt x="15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6"/>
            <p:cNvSpPr/>
            <p:nvPr/>
          </p:nvSpPr>
          <p:spPr>
            <a:xfrm>
              <a:off x="1862350" y="3112750"/>
              <a:ext cx="447000" cy="168000"/>
            </a:xfrm>
            <a:custGeom>
              <a:avLst/>
              <a:gdLst/>
              <a:ahLst/>
              <a:cxnLst/>
              <a:rect l="l" t="t" r="r" b="b"/>
              <a:pathLst>
                <a:path w="17880" h="6720" extrusionOk="0">
                  <a:moveTo>
                    <a:pt x="15900" y="0"/>
                  </a:moveTo>
                  <a:cubicBezTo>
                    <a:pt x="15711" y="0"/>
                    <a:pt x="15512" y="45"/>
                    <a:pt x="15312" y="145"/>
                  </a:cubicBezTo>
                  <a:cubicBezTo>
                    <a:pt x="11005" y="2298"/>
                    <a:pt x="6289" y="3733"/>
                    <a:pt x="1573" y="4349"/>
                  </a:cubicBezTo>
                  <a:cubicBezTo>
                    <a:pt x="0" y="4545"/>
                    <a:pt x="594" y="6719"/>
                    <a:pt x="2000" y="6719"/>
                  </a:cubicBezTo>
                  <a:cubicBezTo>
                    <a:pt x="2061" y="6719"/>
                    <a:pt x="2124" y="6715"/>
                    <a:pt x="2188" y="6707"/>
                  </a:cubicBezTo>
                  <a:cubicBezTo>
                    <a:pt x="7212" y="6092"/>
                    <a:pt x="12031" y="4554"/>
                    <a:pt x="16645" y="2298"/>
                  </a:cubicBezTo>
                  <a:cubicBezTo>
                    <a:pt x="17880" y="1681"/>
                    <a:pt x="17065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6"/>
            <p:cNvSpPr/>
            <p:nvPr/>
          </p:nvSpPr>
          <p:spPr>
            <a:xfrm>
              <a:off x="4336850" y="1717125"/>
              <a:ext cx="2873300" cy="2235950"/>
            </a:xfrm>
            <a:custGeom>
              <a:avLst/>
              <a:gdLst/>
              <a:ahLst/>
              <a:cxnLst/>
              <a:rect l="l" t="t" r="r" b="b"/>
              <a:pathLst>
                <a:path w="114932" h="89438" extrusionOk="0">
                  <a:moveTo>
                    <a:pt x="91466" y="0"/>
                  </a:moveTo>
                  <a:cubicBezTo>
                    <a:pt x="87943" y="0"/>
                    <a:pt x="84311" y="994"/>
                    <a:pt x="80892" y="3168"/>
                  </a:cubicBezTo>
                  <a:cubicBezTo>
                    <a:pt x="79702" y="3848"/>
                    <a:pt x="80414" y="5444"/>
                    <a:pt x="81452" y="5444"/>
                  </a:cubicBezTo>
                  <a:cubicBezTo>
                    <a:pt x="81666" y="5444"/>
                    <a:pt x="81894" y="5376"/>
                    <a:pt x="82122" y="5218"/>
                  </a:cubicBezTo>
                  <a:cubicBezTo>
                    <a:pt x="85064" y="3397"/>
                    <a:pt x="88473" y="2448"/>
                    <a:pt x="91856" y="2448"/>
                  </a:cubicBezTo>
                  <a:cubicBezTo>
                    <a:pt x="95902" y="2448"/>
                    <a:pt x="99911" y="3806"/>
                    <a:pt x="103038" y="6654"/>
                  </a:cubicBezTo>
                  <a:cubicBezTo>
                    <a:pt x="109395" y="12395"/>
                    <a:pt x="110010" y="22033"/>
                    <a:pt x="109497" y="29928"/>
                  </a:cubicBezTo>
                  <a:cubicBezTo>
                    <a:pt x="108472" y="45820"/>
                    <a:pt x="101295" y="60686"/>
                    <a:pt x="89504" y="71349"/>
                  </a:cubicBezTo>
                  <a:cubicBezTo>
                    <a:pt x="77327" y="82231"/>
                    <a:pt x="61875" y="87063"/>
                    <a:pt x="46194" y="87063"/>
                  </a:cubicBezTo>
                  <a:cubicBezTo>
                    <a:pt x="30849" y="87063"/>
                    <a:pt x="15285" y="82436"/>
                    <a:pt x="2354" y="74323"/>
                  </a:cubicBezTo>
                  <a:cubicBezTo>
                    <a:pt x="2127" y="74165"/>
                    <a:pt x="1903" y="74098"/>
                    <a:pt x="1694" y="74098"/>
                  </a:cubicBezTo>
                  <a:cubicBezTo>
                    <a:pt x="673" y="74098"/>
                    <a:pt x="0" y="75710"/>
                    <a:pt x="1021" y="76476"/>
                  </a:cubicBezTo>
                  <a:cubicBezTo>
                    <a:pt x="14333" y="84857"/>
                    <a:pt x="30211" y="89437"/>
                    <a:pt x="45821" y="89437"/>
                  </a:cubicBezTo>
                  <a:cubicBezTo>
                    <a:pt x="65920" y="89437"/>
                    <a:pt x="85574" y="81844"/>
                    <a:pt x="98732" y="64992"/>
                  </a:cubicBezTo>
                  <a:cubicBezTo>
                    <a:pt x="109087" y="51869"/>
                    <a:pt x="114932" y="32798"/>
                    <a:pt x="110933" y="16189"/>
                  </a:cubicBezTo>
                  <a:cubicBezTo>
                    <a:pt x="108653" y="6406"/>
                    <a:pt x="100410" y="0"/>
                    <a:pt x="914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6"/>
            <p:cNvSpPr/>
            <p:nvPr/>
          </p:nvSpPr>
          <p:spPr>
            <a:xfrm>
              <a:off x="4136450" y="2213650"/>
              <a:ext cx="1299200" cy="278000"/>
            </a:xfrm>
            <a:custGeom>
              <a:avLst/>
              <a:gdLst/>
              <a:ahLst/>
              <a:cxnLst/>
              <a:rect l="l" t="t" r="r" b="b"/>
              <a:pathLst>
                <a:path w="51968" h="11120" extrusionOk="0">
                  <a:moveTo>
                    <a:pt x="24965" y="0"/>
                  </a:moveTo>
                  <a:cubicBezTo>
                    <a:pt x="16651" y="0"/>
                    <a:pt x="8311" y="2418"/>
                    <a:pt x="1040" y="7298"/>
                  </a:cubicBezTo>
                  <a:cubicBezTo>
                    <a:pt x="1" y="7991"/>
                    <a:pt x="717" y="9635"/>
                    <a:pt x="1768" y="9635"/>
                  </a:cubicBezTo>
                  <a:cubicBezTo>
                    <a:pt x="1961" y="9635"/>
                    <a:pt x="2166" y="9579"/>
                    <a:pt x="2373" y="9451"/>
                  </a:cubicBezTo>
                  <a:cubicBezTo>
                    <a:pt x="9240" y="4776"/>
                    <a:pt x="17148" y="2460"/>
                    <a:pt x="25042" y="2460"/>
                  </a:cubicBezTo>
                  <a:cubicBezTo>
                    <a:pt x="33767" y="2460"/>
                    <a:pt x="42475" y="5289"/>
                    <a:pt x="49741" y="10887"/>
                  </a:cubicBezTo>
                  <a:cubicBezTo>
                    <a:pt x="49958" y="11049"/>
                    <a:pt x="50174" y="11120"/>
                    <a:pt x="50377" y="11120"/>
                  </a:cubicBezTo>
                  <a:cubicBezTo>
                    <a:pt x="51325" y="11120"/>
                    <a:pt x="51968" y="9579"/>
                    <a:pt x="50869" y="8734"/>
                  </a:cubicBezTo>
                  <a:cubicBezTo>
                    <a:pt x="43240" y="2931"/>
                    <a:pt x="34118" y="0"/>
                    <a:pt x="249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6"/>
            <p:cNvSpPr/>
            <p:nvPr/>
          </p:nvSpPr>
          <p:spPr>
            <a:xfrm>
              <a:off x="6107925" y="2017525"/>
              <a:ext cx="838200" cy="642600"/>
            </a:xfrm>
            <a:custGeom>
              <a:avLst/>
              <a:gdLst/>
              <a:ahLst/>
              <a:cxnLst/>
              <a:rect l="l" t="t" r="r" b="b"/>
              <a:pathLst>
                <a:path w="33528" h="25704" extrusionOk="0">
                  <a:moveTo>
                    <a:pt x="31233" y="1"/>
                  </a:moveTo>
                  <a:cubicBezTo>
                    <a:pt x="30520" y="1"/>
                    <a:pt x="29756" y="590"/>
                    <a:pt x="29939" y="1507"/>
                  </a:cubicBezTo>
                  <a:cubicBezTo>
                    <a:pt x="31375" y="8889"/>
                    <a:pt x="27889" y="16271"/>
                    <a:pt x="21327" y="19860"/>
                  </a:cubicBezTo>
                  <a:cubicBezTo>
                    <a:pt x="15175" y="23141"/>
                    <a:pt x="8101" y="23141"/>
                    <a:pt x="1334" y="23243"/>
                  </a:cubicBezTo>
                  <a:cubicBezTo>
                    <a:pt x="1" y="23551"/>
                    <a:pt x="1" y="25396"/>
                    <a:pt x="1334" y="25704"/>
                  </a:cubicBezTo>
                  <a:cubicBezTo>
                    <a:pt x="9741" y="25704"/>
                    <a:pt x="18969" y="25396"/>
                    <a:pt x="25838" y="19757"/>
                  </a:cubicBezTo>
                  <a:cubicBezTo>
                    <a:pt x="31477" y="15143"/>
                    <a:pt x="33528" y="7966"/>
                    <a:pt x="32298" y="892"/>
                  </a:cubicBezTo>
                  <a:cubicBezTo>
                    <a:pt x="32173" y="271"/>
                    <a:pt x="31715" y="1"/>
                    <a:pt x="31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6"/>
            <p:cNvSpPr/>
            <p:nvPr/>
          </p:nvSpPr>
          <p:spPr>
            <a:xfrm>
              <a:off x="6395075" y="2651700"/>
              <a:ext cx="491600" cy="484650"/>
            </a:xfrm>
            <a:custGeom>
              <a:avLst/>
              <a:gdLst/>
              <a:ahLst/>
              <a:cxnLst/>
              <a:rect l="l" t="t" r="r" b="b"/>
              <a:pathLst>
                <a:path w="19664" h="19386" extrusionOk="0">
                  <a:moveTo>
                    <a:pt x="18167" y="1"/>
                  </a:moveTo>
                  <a:cubicBezTo>
                    <a:pt x="17837" y="1"/>
                    <a:pt x="17498" y="133"/>
                    <a:pt x="17223" y="439"/>
                  </a:cubicBezTo>
                  <a:cubicBezTo>
                    <a:pt x="13327" y="7206"/>
                    <a:pt x="7790" y="12948"/>
                    <a:pt x="1126" y="17049"/>
                  </a:cubicBezTo>
                  <a:cubicBezTo>
                    <a:pt x="0" y="17742"/>
                    <a:pt x="703" y="19385"/>
                    <a:pt x="1813" y="19385"/>
                  </a:cubicBezTo>
                  <a:cubicBezTo>
                    <a:pt x="2018" y="19385"/>
                    <a:pt x="2236" y="19330"/>
                    <a:pt x="2459" y="19202"/>
                  </a:cubicBezTo>
                  <a:cubicBezTo>
                    <a:pt x="9431" y="14896"/>
                    <a:pt x="15275" y="8847"/>
                    <a:pt x="19376" y="1670"/>
                  </a:cubicBezTo>
                  <a:cubicBezTo>
                    <a:pt x="19664" y="734"/>
                    <a:pt x="18942" y="1"/>
                    <a:pt x="181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6"/>
            <p:cNvSpPr/>
            <p:nvPr/>
          </p:nvSpPr>
          <p:spPr>
            <a:xfrm>
              <a:off x="5026300" y="3256150"/>
              <a:ext cx="725075" cy="130625"/>
            </a:xfrm>
            <a:custGeom>
              <a:avLst/>
              <a:gdLst/>
              <a:ahLst/>
              <a:cxnLst/>
              <a:rect l="l" t="t" r="r" b="b"/>
              <a:pathLst>
                <a:path w="29003" h="5225" extrusionOk="0">
                  <a:moveTo>
                    <a:pt x="27291" y="0"/>
                  </a:moveTo>
                  <a:cubicBezTo>
                    <a:pt x="27187" y="0"/>
                    <a:pt x="27077" y="15"/>
                    <a:pt x="26964" y="48"/>
                  </a:cubicBezTo>
                  <a:cubicBezTo>
                    <a:pt x="21268" y="1828"/>
                    <a:pt x="15374" y="2718"/>
                    <a:pt x="9454" y="2718"/>
                  </a:cubicBezTo>
                  <a:cubicBezTo>
                    <a:pt x="6849" y="2718"/>
                    <a:pt x="4239" y="2546"/>
                    <a:pt x="1639" y="2201"/>
                  </a:cubicBezTo>
                  <a:cubicBezTo>
                    <a:pt x="1576" y="2193"/>
                    <a:pt x="1515" y="2189"/>
                    <a:pt x="1457" y="2189"/>
                  </a:cubicBezTo>
                  <a:cubicBezTo>
                    <a:pt x="1" y="2189"/>
                    <a:pt x="61" y="4563"/>
                    <a:pt x="1639" y="4662"/>
                  </a:cubicBezTo>
                  <a:cubicBezTo>
                    <a:pt x="4315" y="5040"/>
                    <a:pt x="7010" y="5224"/>
                    <a:pt x="9704" y="5224"/>
                  </a:cubicBezTo>
                  <a:cubicBezTo>
                    <a:pt x="15784" y="5224"/>
                    <a:pt x="21856" y="4285"/>
                    <a:pt x="27681" y="2509"/>
                  </a:cubicBezTo>
                  <a:cubicBezTo>
                    <a:pt x="29003" y="2037"/>
                    <a:pt x="28499" y="0"/>
                    <a:pt x="272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5" name="Google Shape;2425;p63"/>
          <p:cNvGrpSpPr/>
          <p:nvPr/>
        </p:nvGrpSpPr>
        <p:grpSpPr>
          <a:xfrm rot="-413993">
            <a:off x="2540145" y="1641980"/>
            <a:ext cx="1855423" cy="2952540"/>
            <a:chOff x="1622420" y="1148658"/>
            <a:chExt cx="2069647" cy="3293434"/>
          </a:xfrm>
        </p:grpSpPr>
        <p:sp>
          <p:nvSpPr>
            <p:cNvPr id="2426" name="Google Shape;2426;p63"/>
            <p:cNvSpPr/>
            <p:nvPr/>
          </p:nvSpPr>
          <p:spPr>
            <a:xfrm rot="444002">
              <a:off x="1815193" y="1244192"/>
              <a:ext cx="1684100" cy="3102368"/>
            </a:xfrm>
            <a:custGeom>
              <a:avLst/>
              <a:gdLst/>
              <a:ahLst/>
              <a:cxnLst/>
              <a:rect l="l" t="t" r="r" b="b"/>
              <a:pathLst>
                <a:path w="42645" h="84387" extrusionOk="0">
                  <a:moveTo>
                    <a:pt x="394" y="0"/>
                  </a:moveTo>
                  <a:cubicBezTo>
                    <a:pt x="176" y="0"/>
                    <a:pt x="0" y="176"/>
                    <a:pt x="0" y="394"/>
                  </a:cubicBezTo>
                  <a:lnTo>
                    <a:pt x="0" y="84122"/>
                  </a:lnTo>
                  <a:cubicBezTo>
                    <a:pt x="0" y="84269"/>
                    <a:pt x="120" y="84387"/>
                    <a:pt x="267" y="84387"/>
                  </a:cubicBezTo>
                  <a:lnTo>
                    <a:pt x="42378" y="84387"/>
                  </a:lnTo>
                  <a:cubicBezTo>
                    <a:pt x="42525" y="84387"/>
                    <a:pt x="42645" y="84269"/>
                    <a:pt x="42645" y="84122"/>
                  </a:cubicBezTo>
                  <a:lnTo>
                    <a:pt x="42645" y="394"/>
                  </a:lnTo>
                  <a:cubicBezTo>
                    <a:pt x="42645" y="176"/>
                    <a:pt x="42467" y="0"/>
                    <a:pt x="4224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63"/>
            <p:cNvSpPr/>
            <p:nvPr/>
          </p:nvSpPr>
          <p:spPr>
            <a:xfrm>
              <a:off x="2369450" y="4048449"/>
              <a:ext cx="224700" cy="224700"/>
            </a:xfrm>
            <a:prstGeom prst="donut">
              <a:avLst>
                <a:gd name="adj" fmla="val 12151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63"/>
            <p:cNvSpPr/>
            <p:nvPr/>
          </p:nvSpPr>
          <p:spPr>
            <a:xfrm>
              <a:off x="2778375" y="1293322"/>
              <a:ext cx="102300" cy="102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29" name="Google Shape;2429;p63"/>
          <p:cNvSpPr txBox="1">
            <a:spLocks noGrp="1"/>
          </p:cNvSpPr>
          <p:nvPr>
            <p:ph type="subTitle" idx="1"/>
          </p:nvPr>
        </p:nvSpPr>
        <p:spPr>
          <a:xfrm flipH="1">
            <a:off x="5774000" y="2323913"/>
            <a:ext cx="2021100" cy="11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You can replace the image on the screen with your own work. Just delete this one and add yours</a:t>
            </a:r>
            <a:endParaRPr sz="1800"/>
          </a:p>
        </p:txBody>
      </p:sp>
      <p:sp>
        <p:nvSpPr>
          <p:cNvPr id="2430" name="Google Shape;2430;p63"/>
          <p:cNvSpPr txBox="1">
            <a:spLocks noGrp="1"/>
          </p:cNvSpPr>
          <p:nvPr>
            <p:ph type="title"/>
          </p:nvPr>
        </p:nvSpPr>
        <p:spPr>
          <a:xfrm>
            <a:off x="2863175" y="356125"/>
            <a:ext cx="3417600" cy="9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3"/>
                </a:solidFill>
              </a:rPr>
              <a:t>Mobile Web</a:t>
            </a:r>
            <a:endParaRPr>
              <a:solidFill>
                <a:schemeClr val="accent3"/>
              </a:solidFill>
            </a:endParaRPr>
          </a:p>
        </p:txBody>
      </p:sp>
      <p:grpSp>
        <p:nvGrpSpPr>
          <p:cNvPr id="2432" name="Google Shape;2432;p63"/>
          <p:cNvGrpSpPr/>
          <p:nvPr/>
        </p:nvGrpSpPr>
        <p:grpSpPr>
          <a:xfrm>
            <a:off x="2701353" y="1215484"/>
            <a:ext cx="963122" cy="596543"/>
            <a:chOff x="1319928" y="1727384"/>
            <a:chExt cx="963122" cy="596543"/>
          </a:xfrm>
        </p:grpSpPr>
        <p:sp>
          <p:nvSpPr>
            <p:cNvPr id="2433" name="Google Shape;2433;p63"/>
            <p:cNvSpPr/>
            <p:nvPr/>
          </p:nvSpPr>
          <p:spPr>
            <a:xfrm>
              <a:off x="1319928" y="1727384"/>
              <a:ext cx="963122" cy="596543"/>
            </a:xfrm>
            <a:custGeom>
              <a:avLst/>
              <a:gdLst/>
              <a:ahLst/>
              <a:cxnLst/>
              <a:rect l="l" t="t" r="r" b="b"/>
              <a:pathLst>
                <a:path w="87716" h="54330" extrusionOk="0">
                  <a:moveTo>
                    <a:pt x="45276" y="1"/>
                  </a:moveTo>
                  <a:cubicBezTo>
                    <a:pt x="41305" y="1"/>
                    <a:pt x="37357" y="141"/>
                    <a:pt x="33431" y="347"/>
                  </a:cubicBezTo>
                  <a:cubicBezTo>
                    <a:pt x="28602" y="666"/>
                    <a:pt x="23879" y="1515"/>
                    <a:pt x="19315" y="2894"/>
                  </a:cubicBezTo>
                  <a:cubicBezTo>
                    <a:pt x="14858" y="4168"/>
                    <a:pt x="13001" y="7139"/>
                    <a:pt x="13372" y="11809"/>
                  </a:cubicBezTo>
                  <a:cubicBezTo>
                    <a:pt x="13691" y="15630"/>
                    <a:pt x="14487" y="19450"/>
                    <a:pt x="15017" y="23271"/>
                  </a:cubicBezTo>
                  <a:cubicBezTo>
                    <a:pt x="15813" y="28630"/>
                    <a:pt x="16662" y="34043"/>
                    <a:pt x="17193" y="39455"/>
                  </a:cubicBezTo>
                  <a:cubicBezTo>
                    <a:pt x="17352" y="41047"/>
                    <a:pt x="17299" y="41100"/>
                    <a:pt x="15654" y="41366"/>
                  </a:cubicBezTo>
                  <a:cubicBezTo>
                    <a:pt x="14708" y="41495"/>
                    <a:pt x="13754" y="41563"/>
                    <a:pt x="12801" y="41563"/>
                  </a:cubicBezTo>
                  <a:cubicBezTo>
                    <a:pt x="11402" y="41563"/>
                    <a:pt x="10007" y="41416"/>
                    <a:pt x="8650" y="41100"/>
                  </a:cubicBezTo>
                  <a:cubicBezTo>
                    <a:pt x="7376" y="40835"/>
                    <a:pt x="6156" y="40623"/>
                    <a:pt x="4882" y="40411"/>
                  </a:cubicBezTo>
                  <a:cubicBezTo>
                    <a:pt x="4558" y="40353"/>
                    <a:pt x="4235" y="40324"/>
                    <a:pt x="3913" y="40324"/>
                  </a:cubicBezTo>
                  <a:cubicBezTo>
                    <a:pt x="3339" y="40324"/>
                    <a:pt x="2773" y="40419"/>
                    <a:pt x="2229" y="40623"/>
                  </a:cubicBezTo>
                  <a:cubicBezTo>
                    <a:pt x="743" y="41100"/>
                    <a:pt x="0" y="42745"/>
                    <a:pt x="637" y="44125"/>
                  </a:cubicBezTo>
                  <a:cubicBezTo>
                    <a:pt x="1008" y="45186"/>
                    <a:pt x="1698" y="46035"/>
                    <a:pt x="2547" y="46725"/>
                  </a:cubicBezTo>
                  <a:cubicBezTo>
                    <a:pt x="3555" y="47468"/>
                    <a:pt x="4670" y="48105"/>
                    <a:pt x="5890" y="48582"/>
                  </a:cubicBezTo>
                  <a:cubicBezTo>
                    <a:pt x="9976" y="50280"/>
                    <a:pt x="14327" y="51554"/>
                    <a:pt x="18732" y="52244"/>
                  </a:cubicBezTo>
                  <a:cubicBezTo>
                    <a:pt x="25206" y="53464"/>
                    <a:pt x="31786" y="53836"/>
                    <a:pt x="38365" y="54154"/>
                  </a:cubicBezTo>
                  <a:cubicBezTo>
                    <a:pt x="40822" y="54267"/>
                    <a:pt x="43271" y="54329"/>
                    <a:pt x="45712" y="54329"/>
                  </a:cubicBezTo>
                  <a:cubicBezTo>
                    <a:pt x="54769" y="54329"/>
                    <a:pt x="63720" y="53470"/>
                    <a:pt x="72539" y="51129"/>
                  </a:cubicBezTo>
                  <a:cubicBezTo>
                    <a:pt x="76147" y="50174"/>
                    <a:pt x="79809" y="49219"/>
                    <a:pt x="83152" y="47521"/>
                  </a:cubicBezTo>
                  <a:cubicBezTo>
                    <a:pt x="84160" y="47097"/>
                    <a:pt x="85062" y="46513"/>
                    <a:pt x="85911" y="45823"/>
                  </a:cubicBezTo>
                  <a:cubicBezTo>
                    <a:pt x="87715" y="44231"/>
                    <a:pt x="87078" y="41260"/>
                    <a:pt x="84743" y="40623"/>
                  </a:cubicBezTo>
                  <a:cubicBezTo>
                    <a:pt x="84209" y="40417"/>
                    <a:pt x="83642" y="40339"/>
                    <a:pt x="83093" y="40339"/>
                  </a:cubicBezTo>
                  <a:cubicBezTo>
                    <a:pt x="82934" y="40339"/>
                    <a:pt x="82776" y="40346"/>
                    <a:pt x="82621" y="40357"/>
                  </a:cubicBezTo>
                  <a:cubicBezTo>
                    <a:pt x="81400" y="40517"/>
                    <a:pt x="80180" y="40676"/>
                    <a:pt x="79013" y="40888"/>
                  </a:cubicBezTo>
                  <a:cubicBezTo>
                    <a:pt x="76699" y="41296"/>
                    <a:pt x="74386" y="41486"/>
                    <a:pt x="72073" y="41486"/>
                  </a:cubicBezTo>
                  <a:cubicBezTo>
                    <a:pt x="70778" y="41486"/>
                    <a:pt x="69483" y="41427"/>
                    <a:pt x="68188" y="41313"/>
                  </a:cubicBezTo>
                  <a:cubicBezTo>
                    <a:pt x="68188" y="40941"/>
                    <a:pt x="68188" y="40623"/>
                    <a:pt x="68241" y="40251"/>
                  </a:cubicBezTo>
                  <a:cubicBezTo>
                    <a:pt x="69514" y="34945"/>
                    <a:pt x="70682" y="29639"/>
                    <a:pt x="72486" y="24491"/>
                  </a:cubicBezTo>
                  <a:cubicBezTo>
                    <a:pt x="73759" y="21095"/>
                    <a:pt x="74714" y="17593"/>
                    <a:pt x="75351" y="14038"/>
                  </a:cubicBezTo>
                  <a:cubicBezTo>
                    <a:pt x="76094" y="9156"/>
                    <a:pt x="74502" y="5972"/>
                    <a:pt x="70098" y="3796"/>
                  </a:cubicBezTo>
                  <a:cubicBezTo>
                    <a:pt x="69355" y="3425"/>
                    <a:pt x="68559" y="3107"/>
                    <a:pt x="67763" y="2894"/>
                  </a:cubicBezTo>
                  <a:cubicBezTo>
                    <a:pt x="62510" y="1355"/>
                    <a:pt x="57150" y="453"/>
                    <a:pt x="51738" y="135"/>
                  </a:cubicBezTo>
                  <a:cubicBezTo>
                    <a:pt x="49577" y="42"/>
                    <a:pt x="47423" y="1"/>
                    <a:pt x="45276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63"/>
            <p:cNvSpPr/>
            <p:nvPr/>
          </p:nvSpPr>
          <p:spPr>
            <a:xfrm>
              <a:off x="1531425" y="2182296"/>
              <a:ext cx="513315" cy="23903"/>
            </a:xfrm>
            <a:custGeom>
              <a:avLst/>
              <a:gdLst/>
              <a:ahLst/>
              <a:cxnLst/>
              <a:rect l="l" t="t" r="r" b="b"/>
              <a:pathLst>
                <a:path w="46750" h="2177" extrusionOk="0">
                  <a:moveTo>
                    <a:pt x="975" y="1"/>
                  </a:moveTo>
                  <a:cubicBezTo>
                    <a:pt x="796" y="1"/>
                    <a:pt x="611" y="14"/>
                    <a:pt x="425" y="41"/>
                  </a:cubicBezTo>
                  <a:cubicBezTo>
                    <a:pt x="160" y="41"/>
                    <a:pt x="0" y="253"/>
                    <a:pt x="53" y="518"/>
                  </a:cubicBezTo>
                  <a:cubicBezTo>
                    <a:pt x="53" y="678"/>
                    <a:pt x="160" y="943"/>
                    <a:pt x="266" y="943"/>
                  </a:cubicBezTo>
                  <a:cubicBezTo>
                    <a:pt x="690" y="1102"/>
                    <a:pt x="1062" y="1208"/>
                    <a:pt x="1486" y="1261"/>
                  </a:cubicBezTo>
                  <a:cubicBezTo>
                    <a:pt x="3025" y="1420"/>
                    <a:pt x="4511" y="1580"/>
                    <a:pt x="5997" y="1686"/>
                  </a:cubicBezTo>
                  <a:cubicBezTo>
                    <a:pt x="11568" y="2004"/>
                    <a:pt x="17140" y="2110"/>
                    <a:pt x="22659" y="2163"/>
                  </a:cubicBezTo>
                  <a:cubicBezTo>
                    <a:pt x="24649" y="2163"/>
                    <a:pt x="26652" y="2177"/>
                    <a:pt x="28648" y="2177"/>
                  </a:cubicBezTo>
                  <a:cubicBezTo>
                    <a:pt x="30645" y="2177"/>
                    <a:pt x="32635" y="2163"/>
                    <a:pt x="34598" y="2110"/>
                  </a:cubicBezTo>
                  <a:cubicBezTo>
                    <a:pt x="38313" y="2057"/>
                    <a:pt x="41974" y="1792"/>
                    <a:pt x="45636" y="1633"/>
                  </a:cubicBezTo>
                  <a:cubicBezTo>
                    <a:pt x="45699" y="1633"/>
                    <a:pt x="45766" y="1634"/>
                    <a:pt x="45833" y="1634"/>
                  </a:cubicBezTo>
                  <a:cubicBezTo>
                    <a:pt x="46272" y="1634"/>
                    <a:pt x="46750" y="1594"/>
                    <a:pt x="46750" y="996"/>
                  </a:cubicBezTo>
                  <a:cubicBezTo>
                    <a:pt x="46750" y="398"/>
                    <a:pt x="46272" y="358"/>
                    <a:pt x="45833" y="358"/>
                  </a:cubicBezTo>
                  <a:cubicBezTo>
                    <a:pt x="45766" y="358"/>
                    <a:pt x="45699" y="359"/>
                    <a:pt x="45636" y="359"/>
                  </a:cubicBezTo>
                  <a:cubicBezTo>
                    <a:pt x="45423" y="359"/>
                    <a:pt x="45158" y="465"/>
                    <a:pt x="44946" y="465"/>
                  </a:cubicBezTo>
                  <a:cubicBezTo>
                    <a:pt x="41550" y="624"/>
                    <a:pt x="38153" y="784"/>
                    <a:pt x="34810" y="943"/>
                  </a:cubicBezTo>
                  <a:cubicBezTo>
                    <a:pt x="33011" y="1000"/>
                    <a:pt x="31212" y="1023"/>
                    <a:pt x="29412" y="1023"/>
                  </a:cubicBezTo>
                  <a:cubicBezTo>
                    <a:pt x="24579" y="1023"/>
                    <a:pt x="19745" y="861"/>
                    <a:pt x="14911" y="784"/>
                  </a:cubicBezTo>
                  <a:cubicBezTo>
                    <a:pt x="10401" y="784"/>
                    <a:pt x="5944" y="518"/>
                    <a:pt x="1486" y="41"/>
                  </a:cubicBezTo>
                  <a:cubicBezTo>
                    <a:pt x="1327" y="14"/>
                    <a:pt x="1155" y="1"/>
                    <a:pt x="9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63"/>
            <p:cNvSpPr/>
            <p:nvPr/>
          </p:nvSpPr>
          <p:spPr>
            <a:xfrm>
              <a:off x="1529097" y="2133216"/>
              <a:ext cx="512733" cy="27252"/>
            </a:xfrm>
            <a:custGeom>
              <a:avLst/>
              <a:gdLst/>
              <a:ahLst/>
              <a:cxnLst/>
              <a:rect l="l" t="t" r="r" b="b"/>
              <a:pathLst>
                <a:path w="46697" h="2482" extrusionOk="0">
                  <a:moveTo>
                    <a:pt x="478" y="0"/>
                  </a:moveTo>
                  <a:cubicBezTo>
                    <a:pt x="212" y="53"/>
                    <a:pt x="0" y="266"/>
                    <a:pt x="0" y="531"/>
                  </a:cubicBezTo>
                  <a:cubicBezTo>
                    <a:pt x="0" y="743"/>
                    <a:pt x="159" y="956"/>
                    <a:pt x="425" y="1062"/>
                  </a:cubicBezTo>
                  <a:cubicBezTo>
                    <a:pt x="637" y="1115"/>
                    <a:pt x="902" y="1168"/>
                    <a:pt x="1115" y="1168"/>
                  </a:cubicBezTo>
                  <a:cubicBezTo>
                    <a:pt x="3980" y="1380"/>
                    <a:pt x="6792" y="1645"/>
                    <a:pt x="9605" y="1751"/>
                  </a:cubicBezTo>
                  <a:cubicBezTo>
                    <a:pt x="15002" y="1901"/>
                    <a:pt x="20400" y="2287"/>
                    <a:pt x="26019" y="2287"/>
                  </a:cubicBezTo>
                  <a:cubicBezTo>
                    <a:pt x="26366" y="2287"/>
                    <a:pt x="26714" y="2285"/>
                    <a:pt x="27063" y="2282"/>
                  </a:cubicBezTo>
                  <a:cubicBezTo>
                    <a:pt x="29769" y="2415"/>
                    <a:pt x="32475" y="2481"/>
                    <a:pt x="35182" y="2481"/>
                  </a:cubicBezTo>
                  <a:cubicBezTo>
                    <a:pt x="37888" y="2481"/>
                    <a:pt x="40594" y="2415"/>
                    <a:pt x="43300" y="2282"/>
                  </a:cubicBezTo>
                  <a:cubicBezTo>
                    <a:pt x="44149" y="2229"/>
                    <a:pt x="44999" y="2123"/>
                    <a:pt x="45794" y="2017"/>
                  </a:cubicBezTo>
                  <a:cubicBezTo>
                    <a:pt x="46219" y="1964"/>
                    <a:pt x="46697" y="1858"/>
                    <a:pt x="46590" y="1274"/>
                  </a:cubicBezTo>
                  <a:cubicBezTo>
                    <a:pt x="46484" y="796"/>
                    <a:pt x="46060" y="796"/>
                    <a:pt x="45688" y="796"/>
                  </a:cubicBezTo>
                  <a:cubicBezTo>
                    <a:pt x="44680" y="902"/>
                    <a:pt x="43672" y="1115"/>
                    <a:pt x="42611" y="1115"/>
                  </a:cubicBezTo>
                  <a:cubicBezTo>
                    <a:pt x="39464" y="1164"/>
                    <a:pt x="36305" y="1202"/>
                    <a:pt x="33146" y="1202"/>
                  </a:cubicBezTo>
                  <a:cubicBezTo>
                    <a:pt x="29487" y="1202"/>
                    <a:pt x="25826" y="1151"/>
                    <a:pt x="22181" y="1009"/>
                  </a:cubicBezTo>
                  <a:cubicBezTo>
                    <a:pt x="15336" y="796"/>
                    <a:pt x="8543" y="531"/>
                    <a:pt x="16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3" name="图片 12">
            <a:extLst>
              <a:ext uri="{FF2B5EF4-FFF2-40B4-BE49-F238E27FC236}">
                <a16:creationId xmlns:a16="http://schemas.microsoft.com/office/drawing/2014/main" id="{A8E100B5-6FF4-48E8-A0DB-98A47FFBEB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837473B0-CC2E-450A-ABE3-18F120FF3D39}">
                <a1611:picAttrSrcUrl xmlns:a1611="http://schemas.microsoft.com/office/drawing/2016/11/main" r:id="rId4"/>
              </a:ext>
            </a:extLst>
          </a:blip>
          <a:stretch>
            <a:fillRect/>
          </a:stretch>
        </p:blipFill>
        <p:spPr>
          <a:xfrm>
            <a:off x="2810110" y="1884548"/>
            <a:ext cx="1308233" cy="2304784"/>
          </a:xfrm>
          <a:prstGeom prst="rect">
            <a:avLst/>
          </a:prstGeom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0" name="Google Shape;2440;p64"/>
          <p:cNvSpPr/>
          <p:nvPr/>
        </p:nvSpPr>
        <p:spPr>
          <a:xfrm rot="10800000" flipH="1">
            <a:off x="959625" y="2575118"/>
            <a:ext cx="3404433" cy="2331859"/>
          </a:xfrm>
          <a:custGeom>
            <a:avLst/>
            <a:gdLst/>
            <a:ahLst/>
            <a:cxnLst/>
            <a:rect l="l" t="t" r="r" b="b"/>
            <a:pathLst>
              <a:path w="91807" h="62883" extrusionOk="0">
                <a:moveTo>
                  <a:pt x="38247" y="0"/>
                </a:moveTo>
                <a:cubicBezTo>
                  <a:pt x="23854" y="0"/>
                  <a:pt x="7590" y="8859"/>
                  <a:pt x="3314" y="22470"/>
                </a:cubicBezTo>
                <a:cubicBezTo>
                  <a:pt x="1" y="32971"/>
                  <a:pt x="6307" y="41162"/>
                  <a:pt x="14894" y="46436"/>
                </a:cubicBezTo>
                <a:cubicBezTo>
                  <a:pt x="24149" y="52119"/>
                  <a:pt x="31383" y="60219"/>
                  <a:pt x="42142" y="62423"/>
                </a:cubicBezTo>
                <a:cubicBezTo>
                  <a:pt x="43686" y="62742"/>
                  <a:pt x="45336" y="62882"/>
                  <a:pt x="47024" y="62882"/>
                </a:cubicBezTo>
                <a:cubicBezTo>
                  <a:pt x="50717" y="62882"/>
                  <a:pt x="54589" y="62212"/>
                  <a:pt x="57917" y="61283"/>
                </a:cubicBezTo>
                <a:cubicBezTo>
                  <a:pt x="69497" y="58061"/>
                  <a:pt x="76731" y="44521"/>
                  <a:pt x="82399" y="35615"/>
                </a:cubicBezTo>
                <a:cubicBezTo>
                  <a:pt x="87125" y="28199"/>
                  <a:pt x="91806" y="17744"/>
                  <a:pt x="90727" y="8778"/>
                </a:cubicBezTo>
                <a:cubicBezTo>
                  <a:pt x="90484" y="6848"/>
                  <a:pt x="89922" y="4902"/>
                  <a:pt x="88675" y="3413"/>
                </a:cubicBezTo>
                <a:cubicBezTo>
                  <a:pt x="87136" y="1604"/>
                  <a:pt x="84685" y="707"/>
                  <a:pt x="82305" y="707"/>
                </a:cubicBezTo>
                <a:cubicBezTo>
                  <a:pt x="82266" y="707"/>
                  <a:pt x="82226" y="708"/>
                  <a:pt x="82186" y="708"/>
                </a:cubicBezTo>
                <a:cubicBezTo>
                  <a:pt x="77886" y="769"/>
                  <a:pt x="74633" y="3443"/>
                  <a:pt x="70895" y="5100"/>
                </a:cubicBezTo>
                <a:cubicBezTo>
                  <a:pt x="68891" y="5989"/>
                  <a:pt x="66718" y="6445"/>
                  <a:pt x="64532" y="6445"/>
                </a:cubicBezTo>
                <a:cubicBezTo>
                  <a:pt x="64363" y="6445"/>
                  <a:pt x="64194" y="6443"/>
                  <a:pt x="64026" y="6437"/>
                </a:cubicBezTo>
                <a:lnTo>
                  <a:pt x="64011" y="6437"/>
                </a:lnTo>
                <a:cubicBezTo>
                  <a:pt x="62157" y="6361"/>
                  <a:pt x="60318" y="6042"/>
                  <a:pt x="58524" y="5480"/>
                </a:cubicBezTo>
                <a:cubicBezTo>
                  <a:pt x="54239" y="4188"/>
                  <a:pt x="50242" y="2030"/>
                  <a:pt x="45896" y="921"/>
                </a:cubicBezTo>
                <a:cubicBezTo>
                  <a:pt x="43466" y="299"/>
                  <a:pt x="40888" y="0"/>
                  <a:pt x="3824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1" name="Google Shape;2441;p64"/>
          <p:cNvSpPr txBox="1">
            <a:spLocks noGrp="1"/>
          </p:cNvSpPr>
          <p:nvPr>
            <p:ph type="subTitle" idx="1"/>
          </p:nvPr>
        </p:nvSpPr>
        <p:spPr>
          <a:xfrm>
            <a:off x="5673825" y="1671550"/>
            <a:ext cx="2842500" cy="14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Do you have any questions?</a:t>
            </a:r>
            <a:endParaRPr/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youremail@freepik.com </a:t>
            </a:r>
            <a:endParaRPr/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+91  620 421 838 </a:t>
            </a:r>
            <a:endParaRPr/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yourcompany.com</a:t>
            </a:r>
            <a:endParaRPr/>
          </a:p>
        </p:txBody>
      </p:sp>
      <p:sp>
        <p:nvSpPr>
          <p:cNvPr id="2443" name="Google Shape;2443;p64"/>
          <p:cNvSpPr txBox="1">
            <a:spLocks noGrp="1"/>
          </p:cNvSpPr>
          <p:nvPr>
            <p:ph type="title"/>
          </p:nvPr>
        </p:nvSpPr>
        <p:spPr>
          <a:xfrm>
            <a:off x="1003750" y="378525"/>
            <a:ext cx="3969000" cy="93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Thanks!</a:t>
            </a:r>
            <a:endParaRPr/>
          </a:p>
        </p:txBody>
      </p:sp>
      <p:grpSp>
        <p:nvGrpSpPr>
          <p:cNvPr id="2444" name="Google Shape;2444;p64"/>
          <p:cNvGrpSpPr/>
          <p:nvPr/>
        </p:nvGrpSpPr>
        <p:grpSpPr>
          <a:xfrm>
            <a:off x="7163817" y="922982"/>
            <a:ext cx="356865" cy="356865"/>
            <a:chOff x="7163817" y="1644982"/>
            <a:chExt cx="356865" cy="356865"/>
          </a:xfrm>
        </p:grpSpPr>
        <p:sp>
          <p:nvSpPr>
            <p:cNvPr id="2445" name="Google Shape;2445;p64"/>
            <p:cNvSpPr/>
            <p:nvPr/>
          </p:nvSpPr>
          <p:spPr>
            <a:xfrm>
              <a:off x="7163817" y="1644982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64"/>
            <p:cNvSpPr/>
            <p:nvPr/>
          </p:nvSpPr>
          <p:spPr>
            <a:xfrm>
              <a:off x="7225867" y="1722186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7" name="Google Shape;2447;p64"/>
          <p:cNvGrpSpPr/>
          <p:nvPr/>
        </p:nvGrpSpPr>
        <p:grpSpPr>
          <a:xfrm>
            <a:off x="7612250" y="922982"/>
            <a:ext cx="356865" cy="356498"/>
            <a:chOff x="7612250" y="1644982"/>
            <a:chExt cx="356865" cy="356498"/>
          </a:xfrm>
        </p:grpSpPr>
        <p:sp>
          <p:nvSpPr>
            <p:cNvPr id="2448" name="Google Shape;2448;p64"/>
            <p:cNvSpPr/>
            <p:nvPr/>
          </p:nvSpPr>
          <p:spPr>
            <a:xfrm>
              <a:off x="7612250" y="1644982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64"/>
            <p:cNvSpPr/>
            <p:nvPr/>
          </p:nvSpPr>
          <p:spPr>
            <a:xfrm>
              <a:off x="7676582" y="1708921"/>
              <a:ext cx="228595" cy="228595"/>
            </a:xfrm>
            <a:custGeom>
              <a:avLst/>
              <a:gdLst/>
              <a:ahLst/>
              <a:cxnLst/>
              <a:rect l="l" t="t" r="r" b="b"/>
              <a:pathLst>
                <a:path w="8720" h="8720" extrusionOk="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64"/>
            <p:cNvSpPr/>
            <p:nvPr/>
          </p:nvSpPr>
          <p:spPr>
            <a:xfrm>
              <a:off x="7710268" y="1763055"/>
              <a:ext cx="140408" cy="120274"/>
            </a:xfrm>
            <a:custGeom>
              <a:avLst/>
              <a:gdLst/>
              <a:ahLst/>
              <a:cxnLst/>
              <a:rect l="l" t="t" r="r" b="b"/>
              <a:pathLst>
                <a:path w="5356" h="4588" extrusionOk="0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64"/>
            <p:cNvSpPr/>
            <p:nvPr/>
          </p:nvSpPr>
          <p:spPr>
            <a:xfrm>
              <a:off x="7837018" y="1738072"/>
              <a:ext cx="31065" cy="31039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2" name="Google Shape;2452;p64"/>
          <p:cNvGrpSpPr/>
          <p:nvPr/>
        </p:nvGrpSpPr>
        <p:grpSpPr>
          <a:xfrm>
            <a:off x="8060684" y="922982"/>
            <a:ext cx="356865" cy="356498"/>
            <a:chOff x="8060684" y="1644982"/>
            <a:chExt cx="356865" cy="356498"/>
          </a:xfrm>
        </p:grpSpPr>
        <p:sp>
          <p:nvSpPr>
            <p:cNvPr id="2453" name="Google Shape;2453;p64"/>
            <p:cNvSpPr/>
            <p:nvPr/>
          </p:nvSpPr>
          <p:spPr>
            <a:xfrm>
              <a:off x="8060684" y="1644982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64"/>
            <p:cNvSpPr/>
            <p:nvPr/>
          </p:nvSpPr>
          <p:spPr>
            <a:xfrm>
              <a:off x="8145830" y="1791813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64"/>
            <p:cNvSpPr/>
            <p:nvPr/>
          </p:nvSpPr>
          <p:spPr>
            <a:xfrm>
              <a:off x="8129918" y="1722028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64"/>
            <p:cNvSpPr/>
            <p:nvPr/>
          </p:nvSpPr>
          <p:spPr>
            <a:xfrm>
              <a:off x="8223401" y="1791786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7" name="Google Shape;2457;p64"/>
          <p:cNvGrpSpPr/>
          <p:nvPr/>
        </p:nvGrpSpPr>
        <p:grpSpPr>
          <a:xfrm>
            <a:off x="571166" y="1598223"/>
            <a:ext cx="4119743" cy="3154681"/>
            <a:chOff x="347750" y="237425"/>
            <a:chExt cx="6788175" cy="5198025"/>
          </a:xfrm>
        </p:grpSpPr>
        <p:sp>
          <p:nvSpPr>
            <p:cNvPr id="2458" name="Google Shape;2458;p64"/>
            <p:cNvSpPr/>
            <p:nvPr/>
          </p:nvSpPr>
          <p:spPr>
            <a:xfrm>
              <a:off x="2648375" y="1548400"/>
              <a:ext cx="2394525" cy="1358600"/>
            </a:xfrm>
            <a:custGeom>
              <a:avLst/>
              <a:gdLst/>
              <a:ahLst/>
              <a:cxnLst/>
              <a:rect l="l" t="t" r="r" b="b"/>
              <a:pathLst>
                <a:path w="95781" h="54344" extrusionOk="0">
                  <a:moveTo>
                    <a:pt x="22648" y="1"/>
                  </a:moveTo>
                  <a:cubicBezTo>
                    <a:pt x="22648" y="1"/>
                    <a:pt x="22652" y="5"/>
                    <a:pt x="22660" y="13"/>
                  </a:cubicBezTo>
                  <a:lnTo>
                    <a:pt x="22660" y="13"/>
                  </a:lnTo>
                  <a:cubicBezTo>
                    <a:pt x="22684" y="5"/>
                    <a:pt x="22696" y="1"/>
                    <a:pt x="22696" y="1"/>
                  </a:cubicBezTo>
                  <a:close/>
                  <a:moveTo>
                    <a:pt x="22660" y="13"/>
                  </a:moveTo>
                  <a:cubicBezTo>
                    <a:pt x="21648" y="342"/>
                    <a:pt x="0" y="7831"/>
                    <a:pt x="15383" y="39883"/>
                  </a:cubicBezTo>
                  <a:cubicBezTo>
                    <a:pt x="20575" y="50718"/>
                    <a:pt x="30891" y="54344"/>
                    <a:pt x="42374" y="54344"/>
                  </a:cubicBezTo>
                  <a:cubicBezTo>
                    <a:pt x="65614" y="54344"/>
                    <a:pt x="93635" y="39493"/>
                    <a:pt x="93635" y="39493"/>
                  </a:cubicBezTo>
                  <a:lnTo>
                    <a:pt x="95780" y="27206"/>
                  </a:lnTo>
                  <a:lnTo>
                    <a:pt x="95780" y="27206"/>
                  </a:lnTo>
                  <a:cubicBezTo>
                    <a:pt x="93302" y="27463"/>
                    <a:pt x="90849" y="27584"/>
                    <a:pt x="88429" y="27584"/>
                  </a:cubicBezTo>
                  <a:cubicBezTo>
                    <a:pt x="52253" y="27584"/>
                    <a:pt x="23343" y="653"/>
                    <a:pt x="22660" y="13"/>
                  </a:cubicBezTo>
                  <a:close/>
                </a:path>
              </a:pathLst>
            </a:custGeom>
            <a:solidFill>
              <a:srgbClr val="82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64"/>
            <p:cNvSpPr/>
            <p:nvPr/>
          </p:nvSpPr>
          <p:spPr>
            <a:xfrm>
              <a:off x="2600250" y="1285125"/>
              <a:ext cx="1010475" cy="1755225"/>
            </a:xfrm>
            <a:custGeom>
              <a:avLst/>
              <a:gdLst/>
              <a:ahLst/>
              <a:cxnLst/>
              <a:rect l="l" t="t" r="r" b="b"/>
              <a:pathLst>
                <a:path w="40419" h="70209" extrusionOk="0">
                  <a:moveTo>
                    <a:pt x="19112" y="1"/>
                  </a:moveTo>
                  <a:cubicBezTo>
                    <a:pt x="19112" y="1"/>
                    <a:pt x="0" y="20234"/>
                    <a:pt x="780" y="22087"/>
                  </a:cubicBezTo>
                  <a:cubicBezTo>
                    <a:pt x="1560" y="23891"/>
                    <a:pt x="32276" y="70208"/>
                    <a:pt x="32276" y="70208"/>
                  </a:cubicBezTo>
                  <a:cubicBezTo>
                    <a:pt x="32276" y="70208"/>
                    <a:pt x="33836" y="50852"/>
                    <a:pt x="33105" y="39151"/>
                  </a:cubicBezTo>
                  <a:cubicBezTo>
                    <a:pt x="32373" y="27450"/>
                    <a:pt x="40418" y="16821"/>
                    <a:pt x="40418" y="16821"/>
                  </a:cubicBezTo>
                  <a:lnTo>
                    <a:pt x="19112" y="1"/>
                  </a:lnTo>
                  <a:close/>
                </a:path>
              </a:pathLst>
            </a:custGeom>
            <a:solidFill>
              <a:srgbClr val="EE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64"/>
            <p:cNvSpPr/>
            <p:nvPr/>
          </p:nvSpPr>
          <p:spPr>
            <a:xfrm>
              <a:off x="3419325" y="1827525"/>
              <a:ext cx="442475" cy="1078825"/>
            </a:xfrm>
            <a:custGeom>
              <a:avLst/>
              <a:gdLst/>
              <a:ahLst/>
              <a:cxnLst/>
              <a:rect l="l" t="t" r="r" b="b"/>
              <a:pathLst>
                <a:path w="17699" h="43153" extrusionOk="0">
                  <a:moveTo>
                    <a:pt x="4681" y="1"/>
                  </a:moveTo>
                  <a:cubicBezTo>
                    <a:pt x="4388" y="586"/>
                    <a:pt x="4096" y="1220"/>
                    <a:pt x="3803" y="1854"/>
                  </a:cubicBezTo>
                  <a:cubicBezTo>
                    <a:pt x="6826" y="6095"/>
                    <a:pt x="10483" y="13213"/>
                    <a:pt x="10775" y="20819"/>
                  </a:cubicBezTo>
                  <a:cubicBezTo>
                    <a:pt x="11214" y="20819"/>
                    <a:pt x="11653" y="20771"/>
                    <a:pt x="12141" y="20771"/>
                  </a:cubicBezTo>
                  <a:cubicBezTo>
                    <a:pt x="12189" y="18869"/>
                    <a:pt x="11994" y="17016"/>
                    <a:pt x="11653" y="15212"/>
                  </a:cubicBezTo>
                  <a:cubicBezTo>
                    <a:pt x="10580" y="10191"/>
                    <a:pt x="7606" y="4584"/>
                    <a:pt x="4681" y="1"/>
                  </a:cubicBezTo>
                  <a:close/>
                  <a:moveTo>
                    <a:pt x="6095" y="35348"/>
                  </a:moveTo>
                  <a:cubicBezTo>
                    <a:pt x="4340" y="37591"/>
                    <a:pt x="2292" y="39590"/>
                    <a:pt x="1" y="41248"/>
                  </a:cubicBezTo>
                  <a:lnTo>
                    <a:pt x="1" y="41638"/>
                  </a:lnTo>
                  <a:cubicBezTo>
                    <a:pt x="3598" y="42619"/>
                    <a:pt x="7329" y="43152"/>
                    <a:pt x="11109" y="43152"/>
                  </a:cubicBezTo>
                  <a:cubicBezTo>
                    <a:pt x="11274" y="43152"/>
                    <a:pt x="11439" y="43151"/>
                    <a:pt x="11604" y="43149"/>
                  </a:cubicBezTo>
                  <a:cubicBezTo>
                    <a:pt x="13018" y="43149"/>
                    <a:pt x="14432" y="43100"/>
                    <a:pt x="15846" y="43003"/>
                  </a:cubicBezTo>
                  <a:cubicBezTo>
                    <a:pt x="16480" y="42223"/>
                    <a:pt x="17065" y="41492"/>
                    <a:pt x="17699" y="40809"/>
                  </a:cubicBezTo>
                  <a:lnTo>
                    <a:pt x="16870" y="40809"/>
                  </a:lnTo>
                  <a:cubicBezTo>
                    <a:pt x="16604" y="40813"/>
                    <a:pt x="16338" y="40815"/>
                    <a:pt x="16071" y="40815"/>
                  </a:cubicBezTo>
                  <a:cubicBezTo>
                    <a:pt x="13161" y="40815"/>
                    <a:pt x="10217" y="40573"/>
                    <a:pt x="7314" y="40126"/>
                  </a:cubicBezTo>
                  <a:cubicBezTo>
                    <a:pt x="7314" y="40126"/>
                    <a:pt x="8094" y="38517"/>
                    <a:pt x="8971" y="36031"/>
                  </a:cubicBezTo>
                  <a:cubicBezTo>
                    <a:pt x="8045" y="35836"/>
                    <a:pt x="7119" y="35641"/>
                    <a:pt x="6144" y="35348"/>
                  </a:cubicBezTo>
                  <a:close/>
                </a:path>
              </a:pathLst>
            </a:custGeom>
            <a:solidFill>
              <a:srgbClr val="82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64"/>
            <p:cNvSpPr/>
            <p:nvPr/>
          </p:nvSpPr>
          <p:spPr>
            <a:xfrm>
              <a:off x="3214550" y="1548400"/>
              <a:ext cx="320600" cy="1320075"/>
            </a:xfrm>
            <a:custGeom>
              <a:avLst/>
              <a:gdLst/>
              <a:ahLst/>
              <a:cxnLst/>
              <a:rect l="l" t="t" r="r" b="b"/>
              <a:pathLst>
                <a:path w="12824" h="52803" extrusionOk="0">
                  <a:moveTo>
                    <a:pt x="1" y="1"/>
                  </a:moveTo>
                  <a:lnTo>
                    <a:pt x="1" y="1"/>
                  </a:lnTo>
                  <a:cubicBezTo>
                    <a:pt x="2877" y="3121"/>
                    <a:pt x="6485" y="7022"/>
                    <a:pt x="9410" y="9996"/>
                  </a:cubicBezTo>
                  <a:cubicBezTo>
                    <a:pt x="10337" y="10971"/>
                    <a:pt x="11166" y="11995"/>
                    <a:pt x="11897" y="13067"/>
                  </a:cubicBezTo>
                  <a:cubicBezTo>
                    <a:pt x="12238" y="12433"/>
                    <a:pt x="12531" y="11800"/>
                    <a:pt x="12823" y="11215"/>
                  </a:cubicBezTo>
                  <a:cubicBezTo>
                    <a:pt x="12238" y="10337"/>
                    <a:pt x="11702" y="9508"/>
                    <a:pt x="11166" y="8728"/>
                  </a:cubicBezTo>
                  <a:cubicBezTo>
                    <a:pt x="7265" y="6095"/>
                    <a:pt x="3511" y="3170"/>
                    <a:pt x="1" y="1"/>
                  </a:cubicBezTo>
                  <a:close/>
                  <a:moveTo>
                    <a:pt x="8192" y="52413"/>
                  </a:moveTo>
                  <a:lnTo>
                    <a:pt x="7850" y="52705"/>
                  </a:lnTo>
                  <a:lnTo>
                    <a:pt x="8192" y="52803"/>
                  </a:lnTo>
                  <a:lnTo>
                    <a:pt x="8192" y="52413"/>
                  </a:lnTo>
                  <a:close/>
                </a:path>
              </a:pathLst>
            </a:custGeom>
            <a:solidFill>
              <a:srgbClr val="EDE4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64"/>
            <p:cNvSpPr/>
            <p:nvPr/>
          </p:nvSpPr>
          <p:spPr>
            <a:xfrm>
              <a:off x="3504650" y="1756850"/>
              <a:ext cx="836175" cy="426625"/>
            </a:xfrm>
            <a:custGeom>
              <a:avLst/>
              <a:gdLst/>
              <a:ahLst/>
              <a:cxnLst/>
              <a:rect l="l" t="t" r="r" b="b"/>
              <a:pathLst>
                <a:path w="33447" h="17065" extrusionOk="0">
                  <a:moveTo>
                    <a:pt x="0" y="0"/>
                  </a:moveTo>
                  <a:lnTo>
                    <a:pt x="33" y="17"/>
                  </a:lnTo>
                  <a:lnTo>
                    <a:pt x="33" y="17"/>
                  </a:lnTo>
                  <a:cubicBezTo>
                    <a:pt x="18" y="6"/>
                    <a:pt x="8" y="0"/>
                    <a:pt x="0" y="0"/>
                  </a:cubicBezTo>
                  <a:close/>
                  <a:moveTo>
                    <a:pt x="33" y="17"/>
                  </a:moveTo>
                  <a:cubicBezTo>
                    <a:pt x="712" y="530"/>
                    <a:pt x="9486" y="12769"/>
                    <a:pt x="33446" y="17064"/>
                  </a:cubicBezTo>
                  <a:lnTo>
                    <a:pt x="33" y="17"/>
                  </a:lnTo>
                  <a:close/>
                </a:path>
              </a:pathLst>
            </a:custGeom>
            <a:solidFill>
              <a:srgbClr val="9E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64"/>
            <p:cNvSpPr/>
            <p:nvPr/>
          </p:nvSpPr>
          <p:spPr>
            <a:xfrm>
              <a:off x="1126625" y="1364800"/>
              <a:ext cx="2250075" cy="2088750"/>
            </a:xfrm>
            <a:custGeom>
              <a:avLst/>
              <a:gdLst/>
              <a:ahLst/>
              <a:cxnLst/>
              <a:rect l="l" t="t" r="r" b="b"/>
              <a:pathLst>
                <a:path w="90003" h="83550" extrusionOk="0">
                  <a:moveTo>
                    <a:pt x="55459" y="1"/>
                  </a:moveTo>
                  <a:cubicBezTo>
                    <a:pt x="54187" y="1"/>
                    <a:pt x="53436" y="32"/>
                    <a:pt x="53436" y="32"/>
                  </a:cubicBezTo>
                  <a:cubicBezTo>
                    <a:pt x="0" y="16170"/>
                    <a:pt x="51339" y="83549"/>
                    <a:pt x="51339" y="83549"/>
                  </a:cubicBezTo>
                  <a:lnTo>
                    <a:pt x="77033" y="81063"/>
                  </a:lnTo>
                  <a:cubicBezTo>
                    <a:pt x="77033" y="81063"/>
                    <a:pt x="90002" y="13049"/>
                    <a:pt x="81762" y="6126"/>
                  </a:cubicBezTo>
                  <a:cubicBezTo>
                    <a:pt x="75154" y="540"/>
                    <a:pt x="60770" y="1"/>
                    <a:pt x="55459" y="1"/>
                  </a:cubicBezTo>
                  <a:close/>
                </a:path>
              </a:pathLst>
            </a:custGeom>
            <a:solidFill>
              <a:srgbClr val="EE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64"/>
            <p:cNvSpPr/>
            <p:nvPr/>
          </p:nvSpPr>
          <p:spPr>
            <a:xfrm>
              <a:off x="2290650" y="3017150"/>
              <a:ext cx="826425" cy="376675"/>
            </a:xfrm>
            <a:custGeom>
              <a:avLst/>
              <a:gdLst/>
              <a:ahLst/>
              <a:cxnLst/>
              <a:rect l="l" t="t" r="r" b="b"/>
              <a:pathLst>
                <a:path w="33057" h="15067" extrusionOk="0">
                  <a:moveTo>
                    <a:pt x="33056" y="1"/>
                  </a:moveTo>
                  <a:lnTo>
                    <a:pt x="33056" y="1"/>
                  </a:lnTo>
                  <a:cubicBezTo>
                    <a:pt x="28181" y="1902"/>
                    <a:pt x="23110" y="3170"/>
                    <a:pt x="17893" y="3706"/>
                  </a:cubicBezTo>
                  <a:cubicBezTo>
                    <a:pt x="12384" y="7119"/>
                    <a:pt x="6338" y="9411"/>
                    <a:pt x="0" y="10532"/>
                  </a:cubicBezTo>
                  <a:cubicBezTo>
                    <a:pt x="683" y="11605"/>
                    <a:pt x="1365" y="12580"/>
                    <a:pt x="1951" y="13457"/>
                  </a:cubicBezTo>
                  <a:lnTo>
                    <a:pt x="17650" y="6924"/>
                  </a:lnTo>
                  <a:lnTo>
                    <a:pt x="25548" y="7899"/>
                  </a:lnTo>
                  <a:lnTo>
                    <a:pt x="25548" y="15066"/>
                  </a:lnTo>
                  <a:lnTo>
                    <a:pt x="26718" y="14920"/>
                  </a:lnTo>
                  <a:lnTo>
                    <a:pt x="29253" y="14628"/>
                  </a:lnTo>
                  <a:lnTo>
                    <a:pt x="30570" y="14481"/>
                  </a:lnTo>
                  <a:cubicBezTo>
                    <a:pt x="30814" y="12970"/>
                    <a:pt x="31837" y="7460"/>
                    <a:pt x="33056" y="1"/>
                  </a:cubicBezTo>
                  <a:close/>
                </a:path>
              </a:pathLst>
            </a:custGeom>
            <a:solidFill>
              <a:srgbClr val="EDE4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64"/>
            <p:cNvSpPr/>
            <p:nvPr/>
          </p:nvSpPr>
          <p:spPr>
            <a:xfrm>
              <a:off x="1605550" y="1365575"/>
              <a:ext cx="2005175" cy="1726925"/>
            </a:xfrm>
            <a:custGeom>
              <a:avLst/>
              <a:gdLst/>
              <a:ahLst/>
              <a:cxnLst/>
              <a:rect l="l" t="t" r="r" b="b"/>
              <a:pathLst>
                <a:path w="80207" h="69077" extrusionOk="0">
                  <a:moveTo>
                    <a:pt x="34279" y="1"/>
                  </a:moveTo>
                  <a:cubicBezTo>
                    <a:pt x="34279" y="1"/>
                    <a:pt x="29208" y="683"/>
                    <a:pt x="25844" y="2097"/>
                  </a:cubicBezTo>
                  <a:cubicBezTo>
                    <a:pt x="22529" y="3560"/>
                    <a:pt x="21944" y="5169"/>
                    <a:pt x="21944" y="5169"/>
                  </a:cubicBezTo>
                  <a:cubicBezTo>
                    <a:pt x="0" y="35125"/>
                    <a:pt x="13978" y="69077"/>
                    <a:pt x="41251" y="69077"/>
                  </a:cubicBezTo>
                  <a:cubicBezTo>
                    <a:pt x="43186" y="69077"/>
                    <a:pt x="45187" y="68906"/>
                    <a:pt x="47248" y="68550"/>
                  </a:cubicBezTo>
                  <a:cubicBezTo>
                    <a:pt x="78353" y="63187"/>
                    <a:pt x="80206" y="30278"/>
                    <a:pt x="80206" y="30278"/>
                  </a:cubicBezTo>
                  <a:cubicBezTo>
                    <a:pt x="80206" y="30278"/>
                    <a:pt x="74355" y="29790"/>
                    <a:pt x="56316" y="24915"/>
                  </a:cubicBezTo>
                  <a:cubicBezTo>
                    <a:pt x="38277" y="20039"/>
                    <a:pt x="34279" y="1"/>
                    <a:pt x="34279" y="1"/>
                  </a:cubicBezTo>
                  <a:close/>
                </a:path>
              </a:pathLst>
            </a:custGeom>
            <a:solidFill>
              <a:srgbClr val="FAD5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64"/>
            <p:cNvSpPr/>
            <p:nvPr/>
          </p:nvSpPr>
          <p:spPr>
            <a:xfrm>
              <a:off x="2375975" y="1983550"/>
              <a:ext cx="609450" cy="591175"/>
            </a:xfrm>
            <a:custGeom>
              <a:avLst/>
              <a:gdLst/>
              <a:ahLst/>
              <a:cxnLst/>
              <a:rect l="l" t="t" r="r" b="b"/>
              <a:pathLst>
                <a:path w="24378" h="23647" extrusionOk="0">
                  <a:moveTo>
                    <a:pt x="24329" y="1"/>
                  </a:moveTo>
                  <a:lnTo>
                    <a:pt x="24287" y="252"/>
                  </a:lnTo>
                  <a:lnTo>
                    <a:pt x="24287" y="252"/>
                  </a:lnTo>
                  <a:cubicBezTo>
                    <a:pt x="24347" y="151"/>
                    <a:pt x="24378" y="98"/>
                    <a:pt x="24378" y="98"/>
                  </a:cubicBezTo>
                  <a:lnTo>
                    <a:pt x="24329" y="1"/>
                  </a:lnTo>
                  <a:close/>
                  <a:moveTo>
                    <a:pt x="24287" y="252"/>
                  </a:moveTo>
                  <a:cubicBezTo>
                    <a:pt x="23568" y="1461"/>
                    <a:pt x="18618" y="9514"/>
                    <a:pt x="10970" y="15407"/>
                  </a:cubicBezTo>
                  <a:cubicBezTo>
                    <a:pt x="6338" y="19015"/>
                    <a:pt x="2438" y="21745"/>
                    <a:pt x="98" y="23306"/>
                  </a:cubicBezTo>
                  <a:lnTo>
                    <a:pt x="341" y="23306"/>
                  </a:lnTo>
                  <a:lnTo>
                    <a:pt x="1219" y="23549"/>
                  </a:lnTo>
                  <a:cubicBezTo>
                    <a:pt x="13700" y="18284"/>
                    <a:pt x="20526" y="9118"/>
                    <a:pt x="24280" y="293"/>
                  </a:cubicBezTo>
                  <a:lnTo>
                    <a:pt x="24287" y="252"/>
                  </a:lnTo>
                  <a:close/>
                  <a:moveTo>
                    <a:pt x="195" y="23354"/>
                  </a:moveTo>
                  <a:lnTo>
                    <a:pt x="0" y="23452"/>
                  </a:lnTo>
                  <a:cubicBezTo>
                    <a:pt x="390" y="23501"/>
                    <a:pt x="780" y="23598"/>
                    <a:pt x="1122" y="23647"/>
                  </a:cubicBezTo>
                  <a:lnTo>
                    <a:pt x="1219" y="23647"/>
                  </a:lnTo>
                  <a:lnTo>
                    <a:pt x="390" y="23403"/>
                  </a:lnTo>
                  <a:lnTo>
                    <a:pt x="195" y="23403"/>
                  </a:lnTo>
                  <a:lnTo>
                    <a:pt x="195" y="23354"/>
                  </a:lnTo>
                  <a:close/>
                </a:path>
              </a:pathLst>
            </a:custGeom>
            <a:solidFill>
              <a:srgbClr val="F9D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64"/>
            <p:cNvSpPr/>
            <p:nvPr/>
          </p:nvSpPr>
          <p:spPr>
            <a:xfrm>
              <a:off x="2063925" y="2087150"/>
              <a:ext cx="314500" cy="482700"/>
            </a:xfrm>
            <a:custGeom>
              <a:avLst/>
              <a:gdLst/>
              <a:ahLst/>
              <a:cxnLst/>
              <a:rect l="l" t="t" r="r" b="b"/>
              <a:pathLst>
                <a:path w="12580" h="19308" extrusionOk="0">
                  <a:moveTo>
                    <a:pt x="1805" y="1"/>
                  </a:moveTo>
                  <a:cubicBezTo>
                    <a:pt x="1464" y="976"/>
                    <a:pt x="1073" y="2000"/>
                    <a:pt x="732" y="3121"/>
                  </a:cubicBezTo>
                  <a:cubicBezTo>
                    <a:pt x="586" y="3511"/>
                    <a:pt x="488" y="3950"/>
                    <a:pt x="342" y="4389"/>
                  </a:cubicBezTo>
                  <a:cubicBezTo>
                    <a:pt x="98" y="5315"/>
                    <a:pt x="1" y="6339"/>
                    <a:pt x="1" y="7314"/>
                  </a:cubicBezTo>
                  <a:cubicBezTo>
                    <a:pt x="1" y="13603"/>
                    <a:pt x="5413" y="17601"/>
                    <a:pt x="12482" y="19308"/>
                  </a:cubicBezTo>
                  <a:lnTo>
                    <a:pt x="12580" y="19210"/>
                  </a:lnTo>
                  <a:cubicBezTo>
                    <a:pt x="3609" y="16870"/>
                    <a:pt x="2000" y="5998"/>
                    <a:pt x="1805" y="1"/>
                  </a:cubicBezTo>
                  <a:close/>
                </a:path>
              </a:pathLst>
            </a:custGeom>
            <a:solidFill>
              <a:srgbClr val="F9D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64"/>
            <p:cNvSpPr/>
            <p:nvPr/>
          </p:nvSpPr>
          <p:spPr>
            <a:xfrm>
              <a:off x="2375975" y="2567400"/>
              <a:ext cx="4900" cy="2450"/>
            </a:xfrm>
            <a:custGeom>
              <a:avLst/>
              <a:gdLst/>
              <a:ahLst/>
              <a:cxnLst/>
              <a:rect l="l" t="t" r="r" b="b"/>
              <a:pathLst>
                <a:path w="196" h="98" extrusionOk="0">
                  <a:moveTo>
                    <a:pt x="49" y="0"/>
                  </a:moveTo>
                  <a:lnTo>
                    <a:pt x="98" y="33"/>
                  </a:lnTo>
                  <a:lnTo>
                    <a:pt x="98" y="33"/>
                  </a:lnTo>
                  <a:lnTo>
                    <a:pt x="146" y="0"/>
                  </a:lnTo>
                  <a:close/>
                  <a:moveTo>
                    <a:pt x="98" y="33"/>
                  </a:moveTo>
                  <a:lnTo>
                    <a:pt x="0" y="98"/>
                  </a:lnTo>
                  <a:lnTo>
                    <a:pt x="195" y="98"/>
                  </a:lnTo>
                  <a:lnTo>
                    <a:pt x="98" y="33"/>
                  </a:lnTo>
                  <a:close/>
                </a:path>
              </a:pathLst>
            </a:custGeom>
            <a:solidFill>
              <a:srgbClr val="F8D3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64"/>
            <p:cNvSpPr/>
            <p:nvPr/>
          </p:nvSpPr>
          <p:spPr>
            <a:xfrm>
              <a:off x="2156575" y="1374100"/>
              <a:ext cx="284025" cy="115825"/>
            </a:xfrm>
            <a:custGeom>
              <a:avLst/>
              <a:gdLst/>
              <a:ahLst/>
              <a:cxnLst/>
              <a:rect l="l" t="t" r="r" b="b"/>
              <a:pathLst>
                <a:path w="11361" h="4633" extrusionOk="0">
                  <a:moveTo>
                    <a:pt x="10141" y="1"/>
                  </a:moveTo>
                  <a:cubicBezTo>
                    <a:pt x="7996" y="391"/>
                    <a:pt x="5851" y="1025"/>
                    <a:pt x="3803" y="1854"/>
                  </a:cubicBezTo>
                  <a:cubicBezTo>
                    <a:pt x="1219" y="2926"/>
                    <a:pt x="293" y="4145"/>
                    <a:pt x="0" y="4633"/>
                  </a:cubicBezTo>
                  <a:cubicBezTo>
                    <a:pt x="585" y="4438"/>
                    <a:pt x="1122" y="4291"/>
                    <a:pt x="1560" y="4145"/>
                  </a:cubicBezTo>
                  <a:cubicBezTo>
                    <a:pt x="1755" y="4194"/>
                    <a:pt x="1902" y="4291"/>
                    <a:pt x="2097" y="4389"/>
                  </a:cubicBezTo>
                  <a:cubicBezTo>
                    <a:pt x="4632" y="1951"/>
                    <a:pt x="8727" y="878"/>
                    <a:pt x="11360" y="391"/>
                  </a:cubicBezTo>
                  <a:cubicBezTo>
                    <a:pt x="10970" y="293"/>
                    <a:pt x="10531" y="147"/>
                    <a:pt x="10141" y="50"/>
                  </a:cubicBezTo>
                  <a:lnTo>
                    <a:pt x="10141" y="1"/>
                  </a:lnTo>
                  <a:close/>
                </a:path>
              </a:pathLst>
            </a:custGeom>
            <a:solidFill>
              <a:srgbClr val="FDE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64"/>
            <p:cNvSpPr/>
            <p:nvPr/>
          </p:nvSpPr>
          <p:spPr>
            <a:xfrm>
              <a:off x="1976175" y="1411900"/>
              <a:ext cx="2063575" cy="1702425"/>
            </a:xfrm>
            <a:custGeom>
              <a:avLst/>
              <a:gdLst/>
              <a:ahLst/>
              <a:cxnLst/>
              <a:rect l="l" t="t" r="r" b="b"/>
              <a:pathLst>
                <a:path w="82543" h="68097" extrusionOk="0">
                  <a:moveTo>
                    <a:pt x="44660" y="0"/>
                  </a:moveTo>
                  <a:cubicBezTo>
                    <a:pt x="44660" y="1"/>
                    <a:pt x="47341" y="46318"/>
                    <a:pt x="1" y="50559"/>
                  </a:cubicBezTo>
                  <a:cubicBezTo>
                    <a:pt x="1" y="50559"/>
                    <a:pt x="5856" y="68096"/>
                    <a:pt x="26806" y="68096"/>
                  </a:cubicBezTo>
                  <a:cubicBezTo>
                    <a:pt x="32136" y="68096"/>
                    <a:pt x="38443" y="66961"/>
                    <a:pt x="45879" y="64113"/>
                  </a:cubicBezTo>
                  <a:cubicBezTo>
                    <a:pt x="82543" y="50121"/>
                    <a:pt x="64894" y="21550"/>
                    <a:pt x="58945" y="15456"/>
                  </a:cubicBezTo>
                  <a:cubicBezTo>
                    <a:pt x="53144" y="9556"/>
                    <a:pt x="44661" y="1"/>
                    <a:pt x="44660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64"/>
            <p:cNvSpPr/>
            <p:nvPr/>
          </p:nvSpPr>
          <p:spPr>
            <a:xfrm>
              <a:off x="2737975" y="1432625"/>
              <a:ext cx="948300" cy="1677200"/>
            </a:xfrm>
            <a:custGeom>
              <a:avLst/>
              <a:gdLst/>
              <a:ahLst/>
              <a:cxnLst/>
              <a:rect l="l" t="t" r="r" b="b"/>
              <a:pathLst>
                <a:path w="37932" h="67088" extrusionOk="0">
                  <a:moveTo>
                    <a:pt x="14919" y="0"/>
                  </a:moveTo>
                  <a:lnTo>
                    <a:pt x="14237" y="195"/>
                  </a:lnTo>
                  <a:lnTo>
                    <a:pt x="14237" y="536"/>
                  </a:lnTo>
                  <a:lnTo>
                    <a:pt x="14237" y="780"/>
                  </a:lnTo>
                  <a:cubicBezTo>
                    <a:pt x="15310" y="1999"/>
                    <a:pt x="17650" y="4729"/>
                    <a:pt x="20039" y="7752"/>
                  </a:cubicBezTo>
                  <a:cubicBezTo>
                    <a:pt x="23208" y="11799"/>
                    <a:pt x="36079" y="25694"/>
                    <a:pt x="32618" y="36567"/>
                  </a:cubicBezTo>
                  <a:cubicBezTo>
                    <a:pt x="33641" y="36664"/>
                    <a:pt x="34714" y="36713"/>
                    <a:pt x="35738" y="36713"/>
                  </a:cubicBezTo>
                  <a:cubicBezTo>
                    <a:pt x="36518" y="36713"/>
                    <a:pt x="37249" y="36713"/>
                    <a:pt x="37932" y="36615"/>
                  </a:cubicBezTo>
                  <a:cubicBezTo>
                    <a:pt x="37688" y="29009"/>
                    <a:pt x="34031" y="21940"/>
                    <a:pt x="30960" y="17650"/>
                  </a:cubicBezTo>
                  <a:cubicBezTo>
                    <a:pt x="30229" y="16577"/>
                    <a:pt x="29400" y="15553"/>
                    <a:pt x="28473" y="14627"/>
                  </a:cubicBezTo>
                  <a:cubicBezTo>
                    <a:pt x="25548" y="11653"/>
                    <a:pt x="21940" y="7752"/>
                    <a:pt x="19064" y="4632"/>
                  </a:cubicBezTo>
                  <a:cubicBezTo>
                    <a:pt x="17260" y="2633"/>
                    <a:pt x="15748" y="975"/>
                    <a:pt x="14919" y="49"/>
                  </a:cubicBezTo>
                  <a:lnTo>
                    <a:pt x="14919" y="0"/>
                  </a:lnTo>
                  <a:close/>
                  <a:moveTo>
                    <a:pt x="25792" y="50657"/>
                  </a:moveTo>
                  <a:cubicBezTo>
                    <a:pt x="21501" y="56702"/>
                    <a:pt x="14822" y="62163"/>
                    <a:pt x="3121" y="65040"/>
                  </a:cubicBezTo>
                  <a:cubicBezTo>
                    <a:pt x="2097" y="65722"/>
                    <a:pt x="1073" y="66454"/>
                    <a:pt x="0" y="67087"/>
                  </a:cubicBezTo>
                  <a:cubicBezTo>
                    <a:pt x="5266" y="66551"/>
                    <a:pt x="10483" y="65235"/>
                    <a:pt x="15407" y="63284"/>
                  </a:cubicBezTo>
                  <a:cubicBezTo>
                    <a:pt x="22915" y="60408"/>
                    <a:pt x="28132" y="56946"/>
                    <a:pt x="31642" y="53192"/>
                  </a:cubicBezTo>
                  <a:cubicBezTo>
                    <a:pt x="29546" y="52705"/>
                    <a:pt x="27547" y="51827"/>
                    <a:pt x="25792" y="50657"/>
                  </a:cubicBezTo>
                  <a:close/>
                </a:path>
              </a:pathLst>
            </a:custGeom>
            <a:solidFill>
              <a:srgbClr val="F7C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64"/>
            <p:cNvSpPr/>
            <p:nvPr/>
          </p:nvSpPr>
          <p:spPr>
            <a:xfrm>
              <a:off x="2986625" y="1515500"/>
              <a:ext cx="297425" cy="469300"/>
            </a:xfrm>
            <a:custGeom>
              <a:avLst/>
              <a:gdLst/>
              <a:ahLst/>
              <a:cxnLst/>
              <a:rect l="l" t="t" r="r" b="b"/>
              <a:pathLst>
                <a:path w="11897" h="18772" extrusionOk="0">
                  <a:moveTo>
                    <a:pt x="5266" y="0"/>
                  </a:moveTo>
                  <a:lnTo>
                    <a:pt x="5217" y="49"/>
                  </a:lnTo>
                  <a:cubicBezTo>
                    <a:pt x="6436" y="1122"/>
                    <a:pt x="7509" y="2292"/>
                    <a:pt x="8484" y="3560"/>
                  </a:cubicBezTo>
                  <a:cubicBezTo>
                    <a:pt x="9703" y="5364"/>
                    <a:pt x="10142" y="6826"/>
                    <a:pt x="10142" y="7996"/>
                  </a:cubicBezTo>
                  <a:cubicBezTo>
                    <a:pt x="10142" y="9508"/>
                    <a:pt x="9313" y="10922"/>
                    <a:pt x="7996" y="11751"/>
                  </a:cubicBezTo>
                  <a:lnTo>
                    <a:pt x="6826" y="11312"/>
                  </a:lnTo>
                  <a:lnTo>
                    <a:pt x="6826" y="11312"/>
                  </a:lnTo>
                  <a:cubicBezTo>
                    <a:pt x="7606" y="11604"/>
                    <a:pt x="8338" y="11994"/>
                    <a:pt x="8971" y="12531"/>
                  </a:cubicBezTo>
                  <a:cubicBezTo>
                    <a:pt x="9751" y="12043"/>
                    <a:pt x="10337" y="11312"/>
                    <a:pt x="10629" y="10483"/>
                  </a:cubicBezTo>
                  <a:cubicBezTo>
                    <a:pt x="11897" y="7558"/>
                    <a:pt x="8971" y="2389"/>
                    <a:pt x="5266" y="0"/>
                  </a:cubicBezTo>
                  <a:close/>
                  <a:moveTo>
                    <a:pt x="4437" y="15163"/>
                  </a:moveTo>
                  <a:cubicBezTo>
                    <a:pt x="3657" y="15700"/>
                    <a:pt x="537" y="18381"/>
                    <a:pt x="0" y="18771"/>
                  </a:cubicBezTo>
                  <a:lnTo>
                    <a:pt x="3950" y="16333"/>
                  </a:lnTo>
                  <a:cubicBezTo>
                    <a:pt x="4681" y="16675"/>
                    <a:pt x="5461" y="16870"/>
                    <a:pt x="6241" y="16919"/>
                  </a:cubicBezTo>
                  <a:cubicBezTo>
                    <a:pt x="7167" y="16919"/>
                    <a:pt x="7996" y="16529"/>
                    <a:pt x="8533" y="15797"/>
                  </a:cubicBezTo>
                  <a:cubicBezTo>
                    <a:pt x="8679" y="15602"/>
                    <a:pt x="8776" y="15407"/>
                    <a:pt x="8874" y="15163"/>
                  </a:cubicBezTo>
                  <a:lnTo>
                    <a:pt x="8874" y="15163"/>
                  </a:lnTo>
                  <a:lnTo>
                    <a:pt x="8776" y="15310"/>
                  </a:lnTo>
                  <a:cubicBezTo>
                    <a:pt x="8191" y="15943"/>
                    <a:pt x="7362" y="16333"/>
                    <a:pt x="6485" y="16431"/>
                  </a:cubicBezTo>
                  <a:cubicBezTo>
                    <a:pt x="5656" y="16382"/>
                    <a:pt x="4876" y="15895"/>
                    <a:pt x="4437" y="15212"/>
                  </a:cubicBezTo>
                  <a:lnTo>
                    <a:pt x="4437" y="15163"/>
                  </a:lnTo>
                  <a:close/>
                </a:path>
              </a:pathLst>
            </a:custGeom>
            <a:solidFill>
              <a:srgbClr val="F6BF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64"/>
            <p:cNvSpPr/>
            <p:nvPr/>
          </p:nvSpPr>
          <p:spPr>
            <a:xfrm>
              <a:off x="3251125" y="2557650"/>
              <a:ext cx="163350" cy="141400"/>
            </a:xfrm>
            <a:custGeom>
              <a:avLst/>
              <a:gdLst/>
              <a:ahLst/>
              <a:cxnLst/>
              <a:rect l="l" t="t" r="r" b="b"/>
              <a:pathLst>
                <a:path w="6534" h="5656" extrusionOk="0">
                  <a:moveTo>
                    <a:pt x="780" y="0"/>
                  </a:moveTo>
                  <a:cubicBezTo>
                    <a:pt x="537" y="439"/>
                    <a:pt x="293" y="878"/>
                    <a:pt x="0" y="1317"/>
                  </a:cubicBezTo>
                  <a:cubicBezTo>
                    <a:pt x="1560" y="2926"/>
                    <a:pt x="3364" y="4388"/>
                    <a:pt x="5266" y="5656"/>
                  </a:cubicBezTo>
                  <a:cubicBezTo>
                    <a:pt x="5705" y="5022"/>
                    <a:pt x="6143" y="4339"/>
                    <a:pt x="6533" y="3706"/>
                  </a:cubicBezTo>
                  <a:cubicBezTo>
                    <a:pt x="4535" y="2633"/>
                    <a:pt x="2584" y="1414"/>
                    <a:pt x="780" y="0"/>
                  </a:cubicBezTo>
                  <a:close/>
                </a:path>
              </a:pathLst>
            </a:custGeom>
            <a:solidFill>
              <a:srgbClr val="F7C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64"/>
            <p:cNvSpPr/>
            <p:nvPr/>
          </p:nvSpPr>
          <p:spPr>
            <a:xfrm>
              <a:off x="3382750" y="2650275"/>
              <a:ext cx="188950" cy="112175"/>
            </a:xfrm>
            <a:custGeom>
              <a:avLst/>
              <a:gdLst/>
              <a:ahLst/>
              <a:cxnLst/>
              <a:rect l="l" t="t" r="r" b="b"/>
              <a:pathLst>
                <a:path w="7558" h="4487" extrusionOk="0">
                  <a:moveTo>
                    <a:pt x="1268" y="1"/>
                  </a:moveTo>
                  <a:cubicBezTo>
                    <a:pt x="878" y="634"/>
                    <a:pt x="440" y="1317"/>
                    <a:pt x="1" y="1951"/>
                  </a:cubicBezTo>
                  <a:cubicBezTo>
                    <a:pt x="1756" y="3121"/>
                    <a:pt x="3755" y="3999"/>
                    <a:pt x="5851" y="4486"/>
                  </a:cubicBezTo>
                  <a:cubicBezTo>
                    <a:pt x="6437" y="3852"/>
                    <a:pt x="7022" y="3170"/>
                    <a:pt x="7558" y="2438"/>
                  </a:cubicBezTo>
                  <a:cubicBezTo>
                    <a:pt x="5510" y="1902"/>
                    <a:pt x="3511" y="1122"/>
                    <a:pt x="1610" y="147"/>
                  </a:cubicBezTo>
                  <a:lnTo>
                    <a:pt x="1268" y="1"/>
                  </a:lnTo>
                  <a:close/>
                </a:path>
              </a:pathLst>
            </a:custGeom>
            <a:solidFill>
              <a:srgbClr val="F6C0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64"/>
            <p:cNvSpPr/>
            <p:nvPr/>
          </p:nvSpPr>
          <p:spPr>
            <a:xfrm>
              <a:off x="2115125" y="237425"/>
              <a:ext cx="1490725" cy="1227350"/>
            </a:xfrm>
            <a:custGeom>
              <a:avLst/>
              <a:gdLst/>
              <a:ahLst/>
              <a:cxnLst/>
              <a:rect l="l" t="t" r="r" b="b"/>
              <a:pathLst>
                <a:path w="59629" h="49094" extrusionOk="0">
                  <a:moveTo>
                    <a:pt x="36979" y="1"/>
                  </a:moveTo>
                  <a:cubicBezTo>
                    <a:pt x="35124" y="1"/>
                    <a:pt x="33169" y="228"/>
                    <a:pt x="31155" y="711"/>
                  </a:cubicBezTo>
                  <a:cubicBezTo>
                    <a:pt x="23647" y="2563"/>
                    <a:pt x="7119" y="4709"/>
                    <a:pt x="3560" y="14118"/>
                  </a:cubicBezTo>
                  <a:cubicBezTo>
                    <a:pt x="1" y="23577"/>
                    <a:pt x="8972" y="30403"/>
                    <a:pt x="11751" y="32938"/>
                  </a:cubicBezTo>
                  <a:cubicBezTo>
                    <a:pt x="14578" y="35473"/>
                    <a:pt x="13847" y="46004"/>
                    <a:pt x="13847" y="46004"/>
                  </a:cubicBezTo>
                  <a:cubicBezTo>
                    <a:pt x="18371" y="47163"/>
                    <a:pt x="24469" y="49093"/>
                    <a:pt x="31076" y="49093"/>
                  </a:cubicBezTo>
                  <a:cubicBezTo>
                    <a:pt x="35862" y="49093"/>
                    <a:pt x="40915" y="48081"/>
                    <a:pt x="45830" y="45029"/>
                  </a:cubicBezTo>
                  <a:cubicBezTo>
                    <a:pt x="57483" y="37765"/>
                    <a:pt x="59628" y="27672"/>
                    <a:pt x="55094" y="26697"/>
                  </a:cubicBezTo>
                  <a:cubicBezTo>
                    <a:pt x="54411" y="26600"/>
                    <a:pt x="53826" y="26258"/>
                    <a:pt x="53387" y="25673"/>
                  </a:cubicBezTo>
                  <a:cubicBezTo>
                    <a:pt x="51681" y="24649"/>
                    <a:pt x="53875" y="13289"/>
                    <a:pt x="51096" y="7439"/>
                  </a:cubicBezTo>
                  <a:cubicBezTo>
                    <a:pt x="48889" y="2874"/>
                    <a:pt x="43566" y="1"/>
                    <a:pt x="36979" y="1"/>
                  </a:cubicBezTo>
                  <a:close/>
                </a:path>
              </a:pathLst>
            </a:custGeom>
            <a:solidFill>
              <a:srgbClr val="331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64"/>
            <p:cNvSpPr/>
            <p:nvPr/>
          </p:nvSpPr>
          <p:spPr>
            <a:xfrm>
              <a:off x="3099975" y="868175"/>
              <a:ext cx="644825" cy="577875"/>
            </a:xfrm>
            <a:custGeom>
              <a:avLst/>
              <a:gdLst/>
              <a:ahLst/>
              <a:cxnLst/>
              <a:rect l="l" t="t" r="r" b="b"/>
              <a:pathLst>
                <a:path w="25793" h="23115" extrusionOk="0">
                  <a:moveTo>
                    <a:pt x="12384" y="248"/>
                  </a:moveTo>
                  <a:lnTo>
                    <a:pt x="12384" y="297"/>
                  </a:lnTo>
                  <a:cubicBezTo>
                    <a:pt x="12384" y="297"/>
                    <a:pt x="12414" y="290"/>
                    <a:pt x="12469" y="277"/>
                  </a:cubicBezTo>
                  <a:lnTo>
                    <a:pt x="12469" y="277"/>
                  </a:lnTo>
                  <a:cubicBezTo>
                    <a:pt x="12441" y="267"/>
                    <a:pt x="12413" y="258"/>
                    <a:pt x="12384" y="248"/>
                  </a:cubicBezTo>
                  <a:close/>
                  <a:moveTo>
                    <a:pt x="15147" y="0"/>
                  </a:moveTo>
                  <a:cubicBezTo>
                    <a:pt x="13803" y="0"/>
                    <a:pt x="12764" y="211"/>
                    <a:pt x="12469" y="277"/>
                  </a:cubicBezTo>
                  <a:lnTo>
                    <a:pt x="12469" y="277"/>
                  </a:lnTo>
                  <a:cubicBezTo>
                    <a:pt x="14616" y="1034"/>
                    <a:pt x="16040" y="3106"/>
                    <a:pt x="15944" y="5416"/>
                  </a:cubicBezTo>
                  <a:cubicBezTo>
                    <a:pt x="15944" y="10731"/>
                    <a:pt x="6973" y="19897"/>
                    <a:pt x="1" y="23114"/>
                  </a:cubicBezTo>
                  <a:lnTo>
                    <a:pt x="1" y="23114"/>
                  </a:lnTo>
                  <a:cubicBezTo>
                    <a:pt x="1" y="23114"/>
                    <a:pt x="25792" y="13753"/>
                    <a:pt x="23501" y="5904"/>
                  </a:cubicBezTo>
                  <a:cubicBezTo>
                    <a:pt x="22042" y="909"/>
                    <a:pt x="17939" y="0"/>
                    <a:pt x="15147" y="0"/>
                  </a:cubicBezTo>
                  <a:close/>
                </a:path>
              </a:pathLst>
            </a:custGeom>
            <a:solidFill>
              <a:srgbClr val="1A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64"/>
            <p:cNvSpPr/>
            <p:nvPr/>
          </p:nvSpPr>
          <p:spPr>
            <a:xfrm>
              <a:off x="2007875" y="303925"/>
              <a:ext cx="669175" cy="776450"/>
            </a:xfrm>
            <a:custGeom>
              <a:avLst/>
              <a:gdLst/>
              <a:ahLst/>
              <a:cxnLst/>
              <a:rect l="l" t="t" r="r" b="b"/>
              <a:pathLst>
                <a:path w="26767" h="31058" extrusionOk="0">
                  <a:moveTo>
                    <a:pt x="26767" y="1"/>
                  </a:moveTo>
                  <a:cubicBezTo>
                    <a:pt x="26766" y="1"/>
                    <a:pt x="13993" y="683"/>
                    <a:pt x="7021" y="4340"/>
                  </a:cubicBezTo>
                  <a:cubicBezTo>
                    <a:pt x="0" y="7997"/>
                    <a:pt x="7703" y="27255"/>
                    <a:pt x="7703" y="27255"/>
                  </a:cubicBezTo>
                  <a:lnTo>
                    <a:pt x="18771" y="31058"/>
                  </a:lnTo>
                  <a:cubicBezTo>
                    <a:pt x="18771" y="31058"/>
                    <a:pt x="10824" y="22379"/>
                    <a:pt x="9605" y="15651"/>
                  </a:cubicBezTo>
                  <a:cubicBezTo>
                    <a:pt x="7996" y="6973"/>
                    <a:pt x="20185" y="1902"/>
                    <a:pt x="26767" y="1"/>
                  </a:cubicBezTo>
                  <a:close/>
                </a:path>
              </a:pathLst>
            </a:custGeom>
            <a:solidFill>
              <a:srgbClr val="5C31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64"/>
            <p:cNvSpPr/>
            <p:nvPr/>
          </p:nvSpPr>
          <p:spPr>
            <a:xfrm>
              <a:off x="2332075" y="288025"/>
              <a:ext cx="1143350" cy="732150"/>
            </a:xfrm>
            <a:custGeom>
              <a:avLst/>
              <a:gdLst/>
              <a:ahLst/>
              <a:cxnLst/>
              <a:rect l="l" t="t" r="r" b="b"/>
              <a:pathLst>
                <a:path w="45734" h="29286" extrusionOk="0">
                  <a:moveTo>
                    <a:pt x="32393" y="0"/>
                  </a:moveTo>
                  <a:cubicBezTo>
                    <a:pt x="30134" y="0"/>
                    <a:pt x="27841" y="492"/>
                    <a:pt x="25792" y="1368"/>
                  </a:cubicBezTo>
                  <a:cubicBezTo>
                    <a:pt x="24135" y="2099"/>
                    <a:pt x="27548" y="4050"/>
                    <a:pt x="26621" y="5464"/>
                  </a:cubicBezTo>
                  <a:cubicBezTo>
                    <a:pt x="26036" y="6390"/>
                    <a:pt x="25378" y="6695"/>
                    <a:pt x="24525" y="6695"/>
                  </a:cubicBezTo>
                  <a:cubicBezTo>
                    <a:pt x="23672" y="6695"/>
                    <a:pt x="22623" y="6390"/>
                    <a:pt x="21258" y="6097"/>
                  </a:cubicBezTo>
                  <a:cubicBezTo>
                    <a:pt x="19508" y="5675"/>
                    <a:pt x="17702" y="5458"/>
                    <a:pt x="15897" y="5458"/>
                  </a:cubicBezTo>
                  <a:cubicBezTo>
                    <a:pt x="14786" y="5458"/>
                    <a:pt x="13676" y="5540"/>
                    <a:pt x="12580" y="5707"/>
                  </a:cubicBezTo>
                  <a:cubicBezTo>
                    <a:pt x="5559" y="6780"/>
                    <a:pt x="1" y="23649"/>
                    <a:pt x="5072" y="27403"/>
                  </a:cubicBezTo>
                  <a:cubicBezTo>
                    <a:pt x="6591" y="28536"/>
                    <a:pt x="11044" y="29286"/>
                    <a:pt x="16558" y="29286"/>
                  </a:cubicBezTo>
                  <a:cubicBezTo>
                    <a:pt x="20066" y="29286"/>
                    <a:pt x="24003" y="28982"/>
                    <a:pt x="27889" y="28281"/>
                  </a:cubicBezTo>
                  <a:cubicBezTo>
                    <a:pt x="33593" y="27257"/>
                    <a:pt x="39249" y="25697"/>
                    <a:pt x="44709" y="23649"/>
                  </a:cubicBezTo>
                  <a:cubicBezTo>
                    <a:pt x="43295" y="21504"/>
                    <a:pt x="45733" y="16482"/>
                    <a:pt x="44027" y="8974"/>
                  </a:cubicBezTo>
                  <a:cubicBezTo>
                    <a:pt x="42535" y="2565"/>
                    <a:pt x="37553" y="0"/>
                    <a:pt x="32393" y="0"/>
                  </a:cubicBezTo>
                  <a:close/>
                </a:path>
              </a:pathLst>
            </a:custGeom>
            <a:solidFill>
              <a:srgbClr val="82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64"/>
            <p:cNvSpPr/>
            <p:nvPr/>
          </p:nvSpPr>
          <p:spPr>
            <a:xfrm>
              <a:off x="2410100" y="429475"/>
              <a:ext cx="248675" cy="560700"/>
            </a:xfrm>
            <a:custGeom>
              <a:avLst/>
              <a:gdLst/>
              <a:ahLst/>
              <a:cxnLst/>
              <a:rect l="l" t="t" r="r" b="b"/>
              <a:pathLst>
                <a:path w="9947" h="22428" extrusionOk="0">
                  <a:moveTo>
                    <a:pt x="9946" y="1"/>
                  </a:moveTo>
                  <a:lnTo>
                    <a:pt x="9459" y="49"/>
                  </a:lnTo>
                  <a:cubicBezTo>
                    <a:pt x="4340" y="829"/>
                    <a:pt x="0" y="10044"/>
                    <a:pt x="0" y="16382"/>
                  </a:cubicBezTo>
                  <a:cubicBezTo>
                    <a:pt x="0" y="18771"/>
                    <a:pt x="585" y="20722"/>
                    <a:pt x="1951" y="21745"/>
                  </a:cubicBezTo>
                  <a:cubicBezTo>
                    <a:pt x="2341" y="22038"/>
                    <a:pt x="2779" y="22282"/>
                    <a:pt x="3267" y="22428"/>
                  </a:cubicBezTo>
                  <a:cubicBezTo>
                    <a:pt x="537" y="20039"/>
                    <a:pt x="1365" y="14822"/>
                    <a:pt x="3023" y="8240"/>
                  </a:cubicBezTo>
                  <a:cubicBezTo>
                    <a:pt x="3901" y="4535"/>
                    <a:pt x="6436" y="1463"/>
                    <a:pt x="9946" y="1"/>
                  </a:cubicBezTo>
                  <a:close/>
                </a:path>
              </a:pathLst>
            </a:custGeom>
            <a:solidFill>
              <a:srgbClr val="A5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64"/>
            <p:cNvSpPr/>
            <p:nvPr/>
          </p:nvSpPr>
          <p:spPr>
            <a:xfrm>
              <a:off x="2965900" y="288075"/>
              <a:ext cx="483925" cy="593625"/>
            </a:xfrm>
            <a:custGeom>
              <a:avLst/>
              <a:gdLst/>
              <a:ahLst/>
              <a:cxnLst/>
              <a:rect l="l" t="t" r="r" b="b"/>
              <a:pathLst>
                <a:path w="19357" h="23745" extrusionOk="0">
                  <a:moveTo>
                    <a:pt x="7021" y="1"/>
                  </a:moveTo>
                  <a:cubicBezTo>
                    <a:pt x="4730" y="1"/>
                    <a:pt x="2487" y="489"/>
                    <a:pt x="439" y="1366"/>
                  </a:cubicBezTo>
                  <a:cubicBezTo>
                    <a:pt x="244" y="1415"/>
                    <a:pt x="98" y="1561"/>
                    <a:pt x="1" y="1756"/>
                  </a:cubicBezTo>
                  <a:cubicBezTo>
                    <a:pt x="2097" y="830"/>
                    <a:pt x="4340" y="293"/>
                    <a:pt x="6631" y="245"/>
                  </a:cubicBezTo>
                  <a:cubicBezTo>
                    <a:pt x="7558" y="245"/>
                    <a:pt x="8484" y="342"/>
                    <a:pt x="9362" y="635"/>
                  </a:cubicBezTo>
                  <a:cubicBezTo>
                    <a:pt x="13603" y="2000"/>
                    <a:pt x="18625" y="4779"/>
                    <a:pt x="18723" y="12629"/>
                  </a:cubicBezTo>
                  <a:cubicBezTo>
                    <a:pt x="18820" y="18040"/>
                    <a:pt x="18040" y="20868"/>
                    <a:pt x="18479" y="22526"/>
                  </a:cubicBezTo>
                  <a:cubicBezTo>
                    <a:pt x="18576" y="23013"/>
                    <a:pt x="18820" y="23452"/>
                    <a:pt x="19161" y="23745"/>
                  </a:cubicBezTo>
                  <a:lnTo>
                    <a:pt x="19356" y="23696"/>
                  </a:lnTo>
                  <a:cubicBezTo>
                    <a:pt x="19015" y="23013"/>
                    <a:pt x="18820" y="22282"/>
                    <a:pt x="18869" y="21551"/>
                  </a:cubicBezTo>
                  <a:cubicBezTo>
                    <a:pt x="18869" y="19893"/>
                    <a:pt x="19308" y="17602"/>
                    <a:pt x="19308" y="14823"/>
                  </a:cubicBezTo>
                  <a:cubicBezTo>
                    <a:pt x="19308" y="12872"/>
                    <a:pt x="19113" y="10873"/>
                    <a:pt x="18674" y="8972"/>
                  </a:cubicBezTo>
                  <a:cubicBezTo>
                    <a:pt x="17211" y="2585"/>
                    <a:pt x="12189" y="1"/>
                    <a:pt x="7021" y="1"/>
                  </a:cubicBezTo>
                  <a:close/>
                </a:path>
              </a:pathLst>
            </a:custGeom>
            <a:solidFill>
              <a:srgbClr val="8144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64"/>
            <p:cNvSpPr/>
            <p:nvPr/>
          </p:nvSpPr>
          <p:spPr>
            <a:xfrm>
              <a:off x="2157800" y="1015175"/>
              <a:ext cx="358350" cy="372375"/>
            </a:xfrm>
            <a:custGeom>
              <a:avLst/>
              <a:gdLst/>
              <a:ahLst/>
              <a:cxnLst/>
              <a:rect l="l" t="t" r="r" b="b"/>
              <a:pathLst>
                <a:path w="14334" h="14895" extrusionOk="0">
                  <a:moveTo>
                    <a:pt x="6405" y="1"/>
                  </a:moveTo>
                  <a:cubicBezTo>
                    <a:pt x="5383" y="1"/>
                    <a:pt x="4370" y="373"/>
                    <a:pt x="3510" y="1389"/>
                  </a:cubicBezTo>
                  <a:cubicBezTo>
                    <a:pt x="0" y="5533"/>
                    <a:pt x="1121" y="12359"/>
                    <a:pt x="12140" y="14894"/>
                  </a:cubicBezTo>
                  <a:cubicBezTo>
                    <a:pt x="12140" y="14894"/>
                    <a:pt x="14334" y="8166"/>
                    <a:pt x="12140" y="2803"/>
                  </a:cubicBezTo>
                  <a:lnTo>
                    <a:pt x="12091" y="2803"/>
                  </a:lnTo>
                  <a:cubicBezTo>
                    <a:pt x="12091" y="2803"/>
                    <a:pt x="9211" y="1"/>
                    <a:pt x="6405" y="1"/>
                  </a:cubicBezTo>
                  <a:close/>
                </a:path>
              </a:pathLst>
            </a:custGeom>
            <a:solidFill>
              <a:srgbClr val="82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64"/>
            <p:cNvSpPr/>
            <p:nvPr/>
          </p:nvSpPr>
          <p:spPr>
            <a:xfrm>
              <a:off x="2200450" y="1015675"/>
              <a:ext cx="151175" cy="271925"/>
            </a:xfrm>
            <a:custGeom>
              <a:avLst/>
              <a:gdLst/>
              <a:ahLst/>
              <a:cxnLst/>
              <a:rect l="l" t="t" r="r" b="b"/>
              <a:pathLst>
                <a:path w="6047" h="10877" extrusionOk="0">
                  <a:moveTo>
                    <a:pt x="4583" y="1"/>
                  </a:moveTo>
                  <a:cubicBezTo>
                    <a:pt x="3470" y="1"/>
                    <a:pt x="2458" y="528"/>
                    <a:pt x="1804" y="1369"/>
                  </a:cubicBezTo>
                  <a:cubicBezTo>
                    <a:pt x="683" y="2637"/>
                    <a:pt x="49" y="4246"/>
                    <a:pt x="0" y="5952"/>
                  </a:cubicBezTo>
                  <a:cubicBezTo>
                    <a:pt x="49" y="7805"/>
                    <a:pt x="829" y="9609"/>
                    <a:pt x="2194" y="10876"/>
                  </a:cubicBezTo>
                  <a:cubicBezTo>
                    <a:pt x="732" y="8000"/>
                    <a:pt x="537" y="4148"/>
                    <a:pt x="2146" y="1954"/>
                  </a:cubicBezTo>
                  <a:cubicBezTo>
                    <a:pt x="3088" y="823"/>
                    <a:pt x="4440" y="148"/>
                    <a:pt x="5894" y="148"/>
                  </a:cubicBezTo>
                  <a:cubicBezTo>
                    <a:pt x="5945" y="148"/>
                    <a:pt x="5995" y="148"/>
                    <a:pt x="6046" y="150"/>
                  </a:cubicBezTo>
                  <a:cubicBezTo>
                    <a:pt x="5607" y="53"/>
                    <a:pt x="5168" y="4"/>
                    <a:pt x="4730" y="4"/>
                  </a:cubicBezTo>
                  <a:cubicBezTo>
                    <a:pt x="4680" y="2"/>
                    <a:pt x="4631" y="1"/>
                    <a:pt x="4583" y="1"/>
                  </a:cubicBezTo>
                  <a:close/>
                </a:path>
              </a:pathLst>
            </a:custGeom>
            <a:solidFill>
              <a:srgbClr val="A5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64"/>
            <p:cNvSpPr/>
            <p:nvPr/>
          </p:nvSpPr>
          <p:spPr>
            <a:xfrm>
              <a:off x="2277275" y="1123025"/>
              <a:ext cx="145025" cy="140225"/>
            </a:xfrm>
            <a:custGeom>
              <a:avLst/>
              <a:gdLst/>
              <a:ahLst/>
              <a:cxnLst/>
              <a:rect l="l" t="t" r="r" b="b"/>
              <a:pathLst>
                <a:path w="5801" h="5609" extrusionOk="0">
                  <a:moveTo>
                    <a:pt x="2681" y="0"/>
                  </a:moveTo>
                  <a:cubicBezTo>
                    <a:pt x="682" y="0"/>
                    <a:pt x="48" y="3462"/>
                    <a:pt x="48" y="3462"/>
                  </a:cubicBezTo>
                  <a:cubicBezTo>
                    <a:pt x="0" y="4652"/>
                    <a:pt x="974" y="5609"/>
                    <a:pt x="2154" y="5609"/>
                  </a:cubicBezTo>
                  <a:cubicBezTo>
                    <a:pt x="2183" y="5609"/>
                    <a:pt x="2212" y="5608"/>
                    <a:pt x="2242" y="5607"/>
                  </a:cubicBezTo>
                  <a:lnTo>
                    <a:pt x="2632" y="5607"/>
                  </a:lnTo>
                  <a:cubicBezTo>
                    <a:pt x="2534" y="4778"/>
                    <a:pt x="2778" y="3998"/>
                    <a:pt x="3266" y="3316"/>
                  </a:cubicBezTo>
                  <a:cubicBezTo>
                    <a:pt x="3412" y="3072"/>
                    <a:pt x="3704" y="2926"/>
                    <a:pt x="4046" y="2926"/>
                  </a:cubicBezTo>
                  <a:cubicBezTo>
                    <a:pt x="4338" y="2926"/>
                    <a:pt x="4582" y="3023"/>
                    <a:pt x="4826" y="3121"/>
                  </a:cubicBezTo>
                  <a:cubicBezTo>
                    <a:pt x="5021" y="3218"/>
                    <a:pt x="5216" y="3316"/>
                    <a:pt x="5411" y="3364"/>
                  </a:cubicBezTo>
                  <a:lnTo>
                    <a:pt x="5508" y="3364"/>
                  </a:lnTo>
                  <a:cubicBezTo>
                    <a:pt x="5801" y="3169"/>
                    <a:pt x="5411" y="683"/>
                    <a:pt x="3071" y="98"/>
                  </a:cubicBezTo>
                  <a:cubicBezTo>
                    <a:pt x="2924" y="49"/>
                    <a:pt x="2778" y="49"/>
                    <a:pt x="2632" y="49"/>
                  </a:cubicBezTo>
                  <a:lnTo>
                    <a:pt x="2681" y="0"/>
                  </a:lnTo>
                  <a:close/>
                </a:path>
              </a:pathLst>
            </a:custGeom>
            <a:solidFill>
              <a:srgbClr val="8144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64"/>
            <p:cNvSpPr/>
            <p:nvPr/>
          </p:nvSpPr>
          <p:spPr>
            <a:xfrm>
              <a:off x="2274800" y="1115700"/>
              <a:ext cx="149950" cy="166100"/>
            </a:xfrm>
            <a:custGeom>
              <a:avLst/>
              <a:gdLst/>
              <a:ahLst/>
              <a:cxnLst/>
              <a:rect l="l" t="t" r="r" b="b"/>
              <a:pathLst>
                <a:path w="5998" h="6644" extrusionOk="0">
                  <a:moveTo>
                    <a:pt x="2731" y="1"/>
                  </a:moveTo>
                  <a:cubicBezTo>
                    <a:pt x="2146" y="1"/>
                    <a:pt x="1609" y="196"/>
                    <a:pt x="1219" y="586"/>
                  </a:cubicBezTo>
                  <a:cubicBezTo>
                    <a:pt x="683" y="1171"/>
                    <a:pt x="342" y="1902"/>
                    <a:pt x="196" y="2682"/>
                  </a:cubicBezTo>
                  <a:cubicBezTo>
                    <a:pt x="98" y="2975"/>
                    <a:pt x="49" y="3267"/>
                    <a:pt x="49" y="3560"/>
                  </a:cubicBezTo>
                  <a:cubicBezTo>
                    <a:pt x="0" y="3706"/>
                    <a:pt x="0" y="3852"/>
                    <a:pt x="0" y="4047"/>
                  </a:cubicBezTo>
                  <a:cubicBezTo>
                    <a:pt x="0" y="4242"/>
                    <a:pt x="147" y="4340"/>
                    <a:pt x="293" y="4340"/>
                  </a:cubicBezTo>
                  <a:cubicBezTo>
                    <a:pt x="439" y="4340"/>
                    <a:pt x="586" y="4242"/>
                    <a:pt x="586" y="4047"/>
                  </a:cubicBezTo>
                  <a:lnTo>
                    <a:pt x="586" y="3999"/>
                  </a:lnTo>
                  <a:cubicBezTo>
                    <a:pt x="586" y="3804"/>
                    <a:pt x="634" y="3609"/>
                    <a:pt x="683" y="3414"/>
                  </a:cubicBezTo>
                  <a:cubicBezTo>
                    <a:pt x="781" y="2780"/>
                    <a:pt x="976" y="2146"/>
                    <a:pt x="1268" y="1561"/>
                  </a:cubicBezTo>
                  <a:cubicBezTo>
                    <a:pt x="1414" y="1317"/>
                    <a:pt x="1609" y="1073"/>
                    <a:pt x="1902" y="878"/>
                  </a:cubicBezTo>
                  <a:cubicBezTo>
                    <a:pt x="2146" y="683"/>
                    <a:pt x="2438" y="586"/>
                    <a:pt x="2731" y="586"/>
                  </a:cubicBezTo>
                  <a:cubicBezTo>
                    <a:pt x="2877" y="586"/>
                    <a:pt x="3023" y="635"/>
                    <a:pt x="3170" y="635"/>
                  </a:cubicBezTo>
                  <a:cubicBezTo>
                    <a:pt x="3755" y="781"/>
                    <a:pt x="4291" y="1171"/>
                    <a:pt x="4632" y="1707"/>
                  </a:cubicBezTo>
                  <a:cubicBezTo>
                    <a:pt x="4974" y="2195"/>
                    <a:pt x="5217" y="2780"/>
                    <a:pt x="5364" y="3365"/>
                  </a:cubicBezTo>
                  <a:lnTo>
                    <a:pt x="5364" y="3414"/>
                  </a:lnTo>
                  <a:lnTo>
                    <a:pt x="5266" y="3414"/>
                  </a:lnTo>
                  <a:cubicBezTo>
                    <a:pt x="4974" y="3170"/>
                    <a:pt x="4583" y="3024"/>
                    <a:pt x="4193" y="3024"/>
                  </a:cubicBezTo>
                  <a:cubicBezTo>
                    <a:pt x="3998" y="3024"/>
                    <a:pt x="3803" y="3072"/>
                    <a:pt x="3608" y="3121"/>
                  </a:cubicBezTo>
                  <a:cubicBezTo>
                    <a:pt x="3170" y="3267"/>
                    <a:pt x="2828" y="3560"/>
                    <a:pt x="2536" y="3901"/>
                  </a:cubicBezTo>
                  <a:cubicBezTo>
                    <a:pt x="2341" y="4242"/>
                    <a:pt x="2194" y="4584"/>
                    <a:pt x="2194" y="5023"/>
                  </a:cubicBezTo>
                  <a:cubicBezTo>
                    <a:pt x="2194" y="5608"/>
                    <a:pt x="2438" y="6144"/>
                    <a:pt x="2877" y="6534"/>
                  </a:cubicBezTo>
                  <a:cubicBezTo>
                    <a:pt x="2926" y="6607"/>
                    <a:pt x="2999" y="6644"/>
                    <a:pt x="3078" y="6644"/>
                  </a:cubicBezTo>
                  <a:cubicBezTo>
                    <a:pt x="3157" y="6644"/>
                    <a:pt x="3243" y="6607"/>
                    <a:pt x="3316" y="6534"/>
                  </a:cubicBezTo>
                  <a:cubicBezTo>
                    <a:pt x="3413" y="6436"/>
                    <a:pt x="3413" y="6241"/>
                    <a:pt x="3316" y="6144"/>
                  </a:cubicBezTo>
                  <a:cubicBezTo>
                    <a:pt x="2975" y="5851"/>
                    <a:pt x="2828" y="5413"/>
                    <a:pt x="2828" y="5023"/>
                  </a:cubicBezTo>
                  <a:cubicBezTo>
                    <a:pt x="2828" y="4730"/>
                    <a:pt x="2877" y="4486"/>
                    <a:pt x="3072" y="4242"/>
                  </a:cubicBezTo>
                  <a:cubicBezTo>
                    <a:pt x="3267" y="3999"/>
                    <a:pt x="3511" y="3804"/>
                    <a:pt x="3803" y="3706"/>
                  </a:cubicBezTo>
                  <a:cubicBezTo>
                    <a:pt x="3950" y="3657"/>
                    <a:pt x="4096" y="3657"/>
                    <a:pt x="4193" y="3657"/>
                  </a:cubicBezTo>
                  <a:cubicBezTo>
                    <a:pt x="4486" y="3657"/>
                    <a:pt x="4730" y="3755"/>
                    <a:pt x="4876" y="3901"/>
                  </a:cubicBezTo>
                  <a:cubicBezTo>
                    <a:pt x="5022" y="3999"/>
                    <a:pt x="5169" y="4047"/>
                    <a:pt x="5315" y="4047"/>
                  </a:cubicBezTo>
                  <a:cubicBezTo>
                    <a:pt x="5510" y="4047"/>
                    <a:pt x="5656" y="3999"/>
                    <a:pt x="5802" y="3852"/>
                  </a:cubicBezTo>
                  <a:cubicBezTo>
                    <a:pt x="5900" y="3755"/>
                    <a:pt x="5997" y="3560"/>
                    <a:pt x="5997" y="3414"/>
                  </a:cubicBezTo>
                  <a:lnTo>
                    <a:pt x="5997" y="3219"/>
                  </a:lnTo>
                  <a:cubicBezTo>
                    <a:pt x="5851" y="2536"/>
                    <a:pt x="5559" y="1902"/>
                    <a:pt x="5169" y="1366"/>
                  </a:cubicBezTo>
                  <a:cubicBezTo>
                    <a:pt x="4730" y="683"/>
                    <a:pt x="4047" y="245"/>
                    <a:pt x="3316" y="50"/>
                  </a:cubicBezTo>
                  <a:cubicBezTo>
                    <a:pt x="3121" y="1"/>
                    <a:pt x="2926" y="1"/>
                    <a:pt x="2731" y="1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64"/>
            <p:cNvSpPr/>
            <p:nvPr/>
          </p:nvSpPr>
          <p:spPr>
            <a:xfrm>
              <a:off x="2904950" y="1222425"/>
              <a:ext cx="295000" cy="111300"/>
            </a:xfrm>
            <a:custGeom>
              <a:avLst/>
              <a:gdLst/>
              <a:ahLst/>
              <a:cxnLst/>
              <a:rect l="l" t="t" r="r" b="b"/>
              <a:pathLst>
                <a:path w="11800" h="4452" extrusionOk="0">
                  <a:moveTo>
                    <a:pt x="7996" y="1"/>
                  </a:moveTo>
                  <a:cubicBezTo>
                    <a:pt x="6734" y="1"/>
                    <a:pt x="6110" y="568"/>
                    <a:pt x="5803" y="1095"/>
                  </a:cubicBezTo>
                  <a:cubicBezTo>
                    <a:pt x="5697" y="1253"/>
                    <a:pt x="5534" y="1340"/>
                    <a:pt x="5376" y="1340"/>
                  </a:cubicBezTo>
                  <a:cubicBezTo>
                    <a:pt x="5243" y="1340"/>
                    <a:pt x="5112" y="1278"/>
                    <a:pt x="5023" y="1144"/>
                  </a:cubicBezTo>
                  <a:cubicBezTo>
                    <a:pt x="4640" y="633"/>
                    <a:pt x="4071" y="345"/>
                    <a:pt x="3478" y="345"/>
                  </a:cubicBezTo>
                  <a:cubicBezTo>
                    <a:pt x="3392" y="345"/>
                    <a:pt x="3305" y="351"/>
                    <a:pt x="3219" y="364"/>
                  </a:cubicBezTo>
                  <a:cubicBezTo>
                    <a:pt x="1415" y="559"/>
                    <a:pt x="440" y="2558"/>
                    <a:pt x="1" y="3679"/>
                  </a:cubicBezTo>
                  <a:cubicBezTo>
                    <a:pt x="1348" y="4194"/>
                    <a:pt x="2791" y="4451"/>
                    <a:pt x="4253" y="4451"/>
                  </a:cubicBezTo>
                  <a:cubicBezTo>
                    <a:pt x="4590" y="4451"/>
                    <a:pt x="4928" y="4438"/>
                    <a:pt x="5266" y="4410"/>
                  </a:cubicBezTo>
                  <a:cubicBezTo>
                    <a:pt x="7509" y="4313"/>
                    <a:pt x="9752" y="3728"/>
                    <a:pt x="11800" y="2753"/>
                  </a:cubicBezTo>
                  <a:cubicBezTo>
                    <a:pt x="11117" y="1534"/>
                    <a:pt x="9947" y="168"/>
                    <a:pt x="8435" y="22"/>
                  </a:cubicBezTo>
                  <a:cubicBezTo>
                    <a:pt x="8281" y="8"/>
                    <a:pt x="8135" y="1"/>
                    <a:pt x="7996" y="1"/>
                  </a:cubicBezTo>
                  <a:close/>
                </a:path>
              </a:pathLst>
            </a:custGeom>
            <a:solidFill>
              <a:srgbClr val="88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64"/>
            <p:cNvSpPr/>
            <p:nvPr/>
          </p:nvSpPr>
          <p:spPr>
            <a:xfrm>
              <a:off x="2875700" y="1036475"/>
              <a:ext cx="418100" cy="124350"/>
            </a:xfrm>
            <a:custGeom>
              <a:avLst/>
              <a:gdLst/>
              <a:ahLst/>
              <a:cxnLst/>
              <a:rect l="l" t="t" r="r" b="b"/>
              <a:pathLst>
                <a:path w="16724" h="4974" extrusionOk="0">
                  <a:moveTo>
                    <a:pt x="1073" y="1"/>
                  </a:moveTo>
                  <a:lnTo>
                    <a:pt x="1073" y="1"/>
                  </a:lnTo>
                  <a:cubicBezTo>
                    <a:pt x="586" y="1366"/>
                    <a:pt x="1" y="3804"/>
                    <a:pt x="2146" y="4340"/>
                  </a:cubicBezTo>
                  <a:cubicBezTo>
                    <a:pt x="2730" y="4493"/>
                    <a:pt x="3234" y="4555"/>
                    <a:pt x="3667" y="4555"/>
                  </a:cubicBezTo>
                  <a:cubicBezTo>
                    <a:pt x="4754" y="4555"/>
                    <a:pt x="5391" y="4166"/>
                    <a:pt x="5705" y="3852"/>
                  </a:cubicBezTo>
                  <a:cubicBezTo>
                    <a:pt x="5745" y="3812"/>
                    <a:pt x="5811" y="3788"/>
                    <a:pt x="5877" y="3788"/>
                  </a:cubicBezTo>
                  <a:cubicBezTo>
                    <a:pt x="5971" y="3788"/>
                    <a:pt x="6067" y="3836"/>
                    <a:pt x="6095" y="3950"/>
                  </a:cubicBezTo>
                  <a:cubicBezTo>
                    <a:pt x="6290" y="4389"/>
                    <a:pt x="6875" y="4974"/>
                    <a:pt x="8630" y="4974"/>
                  </a:cubicBezTo>
                  <a:cubicBezTo>
                    <a:pt x="10239" y="4974"/>
                    <a:pt x="10776" y="4291"/>
                    <a:pt x="10971" y="3852"/>
                  </a:cubicBezTo>
                  <a:cubicBezTo>
                    <a:pt x="10999" y="3767"/>
                    <a:pt x="11077" y="3715"/>
                    <a:pt x="11166" y="3715"/>
                  </a:cubicBezTo>
                  <a:cubicBezTo>
                    <a:pt x="11230" y="3715"/>
                    <a:pt x="11299" y="3742"/>
                    <a:pt x="11361" y="3804"/>
                  </a:cubicBezTo>
                  <a:cubicBezTo>
                    <a:pt x="12033" y="4476"/>
                    <a:pt x="12937" y="4840"/>
                    <a:pt x="13866" y="4840"/>
                  </a:cubicBezTo>
                  <a:cubicBezTo>
                    <a:pt x="14217" y="4840"/>
                    <a:pt x="14572" y="4788"/>
                    <a:pt x="14920" y="4681"/>
                  </a:cubicBezTo>
                  <a:cubicBezTo>
                    <a:pt x="16724" y="4242"/>
                    <a:pt x="16139" y="2048"/>
                    <a:pt x="15651" y="781"/>
                  </a:cubicBezTo>
                  <a:lnTo>
                    <a:pt x="15651" y="781"/>
                  </a:lnTo>
                  <a:cubicBezTo>
                    <a:pt x="14774" y="1299"/>
                    <a:pt x="13506" y="1785"/>
                    <a:pt x="11474" y="1785"/>
                  </a:cubicBezTo>
                  <a:cubicBezTo>
                    <a:pt x="11020" y="1785"/>
                    <a:pt x="10529" y="1760"/>
                    <a:pt x="9996" y="1707"/>
                  </a:cubicBezTo>
                  <a:cubicBezTo>
                    <a:pt x="5705" y="1317"/>
                    <a:pt x="3072" y="244"/>
                    <a:pt x="10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64"/>
            <p:cNvSpPr/>
            <p:nvPr/>
          </p:nvSpPr>
          <p:spPr>
            <a:xfrm>
              <a:off x="2769675" y="1023200"/>
              <a:ext cx="644800" cy="291200"/>
            </a:xfrm>
            <a:custGeom>
              <a:avLst/>
              <a:gdLst/>
              <a:ahLst/>
              <a:cxnLst/>
              <a:rect l="l" t="t" r="r" b="b"/>
              <a:pathLst>
                <a:path w="25792" h="11648" extrusionOk="0">
                  <a:moveTo>
                    <a:pt x="22272" y="0"/>
                  </a:moveTo>
                  <a:cubicBezTo>
                    <a:pt x="21508" y="0"/>
                    <a:pt x="20948" y="671"/>
                    <a:pt x="19892" y="1312"/>
                  </a:cubicBezTo>
                  <a:cubicBezTo>
                    <a:pt x="20380" y="2579"/>
                    <a:pt x="20965" y="4773"/>
                    <a:pt x="19161" y="5212"/>
                  </a:cubicBezTo>
                  <a:cubicBezTo>
                    <a:pt x="18813" y="5319"/>
                    <a:pt x="18458" y="5371"/>
                    <a:pt x="18107" y="5371"/>
                  </a:cubicBezTo>
                  <a:cubicBezTo>
                    <a:pt x="17178" y="5371"/>
                    <a:pt x="16274" y="5007"/>
                    <a:pt x="15602" y="4335"/>
                  </a:cubicBezTo>
                  <a:cubicBezTo>
                    <a:pt x="15540" y="4273"/>
                    <a:pt x="15471" y="4246"/>
                    <a:pt x="15407" y="4246"/>
                  </a:cubicBezTo>
                  <a:cubicBezTo>
                    <a:pt x="15318" y="4246"/>
                    <a:pt x="15240" y="4298"/>
                    <a:pt x="15212" y="4383"/>
                  </a:cubicBezTo>
                  <a:cubicBezTo>
                    <a:pt x="15017" y="4822"/>
                    <a:pt x="14480" y="5505"/>
                    <a:pt x="12823" y="5505"/>
                  </a:cubicBezTo>
                  <a:cubicBezTo>
                    <a:pt x="11116" y="5505"/>
                    <a:pt x="10531" y="4871"/>
                    <a:pt x="10336" y="4481"/>
                  </a:cubicBezTo>
                  <a:cubicBezTo>
                    <a:pt x="10308" y="4367"/>
                    <a:pt x="10212" y="4319"/>
                    <a:pt x="10118" y="4319"/>
                  </a:cubicBezTo>
                  <a:cubicBezTo>
                    <a:pt x="10052" y="4319"/>
                    <a:pt x="9986" y="4343"/>
                    <a:pt x="9946" y="4383"/>
                  </a:cubicBezTo>
                  <a:cubicBezTo>
                    <a:pt x="9598" y="4697"/>
                    <a:pt x="8975" y="5086"/>
                    <a:pt x="7900" y="5086"/>
                  </a:cubicBezTo>
                  <a:cubicBezTo>
                    <a:pt x="7471" y="5086"/>
                    <a:pt x="6971" y="5024"/>
                    <a:pt x="6387" y="4871"/>
                  </a:cubicBezTo>
                  <a:cubicBezTo>
                    <a:pt x="4242" y="4335"/>
                    <a:pt x="4827" y="1848"/>
                    <a:pt x="5314" y="532"/>
                  </a:cubicBezTo>
                  <a:cubicBezTo>
                    <a:pt x="5129" y="504"/>
                    <a:pt x="4943" y="490"/>
                    <a:pt x="4756" y="490"/>
                  </a:cubicBezTo>
                  <a:cubicBezTo>
                    <a:pt x="3959" y="490"/>
                    <a:pt x="3167" y="740"/>
                    <a:pt x="2535" y="1214"/>
                  </a:cubicBezTo>
                  <a:cubicBezTo>
                    <a:pt x="244" y="2969"/>
                    <a:pt x="0" y="9405"/>
                    <a:pt x="5412" y="11648"/>
                  </a:cubicBezTo>
                  <a:cubicBezTo>
                    <a:pt x="5851" y="10527"/>
                    <a:pt x="6875" y="8528"/>
                    <a:pt x="8630" y="8333"/>
                  </a:cubicBezTo>
                  <a:cubicBezTo>
                    <a:pt x="8716" y="8320"/>
                    <a:pt x="8804" y="8314"/>
                    <a:pt x="8891" y="8314"/>
                  </a:cubicBezTo>
                  <a:cubicBezTo>
                    <a:pt x="9493" y="8314"/>
                    <a:pt x="10093" y="8602"/>
                    <a:pt x="10434" y="9113"/>
                  </a:cubicBezTo>
                  <a:cubicBezTo>
                    <a:pt x="10523" y="9247"/>
                    <a:pt x="10664" y="9309"/>
                    <a:pt x="10804" y="9309"/>
                  </a:cubicBezTo>
                  <a:cubicBezTo>
                    <a:pt x="10970" y="9309"/>
                    <a:pt x="11135" y="9222"/>
                    <a:pt x="11214" y="9064"/>
                  </a:cubicBezTo>
                  <a:cubicBezTo>
                    <a:pt x="11521" y="8537"/>
                    <a:pt x="12145" y="7970"/>
                    <a:pt x="13407" y="7970"/>
                  </a:cubicBezTo>
                  <a:cubicBezTo>
                    <a:pt x="13546" y="7970"/>
                    <a:pt x="13692" y="7977"/>
                    <a:pt x="13846" y="7991"/>
                  </a:cubicBezTo>
                  <a:cubicBezTo>
                    <a:pt x="15358" y="8137"/>
                    <a:pt x="16528" y="9503"/>
                    <a:pt x="17211" y="10722"/>
                  </a:cubicBezTo>
                  <a:cubicBezTo>
                    <a:pt x="23305" y="7650"/>
                    <a:pt x="25791" y="1556"/>
                    <a:pt x="23012" y="190"/>
                  </a:cubicBezTo>
                  <a:cubicBezTo>
                    <a:pt x="22736" y="58"/>
                    <a:pt x="22495" y="0"/>
                    <a:pt x="22272" y="0"/>
                  </a:cubicBezTo>
                  <a:close/>
                </a:path>
              </a:pathLst>
            </a:custGeom>
            <a:solidFill>
              <a:srgbClr val="4D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64"/>
            <p:cNvSpPr/>
            <p:nvPr/>
          </p:nvSpPr>
          <p:spPr>
            <a:xfrm>
              <a:off x="3075600" y="694925"/>
              <a:ext cx="317650" cy="283575"/>
            </a:xfrm>
            <a:custGeom>
              <a:avLst/>
              <a:gdLst/>
              <a:ahLst/>
              <a:cxnLst/>
              <a:rect l="l" t="t" r="r" b="b"/>
              <a:pathLst>
                <a:path w="12706" h="11343" extrusionOk="0">
                  <a:moveTo>
                    <a:pt x="3750" y="0"/>
                  </a:moveTo>
                  <a:cubicBezTo>
                    <a:pt x="3438" y="0"/>
                    <a:pt x="3084" y="50"/>
                    <a:pt x="2682" y="157"/>
                  </a:cubicBezTo>
                  <a:cubicBezTo>
                    <a:pt x="1" y="889"/>
                    <a:pt x="878" y="9909"/>
                    <a:pt x="2682" y="11079"/>
                  </a:cubicBezTo>
                  <a:cubicBezTo>
                    <a:pt x="2961" y="11259"/>
                    <a:pt x="3400" y="11342"/>
                    <a:pt x="3937" y="11342"/>
                  </a:cubicBezTo>
                  <a:cubicBezTo>
                    <a:pt x="6875" y="11342"/>
                    <a:pt x="12706" y="8849"/>
                    <a:pt x="10727" y="6252"/>
                  </a:cubicBezTo>
                  <a:cubicBezTo>
                    <a:pt x="10154" y="5521"/>
                    <a:pt x="9460" y="5254"/>
                    <a:pt x="8757" y="5254"/>
                  </a:cubicBezTo>
                  <a:cubicBezTo>
                    <a:pt x="7726" y="5254"/>
                    <a:pt x="6673" y="5828"/>
                    <a:pt x="5949" y="6349"/>
                  </a:cubicBezTo>
                  <a:cubicBezTo>
                    <a:pt x="5877" y="6397"/>
                    <a:pt x="5799" y="6419"/>
                    <a:pt x="5724" y="6419"/>
                  </a:cubicBezTo>
                  <a:cubicBezTo>
                    <a:pt x="5494" y="6419"/>
                    <a:pt x="5290" y="6217"/>
                    <a:pt x="5364" y="5959"/>
                  </a:cubicBezTo>
                  <a:cubicBezTo>
                    <a:pt x="5934" y="3986"/>
                    <a:pt x="6543" y="0"/>
                    <a:pt x="3750" y="0"/>
                  </a:cubicBezTo>
                  <a:close/>
                </a:path>
              </a:pathLst>
            </a:custGeom>
            <a:solidFill>
              <a:srgbClr val="6737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64"/>
            <p:cNvSpPr/>
            <p:nvPr/>
          </p:nvSpPr>
          <p:spPr>
            <a:xfrm>
              <a:off x="2734325" y="826825"/>
              <a:ext cx="206650" cy="165800"/>
            </a:xfrm>
            <a:custGeom>
              <a:avLst/>
              <a:gdLst/>
              <a:ahLst/>
              <a:cxnLst/>
              <a:rect l="l" t="t" r="r" b="b"/>
              <a:pathLst>
                <a:path w="8266" h="6632" extrusionOk="0">
                  <a:moveTo>
                    <a:pt x="4876" y="1"/>
                  </a:moveTo>
                  <a:cubicBezTo>
                    <a:pt x="4583" y="50"/>
                    <a:pt x="4291" y="50"/>
                    <a:pt x="3998" y="98"/>
                  </a:cubicBezTo>
                  <a:cubicBezTo>
                    <a:pt x="3120" y="293"/>
                    <a:pt x="2340" y="781"/>
                    <a:pt x="1755" y="1463"/>
                  </a:cubicBezTo>
                  <a:cubicBezTo>
                    <a:pt x="1024" y="2341"/>
                    <a:pt x="488" y="3414"/>
                    <a:pt x="293" y="4584"/>
                  </a:cubicBezTo>
                  <a:cubicBezTo>
                    <a:pt x="146" y="5169"/>
                    <a:pt x="49" y="5754"/>
                    <a:pt x="0" y="6339"/>
                  </a:cubicBezTo>
                  <a:cubicBezTo>
                    <a:pt x="0" y="6534"/>
                    <a:pt x="159" y="6631"/>
                    <a:pt x="317" y="6631"/>
                  </a:cubicBezTo>
                  <a:cubicBezTo>
                    <a:pt x="476" y="6631"/>
                    <a:pt x="634" y="6534"/>
                    <a:pt x="634" y="6339"/>
                  </a:cubicBezTo>
                  <a:cubicBezTo>
                    <a:pt x="683" y="5364"/>
                    <a:pt x="878" y="4389"/>
                    <a:pt x="1219" y="3511"/>
                  </a:cubicBezTo>
                  <a:cubicBezTo>
                    <a:pt x="1463" y="2829"/>
                    <a:pt x="1804" y="2244"/>
                    <a:pt x="2292" y="1756"/>
                  </a:cubicBezTo>
                  <a:cubicBezTo>
                    <a:pt x="2779" y="1220"/>
                    <a:pt x="3462" y="878"/>
                    <a:pt x="4144" y="732"/>
                  </a:cubicBezTo>
                  <a:cubicBezTo>
                    <a:pt x="4388" y="683"/>
                    <a:pt x="4632" y="635"/>
                    <a:pt x="4924" y="635"/>
                  </a:cubicBezTo>
                  <a:cubicBezTo>
                    <a:pt x="5461" y="635"/>
                    <a:pt x="5948" y="781"/>
                    <a:pt x="6387" y="1122"/>
                  </a:cubicBezTo>
                  <a:cubicBezTo>
                    <a:pt x="6923" y="1561"/>
                    <a:pt x="7313" y="2146"/>
                    <a:pt x="7460" y="2780"/>
                  </a:cubicBezTo>
                  <a:cubicBezTo>
                    <a:pt x="7557" y="3024"/>
                    <a:pt x="7606" y="3267"/>
                    <a:pt x="7655" y="3511"/>
                  </a:cubicBezTo>
                  <a:lnTo>
                    <a:pt x="7655" y="3706"/>
                  </a:lnTo>
                  <a:lnTo>
                    <a:pt x="7655" y="3804"/>
                  </a:lnTo>
                  <a:cubicBezTo>
                    <a:pt x="7655" y="3987"/>
                    <a:pt x="7794" y="4073"/>
                    <a:pt x="7937" y="4073"/>
                  </a:cubicBezTo>
                  <a:cubicBezTo>
                    <a:pt x="8099" y="4073"/>
                    <a:pt x="8266" y="3962"/>
                    <a:pt x="8240" y="3755"/>
                  </a:cubicBezTo>
                  <a:cubicBezTo>
                    <a:pt x="8191" y="3121"/>
                    <a:pt x="7996" y="2487"/>
                    <a:pt x="7752" y="1902"/>
                  </a:cubicBezTo>
                  <a:cubicBezTo>
                    <a:pt x="7508" y="1415"/>
                    <a:pt x="7167" y="976"/>
                    <a:pt x="6728" y="635"/>
                  </a:cubicBezTo>
                  <a:cubicBezTo>
                    <a:pt x="6192" y="245"/>
                    <a:pt x="5558" y="1"/>
                    <a:pt x="4876" y="1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64"/>
            <p:cNvSpPr/>
            <p:nvPr/>
          </p:nvSpPr>
          <p:spPr>
            <a:xfrm>
              <a:off x="2541725" y="567000"/>
              <a:ext cx="488125" cy="372425"/>
            </a:xfrm>
            <a:custGeom>
              <a:avLst/>
              <a:gdLst/>
              <a:ahLst/>
              <a:cxnLst/>
              <a:rect l="l" t="t" r="r" b="b"/>
              <a:pathLst>
                <a:path w="19525" h="14897" extrusionOk="0">
                  <a:moveTo>
                    <a:pt x="13498" y="1"/>
                  </a:moveTo>
                  <a:cubicBezTo>
                    <a:pt x="12488" y="1"/>
                    <a:pt x="11362" y="207"/>
                    <a:pt x="10142" y="691"/>
                  </a:cubicBezTo>
                  <a:cubicBezTo>
                    <a:pt x="4194" y="3080"/>
                    <a:pt x="1" y="12051"/>
                    <a:pt x="1659" y="14782"/>
                  </a:cubicBezTo>
                  <a:cubicBezTo>
                    <a:pt x="1708" y="14860"/>
                    <a:pt x="1771" y="14896"/>
                    <a:pt x="1846" y="14896"/>
                  </a:cubicBezTo>
                  <a:cubicBezTo>
                    <a:pt x="2801" y="14896"/>
                    <a:pt x="5814" y="8982"/>
                    <a:pt x="10922" y="7761"/>
                  </a:cubicBezTo>
                  <a:cubicBezTo>
                    <a:pt x="16480" y="6445"/>
                    <a:pt x="17601" y="7761"/>
                    <a:pt x="18674" y="5128"/>
                  </a:cubicBezTo>
                  <a:cubicBezTo>
                    <a:pt x="19525" y="3040"/>
                    <a:pt x="17370" y="1"/>
                    <a:pt x="13498" y="1"/>
                  </a:cubicBezTo>
                  <a:close/>
                </a:path>
              </a:pathLst>
            </a:custGeom>
            <a:solidFill>
              <a:srgbClr val="361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64"/>
            <p:cNvSpPr/>
            <p:nvPr/>
          </p:nvSpPr>
          <p:spPr>
            <a:xfrm>
              <a:off x="3262100" y="698850"/>
              <a:ext cx="138975" cy="102725"/>
            </a:xfrm>
            <a:custGeom>
              <a:avLst/>
              <a:gdLst/>
              <a:ahLst/>
              <a:cxnLst/>
              <a:rect l="l" t="t" r="r" b="b"/>
              <a:pathLst>
                <a:path w="5559" h="4109" extrusionOk="0">
                  <a:moveTo>
                    <a:pt x="2340" y="0"/>
                  </a:moveTo>
                  <a:cubicBezTo>
                    <a:pt x="1902" y="0"/>
                    <a:pt x="1463" y="147"/>
                    <a:pt x="1121" y="391"/>
                  </a:cubicBezTo>
                  <a:cubicBezTo>
                    <a:pt x="634" y="732"/>
                    <a:pt x="341" y="1219"/>
                    <a:pt x="195" y="1707"/>
                  </a:cubicBezTo>
                  <a:cubicBezTo>
                    <a:pt x="49" y="2194"/>
                    <a:pt x="0" y="2633"/>
                    <a:pt x="0" y="3121"/>
                  </a:cubicBezTo>
                  <a:cubicBezTo>
                    <a:pt x="0" y="3365"/>
                    <a:pt x="0" y="3608"/>
                    <a:pt x="49" y="3852"/>
                  </a:cubicBezTo>
                  <a:cubicBezTo>
                    <a:pt x="89" y="4014"/>
                    <a:pt x="197" y="4108"/>
                    <a:pt x="315" y="4108"/>
                  </a:cubicBezTo>
                  <a:cubicBezTo>
                    <a:pt x="340" y="4108"/>
                    <a:pt x="365" y="4104"/>
                    <a:pt x="390" y="4096"/>
                  </a:cubicBezTo>
                  <a:cubicBezTo>
                    <a:pt x="585" y="4096"/>
                    <a:pt x="683" y="3950"/>
                    <a:pt x="634" y="3755"/>
                  </a:cubicBezTo>
                  <a:lnTo>
                    <a:pt x="683" y="3755"/>
                  </a:lnTo>
                  <a:lnTo>
                    <a:pt x="683" y="3706"/>
                  </a:lnTo>
                  <a:cubicBezTo>
                    <a:pt x="634" y="3511"/>
                    <a:pt x="634" y="3316"/>
                    <a:pt x="634" y="3121"/>
                  </a:cubicBezTo>
                  <a:cubicBezTo>
                    <a:pt x="634" y="2536"/>
                    <a:pt x="731" y="1999"/>
                    <a:pt x="975" y="1512"/>
                  </a:cubicBezTo>
                  <a:cubicBezTo>
                    <a:pt x="1073" y="1268"/>
                    <a:pt x="1268" y="1073"/>
                    <a:pt x="1463" y="878"/>
                  </a:cubicBezTo>
                  <a:cubicBezTo>
                    <a:pt x="1755" y="732"/>
                    <a:pt x="2048" y="634"/>
                    <a:pt x="2389" y="586"/>
                  </a:cubicBezTo>
                  <a:lnTo>
                    <a:pt x="2535" y="586"/>
                  </a:lnTo>
                  <a:cubicBezTo>
                    <a:pt x="2974" y="586"/>
                    <a:pt x="3413" y="781"/>
                    <a:pt x="3754" y="1073"/>
                  </a:cubicBezTo>
                  <a:cubicBezTo>
                    <a:pt x="4193" y="1561"/>
                    <a:pt x="4534" y="2146"/>
                    <a:pt x="4729" y="2780"/>
                  </a:cubicBezTo>
                  <a:cubicBezTo>
                    <a:pt x="4778" y="3023"/>
                    <a:pt x="4827" y="3267"/>
                    <a:pt x="4876" y="3560"/>
                  </a:cubicBezTo>
                  <a:cubicBezTo>
                    <a:pt x="4876" y="3608"/>
                    <a:pt x="4924" y="3706"/>
                    <a:pt x="4924" y="3755"/>
                  </a:cubicBezTo>
                  <a:lnTo>
                    <a:pt x="4924" y="3852"/>
                  </a:lnTo>
                  <a:cubicBezTo>
                    <a:pt x="4924" y="3979"/>
                    <a:pt x="5034" y="4105"/>
                    <a:pt x="5190" y="4105"/>
                  </a:cubicBezTo>
                  <a:cubicBezTo>
                    <a:pt x="5214" y="4105"/>
                    <a:pt x="5240" y="4102"/>
                    <a:pt x="5266" y="4096"/>
                  </a:cubicBezTo>
                  <a:cubicBezTo>
                    <a:pt x="5412" y="4096"/>
                    <a:pt x="5558" y="3950"/>
                    <a:pt x="5509" y="3803"/>
                  </a:cubicBezTo>
                  <a:cubicBezTo>
                    <a:pt x="5461" y="3170"/>
                    <a:pt x="5266" y="2536"/>
                    <a:pt x="5022" y="1951"/>
                  </a:cubicBezTo>
                  <a:cubicBezTo>
                    <a:pt x="4827" y="1463"/>
                    <a:pt x="4534" y="976"/>
                    <a:pt x="4144" y="634"/>
                  </a:cubicBezTo>
                  <a:cubicBezTo>
                    <a:pt x="3705" y="196"/>
                    <a:pt x="3120" y="0"/>
                    <a:pt x="2535" y="0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64"/>
            <p:cNvSpPr/>
            <p:nvPr/>
          </p:nvSpPr>
          <p:spPr>
            <a:xfrm>
              <a:off x="3089000" y="444450"/>
              <a:ext cx="355950" cy="228825"/>
            </a:xfrm>
            <a:custGeom>
              <a:avLst/>
              <a:gdLst/>
              <a:ahLst/>
              <a:cxnLst/>
              <a:rect l="l" t="t" r="r" b="b"/>
              <a:pathLst>
                <a:path w="14238" h="9153" extrusionOk="0">
                  <a:moveTo>
                    <a:pt x="5103" y="1"/>
                  </a:moveTo>
                  <a:cubicBezTo>
                    <a:pt x="3153" y="1"/>
                    <a:pt x="1498" y="705"/>
                    <a:pt x="1073" y="2181"/>
                  </a:cubicBezTo>
                  <a:cubicBezTo>
                    <a:pt x="1" y="5789"/>
                    <a:pt x="4535" y="6276"/>
                    <a:pt x="7655" y="6374"/>
                  </a:cubicBezTo>
                  <a:cubicBezTo>
                    <a:pt x="10727" y="6520"/>
                    <a:pt x="13311" y="9153"/>
                    <a:pt x="13311" y="9153"/>
                  </a:cubicBezTo>
                  <a:cubicBezTo>
                    <a:pt x="13311" y="9153"/>
                    <a:pt x="14237" y="7592"/>
                    <a:pt x="12482" y="4033"/>
                  </a:cubicBezTo>
                  <a:cubicBezTo>
                    <a:pt x="11198" y="1407"/>
                    <a:pt x="7857" y="1"/>
                    <a:pt x="5103" y="1"/>
                  </a:cubicBezTo>
                  <a:close/>
                </a:path>
              </a:pathLst>
            </a:custGeom>
            <a:solidFill>
              <a:srgbClr val="361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64"/>
            <p:cNvSpPr/>
            <p:nvPr/>
          </p:nvSpPr>
          <p:spPr>
            <a:xfrm>
              <a:off x="2410100" y="3379175"/>
              <a:ext cx="646025" cy="1744225"/>
            </a:xfrm>
            <a:custGeom>
              <a:avLst/>
              <a:gdLst/>
              <a:ahLst/>
              <a:cxnLst/>
              <a:rect l="l" t="t" r="r" b="b"/>
              <a:pathLst>
                <a:path w="25841" h="69769" extrusionOk="0">
                  <a:moveTo>
                    <a:pt x="25840" y="0"/>
                  </a:moveTo>
                  <a:lnTo>
                    <a:pt x="0" y="2974"/>
                  </a:lnTo>
                  <a:lnTo>
                    <a:pt x="3267" y="33739"/>
                  </a:lnTo>
                  <a:cubicBezTo>
                    <a:pt x="3267" y="33739"/>
                    <a:pt x="2048" y="34763"/>
                    <a:pt x="2194" y="35153"/>
                  </a:cubicBezTo>
                  <a:cubicBezTo>
                    <a:pt x="2536" y="35640"/>
                    <a:pt x="2877" y="36079"/>
                    <a:pt x="3267" y="36469"/>
                  </a:cubicBezTo>
                  <a:cubicBezTo>
                    <a:pt x="3267" y="36469"/>
                    <a:pt x="1951" y="38468"/>
                    <a:pt x="2048" y="38907"/>
                  </a:cubicBezTo>
                  <a:cubicBezTo>
                    <a:pt x="2146" y="39394"/>
                    <a:pt x="3267" y="40516"/>
                    <a:pt x="3267" y="40516"/>
                  </a:cubicBezTo>
                  <a:lnTo>
                    <a:pt x="4730" y="69769"/>
                  </a:lnTo>
                  <a:lnTo>
                    <a:pt x="7850" y="69769"/>
                  </a:lnTo>
                  <a:lnTo>
                    <a:pt x="9703" y="36762"/>
                  </a:lnTo>
                  <a:lnTo>
                    <a:pt x="9166" y="35933"/>
                  </a:lnTo>
                  <a:lnTo>
                    <a:pt x="9703" y="35153"/>
                  </a:lnTo>
                  <a:cubicBezTo>
                    <a:pt x="9703" y="35153"/>
                    <a:pt x="11897" y="14724"/>
                    <a:pt x="12872" y="13554"/>
                  </a:cubicBezTo>
                  <a:cubicBezTo>
                    <a:pt x="13505" y="12872"/>
                    <a:pt x="14334" y="12384"/>
                    <a:pt x="15309" y="12238"/>
                  </a:cubicBezTo>
                  <a:lnTo>
                    <a:pt x="15309" y="12238"/>
                  </a:lnTo>
                  <a:lnTo>
                    <a:pt x="13798" y="37542"/>
                  </a:lnTo>
                  <a:lnTo>
                    <a:pt x="14529" y="37542"/>
                  </a:lnTo>
                  <a:lnTo>
                    <a:pt x="14091" y="38907"/>
                  </a:lnTo>
                  <a:lnTo>
                    <a:pt x="14773" y="66161"/>
                  </a:lnTo>
                  <a:lnTo>
                    <a:pt x="17796" y="65869"/>
                  </a:lnTo>
                  <a:lnTo>
                    <a:pt x="20234" y="40906"/>
                  </a:lnTo>
                  <a:lnTo>
                    <a:pt x="21160" y="39199"/>
                  </a:lnTo>
                  <a:lnTo>
                    <a:pt x="20136" y="38663"/>
                  </a:lnTo>
                  <a:cubicBezTo>
                    <a:pt x="20136" y="38663"/>
                    <a:pt x="21550" y="37981"/>
                    <a:pt x="21550" y="37444"/>
                  </a:cubicBezTo>
                  <a:cubicBezTo>
                    <a:pt x="21550" y="36859"/>
                    <a:pt x="20770" y="36372"/>
                    <a:pt x="20770" y="36372"/>
                  </a:cubicBezTo>
                  <a:lnTo>
                    <a:pt x="258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64"/>
            <p:cNvSpPr/>
            <p:nvPr/>
          </p:nvSpPr>
          <p:spPr>
            <a:xfrm>
              <a:off x="2755025" y="3636350"/>
              <a:ext cx="157275" cy="1300575"/>
            </a:xfrm>
            <a:custGeom>
              <a:avLst/>
              <a:gdLst/>
              <a:ahLst/>
              <a:cxnLst/>
              <a:rect l="l" t="t" r="r" b="b"/>
              <a:pathLst>
                <a:path w="6291" h="52023" extrusionOk="0">
                  <a:moveTo>
                    <a:pt x="6290" y="1"/>
                  </a:moveTo>
                  <a:lnTo>
                    <a:pt x="1512" y="2097"/>
                  </a:lnTo>
                  <a:lnTo>
                    <a:pt x="1" y="27255"/>
                  </a:lnTo>
                  <a:lnTo>
                    <a:pt x="781" y="27255"/>
                  </a:lnTo>
                  <a:lnTo>
                    <a:pt x="294" y="28620"/>
                  </a:lnTo>
                  <a:lnTo>
                    <a:pt x="830" y="51437"/>
                  </a:lnTo>
                  <a:lnTo>
                    <a:pt x="976" y="51486"/>
                  </a:lnTo>
                  <a:lnTo>
                    <a:pt x="3170" y="52022"/>
                  </a:lnTo>
                  <a:lnTo>
                    <a:pt x="3170" y="51632"/>
                  </a:lnTo>
                  <a:lnTo>
                    <a:pt x="1707" y="50804"/>
                  </a:lnTo>
                  <a:cubicBezTo>
                    <a:pt x="1707" y="50804"/>
                    <a:pt x="1902" y="35592"/>
                    <a:pt x="2390" y="28230"/>
                  </a:cubicBezTo>
                  <a:cubicBezTo>
                    <a:pt x="2926" y="20868"/>
                    <a:pt x="6290" y="1"/>
                    <a:pt x="62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64"/>
            <p:cNvSpPr/>
            <p:nvPr/>
          </p:nvSpPr>
          <p:spPr>
            <a:xfrm>
              <a:off x="2834275" y="4927150"/>
              <a:ext cx="29275" cy="18300"/>
            </a:xfrm>
            <a:custGeom>
              <a:avLst/>
              <a:gdLst/>
              <a:ahLst/>
              <a:cxnLst/>
              <a:rect l="l" t="t" r="r" b="b"/>
              <a:pathLst>
                <a:path w="1171" h="732" extrusionOk="0">
                  <a:moveTo>
                    <a:pt x="0" y="0"/>
                  </a:moveTo>
                  <a:lnTo>
                    <a:pt x="0" y="439"/>
                  </a:lnTo>
                  <a:lnTo>
                    <a:pt x="1170" y="732"/>
                  </a:lnTo>
                  <a:lnTo>
                    <a:pt x="1170" y="634"/>
                  </a:lnTo>
                  <a:lnTo>
                    <a:pt x="49" y="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D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64"/>
            <p:cNvSpPr/>
            <p:nvPr/>
          </p:nvSpPr>
          <p:spPr>
            <a:xfrm>
              <a:off x="2410100" y="3448650"/>
              <a:ext cx="46325" cy="187725"/>
            </a:xfrm>
            <a:custGeom>
              <a:avLst/>
              <a:gdLst/>
              <a:ahLst/>
              <a:cxnLst/>
              <a:rect l="l" t="t" r="r" b="b"/>
              <a:pathLst>
                <a:path w="1853" h="7509" extrusionOk="0">
                  <a:moveTo>
                    <a:pt x="1317" y="0"/>
                  </a:moveTo>
                  <a:lnTo>
                    <a:pt x="0" y="195"/>
                  </a:lnTo>
                  <a:lnTo>
                    <a:pt x="732" y="7509"/>
                  </a:lnTo>
                  <a:cubicBezTo>
                    <a:pt x="732" y="7509"/>
                    <a:pt x="1170" y="7216"/>
                    <a:pt x="1853" y="6680"/>
                  </a:cubicBezTo>
                  <a:cubicBezTo>
                    <a:pt x="1609" y="3608"/>
                    <a:pt x="1414" y="1170"/>
                    <a:pt x="13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64"/>
            <p:cNvSpPr/>
            <p:nvPr/>
          </p:nvSpPr>
          <p:spPr>
            <a:xfrm>
              <a:off x="2127150" y="4779600"/>
              <a:ext cx="538625" cy="558325"/>
            </a:xfrm>
            <a:custGeom>
              <a:avLst/>
              <a:gdLst/>
              <a:ahLst/>
              <a:cxnLst/>
              <a:rect l="l" t="t" r="r" b="b"/>
              <a:pathLst>
                <a:path w="21545" h="22333" extrusionOk="0">
                  <a:moveTo>
                    <a:pt x="20555" y="0"/>
                  </a:moveTo>
                  <a:cubicBezTo>
                    <a:pt x="20548" y="0"/>
                    <a:pt x="20541" y="1"/>
                    <a:pt x="20533" y="3"/>
                  </a:cubicBezTo>
                  <a:cubicBezTo>
                    <a:pt x="19460" y="247"/>
                    <a:pt x="10684" y="2441"/>
                    <a:pt x="10051" y="2831"/>
                  </a:cubicBezTo>
                  <a:cubicBezTo>
                    <a:pt x="10051" y="2831"/>
                    <a:pt x="16633" y="16629"/>
                    <a:pt x="12050" y="18189"/>
                  </a:cubicBezTo>
                  <a:cubicBezTo>
                    <a:pt x="11151" y="18488"/>
                    <a:pt x="10114" y="18608"/>
                    <a:pt x="9030" y="18608"/>
                  </a:cubicBezTo>
                  <a:cubicBezTo>
                    <a:pt x="6585" y="18608"/>
                    <a:pt x="3898" y="17998"/>
                    <a:pt x="2006" y="17457"/>
                  </a:cubicBezTo>
                  <a:cubicBezTo>
                    <a:pt x="1875" y="17422"/>
                    <a:pt x="1745" y="17405"/>
                    <a:pt x="1618" y="17405"/>
                  </a:cubicBezTo>
                  <a:cubicBezTo>
                    <a:pt x="714" y="17405"/>
                    <a:pt x="0" y="18265"/>
                    <a:pt x="300" y="19164"/>
                  </a:cubicBezTo>
                  <a:lnTo>
                    <a:pt x="1275" y="22333"/>
                  </a:lnTo>
                  <a:lnTo>
                    <a:pt x="13951" y="22333"/>
                  </a:lnTo>
                  <a:cubicBezTo>
                    <a:pt x="15853" y="22333"/>
                    <a:pt x="17120" y="20529"/>
                    <a:pt x="17608" y="19749"/>
                  </a:cubicBezTo>
                  <a:cubicBezTo>
                    <a:pt x="17626" y="19712"/>
                    <a:pt x="17659" y="19696"/>
                    <a:pt x="17693" y="19696"/>
                  </a:cubicBezTo>
                  <a:cubicBezTo>
                    <a:pt x="17747" y="19696"/>
                    <a:pt x="17803" y="19737"/>
                    <a:pt x="17803" y="19798"/>
                  </a:cubicBezTo>
                  <a:lnTo>
                    <a:pt x="17803" y="22333"/>
                  </a:lnTo>
                  <a:lnTo>
                    <a:pt x="21069" y="22333"/>
                  </a:lnTo>
                  <a:cubicBezTo>
                    <a:pt x="21069" y="22333"/>
                    <a:pt x="20240" y="18676"/>
                    <a:pt x="20533" y="17214"/>
                  </a:cubicBezTo>
                  <a:cubicBezTo>
                    <a:pt x="20727" y="16246"/>
                    <a:pt x="21545" y="0"/>
                    <a:pt x="20555" y="0"/>
                  </a:cubicBezTo>
                  <a:close/>
                </a:path>
              </a:pathLst>
            </a:custGeom>
            <a:solidFill>
              <a:srgbClr val="1C38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64"/>
            <p:cNvSpPr/>
            <p:nvPr/>
          </p:nvSpPr>
          <p:spPr>
            <a:xfrm>
              <a:off x="2573425" y="4779675"/>
              <a:ext cx="80475" cy="558250"/>
            </a:xfrm>
            <a:custGeom>
              <a:avLst/>
              <a:gdLst/>
              <a:ahLst/>
              <a:cxnLst/>
              <a:rect l="l" t="t" r="r" b="b"/>
              <a:pathLst>
                <a:path w="3219" h="22330" extrusionOk="0">
                  <a:moveTo>
                    <a:pt x="2682" y="0"/>
                  </a:moveTo>
                  <a:lnTo>
                    <a:pt x="2097" y="146"/>
                  </a:lnTo>
                  <a:lnTo>
                    <a:pt x="1219" y="341"/>
                  </a:lnTo>
                  <a:cubicBezTo>
                    <a:pt x="1219" y="3120"/>
                    <a:pt x="1122" y="12043"/>
                    <a:pt x="781" y="14822"/>
                  </a:cubicBezTo>
                  <a:cubicBezTo>
                    <a:pt x="634" y="16479"/>
                    <a:pt x="293" y="18478"/>
                    <a:pt x="0" y="20038"/>
                  </a:cubicBezTo>
                  <a:lnTo>
                    <a:pt x="0" y="22330"/>
                  </a:lnTo>
                  <a:lnTo>
                    <a:pt x="3218" y="22330"/>
                  </a:lnTo>
                  <a:cubicBezTo>
                    <a:pt x="2926" y="20916"/>
                    <a:pt x="2682" y="19453"/>
                    <a:pt x="2633" y="17991"/>
                  </a:cubicBezTo>
                  <a:cubicBezTo>
                    <a:pt x="2633" y="17747"/>
                    <a:pt x="2633" y="17454"/>
                    <a:pt x="2682" y="17211"/>
                  </a:cubicBezTo>
                  <a:cubicBezTo>
                    <a:pt x="2828" y="16626"/>
                    <a:pt x="3218" y="9751"/>
                    <a:pt x="3218" y="4876"/>
                  </a:cubicBezTo>
                  <a:cubicBezTo>
                    <a:pt x="3218" y="2096"/>
                    <a:pt x="3072" y="0"/>
                    <a:pt x="2682" y="0"/>
                  </a:cubicBezTo>
                  <a:close/>
                </a:path>
              </a:pathLst>
            </a:custGeom>
            <a:solidFill>
              <a:srgbClr val="0D1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64"/>
            <p:cNvSpPr/>
            <p:nvPr/>
          </p:nvSpPr>
          <p:spPr>
            <a:xfrm>
              <a:off x="2233350" y="4812575"/>
              <a:ext cx="315725" cy="485375"/>
            </a:xfrm>
            <a:custGeom>
              <a:avLst/>
              <a:gdLst/>
              <a:ahLst/>
              <a:cxnLst/>
              <a:rect l="l" t="t" r="r" b="b"/>
              <a:pathLst>
                <a:path w="12629" h="19415" extrusionOk="0">
                  <a:moveTo>
                    <a:pt x="11117" y="0"/>
                  </a:moveTo>
                  <a:cubicBezTo>
                    <a:pt x="8630" y="634"/>
                    <a:pt x="6144" y="1317"/>
                    <a:pt x="5803" y="1512"/>
                  </a:cubicBezTo>
                  <a:cubicBezTo>
                    <a:pt x="5803" y="1512"/>
                    <a:pt x="9459" y="9118"/>
                    <a:pt x="9459" y="13701"/>
                  </a:cubicBezTo>
                  <a:cubicBezTo>
                    <a:pt x="9459" y="15261"/>
                    <a:pt x="9021" y="16480"/>
                    <a:pt x="7802" y="16870"/>
                  </a:cubicBezTo>
                  <a:cubicBezTo>
                    <a:pt x="6827" y="17162"/>
                    <a:pt x="5803" y="17309"/>
                    <a:pt x="4779" y="17309"/>
                  </a:cubicBezTo>
                  <a:lnTo>
                    <a:pt x="4096" y="17309"/>
                  </a:lnTo>
                  <a:cubicBezTo>
                    <a:pt x="2731" y="17942"/>
                    <a:pt x="1415" y="18527"/>
                    <a:pt x="1" y="19064"/>
                  </a:cubicBezTo>
                  <a:cubicBezTo>
                    <a:pt x="213" y="19276"/>
                    <a:pt x="499" y="19414"/>
                    <a:pt x="795" y="19414"/>
                  </a:cubicBezTo>
                  <a:cubicBezTo>
                    <a:pt x="839" y="19414"/>
                    <a:pt x="883" y="19411"/>
                    <a:pt x="927" y="19405"/>
                  </a:cubicBezTo>
                  <a:cubicBezTo>
                    <a:pt x="1220" y="19405"/>
                    <a:pt x="1512" y="19356"/>
                    <a:pt x="1805" y="19307"/>
                  </a:cubicBezTo>
                  <a:cubicBezTo>
                    <a:pt x="2341" y="19210"/>
                    <a:pt x="2975" y="18966"/>
                    <a:pt x="3609" y="18771"/>
                  </a:cubicBezTo>
                  <a:lnTo>
                    <a:pt x="3657" y="18771"/>
                  </a:lnTo>
                  <a:cubicBezTo>
                    <a:pt x="4633" y="18381"/>
                    <a:pt x="5608" y="18186"/>
                    <a:pt x="6632" y="18089"/>
                  </a:cubicBezTo>
                  <a:cubicBezTo>
                    <a:pt x="7022" y="18089"/>
                    <a:pt x="7460" y="18186"/>
                    <a:pt x="7850" y="18332"/>
                  </a:cubicBezTo>
                  <a:cubicBezTo>
                    <a:pt x="8679" y="17845"/>
                    <a:pt x="9411" y="17113"/>
                    <a:pt x="9898" y="16236"/>
                  </a:cubicBezTo>
                  <a:cubicBezTo>
                    <a:pt x="12628" y="11507"/>
                    <a:pt x="8630" y="4730"/>
                    <a:pt x="7850" y="3023"/>
                  </a:cubicBezTo>
                  <a:cubicBezTo>
                    <a:pt x="7022" y="1317"/>
                    <a:pt x="11166" y="0"/>
                    <a:pt x="11166" y="0"/>
                  </a:cubicBezTo>
                  <a:close/>
                </a:path>
              </a:pathLst>
            </a:custGeom>
            <a:solidFill>
              <a:srgbClr val="5B6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64"/>
            <p:cNvSpPr/>
            <p:nvPr/>
          </p:nvSpPr>
          <p:spPr>
            <a:xfrm>
              <a:off x="2711150" y="4917350"/>
              <a:ext cx="564550" cy="420575"/>
            </a:xfrm>
            <a:custGeom>
              <a:avLst/>
              <a:gdLst/>
              <a:ahLst/>
              <a:cxnLst/>
              <a:rect l="l" t="t" r="r" b="b"/>
              <a:pathLst>
                <a:path w="22582" h="16823" extrusionOk="0">
                  <a:moveTo>
                    <a:pt x="1537" y="0"/>
                  </a:moveTo>
                  <a:cubicBezTo>
                    <a:pt x="1263" y="0"/>
                    <a:pt x="1171" y="817"/>
                    <a:pt x="1171" y="2001"/>
                  </a:cubicBezTo>
                  <a:cubicBezTo>
                    <a:pt x="1171" y="2001"/>
                    <a:pt x="293" y="2684"/>
                    <a:pt x="586" y="2879"/>
                  </a:cubicBezTo>
                  <a:cubicBezTo>
                    <a:pt x="830" y="3074"/>
                    <a:pt x="1122" y="3171"/>
                    <a:pt x="1463" y="3269"/>
                  </a:cubicBezTo>
                  <a:cubicBezTo>
                    <a:pt x="1463" y="3269"/>
                    <a:pt x="147" y="3318"/>
                    <a:pt x="537" y="3952"/>
                  </a:cubicBezTo>
                  <a:cubicBezTo>
                    <a:pt x="683" y="4293"/>
                    <a:pt x="927" y="4585"/>
                    <a:pt x="1220" y="4829"/>
                  </a:cubicBezTo>
                  <a:cubicBezTo>
                    <a:pt x="1220" y="4829"/>
                    <a:pt x="1" y="5707"/>
                    <a:pt x="391" y="6146"/>
                  </a:cubicBezTo>
                  <a:cubicBezTo>
                    <a:pt x="501" y="6255"/>
                    <a:pt x="665" y="6310"/>
                    <a:pt x="843" y="6310"/>
                  </a:cubicBezTo>
                  <a:cubicBezTo>
                    <a:pt x="903" y="6310"/>
                    <a:pt x="964" y="6304"/>
                    <a:pt x="1025" y="6292"/>
                  </a:cubicBezTo>
                  <a:cubicBezTo>
                    <a:pt x="1090" y="6292"/>
                    <a:pt x="1149" y="6286"/>
                    <a:pt x="1200" y="6286"/>
                  </a:cubicBezTo>
                  <a:cubicBezTo>
                    <a:pt x="1301" y="6286"/>
                    <a:pt x="1366" y="6308"/>
                    <a:pt x="1366" y="6438"/>
                  </a:cubicBezTo>
                  <a:lnTo>
                    <a:pt x="1415" y="6438"/>
                  </a:lnTo>
                  <a:cubicBezTo>
                    <a:pt x="1658" y="8925"/>
                    <a:pt x="1951" y="11314"/>
                    <a:pt x="2000" y="11704"/>
                  </a:cubicBezTo>
                  <a:cubicBezTo>
                    <a:pt x="2292" y="13166"/>
                    <a:pt x="1463" y="16823"/>
                    <a:pt x="1463" y="16823"/>
                  </a:cubicBezTo>
                  <a:lnTo>
                    <a:pt x="4730" y="16823"/>
                  </a:lnTo>
                  <a:lnTo>
                    <a:pt x="4730" y="14288"/>
                  </a:lnTo>
                  <a:cubicBezTo>
                    <a:pt x="4730" y="14227"/>
                    <a:pt x="4786" y="14186"/>
                    <a:pt x="4840" y="14186"/>
                  </a:cubicBezTo>
                  <a:cubicBezTo>
                    <a:pt x="4874" y="14186"/>
                    <a:pt x="4906" y="14202"/>
                    <a:pt x="4925" y="14239"/>
                  </a:cubicBezTo>
                  <a:cubicBezTo>
                    <a:pt x="5413" y="15019"/>
                    <a:pt x="6680" y="16823"/>
                    <a:pt x="8582" y="16823"/>
                  </a:cubicBezTo>
                  <a:lnTo>
                    <a:pt x="21307" y="16823"/>
                  </a:lnTo>
                  <a:lnTo>
                    <a:pt x="22282" y="13654"/>
                  </a:lnTo>
                  <a:cubicBezTo>
                    <a:pt x="22581" y="12755"/>
                    <a:pt x="21867" y="11895"/>
                    <a:pt x="20963" y="11895"/>
                  </a:cubicBezTo>
                  <a:cubicBezTo>
                    <a:pt x="20837" y="11895"/>
                    <a:pt x="20707" y="11912"/>
                    <a:pt x="20575" y="11947"/>
                  </a:cubicBezTo>
                  <a:cubicBezTo>
                    <a:pt x="18684" y="12488"/>
                    <a:pt x="15997" y="13098"/>
                    <a:pt x="13552" y="13098"/>
                  </a:cubicBezTo>
                  <a:cubicBezTo>
                    <a:pt x="12468" y="13098"/>
                    <a:pt x="11431" y="12978"/>
                    <a:pt x="10532" y="12679"/>
                  </a:cubicBezTo>
                  <a:cubicBezTo>
                    <a:pt x="8728" y="12045"/>
                    <a:pt x="8435" y="10338"/>
                    <a:pt x="8582" y="8486"/>
                  </a:cubicBezTo>
                  <a:cubicBezTo>
                    <a:pt x="8679" y="7852"/>
                    <a:pt x="9216" y="7608"/>
                    <a:pt x="9313" y="6974"/>
                  </a:cubicBezTo>
                  <a:cubicBezTo>
                    <a:pt x="9459" y="6389"/>
                    <a:pt x="8630" y="5950"/>
                    <a:pt x="8630" y="5804"/>
                  </a:cubicBezTo>
                  <a:cubicBezTo>
                    <a:pt x="9020" y="5317"/>
                    <a:pt x="9411" y="4878"/>
                    <a:pt x="9849" y="4488"/>
                  </a:cubicBezTo>
                  <a:cubicBezTo>
                    <a:pt x="10434" y="3952"/>
                    <a:pt x="9606" y="3220"/>
                    <a:pt x="9606" y="3220"/>
                  </a:cubicBezTo>
                  <a:cubicBezTo>
                    <a:pt x="9606" y="3220"/>
                    <a:pt x="10581" y="2976"/>
                    <a:pt x="10727" y="2440"/>
                  </a:cubicBezTo>
                  <a:cubicBezTo>
                    <a:pt x="10093" y="2099"/>
                    <a:pt x="2634" y="197"/>
                    <a:pt x="1561" y="2"/>
                  </a:cubicBezTo>
                  <a:cubicBezTo>
                    <a:pt x="1553" y="1"/>
                    <a:pt x="1545" y="0"/>
                    <a:pt x="1537" y="0"/>
                  </a:cubicBezTo>
                  <a:close/>
                </a:path>
              </a:pathLst>
            </a:custGeom>
            <a:solidFill>
              <a:srgbClr val="1C38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64"/>
            <p:cNvSpPr/>
            <p:nvPr/>
          </p:nvSpPr>
          <p:spPr>
            <a:xfrm>
              <a:off x="2718475" y="4916175"/>
              <a:ext cx="92650" cy="424200"/>
            </a:xfrm>
            <a:custGeom>
              <a:avLst/>
              <a:gdLst/>
              <a:ahLst/>
              <a:cxnLst/>
              <a:rect l="l" t="t" r="r" b="b"/>
              <a:pathLst>
                <a:path w="3706" h="16968" extrusionOk="0">
                  <a:moveTo>
                    <a:pt x="1170" y="1"/>
                  </a:moveTo>
                  <a:cubicBezTo>
                    <a:pt x="927" y="1"/>
                    <a:pt x="829" y="781"/>
                    <a:pt x="829" y="1902"/>
                  </a:cubicBezTo>
                  <a:lnTo>
                    <a:pt x="829" y="2048"/>
                  </a:lnTo>
                  <a:cubicBezTo>
                    <a:pt x="829" y="2048"/>
                    <a:pt x="195" y="2536"/>
                    <a:pt x="195" y="2780"/>
                  </a:cubicBezTo>
                  <a:cubicBezTo>
                    <a:pt x="195" y="2828"/>
                    <a:pt x="195" y="2877"/>
                    <a:pt x="244" y="2926"/>
                  </a:cubicBezTo>
                  <a:cubicBezTo>
                    <a:pt x="488" y="3072"/>
                    <a:pt x="780" y="3218"/>
                    <a:pt x="1122" y="3316"/>
                  </a:cubicBezTo>
                  <a:cubicBezTo>
                    <a:pt x="1122" y="3316"/>
                    <a:pt x="98" y="3316"/>
                    <a:pt x="98" y="3755"/>
                  </a:cubicBezTo>
                  <a:cubicBezTo>
                    <a:pt x="98" y="3852"/>
                    <a:pt x="147" y="3901"/>
                    <a:pt x="195" y="3999"/>
                  </a:cubicBezTo>
                  <a:cubicBezTo>
                    <a:pt x="342" y="4340"/>
                    <a:pt x="585" y="4632"/>
                    <a:pt x="927" y="4876"/>
                  </a:cubicBezTo>
                  <a:cubicBezTo>
                    <a:pt x="927" y="4876"/>
                    <a:pt x="0" y="5510"/>
                    <a:pt x="0" y="5949"/>
                  </a:cubicBezTo>
                  <a:cubicBezTo>
                    <a:pt x="0" y="6046"/>
                    <a:pt x="49" y="6095"/>
                    <a:pt x="98" y="6193"/>
                  </a:cubicBezTo>
                  <a:cubicBezTo>
                    <a:pt x="195" y="6290"/>
                    <a:pt x="342" y="6339"/>
                    <a:pt x="537" y="6339"/>
                  </a:cubicBezTo>
                  <a:lnTo>
                    <a:pt x="927" y="6339"/>
                  </a:lnTo>
                  <a:cubicBezTo>
                    <a:pt x="1024" y="6339"/>
                    <a:pt x="1073" y="6388"/>
                    <a:pt x="1122" y="6534"/>
                  </a:cubicBezTo>
                  <a:cubicBezTo>
                    <a:pt x="1317" y="9020"/>
                    <a:pt x="1658" y="11409"/>
                    <a:pt x="1707" y="11848"/>
                  </a:cubicBezTo>
                  <a:cubicBezTo>
                    <a:pt x="1756" y="12092"/>
                    <a:pt x="1756" y="12336"/>
                    <a:pt x="1756" y="12579"/>
                  </a:cubicBezTo>
                  <a:cubicBezTo>
                    <a:pt x="1707" y="14042"/>
                    <a:pt x="1463" y="15505"/>
                    <a:pt x="1170" y="16967"/>
                  </a:cubicBezTo>
                  <a:lnTo>
                    <a:pt x="1512" y="16967"/>
                  </a:lnTo>
                  <a:cubicBezTo>
                    <a:pt x="3413" y="13165"/>
                    <a:pt x="3706" y="8777"/>
                    <a:pt x="2389" y="4779"/>
                  </a:cubicBezTo>
                  <a:cubicBezTo>
                    <a:pt x="1902" y="3365"/>
                    <a:pt x="1902" y="1805"/>
                    <a:pt x="2438" y="391"/>
                  </a:cubicBezTo>
                  <a:lnTo>
                    <a:pt x="2292" y="342"/>
                  </a:lnTo>
                  <a:cubicBezTo>
                    <a:pt x="1756" y="244"/>
                    <a:pt x="1365" y="147"/>
                    <a:pt x="1219" y="98"/>
                  </a:cubicBezTo>
                  <a:lnTo>
                    <a:pt x="1170" y="98"/>
                  </a:lnTo>
                  <a:lnTo>
                    <a:pt x="1170" y="1"/>
                  </a:lnTo>
                  <a:close/>
                </a:path>
              </a:pathLst>
            </a:custGeom>
            <a:solidFill>
              <a:srgbClr val="5B6F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64"/>
            <p:cNvSpPr/>
            <p:nvPr/>
          </p:nvSpPr>
          <p:spPr>
            <a:xfrm>
              <a:off x="2884250" y="4950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D1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64"/>
            <p:cNvSpPr/>
            <p:nvPr/>
          </p:nvSpPr>
          <p:spPr>
            <a:xfrm>
              <a:off x="2851325" y="4952750"/>
              <a:ext cx="418100" cy="385175"/>
            </a:xfrm>
            <a:custGeom>
              <a:avLst/>
              <a:gdLst/>
              <a:ahLst/>
              <a:cxnLst/>
              <a:rect l="l" t="t" r="r" b="b"/>
              <a:pathLst>
                <a:path w="16724" h="15407" extrusionOk="0">
                  <a:moveTo>
                    <a:pt x="1561" y="0"/>
                  </a:moveTo>
                  <a:cubicBezTo>
                    <a:pt x="1902" y="195"/>
                    <a:pt x="2438" y="878"/>
                    <a:pt x="2097" y="3267"/>
                  </a:cubicBezTo>
                  <a:cubicBezTo>
                    <a:pt x="1561" y="6728"/>
                    <a:pt x="1" y="10726"/>
                    <a:pt x="3804" y="11945"/>
                  </a:cubicBezTo>
                  <a:cubicBezTo>
                    <a:pt x="4974" y="12238"/>
                    <a:pt x="6144" y="12384"/>
                    <a:pt x="7314" y="12384"/>
                  </a:cubicBezTo>
                  <a:cubicBezTo>
                    <a:pt x="8484" y="12384"/>
                    <a:pt x="9703" y="12287"/>
                    <a:pt x="10776" y="12140"/>
                  </a:cubicBezTo>
                  <a:cubicBezTo>
                    <a:pt x="11848" y="12043"/>
                    <a:pt x="12774" y="11945"/>
                    <a:pt x="13555" y="11945"/>
                  </a:cubicBezTo>
                  <a:cubicBezTo>
                    <a:pt x="14432" y="11945"/>
                    <a:pt x="14968" y="12092"/>
                    <a:pt x="15066" y="12530"/>
                  </a:cubicBezTo>
                  <a:cubicBezTo>
                    <a:pt x="15261" y="13408"/>
                    <a:pt x="14773" y="14578"/>
                    <a:pt x="14335" y="15407"/>
                  </a:cubicBezTo>
                  <a:lnTo>
                    <a:pt x="15700" y="15407"/>
                  </a:lnTo>
                  <a:lnTo>
                    <a:pt x="16675" y="12238"/>
                  </a:lnTo>
                  <a:cubicBezTo>
                    <a:pt x="16724" y="12140"/>
                    <a:pt x="16724" y="11994"/>
                    <a:pt x="16724" y="11848"/>
                  </a:cubicBezTo>
                  <a:cubicBezTo>
                    <a:pt x="16724" y="11068"/>
                    <a:pt x="16139" y="10483"/>
                    <a:pt x="15358" y="10483"/>
                  </a:cubicBezTo>
                  <a:cubicBezTo>
                    <a:pt x="15212" y="10483"/>
                    <a:pt x="15115" y="10483"/>
                    <a:pt x="14968" y="10531"/>
                  </a:cubicBezTo>
                  <a:cubicBezTo>
                    <a:pt x="12677" y="11214"/>
                    <a:pt x="10337" y="11604"/>
                    <a:pt x="7948" y="11653"/>
                  </a:cubicBezTo>
                  <a:cubicBezTo>
                    <a:pt x="7818" y="11659"/>
                    <a:pt x="7688" y="11662"/>
                    <a:pt x="7558" y="11662"/>
                  </a:cubicBezTo>
                  <a:cubicBezTo>
                    <a:pt x="6665" y="11662"/>
                    <a:pt x="5776" y="11518"/>
                    <a:pt x="4925" y="11263"/>
                  </a:cubicBezTo>
                  <a:cubicBezTo>
                    <a:pt x="3413" y="10726"/>
                    <a:pt x="2975" y="9459"/>
                    <a:pt x="2975" y="7947"/>
                  </a:cubicBezTo>
                  <a:cubicBezTo>
                    <a:pt x="2975" y="7655"/>
                    <a:pt x="2975" y="7314"/>
                    <a:pt x="3023" y="7070"/>
                  </a:cubicBezTo>
                  <a:cubicBezTo>
                    <a:pt x="3072" y="6436"/>
                    <a:pt x="3609" y="6192"/>
                    <a:pt x="3755" y="5558"/>
                  </a:cubicBezTo>
                  <a:cubicBezTo>
                    <a:pt x="3755" y="5510"/>
                    <a:pt x="3755" y="5510"/>
                    <a:pt x="3755" y="5461"/>
                  </a:cubicBezTo>
                  <a:cubicBezTo>
                    <a:pt x="3755" y="4925"/>
                    <a:pt x="3023" y="4534"/>
                    <a:pt x="3023" y="4388"/>
                  </a:cubicBezTo>
                  <a:cubicBezTo>
                    <a:pt x="3413" y="3901"/>
                    <a:pt x="3804" y="3462"/>
                    <a:pt x="4242" y="3072"/>
                  </a:cubicBezTo>
                  <a:cubicBezTo>
                    <a:pt x="4389" y="2974"/>
                    <a:pt x="4437" y="2828"/>
                    <a:pt x="4437" y="2633"/>
                  </a:cubicBezTo>
                  <a:cubicBezTo>
                    <a:pt x="4389" y="2292"/>
                    <a:pt x="4242" y="1999"/>
                    <a:pt x="3999" y="1804"/>
                  </a:cubicBezTo>
                  <a:cubicBezTo>
                    <a:pt x="3999" y="1804"/>
                    <a:pt x="4974" y="1560"/>
                    <a:pt x="5120" y="1024"/>
                  </a:cubicBezTo>
                  <a:cubicBezTo>
                    <a:pt x="3950" y="634"/>
                    <a:pt x="2780" y="293"/>
                    <a:pt x="1610" y="0"/>
                  </a:cubicBezTo>
                  <a:close/>
                </a:path>
              </a:pathLst>
            </a:custGeom>
            <a:solidFill>
              <a:srgbClr val="0D1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64"/>
            <p:cNvSpPr/>
            <p:nvPr/>
          </p:nvSpPr>
          <p:spPr>
            <a:xfrm>
              <a:off x="2978100" y="497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D1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64"/>
            <p:cNvSpPr/>
            <p:nvPr/>
          </p:nvSpPr>
          <p:spPr>
            <a:xfrm>
              <a:off x="2978100" y="497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D1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64"/>
            <p:cNvSpPr/>
            <p:nvPr/>
          </p:nvSpPr>
          <p:spPr>
            <a:xfrm>
              <a:off x="2978100" y="497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D1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64"/>
            <p:cNvSpPr/>
            <p:nvPr/>
          </p:nvSpPr>
          <p:spPr>
            <a:xfrm>
              <a:off x="2978100" y="497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D1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64"/>
            <p:cNvSpPr/>
            <p:nvPr/>
          </p:nvSpPr>
          <p:spPr>
            <a:xfrm>
              <a:off x="2978100" y="4977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D1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64"/>
            <p:cNvSpPr/>
            <p:nvPr/>
          </p:nvSpPr>
          <p:spPr>
            <a:xfrm>
              <a:off x="2978100" y="4978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D1B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64"/>
            <p:cNvSpPr/>
            <p:nvPr/>
          </p:nvSpPr>
          <p:spPr>
            <a:xfrm>
              <a:off x="2646550" y="1435725"/>
              <a:ext cx="650900" cy="550300"/>
            </a:xfrm>
            <a:custGeom>
              <a:avLst/>
              <a:gdLst/>
              <a:ahLst/>
              <a:cxnLst/>
              <a:rect l="l" t="t" r="r" b="b"/>
              <a:pathLst>
                <a:path w="26036" h="22012" extrusionOk="0">
                  <a:moveTo>
                    <a:pt x="12012" y="0"/>
                  </a:moveTo>
                  <a:cubicBezTo>
                    <a:pt x="11355" y="0"/>
                    <a:pt x="10711" y="114"/>
                    <a:pt x="10093" y="364"/>
                  </a:cubicBezTo>
                  <a:cubicBezTo>
                    <a:pt x="6046" y="1973"/>
                    <a:pt x="4876" y="6702"/>
                    <a:pt x="4779" y="7043"/>
                  </a:cubicBezTo>
                  <a:cubicBezTo>
                    <a:pt x="4681" y="7384"/>
                    <a:pt x="2244" y="7189"/>
                    <a:pt x="1463" y="8750"/>
                  </a:cubicBezTo>
                  <a:cubicBezTo>
                    <a:pt x="1" y="11577"/>
                    <a:pt x="5998" y="18306"/>
                    <a:pt x="8143" y="19720"/>
                  </a:cubicBezTo>
                  <a:cubicBezTo>
                    <a:pt x="10337" y="21133"/>
                    <a:pt x="11848" y="22011"/>
                    <a:pt x="13555" y="22011"/>
                  </a:cubicBezTo>
                  <a:cubicBezTo>
                    <a:pt x="13652" y="22011"/>
                    <a:pt x="17211" y="18939"/>
                    <a:pt x="18040" y="18354"/>
                  </a:cubicBezTo>
                  <a:cubicBezTo>
                    <a:pt x="18040" y="18354"/>
                    <a:pt x="18773" y="19576"/>
                    <a:pt x="20089" y="19576"/>
                  </a:cubicBezTo>
                  <a:cubicBezTo>
                    <a:pt x="20722" y="19576"/>
                    <a:pt x="21492" y="19292"/>
                    <a:pt x="22379" y="18452"/>
                  </a:cubicBezTo>
                  <a:cubicBezTo>
                    <a:pt x="24346" y="16591"/>
                    <a:pt x="22215" y="15261"/>
                    <a:pt x="20869" y="14662"/>
                  </a:cubicBezTo>
                  <a:lnTo>
                    <a:pt x="20869" y="14662"/>
                  </a:lnTo>
                  <a:lnTo>
                    <a:pt x="21599" y="14942"/>
                  </a:lnTo>
                  <a:cubicBezTo>
                    <a:pt x="21599" y="14942"/>
                    <a:pt x="26036" y="12504"/>
                    <a:pt x="22038" y="6751"/>
                  </a:cubicBezTo>
                  <a:cubicBezTo>
                    <a:pt x="19844" y="3604"/>
                    <a:pt x="15715" y="0"/>
                    <a:pt x="12012" y="0"/>
                  </a:cubicBezTo>
                  <a:close/>
                </a:path>
              </a:pathLst>
            </a:custGeom>
            <a:solidFill>
              <a:srgbClr val="9E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64"/>
            <p:cNvSpPr/>
            <p:nvPr/>
          </p:nvSpPr>
          <p:spPr>
            <a:xfrm>
              <a:off x="3062200" y="1475275"/>
              <a:ext cx="177975" cy="334000"/>
            </a:xfrm>
            <a:custGeom>
              <a:avLst/>
              <a:gdLst/>
              <a:ahLst/>
              <a:cxnLst/>
              <a:rect l="l" t="t" r="r" b="b"/>
              <a:pathLst>
                <a:path w="7119" h="13360" extrusionOk="0">
                  <a:moveTo>
                    <a:pt x="0" y="1"/>
                  </a:moveTo>
                  <a:cubicBezTo>
                    <a:pt x="1560" y="1317"/>
                    <a:pt x="4096" y="4047"/>
                    <a:pt x="4291" y="7996"/>
                  </a:cubicBezTo>
                  <a:cubicBezTo>
                    <a:pt x="4339" y="9800"/>
                    <a:pt x="3316" y="12774"/>
                    <a:pt x="3316" y="12774"/>
                  </a:cubicBezTo>
                  <a:lnTo>
                    <a:pt x="4973" y="13360"/>
                  </a:lnTo>
                  <a:cubicBezTo>
                    <a:pt x="6290" y="12579"/>
                    <a:pt x="7070" y="11166"/>
                    <a:pt x="7119" y="9605"/>
                  </a:cubicBezTo>
                  <a:cubicBezTo>
                    <a:pt x="7119" y="8435"/>
                    <a:pt x="6680" y="6973"/>
                    <a:pt x="5412" y="5217"/>
                  </a:cubicBezTo>
                  <a:cubicBezTo>
                    <a:pt x="4486" y="3901"/>
                    <a:pt x="3413" y="2731"/>
                    <a:pt x="2243" y="1658"/>
                  </a:cubicBezTo>
                  <a:cubicBezTo>
                    <a:pt x="1902" y="1366"/>
                    <a:pt x="1560" y="1122"/>
                    <a:pt x="1219" y="829"/>
                  </a:cubicBezTo>
                  <a:cubicBezTo>
                    <a:pt x="878" y="586"/>
                    <a:pt x="439" y="244"/>
                    <a:pt x="0" y="1"/>
                  </a:cubicBezTo>
                  <a:close/>
                </a:path>
              </a:pathLst>
            </a:custGeom>
            <a:solidFill>
              <a:srgbClr val="9D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64"/>
            <p:cNvSpPr/>
            <p:nvPr/>
          </p:nvSpPr>
          <p:spPr>
            <a:xfrm>
              <a:off x="3128025" y="1836075"/>
              <a:ext cx="97525" cy="89000"/>
            </a:xfrm>
            <a:custGeom>
              <a:avLst/>
              <a:gdLst/>
              <a:ahLst/>
              <a:cxnLst/>
              <a:rect l="l" t="t" r="r" b="b"/>
              <a:pathLst>
                <a:path w="3901" h="3560" extrusionOk="0">
                  <a:moveTo>
                    <a:pt x="3510" y="0"/>
                  </a:moveTo>
                  <a:lnTo>
                    <a:pt x="3510" y="0"/>
                  </a:lnTo>
                  <a:cubicBezTo>
                    <a:pt x="3559" y="293"/>
                    <a:pt x="3559" y="536"/>
                    <a:pt x="3462" y="780"/>
                  </a:cubicBezTo>
                  <a:cubicBezTo>
                    <a:pt x="2877" y="1999"/>
                    <a:pt x="1853" y="3315"/>
                    <a:pt x="49" y="3315"/>
                  </a:cubicBezTo>
                  <a:lnTo>
                    <a:pt x="0" y="3315"/>
                  </a:lnTo>
                  <a:cubicBezTo>
                    <a:pt x="341" y="3462"/>
                    <a:pt x="683" y="3510"/>
                    <a:pt x="1024" y="3559"/>
                  </a:cubicBezTo>
                  <a:cubicBezTo>
                    <a:pt x="1804" y="3462"/>
                    <a:pt x="2535" y="3072"/>
                    <a:pt x="3120" y="2487"/>
                  </a:cubicBezTo>
                  <a:cubicBezTo>
                    <a:pt x="3559" y="2097"/>
                    <a:pt x="3852" y="1560"/>
                    <a:pt x="3900" y="975"/>
                  </a:cubicBezTo>
                  <a:cubicBezTo>
                    <a:pt x="3900" y="634"/>
                    <a:pt x="3754" y="293"/>
                    <a:pt x="3510" y="0"/>
                  </a:cubicBezTo>
                  <a:close/>
                </a:path>
              </a:pathLst>
            </a:custGeom>
            <a:solidFill>
              <a:srgbClr val="9D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64"/>
            <p:cNvSpPr/>
            <p:nvPr/>
          </p:nvSpPr>
          <p:spPr>
            <a:xfrm>
              <a:off x="3132900" y="1848250"/>
              <a:ext cx="59750" cy="47575"/>
            </a:xfrm>
            <a:custGeom>
              <a:avLst/>
              <a:gdLst/>
              <a:ahLst/>
              <a:cxnLst/>
              <a:rect l="l" t="t" r="r" b="b"/>
              <a:pathLst>
                <a:path w="2390" h="1903" extrusionOk="0">
                  <a:moveTo>
                    <a:pt x="1316" y="1"/>
                  </a:moveTo>
                  <a:cubicBezTo>
                    <a:pt x="878" y="49"/>
                    <a:pt x="439" y="147"/>
                    <a:pt x="0" y="391"/>
                  </a:cubicBezTo>
                  <a:cubicBezTo>
                    <a:pt x="293" y="634"/>
                    <a:pt x="536" y="927"/>
                    <a:pt x="731" y="1317"/>
                  </a:cubicBezTo>
                  <a:cubicBezTo>
                    <a:pt x="829" y="1658"/>
                    <a:pt x="98" y="1853"/>
                    <a:pt x="98" y="1853"/>
                  </a:cubicBezTo>
                  <a:cubicBezTo>
                    <a:pt x="244" y="1902"/>
                    <a:pt x="390" y="1902"/>
                    <a:pt x="585" y="1902"/>
                  </a:cubicBezTo>
                  <a:cubicBezTo>
                    <a:pt x="780" y="1902"/>
                    <a:pt x="975" y="1853"/>
                    <a:pt x="1170" y="1853"/>
                  </a:cubicBezTo>
                  <a:cubicBezTo>
                    <a:pt x="1902" y="1756"/>
                    <a:pt x="2389" y="781"/>
                    <a:pt x="1950" y="244"/>
                  </a:cubicBezTo>
                  <a:cubicBezTo>
                    <a:pt x="1755" y="49"/>
                    <a:pt x="1560" y="1"/>
                    <a:pt x="1365" y="1"/>
                  </a:cubicBezTo>
                  <a:close/>
                </a:path>
              </a:pathLst>
            </a:custGeom>
            <a:solidFill>
              <a:srgbClr val="9D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64"/>
            <p:cNvSpPr/>
            <p:nvPr/>
          </p:nvSpPr>
          <p:spPr>
            <a:xfrm>
              <a:off x="2808675" y="1760500"/>
              <a:ext cx="26825" cy="14650"/>
            </a:xfrm>
            <a:custGeom>
              <a:avLst/>
              <a:gdLst/>
              <a:ahLst/>
              <a:cxnLst/>
              <a:rect l="l" t="t" r="r" b="b"/>
              <a:pathLst>
                <a:path w="1073" h="586" extrusionOk="0">
                  <a:moveTo>
                    <a:pt x="0" y="0"/>
                  </a:moveTo>
                  <a:cubicBezTo>
                    <a:pt x="0" y="0"/>
                    <a:pt x="0" y="585"/>
                    <a:pt x="342" y="585"/>
                  </a:cubicBezTo>
                  <a:cubicBezTo>
                    <a:pt x="732" y="585"/>
                    <a:pt x="1073" y="195"/>
                    <a:pt x="927" y="195"/>
                  </a:cubicBezTo>
                  <a:lnTo>
                    <a:pt x="878" y="195"/>
                  </a:lnTo>
                  <a:cubicBezTo>
                    <a:pt x="585" y="147"/>
                    <a:pt x="293" y="98"/>
                    <a:pt x="0" y="0"/>
                  </a:cubicBezTo>
                  <a:close/>
                </a:path>
              </a:pathLst>
            </a:custGeom>
            <a:solidFill>
              <a:srgbClr val="9D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64"/>
            <p:cNvSpPr/>
            <p:nvPr/>
          </p:nvSpPr>
          <p:spPr>
            <a:xfrm>
              <a:off x="2707500" y="1765375"/>
              <a:ext cx="390075" cy="220650"/>
            </a:xfrm>
            <a:custGeom>
              <a:avLst/>
              <a:gdLst/>
              <a:ahLst/>
              <a:cxnLst/>
              <a:rect l="l" t="t" r="r" b="b"/>
              <a:pathLst>
                <a:path w="15603" h="8826" extrusionOk="0">
                  <a:moveTo>
                    <a:pt x="1" y="0"/>
                  </a:moveTo>
                  <a:lnTo>
                    <a:pt x="1" y="49"/>
                  </a:lnTo>
                  <a:cubicBezTo>
                    <a:pt x="1609" y="2779"/>
                    <a:pt x="4389" y="5656"/>
                    <a:pt x="5705" y="6534"/>
                  </a:cubicBezTo>
                  <a:cubicBezTo>
                    <a:pt x="7899" y="7947"/>
                    <a:pt x="9362" y="8825"/>
                    <a:pt x="11117" y="8825"/>
                  </a:cubicBezTo>
                  <a:cubicBezTo>
                    <a:pt x="11214" y="8825"/>
                    <a:pt x="14773" y="5753"/>
                    <a:pt x="15602" y="5168"/>
                  </a:cubicBezTo>
                  <a:lnTo>
                    <a:pt x="15602" y="5168"/>
                  </a:lnTo>
                  <a:cubicBezTo>
                    <a:pt x="13701" y="5802"/>
                    <a:pt x="11702" y="6143"/>
                    <a:pt x="9654" y="6143"/>
                  </a:cubicBezTo>
                  <a:cubicBezTo>
                    <a:pt x="8923" y="6143"/>
                    <a:pt x="8191" y="6095"/>
                    <a:pt x="7460" y="5997"/>
                  </a:cubicBezTo>
                  <a:cubicBezTo>
                    <a:pt x="5559" y="575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9D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64"/>
            <p:cNvSpPr/>
            <p:nvPr/>
          </p:nvSpPr>
          <p:spPr>
            <a:xfrm>
              <a:off x="2677025" y="1435050"/>
              <a:ext cx="334000" cy="253550"/>
            </a:xfrm>
            <a:custGeom>
              <a:avLst/>
              <a:gdLst/>
              <a:ahLst/>
              <a:cxnLst/>
              <a:rect l="l" t="t" r="r" b="b"/>
              <a:pathLst>
                <a:path w="13360" h="10142" extrusionOk="0">
                  <a:moveTo>
                    <a:pt x="10727" y="1"/>
                  </a:moveTo>
                  <a:cubicBezTo>
                    <a:pt x="10736" y="1"/>
                    <a:pt x="10745" y="1"/>
                    <a:pt x="10753" y="1"/>
                  </a:cubicBezTo>
                  <a:lnTo>
                    <a:pt x="10753" y="1"/>
                  </a:lnTo>
                  <a:cubicBezTo>
                    <a:pt x="10761" y="1"/>
                    <a:pt x="10768" y="1"/>
                    <a:pt x="10776" y="1"/>
                  </a:cubicBezTo>
                  <a:close/>
                  <a:moveTo>
                    <a:pt x="10753" y="1"/>
                  </a:moveTo>
                  <a:lnTo>
                    <a:pt x="10753" y="1"/>
                  </a:lnTo>
                  <a:cubicBezTo>
                    <a:pt x="10126" y="4"/>
                    <a:pt x="9452" y="150"/>
                    <a:pt x="8874" y="391"/>
                  </a:cubicBezTo>
                  <a:cubicBezTo>
                    <a:pt x="4827" y="2000"/>
                    <a:pt x="3657" y="6729"/>
                    <a:pt x="3560" y="7070"/>
                  </a:cubicBezTo>
                  <a:cubicBezTo>
                    <a:pt x="3462" y="7411"/>
                    <a:pt x="1025" y="7216"/>
                    <a:pt x="244" y="8777"/>
                  </a:cubicBezTo>
                  <a:cubicBezTo>
                    <a:pt x="98" y="9069"/>
                    <a:pt x="1" y="9459"/>
                    <a:pt x="1" y="9800"/>
                  </a:cubicBezTo>
                  <a:cubicBezTo>
                    <a:pt x="1" y="9898"/>
                    <a:pt x="1" y="10044"/>
                    <a:pt x="1" y="10142"/>
                  </a:cubicBezTo>
                  <a:cubicBezTo>
                    <a:pt x="244" y="8289"/>
                    <a:pt x="2000" y="7801"/>
                    <a:pt x="2975" y="7460"/>
                  </a:cubicBezTo>
                  <a:cubicBezTo>
                    <a:pt x="3267" y="7363"/>
                    <a:pt x="3609" y="7265"/>
                    <a:pt x="3950" y="7265"/>
                  </a:cubicBezTo>
                  <a:cubicBezTo>
                    <a:pt x="4096" y="7265"/>
                    <a:pt x="4145" y="7314"/>
                    <a:pt x="4145" y="7314"/>
                  </a:cubicBezTo>
                  <a:cubicBezTo>
                    <a:pt x="4681" y="5510"/>
                    <a:pt x="5510" y="3852"/>
                    <a:pt x="6583" y="2292"/>
                  </a:cubicBezTo>
                  <a:cubicBezTo>
                    <a:pt x="7655" y="781"/>
                    <a:pt x="9654" y="439"/>
                    <a:pt x="11214" y="439"/>
                  </a:cubicBezTo>
                  <a:cubicBezTo>
                    <a:pt x="11335" y="431"/>
                    <a:pt x="11458" y="427"/>
                    <a:pt x="11581" y="427"/>
                  </a:cubicBezTo>
                  <a:cubicBezTo>
                    <a:pt x="12156" y="427"/>
                    <a:pt x="12758" y="514"/>
                    <a:pt x="13360" y="634"/>
                  </a:cubicBezTo>
                  <a:cubicBezTo>
                    <a:pt x="13311" y="586"/>
                    <a:pt x="13311" y="537"/>
                    <a:pt x="13262" y="488"/>
                  </a:cubicBezTo>
                  <a:cubicBezTo>
                    <a:pt x="12442" y="199"/>
                    <a:pt x="11621" y="5"/>
                    <a:pt x="10753" y="1"/>
                  </a:cubicBezTo>
                  <a:close/>
                </a:path>
              </a:pathLst>
            </a:custGeom>
            <a:solidFill>
              <a:srgbClr val="B9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64"/>
            <p:cNvSpPr/>
            <p:nvPr/>
          </p:nvSpPr>
          <p:spPr>
            <a:xfrm>
              <a:off x="2781850" y="1596250"/>
              <a:ext cx="73150" cy="75300"/>
            </a:xfrm>
            <a:custGeom>
              <a:avLst/>
              <a:gdLst/>
              <a:ahLst/>
              <a:cxnLst/>
              <a:rect l="l" t="t" r="r" b="b"/>
              <a:pathLst>
                <a:path w="2926" h="3012" extrusionOk="0">
                  <a:moveTo>
                    <a:pt x="1122" y="1"/>
                  </a:moveTo>
                  <a:cubicBezTo>
                    <a:pt x="1085" y="1"/>
                    <a:pt x="1049" y="13"/>
                    <a:pt x="1024" y="37"/>
                  </a:cubicBezTo>
                  <a:cubicBezTo>
                    <a:pt x="829" y="232"/>
                    <a:pt x="683" y="427"/>
                    <a:pt x="537" y="671"/>
                  </a:cubicBezTo>
                  <a:cubicBezTo>
                    <a:pt x="244" y="1061"/>
                    <a:pt x="49" y="1500"/>
                    <a:pt x="1" y="1987"/>
                  </a:cubicBezTo>
                  <a:cubicBezTo>
                    <a:pt x="1" y="2329"/>
                    <a:pt x="196" y="2670"/>
                    <a:pt x="488" y="2816"/>
                  </a:cubicBezTo>
                  <a:cubicBezTo>
                    <a:pt x="683" y="2962"/>
                    <a:pt x="878" y="3011"/>
                    <a:pt x="1122" y="3011"/>
                  </a:cubicBezTo>
                  <a:cubicBezTo>
                    <a:pt x="1610" y="2962"/>
                    <a:pt x="2048" y="2719"/>
                    <a:pt x="2390" y="2377"/>
                  </a:cubicBezTo>
                  <a:cubicBezTo>
                    <a:pt x="2585" y="2134"/>
                    <a:pt x="2731" y="1890"/>
                    <a:pt x="2877" y="1646"/>
                  </a:cubicBezTo>
                  <a:cubicBezTo>
                    <a:pt x="2926" y="1597"/>
                    <a:pt x="2877" y="1500"/>
                    <a:pt x="2828" y="1451"/>
                  </a:cubicBezTo>
                  <a:cubicBezTo>
                    <a:pt x="2800" y="1437"/>
                    <a:pt x="2775" y="1431"/>
                    <a:pt x="2754" y="1431"/>
                  </a:cubicBezTo>
                  <a:cubicBezTo>
                    <a:pt x="2702" y="1431"/>
                    <a:pt x="2668" y="1465"/>
                    <a:pt x="2633" y="1500"/>
                  </a:cubicBezTo>
                  <a:lnTo>
                    <a:pt x="2633" y="1549"/>
                  </a:lnTo>
                  <a:cubicBezTo>
                    <a:pt x="2487" y="1792"/>
                    <a:pt x="2292" y="2036"/>
                    <a:pt x="2097" y="2280"/>
                  </a:cubicBezTo>
                  <a:cubicBezTo>
                    <a:pt x="1853" y="2572"/>
                    <a:pt x="1512" y="2719"/>
                    <a:pt x="1122" y="2767"/>
                  </a:cubicBezTo>
                  <a:cubicBezTo>
                    <a:pt x="976" y="2767"/>
                    <a:pt x="781" y="2719"/>
                    <a:pt x="634" y="2621"/>
                  </a:cubicBezTo>
                  <a:cubicBezTo>
                    <a:pt x="439" y="2524"/>
                    <a:pt x="293" y="2280"/>
                    <a:pt x="293" y="2036"/>
                  </a:cubicBezTo>
                  <a:cubicBezTo>
                    <a:pt x="342" y="1597"/>
                    <a:pt x="537" y="1207"/>
                    <a:pt x="781" y="866"/>
                  </a:cubicBezTo>
                  <a:cubicBezTo>
                    <a:pt x="878" y="671"/>
                    <a:pt x="1024" y="525"/>
                    <a:pt x="1073" y="427"/>
                  </a:cubicBezTo>
                  <a:cubicBezTo>
                    <a:pt x="1171" y="330"/>
                    <a:pt x="1219" y="281"/>
                    <a:pt x="1219" y="281"/>
                  </a:cubicBezTo>
                  <a:cubicBezTo>
                    <a:pt x="1268" y="183"/>
                    <a:pt x="1268" y="86"/>
                    <a:pt x="1219" y="37"/>
                  </a:cubicBezTo>
                  <a:cubicBezTo>
                    <a:pt x="1195" y="13"/>
                    <a:pt x="1159" y="1"/>
                    <a:pt x="1122" y="1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64"/>
            <p:cNvSpPr/>
            <p:nvPr/>
          </p:nvSpPr>
          <p:spPr>
            <a:xfrm>
              <a:off x="2833050" y="1656150"/>
              <a:ext cx="71225" cy="49700"/>
            </a:xfrm>
            <a:custGeom>
              <a:avLst/>
              <a:gdLst/>
              <a:ahLst/>
              <a:cxnLst/>
              <a:rect l="l" t="t" r="r" b="b"/>
              <a:pathLst>
                <a:path w="2849" h="1988" extrusionOk="0">
                  <a:moveTo>
                    <a:pt x="494" y="1"/>
                  </a:moveTo>
                  <a:cubicBezTo>
                    <a:pt x="459" y="1"/>
                    <a:pt x="424" y="10"/>
                    <a:pt x="390" y="30"/>
                  </a:cubicBezTo>
                  <a:cubicBezTo>
                    <a:pt x="147" y="225"/>
                    <a:pt x="0" y="1883"/>
                    <a:pt x="780" y="1980"/>
                  </a:cubicBezTo>
                  <a:cubicBezTo>
                    <a:pt x="807" y="1985"/>
                    <a:pt x="835" y="1988"/>
                    <a:pt x="863" y="1988"/>
                  </a:cubicBezTo>
                  <a:cubicBezTo>
                    <a:pt x="1649" y="1988"/>
                    <a:pt x="2848" y="79"/>
                    <a:pt x="2048" y="79"/>
                  </a:cubicBezTo>
                  <a:cubicBezTo>
                    <a:pt x="2048" y="79"/>
                    <a:pt x="1557" y="570"/>
                    <a:pt x="1259" y="570"/>
                  </a:cubicBezTo>
                  <a:cubicBezTo>
                    <a:pt x="1206" y="570"/>
                    <a:pt x="1159" y="555"/>
                    <a:pt x="1122" y="518"/>
                  </a:cubicBezTo>
                  <a:cubicBezTo>
                    <a:pt x="954" y="350"/>
                    <a:pt x="713" y="1"/>
                    <a:pt x="494" y="1"/>
                  </a:cubicBezTo>
                  <a:close/>
                </a:path>
              </a:pathLst>
            </a:custGeom>
            <a:solidFill>
              <a:srgbClr val="6737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64"/>
            <p:cNvSpPr/>
            <p:nvPr/>
          </p:nvSpPr>
          <p:spPr>
            <a:xfrm>
              <a:off x="2807450" y="1727575"/>
              <a:ext cx="69500" cy="34175"/>
            </a:xfrm>
            <a:custGeom>
              <a:avLst/>
              <a:gdLst/>
              <a:ahLst/>
              <a:cxnLst/>
              <a:rect l="l" t="t" r="r" b="b"/>
              <a:pathLst>
                <a:path w="2780" h="1367" extrusionOk="0">
                  <a:moveTo>
                    <a:pt x="195" y="1"/>
                  </a:moveTo>
                  <a:cubicBezTo>
                    <a:pt x="98" y="1"/>
                    <a:pt x="49" y="50"/>
                    <a:pt x="0" y="147"/>
                  </a:cubicBezTo>
                  <a:lnTo>
                    <a:pt x="0" y="196"/>
                  </a:lnTo>
                  <a:lnTo>
                    <a:pt x="0" y="245"/>
                  </a:lnTo>
                  <a:cubicBezTo>
                    <a:pt x="0" y="440"/>
                    <a:pt x="49" y="635"/>
                    <a:pt x="147" y="830"/>
                  </a:cubicBezTo>
                  <a:cubicBezTo>
                    <a:pt x="293" y="1171"/>
                    <a:pt x="634" y="1366"/>
                    <a:pt x="976" y="1366"/>
                  </a:cubicBezTo>
                  <a:cubicBezTo>
                    <a:pt x="1609" y="1269"/>
                    <a:pt x="2194" y="1025"/>
                    <a:pt x="2731" y="635"/>
                  </a:cubicBezTo>
                  <a:cubicBezTo>
                    <a:pt x="2780" y="586"/>
                    <a:pt x="2780" y="488"/>
                    <a:pt x="2780" y="391"/>
                  </a:cubicBezTo>
                  <a:cubicBezTo>
                    <a:pt x="2745" y="356"/>
                    <a:pt x="2686" y="322"/>
                    <a:pt x="2620" y="322"/>
                  </a:cubicBezTo>
                  <a:cubicBezTo>
                    <a:pt x="2593" y="322"/>
                    <a:pt x="2564" y="328"/>
                    <a:pt x="2536" y="342"/>
                  </a:cubicBezTo>
                  <a:cubicBezTo>
                    <a:pt x="2097" y="732"/>
                    <a:pt x="1561" y="976"/>
                    <a:pt x="976" y="1025"/>
                  </a:cubicBezTo>
                  <a:cubicBezTo>
                    <a:pt x="944" y="1031"/>
                    <a:pt x="912" y="1034"/>
                    <a:pt x="882" y="1034"/>
                  </a:cubicBezTo>
                  <a:cubicBezTo>
                    <a:pt x="682" y="1034"/>
                    <a:pt x="524" y="902"/>
                    <a:pt x="439" y="732"/>
                  </a:cubicBezTo>
                  <a:cubicBezTo>
                    <a:pt x="342" y="537"/>
                    <a:pt x="342" y="391"/>
                    <a:pt x="342" y="196"/>
                  </a:cubicBezTo>
                  <a:lnTo>
                    <a:pt x="342" y="147"/>
                  </a:lnTo>
                  <a:cubicBezTo>
                    <a:pt x="342" y="98"/>
                    <a:pt x="244" y="1"/>
                    <a:pt x="195" y="1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64"/>
            <p:cNvSpPr/>
            <p:nvPr/>
          </p:nvSpPr>
          <p:spPr>
            <a:xfrm>
              <a:off x="3122500" y="1845825"/>
              <a:ext cx="66475" cy="52425"/>
            </a:xfrm>
            <a:custGeom>
              <a:avLst/>
              <a:gdLst/>
              <a:ahLst/>
              <a:cxnLst/>
              <a:rect l="l" t="t" r="r" b="b"/>
              <a:pathLst>
                <a:path w="2659" h="2097" extrusionOk="0">
                  <a:moveTo>
                    <a:pt x="1684" y="0"/>
                  </a:moveTo>
                  <a:cubicBezTo>
                    <a:pt x="1196" y="49"/>
                    <a:pt x="757" y="98"/>
                    <a:pt x="270" y="244"/>
                  </a:cubicBezTo>
                  <a:cubicBezTo>
                    <a:pt x="221" y="293"/>
                    <a:pt x="172" y="341"/>
                    <a:pt x="172" y="390"/>
                  </a:cubicBezTo>
                  <a:cubicBezTo>
                    <a:pt x="172" y="439"/>
                    <a:pt x="221" y="488"/>
                    <a:pt x="270" y="536"/>
                  </a:cubicBezTo>
                  <a:lnTo>
                    <a:pt x="367" y="634"/>
                  </a:lnTo>
                  <a:cubicBezTo>
                    <a:pt x="514" y="731"/>
                    <a:pt x="660" y="829"/>
                    <a:pt x="806" y="975"/>
                  </a:cubicBezTo>
                  <a:cubicBezTo>
                    <a:pt x="904" y="1073"/>
                    <a:pt x="1001" y="1219"/>
                    <a:pt x="1001" y="1365"/>
                  </a:cubicBezTo>
                  <a:cubicBezTo>
                    <a:pt x="1001" y="1414"/>
                    <a:pt x="952" y="1463"/>
                    <a:pt x="952" y="1512"/>
                  </a:cubicBezTo>
                  <a:cubicBezTo>
                    <a:pt x="806" y="1658"/>
                    <a:pt x="611" y="1755"/>
                    <a:pt x="367" y="1804"/>
                  </a:cubicBezTo>
                  <a:lnTo>
                    <a:pt x="270" y="1804"/>
                  </a:lnTo>
                  <a:cubicBezTo>
                    <a:pt x="246" y="1788"/>
                    <a:pt x="223" y="1782"/>
                    <a:pt x="200" y="1782"/>
                  </a:cubicBezTo>
                  <a:cubicBezTo>
                    <a:pt x="84" y="1782"/>
                    <a:pt x="1" y="1966"/>
                    <a:pt x="124" y="2048"/>
                  </a:cubicBezTo>
                  <a:cubicBezTo>
                    <a:pt x="221" y="2097"/>
                    <a:pt x="319" y="2097"/>
                    <a:pt x="367" y="2097"/>
                  </a:cubicBezTo>
                  <a:cubicBezTo>
                    <a:pt x="660" y="2097"/>
                    <a:pt x="952" y="1950"/>
                    <a:pt x="1147" y="1755"/>
                  </a:cubicBezTo>
                  <a:cubicBezTo>
                    <a:pt x="1245" y="1658"/>
                    <a:pt x="1294" y="1512"/>
                    <a:pt x="1294" y="1365"/>
                  </a:cubicBezTo>
                  <a:cubicBezTo>
                    <a:pt x="1245" y="1073"/>
                    <a:pt x="1099" y="780"/>
                    <a:pt x="855" y="634"/>
                  </a:cubicBezTo>
                  <a:cubicBezTo>
                    <a:pt x="797" y="576"/>
                    <a:pt x="739" y="525"/>
                    <a:pt x="681" y="480"/>
                  </a:cubicBezTo>
                  <a:lnTo>
                    <a:pt x="681" y="480"/>
                  </a:lnTo>
                  <a:cubicBezTo>
                    <a:pt x="1016" y="377"/>
                    <a:pt x="1356" y="341"/>
                    <a:pt x="1732" y="341"/>
                  </a:cubicBezTo>
                  <a:cubicBezTo>
                    <a:pt x="1879" y="341"/>
                    <a:pt x="2074" y="341"/>
                    <a:pt x="2220" y="439"/>
                  </a:cubicBezTo>
                  <a:cubicBezTo>
                    <a:pt x="2318" y="488"/>
                    <a:pt x="2415" y="585"/>
                    <a:pt x="2415" y="731"/>
                  </a:cubicBezTo>
                  <a:cubicBezTo>
                    <a:pt x="2366" y="975"/>
                    <a:pt x="2269" y="1219"/>
                    <a:pt x="2122" y="1463"/>
                  </a:cubicBezTo>
                  <a:cubicBezTo>
                    <a:pt x="2057" y="1593"/>
                    <a:pt x="2166" y="1701"/>
                    <a:pt x="2274" y="1701"/>
                  </a:cubicBezTo>
                  <a:cubicBezTo>
                    <a:pt x="2328" y="1701"/>
                    <a:pt x="2383" y="1674"/>
                    <a:pt x="2415" y="1609"/>
                  </a:cubicBezTo>
                  <a:lnTo>
                    <a:pt x="2366" y="1609"/>
                  </a:lnTo>
                  <a:cubicBezTo>
                    <a:pt x="2561" y="1317"/>
                    <a:pt x="2659" y="1024"/>
                    <a:pt x="2659" y="731"/>
                  </a:cubicBezTo>
                  <a:cubicBezTo>
                    <a:pt x="2659" y="488"/>
                    <a:pt x="2561" y="244"/>
                    <a:pt x="2366" y="146"/>
                  </a:cubicBezTo>
                  <a:cubicBezTo>
                    <a:pt x="2122" y="49"/>
                    <a:pt x="1927" y="0"/>
                    <a:pt x="1684" y="0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64"/>
            <p:cNvSpPr/>
            <p:nvPr/>
          </p:nvSpPr>
          <p:spPr>
            <a:xfrm>
              <a:off x="3025625" y="1600250"/>
              <a:ext cx="59750" cy="74125"/>
            </a:xfrm>
            <a:custGeom>
              <a:avLst/>
              <a:gdLst/>
              <a:ahLst/>
              <a:cxnLst/>
              <a:rect l="l" t="t" r="r" b="b"/>
              <a:pathLst>
                <a:path w="2390" h="2965" extrusionOk="0">
                  <a:moveTo>
                    <a:pt x="570" y="1"/>
                  </a:moveTo>
                  <a:cubicBezTo>
                    <a:pt x="525" y="1"/>
                    <a:pt x="481" y="8"/>
                    <a:pt x="439" y="23"/>
                  </a:cubicBezTo>
                  <a:cubicBezTo>
                    <a:pt x="1" y="170"/>
                    <a:pt x="732" y="608"/>
                    <a:pt x="1122" y="1389"/>
                  </a:cubicBezTo>
                  <a:cubicBezTo>
                    <a:pt x="1484" y="2113"/>
                    <a:pt x="1510" y="2964"/>
                    <a:pt x="1864" y="2964"/>
                  </a:cubicBezTo>
                  <a:cubicBezTo>
                    <a:pt x="1891" y="2964"/>
                    <a:pt x="1920" y="2959"/>
                    <a:pt x="1951" y="2949"/>
                  </a:cubicBezTo>
                  <a:cubicBezTo>
                    <a:pt x="2390" y="2851"/>
                    <a:pt x="1756" y="1437"/>
                    <a:pt x="1561" y="950"/>
                  </a:cubicBezTo>
                  <a:cubicBezTo>
                    <a:pt x="1430" y="514"/>
                    <a:pt x="949" y="1"/>
                    <a:pt x="570" y="1"/>
                  </a:cubicBezTo>
                  <a:close/>
                </a:path>
              </a:pathLst>
            </a:custGeom>
            <a:solidFill>
              <a:srgbClr val="331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64"/>
            <p:cNvSpPr/>
            <p:nvPr/>
          </p:nvSpPr>
          <p:spPr>
            <a:xfrm>
              <a:off x="2805700" y="1548400"/>
              <a:ext cx="68800" cy="18475"/>
            </a:xfrm>
            <a:custGeom>
              <a:avLst/>
              <a:gdLst/>
              <a:ahLst/>
              <a:cxnLst/>
              <a:rect l="l" t="t" r="r" b="b"/>
              <a:pathLst>
                <a:path w="2752" h="739" extrusionOk="0">
                  <a:moveTo>
                    <a:pt x="1923" y="1"/>
                  </a:moveTo>
                  <a:cubicBezTo>
                    <a:pt x="1338" y="1"/>
                    <a:pt x="704" y="147"/>
                    <a:pt x="217" y="488"/>
                  </a:cubicBezTo>
                  <a:cubicBezTo>
                    <a:pt x="1" y="643"/>
                    <a:pt x="136" y="738"/>
                    <a:pt x="376" y="738"/>
                  </a:cubicBezTo>
                  <a:cubicBezTo>
                    <a:pt x="515" y="738"/>
                    <a:pt x="690" y="706"/>
                    <a:pt x="851" y="635"/>
                  </a:cubicBezTo>
                  <a:cubicBezTo>
                    <a:pt x="1212" y="514"/>
                    <a:pt x="1606" y="427"/>
                    <a:pt x="2006" y="427"/>
                  </a:cubicBezTo>
                  <a:cubicBezTo>
                    <a:pt x="2092" y="427"/>
                    <a:pt x="2178" y="431"/>
                    <a:pt x="2264" y="440"/>
                  </a:cubicBezTo>
                  <a:cubicBezTo>
                    <a:pt x="2557" y="440"/>
                    <a:pt x="2752" y="98"/>
                    <a:pt x="1923" y="1"/>
                  </a:cubicBezTo>
                  <a:close/>
                </a:path>
              </a:pathLst>
            </a:custGeom>
            <a:solidFill>
              <a:srgbClr val="331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64"/>
            <p:cNvSpPr/>
            <p:nvPr/>
          </p:nvSpPr>
          <p:spPr>
            <a:xfrm>
              <a:off x="2931775" y="1676325"/>
              <a:ext cx="118250" cy="87850"/>
            </a:xfrm>
            <a:custGeom>
              <a:avLst/>
              <a:gdLst/>
              <a:ahLst/>
              <a:cxnLst/>
              <a:rect l="l" t="t" r="r" b="b"/>
              <a:pathLst>
                <a:path w="4730" h="3514" extrusionOk="0">
                  <a:moveTo>
                    <a:pt x="616" y="0"/>
                  </a:moveTo>
                  <a:cubicBezTo>
                    <a:pt x="579" y="0"/>
                    <a:pt x="549" y="15"/>
                    <a:pt x="537" y="52"/>
                  </a:cubicBezTo>
                  <a:cubicBezTo>
                    <a:pt x="244" y="588"/>
                    <a:pt x="49" y="1125"/>
                    <a:pt x="0" y="1710"/>
                  </a:cubicBezTo>
                  <a:cubicBezTo>
                    <a:pt x="0" y="2051"/>
                    <a:pt x="98" y="2392"/>
                    <a:pt x="293" y="2636"/>
                  </a:cubicBezTo>
                  <a:cubicBezTo>
                    <a:pt x="488" y="2977"/>
                    <a:pt x="829" y="3221"/>
                    <a:pt x="1171" y="3367"/>
                  </a:cubicBezTo>
                  <a:cubicBezTo>
                    <a:pt x="1414" y="3465"/>
                    <a:pt x="1658" y="3514"/>
                    <a:pt x="1951" y="3514"/>
                  </a:cubicBezTo>
                  <a:cubicBezTo>
                    <a:pt x="2780" y="3465"/>
                    <a:pt x="3511" y="2977"/>
                    <a:pt x="3950" y="2295"/>
                  </a:cubicBezTo>
                  <a:cubicBezTo>
                    <a:pt x="4242" y="1953"/>
                    <a:pt x="4486" y="1563"/>
                    <a:pt x="4681" y="1125"/>
                  </a:cubicBezTo>
                  <a:cubicBezTo>
                    <a:pt x="4730" y="1027"/>
                    <a:pt x="4681" y="978"/>
                    <a:pt x="4583" y="930"/>
                  </a:cubicBezTo>
                  <a:cubicBezTo>
                    <a:pt x="4570" y="916"/>
                    <a:pt x="4554" y="910"/>
                    <a:pt x="4536" y="910"/>
                  </a:cubicBezTo>
                  <a:cubicBezTo>
                    <a:pt x="4486" y="910"/>
                    <a:pt x="4424" y="956"/>
                    <a:pt x="4388" y="1027"/>
                  </a:cubicBezTo>
                  <a:lnTo>
                    <a:pt x="4340" y="1076"/>
                  </a:lnTo>
                  <a:cubicBezTo>
                    <a:pt x="4145" y="1515"/>
                    <a:pt x="3852" y="1953"/>
                    <a:pt x="3560" y="2295"/>
                  </a:cubicBezTo>
                  <a:cubicBezTo>
                    <a:pt x="3170" y="2831"/>
                    <a:pt x="2584" y="3124"/>
                    <a:pt x="1951" y="3221"/>
                  </a:cubicBezTo>
                  <a:cubicBezTo>
                    <a:pt x="1707" y="3172"/>
                    <a:pt x="1512" y="3124"/>
                    <a:pt x="1317" y="3075"/>
                  </a:cubicBezTo>
                  <a:cubicBezTo>
                    <a:pt x="1024" y="2928"/>
                    <a:pt x="732" y="2733"/>
                    <a:pt x="537" y="2441"/>
                  </a:cubicBezTo>
                  <a:cubicBezTo>
                    <a:pt x="439" y="2246"/>
                    <a:pt x="342" y="1953"/>
                    <a:pt x="342" y="1710"/>
                  </a:cubicBezTo>
                  <a:cubicBezTo>
                    <a:pt x="342" y="1320"/>
                    <a:pt x="439" y="978"/>
                    <a:pt x="586" y="686"/>
                  </a:cubicBezTo>
                  <a:cubicBezTo>
                    <a:pt x="634" y="539"/>
                    <a:pt x="683" y="442"/>
                    <a:pt x="732" y="344"/>
                  </a:cubicBezTo>
                  <a:lnTo>
                    <a:pt x="781" y="247"/>
                  </a:lnTo>
                  <a:cubicBezTo>
                    <a:pt x="890" y="137"/>
                    <a:pt x="726" y="0"/>
                    <a:pt x="616" y="0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64"/>
            <p:cNvSpPr/>
            <p:nvPr/>
          </p:nvSpPr>
          <p:spPr>
            <a:xfrm>
              <a:off x="2889125" y="1762800"/>
              <a:ext cx="159675" cy="85975"/>
            </a:xfrm>
            <a:custGeom>
              <a:avLst/>
              <a:gdLst/>
              <a:ahLst/>
              <a:cxnLst/>
              <a:rect l="l" t="t" r="r" b="b"/>
              <a:pathLst>
                <a:path w="6387" h="3439" extrusionOk="0">
                  <a:moveTo>
                    <a:pt x="841" y="0"/>
                  </a:moveTo>
                  <a:cubicBezTo>
                    <a:pt x="488" y="0"/>
                    <a:pt x="195" y="278"/>
                    <a:pt x="195" y="640"/>
                  </a:cubicBezTo>
                  <a:cubicBezTo>
                    <a:pt x="0" y="1859"/>
                    <a:pt x="1170" y="3077"/>
                    <a:pt x="2828" y="3370"/>
                  </a:cubicBezTo>
                  <a:cubicBezTo>
                    <a:pt x="2966" y="3404"/>
                    <a:pt x="3128" y="3439"/>
                    <a:pt x="3297" y="3439"/>
                  </a:cubicBezTo>
                  <a:cubicBezTo>
                    <a:pt x="3368" y="3439"/>
                    <a:pt x="3439" y="3433"/>
                    <a:pt x="3510" y="3419"/>
                  </a:cubicBezTo>
                  <a:cubicBezTo>
                    <a:pt x="4876" y="3419"/>
                    <a:pt x="5997" y="2736"/>
                    <a:pt x="6192" y="1712"/>
                  </a:cubicBezTo>
                  <a:cubicBezTo>
                    <a:pt x="6387" y="493"/>
                    <a:pt x="4973" y="835"/>
                    <a:pt x="3364" y="542"/>
                  </a:cubicBezTo>
                  <a:cubicBezTo>
                    <a:pt x="2340" y="347"/>
                    <a:pt x="1511" y="6"/>
                    <a:pt x="926" y="6"/>
                  </a:cubicBezTo>
                  <a:cubicBezTo>
                    <a:pt x="898" y="2"/>
                    <a:pt x="869" y="0"/>
                    <a:pt x="841" y="0"/>
                  </a:cubicBezTo>
                  <a:close/>
                </a:path>
              </a:pathLst>
            </a:custGeom>
            <a:solidFill>
              <a:srgbClr val="84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64"/>
            <p:cNvSpPr/>
            <p:nvPr/>
          </p:nvSpPr>
          <p:spPr>
            <a:xfrm>
              <a:off x="2696525" y="1636175"/>
              <a:ext cx="119475" cy="99975"/>
            </a:xfrm>
            <a:custGeom>
              <a:avLst/>
              <a:gdLst/>
              <a:ahLst/>
              <a:cxnLst/>
              <a:rect l="l" t="t" r="r" b="b"/>
              <a:pathLst>
                <a:path w="4779" h="3999" extrusionOk="0">
                  <a:moveTo>
                    <a:pt x="1756" y="0"/>
                  </a:moveTo>
                  <a:lnTo>
                    <a:pt x="1756" y="49"/>
                  </a:lnTo>
                  <a:cubicBezTo>
                    <a:pt x="1512" y="49"/>
                    <a:pt x="1268" y="147"/>
                    <a:pt x="1122" y="342"/>
                  </a:cubicBezTo>
                  <a:cubicBezTo>
                    <a:pt x="196" y="1073"/>
                    <a:pt x="1" y="2389"/>
                    <a:pt x="683" y="3364"/>
                  </a:cubicBezTo>
                  <a:cubicBezTo>
                    <a:pt x="1073" y="3754"/>
                    <a:pt x="1610" y="3998"/>
                    <a:pt x="2146" y="3998"/>
                  </a:cubicBezTo>
                  <a:cubicBezTo>
                    <a:pt x="2731" y="3998"/>
                    <a:pt x="3316" y="3754"/>
                    <a:pt x="3804" y="3364"/>
                  </a:cubicBezTo>
                  <a:cubicBezTo>
                    <a:pt x="4779" y="2536"/>
                    <a:pt x="3755" y="2243"/>
                    <a:pt x="3024" y="1414"/>
                  </a:cubicBezTo>
                  <a:cubicBezTo>
                    <a:pt x="2439" y="780"/>
                    <a:pt x="2243" y="0"/>
                    <a:pt x="1756" y="0"/>
                  </a:cubicBezTo>
                  <a:close/>
                </a:path>
              </a:pathLst>
            </a:custGeom>
            <a:solidFill>
              <a:srgbClr val="84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64"/>
            <p:cNvSpPr/>
            <p:nvPr/>
          </p:nvSpPr>
          <p:spPr>
            <a:xfrm>
              <a:off x="4413925" y="5142900"/>
              <a:ext cx="134100" cy="93875"/>
            </a:xfrm>
            <a:custGeom>
              <a:avLst/>
              <a:gdLst/>
              <a:ahLst/>
              <a:cxnLst/>
              <a:rect l="l" t="t" r="r" b="b"/>
              <a:pathLst>
                <a:path w="5364" h="3755" extrusionOk="0">
                  <a:moveTo>
                    <a:pt x="1" y="0"/>
                  </a:moveTo>
                  <a:lnTo>
                    <a:pt x="1" y="0"/>
                  </a:lnTo>
                  <a:cubicBezTo>
                    <a:pt x="293" y="1170"/>
                    <a:pt x="634" y="2340"/>
                    <a:pt x="1024" y="3510"/>
                  </a:cubicBezTo>
                  <a:lnTo>
                    <a:pt x="4974" y="3754"/>
                  </a:lnTo>
                  <a:lnTo>
                    <a:pt x="5364" y="14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84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64"/>
            <p:cNvSpPr/>
            <p:nvPr/>
          </p:nvSpPr>
          <p:spPr>
            <a:xfrm>
              <a:off x="4472425" y="5144100"/>
              <a:ext cx="75600" cy="92675"/>
            </a:xfrm>
            <a:custGeom>
              <a:avLst/>
              <a:gdLst/>
              <a:ahLst/>
              <a:cxnLst/>
              <a:rect l="l" t="t" r="r" b="b"/>
              <a:pathLst>
                <a:path w="3024" h="3707" extrusionOk="0">
                  <a:moveTo>
                    <a:pt x="2097" y="98"/>
                  </a:moveTo>
                  <a:lnTo>
                    <a:pt x="3024" y="147"/>
                  </a:lnTo>
                  <a:lnTo>
                    <a:pt x="2439" y="98"/>
                  </a:lnTo>
                  <a:close/>
                  <a:moveTo>
                    <a:pt x="1" y="1"/>
                  </a:moveTo>
                  <a:lnTo>
                    <a:pt x="98" y="3560"/>
                  </a:lnTo>
                  <a:lnTo>
                    <a:pt x="196" y="3560"/>
                  </a:lnTo>
                  <a:lnTo>
                    <a:pt x="2487" y="3706"/>
                  </a:lnTo>
                  <a:lnTo>
                    <a:pt x="2097" y="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784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64"/>
            <p:cNvSpPr/>
            <p:nvPr/>
          </p:nvSpPr>
          <p:spPr>
            <a:xfrm>
              <a:off x="4228650" y="5230650"/>
              <a:ext cx="324250" cy="107275"/>
            </a:xfrm>
            <a:custGeom>
              <a:avLst/>
              <a:gdLst/>
              <a:ahLst/>
              <a:cxnLst/>
              <a:rect l="l" t="t" r="r" b="b"/>
              <a:pathLst>
                <a:path w="12970" h="4291" extrusionOk="0">
                  <a:moveTo>
                    <a:pt x="8435" y="0"/>
                  </a:moveTo>
                  <a:lnTo>
                    <a:pt x="8435" y="0"/>
                  </a:lnTo>
                  <a:cubicBezTo>
                    <a:pt x="8972" y="1707"/>
                    <a:pt x="3560" y="2146"/>
                    <a:pt x="1122" y="2292"/>
                  </a:cubicBezTo>
                  <a:cubicBezTo>
                    <a:pt x="488" y="2292"/>
                    <a:pt x="1" y="2828"/>
                    <a:pt x="1" y="3462"/>
                  </a:cubicBezTo>
                  <a:lnTo>
                    <a:pt x="1" y="3803"/>
                  </a:lnTo>
                  <a:cubicBezTo>
                    <a:pt x="1" y="4096"/>
                    <a:pt x="196" y="4291"/>
                    <a:pt x="488" y="4291"/>
                  </a:cubicBezTo>
                  <a:lnTo>
                    <a:pt x="12970" y="4291"/>
                  </a:lnTo>
                  <a:lnTo>
                    <a:pt x="12336" y="1073"/>
                  </a:lnTo>
                  <a:lnTo>
                    <a:pt x="12433" y="244"/>
                  </a:lnTo>
                  <a:lnTo>
                    <a:pt x="8435" y="0"/>
                  </a:lnTo>
                  <a:close/>
                </a:path>
              </a:pathLst>
            </a:custGeom>
            <a:solidFill>
              <a:srgbClr val="FF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64"/>
            <p:cNvSpPr/>
            <p:nvPr/>
          </p:nvSpPr>
          <p:spPr>
            <a:xfrm>
              <a:off x="4238400" y="5233075"/>
              <a:ext cx="298650" cy="104850"/>
            </a:xfrm>
            <a:custGeom>
              <a:avLst/>
              <a:gdLst/>
              <a:ahLst/>
              <a:cxnLst/>
              <a:rect l="l" t="t" r="r" b="b"/>
              <a:pathLst>
                <a:path w="11946" h="4194" extrusionOk="0">
                  <a:moveTo>
                    <a:pt x="9557" y="1"/>
                  </a:moveTo>
                  <a:cubicBezTo>
                    <a:pt x="9459" y="781"/>
                    <a:pt x="9264" y="2439"/>
                    <a:pt x="8826" y="2731"/>
                  </a:cubicBezTo>
                  <a:cubicBezTo>
                    <a:pt x="7070" y="3901"/>
                    <a:pt x="2390" y="3901"/>
                    <a:pt x="1" y="4145"/>
                  </a:cubicBezTo>
                  <a:lnTo>
                    <a:pt x="1" y="4194"/>
                  </a:lnTo>
                  <a:lnTo>
                    <a:pt x="11653" y="4194"/>
                  </a:lnTo>
                  <a:cubicBezTo>
                    <a:pt x="11507" y="4194"/>
                    <a:pt x="11361" y="4048"/>
                    <a:pt x="11361" y="3853"/>
                  </a:cubicBezTo>
                  <a:lnTo>
                    <a:pt x="11946" y="1025"/>
                  </a:lnTo>
                  <a:lnTo>
                    <a:pt x="11946" y="976"/>
                  </a:lnTo>
                  <a:lnTo>
                    <a:pt x="11946" y="830"/>
                  </a:lnTo>
                  <a:lnTo>
                    <a:pt x="11848" y="196"/>
                  </a:lnTo>
                  <a:lnTo>
                    <a:pt x="11848" y="147"/>
                  </a:lnTo>
                  <a:lnTo>
                    <a:pt x="9557" y="1"/>
                  </a:lnTo>
                  <a:close/>
                </a:path>
              </a:pathLst>
            </a:custGeom>
            <a:solidFill>
              <a:srgbClr val="FE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64"/>
            <p:cNvSpPr/>
            <p:nvPr/>
          </p:nvSpPr>
          <p:spPr>
            <a:xfrm>
              <a:off x="4524850" y="5146550"/>
              <a:ext cx="131650" cy="91425"/>
            </a:xfrm>
            <a:custGeom>
              <a:avLst/>
              <a:gdLst/>
              <a:ahLst/>
              <a:cxnLst/>
              <a:rect l="l" t="t" r="r" b="b"/>
              <a:pathLst>
                <a:path w="5266" h="3657" extrusionOk="0">
                  <a:moveTo>
                    <a:pt x="0" y="0"/>
                  </a:moveTo>
                  <a:lnTo>
                    <a:pt x="390" y="3657"/>
                  </a:lnTo>
                  <a:lnTo>
                    <a:pt x="4388" y="3413"/>
                  </a:lnTo>
                  <a:lnTo>
                    <a:pt x="4388" y="3364"/>
                  </a:lnTo>
                  <a:cubicBezTo>
                    <a:pt x="4730" y="2341"/>
                    <a:pt x="5071" y="1219"/>
                    <a:pt x="5266" y="14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84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64"/>
            <p:cNvSpPr/>
            <p:nvPr/>
          </p:nvSpPr>
          <p:spPr>
            <a:xfrm>
              <a:off x="4555325" y="5147775"/>
              <a:ext cx="101175" cy="87775"/>
            </a:xfrm>
            <a:custGeom>
              <a:avLst/>
              <a:gdLst/>
              <a:ahLst/>
              <a:cxnLst/>
              <a:rect l="l" t="t" r="r" b="b"/>
              <a:pathLst>
                <a:path w="4047" h="3511" extrusionOk="0">
                  <a:moveTo>
                    <a:pt x="0" y="0"/>
                  </a:moveTo>
                  <a:lnTo>
                    <a:pt x="0" y="0"/>
                  </a:lnTo>
                  <a:cubicBezTo>
                    <a:pt x="390" y="49"/>
                    <a:pt x="683" y="146"/>
                    <a:pt x="732" y="244"/>
                  </a:cubicBezTo>
                  <a:cubicBezTo>
                    <a:pt x="634" y="1365"/>
                    <a:pt x="488" y="2438"/>
                    <a:pt x="293" y="3510"/>
                  </a:cubicBezTo>
                  <a:lnTo>
                    <a:pt x="342" y="3510"/>
                  </a:lnTo>
                  <a:lnTo>
                    <a:pt x="3169" y="3364"/>
                  </a:lnTo>
                  <a:cubicBezTo>
                    <a:pt x="3511" y="2292"/>
                    <a:pt x="3852" y="1219"/>
                    <a:pt x="4047" y="9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84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64"/>
            <p:cNvSpPr/>
            <p:nvPr/>
          </p:nvSpPr>
          <p:spPr>
            <a:xfrm>
              <a:off x="4524850" y="5146550"/>
              <a:ext cx="19525" cy="91425"/>
            </a:xfrm>
            <a:custGeom>
              <a:avLst/>
              <a:gdLst/>
              <a:ahLst/>
              <a:cxnLst/>
              <a:rect l="l" t="t" r="r" b="b"/>
              <a:pathLst>
                <a:path w="781" h="3657" extrusionOk="0">
                  <a:moveTo>
                    <a:pt x="0" y="0"/>
                  </a:moveTo>
                  <a:lnTo>
                    <a:pt x="390" y="3657"/>
                  </a:lnTo>
                  <a:lnTo>
                    <a:pt x="780" y="3608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9E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64"/>
            <p:cNvSpPr/>
            <p:nvPr/>
          </p:nvSpPr>
          <p:spPr>
            <a:xfrm>
              <a:off x="4522400" y="5230650"/>
              <a:ext cx="323025" cy="107275"/>
            </a:xfrm>
            <a:custGeom>
              <a:avLst/>
              <a:gdLst/>
              <a:ahLst/>
              <a:cxnLst/>
              <a:rect l="l" t="t" r="r" b="b"/>
              <a:pathLst>
                <a:path w="12921" h="4291" extrusionOk="0">
                  <a:moveTo>
                    <a:pt x="4486" y="0"/>
                  </a:moveTo>
                  <a:lnTo>
                    <a:pt x="488" y="293"/>
                  </a:lnTo>
                  <a:lnTo>
                    <a:pt x="586" y="1073"/>
                  </a:lnTo>
                  <a:lnTo>
                    <a:pt x="50" y="3950"/>
                  </a:lnTo>
                  <a:cubicBezTo>
                    <a:pt x="1" y="4145"/>
                    <a:pt x="147" y="4291"/>
                    <a:pt x="342" y="4291"/>
                  </a:cubicBezTo>
                  <a:lnTo>
                    <a:pt x="12385" y="4291"/>
                  </a:lnTo>
                  <a:cubicBezTo>
                    <a:pt x="12677" y="4291"/>
                    <a:pt x="12921" y="4047"/>
                    <a:pt x="12921" y="3755"/>
                  </a:cubicBezTo>
                  <a:cubicBezTo>
                    <a:pt x="12921" y="2975"/>
                    <a:pt x="12287" y="2341"/>
                    <a:pt x="11507" y="2292"/>
                  </a:cubicBezTo>
                  <a:cubicBezTo>
                    <a:pt x="8972" y="2146"/>
                    <a:pt x="3950" y="1609"/>
                    <a:pt x="4486" y="49"/>
                  </a:cubicBezTo>
                  <a:lnTo>
                    <a:pt x="4486" y="0"/>
                  </a:lnTo>
                  <a:close/>
                </a:path>
              </a:pathLst>
            </a:custGeom>
            <a:solidFill>
              <a:srgbClr val="FF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64"/>
            <p:cNvSpPr/>
            <p:nvPr/>
          </p:nvSpPr>
          <p:spPr>
            <a:xfrm>
              <a:off x="4563850" y="5230650"/>
              <a:ext cx="281575" cy="107275"/>
            </a:xfrm>
            <a:custGeom>
              <a:avLst/>
              <a:gdLst/>
              <a:ahLst/>
              <a:cxnLst/>
              <a:rect l="l" t="t" r="r" b="b"/>
              <a:pathLst>
                <a:path w="11263" h="4291" extrusionOk="0">
                  <a:moveTo>
                    <a:pt x="2828" y="0"/>
                  </a:moveTo>
                  <a:lnTo>
                    <a:pt x="1" y="195"/>
                  </a:lnTo>
                  <a:cubicBezTo>
                    <a:pt x="98" y="1317"/>
                    <a:pt x="488" y="2584"/>
                    <a:pt x="2048" y="2682"/>
                  </a:cubicBezTo>
                  <a:lnTo>
                    <a:pt x="2633" y="2682"/>
                  </a:lnTo>
                  <a:cubicBezTo>
                    <a:pt x="3121" y="2682"/>
                    <a:pt x="3706" y="2682"/>
                    <a:pt x="4340" y="2633"/>
                  </a:cubicBezTo>
                  <a:cubicBezTo>
                    <a:pt x="4974" y="2584"/>
                    <a:pt x="5607" y="2584"/>
                    <a:pt x="6241" y="2584"/>
                  </a:cubicBezTo>
                  <a:cubicBezTo>
                    <a:pt x="7606" y="2584"/>
                    <a:pt x="8728" y="2682"/>
                    <a:pt x="8971" y="3023"/>
                  </a:cubicBezTo>
                  <a:cubicBezTo>
                    <a:pt x="9118" y="3413"/>
                    <a:pt x="9166" y="3901"/>
                    <a:pt x="8971" y="4291"/>
                  </a:cubicBezTo>
                  <a:lnTo>
                    <a:pt x="10727" y="4291"/>
                  </a:lnTo>
                  <a:cubicBezTo>
                    <a:pt x="11019" y="4291"/>
                    <a:pt x="11263" y="4047"/>
                    <a:pt x="11263" y="3755"/>
                  </a:cubicBezTo>
                  <a:cubicBezTo>
                    <a:pt x="11263" y="2975"/>
                    <a:pt x="10629" y="2292"/>
                    <a:pt x="9849" y="2292"/>
                  </a:cubicBezTo>
                  <a:cubicBezTo>
                    <a:pt x="7411" y="2146"/>
                    <a:pt x="2731" y="1658"/>
                    <a:pt x="2780" y="244"/>
                  </a:cubicBezTo>
                  <a:cubicBezTo>
                    <a:pt x="2780" y="147"/>
                    <a:pt x="2780" y="98"/>
                    <a:pt x="2780" y="49"/>
                  </a:cubicBezTo>
                  <a:lnTo>
                    <a:pt x="2828" y="0"/>
                  </a:lnTo>
                  <a:close/>
                </a:path>
              </a:pathLst>
            </a:custGeom>
            <a:solidFill>
              <a:srgbClr val="FE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64"/>
            <p:cNvSpPr/>
            <p:nvPr/>
          </p:nvSpPr>
          <p:spPr>
            <a:xfrm>
              <a:off x="1319450" y="4699200"/>
              <a:ext cx="561675" cy="488825"/>
            </a:xfrm>
            <a:custGeom>
              <a:avLst/>
              <a:gdLst/>
              <a:ahLst/>
              <a:cxnLst/>
              <a:rect l="l" t="t" r="r" b="b"/>
              <a:pathLst>
                <a:path w="22467" h="19553" extrusionOk="0">
                  <a:moveTo>
                    <a:pt x="14583" y="1"/>
                  </a:moveTo>
                  <a:cubicBezTo>
                    <a:pt x="10795" y="1"/>
                    <a:pt x="10327" y="1659"/>
                    <a:pt x="10327" y="1659"/>
                  </a:cubicBezTo>
                  <a:cubicBezTo>
                    <a:pt x="6329" y="2731"/>
                    <a:pt x="3452" y="6047"/>
                    <a:pt x="1746" y="8533"/>
                  </a:cubicBezTo>
                  <a:cubicBezTo>
                    <a:pt x="0" y="10957"/>
                    <a:pt x="8476" y="19553"/>
                    <a:pt x="8858" y="19553"/>
                  </a:cubicBezTo>
                  <a:cubicBezTo>
                    <a:pt x="8860" y="19553"/>
                    <a:pt x="8862" y="19553"/>
                    <a:pt x="8864" y="19552"/>
                  </a:cubicBezTo>
                  <a:cubicBezTo>
                    <a:pt x="9156" y="19455"/>
                    <a:pt x="20663" y="16285"/>
                    <a:pt x="21053" y="16139"/>
                  </a:cubicBezTo>
                  <a:cubicBezTo>
                    <a:pt x="21394" y="15993"/>
                    <a:pt x="22467" y="879"/>
                    <a:pt x="16714" y="147"/>
                  </a:cubicBezTo>
                  <a:cubicBezTo>
                    <a:pt x="15907" y="45"/>
                    <a:pt x="15201" y="1"/>
                    <a:pt x="14583" y="1"/>
                  </a:cubicBezTo>
                  <a:close/>
                </a:path>
              </a:pathLst>
            </a:custGeom>
            <a:solidFill>
              <a:srgbClr val="713C3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64"/>
            <p:cNvSpPr/>
            <p:nvPr/>
          </p:nvSpPr>
          <p:spPr>
            <a:xfrm>
              <a:off x="347750" y="3405325"/>
              <a:ext cx="2151350" cy="2030125"/>
            </a:xfrm>
            <a:custGeom>
              <a:avLst/>
              <a:gdLst/>
              <a:ahLst/>
              <a:cxnLst/>
              <a:rect l="l" t="t" r="r" b="b"/>
              <a:pathLst>
                <a:path w="86054" h="81205" extrusionOk="0">
                  <a:moveTo>
                    <a:pt x="30248" y="0"/>
                  </a:moveTo>
                  <a:cubicBezTo>
                    <a:pt x="29707" y="0"/>
                    <a:pt x="29132" y="68"/>
                    <a:pt x="28522" y="222"/>
                  </a:cubicBezTo>
                  <a:cubicBezTo>
                    <a:pt x="24037" y="1392"/>
                    <a:pt x="23306" y="6316"/>
                    <a:pt x="23306" y="6316"/>
                  </a:cubicBezTo>
                  <a:cubicBezTo>
                    <a:pt x="23306" y="6316"/>
                    <a:pt x="22014" y="5070"/>
                    <a:pt x="19208" y="5070"/>
                  </a:cubicBezTo>
                  <a:cubicBezTo>
                    <a:pt x="17934" y="5070"/>
                    <a:pt x="16350" y="5327"/>
                    <a:pt x="14432" y="6073"/>
                  </a:cubicBezTo>
                  <a:cubicBezTo>
                    <a:pt x="8289" y="8413"/>
                    <a:pt x="10288" y="15580"/>
                    <a:pt x="10288" y="15580"/>
                  </a:cubicBezTo>
                  <a:cubicBezTo>
                    <a:pt x="10288" y="15580"/>
                    <a:pt x="2438" y="21430"/>
                    <a:pt x="8582" y="27135"/>
                  </a:cubicBezTo>
                  <a:cubicBezTo>
                    <a:pt x="1" y="41518"/>
                    <a:pt x="9020" y="73842"/>
                    <a:pt x="10922" y="80132"/>
                  </a:cubicBezTo>
                  <a:cubicBezTo>
                    <a:pt x="11117" y="80766"/>
                    <a:pt x="11702" y="81204"/>
                    <a:pt x="12385" y="81204"/>
                  </a:cubicBezTo>
                  <a:lnTo>
                    <a:pt x="85225" y="81204"/>
                  </a:lnTo>
                  <a:cubicBezTo>
                    <a:pt x="85225" y="81204"/>
                    <a:pt x="86053" y="76573"/>
                    <a:pt x="83567" y="74769"/>
                  </a:cubicBezTo>
                  <a:cubicBezTo>
                    <a:pt x="83130" y="74459"/>
                    <a:pt x="82605" y="74340"/>
                    <a:pt x="82035" y="74340"/>
                  </a:cubicBezTo>
                  <a:cubicBezTo>
                    <a:pt x="81077" y="74340"/>
                    <a:pt x="79992" y="74676"/>
                    <a:pt x="78984" y="75012"/>
                  </a:cubicBezTo>
                  <a:cubicBezTo>
                    <a:pt x="78011" y="75354"/>
                    <a:pt x="77067" y="75682"/>
                    <a:pt x="76357" y="75682"/>
                  </a:cubicBezTo>
                  <a:cubicBezTo>
                    <a:pt x="75751" y="75682"/>
                    <a:pt x="75316" y="75443"/>
                    <a:pt x="75181" y="74769"/>
                  </a:cubicBezTo>
                  <a:cubicBezTo>
                    <a:pt x="74547" y="72038"/>
                    <a:pt x="75181" y="70381"/>
                    <a:pt x="74547" y="63652"/>
                  </a:cubicBezTo>
                  <a:cubicBezTo>
                    <a:pt x="74547" y="63652"/>
                    <a:pt x="74352" y="29914"/>
                    <a:pt x="77424" y="25867"/>
                  </a:cubicBezTo>
                  <a:cubicBezTo>
                    <a:pt x="80544" y="21869"/>
                    <a:pt x="84347" y="12654"/>
                    <a:pt x="82251" y="12557"/>
                  </a:cubicBezTo>
                  <a:cubicBezTo>
                    <a:pt x="82232" y="12556"/>
                    <a:pt x="82212" y="12555"/>
                    <a:pt x="82192" y="12555"/>
                  </a:cubicBezTo>
                  <a:cubicBezTo>
                    <a:pt x="80083" y="12555"/>
                    <a:pt x="73718" y="20212"/>
                    <a:pt x="73718" y="20212"/>
                  </a:cubicBezTo>
                  <a:lnTo>
                    <a:pt x="66064" y="17432"/>
                  </a:lnTo>
                  <a:cubicBezTo>
                    <a:pt x="65970" y="10847"/>
                    <a:pt x="62745" y="3899"/>
                    <a:pt x="60941" y="3899"/>
                  </a:cubicBezTo>
                  <a:cubicBezTo>
                    <a:pt x="60875" y="3899"/>
                    <a:pt x="60811" y="3908"/>
                    <a:pt x="60750" y="3927"/>
                  </a:cubicBezTo>
                  <a:cubicBezTo>
                    <a:pt x="59043" y="4464"/>
                    <a:pt x="60506" y="15970"/>
                    <a:pt x="60506" y="15970"/>
                  </a:cubicBezTo>
                  <a:lnTo>
                    <a:pt x="58068" y="26403"/>
                  </a:lnTo>
                  <a:cubicBezTo>
                    <a:pt x="55386" y="24551"/>
                    <a:pt x="46269" y="18115"/>
                    <a:pt x="45197" y="17628"/>
                  </a:cubicBezTo>
                  <a:cubicBezTo>
                    <a:pt x="45186" y="17623"/>
                    <a:pt x="45177" y="17621"/>
                    <a:pt x="45169" y="17621"/>
                  </a:cubicBezTo>
                  <a:cubicBezTo>
                    <a:pt x="44404" y="17621"/>
                    <a:pt x="55582" y="38543"/>
                    <a:pt x="55582" y="38543"/>
                  </a:cubicBezTo>
                  <a:lnTo>
                    <a:pt x="52754" y="63165"/>
                  </a:lnTo>
                  <a:cubicBezTo>
                    <a:pt x="52478" y="63255"/>
                    <a:pt x="52183" y="63298"/>
                    <a:pt x="51868" y="63298"/>
                  </a:cubicBezTo>
                  <a:cubicBezTo>
                    <a:pt x="43995" y="63298"/>
                    <a:pt x="24279" y="36072"/>
                    <a:pt x="14481" y="27915"/>
                  </a:cubicBezTo>
                  <a:cubicBezTo>
                    <a:pt x="14774" y="23283"/>
                    <a:pt x="18576" y="13727"/>
                    <a:pt x="29156" y="11436"/>
                  </a:cubicBezTo>
                  <a:cubicBezTo>
                    <a:pt x="31132" y="11030"/>
                    <a:pt x="33124" y="10830"/>
                    <a:pt x="35109" y="10830"/>
                  </a:cubicBezTo>
                  <a:cubicBezTo>
                    <a:pt x="38854" y="10830"/>
                    <a:pt x="42568" y="11545"/>
                    <a:pt x="46074" y="12947"/>
                  </a:cubicBezTo>
                  <a:cubicBezTo>
                    <a:pt x="46281" y="13022"/>
                    <a:pt x="46492" y="13058"/>
                    <a:pt x="46698" y="13058"/>
                  </a:cubicBezTo>
                  <a:cubicBezTo>
                    <a:pt x="47562" y="13058"/>
                    <a:pt x="48355" y="12438"/>
                    <a:pt x="48512" y="11533"/>
                  </a:cubicBezTo>
                  <a:cubicBezTo>
                    <a:pt x="49048" y="8315"/>
                    <a:pt x="49682" y="2026"/>
                    <a:pt x="43929" y="953"/>
                  </a:cubicBezTo>
                  <a:cubicBezTo>
                    <a:pt x="43408" y="838"/>
                    <a:pt x="42886" y="783"/>
                    <a:pt x="42370" y="783"/>
                  </a:cubicBezTo>
                  <a:cubicBezTo>
                    <a:pt x="40034" y="783"/>
                    <a:pt x="37818" y="1922"/>
                    <a:pt x="36421" y="3879"/>
                  </a:cubicBezTo>
                  <a:cubicBezTo>
                    <a:pt x="36421" y="3879"/>
                    <a:pt x="34329" y="0"/>
                    <a:pt x="30248" y="0"/>
                  </a:cubicBezTo>
                  <a:close/>
                </a:path>
              </a:pathLst>
            </a:custGeom>
            <a:solidFill>
              <a:srgbClr val="EACC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64"/>
            <p:cNvSpPr/>
            <p:nvPr/>
          </p:nvSpPr>
          <p:spPr>
            <a:xfrm>
              <a:off x="1756775" y="4614000"/>
              <a:ext cx="408350" cy="821450"/>
            </a:xfrm>
            <a:custGeom>
              <a:avLst/>
              <a:gdLst/>
              <a:ahLst/>
              <a:cxnLst/>
              <a:rect l="l" t="t" r="r" b="b"/>
              <a:pathLst>
                <a:path w="16334" h="32858" extrusionOk="0">
                  <a:moveTo>
                    <a:pt x="14699" y="0"/>
                  </a:moveTo>
                  <a:cubicBezTo>
                    <a:pt x="13764" y="0"/>
                    <a:pt x="12330" y="1335"/>
                    <a:pt x="10239" y="6334"/>
                  </a:cubicBezTo>
                  <a:cubicBezTo>
                    <a:pt x="5851" y="16817"/>
                    <a:pt x="6729" y="28713"/>
                    <a:pt x="1" y="32857"/>
                  </a:cubicBezTo>
                  <a:lnTo>
                    <a:pt x="6339" y="32857"/>
                  </a:lnTo>
                  <a:cubicBezTo>
                    <a:pt x="6339" y="32857"/>
                    <a:pt x="15651" y="32809"/>
                    <a:pt x="15992" y="18913"/>
                  </a:cubicBezTo>
                  <a:cubicBezTo>
                    <a:pt x="16334" y="5067"/>
                    <a:pt x="16187" y="1751"/>
                    <a:pt x="16187" y="1751"/>
                  </a:cubicBezTo>
                  <a:cubicBezTo>
                    <a:pt x="16187" y="1751"/>
                    <a:pt x="15770" y="0"/>
                    <a:pt x="14699" y="0"/>
                  </a:cubicBezTo>
                  <a:close/>
                </a:path>
              </a:pathLst>
            </a:custGeom>
            <a:solidFill>
              <a:srgbClr val="FF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64"/>
            <p:cNvSpPr/>
            <p:nvPr/>
          </p:nvSpPr>
          <p:spPr>
            <a:xfrm>
              <a:off x="1678775" y="4169000"/>
              <a:ext cx="319375" cy="836175"/>
            </a:xfrm>
            <a:custGeom>
              <a:avLst/>
              <a:gdLst/>
              <a:ahLst/>
              <a:cxnLst/>
              <a:rect l="l" t="t" r="r" b="b"/>
              <a:pathLst>
                <a:path w="12775" h="33447" extrusionOk="0">
                  <a:moveTo>
                    <a:pt x="2341" y="1"/>
                  </a:moveTo>
                  <a:lnTo>
                    <a:pt x="2341" y="1"/>
                  </a:lnTo>
                  <a:cubicBezTo>
                    <a:pt x="4047" y="1317"/>
                    <a:pt x="4632" y="3706"/>
                    <a:pt x="4778" y="5803"/>
                  </a:cubicBezTo>
                  <a:cubicBezTo>
                    <a:pt x="4827" y="6778"/>
                    <a:pt x="4827" y="7753"/>
                    <a:pt x="4730" y="8728"/>
                  </a:cubicBezTo>
                  <a:cubicBezTo>
                    <a:pt x="4730" y="8825"/>
                    <a:pt x="4778" y="8874"/>
                    <a:pt x="4778" y="8874"/>
                  </a:cubicBezTo>
                  <a:cubicBezTo>
                    <a:pt x="5071" y="8825"/>
                    <a:pt x="5315" y="8777"/>
                    <a:pt x="5558" y="8777"/>
                  </a:cubicBezTo>
                  <a:cubicBezTo>
                    <a:pt x="5168" y="7558"/>
                    <a:pt x="6582" y="4779"/>
                    <a:pt x="4778" y="2000"/>
                  </a:cubicBezTo>
                  <a:cubicBezTo>
                    <a:pt x="4193" y="1073"/>
                    <a:pt x="3364" y="391"/>
                    <a:pt x="2341" y="1"/>
                  </a:cubicBezTo>
                  <a:close/>
                  <a:moveTo>
                    <a:pt x="9605" y="18186"/>
                  </a:moveTo>
                  <a:lnTo>
                    <a:pt x="9556" y="18235"/>
                  </a:lnTo>
                  <a:cubicBezTo>
                    <a:pt x="9577" y="18256"/>
                    <a:pt x="9597" y="18278"/>
                    <a:pt x="9618" y="18303"/>
                  </a:cubicBezTo>
                  <a:lnTo>
                    <a:pt x="9618" y="18303"/>
                  </a:lnTo>
                  <a:cubicBezTo>
                    <a:pt x="9614" y="18264"/>
                    <a:pt x="9610" y="18225"/>
                    <a:pt x="9605" y="18186"/>
                  </a:cubicBezTo>
                  <a:close/>
                  <a:moveTo>
                    <a:pt x="10726" y="17065"/>
                  </a:moveTo>
                  <a:cubicBezTo>
                    <a:pt x="10385" y="17065"/>
                    <a:pt x="9898" y="18528"/>
                    <a:pt x="9898" y="18576"/>
                  </a:cubicBezTo>
                  <a:cubicBezTo>
                    <a:pt x="10044" y="18284"/>
                    <a:pt x="10239" y="17991"/>
                    <a:pt x="10434" y="17943"/>
                  </a:cubicBezTo>
                  <a:cubicBezTo>
                    <a:pt x="10824" y="17943"/>
                    <a:pt x="10678" y="19308"/>
                    <a:pt x="10678" y="19308"/>
                  </a:cubicBezTo>
                  <a:cubicBezTo>
                    <a:pt x="10678" y="19308"/>
                    <a:pt x="11214" y="17650"/>
                    <a:pt x="10824" y="17162"/>
                  </a:cubicBezTo>
                  <a:cubicBezTo>
                    <a:pt x="10824" y="17114"/>
                    <a:pt x="10775" y="17065"/>
                    <a:pt x="10726" y="17065"/>
                  </a:cubicBezTo>
                  <a:close/>
                  <a:moveTo>
                    <a:pt x="9618" y="18303"/>
                  </a:moveTo>
                  <a:cubicBezTo>
                    <a:pt x="9653" y="18662"/>
                    <a:pt x="9649" y="19054"/>
                    <a:pt x="9605" y="19405"/>
                  </a:cubicBezTo>
                  <a:cubicBezTo>
                    <a:pt x="9654" y="19161"/>
                    <a:pt x="9751" y="18869"/>
                    <a:pt x="9849" y="18625"/>
                  </a:cubicBezTo>
                  <a:cubicBezTo>
                    <a:pt x="9772" y="18510"/>
                    <a:pt x="9695" y="18394"/>
                    <a:pt x="9618" y="18303"/>
                  </a:cubicBezTo>
                  <a:close/>
                  <a:moveTo>
                    <a:pt x="9069" y="17943"/>
                  </a:moveTo>
                  <a:cubicBezTo>
                    <a:pt x="8971" y="17943"/>
                    <a:pt x="8922" y="17943"/>
                    <a:pt x="8874" y="17991"/>
                  </a:cubicBezTo>
                  <a:cubicBezTo>
                    <a:pt x="8581" y="18186"/>
                    <a:pt x="8532" y="18479"/>
                    <a:pt x="8484" y="19356"/>
                  </a:cubicBezTo>
                  <a:cubicBezTo>
                    <a:pt x="8484" y="19454"/>
                    <a:pt x="8532" y="19503"/>
                    <a:pt x="8532" y="19600"/>
                  </a:cubicBezTo>
                  <a:cubicBezTo>
                    <a:pt x="8532" y="19600"/>
                    <a:pt x="8874" y="18089"/>
                    <a:pt x="9361" y="18040"/>
                  </a:cubicBezTo>
                  <a:lnTo>
                    <a:pt x="9410" y="18040"/>
                  </a:lnTo>
                  <a:cubicBezTo>
                    <a:pt x="9312" y="17991"/>
                    <a:pt x="9166" y="17943"/>
                    <a:pt x="9069" y="17943"/>
                  </a:cubicBezTo>
                  <a:close/>
                  <a:moveTo>
                    <a:pt x="7265" y="10142"/>
                  </a:moveTo>
                  <a:cubicBezTo>
                    <a:pt x="7265" y="10190"/>
                    <a:pt x="7265" y="10288"/>
                    <a:pt x="7265" y="10386"/>
                  </a:cubicBezTo>
                  <a:cubicBezTo>
                    <a:pt x="7265" y="10434"/>
                    <a:pt x="7265" y="10483"/>
                    <a:pt x="7265" y="10532"/>
                  </a:cubicBezTo>
                  <a:cubicBezTo>
                    <a:pt x="7119" y="14188"/>
                    <a:pt x="3803" y="17114"/>
                    <a:pt x="975" y="19600"/>
                  </a:cubicBezTo>
                  <a:lnTo>
                    <a:pt x="0" y="28279"/>
                  </a:lnTo>
                  <a:lnTo>
                    <a:pt x="634" y="28279"/>
                  </a:lnTo>
                  <a:cubicBezTo>
                    <a:pt x="975" y="28279"/>
                    <a:pt x="1317" y="28279"/>
                    <a:pt x="1707" y="28230"/>
                  </a:cubicBezTo>
                  <a:cubicBezTo>
                    <a:pt x="1950" y="28181"/>
                    <a:pt x="2243" y="28132"/>
                    <a:pt x="2487" y="28084"/>
                  </a:cubicBezTo>
                  <a:cubicBezTo>
                    <a:pt x="2584" y="26328"/>
                    <a:pt x="2682" y="23013"/>
                    <a:pt x="2341" y="21355"/>
                  </a:cubicBezTo>
                  <a:cubicBezTo>
                    <a:pt x="1853" y="19015"/>
                    <a:pt x="6095" y="16236"/>
                    <a:pt x="8142" y="13701"/>
                  </a:cubicBezTo>
                  <a:cubicBezTo>
                    <a:pt x="9556" y="11946"/>
                    <a:pt x="9069" y="10873"/>
                    <a:pt x="7996" y="10190"/>
                  </a:cubicBezTo>
                  <a:cubicBezTo>
                    <a:pt x="7752" y="10190"/>
                    <a:pt x="7509" y="10142"/>
                    <a:pt x="7265" y="10142"/>
                  </a:cubicBezTo>
                  <a:close/>
                  <a:moveTo>
                    <a:pt x="12238" y="17796"/>
                  </a:moveTo>
                  <a:lnTo>
                    <a:pt x="12238" y="17845"/>
                  </a:lnTo>
                  <a:lnTo>
                    <a:pt x="12189" y="17845"/>
                  </a:lnTo>
                  <a:cubicBezTo>
                    <a:pt x="11945" y="17894"/>
                    <a:pt x="11750" y="17991"/>
                    <a:pt x="11604" y="18186"/>
                  </a:cubicBezTo>
                  <a:lnTo>
                    <a:pt x="11653" y="18186"/>
                  </a:lnTo>
                  <a:cubicBezTo>
                    <a:pt x="11945" y="18186"/>
                    <a:pt x="12189" y="18333"/>
                    <a:pt x="12189" y="18771"/>
                  </a:cubicBezTo>
                  <a:cubicBezTo>
                    <a:pt x="12189" y="18869"/>
                    <a:pt x="12140" y="19015"/>
                    <a:pt x="12140" y="19113"/>
                  </a:cubicBezTo>
                  <a:cubicBezTo>
                    <a:pt x="11897" y="20478"/>
                    <a:pt x="10288" y="31448"/>
                    <a:pt x="4534" y="33154"/>
                  </a:cubicBezTo>
                  <a:cubicBezTo>
                    <a:pt x="4047" y="33252"/>
                    <a:pt x="3559" y="33349"/>
                    <a:pt x="3121" y="33447"/>
                  </a:cubicBezTo>
                  <a:lnTo>
                    <a:pt x="3852" y="33447"/>
                  </a:lnTo>
                  <a:cubicBezTo>
                    <a:pt x="11068" y="33447"/>
                    <a:pt x="11994" y="24037"/>
                    <a:pt x="12189" y="21307"/>
                  </a:cubicBezTo>
                  <a:cubicBezTo>
                    <a:pt x="12384" y="18576"/>
                    <a:pt x="12774" y="17796"/>
                    <a:pt x="12238" y="17796"/>
                  </a:cubicBezTo>
                  <a:close/>
                </a:path>
              </a:pathLst>
            </a:custGeom>
            <a:solidFill>
              <a:srgbClr val="E9C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64"/>
            <p:cNvSpPr/>
            <p:nvPr/>
          </p:nvSpPr>
          <p:spPr>
            <a:xfrm>
              <a:off x="1799450" y="4043450"/>
              <a:ext cx="129225" cy="121925"/>
            </a:xfrm>
            <a:custGeom>
              <a:avLst/>
              <a:gdLst/>
              <a:ahLst/>
              <a:cxnLst/>
              <a:rect l="l" t="t" r="r" b="b"/>
              <a:pathLst>
                <a:path w="5169" h="4877" extrusionOk="0">
                  <a:moveTo>
                    <a:pt x="195" y="1"/>
                  </a:moveTo>
                  <a:lnTo>
                    <a:pt x="0" y="878"/>
                  </a:lnTo>
                  <a:lnTo>
                    <a:pt x="5168" y="4876"/>
                  </a:lnTo>
                  <a:lnTo>
                    <a:pt x="5168" y="4876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rgbClr val="E9C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64"/>
            <p:cNvSpPr/>
            <p:nvPr/>
          </p:nvSpPr>
          <p:spPr>
            <a:xfrm>
              <a:off x="1870125" y="3502275"/>
              <a:ext cx="130450" cy="338875"/>
            </a:xfrm>
            <a:custGeom>
              <a:avLst/>
              <a:gdLst/>
              <a:ahLst/>
              <a:cxnLst/>
              <a:rect l="l" t="t" r="r" b="b"/>
              <a:pathLst>
                <a:path w="5218" h="13555" extrusionOk="0">
                  <a:moveTo>
                    <a:pt x="1" y="1"/>
                  </a:moveTo>
                  <a:cubicBezTo>
                    <a:pt x="440" y="878"/>
                    <a:pt x="2097" y="2487"/>
                    <a:pt x="2292" y="5510"/>
                  </a:cubicBezTo>
                  <a:cubicBezTo>
                    <a:pt x="2487" y="7801"/>
                    <a:pt x="2341" y="13116"/>
                    <a:pt x="2341" y="13116"/>
                  </a:cubicBezTo>
                  <a:lnTo>
                    <a:pt x="5218" y="13554"/>
                  </a:lnTo>
                  <a:cubicBezTo>
                    <a:pt x="5120" y="6973"/>
                    <a:pt x="1902" y="1"/>
                    <a:pt x="98" y="1"/>
                  </a:cubicBezTo>
                  <a:close/>
                </a:path>
              </a:pathLst>
            </a:custGeom>
            <a:solidFill>
              <a:srgbClr val="E9C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64"/>
            <p:cNvSpPr/>
            <p:nvPr/>
          </p:nvSpPr>
          <p:spPr>
            <a:xfrm>
              <a:off x="1999325" y="3718025"/>
              <a:ext cx="413225" cy="207225"/>
            </a:xfrm>
            <a:custGeom>
              <a:avLst/>
              <a:gdLst/>
              <a:ahLst/>
              <a:cxnLst/>
              <a:rect l="l" t="t" r="r" b="b"/>
              <a:pathLst>
                <a:path w="16529" h="8289" extrusionOk="0">
                  <a:moveTo>
                    <a:pt x="16188" y="0"/>
                  </a:moveTo>
                  <a:cubicBezTo>
                    <a:pt x="14091" y="0"/>
                    <a:pt x="7704" y="7704"/>
                    <a:pt x="7704" y="7704"/>
                  </a:cubicBezTo>
                  <a:lnTo>
                    <a:pt x="1" y="4924"/>
                  </a:lnTo>
                  <a:lnTo>
                    <a:pt x="1" y="4924"/>
                  </a:lnTo>
                  <a:cubicBezTo>
                    <a:pt x="1" y="4925"/>
                    <a:pt x="5461" y="7655"/>
                    <a:pt x="6680" y="8045"/>
                  </a:cubicBezTo>
                  <a:cubicBezTo>
                    <a:pt x="7022" y="8191"/>
                    <a:pt x="7363" y="8289"/>
                    <a:pt x="7704" y="8289"/>
                  </a:cubicBezTo>
                  <a:cubicBezTo>
                    <a:pt x="8289" y="8289"/>
                    <a:pt x="8777" y="7899"/>
                    <a:pt x="9996" y="6338"/>
                  </a:cubicBezTo>
                  <a:cubicBezTo>
                    <a:pt x="11800" y="4096"/>
                    <a:pt x="16529" y="146"/>
                    <a:pt x="16529" y="146"/>
                  </a:cubicBezTo>
                  <a:cubicBezTo>
                    <a:pt x="16431" y="49"/>
                    <a:pt x="16334" y="49"/>
                    <a:pt x="16236" y="49"/>
                  </a:cubicBezTo>
                  <a:lnTo>
                    <a:pt x="16188" y="49"/>
                  </a:lnTo>
                  <a:lnTo>
                    <a:pt x="16188" y="0"/>
                  </a:lnTo>
                  <a:close/>
                </a:path>
              </a:pathLst>
            </a:custGeom>
            <a:solidFill>
              <a:srgbClr val="F0D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64"/>
            <p:cNvSpPr/>
            <p:nvPr/>
          </p:nvSpPr>
          <p:spPr>
            <a:xfrm>
              <a:off x="1809200" y="3503500"/>
              <a:ext cx="69500" cy="522925"/>
            </a:xfrm>
            <a:custGeom>
              <a:avLst/>
              <a:gdLst/>
              <a:ahLst/>
              <a:cxnLst/>
              <a:rect l="l" t="t" r="r" b="b"/>
              <a:pathLst>
                <a:path w="2780" h="20917" extrusionOk="0">
                  <a:moveTo>
                    <a:pt x="2340" y="0"/>
                  </a:moveTo>
                  <a:cubicBezTo>
                    <a:pt x="1658" y="195"/>
                    <a:pt x="1463" y="1902"/>
                    <a:pt x="1463" y="3998"/>
                  </a:cubicBezTo>
                  <a:cubicBezTo>
                    <a:pt x="1511" y="6680"/>
                    <a:pt x="1755" y="9361"/>
                    <a:pt x="2097" y="12043"/>
                  </a:cubicBezTo>
                  <a:lnTo>
                    <a:pt x="0" y="20916"/>
                  </a:lnTo>
                  <a:lnTo>
                    <a:pt x="2779" y="12628"/>
                  </a:lnTo>
                  <a:cubicBezTo>
                    <a:pt x="2779" y="12628"/>
                    <a:pt x="2535" y="9556"/>
                    <a:pt x="2048" y="5851"/>
                  </a:cubicBezTo>
                  <a:cubicBezTo>
                    <a:pt x="1560" y="2146"/>
                    <a:pt x="2340" y="0"/>
                    <a:pt x="2340" y="0"/>
                  </a:cubicBezTo>
                  <a:close/>
                </a:path>
              </a:pathLst>
            </a:custGeom>
            <a:solidFill>
              <a:srgbClr val="F0DA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64"/>
            <p:cNvSpPr/>
            <p:nvPr/>
          </p:nvSpPr>
          <p:spPr>
            <a:xfrm>
              <a:off x="2128525" y="3749700"/>
              <a:ext cx="284025" cy="1597975"/>
            </a:xfrm>
            <a:custGeom>
              <a:avLst/>
              <a:gdLst/>
              <a:ahLst/>
              <a:cxnLst/>
              <a:rect l="l" t="t" r="r" b="b"/>
              <a:pathLst>
                <a:path w="11361" h="63919" extrusionOk="0">
                  <a:moveTo>
                    <a:pt x="11312" y="1"/>
                  </a:moveTo>
                  <a:cubicBezTo>
                    <a:pt x="10727" y="5705"/>
                    <a:pt x="5218" y="11410"/>
                    <a:pt x="4486" y="12531"/>
                  </a:cubicBezTo>
                  <a:cubicBezTo>
                    <a:pt x="3706" y="13604"/>
                    <a:pt x="2975" y="24573"/>
                    <a:pt x="3170" y="25695"/>
                  </a:cubicBezTo>
                  <a:cubicBezTo>
                    <a:pt x="3365" y="26816"/>
                    <a:pt x="1610" y="26865"/>
                    <a:pt x="1122" y="27548"/>
                  </a:cubicBezTo>
                  <a:cubicBezTo>
                    <a:pt x="830" y="28035"/>
                    <a:pt x="1659" y="28084"/>
                    <a:pt x="2000" y="28084"/>
                  </a:cubicBezTo>
                  <a:lnTo>
                    <a:pt x="2097" y="28084"/>
                  </a:lnTo>
                  <a:cubicBezTo>
                    <a:pt x="1805" y="28620"/>
                    <a:pt x="1366" y="29010"/>
                    <a:pt x="878" y="29303"/>
                  </a:cubicBezTo>
                  <a:cubicBezTo>
                    <a:pt x="1" y="29888"/>
                    <a:pt x="1610" y="30424"/>
                    <a:pt x="1707" y="30424"/>
                  </a:cubicBezTo>
                  <a:lnTo>
                    <a:pt x="1610" y="30424"/>
                  </a:lnTo>
                  <a:cubicBezTo>
                    <a:pt x="1464" y="30424"/>
                    <a:pt x="1171" y="30522"/>
                    <a:pt x="878" y="31302"/>
                  </a:cubicBezTo>
                  <a:cubicBezTo>
                    <a:pt x="683" y="31936"/>
                    <a:pt x="1171" y="32033"/>
                    <a:pt x="1659" y="32033"/>
                  </a:cubicBezTo>
                  <a:cubicBezTo>
                    <a:pt x="1902" y="32033"/>
                    <a:pt x="2146" y="32033"/>
                    <a:pt x="2390" y="31984"/>
                  </a:cubicBezTo>
                  <a:cubicBezTo>
                    <a:pt x="2390" y="31984"/>
                    <a:pt x="2439" y="52998"/>
                    <a:pt x="2926" y="57142"/>
                  </a:cubicBezTo>
                  <a:cubicBezTo>
                    <a:pt x="3365" y="60799"/>
                    <a:pt x="683" y="63919"/>
                    <a:pt x="683" y="63919"/>
                  </a:cubicBezTo>
                  <a:lnTo>
                    <a:pt x="878" y="63724"/>
                  </a:lnTo>
                  <a:cubicBezTo>
                    <a:pt x="1854" y="62798"/>
                    <a:pt x="5998" y="61871"/>
                    <a:pt x="5998" y="61871"/>
                  </a:cubicBezTo>
                  <a:lnTo>
                    <a:pt x="5998" y="61822"/>
                  </a:lnTo>
                  <a:cubicBezTo>
                    <a:pt x="5705" y="61871"/>
                    <a:pt x="5413" y="61920"/>
                    <a:pt x="5169" y="61920"/>
                  </a:cubicBezTo>
                  <a:cubicBezTo>
                    <a:pt x="5119" y="61926"/>
                    <a:pt x="5071" y="61929"/>
                    <a:pt x="5023" y="61929"/>
                  </a:cubicBezTo>
                  <a:cubicBezTo>
                    <a:pt x="4694" y="61929"/>
                    <a:pt x="4407" y="61785"/>
                    <a:pt x="4194" y="61530"/>
                  </a:cubicBezTo>
                  <a:cubicBezTo>
                    <a:pt x="4096" y="61384"/>
                    <a:pt x="3999" y="61189"/>
                    <a:pt x="3999" y="61042"/>
                  </a:cubicBezTo>
                  <a:cubicBezTo>
                    <a:pt x="3365" y="58263"/>
                    <a:pt x="3999" y="56606"/>
                    <a:pt x="3316" y="49926"/>
                  </a:cubicBezTo>
                  <a:lnTo>
                    <a:pt x="3316" y="48756"/>
                  </a:lnTo>
                  <a:cubicBezTo>
                    <a:pt x="3316" y="42808"/>
                    <a:pt x="3511" y="15700"/>
                    <a:pt x="6242" y="12141"/>
                  </a:cubicBezTo>
                  <a:cubicBezTo>
                    <a:pt x="8338" y="9118"/>
                    <a:pt x="9996" y="5851"/>
                    <a:pt x="11166" y="2390"/>
                  </a:cubicBezTo>
                  <a:lnTo>
                    <a:pt x="11361" y="50"/>
                  </a:lnTo>
                  <a:lnTo>
                    <a:pt x="11312" y="1"/>
                  </a:lnTo>
                  <a:close/>
                </a:path>
              </a:pathLst>
            </a:custGeom>
            <a:solidFill>
              <a:srgbClr val="E9C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64"/>
            <p:cNvSpPr/>
            <p:nvPr/>
          </p:nvSpPr>
          <p:spPr>
            <a:xfrm>
              <a:off x="864550" y="4904000"/>
              <a:ext cx="566800" cy="531450"/>
            </a:xfrm>
            <a:custGeom>
              <a:avLst/>
              <a:gdLst/>
              <a:ahLst/>
              <a:cxnLst/>
              <a:rect l="l" t="t" r="r" b="b"/>
              <a:pathLst>
                <a:path w="22672" h="21258" extrusionOk="0">
                  <a:moveTo>
                    <a:pt x="6729" y="0"/>
                  </a:moveTo>
                  <a:lnTo>
                    <a:pt x="6729" y="49"/>
                  </a:lnTo>
                  <a:cubicBezTo>
                    <a:pt x="2829" y="49"/>
                    <a:pt x="196" y="2877"/>
                    <a:pt x="1" y="3120"/>
                  </a:cubicBezTo>
                  <a:cubicBezTo>
                    <a:pt x="1782" y="2089"/>
                    <a:pt x="3788" y="1509"/>
                    <a:pt x="5847" y="1509"/>
                  </a:cubicBezTo>
                  <a:cubicBezTo>
                    <a:pt x="5930" y="1509"/>
                    <a:pt x="6012" y="1510"/>
                    <a:pt x="6095" y="1511"/>
                  </a:cubicBezTo>
                  <a:cubicBezTo>
                    <a:pt x="6158" y="1510"/>
                    <a:pt x="6220" y="1510"/>
                    <a:pt x="6282" y="1510"/>
                  </a:cubicBezTo>
                  <a:cubicBezTo>
                    <a:pt x="8943" y="1510"/>
                    <a:pt x="11456" y="2528"/>
                    <a:pt x="13457" y="4291"/>
                  </a:cubicBezTo>
                  <a:cubicBezTo>
                    <a:pt x="19454" y="9556"/>
                    <a:pt x="11751" y="19063"/>
                    <a:pt x="11751" y="19063"/>
                  </a:cubicBezTo>
                  <a:cubicBezTo>
                    <a:pt x="11751" y="19063"/>
                    <a:pt x="16383" y="16723"/>
                    <a:pt x="18723" y="16723"/>
                  </a:cubicBezTo>
                  <a:cubicBezTo>
                    <a:pt x="19357" y="16723"/>
                    <a:pt x="19844" y="16918"/>
                    <a:pt x="19990" y="17357"/>
                  </a:cubicBezTo>
                  <a:cubicBezTo>
                    <a:pt x="20478" y="18625"/>
                    <a:pt x="20478" y="19990"/>
                    <a:pt x="19990" y="21257"/>
                  </a:cubicBezTo>
                  <a:lnTo>
                    <a:pt x="21209" y="21257"/>
                  </a:lnTo>
                  <a:cubicBezTo>
                    <a:pt x="21209" y="21257"/>
                    <a:pt x="22672" y="18820"/>
                    <a:pt x="21502" y="16479"/>
                  </a:cubicBezTo>
                  <a:cubicBezTo>
                    <a:pt x="21161" y="15845"/>
                    <a:pt x="20381" y="15602"/>
                    <a:pt x="19503" y="15602"/>
                  </a:cubicBezTo>
                  <a:cubicBezTo>
                    <a:pt x="17114" y="15602"/>
                    <a:pt x="13701" y="17162"/>
                    <a:pt x="13701" y="17162"/>
                  </a:cubicBezTo>
                  <a:cubicBezTo>
                    <a:pt x="18869" y="13261"/>
                    <a:pt x="18284" y="5558"/>
                    <a:pt x="11605" y="1463"/>
                  </a:cubicBezTo>
                  <a:cubicBezTo>
                    <a:pt x="10142" y="536"/>
                    <a:pt x="8436" y="49"/>
                    <a:pt x="6729" y="0"/>
                  </a:cubicBezTo>
                  <a:close/>
                </a:path>
              </a:pathLst>
            </a:custGeom>
            <a:solidFill>
              <a:srgbClr val="E9C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64"/>
            <p:cNvSpPr/>
            <p:nvPr/>
          </p:nvSpPr>
          <p:spPr>
            <a:xfrm>
              <a:off x="2162675" y="5432975"/>
              <a:ext cx="45100" cy="2475"/>
            </a:xfrm>
            <a:custGeom>
              <a:avLst/>
              <a:gdLst/>
              <a:ahLst/>
              <a:cxnLst/>
              <a:rect l="l" t="t" r="r" b="b"/>
              <a:pathLst>
                <a:path w="1804" h="99" extrusionOk="0">
                  <a:moveTo>
                    <a:pt x="0" y="1"/>
                  </a:moveTo>
                  <a:lnTo>
                    <a:pt x="0" y="50"/>
                  </a:lnTo>
                  <a:lnTo>
                    <a:pt x="1365" y="98"/>
                  </a:lnTo>
                  <a:lnTo>
                    <a:pt x="1804" y="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C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64"/>
            <p:cNvSpPr/>
            <p:nvPr/>
          </p:nvSpPr>
          <p:spPr>
            <a:xfrm>
              <a:off x="1686075" y="4610250"/>
              <a:ext cx="476625" cy="823975"/>
            </a:xfrm>
            <a:custGeom>
              <a:avLst/>
              <a:gdLst/>
              <a:ahLst/>
              <a:cxnLst/>
              <a:rect l="l" t="t" r="r" b="b"/>
              <a:pathLst>
                <a:path w="19065" h="32959" extrusionOk="0">
                  <a:moveTo>
                    <a:pt x="17455" y="0"/>
                  </a:moveTo>
                  <a:lnTo>
                    <a:pt x="17427" y="28"/>
                  </a:lnTo>
                  <a:lnTo>
                    <a:pt x="17427" y="28"/>
                  </a:lnTo>
                  <a:cubicBezTo>
                    <a:pt x="17453" y="19"/>
                    <a:pt x="17478" y="9"/>
                    <a:pt x="17504" y="0"/>
                  </a:cubicBezTo>
                  <a:close/>
                  <a:moveTo>
                    <a:pt x="17427" y="28"/>
                  </a:moveTo>
                  <a:cubicBezTo>
                    <a:pt x="15704" y="669"/>
                    <a:pt x="14217" y="1859"/>
                    <a:pt x="12823" y="5558"/>
                  </a:cubicBezTo>
                  <a:cubicBezTo>
                    <a:pt x="11361" y="9312"/>
                    <a:pt x="9362" y="17211"/>
                    <a:pt x="9069" y="18576"/>
                  </a:cubicBezTo>
                  <a:cubicBezTo>
                    <a:pt x="8728" y="19990"/>
                    <a:pt x="6436" y="31057"/>
                    <a:pt x="3170" y="31983"/>
                  </a:cubicBezTo>
                  <a:cubicBezTo>
                    <a:pt x="1512" y="32520"/>
                    <a:pt x="537" y="32812"/>
                    <a:pt x="1" y="32959"/>
                  </a:cubicBezTo>
                  <a:lnTo>
                    <a:pt x="2829" y="32959"/>
                  </a:lnTo>
                  <a:cubicBezTo>
                    <a:pt x="9508" y="28814"/>
                    <a:pt x="8679" y="16918"/>
                    <a:pt x="13067" y="6436"/>
                  </a:cubicBezTo>
                  <a:cubicBezTo>
                    <a:pt x="15017" y="1755"/>
                    <a:pt x="16383" y="293"/>
                    <a:pt x="17309" y="146"/>
                  </a:cubicBezTo>
                  <a:lnTo>
                    <a:pt x="17427" y="28"/>
                  </a:lnTo>
                  <a:close/>
                  <a:moveTo>
                    <a:pt x="16480" y="28619"/>
                  </a:moveTo>
                  <a:lnTo>
                    <a:pt x="16480" y="28668"/>
                  </a:lnTo>
                  <a:lnTo>
                    <a:pt x="16285" y="28668"/>
                  </a:lnTo>
                  <a:cubicBezTo>
                    <a:pt x="15139" y="30530"/>
                    <a:pt x="13339" y="31924"/>
                    <a:pt x="11251" y="32622"/>
                  </a:cubicBezTo>
                  <a:lnTo>
                    <a:pt x="11251" y="32622"/>
                  </a:lnTo>
                  <a:lnTo>
                    <a:pt x="11117" y="32617"/>
                  </a:lnTo>
                  <a:cubicBezTo>
                    <a:pt x="10483" y="32812"/>
                    <a:pt x="9849" y="32959"/>
                    <a:pt x="9167" y="32959"/>
                  </a:cubicBezTo>
                  <a:lnTo>
                    <a:pt x="19064" y="32959"/>
                  </a:lnTo>
                  <a:lnTo>
                    <a:pt x="19064" y="32910"/>
                  </a:lnTo>
                  <a:lnTo>
                    <a:pt x="19053" y="32909"/>
                  </a:lnTo>
                  <a:lnTo>
                    <a:pt x="19053" y="32909"/>
                  </a:lnTo>
                  <a:cubicBezTo>
                    <a:pt x="18763" y="31659"/>
                    <a:pt x="18425" y="30457"/>
                    <a:pt x="18040" y="29302"/>
                  </a:cubicBezTo>
                  <a:cubicBezTo>
                    <a:pt x="17845" y="28814"/>
                    <a:pt x="17309" y="28619"/>
                    <a:pt x="16480" y="28619"/>
                  </a:cubicBezTo>
                  <a:close/>
                </a:path>
              </a:pathLst>
            </a:custGeom>
            <a:solidFill>
              <a:srgbClr val="E9C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64"/>
            <p:cNvSpPr/>
            <p:nvPr/>
          </p:nvSpPr>
          <p:spPr>
            <a:xfrm>
              <a:off x="1756775" y="4615125"/>
              <a:ext cx="363250" cy="820325"/>
            </a:xfrm>
            <a:custGeom>
              <a:avLst/>
              <a:gdLst/>
              <a:ahLst/>
              <a:cxnLst/>
              <a:rect l="l" t="t" r="r" b="b"/>
              <a:pathLst>
                <a:path w="14530" h="32813" extrusionOk="0">
                  <a:moveTo>
                    <a:pt x="14481" y="0"/>
                  </a:moveTo>
                  <a:cubicBezTo>
                    <a:pt x="14478" y="3"/>
                    <a:pt x="14475" y="7"/>
                    <a:pt x="14471" y="10"/>
                  </a:cubicBezTo>
                  <a:lnTo>
                    <a:pt x="14471" y="10"/>
                  </a:lnTo>
                  <a:cubicBezTo>
                    <a:pt x="14491" y="6"/>
                    <a:pt x="14510" y="3"/>
                    <a:pt x="14530" y="0"/>
                  </a:cubicBezTo>
                  <a:close/>
                  <a:moveTo>
                    <a:pt x="14471" y="10"/>
                  </a:moveTo>
                  <a:cubicBezTo>
                    <a:pt x="13500" y="205"/>
                    <a:pt x="12151" y="1701"/>
                    <a:pt x="10239" y="6289"/>
                  </a:cubicBezTo>
                  <a:cubicBezTo>
                    <a:pt x="5851" y="16772"/>
                    <a:pt x="6729" y="28668"/>
                    <a:pt x="1" y="32812"/>
                  </a:cubicBezTo>
                  <a:lnTo>
                    <a:pt x="6339" y="32812"/>
                  </a:lnTo>
                  <a:cubicBezTo>
                    <a:pt x="7021" y="32764"/>
                    <a:pt x="7655" y="32666"/>
                    <a:pt x="8289" y="32471"/>
                  </a:cubicBezTo>
                  <a:lnTo>
                    <a:pt x="2097" y="32227"/>
                  </a:lnTo>
                  <a:lnTo>
                    <a:pt x="8338" y="32471"/>
                  </a:lnTo>
                  <a:cubicBezTo>
                    <a:pt x="10434" y="31740"/>
                    <a:pt x="12287" y="30326"/>
                    <a:pt x="13457" y="28473"/>
                  </a:cubicBezTo>
                  <a:lnTo>
                    <a:pt x="13457" y="28473"/>
                  </a:lnTo>
                  <a:cubicBezTo>
                    <a:pt x="12043" y="28571"/>
                    <a:pt x="10629" y="28814"/>
                    <a:pt x="9264" y="29156"/>
                  </a:cubicBezTo>
                  <a:cubicBezTo>
                    <a:pt x="7948" y="29546"/>
                    <a:pt x="6583" y="29790"/>
                    <a:pt x="5266" y="29887"/>
                  </a:cubicBezTo>
                  <a:cubicBezTo>
                    <a:pt x="4584" y="29887"/>
                    <a:pt x="4242" y="29692"/>
                    <a:pt x="4437" y="29156"/>
                  </a:cubicBezTo>
                  <a:cubicBezTo>
                    <a:pt x="7897" y="20287"/>
                    <a:pt x="8824" y="6110"/>
                    <a:pt x="14471" y="10"/>
                  </a:cubicBezTo>
                  <a:close/>
                </a:path>
              </a:pathLst>
            </a:custGeom>
            <a:solidFill>
              <a:srgbClr val="FE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64"/>
            <p:cNvSpPr/>
            <p:nvPr/>
          </p:nvSpPr>
          <p:spPr>
            <a:xfrm>
              <a:off x="1962775" y="5426900"/>
              <a:ext cx="198700" cy="7325"/>
            </a:xfrm>
            <a:custGeom>
              <a:avLst/>
              <a:gdLst/>
              <a:ahLst/>
              <a:cxnLst/>
              <a:rect l="l" t="t" r="r" b="b"/>
              <a:pathLst>
                <a:path w="7948" h="293" extrusionOk="0">
                  <a:moveTo>
                    <a:pt x="0" y="0"/>
                  </a:moveTo>
                  <a:lnTo>
                    <a:pt x="7947" y="293"/>
                  </a:lnTo>
                  <a:lnTo>
                    <a:pt x="7947" y="293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E8CA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64"/>
            <p:cNvSpPr/>
            <p:nvPr/>
          </p:nvSpPr>
          <p:spPr>
            <a:xfrm>
              <a:off x="1809200" y="5420800"/>
              <a:ext cx="156025" cy="6125"/>
            </a:xfrm>
            <a:custGeom>
              <a:avLst/>
              <a:gdLst/>
              <a:ahLst/>
              <a:cxnLst/>
              <a:rect l="l" t="t" r="r" b="b"/>
              <a:pathLst>
                <a:path w="6241" h="245" extrusionOk="0">
                  <a:moveTo>
                    <a:pt x="0" y="0"/>
                  </a:moveTo>
                  <a:lnTo>
                    <a:pt x="6192" y="244"/>
                  </a:lnTo>
                  <a:lnTo>
                    <a:pt x="6241" y="2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DFA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64"/>
            <p:cNvSpPr/>
            <p:nvPr/>
          </p:nvSpPr>
          <p:spPr>
            <a:xfrm>
              <a:off x="2322325" y="5263550"/>
              <a:ext cx="159700" cy="171900"/>
            </a:xfrm>
            <a:custGeom>
              <a:avLst/>
              <a:gdLst/>
              <a:ahLst/>
              <a:cxnLst/>
              <a:rect l="l" t="t" r="r" b="b"/>
              <a:pathLst>
                <a:path w="6388" h="6876" extrusionOk="0">
                  <a:moveTo>
                    <a:pt x="3024" y="1"/>
                  </a:moveTo>
                  <a:cubicBezTo>
                    <a:pt x="3039" y="1"/>
                    <a:pt x="3054" y="1"/>
                    <a:pt x="3069" y="1"/>
                  </a:cubicBezTo>
                  <a:lnTo>
                    <a:pt x="3069" y="1"/>
                  </a:lnTo>
                  <a:cubicBezTo>
                    <a:pt x="3070" y="1"/>
                    <a:pt x="3071" y="1"/>
                    <a:pt x="3073" y="1"/>
                  </a:cubicBezTo>
                  <a:close/>
                  <a:moveTo>
                    <a:pt x="3069" y="1"/>
                  </a:moveTo>
                  <a:cubicBezTo>
                    <a:pt x="2046" y="99"/>
                    <a:pt x="1024" y="294"/>
                    <a:pt x="98" y="683"/>
                  </a:cubicBezTo>
                  <a:lnTo>
                    <a:pt x="1" y="732"/>
                  </a:lnTo>
                  <a:cubicBezTo>
                    <a:pt x="830" y="488"/>
                    <a:pt x="1659" y="342"/>
                    <a:pt x="2536" y="293"/>
                  </a:cubicBezTo>
                  <a:cubicBezTo>
                    <a:pt x="3853" y="293"/>
                    <a:pt x="5266" y="781"/>
                    <a:pt x="5315" y="2536"/>
                  </a:cubicBezTo>
                  <a:cubicBezTo>
                    <a:pt x="5315" y="3999"/>
                    <a:pt x="5218" y="5461"/>
                    <a:pt x="4925" y="6875"/>
                  </a:cubicBezTo>
                  <a:lnTo>
                    <a:pt x="6242" y="6875"/>
                  </a:lnTo>
                  <a:cubicBezTo>
                    <a:pt x="6339" y="6290"/>
                    <a:pt x="6388" y="5705"/>
                    <a:pt x="6388" y="5169"/>
                  </a:cubicBezTo>
                  <a:cubicBezTo>
                    <a:pt x="6388" y="3657"/>
                    <a:pt x="6095" y="1512"/>
                    <a:pt x="4535" y="440"/>
                  </a:cubicBezTo>
                  <a:cubicBezTo>
                    <a:pt x="4109" y="155"/>
                    <a:pt x="3590" y="9"/>
                    <a:pt x="3069" y="1"/>
                  </a:cubicBezTo>
                  <a:close/>
                </a:path>
              </a:pathLst>
            </a:custGeom>
            <a:solidFill>
              <a:srgbClr val="E9C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64"/>
            <p:cNvSpPr/>
            <p:nvPr/>
          </p:nvSpPr>
          <p:spPr>
            <a:xfrm>
              <a:off x="645150" y="3435225"/>
              <a:ext cx="925175" cy="667975"/>
            </a:xfrm>
            <a:custGeom>
              <a:avLst/>
              <a:gdLst/>
              <a:ahLst/>
              <a:cxnLst/>
              <a:rect l="l" t="t" r="r" b="b"/>
              <a:pathLst>
                <a:path w="37007" h="26719" extrusionOk="0">
                  <a:moveTo>
                    <a:pt x="33008" y="1"/>
                  </a:moveTo>
                  <a:cubicBezTo>
                    <a:pt x="36519" y="6973"/>
                    <a:pt x="33301" y="8192"/>
                    <a:pt x="27548" y="8192"/>
                  </a:cubicBezTo>
                  <a:cubicBezTo>
                    <a:pt x="25987" y="8192"/>
                    <a:pt x="24232" y="8094"/>
                    <a:pt x="22380" y="7997"/>
                  </a:cubicBezTo>
                  <a:cubicBezTo>
                    <a:pt x="20527" y="7899"/>
                    <a:pt x="18577" y="7851"/>
                    <a:pt x="16578" y="7851"/>
                  </a:cubicBezTo>
                  <a:lnTo>
                    <a:pt x="14823" y="7851"/>
                  </a:lnTo>
                  <a:cubicBezTo>
                    <a:pt x="2683" y="8192"/>
                    <a:pt x="1" y="26134"/>
                    <a:pt x="1" y="26134"/>
                  </a:cubicBezTo>
                  <a:cubicBezTo>
                    <a:pt x="245" y="26036"/>
                    <a:pt x="537" y="25988"/>
                    <a:pt x="781" y="25988"/>
                  </a:cubicBezTo>
                  <a:cubicBezTo>
                    <a:pt x="1464" y="25988"/>
                    <a:pt x="2097" y="26231"/>
                    <a:pt x="2585" y="26719"/>
                  </a:cubicBezTo>
                  <a:cubicBezTo>
                    <a:pt x="2926" y="22087"/>
                    <a:pt x="6729" y="12531"/>
                    <a:pt x="17309" y="10240"/>
                  </a:cubicBezTo>
                  <a:cubicBezTo>
                    <a:pt x="19093" y="9883"/>
                    <a:pt x="20877" y="9648"/>
                    <a:pt x="22661" y="9648"/>
                  </a:cubicBezTo>
                  <a:cubicBezTo>
                    <a:pt x="22828" y="9648"/>
                    <a:pt x="22994" y="9650"/>
                    <a:pt x="23160" y="9655"/>
                  </a:cubicBezTo>
                  <a:cubicBezTo>
                    <a:pt x="26963" y="9655"/>
                    <a:pt x="30717" y="10337"/>
                    <a:pt x="34227" y="11751"/>
                  </a:cubicBezTo>
                  <a:cubicBezTo>
                    <a:pt x="34422" y="11849"/>
                    <a:pt x="34666" y="11849"/>
                    <a:pt x="34910" y="11897"/>
                  </a:cubicBezTo>
                  <a:cubicBezTo>
                    <a:pt x="35787" y="11849"/>
                    <a:pt x="36519" y="11215"/>
                    <a:pt x="36665" y="10337"/>
                  </a:cubicBezTo>
                  <a:cubicBezTo>
                    <a:pt x="36860" y="9167"/>
                    <a:pt x="36957" y="7997"/>
                    <a:pt x="37006" y="6827"/>
                  </a:cubicBezTo>
                  <a:cubicBezTo>
                    <a:pt x="37006" y="4096"/>
                    <a:pt x="36226" y="1074"/>
                    <a:pt x="33057" y="1"/>
                  </a:cubicBezTo>
                  <a:close/>
                </a:path>
              </a:pathLst>
            </a:custGeom>
            <a:solidFill>
              <a:srgbClr val="E9C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64"/>
            <p:cNvSpPr/>
            <p:nvPr/>
          </p:nvSpPr>
          <p:spPr>
            <a:xfrm>
              <a:off x="1008375" y="4488350"/>
              <a:ext cx="469300" cy="432725"/>
            </a:xfrm>
            <a:custGeom>
              <a:avLst/>
              <a:gdLst/>
              <a:ahLst/>
              <a:cxnLst/>
              <a:rect l="l" t="t" r="r" b="b"/>
              <a:pathLst>
                <a:path w="18772" h="17309" extrusionOk="0">
                  <a:moveTo>
                    <a:pt x="1" y="1"/>
                  </a:moveTo>
                  <a:lnTo>
                    <a:pt x="1" y="49"/>
                  </a:lnTo>
                  <a:cubicBezTo>
                    <a:pt x="1" y="1658"/>
                    <a:pt x="294" y="3755"/>
                    <a:pt x="1707" y="4974"/>
                  </a:cubicBezTo>
                  <a:cubicBezTo>
                    <a:pt x="1854" y="4437"/>
                    <a:pt x="1951" y="3852"/>
                    <a:pt x="2000" y="3316"/>
                  </a:cubicBezTo>
                  <a:cubicBezTo>
                    <a:pt x="2000" y="3023"/>
                    <a:pt x="1902" y="2780"/>
                    <a:pt x="1707" y="2780"/>
                  </a:cubicBezTo>
                  <a:cubicBezTo>
                    <a:pt x="976" y="2633"/>
                    <a:pt x="294" y="1561"/>
                    <a:pt x="1" y="1"/>
                  </a:cubicBezTo>
                  <a:close/>
                  <a:moveTo>
                    <a:pt x="4925" y="14188"/>
                  </a:moveTo>
                  <a:lnTo>
                    <a:pt x="4925" y="14188"/>
                  </a:lnTo>
                  <a:cubicBezTo>
                    <a:pt x="5169" y="15602"/>
                    <a:pt x="5803" y="16675"/>
                    <a:pt x="7217" y="17016"/>
                  </a:cubicBezTo>
                  <a:cubicBezTo>
                    <a:pt x="8338" y="17211"/>
                    <a:pt x="9508" y="17309"/>
                    <a:pt x="10678" y="17309"/>
                  </a:cubicBezTo>
                  <a:cubicBezTo>
                    <a:pt x="13360" y="17211"/>
                    <a:pt x="16090" y="16967"/>
                    <a:pt x="18772" y="16480"/>
                  </a:cubicBezTo>
                  <a:cubicBezTo>
                    <a:pt x="17943" y="15846"/>
                    <a:pt x="17114" y="15115"/>
                    <a:pt x="16236" y="14335"/>
                  </a:cubicBezTo>
                  <a:cubicBezTo>
                    <a:pt x="14855" y="15071"/>
                    <a:pt x="13300" y="15460"/>
                    <a:pt x="11736" y="15460"/>
                  </a:cubicBezTo>
                  <a:cubicBezTo>
                    <a:pt x="11643" y="15460"/>
                    <a:pt x="11551" y="15459"/>
                    <a:pt x="11458" y="15456"/>
                  </a:cubicBezTo>
                  <a:cubicBezTo>
                    <a:pt x="9216" y="15407"/>
                    <a:pt x="7022" y="14968"/>
                    <a:pt x="4925" y="14188"/>
                  </a:cubicBezTo>
                  <a:close/>
                </a:path>
              </a:pathLst>
            </a:custGeom>
            <a:solidFill>
              <a:srgbClr val="E9CB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64"/>
            <p:cNvSpPr/>
            <p:nvPr/>
          </p:nvSpPr>
          <p:spPr>
            <a:xfrm>
              <a:off x="2003000" y="4054425"/>
              <a:ext cx="128000" cy="180950"/>
            </a:xfrm>
            <a:custGeom>
              <a:avLst/>
              <a:gdLst/>
              <a:ahLst/>
              <a:cxnLst/>
              <a:rect l="l" t="t" r="r" b="b"/>
              <a:pathLst>
                <a:path w="5120" h="7238" extrusionOk="0">
                  <a:moveTo>
                    <a:pt x="3462" y="1"/>
                  </a:moveTo>
                  <a:cubicBezTo>
                    <a:pt x="3169" y="1"/>
                    <a:pt x="2925" y="98"/>
                    <a:pt x="2730" y="244"/>
                  </a:cubicBezTo>
                  <a:cubicBezTo>
                    <a:pt x="2292" y="586"/>
                    <a:pt x="1902" y="1025"/>
                    <a:pt x="1658" y="1463"/>
                  </a:cubicBezTo>
                  <a:cubicBezTo>
                    <a:pt x="1024" y="2633"/>
                    <a:pt x="488" y="3804"/>
                    <a:pt x="49" y="5071"/>
                  </a:cubicBezTo>
                  <a:cubicBezTo>
                    <a:pt x="0" y="5217"/>
                    <a:pt x="98" y="5412"/>
                    <a:pt x="244" y="5461"/>
                  </a:cubicBezTo>
                  <a:cubicBezTo>
                    <a:pt x="278" y="5470"/>
                    <a:pt x="311" y="5474"/>
                    <a:pt x="343" y="5474"/>
                  </a:cubicBezTo>
                  <a:cubicBezTo>
                    <a:pt x="488" y="5474"/>
                    <a:pt x="594" y="5387"/>
                    <a:pt x="634" y="5266"/>
                  </a:cubicBezTo>
                  <a:lnTo>
                    <a:pt x="731" y="5071"/>
                  </a:lnTo>
                  <a:cubicBezTo>
                    <a:pt x="1024" y="4145"/>
                    <a:pt x="1365" y="3267"/>
                    <a:pt x="1804" y="2438"/>
                  </a:cubicBezTo>
                  <a:cubicBezTo>
                    <a:pt x="2048" y="1951"/>
                    <a:pt x="2340" y="1512"/>
                    <a:pt x="2682" y="1122"/>
                  </a:cubicBezTo>
                  <a:cubicBezTo>
                    <a:pt x="2779" y="976"/>
                    <a:pt x="2925" y="829"/>
                    <a:pt x="3120" y="732"/>
                  </a:cubicBezTo>
                  <a:cubicBezTo>
                    <a:pt x="3218" y="683"/>
                    <a:pt x="3315" y="634"/>
                    <a:pt x="3462" y="634"/>
                  </a:cubicBezTo>
                  <a:cubicBezTo>
                    <a:pt x="3510" y="634"/>
                    <a:pt x="3608" y="634"/>
                    <a:pt x="3657" y="683"/>
                  </a:cubicBezTo>
                  <a:cubicBezTo>
                    <a:pt x="3803" y="732"/>
                    <a:pt x="3949" y="878"/>
                    <a:pt x="4047" y="1025"/>
                  </a:cubicBezTo>
                  <a:cubicBezTo>
                    <a:pt x="4388" y="1902"/>
                    <a:pt x="4583" y="2828"/>
                    <a:pt x="4534" y="3804"/>
                  </a:cubicBezTo>
                  <a:cubicBezTo>
                    <a:pt x="4534" y="4535"/>
                    <a:pt x="4486" y="5266"/>
                    <a:pt x="4388" y="5803"/>
                  </a:cubicBezTo>
                  <a:cubicBezTo>
                    <a:pt x="4388" y="6095"/>
                    <a:pt x="4339" y="6339"/>
                    <a:pt x="4339" y="6534"/>
                  </a:cubicBezTo>
                  <a:cubicBezTo>
                    <a:pt x="4339" y="6631"/>
                    <a:pt x="4291" y="6778"/>
                    <a:pt x="4291" y="6924"/>
                  </a:cubicBezTo>
                  <a:lnTo>
                    <a:pt x="4291" y="6973"/>
                  </a:lnTo>
                  <a:cubicBezTo>
                    <a:pt x="4313" y="7151"/>
                    <a:pt x="4457" y="7237"/>
                    <a:pt x="4602" y="7237"/>
                  </a:cubicBezTo>
                  <a:cubicBezTo>
                    <a:pt x="4775" y="7237"/>
                    <a:pt x="4951" y="7114"/>
                    <a:pt x="4924" y="6875"/>
                  </a:cubicBezTo>
                  <a:lnTo>
                    <a:pt x="4924" y="6875"/>
                  </a:lnTo>
                  <a:lnTo>
                    <a:pt x="4924" y="6583"/>
                  </a:lnTo>
                  <a:cubicBezTo>
                    <a:pt x="5071" y="5656"/>
                    <a:pt x="5119" y="4730"/>
                    <a:pt x="5119" y="3755"/>
                  </a:cubicBezTo>
                  <a:cubicBezTo>
                    <a:pt x="5119" y="3023"/>
                    <a:pt x="5071" y="2292"/>
                    <a:pt x="4924" y="1561"/>
                  </a:cubicBezTo>
                  <a:cubicBezTo>
                    <a:pt x="4827" y="1268"/>
                    <a:pt x="4729" y="976"/>
                    <a:pt x="4534" y="683"/>
                  </a:cubicBezTo>
                  <a:cubicBezTo>
                    <a:pt x="4388" y="439"/>
                    <a:pt x="4193" y="244"/>
                    <a:pt x="3901" y="98"/>
                  </a:cubicBezTo>
                  <a:cubicBezTo>
                    <a:pt x="3754" y="49"/>
                    <a:pt x="3608" y="1"/>
                    <a:pt x="3462" y="1"/>
                  </a:cubicBezTo>
                  <a:close/>
                </a:path>
              </a:pathLst>
            </a:custGeom>
            <a:solidFill>
              <a:srgbClr val="6737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64"/>
            <p:cNvSpPr/>
            <p:nvPr/>
          </p:nvSpPr>
          <p:spPr>
            <a:xfrm>
              <a:off x="1840500" y="3973975"/>
              <a:ext cx="102800" cy="164575"/>
            </a:xfrm>
            <a:custGeom>
              <a:avLst/>
              <a:gdLst/>
              <a:ahLst/>
              <a:cxnLst/>
              <a:rect l="l" t="t" r="r" b="b"/>
              <a:pathLst>
                <a:path w="4112" h="6583" extrusionOk="0">
                  <a:moveTo>
                    <a:pt x="2746" y="1"/>
                  </a:moveTo>
                  <a:cubicBezTo>
                    <a:pt x="2648" y="1"/>
                    <a:pt x="2551" y="50"/>
                    <a:pt x="2453" y="98"/>
                  </a:cubicBezTo>
                  <a:cubicBezTo>
                    <a:pt x="2307" y="196"/>
                    <a:pt x="2210" y="293"/>
                    <a:pt x="2112" y="440"/>
                  </a:cubicBezTo>
                  <a:cubicBezTo>
                    <a:pt x="1625" y="1122"/>
                    <a:pt x="1186" y="1854"/>
                    <a:pt x="845" y="2634"/>
                  </a:cubicBezTo>
                  <a:cubicBezTo>
                    <a:pt x="454" y="3414"/>
                    <a:pt x="162" y="4096"/>
                    <a:pt x="162" y="4096"/>
                  </a:cubicBezTo>
                  <a:cubicBezTo>
                    <a:pt x="1" y="4322"/>
                    <a:pt x="223" y="4548"/>
                    <a:pt x="435" y="4548"/>
                  </a:cubicBezTo>
                  <a:cubicBezTo>
                    <a:pt x="543" y="4548"/>
                    <a:pt x="649" y="4489"/>
                    <a:pt x="698" y="4340"/>
                  </a:cubicBezTo>
                  <a:cubicBezTo>
                    <a:pt x="698" y="4340"/>
                    <a:pt x="796" y="4096"/>
                    <a:pt x="991" y="3706"/>
                  </a:cubicBezTo>
                  <a:cubicBezTo>
                    <a:pt x="1235" y="3170"/>
                    <a:pt x="1673" y="2341"/>
                    <a:pt x="2063" y="1707"/>
                  </a:cubicBezTo>
                  <a:cubicBezTo>
                    <a:pt x="2210" y="1415"/>
                    <a:pt x="2405" y="1122"/>
                    <a:pt x="2600" y="830"/>
                  </a:cubicBezTo>
                  <a:cubicBezTo>
                    <a:pt x="2642" y="787"/>
                    <a:pt x="2685" y="707"/>
                    <a:pt x="2760" y="655"/>
                  </a:cubicBezTo>
                  <a:lnTo>
                    <a:pt x="2760" y="655"/>
                  </a:lnTo>
                  <a:cubicBezTo>
                    <a:pt x="2792" y="681"/>
                    <a:pt x="2818" y="707"/>
                    <a:pt x="2843" y="732"/>
                  </a:cubicBezTo>
                  <a:cubicBezTo>
                    <a:pt x="2990" y="1025"/>
                    <a:pt x="3136" y="1317"/>
                    <a:pt x="3185" y="1610"/>
                  </a:cubicBezTo>
                  <a:cubicBezTo>
                    <a:pt x="3429" y="2926"/>
                    <a:pt x="3526" y="4243"/>
                    <a:pt x="3526" y="5608"/>
                  </a:cubicBezTo>
                  <a:lnTo>
                    <a:pt x="3526" y="6290"/>
                  </a:lnTo>
                  <a:cubicBezTo>
                    <a:pt x="3477" y="6436"/>
                    <a:pt x="3624" y="6583"/>
                    <a:pt x="3819" y="6583"/>
                  </a:cubicBezTo>
                  <a:cubicBezTo>
                    <a:pt x="3965" y="6583"/>
                    <a:pt x="4111" y="6436"/>
                    <a:pt x="4111" y="6290"/>
                  </a:cubicBezTo>
                  <a:lnTo>
                    <a:pt x="4111" y="5608"/>
                  </a:lnTo>
                  <a:cubicBezTo>
                    <a:pt x="4111" y="4535"/>
                    <a:pt x="4062" y="3511"/>
                    <a:pt x="3965" y="2487"/>
                  </a:cubicBezTo>
                  <a:cubicBezTo>
                    <a:pt x="3867" y="1951"/>
                    <a:pt x="3770" y="1463"/>
                    <a:pt x="3624" y="976"/>
                  </a:cubicBezTo>
                  <a:cubicBezTo>
                    <a:pt x="3575" y="781"/>
                    <a:pt x="3477" y="586"/>
                    <a:pt x="3331" y="391"/>
                  </a:cubicBezTo>
                  <a:cubicBezTo>
                    <a:pt x="3234" y="245"/>
                    <a:pt x="3087" y="98"/>
                    <a:pt x="2892" y="50"/>
                  </a:cubicBezTo>
                  <a:lnTo>
                    <a:pt x="2746" y="1"/>
                  </a:lnTo>
                  <a:close/>
                </a:path>
              </a:pathLst>
            </a:custGeom>
            <a:solidFill>
              <a:srgbClr val="6737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64"/>
            <p:cNvSpPr/>
            <p:nvPr/>
          </p:nvSpPr>
          <p:spPr>
            <a:xfrm>
              <a:off x="1401050" y="3804850"/>
              <a:ext cx="303125" cy="243000"/>
            </a:xfrm>
            <a:custGeom>
              <a:avLst/>
              <a:gdLst/>
              <a:ahLst/>
              <a:cxnLst/>
              <a:rect l="l" t="t" r="r" b="b"/>
              <a:pathLst>
                <a:path w="12125" h="9720" extrusionOk="0">
                  <a:moveTo>
                    <a:pt x="2416" y="1"/>
                  </a:moveTo>
                  <a:cubicBezTo>
                    <a:pt x="0" y="1"/>
                    <a:pt x="5777" y="9434"/>
                    <a:pt x="6721" y="9691"/>
                  </a:cubicBezTo>
                  <a:cubicBezTo>
                    <a:pt x="6782" y="9710"/>
                    <a:pt x="6853" y="9720"/>
                    <a:pt x="6933" y="9720"/>
                  </a:cubicBezTo>
                  <a:cubicBezTo>
                    <a:pt x="8269" y="9720"/>
                    <a:pt x="12125" y="7158"/>
                    <a:pt x="11987" y="6376"/>
                  </a:cubicBezTo>
                  <a:cubicBezTo>
                    <a:pt x="11889" y="5547"/>
                    <a:pt x="7160" y="2475"/>
                    <a:pt x="3894" y="574"/>
                  </a:cubicBezTo>
                  <a:cubicBezTo>
                    <a:pt x="3227" y="176"/>
                    <a:pt x="2745" y="1"/>
                    <a:pt x="2416" y="1"/>
                  </a:cubicBezTo>
                  <a:close/>
                </a:path>
              </a:pathLst>
            </a:custGeom>
            <a:solidFill>
              <a:srgbClr val="8F55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64"/>
            <p:cNvSpPr/>
            <p:nvPr/>
          </p:nvSpPr>
          <p:spPr>
            <a:xfrm>
              <a:off x="1569075" y="3876475"/>
              <a:ext cx="131650" cy="170675"/>
            </a:xfrm>
            <a:custGeom>
              <a:avLst/>
              <a:gdLst/>
              <a:ahLst/>
              <a:cxnLst/>
              <a:rect l="l" t="t" r="r" b="b"/>
              <a:pathLst>
                <a:path w="5266" h="6827" extrusionOk="0">
                  <a:moveTo>
                    <a:pt x="927" y="0"/>
                  </a:moveTo>
                  <a:cubicBezTo>
                    <a:pt x="1804" y="1024"/>
                    <a:pt x="2536" y="2243"/>
                    <a:pt x="2389" y="3169"/>
                  </a:cubicBezTo>
                  <a:cubicBezTo>
                    <a:pt x="2194" y="4632"/>
                    <a:pt x="732" y="6144"/>
                    <a:pt x="0" y="6826"/>
                  </a:cubicBezTo>
                  <a:lnTo>
                    <a:pt x="195" y="6826"/>
                  </a:lnTo>
                  <a:cubicBezTo>
                    <a:pt x="1463" y="6826"/>
                    <a:pt x="5266" y="4340"/>
                    <a:pt x="5266" y="3511"/>
                  </a:cubicBezTo>
                  <a:lnTo>
                    <a:pt x="5266" y="3462"/>
                  </a:lnTo>
                  <a:cubicBezTo>
                    <a:pt x="5168" y="2926"/>
                    <a:pt x="3169" y="1463"/>
                    <a:pt x="927" y="0"/>
                  </a:cubicBezTo>
                  <a:close/>
                </a:path>
              </a:pathLst>
            </a:custGeom>
            <a:solidFill>
              <a:srgbClr val="8E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64"/>
            <p:cNvSpPr/>
            <p:nvPr/>
          </p:nvSpPr>
          <p:spPr>
            <a:xfrm>
              <a:off x="1445975" y="3804550"/>
              <a:ext cx="101175" cy="149950"/>
            </a:xfrm>
            <a:custGeom>
              <a:avLst/>
              <a:gdLst/>
              <a:ahLst/>
              <a:cxnLst/>
              <a:rect l="l" t="t" r="r" b="b"/>
              <a:pathLst>
                <a:path w="4047" h="5998" extrusionOk="0">
                  <a:moveTo>
                    <a:pt x="634" y="1"/>
                  </a:moveTo>
                  <a:cubicBezTo>
                    <a:pt x="195" y="1"/>
                    <a:pt x="0" y="293"/>
                    <a:pt x="0" y="732"/>
                  </a:cubicBezTo>
                  <a:cubicBezTo>
                    <a:pt x="0" y="1854"/>
                    <a:pt x="1024" y="4048"/>
                    <a:pt x="2194" y="5998"/>
                  </a:cubicBezTo>
                  <a:cubicBezTo>
                    <a:pt x="1804" y="4584"/>
                    <a:pt x="1511" y="3121"/>
                    <a:pt x="1268" y="1659"/>
                  </a:cubicBezTo>
                  <a:cubicBezTo>
                    <a:pt x="1268" y="1220"/>
                    <a:pt x="1511" y="1073"/>
                    <a:pt x="1902" y="1073"/>
                  </a:cubicBezTo>
                  <a:cubicBezTo>
                    <a:pt x="2633" y="1171"/>
                    <a:pt x="3364" y="1415"/>
                    <a:pt x="4047" y="1805"/>
                  </a:cubicBezTo>
                  <a:cubicBezTo>
                    <a:pt x="3364" y="1366"/>
                    <a:pt x="2682" y="976"/>
                    <a:pt x="2097" y="586"/>
                  </a:cubicBezTo>
                  <a:cubicBezTo>
                    <a:pt x="1658" y="293"/>
                    <a:pt x="1121" y="98"/>
                    <a:pt x="634" y="1"/>
                  </a:cubicBezTo>
                  <a:close/>
                </a:path>
              </a:pathLst>
            </a:custGeom>
            <a:solidFill>
              <a:srgbClr val="AE84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64"/>
            <p:cNvSpPr/>
            <p:nvPr/>
          </p:nvSpPr>
          <p:spPr>
            <a:xfrm>
              <a:off x="2246775" y="3787475"/>
              <a:ext cx="174775" cy="196000"/>
            </a:xfrm>
            <a:custGeom>
              <a:avLst/>
              <a:gdLst/>
              <a:ahLst/>
              <a:cxnLst/>
              <a:rect l="l" t="t" r="r" b="b"/>
              <a:pathLst>
                <a:path w="6991" h="7840" extrusionOk="0">
                  <a:moveTo>
                    <a:pt x="5530" y="1"/>
                  </a:moveTo>
                  <a:cubicBezTo>
                    <a:pt x="5523" y="1"/>
                    <a:pt x="5516" y="1"/>
                    <a:pt x="5509" y="1"/>
                  </a:cubicBezTo>
                  <a:cubicBezTo>
                    <a:pt x="3657" y="99"/>
                    <a:pt x="488" y="6339"/>
                    <a:pt x="488" y="6339"/>
                  </a:cubicBezTo>
                  <a:cubicBezTo>
                    <a:pt x="0" y="7217"/>
                    <a:pt x="293" y="7607"/>
                    <a:pt x="683" y="7753"/>
                  </a:cubicBezTo>
                  <a:cubicBezTo>
                    <a:pt x="847" y="7812"/>
                    <a:pt x="1014" y="7840"/>
                    <a:pt x="1177" y="7840"/>
                  </a:cubicBezTo>
                  <a:cubicBezTo>
                    <a:pt x="1694" y="7840"/>
                    <a:pt x="2179" y="7564"/>
                    <a:pt x="2438" y="7120"/>
                  </a:cubicBezTo>
                  <a:cubicBezTo>
                    <a:pt x="3700" y="5227"/>
                    <a:pt x="6990" y="1"/>
                    <a:pt x="5530" y="1"/>
                  </a:cubicBezTo>
                  <a:close/>
                </a:path>
              </a:pathLst>
            </a:custGeom>
            <a:solidFill>
              <a:srgbClr val="8044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64"/>
            <p:cNvSpPr/>
            <p:nvPr/>
          </p:nvSpPr>
          <p:spPr>
            <a:xfrm>
              <a:off x="1726475" y="4307475"/>
              <a:ext cx="350900" cy="116300"/>
            </a:xfrm>
            <a:custGeom>
              <a:avLst/>
              <a:gdLst/>
              <a:ahLst/>
              <a:cxnLst/>
              <a:rect l="l" t="t" r="r" b="b"/>
              <a:pathLst>
                <a:path w="14036" h="4652" extrusionOk="0">
                  <a:moveTo>
                    <a:pt x="13675" y="1"/>
                  </a:moveTo>
                  <a:cubicBezTo>
                    <a:pt x="13587" y="1"/>
                    <a:pt x="13504" y="37"/>
                    <a:pt x="13450" y="117"/>
                  </a:cubicBezTo>
                  <a:cubicBezTo>
                    <a:pt x="10915" y="3140"/>
                    <a:pt x="8331" y="4018"/>
                    <a:pt x="6137" y="4018"/>
                  </a:cubicBezTo>
                  <a:cubicBezTo>
                    <a:pt x="4772" y="4018"/>
                    <a:pt x="3407" y="3676"/>
                    <a:pt x="2188" y="3091"/>
                  </a:cubicBezTo>
                  <a:cubicBezTo>
                    <a:pt x="1749" y="2945"/>
                    <a:pt x="1408" y="2701"/>
                    <a:pt x="1018" y="2506"/>
                  </a:cubicBezTo>
                  <a:lnTo>
                    <a:pt x="725" y="2311"/>
                  </a:lnTo>
                  <a:lnTo>
                    <a:pt x="628" y="2214"/>
                  </a:lnTo>
                  <a:cubicBezTo>
                    <a:pt x="562" y="2167"/>
                    <a:pt x="497" y="2147"/>
                    <a:pt x="436" y="2147"/>
                  </a:cubicBezTo>
                  <a:cubicBezTo>
                    <a:pt x="179" y="2147"/>
                    <a:pt x="1" y="2504"/>
                    <a:pt x="237" y="2701"/>
                  </a:cubicBezTo>
                  <a:cubicBezTo>
                    <a:pt x="1944" y="3920"/>
                    <a:pt x="4040" y="4603"/>
                    <a:pt x="6137" y="4651"/>
                  </a:cubicBezTo>
                  <a:cubicBezTo>
                    <a:pt x="8526" y="4651"/>
                    <a:pt x="11305" y="3676"/>
                    <a:pt x="13938" y="507"/>
                  </a:cubicBezTo>
                  <a:cubicBezTo>
                    <a:pt x="14035" y="361"/>
                    <a:pt x="13986" y="166"/>
                    <a:pt x="13889" y="68"/>
                  </a:cubicBezTo>
                  <a:cubicBezTo>
                    <a:pt x="13823" y="25"/>
                    <a:pt x="13748" y="1"/>
                    <a:pt x="13675" y="1"/>
                  </a:cubicBezTo>
                  <a:close/>
                </a:path>
              </a:pathLst>
            </a:custGeom>
            <a:solidFill>
              <a:srgbClr val="6737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64"/>
            <p:cNvSpPr/>
            <p:nvPr/>
          </p:nvSpPr>
          <p:spPr>
            <a:xfrm>
              <a:off x="2041850" y="4278400"/>
              <a:ext cx="64775" cy="58475"/>
            </a:xfrm>
            <a:custGeom>
              <a:avLst/>
              <a:gdLst/>
              <a:ahLst/>
              <a:cxnLst/>
              <a:rect l="l" t="t" r="r" b="b"/>
              <a:pathLst>
                <a:path w="2591" h="2339" extrusionOk="0">
                  <a:moveTo>
                    <a:pt x="1348" y="0"/>
                  </a:moveTo>
                  <a:cubicBezTo>
                    <a:pt x="1292" y="0"/>
                    <a:pt x="1235" y="4"/>
                    <a:pt x="1176" y="13"/>
                  </a:cubicBezTo>
                  <a:cubicBezTo>
                    <a:pt x="884" y="13"/>
                    <a:pt x="591" y="13"/>
                    <a:pt x="348" y="110"/>
                  </a:cubicBezTo>
                  <a:cubicBezTo>
                    <a:pt x="0" y="240"/>
                    <a:pt x="117" y="718"/>
                    <a:pt x="422" y="718"/>
                  </a:cubicBezTo>
                  <a:cubicBezTo>
                    <a:pt x="459" y="718"/>
                    <a:pt x="500" y="711"/>
                    <a:pt x="543" y="695"/>
                  </a:cubicBezTo>
                  <a:cubicBezTo>
                    <a:pt x="738" y="646"/>
                    <a:pt x="933" y="598"/>
                    <a:pt x="1176" y="598"/>
                  </a:cubicBezTo>
                  <a:cubicBezTo>
                    <a:pt x="1323" y="598"/>
                    <a:pt x="1518" y="646"/>
                    <a:pt x="1713" y="744"/>
                  </a:cubicBezTo>
                  <a:cubicBezTo>
                    <a:pt x="1859" y="890"/>
                    <a:pt x="1956" y="1134"/>
                    <a:pt x="1908" y="1329"/>
                  </a:cubicBezTo>
                  <a:cubicBezTo>
                    <a:pt x="1908" y="1573"/>
                    <a:pt x="1908" y="1768"/>
                    <a:pt x="1859" y="1963"/>
                  </a:cubicBezTo>
                  <a:cubicBezTo>
                    <a:pt x="1801" y="2193"/>
                    <a:pt x="1982" y="2339"/>
                    <a:pt x="2159" y="2339"/>
                  </a:cubicBezTo>
                  <a:cubicBezTo>
                    <a:pt x="2283" y="2339"/>
                    <a:pt x="2404" y="2269"/>
                    <a:pt x="2444" y="2109"/>
                  </a:cubicBezTo>
                  <a:cubicBezTo>
                    <a:pt x="2493" y="1865"/>
                    <a:pt x="2542" y="1622"/>
                    <a:pt x="2542" y="1378"/>
                  </a:cubicBezTo>
                  <a:cubicBezTo>
                    <a:pt x="2590" y="939"/>
                    <a:pt x="2395" y="549"/>
                    <a:pt x="2103" y="256"/>
                  </a:cubicBezTo>
                  <a:cubicBezTo>
                    <a:pt x="1860" y="95"/>
                    <a:pt x="1618" y="0"/>
                    <a:pt x="1348" y="0"/>
                  </a:cubicBezTo>
                  <a:close/>
                </a:path>
              </a:pathLst>
            </a:custGeom>
            <a:solidFill>
              <a:srgbClr val="6737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64"/>
            <p:cNvSpPr/>
            <p:nvPr/>
          </p:nvSpPr>
          <p:spPr>
            <a:xfrm>
              <a:off x="952325" y="4099375"/>
              <a:ext cx="889800" cy="775850"/>
            </a:xfrm>
            <a:custGeom>
              <a:avLst/>
              <a:gdLst/>
              <a:ahLst/>
              <a:cxnLst/>
              <a:rect l="l" t="t" r="r" b="b"/>
              <a:pathLst>
                <a:path w="35592" h="31034" extrusionOk="0">
                  <a:moveTo>
                    <a:pt x="20375" y="0"/>
                  </a:moveTo>
                  <a:cubicBezTo>
                    <a:pt x="17025" y="0"/>
                    <a:pt x="12225" y="2126"/>
                    <a:pt x="11555" y="5028"/>
                  </a:cubicBezTo>
                  <a:cubicBezTo>
                    <a:pt x="10824" y="8149"/>
                    <a:pt x="6972" y="5175"/>
                    <a:pt x="3901" y="8880"/>
                  </a:cubicBezTo>
                  <a:cubicBezTo>
                    <a:pt x="878" y="12585"/>
                    <a:pt x="2292" y="17997"/>
                    <a:pt x="3901" y="18290"/>
                  </a:cubicBezTo>
                  <a:cubicBezTo>
                    <a:pt x="5558" y="18631"/>
                    <a:pt x="0" y="27017"/>
                    <a:pt x="5461" y="29113"/>
                  </a:cubicBezTo>
                  <a:cubicBezTo>
                    <a:pt x="7654" y="29959"/>
                    <a:pt x="10635" y="31034"/>
                    <a:pt x="13666" y="31034"/>
                  </a:cubicBezTo>
                  <a:cubicBezTo>
                    <a:pt x="16227" y="31034"/>
                    <a:pt x="18825" y="30266"/>
                    <a:pt x="21014" y="27943"/>
                  </a:cubicBezTo>
                  <a:cubicBezTo>
                    <a:pt x="25792" y="22922"/>
                    <a:pt x="33544" y="12975"/>
                    <a:pt x="33544" y="12975"/>
                  </a:cubicBezTo>
                  <a:lnTo>
                    <a:pt x="33592" y="12975"/>
                  </a:lnTo>
                  <a:cubicBezTo>
                    <a:pt x="33592" y="12975"/>
                    <a:pt x="35591" y="2639"/>
                    <a:pt x="28814" y="1762"/>
                  </a:cubicBezTo>
                  <a:cubicBezTo>
                    <a:pt x="22038" y="933"/>
                    <a:pt x="24622" y="494"/>
                    <a:pt x="21257" y="55"/>
                  </a:cubicBezTo>
                  <a:cubicBezTo>
                    <a:pt x="20979" y="18"/>
                    <a:pt x="20683" y="0"/>
                    <a:pt x="20375" y="0"/>
                  </a:cubicBezTo>
                  <a:close/>
                </a:path>
              </a:pathLst>
            </a:custGeom>
            <a:solidFill>
              <a:srgbClr val="3F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64"/>
            <p:cNvSpPr/>
            <p:nvPr/>
          </p:nvSpPr>
          <p:spPr>
            <a:xfrm>
              <a:off x="1004725" y="4100750"/>
              <a:ext cx="427850" cy="760600"/>
            </a:xfrm>
            <a:custGeom>
              <a:avLst/>
              <a:gdLst/>
              <a:ahLst/>
              <a:cxnLst/>
              <a:rect l="l" t="t" r="r" b="b"/>
              <a:pathLst>
                <a:path w="17114" h="30424" extrusionOk="0">
                  <a:moveTo>
                    <a:pt x="17114" y="0"/>
                  </a:moveTo>
                  <a:cubicBezTo>
                    <a:pt x="13896" y="439"/>
                    <a:pt x="10093" y="2389"/>
                    <a:pt x="9459" y="4973"/>
                  </a:cubicBezTo>
                  <a:cubicBezTo>
                    <a:pt x="8728" y="8094"/>
                    <a:pt x="4827" y="5120"/>
                    <a:pt x="1805" y="8825"/>
                  </a:cubicBezTo>
                  <a:cubicBezTo>
                    <a:pt x="927" y="9898"/>
                    <a:pt x="391" y="11165"/>
                    <a:pt x="147" y="12482"/>
                  </a:cubicBezTo>
                  <a:cubicBezTo>
                    <a:pt x="49" y="12969"/>
                    <a:pt x="1" y="13506"/>
                    <a:pt x="1" y="13993"/>
                  </a:cubicBezTo>
                  <a:cubicBezTo>
                    <a:pt x="1" y="16236"/>
                    <a:pt x="878" y="18040"/>
                    <a:pt x="1853" y="18284"/>
                  </a:cubicBezTo>
                  <a:cubicBezTo>
                    <a:pt x="2048" y="18332"/>
                    <a:pt x="2146" y="18527"/>
                    <a:pt x="2146" y="18820"/>
                  </a:cubicBezTo>
                  <a:cubicBezTo>
                    <a:pt x="2146" y="19990"/>
                    <a:pt x="927" y="22769"/>
                    <a:pt x="927" y="25207"/>
                  </a:cubicBezTo>
                  <a:cubicBezTo>
                    <a:pt x="927" y="26864"/>
                    <a:pt x="1512" y="28376"/>
                    <a:pt x="3365" y="29058"/>
                  </a:cubicBezTo>
                  <a:cubicBezTo>
                    <a:pt x="4681" y="29595"/>
                    <a:pt x="6046" y="30034"/>
                    <a:pt x="7411" y="30424"/>
                  </a:cubicBezTo>
                  <a:cubicBezTo>
                    <a:pt x="2829" y="28425"/>
                    <a:pt x="2292" y="21696"/>
                    <a:pt x="3316" y="19697"/>
                  </a:cubicBezTo>
                  <a:cubicBezTo>
                    <a:pt x="4389" y="17650"/>
                    <a:pt x="2390" y="17162"/>
                    <a:pt x="1561" y="15456"/>
                  </a:cubicBezTo>
                  <a:cubicBezTo>
                    <a:pt x="683" y="13749"/>
                    <a:pt x="2292" y="9215"/>
                    <a:pt x="5900" y="7899"/>
                  </a:cubicBezTo>
                  <a:cubicBezTo>
                    <a:pt x="9557" y="6534"/>
                    <a:pt x="10971" y="6485"/>
                    <a:pt x="11458" y="3852"/>
                  </a:cubicBezTo>
                  <a:cubicBezTo>
                    <a:pt x="11751" y="2146"/>
                    <a:pt x="14920" y="780"/>
                    <a:pt x="17114" y="0"/>
                  </a:cubicBezTo>
                  <a:close/>
                </a:path>
              </a:pathLst>
            </a:custGeom>
            <a:solidFill>
              <a:srgbClr val="746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64"/>
            <p:cNvSpPr/>
            <p:nvPr/>
          </p:nvSpPr>
          <p:spPr>
            <a:xfrm>
              <a:off x="1500825" y="4103175"/>
              <a:ext cx="296200" cy="210900"/>
            </a:xfrm>
            <a:custGeom>
              <a:avLst/>
              <a:gdLst/>
              <a:ahLst/>
              <a:cxnLst/>
              <a:rect l="l" t="t" r="r" b="b"/>
              <a:pathLst>
                <a:path w="11848" h="8436" extrusionOk="0">
                  <a:moveTo>
                    <a:pt x="0" y="1"/>
                  </a:moveTo>
                  <a:cubicBezTo>
                    <a:pt x="18" y="4"/>
                    <a:pt x="35" y="7"/>
                    <a:pt x="52" y="10"/>
                  </a:cubicBezTo>
                  <a:lnTo>
                    <a:pt x="52" y="10"/>
                  </a:lnTo>
                  <a:cubicBezTo>
                    <a:pt x="51" y="7"/>
                    <a:pt x="50" y="4"/>
                    <a:pt x="49" y="1"/>
                  </a:cubicBezTo>
                  <a:close/>
                  <a:moveTo>
                    <a:pt x="52" y="10"/>
                  </a:moveTo>
                  <a:cubicBezTo>
                    <a:pt x="495" y="1130"/>
                    <a:pt x="1913" y="2439"/>
                    <a:pt x="6143" y="2536"/>
                  </a:cubicBezTo>
                  <a:cubicBezTo>
                    <a:pt x="10044" y="2634"/>
                    <a:pt x="11409" y="5656"/>
                    <a:pt x="11848" y="8436"/>
                  </a:cubicBezTo>
                  <a:cubicBezTo>
                    <a:pt x="11701" y="6339"/>
                    <a:pt x="11116" y="3950"/>
                    <a:pt x="9410" y="2634"/>
                  </a:cubicBezTo>
                  <a:cubicBezTo>
                    <a:pt x="8678" y="2049"/>
                    <a:pt x="7752" y="1707"/>
                    <a:pt x="6826" y="1610"/>
                  </a:cubicBezTo>
                  <a:cubicBezTo>
                    <a:pt x="5899" y="1512"/>
                    <a:pt x="5168" y="1415"/>
                    <a:pt x="4534" y="1317"/>
                  </a:cubicBezTo>
                  <a:cubicBezTo>
                    <a:pt x="1056" y="737"/>
                    <a:pt x="1934" y="349"/>
                    <a:pt x="52" y="10"/>
                  </a:cubicBezTo>
                  <a:close/>
                </a:path>
              </a:pathLst>
            </a:custGeom>
            <a:solidFill>
              <a:srgbClr val="3E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64"/>
            <p:cNvSpPr/>
            <p:nvPr/>
          </p:nvSpPr>
          <p:spPr>
            <a:xfrm>
              <a:off x="1248950" y="4230775"/>
              <a:ext cx="612700" cy="603175"/>
            </a:xfrm>
            <a:custGeom>
              <a:avLst/>
              <a:gdLst/>
              <a:ahLst/>
              <a:cxnLst/>
              <a:rect l="l" t="t" r="r" b="b"/>
              <a:pathLst>
                <a:path w="24508" h="24127" extrusionOk="0">
                  <a:moveTo>
                    <a:pt x="17438" y="1"/>
                  </a:moveTo>
                  <a:cubicBezTo>
                    <a:pt x="13396" y="1"/>
                    <a:pt x="5882" y="4355"/>
                    <a:pt x="5882" y="4355"/>
                  </a:cubicBezTo>
                  <a:cubicBezTo>
                    <a:pt x="5882" y="4355"/>
                    <a:pt x="6321" y="5867"/>
                    <a:pt x="5443" y="11230"/>
                  </a:cubicBezTo>
                  <a:cubicBezTo>
                    <a:pt x="5102" y="13375"/>
                    <a:pt x="5297" y="15618"/>
                    <a:pt x="6028" y="17714"/>
                  </a:cubicBezTo>
                  <a:cubicBezTo>
                    <a:pt x="6028" y="17714"/>
                    <a:pt x="4795" y="17098"/>
                    <a:pt x="3469" y="17098"/>
                  </a:cubicBezTo>
                  <a:cubicBezTo>
                    <a:pt x="2212" y="17098"/>
                    <a:pt x="872" y="17652"/>
                    <a:pt x="422" y="19811"/>
                  </a:cubicBezTo>
                  <a:cubicBezTo>
                    <a:pt x="0" y="21821"/>
                    <a:pt x="2165" y="23141"/>
                    <a:pt x="4709" y="23141"/>
                  </a:cubicBezTo>
                  <a:cubicBezTo>
                    <a:pt x="5992" y="23141"/>
                    <a:pt x="7371" y="22805"/>
                    <a:pt x="8564" y="22054"/>
                  </a:cubicBezTo>
                  <a:cubicBezTo>
                    <a:pt x="8792" y="21909"/>
                    <a:pt x="8947" y="21848"/>
                    <a:pt x="9049" y="21848"/>
                  </a:cubicBezTo>
                  <a:cubicBezTo>
                    <a:pt x="9601" y="21848"/>
                    <a:pt x="8618" y="23644"/>
                    <a:pt x="9441" y="23809"/>
                  </a:cubicBezTo>
                  <a:cubicBezTo>
                    <a:pt x="10434" y="24014"/>
                    <a:pt x="11315" y="24127"/>
                    <a:pt x="12045" y="24127"/>
                  </a:cubicBezTo>
                  <a:cubicBezTo>
                    <a:pt x="13571" y="24127"/>
                    <a:pt x="14433" y="23631"/>
                    <a:pt x="14268" y="22444"/>
                  </a:cubicBezTo>
                  <a:cubicBezTo>
                    <a:pt x="13829" y="18836"/>
                    <a:pt x="24165" y="14545"/>
                    <a:pt x="24409" y="8061"/>
                  </a:cubicBezTo>
                  <a:cubicBezTo>
                    <a:pt x="24507" y="6588"/>
                    <a:pt x="23573" y="6324"/>
                    <a:pt x="22815" y="6324"/>
                  </a:cubicBezTo>
                  <a:cubicBezTo>
                    <a:pt x="22444" y="6324"/>
                    <a:pt x="22116" y="6387"/>
                    <a:pt x="21971" y="6403"/>
                  </a:cubicBezTo>
                  <a:cubicBezTo>
                    <a:pt x="21970" y="6403"/>
                    <a:pt x="21968" y="6403"/>
                    <a:pt x="21966" y="6403"/>
                  </a:cubicBezTo>
                  <a:cubicBezTo>
                    <a:pt x="21585" y="6403"/>
                    <a:pt x="22004" y="842"/>
                    <a:pt x="18266" y="114"/>
                  </a:cubicBezTo>
                  <a:lnTo>
                    <a:pt x="18217" y="65"/>
                  </a:lnTo>
                  <a:cubicBezTo>
                    <a:pt x="17976" y="21"/>
                    <a:pt x="17715" y="1"/>
                    <a:pt x="17438" y="1"/>
                  </a:cubicBezTo>
                  <a:close/>
                </a:path>
              </a:pathLst>
            </a:custGeom>
            <a:solidFill>
              <a:srgbClr val="82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64"/>
            <p:cNvSpPr/>
            <p:nvPr/>
          </p:nvSpPr>
          <p:spPr>
            <a:xfrm>
              <a:off x="1415500" y="4231175"/>
              <a:ext cx="447150" cy="201125"/>
            </a:xfrm>
            <a:custGeom>
              <a:avLst/>
              <a:gdLst/>
              <a:ahLst/>
              <a:cxnLst/>
              <a:rect l="l" t="t" r="r" b="b"/>
              <a:pathLst>
                <a:path w="17886" h="8045" extrusionOk="0">
                  <a:moveTo>
                    <a:pt x="10726" y="0"/>
                  </a:moveTo>
                  <a:cubicBezTo>
                    <a:pt x="7460" y="0"/>
                    <a:pt x="1999" y="2828"/>
                    <a:pt x="0" y="3901"/>
                  </a:cubicBezTo>
                  <a:cubicBezTo>
                    <a:pt x="1804" y="3267"/>
                    <a:pt x="4534" y="2292"/>
                    <a:pt x="6338" y="1755"/>
                  </a:cubicBezTo>
                  <a:cubicBezTo>
                    <a:pt x="7703" y="1317"/>
                    <a:pt x="9166" y="1073"/>
                    <a:pt x="10580" y="1024"/>
                  </a:cubicBezTo>
                  <a:cubicBezTo>
                    <a:pt x="11945" y="1024"/>
                    <a:pt x="13018" y="1365"/>
                    <a:pt x="13457" y="2194"/>
                  </a:cubicBezTo>
                  <a:cubicBezTo>
                    <a:pt x="14139" y="3462"/>
                    <a:pt x="14627" y="4827"/>
                    <a:pt x="14919" y="6241"/>
                  </a:cubicBezTo>
                  <a:lnTo>
                    <a:pt x="14237" y="7021"/>
                  </a:lnTo>
                  <a:cubicBezTo>
                    <a:pt x="14724" y="6777"/>
                    <a:pt x="15261" y="6680"/>
                    <a:pt x="15797" y="6631"/>
                  </a:cubicBezTo>
                  <a:cubicBezTo>
                    <a:pt x="15831" y="6629"/>
                    <a:pt x="15865" y="6628"/>
                    <a:pt x="15899" y="6628"/>
                  </a:cubicBezTo>
                  <a:cubicBezTo>
                    <a:pt x="16738" y="6628"/>
                    <a:pt x="17515" y="7201"/>
                    <a:pt x="17796" y="8045"/>
                  </a:cubicBezTo>
                  <a:cubicBezTo>
                    <a:pt x="17796" y="7996"/>
                    <a:pt x="17796" y="7947"/>
                    <a:pt x="17796" y="7899"/>
                  </a:cubicBezTo>
                  <a:cubicBezTo>
                    <a:pt x="17886" y="7044"/>
                    <a:pt x="17188" y="6273"/>
                    <a:pt x="16314" y="6273"/>
                  </a:cubicBezTo>
                  <a:cubicBezTo>
                    <a:pt x="16240" y="6273"/>
                    <a:pt x="16165" y="6278"/>
                    <a:pt x="16089" y="6290"/>
                  </a:cubicBezTo>
                  <a:cubicBezTo>
                    <a:pt x="15846" y="6290"/>
                    <a:pt x="15553" y="6338"/>
                    <a:pt x="15309" y="6387"/>
                  </a:cubicBezTo>
                  <a:cubicBezTo>
                    <a:pt x="14919" y="6387"/>
                    <a:pt x="15358" y="829"/>
                    <a:pt x="11555" y="98"/>
                  </a:cubicBezTo>
                  <a:cubicBezTo>
                    <a:pt x="11263" y="49"/>
                    <a:pt x="11019" y="0"/>
                    <a:pt x="10726" y="0"/>
                  </a:cubicBezTo>
                  <a:close/>
                </a:path>
              </a:pathLst>
            </a:custGeom>
            <a:solidFill>
              <a:srgbClr val="82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64"/>
            <p:cNvSpPr/>
            <p:nvPr/>
          </p:nvSpPr>
          <p:spPr>
            <a:xfrm>
              <a:off x="1541025" y="4641925"/>
              <a:ext cx="184075" cy="191400"/>
            </a:xfrm>
            <a:custGeom>
              <a:avLst/>
              <a:gdLst/>
              <a:ahLst/>
              <a:cxnLst/>
              <a:rect l="l" t="t" r="r" b="b"/>
              <a:pathLst>
                <a:path w="7363" h="7656" extrusionOk="0">
                  <a:moveTo>
                    <a:pt x="7314" y="1"/>
                  </a:moveTo>
                  <a:cubicBezTo>
                    <a:pt x="7314" y="1"/>
                    <a:pt x="2439" y="3414"/>
                    <a:pt x="1805" y="4535"/>
                  </a:cubicBezTo>
                  <a:cubicBezTo>
                    <a:pt x="1171" y="5705"/>
                    <a:pt x="1756" y="7606"/>
                    <a:pt x="1" y="7655"/>
                  </a:cubicBezTo>
                  <a:lnTo>
                    <a:pt x="391" y="7655"/>
                  </a:lnTo>
                  <a:cubicBezTo>
                    <a:pt x="1805" y="7655"/>
                    <a:pt x="2634" y="7265"/>
                    <a:pt x="2634" y="6241"/>
                  </a:cubicBezTo>
                  <a:lnTo>
                    <a:pt x="2634" y="5998"/>
                  </a:lnTo>
                  <a:cubicBezTo>
                    <a:pt x="2634" y="5900"/>
                    <a:pt x="2634" y="5851"/>
                    <a:pt x="2634" y="5754"/>
                  </a:cubicBezTo>
                  <a:cubicBezTo>
                    <a:pt x="2634" y="4047"/>
                    <a:pt x="4925" y="2146"/>
                    <a:pt x="7363" y="1"/>
                  </a:cubicBezTo>
                  <a:close/>
                </a:path>
              </a:pathLst>
            </a:custGeom>
            <a:solidFill>
              <a:srgbClr val="82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64"/>
            <p:cNvSpPr/>
            <p:nvPr/>
          </p:nvSpPr>
          <p:spPr>
            <a:xfrm>
              <a:off x="1292375" y="4698975"/>
              <a:ext cx="109725" cy="72175"/>
            </a:xfrm>
            <a:custGeom>
              <a:avLst/>
              <a:gdLst/>
              <a:ahLst/>
              <a:cxnLst/>
              <a:rect l="l" t="t" r="r" b="b"/>
              <a:pathLst>
                <a:path w="4389" h="2887" extrusionOk="0">
                  <a:moveTo>
                    <a:pt x="1819" y="1"/>
                  </a:moveTo>
                  <a:cubicBezTo>
                    <a:pt x="1523" y="1"/>
                    <a:pt x="1237" y="139"/>
                    <a:pt x="1025" y="351"/>
                  </a:cubicBezTo>
                  <a:cubicBezTo>
                    <a:pt x="537" y="790"/>
                    <a:pt x="1" y="2594"/>
                    <a:pt x="927" y="2789"/>
                  </a:cubicBezTo>
                  <a:cubicBezTo>
                    <a:pt x="1122" y="2838"/>
                    <a:pt x="1317" y="2887"/>
                    <a:pt x="1561" y="2887"/>
                  </a:cubicBezTo>
                  <a:cubicBezTo>
                    <a:pt x="2195" y="2838"/>
                    <a:pt x="2780" y="2740"/>
                    <a:pt x="3414" y="2594"/>
                  </a:cubicBezTo>
                  <a:cubicBezTo>
                    <a:pt x="3414" y="2594"/>
                    <a:pt x="2000" y="1960"/>
                    <a:pt x="4389" y="1034"/>
                  </a:cubicBezTo>
                  <a:cubicBezTo>
                    <a:pt x="4389" y="1034"/>
                    <a:pt x="3072" y="10"/>
                    <a:pt x="1951" y="10"/>
                  </a:cubicBezTo>
                  <a:cubicBezTo>
                    <a:pt x="1907" y="4"/>
                    <a:pt x="1863" y="1"/>
                    <a:pt x="1819" y="1"/>
                  </a:cubicBezTo>
                  <a:close/>
                </a:path>
              </a:pathLst>
            </a:custGeom>
            <a:solidFill>
              <a:srgbClr val="82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64"/>
            <p:cNvSpPr/>
            <p:nvPr/>
          </p:nvSpPr>
          <p:spPr>
            <a:xfrm>
              <a:off x="1258250" y="4659000"/>
              <a:ext cx="81700" cy="146275"/>
            </a:xfrm>
            <a:custGeom>
              <a:avLst/>
              <a:gdLst/>
              <a:ahLst/>
              <a:cxnLst/>
              <a:rect l="l" t="t" r="r" b="b"/>
              <a:pathLst>
                <a:path w="3268" h="5851" extrusionOk="0">
                  <a:moveTo>
                    <a:pt x="3121" y="0"/>
                  </a:moveTo>
                  <a:cubicBezTo>
                    <a:pt x="1853" y="0"/>
                    <a:pt x="488" y="537"/>
                    <a:pt x="50" y="2682"/>
                  </a:cubicBezTo>
                  <a:cubicBezTo>
                    <a:pt x="50" y="2877"/>
                    <a:pt x="1" y="3023"/>
                    <a:pt x="1" y="3169"/>
                  </a:cubicBezTo>
                  <a:cubicBezTo>
                    <a:pt x="1" y="4583"/>
                    <a:pt x="1268" y="5558"/>
                    <a:pt x="2975" y="5851"/>
                  </a:cubicBezTo>
                  <a:cubicBezTo>
                    <a:pt x="1220" y="5461"/>
                    <a:pt x="440" y="3559"/>
                    <a:pt x="683" y="1999"/>
                  </a:cubicBezTo>
                  <a:cubicBezTo>
                    <a:pt x="927" y="488"/>
                    <a:pt x="3267" y="0"/>
                    <a:pt x="3267" y="0"/>
                  </a:cubicBezTo>
                  <a:close/>
                </a:path>
              </a:pathLst>
            </a:custGeom>
            <a:solidFill>
              <a:srgbClr val="A5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64"/>
            <p:cNvSpPr/>
            <p:nvPr/>
          </p:nvSpPr>
          <p:spPr>
            <a:xfrm>
              <a:off x="1456925" y="4475925"/>
              <a:ext cx="128025" cy="125800"/>
            </a:xfrm>
            <a:custGeom>
              <a:avLst/>
              <a:gdLst/>
              <a:ahLst/>
              <a:cxnLst/>
              <a:rect l="l" t="t" r="r" b="b"/>
              <a:pathLst>
                <a:path w="5121" h="5032" extrusionOk="0">
                  <a:moveTo>
                    <a:pt x="1494" y="1"/>
                  </a:moveTo>
                  <a:cubicBezTo>
                    <a:pt x="1241" y="1"/>
                    <a:pt x="993" y="133"/>
                    <a:pt x="781" y="302"/>
                  </a:cubicBezTo>
                  <a:cubicBezTo>
                    <a:pt x="293" y="790"/>
                    <a:pt x="1" y="1473"/>
                    <a:pt x="1" y="2204"/>
                  </a:cubicBezTo>
                  <a:cubicBezTo>
                    <a:pt x="1" y="2838"/>
                    <a:pt x="147" y="3472"/>
                    <a:pt x="391" y="4008"/>
                  </a:cubicBezTo>
                  <a:cubicBezTo>
                    <a:pt x="537" y="4252"/>
                    <a:pt x="635" y="4495"/>
                    <a:pt x="683" y="4642"/>
                  </a:cubicBezTo>
                  <a:lnTo>
                    <a:pt x="781" y="4788"/>
                  </a:lnTo>
                  <a:lnTo>
                    <a:pt x="781" y="4837"/>
                  </a:lnTo>
                  <a:lnTo>
                    <a:pt x="786" y="4834"/>
                  </a:lnTo>
                  <a:lnTo>
                    <a:pt x="786" y="4834"/>
                  </a:lnTo>
                  <a:cubicBezTo>
                    <a:pt x="813" y="4954"/>
                    <a:pt x="943" y="5032"/>
                    <a:pt x="1073" y="5032"/>
                  </a:cubicBezTo>
                  <a:cubicBezTo>
                    <a:pt x="1220" y="4983"/>
                    <a:pt x="1317" y="4837"/>
                    <a:pt x="1317" y="4690"/>
                  </a:cubicBezTo>
                  <a:lnTo>
                    <a:pt x="1415" y="4690"/>
                  </a:lnTo>
                  <a:cubicBezTo>
                    <a:pt x="1415" y="4690"/>
                    <a:pt x="1415" y="4642"/>
                    <a:pt x="1415" y="4593"/>
                  </a:cubicBezTo>
                  <a:cubicBezTo>
                    <a:pt x="1366" y="4544"/>
                    <a:pt x="1317" y="4398"/>
                    <a:pt x="1220" y="4252"/>
                  </a:cubicBezTo>
                  <a:cubicBezTo>
                    <a:pt x="878" y="3618"/>
                    <a:pt x="635" y="2935"/>
                    <a:pt x="586" y="2204"/>
                  </a:cubicBezTo>
                  <a:cubicBezTo>
                    <a:pt x="586" y="1619"/>
                    <a:pt x="781" y="1083"/>
                    <a:pt x="1220" y="693"/>
                  </a:cubicBezTo>
                  <a:cubicBezTo>
                    <a:pt x="1317" y="595"/>
                    <a:pt x="1464" y="546"/>
                    <a:pt x="1659" y="546"/>
                  </a:cubicBezTo>
                  <a:cubicBezTo>
                    <a:pt x="1951" y="546"/>
                    <a:pt x="2292" y="644"/>
                    <a:pt x="2536" y="839"/>
                  </a:cubicBezTo>
                  <a:cubicBezTo>
                    <a:pt x="3072" y="1131"/>
                    <a:pt x="3511" y="1473"/>
                    <a:pt x="3950" y="1863"/>
                  </a:cubicBezTo>
                  <a:cubicBezTo>
                    <a:pt x="4145" y="2009"/>
                    <a:pt x="4291" y="2204"/>
                    <a:pt x="4438" y="2301"/>
                  </a:cubicBezTo>
                  <a:lnTo>
                    <a:pt x="4535" y="2448"/>
                  </a:lnTo>
                  <a:lnTo>
                    <a:pt x="4584" y="2496"/>
                  </a:lnTo>
                  <a:cubicBezTo>
                    <a:pt x="4657" y="2545"/>
                    <a:pt x="4730" y="2570"/>
                    <a:pt x="4797" y="2570"/>
                  </a:cubicBezTo>
                  <a:cubicBezTo>
                    <a:pt x="4864" y="2570"/>
                    <a:pt x="4925" y="2545"/>
                    <a:pt x="4974" y="2496"/>
                  </a:cubicBezTo>
                  <a:cubicBezTo>
                    <a:pt x="5120" y="2350"/>
                    <a:pt x="5120" y="2204"/>
                    <a:pt x="4974" y="2106"/>
                  </a:cubicBezTo>
                  <a:cubicBezTo>
                    <a:pt x="4633" y="1716"/>
                    <a:pt x="4243" y="1375"/>
                    <a:pt x="3852" y="1083"/>
                  </a:cubicBezTo>
                  <a:cubicBezTo>
                    <a:pt x="3511" y="790"/>
                    <a:pt x="3121" y="546"/>
                    <a:pt x="2731" y="351"/>
                  </a:cubicBezTo>
                  <a:cubicBezTo>
                    <a:pt x="2390" y="107"/>
                    <a:pt x="2000" y="10"/>
                    <a:pt x="1610" y="10"/>
                  </a:cubicBezTo>
                  <a:cubicBezTo>
                    <a:pt x="1571" y="4"/>
                    <a:pt x="1533" y="1"/>
                    <a:pt x="1494" y="1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64"/>
            <p:cNvSpPr/>
            <p:nvPr/>
          </p:nvSpPr>
          <p:spPr>
            <a:xfrm>
              <a:off x="1686075" y="4365250"/>
              <a:ext cx="89000" cy="110150"/>
            </a:xfrm>
            <a:custGeom>
              <a:avLst/>
              <a:gdLst/>
              <a:ahLst/>
              <a:cxnLst/>
              <a:rect l="l" t="t" r="r" b="b"/>
              <a:pathLst>
                <a:path w="3560" h="4406" extrusionOk="0">
                  <a:moveTo>
                    <a:pt x="1122" y="0"/>
                  </a:moveTo>
                  <a:cubicBezTo>
                    <a:pt x="976" y="0"/>
                    <a:pt x="830" y="0"/>
                    <a:pt x="683" y="49"/>
                  </a:cubicBezTo>
                  <a:cubicBezTo>
                    <a:pt x="440" y="146"/>
                    <a:pt x="245" y="342"/>
                    <a:pt x="147" y="585"/>
                  </a:cubicBezTo>
                  <a:cubicBezTo>
                    <a:pt x="50" y="829"/>
                    <a:pt x="1" y="1073"/>
                    <a:pt x="1" y="1317"/>
                  </a:cubicBezTo>
                  <a:cubicBezTo>
                    <a:pt x="50" y="1950"/>
                    <a:pt x="147" y="2584"/>
                    <a:pt x="391" y="3218"/>
                  </a:cubicBezTo>
                  <a:cubicBezTo>
                    <a:pt x="586" y="3754"/>
                    <a:pt x="732" y="4193"/>
                    <a:pt x="732" y="4193"/>
                  </a:cubicBezTo>
                  <a:cubicBezTo>
                    <a:pt x="807" y="4342"/>
                    <a:pt x="938" y="4406"/>
                    <a:pt x="1083" y="4406"/>
                  </a:cubicBezTo>
                  <a:cubicBezTo>
                    <a:pt x="1128" y="4406"/>
                    <a:pt x="1174" y="4400"/>
                    <a:pt x="1220" y="4388"/>
                  </a:cubicBezTo>
                  <a:cubicBezTo>
                    <a:pt x="1366" y="4291"/>
                    <a:pt x="1463" y="4096"/>
                    <a:pt x="1366" y="3949"/>
                  </a:cubicBezTo>
                  <a:lnTo>
                    <a:pt x="1366" y="3901"/>
                  </a:lnTo>
                  <a:lnTo>
                    <a:pt x="1366" y="3803"/>
                  </a:lnTo>
                  <a:cubicBezTo>
                    <a:pt x="1317" y="3657"/>
                    <a:pt x="1122" y="3267"/>
                    <a:pt x="976" y="2779"/>
                  </a:cubicBezTo>
                  <a:cubicBezTo>
                    <a:pt x="830" y="2292"/>
                    <a:pt x="732" y="1804"/>
                    <a:pt x="732" y="1268"/>
                  </a:cubicBezTo>
                  <a:cubicBezTo>
                    <a:pt x="683" y="1122"/>
                    <a:pt x="732" y="975"/>
                    <a:pt x="781" y="829"/>
                  </a:cubicBezTo>
                  <a:cubicBezTo>
                    <a:pt x="830" y="732"/>
                    <a:pt x="878" y="683"/>
                    <a:pt x="976" y="634"/>
                  </a:cubicBezTo>
                  <a:lnTo>
                    <a:pt x="1122" y="634"/>
                  </a:lnTo>
                  <a:cubicBezTo>
                    <a:pt x="1366" y="683"/>
                    <a:pt x="1561" y="780"/>
                    <a:pt x="1707" y="878"/>
                  </a:cubicBezTo>
                  <a:cubicBezTo>
                    <a:pt x="2049" y="1170"/>
                    <a:pt x="2341" y="1512"/>
                    <a:pt x="2585" y="1853"/>
                  </a:cubicBezTo>
                  <a:cubicBezTo>
                    <a:pt x="2682" y="1999"/>
                    <a:pt x="2780" y="2194"/>
                    <a:pt x="2829" y="2292"/>
                  </a:cubicBezTo>
                  <a:lnTo>
                    <a:pt x="2877" y="2389"/>
                  </a:lnTo>
                  <a:lnTo>
                    <a:pt x="2877" y="2438"/>
                  </a:lnTo>
                  <a:cubicBezTo>
                    <a:pt x="2942" y="2568"/>
                    <a:pt x="3051" y="2633"/>
                    <a:pt x="3173" y="2633"/>
                  </a:cubicBezTo>
                  <a:cubicBezTo>
                    <a:pt x="3235" y="2633"/>
                    <a:pt x="3300" y="2617"/>
                    <a:pt x="3365" y="2584"/>
                  </a:cubicBezTo>
                  <a:cubicBezTo>
                    <a:pt x="3511" y="2536"/>
                    <a:pt x="3560" y="2292"/>
                    <a:pt x="3511" y="2145"/>
                  </a:cubicBezTo>
                  <a:cubicBezTo>
                    <a:pt x="3316" y="1755"/>
                    <a:pt x="3072" y="1414"/>
                    <a:pt x="2829" y="1073"/>
                  </a:cubicBezTo>
                  <a:cubicBezTo>
                    <a:pt x="2585" y="829"/>
                    <a:pt x="2341" y="585"/>
                    <a:pt x="2097" y="342"/>
                  </a:cubicBezTo>
                  <a:cubicBezTo>
                    <a:pt x="1805" y="146"/>
                    <a:pt x="1463" y="0"/>
                    <a:pt x="1122" y="0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64"/>
            <p:cNvSpPr/>
            <p:nvPr/>
          </p:nvSpPr>
          <p:spPr>
            <a:xfrm>
              <a:off x="1613875" y="4517475"/>
              <a:ext cx="92950" cy="63525"/>
            </a:xfrm>
            <a:custGeom>
              <a:avLst/>
              <a:gdLst/>
              <a:ahLst/>
              <a:cxnLst/>
              <a:rect l="l" t="t" r="r" b="b"/>
              <a:pathLst>
                <a:path w="3718" h="2541" extrusionOk="0">
                  <a:moveTo>
                    <a:pt x="3456" y="1"/>
                  </a:moveTo>
                  <a:cubicBezTo>
                    <a:pt x="3230" y="1"/>
                    <a:pt x="2960" y="178"/>
                    <a:pt x="3084" y="396"/>
                  </a:cubicBezTo>
                  <a:cubicBezTo>
                    <a:pt x="3084" y="444"/>
                    <a:pt x="3084" y="493"/>
                    <a:pt x="3084" y="542"/>
                  </a:cubicBezTo>
                  <a:cubicBezTo>
                    <a:pt x="3084" y="981"/>
                    <a:pt x="2840" y="1420"/>
                    <a:pt x="2499" y="1615"/>
                  </a:cubicBezTo>
                  <a:cubicBezTo>
                    <a:pt x="2255" y="1810"/>
                    <a:pt x="1962" y="1907"/>
                    <a:pt x="1670" y="1907"/>
                  </a:cubicBezTo>
                  <a:cubicBezTo>
                    <a:pt x="1426" y="1907"/>
                    <a:pt x="1134" y="1810"/>
                    <a:pt x="890" y="1761"/>
                  </a:cubicBezTo>
                  <a:cubicBezTo>
                    <a:pt x="792" y="1712"/>
                    <a:pt x="744" y="1663"/>
                    <a:pt x="646" y="1615"/>
                  </a:cubicBezTo>
                  <a:lnTo>
                    <a:pt x="597" y="1615"/>
                  </a:lnTo>
                  <a:cubicBezTo>
                    <a:pt x="554" y="1596"/>
                    <a:pt x="511" y="1588"/>
                    <a:pt x="471" y="1588"/>
                  </a:cubicBezTo>
                  <a:cubicBezTo>
                    <a:pt x="191" y="1588"/>
                    <a:pt x="1" y="1981"/>
                    <a:pt x="256" y="2151"/>
                  </a:cubicBezTo>
                  <a:lnTo>
                    <a:pt x="207" y="2151"/>
                  </a:lnTo>
                  <a:cubicBezTo>
                    <a:pt x="646" y="2395"/>
                    <a:pt x="1134" y="2541"/>
                    <a:pt x="1621" y="2541"/>
                  </a:cubicBezTo>
                  <a:cubicBezTo>
                    <a:pt x="2060" y="2541"/>
                    <a:pt x="2499" y="2395"/>
                    <a:pt x="2840" y="2151"/>
                  </a:cubicBezTo>
                  <a:cubicBezTo>
                    <a:pt x="3376" y="1810"/>
                    <a:pt x="3718" y="1225"/>
                    <a:pt x="3718" y="542"/>
                  </a:cubicBezTo>
                  <a:cubicBezTo>
                    <a:pt x="3718" y="444"/>
                    <a:pt x="3718" y="347"/>
                    <a:pt x="3718" y="201"/>
                  </a:cubicBezTo>
                  <a:cubicBezTo>
                    <a:pt x="3700" y="59"/>
                    <a:pt x="3585" y="1"/>
                    <a:pt x="3456" y="1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64"/>
            <p:cNvSpPr/>
            <p:nvPr/>
          </p:nvSpPr>
          <p:spPr>
            <a:xfrm>
              <a:off x="1684875" y="4578550"/>
              <a:ext cx="29275" cy="28050"/>
            </a:xfrm>
            <a:custGeom>
              <a:avLst/>
              <a:gdLst/>
              <a:ahLst/>
              <a:cxnLst/>
              <a:rect l="l" t="t" r="r" b="b"/>
              <a:pathLst>
                <a:path w="1171" h="1122" extrusionOk="0">
                  <a:moveTo>
                    <a:pt x="1121" y="0"/>
                  </a:moveTo>
                  <a:lnTo>
                    <a:pt x="1121" y="0"/>
                  </a:lnTo>
                  <a:cubicBezTo>
                    <a:pt x="1121" y="293"/>
                    <a:pt x="0" y="780"/>
                    <a:pt x="0" y="780"/>
                  </a:cubicBezTo>
                  <a:cubicBezTo>
                    <a:pt x="146" y="976"/>
                    <a:pt x="390" y="1073"/>
                    <a:pt x="683" y="1122"/>
                  </a:cubicBezTo>
                  <a:cubicBezTo>
                    <a:pt x="731" y="1122"/>
                    <a:pt x="780" y="1122"/>
                    <a:pt x="829" y="1073"/>
                  </a:cubicBezTo>
                  <a:cubicBezTo>
                    <a:pt x="1170" y="927"/>
                    <a:pt x="1121" y="98"/>
                    <a:pt x="1121" y="0"/>
                  </a:cubicBezTo>
                  <a:close/>
                </a:path>
              </a:pathLst>
            </a:custGeom>
            <a:solidFill>
              <a:srgbClr val="82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64"/>
            <p:cNvSpPr/>
            <p:nvPr/>
          </p:nvSpPr>
          <p:spPr>
            <a:xfrm>
              <a:off x="1299700" y="4696775"/>
              <a:ext cx="112150" cy="82600"/>
            </a:xfrm>
            <a:custGeom>
              <a:avLst/>
              <a:gdLst/>
              <a:ahLst/>
              <a:cxnLst/>
              <a:rect l="l" t="t" r="r" b="b"/>
              <a:pathLst>
                <a:path w="4486" h="3304" extrusionOk="0">
                  <a:moveTo>
                    <a:pt x="1561" y="1"/>
                  </a:moveTo>
                  <a:cubicBezTo>
                    <a:pt x="1219" y="1"/>
                    <a:pt x="927" y="49"/>
                    <a:pt x="634" y="244"/>
                  </a:cubicBezTo>
                  <a:cubicBezTo>
                    <a:pt x="342" y="439"/>
                    <a:pt x="147" y="781"/>
                    <a:pt x="98" y="1171"/>
                  </a:cubicBezTo>
                  <a:cubicBezTo>
                    <a:pt x="49" y="1366"/>
                    <a:pt x="0" y="1610"/>
                    <a:pt x="0" y="1805"/>
                  </a:cubicBezTo>
                  <a:cubicBezTo>
                    <a:pt x="0" y="2292"/>
                    <a:pt x="147" y="2731"/>
                    <a:pt x="537" y="3023"/>
                  </a:cubicBezTo>
                  <a:cubicBezTo>
                    <a:pt x="781" y="3219"/>
                    <a:pt x="1073" y="3267"/>
                    <a:pt x="1366" y="3267"/>
                  </a:cubicBezTo>
                  <a:cubicBezTo>
                    <a:pt x="1390" y="3292"/>
                    <a:pt x="1427" y="3304"/>
                    <a:pt x="1469" y="3304"/>
                  </a:cubicBezTo>
                  <a:cubicBezTo>
                    <a:pt x="1512" y="3304"/>
                    <a:pt x="1561" y="3292"/>
                    <a:pt x="1609" y="3267"/>
                  </a:cubicBezTo>
                  <a:cubicBezTo>
                    <a:pt x="1791" y="3267"/>
                    <a:pt x="1761" y="2970"/>
                    <a:pt x="1558" y="2970"/>
                  </a:cubicBezTo>
                  <a:cubicBezTo>
                    <a:pt x="1543" y="2970"/>
                    <a:pt x="1528" y="2971"/>
                    <a:pt x="1512" y="2975"/>
                  </a:cubicBezTo>
                  <a:lnTo>
                    <a:pt x="1414" y="2975"/>
                  </a:lnTo>
                  <a:cubicBezTo>
                    <a:pt x="1219" y="2975"/>
                    <a:pt x="976" y="2877"/>
                    <a:pt x="829" y="2780"/>
                  </a:cubicBezTo>
                  <a:cubicBezTo>
                    <a:pt x="537" y="2536"/>
                    <a:pt x="390" y="2195"/>
                    <a:pt x="439" y="1853"/>
                  </a:cubicBezTo>
                  <a:cubicBezTo>
                    <a:pt x="439" y="1610"/>
                    <a:pt x="439" y="1415"/>
                    <a:pt x="488" y="1220"/>
                  </a:cubicBezTo>
                  <a:cubicBezTo>
                    <a:pt x="537" y="927"/>
                    <a:pt x="683" y="683"/>
                    <a:pt x="927" y="537"/>
                  </a:cubicBezTo>
                  <a:cubicBezTo>
                    <a:pt x="1122" y="391"/>
                    <a:pt x="1366" y="342"/>
                    <a:pt x="1658" y="342"/>
                  </a:cubicBezTo>
                  <a:cubicBezTo>
                    <a:pt x="2243" y="342"/>
                    <a:pt x="2828" y="488"/>
                    <a:pt x="3365" y="732"/>
                  </a:cubicBezTo>
                  <a:cubicBezTo>
                    <a:pt x="3606" y="853"/>
                    <a:pt x="3781" y="940"/>
                    <a:pt x="3917" y="995"/>
                  </a:cubicBezTo>
                  <a:lnTo>
                    <a:pt x="3917" y="995"/>
                  </a:lnTo>
                  <a:cubicBezTo>
                    <a:pt x="3818" y="1034"/>
                    <a:pt x="3718" y="1078"/>
                    <a:pt x="3608" y="1122"/>
                  </a:cubicBezTo>
                  <a:cubicBezTo>
                    <a:pt x="3218" y="1317"/>
                    <a:pt x="2877" y="1610"/>
                    <a:pt x="2633" y="1951"/>
                  </a:cubicBezTo>
                  <a:cubicBezTo>
                    <a:pt x="2584" y="2048"/>
                    <a:pt x="2536" y="2146"/>
                    <a:pt x="2536" y="2243"/>
                  </a:cubicBezTo>
                  <a:cubicBezTo>
                    <a:pt x="2536" y="2390"/>
                    <a:pt x="2633" y="2536"/>
                    <a:pt x="2779" y="2633"/>
                  </a:cubicBezTo>
                  <a:cubicBezTo>
                    <a:pt x="2975" y="2780"/>
                    <a:pt x="3170" y="2877"/>
                    <a:pt x="3365" y="2926"/>
                  </a:cubicBezTo>
                  <a:cubicBezTo>
                    <a:pt x="3511" y="2926"/>
                    <a:pt x="3608" y="2975"/>
                    <a:pt x="3755" y="2975"/>
                  </a:cubicBezTo>
                  <a:cubicBezTo>
                    <a:pt x="3852" y="2975"/>
                    <a:pt x="3950" y="2926"/>
                    <a:pt x="3950" y="2828"/>
                  </a:cubicBezTo>
                  <a:cubicBezTo>
                    <a:pt x="3950" y="2731"/>
                    <a:pt x="3852" y="2633"/>
                    <a:pt x="3755" y="2633"/>
                  </a:cubicBezTo>
                  <a:lnTo>
                    <a:pt x="3608" y="2633"/>
                  </a:lnTo>
                  <a:cubicBezTo>
                    <a:pt x="3462" y="2585"/>
                    <a:pt x="3267" y="2536"/>
                    <a:pt x="3072" y="2487"/>
                  </a:cubicBezTo>
                  <a:cubicBezTo>
                    <a:pt x="3023" y="2438"/>
                    <a:pt x="2975" y="2390"/>
                    <a:pt x="2877" y="2341"/>
                  </a:cubicBezTo>
                  <a:lnTo>
                    <a:pt x="2828" y="2243"/>
                  </a:lnTo>
                  <a:cubicBezTo>
                    <a:pt x="2828" y="2195"/>
                    <a:pt x="2877" y="2146"/>
                    <a:pt x="2877" y="2146"/>
                  </a:cubicBezTo>
                  <a:cubicBezTo>
                    <a:pt x="3121" y="1805"/>
                    <a:pt x="3413" y="1610"/>
                    <a:pt x="3755" y="1463"/>
                  </a:cubicBezTo>
                  <a:cubicBezTo>
                    <a:pt x="3901" y="1366"/>
                    <a:pt x="4047" y="1317"/>
                    <a:pt x="4193" y="1268"/>
                  </a:cubicBezTo>
                  <a:lnTo>
                    <a:pt x="4340" y="1171"/>
                  </a:lnTo>
                  <a:cubicBezTo>
                    <a:pt x="4486" y="1122"/>
                    <a:pt x="4486" y="927"/>
                    <a:pt x="4340" y="878"/>
                  </a:cubicBezTo>
                  <a:cubicBezTo>
                    <a:pt x="4047" y="732"/>
                    <a:pt x="3755" y="586"/>
                    <a:pt x="3413" y="439"/>
                  </a:cubicBezTo>
                  <a:cubicBezTo>
                    <a:pt x="2828" y="196"/>
                    <a:pt x="2194" y="49"/>
                    <a:pt x="1561" y="1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64"/>
            <p:cNvSpPr/>
            <p:nvPr/>
          </p:nvSpPr>
          <p:spPr>
            <a:xfrm>
              <a:off x="1394425" y="4416875"/>
              <a:ext cx="88125" cy="132225"/>
            </a:xfrm>
            <a:custGeom>
              <a:avLst/>
              <a:gdLst/>
              <a:ahLst/>
              <a:cxnLst/>
              <a:rect l="l" t="t" r="r" b="b"/>
              <a:pathLst>
                <a:path w="3525" h="5289" extrusionOk="0">
                  <a:moveTo>
                    <a:pt x="2569" y="0"/>
                  </a:moveTo>
                  <a:cubicBezTo>
                    <a:pt x="1306" y="0"/>
                    <a:pt x="0" y="3275"/>
                    <a:pt x="746" y="5249"/>
                  </a:cubicBezTo>
                  <a:cubicBezTo>
                    <a:pt x="756" y="5276"/>
                    <a:pt x="769" y="5288"/>
                    <a:pt x="784" y="5288"/>
                  </a:cubicBezTo>
                  <a:cubicBezTo>
                    <a:pt x="992" y="5288"/>
                    <a:pt x="1650" y="2994"/>
                    <a:pt x="2013" y="2177"/>
                  </a:cubicBezTo>
                  <a:cubicBezTo>
                    <a:pt x="2598" y="909"/>
                    <a:pt x="3525" y="471"/>
                    <a:pt x="2988" y="129"/>
                  </a:cubicBezTo>
                  <a:cubicBezTo>
                    <a:pt x="2851" y="41"/>
                    <a:pt x="2710" y="0"/>
                    <a:pt x="2569" y="0"/>
                  </a:cubicBezTo>
                  <a:close/>
                </a:path>
              </a:pathLst>
            </a:custGeom>
            <a:solidFill>
              <a:srgbClr val="331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64"/>
            <p:cNvSpPr/>
            <p:nvPr/>
          </p:nvSpPr>
          <p:spPr>
            <a:xfrm>
              <a:off x="1616600" y="4265300"/>
              <a:ext cx="125575" cy="32400"/>
            </a:xfrm>
            <a:custGeom>
              <a:avLst/>
              <a:gdLst/>
              <a:ahLst/>
              <a:cxnLst/>
              <a:rect l="l" t="t" r="r" b="b"/>
              <a:pathLst>
                <a:path w="5023" h="1296" extrusionOk="0">
                  <a:moveTo>
                    <a:pt x="1805" y="0"/>
                  </a:moveTo>
                  <a:cubicBezTo>
                    <a:pt x="50" y="98"/>
                    <a:pt x="1" y="878"/>
                    <a:pt x="196" y="1170"/>
                  </a:cubicBezTo>
                  <a:cubicBezTo>
                    <a:pt x="276" y="1261"/>
                    <a:pt x="394" y="1295"/>
                    <a:pt x="539" y="1295"/>
                  </a:cubicBezTo>
                  <a:cubicBezTo>
                    <a:pt x="1011" y="1295"/>
                    <a:pt x="1776" y="932"/>
                    <a:pt x="2514" y="932"/>
                  </a:cubicBezTo>
                  <a:cubicBezTo>
                    <a:pt x="2653" y="932"/>
                    <a:pt x="2791" y="945"/>
                    <a:pt x="2926" y="975"/>
                  </a:cubicBezTo>
                  <a:cubicBezTo>
                    <a:pt x="3536" y="1122"/>
                    <a:pt x="4108" y="1195"/>
                    <a:pt x="4480" y="1195"/>
                  </a:cubicBezTo>
                  <a:cubicBezTo>
                    <a:pt x="4852" y="1195"/>
                    <a:pt x="5023" y="1122"/>
                    <a:pt x="4828" y="975"/>
                  </a:cubicBezTo>
                  <a:cubicBezTo>
                    <a:pt x="3950" y="342"/>
                    <a:pt x="2877" y="0"/>
                    <a:pt x="1805" y="0"/>
                  </a:cubicBezTo>
                  <a:close/>
                </a:path>
              </a:pathLst>
            </a:custGeom>
            <a:solidFill>
              <a:srgbClr val="331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64"/>
            <p:cNvSpPr/>
            <p:nvPr/>
          </p:nvSpPr>
          <p:spPr>
            <a:xfrm>
              <a:off x="1562975" y="4421250"/>
              <a:ext cx="140075" cy="89525"/>
            </a:xfrm>
            <a:custGeom>
              <a:avLst/>
              <a:gdLst/>
              <a:ahLst/>
              <a:cxnLst/>
              <a:rect l="l" t="t" r="r" b="b"/>
              <a:pathLst>
                <a:path w="5603" h="3581" extrusionOk="0">
                  <a:moveTo>
                    <a:pt x="1310" y="1"/>
                  </a:moveTo>
                  <a:cubicBezTo>
                    <a:pt x="1209" y="1"/>
                    <a:pt x="1099" y="31"/>
                    <a:pt x="976" y="100"/>
                  </a:cubicBezTo>
                  <a:cubicBezTo>
                    <a:pt x="1" y="637"/>
                    <a:pt x="1756" y="3513"/>
                    <a:pt x="2341" y="3562"/>
                  </a:cubicBezTo>
                  <a:cubicBezTo>
                    <a:pt x="2422" y="3575"/>
                    <a:pt x="2505" y="3581"/>
                    <a:pt x="2587" y="3581"/>
                  </a:cubicBezTo>
                  <a:cubicBezTo>
                    <a:pt x="4077" y="3581"/>
                    <a:pt x="5603" y="1584"/>
                    <a:pt x="4632" y="1076"/>
                  </a:cubicBezTo>
                  <a:cubicBezTo>
                    <a:pt x="4440" y="988"/>
                    <a:pt x="4284" y="954"/>
                    <a:pt x="4152" y="954"/>
                  </a:cubicBezTo>
                  <a:cubicBezTo>
                    <a:pt x="3681" y="954"/>
                    <a:pt x="3523" y="1392"/>
                    <a:pt x="3152" y="1392"/>
                  </a:cubicBezTo>
                  <a:cubicBezTo>
                    <a:pt x="3048" y="1392"/>
                    <a:pt x="2928" y="1358"/>
                    <a:pt x="2780" y="1271"/>
                  </a:cubicBezTo>
                  <a:cubicBezTo>
                    <a:pt x="2123" y="860"/>
                    <a:pt x="1846" y="1"/>
                    <a:pt x="1310" y="1"/>
                  </a:cubicBezTo>
                  <a:close/>
                </a:path>
              </a:pathLst>
            </a:custGeom>
            <a:solidFill>
              <a:srgbClr val="6737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64"/>
            <p:cNvSpPr/>
            <p:nvPr/>
          </p:nvSpPr>
          <p:spPr>
            <a:xfrm>
              <a:off x="1550150" y="4618650"/>
              <a:ext cx="436725" cy="386775"/>
            </a:xfrm>
            <a:custGeom>
              <a:avLst/>
              <a:gdLst/>
              <a:ahLst/>
              <a:cxnLst/>
              <a:rect l="l" t="t" r="r" b="b"/>
              <a:pathLst>
                <a:path w="17469" h="15471" extrusionOk="0">
                  <a:moveTo>
                    <a:pt x="15572" y="1"/>
                  </a:moveTo>
                  <a:cubicBezTo>
                    <a:pt x="15559" y="1"/>
                    <a:pt x="15545" y="2"/>
                    <a:pt x="15530" y="5"/>
                  </a:cubicBezTo>
                  <a:cubicBezTo>
                    <a:pt x="15140" y="54"/>
                    <a:pt x="14750" y="1370"/>
                    <a:pt x="14750" y="1370"/>
                  </a:cubicBezTo>
                  <a:cubicBezTo>
                    <a:pt x="14750" y="1370"/>
                    <a:pt x="14994" y="5"/>
                    <a:pt x="14506" y="5"/>
                  </a:cubicBezTo>
                  <a:cubicBezTo>
                    <a:pt x="14067" y="54"/>
                    <a:pt x="13726" y="1565"/>
                    <a:pt x="13726" y="1565"/>
                  </a:cubicBezTo>
                  <a:cubicBezTo>
                    <a:pt x="13726" y="1565"/>
                    <a:pt x="13432" y="684"/>
                    <a:pt x="12952" y="684"/>
                  </a:cubicBezTo>
                  <a:cubicBezTo>
                    <a:pt x="12845" y="684"/>
                    <a:pt x="12729" y="728"/>
                    <a:pt x="12605" y="834"/>
                  </a:cubicBezTo>
                  <a:cubicBezTo>
                    <a:pt x="11922" y="1370"/>
                    <a:pt x="13092" y="1956"/>
                    <a:pt x="12849" y="2833"/>
                  </a:cubicBezTo>
                  <a:cubicBezTo>
                    <a:pt x="12605" y="3662"/>
                    <a:pt x="11045" y="9805"/>
                    <a:pt x="6852" y="10244"/>
                  </a:cubicBezTo>
                  <a:cubicBezTo>
                    <a:pt x="6537" y="10269"/>
                    <a:pt x="6222" y="10281"/>
                    <a:pt x="5908" y="10281"/>
                  </a:cubicBezTo>
                  <a:cubicBezTo>
                    <a:pt x="5006" y="10281"/>
                    <a:pt x="4112" y="10181"/>
                    <a:pt x="3244" y="10000"/>
                  </a:cubicBezTo>
                  <a:cubicBezTo>
                    <a:pt x="2560" y="9855"/>
                    <a:pt x="2034" y="9719"/>
                    <a:pt x="1619" y="9719"/>
                  </a:cubicBezTo>
                  <a:cubicBezTo>
                    <a:pt x="1057" y="9719"/>
                    <a:pt x="696" y="9968"/>
                    <a:pt x="416" y="10780"/>
                  </a:cubicBezTo>
                  <a:cubicBezTo>
                    <a:pt x="0" y="11903"/>
                    <a:pt x="2845" y="15470"/>
                    <a:pt x="7289" y="15470"/>
                  </a:cubicBezTo>
                  <a:cubicBezTo>
                    <a:pt x="8057" y="15470"/>
                    <a:pt x="8873" y="15364"/>
                    <a:pt x="9728" y="15119"/>
                  </a:cubicBezTo>
                  <a:cubicBezTo>
                    <a:pt x="15481" y="13462"/>
                    <a:pt x="17042" y="2443"/>
                    <a:pt x="17334" y="1078"/>
                  </a:cubicBezTo>
                  <a:cubicBezTo>
                    <a:pt x="17468" y="354"/>
                    <a:pt x="17160" y="146"/>
                    <a:pt x="16839" y="146"/>
                  </a:cubicBezTo>
                  <a:cubicBezTo>
                    <a:pt x="16576" y="146"/>
                    <a:pt x="16305" y="286"/>
                    <a:pt x="16261" y="395"/>
                  </a:cubicBezTo>
                  <a:lnTo>
                    <a:pt x="15823" y="1322"/>
                  </a:lnTo>
                  <a:cubicBezTo>
                    <a:pt x="15823" y="1322"/>
                    <a:pt x="15959" y="1"/>
                    <a:pt x="15572" y="1"/>
                  </a:cubicBezTo>
                  <a:close/>
                </a:path>
              </a:pathLst>
            </a:custGeom>
            <a:solidFill>
              <a:srgbClr val="82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64"/>
            <p:cNvSpPr/>
            <p:nvPr/>
          </p:nvSpPr>
          <p:spPr>
            <a:xfrm>
              <a:off x="1680000" y="4622425"/>
              <a:ext cx="303525" cy="382750"/>
            </a:xfrm>
            <a:custGeom>
              <a:avLst/>
              <a:gdLst/>
              <a:ahLst/>
              <a:cxnLst/>
              <a:rect l="l" t="t" r="r" b="b"/>
              <a:pathLst>
                <a:path w="12141" h="15310" extrusionOk="0">
                  <a:moveTo>
                    <a:pt x="11652" y="1"/>
                  </a:moveTo>
                  <a:cubicBezTo>
                    <a:pt x="11555" y="1"/>
                    <a:pt x="11457" y="49"/>
                    <a:pt x="11360" y="49"/>
                  </a:cubicBezTo>
                  <a:cubicBezTo>
                    <a:pt x="11409" y="439"/>
                    <a:pt x="11457" y="781"/>
                    <a:pt x="11409" y="1171"/>
                  </a:cubicBezTo>
                  <a:cubicBezTo>
                    <a:pt x="11360" y="2292"/>
                    <a:pt x="7460" y="14676"/>
                    <a:pt x="0" y="15066"/>
                  </a:cubicBezTo>
                  <a:cubicBezTo>
                    <a:pt x="683" y="15212"/>
                    <a:pt x="1365" y="15310"/>
                    <a:pt x="2096" y="15310"/>
                  </a:cubicBezTo>
                  <a:cubicBezTo>
                    <a:pt x="2877" y="15310"/>
                    <a:pt x="3705" y="15212"/>
                    <a:pt x="4534" y="14968"/>
                  </a:cubicBezTo>
                  <a:cubicBezTo>
                    <a:pt x="10287" y="13311"/>
                    <a:pt x="11848" y="2292"/>
                    <a:pt x="12140" y="927"/>
                  </a:cubicBezTo>
                  <a:cubicBezTo>
                    <a:pt x="12140" y="829"/>
                    <a:pt x="12140" y="732"/>
                    <a:pt x="12140" y="634"/>
                  </a:cubicBezTo>
                  <a:cubicBezTo>
                    <a:pt x="12140" y="147"/>
                    <a:pt x="11896" y="1"/>
                    <a:pt x="11652" y="1"/>
                  </a:cubicBezTo>
                  <a:close/>
                </a:path>
              </a:pathLst>
            </a:custGeom>
            <a:solidFill>
              <a:srgbClr val="82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64"/>
            <p:cNvSpPr/>
            <p:nvPr/>
          </p:nvSpPr>
          <p:spPr>
            <a:xfrm>
              <a:off x="1559325" y="4644375"/>
              <a:ext cx="331550" cy="262075"/>
            </a:xfrm>
            <a:custGeom>
              <a:avLst/>
              <a:gdLst/>
              <a:ahLst/>
              <a:cxnLst/>
              <a:rect l="l" t="t" r="r" b="b"/>
              <a:pathLst>
                <a:path w="13262" h="10483" extrusionOk="0">
                  <a:moveTo>
                    <a:pt x="12092" y="0"/>
                  </a:moveTo>
                  <a:cubicBezTo>
                    <a:pt x="12043" y="49"/>
                    <a:pt x="12043" y="146"/>
                    <a:pt x="12043" y="195"/>
                  </a:cubicBezTo>
                  <a:cubicBezTo>
                    <a:pt x="12043" y="585"/>
                    <a:pt x="12530" y="1024"/>
                    <a:pt x="12530" y="1609"/>
                  </a:cubicBezTo>
                  <a:cubicBezTo>
                    <a:pt x="12530" y="1658"/>
                    <a:pt x="12530" y="1755"/>
                    <a:pt x="12530" y="1804"/>
                  </a:cubicBezTo>
                  <a:cubicBezTo>
                    <a:pt x="12335" y="2633"/>
                    <a:pt x="10873" y="8045"/>
                    <a:pt x="7314" y="9069"/>
                  </a:cubicBezTo>
                  <a:cubicBezTo>
                    <a:pt x="7021" y="9117"/>
                    <a:pt x="6777" y="9166"/>
                    <a:pt x="6485" y="9215"/>
                  </a:cubicBezTo>
                  <a:cubicBezTo>
                    <a:pt x="6143" y="9264"/>
                    <a:pt x="5753" y="9264"/>
                    <a:pt x="5412" y="9264"/>
                  </a:cubicBezTo>
                  <a:lnTo>
                    <a:pt x="4827" y="9264"/>
                  </a:lnTo>
                  <a:cubicBezTo>
                    <a:pt x="4144" y="9215"/>
                    <a:pt x="3511" y="9117"/>
                    <a:pt x="2877" y="8971"/>
                  </a:cubicBezTo>
                  <a:cubicBezTo>
                    <a:pt x="2341" y="8825"/>
                    <a:pt x="1804" y="8776"/>
                    <a:pt x="1268" y="8727"/>
                  </a:cubicBezTo>
                  <a:cubicBezTo>
                    <a:pt x="683" y="8727"/>
                    <a:pt x="342" y="8971"/>
                    <a:pt x="49" y="9751"/>
                  </a:cubicBezTo>
                  <a:cubicBezTo>
                    <a:pt x="0" y="9849"/>
                    <a:pt x="0" y="9897"/>
                    <a:pt x="0" y="9995"/>
                  </a:cubicBezTo>
                  <a:cubicBezTo>
                    <a:pt x="0" y="10141"/>
                    <a:pt x="49" y="10336"/>
                    <a:pt x="98" y="10483"/>
                  </a:cubicBezTo>
                  <a:cubicBezTo>
                    <a:pt x="244" y="9995"/>
                    <a:pt x="634" y="9849"/>
                    <a:pt x="1219" y="9849"/>
                  </a:cubicBezTo>
                  <a:cubicBezTo>
                    <a:pt x="1853" y="9849"/>
                    <a:pt x="2487" y="9946"/>
                    <a:pt x="3121" y="10044"/>
                  </a:cubicBezTo>
                  <a:cubicBezTo>
                    <a:pt x="4047" y="10141"/>
                    <a:pt x="4925" y="10239"/>
                    <a:pt x="5851" y="10239"/>
                  </a:cubicBezTo>
                  <a:lnTo>
                    <a:pt x="6533" y="10239"/>
                  </a:lnTo>
                  <a:cubicBezTo>
                    <a:pt x="10824" y="10044"/>
                    <a:pt x="13262" y="2730"/>
                    <a:pt x="12872" y="1463"/>
                  </a:cubicBezTo>
                  <a:cubicBezTo>
                    <a:pt x="12725" y="927"/>
                    <a:pt x="12433" y="439"/>
                    <a:pt x="12092" y="49"/>
                  </a:cubicBezTo>
                  <a:lnTo>
                    <a:pt x="12092" y="0"/>
                  </a:lnTo>
                  <a:close/>
                </a:path>
              </a:pathLst>
            </a:custGeom>
            <a:solidFill>
              <a:srgbClr val="A5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64"/>
            <p:cNvSpPr/>
            <p:nvPr/>
          </p:nvSpPr>
          <p:spPr>
            <a:xfrm>
              <a:off x="2175275" y="4411925"/>
              <a:ext cx="92050" cy="126875"/>
            </a:xfrm>
            <a:custGeom>
              <a:avLst/>
              <a:gdLst/>
              <a:ahLst/>
              <a:cxnLst/>
              <a:rect l="l" t="t" r="r" b="b"/>
              <a:pathLst>
                <a:path w="3682" h="5075" extrusionOk="0">
                  <a:moveTo>
                    <a:pt x="2543" y="1"/>
                  </a:moveTo>
                  <a:cubicBezTo>
                    <a:pt x="2390" y="1"/>
                    <a:pt x="2219" y="42"/>
                    <a:pt x="2031" y="132"/>
                  </a:cubicBezTo>
                  <a:cubicBezTo>
                    <a:pt x="374" y="961"/>
                    <a:pt x="130" y="912"/>
                    <a:pt x="130" y="1302"/>
                  </a:cubicBezTo>
                  <a:cubicBezTo>
                    <a:pt x="130" y="1644"/>
                    <a:pt x="1788" y="1741"/>
                    <a:pt x="1788" y="1741"/>
                  </a:cubicBezTo>
                  <a:cubicBezTo>
                    <a:pt x="1788" y="1741"/>
                    <a:pt x="276" y="1936"/>
                    <a:pt x="130" y="2667"/>
                  </a:cubicBezTo>
                  <a:cubicBezTo>
                    <a:pt x="1" y="3313"/>
                    <a:pt x="1390" y="3351"/>
                    <a:pt x="1719" y="3351"/>
                  </a:cubicBezTo>
                  <a:cubicBezTo>
                    <a:pt x="1763" y="3351"/>
                    <a:pt x="1788" y="3350"/>
                    <a:pt x="1788" y="3350"/>
                  </a:cubicBezTo>
                  <a:lnTo>
                    <a:pt x="1788" y="3350"/>
                  </a:lnTo>
                  <a:cubicBezTo>
                    <a:pt x="1787" y="3350"/>
                    <a:pt x="179" y="3984"/>
                    <a:pt x="130" y="4423"/>
                  </a:cubicBezTo>
                  <a:cubicBezTo>
                    <a:pt x="58" y="4709"/>
                    <a:pt x="250" y="5074"/>
                    <a:pt x="897" y="5074"/>
                  </a:cubicBezTo>
                  <a:cubicBezTo>
                    <a:pt x="1131" y="5074"/>
                    <a:pt x="1425" y="5027"/>
                    <a:pt x="1788" y="4910"/>
                  </a:cubicBezTo>
                  <a:cubicBezTo>
                    <a:pt x="3104" y="4471"/>
                    <a:pt x="2421" y="4228"/>
                    <a:pt x="3104" y="2619"/>
                  </a:cubicBezTo>
                  <a:cubicBezTo>
                    <a:pt x="3681" y="1257"/>
                    <a:pt x="3386" y="1"/>
                    <a:pt x="2543" y="1"/>
                  </a:cubicBezTo>
                  <a:close/>
                </a:path>
              </a:pathLst>
            </a:custGeom>
            <a:solidFill>
              <a:srgbClr val="82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64"/>
            <p:cNvSpPr/>
            <p:nvPr/>
          </p:nvSpPr>
          <p:spPr>
            <a:xfrm>
              <a:off x="1670225" y="5156300"/>
              <a:ext cx="462000" cy="279150"/>
            </a:xfrm>
            <a:custGeom>
              <a:avLst/>
              <a:gdLst/>
              <a:ahLst/>
              <a:cxnLst/>
              <a:rect l="l" t="t" r="r" b="b"/>
              <a:pathLst>
                <a:path w="18480" h="11166" extrusionOk="0">
                  <a:moveTo>
                    <a:pt x="1220" y="0"/>
                  </a:moveTo>
                  <a:lnTo>
                    <a:pt x="1" y="11165"/>
                  </a:lnTo>
                  <a:lnTo>
                    <a:pt x="18479" y="11165"/>
                  </a:lnTo>
                  <a:cubicBezTo>
                    <a:pt x="18382" y="9849"/>
                    <a:pt x="18040" y="8581"/>
                    <a:pt x="17407" y="7460"/>
                  </a:cubicBezTo>
                  <a:cubicBezTo>
                    <a:pt x="17159" y="6933"/>
                    <a:pt x="16285" y="6736"/>
                    <a:pt x="15114" y="6736"/>
                  </a:cubicBezTo>
                  <a:cubicBezTo>
                    <a:pt x="12599" y="6736"/>
                    <a:pt x="8709" y="7644"/>
                    <a:pt x="6680" y="8143"/>
                  </a:cubicBezTo>
                  <a:cubicBezTo>
                    <a:pt x="6620" y="8159"/>
                    <a:pt x="6560" y="8167"/>
                    <a:pt x="6502" y="8167"/>
                  </a:cubicBezTo>
                  <a:cubicBezTo>
                    <a:pt x="6053" y="8167"/>
                    <a:pt x="5727" y="7692"/>
                    <a:pt x="5900" y="7216"/>
                  </a:cubicBezTo>
                  <a:lnTo>
                    <a:pt x="8728" y="390"/>
                  </a:lnTo>
                  <a:lnTo>
                    <a:pt x="1220" y="0"/>
                  </a:lnTo>
                  <a:close/>
                </a:path>
              </a:pathLst>
            </a:custGeom>
            <a:solidFill>
              <a:srgbClr val="EACC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64"/>
            <p:cNvSpPr/>
            <p:nvPr/>
          </p:nvSpPr>
          <p:spPr>
            <a:xfrm>
              <a:off x="3012225" y="2107650"/>
              <a:ext cx="1527275" cy="636450"/>
            </a:xfrm>
            <a:custGeom>
              <a:avLst/>
              <a:gdLst/>
              <a:ahLst/>
              <a:cxnLst/>
              <a:rect l="l" t="t" r="r" b="b"/>
              <a:pathLst>
                <a:path w="61091" h="25458" extrusionOk="0">
                  <a:moveTo>
                    <a:pt x="4876" y="1"/>
                  </a:moveTo>
                  <a:cubicBezTo>
                    <a:pt x="4797" y="1"/>
                    <a:pt x="4716" y="34"/>
                    <a:pt x="4632" y="107"/>
                  </a:cubicBezTo>
                  <a:cubicBezTo>
                    <a:pt x="4193" y="546"/>
                    <a:pt x="4388" y="2252"/>
                    <a:pt x="4388" y="2252"/>
                  </a:cubicBezTo>
                  <a:cubicBezTo>
                    <a:pt x="4388" y="2252"/>
                    <a:pt x="2441" y="943"/>
                    <a:pt x="1639" y="943"/>
                  </a:cubicBezTo>
                  <a:cubicBezTo>
                    <a:pt x="1475" y="943"/>
                    <a:pt x="1358" y="998"/>
                    <a:pt x="1317" y="1131"/>
                  </a:cubicBezTo>
                  <a:cubicBezTo>
                    <a:pt x="1073" y="1911"/>
                    <a:pt x="2536" y="3227"/>
                    <a:pt x="2536" y="3227"/>
                  </a:cubicBezTo>
                  <a:cubicBezTo>
                    <a:pt x="2536" y="3227"/>
                    <a:pt x="1149" y="2322"/>
                    <a:pt x="618" y="2322"/>
                  </a:cubicBezTo>
                  <a:cubicBezTo>
                    <a:pt x="452" y="2322"/>
                    <a:pt x="369" y="2410"/>
                    <a:pt x="439" y="2642"/>
                  </a:cubicBezTo>
                  <a:cubicBezTo>
                    <a:pt x="683" y="3276"/>
                    <a:pt x="1073" y="3861"/>
                    <a:pt x="1609" y="4300"/>
                  </a:cubicBezTo>
                  <a:cubicBezTo>
                    <a:pt x="1609" y="4300"/>
                    <a:pt x="957" y="3841"/>
                    <a:pt x="520" y="3841"/>
                  </a:cubicBezTo>
                  <a:cubicBezTo>
                    <a:pt x="336" y="3841"/>
                    <a:pt x="190" y="3923"/>
                    <a:pt x="147" y="4154"/>
                  </a:cubicBezTo>
                  <a:cubicBezTo>
                    <a:pt x="0" y="4934"/>
                    <a:pt x="3949" y="15514"/>
                    <a:pt x="16431" y="21901"/>
                  </a:cubicBezTo>
                  <a:cubicBezTo>
                    <a:pt x="21546" y="24498"/>
                    <a:pt x="27103" y="25458"/>
                    <a:pt x="32344" y="25458"/>
                  </a:cubicBezTo>
                  <a:cubicBezTo>
                    <a:pt x="39892" y="25458"/>
                    <a:pt x="46783" y="23467"/>
                    <a:pt x="50754" y="21511"/>
                  </a:cubicBezTo>
                  <a:cubicBezTo>
                    <a:pt x="57483" y="18195"/>
                    <a:pt x="61090" y="9712"/>
                    <a:pt x="55289" y="5568"/>
                  </a:cubicBezTo>
                  <a:cubicBezTo>
                    <a:pt x="53324" y="4167"/>
                    <a:pt x="51678" y="3566"/>
                    <a:pt x="49950" y="3566"/>
                  </a:cubicBezTo>
                  <a:cubicBezTo>
                    <a:pt x="47347" y="3566"/>
                    <a:pt x="44560" y="4930"/>
                    <a:pt x="40223" y="6982"/>
                  </a:cubicBezTo>
                  <a:cubicBezTo>
                    <a:pt x="36986" y="8545"/>
                    <a:pt x="30933" y="9691"/>
                    <a:pt x="24779" y="9691"/>
                  </a:cubicBezTo>
                  <a:cubicBezTo>
                    <a:pt x="17309" y="9691"/>
                    <a:pt x="9691" y="8003"/>
                    <a:pt x="6777" y="3325"/>
                  </a:cubicBezTo>
                  <a:cubicBezTo>
                    <a:pt x="5957" y="1987"/>
                    <a:pt x="5481" y="1"/>
                    <a:pt x="4876" y="1"/>
                  </a:cubicBezTo>
                  <a:close/>
                </a:path>
              </a:pathLst>
            </a:custGeom>
            <a:solidFill>
              <a:srgbClr val="784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64"/>
            <p:cNvSpPr/>
            <p:nvPr/>
          </p:nvSpPr>
          <p:spPr>
            <a:xfrm>
              <a:off x="3130450" y="2306550"/>
              <a:ext cx="895900" cy="437650"/>
            </a:xfrm>
            <a:custGeom>
              <a:avLst/>
              <a:gdLst/>
              <a:ahLst/>
              <a:cxnLst/>
              <a:rect l="l" t="t" r="r" b="b"/>
              <a:pathLst>
                <a:path w="35836" h="17506" extrusionOk="0">
                  <a:moveTo>
                    <a:pt x="3803" y="1"/>
                  </a:moveTo>
                  <a:cubicBezTo>
                    <a:pt x="3950" y="927"/>
                    <a:pt x="3950" y="1853"/>
                    <a:pt x="3803" y="2780"/>
                  </a:cubicBezTo>
                  <a:cubicBezTo>
                    <a:pt x="4193" y="2243"/>
                    <a:pt x="4632" y="1756"/>
                    <a:pt x="5120" y="1268"/>
                  </a:cubicBezTo>
                  <a:cubicBezTo>
                    <a:pt x="4779" y="1171"/>
                    <a:pt x="4486" y="927"/>
                    <a:pt x="4389" y="586"/>
                  </a:cubicBezTo>
                  <a:cubicBezTo>
                    <a:pt x="4291" y="342"/>
                    <a:pt x="4096" y="98"/>
                    <a:pt x="3852" y="1"/>
                  </a:cubicBezTo>
                  <a:close/>
                  <a:moveTo>
                    <a:pt x="2975" y="1"/>
                  </a:moveTo>
                  <a:cubicBezTo>
                    <a:pt x="2438" y="196"/>
                    <a:pt x="2048" y="586"/>
                    <a:pt x="1902" y="1122"/>
                  </a:cubicBezTo>
                  <a:cubicBezTo>
                    <a:pt x="1658" y="1756"/>
                    <a:pt x="732" y="2438"/>
                    <a:pt x="1" y="2926"/>
                  </a:cubicBezTo>
                  <a:cubicBezTo>
                    <a:pt x="98" y="3170"/>
                    <a:pt x="342" y="3316"/>
                    <a:pt x="586" y="3316"/>
                  </a:cubicBezTo>
                  <a:cubicBezTo>
                    <a:pt x="732" y="3316"/>
                    <a:pt x="829" y="3267"/>
                    <a:pt x="927" y="3218"/>
                  </a:cubicBezTo>
                  <a:cubicBezTo>
                    <a:pt x="1219" y="3072"/>
                    <a:pt x="2243" y="976"/>
                    <a:pt x="2975" y="1"/>
                  </a:cubicBezTo>
                  <a:close/>
                  <a:moveTo>
                    <a:pt x="7411" y="1073"/>
                  </a:moveTo>
                  <a:cubicBezTo>
                    <a:pt x="7021" y="2000"/>
                    <a:pt x="6631" y="2877"/>
                    <a:pt x="6192" y="3755"/>
                  </a:cubicBezTo>
                  <a:cubicBezTo>
                    <a:pt x="6680" y="3121"/>
                    <a:pt x="7314" y="2585"/>
                    <a:pt x="8045" y="2146"/>
                  </a:cubicBezTo>
                  <a:cubicBezTo>
                    <a:pt x="8045" y="2146"/>
                    <a:pt x="8045" y="2097"/>
                    <a:pt x="7996" y="2048"/>
                  </a:cubicBezTo>
                  <a:cubicBezTo>
                    <a:pt x="7850" y="1561"/>
                    <a:pt x="7753" y="1073"/>
                    <a:pt x="7411" y="1073"/>
                  </a:cubicBezTo>
                  <a:close/>
                  <a:moveTo>
                    <a:pt x="8971" y="3023"/>
                  </a:moveTo>
                  <a:cubicBezTo>
                    <a:pt x="8094" y="5461"/>
                    <a:pt x="6973" y="7801"/>
                    <a:pt x="5607" y="10044"/>
                  </a:cubicBezTo>
                  <a:cubicBezTo>
                    <a:pt x="7509" y="11507"/>
                    <a:pt x="9557" y="12823"/>
                    <a:pt x="11702" y="13896"/>
                  </a:cubicBezTo>
                  <a:cubicBezTo>
                    <a:pt x="16579" y="16287"/>
                    <a:pt x="21925" y="17505"/>
                    <a:pt x="27327" y="17505"/>
                  </a:cubicBezTo>
                  <a:cubicBezTo>
                    <a:pt x="27433" y="17505"/>
                    <a:pt x="27539" y="17505"/>
                    <a:pt x="27645" y="17504"/>
                  </a:cubicBezTo>
                  <a:cubicBezTo>
                    <a:pt x="29790" y="17455"/>
                    <a:pt x="31886" y="17309"/>
                    <a:pt x="34032" y="17016"/>
                  </a:cubicBezTo>
                  <a:cubicBezTo>
                    <a:pt x="35153" y="16090"/>
                    <a:pt x="35836" y="15602"/>
                    <a:pt x="35836" y="15602"/>
                  </a:cubicBezTo>
                  <a:cubicBezTo>
                    <a:pt x="34080" y="13603"/>
                    <a:pt x="33203" y="11799"/>
                    <a:pt x="32959" y="10093"/>
                  </a:cubicBezTo>
                  <a:cubicBezTo>
                    <a:pt x="29546" y="11214"/>
                    <a:pt x="25938" y="11799"/>
                    <a:pt x="22379" y="11799"/>
                  </a:cubicBezTo>
                  <a:cubicBezTo>
                    <a:pt x="18284" y="11799"/>
                    <a:pt x="14188" y="11019"/>
                    <a:pt x="10434" y="9410"/>
                  </a:cubicBezTo>
                  <a:cubicBezTo>
                    <a:pt x="6582" y="7801"/>
                    <a:pt x="10434" y="3023"/>
                    <a:pt x="9167" y="3023"/>
                  </a:cubicBezTo>
                  <a:close/>
                </a:path>
              </a:pathLst>
            </a:custGeom>
            <a:solidFill>
              <a:srgbClr val="784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64"/>
            <p:cNvSpPr/>
            <p:nvPr/>
          </p:nvSpPr>
          <p:spPr>
            <a:xfrm>
              <a:off x="3653350" y="3727775"/>
              <a:ext cx="1657700" cy="1422450"/>
            </a:xfrm>
            <a:custGeom>
              <a:avLst/>
              <a:gdLst/>
              <a:ahLst/>
              <a:cxnLst/>
              <a:rect l="l" t="t" r="r" b="b"/>
              <a:pathLst>
                <a:path w="66308" h="56898" extrusionOk="0">
                  <a:moveTo>
                    <a:pt x="35640" y="10190"/>
                  </a:moveTo>
                  <a:lnTo>
                    <a:pt x="34909" y="53865"/>
                  </a:lnTo>
                  <a:lnTo>
                    <a:pt x="28620" y="12530"/>
                  </a:lnTo>
                  <a:lnTo>
                    <a:pt x="35640" y="10190"/>
                  </a:lnTo>
                  <a:close/>
                  <a:moveTo>
                    <a:pt x="66307" y="0"/>
                  </a:moveTo>
                  <a:lnTo>
                    <a:pt x="0" y="3169"/>
                  </a:lnTo>
                  <a:lnTo>
                    <a:pt x="30424" y="56605"/>
                  </a:lnTo>
                  <a:lnTo>
                    <a:pt x="34861" y="56737"/>
                  </a:lnTo>
                  <a:lnTo>
                    <a:pt x="34861" y="56737"/>
                  </a:lnTo>
                  <a:lnTo>
                    <a:pt x="34860" y="56751"/>
                  </a:lnTo>
                  <a:lnTo>
                    <a:pt x="40126" y="56898"/>
                  </a:lnTo>
                  <a:lnTo>
                    <a:pt x="66307" y="0"/>
                  </a:lnTo>
                  <a:close/>
                </a:path>
              </a:pathLst>
            </a:custGeom>
            <a:solidFill>
              <a:srgbClr val="6376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64"/>
            <p:cNvSpPr/>
            <p:nvPr/>
          </p:nvSpPr>
          <p:spPr>
            <a:xfrm>
              <a:off x="4171375" y="4041025"/>
              <a:ext cx="355925" cy="1105550"/>
            </a:xfrm>
            <a:custGeom>
              <a:avLst/>
              <a:gdLst/>
              <a:ahLst/>
              <a:cxnLst/>
              <a:rect l="l" t="t" r="r" b="b"/>
              <a:pathLst>
                <a:path w="14237" h="44222" extrusionOk="0">
                  <a:moveTo>
                    <a:pt x="7899" y="0"/>
                  </a:moveTo>
                  <a:cubicBezTo>
                    <a:pt x="2731" y="1853"/>
                    <a:pt x="0" y="7509"/>
                    <a:pt x="1707" y="12725"/>
                  </a:cubicBezTo>
                  <a:lnTo>
                    <a:pt x="12092" y="44124"/>
                  </a:lnTo>
                  <a:lnTo>
                    <a:pt x="14139" y="44221"/>
                  </a:lnTo>
                  <a:lnTo>
                    <a:pt x="14237" y="38761"/>
                  </a:lnTo>
                  <a:lnTo>
                    <a:pt x="14188" y="41296"/>
                  </a:lnTo>
                  <a:lnTo>
                    <a:pt x="7899" y="0"/>
                  </a:lnTo>
                  <a:close/>
                </a:path>
              </a:pathLst>
            </a:custGeom>
            <a:solidFill>
              <a:srgbClr val="637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64"/>
            <p:cNvSpPr/>
            <p:nvPr/>
          </p:nvSpPr>
          <p:spPr>
            <a:xfrm>
              <a:off x="4572375" y="3727775"/>
              <a:ext cx="738675" cy="1422450"/>
            </a:xfrm>
            <a:custGeom>
              <a:avLst/>
              <a:gdLst/>
              <a:ahLst/>
              <a:cxnLst/>
              <a:rect l="l" t="t" r="r" b="b"/>
              <a:pathLst>
                <a:path w="29547" h="56898" extrusionOk="0">
                  <a:moveTo>
                    <a:pt x="29546" y="0"/>
                  </a:moveTo>
                  <a:lnTo>
                    <a:pt x="17601" y="1268"/>
                  </a:lnTo>
                  <a:lnTo>
                    <a:pt x="1" y="56800"/>
                  </a:lnTo>
                  <a:lnTo>
                    <a:pt x="3365" y="56898"/>
                  </a:lnTo>
                  <a:lnTo>
                    <a:pt x="29546" y="0"/>
                  </a:lnTo>
                  <a:close/>
                </a:path>
              </a:pathLst>
            </a:custGeom>
            <a:solidFill>
              <a:srgbClr val="6375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64"/>
            <p:cNvSpPr/>
            <p:nvPr/>
          </p:nvSpPr>
          <p:spPr>
            <a:xfrm>
              <a:off x="1370400" y="1476500"/>
              <a:ext cx="932450" cy="867875"/>
            </a:xfrm>
            <a:custGeom>
              <a:avLst/>
              <a:gdLst/>
              <a:ahLst/>
              <a:cxnLst/>
              <a:rect l="l" t="t" r="r" b="b"/>
              <a:pathLst>
                <a:path w="37298" h="34715" extrusionOk="0">
                  <a:moveTo>
                    <a:pt x="32959" y="0"/>
                  </a:moveTo>
                  <a:cubicBezTo>
                    <a:pt x="28668" y="1414"/>
                    <a:pt x="14968" y="5412"/>
                    <a:pt x="2438" y="28425"/>
                  </a:cubicBezTo>
                  <a:cubicBezTo>
                    <a:pt x="1365" y="30424"/>
                    <a:pt x="585" y="32520"/>
                    <a:pt x="0" y="34714"/>
                  </a:cubicBezTo>
                  <a:lnTo>
                    <a:pt x="0" y="34714"/>
                  </a:lnTo>
                  <a:cubicBezTo>
                    <a:pt x="6176" y="30452"/>
                    <a:pt x="13516" y="26694"/>
                    <a:pt x="20255" y="26694"/>
                  </a:cubicBezTo>
                  <a:cubicBezTo>
                    <a:pt x="21070" y="26694"/>
                    <a:pt x="21877" y="26749"/>
                    <a:pt x="22671" y="26864"/>
                  </a:cubicBezTo>
                  <a:cubicBezTo>
                    <a:pt x="24622" y="27157"/>
                    <a:pt x="26425" y="27791"/>
                    <a:pt x="28083" y="28815"/>
                  </a:cubicBezTo>
                  <a:cubicBezTo>
                    <a:pt x="28229" y="28376"/>
                    <a:pt x="28327" y="27937"/>
                    <a:pt x="28473" y="27547"/>
                  </a:cubicBezTo>
                  <a:cubicBezTo>
                    <a:pt x="34178" y="10483"/>
                    <a:pt x="37298" y="6875"/>
                    <a:pt x="35153" y="2194"/>
                  </a:cubicBezTo>
                  <a:cubicBezTo>
                    <a:pt x="34763" y="1219"/>
                    <a:pt x="33983" y="390"/>
                    <a:pt x="32959" y="0"/>
                  </a:cubicBezTo>
                  <a:close/>
                </a:path>
              </a:pathLst>
            </a:custGeom>
            <a:solidFill>
              <a:srgbClr val="EE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64"/>
            <p:cNvSpPr/>
            <p:nvPr/>
          </p:nvSpPr>
          <p:spPr>
            <a:xfrm>
              <a:off x="1683650" y="1476500"/>
              <a:ext cx="582650" cy="720375"/>
            </a:xfrm>
            <a:custGeom>
              <a:avLst/>
              <a:gdLst/>
              <a:ahLst/>
              <a:cxnLst/>
              <a:rect l="l" t="t" r="r" b="b"/>
              <a:pathLst>
                <a:path w="23306" h="28815" extrusionOk="0">
                  <a:moveTo>
                    <a:pt x="20429" y="0"/>
                  </a:moveTo>
                  <a:cubicBezTo>
                    <a:pt x="20443" y="6"/>
                    <a:pt x="20458" y="12"/>
                    <a:pt x="20473" y="17"/>
                  </a:cubicBezTo>
                  <a:lnTo>
                    <a:pt x="20473" y="17"/>
                  </a:lnTo>
                  <a:cubicBezTo>
                    <a:pt x="20474" y="12"/>
                    <a:pt x="20476" y="6"/>
                    <a:pt x="20477" y="0"/>
                  </a:cubicBezTo>
                  <a:close/>
                  <a:moveTo>
                    <a:pt x="20473" y="17"/>
                  </a:moveTo>
                  <a:cubicBezTo>
                    <a:pt x="20079" y="1485"/>
                    <a:pt x="19004" y="4304"/>
                    <a:pt x="16138" y="7704"/>
                  </a:cubicBezTo>
                  <a:cubicBezTo>
                    <a:pt x="11994" y="12677"/>
                    <a:pt x="1853" y="19112"/>
                    <a:pt x="0" y="28132"/>
                  </a:cubicBezTo>
                  <a:cubicBezTo>
                    <a:pt x="2487" y="27206"/>
                    <a:pt x="5071" y="26767"/>
                    <a:pt x="7752" y="26718"/>
                  </a:cubicBezTo>
                  <a:cubicBezTo>
                    <a:pt x="8532" y="26718"/>
                    <a:pt x="9313" y="26767"/>
                    <a:pt x="10141" y="26864"/>
                  </a:cubicBezTo>
                  <a:cubicBezTo>
                    <a:pt x="12043" y="27157"/>
                    <a:pt x="13895" y="27791"/>
                    <a:pt x="15553" y="28815"/>
                  </a:cubicBezTo>
                  <a:cubicBezTo>
                    <a:pt x="15651" y="28376"/>
                    <a:pt x="15748" y="27937"/>
                    <a:pt x="15894" y="27547"/>
                  </a:cubicBezTo>
                  <a:cubicBezTo>
                    <a:pt x="20429" y="14139"/>
                    <a:pt x="23305" y="9020"/>
                    <a:pt x="23305" y="5168"/>
                  </a:cubicBezTo>
                  <a:cubicBezTo>
                    <a:pt x="23305" y="4145"/>
                    <a:pt x="23061" y="3121"/>
                    <a:pt x="22623" y="2194"/>
                  </a:cubicBezTo>
                  <a:cubicBezTo>
                    <a:pt x="22238" y="1233"/>
                    <a:pt x="21475" y="414"/>
                    <a:pt x="20473" y="17"/>
                  </a:cubicBezTo>
                  <a:close/>
                </a:path>
              </a:pathLst>
            </a:custGeom>
            <a:solidFill>
              <a:srgbClr val="EDE4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64"/>
            <p:cNvSpPr/>
            <p:nvPr/>
          </p:nvSpPr>
          <p:spPr>
            <a:xfrm>
              <a:off x="1270850" y="2143825"/>
              <a:ext cx="2110725" cy="1154800"/>
            </a:xfrm>
            <a:custGeom>
              <a:avLst/>
              <a:gdLst/>
              <a:ahLst/>
              <a:cxnLst/>
              <a:rect l="l" t="t" r="r" b="b"/>
              <a:pathLst>
                <a:path w="84429" h="46192" extrusionOk="0">
                  <a:moveTo>
                    <a:pt x="24239" y="1"/>
                  </a:moveTo>
                  <a:cubicBezTo>
                    <a:pt x="17508" y="1"/>
                    <a:pt x="10207" y="3759"/>
                    <a:pt x="4031" y="8021"/>
                  </a:cubicBezTo>
                  <a:cubicBezTo>
                    <a:pt x="0" y="23496"/>
                    <a:pt x="6536" y="46192"/>
                    <a:pt x="32301" y="46192"/>
                  </a:cubicBezTo>
                  <a:cubicBezTo>
                    <a:pt x="33648" y="46192"/>
                    <a:pt x="35048" y="46130"/>
                    <a:pt x="36502" y="46001"/>
                  </a:cubicBezTo>
                  <a:cubicBezTo>
                    <a:pt x="69850" y="43076"/>
                    <a:pt x="84428" y="9289"/>
                    <a:pt x="83453" y="8606"/>
                  </a:cubicBezTo>
                  <a:cubicBezTo>
                    <a:pt x="83329" y="8519"/>
                    <a:pt x="83189" y="8481"/>
                    <a:pt x="83039" y="8481"/>
                  </a:cubicBezTo>
                  <a:cubicBezTo>
                    <a:pt x="82013" y="8481"/>
                    <a:pt x="80528" y="10264"/>
                    <a:pt x="80528" y="10264"/>
                  </a:cubicBezTo>
                  <a:cubicBezTo>
                    <a:pt x="80528" y="10264"/>
                    <a:pt x="82137" y="7241"/>
                    <a:pt x="81893" y="6900"/>
                  </a:cubicBezTo>
                  <a:cubicBezTo>
                    <a:pt x="81738" y="6701"/>
                    <a:pt x="81546" y="6617"/>
                    <a:pt x="81331" y="6617"/>
                  </a:cubicBezTo>
                  <a:cubicBezTo>
                    <a:pt x="80121" y="6617"/>
                    <a:pt x="78187" y="9289"/>
                    <a:pt x="78187" y="9289"/>
                  </a:cubicBezTo>
                  <a:cubicBezTo>
                    <a:pt x="78187" y="9289"/>
                    <a:pt x="78577" y="6266"/>
                    <a:pt x="77895" y="5973"/>
                  </a:cubicBezTo>
                  <a:cubicBezTo>
                    <a:pt x="77884" y="5968"/>
                    <a:pt x="77872" y="5966"/>
                    <a:pt x="77859" y="5966"/>
                  </a:cubicBezTo>
                  <a:cubicBezTo>
                    <a:pt x="77365" y="5966"/>
                    <a:pt x="75643" y="9489"/>
                    <a:pt x="75311" y="9679"/>
                  </a:cubicBezTo>
                  <a:cubicBezTo>
                    <a:pt x="75193" y="9757"/>
                    <a:pt x="75081" y="9792"/>
                    <a:pt x="74974" y="9792"/>
                  </a:cubicBezTo>
                  <a:cubicBezTo>
                    <a:pt x="74549" y="9792"/>
                    <a:pt x="74199" y="9239"/>
                    <a:pt x="73848" y="8655"/>
                  </a:cubicBezTo>
                  <a:cubicBezTo>
                    <a:pt x="73520" y="8046"/>
                    <a:pt x="73147" y="7482"/>
                    <a:pt x="72556" y="7482"/>
                  </a:cubicBezTo>
                  <a:cubicBezTo>
                    <a:pt x="72532" y="7482"/>
                    <a:pt x="72508" y="7483"/>
                    <a:pt x="72483" y="7485"/>
                  </a:cubicBezTo>
                  <a:cubicBezTo>
                    <a:pt x="71167" y="7680"/>
                    <a:pt x="72678" y="11385"/>
                    <a:pt x="69997" y="13140"/>
                  </a:cubicBezTo>
                  <a:cubicBezTo>
                    <a:pt x="65130" y="16351"/>
                    <a:pt x="58541" y="17922"/>
                    <a:pt x="52201" y="17922"/>
                  </a:cubicBezTo>
                  <a:cubicBezTo>
                    <a:pt x="40438" y="17922"/>
                    <a:pt x="29531" y="12513"/>
                    <a:pt x="32065" y="2122"/>
                  </a:cubicBezTo>
                  <a:cubicBezTo>
                    <a:pt x="30407" y="1098"/>
                    <a:pt x="28604" y="464"/>
                    <a:pt x="26653" y="171"/>
                  </a:cubicBezTo>
                  <a:cubicBezTo>
                    <a:pt x="25859" y="56"/>
                    <a:pt x="25053" y="1"/>
                    <a:pt x="24239" y="1"/>
                  </a:cubicBezTo>
                  <a:close/>
                </a:path>
              </a:pathLst>
            </a:custGeom>
            <a:solidFill>
              <a:srgbClr val="82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64"/>
            <p:cNvSpPr/>
            <p:nvPr/>
          </p:nvSpPr>
          <p:spPr>
            <a:xfrm>
              <a:off x="2111475" y="2356525"/>
              <a:ext cx="1246925" cy="941000"/>
            </a:xfrm>
            <a:custGeom>
              <a:avLst/>
              <a:gdLst/>
              <a:ahLst/>
              <a:cxnLst/>
              <a:rect l="l" t="t" r="r" b="b"/>
              <a:pathLst>
                <a:path w="49877" h="37640" extrusionOk="0">
                  <a:moveTo>
                    <a:pt x="49682" y="1"/>
                  </a:moveTo>
                  <a:lnTo>
                    <a:pt x="49682" y="49"/>
                  </a:lnTo>
                  <a:cubicBezTo>
                    <a:pt x="49097" y="878"/>
                    <a:pt x="48609" y="1805"/>
                    <a:pt x="48268" y="2780"/>
                  </a:cubicBezTo>
                  <a:cubicBezTo>
                    <a:pt x="46951" y="5997"/>
                    <a:pt x="29546" y="36274"/>
                    <a:pt x="0" y="37640"/>
                  </a:cubicBezTo>
                  <a:lnTo>
                    <a:pt x="49" y="37640"/>
                  </a:lnTo>
                  <a:cubicBezTo>
                    <a:pt x="975" y="37640"/>
                    <a:pt x="1853" y="37591"/>
                    <a:pt x="2877" y="37493"/>
                  </a:cubicBezTo>
                  <a:cubicBezTo>
                    <a:pt x="35153" y="34666"/>
                    <a:pt x="49877" y="2877"/>
                    <a:pt x="49877" y="244"/>
                  </a:cubicBezTo>
                  <a:cubicBezTo>
                    <a:pt x="49877" y="147"/>
                    <a:pt x="49877" y="98"/>
                    <a:pt x="49828" y="98"/>
                  </a:cubicBezTo>
                  <a:cubicBezTo>
                    <a:pt x="49779" y="49"/>
                    <a:pt x="49730" y="1"/>
                    <a:pt x="49682" y="1"/>
                  </a:cubicBezTo>
                  <a:close/>
                </a:path>
              </a:pathLst>
            </a:custGeom>
            <a:solidFill>
              <a:srgbClr val="82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64"/>
            <p:cNvSpPr/>
            <p:nvPr/>
          </p:nvSpPr>
          <p:spPr>
            <a:xfrm>
              <a:off x="2077350" y="3297500"/>
              <a:ext cx="34150" cy="1250"/>
            </a:xfrm>
            <a:custGeom>
              <a:avLst/>
              <a:gdLst/>
              <a:ahLst/>
              <a:cxnLst/>
              <a:rect l="l" t="t" r="r" b="b"/>
              <a:pathLst>
                <a:path w="1366" h="50" extrusionOk="0">
                  <a:moveTo>
                    <a:pt x="1365" y="1"/>
                  </a:moveTo>
                  <a:cubicBezTo>
                    <a:pt x="927" y="1"/>
                    <a:pt x="439" y="49"/>
                    <a:pt x="0" y="49"/>
                  </a:cubicBezTo>
                  <a:lnTo>
                    <a:pt x="1365" y="4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rgbClr val="A478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64"/>
            <p:cNvSpPr/>
            <p:nvPr/>
          </p:nvSpPr>
          <p:spPr>
            <a:xfrm>
              <a:off x="1989575" y="2196850"/>
              <a:ext cx="609475" cy="396175"/>
            </a:xfrm>
            <a:custGeom>
              <a:avLst/>
              <a:gdLst/>
              <a:ahLst/>
              <a:cxnLst/>
              <a:rect l="l" t="t" r="r" b="b"/>
              <a:pathLst>
                <a:path w="24379" h="15847" extrusionOk="0">
                  <a:moveTo>
                    <a:pt x="3316" y="1"/>
                  </a:moveTo>
                  <a:cubicBezTo>
                    <a:pt x="3316" y="1"/>
                    <a:pt x="1" y="8094"/>
                    <a:pt x="4047" y="12287"/>
                  </a:cubicBezTo>
                  <a:cubicBezTo>
                    <a:pt x="7119" y="15407"/>
                    <a:pt x="16870" y="15846"/>
                    <a:pt x="21648" y="15846"/>
                  </a:cubicBezTo>
                  <a:cubicBezTo>
                    <a:pt x="23306" y="15846"/>
                    <a:pt x="24330" y="15797"/>
                    <a:pt x="24378" y="15797"/>
                  </a:cubicBezTo>
                  <a:lnTo>
                    <a:pt x="23452" y="15797"/>
                  </a:lnTo>
                  <a:cubicBezTo>
                    <a:pt x="21161" y="15797"/>
                    <a:pt x="18869" y="15554"/>
                    <a:pt x="16578" y="15115"/>
                  </a:cubicBezTo>
                  <a:cubicBezTo>
                    <a:pt x="16236" y="15066"/>
                    <a:pt x="15846" y="14969"/>
                    <a:pt x="15456" y="14920"/>
                  </a:cubicBezTo>
                  <a:cubicBezTo>
                    <a:pt x="8387" y="13213"/>
                    <a:pt x="3024" y="9215"/>
                    <a:pt x="2975" y="2926"/>
                  </a:cubicBezTo>
                  <a:cubicBezTo>
                    <a:pt x="3024" y="1951"/>
                    <a:pt x="3121" y="927"/>
                    <a:pt x="3365" y="1"/>
                  </a:cubicBezTo>
                  <a:close/>
                </a:path>
              </a:pathLst>
            </a:custGeom>
            <a:solidFill>
              <a:srgbClr val="82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64"/>
            <p:cNvSpPr/>
            <p:nvPr/>
          </p:nvSpPr>
          <p:spPr>
            <a:xfrm>
              <a:off x="3554625" y="2196025"/>
              <a:ext cx="1869775" cy="1690225"/>
            </a:xfrm>
            <a:custGeom>
              <a:avLst/>
              <a:gdLst/>
              <a:ahLst/>
              <a:cxnLst/>
              <a:rect l="l" t="t" r="r" b="b"/>
              <a:pathLst>
                <a:path w="74791" h="67609" extrusionOk="0">
                  <a:moveTo>
                    <a:pt x="56577" y="0"/>
                  </a:moveTo>
                  <a:cubicBezTo>
                    <a:pt x="55826" y="0"/>
                    <a:pt x="55008" y="89"/>
                    <a:pt x="54118" y="277"/>
                  </a:cubicBezTo>
                  <a:cubicBezTo>
                    <a:pt x="47963" y="1560"/>
                    <a:pt x="41840" y="1894"/>
                    <a:pt x="37127" y="1894"/>
                  </a:cubicBezTo>
                  <a:cubicBezTo>
                    <a:pt x="31986" y="1894"/>
                    <a:pt x="28522" y="1496"/>
                    <a:pt x="28522" y="1496"/>
                  </a:cubicBezTo>
                  <a:cubicBezTo>
                    <a:pt x="22866" y="4080"/>
                    <a:pt x="10141" y="10077"/>
                    <a:pt x="18917" y="20023"/>
                  </a:cubicBezTo>
                  <a:cubicBezTo>
                    <a:pt x="18917" y="20023"/>
                    <a:pt x="7947" y="27483"/>
                    <a:pt x="3949" y="40110"/>
                  </a:cubicBezTo>
                  <a:cubicBezTo>
                    <a:pt x="0" y="52738"/>
                    <a:pt x="2584" y="67608"/>
                    <a:pt x="3949" y="67608"/>
                  </a:cubicBezTo>
                  <a:lnTo>
                    <a:pt x="70256" y="61270"/>
                  </a:lnTo>
                  <a:cubicBezTo>
                    <a:pt x="70256" y="61270"/>
                    <a:pt x="74791" y="55663"/>
                    <a:pt x="72987" y="41719"/>
                  </a:cubicBezTo>
                  <a:cubicBezTo>
                    <a:pt x="71426" y="30164"/>
                    <a:pt x="63041" y="25289"/>
                    <a:pt x="63041" y="25289"/>
                  </a:cubicBezTo>
                  <a:cubicBezTo>
                    <a:pt x="63041" y="25289"/>
                    <a:pt x="69254" y="0"/>
                    <a:pt x="565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64"/>
            <p:cNvSpPr/>
            <p:nvPr/>
          </p:nvSpPr>
          <p:spPr>
            <a:xfrm>
              <a:off x="4479750" y="2870900"/>
              <a:ext cx="910525" cy="884925"/>
            </a:xfrm>
            <a:custGeom>
              <a:avLst/>
              <a:gdLst/>
              <a:ahLst/>
              <a:cxnLst/>
              <a:rect l="l" t="t" r="r" b="b"/>
              <a:pathLst>
                <a:path w="36421" h="35397" extrusionOk="0">
                  <a:moveTo>
                    <a:pt x="28278" y="0"/>
                  </a:moveTo>
                  <a:cubicBezTo>
                    <a:pt x="26182" y="5948"/>
                    <a:pt x="22623" y="12140"/>
                    <a:pt x="17016" y="16626"/>
                  </a:cubicBezTo>
                  <a:cubicBezTo>
                    <a:pt x="12189" y="20575"/>
                    <a:pt x="6387" y="23159"/>
                    <a:pt x="195" y="24134"/>
                  </a:cubicBezTo>
                  <a:lnTo>
                    <a:pt x="0" y="24378"/>
                  </a:lnTo>
                  <a:cubicBezTo>
                    <a:pt x="0" y="24378"/>
                    <a:pt x="8581" y="24134"/>
                    <a:pt x="15553" y="22330"/>
                  </a:cubicBezTo>
                  <a:cubicBezTo>
                    <a:pt x="15992" y="22184"/>
                    <a:pt x="16431" y="22135"/>
                    <a:pt x="16870" y="22135"/>
                  </a:cubicBezTo>
                  <a:cubicBezTo>
                    <a:pt x="19649" y="22135"/>
                    <a:pt x="21940" y="24280"/>
                    <a:pt x="22184" y="27011"/>
                  </a:cubicBezTo>
                  <a:cubicBezTo>
                    <a:pt x="22477" y="29839"/>
                    <a:pt x="22184" y="32715"/>
                    <a:pt x="21306" y="35397"/>
                  </a:cubicBezTo>
                  <a:lnTo>
                    <a:pt x="33251" y="34275"/>
                  </a:lnTo>
                  <a:cubicBezTo>
                    <a:pt x="33251" y="34275"/>
                    <a:pt x="36372" y="30424"/>
                    <a:pt x="36420" y="21111"/>
                  </a:cubicBezTo>
                  <a:cubicBezTo>
                    <a:pt x="36372" y="18966"/>
                    <a:pt x="36225" y="16821"/>
                    <a:pt x="35933" y="14724"/>
                  </a:cubicBezTo>
                  <a:cubicBezTo>
                    <a:pt x="35250" y="9020"/>
                    <a:pt x="32520" y="3803"/>
                    <a:pt x="28278" y="0"/>
                  </a:cubicBezTo>
                  <a:close/>
                </a:path>
              </a:pathLst>
            </a:custGeom>
            <a:solidFill>
              <a:srgbClr val="DAA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64"/>
            <p:cNvSpPr/>
            <p:nvPr/>
          </p:nvSpPr>
          <p:spPr>
            <a:xfrm>
              <a:off x="3947100" y="2696600"/>
              <a:ext cx="327900" cy="86550"/>
            </a:xfrm>
            <a:custGeom>
              <a:avLst/>
              <a:gdLst/>
              <a:ahLst/>
              <a:cxnLst/>
              <a:rect l="l" t="t" r="r" b="b"/>
              <a:pathLst>
                <a:path w="13116" h="3462" extrusionOk="0">
                  <a:moveTo>
                    <a:pt x="3170" y="0"/>
                  </a:moveTo>
                  <a:cubicBezTo>
                    <a:pt x="2048" y="780"/>
                    <a:pt x="1024" y="1658"/>
                    <a:pt x="0" y="2584"/>
                  </a:cubicBezTo>
                  <a:cubicBezTo>
                    <a:pt x="1414" y="3169"/>
                    <a:pt x="2975" y="3462"/>
                    <a:pt x="4486" y="3462"/>
                  </a:cubicBezTo>
                  <a:cubicBezTo>
                    <a:pt x="7460" y="3364"/>
                    <a:pt x="10385" y="2731"/>
                    <a:pt x="13116" y="1560"/>
                  </a:cubicBezTo>
                  <a:lnTo>
                    <a:pt x="13116" y="1560"/>
                  </a:lnTo>
                  <a:cubicBezTo>
                    <a:pt x="12140" y="1756"/>
                    <a:pt x="11165" y="1804"/>
                    <a:pt x="10142" y="1804"/>
                  </a:cubicBezTo>
                  <a:cubicBezTo>
                    <a:pt x="5705" y="1804"/>
                    <a:pt x="3170" y="0"/>
                    <a:pt x="3170" y="0"/>
                  </a:cubicBezTo>
                  <a:close/>
                </a:path>
              </a:pathLst>
            </a:custGeom>
            <a:solidFill>
              <a:srgbClr val="DAA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64"/>
            <p:cNvSpPr/>
            <p:nvPr/>
          </p:nvSpPr>
          <p:spPr>
            <a:xfrm>
              <a:off x="4404200" y="2706350"/>
              <a:ext cx="357125" cy="224300"/>
            </a:xfrm>
            <a:custGeom>
              <a:avLst/>
              <a:gdLst/>
              <a:ahLst/>
              <a:cxnLst/>
              <a:rect l="l" t="t" r="r" b="b"/>
              <a:pathLst>
                <a:path w="14285" h="8972" extrusionOk="0">
                  <a:moveTo>
                    <a:pt x="536" y="0"/>
                  </a:moveTo>
                  <a:lnTo>
                    <a:pt x="536" y="0"/>
                  </a:lnTo>
                  <a:cubicBezTo>
                    <a:pt x="536" y="1"/>
                    <a:pt x="0" y="8289"/>
                    <a:pt x="8385" y="8923"/>
                  </a:cubicBezTo>
                  <a:cubicBezTo>
                    <a:pt x="8824" y="8971"/>
                    <a:pt x="9214" y="8971"/>
                    <a:pt x="9604" y="8971"/>
                  </a:cubicBezTo>
                  <a:cubicBezTo>
                    <a:pt x="10872" y="8971"/>
                    <a:pt x="12091" y="8825"/>
                    <a:pt x="13310" y="8435"/>
                  </a:cubicBezTo>
                  <a:cubicBezTo>
                    <a:pt x="13651" y="7557"/>
                    <a:pt x="13992" y="6680"/>
                    <a:pt x="14285" y="5851"/>
                  </a:cubicBezTo>
                  <a:lnTo>
                    <a:pt x="14285" y="5851"/>
                  </a:lnTo>
                  <a:cubicBezTo>
                    <a:pt x="12773" y="6485"/>
                    <a:pt x="11165" y="6826"/>
                    <a:pt x="9556" y="6875"/>
                  </a:cubicBezTo>
                  <a:lnTo>
                    <a:pt x="8922" y="6875"/>
                  </a:lnTo>
                  <a:cubicBezTo>
                    <a:pt x="8793" y="6881"/>
                    <a:pt x="8665" y="6884"/>
                    <a:pt x="8537" y="6884"/>
                  </a:cubicBezTo>
                  <a:cubicBezTo>
                    <a:pt x="4556" y="6884"/>
                    <a:pt x="1150" y="3969"/>
                    <a:pt x="536" y="0"/>
                  </a:cubicBezTo>
                  <a:close/>
                </a:path>
              </a:pathLst>
            </a:custGeom>
            <a:solidFill>
              <a:srgbClr val="DAA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64"/>
            <p:cNvSpPr/>
            <p:nvPr/>
          </p:nvSpPr>
          <p:spPr>
            <a:xfrm>
              <a:off x="4019025" y="909775"/>
              <a:ext cx="1480050" cy="1256825"/>
            </a:xfrm>
            <a:custGeom>
              <a:avLst/>
              <a:gdLst/>
              <a:ahLst/>
              <a:cxnLst/>
              <a:rect l="l" t="t" r="r" b="b"/>
              <a:pathLst>
                <a:path w="59202" h="50273" extrusionOk="0">
                  <a:moveTo>
                    <a:pt x="35913" y="0"/>
                  </a:moveTo>
                  <a:cubicBezTo>
                    <a:pt x="31944" y="0"/>
                    <a:pt x="29586" y="3028"/>
                    <a:pt x="28863" y="4094"/>
                  </a:cubicBezTo>
                  <a:cubicBezTo>
                    <a:pt x="28800" y="4188"/>
                    <a:pt x="28676" y="4242"/>
                    <a:pt x="28544" y="4242"/>
                  </a:cubicBezTo>
                  <a:cubicBezTo>
                    <a:pt x="28471" y="4242"/>
                    <a:pt x="28396" y="4226"/>
                    <a:pt x="28327" y="4191"/>
                  </a:cubicBezTo>
                  <a:cubicBezTo>
                    <a:pt x="27816" y="3817"/>
                    <a:pt x="26642" y="3158"/>
                    <a:pt x="24786" y="3158"/>
                  </a:cubicBezTo>
                  <a:cubicBezTo>
                    <a:pt x="23982" y="3158"/>
                    <a:pt x="23050" y="3282"/>
                    <a:pt x="21989" y="3606"/>
                  </a:cubicBezTo>
                  <a:cubicBezTo>
                    <a:pt x="19746" y="4191"/>
                    <a:pt x="17893" y="5751"/>
                    <a:pt x="16967" y="7848"/>
                  </a:cubicBezTo>
                  <a:cubicBezTo>
                    <a:pt x="16905" y="8002"/>
                    <a:pt x="16746" y="8098"/>
                    <a:pt x="16587" y="8098"/>
                  </a:cubicBezTo>
                  <a:cubicBezTo>
                    <a:pt x="16496" y="8098"/>
                    <a:pt x="16405" y="8066"/>
                    <a:pt x="16333" y="7994"/>
                  </a:cubicBezTo>
                  <a:cubicBezTo>
                    <a:pt x="15705" y="7460"/>
                    <a:pt x="14349" y="6542"/>
                    <a:pt x="12291" y="6542"/>
                  </a:cubicBezTo>
                  <a:cubicBezTo>
                    <a:pt x="11154" y="6542"/>
                    <a:pt x="9802" y="6823"/>
                    <a:pt x="8240" y="7604"/>
                  </a:cubicBezTo>
                  <a:cubicBezTo>
                    <a:pt x="3705" y="9847"/>
                    <a:pt x="4583" y="13601"/>
                    <a:pt x="5071" y="14966"/>
                  </a:cubicBezTo>
                  <a:cubicBezTo>
                    <a:pt x="5168" y="15210"/>
                    <a:pt x="5022" y="15454"/>
                    <a:pt x="4778" y="15502"/>
                  </a:cubicBezTo>
                  <a:cubicBezTo>
                    <a:pt x="3803" y="15551"/>
                    <a:pt x="1755" y="16136"/>
                    <a:pt x="975" y="19256"/>
                  </a:cubicBezTo>
                  <a:cubicBezTo>
                    <a:pt x="0" y="23206"/>
                    <a:pt x="3803" y="25546"/>
                    <a:pt x="3803" y="25546"/>
                  </a:cubicBezTo>
                  <a:lnTo>
                    <a:pt x="37444" y="48948"/>
                  </a:lnTo>
                  <a:lnTo>
                    <a:pt x="37590" y="48997"/>
                  </a:lnTo>
                  <a:cubicBezTo>
                    <a:pt x="40234" y="49878"/>
                    <a:pt x="42672" y="50273"/>
                    <a:pt x="44874" y="50273"/>
                  </a:cubicBezTo>
                  <a:cubicBezTo>
                    <a:pt x="54123" y="50273"/>
                    <a:pt x="59202" y="43312"/>
                    <a:pt x="57824" y="36223"/>
                  </a:cubicBezTo>
                  <a:cubicBezTo>
                    <a:pt x="56702" y="30275"/>
                    <a:pt x="54021" y="29203"/>
                    <a:pt x="52509" y="29154"/>
                  </a:cubicBezTo>
                  <a:cubicBezTo>
                    <a:pt x="52168" y="29105"/>
                    <a:pt x="52022" y="28715"/>
                    <a:pt x="52265" y="28471"/>
                  </a:cubicBezTo>
                  <a:cubicBezTo>
                    <a:pt x="53728" y="27057"/>
                    <a:pt x="56020" y="23693"/>
                    <a:pt x="53679" y="18184"/>
                  </a:cubicBezTo>
                  <a:cubicBezTo>
                    <a:pt x="51437" y="13113"/>
                    <a:pt x="47536" y="12528"/>
                    <a:pt x="46269" y="12479"/>
                  </a:cubicBezTo>
                  <a:cubicBezTo>
                    <a:pt x="46025" y="12479"/>
                    <a:pt x="45879" y="12284"/>
                    <a:pt x="45879" y="12089"/>
                  </a:cubicBezTo>
                  <a:cubicBezTo>
                    <a:pt x="45976" y="10334"/>
                    <a:pt x="45879" y="3460"/>
                    <a:pt x="39638" y="827"/>
                  </a:cubicBezTo>
                  <a:cubicBezTo>
                    <a:pt x="38270" y="239"/>
                    <a:pt x="37028" y="0"/>
                    <a:pt x="35913" y="0"/>
                  </a:cubicBezTo>
                  <a:close/>
                </a:path>
              </a:pathLst>
            </a:custGeom>
            <a:solidFill>
              <a:srgbClr val="EE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64"/>
            <p:cNvSpPr/>
            <p:nvPr/>
          </p:nvSpPr>
          <p:spPr>
            <a:xfrm>
              <a:off x="5318325" y="1627625"/>
              <a:ext cx="25" cy="1250"/>
            </a:xfrm>
            <a:custGeom>
              <a:avLst/>
              <a:gdLst/>
              <a:ahLst/>
              <a:cxnLst/>
              <a:rect l="l" t="t" r="r" b="b"/>
              <a:pathLst>
                <a:path w="1" h="50" extrusionOk="0">
                  <a:moveTo>
                    <a:pt x="1" y="1"/>
                  </a:moveTo>
                  <a:lnTo>
                    <a:pt x="1" y="5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E4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64"/>
            <p:cNvSpPr/>
            <p:nvPr/>
          </p:nvSpPr>
          <p:spPr>
            <a:xfrm>
              <a:off x="5318325" y="1628850"/>
              <a:ext cx="4900" cy="1250"/>
            </a:xfrm>
            <a:custGeom>
              <a:avLst/>
              <a:gdLst/>
              <a:ahLst/>
              <a:cxnLst/>
              <a:rect l="l" t="t" r="r" b="b"/>
              <a:pathLst>
                <a:path w="196" h="50" extrusionOk="0">
                  <a:moveTo>
                    <a:pt x="1" y="1"/>
                  </a:moveTo>
                  <a:lnTo>
                    <a:pt x="1" y="49"/>
                  </a:lnTo>
                  <a:lnTo>
                    <a:pt x="196" y="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E4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64"/>
            <p:cNvSpPr/>
            <p:nvPr/>
          </p:nvSpPr>
          <p:spPr>
            <a:xfrm>
              <a:off x="4957550" y="1639825"/>
              <a:ext cx="510725" cy="526575"/>
            </a:xfrm>
            <a:custGeom>
              <a:avLst/>
              <a:gdLst/>
              <a:ahLst/>
              <a:cxnLst/>
              <a:rect l="l" t="t" r="r" b="b"/>
              <a:pathLst>
                <a:path w="20429" h="21063" extrusionOk="0">
                  <a:moveTo>
                    <a:pt x="15505" y="1"/>
                  </a:moveTo>
                  <a:lnTo>
                    <a:pt x="15505" y="49"/>
                  </a:lnTo>
                  <a:cubicBezTo>
                    <a:pt x="15537" y="56"/>
                    <a:pt x="15569" y="62"/>
                    <a:pt x="15602" y="69"/>
                  </a:cubicBezTo>
                  <a:lnTo>
                    <a:pt x="15602" y="69"/>
                  </a:lnTo>
                  <a:cubicBezTo>
                    <a:pt x="15569" y="45"/>
                    <a:pt x="15537" y="22"/>
                    <a:pt x="15505" y="1"/>
                  </a:cubicBezTo>
                  <a:close/>
                  <a:moveTo>
                    <a:pt x="15602" y="69"/>
                  </a:moveTo>
                  <a:lnTo>
                    <a:pt x="15602" y="69"/>
                  </a:lnTo>
                  <a:cubicBezTo>
                    <a:pt x="16664" y="846"/>
                    <a:pt x="18041" y="2725"/>
                    <a:pt x="18089" y="7265"/>
                  </a:cubicBezTo>
                  <a:cubicBezTo>
                    <a:pt x="18089" y="7606"/>
                    <a:pt x="18089" y="7948"/>
                    <a:pt x="18040" y="8338"/>
                  </a:cubicBezTo>
                  <a:cubicBezTo>
                    <a:pt x="18479" y="7948"/>
                    <a:pt x="19015" y="7704"/>
                    <a:pt x="19551" y="7704"/>
                  </a:cubicBezTo>
                  <a:cubicBezTo>
                    <a:pt x="19844" y="7704"/>
                    <a:pt x="20136" y="7753"/>
                    <a:pt x="20429" y="7899"/>
                  </a:cubicBezTo>
                  <a:cubicBezTo>
                    <a:pt x="20380" y="7606"/>
                    <a:pt x="20331" y="7314"/>
                    <a:pt x="20283" y="7021"/>
                  </a:cubicBezTo>
                  <a:cubicBezTo>
                    <a:pt x="19280" y="1820"/>
                    <a:pt x="17111" y="402"/>
                    <a:pt x="15602" y="69"/>
                  </a:cubicBezTo>
                  <a:close/>
                  <a:moveTo>
                    <a:pt x="17552" y="10532"/>
                  </a:moveTo>
                  <a:cubicBezTo>
                    <a:pt x="16285" y="13750"/>
                    <a:pt x="13067" y="15456"/>
                    <a:pt x="9508" y="16285"/>
                  </a:cubicBezTo>
                  <a:cubicBezTo>
                    <a:pt x="8191" y="19405"/>
                    <a:pt x="4925" y="19990"/>
                    <a:pt x="2584" y="19990"/>
                  </a:cubicBezTo>
                  <a:cubicBezTo>
                    <a:pt x="1707" y="19990"/>
                    <a:pt x="878" y="19941"/>
                    <a:pt x="0" y="19795"/>
                  </a:cubicBezTo>
                  <a:lnTo>
                    <a:pt x="0" y="19795"/>
                  </a:lnTo>
                  <a:cubicBezTo>
                    <a:pt x="2389" y="20575"/>
                    <a:pt x="4827" y="21014"/>
                    <a:pt x="7314" y="21063"/>
                  </a:cubicBezTo>
                  <a:cubicBezTo>
                    <a:pt x="13506" y="21063"/>
                    <a:pt x="17845" y="17942"/>
                    <a:pt x="19600" y="13750"/>
                  </a:cubicBezTo>
                  <a:cubicBezTo>
                    <a:pt x="18869" y="12823"/>
                    <a:pt x="18235" y="11848"/>
                    <a:pt x="17650" y="10824"/>
                  </a:cubicBezTo>
                  <a:lnTo>
                    <a:pt x="17650" y="10775"/>
                  </a:lnTo>
                  <a:cubicBezTo>
                    <a:pt x="17601" y="10678"/>
                    <a:pt x="17601" y="10580"/>
                    <a:pt x="17552" y="10532"/>
                  </a:cubicBezTo>
                  <a:close/>
                </a:path>
              </a:pathLst>
            </a:custGeom>
            <a:solidFill>
              <a:srgbClr val="EDE4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64"/>
            <p:cNvSpPr/>
            <p:nvPr/>
          </p:nvSpPr>
          <p:spPr>
            <a:xfrm>
              <a:off x="5189125" y="1222975"/>
              <a:ext cx="197500" cy="404675"/>
            </a:xfrm>
            <a:custGeom>
              <a:avLst/>
              <a:gdLst/>
              <a:ahLst/>
              <a:cxnLst/>
              <a:rect l="l" t="t" r="r" b="b"/>
              <a:pathLst>
                <a:path w="7900" h="16187" extrusionOk="0">
                  <a:moveTo>
                    <a:pt x="1" y="0"/>
                  </a:moveTo>
                  <a:cubicBezTo>
                    <a:pt x="1756" y="975"/>
                    <a:pt x="5461" y="3559"/>
                    <a:pt x="6095" y="8240"/>
                  </a:cubicBezTo>
                  <a:cubicBezTo>
                    <a:pt x="6680" y="13262"/>
                    <a:pt x="5364" y="15846"/>
                    <a:pt x="5169" y="16187"/>
                  </a:cubicBezTo>
                  <a:cubicBezTo>
                    <a:pt x="5364" y="15846"/>
                    <a:pt x="5608" y="15651"/>
                    <a:pt x="5900" y="15456"/>
                  </a:cubicBezTo>
                  <a:cubicBezTo>
                    <a:pt x="7217" y="13993"/>
                    <a:pt x="7899" y="12092"/>
                    <a:pt x="7899" y="10141"/>
                  </a:cubicBezTo>
                  <a:lnTo>
                    <a:pt x="7899" y="9654"/>
                  </a:lnTo>
                  <a:cubicBezTo>
                    <a:pt x="6437" y="6923"/>
                    <a:pt x="5656" y="4876"/>
                    <a:pt x="5461" y="3169"/>
                  </a:cubicBezTo>
                  <a:cubicBezTo>
                    <a:pt x="4145" y="1463"/>
                    <a:pt x="2195" y="293"/>
                    <a:pt x="50" y="0"/>
                  </a:cubicBezTo>
                  <a:close/>
                </a:path>
              </a:pathLst>
            </a:custGeom>
            <a:solidFill>
              <a:srgbClr val="EDE4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64"/>
            <p:cNvSpPr/>
            <p:nvPr/>
          </p:nvSpPr>
          <p:spPr>
            <a:xfrm>
              <a:off x="5318325" y="1609350"/>
              <a:ext cx="19525" cy="18300"/>
            </a:xfrm>
            <a:custGeom>
              <a:avLst/>
              <a:gdLst/>
              <a:ahLst/>
              <a:cxnLst/>
              <a:rect l="l" t="t" r="r" b="b"/>
              <a:pathLst>
                <a:path w="781" h="732" extrusionOk="0">
                  <a:moveTo>
                    <a:pt x="732" y="1"/>
                  </a:moveTo>
                  <a:cubicBezTo>
                    <a:pt x="440" y="147"/>
                    <a:pt x="196" y="391"/>
                    <a:pt x="1" y="732"/>
                  </a:cubicBezTo>
                  <a:lnTo>
                    <a:pt x="196" y="732"/>
                  </a:lnTo>
                  <a:cubicBezTo>
                    <a:pt x="196" y="634"/>
                    <a:pt x="245" y="537"/>
                    <a:pt x="342" y="488"/>
                  </a:cubicBezTo>
                  <a:cubicBezTo>
                    <a:pt x="488" y="342"/>
                    <a:pt x="635" y="196"/>
                    <a:pt x="781" y="1"/>
                  </a:cubicBezTo>
                  <a:close/>
                </a:path>
              </a:pathLst>
            </a:custGeom>
            <a:solidFill>
              <a:srgbClr val="ECE3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64"/>
            <p:cNvSpPr/>
            <p:nvPr/>
          </p:nvSpPr>
          <p:spPr>
            <a:xfrm>
              <a:off x="4967300" y="918250"/>
              <a:ext cx="208450" cy="303525"/>
            </a:xfrm>
            <a:custGeom>
              <a:avLst/>
              <a:gdLst/>
              <a:ahLst/>
              <a:cxnLst/>
              <a:rect l="l" t="t" r="r" b="b"/>
              <a:pathLst>
                <a:path w="8338" h="12141" extrusionOk="0">
                  <a:moveTo>
                    <a:pt x="49" y="0"/>
                  </a:moveTo>
                  <a:lnTo>
                    <a:pt x="0" y="49"/>
                  </a:lnTo>
                  <a:lnTo>
                    <a:pt x="125" y="49"/>
                  </a:lnTo>
                  <a:cubicBezTo>
                    <a:pt x="100" y="33"/>
                    <a:pt x="75" y="17"/>
                    <a:pt x="49" y="0"/>
                  </a:cubicBezTo>
                  <a:close/>
                  <a:moveTo>
                    <a:pt x="125" y="49"/>
                  </a:moveTo>
                  <a:cubicBezTo>
                    <a:pt x="4123" y="2644"/>
                    <a:pt x="6286" y="7344"/>
                    <a:pt x="5705" y="12092"/>
                  </a:cubicBezTo>
                  <a:lnTo>
                    <a:pt x="8315" y="12140"/>
                  </a:lnTo>
                  <a:lnTo>
                    <a:pt x="8315" y="12140"/>
                  </a:lnTo>
                  <a:cubicBezTo>
                    <a:pt x="8085" y="12131"/>
                    <a:pt x="7948" y="11987"/>
                    <a:pt x="7948" y="11750"/>
                  </a:cubicBezTo>
                  <a:lnTo>
                    <a:pt x="7948" y="11019"/>
                  </a:lnTo>
                  <a:cubicBezTo>
                    <a:pt x="7948" y="9118"/>
                    <a:pt x="7557" y="5266"/>
                    <a:pt x="4778" y="2536"/>
                  </a:cubicBezTo>
                  <a:cubicBezTo>
                    <a:pt x="4145" y="2194"/>
                    <a:pt x="3608" y="1756"/>
                    <a:pt x="3121" y="1219"/>
                  </a:cubicBezTo>
                  <a:cubicBezTo>
                    <a:pt x="2682" y="976"/>
                    <a:pt x="2194" y="683"/>
                    <a:pt x="1707" y="488"/>
                  </a:cubicBezTo>
                  <a:cubicBezTo>
                    <a:pt x="1268" y="293"/>
                    <a:pt x="829" y="147"/>
                    <a:pt x="390" y="49"/>
                  </a:cubicBezTo>
                  <a:close/>
                  <a:moveTo>
                    <a:pt x="8315" y="12140"/>
                  </a:moveTo>
                  <a:cubicBezTo>
                    <a:pt x="8323" y="12140"/>
                    <a:pt x="8330" y="12140"/>
                    <a:pt x="8338" y="12140"/>
                  </a:cubicBezTo>
                  <a:lnTo>
                    <a:pt x="8315" y="12140"/>
                  </a:lnTo>
                  <a:close/>
                </a:path>
              </a:pathLst>
            </a:custGeom>
            <a:solidFill>
              <a:srgbClr val="EDE4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64"/>
            <p:cNvSpPr/>
            <p:nvPr/>
          </p:nvSpPr>
          <p:spPr>
            <a:xfrm>
              <a:off x="3919075" y="1249375"/>
              <a:ext cx="1308775" cy="1097825"/>
            </a:xfrm>
            <a:custGeom>
              <a:avLst/>
              <a:gdLst/>
              <a:ahLst/>
              <a:cxnLst/>
              <a:rect l="l" t="t" r="r" b="b"/>
              <a:pathLst>
                <a:path w="52351" h="43913" extrusionOk="0">
                  <a:moveTo>
                    <a:pt x="25891" y="0"/>
                  </a:moveTo>
                  <a:cubicBezTo>
                    <a:pt x="25194" y="0"/>
                    <a:pt x="24493" y="53"/>
                    <a:pt x="23793" y="163"/>
                  </a:cubicBezTo>
                  <a:cubicBezTo>
                    <a:pt x="11653" y="2016"/>
                    <a:pt x="10482" y="11377"/>
                    <a:pt x="10482" y="11377"/>
                  </a:cubicBezTo>
                  <a:cubicBezTo>
                    <a:pt x="10482" y="11377"/>
                    <a:pt x="4242" y="12254"/>
                    <a:pt x="2145" y="13912"/>
                  </a:cubicBezTo>
                  <a:cubicBezTo>
                    <a:pt x="0" y="15521"/>
                    <a:pt x="4144" y="36632"/>
                    <a:pt x="15065" y="39752"/>
                  </a:cubicBezTo>
                  <a:cubicBezTo>
                    <a:pt x="15065" y="39752"/>
                    <a:pt x="16089" y="42483"/>
                    <a:pt x="18625" y="43116"/>
                  </a:cubicBezTo>
                  <a:cubicBezTo>
                    <a:pt x="20142" y="43504"/>
                    <a:pt x="22537" y="43913"/>
                    <a:pt x="25270" y="43913"/>
                  </a:cubicBezTo>
                  <a:cubicBezTo>
                    <a:pt x="30790" y="43913"/>
                    <a:pt x="37692" y="42245"/>
                    <a:pt x="41539" y="35364"/>
                  </a:cubicBezTo>
                  <a:cubicBezTo>
                    <a:pt x="41539" y="35364"/>
                    <a:pt x="42636" y="35602"/>
                    <a:pt x="44108" y="35602"/>
                  </a:cubicBezTo>
                  <a:cubicBezTo>
                    <a:pt x="46742" y="35602"/>
                    <a:pt x="50578" y="34840"/>
                    <a:pt x="51485" y="30586"/>
                  </a:cubicBezTo>
                  <a:cubicBezTo>
                    <a:pt x="52350" y="26385"/>
                    <a:pt x="50534" y="24533"/>
                    <a:pt x="48008" y="24533"/>
                  </a:cubicBezTo>
                  <a:cubicBezTo>
                    <a:pt x="46547" y="24533"/>
                    <a:pt x="44849" y="25153"/>
                    <a:pt x="43295" y="26296"/>
                  </a:cubicBezTo>
                  <a:cubicBezTo>
                    <a:pt x="43294" y="26296"/>
                    <a:pt x="43294" y="26296"/>
                    <a:pt x="43294" y="26296"/>
                  </a:cubicBezTo>
                  <a:cubicBezTo>
                    <a:pt x="43211" y="26296"/>
                    <a:pt x="46702" y="14441"/>
                    <a:pt x="43831" y="10597"/>
                  </a:cubicBezTo>
                  <a:lnTo>
                    <a:pt x="43831" y="10597"/>
                  </a:lnTo>
                  <a:lnTo>
                    <a:pt x="43831" y="10645"/>
                  </a:lnTo>
                  <a:cubicBezTo>
                    <a:pt x="40181" y="5750"/>
                    <a:pt x="33200" y="0"/>
                    <a:pt x="25891" y="0"/>
                  </a:cubicBezTo>
                  <a:close/>
                </a:path>
              </a:pathLst>
            </a:custGeom>
            <a:solidFill>
              <a:srgbClr val="784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64"/>
            <p:cNvSpPr/>
            <p:nvPr/>
          </p:nvSpPr>
          <p:spPr>
            <a:xfrm>
              <a:off x="4296925" y="2245600"/>
              <a:ext cx="245000" cy="75600"/>
            </a:xfrm>
            <a:custGeom>
              <a:avLst/>
              <a:gdLst/>
              <a:ahLst/>
              <a:cxnLst/>
              <a:rect l="l" t="t" r="r" b="b"/>
              <a:pathLst>
                <a:path w="9800" h="3024" extrusionOk="0">
                  <a:moveTo>
                    <a:pt x="0" y="1"/>
                  </a:moveTo>
                  <a:cubicBezTo>
                    <a:pt x="536" y="1317"/>
                    <a:pt x="1560" y="2390"/>
                    <a:pt x="2877" y="3024"/>
                  </a:cubicBezTo>
                  <a:cubicBezTo>
                    <a:pt x="5217" y="2634"/>
                    <a:pt x="7460" y="1854"/>
                    <a:pt x="9556" y="732"/>
                  </a:cubicBezTo>
                  <a:cubicBezTo>
                    <a:pt x="9800" y="586"/>
                    <a:pt x="9702" y="245"/>
                    <a:pt x="9410" y="245"/>
                  </a:cubicBezTo>
                  <a:cubicBezTo>
                    <a:pt x="8630" y="342"/>
                    <a:pt x="7752" y="342"/>
                    <a:pt x="6875" y="342"/>
                  </a:cubicBezTo>
                  <a:cubicBezTo>
                    <a:pt x="4291" y="342"/>
                    <a:pt x="1512" y="147"/>
                    <a:pt x="0" y="1"/>
                  </a:cubicBezTo>
                  <a:close/>
                </a:path>
              </a:pathLst>
            </a:custGeom>
            <a:solidFill>
              <a:srgbClr val="773F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64"/>
            <p:cNvSpPr/>
            <p:nvPr/>
          </p:nvSpPr>
          <p:spPr>
            <a:xfrm>
              <a:off x="4243275" y="1998175"/>
              <a:ext cx="191400" cy="63400"/>
            </a:xfrm>
            <a:custGeom>
              <a:avLst/>
              <a:gdLst/>
              <a:ahLst/>
              <a:cxnLst/>
              <a:rect l="l" t="t" r="r" b="b"/>
              <a:pathLst>
                <a:path w="7656" h="2536" extrusionOk="0">
                  <a:moveTo>
                    <a:pt x="1" y="1"/>
                  </a:moveTo>
                  <a:cubicBezTo>
                    <a:pt x="1" y="1"/>
                    <a:pt x="1756" y="2048"/>
                    <a:pt x="3414" y="2438"/>
                  </a:cubicBezTo>
                  <a:cubicBezTo>
                    <a:pt x="3609" y="2487"/>
                    <a:pt x="3853" y="2536"/>
                    <a:pt x="4096" y="2536"/>
                  </a:cubicBezTo>
                  <a:cubicBezTo>
                    <a:pt x="5315" y="2438"/>
                    <a:pt x="6534" y="2097"/>
                    <a:pt x="7655" y="1561"/>
                  </a:cubicBezTo>
                  <a:lnTo>
                    <a:pt x="7655" y="1561"/>
                  </a:lnTo>
                  <a:cubicBezTo>
                    <a:pt x="7217" y="1609"/>
                    <a:pt x="6778" y="1658"/>
                    <a:pt x="6339" y="1658"/>
                  </a:cubicBezTo>
                  <a:cubicBezTo>
                    <a:pt x="4194" y="1561"/>
                    <a:pt x="2097" y="1024"/>
                    <a:pt x="196" y="1"/>
                  </a:cubicBezTo>
                  <a:close/>
                </a:path>
              </a:pathLst>
            </a:custGeom>
            <a:solidFill>
              <a:srgbClr val="773F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64"/>
            <p:cNvSpPr/>
            <p:nvPr/>
          </p:nvSpPr>
          <p:spPr>
            <a:xfrm>
              <a:off x="4963650" y="1946975"/>
              <a:ext cx="152375" cy="129225"/>
            </a:xfrm>
            <a:custGeom>
              <a:avLst/>
              <a:gdLst/>
              <a:ahLst/>
              <a:cxnLst/>
              <a:rect l="l" t="t" r="r" b="b"/>
              <a:pathLst>
                <a:path w="6095" h="5169" extrusionOk="0">
                  <a:moveTo>
                    <a:pt x="2584" y="1"/>
                  </a:moveTo>
                  <a:cubicBezTo>
                    <a:pt x="1122" y="1"/>
                    <a:pt x="0" y="1756"/>
                    <a:pt x="0" y="1756"/>
                  </a:cubicBezTo>
                  <a:cubicBezTo>
                    <a:pt x="4096" y="3316"/>
                    <a:pt x="1658" y="5120"/>
                    <a:pt x="1658" y="5120"/>
                  </a:cubicBezTo>
                  <a:cubicBezTo>
                    <a:pt x="1950" y="5169"/>
                    <a:pt x="2243" y="5169"/>
                    <a:pt x="2535" y="5169"/>
                  </a:cubicBezTo>
                  <a:cubicBezTo>
                    <a:pt x="3121" y="5169"/>
                    <a:pt x="3706" y="5071"/>
                    <a:pt x="4242" y="4779"/>
                  </a:cubicBezTo>
                  <a:cubicBezTo>
                    <a:pt x="5412" y="4145"/>
                    <a:pt x="6095" y="2146"/>
                    <a:pt x="3949" y="537"/>
                  </a:cubicBezTo>
                  <a:cubicBezTo>
                    <a:pt x="3559" y="196"/>
                    <a:pt x="3072" y="50"/>
                    <a:pt x="2584" y="1"/>
                  </a:cubicBezTo>
                  <a:close/>
                </a:path>
              </a:pathLst>
            </a:custGeom>
            <a:solidFill>
              <a:srgbClr val="773F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64"/>
            <p:cNvSpPr/>
            <p:nvPr/>
          </p:nvSpPr>
          <p:spPr>
            <a:xfrm>
              <a:off x="4639425" y="2124950"/>
              <a:ext cx="315700" cy="215750"/>
            </a:xfrm>
            <a:custGeom>
              <a:avLst/>
              <a:gdLst/>
              <a:ahLst/>
              <a:cxnLst/>
              <a:rect l="l" t="t" r="r" b="b"/>
              <a:pathLst>
                <a:path w="12628" h="8630" extrusionOk="0">
                  <a:moveTo>
                    <a:pt x="10824" y="0"/>
                  </a:moveTo>
                  <a:cubicBezTo>
                    <a:pt x="10385" y="0"/>
                    <a:pt x="9946" y="293"/>
                    <a:pt x="9751" y="683"/>
                  </a:cubicBezTo>
                  <a:cubicBezTo>
                    <a:pt x="8825" y="2682"/>
                    <a:pt x="5900" y="7752"/>
                    <a:pt x="0" y="8630"/>
                  </a:cubicBezTo>
                  <a:cubicBezTo>
                    <a:pt x="4047" y="8045"/>
                    <a:pt x="8289" y="6387"/>
                    <a:pt x="11360" y="2438"/>
                  </a:cubicBezTo>
                  <a:cubicBezTo>
                    <a:pt x="11848" y="1755"/>
                    <a:pt x="12287" y="1024"/>
                    <a:pt x="12628" y="293"/>
                  </a:cubicBezTo>
                  <a:lnTo>
                    <a:pt x="11019" y="49"/>
                  </a:lnTo>
                  <a:lnTo>
                    <a:pt x="10824" y="49"/>
                  </a:lnTo>
                  <a:lnTo>
                    <a:pt x="10824" y="0"/>
                  </a:lnTo>
                  <a:close/>
                </a:path>
              </a:pathLst>
            </a:custGeom>
            <a:solidFill>
              <a:srgbClr val="773F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64"/>
            <p:cNvSpPr/>
            <p:nvPr/>
          </p:nvSpPr>
          <p:spPr>
            <a:xfrm>
              <a:off x="5072125" y="1862875"/>
              <a:ext cx="140200" cy="273050"/>
            </a:xfrm>
            <a:custGeom>
              <a:avLst/>
              <a:gdLst/>
              <a:ahLst/>
              <a:cxnLst/>
              <a:rect l="l" t="t" r="r" b="b"/>
              <a:pathLst>
                <a:path w="5608" h="10922" extrusionOk="0">
                  <a:moveTo>
                    <a:pt x="1951" y="1"/>
                  </a:moveTo>
                  <a:cubicBezTo>
                    <a:pt x="1366" y="1"/>
                    <a:pt x="780" y="98"/>
                    <a:pt x="195" y="245"/>
                  </a:cubicBezTo>
                  <a:cubicBezTo>
                    <a:pt x="358" y="245"/>
                    <a:pt x="542" y="223"/>
                    <a:pt x="719" y="223"/>
                  </a:cubicBezTo>
                  <a:cubicBezTo>
                    <a:pt x="808" y="223"/>
                    <a:pt x="894" y="228"/>
                    <a:pt x="975" y="245"/>
                  </a:cubicBezTo>
                  <a:cubicBezTo>
                    <a:pt x="2292" y="245"/>
                    <a:pt x="3950" y="635"/>
                    <a:pt x="4242" y="2536"/>
                  </a:cubicBezTo>
                  <a:cubicBezTo>
                    <a:pt x="4730" y="5656"/>
                    <a:pt x="4193" y="9362"/>
                    <a:pt x="0" y="10922"/>
                  </a:cubicBezTo>
                  <a:cubicBezTo>
                    <a:pt x="2292" y="10532"/>
                    <a:pt x="4681" y="9313"/>
                    <a:pt x="5363" y="6046"/>
                  </a:cubicBezTo>
                  <a:cubicBezTo>
                    <a:pt x="5510" y="5364"/>
                    <a:pt x="5607" y="4730"/>
                    <a:pt x="5607" y="4047"/>
                  </a:cubicBezTo>
                  <a:cubicBezTo>
                    <a:pt x="5607" y="1268"/>
                    <a:pt x="3998" y="1"/>
                    <a:pt x="1951" y="1"/>
                  </a:cubicBezTo>
                  <a:close/>
                </a:path>
              </a:pathLst>
            </a:custGeom>
            <a:solidFill>
              <a:srgbClr val="773F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64"/>
            <p:cNvSpPr/>
            <p:nvPr/>
          </p:nvSpPr>
          <p:spPr>
            <a:xfrm>
              <a:off x="3959300" y="1533775"/>
              <a:ext cx="307175" cy="698450"/>
            </a:xfrm>
            <a:custGeom>
              <a:avLst/>
              <a:gdLst/>
              <a:ahLst/>
              <a:cxnLst/>
              <a:rect l="l" t="t" r="r" b="b"/>
              <a:pathLst>
                <a:path w="12287" h="27938" extrusionOk="0">
                  <a:moveTo>
                    <a:pt x="8873" y="1"/>
                  </a:moveTo>
                  <a:cubicBezTo>
                    <a:pt x="8873" y="1"/>
                    <a:pt x="2633" y="878"/>
                    <a:pt x="536" y="2536"/>
                  </a:cubicBezTo>
                  <a:cubicBezTo>
                    <a:pt x="146" y="2780"/>
                    <a:pt x="0" y="3609"/>
                    <a:pt x="0" y="4828"/>
                  </a:cubicBezTo>
                  <a:cubicBezTo>
                    <a:pt x="0" y="9167"/>
                    <a:pt x="2340" y="18479"/>
                    <a:pt x="7216" y="24086"/>
                  </a:cubicBezTo>
                  <a:cubicBezTo>
                    <a:pt x="7752" y="24573"/>
                    <a:pt x="8240" y="25012"/>
                    <a:pt x="8727" y="25402"/>
                  </a:cubicBezTo>
                  <a:cubicBezTo>
                    <a:pt x="3120" y="19162"/>
                    <a:pt x="780" y="4681"/>
                    <a:pt x="926" y="3316"/>
                  </a:cubicBezTo>
                  <a:cubicBezTo>
                    <a:pt x="1121" y="1707"/>
                    <a:pt x="8873" y="1"/>
                    <a:pt x="8873" y="1"/>
                  </a:cubicBezTo>
                  <a:close/>
                  <a:moveTo>
                    <a:pt x="8727" y="25402"/>
                  </a:moveTo>
                  <a:lnTo>
                    <a:pt x="8727" y="25402"/>
                  </a:lnTo>
                  <a:cubicBezTo>
                    <a:pt x="9263" y="25987"/>
                    <a:pt x="9800" y="26524"/>
                    <a:pt x="10434" y="26962"/>
                  </a:cubicBezTo>
                  <a:cubicBezTo>
                    <a:pt x="11019" y="27353"/>
                    <a:pt x="11652" y="27694"/>
                    <a:pt x="12286" y="27938"/>
                  </a:cubicBezTo>
                  <a:cubicBezTo>
                    <a:pt x="11067" y="27206"/>
                    <a:pt x="9849" y="26329"/>
                    <a:pt x="8727" y="25402"/>
                  </a:cubicBezTo>
                  <a:close/>
                </a:path>
              </a:pathLst>
            </a:custGeom>
            <a:solidFill>
              <a:srgbClr val="9E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64"/>
            <p:cNvSpPr/>
            <p:nvPr/>
          </p:nvSpPr>
          <p:spPr>
            <a:xfrm>
              <a:off x="4961200" y="1943325"/>
              <a:ext cx="157275" cy="146600"/>
            </a:xfrm>
            <a:custGeom>
              <a:avLst/>
              <a:gdLst/>
              <a:ahLst/>
              <a:cxnLst/>
              <a:rect l="l" t="t" r="r" b="b"/>
              <a:pathLst>
                <a:path w="6291" h="5864" extrusionOk="0">
                  <a:moveTo>
                    <a:pt x="3023" y="1"/>
                  </a:moveTo>
                  <a:cubicBezTo>
                    <a:pt x="2146" y="1"/>
                    <a:pt x="1122" y="488"/>
                    <a:pt x="98" y="1707"/>
                  </a:cubicBezTo>
                  <a:cubicBezTo>
                    <a:pt x="1" y="1805"/>
                    <a:pt x="1" y="1902"/>
                    <a:pt x="49" y="2000"/>
                  </a:cubicBezTo>
                  <a:cubicBezTo>
                    <a:pt x="49" y="2097"/>
                    <a:pt x="147" y="2195"/>
                    <a:pt x="244" y="2195"/>
                  </a:cubicBezTo>
                  <a:cubicBezTo>
                    <a:pt x="586" y="2292"/>
                    <a:pt x="927" y="2438"/>
                    <a:pt x="1268" y="2633"/>
                  </a:cubicBezTo>
                  <a:cubicBezTo>
                    <a:pt x="1756" y="2926"/>
                    <a:pt x="2097" y="3365"/>
                    <a:pt x="2243" y="3901"/>
                  </a:cubicBezTo>
                  <a:cubicBezTo>
                    <a:pt x="2292" y="3999"/>
                    <a:pt x="2292" y="4047"/>
                    <a:pt x="2243" y="4145"/>
                  </a:cubicBezTo>
                  <a:cubicBezTo>
                    <a:pt x="2243" y="4291"/>
                    <a:pt x="2195" y="4486"/>
                    <a:pt x="2097" y="4632"/>
                  </a:cubicBezTo>
                  <a:cubicBezTo>
                    <a:pt x="1951" y="4876"/>
                    <a:pt x="1756" y="5022"/>
                    <a:pt x="1512" y="5120"/>
                  </a:cubicBezTo>
                  <a:cubicBezTo>
                    <a:pt x="1415" y="5217"/>
                    <a:pt x="1317" y="5217"/>
                    <a:pt x="1220" y="5266"/>
                  </a:cubicBezTo>
                  <a:lnTo>
                    <a:pt x="1171" y="5266"/>
                  </a:lnTo>
                  <a:cubicBezTo>
                    <a:pt x="976" y="5315"/>
                    <a:pt x="878" y="5461"/>
                    <a:pt x="927" y="5656"/>
                  </a:cubicBezTo>
                  <a:cubicBezTo>
                    <a:pt x="967" y="5777"/>
                    <a:pt x="1106" y="5864"/>
                    <a:pt x="1236" y="5864"/>
                  </a:cubicBezTo>
                  <a:cubicBezTo>
                    <a:pt x="1264" y="5864"/>
                    <a:pt x="1291" y="5860"/>
                    <a:pt x="1317" y="5851"/>
                  </a:cubicBezTo>
                  <a:cubicBezTo>
                    <a:pt x="1610" y="5754"/>
                    <a:pt x="1853" y="5656"/>
                    <a:pt x="2097" y="5461"/>
                  </a:cubicBezTo>
                  <a:cubicBezTo>
                    <a:pt x="2292" y="5315"/>
                    <a:pt x="2487" y="5169"/>
                    <a:pt x="2633" y="4974"/>
                  </a:cubicBezTo>
                  <a:cubicBezTo>
                    <a:pt x="2780" y="4681"/>
                    <a:pt x="2877" y="4389"/>
                    <a:pt x="2877" y="4096"/>
                  </a:cubicBezTo>
                  <a:cubicBezTo>
                    <a:pt x="2877" y="3999"/>
                    <a:pt x="2877" y="3852"/>
                    <a:pt x="2828" y="3755"/>
                  </a:cubicBezTo>
                  <a:cubicBezTo>
                    <a:pt x="2731" y="3365"/>
                    <a:pt x="2536" y="2975"/>
                    <a:pt x="2292" y="2682"/>
                  </a:cubicBezTo>
                  <a:cubicBezTo>
                    <a:pt x="1874" y="2264"/>
                    <a:pt x="1367" y="1935"/>
                    <a:pt x="817" y="1741"/>
                  </a:cubicBezTo>
                  <a:lnTo>
                    <a:pt x="817" y="1741"/>
                  </a:lnTo>
                  <a:cubicBezTo>
                    <a:pt x="1691" y="846"/>
                    <a:pt x="2410" y="537"/>
                    <a:pt x="2975" y="537"/>
                  </a:cubicBezTo>
                  <a:cubicBezTo>
                    <a:pt x="3365" y="537"/>
                    <a:pt x="3755" y="683"/>
                    <a:pt x="4047" y="878"/>
                  </a:cubicBezTo>
                  <a:cubicBezTo>
                    <a:pt x="4535" y="1219"/>
                    <a:pt x="4925" y="1610"/>
                    <a:pt x="5266" y="2097"/>
                  </a:cubicBezTo>
                  <a:cubicBezTo>
                    <a:pt x="5364" y="2292"/>
                    <a:pt x="5461" y="2487"/>
                    <a:pt x="5559" y="2633"/>
                  </a:cubicBezTo>
                  <a:lnTo>
                    <a:pt x="5656" y="2828"/>
                  </a:lnTo>
                  <a:lnTo>
                    <a:pt x="5656" y="2865"/>
                  </a:lnTo>
                  <a:lnTo>
                    <a:pt x="5607" y="2877"/>
                  </a:lnTo>
                  <a:cubicBezTo>
                    <a:pt x="5688" y="2997"/>
                    <a:pt x="5801" y="3085"/>
                    <a:pt x="5920" y="3085"/>
                  </a:cubicBezTo>
                  <a:cubicBezTo>
                    <a:pt x="5946" y="3085"/>
                    <a:pt x="5972" y="3081"/>
                    <a:pt x="5998" y="3072"/>
                  </a:cubicBezTo>
                  <a:cubicBezTo>
                    <a:pt x="6193" y="3023"/>
                    <a:pt x="6290" y="2828"/>
                    <a:pt x="6193" y="2682"/>
                  </a:cubicBezTo>
                  <a:lnTo>
                    <a:pt x="6193" y="2682"/>
                  </a:lnTo>
                  <a:lnTo>
                    <a:pt x="6290" y="2731"/>
                  </a:lnTo>
                  <a:lnTo>
                    <a:pt x="6290" y="2682"/>
                  </a:lnTo>
                  <a:cubicBezTo>
                    <a:pt x="6046" y="2146"/>
                    <a:pt x="5705" y="1658"/>
                    <a:pt x="5364" y="1219"/>
                  </a:cubicBezTo>
                  <a:cubicBezTo>
                    <a:pt x="5071" y="878"/>
                    <a:pt x="4730" y="586"/>
                    <a:pt x="4389" y="342"/>
                  </a:cubicBezTo>
                  <a:cubicBezTo>
                    <a:pt x="3950" y="98"/>
                    <a:pt x="3511" y="1"/>
                    <a:pt x="3023" y="1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64"/>
            <p:cNvSpPr/>
            <p:nvPr/>
          </p:nvSpPr>
          <p:spPr>
            <a:xfrm>
              <a:off x="4234750" y="1714175"/>
              <a:ext cx="413225" cy="128400"/>
            </a:xfrm>
            <a:custGeom>
              <a:avLst/>
              <a:gdLst/>
              <a:ahLst/>
              <a:cxnLst/>
              <a:rect l="l" t="t" r="r" b="b"/>
              <a:pathLst>
                <a:path w="16529" h="5136" extrusionOk="0">
                  <a:moveTo>
                    <a:pt x="976" y="1"/>
                  </a:moveTo>
                  <a:cubicBezTo>
                    <a:pt x="488" y="976"/>
                    <a:pt x="1" y="2828"/>
                    <a:pt x="2048" y="3755"/>
                  </a:cubicBezTo>
                  <a:cubicBezTo>
                    <a:pt x="2552" y="3966"/>
                    <a:pt x="3078" y="4069"/>
                    <a:pt x="3598" y="4069"/>
                  </a:cubicBezTo>
                  <a:cubicBezTo>
                    <a:pt x="4638" y="4069"/>
                    <a:pt x="5656" y="3657"/>
                    <a:pt x="6436" y="2877"/>
                  </a:cubicBezTo>
                  <a:cubicBezTo>
                    <a:pt x="6471" y="2843"/>
                    <a:pt x="6518" y="2826"/>
                    <a:pt x="6566" y="2826"/>
                  </a:cubicBezTo>
                  <a:cubicBezTo>
                    <a:pt x="6654" y="2826"/>
                    <a:pt x="6746" y="2880"/>
                    <a:pt x="6778" y="2975"/>
                  </a:cubicBezTo>
                  <a:cubicBezTo>
                    <a:pt x="7050" y="4245"/>
                    <a:pt x="8208" y="5135"/>
                    <a:pt x="9507" y="5135"/>
                  </a:cubicBezTo>
                  <a:cubicBezTo>
                    <a:pt x="9604" y="5135"/>
                    <a:pt x="9702" y="5130"/>
                    <a:pt x="9800" y="5120"/>
                  </a:cubicBezTo>
                  <a:cubicBezTo>
                    <a:pt x="11263" y="5022"/>
                    <a:pt x="12531" y="4145"/>
                    <a:pt x="13018" y="2780"/>
                  </a:cubicBezTo>
                  <a:cubicBezTo>
                    <a:pt x="13054" y="2708"/>
                    <a:pt x="13142" y="2663"/>
                    <a:pt x="13225" y="2663"/>
                  </a:cubicBezTo>
                  <a:cubicBezTo>
                    <a:pt x="13255" y="2663"/>
                    <a:pt x="13285" y="2669"/>
                    <a:pt x="13311" y="2682"/>
                  </a:cubicBezTo>
                  <a:cubicBezTo>
                    <a:pt x="13610" y="2872"/>
                    <a:pt x="13954" y="2972"/>
                    <a:pt x="14302" y="2972"/>
                  </a:cubicBezTo>
                  <a:cubicBezTo>
                    <a:pt x="14578" y="2972"/>
                    <a:pt x="14856" y="2909"/>
                    <a:pt x="15115" y="2780"/>
                  </a:cubicBezTo>
                  <a:cubicBezTo>
                    <a:pt x="15700" y="2536"/>
                    <a:pt x="16187" y="2097"/>
                    <a:pt x="16529" y="1561"/>
                  </a:cubicBezTo>
                  <a:cubicBezTo>
                    <a:pt x="16334" y="1219"/>
                    <a:pt x="16090" y="976"/>
                    <a:pt x="15846" y="927"/>
                  </a:cubicBezTo>
                  <a:cubicBezTo>
                    <a:pt x="15755" y="909"/>
                    <a:pt x="15655" y="901"/>
                    <a:pt x="15544" y="901"/>
                  </a:cubicBezTo>
                  <a:cubicBezTo>
                    <a:pt x="14267" y="901"/>
                    <a:pt x="11679" y="1976"/>
                    <a:pt x="8281" y="1976"/>
                  </a:cubicBezTo>
                  <a:cubicBezTo>
                    <a:pt x="7064" y="1976"/>
                    <a:pt x="5742" y="1838"/>
                    <a:pt x="4340" y="1463"/>
                  </a:cubicBezTo>
                  <a:cubicBezTo>
                    <a:pt x="3121" y="1171"/>
                    <a:pt x="2000" y="683"/>
                    <a:pt x="9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64"/>
            <p:cNvSpPr/>
            <p:nvPr/>
          </p:nvSpPr>
          <p:spPr>
            <a:xfrm>
              <a:off x="4140900" y="1675850"/>
              <a:ext cx="530225" cy="277250"/>
            </a:xfrm>
            <a:custGeom>
              <a:avLst/>
              <a:gdLst/>
              <a:ahLst/>
              <a:cxnLst/>
              <a:rect l="l" t="t" r="r" b="b"/>
              <a:pathLst>
                <a:path w="21209" h="11090" extrusionOk="0">
                  <a:moveTo>
                    <a:pt x="3018" y="1"/>
                  </a:moveTo>
                  <a:cubicBezTo>
                    <a:pt x="2924" y="1"/>
                    <a:pt x="2819" y="53"/>
                    <a:pt x="2682" y="168"/>
                  </a:cubicBezTo>
                  <a:cubicBezTo>
                    <a:pt x="1024" y="1534"/>
                    <a:pt x="1" y="6945"/>
                    <a:pt x="3316" y="10017"/>
                  </a:cubicBezTo>
                  <a:cubicBezTo>
                    <a:pt x="3884" y="8882"/>
                    <a:pt x="5048" y="8113"/>
                    <a:pt x="6364" y="8113"/>
                  </a:cubicBezTo>
                  <a:cubicBezTo>
                    <a:pt x="6404" y="8113"/>
                    <a:pt x="6444" y="8114"/>
                    <a:pt x="6485" y="8116"/>
                  </a:cubicBezTo>
                  <a:cubicBezTo>
                    <a:pt x="9118" y="8311"/>
                    <a:pt x="10093" y="9529"/>
                    <a:pt x="10093" y="9529"/>
                  </a:cubicBezTo>
                  <a:cubicBezTo>
                    <a:pt x="10093" y="9529"/>
                    <a:pt x="10933" y="8570"/>
                    <a:pt x="12902" y="8570"/>
                  </a:cubicBezTo>
                  <a:cubicBezTo>
                    <a:pt x="13107" y="8570"/>
                    <a:pt x="13324" y="8580"/>
                    <a:pt x="13554" y="8603"/>
                  </a:cubicBezTo>
                  <a:cubicBezTo>
                    <a:pt x="15017" y="8701"/>
                    <a:pt x="15943" y="10066"/>
                    <a:pt x="16431" y="11090"/>
                  </a:cubicBezTo>
                  <a:cubicBezTo>
                    <a:pt x="21209" y="9042"/>
                    <a:pt x="21111" y="4751"/>
                    <a:pt x="20234" y="3094"/>
                  </a:cubicBezTo>
                  <a:lnTo>
                    <a:pt x="20234" y="3094"/>
                  </a:lnTo>
                  <a:cubicBezTo>
                    <a:pt x="19893" y="3630"/>
                    <a:pt x="19405" y="4069"/>
                    <a:pt x="18869" y="4313"/>
                  </a:cubicBezTo>
                  <a:cubicBezTo>
                    <a:pt x="18610" y="4442"/>
                    <a:pt x="18332" y="4505"/>
                    <a:pt x="18056" y="4505"/>
                  </a:cubicBezTo>
                  <a:cubicBezTo>
                    <a:pt x="17708" y="4505"/>
                    <a:pt x="17364" y="4405"/>
                    <a:pt x="17065" y="4215"/>
                  </a:cubicBezTo>
                  <a:cubicBezTo>
                    <a:pt x="17039" y="4202"/>
                    <a:pt x="17009" y="4196"/>
                    <a:pt x="16979" y="4196"/>
                  </a:cubicBezTo>
                  <a:cubicBezTo>
                    <a:pt x="16896" y="4196"/>
                    <a:pt x="16808" y="4241"/>
                    <a:pt x="16772" y="4313"/>
                  </a:cubicBezTo>
                  <a:cubicBezTo>
                    <a:pt x="16236" y="5678"/>
                    <a:pt x="15017" y="6555"/>
                    <a:pt x="13554" y="6653"/>
                  </a:cubicBezTo>
                  <a:cubicBezTo>
                    <a:pt x="13456" y="6663"/>
                    <a:pt x="13358" y="6668"/>
                    <a:pt x="13261" y="6668"/>
                  </a:cubicBezTo>
                  <a:cubicBezTo>
                    <a:pt x="11962" y="6668"/>
                    <a:pt x="10804" y="5778"/>
                    <a:pt x="10532" y="4508"/>
                  </a:cubicBezTo>
                  <a:cubicBezTo>
                    <a:pt x="10500" y="4413"/>
                    <a:pt x="10408" y="4359"/>
                    <a:pt x="10320" y="4359"/>
                  </a:cubicBezTo>
                  <a:cubicBezTo>
                    <a:pt x="10272" y="4359"/>
                    <a:pt x="10225" y="4376"/>
                    <a:pt x="10190" y="4410"/>
                  </a:cubicBezTo>
                  <a:cubicBezTo>
                    <a:pt x="9410" y="5190"/>
                    <a:pt x="8370" y="5602"/>
                    <a:pt x="7316" y="5602"/>
                  </a:cubicBezTo>
                  <a:cubicBezTo>
                    <a:pt x="6788" y="5602"/>
                    <a:pt x="6257" y="5499"/>
                    <a:pt x="5754" y="5288"/>
                  </a:cubicBezTo>
                  <a:cubicBezTo>
                    <a:pt x="3706" y="4361"/>
                    <a:pt x="4242" y="2509"/>
                    <a:pt x="4681" y="1534"/>
                  </a:cubicBezTo>
                  <a:cubicBezTo>
                    <a:pt x="3572" y="692"/>
                    <a:pt x="3363" y="1"/>
                    <a:pt x="3018" y="1"/>
                  </a:cubicBezTo>
                  <a:close/>
                </a:path>
              </a:pathLst>
            </a:custGeom>
            <a:solidFill>
              <a:srgbClr val="4D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64"/>
            <p:cNvSpPr/>
            <p:nvPr/>
          </p:nvSpPr>
          <p:spPr>
            <a:xfrm>
              <a:off x="4225000" y="1878675"/>
              <a:ext cx="326675" cy="103100"/>
            </a:xfrm>
            <a:custGeom>
              <a:avLst/>
              <a:gdLst/>
              <a:ahLst/>
              <a:cxnLst/>
              <a:rect l="l" t="t" r="r" b="b"/>
              <a:pathLst>
                <a:path w="13067" h="4124" extrusionOk="0">
                  <a:moveTo>
                    <a:pt x="3004" y="0"/>
                  </a:moveTo>
                  <a:cubicBezTo>
                    <a:pt x="1730" y="0"/>
                    <a:pt x="521" y="769"/>
                    <a:pt x="1" y="1904"/>
                  </a:cubicBezTo>
                  <a:cubicBezTo>
                    <a:pt x="1377" y="3236"/>
                    <a:pt x="3564" y="4124"/>
                    <a:pt x="6743" y="4124"/>
                  </a:cubicBezTo>
                  <a:cubicBezTo>
                    <a:pt x="7054" y="4124"/>
                    <a:pt x="7374" y="4115"/>
                    <a:pt x="7704" y="4098"/>
                  </a:cubicBezTo>
                  <a:cubicBezTo>
                    <a:pt x="9557" y="4049"/>
                    <a:pt x="11361" y="3659"/>
                    <a:pt x="13067" y="2977"/>
                  </a:cubicBezTo>
                  <a:cubicBezTo>
                    <a:pt x="12579" y="1953"/>
                    <a:pt x="11702" y="588"/>
                    <a:pt x="10190" y="490"/>
                  </a:cubicBezTo>
                  <a:cubicBezTo>
                    <a:pt x="9965" y="467"/>
                    <a:pt x="9751" y="457"/>
                    <a:pt x="9549" y="457"/>
                  </a:cubicBezTo>
                  <a:cubicBezTo>
                    <a:pt x="7609" y="457"/>
                    <a:pt x="6729" y="1416"/>
                    <a:pt x="6729" y="1416"/>
                  </a:cubicBezTo>
                  <a:cubicBezTo>
                    <a:pt x="6729" y="1416"/>
                    <a:pt x="5754" y="198"/>
                    <a:pt x="3121" y="3"/>
                  </a:cubicBezTo>
                  <a:cubicBezTo>
                    <a:pt x="3082" y="1"/>
                    <a:pt x="3043" y="0"/>
                    <a:pt x="3004" y="0"/>
                  </a:cubicBezTo>
                  <a:close/>
                </a:path>
              </a:pathLst>
            </a:custGeom>
            <a:solidFill>
              <a:srgbClr val="884A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64"/>
            <p:cNvSpPr/>
            <p:nvPr/>
          </p:nvSpPr>
          <p:spPr>
            <a:xfrm>
              <a:off x="4307525" y="1463475"/>
              <a:ext cx="213700" cy="220675"/>
            </a:xfrm>
            <a:custGeom>
              <a:avLst/>
              <a:gdLst/>
              <a:ahLst/>
              <a:cxnLst/>
              <a:rect l="l" t="t" r="r" b="b"/>
              <a:pathLst>
                <a:path w="8548" h="8827" extrusionOk="0">
                  <a:moveTo>
                    <a:pt x="7118" y="0"/>
                  </a:moveTo>
                  <a:cubicBezTo>
                    <a:pt x="5278" y="0"/>
                    <a:pt x="5172" y="4457"/>
                    <a:pt x="4382" y="4457"/>
                  </a:cubicBezTo>
                  <a:cubicBezTo>
                    <a:pt x="4342" y="4457"/>
                    <a:pt x="4301" y="4446"/>
                    <a:pt x="4257" y="4422"/>
                  </a:cubicBezTo>
                  <a:cubicBezTo>
                    <a:pt x="3602" y="4094"/>
                    <a:pt x="2991" y="3569"/>
                    <a:pt x="2262" y="3569"/>
                  </a:cubicBezTo>
                  <a:cubicBezTo>
                    <a:pt x="1905" y="3569"/>
                    <a:pt x="1520" y="3695"/>
                    <a:pt x="1088" y="4032"/>
                  </a:cubicBezTo>
                  <a:cubicBezTo>
                    <a:pt x="0" y="4868"/>
                    <a:pt x="2501" y="8826"/>
                    <a:pt x="4619" y="8826"/>
                  </a:cubicBezTo>
                  <a:cubicBezTo>
                    <a:pt x="4970" y="8826"/>
                    <a:pt x="5310" y="8718"/>
                    <a:pt x="5622" y="8468"/>
                  </a:cubicBezTo>
                  <a:cubicBezTo>
                    <a:pt x="7767" y="6762"/>
                    <a:pt x="8547" y="424"/>
                    <a:pt x="7572" y="83"/>
                  </a:cubicBezTo>
                  <a:cubicBezTo>
                    <a:pt x="7410" y="26"/>
                    <a:pt x="7259" y="0"/>
                    <a:pt x="7118" y="0"/>
                  </a:cubicBezTo>
                  <a:close/>
                </a:path>
              </a:pathLst>
            </a:custGeom>
            <a:solidFill>
              <a:srgbClr val="6737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64"/>
            <p:cNvSpPr/>
            <p:nvPr/>
          </p:nvSpPr>
          <p:spPr>
            <a:xfrm>
              <a:off x="4650400" y="1565475"/>
              <a:ext cx="169450" cy="163875"/>
            </a:xfrm>
            <a:custGeom>
              <a:avLst/>
              <a:gdLst/>
              <a:ahLst/>
              <a:cxnLst/>
              <a:rect l="l" t="t" r="r" b="b"/>
              <a:pathLst>
                <a:path w="6778" h="6555" extrusionOk="0">
                  <a:moveTo>
                    <a:pt x="4096" y="0"/>
                  </a:moveTo>
                  <a:cubicBezTo>
                    <a:pt x="3364" y="0"/>
                    <a:pt x="2682" y="342"/>
                    <a:pt x="2194" y="878"/>
                  </a:cubicBezTo>
                  <a:cubicBezTo>
                    <a:pt x="1463" y="1658"/>
                    <a:pt x="878" y="2584"/>
                    <a:pt x="536" y="3608"/>
                  </a:cubicBezTo>
                  <a:cubicBezTo>
                    <a:pt x="341" y="4096"/>
                    <a:pt x="146" y="4681"/>
                    <a:pt x="49" y="5217"/>
                  </a:cubicBezTo>
                  <a:cubicBezTo>
                    <a:pt x="0" y="5364"/>
                    <a:pt x="98" y="5559"/>
                    <a:pt x="244" y="5559"/>
                  </a:cubicBezTo>
                  <a:cubicBezTo>
                    <a:pt x="278" y="5567"/>
                    <a:pt x="311" y="5571"/>
                    <a:pt x="343" y="5571"/>
                  </a:cubicBezTo>
                  <a:cubicBezTo>
                    <a:pt x="488" y="5571"/>
                    <a:pt x="594" y="5484"/>
                    <a:pt x="634" y="5364"/>
                  </a:cubicBezTo>
                  <a:lnTo>
                    <a:pt x="634" y="5315"/>
                  </a:lnTo>
                  <a:cubicBezTo>
                    <a:pt x="829" y="4437"/>
                    <a:pt x="1170" y="3560"/>
                    <a:pt x="1609" y="2731"/>
                  </a:cubicBezTo>
                  <a:cubicBezTo>
                    <a:pt x="1853" y="2146"/>
                    <a:pt x="2243" y="1658"/>
                    <a:pt x="2682" y="1219"/>
                  </a:cubicBezTo>
                  <a:cubicBezTo>
                    <a:pt x="3072" y="829"/>
                    <a:pt x="3559" y="634"/>
                    <a:pt x="4096" y="634"/>
                  </a:cubicBezTo>
                  <a:lnTo>
                    <a:pt x="4437" y="634"/>
                  </a:lnTo>
                  <a:cubicBezTo>
                    <a:pt x="4729" y="683"/>
                    <a:pt x="5022" y="829"/>
                    <a:pt x="5266" y="1024"/>
                  </a:cubicBezTo>
                  <a:cubicBezTo>
                    <a:pt x="5607" y="1317"/>
                    <a:pt x="5802" y="1707"/>
                    <a:pt x="5948" y="2194"/>
                  </a:cubicBezTo>
                  <a:cubicBezTo>
                    <a:pt x="6046" y="2682"/>
                    <a:pt x="6143" y="3218"/>
                    <a:pt x="6095" y="3755"/>
                  </a:cubicBezTo>
                  <a:cubicBezTo>
                    <a:pt x="6095" y="4340"/>
                    <a:pt x="6046" y="4876"/>
                    <a:pt x="5997" y="5461"/>
                  </a:cubicBezTo>
                  <a:cubicBezTo>
                    <a:pt x="5948" y="5656"/>
                    <a:pt x="5899" y="5851"/>
                    <a:pt x="5899" y="5949"/>
                  </a:cubicBezTo>
                  <a:lnTo>
                    <a:pt x="5851" y="6095"/>
                  </a:lnTo>
                  <a:lnTo>
                    <a:pt x="5851" y="6144"/>
                  </a:lnTo>
                  <a:cubicBezTo>
                    <a:pt x="5794" y="6399"/>
                    <a:pt x="5984" y="6555"/>
                    <a:pt x="6173" y="6555"/>
                  </a:cubicBezTo>
                  <a:cubicBezTo>
                    <a:pt x="6309" y="6555"/>
                    <a:pt x="6444" y="6474"/>
                    <a:pt x="6485" y="6290"/>
                  </a:cubicBezTo>
                  <a:cubicBezTo>
                    <a:pt x="6631" y="5461"/>
                    <a:pt x="6728" y="4632"/>
                    <a:pt x="6728" y="3755"/>
                  </a:cubicBezTo>
                  <a:cubicBezTo>
                    <a:pt x="6777" y="2975"/>
                    <a:pt x="6631" y="2194"/>
                    <a:pt x="6338" y="1463"/>
                  </a:cubicBezTo>
                  <a:cubicBezTo>
                    <a:pt x="6192" y="1122"/>
                    <a:pt x="5948" y="781"/>
                    <a:pt x="5656" y="537"/>
                  </a:cubicBezTo>
                  <a:cubicBezTo>
                    <a:pt x="5363" y="293"/>
                    <a:pt x="4973" y="98"/>
                    <a:pt x="4534" y="49"/>
                  </a:cubicBezTo>
                  <a:cubicBezTo>
                    <a:pt x="4388" y="0"/>
                    <a:pt x="4242" y="0"/>
                    <a:pt x="4096" y="0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64"/>
            <p:cNvSpPr/>
            <p:nvPr/>
          </p:nvSpPr>
          <p:spPr>
            <a:xfrm>
              <a:off x="4216475" y="1443400"/>
              <a:ext cx="134100" cy="111775"/>
            </a:xfrm>
            <a:custGeom>
              <a:avLst/>
              <a:gdLst/>
              <a:ahLst/>
              <a:cxnLst/>
              <a:rect l="l" t="t" r="r" b="b"/>
              <a:pathLst>
                <a:path w="5364" h="4471" extrusionOk="0">
                  <a:moveTo>
                    <a:pt x="2895" y="0"/>
                  </a:moveTo>
                  <a:cubicBezTo>
                    <a:pt x="2841" y="0"/>
                    <a:pt x="2786" y="3"/>
                    <a:pt x="2731" y="8"/>
                  </a:cubicBezTo>
                  <a:lnTo>
                    <a:pt x="2536" y="8"/>
                  </a:lnTo>
                  <a:cubicBezTo>
                    <a:pt x="2048" y="8"/>
                    <a:pt x="1560" y="154"/>
                    <a:pt x="1170" y="495"/>
                  </a:cubicBezTo>
                  <a:cubicBezTo>
                    <a:pt x="683" y="934"/>
                    <a:pt x="342" y="1519"/>
                    <a:pt x="195" y="2153"/>
                  </a:cubicBezTo>
                  <a:cubicBezTo>
                    <a:pt x="49" y="2689"/>
                    <a:pt x="0" y="3177"/>
                    <a:pt x="0" y="3713"/>
                  </a:cubicBezTo>
                  <a:lnTo>
                    <a:pt x="0" y="4201"/>
                  </a:lnTo>
                  <a:cubicBezTo>
                    <a:pt x="23" y="4384"/>
                    <a:pt x="164" y="4470"/>
                    <a:pt x="307" y="4470"/>
                  </a:cubicBezTo>
                  <a:cubicBezTo>
                    <a:pt x="469" y="4470"/>
                    <a:pt x="634" y="4359"/>
                    <a:pt x="634" y="4152"/>
                  </a:cubicBezTo>
                  <a:lnTo>
                    <a:pt x="634" y="3762"/>
                  </a:lnTo>
                  <a:cubicBezTo>
                    <a:pt x="634" y="3080"/>
                    <a:pt x="732" y="2446"/>
                    <a:pt x="975" y="1812"/>
                  </a:cubicBezTo>
                  <a:cubicBezTo>
                    <a:pt x="1073" y="1471"/>
                    <a:pt x="1317" y="1178"/>
                    <a:pt x="1560" y="983"/>
                  </a:cubicBezTo>
                  <a:cubicBezTo>
                    <a:pt x="1853" y="739"/>
                    <a:pt x="2243" y="593"/>
                    <a:pt x="2584" y="593"/>
                  </a:cubicBezTo>
                  <a:lnTo>
                    <a:pt x="2731" y="593"/>
                  </a:lnTo>
                  <a:cubicBezTo>
                    <a:pt x="3121" y="593"/>
                    <a:pt x="3511" y="739"/>
                    <a:pt x="3852" y="934"/>
                  </a:cubicBezTo>
                  <a:cubicBezTo>
                    <a:pt x="4242" y="1276"/>
                    <a:pt x="4486" y="1666"/>
                    <a:pt x="4583" y="2153"/>
                  </a:cubicBezTo>
                  <a:cubicBezTo>
                    <a:pt x="4681" y="2494"/>
                    <a:pt x="4730" y="2836"/>
                    <a:pt x="4730" y="3177"/>
                  </a:cubicBezTo>
                  <a:lnTo>
                    <a:pt x="4730" y="3226"/>
                  </a:lnTo>
                  <a:cubicBezTo>
                    <a:pt x="4730" y="3372"/>
                    <a:pt x="4876" y="3518"/>
                    <a:pt x="5022" y="3518"/>
                  </a:cubicBezTo>
                  <a:cubicBezTo>
                    <a:pt x="5217" y="3518"/>
                    <a:pt x="5315" y="3421"/>
                    <a:pt x="5363" y="3226"/>
                  </a:cubicBezTo>
                  <a:lnTo>
                    <a:pt x="5363" y="3177"/>
                  </a:lnTo>
                  <a:cubicBezTo>
                    <a:pt x="5363" y="2592"/>
                    <a:pt x="5217" y="2007"/>
                    <a:pt x="4973" y="1471"/>
                  </a:cubicBezTo>
                  <a:cubicBezTo>
                    <a:pt x="4827" y="1081"/>
                    <a:pt x="4535" y="691"/>
                    <a:pt x="4193" y="447"/>
                  </a:cubicBezTo>
                  <a:cubicBezTo>
                    <a:pt x="3800" y="184"/>
                    <a:pt x="3367" y="0"/>
                    <a:pt x="2895" y="0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64"/>
            <p:cNvSpPr/>
            <p:nvPr/>
          </p:nvSpPr>
          <p:spPr>
            <a:xfrm>
              <a:off x="4803975" y="1449775"/>
              <a:ext cx="142625" cy="152300"/>
            </a:xfrm>
            <a:custGeom>
              <a:avLst/>
              <a:gdLst/>
              <a:ahLst/>
              <a:cxnLst/>
              <a:rect l="l" t="t" r="r" b="b"/>
              <a:pathLst>
                <a:path w="5705" h="6092" extrusionOk="0">
                  <a:moveTo>
                    <a:pt x="1579" y="0"/>
                  </a:moveTo>
                  <a:cubicBezTo>
                    <a:pt x="1481" y="0"/>
                    <a:pt x="1393" y="15"/>
                    <a:pt x="1317" y="45"/>
                  </a:cubicBezTo>
                  <a:cubicBezTo>
                    <a:pt x="0" y="484"/>
                    <a:pt x="1755" y="387"/>
                    <a:pt x="3121" y="1557"/>
                  </a:cubicBezTo>
                  <a:cubicBezTo>
                    <a:pt x="4486" y="2727"/>
                    <a:pt x="4681" y="5214"/>
                    <a:pt x="5071" y="6091"/>
                  </a:cubicBezTo>
                  <a:cubicBezTo>
                    <a:pt x="5412" y="5847"/>
                    <a:pt x="5705" y="4092"/>
                    <a:pt x="4681" y="2337"/>
                  </a:cubicBezTo>
                  <a:cubicBezTo>
                    <a:pt x="3939" y="1071"/>
                    <a:pt x="2415" y="0"/>
                    <a:pt x="1579" y="0"/>
                  </a:cubicBezTo>
                  <a:close/>
                </a:path>
              </a:pathLst>
            </a:custGeom>
            <a:solidFill>
              <a:srgbClr val="EE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64"/>
            <p:cNvSpPr/>
            <p:nvPr/>
          </p:nvSpPr>
          <p:spPr>
            <a:xfrm>
              <a:off x="4248150" y="1336975"/>
              <a:ext cx="154825" cy="74950"/>
            </a:xfrm>
            <a:custGeom>
              <a:avLst/>
              <a:gdLst/>
              <a:ahLst/>
              <a:cxnLst/>
              <a:rect l="l" t="t" r="r" b="b"/>
              <a:pathLst>
                <a:path w="6193" h="2998" extrusionOk="0">
                  <a:moveTo>
                    <a:pt x="4271" y="1"/>
                  </a:moveTo>
                  <a:cubicBezTo>
                    <a:pt x="2599" y="1"/>
                    <a:pt x="93" y="2442"/>
                    <a:pt x="1" y="2997"/>
                  </a:cubicBezTo>
                  <a:cubicBezTo>
                    <a:pt x="927" y="2510"/>
                    <a:pt x="2390" y="1145"/>
                    <a:pt x="4535" y="901"/>
                  </a:cubicBezTo>
                  <a:cubicBezTo>
                    <a:pt x="5705" y="803"/>
                    <a:pt x="6193" y="365"/>
                    <a:pt x="4535" y="23"/>
                  </a:cubicBezTo>
                  <a:cubicBezTo>
                    <a:pt x="4450" y="8"/>
                    <a:pt x="4362" y="1"/>
                    <a:pt x="4271" y="1"/>
                  </a:cubicBezTo>
                  <a:close/>
                </a:path>
              </a:pathLst>
            </a:custGeom>
            <a:solidFill>
              <a:srgbClr val="EE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64"/>
            <p:cNvSpPr/>
            <p:nvPr/>
          </p:nvSpPr>
          <p:spPr>
            <a:xfrm>
              <a:off x="4261575" y="2209225"/>
              <a:ext cx="994625" cy="1272225"/>
            </a:xfrm>
            <a:custGeom>
              <a:avLst/>
              <a:gdLst/>
              <a:ahLst/>
              <a:cxnLst/>
              <a:rect l="l" t="t" r="r" b="b"/>
              <a:pathLst>
                <a:path w="39785" h="50889" extrusionOk="0">
                  <a:moveTo>
                    <a:pt x="30357" y="0"/>
                  </a:moveTo>
                  <a:cubicBezTo>
                    <a:pt x="29206" y="0"/>
                    <a:pt x="28012" y="316"/>
                    <a:pt x="26816" y="1017"/>
                  </a:cubicBezTo>
                  <a:cubicBezTo>
                    <a:pt x="21599" y="4040"/>
                    <a:pt x="21794" y="7355"/>
                    <a:pt x="21940" y="15302"/>
                  </a:cubicBezTo>
                  <a:cubicBezTo>
                    <a:pt x="22135" y="23249"/>
                    <a:pt x="14822" y="42947"/>
                    <a:pt x="4876" y="44263"/>
                  </a:cubicBezTo>
                  <a:cubicBezTo>
                    <a:pt x="4242" y="44360"/>
                    <a:pt x="3608" y="44360"/>
                    <a:pt x="2974" y="44360"/>
                  </a:cubicBezTo>
                  <a:cubicBezTo>
                    <a:pt x="2807" y="44360"/>
                    <a:pt x="2645" y="44359"/>
                    <a:pt x="2490" y="44359"/>
                  </a:cubicBezTo>
                  <a:cubicBezTo>
                    <a:pt x="1562" y="44359"/>
                    <a:pt x="906" y="44395"/>
                    <a:pt x="1073" y="44897"/>
                  </a:cubicBezTo>
                  <a:cubicBezTo>
                    <a:pt x="1268" y="45531"/>
                    <a:pt x="2877" y="46067"/>
                    <a:pt x="2877" y="46067"/>
                  </a:cubicBezTo>
                  <a:cubicBezTo>
                    <a:pt x="2877" y="46067"/>
                    <a:pt x="0" y="47822"/>
                    <a:pt x="585" y="48407"/>
                  </a:cubicBezTo>
                  <a:cubicBezTo>
                    <a:pt x="740" y="48538"/>
                    <a:pt x="965" y="48588"/>
                    <a:pt x="1216" y="48588"/>
                  </a:cubicBezTo>
                  <a:cubicBezTo>
                    <a:pt x="1993" y="48588"/>
                    <a:pt x="3023" y="48115"/>
                    <a:pt x="3023" y="48115"/>
                  </a:cubicBezTo>
                  <a:lnTo>
                    <a:pt x="3023" y="48115"/>
                  </a:lnTo>
                  <a:cubicBezTo>
                    <a:pt x="3023" y="48115"/>
                    <a:pt x="585" y="49626"/>
                    <a:pt x="1658" y="49772"/>
                  </a:cubicBezTo>
                  <a:cubicBezTo>
                    <a:pt x="1769" y="49780"/>
                    <a:pt x="1879" y="49784"/>
                    <a:pt x="1990" y="49784"/>
                  </a:cubicBezTo>
                  <a:cubicBezTo>
                    <a:pt x="2561" y="49784"/>
                    <a:pt x="3126" y="49676"/>
                    <a:pt x="3657" y="49431"/>
                  </a:cubicBezTo>
                  <a:lnTo>
                    <a:pt x="3657" y="49431"/>
                  </a:lnTo>
                  <a:cubicBezTo>
                    <a:pt x="3656" y="49431"/>
                    <a:pt x="2243" y="50211"/>
                    <a:pt x="2877" y="50650"/>
                  </a:cubicBezTo>
                  <a:cubicBezTo>
                    <a:pt x="3046" y="50759"/>
                    <a:pt x="3865" y="50888"/>
                    <a:pt x="5168" y="50888"/>
                  </a:cubicBezTo>
                  <a:cubicBezTo>
                    <a:pt x="9121" y="50888"/>
                    <a:pt x="17529" y="49694"/>
                    <a:pt x="25743" y="43093"/>
                  </a:cubicBezTo>
                  <a:cubicBezTo>
                    <a:pt x="36664" y="34366"/>
                    <a:pt x="39784" y="19105"/>
                    <a:pt x="39492" y="11646"/>
                  </a:cubicBezTo>
                  <a:cubicBezTo>
                    <a:pt x="39295" y="5616"/>
                    <a:pt x="35211" y="0"/>
                    <a:pt x="30357" y="0"/>
                  </a:cubicBezTo>
                  <a:close/>
                </a:path>
              </a:pathLst>
            </a:custGeom>
            <a:solidFill>
              <a:srgbClr val="784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64"/>
            <p:cNvSpPr/>
            <p:nvPr/>
          </p:nvSpPr>
          <p:spPr>
            <a:xfrm>
              <a:off x="4545575" y="2207825"/>
              <a:ext cx="704525" cy="1254250"/>
            </a:xfrm>
            <a:custGeom>
              <a:avLst/>
              <a:gdLst/>
              <a:ahLst/>
              <a:cxnLst/>
              <a:rect l="l" t="t" r="r" b="b"/>
              <a:pathLst>
                <a:path w="28181" h="50170" extrusionOk="0">
                  <a:moveTo>
                    <a:pt x="18966" y="0"/>
                  </a:moveTo>
                  <a:lnTo>
                    <a:pt x="18966" y="49"/>
                  </a:lnTo>
                  <a:cubicBezTo>
                    <a:pt x="18137" y="49"/>
                    <a:pt x="17308" y="195"/>
                    <a:pt x="16528" y="537"/>
                  </a:cubicBezTo>
                  <a:cubicBezTo>
                    <a:pt x="19307" y="1804"/>
                    <a:pt x="23988" y="5120"/>
                    <a:pt x="23939" y="13311"/>
                  </a:cubicBezTo>
                  <a:cubicBezTo>
                    <a:pt x="23841" y="23939"/>
                    <a:pt x="16967" y="42661"/>
                    <a:pt x="0" y="50170"/>
                  </a:cubicBezTo>
                  <a:cubicBezTo>
                    <a:pt x="5266" y="48951"/>
                    <a:pt x="10190" y="46513"/>
                    <a:pt x="14383" y="43149"/>
                  </a:cubicBezTo>
                  <a:cubicBezTo>
                    <a:pt x="24914" y="34714"/>
                    <a:pt x="28181" y="20283"/>
                    <a:pt x="28181" y="12531"/>
                  </a:cubicBezTo>
                  <a:lnTo>
                    <a:pt x="28181" y="11653"/>
                  </a:lnTo>
                  <a:cubicBezTo>
                    <a:pt x="27986" y="5607"/>
                    <a:pt x="23841" y="0"/>
                    <a:pt x="18966" y="0"/>
                  </a:cubicBezTo>
                  <a:close/>
                </a:path>
              </a:pathLst>
            </a:custGeom>
            <a:solidFill>
              <a:srgbClr val="784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64"/>
            <p:cNvSpPr/>
            <p:nvPr/>
          </p:nvSpPr>
          <p:spPr>
            <a:xfrm>
              <a:off x="4289600" y="2237075"/>
              <a:ext cx="638725" cy="1098250"/>
            </a:xfrm>
            <a:custGeom>
              <a:avLst/>
              <a:gdLst/>
              <a:ahLst/>
              <a:cxnLst/>
              <a:rect l="l" t="t" r="r" b="b"/>
              <a:pathLst>
                <a:path w="25549" h="43930" extrusionOk="0">
                  <a:moveTo>
                    <a:pt x="25500" y="1"/>
                  </a:moveTo>
                  <a:cubicBezTo>
                    <a:pt x="21453" y="2438"/>
                    <a:pt x="20819" y="5071"/>
                    <a:pt x="20819" y="10190"/>
                  </a:cubicBezTo>
                  <a:cubicBezTo>
                    <a:pt x="20819" y="11409"/>
                    <a:pt x="20819" y="12677"/>
                    <a:pt x="20868" y="14140"/>
                  </a:cubicBezTo>
                  <a:lnTo>
                    <a:pt x="20868" y="14432"/>
                  </a:lnTo>
                  <a:cubicBezTo>
                    <a:pt x="20868" y="22574"/>
                    <a:pt x="13603" y="41881"/>
                    <a:pt x="3804" y="43149"/>
                  </a:cubicBezTo>
                  <a:cubicBezTo>
                    <a:pt x="3365" y="43198"/>
                    <a:pt x="2926" y="43198"/>
                    <a:pt x="2487" y="43198"/>
                  </a:cubicBezTo>
                  <a:lnTo>
                    <a:pt x="1317" y="43198"/>
                  </a:lnTo>
                  <a:cubicBezTo>
                    <a:pt x="634" y="43198"/>
                    <a:pt x="147" y="43246"/>
                    <a:pt x="1" y="43490"/>
                  </a:cubicBezTo>
                  <a:cubicBezTo>
                    <a:pt x="781" y="43783"/>
                    <a:pt x="1610" y="43929"/>
                    <a:pt x="2438" y="43929"/>
                  </a:cubicBezTo>
                  <a:cubicBezTo>
                    <a:pt x="4730" y="43929"/>
                    <a:pt x="8289" y="42905"/>
                    <a:pt x="12774" y="38420"/>
                  </a:cubicBezTo>
                  <a:cubicBezTo>
                    <a:pt x="22867" y="28376"/>
                    <a:pt x="22135" y="11751"/>
                    <a:pt x="21940" y="6924"/>
                  </a:cubicBezTo>
                  <a:cubicBezTo>
                    <a:pt x="21794" y="4145"/>
                    <a:pt x="23159" y="1512"/>
                    <a:pt x="25548" y="1"/>
                  </a:cubicBezTo>
                  <a:close/>
                </a:path>
              </a:pathLst>
            </a:custGeom>
            <a:solidFill>
              <a:srgbClr val="9E75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64"/>
            <p:cNvSpPr/>
            <p:nvPr/>
          </p:nvSpPr>
          <p:spPr>
            <a:xfrm>
              <a:off x="5070175" y="2214450"/>
              <a:ext cx="277450" cy="238575"/>
            </a:xfrm>
            <a:custGeom>
              <a:avLst/>
              <a:gdLst/>
              <a:ahLst/>
              <a:cxnLst/>
              <a:rect l="l" t="t" r="r" b="b"/>
              <a:pathLst>
                <a:path w="11098" h="9543" extrusionOk="0">
                  <a:moveTo>
                    <a:pt x="929" y="1"/>
                  </a:moveTo>
                  <a:cubicBezTo>
                    <a:pt x="336" y="1"/>
                    <a:pt x="0" y="171"/>
                    <a:pt x="225" y="564"/>
                  </a:cubicBezTo>
                  <a:cubicBezTo>
                    <a:pt x="810" y="1637"/>
                    <a:pt x="3735" y="1783"/>
                    <a:pt x="3150" y="2173"/>
                  </a:cubicBezTo>
                  <a:cubicBezTo>
                    <a:pt x="2272" y="2758"/>
                    <a:pt x="663" y="5830"/>
                    <a:pt x="1151" y="6756"/>
                  </a:cubicBezTo>
                  <a:cubicBezTo>
                    <a:pt x="1248" y="6927"/>
                    <a:pt x="1369" y="6999"/>
                    <a:pt x="1505" y="6999"/>
                  </a:cubicBezTo>
                  <a:cubicBezTo>
                    <a:pt x="2173" y="6999"/>
                    <a:pt x="3201" y="5267"/>
                    <a:pt x="3440" y="4848"/>
                  </a:cubicBezTo>
                  <a:lnTo>
                    <a:pt x="3440" y="4848"/>
                  </a:lnTo>
                  <a:cubicBezTo>
                    <a:pt x="3143" y="5387"/>
                    <a:pt x="1684" y="8169"/>
                    <a:pt x="3004" y="8609"/>
                  </a:cubicBezTo>
                  <a:cubicBezTo>
                    <a:pt x="3028" y="8619"/>
                    <a:pt x="3055" y="8624"/>
                    <a:pt x="3083" y="8624"/>
                  </a:cubicBezTo>
                  <a:cubicBezTo>
                    <a:pt x="3721" y="8624"/>
                    <a:pt x="5197" y="6074"/>
                    <a:pt x="5198" y="6074"/>
                  </a:cubicBezTo>
                  <a:lnTo>
                    <a:pt x="5198" y="6074"/>
                  </a:lnTo>
                  <a:cubicBezTo>
                    <a:pt x="5197" y="6074"/>
                    <a:pt x="3856" y="9543"/>
                    <a:pt x="5003" y="9543"/>
                  </a:cubicBezTo>
                  <a:cubicBezTo>
                    <a:pt x="5034" y="9543"/>
                    <a:pt x="5066" y="9540"/>
                    <a:pt x="5100" y="9535"/>
                  </a:cubicBezTo>
                  <a:cubicBezTo>
                    <a:pt x="6417" y="9389"/>
                    <a:pt x="11097" y="5440"/>
                    <a:pt x="4515" y="1101"/>
                  </a:cubicBezTo>
                  <a:cubicBezTo>
                    <a:pt x="3494" y="440"/>
                    <a:pt x="1880" y="1"/>
                    <a:pt x="929" y="1"/>
                  </a:cubicBezTo>
                  <a:close/>
                </a:path>
              </a:pathLst>
            </a:custGeom>
            <a:solidFill>
              <a:srgbClr val="82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64"/>
            <p:cNvSpPr/>
            <p:nvPr/>
          </p:nvSpPr>
          <p:spPr>
            <a:xfrm>
              <a:off x="5253725" y="782950"/>
              <a:ext cx="31725" cy="12225"/>
            </a:xfrm>
            <a:custGeom>
              <a:avLst/>
              <a:gdLst/>
              <a:ahLst/>
              <a:cxnLst/>
              <a:rect l="l" t="t" r="r" b="b"/>
              <a:pathLst>
                <a:path w="1269" h="489" extrusionOk="0">
                  <a:moveTo>
                    <a:pt x="1269" y="1"/>
                  </a:moveTo>
                  <a:cubicBezTo>
                    <a:pt x="830" y="49"/>
                    <a:pt x="391" y="147"/>
                    <a:pt x="1" y="342"/>
                  </a:cubicBezTo>
                  <a:lnTo>
                    <a:pt x="245" y="488"/>
                  </a:lnTo>
                  <a:cubicBezTo>
                    <a:pt x="293" y="488"/>
                    <a:pt x="391" y="439"/>
                    <a:pt x="488" y="439"/>
                  </a:cubicBezTo>
                  <a:cubicBezTo>
                    <a:pt x="732" y="293"/>
                    <a:pt x="1025" y="147"/>
                    <a:pt x="1269" y="1"/>
                  </a:cubicBezTo>
                  <a:close/>
                </a:path>
              </a:pathLst>
            </a:custGeom>
            <a:solidFill>
              <a:srgbClr val="FE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64"/>
            <p:cNvSpPr/>
            <p:nvPr/>
          </p:nvSpPr>
          <p:spPr>
            <a:xfrm>
              <a:off x="5647425" y="4776000"/>
              <a:ext cx="338875" cy="494425"/>
            </a:xfrm>
            <a:custGeom>
              <a:avLst/>
              <a:gdLst/>
              <a:ahLst/>
              <a:cxnLst/>
              <a:rect l="l" t="t" r="r" b="b"/>
              <a:pathLst>
                <a:path w="13555" h="19777" extrusionOk="0">
                  <a:moveTo>
                    <a:pt x="11751" y="1"/>
                  </a:moveTo>
                  <a:lnTo>
                    <a:pt x="7460" y="196"/>
                  </a:lnTo>
                  <a:lnTo>
                    <a:pt x="10288" y="14189"/>
                  </a:lnTo>
                  <a:cubicBezTo>
                    <a:pt x="10483" y="14871"/>
                    <a:pt x="10044" y="15554"/>
                    <a:pt x="9362" y="15700"/>
                  </a:cubicBezTo>
                  <a:lnTo>
                    <a:pt x="1" y="17796"/>
                  </a:lnTo>
                  <a:cubicBezTo>
                    <a:pt x="317" y="18547"/>
                    <a:pt x="1208" y="19777"/>
                    <a:pt x="3660" y="19777"/>
                  </a:cubicBezTo>
                  <a:cubicBezTo>
                    <a:pt x="4235" y="19777"/>
                    <a:pt x="4897" y="19709"/>
                    <a:pt x="5656" y="19552"/>
                  </a:cubicBezTo>
                  <a:cubicBezTo>
                    <a:pt x="8484" y="18967"/>
                    <a:pt x="11166" y="17845"/>
                    <a:pt x="13555" y="16285"/>
                  </a:cubicBezTo>
                  <a:lnTo>
                    <a:pt x="11751" y="1"/>
                  </a:lnTo>
                  <a:close/>
                </a:path>
              </a:pathLst>
            </a:custGeom>
            <a:solidFill>
              <a:srgbClr val="9E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64"/>
            <p:cNvSpPr/>
            <p:nvPr/>
          </p:nvSpPr>
          <p:spPr>
            <a:xfrm>
              <a:off x="5702275" y="4791850"/>
              <a:ext cx="256000" cy="477825"/>
            </a:xfrm>
            <a:custGeom>
              <a:avLst/>
              <a:gdLst/>
              <a:ahLst/>
              <a:cxnLst/>
              <a:rect l="l" t="t" r="r" b="b"/>
              <a:pathLst>
                <a:path w="10240" h="19113" extrusionOk="0">
                  <a:moveTo>
                    <a:pt x="5608" y="1"/>
                  </a:moveTo>
                  <a:lnTo>
                    <a:pt x="6924" y="537"/>
                  </a:lnTo>
                  <a:lnTo>
                    <a:pt x="9459" y="14383"/>
                  </a:lnTo>
                  <a:cubicBezTo>
                    <a:pt x="9557" y="15261"/>
                    <a:pt x="9020" y="16139"/>
                    <a:pt x="8143" y="16431"/>
                  </a:cubicBezTo>
                  <a:lnTo>
                    <a:pt x="1" y="18966"/>
                  </a:lnTo>
                  <a:cubicBezTo>
                    <a:pt x="488" y="19064"/>
                    <a:pt x="927" y="19113"/>
                    <a:pt x="1415" y="19113"/>
                  </a:cubicBezTo>
                  <a:cubicBezTo>
                    <a:pt x="1951" y="19113"/>
                    <a:pt x="2536" y="19064"/>
                    <a:pt x="3121" y="18966"/>
                  </a:cubicBezTo>
                  <a:lnTo>
                    <a:pt x="3462" y="18966"/>
                  </a:lnTo>
                  <a:cubicBezTo>
                    <a:pt x="5608" y="18528"/>
                    <a:pt x="7655" y="17747"/>
                    <a:pt x="9605" y="16724"/>
                  </a:cubicBezTo>
                  <a:lnTo>
                    <a:pt x="9752" y="15456"/>
                  </a:lnTo>
                  <a:cubicBezTo>
                    <a:pt x="9752" y="15310"/>
                    <a:pt x="9898" y="15163"/>
                    <a:pt x="10093" y="15163"/>
                  </a:cubicBezTo>
                  <a:lnTo>
                    <a:pt x="10239" y="6388"/>
                  </a:lnTo>
                  <a:lnTo>
                    <a:pt x="9557" y="1"/>
                  </a:lnTo>
                  <a:close/>
                </a:path>
              </a:pathLst>
            </a:custGeom>
            <a:solidFill>
              <a:srgbClr val="9D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64"/>
            <p:cNvSpPr/>
            <p:nvPr/>
          </p:nvSpPr>
          <p:spPr>
            <a:xfrm>
              <a:off x="5646225" y="4791850"/>
              <a:ext cx="268175" cy="432725"/>
            </a:xfrm>
            <a:custGeom>
              <a:avLst/>
              <a:gdLst/>
              <a:ahLst/>
              <a:cxnLst/>
              <a:rect l="l" t="t" r="r" b="b"/>
              <a:pathLst>
                <a:path w="10727" h="17309" extrusionOk="0">
                  <a:moveTo>
                    <a:pt x="7557" y="1"/>
                  </a:moveTo>
                  <a:lnTo>
                    <a:pt x="10287" y="13555"/>
                  </a:lnTo>
                  <a:cubicBezTo>
                    <a:pt x="10287" y="13652"/>
                    <a:pt x="10336" y="13750"/>
                    <a:pt x="10336" y="13847"/>
                  </a:cubicBezTo>
                  <a:cubicBezTo>
                    <a:pt x="10336" y="14432"/>
                    <a:pt x="9946" y="14968"/>
                    <a:pt x="9361" y="15066"/>
                  </a:cubicBezTo>
                  <a:lnTo>
                    <a:pt x="0" y="17162"/>
                  </a:lnTo>
                  <a:lnTo>
                    <a:pt x="49" y="17309"/>
                  </a:lnTo>
                  <a:lnTo>
                    <a:pt x="9654" y="15261"/>
                  </a:lnTo>
                  <a:cubicBezTo>
                    <a:pt x="10336" y="15066"/>
                    <a:pt x="10726" y="14432"/>
                    <a:pt x="10629" y="13750"/>
                  </a:cubicBezTo>
                  <a:lnTo>
                    <a:pt x="7850" y="98"/>
                  </a:lnTo>
                  <a:lnTo>
                    <a:pt x="7801" y="98"/>
                  </a:lnTo>
                  <a:lnTo>
                    <a:pt x="7801" y="1"/>
                  </a:lnTo>
                  <a:close/>
                </a:path>
              </a:pathLst>
            </a:custGeom>
            <a:solidFill>
              <a:srgbClr val="B9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64"/>
            <p:cNvSpPr/>
            <p:nvPr/>
          </p:nvSpPr>
          <p:spPr>
            <a:xfrm>
              <a:off x="5841225" y="4791850"/>
              <a:ext cx="1250" cy="1250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1" y="1"/>
                  </a:moveTo>
                  <a:lnTo>
                    <a:pt x="1" y="1"/>
                  </a:lnTo>
                  <a:lnTo>
                    <a:pt x="50" y="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89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64"/>
            <p:cNvSpPr/>
            <p:nvPr/>
          </p:nvSpPr>
          <p:spPr>
            <a:xfrm>
              <a:off x="5463375" y="5181900"/>
              <a:ext cx="540000" cy="170650"/>
            </a:xfrm>
            <a:custGeom>
              <a:avLst/>
              <a:gdLst/>
              <a:ahLst/>
              <a:cxnLst/>
              <a:rect l="l" t="t" r="r" b="b"/>
              <a:pathLst>
                <a:path w="21600" h="6826" extrusionOk="0">
                  <a:moveTo>
                    <a:pt x="20819" y="0"/>
                  </a:moveTo>
                  <a:lnTo>
                    <a:pt x="20828" y="75"/>
                  </a:lnTo>
                  <a:lnTo>
                    <a:pt x="20828" y="75"/>
                  </a:lnTo>
                  <a:cubicBezTo>
                    <a:pt x="20841" y="66"/>
                    <a:pt x="20855" y="58"/>
                    <a:pt x="20868" y="49"/>
                  </a:cubicBezTo>
                  <a:lnTo>
                    <a:pt x="20819" y="0"/>
                  </a:lnTo>
                  <a:close/>
                  <a:moveTo>
                    <a:pt x="20828" y="75"/>
                  </a:moveTo>
                  <a:lnTo>
                    <a:pt x="20828" y="75"/>
                  </a:lnTo>
                  <a:cubicBezTo>
                    <a:pt x="18448" y="1622"/>
                    <a:pt x="15733" y="2734"/>
                    <a:pt x="12921" y="3316"/>
                  </a:cubicBezTo>
                  <a:cubicBezTo>
                    <a:pt x="12170" y="3473"/>
                    <a:pt x="11517" y="3541"/>
                    <a:pt x="10948" y="3541"/>
                  </a:cubicBezTo>
                  <a:cubicBezTo>
                    <a:pt x="8522" y="3541"/>
                    <a:pt x="7630" y="2311"/>
                    <a:pt x="7314" y="1560"/>
                  </a:cubicBezTo>
                  <a:lnTo>
                    <a:pt x="4437" y="2194"/>
                  </a:lnTo>
                  <a:cubicBezTo>
                    <a:pt x="2341" y="2633"/>
                    <a:pt x="683" y="4242"/>
                    <a:pt x="98" y="6290"/>
                  </a:cubicBezTo>
                  <a:cubicBezTo>
                    <a:pt x="1" y="6582"/>
                    <a:pt x="245" y="6826"/>
                    <a:pt x="537" y="6826"/>
                  </a:cubicBezTo>
                  <a:lnTo>
                    <a:pt x="21599" y="6826"/>
                  </a:lnTo>
                  <a:lnTo>
                    <a:pt x="20828" y="75"/>
                  </a:ln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64"/>
            <p:cNvSpPr/>
            <p:nvPr/>
          </p:nvSpPr>
          <p:spPr>
            <a:xfrm>
              <a:off x="5467050" y="5207500"/>
              <a:ext cx="505850" cy="145050"/>
            </a:xfrm>
            <a:custGeom>
              <a:avLst/>
              <a:gdLst/>
              <a:ahLst/>
              <a:cxnLst/>
              <a:rect l="l" t="t" r="r" b="b"/>
              <a:pathLst>
                <a:path w="20234" h="5802" extrusionOk="0">
                  <a:moveTo>
                    <a:pt x="19014" y="0"/>
                  </a:moveTo>
                  <a:lnTo>
                    <a:pt x="19009" y="52"/>
                  </a:lnTo>
                  <a:lnTo>
                    <a:pt x="19009" y="52"/>
                  </a:lnTo>
                  <a:cubicBezTo>
                    <a:pt x="19011" y="51"/>
                    <a:pt x="19013" y="50"/>
                    <a:pt x="19014" y="49"/>
                  </a:cubicBezTo>
                  <a:lnTo>
                    <a:pt x="19014" y="0"/>
                  </a:lnTo>
                  <a:close/>
                  <a:moveTo>
                    <a:pt x="19009" y="52"/>
                  </a:moveTo>
                  <a:cubicBezTo>
                    <a:pt x="17060" y="1074"/>
                    <a:pt x="14966" y="1805"/>
                    <a:pt x="12871" y="2292"/>
                  </a:cubicBezTo>
                  <a:lnTo>
                    <a:pt x="12579" y="2292"/>
                  </a:lnTo>
                  <a:cubicBezTo>
                    <a:pt x="11457" y="3169"/>
                    <a:pt x="9068" y="4876"/>
                    <a:pt x="6826" y="5266"/>
                  </a:cubicBezTo>
                  <a:cubicBezTo>
                    <a:pt x="5753" y="5412"/>
                    <a:pt x="4681" y="5509"/>
                    <a:pt x="3559" y="5509"/>
                  </a:cubicBezTo>
                  <a:cubicBezTo>
                    <a:pt x="2048" y="5509"/>
                    <a:pt x="683" y="5363"/>
                    <a:pt x="0" y="5314"/>
                  </a:cubicBezTo>
                  <a:lnTo>
                    <a:pt x="0" y="5363"/>
                  </a:lnTo>
                  <a:cubicBezTo>
                    <a:pt x="0" y="5607"/>
                    <a:pt x="195" y="5802"/>
                    <a:pt x="439" y="5802"/>
                  </a:cubicBezTo>
                  <a:lnTo>
                    <a:pt x="20233" y="5802"/>
                  </a:lnTo>
                  <a:cubicBezTo>
                    <a:pt x="19307" y="5802"/>
                    <a:pt x="18576" y="5071"/>
                    <a:pt x="18576" y="4144"/>
                  </a:cubicBezTo>
                  <a:cubicBezTo>
                    <a:pt x="18576" y="4047"/>
                    <a:pt x="18576" y="3949"/>
                    <a:pt x="18576" y="3901"/>
                  </a:cubicBezTo>
                  <a:lnTo>
                    <a:pt x="19009" y="52"/>
                  </a:lnTo>
                  <a:close/>
                </a:path>
              </a:pathLst>
            </a:custGeom>
            <a:solidFill>
              <a:srgbClr val="83C4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64"/>
            <p:cNvSpPr/>
            <p:nvPr/>
          </p:nvSpPr>
          <p:spPr>
            <a:xfrm>
              <a:off x="5954600" y="4782100"/>
              <a:ext cx="352275" cy="487000"/>
            </a:xfrm>
            <a:custGeom>
              <a:avLst/>
              <a:gdLst/>
              <a:ahLst/>
              <a:cxnLst/>
              <a:rect l="l" t="t" r="r" b="b"/>
              <a:pathLst>
                <a:path w="14091" h="19480" extrusionOk="0">
                  <a:moveTo>
                    <a:pt x="293" y="1"/>
                  </a:moveTo>
                  <a:lnTo>
                    <a:pt x="0" y="15602"/>
                  </a:lnTo>
                  <a:cubicBezTo>
                    <a:pt x="2584" y="17357"/>
                    <a:pt x="5461" y="18625"/>
                    <a:pt x="8532" y="19259"/>
                  </a:cubicBezTo>
                  <a:cubicBezTo>
                    <a:pt x="9253" y="19413"/>
                    <a:pt x="9887" y="19479"/>
                    <a:pt x="10443" y="19479"/>
                  </a:cubicBezTo>
                  <a:cubicBezTo>
                    <a:pt x="12710" y="19479"/>
                    <a:pt x="13699" y="18374"/>
                    <a:pt x="14090" y="17552"/>
                  </a:cubicBezTo>
                  <a:lnTo>
                    <a:pt x="4827" y="15456"/>
                  </a:lnTo>
                  <a:cubicBezTo>
                    <a:pt x="4144" y="15310"/>
                    <a:pt x="3705" y="14627"/>
                    <a:pt x="3900" y="13945"/>
                  </a:cubicBezTo>
                  <a:lnTo>
                    <a:pt x="4973" y="1"/>
                  </a:lnTo>
                  <a:close/>
                </a:path>
              </a:pathLst>
            </a:custGeom>
            <a:solidFill>
              <a:srgbClr val="9E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64"/>
            <p:cNvSpPr/>
            <p:nvPr/>
          </p:nvSpPr>
          <p:spPr>
            <a:xfrm>
              <a:off x="5985050" y="4797950"/>
              <a:ext cx="321825" cy="470500"/>
            </a:xfrm>
            <a:custGeom>
              <a:avLst/>
              <a:gdLst/>
              <a:ahLst/>
              <a:cxnLst/>
              <a:rect l="l" t="t" r="r" b="b"/>
              <a:pathLst>
                <a:path w="12873" h="18820" extrusionOk="0">
                  <a:moveTo>
                    <a:pt x="1" y="0"/>
                  </a:moveTo>
                  <a:lnTo>
                    <a:pt x="732" y="342"/>
                  </a:lnTo>
                  <a:cubicBezTo>
                    <a:pt x="1951" y="927"/>
                    <a:pt x="2682" y="2146"/>
                    <a:pt x="2634" y="3511"/>
                  </a:cubicBezTo>
                  <a:lnTo>
                    <a:pt x="2244" y="13408"/>
                  </a:lnTo>
                  <a:cubicBezTo>
                    <a:pt x="2195" y="14334"/>
                    <a:pt x="2780" y="15163"/>
                    <a:pt x="3658" y="15407"/>
                  </a:cubicBezTo>
                  <a:lnTo>
                    <a:pt x="10630" y="17503"/>
                  </a:lnTo>
                  <a:cubicBezTo>
                    <a:pt x="10873" y="17552"/>
                    <a:pt x="10922" y="17894"/>
                    <a:pt x="10727" y="18089"/>
                  </a:cubicBezTo>
                  <a:lnTo>
                    <a:pt x="9849" y="18820"/>
                  </a:lnTo>
                  <a:cubicBezTo>
                    <a:pt x="11117" y="18771"/>
                    <a:pt x="12238" y="18040"/>
                    <a:pt x="12872" y="16967"/>
                  </a:cubicBezTo>
                  <a:lnTo>
                    <a:pt x="12872" y="16918"/>
                  </a:lnTo>
                  <a:lnTo>
                    <a:pt x="3560" y="14871"/>
                  </a:lnTo>
                  <a:cubicBezTo>
                    <a:pt x="3024" y="14724"/>
                    <a:pt x="2585" y="14237"/>
                    <a:pt x="2634" y="13652"/>
                  </a:cubicBezTo>
                  <a:cubicBezTo>
                    <a:pt x="2634" y="13506"/>
                    <a:pt x="2634" y="13408"/>
                    <a:pt x="2682" y="13311"/>
                  </a:cubicBezTo>
                  <a:lnTo>
                    <a:pt x="3706" y="0"/>
                  </a:lnTo>
                  <a:close/>
                </a:path>
              </a:pathLst>
            </a:custGeom>
            <a:solidFill>
              <a:srgbClr val="9D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64"/>
            <p:cNvSpPr/>
            <p:nvPr/>
          </p:nvSpPr>
          <p:spPr>
            <a:xfrm>
              <a:off x="5954600" y="4795500"/>
              <a:ext cx="56075" cy="407150"/>
            </a:xfrm>
            <a:custGeom>
              <a:avLst/>
              <a:gdLst/>
              <a:ahLst/>
              <a:cxnLst/>
              <a:rect l="l" t="t" r="r" b="b"/>
              <a:pathLst>
                <a:path w="2243" h="16286" extrusionOk="0">
                  <a:moveTo>
                    <a:pt x="293" y="1"/>
                  </a:moveTo>
                  <a:lnTo>
                    <a:pt x="0" y="14969"/>
                  </a:lnTo>
                  <a:cubicBezTo>
                    <a:pt x="49" y="14969"/>
                    <a:pt x="146" y="14969"/>
                    <a:pt x="195" y="15017"/>
                  </a:cubicBezTo>
                  <a:cubicBezTo>
                    <a:pt x="683" y="15359"/>
                    <a:pt x="1365" y="15798"/>
                    <a:pt x="2243" y="16285"/>
                  </a:cubicBezTo>
                  <a:lnTo>
                    <a:pt x="1560" y="15700"/>
                  </a:lnTo>
                  <a:cubicBezTo>
                    <a:pt x="878" y="15115"/>
                    <a:pt x="536" y="14237"/>
                    <a:pt x="536" y="13360"/>
                  </a:cubicBezTo>
                  <a:lnTo>
                    <a:pt x="975" y="98"/>
                  </a:lnTo>
                  <a:lnTo>
                    <a:pt x="341" y="98"/>
                  </a:lnTo>
                  <a:lnTo>
                    <a:pt x="341" y="1"/>
                  </a:lnTo>
                  <a:close/>
                </a:path>
              </a:pathLst>
            </a:custGeom>
            <a:solidFill>
              <a:srgbClr val="B9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64"/>
            <p:cNvSpPr/>
            <p:nvPr/>
          </p:nvSpPr>
          <p:spPr>
            <a:xfrm>
              <a:off x="5927775" y="5168275"/>
              <a:ext cx="563150" cy="185500"/>
            </a:xfrm>
            <a:custGeom>
              <a:avLst/>
              <a:gdLst/>
              <a:ahLst/>
              <a:cxnLst/>
              <a:rect l="l" t="t" r="r" b="b"/>
              <a:pathLst>
                <a:path w="22526" h="7420" extrusionOk="0">
                  <a:moveTo>
                    <a:pt x="1067" y="0"/>
                  </a:moveTo>
                  <a:cubicBezTo>
                    <a:pt x="885" y="0"/>
                    <a:pt x="719" y="136"/>
                    <a:pt x="683" y="350"/>
                  </a:cubicBezTo>
                  <a:lnTo>
                    <a:pt x="147" y="5470"/>
                  </a:lnTo>
                  <a:cubicBezTo>
                    <a:pt x="0" y="6493"/>
                    <a:pt x="781" y="7371"/>
                    <a:pt x="1756" y="7420"/>
                  </a:cubicBezTo>
                  <a:lnTo>
                    <a:pt x="22038" y="7420"/>
                  </a:lnTo>
                  <a:cubicBezTo>
                    <a:pt x="22281" y="7371"/>
                    <a:pt x="22525" y="7127"/>
                    <a:pt x="22428" y="6835"/>
                  </a:cubicBezTo>
                  <a:lnTo>
                    <a:pt x="22428" y="6835"/>
                  </a:lnTo>
                  <a:lnTo>
                    <a:pt x="22477" y="6883"/>
                  </a:lnTo>
                  <a:cubicBezTo>
                    <a:pt x="21891" y="4787"/>
                    <a:pt x="20185" y="3227"/>
                    <a:pt x="18089" y="2739"/>
                  </a:cubicBezTo>
                  <a:lnTo>
                    <a:pt x="15163" y="2105"/>
                  </a:lnTo>
                  <a:cubicBezTo>
                    <a:pt x="14772" y="2927"/>
                    <a:pt x="13783" y="4032"/>
                    <a:pt x="11516" y="4032"/>
                  </a:cubicBezTo>
                  <a:cubicBezTo>
                    <a:pt x="10960" y="4032"/>
                    <a:pt x="10326" y="3966"/>
                    <a:pt x="9605" y="3812"/>
                  </a:cubicBezTo>
                  <a:cubicBezTo>
                    <a:pt x="6582" y="3129"/>
                    <a:pt x="3755" y="1862"/>
                    <a:pt x="1268" y="58"/>
                  </a:cubicBezTo>
                  <a:cubicBezTo>
                    <a:pt x="1203" y="18"/>
                    <a:pt x="1134" y="0"/>
                    <a:pt x="1067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64"/>
            <p:cNvSpPr/>
            <p:nvPr/>
          </p:nvSpPr>
          <p:spPr>
            <a:xfrm>
              <a:off x="6232500" y="5220900"/>
              <a:ext cx="257200" cy="131650"/>
            </a:xfrm>
            <a:custGeom>
              <a:avLst/>
              <a:gdLst/>
              <a:ahLst/>
              <a:cxnLst/>
              <a:rect l="l" t="t" r="r" b="b"/>
              <a:pathLst>
                <a:path w="10288" h="5266" extrusionOk="0">
                  <a:moveTo>
                    <a:pt x="2974" y="0"/>
                  </a:moveTo>
                  <a:cubicBezTo>
                    <a:pt x="2389" y="1122"/>
                    <a:pt x="1268" y="1804"/>
                    <a:pt x="0" y="1853"/>
                  </a:cubicBezTo>
                  <a:cubicBezTo>
                    <a:pt x="1122" y="1951"/>
                    <a:pt x="3949" y="2292"/>
                    <a:pt x="4291" y="3901"/>
                  </a:cubicBezTo>
                  <a:cubicBezTo>
                    <a:pt x="4388" y="4535"/>
                    <a:pt x="3511" y="4973"/>
                    <a:pt x="2389" y="5266"/>
                  </a:cubicBezTo>
                  <a:lnTo>
                    <a:pt x="9897" y="5266"/>
                  </a:lnTo>
                  <a:cubicBezTo>
                    <a:pt x="10092" y="5217"/>
                    <a:pt x="10239" y="5071"/>
                    <a:pt x="10288" y="4876"/>
                  </a:cubicBezTo>
                  <a:cubicBezTo>
                    <a:pt x="10288" y="4827"/>
                    <a:pt x="10288" y="4778"/>
                    <a:pt x="10288" y="4730"/>
                  </a:cubicBezTo>
                  <a:cubicBezTo>
                    <a:pt x="9702" y="2682"/>
                    <a:pt x="7996" y="1073"/>
                    <a:pt x="5900" y="634"/>
                  </a:cubicBezTo>
                  <a:lnTo>
                    <a:pt x="2974" y="0"/>
                  </a:lnTo>
                  <a:close/>
                </a:path>
              </a:pathLst>
            </a:custGeom>
            <a:solidFill>
              <a:srgbClr val="83C4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64"/>
            <p:cNvSpPr/>
            <p:nvPr/>
          </p:nvSpPr>
          <p:spPr>
            <a:xfrm>
              <a:off x="5931425" y="5169475"/>
              <a:ext cx="92675" cy="184300"/>
            </a:xfrm>
            <a:custGeom>
              <a:avLst/>
              <a:gdLst/>
              <a:ahLst/>
              <a:cxnLst/>
              <a:rect l="l" t="t" r="r" b="b"/>
              <a:pathLst>
                <a:path w="3707" h="7372" extrusionOk="0">
                  <a:moveTo>
                    <a:pt x="853" y="0"/>
                  </a:moveTo>
                  <a:cubicBezTo>
                    <a:pt x="695" y="0"/>
                    <a:pt x="579" y="133"/>
                    <a:pt x="537" y="302"/>
                  </a:cubicBezTo>
                  <a:lnTo>
                    <a:pt x="1" y="5470"/>
                  </a:lnTo>
                  <a:cubicBezTo>
                    <a:pt x="1" y="5519"/>
                    <a:pt x="1" y="5617"/>
                    <a:pt x="1" y="5714"/>
                  </a:cubicBezTo>
                  <a:cubicBezTo>
                    <a:pt x="1" y="6640"/>
                    <a:pt x="732" y="7372"/>
                    <a:pt x="1658" y="7372"/>
                  </a:cubicBezTo>
                  <a:lnTo>
                    <a:pt x="2146" y="7372"/>
                  </a:lnTo>
                  <a:cubicBezTo>
                    <a:pt x="1707" y="7128"/>
                    <a:pt x="1268" y="6835"/>
                    <a:pt x="927" y="6445"/>
                  </a:cubicBezTo>
                  <a:cubicBezTo>
                    <a:pt x="683" y="5909"/>
                    <a:pt x="1025" y="1814"/>
                    <a:pt x="1853" y="1472"/>
                  </a:cubicBezTo>
                  <a:cubicBezTo>
                    <a:pt x="1951" y="1424"/>
                    <a:pt x="2097" y="1424"/>
                    <a:pt x="2195" y="1424"/>
                  </a:cubicBezTo>
                  <a:cubicBezTo>
                    <a:pt x="2682" y="1472"/>
                    <a:pt x="3219" y="1521"/>
                    <a:pt x="3706" y="1667"/>
                  </a:cubicBezTo>
                  <a:cubicBezTo>
                    <a:pt x="3511" y="1570"/>
                    <a:pt x="3316" y="1472"/>
                    <a:pt x="3121" y="1375"/>
                  </a:cubicBezTo>
                  <a:cubicBezTo>
                    <a:pt x="2243" y="887"/>
                    <a:pt x="1561" y="400"/>
                    <a:pt x="1073" y="58"/>
                  </a:cubicBezTo>
                  <a:cubicBezTo>
                    <a:pt x="1025" y="58"/>
                    <a:pt x="976" y="10"/>
                    <a:pt x="878" y="10"/>
                  </a:cubicBezTo>
                  <a:lnTo>
                    <a:pt x="927" y="10"/>
                  </a:lnTo>
                  <a:cubicBezTo>
                    <a:pt x="901" y="3"/>
                    <a:pt x="877" y="0"/>
                    <a:pt x="853" y="0"/>
                  </a:cubicBezTo>
                  <a:close/>
                </a:path>
              </a:pathLst>
            </a:custGeom>
            <a:solidFill>
              <a:srgbClr val="A6D7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64"/>
            <p:cNvSpPr/>
            <p:nvPr/>
          </p:nvSpPr>
          <p:spPr>
            <a:xfrm>
              <a:off x="5473125" y="3178050"/>
              <a:ext cx="816675" cy="1619925"/>
            </a:xfrm>
            <a:custGeom>
              <a:avLst/>
              <a:gdLst/>
              <a:ahLst/>
              <a:cxnLst/>
              <a:rect l="l" t="t" r="r" b="b"/>
              <a:pathLst>
                <a:path w="32667" h="64797" extrusionOk="0">
                  <a:moveTo>
                    <a:pt x="32667" y="1"/>
                  </a:moveTo>
                  <a:lnTo>
                    <a:pt x="1" y="2097"/>
                  </a:lnTo>
                  <a:lnTo>
                    <a:pt x="13798" y="64601"/>
                  </a:lnTo>
                  <a:lnTo>
                    <a:pt x="19015" y="64553"/>
                  </a:lnTo>
                  <a:lnTo>
                    <a:pt x="13652" y="12531"/>
                  </a:lnTo>
                  <a:lnTo>
                    <a:pt x="19649" y="10629"/>
                  </a:lnTo>
                  <a:lnTo>
                    <a:pt x="19649" y="10629"/>
                  </a:lnTo>
                  <a:lnTo>
                    <a:pt x="19600" y="64796"/>
                  </a:lnTo>
                  <a:lnTo>
                    <a:pt x="25500" y="64796"/>
                  </a:lnTo>
                  <a:lnTo>
                    <a:pt x="32667" y="1"/>
                  </a:lnTo>
                  <a:close/>
                </a:path>
              </a:pathLst>
            </a:custGeom>
            <a:solidFill>
              <a:srgbClr val="C16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64"/>
            <p:cNvSpPr/>
            <p:nvPr/>
          </p:nvSpPr>
          <p:spPr>
            <a:xfrm>
              <a:off x="5469475" y="3204875"/>
              <a:ext cx="95100" cy="187725"/>
            </a:xfrm>
            <a:custGeom>
              <a:avLst/>
              <a:gdLst/>
              <a:ahLst/>
              <a:cxnLst/>
              <a:rect l="l" t="t" r="r" b="b"/>
              <a:pathLst>
                <a:path w="3804" h="7509" extrusionOk="0">
                  <a:moveTo>
                    <a:pt x="3803" y="0"/>
                  </a:moveTo>
                  <a:lnTo>
                    <a:pt x="1" y="244"/>
                  </a:lnTo>
                  <a:lnTo>
                    <a:pt x="1561" y="7509"/>
                  </a:lnTo>
                  <a:cubicBezTo>
                    <a:pt x="3706" y="4973"/>
                    <a:pt x="3803" y="0"/>
                    <a:pt x="3803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64"/>
            <p:cNvSpPr/>
            <p:nvPr/>
          </p:nvSpPr>
          <p:spPr>
            <a:xfrm>
              <a:off x="5710825" y="3488875"/>
              <a:ext cx="237700" cy="1303000"/>
            </a:xfrm>
            <a:custGeom>
              <a:avLst/>
              <a:gdLst/>
              <a:ahLst/>
              <a:cxnLst/>
              <a:rect l="l" t="t" r="r" b="b"/>
              <a:pathLst>
                <a:path w="9508" h="52120" extrusionOk="0">
                  <a:moveTo>
                    <a:pt x="4144" y="0"/>
                  </a:moveTo>
                  <a:cubicBezTo>
                    <a:pt x="1511" y="927"/>
                    <a:pt x="0" y="3608"/>
                    <a:pt x="488" y="6338"/>
                  </a:cubicBezTo>
                  <a:lnTo>
                    <a:pt x="6728" y="52120"/>
                  </a:lnTo>
                  <a:lnTo>
                    <a:pt x="9507" y="52120"/>
                  </a:lnTo>
                  <a:lnTo>
                    <a:pt x="7118" y="28766"/>
                  </a:lnTo>
                  <a:cubicBezTo>
                    <a:pt x="7118" y="28766"/>
                    <a:pt x="8093" y="28620"/>
                    <a:pt x="7996" y="28230"/>
                  </a:cubicBezTo>
                  <a:cubicBezTo>
                    <a:pt x="7898" y="27791"/>
                    <a:pt x="6972" y="27644"/>
                    <a:pt x="6972" y="27644"/>
                  </a:cubicBezTo>
                  <a:cubicBezTo>
                    <a:pt x="7167" y="27206"/>
                    <a:pt x="7265" y="26718"/>
                    <a:pt x="7265" y="26182"/>
                  </a:cubicBezTo>
                  <a:cubicBezTo>
                    <a:pt x="7118" y="26084"/>
                    <a:pt x="6972" y="25938"/>
                    <a:pt x="6826" y="25840"/>
                  </a:cubicBezTo>
                  <a:lnTo>
                    <a:pt x="4144" y="0"/>
                  </a:lnTo>
                  <a:close/>
                </a:path>
              </a:pathLst>
            </a:custGeom>
            <a:solidFill>
              <a:srgbClr val="9E3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64"/>
            <p:cNvSpPr/>
            <p:nvPr/>
          </p:nvSpPr>
          <p:spPr>
            <a:xfrm>
              <a:off x="5379275" y="1798575"/>
              <a:ext cx="603150" cy="769000"/>
            </a:xfrm>
            <a:custGeom>
              <a:avLst/>
              <a:gdLst/>
              <a:ahLst/>
              <a:cxnLst/>
              <a:rect l="l" t="t" r="r" b="b"/>
              <a:pathLst>
                <a:path w="24126" h="30760" extrusionOk="0">
                  <a:moveTo>
                    <a:pt x="7131" y="1"/>
                  </a:moveTo>
                  <a:cubicBezTo>
                    <a:pt x="6107" y="1"/>
                    <a:pt x="4901" y="623"/>
                    <a:pt x="4291" y="2524"/>
                  </a:cubicBezTo>
                  <a:cubicBezTo>
                    <a:pt x="1" y="15883"/>
                    <a:pt x="7460" y="29778"/>
                    <a:pt x="12970" y="30656"/>
                  </a:cubicBezTo>
                  <a:cubicBezTo>
                    <a:pt x="13387" y="30726"/>
                    <a:pt x="13787" y="30760"/>
                    <a:pt x="14169" y="30760"/>
                  </a:cubicBezTo>
                  <a:cubicBezTo>
                    <a:pt x="24125" y="30760"/>
                    <a:pt x="22040" y="7748"/>
                    <a:pt x="17016" y="6668"/>
                  </a:cubicBezTo>
                  <a:cubicBezTo>
                    <a:pt x="16801" y="6621"/>
                    <a:pt x="16602" y="6599"/>
                    <a:pt x="16417" y="6599"/>
                  </a:cubicBezTo>
                  <a:cubicBezTo>
                    <a:pt x="14290" y="6599"/>
                    <a:pt x="14050" y="9559"/>
                    <a:pt x="14140" y="12519"/>
                  </a:cubicBezTo>
                  <a:cubicBezTo>
                    <a:pt x="14188" y="15494"/>
                    <a:pt x="14661" y="18469"/>
                    <a:pt x="13885" y="18469"/>
                  </a:cubicBezTo>
                  <a:cubicBezTo>
                    <a:pt x="13873" y="18469"/>
                    <a:pt x="13860" y="18468"/>
                    <a:pt x="13847" y="18467"/>
                  </a:cubicBezTo>
                  <a:cubicBezTo>
                    <a:pt x="12141" y="18272"/>
                    <a:pt x="8728" y="2134"/>
                    <a:pt x="8874" y="1208"/>
                  </a:cubicBezTo>
                  <a:cubicBezTo>
                    <a:pt x="8996" y="623"/>
                    <a:pt x="8155" y="1"/>
                    <a:pt x="7131" y="1"/>
                  </a:cubicBezTo>
                  <a:close/>
                </a:path>
              </a:pathLst>
            </a:custGeom>
            <a:solidFill>
              <a:srgbClr val="9E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64"/>
            <p:cNvSpPr/>
            <p:nvPr/>
          </p:nvSpPr>
          <p:spPr>
            <a:xfrm>
              <a:off x="5527975" y="1989650"/>
              <a:ext cx="175550" cy="521700"/>
            </a:xfrm>
            <a:custGeom>
              <a:avLst/>
              <a:gdLst/>
              <a:ahLst/>
              <a:cxnLst/>
              <a:rect l="l" t="t" r="r" b="b"/>
              <a:pathLst>
                <a:path w="7022" h="20868" extrusionOk="0">
                  <a:moveTo>
                    <a:pt x="4145" y="0"/>
                  </a:moveTo>
                  <a:lnTo>
                    <a:pt x="4145" y="49"/>
                  </a:lnTo>
                  <a:cubicBezTo>
                    <a:pt x="3267" y="342"/>
                    <a:pt x="2585" y="585"/>
                    <a:pt x="1512" y="975"/>
                  </a:cubicBezTo>
                  <a:cubicBezTo>
                    <a:pt x="1025" y="1170"/>
                    <a:pt x="537" y="1317"/>
                    <a:pt x="1" y="1365"/>
                  </a:cubicBezTo>
                  <a:cubicBezTo>
                    <a:pt x="683" y="1609"/>
                    <a:pt x="1268" y="2194"/>
                    <a:pt x="1463" y="2926"/>
                  </a:cubicBezTo>
                  <a:cubicBezTo>
                    <a:pt x="1805" y="4437"/>
                    <a:pt x="293" y="18674"/>
                    <a:pt x="6631" y="20868"/>
                  </a:cubicBezTo>
                  <a:cubicBezTo>
                    <a:pt x="6729" y="20136"/>
                    <a:pt x="6826" y="19454"/>
                    <a:pt x="6875" y="18722"/>
                  </a:cubicBezTo>
                  <a:cubicBezTo>
                    <a:pt x="6875" y="18527"/>
                    <a:pt x="6924" y="18332"/>
                    <a:pt x="6973" y="18137"/>
                  </a:cubicBezTo>
                  <a:lnTo>
                    <a:pt x="6973" y="17796"/>
                  </a:lnTo>
                  <a:cubicBezTo>
                    <a:pt x="5754" y="17747"/>
                    <a:pt x="4828" y="17260"/>
                    <a:pt x="4779" y="15943"/>
                  </a:cubicBezTo>
                  <a:cubicBezTo>
                    <a:pt x="4828" y="15456"/>
                    <a:pt x="4925" y="14968"/>
                    <a:pt x="5120" y="14481"/>
                  </a:cubicBezTo>
                  <a:cubicBezTo>
                    <a:pt x="5656" y="12872"/>
                    <a:pt x="6290" y="11263"/>
                    <a:pt x="7022" y="9703"/>
                  </a:cubicBezTo>
                  <a:cubicBezTo>
                    <a:pt x="6095" y="7801"/>
                    <a:pt x="4974" y="3608"/>
                    <a:pt x="4145" y="0"/>
                  </a:cubicBezTo>
                  <a:close/>
                </a:path>
              </a:pathLst>
            </a:custGeom>
            <a:solidFill>
              <a:srgbClr val="9D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64"/>
            <p:cNvSpPr/>
            <p:nvPr/>
          </p:nvSpPr>
          <p:spPr>
            <a:xfrm>
              <a:off x="5454850" y="1998175"/>
              <a:ext cx="235275" cy="563150"/>
            </a:xfrm>
            <a:custGeom>
              <a:avLst/>
              <a:gdLst/>
              <a:ahLst/>
              <a:cxnLst/>
              <a:rect l="l" t="t" r="r" b="b"/>
              <a:pathLst>
                <a:path w="9411" h="22526" extrusionOk="0">
                  <a:moveTo>
                    <a:pt x="147" y="1"/>
                  </a:moveTo>
                  <a:cubicBezTo>
                    <a:pt x="49" y="927"/>
                    <a:pt x="0" y="1853"/>
                    <a:pt x="0" y="2780"/>
                  </a:cubicBezTo>
                  <a:cubicBezTo>
                    <a:pt x="0" y="12531"/>
                    <a:pt x="5022" y="21063"/>
                    <a:pt x="9264" y="22525"/>
                  </a:cubicBezTo>
                  <a:lnTo>
                    <a:pt x="9410" y="21648"/>
                  </a:lnTo>
                  <a:cubicBezTo>
                    <a:pt x="7801" y="20917"/>
                    <a:pt x="4486" y="18576"/>
                    <a:pt x="2048" y="11751"/>
                  </a:cubicBezTo>
                  <a:cubicBezTo>
                    <a:pt x="732" y="7996"/>
                    <a:pt x="634" y="2926"/>
                    <a:pt x="683" y="634"/>
                  </a:cubicBezTo>
                  <a:lnTo>
                    <a:pt x="586" y="537"/>
                  </a:lnTo>
                  <a:lnTo>
                    <a:pt x="147" y="1"/>
                  </a:lnTo>
                  <a:close/>
                </a:path>
              </a:pathLst>
            </a:custGeom>
            <a:solidFill>
              <a:srgbClr val="B9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64"/>
            <p:cNvSpPr/>
            <p:nvPr/>
          </p:nvSpPr>
          <p:spPr>
            <a:xfrm>
              <a:off x="5379325" y="1772225"/>
              <a:ext cx="654525" cy="253075"/>
            </a:xfrm>
            <a:custGeom>
              <a:avLst/>
              <a:gdLst/>
              <a:ahLst/>
              <a:cxnLst/>
              <a:rect l="l" t="t" r="r" b="b"/>
              <a:pathLst>
                <a:path w="26181" h="10123" extrusionOk="0">
                  <a:moveTo>
                    <a:pt x="20349" y="1"/>
                  </a:moveTo>
                  <a:cubicBezTo>
                    <a:pt x="20308" y="1"/>
                    <a:pt x="20269" y="7"/>
                    <a:pt x="20232" y="19"/>
                  </a:cubicBezTo>
                  <a:cubicBezTo>
                    <a:pt x="10774" y="1091"/>
                    <a:pt x="7604" y="3139"/>
                    <a:pt x="6337" y="4114"/>
                  </a:cubicBezTo>
                  <a:cubicBezTo>
                    <a:pt x="6239" y="4187"/>
                    <a:pt x="6117" y="4224"/>
                    <a:pt x="5996" y="4224"/>
                  </a:cubicBezTo>
                  <a:cubicBezTo>
                    <a:pt x="5874" y="4224"/>
                    <a:pt x="5752" y="4187"/>
                    <a:pt x="5654" y="4114"/>
                  </a:cubicBezTo>
                  <a:cubicBezTo>
                    <a:pt x="5313" y="3871"/>
                    <a:pt x="4679" y="3432"/>
                    <a:pt x="4094" y="2895"/>
                  </a:cubicBezTo>
                  <a:cubicBezTo>
                    <a:pt x="3662" y="2545"/>
                    <a:pt x="3188" y="2393"/>
                    <a:pt x="2731" y="2393"/>
                  </a:cubicBezTo>
                  <a:cubicBezTo>
                    <a:pt x="1280" y="2393"/>
                    <a:pt x="0" y="3922"/>
                    <a:pt x="779" y="5479"/>
                  </a:cubicBezTo>
                  <a:lnTo>
                    <a:pt x="779" y="5577"/>
                  </a:lnTo>
                  <a:cubicBezTo>
                    <a:pt x="1608" y="6942"/>
                    <a:pt x="2534" y="8307"/>
                    <a:pt x="3558" y="9575"/>
                  </a:cubicBezTo>
                  <a:lnTo>
                    <a:pt x="3704" y="9672"/>
                  </a:lnTo>
                  <a:cubicBezTo>
                    <a:pt x="3885" y="9823"/>
                    <a:pt x="4419" y="10122"/>
                    <a:pt x="5330" y="10122"/>
                  </a:cubicBezTo>
                  <a:cubicBezTo>
                    <a:pt x="5893" y="10122"/>
                    <a:pt x="6601" y="10008"/>
                    <a:pt x="7458" y="9672"/>
                  </a:cubicBezTo>
                  <a:cubicBezTo>
                    <a:pt x="9262" y="8990"/>
                    <a:pt x="9896" y="8795"/>
                    <a:pt x="12334" y="7966"/>
                  </a:cubicBezTo>
                  <a:cubicBezTo>
                    <a:pt x="13336" y="7680"/>
                    <a:pt x="14160" y="7551"/>
                    <a:pt x="14952" y="7551"/>
                  </a:cubicBezTo>
                  <a:cubicBezTo>
                    <a:pt x="16318" y="7551"/>
                    <a:pt x="17587" y="7934"/>
                    <a:pt x="19501" y="8551"/>
                  </a:cubicBezTo>
                  <a:cubicBezTo>
                    <a:pt x="19815" y="8656"/>
                    <a:pt x="20140" y="8702"/>
                    <a:pt x="20471" y="8702"/>
                  </a:cubicBezTo>
                  <a:cubicBezTo>
                    <a:pt x="22606" y="8702"/>
                    <a:pt x="24965" y="6756"/>
                    <a:pt x="25936" y="5869"/>
                  </a:cubicBezTo>
                  <a:cubicBezTo>
                    <a:pt x="26180" y="5626"/>
                    <a:pt x="26180" y="5236"/>
                    <a:pt x="25936" y="5041"/>
                  </a:cubicBezTo>
                  <a:lnTo>
                    <a:pt x="20671" y="165"/>
                  </a:lnTo>
                  <a:cubicBezTo>
                    <a:pt x="20598" y="55"/>
                    <a:pt x="20470" y="1"/>
                    <a:pt x="20349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64"/>
            <p:cNvSpPr/>
            <p:nvPr/>
          </p:nvSpPr>
          <p:spPr>
            <a:xfrm>
              <a:off x="5475575" y="1819000"/>
              <a:ext cx="324250" cy="206250"/>
            </a:xfrm>
            <a:custGeom>
              <a:avLst/>
              <a:gdLst/>
              <a:ahLst/>
              <a:cxnLst/>
              <a:rect l="l" t="t" r="r" b="b"/>
              <a:pathLst>
                <a:path w="12970" h="8250" extrusionOk="0">
                  <a:moveTo>
                    <a:pt x="7119" y="1"/>
                  </a:moveTo>
                  <a:lnTo>
                    <a:pt x="6777" y="98"/>
                  </a:lnTo>
                  <a:cubicBezTo>
                    <a:pt x="8094" y="1366"/>
                    <a:pt x="10190" y="3706"/>
                    <a:pt x="8776" y="4340"/>
                  </a:cubicBezTo>
                  <a:cubicBezTo>
                    <a:pt x="6436" y="5461"/>
                    <a:pt x="3657" y="8094"/>
                    <a:pt x="1122" y="8094"/>
                  </a:cubicBezTo>
                  <a:cubicBezTo>
                    <a:pt x="732" y="8094"/>
                    <a:pt x="390" y="8045"/>
                    <a:pt x="0" y="7899"/>
                  </a:cubicBezTo>
                  <a:lnTo>
                    <a:pt x="0" y="7899"/>
                  </a:lnTo>
                  <a:cubicBezTo>
                    <a:pt x="425" y="8111"/>
                    <a:pt x="849" y="8250"/>
                    <a:pt x="1306" y="8250"/>
                  </a:cubicBezTo>
                  <a:cubicBezTo>
                    <a:pt x="1374" y="8250"/>
                    <a:pt x="1442" y="8246"/>
                    <a:pt x="1512" y="8240"/>
                  </a:cubicBezTo>
                  <a:cubicBezTo>
                    <a:pt x="2243" y="8240"/>
                    <a:pt x="2926" y="8094"/>
                    <a:pt x="3608" y="7801"/>
                  </a:cubicBezTo>
                  <a:cubicBezTo>
                    <a:pt x="5461" y="7119"/>
                    <a:pt x="6046" y="6924"/>
                    <a:pt x="8484" y="6095"/>
                  </a:cubicBezTo>
                  <a:cubicBezTo>
                    <a:pt x="8971" y="5949"/>
                    <a:pt x="9459" y="5851"/>
                    <a:pt x="9995" y="5754"/>
                  </a:cubicBezTo>
                  <a:cubicBezTo>
                    <a:pt x="10093" y="5754"/>
                    <a:pt x="11555" y="5364"/>
                    <a:pt x="12482" y="5169"/>
                  </a:cubicBezTo>
                  <a:lnTo>
                    <a:pt x="12969" y="5071"/>
                  </a:lnTo>
                  <a:cubicBezTo>
                    <a:pt x="12872" y="4876"/>
                    <a:pt x="12774" y="4632"/>
                    <a:pt x="12725" y="4437"/>
                  </a:cubicBezTo>
                  <a:cubicBezTo>
                    <a:pt x="12238" y="3365"/>
                    <a:pt x="9898" y="1756"/>
                    <a:pt x="7119" y="1"/>
                  </a:cubicBezTo>
                  <a:close/>
                </a:path>
              </a:pathLst>
            </a:custGeom>
            <a:solidFill>
              <a:srgbClr val="84C6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64"/>
            <p:cNvSpPr/>
            <p:nvPr/>
          </p:nvSpPr>
          <p:spPr>
            <a:xfrm>
              <a:off x="5469475" y="1821450"/>
              <a:ext cx="177975" cy="100425"/>
            </a:xfrm>
            <a:custGeom>
              <a:avLst/>
              <a:gdLst/>
              <a:ahLst/>
              <a:cxnLst/>
              <a:rect l="l" t="t" r="r" b="b"/>
              <a:pathLst>
                <a:path w="7119" h="4017" extrusionOk="0">
                  <a:moveTo>
                    <a:pt x="7021" y="0"/>
                  </a:moveTo>
                  <a:cubicBezTo>
                    <a:pt x="6387" y="195"/>
                    <a:pt x="5802" y="439"/>
                    <a:pt x="5266" y="683"/>
                  </a:cubicBezTo>
                  <a:cubicBezTo>
                    <a:pt x="4388" y="1024"/>
                    <a:pt x="3511" y="1560"/>
                    <a:pt x="2731" y="2145"/>
                  </a:cubicBezTo>
                  <a:cubicBezTo>
                    <a:pt x="2633" y="2218"/>
                    <a:pt x="2511" y="2255"/>
                    <a:pt x="2390" y="2255"/>
                  </a:cubicBezTo>
                  <a:cubicBezTo>
                    <a:pt x="2268" y="2255"/>
                    <a:pt x="2146" y="2218"/>
                    <a:pt x="2048" y="2145"/>
                  </a:cubicBezTo>
                  <a:cubicBezTo>
                    <a:pt x="1756" y="1950"/>
                    <a:pt x="1317" y="1609"/>
                    <a:pt x="829" y="1219"/>
                  </a:cubicBezTo>
                  <a:lnTo>
                    <a:pt x="439" y="926"/>
                  </a:lnTo>
                  <a:cubicBezTo>
                    <a:pt x="293" y="780"/>
                    <a:pt x="147" y="683"/>
                    <a:pt x="1" y="634"/>
                  </a:cubicBezTo>
                  <a:lnTo>
                    <a:pt x="1" y="634"/>
                  </a:lnTo>
                  <a:cubicBezTo>
                    <a:pt x="829" y="1365"/>
                    <a:pt x="1463" y="2292"/>
                    <a:pt x="1804" y="3315"/>
                  </a:cubicBezTo>
                  <a:cubicBezTo>
                    <a:pt x="1932" y="3740"/>
                    <a:pt x="2281" y="4017"/>
                    <a:pt x="2691" y="4017"/>
                  </a:cubicBezTo>
                  <a:cubicBezTo>
                    <a:pt x="2752" y="4017"/>
                    <a:pt x="2814" y="4011"/>
                    <a:pt x="2877" y="3998"/>
                  </a:cubicBezTo>
                  <a:cubicBezTo>
                    <a:pt x="3755" y="3998"/>
                    <a:pt x="4876" y="3462"/>
                    <a:pt x="4925" y="3218"/>
                  </a:cubicBezTo>
                  <a:cubicBezTo>
                    <a:pt x="4925" y="3169"/>
                    <a:pt x="4974" y="3169"/>
                    <a:pt x="5071" y="3169"/>
                  </a:cubicBezTo>
                  <a:cubicBezTo>
                    <a:pt x="5217" y="3169"/>
                    <a:pt x="5364" y="3218"/>
                    <a:pt x="5559" y="3267"/>
                  </a:cubicBezTo>
                  <a:cubicBezTo>
                    <a:pt x="5754" y="3315"/>
                    <a:pt x="5949" y="3315"/>
                    <a:pt x="6144" y="3315"/>
                  </a:cubicBezTo>
                  <a:cubicBezTo>
                    <a:pt x="6177" y="3324"/>
                    <a:pt x="6212" y="3328"/>
                    <a:pt x="6247" y="3328"/>
                  </a:cubicBezTo>
                  <a:cubicBezTo>
                    <a:pt x="6418" y="3328"/>
                    <a:pt x="6599" y="3233"/>
                    <a:pt x="6680" y="3072"/>
                  </a:cubicBezTo>
                  <a:cubicBezTo>
                    <a:pt x="7119" y="2438"/>
                    <a:pt x="6095" y="634"/>
                    <a:pt x="6095" y="634"/>
                  </a:cubicBezTo>
                  <a:cubicBezTo>
                    <a:pt x="6095" y="634"/>
                    <a:pt x="7070" y="439"/>
                    <a:pt x="7021" y="0"/>
                  </a:cubicBezTo>
                  <a:close/>
                </a:path>
              </a:pathLst>
            </a:custGeom>
            <a:solidFill>
              <a:srgbClr val="84C6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64"/>
            <p:cNvSpPr/>
            <p:nvPr/>
          </p:nvSpPr>
          <p:spPr>
            <a:xfrm>
              <a:off x="6025275" y="921225"/>
              <a:ext cx="852500" cy="1093425"/>
            </a:xfrm>
            <a:custGeom>
              <a:avLst/>
              <a:gdLst/>
              <a:ahLst/>
              <a:cxnLst/>
              <a:rect l="l" t="t" r="r" b="b"/>
              <a:pathLst>
                <a:path w="34100" h="43737" extrusionOk="0">
                  <a:moveTo>
                    <a:pt x="11579" y="0"/>
                  </a:moveTo>
                  <a:cubicBezTo>
                    <a:pt x="7513" y="0"/>
                    <a:pt x="1" y="2465"/>
                    <a:pt x="1" y="2465"/>
                  </a:cubicBezTo>
                  <a:lnTo>
                    <a:pt x="3365" y="41957"/>
                  </a:lnTo>
                  <a:cubicBezTo>
                    <a:pt x="6752" y="43185"/>
                    <a:pt x="9707" y="43737"/>
                    <a:pt x="12267" y="43737"/>
                  </a:cubicBezTo>
                  <a:cubicBezTo>
                    <a:pt x="34099" y="43737"/>
                    <a:pt x="27104" y="3573"/>
                    <a:pt x="12921" y="125"/>
                  </a:cubicBezTo>
                  <a:cubicBezTo>
                    <a:pt x="12542" y="39"/>
                    <a:pt x="12087" y="0"/>
                    <a:pt x="11579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64"/>
            <p:cNvSpPr/>
            <p:nvPr/>
          </p:nvSpPr>
          <p:spPr>
            <a:xfrm>
              <a:off x="6354375" y="1730025"/>
              <a:ext cx="281600" cy="265750"/>
            </a:xfrm>
            <a:custGeom>
              <a:avLst/>
              <a:gdLst/>
              <a:ahLst/>
              <a:cxnLst/>
              <a:rect l="l" t="t" r="r" b="b"/>
              <a:pathLst>
                <a:path w="11264" h="10630" extrusionOk="0">
                  <a:moveTo>
                    <a:pt x="3755" y="878"/>
                  </a:moveTo>
                  <a:lnTo>
                    <a:pt x="3170" y="1024"/>
                  </a:lnTo>
                  <a:cubicBezTo>
                    <a:pt x="3609" y="1366"/>
                    <a:pt x="3999" y="1804"/>
                    <a:pt x="4291" y="2292"/>
                  </a:cubicBezTo>
                  <a:cubicBezTo>
                    <a:pt x="4096" y="1853"/>
                    <a:pt x="3950" y="1414"/>
                    <a:pt x="3852" y="976"/>
                  </a:cubicBezTo>
                  <a:cubicBezTo>
                    <a:pt x="3804" y="927"/>
                    <a:pt x="3755" y="927"/>
                    <a:pt x="3755" y="878"/>
                  </a:cubicBezTo>
                  <a:close/>
                  <a:moveTo>
                    <a:pt x="488" y="2438"/>
                  </a:moveTo>
                  <a:cubicBezTo>
                    <a:pt x="488" y="2438"/>
                    <a:pt x="489" y="2438"/>
                    <a:pt x="489" y="2438"/>
                  </a:cubicBezTo>
                  <a:lnTo>
                    <a:pt x="489" y="2438"/>
                  </a:lnTo>
                  <a:cubicBezTo>
                    <a:pt x="505" y="2438"/>
                    <a:pt x="521" y="2438"/>
                    <a:pt x="537" y="2438"/>
                  </a:cubicBezTo>
                  <a:close/>
                  <a:moveTo>
                    <a:pt x="489" y="2438"/>
                  </a:moveTo>
                  <a:lnTo>
                    <a:pt x="489" y="2438"/>
                  </a:lnTo>
                  <a:cubicBezTo>
                    <a:pt x="359" y="2439"/>
                    <a:pt x="234" y="2444"/>
                    <a:pt x="147" y="2487"/>
                  </a:cubicBezTo>
                  <a:cubicBezTo>
                    <a:pt x="1" y="2536"/>
                    <a:pt x="1" y="2682"/>
                    <a:pt x="49" y="2877"/>
                  </a:cubicBezTo>
                  <a:cubicBezTo>
                    <a:pt x="196" y="2828"/>
                    <a:pt x="293" y="2779"/>
                    <a:pt x="440" y="2779"/>
                  </a:cubicBezTo>
                  <a:cubicBezTo>
                    <a:pt x="1220" y="2926"/>
                    <a:pt x="1902" y="3316"/>
                    <a:pt x="2487" y="3852"/>
                  </a:cubicBezTo>
                  <a:cubicBezTo>
                    <a:pt x="2487" y="3852"/>
                    <a:pt x="2243" y="3413"/>
                    <a:pt x="2048" y="2877"/>
                  </a:cubicBezTo>
                  <a:cubicBezTo>
                    <a:pt x="1561" y="2633"/>
                    <a:pt x="1025" y="2487"/>
                    <a:pt x="489" y="2438"/>
                  </a:cubicBezTo>
                  <a:close/>
                  <a:moveTo>
                    <a:pt x="8484" y="0"/>
                  </a:moveTo>
                  <a:lnTo>
                    <a:pt x="8484" y="49"/>
                  </a:lnTo>
                  <a:lnTo>
                    <a:pt x="8435" y="49"/>
                  </a:lnTo>
                  <a:cubicBezTo>
                    <a:pt x="6924" y="98"/>
                    <a:pt x="6534" y="976"/>
                    <a:pt x="6534" y="976"/>
                  </a:cubicBezTo>
                  <a:cubicBezTo>
                    <a:pt x="6534" y="976"/>
                    <a:pt x="6290" y="732"/>
                    <a:pt x="5998" y="439"/>
                  </a:cubicBezTo>
                  <a:lnTo>
                    <a:pt x="5461" y="537"/>
                  </a:lnTo>
                  <a:cubicBezTo>
                    <a:pt x="5851" y="927"/>
                    <a:pt x="6144" y="1366"/>
                    <a:pt x="6388" y="1463"/>
                  </a:cubicBezTo>
                  <a:lnTo>
                    <a:pt x="6436" y="1463"/>
                  </a:lnTo>
                  <a:cubicBezTo>
                    <a:pt x="6631" y="1463"/>
                    <a:pt x="6924" y="1171"/>
                    <a:pt x="7216" y="878"/>
                  </a:cubicBezTo>
                  <a:cubicBezTo>
                    <a:pt x="7460" y="585"/>
                    <a:pt x="7753" y="342"/>
                    <a:pt x="7997" y="342"/>
                  </a:cubicBezTo>
                  <a:cubicBezTo>
                    <a:pt x="8021" y="317"/>
                    <a:pt x="8045" y="305"/>
                    <a:pt x="8070" y="305"/>
                  </a:cubicBezTo>
                  <a:cubicBezTo>
                    <a:pt x="8094" y="305"/>
                    <a:pt x="8118" y="317"/>
                    <a:pt x="8143" y="342"/>
                  </a:cubicBezTo>
                  <a:cubicBezTo>
                    <a:pt x="8240" y="390"/>
                    <a:pt x="8289" y="488"/>
                    <a:pt x="8289" y="585"/>
                  </a:cubicBezTo>
                  <a:cubicBezTo>
                    <a:pt x="8289" y="829"/>
                    <a:pt x="8143" y="1171"/>
                    <a:pt x="8143" y="1609"/>
                  </a:cubicBezTo>
                  <a:cubicBezTo>
                    <a:pt x="8143" y="2048"/>
                    <a:pt x="8289" y="2438"/>
                    <a:pt x="8533" y="2828"/>
                  </a:cubicBezTo>
                  <a:cubicBezTo>
                    <a:pt x="8777" y="3170"/>
                    <a:pt x="9362" y="4096"/>
                    <a:pt x="10142" y="5461"/>
                  </a:cubicBezTo>
                  <a:cubicBezTo>
                    <a:pt x="10532" y="4778"/>
                    <a:pt x="10922" y="4047"/>
                    <a:pt x="11263" y="3316"/>
                  </a:cubicBezTo>
                  <a:cubicBezTo>
                    <a:pt x="10629" y="2048"/>
                    <a:pt x="9508" y="0"/>
                    <a:pt x="8484" y="0"/>
                  </a:cubicBezTo>
                  <a:close/>
                  <a:moveTo>
                    <a:pt x="2731" y="7265"/>
                  </a:moveTo>
                  <a:cubicBezTo>
                    <a:pt x="3121" y="8240"/>
                    <a:pt x="3609" y="9654"/>
                    <a:pt x="3950" y="10629"/>
                  </a:cubicBezTo>
                  <a:cubicBezTo>
                    <a:pt x="4194" y="10532"/>
                    <a:pt x="4389" y="10434"/>
                    <a:pt x="4632" y="10385"/>
                  </a:cubicBezTo>
                  <a:cubicBezTo>
                    <a:pt x="4340" y="9654"/>
                    <a:pt x="3999" y="8971"/>
                    <a:pt x="3560" y="8338"/>
                  </a:cubicBezTo>
                  <a:cubicBezTo>
                    <a:pt x="3316" y="7948"/>
                    <a:pt x="3024" y="7606"/>
                    <a:pt x="2731" y="7265"/>
                  </a:cubicBezTo>
                  <a:close/>
                </a:path>
              </a:pathLst>
            </a:custGeom>
            <a:solidFill>
              <a:srgbClr val="84C6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64"/>
            <p:cNvSpPr/>
            <p:nvPr/>
          </p:nvSpPr>
          <p:spPr>
            <a:xfrm>
              <a:off x="5519450" y="245300"/>
              <a:ext cx="1118950" cy="687675"/>
            </a:xfrm>
            <a:custGeom>
              <a:avLst/>
              <a:gdLst/>
              <a:ahLst/>
              <a:cxnLst/>
              <a:rect l="l" t="t" r="r" b="b"/>
              <a:pathLst>
                <a:path w="44758" h="27507" extrusionOk="0">
                  <a:moveTo>
                    <a:pt x="21869" y="0"/>
                  </a:moveTo>
                  <a:cubicBezTo>
                    <a:pt x="21325" y="0"/>
                    <a:pt x="20704" y="90"/>
                    <a:pt x="19990" y="298"/>
                  </a:cubicBezTo>
                  <a:cubicBezTo>
                    <a:pt x="14822" y="1761"/>
                    <a:pt x="16285" y="5710"/>
                    <a:pt x="15358" y="5710"/>
                  </a:cubicBezTo>
                  <a:cubicBezTo>
                    <a:pt x="14567" y="5710"/>
                    <a:pt x="14353" y="4392"/>
                    <a:pt x="13232" y="4392"/>
                  </a:cubicBezTo>
                  <a:cubicBezTo>
                    <a:pt x="12972" y="4392"/>
                    <a:pt x="12663" y="4463"/>
                    <a:pt x="12287" y="4637"/>
                  </a:cubicBezTo>
                  <a:cubicBezTo>
                    <a:pt x="10337" y="5564"/>
                    <a:pt x="12287" y="8440"/>
                    <a:pt x="11604" y="8733"/>
                  </a:cubicBezTo>
                  <a:cubicBezTo>
                    <a:pt x="11565" y="8746"/>
                    <a:pt x="11523" y="8752"/>
                    <a:pt x="11478" y="8752"/>
                  </a:cubicBezTo>
                  <a:cubicBezTo>
                    <a:pt x="11180" y="8752"/>
                    <a:pt x="10740" y="8492"/>
                    <a:pt x="10190" y="8196"/>
                  </a:cubicBezTo>
                  <a:cubicBezTo>
                    <a:pt x="9683" y="7928"/>
                    <a:pt x="9084" y="7659"/>
                    <a:pt x="8461" y="7659"/>
                  </a:cubicBezTo>
                  <a:cubicBezTo>
                    <a:pt x="8066" y="7659"/>
                    <a:pt x="7662" y="7767"/>
                    <a:pt x="7265" y="8050"/>
                  </a:cubicBezTo>
                  <a:cubicBezTo>
                    <a:pt x="5510" y="9318"/>
                    <a:pt x="7411" y="12731"/>
                    <a:pt x="7265" y="13023"/>
                  </a:cubicBezTo>
                  <a:cubicBezTo>
                    <a:pt x="7260" y="13033"/>
                    <a:pt x="7249" y="13038"/>
                    <a:pt x="7234" y="13038"/>
                  </a:cubicBezTo>
                  <a:cubicBezTo>
                    <a:pt x="7100" y="13038"/>
                    <a:pt x="6598" y="12689"/>
                    <a:pt x="5900" y="12341"/>
                  </a:cubicBezTo>
                  <a:cubicBezTo>
                    <a:pt x="5243" y="11987"/>
                    <a:pt x="4416" y="11620"/>
                    <a:pt x="3615" y="11620"/>
                  </a:cubicBezTo>
                  <a:cubicBezTo>
                    <a:pt x="2871" y="11620"/>
                    <a:pt x="2150" y="11937"/>
                    <a:pt x="1609" y="12877"/>
                  </a:cubicBezTo>
                  <a:cubicBezTo>
                    <a:pt x="0" y="15217"/>
                    <a:pt x="1366" y="18484"/>
                    <a:pt x="4193" y="18971"/>
                  </a:cubicBezTo>
                  <a:cubicBezTo>
                    <a:pt x="6339" y="19215"/>
                    <a:pt x="3121" y="20434"/>
                    <a:pt x="4047" y="21994"/>
                  </a:cubicBezTo>
                  <a:cubicBezTo>
                    <a:pt x="4827" y="23359"/>
                    <a:pt x="7996" y="23798"/>
                    <a:pt x="8776" y="23896"/>
                  </a:cubicBezTo>
                  <a:lnTo>
                    <a:pt x="9118" y="23944"/>
                  </a:lnTo>
                  <a:lnTo>
                    <a:pt x="33788" y="27308"/>
                  </a:lnTo>
                  <a:cubicBezTo>
                    <a:pt x="34472" y="27422"/>
                    <a:pt x="34985" y="27507"/>
                    <a:pt x="35447" y="27507"/>
                  </a:cubicBezTo>
                  <a:cubicBezTo>
                    <a:pt x="36170" y="27507"/>
                    <a:pt x="36766" y="27300"/>
                    <a:pt x="37688" y="26675"/>
                  </a:cubicBezTo>
                  <a:cubicBezTo>
                    <a:pt x="40565" y="24822"/>
                    <a:pt x="44758" y="21653"/>
                    <a:pt x="44368" y="20531"/>
                  </a:cubicBezTo>
                  <a:cubicBezTo>
                    <a:pt x="43880" y="19020"/>
                    <a:pt x="42807" y="19020"/>
                    <a:pt x="43149" y="18240"/>
                  </a:cubicBezTo>
                  <a:cubicBezTo>
                    <a:pt x="43490" y="17460"/>
                    <a:pt x="44368" y="16924"/>
                    <a:pt x="43880" y="15802"/>
                  </a:cubicBezTo>
                  <a:cubicBezTo>
                    <a:pt x="43441" y="14632"/>
                    <a:pt x="41589" y="15022"/>
                    <a:pt x="41832" y="14388"/>
                  </a:cubicBezTo>
                  <a:cubicBezTo>
                    <a:pt x="42417" y="12633"/>
                    <a:pt x="41101" y="12389"/>
                    <a:pt x="40613" y="11951"/>
                  </a:cubicBezTo>
                  <a:cubicBezTo>
                    <a:pt x="40126" y="11561"/>
                    <a:pt x="41247" y="9610"/>
                    <a:pt x="39882" y="8489"/>
                  </a:cubicBezTo>
                  <a:cubicBezTo>
                    <a:pt x="39053" y="7806"/>
                    <a:pt x="38029" y="8489"/>
                    <a:pt x="37834" y="7758"/>
                  </a:cubicBezTo>
                  <a:cubicBezTo>
                    <a:pt x="37688" y="7026"/>
                    <a:pt x="38566" y="1858"/>
                    <a:pt x="35007" y="1127"/>
                  </a:cubicBezTo>
                  <a:cubicBezTo>
                    <a:pt x="34734" y="1069"/>
                    <a:pt x="34482" y="1043"/>
                    <a:pt x="34249" y="1043"/>
                  </a:cubicBezTo>
                  <a:cubicBezTo>
                    <a:pt x="32523" y="1043"/>
                    <a:pt x="31828" y="2443"/>
                    <a:pt x="31399" y="2443"/>
                  </a:cubicBezTo>
                  <a:cubicBezTo>
                    <a:pt x="30927" y="2443"/>
                    <a:pt x="29964" y="1613"/>
                    <a:pt x="28677" y="1613"/>
                  </a:cubicBezTo>
                  <a:cubicBezTo>
                    <a:pt x="28501" y="1613"/>
                    <a:pt x="28319" y="1628"/>
                    <a:pt x="28132" y="1663"/>
                  </a:cubicBezTo>
                  <a:cubicBezTo>
                    <a:pt x="26728" y="1890"/>
                    <a:pt x="27259" y="3546"/>
                    <a:pt x="26561" y="3546"/>
                  </a:cubicBezTo>
                  <a:cubicBezTo>
                    <a:pt x="26507" y="3546"/>
                    <a:pt x="26446" y="3537"/>
                    <a:pt x="26377" y="3516"/>
                  </a:cubicBezTo>
                  <a:cubicBezTo>
                    <a:pt x="25582" y="3265"/>
                    <a:pt x="25146" y="0"/>
                    <a:pt x="21869" y="0"/>
                  </a:cubicBezTo>
                  <a:close/>
                </a:path>
              </a:pathLst>
            </a:custGeom>
            <a:solidFill>
              <a:srgbClr val="361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64"/>
            <p:cNvSpPr/>
            <p:nvPr/>
          </p:nvSpPr>
          <p:spPr>
            <a:xfrm>
              <a:off x="5515800" y="641450"/>
              <a:ext cx="231600" cy="198825"/>
            </a:xfrm>
            <a:custGeom>
              <a:avLst/>
              <a:gdLst/>
              <a:ahLst/>
              <a:cxnLst/>
              <a:rect l="l" t="t" r="r" b="b"/>
              <a:pathLst>
                <a:path w="9264" h="7953" extrusionOk="0">
                  <a:moveTo>
                    <a:pt x="318" y="0"/>
                  </a:moveTo>
                  <a:cubicBezTo>
                    <a:pt x="117" y="0"/>
                    <a:pt x="0" y="5"/>
                    <a:pt x="0" y="5"/>
                  </a:cubicBezTo>
                  <a:lnTo>
                    <a:pt x="49" y="5"/>
                  </a:lnTo>
                  <a:lnTo>
                    <a:pt x="6728" y="7952"/>
                  </a:lnTo>
                  <a:lnTo>
                    <a:pt x="9264" y="5319"/>
                  </a:lnTo>
                  <a:cubicBezTo>
                    <a:pt x="9264" y="5319"/>
                    <a:pt x="6680" y="2638"/>
                    <a:pt x="5217" y="1224"/>
                  </a:cubicBezTo>
                  <a:cubicBezTo>
                    <a:pt x="4012" y="100"/>
                    <a:pt x="1254" y="0"/>
                    <a:pt x="318" y="0"/>
                  </a:cubicBezTo>
                  <a:close/>
                </a:path>
              </a:pathLst>
            </a:custGeom>
            <a:solidFill>
              <a:srgbClr val="1A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64"/>
            <p:cNvSpPr/>
            <p:nvPr/>
          </p:nvSpPr>
          <p:spPr>
            <a:xfrm>
              <a:off x="6292225" y="684525"/>
              <a:ext cx="319375" cy="298375"/>
            </a:xfrm>
            <a:custGeom>
              <a:avLst/>
              <a:gdLst/>
              <a:ahLst/>
              <a:cxnLst/>
              <a:rect l="l" t="t" r="r" b="b"/>
              <a:pathLst>
                <a:path w="12775" h="11935" extrusionOk="0">
                  <a:moveTo>
                    <a:pt x="8145" y="1"/>
                  </a:moveTo>
                  <a:cubicBezTo>
                    <a:pt x="7013" y="1"/>
                    <a:pt x="5948" y="656"/>
                    <a:pt x="5461" y="1744"/>
                  </a:cubicBezTo>
                  <a:lnTo>
                    <a:pt x="5461" y="1841"/>
                  </a:lnTo>
                  <a:lnTo>
                    <a:pt x="5510" y="1841"/>
                  </a:lnTo>
                  <a:lnTo>
                    <a:pt x="0" y="9349"/>
                  </a:lnTo>
                  <a:cubicBezTo>
                    <a:pt x="0" y="9349"/>
                    <a:pt x="4117" y="11934"/>
                    <a:pt x="4619" y="11934"/>
                  </a:cubicBezTo>
                  <a:cubicBezTo>
                    <a:pt x="4624" y="11934"/>
                    <a:pt x="4628" y="11934"/>
                    <a:pt x="4632" y="11933"/>
                  </a:cubicBezTo>
                  <a:cubicBezTo>
                    <a:pt x="5119" y="11836"/>
                    <a:pt x="12774" y="8033"/>
                    <a:pt x="12774" y="5742"/>
                  </a:cubicBezTo>
                  <a:cubicBezTo>
                    <a:pt x="12774" y="3499"/>
                    <a:pt x="11994" y="1012"/>
                    <a:pt x="9166" y="183"/>
                  </a:cubicBezTo>
                  <a:cubicBezTo>
                    <a:pt x="8829" y="60"/>
                    <a:pt x="8484" y="1"/>
                    <a:pt x="8145" y="1"/>
                  </a:cubicBezTo>
                  <a:close/>
                </a:path>
              </a:pathLst>
            </a:custGeom>
            <a:solidFill>
              <a:srgbClr val="1A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64"/>
            <p:cNvSpPr/>
            <p:nvPr/>
          </p:nvSpPr>
          <p:spPr>
            <a:xfrm>
              <a:off x="6353150" y="241725"/>
              <a:ext cx="347900" cy="588800"/>
            </a:xfrm>
            <a:custGeom>
              <a:avLst/>
              <a:gdLst/>
              <a:ahLst/>
              <a:cxnLst/>
              <a:rect l="l" t="t" r="r" b="b"/>
              <a:pathLst>
                <a:path w="13916" h="23552" extrusionOk="0">
                  <a:moveTo>
                    <a:pt x="1730" y="1"/>
                  </a:moveTo>
                  <a:cubicBezTo>
                    <a:pt x="1152" y="1"/>
                    <a:pt x="573" y="155"/>
                    <a:pt x="1" y="490"/>
                  </a:cubicBezTo>
                  <a:cubicBezTo>
                    <a:pt x="1610" y="1172"/>
                    <a:pt x="2731" y="2635"/>
                    <a:pt x="3024" y="4341"/>
                  </a:cubicBezTo>
                  <a:cubicBezTo>
                    <a:pt x="3414" y="7267"/>
                    <a:pt x="3414" y="9217"/>
                    <a:pt x="5120" y="9558"/>
                  </a:cubicBezTo>
                  <a:cubicBezTo>
                    <a:pt x="6778" y="9900"/>
                    <a:pt x="5998" y="14775"/>
                    <a:pt x="7363" y="14921"/>
                  </a:cubicBezTo>
                  <a:cubicBezTo>
                    <a:pt x="8679" y="15068"/>
                    <a:pt x="9021" y="15701"/>
                    <a:pt x="9703" y="16579"/>
                  </a:cubicBezTo>
                  <a:cubicBezTo>
                    <a:pt x="10435" y="17505"/>
                    <a:pt x="8728" y="18676"/>
                    <a:pt x="9362" y="19846"/>
                  </a:cubicBezTo>
                  <a:cubicBezTo>
                    <a:pt x="9947" y="21016"/>
                    <a:pt x="9606" y="23551"/>
                    <a:pt x="9606" y="23551"/>
                  </a:cubicBezTo>
                  <a:cubicBezTo>
                    <a:pt x="9606" y="23551"/>
                    <a:pt x="13214" y="22381"/>
                    <a:pt x="13604" y="19553"/>
                  </a:cubicBezTo>
                  <a:cubicBezTo>
                    <a:pt x="13915" y="16971"/>
                    <a:pt x="7805" y="1"/>
                    <a:pt x="1730" y="1"/>
                  </a:cubicBezTo>
                  <a:close/>
                </a:path>
              </a:pathLst>
            </a:custGeom>
            <a:solidFill>
              <a:srgbClr val="1A0E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64"/>
            <p:cNvSpPr/>
            <p:nvPr/>
          </p:nvSpPr>
          <p:spPr>
            <a:xfrm>
              <a:off x="5907050" y="245425"/>
              <a:ext cx="157250" cy="137750"/>
            </a:xfrm>
            <a:custGeom>
              <a:avLst/>
              <a:gdLst/>
              <a:ahLst/>
              <a:cxnLst/>
              <a:rect l="l" t="t" r="r" b="b"/>
              <a:pathLst>
                <a:path w="6290" h="5510" extrusionOk="0">
                  <a:moveTo>
                    <a:pt x="6290" y="1"/>
                  </a:moveTo>
                  <a:cubicBezTo>
                    <a:pt x="5705" y="1"/>
                    <a:pt x="5071" y="98"/>
                    <a:pt x="4486" y="293"/>
                  </a:cubicBezTo>
                  <a:cubicBezTo>
                    <a:pt x="1" y="1561"/>
                    <a:pt x="537" y="4730"/>
                    <a:pt x="147" y="5510"/>
                  </a:cubicBezTo>
                  <a:cubicBezTo>
                    <a:pt x="1024" y="4779"/>
                    <a:pt x="1658" y="3803"/>
                    <a:pt x="1951" y="2682"/>
                  </a:cubicBezTo>
                  <a:cubicBezTo>
                    <a:pt x="2682" y="439"/>
                    <a:pt x="5315" y="98"/>
                    <a:pt x="6290" y="1"/>
                  </a:cubicBezTo>
                  <a:close/>
                </a:path>
              </a:pathLst>
            </a:custGeom>
            <a:solidFill>
              <a:srgbClr val="6E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64"/>
            <p:cNvSpPr/>
            <p:nvPr/>
          </p:nvSpPr>
          <p:spPr>
            <a:xfrm>
              <a:off x="5802225" y="357575"/>
              <a:ext cx="34150" cy="101175"/>
            </a:xfrm>
            <a:custGeom>
              <a:avLst/>
              <a:gdLst/>
              <a:ahLst/>
              <a:cxnLst/>
              <a:rect l="l" t="t" r="r" b="b"/>
              <a:pathLst>
                <a:path w="1366" h="4047" extrusionOk="0">
                  <a:moveTo>
                    <a:pt x="1366" y="0"/>
                  </a:moveTo>
                  <a:lnTo>
                    <a:pt x="1366" y="0"/>
                  </a:lnTo>
                  <a:cubicBezTo>
                    <a:pt x="1220" y="49"/>
                    <a:pt x="1122" y="98"/>
                    <a:pt x="976" y="146"/>
                  </a:cubicBezTo>
                  <a:cubicBezTo>
                    <a:pt x="391" y="390"/>
                    <a:pt x="1" y="1024"/>
                    <a:pt x="98" y="1658"/>
                  </a:cubicBezTo>
                  <a:cubicBezTo>
                    <a:pt x="98" y="2535"/>
                    <a:pt x="439" y="3413"/>
                    <a:pt x="439" y="3900"/>
                  </a:cubicBezTo>
                  <a:cubicBezTo>
                    <a:pt x="488" y="3949"/>
                    <a:pt x="488" y="3998"/>
                    <a:pt x="439" y="4047"/>
                  </a:cubicBezTo>
                  <a:cubicBezTo>
                    <a:pt x="1317" y="4047"/>
                    <a:pt x="537" y="1170"/>
                    <a:pt x="1366" y="0"/>
                  </a:cubicBezTo>
                  <a:close/>
                </a:path>
              </a:pathLst>
            </a:custGeom>
            <a:solidFill>
              <a:srgbClr val="6E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64"/>
            <p:cNvSpPr/>
            <p:nvPr/>
          </p:nvSpPr>
          <p:spPr>
            <a:xfrm>
              <a:off x="5680350" y="440450"/>
              <a:ext cx="31700" cy="125575"/>
            </a:xfrm>
            <a:custGeom>
              <a:avLst/>
              <a:gdLst/>
              <a:ahLst/>
              <a:cxnLst/>
              <a:rect l="l" t="t" r="r" b="b"/>
              <a:pathLst>
                <a:path w="1268" h="5023" extrusionOk="0">
                  <a:moveTo>
                    <a:pt x="1268" y="0"/>
                  </a:moveTo>
                  <a:lnTo>
                    <a:pt x="1268" y="0"/>
                  </a:lnTo>
                  <a:cubicBezTo>
                    <a:pt x="1122" y="49"/>
                    <a:pt x="927" y="147"/>
                    <a:pt x="829" y="244"/>
                  </a:cubicBezTo>
                  <a:cubicBezTo>
                    <a:pt x="293" y="634"/>
                    <a:pt x="0" y="1268"/>
                    <a:pt x="49" y="1902"/>
                  </a:cubicBezTo>
                  <a:cubicBezTo>
                    <a:pt x="146" y="2974"/>
                    <a:pt x="390" y="3998"/>
                    <a:pt x="780" y="5022"/>
                  </a:cubicBezTo>
                  <a:cubicBezTo>
                    <a:pt x="1170" y="4973"/>
                    <a:pt x="683" y="1561"/>
                    <a:pt x="1268" y="0"/>
                  </a:cubicBezTo>
                  <a:close/>
                </a:path>
              </a:pathLst>
            </a:custGeom>
            <a:solidFill>
              <a:srgbClr val="6E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64"/>
            <p:cNvSpPr/>
            <p:nvPr/>
          </p:nvSpPr>
          <p:spPr>
            <a:xfrm>
              <a:off x="5542600" y="542825"/>
              <a:ext cx="40250" cy="99975"/>
            </a:xfrm>
            <a:custGeom>
              <a:avLst/>
              <a:gdLst/>
              <a:ahLst/>
              <a:cxnLst/>
              <a:rect l="l" t="t" r="r" b="b"/>
              <a:pathLst>
                <a:path w="1610" h="3999" extrusionOk="0">
                  <a:moveTo>
                    <a:pt x="1561" y="1"/>
                  </a:moveTo>
                  <a:cubicBezTo>
                    <a:pt x="1171" y="245"/>
                    <a:pt x="878" y="586"/>
                    <a:pt x="683" y="976"/>
                  </a:cubicBezTo>
                  <a:cubicBezTo>
                    <a:pt x="245" y="1610"/>
                    <a:pt x="50" y="2390"/>
                    <a:pt x="1" y="3219"/>
                  </a:cubicBezTo>
                  <a:cubicBezTo>
                    <a:pt x="1" y="3414"/>
                    <a:pt x="50" y="3657"/>
                    <a:pt x="98" y="3901"/>
                  </a:cubicBezTo>
                  <a:lnTo>
                    <a:pt x="147" y="3999"/>
                  </a:lnTo>
                  <a:cubicBezTo>
                    <a:pt x="147" y="3999"/>
                    <a:pt x="1610" y="3072"/>
                    <a:pt x="1366" y="1951"/>
                  </a:cubicBezTo>
                  <a:cubicBezTo>
                    <a:pt x="1268" y="1268"/>
                    <a:pt x="1317" y="635"/>
                    <a:pt x="1561" y="1"/>
                  </a:cubicBezTo>
                  <a:close/>
                </a:path>
              </a:pathLst>
            </a:custGeom>
            <a:solidFill>
              <a:srgbClr val="6E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64"/>
            <p:cNvSpPr/>
            <p:nvPr/>
          </p:nvSpPr>
          <p:spPr>
            <a:xfrm>
              <a:off x="5546275" y="642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A51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64"/>
            <p:cNvSpPr/>
            <p:nvPr/>
          </p:nvSpPr>
          <p:spPr>
            <a:xfrm>
              <a:off x="5637250" y="503050"/>
              <a:ext cx="962075" cy="544300"/>
            </a:xfrm>
            <a:custGeom>
              <a:avLst/>
              <a:gdLst/>
              <a:ahLst/>
              <a:cxnLst/>
              <a:rect l="l" t="t" r="r" b="b"/>
              <a:pathLst>
                <a:path w="38483" h="21772" extrusionOk="0">
                  <a:moveTo>
                    <a:pt x="18955" y="0"/>
                  </a:moveTo>
                  <a:cubicBezTo>
                    <a:pt x="13283" y="0"/>
                    <a:pt x="8637" y="3769"/>
                    <a:pt x="6941" y="4956"/>
                  </a:cubicBezTo>
                  <a:lnTo>
                    <a:pt x="6990" y="4907"/>
                  </a:lnTo>
                  <a:lnTo>
                    <a:pt x="6990" y="4907"/>
                  </a:lnTo>
                  <a:cubicBezTo>
                    <a:pt x="3528" y="7345"/>
                    <a:pt x="1773" y="9051"/>
                    <a:pt x="3089" y="10855"/>
                  </a:cubicBezTo>
                  <a:cubicBezTo>
                    <a:pt x="4406" y="12659"/>
                    <a:pt x="4211" y="13586"/>
                    <a:pt x="4211" y="13586"/>
                  </a:cubicBezTo>
                  <a:cubicBezTo>
                    <a:pt x="4211" y="13586"/>
                    <a:pt x="3772" y="13540"/>
                    <a:pt x="3181" y="13540"/>
                  </a:cubicBezTo>
                  <a:cubicBezTo>
                    <a:pt x="1932" y="13540"/>
                    <a:pt x="0" y="13742"/>
                    <a:pt x="66" y="15000"/>
                  </a:cubicBezTo>
                  <a:cubicBezTo>
                    <a:pt x="205" y="16759"/>
                    <a:pt x="10412" y="21771"/>
                    <a:pt x="17035" y="21771"/>
                  </a:cubicBezTo>
                  <a:cubicBezTo>
                    <a:pt x="17386" y="21771"/>
                    <a:pt x="17728" y="21757"/>
                    <a:pt x="18057" y="21728"/>
                  </a:cubicBezTo>
                  <a:cubicBezTo>
                    <a:pt x="22786" y="21289"/>
                    <a:pt x="27126" y="19144"/>
                    <a:pt x="30441" y="15731"/>
                  </a:cubicBezTo>
                  <a:cubicBezTo>
                    <a:pt x="30680" y="15457"/>
                    <a:pt x="31040" y="15304"/>
                    <a:pt x="31401" y="15304"/>
                  </a:cubicBezTo>
                  <a:cubicBezTo>
                    <a:pt x="31555" y="15304"/>
                    <a:pt x="31709" y="15331"/>
                    <a:pt x="31855" y="15390"/>
                  </a:cubicBezTo>
                  <a:cubicBezTo>
                    <a:pt x="32484" y="15606"/>
                    <a:pt x="33393" y="15852"/>
                    <a:pt x="34311" y="15852"/>
                  </a:cubicBezTo>
                  <a:cubicBezTo>
                    <a:pt x="35457" y="15852"/>
                    <a:pt x="36617" y="15470"/>
                    <a:pt x="37267" y="14171"/>
                  </a:cubicBezTo>
                  <a:cubicBezTo>
                    <a:pt x="38483" y="11739"/>
                    <a:pt x="36666" y="8127"/>
                    <a:pt x="34029" y="8127"/>
                  </a:cubicBezTo>
                  <a:cubicBezTo>
                    <a:pt x="33494" y="8127"/>
                    <a:pt x="32926" y="8276"/>
                    <a:pt x="32342" y="8613"/>
                  </a:cubicBezTo>
                  <a:cubicBezTo>
                    <a:pt x="32186" y="8698"/>
                    <a:pt x="32017" y="8738"/>
                    <a:pt x="31848" y="8738"/>
                  </a:cubicBezTo>
                  <a:cubicBezTo>
                    <a:pt x="31441" y="8738"/>
                    <a:pt x="31038" y="8505"/>
                    <a:pt x="30831" y="8125"/>
                  </a:cubicBezTo>
                  <a:cubicBezTo>
                    <a:pt x="29661" y="5931"/>
                    <a:pt x="26687" y="1348"/>
                    <a:pt x="21567" y="275"/>
                  </a:cubicBezTo>
                  <a:cubicBezTo>
                    <a:pt x="20678" y="85"/>
                    <a:pt x="19805" y="0"/>
                    <a:pt x="18955" y="0"/>
                  </a:cubicBezTo>
                  <a:close/>
                </a:path>
              </a:pathLst>
            </a:custGeom>
            <a:solidFill>
              <a:srgbClr val="82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64"/>
            <p:cNvSpPr/>
            <p:nvPr/>
          </p:nvSpPr>
          <p:spPr>
            <a:xfrm>
              <a:off x="6422625" y="778075"/>
              <a:ext cx="104850" cy="73150"/>
            </a:xfrm>
            <a:custGeom>
              <a:avLst/>
              <a:gdLst/>
              <a:ahLst/>
              <a:cxnLst/>
              <a:rect l="l" t="t" r="r" b="b"/>
              <a:pathLst>
                <a:path w="4194" h="2926" extrusionOk="0">
                  <a:moveTo>
                    <a:pt x="1951" y="1"/>
                  </a:moveTo>
                  <a:cubicBezTo>
                    <a:pt x="537" y="1"/>
                    <a:pt x="1" y="2097"/>
                    <a:pt x="1" y="2097"/>
                  </a:cubicBezTo>
                  <a:cubicBezTo>
                    <a:pt x="489" y="1902"/>
                    <a:pt x="1025" y="1805"/>
                    <a:pt x="1561" y="1805"/>
                  </a:cubicBezTo>
                  <a:lnTo>
                    <a:pt x="1610" y="1805"/>
                  </a:lnTo>
                  <a:cubicBezTo>
                    <a:pt x="2097" y="1805"/>
                    <a:pt x="2146" y="2097"/>
                    <a:pt x="2195" y="2390"/>
                  </a:cubicBezTo>
                  <a:cubicBezTo>
                    <a:pt x="2244" y="2633"/>
                    <a:pt x="2195" y="2926"/>
                    <a:pt x="2487" y="2926"/>
                  </a:cubicBezTo>
                  <a:lnTo>
                    <a:pt x="2634" y="2926"/>
                  </a:lnTo>
                  <a:cubicBezTo>
                    <a:pt x="4194" y="2682"/>
                    <a:pt x="3901" y="439"/>
                    <a:pt x="2244" y="49"/>
                  </a:cubicBezTo>
                  <a:lnTo>
                    <a:pt x="1951" y="49"/>
                  </a:lnTo>
                  <a:lnTo>
                    <a:pt x="1951" y="1"/>
                  </a:lnTo>
                  <a:close/>
                </a:path>
              </a:pathLst>
            </a:custGeom>
            <a:solidFill>
              <a:srgbClr val="82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64"/>
            <p:cNvSpPr/>
            <p:nvPr/>
          </p:nvSpPr>
          <p:spPr>
            <a:xfrm>
              <a:off x="5703500" y="739075"/>
              <a:ext cx="711850" cy="227950"/>
            </a:xfrm>
            <a:custGeom>
              <a:avLst/>
              <a:gdLst/>
              <a:ahLst/>
              <a:cxnLst/>
              <a:rect l="l" t="t" r="r" b="b"/>
              <a:pathLst>
                <a:path w="28474" h="9118" extrusionOk="0">
                  <a:moveTo>
                    <a:pt x="1" y="0"/>
                  </a:moveTo>
                  <a:lnTo>
                    <a:pt x="1" y="195"/>
                  </a:lnTo>
                  <a:cubicBezTo>
                    <a:pt x="1" y="634"/>
                    <a:pt x="196" y="1073"/>
                    <a:pt x="439" y="1414"/>
                  </a:cubicBezTo>
                  <a:cubicBezTo>
                    <a:pt x="586" y="1561"/>
                    <a:pt x="683" y="1756"/>
                    <a:pt x="781" y="1902"/>
                  </a:cubicBezTo>
                  <a:cubicBezTo>
                    <a:pt x="1317" y="2584"/>
                    <a:pt x="1707" y="3365"/>
                    <a:pt x="1951" y="4193"/>
                  </a:cubicBezTo>
                  <a:cubicBezTo>
                    <a:pt x="2341" y="5217"/>
                    <a:pt x="2536" y="6290"/>
                    <a:pt x="2585" y="7362"/>
                  </a:cubicBezTo>
                  <a:lnTo>
                    <a:pt x="2585" y="7850"/>
                  </a:lnTo>
                  <a:cubicBezTo>
                    <a:pt x="5022" y="7119"/>
                    <a:pt x="7509" y="6582"/>
                    <a:pt x="9995" y="6290"/>
                  </a:cubicBezTo>
                  <a:cubicBezTo>
                    <a:pt x="10970" y="6144"/>
                    <a:pt x="11945" y="6095"/>
                    <a:pt x="12921" y="6095"/>
                  </a:cubicBezTo>
                  <a:cubicBezTo>
                    <a:pt x="16919" y="6144"/>
                    <a:pt x="20868" y="7216"/>
                    <a:pt x="24378" y="9118"/>
                  </a:cubicBezTo>
                  <a:cubicBezTo>
                    <a:pt x="25597" y="8289"/>
                    <a:pt x="26718" y="7362"/>
                    <a:pt x="27791" y="6290"/>
                  </a:cubicBezTo>
                  <a:cubicBezTo>
                    <a:pt x="27986" y="6095"/>
                    <a:pt x="28230" y="5949"/>
                    <a:pt x="28473" y="5900"/>
                  </a:cubicBezTo>
                  <a:cubicBezTo>
                    <a:pt x="28132" y="5754"/>
                    <a:pt x="27791" y="5607"/>
                    <a:pt x="27450" y="5363"/>
                  </a:cubicBezTo>
                  <a:lnTo>
                    <a:pt x="27450" y="5363"/>
                  </a:lnTo>
                  <a:cubicBezTo>
                    <a:pt x="27596" y="5412"/>
                    <a:pt x="27742" y="5461"/>
                    <a:pt x="27888" y="5510"/>
                  </a:cubicBezTo>
                  <a:cubicBezTo>
                    <a:pt x="27498" y="5315"/>
                    <a:pt x="27060" y="5168"/>
                    <a:pt x="26621" y="5120"/>
                  </a:cubicBezTo>
                  <a:lnTo>
                    <a:pt x="26572" y="5120"/>
                  </a:lnTo>
                  <a:cubicBezTo>
                    <a:pt x="25938" y="5120"/>
                    <a:pt x="23062" y="7850"/>
                    <a:pt x="22087" y="7850"/>
                  </a:cubicBezTo>
                  <a:cubicBezTo>
                    <a:pt x="21989" y="7850"/>
                    <a:pt x="21940" y="7801"/>
                    <a:pt x="21843" y="7752"/>
                  </a:cubicBezTo>
                  <a:cubicBezTo>
                    <a:pt x="21258" y="7216"/>
                    <a:pt x="15553" y="5363"/>
                    <a:pt x="12336" y="5363"/>
                  </a:cubicBezTo>
                  <a:cubicBezTo>
                    <a:pt x="11945" y="5363"/>
                    <a:pt x="11555" y="5412"/>
                    <a:pt x="11165" y="5510"/>
                  </a:cubicBezTo>
                  <a:cubicBezTo>
                    <a:pt x="8435" y="6144"/>
                    <a:pt x="3170" y="7265"/>
                    <a:pt x="3170" y="7265"/>
                  </a:cubicBezTo>
                  <a:cubicBezTo>
                    <a:pt x="3170" y="7265"/>
                    <a:pt x="3316" y="1561"/>
                    <a:pt x="1" y="0"/>
                  </a:cubicBezTo>
                  <a:close/>
                </a:path>
              </a:pathLst>
            </a:custGeom>
            <a:solidFill>
              <a:srgbClr val="82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64"/>
            <p:cNvSpPr/>
            <p:nvPr/>
          </p:nvSpPr>
          <p:spPr>
            <a:xfrm>
              <a:off x="6400700" y="706175"/>
              <a:ext cx="177975" cy="191625"/>
            </a:xfrm>
            <a:custGeom>
              <a:avLst/>
              <a:gdLst/>
              <a:ahLst/>
              <a:cxnLst/>
              <a:rect l="l" t="t" r="r" b="b"/>
              <a:pathLst>
                <a:path w="7119" h="7665" extrusionOk="0">
                  <a:moveTo>
                    <a:pt x="0" y="6826"/>
                  </a:moveTo>
                  <a:lnTo>
                    <a:pt x="0" y="6826"/>
                  </a:lnTo>
                  <a:cubicBezTo>
                    <a:pt x="390" y="6972"/>
                    <a:pt x="732" y="7167"/>
                    <a:pt x="829" y="7167"/>
                  </a:cubicBezTo>
                  <a:lnTo>
                    <a:pt x="1122" y="7167"/>
                  </a:lnTo>
                  <a:lnTo>
                    <a:pt x="0" y="6826"/>
                  </a:lnTo>
                  <a:close/>
                  <a:moveTo>
                    <a:pt x="3950" y="0"/>
                  </a:moveTo>
                  <a:cubicBezTo>
                    <a:pt x="3950" y="0"/>
                    <a:pt x="6924" y="2145"/>
                    <a:pt x="6436" y="4242"/>
                  </a:cubicBezTo>
                  <a:cubicBezTo>
                    <a:pt x="5997" y="6192"/>
                    <a:pt x="5168" y="7557"/>
                    <a:pt x="3218" y="7557"/>
                  </a:cubicBezTo>
                  <a:cubicBezTo>
                    <a:pt x="2828" y="7557"/>
                    <a:pt x="2389" y="7508"/>
                    <a:pt x="1999" y="7411"/>
                  </a:cubicBezTo>
                  <a:lnTo>
                    <a:pt x="1999" y="7411"/>
                  </a:lnTo>
                  <a:cubicBezTo>
                    <a:pt x="2584" y="7606"/>
                    <a:pt x="3169" y="7655"/>
                    <a:pt x="3755" y="7655"/>
                  </a:cubicBezTo>
                  <a:cubicBezTo>
                    <a:pt x="3840" y="7661"/>
                    <a:pt x="3925" y="7664"/>
                    <a:pt x="4009" y="7664"/>
                  </a:cubicBezTo>
                  <a:cubicBezTo>
                    <a:pt x="5177" y="7664"/>
                    <a:pt x="6228" y="7043"/>
                    <a:pt x="6729" y="5997"/>
                  </a:cubicBezTo>
                  <a:cubicBezTo>
                    <a:pt x="7021" y="5461"/>
                    <a:pt x="7119" y="4876"/>
                    <a:pt x="7119" y="4290"/>
                  </a:cubicBezTo>
                  <a:cubicBezTo>
                    <a:pt x="7119" y="2292"/>
                    <a:pt x="5802" y="244"/>
                    <a:pt x="3950" y="0"/>
                  </a:cubicBezTo>
                  <a:close/>
                </a:path>
              </a:pathLst>
            </a:custGeom>
            <a:solidFill>
              <a:srgbClr val="82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64"/>
            <p:cNvSpPr/>
            <p:nvPr/>
          </p:nvSpPr>
          <p:spPr>
            <a:xfrm>
              <a:off x="6389725" y="873150"/>
              <a:ext cx="31725" cy="13425"/>
            </a:xfrm>
            <a:custGeom>
              <a:avLst/>
              <a:gdLst/>
              <a:ahLst/>
              <a:cxnLst/>
              <a:rect l="l" t="t" r="r" b="b"/>
              <a:pathLst>
                <a:path w="1269" h="537" extrusionOk="0">
                  <a:moveTo>
                    <a:pt x="1" y="0"/>
                  </a:moveTo>
                  <a:lnTo>
                    <a:pt x="1" y="49"/>
                  </a:lnTo>
                  <a:cubicBezTo>
                    <a:pt x="26" y="49"/>
                    <a:pt x="51" y="51"/>
                    <a:pt x="77" y="53"/>
                  </a:cubicBezTo>
                  <a:lnTo>
                    <a:pt x="77" y="53"/>
                  </a:lnTo>
                  <a:cubicBezTo>
                    <a:pt x="51" y="36"/>
                    <a:pt x="26" y="19"/>
                    <a:pt x="1" y="0"/>
                  </a:cubicBezTo>
                  <a:close/>
                  <a:moveTo>
                    <a:pt x="77" y="53"/>
                  </a:moveTo>
                  <a:lnTo>
                    <a:pt x="77" y="53"/>
                  </a:lnTo>
                  <a:cubicBezTo>
                    <a:pt x="393" y="266"/>
                    <a:pt x="712" y="401"/>
                    <a:pt x="1073" y="537"/>
                  </a:cubicBezTo>
                  <a:cubicBezTo>
                    <a:pt x="1093" y="517"/>
                    <a:pt x="1120" y="506"/>
                    <a:pt x="1149" y="502"/>
                  </a:cubicBezTo>
                  <a:lnTo>
                    <a:pt x="1149" y="502"/>
                  </a:lnTo>
                  <a:cubicBezTo>
                    <a:pt x="993" y="437"/>
                    <a:pt x="730" y="292"/>
                    <a:pt x="439" y="147"/>
                  </a:cubicBezTo>
                  <a:cubicBezTo>
                    <a:pt x="319" y="106"/>
                    <a:pt x="198" y="66"/>
                    <a:pt x="77" y="53"/>
                  </a:cubicBezTo>
                  <a:close/>
                  <a:moveTo>
                    <a:pt x="1171" y="500"/>
                  </a:moveTo>
                  <a:cubicBezTo>
                    <a:pt x="1163" y="500"/>
                    <a:pt x="1156" y="501"/>
                    <a:pt x="1149" y="502"/>
                  </a:cubicBezTo>
                  <a:lnTo>
                    <a:pt x="1149" y="502"/>
                  </a:lnTo>
                  <a:cubicBezTo>
                    <a:pt x="1202" y="524"/>
                    <a:pt x="1243" y="537"/>
                    <a:pt x="1268" y="537"/>
                  </a:cubicBezTo>
                  <a:cubicBezTo>
                    <a:pt x="1244" y="512"/>
                    <a:pt x="1207" y="500"/>
                    <a:pt x="1171" y="500"/>
                  </a:cubicBezTo>
                  <a:close/>
                </a:path>
              </a:pathLst>
            </a:custGeom>
            <a:solidFill>
              <a:srgbClr val="82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64"/>
            <p:cNvSpPr/>
            <p:nvPr/>
          </p:nvSpPr>
          <p:spPr>
            <a:xfrm>
              <a:off x="6420200" y="770775"/>
              <a:ext cx="109725" cy="95225"/>
            </a:xfrm>
            <a:custGeom>
              <a:avLst/>
              <a:gdLst/>
              <a:ahLst/>
              <a:cxnLst/>
              <a:rect l="l" t="t" r="r" b="b"/>
              <a:pathLst>
                <a:path w="4389" h="3809" extrusionOk="0">
                  <a:moveTo>
                    <a:pt x="2487" y="0"/>
                  </a:moveTo>
                  <a:cubicBezTo>
                    <a:pt x="2389" y="0"/>
                    <a:pt x="2243" y="0"/>
                    <a:pt x="2146" y="49"/>
                  </a:cubicBezTo>
                  <a:cubicBezTo>
                    <a:pt x="1756" y="98"/>
                    <a:pt x="1366" y="293"/>
                    <a:pt x="1073" y="585"/>
                  </a:cubicBezTo>
                  <a:cubicBezTo>
                    <a:pt x="683" y="926"/>
                    <a:pt x="391" y="1365"/>
                    <a:pt x="244" y="1853"/>
                  </a:cubicBezTo>
                  <a:cubicBezTo>
                    <a:pt x="147" y="2097"/>
                    <a:pt x="98" y="2292"/>
                    <a:pt x="49" y="2535"/>
                  </a:cubicBezTo>
                  <a:cubicBezTo>
                    <a:pt x="0" y="2682"/>
                    <a:pt x="98" y="2828"/>
                    <a:pt x="195" y="2877"/>
                  </a:cubicBezTo>
                  <a:cubicBezTo>
                    <a:pt x="247" y="2911"/>
                    <a:pt x="299" y="2927"/>
                    <a:pt x="349" y="2927"/>
                  </a:cubicBezTo>
                  <a:cubicBezTo>
                    <a:pt x="439" y="2927"/>
                    <a:pt x="523" y="2874"/>
                    <a:pt x="586" y="2779"/>
                  </a:cubicBezTo>
                  <a:cubicBezTo>
                    <a:pt x="683" y="2682"/>
                    <a:pt x="781" y="2584"/>
                    <a:pt x="878" y="2487"/>
                  </a:cubicBezTo>
                  <a:cubicBezTo>
                    <a:pt x="1024" y="2340"/>
                    <a:pt x="1219" y="2243"/>
                    <a:pt x="1414" y="2194"/>
                  </a:cubicBezTo>
                  <a:cubicBezTo>
                    <a:pt x="1512" y="2243"/>
                    <a:pt x="1609" y="2243"/>
                    <a:pt x="1707" y="2340"/>
                  </a:cubicBezTo>
                  <a:cubicBezTo>
                    <a:pt x="1951" y="2438"/>
                    <a:pt x="2048" y="2682"/>
                    <a:pt x="2048" y="2925"/>
                  </a:cubicBezTo>
                  <a:cubicBezTo>
                    <a:pt x="2048" y="3023"/>
                    <a:pt x="1999" y="3169"/>
                    <a:pt x="1999" y="3267"/>
                  </a:cubicBezTo>
                  <a:lnTo>
                    <a:pt x="1951" y="3364"/>
                  </a:lnTo>
                  <a:cubicBezTo>
                    <a:pt x="1817" y="3598"/>
                    <a:pt x="2027" y="3809"/>
                    <a:pt x="2235" y="3809"/>
                  </a:cubicBezTo>
                  <a:cubicBezTo>
                    <a:pt x="2330" y="3809"/>
                    <a:pt x="2426" y="3764"/>
                    <a:pt x="2487" y="3657"/>
                  </a:cubicBezTo>
                  <a:cubicBezTo>
                    <a:pt x="2584" y="3413"/>
                    <a:pt x="2682" y="3169"/>
                    <a:pt x="2682" y="2925"/>
                  </a:cubicBezTo>
                  <a:cubicBezTo>
                    <a:pt x="2682" y="2487"/>
                    <a:pt x="2438" y="2097"/>
                    <a:pt x="2097" y="1853"/>
                  </a:cubicBezTo>
                  <a:cubicBezTo>
                    <a:pt x="1902" y="1706"/>
                    <a:pt x="1658" y="1609"/>
                    <a:pt x="1414" y="1609"/>
                  </a:cubicBezTo>
                  <a:cubicBezTo>
                    <a:pt x="1269" y="1630"/>
                    <a:pt x="1124" y="1668"/>
                    <a:pt x="983" y="1724"/>
                  </a:cubicBezTo>
                  <a:lnTo>
                    <a:pt x="983" y="1724"/>
                  </a:lnTo>
                  <a:cubicBezTo>
                    <a:pt x="996" y="1701"/>
                    <a:pt x="1010" y="1679"/>
                    <a:pt x="1024" y="1658"/>
                  </a:cubicBezTo>
                  <a:cubicBezTo>
                    <a:pt x="1171" y="1414"/>
                    <a:pt x="1317" y="1219"/>
                    <a:pt x="1512" y="1024"/>
                  </a:cubicBezTo>
                  <a:cubicBezTo>
                    <a:pt x="1756" y="878"/>
                    <a:pt x="1999" y="731"/>
                    <a:pt x="2292" y="683"/>
                  </a:cubicBezTo>
                  <a:lnTo>
                    <a:pt x="2487" y="683"/>
                  </a:lnTo>
                  <a:cubicBezTo>
                    <a:pt x="2682" y="683"/>
                    <a:pt x="2926" y="780"/>
                    <a:pt x="3072" y="926"/>
                  </a:cubicBezTo>
                  <a:cubicBezTo>
                    <a:pt x="3316" y="1121"/>
                    <a:pt x="3511" y="1414"/>
                    <a:pt x="3608" y="1755"/>
                  </a:cubicBezTo>
                  <a:cubicBezTo>
                    <a:pt x="3657" y="1901"/>
                    <a:pt x="3706" y="1999"/>
                    <a:pt x="3755" y="2145"/>
                  </a:cubicBezTo>
                  <a:lnTo>
                    <a:pt x="3755" y="2243"/>
                  </a:lnTo>
                  <a:lnTo>
                    <a:pt x="3755" y="2292"/>
                  </a:lnTo>
                  <a:cubicBezTo>
                    <a:pt x="3755" y="2453"/>
                    <a:pt x="3855" y="2548"/>
                    <a:pt x="4000" y="2548"/>
                  </a:cubicBezTo>
                  <a:cubicBezTo>
                    <a:pt x="4030" y="2548"/>
                    <a:pt x="4062" y="2544"/>
                    <a:pt x="4096" y="2535"/>
                  </a:cubicBezTo>
                  <a:cubicBezTo>
                    <a:pt x="4242" y="2535"/>
                    <a:pt x="4388" y="2389"/>
                    <a:pt x="4340" y="2194"/>
                  </a:cubicBezTo>
                  <a:lnTo>
                    <a:pt x="4388" y="2145"/>
                  </a:lnTo>
                  <a:cubicBezTo>
                    <a:pt x="4291" y="1755"/>
                    <a:pt x="4193" y="1414"/>
                    <a:pt x="4047" y="1121"/>
                  </a:cubicBezTo>
                  <a:cubicBezTo>
                    <a:pt x="3901" y="829"/>
                    <a:pt x="3706" y="585"/>
                    <a:pt x="3462" y="390"/>
                  </a:cubicBezTo>
                  <a:cubicBezTo>
                    <a:pt x="3218" y="146"/>
                    <a:pt x="2828" y="0"/>
                    <a:pt x="2487" y="0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64"/>
            <p:cNvSpPr/>
            <p:nvPr/>
          </p:nvSpPr>
          <p:spPr>
            <a:xfrm>
              <a:off x="5938750" y="803900"/>
              <a:ext cx="123125" cy="66825"/>
            </a:xfrm>
            <a:custGeom>
              <a:avLst/>
              <a:gdLst/>
              <a:ahLst/>
              <a:cxnLst/>
              <a:rect l="l" t="t" r="r" b="b"/>
              <a:pathLst>
                <a:path w="4925" h="2673" extrusionOk="0">
                  <a:moveTo>
                    <a:pt x="4578" y="1"/>
                  </a:moveTo>
                  <a:cubicBezTo>
                    <a:pt x="4457" y="1"/>
                    <a:pt x="4361" y="81"/>
                    <a:pt x="4291" y="186"/>
                  </a:cubicBezTo>
                  <a:cubicBezTo>
                    <a:pt x="4096" y="772"/>
                    <a:pt x="3754" y="1308"/>
                    <a:pt x="3267" y="1747"/>
                  </a:cubicBezTo>
                  <a:cubicBezTo>
                    <a:pt x="2974" y="1990"/>
                    <a:pt x="2633" y="2137"/>
                    <a:pt x="2243" y="2137"/>
                  </a:cubicBezTo>
                  <a:cubicBezTo>
                    <a:pt x="1804" y="2088"/>
                    <a:pt x="1365" y="1942"/>
                    <a:pt x="1024" y="1747"/>
                  </a:cubicBezTo>
                  <a:cubicBezTo>
                    <a:pt x="878" y="1649"/>
                    <a:pt x="780" y="1552"/>
                    <a:pt x="634" y="1454"/>
                  </a:cubicBezTo>
                  <a:lnTo>
                    <a:pt x="537" y="1357"/>
                  </a:lnTo>
                  <a:cubicBezTo>
                    <a:pt x="463" y="1308"/>
                    <a:pt x="378" y="1283"/>
                    <a:pt x="299" y="1283"/>
                  </a:cubicBezTo>
                  <a:cubicBezTo>
                    <a:pt x="220" y="1283"/>
                    <a:pt x="146" y="1308"/>
                    <a:pt x="98" y="1357"/>
                  </a:cubicBezTo>
                  <a:cubicBezTo>
                    <a:pt x="0" y="1503"/>
                    <a:pt x="0" y="1698"/>
                    <a:pt x="98" y="1795"/>
                  </a:cubicBezTo>
                  <a:lnTo>
                    <a:pt x="98" y="1747"/>
                  </a:lnTo>
                  <a:cubicBezTo>
                    <a:pt x="293" y="1942"/>
                    <a:pt x="488" y="2088"/>
                    <a:pt x="732" y="2234"/>
                  </a:cubicBezTo>
                  <a:cubicBezTo>
                    <a:pt x="1170" y="2527"/>
                    <a:pt x="1707" y="2673"/>
                    <a:pt x="2243" y="2673"/>
                  </a:cubicBezTo>
                  <a:cubicBezTo>
                    <a:pt x="2779" y="2673"/>
                    <a:pt x="3267" y="2527"/>
                    <a:pt x="3657" y="2185"/>
                  </a:cubicBezTo>
                  <a:cubicBezTo>
                    <a:pt x="4193" y="1698"/>
                    <a:pt x="4632" y="1113"/>
                    <a:pt x="4876" y="430"/>
                  </a:cubicBezTo>
                  <a:cubicBezTo>
                    <a:pt x="4924" y="284"/>
                    <a:pt x="4876" y="89"/>
                    <a:pt x="4729" y="40"/>
                  </a:cubicBezTo>
                  <a:cubicBezTo>
                    <a:pt x="4675" y="13"/>
                    <a:pt x="4624" y="1"/>
                    <a:pt x="4578" y="1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64"/>
            <p:cNvSpPr/>
            <p:nvPr/>
          </p:nvSpPr>
          <p:spPr>
            <a:xfrm>
              <a:off x="6138650" y="685300"/>
              <a:ext cx="137200" cy="108550"/>
            </a:xfrm>
            <a:custGeom>
              <a:avLst/>
              <a:gdLst/>
              <a:ahLst/>
              <a:cxnLst/>
              <a:rect l="l" t="t" r="r" b="b"/>
              <a:pathLst>
                <a:path w="5488" h="4342" extrusionOk="0">
                  <a:moveTo>
                    <a:pt x="2403" y="0"/>
                  </a:moveTo>
                  <a:cubicBezTo>
                    <a:pt x="2350" y="0"/>
                    <a:pt x="2296" y="2"/>
                    <a:pt x="2243" y="6"/>
                  </a:cubicBezTo>
                  <a:lnTo>
                    <a:pt x="2194" y="6"/>
                  </a:lnTo>
                  <a:cubicBezTo>
                    <a:pt x="2151" y="3"/>
                    <a:pt x="2108" y="2"/>
                    <a:pt x="2065" y="2"/>
                  </a:cubicBezTo>
                  <a:cubicBezTo>
                    <a:pt x="1426" y="2"/>
                    <a:pt x="804" y="336"/>
                    <a:pt x="439" y="884"/>
                  </a:cubicBezTo>
                  <a:cubicBezTo>
                    <a:pt x="146" y="1371"/>
                    <a:pt x="0" y="1908"/>
                    <a:pt x="49" y="2444"/>
                  </a:cubicBezTo>
                  <a:cubicBezTo>
                    <a:pt x="49" y="2883"/>
                    <a:pt x="98" y="3273"/>
                    <a:pt x="195" y="3663"/>
                  </a:cubicBezTo>
                  <a:cubicBezTo>
                    <a:pt x="236" y="3847"/>
                    <a:pt x="362" y="3928"/>
                    <a:pt x="488" y="3928"/>
                  </a:cubicBezTo>
                  <a:cubicBezTo>
                    <a:pt x="663" y="3928"/>
                    <a:pt x="837" y="3772"/>
                    <a:pt x="780" y="3517"/>
                  </a:cubicBezTo>
                  <a:cubicBezTo>
                    <a:pt x="683" y="3175"/>
                    <a:pt x="634" y="2834"/>
                    <a:pt x="634" y="2493"/>
                  </a:cubicBezTo>
                  <a:cubicBezTo>
                    <a:pt x="634" y="2054"/>
                    <a:pt x="731" y="1615"/>
                    <a:pt x="926" y="1225"/>
                  </a:cubicBezTo>
                  <a:cubicBezTo>
                    <a:pt x="1194" y="823"/>
                    <a:pt x="1625" y="585"/>
                    <a:pt x="2071" y="585"/>
                  </a:cubicBezTo>
                  <a:cubicBezTo>
                    <a:pt x="2112" y="585"/>
                    <a:pt x="2153" y="587"/>
                    <a:pt x="2194" y="591"/>
                  </a:cubicBezTo>
                  <a:lnTo>
                    <a:pt x="2243" y="591"/>
                  </a:lnTo>
                  <a:cubicBezTo>
                    <a:pt x="2730" y="591"/>
                    <a:pt x="3218" y="786"/>
                    <a:pt x="3559" y="1128"/>
                  </a:cubicBezTo>
                  <a:cubicBezTo>
                    <a:pt x="4095" y="1615"/>
                    <a:pt x="4437" y="2249"/>
                    <a:pt x="4632" y="2931"/>
                  </a:cubicBezTo>
                  <a:cubicBezTo>
                    <a:pt x="4681" y="3224"/>
                    <a:pt x="4778" y="3468"/>
                    <a:pt x="4827" y="3760"/>
                  </a:cubicBezTo>
                  <a:cubicBezTo>
                    <a:pt x="4827" y="3858"/>
                    <a:pt x="4827" y="3907"/>
                    <a:pt x="4827" y="4004"/>
                  </a:cubicBezTo>
                  <a:cubicBezTo>
                    <a:pt x="4876" y="4053"/>
                    <a:pt x="4827" y="4053"/>
                    <a:pt x="4827" y="4053"/>
                  </a:cubicBezTo>
                  <a:cubicBezTo>
                    <a:pt x="4849" y="4253"/>
                    <a:pt x="4993" y="4342"/>
                    <a:pt x="5139" y="4342"/>
                  </a:cubicBezTo>
                  <a:cubicBezTo>
                    <a:pt x="5312" y="4342"/>
                    <a:pt x="5487" y="4216"/>
                    <a:pt x="5461" y="4004"/>
                  </a:cubicBezTo>
                  <a:cubicBezTo>
                    <a:pt x="5363" y="3322"/>
                    <a:pt x="5217" y="2688"/>
                    <a:pt x="4924" y="2054"/>
                  </a:cubicBezTo>
                  <a:cubicBezTo>
                    <a:pt x="4729" y="1518"/>
                    <a:pt x="4388" y="1030"/>
                    <a:pt x="3998" y="640"/>
                  </a:cubicBezTo>
                  <a:cubicBezTo>
                    <a:pt x="3552" y="238"/>
                    <a:pt x="2983" y="0"/>
                    <a:pt x="2403" y="0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64"/>
            <p:cNvSpPr/>
            <p:nvPr/>
          </p:nvSpPr>
          <p:spPr>
            <a:xfrm>
              <a:off x="5782725" y="711050"/>
              <a:ext cx="106075" cy="127100"/>
            </a:xfrm>
            <a:custGeom>
              <a:avLst/>
              <a:gdLst/>
              <a:ahLst/>
              <a:cxnLst/>
              <a:rect l="l" t="t" r="r" b="b"/>
              <a:pathLst>
                <a:path w="4243" h="5084" extrusionOk="0">
                  <a:moveTo>
                    <a:pt x="2048" y="0"/>
                  </a:moveTo>
                  <a:cubicBezTo>
                    <a:pt x="1902" y="0"/>
                    <a:pt x="1756" y="0"/>
                    <a:pt x="1609" y="49"/>
                  </a:cubicBezTo>
                  <a:cubicBezTo>
                    <a:pt x="1024" y="146"/>
                    <a:pt x="537" y="585"/>
                    <a:pt x="293" y="1219"/>
                  </a:cubicBezTo>
                  <a:cubicBezTo>
                    <a:pt x="98" y="1755"/>
                    <a:pt x="1" y="2340"/>
                    <a:pt x="1" y="2925"/>
                  </a:cubicBezTo>
                  <a:cubicBezTo>
                    <a:pt x="1" y="3559"/>
                    <a:pt x="98" y="4193"/>
                    <a:pt x="244" y="4876"/>
                  </a:cubicBezTo>
                  <a:cubicBezTo>
                    <a:pt x="244" y="4996"/>
                    <a:pt x="376" y="5083"/>
                    <a:pt x="505" y="5083"/>
                  </a:cubicBezTo>
                  <a:cubicBezTo>
                    <a:pt x="532" y="5083"/>
                    <a:pt x="560" y="5079"/>
                    <a:pt x="586" y="5071"/>
                  </a:cubicBezTo>
                  <a:cubicBezTo>
                    <a:pt x="732" y="5022"/>
                    <a:pt x="829" y="4876"/>
                    <a:pt x="829" y="4729"/>
                  </a:cubicBezTo>
                  <a:lnTo>
                    <a:pt x="829" y="4681"/>
                  </a:lnTo>
                  <a:cubicBezTo>
                    <a:pt x="683" y="4095"/>
                    <a:pt x="634" y="3510"/>
                    <a:pt x="634" y="2877"/>
                  </a:cubicBezTo>
                  <a:cubicBezTo>
                    <a:pt x="634" y="2389"/>
                    <a:pt x="683" y="1901"/>
                    <a:pt x="878" y="1414"/>
                  </a:cubicBezTo>
                  <a:cubicBezTo>
                    <a:pt x="1024" y="1024"/>
                    <a:pt x="1366" y="731"/>
                    <a:pt x="1756" y="634"/>
                  </a:cubicBezTo>
                  <a:cubicBezTo>
                    <a:pt x="1853" y="634"/>
                    <a:pt x="1951" y="585"/>
                    <a:pt x="2048" y="585"/>
                  </a:cubicBezTo>
                  <a:cubicBezTo>
                    <a:pt x="2390" y="585"/>
                    <a:pt x="2682" y="731"/>
                    <a:pt x="2877" y="975"/>
                  </a:cubicBezTo>
                  <a:cubicBezTo>
                    <a:pt x="3170" y="1463"/>
                    <a:pt x="3413" y="1950"/>
                    <a:pt x="3511" y="2535"/>
                  </a:cubicBezTo>
                  <a:cubicBezTo>
                    <a:pt x="3560" y="2779"/>
                    <a:pt x="3608" y="3072"/>
                    <a:pt x="3608" y="3218"/>
                  </a:cubicBezTo>
                  <a:cubicBezTo>
                    <a:pt x="3608" y="3315"/>
                    <a:pt x="3608" y="3364"/>
                    <a:pt x="3608" y="3413"/>
                  </a:cubicBezTo>
                  <a:lnTo>
                    <a:pt x="3608" y="3510"/>
                  </a:lnTo>
                  <a:cubicBezTo>
                    <a:pt x="3608" y="3705"/>
                    <a:pt x="3767" y="3803"/>
                    <a:pt x="3925" y="3803"/>
                  </a:cubicBezTo>
                  <a:cubicBezTo>
                    <a:pt x="4084" y="3803"/>
                    <a:pt x="4242" y="3705"/>
                    <a:pt x="4242" y="3510"/>
                  </a:cubicBezTo>
                  <a:cubicBezTo>
                    <a:pt x="4194" y="2925"/>
                    <a:pt x="4096" y="2389"/>
                    <a:pt x="3901" y="1804"/>
                  </a:cubicBezTo>
                  <a:cubicBezTo>
                    <a:pt x="3803" y="1365"/>
                    <a:pt x="3608" y="975"/>
                    <a:pt x="3316" y="585"/>
                  </a:cubicBezTo>
                  <a:cubicBezTo>
                    <a:pt x="3023" y="195"/>
                    <a:pt x="2536" y="0"/>
                    <a:pt x="2048" y="0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64"/>
            <p:cNvSpPr/>
            <p:nvPr/>
          </p:nvSpPr>
          <p:spPr>
            <a:xfrm>
              <a:off x="5902900" y="720775"/>
              <a:ext cx="108825" cy="92325"/>
            </a:xfrm>
            <a:custGeom>
              <a:avLst/>
              <a:gdLst/>
              <a:ahLst/>
              <a:cxnLst/>
              <a:rect l="l" t="t" r="r" b="b"/>
              <a:pathLst>
                <a:path w="4353" h="3693" extrusionOk="0">
                  <a:moveTo>
                    <a:pt x="3262" y="0"/>
                  </a:moveTo>
                  <a:cubicBezTo>
                    <a:pt x="3254" y="0"/>
                    <a:pt x="3246" y="0"/>
                    <a:pt x="3238" y="1"/>
                  </a:cubicBezTo>
                  <a:cubicBezTo>
                    <a:pt x="2507" y="99"/>
                    <a:pt x="3238" y="1610"/>
                    <a:pt x="2604" y="2000"/>
                  </a:cubicBezTo>
                  <a:cubicBezTo>
                    <a:pt x="2469" y="2079"/>
                    <a:pt x="2291" y="2103"/>
                    <a:pt x="2093" y="2103"/>
                  </a:cubicBezTo>
                  <a:cubicBezTo>
                    <a:pt x="1787" y="2103"/>
                    <a:pt x="1432" y="2046"/>
                    <a:pt x="1111" y="2046"/>
                  </a:cubicBezTo>
                  <a:cubicBezTo>
                    <a:pt x="746" y="2046"/>
                    <a:pt x="423" y="2120"/>
                    <a:pt x="264" y="2439"/>
                  </a:cubicBezTo>
                  <a:cubicBezTo>
                    <a:pt x="1" y="2999"/>
                    <a:pt x="1473" y="3692"/>
                    <a:pt x="2621" y="3692"/>
                  </a:cubicBezTo>
                  <a:cubicBezTo>
                    <a:pt x="3173" y="3692"/>
                    <a:pt x="3649" y="3533"/>
                    <a:pt x="3823" y="3121"/>
                  </a:cubicBezTo>
                  <a:cubicBezTo>
                    <a:pt x="4353" y="1870"/>
                    <a:pt x="3884" y="0"/>
                    <a:pt x="3262" y="0"/>
                  </a:cubicBezTo>
                  <a:close/>
                </a:path>
              </a:pathLst>
            </a:custGeom>
            <a:solidFill>
              <a:srgbClr val="6737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64"/>
            <p:cNvSpPr/>
            <p:nvPr/>
          </p:nvSpPr>
          <p:spPr>
            <a:xfrm>
              <a:off x="5769550" y="656200"/>
              <a:ext cx="82675" cy="65275"/>
            </a:xfrm>
            <a:custGeom>
              <a:avLst/>
              <a:gdLst/>
              <a:ahLst/>
              <a:cxnLst/>
              <a:rect l="l" t="t" r="r" b="b"/>
              <a:pathLst>
                <a:path w="3307" h="2611" extrusionOk="0">
                  <a:moveTo>
                    <a:pt x="2136" y="0"/>
                  </a:moveTo>
                  <a:cubicBezTo>
                    <a:pt x="966" y="49"/>
                    <a:pt x="284" y="1560"/>
                    <a:pt x="40" y="2292"/>
                  </a:cubicBezTo>
                  <a:cubicBezTo>
                    <a:pt x="0" y="2451"/>
                    <a:pt x="123" y="2610"/>
                    <a:pt x="249" y="2610"/>
                  </a:cubicBezTo>
                  <a:cubicBezTo>
                    <a:pt x="277" y="2610"/>
                    <a:pt x="306" y="2602"/>
                    <a:pt x="333" y="2584"/>
                  </a:cubicBezTo>
                  <a:cubicBezTo>
                    <a:pt x="1308" y="1999"/>
                    <a:pt x="3307" y="0"/>
                    <a:pt x="2136" y="0"/>
                  </a:cubicBezTo>
                  <a:close/>
                </a:path>
              </a:pathLst>
            </a:custGeom>
            <a:solidFill>
              <a:srgbClr val="361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64"/>
            <p:cNvSpPr/>
            <p:nvPr/>
          </p:nvSpPr>
          <p:spPr>
            <a:xfrm>
              <a:off x="6134975" y="549475"/>
              <a:ext cx="142025" cy="83350"/>
            </a:xfrm>
            <a:custGeom>
              <a:avLst/>
              <a:gdLst/>
              <a:ahLst/>
              <a:cxnLst/>
              <a:rect l="l" t="t" r="r" b="b"/>
              <a:pathLst>
                <a:path w="5681" h="3334" extrusionOk="0">
                  <a:moveTo>
                    <a:pt x="1660" y="0"/>
                  </a:moveTo>
                  <a:cubicBezTo>
                    <a:pt x="1295" y="0"/>
                    <a:pt x="945" y="123"/>
                    <a:pt x="635" y="417"/>
                  </a:cubicBezTo>
                  <a:cubicBezTo>
                    <a:pt x="1" y="954"/>
                    <a:pt x="1756" y="1441"/>
                    <a:pt x="3316" y="2319"/>
                  </a:cubicBezTo>
                  <a:cubicBezTo>
                    <a:pt x="4504" y="3024"/>
                    <a:pt x="4759" y="3334"/>
                    <a:pt x="5029" y="3334"/>
                  </a:cubicBezTo>
                  <a:cubicBezTo>
                    <a:pt x="5113" y="3334"/>
                    <a:pt x="5199" y="3303"/>
                    <a:pt x="5315" y="3245"/>
                  </a:cubicBezTo>
                  <a:cubicBezTo>
                    <a:pt x="5680" y="3042"/>
                    <a:pt x="3477" y="0"/>
                    <a:pt x="1660" y="0"/>
                  </a:cubicBezTo>
                  <a:close/>
                </a:path>
              </a:pathLst>
            </a:custGeom>
            <a:solidFill>
              <a:srgbClr val="361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64"/>
            <p:cNvSpPr/>
            <p:nvPr/>
          </p:nvSpPr>
          <p:spPr>
            <a:xfrm>
              <a:off x="4966075" y="650450"/>
              <a:ext cx="833750" cy="511875"/>
            </a:xfrm>
            <a:custGeom>
              <a:avLst/>
              <a:gdLst/>
              <a:ahLst/>
              <a:cxnLst/>
              <a:rect l="l" t="t" r="r" b="b"/>
              <a:pathLst>
                <a:path w="33350" h="20475" extrusionOk="0">
                  <a:moveTo>
                    <a:pt x="21569" y="1"/>
                  </a:moveTo>
                  <a:cubicBezTo>
                    <a:pt x="21112" y="1"/>
                    <a:pt x="20634" y="28"/>
                    <a:pt x="20137" y="84"/>
                  </a:cubicBezTo>
                  <a:cubicBezTo>
                    <a:pt x="15846" y="620"/>
                    <a:pt x="18040" y="3253"/>
                    <a:pt x="18040" y="3253"/>
                  </a:cubicBezTo>
                  <a:cubicBezTo>
                    <a:pt x="17406" y="3448"/>
                    <a:pt x="16772" y="3643"/>
                    <a:pt x="16139" y="3838"/>
                  </a:cubicBezTo>
                  <a:cubicBezTo>
                    <a:pt x="14627" y="4374"/>
                    <a:pt x="13213" y="5008"/>
                    <a:pt x="11848" y="5837"/>
                  </a:cubicBezTo>
                  <a:cubicBezTo>
                    <a:pt x="11257" y="5471"/>
                    <a:pt x="10096" y="4893"/>
                    <a:pt x="8536" y="4893"/>
                  </a:cubicBezTo>
                  <a:cubicBezTo>
                    <a:pt x="7394" y="4893"/>
                    <a:pt x="6039" y="5202"/>
                    <a:pt x="4535" y="6129"/>
                  </a:cubicBezTo>
                  <a:cubicBezTo>
                    <a:pt x="1" y="8908"/>
                    <a:pt x="2780" y="12809"/>
                    <a:pt x="6436" y="13882"/>
                  </a:cubicBezTo>
                  <a:cubicBezTo>
                    <a:pt x="6729" y="15344"/>
                    <a:pt x="7558" y="16661"/>
                    <a:pt x="8728" y="17636"/>
                  </a:cubicBezTo>
                  <a:cubicBezTo>
                    <a:pt x="11038" y="19657"/>
                    <a:pt x="13753" y="20474"/>
                    <a:pt x="16486" y="20474"/>
                  </a:cubicBezTo>
                  <a:cubicBezTo>
                    <a:pt x="19751" y="20474"/>
                    <a:pt x="23040" y="19308"/>
                    <a:pt x="25695" y="17636"/>
                  </a:cubicBezTo>
                  <a:cubicBezTo>
                    <a:pt x="30570" y="14613"/>
                    <a:pt x="33349" y="13589"/>
                    <a:pt x="31448" y="7738"/>
                  </a:cubicBezTo>
                  <a:cubicBezTo>
                    <a:pt x="30814" y="5593"/>
                    <a:pt x="29205" y="3887"/>
                    <a:pt x="27109" y="3155"/>
                  </a:cubicBezTo>
                  <a:lnTo>
                    <a:pt x="27157" y="3155"/>
                  </a:lnTo>
                  <a:cubicBezTo>
                    <a:pt x="26320" y="1021"/>
                    <a:pt x="24334" y="1"/>
                    <a:pt x="21569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64"/>
            <p:cNvSpPr/>
            <p:nvPr/>
          </p:nvSpPr>
          <p:spPr>
            <a:xfrm>
              <a:off x="5019700" y="859750"/>
              <a:ext cx="468075" cy="302350"/>
            </a:xfrm>
            <a:custGeom>
              <a:avLst/>
              <a:gdLst/>
              <a:ahLst/>
              <a:cxnLst/>
              <a:rect l="l" t="t" r="r" b="b"/>
              <a:pathLst>
                <a:path w="18723" h="12094" extrusionOk="0">
                  <a:moveTo>
                    <a:pt x="196" y="0"/>
                  </a:moveTo>
                  <a:cubicBezTo>
                    <a:pt x="196" y="39"/>
                    <a:pt x="196" y="78"/>
                    <a:pt x="197" y="117"/>
                  </a:cubicBezTo>
                  <a:lnTo>
                    <a:pt x="197" y="117"/>
                  </a:lnTo>
                  <a:cubicBezTo>
                    <a:pt x="212" y="77"/>
                    <a:pt x="228" y="38"/>
                    <a:pt x="245" y="0"/>
                  </a:cubicBezTo>
                  <a:close/>
                  <a:moveTo>
                    <a:pt x="197" y="117"/>
                  </a:moveTo>
                  <a:cubicBezTo>
                    <a:pt x="78" y="429"/>
                    <a:pt x="1" y="775"/>
                    <a:pt x="1" y="1122"/>
                  </a:cubicBezTo>
                  <a:cubicBezTo>
                    <a:pt x="1" y="3023"/>
                    <a:pt x="1951" y="4827"/>
                    <a:pt x="4243" y="5510"/>
                  </a:cubicBezTo>
                  <a:cubicBezTo>
                    <a:pt x="4584" y="6972"/>
                    <a:pt x="5413" y="8337"/>
                    <a:pt x="6583" y="9264"/>
                  </a:cubicBezTo>
                  <a:cubicBezTo>
                    <a:pt x="8679" y="11074"/>
                    <a:pt x="11334" y="12093"/>
                    <a:pt x="14093" y="12093"/>
                  </a:cubicBezTo>
                  <a:cubicBezTo>
                    <a:pt x="14157" y="12093"/>
                    <a:pt x="14222" y="12093"/>
                    <a:pt x="14286" y="12091"/>
                  </a:cubicBezTo>
                  <a:lnTo>
                    <a:pt x="14530" y="12091"/>
                  </a:lnTo>
                  <a:cubicBezTo>
                    <a:pt x="15846" y="10921"/>
                    <a:pt x="17260" y="9800"/>
                    <a:pt x="18723" y="8825"/>
                  </a:cubicBezTo>
                  <a:lnTo>
                    <a:pt x="18723" y="8825"/>
                  </a:lnTo>
                  <a:lnTo>
                    <a:pt x="17797" y="9166"/>
                  </a:lnTo>
                  <a:cubicBezTo>
                    <a:pt x="16529" y="9702"/>
                    <a:pt x="15115" y="9995"/>
                    <a:pt x="13750" y="9995"/>
                  </a:cubicBezTo>
                  <a:cubicBezTo>
                    <a:pt x="8094" y="9995"/>
                    <a:pt x="5023" y="4924"/>
                    <a:pt x="5023" y="4924"/>
                  </a:cubicBezTo>
                  <a:cubicBezTo>
                    <a:pt x="5023" y="4924"/>
                    <a:pt x="2341" y="4291"/>
                    <a:pt x="976" y="2487"/>
                  </a:cubicBezTo>
                  <a:cubicBezTo>
                    <a:pt x="463" y="1788"/>
                    <a:pt x="218" y="955"/>
                    <a:pt x="197" y="117"/>
                  </a:cubicBezTo>
                  <a:close/>
                </a:path>
              </a:pathLst>
            </a:custGeom>
            <a:solidFill>
              <a:srgbClr val="FCE4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64"/>
            <p:cNvSpPr/>
            <p:nvPr/>
          </p:nvSpPr>
          <p:spPr>
            <a:xfrm>
              <a:off x="5396300" y="656200"/>
              <a:ext cx="54925" cy="75575"/>
            </a:xfrm>
            <a:custGeom>
              <a:avLst/>
              <a:gdLst/>
              <a:ahLst/>
              <a:cxnLst/>
              <a:rect l="l" t="t" r="r" b="b"/>
              <a:pathLst>
                <a:path w="2197" h="3023" extrusionOk="0">
                  <a:moveTo>
                    <a:pt x="2196" y="0"/>
                  </a:moveTo>
                  <a:cubicBezTo>
                    <a:pt x="2101" y="34"/>
                    <a:pt x="2012" y="70"/>
                    <a:pt x="1930" y="107"/>
                  </a:cubicBezTo>
                  <a:lnTo>
                    <a:pt x="1930" y="107"/>
                  </a:lnTo>
                  <a:cubicBezTo>
                    <a:pt x="2015" y="86"/>
                    <a:pt x="2103" y="67"/>
                    <a:pt x="2196" y="49"/>
                  </a:cubicBezTo>
                  <a:lnTo>
                    <a:pt x="2196" y="0"/>
                  </a:lnTo>
                  <a:close/>
                  <a:moveTo>
                    <a:pt x="1930" y="107"/>
                  </a:moveTo>
                  <a:cubicBezTo>
                    <a:pt x="633" y="425"/>
                    <a:pt x="246" y="1063"/>
                    <a:pt x="246" y="1658"/>
                  </a:cubicBezTo>
                  <a:cubicBezTo>
                    <a:pt x="295" y="2145"/>
                    <a:pt x="490" y="2584"/>
                    <a:pt x="782" y="2974"/>
                  </a:cubicBezTo>
                  <a:lnTo>
                    <a:pt x="831" y="3023"/>
                  </a:lnTo>
                  <a:lnTo>
                    <a:pt x="1660" y="2779"/>
                  </a:lnTo>
                  <a:cubicBezTo>
                    <a:pt x="1660" y="2779"/>
                    <a:pt x="0" y="985"/>
                    <a:pt x="1930" y="107"/>
                  </a:cubicBezTo>
                  <a:close/>
                </a:path>
              </a:pathLst>
            </a:custGeom>
            <a:solidFill>
              <a:srgbClr val="FCE4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64"/>
            <p:cNvSpPr/>
            <p:nvPr/>
          </p:nvSpPr>
          <p:spPr>
            <a:xfrm>
              <a:off x="5645000" y="729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7C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64"/>
            <p:cNvSpPr/>
            <p:nvPr/>
          </p:nvSpPr>
          <p:spPr>
            <a:xfrm>
              <a:off x="5609650" y="729325"/>
              <a:ext cx="157250" cy="273050"/>
            </a:xfrm>
            <a:custGeom>
              <a:avLst/>
              <a:gdLst/>
              <a:ahLst/>
              <a:cxnLst/>
              <a:rect l="l" t="t" r="r" b="b"/>
              <a:pathLst>
                <a:path w="6290" h="10922" extrusionOk="0">
                  <a:moveTo>
                    <a:pt x="1366" y="0"/>
                  </a:moveTo>
                  <a:cubicBezTo>
                    <a:pt x="1366" y="1"/>
                    <a:pt x="5363" y="2146"/>
                    <a:pt x="4827" y="5558"/>
                  </a:cubicBezTo>
                  <a:cubicBezTo>
                    <a:pt x="4535" y="7119"/>
                    <a:pt x="1658" y="9605"/>
                    <a:pt x="0" y="10922"/>
                  </a:cubicBezTo>
                  <a:cubicBezTo>
                    <a:pt x="1463" y="10141"/>
                    <a:pt x="3023" y="9459"/>
                    <a:pt x="4583" y="8825"/>
                  </a:cubicBezTo>
                  <a:cubicBezTo>
                    <a:pt x="5168" y="8630"/>
                    <a:pt x="5753" y="8435"/>
                    <a:pt x="6290" y="8240"/>
                  </a:cubicBezTo>
                  <a:lnTo>
                    <a:pt x="6290" y="7752"/>
                  </a:lnTo>
                  <a:cubicBezTo>
                    <a:pt x="6241" y="6680"/>
                    <a:pt x="6046" y="5607"/>
                    <a:pt x="5705" y="4583"/>
                  </a:cubicBezTo>
                  <a:cubicBezTo>
                    <a:pt x="5412" y="3755"/>
                    <a:pt x="5022" y="2974"/>
                    <a:pt x="4535" y="2292"/>
                  </a:cubicBezTo>
                  <a:cubicBezTo>
                    <a:pt x="3755" y="1317"/>
                    <a:pt x="2779" y="585"/>
                    <a:pt x="1658" y="98"/>
                  </a:cubicBezTo>
                  <a:lnTo>
                    <a:pt x="1366" y="0"/>
                  </a:lnTo>
                  <a:close/>
                </a:path>
              </a:pathLst>
            </a:custGeom>
            <a:solidFill>
              <a:srgbClr val="F7C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64"/>
            <p:cNvSpPr/>
            <p:nvPr/>
          </p:nvSpPr>
          <p:spPr>
            <a:xfrm>
              <a:off x="5558450" y="656200"/>
              <a:ext cx="86575" cy="73150"/>
            </a:xfrm>
            <a:custGeom>
              <a:avLst/>
              <a:gdLst/>
              <a:ahLst/>
              <a:cxnLst/>
              <a:rect l="l" t="t" r="r" b="b"/>
              <a:pathLst>
                <a:path w="3463" h="2926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487" y="1219"/>
                    <a:pt x="2146" y="2682"/>
                  </a:cubicBezTo>
                  <a:cubicBezTo>
                    <a:pt x="2585" y="2730"/>
                    <a:pt x="3023" y="2779"/>
                    <a:pt x="3462" y="2925"/>
                  </a:cubicBezTo>
                  <a:cubicBezTo>
                    <a:pt x="2877" y="1414"/>
                    <a:pt x="1561" y="341"/>
                    <a:pt x="1" y="0"/>
                  </a:cubicBezTo>
                  <a:close/>
                </a:path>
              </a:pathLst>
            </a:custGeom>
            <a:solidFill>
              <a:srgbClr val="F7C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64"/>
            <p:cNvSpPr/>
            <p:nvPr/>
          </p:nvSpPr>
          <p:spPr>
            <a:xfrm>
              <a:off x="5651100" y="7317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6C0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64"/>
            <p:cNvSpPr/>
            <p:nvPr/>
          </p:nvSpPr>
          <p:spPr>
            <a:xfrm>
              <a:off x="5477875" y="673100"/>
              <a:ext cx="112300" cy="44050"/>
            </a:xfrm>
            <a:custGeom>
              <a:avLst/>
              <a:gdLst/>
              <a:ahLst/>
              <a:cxnLst/>
              <a:rect l="l" t="t" r="r" b="b"/>
              <a:pathLst>
                <a:path w="4492" h="1762" extrusionOk="0">
                  <a:moveTo>
                    <a:pt x="1641" y="1"/>
                  </a:moveTo>
                  <a:cubicBezTo>
                    <a:pt x="0" y="1"/>
                    <a:pt x="1098" y="1095"/>
                    <a:pt x="1566" y="1469"/>
                  </a:cubicBezTo>
                  <a:cubicBezTo>
                    <a:pt x="1637" y="1541"/>
                    <a:pt x="1735" y="1586"/>
                    <a:pt x="1839" y="1586"/>
                  </a:cubicBezTo>
                  <a:cubicBezTo>
                    <a:pt x="1878" y="1586"/>
                    <a:pt x="1917" y="1580"/>
                    <a:pt x="1956" y="1567"/>
                  </a:cubicBezTo>
                  <a:cubicBezTo>
                    <a:pt x="2297" y="1518"/>
                    <a:pt x="2590" y="1518"/>
                    <a:pt x="2931" y="1518"/>
                  </a:cubicBezTo>
                  <a:cubicBezTo>
                    <a:pt x="3467" y="1567"/>
                    <a:pt x="4004" y="1664"/>
                    <a:pt x="4491" y="1762"/>
                  </a:cubicBezTo>
                  <a:cubicBezTo>
                    <a:pt x="4491" y="1762"/>
                    <a:pt x="4248" y="104"/>
                    <a:pt x="1859" y="7"/>
                  </a:cubicBezTo>
                  <a:cubicBezTo>
                    <a:pt x="1781" y="3"/>
                    <a:pt x="1708" y="1"/>
                    <a:pt x="1641" y="1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64"/>
            <p:cNvSpPr/>
            <p:nvPr/>
          </p:nvSpPr>
          <p:spPr>
            <a:xfrm>
              <a:off x="5064350" y="798350"/>
              <a:ext cx="162600" cy="99325"/>
            </a:xfrm>
            <a:custGeom>
              <a:avLst/>
              <a:gdLst/>
              <a:ahLst/>
              <a:cxnLst/>
              <a:rect l="l" t="t" r="r" b="b"/>
              <a:pathLst>
                <a:path w="6504" h="3973" extrusionOk="0">
                  <a:moveTo>
                    <a:pt x="4604" y="0"/>
                  </a:moveTo>
                  <a:cubicBezTo>
                    <a:pt x="4013" y="0"/>
                    <a:pt x="3283" y="213"/>
                    <a:pt x="2408" y="847"/>
                  </a:cubicBezTo>
                  <a:cubicBezTo>
                    <a:pt x="0" y="2547"/>
                    <a:pt x="4130" y="3972"/>
                    <a:pt x="4438" y="3972"/>
                  </a:cubicBezTo>
                  <a:cubicBezTo>
                    <a:pt x="4448" y="3972"/>
                    <a:pt x="4454" y="3971"/>
                    <a:pt x="4456" y="3968"/>
                  </a:cubicBezTo>
                  <a:cubicBezTo>
                    <a:pt x="4651" y="3334"/>
                    <a:pt x="4894" y="2749"/>
                    <a:pt x="5236" y="2164"/>
                  </a:cubicBezTo>
                  <a:cubicBezTo>
                    <a:pt x="5577" y="1676"/>
                    <a:pt x="6016" y="1237"/>
                    <a:pt x="6503" y="847"/>
                  </a:cubicBezTo>
                  <a:cubicBezTo>
                    <a:pt x="6314" y="721"/>
                    <a:pt x="5694" y="0"/>
                    <a:pt x="4604" y="0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64"/>
            <p:cNvSpPr/>
            <p:nvPr/>
          </p:nvSpPr>
          <p:spPr>
            <a:xfrm>
              <a:off x="5518225" y="807325"/>
              <a:ext cx="104850" cy="175550"/>
            </a:xfrm>
            <a:custGeom>
              <a:avLst/>
              <a:gdLst/>
              <a:ahLst/>
              <a:cxnLst/>
              <a:rect l="l" t="t" r="r" b="b"/>
              <a:pathLst>
                <a:path w="4194" h="7022" extrusionOk="0">
                  <a:moveTo>
                    <a:pt x="98" y="1"/>
                  </a:moveTo>
                  <a:lnTo>
                    <a:pt x="1" y="293"/>
                  </a:lnTo>
                  <a:lnTo>
                    <a:pt x="1" y="342"/>
                  </a:lnTo>
                  <a:lnTo>
                    <a:pt x="49" y="342"/>
                  </a:lnTo>
                  <a:cubicBezTo>
                    <a:pt x="781" y="683"/>
                    <a:pt x="1512" y="1220"/>
                    <a:pt x="2097" y="1805"/>
                  </a:cubicBezTo>
                  <a:cubicBezTo>
                    <a:pt x="3219" y="2975"/>
                    <a:pt x="3852" y="4486"/>
                    <a:pt x="3852" y="6095"/>
                  </a:cubicBezTo>
                  <a:cubicBezTo>
                    <a:pt x="3852" y="6388"/>
                    <a:pt x="3852" y="6680"/>
                    <a:pt x="3804" y="6973"/>
                  </a:cubicBezTo>
                  <a:lnTo>
                    <a:pt x="4096" y="7021"/>
                  </a:lnTo>
                  <a:cubicBezTo>
                    <a:pt x="4145" y="6680"/>
                    <a:pt x="4145" y="6388"/>
                    <a:pt x="4194" y="6095"/>
                  </a:cubicBezTo>
                  <a:cubicBezTo>
                    <a:pt x="4194" y="4291"/>
                    <a:pt x="3462" y="2633"/>
                    <a:pt x="2146" y="1415"/>
                  </a:cubicBezTo>
                  <a:cubicBezTo>
                    <a:pt x="1561" y="830"/>
                    <a:pt x="830" y="342"/>
                    <a:pt x="98" y="1"/>
                  </a:cubicBezTo>
                  <a:close/>
                </a:path>
              </a:pathLst>
            </a:custGeom>
            <a:solidFill>
              <a:srgbClr val="331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64"/>
            <p:cNvSpPr/>
            <p:nvPr/>
          </p:nvSpPr>
          <p:spPr>
            <a:xfrm>
              <a:off x="5313450" y="815850"/>
              <a:ext cx="41475" cy="25625"/>
            </a:xfrm>
            <a:custGeom>
              <a:avLst/>
              <a:gdLst/>
              <a:ahLst/>
              <a:cxnLst/>
              <a:rect l="l" t="t" r="r" b="b"/>
              <a:pathLst>
                <a:path w="1659" h="1025" extrusionOk="0">
                  <a:moveTo>
                    <a:pt x="830" y="1"/>
                  </a:moveTo>
                  <a:cubicBezTo>
                    <a:pt x="342" y="1"/>
                    <a:pt x="1" y="245"/>
                    <a:pt x="1" y="489"/>
                  </a:cubicBezTo>
                  <a:cubicBezTo>
                    <a:pt x="1" y="781"/>
                    <a:pt x="342" y="1025"/>
                    <a:pt x="830" y="1025"/>
                  </a:cubicBezTo>
                  <a:cubicBezTo>
                    <a:pt x="1269" y="1025"/>
                    <a:pt x="1659" y="781"/>
                    <a:pt x="1659" y="489"/>
                  </a:cubicBezTo>
                  <a:cubicBezTo>
                    <a:pt x="1659" y="245"/>
                    <a:pt x="1269" y="1"/>
                    <a:pt x="830" y="1"/>
                  </a:cubicBezTo>
                  <a:close/>
                </a:path>
              </a:pathLst>
            </a:custGeom>
            <a:solidFill>
              <a:srgbClr val="1E17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64"/>
            <p:cNvSpPr/>
            <p:nvPr/>
          </p:nvSpPr>
          <p:spPr>
            <a:xfrm>
              <a:off x="5314675" y="815850"/>
              <a:ext cx="37825" cy="23200"/>
            </a:xfrm>
            <a:custGeom>
              <a:avLst/>
              <a:gdLst/>
              <a:ahLst/>
              <a:cxnLst/>
              <a:rect l="l" t="t" r="r" b="b"/>
              <a:pathLst>
                <a:path w="1513" h="928" extrusionOk="0">
                  <a:moveTo>
                    <a:pt x="781" y="1"/>
                  </a:moveTo>
                  <a:cubicBezTo>
                    <a:pt x="342" y="1"/>
                    <a:pt x="1" y="196"/>
                    <a:pt x="1" y="440"/>
                  </a:cubicBezTo>
                  <a:cubicBezTo>
                    <a:pt x="1" y="684"/>
                    <a:pt x="342" y="927"/>
                    <a:pt x="781" y="927"/>
                  </a:cubicBezTo>
                  <a:cubicBezTo>
                    <a:pt x="1171" y="927"/>
                    <a:pt x="1512" y="684"/>
                    <a:pt x="1512" y="440"/>
                  </a:cubicBezTo>
                  <a:cubicBezTo>
                    <a:pt x="1512" y="196"/>
                    <a:pt x="1171" y="1"/>
                    <a:pt x="781" y="1"/>
                  </a:cubicBezTo>
                  <a:close/>
                </a:path>
              </a:pathLst>
            </a:custGeom>
            <a:solidFill>
              <a:srgbClr val="331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64"/>
            <p:cNvSpPr/>
            <p:nvPr/>
          </p:nvSpPr>
          <p:spPr>
            <a:xfrm>
              <a:off x="5326875" y="815850"/>
              <a:ext cx="10975" cy="7350"/>
            </a:xfrm>
            <a:custGeom>
              <a:avLst/>
              <a:gdLst/>
              <a:ahLst/>
              <a:cxnLst/>
              <a:rect l="l" t="t" r="r" b="b"/>
              <a:pathLst>
                <a:path w="439" h="294" extrusionOk="0">
                  <a:moveTo>
                    <a:pt x="244" y="1"/>
                  </a:moveTo>
                  <a:cubicBezTo>
                    <a:pt x="98" y="1"/>
                    <a:pt x="0" y="50"/>
                    <a:pt x="0" y="147"/>
                  </a:cubicBezTo>
                  <a:cubicBezTo>
                    <a:pt x="0" y="196"/>
                    <a:pt x="98" y="294"/>
                    <a:pt x="244" y="294"/>
                  </a:cubicBezTo>
                  <a:cubicBezTo>
                    <a:pt x="341" y="294"/>
                    <a:pt x="439" y="196"/>
                    <a:pt x="439" y="147"/>
                  </a:cubicBezTo>
                  <a:cubicBezTo>
                    <a:pt x="439" y="50"/>
                    <a:pt x="341" y="1"/>
                    <a:pt x="244" y="1"/>
                  </a:cubicBezTo>
                  <a:close/>
                </a:path>
              </a:pathLst>
            </a:custGeom>
            <a:solidFill>
              <a:srgbClr val="C9BD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64"/>
            <p:cNvSpPr/>
            <p:nvPr/>
          </p:nvSpPr>
          <p:spPr>
            <a:xfrm>
              <a:off x="5504825" y="731750"/>
              <a:ext cx="41475" cy="24400"/>
            </a:xfrm>
            <a:custGeom>
              <a:avLst/>
              <a:gdLst/>
              <a:ahLst/>
              <a:cxnLst/>
              <a:rect l="l" t="t" r="r" b="b"/>
              <a:pathLst>
                <a:path w="1659" h="976" extrusionOk="0">
                  <a:moveTo>
                    <a:pt x="829" y="1"/>
                  </a:moveTo>
                  <a:cubicBezTo>
                    <a:pt x="390" y="1"/>
                    <a:pt x="0" y="196"/>
                    <a:pt x="0" y="488"/>
                  </a:cubicBezTo>
                  <a:cubicBezTo>
                    <a:pt x="0" y="732"/>
                    <a:pt x="390" y="976"/>
                    <a:pt x="829" y="976"/>
                  </a:cubicBezTo>
                  <a:cubicBezTo>
                    <a:pt x="1268" y="976"/>
                    <a:pt x="1658" y="732"/>
                    <a:pt x="1658" y="488"/>
                  </a:cubicBezTo>
                  <a:cubicBezTo>
                    <a:pt x="1658" y="196"/>
                    <a:pt x="1268" y="1"/>
                    <a:pt x="829" y="1"/>
                  </a:cubicBezTo>
                  <a:close/>
                </a:path>
              </a:pathLst>
            </a:custGeom>
            <a:solidFill>
              <a:srgbClr val="1E17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64"/>
            <p:cNvSpPr/>
            <p:nvPr/>
          </p:nvSpPr>
          <p:spPr>
            <a:xfrm>
              <a:off x="5506050" y="730550"/>
              <a:ext cx="39025" cy="23175"/>
            </a:xfrm>
            <a:custGeom>
              <a:avLst/>
              <a:gdLst/>
              <a:ahLst/>
              <a:cxnLst/>
              <a:rect l="l" t="t" r="r" b="b"/>
              <a:pathLst>
                <a:path w="1561" h="927" extrusionOk="0">
                  <a:moveTo>
                    <a:pt x="780" y="0"/>
                  </a:moveTo>
                  <a:cubicBezTo>
                    <a:pt x="341" y="0"/>
                    <a:pt x="0" y="195"/>
                    <a:pt x="0" y="439"/>
                  </a:cubicBezTo>
                  <a:cubicBezTo>
                    <a:pt x="0" y="731"/>
                    <a:pt x="341" y="926"/>
                    <a:pt x="780" y="926"/>
                  </a:cubicBezTo>
                  <a:cubicBezTo>
                    <a:pt x="1219" y="926"/>
                    <a:pt x="1560" y="731"/>
                    <a:pt x="1560" y="439"/>
                  </a:cubicBezTo>
                  <a:cubicBezTo>
                    <a:pt x="1560" y="195"/>
                    <a:pt x="1219" y="0"/>
                    <a:pt x="780" y="0"/>
                  </a:cubicBezTo>
                  <a:close/>
                </a:path>
              </a:pathLst>
            </a:custGeom>
            <a:solidFill>
              <a:srgbClr val="2E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64"/>
            <p:cNvSpPr/>
            <p:nvPr/>
          </p:nvSpPr>
          <p:spPr>
            <a:xfrm>
              <a:off x="5519450" y="731750"/>
              <a:ext cx="11000" cy="6125"/>
            </a:xfrm>
            <a:custGeom>
              <a:avLst/>
              <a:gdLst/>
              <a:ahLst/>
              <a:cxnLst/>
              <a:rect l="l" t="t" r="r" b="b"/>
              <a:pathLst>
                <a:path w="440" h="245" extrusionOk="0">
                  <a:moveTo>
                    <a:pt x="196" y="1"/>
                  </a:moveTo>
                  <a:cubicBezTo>
                    <a:pt x="98" y="1"/>
                    <a:pt x="0" y="50"/>
                    <a:pt x="0" y="98"/>
                  </a:cubicBezTo>
                  <a:cubicBezTo>
                    <a:pt x="0" y="196"/>
                    <a:pt x="98" y="245"/>
                    <a:pt x="196" y="245"/>
                  </a:cubicBezTo>
                  <a:cubicBezTo>
                    <a:pt x="342" y="245"/>
                    <a:pt x="439" y="196"/>
                    <a:pt x="439" y="98"/>
                  </a:cubicBezTo>
                  <a:cubicBezTo>
                    <a:pt x="439" y="50"/>
                    <a:pt x="342" y="1"/>
                    <a:pt x="196" y="1"/>
                  </a:cubicBezTo>
                  <a:close/>
                </a:path>
              </a:pathLst>
            </a:custGeom>
            <a:solidFill>
              <a:srgbClr val="C8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64"/>
            <p:cNvSpPr/>
            <p:nvPr/>
          </p:nvSpPr>
          <p:spPr>
            <a:xfrm>
              <a:off x="5403900" y="743650"/>
              <a:ext cx="197250" cy="78975"/>
            </a:xfrm>
            <a:custGeom>
              <a:avLst/>
              <a:gdLst/>
              <a:ahLst/>
              <a:cxnLst/>
              <a:rect l="l" t="t" r="r" b="b"/>
              <a:pathLst>
                <a:path w="7890" h="3159" extrusionOk="0">
                  <a:moveTo>
                    <a:pt x="5011" y="1"/>
                  </a:moveTo>
                  <a:cubicBezTo>
                    <a:pt x="3475" y="1"/>
                    <a:pt x="1" y="1176"/>
                    <a:pt x="1015" y="2743"/>
                  </a:cubicBezTo>
                  <a:cubicBezTo>
                    <a:pt x="1194" y="3024"/>
                    <a:pt x="2059" y="3158"/>
                    <a:pt x="2981" y="3158"/>
                  </a:cubicBezTo>
                  <a:cubicBezTo>
                    <a:pt x="3815" y="3158"/>
                    <a:pt x="4696" y="3049"/>
                    <a:pt x="5159" y="2840"/>
                  </a:cubicBezTo>
                  <a:cubicBezTo>
                    <a:pt x="5841" y="2548"/>
                    <a:pt x="7889" y="207"/>
                    <a:pt x="5256" y="12"/>
                  </a:cubicBezTo>
                  <a:cubicBezTo>
                    <a:pt x="5182" y="4"/>
                    <a:pt x="5100" y="1"/>
                    <a:pt x="5011" y="1"/>
                  </a:cubicBezTo>
                  <a:close/>
                </a:path>
              </a:pathLst>
            </a:custGeom>
            <a:solidFill>
              <a:srgbClr val="331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64"/>
            <p:cNvSpPr/>
            <p:nvPr/>
          </p:nvSpPr>
          <p:spPr>
            <a:xfrm>
              <a:off x="5448750" y="747600"/>
              <a:ext cx="140200" cy="79250"/>
            </a:xfrm>
            <a:custGeom>
              <a:avLst/>
              <a:gdLst/>
              <a:ahLst/>
              <a:cxnLst/>
              <a:rect l="l" t="t" r="r" b="b"/>
              <a:pathLst>
                <a:path w="5608" h="3170" extrusionOk="0">
                  <a:moveTo>
                    <a:pt x="4779" y="1"/>
                  </a:moveTo>
                  <a:cubicBezTo>
                    <a:pt x="4779" y="1"/>
                    <a:pt x="2731" y="1610"/>
                    <a:pt x="1366" y="1805"/>
                  </a:cubicBezTo>
                  <a:cubicBezTo>
                    <a:pt x="1" y="2000"/>
                    <a:pt x="439" y="3121"/>
                    <a:pt x="1463" y="3170"/>
                  </a:cubicBezTo>
                  <a:cubicBezTo>
                    <a:pt x="2438" y="3121"/>
                    <a:pt x="3365" y="2975"/>
                    <a:pt x="4291" y="2731"/>
                  </a:cubicBezTo>
                  <a:cubicBezTo>
                    <a:pt x="4291" y="2731"/>
                    <a:pt x="5608" y="342"/>
                    <a:pt x="4779" y="1"/>
                  </a:cubicBezTo>
                  <a:close/>
                </a:path>
              </a:pathLst>
            </a:custGeom>
            <a:solidFill>
              <a:srgbClr val="1E17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64"/>
            <p:cNvSpPr/>
            <p:nvPr/>
          </p:nvSpPr>
          <p:spPr>
            <a:xfrm>
              <a:off x="5447525" y="739725"/>
              <a:ext cx="140200" cy="38375"/>
            </a:xfrm>
            <a:custGeom>
              <a:avLst/>
              <a:gdLst/>
              <a:ahLst/>
              <a:cxnLst/>
              <a:rect l="l" t="t" r="r" b="b"/>
              <a:pathLst>
                <a:path w="5608" h="1535" extrusionOk="0">
                  <a:moveTo>
                    <a:pt x="3800" y="1"/>
                  </a:moveTo>
                  <a:cubicBezTo>
                    <a:pt x="2557" y="1"/>
                    <a:pt x="748" y="265"/>
                    <a:pt x="1" y="1096"/>
                  </a:cubicBezTo>
                  <a:cubicBezTo>
                    <a:pt x="879" y="803"/>
                    <a:pt x="1805" y="511"/>
                    <a:pt x="2731" y="316"/>
                  </a:cubicBezTo>
                  <a:cubicBezTo>
                    <a:pt x="2956" y="285"/>
                    <a:pt x="3157" y="272"/>
                    <a:pt x="3332" y="272"/>
                  </a:cubicBezTo>
                  <a:cubicBezTo>
                    <a:pt x="3992" y="272"/>
                    <a:pt x="4279" y="464"/>
                    <a:pt x="4048" y="657"/>
                  </a:cubicBezTo>
                  <a:cubicBezTo>
                    <a:pt x="3804" y="901"/>
                    <a:pt x="3073" y="1535"/>
                    <a:pt x="3073" y="1535"/>
                  </a:cubicBezTo>
                  <a:cubicBezTo>
                    <a:pt x="3073" y="1535"/>
                    <a:pt x="5608" y="121"/>
                    <a:pt x="4389" y="23"/>
                  </a:cubicBezTo>
                  <a:cubicBezTo>
                    <a:pt x="4215" y="9"/>
                    <a:pt x="4016" y="1"/>
                    <a:pt x="3800" y="1"/>
                  </a:cubicBezTo>
                  <a:close/>
                </a:path>
              </a:pathLst>
            </a:custGeom>
            <a:solidFill>
              <a:srgbClr val="1E17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64"/>
            <p:cNvSpPr/>
            <p:nvPr/>
          </p:nvSpPr>
          <p:spPr>
            <a:xfrm>
              <a:off x="5261050" y="892150"/>
              <a:ext cx="1874875" cy="904925"/>
            </a:xfrm>
            <a:custGeom>
              <a:avLst/>
              <a:gdLst/>
              <a:ahLst/>
              <a:cxnLst/>
              <a:rect l="l" t="t" r="r" b="b"/>
              <a:pathLst>
                <a:path w="74995" h="36197" extrusionOk="0">
                  <a:moveTo>
                    <a:pt x="30597" y="1"/>
                  </a:moveTo>
                  <a:cubicBezTo>
                    <a:pt x="29627" y="1"/>
                    <a:pt x="28642" y="70"/>
                    <a:pt x="27645" y="216"/>
                  </a:cubicBezTo>
                  <a:cubicBezTo>
                    <a:pt x="21209" y="849"/>
                    <a:pt x="15066" y="3238"/>
                    <a:pt x="9800" y="7041"/>
                  </a:cubicBezTo>
                  <a:cubicBezTo>
                    <a:pt x="1756" y="12746"/>
                    <a:pt x="0" y="14257"/>
                    <a:pt x="6241" y="25178"/>
                  </a:cubicBezTo>
                  <a:cubicBezTo>
                    <a:pt x="12433" y="36051"/>
                    <a:pt x="39151" y="36197"/>
                    <a:pt x="39151" y="36197"/>
                  </a:cubicBezTo>
                  <a:cubicBezTo>
                    <a:pt x="39151" y="36197"/>
                    <a:pt x="45635" y="34783"/>
                    <a:pt x="50657" y="33759"/>
                  </a:cubicBezTo>
                  <a:cubicBezTo>
                    <a:pt x="54996" y="32930"/>
                    <a:pt x="58702" y="26007"/>
                    <a:pt x="59920" y="21668"/>
                  </a:cubicBezTo>
                  <a:cubicBezTo>
                    <a:pt x="61913" y="23248"/>
                    <a:pt x="63746" y="23898"/>
                    <a:pt x="65389" y="23898"/>
                  </a:cubicBezTo>
                  <a:cubicBezTo>
                    <a:pt x="71506" y="23898"/>
                    <a:pt x="74995" y="14885"/>
                    <a:pt x="74303" y="11234"/>
                  </a:cubicBezTo>
                  <a:lnTo>
                    <a:pt x="74352" y="11234"/>
                  </a:lnTo>
                  <a:cubicBezTo>
                    <a:pt x="73594" y="7265"/>
                    <a:pt x="65249" y="2726"/>
                    <a:pt x="59055" y="2726"/>
                  </a:cubicBezTo>
                  <a:cubicBezTo>
                    <a:pt x="58477" y="2726"/>
                    <a:pt x="57918" y="2765"/>
                    <a:pt x="57385" y="2848"/>
                  </a:cubicBezTo>
                  <a:cubicBezTo>
                    <a:pt x="53095" y="3433"/>
                    <a:pt x="52315" y="7821"/>
                    <a:pt x="52217" y="10552"/>
                  </a:cubicBezTo>
                  <a:cubicBezTo>
                    <a:pt x="46907" y="5592"/>
                    <a:pt x="39344" y="1"/>
                    <a:pt x="30597" y="1"/>
                  </a:cubicBezTo>
                  <a:close/>
                </a:path>
              </a:pathLst>
            </a:custGeom>
            <a:solidFill>
              <a:srgbClr val="3F222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64"/>
            <p:cNvSpPr/>
            <p:nvPr/>
          </p:nvSpPr>
          <p:spPr>
            <a:xfrm>
              <a:off x="5323200" y="948725"/>
              <a:ext cx="422975" cy="546075"/>
            </a:xfrm>
            <a:custGeom>
              <a:avLst/>
              <a:gdLst/>
              <a:ahLst/>
              <a:cxnLst/>
              <a:rect l="l" t="t" r="r" b="b"/>
              <a:pathLst>
                <a:path w="16919" h="21843" extrusionOk="0">
                  <a:moveTo>
                    <a:pt x="16919" y="0"/>
                  </a:moveTo>
                  <a:cubicBezTo>
                    <a:pt x="16626" y="0"/>
                    <a:pt x="16334" y="49"/>
                    <a:pt x="16041" y="49"/>
                  </a:cubicBezTo>
                  <a:cubicBezTo>
                    <a:pt x="12921" y="1268"/>
                    <a:pt x="9996" y="2828"/>
                    <a:pt x="7314" y="4778"/>
                  </a:cubicBezTo>
                  <a:cubicBezTo>
                    <a:pt x="2536" y="8142"/>
                    <a:pt x="1" y="10044"/>
                    <a:pt x="1" y="13310"/>
                  </a:cubicBezTo>
                  <a:cubicBezTo>
                    <a:pt x="1" y="15358"/>
                    <a:pt x="1025" y="17991"/>
                    <a:pt x="3170" y="21843"/>
                  </a:cubicBezTo>
                  <a:cubicBezTo>
                    <a:pt x="2390" y="19600"/>
                    <a:pt x="879" y="15114"/>
                    <a:pt x="1074" y="12384"/>
                  </a:cubicBezTo>
                  <a:cubicBezTo>
                    <a:pt x="1464" y="6729"/>
                    <a:pt x="16919" y="0"/>
                    <a:pt x="16919" y="0"/>
                  </a:cubicBezTo>
                  <a:close/>
                </a:path>
              </a:pathLst>
            </a:custGeom>
            <a:solidFill>
              <a:srgbClr val="746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64"/>
            <p:cNvSpPr/>
            <p:nvPr/>
          </p:nvSpPr>
          <p:spPr>
            <a:xfrm>
              <a:off x="6566475" y="959700"/>
              <a:ext cx="342525" cy="226725"/>
            </a:xfrm>
            <a:custGeom>
              <a:avLst/>
              <a:gdLst/>
              <a:ahLst/>
              <a:cxnLst/>
              <a:rect l="l" t="t" r="r" b="b"/>
              <a:pathLst>
                <a:path w="13701" h="9069" extrusionOk="0">
                  <a:moveTo>
                    <a:pt x="6777" y="0"/>
                  </a:moveTo>
                  <a:cubicBezTo>
                    <a:pt x="6241" y="0"/>
                    <a:pt x="5704" y="49"/>
                    <a:pt x="5168" y="98"/>
                  </a:cubicBezTo>
                  <a:cubicBezTo>
                    <a:pt x="1512" y="683"/>
                    <a:pt x="390" y="3949"/>
                    <a:pt x="98" y="6582"/>
                  </a:cubicBezTo>
                  <a:cubicBezTo>
                    <a:pt x="49" y="7021"/>
                    <a:pt x="0" y="7460"/>
                    <a:pt x="0" y="7850"/>
                  </a:cubicBezTo>
                  <a:lnTo>
                    <a:pt x="1316" y="9069"/>
                  </a:lnTo>
                  <a:cubicBezTo>
                    <a:pt x="1316" y="9069"/>
                    <a:pt x="975" y="3901"/>
                    <a:pt x="4144" y="2389"/>
                  </a:cubicBezTo>
                  <a:cubicBezTo>
                    <a:pt x="5899" y="1560"/>
                    <a:pt x="8874" y="1365"/>
                    <a:pt x="11165" y="1365"/>
                  </a:cubicBezTo>
                  <a:cubicBezTo>
                    <a:pt x="12189" y="1365"/>
                    <a:pt x="13115" y="1414"/>
                    <a:pt x="13700" y="1463"/>
                  </a:cubicBezTo>
                  <a:cubicBezTo>
                    <a:pt x="11506" y="536"/>
                    <a:pt x="9166" y="49"/>
                    <a:pt x="6777" y="0"/>
                  </a:cubicBezTo>
                  <a:close/>
                </a:path>
              </a:pathLst>
            </a:custGeom>
            <a:solidFill>
              <a:srgbClr val="7460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64"/>
            <p:cNvSpPr/>
            <p:nvPr/>
          </p:nvSpPr>
          <p:spPr>
            <a:xfrm>
              <a:off x="6247125" y="1343650"/>
              <a:ext cx="559475" cy="472375"/>
            </a:xfrm>
            <a:custGeom>
              <a:avLst/>
              <a:gdLst/>
              <a:ahLst/>
              <a:cxnLst/>
              <a:rect l="l" t="t" r="r" b="b"/>
              <a:pathLst>
                <a:path w="22379" h="18895" extrusionOk="0">
                  <a:moveTo>
                    <a:pt x="17260" y="0"/>
                  </a:moveTo>
                  <a:cubicBezTo>
                    <a:pt x="17260" y="0"/>
                    <a:pt x="16284" y="3608"/>
                    <a:pt x="15504" y="4144"/>
                  </a:cubicBezTo>
                  <a:cubicBezTo>
                    <a:pt x="15403" y="4212"/>
                    <a:pt x="15314" y="4238"/>
                    <a:pt x="15226" y="4238"/>
                  </a:cubicBezTo>
                  <a:cubicBezTo>
                    <a:pt x="15060" y="4238"/>
                    <a:pt x="14899" y="4142"/>
                    <a:pt x="14676" y="4047"/>
                  </a:cubicBezTo>
                  <a:cubicBezTo>
                    <a:pt x="14352" y="3917"/>
                    <a:pt x="14019" y="3855"/>
                    <a:pt x="13689" y="3855"/>
                  </a:cubicBezTo>
                  <a:cubicBezTo>
                    <a:pt x="13273" y="3855"/>
                    <a:pt x="12862" y="3954"/>
                    <a:pt x="12482" y="4144"/>
                  </a:cubicBezTo>
                  <a:cubicBezTo>
                    <a:pt x="10336" y="4924"/>
                    <a:pt x="49" y="18576"/>
                    <a:pt x="0" y="18868"/>
                  </a:cubicBezTo>
                  <a:cubicBezTo>
                    <a:pt x="0" y="18886"/>
                    <a:pt x="77" y="18895"/>
                    <a:pt x="222" y="18895"/>
                  </a:cubicBezTo>
                  <a:cubicBezTo>
                    <a:pt x="2065" y="18895"/>
                    <a:pt x="14871" y="17433"/>
                    <a:pt x="17991" y="14042"/>
                  </a:cubicBezTo>
                  <a:cubicBezTo>
                    <a:pt x="21306" y="10385"/>
                    <a:pt x="22379" y="3559"/>
                    <a:pt x="22379" y="3559"/>
                  </a:cubicBezTo>
                  <a:lnTo>
                    <a:pt x="17260" y="0"/>
                  </a:lnTo>
                  <a:close/>
                </a:path>
              </a:pathLst>
            </a:custGeom>
            <a:solidFill>
              <a:srgbClr val="2E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64"/>
            <p:cNvSpPr/>
            <p:nvPr/>
          </p:nvSpPr>
          <p:spPr>
            <a:xfrm>
              <a:off x="6148400" y="907275"/>
              <a:ext cx="451000" cy="279150"/>
            </a:xfrm>
            <a:custGeom>
              <a:avLst/>
              <a:gdLst/>
              <a:ahLst/>
              <a:cxnLst/>
              <a:rect l="l" t="t" r="r" b="b"/>
              <a:pathLst>
                <a:path w="18040" h="11166" extrusionOk="0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6192" y="2633"/>
                    <a:pt x="6875" y="3023"/>
                  </a:cubicBezTo>
                  <a:cubicBezTo>
                    <a:pt x="7475" y="3347"/>
                    <a:pt x="7288" y="4546"/>
                    <a:pt x="8055" y="4546"/>
                  </a:cubicBezTo>
                  <a:cubicBezTo>
                    <a:pt x="8097" y="4546"/>
                    <a:pt x="8143" y="4543"/>
                    <a:pt x="8191" y="4535"/>
                  </a:cubicBezTo>
                  <a:cubicBezTo>
                    <a:pt x="8244" y="4523"/>
                    <a:pt x="8292" y="4518"/>
                    <a:pt x="8336" y="4518"/>
                  </a:cubicBezTo>
                  <a:cubicBezTo>
                    <a:pt x="9019" y="4518"/>
                    <a:pt x="8665" y="5860"/>
                    <a:pt x="9215" y="5998"/>
                  </a:cubicBezTo>
                  <a:cubicBezTo>
                    <a:pt x="9394" y="6063"/>
                    <a:pt x="9518" y="6084"/>
                    <a:pt x="9605" y="6084"/>
                  </a:cubicBezTo>
                  <a:cubicBezTo>
                    <a:pt x="9778" y="6084"/>
                    <a:pt x="9800" y="5998"/>
                    <a:pt x="9800" y="5998"/>
                  </a:cubicBezTo>
                  <a:cubicBezTo>
                    <a:pt x="9800" y="5998"/>
                    <a:pt x="10322" y="6520"/>
                    <a:pt x="10747" y="6520"/>
                  </a:cubicBezTo>
                  <a:cubicBezTo>
                    <a:pt x="10808" y="6520"/>
                    <a:pt x="10866" y="6509"/>
                    <a:pt x="10921" y="6485"/>
                  </a:cubicBezTo>
                  <a:cubicBezTo>
                    <a:pt x="11116" y="6388"/>
                    <a:pt x="11263" y="6241"/>
                    <a:pt x="11409" y="5998"/>
                  </a:cubicBezTo>
                  <a:cubicBezTo>
                    <a:pt x="11409" y="5998"/>
                    <a:pt x="16869" y="10532"/>
                    <a:pt x="18039" y="11166"/>
                  </a:cubicBezTo>
                  <a:cubicBezTo>
                    <a:pt x="18039" y="11166"/>
                    <a:pt x="14334" y="4876"/>
                    <a:pt x="12091" y="3852"/>
                  </a:cubicBezTo>
                  <a:cubicBezTo>
                    <a:pt x="9849" y="2828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2E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64"/>
            <p:cNvSpPr/>
            <p:nvPr/>
          </p:nvSpPr>
          <p:spPr>
            <a:xfrm>
              <a:off x="6677375" y="1173000"/>
              <a:ext cx="442475" cy="331325"/>
            </a:xfrm>
            <a:custGeom>
              <a:avLst/>
              <a:gdLst/>
              <a:ahLst/>
              <a:cxnLst/>
              <a:rect l="l" t="t" r="r" b="b"/>
              <a:pathLst>
                <a:path w="17699" h="13253" extrusionOk="0">
                  <a:moveTo>
                    <a:pt x="17699" y="0"/>
                  </a:moveTo>
                  <a:lnTo>
                    <a:pt x="17699" y="0"/>
                  </a:lnTo>
                  <a:cubicBezTo>
                    <a:pt x="16139" y="1755"/>
                    <a:pt x="14725" y="3657"/>
                    <a:pt x="13457" y="5656"/>
                  </a:cubicBezTo>
                  <a:cubicBezTo>
                    <a:pt x="12051" y="7860"/>
                    <a:pt x="10657" y="8545"/>
                    <a:pt x="9190" y="8545"/>
                  </a:cubicBezTo>
                  <a:cubicBezTo>
                    <a:pt x="6789" y="8545"/>
                    <a:pt x="4192" y="6712"/>
                    <a:pt x="1021" y="6712"/>
                  </a:cubicBezTo>
                  <a:cubicBezTo>
                    <a:pt x="687" y="6712"/>
                    <a:pt x="347" y="6732"/>
                    <a:pt x="1" y="6777"/>
                  </a:cubicBezTo>
                  <a:cubicBezTo>
                    <a:pt x="1" y="6777"/>
                    <a:pt x="3414" y="11848"/>
                    <a:pt x="8825" y="13115"/>
                  </a:cubicBezTo>
                  <a:cubicBezTo>
                    <a:pt x="9234" y="13208"/>
                    <a:pt x="9625" y="13252"/>
                    <a:pt x="9998" y="13252"/>
                  </a:cubicBezTo>
                  <a:cubicBezTo>
                    <a:pt x="16478" y="13252"/>
                    <a:pt x="17699" y="1"/>
                    <a:pt x="17699" y="0"/>
                  </a:cubicBezTo>
                  <a:close/>
                </a:path>
              </a:pathLst>
            </a:custGeom>
            <a:solidFill>
              <a:srgbClr val="2E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64"/>
            <p:cNvSpPr/>
            <p:nvPr/>
          </p:nvSpPr>
          <p:spPr>
            <a:xfrm>
              <a:off x="5454850" y="1927475"/>
              <a:ext cx="1056800" cy="1303025"/>
            </a:xfrm>
            <a:custGeom>
              <a:avLst/>
              <a:gdLst/>
              <a:ahLst/>
              <a:cxnLst/>
              <a:rect l="l" t="t" r="r" b="b"/>
              <a:pathLst>
                <a:path w="42272" h="52121" extrusionOk="0">
                  <a:moveTo>
                    <a:pt x="18917" y="1"/>
                  </a:moveTo>
                  <a:cubicBezTo>
                    <a:pt x="17016" y="147"/>
                    <a:pt x="15163" y="440"/>
                    <a:pt x="13311" y="830"/>
                  </a:cubicBezTo>
                  <a:cubicBezTo>
                    <a:pt x="12384" y="1025"/>
                    <a:pt x="10775" y="1415"/>
                    <a:pt x="10775" y="1415"/>
                  </a:cubicBezTo>
                  <a:cubicBezTo>
                    <a:pt x="10775" y="1415"/>
                    <a:pt x="10337" y="6534"/>
                    <a:pt x="10288" y="11605"/>
                  </a:cubicBezTo>
                  <a:cubicBezTo>
                    <a:pt x="10288" y="11605"/>
                    <a:pt x="9800" y="12092"/>
                    <a:pt x="8045" y="17016"/>
                  </a:cubicBezTo>
                  <a:cubicBezTo>
                    <a:pt x="7167" y="19405"/>
                    <a:pt x="8289" y="20234"/>
                    <a:pt x="9898" y="20283"/>
                  </a:cubicBezTo>
                  <a:cubicBezTo>
                    <a:pt x="9703" y="22574"/>
                    <a:pt x="9361" y="24866"/>
                    <a:pt x="8923" y="27157"/>
                  </a:cubicBezTo>
                  <a:cubicBezTo>
                    <a:pt x="6387" y="39102"/>
                    <a:pt x="0" y="52120"/>
                    <a:pt x="0" y="52120"/>
                  </a:cubicBezTo>
                  <a:lnTo>
                    <a:pt x="33398" y="50072"/>
                  </a:lnTo>
                  <a:cubicBezTo>
                    <a:pt x="33398" y="50072"/>
                    <a:pt x="42271" y="13408"/>
                    <a:pt x="30814" y="3121"/>
                  </a:cubicBezTo>
                  <a:lnTo>
                    <a:pt x="30814" y="3170"/>
                  </a:lnTo>
                  <a:cubicBezTo>
                    <a:pt x="27352" y="50"/>
                    <a:pt x="18917" y="1"/>
                    <a:pt x="18917" y="1"/>
                  </a:cubicBezTo>
                  <a:close/>
                </a:path>
              </a:pathLst>
            </a:custGeom>
            <a:solidFill>
              <a:srgbClr val="EE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64"/>
            <p:cNvSpPr/>
            <p:nvPr/>
          </p:nvSpPr>
          <p:spPr>
            <a:xfrm>
              <a:off x="6078925" y="2194425"/>
              <a:ext cx="263300" cy="997050"/>
            </a:xfrm>
            <a:custGeom>
              <a:avLst/>
              <a:gdLst/>
              <a:ahLst/>
              <a:cxnLst/>
              <a:rect l="l" t="t" r="r" b="b"/>
              <a:pathLst>
                <a:path w="10532" h="39882" extrusionOk="0">
                  <a:moveTo>
                    <a:pt x="4778" y="0"/>
                  </a:moveTo>
                  <a:cubicBezTo>
                    <a:pt x="4772" y="33"/>
                    <a:pt x="4765" y="65"/>
                    <a:pt x="4759" y="97"/>
                  </a:cubicBezTo>
                  <a:lnTo>
                    <a:pt x="4759" y="97"/>
                  </a:lnTo>
                  <a:cubicBezTo>
                    <a:pt x="4765" y="81"/>
                    <a:pt x="4772" y="65"/>
                    <a:pt x="4778" y="49"/>
                  </a:cubicBezTo>
                  <a:lnTo>
                    <a:pt x="4778" y="0"/>
                  </a:lnTo>
                  <a:close/>
                  <a:moveTo>
                    <a:pt x="4759" y="97"/>
                  </a:moveTo>
                  <a:cubicBezTo>
                    <a:pt x="4668" y="331"/>
                    <a:pt x="4577" y="604"/>
                    <a:pt x="4486" y="878"/>
                  </a:cubicBezTo>
                  <a:cubicBezTo>
                    <a:pt x="3315" y="4827"/>
                    <a:pt x="5266" y="15846"/>
                    <a:pt x="5753" y="20867"/>
                  </a:cubicBezTo>
                  <a:cubicBezTo>
                    <a:pt x="6436" y="28522"/>
                    <a:pt x="1609" y="37200"/>
                    <a:pt x="0" y="39882"/>
                  </a:cubicBezTo>
                  <a:lnTo>
                    <a:pt x="8435" y="39394"/>
                  </a:lnTo>
                  <a:cubicBezTo>
                    <a:pt x="8435" y="39394"/>
                    <a:pt x="9605" y="34616"/>
                    <a:pt x="10531" y="28034"/>
                  </a:cubicBezTo>
                  <a:cubicBezTo>
                    <a:pt x="8776" y="24475"/>
                    <a:pt x="7460" y="20770"/>
                    <a:pt x="6582" y="16918"/>
                  </a:cubicBezTo>
                  <a:cubicBezTo>
                    <a:pt x="5461" y="12579"/>
                    <a:pt x="4729" y="8142"/>
                    <a:pt x="4486" y="3657"/>
                  </a:cubicBezTo>
                  <a:cubicBezTo>
                    <a:pt x="4438" y="2470"/>
                    <a:pt x="4529" y="1284"/>
                    <a:pt x="4759" y="97"/>
                  </a:cubicBezTo>
                  <a:close/>
                </a:path>
              </a:pathLst>
            </a:custGeom>
            <a:solidFill>
              <a:srgbClr val="EDE4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64"/>
            <p:cNvSpPr/>
            <p:nvPr/>
          </p:nvSpPr>
          <p:spPr>
            <a:xfrm>
              <a:off x="5720575" y="1944550"/>
              <a:ext cx="82900" cy="68275"/>
            </a:xfrm>
            <a:custGeom>
              <a:avLst/>
              <a:gdLst/>
              <a:ahLst/>
              <a:cxnLst/>
              <a:rect l="l" t="t" r="r" b="b"/>
              <a:pathLst>
                <a:path w="3316" h="2731" extrusionOk="0">
                  <a:moveTo>
                    <a:pt x="3120" y="0"/>
                  </a:moveTo>
                  <a:lnTo>
                    <a:pt x="2682" y="98"/>
                  </a:lnTo>
                  <a:cubicBezTo>
                    <a:pt x="1755" y="342"/>
                    <a:pt x="146" y="732"/>
                    <a:pt x="146" y="732"/>
                  </a:cubicBezTo>
                  <a:cubicBezTo>
                    <a:pt x="146" y="732"/>
                    <a:pt x="98" y="1463"/>
                    <a:pt x="0" y="2731"/>
                  </a:cubicBezTo>
                  <a:cubicBezTo>
                    <a:pt x="1170" y="2048"/>
                    <a:pt x="2243" y="1365"/>
                    <a:pt x="3315" y="537"/>
                  </a:cubicBezTo>
                  <a:cubicBezTo>
                    <a:pt x="3267" y="342"/>
                    <a:pt x="3218" y="195"/>
                    <a:pt x="3120" y="0"/>
                  </a:cubicBezTo>
                  <a:close/>
                </a:path>
              </a:pathLst>
            </a:custGeom>
            <a:solidFill>
              <a:srgbClr val="EDE4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64"/>
            <p:cNvSpPr/>
            <p:nvPr/>
          </p:nvSpPr>
          <p:spPr>
            <a:xfrm>
              <a:off x="5454850" y="2433325"/>
              <a:ext cx="304750" cy="797175"/>
            </a:xfrm>
            <a:custGeom>
              <a:avLst/>
              <a:gdLst/>
              <a:ahLst/>
              <a:cxnLst/>
              <a:rect l="l" t="t" r="r" b="b"/>
              <a:pathLst>
                <a:path w="12190" h="31887" extrusionOk="0">
                  <a:moveTo>
                    <a:pt x="12189" y="0"/>
                  </a:moveTo>
                  <a:lnTo>
                    <a:pt x="11897" y="98"/>
                  </a:lnTo>
                  <a:lnTo>
                    <a:pt x="9800" y="1024"/>
                  </a:lnTo>
                  <a:cubicBezTo>
                    <a:pt x="9703" y="2097"/>
                    <a:pt x="9556" y="3169"/>
                    <a:pt x="9410" y="4242"/>
                  </a:cubicBezTo>
                  <a:lnTo>
                    <a:pt x="9264" y="5119"/>
                  </a:lnTo>
                  <a:cubicBezTo>
                    <a:pt x="9166" y="5705"/>
                    <a:pt x="9020" y="6338"/>
                    <a:pt x="8923" y="6923"/>
                  </a:cubicBezTo>
                  <a:cubicBezTo>
                    <a:pt x="6387" y="18868"/>
                    <a:pt x="0" y="31886"/>
                    <a:pt x="0" y="31886"/>
                  </a:cubicBezTo>
                  <a:lnTo>
                    <a:pt x="4145" y="31642"/>
                  </a:lnTo>
                  <a:cubicBezTo>
                    <a:pt x="11848" y="20039"/>
                    <a:pt x="12189" y="1"/>
                    <a:pt x="12189" y="0"/>
                  </a:cubicBezTo>
                  <a:close/>
                </a:path>
              </a:pathLst>
            </a:custGeom>
            <a:solidFill>
              <a:srgbClr val="F3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64"/>
            <p:cNvSpPr/>
            <p:nvPr/>
          </p:nvSpPr>
          <p:spPr>
            <a:xfrm>
              <a:off x="5647425" y="2053025"/>
              <a:ext cx="80475" cy="379100"/>
            </a:xfrm>
            <a:custGeom>
              <a:avLst/>
              <a:gdLst/>
              <a:ahLst/>
              <a:cxnLst/>
              <a:rect l="l" t="t" r="r" b="b"/>
              <a:pathLst>
                <a:path w="3219" h="15164" extrusionOk="0">
                  <a:moveTo>
                    <a:pt x="2829" y="1"/>
                  </a:moveTo>
                  <a:cubicBezTo>
                    <a:pt x="2731" y="1804"/>
                    <a:pt x="2634" y="4242"/>
                    <a:pt x="2585" y="6583"/>
                  </a:cubicBezTo>
                  <a:cubicBezTo>
                    <a:pt x="2439" y="6778"/>
                    <a:pt x="2341" y="6973"/>
                    <a:pt x="2244" y="7216"/>
                  </a:cubicBezTo>
                  <a:cubicBezTo>
                    <a:pt x="1512" y="8776"/>
                    <a:pt x="878" y="10385"/>
                    <a:pt x="342" y="11994"/>
                  </a:cubicBezTo>
                  <a:cubicBezTo>
                    <a:pt x="147" y="12482"/>
                    <a:pt x="50" y="12969"/>
                    <a:pt x="1" y="13457"/>
                  </a:cubicBezTo>
                  <a:cubicBezTo>
                    <a:pt x="1" y="13896"/>
                    <a:pt x="196" y="14383"/>
                    <a:pt x="488" y="14725"/>
                  </a:cubicBezTo>
                  <a:cubicBezTo>
                    <a:pt x="781" y="14871"/>
                    <a:pt x="1073" y="15066"/>
                    <a:pt x="1366" y="15163"/>
                  </a:cubicBezTo>
                  <a:cubicBezTo>
                    <a:pt x="586" y="14383"/>
                    <a:pt x="391" y="13213"/>
                    <a:pt x="927" y="12238"/>
                  </a:cubicBezTo>
                  <a:cubicBezTo>
                    <a:pt x="1951" y="9995"/>
                    <a:pt x="2682" y="7655"/>
                    <a:pt x="3072" y="5217"/>
                  </a:cubicBezTo>
                  <a:cubicBezTo>
                    <a:pt x="3219" y="3462"/>
                    <a:pt x="3121" y="1707"/>
                    <a:pt x="2829" y="1"/>
                  </a:cubicBezTo>
                  <a:close/>
                </a:path>
              </a:pathLst>
            </a:custGeom>
            <a:solidFill>
              <a:srgbClr val="F3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64"/>
            <p:cNvSpPr/>
            <p:nvPr/>
          </p:nvSpPr>
          <p:spPr>
            <a:xfrm>
              <a:off x="5948500" y="1975025"/>
              <a:ext cx="371775" cy="180400"/>
            </a:xfrm>
            <a:custGeom>
              <a:avLst/>
              <a:gdLst/>
              <a:ahLst/>
              <a:cxnLst/>
              <a:rect l="l" t="t" r="r" b="b"/>
              <a:pathLst>
                <a:path w="14871" h="7216" extrusionOk="0">
                  <a:moveTo>
                    <a:pt x="8386" y="0"/>
                  </a:moveTo>
                  <a:cubicBezTo>
                    <a:pt x="7460" y="0"/>
                    <a:pt x="6582" y="146"/>
                    <a:pt x="5753" y="439"/>
                  </a:cubicBezTo>
                  <a:cubicBezTo>
                    <a:pt x="4583" y="829"/>
                    <a:pt x="3803" y="1024"/>
                    <a:pt x="3169" y="1317"/>
                  </a:cubicBezTo>
                  <a:cubicBezTo>
                    <a:pt x="2145" y="2048"/>
                    <a:pt x="1122" y="2633"/>
                    <a:pt x="0" y="3121"/>
                  </a:cubicBezTo>
                  <a:cubicBezTo>
                    <a:pt x="244" y="3267"/>
                    <a:pt x="537" y="3316"/>
                    <a:pt x="878" y="3316"/>
                  </a:cubicBezTo>
                  <a:cubicBezTo>
                    <a:pt x="1804" y="3316"/>
                    <a:pt x="2828" y="2731"/>
                    <a:pt x="3852" y="2145"/>
                  </a:cubicBezTo>
                  <a:cubicBezTo>
                    <a:pt x="4876" y="1609"/>
                    <a:pt x="5948" y="975"/>
                    <a:pt x="7070" y="975"/>
                  </a:cubicBezTo>
                  <a:cubicBezTo>
                    <a:pt x="7362" y="975"/>
                    <a:pt x="7606" y="1024"/>
                    <a:pt x="7899" y="1073"/>
                  </a:cubicBezTo>
                  <a:cubicBezTo>
                    <a:pt x="10141" y="1658"/>
                    <a:pt x="11263" y="4339"/>
                    <a:pt x="11604" y="5510"/>
                  </a:cubicBezTo>
                  <a:lnTo>
                    <a:pt x="11701" y="5412"/>
                  </a:lnTo>
                  <a:cubicBezTo>
                    <a:pt x="11994" y="5168"/>
                    <a:pt x="12384" y="5022"/>
                    <a:pt x="12774" y="5022"/>
                  </a:cubicBezTo>
                  <a:lnTo>
                    <a:pt x="12823" y="5022"/>
                  </a:lnTo>
                  <a:cubicBezTo>
                    <a:pt x="13359" y="5022"/>
                    <a:pt x="14042" y="5900"/>
                    <a:pt x="14871" y="7216"/>
                  </a:cubicBezTo>
                  <a:cubicBezTo>
                    <a:pt x="14090" y="4973"/>
                    <a:pt x="12774" y="2926"/>
                    <a:pt x="11068" y="1268"/>
                  </a:cubicBezTo>
                  <a:cubicBezTo>
                    <a:pt x="10483" y="780"/>
                    <a:pt x="9849" y="390"/>
                    <a:pt x="9166" y="49"/>
                  </a:cubicBezTo>
                  <a:cubicBezTo>
                    <a:pt x="8922" y="49"/>
                    <a:pt x="8630" y="0"/>
                    <a:pt x="8386" y="0"/>
                  </a:cubicBezTo>
                  <a:close/>
                </a:path>
              </a:pathLst>
            </a:custGeom>
            <a:solidFill>
              <a:srgbClr val="EDE4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64"/>
            <p:cNvSpPr/>
            <p:nvPr/>
          </p:nvSpPr>
          <p:spPr>
            <a:xfrm>
              <a:off x="5925325" y="2387000"/>
              <a:ext cx="213350" cy="145075"/>
            </a:xfrm>
            <a:custGeom>
              <a:avLst/>
              <a:gdLst/>
              <a:ahLst/>
              <a:cxnLst/>
              <a:rect l="l" t="t" r="r" b="b"/>
              <a:pathLst>
                <a:path w="8534" h="580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2"/>
                    <a:pt x="148" y="5705"/>
                    <a:pt x="3560" y="5802"/>
                  </a:cubicBezTo>
                  <a:lnTo>
                    <a:pt x="3706" y="5802"/>
                  </a:lnTo>
                  <a:cubicBezTo>
                    <a:pt x="7751" y="5802"/>
                    <a:pt x="8532" y="5"/>
                    <a:pt x="8533" y="0"/>
                  </a:cubicBezTo>
                  <a:lnTo>
                    <a:pt x="8533" y="0"/>
                  </a:lnTo>
                  <a:cubicBezTo>
                    <a:pt x="8532" y="4"/>
                    <a:pt x="7946" y="4096"/>
                    <a:pt x="4340" y="5022"/>
                  </a:cubicBezTo>
                  <a:cubicBezTo>
                    <a:pt x="4096" y="5071"/>
                    <a:pt x="3853" y="5071"/>
                    <a:pt x="3609" y="5120"/>
                  </a:cubicBezTo>
                  <a:cubicBezTo>
                    <a:pt x="586" y="5120"/>
                    <a:pt x="1" y="2"/>
                    <a:pt x="1" y="0"/>
                  </a:cubicBezTo>
                  <a:close/>
                </a:path>
              </a:pathLst>
            </a:custGeom>
            <a:solidFill>
              <a:srgbClr val="EDE4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64"/>
            <p:cNvSpPr/>
            <p:nvPr/>
          </p:nvSpPr>
          <p:spPr>
            <a:xfrm>
              <a:off x="5702275" y="2434525"/>
              <a:ext cx="25" cy="8575"/>
            </a:xfrm>
            <a:custGeom>
              <a:avLst/>
              <a:gdLst/>
              <a:ahLst/>
              <a:cxnLst/>
              <a:rect l="l" t="t" r="r" b="b"/>
              <a:pathLst>
                <a:path w="1" h="343" extrusionOk="0">
                  <a:moveTo>
                    <a:pt x="1" y="1"/>
                  </a:moveTo>
                  <a:lnTo>
                    <a:pt x="1" y="342"/>
                  </a:lnTo>
                  <a:cubicBezTo>
                    <a:pt x="1" y="245"/>
                    <a:pt x="1" y="98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C69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64"/>
            <p:cNvSpPr/>
            <p:nvPr/>
          </p:nvSpPr>
          <p:spPr>
            <a:xfrm>
              <a:off x="5701050" y="2382125"/>
              <a:ext cx="102425" cy="71950"/>
            </a:xfrm>
            <a:custGeom>
              <a:avLst/>
              <a:gdLst/>
              <a:ahLst/>
              <a:cxnLst/>
              <a:rect l="l" t="t" r="r" b="b"/>
              <a:pathLst>
                <a:path w="4097" h="2878" extrusionOk="0">
                  <a:moveTo>
                    <a:pt x="4096" y="0"/>
                  </a:moveTo>
                  <a:lnTo>
                    <a:pt x="4096" y="0"/>
                  </a:lnTo>
                  <a:cubicBezTo>
                    <a:pt x="3073" y="1171"/>
                    <a:pt x="1659" y="1902"/>
                    <a:pt x="99" y="2097"/>
                  </a:cubicBezTo>
                  <a:cubicBezTo>
                    <a:pt x="99" y="2194"/>
                    <a:pt x="99" y="2341"/>
                    <a:pt x="50" y="2438"/>
                  </a:cubicBezTo>
                  <a:lnTo>
                    <a:pt x="1" y="2877"/>
                  </a:lnTo>
                  <a:cubicBezTo>
                    <a:pt x="1" y="2877"/>
                    <a:pt x="1220" y="2487"/>
                    <a:pt x="2097" y="2146"/>
                  </a:cubicBezTo>
                  <a:lnTo>
                    <a:pt x="2390" y="2048"/>
                  </a:lnTo>
                  <a:cubicBezTo>
                    <a:pt x="3170" y="1609"/>
                    <a:pt x="3804" y="878"/>
                    <a:pt x="4096" y="0"/>
                  </a:cubicBezTo>
                  <a:close/>
                </a:path>
              </a:pathLst>
            </a:custGeom>
            <a:solidFill>
              <a:srgbClr val="EDE4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64"/>
            <p:cNvSpPr/>
            <p:nvPr/>
          </p:nvSpPr>
          <p:spPr>
            <a:xfrm>
              <a:off x="5752250" y="2433325"/>
              <a:ext cx="7350" cy="2450"/>
            </a:xfrm>
            <a:custGeom>
              <a:avLst/>
              <a:gdLst/>
              <a:ahLst/>
              <a:cxnLst/>
              <a:rect l="l" t="t" r="r" b="b"/>
              <a:pathLst>
                <a:path w="294" h="98" extrusionOk="0">
                  <a:moveTo>
                    <a:pt x="293" y="0"/>
                  </a:moveTo>
                  <a:lnTo>
                    <a:pt x="1" y="98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F2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64"/>
            <p:cNvSpPr/>
            <p:nvPr/>
          </p:nvSpPr>
          <p:spPr>
            <a:xfrm>
              <a:off x="5495075" y="1799500"/>
              <a:ext cx="153600" cy="105775"/>
            </a:xfrm>
            <a:custGeom>
              <a:avLst/>
              <a:gdLst/>
              <a:ahLst/>
              <a:cxnLst/>
              <a:rect l="l" t="t" r="r" b="b"/>
              <a:pathLst>
                <a:path w="6144" h="4231" extrusionOk="0">
                  <a:moveTo>
                    <a:pt x="3253" y="0"/>
                  </a:moveTo>
                  <a:cubicBezTo>
                    <a:pt x="2750" y="0"/>
                    <a:pt x="2256" y="94"/>
                    <a:pt x="1853" y="342"/>
                  </a:cubicBezTo>
                  <a:cubicBezTo>
                    <a:pt x="293" y="1268"/>
                    <a:pt x="0" y="3365"/>
                    <a:pt x="1171" y="4096"/>
                  </a:cubicBezTo>
                  <a:cubicBezTo>
                    <a:pt x="1321" y="4190"/>
                    <a:pt x="1453" y="4231"/>
                    <a:pt x="1570" y="4231"/>
                  </a:cubicBezTo>
                  <a:cubicBezTo>
                    <a:pt x="2117" y="4231"/>
                    <a:pt x="2322" y="3335"/>
                    <a:pt x="2397" y="2777"/>
                  </a:cubicBezTo>
                  <a:lnTo>
                    <a:pt x="2397" y="2777"/>
                  </a:lnTo>
                  <a:cubicBezTo>
                    <a:pt x="2399" y="3186"/>
                    <a:pt x="2517" y="3775"/>
                    <a:pt x="3121" y="4047"/>
                  </a:cubicBezTo>
                  <a:cubicBezTo>
                    <a:pt x="3194" y="4082"/>
                    <a:pt x="3260" y="4098"/>
                    <a:pt x="3319" y="4098"/>
                  </a:cubicBezTo>
                  <a:cubicBezTo>
                    <a:pt x="3994" y="4098"/>
                    <a:pt x="3706" y="1953"/>
                    <a:pt x="3706" y="1951"/>
                  </a:cubicBezTo>
                  <a:lnTo>
                    <a:pt x="3706" y="1951"/>
                  </a:lnTo>
                  <a:cubicBezTo>
                    <a:pt x="3706" y="1953"/>
                    <a:pt x="3963" y="3748"/>
                    <a:pt x="4698" y="3748"/>
                  </a:cubicBezTo>
                  <a:cubicBezTo>
                    <a:pt x="4811" y="3748"/>
                    <a:pt x="4935" y="3705"/>
                    <a:pt x="5071" y="3608"/>
                  </a:cubicBezTo>
                  <a:cubicBezTo>
                    <a:pt x="6143" y="2877"/>
                    <a:pt x="4486" y="1268"/>
                    <a:pt x="4486" y="1268"/>
                  </a:cubicBezTo>
                  <a:lnTo>
                    <a:pt x="4486" y="1268"/>
                  </a:lnTo>
                  <a:cubicBezTo>
                    <a:pt x="4486" y="1268"/>
                    <a:pt x="4587" y="1277"/>
                    <a:pt x="4738" y="1277"/>
                  </a:cubicBezTo>
                  <a:cubicBezTo>
                    <a:pt x="5077" y="1277"/>
                    <a:pt x="5663" y="1231"/>
                    <a:pt x="5900" y="927"/>
                  </a:cubicBezTo>
                  <a:cubicBezTo>
                    <a:pt x="6078" y="712"/>
                    <a:pt x="4633" y="0"/>
                    <a:pt x="3253" y="0"/>
                  </a:cubicBezTo>
                  <a:close/>
                </a:path>
              </a:pathLst>
            </a:custGeom>
            <a:solidFill>
              <a:srgbClr val="9E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64"/>
            <p:cNvSpPr/>
            <p:nvPr/>
          </p:nvSpPr>
          <p:spPr>
            <a:xfrm>
              <a:off x="5324425" y="971725"/>
              <a:ext cx="1349850" cy="1092350"/>
            </a:xfrm>
            <a:custGeom>
              <a:avLst/>
              <a:gdLst/>
              <a:ahLst/>
              <a:cxnLst/>
              <a:rect l="l" t="t" r="r" b="b"/>
              <a:pathLst>
                <a:path w="53994" h="43694" extrusionOk="0">
                  <a:moveTo>
                    <a:pt x="25205" y="0"/>
                  </a:moveTo>
                  <a:cubicBezTo>
                    <a:pt x="24725" y="0"/>
                    <a:pt x="24269" y="50"/>
                    <a:pt x="23842" y="153"/>
                  </a:cubicBezTo>
                  <a:lnTo>
                    <a:pt x="23842" y="104"/>
                  </a:lnTo>
                  <a:cubicBezTo>
                    <a:pt x="18479" y="1421"/>
                    <a:pt x="2633" y="9514"/>
                    <a:pt x="3852" y="13317"/>
                  </a:cubicBezTo>
                  <a:cubicBezTo>
                    <a:pt x="5071" y="17120"/>
                    <a:pt x="5559" y="20923"/>
                    <a:pt x="4584" y="21313"/>
                  </a:cubicBezTo>
                  <a:cubicBezTo>
                    <a:pt x="3609" y="21751"/>
                    <a:pt x="1" y="24140"/>
                    <a:pt x="2975" y="27163"/>
                  </a:cubicBezTo>
                  <a:cubicBezTo>
                    <a:pt x="5900" y="30186"/>
                    <a:pt x="17601" y="35744"/>
                    <a:pt x="18771" y="38328"/>
                  </a:cubicBezTo>
                  <a:cubicBezTo>
                    <a:pt x="19893" y="40961"/>
                    <a:pt x="19015" y="43496"/>
                    <a:pt x="22916" y="43691"/>
                  </a:cubicBezTo>
                  <a:cubicBezTo>
                    <a:pt x="22956" y="43693"/>
                    <a:pt x="22997" y="43694"/>
                    <a:pt x="23038" y="43694"/>
                  </a:cubicBezTo>
                  <a:cubicBezTo>
                    <a:pt x="27001" y="43694"/>
                    <a:pt x="33519" y="36795"/>
                    <a:pt x="35836" y="34672"/>
                  </a:cubicBezTo>
                  <a:cubicBezTo>
                    <a:pt x="38225" y="32526"/>
                    <a:pt x="40272" y="29942"/>
                    <a:pt x="43880" y="29357"/>
                  </a:cubicBezTo>
                  <a:cubicBezTo>
                    <a:pt x="47439" y="28772"/>
                    <a:pt x="51730" y="30430"/>
                    <a:pt x="53192" y="24433"/>
                  </a:cubicBezTo>
                  <a:cubicBezTo>
                    <a:pt x="53994" y="21175"/>
                    <a:pt x="52132" y="19233"/>
                    <a:pt x="49564" y="19233"/>
                  </a:cubicBezTo>
                  <a:cubicBezTo>
                    <a:pt x="47443" y="19233"/>
                    <a:pt x="44841" y="20557"/>
                    <a:pt x="42856" y="23555"/>
                  </a:cubicBezTo>
                  <a:cubicBezTo>
                    <a:pt x="42856" y="23555"/>
                    <a:pt x="43929" y="17802"/>
                    <a:pt x="42954" y="13561"/>
                  </a:cubicBezTo>
                  <a:cubicBezTo>
                    <a:pt x="41821" y="8486"/>
                    <a:pt x="31509" y="0"/>
                    <a:pt x="25205" y="0"/>
                  </a:cubicBezTo>
                  <a:close/>
                </a:path>
              </a:pathLst>
            </a:custGeom>
            <a:solidFill>
              <a:srgbClr val="9E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64"/>
            <p:cNvSpPr/>
            <p:nvPr/>
          </p:nvSpPr>
          <p:spPr>
            <a:xfrm>
              <a:off x="6450675" y="1536225"/>
              <a:ext cx="149950" cy="113375"/>
            </a:xfrm>
            <a:custGeom>
              <a:avLst/>
              <a:gdLst/>
              <a:ahLst/>
              <a:cxnLst/>
              <a:rect l="l" t="t" r="r" b="b"/>
              <a:pathLst>
                <a:path w="5998" h="4535" extrusionOk="0">
                  <a:moveTo>
                    <a:pt x="2779" y="0"/>
                  </a:moveTo>
                  <a:cubicBezTo>
                    <a:pt x="1609" y="0"/>
                    <a:pt x="585" y="585"/>
                    <a:pt x="0" y="1609"/>
                  </a:cubicBezTo>
                  <a:cubicBezTo>
                    <a:pt x="0" y="1609"/>
                    <a:pt x="2097" y="1902"/>
                    <a:pt x="2438" y="2828"/>
                  </a:cubicBezTo>
                  <a:cubicBezTo>
                    <a:pt x="2682" y="3608"/>
                    <a:pt x="3023" y="4535"/>
                    <a:pt x="3852" y="4535"/>
                  </a:cubicBezTo>
                  <a:cubicBezTo>
                    <a:pt x="4096" y="4535"/>
                    <a:pt x="4388" y="4437"/>
                    <a:pt x="4583" y="4291"/>
                  </a:cubicBezTo>
                  <a:cubicBezTo>
                    <a:pt x="5900" y="3462"/>
                    <a:pt x="5997" y="1609"/>
                    <a:pt x="4827" y="634"/>
                  </a:cubicBezTo>
                  <a:cubicBezTo>
                    <a:pt x="4193" y="195"/>
                    <a:pt x="3511" y="0"/>
                    <a:pt x="2779" y="0"/>
                  </a:cubicBezTo>
                  <a:close/>
                </a:path>
              </a:pathLst>
            </a:custGeom>
            <a:solidFill>
              <a:srgbClr val="9D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64"/>
            <p:cNvSpPr/>
            <p:nvPr/>
          </p:nvSpPr>
          <p:spPr>
            <a:xfrm>
              <a:off x="5774200" y="1904325"/>
              <a:ext cx="58525" cy="74375"/>
            </a:xfrm>
            <a:custGeom>
              <a:avLst/>
              <a:gdLst/>
              <a:ahLst/>
              <a:cxnLst/>
              <a:rect l="l" t="t" r="r" b="b"/>
              <a:pathLst>
                <a:path w="2341" h="2975" extrusionOk="0">
                  <a:moveTo>
                    <a:pt x="0" y="0"/>
                  </a:moveTo>
                  <a:lnTo>
                    <a:pt x="0" y="49"/>
                  </a:lnTo>
                  <a:cubicBezTo>
                    <a:pt x="293" y="293"/>
                    <a:pt x="585" y="634"/>
                    <a:pt x="780" y="1024"/>
                  </a:cubicBezTo>
                  <a:cubicBezTo>
                    <a:pt x="1024" y="1658"/>
                    <a:pt x="1219" y="2292"/>
                    <a:pt x="1365" y="2974"/>
                  </a:cubicBezTo>
                  <a:lnTo>
                    <a:pt x="2341" y="2633"/>
                  </a:lnTo>
                  <a:cubicBezTo>
                    <a:pt x="1902" y="2048"/>
                    <a:pt x="1512" y="1414"/>
                    <a:pt x="1170" y="780"/>
                  </a:cubicBezTo>
                  <a:lnTo>
                    <a:pt x="1170" y="732"/>
                  </a:lnTo>
                  <a:cubicBezTo>
                    <a:pt x="1073" y="537"/>
                    <a:pt x="1024" y="390"/>
                    <a:pt x="975" y="195"/>
                  </a:cubicBezTo>
                  <a:cubicBezTo>
                    <a:pt x="390" y="98"/>
                    <a:pt x="49" y="0"/>
                    <a:pt x="0" y="0"/>
                  </a:cubicBezTo>
                  <a:close/>
                </a:path>
              </a:pathLst>
            </a:custGeom>
            <a:solidFill>
              <a:srgbClr val="9D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64"/>
            <p:cNvSpPr/>
            <p:nvPr/>
          </p:nvSpPr>
          <p:spPr>
            <a:xfrm>
              <a:off x="5924125" y="1773900"/>
              <a:ext cx="365675" cy="118250"/>
            </a:xfrm>
            <a:custGeom>
              <a:avLst/>
              <a:gdLst/>
              <a:ahLst/>
              <a:cxnLst/>
              <a:rect l="l" t="t" r="r" b="b"/>
              <a:pathLst>
                <a:path w="14627" h="4730" extrusionOk="0">
                  <a:moveTo>
                    <a:pt x="14578" y="1"/>
                  </a:moveTo>
                  <a:cubicBezTo>
                    <a:pt x="14577" y="2"/>
                    <a:pt x="14576" y="3"/>
                    <a:pt x="14575" y="4"/>
                  </a:cubicBezTo>
                  <a:lnTo>
                    <a:pt x="14575" y="4"/>
                  </a:lnTo>
                  <a:cubicBezTo>
                    <a:pt x="14592" y="3"/>
                    <a:pt x="14609" y="2"/>
                    <a:pt x="14627" y="1"/>
                  </a:cubicBezTo>
                  <a:close/>
                  <a:moveTo>
                    <a:pt x="14575" y="4"/>
                  </a:moveTo>
                  <a:cubicBezTo>
                    <a:pt x="13006" y="101"/>
                    <a:pt x="10306" y="249"/>
                    <a:pt x="7557" y="683"/>
                  </a:cubicBezTo>
                  <a:cubicBezTo>
                    <a:pt x="4144" y="1171"/>
                    <a:pt x="1073" y="3657"/>
                    <a:pt x="0" y="4584"/>
                  </a:cubicBezTo>
                  <a:lnTo>
                    <a:pt x="49" y="4632"/>
                  </a:lnTo>
                  <a:cubicBezTo>
                    <a:pt x="98" y="4730"/>
                    <a:pt x="244" y="4730"/>
                    <a:pt x="341" y="4730"/>
                  </a:cubicBezTo>
                  <a:lnTo>
                    <a:pt x="683" y="4632"/>
                  </a:lnTo>
                  <a:lnTo>
                    <a:pt x="731" y="4632"/>
                  </a:lnTo>
                  <a:cubicBezTo>
                    <a:pt x="1950" y="3706"/>
                    <a:pt x="4876" y="1805"/>
                    <a:pt x="13408" y="683"/>
                  </a:cubicBezTo>
                  <a:lnTo>
                    <a:pt x="13700" y="634"/>
                  </a:lnTo>
                  <a:lnTo>
                    <a:pt x="14042" y="537"/>
                  </a:lnTo>
                  <a:cubicBezTo>
                    <a:pt x="14236" y="343"/>
                    <a:pt x="14381" y="197"/>
                    <a:pt x="14575" y="4"/>
                  </a:cubicBezTo>
                  <a:close/>
                </a:path>
              </a:pathLst>
            </a:custGeom>
            <a:solidFill>
              <a:srgbClr val="9D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64"/>
            <p:cNvSpPr/>
            <p:nvPr/>
          </p:nvSpPr>
          <p:spPr>
            <a:xfrm>
              <a:off x="5960675" y="970650"/>
              <a:ext cx="448575" cy="589975"/>
            </a:xfrm>
            <a:custGeom>
              <a:avLst/>
              <a:gdLst/>
              <a:ahLst/>
              <a:cxnLst/>
              <a:rect l="l" t="t" r="r" b="b"/>
              <a:pathLst>
                <a:path w="17943" h="23599" extrusionOk="0">
                  <a:moveTo>
                    <a:pt x="1" y="1"/>
                  </a:moveTo>
                  <a:lnTo>
                    <a:pt x="1" y="1"/>
                  </a:lnTo>
                  <a:cubicBezTo>
                    <a:pt x="2731" y="1561"/>
                    <a:pt x="12823" y="6875"/>
                    <a:pt x="14725" y="11605"/>
                  </a:cubicBezTo>
                  <a:cubicBezTo>
                    <a:pt x="16285" y="15408"/>
                    <a:pt x="17211" y="19454"/>
                    <a:pt x="17455" y="23598"/>
                  </a:cubicBezTo>
                  <a:cubicBezTo>
                    <a:pt x="17748" y="21697"/>
                    <a:pt x="17894" y="19796"/>
                    <a:pt x="17943" y="17845"/>
                  </a:cubicBezTo>
                  <a:cubicBezTo>
                    <a:pt x="17943" y="16431"/>
                    <a:pt x="17796" y="15018"/>
                    <a:pt x="17504" y="13604"/>
                  </a:cubicBezTo>
                  <a:cubicBezTo>
                    <a:pt x="16383" y="8582"/>
                    <a:pt x="6339" y="245"/>
                    <a:pt x="1" y="1"/>
                  </a:cubicBezTo>
                  <a:close/>
                </a:path>
              </a:pathLst>
            </a:custGeom>
            <a:solidFill>
              <a:srgbClr val="9D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64"/>
            <p:cNvSpPr/>
            <p:nvPr/>
          </p:nvSpPr>
          <p:spPr>
            <a:xfrm>
              <a:off x="5370750" y="1007225"/>
              <a:ext cx="457100" cy="671625"/>
            </a:xfrm>
            <a:custGeom>
              <a:avLst/>
              <a:gdLst/>
              <a:ahLst/>
              <a:cxnLst/>
              <a:rect l="l" t="t" r="r" b="b"/>
              <a:pathLst>
                <a:path w="18284" h="26865" extrusionOk="0">
                  <a:moveTo>
                    <a:pt x="18284" y="1"/>
                  </a:moveTo>
                  <a:cubicBezTo>
                    <a:pt x="11848" y="2633"/>
                    <a:pt x="1951" y="8240"/>
                    <a:pt x="1951" y="11409"/>
                  </a:cubicBezTo>
                  <a:cubicBezTo>
                    <a:pt x="1951" y="11604"/>
                    <a:pt x="1951" y="11751"/>
                    <a:pt x="1999" y="11848"/>
                  </a:cubicBezTo>
                  <a:cubicBezTo>
                    <a:pt x="2731" y="13896"/>
                    <a:pt x="3169" y="16041"/>
                    <a:pt x="3316" y="18235"/>
                  </a:cubicBezTo>
                  <a:cubicBezTo>
                    <a:pt x="3316" y="19113"/>
                    <a:pt x="3121" y="19746"/>
                    <a:pt x="2779" y="19893"/>
                  </a:cubicBezTo>
                  <a:cubicBezTo>
                    <a:pt x="2048" y="20185"/>
                    <a:pt x="0" y="21502"/>
                    <a:pt x="0" y="23354"/>
                  </a:cubicBezTo>
                  <a:cubicBezTo>
                    <a:pt x="49" y="24232"/>
                    <a:pt x="439" y="25110"/>
                    <a:pt x="1122" y="25695"/>
                  </a:cubicBezTo>
                  <a:cubicBezTo>
                    <a:pt x="1561" y="26133"/>
                    <a:pt x="1999" y="26523"/>
                    <a:pt x="2487" y="26865"/>
                  </a:cubicBezTo>
                  <a:cubicBezTo>
                    <a:pt x="1609" y="25597"/>
                    <a:pt x="390" y="23647"/>
                    <a:pt x="634" y="22672"/>
                  </a:cubicBezTo>
                  <a:cubicBezTo>
                    <a:pt x="975" y="21112"/>
                    <a:pt x="2974" y="20722"/>
                    <a:pt x="3559" y="19308"/>
                  </a:cubicBezTo>
                  <a:cubicBezTo>
                    <a:pt x="4145" y="17942"/>
                    <a:pt x="2584" y="13164"/>
                    <a:pt x="2877" y="11019"/>
                  </a:cubicBezTo>
                  <a:cubicBezTo>
                    <a:pt x="3267" y="8240"/>
                    <a:pt x="14432" y="2048"/>
                    <a:pt x="18284" y="1"/>
                  </a:cubicBezTo>
                  <a:close/>
                </a:path>
              </a:pathLst>
            </a:custGeom>
            <a:solidFill>
              <a:srgbClr val="B9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64"/>
            <p:cNvSpPr/>
            <p:nvPr/>
          </p:nvSpPr>
          <p:spPr>
            <a:xfrm>
              <a:off x="5723000" y="1622750"/>
              <a:ext cx="96325" cy="58550"/>
            </a:xfrm>
            <a:custGeom>
              <a:avLst/>
              <a:gdLst/>
              <a:ahLst/>
              <a:cxnLst/>
              <a:rect l="l" t="t" r="r" b="b"/>
              <a:pathLst>
                <a:path w="3853" h="2342" extrusionOk="0">
                  <a:moveTo>
                    <a:pt x="3803" y="1"/>
                  </a:moveTo>
                  <a:cubicBezTo>
                    <a:pt x="3803" y="1"/>
                    <a:pt x="3803" y="6"/>
                    <a:pt x="3803" y="15"/>
                  </a:cubicBezTo>
                  <a:lnTo>
                    <a:pt x="3803" y="15"/>
                  </a:lnTo>
                  <a:lnTo>
                    <a:pt x="3852" y="1"/>
                  </a:lnTo>
                  <a:close/>
                  <a:moveTo>
                    <a:pt x="3803" y="15"/>
                  </a:moveTo>
                  <a:lnTo>
                    <a:pt x="1" y="1074"/>
                  </a:lnTo>
                  <a:cubicBezTo>
                    <a:pt x="1" y="1074"/>
                    <a:pt x="1463" y="2341"/>
                    <a:pt x="2487" y="2341"/>
                  </a:cubicBezTo>
                  <a:lnTo>
                    <a:pt x="2731" y="2341"/>
                  </a:lnTo>
                  <a:cubicBezTo>
                    <a:pt x="3658" y="2017"/>
                    <a:pt x="3792" y="192"/>
                    <a:pt x="3803" y="15"/>
                  </a:cubicBezTo>
                  <a:close/>
                </a:path>
              </a:pathLst>
            </a:custGeom>
            <a:solidFill>
              <a:srgbClr val="9D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64"/>
            <p:cNvSpPr/>
            <p:nvPr/>
          </p:nvSpPr>
          <p:spPr>
            <a:xfrm>
              <a:off x="6434825" y="1520375"/>
              <a:ext cx="158475" cy="136425"/>
            </a:xfrm>
            <a:custGeom>
              <a:avLst/>
              <a:gdLst/>
              <a:ahLst/>
              <a:cxnLst/>
              <a:rect l="l" t="t" r="r" b="b"/>
              <a:pathLst>
                <a:path w="6339" h="5457" extrusionOk="0">
                  <a:moveTo>
                    <a:pt x="3852" y="1"/>
                  </a:moveTo>
                  <a:cubicBezTo>
                    <a:pt x="3267" y="49"/>
                    <a:pt x="2682" y="196"/>
                    <a:pt x="2195" y="537"/>
                  </a:cubicBezTo>
                  <a:cubicBezTo>
                    <a:pt x="1414" y="1024"/>
                    <a:pt x="732" y="1658"/>
                    <a:pt x="147" y="2341"/>
                  </a:cubicBezTo>
                  <a:cubicBezTo>
                    <a:pt x="49" y="2438"/>
                    <a:pt x="1" y="2585"/>
                    <a:pt x="98" y="2682"/>
                  </a:cubicBezTo>
                  <a:cubicBezTo>
                    <a:pt x="135" y="2792"/>
                    <a:pt x="226" y="2847"/>
                    <a:pt x="311" y="2847"/>
                  </a:cubicBezTo>
                  <a:cubicBezTo>
                    <a:pt x="339" y="2847"/>
                    <a:pt x="366" y="2841"/>
                    <a:pt x="391" y="2828"/>
                  </a:cubicBezTo>
                  <a:lnTo>
                    <a:pt x="439" y="2828"/>
                  </a:lnTo>
                  <a:cubicBezTo>
                    <a:pt x="683" y="2828"/>
                    <a:pt x="927" y="2780"/>
                    <a:pt x="1219" y="2780"/>
                  </a:cubicBezTo>
                  <a:cubicBezTo>
                    <a:pt x="1561" y="2780"/>
                    <a:pt x="1951" y="2828"/>
                    <a:pt x="2292" y="2975"/>
                  </a:cubicBezTo>
                  <a:cubicBezTo>
                    <a:pt x="2438" y="3023"/>
                    <a:pt x="2585" y="3072"/>
                    <a:pt x="2682" y="3170"/>
                  </a:cubicBezTo>
                  <a:cubicBezTo>
                    <a:pt x="2780" y="3267"/>
                    <a:pt x="2828" y="3365"/>
                    <a:pt x="2877" y="3511"/>
                  </a:cubicBezTo>
                  <a:cubicBezTo>
                    <a:pt x="2926" y="3852"/>
                    <a:pt x="2975" y="4145"/>
                    <a:pt x="2975" y="4486"/>
                  </a:cubicBezTo>
                  <a:cubicBezTo>
                    <a:pt x="2975" y="4632"/>
                    <a:pt x="2975" y="4779"/>
                    <a:pt x="2926" y="4925"/>
                  </a:cubicBezTo>
                  <a:lnTo>
                    <a:pt x="2926" y="4974"/>
                  </a:lnTo>
                  <a:lnTo>
                    <a:pt x="2926" y="4974"/>
                  </a:lnTo>
                  <a:lnTo>
                    <a:pt x="2962" y="4992"/>
                  </a:lnTo>
                  <a:lnTo>
                    <a:pt x="2962" y="4992"/>
                  </a:lnTo>
                  <a:cubicBezTo>
                    <a:pt x="2960" y="4996"/>
                    <a:pt x="2958" y="4999"/>
                    <a:pt x="2955" y="5003"/>
                  </a:cubicBezTo>
                  <a:lnTo>
                    <a:pt x="2955" y="5003"/>
                  </a:lnTo>
                  <a:lnTo>
                    <a:pt x="2926" y="4974"/>
                  </a:lnTo>
                  <a:lnTo>
                    <a:pt x="2926" y="5022"/>
                  </a:lnTo>
                  <a:lnTo>
                    <a:pt x="2940" y="5032"/>
                  </a:lnTo>
                  <a:lnTo>
                    <a:pt x="2940" y="5032"/>
                  </a:lnTo>
                  <a:cubicBezTo>
                    <a:pt x="2833" y="5252"/>
                    <a:pt x="3013" y="5456"/>
                    <a:pt x="3210" y="5456"/>
                  </a:cubicBezTo>
                  <a:cubicBezTo>
                    <a:pt x="3298" y="5456"/>
                    <a:pt x="3391" y="5415"/>
                    <a:pt x="3462" y="5315"/>
                  </a:cubicBezTo>
                  <a:cubicBezTo>
                    <a:pt x="3608" y="5071"/>
                    <a:pt x="3657" y="4779"/>
                    <a:pt x="3657" y="4486"/>
                  </a:cubicBezTo>
                  <a:cubicBezTo>
                    <a:pt x="3608" y="4096"/>
                    <a:pt x="3560" y="3706"/>
                    <a:pt x="3511" y="3365"/>
                  </a:cubicBezTo>
                  <a:cubicBezTo>
                    <a:pt x="3462" y="3121"/>
                    <a:pt x="3316" y="2877"/>
                    <a:pt x="3121" y="2731"/>
                  </a:cubicBezTo>
                  <a:cubicBezTo>
                    <a:pt x="2877" y="2487"/>
                    <a:pt x="2536" y="2341"/>
                    <a:pt x="2195" y="2292"/>
                  </a:cubicBezTo>
                  <a:cubicBezTo>
                    <a:pt x="1980" y="2221"/>
                    <a:pt x="1740" y="2175"/>
                    <a:pt x="1493" y="2175"/>
                  </a:cubicBezTo>
                  <a:cubicBezTo>
                    <a:pt x="1402" y="2175"/>
                    <a:pt x="1311" y="2181"/>
                    <a:pt x="1219" y="2194"/>
                  </a:cubicBezTo>
                  <a:cubicBezTo>
                    <a:pt x="1187" y="2189"/>
                    <a:pt x="1154" y="2185"/>
                    <a:pt x="1121" y="2182"/>
                  </a:cubicBezTo>
                  <a:lnTo>
                    <a:pt x="1121" y="2182"/>
                  </a:lnTo>
                  <a:cubicBezTo>
                    <a:pt x="1556" y="1762"/>
                    <a:pt x="2022" y="1382"/>
                    <a:pt x="2536" y="1073"/>
                  </a:cubicBezTo>
                  <a:cubicBezTo>
                    <a:pt x="2926" y="781"/>
                    <a:pt x="3413" y="634"/>
                    <a:pt x="3852" y="634"/>
                  </a:cubicBezTo>
                  <a:cubicBezTo>
                    <a:pt x="4193" y="634"/>
                    <a:pt x="4486" y="732"/>
                    <a:pt x="4730" y="927"/>
                  </a:cubicBezTo>
                  <a:cubicBezTo>
                    <a:pt x="5071" y="1171"/>
                    <a:pt x="5364" y="1561"/>
                    <a:pt x="5510" y="1951"/>
                  </a:cubicBezTo>
                  <a:cubicBezTo>
                    <a:pt x="5559" y="2097"/>
                    <a:pt x="5607" y="2243"/>
                    <a:pt x="5656" y="2438"/>
                  </a:cubicBezTo>
                  <a:cubicBezTo>
                    <a:pt x="5656" y="2487"/>
                    <a:pt x="5705" y="2536"/>
                    <a:pt x="5705" y="2536"/>
                  </a:cubicBezTo>
                  <a:lnTo>
                    <a:pt x="5705" y="2585"/>
                  </a:lnTo>
                  <a:cubicBezTo>
                    <a:pt x="5745" y="2746"/>
                    <a:pt x="5853" y="2841"/>
                    <a:pt x="5999" y="2841"/>
                  </a:cubicBezTo>
                  <a:cubicBezTo>
                    <a:pt x="6029" y="2841"/>
                    <a:pt x="6061" y="2837"/>
                    <a:pt x="6095" y="2828"/>
                  </a:cubicBezTo>
                  <a:cubicBezTo>
                    <a:pt x="6241" y="2780"/>
                    <a:pt x="6339" y="2633"/>
                    <a:pt x="6290" y="2487"/>
                  </a:cubicBezTo>
                  <a:cubicBezTo>
                    <a:pt x="6192" y="2048"/>
                    <a:pt x="6046" y="1658"/>
                    <a:pt x="5802" y="1268"/>
                  </a:cubicBezTo>
                  <a:cubicBezTo>
                    <a:pt x="5607" y="927"/>
                    <a:pt x="5364" y="634"/>
                    <a:pt x="5071" y="391"/>
                  </a:cubicBezTo>
                  <a:cubicBezTo>
                    <a:pt x="4730" y="147"/>
                    <a:pt x="4291" y="1"/>
                    <a:pt x="3852" y="1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64"/>
            <p:cNvSpPr/>
            <p:nvPr/>
          </p:nvSpPr>
          <p:spPr>
            <a:xfrm>
              <a:off x="5604775" y="1508925"/>
              <a:ext cx="332775" cy="89475"/>
            </a:xfrm>
            <a:custGeom>
              <a:avLst/>
              <a:gdLst/>
              <a:ahLst/>
              <a:cxnLst/>
              <a:rect l="l" t="t" r="r" b="b"/>
              <a:pathLst>
                <a:path w="13311" h="3579" extrusionOk="0">
                  <a:moveTo>
                    <a:pt x="12988" y="1"/>
                  </a:moveTo>
                  <a:cubicBezTo>
                    <a:pt x="12916" y="1"/>
                    <a:pt x="12840" y="25"/>
                    <a:pt x="12774" y="68"/>
                  </a:cubicBezTo>
                  <a:cubicBezTo>
                    <a:pt x="10678" y="1580"/>
                    <a:pt x="8289" y="2506"/>
                    <a:pt x="5753" y="2848"/>
                  </a:cubicBezTo>
                  <a:cubicBezTo>
                    <a:pt x="5315" y="2896"/>
                    <a:pt x="4827" y="2945"/>
                    <a:pt x="4340" y="2945"/>
                  </a:cubicBezTo>
                  <a:cubicBezTo>
                    <a:pt x="4236" y="2950"/>
                    <a:pt x="4133" y="2952"/>
                    <a:pt x="4029" y="2952"/>
                  </a:cubicBezTo>
                  <a:cubicBezTo>
                    <a:pt x="3109" y="2952"/>
                    <a:pt x="2193" y="2759"/>
                    <a:pt x="1317" y="2409"/>
                  </a:cubicBezTo>
                  <a:cubicBezTo>
                    <a:pt x="1122" y="2311"/>
                    <a:pt x="927" y="2165"/>
                    <a:pt x="732" y="2067"/>
                  </a:cubicBezTo>
                  <a:lnTo>
                    <a:pt x="585" y="1921"/>
                  </a:lnTo>
                  <a:lnTo>
                    <a:pt x="537" y="1921"/>
                  </a:lnTo>
                  <a:cubicBezTo>
                    <a:pt x="488" y="1848"/>
                    <a:pt x="415" y="1811"/>
                    <a:pt x="342" y="1811"/>
                  </a:cubicBezTo>
                  <a:cubicBezTo>
                    <a:pt x="268" y="1811"/>
                    <a:pt x="195" y="1848"/>
                    <a:pt x="147" y="1921"/>
                  </a:cubicBezTo>
                  <a:cubicBezTo>
                    <a:pt x="0" y="2019"/>
                    <a:pt x="0" y="2214"/>
                    <a:pt x="147" y="2311"/>
                  </a:cubicBezTo>
                  <a:lnTo>
                    <a:pt x="98" y="2360"/>
                  </a:lnTo>
                  <a:cubicBezTo>
                    <a:pt x="147" y="2409"/>
                    <a:pt x="1317" y="3579"/>
                    <a:pt x="4340" y="3579"/>
                  </a:cubicBezTo>
                  <a:cubicBezTo>
                    <a:pt x="4876" y="3579"/>
                    <a:pt x="5363" y="3530"/>
                    <a:pt x="5851" y="3481"/>
                  </a:cubicBezTo>
                  <a:cubicBezTo>
                    <a:pt x="8484" y="3140"/>
                    <a:pt x="11019" y="2116"/>
                    <a:pt x="13164" y="556"/>
                  </a:cubicBezTo>
                  <a:cubicBezTo>
                    <a:pt x="13310" y="410"/>
                    <a:pt x="13310" y="263"/>
                    <a:pt x="13213" y="117"/>
                  </a:cubicBezTo>
                  <a:cubicBezTo>
                    <a:pt x="13159" y="37"/>
                    <a:pt x="13076" y="1"/>
                    <a:pt x="12988" y="1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64"/>
            <p:cNvSpPr/>
            <p:nvPr/>
          </p:nvSpPr>
          <p:spPr>
            <a:xfrm>
              <a:off x="5932600" y="1493650"/>
              <a:ext cx="28100" cy="42600"/>
            </a:xfrm>
            <a:custGeom>
              <a:avLst/>
              <a:gdLst/>
              <a:ahLst/>
              <a:cxnLst/>
              <a:rect l="l" t="t" r="r" b="b"/>
              <a:pathLst>
                <a:path w="1124" h="1704" extrusionOk="0">
                  <a:moveTo>
                    <a:pt x="428" y="0"/>
                  </a:moveTo>
                  <a:cubicBezTo>
                    <a:pt x="167" y="0"/>
                    <a:pt x="1" y="370"/>
                    <a:pt x="246" y="533"/>
                  </a:cubicBezTo>
                  <a:cubicBezTo>
                    <a:pt x="246" y="533"/>
                    <a:pt x="490" y="679"/>
                    <a:pt x="490" y="1265"/>
                  </a:cubicBezTo>
                  <a:lnTo>
                    <a:pt x="490" y="1362"/>
                  </a:lnTo>
                  <a:cubicBezTo>
                    <a:pt x="490" y="1557"/>
                    <a:pt x="588" y="1703"/>
                    <a:pt x="783" y="1703"/>
                  </a:cubicBezTo>
                  <a:cubicBezTo>
                    <a:pt x="929" y="1703"/>
                    <a:pt x="1075" y="1606"/>
                    <a:pt x="1075" y="1411"/>
                  </a:cubicBezTo>
                  <a:lnTo>
                    <a:pt x="1075" y="1265"/>
                  </a:lnTo>
                  <a:cubicBezTo>
                    <a:pt x="1124" y="923"/>
                    <a:pt x="1026" y="631"/>
                    <a:pt x="880" y="338"/>
                  </a:cubicBezTo>
                  <a:cubicBezTo>
                    <a:pt x="783" y="192"/>
                    <a:pt x="685" y="94"/>
                    <a:pt x="588" y="46"/>
                  </a:cubicBezTo>
                  <a:cubicBezTo>
                    <a:pt x="532" y="14"/>
                    <a:pt x="479" y="0"/>
                    <a:pt x="428" y="0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64"/>
            <p:cNvSpPr/>
            <p:nvPr/>
          </p:nvSpPr>
          <p:spPr>
            <a:xfrm>
              <a:off x="5714475" y="1614150"/>
              <a:ext cx="116600" cy="36675"/>
            </a:xfrm>
            <a:custGeom>
              <a:avLst/>
              <a:gdLst/>
              <a:ahLst/>
              <a:cxnLst/>
              <a:rect l="l" t="t" r="r" b="b"/>
              <a:pathLst>
                <a:path w="4664" h="1467" extrusionOk="0">
                  <a:moveTo>
                    <a:pt x="4214" y="0"/>
                  </a:moveTo>
                  <a:cubicBezTo>
                    <a:pt x="4162" y="0"/>
                    <a:pt x="4105" y="16"/>
                    <a:pt x="4047" y="52"/>
                  </a:cubicBezTo>
                  <a:cubicBezTo>
                    <a:pt x="3218" y="394"/>
                    <a:pt x="2389" y="637"/>
                    <a:pt x="1512" y="735"/>
                  </a:cubicBezTo>
                  <a:cubicBezTo>
                    <a:pt x="1170" y="833"/>
                    <a:pt x="927" y="833"/>
                    <a:pt x="732" y="881"/>
                  </a:cubicBezTo>
                  <a:lnTo>
                    <a:pt x="439" y="881"/>
                  </a:lnTo>
                  <a:cubicBezTo>
                    <a:pt x="0" y="881"/>
                    <a:pt x="0" y="1466"/>
                    <a:pt x="439" y="1466"/>
                  </a:cubicBezTo>
                  <a:cubicBezTo>
                    <a:pt x="1755" y="1418"/>
                    <a:pt x="3072" y="1125"/>
                    <a:pt x="4291" y="589"/>
                  </a:cubicBezTo>
                  <a:cubicBezTo>
                    <a:pt x="4664" y="506"/>
                    <a:pt x="4508" y="0"/>
                    <a:pt x="4214" y="0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64"/>
            <p:cNvSpPr/>
            <p:nvPr/>
          </p:nvSpPr>
          <p:spPr>
            <a:xfrm>
              <a:off x="5955800" y="1307375"/>
              <a:ext cx="226750" cy="172800"/>
            </a:xfrm>
            <a:custGeom>
              <a:avLst/>
              <a:gdLst/>
              <a:ahLst/>
              <a:cxnLst/>
              <a:rect l="l" t="t" r="r" b="b"/>
              <a:pathLst>
                <a:path w="9070" h="6912" extrusionOk="0">
                  <a:moveTo>
                    <a:pt x="3974" y="1"/>
                  </a:moveTo>
                  <a:cubicBezTo>
                    <a:pt x="3901" y="1"/>
                    <a:pt x="3828" y="13"/>
                    <a:pt x="3755" y="37"/>
                  </a:cubicBezTo>
                  <a:cubicBezTo>
                    <a:pt x="2975" y="37"/>
                    <a:pt x="2195" y="330"/>
                    <a:pt x="1707" y="915"/>
                  </a:cubicBezTo>
                  <a:cubicBezTo>
                    <a:pt x="976" y="1744"/>
                    <a:pt x="488" y="2767"/>
                    <a:pt x="293" y="3840"/>
                  </a:cubicBezTo>
                  <a:cubicBezTo>
                    <a:pt x="147" y="4376"/>
                    <a:pt x="50" y="4961"/>
                    <a:pt x="1" y="5546"/>
                  </a:cubicBezTo>
                  <a:cubicBezTo>
                    <a:pt x="1" y="5693"/>
                    <a:pt x="98" y="5839"/>
                    <a:pt x="293" y="5839"/>
                  </a:cubicBezTo>
                  <a:cubicBezTo>
                    <a:pt x="313" y="5846"/>
                    <a:pt x="333" y="5849"/>
                    <a:pt x="352" y="5849"/>
                  </a:cubicBezTo>
                  <a:cubicBezTo>
                    <a:pt x="477" y="5849"/>
                    <a:pt x="592" y="5722"/>
                    <a:pt x="635" y="5595"/>
                  </a:cubicBezTo>
                  <a:lnTo>
                    <a:pt x="586" y="5546"/>
                  </a:lnTo>
                  <a:lnTo>
                    <a:pt x="586" y="5498"/>
                  </a:lnTo>
                  <a:cubicBezTo>
                    <a:pt x="635" y="4571"/>
                    <a:pt x="878" y="3645"/>
                    <a:pt x="1171" y="2767"/>
                  </a:cubicBezTo>
                  <a:cubicBezTo>
                    <a:pt x="1415" y="2182"/>
                    <a:pt x="1707" y="1646"/>
                    <a:pt x="2146" y="1256"/>
                  </a:cubicBezTo>
                  <a:cubicBezTo>
                    <a:pt x="2585" y="817"/>
                    <a:pt x="3121" y="622"/>
                    <a:pt x="3706" y="622"/>
                  </a:cubicBezTo>
                  <a:lnTo>
                    <a:pt x="4047" y="622"/>
                  </a:lnTo>
                  <a:cubicBezTo>
                    <a:pt x="4828" y="720"/>
                    <a:pt x="5559" y="1110"/>
                    <a:pt x="6095" y="1744"/>
                  </a:cubicBezTo>
                  <a:cubicBezTo>
                    <a:pt x="6924" y="2621"/>
                    <a:pt x="7509" y="3694"/>
                    <a:pt x="7948" y="4864"/>
                  </a:cubicBezTo>
                  <a:cubicBezTo>
                    <a:pt x="8094" y="5351"/>
                    <a:pt x="8240" y="5790"/>
                    <a:pt x="8338" y="6132"/>
                  </a:cubicBezTo>
                  <a:cubicBezTo>
                    <a:pt x="8387" y="6327"/>
                    <a:pt x="8387" y="6424"/>
                    <a:pt x="8435" y="6522"/>
                  </a:cubicBezTo>
                  <a:cubicBezTo>
                    <a:pt x="8435" y="6619"/>
                    <a:pt x="8435" y="6668"/>
                    <a:pt x="8435" y="6668"/>
                  </a:cubicBezTo>
                  <a:cubicBezTo>
                    <a:pt x="8484" y="6814"/>
                    <a:pt x="8630" y="6912"/>
                    <a:pt x="8825" y="6912"/>
                  </a:cubicBezTo>
                  <a:cubicBezTo>
                    <a:pt x="8972" y="6863"/>
                    <a:pt x="9069" y="6717"/>
                    <a:pt x="9069" y="6570"/>
                  </a:cubicBezTo>
                  <a:cubicBezTo>
                    <a:pt x="8825" y="5498"/>
                    <a:pt x="8484" y="4474"/>
                    <a:pt x="8045" y="3499"/>
                  </a:cubicBezTo>
                  <a:cubicBezTo>
                    <a:pt x="7655" y="2670"/>
                    <a:pt x="7168" y="1939"/>
                    <a:pt x="6534" y="1305"/>
                  </a:cubicBezTo>
                  <a:cubicBezTo>
                    <a:pt x="5949" y="622"/>
                    <a:pt x="5120" y="183"/>
                    <a:pt x="4194" y="37"/>
                  </a:cubicBezTo>
                  <a:cubicBezTo>
                    <a:pt x="4121" y="13"/>
                    <a:pt x="4047" y="1"/>
                    <a:pt x="3974" y="1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64"/>
            <p:cNvSpPr/>
            <p:nvPr/>
          </p:nvSpPr>
          <p:spPr>
            <a:xfrm>
              <a:off x="5664000" y="1299675"/>
              <a:ext cx="200625" cy="158000"/>
            </a:xfrm>
            <a:custGeom>
              <a:avLst/>
              <a:gdLst/>
              <a:ahLst/>
              <a:cxnLst/>
              <a:rect l="l" t="t" r="r" b="b"/>
              <a:pathLst>
                <a:path w="8025" h="6320" extrusionOk="0">
                  <a:moveTo>
                    <a:pt x="4358" y="0"/>
                  </a:moveTo>
                  <a:cubicBezTo>
                    <a:pt x="4342" y="0"/>
                    <a:pt x="4326" y="1"/>
                    <a:pt x="4311" y="4"/>
                  </a:cubicBezTo>
                  <a:cubicBezTo>
                    <a:pt x="3208" y="196"/>
                    <a:pt x="5832" y="4493"/>
                    <a:pt x="4711" y="4493"/>
                  </a:cubicBezTo>
                  <a:cubicBezTo>
                    <a:pt x="4692" y="4493"/>
                    <a:pt x="4673" y="4492"/>
                    <a:pt x="4652" y="4489"/>
                  </a:cubicBezTo>
                  <a:cubicBezTo>
                    <a:pt x="3790" y="4390"/>
                    <a:pt x="2319" y="3726"/>
                    <a:pt x="1313" y="3726"/>
                  </a:cubicBezTo>
                  <a:cubicBezTo>
                    <a:pt x="839" y="3726"/>
                    <a:pt x="469" y="3873"/>
                    <a:pt x="313" y="4294"/>
                  </a:cubicBezTo>
                  <a:cubicBezTo>
                    <a:pt x="0" y="5232"/>
                    <a:pt x="1594" y="6319"/>
                    <a:pt x="3418" y="6319"/>
                  </a:cubicBezTo>
                  <a:cubicBezTo>
                    <a:pt x="4154" y="6319"/>
                    <a:pt x="4927" y="6142"/>
                    <a:pt x="5627" y="5708"/>
                  </a:cubicBezTo>
                  <a:cubicBezTo>
                    <a:pt x="8025" y="4222"/>
                    <a:pt x="5329" y="0"/>
                    <a:pt x="4358" y="0"/>
                  </a:cubicBezTo>
                  <a:close/>
                </a:path>
              </a:pathLst>
            </a:custGeom>
            <a:solidFill>
              <a:srgbClr val="6737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64"/>
            <p:cNvSpPr/>
            <p:nvPr/>
          </p:nvSpPr>
          <p:spPr>
            <a:xfrm>
              <a:off x="5968000" y="1158575"/>
              <a:ext cx="183350" cy="56325"/>
            </a:xfrm>
            <a:custGeom>
              <a:avLst/>
              <a:gdLst/>
              <a:ahLst/>
              <a:cxnLst/>
              <a:rect l="l" t="t" r="r" b="b"/>
              <a:pathLst>
                <a:path w="7334" h="2253" extrusionOk="0">
                  <a:moveTo>
                    <a:pt x="3508" y="1"/>
                  </a:moveTo>
                  <a:cubicBezTo>
                    <a:pt x="2713" y="1"/>
                    <a:pt x="1804" y="204"/>
                    <a:pt x="780" y="724"/>
                  </a:cubicBezTo>
                  <a:cubicBezTo>
                    <a:pt x="0" y="1114"/>
                    <a:pt x="1756" y="1162"/>
                    <a:pt x="3998" y="1455"/>
                  </a:cubicBezTo>
                  <a:cubicBezTo>
                    <a:pt x="4973" y="1601"/>
                    <a:pt x="5900" y="1845"/>
                    <a:pt x="6777" y="2235"/>
                  </a:cubicBezTo>
                  <a:cubicBezTo>
                    <a:pt x="6812" y="2247"/>
                    <a:pt x="6847" y="2252"/>
                    <a:pt x="6882" y="2252"/>
                  </a:cubicBezTo>
                  <a:cubicBezTo>
                    <a:pt x="7132" y="2252"/>
                    <a:pt x="7333" y="1962"/>
                    <a:pt x="7119" y="1747"/>
                  </a:cubicBezTo>
                  <a:cubicBezTo>
                    <a:pt x="6449" y="977"/>
                    <a:pt x="5251" y="1"/>
                    <a:pt x="3508" y="1"/>
                  </a:cubicBezTo>
                  <a:close/>
                </a:path>
              </a:pathLst>
            </a:custGeom>
            <a:solidFill>
              <a:srgbClr val="462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64"/>
            <p:cNvSpPr/>
            <p:nvPr/>
          </p:nvSpPr>
          <p:spPr>
            <a:xfrm>
              <a:off x="5464000" y="1227250"/>
              <a:ext cx="118850" cy="77475"/>
            </a:xfrm>
            <a:custGeom>
              <a:avLst/>
              <a:gdLst/>
              <a:ahLst/>
              <a:cxnLst/>
              <a:rect l="l" t="t" r="r" b="b"/>
              <a:pathLst>
                <a:path w="4754" h="3099" extrusionOk="0">
                  <a:moveTo>
                    <a:pt x="4001" y="0"/>
                  </a:moveTo>
                  <a:cubicBezTo>
                    <a:pt x="3169" y="0"/>
                    <a:pt x="969" y="1147"/>
                    <a:pt x="73" y="2852"/>
                  </a:cubicBezTo>
                  <a:cubicBezTo>
                    <a:pt x="0" y="2962"/>
                    <a:pt x="119" y="3099"/>
                    <a:pt x="224" y="3099"/>
                  </a:cubicBezTo>
                  <a:cubicBezTo>
                    <a:pt x="259" y="3099"/>
                    <a:pt x="293" y="3084"/>
                    <a:pt x="317" y="3047"/>
                  </a:cubicBezTo>
                  <a:cubicBezTo>
                    <a:pt x="902" y="2462"/>
                    <a:pt x="1633" y="2023"/>
                    <a:pt x="2414" y="1877"/>
                  </a:cubicBezTo>
                  <a:cubicBezTo>
                    <a:pt x="4754" y="1341"/>
                    <a:pt x="4656" y="414"/>
                    <a:pt x="4266" y="73"/>
                  </a:cubicBezTo>
                  <a:cubicBezTo>
                    <a:pt x="4211" y="24"/>
                    <a:pt x="4120" y="0"/>
                    <a:pt x="4001" y="0"/>
                  </a:cubicBezTo>
                  <a:close/>
                </a:path>
              </a:pathLst>
            </a:custGeom>
            <a:solidFill>
              <a:srgbClr val="4625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64"/>
            <p:cNvSpPr/>
            <p:nvPr/>
          </p:nvSpPr>
          <p:spPr>
            <a:xfrm>
              <a:off x="5499950" y="1352175"/>
              <a:ext cx="109175" cy="135825"/>
            </a:xfrm>
            <a:custGeom>
              <a:avLst/>
              <a:gdLst/>
              <a:ahLst/>
              <a:cxnLst/>
              <a:rect l="l" t="t" r="r" b="b"/>
              <a:pathLst>
                <a:path w="4367" h="5433" extrusionOk="0">
                  <a:moveTo>
                    <a:pt x="1609" y="0"/>
                  </a:moveTo>
                  <a:cubicBezTo>
                    <a:pt x="1268" y="49"/>
                    <a:pt x="976" y="195"/>
                    <a:pt x="732" y="439"/>
                  </a:cubicBezTo>
                  <a:cubicBezTo>
                    <a:pt x="439" y="829"/>
                    <a:pt x="195" y="1317"/>
                    <a:pt x="147" y="1804"/>
                  </a:cubicBezTo>
                  <a:cubicBezTo>
                    <a:pt x="49" y="2341"/>
                    <a:pt x="0" y="2877"/>
                    <a:pt x="0" y="3413"/>
                  </a:cubicBezTo>
                  <a:cubicBezTo>
                    <a:pt x="0" y="3998"/>
                    <a:pt x="49" y="4583"/>
                    <a:pt x="98" y="5168"/>
                  </a:cubicBezTo>
                  <a:cubicBezTo>
                    <a:pt x="142" y="5346"/>
                    <a:pt x="288" y="5433"/>
                    <a:pt x="429" y="5433"/>
                  </a:cubicBezTo>
                  <a:cubicBezTo>
                    <a:pt x="597" y="5433"/>
                    <a:pt x="758" y="5310"/>
                    <a:pt x="732" y="5071"/>
                  </a:cubicBezTo>
                  <a:lnTo>
                    <a:pt x="732" y="5071"/>
                  </a:lnTo>
                  <a:lnTo>
                    <a:pt x="732" y="4973"/>
                  </a:lnTo>
                  <a:cubicBezTo>
                    <a:pt x="634" y="4437"/>
                    <a:pt x="634" y="3949"/>
                    <a:pt x="634" y="3413"/>
                  </a:cubicBezTo>
                  <a:cubicBezTo>
                    <a:pt x="585" y="2779"/>
                    <a:pt x="683" y="2097"/>
                    <a:pt x="878" y="1512"/>
                  </a:cubicBezTo>
                  <a:cubicBezTo>
                    <a:pt x="927" y="1268"/>
                    <a:pt x="1024" y="1073"/>
                    <a:pt x="1219" y="878"/>
                  </a:cubicBezTo>
                  <a:cubicBezTo>
                    <a:pt x="1317" y="732"/>
                    <a:pt x="1463" y="683"/>
                    <a:pt x="1658" y="634"/>
                  </a:cubicBezTo>
                  <a:lnTo>
                    <a:pt x="1804" y="634"/>
                  </a:lnTo>
                  <a:cubicBezTo>
                    <a:pt x="2097" y="634"/>
                    <a:pt x="2438" y="829"/>
                    <a:pt x="2633" y="1073"/>
                  </a:cubicBezTo>
                  <a:cubicBezTo>
                    <a:pt x="3023" y="1609"/>
                    <a:pt x="3316" y="2194"/>
                    <a:pt x="3462" y="2828"/>
                  </a:cubicBezTo>
                  <a:cubicBezTo>
                    <a:pt x="3560" y="3121"/>
                    <a:pt x="3608" y="3413"/>
                    <a:pt x="3657" y="3608"/>
                  </a:cubicBezTo>
                  <a:cubicBezTo>
                    <a:pt x="3657" y="3706"/>
                    <a:pt x="3706" y="3754"/>
                    <a:pt x="3706" y="3803"/>
                  </a:cubicBezTo>
                  <a:lnTo>
                    <a:pt x="3706" y="3901"/>
                  </a:lnTo>
                  <a:cubicBezTo>
                    <a:pt x="3728" y="4079"/>
                    <a:pt x="3872" y="4165"/>
                    <a:pt x="4017" y="4165"/>
                  </a:cubicBezTo>
                  <a:cubicBezTo>
                    <a:pt x="4191" y="4165"/>
                    <a:pt x="4366" y="4042"/>
                    <a:pt x="4340" y="3803"/>
                  </a:cubicBezTo>
                  <a:cubicBezTo>
                    <a:pt x="4193" y="3169"/>
                    <a:pt x="4047" y="2584"/>
                    <a:pt x="3803" y="1999"/>
                  </a:cubicBezTo>
                  <a:cubicBezTo>
                    <a:pt x="3657" y="1512"/>
                    <a:pt x="3413" y="1073"/>
                    <a:pt x="3072" y="683"/>
                  </a:cubicBezTo>
                  <a:cubicBezTo>
                    <a:pt x="2779" y="293"/>
                    <a:pt x="2292" y="49"/>
                    <a:pt x="1804" y="0"/>
                  </a:cubicBezTo>
                  <a:close/>
                </a:path>
              </a:pathLst>
            </a:custGeom>
            <a:solidFill>
              <a:srgbClr val="5A30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64"/>
            <p:cNvSpPr/>
            <p:nvPr/>
          </p:nvSpPr>
          <p:spPr>
            <a:xfrm>
              <a:off x="6242250" y="1726125"/>
              <a:ext cx="568975" cy="1319400"/>
            </a:xfrm>
            <a:custGeom>
              <a:avLst/>
              <a:gdLst/>
              <a:ahLst/>
              <a:cxnLst/>
              <a:rect l="l" t="t" r="r" b="b"/>
              <a:pathLst>
                <a:path w="22759" h="52776" extrusionOk="0">
                  <a:moveTo>
                    <a:pt x="8799" y="1"/>
                  </a:moveTo>
                  <a:cubicBezTo>
                    <a:pt x="8759" y="1"/>
                    <a:pt x="8719" y="4"/>
                    <a:pt x="8679" y="10"/>
                  </a:cubicBezTo>
                  <a:cubicBezTo>
                    <a:pt x="7801" y="205"/>
                    <a:pt x="8825" y="2399"/>
                    <a:pt x="8825" y="2399"/>
                  </a:cubicBezTo>
                  <a:cubicBezTo>
                    <a:pt x="8825" y="2399"/>
                    <a:pt x="7862" y="858"/>
                    <a:pt x="6895" y="858"/>
                  </a:cubicBezTo>
                  <a:cubicBezTo>
                    <a:pt x="6774" y="858"/>
                    <a:pt x="6653" y="882"/>
                    <a:pt x="6533" y="936"/>
                  </a:cubicBezTo>
                  <a:cubicBezTo>
                    <a:pt x="5544" y="1408"/>
                    <a:pt x="7013" y="4018"/>
                    <a:pt x="6981" y="4018"/>
                  </a:cubicBezTo>
                  <a:cubicBezTo>
                    <a:pt x="6980" y="4018"/>
                    <a:pt x="6977" y="4015"/>
                    <a:pt x="6972" y="4008"/>
                  </a:cubicBezTo>
                  <a:cubicBezTo>
                    <a:pt x="6848" y="3842"/>
                    <a:pt x="5704" y="2938"/>
                    <a:pt x="4914" y="2938"/>
                  </a:cubicBezTo>
                  <a:cubicBezTo>
                    <a:pt x="4774" y="2938"/>
                    <a:pt x="4645" y="2967"/>
                    <a:pt x="4534" y="3033"/>
                  </a:cubicBezTo>
                  <a:cubicBezTo>
                    <a:pt x="3169" y="3813"/>
                    <a:pt x="5948" y="5471"/>
                    <a:pt x="8045" y="8494"/>
                  </a:cubicBezTo>
                  <a:cubicBezTo>
                    <a:pt x="10141" y="11565"/>
                    <a:pt x="13505" y="23023"/>
                    <a:pt x="9069" y="30482"/>
                  </a:cubicBezTo>
                  <a:cubicBezTo>
                    <a:pt x="9069" y="30482"/>
                    <a:pt x="8532" y="29068"/>
                    <a:pt x="7752" y="27118"/>
                  </a:cubicBezTo>
                  <a:cubicBezTo>
                    <a:pt x="4534" y="27118"/>
                    <a:pt x="975" y="33700"/>
                    <a:pt x="0" y="35650"/>
                  </a:cubicBezTo>
                  <a:cubicBezTo>
                    <a:pt x="1365" y="41062"/>
                    <a:pt x="3267" y="46376"/>
                    <a:pt x="5558" y="49253"/>
                  </a:cubicBezTo>
                  <a:cubicBezTo>
                    <a:pt x="7511" y="51723"/>
                    <a:pt x="9388" y="52776"/>
                    <a:pt x="11124" y="52776"/>
                  </a:cubicBezTo>
                  <a:cubicBezTo>
                    <a:pt x="18058" y="52776"/>
                    <a:pt x="22759" y="35988"/>
                    <a:pt x="21160" y="25655"/>
                  </a:cubicBezTo>
                  <a:lnTo>
                    <a:pt x="21209" y="25655"/>
                  </a:lnTo>
                  <a:cubicBezTo>
                    <a:pt x="19210" y="12735"/>
                    <a:pt x="13944" y="4349"/>
                    <a:pt x="13067" y="3033"/>
                  </a:cubicBezTo>
                  <a:cubicBezTo>
                    <a:pt x="12140" y="1717"/>
                    <a:pt x="13115" y="790"/>
                    <a:pt x="12628" y="546"/>
                  </a:cubicBezTo>
                  <a:cubicBezTo>
                    <a:pt x="12588" y="523"/>
                    <a:pt x="12546" y="512"/>
                    <a:pt x="12501" y="512"/>
                  </a:cubicBezTo>
                  <a:cubicBezTo>
                    <a:pt x="12273" y="512"/>
                    <a:pt x="11987" y="797"/>
                    <a:pt x="11701" y="1083"/>
                  </a:cubicBezTo>
                  <a:cubicBezTo>
                    <a:pt x="11431" y="1354"/>
                    <a:pt x="11160" y="1624"/>
                    <a:pt x="10928" y="1624"/>
                  </a:cubicBezTo>
                  <a:cubicBezTo>
                    <a:pt x="10909" y="1624"/>
                    <a:pt x="10891" y="1623"/>
                    <a:pt x="10873" y="1619"/>
                  </a:cubicBezTo>
                  <a:cubicBezTo>
                    <a:pt x="10453" y="1479"/>
                    <a:pt x="9676" y="1"/>
                    <a:pt x="8799" y="1"/>
                  </a:cubicBezTo>
                  <a:close/>
                </a:path>
              </a:pathLst>
            </a:custGeom>
            <a:solidFill>
              <a:srgbClr val="9E6B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64"/>
            <p:cNvSpPr/>
            <p:nvPr/>
          </p:nvSpPr>
          <p:spPr>
            <a:xfrm>
              <a:off x="6333650" y="2404075"/>
              <a:ext cx="134100" cy="203575"/>
            </a:xfrm>
            <a:custGeom>
              <a:avLst/>
              <a:gdLst/>
              <a:ahLst/>
              <a:cxnLst/>
              <a:rect l="l" t="t" r="r" b="b"/>
              <a:pathLst>
                <a:path w="5364" h="8143" extrusionOk="0">
                  <a:moveTo>
                    <a:pt x="4048" y="0"/>
                  </a:moveTo>
                  <a:cubicBezTo>
                    <a:pt x="2682" y="0"/>
                    <a:pt x="1269" y="1219"/>
                    <a:pt x="1" y="2730"/>
                  </a:cubicBezTo>
                  <a:cubicBezTo>
                    <a:pt x="1" y="2730"/>
                    <a:pt x="537" y="4242"/>
                    <a:pt x="1951" y="8142"/>
                  </a:cubicBezTo>
                  <a:cubicBezTo>
                    <a:pt x="2049" y="8093"/>
                    <a:pt x="2097" y="8093"/>
                    <a:pt x="2195" y="8045"/>
                  </a:cubicBezTo>
                  <a:cubicBezTo>
                    <a:pt x="3170" y="6923"/>
                    <a:pt x="4048" y="5753"/>
                    <a:pt x="4828" y="4486"/>
                  </a:cubicBezTo>
                  <a:cubicBezTo>
                    <a:pt x="4974" y="4144"/>
                    <a:pt x="5120" y="3803"/>
                    <a:pt x="5266" y="3413"/>
                  </a:cubicBezTo>
                  <a:cubicBezTo>
                    <a:pt x="5315" y="3315"/>
                    <a:pt x="5364" y="3267"/>
                    <a:pt x="5364" y="3169"/>
                  </a:cubicBezTo>
                  <a:cubicBezTo>
                    <a:pt x="5169" y="2682"/>
                    <a:pt x="4730" y="1511"/>
                    <a:pt x="4096" y="0"/>
                  </a:cubicBezTo>
                  <a:close/>
                </a:path>
              </a:pathLst>
            </a:custGeom>
            <a:solidFill>
              <a:srgbClr val="9D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64"/>
            <p:cNvSpPr/>
            <p:nvPr/>
          </p:nvSpPr>
          <p:spPr>
            <a:xfrm>
              <a:off x="6388500" y="2516200"/>
              <a:ext cx="65850" cy="89000"/>
            </a:xfrm>
            <a:custGeom>
              <a:avLst/>
              <a:gdLst/>
              <a:ahLst/>
              <a:cxnLst/>
              <a:rect l="l" t="t" r="r" b="b"/>
              <a:pathLst>
                <a:path w="2634" h="3560" extrusionOk="0">
                  <a:moveTo>
                    <a:pt x="2634" y="1"/>
                  </a:moveTo>
                  <a:cubicBezTo>
                    <a:pt x="1854" y="1268"/>
                    <a:pt x="976" y="2438"/>
                    <a:pt x="1" y="3560"/>
                  </a:cubicBezTo>
                  <a:cubicBezTo>
                    <a:pt x="440" y="3267"/>
                    <a:pt x="1512" y="2341"/>
                    <a:pt x="2634" y="1"/>
                  </a:cubicBezTo>
                  <a:close/>
                </a:path>
              </a:pathLst>
            </a:custGeom>
            <a:solidFill>
              <a:srgbClr val="9D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64"/>
            <p:cNvSpPr/>
            <p:nvPr/>
          </p:nvSpPr>
          <p:spPr>
            <a:xfrm>
              <a:off x="6490900" y="1739775"/>
              <a:ext cx="288900" cy="1305450"/>
            </a:xfrm>
            <a:custGeom>
              <a:avLst/>
              <a:gdLst/>
              <a:ahLst/>
              <a:cxnLst/>
              <a:rect l="l" t="t" r="r" b="b"/>
              <a:pathLst>
                <a:path w="11556" h="52218" extrusionOk="0">
                  <a:moveTo>
                    <a:pt x="2682" y="0"/>
                  </a:moveTo>
                  <a:cubicBezTo>
                    <a:pt x="2682" y="0"/>
                    <a:pt x="1707" y="1317"/>
                    <a:pt x="2243" y="2243"/>
                  </a:cubicBezTo>
                  <a:cubicBezTo>
                    <a:pt x="6095" y="8923"/>
                    <a:pt x="8581" y="23549"/>
                    <a:pt x="7460" y="31643"/>
                  </a:cubicBezTo>
                  <a:cubicBezTo>
                    <a:pt x="6290" y="40175"/>
                    <a:pt x="1317" y="49682"/>
                    <a:pt x="0" y="52071"/>
                  </a:cubicBezTo>
                  <a:cubicBezTo>
                    <a:pt x="390" y="52169"/>
                    <a:pt x="780" y="52217"/>
                    <a:pt x="1170" y="52217"/>
                  </a:cubicBezTo>
                  <a:cubicBezTo>
                    <a:pt x="7216" y="52217"/>
                    <a:pt x="11555" y="39590"/>
                    <a:pt x="11555" y="29497"/>
                  </a:cubicBezTo>
                  <a:cubicBezTo>
                    <a:pt x="11555" y="28035"/>
                    <a:pt x="11458" y="26572"/>
                    <a:pt x="11214" y="25109"/>
                  </a:cubicBezTo>
                  <a:cubicBezTo>
                    <a:pt x="9215" y="12189"/>
                    <a:pt x="3998" y="3803"/>
                    <a:pt x="3072" y="2487"/>
                  </a:cubicBezTo>
                  <a:cubicBezTo>
                    <a:pt x="2828" y="2097"/>
                    <a:pt x="2682" y="1707"/>
                    <a:pt x="2682" y="1268"/>
                  </a:cubicBezTo>
                  <a:cubicBezTo>
                    <a:pt x="2682" y="829"/>
                    <a:pt x="2828" y="488"/>
                    <a:pt x="2828" y="244"/>
                  </a:cubicBezTo>
                  <a:lnTo>
                    <a:pt x="2682" y="0"/>
                  </a:lnTo>
                  <a:close/>
                </a:path>
              </a:pathLst>
            </a:custGeom>
            <a:solidFill>
              <a:srgbClr val="9D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64"/>
            <p:cNvSpPr/>
            <p:nvPr/>
          </p:nvSpPr>
          <p:spPr>
            <a:xfrm>
              <a:off x="6187475" y="2100500"/>
              <a:ext cx="248600" cy="516900"/>
            </a:xfrm>
            <a:custGeom>
              <a:avLst/>
              <a:gdLst/>
              <a:ahLst/>
              <a:cxnLst/>
              <a:rect l="l" t="t" r="r" b="b"/>
              <a:pathLst>
                <a:path w="9944" h="20676" extrusionOk="0">
                  <a:moveTo>
                    <a:pt x="3175" y="0"/>
                  </a:moveTo>
                  <a:cubicBezTo>
                    <a:pt x="1640" y="0"/>
                    <a:pt x="0" y="2488"/>
                    <a:pt x="144" y="7463"/>
                  </a:cubicBezTo>
                  <a:cubicBezTo>
                    <a:pt x="387" y="11899"/>
                    <a:pt x="1070" y="16336"/>
                    <a:pt x="2191" y="20675"/>
                  </a:cubicBezTo>
                  <a:cubicBezTo>
                    <a:pt x="3211" y="18732"/>
                    <a:pt x="6700" y="12143"/>
                    <a:pt x="9908" y="12143"/>
                  </a:cubicBezTo>
                  <a:cubicBezTo>
                    <a:pt x="9920" y="12143"/>
                    <a:pt x="9932" y="12143"/>
                    <a:pt x="9943" y="12143"/>
                  </a:cubicBezTo>
                  <a:cubicBezTo>
                    <a:pt x="8139" y="7560"/>
                    <a:pt x="4824" y="52"/>
                    <a:pt x="3264" y="3"/>
                  </a:cubicBezTo>
                  <a:cubicBezTo>
                    <a:pt x="3234" y="1"/>
                    <a:pt x="3205" y="0"/>
                    <a:pt x="3175" y="0"/>
                  </a:cubicBezTo>
                  <a:close/>
                </a:path>
              </a:pathLst>
            </a:custGeom>
            <a:solidFill>
              <a:srgbClr val="EE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64"/>
            <p:cNvSpPr/>
            <p:nvPr/>
          </p:nvSpPr>
          <p:spPr>
            <a:xfrm>
              <a:off x="6241025" y="2100575"/>
              <a:ext cx="195050" cy="371775"/>
            </a:xfrm>
            <a:custGeom>
              <a:avLst/>
              <a:gdLst/>
              <a:ahLst/>
              <a:cxnLst/>
              <a:rect l="l" t="t" r="r" b="b"/>
              <a:pathLst>
                <a:path w="7802" h="14871" extrusionOk="0">
                  <a:moveTo>
                    <a:pt x="1073" y="0"/>
                  </a:moveTo>
                  <a:cubicBezTo>
                    <a:pt x="683" y="0"/>
                    <a:pt x="293" y="146"/>
                    <a:pt x="0" y="390"/>
                  </a:cubicBezTo>
                  <a:cubicBezTo>
                    <a:pt x="439" y="2877"/>
                    <a:pt x="1024" y="5363"/>
                    <a:pt x="1756" y="7801"/>
                  </a:cubicBezTo>
                  <a:cubicBezTo>
                    <a:pt x="2926" y="11457"/>
                    <a:pt x="3560" y="14090"/>
                    <a:pt x="3755" y="14870"/>
                  </a:cubicBezTo>
                  <a:cubicBezTo>
                    <a:pt x="5022" y="13310"/>
                    <a:pt x="6436" y="12140"/>
                    <a:pt x="7801" y="12140"/>
                  </a:cubicBezTo>
                  <a:cubicBezTo>
                    <a:pt x="5949" y="7557"/>
                    <a:pt x="2633" y="49"/>
                    <a:pt x="1073" y="0"/>
                  </a:cubicBezTo>
                  <a:close/>
                </a:path>
              </a:pathLst>
            </a:custGeom>
            <a:solidFill>
              <a:srgbClr val="EDE4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64"/>
            <p:cNvSpPr/>
            <p:nvPr/>
          </p:nvSpPr>
          <p:spPr>
            <a:xfrm>
              <a:off x="5783750" y="1786100"/>
              <a:ext cx="627950" cy="253500"/>
            </a:xfrm>
            <a:custGeom>
              <a:avLst/>
              <a:gdLst/>
              <a:ahLst/>
              <a:cxnLst/>
              <a:rect l="l" t="t" r="r" b="b"/>
              <a:pathLst>
                <a:path w="25118" h="10140" extrusionOk="0">
                  <a:moveTo>
                    <a:pt x="20193" y="0"/>
                  </a:moveTo>
                  <a:cubicBezTo>
                    <a:pt x="10734" y="1073"/>
                    <a:pt x="7565" y="3120"/>
                    <a:pt x="6298" y="4144"/>
                  </a:cubicBezTo>
                  <a:cubicBezTo>
                    <a:pt x="6200" y="4217"/>
                    <a:pt x="6078" y="4254"/>
                    <a:pt x="5956" y="4254"/>
                  </a:cubicBezTo>
                  <a:cubicBezTo>
                    <a:pt x="5835" y="4254"/>
                    <a:pt x="5713" y="4217"/>
                    <a:pt x="5615" y="4144"/>
                  </a:cubicBezTo>
                  <a:cubicBezTo>
                    <a:pt x="5274" y="3901"/>
                    <a:pt x="4640" y="3462"/>
                    <a:pt x="4055" y="2925"/>
                  </a:cubicBezTo>
                  <a:cubicBezTo>
                    <a:pt x="3618" y="2571"/>
                    <a:pt x="3140" y="2417"/>
                    <a:pt x="2682" y="2417"/>
                  </a:cubicBezTo>
                  <a:cubicBezTo>
                    <a:pt x="1249" y="2417"/>
                    <a:pt x="1" y="3921"/>
                    <a:pt x="740" y="5509"/>
                  </a:cubicBezTo>
                  <a:lnTo>
                    <a:pt x="788" y="5558"/>
                  </a:lnTo>
                  <a:cubicBezTo>
                    <a:pt x="1617" y="6972"/>
                    <a:pt x="2544" y="8289"/>
                    <a:pt x="3567" y="9605"/>
                  </a:cubicBezTo>
                  <a:lnTo>
                    <a:pt x="3665" y="9702"/>
                  </a:lnTo>
                  <a:cubicBezTo>
                    <a:pt x="3879" y="9825"/>
                    <a:pt x="4420" y="10140"/>
                    <a:pt x="5360" y="10140"/>
                  </a:cubicBezTo>
                  <a:cubicBezTo>
                    <a:pt x="5918" y="10140"/>
                    <a:pt x="6615" y="10029"/>
                    <a:pt x="7468" y="9702"/>
                  </a:cubicBezTo>
                  <a:cubicBezTo>
                    <a:pt x="9272" y="9020"/>
                    <a:pt x="9906" y="8776"/>
                    <a:pt x="12343" y="7996"/>
                  </a:cubicBezTo>
                  <a:cubicBezTo>
                    <a:pt x="13337" y="7707"/>
                    <a:pt x="14163" y="7579"/>
                    <a:pt x="14961" y="7579"/>
                  </a:cubicBezTo>
                  <a:cubicBezTo>
                    <a:pt x="16316" y="7579"/>
                    <a:pt x="17589" y="7949"/>
                    <a:pt x="19462" y="8532"/>
                  </a:cubicBezTo>
                  <a:cubicBezTo>
                    <a:pt x="19845" y="8657"/>
                    <a:pt x="20215" y="8712"/>
                    <a:pt x="20572" y="8712"/>
                  </a:cubicBezTo>
                  <a:cubicBezTo>
                    <a:pt x="22440" y="8712"/>
                    <a:pt x="23932" y="7206"/>
                    <a:pt x="24873" y="6387"/>
                  </a:cubicBezTo>
                  <a:cubicBezTo>
                    <a:pt x="25117" y="6143"/>
                    <a:pt x="24630" y="4973"/>
                    <a:pt x="24386" y="4778"/>
                  </a:cubicBezTo>
                  <a:lnTo>
                    <a:pt x="20632" y="146"/>
                  </a:lnTo>
                  <a:cubicBezTo>
                    <a:pt x="20534" y="49"/>
                    <a:pt x="20339" y="0"/>
                    <a:pt x="20193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64"/>
            <p:cNvSpPr/>
            <p:nvPr/>
          </p:nvSpPr>
          <p:spPr>
            <a:xfrm>
              <a:off x="5948500" y="1966250"/>
              <a:ext cx="229175" cy="68525"/>
            </a:xfrm>
            <a:custGeom>
              <a:avLst/>
              <a:gdLst/>
              <a:ahLst/>
              <a:cxnLst/>
              <a:rect l="l" t="t" r="r" b="b"/>
              <a:pathLst>
                <a:path w="9167" h="2741" extrusionOk="0">
                  <a:moveTo>
                    <a:pt x="7300" y="1"/>
                  </a:moveTo>
                  <a:cubicBezTo>
                    <a:pt x="7207" y="1"/>
                    <a:pt x="7114" y="4"/>
                    <a:pt x="7021" y="10"/>
                  </a:cubicBezTo>
                  <a:cubicBezTo>
                    <a:pt x="4193" y="10"/>
                    <a:pt x="1365" y="1765"/>
                    <a:pt x="0" y="2740"/>
                  </a:cubicBezTo>
                  <a:cubicBezTo>
                    <a:pt x="293" y="2691"/>
                    <a:pt x="585" y="2594"/>
                    <a:pt x="878" y="2496"/>
                  </a:cubicBezTo>
                  <a:cubicBezTo>
                    <a:pt x="2682" y="1814"/>
                    <a:pt x="3316" y="1570"/>
                    <a:pt x="5753" y="790"/>
                  </a:cubicBezTo>
                  <a:cubicBezTo>
                    <a:pt x="6582" y="497"/>
                    <a:pt x="7460" y="351"/>
                    <a:pt x="8386" y="351"/>
                  </a:cubicBezTo>
                  <a:cubicBezTo>
                    <a:pt x="8630" y="351"/>
                    <a:pt x="8922" y="351"/>
                    <a:pt x="9166" y="400"/>
                  </a:cubicBezTo>
                  <a:cubicBezTo>
                    <a:pt x="8570" y="145"/>
                    <a:pt x="7937" y="1"/>
                    <a:pt x="7300" y="1"/>
                  </a:cubicBezTo>
                  <a:close/>
                </a:path>
              </a:pathLst>
            </a:custGeom>
            <a:solidFill>
              <a:srgbClr val="84C6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64"/>
            <p:cNvSpPr/>
            <p:nvPr/>
          </p:nvSpPr>
          <p:spPr>
            <a:xfrm>
              <a:off x="5807100" y="1876300"/>
              <a:ext cx="160925" cy="149925"/>
            </a:xfrm>
            <a:custGeom>
              <a:avLst/>
              <a:gdLst/>
              <a:ahLst/>
              <a:cxnLst/>
              <a:rect l="l" t="t" r="r" b="b"/>
              <a:pathLst>
                <a:path w="6437" h="5997" extrusionOk="0">
                  <a:moveTo>
                    <a:pt x="1220" y="0"/>
                  </a:moveTo>
                  <a:lnTo>
                    <a:pt x="1220" y="49"/>
                  </a:lnTo>
                  <a:lnTo>
                    <a:pt x="1025" y="49"/>
                  </a:lnTo>
                  <a:cubicBezTo>
                    <a:pt x="439" y="98"/>
                    <a:pt x="1" y="683"/>
                    <a:pt x="147" y="1268"/>
                  </a:cubicBezTo>
                  <a:cubicBezTo>
                    <a:pt x="391" y="2243"/>
                    <a:pt x="878" y="3120"/>
                    <a:pt x="1512" y="3852"/>
                  </a:cubicBezTo>
                  <a:cubicBezTo>
                    <a:pt x="2438" y="4876"/>
                    <a:pt x="2585" y="5851"/>
                    <a:pt x="3267" y="5948"/>
                  </a:cubicBezTo>
                  <a:cubicBezTo>
                    <a:pt x="3462" y="5948"/>
                    <a:pt x="3657" y="5997"/>
                    <a:pt x="3852" y="5997"/>
                  </a:cubicBezTo>
                  <a:cubicBezTo>
                    <a:pt x="6436" y="5997"/>
                    <a:pt x="4340" y="2877"/>
                    <a:pt x="3072" y="1121"/>
                  </a:cubicBezTo>
                  <a:cubicBezTo>
                    <a:pt x="2682" y="439"/>
                    <a:pt x="2000" y="49"/>
                    <a:pt x="1220" y="0"/>
                  </a:cubicBezTo>
                  <a:close/>
                </a:path>
              </a:pathLst>
            </a:custGeom>
            <a:solidFill>
              <a:srgbClr val="84C6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64"/>
            <p:cNvSpPr/>
            <p:nvPr/>
          </p:nvSpPr>
          <p:spPr>
            <a:xfrm>
              <a:off x="5938750" y="1789750"/>
              <a:ext cx="402250" cy="101200"/>
            </a:xfrm>
            <a:custGeom>
              <a:avLst/>
              <a:gdLst/>
              <a:ahLst/>
              <a:cxnLst/>
              <a:rect l="l" t="t" r="r" b="b"/>
              <a:pathLst>
                <a:path w="16090" h="4048" extrusionOk="0">
                  <a:moveTo>
                    <a:pt x="12823" y="0"/>
                  </a:moveTo>
                  <a:cubicBezTo>
                    <a:pt x="4291" y="1171"/>
                    <a:pt x="1317" y="3072"/>
                    <a:pt x="146" y="3998"/>
                  </a:cubicBezTo>
                  <a:lnTo>
                    <a:pt x="0" y="4047"/>
                  </a:lnTo>
                  <a:lnTo>
                    <a:pt x="293" y="4047"/>
                  </a:lnTo>
                  <a:cubicBezTo>
                    <a:pt x="1365" y="4047"/>
                    <a:pt x="2438" y="3803"/>
                    <a:pt x="3462" y="3413"/>
                  </a:cubicBezTo>
                  <a:cubicBezTo>
                    <a:pt x="6338" y="2292"/>
                    <a:pt x="10580" y="829"/>
                    <a:pt x="13213" y="634"/>
                  </a:cubicBezTo>
                  <a:cubicBezTo>
                    <a:pt x="16089" y="439"/>
                    <a:pt x="12823" y="49"/>
                    <a:pt x="12823" y="49"/>
                  </a:cubicBezTo>
                  <a:lnTo>
                    <a:pt x="12823" y="0"/>
                  </a:lnTo>
                  <a:close/>
                </a:path>
              </a:pathLst>
            </a:custGeom>
            <a:solidFill>
              <a:srgbClr val="A6D7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64"/>
            <p:cNvSpPr/>
            <p:nvPr/>
          </p:nvSpPr>
          <p:spPr>
            <a:xfrm>
              <a:off x="5861950" y="1847025"/>
              <a:ext cx="6125" cy="2475"/>
            </a:xfrm>
            <a:custGeom>
              <a:avLst/>
              <a:gdLst/>
              <a:ahLst/>
              <a:cxnLst/>
              <a:rect l="l" t="t" r="r" b="b"/>
              <a:pathLst>
                <a:path w="245" h="99" extrusionOk="0">
                  <a:moveTo>
                    <a:pt x="1" y="1"/>
                  </a:moveTo>
                  <a:lnTo>
                    <a:pt x="1" y="50"/>
                  </a:lnTo>
                  <a:lnTo>
                    <a:pt x="98" y="50"/>
                  </a:lnTo>
                  <a:lnTo>
                    <a:pt x="244" y="9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4C6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64"/>
            <p:cNvSpPr/>
            <p:nvPr/>
          </p:nvSpPr>
          <p:spPr>
            <a:xfrm>
              <a:off x="5868050" y="1849475"/>
              <a:ext cx="96325" cy="82900"/>
            </a:xfrm>
            <a:custGeom>
              <a:avLst/>
              <a:gdLst/>
              <a:ahLst/>
              <a:cxnLst/>
              <a:rect l="l" t="t" r="r" b="b"/>
              <a:pathLst>
                <a:path w="3853" h="3316" extrusionOk="0">
                  <a:moveTo>
                    <a:pt x="0" y="0"/>
                  </a:moveTo>
                  <a:cubicBezTo>
                    <a:pt x="488" y="342"/>
                    <a:pt x="2292" y="1561"/>
                    <a:pt x="2682" y="2536"/>
                  </a:cubicBezTo>
                  <a:cubicBezTo>
                    <a:pt x="2974" y="3170"/>
                    <a:pt x="3267" y="3316"/>
                    <a:pt x="3511" y="3316"/>
                  </a:cubicBezTo>
                  <a:cubicBezTo>
                    <a:pt x="3608" y="3316"/>
                    <a:pt x="3755" y="3267"/>
                    <a:pt x="3852" y="3170"/>
                  </a:cubicBezTo>
                  <a:cubicBezTo>
                    <a:pt x="3560" y="2633"/>
                    <a:pt x="3218" y="2146"/>
                    <a:pt x="2828" y="1658"/>
                  </a:cubicBezTo>
                  <a:cubicBezTo>
                    <a:pt x="2779" y="1707"/>
                    <a:pt x="2682" y="1707"/>
                    <a:pt x="2633" y="1707"/>
                  </a:cubicBezTo>
                  <a:cubicBezTo>
                    <a:pt x="2487" y="1707"/>
                    <a:pt x="2389" y="1707"/>
                    <a:pt x="2292" y="1609"/>
                  </a:cubicBezTo>
                  <a:lnTo>
                    <a:pt x="2243" y="1561"/>
                  </a:lnTo>
                  <a:cubicBezTo>
                    <a:pt x="1853" y="1317"/>
                    <a:pt x="1268" y="878"/>
                    <a:pt x="683" y="342"/>
                  </a:cubicBezTo>
                  <a:lnTo>
                    <a:pt x="537" y="2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4C6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64"/>
            <p:cNvSpPr/>
            <p:nvPr/>
          </p:nvSpPr>
          <p:spPr>
            <a:xfrm>
              <a:off x="6333925" y="982575"/>
              <a:ext cx="128950" cy="75875"/>
            </a:xfrm>
            <a:custGeom>
              <a:avLst/>
              <a:gdLst/>
              <a:ahLst/>
              <a:cxnLst/>
              <a:rect l="l" t="t" r="r" b="b"/>
              <a:pathLst>
                <a:path w="5158" h="3035" extrusionOk="0">
                  <a:moveTo>
                    <a:pt x="869" y="0"/>
                  </a:moveTo>
                  <a:cubicBezTo>
                    <a:pt x="331" y="0"/>
                    <a:pt x="1" y="169"/>
                    <a:pt x="136" y="548"/>
                  </a:cubicBezTo>
                  <a:cubicBezTo>
                    <a:pt x="380" y="1182"/>
                    <a:pt x="1745" y="938"/>
                    <a:pt x="1648" y="1328"/>
                  </a:cubicBezTo>
                  <a:cubicBezTo>
                    <a:pt x="1556" y="1694"/>
                    <a:pt x="1722" y="2706"/>
                    <a:pt x="2147" y="2706"/>
                  </a:cubicBezTo>
                  <a:cubicBezTo>
                    <a:pt x="2175" y="2706"/>
                    <a:pt x="2203" y="2702"/>
                    <a:pt x="2233" y="2693"/>
                  </a:cubicBezTo>
                  <a:cubicBezTo>
                    <a:pt x="2525" y="2547"/>
                    <a:pt x="2720" y="2254"/>
                    <a:pt x="2720" y="1962"/>
                  </a:cubicBezTo>
                  <a:cubicBezTo>
                    <a:pt x="2720" y="1962"/>
                    <a:pt x="2866" y="2986"/>
                    <a:pt x="3305" y="3034"/>
                  </a:cubicBezTo>
                  <a:cubicBezTo>
                    <a:pt x="3744" y="3034"/>
                    <a:pt x="3695" y="2011"/>
                    <a:pt x="3695" y="2010"/>
                  </a:cubicBezTo>
                  <a:lnTo>
                    <a:pt x="3695" y="2010"/>
                  </a:lnTo>
                  <a:cubicBezTo>
                    <a:pt x="3695" y="2011"/>
                    <a:pt x="3879" y="2793"/>
                    <a:pt x="4471" y="2793"/>
                  </a:cubicBezTo>
                  <a:cubicBezTo>
                    <a:pt x="4488" y="2793"/>
                    <a:pt x="4506" y="2792"/>
                    <a:pt x="4524" y="2790"/>
                  </a:cubicBezTo>
                  <a:cubicBezTo>
                    <a:pt x="5158" y="2693"/>
                    <a:pt x="3988" y="792"/>
                    <a:pt x="2428" y="304"/>
                  </a:cubicBezTo>
                  <a:cubicBezTo>
                    <a:pt x="1864" y="109"/>
                    <a:pt x="1299" y="0"/>
                    <a:pt x="869" y="0"/>
                  </a:cubicBezTo>
                  <a:close/>
                </a:path>
              </a:pathLst>
            </a:custGeom>
            <a:solidFill>
              <a:srgbClr val="824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64"/>
            <p:cNvSpPr/>
            <p:nvPr/>
          </p:nvSpPr>
          <p:spPr>
            <a:xfrm>
              <a:off x="5498725" y="3221925"/>
              <a:ext cx="321800" cy="1567525"/>
            </a:xfrm>
            <a:custGeom>
              <a:avLst/>
              <a:gdLst/>
              <a:ahLst/>
              <a:cxnLst/>
              <a:rect l="l" t="t" r="r" b="b"/>
              <a:pathLst>
                <a:path w="12872" h="62701" extrusionOk="0">
                  <a:moveTo>
                    <a:pt x="2292" y="1"/>
                  </a:moveTo>
                  <a:cubicBezTo>
                    <a:pt x="2292" y="1"/>
                    <a:pt x="1756" y="4633"/>
                    <a:pt x="1" y="6583"/>
                  </a:cubicBezTo>
                  <a:lnTo>
                    <a:pt x="7168" y="39590"/>
                  </a:lnTo>
                  <a:cubicBezTo>
                    <a:pt x="7168" y="39590"/>
                    <a:pt x="5900" y="40175"/>
                    <a:pt x="6388" y="40419"/>
                  </a:cubicBezTo>
                  <a:cubicBezTo>
                    <a:pt x="6680" y="40516"/>
                    <a:pt x="6924" y="40711"/>
                    <a:pt x="7168" y="40906"/>
                  </a:cubicBezTo>
                  <a:cubicBezTo>
                    <a:pt x="7168" y="40906"/>
                    <a:pt x="6485" y="41394"/>
                    <a:pt x="6729" y="41784"/>
                  </a:cubicBezTo>
                  <a:cubicBezTo>
                    <a:pt x="6810" y="41930"/>
                    <a:pt x="6940" y="41979"/>
                    <a:pt x="7077" y="41979"/>
                  </a:cubicBezTo>
                  <a:cubicBezTo>
                    <a:pt x="7352" y="41979"/>
                    <a:pt x="7655" y="41784"/>
                    <a:pt x="7655" y="41784"/>
                  </a:cubicBezTo>
                  <a:lnTo>
                    <a:pt x="12238" y="62700"/>
                  </a:lnTo>
                  <a:lnTo>
                    <a:pt x="12872" y="62700"/>
                  </a:lnTo>
                  <a:lnTo>
                    <a:pt x="781" y="6680"/>
                  </a:lnTo>
                  <a:cubicBezTo>
                    <a:pt x="781" y="6680"/>
                    <a:pt x="2828" y="1463"/>
                    <a:pt x="2487" y="1"/>
                  </a:cubicBezTo>
                  <a:close/>
                </a:path>
              </a:pathLst>
            </a:custGeom>
            <a:solidFill>
              <a:srgbClr val="C1A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64"/>
            <p:cNvSpPr/>
            <p:nvPr/>
          </p:nvSpPr>
          <p:spPr>
            <a:xfrm>
              <a:off x="5954600" y="3443775"/>
              <a:ext cx="9775" cy="1351750"/>
            </a:xfrm>
            <a:custGeom>
              <a:avLst/>
              <a:gdLst/>
              <a:ahLst/>
              <a:cxnLst/>
              <a:rect l="l" t="t" r="r" b="b"/>
              <a:pathLst>
                <a:path w="391" h="54070" extrusionOk="0">
                  <a:moveTo>
                    <a:pt x="390" y="0"/>
                  </a:moveTo>
                  <a:lnTo>
                    <a:pt x="49" y="98"/>
                  </a:lnTo>
                  <a:lnTo>
                    <a:pt x="0" y="54070"/>
                  </a:lnTo>
                  <a:lnTo>
                    <a:pt x="293" y="54070"/>
                  </a:lnTo>
                  <a:lnTo>
                    <a:pt x="293" y="53582"/>
                  </a:lnTo>
                  <a:lnTo>
                    <a:pt x="293" y="53534"/>
                  </a:lnTo>
                  <a:lnTo>
                    <a:pt x="341" y="5353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64"/>
            <p:cNvSpPr/>
            <p:nvPr/>
          </p:nvSpPr>
          <p:spPr>
            <a:xfrm>
              <a:off x="5961900" y="4782100"/>
              <a:ext cx="1250" cy="2475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1" y="1"/>
                  </a:moveTo>
                  <a:lnTo>
                    <a:pt x="1" y="49"/>
                  </a:lnTo>
                  <a:lnTo>
                    <a:pt x="49" y="98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B9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64"/>
            <p:cNvSpPr/>
            <p:nvPr/>
          </p:nvSpPr>
          <p:spPr>
            <a:xfrm>
              <a:off x="5961900" y="4783325"/>
              <a:ext cx="1250" cy="12200"/>
            </a:xfrm>
            <a:custGeom>
              <a:avLst/>
              <a:gdLst/>
              <a:ahLst/>
              <a:cxnLst/>
              <a:rect l="l" t="t" r="r" b="b"/>
              <a:pathLst>
                <a:path w="50" h="488" extrusionOk="0">
                  <a:moveTo>
                    <a:pt x="1" y="0"/>
                  </a:moveTo>
                  <a:lnTo>
                    <a:pt x="1" y="488"/>
                  </a:lnTo>
                  <a:lnTo>
                    <a:pt x="49" y="488"/>
                  </a:lnTo>
                  <a:lnTo>
                    <a:pt x="49" y="4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64"/>
            <p:cNvSpPr/>
            <p:nvPr/>
          </p:nvSpPr>
          <p:spPr>
            <a:xfrm>
              <a:off x="5955800" y="3441325"/>
              <a:ext cx="32950" cy="1354200"/>
            </a:xfrm>
            <a:custGeom>
              <a:avLst/>
              <a:gdLst/>
              <a:ahLst/>
              <a:cxnLst/>
              <a:rect l="l" t="t" r="r" b="b"/>
              <a:pathLst>
                <a:path w="1318" h="54168" extrusionOk="0">
                  <a:moveTo>
                    <a:pt x="342" y="98"/>
                  </a:moveTo>
                  <a:lnTo>
                    <a:pt x="336" y="100"/>
                  </a:lnTo>
                  <a:lnTo>
                    <a:pt x="336" y="100"/>
                  </a:lnTo>
                  <a:lnTo>
                    <a:pt x="342" y="102"/>
                  </a:lnTo>
                  <a:lnTo>
                    <a:pt x="342" y="98"/>
                  </a:lnTo>
                  <a:close/>
                  <a:moveTo>
                    <a:pt x="1" y="1"/>
                  </a:moveTo>
                  <a:lnTo>
                    <a:pt x="1" y="196"/>
                  </a:lnTo>
                  <a:lnTo>
                    <a:pt x="336" y="100"/>
                  </a:lnTo>
                  <a:lnTo>
                    <a:pt x="336" y="100"/>
                  </a:lnTo>
                  <a:lnTo>
                    <a:pt x="1" y="1"/>
                  </a:lnTo>
                  <a:close/>
                  <a:moveTo>
                    <a:pt x="342" y="102"/>
                  </a:moveTo>
                  <a:lnTo>
                    <a:pt x="293" y="53632"/>
                  </a:lnTo>
                  <a:lnTo>
                    <a:pt x="293" y="53729"/>
                  </a:lnTo>
                  <a:lnTo>
                    <a:pt x="293" y="54168"/>
                  </a:lnTo>
                  <a:lnTo>
                    <a:pt x="927" y="54168"/>
                  </a:lnTo>
                  <a:lnTo>
                    <a:pt x="1317" y="391"/>
                  </a:lnTo>
                  <a:lnTo>
                    <a:pt x="342" y="102"/>
                  </a:lnTo>
                  <a:close/>
                </a:path>
              </a:pathLst>
            </a:custGeom>
            <a:solidFill>
              <a:srgbClr val="D28E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64"/>
            <p:cNvSpPr/>
            <p:nvPr/>
          </p:nvSpPr>
          <p:spPr>
            <a:xfrm>
              <a:off x="6074050" y="3176825"/>
              <a:ext cx="215750" cy="1618700"/>
            </a:xfrm>
            <a:custGeom>
              <a:avLst/>
              <a:gdLst/>
              <a:ahLst/>
              <a:cxnLst/>
              <a:rect l="l" t="t" r="r" b="b"/>
              <a:pathLst>
                <a:path w="8630" h="64748" extrusionOk="0">
                  <a:moveTo>
                    <a:pt x="8630" y="1"/>
                  </a:moveTo>
                  <a:lnTo>
                    <a:pt x="195" y="488"/>
                  </a:lnTo>
                  <a:lnTo>
                    <a:pt x="926" y="3072"/>
                  </a:lnTo>
                  <a:cubicBezTo>
                    <a:pt x="2633" y="8728"/>
                    <a:pt x="3315" y="14676"/>
                    <a:pt x="2925" y="20576"/>
                  </a:cubicBezTo>
                  <a:lnTo>
                    <a:pt x="0" y="64748"/>
                  </a:lnTo>
                  <a:lnTo>
                    <a:pt x="1463" y="64748"/>
                  </a:lnTo>
                  <a:lnTo>
                    <a:pt x="4095" y="40712"/>
                  </a:lnTo>
                  <a:cubicBezTo>
                    <a:pt x="4095" y="40712"/>
                    <a:pt x="4583" y="40712"/>
                    <a:pt x="4583" y="40516"/>
                  </a:cubicBezTo>
                  <a:cubicBezTo>
                    <a:pt x="4583" y="40370"/>
                    <a:pt x="4095" y="40175"/>
                    <a:pt x="4095" y="40175"/>
                  </a:cubicBezTo>
                  <a:cubicBezTo>
                    <a:pt x="4095" y="40175"/>
                    <a:pt x="4681" y="40175"/>
                    <a:pt x="4681" y="39834"/>
                  </a:cubicBezTo>
                  <a:cubicBezTo>
                    <a:pt x="4681" y="39541"/>
                    <a:pt x="4242" y="39493"/>
                    <a:pt x="4242" y="39493"/>
                  </a:cubicBezTo>
                  <a:lnTo>
                    <a:pt x="8630" y="1"/>
                  </a:lnTo>
                  <a:close/>
                </a:path>
              </a:pathLst>
            </a:custGeom>
            <a:solidFill>
              <a:srgbClr val="9E3A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64"/>
            <p:cNvSpPr/>
            <p:nvPr/>
          </p:nvSpPr>
          <p:spPr>
            <a:xfrm>
              <a:off x="6094750" y="3178050"/>
              <a:ext cx="195050" cy="270625"/>
            </a:xfrm>
            <a:custGeom>
              <a:avLst/>
              <a:gdLst/>
              <a:ahLst/>
              <a:cxnLst/>
              <a:rect l="l" t="t" r="r" b="b"/>
              <a:pathLst>
                <a:path w="7802" h="10825" extrusionOk="0">
                  <a:moveTo>
                    <a:pt x="7802" y="1"/>
                  </a:moveTo>
                  <a:lnTo>
                    <a:pt x="1" y="488"/>
                  </a:lnTo>
                  <a:cubicBezTo>
                    <a:pt x="1" y="488"/>
                    <a:pt x="1" y="7606"/>
                    <a:pt x="6583" y="10824"/>
                  </a:cubicBezTo>
                  <a:lnTo>
                    <a:pt x="7802" y="1"/>
                  </a:lnTo>
                  <a:close/>
                </a:path>
              </a:pathLst>
            </a:custGeom>
            <a:solidFill>
              <a:srgbClr val="782C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64"/>
            <p:cNvSpPr/>
            <p:nvPr/>
          </p:nvSpPr>
          <p:spPr>
            <a:xfrm>
              <a:off x="3112175" y="540400"/>
              <a:ext cx="282800" cy="109725"/>
            </a:xfrm>
            <a:custGeom>
              <a:avLst/>
              <a:gdLst/>
              <a:ahLst/>
              <a:cxnLst/>
              <a:rect l="l" t="t" r="r" b="b"/>
              <a:pathLst>
                <a:path w="11312" h="4389" extrusionOk="0">
                  <a:moveTo>
                    <a:pt x="0" y="0"/>
                  </a:moveTo>
                  <a:cubicBezTo>
                    <a:pt x="0" y="0"/>
                    <a:pt x="390" y="2389"/>
                    <a:pt x="3852" y="2779"/>
                  </a:cubicBezTo>
                  <a:cubicBezTo>
                    <a:pt x="6387" y="3121"/>
                    <a:pt x="8874" y="3657"/>
                    <a:pt x="11311" y="4388"/>
                  </a:cubicBezTo>
                  <a:cubicBezTo>
                    <a:pt x="9995" y="3316"/>
                    <a:pt x="8386" y="2682"/>
                    <a:pt x="6728" y="2536"/>
                  </a:cubicBezTo>
                  <a:cubicBezTo>
                    <a:pt x="4144" y="2438"/>
                    <a:pt x="683" y="2097"/>
                    <a:pt x="49" y="0"/>
                  </a:cubicBezTo>
                  <a:close/>
                </a:path>
              </a:pathLst>
            </a:custGeom>
            <a:solidFill>
              <a:srgbClr val="8144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64"/>
            <p:cNvSpPr/>
            <p:nvPr/>
          </p:nvSpPr>
          <p:spPr>
            <a:xfrm>
              <a:off x="3113375" y="535525"/>
              <a:ext cx="296225" cy="118250"/>
            </a:xfrm>
            <a:custGeom>
              <a:avLst/>
              <a:gdLst/>
              <a:ahLst/>
              <a:cxnLst/>
              <a:rect l="l" t="t" r="r" b="b"/>
              <a:pathLst>
                <a:path w="11849" h="4730" extrusionOk="0">
                  <a:moveTo>
                    <a:pt x="1805" y="0"/>
                  </a:moveTo>
                  <a:cubicBezTo>
                    <a:pt x="1220" y="0"/>
                    <a:pt x="586" y="49"/>
                    <a:pt x="1" y="195"/>
                  </a:cubicBezTo>
                  <a:cubicBezTo>
                    <a:pt x="586" y="2292"/>
                    <a:pt x="4096" y="2633"/>
                    <a:pt x="6632" y="2731"/>
                  </a:cubicBezTo>
                  <a:cubicBezTo>
                    <a:pt x="8289" y="2877"/>
                    <a:pt x="9898" y="3511"/>
                    <a:pt x="11215" y="4583"/>
                  </a:cubicBezTo>
                  <a:lnTo>
                    <a:pt x="11848" y="4730"/>
                  </a:lnTo>
                  <a:cubicBezTo>
                    <a:pt x="11848" y="4730"/>
                    <a:pt x="7022" y="0"/>
                    <a:pt x="1805" y="0"/>
                  </a:cubicBezTo>
                  <a:close/>
                </a:path>
              </a:pathLst>
            </a:custGeom>
            <a:solidFill>
              <a:srgbClr val="361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64"/>
            <p:cNvSpPr/>
            <p:nvPr/>
          </p:nvSpPr>
          <p:spPr>
            <a:xfrm>
              <a:off x="2625825" y="615975"/>
              <a:ext cx="392525" cy="286450"/>
            </a:xfrm>
            <a:custGeom>
              <a:avLst/>
              <a:gdLst/>
              <a:ahLst/>
              <a:cxnLst/>
              <a:rect l="l" t="t" r="r" b="b"/>
              <a:pathLst>
                <a:path w="15701" h="11458" extrusionOk="0">
                  <a:moveTo>
                    <a:pt x="14725" y="0"/>
                  </a:moveTo>
                  <a:cubicBezTo>
                    <a:pt x="15456" y="878"/>
                    <a:pt x="15700" y="2097"/>
                    <a:pt x="15310" y="3169"/>
                  </a:cubicBezTo>
                  <a:cubicBezTo>
                    <a:pt x="15213" y="3511"/>
                    <a:pt x="15018" y="3803"/>
                    <a:pt x="14822" y="4096"/>
                  </a:cubicBezTo>
                  <a:cubicBezTo>
                    <a:pt x="15456" y="3413"/>
                    <a:pt x="15700" y="2438"/>
                    <a:pt x="15505" y="1512"/>
                  </a:cubicBezTo>
                  <a:cubicBezTo>
                    <a:pt x="15359" y="975"/>
                    <a:pt x="15115" y="439"/>
                    <a:pt x="14725" y="0"/>
                  </a:cubicBezTo>
                  <a:close/>
                  <a:moveTo>
                    <a:pt x="13360" y="4973"/>
                  </a:moveTo>
                  <a:lnTo>
                    <a:pt x="13360" y="4973"/>
                  </a:lnTo>
                  <a:cubicBezTo>
                    <a:pt x="11410" y="5119"/>
                    <a:pt x="9459" y="5412"/>
                    <a:pt x="7558" y="5802"/>
                  </a:cubicBezTo>
                  <a:cubicBezTo>
                    <a:pt x="4048" y="6631"/>
                    <a:pt x="1561" y="9654"/>
                    <a:pt x="1" y="11458"/>
                  </a:cubicBezTo>
                  <a:cubicBezTo>
                    <a:pt x="1561" y="10239"/>
                    <a:pt x="3804" y="8532"/>
                    <a:pt x="4828" y="7606"/>
                  </a:cubicBezTo>
                  <a:cubicBezTo>
                    <a:pt x="6583" y="6143"/>
                    <a:pt x="10581" y="5851"/>
                    <a:pt x="13360" y="4973"/>
                  </a:cubicBezTo>
                  <a:close/>
                </a:path>
              </a:pathLst>
            </a:custGeom>
            <a:solidFill>
              <a:srgbClr val="8144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64"/>
            <p:cNvSpPr/>
            <p:nvPr/>
          </p:nvSpPr>
          <p:spPr>
            <a:xfrm>
              <a:off x="2583175" y="615975"/>
              <a:ext cx="433950" cy="320575"/>
            </a:xfrm>
            <a:custGeom>
              <a:avLst/>
              <a:gdLst/>
              <a:ahLst/>
              <a:cxnLst/>
              <a:rect l="l" t="t" r="r" b="b"/>
              <a:pathLst>
                <a:path w="17358" h="12823" extrusionOk="0">
                  <a:moveTo>
                    <a:pt x="16382" y="0"/>
                  </a:moveTo>
                  <a:cubicBezTo>
                    <a:pt x="16382" y="0"/>
                    <a:pt x="12189" y="3267"/>
                    <a:pt x="8094" y="4291"/>
                  </a:cubicBezTo>
                  <a:cubicBezTo>
                    <a:pt x="3950" y="5266"/>
                    <a:pt x="1" y="12823"/>
                    <a:pt x="1" y="12823"/>
                  </a:cubicBezTo>
                  <a:lnTo>
                    <a:pt x="1707" y="11506"/>
                  </a:lnTo>
                  <a:cubicBezTo>
                    <a:pt x="3267" y="9654"/>
                    <a:pt x="5754" y="6631"/>
                    <a:pt x="9264" y="5802"/>
                  </a:cubicBezTo>
                  <a:cubicBezTo>
                    <a:pt x="11165" y="5412"/>
                    <a:pt x="13116" y="5119"/>
                    <a:pt x="15066" y="4973"/>
                  </a:cubicBezTo>
                  <a:cubicBezTo>
                    <a:pt x="15602" y="4827"/>
                    <a:pt x="16090" y="4534"/>
                    <a:pt x="16480" y="4096"/>
                  </a:cubicBezTo>
                  <a:cubicBezTo>
                    <a:pt x="16724" y="3803"/>
                    <a:pt x="16870" y="3511"/>
                    <a:pt x="17016" y="3169"/>
                  </a:cubicBezTo>
                  <a:cubicBezTo>
                    <a:pt x="17357" y="2097"/>
                    <a:pt x="17114" y="878"/>
                    <a:pt x="16382" y="49"/>
                  </a:cubicBezTo>
                  <a:lnTo>
                    <a:pt x="16382" y="0"/>
                  </a:lnTo>
                  <a:close/>
                </a:path>
              </a:pathLst>
            </a:custGeom>
            <a:solidFill>
              <a:srgbClr val="361D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9" name="Google Shape;2749;p65"/>
          <p:cNvSpPr txBox="1">
            <a:spLocks noGrp="1"/>
          </p:cNvSpPr>
          <p:nvPr>
            <p:ph type="title"/>
          </p:nvPr>
        </p:nvSpPr>
        <p:spPr>
          <a:xfrm>
            <a:off x="1909950" y="355650"/>
            <a:ext cx="5324100" cy="75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Alternative Resources</a:t>
            </a:r>
            <a:endParaRPr sz="3000"/>
          </a:p>
        </p:txBody>
      </p:sp>
      <p:pic>
        <p:nvPicPr>
          <p:cNvPr id="2750" name="Google Shape;2750;p6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08725" y="0"/>
            <a:ext cx="3221425" cy="383642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751" name="Google Shape;2751;p65"/>
          <p:cNvGrpSpPr/>
          <p:nvPr/>
        </p:nvGrpSpPr>
        <p:grpSpPr>
          <a:xfrm>
            <a:off x="2051041" y="4198825"/>
            <a:ext cx="1132103" cy="432652"/>
            <a:chOff x="2554675" y="3103825"/>
            <a:chExt cx="787550" cy="300975"/>
          </a:xfrm>
        </p:grpSpPr>
        <p:sp>
          <p:nvSpPr>
            <p:cNvPr id="2752" name="Google Shape;2752;p65"/>
            <p:cNvSpPr/>
            <p:nvPr/>
          </p:nvSpPr>
          <p:spPr>
            <a:xfrm>
              <a:off x="2554675" y="3103825"/>
              <a:ext cx="787550" cy="300975"/>
            </a:xfrm>
            <a:custGeom>
              <a:avLst/>
              <a:gdLst/>
              <a:ahLst/>
              <a:cxnLst/>
              <a:rect l="l" t="t" r="r" b="b"/>
              <a:pathLst>
                <a:path w="31502" h="12039" extrusionOk="0">
                  <a:moveTo>
                    <a:pt x="13601" y="0"/>
                  </a:moveTo>
                  <a:cubicBezTo>
                    <a:pt x="12022" y="0"/>
                    <a:pt x="10445" y="94"/>
                    <a:pt x="8878" y="296"/>
                  </a:cubicBezTo>
                  <a:cubicBezTo>
                    <a:pt x="8108" y="375"/>
                    <a:pt x="7354" y="563"/>
                    <a:pt x="6647" y="846"/>
                  </a:cubicBezTo>
                  <a:cubicBezTo>
                    <a:pt x="6018" y="1066"/>
                    <a:pt x="5578" y="1616"/>
                    <a:pt x="5500" y="2276"/>
                  </a:cubicBezTo>
                  <a:cubicBezTo>
                    <a:pt x="5311" y="3344"/>
                    <a:pt x="5233" y="4444"/>
                    <a:pt x="5296" y="5528"/>
                  </a:cubicBezTo>
                  <a:cubicBezTo>
                    <a:pt x="5327" y="6298"/>
                    <a:pt x="5358" y="7052"/>
                    <a:pt x="5374" y="7822"/>
                  </a:cubicBezTo>
                  <a:cubicBezTo>
                    <a:pt x="5390" y="8214"/>
                    <a:pt x="5374" y="8230"/>
                    <a:pt x="4981" y="8293"/>
                  </a:cubicBezTo>
                  <a:cubicBezTo>
                    <a:pt x="3976" y="8434"/>
                    <a:pt x="3002" y="8639"/>
                    <a:pt x="2028" y="8890"/>
                  </a:cubicBezTo>
                  <a:cubicBezTo>
                    <a:pt x="1525" y="9000"/>
                    <a:pt x="1054" y="9204"/>
                    <a:pt x="629" y="9471"/>
                  </a:cubicBezTo>
                  <a:cubicBezTo>
                    <a:pt x="1" y="9911"/>
                    <a:pt x="17" y="10383"/>
                    <a:pt x="692" y="10760"/>
                  </a:cubicBezTo>
                  <a:cubicBezTo>
                    <a:pt x="1054" y="10964"/>
                    <a:pt x="1446" y="11121"/>
                    <a:pt x="1871" y="11231"/>
                  </a:cubicBezTo>
                  <a:cubicBezTo>
                    <a:pt x="3206" y="11529"/>
                    <a:pt x="4573" y="11734"/>
                    <a:pt x="5955" y="11797"/>
                  </a:cubicBezTo>
                  <a:cubicBezTo>
                    <a:pt x="7955" y="11947"/>
                    <a:pt x="9979" y="12038"/>
                    <a:pt x="11735" y="12038"/>
                  </a:cubicBezTo>
                  <a:cubicBezTo>
                    <a:pt x="11993" y="12038"/>
                    <a:pt x="12246" y="12036"/>
                    <a:pt x="12491" y="12032"/>
                  </a:cubicBezTo>
                  <a:cubicBezTo>
                    <a:pt x="15099" y="12032"/>
                    <a:pt x="17314" y="11985"/>
                    <a:pt x="19530" y="11812"/>
                  </a:cubicBezTo>
                  <a:cubicBezTo>
                    <a:pt x="21745" y="11655"/>
                    <a:pt x="23960" y="11482"/>
                    <a:pt x="26191" y="11278"/>
                  </a:cubicBezTo>
                  <a:cubicBezTo>
                    <a:pt x="27306" y="11184"/>
                    <a:pt x="28422" y="11027"/>
                    <a:pt x="29506" y="10791"/>
                  </a:cubicBezTo>
                  <a:cubicBezTo>
                    <a:pt x="29962" y="10713"/>
                    <a:pt x="30402" y="10555"/>
                    <a:pt x="30794" y="10304"/>
                  </a:cubicBezTo>
                  <a:cubicBezTo>
                    <a:pt x="31438" y="9848"/>
                    <a:pt x="31501" y="9220"/>
                    <a:pt x="30936" y="8670"/>
                  </a:cubicBezTo>
                  <a:cubicBezTo>
                    <a:pt x="30637" y="8387"/>
                    <a:pt x="30276" y="8183"/>
                    <a:pt x="29883" y="8057"/>
                  </a:cubicBezTo>
                  <a:cubicBezTo>
                    <a:pt x="29066" y="7775"/>
                    <a:pt x="28202" y="7602"/>
                    <a:pt x="27338" y="7539"/>
                  </a:cubicBezTo>
                  <a:cubicBezTo>
                    <a:pt x="26914" y="7492"/>
                    <a:pt x="26474" y="7460"/>
                    <a:pt x="26065" y="7413"/>
                  </a:cubicBezTo>
                  <a:cubicBezTo>
                    <a:pt x="25673" y="7382"/>
                    <a:pt x="25657" y="7366"/>
                    <a:pt x="25657" y="6942"/>
                  </a:cubicBezTo>
                  <a:lnTo>
                    <a:pt x="25657" y="6172"/>
                  </a:lnTo>
                  <a:cubicBezTo>
                    <a:pt x="25673" y="5088"/>
                    <a:pt x="25563" y="4004"/>
                    <a:pt x="25327" y="2936"/>
                  </a:cubicBezTo>
                  <a:cubicBezTo>
                    <a:pt x="25154" y="2182"/>
                    <a:pt x="24667" y="1537"/>
                    <a:pt x="23976" y="1176"/>
                  </a:cubicBezTo>
                  <a:cubicBezTo>
                    <a:pt x="23662" y="1003"/>
                    <a:pt x="23332" y="878"/>
                    <a:pt x="22986" y="799"/>
                  </a:cubicBezTo>
                  <a:cubicBezTo>
                    <a:pt x="21195" y="375"/>
                    <a:pt x="19372" y="123"/>
                    <a:pt x="17534" y="76"/>
                  </a:cubicBezTo>
                  <a:cubicBezTo>
                    <a:pt x="16733" y="61"/>
                    <a:pt x="15932" y="45"/>
                    <a:pt x="15131" y="29"/>
                  </a:cubicBezTo>
                  <a:cubicBezTo>
                    <a:pt x="14621" y="10"/>
                    <a:pt x="14111" y="0"/>
                    <a:pt x="13601" y="0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65"/>
            <p:cNvSpPr/>
            <p:nvPr/>
          </p:nvSpPr>
          <p:spPr>
            <a:xfrm>
              <a:off x="2691900" y="3229000"/>
              <a:ext cx="488100" cy="16750"/>
            </a:xfrm>
            <a:custGeom>
              <a:avLst/>
              <a:gdLst/>
              <a:ahLst/>
              <a:cxnLst/>
              <a:rect l="l" t="t" r="r" b="b"/>
              <a:pathLst>
                <a:path w="19524" h="670" extrusionOk="0">
                  <a:moveTo>
                    <a:pt x="229" y="1"/>
                  </a:moveTo>
                  <a:cubicBezTo>
                    <a:pt x="116" y="1"/>
                    <a:pt x="20" y="32"/>
                    <a:pt x="11" y="175"/>
                  </a:cubicBezTo>
                  <a:cubicBezTo>
                    <a:pt x="1" y="343"/>
                    <a:pt x="109" y="375"/>
                    <a:pt x="234" y="375"/>
                  </a:cubicBezTo>
                  <a:cubicBezTo>
                    <a:pt x="308" y="375"/>
                    <a:pt x="387" y="364"/>
                    <a:pt x="451" y="364"/>
                  </a:cubicBezTo>
                  <a:cubicBezTo>
                    <a:pt x="941" y="361"/>
                    <a:pt x="1431" y="360"/>
                    <a:pt x="1921" y="360"/>
                  </a:cubicBezTo>
                  <a:cubicBezTo>
                    <a:pt x="4526" y="360"/>
                    <a:pt x="7131" y="397"/>
                    <a:pt x="9736" y="489"/>
                  </a:cubicBezTo>
                  <a:cubicBezTo>
                    <a:pt x="10191" y="521"/>
                    <a:pt x="10647" y="552"/>
                    <a:pt x="11118" y="552"/>
                  </a:cubicBezTo>
                  <a:cubicBezTo>
                    <a:pt x="13357" y="605"/>
                    <a:pt x="15595" y="669"/>
                    <a:pt x="17834" y="669"/>
                  </a:cubicBezTo>
                  <a:cubicBezTo>
                    <a:pt x="18250" y="669"/>
                    <a:pt x="18667" y="667"/>
                    <a:pt x="19084" y="662"/>
                  </a:cubicBezTo>
                  <a:lnTo>
                    <a:pt x="19272" y="662"/>
                  </a:lnTo>
                  <a:cubicBezTo>
                    <a:pt x="19398" y="662"/>
                    <a:pt x="19524" y="615"/>
                    <a:pt x="19524" y="489"/>
                  </a:cubicBezTo>
                  <a:cubicBezTo>
                    <a:pt x="19524" y="348"/>
                    <a:pt x="19398" y="332"/>
                    <a:pt x="19304" y="332"/>
                  </a:cubicBezTo>
                  <a:lnTo>
                    <a:pt x="18801" y="332"/>
                  </a:lnTo>
                  <a:cubicBezTo>
                    <a:pt x="18424" y="336"/>
                    <a:pt x="18048" y="338"/>
                    <a:pt x="17672" y="338"/>
                  </a:cubicBezTo>
                  <a:cubicBezTo>
                    <a:pt x="14862" y="338"/>
                    <a:pt x="12061" y="241"/>
                    <a:pt x="9249" y="144"/>
                  </a:cubicBezTo>
                  <a:cubicBezTo>
                    <a:pt x="6698" y="62"/>
                    <a:pt x="4147" y="15"/>
                    <a:pt x="1596" y="15"/>
                  </a:cubicBezTo>
                  <a:cubicBezTo>
                    <a:pt x="1224" y="15"/>
                    <a:pt x="853" y="16"/>
                    <a:pt x="482" y="18"/>
                  </a:cubicBezTo>
                  <a:cubicBezTo>
                    <a:pt x="408" y="18"/>
                    <a:pt x="314" y="1"/>
                    <a:pt x="229" y="1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65"/>
            <p:cNvSpPr/>
            <p:nvPr/>
          </p:nvSpPr>
          <p:spPr>
            <a:xfrm>
              <a:off x="2705500" y="3178525"/>
              <a:ext cx="470175" cy="12050"/>
            </a:xfrm>
            <a:custGeom>
              <a:avLst/>
              <a:gdLst/>
              <a:ahLst/>
              <a:cxnLst/>
              <a:rect l="l" t="t" r="r" b="b"/>
              <a:pathLst>
                <a:path w="18807" h="482" extrusionOk="0">
                  <a:moveTo>
                    <a:pt x="12738" y="0"/>
                  </a:moveTo>
                  <a:cubicBezTo>
                    <a:pt x="11628" y="0"/>
                    <a:pt x="10518" y="12"/>
                    <a:pt x="9412" y="26"/>
                  </a:cubicBezTo>
                  <a:cubicBezTo>
                    <a:pt x="8679" y="26"/>
                    <a:pt x="7952" y="19"/>
                    <a:pt x="7224" y="19"/>
                  </a:cubicBezTo>
                  <a:cubicBezTo>
                    <a:pt x="6860" y="19"/>
                    <a:pt x="6495" y="21"/>
                    <a:pt x="6128" y="26"/>
                  </a:cubicBezTo>
                  <a:cubicBezTo>
                    <a:pt x="4243" y="58"/>
                    <a:pt x="2358" y="105"/>
                    <a:pt x="472" y="105"/>
                  </a:cubicBezTo>
                  <a:cubicBezTo>
                    <a:pt x="403" y="105"/>
                    <a:pt x="314" y="92"/>
                    <a:pt x="232" y="92"/>
                  </a:cubicBezTo>
                  <a:cubicBezTo>
                    <a:pt x="108" y="92"/>
                    <a:pt x="1" y="120"/>
                    <a:pt x="1" y="262"/>
                  </a:cubicBezTo>
                  <a:cubicBezTo>
                    <a:pt x="1" y="434"/>
                    <a:pt x="100" y="470"/>
                    <a:pt x="220" y="470"/>
                  </a:cubicBezTo>
                  <a:cubicBezTo>
                    <a:pt x="308" y="470"/>
                    <a:pt x="408" y="450"/>
                    <a:pt x="488" y="450"/>
                  </a:cubicBezTo>
                  <a:cubicBezTo>
                    <a:pt x="1170" y="450"/>
                    <a:pt x="1847" y="461"/>
                    <a:pt x="2525" y="461"/>
                  </a:cubicBezTo>
                  <a:cubicBezTo>
                    <a:pt x="3034" y="461"/>
                    <a:pt x="3543" y="455"/>
                    <a:pt x="4054" y="435"/>
                  </a:cubicBezTo>
                  <a:cubicBezTo>
                    <a:pt x="6091" y="356"/>
                    <a:pt x="8128" y="336"/>
                    <a:pt x="10166" y="336"/>
                  </a:cubicBezTo>
                  <a:cubicBezTo>
                    <a:pt x="11805" y="336"/>
                    <a:pt x="13444" y="349"/>
                    <a:pt x="15083" y="356"/>
                  </a:cubicBezTo>
                  <a:cubicBezTo>
                    <a:pt x="16136" y="372"/>
                    <a:pt x="17189" y="482"/>
                    <a:pt x="18241" y="482"/>
                  </a:cubicBezTo>
                  <a:cubicBezTo>
                    <a:pt x="18367" y="482"/>
                    <a:pt x="18508" y="466"/>
                    <a:pt x="18650" y="466"/>
                  </a:cubicBezTo>
                  <a:cubicBezTo>
                    <a:pt x="18728" y="466"/>
                    <a:pt x="18807" y="388"/>
                    <a:pt x="18807" y="309"/>
                  </a:cubicBezTo>
                  <a:cubicBezTo>
                    <a:pt x="18807" y="230"/>
                    <a:pt x="18744" y="168"/>
                    <a:pt x="18681" y="168"/>
                  </a:cubicBezTo>
                  <a:cubicBezTo>
                    <a:pt x="18618" y="152"/>
                    <a:pt x="18556" y="136"/>
                    <a:pt x="18477" y="136"/>
                  </a:cubicBezTo>
                  <a:cubicBezTo>
                    <a:pt x="17849" y="105"/>
                    <a:pt x="17220" y="73"/>
                    <a:pt x="16592" y="58"/>
                  </a:cubicBezTo>
                  <a:cubicBezTo>
                    <a:pt x="15310" y="15"/>
                    <a:pt x="14024" y="0"/>
                    <a:pt x="12738" y="0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65"/>
            <p:cNvSpPr/>
            <p:nvPr/>
          </p:nvSpPr>
          <p:spPr>
            <a:xfrm>
              <a:off x="2693725" y="3276675"/>
              <a:ext cx="489150" cy="14800"/>
            </a:xfrm>
            <a:custGeom>
              <a:avLst/>
              <a:gdLst/>
              <a:ahLst/>
              <a:cxnLst/>
              <a:rect l="l" t="t" r="r" b="b"/>
              <a:pathLst>
                <a:path w="19566" h="592" extrusionOk="0">
                  <a:moveTo>
                    <a:pt x="387" y="0"/>
                  </a:moveTo>
                  <a:cubicBezTo>
                    <a:pt x="319" y="0"/>
                    <a:pt x="252" y="4"/>
                    <a:pt x="189" y="12"/>
                  </a:cubicBezTo>
                  <a:cubicBezTo>
                    <a:pt x="32" y="12"/>
                    <a:pt x="1" y="248"/>
                    <a:pt x="158" y="295"/>
                  </a:cubicBezTo>
                  <a:cubicBezTo>
                    <a:pt x="315" y="326"/>
                    <a:pt x="488" y="342"/>
                    <a:pt x="660" y="358"/>
                  </a:cubicBezTo>
                  <a:cubicBezTo>
                    <a:pt x="3457" y="421"/>
                    <a:pt x="6269" y="531"/>
                    <a:pt x="9066" y="531"/>
                  </a:cubicBezTo>
                  <a:cubicBezTo>
                    <a:pt x="10810" y="531"/>
                    <a:pt x="12538" y="578"/>
                    <a:pt x="14282" y="578"/>
                  </a:cubicBezTo>
                  <a:cubicBezTo>
                    <a:pt x="15156" y="578"/>
                    <a:pt x="16035" y="592"/>
                    <a:pt x="16916" y="592"/>
                  </a:cubicBezTo>
                  <a:cubicBezTo>
                    <a:pt x="17650" y="592"/>
                    <a:pt x="18385" y="582"/>
                    <a:pt x="19121" y="546"/>
                  </a:cubicBezTo>
                  <a:cubicBezTo>
                    <a:pt x="19177" y="546"/>
                    <a:pt x="19251" y="556"/>
                    <a:pt x="19322" y="556"/>
                  </a:cubicBezTo>
                  <a:cubicBezTo>
                    <a:pt x="19449" y="556"/>
                    <a:pt x="19565" y="524"/>
                    <a:pt x="19545" y="342"/>
                  </a:cubicBezTo>
                  <a:cubicBezTo>
                    <a:pt x="19537" y="224"/>
                    <a:pt x="19455" y="196"/>
                    <a:pt x="19357" y="196"/>
                  </a:cubicBezTo>
                  <a:cubicBezTo>
                    <a:pt x="19274" y="196"/>
                    <a:pt x="19178" y="216"/>
                    <a:pt x="19105" y="216"/>
                  </a:cubicBezTo>
                  <a:lnTo>
                    <a:pt x="8704" y="216"/>
                  </a:lnTo>
                  <a:lnTo>
                    <a:pt x="598" y="12"/>
                  </a:lnTo>
                  <a:cubicBezTo>
                    <a:pt x="527" y="4"/>
                    <a:pt x="456" y="0"/>
                    <a:pt x="387" y="0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65"/>
            <p:cNvSpPr/>
            <p:nvPr/>
          </p:nvSpPr>
          <p:spPr>
            <a:xfrm>
              <a:off x="2707475" y="3137500"/>
              <a:ext cx="448175" cy="16325"/>
            </a:xfrm>
            <a:custGeom>
              <a:avLst/>
              <a:gdLst/>
              <a:ahLst/>
              <a:cxnLst/>
              <a:rect l="l" t="t" r="r" b="b"/>
              <a:pathLst>
                <a:path w="17927" h="653" extrusionOk="0">
                  <a:moveTo>
                    <a:pt x="10318" y="1"/>
                  </a:moveTo>
                  <a:cubicBezTo>
                    <a:pt x="9586" y="1"/>
                    <a:pt x="8855" y="10"/>
                    <a:pt x="8123" y="33"/>
                  </a:cubicBezTo>
                  <a:lnTo>
                    <a:pt x="3268" y="175"/>
                  </a:lnTo>
                  <a:cubicBezTo>
                    <a:pt x="2279" y="206"/>
                    <a:pt x="1289" y="237"/>
                    <a:pt x="315" y="285"/>
                  </a:cubicBezTo>
                  <a:cubicBezTo>
                    <a:pt x="295" y="285"/>
                    <a:pt x="274" y="284"/>
                    <a:pt x="253" y="284"/>
                  </a:cubicBezTo>
                  <a:cubicBezTo>
                    <a:pt x="127" y="284"/>
                    <a:pt x="0" y="296"/>
                    <a:pt x="0" y="457"/>
                  </a:cubicBezTo>
                  <a:cubicBezTo>
                    <a:pt x="11" y="597"/>
                    <a:pt x="88" y="619"/>
                    <a:pt x="181" y="619"/>
                  </a:cubicBezTo>
                  <a:cubicBezTo>
                    <a:pt x="224" y="619"/>
                    <a:pt x="270" y="615"/>
                    <a:pt x="315" y="615"/>
                  </a:cubicBezTo>
                  <a:cubicBezTo>
                    <a:pt x="1179" y="599"/>
                    <a:pt x="2059" y="583"/>
                    <a:pt x="2923" y="552"/>
                  </a:cubicBezTo>
                  <a:cubicBezTo>
                    <a:pt x="5381" y="474"/>
                    <a:pt x="7840" y="363"/>
                    <a:pt x="10307" y="363"/>
                  </a:cubicBezTo>
                  <a:cubicBezTo>
                    <a:pt x="10820" y="363"/>
                    <a:pt x="11333" y="368"/>
                    <a:pt x="11847" y="379"/>
                  </a:cubicBezTo>
                  <a:cubicBezTo>
                    <a:pt x="13575" y="410"/>
                    <a:pt x="15319" y="395"/>
                    <a:pt x="17047" y="567"/>
                  </a:cubicBezTo>
                  <a:cubicBezTo>
                    <a:pt x="17267" y="599"/>
                    <a:pt x="17487" y="630"/>
                    <a:pt x="17707" y="646"/>
                  </a:cubicBezTo>
                  <a:cubicBezTo>
                    <a:pt x="17723" y="651"/>
                    <a:pt x="17740" y="653"/>
                    <a:pt x="17755" y="653"/>
                  </a:cubicBezTo>
                  <a:cubicBezTo>
                    <a:pt x="17843" y="653"/>
                    <a:pt x="17911" y="582"/>
                    <a:pt x="17911" y="489"/>
                  </a:cubicBezTo>
                  <a:cubicBezTo>
                    <a:pt x="17927" y="379"/>
                    <a:pt x="17832" y="347"/>
                    <a:pt x="17754" y="316"/>
                  </a:cubicBezTo>
                  <a:cubicBezTo>
                    <a:pt x="17675" y="300"/>
                    <a:pt x="17612" y="285"/>
                    <a:pt x="17550" y="285"/>
                  </a:cubicBezTo>
                  <a:cubicBezTo>
                    <a:pt x="16905" y="222"/>
                    <a:pt x="16261" y="128"/>
                    <a:pt x="15617" y="112"/>
                  </a:cubicBezTo>
                  <a:cubicBezTo>
                    <a:pt x="13851" y="56"/>
                    <a:pt x="12084" y="1"/>
                    <a:pt x="10318" y="1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57" name="Google Shape;2757;p65"/>
          <p:cNvGrpSpPr/>
          <p:nvPr/>
        </p:nvGrpSpPr>
        <p:grpSpPr>
          <a:xfrm>
            <a:off x="6204820" y="1405750"/>
            <a:ext cx="914717" cy="715300"/>
            <a:chOff x="2565675" y="2342800"/>
            <a:chExt cx="636325" cy="497600"/>
          </a:xfrm>
        </p:grpSpPr>
        <p:sp>
          <p:nvSpPr>
            <p:cNvPr id="2758" name="Google Shape;2758;p65"/>
            <p:cNvSpPr/>
            <p:nvPr/>
          </p:nvSpPr>
          <p:spPr>
            <a:xfrm>
              <a:off x="2636000" y="2342800"/>
              <a:ext cx="512200" cy="445250"/>
            </a:xfrm>
            <a:custGeom>
              <a:avLst/>
              <a:gdLst/>
              <a:ahLst/>
              <a:cxnLst/>
              <a:rect l="l" t="t" r="r" b="b"/>
              <a:pathLst>
                <a:path w="20488" h="17810" extrusionOk="0">
                  <a:moveTo>
                    <a:pt x="5277" y="0"/>
                  </a:moveTo>
                  <a:cubicBezTo>
                    <a:pt x="4554" y="0"/>
                    <a:pt x="3831" y="23"/>
                    <a:pt x="3111" y="70"/>
                  </a:cubicBezTo>
                  <a:cubicBezTo>
                    <a:pt x="2655" y="70"/>
                    <a:pt x="2200" y="132"/>
                    <a:pt x="1760" y="258"/>
                  </a:cubicBezTo>
                  <a:cubicBezTo>
                    <a:pt x="487" y="682"/>
                    <a:pt x="0" y="1342"/>
                    <a:pt x="189" y="2552"/>
                  </a:cubicBezTo>
                  <a:cubicBezTo>
                    <a:pt x="299" y="3196"/>
                    <a:pt x="456" y="3825"/>
                    <a:pt x="660" y="4437"/>
                  </a:cubicBezTo>
                  <a:cubicBezTo>
                    <a:pt x="1273" y="6291"/>
                    <a:pt x="1728" y="8192"/>
                    <a:pt x="2027" y="10125"/>
                  </a:cubicBezTo>
                  <a:cubicBezTo>
                    <a:pt x="2357" y="12371"/>
                    <a:pt x="2498" y="14665"/>
                    <a:pt x="2451" y="16943"/>
                  </a:cubicBezTo>
                  <a:cubicBezTo>
                    <a:pt x="2435" y="17493"/>
                    <a:pt x="2467" y="17524"/>
                    <a:pt x="3064" y="17524"/>
                  </a:cubicBezTo>
                  <a:cubicBezTo>
                    <a:pt x="3708" y="17540"/>
                    <a:pt x="4352" y="17524"/>
                    <a:pt x="4996" y="17556"/>
                  </a:cubicBezTo>
                  <a:cubicBezTo>
                    <a:pt x="6520" y="17619"/>
                    <a:pt x="8060" y="17681"/>
                    <a:pt x="10275" y="17776"/>
                  </a:cubicBezTo>
                  <a:cubicBezTo>
                    <a:pt x="10649" y="17803"/>
                    <a:pt x="11156" y="17810"/>
                    <a:pt x="11737" y="17810"/>
                  </a:cubicBezTo>
                  <a:cubicBezTo>
                    <a:pt x="12282" y="17810"/>
                    <a:pt x="12892" y="17804"/>
                    <a:pt x="13519" y="17804"/>
                  </a:cubicBezTo>
                  <a:cubicBezTo>
                    <a:pt x="13766" y="17804"/>
                    <a:pt x="14016" y="17805"/>
                    <a:pt x="14266" y="17807"/>
                  </a:cubicBezTo>
                  <a:cubicBezTo>
                    <a:pt x="14988" y="17807"/>
                    <a:pt x="15695" y="17760"/>
                    <a:pt x="16418" y="17760"/>
                  </a:cubicBezTo>
                  <a:cubicBezTo>
                    <a:pt x="16685" y="17744"/>
                    <a:pt x="16795" y="17634"/>
                    <a:pt x="16826" y="17367"/>
                  </a:cubicBezTo>
                  <a:cubicBezTo>
                    <a:pt x="16921" y="16645"/>
                    <a:pt x="17046" y="15922"/>
                    <a:pt x="17141" y="15199"/>
                  </a:cubicBezTo>
                  <a:cubicBezTo>
                    <a:pt x="17439" y="13078"/>
                    <a:pt x="17785" y="10957"/>
                    <a:pt x="18445" y="8915"/>
                  </a:cubicBezTo>
                  <a:cubicBezTo>
                    <a:pt x="18916" y="7438"/>
                    <a:pt x="19387" y="5977"/>
                    <a:pt x="19859" y="4500"/>
                  </a:cubicBezTo>
                  <a:cubicBezTo>
                    <a:pt x="20094" y="3809"/>
                    <a:pt x="20267" y="3086"/>
                    <a:pt x="20361" y="2363"/>
                  </a:cubicBezTo>
                  <a:cubicBezTo>
                    <a:pt x="20487" y="1075"/>
                    <a:pt x="19812" y="227"/>
                    <a:pt x="18555" y="148"/>
                  </a:cubicBezTo>
                  <a:lnTo>
                    <a:pt x="17942" y="148"/>
                  </a:lnTo>
                  <a:cubicBezTo>
                    <a:pt x="16842" y="195"/>
                    <a:pt x="15727" y="227"/>
                    <a:pt x="14627" y="290"/>
                  </a:cubicBezTo>
                  <a:cubicBezTo>
                    <a:pt x="13873" y="340"/>
                    <a:pt x="13119" y="365"/>
                    <a:pt x="12365" y="365"/>
                  </a:cubicBezTo>
                  <a:cubicBezTo>
                    <a:pt x="11233" y="365"/>
                    <a:pt x="10102" y="308"/>
                    <a:pt x="8971" y="195"/>
                  </a:cubicBezTo>
                  <a:cubicBezTo>
                    <a:pt x="7743" y="67"/>
                    <a:pt x="6510" y="0"/>
                    <a:pt x="5277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65"/>
            <p:cNvSpPr/>
            <p:nvPr/>
          </p:nvSpPr>
          <p:spPr>
            <a:xfrm>
              <a:off x="2987525" y="2516400"/>
              <a:ext cx="158300" cy="246550"/>
            </a:xfrm>
            <a:custGeom>
              <a:avLst/>
              <a:gdLst/>
              <a:ahLst/>
              <a:cxnLst/>
              <a:rect l="l" t="t" r="r" b="b"/>
              <a:pathLst>
                <a:path w="6332" h="9862" extrusionOk="0">
                  <a:moveTo>
                    <a:pt x="6002" y="1"/>
                  </a:moveTo>
                  <a:cubicBezTo>
                    <a:pt x="5852" y="1"/>
                    <a:pt x="5721" y="156"/>
                    <a:pt x="5609" y="243"/>
                  </a:cubicBezTo>
                  <a:cubicBezTo>
                    <a:pt x="4934" y="824"/>
                    <a:pt x="4321" y="1468"/>
                    <a:pt x="3787" y="2191"/>
                  </a:cubicBezTo>
                  <a:cubicBezTo>
                    <a:pt x="3692" y="2316"/>
                    <a:pt x="3630" y="2489"/>
                    <a:pt x="3425" y="2584"/>
                  </a:cubicBezTo>
                  <a:cubicBezTo>
                    <a:pt x="3457" y="2285"/>
                    <a:pt x="3488" y="2049"/>
                    <a:pt x="3488" y="1798"/>
                  </a:cubicBezTo>
                  <a:cubicBezTo>
                    <a:pt x="3504" y="1578"/>
                    <a:pt x="3551" y="1295"/>
                    <a:pt x="3315" y="1217"/>
                  </a:cubicBezTo>
                  <a:cubicBezTo>
                    <a:pt x="3286" y="1207"/>
                    <a:pt x="3259" y="1203"/>
                    <a:pt x="3234" y="1203"/>
                  </a:cubicBezTo>
                  <a:cubicBezTo>
                    <a:pt x="3056" y="1203"/>
                    <a:pt x="2972" y="1425"/>
                    <a:pt x="2875" y="1562"/>
                  </a:cubicBezTo>
                  <a:cubicBezTo>
                    <a:pt x="2310" y="2426"/>
                    <a:pt x="1823" y="3353"/>
                    <a:pt x="1461" y="4327"/>
                  </a:cubicBezTo>
                  <a:cubicBezTo>
                    <a:pt x="1414" y="4532"/>
                    <a:pt x="1320" y="4705"/>
                    <a:pt x="1194" y="4862"/>
                  </a:cubicBezTo>
                  <a:cubicBezTo>
                    <a:pt x="1132" y="4626"/>
                    <a:pt x="1037" y="4390"/>
                    <a:pt x="943" y="4170"/>
                  </a:cubicBezTo>
                  <a:cubicBezTo>
                    <a:pt x="890" y="4072"/>
                    <a:pt x="812" y="4025"/>
                    <a:pt x="733" y="4025"/>
                  </a:cubicBezTo>
                  <a:cubicBezTo>
                    <a:pt x="647" y="4025"/>
                    <a:pt x="560" y="4080"/>
                    <a:pt x="503" y="4186"/>
                  </a:cubicBezTo>
                  <a:cubicBezTo>
                    <a:pt x="472" y="4249"/>
                    <a:pt x="456" y="4312"/>
                    <a:pt x="440" y="4390"/>
                  </a:cubicBezTo>
                  <a:cubicBezTo>
                    <a:pt x="220" y="5176"/>
                    <a:pt x="95" y="5977"/>
                    <a:pt x="47" y="6794"/>
                  </a:cubicBezTo>
                  <a:cubicBezTo>
                    <a:pt x="0" y="7674"/>
                    <a:pt x="110" y="8569"/>
                    <a:pt x="377" y="9418"/>
                  </a:cubicBezTo>
                  <a:cubicBezTo>
                    <a:pt x="471" y="9718"/>
                    <a:pt x="559" y="9861"/>
                    <a:pt x="702" y="9861"/>
                  </a:cubicBezTo>
                  <a:cubicBezTo>
                    <a:pt x="798" y="9861"/>
                    <a:pt x="920" y="9796"/>
                    <a:pt x="1084" y="9669"/>
                  </a:cubicBezTo>
                  <a:cubicBezTo>
                    <a:pt x="1839" y="9119"/>
                    <a:pt x="2593" y="8554"/>
                    <a:pt x="3331" y="7988"/>
                  </a:cubicBezTo>
                  <a:cubicBezTo>
                    <a:pt x="3457" y="7910"/>
                    <a:pt x="3567" y="7800"/>
                    <a:pt x="3661" y="7674"/>
                  </a:cubicBezTo>
                  <a:cubicBezTo>
                    <a:pt x="3802" y="7501"/>
                    <a:pt x="3708" y="7313"/>
                    <a:pt x="3472" y="7297"/>
                  </a:cubicBezTo>
                  <a:lnTo>
                    <a:pt x="2985" y="7297"/>
                  </a:lnTo>
                  <a:cubicBezTo>
                    <a:pt x="3048" y="7155"/>
                    <a:pt x="3158" y="7014"/>
                    <a:pt x="3284" y="6904"/>
                  </a:cubicBezTo>
                  <a:cubicBezTo>
                    <a:pt x="3975" y="6150"/>
                    <a:pt x="4619" y="5364"/>
                    <a:pt x="5216" y="4532"/>
                  </a:cubicBezTo>
                  <a:cubicBezTo>
                    <a:pt x="5342" y="4375"/>
                    <a:pt x="5436" y="4186"/>
                    <a:pt x="5515" y="3998"/>
                  </a:cubicBezTo>
                  <a:cubicBezTo>
                    <a:pt x="5557" y="3802"/>
                    <a:pt x="5487" y="3694"/>
                    <a:pt x="5306" y="3694"/>
                  </a:cubicBezTo>
                  <a:cubicBezTo>
                    <a:pt x="5283" y="3694"/>
                    <a:pt x="5259" y="3696"/>
                    <a:pt x="5232" y="3699"/>
                  </a:cubicBezTo>
                  <a:cubicBezTo>
                    <a:pt x="5059" y="3730"/>
                    <a:pt x="4871" y="3793"/>
                    <a:pt x="4604" y="3856"/>
                  </a:cubicBezTo>
                  <a:lnTo>
                    <a:pt x="4871" y="3353"/>
                  </a:lnTo>
                  <a:cubicBezTo>
                    <a:pt x="5342" y="2474"/>
                    <a:pt x="5876" y="1609"/>
                    <a:pt x="6175" y="635"/>
                  </a:cubicBezTo>
                  <a:cubicBezTo>
                    <a:pt x="6238" y="447"/>
                    <a:pt x="6332" y="164"/>
                    <a:pt x="6128" y="38"/>
                  </a:cubicBezTo>
                  <a:cubicBezTo>
                    <a:pt x="6084" y="12"/>
                    <a:pt x="6043" y="1"/>
                    <a:pt x="6002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65"/>
            <p:cNvSpPr/>
            <p:nvPr/>
          </p:nvSpPr>
          <p:spPr>
            <a:xfrm>
              <a:off x="2718875" y="2688400"/>
              <a:ext cx="11000" cy="49125"/>
            </a:xfrm>
            <a:custGeom>
              <a:avLst/>
              <a:gdLst/>
              <a:ahLst/>
              <a:cxnLst/>
              <a:rect l="l" t="t" r="r" b="b"/>
              <a:pathLst>
                <a:path w="440" h="1965" extrusionOk="0">
                  <a:moveTo>
                    <a:pt x="204" y="0"/>
                  </a:moveTo>
                  <a:cubicBezTo>
                    <a:pt x="102" y="0"/>
                    <a:pt x="0" y="71"/>
                    <a:pt x="0" y="213"/>
                  </a:cubicBezTo>
                  <a:cubicBezTo>
                    <a:pt x="0" y="731"/>
                    <a:pt x="16" y="1249"/>
                    <a:pt x="32" y="1752"/>
                  </a:cubicBezTo>
                  <a:cubicBezTo>
                    <a:pt x="32" y="1894"/>
                    <a:pt x="134" y="1964"/>
                    <a:pt x="236" y="1964"/>
                  </a:cubicBezTo>
                  <a:cubicBezTo>
                    <a:pt x="338" y="1964"/>
                    <a:pt x="440" y="1894"/>
                    <a:pt x="440" y="1752"/>
                  </a:cubicBezTo>
                  <a:cubicBezTo>
                    <a:pt x="440" y="1249"/>
                    <a:pt x="424" y="731"/>
                    <a:pt x="409" y="213"/>
                  </a:cubicBezTo>
                  <a:cubicBezTo>
                    <a:pt x="409" y="71"/>
                    <a:pt x="306" y="0"/>
                    <a:pt x="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65"/>
            <p:cNvSpPr/>
            <p:nvPr/>
          </p:nvSpPr>
          <p:spPr>
            <a:xfrm>
              <a:off x="2760100" y="2690550"/>
              <a:ext cx="11425" cy="47950"/>
            </a:xfrm>
            <a:custGeom>
              <a:avLst/>
              <a:gdLst/>
              <a:ahLst/>
              <a:cxnLst/>
              <a:rect l="l" t="t" r="r" b="b"/>
              <a:pathLst>
                <a:path w="457" h="1918" extrusionOk="0">
                  <a:moveTo>
                    <a:pt x="213" y="1"/>
                  </a:moveTo>
                  <a:cubicBezTo>
                    <a:pt x="115" y="1"/>
                    <a:pt x="16" y="64"/>
                    <a:pt x="1" y="189"/>
                  </a:cubicBezTo>
                  <a:cubicBezTo>
                    <a:pt x="16" y="692"/>
                    <a:pt x="32" y="1211"/>
                    <a:pt x="48" y="1729"/>
                  </a:cubicBezTo>
                  <a:cubicBezTo>
                    <a:pt x="56" y="1855"/>
                    <a:pt x="150" y="1918"/>
                    <a:pt x="246" y="1918"/>
                  </a:cubicBezTo>
                  <a:cubicBezTo>
                    <a:pt x="342" y="1918"/>
                    <a:pt x="441" y="1855"/>
                    <a:pt x="456" y="1729"/>
                  </a:cubicBezTo>
                  <a:cubicBezTo>
                    <a:pt x="441" y="1226"/>
                    <a:pt x="425" y="708"/>
                    <a:pt x="425" y="189"/>
                  </a:cubicBezTo>
                  <a:cubicBezTo>
                    <a:pt x="409" y="64"/>
                    <a:pt x="311" y="1"/>
                    <a:pt x="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65"/>
            <p:cNvSpPr/>
            <p:nvPr/>
          </p:nvSpPr>
          <p:spPr>
            <a:xfrm>
              <a:off x="2799775" y="2691925"/>
              <a:ext cx="11425" cy="49125"/>
            </a:xfrm>
            <a:custGeom>
              <a:avLst/>
              <a:gdLst/>
              <a:ahLst/>
              <a:cxnLst/>
              <a:rect l="l" t="t" r="r" b="b"/>
              <a:pathLst>
                <a:path w="457" h="1965" extrusionOk="0">
                  <a:moveTo>
                    <a:pt x="205" y="1"/>
                  </a:moveTo>
                  <a:cubicBezTo>
                    <a:pt x="103" y="1"/>
                    <a:pt x="1" y="72"/>
                    <a:pt x="1" y="213"/>
                  </a:cubicBezTo>
                  <a:cubicBezTo>
                    <a:pt x="16" y="731"/>
                    <a:pt x="32" y="1234"/>
                    <a:pt x="32" y="1753"/>
                  </a:cubicBezTo>
                  <a:cubicBezTo>
                    <a:pt x="32" y="1894"/>
                    <a:pt x="138" y="1965"/>
                    <a:pt x="244" y="1965"/>
                  </a:cubicBezTo>
                  <a:cubicBezTo>
                    <a:pt x="350" y="1965"/>
                    <a:pt x="456" y="1894"/>
                    <a:pt x="456" y="1753"/>
                  </a:cubicBezTo>
                  <a:cubicBezTo>
                    <a:pt x="440" y="1234"/>
                    <a:pt x="425" y="731"/>
                    <a:pt x="409" y="213"/>
                  </a:cubicBezTo>
                  <a:cubicBezTo>
                    <a:pt x="409" y="72"/>
                    <a:pt x="307" y="1"/>
                    <a:pt x="2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65"/>
            <p:cNvSpPr/>
            <p:nvPr/>
          </p:nvSpPr>
          <p:spPr>
            <a:xfrm>
              <a:off x="2842600" y="2693900"/>
              <a:ext cx="11400" cy="49125"/>
            </a:xfrm>
            <a:custGeom>
              <a:avLst/>
              <a:gdLst/>
              <a:ahLst/>
              <a:cxnLst/>
              <a:rect l="l" t="t" r="r" b="b"/>
              <a:pathLst>
                <a:path w="456" h="1965" extrusionOk="0">
                  <a:moveTo>
                    <a:pt x="212" y="0"/>
                  </a:moveTo>
                  <a:cubicBezTo>
                    <a:pt x="106" y="0"/>
                    <a:pt x="0" y="71"/>
                    <a:pt x="0" y="213"/>
                  </a:cubicBezTo>
                  <a:cubicBezTo>
                    <a:pt x="16" y="731"/>
                    <a:pt x="31" y="1234"/>
                    <a:pt x="47" y="1752"/>
                  </a:cubicBezTo>
                  <a:cubicBezTo>
                    <a:pt x="47" y="1894"/>
                    <a:pt x="149" y="1964"/>
                    <a:pt x="251" y="1964"/>
                  </a:cubicBezTo>
                  <a:cubicBezTo>
                    <a:pt x="354" y="1964"/>
                    <a:pt x="456" y="1894"/>
                    <a:pt x="456" y="1752"/>
                  </a:cubicBezTo>
                  <a:cubicBezTo>
                    <a:pt x="440" y="1249"/>
                    <a:pt x="440" y="731"/>
                    <a:pt x="424" y="213"/>
                  </a:cubicBezTo>
                  <a:cubicBezTo>
                    <a:pt x="424" y="71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65"/>
            <p:cNvSpPr/>
            <p:nvPr/>
          </p:nvSpPr>
          <p:spPr>
            <a:xfrm>
              <a:off x="2884625" y="2698025"/>
              <a:ext cx="11400" cy="47950"/>
            </a:xfrm>
            <a:custGeom>
              <a:avLst/>
              <a:gdLst/>
              <a:ahLst/>
              <a:cxnLst/>
              <a:rect l="l" t="t" r="r" b="b"/>
              <a:pathLst>
                <a:path w="456" h="1918" extrusionOk="0">
                  <a:moveTo>
                    <a:pt x="212" y="0"/>
                  </a:moveTo>
                  <a:cubicBezTo>
                    <a:pt x="114" y="0"/>
                    <a:pt x="16" y="63"/>
                    <a:pt x="0" y="189"/>
                  </a:cubicBezTo>
                  <a:cubicBezTo>
                    <a:pt x="16" y="707"/>
                    <a:pt x="32" y="1210"/>
                    <a:pt x="47" y="1729"/>
                  </a:cubicBezTo>
                  <a:cubicBezTo>
                    <a:pt x="55" y="1854"/>
                    <a:pt x="153" y="1917"/>
                    <a:pt x="251" y="1917"/>
                  </a:cubicBezTo>
                  <a:cubicBezTo>
                    <a:pt x="350" y="1917"/>
                    <a:pt x="448" y="1854"/>
                    <a:pt x="456" y="1729"/>
                  </a:cubicBezTo>
                  <a:cubicBezTo>
                    <a:pt x="440" y="1210"/>
                    <a:pt x="440" y="707"/>
                    <a:pt x="424" y="189"/>
                  </a:cubicBezTo>
                  <a:cubicBezTo>
                    <a:pt x="409" y="63"/>
                    <a:pt x="310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65"/>
            <p:cNvSpPr/>
            <p:nvPr/>
          </p:nvSpPr>
          <p:spPr>
            <a:xfrm>
              <a:off x="2926250" y="2694500"/>
              <a:ext cx="11425" cy="47925"/>
            </a:xfrm>
            <a:custGeom>
              <a:avLst/>
              <a:gdLst/>
              <a:ahLst/>
              <a:cxnLst/>
              <a:rect l="l" t="t" r="r" b="b"/>
              <a:pathLst>
                <a:path w="457" h="1917" extrusionOk="0">
                  <a:moveTo>
                    <a:pt x="213" y="0"/>
                  </a:moveTo>
                  <a:cubicBezTo>
                    <a:pt x="114" y="0"/>
                    <a:pt x="16" y="63"/>
                    <a:pt x="0" y="189"/>
                  </a:cubicBezTo>
                  <a:cubicBezTo>
                    <a:pt x="16" y="707"/>
                    <a:pt x="32" y="1210"/>
                    <a:pt x="48" y="1728"/>
                  </a:cubicBezTo>
                  <a:cubicBezTo>
                    <a:pt x="55" y="1854"/>
                    <a:pt x="150" y="1917"/>
                    <a:pt x="246" y="1917"/>
                  </a:cubicBezTo>
                  <a:cubicBezTo>
                    <a:pt x="342" y="1917"/>
                    <a:pt x="440" y="1854"/>
                    <a:pt x="456" y="1728"/>
                  </a:cubicBezTo>
                  <a:cubicBezTo>
                    <a:pt x="440" y="1225"/>
                    <a:pt x="425" y="707"/>
                    <a:pt x="425" y="189"/>
                  </a:cubicBezTo>
                  <a:cubicBezTo>
                    <a:pt x="409" y="63"/>
                    <a:pt x="311" y="0"/>
                    <a:pt x="2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65"/>
            <p:cNvSpPr/>
            <p:nvPr/>
          </p:nvSpPr>
          <p:spPr>
            <a:xfrm>
              <a:off x="2963950" y="2695775"/>
              <a:ext cx="11625" cy="48525"/>
            </a:xfrm>
            <a:custGeom>
              <a:avLst/>
              <a:gdLst/>
              <a:ahLst/>
              <a:cxnLst/>
              <a:rect l="l" t="t" r="r" b="b"/>
              <a:pathLst>
                <a:path w="465" h="1941" extrusionOk="0">
                  <a:moveTo>
                    <a:pt x="213" y="0"/>
                  </a:moveTo>
                  <a:cubicBezTo>
                    <a:pt x="107" y="0"/>
                    <a:pt x="1" y="67"/>
                    <a:pt x="1" y="200"/>
                  </a:cubicBezTo>
                  <a:cubicBezTo>
                    <a:pt x="16" y="719"/>
                    <a:pt x="32" y="1222"/>
                    <a:pt x="48" y="1740"/>
                  </a:cubicBezTo>
                  <a:cubicBezTo>
                    <a:pt x="48" y="1874"/>
                    <a:pt x="154" y="1940"/>
                    <a:pt x="258" y="1940"/>
                  </a:cubicBezTo>
                  <a:cubicBezTo>
                    <a:pt x="362" y="1940"/>
                    <a:pt x="464" y="1874"/>
                    <a:pt x="456" y="1740"/>
                  </a:cubicBezTo>
                  <a:cubicBezTo>
                    <a:pt x="441" y="1222"/>
                    <a:pt x="441" y="719"/>
                    <a:pt x="425" y="200"/>
                  </a:cubicBezTo>
                  <a:cubicBezTo>
                    <a:pt x="425" y="67"/>
                    <a:pt x="319" y="0"/>
                    <a:pt x="2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65"/>
            <p:cNvSpPr/>
            <p:nvPr/>
          </p:nvSpPr>
          <p:spPr>
            <a:xfrm>
              <a:off x="2565675" y="2680725"/>
              <a:ext cx="636325" cy="159675"/>
            </a:xfrm>
            <a:custGeom>
              <a:avLst/>
              <a:gdLst/>
              <a:ahLst/>
              <a:cxnLst/>
              <a:rect l="l" t="t" r="r" b="b"/>
              <a:pathLst>
                <a:path w="25453" h="6387" extrusionOk="0">
                  <a:moveTo>
                    <a:pt x="968" y="0"/>
                  </a:moveTo>
                  <a:cubicBezTo>
                    <a:pt x="637" y="0"/>
                    <a:pt x="366" y="196"/>
                    <a:pt x="205" y="582"/>
                  </a:cubicBezTo>
                  <a:cubicBezTo>
                    <a:pt x="48" y="928"/>
                    <a:pt x="1" y="1305"/>
                    <a:pt x="79" y="1682"/>
                  </a:cubicBezTo>
                  <a:cubicBezTo>
                    <a:pt x="284" y="2829"/>
                    <a:pt x="912" y="3866"/>
                    <a:pt x="1855" y="4573"/>
                  </a:cubicBezTo>
                  <a:cubicBezTo>
                    <a:pt x="2389" y="4981"/>
                    <a:pt x="2986" y="5311"/>
                    <a:pt x="3614" y="5578"/>
                  </a:cubicBezTo>
                  <a:cubicBezTo>
                    <a:pt x="4950" y="6144"/>
                    <a:pt x="6379" y="6301"/>
                    <a:pt x="7809" y="6364"/>
                  </a:cubicBezTo>
                  <a:cubicBezTo>
                    <a:pt x="8191" y="6380"/>
                    <a:pt x="8574" y="6386"/>
                    <a:pt x="8955" y="6386"/>
                  </a:cubicBezTo>
                  <a:cubicBezTo>
                    <a:pt x="9814" y="6386"/>
                    <a:pt x="10671" y="6357"/>
                    <a:pt x="11523" y="6357"/>
                  </a:cubicBezTo>
                  <a:cubicBezTo>
                    <a:pt x="11741" y="6357"/>
                    <a:pt x="11959" y="6359"/>
                    <a:pt x="12177" y="6364"/>
                  </a:cubicBezTo>
                  <a:cubicBezTo>
                    <a:pt x="14046" y="6333"/>
                    <a:pt x="15900" y="6364"/>
                    <a:pt x="17754" y="6175"/>
                  </a:cubicBezTo>
                  <a:cubicBezTo>
                    <a:pt x="18791" y="6081"/>
                    <a:pt x="19828" y="6050"/>
                    <a:pt x="20849" y="5877"/>
                  </a:cubicBezTo>
                  <a:cubicBezTo>
                    <a:pt x="22106" y="5657"/>
                    <a:pt x="23190" y="5170"/>
                    <a:pt x="23944" y="4086"/>
                  </a:cubicBezTo>
                  <a:cubicBezTo>
                    <a:pt x="24447" y="3363"/>
                    <a:pt x="24887" y="2593"/>
                    <a:pt x="25233" y="1776"/>
                  </a:cubicBezTo>
                  <a:cubicBezTo>
                    <a:pt x="25295" y="1604"/>
                    <a:pt x="25343" y="1431"/>
                    <a:pt x="25358" y="1242"/>
                  </a:cubicBezTo>
                  <a:cubicBezTo>
                    <a:pt x="25453" y="630"/>
                    <a:pt x="24997" y="80"/>
                    <a:pt x="24384" y="33"/>
                  </a:cubicBezTo>
                  <a:cubicBezTo>
                    <a:pt x="24333" y="27"/>
                    <a:pt x="24281" y="24"/>
                    <a:pt x="24229" y="24"/>
                  </a:cubicBezTo>
                  <a:cubicBezTo>
                    <a:pt x="23840" y="24"/>
                    <a:pt x="23452" y="179"/>
                    <a:pt x="23174" y="457"/>
                  </a:cubicBezTo>
                  <a:cubicBezTo>
                    <a:pt x="22892" y="724"/>
                    <a:pt x="22625" y="1007"/>
                    <a:pt x="22373" y="1305"/>
                  </a:cubicBezTo>
                  <a:cubicBezTo>
                    <a:pt x="21792" y="2012"/>
                    <a:pt x="20975" y="2468"/>
                    <a:pt x="20079" y="2625"/>
                  </a:cubicBezTo>
                  <a:cubicBezTo>
                    <a:pt x="19304" y="2751"/>
                    <a:pt x="18508" y="2813"/>
                    <a:pt x="17715" y="2813"/>
                  </a:cubicBezTo>
                  <a:cubicBezTo>
                    <a:pt x="17318" y="2813"/>
                    <a:pt x="16921" y="2798"/>
                    <a:pt x="16529" y="2766"/>
                  </a:cubicBezTo>
                  <a:cubicBezTo>
                    <a:pt x="15166" y="2695"/>
                    <a:pt x="13791" y="2623"/>
                    <a:pt x="12426" y="2623"/>
                  </a:cubicBezTo>
                  <a:cubicBezTo>
                    <a:pt x="12296" y="2623"/>
                    <a:pt x="12165" y="2623"/>
                    <a:pt x="12035" y="2625"/>
                  </a:cubicBezTo>
                  <a:cubicBezTo>
                    <a:pt x="11887" y="2626"/>
                    <a:pt x="11739" y="2626"/>
                    <a:pt x="11590" y="2626"/>
                  </a:cubicBezTo>
                  <a:cubicBezTo>
                    <a:pt x="9492" y="2626"/>
                    <a:pt x="7394" y="2528"/>
                    <a:pt x="5295" y="2499"/>
                  </a:cubicBezTo>
                  <a:cubicBezTo>
                    <a:pt x="4211" y="2483"/>
                    <a:pt x="3269" y="2138"/>
                    <a:pt x="2577" y="1227"/>
                  </a:cubicBezTo>
                  <a:cubicBezTo>
                    <a:pt x="2405" y="975"/>
                    <a:pt x="2185" y="755"/>
                    <a:pt x="1980" y="535"/>
                  </a:cubicBezTo>
                  <a:cubicBezTo>
                    <a:pt x="1839" y="362"/>
                    <a:pt x="1666" y="221"/>
                    <a:pt x="1462" y="127"/>
                  </a:cubicBezTo>
                  <a:cubicBezTo>
                    <a:pt x="1288" y="42"/>
                    <a:pt x="1122" y="0"/>
                    <a:pt x="968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8" name="Google Shape;2768;p65"/>
          <p:cNvGrpSpPr/>
          <p:nvPr/>
        </p:nvGrpSpPr>
        <p:grpSpPr>
          <a:xfrm>
            <a:off x="3793598" y="1526577"/>
            <a:ext cx="837086" cy="186400"/>
            <a:chOff x="1344550" y="4041525"/>
            <a:chExt cx="805200" cy="179300"/>
          </a:xfrm>
        </p:grpSpPr>
        <p:sp>
          <p:nvSpPr>
            <p:cNvPr id="2769" name="Google Shape;2769;p65"/>
            <p:cNvSpPr/>
            <p:nvPr/>
          </p:nvSpPr>
          <p:spPr>
            <a:xfrm>
              <a:off x="1344550" y="4041525"/>
              <a:ext cx="410475" cy="179300"/>
            </a:xfrm>
            <a:custGeom>
              <a:avLst/>
              <a:gdLst/>
              <a:ahLst/>
              <a:cxnLst/>
              <a:rect l="l" t="t" r="r" b="b"/>
              <a:pathLst>
                <a:path w="16419" h="7172" extrusionOk="0">
                  <a:moveTo>
                    <a:pt x="14139" y="0"/>
                  </a:moveTo>
                  <a:cubicBezTo>
                    <a:pt x="13604" y="0"/>
                    <a:pt x="13074" y="136"/>
                    <a:pt x="12616" y="416"/>
                  </a:cubicBezTo>
                  <a:cubicBezTo>
                    <a:pt x="11485" y="1028"/>
                    <a:pt x="10448" y="1751"/>
                    <a:pt x="9490" y="2615"/>
                  </a:cubicBezTo>
                  <a:cubicBezTo>
                    <a:pt x="9019" y="3008"/>
                    <a:pt x="8579" y="3432"/>
                    <a:pt x="8092" y="3794"/>
                  </a:cubicBezTo>
                  <a:cubicBezTo>
                    <a:pt x="7168" y="4494"/>
                    <a:pt x="6040" y="4864"/>
                    <a:pt x="4896" y="4864"/>
                  </a:cubicBezTo>
                  <a:cubicBezTo>
                    <a:pt x="4425" y="4864"/>
                    <a:pt x="3951" y="4802"/>
                    <a:pt x="3488" y="4673"/>
                  </a:cubicBezTo>
                  <a:cubicBezTo>
                    <a:pt x="2734" y="4453"/>
                    <a:pt x="1996" y="4123"/>
                    <a:pt x="1320" y="3699"/>
                  </a:cubicBezTo>
                  <a:cubicBezTo>
                    <a:pt x="1069" y="3558"/>
                    <a:pt x="802" y="3432"/>
                    <a:pt x="551" y="3306"/>
                  </a:cubicBezTo>
                  <a:cubicBezTo>
                    <a:pt x="470" y="3271"/>
                    <a:pt x="390" y="3230"/>
                    <a:pt x="310" y="3230"/>
                  </a:cubicBezTo>
                  <a:cubicBezTo>
                    <a:pt x="249" y="3230"/>
                    <a:pt x="188" y="3254"/>
                    <a:pt x="126" y="3322"/>
                  </a:cubicBezTo>
                  <a:cubicBezTo>
                    <a:pt x="1" y="3464"/>
                    <a:pt x="79" y="3605"/>
                    <a:pt x="158" y="3746"/>
                  </a:cubicBezTo>
                  <a:cubicBezTo>
                    <a:pt x="456" y="4281"/>
                    <a:pt x="833" y="4752"/>
                    <a:pt x="1289" y="5160"/>
                  </a:cubicBezTo>
                  <a:cubicBezTo>
                    <a:pt x="2923" y="6621"/>
                    <a:pt x="4855" y="7140"/>
                    <a:pt x="7196" y="7171"/>
                  </a:cubicBezTo>
                  <a:cubicBezTo>
                    <a:pt x="7668" y="7171"/>
                    <a:pt x="8139" y="7124"/>
                    <a:pt x="8610" y="7030"/>
                  </a:cubicBezTo>
                  <a:cubicBezTo>
                    <a:pt x="10904" y="6653"/>
                    <a:pt x="12931" y="5663"/>
                    <a:pt x="14816" y="4328"/>
                  </a:cubicBezTo>
                  <a:cubicBezTo>
                    <a:pt x="15287" y="3966"/>
                    <a:pt x="15696" y="3526"/>
                    <a:pt x="16026" y="3024"/>
                  </a:cubicBezTo>
                  <a:cubicBezTo>
                    <a:pt x="16293" y="2599"/>
                    <a:pt x="16419" y="2112"/>
                    <a:pt x="16387" y="1610"/>
                  </a:cubicBezTo>
                  <a:cubicBezTo>
                    <a:pt x="16387" y="1248"/>
                    <a:pt x="16214" y="918"/>
                    <a:pt x="15931" y="683"/>
                  </a:cubicBezTo>
                  <a:cubicBezTo>
                    <a:pt x="15539" y="337"/>
                    <a:pt x="15052" y="117"/>
                    <a:pt x="14518" y="23"/>
                  </a:cubicBezTo>
                  <a:cubicBezTo>
                    <a:pt x="14392" y="8"/>
                    <a:pt x="14265" y="0"/>
                    <a:pt x="14139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65"/>
            <p:cNvSpPr/>
            <p:nvPr/>
          </p:nvSpPr>
          <p:spPr>
            <a:xfrm>
              <a:off x="1374800" y="4067225"/>
              <a:ext cx="356650" cy="120625"/>
            </a:xfrm>
            <a:custGeom>
              <a:avLst/>
              <a:gdLst/>
              <a:ahLst/>
              <a:cxnLst/>
              <a:rect l="l" t="t" r="r" b="b"/>
              <a:pathLst>
                <a:path w="14266" h="4825" extrusionOk="0">
                  <a:moveTo>
                    <a:pt x="14046" y="0"/>
                  </a:moveTo>
                  <a:cubicBezTo>
                    <a:pt x="13842" y="0"/>
                    <a:pt x="13637" y="48"/>
                    <a:pt x="13449" y="110"/>
                  </a:cubicBezTo>
                  <a:cubicBezTo>
                    <a:pt x="12805" y="330"/>
                    <a:pt x="12208" y="629"/>
                    <a:pt x="11626" y="974"/>
                  </a:cubicBezTo>
                  <a:cubicBezTo>
                    <a:pt x="9993" y="1886"/>
                    <a:pt x="8390" y="2860"/>
                    <a:pt x="6693" y="3645"/>
                  </a:cubicBezTo>
                  <a:cubicBezTo>
                    <a:pt x="5648" y="4128"/>
                    <a:pt x="4591" y="4462"/>
                    <a:pt x="3445" y="4462"/>
                  </a:cubicBezTo>
                  <a:cubicBezTo>
                    <a:pt x="3248" y="4462"/>
                    <a:pt x="3047" y="4452"/>
                    <a:pt x="2844" y="4431"/>
                  </a:cubicBezTo>
                  <a:cubicBezTo>
                    <a:pt x="2058" y="4321"/>
                    <a:pt x="1304" y="4101"/>
                    <a:pt x="597" y="3771"/>
                  </a:cubicBezTo>
                  <a:cubicBezTo>
                    <a:pt x="472" y="3708"/>
                    <a:pt x="346" y="3661"/>
                    <a:pt x="220" y="3614"/>
                  </a:cubicBezTo>
                  <a:cubicBezTo>
                    <a:pt x="210" y="3611"/>
                    <a:pt x="198" y="3610"/>
                    <a:pt x="187" y="3610"/>
                  </a:cubicBezTo>
                  <a:cubicBezTo>
                    <a:pt x="132" y="3610"/>
                    <a:pt x="74" y="3640"/>
                    <a:pt x="48" y="3692"/>
                  </a:cubicBezTo>
                  <a:cubicBezTo>
                    <a:pt x="0" y="3755"/>
                    <a:pt x="16" y="3865"/>
                    <a:pt x="95" y="3912"/>
                  </a:cubicBezTo>
                  <a:cubicBezTo>
                    <a:pt x="142" y="3944"/>
                    <a:pt x="173" y="3975"/>
                    <a:pt x="220" y="3991"/>
                  </a:cubicBezTo>
                  <a:cubicBezTo>
                    <a:pt x="1221" y="4453"/>
                    <a:pt x="2252" y="4824"/>
                    <a:pt x="3342" y="4824"/>
                  </a:cubicBezTo>
                  <a:cubicBezTo>
                    <a:pt x="3365" y="4824"/>
                    <a:pt x="3387" y="4824"/>
                    <a:pt x="3410" y="4824"/>
                  </a:cubicBezTo>
                  <a:cubicBezTo>
                    <a:pt x="4211" y="4808"/>
                    <a:pt x="4996" y="4667"/>
                    <a:pt x="5751" y="4384"/>
                  </a:cubicBezTo>
                  <a:cubicBezTo>
                    <a:pt x="7086" y="3944"/>
                    <a:pt x="8280" y="3205"/>
                    <a:pt x="9505" y="2577"/>
                  </a:cubicBezTo>
                  <a:cubicBezTo>
                    <a:pt x="11029" y="1807"/>
                    <a:pt x="12381" y="676"/>
                    <a:pt x="14109" y="315"/>
                  </a:cubicBezTo>
                  <a:cubicBezTo>
                    <a:pt x="14203" y="299"/>
                    <a:pt x="14266" y="220"/>
                    <a:pt x="14250" y="126"/>
                  </a:cubicBezTo>
                  <a:cubicBezTo>
                    <a:pt x="14219" y="32"/>
                    <a:pt x="14140" y="0"/>
                    <a:pt x="140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65"/>
            <p:cNvSpPr/>
            <p:nvPr/>
          </p:nvSpPr>
          <p:spPr>
            <a:xfrm>
              <a:off x="1484000" y="4104550"/>
              <a:ext cx="240775" cy="100950"/>
            </a:xfrm>
            <a:custGeom>
              <a:avLst/>
              <a:gdLst/>
              <a:ahLst/>
              <a:cxnLst/>
              <a:rect l="l" t="t" r="r" b="b"/>
              <a:pathLst>
                <a:path w="9631" h="4038" extrusionOk="0">
                  <a:moveTo>
                    <a:pt x="9440" y="1"/>
                  </a:moveTo>
                  <a:cubicBezTo>
                    <a:pt x="9380" y="1"/>
                    <a:pt x="9315" y="37"/>
                    <a:pt x="9254" y="63"/>
                  </a:cubicBezTo>
                  <a:cubicBezTo>
                    <a:pt x="9191" y="110"/>
                    <a:pt x="9112" y="141"/>
                    <a:pt x="9049" y="204"/>
                  </a:cubicBezTo>
                  <a:cubicBezTo>
                    <a:pt x="8562" y="518"/>
                    <a:pt x="8075" y="833"/>
                    <a:pt x="7604" y="1163"/>
                  </a:cubicBezTo>
                  <a:cubicBezTo>
                    <a:pt x="5734" y="2514"/>
                    <a:pt x="3535" y="3331"/>
                    <a:pt x="1225" y="3551"/>
                  </a:cubicBezTo>
                  <a:cubicBezTo>
                    <a:pt x="880" y="3598"/>
                    <a:pt x="518" y="3645"/>
                    <a:pt x="173" y="3692"/>
                  </a:cubicBezTo>
                  <a:cubicBezTo>
                    <a:pt x="79" y="3692"/>
                    <a:pt x="0" y="3771"/>
                    <a:pt x="16" y="3849"/>
                  </a:cubicBezTo>
                  <a:cubicBezTo>
                    <a:pt x="16" y="3928"/>
                    <a:pt x="63" y="3990"/>
                    <a:pt x="141" y="4006"/>
                  </a:cubicBezTo>
                  <a:cubicBezTo>
                    <a:pt x="204" y="4022"/>
                    <a:pt x="267" y="4038"/>
                    <a:pt x="330" y="4038"/>
                  </a:cubicBezTo>
                  <a:cubicBezTo>
                    <a:pt x="1273" y="3896"/>
                    <a:pt x="2200" y="3802"/>
                    <a:pt x="3111" y="3598"/>
                  </a:cubicBezTo>
                  <a:cubicBezTo>
                    <a:pt x="5515" y="3079"/>
                    <a:pt x="7478" y="1697"/>
                    <a:pt x="9458" y="346"/>
                  </a:cubicBezTo>
                  <a:cubicBezTo>
                    <a:pt x="9552" y="283"/>
                    <a:pt x="9631" y="204"/>
                    <a:pt x="9568" y="94"/>
                  </a:cubicBezTo>
                  <a:cubicBezTo>
                    <a:pt x="9533" y="24"/>
                    <a:pt x="9488" y="1"/>
                    <a:pt x="94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65"/>
            <p:cNvSpPr/>
            <p:nvPr/>
          </p:nvSpPr>
          <p:spPr>
            <a:xfrm>
              <a:off x="1738900" y="4041525"/>
              <a:ext cx="410850" cy="179300"/>
            </a:xfrm>
            <a:custGeom>
              <a:avLst/>
              <a:gdLst/>
              <a:ahLst/>
              <a:cxnLst/>
              <a:rect l="l" t="t" r="r" b="b"/>
              <a:pathLst>
                <a:path w="16434" h="7172" extrusionOk="0">
                  <a:moveTo>
                    <a:pt x="2286" y="0"/>
                  </a:moveTo>
                  <a:cubicBezTo>
                    <a:pt x="2159" y="0"/>
                    <a:pt x="2030" y="8"/>
                    <a:pt x="1901" y="23"/>
                  </a:cubicBezTo>
                  <a:cubicBezTo>
                    <a:pt x="1383" y="117"/>
                    <a:pt x="896" y="337"/>
                    <a:pt x="487" y="683"/>
                  </a:cubicBezTo>
                  <a:cubicBezTo>
                    <a:pt x="220" y="918"/>
                    <a:pt x="48" y="1248"/>
                    <a:pt x="48" y="1610"/>
                  </a:cubicBezTo>
                  <a:cubicBezTo>
                    <a:pt x="0" y="2112"/>
                    <a:pt x="142" y="2599"/>
                    <a:pt x="409" y="3024"/>
                  </a:cubicBezTo>
                  <a:cubicBezTo>
                    <a:pt x="723" y="3526"/>
                    <a:pt x="1147" y="3966"/>
                    <a:pt x="1619" y="4328"/>
                  </a:cubicBezTo>
                  <a:cubicBezTo>
                    <a:pt x="3504" y="5663"/>
                    <a:pt x="5531" y="6653"/>
                    <a:pt x="7824" y="7030"/>
                  </a:cubicBezTo>
                  <a:cubicBezTo>
                    <a:pt x="8296" y="7124"/>
                    <a:pt x="8767" y="7171"/>
                    <a:pt x="9238" y="7171"/>
                  </a:cubicBezTo>
                  <a:cubicBezTo>
                    <a:pt x="11579" y="7140"/>
                    <a:pt x="13527" y="6621"/>
                    <a:pt x="15130" y="5160"/>
                  </a:cubicBezTo>
                  <a:cubicBezTo>
                    <a:pt x="15601" y="4752"/>
                    <a:pt x="15978" y="4281"/>
                    <a:pt x="16277" y="3746"/>
                  </a:cubicBezTo>
                  <a:cubicBezTo>
                    <a:pt x="16355" y="3605"/>
                    <a:pt x="16434" y="3464"/>
                    <a:pt x="16308" y="3322"/>
                  </a:cubicBezTo>
                  <a:cubicBezTo>
                    <a:pt x="16247" y="3254"/>
                    <a:pt x="16186" y="3230"/>
                    <a:pt x="16124" y="3230"/>
                  </a:cubicBezTo>
                  <a:cubicBezTo>
                    <a:pt x="16044" y="3230"/>
                    <a:pt x="15964" y="3271"/>
                    <a:pt x="15884" y="3306"/>
                  </a:cubicBezTo>
                  <a:cubicBezTo>
                    <a:pt x="15633" y="3432"/>
                    <a:pt x="15366" y="3558"/>
                    <a:pt x="15114" y="3699"/>
                  </a:cubicBezTo>
                  <a:cubicBezTo>
                    <a:pt x="14439" y="4123"/>
                    <a:pt x="13700" y="4453"/>
                    <a:pt x="12930" y="4673"/>
                  </a:cubicBezTo>
                  <a:cubicBezTo>
                    <a:pt x="12467" y="4802"/>
                    <a:pt x="11995" y="4864"/>
                    <a:pt x="11526" y="4864"/>
                  </a:cubicBezTo>
                  <a:cubicBezTo>
                    <a:pt x="10387" y="4864"/>
                    <a:pt x="9266" y="4494"/>
                    <a:pt x="8343" y="3794"/>
                  </a:cubicBezTo>
                  <a:cubicBezTo>
                    <a:pt x="7856" y="3432"/>
                    <a:pt x="7416" y="3008"/>
                    <a:pt x="6945" y="2615"/>
                  </a:cubicBezTo>
                  <a:cubicBezTo>
                    <a:pt x="5986" y="1751"/>
                    <a:pt x="4949" y="1028"/>
                    <a:pt x="3818" y="416"/>
                  </a:cubicBezTo>
                  <a:cubicBezTo>
                    <a:pt x="3348" y="136"/>
                    <a:pt x="2826" y="0"/>
                    <a:pt x="2286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65"/>
            <p:cNvSpPr/>
            <p:nvPr/>
          </p:nvSpPr>
          <p:spPr>
            <a:xfrm>
              <a:off x="1762850" y="4067225"/>
              <a:ext cx="356675" cy="120625"/>
            </a:xfrm>
            <a:custGeom>
              <a:avLst/>
              <a:gdLst/>
              <a:ahLst/>
              <a:cxnLst/>
              <a:rect l="l" t="t" r="r" b="b"/>
              <a:pathLst>
                <a:path w="14267" h="4825" extrusionOk="0">
                  <a:moveTo>
                    <a:pt x="221" y="0"/>
                  </a:moveTo>
                  <a:cubicBezTo>
                    <a:pt x="126" y="0"/>
                    <a:pt x="48" y="16"/>
                    <a:pt x="16" y="126"/>
                  </a:cubicBezTo>
                  <a:cubicBezTo>
                    <a:pt x="1" y="220"/>
                    <a:pt x="64" y="299"/>
                    <a:pt x="158" y="315"/>
                  </a:cubicBezTo>
                  <a:cubicBezTo>
                    <a:pt x="1886" y="676"/>
                    <a:pt x="3237" y="1791"/>
                    <a:pt x="4761" y="2577"/>
                  </a:cubicBezTo>
                  <a:cubicBezTo>
                    <a:pt x="6002" y="3205"/>
                    <a:pt x="7181" y="3944"/>
                    <a:pt x="8516" y="4384"/>
                  </a:cubicBezTo>
                  <a:cubicBezTo>
                    <a:pt x="9270" y="4667"/>
                    <a:pt x="10056" y="4808"/>
                    <a:pt x="10873" y="4824"/>
                  </a:cubicBezTo>
                  <a:cubicBezTo>
                    <a:pt x="10895" y="4824"/>
                    <a:pt x="10917" y="4824"/>
                    <a:pt x="10939" y="4824"/>
                  </a:cubicBezTo>
                  <a:cubicBezTo>
                    <a:pt x="12015" y="4824"/>
                    <a:pt x="13046" y="4453"/>
                    <a:pt x="14046" y="3991"/>
                  </a:cubicBezTo>
                  <a:cubicBezTo>
                    <a:pt x="14093" y="3975"/>
                    <a:pt x="14141" y="3944"/>
                    <a:pt x="14172" y="3912"/>
                  </a:cubicBezTo>
                  <a:cubicBezTo>
                    <a:pt x="14251" y="3865"/>
                    <a:pt x="14266" y="3755"/>
                    <a:pt x="14219" y="3692"/>
                  </a:cubicBezTo>
                  <a:cubicBezTo>
                    <a:pt x="14193" y="3640"/>
                    <a:pt x="14135" y="3610"/>
                    <a:pt x="14080" y="3610"/>
                  </a:cubicBezTo>
                  <a:cubicBezTo>
                    <a:pt x="14068" y="3610"/>
                    <a:pt x="14057" y="3611"/>
                    <a:pt x="14046" y="3614"/>
                  </a:cubicBezTo>
                  <a:cubicBezTo>
                    <a:pt x="13921" y="3661"/>
                    <a:pt x="13795" y="3708"/>
                    <a:pt x="13669" y="3771"/>
                  </a:cubicBezTo>
                  <a:cubicBezTo>
                    <a:pt x="12962" y="4101"/>
                    <a:pt x="12208" y="4321"/>
                    <a:pt x="11438" y="4431"/>
                  </a:cubicBezTo>
                  <a:cubicBezTo>
                    <a:pt x="11235" y="4452"/>
                    <a:pt x="11034" y="4462"/>
                    <a:pt x="10836" y="4462"/>
                  </a:cubicBezTo>
                  <a:cubicBezTo>
                    <a:pt x="9687" y="4462"/>
                    <a:pt x="8621" y="4128"/>
                    <a:pt x="7589" y="3645"/>
                  </a:cubicBezTo>
                  <a:cubicBezTo>
                    <a:pt x="5892" y="2860"/>
                    <a:pt x="4290" y="1886"/>
                    <a:pt x="2656" y="974"/>
                  </a:cubicBezTo>
                  <a:cubicBezTo>
                    <a:pt x="2075" y="613"/>
                    <a:pt x="1462" y="330"/>
                    <a:pt x="818" y="95"/>
                  </a:cubicBezTo>
                  <a:cubicBezTo>
                    <a:pt x="629" y="32"/>
                    <a:pt x="425" y="0"/>
                    <a:pt x="2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65"/>
            <p:cNvSpPr/>
            <p:nvPr/>
          </p:nvSpPr>
          <p:spPr>
            <a:xfrm>
              <a:off x="1769525" y="4104550"/>
              <a:ext cx="240800" cy="100950"/>
            </a:xfrm>
            <a:custGeom>
              <a:avLst/>
              <a:gdLst/>
              <a:ahLst/>
              <a:cxnLst/>
              <a:rect l="l" t="t" r="r" b="b"/>
              <a:pathLst>
                <a:path w="9632" h="4038" extrusionOk="0">
                  <a:moveTo>
                    <a:pt x="191" y="1"/>
                  </a:moveTo>
                  <a:cubicBezTo>
                    <a:pt x="143" y="1"/>
                    <a:pt x="99" y="24"/>
                    <a:pt x="64" y="94"/>
                  </a:cubicBezTo>
                  <a:cubicBezTo>
                    <a:pt x="1" y="204"/>
                    <a:pt x="79" y="283"/>
                    <a:pt x="174" y="346"/>
                  </a:cubicBezTo>
                  <a:cubicBezTo>
                    <a:pt x="2153" y="1697"/>
                    <a:pt x="4117" y="3079"/>
                    <a:pt x="6521" y="3598"/>
                  </a:cubicBezTo>
                  <a:cubicBezTo>
                    <a:pt x="7432" y="3802"/>
                    <a:pt x="8375" y="3896"/>
                    <a:pt x="9302" y="4038"/>
                  </a:cubicBezTo>
                  <a:cubicBezTo>
                    <a:pt x="9365" y="4038"/>
                    <a:pt x="9427" y="4022"/>
                    <a:pt x="9490" y="4006"/>
                  </a:cubicBezTo>
                  <a:cubicBezTo>
                    <a:pt x="9569" y="3990"/>
                    <a:pt x="9616" y="3928"/>
                    <a:pt x="9616" y="3849"/>
                  </a:cubicBezTo>
                  <a:cubicBezTo>
                    <a:pt x="9632" y="3771"/>
                    <a:pt x="9553" y="3692"/>
                    <a:pt x="9475" y="3692"/>
                  </a:cubicBezTo>
                  <a:cubicBezTo>
                    <a:pt x="9113" y="3645"/>
                    <a:pt x="8768" y="3598"/>
                    <a:pt x="8406" y="3551"/>
                  </a:cubicBezTo>
                  <a:cubicBezTo>
                    <a:pt x="6112" y="3331"/>
                    <a:pt x="3913" y="2514"/>
                    <a:pt x="2028" y="1163"/>
                  </a:cubicBezTo>
                  <a:cubicBezTo>
                    <a:pt x="1556" y="833"/>
                    <a:pt x="1069" y="518"/>
                    <a:pt x="598" y="204"/>
                  </a:cubicBezTo>
                  <a:cubicBezTo>
                    <a:pt x="519" y="141"/>
                    <a:pt x="441" y="110"/>
                    <a:pt x="378" y="63"/>
                  </a:cubicBezTo>
                  <a:cubicBezTo>
                    <a:pt x="317" y="37"/>
                    <a:pt x="251" y="1"/>
                    <a:pt x="1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5" name="Google Shape;2775;p65"/>
          <p:cNvGrpSpPr/>
          <p:nvPr/>
        </p:nvGrpSpPr>
        <p:grpSpPr>
          <a:xfrm>
            <a:off x="3755575" y="1192294"/>
            <a:ext cx="914744" cy="263565"/>
            <a:chOff x="1307975" y="3719975"/>
            <a:chExt cx="879900" cy="253525"/>
          </a:xfrm>
        </p:grpSpPr>
        <p:sp>
          <p:nvSpPr>
            <p:cNvPr id="2776" name="Google Shape;2776;p65"/>
            <p:cNvSpPr/>
            <p:nvPr/>
          </p:nvSpPr>
          <p:spPr>
            <a:xfrm>
              <a:off x="1307975" y="3719975"/>
              <a:ext cx="445475" cy="253525"/>
            </a:xfrm>
            <a:custGeom>
              <a:avLst/>
              <a:gdLst/>
              <a:ahLst/>
              <a:cxnLst/>
              <a:rect l="l" t="t" r="r" b="b"/>
              <a:pathLst>
                <a:path w="17819" h="10141" extrusionOk="0">
                  <a:moveTo>
                    <a:pt x="14512" y="0"/>
                  </a:moveTo>
                  <a:cubicBezTo>
                    <a:pt x="14290" y="0"/>
                    <a:pt x="14062" y="17"/>
                    <a:pt x="13828" y="49"/>
                  </a:cubicBezTo>
                  <a:cubicBezTo>
                    <a:pt x="12571" y="222"/>
                    <a:pt x="11550" y="898"/>
                    <a:pt x="10623" y="1730"/>
                  </a:cubicBezTo>
                  <a:cubicBezTo>
                    <a:pt x="9995" y="2327"/>
                    <a:pt x="9413" y="2987"/>
                    <a:pt x="8895" y="3678"/>
                  </a:cubicBezTo>
                  <a:cubicBezTo>
                    <a:pt x="8361" y="4370"/>
                    <a:pt x="7764" y="4998"/>
                    <a:pt x="7104" y="5564"/>
                  </a:cubicBezTo>
                  <a:cubicBezTo>
                    <a:pt x="6695" y="5894"/>
                    <a:pt x="6224" y="6145"/>
                    <a:pt x="5721" y="6286"/>
                  </a:cubicBezTo>
                  <a:cubicBezTo>
                    <a:pt x="5510" y="6351"/>
                    <a:pt x="5298" y="6381"/>
                    <a:pt x="5090" y="6381"/>
                  </a:cubicBezTo>
                  <a:cubicBezTo>
                    <a:pt x="4180" y="6381"/>
                    <a:pt x="3347" y="5799"/>
                    <a:pt x="3066" y="4904"/>
                  </a:cubicBezTo>
                  <a:cubicBezTo>
                    <a:pt x="2893" y="4417"/>
                    <a:pt x="3050" y="3883"/>
                    <a:pt x="3459" y="3553"/>
                  </a:cubicBezTo>
                  <a:cubicBezTo>
                    <a:pt x="3642" y="3387"/>
                    <a:pt x="3883" y="3299"/>
                    <a:pt x="4126" y="3299"/>
                  </a:cubicBezTo>
                  <a:cubicBezTo>
                    <a:pt x="4321" y="3299"/>
                    <a:pt x="4517" y="3355"/>
                    <a:pt x="4684" y="3474"/>
                  </a:cubicBezTo>
                  <a:cubicBezTo>
                    <a:pt x="5077" y="3663"/>
                    <a:pt x="5281" y="4118"/>
                    <a:pt x="5156" y="4542"/>
                  </a:cubicBezTo>
                  <a:cubicBezTo>
                    <a:pt x="5140" y="4621"/>
                    <a:pt x="5124" y="4715"/>
                    <a:pt x="5109" y="4794"/>
                  </a:cubicBezTo>
                  <a:cubicBezTo>
                    <a:pt x="5085" y="5002"/>
                    <a:pt x="5165" y="5125"/>
                    <a:pt x="5315" y="5125"/>
                  </a:cubicBezTo>
                  <a:cubicBezTo>
                    <a:pt x="5368" y="5125"/>
                    <a:pt x="5431" y="5110"/>
                    <a:pt x="5501" y="5077"/>
                  </a:cubicBezTo>
                  <a:cubicBezTo>
                    <a:pt x="5706" y="4982"/>
                    <a:pt x="5863" y="4825"/>
                    <a:pt x="5988" y="4637"/>
                  </a:cubicBezTo>
                  <a:cubicBezTo>
                    <a:pt x="6727" y="3506"/>
                    <a:pt x="6083" y="1997"/>
                    <a:pt x="4763" y="1746"/>
                  </a:cubicBezTo>
                  <a:cubicBezTo>
                    <a:pt x="4501" y="1687"/>
                    <a:pt x="4243" y="1660"/>
                    <a:pt x="3993" y="1660"/>
                  </a:cubicBezTo>
                  <a:cubicBezTo>
                    <a:pt x="1697" y="1660"/>
                    <a:pt x="0" y="3984"/>
                    <a:pt x="411" y="5925"/>
                  </a:cubicBezTo>
                  <a:cubicBezTo>
                    <a:pt x="741" y="7418"/>
                    <a:pt x="1448" y="8596"/>
                    <a:pt x="2815" y="9350"/>
                  </a:cubicBezTo>
                  <a:cubicBezTo>
                    <a:pt x="3774" y="9873"/>
                    <a:pt x="4854" y="10141"/>
                    <a:pt x="5943" y="10141"/>
                  </a:cubicBezTo>
                  <a:cubicBezTo>
                    <a:pt x="6031" y="10141"/>
                    <a:pt x="6120" y="10139"/>
                    <a:pt x="6208" y="10136"/>
                  </a:cubicBezTo>
                  <a:cubicBezTo>
                    <a:pt x="6617" y="10120"/>
                    <a:pt x="7025" y="10104"/>
                    <a:pt x="7418" y="10073"/>
                  </a:cubicBezTo>
                  <a:cubicBezTo>
                    <a:pt x="9555" y="9790"/>
                    <a:pt x="11597" y="9004"/>
                    <a:pt x="13373" y="7779"/>
                  </a:cubicBezTo>
                  <a:cubicBezTo>
                    <a:pt x="14755" y="6852"/>
                    <a:pt x="16012" y="5784"/>
                    <a:pt x="16939" y="4401"/>
                  </a:cubicBezTo>
                  <a:cubicBezTo>
                    <a:pt x="17269" y="3930"/>
                    <a:pt x="17504" y="3427"/>
                    <a:pt x="17662" y="2877"/>
                  </a:cubicBezTo>
                  <a:cubicBezTo>
                    <a:pt x="17819" y="2421"/>
                    <a:pt x="17724" y="1919"/>
                    <a:pt x="17442" y="1526"/>
                  </a:cubicBezTo>
                  <a:cubicBezTo>
                    <a:pt x="16688" y="468"/>
                    <a:pt x="15690" y="0"/>
                    <a:pt x="14512" y="0"/>
                  </a:cubicBezTo>
                  <a:close/>
                </a:path>
              </a:pathLst>
            </a:custGeom>
            <a:solidFill>
              <a:srgbClr val="A0D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65"/>
            <p:cNvSpPr/>
            <p:nvPr/>
          </p:nvSpPr>
          <p:spPr>
            <a:xfrm>
              <a:off x="1335900" y="3785975"/>
              <a:ext cx="396750" cy="165400"/>
            </a:xfrm>
            <a:custGeom>
              <a:avLst/>
              <a:gdLst/>
              <a:ahLst/>
              <a:cxnLst/>
              <a:rect l="l" t="t" r="r" b="b"/>
              <a:pathLst>
                <a:path w="15870" h="6616" extrusionOk="0">
                  <a:moveTo>
                    <a:pt x="1773" y="1"/>
                  </a:moveTo>
                  <a:cubicBezTo>
                    <a:pt x="1664" y="1"/>
                    <a:pt x="1551" y="107"/>
                    <a:pt x="1462" y="174"/>
                  </a:cubicBezTo>
                  <a:cubicBezTo>
                    <a:pt x="1368" y="253"/>
                    <a:pt x="1274" y="331"/>
                    <a:pt x="1195" y="410"/>
                  </a:cubicBezTo>
                  <a:cubicBezTo>
                    <a:pt x="362" y="1211"/>
                    <a:pt x="1" y="2374"/>
                    <a:pt x="237" y="3489"/>
                  </a:cubicBezTo>
                  <a:cubicBezTo>
                    <a:pt x="504" y="5045"/>
                    <a:pt x="1572" y="6176"/>
                    <a:pt x="3112" y="6490"/>
                  </a:cubicBezTo>
                  <a:cubicBezTo>
                    <a:pt x="3520" y="6569"/>
                    <a:pt x="3960" y="6584"/>
                    <a:pt x="4227" y="6616"/>
                  </a:cubicBezTo>
                  <a:cubicBezTo>
                    <a:pt x="6254" y="6553"/>
                    <a:pt x="8249" y="6003"/>
                    <a:pt x="10040" y="5045"/>
                  </a:cubicBezTo>
                  <a:cubicBezTo>
                    <a:pt x="12208" y="3898"/>
                    <a:pt x="14047" y="2311"/>
                    <a:pt x="15696" y="504"/>
                  </a:cubicBezTo>
                  <a:cubicBezTo>
                    <a:pt x="15743" y="457"/>
                    <a:pt x="15790" y="394"/>
                    <a:pt x="15822" y="347"/>
                  </a:cubicBezTo>
                  <a:cubicBezTo>
                    <a:pt x="15869" y="284"/>
                    <a:pt x="15853" y="206"/>
                    <a:pt x="15806" y="159"/>
                  </a:cubicBezTo>
                  <a:cubicBezTo>
                    <a:pt x="15776" y="128"/>
                    <a:pt x="15732" y="111"/>
                    <a:pt x="15688" y="111"/>
                  </a:cubicBezTo>
                  <a:cubicBezTo>
                    <a:pt x="15664" y="111"/>
                    <a:pt x="15640" y="116"/>
                    <a:pt x="15618" y="127"/>
                  </a:cubicBezTo>
                  <a:cubicBezTo>
                    <a:pt x="15523" y="190"/>
                    <a:pt x="15429" y="269"/>
                    <a:pt x="15351" y="347"/>
                  </a:cubicBezTo>
                  <a:cubicBezTo>
                    <a:pt x="15021" y="677"/>
                    <a:pt x="14722" y="1007"/>
                    <a:pt x="14392" y="1337"/>
                  </a:cubicBezTo>
                  <a:cubicBezTo>
                    <a:pt x="12256" y="3426"/>
                    <a:pt x="9883" y="5092"/>
                    <a:pt x="6945" y="5877"/>
                  </a:cubicBezTo>
                  <a:cubicBezTo>
                    <a:pt x="6103" y="6093"/>
                    <a:pt x="5254" y="6257"/>
                    <a:pt x="4392" y="6257"/>
                  </a:cubicBezTo>
                  <a:cubicBezTo>
                    <a:pt x="4000" y="6257"/>
                    <a:pt x="3604" y="6223"/>
                    <a:pt x="3206" y="6144"/>
                  </a:cubicBezTo>
                  <a:cubicBezTo>
                    <a:pt x="1839" y="5909"/>
                    <a:pt x="1006" y="5045"/>
                    <a:pt x="661" y="3741"/>
                  </a:cubicBezTo>
                  <a:cubicBezTo>
                    <a:pt x="315" y="2437"/>
                    <a:pt x="629" y="1321"/>
                    <a:pt x="1682" y="441"/>
                  </a:cubicBezTo>
                  <a:cubicBezTo>
                    <a:pt x="1808" y="347"/>
                    <a:pt x="2059" y="269"/>
                    <a:pt x="1902" y="64"/>
                  </a:cubicBezTo>
                  <a:cubicBezTo>
                    <a:pt x="1861" y="19"/>
                    <a:pt x="1817" y="1"/>
                    <a:pt x="17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65"/>
            <p:cNvSpPr/>
            <p:nvPr/>
          </p:nvSpPr>
          <p:spPr>
            <a:xfrm>
              <a:off x="1403475" y="3753075"/>
              <a:ext cx="317375" cy="153175"/>
            </a:xfrm>
            <a:custGeom>
              <a:avLst/>
              <a:gdLst/>
              <a:ahLst/>
              <a:cxnLst/>
              <a:rect l="l" t="t" r="r" b="b"/>
              <a:pathLst>
                <a:path w="12695" h="6127" extrusionOk="0">
                  <a:moveTo>
                    <a:pt x="12082" y="1"/>
                  </a:moveTo>
                  <a:cubicBezTo>
                    <a:pt x="11913" y="1"/>
                    <a:pt x="11744" y="17"/>
                    <a:pt x="11579" y="45"/>
                  </a:cubicBezTo>
                  <a:cubicBezTo>
                    <a:pt x="10448" y="281"/>
                    <a:pt x="9364" y="752"/>
                    <a:pt x="8437" y="1443"/>
                  </a:cubicBezTo>
                  <a:cubicBezTo>
                    <a:pt x="7667" y="1993"/>
                    <a:pt x="6929" y="2606"/>
                    <a:pt x="6237" y="3266"/>
                  </a:cubicBezTo>
                  <a:cubicBezTo>
                    <a:pt x="5373" y="4067"/>
                    <a:pt x="4415" y="4742"/>
                    <a:pt x="3362" y="5292"/>
                  </a:cubicBezTo>
                  <a:cubicBezTo>
                    <a:pt x="2760" y="5593"/>
                    <a:pt x="2145" y="5773"/>
                    <a:pt x="1509" y="5773"/>
                  </a:cubicBezTo>
                  <a:cubicBezTo>
                    <a:pt x="1149" y="5773"/>
                    <a:pt x="783" y="5716"/>
                    <a:pt x="409" y="5591"/>
                  </a:cubicBezTo>
                  <a:cubicBezTo>
                    <a:pt x="346" y="5559"/>
                    <a:pt x="283" y="5544"/>
                    <a:pt x="205" y="5528"/>
                  </a:cubicBezTo>
                  <a:cubicBezTo>
                    <a:pt x="192" y="5525"/>
                    <a:pt x="179" y="5524"/>
                    <a:pt x="166" y="5524"/>
                  </a:cubicBezTo>
                  <a:cubicBezTo>
                    <a:pt x="102" y="5524"/>
                    <a:pt x="42" y="5559"/>
                    <a:pt x="16" y="5638"/>
                  </a:cubicBezTo>
                  <a:cubicBezTo>
                    <a:pt x="0" y="5716"/>
                    <a:pt x="32" y="5779"/>
                    <a:pt x="95" y="5811"/>
                  </a:cubicBezTo>
                  <a:cubicBezTo>
                    <a:pt x="236" y="5889"/>
                    <a:pt x="377" y="5936"/>
                    <a:pt x="519" y="5984"/>
                  </a:cubicBezTo>
                  <a:cubicBezTo>
                    <a:pt x="852" y="6082"/>
                    <a:pt x="1181" y="6126"/>
                    <a:pt x="1505" y="6126"/>
                  </a:cubicBezTo>
                  <a:cubicBezTo>
                    <a:pt x="2219" y="6126"/>
                    <a:pt x="2907" y="5910"/>
                    <a:pt x="3567" y="5575"/>
                  </a:cubicBezTo>
                  <a:cubicBezTo>
                    <a:pt x="4666" y="5009"/>
                    <a:pt x="5672" y="4287"/>
                    <a:pt x="6552" y="3454"/>
                  </a:cubicBezTo>
                  <a:cubicBezTo>
                    <a:pt x="7212" y="2826"/>
                    <a:pt x="7919" y="2260"/>
                    <a:pt x="8641" y="1726"/>
                  </a:cubicBezTo>
                  <a:cubicBezTo>
                    <a:pt x="9427" y="1160"/>
                    <a:pt x="10307" y="736"/>
                    <a:pt x="11249" y="485"/>
                  </a:cubicBezTo>
                  <a:cubicBezTo>
                    <a:pt x="11532" y="406"/>
                    <a:pt x="11831" y="375"/>
                    <a:pt x="12129" y="359"/>
                  </a:cubicBezTo>
                  <a:lnTo>
                    <a:pt x="12396" y="391"/>
                  </a:lnTo>
                  <a:cubicBezTo>
                    <a:pt x="12421" y="394"/>
                    <a:pt x="12445" y="395"/>
                    <a:pt x="12470" y="395"/>
                  </a:cubicBezTo>
                  <a:cubicBezTo>
                    <a:pt x="12572" y="395"/>
                    <a:pt x="12666" y="363"/>
                    <a:pt x="12679" y="249"/>
                  </a:cubicBezTo>
                  <a:cubicBezTo>
                    <a:pt x="12695" y="108"/>
                    <a:pt x="12553" y="61"/>
                    <a:pt x="12443" y="29"/>
                  </a:cubicBezTo>
                  <a:cubicBezTo>
                    <a:pt x="12325" y="9"/>
                    <a:pt x="12204" y="1"/>
                    <a:pt x="120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65"/>
            <p:cNvSpPr/>
            <p:nvPr/>
          </p:nvSpPr>
          <p:spPr>
            <a:xfrm>
              <a:off x="1497350" y="3782425"/>
              <a:ext cx="203075" cy="132025"/>
            </a:xfrm>
            <a:custGeom>
              <a:avLst/>
              <a:gdLst/>
              <a:ahLst/>
              <a:cxnLst/>
              <a:rect l="l" t="t" r="r" b="b"/>
              <a:pathLst>
                <a:path w="8123" h="5281" extrusionOk="0">
                  <a:moveTo>
                    <a:pt x="7860" y="0"/>
                  </a:moveTo>
                  <a:cubicBezTo>
                    <a:pt x="7762" y="0"/>
                    <a:pt x="7650" y="92"/>
                    <a:pt x="7557" y="143"/>
                  </a:cubicBezTo>
                  <a:cubicBezTo>
                    <a:pt x="7023" y="442"/>
                    <a:pt x="6520" y="788"/>
                    <a:pt x="6049" y="1165"/>
                  </a:cubicBezTo>
                  <a:cubicBezTo>
                    <a:pt x="4886" y="2092"/>
                    <a:pt x="3755" y="3034"/>
                    <a:pt x="2530" y="3851"/>
                  </a:cubicBezTo>
                  <a:cubicBezTo>
                    <a:pt x="1870" y="4291"/>
                    <a:pt x="1178" y="4637"/>
                    <a:pt x="440" y="4888"/>
                  </a:cubicBezTo>
                  <a:cubicBezTo>
                    <a:pt x="330" y="4920"/>
                    <a:pt x="236" y="4951"/>
                    <a:pt x="142" y="4982"/>
                  </a:cubicBezTo>
                  <a:cubicBezTo>
                    <a:pt x="47" y="4998"/>
                    <a:pt x="0" y="5092"/>
                    <a:pt x="16" y="5171"/>
                  </a:cubicBezTo>
                  <a:cubicBezTo>
                    <a:pt x="47" y="5281"/>
                    <a:pt x="142" y="5281"/>
                    <a:pt x="189" y="5281"/>
                  </a:cubicBezTo>
                  <a:cubicBezTo>
                    <a:pt x="362" y="5281"/>
                    <a:pt x="519" y="5249"/>
                    <a:pt x="660" y="5187"/>
                  </a:cubicBezTo>
                  <a:cubicBezTo>
                    <a:pt x="1414" y="4920"/>
                    <a:pt x="2137" y="4558"/>
                    <a:pt x="2797" y="4103"/>
                  </a:cubicBezTo>
                  <a:cubicBezTo>
                    <a:pt x="3598" y="3568"/>
                    <a:pt x="4352" y="2956"/>
                    <a:pt x="5106" y="2359"/>
                  </a:cubicBezTo>
                  <a:cubicBezTo>
                    <a:pt x="5970" y="1699"/>
                    <a:pt x="6772" y="960"/>
                    <a:pt x="7730" y="442"/>
                  </a:cubicBezTo>
                  <a:cubicBezTo>
                    <a:pt x="7871" y="363"/>
                    <a:pt x="8123" y="285"/>
                    <a:pt x="7997" y="96"/>
                  </a:cubicBezTo>
                  <a:cubicBezTo>
                    <a:pt x="7959" y="26"/>
                    <a:pt x="7912" y="0"/>
                    <a:pt x="78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65"/>
            <p:cNvSpPr/>
            <p:nvPr/>
          </p:nvSpPr>
          <p:spPr>
            <a:xfrm>
              <a:off x="1742825" y="3720225"/>
              <a:ext cx="445050" cy="253275"/>
            </a:xfrm>
            <a:custGeom>
              <a:avLst/>
              <a:gdLst/>
              <a:ahLst/>
              <a:cxnLst/>
              <a:rect l="l" t="t" r="r" b="b"/>
              <a:pathLst>
                <a:path w="17802" h="10131" extrusionOk="0">
                  <a:moveTo>
                    <a:pt x="3284" y="1"/>
                  </a:moveTo>
                  <a:cubicBezTo>
                    <a:pt x="2112" y="1"/>
                    <a:pt x="1111" y="478"/>
                    <a:pt x="362" y="1516"/>
                  </a:cubicBezTo>
                  <a:cubicBezTo>
                    <a:pt x="79" y="1909"/>
                    <a:pt x="0" y="2411"/>
                    <a:pt x="142" y="2883"/>
                  </a:cubicBezTo>
                  <a:cubicBezTo>
                    <a:pt x="299" y="3417"/>
                    <a:pt x="535" y="3935"/>
                    <a:pt x="865" y="4391"/>
                  </a:cubicBezTo>
                  <a:cubicBezTo>
                    <a:pt x="1807" y="5789"/>
                    <a:pt x="3064" y="6858"/>
                    <a:pt x="4431" y="7769"/>
                  </a:cubicBezTo>
                  <a:cubicBezTo>
                    <a:pt x="6206" y="8994"/>
                    <a:pt x="8249" y="9780"/>
                    <a:pt x="10385" y="10063"/>
                  </a:cubicBezTo>
                  <a:cubicBezTo>
                    <a:pt x="10778" y="10094"/>
                    <a:pt x="11187" y="10110"/>
                    <a:pt x="11595" y="10126"/>
                  </a:cubicBezTo>
                  <a:cubicBezTo>
                    <a:pt x="11684" y="10129"/>
                    <a:pt x="11772" y="10131"/>
                    <a:pt x="11861" y="10131"/>
                  </a:cubicBezTo>
                  <a:cubicBezTo>
                    <a:pt x="12950" y="10131"/>
                    <a:pt x="14030" y="9863"/>
                    <a:pt x="14989" y="9340"/>
                  </a:cubicBezTo>
                  <a:cubicBezTo>
                    <a:pt x="16356" y="8586"/>
                    <a:pt x="17063" y="7408"/>
                    <a:pt x="17377" y="5915"/>
                  </a:cubicBezTo>
                  <a:cubicBezTo>
                    <a:pt x="17802" y="3974"/>
                    <a:pt x="16106" y="1650"/>
                    <a:pt x="13810" y="1650"/>
                  </a:cubicBezTo>
                  <a:cubicBezTo>
                    <a:pt x="13560" y="1650"/>
                    <a:pt x="13303" y="1677"/>
                    <a:pt x="13041" y="1736"/>
                  </a:cubicBezTo>
                  <a:cubicBezTo>
                    <a:pt x="11721" y="1987"/>
                    <a:pt x="11077" y="3496"/>
                    <a:pt x="11815" y="4627"/>
                  </a:cubicBezTo>
                  <a:cubicBezTo>
                    <a:pt x="11925" y="4815"/>
                    <a:pt x="12098" y="4972"/>
                    <a:pt x="12302" y="5067"/>
                  </a:cubicBezTo>
                  <a:cubicBezTo>
                    <a:pt x="12372" y="5100"/>
                    <a:pt x="12435" y="5115"/>
                    <a:pt x="12489" y="5115"/>
                  </a:cubicBezTo>
                  <a:cubicBezTo>
                    <a:pt x="12639" y="5115"/>
                    <a:pt x="12718" y="4992"/>
                    <a:pt x="12695" y="4784"/>
                  </a:cubicBezTo>
                  <a:cubicBezTo>
                    <a:pt x="12679" y="4705"/>
                    <a:pt x="12648" y="4611"/>
                    <a:pt x="12632" y="4532"/>
                  </a:cubicBezTo>
                  <a:cubicBezTo>
                    <a:pt x="12506" y="4108"/>
                    <a:pt x="12711" y="3653"/>
                    <a:pt x="13119" y="3464"/>
                  </a:cubicBezTo>
                  <a:cubicBezTo>
                    <a:pt x="13287" y="3345"/>
                    <a:pt x="13479" y="3289"/>
                    <a:pt x="13672" y="3289"/>
                  </a:cubicBezTo>
                  <a:cubicBezTo>
                    <a:pt x="13912" y="3289"/>
                    <a:pt x="14153" y="3377"/>
                    <a:pt x="14345" y="3543"/>
                  </a:cubicBezTo>
                  <a:cubicBezTo>
                    <a:pt x="14753" y="3873"/>
                    <a:pt x="14910" y="4407"/>
                    <a:pt x="14737" y="4894"/>
                  </a:cubicBezTo>
                  <a:cubicBezTo>
                    <a:pt x="14440" y="5799"/>
                    <a:pt x="13600" y="6374"/>
                    <a:pt x="12690" y="6374"/>
                  </a:cubicBezTo>
                  <a:cubicBezTo>
                    <a:pt x="12494" y="6374"/>
                    <a:pt x="12295" y="6348"/>
                    <a:pt x="12098" y="6292"/>
                  </a:cubicBezTo>
                  <a:cubicBezTo>
                    <a:pt x="11595" y="6151"/>
                    <a:pt x="11108" y="5899"/>
                    <a:pt x="10715" y="5554"/>
                  </a:cubicBezTo>
                  <a:cubicBezTo>
                    <a:pt x="10040" y="4988"/>
                    <a:pt x="9443" y="4360"/>
                    <a:pt x="8924" y="3668"/>
                  </a:cubicBezTo>
                  <a:cubicBezTo>
                    <a:pt x="8390" y="2977"/>
                    <a:pt x="7825" y="2333"/>
                    <a:pt x="7196" y="1736"/>
                  </a:cubicBezTo>
                  <a:cubicBezTo>
                    <a:pt x="6269" y="903"/>
                    <a:pt x="5232" y="228"/>
                    <a:pt x="3991" y="55"/>
                  </a:cubicBezTo>
                  <a:cubicBezTo>
                    <a:pt x="3749" y="19"/>
                    <a:pt x="3513" y="1"/>
                    <a:pt x="3284" y="1"/>
                  </a:cubicBezTo>
                  <a:close/>
                </a:path>
              </a:pathLst>
            </a:custGeom>
            <a:solidFill>
              <a:srgbClr val="A0D4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65"/>
            <p:cNvSpPr/>
            <p:nvPr/>
          </p:nvSpPr>
          <p:spPr>
            <a:xfrm>
              <a:off x="1763650" y="3785975"/>
              <a:ext cx="396325" cy="165400"/>
            </a:xfrm>
            <a:custGeom>
              <a:avLst/>
              <a:gdLst/>
              <a:ahLst/>
              <a:cxnLst/>
              <a:rect l="l" t="t" r="r" b="b"/>
              <a:pathLst>
                <a:path w="15853" h="6616" extrusionOk="0">
                  <a:moveTo>
                    <a:pt x="14078" y="1"/>
                  </a:moveTo>
                  <a:cubicBezTo>
                    <a:pt x="14035" y="1"/>
                    <a:pt x="13992" y="19"/>
                    <a:pt x="13951" y="64"/>
                  </a:cubicBezTo>
                  <a:cubicBezTo>
                    <a:pt x="13794" y="269"/>
                    <a:pt x="14046" y="347"/>
                    <a:pt x="14156" y="441"/>
                  </a:cubicBezTo>
                  <a:cubicBezTo>
                    <a:pt x="15224" y="1321"/>
                    <a:pt x="15538" y="2437"/>
                    <a:pt x="15193" y="3741"/>
                  </a:cubicBezTo>
                  <a:cubicBezTo>
                    <a:pt x="14847" y="5045"/>
                    <a:pt x="14014" y="5909"/>
                    <a:pt x="12632" y="6144"/>
                  </a:cubicBezTo>
                  <a:cubicBezTo>
                    <a:pt x="12238" y="6223"/>
                    <a:pt x="11846" y="6257"/>
                    <a:pt x="11456" y="6257"/>
                  </a:cubicBezTo>
                  <a:cubicBezTo>
                    <a:pt x="10599" y="6257"/>
                    <a:pt x="9750" y="6093"/>
                    <a:pt x="8908" y="5877"/>
                  </a:cubicBezTo>
                  <a:cubicBezTo>
                    <a:pt x="5986" y="5092"/>
                    <a:pt x="3598" y="3426"/>
                    <a:pt x="1461" y="1337"/>
                  </a:cubicBezTo>
                  <a:cubicBezTo>
                    <a:pt x="1147" y="1023"/>
                    <a:pt x="833" y="677"/>
                    <a:pt x="503" y="363"/>
                  </a:cubicBezTo>
                  <a:cubicBezTo>
                    <a:pt x="424" y="269"/>
                    <a:pt x="330" y="190"/>
                    <a:pt x="236" y="127"/>
                  </a:cubicBezTo>
                  <a:cubicBezTo>
                    <a:pt x="214" y="116"/>
                    <a:pt x="189" y="111"/>
                    <a:pt x="165" y="111"/>
                  </a:cubicBezTo>
                  <a:cubicBezTo>
                    <a:pt x="121" y="111"/>
                    <a:pt x="78" y="128"/>
                    <a:pt x="47" y="159"/>
                  </a:cubicBezTo>
                  <a:cubicBezTo>
                    <a:pt x="0" y="206"/>
                    <a:pt x="0" y="284"/>
                    <a:pt x="32" y="347"/>
                  </a:cubicBezTo>
                  <a:cubicBezTo>
                    <a:pt x="79" y="394"/>
                    <a:pt x="110" y="457"/>
                    <a:pt x="157" y="504"/>
                  </a:cubicBezTo>
                  <a:cubicBezTo>
                    <a:pt x="1807" y="2311"/>
                    <a:pt x="3645" y="3898"/>
                    <a:pt x="5829" y="5045"/>
                  </a:cubicBezTo>
                  <a:cubicBezTo>
                    <a:pt x="7604" y="6003"/>
                    <a:pt x="9600" y="6537"/>
                    <a:pt x="11626" y="6616"/>
                  </a:cubicBezTo>
                  <a:cubicBezTo>
                    <a:pt x="11893" y="6584"/>
                    <a:pt x="12318" y="6569"/>
                    <a:pt x="12742" y="6490"/>
                  </a:cubicBezTo>
                  <a:cubicBezTo>
                    <a:pt x="14281" y="6176"/>
                    <a:pt x="15350" y="5045"/>
                    <a:pt x="15617" y="3489"/>
                  </a:cubicBezTo>
                  <a:cubicBezTo>
                    <a:pt x="15852" y="2374"/>
                    <a:pt x="15491" y="1211"/>
                    <a:pt x="14658" y="410"/>
                  </a:cubicBezTo>
                  <a:cubicBezTo>
                    <a:pt x="14580" y="331"/>
                    <a:pt x="14486" y="253"/>
                    <a:pt x="14391" y="174"/>
                  </a:cubicBezTo>
                  <a:cubicBezTo>
                    <a:pt x="14291" y="107"/>
                    <a:pt x="14183" y="1"/>
                    <a:pt x="140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65"/>
            <p:cNvSpPr/>
            <p:nvPr/>
          </p:nvSpPr>
          <p:spPr>
            <a:xfrm>
              <a:off x="1775025" y="3753075"/>
              <a:ext cx="317400" cy="153175"/>
            </a:xfrm>
            <a:custGeom>
              <a:avLst/>
              <a:gdLst/>
              <a:ahLst/>
              <a:cxnLst/>
              <a:rect l="l" t="t" r="r" b="b"/>
              <a:pathLst>
                <a:path w="12696" h="6127" extrusionOk="0">
                  <a:moveTo>
                    <a:pt x="613" y="1"/>
                  </a:moveTo>
                  <a:cubicBezTo>
                    <a:pt x="492" y="1"/>
                    <a:pt x="371" y="9"/>
                    <a:pt x="252" y="29"/>
                  </a:cubicBezTo>
                  <a:cubicBezTo>
                    <a:pt x="126" y="61"/>
                    <a:pt x="1" y="108"/>
                    <a:pt x="1" y="249"/>
                  </a:cubicBezTo>
                  <a:cubicBezTo>
                    <a:pt x="13" y="363"/>
                    <a:pt x="108" y="395"/>
                    <a:pt x="210" y="395"/>
                  </a:cubicBezTo>
                  <a:cubicBezTo>
                    <a:pt x="234" y="395"/>
                    <a:pt x="259" y="394"/>
                    <a:pt x="284" y="391"/>
                  </a:cubicBezTo>
                  <a:lnTo>
                    <a:pt x="566" y="359"/>
                  </a:lnTo>
                  <a:cubicBezTo>
                    <a:pt x="849" y="375"/>
                    <a:pt x="1148" y="406"/>
                    <a:pt x="1446" y="485"/>
                  </a:cubicBezTo>
                  <a:cubicBezTo>
                    <a:pt x="2373" y="736"/>
                    <a:pt x="3269" y="1160"/>
                    <a:pt x="4054" y="1726"/>
                  </a:cubicBezTo>
                  <a:cubicBezTo>
                    <a:pt x="4777" y="2260"/>
                    <a:pt x="5468" y="2826"/>
                    <a:pt x="6128" y="3454"/>
                  </a:cubicBezTo>
                  <a:cubicBezTo>
                    <a:pt x="7024" y="4287"/>
                    <a:pt x="8029" y="5009"/>
                    <a:pt x="9113" y="5575"/>
                  </a:cubicBezTo>
                  <a:cubicBezTo>
                    <a:pt x="9783" y="5910"/>
                    <a:pt x="10468" y="6126"/>
                    <a:pt x="11183" y="6126"/>
                  </a:cubicBezTo>
                  <a:cubicBezTo>
                    <a:pt x="11508" y="6126"/>
                    <a:pt x="11838" y="6082"/>
                    <a:pt x="12177" y="5984"/>
                  </a:cubicBezTo>
                  <a:cubicBezTo>
                    <a:pt x="12318" y="5936"/>
                    <a:pt x="12460" y="5889"/>
                    <a:pt x="12601" y="5811"/>
                  </a:cubicBezTo>
                  <a:cubicBezTo>
                    <a:pt x="12664" y="5779"/>
                    <a:pt x="12695" y="5716"/>
                    <a:pt x="12679" y="5638"/>
                  </a:cubicBezTo>
                  <a:cubicBezTo>
                    <a:pt x="12653" y="5559"/>
                    <a:pt x="12594" y="5524"/>
                    <a:pt x="12520" y="5524"/>
                  </a:cubicBezTo>
                  <a:cubicBezTo>
                    <a:pt x="12505" y="5524"/>
                    <a:pt x="12491" y="5525"/>
                    <a:pt x="12475" y="5528"/>
                  </a:cubicBezTo>
                  <a:cubicBezTo>
                    <a:pt x="12412" y="5544"/>
                    <a:pt x="12350" y="5559"/>
                    <a:pt x="12287" y="5591"/>
                  </a:cubicBezTo>
                  <a:cubicBezTo>
                    <a:pt x="11912" y="5716"/>
                    <a:pt x="11544" y="5773"/>
                    <a:pt x="11182" y="5773"/>
                  </a:cubicBezTo>
                  <a:cubicBezTo>
                    <a:pt x="10541" y="5773"/>
                    <a:pt x="9920" y="5593"/>
                    <a:pt x="9317" y="5292"/>
                  </a:cubicBezTo>
                  <a:cubicBezTo>
                    <a:pt x="8280" y="4742"/>
                    <a:pt x="7306" y="4067"/>
                    <a:pt x="6458" y="3266"/>
                  </a:cubicBezTo>
                  <a:cubicBezTo>
                    <a:pt x="5751" y="2606"/>
                    <a:pt x="5028" y="1993"/>
                    <a:pt x="4258" y="1443"/>
                  </a:cubicBezTo>
                  <a:cubicBezTo>
                    <a:pt x="3316" y="752"/>
                    <a:pt x="2247" y="281"/>
                    <a:pt x="1116" y="45"/>
                  </a:cubicBezTo>
                  <a:cubicBezTo>
                    <a:pt x="952" y="17"/>
                    <a:pt x="782" y="1"/>
                    <a:pt x="6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65"/>
            <p:cNvSpPr/>
            <p:nvPr/>
          </p:nvSpPr>
          <p:spPr>
            <a:xfrm>
              <a:off x="1795450" y="3782425"/>
              <a:ext cx="203100" cy="132025"/>
            </a:xfrm>
            <a:custGeom>
              <a:avLst/>
              <a:gdLst/>
              <a:ahLst/>
              <a:cxnLst/>
              <a:rect l="l" t="t" r="r" b="b"/>
              <a:pathLst>
                <a:path w="8124" h="5281" extrusionOk="0">
                  <a:moveTo>
                    <a:pt x="259" y="0"/>
                  </a:moveTo>
                  <a:cubicBezTo>
                    <a:pt x="205" y="0"/>
                    <a:pt x="154" y="26"/>
                    <a:pt x="111" y="96"/>
                  </a:cubicBezTo>
                  <a:cubicBezTo>
                    <a:pt x="1" y="285"/>
                    <a:pt x="252" y="363"/>
                    <a:pt x="378" y="442"/>
                  </a:cubicBezTo>
                  <a:cubicBezTo>
                    <a:pt x="1352" y="960"/>
                    <a:pt x="2153" y="1699"/>
                    <a:pt x="3002" y="2359"/>
                  </a:cubicBezTo>
                  <a:cubicBezTo>
                    <a:pt x="3771" y="2956"/>
                    <a:pt x="4525" y="3568"/>
                    <a:pt x="5327" y="4103"/>
                  </a:cubicBezTo>
                  <a:cubicBezTo>
                    <a:pt x="5987" y="4558"/>
                    <a:pt x="6709" y="4920"/>
                    <a:pt x="7463" y="5187"/>
                  </a:cubicBezTo>
                  <a:cubicBezTo>
                    <a:pt x="7605" y="5249"/>
                    <a:pt x="7762" y="5281"/>
                    <a:pt x="7919" y="5281"/>
                  </a:cubicBezTo>
                  <a:cubicBezTo>
                    <a:pt x="7982" y="5281"/>
                    <a:pt x="8076" y="5281"/>
                    <a:pt x="8092" y="5171"/>
                  </a:cubicBezTo>
                  <a:cubicBezTo>
                    <a:pt x="8123" y="5092"/>
                    <a:pt x="8060" y="4998"/>
                    <a:pt x="7982" y="4982"/>
                  </a:cubicBezTo>
                  <a:cubicBezTo>
                    <a:pt x="7888" y="4951"/>
                    <a:pt x="7778" y="4920"/>
                    <a:pt x="7683" y="4888"/>
                  </a:cubicBezTo>
                  <a:cubicBezTo>
                    <a:pt x="6945" y="4637"/>
                    <a:pt x="6238" y="4291"/>
                    <a:pt x="5594" y="3851"/>
                  </a:cubicBezTo>
                  <a:cubicBezTo>
                    <a:pt x="4368" y="3034"/>
                    <a:pt x="3237" y="2092"/>
                    <a:pt x="2075" y="1165"/>
                  </a:cubicBezTo>
                  <a:cubicBezTo>
                    <a:pt x="1603" y="788"/>
                    <a:pt x="1101" y="442"/>
                    <a:pt x="566" y="143"/>
                  </a:cubicBezTo>
                  <a:cubicBezTo>
                    <a:pt x="474" y="92"/>
                    <a:pt x="361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4" name="Google Shape;2784;p65"/>
          <p:cNvGrpSpPr/>
          <p:nvPr/>
        </p:nvGrpSpPr>
        <p:grpSpPr>
          <a:xfrm>
            <a:off x="3787954" y="2264125"/>
            <a:ext cx="849060" cy="402284"/>
            <a:chOff x="2412100" y="3982000"/>
            <a:chExt cx="761625" cy="360825"/>
          </a:xfrm>
        </p:grpSpPr>
        <p:sp>
          <p:nvSpPr>
            <p:cNvPr id="2785" name="Google Shape;2785;p65"/>
            <p:cNvSpPr/>
            <p:nvPr/>
          </p:nvSpPr>
          <p:spPr>
            <a:xfrm>
              <a:off x="2412100" y="3982000"/>
              <a:ext cx="385725" cy="360825"/>
            </a:xfrm>
            <a:custGeom>
              <a:avLst/>
              <a:gdLst/>
              <a:ahLst/>
              <a:cxnLst/>
              <a:rect l="l" t="t" r="r" b="b"/>
              <a:pathLst>
                <a:path w="15429" h="14433" extrusionOk="0">
                  <a:moveTo>
                    <a:pt x="8722" y="1"/>
                  </a:moveTo>
                  <a:cubicBezTo>
                    <a:pt x="8226" y="1"/>
                    <a:pt x="7733" y="52"/>
                    <a:pt x="7244" y="189"/>
                  </a:cubicBezTo>
                  <a:cubicBezTo>
                    <a:pt x="4557" y="911"/>
                    <a:pt x="2530" y="2498"/>
                    <a:pt x="1305" y="5012"/>
                  </a:cubicBezTo>
                  <a:cubicBezTo>
                    <a:pt x="472" y="6740"/>
                    <a:pt x="127" y="8594"/>
                    <a:pt x="48" y="10495"/>
                  </a:cubicBezTo>
                  <a:cubicBezTo>
                    <a:pt x="1" y="11453"/>
                    <a:pt x="158" y="12396"/>
                    <a:pt x="488" y="13307"/>
                  </a:cubicBezTo>
                  <a:cubicBezTo>
                    <a:pt x="598" y="13637"/>
                    <a:pt x="786" y="13951"/>
                    <a:pt x="1022" y="14218"/>
                  </a:cubicBezTo>
                  <a:cubicBezTo>
                    <a:pt x="1139" y="14363"/>
                    <a:pt x="1302" y="14433"/>
                    <a:pt x="1463" y="14433"/>
                  </a:cubicBezTo>
                  <a:cubicBezTo>
                    <a:pt x="1667" y="14433"/>
                    <a:pt x="1868" y="14320"/>
                    <a:pt x="1965" y="14108"/>
                  </a:cubicBezTo>
                  <a:cubicBezTo>
                    <a:pt x="2043" y="13999"/>
                    <a:pt x="2090" y="13873"/>
                    <a:pt x="2138" y="13747"/>
                  </a:cubicBezTo>
                  <a:cubicBezTo>
                    <a:pt x="2232" y="13386"/>
                    <a:pt x="2326" y="13024"/>
                    <a:pt x="2436" y="12663"/>
                  </a:cubicBezTo>
                  <a:cubicBezTo>
                    <a:pt x="2593" y="11909"/>
                    <a:pt x="2876" y="11186"/>
                    <a:pt x="3253" y="10526"/>
                  </a:cubicBezTo>
                  <a:cubicBezTo>
                    <a:pt x="3787" y="9647"/>
                    <a:pt x="4557" y="8940"/>
                    <a:pt x="5453" y="8437"/>
                  </a:cubicBezTo>
                  <a:cubicBezTo>
                    <a:pt x="6631" y="7746"/>
                    <a:pt x="7919" y="7321"/>
                    <a:pt x="9192" y="6850"/>
                  </a:cubicBezTo>
                  <a:cubicBezTo>
                    <a:pt x="10621" y="6379"/>
                    <a:pt x="11957" y="5672"/>
                    <a:pt x="13167" y="4792"/>
                  </a:cubicBezTo>
                  <a:cubicBezTo>
                    <a:pt x="13889" y="4274"/>
                    <a:pt x="14502" y="3629"/>
                    <a:pt x="14989" y="2891"/>
                  </a:cubicBezTo>
                  <a:cubicBezTo>
                    <a:pt x="15288" y="2451"/>
                    <a:pt x="15429" y="1917"/>
                    <a:pt x="15398" y="1398"/>
                  </a:cubicBezTo>
                  <a:cubicBezTo>
                    <a:pt x="15382" y="1163"/>
                    <a:pt x="15335" y="1068"/>
                    <a:pt x="15099" y="1021"/>
                  </a:cubicBezTo>
                  <a:cubicBezTo>
                    <a:pt x="13575" y="644"/>
                    <a:pt x="12035" y="362"/>
                    <a:pt x="10496" y="157"/>
                  </a:cubicBezTo>
                  <a:cubicBezTo>
                    <a:pt x="9900" y="72"/>
                    <a:pt x="9309" y="1"/>
                    <a:pt x="8722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65"/>
            <p:cNvSpPr/>
            <p:nvPr/>
          </p:nvSpPr>
          <p:spPr>
            <a:xfrm>
              <a:off x="2430175" y="4016050"/>
              <a:ext cx="328000" cy="268825"/>
            </a:xfrm>
            <a:custGeom>
              <a:avLst/>
              <a:gdLst/>
              <a:ahLst/>
              <a:cxnLst/>
              <a:rect l="l" t="t" r="r" b="b"/>
              <a:pathLst>
                <a:path w="13120" h="10753" extrusionOk="0">
                  <a:moveTo>
                    <a:pt x="8611" y="1"/>
                  </a:moveTo>
                  <a:cubicBezTo>
                    <a:pt x="8208" y="1"/>
                    <a:pt x="7807" y="31"/>
                    <a:pt x="7416" y="84"/>
                  </a:cubicBezTo>
                  <a:cubicBezTo>
                    <a:pt x="5295" y="335"/>
                    <a:pt x="3583" y="1278"/>
                    <a:pt x="2357" y="3069"/>
                  </a:cubicBezTo>
                  <a:cubicBezTo>
                    <a:pt x="1320" y="4561"/>
                    <a:pt x="598" y="6258"/>
                    <a:pt x="221" y="8049"/>
                  </a:cubicBezTo>
                  <a:cubicBezTo>
                    <a:pt x="95" y="8834"/>
                    <a:pt x="16" y="9620"/>
                    <a:pt x="1" y="10421"/>
                  </a:cubicBezTo>
                  <a:cubicBezTo>
                    <a:pt x="1" y="10547"/>
                    <a:pt x="1" y="10736"/>
                    <a:pt x="173" y="10751"/>
                  </a:cubicBezTo>
                  <a:cubicBezTo>
                    <a:pt x="181" y="10752"/>
                    <a:pt x="189" y="10752"/>
                    <a:pt x="197" y="10752"/>
                  </a:cubicBezTo>
                  <a:cubicBezTo>
                    <a:pt x="378" y="10752"/>
                    <a:pt x="378" y="10572"/>
                    <a:pt x="378" y="10421"/>
                  </a:cubicBezTo>
                  <a:lnTo>
                    <a:pt x="378" y="10217"/>
                  </a:lnTo>
                  <a:cubicBezTo>
                    <a:pt x="393" y="9777"/>
                    <a:pt x="393" y="9337"/>
                    <a:pt x="440" y="8897"/>
                  </a:cubicBezTo>
                  <a:cubicBezTo>
                    <a:pt x="708" y="6761"/>
                    <a:pt x="1540" y="4844"/>
                    <a:pt x="2781" y="3100"/>
                  </a:cubicBezTo>
                  <a:cubicBezTo>
                    <a:pt x="3583" y="1953"/>
                    <a:pt x="4730" y="1120"/>
                    <a:pt x="6065" y="728"/>
                  </a:cubicBezTo>
                  <a:cubicBezTo>
                    <a:pt x="6889" y="460"/>
                    <a:pt x="7732" y="367"/>
                    <a:pt x="8577" y="367"/>
                  </a:cubicBezTo>
                  <a:cubicBezTo>
                    <a:pt x="9070" y="367"/>
                    <a:pt x="9564" y="399"/>
                    <a:pt x="10056" y="445"/>
                  </a:cubicBezTo>
                  <a:cubicBezTo>
                    <a:pt x="10841" y="508"/>
                    <a:pt x="11611" y="586"/>
                    <a:pt x="12396" y="586"/>
                  </a:cubicBezTo>
                  <a:cubicBezTo>
                    <a:pt x="12601" y="586"/>
                    <a:pt x="12805" y="555"/>
                    <a:pt x="13009" y="492"/>
                  </a:cubicBezTo>
                  <a:cubicBezTo>
                    <a:pt x="13072" y="476"/>
                    <a:pt x="13119" y="398"/>
                    <a:pt x="13103" y="335"/>
                  </a:cubicBezTo>
                  <a:cubicBezTo>
                    <a:pt x="13088" y="256"/>
                    <a:pt x="13041" y="209"/>
                    <a:pt x="12962" y="209"/>
                  </a:cubicBezTo>
                  <a:cubicBezTo>
                    <a:pt x="12907" y="201"/>
                    <a:pt x="12848" y="197"/>
                    <a:pt x="12789" y="197"/>
                  </a:cubicBezTo>
                  <a:cubicBezTo>
                    <a:pt x="12730" y="197"/>
                    <a:pt x="12671" y="201"/>
                    <a:pt x="12616" y="209"/>
                  </a:cubicBezTo>
                  <a:cubicBezTo>
                    <a:pt x="12451" y="217"/>
                    <a:pt x="12287" y="221"/>
                    <a:pt x="12124" y="221"/>
                  </a:cubicBezTo>
                  <a:cubicBezTo>
                    <a:pt x="11961" y="221"/>
                    <a:pt x="11799" y="217"/>
                    <a:pt x="11642" y="209"/>
                  </a:cubicBezTo>
                  <a:cubicBezTo>
                    <a:pt x="10653" y="162"/>
                    <a:pt x="9679" y="5"/>
                    <a:pt x="8862" y="5"/>
                  </a:cubicBezTo>
                  <a:cubicBezTo>
                    <a:pt x="8778" y="2"/>
                    <a:pt x="8694" y="1"/>
                    <a:pt x="86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65"/>
            <p:cNvSpPr/>
            <p:nvPr/>
          </p:nvSpPr>
          <p:spPr>
            <a:xfrm>
              <a:off x="2485550" y="4042325"/>
              <a:ext cx="286750" cy="179275"/>
            </a:xfrm>
            <a:custGeom>
              <a:avLst/>
              <a:gdLst/>
              <a:ahLst/>
              <a:cxnLst/>
              <a:rect l="l" t="t" r="r" b="b"/>
              <a:pathLst>
                <a:path w="11470" h="7171" extrusionOk="0">
                  <a:moveTo>
                    <a:pt x="11261" y="0"/>
                  </a:moveTo>
                  <a:cubicBezTo>
                    <a:pt x="11207" y="0"/>
                    <a:pt x="11155" y="32"/>
                    <a:pt x="11108" y="69"/>
                  </a:cubicBezTo>
                  <a:cubicBezTo>
                    <a:pt x="11061" y="117"/>
                    <a:pt x="11014" y="164"/>
                    <a:pt x="10967" y="211"/>
                  </a:cubicBezTo>
                  <a:cubicBezTo>
                    <a:pt x="10543" y="635"/>
                    <a:pt x="10056" y="996"/>
                    <a:pt x="9553" y="1295"/>
                  </a:cubicBezTo>
                  <a:cubicBezTo>
                    <a:pt x="8453" y="1955"/>
                    <a:pt x="7322" y="2520"/>
                    <a:pt x="6144" y="3007"/>
                  </a:cubicBezTo>
                  <a:cubicBezTo>
                    <a:pt x="4965" y="3463"/>
                    <a:pt x="3819" y="3997"/>
                    <a:pt x="2719" y="4578"/>
                  </a:cubicBezTo>
                  <a:cubicBezTo>
                    <a:pt x="1729" y="5128"/>
                    <a:pt x="865" y="5867"/>
                    <a:pt x="158" y="6747"/>
                  </a:cubicBezTo>
                  <a:cubicBezTo>
                    <a:pt x="95" y="6809"/>
                    <a:pt x="1" y="6888"/>
                    <a:pt x="1" y="6998"/>
                  </a:cubicBezTo>
                  <a:cubicBezTo>
                    <a:pt x="1" y="7092"/>
                    <a:pt x="64" y="7171"/>
                    <a:pt x="158" y="7171"/>
                  </a:cubicBezTo>
                  <a:cubicBezTo>
                    <a:pt x="299" y="7139"/>
                    <a:pt x="378" y="7029"/>
                    <a:pt x="456" y="6935"/>
                  </a:cubicBezTo>
                  <a:cubicBezTo>
                    <a:pt x="959" y="6322"/>
                    <a:pt x="1540" y="5788"/>
                    <a:pt x="2169" y="5333"/>
                  </a:cubicBezTo>
                  <a:cubicBezTo>
                    <a:pt x="3159" y="4704"/>
                    <a:pt x="4196" y="4170"/>
                    <a:pt x="5295" y="3746"/>
                  </a:cubicBezTo>
                  <a:cubicBezTo>
                    <a:pt x="6521" y="3259"/>
                    <a:pt x="7731" y="2693"/>
                    <a:pt x="8909" y="2080"/>
                  </a:cubicBezTo>
                  <a:cubicBezTo>
                    <a:pt x="9663" y="1703"/>
                    <a:pt x="10370" y="1216"/>
                    <a:pt x="11014" y="651"/>
                  </a:cubicBezTo>
                  <a:cubicBezTo>
                    <a:pt x="11124" y="541"/>
                    <a:pt x="11234" y="447"/>
                    <a:pt x="11344" y="321"/>
                  </a:cubicBezTo>
                  <a:cubicBezTo>
                    <a:pt x="11407" y="258"/>
                    <a:pt x="11470" y="164"/>
                    <a:pt x="11376" y="54"/>
                  </a:cubicBezTo>
                  <a:cubicBezTo>
                    <a:pt x="11337" y="15"/>
                    <a:pt x="11299" y="0"/>
                    <a:pt x="112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65"/>
            <p:cNvSpPr/>
            <p:nvPr/>
          </p:nvSpPr>
          <p:spPr>
            <a:xfrm>
              <a:off x="2455325" y="4049100"/>
              <a:ext cx="247075" cy="174075"/>
            </a:xfrm>
            <a:custGeom>
              <a:avLst/>
              <a:gdLst/>
              <a:ahLst/>
              <a:cxnLst/>
              <a:rect l="l" t="t" r="r" b="b"/>
              <a:pathLst>
                <a:path w="9883" h="6963" extrusionOk="0">
                  <a:moveTo>
                    <a:pt x="9761" y="0"/>
                  </a:moveTo>
                  <a:cubicBezTo>
                    <a:pt x="9754" y="0"/>
                    <a:pt x="9747" y="1"/>
                    <a:pt x="9741" y="3"/>
                  </a:cubicBezTo>
                  <a:cubicBezTo>
                    <a:pt x="9662" y="3"/>
                    <a:pt x="9599" y="18"/>
                    <a:pt x="9537" y="34"/>
                  </a:cubicBezTo>
                  <a:cubicBezTo>
                    <a:pt x="8405" y="474"/>
                    <a:pt x="7211" y="725"/>
                    <a:pt x="6080" y="1087"/>
                  </a:cubicBezTo>
                  <a:cubicBezTo>
                    <a:pt x="4949" y="1464"/>
                    <a:pt x="3849" y="1919"/>
                    <a:pt x="2938" y="2721"/>
                  </a:cubicBezTo>
                  <a:cubicBezTo>
                    <a:pt x="2184" y="3381"/>
                    <a:pt x="1493" y="4119"/>
                    <a:pt x="911" y="4936"/>
                  </a:cubicBezTo>
                  <a:cubicBezTo>
                    <a:pt x="534" y="5407"/>
                    <a:pt x="267" y="5941"/>
                    <a:pt x="79" y="6507"/>
                  </a:cubicBezTo>
                  <a:cubicBezTo>
                    <a:pt x="47" y="6601"/>
                    <a:pt x="32" y="6696"/>
                    <a:pt x="16" y="6806"/>
                  </a:cubicBezTo>
                  <a:cubicBezTo>
                    <a:pt x="0" y="6900"/>
                    <a:pt x="79" y="6947"/>
                    <a:pt x="173" y="6963"/>
                  </a:cubicBezTo>
                  <a:cubicBezTo>
                    <a:pt x="283" y="6947"/>
                    <a:pt x="330" y="6853"/>
                    <a:pt x="361" y="6758"/>
                  </a:cubicBezTo>
                  <a:cubicBezTo>
                    <a:pt x="424" y="6460"/>
                    <a:pt x="550" y="6177"/>
                    <a:pt x="691" y="5910"/>
                  </a:cubicBezTo>
                  <a:cubicBezTo>
                    <a:pt x="1870" y="4025"/>
                    <a:pt x="3331" y="2438"/>
                    <a:pt x="5483" y="1668"/>
                  </a:cubicBezTo>
                  <a:cubicBezTo>
                    <a:pt x="5955" y="1495"/>
                    <a:pt x="6442" y="1338"/>
                    <a:pt x="6944" y="1197"/>
                  </a:cubicBezTo>
                  <a:cubicBezTo>
                    <a:pt x="7793" y="977"/>
                    <a:pt x="8641" y="741"/>
                    <a:pt x="9474" y="427"/>
                  </a:cubicBezTo>
                  <a:cubicBezTo>
                    <a:pt x="9615" y="395"/>
                    <a:pt x="9725" y="333"/>
                    <a:pt x="9835" y="254"/>
                  </a:cubicBezTo>
                  <a:cubicBezTo>
                    <a:pt x="9867" y="223"/>
                    <a:pt x="9882" y="160"/>
                    <a:pt x="9882" y="113"/>
                  </a:cubicBezTo>
                  <a:cubicBezTo>
                    <a:pt x="9868" y="56"/>
                    <a:pt x="9816" y="0"/>
                    <a:pt x="9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65"/>
            <p:cNvSpPr/>
            <p:nvPr/>
          </p:nvSpPr>
          <p:spPr>
            <a:xfrm>
              <a:off x="2787600" y="3982000"/>
              <a:ext cx="386125" cy="360675"/>
            </a:xfrm>
            <a:custGeom>
              <a:avLst/>
              <a:gdLst/>
              <a:ahLst/>
              <a:cxnLst/>
              <a:rect l="l" t="t" r="r" b="b"/>
              <a:pathLst>
                <a:path w="15445" h="14427" extrusionOk="0">
                  <a:moveTo>
                    <a:pt x="6724" y="1"/>
                  </a:moveTo>
                  <a:cubicBezTo>
                    <a:pt x="6140" y="1"/>
                    <a:pt x="5552" y="72"/>
                    <a:pt x="4965" y="157"/>
                  </a:cubicBezTo>
                  <a:cubicBezTo>
                    <a:pt x="3410" y="362"/>
                    <a:pt x="1854" y="644"/>
                    <a:pt x="346" y="1021"/>
                  </a:cubicBezTo>
                  <a:cubicBezTo>
                    <a:pt x="110" y="1068"/>
                    <a:pt x="48" y="1163"/>
                    <a:pt x="32" y="1398"/>
                  </a:cubicBezTo>
                  <a:cubicBezTo>
                    <a:pt x="1" y="1917"/>
                    <a:pt x="158" y="2451"/>
                    <a:pt x="456" y="2891"/>
                  </a:cubicBezTo>
                  <a:cubicBezTo>
                    <a:pt x="927" y="3629"/>
                    <a:pt x="1556" y="4274"/>
                    <a:pt x="2279" y="4792"/>
                  </a:cubicBezTo>
                  <a:cubicBezTo>
                    <a:pt x="3488" y="5672"/>
                    <a:pt x="4824" y="6363"/>
                    <a:pt x="6253" y="6850"/>
                  </a:cubicBezTo>
                  <a:cubicBezTo>
                    <a:pt x="7526" y="7321"/>
                    <a:pt x="8814" y="7746"/>
                    <a:pt x="9993" y="8437"/>
                  </a:cubicBezTo>
                  <a:cubicBezTo>
                    <a:pt x="10888" y="8940"/>
                    <a:pt x="11658" y="9647"/>
                    <a:pt x="12192" y="10511"/>
                  </a:cubicBezTo>
                  <a:cubicBezTo>
                    <a:pt x="12569" y="11186"/>
                    <a:pt x="12852" y="11909"/>
                    <a:pt x="13025" y="12647"/>
                  </a:cubicBezTo>
                  <a:cubicBezTo>
                    <a:pt x="13119" y="13009"/>
                    <a:pt x="13213" y="13370"/>
                    <a:pt x="13323" y="13731"/>
                  </a:cubicBezTo>
                  <a:cubicBezTo>
                    <a:pt x="13355" y="13873"/>
                    <a:pt x="13402" y="13999"/>
                    <a:pt x="13480" y="14108"/>
                  </a:cubicBezTo>
                  <a:cubicBezTo>
                    <a:pt x="13577" y="14318"/>
                    <a:pt x="13775" y="14426"/>
                    <a:pt x="13978" y="14426"/>
                  </a:cubicBezTo>
                  <a:cubicBezTo>
                    <a:pt x="14140" y="14426"/>
                    <a:pt x="14305" y="14358"/>
                    <a:pt x="14423" y="14218"/>
                  </a:cubicBezTo>
                  <a:cubicBezTo>
                    <a:pt x="14659" y="13951"/>
                    <a:pt x="14847" y="13637"/>
                    <a:pt x="14957" y="13292"/>
                  </a:cubicBezTo>
                  <a:cubicBezTo>
                    <a:pt x="15287" y="12396"/>
                    <a:pt x="15444" y="11453"/>
                    <a:pt x="15413" y="10495"/>
                  </a:cubicBezTo>
                  <a:cubicBezTo>
                    <a:pt x="15319" y="8594"/>
                    <a:pt x="14973" y="6740"/>
                    <a:pt x="14140" y="5012"/>
                  </a:cubicBezTo>
                  <a:cubicBezTo>
                    <a:pt x="12915" y="2498"/>
                    <a:pt x="10888" y="911"/>
                    <a:pt x="8202" y="189"/>
                  </a:cubicBezTo>
                  <a:cubicBezTo>
                    <a:pt x="7712" y="52"/>
                    <a:pt x="7219" y="1"/>
                    <a:pt x="6724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65"/>
            <p:cNvSpPr/>
            <p:nvPr/>
          </p:nvSpPr>
          <p:spPr>
            <a:xfrm>
              <a:off x="2828050" y="4016050"/>
              <a:ext cx="328000" cy="268825"/>
            </a:xfrm>
            <a:custGeom>
              <a:avLst/>
              <a:gdLst/>
              <a:ahLst/>
              <a:cxnLst/>
              <a:rect l="l" t="t" r="r" b="b"/>
              <a:pathLst>
                <a:path w="13120" h="10753" extrusionOk="0">
                  <a:moveTo>
                    <a:pt x="4508" y="1"/>
                  </a:moveTo>
                  <a:cubicBezTo>
                    <a:pt x="4425" y="1"/>
                    <a:pt x="4342" y="2"/>
                    <a:pt x="4258" y="5"/>
                  </a:cubicBezTo>
                  <a:cubicBezTo>
                    <a:pt x="3441" y="5"/>
                    <a:pt x="2452" y="162"/>
                    <a:pt x="1478" y="209"/>
                  </a:cubicBezTo>
                  <a:cubicBezTo>
                    <a:pt x="1313" y="217"/>
                    <a:pt x="1152" y="221"/>
                    <a:pt x="991" y="221"/>
                  </a:cubicBezTo>
                  <a:cubicBezTo>
                    <a:pt x="829" y="221"/>
                    <a:pt x="668" y="217"/>
                    <a:pt x="503" y="209"/>
                  </a:cubicBezTo>
                  <a:cubicBezTo>
                    <a:pt x="441" y="201"/>
                    <a:pt x="382" y="197"/>
                    <a:pt x="323" y="197"/>
                  </a:cubicBezTo>
                  <a:cubicBezTo>
                    <a:pt x="264" y="197"/>
                    <a:pt x="205" y="201"/>
                    <a:pt x="142" y="209"/>
                  </a:cubicBezTo>
                  <a:cubicBezTo>
                    <a:pt x="79" y="209"/>
                    <a:pt x="16" y="256"/>
                    <a:pt x="16" y="335"/>
                  </a:cubicBezTo>
                  <a:cubicBezTo>
                    <a:pt x="1" y="398"/>
                    <a:pt x="48" y="476"/>
                    <a:pt x="111" y="492"/>
                  </a:cubicBezTo>
                  <a:cubicBezTo>
                    <a:pt x="315" y="555"/>
                    <a:pt x="503" y="586"/>
                    <a:pt x="708" y="586"/>
                  </a:cubicBezTo>
                  <a:cubicBezTo>
                    <a:pt x="1493" y="586"/>
                    <a:pt x="2279" y="508"/>
                    <a:pt x="3049" y="445"/>
                  </a:cubicBezTo>
                  <a:cubicBezTo>
                    <a:pt x="3546" y="399"/>
                    <a:pt x="4041" y="367"/>
                    <a:pt x="4534" y="367"/>
                  </a:cubicBezTo>
                  <a:cubicBezTo>
                    <a:pt x="5379" y="367"/>
                    <a:pt x="6215" y="460"/>
                    <a:pt x="7039" y="728"/>
                  </a:cubicBezTo>
                  <a:cubicBezTo>
                    <a:pt x="8375" y="1120"/>
                    <a:pt x="9537" y="1953"/>
                    <a:pt x="10339" y="3100"/>
                  </a:cubicBezTo>
                  <a:cubicBezTo>
                    <a:pt x="11564" y="4844"/>
                    <a:pt x="12397" y="6761"/>
                    <a:pt x="12664" y="8897"/>
                  </a:cubicBezTo>
                  <a:cubicBezTo>
                    <a:pt x="12711" y="9337"/>
                    <a:pt x="12742" y="9777"/>
                    <a:pt x="12742" y="10217"/>
                  </a:cubicBezTo>
                  <a:lnTo>
                    <a:pt x="12742" y="10421"/>
                  </a:lnTo>
                  <a:cubicBezTo>
                    <a:pt x="12742" y="10572"/>
                    <a:pt x="12742" y="10752"/>
                    <a:pt x="12923" y="10752"/>
                  </a:cubicBezTo>
                  <a:cubicBezTo>
                    <a:pt x="12931" y="10752"/>
                    <a:pt x="12938" y="10752"/>
                    <a:pt x="12947" y="10751"/>
                  </a:cubicBezTo>
                  <a:cubicBezTo>
                    <a:pt x="13119" y="10736"/>
                    <a:pt x="13119" y="10547"/>
                    <a:pt x="13104" y="10421"/>
                  </a:cubicBezTo>
                  <a:cubicBezTo>
                    <a:pt x="13104" y="9620"/>
                    <a:pt x="13025" y="8834"/>
                    <a:pt x="12899" y="8049"/>
                  </a:cubicBezTo>
                  <a:cubicBezTo>
                    <a:pt x="12522" y="6258"/>
                    <a:pt x="11800" y="4561"/>
                    <a:pt x="10747" y="3069"/>
                  </a:cubicBezTo>
                  <a:cubicBezTo>
                    <a:pt x="9537" y="1278"/>
                    <a:pt x="7809" y="335"/>
                    <a:pt x="5688" y="84"/>
                  </a:cubicBezTo>
                  <a:cubicBezTo>
                    <a:pt x="5298" y="31"/>
                    <a:pt x="4907" y="1"/>
                    <a:pt x="45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65"/>
            <p:cNvSpPr/>
            <p:nvPr/>
          </p:nvSpPr>
          <p:spPr>
            <a:xfrm>
              <a:off x="2813925" y="4042325"/>
              <a:ext cx="287125" cy="179275"/>
            </a:xfrm>
            <a:custGeom>
              <a:avLst/>
              <a:gdLst/>
              <a:ahLst/>
              <a:cxnLst/>
              <a:rect l="l" t="t" r="r" b="b"/>
              <a:pathLst>
                <a:path w="11485" h="7171" extrusionOk="0">
                  <a:moveTo>
                    <a:pt x="194" y="0"/>
                  </a:moveTo>
                  <a:cubicBezTo>
                    <a:pt x="155" y="0"/>
                    <a:pt x="117" y="15"/>
                    <a:pt x="79" y="54"/>
                  </a:cubicBezTo>
                  <a:cubicBezTo>
                    <a:pt x="0" y="164"/>
                    <a:pt x="63" y="258"/>
                    <a:pt x="126" y="321"/>
                  </a:cubicBezTo>
                  <a:cubicBezTo>
                    <a:pt x="236" y="447"/>
                    <a:pt x="330" y="541"/>
                    <a:pt x="456" y="651"/>
                  </a:cubicBezTo>
                  <a:cubicBezTo>
                    <a:pt x="1084" y="1216"/>
                    <a:pt x="1791" y="1703"/>
                    <a:pt x="2561" y="2080"/>
                  </a:cubicBezTo>
                  <a:cubicBezTo>
                    <a:pt x="3724" y="2693"/>
                    <a:pt x="4933" y="3243"/>
                    <a:pt x="6159" y="3730"/>
                  </a:cubicBezTo>
                  <a:cubicBezTo>
                    <a:pt x="7259" y="4154"/>
                    <a:pt x="8311" y="4688"/>
                    <a:pt x="9301" y="5333"/>
                  </a:cubicBezTo>
                  <a:cubicBezTo>
                    <a:pt x="9929" y="5788"/>
                    <a:pt x="10511" y="6322"/>
                    <a:pt x="11013" y="6919"/>
                  </a:cubicBezTo>
                  <a:cubicBezTo>
                    <a:pt x="11092" y="7029"/>
                    <a:pt x="11171" y="7139"/>
                    <a:pt x="11312" y="7171"/>
                  </a:cubicBezTo>
                  <a:cubicBezTo>
                    <a:pt x="11406" y="7171"/>
                    <a:pt x="11485" y="7077"/>
                    <a:pt x="11469" y="6998"/>
                  </a:cubicBezTo>
                  <a:cubicBezTo>
                    <a:pt x="11469" y="6872"/>
                    <a:pt x="11375" y="6809"/>
                    <a:pt x="11312" y="6731"/>
                  </a:cubicBezTo>
                  <a:cubicBezTo>
                    <a:pt x="10605" y="5867"/>
                    <a:pt x="9741" y="5128"/>
                    <a:pt x="8751" y="4578"/>
                  </a:cubicBezTo>
                  <a:cubicBezTo>
                    <a:pt x="7651" y="3950"/>
                    <a:pt x="6489" y="3494"/>
                    <a:pt x="5326" y="3007"/>
                  </a:cubicBezTo>
                  <a:cubicBezTo>
                    <a:pt x="4148" y="2520"/>
                    <a:pt x="3017" y="1939"/>
                    <a:pt x="1917" y="1295"/>
                  </a:cubicBezTo>
                  <a:cubicBezTo>
                    <a:pt x="1398" y="996"/>
                    <a:pt x="927" y="635"/>
                    <a:pt x="503" y="211"/>
                  </a:cubicBezTo>
                  <a:cubicBezTo>
                    <a:pt x="456" y="164"/>
                    <a:pt x="409" y="117"/>
                    <a:pt x="361" y="69"/>
                  </a:cubicBezTo>
                  <a:cubicBezTo>
                    <a:pt x="306" y="32"/>
                    <a:pt x="250" y="0"/>
                    <a:pt x="1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65"/>
            <p:cNvSpPr/>
            <p:nvPr/>
          </p:nvSpPr>
          <p:spPr>
            <a:xfrm>
              <a:off x="2883425" y="4049100"/>
              <a:ext cx="247100" cy="174075"/>
            </a:xfrm>
            <a:custGeom>
              <a:avLst/>
              <a:gdLst/>
              <a:ahLst/>
              <a:cxnLst/>
              <a:rect l="l" t="t" r="r" b="b"/>
              <a:pathLst>
                <a:path w="9884" h="6963" extrusionOk="0">
                  <a:moveTo>
                    <a:pt x="123" y="0"/>
                  </a:moveTo>
                  <a:cubicBezTo>
                    <a:pt x="67" y="0"/>
                    <a:pt x="15" y="56"/>
                    <a:pt x="1" y="113"/>
                  </a:cubicBezTo>
                  <a:cubicBezTo>
                    <a:pt x="1" y="160"/>
                    <a:pt x="17" y="223"/>
                    <a:pt x="48" y="254"/>
                  </a:cubicBezTo>
                  <a:cubicBezTo>
                    <a:pt x="158" y="348"/>
                    <a:pt x="284" y="395"/>
                    <a:pt x="409" y="427"/>
                  </a:cubicBezTo>
                  <a:cubicBezTo>
                    <a:pt x="1242" y="741"/>
                    <a:pt x="2091" y="977"/>
                    <a:pt x="2939" y="1197"/>
                  </a:cubicBezTo>
                  <a:cubicBezTo>
                    <a:pt x="3442" y="1338"/>
                    <a:pt x="3929" y="1495"/>
                    <a:pt x="4400" y="1668"/>
                  </a:cubicBezTo>
                  <a:cubicBezTo>
                    <a:pt x="6568" y="2438"/>
                    <a:pt x="8014" y="4025"/>
                    <a:pt x="9192" y="5910"/>
                  </a:cubicBezTo>
                  <a:cubicBezTo>
                    <a:pt x="9333" y="6177"/>
                    <a:pt x="9459" y="6460"/>
                    <a:pt x="9522" y="6758"/>
                  </a:cubicBezTo>
                  <a:cubicBezTo>
                    <a:pt x="9553" y="6853"/>
                    <a:pt x="9600" y="6947"/>
                    <a:pt x="9726" y="6963"/>
                  </a:cubicBezTo>
                  <a:cubicBezTo>
                    <a:pt x="9820" y="6947"/>
                    <a:pt x="9883" y="6900"/>
                    <a:pt x="9883" y="6806"/>
                  </a:cubicBezTo>
                  <a:cubicBezTo>
                    <a:pt x="9867" y="6696"/>
                    <a:pt x="9836" y="6601"/>
                    <a:pt x="9820" y="6507"/>
                  </a:cubicBezTo>
                  <a:cubicBezTo>
                    <a:pt x="9632" y="5941"/>
                    <a:pt x="9349" y="5407"/>
                    <a:pt x="8988" y="4936"/>
                  </a:cubicBezTo>
                  <a:cubicBezTo>
                    <a:pt x="8391" y="4119"/>
                    <a:pt x="7715" y="3381"/>
                    <a:pt x="6961" y="2721"/>
                  </a:cubicBezTo>
                  <a:cubicBezTo>
                    <a:pt x="6034" y="1919"/>
                    <a:pt x="4950" y="1464"/>
                    <a:pt x="3803" y="1087"/>
                  </a:cubicBezTo>
                  <a:cubicBezTo>
                    <a:pt x="2672" y="725"/>
                    <a:pt x="1478" y="474"/>
                    <a:pt x="347" y="34"/>
                  </a:cubicBezTo>
                  <a:cubicBezTo>
                    <a:pt x="284" y="18"/>
                    <a:pt x="221" y="3"/>
                    <a:pt x="142" y="3"/>
                  </a:cubicBezTo>
                  <a:cubicBezTo>
                    <a:pt x="136" y="1"/>
                    <a:pt x="129" y="0"/>
                    <a:pt x="1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93" name="Google Shape;2793;p65"/>
          <p:cNvGrpSpPr/>
          <p:nvPr/>
        </p:nvGrpSpPr>
        <p:grpSpPr>
          <a:xfrm>
            <a:off x="3755569" y="1797232"/>
            <a:ext cx="914721" cy="230004"/>
            <a:chOff x="2383050" y="3732525"/>
            <a:chExt cx="820525" cy="206300"/>
          </a:xfrm>
        </p:grpSpPr>
        <p:sp>
          <p:nvSpPr>
            <p:cNvPr id="2794" name="Google Shape;2794;p65"/>
            <p:cNvSpPr/>
            <p:nvPr/>
          </p:nvSpPr>
          <p:spPr>
            <a:xfrm>
              <a:off x="2383050" y="3732525"/>
              <a:ext cx="412725" cy="206300"/>
            </a:xfrm>
            <a:custGeom>
              <a:avLst/>
              <a:gdLst/>
              <a:ahLst/>
              <a:cxnLst/>
              <a:rect l="l" t="t" r="r" b="b"/>
              <a:pathLst>
                <a:path w="16509" h="8252" extrusionOk="0">
                  <a:moveTo>
                    <a:pt x="12531" y="1"/>
                  </a:moveTo>
                  <a:cubicBezTo>
                    <a:pt x="12381" y="1"/>
                    <a:pt x="12231" y="12"/>
                    <a:pt x="12082" y="34"/>
                  </a:cubicBezTo>
                  <a:cubicBezTo>
                    <a:pt x="11186" y="176"/>
                    <a:pt x="10322" y="490"/>
                    <a:pt x="9553" y="961"/>
                  </a:cubicBezTo>
                  <a:cubicBezTo>
                    <a:pt x="8311" y="1731"/>
                    <a:pt x="7149" y="2626"/>
                    <a:pt x="6065" y="3601"/>
                  </a:cubicBezTo>
                  <a:cubicBezTo>
                    <a:pt x="4494" y="4999"/>
                    <a:pt x="2765" y="6193"/>
                    <a:pt x="896" y="7135"/>
                  </a:cubicBezTo>
                  <a:cubicBezTo>
                    <a:pt x="660" y="7261"/>
                    <a:pt x="440" y="7387"/>
                    <a:pt x="236" y="7528"/>
                  </a:cubicBezTo>
                  <a:cubicBezTo>
                    <a:pt x="79" y="7607"/>
                    <a:pt x="0" y="7795"/>
                    <a:pt x="47" y="7968"/>
                  </a:cubicBezTo>
                  <a:cubicBezTo>
                    <a:pt x="95" y="8125"/>
                    <a:pt x="252" y="8235"/>
                    <a:pt x="440" y="8235"/>
                  </a:cubicBezTo>
                  <a:cubicBezTo>
                    <a:pt x="495" y="8239"/>
                    <a:pt x="550" y="8241"/>
                    <a:pt x="605" y="8241"/>
                  </a:cubicBezTo>
                  <a:cubicBezTo>
                    <a:pt x="770" y="8241"/>
                    <a:pt x="935" y="8223"/>
                    <a:pt x="1100" y="8188"/>
                  </a:cubicBezTo>
                  <a:cubicBezTo>
                    <a:pt x="2310" y="7952"/>
                    <a:pt x="3504" y="7575"/>
                    <a:pt x="4619" y="7026"/>
                  </a:cubicBezTo>
                  <a:cubicBezTo>
                    <a:pt x="4761" y="6931"/>
                    <a:pt x="4949" y="6868"/>
                    <a:pt x="5122" y="6853"/>
                  </a:cubicBezTo>
                  <a:lnTo>
                    <a:pt x="5122" y="6853"/>
                  </a:lnTo>
                  <a:lnTo>
                    <a:pt x="4761" y="7245"/>
                  </a:lnTo>
                  <a:cubicBezTo>
                    <a:pt x="4588" y="7403"/>
                    <a:pt x="4446" y="7607"/>
                    <a:pt x="4352" y="7827"/>
                  </a:cubicBezTo>
                  <a:cubicBezTo>
                    <a:pt x="4262" y="8083"/>
                    <a:pt x="4373" y="8252"/>
                    <a:pt x="4632" y="8252"/>
                  </a:cubicBezTo>
                  <a:cubicBezTo>
                    <a:pt x="4643" y="8252"/>
                    <a:pt x="4655" y="8252"/>
                    <a:pt x="4666" y="8251"/>
                  </a:cubicBezTo>
                  <a:cubicBezTo>
                    <a:pt x="4792" y="8235"/>
                    <a:pt x="4933" y="8204"/>
                    <a:pt x="5059" y="8157"/>
                  </a:cubicBezTo>
                  <a:cubicBezTo>
                    <a:pt x="5405" y="8031"/>
                    <a:pt x="5750" y="7874"/>
                    <a:pt x="6065" y="7685"/>
                  </a:cubicBezTo>
                  <a:cubicBezTo>
                    <a:pt x="6960" y="7151"/>
                    <a:pt x="7809" y="6586"/>
                    <a:pt x="8641" y="5973"/>
                  </a:cubicBezTo>
                  <a:lnTo>
                    <a:pt x="8641" y="5973"/>
                  </a:lnTo>
                  <a:cubicBezTo>
                    <a:pt x="8516" y="6209"/>
                    <a:pt x="8421" y="6444"/>
                    <a:pt x="8327" y="6680"/>
                  </a:cubicBezTo>
                  <a:cubicBezTo>
                    <a:pt x="8209" y="7125"/>
                    <a:pt x="8408" y="7406"/>
                    <a:pt x="8786" y="7406"/>
                  </a:cubicBezTo>
                  <a:cubicBezTo>
                    <a:pt x="8862" y="7406"/>
                    <a:pt x="8945" y="7395"/>
                    <a:pt x="9034" y="7371"/>
                  </a:cubicBezTo>
                  <a:cubicBezTo>
                    <a:pt x="9348" y="7277"/>
                    <a:pt x="9631" y="7120"/>
                    <a:pt x="9898" y="6931"/>
                  </a:cubicBezTo>
                  <a:cubicBezTo>
                    <a:pt x="10621" y="6429"/>
                    <a:pt x="11186" y="5769"/>
                    <a:pt x="11783" y="5140"/>
                  </a:cubicBezTo>
                  <a:cubicBezTo>
                    <a:pt x="12616" y="4276"/>
                    <a:pt x="13637" y="3632"/>
                    <a:pt x="14784" y="3286"/>
                  </a:cubicBezTo>
                  <a:cubicBezTo>
                    <a:pt x="15130" y="3151"/>
                    <a:pt x="15485" y="3083"/>
                    <a:pt x="15843" y="3083"/>
                  </a:cubicBezTo>
                  <a:cubicBezTo>
                    <a:pt x="15940" y="3083"/>
                    <a:pt x="16038" y="3088"/>
                    <a:pt x="16135" y="3098"/>
                  </a:cubicBezTo>
                  <a:cubicBezTo>
                    <a:pt x="16193" y="3106"/>
                    <a:pt x="16242" y="3110"/>
                    <a:pt x="16284" y="3110"/>
                  </a:cubicBezTo>
                  <a:cubicBezTo>
                    <a:pt x="16482" y="3110"/>
                    <a:pt x="16509" y="3012"/>
                    <a:pt x="16418" y="2752"/>
                  </a:cubicBezTo>
                  <a:cubicBezTo>
                    <a:pt x="16387" y="2674"/>
                    <a:pt x="16355" y="2595"/>
                    <a:pt x="16308" y="2517"/>
                  </a:cubicBezTo>
                  <a:cubicBezTo>
                    <a:pt x="15727" y="1448"/>
                    <a:pt x="14784" y="615"/>
                    <a:pt x="13637" y="191"/>
                  </a:cubicBezTo>
                  <a:cubicBezTo>
                    <a:pt x="13279" y="68"/>
                    <a:pt x="12904" y="1"/>
                    <a:pt x="12531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65"/>
            <p:cNvSpPr/>
            <p:nvPr/>
          </p:nvSpPr>
          <p:spPr>
            <a:xfrm>
              <a:off x="2458850" y="3756850"/>
              <a:ext cx="282425" cy="143000"/>
            </a:xfrm>
            <a:custGeom>
              <a:avLst/>
              <a:gdLst/>
              <a:ahLst/>
              <a:cxnLst/>
              <a:rect l="l" t="t" r="r" b="b"/>
              <a:pathLst>
                <a:path w="11297" h="5720" extrusionOk="0">
                  <a:moveTo>
                    <a:pt x="10425" y="1"/>
                  </a:moveTo>
                  <a:cubicBezTo>
                    <a:pt x="10391" y="1"/>
                    <a:pt x="10357" y="2"/>
                    <a:pt x="10323" y="4"/>
                  </a:cubicBezTo>
                  <a:cubicBezTo>
                    <a:pt x="9820" y="4"/>
                    <a:pt x="9317" y="82"/>
                    <a:pt x="8846" y="208"/>
                  </a:cubicBezTo>
                  <a:cubicBezTo>
                    <a:pt x="7495" y="601"/>
                    <a:pt x="6222" y="1182"/>
                    <a:pt x="5044" y="1936"/>
                  </a:cubicBezTo>
                  <a:cubicBezTo>
                    <a:pt x="3394" y="2957"/>
                    <a:pt x="1839" y="4120"/>
                    <a:pt x="268" y="5251"/>
                  </a:cubicBezTo>
                  <a:cubicBezTo>
                    <a:pt x="189" y="5314"/>
                    <a:pt x="110" y="5377"/>
                    <a:pt x="48" y="5456"/>
                  </a:cubicBezTo>
                  <a:cubicBezTo>
                    <a:pt x="0" y="5518"/>
                    <a:pt x="16" y="5628"/>
                    <a:pt x="95" y="5675"/>
                  </a:cubicBezTo>
                  <a:cubicBezTo>
                    <a:pt x="122" y="5703"/>
                    <a:pt x="160" y="5720"/>
                    <a:pt x="200" y="5720"/>
                  </a:cubicBezTo>
                  <a:cubicBezTo>
                    <a:pt x="228" y="5720"/>
                    <a:pt x="257" y="5711"/>
                    <a:pt x="283" y="5691"/>
                  </a:cubicBezTo>
                  <a:cubicBezTo>
                    <a:pt x="330" y="5660"/>
                    <a:pt x="378" y="5597"/>
                    <a:pt x="440" y="5565"/>
                  </a:cubicBezTo>
                  <a:cubicBezTo>
                    <a:pt x="1650" y="4686"/>
                    <a:pt x="2844" y="3790"/>
                    <a:pt x="4085" y="2957"/>
                  </a:cubicBezTo>
                  <a:cubicBezTo>
                    <a:pt x="5484" y="2031"/>
                    <a:pt x="6913" y="1182"/>
                    <a:pt x="8516" y="664"/>
                  </a:cubicBezTo>
                  <a:cubicBezTo>
                    <a:pt x="9043" y="498"/>
                    <a:pt x="9576" y="333"/>
                    <a:pt x="10126" y="333"/>
                  </a:cubicBezTo>
                  <a:cubicBezTo>
                    <a:pt x="10412" y="333"/>
                    <a:pt x="10702" y="378"/>
                    <a:pt x="10998" y="491"/>
                  </a:cubicBezTo>
                  <a:cubicBezTo>
                    <a:pt x="11023" y="501"/>
                    <a:pt x="11049" y="506"/>
                    <a:pt x="11075" y="506"/>
                  </a:cubicBezTo>
                  <a:cubicBezTo>
                    <a:pt x="11132" y="506"/>
                    <a:pt x="11186" y="482"/>
                    <a:pt x="11218" y="428"/>
                  </a:cubicBezTo>
                  <a:cubicBezTo>
                    <a:pt x="11297" y="318"/>
                    <a:pt x="11218" y="240"/>
                    <a:pt x="11140" y="177"/>
                  </a:cubicBezTo>
                  <a:cubicBezTo>
                    <a:pt x="10919" y="52"/>
                    <a:pt x="10673" y="1"/>
                    <a:pt x="104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65"/>
            <p:cNvSpPr/>
            <p:nvPr/>
          </p:nvSpPr>
          <p:spPr>
            <a:xfrm>
              <a:off x="2532700" y="3782850"/>
              <a:ext cx="170075" cy="106000"/>
            </a:xfrm>
            <a:custGeom>
              <a:avLst/>
              <a:gdLst/>
              <a:ahLst/>
              <a:cxnLst/>
              <a:rect l="l" t="t" r="r" b="b"/>
              <a:pathLst>
                <a:path w="6803" h="4240" extrusionOk="0">
                  <a:moveTo>
                    <a:pt x="6630" y="1"/>
                  </a:moveTo>
                  <a:cubicBezTo>
                    <a:pt x="6489" y="16"/>
                    <a:pt x="6363" y="64"/>
                    <a:pt x="6253" y="142"/>
                  </a:cubicBezTo>
                  <a:cubicBezTo>
                    <a:pt x="4179" y="1258"/>
                    <a:pt x="2184" y="2483"/>
                    <a:pt x="252" y="3818"/>
                  </a:cubicBezTo>
                  <a:cubicBezTo>
                    <a:pt x="189" y="3866"/>
                    <a:pt x="110" y="3928"/>
                    <a:pt x="47" y="3976"/>
                  </a:cubicBezTo>
                  <a:cubicBezTo>
                    <a:pt x="0" y="4038"/>
                    <a:pt x="0" y="4117"/>
                    <a:pt x="32" y="4164"/>
                  </a:cubicBezTo>
                  <a:cubicBezTo>
                    <a:pt x="66" y="4210"/>
                    <a:pt x="117" y="4239"/>
                    <a:pt x="167" y="4239"/>
                  </a:cubicBezTo>
                  <a:cubicBezTo>
                    <a:pt x="185" y="4239"/>
                    <a:pt x="203" y="4235"/>
                    <a:pt x="220" y="4227"/>
                  </a:cubicBezTo>
                  <a:cubicBezTo>
                    <a:pt x="361" y="4164"/>
                    <a:pt x="487" y="4086"/>
                    <a:pt x="613" y="3991"/>
                  </a:cubicBezTo>
                  <a:cubicBezTo>
                    <a:pt x="2263" y="2829"/>
                    <a:pt x="4006" y="1808"/>
                    <a:pt x="5766" y="786"/>
                  </a:cubicBezTo>
                  <a:cubicBezTo>
                    <a:pt x="6049" y="629"/>
                    <a:pt x="6332" y="488"/>
                    <a:pt x="6630" y="346"/>
                  </a:cubicBezTo>
                  <a:cubicBezTo>
                    <a:pt x="6709" y="299"/>
                    <a:pt x="6803" y="252"/>
                    <a:pt x="6803" y="126"/>
                  </a:cubicBezTo>
                  <a:cubicBezTo>
                    <a:pt x="6787" y="16"/>
                    <a:pt x="6709" y="1"/>
                    <a:pt x="66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65"/>
            <p:cNvSpPr/>
            <p:nvPr/>
          </p:nvSpPr>
          <p:spPr>
            <a:xfrm>
              <a:off x="2610850" y="3792925"/>
              <a:ext cx="128475" cy="92475"/>
            </a:xfrm>
            <a:custGeom>
              <a:avLst/>
              <a:gdLst/>
              <a:ahLst/>
              <a:cxnLst/>
              <a:rect l="l" t="t" r="r" b="b"/>
              <a:pathLst>
                <a:path w="5139" h="3699" extrusionOk="0">
                  <a:moveTo>
                    <a:pt x="4993" y="0"/>
                  </a:moveTo>
                  <a:cubicBezTo>
                    <a:pt x="4968" y="0"/>
                    <a:pt x="4942" y="7"/>
                    <a:pt x="4918" y="22"/>
                  </a:cubicBezTo>
                  <a:cubicBezTo>
                    <a:pt x="4730" y="101"/>
                    <a:pt x="4541" y="179"/>
                    <a:pt x="4368" y="289"/>
                  </a:cubicBezTo>
                  <a:cubicBezTo>
                    <a:pt x="2954" y="1185"/>
                    <a:pt x="1587" y="2174"/>
                    <a:pt x="283" y="3243"/>
                  </a:cubicBezTo>
                  <a:cubicBezTo>
                    <a:pt x="189" y="3306"/>
                    <a:pt x="79" y="3368"/>
                    <a:pt x="48" y="3494"/>
                  </a:cubicBezTo>
                  <a:cubicBezTo>
                    <a:pt x="1" y="3620"/>
                    <a:pt x="79" y="3698"/>
                    <a:pt x="205" y="3698"/>
                  </a:cubicBezTo>
                  <a:cubicBezTo>
                    <a:pt x="346" y="3667"/>
                    <a:pt x="425" y="3557"/>
                    <a:pt x="535" y="3478"/>
                  </a:cubicBezTo>
                  <a:cubicBezTo>
                    <a:pt x="1933" y="2379"/>
                    <a:pt x="3347" y="1295"/>
                    <a:pt x="4902" y="383"/>
                  </a:cubicBezTo>
                  <a:cubicBezTo>
                    <a:pt x="4965" y="352"/>
                    <a:pt x="5012" y="320"/>
                    <a:pt x="5075" y="273"/>
                  </a:cubicBezTo>
                  <a:cubicBezTo>
                    <a:pt x="5122" y="226"/>
                    <a:pt x="5138" y="163"/>
                    <a:pt x="5122" y="101"/>
                  </a:cubicBezTo>
                  <a:cubicBezTo>
                    <a:pt x="5101" y="35"/>
                    <a:pt x="5049" y="0"/>
                    <a:pt x="49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65"/>
            <p:cNvSpPr/>
            <p:nvPr/>
          </p:nvSpPr>
          <p:spPr>
            <a:xfrm>
              <a:off x="2790425" y="3732525"/>
              <a:ext cx="413150" cy="206300"/>
            </a:xfrm>
            <a:custGeom>
              <a:avLst/>
              <a:gdLst/>
              <a:ahLst/>
              <a:cxnLst/>
              <a:rect l="l" t="t" r="r" b="b"/>
              <a:pathLst>
                <a:path w="16526" h="8252" extrusionOk="0">
                  <a:moveTo>
                    <a:pt x="3985" y="1"/>
                  </a:moveTo>
                  <a:cubicBezTo>
                    <a:pt x="3607" y="1"/>
                    <a:pt x="3236" y="68"/>
                    <a:pt x="2888" y="191"/>
                  </a:cubicBezTo>
                  <a:cubicBezTo>
                    <a:pt x="1741" y="615"/>
                    <a:pt x="783" y="1448"/>
                    <a:pt x="202" y="2517"/>
                  </a:cubicBezTo>
                  <a:cubicBezTo>
                    <a:pt x="155" y="2595"/>
                    <a:pt x="123" y="2674"/>
                    <a:pt x="92" y="2752"/>
                  </a:cubicBezTo>
                  <a:cubicBezTo>
                    <a:pt x="1" y="3012"/>
                    <a:pt x="28" y="3110"/>
                    <a:pt x="226" y="3110"/>
                  </a:cubicBezTo>
                  <a:cubicBezTo>
                    <a:pt x="268" y="3110"/>
                    <a:pt x="317" y="3106"/>
                    <a:pt x="375" y="3098"/>
                  </a:cubicBezTo>
                  <a:cubicBezTo>
                    <a:pt x="472" y="3088"/>
                    <a:pt x="571" y="3083"/>
                    <a:pt x="669" y="3083"/>
                  </a:cubicBezTo>
                  <a:cubicBezTo>
                    <a:pt x="1030" y="3083"/>
                    <a:pt x="1392" y="3151"/>
                    <a:pt x="1726" y="3286"/>
                  </a:cubicBezTo>
                  <a:cubicBezTo>
                    <a:pt x="2873" y="3632"/>
                    <a:pt x="3910" y="4276"/>
                    <a:pt x="4742" y="5140"/>
                  </a:cubicBezTo>
                  <a:cubicBezTo>
                    <a:pt x="5323" y="5769"/>
                    <a:pt x="5920" y="6429"/>
                    <a:pt x="6627" y="6931"/>
                  </a:cubicBezTo>
                  <a:cubicBezTo>
                    <a:pt x="6879" y="7120"/>
                    <a:pt x="7177" y="7277"/>
                    <a:pt x="7476" y="7371"/>
                  </a:cubicBezTo>
                  <a:cubicBezTo>
                    <a:pt x="7565" y="7395"/>
                    <a:pt x="7648" y="7406"/>
                    <a:pt x="7724" y="7406"/>
                  </a:cubicBezTo>
                  <a:cubicBezTo>
                    <a:pt x="8102" y="7406"/>
                    <a:pt x="8301" y="7125"/>
                    <a:pt x="8183" y="6680"/>
                  </a:cubicBezTo>
                  <a:cubicBezTo>
                    <a:pt x="8089" y="6444"/>
                    <a:pt x="7994" y="6209"/>
                    <a:pt x="7869" y="5973"/>
                  </a:cubicBezTo>
                  <a:lnTo>
                    <a:pt x="7869" y="5973"/>
                  </a:lnTo>
                  <a:cubicBezTo>
                    <a:pt x="8686" y="6586"/>
                    <a:pt x="9550" y="7151"/>
                    <a:pt x="10445" y="7685"/>
                  </a:cubicBezTo>
                  <a:cubicBezTo>
                    <a:pt x="10759" y="7874"/>
                    <a:pt x="11105" y="8031"/>
                    <a:pt x="11451" y="8157"/>
                  </a:cubicBezTo>
                  <a:cubicBezTo>
                    <a:pt x="11576" y="8204"/>
                    <a:pt x="11702" y="8235"/>
                    <a:pt x="11844" y="8251"/>
                  </a:cubicBezTo>
                  <a:cubicBezTo>
                    <a:pt x="11855" y="8252"/>
                    <a:pt x="11867" y="8252"/>
                    <a:pt x="11878" y="8252"/>
                  </a:cubicBezTo>
                  <a:cubicBezTo>
                    <a:pt x="12137" y="8252"/>
                    <a:pt x="12248" y="8083"/>
                    <a:pt x="12158" y="7827"/>
                  </a:cubicBezTo>
                  <a:cubicBezTo>
                    <a:pt x="12063" y="7607"/>
                    <a:pt x="11922" y="7403"/>
                    <a:pt x="11749" y="7245"/>
                  </a:cubicBezTo>
                  <a:cubicBezTo>
                    <a:pt x="11624" y="7135"/>
                    <a:pt x="11514" y="7010"/>
                    <a:pt x="11372" y="6853"/>
                  </a:cubicBezTo>
                  <a:lnTo>
                    <a:pt x="11372" y="6853"/>
                  </a:lnTo>
                  <a:cubicBezTo>
                    <a:pt x="11561" y="6868"/>
                    <a:pt x="11734" y="6931"/>
                    <a:pt x="11891" y="7026"/>
                  </a:cubicBezTo>
                  <a:cubicBezTo>
                    <a:pt x="13006" y="7575"/>
                    <a:pt x="14200" y="7952"/>
                    <a:pt x="15426" y="8188"/>
                  </a:cubicBezTo>
                  <a:cubicBezTo>
                    <a:pt x="15591" y="8223"/>
                    <a:pt x="15756" y="8241"/>
                    <a:pt x="15920" y="8241"/>
                  </a:cubicBezTo>
                  <a:cubicBezTo>
                    <a:pt x="15975" y="8241"/>
                    <a:pt x="16030" y="8239"/>
                    <a:pt x="16085" y="8235"/>
                  </a:cubicBezTo>
                  <a:cubicBezTo>
                    <a:pt x="16258" y="8235"/>
                    <a:pt x="16415" y="8125"/>
                    <a:pt x="16478" y="7968"/>
                  </a:cubicBezTo>
                  <a:cubicBezTo>
                    <a:pt x="16525" y="7795"/>
                    <a:pt x="16431" y="7607"/>
                    <a:pt x="16274" y="7528"/>
                  </a:cubicBezTo>
                  <a:cubicBezTo>
                    <a:pt x="16070" y="7387"/>
                    <a:pt x="15850" y="7261"/>
                    <a:pt x="15630" y="7135"/>
                  </a:cubicBezTo>
                  <a:cubicBezTo>
                    <a:pt x="13760" y="6193"/>
                    <a:pt x="12016" y="4999"/>
                    <a:pt x="10461" y="3601"/>
                  </a:cubicBezTo>
                  <a:cubicBezTo>
                    <a:pt x="9377" y="2626"/>
                    <a:pt x="8199" y="1731"/>
                    <a:pt x="6957" y="961"/>
                  </a:cubicBezTo>
                  <a:cubicBezTo>
                    <a:pt x="6188" y="490"/>
                    <a:pt x="5339" y="176"/>
                    <a:pt x="4444" y="34"/>
                  </a:cubicBezTo>
                  <a:cubicBezTo>
                    <a:pt x="4290" y="12"/>
                    <a:pt x="4137" y="1"/>
                    <a:pt x="3985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65"/>
            <p:cNvSpPr/>
            <p:nvPr/>
          </p:nvSpPr>
          <p:spPr>
            <a:xfrm>
              <a:off x="2844550" y="3756850"/>
              <a:ext cx="282825" cy="143000"/>
            </a:xfrm>
            <a:custGeom>
              <a:avLst/>
              <a:gdLst/>
              <a:ahLst/>
              <a:cxnLst/>
              <a:rect l="l" t="t" r="r" b="b"/>
              <a:pathLst>
                <a:path w="11313" h="5720" extrusionOk="0">
                  <a:moveTo>
                    <a:pt x="888" y="1"/>
                  </a:moveTo>
                  <a:cubicBezTo>
                    <a:pt x="639" y="1"/>
                    <a:pt x="394" y="52"/>
                    <a:pt x="173" y="177"/>
                  </a:cubicBezTo>
                  <a:cubicBezTo>
                    <a:pt x="95" y="240"/>
                    <a:pt x="1" y="318"/>
                    <a:pt x="79" y="428"/>
                  </a:cubicBezTo>
                  <a:cubicBezTo>
                    <a:pt x="111" y="482"/>
                    <a:pt x="173" y="506"/>
                    <a:pt x="234" y="506"/>
                  </a:cubicBezTo>
                  <a:cubicBezTo>
                    <a:pt x="262" y="506"/>
                    <a:pt x="290" y="501"/>
                    <a:pt x="315" y="491"/>
                  </a:cubicBezTo>
                  <a:cubicBezTo>
                    <a:pt x="605" y="378"/>
                    <a:pt x="892" y="333"/>
                    <a:pt x="1176" y="333"/>
                  </a:cubicBezTo>
                  <a:cubicBezTo>
                    <a:pt x="1723" y="333"/>
                    <a:pt x="2260" y="498"/>
                    <a:pt x="2797" y="664"/>
                  </a:cubicBezTo>
                  <a:cubicBezTo>
                    <a:pt x="4400" y="1182"/>
                    <a:pt x="5829" y="2031"/>
                    <a:pt x="7212" y="2957"/>
                  </a:cubicBezTo>
                  <a:cubicBezTo>
                    <a:pt x="8453" y="3790"/>
                    <a:pt x="9663" y="4686"/>
                    <a:pt x="10873" y="5565"/>
                  </a:cubicBezTo>
                  <a:cubicBezTo>
                    <a:pt x="10920" y="5597"/>
                    <a:pt x="10967" y="5660"/>
                    <a:pt x="11030" y="5691"/>
                  </a:cubicBezTo>
                  <a:cubicBezTo>
                    <a:pt x="11056" y="5711"/>
                    <a:pt x="11085" y="5720"/>
                    <a:pt x="11113" y="5720"/>
                  </a:cubicBezTo>
                  <a:cubicBezTo>
                    <a:pt x="11153" y="5720"/>
                    <a:pt x="11191" y="5703"/>
                    <a:pt x="11218" y="5675"/>
                  </a:cubicBezTo>
                  <a:cubicBezTo>
                    <a:pt x="11281" y="5628"/>
                    <a:pt x="11312" y="5518"/>
                    <a:pt x="11250" y="5456"/>
                  </a:cubicBezTo>
                  <a:cubicBezTo>
                    <a:pt x="11187" y="5377"/>
                    <a:pt x="11108" y="5314"/>
                    <a:pt x="11030" y="5251"/>
                  </a:cubicBezTo>
                  <a:cubicBezTo>
                    <a:pt x="9459" y="4120"/>
                    <a:pt x="7919" y="2957"/>
                    <a:pt x="6269" y="1936"/>
                  </a:cubicBezTo>
                  <a:cubicBezTo>
                    <a:pt x="5091" y="1182"/>
                    <a:pt x="3803" y="601"/>
                    <a:pt x="2467" y="208"/>
                  </a:cubicBezTo>
                  <a:cubicBezTo>
                    <a:pt x="1980" y="82"/>
                    <a:pt x="1493" y="4"/>
                    <a:pt x="990" y="4"/>
                  </a:cubicBezTo>
                  <a:cubicBezTo>
                    <a:pt x="956" y="2"/>
                    <a:pt x="922" y="1"/>
                    <a:pt x="8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65"/>
            <p:cNvSpPr/>
            <p:nvPr/>
          </p:nvSpPr>
          <p:spPr>
            <a:xfrm>
              <a:off x="2883425" y="3782850"/>
              <a:ext cx="170100" cy="106000"/>
            </a:xfrm>
            <a:custGeom>
              <a:avLst/>
              <a:gdLst/>
              <a:ahLst/>
              <a:cxnLst/>
              <a:rect l="l" t="t" r="r" b="b"/>
              <a:pathLst>
                <a:path w="6804" h="4240" extrusionOk="0">
                  <a:moveTo>
                    <a:pt x="174" y="1"/>
                  </a:moveTo>
                  <a:cubicBezTo>
                    <a:pt x="95" y="1"/>
                    <a:pt x="17" y="16"/>
                    <a:pt x="1" y="126"/>
                  </a:cubicBezTo>
                  <a:cubicBezTo>
                    <a:pt x="1" y="252"/>
                    <a:pt x="80" y="299"/>
                    <a:pt x="174" y="346"/>
                  </a:cubicBezTo>
                  <a:cubicBezTo>
                    <a:pt x="457" y="488"/>
                    <a:pt x="755" y="629"/>
                    <a:pt x="1038" y="786"/>
                  </a:cubicBezTo>
                  <a:cubicBezTo>
                    <a:pt x="2798" y="1808"/>
                    <a:pt x="4526" y="2829"/>
                    <a:pt x="6191" y="3991"/>
                  </a:cubicBezTo>
                  <a:cubicBezTo>
                    <a:pt x="6317" y="4086"/>
                    <a:pt x="6442" y="4164"/>
                    <a:pt x="6584" y="4227"/>
                  </a:cubicBezTo>
                  <a:cubicBezTo>
                    <a:pt x="6601" y="4235"/>
                    <a:pt x="6619" y="4239"/>
                    <a:pt x="6637" y="4239"/>
                  </a:cubicBezTo>
                  <a:cubicBezTo>
                    <a:pt x="6685" y="4239"/>
                    <a:pt x="6734" y="4210"/>
                    <a:pt x="6757" y="4164"/>
                  </a:cubicBezTo>
                  <a:cubicBezTo>
                    <a:pt x="6804" y="4117"/>
                    <a:pt x="6804" y="4038"/>
                    <a:pt x="6741" y="3976"/>
                  </a:cubicBezTo>
                  <a:cubicBezTo>
                    <a:pt x="6694" y="3928"/>
                    <a:pt x="6615" y="3866"/>
                    <a:pt x="6552" y="3818"/>
                  </a:cubicBezTo>
                  <a:cubicBezTo>
                    <a:pt x="4620" y="2483"/>
                    <a:pt x="2625" y="1258"/>
                    <a:pt x="551" y="142"/>
                  </a:cubicBezTo>
                  <a:cubicBezTo>
                    <a:pt x="441" y="64"/>
                    <a:pt x="315" y="16"/>
                    <a:pt x="1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65"/>
            <p:cNvSpPr/>
            <p:nvPr/>
          </p:nvSpPr>
          <p:spPr>
            <a:xfrm>
              <a:off x="2846525" y="3792925"/>
              <a:ext cx="128450" cy="92475"/>
            </a:xfrm>
            <a:custGeom>
              <a:avLst/>
              <a:gdLst/>
              <a:ahLst/>
              <a:cxnLst/>
              <a:rect l="l" t="t" r="r" b="b"/>
              <a:pathLst>
                <a:path w="5138" h="3699" extrusionOk="0">
                  <a:moveTo>
                    <a:pt x="161" y="0"/>
                  </a:moveTo>
                  <a:cubicBezTo>
                    <a:pt x="105" y="0"/>
                    <a:pt x="53" y="35"/>
                    <a:pt x="32" y="101"/>
                  </a:cubicBezTo>
                  <a:cubicBezTo>
                    <a:pt x="0" y="163"/>
                    <a:pt x="32" y="226"/>
                    <a:pt x="79" y="273"/>
                  </a:cubicBezTo>
                  <a:cubicBezTo>
                    <a:pt x="126" y="320"/>
                    <a:pt x="189" y="352"/>
                    <a:pt x="252" y="383"/>
                  </a:cubicBezTo>
                  <a:cubicBezTo>
                    <a:pt x="1791" y="1295"/>
                    <a:pt x="3205" y="2379"/>
                    <a:pt x="4619" y="3478"/>
                  </a:cubicBezTo>
                  <a:cubicBezTo>
                    <a:pt x="4713" y="3557"/>
                    <a:pt x="4808" y="3667"/>
                    <a:pt x="4949" y="3698"/>
                  </a:cubicBezTo>
                  <a:cubicBezTo>
                    <a:pt x="5075" y="3698"/>
                    <a:pt x="5138" y="3620"/>
                    <a:pt x="5106" y="3494"/>
                  </a:cubicBezTo>
                  <a:cubicBezTo>
                    <a:pt x="5059" y="3384"/>
                    <a:pt x="4981" y="3290"/>
                    <a:pt x="4871" y="3243"/>
                  </a:cubicBezTo>
                  <a:cubicBezTo>
                    <a:pt x="3567" y="2174"/>
                    <a:pt x="2200" y="1185"/>
                    <a:pt x="786" y="289"/>
                  </a:cubicBezTo>
                  <a:cubicBezTo>
                    <a:pt x="597" y="195"/>
                    <a:pt x="424" y="101"/>
                    <a:pt x="236" y="22"/>
                  </a:cubicBezTo>
                  <a:cubicBezTo>
                    <a:pt x="211" y="7"/>
                    <a:pt x="186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2" name="Google Shape;2802;p65"/>
          <p:cNvGrpSpPr/>
          <p:nvPr/>
        </p:nvGrpSpPr>
        <p:grpSpPr>
          <a:xfrm>
            <a:off x="7490075" y="1107813"/>
            <a:ext cx="870000" cy="939575"/>
            <a:chOff x="238125" y="3095075"/>
            <a:chExt cx="870000" cy="939575"/>
          </a:xfrm>
        </p:grpSpPr>
        <p:sp>
          <p:nvSpPr>
            <p:cNvPr id="2803" name="Google Shape;2803;p65"/>
            <p:cNvSpPr/>
            <p:nvPr/>
          </p:nvSpPr>
          <p:spPr>
            <a:xfrm>
              <a:off x="250675" y="3265800"/>
              <a:ext cx="857450" cy="719175"/>
            </a:xfrm>
            <a:custGeom>
              <a:avLst/>
              <a:gdLst/>
              <a:ahLst/>
              <a:cxnLst/>
              <a:rect l="l" t="t" r="r" b="b"/>
              <a:pathLst>
                <a:path w="34298" h="28767" extrusionOk="0">
                  <a:moveTo>
                    <a:pt x="28960" y="1"/>
                  </a:moveTo>
                  <a:cubicBezTo>
                    <a:pt x="28817" y="1"/>
                    <a:pt x="28673" y="46"/>
                    <a:pt x="28547" y="133"/>
                  </a:cubicBezTo>
                  <a:cubicBezTo>
                    <a:pt x="27840" y="541"/>
                    <a:pt x="27118" y="966"/>
                    <a:pt x="26411" y="1374"/>
                  </a:cubicBezTo>
                  <a:cubicBezTo>
                    <a:pt x="23551" y="2992"/>
                    <a:pt x="20771" y="4736"/>
                    <a:pt x="17958" y="6433"/>
                  </a:cubicBezTo>
                  <a:cubicBezTo>
                    <a:pt x="14879" y="8287"/>
                    <a:pt x="11815" y="10188"/>
                    <a:pt x="8705" y="11979"/>
                  </a:cubicBezTo>
                  <a:cubicBezTo>
                    <a:pt x="7589" y="12623"/>
                    <a:pt x="6505" y="13299"/>
                    <a:pt x="5452" y="14037"/>
                  </a:cubicBezTo>
                  <a:cubicBezTo>
                    <a:pt x="5327" y="14116"/>
                    <a:pt x="5201" y="14226"/>
                    <a:pt x="5091" y="14336"/>
                  </a:cubicBezTo>
                  <a:cubicBezTo>
                    <a:pt x="4855" y="14587"/>
                    <a:pt x="4950" y="14870"/>
                    <a:pt x="5295" y="14933"/>
                  </a:cubicBezTo>
                  <a:cubicBezTo>
                    <a:pt x="5366" y="14948"/>
                    <a:pt x="5437" y="14956"/>
                    <a:pt x="5507" y="14956"/>
                  </a:cubicBezTo>
                  <a:cubicBezTo>
                    <a:pt x="5578" y="14956"/>
                    <a:pt x="5649" y="14948"/>
                    <a:pt x="5720" y="14933"/>
                  </a:cubicBezTo>
                  <a:cubicBezTo>
                    <a:pt x="7228" y="14823"/>
                    <a:pt x="8736" y="14634"/>
                    <a:pt x="10229" y="14383"/>
                  </a:cubicBezTo>
                  <a:cubicBezTo>
                    <a:pt x="12931" y="13927"/>
                    <a:pt x="15633" y="13471"/>
                    <a:pt x="18335" y="13016"/>
                  </a:cubicBezTo>
                  <a:cubicBezTo>
                    <a:pt x="18439" y="12993"/>
                    <a:pt x="18551" y="12978"/>
                    <a:pt x="18665" y="12978"/>
                  </a:cubicBezTo>
                  <a:cubicBezTo>
                    <a:pt x="18707" y="12978"/>
                    <a:pt x="18749" y="12980"/>
                    <a:pt x="18791" y="12984"/>
                  </a:cubicBezTo>
                  <a:cubicBezTo>
                    <a:pt x="18712" y="13094"/>
                    <a:pt x="18634" y="13189"/>
                    <a:pt x="18524" y="13252"/>
                  </a:cubicBezTo>
                  <a:cubicBezTo>
                    <a:pt x="14832" y="16001"/>
                    <a:pt x="11281" y="18907"/>
                    <a:pt x="7793" y="21892"/>
                  </a:cubicBezTo>
                  <a:cubicBezTo>
                    <a:pt x="5295" y="24013"/>
                    <a:pt x="2844" y="26134"/>
                    <a:pt x="268" y="28177"/>
                  </a:cubicBezTo>
                  <a:cubicBezTo>
                    <a:pt x="221" y="28208"/>
                    <a:pt x="174" y="28240"/>
                    <a:pt x="126" y="28287"/>
                  </a:cubicBezTo>
                  <a:cubicBezTo>
                    <a:pt x="32" y="28365"/>
                    <a:pt x="1" y="28507"/>
                    <a:pt x="64" y="28617"/>
                  </a:cubicBezTo>
                  <a:cubicBezTo>
                    <a:pt x="103" y="28708"/>
                    <a:pt x="195" y="28766"/>
                    <a:pt x="297" y="28766"/>
                  </a:cubicBezTo>
                  <a:cubicBezTo>
                    <a:pt x="318" y="28766"/>
                    <a:pt x="340" y="28764"/>
                    <a:pt x="362" y="28758"/>
                  </a:cubicBezTo>
                  <a:cubicBezTo>
                    <a:pt x="488" y="28742"/>
                    <a:pt x="613" y="28695"/>
                    <a:pt x="739" y="28648"/>
                  </a:cubicBezTo>
                  <a:cubicBezTo>
                    <a:pt x="1289" y="28412"/>
                    <a:pt x="1808" y="28114"/>
                    <a:pt x="2342" y="27847"/>
                  </a:cubicBezTo>
                  <a:cubicBezTo>
                    <a:pt x="5295" y="26292"/>
                    <a:pt x="8202" y="24705"/>
                    <a:pt x="11061" y="22961"/>
                  </a:cubicBezTo>
                  <a:cubicBezTo>
                    <a:pt x="13104" y="21704"/>
                    <a:pt x="15146" y="20447"/>
                    <a:pt x="17236" y="19237"/>
                  </a:cubicBezTo>
                  <a:cubicBezTo>
                    <a:pt x="21022" y="17022"/>
                    <a:pt x="24887" y="14933"/>
                    <a:pt x="28657" y="12670"/>
                  </a:cubicBezTo>
                  <a:cubicBezTo>
                    <a:pt x="29914" y="11916"/>
                    <a:pt x="31203" y="11209"/>
                    <a:pt x="32397" y="10329"/>
                  </a:cubicBezTo>
                  <a:cubicBezTo>
                    <a:pt x="32585" y="10204"/>
                    <a:pt x="32758" y="10062"/>
                    <a:pt x="32931" y="9905"/>
                  </a:cubicBezTo>
                  <a:cubicBezTo>
                    <a:pt x="33245" y="9591"/>
                    <a:pt x="33151" y="9292"/>
                    <a:pt x="32711" y="9167"/>
                  </a:cubicBezTo>
                  <a:cubicBezTo>
                    <a:pt x="32664" y="9167"/>
                    <a:pt x="32601" y="9151"/>
                    <a:pt x="32538" y="9135"/>
                  </a:cubicBezTo>
                  <a:cubicBezTo>
                    <a:pt x="32170" y="9089"/>
                    <a:pt x="31794" y="9060"/>
                    <a:pt x="31415" y="9060"/>
                  </a:cubicBezTo>
                  <a:cubicBezTo>
                    <a:pt x="31276" y="9060"/>
                    <a:pt x="31137" y="9064"/>
                    <a:pt x="30998" y="9072"/>
                  </a:cubicBezTo>
                  <a:cubicBezTo>
                    <a:pt x="30630" y="9071"/>
                    <a:pt x="30262" y="9070"/>
                    <a:pt x="29895" y="9070"/>
                  </a:cubicBezTo>
                  <a:cubicBezTo>
                    <a:pt x="27026" y="9070"/>
                    <a:pt x="24158" y="9129"/>
                    <a:pt x="21289" y="9324"/>
                  </a:cubicBezTo>
                  <a:cubicBezTo>
                    <a:pt x="21245" y="9335"/>
                    <a:pt x="21200" y="9340"/>
                    <a:pt x="21156" y="9340"/>
                  </a:cubicBezTo>
                  <a:cubicBezTo>
                    <a:pt x="21076" y="9340"/>
                    <a:pt x="20999" y="9323"/>
                    <a:pt x="20928" y="9292"/>
                  </a:cubicBezTo>
                  <a:cubicBezTo>
                    <a:pt x="21619" y="8931"/>
                    <a:pt x="22295" y="8601"/>
                    <a:pt x="22939" y="8255"/>
                  </a:cubicBezTo>
                  <a:cubicBezTo>
                    <a:pt x="26364" y="6417"/>
                    <a:pt x="29836" y="4658"/>
                    <a:pt x="33292" y="2851"/>
                  </a:cubicBezTo>
                  <a:cubicBezTo>
                    <a:pt x="33512" y="2741"/>
                    <a:pt x="33763" y="2615"/>
                    <a:pt x="33983" y="2490"/>
                  </a:cubicBezTo>
                  <a:cubicBezTo>
                    <a:pt x="34298" y="2317"/>
                    <a:pt x="34298" y="2050"/>
                    <a:pt x="33983" y="1861"/>
                  </a:cubicBezTo>
                  <a:cubicBezTo>
                    <a:pt x="33952" y="1845"/>
                    <a:pt x="33905" y="1814"/>
                    <a:pt x="33858" y="1798"/>
                  </a:cubicBezTo>
                  <a:cubicBezTo>
                    <a:pt x="33575" y="1688"/>
                    <a:pt x="33276" y="1563"/>
                    <a:pt x="32994" y="1453"/>
                  </a:cubicBezTo>
                  <a:cubicBezTo>
                    <a:pt x="31737" y="981"/>
                    <a:pt x="30480" y="526"/>
                    <a:pt x="29223" y="54"/>
                  </a:cubicBezTo>
                  <a:cubicBezTo>
                    <a:pt x="29139" y="18"/>
                    <a:pt x="29049" y="1"/>
                    <a:pt x="28960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65"/>
            <p:cNvSpPr/>
            <p:nvPr/>
          </p:nvSpPr>
          <p:spPr>
            <a:xfrm>
              <a:off x="238125" y="3252225"/>
              <a:ext cx="856650" cy="719250"/>
            </a:xfrm>
            <a:custGeom>
              <a:avLst/>
              <a:gdLst/>
              <a:ahLst/>
              <a:cxnLst/>
              <a:rect l="l" t="t" r="r" b="b"/>
              <a:pathLst>
                <a:path w="34266" h="28770" extrusionOk="0">
                  <a:moveTo>
                    <a:pt x="28927" y="1"/>
                  </a:moveTo>
                  <a:cubicBezTo>
                    <a:pt x="28781" y="1"/>
                    <a:pt x="28640" y="40"/>
                    <a:pt x="28515" y="126"/>
                  </a:cubicBezTo>
                  <a:cubicBezTo>
                    <a:pt x="27808" y="550"/>
                    <a:pt x="27101" y="959"/>
                    <a:pt x="26379" y="1367"/>
                  </a:cubicBezTo>
                  <a:cubicBezTo>
                    <a:pt x="23519" y="2985"/>
                    <a:pt x="20738" y="4729"/>
                    <a:pt x="17942" y="6426"/>
                  </a:cubicBezTo>
                  <a:cubicBezTo>
                    <a:pt x="14847" y="8296"/>
                    <a:pt x="11799" y="10197"/>
                    <a:pt x="8672" y="11988"/>
                  </a:cubicBezTo>
                  <a:cubicBezTo>
                    <a:pt x="7557" y="12632"/>
                    <a:pt x="6473" y="13307"/>
                    <a:pt x="5420" y="14046"/>
                  </a:cubicBezTo>
                  <a:cubicBezTo>
                    <a:pt x="5295" y="14140"/>
                    <a:pt x="5185" y="14234"/>
                    <a:pt x="5075" y="14344"/>
                  </a:cubicBezTo>
                  <a:cubicBezTo>
                    <a:pt x="4823" y="14596"/>
                    <a:pt x="4933" y="14879"/>
                    <a:pt x="5263" y="14957"/>
                  </a:cubicBezTo>
                  <a:cubicBezTo>
                    <a:pt x="5334" y="14965"/>
                    <a:pt x="5405" y="14969"/>
                    <a:pt x="5477" y="14969"/>
                  </a:cubicBezTo>
                  <a:cubicBezTo>
                    <a:pt x="5550" y="14969"/>
                    <a:pt x="5625" y="14965"/>
                    <a:pt x="5703" y="14957"/>
                  </a:cubicBezTo>
                  <a:cubicBezTo>
                    <a:pt x="7211" y="14831"/>
                    <a:pt x="8704" y="14643"/>
                    <a:pt x="10212" y="14392"/>
                  </a:cubicBezTo>
                  <a:cubicBezTo>
                    <a:pt x="12914" y="13936"/>
                    <a:pt x="15617" y="13480"/>
                    <a:pt x="18303" y="13040"/>
                  </a:cubicBezTo>
                  <a:cubicBezTo>
                    <a:pt x="18421" y="13005"/>
                    <a:pt x="18530" y="12987"/>
                    <a:pt x="18643" y="12987"/>
                  </a:cubicBezTo>
                  <a:cubicBezTo>
                    <a:pt x="18681" y="12987"/>
                    <a:pt x="18720" y="12989"/>
                    <a:pt x="18759" y="12993"/>
                  </a:cubicBezTo>
                  <a:cubicBezTo>
                    <a:pt x="18696" y="13103"/>
                    <a:pt x="18602" y="13198"/>
                    <a:pt x="18492" y="13260"/>
                  </a:cubicBezTo>
                  <a:cubicBezTo>
                    <a:pt x="14815" y="16010"/>
                    <a:pt x="11265" y="18916"/>
                    <a:pt x="7761" y="21901"/>
                  </a:cubicBezTo>
                  <a:cubicBezTo>
                    <a:pt x="5279" y="24022"/>
                    <a:pt x="2797" y="26159"/>
                    <a:pt x="251" y="28170"/>
                  </a:cubicBezTo>
                  <a:cubicBezTo>
                    <a:pt x="204" y="28201"/>
                    <a:pt x="173" y="28249"/>
                    <a:pt x="126" y="28280"/>
                  </a:cubicBezTo>
                  <a:cubicBezTo>
                    <a:pt x="16" y="28358"/>
                    <a:pt x="0" y="28500"/>
                    <a:pt x="63" y="28610"/>
                  </a:cubicBezTo>
                  <a:cubicBezTo>
                    <a:pt x="105" y="28709"/>
                    <a:pt x="211" y="28769"/>
                    <a:pt x="323" y="28769"/>
                  </a:cubicBezTo>
                  <a:cubicBezTo>
                    <a:pt x="336" y="28769"/>
                    <a:pt x="349" y="28769"/>
                    <a:pt x="361" y="28767"/>
                  </a:cubicBezTo>
                  <a:cubicBezTo>
                    <a:pt x="487" y="28736"/>
                    <a:pt x="613" y="28704"/>
                    <a:pt x="723" y="28641"/>
                  </a:cubicBezTo>
                  <a:cubicBezTo>
                    <a:pt x="1273" y="28406"/>
                    <a:pt x="1807" y="28107"/>
                    <a:pt x="2325" y="27840"/>
                  </a:cubicBezTo>
                  <a:cubicBezTo>
                    <a:pt x="5279" y="26300"/>
                    <a:pt x="8201" y="24698"/>
                    <a:pt x="11045" y="22954"/>
                  </a:cubicBezTo>
                  <a:cubicBezTo>
                    <a:pt x="13087" y="21697"/>
                    <a:pt x="15130" y="20440"/>
                    <a:pt x="17219" y="19230"/>
                  </a:cubicBezTo>
                  <a:cubicBezTo>
                    <a:pt x="21005" y="17015"/>
                    <a:pt x="24870" y="14926"/>
                    <a:pt x="28641" y="12679"/>
                  </a:cubicBezTo>
                  <a:cubicBezTo>
                    <a:pt x="29898" y="11925"/>
                    <a:pt x="31186" y="11202"/>
                    <a:pt x="32380" y="10338"/>
                  </a:cubicBezTo>
                  <a:cubicBezTo>
                    <a:pt x="32553" y="10197"/>
                    <a:pt x="32742" y="10055"/>
                    <a:pt x="32899" y="9898"/>
                  </a:cubicBezTo>
                  <a:cubicBezTo>
                    <a:pt x="33213" y="9600"/>
                    <a:pt x="33119" y="9286"/>
                    <a:pt x="32694" y="9176"/>
                  </a:cubicBezTo>
                  <a:cubicBezTo>
                    <a:pt x="32632" y="9160"/>
                    <a:pt x="32569" y="9144"/>
                    <a:pt x="32522" y="9144"/>
                  </a:cubicBezTo>
                  <a:cubicBezTo>
                    <a:pt x="32092" y="9092"/>
                    <a:pt x="31663" y="9062"/>
                    <a:pt x="31242" y="9062"/>
                  </a:cubicBezTo>
                  <a:cubicBezTo>
                    <a:pt x="31155" y="9062"/>
                    <a:pt x="31068" y="9063"/>
                    <a:pt x="30982" y="9066"/>
                  </a:cubicBezTo>
                  <a:cubicBezTo>
                    <a:pt x="30670" y="9064"/>
                    <a:pt x="30358" y="9063"/>
                    <a:pt x="30047" y="9063"/>
                  </a:cubicBezTo>
                  <a:cubicBezTo>
                    <a:pt x="27119" y="9063"/>
                    <a:pt x="24183" y="9132"/>
                    <a:pt x="21273" y="9317"/>
                  </a:cubicBezTo>
                  <a:cubicBezTo>
                    <a:pt x="21221" y="9330"/>
                    <a:pt x="21168" y="9338"/>
                    <a:pt x="21118" y="9338"/>
                  </a:cubicBezTo>
                  <a:cubicBezTo>
                    <a:pt x="21045" y="9338"/>
                    <a:pt x="20976" y="9322"/>
                    <a:pt x="20911" y="9286"/>
                  </a:cubicBezTo>
                  <a:cubicBezTo>
                    <a:pt x="21602" y="8924"/>
                    <a:pt x="22262" y="8610"/>
                    <a:pt x="22922" y="8249"/>
                  </a:cubicBezTo>
                  <a:cubicBezTo>
                    <a:pt x="26347" y="6410"/>
                    <a:pt x="29819" y="4667"/>
                    <a:pt x="33260" y="2860"/>
                  </a:cubicBezTo>
                  <a:cubicBezTo>
                    <a:pt x="33496" y="2734"/>
                    <a:pt x="33731" y="2624"/>
                    <a:pt x="33967" y="2498"/>
                  </a:cubicBezTo>
                  <a:cubicBezTo>
                    <a:pt x="34265" y="2326"/>
                    <a:pt x="34265" y="2043"/>
                    <a:pt x="33967" y="1870"/>
                  </a:cubicBezTo>
                  <a:cubicBezTo>
                    <a:pt x="33920" y="1839"/>
                    <a:pt x="33873" y="1823"/>
                    <a:pt x="33826" y="1807"/>
                  </a:cubicBezTo>
                  <a:cubicBezTo>
                    <a:pt x="33543" y="1681"/>
                    <a:pt x="33260" y="1556"/>
                    <a:pt x="32961" y="1462"/>
                  </a:cubicBezTo>
                  <a:cubicBezTo>
                    <a:pt x="31705" y="990"/>
                    <a:pt x="30448" y="519"/>
                    <a:pt x="29207" y="48"/>
                  </a:cubicBezTo>
                  <a:cubicBezTo>
                    <a:pt x="29114" y="17"/>
                    <a:pt x="29020" y="1"/>
                    <a:pt x="28927" y="1"/>
                  </a:cubicBezTo>
                  <a:close/>
                </a:path>
              </a:pathLst>
            </a:custGeom>
            <a:solidFill>
              <a:srgbClr val="FFD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65"/>
            <p:cNvSpPr/>
            <p:nvPr/>
          </p:nvSpPr>
          <p:spPr>
            <a:xfrm>
              <a:off x="731825" y="3145225"/>
              <a:ext cx="53850" cy="109775"/>
            </a:xfrm>
            <a:custGeom>
              <a:avLst/>
              <a:gdLst/>
              <a:ahLst/>
              <a:cxnLst/>
              <a:rect l="l" t="t" r="r" b="b"/>
              <a:pathLst>
                <a:path w="2154" h="4391" extrusionOk="0">
                  <a:moveTo>
                    <a:pt x="1735" y="1"/>
                  </a:moveTo>
                  <a:cubicBezTo>
                    <a:pt x="1448" y="1"/>
                    <a:pt x="1027" y="444"/>
                    <a:pt x="582" y="1515"/>
                  </a:cubicBezTo>
                  <a:cubicBezTo>
                    <a:pt x="79" y="2725"/>
                    <a:pt x="1" y="4390"/>
                    <a:pt x="1" y="4390"/>
                  </a:cubicBezTo>
                  <a:cubicBezTo>
                    <a:pt x="1" y="4390"/>
                    <a:pt x="1132" y="3165"/>
                    <a:pt x="1650" y="1955"/>
                  </a:cubicBezTo>
                  <a:cubicBezTo>
                    <a:pt x="2153" y="761"/>
                    <a:pt x="2137" y="148"/>
                    <a:pt x="1839" y="23"/>
                  </a:cubicBezTo>
                  <a:cubicBezTo>
                    <a:pt x="1806" y="8"/>
                    <a:pt x="1772" y="1"/>
                    <a:pt x="1735" y="1"/>
                  </a:cubicBezTo>
                  <a:close/>
                </a:path>
              </a:pathLst>
            </a:custGeom>
            <a:solidFill>
              <a:srgbClr val="FFD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65"/>
            <p:cNvSpPr/>
            <p:nvPr/>
          </p:nvSpPr>
          <p:spPr>
            <a:xfrm>
              <a:off x="524050" y="3165075"/>
              <a:ext cx="63650" cy="105250"/>
            </a:xfrm>
            <a:custGeom>
              <a:avLst/>
              <a:gdLst/>
              <a:ahLst/>
              <a:cxnLst/>
              <a:rect l="l" t="t" r="r" b="b"/>
              <a:pathLst>
                <a:path w="2546" h="4210" extrusionOk="0">
                  <a:moveTo>
                    <a:pt x="404" y="1"/>
                  </a:moveTo>
                  <a:cubicBezTo>
                    <a:pt x="360" y="1"/>
                    <a:pt x="319" y="11"/>
                    <a:pt x="283" y="30"/>
                  </a:cubicBezTo>
                  <a:cubicBezTo>
                    <a:pt x="1" y="187"/>
                    <a:pt x="48" y="800"/>
                    <a:pt x="676" y="1947"/>
                  </a:cubicBezTo>
                  <a:cubicBezTo>
                    <a:pt x="1305" y="3109"/>
                    <a:pt x="2546" y="4209"/>
                    <a:pt x="2546" y="4209"/>
                  </a:cubicBezTo>
                  <a:cubicBezTo>
                    <a:pt x="2546" y="4209"/>
                    <a:pt x="2294" y="2559"/>
                    <a:pt x="1682" y="1413"/>
                  </a:cubicBezTo>
                  <a:cubicBezTo>
                    <a:pt x="1138" y="407"/>
                    <a:pt x="689" y="1"/>
                    <a:pt x="404" y="1"/>
                  </a:cubicBezTo>
                  <a:close/>
                </a:path>
              </a:pathLst>
            </a:custGeom>
            <a:solidFill>
              <a:srgbClr val="FFD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65"/>
            <p:cNvSpPr/>
            <p:nvPr/>
          </p:nvSpPr>
          <p:spPr>
            <a:xfrm>
              <a:off x="634025" y="3095075"/>
              <a:ext cx="34975" cy="118300"/>
            </a:xfrm>
            <a:custGeom>
              <a:avLst/>
              <a:gdLst/>
              <a:ahLst/>
              <a:cxnLst/>
              <a:rect l="l" t="t" r="r" b="b"/>
              <a:pathLst>
                <a:path w="1399" h="4732" extrusionOk="0">
                  <a:moveTo>
                    <a:pt x="546" y="1"/>
                  </a:moveTo>
                  <a:cubicBezTo>
                    <a:pt x="537" y="1"/>
                    <a:pt x="528" y="1"/>
                    <a:pt x="519" y="2"/>
                  </a:cubicBezTo>
                  <a:cubicBezTo>
                    <a:pt x="205" y="18"/>
                    <a:pt x="1" y="599"/>
                    <a:pt x="126" y="1919"/>
                  </a:cubicBezTo>
                  <a:cubicBezTo>
                    <a:pt x="252" y="3223"/>
                    <a:pt x="975" y="4731"/>
                    <a:pt x="975" y="4731"/>
                  </a:cubicBezTo>
                  <a:cubicBezTo>
                    <a:pt x="975" y="4731"/>
                    <a:pt x="1399" y="3113"/>
                    <a:pt x="1273" y="1809"/>
                  </a:cubicBezTo>
                  <a:cubicBezTo>
                    <a:pt x="1151" y="541"/>
                    <a:pt x="865" y="1"/>
                    <a:pt x="546" y="1"/>
                  </a:cubicBezTo>
                  <a:close/>
                </a:path>
              </a:pathLst>
            </a:custGeom>
            <a:solidFill>
              <a:srgbClr val="FFD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65"/>
            <p:cNvSpPr/>
            <p:nvPr/>
          </p:nvSpPr>
          <p:spPr>
            <a:xfrm>
              <a:off x="703950" y="3866125"/>
              <a:ext cx="64825" cy="104825"/>
            </a:xfrm>
            <a:custGeom>
              <a:avLst/>
              <a:gdLst/>
              <a:ahLst/>
              <a:cxnLst/>
              <a:rect l="l" t="t" r="r" b="b"/>
              <a:pathLst>
                <a:path w="2593" h="4193" extrusionOk="0">
                  <a:moveTo>
                    <a:pt x="2592" y="0"/>
                  </a:moveTo>
                  <a:lnTo>
                    <a:pt x="2592" y="0"/>
                  </a:lnTo>
                  <a:cubicBezTo>
                    <a:pt x="2592" y="1"/>
                    <a:pt x="1320" y="1100"/>
                    <a:pt x="691" y="2247"/>
                  </a:cubicBezTo>
                  <a:cubicBezTo>
                    <a:pt x="47" y="3394"/>
                    <a:pt x="0" y="4007"/>
                    <a:pt x="267" y="4164"/>
                  </a:cubicBezTo>
                  <a:cubicBezTo>
                    <a:pt x="306" y="4183"/>
                    <a:pt x="348" y="4193"/>
                    <a:pt x="393" y="4193"/>
                  </a:cubicBezTo>
                  <a:cubicBezTo>
                    <a:pt x="685" y="4193"/>
                    <a:pt x="1124" y="3789"/>
                    <a:pt x="1681" y="2797"/>
                  </a:cubicBezTo>
                  <a:cubicBezTo>
                    <a:pt x="2325" y="1650"/>
                    <a:pt x="2592" y="1"/>
                    <a:pt x="2592" y="0"/>
                  </a:cubicBezTo>
                  <a:close/>
                </a:path>
              </a:pathLst>
            </a:custGeom>
            <a:solidFill>
              <a:srgbClr val="FFD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65"/>
            <p:cNvSpPr/>
            <p:nvPr/>
          </p:nvSpPr>
          <p:spPr>
            <a:xfrm>
              <a:off x="913300" y="3866525"/>
              <a:ext cx="53050" cy="110400"/>
            </a:xfrm>
            <a:custGeom>
              <a:avLst/>
              <a:gdLst/>
              <a:ahLst/>
              <a:cxnLst/>
              <a:rect l="l" t="t" r="r" b="b"/>
              <a:pathLst>
                <a:path w="2122" h="4416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63" y="1666"/>
                    <a:pt x="566" y="2875"/>
                  </a:cubicBezTo>
                  <a:cubicBezTo>
                    <a:pt x="1018" y="3963"/>
                    <a:pt x="1432" y="4416"/>
                    <a:pt x="1716" y="4416"/>
                  </a:cubicBezTo>
                  <a:cubicBezTo>
                    <a:pt x="1748" y="4416"/>
                    <a:pt x="1778" y="4410"/>
                    <a:pt x="1807" y="4399"/>
                  </a:cubicBezTo>
                  <a:cubicBezTo>
                    <a:pt x="2090" y="4274"/>
                    <a:pt x="2121" y="3661"/>
                    <a:pt x="1618" y="2435"/>
                  </a:cubicBezTo>
                  <a:cubicBezTo>
                    <a:pt x="1131" y="1226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D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65"/>
            <p:cNvSpPr/>
            <p:nvPr/>
          </p:nvSpPr>
          <p:spPr>
            <a:xfrm>
              <a:off x="821375" y="3915625"/>
              <a:ext cx="29500" cy="119025"/>
            </a:xfrm>
            <a:custGeom>
              <a:avLst/>
              <a:gdLst/>
              <a:ahLst/>
              <a:cxnLst/>
              <a:rect l="l" t="t" r="r" b="b"/>
              <a:pathLst>
                <a:path w="1180" h="4761" extrusionOk="0">
                  <a:moveTo>
                    <a:pt x="629" y="0"/>
                  </a:moveTo>
                  <a:cubicBezTo>
                    <a:pt x="629" y="0"/>
                    <a:pt x="32" y="1555"/>
                    <a:pt x="16" y="2875"/>
                  </a:cubicBezTo>
                  <a:cubicBezTo>
                    <a:pt x="1" y="4179"/>
                    <a:pt x="252" y="4745"/>
                    <a:pt x="566" y="4760"/>
                  </a:cubicBezTo>
                  <a:cubicBezTo>
                    <a:pt x="881" y="4760"/>
                    <a:pt x="1148" y="4195"/>
                    <a:pt x="1163" y="2891"/>
                  </a:cubicBezTo>
                  <a:cubicBezTo>
                    <a:pt x="1179" y="1571"/>
                    <a:pt x="629" y="0"/>
                    <a:pt x="629" y="0"/>
                  </a:cubicBezTo>
                  <a:close/>
                </a:path>
              </a:pathLst>
            </a:custGeom>
            <a:solidFill>
              <a:srgbClr val="FFD6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65"/>
            <p:cNvSpPr/>
            <p:nvPr/>
          </p:nvSpPr>
          <p:spPr>
            <a:xfrm>
              <a:off x="573675" y="3411300"/>
              <a:ext cx="179975" cy="108275"/>
            </a:xfrm>
            <a:custGeom>
              <a:avLst/>
              <a:gdLst/>
              <a:ahLst/>
              <a:cxnLst/>
              <a:rect l="l" t="t" r="r" b="b"/>
              <a:pathLst>
                <a:path w="7199" h="4331" extrusionOk="0">
                  <a:moveTo>
                    <a:pt x="6769" y="1"/>
                  </a:moveTo>
                  <a:cubicBezTo>
                    <a:pt x="6719" y="1"/>
                    <a:pt x="6665" y="15"/>
                    <a:pt x="6609" y="47"/>
                  </a:cubicBezTo>
                  <a:lnTo>
                    <a:pt x="294" y="3771"/>
                  </a:lnTo>
                  <a:cubicBezTo>
                    <a:pt x="1" y="3944"/>
                    <a:pt x="181" y="4331"/>
                    <a:pt x="453" y="4331"/>
                  </a:cubicBezTo>
                  <a:cubicBezTo>
                    <a:pt x="503" y="4331"/>
                    <a:pt x="555" y="4318"/>
                    <a:pt x="608" y="4289"/>
                  </a:cubicBezTo>
                  <a:lnTo>
                    <a:pt x="6908" y="566"/>
                  </a:lnTo>
                  <a:cubicBezTo>
                    <a:pt x="7198" y="394"/>
                    <a:pt x="7034" y="1"/>
                    <a:pt x="67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65"/>
            <p:cNvSpPr/>
            <p:nvPr/>
          </p:nvSpPr>
          <p:spPr>
            <a:xfrm>
              <a:off x="434125" y="3530925"/>
              <a:ext cx="102300" cy="63500"/>
            </a:xfrm>
            <a:custGeom>
              <a:avLst/>
              <a:gdLst/>
              <a:ahLst/>
              <a:cxnLst/>
              <a:rect l="l" t="t" r="r" b="b"/>
              <a:pathLst>
                <a:path w="4092" h="2540" extrusionOk="0">
                  <a:moveTo>
                    <a:pt x="3676" y="1"/>
                  </a:moveTo>
                  <a:cubicBezTo>
                    <a:pt x="3625" y="1"/>
                    <a:pt x="3572" y="17"/>
                    <a:pt x="3519" y="54"/>
                  </a:cubicBezTo>
                  <a:cubicBezTo>
                    <a:pt x="2482" y="746"/>
                    <a:pt x="1398" y="1390"/>
                    <a:pt x="298" y="1987"/>
                  </a:cubicBezTo>
                  <a:cubicBezTo>
                    <a:pt x="1" y="2135"/>
                    <a:pt x="192" y="2540"/>
                    <a:pt x="461" y="2540"/>
                  </a:cubicBezTo>
                  <a:cubicBezTo>
                    <a:pt x="505" y="2540"/>
                    <a:pt x="551" y="2529"/>
                    <a:pt x="597" y="2505"/>
                  </a:cubicBezTo>
                  <a:cubicBezTo>
                    <a:pt x="1712" y="1908"/>
                    <a:pt x="2781" y="1264"/>
                    <a:pt x="3817" y="557"/>
                  </a:cubicBezTo>
                  <a:cubicBezTo>
                    <a:pt x="4092" y="387"/>
                    <a:pt x="3921" y="1"/>
                    <a:pt x="36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65"/>
            <p:cNvSpPr/>
            <p:nvPr/>
          </p:nvSpPr>
          <p:spPr>
            <a:xfrm>
              <a:off x="448800" y="3678225"/>
              <a:ext cx="171100" cy="137400"/>
            </a:xfrm>
            <a:custGeom>
              <a:avLst/>
              <a:gdLst/>
              <a:ahLst/>
              <a:cxnLst/>
              <a:rect l="l" t="t" r="r" b="b"/>
              <a:pathLst>
                <a:path w="6844" h="5496" extrusionOk="0">
                  <a:moveTo>
                    <a:pt x="6402" y="0"/>
                  </a:moveTo>
                  <a:cubicBezTo>
                    <a:pt x="6334" y="0"/>
                    <a:pt x="6263" y="25"/>
                    <a:pt x="6200" y="85"/>
                  </a:cubicBezTo>
                  <a:cubicBezTo>
                    <a:pt x="4362" y="1861"/>
                    <a:pt x="2366" y="3479"/>
                    <a:pt x="261" y="4924"/>
                  </a:cubicBezTo>
                  <a:cubicBezTo>
                    <a:pt x="0" y="5107"/>
                    <a:pt x="162" y="5496"/>
                    <a:pt x="405" y="5496"/>
                  </a:cubicBezTo>
                  <a:cubicBezTo>
                    <a:pt x="454" y="5496"/>
                    <a:pt x="507" y="5480"/>
                    <a:pt x="560" y="5443"/>
                  </a:cubicBezTo>
                  <a:cubicBezTo>
                    <a:pt x="2712" y="3966"/>
                    <a:pt x="4739" y="2316"/>
                    <a:pt x="6624" y="509"/>
                  </a:cubicBezTo>
                  <a:cubicBezTo>
                    <a:pt x="6844" y="302"/>
                    <a:pt x="6637" y="0"/>
                    <a:pt x="64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65"/>
            <p:cNvSpPr/>
            <p:nvPr/>
          </p:nvSpPr>
          <p:spPr>
            <a:xfrm>
              <a:off x="956975" y="3265925"/>
              <a:ext cx="97125" cy="45125"/>
            </a:xfrm>
            <a:custGeom>
              <a:avLst/>
              <a:gdLst/>
              <a:ahLst/>
              <a:cxnLst/>
              <a:rect l="l" t="t" r="r" b="b"/>
              <a:pathLst>
                <a:path w="3885" h="1805" extrusionOk="0">
                  <a:moveTo>
                    <a:pt x="385" y="0"/>
                  </a:moveTo>
                  <a:cubicBezTo>
                    <a:pt x="97" y="0"/>
                    <a:pt x="0" y="486"/>
                    <a:pt x="327" y="599"/>
                  </a:cubicBezTo>
                  <a:cubicBezTo>
                    <a:pt x="1380" y="961"/>
                    <a:pt x="2401" y="1353"/>
                    <a:pt x="3422" y="1778"/>
                  </a:cubicBezTo>
                  <a:cubicBezTo>
                    <a:pt x="3463" y="1796"/>
                    <a:pt x="3500" y="1804"/>
                    <a:pt x="3535" y="1804"/>
                  </a:cubicBezTo>
                  <a:cubicBezTo>
                    <a:pt x="3798" y="1804"/>
                    <a:pt x="3884" y="1337"/>
                    <a:pt x="3579" y="1212"/>
                  </a:cubicBezTo>
                  <a:cubicBezTo>
                    <a:pt x="2558" y="788"/>
                    <a:pt x="1521" y="379"/>
                    <a:pt x="484" y="18"/>
                  </a:cubicBezTo>
                  <a:cubicBezTo>
                    <a:pt x="449" y="6"/>
                    <a:pt x="416" y="0"/>
                    <a:pt x="3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65"/>
            <p:cNvSpPr/>
            <p:nvPr/>
          </p:nvSpPr>
          <p:spPr>
            <a:xfrm>
              <a:off x="801000" y="3500050"/>
              <a:ext cx="177475" cy="17725"/>
            </a:xfrm>
            <a:custGeom>
              <a:avLst/>
              <a:gdLst/>
              <a:ahLst/>
              <a:cxnLst/>
              <a:rect l="l" t="t" r="r" b="b"/>
              <a:pathLst>
                <a:path w="7099" h="709" extrusionOk="0">
                  <a:moveTo>
                    <a:pt x="6737" y="1"/>
                  </a:moveTo>
                  <a:cubicBezTo>
                    <a:pt x="6733" y="1"/>
                    <a:pt x="6728" y="1"/>
                    <a:pt x="6723" y="1"/>
                  </a:cubicBezTo>
                  <a:lnTo>
                    <a:pt x="439" y="127"/>
                  </a:lnTo>
                  <a:cubicBezTo>
                    <a:pt x="51" y="127"/>
                    <a:pt x="0" y="708"/>
                    <a:pt x="376" y="708"/>
                  </a:cubicBezTo>
                  <a:cubicBezTo>
                    <a:pt x="381" y="708"/>
                    <a:pt x="386" y="708"/>
                    <a:pt x="392" y="708"/>
                  </a:cubicBezTo>
                  <a:lnTo>
                    <a:pt x="6676" y="582"/>
                  </a:lnTo>
                  <a:cubicBezTo>
                    <a:pt x="7048" y="582"/>
                    <a:pt x="7099" y="1"/>
                    <a:pt x="67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6" name="Google Shape;2816;p65"/>
          <p:cNvGrpSpPr/>
          <p:nvPr/>
        </p:nvGrpSpPr>
        <p:grpSpPr>
          <a:xfrm>
            <a:off x="4991706" y="1281714"/>
            <a:ext cx="842606" cy="881391"/>
            <a:chOff x="3285625" y="4079725"/>
            <a:chExt cx="1058550" cy="1107275"/>
          </a:xfrm>
        </p:grpSpPr>
        <p:sp>
          <p:nvSpPr>
            <p:cNvPr id="2817" name="Google Shape;2817;p65"/>
            <p:cNvSpPr/>
            <p:nvPr/>
          </p:nvSpPr>
          <p:spPr>
            <a:xfrm>
              <a:off x="3581400" y="4706025"/>
              <a:ext cx="685400" cy="480975"/>
            </a:xfrm>
            <a:custGeom>
              <a:avLst/>
              <a:gdLst/>
              <a:ahLst/>
              <a:cxnLst/>
              <a:rect l="l" t="t" r="r" b="b"/>
              <a:pathLst>
                <a:path w="27416" h="19239" extrusionOk="0">
                  <a:moveTo>
                    <a:pt x="25773" y="1"/>
                  </a:moveTo>
                  <a:cubicBezTo>
                    <a:pt x="24986" y="1"/>
                    <a:pt x="24193" y="53"/>
                    <a:pt x="23410" y="167"/>
                  </a:cubicBezTo>
                  <a:cubicBezTo>
                    <a:pt x="22278" y="308"/>
                    <a:pt x="21194" y="686"/>
                    <a:pt x="20204" y="1251"/>
                  </a:cubicBezTo>
                  <a:cubicBezTo>
                    <a:pt x="19309" y="1770"/>
                    <a:pt x="18523" y="2429"/>
                    <a:pt x="17864" y="3231"/>
                  </a:cubicBezTo>
                  <a:cubicBezTo>
                    <a:pt x="17031" y="4173"/>
                    <a:pt x="16355" y="5257"/>
                    <a:pt x="15868" y="6420"/>
                  </a:cubicBezTo>
                  <a:cubicBezTo>
                    <a:pt x="15413" y="7535"/>
                    <a:pt x="15020" y="8667"/>
                    <a:pt x="14706" y="9845"/>
                  </a:cubicBezTo>
                  <a:cubicBezTo>
                    <a:pt x="14564" y="10411"/>
                    <a:pt x="14376" y="10960"/>
                    <a:pt x="14171" y="11510"/>
                  </a:cubicBezTo>
                  <a:cubicBezTo>
                    <a:pt x="13999" y="11887"/>
                    <a:pt x="13779" y="12249"/>
                    <a:pt x="13527" y="12579"/>
                  </a:cubicBezTo>
                  <a:cubicBezTo>
                    <a:pt x="13417" y="12720"/>
                    <a:pt x="13292" y="12814"/>
                    <a:pt x="13150" y="12893"/>
                  </a:cubicBezTo>
                  <a:cubicBezTo>
                    <a:pt x="13087" y="12929"/>
                    <a:pt x="13016" y="12947"/>
                    <a:pt x="12944" y="12947"/>
                  </a:cubicBezTo>
                  <a:cubicBezTo>
                    <a:pt x="12801" y="12947"/>
                    <a:pt x="12658" y="12877"/>
                    <a:pt x="12585" y="12751"/>
                  </a:cubicBezTo>
                  <a:cubicBezTo>
                    <a:pt x="12490" y="12626"/>
                    <a:pt x="12443" y="12484"/>
                    <a:pt x="12428" y="12343"/>
                  </a:cubicBezTo>
                  <a:cubicBezTo>
                    <a:pt x="12396" y="12029"/>
                    <a:pt x="12396" y="11715"/>
                    <a:pt x="12443" y="11416"/>
                  </a:cubicBezTo>
                  <a:cubicBezTo>
                    <a:pt x="12443" y="11322"/>
                    <a:pt x="12443" y="11243"/>
                    <a:pt x="12443" y="11165"/>
                  </a:cubicBezTo>
                  <a:cubicBezTo>
                    <a:pt x="12459" y="10850"/>
                    <a:pt x="12428" y="10552"/>
                    <a:pt x="12349" y="10238"/>
                  </a:cubicBezTo>
                  <a:cubicBezTo>
                    <a:pt x="12192" y="9672"/>
                    <a:pt x="11799" y="9201"/>
                    <a:pt x="11265" y="8934"/>
                  </a:cubicBezTo>
                  <a:cubicBezTo>
                    <a:pt x="10715" y="8651"/>
                    <a:pt x="10118" y="8447"/>
                    <a:pt x="9490" y="8352"/>
                  </a:cubicBezTo>
                  <a:cubicBezTo>
                    <a:pt x="8861" y="8258"/>
                    <a:pt x="8233" y="8195"/>
                    <a:pt x="7589" y="8132"/>
                  </a:cubicBezTo>
                  <a:cubicBezTo>
                    <a:pt x="6984" y="8055"/>
                    <a:pt x="6371" y="8017"/>
                    <a:pt x="5762" y="8017"/>
                  </a:cubicBezTo>
                  <a:cubicBezTo>
                    <a:pt x="5500" y="8017"/>
                    <a:pt x="5240" y="8024"/>
                    <a:pt x="4981" y="8038"/>
                  </a:cubicBezTo>
                  <a:cubicBezTo>
                    <a:pt x="4179" y="8101"/>
                    <a:pt x="3410" y="8258"/>
                    <a:pt x="2655" y="8510"/>
                  </a:cubicBezTo>
                  <a:cubicBezTo>
                    <a:pt x="2388" y="8588"/>
                    <a:pt x="2121" y="8729"/>
                    <a:pt x="1886" y="8887"/>
                  </a:cubicBezTo>
                  <a:cubicBezTo>
                    <a:pt x="1273" y="9311"/>
                    <a:pt x="786" y="9892"/>
                    <a:pt x="487" y="10583"/>
                  </a:cubicBezTo>
                  <a:cubicBezTo>
                    <a:pt x="95" y="11542"/>
                    <a:pt x="0" y="12594"/>
                    <a:pt x="189" y="13616"/>
                  </a:cubicBezTo>
                  <a:cubicBezTo>
                    <a:pt x="362" y="14401"/>
                    <a:pt x="660" y="15155"/>
                    <a:pt x="1069" y="15846"/>
                  </a:cubicBezTo>
                  <a:cubicBezTo>
                    <a:pt x="1634" y="16836"/>
                    <a:pt x="2514" y="17606"/>
                    <a:pt x="3708" y="18140"/>
                  </a:cubicBezTo>
                  <a:cubicBezTo>
                    <a:pt x="5012" y="18737"/>
                    <a:pt x="6426" y="19099"/>
                    <a:pt x="7871" y="19209"/>
                  </a:cubicBezTo>
                  <a:cubicBezTo>
                    <a:pt x="8090" y="19228"/>
                    <a:pt x="8311" y="19238"/>
                    <a:pt x="8533" y="19238"/>
                  </a:cubicBezTo>
                  <a:cubicBezTo>
                    <a:pt x="9186" y="19238"/>
                    <a:pt x="9846" y="19153"/>
                    <a:pt x="10479" y="18989"/>
                  </a:cubicBezTo>
                  <a:cubicBezTo>
                    <a:pt x="11988" y="18580"/>
                    <a:pt x="13355" y="17779"/>
                    <a:pt x="14470" y="16695"/>
                  </a:cubicBezTo>
                  <a:cubicBezTo>
                    <a:pt x="15208" y="15925"/>
                    <a:pt x="15868" y="15077"/>
                    <a:pt x="16434" y="14165"/>
                  </a:cubicBezTo>
                  <a:cubicBezTo>
                    <a:pt x="16937" y="13396"/>
                    <a:pt x="17345" y="12579"/>
                    <a:pt x="17691" y="11730"/>
                  </a:cubicBezTo>
                  <a:cubicBezTo>
                    <a:pt x="18146" y="10379"/>
                    <a:pt x="18508" y="9012"/>
                    <a:pt x="18775" y="7630"/>
                  </a:cubicBezTo>
                  <a:cubicBezTo>
                    <a:pt x="18916" y="6891"/>
                    <a:pt x="19089" y="6153"/>
                    <a:pt x="19309" y="5430"/>
                  </a:cubicBezTo>
                  <a:cubicBezTo>
                    <a:pt x="19686" y="4252"/>
                    <a:pt x="20456" y="3278"/>
                    <a:pt x="21618" y="2492"/>
                  </a:cubicBezTo>
                  <a:cubicBezTo>
                    <a:pt x="22640" y="1801"/>
                    <a:pt x="23787" y="1298"/>
                    <a:pt x="24996" y="1031"/>
                  </a:cubicBezTo>
                  <a:cubicBezTo>
                    <a:pt x="25638" y="842"/>
                    <a:pt x="26294" y="747"/>
                    <a:pt x="26963" y="747"/>
                  </a:cubicBezTo>
                  <a:cubicBezTo>
                    <a:pt x="27014" y="747"/>
                    <a:pt x="27066" y="747"/>
                    <a:pt x="27117" y="748"/>
                  </a:cubicBezTo>
                  <a:cubicBezTo>
                    <a:pt x="27212" y="748"/>
                    <a:pt x="27290" y="701"/>
                    <a:pt x="27322" y="623"/>
                  </a:cubicBezTo>
                  <a:cubicBezTo>
                    <a:pt x="27353" y="544"/>
                    <a:pt x="27369" y="481"/>
                    <a:pt x="27384" y="403"/>
                  </a:cubicBezTo>
                  <a:cubicBezTo>
                    <a:pt x="27416" y="198"/>
                    <a:pt x="27337" y="104"/>
                    <a:pt x="27070" y="73"/>
                  </a:cubicBezTo>
                  <a:cubicBezTo>
                    <a:pt x="26834" y="41"/>
                    <a:pt x="26599" y="26"/>
                    <a:pt x="26347" y="10"/>
                  </a:cubicBezTo>
                  <a:cubicBezTo>
                    <a:pt x="26156" y="4"/>
                    <a:pt x="25965" y="1"/>
                    <a:pt x="25773" y="1"/>
                  </a:cubicBezTo>
                  <a:close/>
                </a:path>
              </a:pathLst>
            </a:custGeom>
            <a:solidFill>
              <a:srgbClr val="FBDA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65"/>
            <p:cNvSpPr/>
            <p:nvPr/>
          </p:nvSpPr>
          <p:spPr>
            <a:xfrm>
              <a:off x="3577075" y="4917650"/>
              <a:ext cx="310325" cy="100525"/>
            </a:xfrm>
            <a:custGeom>
              <a:avLst/>
              <a:gdLst/>
              <a:ahLst/>
              <a:cxnLst/>
              <a:rect l="l" t="t" r="r" b="b"/>
              <a:pathLst>
                <a:path w="12413" h="4021" extrusionOk="0">
                  <a:moveTo>
                    <a:pt x="6478" y="0"/>
                  </a:moveTo>
                  <a:cubicBezTo>
                    <a:pt x="5651" y="0"/>
                    <a:pt x="4824" y="82"/>
                    <a:pt x="4007" y="249"/>
                  </a:cubicBezTo>
                  <a:cubicBezTo>
                    <a:pt x="3237" y="406"/>
                    <a:pt x="0" y="1584"/>
                    <a:pt x="1493" y="2951"/>
                  </a:cubicBezTo>
                  <a:cubicBezTo>
                    <a:pt x="1760" y="3171"/>
                    <a:pt x="2090" y="3328"/>
                    <a:pt x="2436" y="3407"/>
                  </a:cubicBezTo>
                  <a:cubicBezTo>
                    <a:pt x="3996" y="3816"/>
                    <a:pt x="5615" y="4020"/>
                    <a:pt x="7222" y="4020"/>
                  </a:cubicBezTo>
                  <a:cubicBezTo>
                    <a:pt x="7281" y="4020"/>
                    <a:pt x="7341" y="4020"/>
                    <a:pt x="7400" y="4019"/>
                  </a:cubicBezTo>
                  <a:cubicBezTo>
                    <a:pt x="8516" y="4004"/>
                    <a:pt x="9631" y="3878"/>
                    <a:pt x="10731" y="3674"/>
                  </a:cubicBezTo>
                  <a:cubicBezTo>
                    <a:pt x="11124" y="3627"/>
                    <a:pt x="11501" y="3485"/>
                    <a:pt x="11831" y="3281"/>
                  </a:cubicBezTo>
                  <a:cubicBezTo>
                    <a:pt x="12192" y="3030"/>
                    <a:pt x="12412" y="2621"/>
                    <a:pt x="12396" y="2181"/>
                  </a:cubicBezTo>
                  <a:cubicBezTo>
                    <a:pt x="12365" y="1851"/>
                    <a:pt x="12192" y="1553"/>
                    <a:pt x="11941" y="1333"/>
                  </a:cubicBezTo>
                  <a:cubicBezTo>
                    <a:pt x="11705" y="1144"/>
                    <a:pt x="11438" y="1003"/>
                    <a:pt x="11139" y="893"/>
                  </a:cubicBezTo>
                  <a:cubicBezTo>
                    <a:pt x="9651" y="304"/>
                    <a:pt x="8067" y="0"/>
                    <a:pt x="64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65"/>
            <p:cNvSpPr/>
            <p:nvPr/>
          </p:nvSpPr>
          <p:spPr>
            <a:xfrm>
              <a:off x="3602200" y="4925525"/>
              <a:ext cx="263975" cy="75375"/>
            </a:xfrm>
            <a:custGeom>
              <a:avLst/>
              <a:gdLst/>
              <a:ahLst/>
              <a:cxnLst/>
              <a:rect l="l" t="t" r="r" b="b"/>
              <a:pathLst>
                <a:path w="10559" h="3015" extrusionOk="0">
                  <a:moveTo>
                    <a:pt x="5513" y="1"/>
                  </a:moveTo>
                  <a:cubicBezTo>
                    <a:pt x="4811" y="1"/>
                    <a:pt x="4108" y="62"/>
                    <a:pt x="3410" y="185"/>
                  </a:cubicBezTo>
                  <a:cubicBezTo>
                    <a:pt x="2750" y="295"/>
                    <a:pt x="1" y="1175"/>
                    <a:pt x="1274" y="2212"/>
                  </a:cubicBezTo>
                  <a:cubicBezTo>
                    <a:pt x="1509" y="2385"/>
                    <a:pt x="1792" y="2495"/>
                    <a:pt x="2075" y="2542"/>
                  </a:cubicBezTo>
                  <a:cubicBezTo>
                    <a:pt x="3394" y="2857"/>
                    <a:pt x="4757" y="3014"/>
                    <a:pt x="6108" y="3014"/>
                  </a:cubicBezTo>
                  <a:cubicBezTo>
                    <a:pt x="6172" y="3014"/>
                    <a:pt x="6237" y="3014"/>
                    <a:pt x="6301" y="3013"/>
                  </a:cubicBezTo>
                  <a:cubicBezTo>
                    <a:pt x="7244" y="2997"/>
                    <a:pt x="8186" y="2903"/>
                    <a:pt x="9129" y="2762"/>
                  </a:cubicBezTo>
                  <a:cubicBezTo>
                    <a:pt x="9459" y="2715"/>
                    <a:pt x="9789" y="2620"/>
                    <a:pt x="10072" y="2463"/>
                  </a:cubicBezTo>
                  <a:cubicBezTo>
                    <a:pt x="10370" y="2290"/>
                    <a:pt x="10559" y="1976"/>
                    <a:pt x="10543" y="1631"/>
                  </a:cubicBezTo>
                  <a:cubicBezTo>
                    <a:pt x="10512" y="1379"/>
                    <a:pt x="10370" y="1143"/>
                    <a:pt x="10166" y="1002"/>
                  </a:cubicBezTo>
                  <a:cubicBezTo>
                    <a:pt x="9962" y="861"/>
                    <a:pt x="9726" y="751"/>
                    <a:pt x="9490" y="672"/>
                  </a:cubicBezTo>
                  <a:cubicBezTo>
                    <a:pt x="8208" y="227"/>
                    <a:pt x="6864" y="1"/>
                    <a:pt x="5513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65"/>
            <p:cNvSpPr/>
            <p:nvPr/>
          </p:nvSpPr>
          <p:spPr>
            <a:xfrm>
              <a:off x="4210225" y="4700500"/>
              <a:ext cx="58550" cy="30525"/>
            </a:xfrm>
            <a:custGeom>
              <a:avLst/>
              <a:gdLst/>
              <a:ahLst/>
              <a:cxnLst/>
              <a:rect l="l" t="t" r="r" b="b"/>
              <a:pathLst>
                <a:path w="2342" h="1221" extrusionOk="0">
                  <a:moveTo>
                    <a:pt x="520" y="1"/>
                  </a:moveTo>
                  <a:cubicBezTo>
                    <a:pt x="445" y="1"/>
                    <a:pt x="371" y="4"/>
                    <a:pt x="299" y="11"/>
                  </a:cubicBezTo>
                  <a:cubicBezTo>
                    <a:pt x="79" y="27"/>
                    <a:pt x="0" y="90"/>
                    <a:pt x="0" y="262"/>
                  </a:cubicBezTo>
                  <a:cubicBezTo>
                    <a:pt x="0" y="482"/>
                    <a:pt x="0" y="718"/>
                    <a:pt x="0" y="938"/>
                  </a:cubicBezTo>
                  <a:cubicBezTo>
                    <a:pt x="0" y="1158"/>
                    <a:pt x="79" y="1221"/>
                    <a:pt x="362" y="1221"/>
                  </a:cubicBezTo>
                  <a:lnTo>
                    <a:pt x="990" y="1221"/>
                  </a:lnTo>
                  <a:cubicBezTo>
                    <a:pt x="1352" y="1205"/>
                    <a:pt x="1619" y="1189"/>
                    <a:pt x="1886" y="1189"/>
                  </a:cubicBezTo>
                  <a:cubicBezTo>
                    <a:pt x="2043" y="1189"/>
                    <a:pt x="2169" y="1111"/>
                    <a:pt x="2231" y="969"/>
                  </a:cubicBezTo>
                  <a:cubicBezTo>
                    <a:pt x="2294" y="844"/>
                    <a:pt x="2326" y="702"/>
                    <a:pt x="2326" y="561"/>
                  </a:cubicBezTo>
                  <a:cubicBezTo>
                    <a:pt x="2341" y="325"/>
                    <a:pt x="2263" y="247"/>
                    <a:pt x="1996" y="200"/>
                  </a:cubicBezTo>
                  <a:cubicBezTo>
                    <a:pt x="1603" y="105"/>
                    <a:pt x="1226" y="58"/>
                    <a:pt x="833" y="27"/>
                  </a:cubicBezTo>
                  <a:cubicBezTo>
                    <a:pt x="732" y="8"/>
                    <a:pt x="625" y="1"/>
                    <a:pt x="520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65"/>
            <p:cNvSpPr/>
            <p:nvPr/>
          </p:nvSpPr>
          <p:spPr>
            <a:xfrm>
              <a:off x="3609875" y="5044525"/>
              <a:ext cx="93200" cy="104450"/>
            </a:xfrm>
            <a:custGeom>
              <a:avLst/>
              <a:gdLst/>
              <a:ahLst/>
              <a:cxnLst/>
              <a:rect l="l" t="t" r="r" b="b"/>
              <a:pathLst>
                <a:path w="3728" h="4178" extrusionOk="0">
                  <a:moveTo>
                    <a:pt x="301" y="1"/>
                  </a:moveTo>
                  <a:cubicBezTo>
                    <a:pt x="146" y="1"/>
                    <a:pt x="0" y="99"/>
                    <a:pt x="24" y="295"/>
                  </a:cubicBezTo>
                  <a:cubicBezTo>
                    <a:pt x="165" y="2118"/>
                    <a:pt x="1438" y="3658"/>
                    <a:pt x="3213" y="4160"/>
                  </a:cubicBezTo>
                  <a:cubicBezTo>
                    <a:pt x="3250" y="4172"/>
                    <a:pt x="3285" y="4178"/>
                    <a:pt x="3318" y="4178"/>
                  </a:cubicBezTo>
                  <a:cubicBezTo>
                    <a:pt x="3631" y="4178"/>
                    <a:pt x="3727" y="3679"/>
                    <a:pt x="3386" y="3579"/>
                  </a:cubicBezTo>
                  <a:cubicBezTo>
                    <a:pt x="1878" y="3155"/>
                    <a:pt x="778" y="1851"/>
                    <a:pt x="637" y="295"/>
                  </a:cubicBezTo>
                  <a:cubicBezTo>
                    <a:pt x="621" y="99"/>
                    <a:pt x="456" y="1"/>
                    <a:pt x="3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65"/>
            <p:cNvSpPr/>
            <p:nvPr/>
          </p:nvSpPr>
          <p:spPr>
            <a:xfrm>
              <a:off x="3723675" y="5145350"/>
              <a:ext cx="93075" cy="22050"/>
            </a:xfrm>
            <a:custGeom>
              <a:avLst/>
              <a:gdLst/>
              <a:ahLst/>
              <a:cxnLst/>
              <a:rect l="l" t="t" r="r" b="b"/>
              <a:pathLst>
                <a:path w="3723" h="882" extrusionOk="0">
                  <a:moveTo>
                    <a:pt x="399" y="0"/>
                  </a:moveTo>
                  <a:cubicBezTo>
                    <a:pt x="97" y="0"/>
                    <a:pt x="1" y="499"/>
                    <a:pt x="342" y="599"/>
                  </a:cubicBezTo>
                  <a:cubicBezTo>
                    <a:pt x="893" y="785"/>
                    <a:pt x="1469" y="881"/>
                    <a:pt x="2045" y="881"/>
                  </a:cubicBezTo>
                  <a:cubicBezTo>
                    <a:pt x="2487" y="881"/>
                    <a:pt x="2929" y="825"/>
                    <a:pt x="3359" y="709"/>
                  </a:cubicBezTo>
                  <a:cubicBezTo>
                    <a:pt x="3723" y="636"/>
                    <a:pt x="3614" y="117"/>
                    <a:pt x="3284" y="117"/>
                  </a:cubicBezTo>
                  <a:cubicBezTo>
                    <a:pt x="3258" y="117"/>
                    <a:pt x="3230" y="120"/>
                    <a:pt x="3202" y="127"/>
                  </a:cubicBezTo>
                  <a:cubicBezTo>
                    <a:pt x="2815" y="222"/>
                    <a:pt x="2420" y="270"/>
                    <a:pt x="2026" y="270"/>
                  </a:cubicBezTo>
                  <a:cubicBezTo>
                    <a:pt x="1507" y="270"/>
                    <a:pt x="990" y="187"/>
                    <a:pt x="499" y="17"/>
                  </a:cubicBezTo>
                  <a:cubicBezTo>
                    <a:pt x="464" y="6"/>
                    <a:pt x="430" y="0"/>
                    <a:pt x="3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65"/>
            <p:cNvSpPr/>
            <p:nvPr/>
          </p:nvSpPr>
          <p:spPr>
            <a:xfrm>
              <a:off x="4019725" y="4764850"/>
              <a:ext cx="82375" cy="136550"/>
            </a:xfrm>
            <a:custGeom>
              <a:avLst/>
              <a:gdLst/>
              <a:ahLst/>
              <a:cxnLst/>
              <a:rect l="l" t="t" r="r" b="b"/>
              <a:pathLst>
                <a:path w="3295" h="5462" extrusionOk="0">
                  <a:moveTo>
                    <a:pt x="2840" y="1"/>
                  </a:moveTo>
                  <a:cubicBezTo>
                    <a:pt x="2768" y="1"/>
                    <a:pt x="2692" y="28"/>
                    <a:pt x="2624" y="92"/>
                  </a:cubicBezTo>
                  <a:cubicBezTo>
                    <a:pt x="1148" y="1396"/>
                    <a:pt x="221" y="3203"/>
                    <a:pt x="16" y="5167"/>
                  </a:cubicBezTo>
                  <a:cubicBezTo>
                    <a:pt x="1" y="5363"/>
                    <a:pt x="146" y="5461"/>
                    <a:pt x="301" y="5461"/>
                  </a:cubicBezTo>
                  <a:cubicBezTo>
                    <a:pt x="456" y="5461"/>
                    <a:pt x="621" y="5363"/>
                    <a:pt x="645" y="5167"/>
                  </a:cubicBezTo>
                  <a:cubicBezTo>
                    <a:pt x="833" y="3360"/>
                    <a:pt x="1697" y="1710"/>
                    <a:pt x="3064" y="516"/>
                  </a:cubicBezTo>
                  <a:cubicBezTo>
                    <a:pt x="3295" y="310"/>
                    <a:pt x="3085" y="1"/>
                    <a:pt x="28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65"/>
            <p:cNvSpPr/>
            <p:nvPr/>
          </p:nvSpPr>
          <p:spPr>
            <a:xfrm>
              <a:off x="3285625" y="4079725"/>
              <a:ext cx="1058550" cy="874800"/>
            </a:xfrm>
            <a:custGeom>
              <a:avLst/>
              <a:gdLst/>
              <a:ahLst/>
              <a:cxnLst/>
              <a:rect l="l" t="t" r="r" b="b"/>
              <a:pathLst>
                <a:path w="42342" h="34992" extrusionOk="0">
                  <a:moveTo>
                    <a:pt x="21858" y="1"/>
                  </a:moveTo>
                  <a:cubicBezTo>
                    <a:pt x="19741" y="1"/>
                    <a:pt x="17641" y="192"/>
                    <a:pt x="15696" y="522"/>
                  </a:cubicBezTo>
                  <a:cubicBezTo>
                    <a:pt x="10951" y="1339"/>
                    <a:pt x="6662" y="3789"/>
                    <a:pt x="3740" y="7639"/>
                  </a:cubicBezTo>
                  <a:cubicBezTo>
                    <a:pt x="1" y="12509"/>
                    <a:pt x="457" y="19579"/>
                    <a:pt x="3410" y="24716"/>
                  </a:cubicBezTo>
                  <a:cubicBezTo>
                    <a:pt x="3614" y="25093"/>
                    <a:pt x="3850" y="25455"/>
                    <a:pt x="4086" y="25816"/>
                  </a:cubicBezTo>
                  <a:cubicBezTo>
                    <a:pt x="7291" y="30529"/>
                    <a:pt x="12523" y="33624"/>
                    <a:pt x="18037" y="34991"/>
                  </a:cubicBezTo>
                  <a:cubicBezTo>
                    <a:pt x="17330" y="33593"/>
                    <a:pt x="16623" y="32163"/>
                    <a:pt x="16340" y="30624"/>
                  </a:cubicBezTo>
                  <a:cubicBezTo>
                    <a:pt x="16057" y="29084"/>
                    <a:pt x="16262" y="27387"/>
                    <a:pt x="17252" y="26162"/>
                  </a:cubicBezTo>
                  <a:cubicBezTo>
                    <a:pt x="18508" y="24591"/>
                    <a:pt x="20677" y="24182"/>
                    <a:pt x="22672" y="24009"/>
                  </a:cubicBezTo>
                  <a:cubicBezTo>
                    <a:pt x="25468" y="23758"/>
                    <a:pt x="28281" y="23789"/>
                    <a:pt x="31046" y="23412"/>
                  </a:cubicBezTo>
                  <a:cubicBezTo>
                    <a:pt x="33827" y="23035"/>
                    <a:pt x="36623" y="22234"/>
                    <a:pt x="38823" y="20506"/>
                  </a:cubicBezTo>
                  <a:cubicBezTo>
                    <a:pt x="40771" y="18966"/>
                    <a:pt x="42185" y="16594"/>
                    <a:pt x="42232" y="14143"/>
                  </a:cubicBezTo>
                  <a:cubicBezTo>
                    <a:pt x="42342" y="7906"/>
                    <a:pt x="36812" y="3931"/>
                    <a:pt x="31941" y="1826"/>
                  </a:cubicBezTo>
                  <a:cubicBezTo>
                    <a:pt x="28957" y="530"/>
                    <a:pt x="25384" y="1"/>
                    <a:pt x="21858" y="1"/>
                  </a:cubicBezTo>
                  <a:close/>
                </a:path>
              </a:pathLst>
            </a:custGeom>
            <a:solidFill>
              <a:srgbClr val="ADD9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65"/>
            <p:cNvSpPr/>
            <p:nvPr/>
          </p:nvSpPr>
          <p:spPr>
            <a:xfrm>
              <a:off x="3344350" y="4529225"/>
              <a:ext cx="73475" cy="167600"/>
            </a:xfrm>
            <a:custGeom>
              <a:avLst/>
              <a:gdLst/>
              <a:ahLst/>
              <a:cxnLst/>
              <a:rect l="l" t="t" r="r" b="b"/>
              <a:pathLst>
                <a:path w="2939" h="6704" extrusionOk="0">
                  <a:moveTo>
                    <a:pt x="301" y="0"/>
                  </a:moveTo>
                  <a:cubicBezTo>
                    <a:pt x="146" y="0"/>
                    <a:pt x="1" y="98"/>
                    <a:pt x="24" y="295"/>
                  </a:cubicBezTo>
                  <a:cubicBezTo>
                    <a:pt x="197" y="2542"/>
                    <a:pt x="967" y="4710"/>
                    <a:pt x="2240" y="6563"/>
                  </a:cubicBezTo>
                  <a:cubicBezTo>
                    <a:pt x="2310" y="6662"/>
                    <a:pt x="2408" y="6703"/>
                    <a:pt x="2503" y="6703"/>
                  </a:cubicBezTo>
                  <a:cubicBezTo>
                    <a:pt x="2726" y="6703"/>
                    <a:pt x="2939" y="6480"/>
                    <a:pt x="2774" y="6249"/>
                  </a:cubicBezTo>
                  <a:cubicBezTo>
                    <a:pt x="1548" y="4490"/>
                    <a:pt x="810" y="2432"/>
                    <a:pt x="637" y="295"/>
                  </a:cubicBezTo>
                  <a:cubicBezTo>
                    <a:pt x="621" y="98"/>
                    <a:pt x="456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65"/>
            <p:cNvSpPr/>
            <p:nvPr/>
          </p:nvSpPr>
          <p:spPr>
            <a:xfrm>
              <a:off x="3349500" y="4267750"/>
              <a:ext cx="83425" cy="155000"/>
            </a:xfrm>
            <a:custGeom>
              <a:avLst/>
              <a:gdLst/>
              <a:ahLst/>
              <a:cxnLst/>
              <a:rect l="l" t="t" r="r" b="b"/>
              <a:pathLst>
                <a:path w="3337" h="6200" extrusionOk="0">
                  <a:moveTo>
                    <a:pt x="2904" y="0"/>
                  </a:moveTo>
                  <a:cubicBezTo>
                    <a:pt x="2832" y="0"/>
                    <a:pt x="2758" y="30"/>
                    <a:pt x="2693" y="102"/>
                  </a:cubicBezTo>
                  <a:cubicBezTo>
                    <a:pt x="1295" y="1720"/>
                    <a:pt x="368" y="3700"/>
                    <a:pt x="38" y="5805"/>
                  </a:cubicBezTo>
                  <a:cubicBezTo>
                    <a:pt x="0" y="6043"/>
                    <a:pt x="204" y="6200"/>
                    <a:pt x="381" y="6200"/>
                  </a:cubicBezTo>
                  <a:cubicBezTo>
                    <a:pt x="497" y="6200"/>
                    <a:pt x="601" y="6133"/>
                    <a:pt x="620" y="5978"/>
                  </a:cubicBezTo>
                  <a:cubicBezTo>
                    <a:pt x="934" y="3951"/>
                    <a:pt x="1798" y="2066"/>
                    <a:pt x="3133" y="526"/>
                  </a:cubicBezTo>
                  <a:cubicBezTo>
                    <a:pt x="3336" y="299"/>
                    <a:pt x="3131" y="0"/>
                    <a:pt x="29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65"/>
            <p:cNvSpPr/>
            <p:nvPr/>
          </p:nvSpPr>
          <p:spPr>
            <a:xfrm>
              <a:off x="4078325" y="4159700"/>
              <a:ext cx="169725" cy="137850"/>
            </a:xfrm>
            <a:custGeom>
              <a:avLst/>
              <a:gdLst/>
              <a:ahLst/>
              <a:cxnLst/>
              <a:rect l="l" t="t" r="r" b="b"/>
              <a:pathLst>
                <a:path w="6789" h="5514" extrusionOk="0">
                  <a:moveTo>
                    <a:pt x="463" y="1"/>
                  </a:moveTo>
                  <a:cubicBezTo>
                    <a:pt x="187" y="1"/>
                    <a:pt x="1" y="414"/>
                    <a:pt x="296" y="575"/>
                  </a:cubicBezTo>
                  <a:cubicBezTo>
                    <a:pt x="2558" y="1769"/>
                    <a:pt x="4554" y="3418"/>
                    <a:pt x="6156" y="5414"/>
                  </a:cubicBezTo>
                  <a:cubicBezTo>
                    <a:pt x="6215" y="5484"/>
                    <a:pt x="6285" y="5513"/>
                    <a:pt x="6353" y="5513"/>
                  </a:cubicBezTo>
                  <a:cubicBezTo>
                    <a:pt x="6576" y="5513"/>
                    <a:pt x="6788" y="5202"/>
                    <a:pt x="6596" y="4974"/>
                  </a:cubicBezTo>
                  <a:cubicBezTo>
                    <a:pt x="4946" y="2931"/>
                    <a:pt x="2920" y="1266"/>
                    <a:pt x="610" y="41"/>
                  </a:cubicBezTo>
                  <a:cubicBezTo>
                    <a:pt x="560" y="13"/>
                    <a:pt x="510" y="1"/>
                    <a:pt x="4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65"/>
            <p:cNvSpPr/>
            <p:nvPr/>
          </p:nvSpPr>
          <p:spPr>
            <a:xfrm>
              <a:off x="4263200" y="4337575"/>
              <a:ext cx="53100" cy="158300"/>
            </a:xfrm>
            <a:custGeom>
              <a:avLst/>
              <a:gdLst/>
              <a:ahLst/>
              <a:cxnLst/>
              <a:rect l="l" t="t" r="r" b="b"/>
              <a:pathLst>
                <a:path w="2124" h="6332" extrusionOk="0">
                  <a:moveTo>
                    <a:pt x="383" y="0"/>
                  </a:moveTo>
                  <a:cubicBezTo>
                    <a:pt x="188" y="0"/>
                    <a:pt x="0" y="151"/>
                    <a:pt x="97" y="373"/>
                  </a:cubicBezTo>
                  <a:cubicBezTo>
                    <a:pt x="851" y="2148"/>
                    <a:pt x="1511" y="4190"/>
                    <a:pt x="207" y="5887"/>
                  </a:cubicBezTo>
                  <a:cubicBezTo>
                    <a:pt x="40" y="6109"/>
                    <a:pt x="258" y="6331"/>
                    <a:pt x="484" y="6331"/>
                  </a:cubicBezTo>
                  <a:cubicBezTo>
                    <a:pt x="577" y="6331"/>
                    <a:pt x="672" y="6293"/>
                    <a:pt x="741" y="6201"/>
                  </a:cubicBezTo>
                  <a:cubicBezTo>
                    <a:pt x="2123" y="4379"/>
                    <a:pt x="1495" y="2132"/>
                    <a:pt x="694" y="200"/>
                  </a:cubicBezTo>
                  <a:cubicBezTo>
                    <a:pt x="633" y="60"/>
                    <a:pt x="506" y="0"/>
                    <a:pt x="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65"/>
            <p:cNvSpPr/>
            <p:nvPr/>
          </p:nvSpPr>
          <p:spPr>
            <a:xfrm>
              <a:off x="3683950" y="4632825"/>
              <a:ext cx="204525" cy="75350"/>
            </a:xfrm>
            <a:custGeom>
              <a:avLst/>
              <a:gdLst/>
              <a:ahLst/>
              <a:cxnLst/>
              <a:rect l="l" t="t" r="r" b="b"/>
              <a:pathLst>
                <a:path w="8181" h="3014" extrusionOk="0">
                  <a:moveTo>
                    <a:pt x="6333" y="1"/>
                  </a:moveTo>
                  <a:cubicBezTo>
                    <a:pt x="4068" y="1"/>
                    <a:pt x="1872" y="880"/>
                    <a:pt x="219" y="2482"/>
                  </a:cubicBezTo>
                  <a:cubicBezTo>
                    <a:pt x="0" y="2701"/>
                    <a:pt x="213" y="3013"/>
                    <a:pt x="452" y="3013"/>
                  </a:cubicBezTo>
                  <a:cubicBezTo>
                    <a:pt x="522" y="3013"/>
                    <a:pt x="594" y="2986"/>
                    <a:pt x="659" y="2922"/>
                  </a:cubicBezTo>
                  <a:cubicBezTo>
                    <a:pt x="2177" y="1430"/>
                    <a:pt x="4221" y="613"/>
                    <a:pt x="6320" y="613"/>
                  </a:cubicBezTo>
                  <a:cubicBezTo>
                    <a:pt x="6763" y="613"/>
                    <a:pt x="7207" y="649"/>
                    <a:pt x="7650" y="723"/>
                  </a:cubicBezTo>
                  <a:cubicBezTo>
                    <a:pt x="7670" y="726"/>
                    <a:pt x="7689" y="727"/>
                    <a:pt x="7707" y="727"/>
                  </a:cubicBezTo>
                  <a:cubicBezTo>
                    <a:pt x="8057" y="727"/>
                    <a:pt x="8180" y="185"/>
                    <a:pt x="7807" y="126"/>
                  </a:cubicBezTo>
                  <a:cubicBezTo>
                    <a:pt x="7316" y="42"/>
                    <a:pt x="6823" y="1"/>
                    <a:pt x="6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30" name="Google Shape;2830;p65"/>
          <p:cNvGrpSpPr/>
          <p:nvPr/>
        </p:nvGrpSpPr>
        <p:grpSpPr>
          <a:xfrm>
            <a:off x="466100" y="4096413"/>
            <a:ext cx="1091925" cy="637450"/>
            <a:chOff x="4495775" y="3414000"/>
            <a:chExt cx="1091925" cy="637450"/>
          </a:xfrm>
        </p:grpSpPr>
        <p:sp>
          <p:nvSpPr>
            <p:cNvPr id="2831" name="Google Shape;2831;p65"/>
            <p:cNvSpPr/>
            <p:nvPr/>
          </p:nvSpPr>
          <p:spPr>
            <a:xfrm>
              <a:off x="5236150" y="3783250"/>
              <a:ext cx="316200" cy="268200"/>
            </a:xfrm>
            <a:custGeom>
              <a:avLst/>
              <a:gdLst/>
              <a:ahLst/>
              <a:cxnLst/>
              <a:rect l="l" t="t" r="r" b="b"/>
              <a:pathLst>
                <a:path w="12648" h="10728" extrusionOk="0">
                  <a:moveTo>
                    <a:pt x="267" y="0"/>
                  </a:moveTo>
                  <a:lnTo>
                    <a:pt x="267" y="0"/>
                  </a:lnTo>
                  <a:cubicBezTo>
                    <a:pt x="299" y="1179"/>
                    <a:pt x="220" y="2357"/>
                    <a:pt x="0" y="3520"/>
                  </a:cubicBezTo>
                  <a:cubicBezTo>
                    <a:pt x="252" y="3834"/>
                    <a:pt x="487" y="4117"/>
                    <a:pt x="707" y="4384"/>
                  </a:cubicBezTo>
                  <a:cubicBezTo>
                    <a:pt x="1964" y="5908"/>
                    <a:pt x="3347" y="7290"/>
                    <a:pt x="4855" y="8547"/>
                  </a:cubicBezTo>
                  <a:cubicBezTo>
                    <a:pt x="6112" y="9600"/>
                    <a:pt x="7526" y="10401"/>
                    <a:pt x="9207" y="10652"/>
                  </a:cubicBezTo>
                  <a:cubicBezTo>
                    <a:pt x="9494" y="10698"/>
                    <a:pt x="9790" y="10728"/>
                    <a:pt x="10089" y="10728"/>
                  </a:cubicBezTo>
                  <a:cubicBezTo>
                    <a:pt x="10198" y="10728"/>
                    <a:pt x="10307" y="10724"/>
                    <a:pt x="10417" y="10715"/>
                  </a:cubicBezTo>
                  <a:cubicBezTo>
                    <a:pt x="11485" y="10637"/>
                    <a:pt x="12365" y="9835"/>
                    <a:pt x="12538" y="8783"/>
                  </a:cubicBezTo>
                  <a:cubicBezTo>
                    <a:pt x="12648" y="8060"/>
                    <a:pt x="12600" y="7322"/>
                    <a:pt x="12396" y="6615"/>
                  </a:cubicBezTo>
                  <a:cubicBezTo>
                    <a:pt x="12333" y="6332"/>
                    <a:pt x="12255" y="6065"/>
                    <a:pt x="12192" y="5782"/>
                  </a:cubicBezTo>
                  <a:cubicBezTo>
                    <a:pt x="11815" y="6410"/>
                    <a:pt x="11139" y="6803"/>
                    <a:pt x="10401" y="6850"/>
                  </a:cubicBezTo>
                  <a:cubicBezTo>
                    <a:pt x="10277" y="6860"/>
                    <a:pt x="10151" y="6866"/>
                    <a:pt x="10024" y="6866"/>
                  </a:cubicBezTo>
                  <a:cubicBezTo>
                    <a:pt x="9751" y="6866"/>
                    <a:pt x="9475" y="6841"/>
                    <a:pt x="9207" y="6788"/>
                  </a:cubicBezTo>
                  <a:cubicBezTo>
                    <a:pt x="7526" y="6536"/>
                    <a:pt x="6112" y="5751"/>
                    <a:pt x="4855" y="4682"/>
                  </a:cubicBezTo>
                  <a:cubicBezTo>
                    <a:pt x="3347" y="3441"/>
                    <a:pt x="1948" y="2043"/>
                    <a:pt x="707" y="535"/>
                  </a:cubicBezTo>
                  <a:cubicBezTo>
                    <a:pt x="566" y="362"/>
                    <a:pt x="425" y="173"/>
                    <a:pt x="267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65"/>
            <p:cNvSpPr/>
            <p:nvPr/>
          </p:nvSpPr>
          <p:spPr>
            <a:xfrm>
              <a:off x="5227900" y="3414000"/>
              <a:ext cx="359800" cy="540900"/>
            </a:xfrm>
            <a:custGeom>
              <a:avLst/>
              <a:gdLst/>
              <a:ahLst/>
              <a:cxnLst/>
              <a:rect l="l" t="t" r="r" b="b"/>
              <a:pathLst>
                <a:path w="14392" h="21636" extrusionOk="0">
                  <a:moveTo>
                    <a:pt x="11257" y="0"/>
                  </a:moveTo>
                  <a:cubicBezTo>
                    <a:pt x="11233" y="0"/>
                    <a:pt x="11210" y="1"/>
                    <a:pt x="11187" y="2"/>
                  </a:cubicBezTo>
                  <a:cubicBezTo>
                    <a:pt x="10794" y="2"/>
                    <a:pt x="10401" y="81"/>
                    <a:pt x="10040" y="222"/>
                  </a:cubicBezTo>
                  <a:cubicBezTo>
                    <a:pt x="9144" y="568"/>
                    <a:pt x="8296" y="1023"/>
                    <a:pt x="7526" y="1573"/>
                  </a:cubicBezTo>
                  <a:cubicBezTo>
                    <a:pt x="6599" y="2202"/>
                    <a:pt x="5719" y="2877"/>
                    <a:pt x="4839" y="3553"/>
                  </a:cubicBezTo>
                  <a:cubicBezTo>
                    <a:pt x="3504" y="4621"/>
                    <a:pt x="2106" y="5595"/>
                    <a:pt x="645" y="6491"/>
                  </a:cubicBezTo>
                  <a:lnTo>
                    <a:pt x="409" y="6617"/>
                  </a:lnTo>
                  <a:cubicBezTo>
                    <a:pt x="283" y="6695"/>
                    <a:pt x="142" y="6758"/>
                    <a:pt x="0" y="6821"/>
                  </a:cubicBezTo>
                  <a:cubicBezTo>
                    <a:pt x="362" y="7606"/>
                    <a:pt x="283" y="8486"/>
                    <a:pt x="330" y="9303"/>
                  </a:cubicBezTo>
                  <a:cubicBezTo>
                    <a:pt x="393" y="10497"/>
                    <a:pt x="503" y="11691"/>
                    <a:pt x="550" y="12885"/>
                  </a:cubicBezTo>
                  <a:lnTo>
                    <a:pt x="550" y="12995"/>
                  </a:lnTo>
                  <a:cubicBezTo>
                    <a:pt x="566" y="13576"/>
                    <a:pt x="597" y="14173"/>
                    <a:pt x="597" y="14770"/>
                  </a:cubicBezTo>
                  <a:cubicBezTo>
                    <a:pt x="755" y="14959"/>
                    <a:pt x="896" y="15132"/>
                    <a:pt x="1037" y="15305"/>
                  </a:cubicBezTo>
                  <a:cubicBezTo>
                    <a:pt x="2278" y="16813"/>
                    <a:pt x="3677" y="18211"/>
                    <a:pt x="5185" y="19452"/>
                  </a:cubicBezTo>
                  <a:cubicBezTo>
                    <a:pt x="6442" y="20521"/>
                    <a:pt x="7856" y="21306"/>
                    <a:pt x="9537" y="21558"/>
                  </a:cubicBezTo>
                  <a:cubicBezTo>
                    <a:pt x="9805" y="21611"/>
                    <a:pt x="10081" y="21636"/>
                    <a:pt x="10354" y="21636"/>
                  </a:cubicBezTo>
                  <a:cubicBezTo>
                    <a:pt x="10481" y="21636"/>
                    <a:pt x="10607" y="21630"/>
                    <a:pt x="10731" y="21620"/>
                  </a:cubicBezTo>
                  <a:cubicBezTo>
                    <a:pt x="11469" y="21573"/>
                    <a:pt x="12145" y="21180"/>
                    <a:pt x="12538" y="20552"/>
                  </a:cubicBezTo>
                  <a:cubicBezTo>
                    <a:pt x="12459" y="20222"/>
                    <a:pt x="12412" y="19876"/>
                    <a:pt x="12365" y="19531"/>
                  </a:cubicBezTo>
                  <a:cubicBezTo>
                    <a:pt x="12271" y="18620"/>
                    <a:pt x="12333" y="17708"/>
                    <a:pt x="12569" y="16829"/>
                  </a:cubicBezTo>
                  <a:cubicBezTo>
                    <a:pt x="12648" y="16514"/>
                    <a:pt x="12742" y="16200"/>
                    <a:pt x="12868" y="15902"/>
                  </a:cubicBezTo>
                  <a:cubicBezTo>
                    <a:pt x="13009" y="15556"/>
                    <a:pt x="13150" y="15210"/>
                    <a:pt x="13323" y="14865"/>
                  </a:cubicBezTo>
                  <a:cubicBezTo>
                    <a:pt x="14172" y="13152"/>
                    <a:pt x="14392" y="11188"/>
                    <a:pt x="13936" y="9319"/>
                  </a:cubicBezTo>
                  <a:cubicBezTo>
                    <a:pt x="13857" y="9005"/>
                    <a:pt x="13779" y="8690"/>
                    <a:pt x="13669" y="8376"/>
                  </a:cubicBezTo>
                  <a:cubicBezTo>
                    <a:pt x="13512" y="7873"/>
                    <a:pt x="13323" y="7402"/>
                    <a:pt x="13088" y="6931"/>
                  </a:cubicBezTo>
                  <a:cubicBezTo>
                    <a:pt x="12553" y="5894"/>
                    <a:pt x="12459" y="4794"/>
                    <a:pt x="12538" y="3663"/>
                  </a:cubicBezTo>
                  <a:cubicBezTo>
                    <a:pt x="12585" y="3129"/>
                    <a:pt x="12648" y="2595"/>
                    <a:pt x="12679" y="2076"/>
                  </a:cubicBezTo>
                  <a:lnTo>
                    <a:pt x="12679" y="1998"/>
                  </a:lnTo>
                  <a:cubicBezTo>
                    <a:pt x="12711" y="1636"/>
                    <a:pt x="12663" y="1291"/>
                    <a:pt x="12553" y="945"/>
                  </a:cubicBezTo>
                  <a:lnTo>
                    <a:pt x="12522" y="882"/>
                  </a:lnTo>
                  <a:cubicBezTo>
                    <a:pt x="12311" y="354"/>
                    <a:pt x="11811" y="0"/>
                    <a:pt x="11257" y="0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65"/>
            <p:cNvSpPr/>
            <p:nvPr/>
          </p:nvSpPr>
          <p:spPr>
            <a:xfrm>
              <a:off x="5308025" y="3601575"/>
              <a:ext cx="126900" cy="27725"/>
            </a:xfrm>
            <a:custGeom>
              <a:avLst/>
              <a:gdLst/>
              <a:ahLst/>
              <a:cxnLst/>
              <a:rect l="l" t="t" r="r" b="b"/>
              <a:pathLst>
                <a:path w="5076" h="1109" extrusionOk="0">
                  <a:moveTo>
                    <a:pt x="4467" y="0"/>
                  </a:moveTo>
                  <a:cubicBezTo>
                    <a:pt x="4099" y="0"/>
                    <a:pt x="3514" y="74"/>
                    <a:pt x="2687" y="245"/>
                  </a:cubicBezTo>
                  <a:cubicBezTo>
                    <a:pt x="1776" y="449"/>
                    <a:pt x="865" y="732"/>
                    <a:pt x="0" y="1109"/>
                  </a:cubicBezTo>
                  <a:cubicBezTo>
                    <a:pt x="1084" y="1062"/>
                    <a:pt x="2184" y="936"/>
                    <a:pt x="3253" y="747"/>
                  </a:cubicBezTo>
                  <a:cubicBezTo>
                    <a:pt x="4619" y="465"/>
                    <a:pt x="5075" y="229"/>
                    <a:pt x="4918" y="88"/>
                  </a:cubicBezTo>
                  <a:cubicBezTo>
                    <a:pt x="4856" y="32"/>
                    <a:pt x="4708" y="0"/>
                    <a:pt x="44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65"/>
            <p:cNvSpPr/>
            <p:nvPr/>
          </p:nvSpPr>
          <p:spPr>
            <a:xfrm>
              <a:off x="5311550" y="3842550"/>
              <a:ext cx="126900" cy="27875"/>
            </a:xfrm>
            <a:custGeom>
              <a:avLst/>
              <a:gdLst/>
              <a:ahLst/>
              <a:cxnLst/>
              <a:rect l="l" t="t" r="r" b="b"/>
              <a:pathLst>
                <a:path w="5076" h="1115" extrusionOk="0">
                  <a:moveTo>
                    <a:pt x="1" y="1"/>
                  </a:moveTo>
                  <a:cubicBezTo>
                    <a:pt x="881" y="378"/>
                    <a:pt x="1776" y="676"/>
                    <a:pt x="2703" y="881"/>
                  </a:cubicBezTo>
                  <a:cubicBezTo>
                    <a:pt x="3495" y="1046"/>
                    <a:pt x="4065" y="1115"/>
                    <a:pt x="4433" y="1115"/>
                  </a:cubicBezTo>
                  <a:cubicBezTo>
                    <a:pt x="4694" y="1115"/>
                    <a:pt x="4853" y="1081"/>
                    <a:pt x="4918" y="1022"/>
                  </a:cubicBezTo>
                  <a:cubicBezTo>
                    <a:pt x="5075" y="881"/>
                    <a:pt x="4636" y="645"/>
                    <a:pt x="3269" y="378"/>
                  </a:cubicBezTo>
                  <a:cubicBezTo>
                    <a:pt x="2185" y="174"/>
                    <a:pt x="1101" y="64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65"/>
            <p:cNvSpPr/>
            <p:nvPr/>
          </p:nvSpPr>
          <p:spPr>
            <a:xfrm>
              <a:off x="5353575" y="3721975"/>
              <a:ext cx="136725" cy="14275"/>
            </a:xfrm>
            <a:custGeom>
              <a:avLst/>
              <a:gdLst/>
              <a:ahLst/>
              <a:cxnLst/>
              <a:rect l="l" t="t" r="r" b="b"/>
              <a:pathLst>
                <a:path w="5469" h="571" extrusionOk="0">
                  <a:moveTo>
                    <a:pt x="3332" y="1"/>
                  </a:moveTo>
                  <a:cubicBezTo>
                    <a:pt x="2216" y="1"/>
                    <a:pt x="1101" y="79"/>
                    <a:pt x="1" y="221"/>
                  </a:cubicBezTo>
                  <a:cubicBezTo>
                    <a:pt x="1085" y="409"/>
                    <a:pt x="2185" y="519"/>
                    <a:pt x="3269" y="566"/>
                  </a:cubicBezTo>
                  <a:cubicBezTo>
                    <a:pt x="3426" y="569"/>
                    <a:pt x="3574" y="571"/>
                    <a:pt x="3713" y="571"/>
                  </a:cubicBezTo>
                  <a:cubicBezTo>
                    <a:pt x="4908" y="571"/>
                    <a:pt x="5438" y="456"/>
                    <a:pt x="5453" y="315"/>
                  </a:cubicBezTo>
                  <a:cubicBezTo>
                    <a:pt x="5468" y="158"/>
                    <a:pt x="4840" y="32"/>
                    <a:pt x="33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65"/>
            <p:cNvSpPr/>
            <p:nvPr/>
          </p:nvSpPr>
          <p:spPr>
            <a:xfrm>
              <a:off x="4531125" y="3783250"/>
              <a:ext cx="316200" cy="268200"/>
            </a:xfrm>
            <a:custGeom>
              <a:avLst/>
              <a:gdLst/>
              <a:ahLst/>
              <a:cxnLst/>
              <a:rect l="l" t="t" r="r" b="b"/>
              <a:pathLst>
                <a:path w="12648" h="10728" extrusionOk="0">
                  <a:moveTo>
                    <a:pt x="12380" y="0"/>
                  </a:moveTo>
                  <a:cubicBezTo>
                    <a:pt x="12239" y="173"/>
                    <a:pt x="12082" y="362"/>
                    <a:pt x="11941" y="535"/>
                  </a:cubicBezTo>
                  <a:cubicBezTo>
                    <a:pt x="10699" y="2043"/>
                    <a:pt x="9317" y="3441"/>
                    <a:pt x="7809" y="4682"/>
                  </a:cubicBezTo>
                  <a:cubicBezTo>
                    <a:pt x="6536" y="5751"/>
                    <a:pt x="5138" y="6536"/>
                    <a:pt x="3457" y="6788"/>
                  </a:cubicBezTo>
                  <a:cubicBezTo>
                    <a:pt x="3177" y="6841"/>
                    <a:pt x="2906" y="6866"/>
                    <a:pt x="2631" y="6866"/>
                  </a:cubicBezTo>
                  <a:cubicBezTo>
                    <a:pt x="2504" y="6866"/>
                    <a:pt x="2376" y="6860"/>
                    <a:pt x="2247" y="6850"/>
                  </a:cubicBezTo>
                  <a:cubicBezTo>
                    <a:pt x="1508" y="6803"/>
                    <a:pt x="849" y="6410"/>
                    <a:pt x="456" y="5782"/>
                  </a:cubicBezTo>
                  <a:cubicBezTo>
                    <a:pt x="393" y="6065"/>
                    <a:pt x="330" y="6332"/>
                    <a:pt x="252" y="6615"/>
                  </a:cubicBezTo>
                  <a:cubicBezTo>
                    <a:pt x="63" y="7322"/>
                    <a:pt x="0" y="8060"/>
                    <a:pt x="126" y="8783"/>
                  </a:cubicBezTo>
                  <a:cubicBezTo>
                    <a:pt x="283" y="9835"/>
                    <a:pt x="1163" y="10637"/>
                    <a:pt x="2231" y="10715"/>
                  </a:cubicBezTo>
                  <a:cubicBezTo>
                    <a:pt x="2341" y="10724"/>
                    <a:pt x="2450" y="10728"/>
                    <a:pt x="2559" y="10728"/>
                  </a:cubicBezTo>
                  <a:cubicBezTo>
                    <a:pt x="2857" y="10728"/>
                    <a:pt x="3153" y="10698"/>
                    <a:pt x="3441" y="10652"/>
                  </a:cubicBezTo>
                  <a:cubicBezTo>
                    <a:pt x="5122" y="10401"/>
                    <a:pt x="6536" y="9600"/>
                    <a:pt x="7793" y="8547"/>
                  </a:cubicBezTo>
                  <a:cubicBezTo>
                    <a:pt x="9301" y="7290"/>
                    <a:pt x="10684" y="5908"/>
                    <a:pt x="11941" y="4384"/>
                  </a:cubicBezTo>
                  <a:cubicBezTo>
                    <a:pt x="12160" y="4117"/>
                    <a:pt x="12396" y="3834"/>
                    <a:pt x="12648" y="3520"/>
                  </a:cubicBezTo>
                  <a:cubicBezTo>
                    <a:pt x="12428" y="2357"/>
                    <a:pt x="12349" y="1179"/>
                    <a:pt x="12380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65"/>
            <p:cNvSpPr/>
            <p:nvPr/>
          </p:nvSpPr>
          <p:spPr>
            <a:xfrm>
              <a:off x="4495775" y="3414000"/>
              <a:ext cx="359800" cy="540900"/>
            </a:xfrm>
            <a:custGeom>
              <a:avLst/>
              <a:gdLst/>
              <a:ahLst/>
              <a:cxnLst/>
              <a:rect l="l" t="t" r="r" b="b"/>
              <a:pathLst>
                <a:path w="14392" h="21636" extrusionOk="0">
                  <a:moveTo>
                    <a:pt x="3146" y="0"/>
                  </a:moveTo>
                  <a:cubicBezTo>
                    <a:pt x="2580" y="0"/>
                    <a:pt x="2081" y="340"/>
                    <a:pt x="1870" y="882"/>
                  </a:cubicBezTo>
                  <a:cubicBezTo>
                    <a:pt x="1870" y="898"/>
                    <a:pt x="1854" y="929"/>
                    <a:pt x="1838" y="945"/>
                  </a:cubicBezTo>
                  <a:cubicBezTo>
                    <a:pt x="1728" y="1291"/>
                    <a:pt x="1681" y="1636"/>
                    <a:pt x="1713" y="1998"/>
                  </a:cubicBezTo>
                  <a:lnTo>
                    <a:pt x="1713" y="2076"/>
                  </a:lnTo>
                  <a:cubicBezTo>
                    <a:pt x="1760" y="2595"/>
                    <a:pt x="1807" y="3129"/>
                    <a:pt x="1854" y="3663"/>
                  </a:cubicBezTo>
                  <a:cubicBezTo>
                    <a:pt x="1933" y="4794"/>
                    <a:pt x="1838" y="5894"/>
                    <a:pt x="1304" y="6931"/>
                  </a:cubicBezTo>
                  <a:cubicBezTo>
                    <a:pt x="1069" y="7402"/>
                    <a:pt x="880" y="7873"/>
                    <a:pt x="723" y="8376"/>
                  </a:cubicBezTo>
                  <a:cubicBezTo>
                    <a:pt x="613" y="8690"/>
                    <a:pt x="534" y="9005"/>
                    <a:pt x="456" y="9319"/>
                  </a:cubicBezTo>
                  <a:cubicBezTo>
                    <a:pt x="0" y="11188"/>
                    <a:pt x="220" y="13152"/>
                    <a:pt x="1069" y="14865"/>
                  </a:cubicBezTo>
                  <a:cubicBezTo>
                    <a:pt x="1241" y="15210"/>
                    <a:pt x="1383" y="15556"/>
                    <a:pt x="1524" y="15902"/>
                  </a:cubicBezTo>
                  <a:cubicBezTo>
                    <a:pt x="1650" y="16200"/>
                    <a:pt x="1744" y="16514"/>
                    <a:pt x="1823" y="16829"/>
                  </a:cubicBezTo>
                  <a:cubicBezTo>
                    <a:pt x="2058" y="17708"/>
                    <a:pt x="2121" y="18620"/>
                    <a:pt x="2027" y="19531"/>
                  </a:cubicBezTo>
                  <a:cubicBezTo>
                    <a:pt x="1980" y="19876"/>
                    <a:pt x="1933" y="20222"/>
                    <a:pt x="1854" y="20552"/>
                  </a:cubicBezTo>
                  <a:cubicBezTo>
                    <a:pt x="2247" y="21180"/>
                    <a:pt x="2922" y="21573"/>
                    <a:pt x="3661" y="21620"/>
                  </a:cubicBezTo>
                  <a:cubicBezTo>
                    <a:pt x="3785" y="21630"/>
                    <a:pt x="3911" y="21636"/>
                    <a:pt x="4038" y="21636"/>
                  </a:cubicBezTo>
                  <a:cubicBezTo>
                    <a:pt x="4311" y="21636"/>
                    <a:pt x="4587" y="21611"/>
                    <a:pt x="4855" y="21558"/>
                  </a:cubicBezTo>
                  <a:cubicBezTo>
                    <a:pt x="6536" y="21306"/>
                    <a:pt x="7950" y="20521"/>
                    <a:pt x="9207" y="19452"/>
                  </a:cubicBezTo>
                  <a:cubicBezTo>
                    <a:pt x="10715" y="18211"/>
                    <a:pt x="12113" y="16813"/>
                    <a:pt x="13355" y="15305"/>
                  </a:cubicBezTo>
                  <a:cubicBezTo>
                    <a:pt x="13496" y="15132"/>
                    <a:pt x="13637" y="14959"/>
                    <a:pt x="13794" y="14770"/>
                  </a:cubicBezTo>
                  <a:cubicBezTo>
                    <a:pt x="13794" y="14173"/>
                    <a:pt x="13826" y="13576"/>
                    <a:pt x="13842" y="12995"/>
                  </a:cubicBezTo>
                  <a:lnTo>
                    <a:pt x="13842" y="12885"/>
                  </a:lnTo>
                  <a:cubicBezTo>
                    <a:pt x="13889" y="11691"/>
                    <a:pt x="13999" y="10497"/>
                    <a:pt x="14062" y="9303"/>
                  </a:cubicBezTo>
                  <a:cubicBezTo>
                    <a:pt x="14109" y="8486"/>
                    <a:pt x="14030" y="7606"/>
                    <a:pt x="14391" y="6821"/>
                  </a:cubicBezTo>
                  <a:cubicBezTo>
                    <a:pt x="14250" y="6758"/>
                    <a:pt x="14109" y="6695"/>
                    <a:pt x="13983" y="6617"/>
                  </a:cubicBezTo>
                  <a:lnTo>
                    <a:pt x="13747" y="6491"/>
                  </a:lnTo>
                  <a:cubicBezTo>
                    <a:pt x="12286" y="5595"/>
                    <a:pt x="10888" y="4621"/>
                    <a:pt x="9552" y="3553"/>
                  </a:cubicBezTo>
                  <a:cubicBezTo>
                    <a:pt x="8673" y="2877"/>
                    <a:pt x="7793" y="2202"/>
                    <a:pt x="6882" y="1573"/>
                  </a:cubicBezTo>
                  <a:cubicBezTo>
                    <a:pt x="6096" y="1023"/>
                    <a:pt x="5248" y="568"/>
                    <a:pt x="4352" y="222"/>
                  </a:cubicBezTo>
                  <a:cubicBezTo>
                    <a:pt x="3991" y="81"/>
                    <a:pt x="3598" y="2"/>
                    <a:pt x="3221" y="2"/>
                  </a:cubicBezTo>
                  <a:cubicBezTo>
                    <a:pt x="3196" y="1"/>
                    <a:pt x="3171" y="0"/>
                    <a:pt x="3146" y="0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65"/>
            <p:cNvSpPr/>
            <p:nvPr/>
          </p:nvSpPr>
          <p:spPr>
            <a:xfrm>
              <a:off x="4824525" y="3492225"/>
              <a:ext cx="436000" cy="475025"/>
            </a:xfrm>
            <a:custGeom>
              <a:avLst/>
              <a:gdLst/>
              <a:ahLst/>
              <a:cxnLst/>
              <a:rect l="l" t="t" r="r" b="b"/>
              <a:pathLst>
                <a:path w="17440" h="19001" extrusionOk="0">
                  <a:moveTo>
                    <a:pt x="9341" y="0"/>
                  </a:moveTo>
                  <a:cubicBezTo>
                    <a:pt x="8120" y="0"/>
                    <a:pt x="6899" y="67"/>
                    <a:pt x="5688" y="204"/>
                  </a:cubicBezTo>
                  <a:cubicBezTo>
                    <a:pt x="4415" y="361"/>
                    <a:pt x="3190" y="707"/>
                    <a:pt x="2074" y="1461"/>
                  </a:cubicBezTo>
                  <a:cubicBezTo>
                    <a:pt x="1540" y="1822"/>
                    <a:pt x="1021" y="2199"/>
                    <a:pt x="676" y="2859"/>
                  </a:cubicBezTo>
                  <a:lnTo>
                    <a:pt x="644" y="2843"/>
                  </a:lnTo>
                  <a:cubicBezTo>
                    <a:pt x="236" y="3943"/>
                    <a:pt x="377" y="5294"/>
                    <a:pt x="315" y="6441"/>
                  </a:cubicBezTo>
                  <a:cubicBezTo>
                    <a:pt x="236" y="7824"/>
                    <a:pt x="157" y="9191"/>
                    <a:pt x="110" y="10573"/>
                  </a:cubicBezTo>
                  <a:cubicBezTo>
                    <a:pt x="63" y="12553"/>
                    <a:pt x="0" y="14658"/>
                    <a:pt x="315" y="16669"/>
                  </a:cubicBezTo>
                  <a:cubicBezTo>
                    <a:pt x="943" y="17926"/>
                    <a:pt x="1964" y="18271"/>
                    <a:pt x="3017" y="18554"/>
                  </a:cubicBezTo>
                  <a:cubicBezTo>
                    <a:pt x="3928" y="18774"/>
                    <a:pt x="4855" y="18916"/>
                    <a:pt x="5798" y="18947"/>
                  </a:cubicBezTo>
                  <a:cubicBezTo>
                    <a:pt x="6556" y="18988"/>
                    <a:pt x="7316" y="19000"/>
                    <a:pt x="8076" y="19000"/>
                  </a:cubicBezTo>
                  <a:cubicBezTo>
                    <a:pt x="9380" y="19000"/>
                    <a:pt x="10682" y="18963"/>
                    <a:pt x="11972" y="18963"/>
                  </a:cubicBezTo>
                  <a:cubicBezTo>
                    <a:pt x="12679" y="18947"/>
                    <a:pt x="13386" y="18900"/>
                    <a:pt x="14077" y="18790"/>
                  </a:cubicBezTo>
                  <a:cubicBezTo>
                    <a:pt x="15004" y="18649"/>
                    <a:pt x="15853" y="18366"/>
                    <a:pt x="16575" y="17612"/>
                  </a:cubicBezTo>
                  <a:cubicBezTo>
                    <a:pt x="16670" y="17517"/>
                    <a:pt x="16764" y="17423"/>
                    <a:pt x="16874" y="17360"/>
                  </a:cubicBezTo>
                  <a:cubicBezTo>
                    <a:pt x="17204" y="16260"/>
                    <a:pt x="17377" y="15129"/>
                    <a:pt x="17408" y="13998"/>
                  </a:cubicBezTo>
                  <a:cubicBezTo>
                    <a:pt x="17439" y="12490"/>
                    <a:pt x="17361" y="10997"/>
                    <a:pt x="17172" y="9505"/>
                  </a:cubicBezTo>
                  <a:cubicBezTo>
                    <a:pt x="17047" y="8232"/>
                    <a:pt x="17094" y="6960"/>
                    <a:pt x="17078" y="5687"/>
                  </a:cubicBezTo>
                  <a:cubicBezTo>
                    <a:pt x="17062" y="4540"/>
                    <a:pt x="16984" y="3315"/>
                    <a:pt x="16450" y="2278"/>
                  </a:cubicBezTo>
                  <a:cubicBezTo>
                    <a:pt x="16010" y="1555"/>
                    <a:pt x="15350" y="990"/>
                    <a:pt x="14580" y="660"/>
                  </a:cubicBezTo>
                  <a:cubicBezTo>
                    <a:pt x="13889" y="377"/>
                    <a:pt x="13150" y="204"/>
                    <a:pt x="12412" y="141"/>
                  </a:cubicBezTo>
                  <a:cubicBezTo>
                    <a:pt x="11393" y="48"/>
                    <a:pt x="10367" y="0"/>
                    <a:pt x="9341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65"/>
            <p:cNvSpPr/>
            <p:nvPr/>
          </p:nvSpPr>
          <p:spPr>
            <a:xfrm>
              <a:off x="4648550" y="3601575"/>
              <a:ext cx="126900" cy="27725"/>
            </a:xfrm>
            <a:custGeom>
              <a:avLst/>
              <a:gdLst/>
              <a:ahLst/>
              <a:cxnLst/>
              <a:rect l="l" t="t" r="r" b="b"/>
              <a:pathLst>
                <a:path w="5076" h="1109" extrusionOk="0">
                  <a:moveTo>
                    <a:pt x="609" y="0"/>
                  </a:moveTo>
                  <a:cubicBezTo>
                    <a:pt x="368" y="0"/>
                    <a:pt x="220" y="32"/>
                    <a:pt x="158" y="88"/>
                  </a:cubicBezTo>
                  <a:cubicBezTo>
                    <a:pt x="1" y="229"/>
                    <a:pt x="456" y="465"/>
                    <a:pt x="1808" y="747"/>
                  </a:cubicBezTo>
                  <a:cubicBezTo>
                    <a:pt x="2892" y="936"/>
                    <a:pt x="3976" y="1062"/>
                    <a:pt x="5075" y="1109"/>
                  </a:cubicBezTo>
                  <a:cubicBezTo>
                    <a:pt x="4211" y="732"/>
                    <a:pt x="3300" y="449"/>
                    <a:pt x="2389" y="245"/>
                  </a:cubicBezTo>
                  <a:cubicBezTo>
                    <a:pt x="1562" y="74"/>
                    <a:pt x="977" y="0"/>
                    <a:pt x="6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65"/>
            <p:cNvSpPr/>
            <p:nvPr/>
          </p:nvSpPr>
          <p:spPr>
            <a:xfrm>
              <a:off x="4644625" y="3842550"/>
              <a:ext cx="127300" cy="27875"/>
            </a:xfrm>
            <a:custGeom>
              <a:avLst/>
              <a:gdLst/>
              <a:ahLst/>
              <a:cxnLst/>
              <a:rect l="l" t="t" r="r" b="b"/>
              <a:pathLst>
                <a:path w="5092" h="1115" extrusionOk="0">
                  <a:moveTo>
                    <a:pt x="5091" y="1"/>
                  </a:moveTo>
                  <a:cubicBezTo>
                    <a:pt x="3991" y="64"/>
                    <a:pt x="2891" y="174"/>
                    <a:pt x="1823" y="378"/>
                  </a:cubicBezTo>
                  <a:cubicBezTo>
                    <a:pt x="456" y="645"/>
                    <a:pt x="1" y="881"/>
                    <a:pt x="158" y="1022"/>
                  </a:cubicBezTo>
                  <a:cubicBezTo>
                    <a:pt x="229" y="1081"/>
                    <a:pt x="393" y="1115"/>
                    <a:pt x="655" y="1115"/>
                  </a:cubicBezTo>
                  <a:cubicBezTo>
                    <a:pt x="1027" y="1115"/>
                    <a:pt x="1597" y="1046"/>
                    <a:pt x="2389" y="881"/>
                  </a:cubicBezTo>
                  <a:cubicBezTo>
                    <a:pt x="3316" y="676"/>
                    <a:pt x="4211" y="378"/>
                    <a:pt x="50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65"/>
            <p:cNvSpPr/>
            <p:nvPr/>
          </p:nvSpPr>
          <p:spPr>
            <a:xfrm>
              <a:off x="4593175" y="3721975"/>
              <a:ext cx="136700" cy="14275"/>
            </a:xfrm>
            <a:custGeom>
              <a:avLst/>
              <a:gdLst/>
              <a:ahLst/>
              <a:cxnLst/>
              <a:rect l="l" t="t" r="r" b="b"/>
              <a:pathLst>
                <a:path w="5468" h="571" extrusionOk="0">
                  <a:moveTo>
                    <a:pt x="2137" y="1"/>
                  </a:moveTo>
                  <a:cubicBezTo>
                    <a:pt x="629" y="32"/>
                    <a:pt x="1" y="158"/>
                    <a:pt x="16" y="315"/>
                  </a:cubicBezTo>
                  <a:cubicBezTo>
                    <a:pt x="30" y="456"/>
                    <a:pt x="561" y="571"/>
                    <a:pt x="1755" y="571"/>
                  </a:cubicBezTo>
                  <a:cubicBezTo>
                    <a:pt x="1895" y="571"/>
                    <a:pt x="2043" y="569"/>
                    <a:pt x="2200" y="566"/>
                  </a:cubicBezTo>
                  <a:cubicBezTo>
                    <a:pt x="3284" y="519"/>
                    <a:pt x="4384" y="409"/>
                    <a:pt x="5468" y="221"/>
                  </a:cubicBezTo>
                  <a:cubicBezTo>
                    <a:pt x="4368" y="79"/>
                    <a:pt x="3253" y="1"/>
                    <a:pt x="2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65"/>
            <p:cNvSpPr/>
            <p:nvPr/>
          </p:nvSpPr>
          <p:spPr>
            <a:xfrm>
              <a:off x="4845325" y="3546250"/>
              <a:ext cx="52475" cy="113600"/>
            </a:xfrm>
            <a:custGeom>
              <a:avLst/>
              <a:gdLst/>
              <a:ahLst/>
              <a:cxnLst/>
              <a:rect l="l" t="t" r="r" b="b"/>
              <a:pathLst>
                <a:path w="2099" h="4544" extrusionOk="0">
                  <a:moveTo>
                    <a:pt x="1728" y="1"/>
                  </a:moveTo>
                  <a:cubicBezTo>
                    <a:pt x="1694" y="1"/>
                    <a:pt x="1658" y="7"/>
                    <a:pt x="1619" y="23"/>
                  </a:cubicBezTo>
                  <a:cubicBezTo>
                    <a:pt x="111" y="588"/>
                    <a:pt x="1" y="2898"/>
                    <a:pt x="64" y="4249"/>
                  </a:cubicBezTo>
                  <a:cubicBezTo>
                    <a:pt x="72" y="4445"/>
                    <a:pt x="229" y="4543"/>
                    <a:pt x="380" y="4543"/>
                  </a:cubicBezTo>
                  <a:cubicBezTo>
                    <a:pt x="531" y="4543"/>
                    <a:pt x="677" y="4445"/>
                    <a:pt x="661" y="4249"/>
                  </a:cubicBezTo>
                  <a:cubicBezTo>
                    <a:pt x="614" y="3275"/>
                    <a:pt x="629" y="1044"/>
                    <a:pt x="1776" y="604"/>
                  </a:cubicBezTo>
                  <a:cubicBezTo>
                    <a:pt x="2099" y="478"/>
                    <a:pt x="2008" y="1"/>
                    <a:pt x="17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65"/>
            <p:cNvSpPr/>
            <p:nvPr/>
          </p:nvSpPr>
          <p:spPr>
            <a:xfrm>
              <a:off x="4833625" y="3759400"/>
              <a:ext cx="84500" cy="167750"/>
            </a:xfrm>
            <a:custGeom>
              <a:avLst/>
              <a:gdLst/>
              <a:ahLst/>
              <a:cxnLst/>
              <a:rect l="l" t="t" r="r" b="b"/>
              <a:pathLst>
                <a:path w="3380" h="6710" extrusionOk="0">
                  <a:moveTo>
                    <a:pt x="1203" y="0"/>
                  </a:moveTo>
                  <a:cubicBezTo>
                    <a:pt x="1054" y="0"/>
                    <a:pt x="901" y="98"/>
                    <a:pt x="893" y="295"/>
                  </a:cubicBezTo>
                  <a:cubicBezTo>
                    <a:pt x="834" y="1739"/>
                    <a:pt x="1" y="6709"/>
                    <a:pt x="2505" y="6709"/>
                  </a:cubicBezTo>
                  <a:cubicBezTo>
                    <a:pt x="2670" y="6709"/>
                    <a:pt x="2850" y="6687"/>
                    <a:pt x="3046" y="6642"/>
                  </a:cubicBezTo>
                  <a:cubicBezTo>
                    <a:pt x="3380" y="6555"/>
                    <a:pt x="3270" y="6050"/>
                    <a:pt x="2953" y="6050"/>
                  </a:cubicBezTo>
                  <a:cubicBezTo>
                    <a:pt x="2928" y="6050"/>
                    <a:pt x="2901" y="6053"/>
                    <a:pt x="2873" y="6060"/>
                  </a:cubicBezTo>
                  <a:cubicBezTo>
                    <a:pt x="2762" y="6087"/>
                    <a:pt x="2659" y="6099"/>
                    <a:pt x="2563" y="6099"/>
                  </a:cubicBezTo>
                  <a:cubicBezTo>
                    <a:pt x="705" y="6099"/>
                    <a:pt x="1445" y="1400"/>
                    <a:pt x="1490" y="295"/>
                  </a:cubicBezTo>
                  <a:cubicBezTo>
                    <a:pt x="1498" y="98"/>
                    <a:pt x="1353" y="0"/>
                    <a:pt x="12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65"/>
            <p:cNvSpPr/>
            <p:nvPr/>
          </p:nvSpPr>
          <p:spPr>
            <a:xfrm>
              <a:off x="5180975" y="3822625"/>
              <a:ext cx="54600" cy="104000"/>
            </a:xfrm>
            <a:custGeom>
              <a:avLst/>
              <a:gdLst/>
              <a:ahLst/>
              <a:cxnLst/>
              <a:rect l="l" t="t" r="r" b="b"/>
              <a:pathLst>
                <a:path w="2184" h="4160" extrusionOk="0">
                  <a:moveTo>
                    <a:pt x="1889" y="0"/>
                  </a:moveTo>
                  <a:cubicBezTo>
                    <a:pt x="1740" y="0"/>
                    <a:pt x="1587" y="99"/>
                    <a:pt x="1579" y="295"/>
                  </a:cubicBezTo>
                  <a:cubicBezTo>
                    <a:pt x="1532" y="1505"/>
                    <a:pt x="1437" y="2903"/>
                    <a:pt x="291" y="3594"/>
                  </a:cubicBezTo>
                  <a:cubicBezTo>
                    <a:pt x="0" y="3766"/>
                    <a:pt x="165" y="4160"/>
                    <a:pt x="430" y="4160"/>
                  </a:cubicBezTo>
                  <a:cubicBezTo>
                    <a:pt x="480" y="4160"/>
                    <a:pt x="534" y="4145"/>
                    <a:pt x="589" y="4113"/>
                  </a:cubicBezTo>
                  <a:cubicBezTo>
                    <a:pt x="1940" y="3296"/>
                    <a:pt x="2113" y="1725"/>
                    <a:pt x="2176" y="295"/>
                  </a:cubicBezTo>
                  <a:cubicBezTo>
                    <a:pt x="2184" y="99"/>
                    <a:pt x="2038" y="0"/>
                    <a:pt x="18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65"/>
            <p:cNvSpPr/>
            <p:nvPr/>
          </p:nvSpPr>
          <p:spPr>
            <a:xfrm>
              <a:off x="5196150" y="3549475"/>
              <a:ext cx="36475" cy="114700"/>
            </a:xfrm>
            <a:custGeom>
              <a:avLst/>
              <a:gdLst/>
              <a:ahLst/>
              <a:cxnLst/>
              <a:rect l="l" t="t" r="r" b="b"/>
              <a:pathLst>
                <a:path w="1459" h="4588" extrusionOk="0">
                  <a:moveTo>
                    <a:pt x="403" y="0"/>
                  </a:moveTo>
                  <a:cubicBezTo>
                    <a:pt x="210" y="0"/>
                    <a:pt x="0" y="222"/>
                    <a:pt x="108" y="459"/>
                  </a:cubicBezTo>
                  <a:cubicBezTo>
                    <a:pt x="626" y="1669"/>
                    <a:pt x="846" y="2989"/>
                    <a:pt x="752" y="4293"/>
                  </a:cubicBezTo>
                  <a:cubicBezTo>
                    <a:pt x="744" y="4489"/>
                    <a:pt x="889" y="4587"/>
                    <a:pt x="1041" y="4587"/>
                  </a:cubicBezTo>
                  <a:cubicBezTo>
                    <a:pt x="1192" y="4587"/>
                    <a:pt x="1349" y="4489"/>
                    <a:pt x="1365" y="4293"/>
                  </a:cubicBezTo>
                  <a:cubicBezTo>
                    <a:pt x="1459" y="2879"/>
                    <a:pt x="1192" y="1465"/>
                    <a:pt x="626" y="161"/>
                  </a:cubicBezTo>
                  <a:cubicBezTo>
                    <a:pt x="577" y="47"/>
                    <a:pt x="492" y="0"/>
                    <a:pt x="4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6" name="Google Shape;2846;p65"/>
          <p:cNvGrpSpPr/>
          <p:nvPr/>
        </p:nvGrpSpPr>
        <p:grpSpPr>
          <a:xfrm>
            <a:off x="3906503" y="2336763"/>
            <a:ext cx="2734157" cy="2323507"/>
            <a:chOff x="4173375" y="1811500"/>
            <a:chExt cx="3226525" cy="2741925"/>
          </a:xfrm>
        </p:grpSpPr>
        <p:sp>
          <p:nvSpPr>
            <p:cNvPr id="2847" name="Google Shape;2847;p65"/>
            <p:cNvSpPr/>
            <p:nvPr/>
          </p:nvSpPr>
          <p:spPr>
            <a:xfrm>
              <a:off x="4173375" y="3118225"/>
              <a:ext cx="685500" cy="789950"/>
            </a:xfrm>
            <a:custGeom>
              <a:avLst/>
              <a:gdLst/>
              <a:ahLst/>
              <a:cxnLst/>
              <a:rect l="l" t="t" r="r" b="b"/>
              <a:pathLst>
                <a:path w="27420" h="31598" extrusionOk="0">
                  <a:moveTo>
                    <a:pt x="16135" y="0"/>
                  </a:moveTo>
                  <a:cubicBezTo>
                    <a:pt x="16050" y="0"/>
                    <a:pt x="15965" y="2"/>
                    <a:pt x="15879" y="6"/>
                  </a:cubicBezTo>
                  <a:cubicBezTo>
                    <a:pt x="11166" y="198"/>
                    <a:pt x="7047" y="1264"/>
                    <a:pt x="4148" y="2253"/>
                  </a:cubicBezTo>
                  <a:cubicBezTo>
                    <a:pt x="1546" y="3146"/>
                    <a:pt x="0" y="5815"/>
                    <a:pt x="509" y="8512"/>
                  </a:cubicBezTo>
                  <a:cubicBezTo>
                    <a:pt x="1767" y="14993"/>
                    <a:pt x="3370" y="21406"/>
                    <a:pt x="5309" y="27713"/>
                  </a:cubicBezTo>
                  <a:cubicBezTo>
                    <a:pt x="6014" y="30023"/>
                    <a:pt x="8153" y="31598"/>
                    <a:pt x="10557" y="31598"/>
                  </a:cubicBezTo>
                  <a:cubicBezTo>
                    <a:pt x="10641" y="31598"/>
                    <a:pt x="10726" y="31596"/>
                    <a:pt x="10810" y="31592"/>
                  </a:cubicBezTo>
                  <a:cubicBezTo>
                    <a:pt x="11338" y="31573"/>
                    <a:pt x="11876" y="31534"/>
                    <a:pt x="12404" y="31496"/>
                  </a:cubicBezTo>
                  <a:cubicBezTo>
                    <a:pt x="16350" y="31179"/>
                    <a:pt x="20094" y="30421"/>
                    <a:pt x="22878" y="29729"/>
                  </a:cubicBezTo>
                  <a:lnTo>
                    <a:pt x="22869" y="29729"/>
                  </a:lnTo>
                  <a:cubicBezTo>
                    <a:pt x="25634" y="29029"/>
                    <a:pt x="27419" y="26350"/>
                    <a:pt x="26987" y="23527"/>
                  </a:cubicBezTo>
                  <a:cubicBezTo>
                    <a:pt x="25922" y="16567"/>
                    <a:pt x="23973" y="9770"/>
                    <a:pt x="21179" y="3299"/>
                  </a:cubicBezTo>
                  <a:cubicBezTo>
                    <a:pt x="20301" y="1294"/>
                    <a:pt x="18311" y="0"/>
                    <a:pt x="16135" y="0"/>
                  </a:cubicBezTo>
                  <a:close/>
                </a:path>
              </a:pathLst>
            </a:custGeom>
            <a:solidFill>
              <a:srgbClr val="C56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65"/>
            <p:cNvSpPr/>
            <p:nvPr/>
          </p:nvSpPr>
          <p:spPr>
            <a:xfrm>
              <a:off x="4183700" y="3239100"/>
              <a:ext cx="221300" cy="663425"/>
            </a:xfrm>
            <a:custGeom>
              <a:avLst/>
              <a:gdLst/>
              <a:ahLst/>
              <a:cxnLst/>
              <a:rect l="l" t="t" r="r" b="b"/>
              <a:pathLst>
                <a:path w="8852" h="26537" extrusionOk="0">
                  <a:moveTo>
                    <a:pt x="682" y="0"/>
                  </a:moveTo>
                  <a:cubicBezTo>
                    <a:pt x="230" y="807"/>
                    <a:pt x="0" y="1719"/>
                    <a:pt x="0" y="2650"/>
                  </a:cubicBezTo>
                  <a:cubicBezTo>
                    <a:pt x="0" y="2996"/>
                    <a:pt x="29" y="3341"/>
                    <a:pt x="96" y="3677"/>
                  </a:cubicBezTo>
                  <a:cubicBezTo>
                    <a:pt x="1354" y="10158"/>
                    <a:pt x="2957" y="16571"/>
                    <a:pt x="4896" y="22878"/>
                  </a:cubicBezTo>
                  <a:cubicBezTo>
                    <a:pt x="5434" y="24635"/>
                    <a:pt x="6807" y="26008"/>
                    <a:pt x="8564" y="26536"/>
                  </a:cubicBezTo>
                  <a:cubicBezTo>
                    <a:pt x="8544" y="26411"/>
                    <a:pt x="8544" y="26296"/>
                    <a:pt x="8554" y="26171"/>
                  </a:cubicBezTo>
                  <a:cubicBezTo>
                    <a:pt x="8583" y="25950"/>
                    <a:pt x="8688" y="25749"/>
                    <a:pt x="8852" y="25605"/>
                  </a:cubicBezTo>
                  <a:cubicBezTo>
                    <a:pt x="8160" y="25058"/>
                    <a:pt x="7613" y="24338"/>
                    <a:pt x="7296" y="23512"/>
                  </a:cubicBezTo>
                  <a:lnTo>
                    <a:pt x="7296" y="23378"/>
                  </a:lnTo>
                  <a:cubicBezTo>
                    <a:pt x="7316" y="22898"/>
                    <a:pt x="7383" y="22417"/>
                    <a:pt x="7488" y="21957"/>
                  </a:cubicBezTo>
                  <a:cubicBezTo>
                    <a:pt x="7383" y="21726"/>
                    <a:pt x="7296" y="21496"/>
                    <a:pt x="7229" y="21265"/>
                  </a:cubicBezTo>
                  <a:cubicBezTo>
                    <a:pt x="5492" y="15620"/>
                    <a:pt x="4061" y="9898"/>
                    <a:pt x="2938" y="4100"/>
                  </a:cubicBezTo>
                  <a:cubicBezTo>
                    <a:pt x="2727" y="3005"/>
                    <a:pt x="2899" y="1882"/>
                    <a:pt x="3418" y="893"/>
                  </a:cubicBezTo>
                  <a:lnTo>
                    <a:pt x="691" y="10"/>
                  </a:lnTo>
                  <a:lnTo>
                    <a:pt x="682" y="0"/>
                  </a:lnTo>
                  <a:close/>
                </a:path>
              </a:pathLst>
            </a:custGeom>
            <a:solidFill>
              <a:srgbClr val="B56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65"/>
            <p:cNvSpPr/>
            <p:nvPr/>
          </p:nvSpPr>
          <p:spPr>
            <a:xfrm>
              <a:off x="4245375" y="3151150"/>
              <a:ext cx="613025" cy="706350"/>
            </a:xfrm>
            <a:custGeom>
              <a:avLst/>
              <a:gdLst/>
              <a:ahLst/>
              <a:cxnLst/>
              <a:rect l="l" t="t" r="r" b="b"/>
              <a:pathLst>
                <a:path w="24521" h="28254" extrusionOk="0">
                  <a:moveTo>
                    <a:pt x="14411" y="0"/>
                  </a:moveTo>
                  <a:cubicBezTo>
                    <a:pt x="14341" y="0"/>
                    <a:pt x="14270" y="2"/>
                    <a:pt x="14200" y="5"/>
                  </a:cubicBezTo>
                  <a:cubicBezTo>
                    <a:pt x="9995" y="177"/>
                    <a:pt x="6308" y="1128"/>
                    <a:pt x="3716" y="2021"/>
                  </a:cubicBezTo>
                  <a:cubicBezTo>
                    <a:pt x="1392" y="2817"/>
                    <a:pt x="0" y="5198"/>
                    <a:pt x="461" y="7618"/>
                  </a:cubicBezTo>
                  <a:cubicBezTo>
                    <a:pt x="1584" y="13407"/>
                    <a:pt x="3015" y="19138"/>
                    <a:pt x="4753" y="24774"/>
                  </a:cubicBezTo>
                  <a:cubicBezTo>
                    <a:pt x="5385" y="26856"/>
                    <a:pt x="7303" y="28254"/>
                    <a:pt x="9455" y="28254"/>
                  </a:cubicBezTo>
                  <a:cubicBezTo>
                    <a:pt x="9526" y="28254"/>
                    <a:pt x="9597" y="28252"/>
                    <a:pt x="9668" y="28249"/>
                  </a:cubicBezTo>
                  <a:cubicBezTo>
                    <a:pt x="13710" y="28067"/>
                    <a:pt x="17637" y="27280"/>
                    <a:pt x="20459" y="26579"/>
                  </a:cubicBezTo>
                  <a:cubicBezTo>
                    <a:pt x="22926" y="25955"/>
                    <a:pt x="24520" y="23555"/>
                    <a:pt x="24136" y="21039"/>
                  </a:cubicBezTo>
                  <a:cubicBezTo>
                    <a:pt x="23186" y="14818"/>
                    <a:pt x="21438" y="8731"/>
                    <a:pt x="18942" y="2952"/>
                  </a:cubicBezTo>
                  <a:cubicBezTo>
                    <a:pt x="18154" y="1154"/>
                    <a:pt x="16373" y="0"/>
                    <a:pt x="14411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65"/>
            <p:cNvSpPr/>
            <p:nvPr/>
          </p:nvSpPr>
          <p:spPr>
            <a:xfrm>
              <a:off x="4228725" y="3957925"/>
              <a:ext cx="248275" cy="329950"/>
            </a:xfrm>
            <a:custGeom>
              <a:avLst/>
              <a:gdLst/>
              <a:ahLst/>
              <a:cxnLst/>
              <a:rect l="l" t="t" r="r" b="b"/>
              <a:pathLst>
                <a:path w="9931" h="13198" extrusionOk="0">
                  <a:moveTo>
                    <a:pt x="6887" y="1"/>
                  </a:moveTo>
                  <a:cubicBezTo>
                    <a:pt x="6887" y="1"/>
                    <a:pt x="4641" y="999"/>
                    <a:pt x="4910" y="6145"/>
                  </a:cubicBezTo>
                  <a:cubicBezTo>
                    <a:pt x="5080" y="9392"/>
                    <a:pt x="4248" y="10349"/>
                    <a:pt x="3638" y="10349"/>
                  </a:cubicBezTo>
                  <a:cubicBezTo>
                    <a:pt x="3283" y="10349"/>
                    <a:pt x="3002" y="10025"/>
                    <a:pt x="3038" y="9640"/>
                  </a:cubicBezTo>
                  <a:lnTo>
                    <a:pt x="3038" y="9640"/>
                  </a:lnTo>
                  <a:cubicBezTo>
                    <a:pt x="3038" y="9640"/>
                    <a:pt x="3330" y="9837"/>
                    <a:pt x="3641" y="9837"/>
                  </a:cubicBezTo>
                  <a:cubicBezTo>
                    <a:pt x="3973" y="9837"/>
                    <a:pt x="4328" y="9612"/>
                    <a:pt x="4372" y="8680"/>
                  </a:cubicBezTo>
                  <a:cubicBezTo>
                    <a:pt x="4410" y="7972"/>
                    <a:pt x="3668" y="7558"/>
                    <a:pt x="2826" y="7558"/>
                  </a:cubicBezTo>
                  <a:cubicBezTo>
                    <a:pt x="1531" y="7558"/>
                    <a:pt x="1" y="8536"/>
                    <a:pt x="705" y="10926"/>
                  </a:cubicBezTo>
                  <a:cubicBezTo>
                    <a:pt x="1176" y="12523"/>
                    <a:pt x="2327" y="13197"/>
                    <a:pt x="3537" y="13197"/>
                  </a:cubicBezTo>
                  <a:cubicBezTo>
                    <a:pt x="5310" y="13197"/>
                    <a:pt x="7211" y="11751"/>
                    <a:pt x="7291" y="9640"/>
                  </a:cubicBezTo>
                  <a:cubicBezTo>
                    <a:pt x="7416" y="6088"/>
                    <a:pt x="6619" y="2900"/>
                    <a:pt x="9931" y="1633"/>
                  </a:cubicBezTo>
                  <a:lnTo>
                    <a:pt x="6887" y="1"/>
                  </a:ln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65"/>
            <p:cNvSpPr/>
            <p:nvPr/>
          </p:nvSpPr>
          <p:spPr>
            <a:xfrm>
              <a:off x="4393700" y="3803750"/>
              <a:ext cx="844150" cy="290200"/>
            </a:xfrm>
            <a:custGeom>
              <a:avLst/>
              <a:gdLst/>
              <a:ahLst/>
              <a:cxnLst/>
              <a:rect l="l" t="t" r="r" b="b"/>
              <a:pathLst>
                <a:path w="33766" h="11608" extrusionOk="0">
                  <a:moveTo>
                    <a:pt x="13261" y="1"/>
                  </a:moveTo>
                  <a:cubicBezTo>
                    <a:pt x="8016" y="1"/>
                    <a:pt x="279" y="1862"/>
                    <a:pt x="154" y="3585"/>
                  </a:cubicBezTo>
                  <a:cubicBezTo>
                    <a:pt x="0" y="5573"/>
                    <a:pt x="3706" y="8453"/>
                    <a:pt x="12740" y="11563"/>
                  </a:cubicBezTo>
                  <a:cubicBezTo>
                    <a:pt x="12740" y="11563"/>
                    <a:pt x="13890" y="11608"/>
                    <a:pt x="15613" y="11608"/>
                  </a:cubicBezTo>
                  <a:cubicBezTo>
                    <a:pt x="19388" y="11608"/>
                    <a:pt x="25912" y="11395"/>
                    <a:pt x="29109" y="10037"/>
                  </a:cubicBezTo>
                  <a:cubicBezTo>
                    <a:pt x="33766" y="8050"/>
                    <a:pt x="20354" y="849"/>
                    <a:pt x="15457" y="139"/>
                  </a:cubicBezTo>
                  <a:cubicBezTo>
                    <a:pt x="14808" y="44"/>
                    <a:pt x="14063" y="1"/>
                    <a:pt x="13261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65"/>
            <p:cNvSpPr/>
            <p:nvPr/>
          </p:nvSpPr>
          <p:spPr>
            <a:xfrm>
              <a:off x="4356025" y="3902975"/>
              <a:ext cx="391725" cy="191325"/>
            </a:xfrm>
            <a:custGeom>
              <a:avLst/>
              <a:gdLst/>
              <a:ahLst/>
              <a:cxnLst/>
              <a:rect l="l" t="t" r="r" b="b"/>
              <a:pathLst>
                <a:path w="15669" h="7653" extrusionOk="0">
                  <a:moveTo>
                    <a:pt x="1686" y="0"/>
                  </a:moveTo>
                  <a:cubicBezTo>
                    <a:pt x="1265" y="0"/>
                    <a:pt x="948" y="149"/>
                    <a:pt x="759" y="500"/>
                  </a:cubicBezTo>
                  <a:cubicBezTo>
                    <a:pt x="0" y="1892"/>
                    <a:pt x="1037" y="2650"/>
                    <a:pt x="6423" y="5060"/>
                  </a:cubicBezTo>
                  <a:cubicBezTo>
                    <a:pt x="10116" y="6709"/>
                    <a:pt x="12415" y="7652"/>
                    <a:pt x="13726" y="7652"/>
                  </a:cubicBezTo>
                  <a:cubicBezTo>
                    <a:pt x="14330" y="7652"/>
                    <a:pt x="14724" y="7452"/>
                    <a:pt x="14948" y="7028"/>
                  </a:cubicBezTo>
                  <a:cubicBezTo>
                    <a:pt x="15668" y="5684"/>
                    <a:pt x="13767" y="5108"/>
                    <a:pt x="11098" y="4167"/>
                  </a:cubicBezTo>
                  <a:cubicBezTo>
                    <a:pt x="7340" y="2847"/>
                    <a:pt x="3525" y="0"/>
                    <a:pt x="1686" y="0"/>
                  </a:cubicBezTo>
                  <a:close/>
                </a:path>
              </a:pathLst>
            </a:custGeom>
            <a:solidFill>
              <a:srgbClr val="C56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65"/>
            <p:cNvSpPr/>
            <p:nvPr/>
          </p:nvSpPr>
          <p:spPr>
            <a:xfrm>
              <a:off x="4621825" y="4043350"/>
              <a:ext cx="219800" cy="401350"/>
            </a:xfrm>
            <a:custGeom>
              <a:avLst/>
              <a:gdLst/>
              <a:ahLst/>
              <a:cxnLst/>
              <a:rect l="l" t="t" r="r" b="b"/>
              <a:pathLst>
                <a:path w="8792" h="16054" extrusionOk="0">
                  <a:moveTo>
                    <a:pt x="1010" y="1"/>
                  </a:moveTo>
                  <a:cubicBezTo>
                    <a:pt x="379" y="1"/>
                    <a:pt x="0" y="308"/>
                    <a:pt x="466" y="971"/>
                  </a:cubicBezTo>
                  <a:cubicBezTo>
                    <a:pt x="1542" y="2498"/>
                    <a:pt x="1369" y="6885"/>
                    <a:pt x="822" y="11359"/>
                  </a:cubicBezTo>
                  <a:cubicBezTo>
                    <a:pt x="466" y="14215"/>
                    <a:pt x="2611" y="16054"/>
                    <a:pt x="4663" y="16054"/>
                  </a:cubicBezTo>
                  <a:cubicBezTo>
                    <a:pt x="5825" y="16054"/>
                    <a:pt x="6958" y="15463"/>
                    <a:pt x="7590" y="14134"/>
                  </a:cubicBezTo>
                  <a:cubicBezTo>
                    <a:pt x="8792" y="11611"/>
                    <a:pt x="6964" y="10147"/>
                    <a:pt x="5719" y="10147"/>
                  </a:cubicBezTo>
                  <a:cubicBezTo>
                    <a:pt x="5153" y="10147"/>
                    <a:pt x="4707" y="10449"/>
                    <a:pt x="4719" y="11090"/>
                  </a:cubicBezTo>
                  <a:cubicBezTo>
                    <a:pt x="4767" y="13154"/>
                    <a:pt x="6284" y="12252"/>
                    <a:pt x="5487" y="12789"/>
                  </a:cubicBezTo>
                  <a:cubicBezTo>
                    <a:pt x="5329" y="12895"/>
                    <a:pt x="5113" y="12952"/>
                    <a:pt x="4877" y="12952"/>
                  </a:cubicBezTo>
                  <a:cubicBezTo>
                    <a:pt x="3908" y="12952"/>
                    <a:pt x="2613" y="11985"/>
                    <a:pt x="3702" y="9391"/>
                  </a:cubicBezTo>
                  <a:cubicBezTo>
                    <a:pt x="5055" y="6165"/>
                    <a:pt x="3443" y="1422"/>
                    <a:pt x="3443" y="1422"/>
                  </a:cubicBezTo>
                  <a:cubicBezTo>
                    <a:pt x="3054" y="509"/>
                    <a:pt x="1823" y="1"/>
                    <a:pt x="1010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65"/>
            <p:cNvSpPr/>
            <p:nvPr/>
          </p:nvSpPr>
          <p:spPr>
            <a:xfrm>
              <a:off x="5088900" y="4009600"/>
              <a:ext cx="219625" cy="401250"/>
            </a:xfrm>
            <a:custGeom>
              <a:avLst/>
              <a:gdLst/>
              <a:ahLst/>
              <a:cxnLst/>
              <a:rect l="l" t="t" r="r" b="b"/>
              <a:pathLst>
                <a:path w="8785" h="16050" extrusionOk="0">
                  <a:moveTo>
                    <a:pt x="1006" y="0"/>
                  </a:moveTo>
                  <a:cubicBezTo>
                    <a:pt x="377" y="0"/>
                    <a:pt x="1" y="306"/>
                    <a:pt x="466" y="968"/>
                  </a:cubicBezTo>
                  <a:cubicBezTo>
                    <a:pt x="1532" y="2494"/>
                    <a:pt x="1368" y="6881"/>
                    <a:pt x="812" y="11355"/>
                  </a:cubicBezTo>
                  <a:cubicBezTo>
                    <a:pt x="462" y="14211"/>
                    <a:pt x="2609" y="16050"/>
                    <a:pt x="4662" y="16050"/>
                  </a:cubicBezTo>
                  <a:cubicBezTo>
                    <a:pt x="5825" y="16050"/>
                    <a:pt x="6958" y="15460"/>
                    <a:pt x="7590" y="14130"/>
                  </a:cubicBezTo>
                  <a:cubicBezTo>
                    <a:pt x="8785" y="11608"/>
                    <a:pt x="6960" y="10139"/>
                    <a:pt x="5717" y="10139"/>
                  </a:cubicBezTo>
                  <a:cubicBezTo>
                    <a:pt x="5152" y="10139"/>
                    <a:pt x="4707" y="10442"/>
                    <a:pt x="4719" y="11087"/>
                  </a:cubicBezTo>
                  <a:cubicBezTo>
                    <a:pt x="4757" y="13151"/>
                    <a:pt x="6284" y="12258"/>
                    <a:pt x="5477" y="12786"/>
                  </a:cubicBezTo>
                  <a:cubicBezTo>
                    <a:pt x="5320" y="12891"/>
                    <a:pt x="5103" y="12949"/>
                    <a:pt x="4868" y="12949"/>
                  </a:cubicBezTo>
                  <a:cubicBezTo>
                    <a:pt x="3902" y="12949"/>
                    <a:pt x="2613" y="11981"/>
                    <a:pt x="3701" y="9387"/>
                  </a:cubicBezTo>
                  <a:cubicBezTo>
                    <a:pt x="5055" y="6161"/>
                    <a:pt x="3442" y="1419"/>
                    <a:pt x="3442" y="1419"/>
                  </a:cubicBezTo>
                  <a:cubicBezTo>
                    <a:pt x="3053" y="510"/>
                    <a:pt x="1818" y="0"/>
                    <a:pt x="1006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65"/>
            <p:cNvSpPr/>
            <p:nvPr/>
          </p:nvSpPr>
          <p:spPr>
            <a:xfrm>
              <a:off x="4723350" y="4009600"/>
              <a:ext cx="477050" cy="89825"/>
            </a:xfrm>
            <a:custGeom>
              <a:avLst/>
              <a:gdLst/>
              <a:ahLst/>
              <a:cxnLst/>
              <a:rect l="l" t="t" r="r" b="b"/>
              <a:pathLst>
                <a:path w="19082" h="3593" extrusionOk="0">
                  <a:moveTo>
                    <a:pt x="12531" y="0"/>
                  </a:moveTo>
                  <a:cubicBezTo>
                    <a:pt x="7207" y="0"/>
                    <a:pt x="0" y="1036"/>
                    <a:pt x="409" y="2331"/>
                  </a:cubicBezTo>
                  <a:cubicBezTo>
                    <a:pt x="709" y="3300"/>
                    <a:pt x="1333" y="3592"/>
                    <a:pt x="2453" y="3592"/>
                  </a:cubicBezTo>
                  <a:cubicBezTo>
                    <a:pt x="3695" y="3592"/>
                    <a:pt x="5547" y="3233"/>
                    <a:pt x="8243" y="3041"/>
                  </a:cubicBezTo>
                  <a:cubicBezTo>
                    <a:pt x="12957" y="2705"/>
                    <a:pt x="19082" y="3041"/>
                    <a:pt x="17987" y="977"/>
                  </a:cubicBezTo>
                  <a:cubicBezTo>
                    <a:pt x="17620" y="288"/>
                    <a:pt x="15337" y="0"/>
                    <a:pt x="12531" y="0"/>
                  </a:cubicBezTo>
                  <a:close/>
                </a:path>
              </a:pathLst>
            </a:custGeom>
            <a:solidFill>
              <a:srgbClr val="C56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65"/>
            <p:cNvSpPr/>
            <p:nvPr/>
          </p:nvSpPr>
          <p:spPr>
            <a:xfrm>
              <a:off x="5156450" y="3114575"/>
              <a:ext cx="99550" cy="127175"/>
            </a:xfrm>
            <a:custGeom>
              <a:avLst/>
              <a:gdLst/>
              <a:ahLst/>
              <a:cxnLst/>
              <a:rect l="l" t="t" r="r" b="b"/>
              <a:pathLst>
                <a:path w="3982" h="5087" extrusionOk="0">
                  <a:moveTo>
                    <a:pt x="3413" y="0"/>
                  </a:moveTo>
                  <a:cubicBezTo>
                    <a:pt x="3358" y="0"/>
                    <a:pt x="3299" y="18"/>
                    <a:pt x="3236" y="56"/>
                  </a:cubicBezTo>
                  <a:cubicBezTo>
                    <a:pt x="2699" y="383"/>
                    <a:pt x="1182" y="651"/>
                    <a:pt x="807" y="824"/>
                  </a:cubicBezTo>
                  <a:cubicBezTo>
                    <a:pt x="423" y="1007"/>
                    <a:pt x="788" y="2245"/>
                    <a:pt x="721" y="2351"/>
                  </a:cubicBezTo>
                  <a:cubicBezTo>
                    <a:pt x="644" y="2466"/>
                    <a:pt x="1" y="2792"/>
                    <a:pt x="1" y="2792"/>
                  </a:cubicBezTo>
                  <a:lnTo>
                    <a:pt x="721" y="5087"/>
                  </a:lnTo>
                  <a:cubicBezTo>
                    <a:pt x="1643" y="4933"/>
                    <a:pt x="3342" y="4290"/>
                    <a:pt x="3342" y="4290"/>
                  </a:cubicBezTo>
                  <a:lnTo>
                    <a:pt x="3169" y="1314"/>
                  </a:lnTo>
                  <a:cubicBezTo>
                    <a:pt x="3982" y="967"/>
                    <a:pt x="3824" y="0"/>
                    <a:pt x="3413" y="0"/>
                  </a:cubicBezTo>
                  <a:close/>
                </a:path>
              </a:pathLst>
            </a:custGeom>
            <a:solidFill>
              <a:srgbClr val="D595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65"/>
            <p:cNvSpPr/>
            <p:nvPr/>
          </p:nvSpPr>
          <p:spPr>
            <a:xfrm>
              <a:off x="5143250" y="3172650"/>
              <a:ext cx="43725" cy="77750"/>
            </a:xfrm>
            <a:custGeom>
              <a:avLst/>
              <a:gdLst/>
              <a:ahLst/>
              <a:cxnLst/>
              <a:rect l="l" t="t" r="r" b="b"/>
              <a:pathLst>
                <a:path w="1749" h="3110" extrusionOk="0">
                  <a:moveTo>
                    <a:pt x="704" y="0"/>
                  </a:moveTo>
                  <a:cubicBezTo>
                    <a:pt x="655" y="0"/>
                    <a:pt x="606" y="9"/>
                    <a:pt x="558" y="28"/>
                  </a:cubicBezTo>
                  <a:cubicBezTo>
                    <a:pt x="347" y="95"/>
                    <a:pt x="164" y="210"/>
                    <a:pt x="11" y="354"/>
                  </a:cubicBezTo>
                  <a:lnTo>
                    <a:pt x="1" y="354"/>
                  </a:lnTo>
                  <a:cubicBezTo>
                    <a:pt x="817" y="1036"/>
                    <a:pt x="1086" y="3110"/>
                    <a:pt x="1086" y="3110"/>
                  </a:cubicBezTo>
                  <a:lnTo>
                    <a:pt x="1537" y="2850"/>
                  </a:lnTo>
                  <a:cubicBezTo>
                    <a:pt x="1671" y="2783"/>
                    <a:pt x="1748" y="2649"/>
                    <a:pt x="1748" y="2505"/>
                  </a:cubicBezTo>
                  <a:cubicBezTo>
                    <a:pt x="1748" y="1669"/>
                    <a:pt x="1499" y="863"/>
                    <a:pt x="1028" y="172"/>
                  </a:cubicBezTo>
                  <a:cubicBezTo>
                    <a:pt x="952" y="61"/>
                    <a:pt x="831" y="0"/>
                    <a:pt x="704" y="0"/>
                  </a:cubicBezTo>
                  <a:close/>
                </a:path>
              </a:pathLst>
            </a:custGeom>
            <a:solidFill>
              <a:srgbClr val="DEAC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65"/>
            <p:cNvSpPr/>
            <p:nvPr/>
          </p:nvSpPr>
          <p:spPr>
            <a:xfrm>
              <a:off x="4696825" y="3174900"/>
              <a:ext cx="474300" cy="225025"/>
            </a:xfrm>
            <a:custGeom>
              <a:avLst/>
              <a:gdLst/>
              <a:ahLst/>
              <a:cxnLst/>
              <a:rect l="l" t="t" r="r" b="b"/>
              <a:pathLst>
                <a:path w="18972" h="9001" extrusionOk="0">
                  <a:moveTo>
                    <a:pt x="17188" y="0"/>
                  </a:moveTo>
                  <a:cubicBezTo>
                    <a:pt x="16754" y="0"/>
                    <a:pt x="16199" y="290"/>
                    <a:pt x="14661" y="754"/>
                  </a:cubicBezTo>
                  <a:cubicBezTo>
                    <a:pt x="13989" y="955"/>
                    <a:pt x="13134" y="1186"/>
                    <a:pt x="12011" y="1445"/>
                  </a:cubicBezTo>
                  <a:cubicBezTo>
                    <a:pt x="11464" y="1570"/>
                    <a:pt x="10869" y="1704"/>
                    <a:pt x="10197" y="1839"/>
                  </a:cubicBezTo>
                  <a:cubicBezTo>
                    <a:pt x="9774" y="1925"/>
                    <a:pt x="9352" y="2002"/>
                    <a:pt x="8949" y="2069"/>
                  </a:cubicBezTo>
                  <a:cubicBezTo>
                    <a:pt x="7509" y="2319"/>
                    <a:pt x="6193" y="2472"/>
                    <a:pt x="5041" y="2568"/>
                  </a:cubicBezTo>
                  <a:cubicBezTo>
                    <a:pt x="4936" y="2578"/>
                    <a:pt x="4830" y="2588"/>
                    <a:pt x="4734" y="2597"/>
                  </a:cubicBezTo>
                  <a:cubicBezTo>
                    <a:pt x="3589" y="2683"/>
                    <a:pt x="2617" y="2709"/>
                    <a:pt x="1858" y="2709"/>
                  </a:cubicBezTo>
                  <a:cubicBezTo>
                    <a:pt x="669" y="2709"/>
                    <a:pt x="1" y="2645"/>
                    <a:pt x="1" y="2645"/>
                  </a:cubicBezTo>
                  <a:lnTo>
                    <a:pt x="1" y="2645"/>
                  </a:lnTo>
                  <a:cubicBezTo>
                    <a:pt x="2631" y="5477"/>
                    <a:pt x="5771" y="9001"/>
                    <a:pt x="5771" y="9001"/>
                  </a:cubicBezTo>
                  <a:cubicBezTo>
                    <a:pt x="6664" y="8866"/>
                    <a:pt x="7547" y="8674"/>
                    <a:pt x="8411" y="8425"/>
                  </a:cubicBezTo>
                  <a:lnTo>
                    <a:pt x="11771" y="7205"/>
                  </a:lnTo>
                  <a:cubicBezTo>
                    <a:pt x="12674" y="6821"/>
                    <a:pt x="13538" y="6409"/>
                    <a:pt x="14325" y="5996"/>
                  </a:cubicBezTo>
                  <a:cubicBezTo>
                    <a:pt x="15362" y="5468"/>
                    <a:pt x="16283" y="4930"/>
                    <a:pt x="17013" y="4488"/>
                  </a:cubicBezTo>
                  <a:cubicBezTo>
                    <a:pt x="18184" y="3778"/>
                    <a:pt x="18895" y="3269"/>
                    <a:pt x="18895" y="3269"/>
                  </a:cubicBezTo>
                  <a:lnTo>
                    <a:pt x="18885" y="3269"/>
                  </a:lnTo>
                  <a:cubicBezTo>
                    <a:pt x="18972" y="2732"/>
                    <a:pt x="18818" y="1954"/>
                    <a:pt x="18549" y="1330"/>
                  </a:cubicBezTo>
                  <a:cubicBezTo>
                    <a:pt x="18280" y="706"/>
                    <a:pt x="17896" y="178"/>
                    <a:pt x="17493" y="53"/>
                  </a:cubicBezTo>
                  <a:cubicBezTo>
                    <a:pt x="17390" y="17"/>
                    <a:pt x="17292" y="0"/>
                    <a:pt x="17188" y="0"/>
                  </a:cubicBezTo>
                  <a:close/>
                </a:path>
              </a:pathLst>
            </a:custGeom>
            <a:solidFill>
              <a:srgbClr val="B54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65"/>
            <p:cNvSpPr/>
            <p:nvPr/>
          </p:nvSpPr>
          <p:spPr>
            <a:xfrm>
              <a:off x="4823325" y="3226625"/>
              <a:ext cx="154825" cy="95300"/>
            </a:xfrm>
            <a:custGeom>
              <a:avLst/>
              <a:gdLst/>
              <a:ahLst/>
              <a:cxnLst/>
              <a:rect l="l" t="t" r="r" b="b"/>
              <a:pathLst>
                <a:path w="6193" h="3812" extrusionOk="0">
                  <a:moveTo>
                    <a:pt x="3908" y="0"/>
                  </a:moveTo>
                  <a:cubicBezTo>
                    <a:pt x="2468" y="259"/>
                    <a:pt x="1143" y="413"/>
                    <a:pt x="0" y="499"/>
                  </a:cubicBezTo>
                  <a:cubicBezTo>
                    <a:pt x="548" y="893"/>
                    <a:pt x="1738" y="1901"/>
                    <a:pt x="2602" y="3811"/>
                  </a:cubicBezTo>
                  <a:lnTo>
                    <a:pt x="2669" y="3811"/>
                  </a:lnTo>
                  <a:cubicBezTo>
                    <a:pt x="2833" y="3811"/>
                    <a:pt x="2986" y="3811"/>
                    <a:pt x="3149" y="3802"/>
                  </a:cubicBezTo>
                  <a:cubicBezTo>
                    <a:pt x="4177" y="3754"/>
                    <a:pt x="5194" y="3581"/>
                    <a:pt x="6193" y="3312"/>
                  </a:cubicBezTo>
                  <a:cubicBezTo>
                    <a:pt x="5761" y="2189"/>
                    <a:pt x="5050" y="883"/>
                    <a:pt x="3908" y="0"/>
                  </a:cubicBezTo>
                  <a:close/>
                </a:path>
              </a:pathLst>
            </a:custGeom>
            <a:solidFill>
              <a:srgbClr val="E0B1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65"/>
            <p:cNvSpPr/>
            <p:nvPr/>
          </p:nvSpPr>
          <p:spPr>
            <a:xfrm>
              <a:off x="4907575" y="3354775"/>
              <a:ext cx="84025" cy="30525"/>
            </a:xfrm>
            <a:custGeom>
              <a:avLst/>
              <a:gdLst/>
              <a:ahLst/>
              <a:cxnLst/>
              <a:rect l="l" t="t" r="r" b="b"/>
              <a:pathLst>
                <a:path w="3361" h="1221" extrusionOk="0">
                  <a:moveTo>
                    <a:pt x="3360" y="1"/>
                  </a:moveTo>
                  <a:lnTo>
                    <a:pt x="0" y="1220"/>
                  </a:lnTo>
                  <a:lnTo>
                    <a:pt x="0" y="1220"/>
                  </a:lnTo>
                  <a:lnTo>
                    <a:pt x="3351" y="10"/>
                  </a:lnTo>
                  <a:lnTo>
                    <a:pt x="336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65"/>
            <p:cNvSpPr/>
            <p:nvPr/>
          </p:nvSpPr>
          <p:spPr>
            <a:xfrm>
              <a:off x="4997575" y="3193725"/>
              <a:ext cx="109475" cy="89325"/>
            </a:xfrm>
            <a:custGeom>
              <a:avLst/>
              <a:gdLst/>
              <a:ahLst/>
              <a:cxnLst/>
              <a:rect l="l" t="t" r="r" b="b"/>
              <a:pathLst>
                <a:path w="4379" h="3573" extrusionOk="0">
                  <a:moveTo>
                    <a:pt x="2650" y="1"/>
                  </a:moveTo>
                  <a:cubicBezTo>
                    <a:pt x="1978" y="202"/>
                    <a:pt x="1124" y="433"/>
                    <a:pt x="0" y="692"/>
                  </a:cubicBezTo>
                  <a:cubicBezTo>
                    <a:pt x="912" y="1450"/>
                    <a:pt x="1604" y="2449"/>
                    <a:pt x="1988" y="3572"/>
                  </a:cubicBezTo>
                  <a:cubicBezTo>
                    <a:pt x="2775" y="3179"/>
                    <a:pt x="3514" y="2708"/>
                    <a:pt x="4215" y="2171"/>
                  </a:cubicBezTo>
                  <a:lnTo>
                    <a:pt x="4378" y="2055"/>
                  </a:lnTo>
                  <a:cubicBezTo>
                    <a:pt x="4004" y="1297"/>
                    <a:pt x="3447" y="510"/>
                    <a:pt x="2660" y="10"/>
                  </a:cubicBezTo>
                  <a:lnTo>
                    <a:pt x="2650" y="1"/>
                  </a:lnTo>
                  <a:close/>
                </a:path>
              </a:pathLst>
            </a:custGeom>
            <a:solidFill>
              <a:srgbClr val="E0B1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65"/>
            <p:cNvSpPr/>
            <p:nvPr/>
          </p:nvSpPr>
          <p:spPr>
            <a:xfrm>
              <a:off x="5055175" y="3286850"/>
              <a:ext cx="67225" cy="37950"/>
            </a:xfrm>
            <a:custGeom>
              <a:avLst/>
              <a:gdLst/>
              <a:ahLst/>
              <a:cxnLst/>
              <a:rect l="l" t="t" r="r" b="b"/>
              <a:pathLst>
                <a:path w="2689" h="1518" extrusionOk="0">
                  <a:moveTo>
                    <a:pt x="2679" y="1"/>
                  </a:moveTo>
                  <a:cubicBezTo>
                    <a:pt x="1949" y="452"/>
                    <a:pt x="1037" y="980"/>
                    <a:pt x="1" y="1518"/>
                  </a:cubicBezTo>
                  <a:cubicBezTo>
                    <a:pt x="1037" y="980"/>
                    <a:pt x="1959" y="452"/>
                    <a:pt x="2689" y="10"/>
                  </a:cubicBezTo>
                  <a:lnTo>
                    <a:pt x="26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65"/>
            <p:cNvSpPr/>
            <p:nvPr/>
          </p:nvSpPr>
          <p:spPr>
            <a:xfrm>
              <a:off x="5107025" y="3208125"/>
              <a:ext cx="62650" cy="78750"/>
            </a:xfrm>
            <a:custGeom>
              <a:avLst/>
              <a:gdLst/>
              <a:ahLst/>
              <a:cxnLst/>
              <a:rect l="l" t="t" r="r" b="b"/>
              <a:pathLst>
                <a:path w="2506" h="3150" extrusionOk="0">
                  <a:moveTo>
                    <a:pt x="2151" y="1"/>
                  </a:moveTo>
                  <a:cubicBezTo>
                    <a:pt x="1364" y="346"/>
                    <a:pt x="682" y="932"/>
                    <a:pt x="0" y="1470"/>
                  </a:cubicBezTo>
                  <a:cubicBezTo>
                    <a:pt x="259" y="2007"/>
                    <a:pt x="471" y="2574"/>
                    <a:pt x="615" y="3150"/>
                  </a:cubicBezTo>
                  <a:cubicBezTo>
                    <a:pt x="1786" y="2449"/>
                    <a:pt x="2487" y="1940"/>
                    <a:pt x="2487" y="1940"/>
                  </a:cubicBezTo>
                  <a:cubicBezTo>
                    <a:pt x="2506" y="1825"/>
                    <a:pt x="2506" y="1719"/>
                    <a:pt x="2506" y="1604"/>
                  </a:cubicBezTo>
                  <a:cubicBezTo>
                    <a:pt x="2496" y="1047"/>
                    <a:pt x="2372" y="510"/>
                    <a:pt x="2151" y="1"/>
                  </a:cubicBezTo>
                  <a:close/>
                </a:path>
              </a:pathLst>
            </a:custGeom>
            <a:solidFill>
              <a:srgbClr val="9839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65"/>
            <p:cNvSpPr/>
            <p:nvPr/>
          </p:nvSpPr>
          <p:spPr>
            <a:xfrm>
              <a:off x="4711475" y="3240050"/>
              <a:ext cx="343725" cy="159875"/>
            </a:xfrm>
            <a:custGeom>
              <a:avLst/>
              <a:gdLst/>
              <a:ahLst/>
              <a:cxnLst/>
              <a:rect l="l" t="t" r="r" b="b"/>
              <a:pathLst>
                <a:path w="13749" h="6395" extrusionOk="0">
                  <a:moveTo>
                    <a:pt x="13422" y="1719"/>
                  </a:moveTo>
                  <a:cubicBezTo>
                    <a:pt x="12548" y="2161"/>
                    <a:pt x="11617" y="2516"/>
                    <a:pt x="10667" y="2775"/>
                  </a:cubicBezTo>
                  <a:cubicBezTo>
                    <a:pt x="10888" y="3370"/>
                    <a:pt x="11070" y="3975"/>
                    <a:pt x="11204" y="4599"/>
                  </a:cubicBezTo>
                  <a:cubicBezTo>
                    <a:pt x="12107" y="4215"/>
                    <a:pt x="12952" y="3803"/>
                    <a:pt x="13739" y="3399"/>
                  </a:cubicBezTo>
                  <a:lnTo>
                    <a:pt x="13749" y="3399"/>
                  </a:lnTo>
                  <a:cubicBezTo>
                    <a:pt x="13720" y="2823"/>
                    <a:pt x="13614" y="2266"/>
                    <a:pt x="13432" y="1729"/>
                  </a:cubicBezTo>
                  <a:lnTo>
                    <a:pt x="13422" y="1719"/>
                  </a:lnTo>
                  <a:close/>
                  <a:moveTo>
                    <a:pt x="4158" y="1"/>
                  </a:moveTo>
                  <a:cubicBezTo>
                    <a:pt x="3620" y="39"/>
                    <a:pt x="3130" y="68"/>
                    <a:pt x="2670" y="78"/>
                  </a:cubicBezTo>
                  <a:cubicBezTo>
                    <a:pt x="2410" y="241"/>
                    <a:pt x="2122" y="356"/>
                    <a:pt x="1834" y="442"/>
                  </a:cubicBezTo>
                  <a:cubicBezTo>
                    <a:pt x="1738" y="462"/>
                    <a:pt x="1642" y="481"/>
                    <a:pt x="1556" y="490"/>
                  </a:cubicBezTo>
                  <a:cubicBezTo>
                    <a:pt x="1508" y="490"/>
                    <a:pt x="1460" y="500"/>
                    <a:pt x="1412" y="500"/>
                  </a:cubicBezTo>
                  <a:cubicBezTo>
                    <a:pt x="989" y="481"/>
                    <a:pt x="577" y="337"/>
                    <a:pt x="241" y="87"/>
                  </a:cubicBezTo>
                  <a:lnTo>
                    <a:pt x="1" y="78"/>
                  </a:lnTo>
                  <a:lnTo>
                    <a:pt x="1" y="78"/>
                  </a:lnTo>
                  <a:cubicBezTo>
                    <a:pt x="116" y="231"/>
                    <a:pt x="193" y="404"/>
                    <a:pt x="241" y="596"/>
                  </a:cubicBezTo>
                  <a:cubicBezTo>
                    <a:pt x="557" y="788"/>
                    <a:pt x="865" y="1009"/>
                    <a:pt x="1153" y="1239"/>
                  </a:cubicBezTo>
                  <a:cubicBezTo>
                    <a:pt x="1825" y="1786"/>
                    <a:pt x="2439" y="2391"/>
                    <a:pt x="3006" y="3044"/>
                  </a:cubicBezTo>
                  <a:cubicBezTo>
                    <a:pt x="3591" y="3745"/>
                    <a:pt x="4129" y="4484"/>
                    <a:pt x="4609" y="5262"/>
                  </a:cubicBezTo>
                  <a:cubicBezTo>
                    <a:pt x="4830" y="5627"/>
                    <a:pt x="5050" y="6001"/>
                    <a:pt x="5262" y="6395"/>
                  </a:cubicBezTo>
                  <a:cubicBezTo>
                    <a:pt x="6135" y="6260"/>
                    <a:pt x="6999" y="6068"/>
                    <a:pt x="7844" y="5819"/>
                  </a:cubicBezTo>
                  <a:lnTo>
                    <a:pt x="7854" y="5819"/>
                  </a:lnTo>
                  <a:cubicBezTo>
                    <a:pt x="7700" y="4945"/>
                    <a:pt x="7451" y="4100"/>
                    <a:pt x="7086" y="3284"/>
                  </a:cubicBezTo>
                  <a:cubicBezTo>
                    <a:pt x="6366" y="3284"/>
                    <a:pt x="5646" y="3169"/>
                    <a:pt x="5070" y="2766"/>
                  </a:cubicBezTo>
                  <a:cubicBezTo>
                    <a:pt x="4225" y="2199"/>
                    <a:pt x="3956" y="1124"/>
                    <a:pt x="4138" y="174"/>
                  </a:cubicBezTo>
                  <a:cubicBezTo>
                    <a:pt x="4148" y="106"/>
                    <a:pt x="4158" y="49"/>
                    <a:pt x="4167" y="1"/>
                  </a:cubicBezTo>
                  <a:close/>
                </a:path>
              </a:pathLst>
            </a:custGeom>
            <a:solidFill>
              <a:srgbClr val="9839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65"/>
            <p:cNvSpPr/>
            <p:nvPr/>
          </p:nvSpPr>
          <p:spPr>
            <a:xfrm>
              <a:off x="4888375" y="3309425"/>
              <a:ext cx="103225" cy="75875"/>
            </a:xfrm>
            <a:custGeom>
              <a:avLst/>
              <a:gdLst/>
              <a:ahLst/>
              <a:cxnLst/>
              <a:rect l="l" t="t" r="r" b="b"/>
              <a:pathLst>
                <a:path w="4129" h="3035" extrusionOk="0">
                  <a:moveTo>
                    <a:pt x="3581" y="0"/>
                  </a:moveTo>
                  <a:cubicBezTo>
                    <a:pt x="2592" y="269"/>
                    <a:pt x="1575" y="442"/>
                    <a:pt x="547" y="490"/>
                  </a:cubicBezTo>
                  <a:cubicBezTo>
                    <a:pt x="384" y="499"/>
                    <a:pt x="231" y="499"/>
                    <a:pt x="67" y="499"/>
                  </a:cubicBezTo>
                  <a:lnTo>
                    <a:pt x="0" y="499"/>
                  </a:lnTo>
                  <a:cubicBezTo>
                    <a:pt x="355" y="1316"/>
                    <a:pt x="615" y="2160"/>
                    <a:pt x="768" y="3034"/>
                  </a:cubicBezTo>
                  <a:lnTo>
                    <a:pt x="4119" y="1824"/>
                  </a:lnTo>
                  <a:lnTo>
                    <a:pt x="4128" y="1824"/>
                  </a:lnTo>
                  <a:cubicBezTo>
                    <a:pt x="3994" y="1210"/>
                    <a:pt x="3812" y="595"/>
                    <a:pt x="3591" y="10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B98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65"/>
            <p:cNvSpPr/>
            <p:nvPr/>
          </p:nvSpPr>
          <p:spPr>
            <a:xfrm>
              <a:off x="5047025" y="3244850"/>
              <a:ext cx="75375" cy="79950"/>
            </a:xfrm>
            <a:custGeom>
              <a:avLst/>
              <a:gdLst/>
              <a:ahLst/>
              <a:cxnLst/>
              <a:rect l="l" t="t" r="r" b="b"/>
              <a:pathLst>
                <a:path w="3015" h="3198" extrusionOk="0">
                  <a:moveTo>
                    <a:pt x="2400" y="1"/>
                  </a:moveTo>
                  <a:lnTo>
                    <a:pt x="2237" y="126"/>
                  </a:lnTo>
                  <a:cubicBezTo>
                    <a:pt x="1536" y="654"/>
                    <a:pt x="787" y="1124"/>
                    <a:pt x="0" y="1518"/>
                  </a:cubicBezTo>
                  <a:cubicBezTo>
                    <a:pt x="183" y="2065"/>
                    <a:pt x="288" y="2622"/>
                    <a:pt x="327" y="3198"/>
                  </a:cubicBezTo>
                  <a:cubicBezTo>
                    <a:pt x="1363" y="2660"/>
                    <a:pt x="2275" y="2132"/>
                    <a:pt x="3005" y="1681"/>
                  </a:cubicBezTo>
                  <a:lnTo>
                    <a:pt x="3015" y="1681"/>
                  </a:lnTo>
                  <a:cubicBezTo>
                    <a:pt x="2871" y="1105"/>
                    <a:pt x="2659" y="538"/>
                    <a:pt x="2400" y="1"/>
                  </a:cubicBezTo>
                  <a:close/>
                </a:path>
              </a:pathLst>
            </a:custGeom>
            <a:solidFill>
              <a:srgbClr val="B98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65"/>
            <p:cNvSpPr/>
            <p:nvPr/>
          </p:nvSpPr>
          <p:spPr>
            <a:xfrm>
              <a:off x="4953650" y="4193325"/>
              <a:ext cx="265750" cy="163150"/>
            </a:xfrm>
            <a:custGeom>
              <a:avLst/>
              <a:gdLst/>
              <a:ahLst/>
              <a:cxnLst/>
              <a:rect l="l" t="t" r="r" b="b"/>
              <a:pathLst>
                <a:path w="10630" h="6526" extrusionOk="0">
                  <a:moveTo>
                    <a:pt x="3714" y="0"/>
                  </a:moveTo>
                  <a:cubicBezTo>
                    <a:pt x="2665" y="0"/>
                    <a:pt x="1143" y="1030"/>
                    <a:pt x="1143" y="1030"/>
                  </a:cubicBezTo>
                  <a:cubicBezTo>
                    <a:pt x="1" y="2317"/>
                    <a:pt x="951" y="5274"/>
                    <a:pt x="1143" y="5715"/>
                  </a:cubicBezTo>
                  <a:cubicBezTo>
                    <a:pt x="1225" y="5895"/>
                    <a:pt x="1511" y="5959"/>
                    <a:pt x="1826" y="5959"/>
                  </a:cubicBezTo>
                  <a:cubicBezTo>
                    <a:pt x="2286" y="5959"/>
                    <a:pt x="2810" y="5823"/>
                    <a:pt x="2861" y="5715"/>
                  </a:cubicBezTo>
                  <a:cubicBezTo>
                    <a:pt x="2944" y="5559"/>
                    <a:pt x="2857" y="4747"/>
                    <a:pt x="3066" y="4747"/>
                  </a:cubicBezTo>
                  <a:cubicBezTo>
                    <a:pt x="3101" y="4747"/>
                    <a:pt x="3144" y="4770"/>
                    <a:pt x="3197" y="4822"/>
                  </a:cubicBezTo>
                  <a:cubicBezTo>
                    <a:pt x="3582" y="5178"/>
                    <a:pt x="3495" y="5984"/>
                    <a:pt x="5550" y="6435"/>
                  </a:cubicBezTo>
                  <a:cubicBezTo>
                    <a:pt x="5833" y="6496"/>
                    <a:pt x="6141" y="6525"/>
                    <a:pt x="6455" y="6525"/>
                  </a:cubicBezTo>
                  <a:cubicBezTo>
                    <a:pt x="8415" y="6525"/>
                    <a:pt x="10629" y="5406"/>
                    <a:pt x="8900" y="4016"/>
                  </a:cubicBezTo>
                  <a:cubicBezTo>
                    <a:pt x="6894" y="2403"/>
                    <a:pt x="5242" y="1453"/>
                    <a:pt x="4494" y="358"/>
                  </a:cubicBezTo>
                  <a:cubicBezTo>
                    <a:pt x="4319" y="99"/>
                    <a:pt x="4039" y="0"/>
                    <a:pt x="3714" y="0"/>
                  </a:cubicBezTo>
                  <a:close/>
                </a:path>
              </a:pathLst>
            </a:custGeom>
            <a:solidFill>
              <a:srgbClr val="3F17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65"/>
            <p:cNvSpPr/>
            <p:nvPr/>
          </p:nvSpPr>
          <p:spPr>
            <a:xfrm>
              <a:off x="5020875" y="4234950"/>
              <a:ext cx="54975" cy="42275"/>
            </a:xfrm>
            <a:custGeom>
              <a:avLst/>
              <a:gdLst/>
              <a:ahLst/>
              <a:cxnLst/>
              <a:rect l="l" t="t" r="r" b="b"/>
              <a:pathLst>
                <a:path w="2199" h="1691" extrusionOk="0">
                  <a:moveTo>
                    <a:pt x="1052" y="1"/>
                  </a:moveTo>
                  <a:cubicBezTo>
                    <a:pt x="515" y="1"/>
                    <a:pt x="1" y="167"/>
                    <a:pt x="48" y="815"/>
                  </a:cubicBezTo>
                  <a:cubicBezTo>
                    <a:pt x="90" y="1394"/>
                    <a:pt x="469" y="1690"/>
                    <a:pt x="898" y="1690"/>
                  </a:cubicBezTo>
                  <a:cubicBezTo>
                    <a:pt x="1452" y="1690"/>
                    <a:pt x="2090" y="1198"/>
                    <a:pt x="2198" y="181"/>
                  </a:cubicBezTo>
                  <a:cubicBezTo>
                    <a:pt x="2198" y="181"/>
                    <a:pt x="1612" y="1"/>
                    <a:pt x="1052" y="1"/>
                  </a:cubicBezTo>
                  <a:close/>
                </a:path>
              </a:pathLst>
            </a:custGeom>
            <a:solidFill>
              <a:srgbClr val="8ECB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65"/>
            <p:cNvSpPr/>
            <p:nvPr/>
          </p:nvSpPr>
          <p:spPr>
            <a:xfrm>
              <a:off x="5073650" y="4197600"/>
              <a:ext cx="51100" cy="39450"/>
            </a:xfrm>
            <a:custGeom>
              <a:avLst/>
              <a:gdLst/>
              <a:ahLst/>
              <a:cxnLst/>
              <a:rect l="l" t="t" r="r" b="b"/>
              <a:pathLst>
                <a:path w="2044" h="1578" extrusionOk="0">
                  <a:moveTo>
                    <a:pt x="1138" y="0"/>
                  </a:moveTo>
                  <a:cubicBezTo>
                    <a:pt x="607" y="0"/>
                    <a:pt x="6" y="515"/>
                    <a:pt x="1" y="1512"/>
                  </a:cubicBezTo>
                  <a:cubicBezTo>
                    <a:pt x="1" y="1512"/>
                    <a:pt x="345" y="1577"/>
                    <a:pt x="743" y="1577"/>
                  </a:cubicBezTo>
                  <a:cubicBezTo>
                    <a:pt x="1334" y="1577"/>
                    <a:pt x="2043" y="1433"/>
                    <a:pt x="1911" y="715"/>
                  </a:cubicBezTo>
                  <a:cubicBezTo>
                    <a:pt x="1822" y="235"/>
                    <a:pt x="1496" y="0"/>
                    <a:pt x="1138" y="0"/>
                  </a:cubicBezTo>
                  <a:close/>
                </a:path>
              </a:pathLst>
            </a:custGeom>
            <a:solidFill>
              <a:srgbClr val="8ECB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65"/>
            <p:cNvSpPr/>
            <p:nvPr/>
          </p:nvSpPr>
          <p:spPr>
            <a:xfrm>
              <a:off x="5057650" y="4225775"/>
              <a:ext cx="31600" cy="22675"/>
            </a:xfrm>
            <a:custGeom>
              <a:avLst/>
              <a:gdLst/>
              <a:ahLst/>
              <a:cxnLst/>
              <a:rect l="l" t="t" r="r" b="b"/>
              <a:pathLst>
                <a:path w="1264" h="907" extrusionOk="0">
                  <a:moveTo>
                    <a:pt x="689" y="0"/>
                  </a:moveTo>
                  <a:cubicBezTo>
                    <a:pt x="606" y="0"/>
                    <a:pt x="512" y="26"/>
                    <a:pt x="410" y="87"/>
                  </a:cubicBezTo>
                  <a:cubicBezTo>
                    <a:pt x="1" y="330"/>
                    <a:pt x="231" y="906"/>
                    <a:pt x="627" y="906"/>
                  </a:cubicBezTo>
                  <a:cubicBezTo>
                    <a:pt x="686" y="906"/>
                    <a:pt x="749" y="894"/>
                    <a:pt x="814" y="865"/>
                  </a:cubicBezTo>
                  <a:cubicBezTo>
                    <a:pt x="1264" y="688"/>
                    <a:pt x="1115" y="0"/>
                    <a:pt x="689" y="0"/>
                  </a:cubicBezTo>
                  <a:close/>
                </a:path>
              </a:pathLst>
            </a:custGeom>
            <a:solidFill>
              <a:srgbClr val="8ECB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65"/>
            <p:cNvSpPr/>
            <p:nvPr/>
          </p:nvSpPr>
          <p:spPr>
            <a:xfrm>
              <a:off x="4836275" y="3864975"/>
              <a:ext cx="261175" cy="379100"/>
            </a:xfrm>
            <a:custGeom>
              <a:avLst/>
              <a:gdLst/>
              <a:ahLst/>
              <a:cxnLst/>
              <a:rect l="l" t="t" r="r" b="b"/>
              <a:pathLst>
                <a:path w="10447" h="15164" extrusionOk="0">
                  <a:moveTo>
                    <a:pt x="1720" y="0"/>
                  </a:moveTo>
                  <a:cubicBezTo>
                    <a:pt x="843" y="0"/>
                    <a:pt x="116" y="388"/>
                    <a:pt x="30" y="1626"/>
                  </a:cubicBezTo>
                  <a:cubicBezTo>
                    <a:pt x="1" y="1895"/>
                    <a:pt x="4715" y="2874"/>
                    <a:pt x="5339" y="7713"/>
                  </a:cubicBezTo>
                  <a:cubicBezTo>
                    <a:pt x="5723" y="10631"/>
                    <a:pt x="5790" y="12628"/>
                    <a:pt x="5780" y="13771"/>
                  </a:cubicBezTo>
                  <a:cubicBezTo>
                    <a:pt x="5771" y="14537"/>
                    <a:pt x="6386" y="15163"/>
                    <a:pt x="7157" y="15163"/>
                  </a:cubicBezTo>
                  <a:cubicBezTo>
                    <a:pt x="7168" y="15163"/>
                    <a:pt x="7180" y="15163"/>
                    <a:pt x="7192" y="15163"/>
                  </a:cubicBezTo>
                  <a:cubicBezTo>
                    <a:pt x="7633" y="15153"/>
                    <a:pt x="8075" y="15038"/>
                    <a:pt x="8469" y="14817"/>
                  </a:cubicBezTo>
                  <a:cubicBezTo>
                    <a:pt x="8814" y="14615"/>
                    <a:pt x="9054" y="14270"/>
                    <a:pt x="9131" y="13876"/>
                  </a:cubicBezTo>
                  <a:cubicBezTo>
                    <a:pt x="9515" y="11802"/>
                    <a:pt x="10446" y="4448"/>
                    <a:pt x="5080" y="1088"/>
                  </a:cubicBezTo>
                  <a:cubicBezTo>
                    <a:pt x="5080" y="1088"/>
                    <a:pt x="3190" y="0"/>
                    <a:pt x="1720" y="0"/>
                  </a:cubicBezTo>
                  <a:close/>
                </a:path>
              </a:pathLst>
            </a:custGeom>
            <a:solidFill>
              <a:srgbClr val="D595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65"/>
            <p:cNvSpPr/>
            <p:nvPr/>
          </p:nvSpPr>
          <p:spPr>
            <a:xfrm>
              <a:off x="4973575" y="4078175"/>
              <a:ext cx="98675" cy="165875"/>
            </a:xfrm>
            <a:custGeom>
              <a:avLst/>
              <a:gdLst/>
              <a:ahLst/>
              <a:cxnLst/>
              <a:rect l="l" t="t" r="r" b="b"/>
              <a:pathLst>
                <a:path w="3947" h="6635" extrusionOk="0">
                  <a:moveTo>
                    <a:pt x="3841" y="1"/>
                  </a:moveTo>
                  <a:cubicBezTo>
                    <a:pt x="2573" y="250"/>
                    <a:pt x="1296" y="433"/>
                    <a:pt x="0" y="519"/>
                  </a:cubicBezTo>
                  <a:cubicBezTo>
                    <a:pt x="183" y="2046"/>
                    <a:pt x="279" y="3591"/>
                    <a:pt x="288" y="5127"/>
                  </a:cubicBezTo>
                  <a:lnTo>
                    <a:pt x="288" y="5243"/>
                  </a:lnTo>
                  <a:cubicBezTo>
                    <a:pt x="279" y="6001"/>
                    <a:pt x="893" y="6625"/>
                    <a:pt x="1652" y="6635"/>
                  </a:cubicBezTo>
                  <a:lnTo>
                    <a:pt x="1690" y="6635"/>
                  </a:lnTo>
                  <a:cubicBezTo>
                    <a:pt x="2141" y="6625"/>
                    <a:pt x="2573" y="6510"/>
                    <a:pt x="2967" y="6289"/>
                  </a:cubicBezTo>
                  <a:cubicBezTo>
                    <a:pt x="3322" y="6087"/>
                    <a:pt x="3562" y="5742"/>
                    <a:pt x="3629" y="5348"/>
                  </a:cubicBezTo>
                  <a:cubicBezTo>
                    <a:pt x="3841" y="4215"/>
                    <a:pt x="3946" y="3054"/>
                    <a:pt x="3946" y="1902"/>
                  </a:cubicBezTo>
                  <a:cubicBezTo>
                    <a:pt x="3946" y="1268"/>
                    <a:pt x="3908" y="634"/>
                    <a:pt x="3841" y="1"/>
                  </a:cubicBezTo>
                  <a:close/>
                </a:path>
              </a:pathLst>
            </a:custGeom>
            <a:solidFill>
              <a:srgbClr val="CB7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65"/>
            <p:cNvSpPr/>
            <p:nvPr/>
          </p:nvSpPr>
          <p:spPr>
            <a:xfrm>
              <a:off x="4750850" y="4194050"/>
              <a:ext cx="265625" cy="162975"/>
            </a:xfrm>
            <a:custGeom>
              <a:avLst/>
              <a:gdLst/>
              <a:ahLst/>
              <a:cxnLst/>
              <a:rect l="l" t="t" r="r" b="b"/>
              <a:pathLst>
                <a:path w="10625" h="6519" extrusionOk="0">
                  <a:moveTo>
                    <a:pt x="3714" y="0"/>
                  </a:moveTo>
                  <a:cubicBezTo>
                    <a:pt x="2665" y="0"/>
                    <a:pt x="1143" y="1030"/>
                    <a:pt x="1143" y="1030"/>
                  </a:cubicBezTo>
                  <a:cubicBezTo>
                    <a:pt x="0" y="2316"/>
                    <a:pt x="951" y="5273"/>
                    <a:pt x="1143" y="5715"/>
                  </a:cubicBezTo>
                  <a:cubicBezTo>
                    <a:pt x="1225" y="5895"/>
                    <a:pt x="1510" y="5958"/>
                    <a:pt x="1826" y="5958"/>
                  </a:cubicBezTo>
                  <a:cubicBezTo>
                    <a:pt x="2286" y="5958"/>
                    <a:pt x="2810" y="5823"/>
                    <a:pt x="2861" y="5715"/>
                  </a:cubicBezTo>
                  <a:cubicBezTo>
                    <a:pt x="2943" y="5559"/>
                    <a:pt x="2856" y="4747"/>
                    <a:pt x="3065" y="4747"/>
                  </a:cubicBezTo>
                  <a:cubicBezTo>
                    <a:pt x="3100" y="4747"/>
                    <a:pt x="3143" y="4770"/>
                    <a:pt x="3197" y="4822"/>
                  </a:cubicBezTo>
                  <a:cubicBezTo>
                    <a:pt x="3581" y="5177"/>
                    <a:pt x="3485" y="5984"/>
                    <a:pt x="5549" y="6425"/>
                  </a:cubicBezTo>
                  <a:cubicBezTo>
                    <a:pt x="5838" y="6489"/>
                    <a:pt x="6151" y="6519"/>
                    <a:pt x="6471" y="6519"/>
                  </a:cubicBezTo>
                  <a:cubicBezTo>
                    <a:pt x="8427" y="6519"/>
                    <a:pt x="10624" y="5402"/>
                    <a:pt x="8900" y="4016"/>
                  </a:cubicBezTo>
                  <a:cubicBezTo>
                    <a:pt x="6893" y="2403"/>
                    <a:pt x="5232" y="1452"/>
                    <a:pt x="4493" y="358"/>
                  </a:cubicBezTo>
                  <a:cubicBezTo>
                    <a:pt x="4318" y="99"/>
                    <a:pt x="4039" y="0"/>
                    <a:pt x="3714" y="0"/>
                  </a:cubicBezTo>
                  <a:close/>
                </a:path>
              </a:pathLst>
            </a:custGeom>
            <a:solidFill>
              <a:srgbClr val="3F17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65"/>
            <p:cNvSpPr/>
            <p:nvPr/>
          </p:nvSpPr>
          <p:spPr>
            <a:xfrm>
              <a:off x="4810375" y="4234600"/>
              <a:ext cx="54975" cy="42250"/>
            </a:xfrm>
            <a:custGeom>
              <a:avLst/>
              <a:gdLst/>
              <a:ahLst/>
              <a:cxnLst/>
              <a:rect l="l" t="t" r="r" b="b"/>
              <a:pathLst>
                <a:path w="2199" h="1690" extrusionOk="0">
                  <a:moveTo>
                    <a:pt x="1064" y="1"/>
                  </a:moveTo>
                  <a:cubicBezTo>
                    <a:pt x="522" y="1"/>
                    <a:pt x="1" y="166"/>
                    <a:pt x="48" y="819"/>
                  </a:cubicBezTo>
                  <a:cubicBezTo>
                    <a:pt x="90" y="1394"/>
                    <a:pt x="469" y="1690"/>
                    <a:pt x="899" y="1690"/>
                  </a:cubicBezTo>
                  <a:cubicBezTo>
                    <a:pt x="1452" y="1690"/>
                    <a:pt x="2090" y="1198"/>
                    <a:pt x="2199" y="176"/>
                  </a:cubicBezTo>
                  <a:cubicBezTo>
                    <a:pt x="2199" y="176"/>
                    <a:pt x="1621" y="1"/>
                    <a:pt x="1064" y="1"/>
                  </a:cubicBezTo>
                  <a:close/>
                </a:path>
              </a:pathLst>
            </a:custGeom>
            <a:solidFill>
              <a:srgbClr val="8ECB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65"/>
            <p:cNvSpPr/>
            <p:nvPr/>
          </p:nvSpPr>
          <p:spPr>
            <a:xfrm>
              <a:off x="4863400" y="4197175"/>
              <a:ext cx="50850" cy="39400"/>
            </a:xfrm>
            <a:custGeom>
              <a:avLst/>
              <a:gdLst/>
              <a:ahLst/>
              <a:cxnLst/>
              <a:rect l="l" t="t" r="r" b="b"/>
              <a:pathLst>
                <a:path w="2034" h="1576" extrusionOk="0">
                  <a:moveTo>
                    <a:pt x="1125" y="0"/>
                  </a:moveTo>
                  <a:cubicBezTo>
                    <a:pt x="597" y="0"/>
                    <a:pt x="1" y="515"/>
                    <a:pt x="1" y="1510"/>
                  </a:cubicBezTo>
                  <a:cubicBezTo>
                    <a:pt x="1" y="1510"/>
                    <a:pt x="347" y="1576"/>
                    <a:pt x="745" y="1576"/>
                  </a:cubicBezTo>
                  <a:cubicBezTo>
                    <a:pt x="1332" y="1576"/>
                    <a:pt x="2033" y="1432"/>
                    <a:pt x="1902" y="723"/>
                  </a:cubicBezTo>
                  <a:cubicBezTo>
                    <a:pt x="1812" y="237"/>
                    <a:pt x="1484" y="0"/>
                    <a:pt x="1125" y="0"/>
                  </a:cubicBezTo>
                  <a:close/>
                </a:path>
              </a:pathLst>
            </a:custGeom>
            <a:solidFill>
              <a:srgbClr val="8ECB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65"/>
            <p:cNvSpPr/>
            <p:nvPr/>
          </p:nvSpPr>
          <p:spPr>
            <a:xfrm>
              <a:off x="4847000" y="4225300"/>
              <a:ext cx="32000" cy="22750"/>
            </a:xfrm>
            <a:custGeom>
              <a:avLst/>
              <a:gdLst/>
              <a:ahLst/>
              <a:cxnLst/>
              <a:rect l="l" t="t" r="r" b="b"/>
              <a:pathLst>
                <a:path w="1280" h="910" extrusionOk="0">
                  <a:moveTo>
                    <a:pt x="696" y="0"/>
                  </a:moveTo>
                  <a:cubicBezTo>
                    <a:pt x="612" y="0"/>
                    <a:pt x="518" y="26"/>
                    <a:pt x="417" y="87"/>
                  </a:cubicBezTo>
                  <a:cubicBezTo>
                    <a:pt x="1" y="329"/>
                    <a:pt x="234" y="909"/>
                    <a:pt x="635" y="909"/>
                  </a:cubicBezTo>
                  <a:cubicBezTo>
                    <a:pt x="696" y="909"/>
                    <a:pt x="762" y="895"/>
                    <a:pt x="830" y="865"/>
                  </a:cubicBezTo>
                  <a:cubicBezTo>
                    <a:pt x="1280" y="688"/>
                    <a:pt x="1124" y="0"/>
                    <a:pt x="696" y="0"/>
                  </a:cubicBezTo>
                  <a:close/>
                </a:path>
              </a:pathLst>
            </a:custGeom>
            <a:solidFill>
              <a:srgbClr val="8ECB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65"/>
            <p:cNvSpPr/>
            <p:nvPr/>
          </p:nvSpPr>
          <p:spPr>
            <a:xfrm>
              <a:off x="4633475" y="3865700"/>
              <a:ext cx="261150" cy="379075"/>
            </a:xfrm>
            <a:custGeom>
              <a:avLst/>
              <a:gdLst/>
              <a:ahLst/>
              <a:cxnLst/>
              <a:rect l="l" t="t" r="r" b="b"/>
              <a:pathLst>
                <a:path w="10446" h="15163" extrusionOk="0">
                  <a:moveTo>
                    <a:pt x="1717" y="0"/>
                  </a:moveTo>
                  <a:cubicBezTo>
                    <a:pt x="839" y="0"/>
                    <a:pt x="109" y="388"/>
                    <a:pt x="20" y="1626"/>
                  </a:cubicBezTo>
                  <a:cubicBezTo>
                    <a:pt x="0" y="1895"/>
                    <a:pt x="4714" y="2874"/>
                    <a:pt x="5338" y="7712"/>
                  </a:cubicBezTo>
                  <a:cubicBezTo>
                    <a:pt x="5722" y="10631"/>
                    <a:pt x="5790" y="12637"/>
                    <a:pt x="5780" y="13770"/>
                  </a:cubicBezTo>
                  <a:cubicBezTo>
                    <a:pt x="5770" y="14536"/>
                    <a:pt x="6385" y="15163"/>
                    <a:pt x="7147" y="15163"/>
                  </a:cubicBezTo>
                  <a:cubicBezTo>
                    <a:pt x="7159" y="15163"/>
                    <a:pt x="7170" y="15163"/>
                    <a:pt x="7182" y="15162"/>
                  </a:cubicBezTo>
                  <a:cubicBezTo>
                    <a:pt x="7633" y="15153"/>
                    <a:pt x="8074" y="15038"/>
                    <a:pt x="8468" y="14817"/>
                  </a:cubicBezTo>
                  <a:cubicBezTo>
                    <a:pt x="8814" y="14615"/>
                    <a:pt x="9054" y="14270"/>
                    <a:pt x="9131" y="13876"/>
                  </a:cubicBezTo>
                  <a:cubicBezTo>
                    <a:pt x="9515" y="11802"/>
                    <a:pt x="10446" y="4458"/>
                    <a:pt x="5079" y="1088"/>
                  </a:cubicBezTo>
                  <a:cubicBezTo>
                    <a:pt x="5079" y="1088"/>
                    <a:pt x="3189" y="0"/>
                    <a:pt x="1717" y="0"/>
                  </a:cubicBezTo>
                  <a:close/>
                </a:path>
              </a:pathLst>
            </a:custGeom>
            <a:solidFill>
              <a:srgbClr val="D595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65"/>
            <p:cNvSpPr/>
            <p:nvPr/>
          </p:nvSpPr>
          <p:spPr>
            <a:xfrm>
              <a:off x="4784925" y="4097150"/>
              <a:ext cx="84750" cy="147875"/>
            </a:xfrm>
            <a:custGeom>
              <a:avLst/>
              <a:gdLst/>
              <a:ahLst/>
              <a:cxnLst/>
              <a:rect l="l" t="t" r="r" b="b"/>
              <a:pathLst>
                <a:path w="3390" h="5915" extrusionOk="0">
                  <a:moveTo>
                    <a:pt x="3341" y="0"/>
                  </a:moveTo>
                  <a:cubicBezTo>
                    <a:pt x="2372" y="29"/>
                    <a:pt x="1440" y="48"/>
                    <a:pt x="615" y="67"/>
                  </a:cubicBezTo>
                  <a:lnTo>
                    <a:pt x="423" y="67"/>
                  </a:lnTo>
                  <a:cubicBezTo>
                    <a:pt x="269" y="67"/>
                    <a:pt x="125" y="67"/>
                    <a:pt x="0" y="58"/>
                  </a:cubicBezTo>
                  <a:lnTo>
                    <a:pt x="0" y="58"/>
                  </a:lnTo>
                  <a:lnTo>
                    <a:pt x="192" y="5549"/>
                  </a:lnTo>
                  <a:cubicBezTo>
                    <a:pt x="432" y="5780"/>
                    <a:pt x="759" y="5914"/>
                    <a:pt x="1095" y="5914"/>
                  </a:cubicBezTo>
                  <a:lnTo>
                    <a:pt x="1133" y="5914"/>
                  </a:lnTo>
                  <a:cubicBezTo>
                    <a:pt x="1584" y="5904"/>
                    <a:pt x="2016" y="5780"/>
                    <a:pt x="2410" y="5559"/>
                  </a:cubicBezTo>
                  <a:cubicBezTo>
                    <a:pt x="2765" y="5367"/>
                    <a:pt x="3005" y="5021"/>
                    <a:pt x="3073" y="4618"/>
                  </a:cubicBezTo>
                  <a:cubicBezTo>
                    <a:pt x="3284" y="3485"/>
                    <a:pt x="3389" y="2333"/>
                    <a:pt x="3389" y="1181"/>
                  </a:cubicBezTo>
                  <a:cubicBezTo>
                    <a:pt x="3389" y="797"/>
                    <a:pt x="3380" y="403"/>
                    <a:pt x="3351" y="0"/>
                  </a:cubicBezTo>
                  <a:close/>
                </a:path>
              </a:pathLst>
            </a:custGeom>
            <a:solidFill>
              <a:srgbClr val="CB7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65"/>
            <p:cNvSpPr/>
            <p:nvPr/>
          </p:nvSpPr>
          <p:spPr>
            <a:xfrm>
              <a:off x="4496425" y="3830425"/>
              <a:ext cx="647350" cy="268475"/>
            </a:xfrm>
            <a:custGeom>
              <a:avLst/>
              <a:gdLst/>
              <a:ahLst/>
              <a:cxnLst/>
              <a:rect l="l" t="t" r="r" b="b"/>
              <a:pathLst>
                <a:path w="25894" h="10739" extrusionOk="0">
                  <a:moveTo>
                    <a:pt x="13485" y="1"/>
                  </a:moveTo>
                  <a:cubicBezTo>
                    <a:pt x="7752" y="1"/>
                    <a:pt x="1" y="2326"/>
                    <a:pt x="1" y="2326"/>
                  </a:cubicBezTo>
                  <a:lnTo>
                    <a:pt x="10" y="2326"/>
                  </a:lnTo>
                  <a:cubicBezTo>
                    <a:pt x="10" y="2326"/>
                    <a:pt x="1037" y="5053"/>
                    <a:pt x="6615" y="6733"/>
                  </a:cubicBezTo>
                  <a:cubicBezTo>
                    <a:pt x="12115" y="8387"/>
                    <a:pt x="7867" y="10738"/>
                    <a:pt x="11953" y="10738"/>
                  </a:cubicBezTo>
                  <a:cubicBezTo>
                    <a:pt x="12018" y="10738"/>
                    <a:pt x="12085" y="10738"/>
                    <a:pt x="12155" y="10736"/>
                  </a:cubicBezTo>
                  <a:cubicBezTo>
                    <a:pt x="16590" y="10650"/>
                    <a:pt x="24107" y="10400"/>
                    <a:pt x="25000" y="8960"/>
                  </a:cubicBezTo>
                  <a:cubicBezTo>
                    <a:pt x="25893" y="7530"/>
                    <a:pt x="22322" y="2173"/>
                    <a:pt x="17118" y="464"/>
                  </a:cubicBezTo>
                  <a:cubicBezTo>
                    <a:pt x="16112" y="134"/>
                    <a:pt x="14856" y="1"/>
                    <a:pt x="13485" y="1"/>
                  </a:cubicBezTo>
                  <a:close/>
                </a:path>
              </a:pathLst>
            </a:custGeom>
            <a:solidFill>
              <a:srgbClr val="6E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65"/>
            <p:cNvSpPr/>
            <p:nvPr/>
          </p:nvSpPr>
          <p:spPr>
            <a:xfrm>
              <a:off x="4463300" y="3211175"/>
              <a:ext cx="261800" cy="148025"/>
            </a:xfrm>
            <a:custGeom>
              <a:avLst/>
              <a:gdLst/>
              <a:ahLst/>
              <a:cxnLst/>
              <a:rect l="l" t="t" r="r" b="b"/>
              <a:pathLst>
                <a:path w="10472" h="5921" extrusionOk="0">
                  <a:moveTo>
                    <a:pt x="6588" y="1"/>
                  </a:moveTo>
                  <a:cubicBezTo>
                    <a:pt x="5256" y="1"/>
                    <a:pt x="3801" y="382"/>
                    <a:pt x="2689" y="1271"/>
                  </a:cubicBezTo>
                  <a:cubicBezTo>
                    <a:pt x="0" y="3409"/>
                    <a:pt x="1797" y="5920"/>
                    <a:pt x="3911" y="5920"/>
                  </a:cubicBezTo>
                  <a:cubicBezTo>
                    <a:pt x="4047" y="5920"/>
                    <a:pt x="4184" y="5910"/>
                    <a:pt x="4321" y="5889"/>
                  </a:cubicBezTo>
                  <a:cubicBezTo>
                    <a:pt x="6606" y="5524"/>
                    <a:pt x="6587" y="4612"/>
                    <a:pt x="6606" y="3786"/>
                  </a:cubicBezTo>
                  <a:cubicBezTo>
                    <a:pt x="6606" y="3786"/>
                    <a:pt x="7153" y="3942"/>
                    <a:pt x="7823" y="3942"/>
                  </a:cubicBezTo>
                  <a:cubicBezTo>
                    <a:pt x="8722" y="3942"/>
                    <a:pt x="9840" y="3661"/>
                    <a:pt x="10148" y="2346"/>
                  </a:cubicBezTo>
                  <a:cubicBezTo>
                    <a:pt x="10471" y="944"/>
                    <a:pt x="8682" y="1"/>
                    <a:pt x="65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65"/>
            <p:cNvSpPr/>
            <p:nvPr/>
          </p:nvSpPr>
          <p:spPr>
            <a:xfrm>
              <a:off x="4415775" y="3227775"/>
              <a:ext cx="517975" cy="707625"/>
            </a:xfrm>
            <a:custGeom>
              <a:avLst/>
              <a:gdLst/>
              <a:ahLst/>
              <a:cxnLst/>
              <a:rect l="l" t="t" r="r" b="b"/>
              <a:pathLst>
                <a:path w="20719" h="28305" extrusionOk="0">
                  <a:moveTo>
                    <a:pt x="8551" y="1"/>
                  </a:moveTo>
                  <a:cubicBezTo>
                    <a:pt x="8040" y="1"/>
                    <a:pt x="7531" y="73"/>
                    <a:pt x="7028" y="223"/>
                  </a:cubicBezTo>
                  <a:cubicBezTo>
                    <a:pt x="4100" y="1097"/>
                    <a:pt x="2314" y="3141"/>
                    <a:pt x="1278" y="5734"/>
                  </a:cubicBezTo>
                  <a:lnTo>
                    <a:pt x="1268" y="5753"/>
                  </a:lnTo>
                  <a:cubicBezTo>
                    <a:pt x="903" y="6684"/>
                    <a:pt x="634" y="7644"/>
                    <a:pt x="442" y="8633"/>
                  </a:cubicBezTo>
                  <a:cubicBezTo>
                    <a:pt x="212" y="9871"/>
                    <a:pt x="78" y="11119"/>
                    <a:pt x="39" y="12377"/>
                  </a:cubicBezTo>
                  <a:cubicBezTo>
                    <a:pt x="1" y="13404"/>
                    <a:pt x="20" y="14432"/>
                    <a:pt x="68" y="15440"/>
                  </a:cubicBezTo>
                  <a:cubicBezTo>
                    <a:pt x="145" y="16851"/>
                    <a:pt x="289" y="18214"/>
                    <a:pt x="462" y="19482"/>
                  </a:cubicBezTo>
                  <a:cubicBezTo>
                    <a:pt x="625" y="20624"/>
                    <a:pt x="807" y="21680"/>
                    <a:pt x="990" y="22602"/>
                  </a:cubicBezTo>
                  <a:cubicBezTo>
                    <a:pt x="1143" y="23360"/>
                    <a:pt x="1287" y="24023"/>
                    <a:pt x="1422" y="24570"/>
                  </a:cubicBezTo>
                  <a:cubicBezTo>
                    <a:pt x="1527" y="25050"/>
                    <a:pt x="1748" y="25491"/>
                    <a:pt x="2055" y="25885"/>
                  </a:cubicBezTo>
                  <a:cubicBezTo>
                    <a:pt x="2410" y="26346"/>
                    <a:pt x="2871" y="26720"/>
                    <a:pt x="3409" y="26960"/>
                  </a:cubicBezTo>
                  <a:cubicBezTo>
                    <a:pt x="5577" y="27940"/>
                    <a:pt x="7758" y="28305"/>
                    <a:pt x="9804" y="28305"/>
                  </a:cubicBezTo>
                  <a:cubicBezTo>
                    <a:pt x="13492" y="28305"/>
                    <a:pt x="16742" y="27119"/>
                    <a:pt x="18693" y="26211"/>
                  </a:cubicBezTo>
                  <a:cubicBezTo>
                    <a:pt x="19835" y="25674"/>
                    <a:pt x="20603" y="24560"/>
                    <a:pt x="20690" y="23293"/>
                  </a:cubicBezTo>
                  <a:cubicBezTo>
                    <a:pt x="20699" y="23216"/>
                    <a:pt x="20709" y="23139"/>
                    <a:pt x="20709" y="23063"/>
                  </a:cubicBezTo>
                  <a:lnTo>
                    <a:pt x="20709" y="23063"/>
                  </a:lnTo>
                  <a:lnTo>
                    <a:pt x="20699" y="23082"/>
                  </a:lnTo>
                  <a:cubicBezTo>
                    <a:pt x="20719" y="22054"/>
                    <a:pt x="20690" y="21046"/>
                    <a:pt x="20623" y="20058"/>
                  </a:cubicBezTo>
                  <a:cubicBezTo>
                    <a:pt x="20546" y="18905"/>
                    <a:pt x="20431" y="17782"/>
                    <a:pt x="20258" y="16697"/>
                  </a:cubicBezTo>
                  <a:cubicBezTo>
                    <a:pt x="20037" y="15296"/>
                    <a:pt x="19730" y="13913"/>
                    <a:pt x="19346" y="12550"/>
                  </a:cubicBezTo>
                  <a:cubicBezTo>
                    <a:pt x="19135" y="11830"/>
                    <a:pt x="18914" y="11139"/>
                    <a:pt x="18674" y="10476"/>
                  </a:cubicBezTo>
                  <a:cubicBezTo>
                    <a:pt x="18568" y="10179"/>
                    <a:pt x="18453" y="9871"/>
                    <a:pt x="18328" y="9574"/>
                  </a:cubicBezTo>
                  <a:cubicBezTo>
                    <a:pt x="17800" y="8249"/>
                    <a:pt x="17166" y="6982"/>
                    <a:pt x="16418" y="5762"/>
                  </a:cubicBezTo>
                  <a:cubicBezTo>
                    <a:pt x="15947" y="4985"/>
                    <a:pt x="15410" y="4246"/>
                    <a:pt x="14814" y="3554"/>
                  </a:cubicBezTo>
                  <a:cubicBezTo>
                    <a:pt x="14258" y="2892"/>
                    <a:pt x="13643" y="2287"/>
                    <a:pt x="12971" y="1740"/>
                  </a:cubicBezTo>
                  <a:cubicBezTo>
                    <a:pt x="11548" y="617"/>
                    <a:pt x="10041" y="1"/>
                    <a:pt x="8551" y="1"/>
                  </a:cubicBezTo>
                  <a:close/>
                </a:path>
              </a:pathLst>
            </a:custGeom>
            <a:solidFill>
              <a:srgbClr val="B54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65"/>
            <p:cNvSpPr/>
            <p:nvPr/>
          </p:nvSpPr>
          <p:spPr>
            <a:xfrm>
              <a:off x="4578025" y="3316150"/>
              <a:ext cx="248200" cy="140900"/>
            </a:xfrm>
            <a:custGeom>
              <a:avLst/>
              <a:gdLst/>
              <a:ahLst/>
              <a:cxnLst/>
              <a:rect l="l" t="t" r="r" b="b"/>
              <a:pathLst>
                <a:path w="9928" h="5636" extrusionOk="0">
                  <a:moveTo>
                    <a:pt x="8324" y="0"/>
                  </a:moveTo>
                  <a:cubicBezTo>
                    <a:pt x="6212" y="1805"/>
                    <a:pt x="3207" y="2419"/>
                    <a:pt x="510" y="2544"/>
                  </a:cubicBezTo>
                  <a:cubicBezTo>
                    <a:pt x="366" y="2602"/>
                    <a:pt x="241" y="2698"/>
                    <a:pt x="145" y="2823"/>
                  </a:cubicBezTo>
                  <a:cubicBezTo>
                    <a:pt x="1" y="3043"/>
                    <a:pt x="1" y="3331"/>
                    <a:pt x="20" y="3591"/>
                  </a:cubicBezTo>
                  <a:cubicBezTo>
                    <a:pt x="39" y="4282"/>
                    <a:pt x="106" y="4964"/>
                    <a:pt x="231" y="5636"/>
                  </a:cubicBezTo>
                  <a:cubicBezTo>
                    <a:pt x="5252" y="5415"/>
                    <a:pt x="8372" y="3504"/>
                    <a:pt x="9928" y="2218"/>
                  </a:cubicBezTo>
                  <a:cubicBezTo>
                    <a:pt x="9448" y="1440"/>
                    <a:pt x="8910" y="701"/>
                    <a:pt x="8324" y="0"/>
                  </a:cubicBezTo>
                  <a:close/>
                </a:path>
              </a:pathLst>
            </a:custGeom>
            <a:solidFill>
              <a:srgbClr val="E1B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65"/>
            <p:cNvSpPr/>
            <p:nvPr/>
          </p:nvSpPr>
          <p:spPr>
            <a:xfrm>
              <a:off x="4885475" y="3497350"/>
              <a:ext cx="7225" cy="22100"/>
            </a:xfrm>
            <a:custGeom>
              <a:avLst/>
              <a:gdLst/>
              <a:ahLst/>
              <a:cxnLst/>
              <a:rect l="l" t="t" r="r" b="b"/>
              <a:pathLst>
                <a:path w="289" h="884" extrusionOk="0">
                  <a:moveTo>
                    <a:pt x="1" y="0"/>
                  </a:moveTo>
                  <a:cubicBezTo>
                    <a:pt x="97" y="288"/>
                    <a:pt x="193" y="586"/>
                    <a:pt x="289" y="884"/>
                  </a:cubicBezTo>
                  <a:lnTo>
                    <a:pt x="289" y="884"/>
                  </a:lnTo>
                  <a:cubicBezTo>
                    <a:pt x="193" y="586"/>
                    <a:pt x="97" y="288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65"/>
            <p:cNvSpPr/>
            <p:nvPr/>
          </p:nvSpPr>
          <p:spPr>
            <a:xfrm>
              <a:off x="4838200" y="3466625"/>
              <a:ext cx="44425" cy="25475"/>
            </a:xfrm>
            <a:custGeom>
              <a:avLst/>
              <a:gdLst/>
              <a:ahLst/>
              <a:cxnLst/>
              <a:rect l="l" t="t" r="r" b="b"/>
              <a:pathLst>
                <a:path w="1777" h="1019" extrusionOk="0">
                  <a:moveTo>
                    <a:pt x="1431" y="1"/>
                  </a:moveTo>
                  <a:cubicBezTo>
                    <a:pt x="990" y="385"/>
                    <a:pt x="509" y="721"/>
                    <a:pt x="1" y="1018"/>
                  </a:cubicBezTo>
                  <a:cubicBezTo>
                    <a:pt x="577" y="941"/>
                    <a:pt x="1143" y="903"/>
                    <a:pt x="1719" y="903"/>
                  </a:cubicBezTo>
                  <a:lnTo>
                    <a:pt x="1777" y="903"/>
                  </a:lnTo>
                  <a:cubicBezTo>
                    <a:pt x="1662" y="596"/>
                    <a:pt x="1546" y="298"/>
                    <a:pt x="1431" y="1"/>
                  </a:cubicBezTo>
                  <a:close/>
                </a:path>
              </a:pathLst>
            </a:custGeom>
            <a:solidFill>
              <a:srgbClr val="E1B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65"/>
            <p:cNvSpPr/>
            <p:nvPr/>
          </p:nvSpPr>
          <p:spPr>
            <a:xfrm>
              <a:off x="4417450" y="3254925"/>
              <a:ext cx="468050" cy="392450"/>
            </a:xfrm>
            <a:custGeom>
              <a:avLst/>
              <a:gdLst/>
              <a:ahLst/>
              <a:cxnLst/>
              <a:rect l="l" t="t" r="r" b="b"/>
              <a:pathLst>
                <a:path w="18722" h="15698" extrusionOk="0">
                  <a:moveTo>
                    <a:pt x="11973" y="1"/>
                  </a:moveTo>
                  <a:cubicBezTo>
                    <a:pt x="12021" y="203"/>
                    <a:pt x="12011" y="404"/>
                    <a:pt x="11963" y="596"/>
                  </a:cubicBezTo>
                  <a:cubicBezTo>
                    <a:pt x="11666" y="1921"/>
                    <a:pt x="10542" y="2199"/>
                    <a:pt x="9649" y="2199"/>
                  </a:cubicBezTo>
                  <a:cubicBezTo>
                    <a:pt x="9237" y="2190"/>
                    <a:pt x="8824" y="2142"/>
                    <a:pt x="8430" y="2036"/>
                  </a:cubicBezTo>
                  <a:cubicBezTo>
                    <a:pt x="8411" y="2871"/>
                    <a:pt x="8430" y="3784"/>
                    <a:pt x="6145" y="4139"/>
                  </a:cubicBezTo>
                  <a:cubicBezTo>
                    <a:pt x="6011" y="4158"/>
                    <a:pt x="5867" y="4177"/>
                    <a:pt x="5732" y="4177"/>
                  </a:cubicBezTo>
                  <a:cubicBezTo>
                    <a:pt x="4225" y="4177"/>
                    <a:pt x="2881" y="2900"/>
                    <a:pt x="3198" y="1403"/>
                  </a:cubicBezTo>
                  <a:lnTo>
                    <a:pt x="3198" y="1403"/>
                  </a:lnTo>
                  <a:cubicBezTo>
                    <a:pt x="2622" y="2027"/>
                    <a:pt x="2123" y="2718"/>
                    <a:pt x="1729" y="3476"/>
                  </a:cubicBezTo>
                  <a:lnTo>
                    <a:pt x="1748" y="3476"/>
                  </a:lnTo>
                  <a:cubicBezTo>
                    <a:pt x="1854" y="3476"/>
                    <a:pt x="1950" y="3486"/>
                    <a:pt x="2055" y="3505"/>
                  </a:cubicBezTo>
                  <a:cubicBezTo>
                    <a:pt x="2267" y="3544"/>
                    <a:pt x="2468" y="3620"/>
                    <a:pt x="2660" y="3716"/>
                  </a:cubicBezTo>
                  <a:cubicBezTo>
                    <a:pt x="3140" y="3966"/>
                    <a:pt x="3496" y="4398"/>
                    <a:pt x="3774" y="4945"/>
                  </a:cubicBezTo>
                  <a:cubicBezTo>
                    <a:pt x="4398" y="4984"/>
                    <a:pt x="5089" y="5022"/>
                    <a:pt x="5819" y="5022"/>
                  </a:cubicBezTo>
                  <a:cubicBezTo>
                    <a:pt x="6174" y="5022"/>
                    <a:pt x="6548" y="5012"/>
                    <a:pt x="6923" y="4993"/>
                  </a:cubicBezTo>
                  <a:cubicBezTo>
                    <a:pt x="7077" y="4926"/>
                    <a:pt x="7249" y="4878"/>
                    <a:pt x="7403" y="4811"/>
                  </a:cubicBezTo>
                  <a:cubicBezTo>
                    <a:pt x="8325" y="4456"/>
                    <a:pt x="8987" y="3640"/>
                    <a:pt x="9160" y="2670"/>
                  </a:cubicBezTo>
                  <a:cubicBezTo>
                    <a:pt x="9448" y="2785"/>
                    <a:pt x="9765" y="2843"/>
                    <a:pt x="10081" y="2843"/>
                  </a:cubicBezTo>
                  <a:cubicBezTo>
                    <a:pt x="11349" y="2843"/>
                    <a:pt x="12501" y="1883"/>
                    <a:pt x="12894" y="644"/>
                  </a:cubicBezTo>
                  <a:cubicBezTo>
                    <a:pt x="12606" y="414"/>
                    <a:pt x="12299" y="193"/>
                    <a:pt x="11982" y="1"/>
                  </a:cubicBezTo>
                  <a:close/>
                  <a:moveTo>
                    <a:pt x="6644" y="8085"/>
                  </a:moveTo>
                  <a:cubicBezTo>
                    <a:pt x="6645" y="8085"/>
                    <a:pt x="6645" y="8085"/>
                    <a:pt x="6645" y="8085"/>
                  </a:cubicBezTo>
                  <a:lnTo>
                    <a:pt x="6645" y="8085"/>
                  </a:lnTo>
                  <a:cubicBezTo>
                    <a:pt x="6648" y="8085"/>
                    <a:pt x="6651" y="8085"/>
                    <a:pt x="6654" y="8085"/>
                  </a:cubicBezTo>
                  <a:close/>
                  <a:moveTo>
                    <a:pt x="18597" y="9371"/>
                  </a:moveTo>
                  <a:cubicBezTo>
                    <a:pt x="18636" y="9477"/>
                    <a:pt x="18674" y="9582"/>
                    <a:pt x="18722" y="9697"/>
                  </a:cubicBezTo>
                  <a:cubicBezTo>
                    <a:pt x="18684" y="9592"/>
                    <a:pt x="18645" y="9477"/>
                    <a:pt x="18597" y="9371"/>
                  </a:cubicBezTo>
                  <a:close/>
                  <a:moveTo>
                    <a:pt x="4753" y="8085"/>
                  </a:moveTo>
                  <a:lnTo>
                    <a:pt x="4792" y="8209"/>
                  </a:lnTo>
                  <a:lnTo>
                    <a:pt x="4801" y="8267"/>
                  </a:lnTo>
                  <a:lnTo>
                    <a:pt x="5108" y="9381"/>
                  </a:lnTo>
                  <a:cubicBezTo>
                    <a:pt x="5339" y="10187"/>
                    <a:pt x="5656" y="10965"/>
                    <a:pt x="6068" y="11694"/>
                  </a:cubicBezTo>
                  <a:cubicBezTo>
                    <a:pt x="9582" y="11694"/>
                    <a:pt x="13797" y="11243"/>
                    <a:pt x="16821" y="9486"/>
                  </a:cubicBezTo>
                  <a:lnTo>
                    <a:pt x="16821" y="9486"/>
                  </a:lnTo>
                  <a:lnTo>
                    <a:pt x="16504" y="9525"/>
                  </a:lnTo>
                  <a:cubicBezTo>
                    <a:pt x="14565" y="9765"/>
                    <a:pt x="12645" y="10168"/>
                    <a:pt x="10773" y="10725"/>
                  </a:cubicBezTo>
                  <a:cubicBezTo>
                    <a:pt x="10341" y="10850"/>
                    <a:pt x="9899" y="10994"/>
                    <a:pt x="9448" y="10994"/>
                  </a:cubicBezTo>
                  <a:lnTo>
                    <a:pt x="9409" y="10994"/>
                  </a:lnTo>
                  <a:cubicBezTo>
                    <a:pt x="8344" y="10965"/>
                    <a:pt x="7432" y="10139"/>
                    <a:pt x="6990" y="9169"/>
                  </a:cubicBezTo>
                  <a:cubicBezTo>
                    <a:pt x="6837" y="8824"/>
                    <a:pt x="6721" y="8459"/>
                    <a:pt x="6645" y="8085"/>
                  </a:cubicBezTo>
                  <a:lnTo>
                    <a:pt x="6645" y="8085"/>
                  </a:lnTo>
                  <a:cubicBezTo>
                    <a:pt x="6331" y="8094"/>
                    <a:pt x="6008" y="8104"/>
                    <a:pt x="5684" y="8104"/>
                  </a:cubicBezTo>
                  <a:cubicBezTo>
                    <a:pt x="5377" y="8104"/>
                    <a:pt x="5070" y="8094"/>
                    <a:pt x="4753" y="8085"/>
                  </a:cubicBezTo>
                  <a:close/>
                  <a:moveTo>
                    <a:pt x="1" y="14344"/>
                  </a:moveTo>
                  <a:lnTo>
                    <a:pt x="1" y="14344"/>
                  </a:lnTo>
                  <a:cubicBezTo>
                    <a:pt x="20" y="14805"/>
                    <a:pt x="49" y="15247"/>
                    <a:pt x="87" y="15698"/>
                  </a:cubicBezTo>
                  <a:cubicBezTo>
                    <a:pt x="279" y="15525"/>
                    <a:pt x="481" y="15371"/>
                    <a:pt x="702" y="15237"/>
                  </a:cubicBezTo>
                  <a:cubicBezTo>
                    <a:pt x="529" y="14959"/>
                    <a:pt x="385" y="14671"/>
                    <a:pt x="241" y="14383"/>
                  </a:cubicBezTo>
                  <a:lnTo>
                    <a:pt x="1" y="14344"/>
                  </a:lnTo>
                  <a:close/>
                </a:path>
              </a:pathLst>
            </a:custGeom>
            <a:solidFill>
              <a:srgbClr val="9839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65"/>
            <p:cNvSpPr/>
            <p:nvPr/>
          </p:nvSpPr>
          <p:spPr>
            <a:xfrm>
              <a:off x="4512025" y="3378300"/>
              <a:ext cx="78750" cy="79000"/>
            </a:xfrm>
            <a:custGeom>
              <a:avLst/>
              <a:gdLst/>
              <a:ahLst/>
              <a:cxnLst/>
              <a:rect l="l" t="t" r="r" b="b"/>
              <a:pathLst>
                <a:path w="3150" h="3160" extrusionOk="0">
                  <a:moveTo>
                    <a:pt x="1" y="1"/>
                  </a:moveTo>
                  <a:cubicBezTo>
                    <a:pt x="4" y="1"/>
                    <a:pt x="7" y="1"/>
                    <a:pt x="10" y="1"/>
                  </a:cubicBezTo>
                  <a:lnTo>
                    <a:pt x="10" y="1"/>
                  </a:lnTo>
                  <a:cubicBezTo>
                    <a:pt x="10" y="1"/>
                    <a:pt x="10" y="1"/>
                    <a:pt x="10" y="1"/>
                  </a:cubicBezTo>
                  <a:close/>
                  <a:moveTo>
                    <a:pt x="10" y="1"/>
                  </a:moveTo>
                  <a:cubicBezTo>
                    <a:pt x="116" y="212"/>
                    <a:pt x="212" y="433"/>
                    <a:pt x="289" y="653"/>
                  </a:cubicBezTo>
                  <a:cubicBezTo>
                    <a:pt x="557" y="1383"/>
                    <a:pt x="759" y="2247"/>
                    <a:pt x="980" y="3140"/>
                  </a:cubicBezTo>
                  <a:cubicBezTo>
                    <a:pt x="1297" y="3159"/>
                    <a:pt x="1604" y="3159"/>
                    <a:pt x="1901" y="3159"/>
                  </a:cubicBezTo>
                  <a:cubicBezTo>
                    <a:pt x="2237" y="3159"/>
                    <a:pt x="2564" y="3159"/>
                    <a:pt x="2871" y="3140"/>
                  </a:cubicBezTo>
                  <a:cubicBezTo>
                    <a:pt x="2756" y="2468"/>
                    <a:pt x="2679" y="1786"/>
                    <a:pt x="2660" y="1105"/>
                  </a:cubicBezTo>
                  <a:cubicBezTo>
                    <a:pt x="2650" y="836"/>
                    <a:pt x="2641" y="548"/>
                    <a:pt x="2794" y="327"/>
                  </a:cubicBezTo>
                  <a:cubicBezTo>
                    <a:pt x="2881" y="202"/>
                    <a:pt x="3006" y="106"/>
                    <a:pt x="3150" y="49"/>
                  </a:cubicBezTo>
                  <a:lnTo>
                    <a:pt x="3150" y="49"/>
                  </a:lnTo>
                  <a:cubicBezTo>
                    <a:pt x="2775" y="68"/>
                    <a:pt x="2401" y="77"/>
                    <a:pt x="2045" y="77"/>
                  </a:cubicBezTo>
                  <a:cubicBezTo>
                    <a:pt x="1329" y="77"/>
                    <a:pt x="641" y="39"/>
                    <a:pt x="10" y="1"/>
                  </a:cubicBezTo>
                  <a:close/>
                </a:path>
              </a:pathLst>
            </a:custGeom>
            <a:solidFill>
              <a:srgbClr val="BA8F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65"/>
            <p:cNvSpPr/>
            <p:nvPr/>
          </p:nvSpPr>
          <p:spPr>
            <a:xfrm>
              <a:off x="4416750" y="3489200"/>
              <a:ext cx="476200" cy="125300"/>
            </a:xfrm>
            <a:custGeom>
              <a:avLst/>
              <a:gdLst/>
              <a:ahLst/>
              <a:cxnLst/>
              <a:rect l="l" t="t" r="r" b="b"/>
              <a:pathLst>
                <a:path w="19048" h="5012" extrusionOk="0">
                  <a:moveTo>
                    <a:pt x="18577" y="0"/>
                  </a:moveTo>
                  <a:lnTo>
                    <a:pt x="18577" y="10"/>
                  </a:lnTo>
                  <a:cubicBezTo>
                    <a:pt x="18001" y="10"/>
                    <a:pt x="17435" y="48"/>
                    <a:pt x="16859" y="115"/>
                  </a:cubicBezTo>
                  <a:cubicBezTo>
                    <a:pt x="13834" y="1872"/>
                    <a:pt x="9620" y="2323"/>
                    <a:pt x="6106" y="2333"/>
                  </a:cubicBezTo>
                  <a:cubicBezTo>
                    <a:pt x="6240" y="2554"/>
                    <a:pt x="6384" y="2765"/>
                    <a:pt x="6538" y="2967"/>
                  </a:cubicBezTo>
                  <a:cubicBezTo>
                    <a:pt x="6663" y="3130"/>
                    <a:pt x="6797" y="3293"/>
                    <a:pt x="6951" y="3447"/>
                  </a:cubicBezTo>
                  <a:cubicBezTo>
                    <a:pt x="10177" y="2583"/>
                    <a:pt x="14295" y="1824"/>
                    <a:pt x="19048" y="1219"/>
                  </a:cubicBezTo>
                  <a:cubicBezTo>
                    <a:pt x="18952" y="922"/>
                    <a:pt x="18846" y="614"/>
                    <a:pt x="18750" y="326"/>
                  </a:cubicBezTo>
                  <a:cubicBezTo>
                    <a:pt x="18712" y="221"/>
                    <a:pt x="18673" y="115"/>
                    <a:pt x="18625" y="0"/>
                  </a:cubicBezTo>
                  <a:close/>
                  <a:moveTo>
                    <a:pt x="0" y="4378"/>
                  </a:moveTo>
                  <a:lnTo>
                    <a:pt x="0" y="4378"/>
                  </a:lnTo>
                  <a:cubicBezTo>
                    <a:pt x="10" y="4579"/>
                    <a:pt x="19" y="4781"/>
                    <a:pt x="29" y="4973"/>
                  </a:cubicBezTo>
                  <a:lnTo>
                    <a:pt x="279" y="5012"/>
                  </a:lnTo>
                  <a:cubicBezTo>
                    <a:pt x="183" y="4800"/>
                    <a:pt x="87" y="4589"/>
                    <a:pt x="0" y="4378"/>
                  </a:cubicBezTo>
                  <a:close/>
                </a:path>
              </a:pathLst>
            </a:custGeom>
            <a:solidFill>
              <a:srgbClr val="BA8F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65"/>
            <p:cNvSpPr/>
            <p:nvPr/>
          </p:nvSpPr>
          <p:spPr>
            <a:xfrm>
              <a:off x="4511775" y="3892400"/>
              <a:ext cx="100850" cy="40350"/>
            </a:xfrm>
            <a:custGeom>
              <a:avLst/>
              <a:gdLst/>
              <a:ahLst/>
              <a:cxnLst/>
              <a:rect l="l" t="t" r="r" b="b"/>
              <a:pathLst>
                <a:path w="4034" h="1614" extrusionOk="0">
                  <a:moveTo>
                    <a:pt x="2545" y="1"/>
                  </a:moveTo>
                  <a:cubicBezTo>
                    <a:pt x="1729" y="289"/>
                    <a:pt x="875" y="471"/>
                    <a:pt x="1" y="567"/>
                  </a:cubicBezTo>
                  <a:cubicBezTo>
                    <a:pt x="1297" y="1095"/>
                    <a:pt x="2651" y="1451"/>
                    <a:pt x="4033" y="1614"/>
                  </a:cubicBezTo>
                  <a:cubicBezTo>
                    <a:pt x="3438" y="1172"/>
                    <a:pt x="2929" y="625"/>
                    <a:pt x="2545" y="1"/>
                  </a:cubicBezTo>
                  <a:close/>
                </a:path>
              </a:pathLst>
            </a:custGeom>
            <a:solidFill>
              <a:srgbClr val="BA8F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65"/>
            <p:cNvSpPr/>
            <p:nvPr/>
          </p:nvSpPr>
          <p:spPr>
            <a:xfrm>
              <a:off x="4463300" y="3211175"/>
              <a:ext cx="261800" cy="148025"/>
            </a:xfrm>
            <a:custGeom>
              <a:avLst/>
              <a:gdLst/>
              <a:ahLst/>
              <a:cxnLst/>
              <a:rect l="l" t="t" r="r" b="b"/>
              <a:pathLst>
                <a:path w="10472" h="5921" extrusionOk="0">
                  <a:moveTo>
                    <a:pt x="6588" y="1"/>
                  </a:moveTo>
                  <a:cubicBezTo>
                    <a:pt x="5256" y="1"/>
                    <a:pt x="3801" y="382"/>
                    <a:pt x="2689" y="1271"/>
                  </a:cubicBezTo>
                  <a:cubicBezTo>
                    <a:pt x="0" y="3409"/>
                    <a:pt x="1797" y="5920"/>
                    <a:pt x="3911" y="5920"/>
                  </a:cubicBezTo>
                  <a:cubicBezTo>
                    <a:pt x="4047" y="5920"/>
                    <a:pt x="4184" y="5910"/>
                    <a:pt x="4321" y="5889"/>
                  </a:cubicBezTo>
                  <a:cubicBezTo>
                    <a:pt x="6606" y="5524"/>
                    <a:pt x="6587" y="4612"/>
                    <a:pt x="6606" y="3786"/>
                  </a:cubicBezTo>
                  <a:cubicBezTo>
                    <a:pt x="6606" y="3786"/>
                    <a:pt x="7153" y="3942"/>
                    <a:pt x="7823" y="3942"/>
                  </a:cubicBezTo>
                  <a:cubicBezTo>
                    <a:pt x="8722" y="3942"/>
                    <a:pt x="9840" y="3661"/>
                    <a:pt x="10148" y="2346"/>
                  </a:cubicBezTo>
                  <a:cubicBezTo>
                    <a:pt x="10471" y="944"/>
                    <a:pt x="8682" y="1"/>
                    <a:pt x="65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65"/>
            <p:cNvSpPr/>
            <p:nvPr/>
          </p:nvSpPr>
          <p:spPr>
            <a:xfrm>
              <a:off x="4306325" y="2585675"/>
              <a:ext cx="741200" cy="692625"/>
            </a:xfrm>
            <a:custGeom>
              <a:avLst/>
              <a:gdLst/>
              <a:ahLst/>
              <a:cxnLst/>
              <a:rect l="l" t="t" r="r" b="b"/>
              <a:pathLst>
                <a:path w="29648" h="27705" extrusionOk="0">
                  <a:moveTo>
                    <a:pt x="14424" y="1"/>
                  </a:moveTo>
                  <a:cubicBezTo>
                    <a:pt x="11833" y="1"/>
                    <a:pt x="10830" y="2318"/>
                    <a:pt x="10830" y="2318"/>
                  </a:cubicBezTo>
                  <a:cubicBezTo>
                    <a:pt x="10830" y="2318"/>
                    <a:pt x="10011" y="1984"/>
                    <a:pt x="8935" y="1984"/>
                  </a:cubicBezTo>
                  <a:cubicBezTo>
                    <a:pt x="7956" y="1984"/>
                    <a:pt x="6764" y="2261"/>
                    <a:pt x="5780" y="3317"/>
                  </a:cubicBezTo>
                  <a:cubicBezTo>
                    <a:pt x="3707" y="5525"/>
                    <a:pt x="5022" y="7944"/>
                    <a:pt x="5022" y="7944"/>
                  </a:cubicBezTo>
                  <a:cubicBezTo>
                    <a:pt x="5022" y="7944"/>
                    <a:pt x="4973" y="7941"/>
                    <a:pt x="4886" y="7941"/>
                  </a:cubicBezTo>
                  <a:cubicBezTo>
                    <a:pt x="4223" y="7941"/>
                    <a:pt x="1339" y="8106"/>
                    <a:pt x="711" y="10940"/>
                  </a:cubicBezTo>
                  <a:cubicBezTo>
                    <a:pt x="1" y="14146"/>
                    <a:pt x="3351" y="16268"/>
                    <a:pt x="3351" y="16268"/>
                  </a:cubicBezTo>
                  <a:cubicBezTo>
                    <a:pt x="3351" y="16268"/>
                    <a:pt x="3337" y="16267"/>
                    <a:pt x="3310" y="16267"/>
                  </a:cubicBezTo>
                  <a:cubicBezTo>
                    <a:pt x="3037" y="16267"/>
                    <a:pt x="1486" y="16379"/>
                    <a:pt x="1355" y="18899"/>
                  </a:cubicBezTo>
                  <a:cubicBezTo>
                    <a:pt x="1211" y="21663"/>
                    <a:pt x="3918" y="21980"/>
                    <a:pt x="3918" y="21980"/>
                  </a:cubicBezTo>
                  <a:cubicBezTo>
                    <a:pt x="3918" y="21980"/>
                    <a:pt x="1575" y="24620"/>
                    <a:pt x="4206" y="26829"/>
                  </a:cubicBezTo>
                  <a:cubicBezTo>
                    <a:pt x="4984" y="27476"/>
                    <a:pt x="5757" y="27705"/>
                    <a:pt x="6461" y="27705"/>
                  </a:cubicBezTo>
                  <a:cubicBezTo>
                    <a:pt x="8144" y="27705"/>
                    <a:pt x="9429" y="26397"/>
                    <a:pt x="9429" y="26397"/>
                  </a:cubicBezTo>
                  <a:cubicBezTo>
                    <a:pt x="9429" y="26397"/>
                    <a:pt x="10988" y="27123"/>
                    <a:pt x="12458" y="27123"/>
                  </a:cubicBezTo>
                  <a:cubicBezTo>
                    <a:pt x="12582" y="27123"/>
                    <a:pt x="12706" y="27118"/>
                    <a:pt x="12827" y="27107"/>
                  </a:cubicBezTo>
                  <a:cubicBezTo>
                    <a:pt x="14402" y="26973"/>
                    <a:pt x="15679" y="25542"/>
                    <a:pt x="15679" y="25542"/>
                  </a:cubicBezTo>
                  <a:cubicBezTo>
                    <a:pt x="15679" y="25542"/>
                    <a:pt x="16516" y="26662"/>
                    <a:pt x="17609" y="26662"/>
                  </a:cubicBezTo>
                  <a:cubicBezTo>
                    <a:pt x="17656" y="26662"/>
                    <a:pt x="17704" y="26660"/>
                    <a:pt x="17752" y="26656"/>
                  </a:cubicBezTo>
                  <a:cubicBezTo>
                    <a:pt x="17839" y="26656"/>
                    <a:pt x="17935" y="26637"/>
                    <a:pt x="18031" y="26608"/>
                  </a:cubicBezTo>
                  <a:cubicBezTo>
                    <a:pt x="18511" y="26483"/>
                    <a:pt x="18962" y="26243"/>
                    <a:pt x="19336" y="25907"/>
                  </a:cubicBezTo>
                  <a:cubicBezTo>
                    <a:pt x="19490" y="25763"/>
                    <a:pt x="19634" y="25590"/>
                    <a:pt x="19740" y="25398"/>
                  </a:cubicBezTo>
                  <a:cubicBezTo>
                    <a:pt x="19864" y="25475"/>
                    <a:pt x="19999" y="25542"/>
                    <a:pt x="20133" y="25600"/>
                  </a:cubicBezTo>
                  <a:cubicBezTo>
                    <a:pt x="20543" y="25764"/>
                    <a:pt x="20982" y="25852"/>
                    <a:pt x="21423" y="25852"/>
                  </a:cubicBezTo>
                  <a:cubicBezTo>
                    <a:pt x="21550" y="25852"/>
                    <a:pt x="21677" y="25845"/>
                    <a:pt x="21804" y="25830"/>
                  </a:cubicBezTo>
                  <a:cubicBezTo>
                    <a:pt x="23013" y="25686"/>
                    <a:pt x="23877" y="24620"/>
                    <a:pt x="23877" y="24620"/>
                  </a:cubicBezTo>
                  <a:cubicBezTo>
                    <a:pt x="24294" y="24844"/>
                    <a:pt x="24755" y="24958"/>
                    <a:pt x="25216" y="24958"/>
                  </a:cubicBezTo>
                  <a:cubicBezTo>
                    <a:pt x="25626" y="24958"/>
                    <a:pt x="26038" y="24868"/>
                    <a:pt x="26422" y="24688"/>
                  </a:cubicBezTo>
                  <a:cubicBezTo>
                    <a:pt x="27823" y="24044"/>
                    <a:pt x="27286" y="22624"/>
                    <a:pt x="27286" y="22624"/>
                  </a:cubicBezTo>
                  <a:lnTo>
                    <a:pt x="27295" y="22624"/>
                  </a:lnTo>
                  <a:cubicBezTo>
                    <a:pt x="27295" y="22624"/>
                    <a:pt x="29647" y="22489"/>
                    <a:pt x="29647" y="19705"/>
                  </a:cubicBezTo>
                  <a:cubicBezTo>
                    <a:pt x="29647" y="16921"/>
                    <a:pt x="27286" y="15922"/>
                    <a:pt x="27286" y="15922"/>
                  </a:cubicBezTo>
                  <a:cubicBezTo>
                    <a:pt x="27286" y="15922"/>
                    <a:pt x="28361" y="15356"/>
                    <a:pt x="28140" y="13580"/>
                  </a:cubicBezTo>
                  <a:cubicBezTo>
                    <a:pt x="27910" y="11794"/>
                    <a:pt x="26921" y="11583"/>
                    <a:pt x="26921" y="11583"/>
                  </a:cubicBezTo>
                  <a:cubicBezTo>
                    <a:pt x="26921" y="11583"/>
                    <a:pt x="27862" y="10940"/>
                    <a:pt x="27506" y="9231"/>
                  </a:cubicBezTo>
                  <a:cubicBezTo>
                    <a:pt x="27151" y="7522"/>
                    <a:pt x="25509" y="7023"/>
                    <a:pt x="25509" y="7023"/>
                  </a:cubicBezTo>
                  <a:cubicBezTo>
                    <a:pt x="25509" y="7023"/>
                    <a:pt x="26258" y="2952"/>
                    <a:pt x="23311" y="1358"/>
                  </a:cubicBezTo>
                  <a:lnTo>
                    <a:pt x="23301" y="1358"/>
                  </a:lnTo>
                  <a:cubicBezTo>
                    <a:pt x="23234" y="1320"/>
                    <a:pt x="23167" y="1282"/>
                    <a:pt x="23090" y="1253"/>
                  </a:cubicBezTo>
                  <a:cubicBezTo>
                    <a:pt x="22409" y="934"/>
                    <a:pt x="21798" y="809"/>
                    <a:pt x="21258" y="809"/>
                  </a:cubicBezTo>
                  <a:cubicBezTo>
                    <a:pt x="19260" y="809"/>
                    <a:pt x="18242" y="2530"/>
                    <a:pt x="18242" y="2530"/>
                  </a:cubicBezTo>
                  <a:cubicBezTo>
                    <a:pt x="18242" y="2530"/>
                    <a:pt x="17963" y="398"/>
                    <a:pt x="14968" y="34"/>
                  </a:cubicBezTo>
                  <a:cubicBezTo>
                    <a:pt x="14779" y="11"/>
                    <a:pt x="14598" y="1"/>
                    <a:pt x="14424" y="1"/>
                  </a:cubicBezTo>
                  <a:close/>
                </a:path>
              </a:pathLst>
            </a:custGeom>
            <a:solidFill>
              <a:srgbClr val="672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65"/>
            <p:cNvSpPr/>
            <p:nvPr/>
          </p:nvSpPr>
          <p:spPr>
            <a:xfrm>
              <a:off x="4789725" y="3220625"/>
              <a:ext cx="19950" cy="12725"/>
            </a:xfrm>
            <a:custGeom>
              <a:avLst/>
              <a:gdLst/>
              <a:ahLst/>
              <a:cxnLst/>
              <a:rect l="l" t="t" r="r" b="b"/>
              <a:pathLst>
                <a:path w="798" h="509" extrusionOk="0">
                  <a:moveTo>
                    <a:pt x="404" y="0"/>
                  </a:moveTo>
                  <a:cubicBezTo>
                    <a:pt x="298" y="192"/>
                    <a:pt x="154" y="365"/>
                    <a:pt x="0" y="509"/>
                  </a:cubicBezTo>
                  <a:cubicBezTo>
                    <a:pt x="260" y="394"/>
                    <a:pt x="528" y="298"/>
                    <a:pt x="797" y="202"/>
                  </a:cubicBezTo>
                  <a:cubicBezTo>
                    <a:pt x="663" y="144"/>
                    <a:pt x="528" y="77"/>
                    <a:pt x="404" y="0"/>
                  </a:cubicBezTo>
                  <a:close/>
                </a:path>
              </a:pathLst>
            </a:custGeom>
            <a:solidFill>
              <a:srgbClr val="A99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65"/>
            <p:cNvSpPr/>
            <p:nvPr/>
          </p:nvSpPr>
          <p:spPr>
            <a:xfrm>
              <a:off x="4321700" y="2585775"/>
              <a:ext cx="670625" cy="692700"/>
            </a:xfrm>
            <a:custGeom>
              <a:avLst/>
              <a:gdLst/>
              <a:ahLst/>
              <a:cxnLst/>
              <a:rect l="l" t="t" r="r" b="b"/>
              <a:pathLst>
                <a:path w="26825" h="27708" extrusionOk="0">
                  <a:moveTo>
                    <a:pt x="26296" y="16427"/>
                  </a:moveTo>
                  <a:cubicBezTo>
                    <a:pt x="26299" y="16428"/>
                    <a:pt x="26303" y="16429"/>
                    <a:pt x="26306" y="16430"/>
                  </a:cubicBezTo>
                  <a:lnTo>
                    <a:pt x="26306" y="16430"/>
                  </a:lnTo>
                  <a:cubicBezTo>
                    <a:pt x="26306" y="16429"/>
                    <a:pt x="26306" y="16428"/>
                    <a:pt x="26306" y="16427"/>
                  </a:cubicBezTo>
                  <a:close/>
                  <a:moveTo>
                    <a:pt x="26306" y="16430"/>
                  </a:moveTo>
                  <a:cubicBezTo>
                    <a:pt x="26315" y="17034"/>
                    <a:pt x="26277" y="17647"/>
                    <a:pt x="26181" y="18251"/>
                  </a:cubicBezTo>
                  <a:cubicBezTo>
                    <a:pt x="26066" y="19000"/>
                    <a:pt x="25835" y="19720"/>
                    <a:pt x="25490" y="20402"/>
                  </a:cubicBezTo>
                  <a:cubicBezTo>
                    <a:pt x="25096" y="21170"/>
                    <a:pt x="24558" y="21851"/>
                    <a:pt x="23896" y="22399"/>
                  </a:cubicBezTo>
                  <a:cubicBezTo>
                    <a:pt x="23838" y="22447"/>
                    <a:pt x="23781" y="22495"/>
                    <a:pt x="23733" y="22533"/>
                  </a:cubicBezTo>
                  <a:cubicBezTo>
                    <a:pt x="21765" y="24136"/>
                    <a:pt x="19854" y="24568"/>
                    <a:pt x="18193" y="24568"/>
                  </a:cubicBezTo>
                  <a:cubicBezTo>
                    <a:pt x="17310" y="24559"/>
                    <a:pt x="16436" y="24453"/>
                    <a:pt x="15572" y="24271"/>
                  </a:cubicBezTo>
                  <a:cubicBezTo>
                    <a:pt x="14814" y="24127"/>
                    <a:pt x="14171" y="23973"/>
                    <a:pt x="13691" y="23973"/>
                  </a:cubicBezTo>
                  <a:cubicBezTo>
                    <a:pt x="13393" y="23973"/>
                    <a:pt x="13153" y="24031"/>
                    <a:pt x="12990" y="24184"/>
                  </a:cubicBezTo>
                  <a:cubicBezTo>
                    <a:pt x="12510" y="24645"/>
                    <a:pt x="12395" y="25298"/>
                    <a:pt x="12395" y="25970"/>
                  </a:cubicBezTo>
                  <a:cubicBezTo>
                    <a:pt x="12395" y="26345"/>
                    <a:pt x="12423" y="26729"/>
                    <a:pt x="12452" y="27074"/>
                  </a:cubicBezTo>
                  <a:cubicBezTo>
                    <a:pt x="13902" y="26815"/>
                    <a:pt x="15054" y="25538"/>
                    <a:pt x="15054" y="25538"/>
                  </a:cubicBezTo>
                  <a:cubicBezTo>
                    <a:pt x="15054" y="25538"/>
                    <a:pt x="15889" y="26661"/>
                    <a:pt x="16984" y="26661"/>
                  </a:cubicBezTo>
                  <a:lnTo>
                    <a:pt x="17128" y="26661"/>
                  </a:lnTo>
                  <a:cubicBezTo>
                    <a:pt x="17627" y="26364"/>
                    <a:pt x="18155" y="26114"/>
                    <a:pt x="18702" y="25903"/>
                  </a:cubicBezTo>
                  <a:cubicBezTo>
                    <a:pt x="18865" y="25759"/>
                    <a:pt x="19009" y="25586"/>
                    <a:pt x="19115" y="25394"/>
                  </a:cubicBezTo>
                  <a:cubicBezTo>
                    <a:pt x="19240" y="25471"/>
                    <a:pt x="19374" y="25538"/>
                    <a:pt x="19509" y="25596"/>
                  </a:cubicBezTo>
                  <a:cubicBezTo>
                    <a:pt x="21582" y="24837"/>
                    <a:pt x="23742" y="24252"/>
                    <a:pt x="25029" y="22514"/>
                  </a:cubicBezTo>
                  <a:cubicBezTo>
                    <a:pt x="25605" y="21736"/>
                    <a:pt x="25931" y="20795"/>
                    <a:pt x="26248" y="19874"/>
                  </a:cubicBezTo>
                  <a:cubicBezTo>
                    <a:pt x="26536" y="19029"/>
                    <a:pt x="26824" y="18184"/>
                    <a:pt x="26786" y="17301"/>
                  </a:cubicBezTo>
                  <a:cubicBezTo>
                    <a:pt x="26776" y="16939"/>
                    <a:pt x="26644" y="16521"/>
                    <a:pt x="26306" y="16430"/>
                  </a:cubicBezTo>
                  <a:close/>
                  <a:moveTo>
                    <a:pt x="13806" y="1"/>
                  </a:moveTo>
                  <a:cubicBezTo>
                    <a:pt x="11214" y="1"/>
                    <a:pt x="10215" y="2314"/>
                    <a:pt x="10215" y="2314"/>
                  </a:cubicBezTo>
                  <a:cubicBezTo>
                    <a:pt x="9610" y="2094"/>
                    <a:pt x="8967" y="1978"/>
                    <a:pt x="8324" y="1978"/>
                  </a:cubicBezTo>
                  <a:cubicBezTo>
                    <a:pt x="7345" y="1978"/>
                    <a:pt x="6145" y="2257"/>
                    <a:pt x="5165" y="3313"/>
                  </a:cubicBezTo>
                  <a:cubicBezTo>
                    <a:pt x="4253" y="4292"/>
                    <a:pt x="3994" y="5300"/>
                    <a:pt x="3994" y="6135"/>
                  </a:cubicBezTo>
                  <a:cubicBezTo>
                    <a:pt x="3994" y="6759"/>
                    <a:pt x="4138" y="7384"/>
                    <a:pt x="4407" y="7940"/>
                  </a:cubicBezTo>
                  <a:lnTo>
                    <a:pt x="4263" y="7940"/>
                  </a:lnTo>
                  <a:cubicBezTo>
                    <a:pt x="3601" y="7940"/>
                    <a:pt x="730" y="8113"/>
                    <a:pt x="106" y="10945"/>
                  </a:cubicBezTo>
                  <a:cubicBezTo>
                    <a:pt x="39" y="11233"/>
                    <a:pt x="0" y="11531"/>
                    <a:pt x="0" y="11838"/>
                  </a:cubicBezTo>
                  <a:cubicBezTo>
                    <a:pt x="0" y="14536"/>
                    <a:pt x="2736" y="16274"/>
                    <a:pt x="2736" y="16274"/>
                  </a:cubicBezTo>
                  <a:lnTo>
                    <a:pt x="2698" y="16274"/>
                  </a:lnTo>
                  <a:cubicBezTo>
                    <a:pt x="2429" y="16274"/>
                    <a:pt x="874" y="16379"/>
                    <a:pt x="740" y="18904"/>
                  </a:cubicBezTo>
                  <a:lnTo>
                    <a:pt x="740" y="19106"/>
                  </a:lnTo>
                  <a:cubicBezTo>
                    <a:pt x="740" y="21679"/>
                    <a:pt x="3313" y="21986"/>
                    <a:pt x="3313" y="21986"/>
                  </a:cubicBezTo>
                  <a:cubicBezTo>
                    <a:pt x="3313" y="21986"/>
                    <a:pt x="2352" y="23071"/>
                    <a:pt x="2352" y="24434"/>
                  </a:cubicBezTo>
                  <a:cubicBezTo>
                    <a:pt x="2352" y="25192"/>
                    <a:pt x="2660" y="26037"/>
                    <a:pt x="3601" y="26834"/>
                  </a:cubicBezTo>
                  <a:cubicBezTo>
                    <a:pt x="4378" y="27477"/>
                    <a:pt x="5156" y="27708"/>
                    <a:pt x="5857" y="27708"/>
                  </a:cubicBezTo>
                  <a:cubicBezTo>
                    <a:pt x="7537" y="27708"/>
                    <a:pt x="8823" y="26402"/>
                    <a:pt x="8823" y="26402"/>
                  </a:cubicBezTo>
                  <a:cubicBezTo>
                    <a:pt x="8785" y="25288"/>
                    <a:pt x="8727" y="23464"/>
                    <a:pt x="8727" y="21199"/>
                  </a:cubicBezTo>
                  <a:cubicBezTo>
                    <a:pt x="8506" y="21247"/>
                    <a:pt x="8286" y="21266"/>
                    <a:pt x="8055" y="21266"/>
                  </a:cubicBezTo>
                  <a:cubicBezTo>
                    <a:pt x="7182" y="21266"/>
                    <a:pt x="5761" y="20949"/>
                    <a:pt x="5597" y="18923"/>
                  </a:cubicBezTo>
                  <a:cubicBezTo>
                    <a:pt x="5597" y="18837"/>
                    <a:pt x="5588" y="18751"/>
                    <a:pt x="5588" y="18674"/>
                  </a:cubicBezTo>
                  <a:cubicBezTo>
                    <a:pt x="5588" y="17742"/>
                    <a:pt x="6001" y="17070"/>
                    <a:pt x="6586" y="16686"/>
                  </a:cubicBezTo>
                  <a:cubicBezTo>
                    <a:pt x="6471" y="16178"/>
                    <a:pt x="6433" y="15650"/>
                    <a:pt x="6481" y="15131"/>
                  </a:cubicBezTo>
                  <a:cubicBezTo>
                    <a:pt x="6605" y="13777"/>
                    <a:pt x="7470" y="12424"/>
                    <a:pt x="8775" y="12040"/>
                  </a:cubicBezTo>
                  <a:cubicBezTo>
                    <a:pt x="7873" y="11253"/>
                    <a:pt x="7690" y="9764"/>
                    <a:pt x="8391" y="8776"/>
                  </a:cubicBezTo>
                  <a:cubicBezTo>
                    <a:pt x="8871" y="8123"/>
                    <a:pt x="9639" y="7748"/>
                    <a:pt x="10455" y="7748"/>
                  </a:cubicBezTo>
                  <a:cubicBezTo>
                    <a:pt x="10849" y="7748"/>
                    <a:pt x="11243" y="7844"/>
                    <a:pt x="11588" y="8036"/>
                  </a:cubicBezTo>
                  <a:cubicBezTo>
                    <a:pt x="10801" y="6212"/>
                    <a:pt x="12059" y="3927"/>
                    <a:pt x="13931" y="3284"/>
                  </a:cubicBezTo>
                  <a:cubicBezTo>
                    <a:pt x="14372" y="3130"/>
                    <a:pt x="14833" y="3054"/>
                    <a:pt x="15304" y="3054"/>
                  </a:cubicBezTo>
                  <a:cubicBezTo>
                    <a:pt x="16792" y="3054"/>
                    <a:pt x="18289" y="3793"/>
                    <a:pt x="19297" y="4916"/>
                  </a:cubicBezTo>
                  <a:cubicBezTo>
                    <a:pt x="18904" y="3735"/>
                    <a:pt x="19288" y="2439"/>
                    <a:pt x="20257" y="1662"/>
                  </a:cubicBezTo>
                  <a:cubicBezTo>
                    <a:pt x="20747" y="1287"/>
                    <a:pt x="21169" y="1162"/>
                    <a:pt x="21582" y="1162"/>
                  </a:cubicBezTo>
                  <a:cubicBezTo>
                    <a:pt x="21957" y="1182"/>
                    <a:pt x="22331" y="1249"/>
                    <a:pt x="22696" y="1364"/>
                  </a:cubicBezTo>
                  <a:cubicBezTo>
                    <a:pt x="22629" y="1326"/>
                    <a:pt x="22552" y="1287"/>
                    <a:pt x="22475" y="1249"/>
                  </a:cubicBezTo>
                  <a:cubicBezTo>
                    <a:pt x="21909" y="970"/>
                    <a:pt x="21285" y="817"/>
                    <a:pt x="20651" y="807"/>
                  </a:cubicBezTo>
                  <a:cubicBezTo>
                    <a:pt x="18654" y="807"/>
                    <a:pt x="17636" y="2535"/>
                    <a:pt x="17636" y="2535"/>
                  </a:cubicBezTo>
                  <a:cubicBezTo>
                    <a:pt x="17636" y="2535"/>
                    <a:pt x="17348" y="394"/>
                    <a:pt x="14353" y="39"/>
                  </a:cubicBezTo>
                  <a:cubicBezTo>
                    <a:pt x="14171" y="20"/>
                    <a:pt x="13988" y="10"/>
                    <a:pt x="13806" y="10"/>
                  </a:cubicBezTo>
                  <a:lnTo>
                    <a:pt x="13806" y="1"/>
                  </a:lnTo>
                  <a:close/>
                </a:path>
              </a:pathLst>
            </a:custGeom>
            <a:solidFill>
              <a:srgbClr val="4E1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65"/>
            <p:cNvSpPr/>
            <p:nvPr/>
          </p:nvSpPr>
          <p:spPr>
            <a:xfrm>
              <a:off x="4458125" y="2726675"/>
              <a:ext cx="525300" cy="575000"/>
            </a:xfrm>
            <a:custGeom>
              <a:avLst/>
              <a:gdLst/>
              <a:ahLst/>
              <a:cxnLst/>
              <a:rect l="l" t="t" r="r" b="b"/>
              <a:pathLst>
                <a:path w="21012" h="23000" extrusionOk="0">
                  <a:moveTo>
                    <a:pt x="11949" y="0"/>
                  </a:moveTo>
                  <a:cubicBezTo>
                    <a:pt x="11949" y="3706"/>
                    <a:pt x="9107" y="5146"/>
                    <a:pt x="6323" y="7220"/>
                  </a:cubicBezTo>
                  <a:cubicBezTo>
                    <a:pt x="3549" y="9284"/>
                    <a:pt x="4326" y="11780"/>
                    <a:pt x="4326" y="11780"/>
                  </a:cubicBezTo>
                  <a:cubicBezTo>
                    <a:pt x="3865" y="11019"/>
                    <a:pt x="3115" y="10662"/>
                    <a:pt x="2376" y="10662"/>
                  </a:cubicBezTo>
                  <a:cubicBezTo>
                    <a:pt x="1175" y="10662"/>
                    <a:pt x="0" y="11602"/>
                    <a:pt x="131" y="13278"/>
                  </a:cubicBezTo>
                  <a:cubicBezTo>
                    <a:pt x="290" y="15302"/>
                    <a:pt x="1716" y="15617"/>
                    <a:pt x="2588" y="15617"/>
                  </a:cubicBezTo>
                  <a:cubicBezTo>
                    <a:pt x="2981" y="15617"/>
                    <a:pt x="3261" y="15553"/>
                    <a:pt x="3261" y="15553"/>
                  </a:cubicBezTo>
                  <a:cubicBezTo>
                    <a:pt x="3261" y="19403"/>
                    <a:pt x="3405" y="21966"/>
                    <a:pt x="3405" y="21966"/>
                  </a:cubicBezTo>
                  <a:cubicBezTo>
                    <a:pt x="3920" y="22576"/>
                    <a:pt x="5076" y="23000"/>
                    <a:pt x="5932" y="23000"/>
                  </a:cubicBezTo>
                  <a:cubicBezTo>
                    <a:pt x="6385" y="23000"/>
                    <a:pt x="6753" y="22882"/>
                    <a:pt x="6899" y="22609"/>
                  </a:cubicBezTo>
                  <a:cubicBezTo>
                    <a:pt x="7322" y="21822"/>
                    <a:pt x="6400" y="19614"/>
                    <a:pt x="7542" y="18548"/>
                  </a:cubicBezTo>
                  <a:cubicBezTo>
                    <a:pt x="7705" y="18397"/>
                    <a:pt x="7940" y="18339"/>
                    <a:pt x="8238" y="18339"/>
                  </a:cubicBezTo>
                  <a:cubicBezTo>
                    <a:pt x="8716" y="18339"/>
                    <a:pt x="9357" y="18487"/>
                    <a:pt x="10125" y="18635"/>
                  </a:cubicBezTo>
                  <a:cubicBezTo>
                    <a:pt x="10888" y="18784"/>
                    <a:pt x="11777" y="18933"/>
                    <a:pt x="12751" y="18933"/>
                  </a:cubicBezTo>
                  <a:cubicBezTo>
                    <a:pt x="14410" y="18933"/>
                    <a:pt x="16319" y="18500"/>
                    <a:pt x="18285" y="16897"/>
                  </a:cubicBezTo>
                  <a:cubicBezTo>
                    <a:pt x="18333" y="16859"/>
                    <a:pt x="18391" y="16811"/>
                    <a:pt x="18439" y="16763"/>
                  </a:cubicBezTo>
                  <a:cubicBezTo>
                    <a:pt x="19101" y="16215"/>
                    <a:pt x="19649" y="15534"/>
                    <a:pt x="20042" y="14766"/>
                  </a:cubicBezTo>
                  <a:cubicBezTo>
                    <a:pt x="20388" y="14084"/>
                    <a:pt x="20618" y="13364"/>
                    <a:pt x="20734" y="12615"/>
                  </a:cubicBezTo>
                  <a:lnTo>
                    <a:pt x="20724" y="12606"/>
                  </a:lnTo>
                  <a:cubicBezTo>
                    <a:pt x="21012" y="10820"/>
                    <a:pt x="20734" y="8929"/>
                    <a:pt x="20378" y="7220"/>
                  </a:cubicBezTo>
                  <a:cubicBezTo>
                    <a:pt x="19966" y="5252"/>
                    <a:pt x="18881" y="3725"/>
                    <a:pt x="17373" y="2564"/>
                  </a:cubicBezTo>
                  <a:cubicBezTo>
                    <a:pt x="16759" y="2103"/>
                    <a:pt x="16106" y="1700"/>
                    <a:pt x="15424" y="1364"/>
                  </a:cubicBezTo>
                  <a:cubicBezTo>
                    <a:pt x="14301" y="807"/>
                    <a:pt x="13149" y="355"/>
                    <a:pt x="11949" y="0"/>
                  </a:cubicBezTo>
                  <a:close/>
                </a:path>
              </a:pathLst>
            </a:custGeom>
            <a:solidFill>
              <a:srgbClr val="D8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65"/>
            <p:cNvSpPr/>
            <p:nvPr/>
          </p:nvSpPr>
          <p:spPr>
            <a:xfrm>
              <a:off x="4711150" y="3045350"/>
              <a:ext cx="207075" cy="49050"/>
            </a:xfrm>
            <a:custGeom>
              <a:avLst/>
              <a:gdLst/>
              <a:ahLst/>
              <a:cxnLst/>
              <a:rect l="l" t="t" r="r" b="b"/>
              <a:pathLst>
                <a:path w="8283" h="1962" extrusionOk="0">
                  <a:moveTo>
                    <a:pt x="7991" y="1"/>
                  </a:moveTo>
                  <a:cubicBezTo>
                    <a:pt x="7954" y="1"/>
                    <a:pt x="7921" y="15"/>
                    <a:pt x="7896" y="51"/>
                  </a:cubicBezTo>
                  <a:cubicBezTo>
                    <a:pt x="6764" y="1259"/>
                    <a:pt x="5255" y="1610"/>
                    <a:pt x="3884" y="1610"/>
                  </a:cubicBezTo>
                  <a:cubicBezTo>
                    <a:pt x="1996" y="1610"/>
                    <a:pt x="368" y="945"/>
                    <a:pt x="340" y="934"/>
                  </a:cubicBezTo>
                  <a:cubicBezTo>
                    <a:pt x="315" y="924"/>
                    <a:pt x="290" y="920"/>
                    <a:pt x="267" y="920"/>
                  </a:cubicBezTo>
                  <a:cubicBezTo>
                    <a:pt x="91" y="920"/>
                    <a:pt x="1" y="1185"/>
                    <a:pt x="196" y="1270"/>
                  </a:cubicBezTo>
                  <a:cubicBezTo>
                    <a:pt x="1377" y="1712"/>
                    <a:pt x="2625" y="1952"/>
                    <a:pt x="3882" y="1961"/>
                  </a:cubicBezTo>
                  <a:lnTo>
                    <a:pt x="3882" y="1961"/>
                  </a:lnTo>
                  <a:cubicBezTo>
                    <a:pt x="5339" y="1960"/>
                    <a:pt x="6938" y="1584"/>
                    <a:pt x="8155" y="291"/>
                  </a:cubicBezTo>
                  <a:cubicBezTo>
                    <a:pt x="8283" y="193"/>
                    <a:pt x="8122" y="1"/>
                    <a:pt x="7991" y="1"/>
                  </a:cubicBezTo>
                  <a:close/>
                  <a:moveTo>
                    <a:pt x="3882" y="1961"/>
                  </a:moveTo>
                  <a:lnTo>
                    <a:pt x="3882" y="1961"/>
                  </a:lnTo>
                  <a:cubicBezTo>
                    <a:pt x="3879" y="1961"/>
                    <a:pt x="3876" y="1961"/>
                    <a:pt x="3873" y="1961"/>
                  </a:cubicBezTo>
                  <a:lnTo>
                    <a:pt x="3883" y="1961"/>
                  </a:lnTo>
                  <a:cubicBezTo>
                    <a:pt x="3882" y="1961"/>
                    <a:pt x="3882" y="1961"/>
                    <a:pt x="3882" y="1961"/>
                  </a:cubicBezTo>
                  <a:close/>
                </a:path>
              </a:pathLst>
            </a:custGeom>
            <a:solidFill>
              <a:srgbClr val="290F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65"/>
            <p:cNvSpPr/>
            <p:nvPr/>
          </p:nvSpPr>
          <p:spPr>
            <a:xfrm>
              <a:off x="4602275" y="2989550"/>
              <a:ext cx="101650" cy="60675"/>
            </a:xfrm>
            <a:custGeom>
              <a:avLst/>
              <a:gdLst/>
              <a:ahLst/>
              <a:cxnLst/>
              <a:rect l="l" t="t" r="r" b="b"/>
              <a:pathLst>
                <a:path w="4066" h="2427" extrusionOk="0">
                  <a:moveTo>
                    <a:pt x="2077" y="1"/>
                  </a:moveTo>
                  <a:cubicBezTo>
                    <a:pt x="1993" y="1"/>
                    <a:pt x="1905" y="6"/>
                    <a:pt x="1815" y="17"/>
                  </a:cubicBezTo>
                  <a:cubicBezTo>
                    <a:pt x="375" y="190"/>
                    <a:pt x="0" y="1486"/>
                    <a:pt x="0" y="2139"/>
                  </a:cubicBezTo>
                  <a:cubicBezTo>
                    <a:pt x="0" y="2302"/>
                    <a:pt x="125" y="2427"/>
                    <a:pt x="288" y="2427"/>
                  </a:cubicBezTo>
                  <a:cubicBezTo>
                    <a:pt x="442" y="2427"/>
                    <a:pt x="567" y="2302"/>
                    <a:pt x="567" y="2148"/>
                  </a:cubicBezTo>
                  <a:cubicBezTo>
                    <a:pt x="567" y="2081"/>
                    <a:pt x="605" y="737"/>
                    <a:pt x="1882" y="583"/>
                  </a:cubicBezTo>
                  <a:cubicBezTo>
                    <a:pt x="1947" y="576"/>
                    <a:pt x="2009" y="572"/>
                    <a:pt x="2069" y="572"/>
                  </a:cubicBezTo>
                  <a:cubicBezTo>
                    <a:pt x="3180" y="572"/>
                    <a:pt x="3458" y="1854"/>
                    <a:pt x="3476" y="1908"/>
                  </a:cubicBezTo>
                  <a:cubicBezTo>
                    <a:pt x="3512" y="2054"/>
                    <a:pt x="3628" y="2120"/>
                    <a:pt x="3745" y="2120"/>
                  </a:cubicBezTo>
                  <a:cubicBezTo>
                    <a:pt x="3904" y="2120"/>
                    <a:pt x="4066" y="1998"/>
                    <a:pt x="4033" y="1793"/>
                  </a:cubicBezTo>
                  <a:cubicBezTo>
                    <a:pt x="3907" y="1146"/>
                    <a:pt x="3326" y="1"/>
                    <a:pt x="2077" y="1"/>
                  </a:cubicBezTo>
                  <a:close/>
                </a:path>
              </a:pathLst>
            </a:custGeom>
            <a:solidFill>
              <a:srgbClr val="290F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65"/>
            <p:cNvSpPr/>
            <p:nvPr/>
          </p:nvSpPr>
          <p:spPr>
            <a:xfrm>
              <a:off x="4909000" y="2980275"/>
              <a:ext cx="78275" cy="47875"/>
            </a:xfrm>
            <a:custGeom>
              <a:avLst/>
              <a:gdLst/>
              <a:ahLst/>
              <a:cxnLst/>
              <a:rect l="l" t="t" r="r" b="b"/>
              <a:pathLst>
                <a:path w="3131" h="1915" extrusionOk="0">
                  <a:moveTo>
                    <a:pt x="1597" y="1"/>
                  </a:moveTo>
                  <a:cubicBezTo>
                    <a:pt x="1531" y="1"/>
                    <a:pt x="1463" y="5"/>
                    <a:pt x="1393" y="14"/>
                  </a:cubicBezTo>
                  <a:cubicBezTo>
                    <a:pt x="298" y="148"/>
                    <a:pt x="1" y="1127"/>
                    <a:pt x="1" y="1636"/>
                  </a:cubicBezTo>
                  <a:cubicBezTo>
                    <a:pt x="10" y="1790"/>
                    <a:pt x="135" y="1914"/>
                    <a:pt x="289" y="1914"/>
                  </a:cubicBezTo>
                  <a:cubicBezTo>
                    <a:pt x="452" y="1914"/>
                    <a:pt x="577" y="1790"/>
                    <a:pt x="577" y="1636"/>
                  </a:cubicBezTo>
                  <a:cubicBezTo>
                    <a:pt x="577" y="1540"/>
                    <a:pt x="615" y="686"/>
                    <a:pt x="1460" y="580"/>
                  </a:cubicBezTo>
                  <a:cubicBezTo>
                    <a:pt x="1507" y="574"/>
                    <a:pt x="1551" y="571"/>
                    <a:pt x="1594" y="571"/>
                  </a:cubicBezTo>
                  <a:cubicBezTo>
                    <a:pt x="2328" y="571"/>
                    <a:pt x="2517" y="1382"/>
                    <a:pt x="2535" y="1473"/>
                  </a:cubicBezTo>
                  <a:cubicBezTo>
                    <a:pt x="2560" y="1605"/>
                    <a:pt x="2677" y="1702"/>
                    <a:pt x="2807" y="1702"/>
                  </a:cubicBezTo>
                  <a:cubicBezTo>
                    <a:pt x="2828" y="1702"/>
                    <a:pt x="2850" y="1699"/>
                    <a:pt x="2871" y="1694"/>
                  </a:cubicBezTo>
                  <a:cubicBezTo>
                    <a:pt x="3025" y="1665"/>
                    <a:pt x="3131" y="1521"/>
                    <a:pt x="3092" y="1367"/>
                  </a:cubicBezTo>
                  <a:cubicBezTo>
                    <a:pt x="2993" y="873"/>
                    <a:pt x="2550" y="1"/>
                    <a:pt x="1597" y="1"/>
                  </a:cubicBezTo>
                  <a:close/>
                </a:path>
              </a:pathLst>
            </a:custGeom>
            <a:solidFill>
              <a:srgbClr val="290F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65"/>
            <p:cNvSpPr/>
            <p:nvPr/>
          </p:nvSpPr>
          <p:spPr>
            <a:xfrm>
              <a:off x="4798125" y="2941000"/>
              <a:ext cx="73525" cy="102800"/>
            </a:xfrm>
            <a:custGeom>
              <a:avLst/>
              <a:gdLst/>
              <a:ahLst/>
              <a:cxnLst/>
              <a:rect l="l" t="t" r="r" b="b"/>
              <a:pathLst>
                <a:path w="2941" h="4112" extrusionOk="0">
                  <a:moveTo>
                    <a:pt x="672" y="0"/>
                  </a:moveTo>
                  <a:cubicBezTo>
                    <a:pt x="0" y="0"/>
                    <a:pt x="356" y="3495"/>
                    <a:pt x="672" y="3917"/>
                  </a:cubicBezTo>
                  <a:cubicBezTo>
                    <a:pt x="772" y="4054"/>
                    <a:pt x="1039" y="4112"/>
                    <a:pt x="1352" y="4112"/>
                  </a:cubicBezTo>
                  <a:cubicBezTo>
                    <a:pt x="2035" y="4112"/>
                    <a:pt x="2941" y="3837"/>
                    <a:pt x="2842" y="3495"/>
                  </a:cubicBezTo>
                  <a:cubicBezTo>
                    <a:pt x="2770" y="3245"/>
                    <a:pt x="2559" y="3193"/>
                    <a:pt x="2320" y="3193"/>
                  </a:cubicBezTo>
                  <a:cubicBezTo>
                    <a:pt x="2145" y="3193"/>
                    <a:pt x="1955" y="3221"/>
                    <a:pt x="1794" y="3221"/>
                  </a:cubicBezTo>
                  <a:cubicBezTo>
                    <a:pt x="1736" y="3221"/>
                    <a:pt x="1681" y="3217"/>
                    <a:pt x="1632" y="3207"/>
                  </a:cubicBezTo>
                  <a:cubicBezTo>
                    <a:pt x="1277" y="3121"/>
                    <a:pt x="1210" y="0"/>
                    <a:pt x="672" y="0"/>
                  </a:cubicBezTo>
                  <a:close/>
                </a:path>
              </a:pathLst>
            </a:custGeom>
            <a:solidFill>
              <a:srgbClr val="B54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65"/>
            <p:cNvSpPr/>
            <p:nvPr/>
          </p:nvSpPr>
          <p:spPr>
            <a:xfrm>
              <a:off x="4571275" y="3085900"/>
              <a:ext cx="130525" cy="60075"/>
            </a:xfrm>
            <a:custGeom>
              <a:avLst/>
              <a:gdLst/>
              <a:ahLst/>
              <a:cxnLst/>
              <a:rect l="l" t="t" r="r" b="b"/>
              <a:pathLst>
                <a:path w="5221" h="2403" extrusionOk="0">
                  <a:moveTo>
                    <a:pt x="2591" y="1"/>
                  </a:moveTo>
                  <a:cubicBezTo>
                    <a:pt x="2541" y="1"/>
                    <a:pt x="2491" y="2"/>
                    <a:pt x="2440" y="3"/>
                  </a:cubicBezTo>
                  <a:cubicBezTo>
                    <a:pt x="1" y="87"/>
                    <a:pt x="268" y="2402"/>
                    <a:pt x="2489" y="2402"/>
                  </a:cubicBezTo>
                  <a:cubicBezTo>
                    <a:pt x="2566" y="2402"/>
                    <a:pt x="2646" y="2400"/>
                    <a:pt x="2728" y="2394"/>
                  </a:cubicBezTo>
                  <a:cubicBezTo>
                    <a:pt x="5103" y="2233"/>
                    <a:pt x="5221" y="1"/>
                    <a:pt x="2591" y="1"/>
                  </a:cubicBezTo>
                  <a:close/>
                </a:path>
              </a:pathLst>
            </a:custGeom>
            <a:solidFill>
              <a:srgbClr val="C56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65"/>
            <p:cNvSpPr/>
            <p:nvPr/>
          </p:nvSpPr>
          <p:spPr>
            <a:xfrm>
              <a:off x="4909500" y="3041475"/>
              <a:ext cx="66975" cy="54350"/>
            </a:xfrm>
            <a:custGeom>
              <a:avLst/>
              <a:gdLst/>
              <a:ahLst/>
              <a:cxnLst/>
              <a:rect l="l" t="t" r="r" b="b"/>
              <a:pathLst>
                <a:path w="2679" h="2174" extrusionOk="0">
                  <a:moveTo>
                    <a:pt x="2278" y="0"/>
                  </a:moveTo>
                  <a:cubicBezTo>
                    <a:pt x="2229" y="0"/>
                    <a:pt x="2180" y="2"/>
                    <a:pt x="2131" y="4"/>
                  </a:cubicBezTo>
                  <a:cubicBezTo>
                    <a:pt x="0" y="71"/>
                    <a:pt x="154" y="2049"/>
                    <a:pt x="1987" y="2174"/>
                  </a:cubicBezTo>
                  <a:cubicBezTo>
                    <a:pt x="2333" y="1492"/>
                    <a:pt x="2563" y="772"/>
                    <a:pt x="2679" y="23"/>
                  </a:cubicBezTo>
                  <a:cubicBezTo>
                    <a:pt x="2545" y="9"/>
                    <a:pt x="2411" y="0"/>
                    <a:pt x="2278" y="0"/>
                  </a:cubicBezTo>
                  <a:close/>
                </a:path>
              </a:pathLst>
            </a:custGeom>
            <a:solidFill>
              <a:srgbClr val="C56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65"/>
            <p:cNvSpPr/>
            <p:nvPr/>
          </p:nvSpPr>
          <p:spPr>
            <a:xfrm>
              <a:off x="4488650" y="3032175"/>
              <a:ext cx="56300" cy="51825"/>
            </a:xfrm>
            <a:custGeom>
              <a:avLst/>
              <a:gdLst/>
              <a:ahLst/>
              <a:cxnLst/>
              <a:rect l="l" t="t" r="r" b="b"/>
              <a:pathLst>
                <a:path w="2252" h="2073" extrusionOk="0">
                  <a:moveTo>
                    <a:pt x="1074" y="1"/>
                  </a:moveTo>
                  <a:cubicBezTo>
                    <a:pt x="930" y="1"/>
                    <a:pt x="776" y="61"/>
                    <a:pt x="619" y="203"/>
                  </a:cubicBezTo>
                  <a:cubicBezTo>
                    <a:pt x="0" y="763"/>
                    <a:pt x="408" y="2073"/>
                    <a:pt x="1132" y="2073"/>
                  </a:cubicBezTo>
                  <a:cubicBezTo>
                    <a:pt x="1239" y="2073"/>
                    <a:pt x="1354" y="2044"/>
                    <a:pt x="1473" y="1979"/>
                  </a:cubicBezTo>
                  <a:cubicBezTo>
                    <a:pt x="2251" y="1570"/>
                    <a:pt x="1803" y="1"/>
                    <a:pt x="1074" y="1"/>
                  </a:cubicBezTo>
                  <a:close/>
                </a:path>
              </a:pathLst>
            </a:custGeom>
            <a:solidFill>
              <a:srgbClr val="C56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65"/>
            <p:cNvSpPr/>
            <p:nvPr/>
          </p:nvSpPr>
          <p:spPr>
            <a:xfrm>
              <a:off x="4461150" y="2726900"/>
              <a:ext cx="454125" cy="574875"/>
            </a:xfrm>
            <a:custGeom>
              <a:avLst/>
              <a:gdLst/>
              <a:ahLst/>
              <a:cxnLst/>
              <a:rect l="l" t="t" r="r" b="b"/>
              <a:pathLst>
                <a:path w="18165" h="22995" extrusionOk="0">
                  <a:moveTo>
                    <a:pt x="11838" y="1"/>
                  </a:moveTo>
                  <a:lnTo>
                    <a:pt x="11828" y="10"/>
                  </a:lnTo>
                  <a:cubicBezTo>
                    <a:pt x="11831" y="11"/>
                    <a:pt x="11834" y="12"/>
                    <a:pt x="11838" y="13"/>
                  </a:cubicBezTo>
                  <a:lnTo>
                    <a:pt x="11838" y="13"/>
                  </a:lnTo>
                  <a:cubicBezTo>
                    <a:pt x="11838" y="9"/>
                    <a:pt x="11838" y="5"/>
                    <a:pt x="11838" y="1"/>
                  </a:cubicBezTo>
                  <a:close/>
                  <a:moveTo>
                    <a:pt x="7719" y="10513"/>
                  </a:moveTo>
                  <a:cubicBezTo>
                    <a:pt x="8977" y="10513"/>
                    <a:pt x="9553" y="11656"/>
                    <a:pt x="9678" y="12299"/>
                  </a:cubicBezTo>
                  <a:cubicBezTo>
                    <a:pt x="9706" y="12453"/>
                    <a:pt x="9610" y="12606"/>
                    <a:pt x="9457" y="12635"/>
                  </a:cubicBezTo>
                  <a:cubicBezTo>
                    <a:pt x="9438" y="12645"/>
                    <a:pt x="9418" y="12645"/>
                    <a:pt x="9399" y="12645"/>
                  </a:cubicBezTo>
                  <a:cubicBezTo>
                    <a:pt x="9265" y="12645"/>
                    <a:pt x="9140" y="12549"/>
                    <a:pt x="9121" y="12414"/>
                  </a:cubicBezTo>
                  <a:cubicBezTo>
                    <a:pt x="9102" y="12357"/>
                    <a:pt x="8833" y="11080"/>
                    <a:pt x="7719" y="11080"/>
                  </a:cubicBezTo>
                  <a:cubicBezTo>
                    <a:pt x="7652" y="11080"/>
                    <a:pt x="7585" y="11089"/>
                    <a:pt x="7527" y="11089"/>
                  </a:cubicBezTo>
                  <a:cubicBezTo>
                    <a:pt x="6241" y="11253"/>
                    <a:pt x="6221" y="12587"/>
                    <a:pt x="6212" y="12654"/>
                  </a:cubicBezTo>
                  <a:cubicBezTo>
                    <a:pt x="6212" y="12808"/>
                    <a:pt x="6087" y="12942"/>
                    <a:pt x="5933" y="12942"/>
                  </a:cubicBezTo>
                  <a:lnTo>
                    <a:pt x="5933" y="12933"/>
                  </a:lnTo>
                  <a:cubicBezTo>
                    <a:pt x="5770" y="12933"/>
                    <a:pt x="5645" y="12808"/>
                    <a:pt x="5645" y="12645"/>
                  </a:cubicBezTo>
                  <a:cubicBezTo>
                    <a:pt x="5645" y="11992"/>
                    <a:pt x="6020" y="10696"/>
                    <a:pt x="7460" y="10523"/>
                  </a:cubicBezTo>
                  <a:cubicBezTo>
                    <a:pt x="7546" y="10513"/>
                    <a:pt x="7633" y="10513"/>
                    <a:pt x="7719" y="10513"/>
                  </a:cubicBezTo>
                  <a:close/>
                  <a:moveTo>
                    <a:pt x="2170" y="12222"/>
                  </a:moveTo>
                  <a:cubicBezTo>
                    <a:pt x="2890" y="12222"/>
                    <a:pt x="3351" y="13778"/>
                    <a:pt x="2573" y="14200"/>
                  </a:cubicBezTo>
                  <a:cubicBezTo>
                    <a:pt x="2468" y="14258"/>
                    <a:pt x="2352" y="14296"/>
                    <a:pt x="2237" y="14296"/>
                  </a:cubicBezTo>
                  <a:cubicBezTo>
                    <a:pt x="1508" y="14296"/>
                    <a:pt x="1095" y="12981"/>
                    <a:pt x="1719" y="12424"/>
                  </a:cubicBezTo>
                  <a:cubicBezTo>
                    <a:pt x="1844" y="12299"/>
                    <a:pt x="1997" y="12232"/>
                    <a:pt x="2170" y="12222"/>
                  </a:cubicBezTo>
                  <a:close/>
                  <a:moveTo>
                    <a:pt x="7009" y="14363"/>
                  </a:moveTo>
                  <a:cubicBezTo>
                    <a:pt x="9620" y="14363"/>
                    <a:pt x="9514" y="16591"/>
                    <a:pt x="7133" y="16763"/>
                  </a:cubicBezTo>
                  <a:cubicBezTo>
                    <a:pt x="7047" y="16763"/>
                    <a:pt x="6970" y="16773"/>
                    <a:pt x="6893" y="16773"/>
                  </a:cubicBezTo>
                  <a:lnTo>
                    <a:pt x="6893" y="16763"/>
                  </a:lnTo>
                  <a:cubicBezTo>
                    <a:pt x="4666" y="16763"/>
                    <a:pt x="4407" y="14440"/>
                    <a:pt x="6845" y="14363"/>
                  </a:cubicBezTo>
                  <a:close/>
                  <a:moveTo>
                    <a:pt x="11838" y="13"/>
                  </a:moveTo>
                  <a:cubicBezTo>
                    <a:pt x="11831" y="3710"/>
                    <a:pt x="8983" y="5159"/>
                    <a:pt x="6212" y="7220"/>
                  </a:cubicBezTo>
                  <a:cubicBezTo>
                    <a:pt x="4436" y="8536"/>
                    <a:pt x="4119" y="10033"/>
                    <a:pt x="4119" y="10936"/>
                  </a:cubicBezTo>
                  <a:cubicBezTo>
                    <a:pt x="4109" y="11224"/>
                    <a:pt x="4148" y="11502"/>
                    <a:pt x="4215" y="11781"/>
                  </a:cubicBezTo>
                  <a:cubicBezTo>
                    <a:pt x="3789" y="11059"/>
                    <a:pt x="3034" y="10662"/>
                    <a:pt x="2258" y="10662"/>
                  </a:cubicBezTo>
                  <a:cubicBezTo>
                    <a:pt x="1827" y="10662"/>
                    <a:pt x="1390" y="10784"/>
                    <a:pt x="999" y="11041"/>
                  </a:cubicBezTo>
                  <a:cubicBezTo>
                    <a:pt x="413" y="11425"/>
                    <a:pt x="0" y="12097"/>
                    <a:pt x="0" y="13029"/>
                  </a:cubicBezTo>
                  <a:cubicBezTo>
                    <a:pt x="0" y="13106"/>
                    <a:pt x="0" y="13192"/>
                    <a:pt x="10" y="13278"/>
                  </a:cubicBezTo>
                  <a:cubicBezTo>
                    <a:pt x="173" y="15304"/>
                    <a:pt x="1604" y="15621"/>
                    <a:pt x="2477" y="15621"/>
                  </a:cubicBezTo>
                  <a:cubicBezTo>
                    <a:pt x="2698" y="15621"/>
                    <a:pt x="2928" y="15602"/>
                    <a:pt x="3149" y="15554"/>
                  </a:cubicBezTo>
                  <a:cubicBezTo>
                    <a:pt x="3149" y="19403"/>
                    <a:pt x="3293" y="21967"/>
                    <a:pt x="3293" y="21967"/>
                  </a:cubicBezTo>
                  <a:cubicBezTo>
                    <a:pt x="3802" y="22572"/>
                    <a:pt x="4954" y="22994"/>
                    <a:pt x="5809" y="22994"/>
                  </a:cubicBezTo>
                  <a:cubicBezTo>
                    <a:pt x="6260" y="22994"/>
                    <a:pt x="6634" y="22879"/>
                    <a:pt x="6778" y="22610"/>
                  </a:cubicBezTo>
                  <a:cubicBezTo>
                    <a:pt x="6874" y="22389"/>
                    <a:pt x="6913" y="22149"/>
                    <a:pt x="6893" y="21919"/>
                  </a:cubicBezTo>
                  <a:cubicBezTo>
                    <a:pt x="6893" y="21458"/>
                    <a:pt x="6817" y="20892"/>
                    <a:pt x="6817" y="20335"/>
                  </a:cubicBezTo>
                  <a:cubicBezTo>
                    <a:pt x="6817" y="19663"/>
                    <a:pt x="6932" y="19000"/>
                    <a:pt x="7421" y="18549"/>
                  </a:cubicBezTo>
                  <a:cubicBezTo>
                    <a:pt x="7585" y="18395"/>
                    <a:pt x="7825" y="18338"/>
                    <a:pt x="8122" y="18338"/>
                  </a:cubicBezTo>
                  <a:cubicBezTo>
                    <a:pt x="8602" y="18338"/>
                    <a:pt x="9236" y="18482"/>
                    <a:pt x="10004" y="18635"/>
                  </a:cubicBezTo>
                  <a:cubicBezTo>
                    <a:pt x="10868" y="18818"/>
                    <a:pt x="11742" y="18914"/>
                    <a:pt x="12625" y="18933"/>
                  </a:cubicBezTo>
                  <a:cubicBezTo>
                    <a:pt x="14286" y="18933"/>
                    <a:pt x="16196" y="18501"/>
                    <a:pt x="18164" y="16898"/>
                  </a:cubicBezTo>
                  <a:lnTo>
                    <a:pt x="18164" y="16898"/>
                  </a:lnTo>
                  <a:lnTo>
                    <a:pt x="17857" y="17003"/>
                  </a:lnTo>
                  <a:cubicBezTo>
                    <a:pt x="17329" y="17186"/>
                    <a:pt x="16782" y="17272"/>
                    <a:pt x="16235" y="17272"/>
                  </a:cubicBezTo>
                  <a:cubicBezTo>
                    <a:pt x="14785" y="17272"/>
                    <a:pt x="13393" y="16696"/>
                    <a:pt x="12366" y="15678"/>
                  </a:cubicBezTo>
                  <a:cubicBezTo>
                    <a:pt x="11991" y="15294"/>
                    <a:pt x="11674" y="14862"/>
                    <a:pt x="11425" y="14392"/>
                  </a:cubicBezTo>
                  <a:cubicBezTo>
                    <a:pt x="11012" y="14296"/>
                    <a:pt x="10599" y="14162"/>
                    <a:pt x="10206" y="14008"/>
                  </a:cubicBezTo>
                  <a:cubicBezTo>
                    <a:pt x="10023" y="13941"/>
                    <a:pt x="10071" y="13662"/>
                    <a:pt x="10273" y="13662"/>
                  </a:cubicBezTo>
                  <a:cubicBezTo>
                    <a:pt x="10292" y="13662"/>
                    <a:pt x="10321" y="13672"/>
                    <a:pt x="10340" y="13682"/>
                  </a:cubicBezTo>
                  <a:cubicBezTo>
                    <a:pt x="10628" y="13797"/>
                    <a:pt x="10926" y="13893"/>
                    <a:pt x="11233" y="13970"/>
                  </a:cubicBezTo>
                  <a:cubicBezTo>
                    <a:pt x="10714" y="12770"/>
                    <a:pt x="10628" y="11425"/>
                    <a:pt x="10964" y="10168"/>
                  </a:cubicBezTo>
                  <a:cubicBezTo>
                    <a:pt x="11473" y="8334"/>
                    <a:pt x="12846" y="6827"/>
                    <a:pt x="13364" y="5003"/>
                  </a:cubicBezTo>
                  <a:cubicBezTo>
                    <a:pt x="13604" y="4167"/>
                    <a:pt x="13710" y="3188"/>
                    <a:pt x="14411" y="2670"/>
                  </a:cubicBezTo>
                  <a:cubicBezTo>
                    <a:pt x="14775" y="2391"/>
                    <a:pt x="15217" y="2305"/>
                    <a:pt x="15678" y="2305"/>
                  </a:cubicBezTo>
                  <a:cubicBezTo>
                    <a:pt x="15870" y="2305"/>
                    <a:pt x="16052" y="2324"/>
                    <a:pt x="16235" y="2343"/>
                  </a:cubicBezTo>
                  <a:cubicBezTo>
                    <a:pt x="16580" y="2391"/>
                    <a:pt x="16916" y="2468"/>
                    <a:pt x="17252" y="2574"/>
                  </a:cubicBezTo>
                  <a:cubicBezTo>
                    <a:pt x="16638" y="2113"/>
                    <a:pt x="15985" y="1710"/>
                    <a:pt x="15303" y="1374"/>
                  </a:cubicBezTo>
                  <a:cubicBezTo>
                    <a:pt x="14193" y="818"/>
                    <a:pt x="13034" y="368"/>
                    <a:pt x="11838" y="13"/>
                  </a:cubicBezTo>
                  <a:close/>
                </a:path>
              </a:pathLst>
            </a:custGeom>
            <a:solidFill>
              <a:srgbClr val="CD8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65"/>
            <p:cNvSpPr/>
            <p:nvPr/>
          </p:nvSpPr>
          <p:spPr>
            <a:xfrm>
              <a:off x="4711475" y="3068450"/>
              <a:ext cx="35300" cy="18025"/>
            </a:xfrm>
            <a:custGeom>
              <a:avLst/>
              <a:gdLst/>
              <a:ahLst/>
              <a:cxnLst/>
              <a:rect l="l" t="t" r="r" b="b"/>
              <a:pathLst>
                <a:path w="1412" h="721" extrusionOk="0">
                  <a:moveTo>
                    <a:pt x="260" y="0"/>
                  </a:moveTo>
                  <a:cubicBezTo>
                    <a:pt x="58" y="0"/>
                    <a:pt x="1" y="269"/>
                    <a:pt x="183" y="346"/>
                  </a:cubicBezTo>
                  <a:cubicBezTo>
                    <a:pt x="586" y="500"/>
                    <a:pt x="999" y="624"/>
                    <a:pt x="1412" y="720"/>
                  </a:cubicBezTo>
                  <a:cubicBezTo>
                    <a:pt x="1345" y="586"/>
                    <a:pt x="1277" y="452"/>
                    <a:pt x="1220" y="308"/>
                  </a:cubicBezTo>
                  <a:cubicBezTo>
                    <a:pt x="913" y="221"/>
                    <a:pt x="615" y="125"/>
                    <a:pt x="327" y="10"/>
                  </a:cubicBezTo>
                  <a:cubicBezTo>
                    <a:pt x="298" y="0"/>
                    <a:pt x="279" y="0"/>
                    <a:pt x="260" y="0"/>
                  </a:cubicBezTo>
                  <a:close/>
                </a:path>
              </a:pathLst>
            </a:custGeom>
            <a:solidFill>
              <a:srgbClr val="5722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65"/>
            <p:cNvSpPr/>
            <p:nvPr/>
          </p:nvSpPr>
          <p:spPr>
            <a:xfrm>
              <a:off x="4602025" y="2989475"/>
              <a:ext cx="101800" cy="60750"/>
            </a:xfrm>
            <a:custGeom>
              <a:avLst/>
              <a:gdLst/>
              <a:ahLst/>
              <a:cxnLst/>
              <a:rect l="l" t="t" r="r" b="b"/>
              <a:pathLst>
                <a:path w="4072" h="2430" extrusionOk="0">
                  <a:moveTo>
                    <a:pt x="2084" y="1"/>
                  </a:moveTo>
                  <a:lnTo>
                    <a:pt x="2084" y="10"/>
                  </a:lnTo>
                  <a:cubicBezTo>
                    <a:pt x="1998" y="10"/>
                    <a:pt x="1911" y="10"/>
                    <a:pt x="1815" y="20"/>
                  </a:cubicBezTo>
                  <a:cubicBezTo>
                    <a:pt x="375" y="193"/>
                    <a:pt x="10" y="1489"/>
                    <a:pt x="10" y="2142"/>
                  </a:cubicBezTo>
                  <a:cubicBezTo>
                    <a:pt x="1" y="2305"/>
                    <a:pt x="135" y="2430"/>
                    <a:pt x="289" y="2430"/>
                  </a:cubicBezTo>
                  <a:cubicBezTo>
                    <a:pt x="452" y="2430"/>
                    <a:pt x="577" y="2305"/>
                    <a:pt x="577" y="2151"/>
                  </a:cubicBezTo>
                  <a:cubicBezTo>
                    <a:pt x="577" y="2094"/>
                    <a:pt x="606" y="750"/>
                    <a:pt x="1882" y="586"/>
                  </a:cubicBezTo>
                  <a:cubicBezTo>
                    <a:pt x="1950" y="577"/>
                    <a:pt x="2017" y="577"/>
                    <a:pt x="2074" y="577"/>
                  </a:cubicBezTo>
                  <a:cubicBezTo>
                    <a:pt x="3188" y="577"/>
                    <a:pt x="3467" y="1844"/>
                    <a:pt x="3476" y="1902"/>
                  </a:cubicBezTo>
                  <a:cubicBezTo>
                    <a:pt x="3505" y="2036"/>
                    <a:pt x="3620" y="2132"/>
                    <a:pt x="3764" y="2132"/>
                  </a:cubicBezTo>
                  <a:lnTo>
                    <a:pt x="3812" y="2132"/>
                  </a:lnTo>
                  <a:cubicBezTo>
                    <a:pt x="3975" y="2094"/>
                    <a:pt x="4071" y="1950"/>
                    <a:pt x="4043" y="1796"/>
                  </a:cubicBezTo>
                  <a:cubicBezTo>
                    <a:pt x="3908" y="1143"/>
                    <a:pt x="3342" y="1"/>
                    <a:pt x="2084" y="1"/>
                  </a:cubicBezTo>
                  <a:close/>
                </a:path>
              </a:pathLst>
            </a:custGeom>
            <a:solidFill>
              <a:srgbClr val="5722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65"/>
            <p:cNvSpPr/>
            <p:nvPr/>
          </p:nvSpPr>
          <p:spPr>
            <a:xfrm>
              <a:off x="4571300" y="3085725"/>
              <a:ext cx="130600" cy="60275"/>
            </a:xfrm>
            <a:custGeom>
              <a:avLst/>
              <a:gdLst/>
              <a:ahLst/>
              <a:cxnLst/>
              <a:rect l="l" t="t" r="r" b="b"/>
              <a:pathLst>
                <a:path w="5224" h="2411" extrusionOk="0">
                  <a:moveTo>
                    <a:pt x="2603" y="1"/>
                  </a:moveTo>
                  <a:lnTo>
                    <a:pt x="2603" y="10"/>
                  </a:lnTo>
                  <a:lnTo>
                    <a:pt x="2449" y="10"/>
                  </a:lnTo>
                  <a:cubicBezTo>
                    <a:pt x="1" y="87"/>
                    <a:pt x="270" y="2410"/>
                    <a:pt x="2497" y="2410"/>
                  </a:cubicBezTo>
                  <a:cubicBezTo>
                    <a:pt x="2574" y="2410"/>
                    <a:pt x="2651" y="2410"/>
                    <a:pt x="2737" y="2401"/>
                  </a:cubicBezTo>
                  <a:cubicBezTo>
                    <a:pt x="5108" y="2238"/>
                    <a:pt x="5224" y="1"/>
                    <a:pt x="2603" y="1"/>
                  </a:cubicBezTo>
                  <a:close/>
                </a:path>
              </a:pathLst>
            </a:custGeom>
            <a:solidFill>
              <a:srgbClr val="C06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65"/>
            <p:cNvSpPr/>
            <p:nvPr/>
          </p:nvSpPr>
          <p:spPr>
            <a:xfrm>
              <a:off x="4488750" y="3032200"/>
              <a:ext cx="56175" cy="51875"/>
            </a:xfrm>
            <a:custGeom>
              <a:avLst/>
              <a:gdLst/>
              <a:ahLst/>
              <a:cxnLst/>
              <a:rect l="l" t="t" r="r" b="b"/>
              <a:pathLst>
                <a:path w="2247" h="2075" extrusionOk="0">
                  <a:moveTo>
                    <a:pt x="1066" y="1"/>
                  </a:moveTo>
                  <a:cubicBezTo>
                    <a:pt x="893" y="10"/>
                    <a:pt x="740" y="77"/>
                    <a:pt x="615" y="202"/>
                  </a:cubicBezTo>
                  <a:cubicBezTo>
                    <a:pt x="0" y="759"/>
                    <a:pt x="404" y="2074"/>
                    <a:pt x="1133" y="2074"/>
                  </a:cubicBezTo>
                  <a:cubicBezTo>
                    <a:pt x="1248" y="2074"/>
                    <a:pt x="1364" y="2046"/>
                    <a:pt x="1469" y="1978"/>
                  </a:cubicBezTo>
                  <a:cubicBezTo>
                    <a:pt x="2247" y="1566"/>
                    <a:pt x="1796" y="1"/>
                    <a:pt x="1066" y="1"/>
                  </a:cubicBezTo>
                  <a:close/>
                </a:path>
              </a:pathLst>
            </a:custGeom>
            <a:solidFill>
              <a:srgbClr val="C06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65"/>
            <p:cNvSpPr/>
            <p:nvPr/>
          </p:nvSpPr>
          <p:spPr>
            <a:xfrm>
              <a:off x="5600475" y="2953000"/>
              <a:ext cx="113075" cy="96750"/>
            </a:xfrm>
            <a:custGeom>
              <a:avLst/>
              <a:gdLst/>
              <a:ahLst/>
              <a:cxnLst/>
              <a:rect l="l" t="t" r="r" b="b"/>
              <a:pathLst>
                <a:path w="4523" h="3870" extrusionOk="0">
                  <a:moveTo>
                    <a:pt x="4494" y="1"/>
                  </a:moveTo>
                  <a:lnTo>
                    <a:pt x="4494" y="1"/>
                  </a:lnTo>
                  <a:cubicBezTo>
                    <a:pt x="3457" y="692"/>
                    <a:pt x="2247" y="1085"/>
                    <a:pt x="1345" y="1316"/>
                  </a:cubicBezTo>
                  <a:cubicBezTo>
                    <a:pt x="903" y="1431"/>
                    <a:pt x="452" y="1517"/>
                    <a:pt x="1" y="1575"/>
                  </a:cubicBezTo>
                  <a:cubicBezTo>
                    <a:pt x="231" y="1873"/>
                    <a:pt x="855" y="3870"/>
                    <a:pt x="855" y="3870"/>
                  </a:cubicBezTo>
                  <a:cubicBezTo>
                    <a:pt x="2699" y="3428"/>
                    <a:pt x="4024" y="2045"/>
                    <a:pt x="4024" y="2045"/>
                  </a:cubicBezTo>
                  <a:cubicBezTo>
                    <a:pt x="4139" y="1834"/>
                    <a:pt x="4235" y="1604"/>
                    <a:pt x="4312" y="1373"/>
                  </a:cubicBezTo>
                  <a:cubicBezTo>
                    <a:pt x="4456" y="932"/>
                    <a:pt x="4523" y="471"/>
                    <a:pt x="4494" y="1"/>
                  </a:cubicBezTo>
                  <a:close/>
                </a:path>
              </a:pathLst>
            </a:custGeom>
            <a:solidFill>
              <a:srgbClr val="B0D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65"/>
            <p:cNvSpPr/>
            <p:nvPr/>
          </p:nvSpPr>
          <p:spPr>
            <a:xfrm>
              <a:off x="5608175" y="2985875"/>
              <a:ext cx="100100" cy="59075"/>
            </a:xfrm>
            <a:custGeom>
              <a:avLst/>
              <a:gdLst/>
              <a:ahLst/>
              <a:cxnLst/>
              <a:rect l="l" t="t" r="r" b="b"/>
              <a:pathLst>
                <a:path w="4004" h="2363" extrusionOk="0">
                  <a:moveTo>
                    <a:pt x="1037" y="1"/>
                  </a:moveTo>
                  <a:cubicBezTo>
                    <a:pt x="595" y="106"/>
                    <a:pt x="231" y="183"/>
                    <a:pt x="0" y="222"/>
                  </a:cubicBezTo>
                  <a:cubicBezTo>
                    <a:pt x="509" y="855"/>
                    <a:pt x="912" y="1585"/>
                    <a:pt x="1162" y="2362"/>
                  </a:cubicBezTo>
                  <a:cubicBezTo>
                    <a:pt x="2112" y="1998"/>
                    <a:pt x="2986" y="1441"/>
                    <a:pt x="3716" y="730"/>
                  </a:cubicBezTo>
                  <a:cubicBezTo>
                    <a:pt x="3831" y="519"/>
                    <a:pt x="3927" y="289"/>
                    <a:pt x="4004" y="58"/>
                  </a:cubicBezTo>
                  <a:lnTo>
                    <a:pt x="4004" y="58"/>
                  </a:lnTo>
                  <a:cubicBezTo>
                    <a:pt x="3879" y="106"/>
                    <a:pt x="3754" y="174"/>
                    <a:pt x="3639" y="250"/>
                  </a:cubicBezTo>
                  <a:cubicBezTo>
                    <a:pt x="3072" y="615"/>
                    <a:pt x="2429" y="855"/>
                    <a:pt x="1767" y="932"/>
                  </a:cubicBezTo>
                  <a:cubicBezTo>
                    <a:pt x="1719" y="932"/>
                    <a:pt x="1671" y="942"/>
                    <a:pt x="1623" y="942"/>
                  </a:cubicBezTo>
                  <a:cubicBezTo>
                    <a:pt x="1612" y="943"/>
                    <a:pt x="1601" y="943"/>
                    <a:pt x="1591" y="943"/>
                  </a:cubicBezTo>
                  <a:cubicBezTo>
                    <a:pt x="1498" y="943"/>
                    <a:pt x="1413" y="906"/>
                    <a:pt x="1344" y="846"/>
                  </a:cubicBezTo>
                  <a:cubicBezTo>
                    <a:pt x="1267" y="750"/>
                    <a:pt x="1219" y="634"/>
                    <a:pt x="1200" y="519"/>
                  </a:cubicBezTo>
                  <a:cubicBezTo>
                    <a:pt x="1152" y="346"/>
                    <a:pt x="1095" y="174"/>
                    <a:pt x="1037" y="1"/>
                  </a:cubicBezTo>
                  <a:close/>
                </a:path>
              </a:pathLst>
            </a:custGeom>
            <a:solidFill>
              <a:srgbClr val="A0C1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65"/>
            <p:cNvSpPr/>
            <p:nvPr/>
          </p:nvSpPr>
          <p:spPr>
            <a:xfrm>
              <a:off x="5188625" y="3064575"/>
              <a:ext cx="167375" cy="192075"/>
            </a:xfrm>
            <a:custGeom>
              <a:avLst/>
              <a:gdLst/>
              <a:ahLst/>
              <a:cxnLst/>
              <a:rect l="l" t="t" r="r" b="b"/>
              <a:pathLst>
                <a:path w="6695" h="7683" extrusionOk="0">
                  <a:moveTo>
                    <a:pt x="3725" y="0"/>
                  </a:moveTo>
                  <a:cubicBezTo>
                    <a:pt x="3619" y="0"/>
                    <a:pt x="3514" y="4"/>
                    <a:pt x="3409" y="11"/>
                  </a:cubicBezTo>
                  <a:cubicBezTo>
                    <a:pt x="2602" y="69"/>
                    <a:pt x="1565" y="319"/>
                    <a:pt x="845" y="1192"/>
                  </a:cubicBezTo>
                  <a:cubicBezTo>
                    <a:pt x="0" y="2239"/>
                    <a:pt x="58" y="5004"/>
                    <a:pt x="1287" y="6520"/>
                  </a:cubicBezTo>
                  <a:cubicBezTo>
                    <a:pt x="1866" y="7261"/>
                    <a:pt x="2746" y="7682"/>
                    <a:pt x="3684" y="7682"/>
                  </a:cubicBezTo>
                  <a:cubicBezTo>
                    <a:pt x="3695" y="7682"/>
                    <a:pt x="3705" y="7682"/>
                    <a:pt x="3716" y="7682"/>
                  </a:cubicBezTo>
                  <a:cubicBezTo>
                    <a:pt x="4388" y="7682"/>
                    <a:pt x="5194" y="7490"/>
                    <a:pt x="6164" y="7001"/>
                  </a:cubicBezTo>
                  <a:cubicBezTo>
                    <a:pt x="6695" y="6756"/>
                    <a:pt x="6434" y="6045"/>
                    <a:pt x="5972" y="6045"/>
                  </a:cubicBezTo>
                  <a:cubicBezTo>
                    <a:pt x="5890" y="6045"/>
                    <a:pt x="5803" y="6067"/>
                    <a:pt x="5713" y="6117"/>
                  </a:cubicBezTo>
                  <a:cubicBezTo>
                    <a:pt x="5386" y="6290"/>
                    <a:pt x="5041" y="6434"/>
                    <a:pt x="4685" y="6540"/>
                  </a:cubicBezTo>
                  <a:cubicBezTo>
                    <a:pt x="4338" y="6643"/>
                    <a:pt x="4013" y="6694"/>
                    <a:pt x="3713" y="6694"/>
                  </a:cubicBezTo>
                  <a:cubicBezTo>
                    <a:pt x="3036" y="6694"/>
                    <a:pt x="2481" y="6432"/>
                    <a:pt x="2055" y="5906"/>
                  </a:cubicBezTo>
                  <a:cubicBezTo>
                    <a:pt x="1028" y="4629"/>
                    <a:pt x="1133" y="2421"/>
                    <a:pt x="1613" y="1826"/>
                  </a:cubicBezTo>
                  <a:cubicBezTo>
                    <a:pt x="2185" y="1129"/>
                    <a:pt x="3111" y="994"/>
                    <a:pt x="3741" y="994"/>
                  </a:cubicBezTo>
                  <a:cubicBezTo>
                    <a:pt x="4127" y="994"/>
                    <a:pt x="4402" y="1045"/>
                    <a:pt x="4417" y="1048"/>
                  </a:cubicBezTo>
                  <a:cubicBezTo>
                    <a:pt x="4448" y="1053"/>
                    <a:pt x="4478" y="1055"/>
                    <a:pt x="4507" y="1055"/>
                  </a:cubicBezTo>
                  <a:cubicBezTo>
                    <a:pt x="5057" y="1055"/>
                    <a:pt x="5193" y="225"/>
                    <a:pt x="4609" y="79"/>
                  </a:cubicBezTo>
                  <a:cubicBezTo>
                    <a:pt x="4318" y="29"/>
                    <a:pt x="4022" y="0"/>
                    <a:pt x="3725" y="0"/>
                  </a:cubicBezTo>
                  <a:close/>
                </a:path>
              </a:pathLst>
            </a:custGeom>
            <a:solidFill>
              <a:srgbClr val="B0D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65"/>
            <p:cNvSpPr/>
            <p:nvPr/>
          </p:nvSpPr>
          <p:spPr>
            <a:xfrm>
              <a:off x="5195575" y="3064850"/>
              <a:ext cx="140450" cy="191800"/>
            </a:xfrm>
            <a:custGeom>
              <a:avLst/>
              <a:gdLst/>
              <a:ahLst/>
              <a:cxnLst/>
              <a:rect l="l" t="t" r="r" b="b"/>
              <a:pathLst>
                <a:path w="5618" h="7672" extrusionOk="0">
                  <a:moveTo>
                    <a:pt x="3131" y="0"/>
                  </a:moveTo>
                  <a:lnTo>
                    <a:pt x="3131" y="0"/>
                  </a:lnTo>
                  <a:cubicBezTo>
                    <a:pt x="2324" y="48"/>
                    <a:pt x="1287" y="308"/>
                    <a:pt x="567" y="1181"/>
                  </a:cubicBezTo>
                  <a:cubicBezTo>
                    <a:pt x="193" y="1642"/>
                    <a:pt x="1" y="2439"/>
                    <a:pt x="1" y="3313"/>
                  </a:cubicBezTo>
                  <a:cubicBezTo>
                    <a:pt x="1" y="4426"/>
                    <a:pt x="327" y="5665"/>
                    <a:pt x="1009" y="6509"/>
                  </a:cubicBezTo>
                  <a:cubicBezTo>
                    <a:pt x="1588" y="7250"/>
                    <a:pt x="2468" y="7671"/>
                    <a:pt x="3406" y="7671"/>
                  </a:cubicBezTo>
                  <a:cubicBezTo>
                    <a:pt x="3417" y="7671"/>
                    <a:pt x="3427" y="7671"/>
                    <a:pt x="3438" y="7671"/>
                  </a:cubicBezTo>
                  <a:cubicBezTo>
                    <a:pt x="4043" y="7671"/>
                    <a:pt x="4772" y="7518"/>
                    <a:pt x="5617" y="7124"/>
                  </a:cubicBezTo>
                  <a:cubicBezTo>
                    <a:pt x="5368" y="6884"/>
                    <a:pt x="5137" y="6625"/>
                    <a:pt x="4926" y="6346"/>
                  </a:cubicBezTo>
                  <a:cubicBezTo>
                    <a:pt x="4753" y="6413"/>
                    <a:pt x="4580" y="6481"/>
                    <a:pt x="4407" y="6529"/>
                  </a:cubicBezTo>
                  <a:cubicBezTo>
                    <a:pt x="4638" y="6922"/>
                    <a:pt x="4523" y="7124"/>
                    <a:pt x="3803" y="7124"/>
                  </a:cubicBezTo>
                  <a:cubicBezTo>
                    <a:pt x="3563" y="7124"/>
                    <a:pt x="3323" y="7105"/>
                    <a:pt x="3073" y="7076"/>
                  </a:cubicBezTo>
                  <a:cubicBezTo>
                    <a:pt x="1326" y="6894"/>
                    <a:pt x="231" y="4810"/>
                    <a:pt x="644" y="2544"/>
                  </a:cubicBezTo>
                  <a:cubicBezTo>
                    <a:pt x="1057" y="269"/>
                    <a:pt x="2555" y="692"/>
                    <a:pt x="2919" y="538"/>
                  </a:cubicBezTo>
                  <a:cubicBezTo>
                    <a:pt x="3073" y="471"/>
                    <a:pt x="3121" y="240"/>
                    <a:pt x="3131" y="0"/>
                  </a:cubicBezTo>
                  <a:close/>
                </a:path>
              </a:pathLst>
            </a:custGeom>
            <a:solidFill>
              <a:srgbClr val="96BB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65"/>
            <p:cNvSpPr/>
            <p:nvPr/>
          </p:nvSpPr>
          <p:spPr>
            <a:xfrm>
              <a:off x="5253900" y="2931525"/>
              <a:ext cx="401625" cy="355900"/>
            </a:xfrm>
            <a:custGeom>
              <a:avLst/>
              <a:gdLst/>
              <a:ahLst/>
              <a:cxnLst/>
              <a:rect l="l" t="t" r="r" b="b"/>
              <a:pathLst>
                <a:path w="16065" h="14236" extrusionOk="0">
                  <a:moveTo>
                    <a:pt x="8734" y="1"/>
                  </a:moveTo>
                  <a:cubicBezTo>
                    <a:pt x="8640" y="1"/>
                    <a:pt x="8545" y="2"/>
                    <a:pt x="8449" y="5"/>
                  </a:cubicBezTo>
                  <a:cubicBezTo>
                    <a:pt x="7950" y="15"/>
                    <a:pt x="7451" y="72"/>
                    <a:pt x="6961" y="159"/>
                  </a:cubicBezTo>
                  <a:cubicBezTo>
                    <a:pt x="1508" y="1090"/>
                    <a:pt x="1" y="6687"/>
                    <a:pt x="1902" y="10537"/>
                  </a:cubicBezTo>
                  <a:lnTo>
                    <a:pt x="2017" y="10777"/>
                  </a:lnTo>
                  <a:cubicBezTo>
                    <a:pt x="2122" y="10978"/>
                    <a:pt x="2247" y="11180"/>
                    <a:pt x="2382" y="11372"/>
                  </a:cubicBezTo>
                  <a:cubicBezTo>
                    <a:pt x="2583" y="11679"/>
                    <a:pt x="2814" y="11967"/>
                    <a:pt x="3073" y="12236"/>
                  </a:cubicBezTo>
                  <a:cubicBezTo>
                    <a:pt x="4226" y="13446"/>
                    <a:pt x="5867" y="14235"/>
                    <a:pt x="7972" y="14235"/>
                  </a:cubicBezTo>
                  <a:cubicBezTo>
                    <a:pt x="8374" y="14235"/>
                    <a:pt x="8792" y="14207"/>
                    <a:pt x="9227" y="14147"/>
                  </a:cubicBezTo>
                  <a:cubicBezTo>
                    <a:pt x="10792" y="13935"/>
                    <a:pt x="12059" y="13369"/>
                    <a:pt x="13057" y="12582"/>
                  </a:cubicBezTo>
                  <a:cubicBezTo>
                    <a:pt x="13998" y="11823"/>
                    <a:pt x="14738" y="10825"/>
                    <a:pt x="15179" y="9702"/>
                  </a:cubicBezTo>
                  <a:cubicBezTo>
                    <a:pt x="15342" y="9298"/>
                    <a:pt x="15467" y="8895"/>
                    <a:pt x="15554" y="8473"/>
                  </a:cubicBezTo>
                  <a:cubicBezTo>
                    <a:pt x="15582" y="8348"/>
                    <a:pt x="15602" y="8223"/>
                    <a:pt x="15621" y="8089"/>
                  </a:cubicBezTo>
                  <a:cubicBezTo>
                    <a:pt x="15650" y="7945"/>
                    <a:pt x="15669" y="7810"/>
                    <a:pt x="15678" y="7676"/>
                  </a:cubicBezTo>
                  <a:cubicBezTo>
                    <a:pt x="16065" y="3935"/>
                    <a:pt x="13686" y="1"/>
                    <a:pt x="8734" y="1"/>
                  </a:cubicBezTo>
                  <a:close/>
                </a:path>
              </a:pathLst>
            </a:custGeom>
            <a:solidFill>
              <a:srgbClr val="8ECB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65"/>
            <p:cNvSpPr/>
            <p:nvPr/>
          </p:nvSpPr>
          <p:spPr>
            <a:xfrm>
              <a:off x="5313200" y="3143325"/>
              <a:ext cx="329550" cy="96750"/>
            </a:xfrm>
            <a:custGeom>
              <a:avLst/>
              <a:gdLst/>
              <a:ahLst/>
              <a:cxnLst/>
              <a:rect l="l" t="t" r="r" b="b"/>
              <a:pathLst>
                <a:path w="13182" h="3870" extrusionOk="0">
                  <a:moveTo>
                    <a:pt x="13182" y="1"/>
                  </a:moveTo>
                  <a:cubicBezTo>
                    <a:pt x="12548" y="615"/>
                    <a:pt x="10705" y="2046"/>
                    <a:pt x="6624" y="2746"/>
                  </a:cubicBezTo>
                  <a:cubicBezTo>
                    <a:pt x="4841" y="3049"/>
                    <a:pt x="3465" y="3149"/>
                    <a:pt x="2426" y="3149"/>
                  </a:cubicBezTo>
                  <a:cubicBezTo>
                    <a:pt x="1161" y="3149"/>
                    <a:pt x="395" y="3001"/>
                    <a:pt x="0" y="2890"/>
                  </a:cubicBezTo>
                  <a:lnTo>
                    <a:pt x="0" y="2890"/>
                  </a:lnTo>
                  <a:cubicBezTo>
                    <a:pt x="211" y="3207"/>
                    <a:pt x="442" y="3495"/>
                    <a:pt x="701" y="3764"/>
                  </a:cubicBezTo>
                  <a:cubicBezTo>
                    <a:pt x="1258" y="3841"/>
                    <a:pt x="1834" y="3870"/>
                    <a:pt x="2400" y="3870"/>
                  </a:cubicBezTo>
                  <a:cubicBezTo>
                    <a:pt x="3860" y="3851"/>
                    <a:pt x="5309" y="3707"/>
                    <a:pt x="6749" y="3447"/>
                  </a:cubicBezTo>
                  <a:cubicBezTo>
                    <a:pt x="9841" y="2919"/>
                    <a:pt x="11722" y="1978"/>
                    <a:pt x="12807" y="1230"/>
                  </a:cubicBezTo>
                  <a:cubicBezTo>
                    <a:pt x="12961" y="836"/>
                    <a:pt x="13086" y="423"/>
                    <a:pt x="131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65"/>
            <p:cNvSpPr/>
            <p:nvPr/>
          </p:nvSpPr>
          <p:spPr>
            <a:xfrm>
              <a:off x="5301200" y="3123400"/>
              <a:ext cx="344675" cy="86200"/>
            </a:xfrm>
            <a:custGeom>
              <a:avLst/>
              <a:gdLst/>
              <a:ahLst/>
              <a:cxnLst/>
              <a:rect l="l" t="t" r="r" b="b"/>
              <a:pathLst>
                <a:path w="13787" h="3448" extrusionOk="0">
                  <a:moveTo>
                    <a:pt x="13777" y="1"/>
                  </a:moveTo>
                  <a:cubicBezTo>
                    <a:pt x="13777" y="4"/>
                    <a:pt x="13776" y="7"/>
                    <a:pt x="13776" y="10"/>
                  </a:cubicBezTo>
                  <a:lnTo>
                    <a:pt x="13776" y="10"/>
                  </a:lnTo>
                  <a:cubicBezTo>
                    <a:pt x="13780" y="7"/>
                    <a:pt x="13783" y="4"/>
                    <a:pt x="13786" y="1"/>
                  </a:cubicBezTo>
                  <a:close/>
                  <a:moveTo>
                    <a:pt x="13776" y="10"/>
                  </a:moveTo>
                  <a:cubicBezTo>
                    <a:pt x="13067" y="667"/>
                    <a:pt x="11165" y="2068"/>
                    <a:pt x="7152" y="2766"/>
                  </a:cubicBezTo>
                  <a:cubicBezTo>
                    <a:pt x="5351" y="3074"/>
                    <a:pt x="3959" y="3176"/>
                    <a:pt x="2904" y="3176"/>
                  </a:cubicBezTo>
                  <a:cubicBezTo>
                    <a:pt x="832" y="3176"/>
                    <a:pt x="61" y="2782"/>
                    <a:pt x="48" y="2775"/>
                  </a:cubicBezTo>
                  <a:lnTo>
                    <a:pt x="0" y="2862"/>
                  </a:lnTo>
                  <a:lnTo>
                    <a:pt x="125" y="3102"/>
                  </a:lnTo>
                  <a:cubicBezTo>
                    <a:pt x="480" y="3227"/>
                    <a:pt x="1306" y="3447"/>
                    <a:pt x="2861" y="3447"/>
                  </a:cubicBezTo>
                  <a:cubicBezTo>
                    <a:pt x="4311" y="3428"/>
                    <a:pt x="5760" y="3284"/>
                    <a:pt x="7191" y="3025"/>
                  </a:cubicBezTo>
                  <a:cubicBezTo>
                    <a:pt x="10925" y="2382"/>
                    <a:pt x="12855" y="1153"/>
                    <a:pt x="13729" y="414"/>
                  </a:cubicBezTo>
                  <a:cubicBezTo>
                    <a:pt x="13748" y="273"/>
                    <a:pt x="13766" y="142"/>
                    <a:pt x="1377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65"/>
            <p:cNvSpPr/>
            <p:nvPr/>
          </p:nvSpPr>
          <p:spPr>
            <a:xfrm>
              <a:off x="5296150" y="2931475"/>
              <a:ext cx="297400" cy="107925"/>
            </a:xfrm>
            <a:custGeom>
              <a:avLst/>
              <a:gdLst/>
              <a:ahLst/>
              <a:cxnLst/>
              <a:rect l="l" t="t" r="r" b="b"/>
              <a:pathLst>
                <a:path w="11896" h="4317" extrusionOk="0">
                  <a:moveTo>
                    <a:pt x="7048" y="1"/>
                  </a:moveTo>
                  <a:cubicBezTo>
                    <a:pt x="6485" y="1"/>
                    <a:pt x="5890" y="52"/>
                    <a:pt x="5262" y="161"/>
                  </a:cubicBezTo>
                  <a:cubicBezTo>
                    <a:pt x="2554" y="621"/>
                    <a:pt x="826" y="2234"/>
                    <a:pt x="0" y="4202"/>
                  </a:cubicBezTo>
                  <a:cubicBezTo>
                    <a:pt x="441" y="4266"/>
                    <a:pt x="1022" y="4316"/>
                    <a:pt x="1769" y="4316"/>
                  </a:cubicBezTo>
                  <a:cubicBezTo>
                    <a:pt x="2831" y="4316"/>
                    <a:pt x="4227" y="4215"/>
                    <a:pt x="6030" y="3905"/>
                  </a:cubicBezTo>
                  <a:cubicBezTo>
                    <a:pt x="9015" y="3386"/>
                    <a:pt x="10849" y="2494"/>
                    <a:pt x="11896" y="1774"/>
                  </a:cubicBezTo>
                  <a:cubicBezTo>
                    <a:pt x="10741" y="694"/>
                    <a:pt x="9117" y="1"/>
                    <a:pt x="7048" y="1"/>
                  </a:cubicBezTo>
                  <a:close/>
                </a:path>
              </a:pathLst>
            </a:custGeom>
            <a:solidFill>
              <a:srgbClr val="B0D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65"/>
            <p:cNvSpPr/>
            <p:nvPr/>
          </p:nvSpPr>
          <p:spPr>
            <a:xfrm>
              <a:off x="5441825" y="2933075"/>
              <a:ext cx="750" cy="25"/>
            </a:xfrm>
            <a:custGeom>
              <a:avLst/>
              <a:gdLst/>
              <a:ahLst/>
              <a:cxnLst/>
              <a:rect l="l" t="t" r="r" b="b"/>
              <a:pathLst>
                <a:path w="30" h="1" extrusionOk="0">
                  <a:moveTo>
                    <a:pt x="30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rgbClr val="7AA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65"/>
            <p:cNvSpPr/>
            <p:nvPr/>
          </p:nvSpPr>
          <p:spPr>
            <a:xfrm>
              <a:off x="5280575" y="3089325"/>
              <a:ext cx="139925" cy="195400"/>
            </a:xfrm>
            <a:custGeom>
              <a:avLst/>
              <a:gdLst/>
              <a:ahLst/>
              <a:cxnLst/>
              <a:rect l="l" t="t" r="r" b="b"/>
              <a:pathLst>
                <a:path w="5597" h="7816" extrusionOk="0">
                  <a:moveTo>
                    <a:pt x="86" y="1"/>
                  </a:moveTo>
                  <a:lnTo>
                    <a:pt x="86" y="1"/>
                  </a:lnTo>
                  <a:cubicBezTo>
                    <a:pt x="0" y="808"/>
                    <a:pt x="43" y="1617"/>
                    <a:pt x="206" y="2404"/>
                  </a:cubicBezTo>
                  <a:lnTo>
                    <a:pt x="206" y="2404"/>
                  </a:lnTo>
                  <a:cubicBezTo>
                    <a:pt x="45" y="1616"/>
                    <a:pt x="5" y="802"/>
                    <a:pt x="86" y="1"/>
                  </a:cubicBezTo>
                  <a:close/>
                  <a:moveTo>
                    <a:pt x="206" y="2404"/>
                  </a:moveTo>
                  <a:cubicBezTo>
                    <a:pt x="341" y="3061"/>
                    <a:pt x="559" y="3699"/>
                    <a:pt x="859" y="4295"/>
                  </a:cubicBezTo>
                  <a:lnTo>
                    <a:pt x="859" y="4295"/>
                  </a:lnTo>
                  <a:lnTo>
                    <a:pt x="825" y="4225"/>
                  </a:lnTo>
                  <a:cubicBezTo>
                    <a:pt x="544" y="3642"/>
                    <a:pt x="337" y="3030"/>
                    <a:pt x="206" y="2404"/>
                  </a:cubicBezTo>
                  <a:close/>
                  <a:moveTo>
                    <a:pt x="859" y="4295"/>
                  </a:moveTo>
                  <a:lnTo>
                    <a:pt x="940" y="4465"/>
                  </a:lnTo>
                  <a:cubicBezTo>
                    <a:pt x="1031" y="4624"/>
                    <a:pt x="1123" y="4784"/>
                    <a:pt x="1223" y="4934"/>
                  </a:cubicBezTo>
                  <a:lnTo>
                    <a:pt x="1223" y="4934"/>
                  </a:lnTo>
                  <a:cubicBezTo>
                    <a:pt x="1091" y="4728"/>
                    <a:pt x="969" y="4514"/>
                    <a:pt x="859" y="4295"/>
                  </a:cubicBezTo>
                  <a:close/>
                  <a:moveTo>
                    <a:pt x="1223" y="4934"/>
                  </a:moveTo>
                  <a:lnTo>
                    <a:pt x="1223" y="4934"/>
                  </a:lnTo>
                  <a:cubicBezTo>
                    <a:pt x="1272" y="5011"/>
                    <a:pt x="1323" y="5086"/>
                    <a:pt x="1375" y="5160"/>
                  </a:cubicBezTo>
                  <a:lnTo>
                    <a:pt x="1375" y="5160"/>
                  </a:lnTo>
                  <a:cubicBezTo>
                    <a:pt x="1351" y="5125"/>
                    <a:pt x="1327" y="5089"/>
                    <a:pt x="1305" y="5050"/>
                  </a:cubicBezTo>
                  <a:cubicBezTo>
                    <a:pt x="1277" y="5012"/>
                    <a:pt x="1250" y="4974"/>
                    <a:pt x="1223" y="4934"/>
                  </a:cubicBezTo>
                  <a:close/>
                  <a:moveTo>
                    <a:pt x="1375" y="5160"/>
                  </a:moveTo>
                  <a:cubicBezTo>
                    <a:pt x="1390" y="5182"/>
                    <a:pt x="1406" y="5204"/>
                    <a:pt x="1421" y="5225"/>
                  </a:cubicBezTo>
                  <a:lnTo>
                    <a:pt x="1421" y="5225"/>
                  </a:lnTo>
                  <a:cubicBezTo>
                    <a:pt x="1406" y="5204"/>
                    <a:pt x="1390" y="5182"/>
                    <a:pt x="1375" y="5160"/>
                  </a:cubicBezTo>
                  <a:close/>
                  <a:moveTo>
                    <a:pt x="1421" y="5225"/>
                  </a:moveTo>
                  <a:cubicBezTo>
                    <a:pt x="1455" y="5273"/>
                    <a:pt x="1490" y="5320"/>
                    <a:pt x="1526" y="5367"/>
                  </a:cubicBezTo>
                  <a:cubicBezTo>
                    <a:pt x="1491" y="5319"/>
                    <a:pt x="1455" y="5272"/>
                    <a:pt x="1421" y="5225"/>
                  </a:cubicBezTo>
                  <a:close/>
                  <a:moveTo>
                    <a:pt x="2217" y="6135"/>
                  </a:moveTo>
                  <a:lnTo>
                    <a:pt x="2217" y="6145"/>
                  </a:lnTo>
                  <a:cubicBezTo>
                    <a:pt x="3148" y="7028"/>
                    <a:pt x="4329" y="7604"/>
                    <a:pt x="5597" y="7815"/>
                  </a:cubicBezTo>
                  <a:cubicBezTo>
                    <a:pt x="4329" y="7604"/>
                    <a:pt x="3148" y="7019"/>
                    <a:pt x="2217" y="6135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65"/>
            <p:cNvSpPr/>
            <p:nvPr/>
          </p:nvSpPr>
          <p:spPr>
            <a:xfrm>
              <a:off x="5282700" y="3064600"/>
              <a:ext cx="4125" cy="24750"/>
            </a:xfrm>
            <a:custGeom>
              <a:avLst/>
              <a:gdLst/>
              <a:ahLst/>
              <a:cxnLst/>
              <a:rect l="l" t="t" r="r" b="b"/>
              <a:pathLst>
                <a:path w="165" h="990" extrusionOk="0">
                  <a:moveTo>
                    <a:pt x="164" y="1"/>
                  </a:moveTo>
                  <a:cubicBezTo>
                    <a:pt x="87" y="327"/>
                    <a:pt x="30" y="663"/>
                    <a:pt x="1" y="990"/>
                  </a:cubicBezTo>
                  <a:lnTo>
                    <a:pt x="1" y="990"/>
                  </a:lnTo>
                  <a:cubicBezTo>
                    <a:pt x="30" y="663"/>
                    <a:pt x="87" y="327"/>
                    <a:pt x="164" y="1"/>
                  </a:cubicBezTo>
                  <a:lnTo>
                    <a:pt x="164" y="1"/>
                  </a:lnTo>
                  <a:close/>
                </a:path>
              </a:pathLst>
            </a:custGeom>
            <a:solidFill>
              <a:srgbClr val="96BB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65"/>
            <p:cNvSpPr/>
            <p:nvPr/>
          </p:nvSpPr>
          <p:spPr>
            <a:xfrm>
              <a:off x="5318700" y="3223500"/>
              <a:ext cx="17325" cy="19450"/>
            </a:xfrm>
            <a:custGeom>
              <a:avLst/>
              <a:gdLst/>
              <a:ahLst/>
              <a:cxnLst/>
              <a:rect l="l" t="t" r="r" b="b"/>
              <a:pathLst>
                <a:path w="693" h="778" extrusionOk="0">
                  <a:moveTo>
                    <a:pt x="1" y="0"/>
                  </a:moveTo>
                  <a:lnTo>
                    <a:pt x="1" y="0"/>
                  </a:lnTo>
                  <a:cubicBezTo>
                    <a:pt x="71" y="93"/>
                    <a:pt x="145" y="186"/>
                    <a:pt x="222" y="277"/>
                  </a:cubicBezTo>
                  <a:lnTo>
                    <a:pt x="222" y="277"/>
                  </a:lnTo>
                  <a:cubicBezTo>
                    <a:pt x="146" y="187"/>
                    <a:pt x="72" y="95"/>
                    <a:pt x="1" y="0"/>
                  </a:cubicBezTo>
                  <a:close/>
                  <a:moveTo>
                    <a:pt x="222" y="277"/>
                  </a:moveTo>
                  <a:lnTo>
                    <a:pt x="222" y="277"/>
                  </a:lnTo>
                  <a:cubicBezTo>
                    <a:pt x="370" y="452"/>
                    <a:pt x="527" y="619"/>
                    <a:pt x="692" y="778"/>
                  </a:cubicBezTo>
                  <a:cubicBezTo>
                    <a:pt x="625" y="701"/>
                    <a:pt x="548" y="634"/>
                    <a:pt x="481" y="557"/>
                  </a:cubicBezTo>
                  <a:cubicBezTo>
                    <a:pt x="392" y="468"/>
                    <a:pt x="305" y="373"/>
                    <a:pt x="222" y="277"/>
                  </a:cubicBezTo>
                  <a:close/>
                </a:path>
              </a:pathLst>
            </a:custGeom>
            <a:solidFill>
              <a:srgbClr val="80A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65"/>
            <p:cNvSpPr/>
            <p:nvPr/>
          </p:nvSpPr>
          <p:spPr>
            <a:xfrm>
              <a:off x="5280075" y="2942675"/>
              <a:ext cx="280350" cy="343725"/>
            </a:xfrm>
            <a:custGeom>
              <a:avLst/>
              <a:gdLst/>
              <a:ahLst/>
              <a:cxnLst/>
              <a:rect l="l" t="t" r="r" b="b"/>
              <a:pathLst>
                <a:path w="11214" h="13749" extrusionOk="0">
                  <a:moveTo>
                    <a:pt x="4647" y="1"/>
                  </a:moveTo>
                  <a:lnTo>
                    <a:pt x="4647" y="1"/>
                  </a:lnTo>
                  <a:cubicBezTo>
                    <a:pt x="4021" y="216"/>
                    <a:pt x="3437" y="523"/>
                    <a:pt x="2912" y="905"/>
                  </a:cubicBezTo>
                  <a:lnTo>
                    <a:pt x="2912" y="905"/>
                  </a:lnTo>
                  <a:cubicBezTo>
                    <a:pt x="3427" y="543"/>
                    <a:pt x="3987" y="254"/>
                    <a:pt x="4589" y="49"/>
                  </a:cubicBezTo>
                  <a:lnTo>
                    <a:pt x="4647" y="1"/>
                  </a:lnTo>
                  <a:close/>
                  <a:moveTo>
                    <a:pt x="2912" y="905"/>
                  </a:moveTo>
                  <a:cubicBezTo>
                    <a:pt x="2729" y="1033"/>
                    <a:pt x="2552" y="1170"/>
                    <a:pt x="2381" y="1316"/>
                  </a:cubicBezTo>
                  <a:lnTo>
                    <a:pt x="2343" y="1354"/>
                  </a:lnTo>
                  <a:lnTo>
                    <a:pt x="2333" y="1364"/>
                  </a:lnTo>
                  <a:lnTo>
                    <a:pt x="2314" y="1374"/>
                  </a:lnTo>
                  <a:lnTo>
                    <a:pt x="2304" y="1393"/>
                  </a:lnTo>
                  <a:lnTo>
                    <a:pt x="2295" y="1393"/>
                  </a:lnTo>
                  <a:lnTo>
                    <a:pt x="2285" y="1402"/>
                  </a:lnTo>
                  <a:lnTo>
                    <a:pt x="2276" y="1412"/>
                  </a:lnTo>
                  <a:lnTo>
                    <a:pt x="2266" y="1422"/>
                  </a:lnTo>
                  <a:lnTo>
                    <a:pt x="2256" y="1431"/>
                  </a:lnTo>
                  <a:lnTo>
                    <a:pt x="2247" y="1431"/>
                  </a:lnTo>
                  <a:lnTo>
                    <a:pt x="2228" y="1450"/>
                  </a:lnTo>
                  <a:lnTo>
                    <a:pt x="2218" y="1460"/>
                  </a:lnTo>
                  <a:lnTo>
                    <a:pt x="2199" y="1470"/>
                  </a:lnTo>
                  <a:cubicBezTo>
                    <a:pt x="1527" y="2122"/>
                    <a:pt x="999" y="2900"/>
                    <a:pt x="643" y="3764"/>
                  </a:cubicBezTo>
                  <a:lnTo>
                    <a:pt x="643" y="3783"/>
                  </a:lnTo>
                  <a:cubicBezTo>
                    <a:pt x="643" y="3783"/>
                    <a:pt x="634" y="3793"/>
                    <a:pt x="634" y="3802"/>
                  </a:cubicBezTo>
                  <a:lnTo>
                    <a:pt x="634" y="3812"/>
                  </a:lnTo>
                  <a:lnTo>
                    <a:pt x="634" y="3822"/>
                  </a:lnTo>
                  <a:cubicBezTo>
                    <a:pt x="634" y="3822"/>
                    <a:pt x="634" y="3831"/>
                    <a:pt x="634" y="3831"/>
                  </a:cubicBezTo>
                  <a:lnTo>
                    <a:pt x="634" y="3841"/>
                  </a:lnTo>
                  <a:lnTo>
                    <a:pt x="624" y="3860"/>
                  </a:lnTo>
                  <a:cubicBezTo>
                    <a:pt x="499" y="4177"/>
                    <a:pt x="394" y="4513"/>
                    <a:pt x="317" y="4839"/>
                  </a:cubicBezTo>
                  <a:cubicBezTo>
                    <a:pt x="240" y="5166"/>
                    <a:pt x="183" y="5502"/>
                    <a:pt x="154" y="5828"/>
                  </a:cubicBezTo>
                  <a:cubicBezTo>
                    <a:pt x="0" y="7278"/>
                    <a:pt x="259" y="8737"/>
                    <a:pt x="893" y="10052"/>
                  </a:cubicBezTo>
                  <a:lnTo>
                    <a:pt x="1008" y="10292"/>
                  </a:lnTo>
                  <a:cubicBezTo>
                    <a:pt x="1114" y="10494"/>
                    <a:pt x="1239" y="10696"/>
                    <a:pt x="1373" y="10878"/>
                  </a:cubicBezTo>
                  <a:cubicBezTo>
                    <a:pt x="1373" y="10878"/>
                    <a:pt x="1373" y="10878"/>
                    <a:pt x="1373" y="10878"/>
                  </a:cubicBezTo>
                  <a:lnTo>
                    <a:pt x="1373" y="10878"/>
                  </a:lnTo>
                  <a:cubicBezTo>
                    <a:pt x="1767" y="10993"/>
                    <a:pt x="2525" y="11137"/>
                    <a:pt x="3783" y="11137"/>
                  </a:cubicBezTo>
                  <a:cubicBezTo>
                    <a:pt x="4964" y="11128"/>
                    <a:pt x="6145" y="11032"/>
                    <a:pt x="7306" y="10840"/>
                  </a:cubicBezTo>
                  <a:cubicBezTo>
                    <a:pt x="7143" y="10705"/>
                    <a:pt x="6980" y="10561"/>
                    <a:pt x="6826" y="10408"/>
                  </a:cubicBezTo>
                  <a:cubicBezTo>
                    <a:pt x="5809" y="10552"/>
                    <a:pt x="4791" y="10628"/>
                    <a:pt x="3764" y="10638"/>
                  </a:cubicBezTo>
                  <a:cubicBezTo>
                    <a:pt x="2208" y="10638"/>
                    <a:pt x="1373" y="10417"/>
                    <a:pt x="1027" y="10292"/>
                  </a:cubicBezTo>
                  <a:lnTo>
                    <a:pt x="903" y="10052"/>
                  </a:lnTo>
                  <a:lnTo>
                    <a:pt x="951" y="9966"/>
                  </a:lnTo>
                  <a:cubicBezTo>
                    <a:pt x="960" y="9976"/>
                    <a:pt x="1728" y="10369"/>
                    <a:pt x="3792" y="10369"/>
                  </a:cubicBezTo>
                  <a:cubicBezTo>
                    <a:pt x="4733" y="10360"/>
                    <a:pt x="5665" y="10292"/>
                    <a:pt x="6605" y="10168"/>
                  </a:cubicBezTo>
                  <a:cubicBezTo>
                    <a:pt x="5040" y="8478"/>
                    <a:pt x="4397" y="6001"/>
                    <a:pt x="4733" y="3687"/>
                  </a:cubicBezTo>
                  <a:lnTo>
                    <a:pt x="4733" y="3687"/>
                  </a:lnTo>
                  <a:cubicBezTo>
                    <a:pt x="3975" y="3774"/>
                    <a:pt x="3207" y="3822"/>
                    <a:pt x="2448" y="3822"/>
                  </a:cubicBezTo>
                  <a:cubicBezTo>
                    <a:pt x="2390" y="3823"/>
                    <a:pt x="2331" y="3823"/>
                    <a:pt x="2273" y="3823"/>
                  </a:cubicBezTo>
                  <a:cubicBezTo>
                    <a:pt x="1746" y="3823"/>
                    <a:pt x="1219" y="3784"/>
                    <a:pt x="701" y="3706"/>
                  </a:cubicBezTo>
                  <a:cubicBezTo>
                    <a:pt x="1169" y="2578"/>
                    <a:pt x="1940" y="1612"/>
                    <a:pt x="2912" y="905"/>
                  </a:cubicBezTo>
                  <a:close/>
                  <a:moveTo>
                    <a:pt x="1373" y="10878"/>
                  </a:moveTo>
                  <a:lnTo>
                    <a:pt x="1373" y="10878"/>
                  </a:lnTo>
                  <a:cubicBezTo>
                    <a:pt x="1440" y="10984"/>
                    <a:pt x="1517" y="11089"/>
                    <a:pt x="1594" y="11195"/>
                  </a:cubicBezTo>
                  <a:cubicBezTo>
                    <a:pt x="1738" y="11387"/>
                    <a:pt x="1901" y="11579"/>
                    <a:pt x="2074" y="11752"/>
                  </a:cubicBezTo>
                  <a:cubicBezTo>
                    <a:pt x="1815" y="11483"/>
                    <a:pt x="1584" y="11195"/>
                    <a:pt x="1373" y="10878"/>
                  </a:cubicBezTo>
                  <a:close/>
                  <a:moveTo>
                    <a:pt x="8199" y="11425"/>
                  </a:moveTo>
                  <a:lnTo>
                    <a:pt x="8122" y="11435"/>
                  </a:lnTo>
                  <a:cubicBezTo>
                    <a:pt x="6682" y="11694"/>
                    <a:pt x="5233" y="11838"/>
                    <a:pt x="3773" y="11857"/>
                  </a:cubicBezTo>
                  <a:cubicBezTo>
                    <a:pt x="3207" y="11857"/>
                    <a:pt x="2640" y="11829"/>
                    <a:pt x="2074" y="11752"/>
                  </a:cubicBezTo>
                  <a:lnTo>
                    <a:pt x="2074" y="11752"/>
                  </a:lnTo>
                  <a:cubicBezTo>
                    <a:pt x="2141" y="11829"/>
                    <a:pt x="2218" y="11896"/>
                    <a:pt x="2285" y="11963"/>
                  </a:cubicBezTo>
                  <a:cubicBezTo>
                    <a:pt x="3216" y="12856"/>
                    <a:pt x="4397" y="13432"/>
                    <a:pt x="5665" y="13643"/>
                  </a:cubicBezTo>
                  <a:cubicBezTo>
                    <a:pt x="6097" y="13710"/>
                    <a:pt x="6538" y="13749"/>
                    <a:pt x="6980" y="13749"/>
                  </a:cubicBezTo>
                  <a:cubicBezTo>
                    <a:pt x="7393" y="13749"/>
                    <a:pt x="7805" y="13720"/>
                    <a:pt x="8228" y="13662"/>
                  </a:cubicBezTo>
                  <a:cubicBezTo>
                    <a:pt x="9274" y="13528"/>
                    <a:pt x="10292" y="13192"/>
                    <a:pt x="11214" y="12664"/>
                  </a:cubicBezTo>
                  <a:cubicBezTo>
                    <a:pt x="11156" y="12501"/>
                    <a:pt x="11118" y="12328"/>
                    <a:pt x="11079" y="12145"/>
                  </a:cubicBezTo>
                  <a:cubicBezTo>
                    <a:pt x="10081" y="12136"/>
                    <a:pt x="9092" y="11886"/>
                    <a:pt x="8199" y="11425"/>
                  </a:cubicBezTo>
                  <a:close/>
                </a:path>
              </a:pathLst>
            </a:custGeom>
            <a:solidFill>
              <a:srgbClr val="7AA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65"/>
            <p:cNvSpPr/>
            <p:nvPr/>
          </p:nvSpPr>
          <p:spPr>
            <a:xfrm>
              <a:off x="5313200" y="3214625"/>
              <a:ext cx="170675" cy="25450"/>
            </a:xfrm>
            <a:custGeom>
              <a:avLst/>
              <a:gdLst/>
              <a:ahLst/>
              <a:cxnLst/>
              <a:rect l="l" t="t" r="r" b="b"/>
              <a:pathLst>
                <a:path w="6827" h="1018" extrusionOk="0">
                  <a:moveTo>
                    <a:pt x="5933" y="0"/>
                  </a:moveTo>
                  <a:cubicBezTo>
                    <a:pt x="4772" y="192"/>
                    <a:pt x="3591" y="288"/>
                    <a:pt x="2410" y="298"/>
                  </a:cubicBezTo>
                  <a:cubicBezTo>
                    <a:pt x="1152" y="298"/>
                    <a:pt x="394" y="154"/>
                    <a:pt x="0" y="38"/>
                  </a:cubicBezTo>
                  <a:lnTo>
                    <a:pt x="0" y="38"/>
                  </a:lnTo>
                  <a:cubicBezTo>
                    <a:pt x="211" y="355"/>
                    <a:pt x="442" y="643"/>
                    <a:pt x="701" y="912"/>
                  </a:cubicBezTo>
                  <a:cubicBezTo>
                    <a:pt x="1258" y="989"/>
                    <a:pt x="1834" y="1018"/>
                    <a:pt x="2400" y="1018"/>
                  </a:cubicBezTo>
                  <a:cubicBezTo>
                    <a:pt x="3860" y="999"/>
                    <a:pt x="5309" y="855"/>
                    <a:pt x="6749" y="595"/>
                  </a:cubicBezTo>
                  <a:lnTo>
                    <a:pt x="6826" y="586"/>
                  </a:lnTo>
                  <a:cubicBezTo>
                    <a:pt x="6519" y="422"/>
                    <a:pt x="6231" y="230"/>
                    <a:pt x="5952" y="19"/>
                  </a:cubicBezTo>
                  <a:lnTo>
                    <a:pt x="5933" y="0"/>
                  </a:ln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65"/>
            <p:cNvSpPr/>
            <p:nvPr/>
          </p:nvSpPr>
          <p:spPr>
            <a:xfrm>
              <a:off x="5301200" y="3192775"/>
              <a:ext cx="148100" cy="16825"/>
            </a:xfrm>
            <a:custGeom>
              <a:avLst/>
              <a:gdLst/>
              <a:ahLst/>
              <a:cxnLst/>
              <a:rect l="l" t="t" r="r" b="b"/>
              <a:pathLst>
                <a:path w="5924" h="673" extrusionOk="0">
                  <a:moveTo>
                    <a:pt x="38" y="0"/>
                  </a:moveTo>
                  <a:cubicBezTo>
                    <a:pt x="39" y="1"/>
                    <a:pt x="41" y="2"/>
                    <a:pt x="46" y="5"/>
                  </a:cubicBezTo>
                  <a:lnTo>
                    <a:pt x="46" y="5"/>
                  </a:lnTo>
                  <a:lnTo>
                    <a:pt x="48" y="0"/>
                  </a:lnTo>
                  <a:close/>
                  <a:moveTo>
                    <a:pt x="46" y="5"/>
                  </a:moveTo>
                  <a:lnTo>
                    <a:pt x="0" y="87"/>
                  </a:lnTo>
                  <a:lnTo>
                    <a:pt x="125" y="327"/>
                  </a:lnTo>
                  <a:cubicBezTo>
                    <a:pt x="470" y="452"/>
                    <a:pt x="1306" y="672"/>
                    <a:pt x="2861" y="672"/>
                  </a:cubicBezTo>
                  <a:cubicBezTo>
                    <a:pt x="3888" y="663"/>
                    <a:pt x="4906" y="586"/>
                    <a:pt x="5924" y="452"/>
                  </a:cubicBezTo>
                  <a:lnTo>
                    <a:pt x="5684" y="212"/>
                  </a:lnTo>
                  <a:cubicBezTo>
                    <a:pt x="4752" y="327"/>
                    <a:pt x="3811" y="394"/>
                    <a:pt x="2871" y="404"/>
                  </a:cubicBezTo>
                  <a:cubicBezTo>
                    <a:pt x="919" y="404"/>
                    <a:pt x="128" y="49"/>
                    <a:pt x="46" y="5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65"/>
            <p:cNvSpPr/>
            <p:nvPr/>
          </p:nvSpPr>
          <p:spPr>
            <a:xfrm>
              <a:off x="5296150" y="2931400"/>
              <a:ext cx="169000" cy="108025"/>
            </a:xfrm>
            <a:custGeom>
              <a:avLst/>
              <a:gdLst/>
              <a:ahLst/>
              <a:cxnLst/>
              <a:rect l="l" t="t" r="r" b="b"/>
              <a:pathLst>
                <a:path w="6760" h="4321" extrusionOk="0">
                  <a:moveTo>
                    <a:pt x="6759" y="0"/>
                  </a:moveTo>
                  <a:lnTo>
                    <a:pt x="6756" y="10"/>
                  </a:lnTo>
                  <a:lnTo>
                    <a:pt x="6756" y="10"/>
                  </a:lnTo>
                  <a:cubicBezTo>
                    <a:pt x="6757" y="10"/>
                    <a:pt x="6758" y="10"/>
                    <a:pt x="6759" y="10"/>
                  </a:cubicBezTo>
                  <a:lnTo>
                    <a:pt x="6759" y="0"/>
                  </a:lnTo>
                  <a:close/>
                  <a:moveTo>
                    <a:pt x="6756" y="10"/>
                  </a:moveTo>
                  <a:cubicBezTo>
                    <a:pt x="6459" y="20"/>
                    <a:pt x="6163" y="39"/>
                    <a:pt x="5857" y="68"/>
                  </a:cubicBezTo>
                  <a:lnTo>
                    <a:pt x="5828" y="68"/>
                  </a:lnTo>
                  <a:cubicBezTo>
                    <a:pt x="5665" y="346"/>
                    <a:pt x="5319" y="567"/>
                    <a:pt x="4782" y="624"/>
                  </a:cubicBezTo>
                  <a:cubicBezTo>
                    <a:pt x="4705" y="634"/>
                    <a:pt x="4628" y="644"/>
                    <a:pt x="4551" y="644"/>
                  </a:cubicBezTo>
                  <a:cubicBezTo>
                    <a:pt x="4340" y="644"/>
                    <a:pt x="4129" y="596"/>
                    <a:pt x="3946" y="500"/>
                  </a:cubicBezTo>
                  <a:cubicBezTo>
                    <a:pt x="2161" y="1105"/>
                    <a:pt x="720" y="2458"/>
                    <a:pt x="0" y="4205"/>
                  </a:cubicBezTo>
                  <a:cubicBezTo>
                    <a:pt x="576" y="4282"/>
                    <a:pt x="1162" y="4321"/>
                    <a:pt x="1748" y="4321"/>
                  </a:cubicBezTo>
                  <a:cubicBezTo>
                    <a:pt x="2516" y="4311"/>
                    <a:pt x="3274" y="4263"/>
                    <a:pt x="4042" y="4186"/>
                  </a:cubicBezTo>
                  <a:cubicBezTo>
                    <a:pt x="4071" y="3937"/>
                    <a:pt x="4119" y="3687"/>
                    <a:pt x="4177" y="3447"/>
                  </a:cubicBezTo>
                  <a:cubicBezTo>
                    <a:pt x="4301" y="2938"/>
                    <a:pt x="4474" y="2429"/>
                    <a:pt x="4820" y="2036"/>
                  </a:cubicBezTo>
                  <a:cubicBezTo>
                    <a:pt x="5473" y="1268"/>
                    <a:pt x="6231" y="951"/>
                    <a:pt x="6750" y="29"/>
                  </a:cubicBezTo>
                  <a:lnTo>
                    <a:pt x="6756" y="10"/>
                  </a:lnTo>
                  <a:close/>
                </a:path>
              </a:pathLst>
            </a:custGeom>
            <a:solidFill>
              <a:srgbClr val="96BB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65"/>
            <p:cNvSpPr/>
            <p:nvPr/>
          </p:nvSpPr>
          <p:spPr>
            <a:xfrm>
              <a:off x="5375675" y="2897625"/>
              <a:ext cx="72425" cy="50000"/>
            </a:xfrm>
            <a:custGeom>
              <a:avLst/>
              <a:gdLst/>
              <a:ahLst/>
              <a:cxnLst/>
              <a:rect l="l" t="t" r="r" b="b"/>
              <a:pathLst>
                <a:path w="2897" h="2000" extrusionOk="0">
                  <a:moveTo>
                    <a:pt x="1655" y="0"/>
                  </a:moveTo>
                  <a:cubicBezTo>
                    <a:pt x="1536" y="0"/>
                    <a:pt x="1409" y="15"/>
                    <a:pt x="1274" y="46"/>
                  </a:cubicBezTo>
                  <a:lnTo>
                    <a:pt x="1245" y="46"/>
                  </a:lnTo>
                  <a:cubicBezTo>
                    <a:pt x="59" y="338"/>
                    <a:pt x="0" y="1999"/>
                    <a:pt x="1373" y="1999"/>
                  </a:cubicBezTo>
                  <a:cubicBezTo>
                    <a:pt x="1445" y="1999"/>
                    <a:pt x="1521" y="1995"/>
                    <a:pt x="1601" y="1985"/>
                  </a:cubicBezTo>
                  <a:cubicBezTo>
                    <a:pt x="2580" y="1860"/>
                    <a:pt x="2897" y="1246"/>
                    <a:pt x="2743" y="727"/>
                  </a:cubicBezTo>
                  <a:cubicBezTo>
                    <a:pt x="2624" y="337"/>
                    <a:pt x="2234" y="0"/>
                    <a:pt x="1655" y="0"/>
                  </a:cubicBezTo>
                  <a:close/>
                </a:path>
              </a:pathLst>
            </a:custGeom>
            <a:solidFill>
              <a:srgbClr val="8ECB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65"/>
            <p:cNvSpPr/>
            <p:nvPr/>
          </p:nvSpPr>
          <p:spPr>
            <a:xfrm>
              <a:off x="5384475" y="2898750"/>
              <a:ext cx="60750" cy="48750"/>
            </a:xfrm>
            <a:custGeom>
              <a:avLst/>
              <a:gdLst/>
              <a:ahLst/>
              <a:cxnLst/>
              <a:rect l="l" t="t" r="r" b="b"/>
              <a:pathLst>
                <a:path w="2430" h="1950" extrusionOk="0">
                  <a:moveTo>
                    <a:pt x="893" y="1"/>
                  </a:moveTo>
                  <a:cubicBezTo>
                    <a:pt x="384" y="106"/>
                    <a:pt x="10" y="548"/>
                    <a:pt x="0" y="1066"/>
                  </a:cubicBezTo>
                  <a:cubicBezTo>
                    <a:pt x="0" y="1527"/>
                    <a:pt x="327" y="1950"/>
                    <a:pt x="1018" y="1950"/>
                  </a:cubicBezTo>
                  <a:cubicBezTo>
                    <a:pt x="1095" y="1950"/>
                    <a:pt x="1172" y="1950"/>
                    <a:pt x="1249" y="1940"/>
                  </a:cubicBezTo>
                  <a:cubicBezTo>
                    <a:pt x="2074" y="1834"/>
                    <a:pt x="2429" y="1383"/>
                    <a:pt x="2429" y="932"/>
                  </a:cubicBezTo>
                  <a:cubicBezTo>
                    <a:pt x="2429" y="846"/>
                    <a:pt x="2420" y="759"/>
                    <a:pt x="2391" y="682"/>
                  </a:cubicBezTo>
                  <a:cubicBezTo>
                    <a:pt x="2305" y="769"/>
                    <a:pt x="2237" y="874"/>
                    <a:pt x="2151" y="942"/>
                  </a:cubicBezTo>
                  <a:cubicBezTo>
                    <a:pt x="1959" y="1105"/>
                    <a:pt x="1700" y="1143"/>
                    <a:pt x="1441" y="1143"/>
                  </a:cubicBezTo>
                  <a:lnTo>
                    <a:pt x="1239" y="1143"/>
                  </a:lnTo>
                  <a:cubicBezTo>
                    <a:pt x="1114" y="1143"/>
                    <a:pt x="980" y="1114"/>
                    <a:pt x="874" y="1047"/>
                  </a:cubicBezTo>
                  <a:cubicBezTo>
                    <a:pt x="740" y="942"/>
                    <a:pt x="711" y="740"/>
                    <a:pt x="730" y="567"/>
                  </a:cubicBezTo>
                  <a:cubicBezTo>
                    <a:pt x="740" y="375"/>
                    <a:pt x="797" y="183"/>
                    <a:pt x="903" y="10"/>
                  </a:cubicBezTo>
                  <a:lnTo>
                    <a:pt x="893" y="1"/>
                  </a:lnTo>
                  <a:close/>
                </a:path>
              </a:pathLst>
            </a:custGeom>
            <a:solidFill>
              <a:srgbClr val="7AA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65"/>
            <p:cNvSpPr/>
            <p:nvPr/>
          </p:nvSpPr>
          <p:spPr>
            <a:xfrm>
              <a:off x="5191500" y="3146950"/>
              <a:ext cx="66575" cy="28825"/>
            </a:xfrm>
            <a:custGeom>
              <a:avLst/>
              <a:gdLst/>
              <a:ahLst/>
              <a:cxnLst/>
              <a:rect l="l" t="t" r="r" b="b"/>
              <a:pathLst>
                <a:path w="2663" h="1153" extrusionOk="0">
                  <a:moveTo>
                    <a:pt x="1919" y="0"/>
                  </a:moveTo>
                  <a:cubicBezTo>
                    <a:pt x="1868" y="0"/>
                    <a:pt x="1814" y="6"/>
                    <a:pt x="1758" y="19"/>
                  </a:cubicBezTo>
                  <a:cubicBezTo>
                    <a:pt x="769" y="230"/>
                    <a:pt x="1" y="249"/>
                    <a:pt x="20" y="758"/>
                  </a:cubicBezTo>
                  <a:cubicBezTo>
                    <a:pt x="31" y="1050"/>
                    <a:pt x="360" y="1152"/>
                    <a:pt x="800" y="1152"/>
                  </a:cubicBezTo>
                  <a:cubicBezTo>
                    <a:pt x="1128" y="1152"/>
                    <a:pt x="1517" y="1095"/>
                    <a:pt x="1882" y="1017"/>
                  </a:cubicBezTo>
                  <a:cubicBezTo>
                    <a:pt x="2662" y="840"/>
                    <a:pt x="2526" y="0"/>
                    <a:pt x="1919" y="0"/>
                  </a:cubicBezTo>
                  <a:close/>
                </a:path>
              </a:pathLst>
            </a:custGeom>
            <a:solidFill>
              <a:srgbClr val="CD8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65"/>
            <p:cNvSpPr/>
            <p:nvPr/>
          </p:nvSpPr>
          <p:spPr>
            <a:xfrm>
              <a:off x="5193675" y="3171000"/>
              <a:ext cx="66850" cy="28875"/>
            </a:xfrm>
            <a:custGeom>
              <a:avLst/>
              <a:gdLst/>
              <a:ahLst/>
              <a:cxnLst/>
              <a:rect l="l" t="t" r="r" b="b"/>
              <a:pathLst>
                <a:path w="2674" h="1155" extrusionOk="0">
                  <a:moveTo>
                    <a:pt x="1920" y="1"/>
                  </a:moveTo>
                  <a:cubicBezTo>
                    <a:pt x="1872" y="1"/>
                    <a:pt x="1820" y="6"/>
                    <a:pt x="1767" y="17"/>
                  </a:cubicBezTo>
                  <a:cubicBezTo>
                    <a:pt x="778" y="228"/>
                    <a:pt x="0" y="247"/>
                    <a:pt x="29" y="756"/>
                  </a:cubicBezTo>
                  <a:cubicBezTo>
                    <a:pt x="40" y="1049"/>
                    <a:pt x="369" y="1154"/>
                    <a:pt x="809" y="1154"/>
                  </a:cubicBezTo>
                  <a:cubicBezTo>
                    <a:pt x="1134" y="1154"/>
                    <a:pt x="1519" y="1097"/>
                    <a:pt x="1882" y="1015"/>
                  </a:cubicBezTo>
                  <a:cubicBezTo>
                    <a:pt x="2674" y="846"/>
                    <a:pt x="2534" y="1"/>
                    <a:pt x="1920" y="1"/>
                  </a:cubicBezTo>
                  <a:close/>
                </a:path>
              </a:pathLst>
            </a:custGeom>
            <a:solidFill>
              <a:srgbClr val="CD8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65"/>
            <p:cNvSpPr/>
            <p:nvPr/>
          </p:nvSpPr>
          <p:spPr>
            <a:xfrm>
              <a:off x="5202550" y="3196000"/>
              <a:ext cx="56975" cy="24600"/>
            </a:xfrm>
            <a:custGeom>
              <a:avLst/>
              <a:gdLst/>
              <a:ahLst/>
              <a:cxnLst/>
              <a:rect l="l" t="t" r="r" b="b"/>
              <a:pathLst>
                <a:path w="2279" h="984" extrusionOk="0">
                  <a:moveTo>
                    <a:pt x="1640" y="1"/>
                  </a:moveTo>
                  <a:cubicBezTo>
                    <a:pt x="1598" y="1"/>
                    <a:pt x="1554" y="5"/>
                    <a:pt x="1508" y="15"/>
                  </a:cubicBezTo>
                  <a:cubicBezTo>
                    <a:pt x="663" y="198"/>
                    <a:pt x="0" y="207"/>
                    <a:pt x="19" y="649"/>
                  </a:cubicBezTo>
                  <a:cubicBezTo>
                    <a:pt x="30" y="897"/>
                    <a:pt x="313" y="983"/>
                    <a:pt x="687" y="983"/>
                  </a:cubicBezTo>
                  <a:cubicBezTo>
                    <a:pt x="966" y="983"/>
                    <a:pt x="1296" y="935"/>
                    <a:pt x="1604" y="870"/>
                  </a:cubicBezTo>
                  <a:cubicBezTo>
                    <a:pt x="2279" y="719"/>
                    <a:pt x="2156" y="1"/>
                    <a:pt x="1640" y="1"/>
                  </a:cubicBezTo>
                  <a:close/>
                </a:path>
              </a:pathLst>
            </a:custGeom>
            <a:solidFill>
              <a:srgbClr val="CD8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65"/>
            <p:cNvSpPr/>
            <p:nvPr/>
          </p:nvSpPr>
          <p:spPr>
            <a:xfrm>
              <a:off x="5206150" y="3215025"/>
              <a:ext cx="49025" cy="21275"/>
            </a:xfrm>
            <a:custGeom>
              <a:avLst/>
              <a:gdLst/>
              <a:ahLst/>
              <a:cxnLst/>
              <a:rect l="l" t="t" r="r" b="b"/>
              <a:pathLst>
                <a:path w="1961" h="851" extrusionOk="0">
                  <a:moveTo>
                    <a:pt x="1412" y="0"/>
                  </a:moveTo>
                  <a:cubicBezTo>
                    <a:pt x="1376" y="0"/>
                    <a:pt x="1337" y="4"/>
                    <a:pt x="1296" y="13"/>
                  </a:cubicBezTo>
                  <a:cubicBezTo>
                    <a:pt x="567" y="166"/>
                    <a:pt x="0" y="186"/>
                    <a:pt x="19" y="560"/>
                  </a:cubicBezTo>
                  <a:cubicBezTo>
                    <a:pt x="25" y="775"/>
                    <a:pt x="268" y="851"/>
                    <a:pt x="592" y="851"/>
                  </a:cubicBezTo>
                  <a:cubicBezTo>
                    <a:pt x="832" y="851"/>
                    <a:pt x="1117" y="809"/>
                    <a:pt x="1383" y="752"/>
                  </a:cubicBezTo>
                  <a:cubicBezTo>
                    <a:pt x="1960" y="619"/>
                    <a:pt x="1863" y="0"/>
                    <a:pt x="1412" y="0"/>
                  </a:cubicBezTo>
                  <a:close/>
                </a:path>
              </a:pathLst>
            </a:custGeom>
            <a:solidFill>
              <a:srgbClr val="CD8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65"/>
            <p:cNvSpPr/>
            <p:nvPr/>
          </p:nvSpPr>
          <p:spPr>
            <a:xfrm>
              <a:off x="5722900" y="3193950"/>
              <a:ext cx="80850" cy="91850"/>
            </a:xfrm>
            <a:custGeom>
              <a:avLst/>
              <a:gdLst/>
              <a:ahLst/>
              <a:cxnLst/>
              <a:rect l="l" t="t" r="r" b="b"/>
              <a:pathLst>
                <a:path w="3234" h="3674" extrusionOk="0">
                  <a:moveTo>
                    <a:pt x="1624" y="1"/>
                  </a:moveTo>
                  <a:cubicBezTo>
                    <a:pt x="1303" y="1"/>
                    <a:pt x="975" y="119"/>
                    <a:pt x="711" y="366"/>
                  </a:cubicBezTo>
                  <a:cubicBezTo>
                    <a:pt x="663" y="405"/>
                    <a:pt x="615" y="462"/>
                    <a:pt x="567" y="510"/>
                  </a:cubicBezTo>
                  <a:cubicBezTo>
                    <a:pt x="567" y="510"/>
                    <a:pt x="471" y="923"/>
                    <a:pt x="720" y="971"/>
                  </a:cubicBezTo>
                  <a:cubicBezTo>
                    <a:pt x="749" y="933"/>
                    <a:pt x="797" y="894"/>
                    <a:pt x="835" y="856"/>
                  </a:cubicBezTo>
                  <a:cubicBezTo>
                    <a:pt x="960" y="743"/>
                    <a:pt x="1185" y="589"/>
                    <a:pt x="1456" y="589"/>
                  </a:cubicBezTo>
                  <a:cubicBezTo>
                    <a:pt x="1623" y="589"/>
                    <a:pt x="1807" y="647"/>
                    <a:pt x="1997" y="808"/>
                  </a:cubicBezTo>
                  <a:cubicBezTo>
                    <a:pt x="2400" y="1163"/>
                    <a:pt x="2247" y="2075"/>
                    <a:pt x="1680" y="2680"/>
                  </a:cubicBezTo>
                  <a:lnTo>
                    <a:pt x="1680" y="2690"/>
                  </a:lnTo>
                  <a:cubicBezTo>
                    <a:pt x="1345" y="3050"/>
                    <a:pt x="878" y="3249"/>
                    <a:pt x="394" y="3249"/>
                  </a:cubicBezTo>
                  <a:cubicBezTo>
                    <a:pt x="324" y="3249"/>
                    <a:pt x="253" y="3245"/>
                    <a:pt x="183" y="3237"/>
                  </a:cubicBezTo>
                  <a:lnTo>
                    <a:pt x="0" y="3621"/>
                  </a:lnTo>
                  <a:cubicBezTo>
                    <a:pt x="87" y="3640"/>
                    <a:pt x="163" y="3650"/>
                    <a:pt x="240" y="3659"/>
                  </a:cubicBezTo>
                  <a:lnTo>
                    <a:pt x="269" y="3659"/>
                  </a:lnTo>
                  <a:cubicBezTo>
                    <a:pt x="352" y="3667"/>
                    <a:pt x="451" y="3673"/>
                    <a:pt x="562" y="3673"/>
                  </a:cubicBezTo>
                  <a:cubicBezTo>
                    <a:pt x="1238" y="3673"/>
                    <a:pt x="2347" y="3450"/>
                    <a:pt x="2784" y="2123"/>
                  </a:cubicBezTo>
                  <a:cubicBezTo>
                    <a:pt x="3233" y="776"/>
                    <a:pt x="2450" y="1"/>
                    <a:pt x="1624" y="1"/>
                  </a:cubicBezTo>
                  <a:close/>
                </a:path>
              </a:pathLst>
            </a:custGeom>
            <a:solidFill>
              <a:srgbClr val="B0D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65"/>
            <p:cNvSpPr/>
            <p:nvPr/>
          </p:nvSpPr>
          <p:spPr>
            <a:xfrm>
              <a:off x="5552475" y="3194450"/>
              <a:ext cx="194200" cy="132825"/>
            </a:xfrm>
            <a:custGeom>
              <a:avLst/>
              <a:gdLst/>
              <a:ahLst/>
              <a:cxnLst/>
              <a:rect l="l" t="t" r="r" b="b"/>
              <a:pathLst>
                <a:path w="7768" h="5313" extrusionOk="0">
                  <a:moveTo>
                    <a:pt x="7412" y="1"/>
                  </a:moveTo>
                  <a:lnTo>
                    <a:pt x="6673" y="97"/>
                  </a:lnTo>
                  <a:lnTo>
                    <a:pt x="2411" y="634"/>
                  </a:lnTo>
                  <a:lnTo>
                    <a:pt x="817" y="836"/>
                  </a:lnTo>
                  <a:lnTo>
                    <a:pt x="68" y="932"/>
                  </a:lnTo>
                  <a:cubicBezTo>
                    <a:pt x="1" y="1863"/>
                    <a:pt x="222" y="2794"/>
                    <a:pt x="692" y="3601"/>
                  </a:cubicBezTo>
                  <a:lnTo>
                    <a:pt x="817" y="3783"/>
                  </a:lnTo>
                  <a:cubicBezTo>
                    <a:pt x="894" y="3908"/>
                    <a:pt x="980" y="4014"/>
                    <a:pt x="1066" y="4119"/>
                  </a:cubicBezTo>
                  <a:cubicBezTo>
                    <a:pt x="1182" y="4254"/>
                    <a:pt x="1306" y="4388"/>
                    <a:pt x="1441" y="4503"/>
                  </a:cubicBezTo>
                  <a:cubicBezTo>
                    <a:pt x="1470" y="4532"/>
                    <a:pt x="1508" y="4561"/>
                    <a:pt x="1537" y="4580"/>
                  </a:cubicBezTo>
                  <a:cubicBezTo>
                    <a:pt x="2094" y="5041"/>
                    <a:pt x="2775" y="5290"/>
                    <a:pt x="3495" y="5310"/>
                  </a:cubicBezTo>
                  <a:cubicBezTo>
                    <a:pt x="3553" y="5312"/>
                    <a:pt x="3610" y="5313"/>
                    <a:pt x="3667" y="5313"/>
                  </a:cubicBezTo>
                  <a:cubicBezTo>
                    <a:pt x="4119" y="5313"/>
                    <a:pt x="4569" y="5247"/>
                    <a:pt x="5012" y="5127"/>
                  </a:cubicBezTo>
                  <a:cubicBezTo>
                    <a:pt x="5771" y="4935"/>
                    <a:pt x="6452" y="4484"/>
                    <a:pt x="6932" y="3850"/>
                  </a:cubicBezTo>
                  <a:cubicBezTo>
                    <a:pt x="6980" y="3783"/>
                    <a:pt x="7038" y="3706"/>
                    <a:pt x="7086" y="3630"/>
                  </a:cubicBezTo>
                  <a:lnTo>
                    <a:pt x="7096" y="3610"/>
                  </a:lnTo>
                  <a:cubicBezTo>
                    <a:pt x="7115" y="3601"/>
                    <a:pt x="7124" y="3582"/>
                    <a:pt x="7134" y="3572"/>
                  </a:cubicBezTo>
                  <a:cubicBezTo>
                    <a:pt x="7201" y="3457"/>
                    <a:pt x="7259" y="3342"/>
                    <a:pt x="7316" y="3217"/>
                  </a:cubicBezTo>
                  <a:cubicBezTo>
                    <a:pt x="7364" y="3121"/>
                    <a:pt x="7412" y="3025"/>
                    <a:pt x="7451" y="2919"/>
                  </a:cubicBezTo>
                  <a:cubicBezTo>
                    <a:pt x="7489" y="2823"/>
                    <a:pt x="7528" y="2718"/>
                    <a:pt x="7556" y="2622"/>
                  </a:cubicBezTo>
                  <a:cubicBezTo>
                    <a:pt x="7585" y="2535"/>
                    <a:pt x="7604" y="2458"/>
                    <a:pt x="7624" y="2372"/>
                  </a:cubicBezTo>
                  <a:cubicBezTo>
                    <a:pt x="7768" y="1700"/>
                    <a:pt x="7739" y="989"/>
                    <a:pt x="7528" y="337"/>
                  </a:cubicBezTo>
                  <a:cubicBezTo>
                    <a:pt x="7489" y="221"/>
                    <a:pt x="7451" y="116"/>
                    <a:pt x="7412" y="1"/>
                  </a:cubicBezTo>
                  <a:close/>
                </a:path>
              </a:pathLst>
            </a:custGeom>
            <a:solidFill>
              <a:srgbClr val="8ECB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65"/>
            <p:cNvSpPr/>
            <p:nvPr/>
          </p:nvSpPr>
          <p:spPr>
            <a:xfrm>
              <a:off x="5579125" y="3267425"/>
              <a:ext cx="159625" cy="42025"/>
            </a:xfrm>
            <a:custGeom>
              <a:avLst/>
              <a:gdLst/>
              <a:ahLst/>
              <a:cxnLst/>
              <a:rect l="l" t="t" r="r" b="b"/>
              <a:pathLst>
                <a:path w="6385" h="1681" extrusionOk="0">
                  <a:moveTo>
                    <a:pt x="6385" y="0"/>
                  </a:moveTo>
                  <a:cubicBezTo>
                    <a:pt x="6383" y="4"/>
                    <a:pt x="6382" y="8"/>
                    <a:pt x="6380" y="12"/>
                  </a:cubicBezTo>
                  <a:lnTo>
                    <a:pt x="6380" y="12"/>
                  </a:lnTo>
                  <a:cubicBezTo>
                    <a:pt x="6382" y="12"/>
                    <a:pt x="6383" y="11"/>
                    <a:pt x="6385" y="10"/>
                  </a:cubicBezTo>
                  <a:lnTo>
                    <a:pt x="6385" y="0"/>
                  </a:lnTo>
                  <a:close/>
                  <a:moveTo>
                    <a:pt x="6380" y="12"/>
                  </a:moveTo>
                  <a:cubicBezTo>
                    <a:pt x="5833" y="338"/>
                    <a:pt x="4931" y="750"/>
                    <a:pt x="3533" y="989"/>
                  </a:cubicBezTo>
                  <a:cubicBezTo>
                    <a:pt x="3274" y="1037"/>
                    <a:pt x="2986" y="1075"/>
                    <a:pt x="2679" y="1114"/>
                  </a:cubicBezTo>
                  <a:cubicBezTo>
                    <a:pt x="2043" y="1190"/>
                    <a:pt x="1397" y="1226"/>
                    <a:pt x="752" y="1226"/>
                  </a:cubicBezTo>
                  <a:cubicBezTo>
                    <a:pt x="501" y="1226"/>
                    <a:pt x="251" y="1221"/>
                    <a:pt x="0" y="1210"/>
                  </a:cubicBezTo>
                  <a:lnTo>
                    <a:pt x="0" y="1210"/>
                  </a:lnTo>
                  <a:cubicBezTo>
                    <a:pt x="116" y="1344"/>
                    <a:pt x="240" y="1479"/>
                    <a:pt x="375" y="1594"/>
                  </a:cubicBezTo>
                  <a:cubicBezTo>
                    <a:pt x="404" y="1623"/>
                    <a:pt x="432" y="1651"/>
                    <a:pt x="471" y="1680"/>
                  </a:cubicBezTo>
                  <a:lnTo>
                    <a:pt x="701" y="1680"/>
                  </a:lnTo>
                  <a:cubicBezTo>
                    <a:pt x="1383" y="1671"/>
                    <a:pt x="2055" y="1632"/>
                    <a:pt x="2737" y="1555"/>
                  </a:cubicBezTo>
                  <a:cubicBezTo>
                    <a:pt x="3351" y="1488"/>
                    <a:pt x="3956" y="1373"/>
                    <a:pt x="4551" y="1210"/>
                  </a:cubicBezTo>
                  <a:cubicBezTo>
                    <a:pt x="5050" y="1095"/>
                    <a:pt x="5530" y="922"/>
                    <a:pt x="5991" y="711"/>
                  </a:cubicBezTo>
                  <a:cubicBezTo>
                    <a:pt x="6010" y="711"/>
                    <a:pt x="6020" y="701"/>
                    <a:pt x="6030" y="691"/>
                  </a:cubicBezTo>
                  <a:cubicBezTo>
                    <a:pt x="6049" y="682"/>
                    <a:pt x="6058" y="663"/>
                    <a:pt x="6068" y="643"/>
                  </a:cubicBezTo>
                  <a:cubicBezTo>
                    <a:pt x="6135" y="538"/>
                    <a:pt x="6193" y="423"/>
                    <a:pt x="6250" y="298"/>
                  </a:cubicBezTo>
                  <a:cubicBezTo>
                    <a:pt x="6297" y="206"/>
                    <a:pt x="6343" y="113"/>
                    <a:pt x="638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65"/>
            <p:cNvSpPr/>
            <p:nvPr/>
          </p:nvSpPr>
          <p:spPr>
            <a:xfrm>
              <a:off x="5569775" y="3253725"/>
              <a:ext cx="173300" cy="36525"/>
            </a:xfrm>
            <a:custGeom>
              <a:avLst/>
              <a:gdLst/>
              <a:ahLst/>
              <a:cxnLst/>
              <a:rect l="l" t="t" r="r" b="b"/>
              <a:pathLst>
                <a:path w="6932" h="1461" extrusionOk="0">
                  <a:moveTo>
                    <a:pt x="6932" y="1"/>
                  </a:moveTo>
                  <a:cubicBezTo>
                    <a:pt x="6298" y="395"/>
                    <a:pt x="5146" y="913"/>
                    <a:pt x="3274" y="1143"/>
                  </a:cubicBezTo>
                  <a:lnTo>
                    <a:pt x="3120" y="1163"/>
                  </a:lnTo>
                  <a:cubicBezTo>
                    <a:pt x="2500" y="1243"/>
                    <a:pt x="1876" y="1282"/>
                    <a:pt x="1253" y="1282"/>
                  </a:cubicBezTo>
                  <a:cubicBezTo>
                    <a:pt x="835" y="1282"/>
                    <a:pt x="417" y="1265"/>
                    <a:pt x="0" y="1230"/>
                  </a:cubicBezTo>
                  <a:lnTo>
                    <a:pt x="0" y="1230"/>
                  </a:lnTo>
                  <a:lnTo>
                    <a:pt x="125" y="1412"/>
                  </a:lnTo>
                  <a:cubicBezTo>
                    <a:pt x="403" y="1441"/>
                    <a:pt x="730" y="1460"/>
                    <a:pt x="1104" y="1460"/>
                  </a:cubicBezTo>
                  <a:cubicBezTo>
                    <a:pt x="1776" y="1451"/>
                    <a:pt x="2458" y="1412"/>
                    <a:pt x="3130" y="1335"/>
                  </a:cubicBezTo>
                  <a:lnTo>
                    <a:pt x="3485" y="1297"/>
                  </a:lnTo>
                  <a:cubicBezTo>
                    <a:pt x="5136" y="1067"/>
                    <a:pt x="6202" y="625"/>
                    <a:pt x="6864" y="251"/>
                  </a:cubicBezTo>
                  <a:cubicBezTo>
                    <a:pt x="6893" y="164"/>
                    <a:pt x="6912" y="87"/>
                    <a:pt x="69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65"/>
            <p:cNvSpPr/>
            <p:nvPr/>
          </p:nvSpPr>
          <p:spPr>
            <a:xfrm>
              <a:off x="5553200" y="3186750"/>
              <a:ext cx="185550" cy="38875"/>
            </a:xfrm>
            <a:custGeom>
              <a:avLst/>
              <a:gdLst/>
              <a:ahLst/>
              <a:cxnLst/>
              <a:rect l="l" t="t" r="r" b="b"/>
              <a:pathLst>
                <a:path w="7422" h="1555" extrusionOk="0">
                  <a:moveTo>
                    <a:pt x="5821" y="1"/>
                  </a:moveTo>
                  <a:cubicBezTo>
                    <a:pt x="5202" y="1"/>
                    <a:pt x="4444" y="51"/>
                    <a:pt x="3630" y="155"/>
                  </a:cubicBezTo>
                  <a:cubicBezTo>
                    <a:pt x="3150" y="213"/>
                    <a:pt x="2689" y="289"/>
                    <a:pt x="2276" y="366"/>
                  </a:cubicBezTo>
                  <a:cubicBezTo>
                    <a:pt x="932" y="635"/>
                    <a:pt x="1" y="971"/>
                    <a:pt x="29" y="1240"/>
                  </a:cubicBezTo>
                  <a:cubicBezTo>
                    <a:pt x="58" y="1448"/>
                    <a:pt x="646" y="1554"/>
                    <a:pt x="1536" y="1554"/>
                  </a:cubicBezTo>
                  <a:cubicBezTo>
                    <a:pt x="1835" y="1554"/>
                    <a:pt x="2168" y="1542"/>
                    <a:pt x="2526" y="1518"/>
                  </a:cubicBezTo>
                  <a:cubicBezTo>
                    <a:pt x="2919" y="1499"/>
                    <a:pt x="3342" y="1461"/>
                    <a:pt x="3783" y="1403"/>
                  </a:cubicBezTo>
                  <a:cubicBezTo>
                    <a:pt x="5828" y="1153"/>
                    <a:pt x="7422" y="664"/>
                    <a:pt x="7383" y="309"/>
                  </a:cubicBezTo>
                  <a:lnTo>
                    <a:pt x="7383" y="309"/>
                  </a:lnTo>
                  <a:lnTo>
                    <a:pt x="7383" y="318"/>
                  </a:lnTo>
                  <a:cubicBezTo>
                    <a:pt x="7355" y="111"/>
                    <a:pt x="6742" y="1"/>
                    <a:pt x="5821" y="1"/>
                  </a:cubicBezTo>
                  <a:close/>
                </a:path>
              </a:pathLst>
            </a:custGeom>
            <a:solidFill>
              <a:srgbClr val="B0D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65"/>
            <p:cNvSpPr/>
            <p:nvPr/>
          </p:nvSpPr>
          <p:spPr>
            <a:xfrm>
              <a:off x="5570250" y="3191050"/>
              <a:ext cx="150975" cy="26375"/>
            </a:xfrm>
            <a:custGeom>
              <a:avLst/>
              <a:gdLst/>
              <a:ahLst/>
              <a:cxnLst/>
              <a:rect l="l" t="t" r="r" b="b"/>
              <a:pathLst>
                <a:path w="6039" h="1055" extrusionOk="0">
                  <a:moveTo>
                    <a:pt x="5124" y="1"/>
                  </a:moveTo>
                  <a:cubicBezTo>
                    <a:pt x="4573" y="1"/>
                    <a:pt x="3812" y="54"/>
                    <a:pt x="2976" y="156"/>
                  </a:cubicBezTo>
                  <a:cubicBezTo>
                    <a:pt x="1316" y="367"/>
                    <a:pt x="0" y="703"/>
                    <a:pt x="29" y="905"/>
                  </a:cubicBezTo>
                  <a:cubicBezTo>
                    <a:pt x="39" y="1004"/>
                    <a:pt x="376" y="1055"/>
                    <a:pt x="915" y="1055"/>
                  </a:cubicBezTo>
                  <a:cubicBezTo>
                    <a:pt x="1466" y="1055"/>
                    <a:pt x="2228" y="1002"/>
                    <a:pt x="3063" y="895"/>
                  </a:cubicBezTo>
                  <a:cubicBezTo>
                    <a:pt x="4724" y="693"/>
                    <a:pt x="6039" y="357"/>
                    <a:pt x="6010" y="156"/>
                  </a:cubicBezTo>
                  <a:cubicBezTo>
                    <a:pt x="6001" y="51"/>
                    <a:pt x="5663" y="1"/>
                    <a:pt x="5124" y="1"/>
                  </a:cubicBezTo>
                  <a:close/>
                </a:path>
              </a:pathLst>
            </a:custGeom>
            <a:solidFill>
              <a:srgbClr val="7DB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65"/>
            <p:cNvSpPr/>
            <p:nvPr/>
          </p:nvSpPr>
          <p:spPr>
            <a:xfrm>
              <a:off x="5553675" y="3217725"/>
              <a:ext cx="171875" cy="109725"/>
            </a:xfrm>
            <a:custGeom>
              <a:avLst/>
              <a:gdLst/>
              <a:ahLst/>
              <a:cxnLst/>
              <a:rect l="l" t="t" r="r" b="b"/>
              <a:pathLst>
                <a:path w="6875" h="4389" extrusionOk="0">
                  <a:moveTo>
                    <a:pt x="10" y="1"/>
                  </a:moveTo>
                  <a:cubicBezTo>
                    <a:pt x="10" y="1"/>
                    <a:pt x="1" y="106"/>
                    <a:pt x="1" y="298"/>
                  </a:cubicBezTo>
                  <a:cubicBezTo>
                    <a:pt x="1" y="1134"/>
                    <a:pt x="222" y="1950"/>
                    <a:pt x="644" y="2679"/>
                  </a:cubicBezTo>
                  <a:cubicBezTo>
                    <a:pt x="1018" y="2718"/>
                    <a:pt x="1393" y="2727"/>
                    <a:pt x="1758" y="2727"/>
                  </a:cubicBezTo>
                  <a:cubicBezTo>
                    <a:pt x="2430" y="2727"/>
                    <a:pt x="3092" y="2689"/>
                    <a:pt x="3755" y="2612"/>
                  </a:cubicBezTo>
                  <a:lnTo>
                    <a:pt x="3918" y="2593"/>
                  </a:lnTo>
                  <a:cubicBezTo>
                    <a:pt x="3678" y="2411"/>
                    <a:pt x="3476" y="2199"/>
                    <a:pt x="3294" y="1959"/>
                  </a:cubicBezTo>
                  <a:cubicBezTo>
                    <a:pt x="2929" y="1460"/>
                    <a:pt x="2660" y="884"/>
                    <a:pt x="2507" y="279"/>
                  </a:cubicBezTo>
                  <a:cubicBezTo>
                    <a:pt x="2161" y="308"/>
                    <a:pt x="1835" y="318"/>
                    <a:pt x="1537" y="318"/>
                  </a:cubicBezTo>
                  <a:cubicBezTo>
                    <a:pt x="634" y="318"/>
                    <a:pt x="39" y="212"/>
                    <a:pt x="10" y="1"/>
                  </a:cubicBezTo>
                  <a:close/>
                  <a:moveTo>
                    <a:pt x="4119" y="2737"/>
                  </a:moveTo>
                  <a:lnTo>
                    <a:pt x="3774" y="2785"/>
                  </a:lnTo>
                  <a:cubicBezTo>
                    <a:pt x="3102" y="2852"/>
                    <a:pt x="2420" y="2900"/>
                    <a:pt x="1748" y="2900"/>
                  </a:cubicBezTo>
                  <a:cubicBezTo>
                    <a:pt x="1374" y="2900"/>
                    <a:pt x="1047" y="2891"/>
                    <a:pt x="769" y="2862"/>
                  </a:cubicBezTo>
                  <a:lnTo>
                    <a:pt x="769" y="2862"/>
                  </a:lnTo>
                  <a:cubicBezTo>
                    <a:pt x="846" y="2977"/>
                    <a:pt x="932" y="3092"/>
                    <a:pt x="1018" y="3198"/>
                  </a:cubicBezTo>
                  <a:cubicBezTo>
                    <a:pt x="1230" y="3207"/>
                    <a:pt x="1470" y="3217"/>
                    <a:pt x="1729" y="3217"/>
                  </a:cubicBezTo>
                  <a:cubicBezTo>
                    <a:pt x="2391" y="3207"/>
                    <a:pt x="3044" y="3169"/>
                    <a:pt x="3707" y="3092"/>
                  </a:cubicBezTo>
                  <a:cubicBezTo>
                    <a:pt x="4004" y="3054"/>
                    <a:pt x="4292" y="3015"/>
                    <a:pt x="4551" y="2977"/>
                  </a:cubicBezTo>
                  <a:cubicBezTo>
                    <a:pt x="4407" y="2900"/>
                    <a:pt x="4263" y="2823"/>
                    <a:pt x="4119" y="2737"/>
                  </a:cubicBezTo>
                  <a:close/>
                  <a:moveTo>
                    <a:pt x="6875" y="2929"/>
                  </a:moveTo>
                  <a:lnTo>
                    <a:pt x="6875" y="2929"/>
                  </a:lnTo>
                  <a:cubicBezTo>
                    <a:pt x="6702" y="2948"/>
                    <a:pt x="6548" y="2987"/>
                    <a:pt x="6395" y="3063"/>
                  </a:cubicBezTo>
                  <a:cubicBezTo>
                    <a:pt x="6164" y="3159"/>
                    <a:pt x="5905" y="3207"/>
                    <a:pt x="5656" y="3207"/>
                  </a:cubicBezTo>
                  <a:lnTo>
                    <a:pt x="5569" y="3207"/>
                  </a:lnTo>
                  <a:cubicBezTo>
                    <a:pt x="4974" y="3361"/>
                    <a:pt x="4359" y="3476"/>
                    <a:pt x="3755" y="3543"/>
                  </a:cubicBezTo>
                  <a:cubicBezTo>
                    <a:pt x="3073" y="3620"/>
                    <a:pt x="2401" y="3659"/>
                    <a:pt x="1719" y="3668"/>
                  </a:cubicBezTo>
                  <a:lnTo>
                    <a:pt x="1489" y="3668"/>
                  </a:lnTo>
                  <a:cubicBezTo>
                    <a:pt x="2036" y="4119"/>
                    <a:pt x="2727" y="4369"/>
                    <a:pt x="3438" y="4388"/>
                  </a:cubicBezTo>
                  <a:lnTo>
                    <a:pt x="3582" y="4388"/>
                  </a:lnTo>
                  <a:cubicBezTo>
                    <a:pt x="4043" y="4388"/>
                    <a:pt x="4503" y="4331"/>
                    <a:pt x="4955" y="4206"/>
                  </a:cubicBezTo>
                  <a:cubicBezTo>
                    <a:pt x="5723" y="4014"/>
                    <a:pt x="6404" y="3563"/>
                    <a:pt x="6875" y="2929"/>
                  </a:cubicBezTo>
                  <a:close/>
                </a:path>
              </a:pathLst>
            </a:custGeom>
            <a:solidFill>
              <a:srgbClr val="7AA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65"/>
            <p:cNvSpPr/>
            <p:nvPr/>
          </p:nvSpPr>
          <p:spPr>
            <a:xfrm>
              <a:off x="5579375" y="3291650"/>
              <a:ext cx="113550" cy="17550"/>
            </a:xfrm>
            <a:custGeom>
              <a:avLst/>
              <a:gdLst/>
              <a:ahLst/>
              <a:cxnLst/>
              <a:rect l="l" t="t" r="r" b="b"/>
              <a:pathLst>
                <a:path w="4542" h="702" extrusionOk="0">
                  <a:moveTo>
                    <a:pt x="3533" y="1"/>
                  </a:moveTo>
                  <a:lnTo>
                    <a:pt x="3533" y="10"/>
                  </a:lnTo>
                  <a:cubicBezTo>
                    <a:pt x="3264" y="58"/>
                    <a:pt x="2986" y="97"/>
                    <a:pt x="2679" y="135"/>
                  </a:cubicBezTo>
                  <a:cubicBezTo>
                    <a:pt x="2016" y="212"/>
                    <a:pt x="1363" y="250"/>
                    <a:pt x="701" y="250"/>
                  </a:cubicBezTo>
                  <a:cubicBezTo>
                    <a:pt x="442" y="250"/>
                    <a:pt x="211" y="241"/>
                    <a:pt x="0" y="231"/>
                  </a:cubicBezTo>
                  <a:lnTo>
                    <a:pt x="0" y="231"/>
                  </a:lnTo>
                  <a:cubicBezTo>
                    <a:pt x="106" y="366"/>
                    <a:pt x="230" y="500"/>
                    <a:pt x="365" y="615"/>
                  </a:cubicBezTo>
                  <a:cubicBezTo>
                    <a:pt x="394" y="644"/>
                    <a:pt x="432" y="673"/>
                    <a:pt x="461" y="702"/>
                  </a:cubicBezTo>
                  <a:lnTo>
                    <a:pt x="701" y="702"/>
                  </a:lnTo>
                  <a:cubicBezTo>
                    <a:pt x="1373" y="692"/>
                    <a:pt x="2055" y="654"/>
                    <a:pt x="2727" y="577"/>
                  </a:cubicBezTo>
                  <a:cubicBezTo>
                    <a:pt x="3341" y="510"/>
                    <a:pt x="3946" y="404"/>
                    <a:pt x="4541" y="241"/>
                  </a:cubicBezTo>
                  <a:cubicBezTo>
                    <a:pt x="4196" y="231"/>
                    <a:pt x="3850" y="154"/>
                    <a:pt x="3533" y="1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65"/>
            <p:cNvSpPr/>
            <p:nvPr/>
          </p:nvSpPr>
          <p:spPr>
            <a:xfrm>
              <a:off x="5569775" y="3282300"/>
              <a:ext cx="86900" cy="7700"/>
            </a:xfrm>
            <a:custGeom>
              <a:avLst/>
              <a:gdLst/>
              <a:ahLst/>
              <a:cxnLst/>
              <a:rect l="l" t="t" r="r" b="b"/>
              <a:pathLst>
                <a:path w="3476" h="308" extrusionOk="0">
                  <a:moveTo>
                    <a:pt x="3274" y="0"/>
                  </a:moveTo>
                  <a:lnTo>
                    <a:pt x="3111" y="20"/>
                  </a:lnTo>
                  <a:cubicBezTo>
                    <a:pt x="2448" y="96"/>
                    <a:pt x="1786" y="135"/>
                    <a:pt x="1123" y="144"/>
                  </a:cubicBezTo>
                  <a:cubicBezTo>
                    <a:pt x="749" y="144"/>
                    <a:pt x="374" y="125"/>
                    <a:pt x="0" y="87"/>
                  </a:cubicBezTo>
                  <a:lnTo>
                    <a:pt x="0" y="87"/>
                  </a:lnTo>
                  <a:lnTo>
                    <a:pt x="125" y="269"/>
                  </a:lnTo>
                  <a:cubicBezTo>
                    <a:pt x="403" y="298"/>
                    <a:pt x="720" y="308"/>
                    <a:pt x="1104" y="308"/>
                  </a:cubicBezTo>
                  <a:cubicBezTo>
                    <a:pt x="1776" y="308"/>
                    <a:pt x="2458" y="269"/>
                    <a:pt x="3130" y="192"/>
                  </a:cubicBezTo>
                  <a:lnTo>
                    <a:pt x="3475" y="144"/>
                  </a:lnTo>
                  <a:cubicBezTo>
                    <a:pt x="3408" y="106"/>
                    <a:pt x="3341" y="58"/>
                    <a:pt x="3274" y="0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65"/>
            <p:cNvSpPr/>
            <p:nvPr/>
          </p:nvSpPr>
          <p:spPr>
            <a:xfrm>
              <a:off x="5553925" y="3195900"/>
              <a:ext cx="62425" cy="29775"/>
            </a:xfrm>
            <a:custGeom>
              <a:avLst/>
              <a:gdLst/>
              <a:ahLst/>
              <a:cxnLst/>
              <a:rect l="l" t="t" r="r" b="b"/>
              <a:pathLst>
                <a:path w="2497" h="1191" extrusionOk="0">
                  <a:moveTo>
                    <a:pt x="2247" y="0"/>
                  </a:moveTo>
                  <a:cubicBezTo>
                    <a:pt x="932" y="259"/>
                    <a:pt x="0" y="595"/>
                    <a:pt x="10" y="864"/>
                  </a:cubicBezTo>
                  <a:lnTo>
                    <a:pt x="10" y="874"/>
                  </a:lnTo>
                  <a:cubicBezTo>
                    <a:pt x="29" y="1075"/>
                    <a:pt x="624" y="1191"/>
                    <a:pt x="1527" y="1191"/>
                  </a:cubicBezTo>
                  <a:cubicBezTo>
                    <a:pt x="1825" y="1191"/>
                    <a:pt x="2151" y="1181"/>
                    <a:pt x="2497" y="1152"/>
                  </a:cubicBezTo>
                  <a:cubicBezTo>
                    <a:pt x="2487" y="1085"/>
                    <a:pt x="2468" y="1018"/>
                    <a:pt x="2449" y="960"/>
                  </a:cubicBezTo>
                  <a:cubicBezTo>
                    <a:pt x="2439" y="922"/>
                    <a:pt x="2429" y="874"/>
                    <a:pt x="2420" y="835"/>
                  </a:cubicBezTo>
                  <a:cubicBezTo>
                    <a:pt x="2093" y="855"/>
                    <a:pt x="1815" y="864"/>
                    <a:pt x="1565" y="864"/>
                  </a:cubicBezTo>
                  <a:cubicBezTo>
                    <a:pt x="1028" y="864"/>
                    <a:pt x="692" y="816"/>
                    <a:pt x="672" y="720"/>
                  </a:cubicBezTo>
                  <a:cubicBezTo>
                    <a:pt x="663" y="576"/>
                    <a:pt x="1306" y="365"/>
                    <a:pt x="2257" y="183"/>
                  </a:cubicBezTo>
                  <a:cubicBezTo>
                    <a:pt x="2247" y="125"/>
                    <a:pt x="2247" y="67"/>
                    <a:pt x="2247" y="10"/>
                  </a:cubicBezTo>
                  <a:lnTo>
                    <a:pt x="2247" y="0"/>
                  </a:lnTo>
                  <a:close/>
                </a:path>
              </a:pathLst>
            </a:custGeom>
            <a:solidFill>
              <a:srgbClr val="96BB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65"/>
            <p:cNvSpPr/>
            <p:nvPr/>
          </p:nvSpPr>
          <p:spPr>
            <a:xfrm>
              <a:off x="5570475" y="3200450"/>
              <a:ext cx="43950" cy="17075"/>
            </a:xfrm>
            <a:custGeom>
              <a:avLst/>
              <a:gdLst/>
              <a:ahLst/>
              <a:cxnLst/>
              <a:rect l="l" t="t" r="r" b="b"/>
              <a:pathLst>
                <a:path w="1758" h="683" extrusionOk="0">
                  <a:moveTo>
                    <a:pt x="1604" y="1"/>
                  </a:moveTo>
                  <a:cubicBezTo>
                    <a:pt x="644" y="183"/>
                    <a:pt x="1" y="385"/>
                    <a:pt x="20" y="529"/>
                  </a:cubicBezTo>
                  <a:cubicBezTo>
                    <a:pt x="30" y="634"/>
                    <a:pt x="366" y="682"/>
                    <a:pt x="903" y="682"/>
                  </a:cubicBezTo>
                  <a:cubicBezTo>
                    <a:pt x="1143" y="682"/>
                    <a:pt x="1441" y="673"/>
                    <a:pt x="1758" y="653"/>
                  </a:cubicBezTo>
                  <a:cubicBezTo>
                    <a:pt x="1739" y="567"/>
                    <a:pt x="1710" y="481"/>
                    <a:pt x="1691" y="404"/>
                  </a:cubicBezTo>
                  <a:cubicBezTo>
                    <a:pt x="1652" y="269"/>
                    <a:pt x="1623" y="135"/>
                    <a:pt x="1604" y="1"/>
                  </a:cubicBezTo>
                  <a:close/>
                </a:path>
              </a:pathLst>
            </a:custGeom>
            <a:solidFill>
              <a:srgbClr val="6BA3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65"/>
            <p:cNvSpPr/>
            <p:nvPr/>
          </p:nvSpPr>
          <p:spPr>
            <a:xfrm>
              <a:off x="6990150" y="3030275"/>
              <a:ext cx="263100" cy="730400"/>
            </a:xfrm>
            <a:custGeom>
              <a:avLst/>
              <a:gdLst/>
              <a:ahLst/>
              <a:cxnLst/>
              <a:rect l="l" t="t" r="r" b="b"/>
              <a:pathLst>
                <a:path w="10524" h="29216" extrusionOk="0">
                  <a:moveTo>
                    <a:pt x="3627" y="0"/>
                  </a:moveTo>
                  <a:cubicBezTo>
                    <a:pt x="2492" y="0"/>
                    <a:pt x="1497" y="884"/>
                    <a:pt x="1431" y="2084"/>
                  </a:cubicBezTo>
                  <a:lnTo>
                    <a:pt x="1" y="26287"/>
                  </a:lnTo>
                  <a:lnTo>
                    <a:pt x="8728" y="29215"/>
                  </a:lnTo>
                  <a:lnTo>
                    <a:pt x="10523" y="1767"/>
                  </a:lnTo>
                  <a:lnTo>
                    <a:pt x="4206" y="78"/>
                  </a:lnTo>
                  <a:cubicBezTo>
                    <a:pt x="4012" y="25"/>
                    <a:pt x="3817" y="0"/>
                    <a:pt x="3627" y="0"/>
                  </a:cubicBezTo>
                  <a:close/>
                </a:path>
              </a:pathLst>
            </a:custGeom>
            <a:solidFill>
              <a:srgbClr val="9737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65"/>
            <p:cNvSpPr/>
            <p:nvPr/>
          </p:nvSpPr>
          <p:spPr>
            <a:xfrm>
              <a:off x="6522125" y="3673375"/>
              <a:ext cx="696550" cy="119075"/>
            </a:xfrm>
            <a:custGeom>
              <a:avLst/>
              <a:gdLst/>
              <a:ahLst/>
              <a:cxnLst/>
              <a:rect l="l" t="t" r="r" b="b"/>
              <a:pathLst>
                <a:path w="27862" h="4763" extrusionOk="0">
                  <a:moveTo>
                    <a:pt x="19575" y="1"/>
                  </a:moveTo>
                  <a:cubicBezTo>
                    <a:pt x="14550" y="1"/>
                    <a:pt x="1" y="294"/>
                    <a:pt x="1" y="294"/>
                  </a:cubicBezTo>
                  <a:lnTo>
                    <a:pt x="4004" y="4518"/>
                  </a:lnTo>
                  <a:cubicBezTo>
                    <a:pt x="4584" y="4692"/>
                    <a:pt x="5807" y="4762"/>
                    <a:pt x="7409" y="4762"/>
                  </a:cubicBezTo>
                  <a:cubicBezTo>
                    <a:pt x="14218" y="4762"/>
                    <a:pt x="27862" y="3491"/>
                    <a:pt x="27862" y="3491"/>
                  </a:cubicBezTo>
                  <a:cubicBezTo>
                    <a:pt x="27862" y="3491"/>
                    <a:pt x="22773" y="160"/>
                    <a:pt x="21151" y="25"/>
                  </a:cubicBezTo>
                  <a:cubicBezTo>
                    <a:pt x="20929" y="8"/>
                    <a:pt x="20372" y="1"/>
                    <a:pt x="19575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65"/>
            <p:cNvSpPr/>
            <p:nvPr/>
          </p:nvSpPr>
          <p:spPr>
            <a:xfrm>
              <a:off x="6352475" y="3772175"/>
              <a:ext cx="263300" cy="256000"/>
            </a:xfrm>
            <a:custGeom>
              <a:avLst/>
              <a:gdLst/>
              <a:ahLst/>
              <a:cxnLst/>
              <a:rect l="l" t="t" r="r" b="b"/>
              <a:pathLst>
                <a:path w="10532" h="10240" extrusionOk="0">
                  <a:moveTo>
                    <a:pt x="7545" y="0"/>
                  </a:moveTo>
                  <a:cubicBezTo>
                    <a:pt x="7545" y="0"/>
                    <a:pt x="4982" y="403"/>
                    <a:pt x="5712" y="4733"/>
                  </a:cubicBezTo>
                  <a:cubicBezTo>
                    <a:pt x="6168" y="7404"/>
                    <a:pt x="4852" y="8365"/>
                    <a:pt x="3795" y="8365"/>
                  </a:cubicBezTo>
                  <a:cubicBezTo>
                    <a:pt x="3138" y="8365"/>
                    <a:pt x="2581" y="7994"/>
                    <a:pt x="2611" y="7431"/>
                  </a:cubicBezTo>
                  <a:lnTo>
                    <a:pt x="2611" y="7431"/>
                  </a:lnTo>
                  <a:cubicBezTo>
                    <a:pt x="2611" y="7431"/>
                    <a:pt x="3001" y="7638"/>
                    <a:pt x="3452" y="7638"/>
                  </a:cubicBezTo>
                  <a:cubicBezTo>
                    <a:pt x="3853" y="7638"/>
                    <a:pt x="4303" y="7474"/>
                    <a:pt x="4569" y="6855"/>
                  </a:cubicBezTo>
                  <a:cubicBezTo>
                    <a:pt x="4959" y="5972"/>
                    <a:pt x="4114" y="5163"/>
                    <a:pt x="3045" y="5163"/>
                  </a:cubicBezTo>
                  <a:cubicBezTo>
                    <a:pt x="2534" y="5163"/>
                    <a:pt x="1972" y="5348"/>
                    <a:pt x="1468" y="5799"/>
                  </a:cubicBezTo>
                  <a:cubicBezTo>
                    <a:pt x="0" y="7104"/>
                    <a:pt x="1158" y="10240"/>
                    <a:pt x="4523" y="10240"/>
                  </a:cubicBezTo>
                  <a:cubicBezTo>
                    <a:pt x="4723" y="10240"/>
                    <a:pt x="4930" y="10228"/>
                    <a:pt x="5145" y="10205"/>
                  </a:cubicBezTo>
                  <a:cubicBezTo>
                    <a:pt x="8985" y="9802"/>
                    <a:pt x="9984" y="7594"/>
                    <a:pt x="9485" y="4493"/>
                  </a:cubicBezTo>
                  <a:cubicBezTo>
                    <a:pt x="8985" y="1383"/>
                    <a:pt x="10531" y="355"/>
                    <a:pt x="10531" y="355"/>
                  </a:cubicBezTo>
                  <a:lnTo>
                    <a:pt x="7545" y="0"/>
                  </a:lnTo>
                  <a:close/>
                </a:path>
              </a:pathLst>
            </a:custGeom>
            <a:solidFill>
              <a:srgbClr val="953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65"/>
            <p:cNvSpPr/>
            <p:nvPr/>
          </p:nvSpPr>
          <p:spPr>
            <a:xfrm>
              <a:off x="6867025" y="3792575"/>
              <a:ext cx="267600" cy="260100"/>
            </a:xfrm>
            <a:custGeom>
              <a:avLst/>
              <a:gdLst/>
              <a:ahLst/>
              <a:cxnLst/>
              <a:rect l="l" t="t" r="r" b="b"/>
              <a:pathLst>
                <a:path w="10704" h="10404" extrusionOk="0">
                  <a:moveTo>
                    <a:pt x="3035" y="0"/>
                  </a:moveTo>
                  <a:lnTo>
                    <a:pt x="1" y="365"/>
                  </a:lnTo>
                  <a:cubicBezTo>
                    <a:pt x="1" y="365"/>
                    <a:pt x="1575" y="1411"/>
                    <a:pt x="1067" y="4560"/>
                  </a:cubicBezTo>
                  <a:cubicBezTo>
                    <a:pt x="558" y="7719"/>
                    <a:pt x="1575" y="9956"/>
                    <a:pt x="5483" y="10369"/>
                  </a:cubicBezTo>
                  <a:cubicBezTo>
                    <a:pt x="5702" y="10392"/>
                    <a:pt x="5914" y="10404"/>
                    <a:pt x="6118" y="10404"/>
                  </a:cubicBezTo>
                  <a:cubicBezTo>
                    <a:pt x="9530" y="10404"/>
                    <a:pt x="10703" y="7217"/>
                    <a:pt x="9217" y="5895"/>
                  </a:cubicBezTo>
                  <a:cubicBezTo>
                    <a:pt x="8705" y="5439"/>
                    <a:pt x="8134" y="5251"/>
                    <a:pt x="7615" y="5251"/>
                  </a:cubicBezTo>
                  <a:cubicBezTo>
                    <a:pt x="6528" y="5251"/>
                    <a:pt x="5669" y="6073"/>
                    <a:pt x="6059" y="6970"/>
                  </a:cubicBezTo>
                  <a:cubicBezTo>
                    <a:pt x="6336" y="7596"/>
                    <a:pt x="6797" y="7761"/>
                    <a:pt x="7206" y="7761"/>
                  </a:cubicBezTo>
                  <a:cubicBezTo>
                    <a:pt x="7663" y="7761"/>
                    <a:pt x="8056" y="7556"/>
                    <a:pt x="8056" y="7556"/>
                  </a:cubicBezTo>
                  <a:lnTo>
                    <a:pt x="8056" y="7556"/>
                  </a:lnTo>
                  <a:cubicBezTo>
                    <a:pt x="8089" y="8125"/>
                    <a:pt x="7524" y="8501"/>
                    <a:pt x="6857" y="8501"/>
                  </a:cubicBezTo>
                  <a:cubicBezTo>
                    <a:pt x="5780" y="8501"/>
                    <a:pt x="4435" y="7524"/>
                    <a:pt x="4897" y="4810"/>
                  </a:cubicBezTo>
                  <a:cubicBezTo>
                    <a:pt x="5646" y="413"/>
                    <a:pt x="3035" y="0"/>
                    <a:pt x="3035" y="0"/>
                  </a:cubicBezTo>
                  <a:close/>
                </a:path>
              </a:pathLst>
            </a:custGeom>
            <a:solidFill>
              <a:srgbClr val="9537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65"/>
            <p:cNvSpPr/>
            <p:nvPr/>
          </p:nvSpPr>
          <p:spPr>
            <a:xfrm>
              <a:off x="7111375" y="3918325"/>
              <a:ext cx="288525" cy="280575"/>
            </a:xfrm>
            <a:custGeom>
              <a:avLst/>
              <a:gdLst/>
              <a:ahLst/>
              <a:cxnLst/>
              <a:rect l="l" t="t" r="r" b="b"/>
              <a:pathLst>
                <a:path w="11541" h="11223" extrusionOk="0">
                  <a:moveTo>
                    <a:pt x="3274" y="1"/>
                  </a:moveTo>
                  <a:lnTo>
                    <a:pt x="0" y="385"/>
                  </a:lnTo>
                  <a:cubicBezTo>
                    <a:pt x="154" y="500"/>
                    <a:pt x="288" y="634"/>
                    <a:pt x="403" y="788"/>
                  </a:cubicBezTo>
                  <a:cubicBezTo>
                    <a:pt x="874" y="1364"/>
                    <a:pt x="1527" y="2622"/>
                    <a:pt x="1152" y="4926"/>
                  </a:cubicBezTo>
                  <a:cubicBezTo>
                    <a:pt x="605" y="8324"/>
                    <a:pt x="1700" y="10744"/>
                    <a:pt x="5914" y="11185"/>
                  </a:cubicBezTo>
                  <a:cubicBezTo>
                    <a:pt x="6149" y="11211"/>
                    <a:pt x="6376" y="11223"/>
                    <a:pt x="6594" y="11223"/>
                  </a:cubicBezTo>
                  <a:cubicBezTo>
                    <a:pt x="10279" y="11223"/>
                    <a:pt x="11541" y="7788"/>
                    <a:pt x="9937" y="6356"/>
                  </a:cubicBezTo>
                  <a:cubicBezTo>
                    <a:pt x="9388" y="5863"/>
                    <a:pt x="8774" y="5661"/>
                    <a:pt x="8215" y="5661"/>
                  </a:cubicBezTo>
                  <a:cubicBezTo>
                    <a:pt x="7044" y="5661"/>
                    <a:pt x="6116" y="6550"/>
                    <a:pt x="6538" y="7518"/>
                  </a:cubicBezTo>
                  <a:cubicBezTo>
                    <a:pt x="6831" y="8190"/>
                    <a:pt x="7324" y="8368"/>
                    <a:pt x="7764" y="8368"/>
                  </a:cubicBezTo>
                  <a:cubicBezTo>
                    <a:pt x="8260" y="8368"/>
                    <a:pt x="8689" y="8142"/>
                    <a:pt x="8689" y="8142"/>
                  </a:cubicBezTo>
                  <a:lnTo>
                    <a:pt x="8689" y="8142"/>
                  </a:lnTo>
                  <a:cubicBezTo>
                    <a:pt x="8722" y="8761"/>
                    <a:pt x="8109" y="9169"/>
                    <a:pt x="7386" y="9169"/>
                  </a:cubicBezTo>
                  <a:cubicBezTo>
                    <a:pt x="6226" y="9169"/>
                    <a:pt x="4784" y="8117"/>
                    <a:pt x="5281" y="5195"/>
                  </a:cubicBezTo>
                  <a:cubicBezTo>
                    <a:pt x="5751" y="2430"/>
                    <a:pt x="5002" y="1124"/>
                    <a:pt x="4282" y="519"/>
                  </a:cubicBezTo>
                  <a:cubicBezTo>
                    <a:pt x="3994" y="260"/>
                    <a:pt x="3648" y="87"/>
                    <a:pt x="3274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65"/>
            <p:cNvSpPr/>
            <p:nvPr/>
          </p:nvSpPr>
          <p:spPr>
            <a:xfrm>
              <a:off x="6459175" y="3918325"/>
              <a:ext cx="288600" cy="280775"/>
            </a:xfrm>
            <a:custGeom>
              <a:avLst/>
              <a:gdLst/>
              <a:ahLst/>
              <a:cxnLst/>
              <a:rect l="l" t="t" r="r" b="b"/>
              <a:pathLst>
                <a:path w="11544" h="11231" extrusionOk="0">
                  <a:moveTo>
                    <a:pt x="8270" y="1"/>
                  </a:moveTo>
                  <a:cubicBezTo>
                    <a:pt x="8270" y="1"/>
                    <a:pt x="5457" y="452"/>
                    <a:pt x="6263" y="5195"/>
                  </a:cubicBezTo>
                  <a:cubicBezTo>
                    <a:pt x="6761" y="8120"/>
                    <a:pt x="5315" y="9172"/>
                    <a:pt x="4156" y="9172"/>
                  </a:cubicBezTo>
                  <a:cubicBezTo>
                    <a:pt x="3437" y="9172"/>
                    <a:pt x="2828" y="8766"/>
                    <a:pt x="2865" y="8152"/>
                  </a:cubicBezTo>
                  <a:lnTo>
                    <a:pt x="2865" y="8152"/>
                  </a:lnTo>
                  <a:cubicBezTo>
                    <a:pt x="2865" y="8152"/>
                    <a:pt x="3286" y="8373"/>
                    <a:pt x="3777" y="8373"/>
                  </a:cubicBezTo>
                  <a:cubicBezTo>
                    <a:pt x="4218" y="8373"/>
                    <a:pt x="4715" y="8195"/>
                    <a:pt x="5015" y="7518"/>
                  </a:cubicBezTo>
                  <a:cubicBezTo>
                    <a:pt x="5438" y="6550"/>
                    <a:pt x="4505" y="5665"/>
                    <a:pt x="3331" y="5665"/>
                  </a:cubicBezTo>
                  <a:cubicBezTo>
                    <a:pt x="2771" y="5665"/>
                    <a:pt x="2156" y="5866"/>
                    <a:pt x="1607" y="6356"/>
                  </a:cubicBezTo>
                  <a:cubicBezTo>
                    <a:pt x="1" y="7799"/>
                    <a:pt x="1276" y="11231"/>
                    <a:pt x="4970" y="11231"/>
                  </a:cubicBezTo>
                  <a:cubicBezTo>
                    <a:pt x="5185" y="11231"/>
                    <a:pt x="5408" y="11219"/>
                    <a:pt x="5639" y="11195"/>
                  </a:cubicBezTo>
                  <a:cubicBezTo>
                    <a:pt x="9844" y="10744"/>
                    <a:pt x="10948" y="8324"/>
                    <a:pt x="10401" y="4926"/>
                  </a:cubicBezTo>
                  <a:cubicBezTo>
                    <a:pt x="9844" y="1518"/>
                    <a:pt x="11543" y="385"/>
                    <a:pt x="11543" y="385"/>
                  </a:cubicBezTo>
                  <a:lnTo>
                    <a:pt x="8270" y="1"/>
                  </a:ln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65"/>
            <p:cNvSpPr/>
            <p:nvPr/>
          </p:nvSpPr>
          <p:spPr>
            <a:xfrm>
              <a:off x="7142575" y="3073500"/>
              <a:ext cx="132750" cy="678725"/>
            </a:xfrm>
            <a:custGeom>
              <a:avLst/>
              <a:gdLst/>
              <a:ahLst/>
              <a:cxnLst/>
              <a:rect l="l" t="t" r="r" b="b"/>
              <a:pathLst>
                <a:path w="5310" h="27149" extrusionOk="0">
                  <a:moveTo>
                    <a:pt x="4090" y="0"/>
                  </a:moveTo>
                  <a:cubicBezTo>
                    <a:pt x="4016" y="0"/>
                    <a:pt x="3942" y="3"/>
                    <a:pt x="3869" y="10"/>
                  </a:cubicBezTo>
                  <a:cubicBezTo>
                    <a:pt x="3495" y="38"/>
                    <a:pt x="3120" y="134"/>
                    <a:pt x="2775" y="288"/>
                  </a:cubicBezTo>
                  <a:cubicBezTo>
                    <a:pt x="2439" y="432"/>
                    <a:pt x="2199" y="864"/>
                    <a:pt x="2160" y="1382"/>
                  </a:cubicBezTo>
                  <a:cubicBezTo>
                    <a:pt x="1940" y="4551"/>
                    <a:pt x="1076" y="16407"/>
                    <a:pt x="19" y="26670"/>
                  </a:cubicBezTo>
                  <a:cubicBezTo>
                    <a:pt x="10" y="26728"/>
                    <a:pt x="0" y="26785"/>
                    <a:pt x="0" y="26833"/>
                  </a:cubicBezTo>
                  <a:cubicBezTo>
                    <a:pt x="0" y="26833"/>
                    <a:pt x="356" y="27102"/>
                    <a:pt x="1047" y="27141"/>
                  </a:cubicBezTo>
                  <a:cubicBezTo>
                    <a:pt x="1115" y="27146"/>
                    <a:pt x="1187" y="27149"/>
                    <a:pt x="1262" y="27149"/>
                  </a:cubicBezTo>
                  <a:cubicBezTo>
                    <a:pt x="1718" y="27149"/>
                    <a:pt x="2305" y="27042"/>
                    <a:pt x="3005" y="26737"/>
                  </a:cubicBezTo>
                  <a:cubicBezTo>
                    <a:pt x="3092" y="26699"/>
                    <a:pt x="3178" y="26661"/>
                    <a:pt x="3264" y="26613"/>
                  </a:cubicBezTo>
                  <a:cubicBezTo>
                    <a:pt x="3264" y="26613"/>
                    <a:pt x="5194" y="7085"/>
                    <a:pt x="5290" y="1344"/>
                  </a:cubicBezTo>
                  <a:cubicBezTo>
                    <a:pt x="5309" y="691"/>
                    <a:pt x="4993" y="134"/>
                    <a:pt x="4570" y="48"/>
                  </a:cubicBezTo>
                  <a:cubicBezTo>
                    <a:pt x="4413" y="15"/>
                    <a:pt x="4251" y="0"/>
                    <a:pt x="4090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65"/>
            <p:cNvSpPr/>
            <p:nvPr/>
          </p:nvSpPr>
          <p:spPr>
            <a:xfrm>
              <a:off x="6605175" y="3739925"/>
              <a:ext cx="641350" cy="111125"/>
            </a:xfrm>
            <a:custGeom>
              <a:avLst/>
              <a:gdLst/>
              <a:ahLst/>
              <a:cxnLst/>
              <a:rect l="l" t="t" r="r" b="b"/>
              <a:pathLst>
                <a:path w="25654" h="4445" extrusionOk="0">
                  <a:moveTo>
                    <a:pt x="18185" y="0"/>
                  </a:moveTo>
                  <a:cubicBezTo>
                    <a:pt x="9889" y="0"/>
                    <a:pt x="3450" y="489"/>
                    <a:pt x="1383" y="656"/>
                  </a:cubicBezTo>
                  <a:cubicBezTo>
                    <a:pt x="836" y="704"/>
                    <a:pt x="375" y="1060"/>
                    <a:pt x="202" y="1578"/>
                  </a:cubicBezTo>
                  <a:cubicBezTo>
                    <a:pt x="1" y="2164"/>
                    <a:pt x="39" y="2797"/>
                    <a:pt x="289" y="3364"/>
                  </a:cubicBezTo>
                  <a:cubicBezTo>
                    <a:pt x="442" y="3738"/>
                    <a:pt x="769" y="4026"/>
                    <a:pt x="1162" y="4141"/>
                  </a:cubicBezTo>
                  <a:cubicBezTo>
                    <a:pt x="1258" y="4170"/>
                    <a:pt x="1354" y="4189"/>
                    <a:pt x="1450" y="4199"/>
                  </a:cubicBezTo>
                  <a:cubicBezTo>
                    <a:pt x="3958" y="4376"/>
                    <a:pt x="6622" y="4444"/>
                    <a:pt x="9224" y="4444"/>
                  </a:cubicBezTo>
                  <a:cubicBezTo>
                    <a:pt x="10995" y="4444"/>
                    <a:pt x="12738" y="4413"/>
                    <a:pt x="14382" y="4362"/>
                  </a:cubicBezTo>
                  <a:lnTo>
                    <a:pt x="14392" y="4362"/>
                  </a:lnTo>
                  <a:lnTo>
                    <a:pt x="15957" y="4314"/>
                  </a:lnTo>
                  <a:cubicBezTo>
                    <a:pt x="16965" y="4276"/>
                    <a:pt x="17915" y="4237"/>
                    <a:pt x="18808" y="4189"/>
                  </a:cubicBezTo>
                  <a:cubicBezTo>
                    <a:pt x="21314" y="4055"/>
                    <a:pt x="23301" y="3911"/>
                    <a:pt x="24319" y="3834"/>
                  </a:cubicBezTo>
                  <a:cubicBezTo>
                    <a:pt x="24924" y="3786"/>
                    <a:pt x="25423" y="3354"/>
                    <a:pt x="25548" y="2759"/>
                  </a:cubicBezTo>
                  <a:lnTo>
                    <a:pt x="25548" y="2769"/>
                  </a:lnTo>
                  <a:cubicBezTo>
                    <a:pt x="25634" y="2288"/>
                    <a:pt x="25653" y="1808"/>
                    <a:pt x="25596" y="1328"/>
                  </a:cubicBezTo>
                  <a:cubicBezTo>
                    <a:pt x="25529" y="637"/>
                    <a:pt x="24962" y="100"/>
                    <a:pt x="24271" y="80"/>
                  </a:cubicBezTo>
                  <a:lnTo>
                    <a:pt x="24079" y="71"/>
                  </a:lnTo>
                  <a:cubicBezTo>
                    <a:pt x="23455" y="61"/>
                    <a:pt x="22840" y="42"/>
                    <a:pt x="22226" y="32"/>
                  </a:cubicBezTo>
                  <a:cubicBezTo>
                    <a:pt x="21650" y="23"/>
                    <a:pt x="21083" y="13"/>
                    <a:pt x="20517" y="13"/>
                  </a:cubicBezTo>
                  <a:cubicBezTo>
                    <a:pt x="19725" y="4"/>
                    <a:pt x="18948" y="0"/>
                    <a:pt x="18185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65"/>
            <p:cNvSpPr/>
            <p:nvPr/>
          </p:nvSpPr>
          <p:spPr>
            <a:xfrm>
              <a:off x="6614300" y="3832125"/>
              <a:ext cx="628850" cy="122000"/>
            </a:xfrm>
            <a:custGeom>
              <a:avLst/>
              <a:gdLst/>
              <a:ahLst/>
              <a:cxnLst/>
              <a:rect l="l" t="t" r="r" b="b"/>
              <a:pathLst>
                <a:path w="25154" h="4880" extrusionOk="0">
                  <a:moveTo>
                    <a:pt x="1172" y="0"/>
                  </a:moveTo>
                  <a:cubicBezTo>
                    <a:pt x="1040" y="0"/>
                    <a:pt x="915" y="30"/>
                    <a:pt x="797" y="89"/>
                  </a:cubicBezTo>
                  <a:cubicBezTo>
                    <a:pt x="529" y="204"/>
                    <a:pt x="327" y="444"/>
                    <a:pt x="269" y="732"/>
                  </a:cubicBezTo>
                  <a:cubicBezTo>
                    <a:pt x="97" y="1481"/>
                    <a:pt x="1" y="2719"/>
                    <a:pt x="615" y="4284"/>
                  </a:cubicBezTo>
                  <a:cubicBezTo>
                    <a:pt x="756" y="4642"/>
                    <a:pt x="1101" y="4879"/>
                    <a:pt x="1494" y="4879"/>
                  </a:cubicBezTo>
                  <a:cubicBezTo>
                    <a:pt x="1502" y="4879"/>
                    <a:pt x="1510" y="4879"/>
                    <a:pt x="1517" y="4879"/>
                  </a:cubicBezTo>
                  <a:cubicBezTo>
                    <a:pt x="2919" y="4860"/>
                    <a:pt x="6529" y="4793"/>
                    <a:pt x="10840" y="4658"/>
                  </a:cubicBezTo>
                  <a:cubicBezTo>
                    <a:pt x="13816" y="4553"/>
                    <a:pt x="17128" y="4418"/>
                    <a:pt x="20286" y="4226"/>
                  </a:cubicBezTo>
                  <a:cubicBezTo>
                    <a:pt x="21611" y="4150"/>
                    <a:pt x="22907" y="4063"/>
                    <a:pt x="24146" y="3967"/>
                  </a:cubicBezTo>
                  <a:lnTo>
                    <a:pt x="24165" y="3967"/>
                  </a:lnTo>
                  <a:cubicBezTo>
                    <a:pt x="24578" y="3929"/>
                    <a:pt x="24914" y="3622"/>
                    <a:pt x="25000" y="3218"/>
                  </a:cubicBezTo>
                  <a:lnTo>
                    <a:pt x="25000" y="3209"/>
                  </a:lnTo>
                  <a:cubicBezTo>
                    <a:pt x="25154" y="2402"/>
                    <a:pt x="25125" y="1567"/>
                    <a:pt x="24904" y="780"/>
                  </a:cubicBezTo>
                  <a:cubicBezTo>
                    <a:pt x="24791" y="364"/>
                    <a:pt x="24417" y="69"/>
                    <a:pt x="23993" y="69"/>
                  </a:cubicBezTo>
                  <a:cubicBezTo>
                    <a:pt x="23987" y="69"/>
                    <a:pt x="23980" y="69"/>
                    <a:pt x="23973" y="69"/>
                  </a:cubicBezTo>
                  <a:cubicBezTo>
                    <a:pt x="22975" y="79"/>
                    <a:pt x="20958" y="108"/>
                    <a:pt x="18443" y="127"/>
                  </a:cubicBezTo>
                  <a:cubicBezTo>
                    <a:pt x="17637" y="137"/>
                    <a:pt x="16782" y="137"/>
                    <a:pt x="15899" y="146"/>
                  </a:cubicBezTo>
                  <a:cubicBezTo>
                    <a:pt x="14806" y="151"/>
                    <a:pt x="13660" y="153"/>
                    <a:pt x="12495" y="153"/>
                  </a:cubicBezTo>
                  <a:cubicBezTo>
                    <a:pt x="8565" y="153"/>
                    <a:pt x="4406" y="121"/>
                    <a:pt x="1229" y="2"/>
                  </a:cubicBezTo>
                  <a:cubicBezTo>
                    <a:pt x="1210" y="1"/>
                    <a:pt x="1191" y="0"/>
                    <a:pt x="1172" y="0"/>
                  </a:cubicBezTo>
                  <a:close/>
                </a:path>
              </a:pathLst>
            </a:custGeom>
            <a:solidFill>
              <a:srgbClr val="C56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65"/>
            <p:cNvSpPr/>
            <p:nvPr/>
          </p:nvSpPr>
          <p:spPr>
            <a:xfrm>
              <a:off x="7232575" y="3073250"/>
              <a:ext cx="6975" cy="1225"/>
            </a:xfrm>
            <a:custGeom>
              <a:avLst/>
              <a:gdLst/>
              <a:ahLst/>
              <a:cxnLst/>
              <a:rect l="l" t="t" r="r" b="b"/>
              <a:pathLst>
                <a:path w="279" h="49" extrusionOk="0">
                  <a:moveTo>
                    <a:pt x="250" y="0"/>
                  </a:moveTo>
                  <a:cubicBezTo>
                    <a:pt x="173" y="0"/>
                    <a:pt x="87" y="0"/>
                    <a:pt x="0" y="10"/>
                  </a:cubicBezTo>
                  <a:lnTo>
                    <a:pt x="0" y="48"/>
                  </a:lnTo>
                  <a:cubicBezTo>
                    <a:pt x="96" y="29"/>
                    <a:pt x="193" y="20"/>
                    <a:pt x="279" y="10"/>
                  </a:cubicBezTo>
                  <a:lnTo>
                    <a:pt x="260" y="1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8C3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65"/>
            <p:cNvSpPr/>
            <p:nvPr/>
          </p:nvSpPr>
          <p:spPr>
            <a:xfrm>
              <a:off x="7274825" y="3105400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1"/>
                  </a:moveTo>
                  <a:lnTo>
                    <a:pt x="0" y="58"/>
                  </a:lnTo>
                  <a:cubicBezTo>
                    <a:pt x="0" y="39"/>
                    <a:pt x="0" y="20"/>
                    <a:pt x="0" y="1"/>
                  </a:cubicBezTo>
                  <a:close/>
                </a:path>
              </a:pathLst>
            </a:custGeom>
            <a:solidFill>
              <a:srgbClr val="E8E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65"/>
            <p:cNvSpPr/>
            <p:nvPr/>
          </p:nvSpPr>
          <p:spPr>
            <a:xfrm>
              <a:off x="7160800" y="3073000"/>
              <a:ext cx="114050" cy="668700"/>
            </a:xfrm>
            <a:custGeom>
              <a:avLst/>
              <a:gdLst/>
              <a:ahLst/>
              <a:cxnLst/>
              <a:rect l="l" t="t" r="r" b="b"/>
              <a:pathLst>
                <a:path w="4562" h="26748" extrusionOk="0">
                  <a:moveTo>
                    <a:pt x="3246" y="1"/>
                  </a:moveTo>
                  <a:lnTo>
                    <a:pt x="3246" y="10"/>
                  </a:lnTo>
                  <a:lnTo>
                    <a:pt x="3140" y="10"/>
                  </a:lnTo>
                  <a:cubicBezTo>
                    <a:pt x="3054" y="20"/>
                    <a:pt x="2967" y="30"/>
                    <a:pt x="2871" y="49"/>
                  </a:cubicBezTo>
                  <a:lnTo>
                    <a:pt x="1" y="26709"/>
                  </a:lnTo>
                  <a:cubicBezTo>
                    <a:pt x="615" y="26719"/>
                    <a:pt x="1230" y="26729"/>
                    <a:pt x="1844" y="26748"/>
                  </a:cubicBezTo>
                  <a:cubicBezTo>
                    <a:pt x="1950" y="26709"/>
                    <a:pt x="2046" y="26671"/>
                    <a:pt x="2151" y="26623"/>
                  </a:cubicBezTo>
                  <a:cubicBezTo>
                    <a:pt x="2151" y="26623"/>
                    <a:pt x="4456" y="7086"/>
                    <a:pt x="4561" y="1345"/>
                  </a:cubicBezTo>
                  <a:lnTo>
                    <a:pt x="4561" y="1278"/>
                  </a:lnTo>
                  <a:cubicBezTo>
                    <a:pt x="4552" y="654"/>
                    <a:pt x="4187" y="135"/>
                    <a:pt x="3697" y="49"/>
                  </a:cubicBezTo>
                  <a:cubicBezTo>
                    <a:pt x="3553" y="20"/>
                    <a:pt x="3400" y="10"/>
                    <a:pt x="3246" y="1"/>
                  </a:cubicBezTo>
                  <a:close/>
                </a:path>
              </a:pathLst>
            </a:custGeom>
            <a:solidFill>
              <a:srgbClr val="A63D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65"/>
            <p:cNvSpPr/>
            <p:nvPr/>
          </p:nvSpPr>
          <p:spPr>
            <a:xfrm>
              <a:off x="7031200" y="3740725"/>
              <a:ext cx="214850" cy="95300"/>
            </a:xfrm>
            <a:custGeom>
              <a:avLst/>
              <a:gdLst/>
              <a:ahLst/>
              <a:cxnLst/>
              <a:rect l="l" t="t" r="r" b="b"/>
              <a:pathLst>
                <a:path w="8594" h="3812" extrusionOk="0">
                  <a:moveTo>
                    <a:pt x="5185" y="0"/>
                  </a:moveTo>
                  <a:lnTo>
                    <a:pt x="5185" y="29"/>
                  </a:lnTo>
                  <a:cubicBezTo>
                    <a:pt x="5185" y="29"/>
                    <a:pt x="5003" y="192"/>
                    <a:pt x="4695" y="452"/>
                  </a:cubicBezTo>
                  <a:cubicBezTo>
                    <a:pt x="3774" y="1229"/>
                    <a:pt x="1719" y="2900"/>
                    <a:pt x="1" y="3812"/>
                  </a:cubicBezTo>
                  <a:lnTo>
                    <a:pt x="1767" y="3802"/>
                  </a:lnTo>
                  <a:cubicBezTo>
                    <a:pt x="4282" y="3773"/>
                    <a:pt x="6299" y="3745"/>
                    <a:pt x="7297" y="3735"/>
                  </a:cubicBezTo>
                  <a:lnTo>
                    <a:pt x="7316" y="3735"/>
                  </a:lnTo>
                  <a:cubicBezTo>
                    <a:pt x="7383" y="3735"/>
                    <a:pt x="7460" y="3745"/>
                    <a:pt x="7527" y="3754"/>
                  </a:cubicBezTo>
                  <a:cubicBezTo>
                    <a:pt x="8027" y="3629"/>
                    <a:pt x="8401" y="3236"/>
                    <a:pt x="8516" y="2737"/>
                  </a:cubicBezTo>
                  <a:cubicBezTo>
                    <a:pt x="8564" y="2458"/>
                    <a:pt x="8593" y="2170"/>
                    <a:pt x="8593" y="1892"/>
                  </a:cubicBezTo>
                  <a:cubicBezTo>
                    <a:pt x="8593" y="1700"/>
                    <a:pt x="8584" y="1498"/>
                    <a:pt x="8564" y="1296"/>
                  </a:cubicBezTo>
                  <a:cubicBezTo>
                    <a:pt x="8507" y="672"/>
                    <a:pt x="8036" y="173"/>
                    <a:pt x="7412" y="68"/>
                  </a:cubicBezTo>
                  <a:cubicBezTo>
                    <a:pt x="7355" y="58"/>
                    <a:pt x="7297" y="58"/>
                    <a:pt x="7239" y="58"/>
                  </a:cubicBezTo>
                  <a:lnTo>
                    <a:pt x="7038" y="48"/>
                  </a:lnTo>
                  <a:cubicBezTo>
                    <a:pt x="6414" y="29"/>
                    <a:pt x="5799" y="20"/>
                    <a:pt x="5195" y="10"/>
                  </a:cubicBezTo>
                  <a:lnTo>
                    <a:pt x="5185" y="0"/>
                  </a:lnTo>
                  <a:close/>
                </a:path>
              </a:pathLst>
            </a:custGeom>
            <a:solidFill>
              <a:srgbClr val="A63D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65"/>
            <p:cNvSpPr/>
            <p:nvPr/>
          </p:nvSpPr>
          <p:spPr>
            <a:xfrm>
              <a:off x="6885275" y="3891700"/>
              <a:ext cx="356675" cy="122175"/>
            </a:xfrm>
            <a:custGeom>
              <a:avLst/>
              <a:gdLst/>
              <a:ahLst/>
              <a:cxnLst/>
              <a:rect l="l" t="t" r="r" b="b"/>
              <a:pathLst>
                <a:path w="14267" h="4887" extrusionOk="0">
                  <a:moveTo>
                    <a:pt x="14257" y="0"/>
                  </a:moveTo>
                  <a:lnTo>
                    <a:pt x="14257" y="0"/>
                  </a:lnTo>
                  <a:cubicBezTo>
                    <a:pt x="14248" y="288"/>
                    <a:pt x="14209" y="567"/>
                    <a:pt x="14161" y="845"/>
                  </a:cubicBezTo>
                  <a:cubicBezTo>
                    <a:pt x="14075" y="1248"/>
                    <a:pt x="13739" y="1555"/>
                    <a:pt x="13326" y="1594"/>
                  </a:cubicBezTo>
                  <a:cubicBezTo>
                    <a:pt x="13432" y="1680"/>
                    <a:pt x="13528" y="1776"/>
                    <a:pt x="13614" y="1872"/>
                  </a:cubicBezTo>
                  <a:cubicBezTo>
                    <a:pt x="13892" y="1757"/>
                    <a:pt x="14094" y="1498"/>
                    <a:pt x="14161" y="1200"/>
                  </a:cubicBezTo>
                  <a:cubicBezTo>
                    <a:pt x="14238" y="807"/>
                    <a:pt x="14267" y="403"/>
                    <a:pt x="14257" y="0"/>
                  </a:cubicBezTo>
                  <a:close/>
                  <a:moveTo>
                    <a:pt x="5367" y="2064"/>
                  </a:moveTo>
                  <a:lnTo>
                    <a:pt x="4081" y="2122"/>
                  </a:lnTo>
                  <a:cubicBezTo>
                    <a:pt x="4090" y="2237"/>
                    <a:pt x="4100" y="2362"/>
                    <a:pt x="4119" y="2477"/>
                  </a:cubicBezTo>
                  <a:lnTo>
                    <a:pt x="5242" y="2429"/>
                  </a:lnTo>
                  <a:cubicBezTo>
                    <a:pt x="5262" y="2304"/>
                    <a:pt x="5300" y="2179"/>
                    <a:pt x="5367" y="2074"/>
                  </a:cubicBezTo>
                  <a:lnTo>
                    <a:pt x="5367" y="2064"/>
                  </a:lnTo>
                  <a:close/>
                  <a:moveTo>
                    <a:pt x="231" y="2352"/>
                  </a:moveTo>
                  <a:cubicBezTo>
                    <a:pt x="145" y="2439"/>
                    <a:pt x="68" y="2535"/>
                    <a:pt x="1" y="2631"/>
                  </a:cubicBezTo>
                  <a:lnTo>
                    <a:pt x="250" y="2621"/>
                  </a:lnTo>
                  <a:cubicBezTo>
                    <a:pt x="241" y="2535"/>
                    <a:pt x="231" y="2439"/>
                    <a:pt x="231" y="2352"/>
                  </a:cubicBezTo>
                  <a:close/>
                  <a:moveTo>
                    <a:pt x="9447" y="1853"/>
                  </a:moveTo>
                  <a:cubicBezTo>
                    <a:pt x="9121" y="1882"/>
                    <a:pt x="8785" y="1891"/>
                    <a:pt x="8459" y="1911"/>
                  </a:cubicBezTo>
                  <a:lnTo>
                    <a:pt x="8478" y="1939"/>
                  </a:lnTo>
                  <a:cubicBezTo>
                    <a:pt x="8593" y="2026"/>
                    <a:pt x="8689" y="2141"/>
                    <a:pt x="8766" y="2256"/>
                  </a:cubicBezTo>
                  <a:lnTo>
                    <a:pt x="9447" y="2218"/>
                  </a:lnTo>
                  <a:cubicBezTo>
                    <a:pt x="9803" y="2659"/>
                    <a:pt x="10263" y="3495"/>
                    <a:pt x="10302" y="4887"/>
                  </a:cubicBezTo>
                  <a:cubicBezTo>
                    <a:pt x="10340" y="3283"/>
                    <a:pt x="9831" y="2343"/>
                    <a:pt x="9447" y="1863"/>
                  </a:cubicBezTo>
                  <a:lnTo>
                    <a:pt x="9447" y="1853"/>
                  </a:lnTo>
                  <a:close/>
                </a:path>
              </a:pathLst>
            </a:custGeom>
            <a:solidFill>
              <a:srgbClr val="E8E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65"/>
            <p:cNvSpPr/>
            <p:nvPr/>
          </p:nvSpPr>
          <p:spPr>
            <a:xfrm>
              <a:off x="6891025" y="3939200"/>
              <a:ext cx="213650" cy="18050"/>
            </a:xfrm>
            <a:custGeom>
              <a:avLst/>
              <a:gdLst/>
              <a:ahLst/>
              <a:cxnLst/>
              <a:rect l="l" t="t" r="r" b="b"/>
              <a:pathLst>
                <a:path w="8546" h="722" extrusionOk="0">
                  <a:moveTo>
                    <a:pt x="8229" y="1"/>
                  </a:moveTo>
                  <a:cubicBezTo>
                    <a:pt x="7201" y="59"/>
                    <a:pt x="6164" y="116"/>
                    <a:pt x="5137" y="164"/>
                  </a:cubicBezTo>
                  <a:cubicBezTo>
                    <a:pt x="5070" y="270"/>
                    <a:pt x="5032" y="395"/>
                    <a:pt x="5012" y="519"/>
                  </a:cubicBezTo>
                  <a:cubicBezTo>
                    <a:pt x="6193" y="462"/>
                    <a:pt x="7374" y="404"/>
                    <a:pt x="8545" y="337"/>
                  </a:cubicBezTo>
                  <a:cubicBezTo>
                    <a:pt x="8459" y="222"/>
                    <a:pt x="8363" y="116"/>
                    <a:pt x="8257" y="20"/>
                  </a:cubicBezTo>
                  <a:lnTo>
                    <a:pt x="8238" y="1"/>
                  </a:lnTo>
                  <a:close/>
                  <a:moveTo>
                    <a:pt x="3851" y="212"/>
                  </a:moveTo>
                  <a:lnTo>
                    <a:pt x="3851" y="222"/>
                  </a:lnTo>
                  <a:cubicBezTo>
                    <a:pt x="2564" y="270"/>
                    <a:pt x="1307" y="318"/>
                    <a:pt x="87" y="366"/>
                  </a:cubicBezTo>
                  <a:cubicBezTo>
                    <a:pt x="59" y="395"/>
                    <a:pt x="30" y="423"/>
                    <a:pt x="1" y="452"/>
                  </a:cubicBezTo>
                  <a:cubicBezTo>
                    <a:pt x="1" y="539"/>
                    <a:pt x="11" y="635"/>
                    <a:pt x="20" y="721"/>
                  </a:cubicBezTo>
                  <a:cubicBezTo>
                    <a:pt x="1259" y="683"/>
                    <a:pt x="2564" y="635"/>
                    <a:pt x="3889" y="577"/>
                  </a:cubicBezTo>
                  <a:cubicBezTo>
                    <a:pt x="3870" y="462"/>
                    <a:pt x="3860" y="347"/>
                    <a:pt x="3851" y="212"/>
                  </a:cubicBezTo>
                  <a:close/>
                </a:path>
              </a:pathLst>
            </a:custGeom>
            <a:solidFill>
              <a:srgbClr val="8A33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65"/>
            <p:cNvSpPr/>
            <p:nvPr/>
          </p:nvSpPr>
          <p:spPr>
            <a:xfrm>
              <a:off x="7135375" y="4012900"/>
              <a:ext cx="244350" cy="195150"/>
            </a:xfrm>
            <a:custGeom>
              <a:avLst/>
              <a:gdLst/>
              <a:ahLst/>
              <a:cxnLst/>
              <a:rect l="l" t="t" r="r" b="b"/>
              <a:pathLst>
                <a:path w="9774" h="7806" extrusionOk="0">
                  <a:moveTo>
                    <a:pt x="4465" y="0"/>
                  </a:moveTo>
                  <a:lnTo>
                    <a:pt x="4465" y="0"/>
                  </a:lnTo>
                  <a:cubicBezTo>
                    <a:pt x="4455" y="471"/>
                    <a:pt x="4407" y="941"/>
                    <a:pt x="4321" y="1412"/>
                  </a:cubicBezTo>
                  <a:cubicBezTo>
                    <a:pt x="4244" y="1834"/>
                    <a:pt x="4215" y="2266"/>
                    <a:pt x="4225" y="2698"/>
                  </a:cubicBezTo>
                  <a:cubicBezTo>
                    <a:pt x="4234" y="2391"/>
                    <a:pt x="4273" y="2074"/>
                    <a:pt x="4321" y="1767"/>
                  </a:cubicBezTo>
                  <a:cubicBezTo>
                    <a:pt x="4426" y="1181"/>
                    <a:pt x="4474" y="596"/>
                    <a:pt x="4465" y="0"/>
                  </a:cubicBezTo>
                  <a:close/>
                  <a:moveTo>
                    <a:pt x="5482" y="3437"/>
                  </a:moveTo>
                  <a:cubicBezTo>
                    <a:pt x="5453" y="3658"/>
                    <a:pt x="5482" y="3889"/>
                    <a:pt x="5578" y="4090"/>
                  </a:cubicBezTo>
                  <a:cubicBezTo>
                    <a:pt x="5876" y="4772"/>
                    <a:pt x="6365" y="4945"/>
                    <a:pt x="6807" y="4945"/>
                  </a:cubicBezTo>
                  <a:cubicBezTo>
                    <a:pt x="7095" y="4935"/>
                    <a:pt x="7383" y="4877"/>
                    <a:pt x="7652" y="4753"/>
                  </a:cubicBezTo>
                  <a:cubicBezTo>
                    <a:pt x="7709" y="4628"/>
                    <a:pt x="7738" y="4493"/>
                    <a:pt x="7729" y="4359"/>
                  </a:cubicBezTo>
                  <a:lnTo>
                    <a:pt x="7729" y="4359"/>
                  </a:lnTo>
                  <a:cubicBezTo>
                    <a:pt x="7441" y="4503"/>
                    <a:pt x="7124" y="4580"/>
                    <a:pt x="6807" y="4589"/>
                  </a:cubicBezTo>
                  <a:cubicBezTo>
                    <a:pt x="6365" y="4589"/>
                    <a:pt x="5876" y="4407"/>
                    <a:pt x="5578" y="3735"/>
                  </a:cubicBezTo>
                  <a:cubicBezTo>
                    <a:pt x="5530" y="3639"/>
                    <a:pt x="5501" y="3543"/>
                    <a:pt x="5492" y="3437"/>
                  </a:cubicBezTo>
                  <a:close/>
                  <a:moveTo>
                    <a:pt x="67" y="2842"/>
                  </a:moveTo>
                  <a:lnTo>
                    <a:pt x="67" y="2842"/>
                  </a:lnTo>
                  <a:cubicBezTo>
                    <a:pt x="0" y="5530"/>
                    <a:pt x="1316" y="7383"/>
                    <a:pt x="4954" y="7767"/>
                  </a:cubicBezTo>
                  <a:cubicBezTo>
                    <a:pt x="5175" y="7786"/>
                    <a:pt x="5405" y="7806"/>
                    <a:pt x="5626" y="7806"/>
                  </a:cubicBezTo>
                  <a:cubicBezTo>
                    <a:pt x="8362" y="7806"/>
                    <a:pt x="9774" y="5914"/>
                    <a:pt x="9658" y="4349"/>
                  </a:cubicBezTo>
                  <a:lnTo>
                    <a:pt x="9658" y="4349"/>
                  </a:lnTo>
                  <a:cubicBezTo>
                    <a:pt x="9553" y="5828"/>
                    <a:pt x="8161" y="7450"/>
                    <a:pt x="5626" y="7450"/>
                  </a:cubicBezTo>
                  <a:cubicBezTo>
                    <a:pt x="5405" y="7441"/>
                    <a:pt x="5175" y="7431"/>
                    <a:pt x="4954" y="7412"/>
                  </a:cubicBezTo>
                  <a:cubicBezTo>
                    <a:pt x="1479" y="7038"/>
                    <a:pt x="125" y="5329"/>
                    <a:pt x="67" y="2842"/>
                  </a:cubicBezTo>
                  <a:close/>
                </a:path>
              </a:pathLst>
            </a:custGeom>
            <a:solidFill>
              <a:srgbClr val="E8E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65"/>
            <p:cNvSpPr/>
            <p:nvPr/>
          </p:nvSpPr>
          <p:spPr>
            <a:xfrm>
              <a:off x="7121450" y="3931050"/>
              <a:ext cx="255400" cy="267875"/>
            </a:xfrm>
            <a:custGeom>
              <a:avLst/>
              <a:gdLst/>
              <a:ahLst/>
              <a:cxnLst/>
              <a:rect l="l" t="t" r="r" b="b"/>
              <a:pathLst>
                <a:path w="10216" h="10715" extrusionOk="0">
                  <a:moveTo>
                    <a:pt x="3879" y="1"/>
                  </a:moveTo>
                  <a:lnTo>
                    <a:pt x="3879" y="10"/>
                  </a:lnTo>
                  <a:lnTo>
                    <a:pt x="3860" y="10"/>
                  </a:lnTo>
                  <a:cubicBezTo>
                    <a:pt x="2621" y="106"/>
                    <a:pt x="1325" y="193"/>
                    <a:pt x="0" y="269"/>
                  </a:cubicBezTo>
                  <a:cubicBezTo>
                    <a:pt x="384" y="749"/>
                    <a:pt x="903" y="1700"/>
                    <a:pt x="855" y="3303"/>
                  </a:cubicBezTo>
                  <a:cubicBezTo>
                    <a:pt x="864" y="3793"/>
                    <a:pt x="836" y="4282"/>
                    <a:pt x="749" y="4772"/>
                  </a:cubicBezTo>
                  <a:cubicBezTo>
                    <a:pt x="682" y="5214"/>
                    <a:pt x="634" y="5655"/>
                    <a:pt x="624" y="6106"/>
                  </a:cubicBezTo>
                  <a:cubicBezTo>
                    <a:pt x="682" y="8603"/>
                    <a:pt x="2036" y="10302"/>
                    <a:pt x="5511" y="10676"/>
                  </a:cubicBezTo>
                  <a:cubicBezTo>
                    <a:pt x="5732" y="10705"/>
                    <a:pt x="5962" y="10715"/>
                    <a:pt x="6183" y="10715"/>
                  </a:cubicBezTo>
                  <a:cubicBezTo>
                    <a:pt x="8718" y="10715"/>
                    <a:pt x="10110" y="9092"/>
                    <a:pt x="10215" y="7614"/>
                  </a:cubicBezTo>
                  <a:cubicBezTo>
                    <a:pt x="10187" y="7076"/>
                    <a:pt x="9937" y="6567"/>
                    <a:pt x="9534" y="6202"/>
                  </a:cubicBezTo>
                  <a:cubicBezTo>
                    <a:pt x="9063" y="5761"/>
                    <a:pt x="8449" y="5511"/>
                    <a:pt x="7815" y="5511"/>
                  </a:cubicBezTo>
                  <a:cubicBezTo>
                    <a:pt x="6913" y="5511"/>
                    <a:pt x="6154" y="6030"/>
                    <a:pt x="6049" y="6711"/>
                  </a:cubicBezTo>
                  <a:cubicBezTo>
                    <a:pt x="6058" y="6807"/>
                    <a:pt x="6087" y="6913"/>
                    <a:pt x="6135" y="7009"/>
                  </a:cubicBezTo>
                  <a:cubicBezTo>
                    <a:pt x="6433" y="7681"/>
                    <a:pt x="6922" y="7854"/>
                    <a:pt x="7364" y="7854"/>
                  </a:cubicBezTo>
                  <a:cubicBezTo>
                    <a:pt x="7681" y="7854"/>
                    <a:pt x="7998" y="7777"/>
                    <a:pt x="8286" y="7633"/>
                  </a:cubicBezTo>
                  <a:lnTo>
                    <a:pt x="8286" y="7633"/>
                  </a:lnTo>
                  <a:cubicBezTo>
                    <a:pt x="8295" y="7767"/>
                    <a:pt x="8266" y="7902"/>
                    <a:pt x="8209" y="8027"/>
                  </a:cubicBezTo>
                  <a:cubicBezTo>
                    <a:pt x="8257" y="8007"/>
                    <a:pt x="8286" y="7988"/>
                    <a:pt x="8286" y="7988"/>
                  </a:cubicBezTo>
                  <a:lnTo>
                    <a:pt x="8286" y="7988"/>
                  </a:lnTo>
                  <a:cubicBezTo>
                    <a:pt x="8315" y="8612"/>
                    <a:pt x="7710" y="9015"/>
                    <a:pt x="6990" y="9015"/>
                  </a:cubicBezTo>
                  <a:cubicBezTo>
                    <a:pt x="5962" y="9015"/>
                    <a:pt x="4705" y="8190"/>
                    <a:pt x="4782" y="5972"/>
                  </a:cubicBezTo>
                  <a:cubicBezTo>
                    <a:pt x="4772" y="5540"/>
                    <a:pt x="4801" y="5098"/>
                    <a:pt x="4878" y="4676"/>
                  </a:cubicBezTo>
                  <a:cubicBezTo>
                    <a:pt x="4964" y="4215"/>
                    <a:pt x="5012" y="3745"/>
                    <a:pt x="5022" y="3265"/>
                  </a:cubicBezTo>
                  <a:cubicBezTo>
                    <a:pt x="4983" y="1681"/>
                    <a:pt x="4426" y="826"/>
                    <a:pt x="3879" y="365"/>
                  </a:cubicBezTo>
                  <a:cubicBezTo>
                    <a:pt x="3985" y="356"/>
                    <a:pt x="4081" y="327"/>
                    <a:pt x="4167" y="289"/>
                  </a:cubicBezTo>
                  <a:cubicBezTo>
                    <a:pt x="4081" y="183"/>
                    <a:pt x="3985" y="87"/>
                    <a:pt x="3879" y="1"/>
                  </a:cubicBezTo>
                  <a:close/>
                </a:path>
              </a:pathLst>
            </a:custGeom>
            <a:solidFill>
              <a:srgbClr val="A63D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65"/>
            <p:cNvSpPr/>
            <p:nvPr/>
          </p:nvSpPr>
          <p:spPr>
            <a:xfrm>
              <a:off x="6893200" y="3833850"/>
              <a:ext cx="348275" cy="114275"/>
            </a:xfrm>
            <a:custGeom>
              <a:avLst/>
              <a:gdLst/>
              <a:ahLst/>
              <a:cxnLst/>
              <a:rect l="l" t="t" r="r" b="b"/>
              <a:pathLst>
                <a:path w="13931" h="4571" extrusionOk="0">
                  <a:moveTo>
                    <a:pt x="12817" y="0"/>
                  </a:moveTo>
                  <a:cubicBezTo>
                    <a:pt x="11809" y="20"/>
                    <a:pt x="9793" y="48"/>
                    <a:pt x="7278" y="68"/>
                  </a:cubicBezTo>
                  <a:lnTo>
                    <a:pt x="5511" y="77"/>
                  </a:lnTo>
                  <a:cubicBezTo>
                    <a:pt x="5261" y="212"/>
                    <a:pt x="5002" y="336"/>
                    <a:pt x="4733" y="442"/>
                  </a:cubicBezTo>
                  <a:cubicBezTo>
                    <a:pt x="4637" y="480"/>
                    <a:pt x="4532" y="519"/>
                    <a:pt x="4436" y="548"/>
                  </a:cubicBezTo>
                  <a:cubicBezTo>
                    <a:pt x="4196" y="634"/>
                    <a:pt x="3937" y="682"/>
                    <a:pt x="3677" y="692"/>
                  </a:cubicBezTo>
                  <a:cubicBezTo>
                    <a:pt x="3629" y="692"/>
                    <a:pt x="3581" y="692"/>
                    <a:pt x="3524" y="682"/>
                  </a:cubicBezTo>
                  <a:cubicBezTo>
                    <a:pt x="3524" y="682"/>
                    <a:pt x="3169" y="3821"/>
                    <a:pt x="308" y="4417"/>
                  </a:cubicBezTo>
                  <a:cubicBezTo>
                    <a:pt x="192" y="4445"/>
                    <a:pt x="87" y="4503"/>
                    <a:pt x="0" y="4570"/>
                  </a:cubicBezTo>
                  <a:cubicBezTo>
                    <a:pt x="1220" y="4532"/>
                    <a:pt x="2477" y="4484"/>
                    <a:pt x="3764" y="4426"/>
                  </a:cubicBezTo>
                  <a:lnTo>
                    <a:pt x="5041" y="4378"/>
                  </a:lnTo>
                  <a:cubicBezTo>
                    <a:pt x="6077" y="4330"/>
                    <a:pt x="7114" y="4273"/>
                    <a:pt x="8142" y="4215"/>
                  </a:cubicBezTo>
                  <a:cubicBezTo>
                    <a:pt x="8468" y="4196"/>
                    <a:pt x="8804" y="4186"/>
                    <a:pt x="9130" y="4157"/>
                  </a:cubicBezTo>
                  <a:cubicBezTo>
                    <a:pt x="10446" y="4081"/>
                    <a:pt x="11751" y="3994"/>
                    <a:pt x="12980" y="3898"/>
                  </a:cubicBezTo>
                  <a:lnTo>
                    <a:pt x="13009" y="3898"/>
                  </a:lnTo>
                  <a:cubicBezTo>
                    <a:pt x="13422" y="3860"/>
                    <a:pt x="13758" y="3553"/>
                    <a:pt x="13835" y="3149"/>
                  </a:cubicBezTo>
                  <a:cubicBezTo>
                    <a:pt x="13892" y="2871"/>
                    <a:pt x="13931" y="2592"/>
                    <a:pt x="13931" y="2304"/>
                  </a:cubicBezTo>
                  <a:cubicBezTo>
                    <a:pt x="13921" y="1892"/>
                    <a:pt x="13864" y="1479"/>
                    <a:pt x="13748" y="1076"/>
                  </a:cubicBezTo>
                  <a:cubicBezTo>
                    <a:pt x="13633" y="653"/>
                    <a:pt x="13259" y="365"/>
                    <a:pt x="12827" y="365"/>
                  </a:cubicBezTo>
                  <a:lnTo>
                    <a:pt x="12817" y="365"/>
                  </a:lnTo>
                  <a:cubicBezTo>
                    <a:pt x="11809" y="375"/>
                    <a:pt x="9793" y="404"/>
                    <a:pt x="7278" y="423"/>
                  </a:cubicBezTo>
                  <a:cubicBezTo>
                    <a:pt x="9802" y="298"/>
                    <a:pt x="11771" y="154"/>
                    <a:pt x="12798" y="68"/>
                  </a:cubicBezTo>
                  <a:cubicBezTo>
                    <a:pt x="12875" y="58"/>
                    <a:pt x="12961" y="48"/>
                    <a:pt x="13047" y="20"/>
                  </a:cubicBezTo>
                  <a:cubicBezTo>
                    <a:pt x="12971" y="10"/>
                    <a:pt x="12903" y="0"/>
                    <a:pt x="12827" y="0"/>
                  </a:cubicBezTo>
                  <a:close/>
                </a:path>
              </a:pathLst>
            </a:custGeom>
            <a:solidFill>
              <a:srgbClr val="B563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65"/>
            <p:cNvSpPr/>
            <p:nvPr/>
          </p:nvSpPr>
          <p:spPr>
            <a:xfrm>
              <a:off x="6499575" y="3680725"/>
              <a:ext cx="134900" cy="162750"/>
            </a:xfrm>
            <a:custGeom>
              <a:avLst/>
              <a:gdLst/>
              <a:ahLst/>
              <a:cxnLst/>
              <a:rect l="l" t="t" r="r" b="b"/>
              <a:pathLst>
                <a:path w="5396" h="6510" extrusionOk="0">
                  <a:moveTo>
                    <a:pt x="913" y="0"/>
                  </a:moveTo>
                  <a:cubicBezTo>
                    <a:pt x="912" y="0"/>
                    <a:pt x="1" y="231"/>
                    <a:pt x="1181" y="2362"/>
                  </a:cubicBezTo>
                  <a:cubicBezTo>
                    <a:pt x="2362" y="4493"/>
                    <a:pt x="5396" y="6509"/>
                    <a:pt x="5396" y="6509"/>
                  </a:cubicBezTo>
                  <a:lnTo>
                    <a:pt x="5396" y="3917"/>
                  </a:lnTo>
                  <a:lnTo>
                    <a:pt x="913" y="0"/>
                  </a:ln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65"/>
            <p:cNvSpPr/>
            <p:nvPr/>
          </p:nvSpPr>
          <p:spPr>
            <a:xfrm>
              <a:off x="6492850" y="3689350"/>
              <a:ext cx="151950" cy="263075"/>
            </a:xfrm>
            <a:custGeom>
              <a:avLst/>
              <a:gdLst/>
              <a:ahLst/>
              <a:cxnLst/>
              <a:rect l="l" t="t" r="r" b="b"/>
              <a:pathLst>
                <a:path w="6078" h="10523" extrusionOk="0">
                  <a:moveTo>
                    <a:pt x="951" y="1"/>
                  </a:moveTo>
                  <a:cubicBezTo>
                    <a:pt x="951" y="1"/>
                    <a:pt x="1" y="2987"/>
                    <a:pt x="951" y="5118"/>
                  </a:cubicBezTo>
                  <a:cubicBezTo>
                    <a:pt x="1902" y="7249"/>
                    <a:pt x="5991" y="10523"/>
                    <a:pt x="5991" y="10523"/>
                  </a:cubicBezTo>
                  <a:lnTo>
                    <a:pt x="6078" y="5723"/>
                  </a:lnTo>
                  <a:lnTo>
                    <a:pt x="951" y="1"/>
                  </a:lnTo>
                  <a:close/>
                </a:path>
              </a:pathLst>
            </a:custGeom>
            <a:solidFill>
              <a:srgbClr val="C56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65"/>
            <p:cNvSpPr/>
            <p:nvPr/>
          </p:nvSpPr>
          <p:spPr>
            <a:xfrm>
              <a:off x="6170200" y="4002775"/>
              <a:ext cx="306850" cy="284025"/>
            </a:xfrm>
            <a:custGeom>
              <a:avLst/>
              <a:gdLst/>
              <a:ahLst/>
              <a:cxnLst/>
              <a:rect l="l" t="t" r="r" b="b"/>
              <a:pathLst>
                <a:path w="12274" h="11361" extrusionOk="0">
                  <a:moveTo>
                    <a:pt x="8719" y="1"/>
                  </a:moveTo>
                  <a:cubicBezTo>
                    <a:pt x="6976" y="1"/>
                    <a:pt x="3954" y="2286"/>
                    <a:pt x="3671" y="3804"/>
                  </a:cubicBezTo>
                  <a:cubicBezTo>
                    <a:pt x="3325" y="5647"/>
                    <a:pt x="3969" y="6127"/>
                    <a:pt x="3268" y="8191"/>
                  </a:cubicBezTo>
                  <a:cubicBezTo>
                    <a:pt x="2577" y="10246"/>
                    <a:pt x="455" y="9209"/>
                    <a:pt x="148" y="10428"/>
                  </a:cubicBezTo>
                  <a:cubicBezTo>
                    <a:pt x="1" y="11006"/>
                    <a:pt x="641" y="11361"/>
                    <a:pt x="1752" y="11361"/>
                  </a:cubicBezTo>
                  <a:cubicBezTo>
                    <a:pt x="2967" y="11361"/>
                    <a:pt x="4746" y="10937"/>
                    <a:pt x="6676" y="9919"/>
                  </a:cubicBezTo>
                  <a:cubicBezTo>
                    <a:pt x="10372" y="7971"/>
                    <a:pt x="8404" y="5599"/>
                    <a:pt x="8798" y="4850"/>
                  </a:cubicBezTo>
                  <a:cubicBezTo>
                    <a:pt x="8855" y="4742"/>
                    <a:pt x="8937" y="4696"/>
                    <a:pt x="9037" y="4696"/>
                  </a:cubicBezTo>
                  <a:cubicBezTo>
                    <a:pt x="9387" y="4696"/>
                    <a:pt x="9945" y="5272"/>
                    <a:pt x="10334" y="5743"/>
                  </a:cubicBezTo>
                  <a:cubicBezTo>
                    <a:pt x="10499" y="5946"/>
                    <a:pt x="10740" y="6051"/>
                    <a:pt x="10981" y="6051"/>
                  </a:cubicBezTo>
                  <a:cubicBezTo>
                    <a:pt x="11174" y="6051"/>
                    <a:pt x="11367" y="5985"/>
                    <a:pt x="11524" y="5849"/>
                  </a:cubicBezTo>
                  <a:cubicBezTo>
                    <a:pt x="11697" y="5705"/>
                    <a:pt x="11851" y="5551"/>
                    <a:pt x="11995" y="5369"/>
                  </a:cubicBezTo>
                  <a:cubicBezTo>
                    <a:pt x="12215" y="5062"/>
                    <a:pt x="12273" y="4668"/>
                    <a:pt x="12148" y="4303"/>
                  </a:cubicBezTo>
                  <a:cubicBezTo>
                    <a:pt x="11150" y="1634"/>
                    <a:pt x="9642" y="377"/>
                    <a:pt x="9642" y="377"/>
                  </a:cubicBezTo>
                  <a:lnTo>
                    <a:pt x="9642" y="367"/>
                  </a:lnTo>
                  <a:cubicBezTo>
                    <a:pt x="9426" y="112"/>
                    <a:pt x="9104" y="1"/>
                    <a:pt x="8719" y="1"/>
                  </a:cubicBezTo>
                  <a:close/>
                </a:path>
              </a:pathLst>
            </a:custGeom>
            <a:solidFill>
              <a:srgbClr val="240D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65"/>
            <p:cNvSpPr/>
            <p:nvPr/>
          </p:nvSpPr>
          <p:spPr>
            <a:xfrm>
              <a:off x="5885150" y="3168350"/>
              <a:ext cx="1224850" cy="944725"/>
            </a:xfrm>
            <a:custGeom>
              <a:avLst/>
              <a:gdLst/>
              <a:ahLst/>
              <a:cxnLst/>
              <a:rect l="l" t="t" r="r" b="b"/>
              <a:pathLst>
                <a:path w="48994" h="37789" extrusionOk="0">
                  <a:moveTo>
                    <a:pt x="20498" y="0"/>
                  </a:moveTo>
                  <a:cubicBezTo>
                    <a:pt x="19534" y="0"/>
                    <a:pt x="18505" y="42"/>
                    <a:pt x="17406" y="133"/>
                  </a:cubicBezTo>
                  <a:cubicBezTo>
                    <a:pt x="5751" y="1083"/>
                    <a:pt x="0" y="20956"/>
                    <a:pt x="7661" y="32323"/>
                  </a:cubicBezTo>
                  <a:cubicBezTo>
                    <a:pt x="10362" y="36330"/>
                    <a:pt x="13238" y="37789"/>
                    <a:pt x="15716" y="37789"/>
                  </a:cubicBezTo>
                  <a:cubicBezTo>
                    <a:pt x="20267" y="37789"/>
                    <a:pt x="23475" y="32868"/>
                    <a:pt x="21784" y="29779"/>
                  </a:cubicBezTo>
                  <a:cubicBezTo>
                    <a:pt x="21112" y="28540"/>
                    <a:pt x="19316" y="27782"/>
                    <a:pt x="17953" y="25699"/>
                  </a:cubicBezTo>
                  <a:cubicBezTo>
                    <a:pt x="15870" y="22511"/>
                    <a:pt x="14315" y="17356"/>
                    <a:pt x="17742" y="14265"/>
                  </a:cubicBezTo>
                  <a:cubicBezTo>
                    <a:pt x="18482" y="13597"/>
                    <a:pt x="19174" y="13315"/>
                    <a:pt x="19859" y="13315"/>
                  </a:cubicBezTo>
                  <a:cubicBezTo>
                    <a:pt x="23270" y="13315"/>
                    <a:pt x="26506" y="20301"/>
                    <a:pt x="34629" y="21340"/>
                  </a:cubicBezTo>
                  <a:cubicBezTo>
                    <a:pt x="35607" y="21467"/>
                    <a:pt x="36519" y="21526"/>
                    <a:pt x="37371" y="21526"/>
                  </a:cubicBezTo>
                  <a:cubicBezTo>
                    <a:pt x="47356" y="21526"/>
                    <a:pt x="48994" y="13367"/>
                    <a:pt x="48569" y="9935"/>
                  </a:cubicBezTo>
                  <a:lnTo>
                    <a:pt x="48569" y="9935"/>
                  </a:lnTo>
                  <a:lnTo>
                    <a:pt x="48569" y="9944"/>
                  </a:lnTo>
                  <a:cubicBezTo>
                    <a:pt x="48569" y="9944"/>
                    <a:pt x="38469" y="6594"/>
                    <a:pt x="35628" y="5144"/>
                  </a:cubicBezTo>
                  <a:cubicBezTo>
                    <a:pt x="33063" y="3840"/>
                    <a:pt x="29750" y="0"/>
                    <a:pt x="20498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65"/>
            <p:cNvSpPr/>
            <p:nvPr/>
          </p:nvSpPr>
          <p:spPr>
            <a:xfrm>
              <a:off x="6075050" y="4036100"/>
              <a:ext cx="337900" cy="281550"/>
            </a:xfrm>
            <a:custGeom>
              <a:avLst/>
              <a:gdLst/>
              <a:ahLst/>
              <a:cxnLst/>
              <a:rect l="l" t="t" r="r" b="b"/>
              <a:pathLst>
                <a:path w="13516" h="11262" extrusionOk="0">
                  <a:moveTo>
                    <a:pt x="9421" y="1"/>
                  </a:moveTo>
                  <a:cubicBezTo>
                    <a:pt x="7482" y="1"/>
                    <a:pt x="4233" y="2204"/>
                    <a:pt x="3944" y="3709"/>
                  </a:cubicBezTo>
                  <a:cubicBezTo>
                    <a:pt x="3589" y="5553"/>
                    <a:pt x="4318" y="6062"/>
                    <a:pt x="3589" y="8106"/>
                  </a:cubicBezTo>
                  <a:cubicBezTo>
                    <a:pt x="2850" y="10151"/>
                    <a:pt x="469" y="9076"/>
                    <a:pt x="152" y="10286"/>
                  </a:cubicBezTo>
                  <a:cubicBezTo>
                    <a:pt x="0" y="10887"/>
                    <a:pt x="773" y="11262"/>
                    <a:pt x="2082" y="11262"/>
                  </a:cubicBezTo>
                  <a:cubicBezTo>
                    <a:pt x="3428" y="11262"/>
                    <a:pt x="5341" y="10865"/>
                    <a:pt x="7400" y="9911"/>
                  </a:cubicBezTo>
                  <a:cubicBezTo>
                    <a:pt x="11471" y="8039"/>
                    <a:pt x="9234" y="5610"/>
                    <a:pt x="9656" y="4871"/>
                  </a:cubicBezTo>
                  <a:cubicBezTo>
                    <a:pt x="9716" y="4768"/>
                    <a:pt x="9803" y="4724"/>
                    <a:pt x="9909" y="4724"/>
                  </a:cubicBezTo>
                  <a:cubicBezTo>
                    <a:pt x="10295" y="4724"/>
                    <a:pt x="10930" y="5318"/>
                    <a:pt x="11375" y="5793"/>
                  </a:cubicBezTo>
                  <a:cubicBezTo>
                    <a:pt x="11575" y="6009"/>
                    <a:pt x="11848" y="6123"/>
                    <a:pt x="12123" y="6123"/>
                  </a:cubicBezTo>
                  <a:cubicBezTo>
                    <a:pt x="12324" y="6123"/>
                    <a:pt x="12525" y="6062"/>
                    <a:pt x="12700" y="5937"/>
                  </a:cubicBezTo>
                  <a:cubicBezTo>
                    <a:pt x="12892" y="5793"/>
                    <a:pt x="13064" y="5629"/>
                    <a:pt x="13208" y="5457"/>
                  </a:cubicBezTo>
                  <a:cubicBezTo>
                    <a:pt x="13458" y="5159"/>
                    <a:pt x="13516" y="4746"/>
                    <a:pt x="13362" y="4391"/>
                  </a:cubicBezTo>
                  <a:cubicBezTo>
                    <a:pt x="12191" y="1684"/>
                    <a:pt x="10501" y="388"/>
                    <a:pt x="10501" y="388"/>
                  </a:cubicBezTo>
                  <a:cubicBezTo>
                    <a:pt x="10246" y="118"/>
                    <a:pt x="9868" y="1"/>
                    <a:pt x="9421" y="1"/>
                  </a:cubicBezTo>
                  <a:close/>
                </a:path>
              </a:pathLst>
            </a:custGeom>
            <a:solidFill>
              <a:srgbClr val="3F17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65"/>
            <p:cNvSpPr/>
            <p:nvPr/>
          </p:nvSpPr>
          <p:spPr>
            <a:xfrm>
              <a:off x="5819625" y="3198325"/>
              <a:ext cx="1298950" cy="946350"/>
            </a:xfrm>
            <a:custGeom>
              <a:avLst/>
              <a:gdLst/>
              <a:ahLst/>
              <a:cxnLst/>
              <a:rect l="l" t="t" r="r" b="b"/>
              <a:pathLst>
                <a:path w="51958" h="37854" extrusionOk="0">
                  <a:moveTo>
                    <a:pt x="18602" y="0"/>
                  </a:moveTo>
                  <a:cubicBezTo>
                    <a:pt x="17766" y="0"/>
                    <a:pt x="16888" y="25"/>
                    <a:pt x="15966" y="76"/>
                  </a:cubicBezTo>
                  <a:cubicBezTo>
                    <a:pt x="11636" y="326"/>
                    <a:pt x="8084" y="2707"/>
                    <a:pt x="5607" y="6211"/>
                  </a:cubicBezTo>
                  <a:cubicBezTo>
                    <a:pt x="691" y="13162"/>
                    <a:pt x="0" y="24500"/>
                    <a:pt x="5809" y="32199"/>
                  </a:cubicBezTo>
                  <a:cubicBezTo>
                    <a:pt x="8170" y="35310"/>
                    <a:pt x="10609" y="36942"/>
                    <a:pt x="12855" y="37556"/>
                  </a:cubicBezTo>
                  <a:cubicBezTo>
                    <a:pt x="13601" y="37761"/>
                    <a:pt x="14325" y="37854"/>
                    <a:pt x="15018" y="37854"/>
                  </a:cubicBezTo>
                  <a:cubicBezTo>
                    <a:pt x="19996" y="37854"/>
                    <a:pt x="23378" y="33044"/>
                    <a:pt x="21448" y="29943"/>
                  </a:cubicBezTo>
                  <a:cubicBezTo>
                    <a:pt x="20670" y="28676"/>
                    <a:pt x="18664" y="27879"/>
                    <a:pt x="17108" y="25767"/>
                  </a:cubicBezTo>
                  <a:cubicBezTo>
                    <a:pt x="14718" y="22522"/>
                    <a:pt x="12894" y="17309"/>
                    <a:pt x="16638" y="14285"/>
                  </a:cubicBezTo>
                  <a:cubicBezTo>
                    <a:pt x="17428" y="13644"/>
                    <a:pt x="18175" y="13372"/>
                    <a:pt x="18918" y="13372"/>
                  </a:cubicBezTo>
                  <a:cubicBezTo>
                    <a:pt x="22728" y="13372"/>
                    <a:pt x="26458" y="20515"/>
                    <a:pt x="35551" y="21744"/>
                  </a:cubicBezTo>
                  <a:lnTo>
                    <a:pt x="35541" y="21744"/>
                  </a:lnTo>
                  <a:cubicBezTo>
                    <a:pt x="36650" y="21894"/>
                    <a:pt x="37687" y="21964"/>
                    <a:pt x="38657" y="21964"/>
                  </a:cubicBezTo>
                  <a:cubicBezTo>
                    <a:pt x="49794" y="21964"/>
                    <a:pt x="51958" y="12703"/>
                    <a:pt x="51181" y="8755"/>
                  </a:cubicBezTo>
                  <a:cubicBezTo>
                    <a:pt x="51181" y="8755"/>
                    <a:pt x="39497" y="6998"/>
                    <a:pt x="36319" y="5491"/>
                  </a:cubicBezTo>
                  <a:cubicBezTo>
                    <a:pt x="33368" y="4091"/>
                    <a:pt x="29490" y="0"/>
                    <a:pt x="18602" y="0"/>
                  </a:cubicBezTo>
                  <a:close/>
                </a:path>
              </a:pathLst>
            </a:custGeom>
            <a:solidFill>
              <a:srgbClr val="6E28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65"/>
            <p:cNvSpPr/>
            <p:nvPr/>
          </p:nvSpPr>
          <p:spPr>
            <a:xfrm>
              <a:off x="5959775" y="3274850"/>
              <a:ext cx="1135300" cy="869850"/>
            </a:xfrm>
            <a:custGeom>
              <a:avLst/>
              <a:gdLst/>
              <a:ahLst/>
              <a:cxnLst/>
              <a:rect l="l" t="t" r="r" b="b"/>
              <a:pathLst>
                <a:path w="45412" h="34794" extrusionOk="0">
                  <a:moveTo>
                    <a:pt x="21247" y="1"/>
                  </a:moveTo>
                  <a:cubicBezTo>
                    <a:pt x="20844" y="97"/>
                    <a:pt x="20412" y="202"/>
                    <a:pt x="19970" y="298"/>
                  </a:cubicBezTo>
                  <a:cubicBezTo>
                    <a:pt x="19490" y="414"/>
                    <a:pt x="19000" y="529"/>
                    <a:pt x="18520" y="644"/>
                  </a:cubicBezTo>
                  <a:lnTo>
                    <a:pt x="17915" y="778"/>
                  </a:lnTo>
                  <a:cubicBezTo>
                    <a:pt x="16043" y="1230"/>
                    <a:pt x="14181" y="1671"/>
                    <a:pt x="12395" y="2026"/>
                  </a:cubicBezTo>
                  <a:lnTo>
                    <a:pt x="11800" y="2151"/>
                  </a:lnTo>
                  <a:cubicBezTo>
                    <a:pt x="9726" y="2545"/>
                    <a:pt x="7787" y="2823"/>
                    <a:pt x="6107" y="2823"/>
                  </a:cubicBezTo>
                  <a:lnTo>
                    <a:pt x="6011" y="2823"/>
                  </a:lnTo>
                  <a:cubicBezTo>
                    <a:pt x="5800" y="2823"/>
                    <a:pt x="5598" y="2814"/>
                    <a:pt x="5396" y="2804"/>
                  </a:cubicBezTo>
                  <a:cubicBezTo>
                    <a:pt x="3745" y="2718"/>
                    <a:pt x="2401" y="2324"/>
                    <a:pt x="1518" y="1450"/>
                  </a:cubicBezTo>
                  <a:lnTo>
                    <a:pt x="1364" y="1450"/>
                  </a:lnTo>
                  <a:cubicBezTo>
                    <a:pt x="875" y="1988"/>
                    <a:pt x="423" y="2555"/>
                    <a:pt x="1" y="3140"/>
                  </a:cubicBezTo>
                  <a:cubicBezTo>
                    <a:pt x="673" y="3639"/>
                    <a:pt x="1431" y="3995"/>
                    <a:pt x="2247" y="4196"/>
                  </a:cubicBezTo>
                  <a:cubicBezTo>
                    <a:pt x="3688" y="4532"/>
                    <a:pt x="5185" y="4503"/>
                    <a:pt x="6664" y="4619"/>
                  </a:cubicBezTo>
                  <a:cubicBezTo>
                    <a:pt x="7614" y="4705"/>
                    <a:pt x="8709" y="4964"/>
                    <a:pt x="9064" y="5838"/>
                  </a:cubicBezTo>
                  <a:cubicBezTo>
                    <a:pt x="9573" y="7096"/>
                    <a:pt x="8200" y="8209"/>
                    <a:pt x="7182" y="9102"/>
                  </a:cubicBezTo>
                  <a:cubicBezTo>
                    <a:pt x="6913" y="9332"/>
                    <a:pt x="6664" y="9572"/>
                    <a:pt x="6433" y="9841"/>
                  </a:cubicBezTo>
                  <a:cubicBezTo>
                    <a:pt x="8334" y="10149"/>
                    <a:pt x="10033" y="10504"/>
                    <a:pt x="11474" y="10888"/>
                  </a:cubicBezTo>
                  <a:cubicBezTo>
                    <a:pt x="12011" y="10513"/>
                    <a:pt x="12645" y="10312"/>
                    <a:pt x="13298" y="10302"/>
                  </a:cubicBezTo>
                  <a:cubicBezTo>
                    <a:pt x="17109" y="10302"/>
                    <a:pt x="20844" y="17445"/>
                    <a:pt x="29935" y="18674"/>
                  </a:cubicBezTo>
                  <a:cubicBezTo>
                    <a:pt x="30963" y="18818"/>
                    <a:pt x="32009" y="18895"/>
                    <a:pt x="33046" y="18895"/>
                  </a:cubicBezTo>
                  <a:cubicBezTo>
                    <a:pt x="41091" y="18895"/>
                    <a:pt x="44461" y="14066"/>
                    <a:pt x="45411" y="9899"/>
                  </a:cubicBezTo>
                  <a:lnTo>
                    <a:pt x="45411" y="9899"/>
                  </a:lnTo>
                  <a:cubicBezTo>
                    <a:pt x="45027" y="10197"/>
                    <a:pt x="44605" y="10456"/>
                    <a:pt x="44163" y="10657"/>
                  </a:cubicBezTo>
                  <a:cubicBezTo>
                    <a:pt x="41802" y="11761"/>
                    <a:pt x="37952" y="12309"/>
                    <a:pt x="34083" y="12309"/>
                  </a:cubicBezTo>
                  <a:cubicBezTo>
                    <a:pt x="31395" y="12309"/>
                    <a:pt x="28697" y="12049"/>
                    <a:pt x="26470" y="11531"/>
                  </a:cubicBezTo>
                  <a:lnTo>
                    <a:pt x="26460" y="11531"/>
                  </a:lnTo>
                  <a:cubicBezTo>
                    <a:pt x="25548" y="11329"/>
                    <a:pt x="24645" y="11051"/>
                    <a:pt x="23781" y="10696"/>
                  </a:cubicBezTo>
                  <a:cubicBezTo>
                    <a:pt x="20076" y="9102"/>
                    <a:pt x="20920" y="5761"/>
                    <a:pt x="22341" y="4302"/>
                  </a:cubicBezTo>
                  <a:cubicBezTo>
                    <a:pt x="22293" y="4148"/>
                    <a:pt x="22245" y="3985"/>
                    <a:pt x="22197" y="3822"/>
                  </a:cubicBezTo>
                  <a:lnTo>
                    <a:pt x="22044" y="3265"/>
                  </a:lnTo>
                  <a:cubicBezTo>
                    <a:pt x="21784" y="2324"/>
                    <a:pt x="21506" y="1230"/>
                    <a:pt x="21247" y="1"/>
                  </a:cubicBezTo>
                  <a:close/>
                  <a:moveTo>
                    <a:pt x="11570" y="22783"/>
                  </a:moveTo>
                  <a:cubicBezTo>
                    <a:pt x="10341" y="24636"/>
                    <a:pt x="8843" y="25202"/>
                    <a:pt x="7480" y="25202"/>
                  </a:cubicBezTo>
                  <a:cubicBezTo>
                    <a:pt x="7268" y="25193"/>
                    <a:pt x="7057" y="25183"/>
                    <a:pt x="6846" y="25164"/>
                  </a:cubicBezTo>
                  <a:lnTo>
                    <a:pt x="6846" y="25164"/>
                  </a:lnTo>
                  <a:cubicBezTo>
                    <a:pt x="6980" y="25337"/>
                    <a:pt x="7115" y="25509"/>
                    <a:pt x="7249" y="25692"/>
                  </a:cubicBezTo>
                  <a:cubicBezTo>
                    <a:pt x="8622" y="27449"/>
                    <a:pt x="10417" y="29388"/>
                    <a:pt x="9918" y="31567"/>
                  </a:cubicBezTo>
                  <a:cubicBezTo>
                    <a:pt x="9601" y="32921"/>
                    <a:pt x="8517" y="33814"/>
                    <a:pt x="7259" y="34495"/>
                  </a:cubicBezTo>
                  <a:cubicBezTo>
                    <a:pt x="7960" y="34687"/>
                    <a:pt x="8680" y="34793"/>
                    <a:pt x="9419" y="34793"/>
                  </a:cubicBezTo>
                  <a:cubicBezTo>
                    <a:pt x="13422" y="34793"/>
                    <a:pt x="16389" y="31673"/>
                    <a:pt x="16399" y="28850"/>
                  </a:cubicBezTo>
                  <a:cubicBezTo>
                    <a:pt x="16399" y="28149"/>
                    <a:pt x="16207" y="27468"/>
                    <a:pt x="15842" y="26882"/>
                  </a:cubicBezTo>
                  <a:cubicBezTo>
                    <a:pt x="15074" y="25634"/>
                    <a:pt x="13106" y="24837"/>
                    <a:pt x="11570" y="22792"/>
                  </a:cubicBezTo>
                  <a:lnTo>
                    <a:pt x="11570" y="22783"/>
                  </a:lnTo>
                  <a:close/>
                </a:path>
              </a:pathLst>
            </a:custGeom>
            <a:solidFill>
              <a:srgbClr val="521E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65"/>
            <p:cNvSpPr/>
            <p:nvPr/>
          </p:nvSpPr>
          <p:spPr>
            <a:xfrm>
              <a:off x="6433775" y="3323750"/>
              <a:ext cx="749150" cy="258775"/>
            </a:xfrm>
            <a:custGeom>
              <a:avLst/>
              <a:gdLst/>
              <a:ahLst/>
              <a:cxnLst/>
              <a:rect l="l" t="t" r="r" b="b"/>
              <a:pathLst>
                <a:path w="29966" h="10351" extrusionOk="0">
                  <a:moveTo>
                    <a:pt x="22568" y="1"/>
                  </a:moveTo>
                  <a:cubicBezTo>
                    <a:pt x="17390" y="1"/>
                    <a:pt x="6972" y="1364"/>
                    <a:pt x="5157" y="1616"/>
                  </a:cubicBezTo>
                  <a:cubicBezTo>
                    <a:pt x="4975" y="1635"/>
                    <a:pt x="4879" y="1645"/>
                    <a:pt x="4879" y="1645"/>
                  </a:cubicBezTo>
                  <a:cubicBezTo>
                    <a:pt x="4824" y="1635"/>
                    <a:pt x="4768" y="1630"/>
                    <a:pt x="4711" y="1630"/>
                  </a:cubicBezTo>
                  <a:cubicBezTo>
                    <a:pt x="2902" y="1630"/>
                    <a:pt x="1" y="6664"/>
                    <a:pt x="4831" y="8730"/>
                  </a:cubicBezTo>
                  <a:cubicBezTo>
                    <a:pt x="5705" y="9095"/>
                    <a:pt x="6598" y="9373"/>
                    <a:pt x="7510" y="9575"/>
                  </a:cubicBezTo>
                  <a:lnTo>
                    <a:pt x="7519" y="9575"/>
                  </a:lnTo>
                  <a:cubicBezTo>
                    <a:pt x="9755" y="10090"/>
                    <a:pt x="12454" y="10350"/>
                    <a:pt x="15137" y="10350"/>
                  </a:cubicBezTo>
                  <a:cubicBezTo>
                    <a:pt x="19010" y="10350"/>
                    <a:pt x="22852" y="9807"/>
                    <a:pt x="25223" y="8701"/>
                  </a:cubicBezTo>
                  <a:cubicBezTo>
                    <a:pt x="29965" y="6484"/>
                    <a:pt x="28410" y="877"/>
                    <a:pt x="24771" y="147"/>
                  </a:cubicBezTo>
                  <a:cubicBezTo>
                    <a:pt x="24259" y="45"/>
                    <a:pt x="23498" y="1"/>
                    <a:pt x="22568" y="1"/>
                  </a:cubicBezTo>
                  <a:close/>
                </a:path>
              </a:pathLst>
            </a:custGeom>
            <a:solidFill>
              <a:srgbClr val="FBD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65"/>
            <p:cNvSpPr/>
            <p:nvPr/>
          </p:nvSpPr>
          <p:spPr>
            <a:xfrm>
              <a:off x="6526450" y="3369650"/>
              <a:ext cx="612075" cy="212925"/>
            </a:xfrm>
            <a:custGeom>
              <a:avLst/>
              <a:gdLst/>
              <a:ahLst/>
              <a:cxnLst/>
              <a:rect l="l" t="t" r="r" b="b"/>
              <a:pathLst>
                <a:path w="24483" h="8517" extrusionOk="0">
                  <a:moveTo>
                    <a:pt x="23628" y="1"/>
                  </a:moveTo>
                  <a:cubicBezTo>
                    <a:pt x="23618" y="39"/>
                    <a:pt x="23608" y="87"/>
                    <a:pt x="23599" y="126"/>
                  </a:cubicBezTo>
                  <a:cubicBezTo>
                    <a:pt x="23330" y="1518"/>
                    <a:pt x="22418" y="2689"/>
                    <a:pt x="21132" y="3294"/>
                  </a:cubicBezTo>
                  <a:cubicBezTo>
                    <a:pt x="20459" y="3601"/>
                    <a:pt x="19778" y="3880"/>
                    <a:pt x="19077" y="4120"/>
                  </a:cubicBezTo>
                  <a:lnTo>
                    <a:pt x="18453" y="4331"/>
                  </a:lnTo>
                  <a:cubicBezTo>
                    <a:pt x="16725" y="4888"/>
                    <a:pt x="14939" y="5243"/>
                    <a:pt x="13125" y="5387"/>
                  </a:cubicBezTo>
                  <a:lnTo>
                    <a:pt x="12587" y="5425"/>
                  </a:lnTo>
                  <a:cubicBezTo>
                    <a:pt x="12184" y="5444"/>
                    <a:pt x="11761" y="5464"/>
                    <a:pt x="11339" y="5464"/>
                  </a:cubicBezTo>
                  <a:cubicBezTo>
                    <a:pt x="10139" y="5464"/>
                    <a:pt x="8939" y="5358"/>
                    <a:pt x="7758" y="5166"/>
                  </a:cubicBezTo>
                  <a:cubicBezTo>
                    <a:pt x="7576" y="5137"/>
                    <a:pt x="7384" y="5099"/>
                    <a:pt x="7192" y="5060"/>
                  </a:cubicBezTo>
                  <a:cubicBezTo>
                    <a:pt x="5559" y="4753"/>
                    <a:pt x="3975" y="4264"/>
                    <a:pt x="2458" y="3601"/>
                  </a:cubicBezTo>
                  <a:cubicBezTo>
                    <a:pt x="2353" y="3563"/>
                    <a:pt x="2257" y="3515"/>
                    <a:pt x="2161" y="3486"/>
                  </a:cubicBezTo>
                  <a:cubicBezTo>
                    <a:pt x="2036" y="3428"/>
                    <a:pt x="1911" y="3371"/>
                    <a:pt x="1796" y="3304"/>
                  </a:cubicBezTo>
                  <a:cubicBezTo>
                    <a:pt x="1479" y="3131"/>
                    <a:pt x="1191" y="2910"/>
                    <a:pt x="932" y="2660"/>
                  </a:cubicBezTo>
                  <a:cubicBezTo>
                    <a:pt x="548" y="2286"/>
                    <a:pt x="231" y="1854"/>
                    <a:pt x="1" y="1374"/>
                  </a:cubicBezTo>
                  <a:lnTo>
                    <a:pt x="1" y="1374"/>
                  </a:lnTo>
                  <a:cubicBezTo>
                    <a:pt x="1" y="1479"/>
                    <a:pt x="116" y="3745"/>
                    <a:pt x="4772" y="4907"/>
                  </a:cubicBezTo>
                  <a:cubicBezTo>
                    <a:pt x="9544" y="6107"/>
                    <a:pt x="12011" y="5992"/>
                    <a:pt x="13105" y="6232"/>
                  </a:cubicBezTo>
                  <a:cubicBezTo>
                    <a:pt x="13998" y="6424"/>
                    <a:pt x="14162" y="8056"/>
                    <a:pt x="8680" y="8056"/>
                  </a:cubicBezTo>
                  <a:cubicBezTo>
                    <a:pt x="7048" y="8037"/>
                    <a:pt x="5425" y="7931"/>
                    <a:pt x="3812" y="7739"/>
                  </a:cubicBezTo>
                  <a:lnTo>
                    <a:pt x="3812" y="7739"/>
                  </a:lnTo>
                  <a:cubicBezTo>
                    <a:pt x="6049" y="8257"/>
                    <a:pt x="8747" y="8517"/>
                    <a:pt x="11425" y="8517"/>
                  </a:cubicBezTo>
                  <a:cubicBezTo>
                    <a:pt x="15304" y="8517"/>
                    <a:pt x="19144" y="7969"/>
                    <a:pt x="21516" y="6865"/>
                  </a:cubicBezTo>
                  <a:cubicBezTo>
                    <a:pt x="23608" y="5886"/>
                    <a:pt x="24472" y="4244"/>
                    <a:pt x="24482" y="2660"/>
                  </a:cubicBezTo>
                  <a:cubicBezTo>
                    <a:pt x="24472" y="1710"/>
                    <a:pt x="24175" y="788"/>
                    <a:pt x="23628" y="11"/>
                  </a:cubicBezTo>
                  <a:lnTo>
                    <a:pt x="23628" y="1"/>
                  </a:lnTo>
                  <a:close/>
                </a:path>
              </a:pathLst>
            </a:custGeom>
            <a:solidFill>
              <a:srgbClr val="D8C6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65"/>
            <p:cNvSpPr/>
            <p:nvPr/>
          </p:nvSpPr>
          <p:spPr>
            <a:xfrm>
              <a:off x="6463100" y="2493525"/>
              <a:ext cx="680700" cy="1012575"/>
            </a:xfrm>
            <a:custGeom>
              <a:avLst/>
              <a:gdLst/>
              <a:ahLst/>
              <a:cxnLst/>
              <a:rect l="l" t="t" r="r" b="b"/>
              <a:pathLst>
                <a:path w="27228" h="40503" extrusionOk="0">
                  <a:moveTo>
                    <a:pt x="14334" y="0"/>
                  </a:moveTo>
                  <a:cubicBezTo>
                    <a:pt x="13706" y="0"/>
                    <a:pt x="13084" y="82"/>
                    <a:pt x="12481" y="244"/>
                  </a:cubicBezTo>
                  <a:lnTo>
                    <a:pt x="11953" y="407"/>
                  </a:lnTo>
                  <a:cubicBezTo>
                    <a:pt x="10426" y="916"/>
                    <a:pt x="8833" y="1934"/>
                    <a:pt x="7201" y="3508"/>
                  </a:cubicBezTo>
                  <a:cubicBezTo>
                    <a:pt x="7009" y="3691"/>
                    <a:pt x="6817" y="3873"/>
                    <a:pt x="6625" y="4075"/>
                  </a:cubicBezTo>
                  <a:cubicBezTo>
                    <a:pt x="5962" y="4776"/>
                    <a:pt x="5329" y="5505"/>
                    <a:pt x="4743" y="6264"/>
                  </a:cubicBezTo>
                  <a:cubicBezTo>
                    <a:pt x="3581" y="7761"/>
                    <a:pt x="2640" y="9413"/>
                    <a:pt x="1930" y="11170"/>
                  </a:cubicBezTo>
                  <a:cubicBezTo>
                    <a:pt x="1863" y="11333"/>
                    <a:pt x="1795" y="11496"/>
                    <a:pt x="1738" y="11659"/>
                  </a:cubicBezTo>
                  <a:cubicBezTo>
                    <a:pt x="1709" y="11736"/>
                    <a:pt x="1680" y="11813"/>
                    <a:pt x="1651" y="11880"/>
                  </a:cubicBezTo>
                  <a:cubicBezTo>
                    <a:pt x="1613" y="11986"/>
                    <a:pt x="1575" y="12101"/>
                    <a:pt x="1536" y="12206"/>
                  </a:cubicBezTo>
                  <a:cubicBezTo>
                    <a:pt x="1421" y="12514"/>
                    <a:pt x="1315" y="12830"/>
                    <a:pt x="1229" y="13147"/>
                  </a:cubicBezTo>
                  <a:cubicBezTo>
                    <a:pt x="874" y="14309"/>
                    <a:pt x="605" y="15490"/>
                    <a:pt x="413" y="16690"/>
                  </a:cubicBezTo>
                  <a:lnTo>
                    <a:pt x="336" y="17227"/>
                  </a:lnTo>
                  <a:cubicBezTo>
                    <a:pt x="96" y="19004"/>
                    <a:pt x="0" y="20799"/>
                    <a:pt x="48" y="22585"/>
                  </a:cubicBezTo>
                  <a:cubicBezTo>
                    <a:pt x="58" y="22767"/>
                    <a:pt x="58" y="22949"/>
                    <a:pt x="67" y="23132"/>
                  </a:cubicBezTo>
                  <a:cubicBezTo>
                    <a:pt x="135" y="24946"/>
                    <a:pt x="317" y="26761"/>
                    <a:pt x="615" y="28566"/>
                  </a:cubicBezTo>
                  <a:cubicBezTo>
                    <a:pt x="643" y="28738"/>
                    <a:pt x="672" y="28921"/>
                    <a:pt x="711" y="29103"/>
                  </a:cubicBezTo>
                  <a:cubicBezTo>
                    <a:pt x="1066" y="31196"/>
                    <a:pt x="1517" y="33049"/>
                    <a:pt x="1920" y="34508"/>
                  </a:cubicBezTo>
                  <a:lnTo>
                    <a:pt x="2074" y="35065"/>
                  </a:lnTo>
                  <a:cubicBezTo>
                    <a:pt x="2151" y="35315"/>
                    <a:pt x="2218" y="35545"/>
                    <a:pt x="2285" y="35766"/>
                  </a:cubicBezTo>
                  <a:cubicBezTo>
                    <a:pt x="2506" y="36505"/>
                    <a:pt x="2909" y="37168"/>
                    <a:pt x="3466" y="37705"/>
                  </a:cubicBezTo>
                  <a:cubicBezTo>
                    <a:pt x="3725" y="37955"/>
                    <a:pt x="4013" y="38166"/>
                    <a:pt x="4330" y="38349"/>
                  </a:cubicBezTo>
                  <a:cubicBezTo>
                    <a:pt x="4445" y="38416"/>
                    <a:pt x="4570" y="38473"/>
                    <a:pt x="4695" y="38521"/>
                  </a:cubicBezTo>
                  <a:cubicBezTo>
                    <a:pt x="4791" y="38560"/>
                    <a:pt x="4887" y="38608"/>
                    <a:pt x="4992" y="38646"/>
                  </a:cubicBezTo>
                  <a:cubicBezTo>
                    <a:pt x="6509" y="39299"/>
                    <a:pt x="8093" y="39789"/>
                    <a:pt x="9726" y="40105"/>
                  </a:cubicBezTo>
                  <a:cubicBezTo>
                    <a:pt x="9918" y="40144"/>
                    <a:pt x="10110" y="40173"/>
                    <a:pt x="10292" y="40201"/>
                  </a:cubicBezTo>
                  <a:cubicBezTo>
                    <a:pt x="11490" y="40404"/>
                    <a:pt x="12704" y="40503"/>
                    <a:pt x="13918" y="40503"/>
                  </a:cubicBezTo>
                  <a:cubicBezTo>
                    <a:pt x="14320" y="40503"/>
                    <a:pt x="14721" y="40492"/>
                    <a:pt x="15121" y="40470"/>
                  </a:cubicBezTo>
                  <a:lnTo>
                    <a:pt x="15659" y="40432"/>
                  </a:lnTo>
                  <a:cubicBezTo>
                    <a:pt x="17473" y="40288"/>
                    <a:pt x="19259" y="39933"/>
                    <a:pt x="20987" y="39376"/>
                  </a:cubicBezTo>
                  <a:lnTo>
                    <a:pt x="21611" y="39165"/>
                  </a:lnTo>
                  <a:cubicBezTo>
                    <a:pt x="22312" y="38925"/>
                    <a:pt x="22993" y="38646"/>
                    <a:pt x="23666" y="38329"/>
                  </a:cubicBezTo>
                  <a:cubicBezTo>
                    <a:pt x="24952" y="37734"/>
                    <a:pt x="25864" y="36553"/>
                    <a:pt x="26133" y="35161"/>
                  </a:cubicBezTo>
                  <a:cubicBezTo>
                    <a:pt x="26382" y="33875"/>
                    <a:pt x="26661" y="32195"/>
                    <a:pt x="26872" y="30246"/>
                  </a:cubicBezTo>
                  <a:lnTo>
                    <a:pt x="26939" y="29602"/>
                  </a:lnTo>
                  <a:lnTo>
                    <a:pt x="26930" y="29593"/>
                  </a:lnTo>
                  <a:cubicBezTo>
                    <a:pt x="27160" y="27270"/>
                    <a:pt x="27227" y="24927"/>
                    <a:pt x="27150" y="22585"/>
                  </a:cubicBezTo>
                  <a:lnTo>
                    <a:pt x="27112" y="21941"/>
                  </a:lnTo>
                  <a:cubicBezTo>
                    <a:pt x="27026" y="20069"/>
                    <a:pt x="26795" y="18207"/>
                    <a:pt x="26450" y="16363"/>
                  </a:cubicBezTo>
                  <a:lnTo>
                    <a:pt x="26334" y="15730"/>
                  </a:lnTo>
                  <a:cubicBezTo>
                    <a:pt x="25998" y="14098"/>
                    <a:pt x="25538" y="12494"/>
                    <a:pt x="24962" y="10930"/>
                  </a:cubicBezTo>
                  <a:cubicBezTo>
                    <a:pt x="24885" y="10699"/>
                    <a:pt x="24798" y="10478"/>
                    <a:pt x="24712" y="10257"/>
                  </a:cubicBezTo>
                  <a:lnTo>
                    <a:pt x="24501" y="9720"/>
                  </a:lnTo>
                  <a:cubicBezTo>
                    <a:pt x="23829" y="8030"/>
                    <a:pt x="22974" y="6417"/>
                    <a:pt x="21966" y="4910"/>
                  </a:cubicBezTo>
                  <a:cubicBezTo>
                    <a:pt x="21861" y="4756"/>
                    <a:pt x="21755" y="4612"/>
                    <a:pt x="21649" y="4468"/>
                  </a:cubicBezTo>
                  <a:cubicBezTo>
                    <a:pt x="19998" y="2203"/>
                    <a:pt x="18088" y="715"/>
                    <a:pt x="16004" y="196"/>
                  </a:cubicBezTo>
                  <a:cubicBezTo>
                    <a:pt x="15707" y="129"/>
                    <a:pt x="15419" y="71"/>
                    <a:pt x="15121" y="43"/>
                  </a:cubicBezTo>
                  <a:cubicBezTo>
                    <a:pt x="14858" y="14"/>
                    <a:pt x="14596" y="0"/>
                    <a:pt x="14334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65"/>
            <p:cNvSpPr/>
            <p:nvPr/>
          </p:nvSpPr>
          <p:spPr>
            <a:xfrm>
              <a:off x="6511100" y="3302700"/>
              <a:ext cx="463725" cy="70825"/>
            </a:xfrm>
            <a:custGeom>
              <a:avLst/>
              <a:gdLst/>
              <a:ahLst/>
              <a:cxnLst/>
              <a:rect l="l" t="t" r="r" b="b"/>
              <a:pathLst>
                <a:path w="18549" h="2833" extrusionOk="0">
                  <a:moveTo>
                    <a:pt x="18549" y="0"/>
                  </a:moveTo>
                  <a:lnTo>
                    <a:pt x="18549" y="0"/>
                  </a:lnTo>
                  <a:cubicBezTo>
                    <a:pt x="16945" y="519"/>
                    <a:pt x="15313" y="951"/>
                    <a:pt x="13652" y="1287"/>
                  </a:cubicBezTo>
                  <a:cubicBezTo>
                    <a:pt x="13662" y="1469"/>
                    <a:pt x="13671" y="1652"/>
                    <a:pt x="13671" y="1834"/>
                  </a:cubicBezTo>
                  <a:cubicBezTo>
                    <a:pt x="15236" y="1517"/>
                    <a:pt x="16772" y="1124"/>
                    <a:pt x="18299" y="644"/>
                  </a:cubicBezTo>
                  <a:cubicBezTo>
                    <a:pt x="18385" y="432"/>
                    <a:pt x="18472" y="212"/>
                    <a:pt x="18549" y="0"/>
                  </a:cubicBezTo>
                  <a:close/>
                  <a:moveTo>
                    <a:pt x="13124" y="1393"/>
                  </a:moveTo>
                  <a:cubicBezTo>
                    <a:pt x="11204" y="1767"/>
                    <a:pt x="9265" y="2017"/>
                    <a:pt x="7326" y="2161"/>
                  </a:cubicBezTo>
                  <a:cubicBezTo>
                    <a:pt x="7354" y="2333"/>
                    <a:pt x="7383" y="2506"/>
                    <a:pt x="7412" y="2689"/>
                  </a:cubicBezTo>
                  <a:cubicBezTo>
                    <a:pt x="9332" y="2545"/>
                    <a:pt x="11243" y="2295"/>
                    <a:pt x="13134" y="1940"/>
                  </a:cubicBezTo>
                  <a:cubicBezTo>
                    <a:pt x="13134" y="1757"/>
                    <a:pt x="13134" y="1585"/>
                    <a:pt x="13124" y="1393"/>
                  </a:cubicBezTo>
                  <a:close/>
                  <a:moveTo>
                    <a:pt x="0" y="2141"/>
                  </a:moveTo>
                  <a:lnTo>
                    <a:pt x="154" y="2698"/>
                  </a:lnTo>
                  <a:cubicBezTo>
                    <a:pt x="519" y="2727"/>
                    <a:pt x="980" y="2756"/>
                    <a:pt x="1546" y="2785"/>
                  </a:cubicBezTo>
                  <a:cubicBezTo>
                    <a:pt x="1498" y="2602"/>
                    <a:pt x="1460" y="2420"/>
                    <a:pt x="1412" y="2237"/>
                  </a:cubicBezTo>
                  <a:cubicBezTo>
                    <a:pt x="816" y="2209"/>
                    <a:pt x="336" y="2170"/>
                    <a:pt x="0" y="2141"/>
                  </a:cubicBezTo>
                  <a:close/>
                  <a:moveTo>
                    <a:pt x="6788" y="2199"/>
                  </a:moveTo>
                  <a:cubicBezTo>
                    <a:pt x="5626" y="2266"/>
                    <a:pt x="4580" y="2295"/>
                    <a:pt x="3649" y="2295"/>
                  </a:cubicBezTo>
                  <a:cubicBezTo>
                    <a:pt x="3034" y="2295"/>
                    <a:pt x="2468" y="2285"/>
                    <a:pt x="1968" y="2266"/>
                  </a:cubicBezTo>
                  <a:lnTo>
                    <a:pt x="1968" y="2266"/>
                  </a:lnTo>
                  <a:cubicBezTo>
                    <a:pt x="2016" y="2439"/>
                    <a:pt x="2055" y="2621"/>
                    <a:pt x="2103" y="2804"/>
                  </a:cubicBezTo>
                  <a:cubicBezTo>
                    <a:pt x="2564" y="2823"/>
                    <a:pt x="3082" y="2833"/>
                    <a:pt x="3639" y="2833"/>
                  </a:cubicBezTo>
                  <a:cubicBezTo>
                    <a:pt x="4599" y="2833"/>
                    <a:pt x="5684" y="2804"/>
                    <a:pt x="6874" y="2727"/>
                  </a:cubicBezTo>
                  <a:cubicBezTo>
                    <a:pt x="6845" y="2545"/>
                    <a:pt x="6817" y="2362"/>
                    <a:pt x="6788" y="2199"/>
                  </a:cubicBezTo>
                  <a:close/>
                </a:path>
              </a:pathLst>
            </a:custGeom>
            <a:solidFill>
              <a:srgbClr val="F9C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65"/>
            <p:cNvSpPr/>
            <p:nvPr/>
          </p:nvSpPr>
          <p:spPr>
            <a:xfrm>
              <a:off x="6673100" y="3121725"/>
              <a:ext cx="331475" cy="94825"/>
            </a:xfrm>
            <a:custGeom>
              <a:avLst/>
              <a:gdLst/>
              <a:ahLst/>
              <a:cxnLst/>
              <a:rect l="l" t="t" r="r" b="b"/>
              <a:pathLst>
                <a:path w="13259" h="3793" extrusionOk="0">
                  <a:moveTo>
                    <a:pt x="13259" y="1"/>
                  </a:moveTo>
                  <a:cubicBezTo>
                    <a:pt x="11214" y="903"/>
                    <a:pt x="9083" y="1623"/>
                    <a:pt x="6903" y="2132"/>
                  </a:cubicBezTo>
                  <a:cubicBezTo>
                    <a:pt x="6913" y="2314"/>
                    <a:pt x="6923" y="2497"/>
                    <a:pt x="6932" y="2679"/>
                  </a:cubicBezTo>
                  <a:cubicBezTo>
                    <a:pt x="9092" y="2170"/>
                    <a:pt x="11204" y="1470"/>
                    <a:pt x="13249" y="596"/>
                  </a:cubicBezTo>
                  <a:cubicBezTo>
                    <a:pt x="13249" y="394"/>
                    <a:pt x="13259" y="202"/>
                    <a:pt x="13259" y="1"/>
                  </a:cubicBezTo>
                  <a:close/>
                  <a:moveTo>
                    <a:pt x="6375" y="2266"/>
                  </a:moveTo>
                  <a:cubicBezTo>
                    <a:pt x="4734" y="2641"/>
                    <a:pt x="3073" y="2919"/>
                    <a:pt x="1393" y="3111"/>
                  </a:cubicBezTo>
                  <a:cubicBezTo>
                    <a:pt x="942" y="3351"/>
                    <a:pt x="481" y="3572"/>
                    <a:pt x="1" y="3783"/>
                  </a:cubicBezTo>
                  <a:lnTo>
                    <a:pt x="1" y="3793"/>
                  </a:lnTo>
                  <a:cubicBezTo>
                    <a:pt x="2151" y="3610"/>
                    <a:pt x="4292" y="3274"/>
                    <a:pt x="6404" y="2804"/>
                  </a:cubicBezTo>
                  <a:cubicBezTo>
                    <a:pt x="6395" y="2622"/>
                    <a:pt x="6385" y="2439"/>
                    <a:pt x="6375" y="2266"/>
                  </a:cubicBezTo>
                  <a:close/>
                </a:path>
              </a:pathLst>
            </a:custGeom>
            <a:solidFill>
              <a:srgbClr val="F9C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65"/>
            <p:cNvSpPr/>
            <p:nvPr/>
          </p:nvSpPr>
          <p:spPr>
            <a:xfrm>
              <a:off x="6922950" y="2961650"/>
              <a:ext cx="73725" cy="38425"/>
            </a:xfrm>
            <a:custGeom>
              <a:avLst/>
              <a:gdLst/>
              <a:ahLst/>
              <a:cxnLst/>
              <a:rect l="l" t="t" r="r" b="b"/>
              <a:pathLst>
                <a:path w="2949" h="1537" extrusionOk="0">
                  <a:moveTo>
                    <a:pt x="2881" y="0"/>
                  </a:moveTo>
                  <a:cubicBezTo>
                    <a:pt x="2046" y="327"/>
                    <a:pt x="1162" y="615"/>
                    <a:pt x="241" y="893"/>
                  </a:cubicBezTo>
                  <a:cubicBezTo>
                    <a:pt x="164" y="1104"/>
                    <a:pt x="87" y="1315"/>
                    <a:pt x="1" y="1536"/>
                  </a:cubicBezTo>
                  <a:cubicBezTo>
                    <a:pt x="1028" y="1239"/>
                    <a:pt x="2017" y="922"/>
                    <a:pt x="2948" y="567"/>
                  </a:cubicBezTo>
                  <a:cubicBezTo>
                    <a:pt x="2929" y="375"/>
                    <a:pt x="2910" y="192"/>
                    <a:pt x="2891" y="0"/>
                  </a:cubicBezTo>
                  <a:close/>
                </a:path>
              </a:pathLst>
            </a:custGeom>
            <a:solidFill>
              <a:srgbClr val="F9C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65"/>
            <p:cNvSpPr/>
            <p:nvPr/>
          </p:nvSpPr>
          <p:spPr>
            <a:xfrm>
              <a:off x="6504625" y="2808025"/>
              <a:ext cx="462750" cy="114050"/>
            </a:xfrm>
            <a:custGeom>
              <a:avLst/>
              <a:gdLst/>
              <a:ahLst/>
              <a:cxnLst/>
              <a:rect l="l" t="t" r="r" b="b"/>
              <a:pathLst>
                <a:path w="18510" h="4562" extrusionOk="0">
                  <a:moveTo>
                    <a:pt x="18212" y="1"/>
                  </a:moveTo>
                  <a:cubicBezTo>
                    <a:pt x="17367" y="375"/>
                    <a:pt x="16475" y="721"/>
                    <a:pt x="15553" y="1038"/>
                  </a:cubicBezTo>
                  <a:cubicBezTo>
                    <a:pt x="15726" y="1162"/>
                    <a:pt x="15899" y="1297"/>
                    <a:pt x="16052" y="1450"/>
                  </a:cubicBezTo>
                  <a:cubicBezTo>
                    <a:pt x="16897" y="1153"/>
                    <a:pt x="17723" y="826"/>
                    <a:pt x="18510" y="471"/>
                  </a:cubicBezTo>
                  <a:cubicBezTo>
                    <a:pt x="18424" y="308"/>
                    <a:pt x="18328" y="154"/>
                    <a:pt x="18212" y="1"/>
                  </a:cubicBezTo>
                  <a:close/>
                  <a:moveTo>
                    <a:pt x="3197" y="3687"/>
                  </a:moveTo>
                  <a:cubicBezTo>
                    <a:pt x="3196" y="3688"/>
                    <a:pt x="3195" y="3688"/>
                    <a:pt x="3194" y="3689"/>
                  </a:cubicBezTo>
                  <a:lnTo>
                    <a:pt x="3194" y="3689"/>
                  </a:lnTo>
                  <a:cubicBezTo>
                    <a:pt x="3198" y="3688"/>
                    <a:pt x="3202" y="3688"/>
                    <a:pt x="3207" y="3687"/>
                  </a:cubicBezTo>
                  <a:close/>
                  <a:moveTo>
                    <a:pt x="3194" y="3689"/>
                  </a:moveTo>
                  <a:lnTo>
                    <a:pt x="3194" y="3689"/>
                  </a:lnTo>
                  <a:cubicBezTo>
                    <a:pt x="1894" y="3851"/>
                    <a:pt x="804" y="3956"/>
                    <a:pt x="0" y="4023"/>
                  </a:cubicBezTo>
                  <a:lnTo>
                    <a:pt x="0" y="4561"/>
                  </a:lnTo>
                  <a:cubicBezTo>
                    <a:pt x="451" y="4532"/>
                    <a:pt x="989" y="4484"/>
                    <a:pt x="1603" y="4417"/>
                  </a:cubicBezTo>
                  <a:cubicBezTo>
                    <a:pt x="1728" y="4369"/>
                    <a:pt x="1843" y="4311"/>
                    <a:pt x="1968" y="4254"/>
                  </a:cubicBezTo>
                  <a:cubicBezTo>
                    <a:pt x="2389" y="4062"/>
                    <a:pt x="2801" y="3871"/>
                    <a:pt x="3194" y="3689"/>
                  </a:cubicBezTo>
                  <a:close/>
                </a:path>
              </a:pathLst>
            </a:custGeom>
            <a:solidFill>
              <a:srgbClr val="F9C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65"/>
            <p:cNvSpPr/>
            <p:nvPr/>
          </p:nvSpPr>
          <p:spPr>
            <a:xfrm>
              <a:off x="6471500" y="2909550"/>
              <a:ext cx="19950" cy="14925"/>
            </a:xfrm>
            <a:custGeom>
              <a:avLst/>
              <a:gdLst/>
              <a:ahLst/>
              <a:cxnLst/>
              <a:rect l="l" t="t" r="r" b="b"/>
              <a:pathLst>
                <a:path w="798" h="597" extrusionOk="0">
                  <a:moveTo>
                    <a:pt x="787" y="1"/>
                  </a:moveTo>
                  <a:cubicBezTo>
                    <a:pt x="461" y="30"/>
                    <a:pt x="211" y="49"/>
                    <a:pt x="77" y="49"/>
                  </a:cubicBezTo>
                  <a:lnTo>
                    <a:pt x="0" y="596"/>
                  </a:lnTo>
                  <a:cubicBezTo>
                    <a:pt x="106" y="596"/>
                    <a:pt x="375" y="577"/>
                    <a:pt x="797" y="548"/>
                  </a:cubicBezTo>
                  <a:lnTo>
                    <a:pt x="797" y="1"/>
                  </a:lnTo>
                  <a:close/>
                </a:path>
              </a:pathLst>
            </a:custGeom>
            <a:solidFill>
              <a:srgbClr val="F9C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65"/>
            <p:cNvSpPr/>
            <p:nvPr/>
          </p:nvSpPr>
          <p:spPr>
            <a:xfrm>
              <a:off x="6508700" y="2790275"/>
              <a:ext cx="13950" cy="8175"/>
            </a:xfrm>
            <a:custGeom>
              <a:avLst/>
              <a:gdLst/>
              <a:ahLst/>
              <a:cxnLst/>
              <a:rect l="l" t="t" r="r" b="b"/>
              <a:pathLst>
                <a:path w="558" h="327" extrusionOk="0">
                  <a:moveTo>
                    <a:pt x="29" y="0"/>
                  </a:moveTo>
                  <a:cubicBezTo>
                    <a:pt x="20" y="106"/>
                    <a:pt x="10" y="212"/>
                    <a:pt x="0" y="327"/>
                  </a:cubicBezTo>
                  <a:cubicBezTo>
                    <a:pt x="164" y="327"/>
                    <a:pt x="346" y="317"/>
                    <a:pt x="557" y="308"/>
                  </a:cubicBezTo>
                  <a:cubicBezTo>
                    <a:pt x="432" y="135"/>
                    <a:pt x="240" y="20"/>
                    <a:pt x="29" y="0"/>
                  </a:cubicBezTo>
                  <a:close/>
                </a:path>
              </a:pathLst>
            </a:custGeom>
            <a:solidFill>
              <a:srgbClr val="F9C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65"/>
            <p:cNvSpPr/>
            <p:nvPr/>
          </p:nvSpPr>
          <p:spPr>
            <a:xfrm>
              <a:off x="6798150" y="2776350"/>
              <a:ext cx="56200" cy="671575"/>
            </a:xfrm>
            <a:custGeom>
              <a:avLst/>
              <a:gdLst/>
              <a:ahLst/>
              <a:cxnLst/>
              <a:rect l="l" t="t" r="r" b="b"/>
              <a:pathLst>
                <a:path w="2248" h="26863" extrusionOk="0">
                  <a:moveTo>
                    <a:pt x="519" y="1"/>
                  </a:moveTo>
                  <a:cubicBezTo>
                    <a:pt x="346" y="49"/>
                    <a:pt x="173" y="106"/>
                    <a:pt x="1" y="164"/>
                  </a:cubicBezTo>
                  <a:cubicBezTo>
                    <a:pt x="49" y="586"/>
                    <a:pt x="97" y="1009"/>
                    <a:pt x="145" y="1441"/>
                  </a:cubicBezTo>
                  <a:cubicBezTo>
                    <a:pt x="317" y="1421"/>
                    <a:pt x="500" y="1412"/>
                    <a:pt x="673" y="1402"/>
                  </a:cubicBezTo>
                  <a:cubicBezTo>
                    <a:pt x="625" y="922"/>
                    <a:pt x="577" y="452"/>
                    <a:pt x="519" y="1"/>
                  </a:cubicBezTo>
                  <a:close/>
                  <a:moveTo>
                    <a:pt x="1738" y="13432"/>
                  </a:moveTo>
                  <a:cubicBezTo>
                    <a:pt x="1575" y="13576"/>
                    <a:pt x="1402" y="13720"/>
                    <a:pt x="1229" y="13864"/>
                  </a:cubicBezTo>
                  <a:cubicBezTo>
                    <a:pt x="1277" y="14593"/>
                    <a:pt x="1325" y="15333"/>
                    <a:pt x="1373" y="16081"/>
                  </a:cubicBezTo>
                  <a:cubicBezTo>
                    <a:pt x="1373" y="16254"/>
                    <a:pt x="1383" y="16437"/>
                    <a:pt x="1393" y="16619"/>
                  </a:cubicBezTo>
                  <a:cubicBezTo>
                    <a:pt x="1498" y="18539"/>
                    <a:pt x="1585" y="20488"/>
                    <a:pt x="1633" y="22447"/>
                  </a:cubicBezTo>
                  <a:cubicBezTo>
                    <a:pt x="1642" y="22629"/>
                    <a:pt x="1652" y="22811"/>
                    <a:pt x="1652" y="22994"/>
                  </a:cubicBezTo>
                  <a:cubicBezTo>
                    <a:pt x="1690" y="24280"/>
                    <a:pt x="1709" y="25567"/>
                    <a:pt x="1719" y="26863"/>
                  </a:cubicBezTo>
                  <a:cubicBezTo>
                    <a:pt x="1892" y="26805"/>
                    <a:pt x="2074" y="26757"/>
                    <a:pt x="2247" y="26690"/>
                  </a:cubicBezTo>
                  <a:cubicBezTo>
                    <a:pt x="2237" y="25423"/>
                    <a:pt x="2218" y="24155"/>
                    <a:pt x="2180" y="22888"/>
                  </a:cubicBezTo>
                  <a:cubicBezTo>
                    <a:pt x="2180" y="22706"/>
                    <a:pt x="2180" y="22523"/>
                    <a:pt x="2170" y="22341"/>
                  </a:cubicBezTo>
                  <a:cubicBezTo>
                    <a:pt x="2113" y="20373"/>
                    <a:pt x="2036" y="18414"/>
                    <a:pt x="1921" y="16494"/>
                  </a:cubicBezTo>
                  <a:cubicBezTo>
                    <a:pt x="1911" y="16312"/>
                    <a:pt x="1901" y="16139"/>
                    <a:pt x="1892" y="15947"/>
                  </a:cubicBezTo>
                  <a:cubicBezTo>
                    <a:pt x="1844" y="15102"/>
                    <a:pt x="1796" y="14267"/>
                    <a:pt x="1738" y="13432"/>
                  </a:cubicBezTo>
                  <a:close/>
                </a:path>
              </a:pathLst>
            </a:custGeom>
            <a:solidFill>
              <a:srgbClr val="F9C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65"/>
            <p:cNvSpPr/>
            <p:nvPr/>
          </p:nvSpPr>
          <p:spPr>
            <a:xfrm>
              <a:off x="6626775" y="2832525"/>
              <a:ext cx="86675" cy="631475"/>
            </a:xfrm>
            <a:custGeom>
              <a:avLst/>
              <a:gdLst/>
              <a:ahLst/>
              <a:cxnLst/>
              <a:rect l="l" t="t" r="r" b="b"/>
              <a:pathLst>
                <a:path w="3467" h="25259" extrusionOk="0">
                  <a:moveTo>
                    <a:pt x="538" y="0"/>
                  </a:moveTo>
                  <a:cubicBezTo>
                    <a:pt x="356" y="38"/>
                    <a:pt x="174" y="77"/>
                    <a:pt x="1" y="106"/>
                  </a:cubicBezTo>
                  <a:cubicBezTo>
                    <a:pt x="20" y="672"/>
                    <a:pt x="49" y="1258"/>
                    <a:pt x="78" y="1863"/>
                  </a:cubicBezTo>
                  <a:lnTo>
                    <a:pt x="106" y="1853"/>
                  </a:lnTo>
                  <a:lnTo>
                    <a:pt x="126" y="1834"/>
                  </a:lnTo>
                  <a:lnTo>
                    <a:pt x="212" y="1795"/>
                  </a:lnTo>
                  <a:lnTo>
                    <a:pt x="298" y="1757"/>
                  </a:lnTo>
                  <a:lnTo>
                    <a:pt x="414" y="1699"/>
                  </a:lnTo>
                  <a:cubicBezTo>
                    <a:pt x="481" y="1671"/>
                    <a:pt x="538" y="1642"/>
                    <a:pt x="596" y="1613"/>
                  </a:cubicBezTo>
                  <a:cubicBezTo>
                    <a:pt x="577" y="1056"/>
                    <a:pt x="548" y="518"/>
                    <a:pt x="538" y="0"/>
                  </a:cubicBezTo>
                  <a:close/>
                  <a:moveTo>
                    <a:pt x="1844" y="15351"/>
                  </a:moveTo>
                  <a:cubicBezTo>
                    <a:pt x="1681" y="15428"/>
                    <a:pt x="1508" y="15505"/>
                    <a:pt x="1335" y="15572"/>
                  </a:cubicBezTo>
                  <a:cubicBezTo>
                    <a:pt x="1566" y="17310"/>
                    <a:pt x="1844" y="19124"/>
                    <a:pt x="2161" y="20996"/>
                  </a:cubicBezTo>
                  <a:cubicBezTo>
                    <a:pt x="2190" y="21179"/>
                    <a:pt x="2209" y="21352"/>
                    <a:pt x="2247" y="21534"/>
                  </a:cubicBezTo>
                  <a:cubicBezTo>
                    <a:pt x="2449" y="22744"/>
                    <a:pt x="2679" y="23982"/>
                    <a:pt x="2919" y="25249"/>
                  </a:cubicBezTo>
                  <a:cubicBezTo>
                    <a:pt x="3102" y="25249"/>
                    <a:pt x="3284" y="25259"/>
                    <a:pt x="3467" y="25259"/>
                  </a:cubicBezTo>
                  <a:cubicBezTo>
                    <a:pt x="3227" y="23982"/>
                    <a:pt x="2996" y="22724"/>
                    <a:pt x="2785" y="21505"/>
                  </a:cubicBezTo>
                  <a:cubicBezTo>
                    <a:pt x="2756" y="21323"/>
                    <a:pt x="2727" y="21140"/>
                    <a:pt x="2699" y="20968"/>
                  </a:cubicBezTo>
                  <a:cubicBezTo>
                    <a:pt x="2372" y="19028"/>
                    <a:pt x="2094" y="17156"/>
                    <a:pt x="1854" y="15370"/>
                  </a:cubicBezTo>
                  <a:lnTo>
                    <a:pt x="1854" y="15351"/>
                  </a:lnTo>
                  <a:close/>
                </a:path>
              </a:pathLst>
            </a:custGeom>
            <a:solidFill>
              <a:srgbClr val="F9C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65"/>
            <p:cNvSpPr/>
            <p:nvPr/>
          </p:nvSpPr>
          <p:spPr>
            <a:xfrm>
              <a:off x="6493575" y="2785000"/>
              <a:ext cx="12975" cy="37225"/>
            </a:xfrm>
            <a:custGeom>
              <a:avLst/>
              <a:gdLst/>
              <a:ahLst/>
              <a:cxnLst/>
              <a:rect l="l" t="t" r="r" b="b"/>
              <a:pathLst>
                <a:path w="519" h="1489" extrusionOk="0">
                  <a:moveTo>
                    <a:pt x="519" y="0"/>
                  </a:moveTo>
                  <a:lnTo>
                    <a:pt x="509" y="10"/>
                  </a:lnTo>
                  <a:lnTo>
                    <a:pt x="68" y="547"/>
                  </a:lnTo>
                  <a:cubicBezTo>
                    <a:pt x="48" y="835"/>
                    <a:pt x="29" y="1143"/>
                    <a:pt x="0" y="1488"/>
                  </a:cubicBezTo>
                  <a:cubicBezTo>
                    <a:pt x="96" y="1171"/>
                    <a:pt x="202" y="855"/>
                    <a:pt x="317" y="547"/>
                  </a:cubicBezTo>
                  <a:cubicBezTo>
                    <a:pt x="356" y="442"/>
                    <a:pt x="384" y="336"/>
                    <a:pt x="432" y="221"/>
                  </a:cubicBezTo>
                  <a:cubicBezTo>
                    <a:pt x="461" y="154"/>
                    <a:pt x="490" y="77"/>
                    <a:pt x="519" y="0"/>
                  </a:cubicBezTo>
                  <a:close/>
                </a:path>
              </a:pathLst>
            </a:custGeom>
            <a:solidFill>
              <a:srgbClr val="FEF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65"/>
            <p:cNvSpPr/>
            <p:nvPr/>
          </p:nvSpPr>
          <p:spPr>
            <a:xfrm>
              <a:off x="6491175" y="2790275"/>
              <a:ext cx="92425" cy="655725"/>
            </a:xfrm>
            <a:custGeom>
              <a:avLst/>
              <a:gdLst/>
              <a:ahLst/>
              <a:cxnLst/>
              <a:rect l="l" t="t" r="r" b="b"/>
              <a:pathLst>
                <a:path w="3697" h="26229" extrusionOk="0">
                  <a:moveTo>
                    <a:pt x="682" y="0"/>
                  </a:moveTo>
                  <a:cubicBezTo>
                    <a:pt x="624" y="0"/>
                    <a:pt x="576" y="10"/>
                    <a:pt x="519" y="20"/>
                  </a:cubicBezTo>
                  <a:cubicBezTo>
                    <a:pt x="480" y="125"/>
                    <a:pt x="452" y="231"/>
                    <a:pt x="404" y="336"/>
                  </a:cubicBezTo>
                  <a:cubicBezTo>
                    <a:pt x="288" y="653"/>
                    <a:pt x="183" y="970"/>
                    <a:pt x="96" y="1287"/>
                  </a:cubicBezTo>
                  <a:cubicBezTo>
                    <a:pt x="39" y="2228"/>
                    <a:pt x="0" y="3399"/>
                    <a:pt x="0" y="4781"/>
                  </a:cubicBezTo>
                  <a:lnTo>
                    <a:pt x="0" y="5319"/>
                  </a:lnTo>
                  <a:cubicBezTo>
                    <a:pt x="0" y="5530"/>
                    <a:pt x="0" y="5732"/>
                    <a:pt x="0" y="5943"/>
                  </a:cubicBezTo>
                  <a:lnTo>
                    <a:pt x="48" y="5924"/>
                  </a:lnTo>
                  <a:cubicBezTo>
                    <a:pt x="212" y="5876"/>
                    <a:pt x="375" y="5818"/>
                    <a:pt x="538" y="5761"/>
                  </a:cubicBezTo>
                  <a:lnTo>
                    <a:pt x="538" y="5281"/>
                  </a:lnTo>
                  <a:lnTo>
                    <a:pt x="538" y="4743"/>
                  </a:lnTo>
                  <a:cubicBezTo>
                    <a:pt x="538" y="2871"/>
                    <a:pt x="624" y="1383"/>
                    <a:pt x="701" y="336"/>
                  </a:cubicBezTo>
                  <a:cubicBezTo>
                    <a:pt x="711" y="221"/>
                    <a:pt x="721" y="116"/>
                    <a:pt x="730" y="10"/>
                  </a:cubicBezTo>
                  <a:lnTo>
                    <a:pt x="682" y="10"/>
                  </a:lnTo>
                  <a:lnTo>
                    <a:pt x="682" y="0"/>
                  </a:lnTo>
                  <a:close/>
                  <a:moveTo>
                    <a:pt x="1921" y="18885"/>
                  </a:moveTo>
                  <a:lnTo>
                    <a:pt x="1402" y="19029"/>
                  </a:lnTo>
                  <a:cubicBezTo>
                    <a:pt x="1633" y="20229"/>
                    <a:pt x="1901" y="21467"/>
                    <a:pt x="2209" y="22734"/>
                  </a:cubicBezTo>
                  <a:cubicBezTo>
                    <a:pt x="2247" y="22917"/>
                    <a:pt x="2295" y="23099"/>
                    <a:pt x="2343" y="23282"/>
                  </a:cubicBezTo>
                  <a:cubicBezTo>
                    <a:pt x="2573" y="24194"/>
                    <a:pt x="2813" y="25115"/>
                    <a:pt x="3082" y="26047"/>
                  </a:cubicBezTo>
                  <a:cubicBezTo>
                    <a:pt x="3293" y="26114"/>
                    <a:pt x="3495" y="26171"/>
                    <a:pt x="3697" y="26229"/>
                  </a:cubicBezTo>
                  <a:cubicBezTo>
                    <a:pt x="3409" y="25240"/>
                    <a:pt x="3140" y="24251"/>
                    <a:pt x="2900" y="23301"/>
                  </a:cubicBezTo>
                  <a:cubicBezTo>
                    <a:pt x="2852" y="23118"/>
                    <a:pt x="2813" y="22936"/>
                    <a:pt x="2765" y="22754"/>
                  </a:cubicBezTo>
                  <a:cubicBezTo>
                    <a:pt x="2449" y="21429"/>
                    <a:pt x="2161" y="20133"/>
                    <a:pt x="1921" y="18885"/>
                  </a:cubicBezTo>
                  <a:close/>
                </a:path>
              </a:pathLst>
            </a:custGeom>
            <a:solidFill>
              <a:srgbClr val="F9C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65"/>
            <p:cNvSpPr/>
            <p:nvPr/>
          </p:nvSpPr>
          <p:spPr>
            <a:xfrm>
              <a:off x="6510125" y="2597775"/>
              <a:ext cx="632700" cy="704950"/>
            </a:xfrm>
            <a:custGeom>
              <a:avLst/>
              <a:gdLst/>
              <a:ahLst/>
              <a:cxnLst/>
              <a:rect l="l" t="t" r="r" b="b"/>
              <a:pathLst>
                <a:path w="25308" h="28198" extrusionOk="0">
                  <a:moveTo>
                    <a:pt x="19759" y="298"/>
                  </a:moveTo>
                  <a:lnTo>
                    <a:pt x="20076" y="740"/>
                  </a:lnTo>
                  <a:cubicBezTo>
                    <a:pt x="19970" y="586"/>
                    <a:pt x="19864" y="442"/>
                    <a:pt x="19759" y="298"/>
                  </a:cubicBezTo>
                  <a:close/>
                  <a:moveTo>
                    <a:pt x="19538" y="1"/>
                  </a:moveTo>
                  <a:cubicBezTo>
                    <a:pt x="18972" y="711"/>
                    <a:pt x="18319" y="1345"/>
                    <a:pt x="17608" y="1902"/>
                  </a:cubicBezTo>
                  <a:cubicBezTo>
                    <a:pt x="17627" y="1940"/>
                    <a:pt x="17637" y="1988"/>
                    <a:pt x="17656" y="2026"/>
                  </a:cubicBezTo>
                  <a:cubicBezTo>
                    <a:pt x="18396" y="1498"/>
                    <a:pt x="19096" y="922"/>
                    <a:pt x="19759" y="298"/>
                  </a:cubicBezTo>
                  <a:cubicBezTo>
                    <a:pt x="19692" y="202"/>
                    <a:pt x="19615" y="97"/>
                    <a:pt x="19538" y="1"/>
                  </a:cubicBezTo>
                  <a:close/>
                  <a:moveTo>
                    <a:pt x="17147" y="2247"/>
                  </a:moveTo>
                  <a:cubicBezTo>
                    <a:pt x="16159" y="2967"/>
                    <a:pt x="15112" y="3611"/>
                    <a:pt x="14018" y="4167"/>
                  </a:cubicBezTo>
                  <a:cubicBezTo>
                    <a:pt x="15122" y="3639"/>
                    <a:pt x="16178" y="3035"/>
                    <a:pt x="17195" y="2353"/>
                  </a:cubicBezTo>
                  <a:cubicBezTo>
                    <a:pt x="17176" y="2324"/>
                    <a:pt x="17167" y="2286"/>
                    <a:pt x="17147" y="2247"/>
                  </a:cubicBezTo>
                  <a:close/>
                  <a:moveTo>
                    <a:pt x="2507" y="2602"/>
                  </a:moveTo>
                  <a:cubicBezTo>
                    <a:pt x="2497" y="2612"/>
                    <a:pt x="2449" y="2679"/>
                    <a:pt x="2353" y="2785"/>
                  </a:cubicBezTo>
                  <a:cubicBezTo>
                    <a:pt x="1422" y="4091"/>
                    <a:pt x="654" y="5511"/>
                    <a:pt x="49" y="7000"/>
                  </a:cubicBezTo>
                  <a:cubicBezTo>
                    <a:pt x="39" y="7144"/>
                    <a:pt x="20" y="7307"/>
                    <a:pt x="1" y="7480"/>
                  </a:cubicBezTo>
                  <a:cubicBezTo>
                    <a:pt x="510" y="7460"/>
                    <a:pt x="1249" y="7422"/>
                    <a:pt x="2161" y="7326"/>
                  </a:cubicBezTo>
                  <a:cubicBezTo>
                    <a:pt x="2238" y="5876"/>
                    <a:pt x="2497" y="2708"/>
                    <a:pt x="2507" y="2602"/>
                  </a:cubicBezTo>
                  <a:close/>
                  <a:moveTo>
                    <a:pt x="20076" y="740"/>
                  </a:moveTo>
                  <a:cubicBezTo>
                    <a:pt x="19375" y="1393"/>
                    <a:pt x="18636" y="1988"/>
                    <a:pt x="17867" y="2545"/>
                  </a:cubicBezTo>
                  <a:cubicBezTo>
                    <a:pt x="18520" y="4215"/>
                    <a:pt x="19058" y="5943"/>
                    <a:pt x="19461" y="7700"/>
                  </a:cubicBezTo>
                  <a:cubicBezTo>
                    <a:pt x="20594" y="7124"/>
                    <a:pt x="21660" y="6395"/>
                    <a:pt x="22620" y="5550"/>
                  </a:cubicBezTo>
                  <a:cubicBezTo>
                    <a:pt x="21938" y="3860"/>
                    <a:pt x="21093" y="2247"/>
                    <a:pt x="20076" y="740"/>
                  </a:cubicBezTo>
                  <a:close/>
                  <a:moveTo>
                    <a:pt x="17387" y="2871"/>
                  </a:moveTo>
                  <a:cubicBezTo>
                    <a:pt x="15669" y="4004"/>
                    <a:pt x="13816" y="4945"/>
                    <a:pt x="11877" y="5655"/>
                  </a:cubicBezTo>
                  <a:cubicBezTo>
                    <a:pt x="11934" y="6135"/>
                    <a:pt x="11992" y="6635"/>
                    <a:pt x="12050" y="7144"/>
                  </a:cubicBezTo>
                  <a:cubicBezTo>
                    <a:pt x="12472" y="7019"/>
                    <a:pt x="12894" y="6923"/>
                    <a:pt x="13326" y="6846"/>
                  </a:cubicBezTo>
                  <a:cubicBezTo>
                    <a:pt x="13662" y="6798"/>
                    <a:pt x="13998" y="6769"/>
                    <a:pt x="14334" y="6769"/>
                  </a:cubicBezTo>
                  <a:cubicBezTo>
                    <a:pt x="15621" y="6769"/>
                    <a:pt x="16917" y="7163"/>
                    <a:pt x="17762" y="8104"/>
                  </a:cubicBezTo>
                  <a:cubicBezTo>
                    <a:pt x="17848" y="8200"/>
                    <a:pt x="17925" y="8305"/>
                    <a:pt x="18002" y="8411"/>
                  </a:cubicBezTo>
                  <a:cubicBezTo>
                    <a:pt x="18328" y="8267"/>
                    <a:pt x="18645" y="8113"/>
                    <a:pt x="18962" y="7960"/>
                  </a:cubicBezTo>
                  <a:cubicBezTo>
                    <a:pt x="18559" y="6222"/>
                    <a:pt x="18040" y="4523"/>
                    <a:pt x="17387" y="2871"/>
                  </a:cubicBezTo>
                  <a:close/>
                  <a:moveTo>
                    <a:pt x="11358" y="5847"/>
                  </a:moveTo>
                  <a:cubicBezTo>
                    <a:pt x="9630" y="6462"/>
                    <a:pt x="7854" y="6952"/>
                    <a:pt x="6059" y="7297"/>
                  </a:cubicBezTo>
                  <a:cubicBezTo>
                    <a:pt x="5742" y="7384"/>
                    <a:pt x="5435" y="7460"/>
                    <a:pt x="5156" y="7537"/>
                  </a:cubicBezTo>
                  <a:cubicBezTo>
                    <a:pt x="5166" y="8132"/>
                    <a:pt x="5176" y="8747"/>
                    <a:pt x="5195" y="9390"/>
                  </a:cubicBezTo>
                  <a:cubicBezTo>
                    <a:pt x="6414" y="9140"/>
                    <a:pt x="7605" y="8795"/>
                    <a:pt x="8776" y="8363"/>
                  </a:cubicBezTo>
                  <a:cubicBezTo>
                    <a:pt x="9688" y="8017"/>
                    <a:pt x="10600" y="7624"/>
                    <a:pt x="11531" y="7307"/>
                  </a:cubicBezTo>
                  <a:cubicBezTo>
                    <a:pt x="11474" y="6808"/>
                    <a:pt x="11416" y="6318"/>
                    <a:pt x="11358" y="5847"/>
                  </a:cubicBezTo>
                  <a:close/>
                  <a:moveTo>
                    <a:pt x="4619" y="7672"/>
                  </a:moveTo>
                  <a:cubicBezTo>
                    <a:pt x="3697" y="7883"/>
                    <a:pt x="2967" y="7998"/>
                    <a:pt x="2545" y="7998"/>
                  </a:cubicBezTo>
                  <a:cubicBezTo>
                    <a:pt x="2305" y="7998"/>
                    <a:pt x="2161" y="7960"/>
                    <a:pt x="2142" y="7883"/>
                  </a:cubicBezTo>
                  <a:cubicBezTo>
                    <a:pt x="1499" y="7940"/>
                    <a:pt x="942" y="7988"/>
                    <a:pt x="491" y="8008"/>
                  </a:cubicBezTo>
                  <a:cubicBezTo>
                    <a:pt x="519" y="8046"/>
                    <a:pt x="558" y="8084"/>
                    <a:pt x="577" y="8132"/>
                  </a:cubicBezTo>
                  <a:cubicBezTo>
                    <a:pt x="779" y="8440"/>
                    <a:pt x="702" y="8852"/>
                    <a:pt x="855" y="9188"/>
                  </a:cubicBezTo>
                  <a:cubicBezTo>
                    <a:pt x="1086" y="9678"/>
                    <a:pt x="1671" y="9812"/>
                    <a:pt x="2238" y="9812"/>
                  </a:cubicBezTo>
                  <a:cubicBezTo>
                    <a:pt x="2391" y="9812"/>
                    <a:pt x="2545" y="9803"/>
                    <a:pt x="2699" y="9793"/>
                  </a:cubicBezTo>
                  <a:cubicBezTo>
                    <a:pt x="3361" y="9716"/>
                    <a:pt x="4014" y="9620"/>
                    <a:pt x="4667" y="9505"/>
                  </a:cubicBezTo>
                  <a:cubicBezTo>
                    <a:pt x="4648" y="8862"/>
                    <a:pt x="4628" y="8248"/>
                    <a:pt x="4619" y="7672"/>
                  </a:cubicBezTo>
                  <a:close/>
                  <a:moveTo>
                    <a:pt x="22831" y="6087"/>
                  </a:moveTo>
                  <a:cubicBezTo>
                    <a:pt x="21842" y="6942"/>
                    <a:pt x="20757" y="7672"/>
                    <a:pt x="19586" y="8257"/>
                  </a:cubicBezTo>
                  <a:cubicBezTo>
                    <a:pt x="20008" y="10187"/>
                    <a:pt x="20316" y="12145"/>
                    <a:pt x="20498" y="14113"/>
                  </a:cubicBezTo>
                  <a:cubicBezTo>
                    <a:pt x="22169" y="13384"/>
                    <a:pt x="23551" y="12539"/>
                    <a:pt x="24453" y="11569"/>
                  </a:cubicBezTo>
                  <a:cubicBezTo>
                    <a:pt x="24117" y="9937"/>
                    <a:pt x="23666" y="8324"/>
                    <a:pt x="23090" y="6769"/>
                  </a:cubicBezTo>
                  <a:cubicBezTo>
                    <a:pt x="23004" y="6539"/>
                    <a:pt x="22917" y="6318"/>
                    <a:pt x="22831" y="6087"/>
                  </a:cubicBezTo>
                  <a:close/>
                  <a:moveTo>
                    <a:pt x="19077" y="8516"/>
                  </a:moveTo>
                  <a:cubicBezTo>
                    <a:pt x="18818" y="8641"/>
                    <a:pt x="18559" y="8766"/>
                    <a:pt x="18290" y="8891"/>
                  </a:cubicBezTo>
                  <a:cubicBezTo>
                    <a:pt x="18789" y="9822"/>
                    <a:pt x="18952" y="10945"/>
                    <a:pt x="19087" y="12011"/>
                  </a:cubicBezTo>
                  <a:cubicBezTo>
                    <a:pt x="19192" y="12846"/>
                    <a:pt x="19298" y="13701"/>
                    <a:pt x="19394" y="14565"/>
                  </a:cubicBezTo>
                  <a:cubicBezTo>
                    <a:pt x="19596" y="14488"/>
                    <a:pt x="19788" y="14411"/>
                    <a:pt x="19980" y="14325"/>
                  </a:cubicBezTo>
                  <a:cubicBezTo>
                    <a:pt x="19797" y="12376"/>
                    <a:pt x="19500" y="10427"/>
                    <a:pt x="19077" y="8516"/>
                  </a:cubicBezTo>
                  <a:close/>
                  <a:moveTo>
                    <a:pt x="24578" y="12203"/>
                  </a:moveTo>
                  <a:cubicBezTo>
                    <a:pt x="23599" y="13153"/>
                    <a:pt x="22197" y="13969"/>
                    <a:pt x="20556" y="14670"/>
                  </a:cubicBezTo>
                  <a:cubicBezTo>
                    <a:pt x="20604" y="15150"/>
                    <a:pt x="20632" y="15621"/>
                    <a:pt x="20671" y="16110"/>
                  </a:cubicBezTo>
                  <a:cubicBezTo>
                    <a:pt x="20776" y="17656"/>
                    <a:pt x="20844" y="19096"/>
                    <a:pt x="20882" y="20431"/>
                  </a:cubicBezTo>
                  <a:cubicBezTo>
                    <a:pt x="22418" y="19691"/>
                    <a:pt x="23877" y="18799"/>
                    <a:pt x="25241" y="17781"/>
                  </a:cubicBezTo>
                  <a:cubicBezTo>
                    <a:pt x="25154" y="15909"/>
                    <a:pt x="24933" y="14046"/>
                    <a:pt x="24578" y="12203"/>
                  </a:cubicBezTo>
                  <a:close/>
                  <a:moveTo>
                    <a:pt x="20037" y="14891"/>
                  </a:moveTo>
                  <a:cubicBezTo>
                    <a:pt x="19845" y="14978"/>
                    <a:pt x="19653" y="15045"/>
                    <a:pt x="19452" y="15122"/>
                  </a:cubicBezTo>
                  <a:cubicBezTo>
                    <a:pt x="19682" y="17061"/>
                    <a:pt x="19788" y="19010"/>
                    <a:pt x="19768" y="20959"/>
                  </a:cubicBezTo>
                  <a:cubicBezTo>
                    <a:pt x="19960" y="20872"/>
                    <a:pt x="20152" y="20786"/>
                    <a:pt x="20344" y="20699"/>
                  </a:cubicBezTo>
                  <a:cubicBezTo>
                    <a:pt x="20306" y="19298"/>
                    <a:pt x="20239" y="17790"/>
                    <a:pt x="20133" y="16158"/>
                  </a:cubicBezTo>
                  <a:cubicBezTo>
                    <a:pt x="20104" y="15726"/>
                    <a:pt x="20066" y="15304"/>
                    <a:pt x="20037" y="14891"/>
                  </a:cubicBezTo>
                  <a:close/>
                  <a:moveTo>
                    <a:pt x="25279" y="18424"/>
                  </a:moveTo>
                  <a:cubicBezTo>
                    <a:pt x="23897" y="19423"/>
                    <a:pt x="22428" y="20296"/>
                    <a:pt x="20892" y="21035"/>
                  </a:cubicBezTo>
                  <a:cubicBezTo>
                    <a:pt x="20949" y="23484"/>
                    <a:pt x="20901" y="25596"/>
                    <a:pt x="20796" y="27401"/>
                  </a:cubicBezTo>
                  <a:cubicBezTo>
                    <a:pt x="22255" y="26834"/>
                    <a:pt x="23685" y="26172"/>
                    <a:pt x="25058" y="25432"/>
                  </a:cubicBezTo>
                  <a:cubicBezTo>
                    <a:pt x="25212" y="23858"/>
                    <a:pt x="25308" y="22120"/>
                    <a:pt x="25308" y="20287"/>
                  </a:cubicBezTo>
                  <a:cubicBezTo>
                    <a:pt x="25308" y="19672"/>
                    <a:pt x="25298" y="19058"/>
                    <a:pt x="25279" y="18424"/>
                  </a:cubicBezTo>
                  <a:close/>
                  <a:moveTo>
                    <a:pt x="20354" y="21285"/>
                  </a:moveTo>
                  <a:cubicBezTo>
                    <a:pt x="20152" y="21371"/>
                    <a:pt x="19960" y="21467"/>
                    <a:pt x="19759" y="21554"/>
                  </a:cubicBezTo>
                  <a:cubicBezTo>
                    <a:pt x="19682" y="23848"/>
                    <a:pt x="19346" y="26085"/>
                    <a:pt x="18588" y="28197"/>
                  </a:cubicBezTo>
                  <a:cubicBezTo>
                    <a:pt x="19135" y="28015"/>
                    <a:pt x="19682" y="27823"/>
                    <a:pt x="20239" y="27621"/>
                  </a:cubicBezTo>
                  <a:cubicBezTo>
                    <a:pt x="20354" y="25826"/>
                    <a:pt x="20402" y="23724"/>
                    <a:pt x="20354" y="21285"/>
                  </a:cubicBezTo>
                  <a:close/>
                </a:path>
              </a:pathLst>
            </a:custGeom>
            <a:solidFill>
              <a:srgbClr val="D5B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65"/>
            <p:cNvSpPr/>
            <p:nvPr/>
          </p:nvSpPr>
          <p:spPr>
            <a:xfrm>
              <a:off x="6549500" y="3249650"/>
              <a:ext cx="585425" cy="256600"/>
            </a:xfrm>
            <a:custGeom>
              <a:avLst/>
              <a:gdLst/>
              <a:ahLst/>
              <a:cxnLst/>
              <a:rect l="l" t="t" r="r" b="b"/>
              <a:pathLst>
                <a:path w="23417" h="10264" extrusionOk="0">
                  <a:moveTo>
                    <a:pt x="0" y="7460"/>
                  </a:moveTo>
                  <a:cubicBezTo>
                    <a:pt x="269" y="7710"/>
                    <a:pt x="557" y="7921"/>
                    <a:pt x="874" y="8104"/>
                  </a:cubicBezTo>
                  <a:cubicBezTo>
                    <a:pt x="836" y="7960"/>
                    <a:pt x="788" y="7816"/>
                    <a:pt x="749" y="7681"/>
                  </a:cubicBezTo>
                  <a:lnTo>
                    <a:pt x="672" y="7652"/>
                  </a:lnTo>
                  <a:cubicBezTo>
                    <a:pt x="461" y="7585"/>
                    <a:pt x="231" y="7518"/>
                    <a:pt x="10" y="7460"/>
                  </a:cubicBezTo>
                  <a:close/>
                  <a:moveTo>
                    <a:pt x="23416" y="1"/>
                  </a:moveTo>
                  <a:lnTo>
                    <a:pt x="23416" y="1"/>
                  </a:lnTo>
                  <a:cubicBezTo>
                    <a:pt x="22043" y="730"/>
                    <a:pt x="20632" y="1364"/>
                    <a:pt x="19182" y="1921"/>
                  </a:cubicBezTo>
                  <a:cubicBezTo>
                    <a:pt x="18952" y="5310"/>
                    <a:pt x="18510" y="7556"/>
                    <a:pt x="18155" y="8920"/>
                  </a:cubicBezTo>
                  <a:cubicBezTo>
                    <a:pt x="18846" y="8680"/>
                    <a:pt x="19537" y="8401"/>
                    <a:pt x="20200" y="8094"/>
                  </a:cubicBezTo>
                  <a:cubicBezTo>
                    <a:pt x="21486" y="7499"/>
                    <a:pt x="22408" y="6318"/>
                    <a:pt x="22677" y="4926"/>
                  </a:cubicBezTo>
                  <a:cubicBezTo>
                    <a:pt x="22917" y="3639"/>
                    <a:pt x="23205" y="1959"/>
                    <a:pt x="23416" y="1"/>
                  </a:cubicBezTo>
                  <a:close/>
                  <a:moveTo>
                    <a:pt x="1364" y="7854"/>
                  </a:moveTo>
                  <a:cubicBezTo>
                    <a:pt x="1421" y="8036"/>
                    <a:pt x="1469" y="8219"/>
                    <a:pt x="1527" y="8411"/>
                  </a:cubicBezTo>
                  <a:cubicBezTo>
                    <a:pt x="3053" y="9064"/>
                    <a:pt x="4637" y="9553"/>
                    <a:pt x="6260" y="9870"/>
                  </a:cubicBezTo>
                  <a:cubicBezTo>
                    <a:pt x="6174" y="9428"/>
                    <a:pt x="6087" y="8996"/>
                    <a:pt x="6010" y="8564"/>
                  </a:cubicBezTo>
                  <a:cubicBezTo>
                    <a:pt x="4436" y="8507"/>
                    <a:pt x="2881" y="8276"/>
                    <a:pt x="1364" y="7854"/>
                  </a:cubicBezTo>
                  <a:close/>
                  <a:moveTo>
                    <a:pt x="18616" y="2132"/>
                  </a:moveTo>
                  <a:lnTo>
                    <a:pt x="18616" y="2132"/>
                  </a:lnTo>
                  <a:cubicBezTo>
                    <a:pt x="17992" y="2362"/>
                    <a:pt x="17377" y="2574"/>
                    <a:pt x="16763" y="2766"/>
                  </a:cubicBezTo>
                  <a:cubicBezTo>
                    <a:pt x="16504" y="3399"/>
                    <a:pt x="16196" y="4014"/>
                    <a:pt x="15860" y="4599"/>
                  </a:cubicBezTo>
                  <a:cubicBezTo>
                    <a:pt x="15448" y="5319"/>
                    <a:pt x="14958" y="6020"/>
                    <a:pt x="14324" y="6567"/>
                  </a:cubicBezTo>
                  <a:cubicBezTo>
                    <a:pt x="13700" y="7096"/>
                    <a:pt x="12980" y="7499"/>
                    <a:pt x="12203" y="7758"/>
                  </a:cubicBezTo>
                  <a:cubicBezTo>
                    <a:pt x="12212" y="8574"/>
                    <a:pt x="12212" y="9380"/>
                    <a:pt x="12203" y="10196"/>
                  </a:cubicBezTo>
                  <a:cubicBezTo>
                    <a:pt x="14008" y="10052"/>
                    <a:pt x="15793" y="9697"/>
                    <a:pt x="17521" y="9140"/>
                  </a:cubicBezTo>
                  <a:cubicBezTo>
                    <a:pt x="17886" y="7873"/>
                    <a:pt x="18366" y="5646"/>
                    <a:pt x="18616" y="2132"/>
                  </a:cubicBezTo>
                  <a:close/>
                  <a:moveTo>
                    <a:pt x="11665" y="7931"/>
                  </a:moveTo>
                  <a:cubicBezTo>
                    <a:pt x="11252" y="8046"/>
                    <a:pt x="10839" y="8142"/>
                    <a:pt x="10417" y="8228"/>
                  </a:cubicBezTo>
                  <a:cubicBezTo>
                    <a:pt x="9188" y="8459"/>
                    <a:pt x="7940" y="8574"/>
                    <a:pt x="6692" y="8574"/>
                  </a:cubicBezTo>
                  <a:lnTo>
                    <a:pt x="6558" y="8574"/>
                  </a:lnTo>
                  <a:cubicBezTo>
                    <a:pt x="6654" y="9035"/>
                    <a:pt x="6740" y="9505"/>
                    <a:pt x="6836" y="9966"/>
                  </a:cubicBezTo>
                  <a:cubicBezTo>
                    <a:pt x="8017" y="10168"/>
                    <a:pt x="9207" y="10264"/>
                    <a:pt x="10407" y="10264"/>
                  </a:cubicBezTo>
                  <a:cubicBezTo>
                    <a:pt x="10839" y="10264"/>
                    <a:pt x="11252" y="10254"/>
                    <a:pt x="11665" y="10225"/>
                  </a:cubicBezTo>
                  <a:cubicBezTo>
                    <a:pt x="11675" y="9467"/>
                    <a:pt x="11675" y="8699"/>
                    <a:pt x="11665" y="7931"/>
                  </a:cubicBezTo>
                  <a:close/>
                </a:path>
              </a:pathLst>
            </a:custGeom>
            <a:solidFill>
              <a:srgbClr val="D5B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65"/>
            <p:cNvSpPr/>
            <p:nvPr/>
          </p:nvSpPr>
          <p:spPr>
            <a:xfrm>
              <a:off x="6968550" y="3233575"/>
              <a:ext cx="168050" cy="85475"/>
            </a:xfrm>
            <a:custGeom>
              <a:avLst/>
              <a:gdLst/>
              <a:ahLst/>
              <a:cxnLst/>
              <a:rect l="l" t="t" r="r" b="b"/>
              <a:pathLst>
                <a:path w="6722" h="3419" extrusionOk="0">
                  <a:moveTo>
                    <a:pt x="6721" y="0"/>
                  </a:moveTo>
                  <a:cubicBezTo>
                    <a:pt x="5348" y="749"/>
                    <a:pt x="3918" y="1412"/>
                    <a:pt x="2459" y="1978"/>
                  </a:cubicBezTo>
                  <a:cubicBezTo>
                    <a:pt x="2449" y="2180"/>
                    <a:pt x="2439" y="2372"/>
                    <a:pt x="2420" y="2573"/>
                  </a:cubicBezTo>
                  <a:cubicBezTo>
                    <a:pt x="3870" y="2017"/>
                    <a:pt x="5281" y="1373"/>
                    <a:pt x="6654" y="653"/>
                  </a:cubicBezTo>
                  <a:lnTo>
                    <a:pt x="6721" y="0"/>
                  </a:lnTo>
                  <a:close/>
                  <a:moveTo>
                    <a:pt x="1902" y="2189"/>
                  </a:moveTo>
                  <a:cubicBezTo>
                    <a:pt x="1345" y="2401"/>
                    <a:pt x="798" y="2593"/>
                    <a:pt x="251" y="2765"/>
                  </a:cubicBezTo>
                  <a:cubicBezTo>
                    <a:pt x="164" y="2986"/>
                    <a:pt x="87" y="3207"/>
                    <a:pt x="1" y="3418"/>
                  </a:cubicBezTo>
                  <a:cubicBezTo>
                    <a:pt x="615" y="3226"/>
                    <a:pt x="1230" y="3015"/>
                    <a:pt x="1854" y="2785"/>
                  </a:cubicBezTo>
                  <a:cubicBezTo>
                    <a:pt x="1863" y="2593"/>
                    <a:pt x="1883" y="2391"/>
                    <a:pt x="1902" y="2189"/>
                  </a:cubicBezTo>
                  <a:close/>
                </a:path>
              </a:pathLst>
            </a:custGeom>
            <a:solidFill>
              <a:srgbClr val="D6B7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65"/>
            <p:cNvSpPr/>
            <p:nvPr/>
          </p:nvSpPr>
          <p:spPr>
            <a:xfrm>
              <a:off x="7004075" y="3042275"/>
              <a:ext cx="138050" cy="94350"/>
            </a:xfrm>
            <a:custGeom>
              <a:avLst/>
              <a:gdLst/>
              <a:ahLst/>
              <a:cxnLst/>
              <a:rect l="l" t="t" r="r" b="b"/>
              <a:pathLst>
                <a:path w="5522" h="3774" extrusionOk="0">
                  <a:moveTo>
                    <a:pt x="5483" y="1"/>
                  </a:moveTo>
                  <a:cubicBezTo>
                    <a:pt x="4119" y="1028"/>
                    <a:pt x="2651" y="1921"/>
                    <a:pt x="1114" y="2670"/>
                  </a:cubicBezTo>
                  <a:cubicBezTo>
                    <a:pt x="1124" y="2871"/>
                    <a:pt x="1124" y="3063"/>
                    <a:pt x="1134" y="3255"/>
                  </a:cubicBezTo>
                  <a:cubicBezTo>
                    <a:pt x="2670" y="2526"/>
                    <a:pt x="4139" y="1652"/>
                    <a:pt x="5521" y="644"/>
                  </a:cubicBezTo>
                  <a:lnTo>
                    <a:pt x="5483" y="1"/>
                  </a:lnTo>
                  <a:close/>
                  <a:moveTo>
                    <a:pt x="586" y="2919"/>
                  </a:moveTo>
                  <a:cubicBezTo>
                    <a:pt x="394" y="3006"/>
                    <a:pt x="212" y="3092"/>
                    <a:pt x="20" y="3179"/>
                  </a:cubicBezTo>
                  <a:cubicBezTo>
                    <a:pt x="20" y="3380"/>
                    <a:pt x="10" y="3572"/>
                    <a:pt x="1" y="3774"/>
                  </a:cubicBezTo>
                  <a:cubicBezTo>
                    <a:pt x="202" y="3687"/>
                    <a:pt x="394" y="3591"/>
                    <a:pt x="596" y="3505"/>
                  </a:cubicBezTo>
                  <a:cubicBezTo>
                    <a:pt x="596" y="3313"/>
                    <a:pt x="586" y="3121"/>
                    <a:pt x="586" y="2919"/>
                  </a:cubicBezTo>
                  <a:close/>
                </a:path>
              </a:pathLst>
            </a:custGeom>
            <a:solidFill>
              <a:srgbClr val="D6B7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65"/>
            <p:cNvSpPr/>
            <p:nvPr/>
          </p:nvSpPr>
          <p:spPr>
            <a:xfrm>
              <a:off x="6995200" y="2887000"/>
              <a:ext cx="129400" cy="88825"/>
            </a:xfrm>
            <a:custGeom>
              <a:avLst/>
              <a:gdLst/>
              <a:ahLst/>
              <a:cxnLst/>
              <a:rect l="l" t="t" r="r" b="b"/>
              <a:pathLst>
                <a:path w="5176" h="3553" extrusionOk="0">
                  <a:moveTo>
                    <a:pt x="5050" y="0"/>
                  </a:moveTo>
                  <a:cubicBezTo>
                    <a:pt x="4148" y="970"/>
                    <a:pt x="2775" y="1815"/>
                    <a:pt x="1105" y="2544"/>
                  </a:cubicBezTo>
                  <a:cubicBezTo>
                    <a:pt x="1124" y="2727"/>
                    <a:pt x="1143" y="2919"/>
                    <a:pt x="1153" y="3111"/>
                  </a:cubicBezTo>
                  <a:cubicBezTo>
                    <a:pt x="2804" y="2410"/>
                    <a:pt x="4196" y="1584"/>
                    <a:pt x="5175" y="634"/>
                  </a:cubicBezTo>
                  <a:lnTo>
                    <a:pt x="5060" y="0"/>
                  </a:lnTo>
                  <a:close/>
                  <a:moveTo>
                    <a:pt x="577" y="2756"/>
                  </a:moveTo>
                  <a:cubicBezTo>
                    <a:pt x="385" y="2842"/>
                    <a:pt x="193" y="2919"/>
                    <a:pt x="1" y="2986"/>
                  </a:cubicBezTo>
                  <a:cubicBezTo>
                    <a:pt x="20" y="3178"/>
                    <a:pt x="39" y="3361"/>
                    <a:pt x="58" y="3553"/>
                  </a:cubicBezTo>
                  <a:cubicBezTo>
                    <a:pt x="250" y="3476"/>
                    <a:pt x="442" y="3399"/>
                    <a:pt x="634" y="3322"/>
                  </a:cubicBezTo>
                  <a:cubicBezTo>
                    <a:pt x="625" y="3130"/>
                    <a:pt x="605" y="2948"/>
                    <a:pt x="577" y="2756"/>
                  </a:cubicBezTo>
                  <a:close/>
                </a:path>
              </a:pathLst>
            </a:custGeom>
            <a:solidFill>
              <a:srgbClr val="D6B7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65"/>
            <p:cNvSpPr/>
            <p:nvPr/>
          </p:nvSpPr>
          <p:spPr>
            <a:xfrm>
              <a:off x="6959925" y="2736500"/>
              <a:ext cx="120975" cy="83325"/>
            </a:xfrm>
            <a:custGeom>
              <a:avLst/>
              <a:gdLst/>
              <a:ahLst/>
              <a:cxnLst/>
              <a:rect l="l" t="t" r="r" b="b"/>
              <a:pathLst>
                <a:path w="4839" h="3333" extrusionOk="0">
                  <a:moveTo>
                    <a:pt x="4628" y="1"/>
                  </a:moveTo>
                  <a:lnTo>
                    <a:pt x="4628" y="10"/>
                  </a:lnTo>
                  <a:cubicBezTo>
                    <a:pt x="3668" y="855"/>
                    <a:pt x="2612" y="1575"/>
                    <a:pt x="1469" y="2151"/>
                  </a:cubicBezTo>
                  <a:cubicBezTo>
                    <a:pt x="1508" y="2334"/>
                    <a:pt x="1556" y="2516"/>
                    <a:pt x="1584" y="2699"/>
                  </a:cubicBezTo>
                  <a:cubicBezTo>
                    <a:pt x="2756" y="2113"/>
                    <a:pt x="3850" y="1383"/>
                    <a:pt x="4839" y="529"/>
                  </a:cubicBezTo>
                  <a:lnTo>
                    <a:pt x="4628" y="1"/>
                  </a:lnTo>
                  <a:close/>
                  <a:moveTo>
                    <a:pt x="960" y="2411"/>
                  </a:moveTo>
                  <a:cubicBezTo>
                    <a:pt x="653" y="2564"/>
                    <a:pt x="336" y="2718"/>
                    <a:pt x="0" y="2862"/>
                  </a:cubicBezTo>
                  <a:cubicBezTo>
                    <a:pt x="116" y="3015"/>
                    <a:pt x="212" y="3169"/>
                    <a:pt x="298" y="3332"/>
                  </a:cubicBezTo>
                  <a:cubicBezTo>
                    <a:pt x="567" y="3217"/>
                    <a:pt x="826" y="3092"/>
                    <a:pt x="1085" y="2967"/>
                  </a:cubicBezTo>
                  <a:cubicBezTo>
                    <a:pt x="1037" y="2775"/>
                    <a:pt x="999" y="2593"/>
                    <a:pt x="960" y="2411"/>
                  </a:cubicBezTo>
                  <a:close/>
                </a:path>
              </a:pathLst>
            </a:custGeom>
            <a:solidFill>
              <a:srgbClr val="D6B7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65"/>
            <p:cNvSpPr/>
            <p:nvPr/>
          </p:nvSpPr>
          <p:spPr>
            <a:xfrm>
              <a:off x="6509425" y="2605225"/>
              <a:ext cx="502600" cy="192750"/>
            </a:xfrm>
            <a:custGeom>
              <a:avLst/>
              <a:gdLst/>
              <a:ahLst/>
              <a:cxnLst/>
              <a:rect l="l" t="t" r="r" b="b"/>
              <a:pathLst>
                <a:path w="20104" h="7710" extrusionOk="0">
                  <a:moveTo>
                    <a:pt x="19796" y="0"/>
                  </a:moveTo>
                  <a:cubicBezTo>
                    <a:pt x="19134" y="624"/>
                    <a:pt x="18433" y="1200"/>
                    <a:pt x="17694" y="1728"/>
                  </a:cubicBezTo>
                  <a:cubicBezTo>
                    <a:pt x="17761" y="1892"/>
                    <a:pt x="17828" y="2064"/>
                    <a:pt x="17895" y="2237"/>
                  </a:cubicBezTo>
                  <a:cubicBezTo>
                    <a:pt x="18673" y="1690"/>
                    <a:pt x="19412" y="1085"/>
                    <a:pt x="20104" y="442"/>
                  </a:cubicBezTo>
                  <a:lnTo>
                    <a:pt x="19796" y="0"/>
                  </a:lnTo>
                  <a:close/>
                  <a:moveTo>
                    <a:pt x="17214" y="2064"/>
                  </a:moveTo>
                  <a:cubicBezTo>
                    <a:pt x="16196" y="2746"/>
                    <a:pt x="15140" y="3351"/>
                    <a:pt x="14036" y="3869"/>
                  </a:cubicBezTo>
                  <a:cubicBezTo>
                    <a:pt x="13326" y="4244"/>
                    <a:pt x="12596" y="4589"/>
                    <a:pt x="11857" y="4916"/>
                  </a:cubicBezTo>
                  <a:cubicBezTo>
                    <a:pt x="11876" y="5069"/>
                    <a:pt x="11886" y="5213"/>
                    <a:pt x="11905" y="5357"/>
                  </a:cubicBezTo>
                  <a:cubicBezTo>
                    <a:pt x="13844" y="4647"/>
                    <a:pt x="15687" y="3706"/>
                    <a:pt x="17415" y="2573"/>
                  </a:cubicBezTo>
                  <a:cubicBezTo>
                    <a:pt x="17348" y="2391"/>
                    <a:pt x="17281" y="2228"/>
                    <a:pt x="17214" y="2064"/>
                  </a:cubicBezTo>
                  <a:close/>
                  <a:moveTo>
                    <a:pt x="11338" y="5146"/>
                  </a:moveTo>
                  <a:cubicBezTo>
                    <a:pt x="9994" y="5713"/>
                    <a:pt x="8660" y="6202"/>
                    <a:pt x="7431" y="6586"/>
                  </a:cubicBezTo>
                  <a:cubicBezTo>
                    <a:pt x="6970" y="6740"/>
                    <a:pt x="6509" y="6874"/>
                    <a:pt x="6087" y="6999"/>
                  </a:cubicBezTo>
                  <a:cubicBezTo>
                    <a:pt x="7882" y="6644"/>
                    <a:pt x="9658" y="6164"/>
                    <a:pt x="11386" y="5549"/>
                  </a:cubicBezTo>
                  <a:cubicBezTo>
                    <a:pt x="11367" y="5415"/>
                    <a:pt x="11358" y="5281"/>
                    <a:pt x="11338" y="5146"/>
                  </a:cubicBezTo>
                  <a:close/>
                  <a:moveTo>
                    <a:pt x="2179" y="7038"/>
                  </a:moveTo>
                  <a:cubicBezTo>
                    <a:pt x="1267" y="7124"/>
                    <a:pt x="528" y="7172"/>
                    <a:pt x="19" y="7191"/>
                  </a:cubicBezTo>
                  <a:cubicBezTo>
                    <a:pt x="19" y="7258"/>
                    <a:pt x="10" y="7326"/>
                    <a:pt x="0" y="7402"/>
                  </a:cubicBezTo>
                  <a:cubicBezTo>
                    <a:pt x="211" y="7422"/>
                    <a:pt x="403" y="7537"/>
                    <a:pt x="528" y="7710"/>
                  </a:cubicBezTo>
                  <a:cubicBezTo>
                    <a:pt x="970" y="7681"/>
                    <a:pt x="1527" y="7642"/>
                    <a:pt x="2170" y="7575"/>
                  </a:cubicBezTo>
                  <a:cubicBezTo>
                    <a:pt x="2170" y="7575"/>
                    <a:pt x="2170" y="7566"/>
                    <a:pt x="2170" y="7556"/>
                  </a:cubicBezTo>
                  <a:cubicBezTo>
                    <a:pt x="2170" y="7441"/>
                    <a:pt x="2170" y="7258"/>
                    <a:pt x="2189" y="7038"/>
                  </a:cubicBezTo>
                  <a:close/>
                </a:path>
              </a:pathLst>
            </a:custGeom>
            <a:solidFill>
              <a:srgbClr val="D6B7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65"/>
            <p:cNvSpPr/>
            <p:nvPr/>
          </p:nvSpPr>
          <p:spPr>
            <a:xfrm>
              <a:off x="6938550" y="2645075"/>
              <a:ext cx="95075" cy="833100"/>
            </a:xfrm>
            <a:custGeom>
              <a:avLst/>
              <a:gdLst/>
              <a:ahLst/>
              <a:cxnLst/>
              <a:rect l="l" t="t" r="r" b="b"/>
              <a:pathLst>
                <a:path w="3803" h="33324" extrusionOk="0">
                  <a:moveTo>
                    <a:pt x="471" y="0"/>
                  </a:moveTo>
                  <a:lnTo>
                    <a:pt x="471" y="0"/>
                  </a:lnTo>
                  <a:cubicBezTo>
                    <a:pt x="318" y="125"/>
                    <a:pt x="154" y="240"/>
                    <a:pt x="1" y="365"/>
                  </a:cubicBezTo>
                  <a:cubicBezTo>
                    <a:pt x="10" y="394"/>
                    <a:pt x="30" y="432"/>
                    <a:pt x="39" y="470"/>
                  </a:cubicBezTo>
                  <a:cubicBezTo>
                    <a:pt x="116" y="634"/>
                    <a:pt x="183" y="806"/>
                    <a:pt x="250" y="979"/>
                  </a:cubicBezTo>
                  <a:cubicBezTo>
                    <a:pt x="894" y="2631"/>
                    <a:pt x="1422" y="4339"/>
                    <a:pt x="1815" y="6068"/>
                  </a:cubicBezTo>
                  <a:cubicBezTo>
                    <a:pt x="1863" y="6250"/>
                    <a:pt x="1902" y="6432"/>
                    <a:pt x="1940" y="6624"/>
                  </a:cubicBezTo>
                  <a:cubicBezTo>
                    <a:pt x="2353" y="8545"/>
                    <a:pt x="2660" y="10484"/>
                    <a:pt x="2843" y="12442"/>
                  </a:cubicBezTo>
                  <a:cubicBezTo>
                    <a:pt x="2862" y="12625"/>
                    <a:pt x="2881" y="12817"/>
                    <a:pt x="2891" y="13009"/>
                  </a:cubicBezTo>
                  <a:cubicBezTo>
                    <a:pt x="2929" y="13412"/>
                    <a:pt x="2967" y="13834"/>
                    <a:pt x="2996" y="14266"/>
                  </a:cubicBezTo>
                  <a:cubicBezTo>
                    <a:pt x="3102" y="15898"/>
                    <a:pt x="3169" y="17406"/>
                    <a:pt x="3198" y="18817"/>
                  </a:cubicBezTo>
                  <a:cubicBezTo>
                    <a:pt x="3198" y="19009"/>
                    <a:pt x="3207" y="19201"/>
                    <a:pt x="3207" y="19393"/>
                  </a:cubicBezTo>
                  <a:cubicBezTo>
                    <a:pt x="3255" y="21841"/>
                    <a:pt x="3207" y="23934"/>
                    <a:pt x="3092" y="25729"/>
                  </a:cubicBezTo>
                  <a:cubicBezTo>
                    <a:pt x="3073" y="25931"/>
                    <a:pt x="3063" y="26133"/>
                    <a:pt x="3044" y="26325"/>
                  </a:cubicBezTo>
                  <a:cubicBezTo>
                    <a:pt x="2795" y="29829"/>
                    <a:pt x="2315" y="32066"/>
                    <a:pt x="1959" y="33323"/>
                  </a:cubicBezTo>
                  <a:lnTo>
                    <a:pt x="2583" y="33112"/>
                  </a:lnTo>
                  <a:cubicBezTo>
                    <a:pt x="2939" y="31739"/>
                    <a:pt x="3380" y="29493"/>
                    <a:pt x="3611" y="26113"/>
                  </a:cubicBezTo>
                  <a:cubicBezTo>
                    <a:pt x="3620" y="25921"/>
                    <a:pt x="3639" y="25720"/>
                    <a:pt x="3649" y="25518"/>
                  </a:cubicBezTo>
                  <a:cubicBezTo>
                    <a:pt x="3755" y="23713"/>
                    <a:pt x="3803" y="21601"/>
                    <a:pt x="3745" y="19153"/>
                  </a:cubicBezTo>
                  <a:cubicBezTo>
                    <a:pt x="3745" y="18951"/>
                    <a:pt x="3735" y="18759"/>
                    <a:pt x="3726" y="18558"/>
                  </a:cubicBezTo>
                  <a:cubicBezTo>
                    <a:pt x="3697" y="17223"/>
                    <a:pt x="3630" y="15783"/>
                    <a:pt x="3524" y="14238"/>
                  </a:cubicBezTo>
                  <a:cubicBezTo>
                    <a:pt x="3495" y="13748"/>
                    <a:pt x="3457" y="13268"/>
                    <a:pt x="3399" y="12798"/>
                  </a:cubicBezTo>
                  <a:cubicBezTo>
                    <a:pt x="3390" y="12606"/>
                    <a:pt x="3371" y="12423"/>
                    <a:pt x="3351" y="12231"/>
                  </a:cubicBezTo>
                  <a:cubicBezTo>
                    <a:pt x="3159" y="10263"/>
                    <a:pt x="2862" y="8304"/>
                    <a:pt x="2430" y="6375"/>
                  </a:cubicBezTo>
                  <a:cubicBezTo>
                    <a:pt x="2391" y="6192"/>
                    <a:pt x="2353" y="6010"/>
                    <a:pt x="2315" y="5828"/>
                  </a:cubicBezTo>
                  <a:cubicBezTo>
                    <a:pt x="1911" y="4071"/>
                    <a:pt x="1374" y="2343"/>
                    <a:pt x="721" y="662"/>
                  </a:cubicBezTo>
                  <a:cubicBezTo>
                    <a:pt x="644" y="490"/>
                    <a:pt x="577" y="326"/>
                    <a:pt x="510" y="154"/>
                  </a:cubicBezTo>
                  <a:cubicBezTo>
                    <a:pt x="490" y="106"/>
                    <a:pt x="471" y="67"/>
                    <a:pt x="462" y="19"/>
                  </a:cubicBezTo>
                  <a:lnTo>
                    <a:pt x="471" y="0"/>
                  </a:lnTo>
                  <a:close/>
                </a:path>
              </a:pathLst>
            </a:custGeom>
            <a:solidFill>
              <a:srgbClr val="D6B7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65"/>
            <p:cNvSpPr/>
            <p:nvPr/>
          </p:nvSpPr>
          <p:spPr>
            <a:xfrm>
              <a:off x="6792875" y="2728350"/>
              <a:ext cx="61950" cy="776950"/>
            </a:xfrm>
            <a:custGeom>
              <a:avLst/>
              <a:gdLst/>
              <a:ahLst/>
              <a:cxnLst/>
              <a:rect l="l" t="t" r="r" b="b"/>
              <a:pathLst>
                <a:path w="2478" h="31078" extrusionOk="0">
                  <a:moveTo>
                    <a:pt x="519" y="0"/>
                  </a:moveTo>
                  <a:cubicBezTo>
                    <a:pt x="346" y="68"/>
                    <a:pt x="173" y="144"/>
                    <a:pt x="0" y="221"/>
                  </a:cubicBezTo>
                  <a:cubicBezTo>
                    <a:pt x="20" y="356"/>
                    <a:pt x="29" y="490"/>
                    <a:pt x="48" y="624"/>
                  </a:cubicBezTo>
                  <a:cubicBezTo>
                    <a:pt x="106" y="1104"/>
                    <a:pt x="164" y="1585"/>
                    <a:pt x="221" y="2084"/>
                  </a:cubicBezTo>
                  <a:cubicBezTo>
                    <a:pt x="394" y="2026"/>
                    <a:pt x="567" y="1969"/>
                    <a:pt x="740" y="1921"/>
                  </a:cubicBezTo>
                  <a:cubicBezTo>
                    <a:pt x="682" y="1412"/>
                    <a:pt x="624" y="912"/>
                    <a:pt x="567" y="432"/>
                  </a:cubicBezTo>
                  <a:cubicBezTo>
                    <a:pt x="548" y="288"/>
                    <a:pt x="538" y="144"/>
                    <a:pt x="519" y="0"/>
                  </a:cubicBezTo>
                  <a:close/>
                  <a:moveTo>
                    <a:pt x="2468" y="28610"/>
                  </a:moveTo>
                  <a:cubicBezTo>
                    <a:pt x="2295" y="28677"/>
                    <a:pt x="2103" y="28735"/>
                    <a:pt x="1930" y="28783"/>
                  </a:cubicBezTo>
                  <a:cubicBezTo>
                    <a:pt x="1940" y="29551"/>
                    <a:pt x="1940" y="30319"/>
                    <a:pt x="1930" y="31077"/>
                  </a:cubicBezTo>
                  <a:lnTo>
                    <a:pt x="2468" y="31048"/>
                  </a:lnTo>
                  <a:cubicBezTo>
                    <a:pt x="2477" y="30232"/>
                    <a:pt x="2477" y="29426"/>
                    <a:pt x="2468" y="28610"/>
                  </a:cubicBezTo>
                  <a:close/>
                </a:path>
              </a:pathLst>
            </a:custGeom>
            <a:solidFill>
              <a:srgbClr val="D6B7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65"/>
            <p:cNvSpPr/>
            <p:nvPr/>
          </p:nvSpPr>
          <p:spPr>
            <a:xfrm>
              <a:off x="6625575" y="2786200"/>
              <a:ext cx="94825" cy="712625"/>
            </a:xfrm>
            <a:custGeom>
              <a:avLst/>
              <a:gdLst/>
              <a:ahLst/>
              <a:cxnLst/>
              <a:rect l="l" t="t" r="r" b="b"/>
              <a:pathLst>
                <a:path w="3793" h="28505" extrusionOk="0">
                  <a:moveTo>
                    <a:pt x="538" y="0"/>
                  </a:moveTo>
                  <a:cubicBezTo>
                    <a:pt x="346" y="48"/>
                    <a:pt x="174" y="87"/>
                    <a:pt x="1" y="135"/>
                  </a:cubicBezTo>
                  <a:cubicBezTo>
                    <a:pt x="10" y="711"/>
                    <a:pt x="30" y="1325"/>
                    <a:pt x="49" y="1959"/>
                  </a:cubicBezTo>
                  <a:cubicBezTo>
                    <a:pt x="222" y="1930"/>
                    <a:pt x="404" y="1891"/>
                    <a:pt x="577" y="1853"/>
                  </a:cubicBezTo>
                  <a:cubicBezTo>
                    <a:pt x="558" y="1210"/>
                    <a:pt x="548" y="595"/>
                    <a:pt x="538" y="0"/>
                  </a:cubicBezTo>
                  <a:close/>
                  <a:moveTo>
                    <a:pt x="2967" y="27102"/>
                  </a:moveTo>
                  <a:lnTo>
                    <a:pt x="2967" y="27102"/>
                  </a:lnTo>
                  <a:cubicBezTo>
                    <a:pt x="3044" y="27534"/>
                    <a:pt x="3131" y="27966"/>
                    <a:pt x="3227" y="28408"/>
                  </a:cubicBezTo>
                  <a:cubicBezTo>
                    <a:pt x="3419" y="28446"/>
                    <a:pt x="3601" y="28475"/>
                    <a:pt x="3793" y="28504"/>
                  </a:cubicBezTo>
                  <a:cubicBezTo>
                    <a:pt x="3697" y="28034"/>
                    <a:pt x="3611" y="27573"/>
                    <a:pt x="3515" y="27112"/>
                  </a:cubicBezTo>
                  <a:cubicBezTo>
                    <a:pt x="3332" y="27112"/>
                    <a:pt x="3150" y="27112"/>
                    <a:pt x="2967" y="27102"/>
                  </a:cubicBezTo>
                  <a:close/>
                </a:path>
              </a:pathLst>
            </a:custGeom>
            <a:solidFill>
              <a:srgbClr val="D6B7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65"/>
            <p:cNvSpPr/>
            <p:nvPr/>
          </p:nvSpPr>
          <p:spPr>
            <a:xfrm>
              <a:off x="6504375" y="2772750"/>
              <a:ext cx="83550" cy="686950"/>
            </a:xfrm>
            <a:custGeom>
              <a:avLst/>
              <a:gdLst/>
              <a:ahLst/>
              <a:cxnLst/>
              <a:rect l="l" t="t" r="r" b="b"/>
              <a:pathLst>
                <a:path w="3342" h="27478" extrusionOk="0">
                  <a:moveTo>
                    <a:pt x="279" y="1"/>
                  </a:moveTo>
                  <a:cubicBezTo>
                    <a:pt x="202" y="164"/>
                    <a:pt x="144" y="327"/>
                    <a:pt x="87" y="490"/>
                  </a:cubicBezTo>
                  <a:cubicBezTo>
                    <a:pt x="58" y="557"/>
                    <a:pt x="29" y="634"/>
                    <a:pt x="0" y="711"/>
                  </a:cubicBezTo>
                  <a:cubicBezTo>
                    <a:pt x="48" y="692"/>
                    <a:pt x="106" y="692"/>
                    <a:pt x="154" y="692"/>
                  </a:cubicBezTo>
                  <a:lnTo>
                    <a:pt x="212" y="692"/>
                  </a:lnTo>
                  <a:cubicBezTo>
                    <a:pt x="212" y="615"/>
                    <a:pt x="221" y="548"/>
                    <a:pt x="231" y="481"/>
                  </a:cubicBezTo>
                  <a:cubicBezTo>
                    <a:pt x="241" y="298"/>
                    <a:pt x="260" y="135"/>
                    <a:pt x="279" y="1"/>
                  </a:cubicBezTo>
                  <a:close/>
                  <a:moveTo>
                    <a:pt x="2564" y="26748"/>
                  </a:moveTo>
                  <a:lnTo>
                    <a:pt x="2564" y="26757"/>
                  </a:lnTo>
                  <a:cubicBezTo>
                    <a:pt x="2602" y="26892"/>
                    <a:pt x="2641" y="27036"/>
                    <a:pt x="2689" y="27180"/>
                  </a:cubicBezTo>
                  <a:cubicBezTo>
                    <a:pt x="2804" y="27247"/>
                    <a:pt x="2919" y="27304"/>
                    <a:pt x="3044" y="27362"/>
                  </a:cubicBezTo>
                  <a:cubicBezTo>
                    <a:pt x="3140" y="27400"/>
                    <a:pt x="3245" y="27448"/>
                    <a:pt x="3341" y="27477"/>
                  </a:cubicBezTo>
                  <a:cubicBezTo>
                    <a:pt x="3284" y="27295"/>
                    <a:pt x="3226" y="27112"/>
                    <a:pt x="3178" y="26930"/>
                  </a:cubicBezTo>
                  <a:cubicBezTo>
                    <a:pt x="2967" y="26872"/>
                    <a:pt x="2765" y="26805"/>
                    <a:pt x="2564" y="26748"/>
                  </a:cubicBezTo>
                  <a:close/>
                </a:path>
              </a:pathLst>
            </a:custGeom>
            <a:solidFill>
              <a:srgbClr val="D6B7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65"/>
            <p:cNvSpPr/>
            <p:nvPr/>
          </p:nvSpPr>
          <p:spPr>
            <a:xfrm>
              <a:off x="5755100" y="3139450"/>
              <a:ext cx="213350" cy="172400"/>
            </a:xfrm>
            <a:custGeom>
              <a:avLst/>
              <a:gdLst/>
              <a:ahLst/>
              <a:cxnLst/>
              <a:rect l="l" t="t" r="r" b="b"/>
              <a:pathLst>
                <a:path w="8534" h="6896" extrusionOk="0">
                  <a:moveTo>
                    <a:pt x="4986" y="0"/>
                  </a:moveTo>
                  <a:cubicBezTo>
                    <a:pt x="4975" y="0"/>
                    <a:pt x="4964" y="1"/>
                    <a:pt x="4953" y="2"/>
                  </a:cubicBezTo>
                  <a:cubicBezTo>
                    <a:pt x="4857" y="12"/>
                    <a:pt x="4751" y="31"/>
                    <a:pt x="4655" y="60"/>
                  </a:cubicBezTo>
                  <a:cubicBezTo>
                    <a:pt x="3758" y="279"/>
                    <a:pt x="1801" y="991"/>
                    <a:pt x="890" y="991"/>
                  </a:cubicBezTo>
                  <a:cubicBezTo>
                    <a:pt x="884" y="991"/>
                    <a:pt x="878" y="991"/>
                    <a:pt x="872" y="991"/>
                  </a:cubicBezTo>
                  <a:cubicBezTo>
                    <a:pt x="869" y="991"/>
                    <a:pt x="866" y="991"/>
                    <a:pt x="864" y="991"/>
                  </a:cubicBezTo>
                  <a:cubicBezTo>
                    <a:pt x="0" y="991"/>
                    <a:pt x="242" y="2403"/>
                    <a:pt x="1372" y="2652"/>
                  </a:cubicBezTo>
                  <a:cubicBezTo>
                    <a:pt x="1480" y="2672"/>
                    <a:pt x="1590" y="2682"/>
                    <a:pt x="1701" y="2682"/>
                  </a:cubicBezTo>
                  <a:cubicBezTo>
                    <a:pt x="1797" y="2682"/>
                    <a:pt x="1892" y="2675"/>
                    <a:pt x="1986" y="2661"/>
                  </a:cubicBezTo>
                  <a:lnTo>
                    <a:pt x="2524" y="3708"/>
                  </a:lnTo>
                  <a:lnTo>
                    <a:pt x="2543" y="3737"/>
                  </a:lnTo>
                  <a:lnTo>
                    <a:pt x="3186" y="5004"/>
                  </a:lnTo>
                  <a:lnTo>
                    <a:pt x="3253" y="5138"/>
                  </a:lnTo>
                  <a:lnTo>
                    <a:pt x="3397" y="5417"/>
                  </a:lnTo>
                  <a:lnTo>
                    <a:pt x="3791" y="6185"/>
                  </a:lnTo>
                  <a:lnTo>
                    <a:pt x="3810" y="6223"/>
                  </a:lnTo>
                  <a:lnTo>
                    <a:pt x="4156" y="6895"/>
                  </a:lnTo>
                  <a:cubicBezTo>
                    <a:pt x="4156" y="6895"/>
                    <a:pt x="4713" y="6790"/>
                    <a:pt x="5481" y="6617"/>
                  </a:cubicBezTo>
                  <a:cubicBezTo>
                    <a:pt x="6441" y="6406"/>
                    <a:pt x="7727" y="6089"/>
                    <a:pt x="8534" y="5772"/>
                  </a:cubicBezTo>
                  <a:lnTo>
                    <a:pt x="7689" y="2018"/>
                  </a:lnTo>
                  <a:cubicBezTo>
                    <a:pt x="7689" y="2018"/>
                    <a:pt x="7160" y="2061"/>
                    <a:pt x="6753" y="2061"/>
                  </a:cubicBezTo>
                  <a:cubicBezTo>
                    <a:pt x="6549" y="2061"/>
                    <a:pt x="6377" y="2050"/>
                    <a:pt x="6316" y="2018"/>
                  </a:cubicBezTo>
                  <a:cubicBezTo>
                    <a:pt x="6136" y="1924"/>
                    <a:pt x="5651" y="0"/>
                    <a:pt x="4986" y="0"/>
                  </a:cubicBezTo>
                  <a:close/>
                </a:path>
              </a:pathLst>
            </a:custGeom>
            <a:solidFill>
              <a:srgbClr val="D595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65"/>
            <p:cNvSpPr/>
            <p:nvPr/>
          </p:nvSpPr>
          <p:spPr>
            <a:xfrm>
              <a:off x="5729825" y="3198625"/>
              <a:ext cx="111900" cy="58250"/>
            </a:xfrm>
            <a:custGeom>
              <a:avLst/>
              <a:gdLst/>
              <a:ahLst/>
              <a:cxnLst/>
              <a:rect l="l" t="t" r="r" b="b"/>
              <a:pathLst>
                <a:path w="4476" h="2330" extrusionOk="0">
                  <a:moveTo>
                    <a:pt x="3514" y="0"/>
                  </a:moveTo>
                  <a:cubicBezTo>
                    <a:pt x="2954" y="0"/>
                    <a:pt x="2098" y="410"/>
                    <a:pt x="1029" y="774"/>
                  </a:cubicBezTo>
                  <a:cubicBezTo>
                    <a:pt x="0" y="1126"/>
                    <a:pt x="217" y="2329"/>
                    <a:pt x="1191" y="2329"/>
                  </a:cubicBezTo>
                  <a:cubicBezTo>
                    <a:pt x="1335" y="2329"/>
                    <a:pt x="1496" y="2303"/>
                    <a:pt x="1672" y="2243"/>
                  </a:cubicBezTo>
                  <a:cubicBezTo>
                    <a:pt x="3026" y="1783"/>
                    <a:pt x="4475" y="1043"/>
                    <a:pt x="4101" y="323"/>
                  </a:cubicBezTo>
                  <a:cubicBezTo>
                    <a:pt x="3978" y="92"/>
                    <a:pt x="3779" y="0"/>
                    <a:pt x="3514" y="0"/>
                  </a:cubicBezTo>
                  <a:close/>
                </a:path>
              </a:pathLst>
            </a:custGeom>
            <a:solidFill>
              <a:srgbClr val="D595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65"/>
            <p:cNvSpPr/>
            <p:nvPr/>
          </p:nvSpPr>
          <p:spPr>
            <a:xfrm>
              <a:off x="5777400" y="3218400"/>
              <a:ext cx="112075" cy="58225"/>
            </a:xfrm>
            <a:custGeom>
              <a:avLst/>
              <a:gdLst/>
              <a:ahLst/>
              <a:cxnLst/>
              <a:rect l="l" t="t" r="r" b="b"/>
              <a:pathLst>
                <a:path w="4483" h="2329" extrusionOk="0">
                  <a:moveTo>
                    <a:pt x="3514" y="1"/>
                  </a:moveTo>
                  <a:cubicBezTo>
                    <a:pt x="2956" y="1"/>
                    <a:pt x="2102" y="406"/>
                    <a:pt x="1027" y="771"/>
                  </a:cubicBezTo>
                  <a:cubicBezTo>
                    <a:pt x="0" y="1121"/>
                    <a:pt x="214" y="2328"/>
                    <a:pt x="1184" y="2328"/>
                  </a:cubicBezTo>
                  <a:cubicBezTo>
                    <a:pt x="1329" y="2328"/>
                    <a:pt x="1492" y="2301"/>
                    <a:pt x="1670" y="2240"/>
                  </a:cubicBezTo>
                  <a:cubicBezTo>
                    <a:pt x="3024" y="1779"/>
                    <a:pt x="4483" y="1040"/>
                    <a:pt x="4099" y="319"/>
                  </a:cubicBezTo>
                  <a:cubicBezTo>
                    <a:pt x="3976" y="91"/>
                    <a:pt x="3778" y="1"/>
                    <a:pt x="3514" y="1"/>
                  </a:cubicBezTo>
                  <a:close/>
                </a:path>
              </a:pathLst>
            </a:custGeom>
            <a:solidFill>
              <a:srgbClr val="D595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65"/>
            <p:cNvSpPr/>
            <p:nvPr/>
          </p:nvSpPr>
          <p:spPr>
            <a:xfrm>
              <a:off x="5809300" y="3251925"/>
              <a:ext cx="86175" cy="49625"/>
            </a:xfrm>
            <a:custGeom>
              <a:avLst/>
              <a:gdLst/>
              <a:ahLst/>
              <a:cxnLst/>
              <a:rect l="l" t="t" r="r" b="b"/>
              <a:pathLst>
                <a:path w="3447" h="1985" extrusionOk="0">
                  <a:moveTo>
                    <a:pt x="2725" y="0"/>
                  </a:moveTo>
                  <a:cubicBezTo>
                    <a:pt x="2574" y="0"/>
                    <a:pt x="2398" y="35"/>
                    <a:pt x="2199" y="92"/>
                  </a:cubicBezTo>
                  <a:cubicBezTo>
                    <a:pt x="2132" y="111"/>
                    <a:pt x="2055" y="140"/>
                    <a:pt x="1978" y="159"/>
                  </a:cubicBezTo>
                  <a:cubicBezTo>
                    <a:pt x="1690" y="255"/>
                    <a:pt x="1373" y="380"/>
                    <a:pt x="1018" y="515"/>
                  </a:cubicBezTo>
                  <a:cubicBezTo>
                    <a:pt x="893" y="563"/>
                    <a:pt x="749" y="611"/>
                    <a:pt x="605" y="659"/>
                  </a:cubicBezTo>
                  <a:cubicBezTo>
                    <a:pt x="432" y="716"/>
                    <a:pt x="279" y="822"/>
                    <a:pt x="164" y="966"/>
                  </a:cubicBezTo>
                  <a:cubicBezTo>
                    <a:pt x="39" y="1129"/>
                    <a:pt x="0" y="1350"/>
                    <a:pt x="68" y="1542"/>
                  </a:cubicBezTo>
                  <a:cubicBezTo>
                    <a:pt x="152" y="1788"/>
                    <a:pt x="390" y="1984"/>
                    <a:pt x="752" y="1984"/>
                  </a:cubicBezTo>
                  <a:cubicBezTo>
                    <a:pt x="843" y="1984"/>
                    <a:pt x="941" y="1972"/>
                    <a:pt x="1047" y="1945"/>
                  </a:cubicBezTo>
                  <a:cubicBezTo>
                    <a:pt x="1076" y="1935"/>
                    <a:pt x="1114" y="1926"/>
                    <a:pt x="1152" y="1907"/>
                  </a:cubicBezTo>
                  <a:cubicBezTo>
                    <a:pt x="1306" y="1849"/>
                    <a:pt x="1469" y="1791"/>
                    <a:pt x="1632" y="1734"/>
                  </a:cubicBezTo>
                  <a:cubicBezTo>
                    <a:pt x="1853" y="1647"/>
                    <a:pt x="2055" y="1561"/>
                    <a:pt x="2247" y="1455"/>
                  </a:cubicBezTo>
                  <a:lnTo>
                    <a:pt x="2256" y="1455"/>
                  </a:lnTo>
                  <a:cubicBezTo>
                    <a:pt x="2957" y="1110"/>
                    <a:pt x="3447" y="687"/>
                    <a:pt x="3226" y="275"/>
                  </a:cubicBezTo>
                  <a:cubicBezTo>
                    <a:pt x="3122" y="78"/>
                    <a:pt x="2953" y="0"/>
                    <a:pt x="2725" y="0"/>
                  </a:cubicBezTo>
                  <a:close/>
                </a:path>
              </a:pathLst>
            </a:custGeom>
            <a:solidFill>
              <a:srgbClr val="D595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65"/>
            <p:cNvSpPr/>
            <p:nvPr/>
          </p:nvSpPr>
          <p:spPr>
            <a:xfrm>
              <a:off x="5823925" y="3282600"/>
              <a:ext cx="77075" cy="43050"/>
            </a:xfrm>
            <a:custGeom>
              <a:avLst/>
              <a:gdLst/>
              <a:ahLst/>
              <a:cxnLst/>
              <a:rect l="l" t="t" r="r" b="b"/>
              <a:pathLst>
                <a:path w="3083" h="1722" extrusionOk="0">
                  <a:moveTo>
                    <a:pt x="2528" y="0"/>
                  </a:moveTo>
                  <a:cubicBezTo>
                    <a:pt x="2303" y="0"/>
                    <a:pt x="2011" y="90"/>
                    <a:pt x="1662" y="219"/>
                  </a:cubicBezTo>
                  <a:cubicBezTo>
                    <a:pt x="1470" y="296"/>
                    <a:pt x="1259" y="372"/>
                    <a:pt x="1028" y="459"/>
                  </a:cubicBezTo>
                  <a:cubicBezTo>
                    <a:pt x="923" y="497"/>
                    <a:pt x="807" y="536"/>
                    <a:pt x="702" y="574"/>
                  </a:cubicBezTo>
                  <a:cubicBezTo>
                    <a:pt x="606" y="603"/>
                    <a:pt x="519" y="651"/>
                    <a:pt x="452" y="708"/>
                  </a:cubicBezTo>
                  <a:cubicBezTo>
                    <a:pt x="1" y="1053"/>
                    <a:pt x="209" y="1721"/>
                    <a:pt x="825" y="1721"/>
                  </a:cubicBezTo>
                  <a:cubicBezTo>
                    <a:pt x="930" y="1721"/>
                    <a:pt x="1046" y="1702"/>
                    <a:pt x="1172" y="1659"/>
                  </a:cubicBezTo>
                  <a:cubicBezTo>
                    <a:pt x="1758" y="1457"/>
                    <a:pt x="2372" y="1188"/>
                    <a:pt x="2718" y="891"/>
                  </a:cubicBezTo>
                  <a:cubicBezTo>
                    <a:pt x="2958" y="680"/>
                    <a:pt x="3083" y="459"/>
                    <a:pt x="2958" y="238"/>
                  </a:cubicBezTo>
                  <a:cubicBezTo>
                    <a:pt x="2869" y="68"/>
                    <a:pt x="2723" y="0"/>
                    <a:pt x="2528" y="0"/>
                  </a:cubicBezTo>
                  <a:close/>
                </a:path>
              </a:pathLst>
            </a:custGeom>
            <a:solidFill>
              <a:srgbClr val="D595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65"/>
            <p:cNvSpPr/>
            <p:nvPr/>
          </p:nvSpPr>
          <p:spPr>
            <a:xfrm>
              <a:off x="5864025" y="3139725"/>
              <a:ext cx="82350" cy="165400"/>
            </a:xfrm>
            <a:custGeom>
              <a:avLst/>
              <a:gdLst/>
              <a:ahLst/>
              <a:cxnLst/>
              <a:rect l="l" t="t" r="r" b="b"/>
              <a:pathLst>
                <a:path w="3294" h="6616" extrusionOk="0">
                  <a:moveTo>
                    <a:pt x="586" y="1"/>
                  </a:moveTo>
                  <a:cubicBezTo>
                    <a:pt x="490" y="10"/>
                    <a:pt x="384" y="29"/>
                    <a:pt x="288" y="58"/>
                  </a:cubicBezTo>
                  <a:cubicBezTo>
                    <a:pt x="240" y="318"/>
                    <a:pt x="212" y="577"/>
                    <a:pt x="221" y="846"/>
                  </a:cubicBezTo>
                  <a:cubicBezTo>
                    <a:pt x="231" y="1700"/>
                    <a:pt x="327" y="2478"/>
                    <a:pt x="269" y="3169"/>
                  </a:cubicBezTo>
                  <a:cubicBezTo>
                    <a:pt x="423" y="3207"/>
                    <a:pt x="557" y="3322"/>
                    <a:pt x="634" y="3466"/>
                  </a:cubicBezTo>
                  <a:cubicBezTo>
                    <a:pt x="836" y="3841"/>
                    <a:pt x="528" y="4225"/>
                    <a:pt x="0" y="4571"/>
                  </a:cubicBezTo>
                  <a:cubicBezTo>
                    <a:pt x="173" y="4523"/>
                    <a:pt x="346" y="4484"/>
                    <a:pt x="528" y="4484"/>
                  </a:cubicBezTo>
                  <a:cubicBezTo>
                    <a:pt x="544" y="4483"/>
                    <a:pt x="560" y="4482"/>
                    <a:pt x="576" y="4482"/>
                  </a:cubicBezTo>
                  <a:cubicBezTo>
                    <a:pt x="761" y="4482"/>
                    <a:pt x="939" y="4585"/>
                    <a:pt x="1028" y="4753"/>
                  </a:cubicBezTo>
                  <a:cubicBezTo>
                    <a:pt x="1248" y="5166"/>
                    <a:pt x="759" y="5598"/>
                    <a:pt x="58" y="5943"/>
                  </a:cubicBezTo>
                  <a:cubicBezTo>
                    <a:pt x="336" y="5819"/>
                    <a:pt x="624" y="5751"/>
                    <a:pt x="922" y="5723"/>
                  </a:cubicBezTo>
                  <a:cubicBezTo>
                    <a:pt x="937" y="5721"/>
                    <a:pt x="953" y="5720"/>
                    <a:pt x="968" y="5720"/>
                  </a:cubicBezTo>
                  <a:cubicBezTo>
                    <a:pt x="1133" y="5720"/>
                    <a:pt x="1284" y="5813"/>
                    <a:pt x="1354" y="5963"/>
                  </a:cubicBezTo>
                  <a:cubicBezTo>
                    <a:pt x="1479" y="6183"/>
                    <a:pt x="1354" y="6404"/>
                    <a:pt x="1114" y="6615"/>
                  </a:cubicBezTo>
                  <a:cubicBezTo>
                    <a:pt x="1776" y="6462"/>
                    <a:pt x="2583" y="6270"/>
                    <a:pt x="3293" y="6059"/>
                  </a:cubicBezTo>
                  <a:cubicBezTo>
                    <a:pt x="3274" y="6049"/>
                    <a:pt x="3255" y="6030"/>
                    <a:pt x="3245" y="6011"/>
                  </a:cubicBezTo>
                  <a:cubicBezTo>
                    <a:pt x="2314" y="5060"/>
                    <a:pt x="1824" y="3255"/>
                    <a:pt x="1757" y="1662"/>
                  </a:cubicBezTo>
                  <a:cubicBezTo>
                    <a:pt x="1517" y="1086"/>
                    <a:pt x="1114" y="1"/>
                    <a:pt x="624" y="1"/>
                  </a:cubicBezTo>
                  <a:close/>
                </a:path>
              </a:pathLst>
            </a:custGeom>
            <a:solidFill>
              <a:srgbClr val="CB7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65"/>
            <p:cNvSpPr/>
            <p:nvPr/>
          </p:nvSpPr>
          <p:spPr>
            <a:xfrm>
              <a:off x="5858500" y="3218925"/>
              <a:ext cx="26425" cy="37000"/>
            </a:xfrm>
            <a:custGeom>
              <a:avLst/>
              <a:gdLst/>
              <a:ahLst/>
              <a:cxnLst/>
              <a:rect l="l" t="t" r="r" b="b"/>
              <a:pathLst>
                <a:path w="1057" h="1480" extrusionOk="0">
                  <a:moveTo>
                    <a:pt x="490" y="1"/>
                  </a:moveTo>
                  <a:cubicBezTo>
                    <a:pt x="461" y="529"/>
                    <a:pt x="288" y="1038"/>
                    <a:pt x="0" y="1479"/>
                  </a:cubicBezTo>
                  <a:lnTo>
                    <a:pt x="221" y="1403"/>
                  </a:lnTo>
                  <a:cubicBezTo>
                    <a:pt x="749" y="1057"/>
                    <a:pt x="1057" y="673"/>
                    <a:pt x="855" y="298"/>
                  </a:cubicBezTo>
                  <a:cubicBezTo>
                    <a:pt x="778" y="154"/>
                    <a:pt x="644" y="39"/>
                    <a:pt x="490" y="1"/>
                  </a:cubicBezTo>
                  <a:close/>
                </a:path>
              </a:pathLst>
            </a:custGeom>
            <a:solidFill>
              <a:srgbClr val="CB7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65"/>
            <p:cNvSpPr/>
            <p:nvPr/>
          </p:nvSpPr>
          <p:spPr>
            <a:xfrm>
              <a:off x="5810725" y="3251525"/>
              <a:ext cx="84525" cy="49750"/>
            </a:xfrm>
            <a:custGeom>
              <a:avLst/>
              <a:gdLst/>
              <a:ahLst/>
              <a:cxnLst/>
              <a:rect l="l" t="t" r="r" b="b"/>
              <a:pathLst>
                <a:path w="3381" h="1990" extrusionOk="0">
                  <a:moveTo>
                    <a:pt x="2707" y="0"/>
                  </a:moveTo>
                  <a:cubicBezTo>
                    <a:pt x="2692" y="0"/>
                    <a:pt x="2676" y="1"/>
                    <a:pt x="2660" y="3"/>
                  </a:cubicBezTo>
                  <a:lnTo>
                    <a:pt x="2660" y="12"/>
                  </a:lnTo>
                  <a:cubicBezTo>
                    <a:pt x="2478" y="12"/>
                    <a:pt x="2305" y="51"/>
                    <a:pt x="2132" y="99"/>
                  </a:cubicBezTo>
                  <a:lnTo>
                    <a:pt x="1911" y="175"/>
                  </a:lnTo>
                  <a:cubicBezTo>
                    <a:pt x="1892" y="214"/>
                    <a:pt x="1863" y="243"/>
                    <a:pt x="1835" y="281"/>
                  </a:cubicBezTo>
                  <a:cubicBezTo>
                    <a:pt x="1643" y="531"/>
                    <a:pt x="1422" y="751"/>
                    <a:pt x="1172" y="934"/>
                  </a:cubicBezTo>
                  <a:cubicBezTo>
                    <a:pt x="1143" y="963"/>
                    <a:pt x="1115" y="982"/>
                    <a:pt x="1086" y="1001"/>
                  </a:cubicBezTo>
                  <a:cubicBezTo>
                    <a:pt x="750" y="1231"/>
                    <a:pt x="385" y="1414"/>
                    <a:pt x="1" y="1558"/>
                  </a:cubicBezTo>
                  <a:cubicBezTo>
                    <a:pt x="78" y="1798"/>
                    <a:pt x="318" y="1990"/>
                    <a:pt x="673" y="1990"/>
                  </a:cubicBezTo>
                  <a:cubicBezTo>
                    <a:pt x="779" y="1990"/>
                    <a:pt x="875" y="1980"/>
                    <a:pt x="971" y="1951"/>
                  </a:cubicBezTo>
                  <a:cubicBezTo>
                    <a:pt x="1047" y="1894"/>
                    <a:pt x="1134" y="1846"/>
                    <a:pt x="1220" y="1817"/>
                  </a:cubicBezTo>
                  <a:cubicBezTo>
                    <a:pt x="1335" y="1779"/>
                    <a:pt x="1451" y="1740"/>
                    <a:pt x="1547" y="1702"/>
                  </a:cubicBezTo>
                  <a:cubicBezTo>
                    <a:pt x="1777" y="1615"/>
                    <a:pt x="1988" y="1539"/>
                    <a:pt x="2190" y="1462"/>
                  </a:cubicBezTo>
                  <a:cubicBezTo>
                    <a:pt x="2891" y="1116"/>
                    <a:pt x="3380" y="694"/>
                    <a:pt x="3160" y="281"/>
                  </a:cubicBezTo>
                  <a:cubicBezTo>
                    <a:pt x="3071" y="104"/>
                    <a:pt x="2893" y="0"/>
                    <a:pt x="2707" y="0"/>
                  </a:cubicBezTo>
                  <a:close/>
                </a:path>
              </a:pathLst>
            </a:custGeom>
            <a:solidFill>
              <a:srgbClr val="CB7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65"/>
            <p:cNvSpPr/>
            <p:nvPr/>
          </p:nvSpPr>
          <p:spPr>
            <a:xfrm>
              <a:off x="5829225" y="3282750"/>
              <a:ext cx="71775" cy="43025"/>
            </a:xfrm>
            <a:custGeom>
              <a:avLst/>
              <a:gdLst/>
              <a:ahLst/>
              <a:cxnLst/>
              <a:rect l="l" t="t" r="r" b="b"/>
              <a:pathLst>
                <a:path w="2871" h="1721" extrusionOk="0">
                  <a:moveTo>
                    <a:pt x="2349" y="1"/>
                  </a:moveTo>
                  <a:cubicBezTo>
                    <a:pt x="2340" y="1"/>
                    <a:pt x="2332" y="1"/>
                    <a:pt x="2324" y="2"/>
                  </a:cubicBezTo>
                  <a:cubicBezTo>
                    <a:pt x="2026" y="30"/>
                    <a:pt x="1728" y="98"/>
                    <a:pt x="1450" y="213"/>
                  </a:cubicBezTo>
                  <a:cubicBezTo>
                    <a:pt x="1258" y="290"/>
                    <a:pt x="1047" y="366"/>
                    <a:pt x="816" y="453"/>
                  </a:cubicBezTo>
                  <a:cubicBezTo>
                    <a:pt x="711" y="501"/>
                    <a:pt x="605" y="539"/>
                    <a:pt x="490" y="578"/>
                  </a:cubicBezTo>
                  <a:cubicBezTo>
                    <a:pt x="403" y="606"/>
                    <a:pt x="317" y="654"/>
                    <a:pt x="240" y="712"/>
                  </a:cubicBezTo>
                  <a:cubicBezTo>
                    <a:pt x="87" y="818"/>
                    <a:pt x="0" y="990"/>
                    <a:pt x="0" y="1173"/>
                  </a:cubicBezTo>
                  <a:cubicBezTo>
                    <a:pt x="0" y="1451"/>
                    <a:pt x="221" y="1720"/>
                    <a:pt x="615" y="1720"/>
                  </a:cubicBezTo>
                  <a:cubicBezTo>
                    <a:pt x="730" y="1720"/>
                    <a:pt x="855" y="1701"/>
                    <a:pt x="970" y="1653"/>
                  </a:cubicBezTo>
                  <a:cubicBezTo>
                    <a:pt x="1556" y="1461"/>
                    <a:pt x="2170" y="1192"/>
                    <a:pt x="2506" y="894"/>
                  </a:cubicBezTo>
                  <a:cubicBezTo>
                    <a:pt x="2756" y="683"/>
                    <a:pt x="2871" y="462"/>
                    <a:pt x="2756" y="242"/>
                  </a:cubicBezTo>
                  <a:cubicBezTo>
                    <a:pt x="2682" y="95"/>
                    <a:pt x="2522" y="1"/>
                    <a:pt x="2349" y="1"/>
                  </a:cubicBezTo>
                  <a:close/>
                </a:path>
              </a:pathLst>
            </a:custGeom>
            <a:solidFill>
              <a:srgbClr val="CB7D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65"/>
            <p:cNvSpPr/>
            <p:nvPr/>
          </p:nvSpPr>
          <p:spPr>
            <a:xfrm>
              <a:off x="5898100" y="3068675"/>
              <a:ext cx="134425" cy="242675"/>
            </a:xfrm>
            <a:custGeom>
              <a:avLst/>
              <a:gdLst/>
              <a:ahLst/>
              <a:cxnLst/>
              <a:rect l="l" t="t" r="r" b="b"/>
              <a:pathLst>
                <a:path w="5377" h="9707" extrusionOk="0">
                  <a:moveTo>
                    <a:pt x="4561" y="1"/>
                  </a:moveTo>
                  <a:cubicBezTo>
                    <a:pt x="4560" y="1"/>
                    <a:pt x="1604" y="567"/>
                    <a:pt x="797" y="1988"/>
                  </a:cubicBezTo>
                  <a:cubicBezTo>
                    <a:pt x="1" y="3409"/>
                    <a:pt x="356" y="7278"/>
                    <a:pt x="1882" y="8853"/>
                  </a:cubicBezTo>
                  <a:cubicBezTo>
                    <a:pt x="2520" y="9515"/>
                    <a:pt x="3239" y="9707"/>
                    <a:pt x="3859" y="9707"/>
                  </a:cubicBezTo>
                  <a:cubicBezTo>
                    <a:pt x="4713" y="9707"/>
                    <a:pt x="5377" y="9342"/>
                    <a:pt x="5377" y="9342"/>
                  </a:cubicBezTo>
                  <a:lnTo>
                    <a:pt x="5367" y="9342"/>
                  </a:lnTo>
                  <a:cubicBezTo>
                    <a:pt x="711" y="3707"/>
                    <a:pt x="4561" y="1"/>
                    <a:pt x="4561" y="1"/>
                  </a:cubicBezTo>
                  <a:close/>
                </a:path>
              </a:pathLst>
            </a:custGeom>
            <a:solidFill>
              <a:srgbClr val="FAD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65"/>
            <p:cNvSpPr/>
            <p:nvPr/>
          </p:nvSpPr>
          <p:spPr>
            <a:xfrm>
              <a:off x="5964575" y="2811725"/>
              <a:ext cx="978800" cy="533725"/>
            </a:xfrm>
            <a:custGeom>
              <a:avLst/>
              <a:gdLst/>
              <a:ahLst/>
              <a:cxnLst/>
              <a:rect l="l" t="t" r="r" b="b"/>
              <a:pathLst>
                <a:path w="39152" h="21349" extrusionOk="0">
                  <a:moveTo>
                    <a:pt x="34206" y="1"/>
                  </a:moveTo>
                  <a:cubicBezTo>
                    <a:pt x="33685" y="1"/>
                    <a:pt x="33148" y="73"/>
                    <a:pt x="32585" y="208"/>
                  </a:cubicBezTo>
                  <a:cubicBezTo>
                    <a:pt x="32403" y="246"/>
                    <a:pt x="32211" y="304"/>
                    <a:pt x="32019" y="362"/>
                  </a:cubicBezTo>
                  <a:cubicBezTo>
                    <a:pt x="31894" y="390"/>
                    <a:pt x="31759" y="438"/>
                    <a:pt x="31625" y="477"/>
                  </a:cubicBezTo>
                  <a:cubicBezTo>
                    <a:pt x="31462" y="534"/>
                    <a:pt x="31289" y="592"/>
                    <a:pt x="31116" y="650"/>
                  </a:cubicBezTo>
                  <a:cubicBezTo>
                    <a:pt x="29935" y="1082"/>
                    <a:pt x="28620" y="1715"/>
                    <a:pt x="27113" y="2435"/>
                  </a:cubicBezTo>
                  <a:cubicBezTo>
                    <a:pt x="26998" y="2493"/>
                    <a:pt x="26882" y="2551"/>
                    <a:pt x="26758" y="2608"/>
                  </a:cubicBezTo>
                  <a:cubicBezTo>
                    <a:pt x="26700" y="2637"/>
                    <a:pt x="26652" y="2666"/>
                    <a:pt x="26594" y="2685"/>
                  </a:cubicBezTo>
                  <a:lnTo>
                    <a:pt x="26575" y="2695"/>
                  </a:lnTo>
                  <a:cubicBezTo>
                    <a:pt x="26422" y="2781"/>
                    <a:pt x="26258" y="2858"/>
                    <a:pt x="26095" y="2935"/>
                  </a:cubicBezTo>
                  <a:cubicBezTo>
                    <a:pt x="25298" y="3309"/>
                    <a:pt x="24463" y="3712"/>
                    <a:pt x="23561" y="4125"/>
                  </a:cubicBezTo>
                  <a:cubicBezTo>
                    <a:pt x="22764" y="4490"/>
                    <a:pt x="21938" y="4807"/>
                    <a:pt x="21112" y="5075"/>
                  </a:cubicBezTo>
                  <a:cubicBezTo>
                    <a:pt x="21064" y="5095"/>
                    <a:pt x="21016" y="5104"/>
                    <a:pt x="20978" y="5123"/>
                  </a:cubicBezTo>
                  <a:cubicBezTo>
                    <a:pt x="20824" y="5171"/>
                    <a:pt x="20690" y="5219"/>
                    <a:pt x="20546" y="5258"/>
                  </a:cubicBezTo>
                  <a:lnTo>
                    <a:pt x="20440" y="5287"/>
                  </a:lnTo>
                  <a:cubicBezTo>
                    <a:pt x="18741" y="5786"/>
                    <a:pt x="17003" y="6151"/>
                    <a:pt x="15256" y="6381"/>
                  </a:cubicBezTo>
                  <a:cubicBezTo>
                    <a:pt x="15170" y="6391"/>
                    <a:pt x="15093" y="6400"/>
                    <a:pt x="14997" y="6410"/>
                  </a:cubicBezTo>
                  <a:cubicBezTo>
                    <a:pt x="14901" y="6429"/>
                    <a:pt x="14815" y="6439"/>
                    <a:pt x="14709" y="6448"/>
                  </a:cubicBezTo>
                  <a:cubicBezTo>
                    <a:pt x="14613" y="6468"/>
                    <a:pt x="14517" y="6477"/>
                    <a:pt x="14421" y="6487"/>
                  </a:cubicBezTo>
                  <a:cubicBezTo>
                    <a:pt x="13182" y="6650"/>
                    <a:pt x="11886" y="6775"/>
                    <a:pt x="10504" y="6900"/>
                  </a:cubicBezTo>
                  <a:cubicBezTo>
                    <a:pt x="10321" y="6919"/>
                    <a:pt x="10139" y="6928"/>
                    <a:pt x="9947" y="6948"/>
                  </a:cubicBezTo>
                  <a:cubicBezTo>
                    <a:pt x="9928" y="6957"/>
                    <a:pt x="9899" y="6957"/>
                    <a:pt x="9880" y="6957"/>
                  </a:cubicBezTo>
                  <a:cubicBezTo>
                    <a:pt x="9678" y="6976"/>
                    <a:pt x="9486" y="6986"/>
                    <a:pt x="9285" y="7005"/>
                  </a:cubicBezTo>
                  <a:cubicBezTo>
                    <a:pt x="8200" y="7101"/>
                    <a:pt x="7067" y="7197"/>
                    <a:pt x="5876" y="7303"/>
                  </a:cubicBezTo>
                  <a:cubicBezTo>
                    <a:pt x="5675" y="7332"/>
                    <a:pt x="5473" y="7341"/>
                    <a:pt x="5272" y="7360"/>
                  </a:cubicBezTo>
                  <a:cubicBezTo>
                    <a:pt x="5252" y="7370"/>
                    <a:pt x="5233" y="7370"/>
                    <a:pt x="5204" y="7370"/>
                  </a:cubicBezTo>
                  <a:cubicBezTo>
                    <a:pt x="5108" y="7380"/>
                    <a:pt x="5012" y="7399"/>
                    <a:pt x="4888" y="7418"/>
                  </a:cubicBezTo>
                  <a:cubicBezTo>
                    <a:pt x="4667" y="7447"/>
                    <a:pt x="4446" y="7495"/>
                    <a:pt x="4235" y="7562"/>
                  </a:cubicBezTo>
                  <a:cubicBezTo>
                    <a:pt x="2929" y="7946"/>
                    <a:pt x="1182" y="8992"/>
                    <a:pt x="423" y="11786"/>
                  </a:cubicBezTo>
                  <a:cubicBezTo>
                    <a:pt x="395" y="11873"/>
                    <a:pt x="366" y="11969"/>
                    <a:pt x="347" y="12074"/>
                  </a:cubicBezTo>
                  <a:lnTo>
                    <a:pt x="318" y="12218"/>
                  </a:lnTo>
                  <a:lnTo>
                    <a:pt x="299" y="12305"/>
                  </a:lnTo>
                  <a:lnTo>
                    <a:pt x="270" y="12410"/>
                  </a:lnTo>
                  <a:lnTo>
                    <a:pt x="222" y="12650"/>
                  </a:lnTo>
                  <a:cubicBezTo>
                    <a:pt x="68" y="13572"/>
                    <a:pt x="1" y="14513"/>
                    <a:pt x="39" y="15444"/>
                  </a:cubicBezTo>
                  <a:cubicBezTo>
                    <a:pt x="39" y="15569"/>
                    <a:pt x="49" y="15703"/>
                    <a:pt x="49" y="15828"/>
                  </a:cubicBezTo>
                  <a:cubicBezTo>
                    <a:pt x="49" y="15876"/>
                    <a:pt x="59" y="15934"/>
                    <a:pt x="59" y="15991"/>
                  </a:cubicBezTo>
                  <a:cubicBezTo>
                    <a:pt x="68" y="16126"/>
                    <a:pt x="78" y="16260"/>
                    <a:pt x="87" y="16404"/>
                  </a:cubicBezTo>
                  <a:cubicBezTo>
                    <a:pt x="116" y="16759"/>
                    <a:pt x="155" y="17134"/>
                    <a:pt x="203" y="17527"/>
                  </a:cubicBezTo>
                  <a:cubicBezTo>
                    <a:pt x="529" y="20158"/>
                    <a:pt x="2430" y="21185"/>
                    <a:pt x="5204" y="21329"/>
                  </a:cubicBezTo>
                  <a:cubicBezTo>
                    <a:pt x="5406" y="21339"/>
                    <a:pt x="5608" y="21348"/>
                    <a:pt x="5819" y="21348"/>
                  </a:cubicBezTo>
                  <a:cubicBezTo>
                    <a:pt x="5847" y="21348"/>
                    <a:pt x="5876" y="21349"/>
                    <a:pt x="5904" y="21349"/>
                  </a:cubicBezTo>
                  <a:cubicBezTo>
                    <a:pt x="7584" y="21349"/>
                    <a:pt x="9522" y="21073"/>
                    <a:pt x="11608" y="20676"/>
                  </a:cubicBezTo>
                  <a:lnTo>
                    <a:pt x="12213" y="20551"/>
                  </a:lnTo>
                  <a:cubicBezTo>
                    <a:pt x="13989" y="20196"/>
                    <a:pt x="15861" y="19745"/>
                    <a:pt x="17733" y="19303"/>
                  </a:cubicBezTo>
                  <a:lnTo>
                    <a:pt x="18328" y="19159"/>
                  </a:lnTo>
                  <a:cubicBezTo>
                    <a:pt x="18818" y="19044"/>
                    <a:pt x="19308" y="18939"/>
                    <a:pt x="19788" y="18823"/>
                  </a:cubicBezTo>
                  <a:cubicBezTo>
                    <a:pt x="21833" y="18353"/>
                    <a:pt x="23532" y="17902"/>
                    <a:pt x="25010" y="17441"/>
                  </a:cubicBezTo>
                  <a:cubicBezTo>
                    <a:pt x="25202" y="17374"/>
                    <a:pt x="25404" y="17316"/>
                    <a:pt x="25586" y="17249"/>
                  </a:cubicBezTo>
                  <a:cubicBezTo>
                    <a:pt x="28303" y="16337"/>
                    <a:pt x="30310" y="15319"/>
                    <a:pt x="32624" y="13812"/>
                  </a:cubicBezTo>
                  <a:lnTo>
                    <a:pt x="33132" y="13486"/>
                  </a:lnTo>
                  <a:cubicBezTo>
                    <a:pt x="33353" y="13322"/>
                    <a:pt x="33593" y="13169"/>
                    <a:pt x="33833" y="12996"/>
                  </a:cubicBezTo>
                  <a:cubicBezTo>
                    <a:pt x="35408" y="11921"/>
                    <a:pt x="36723" y="10509"/>
                    <a:pt x="37683" y="8868"/>
                  </a:cubicBezTo>
                  <a:cubicBezTo>
                    <a:pt x="37741" y="8772"/>
                    <a:pt x="37798" y="8676"/>
                    <a:pt x="37846" y="8580"/>
                  </a:cubicBezTo>
                  <a:cubicBezTo>
                    <a:pt x="37904" y="8484"/>
                    <a:pt x="37952" y="8388"/>
                    <a:pt x="38000" y="8292"/>
                  </a:cubicBezTo>
                  <a:cubicBezTo>
                    <a:pt x="38086" y="8119"/>
                    <a:pt x="38163" y="7936"/>
                    <a:pt x="38240" y="7764"/>
                  </a:cubicBezTo>
                  <a:lnTo>
                    <a:pt x="38240" y="7764"/>
                  </a:lnTo>
                  <a:lnTo>
                    <a:pt x="38211" y="7783"/>
                  </a:lnTo>
                  <a:cubicBezTo>
                    <a:pt x="38950" y="6084"/>
                    <a:pt x="39152" y="4375"/>
                    <a:pt x="38681" y="2992"/>
                  </a:cubicBezTo>
                  <a:cubicBezTo>
                    <a:pt x="38605" y="2752"/>
                    <a:pt x="38509" y="2522"/>
                    <a:pt x="38393" y="2301"/>
                  </a:cubicBezTo>
                  <a:cubicBezTo>
                    <a:pt x="38336" y="2205"/>
                    <a:pt x="38278" y="2109"/>
                    <a:pt x="38211" y="2013"/>
                  </a:cubicBezTo>
                  <a:cubicBezTo>
                    <a:pt x="38096" y="1831"/>
                    <a:pt x="37952" y="1648"/>
                    <a:pt x="37798" y="1485"/>
                  </a:cubicBezTo>
                  <a:cubicBezTo>
                    <a:pt x="37462" y="1120"/>
                    <a:pt x="37049" y="803"/>
                    <a:pt x="36598" y="582"/>
                  </a:cubicBezTo>
                  <a:lnTo>
                    <a:pt x="36531" y="544"/>
                  </a:lnTo>
                  <a:cubicBezTo>
                    <a:pt x="36387" y="477"/>
                    <a:pt x="36233" y="400"/>
                    <a:pt x="36089" y="342"/>
                  </a:cubicBezTo>
                  <a:cubicBezTo>
                    <a:pt x="35955" y="294"/>
                    <a:pt x="35820" y="246"/>
                    <a:pt x="35686" y="208"/>
                  </a:cubicBezTo>
                  <a:lnTo>
                    <a:pt x="35676" y="208"/>
                  </a:lnTo>
                  <a:cubicBezTo>
                    <a:pt x="35552" y="170"/>
                    <a:pt x="35417" y="141"/>
                    <a:pt x="35292" y="112"/>
                  </a:cubicBezTo>
                  <a:cubicBezTo>
                    <a:pt x="34935" y="37"/>
                    <a:pt x="34574" y="1"/>
                    <a:pt x="34206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65"/>
            <p:cNvSpPr/>
            <p:nvPr/>
          </p:nvSpPr>
          <p:spPr>
            <a:xfrm>
              <a:off x="6045000" y="2996675"/>
              <a:ext cx="42250" cy="205250"/>
            </a:xfrm>
            <a:custGeom>
              <a:avLst/>
              <a:gdLst/>
              <a:ahLst/>
              <a:cxnLst/>
              <a:rect l="l" t="t" r="r" b="b"/>
              <a:pathLst>
                <a:path w="1690" h="8210" extrusionOk="0">
                  <a:moveTo>
                    <a:pt x="1680" y="1"/>
                  </a:moveTo>
                  <a:lnTo>
                    <a:pt x="1027" y="145"/>
                  </a:lnTo>
                  <a:cubicBezTo>
                    <a:pt x="653" y="1278"/>
                    <a:pt x="384" y="2439"/>
                    <a:pt x="221" y="3630"/>
                  </a:cubicBezTo>
                  <a:cubicBezTo>
                    <a:pt x="403" y="3582"/>
                    <a:pt x="605" y="3534"/>
                    <a:pt x="816" y="3486"/>
                  </a:cubicBezTo>
                  <a:cubicBezTo>
                    <a:pt x="999" y="2295"/>
                    <a:pt x="1287" y="1134"/>
                    <a:pt x="1690" y="1"/>
                  </a:cubicBezTo>
                  <a:close/>
                  <a:moveTo>
                    <a:pt x="730" y="4091"/>
                  </a:moveTo>
                  <a:cubicBezTo>
                    <a:pt x="729" y="4094"/>
                    <a:pt x="729" y="4097"/>
                    <a:pt x="729" y="4100"/>
                  </a:cubicBezTo>
                  <a:lnTo>
                    <a:pt x="729" y="4100"/>
                  </a:lnTo>
                  <a:cubicBezTo>
                    <a:pt x="729" y="4100"/>
                    <a:pt x="729" y="4100"/>
                    <a:pt x="730" y="4100"/>
                  </a:cubicBezTo>
                  <a:lnTo>
                    <a:pt x="730" y="4091"/>
                  </a:lnTo>
                  <a:close/>
                  <a:moveTo>
                    <a:pt x="729" y="4100"/>
                  </a:moveTo>
                  <a:cubicBezTo>
                    <a:pt x="527" y="4148"/>
                    <a:pt x="336" y="4187"/>
                    <a:pt x="144" y="4235"/>
                  </a:cubicBezTo>
                  <a:cubicBezTo>
                    <a:pt x="0" y="5511"/>
                    <a:pt x="0" y="6798"/>
                    <a:pt x="144" y="8075"/>
                  </a:cubicBezTo>
                  <a:cubicBezTo>
                    <a:pt x="336" y="8132"/>
                    <a:pt x="528" y="8171"/>
                    <a:pt x="730" y="8209"/>
                  </a:cubicBezTo>
                  <a:cubicBezTo>
                    <a:pt x="567" y="6849"/>
                    <a:pt x="567" y="5470"/>
                    <a:pt x="729" y="4100"/>
                  </a:cubicBezTo>
                  <a:close/>
                </a:path>
              </a:pathLst>
            </a:custGeom>
            <a:solidFill>
              <a:srgbClr val="F9C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65"/>
            <p:cNvSpPr/>
            <p:nvPr/>
          </p:nvSpPr>
          <p:spPr>
            <a:xfrm>
              <a:off x="6184925" y="2985150"/>
              <a:ext cx="27150" cy="209575"/>
            </a:xfrm>
            <a:custGeom>
              <a:avLst/>
              <a:gdLst/>
              <a:ahLst/>
              <a:cxnLst/>
              <a:rect l="l" t="t" r="r" b="b"/>
              <a:pathLst>
                <a:path w="1086" h="8383" extrusionOk="0">
                  <a:moveTo>
                    <a:pt x="1075" y="1"/>
                  </a:moveTo>
                  <a:cubicBezTo>
                    <a:pt x="1075" y="4"/>
                    <a:pt x="1074" y="7"/>
                    <a:pt x="1073" y="11"/>
                  </a:cubicBezTo>
                  <a:lnTo>
                    <a:pt x="1073" y="11"/>
                  </a:lnTo>
                  <a:cubicBezTo>
                    <a:pt x="1074" y="11"/>
                    <a:pt x="1075" y="11"/>
                    <a:pt x="1075" y="11"/>
                  </a:cubicBezTo>
                  <a:lnTo>
                    <a:pt x="1075" y="1"/>
                  </a:lnTo>
                  <a:close/>
                  <a:moveTo>
                    <a:pt x="1073" y="11"/>
                  </a:moveTo>
                  <a:cubicBezTo>
                    <a:pt x="872" y="20"/>
                    <a:pt x="681" y="39"/>
                    <a:pt x="480" y="59"/>
                  </a:cubicBezTo>
                  <a:cubicBezTo>
                    <a:pt x="279" y="999"/>
                    <a:pt x="144" y="1950"/>
                    <a:pt x="87" y="2910"/>
                  </a:cubicBezTo>
                  <a:cubicBezTo>
                    <a:pt x="279" y="2872"/>
                    <a:pt x="471" y="2833"/>
                    <a:pt x="663" y="2795"/>
                  </a:cubicBezTo>
                  <a:cubicBezTo>
                    <a:pt x="730" y="1857"/>
                    <a:pt x="873" y="929"/>
                    <a:pt x="1073" y="11"/>
                  </a:cubicBezTo>
                  <a:close/>
                  <a:moveTo>
                    <a:pt x="634" y="3380"/>
                  </a:moveTo>
                  <a:cubicBezTo>
                    <a:pt x="432" y="3428"/>
                    <a:pt x="250" y="3467"/>
                    <a:pt x="58" y="3505"/>
                  </a:cubicBezTo>
                  <a:cubicBezTo>
                    <a:pt x="0" y="5147"/>
                    <a:pt x="154" y="6789"/>
                    <a:pt x="519" y="8382"/>
                  </a:cubicBezTo>
                  <a:cubicBezTo>
                    <a:pt x="711" y="8353"/>
                    <a:pt x="903" y="8334"/>
                    <a:pt x="1085" y="8296"/>
                  </a:cubicBezTo>
                  <a:cubicBezTo>
                    <a:pt x="720" y="6693"/>
                    <a:pt x="567" y="5041"/>
                    <a:pt x="634" y="3390"/>
                  </a:cubicBezTo>
                  <a:lnTo>
                    <a:pt x="634" y="3380"/>
                  </a:lnTo>
                  <a:close/>
                </a:path>
              </a:pathLst>
            </a:custGeom>
            <a:solidFill>
              <a:srgbClr val="F9C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65"/>
            <p:cNvSpPr/>
            <p:nvPr/>
          </p:nvSpPr>
          <p:spPr>
            <a:xfrm>
              <a:off x="6325325" y="2971725"/>
              <a:ext cx="43225" cy="214350"/>
            </a:xfrm>
            <a:custGeom>
              <a:avLst/>
              <a:gdLst/>
              <a:ahLst/>
              <a:cxnLst/>
              <a:rect l="l" t="t" r="r" b="b"/>
              <a:pathLst>
                <a:path w="1729" h="8574" extrusionOk="0">
                  <a:moveTo>
                    <a:pt x="596" y="0"/>
                  </a:moveTo>
                  <a:lnTo>
                    <a:pt x="596" y="0"/>
                  </a:lnTo>
                  <a:cubicBezTo>
                    <a:pt x="500" y="10"/>
                    <a:pt x="404" y="29"/>
                    <a:pt x="308" y="39"/>
                  </a:cubicBezTo>
                  <a:cubicBezTo>
                    <a:pt x="212" y="48"/>
                    <a:pt x="116" y="68"/>
                    <a:pt x="20" y="77"/>
                  </a:cubicBezTo>
                  <a:cubicBezTo>
                    <a:pt x="1" y="644"/>
                    <a:pt x="20" y="1450"/>
                    <a:pt x="77" y="2410"/>
                  </a:cubicBezTo>
                  <a:cubicBezTo>
                    <a:pt x="269" y="2381"/>
                    <a:pt x="461" y="2352"/>
                    <a:pt x="653" y="2314"/>
                  </a:cubicBezTo>
                  <a:cubicBezTo>
                    <a:pt x="596" y="1344"/>
                    <a:pt x="586" y="538"/>
                    <a:pt x="596" y="0"/>
                  </a:cubicBezTo>
                  <a:close/>
                  <a:moveTo>
                    <a:pt x="692" y="2890"/>
                  </a:moveTo>
                  <a:cubicBezTo>
                    <a:pt x="500" y="2928"/>
                    <a:pt x="308" y="2957"/>
                    <a:pt x="116" y="2996"/>
                  </a:cubicBezTo>
                  <a:cubicBezTo>
                    <a:pt x="241" y="4618"/>
                    <a:pt x="509" y="6231"/>
                    <a:pt x="932" y="7806"/>
                  </a:cubicBezTo>
                  <a:cubicBezTo>
                    <a:pt x="1114" y="7767"/>
                    <a:pt x="1306" y="7719"/>
                    <a:pt x="1498" y="7671"/>
                  </a:cubicBezTo>
                  <a:cubicBezTo>
                    <a:pt x="1085" y="6106"/>
                    <a:pt x="817" y="4503"/>
                    <a:pt x="692" y="2890"/>
                  </a:cubicBezTo>
                  <a:close/>
                  <a:moveTo>
                    <a:pt x="1652" y="8228"/>
                  </a:moveTo>
                  <a:cubicBezTo>
                    <a:pt x="1460" y="8266"/>
                    <a:pt x="1268" y="8314"/>
                    <a:pt x="1085" y="8353"/>
                  </a:cubicBezTo>
                  <a:cubicBezTo>
                    <a:pt x="1105" y="8430"/>
                    <a:pt x="1124" y="8497"/>
                    <a:pt x="1153" y="8574"/>
                  </a:cubicBezTo>
                  <a:cubicBezTo>
                    <a:pt x="1345" y="8545"/>
                    <a:pt x="1537" y="8506"/>
                    <a:pt x="1729" y="8468"/>
                  </a:cubicBezTo>
                  <a:cubicBezTo>
                    <a:pt x="1700" y="8391"/>
                    <a:pt x="1681" y="8305"/>
                    <a:pt x="1652" y="8228"/>
                  </a:cubicBezTo>
                  <a:close/>
                </a:path>
              </a:pathLst>
            </a:custGeom>
            <a:solidFill>
              <a:srgbClr val="F9C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65"/>
            <p:cNvSpPr/>
            <p:nvPr/>
          </p:nvSpPr>
          <p:spPr>
            <a:xfrm>
              <a:off x="6478450" y="2938350"/>
              <a:ext cx="57875" cy="199475"/>
            </a:xfrm>
            <a:custGeom>
              <a:avLst/>
              <a:gdLst/>
              <a:ahLst/>
              <a:cxnLst/>
              <a:rect l="l" t="t" r="r" b="b"/>
              <a:pathLst>
                <a:path w="2315" h="7979" extrusionOk="0">
                  <a:moveTo>
                    <a:pt x="567" y="1"/>
                  </a:moveTo>
                  <a:cubicBezTo>
                    <a:pt x="519" y="20"/>
                    <a:pt x="481" y="39"/>
                    <a:pt x="433" y="49"/>
                  </a:cubicBezTo>
                  <a:cubicBezTo>
                    <a:pt x="289" y="97"/>
                    <a:pt x="145" y="145"/>
                    <a:pt x="1" y="183"/>
                  </a:cubicBezTo>
                  <a:cubicBezTo>
                    <a:pt x="39" y="788"/>
                    <a:pt x="125" y="1633"/>
                    <a:pt x="289" y="2651"/>
                  </a:cubicBezTo>
                  <a:cubicBezTo>
                    <a:pt x="490" y="2612"/>
                    <a:pt x="682" y="2564"/>
                    <a:pt x="865" y="2516"/>
                  </a:cubicBezTo>
                  <a:cubicBezTo>
                    <a:pt x="692" y="1451"/>
                    <a:pt x="605" y="567"/>
                    <a:pt x="567" y="1"/>
                  </a:cubicBezTo>
                  <a:close/>
                  <a:moveTo>
                    <a:pt x="961" y="3083"/>
                  </a:moveTo>
                  <a:cubicBezTo>
                    <a:pt x="961" y="3083"/>
                    <a:pt x="961" y="3084"/>
                    <a:pt x="961" y="3085"/>
                  </a:cubicBezTo>
                  <a:lnTo>
                    <a:pt x="961" y="3085"/>
                  </a:lnTo>
                  <a:cubicBezTo>
                    <a:pt x="964" y="3084"/>
                    <a:pt x="967" y="3083"/>
                    <a:pt x="970" y="3083"/>
                  </a:cubicBezTo>
                  <a:close/>
                  <a:moveTo>
                    <a:pt x="961" y="3085"/>
                  </a:moveTo>
                  <a:cubicBezTo>
                    <a:pt x="772" y="3132"/>
                    <a:pt x="583" y="3170"/>
                    <a:pt x="394" y="3207"/>
                  </a:cubicBezTo>
                  <a:cubicBezTo>
                    <a:pt x="653" y="4619"/>
                    <a:pt x="1028" y="6001"/>
                    <a:pt x="1527" y="7336"/>
                  </a:cubicBezTo>
                  <a:cubicBezTo>
                    <a:pt x="1710" y="7288"/>
                    <a:pt x="1892" y="7220"/>
                    <a:pt x="2084" y="7163"/>
                  </a:cubicBezTo>
                  <a:cubicBezTo>
                    <a:pt x="1595" y="5839"/>
                    <a:pt x="1220" y="4476"/>
                    <a:pt x="961" y="3085"/>
                  </a:cubicBezTo>
                  <a:close/>
                  <a:moveTo>
                    <a:pt x="2295" y="7700"/>
                  </a:moveTo>
                  <a:cubicBezTo>
                    <a:pt x="2103" y="7758"/>
                    <a:pt x="1921" y="7816"/>
                    <a:pt x="1738" y="7873"/>
                  </a:cubicBezTo>
                  <a:cubicBezTo>
                    <a:pt x="1748" y="7912"/>
                    <a:pt x="1758" y="7950"/>
                    <a:pt x="1777" y="7979"/>
                  </a:cubicBezTo>
                  <a:cubicBezTo>
                    <a:pt x="1959" y="7902"/>
                    <a:pt x="2142" y="7825"/>
                    <a:pt x="2314" y="7739"/>
                  </a:cubicBezTo>
                  <a:cubicBezTo>
                    <a:pt x="2305" y="7729"/>
                    <a:pt x="2305" y="7720"/>
                    <a:pt x="2295" y="7700"/>
                  </a:cubicBezTo>
                  <a:close/>
                </a:path>
              </a:pathLst>
            </a:custGeom>
            <a:solidFill>
              <a:srgbClr val="F9C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65"/>
            <p:cNvSpPr/>
            <p:nvPr/>
          </p:nvSpPr>
          <p:spPr>
            <a:xfrm>
              <a:off x="6641650" y="2872350"/>
              <a:ext cx="1225" cy="500"/>
            </a:xfrm>
            <a:custGeom>
              <a:avLst/>
              <a:gdLst/>
              <a:ahLst/>
              <a:cxnLst/>
              <a:rect l="l" t="t" r="r" b="b"/>
              <a:pathLst>
                <a:path w="49" h="20" extrusionOk="0">
                  <a:moveTo>
                    <a:pt x="49" y="1"/>
                  </a:moveTo>
                  <a:lnTo>
                    <a:pt x="1" y="20"/>
                  </a:lnTo>
                  <a:lnTo>
                    <a:pt x="1" y="20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F9C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65"/>
            <p:cNvSpPr/>
            <p:nvPr/>
          </p:nvSpPr>
          <p:spPr>
            <a:xfrm>
              <a:off x="6637100" y="2872825"/>
              <a:ext cx="4575" cy="2200"/>
            </a:xfrm>
            <a:custGeom>
              <a:avLst/>
              <a:gdLst/>
              <a:ahLst/>
              <a:cxnLst/>
              <a:rect l="l" t="t" r="r" b="b"/>
              <a:pathLst>
                <a:path w="183" h="88" extrusionOk="0">
                  <a:moveTo>
                    <a:pt x="183" y="1"/>
                  </a:moveTo>
                  <a:lnTo>
                    <a:pt x="92" y="44"/>
                  </a:lnTo>
                  <a:lnTo>
                    <a:pt x="92" y="44"/>
                  </a:lnTo>
                  <a:cubicBezTo>
                    <a:pt x="123" y="30"/>
                    <a:pt x="154" y="15"/>
                    <a:pt x="183" y="1"/>
                  </a:cubicBezTo>
                  <a:close/>
                  <a:moveTo>
                    <a:pt x="92" y="44"/>
                  </a:moveTo>
                  <a:lnTo>
                    <a:pt x="92" y="44"/>
                  </a:lnTo>
                  <a:cubicBezTo>
                    <a:pt x="61" y="59"/>
                    <a:pt x="29" y="73"/>
                    <a:pt x="1" y="87"/>
                  </a:cubicBezTo>
                  <a:lnTo>
                    <a:pt x="92" y="44"/>
                  </a:lnTo>
                  <a:close/>
                </a:path>
              </a:pathLst>
            </a:custGeom>
            <a:solidFill>
              <a:srgbClr val="FAD1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65"/>
            <p:cNvSpPr/>
            <p:nvPr/>
          </p:nvSpPr>
          <p:spPr>
            <a:xfrm>
              <a:off x="6629425" y="2876425"/>
              <a:ext cx="57875" cy="149800"/>
            </a:xfrm>
            <a:custGeom>
              <a:avLst/>
              <a:gdLst/>
              <a:ahLst/>
              <a:cxnLst/>
              <a:rect l="l" t="t" r="r" b="b"/>
              <a:pathLst>
                <a:path w="2315" h="5992" extrusionOk="0">
                  <a:moveTo>
                    <a:pt x="192" y="1"/>
                  </a:moveTo>
                  <a:lnTo>
                    <a:pt x="106" y="39"/>
                  </a:lnTo>
                  <a:lnTo>
                    <a:pt x="20" y="78"/>
                  </a:lnTo>
                  <a:lnTo>
                    <a:pt x="0" y="87"/>
                  </a:lnTo>
                  <a:cubicBezTo>
                    <a:pt x="154" y="1028"/>
                    <a:pt x="375" y="1959"/>
                    <a:pt x="672" y="2871"/>
                  </a:cubicBezTo>
                  <a:cubicBezTo>
                    <a:pt x="845" y="2785"/>
                    <a:pt x="1008" y="2689"/>
                    <a:pt x="1181" y="2603"/>
                  </a:cubicBezTo>
                  <a:cubicBezTo>
                    <a:pt x="922" y="1777"/>
                    <a:pt x="720" y="932"/>
                    <a:pt x="576" y="68"/>
                  </a:cubicBezTo>
                  <a:cubicBezTo>
                    <a:pt x="452" y="39"/>
                    <a:pt x="317" y="20"/>
                    <a:pt x="192" y="1"/>
                  </a:cubicBezTo>
                  <a:close/>
                  <a:moveTo>
                    <a:pt x="1364" y="3160"/>
                  </a:moveTo>
                  <a:cubicBezTo>
                    <a:pt x="1191" y="3246"/>
                    <a:pt x="1028" y="3332"/>
                    <a:pt x="855" y="3419"/>
                  </a:cubicBezTo>
                  <a:cubicBezTo>
                    <a:pt x="1152" y="4302"/>
                    <a:pt x="1517" y="5156"/>
                    <a:pt x="1940" y="5992"/>
                  </a:cubicBezTo>
                  <a:cubicBezTo>
                    <a:pt x="2074" y="5819"/>
                    <a:pt x="2199" y="5646"/>
                    <a:pt x="2314" y="5464"/>
                  </a:cubicBezTo>
                  <a:cubicBezTo>
                    <a:pt x="1949" y="4715"/>
                    <a:pt x="1623" y="3947"/>
                    <a:pt x="1364" y="3160"/>
                  </a:cubicBezTo>
                  <a:close/>
                </a:path>
              </a:pathLst>
            </a:custGeom>
            <a:solidFill>
              <a:srgbClr val="F9C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65"/>
            <p:cNvSpPr/>
            <p:nvPr/>
          </p:nvSpPr>
          <p:spPr>
            <a:xfrm>
              <a:off x="5972750" y="2918200"/>
              <a:ext cx="731100" cy="203325"/>
            </a:xfrm>
            <a:custGeom>
              <a:avLst/>
              <a:gdLst/>
              <a:ahLst/>
              <a:cxnLst/>
              <a:rect l="l" t="t" r="r" b="b"/>
              <a:pathLst>
                <a:path w="29244" h="8133" extrusionOk="0">
                  <a:moveTo>
                    <a:pt x="29061" y="0"/>
                  </a:moveTo>
                  <a:cubicBezTo>
                    <a:pt x="29062" y="2"/>
                    <a:pt x="29063" y="4"/>
                    <a:pt x="29063" y="5"/>
                  </a:cubicBezTo>
                  <a:lnTo>
                    <a:pt x="29063" y="5"/>
                  </a:lnTo>
                  <a:cubicBezTo>
                    <a:pt x="29066" y="4"/>
                    <a:pt x="29068" y="2"/>
                    <a:pt x="29071" y="0"/>
                  </a:cubicBezTo>
                  <a:close/>
                  <a:moveTo>
                    <a:pt x="29063" y="5"/>
                  </a:moveTo>
                  <a:cubicBezTo>
                    <a:pt x="28557" y="320"/>
                    <a:pt x="28021" y="636"/>
                    <a:pt x="27448" y="941"/>
                  </a:cubicBezTo>
                  <a:cubicBezTo>
                    <a:pt x="27275" y="1028"/>
                    <a:pt x="27112" y="1114"/>
                    <a:pt x="26939" y="1200"/>
                  </a:cubicBezTo>
                  <a:cubicBezTo>
                    <a:pt x="25077" y="2122"/>
                    <a:pt x="23118" y="2833"/>
                    <a:pt x="21093" y="3322"/>
                  </a:cubicBezTo>
                  <a:cubicBezTo>
                    <a:pt x="20910" y="3370"/>
                    <a:pt x="20718" y="3409"/>
                    <a:pt x="20517" y="3457"/>
                  </a:cubicBezTo>
                  <a:cubicBezTo>
                    <a:pt x="19768" y="3629"/>
                    <a:pt x="18961" y="3783"/>
                    <a:pt x="18117" y="3908"/>
                  </a:cubicBezTo>
                  <a:cubicBezTo>
                    <a:pt x="16936" y="4090"/>
                    <a:pt x="15822" y="4273"/>
                    <a:pt x="14756" y="4455"/>
                  </a:cubicBezTo>
                  <a:cubicBezTo>
                    <a:pt x="14564" y="4493"/>
                    <a:pt x="14372" y="4522"/>
                    <a:pt x="14180" y="4551"/>
                  </a:cubicBezTo>
                  <a:cubicBezTo>
                    <a:pt x="12356" y="4868"/>
                    <a:pt x="10676" y="5185"/>
                    <a:pt x="9159" y="5473"/>
                  </a:cubicBezTo>
                  <a:cubicBezTo>
                    <a:pt x="8967" y="5511"/>
                    <a:pt x="8775" y="5550"/>
                    <a:pt x="8583" y="5598"/>
                  </a:cubicBezTo>
                  <a:cubicBezTo>
                    <a:pt x="6701" y="5972"/>
                    <a:pt x="5079" y="6327"/>
                    <a:pt x="3706" y="6634"/>
                  </a:cubicBezTo>
                  <a:cubicBezTo>
                    <a:pt x="3505" y="6682"/>
                    <a:pt x="3303" y="6730"/>
                    <a:pt x="3111" y="6778"/>
                  </a:cubicBezTo>
                  <a:cubicBezTo>
                    <a:pt x="1853" y="7066"/>
                    <a:pt x="845" y="7326"/>
                    <a:pt x="106" y="7518"/>
                  </a:cubicBezTo>
                  <a:lnTo>
                    <a:pt x="0" y="7969"/>
                  </a:lnTo>
                  <a:cubicBezTo>
                    <a:pt x="0" y="8026"/>
                    <a:pt x="10" y="8074"/>
                    <a:pt x="20" y="8132"/>
                  </a:cubicBezTo>
                  <a:cubicBezTo>
                    <a:pt x="730" y="7940"/>
                    <a:pt x="1738" y="7681"/>
                    <a:pt x="3044" y="7374"/>
                  </a:cubicBezTo>
                  <a:cubicBezTo>
                    <a:pt x="3226" y="7326"/>
                    <a:pt x="3418" y="7287"/>
                    <a:pt x="3629" y="7239"/>
                  </a:cubicBezTo>
                  <a:cubicBezTo>
                    <a:pt x="4993" y="6922"/>
                    <a:pt x="6634" y="6567"/>
                    <a:pt x="8554" y="6183"/>
                  </a:cubicBezTo>
                  <a:cubicBezTo>
                    <a:pt x="8746" y="6145"/>
                    <a:pt x="8929" y="6106"/>
                    <a:pt x="9130" y="6058"/>
                  </a:cubicBezTo>
                  <a:cubicBezTo>
                    <a:pt x="10657" y="5761"/>
                    <a:pt x="12366" y="5444"/>
                    <a:pt x="14219" y="5127"/>
                  </a:cubicBezTo>
                  <a:cubicBezTo>
                    <a:pt x="14411" y="5089"/>
                    <a:pt x="14603" y="5060"/>
                    <a:pt x="14795" y="5031"/>
                  </a:cubicBezTo>
                  <a:cubicBezTo>
                    <a:pt x="15880" y="4849"/>
                    <a:pt x="17012" y="4657"/>
                    <a:pt x="18203" y="4474"/>
                  </a:cubicBezTo>
                  <a:cubicBezTo>
                    <a:pt x="19057" y="4349"/>
                    <a:pt x="19864" y="4186"/>
                    <a:pt x="20622" y="4013"/>
                  </a:cubicBezTo>
                  <a:cubicBezTo>
                    <a:pt x="20814" y="3975"/>
                    <a:pt x="21006" y="3937"/>
                    <a:pt x="21198" y="3879"/>
                  </a:cubicBezTo>
                  <a:cubicBezTo>
                    <a:pt x="23243" y="3399"/>
                    <a:pt x="25231" y="2679"/>
                    <a:pt x="27112" y="1748"/>
                  </a:cubicBezTo>
                  <a:cubicBezTo>
                    <a:pt x="27285" y="1661"/>
                    <a:pt x="27458" y="1575"/>
                    <a:pt x="27621" y="1489"/>
                  </a:cubicBezTo>
                  <a:cubicBezTo>
                    <a:pt x="28207" y="1181"/>
                    <a:pt x="28744" y="874"/>
                    <a:pt x="29244" y="557"/>
                  </a:cubicBezTo>
                  <a:cubicBezTo>
                    <a:pt x="29205" y="367"/>
                    <a:pt x="29149" y="186"/>
                    <a:pt x="29063" y="5"/>
                  </a:cubicBezTo>
                  <a:close/>
                </a:path>
              </a:pathLst>
            </a:custGeom>
            <a:solidFill>
              <a:srgbClr val="F9C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65"/>
            <p:cNvSpPr/>
            <p:nvPr/>
          </p:nvSpPr>
          <p:spPr>
            <a:xfrm>
              <a:off x="6097800" y="3091725"/>
              <a:ext cx="507875" cy="113800"/>
            </a:xfrm>
            <a:custGeom>
              <a:avLst/>
              <a:gdLst/>
              <a:ahLst/>
              <a:cxnLst/>
              <a:rect l="l" t="t" r="r" b="b"/>
              <a:pathLst>
                <a:path w="20315" h="4552" extrusionOk="0">
                  <a:moveTo>
                    <a:pt x="20305" y="1"/>
                  </a:moveTo>
                  <a:cubicBezTo>
                    <a:pt x="20292" y="10"/>
                    <a:pt x="20278" y="19"/>
                    <a:pt x="20265" y="29"/>
                  </a:cubicBezTo>
                  <a:lnTo>
                    <a:pt x="20265" y="29"/>
                  </a:lnTo>
                  <a:cubicBezTo>
                    <a:pt x="20282" y="22"/>
                    <a:pt x="20298" y="16"/>
                    <a:pt x="20315" y="10"/>
                  </a:cubicBezTo>
                  <a:lnTo>
                    <a:pt x="20305" y="1"/>
                  </a:lnTo>
                  <a:close/>
                  <a:moveTo>
                    <a:pt x="20265" y="29"/>
                  </a:moveTo>
                  <a:cubicBezTo>
                    <a:pt x="19386" y="349"/>
                    <a:pt x="18443" y="679"/>
                    <a:pt x="17454" y="989"/>
                  </a:cubicBezTo>
                  <a:cubicBezTo>
                    <a:pt x="17406" y="1009"/>
                    <a:pt x="17358" y="1018"/>
                    <a:pt x="17310" y="1028"/>
                  </a:cubicBezTo>
                  <a:cubicBezTo>
                    <a:pt x="17128" y="1095"/>
                    <a:pt x="16936" y="1153"/>
                    <a:pt x="16753" y="1210"/>
                  </a:cubicBezTo>
                  <a:cubicBezTo>
                    <a:pt x="14555" y="1882"/>
                    <a:pt x="12500" y="2430"/>
                    <a:pt x="10599" y="2871"/>
                  </a:cubicBezTo>
                  <a:cubicBezTo>
                    <a:pt x="10407" y="2919"/>
                    <a:pt x="10215" y="2967"/>
                    <a:pt x="10023" y="3006"/>
                  </a:cubicBezTo>
                  <a:cubicBezTo>
                    <a:pt x="8036" y="3457"/>
                    <a:pt x="6231" y="3783"/>
                    <a:pt x="4580" y="4033"/>
                  </a:cubicBezTo>
                  <a:cubicBezTo>
                    <a:pt x="4388" y="4062"/>
                    <a:pt x="4205" y="4090"/>
                    <a:pt x="4013" y="4119"/>
                  </a:cubicBezTo>
                  <a:cubicBezTo>
                    <a:pt x="2525" y="4330"/>
                    <a:pt x="1181" y="4465"/>
                    <a:pt x="0" y="4551"/>
                  </a:cubicBezTo>
                  <a:lnTo>
                    <a:pt x="432" y="4551"/>
                  </a:lnTo>
                  <a:cubicBezTo>
                    <a:pt x="912" y="4551"/>
                    <a:pt x="1392" y="4532"/>
                    <a:pt x="1872" y="4503"/>
                  </a:cubicBezTo>
                  <a:cubicBezTo>
                    <a:pt x="3677" y="4417"/>
                    <a:pt x="5492" y="4330"/>
                    <a:pt x="7287" y="4148"/>
                  </a:cubicBezTo>
                  <a:cubicBezTo>
                    <a:pt x="8209" y="3966"/>
                    <a:pt x="9178" y="3774"/>
                    <a:pt x="10186" y="3543"/>
                  </a:cubicBezTo>
                  <a:cubicBezTo>
                    <a:pt x="10369" y="3505"/>
                    <a:pt x="10561" y="3466"/>
                    <a:pt x="10753" y="3418"/>
                  </a:cubicBezTo>
                  <a:cubicBezTo>
                    <a:pt x="12673" y="2977"/>
                    <a:pt x="14737" y="2420"/>
                    <a:pt x="16955" y="1738"/>
                  </a:cubicBezTo>
                  <a:cubicBezTo>
                    <a:pt x="17137" y="1681"/>
                    <a:pt x="17329" y="1613"/>
                    <a:pt x="17521" y="1565"/>
                  </a:cubicBezTo>
                  <a:cubicBezTo>
                    <a:pt x="17550" y="1556"/>
                    <a:pt x="17588" y="1546"/>
                    <a:pt x="17617" y="1537"/>
                  </a:cubicBezTo>
                  <a:lnTo>
                    <a:pt x="17780" y="1479"/>
                  </a:lnTo>
                  <a:cubicBezTo>
                    <a:pt x="18639" y="1064"/>
                    <a:pt x="19471" y="574"/>
                    <a:pt x="20265" y="29"/>
                  </a:cubicBezTo>
                  <a:close/>
                </a:path>
              </a:pathLst>
            </a:custGeom>
            <a:solidFill>
              <a:srgbClr val="F9CB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65"/>
            <p:cNvSpPr/>
            <p:nvPr/>
          </p:nvSpPr>
          <p:spPr>
            <a:xfrm>
              <a:off x="5965550" y="2811150"/>
              <a:ext cx="973275" cy="534300"/>
            </a:xfrm>
            <a:custGeom>
              <a:avLst/>
              <a:gdLst/>
              <a:ahLst/>
              <a:cxnLst/>
              <a:rect l="l" t="t" r="r" b="b"/>
              <a:pathLst>
                <a:path w="38931" h="21372" extrusionOk="0">
                  <a:moveTo>
                    <a:pt x="34188" y="1"/>
                  </a:moveTo>
                  <a:lnTo>
                    <a:pt x="34197" y="10"/>
                  </a:lnTo>
                  <a:lnTo>
                    <a:pt x="33977" y="10"/>
                  </a:lnTo>
                  <a:cubicBezTo>
                    <a:pt x="33804" y="10"/>
                    <a:pt x="33621" y="29"/>
                    <a:pt x="33449" y="49"/>
                  </a:cubicBezTo>
                  <a:cubicBezTo>
                    <a:pt x="33141" y="87"/>
                    <a:pt x="32853" y="135"/>
                    <a:pt x="32556" y="212"/>
                  </a:cubicBezTo>
                  <a:cubicBezTo>
                    <a:pt x="32700" y="567"/>
                    <a:pt x="32901" y="1018"/>
                    <a:pt x="33161" y="1546"/>
                  </a:cubicBezTo>
                  <a:cubicBezTo>
                    <a:pt x="33823" y="1018"/>
                    <a:pt x="34533" y="538"/>
                    <a:pt x="35273" y="116"/>
                  </a:cubicBezTo>
                  <a:cubicBezTo>
                    <a:pt x="34917" y="39"/>
                    <a:pt x="34553" y="1"/>
                    <a:pt x="34188" y="1"/>
                  </a:cubicBezTo>
                  <a:close/>
                  <a:moveTo>
                    <a:pt x="26863" y="2554"/>
                  </a:moveTo>
                  <a:lnTo>
                    <a:pt x="26747" y="2612"/>
                  </a:lnTo>
                  <a:lnTo>
                    <a:pt x="26872" y="2554"/>
                  </a:lnTo>
                  <a:close/>
                  <a:moveTo>
                    <a:pt x="32008" y="365"/>
                  </a:moveTo>
                  <a:cubicBezTo>
                    <a:pt x="31874" y="404"/>
                    <a:pt x="31740" y="442"/>
                    <a:pt x="31615" y="490"/>
                  </a:cubicBezTo>
                  <a:cubicBezTo>
                    <a:pt x="31442" y="538"/>
                    <a:pt x="31279" y="605"/>
                    <a:pt x="31106" y="663"/>
                  </a:cubicBezTo>
                  <a:cubicBezTo>
                    <a:pt x="29916" y="1095"/>
                    <a:pt x="28600" y="1719"/>
                    <a:pt x="27093" y="2449"/>
                  </a:cubicBezTo>
                  <a:cubicBezTo>
                    <a:pt x="27103" y="2526"/>
                    <a:pt x="27112" y="2602"/>
                    <a:pt x="27131" y="2689"/>
                  </a:cubicBezTo>
                  <a:cubicBezTo>
                    <a:pt x="27851" y="2842"/>
                    <a:pt x="28514" y="3092"/>
                    <a:pt x="28956" y="3630"/>
                  </a:cubicBezTo>
                  <a:cubicBezTo>
                    <a:pt x="29119" y="3831"/>
                    <a:pt x="29253" y="4052"/>
                    <a:pt x="29359" y="4282"/>
                  </a:cubicBezTo>
                  <a:cubicBezTo>
                    <a:pt x="30626" y="3486"/>
                    <a:pt x="31672" y="2689"/>
                    <a:pt x="32604" y="1978"/>
                  </a:cubicBezTo>
                  <a:cubicBezTo>
                    <a:pt x="32633" y="1959"/>
                    <a:pt x="32661" y="1930"/>
                    <a:pt x="32690" y="1911"/>
                  </a:cubicBezTo>
                  <a:cubicBezTo>
                    <a:pt x="32392" y="1297"/>
                    <a:pt x="32162" y="769"/>
                    <a:pt x="32008" y="365"/>
                  </a:cubicBezTo>
                  <a:close/>
                  <a:moveTo>
                    <a:pt x="36069" y="356"/>
                  </a:moveTo>
                  <a:cubicBezTo>
                    <a:pt x="35225" y="740"/>
                    <a:pt x="34389" y="1335"/>
                    <a:pt x="33429" y="2065"/>
                  </a:cubicBezTo>
                  <a:cubicBezTo>
                    <a:pt x="34073" y="3294"/>
                    <a:pt x="34850" y="4446"/>
                    <a:pt x="35743" y="5502"/>
                  </a:cubicBezTo>
                  <a:cubicBezTo>
                    <a:pt x="37113" y="4266"/>
                    <a:pt x="37909" y="3155"/>
                    <a:pt x="38380" y="2310"/>
                  </a:cubicBezTo>
                  <a:lnTo>
                    <a:pt x="38380" y="2310"/>
                  </a:lnTo>
                  <a:lnTo>
                    <a:pt x="38662" y="2986"/>
                  </a:lnTo>
                  <a:cubicBezTo>
                    <a:pt x="38586" y="2751"/>
                    <a:pt x="38493" y="2526"/>
                    <a:pt x="38381" y="2309"/>
                  </a:cubicBezTo>
                  <a:lnTo>
                    <a:pt x="38381" y="2309"/>
                  </a:lnTo>
                  <a:cubicBezTo>
                    <a:pt x="38382" y="2308"/>
                    <a:pt x="38382" y="2306"/>
                    <a:pt x="38383" y="2305"/>
                  </a:cubicBezTo>
                  <a:cubicBezTo>
                    <a:pt x="38326" y="2209"/>
                    <a:pt x="38268" y="2113"/>
                    <a:pt x="38210" y="2017"/>
                  </a:cubicBezTo>
                  <a:cubicBezTo>
                    <a:pt x="38086" y="1834"/>
                    <a:pt x="37951" y="1661"/>
                    <a:pt x="37798" y="1498"/>
                  </a:cubicBezTo>
                  <a:cubicBezTo>
                    <a:pt x="37740" y="1441"/>
                    <a:pt x="37692" y="1373"/>
                    <a:pt x="37634" y="1325"/>
                  </a:cubicBezTo>
                  <a:cubicBezTo>
                    <a:pt x="37471" y="1172"/>
                    <a:pt x="37308" y="1037"/>
                    <a:pt x="37126" y="913"/>
                  </a:cubicBezTo>
                  <a:cubicBezTo>
                    <a:pt x="36953" y="788"/>
                    <a:pt x="36780" y="682"/>
                    <a:pt x="36588" y="586"/>
                  </a:cubicBezTo>
                  <a:lnTo>
                    <a:pt x="36530" y="557"/>
                  </a:lnTo>
                  <a:cubicBezTo>
                    <a:pt x="36377" y="481"/>
                    <a:pt x="36233" y="413"/>
                    <a:pt x="36079" y="356"/>
                  </a:cubicBezTo>
                  <a:close/>
                  <a:moveTo>
                    <a:pt x="35705" y="6337"/>
                  </a:moveTo>
                  <a:cubicBezTo>
                    <a:pt x="35706" y="6338"/>
                    <a:pt x="35707" y="6340"/>
                    <a:pt x="35709" y="6342"/>
                  </a:cubicBezTo>
                  <a:lnTo>
                    <a:pt x="35709" y="6342"/>
                  </a:lnTo>
                  <a:cubicBezTo>
                    <a:pt x="35711" y="6340"/>
                    <a:pt x="35712" y="6338"/>
                    <a:pt x="35714" y="6337"/>
                  </a:cubicBezTo>
                  <a:close/>
                  <a:moveTo>
                    <a:pt x="38662" y="2996"/>
                  </a:moveTo>
                  <a:cubicBezTo>
                    <a:pt x="37970" y="4100"/>
                    <a:pt x="37126" y="5098"/>
                    <a:pt x="36146" y="5953"/>
                  </a:cubicBezTo>
                  <a:cubicBezTo>
                    <a:pt x="36770" y="6635"/>
                    <a:pt x="37462" y="7249"/>
                    <a:pt x="38201" y="7787"/>
                  </a:cubicBezTo>
                  <a:cubicBezTo>
                    <a:pt x="38662" y="6788"/>
                    <a:pt x="38902" y="5713"/>
                    <a:pt x="38921" y="4618"/>
                  </a:cubicBezTo>
                  <a:cubicBezTo>
                    <a:pt x="38930" y="4071"/>
                    <a:pt x="38844" y="3524"/>
                    <a:pt x="38671" y="2996"/>
                  </a:cubicBezTo>
                  <a:close/>
                  <a:moveTo>
                    <a:pt x="32959" y="2420"/>
                  </a:moveTo>
                  <a:lnTo>
                    <a:pt x="32959" y="2430"/>
                  </a:lnTo>
                  <a:lnTo>
                    <a:pt x="32949" y="2430"/>
                  </a:lnTo>
                  <a:cubicBezTo>
                    <a:pt x="31855" y="3284"/>
                    <a:pt x="30712" y="4090"/>
                    <a:pt x="29541" y="4839"/>
                  </a:cubicBezTo>
                  <a:cubicBezTo>
                    <a:pt x="29695" y="5559"/>
                    <a:pt x="29637" y="6308"/>
                    <a:pt x="29397" y="6999"/>
                  </a:cubicBezTo>
                  <a:cubicBezTo>
                    <a:pt x="29263" y="7374"/>
                    <a:pt x="29080" y="7729"/>
                    <a:pt x="28869" y="8065"/>
                  </a:cubicBezTo>
                  <a:cubicBezTo>
                    <a:pt x="29100" y="8535"/>
                    <a:pt x="29359" y="9015"/>
                    <a:pt x="29647" y="9486"/>
                  </a:cubicBezTo>
                  <a:cubicBezTo>
                    <a:pt x="32133" y="8267"/>
                    <a:pt x="33967" y="7028"/>
                    <a:pt x="35301" y="5876"/>
                  </a:cubicBezTo>
                  <a:cubicBezTo>
                    <a:pt x="34399" y="4820"/>
                    <a:pt x="33612" y="3658"/>
                    <a:pt x="32959" y="2420"/>
                  </a:cubicBezTo>
                  <a:close/>
                  <a:moveTo>
                    <a:pt x="28504" y="8612"/>
                  </a:moveTo>
                  <a:cubicBezTo>
                    <a:pt x="28149" y="9054"/>
                    <a:pt x="27755" y="9476"/>
                    <a:pt x="27333" y="9860"/>
                  </a:cubicBezTo>
                  <a:cubicBezTo>
                    <a:pt x="26786" y="10350"/>
                    <a:pt x="26210" y="10811"/>
                    <a:pt x="25605" y="11233"/>
                  </a:cubicBezTo>
                  <a:cubicBezTo>
                    <a:pt x="26901" y="10753"/>
                    <a:pt x="28072" y="10254"/>
                    <a:pt x="29128" y="9755"/>
                  </a:cubicBezTo>
                  <a:cubicBezTo>
                    <a:pt x="28898" y="9371"/>
                    <a:pt x="28696" y="8987"/>
                    <a:pt x="28504" y="8612"/>
                  </a:cubicBezTo>
                  <a:close/>
                  <a:moveTo>
                    <a:pt x="279" y="12241"/>
                  </a:moveTo>
                  <a:lnTo>
                    <a:pt x="269" y="12318"/>
                  </a:lnTo>
                  <a:lnTo>
                    <a:pt x="279" y="12251"/>
                  </a:lnTo>
                  <a:lnTo>
                    <a:pt x="279" y="12241"/>
                  </a:lnTo>
                  <a:close/>
                  <a:moveTo>
                    <a:pt x="35709" y="6342"/>
                  </a:moveTo>
                  <a:cubicBezTo>
                    <a:pt x="34337" y="7511"/>
                    <a:pt x="32466" y="8767"/>
                    <a:pt x="29964" y="9995"/>
                  </a:cubicBezTo>
                  <a:cubicBezTo>
                    <a:pt x="30818" y="11320"/>
                    <a:pt x="31874" y="12510"/>
                    <a:pt x="33093" y="13509"/>
                  </a:cubicBezTo>
                  <a:cubicBezTo>
                    <a:pt x="33324" y="13355"/>
                    <a:pt x="33564" y="13192"/>
                    <a:pt x="33804" y="13028"/>
                  </a:cubicBezTo>
                  <a:cubicBezTo>
                    <a:pt x="35369" y="11944"/>
                    <a:pt x="36684" y="10532"/>
                    <a:pt x="37644" y="8891"/>
                  </a:cubicBezTo>
                  <a:cubicBezTo>
                    <a:pt x="37702" y="8795"/>
                    <a:pt x="37759" y="8699"/>
                    <a:pt x="37807" y="8603"/>
                  </a:cubicBezTo>
                  <a:cubicBezTo>
                    <a:pt x="37855" y="8507"/>
                    <a:pt x="37903" y="8411"/>
                    <a:pt x="37961" y="8315"/>
                  </a:cubicBezTo>
                  <a:cubicBezTo>
                    <a:pt x="37137" y="7740"/>
                    <a:pt x="36389" y="7079"/>
                    <a:pt x="35709" y="6342"/>
                  </a:cubicBezTo>
                  <a:close/>
                  <a:moveTo>
                    <a:pt x="3908" y="15640"/>
                  </a:moveTo>
                  <a:cubicBezTo>
                    <a:pt x="3917" y="15717"/>
                    <a:pt x="3927" y="15784"/>
                    <a:pt x="3937" y="15861"/>
                  </a:cubicBezTo>
                  <a:cubicBezTo>
                    <a:pt x="4359" y="15841"/>
                    <a:pt x="4810" y="15813"/>
                    <a:pt x="5281" y="15784"/>
                  </a:cubicBezTo>
                  <a:cubicBezTo>
                    <a:pt x="4820" y="15765"/>
                    <a:pt x="4359" y="15726"/>
                    <a:pt x="3908" y="15640"/>
                  </a:cubicBezTo>
                  <a:close/>
                  <a:moveTo>
                    <a:pt x="298" y="12414"/>
                  </a:moveTo>
                  <a:lnTo>
                    <a:pt x="250" y="12424"/>
                  </a:lnTo>
                  <a:lnTo>
                    <a:pt x="192" y="12664"/>
                  </a:lnTo>
                  <a:cubicBezTo>
                    <a:pt x="68" y="13432"/>
                    <a:pt x="0" y="14219"/>
                    <a:pt x="0" y="14997"/>
                  </a:cubicBezTo>
                  <a:lnTo>
                    <a:pt x="0" y="15467"/>
                  </a:lnTo>
                  <a:cubicBezTo>
                    <a:pt x="0" y="15582"/>
                    <a:pt x="10" y="15717"/>
                    <a:pt x="20" y="15851"/>
                  </a:cubicBezTo>
                  <a:cubicBezTo>
                    <a:pt x="500" y="15880"/>
                    <a:pt x="1124" y="15899"/>
                    <a:pt x="1892" y="15899"/>
                  </a:cubicBezTo>
                  <a:cubicBezTo>
                    <a:pt x="2333" y="15899"/>
                    <a:pt x="2823" y="15899"/>
                    <a:pt x="3360" y="15880"/>
                  </a:cubicBezTo>
                  <a:cubicBezTo>
                    <a:pt x="3341" y="15755"/>
                    <a:pt x="3322" y="15621"/>
                    <a:pt x="3312" y="15496"/>
                  </a:cubicBezTo>
                  <a:cubicBezTo>
                    <a:pt x="3072" y="15438"/>
                    <a:pt x="2842" y="15352"/>
                    <a:pt x="2612" y="15256"/>
                  </a:cubicBezTo>
                  <a:cubicBezTo>
                    <a:pt x="1440" y="14757"/>
                    <a:pt x="432" y="13643"/>
                    <a:pt x="298" y="12414"/>
                  </a:cubicBezTo>
                  <a:close/>
                  <a:moveTo>
                    <a:pt x="58" y="16427"/>
                  </a:moveTo>
                  <a:lnTo>
                    <a:pt x="58" y="16437"/>
                  </a:lnTo>
                  <a:cubicBezTo>
                    <a:pt x="58" y="16437"/>
                    <a:pt x="58" y="16437"/>
                    <a:pt x="59" y="16437"/>
                  </a:cubicBezTo>
                  <a:lnTo>
                    <a:pt x="59" y="16437"/>
                  </a:lnTo>
                  <a:cubicBezTo>
                    <a:pt x="58" y="16433"/>
                    <a:pt x="58" y="16430"/>
                    <a:pt x="58" y="16427"/>
                  </a:cubicBezTo>
                  <a:close/>
                  <a:moveTo>
                    <a:pt x="29445" y="10244"/>
                  </a:moveTo>
                  <a:cubicBezTo>
                    <a:pt x="27371" y="11204"/>
                    <a:pt x="25250" y="12030"/>
                    <a:pt x="23070" y="12712"/>
                  </a:cubicBezTo>
                  <a:lnTo>
                    <a:pt x="22830" y="12827"/>
                  </a:lnTo>
                  <a:cubicBezTo>
                    <a:pt x="23474" y="14392"/>
                    <a:pt x="24338" y="15928"/>
                    <a:pt x="25519" y="17234"/>
                  </a:cubicBezTo>
                  <a:cubicBezTo>
                    <a:pt x="25528" y="17243"/>
                    <a:pt x="25547" y="17262"/>
                    <a:pt x="25557" y="17272"/>
                  </a:cubicBezTo>
                  <a:cubicBezTo>
                    <a:pt x="28264" y="16369"/>
                    <a:pt x="30280" y="15352"/>
                    <a:pt x="32594" y="13835"/>
                  </a:cubicBezTo>
                  <a:cubicBezTo>
                    <a:pt x="31365" y="12808"/>
                    <a:pt x="30309" y="11598"/>
                    <a:pt x="29445" y="10244"/>
                  </a:cubicBezTo>
                  <a:close/>
                  <a:moveTo>
                    <a:pt x="22293" y="13076"/>
                  </a:moveTo>
                  <a:cubicBezTo>
                    <a:pt x="20853" y="13701"/>
                    <a:pt x="19345" y="14200"/>
                    <a:pt x="17809" y="14545"/>
                  </a:cubicBezTo>
                  <a:cubicBezTo>
                    <a:pt x="17252" y="14680"/>
                    <a:pt x="16686" y="14795"/>
                    <a:pt x="16120" y="14901"/>
                  </a:cubicBezTo>
                  <a:cubicBezTo>
                    <a:pt x="16600" y="16427"/>
                    <a:pt x="17291" y="17906"/>
                    <a:pt x="18251" y="19125"/>
                  </a:cubicBezTo>
                  <a:cubicBezTo>
                    <a:pt x="18270" y="19144"/>
                    <a:pt x="18280" y="19163"/>
                    <a:pt x="18289" y="19192"/>
                  </a:cubicBezTo>
                  <a:cubicBezTo>
                    <a:pt x="18769" y="19067"/>
                    <a:pt x="19259" y="18962"/>
                    <a:pt x="19749" y="18846"/>
                  </a:cubicBezTo>
                  <a:cubicBezTo>
                    <a:pt x="21794" y="18376"/>
                    <a:pt x="23493" y="17934"/>
                    <a:pt x="24971" y="17464"/>
                  </a:cubicBezTo>
                  <a:cubicBezTo>
                    <a:pt x="23790" y="16149"/>
                    <a:pt x="22936" y="14613"/>
                    <a:pt x="22293" y="13076"/>
                  </a:cubicBezTo>
                  <a:close/>
                  <a:moveTo>
                    <a:pt x="15544" y="14997"/>
                  </a:moveTo>
                  <a:cubicBezTo>
                    <a:pt x="14555" y="15160"/>
                    <a:pt x="13566" y="15285"/>
                    <a:pt x="12577" y="15381"/>
                  </a:cubicBezTo>
                  <a:cubicBezTo>
                    <a:pt x="11675" y="15553"/>
                    <a:pt x="10820" y="15697"/>
                    <a:pt x="10014" y="15822"/>
                  </a:cubicBezTo>
                  <a:cubicBezTo>
                    <a:pt x="10465" y="17493"/>
                    <a:pt x="11185" y="19086"/>
                    <a:pt x="12155" y="20526"/>
                  </a:cubicBezTo>
                  <a:cubicBezTo>
                    <a:pt x="12164" y="20546"/>
                    <a:pt x="12174" y="20555"/>
                    <a:pt x="12174" y="20574"/>
                  </a:cubicBezTo>
                  <a:cubicBezTo>
                    <a:pt x="13950" y="20219"/>
                    <a:pt x="15822" y="19768"/>
                    <a:pt x="17694" y="19326"/>
                  </a:cubicBezTo>
                  <a:cubicBezTo>
                    <a:pt x="16715" y="18050"/>
                    <a:pt x="16024" y="16542"/>
                    <a:pt x="15544" y="14997"/>
                  </a:cubicBezTo>
                  <a:close/>
                  <a:moveTo>
                    <a:pt x="59" y="16437"/>
                  </a:moveTo>
                  <a:lnTo>
                    <a:pt x="59" y="16437"/>
                  </a:lnTo>
                  <a:cubicBezTo>
                    <a:pt x="87" y="16798"/>
                    <a:pt x="116" y="17160"/>
                    <a:pt x="173" y="17550"/>
                  </a:cubicBezTo>
                  <a:cubicBezTo>
                    <a:pt x="500" y="20190"/>
                    <a:pt x="2400" y="21208"/>
                    <a:pt x="5175" y="21352"/>
                  </a:cubicBezTo>
                  <a:cubicBezTo>
                    <a:pt x="4321" y="19826"/>
                    <a:pt x="3745" y="18165"/>
                    <a:pt x="3447" y="16446"/>
                  </a:cubicBezTo>
                  <a:cubicBezTo>
                    <a:pt x="2880" y="16475"/>
                    <a:pt x="2372" y="16475"/>
                    <a:pt x="1901" y="16475"/>
                  </a:cubicBezTo>
                  <a:cubicBezTo>
                    <a:pt x="1162" y="16475"/>
                    <a:pt x="539" y="16456"/>
                    <a:pt x="59" y="16437"/>
                  </a:cubicBezTo>
                  <a:close/>
                  <a:moveTo>
                    <a:pt x="9438" y="15899"/>
                  </a:moveTo>
                  <a:cubicBezTo>
                    <a:pt x="7335" y="16197"/>
                    <a:pt x="5530" y="16350"/>
                    <a:pt x="4023" y="16427"/>
                  </a:cubicBezTo>
                  <a:cubicBezTo>
                    <a:pt x="4321" y="18117"/>
                    <a:pt x="4897" y="19739"/>
                    <a:pt x="5751" y="21227"/>
                  </a:cubicBezTo>
                  <a:cubicBezTo>
                    <a:pt x="5770" y="21266"/>
                    <a:pt x="5789" y="21323"/>
                    <a:pt x="5789" y="21371"/>
                  </a:cubicBezTo>
                  <a:lnTo>
                    <a:pt x="5885" y="21371"/>
                  </a:lnTo>
                  <a:cubicBezTo>
                    <a:pt x="7556" y="21371"/>
                    <a:pt x="9495" y="21103"/>
                    <a:pt x="11579" y="20699"/>
                  </a:cubicBezTo>
                  <a:cubicBezTo>
                    <a:pt x="10609" y="19230"/>
                    <a:pt x="9889" y="17608"/>
                    <a:pt x="9438" y="15899"/>
                  </a:cubicBezTo>
                  <a:close/>
                </a:path>
              </a:pathLst>
            </a:custGeom>
            <a:solidFill>
              <a:srgbClr val="D5B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65"/>
            <p:cNvSpPr/>
            <p:nvPr/>
          </p:nvSpPr>
          <p:spPr>
            <a:xfrm>
              <a:off x="6048350" y="3198525"/>
              <a:ext cx="61700" cy="146675"/>
            </a:xfrm>
            <a:custGeom>
              <a:avLst/>
              <a:gdLst/>
              <a:ahLst/>
              <a:cxnLst/>
              <a:rect l="l" t="t" r="r" b="b"/>
              <a:pathLst>
                <a:path w="2468" h="5867" extrusionOk="0">
                  <a:moveTo>
                    <a:pt x="0" y="1"/>
                  </a:moveTo>
                  <a:lnTo>
                    <a:pt x="0" y="1"/>
                  </a:lnTo>
                  <a:cubicBezTo>
                    <a:pt x="20" y="126"/>
                    <a:pt x="29" y="250"/>
                    <a:pt x="48" y="375"/>
                  </a:cubicBezTo>
                  <a:cubicBezTo>
                    <a:pt x="241" y="375"/>
                    <a:pt x="423" y="366"/>
                    <a:pt x="625" y="346"/>
                  </a:cubicBezTo>
                  <a:cubicBezTo>
                    <a:pt x="615" y="279"/>
                    <a:pt x="605" y="212"/>
                    <a:pt x="596" y="135"/>
                  </a:cubicBezTo>
                  <a:cubicBezTo>
                    <a:pt x="394" y="97"/>
                    <a:pt x="193" y="58"/>
                    <a:pt x="0" y="1"/>
                  </a:cubicBezTo>
                  <a:close/>
                  <a:moveTo>
                    <a:pt x="711" y="922"/>
                  </a:moveTo>
                  <a:cubicBezTo>
                    <a:pt x="509" y="942"/>
                    <a:pt x="327" y="942"/>
                    <a:pt x="135" y="951"/>
                  </a:cubicBezTo>
                  <a:cubicBezTo>
                    <a:pt x="423" y="2670"/>
                    <a:pt x="1009" y="4331"/>
                    <a:pt x="1853" y="5857"/>
                  </a:cubicBezTo>
                  <a:cubicBezTo>
                    <a:pt x="2055" y="5867"/>
                    <a:pt x="2257" y="5867"/>
                    <a:pt x="2468" y="5867"/>
                  </a:cubicBezTo>
                  <a:cubicBezTo>
                    <a:pt x="2468" y="5819"/>
                    <a:pt x="2458" y="5771"/>
                    <a:pt x="2429" y="5723"/>
                  </a:cubicBezTo>
                  <a:cubicBezTo>
                    <a:pt x="1585" y="4235"/>
                    <a:pt x="999" y="2612"/>
                    <a:pt x="711" y="922"/>
                  </a:cubicBezTo>
                  <a:close/>
                </a:path>
              </a:pathLst>
            </a:custGeom>
            <a:solidFill>
              <a:srgbClr val="D6B7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65"/>
            <p:cNvSpPr/>
            <p:nvPr/>
          </p:nvSpPr>
          <p:spPr>
            <a:xfrm>
              <a:off x="6201475" y="3206450"/>
              <a:ext cx="68425" cy="122200"/>
            </a:xfrm>
            <a:custGeom>
              <a:avLst/>
              <a:gdLst/>
              <a:ahLst/>
              <a:cxnLst/>
              <a:rect l="l" t="t" r="r" b="b"/>
              <a:pathLst>
                <a:path w="2737" h="4888" extrusionOk="0">
                  <a:moveTo>
                    <a:pt x="567" y="1"/>
                  </a:moveTo>
                  <a:cubicBezTo>
                    <a:pt x="375" y="29"/>
                    <a:pt x="183" y="58"/>
                    <a:pt x="1" y="87"/>
                  </a:cubicBezTo>
                  <a:cubicBezTo>
                    <a:pt x="452" y="1786"/>
                    <a:pt x="1172" y="3409"/>
                    <a:pt x="2142" y="4887"/>
                  </a:cubicBezTo>
                  <a:lnTo>
                    <a:pt x="2737" y="4762"/>
                  </a:lnTo>
                  <a:cubicBezTo>
                    <a:pt x="2737" y="4743"/>
                    <a:pt x="2727" y="4724"/>
                    <a:pt x="2718" y="4714"/>
                  </a:cubicBezTo>
                  <a:cubicBezTo>
                    <a:pt x="1748" y="3274"/>
                    <a:pt x="1028" y="1681"/>
                    <a:pt x="567" y="1"/>
                  </a:cubicBezTo>
                  <a:close/>
                </a:path>
              </a:pathLst>
            </a:custGeom>
            <a:solidFill>
              <a:srgbClr val="D6B7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65"/>
            <p:cNvSpPr/>
            <p:nvPr/>
          </p:nvSpPr>
          <p:spPr>
            <a:xfrm>
              <a:off x="6353875" y="3183400"/>
              <a:ext cx="68925" cy="110925"/>
            </a:xfrm>
            <a:custGeom>
              <a:avLst/>
              <a:gdLst/>
              <a:ahLst/>
              <a:cxnLst/>
              <a:rect l="l" t="t" r="r" b="b"/>
              <a:pathLst>
                <a:path w="2757" h="4437" extrusionOk="0">
                  <a:moveTo>
                    <a:pt x="587" y="1"/>
                  </a:moveTo>
                  <a:cubicBezTo>
                    <a:pt x="395" y="39"/>
                    <a:pt x="203" y="68"/>
                    <a:pt x="1" y="107"/>
                  </a:cubicBezTo>
                  <a:cubicBezTo>
                    <a:pt x="481" y="1652"/>
                    <a:pt x="1182" y="3160"/>
                    <a:pt x="2161" y="4436"/>
                  </a:cubicBezTo>
                  <a:lnTo>
                    <a:pt x="2756" y="4292"/>
                  </a:lnTo>
                  <a:cubicBezTo>
                    <a:pt x="2747" y="4273"/>
                    <a:pt x="2737" y="4244"/>
                    <a:pt x="2718" y="4225"/>
                  </a:cubicBezTo>
                  <a:cubicBezTo>
                    <a:pt x="1758" y="3016"/>
                    <a:pt x="1067" y="1527"/>
                    <a:pt x="587" y="1"/>
                  </a:cubicBezTo>
                  <a:close/>
                </a:path>
              </a:pathLst>
            </a:custGeom>
            <a:solidFill>
              <a:srgbClr val="D6B7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65"/>
            <p:cNvSpPr/>
            <p:nvPr/>
          </p:nvSpPr>
          <p:spPr>
            <a:xfrm>
              <a:off x="6522850" y="3131800"/>
              <a:ext cx="81400" cy="115725"/>
            </a:xfrm>
            <a:custGeom>
              <a:avLst/>
              <a:gdLst/>
              <a:ahLst/>
              <a:cxnLst/>
              <a:rect l="l" t="t" r="r" b="b"/>
              <a:pathLst>
                <a:path w="3256" h="4629" extrusionOk="0">
                  <a:moveTo>
                    <a:pt x="538" y="1"/>
                  </a:moveTo>
                  <a:cubicBezTo>
                    <a:pt x="356" y="87"/>
                    <a:pt x="174" y="164"/>
                    <a:pt x="1" y="241"/>
                  </a:cubicBezTo>
                  <a:cubicBezTo>
                    <a:pt x="644" y="1777"/>
                    <a:pt x="1498" y="3303"/>
                    <a:pt x="2670" y="4628"/>
                  </a:cubicBezTo>
                  <a:cubicBezTo>
                    <a:pt x="2871" y="4571"/>
                    <a:pt x="3063" y="4513"/>
                    <a:pt x="3255" y="4436"/>
                  </a:cubicBezTo>
                  <a:cubicBezTo>
                    <a:pt x="3246" y="4427"/>
                    <a:pt x="3236" y="4408"/>
                    <a:pt x="3227" y="4398"/>
                  </a:cubicBezTo>
                  <a:cubicBezTo>
                    <a:pt x="2046" y="3102"/>
                    <a:pt x="1172" y="1556"/>
                    <a:pt x="538" y="1"/>
                  </a:cubicBezTo>
                  <a:close/>
                </a:path>
              </a:pathLst>
            </a:custGeom>
            <a:solidFill>
              <a:srgbClr val="D6B7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65"/>
            <p:cNvSpPr/>
            <p:nvPr/>
          </p:nvSpPr>
          <p:spPr>
            <a:xfrm>
              <a:off x="6634225" y="2872350"/>
              <a:ext cx="158425" cy="284675"/>
            </a:xfrm>
            <a:custGeom>
              <a:avLst/>
              <a:gdLst/>
              <a:ahLst/>
              <a:cxnLst/>
              <a:rect l="l" t="t" r="r" b="b"/>
              <a:pathLst>
                <a:path w="6337" h="11387" extrusionOk="0">
                  <a:moveTo>
                    <a:pt x="336" y="1"/>
                  </a:moveTo>
                  <a:lnTo>
                    <a:pt x="288" y="20"/>
                  </a:lnTo>
                  <a:lnTo>
                    <a:pt x="106" y="106"/>
                  </a:lnTo>
                  <a:lnTo>
                    <a:pt x="0" y="164"/>
                  </a:lnTo>
                  <a:cubicBezTo>
                    <a:pt x="125" y="183"/>
                    <a:pt x="250" y="212"/>
                    <a:pt x="375" y="241"/>
                  </a:cubicBezTo>
                  <a:cubicBezTo>
                    <a:pt x="365" y="154"/>
                    <a:pt x="356" y="78"/>
                    <a:pt x="336" y="1"/>
                  </a:cubicBezTo>
                  <a:close/>
                  <a:moveTo>
                    <a:pt x="2112" y="5627"/>
                  </a:moveTo>
                  <a:cubicBezTo>
                    <a:pt x="2114" y="5629"/>
                    <a:pt x="2115" y="5632"/>
                    <a:pt x="2117" y="5635"/>
                  </a:cubicBezTo>
                  <a:lnTo>
                    <a:pt x="2117" y="5635"/>
                  </a:lnTo>
                  <a:cubicBezTo>
                    <a:pt x="2118" y="5632"/>
                    <a:pt x="2120" y="5629"/>
                    <a:pt x="2122" y="5627"/>
                  </a:cubicBezTo>
                  <a:close/>
                  <a:moveTo>
                    <a:pt x="2117" y="5635"/>
                  </a:moveTo>
                  <a:lnTo>
                    <a:pt x="2117" y="5635"/>
                  </a:lnTo>
                  <a:cubicBezTo>
                    <a:pt x="2003" y="5814"/>
                    <a:pt x="1880" y="5985"/>
                    <a:pt x="1748" y="6155"/>
                  </a:cubicBezTo>
                  <a:cubicBezTo>
                    <a:pt x="1940" y="6539"/>
                    <a:pt x="2151" y="6913"/>
                    <a:pt x="2381" y="7297"/>
                  </a:cubicBezTo>
                  <a:cubicBezTo>
                    <a:pt x="2554" y="7220"/>
                    <a:pt x="2727" y="7134"/>
                    <a:pt x="2890" y="7048"/>
                  </a:cubicBezTo>
                  <a:cubicBezTo>
                    <a:pt x="2604" y="6570"/>
                    <a:pt x="2346" y="6103"/>
                    <a:pt x="2117" y="5635"/>
                  </a:cubicBezTo>
                  <a:close/>
                  <a:moveTo>
                    <a:pt x="3207" y="7537"/>
                  </a:moveTo>
                  <a:cubicBezTo>
                    <a:pt x="3034" y="7624"/>
                    <a:pt x="2871" y="7710"/>
                    <a:pt x="2689" y="7796"/>
                  </a:cubicBezTo>
                  <a:cubicBezTo>
                    <a:pt x="3562" y="9140"/>
                    <a:pt x="4618" y="10350"/>
                    <a:pt x="5838" y="11387"/>
                  </a:cubicBezTo>
                  <a:lnTo>
                    <a:pt x="6337" y="11061"/>
                  </a:lnTo>
                  <a:cubicBezTo>
                    <a:pt x="5117" y="10052"/>
                    <a:pt x="4071" y="8862"/>
                    <a:pt x="3207" y="7537"/>
                  </a:cubicBezTo>
                  <a:close/>
                </a:path>
              </a:pathLst>
            </a:custGeom>
            <a:solidFill>
              <a:srgbClr val="D6B7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65"/>
            <p:cNvSpPr/>
            <p:nvPr/>
          </p:nvSpPr>
          <p:spPr>
            <a:xfrm>
              <a:off x="6765750" y="2816425"/>
              <a:ext cx="154600" cy="202600"/>
            </a:xfrm>
            <a:custGeom>
              <a:avLst/>
              <a:gdLst/>
              <a:ahLst/>
              <a:cxnLst/>
              <a:rect l="l" t="t" r="r" b="b"/>
              <a:pathLst>
                <a:path w="6184" h="8104" extrusionOk="0">
                  <a:moveTo>
                    <a:pt x="557" y="1"/>
                  </a:moveTo>
                  <a:cubicBezTo>
                    <a:pt x="375" y="39"/>
                    <a:pt x="183" y="97"/>
                    <a:pt x="0" y="145"/>
                  </a:cubicBezTo>
                  <a:cubicBezTo>
                    <a:pt x="154" y="548"/>
                    <a:pt x="375" y="1086"/>
                    <a:pt x="682" y="1691"/>
                  </a:cubicBezTo>
                  <a:cubicBezTo>
                    <a:pt x="845" y="1575"/>
                    <a:pt x="999" y="1450"/>
                    <a:pt x="1153" y="1335"/>
                  </a:cubicBezTo>
                  <a:cubicBezTo>
                    <a:pt x="903" y="807"/>
                    <a:pt x="701" y="356"/>
                    <a:pt x="557" y="1"/>
                  </a:cubicBezTo>
                  <a:close/>
                  <a:moveTo>
                    <a:pt x="1412" y="1854"/>
                  </a:moveTo>
                  <a:cubicBezTo>
                    <a:pt x="1268" y="1979"/>
                    <a:pt x="1105" y="2094"/>
                    <a:pt x="951" y="2219"/>
                  </a:cubicBezTo>
                  <a:cubicBezTo>
                    <a:pt x="1604" y="3447"/>
                    <a:pt x="2391" y="4609"/>
                    <a:pt x="3293" y="5675"/>
                  </a:cubicBezTo>
                  <a:cubicBezTo>
                    <a:pt x="3447" y="5550"/>
                    <a:pt x="3591" y="5416"/>
                    <a:pt x="3735" y="5291"/>
                  </a:cubicBezTo>
                  <a:cubicBezTo>
                    <a:pt x="2833" y="4235"/>
                    <a:pt x="2065" y="3073"/>
                    <a:pt x="1421" y="1854"/>
                  </a:cubicBezTo>
                  <a:close/>
                  <a:moveTo>
                    <a:pt x="4129" y="5742"/>
                  </a:moveTo>
                  <a:cubicBezTo>
                    <a:pt x="3994" y="5867"/>
                    <a:pt x="3850" y="6001"/>
                    <a:pt x="3697" y="6126"/>
                  </a:cubicBezTo>
                  <a:cubicBezTo>
                    <a:pt x="4378" y="6865"/>
                    <a:pt x="5127" y="7528"/>
                    <a:pt x="5943" y="8104"/>
                  </a:cubicBezTo>
                  <a:cubicBezTo>
                    <a:pt x="6030" y="7931"/>
                    <a:pt x="6116" y="7748"/>
                    <a:pt x="6183" y="7576"/>
                  </a:cubicBezTo>
                  <a:cubicBezTo>
                    <a:pt x="5444" y="7038"/>
                    <a:pt x="4753" y="6424"/>
                    <a:pt x="4129" y="5742"/>
                  </a:cubicBezTo>
                  <a:close/>
                </a:path>
              </a:pathLst>
            </a:custGeom>
            <a:solidFill>
              <a:srgbClr val="D6B7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65"/>
            <p:cNvSpPr/>
            <p:nvPr/>
          </p:nvSpPr>
          <p:spPr>
            <a:xfrm>
              <a:off x="5971550" y="2814025"/>
              <a:ext cx="895500" cy="307500"/>
            </a:xfrm>
            <a:custGeom>
              <a:avLst/>
              <a:gdLst/>
              <a:ahLst/>
              <a:cxnLst/>
              <a:rect l="l" t="t" r="r" b="b"/>
              <a:pathLst>
                <a:path w="35820" h="12300" extrusionOk="0">
                  <a:moveTo>
                    <a:pt x="35042" y="1"/>
                  </a:moveTo>
                  <a:lnTo>
                    <a:pt x="35042" y="1"/>
                  </a:lnTo>
                  <a:cubicBezTo>
                    <a:pt x="34303" y="423"/>
                    <a:pt x="33593" y="903"/>
                    <a:pt x="32930" y="1431"/>
                  </a:cubicBezTo>
                  <a:cubicBezTo>
                    <a:pt x="32767" y="1546"/>
                    <a:pt x="32613" y="1671"/>
                    <a:pt x="32450" y="1796"/>
                  </a:cubicBezTo>
                  <a:cubicBezTo>
                    <a:pt x="32421" y="1815"/>
                    <a:pt x="32393" y="1844"/>
                    <a:pt x="32364" y="1863"/>
                  </a:cubicBezTo>
                  <a:cubicBezTo>
                    <a:pt x="31432" y="2574"/>
                    <a:pt x="30376" y="3371"/>
                    <a:pt x="29119" y="4167"/>
                  </a:cubicBezTo>
                  <a:cubicBezTo>
                    <a:pt x="29196" y="4350"/>
                    <a:pt x="29253" y="4532"/>
                    <a:pt x="29301" y="4734"/>
                  </a:cubicBezTo>
                  <a:cubicBezTo>
                    <a:pt x="30472" y="3985"/>
                    <a:pt x="31615" y="3179"/>
                    <a:pt x="32709" y="2315"/>
                  </a:cubicBezTo>
                  <a:lnTo>
                    <a:pt x="32719" y="2315"/>
                  </a:lnTo>
                  <a:cubicBezTo>
                    <a:pt x="32873" y="2199"/>
                    <a:pt x="33036" y="2075"/>
                    <a:pt x="33180" y="1959"/>
                  </a:cubicBezTo>
                  <a:cubicBezTo>
                    <a:pt x="34140" y="1230"/>
                    <a:pt x="34975" y="625"/>
                    <a:pt x="35820" y="241"/>
                  </a:cubicBezTo>
                  <a:cubicBezTo>
                    <a:pt x="35685" y="193"/>
                    <a:pt x="35551" y="145"/>
                    <a:pt x="35417" y="106"/>
                  </a:cubicBezTo>
                  <a:lnTo>
                    <a:pt x="35407" y="106"/>
                  </a:lnTo>
                  <a:cubicBezTo>
                    <a:pt x="35292" y="68"/>
                    <a:pt x="35157" y="39"/>
                    <a:pt x="35033" y="10"/>
                  </a:cubicBezTo>
                  <a:lnTo>
                    <a:pt x="35042" y="1"/>
                  </a:lnTo>
                  <a:close/>
                  <a:moveTo>
                    <a:pt x="48" y="12136"/>
                  </a:moveTo>
                  <a:lnTo>
                    <a:pt x="29" y="12193"/>
                  </a:lnTo>
                  <a:lnTo>
                    <a:pt x="0" y="12299"/>
                  </a:lnTo>
                  <a:lnTo>
                    <a:pt x="58" y="12289"/>
                  </a:lnTo>
                  <a:cubicBezTo>
                    <a:pt x="58" y="12232"/>
                    <a:pt x="48" y="12184"/>
                    <a:pt x="48" y="12136"/>
                  </a:cubicBezTo>
                  <a:close/>
                </a:path>
              </a:pathLst>
            </a:custGeom>
            <a:solidFill>
              <a:srgbClr val="D6B7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65"/>
            <p:cNvSpPr/>
            <p:nvPr/>
          </p:nvSpPr>
          <p:spPr>
            <a:xfrm>
              <a:off x="5966275" y="2869000"/>
              <a:ext cx="965600" cy="354275"/>
            </a:xfrm>
            <a:custGeom>
              <a:avLst/>
              <a:gdLst/>
              <a:ahLst/>
              <a:cxnLst/>
              <a:rect l="l" t="t" r="r" b="b"/>
              <a:pathLst>
                <a:path w="38624" h="14171" extrusionOk="0">
                  <a:moveTo>
                    <a:pt x="38335" y="0"/>
                  </a:moveTo>
                  <a:lnTo>
                    <a:pt x="38339" y="10"/>
                  </a:lnTo>
                  <a:lnTo>
                    <a:pt x="38339" y="10"/>
                  </a:lnTo>
                  <a:cubicBezTo>
                    <a:pt x="38341" y="7"/>
                    <a:pt x="38343" y="4"/>
                    <a:pt x="38345" y="0"/>
                  </a:cubicBezTo>
                  <a:close/>
                  <a:moveTo>
                    <a:pt x="38339" y="10"/>
                  </a:moveTo>
                  <a:cubicBezTo>
                    <a:pt x="37868" y="854"/>
                    <a:pt x="37072" y="1954"/>
                    <a:pt x="35704" y="3197"/>
                  </a:cubicBezTo>
                  <a:cubicBezTo>
                    <a:pt x="35570" y="3322"/>
                    <a:pt x="35416" y="3457"/>
                    <a:pt x="35272" y="3581"/>
                  </a:cubicBezTo>
                  <a:cubicBezTo>
                    <a:pt x="33919" y="4724"/>
                    <a:pt x="32095" y="5972"/>
                    <a:pt x="29608" y="7191"/>
                  </a:cubicBezTo>
                  <a:cubicBezTo>
                    <a:pt x="29435" y="7278"/>
                    <a:pt x="29272" y="7354"/>
                    <a:pt x="29090" y="7441"/>
                  </a:cubicBezTo>
                  <a:cubicBezTo>
                    <a:pt x="28034" y="7940"/>
                    <a:pt x="26862" y="8439"/>
                    <a:pt x="25566" y="8919"/>
                  </a:cubicBezTo>
                  <a:cubicBezTo>
                    <a:pt x="24760" y="9476"/>
                    <a:pt x="23915" y="9975"/>
                    <a:pt x="23041" y="10398"/>
                  </a:cubicBezTo>
                  <a:cubicBezTo>
                    <a:pt x="25211" y="9716"/>
                    <a:pt x="27342" y="8900"/>
                    <a:pt x="29407" y="7940"/>
                  </a:cubicBezTo>
                  <a:cubicBezTo>
                    <a:pt x="29579" y="7854"/>
                    <a:pt x="29752" y="7767"/>
                    <a:pt x="29925" y="7681"/>
                  </a:cubicBezTo>
                  <a:cubicBezTo>
                    <a:pt x="32440" y="6452"/>
                    <a:pt x="34303" y="5194"/>
                    <a:pt x="35676" y="4023"/>
                  </a:cubicBezTo>
                  <a:cubicBezTo>
                    <a:pt x="35829" y="3908"/>
                    <a:pt x="35973" y="3773"/>
                    <a:pt x="36108" y="3649"/>
                  </a:cubicBezTo>
                  <a:cubicBezTo>
                    <a:pt x="37087" y="2784"/>
                    <a:pt x="37932" y="1786"/>
                    <a:pt x="38623" y="692"/>
                  </a:cubicBezTo>
                  <a:lnTo>
                    <a:pt x="38339" y="10"/>
                  </a:lnTo>
                  <a:close/>
                  <a:moveTo>
                    <a:pt x="12538" y="13067"/>
                  </a:moveTo>
                  <a:cubicBezTo>
                    <a:pt x="10743" y="13239"/>
                    <a:pt x="8938" y="13335"/>
                    <a:pt x="7133" y="13422"/>
                  </a:cubicBezTo>
                  <a:cubicBezTo>
                    <a:pt x="6653" y="13451"/>
                    <a:pt x="6173" y="13470"/>
                    <a:pt x="5693" y="13470"/>
                  </a:cubicBezTo>
                  <a:lnTo>
                    <a:pt x="5252" y="13470"/>
                  </a:lnTo>
                  <a:cubicBezTo>
                    <a:pt x="4781" y="13499"/>
                    <a:pt x="4330" y="13527"/>
                    <a:pt x="3908" y="13547"/>
                  </a:cubicBezTo>
                  <a:cubicBezTo>
                    <a:pt x="3716" y="13566"/>
                    <a:pt x="3524" y="13566"/>
                    <a:pt x="3331" y="13575"/>
                  </a:cubicBezTo>
                  <a:cubicBezTo>
                    <a:pt x="2794" y="13595"/>
                    <a:pt x="2304" y="13595"/>
                    <a:pt x="1863" y="13595"/>
                  </a:cubicBezTo>
                  <a:cubicBezTo>
                    <a:pt x="1104" y="13595"/>
                    <a:pt x="480" y="13575"/>
                    <a:pt x="0" y="13547"/>
                  </a:cubicBezTo>
                  <a:cubicBezTo>
                    <a:pt x="0" y="13595"/>
                    <a:pt x="0" y="13652"/>
                    <a:pt x="0" y="13700"/>
                  </a:cubicBezTo>
                  <a:cubicBezTo>
                    <a:pt x="10" y="13835"/>
                    <a:pt x="19" y="13979"/>
                    <a:pt x="29" y="14123"/>
                  </a:cubicBezTo>
                  <a:cubicBezTo>
                    <a:pt x="509" y="14142"/>
                    <a:pt x="1133" y="14171"/>
                    <a:pt x="1882" y="14171"/>
                  </a:cubicBezTo>
                  <a:cubicBezTo>
                    <a:pt x="2343" y="14171"/>
                    <a:pt x="2861" y="14161"/>
                    <a:pt x="3428" y="14132"/>
                  </a:cubicBezTo>
                  <a:cubicBezTo>
                    <a:pt x="3610" y="14132"/>
                    <a:pt x="3802" y="14123"/>
                    <a:pt x="3994" y="14113"/>
                  </a:cubicBezTo>
                  <a:cubicBezTo>
                    <a:pt x="5492" y="14046"/>
                    <a:pt x="7306" y="13883"/>
                    <a:pt x="9409" y="13585"/>
                  </a:cubicBezTo>
                  <a:cubicBezTo>
                    <a:pt x="9591" y="13566"/>
                    <a:pt x="9773" y="13537"/>
                    <a:pt x="9975" y="13508"/>
                  </a:cubicBezTo>
                  <a:cubicBezTo>
                    <a:pt x="10791" y="13383"/>
                    <a:pt x="11646" y="13239"/>
                    <a:pt x="12538" y="13067"/>
                  </a:cubicBezTo>
                  <a:close/>
                </a:path>
              </a:pathLst>
            </a:custGeom>
            <a:solidFill>
              <a:srgbClr val="D6B7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65"/>
            <p:cNvSpPr/>
            <p:nvPr/>
          </p:nvSpPr>
          <p:spPr>
            <a:xfrm>
              <a:off x="6492550" y="2634750"/>
              <a:ext cx="80250" cy="117375"/>
            </a:xfrm>
            <a:custGeom>
              <a:avLst/>
              <a:gdLst/>
              <a:ahLst/>
              <a:cxnLst/>
              <a:rect l="l" t="t" r="r" b="b"/>
              <a:pathLst>
                <a:path w="3210" h="4695" extrusionOk="0">
                  <a:moveTo>
                    <a:pt x="2845" y="0"/>
                  </a:moveTo>
                  <a:cubicBezTo>
                    <a:pt x="1750" y="931"/>
                    <a:pt x="656" y="3140"/>
                    <a:pt x="61" y="4474"/>
                  </a:cubicBezTo>
                  <a:cubicBezTo>
                    <a:pt x="1" y="4594"/>
                    <a:pt x="97" y="4695"/>
                    <a:pt x="198" y="4695"/>
                  </a:cubicBezTo>
                  <a:cubicBezTo>
                    <a:pt x="242" y="4695"/>
                    <a:pt x="287" y="4675"/>
                    <a:pt x="320" y="4628"/>
                  </a:cubicBezTo>
                  <a:cubicBezTo>
                    <a:pt x="1789" y="2756"/>
                    <a:pt x="3200" y="1123"/>
                    <a:pt x="3200" y="1123"/>
                  </a:cubicBezTo>
                  <a:lnTo>
                    <a:pt x="3210" y="1123"/>
                  </a:lnTo>
                  <a:lnTo>
                    <a:pt x="2845" y="0"/>
                  </a:lnTo>
                  <a:close/>
                </a:path>
              </a:pathLst>
            </a:custGeom>
            <a:solidFill>
              <a:srgbClr val="FBD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65"/>
            <p:cNvSpPr/>
            <p:nvPr/>
          </p:nvSpPr>
          <p:spPr>
            <a:xfrm>
              <a:off x="6563650" y="2483775"/>
              <a:ext cx="452700" cy="313775"/>
            </a:xfrm>
            <a:custGeom>
              <a:avLst/>
              <a:gdLst/>
              <a:ahLst/>
              <a:cxnLst/>
              <a:rect l="l" t="t" r="r" b="b"/>
              <a:pathLst>
                <a:path w="18108" h="12551" extrusionOk="0">
                  <a:moveTo>
                    <a:pt x="14622" y="1"/>
                  </a:moveTo>
                  <a:cubicBezTo>
                    <a:pt x="14622" y="1"/>
                    <a:pt x="13605" y="1671"/>
                    <a:pt x="10590" y="3495"/>
                  </a:cubicBezTo>
                  <a:cubicBezTo>
                    <a:pt x="8382" y="4839"/>
                    <a:pt x="5099" y="6250"/>
                    <a:pt x="356" y="7162"/>
                  </a:cubicBezTo>
                  <a:cubicBezTo>
                    <a:pt x="356" y="7162"/>
                    <a:pt x="1" y="11454"/>
                    <a:pt x="1" y="12414"/>
                  </a:cubicBezTo>
                  <a:cubicBezTo>
                    <a:pt x="1" y="12506"/>
                    <a:pt x="145" y="12550"/>
                    <a:pt x="408" y="12550"/>
                  </a:cubicBezTo>
                  <a:cubicBezTo>
                    <a:pt x="1193" y="12550"/>
                    <a:pt x="3034" y="12156"/>
                    <a:pt x="5262" y="11444"/>
                  </a:cubicBezTo>
                  <a:cubicBezTo>
                    <a:pt x="9640" y="10052"/>
                    <a:pt x="15496" y="7422"/>
                    <a:pt x="17704" y="4138"/>
                  </a:cubicBezTo>
                  <a:lnTo>
                    <a:pt x="17714" y="4138"/>
                  </a:lnTo>
                  <a:cubicBezTo>
                    <a:pt x="18107" y="3553"/>
                    <a:pt x="18059" y="2775"/>
                    <a:pt x="17599" y="2247"/>
                  </a:cubicBezTo>
                  <a:cubicBezTo>
                    <a:pt x="16763" y="1316"/>
                    <a:pt x="15755" y="548"/>
                    <a:pt x="14622" y="1"/>
                  </a:cubicBezTo>
                  <a:close/>
                </a:path>
              </a:pathLst>
            </a:custGeom>
            <a:solidFill>
              <a:srgbClr val="FBD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65"/>
            <p:cNvSpPr/>
            <p:nvPr/>
          </p:nvSpPr>
          <p:spPr>
            <a:xfrm>
              <a:off x="6695175" y="2483775"/>
              <a:ext cx="317800" cy="286350"/>
            </a:xfrm>
            <a:custGeom>
              <a:avLst/>
              <a:gdLst/>
              <a:ahLst/>
              <a:cxnLst/>
              <a:rect l="l" t="t" r="r" b="b"/>
              <a:pathLst>
                <a:path w="12712" h="11454" extrusionOk="0">
                  <a:moveTo>
                    <a:pt x="9361" y="1"/>
                  </a:moveTo>
                  <a:cubicBezTo>
                    <a:pt x="9400" y="173"/>
                    <a:pt x="9438" y="356"/>
                    <a:pt x="9477" y="529"/>
                  </a:cubicBezTo>
                  <a:cubicBezTo>
                    <a:pt x="9477" y="529"/>
                    <a:pt x="8334" y="2122"/>
                    <a:pt x="5550" y="3793"/>
                  </a:cubicBezTo>
                  <a:cubicBezTo>
                    <a:pt x="5905" y="4398"/>
                    <a:pt x="5944" y="5310"/>
                    <a:pt x="5780" y="5924"/>
                  </a:cubicBezTo>
                  <a:cubicBezTo>
                    <a:pt x="5416" y="7297"/>
                    <a:pt x="4302" y="8305"/>
                    <a:pt x="3188" y="9188"/>
                  </a:cubicBezTo>
                  <a:cubicBezTo>
                    <a:pt x="2161" y="9995"/>
                    <a:pt x="1105" y="10753"/>
                    <a:pt x="1" y="11454"/>
                  </a:cubicBezTo>
                  <a:cubicBezTo>
                    <a:pt x="4379" y="10052"/>
                    <a:pt x="10235" y="7422"/>
                    <a:pt x="12443" y="4138"/>
                  </a:cubicBezTo>
                  <a:cubicBezTo>
                    <a:pt x="12616" y="3879"/>
                    <a:pt x="12712" y="3572"/>
                    <a:pt x="12712" y="3265"/>
                  </a:cubicBezTo>
                  <a:cubicBezTo>
                    <a:pt x="12712" y="2890"/>
                    <a:pt x="12578" y="2525"/>
                    <a:pt x="12328" y="2247"/>
                  </a:cubicBezTo>
                  <a:cubicBezTo>
                    <a:pt x="11493" y="1316"/>
                    <a:pt x="10485" y="548"/>
                    <a:pt x="9361" y="1"/>
                  </a:cubicBezTo>
                  <a:close/>
                </a:path>
              </a:pathLst>
            </a:custGeom>
            <a:solidFill>
              <a:srgbClr val="D8C6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65"/>
            <p:cNvSpPr/>
            <p:nvPr/>
          </p:nvSpPr>
          <p:spPr>
            <a:xfrm>
              <a:off x="6200050" y="2022675"/>
              <a:ext cx="532600" cy="404775"/>
            </a:xfrm>
            <a:custGeom>
              <a:avLst/>
              <a:gdLst/>
              <a:ahLst/>
              <a:cxnLst/>
              <a:rect l="l" t="t" r="r" b="b"/>
              <a:pathLst>
                <a:path w="21304" h="16191" extrusionOk="0">
                  <a:moveTo>
                    <a:pt x="14577" y="1"/>
                  </a:moveTo>
                  <a:cubicBezTo>
                    <a:pt x="13076" y="1"/>
                    <a:pt x="11215" y="285"/>
                    <a:pt x="8938" y="1020"/>
                  </a:cubicBezTo>
                  <a:cubicBezTo>
                    <a:pt x="1719" y="3343"/>
                    <a:pt x="461" y="6146"/>
                    <a:pt x="163" y="6569"/>
                  </a:cubicBezTo>
                  <a:cubicBezTo>
                    <a:pt x="0" y="6799"/>
                    <a:pt x="10" y="7452"/>
                    <a:pt x="163" y="8364"/>
                  </a:cubicBezTo>
                  <a:cubicBezTo>
                    <a:pt x="326" y="9276"/>
                    <a:pt x="547" y="10169"/>
                    <a:pt x="816" y="11043"/>
                  </a:cubicBezTo>
                  <a:cubicBezTo>
                    <a:pt x="1296" y="12665"/>
                    <a:pt x="1363" y="13990"/>
                    <a:pt x="1459" y="14796"/>
                  </a:cubicBezTo>
                  <a:cubicBezTo>
                    <a:pt x="1469" y="15027"/>
                    <a:pt x="1517" y="15248"/>
                    <a:pt x="1594" y="15459"/>
                  </a:cubicBezTo>
                  <a:cubicBezTo>
                    <a:pt x="1594" y="15459"/>
                    <a:pt x="3447" y="16190"/>
                    <a:pt x="6230" y="16190"/>
                  </a:cubicBezTo>
                  <a:cubicBezTo>
                    <a:pt x="8537" y="16190"/>
                    <a:pt x="11485" y="15687"/>
                    <a:pt x="14545" y="13846"/>
                  </a:cubicBezTo>
                  <a:lnTo>
                    <a:pt x="14554" y="13846"/>
                  </a:lnTo>
                  <a:cubicBezTo>
                    <a:pt x="21304" y="9794"/>
                    <a:pt x="20516" y="3756"/>
                    <a:pt x="19864" y="2325"/>
                  </a:cubicBezTo>
                  <a:cubicBezTo>
                    <a:pt x="19410" y="1345"/>
                    <a:pt x="17843" y="1"/>
                    <a:pt x="14577" y="1"/>
                  </a:cubicBezTo>
                  <a:close/>
                </a:path>
              </a:pathLst>
            </a:custGeom>
            <a:solidFill>
              <a:srgbClr val="D8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65"/>
            <p:cNvSpPr/>
            <p:nvPr/>
          </p:nvSpPr>
          <p:spPr>
            <a:xfrm>
              <a:off x="6201725" y="2032300"/>
              <a:ext cx="499975" cy="389825"/>
            </a:xfrm>
            <a:custGeom>
              <a:avLst/>
              <a:gdLst/>
              <a:ahLst/>
              <a:cxnLst/>
              <a:rect l="l" t="t" r="r" b="b"/>
              <a:pathLst>
                <a:path w="19999" h="15593" extrusionOk="0">
                  <a:moveTo>
                    <a:pt x="13902" y="1"/>
                  </a:moveTo>
                  <a:cubicBezTo>
                    <a:pt x="9015" y="1"/>
                    <a:pt x="1181" y="4312"/>
                    <a:pt x="0" y="7230"/>
                  </a:cubicBezTo>
                  <a:cubicBezTo>
                    <a:pt x="19" y="7451"/>
                    <a:pt x="48" y="7710"/>
                    <a:pt x="96" y="7979"/>
                  </a:cubicBezTo>
                  <a:cubicBezTo>
                    <a:pt x="816" y="7537"/>
                    <a:pt x="1412" y="6817"/>
                    <a:pt x="2055" y="6280"/>
                  </a:cubicBezTo>
                  <a:cubicBezTo>
                    <a:pt x="2832" y="5636"/>
                    <a:pt x="3658" y="5051"/>
                    <a:pt x="4512" y="4523"/>
                  </a:cubicBezTo>
                  <a:cubicBezTo>
                    <a:pt x="5847" y="3716"/>
                    <a:pt x="7325" y="3044"/>
                    <a:pt x="8890" y="2996"/>
                  </a:cubicBezTo>
                  <a:lnTo>
                    <a:pt x="9054" y="2996"/>
                  </a:lnTo>
                  <a:cubicBezTo>
                    <a:pt x="10580" y="2996"/>
                    <a:pt x="12154" y="3678"/>
                    <a:pt x="12894" y="4993"/>
                  </a:cubicBezTo>
                  <a:cubicBezTo>
                    <a:pt x="13335" y="5771"/>
                    <a:pt x="13451" y="6673"/>
                    <a:pt x="13431" y="7566"/>
                  </a:cubicBezTo>
                  <a:cubicBezTo>
                    <a:pt x="13383" y="9861"/>
                    <a:pt x="12299" y="12242"/>
                    <a:pt x="10263" y="13307"/>
                  </a:cubicBezTo>
                  <a:cubicBezTo>
                    <a:pt x="9466" y="13720"/>
                    <a:pt x="8573" y="13912"/>
                    <a:pt x="7681" y="14056"/>
                  </a:cubicBezTo>
                  <a:cubicBezTo>
                    <a:pt x="6356" y="14258"/>
                    <a:pt x="5002" y="14373"/>
                    <a:pt x="3648" y="14373"/>
                  </a:cubicBezTo>
                  <a:lnTo>
                    <a:pt x="3034" y="14373"/>
                  </a:lnTo>
                  <a:cubicBezTo>
                    <a:pt x="2487" y="14373"/>
                    <a:pt x="1930" y="14373"/>
                    <a:pt x="1383" y="14411"/>
                  </a:cubicBezTo>
                  <a:cubicBezTo>
                    <a:pt x="1402" y="14642"/>
                    <a:pt x="1450" y="14863"/>
                    <a:pt x="1527" y="15074"/>
                  </a:cubicBezTo>
                  <a:cubicBezTo>
                    <a:pt x="1527" y="15074"/>
                    <a:pt x="3053" y="15592"/>
                    <a:pt x="5453" y="15592"/>
                  </a:cubicBezTo>
                  <a:cubicBezTo>
                    <a:pt x="8285" y="15583"/>
                    <a:pt x="11070" y="14891"/>
                    <a:pt x="13575" y="13586"/>
                  </a:cubicBezTo>
                  <a:cubicBezTo>
                    <a:pt x="17358" y="11637"/>
                    <a:pt x="18836" y="8747"/>
                    <a:pt x="19374" y="6337"/>
                  </a:cubicBezTo>
                  <a:cubicBezTo>
                    <a:pt x="19998" y="3515"/>
                    <a:pt x="18184" y="731"/>
                    <a:pt x="15361" y="155"/>
                  </a:cubicBezTo>
                  <a:cubicBezTo>
                    <a:pt x="15265" y="135"/>
                    <a:pt x="15169" y="116"/>
                    <a:pt x="15073" y="97"/>
                  </a:cubicBezTo>
                  <a:cubicBezTo>
                    <a:pt x="14679" y="30"/>
                    <a:pt x="14295" y="1"/>
                    <a:pt x="13902" y="1"/>
                  </a:cubicBezTo>
                  <a:close/>
                </a:path>
              </a:pathLst>
            </a:custGeom>
            <a:solidFill>
              <a:srgbClr val="CD8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65"/>
            <p:cNvSpPr/>
            <p:nvPr/>
          </p:nvSpPr>
          <p:spPr>
            <a:xfrm>
              <a:off x="6560300" y="2166000"/>
              <a:ext cx="371800" cy="496850"/>
            </a:xfrm>
            <a:custGeom>
              <a:avLst/>
              <a:gdLst/>
              <a:ahLst/>
              <a:cxnLst/>
              <a:rect l="l" t="t" r="r" b="b"/>
              <a:pathLst>
                <a:path w="14872" h="19874" extrusionOk="0">
                  <a:moveTo>
                    <a:pt x="8843" y="0"/>
                  </a:moveTo>
                  <a:cubicBezTo>
                    <a:pt x="8843" y="1"/>
                    <a:pt x="9562" y="5617"/>
                    <a:pt x="7239" y="10993"/>
                  </a:cubicBezTo>
                  <a:cubicBezTo>
                    <a:pt x="4906" y="16379"/>
                    <a:pt x="0" y="18328"/>
                    <a:pt x="0" y="18328"/>
                  </a:cubicBezTo>
                  <a:lnTo>
                    <a:pt x="269" y="19192"/>
                  </a:lnTo>
                  <a:lnTo>
                    <a:pt x="452" y="19749"/>
                  </a:lnTo>
                  <a:lnTo>
                    <a:pt x="490" y="19873"/>
                  </a:lnTo>
                  <a:cubicBezTo>
                    <a:pt x="11051" y="18568"/>
                    <a:pt x="14872" y="13240"/>
                    <a:pt x="14872" y="13240"/>
                  </a:cubicBezTo>
                  <a:cubicBezTo>
                    <a:pt x="13681" y="7681"/>
                    <a:pt x="8843" y="1"/>
                    <a:pt x="8843" y="0"/>
                  </a:cubicBezTo>
                  <a:close/>
                </a:path>
              </a:pathLst>
            </a:custGeom>
            <a:solidFill>
              <a:srgbClr val="D8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65"/>
            <p:cNvSpPr/>
            <p:nvPr/>
          </p:nvSpPr>
          <p:spPr>
            <a:xfrm>
              <a:off x="6564150" y="2254575"/>
              <a:ext cx="367950" cy="408025"/>
            </a:xfrm>
            <a:custGeom>
              <a:avLst/>
              <a:gdLst/>
              <a:ahLst/>
              <a:cxnLst/>
              <a:rect l="l" t="t" r="r" b="b"/>
              <a:pathLst>
                <a:path w="14718" h="16321" extrusionOk="0">
                  <a:moveTo>
                    <a:pt x="10733" y="0"/>
                  </a:moveTo>
                  <a:lnTo>
                    <a:pt x="10733" y="10"/>
                  </a:lnTo>
                  <a:cubicBezTo>
                    <a:pt x="10253" y="192"/>
                    <a:pt x="9745" y="288"/>
                    <a:pt x="9236" y="288"/>
                  </a:cubicBezTo>
                  <a:cubicBezTo>
                    <a:pt x="9236" y="3648"/>
                    <a:pt x="6960" y="11588"/>
                    <a:pt x="2007" y="14305"/>
                  </a:cubicBezTo>
                  <a:cubicBezTo>
                    <a:pt x="1354" y="14660"/>
                    <a:pt x="682" y="14977"/>
                    <a:pt x="0" y="15265"/>
                  </a:cubicBezTo>
                  <a:lnTo>
                    <a:pt x="115" y="15649"/>
                  </a:lnTo>
                  <a:cubicBezTo>
                    <a:pt x="1863" y="15044"/>
                    <a:pt x="6077" y="13220"/>
                    <a:pt x="7690" y="9034"/>
                  </a:cubicBezTo>
                  <a:cubicBezTo>
                    <a:pt x="8295" y="7450"/>
                    <a:pt x="8900" y="6874"/>
                    <a:pt x="9437" y="6874"/>
                  </a:cubicBezTo>
                  <a:cubicBezTo>
                    <a:pt x="10733" y="6874"/>
                    <a:pt x="11665" y="10186"/>
                    <a:pt x="11453" y="11060"/>
                  </a:cubicBezTo>
                  <a:cubicBezTo>
                    <a:pt x="11156" y="12250"/>
                    <a:pt x="7114" y="14180"/>
                    <a:pt x="288" y="16196"/>
                  </a:cubicBezTo>
                  <a:lnTo>
                    <a:pt x="336" y="16321"/>
                  </a:lnTo>
                  <a:cubicBezTo>
                    <a:pt x="10897" y="15015"/>
                    <a:pt x="14718" y="9687"/>
                    <a:pt x="14718" y="9687"/>
                  </a:cubicBezTo>
                  <a:cubicBezTo>
                    <a:pt x="14046" y="6548"/>
                    <a:pt x="12202" y="2727"/>
                    <a:pt x="10733" y="0"/>
                  </a:cubicBezTo>
                  <a:close/>
                </a:path>
              </a:pathLst>
            </a:custGeom>
            <a:solidFill>
              <a:srgbClr val="CD8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65"/>
            <p:cNvSpPr/>
            <p:nvPr/>
          </p:nvSpPr>
          <p:spPr>
            <a:xfrm>
              <a:off x="6059400" y="1811675"/>
              <a:ext cx="853125" cy="880525"/>
            </a:xfrm>
            <a:custGeom>
              <a:avLst/>
              <a:gdLst/>
              <a:ahLst/>
              <a:cxnLst/>
              <a:rect l="l" t="t" r="r" b="b"/>
              <a:pathLst>
                <a:path w="34125" h="35221" extrusionOk="0">
                  <a:moveTo>
                    <a:pt x="25343" y="1"/>
                  </a:moveTo>
                  <a:cubicBezTo>
                    <a:pt x="25210" y="1"/>
                    <a:pt x="25076" y="8"/>
                    <a:pt x="24942" y="22"/>
                  </a:cubicBezTo>
                  <a:cubicBezTo>
                    <a:pt x="20388" y="517"/>
                    <a:pt x="20281" y="4718"/>
                    <a:pt x="19685" y="4718"/>
                  </a:cubicBezTo>
                  <a:cubicBezTo>
                    <a:pt x="19634" y="4718"/>
                    <a:pt x="19579" y="4688"/>
                    <a:pt x="19518" y="4621"/>
                  </a:cubicBezTo>
                  <a:cubicBezTo>
                    <a:pt x="18740" y="3786"/>
                    <a:pt x="18020" y="1635"/>
                    <a:pt x="15611" y="1635"/>
                  </a:cubicBezTo>
                  <a:cubicBezTo>
                    <a:pt x="13191" y="1635"/>
                    <a:pt x="13134" y="4083"/>
                    <a:pt x="13278" y="5523"/>
                  </a:cubicBezTo>
                  <a:cubicBezTo>
                    <a:pt x="13336" y="6098"/>
                    <a:pt x="13072" y="6374"/>
                    <a:pt x="12620" y="6374"/>
                  </a:cubicBezTo>
                  <a:cubicBezTo>
                    <a:pt x="11948" y="6374"/>
                    <a:pt x="10857" y="5764"/>
                    <a:pt x="9783" y="4621"/>
                  </a:cubicBezTo>
                  <a:cubicBezTo>
                    <a:pt x="9114" y="3908"/>
                    <a:pt x="8042" y="3470"/>
                    <a:pt x="6875" y="3470"/>
                  </a:cubicBezTo>
                  <a:cubicBezTo>
                    <a:pt x="5212" y="3470"/>
                    <a:pt x="3355" y="4361"/>
                    <a:pt x="2199" y="6618"/>
                  </a:cubicBezTo>
                  <a:cubicBezTo>
                    <a:pt x="1987" y="7031"/>
                    <a:pt x="1805" y="7463"/>
                    <a:pt x="1671" y="7904"/>
                  </a:cubicBezTo>
                  <a:cubicBezTo>
                    <a:pt x="0" y="13041"/>
                    <a:pt x="5664" y="16113"/>
                    <a:pt x="5664" y="16113"/>
                  </a:cubicBezTo>
                  <a:cubicBezTo>
                    <a:pt x="6772" y="13198"/>
                    <a:pt x="14683" y="8827"/>
                    <a:pt x="19602" y="8827"/>
                  </a:cubicBezTo>
                  <a:cubicBezTo>
                    <a:pt x="20013" y="8827"/>
                    <a:pt x="20403" y="8858"/>
                    <a:pt x="20766" y="8922"/>
                  </a:cubicBezTo>
                  <a:cubicBezTo>
                    <a:pt x="20862" y="8941"/>
                    <a:pt x="20958" y="8960"/>
                    <a:pt x="21054" y="8980"/>
                  </a:cubicBezTo>
                  <a:cubicBezTo>
                    <a:pt x="23886" y="9556"/>
                    <a:pt x="25691" y="12340"/>
                    <a:pt x="25067" y="15153"/>
                  </a:cubicBezTo>
                  <a:cubicBezTo>
                    <a:pt x="24539" y="17572"/>
                    <a:pt x="23061" y="20462"/>
                    <a:pt x="19278" y="22411"/>
                  </a:cubicBezTo>
                  <a:cubicBezTo>
                    <a:pt x="16192" y="23995"/>
                    <a:pt x="13322" y="24411"/>
                    <a:pt x="11156" y="24411"/>
                  </a:cubicBezTo>
                  <a:cubicBezTo>
                    <a:pt x="8754" y="24411"/>
                    <a:pt x="7220" y="23899"/>
                    <a:pt x="7220" y="23899"/>
                  </a:cubicBezTo>
                  <a:cubicBezTo>
                    <a:pt x="7220" y="23899"/>
                    <a:pt x="7009" y="26702"/>
                    <a:pt x="6960" y="29217"/>
                  </a:cubicBezTo>
                  <a:cubicBezTo>
                    <a:pt x="6932" y="31195"/>
                    <a:pt x="5991" y="32357"/>
                    <a:pt x="6480" y="33557"/>
                  </a:cubicBezTo>
                  <a:cubicBezTo>
                    <a:pt x="6653" y="33931"/>
                    <a:pt x="6903" y="34258"/>
                    <a:pt x="7220" y="34527"/>
                  </a:cubicBezTo>
                  <a:cubicBezTo>
                    <a:pt x="7744" y="35003"/>
                    <a:pt x="8819" y="35220"/>
                    <a:pt x="10203" y="35220"/>
                  </a:cubicBezTo>
                  <a:cubicBezTo>
                    <a:pt x="13534" y="35220"/>
                    <a:pt x="18656" y="33961"/>
                    <a:pt x="22197" y="32021"/>
                  </a:cubicBezTo>
                  <a:cubicBezTo>
                    <a:pt x="27208" y="29275"/>
                    <a:pt x="29483" y="21153"/>
                    <a:pt x="29426" y="17879"/>
                  </a:cubicBezTo>
                  <a:cubicBezTo>
                    <a:pt x="29416" y="17658"/>
                    <a:pt x="29397" y="17447"/>
                    <a:pt x="29359" y="17236"/>
                  </a:cubicBezTo>
                  <a:lnTo>
                    <a:pt x="29359" y="17236"/>
                  </a:lnTo>
                  <a:cubicBezTo>
                    <a:pt x="29397" y="17370"/>
                    <a:pt x="29426" y="17447"/>
                    <a:pt x="29426" y="17447"/>
                  </a:cubicBezTo>
                  <a:cubicBezTo>
                    <a:pt x="34124" y="9256"/>
                    <a:pt x="30125" y="1"/>
                    <a:pt x="25343" y="1"/>
                  </a:cubicBezTo>
                  <a:close/>
                </a:path>
              </a:pathLst>
            </a:custGeom>
            <a:solidFill>
              <a:srgbClr val="672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65"/>
            <p:cNvSpPr/>
            <p:nvPr/>
          </p:nvSpPr>
          <p:spPr>
            <a:xfrm>
              <a:off x="6114350" y="1811500"/>
              <a:ext cx="733025" cy="880400"/>
            </a:xfrm>
            <a:custGeom>
              <a:avLst/>
              <a:gdLst/>
              <a:ahLst/>
              <a:cxnLst/>
              <a:rect l="l" t="t" r="r" b="b"/>
              <a:pathLst>
                <a:path w="29321" h="35216" extrusionOk="0">
                  <a:moveTo>
                    <a:pt x="23148" y="1"/>
                  </a:moveTo>
                  <a:lnTo>
                    <a:pt x="23148" y="10"/>
                  </a:lnTo>
                  <a:cubicBezTo>
                    <a:pt x="23013" y="10"/>
                    <a:pt x="22879" y="20"/>
                    <a:pt x="22744" y="29"/>
                  </a:cubicBezTo>
                  <a:cubicBezTo>
                    <a:pt x="18174" y="529"/>
                    <a:pt x="18078" y="4724"/>
                    <a:pt x="17483" y="4724"/>
                  </a:cubicBezTo>
                  <a:cubicBezTo>
                    <a:pt x="17416" y="4724"/>
                    <a:pt x="17358" y="4686"/>
                    <a:pt x="17320" y="4628"/>
                  </a:cubicBezTo>
                  <a:cubicBezTo>
                    <a:pt x="16542" y="3793"/>
                    <a:pt x="15822" y="1642"/>
                    <a:pt x="13413" y="1642"/>
                  </a:cubicBezTo>
                  <a:cubicBezTo>
                    <a:pt x="11435" y="1642"/>
                    <a:pt x="11032" y="3274"/>
                    <a:pt x="11032" y="4657"/>
                  </a:cubicBezTo>
                  <a:cubicBezTo>
                    <a:pt x="11032" y="4945"/>
                    <a:pt x="11051" y="5242"/>
                    <a:pt x="11080" y="5530"/>
                  </a:cubicBezTo>
                  <a:cubicBezTo>
                    <a:pt x="11089" y="5578"/>
                    <a:pt x="11089" y="5626"/>
                    <a:pt x="11089" y="5684"/>
                  </a:cubicBezTo>
                  <a:cubicBezTo>
                    <a:pt x="11089" y="6154"/>
                    <a:pt x="10830" y="6385"/>
                    <a:pt x="10417" y="6385"/>
                  </a:cubicBezTo>
                  <a:cubicBezTo>
                    <a:pt x="9745" y="6385"/>
                    <a:pt x="8651" y="5770"/>
                    <a:pt x="7585" y="4628"/>
                  </a:cubicBezTo>
                  <a:cubicBezTo>
                    <a:pt x="6913" y="3908"/>
                    <a:pt x="5847" y="3476"/>
                    <a:pt x="4676" y="3476"/>
                  </a:cubicBezTo>
                  <a:cubicBezTo>
                    <a:pt x="3015" y="3476"/>
                    <a:pt x="1162" y="4369"/>
                    <a:pt x="1" y="6625"/>
                  </a:cubicBezTo>
                  <a:cubicBezTo>
                    <a:pt x="202" y="6452"/>
                    <a:pt x="423" y="6289"/>
                    <a:pt x="653" y="6164"/>
                  </a:cubicBezTo>
                  <a:cubicBezTo>
                    <a:pt x="1310" y="5800"/>
                    <a:pt x="2035" y="5619"/>
                    <a:pt x="2758" y="5619"/>
                  </a:cubicBezTo>
                  <a:cubicBezTo>
                    <a:pt x="3560" y="5619"/>
                    <a:pt x="4359" y="5840"/>
                    <a:pt x="5060" y="6279"/>
                  </a:cubicBezTo>
                  <a:cubicBezTo>
                    <a:pt x="5943" y="6855"/>
                    <a:pt x="6606" y="7748"/>
                    <a:pt x="7518" y="8286"/>
                  </a:cubicBezTo>
                  <a:cubicBezTo>
                    <a:pt x="8059" y="8603"/>
                    <a:pt x="8682" y="8766"/>
                    <a:pt x="9308" y="8766"/>
                  </a:cubicBezTo>
                  <a:cubicBezTo>
                    <a:pt x="9325" y="8766"/>
                    <a:pt x="9343" y="8766"/>
                    <a:pt x="9361" y="8766"/>
                  </a:cubicBezTo>
                  <a:cubicBezTo>
                    <a:pt x="10667" y="8766"/>
                    <a:pt x="11992" y="8132"/>
                    <a:pt x="12693" y="7018"/>
                  </a:cubicBezTo>
                  <a:cubicBezTo>
                    <a:pt x="12865" y="6740"/>
                    <a:pt x="13029" y="6414"/>
                    <a:pt x="13326" y="6270"/>
                  </a:cubicBezTo>
                  <a:cubicBezTo>
                    <a:pt x="13422" y="6231"/>
                    <a:pt x="13528" y="6202"/>
                    <a:pt x="13633" y="6202"/>
                  </a:cubicBezTo>
                  <a:cubicBezTo>
                    <a:pt x="14190" y="6202"/>
                    <a:pt x="14718" y="6846"/>
                    <a:pt x="15246" y="7182"/>
                  </a:cubicBezTo>
                  <a:cubicBezTo>
                    <a:pt x="15559" y="7375"/>
                    <a:pt x="15916" y="7480"/>
                    <a:pt x="16283" y="7480"/>
                  </a:cubicBezTo>
                  <a:cubicBezTo>
                    <a:pt x="16299" y="7480"/>
                    <a:pt x="16315" y="7480"/>
                    <a:pt x="16331" y="7479"/>
                  </a:cubicBezTo>
                  <a:cubicBezTo>
                    <a:pt x="17512" y="7479"/>
                    <a:pt x="18827" y="6663"/>
                    <a:pt x="20104" y="6538"/>
                  </a:cubicBezTo>
                  <a:cubicBezTo>
                    <a:pt x="20219" y="6519"/>
                    <a:pt x="20335" y="6519"/>
                    <a:pt x="20450" y="6519"/>
                  </a:cubicBezTo>
                  <a:cubicBezTo>
                    <a:pt x="21861" y="6519"/>
                    <a:pt x="23205" y="7412"/>
                    <a:pt x="24002" y="8612"/>
                  </a:cubicBezTo>
                  <a:cubicBezTo>
                    <a:pt x="24847" y="9899"/>
                    <a:pt x="25135" y="11492"/>
                    <a:pt x="25173" y="13038"/>
                  </a:cubicBezTo>
                  <a:cubicBezTo>
                    <a:pt x="25288" y="17781"/>
                    <a:pt x="24760" y="24347"/>
                    <a:pt x="21554" y="27842"/>
                  </a:cubicBezTo>
                  <a:cubicBezTo>
                    <a:pt x="18347" y="31337"/>
                    <a:pt x="13989" y="33516"/>
                    <a:pt x="8843" y="33746"/>
                  </a:cubicBezTo>
                  <a:cubicBezTo>
                    <a:pt x="8420" y="33775"/>
                    <a:pt x="7911" y="33785"/>
                    <a:pt x="7374" y="33785"/>
                  </a:cubicBezTo>
                  <a:cubicBezTo>
                    <a:pt x="6299" y="33785"/>
                    <a:pt x="5118" y="33727"/>
                    <a:pt x="4302" y="33564"/>
                  </a:cubicBezTo>
                  <a:lnTo>
                    <a:pt x="4282" y="33564"/>
                  </a:lnTo>
                  <a:cubicBezTo>
                    <a:pt x="4455" y="33938"/>
                    <a:pt x="4705" y="34265"/>
                    <a:pt x="5022" y="34534"/>
                  </a:cubicBezTo>
                  <a:cubicBezTo>
                    <a:pt x="5550" y="35004"/>
                    <a:pt x="6615" y="35215"/>
                    <a:pt x="7998" y="35215"/>
                  </a:cubicBezTo>
                  <a:cubicBezTo>
                    <a:pt x="11329" y="35215"/>
                    <a:pt x="16456" y="33967"/>
                    <a:pt x="19999" y="32028"/>
                  </a:cubicBezTo>
                  <a:cubicBezTo>
                    <a:pt x="24952" y="29311"/>
                    <a:pt x="27228" y="21362"/>
                    <a:pt x="27228" y="18001"/>
                  </a:cubicBezTo>
                  <a:lnTo>
                    <a:pt x="27180" y="18001"/>
                  </a:lnTo>
                  <a:cubicBezTo>
                    <a:pt x="27113" y="18001"/>
                    <a:pt x="27055" y="18001"/>
                    <a:pt x="26997" y="17982"/>
                  </a:cubicBezTo>
                  <a:cubicBezTo>
                    <a:pt x="26805" y="17953"/>
                    <a:pt x="26633" y="17877"/>
                    <a:pt x="26479" y="17761"/>
                  </a:cubicBezTo>
                  <a:cubicBezTo>
                    <a:pt x="26104" y="17464"/>
                    <a:pt x="25596" y="16811"/>
                    <a:pt x="25452" y="15409"/>
                  </a:cubicBezTo>
                  <a:cubicBezTo>
                    <a:pt x="25432" y="15227"/>
                    <a:pt x="25461" y="15044"/>
                    <a:pt x="25528" y="14872"/>
                  </a:cubicBezTo>
                  <a:cubicBezTo>
                    <a:pt x="25692" y="14468"/>
                    <a:pt x="26066" y="13739"/>
                    <a:pt x="26844" y="13316"/>
                  </a:cubicBezTo>
                  <a:cubicBezTo>
                    <a:pt x="27250" y="13095"/>
                    <a:pt x="27709" y="12980"/>
                    <a:pt x="28171" y="12980"/>
                  </a:cubicBezTo>
                  <a:cubicBezTo>
                    <a:pt x="28189" y="12980"/>
                    <a:pt x="28208" y="12980"/>
                    <a:pt x="28226" y="12980"/>
                  </a:cubicBezTo>
                  <a:lnTo>
                    <a:pt x="28409" y="12980"/>
                  </a:lnTo>
                  <a:cubicBezTo>
                    <a:pt x="28591" y="12980"/>
                    <a:pt x="28764" y="13019"/>
                    <a:pt x="28937" y="13086"/>
                  </a:cubicBezTo>
                  <a:cubicBezTo>
                    <a:pt x="29196" y="11972"/>
                    <a:pt x="29321" y="10839"/>
                    <a:pt x="29321" y="9697"/>
                  </a:cubicBezTo>
                  <a:cubicBezTo>
                    <a:pt x="29321" y="4330"/>
                    <a:pt x="26421" y="1"/>
                    <a:pt x="23148" y="1"/>
                  </a:cubicBezTo>
                  <a:close/>
                </a:path>
              </a:pathLst>
            </a:custGeom>
            <a:solidFill>
              <a:srgbClr val="4E1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65"/>
            <p:cNvSpPr/>
            <p:nvPr/>
          </p:nvSpPr>
          <p:spPr>
            <a:xfrm>
              <a:off x="6384600" y="2247875"/>
              <a:ext cx="72600" cy="130100"/>
            </a:xfrm>
            <a:custGeom>
              <a:avLst/>
              <a:gdLst/>
              <a:ahLst/>
              <a:cxnLst/>
              <a:rect l="l" t="t" r="r" b="b"/>
              <a:pathLst>
                <a:path w="2904" h="5204" extrusionOk="0">
                  <a:moveTo>
                    <a:pt x="1298" y="0"/>
                  </a:moveTo>
                  <a:cubicBezTo>
                    <a:pt x="1263" y="0"/>
                    <a:pt x="1228" y="3"/>
                    <a:pt x="1191" y="9"/>
                  </a:cubicBezTo>
                  <a:cubicBezTo>
                    <a:pt x="1114" y="18"/>
                    <a:pt x="1047" y="66"/>
                    <a:pt x="999" y="134"/>
                  </a:cubicBezTo>
                  <a:cubicBezTo>
                    <a:pt x="519" y="729"/>
                    <a:pt x="951" y="3350"/>
                    <a:pt x="894" y="3830"/>
                  </a:cubicBezTo>
                  <a:cubicBezTo>
                    <a:pt x="836" y="4367"/>
                    <a:pt x="1" y="4127"/>
                    <a:pt x="356" y="4780"/>
                  </a:cubicBezTo>
                  <a:cubicBezTo>
                    <a:pt x="366" y="4799"/>
                    <a:pt x="375" y="4819"/>
                    <a:pt x="385" y="4828"/>
                  </a:cubicBezTo>
                  <a:cubicBezTo>
                    <a:pt x="545" y="5080"/>
                    <a:pt x="807" y="5203"/>
                    <a:pt x="1101" y="5203"/>
                  </a:cubicBezTo>
                  <a:cubicBezTo>
                    <a:pt x="1514" y="5203"/>
                    <a:pt x="1988" y="4959"/>
                    <a:pt x="2324" y="4483"/>
                  </a:cubicBezTo>
                  <a:cubicBezTo>
                    <a:pt x="2904" y="3670"/>
                    <a:pt x="2573" y="0"/>
                    <a:pt x="1298" y="0"/>
                  </a:cubicBezTo>
                  <a:close/>
                </a:path>
              </a:pathLst>
            </a:custGeom>
            <a:solidFill>
              <a:srgbClr val="B54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65"/>
            <p:cNvSpPr/>
            <p:nvPr/>
          </p:nvSpPr>
          <p:spPr>
            <a:xfrm>
              <a:off x="6542525" y="2187300"/>
              <a:ext cx="79900" cy="78575"/>
            </a:xfrm>
            <a:custGeom>
              <a:avLst/>
              <a:gdLst/>
              <a:ahLst/>
              <a:cxnLst/>
              <a:rect l="l" t="t" r="r" b="b"/>
              <a:pathLst>
                <a:path w="3196" h="3143" extrusionOk="0">
                  <a:moveTo>
                    <a:pt x="1314" y="1"/>
                  </a:moveTo>
                  <a:cubicBezTo>
                    <a:pt x="1293" y="1"/>
                    <a:pt x="1271" y="2"/>
                    <a:pt x="1249" y="3"/>
                  </a:cubicBezTo>
                  <a:cubicBezTo>
                    <a:pt x="971" y="12"/>
                    <a:pt x="721" y="147"/>
                    <a:pt x="558" y="358"/>
                  </a:cubicBezTo>
                  <a:cubicBezTo>
                    <a:pt x="1" y="1097"/>
                    <a:pt x="347" y="2729"/>
                    <a:pt x="385" y="2912"/>
                  </a:cubicBezTo>
                  <a:cubicBezTo>
                    <a:pt x="414" y="3037"/>
                    <a:pt x="529" y="3133"/>
                    <a:pt x="663" y="3133"/>
                  </a:cubicBezTo>
                  <a:lnTo>
                    <a:pt x="663" y="3142"/>
                  </a:lnTo>
                  <a:cubicBezTo>
                    <a:pt x="846" y="3142"/>
                    <a:pt x="980" y="2969"/>
                    <a:pt x="942" y="2797"/>
                  </a:cubicBezTo>
                  <a:cubicBezTo>
                    <a:pt x="807" y="2201"/>
                    <a:pt x="711" y="1107"/>
                    <a:pt x="1009" y="713"/>
                  </a:cubicBezTo>
                  <a:cubicBezTo>
                    <a:pt x="1076" y="627"/>
                    <a:pt x="1172" y="579"/>
                    <a:pt x="1278" y="579"/>
                  </a:cubicBezTo>
                  <a:cubicBezTo>
                    <a:pt x="1289" y="578"/>
                    <a:pt x="1300" y="578"/>
                    <a:pt x="1311" y="578"/>
                  </a:cubicBezTo>
                  <a:cubicBezTo>
                    <a:pt x="1976" y="578"/>
                    <a:pt x="2470" y="1998"/>
                    <a:pt x="2593" y="2499"/>
                  </a:cubicBezTo>
                  <a:cubicBezTo>
                    <a:pt x="2636" y="2641"/>
                    <a:pt x="2751" y="2703"/>
                    <a:pt x="2865" y="2703"/>
                  </a:cubicBezTo>
                  <a:cubicBezTo>
                    <a:pt x="3030" y="2703"/>
                    <a:pt x="3195" y="2574"/>
                    <a:pt x="3150" y="2365"/>
                  </a:cubicBezTo>
                  <a:cubicBezTo>
                    <a:pt x="3093" y="2119"/>
                    <a:pt x="2545" y="1"/>
                    <a:pt x="1314" y="1"/>
                  </a:cubicBezTo>
                  <a:close/>
                </a:path>
              </a:pathLst>
            </a:custGeom>
            <a:solidFill>
              <a:srgbClr val="290F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65"/>
            <p:cNvSpPr/>
            <p:nvPr/>
          </p:nvSpPr>
          <p:spPr>
            <a:xfrm>
              <a:off x="6255000" y="2273725"/>
              <a:ext cx="79750" cy="78550"/>
            </a:xfrm>
            <a:custGeom>
              <a:avLst/>
              <a:gdLst/>
              <a:ahLst/>
              <a:cxnLst/>
              <a:rect l="l" t="t" r="r" b="b"/>
              <a:pathLst>
                <a:path w="3190" h="3142" extrusionOk="0">
                  <a:moveTo>
                    <a:pt x="1304" y="0"/>
                  </a:moveTo>
                  <a:cubicBezTo>
                    <a:pt x="1283" y="0"/>
                    <a:pt x="1261" y="1"/>
                    <a:pt x="1239" y="2"/>
                  </a:cubicBezTo>
                  <a:cubicBezTo>
                    <a:pt x="970" y="12"/>
                    <a:pt x="711" y="146"/>
                    <a:pt x="548" y="367"/>
                  </a:cubicBezTo>
                  <a:cubicBezTo>
                    <a:pt x="1" y="1097"/>
                    <a:pt x="337" y="2738"/>
                    <a:pt x="375" y="2921"/>
                  </a:cubicBezTo>
                  <a:cubicBezTo>
                    <a:pt x="404" y="3045"/>
                    <a:pt x="529" y="3141"/>
                    <a:pt x="663" y="3141"/>
                  </a:cubicBezTo>
                  <a:cubicBezTo>
                    <a:pt x="836" y="3141"/>
                    <a:pt x="970" y="2969"/>
                    <a:pt x="932" y="2796"/>
                  </a:cubicBezTo>
                  <a:cubicBezTo>
                    <a:pt x="807" y="2201"/>
                    <a:pt x="711" y="1106"/>
                    <a:pt x="1009" y="713"/>
                  </a:cubicBezTo>
                  <a:cubicBezTo>
                    <a:pt x="1066" y="626"/>
                    <a:pt x="1162" y="578"/>
                    <a:pt x="1268" y="578"/>
                  </a:cubicBezTo>
                  <a:cubicBezTo>
                    <a:pt x="1279" y="577"/>
                    <a:pt x="1290" y="577"/>
                    <a:pt x="1301" y="577"/>
                  </a:cubicBezTo>
                  <a:cubicBezTo>
                    <a:pt x="1975" y="577"/>
                    <a:pt x="2470" y="1998"/>
                    <a:pt x="2593" y="2498"/>
                  </a:cubicBezTo>
                  <a:cubicBezTo>
                    <a:pt x="2632" y="2643"/>
                    <a:pt x="2743" y="2707"/>
                    <a:pt x="2857" y="2707"/>
                  </a:cubicBezTo>
                  <a:cubicBezTo>
                    <a:pt x="3021" y="2707"/>
                    <a:pt x="3189" y="2574"/>
                    <a:pt x="3150" y="2364"/>
                  </a:cubicBezTo>
                  <a:cubicBezTo>
                    <a:pt x="3083" y="2118"/>
                    <a:pt x="2535" y="0"/>
                    <a:pt x="1304" y="0"/>
                  </a:cubicBezTo>
                  <a:close/>
                </a:path>
              </a:pathLst>
            </a:custGeom>
            <a:solidFill>
              <a:srgbClr val="290F1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65"/>
            <p:cNvSpPr/>
            <p:nvPr/>
          </p:nvSpPr>
          <p:spPr>
            <a:xfrm>
              <a:off x="6563650" y="2085500"/>
              <a:ext cx="87875" cy="40700"/>
            </a:xfrm>
            <a:custGeom>
              <a:avLst/>
              <a:gdLst/>
              <a:ahLst/>
              <a:cxnLst/>
              <a:rect l="l" t="t" r="r" b="b"/>
              <a:pathLst>
                <a:path w="3515" h="1628" extrusionOk="0">
                  <a:moveTo>
                    <a:pt x="598" y="0"/>
                  </a:moveTo>
                  <a:cubicBezTo>
                    <a:pt x="109" y="0"/>
                    <a:pt x="1" y="171"/>
                    <a:pt x="1" y="532"/>
                  </a:cubicBezTo>
                  <a:cubicBezTo>
                    <a:pt x="1" y="1012"/>
                    <a:pt x="721" y="1012"/>
                    <a:pt x="1614" y="1137"/>
                  </a:cubicBezTo>
                  <a:cubicBezTo>
                    <a:pt x="2289" y="1225"/>
                    <a:pt x="2633" y="1628"/>
                    <a:pt x="2912" y="1628"/>
                  </a:cubicBezTo>
                  <a:cubicBezTo>
                    <a:pt x="2998" y="1628"/>
                    <a:pt x="3078" y="1590"/>
                    <a:pt x="3159" y="1492"/>
                  </a:cubicBezTo>
                  <a:cubicBezTo>
                    <a:pt x="3515" y="1080"/>
                    <a:pt x="2987" y="359"/>
                    <a:pt x="1614" y="119"/>
                  </a:cubicBezTo>
                  <a:cubicBezTo>
                    <a:pt x="1164" y="41"/>
                    <a:pt x="836" y="0"/>
                    <a:pt x="598" y="0"/>
                  </a:cubicBezTo>
                  <a:close/>
                </a:path>
              </a:pathLst>
            </a:custGeom>
            <a:solidFill>
              <a:srgbClr val="672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65"/>
            <p:cNvSpPr/>
            <p:nvPr/>
          </p:nvSpPr>
          <p:spPr>
            <a:xfrm>
              <a:off x="6190675" y="2199875"/>
              <a:ext cx="82600" cy="59400"/>
            </a:xfrm>
            <a:custGeom>
              <a:avLst/>
              <a:gdLst/>
              <a:ahLst/>
              <a:cxnLst/>
              <a:rect l="l" t="t" r="r" b="b"/>
              <a:pathLst>
                <a:path w="3304" h="2376" extrusionOk="0">
                  <a:moveTo>
                    <a:pt x="2746" y="0"/>
                  </a:moveTo>
                  <a:cubicBezTo>
                    <a:pt x="2507" y="0"/>
                    <a:pt x="2128" y="160"/>
                    <a:pt x="1489" y="508"/>
                  </a:cubicBezTo>
                  <a:cubicBezTo>
                    <a:pt x="269" y="1180"/>
                    <a:pt x="1" y="2034"/>
                    <a:pt x="471" y="2313"/>
                  </a:cubicBezTo>
                  <a:cubicBezTo>
                    <a:pt x="546" y="2356"/>
                    <a:pt x="610" y="2375"/>
                    <a:pt x="669" y="2375"/>
                  </a:cubicBezTo>
                  <a:cubicBezTo>
                    <a:pt x="990" y="2375"/>
                    <a:pt x="1144" y="1809"/>
                    <a:pt x="1825" y="1468"/>
                  </a:cubicBezTo>
                  <a:cubicBezTo>
                    <a:pt x="2631" y="1055"/>
                    <a:pt x="3303" y="825"/>
                    <a:pt x="3150" y="374"/>
                  </a:cubicBezTo>
                  <a:cubicBezTo>
                    <a:pt x="3067" y="132"/>
                    <a:pt x="2964" y="0"/>
                    <a:pt x="2746" y="0"/>
                  </a:cubicBezTo>
                  <a:close/>
                </a:path>
              </a:pathLst>
            </a:custGeom>
            <a:solidFill>
              <a:srgbClr val="6726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65"/>
            <p:cNvSpPr/>
            <p:nvPr/>
          </p:nvSpPr>
          <p:spPr>
            <a:xfrm>
              <a:off x="6224150" y="2376200"/>
              <a:ext cx="123325" cy="56525"/>
            </a:xfrm>
            <a:custGeom>
              <a:avLst/>
              <a:gdLst/>
              <a:ahLst/>
              <a:cxnLst/>
              <a:rect l="l" t="t" r="r" b="b"/>
              <a:pathLst>
                <a:path w="4933" h="2261" extrusionOk="0">
                  <a:moveTo>
                    <a:pt x="2611" y="1"/>
                  </a:moveTo>
                  <a:cubicBezTo>
                    <a:pt x="2421" y="1"/>
                    <a:pt x="2217" y="22"/>
                    <a:pt x="2003" y="70"/>
                  </a:cubicBezTo>
                  <a:cubicBezTo>
                    <a:pt x="206" y="468"/>
                    <a:pt x="0" y="2261"/>
                    <a:pt x="1754" y="2261"/>
                  </a:cubicBezTo>
                  <a:cubicBezTo>
                    <a:pt x="1902" y="2261"/>
                    <a:pt x="2065" y="2248"/>
                    <a:pt x="2243" y="2220"/>
                  </a:cubicBezTo>
                  <a:cubicBezTo>
                    <a:pt x="4933" y="1796"/>
                    <a:pt x="4342" y="1"/>
                    <a:pt x="2611" y="1"/>
                  </a:cubicBezTo>
                  <a:close/>
                </a:path>
              </a:pathLst>
            </a:custGeom>
            <a:solidFill>
              <a:srgbClr val="C56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65"/>
            <p:cNvSpPr/>
            <p:nvPr/>
          </p:nvSpPr>
          <p:spPr>
            <a:xfrm>
              <a:off x="6544225" y="2290725"/>
              <a:ext cx="144050" cy="65850"/>
            </a:xfrm>
            <a:custGeom>
              <a:avLst/>
              <a:gdLst/>
              <a:ahLst/>
              <a:cxnLst/>
              <a:rect l="l" t="t" r="r" b="b"/>
              <a:pathLst>
                <a:path w="5762" h="2634" extrusionOk="0">
                  <a:moveTo>
                    <a:pt x="3053" y="0"/>
                  </a:moveTo>
                  <a:cubicBezTo>
                    <a:pt x="2831" y="0"/>
                    <a:pt x="2593" y="25"/>
                    <a:pt x="2343" y="81"/>
                  </a:cubicBezTo>
                  <a:cubicBezTo>
                    <a:pt x="254" y="541"/>
                    <a:pt x="1" y="2633"/>
                    <a:pt x="2051" y="2633"/>
                  </a:cubicBezTo>
                  <a:cubicBezTo>
                    <a:pt x="2225" y="2633"/>
                    <a:pt x="2414" y="2618"/>
                    <a:pt x="2621" y="2586"/>
                  </a:cubicBezTo>
                  <a:cubicBezTo>
                    <a:pt x="5761" y="2084"/>
                    <a:pt x="5074" y="0"/>
                    <a:pt x="3053" y="0"/>
                  </a:cubicBezTo>
                  <a:close/>
                </a:path>
              </a:pathLst>
            </a:custGeom>
            <a:solidFill>
              <a:srgbClr val="C56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65"/>
            <p:cNvSpPr/>
            <p:nvPr/>
          </p:nvSpPr>
          <p:spPr>
            <a:xfrm>
              <a:off x="6379575" y="2429525"/>
              <a:ext cx="117375" cy="60625"/>
            </a:xfrm>
            <a:custGeom>
              <a:avLst/>
              <a:gdLst/>
              <a:ahLst/>
              <a:cxnLst/>
              <a:rect l="l" t="t" r="r" b="b"/>
              <a:pathLst>
                <a:path w="4695" h="2425" extrusionOk="0">
                  <a:moveTo>
                    <a:pt x="4368" y="1"/>
                  </a:moveTo>
                  <a:cubicBezTo>
                    <a:pt x="4349" y="1"/>
                    <a:pt x="4320" y="10"/>
                    <a:pt x="4301" y="10"/>
                  </a:cubicBezTo>
                  <a:lnTo>
                    <a:pt x="375" y="874"/>
                  </a:lnTo>
                  <a:lnTo>
                    <a:pt x="307" y="884"/>
                  </a:lnTo>
                  <a:cubicBezTo>
                    <a:pt x="96" y="932"/>
                    <a:pt x="0" y="1182"/>
                    <a:pt x="125" y="1354"/>
                  </a:cubicBezTo>
                  <a:cubicBezTo>
                    <a:pt x="442" y="1806"/>
                    <a:pt x="883" y="2142"/>
                    <a:pt x="1411" y="2315"/>
                  </a:cubicBezTo>
                  <a:cubicBezTo>
                    <a:pt x="1651" y="2386"/>
                    <a:pt x="1905" y="2425"/>
                    <a:pt x="2161" y="2425"/>
                  </a:cubicBezTo>
                  <a:cubicBezTo>
                    <a:pt x="2315" y="2425"/>
                    <a:pt x="2469" y="2411"/>
                    <a:pt x="2621" y="2382"/>
                  </a:cubicBezTo>
                  <a:cubicBezTo>
                    <a:pt x="2976" y="2324"/>
                    <a:pt x="3312" y="2190"/>
                    <a:pt x="3610" y="1979"/>
                  </a:cubicBezTo>
                  <a:cubicBezTo>
                    <a:pt x="4263" y="1537"/>
                    <a:pt x="4532" y="836"/>
                    <a:pt x="4656" y="375"/>
                  </a:cubicBezTo>
                  <a:cubicBezTo>
                    <a:pt x="4695" y="183"/>
                    <a:pt x="4560" y="10"/>
                    <a:pt x="4368" y="1"/>
                  </a:cubicBezTo>
                  <a:close/>
                </a:path>
              </a:pathLst>
            </a:custGeom>
            <a:solidFill>
              <a:srgbClr val="220D1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65"/>
            <p:cNvSpPr/>
            <p:nvPr/>
          </p:nvSpPr>
          <p:spPr>
            <a:xfrm>
              <a:off x="6388925" y="2429775"/>
              <a:ext cx="99875" cy="31825"/>
            </a:xfrm>
            <a:custGeom>
              <a:avLst/>
              <a:gdLst/>
              <a:ahLst/>
              <a:cxnLst/>
              <a:rect l="l" t="t" r="r" b="b"/>
              <a:pathLst>
                <a:path w="3995" h="1273" extrusionOk="0">
                  <a:moveTo>
                    <a:pt x="3994" y="0"/>
                  </a:moveTo>
                  <a:cubicBezTo>
                    <a:pt x="3975" y="0"/>
                    <a:pt x="3946" y="0"/>
                    <a:pt x="3927" y="10"/>
                  </a:cubicBezTo>
                  <a:lnTo>
                    <a:pt x="1" y="864"/>
                  </a:lnTo>
                  <a:cubicBezTo>
                    <a:pt x="193" y="1095"/>
                    <a:pt x="461" y="1229"/>
                    <a:pt x="749" y="1268"/>
                  </a:cubicBezTo>
                  <a:cubicBezTo>
                    <a:pt x="784" y="1271"/>
                    <a:pt x="821" y="1273"/>
                    <a:pt x="862" y="1273"/>
                  </a:cubicBezTo>
                  <a:cubicBezTo>
                    <a:pt x="1535" y="1273"/>
                    <a:pt x="3070" y="846"/>
                    <a:pt x="3495" y="701"/>
                  </a:cubicBezTo>
                  <a:cubicBezTo>
                    <a:pt x="3754" y="615"/>
                    <a:pt x="3908" y="269"/>
                    <a:pt x="3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65"/>
            <p:cNvSpPr/>
            <p:nvPr/>
          </p:nvSpPr>
          <p:spPr>
            <a:xfrm>
              <a:off x="6414850" y="2470575"/>
              <a:ext cx="55000" cy="19575"/>
            </a:xfrm>
            <a:custGeom>
              <a:avLst/>
              <a:gdLst/>
              <a:ahLst/>
              <a:cxnLst/>
              <a:rect l="l" t="t" r="r" b="b"/>
              <a:pathLst>
                <a:path w="2200" h="783" extrusionOk="0">
                  <a:moveTo>
                    <a:pt x="1318" y="0"/>
                  </a:moveTo>
                  <a:cubicBezTo>
                    <a:pt x="1237" y="0"/>
                    <a:pt x="1150" y="6"/>
                    <a:pt x="1057" y="20"/>
                  </a:cubicBezTo>
                  <a:cubicBezTo>
                    <a:pt x="433" y="116"/>
                    <a:pt x="116" y="442"/>
                    <a:pt x="0" y="673"/>
                  </a:cubicBezTo>
                  <a:cubicBezTo>
                    <a:pt x="240" y="744"/>
                    <a:pt x="494" y="783"/>
                    <a:pt x="750" y="783"/>
                  </a:cubicBezTo>
                  <a:cubicBezTo>
                    <a:pt x="904" y="783"/>
                    <a:pt x="1058" y="769"/>
                    <a:pt x="1210" y="740"/>
                  </a:cubicBezTo>
                  <a:cubicBezTo>
                    <a:pt x="1565" y="682"/>
                    <a:pt x="1901" y="548"/>
                    <a:pt x="2199" y="337"/>
                  </a:cubicBezTo>
                  <a:cubicBezTo>
                    <a:pt x="2045" y="182"/>
                    <a:pt x="1767" y="0"/>
                    <a:pt x="1318" y="0"/>
                  </a:cubicBezTo>
                  <a:close/>
                </a:path>
              </a:pathLst>
            </a:custGeom>
            <a:solidFill>
              <a:srgbClr val="C56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65"/>
            <p:cNvSpPr/>
            <p:nvPr/>
          </p:nvSpPr>
          <p:spPr>
            <a:xfrm>
              <a:off x="6394200" y="2247850"/>
              <a:ext cx="55475" cy="130125"/>
            </a:xfrm>
            <a:custGeom>
              <a:avLst/>
              <a:gdLst/>
              <a:ahLst/>
              <a:cxnLst/>
              <a:rect l="l" t="t" r="r" b="b"/>
              <a:pathLst>
                <a:path w="2219" h="5205" extrusionOk="0">
                  <a:moveTo>
                    <a:pt x="913" y="0"/>
                  </a:moveTo>
                  <a:cubicBezTo>
                    <a:pt x="884" y="0"/>
                    <a:pt x="846" y="0"/>
                    <a:pt x="807" y="10"/>
                  </a:cubicBezTo>
                  <a:cubicBezTo>
                    <a:pt x="730" y="19"/>
                    <a:pt x="663" y="67"/>
                    <a:pt x="615" y="125"/>
                  </a:cubicBezTo>
                  <a:cubicBezTo>
                    <a:pt x="788" y="451"/>
                    <a:pt x="1019" y="701"/>
                    <a:pt x="1124" y="1085"/>
                  </a:cubicBezTo>
                  <a:cubicBezTo>
                    <a:pt x="1259" y="1623"/>
                    <a:pt x="1326" y="2189"/>
                    <a:pt x="1422" y="2736"/>
                  </a:cubicBezTo>
                  <a:cubicBezTo>
                    <a:pt x="1527" y="3312"/>
                    <a:pt x="1585" y="4032"/>
                    <a:pt x="1105" y="4359"/>
                  </a:cubicBezTo>
                  <a:cubicBezTo>
                    <a:pt x="769" y="4589"/>
                    <a:pt x="279" y="4560"/>
                    <a:pt x="1" y="4829"/>
                  </a:cubicBezTo>
                  <a:cubicBezTo>
                    <a:pt x="150" y="5062"/>
                    <a:pt x="406" y="5204"/>
                    <a:pt x="684" y="5204"/>
                  </a:cubicBezTo>
                  <a:cubicBezTo>
                    <a:pt x="693" y="5204"/>
                    <a:pt x="702" y="5204"/>
                    <a:pt x="711" y="5204"/>
                  </a:cubicBezTo>
                  <a:cubicBezTo>
                    <a:pt x="1124" y="5204"/>
                    <a:pt x="1604" y="4964"/>
                    <a:pt x="1940" y="4484"/>
                  </a:cubicBezTo>
                  <a:cubicBezTo>
                    <a:pt x="2123" y="4224"/>
                    <a:pt x="2219" y="3687"/>
                    <a:pt x="2219" y="3063"/>
                  </a:cubicBezTo>
                  <a:cubicBezTo>
                    <a:pt x="2219" y="1719"/>
                    <a:pt x="1787" y="0"/>
                    <a:pt x="913" y="0"/>
                  </a:cubicBezTo>
                  <a:close/>
                </a:path>
              </a:pathLst>
            </a:custGeom>
            <a:solidFill>
              <a:srgbClr val="A03C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65"/>
            <p:cNvSpPr/>
            <p:nvPr/>
          </p:nvSpPr>
          <p:spPr>
            <a:xfrm>
              <a:off x="6750150" y="2135825"/>
              <a:ext cx="150025" cy="125975"/>
            </a:xfrm>
            <a:custGeom>
              <a:avLst/>
              <a:gdLst/>
              <a:ahLst/>
              <a:cxnLst/>
              <a:rect l="l" t="t" r="r" b="b"/>
              <a:pathLst>
                <a:path w="6001" h="5039" extrusionOk="0">
                  <a:moveTo>
                    <a:pt x="2774" y="0"/>
                  </a:moveTo>
                  <a:cubicBezTo>
                    <a:pt x="2303" y="0"/>
                    <a:pt x="1831" y="117"/>
                    <a:pt x="1412" y="343"/>
                  </a:cubicBezTo>
                  <a:cubicBezTo>
                    <a:pt x="634" y="775"/>
                    <a:pt x="250" y="1495"/>
                    <a:pt x="96" y="1908"/>
                  </a:cubicBezTo>
                  <a:cubicBezTo>
                    <a:pt x="29" y="2071"/>
                    <a:pt x="0" y="2254"/>
                    <a:pt x="20" y="2446"/>
                  </a:cubicBezTo>
                  <a:cubicBezTo>
                    <a:pt x="164" y="3838"/>
                    <a:pt x="672" y="4491"/>
                    <a:pt x="1047" y="4788"/>
                  </a:cubicBezTo>
                  <a:cubicBezTo>
                    <a:pt x="1201" y="4913"/>
                    <a:pt x="1373" y="4990"/>
                    <a:pt x="1565" y="5019"/>
                  </a:cubicBezTo>
                  <a:cubicBezTo>
                    <a:pt x="1623" y="5028"/>
                    <a:pt x="1681" y="5038"/>
                    <a:pt x="1748" y="5038"/>
                  </a:cubicBezTo>
                  <a:lnTo>
                    <a:pt x="1738" y="5028"/>
                  </a:lnTo>
                  <a:cubicBezTo>
                    <a:pt x="6001" y="5028"/>
                    <a:pt x="5377" y="132"/>
                    <a:pt x="2977" y="7"/>
                  </a:cubicBezTo>
                  <a:cubicBezTo>
                    <a:pt x="2909" y="3"/>
                    <a:pt x="2842" y="0"/>
                    <a:pt x="2774" y="0"/>
                  </a:cubicBezTo>
                  <a:close/>
                </a:path>
              </a:pathLst>
            </a:custGeom>
            <a:solidFill>
              <a:srgbClr val="D8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65"/>
            <p:cNvSpPr/>
            <p:nvPr/>
          </p:nvSpPr>
          <p:spPr>
            <a:xfrm>
              <a:off x="6779275" y="2169675"/>
              <a:ext cx="71675" cy="57850"/>
            </a:xfrm>
            <a:custGeom>
              <a:avLst/>
              <a:gdLst/>
              <a:ahLst/>
              <a:cxnLst/>
              <a:rect l="l" t="t" r="r" b="b"/>
              <a:pathLst>
                <a:path w="2867" h="2314" extrusionOk="0">
                  <a:moveTo>
                    <a:pt x="1310" y="0"/>
                  </a:moveTo>
                  <a:cubicBezTo>
                    <a:pt x="570" y="0"/>
                    <a:pt x="0" y="1071"/>
                    <a:pt x="93" y="1649"/>
                  </a:cubicBezTo>
                  <a:cubicBezTo>
                    <a:pt x="166" y="2123"/>
                    <a:pt x="483" y="2313"/>
                    <a:pt x="857" y="2313"/>
                  </a:cubicBezTo>
                  <a:cubicBezTo>
                    <a:pt x="1712" y="2313"/>
                    <a:pt x="2866" y="1323"/>
                    <a:pt x="2119" y="449"/>
                  </a:cubicBezTo>
                  <a:cubicBezTo>
                    <a:pt x="1843" y="128"/>
                    <a:pt x="1566" y="0"/>
                    <a:pt x="1310" y="0"/>
                  </a:cubicBezTo>
                  <a:close/>
                </a:path>
              </a:pathLst>
            </a:custGeom>
            <a:solidFill>
              <a:srgbClr val="C56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65"/>
            <p:cNvSpPr/>
            <p:nvPr/>
          </p:nvSpPr>
          <p:spPr>
            <a:xfrm>
              <a:off x="6785425" y="2135975"/>
              <a:ext cx="86200" cy="125825"/>
            </a:xfrm>
            <a:custGeom>
              <a:avLst/>
              <a:gdLst/>
              <a:ahLst/>
              <a:cxnLst/>
              <a:rect l="l" t="t" r="r" b="b"/>
              <a:pathLst>
                <a:path w="3448" h="5033" extrusionOk="0">
                  <a:moveTo>
                    <a:pt x="1336" y="1"/>
                  </a:moveTo>
                  <a:cubicBezTo>
                    <a:pt x="866" y="1"/>
                    <a:pt x="407" y="116"/>
                    <a:pt x="1" y="337"/>
                  </a:cubicBezTo>
                  <a:cubicBezTo>
                    <a:pt x="58" y="337"/>
                    <a:pt x="116" y="328"/>
                    <a:pt x="174" y="328"/>
                  </a:cubicBezTo>
                  <a:cubicBezTo>
                    <a:pt x="414" y="328"/>
                    <a:pt x="634" y="385"/>
                    <a:pt x="846" y="491"/>
                  </a:cubicBezTo>
                  <a:cubicBezTo>
                    <a:pt x="1383" y="760"/>
                    <a:pt x="1748" y="1288"/>
                    <a:pt x="1930" y="1873"/>
                  </a:cubicBezTo>
                  <a:cubicBezTo>
                    <a:pt x="2103" y="2094"/>
                    <a:pt x="2151" y="2392"/>
                    <a:pt x="2065" y="2661"/>
                  </a:cubicBezTo>
                  <a:lnTo>
                    <a:pt x="2065" y="2670"/>
                  </a:lnTo>
                  <a:cubicBezTo>
                    <a:pt x="2094" y="3458"/>
                    <a:pt x="1815" y="4331"/>
                    <a:pt x="1105" y="4667"/>
                  </a:cubicBezTo>
                  <a:cubicBezTo>
                    <a:pt x="807" y="4821"/>
                    <a:pt x="442" y="4859"/>
                    <a:pt x="145" y="5013"/>
                  </a:cubicBezTo>
                  <a:cubicBezTo>
                    <a:pt x="202" y="5022"/>
                    <a:pt x="260" y="5032"/>
                    <a:pt x="327" y="5032"/>
                  </a:cubicBezTo>
                  <a:cubicBezTo>
                    <a:pt x="2554" y="5032"/>
                    <a:pt x="3447" y="3688"/>
                    <a:pt x="3447" y="2392"/>
                  </a:cubicBezTo>
                  <a:cubicBezTo>
                    <a:pt x="3447" y="1211"/>
                    <a:pt x="2708" y="69"/>
                    <a:pt x="1566" y="11"/>
                  </a:cubicBezTo>
                  <a:lnTo>
                    <a:pt x="1383" y="11"/>
                  </a:lnTo>
                  <a:lnTo>
                    <a:pt x="1393" y="1"/>
                  </a:lnTo>
                  <a:cubicBezTo>
                    <a:pt x="1374" y="1"/>
                    <a:pt x="1355" y="1"/>
                    <a:pt x="1336" y="1"/>
                  </a:cubicBezTo>
                  <a:close/>
                </a:path>
              </a:pathLst>
            </a:custGeom>
            <a:solidFill>
              <a:srgbClr val="CD8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65"/>
            <p:cNvSpPr/>
            <p:nvPr/>
          </p:nvSpPr>
          <p:spPr>
            <a:xfrm>
              <a:off x="6833675" y="2182800"/>
              <a:ext cx="5775" cy="19700"/>
            </a:xfrm>
            <a:custGeom>
              <a:avLst/>
              <a:gdLst/>
              <a:ahLst/>
              <a:cxnLst/>
              <a:rect l="l" t="t" r="r" b="b"/>
              <a:pathLst>
                <a:path w="231" h="788" extrusionOk="0">
                  <a:moveTo>
                    <a:pt x="0" y="0"/>
                  </a:moveTo>
                  <a:cubicBezTo>
                    <a:pt x="77" y="260"/>
                    <a:pt x="125" y="519"/>
                    <a:pt x="135" y="788"/>
                  </a:cubicBezTo>
                  <a:cubicBezTo>
                    <a:pt x="231" y="519"/>
                    <a:pt x="173" y="221"/>
                    <a:pt x="0" y="0"/>
                  </a:cubicBezTo>
                  <a:close/>
                </a:path>
              </a:pathLst>
            </a:custGeom>
            <a:solidFill>
              <a:srgbClr val="C06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65"/>
            <p:cNvSpPr/>
            <p:nvPr/>
          </p:nvSpPr>
          <p:spPr>
            <a:xfrm>
              <a:off x="4575875" y="3830475"/>
              <a:ext cx="131550" cy="34350"/>
            </a:xfrm>
            <a:custGeom>
              <a:avLst/>
              <a:gdLst/>
              <a:ahLst/>
              <a:cxnLst/>
              <a:rect l="l" t="t" r="r" b="b"/>
              <a:pathLst>
                <a:path w="5262" h="1374" extrusionOk="0">
                  <a:moveTo>
                    <a:pt x="4676" y="183"/>
                  </a:moveTo>
                  <a:lnTo>
                    <a:pt x="3207" y="1191"/>
                  </a:lnTo>
                  <a:lnTo>
                    <a:pt x="672" y="980"/>
                  </a:lnTo>
                  <a:lnTo>
                    <a:pt x="2324" y="183"/>
                  </a:lnTo>
                  <a:close/>
                  <a:moveTo>
                    <a:pt x="2304" y="1"/>
                  </a:moveTo>
                  <a:lnTo>
                    <a:pt x="0" y="1105"/>
                  </a:lnTo>
                  <a:lnTo>
                    <a:pt x="3264" y="1374"/>
                  </a:lnTo>
                  <a:lnTo>
                    <a:pt x="526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65"/>
            <p:cNvSpPr/>
            <p:nvPr/>
          </p:nvSpPr>
          <p:spPr>
            <a:xfrm>
              <a:off x="6092025" y="3830475"/>
              <a:ext cx="131325" cy="34350"/>
            </a:xfrm>
            <a:custGeom>
              <a:avLst/>
              <a:gdLst/>
              <a:ahLst/>
              <a:cxnLst/>
              <a:rect l="l" t="t" r="r" b="b"/>
              <a:pathLst>
                <a:path w="5253" h="1374" extrusionOk="0">
                  <a:moveTo>
                    <a:pt x="2929" y="174"/>
                  </a:moveTo>
                  <a:lnTo>
                    <a:pt x="4580" y="980"/>
                  </a:lnTo>
                  <a:lnTo>
                    <a:pt x="2046" y="1182"/>
                  </a:lnTo>
                  <a:lnTo>
                    <a:pt x="586" y="174"/>
                  </a:lnTo>
                  <a:close/>
                  <a:moveTo>
                    <a:pt x="1" y="1"/>
                  </a:moveTo>
                  <a:lnTo>
                    <a:pt x="1998" y="1374"/>
                  </a:lnTo>
                  <a:lnTo>
                    <a:pt x="5252" y="1105"/>
                  </a:lnTo>
                  <a:lnTo>
                    <a:pt x="2996" y="1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65"/>
            <p:cNvSpPr/>
            <p:nvPr/>
          </p:nvSpPr>
          <p:spPr>
            <a:xfrm>
              <a:off x="4572025" y="3854725"/>
              <a:ext cx="165875" cy="689825"/>
            </a:xfrm>
            <a:custGeom>
              <a:avLst/>
              <a:gdLst/>
              <a:ahLst/>
              <a:cxnLst/>
              <a:rect l="l" t="t" r="r" b="b"/>
              <a:pathLst>
                <a:path w="6635" h="27593" extrusionOk="0">
                  <a:moveTo>
                    <a:pt x="3505" y="1"/>
                  </a:moveTo>
                  <a:lnTo>
                    <a:pt x="1" y="27592"/>
                  </a:lnTo>
                  <a:lnTo>
                    <a:pt x="6462" y="27592"/>
                  </a:lnTo>
                  <a:lnTo>
                    <a:pt x="6635" y="1"/>
                  </a:lnTo>
                  <a:close/>
                </a:path>
              </a:pathLst>
            </a:custGeom>
            <a:solidFill>
              <a:srgbClr val="C56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65"/>
            <p:cNvSpPr/>
            <p:nvPr/>
          </p:nvSpPr>
          <p:spPr>
            <a:xfrm>
              <a:off x="4733550" y="3832650"/>
              <a:ext cx="63625" cy="711900"/>
            </a:xfrm>
            <a:custGeom>
              <a:avLst/>
              <a:gdLst/>
              <a:ahLst/>
              <a:cxnLst/>
              <a:rect l="l" t="t" r="r" b="b"/>
              <a:pathLst>
                <a:path w="2545" h="28476" extrusionOk="0">
                  <a:moveTo>
                    <a:pt x="1681" y="0"/>
                  </a:moveTo>
                  <a:lnTo>
                    <a:pt x="174" y="884"/>
                  </a:lnTo>
                  <a:lnTo>
                    <a:pt x="1" y="28475"/>
                  </a:lnTo>
                  <a:lnTo>
                    <a:pt x="2545" y="25067"/>
                  </a:lnTo>
                  <a:lnTo>
                    <a:pt x="1681" y="0"/>
                  </a:ln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65"/>
            <p:cNvSpPr/>
            <p:nvPr/>
          </p:nvSpPr>
          <p:spPr>
            <a:xfrm>
              <a:off x="6136675" y="3854975"/>
              <a:ext cx="166125" cy="698450"/>
            </a:xfrm>
            <a:custGeom>
              <a:avLst/>
              <a:gdLst/>
              <a:ahLst/>
              <a:cxnLst/>
              <a:rect l="l" t="t" r="r" b="b"/>
              <a:pathLst>
                <a:path w="6645" h="27938" extrusionOk="0">
                  <a:moveTo>
                    <a:pt x="0" y="0"/>
                  </a:moveTo>
                  <a:lnTo>
                    <a:pt x="173" y="27938"/>
                  </a:lnTo>
                  <a:lnTo>
                    <a:pt x="6644" y="27938"/>
                  </a:lnTo>
                  <a:lnTo>
                    <a:pt x="3130" y="0"/>
                  </a:lnTo>
                  <a:close/>
                </a:path>
              </a:pathLst>
            </a:custGeom>
            <a:solidFill>
              <a:srgbClr val="C56D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65"/>
            <p:cNvSpPr/>
            <p:nvPr/>
          </p:nvSpPr>
          <p:spPr>
            <a:xfrm>
              <a:off x="6077625" y="3832650"/>
              <a:ext cx="63400" cy="720775"/>
            </a:xfrm>
            <a:custGeom>
              <a:avLst/>
              <a:gdLst/>
              <a:ahLst/>
              <a:cxnLst/>
              <a:rect l="l" t="t" r="r" b="b"/>
              <a:pathLst>
                <a:path w="2536" h="28831" extrusionOk="0">
                  <a:moveTo>
                    <a:pt x="865" y="0"/>
                  </a:moveTo>
                  <a:lnTo>
                    <a:pt x="1" y="25384"/>
                  </a:lnTo>
                  <a:lnTo>
                    <a:pt x="2535" y="28831"/>
                  </a:lnTo>
                  <a:lnTo>
                    <a:pt x="2362" y="893"/>
                  </a:lnTo>
                  <a:lnTo>
                    <a:pt x="865" y="0"/>
                  </a:ln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65"/>
            <p:cNvSpPr/>
            <p:nvPr/>
          </p:nvSpPr>
          <p:spPr>
            <a:xfrm>
              <a:off x="4363450" y="3618550"/>
              <a:ext cx="2073975" cy="372675"/>
            </a:xfrm>
            <a:custGeom>
              <a:avLst/>
              <a:gdLst/>
              <a:ahLst/>
              <a:cxnLst/>
              <a:rect l="l" t="t" r="r" b="b"/>
              <a:pathLst>
                <a:path w="82959" h="14907" extrusionOk="0">
                  <a:moveTo>
                    <a:pt x="81039" y="1"/>
                  </a:moveTo>
                  <a:cubicBezTo>
                    <a:pt x="81039" y="1"/>
                    <a:pt x="61185" y="490"/>
                    <a:pt x="41321" y="990"/>
                  </a:cubicBezTo>
                  <a:cubicBezTo>
                    <a:pt x="21621" y="1489"/>
                    <a:pt x="1902" y="1978"/>
                    <a:pt x="1547" y="1998"/>
                  </a:cubicBezTo>
                  <a:cubicBezTo>
                    <a:pt x="1547" y="1998"/>
                    <a:pt x="1" y="7134"/>
                    <a:pt x="106" y="8324"/>
                  </a:cubicBezTo>
                  <a:cubicBezTo>
                    <a:pt x="106" y="8324"/>
                    <a:pt x="1164" y="11553"/>
                    <a:pt x="5191" y="11553"/>
                  </a:cubicBezTo>
                  <a:cubicBezTo>
                    <a:pt x="6123" y="11553"/>
                    <a:pt x="7214" y="11381"/>
                    <a:pt x="8488" y="10955"/>
                  </a:cubicBezTo>
                  <a:cubicBezTo>
                    <a:pt x="8488" y="10955"/>
                    <a:pt x="9967" y="13628"/>
                    <a:pt x="13197" y="13628"/>
                  </a:cubicBezTo>
                  <a:cubicBezTo>
                    <a:pt x="14437" y="13628"/>
                    <a:pt x="15934" y="13234"/>
                    <a:pt x="17704" y="12145"/>
                  </a:cubicBezTo>
                  <a:cubicBezTo>
                    <a:pt x="17704" y="12145"/>
                    <a:pt x="20161" y="14636"/>
                    <a:pt x="23608" y="14636"/>
                  </a:cubicBezTo>
                  <a:cubicBezTo>
                    <a:pt x="24994" y="14636"/>
                    <a:pt x="26539" y="14234"/>
                    <a:pt x="28150" y="13105"/>
                  </a:cubicBezTo>
                  <a:cubicBezTo>
                    <a:pt x="28150" y="13105"/>
                    <a:pt x="30087" y="14906"/>
                    <a:pt x="32837" y="14906"/>
                  </a:cubicBezTo>
                  <a:cubicBezTo>
                    <a:pt x="34213" y="14906"/>
                    <a:pt x="35792" y="14456"/>
                    <a:pt x="37433" y="13105"/>
                  </a:cubicBezTo>
                  <a:cubicBezTo>
                    <a:pt x="37433" y="13105"/>
                    <a:pt x="39220" y="14725"/>
                    <a:pt x="41827" y="14725"/>
                  </a:cubicBezTo>
                  <a:cubicBezTo>
                    <a:pt x="43275" y="14725"/>
                    <a:pt x="44976" y="14226"/>
                    <a:pt x="46765" y="12673"/>
                  </a:cubicBezTo>
                  <a:cubicBezTo>
                    <a:pt x="46765" y="12673"/>
                    <a:pt x="48855" y="14175"/>
                    <a:pt x="51687" y="14175"/>
                  </a:cubicBezTo>
                  <a:cubicBezTo>
                    <a:pt x="53345" y="14175"/>
                    <a:pt x="55257" y="13661"/>
                    <a:pt x="57153" y="12030"/>
                  </a:cubicBezTo>
                  <a:cubicBezTo>
                    <a:pt x="57153" y="12030"/>
                    <a:pt x="58966" y="13087"/>
                    <a:pt x="61356" y="13087"/>
                  </a:cubicBezTo>
                  <a:cubicBezTo>
                    <a:pt x="61892" y="13087"/>
                    <a:pt x="62458" y="13034"/>
                    <a:pt x="63038" y="12904"/>
                  </a:cubicBezTo>
                  <a:cubicBezTo>
                    <a:pt x="64478" y="12577"/>
                    <a:pt x="66014" y="11771"/>
                    <a:pt x="67435" y="10120"/>
                  </a:cubicBezTo>
                  <a:cubicBezTo>
                    <a:pt x="67435" y="10120"/>
                    <a:pt x="69228" y="11446"/>
                    <a:pt x="71333" y="11446"/>
                  </a:cubicBezTo>
                  <a:cubicBezTo>
                    <a:pt x="72836" y="11446"/>
                    <a:pt x="74498" y="10769"/>
                    <a:pt x="75778" y="8449"/>
                  </a:cubicBezTo>
                  <a:cubicBezTo>
                    <a:pt x="75778" y="8449"/>
                    <a:pt x="76607" y="8731"/>
                    <a:pt x="77789" y="8731"/>
                  </a:cubicBezTo>
                  <a:cubicBezTo>
                    <a:pt x="79269" y="8731"/>
                    <a:pt x="81300" y="8289"/>
                    <a:pt x="82949" y="6299"/>
                  </a:cubicBezTo>
                  <a:lnTo>
                    <a:pt x="82959" y="6299"/>
                  </a:lnTo>
                  <a:cubicBezTo>
                    <a:pt x="82959" y="6299"/>
                    <a:pt x="81394" y="1710"/>
                    <a:pt x="81039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65"/>
            <p:cNvSpPr/>
            <p:nvPr/>
          </p:nvSpPr>
          <p:spPr>
            <a:xfrm>
              <a:off x="4365850" y="3668250"/>
              <a:ext cx="1573325" cy="322825"/>
            </a:xfrm>
            <a:custGeom>
              <a:avLst/>
              <a:gdLst/>
              <a:ahLst/>
              <a:cxnLst/>
              <a:rect l="l" t="t" r="r" b="b"/>
              <a:pathLst>
                <a:path w="62933" h="12913" extrusionOk="0">
                  <a:moveTo>
                    <a:pt x="1479" y="0"/>
                  </a:moveTo>
                  <a:cubicBezTo>
                    <a:pt x="1478" y="3"/>
                    <a:pt x="1476" y="6"/>
                    <a:pt x="1475" y="10"/>
                  </a:cubicBezTo>
                  <a:lnTo>
                    <a:pt x="1479" y="10"/>
                  </a:lnTo>
                  <a:lnTo>
                    <a:pt x="1479" y="0"/>
                  </a:lnTo>
                  <a:close/>
                  <a:moveTo>
                    <a:pt x="1441" y="10"/>
                  </a:moveTo>
                  <a:cubicBezTo>
                    <a:pt x="1441" y="10"/>
                    <a:pt x="1" y="4810"/>
                    <a:pt x="1" y="6202"/>
                  </a:cubicBezTo>
                  <a:lnTo>
                    <a:pt x="1" y="6336"/>
                  </a:lnTo>
                  <a:cubicBezTo>
                    <a:pt x="1" y="6336"/>
                    <a:pt x="1066" y="9562"/>
                    <a:pt x="5089" y="9562"/>
                  </a:cubicBezTo>
                  <a:cubicBezTo>
                    <a:pt x="6020" y="9562"/>
                    <a:pt x="7105" y="9389"/>
                    <a:pt x="8382" y="8967"/>
                  </a:cubicBezTo>
                  <a:cubicBezTo>
                    <a:pt x="8382" y="8967"/>
                    <a:pt x="9861" y="11636"/>
                    <a:pt x="13096" y="11636"/>
                  </a:cubicBezTo>
                  <a:cubicBezTo>
                    <a:pt x="14334" y="11636"/>
                    <a:pt x="15832" y="11242"/>
                    <a:pt x="17599" y="10157"/>
                  </a:cubicBezTo>
                  <a:cubicBezTo>
                    <a:pt x="17599" y="10157"/>
                    <a:pt x="20056" y="12644"/>
                    <a:pt x="23503" y="12644"/>
                  </a:cubicBezTo>
                  <a:cubicBezTo>
                    <a:pt x="24885" y="12644"/>
                    <a:pt x="26431" y="12241"/>
                    <a:pt x="28044" y="11117"/>
                  </a:cubicBezTo>
                  <a:cubicBezTo>
                    <a:pt x="28044" y="11117"/>
                    <a:pt x="29983" y="12913"/>
                    <a:pt x="32739" y="12913"/>
                  </a:cubicBezTo>
                  <a:cubicBezTo>
                    <a:pt x="34111" y="12913"/>
                    <a:pt x="35696" y="12461"/>
                    <a:pt x="37328" y="11117"/>
                  </a:cubicBezTo>
                  <a:cubicBezTo>
                    <a:pt x="37328" y="11117"/>
                    <a:pt x="39123" y="12740"/>
                    <a:pt x="41734" y="12740"/>
                  </a:cubicBezTo>
                  <a:cubicBezTo>
                    <a:pt x="43174" y="12740"/>
                    <a:pt x="44883" y="12241"/>
                    <a:pt x="46669" y="10685"/>
                  </a:cubicBezTo>
                  <a:cubicBezTo>
                    <a:pt x="46669" y="10685"/>
                    <a:pt x="48752" y="12183"/>
                    <a:pt x="51584" y="12183"/>
                  </a:cubicBezTo>
                  <a:cubicBezTo>
                    <a:pt x="53245" y="12183"/>
                    <a:pt x="55156" y="11674"/>
                    <a:pt x="57057" y="10042"/>
                  </a:cubicBezTo>
                  <a:cubicBezTo>
                    <a:pt x="58353" y="10724"/>
                    <a:pt x="59793" y="11079"/>
                    <a:pt x="61252" y="11098"/>
                  </a:cubicBezTo>
                  <a:cubicBezTo>
                    <a:pt x="61819" y="11098"/>
                    <a:pt x="62385" y="11031"/>
                    <a:pt x="62932" y="10906"/>
                  </a:cubicBezTo>
                  <a:cubicBezTo>
                    <a:pt x="61444" y="10820"/>
                    <a:pt x="59994" y="10378"/>
                    <a:pt x="58708" y="9649"/>
                  </a:cubicBezTo>
                  <a:cubicBezTo>
                    <a:pt x="58132" y="9313"/>
                    <a:pt x="57546" y="8919"/>
                    <a:pt x="56894" y="8919"/>
                  </a:cubicBezTo>
                  <a:lnTo>
                    <a:pt x="56846" y="8919"/>
                  </a:lnTo>
                  <a:cubicBezTo>
                    <a:pt x="56279" y="8928"/>
                    <a:pt x="55770" y="9245"/>
                    <a:pt x="55252" y="9505"/>
                  </a:cubicBezTo>
                  <a:cubicBezTo>
                    <a:pt x="54167" y="10038"/>
                    <a:pt x="52992" y="10302"/>
                    <a:pt x="51818" y="10302"/>
                  </a:cubicBezTo>
                  <a:cubicBezTo>
                    <a:pt x="50562" y="10302"/>
                    <a:pt x="49308" y="9999"/>
                    <a:pt x="48167" y="9399"/>
                  </a:cubicBezTo>
                  <a:cubicBezTo>
                    <a:pt x="47715" y="9159"/>
                    <a:pt x="47293" y="8861"/>
                    <a:pt x="46803" y="8727"/>
                  </a:cubicBezTo>
                  <a:cubicBezTo>
                    <a:pt x="46515" y="8640"/>
                    <a:pt x="46227" y="8602"/>
                    <a:pt x="45930" y="8602"/>
                  </a:cubicBezTo>
                  <a:cubicBezTo>
                    <a:pt x="45546" y="8612"/>
                    <a:pt x="45162" y="8640"/>
                    <a:pt x="44778" y="8708"/>
                  </a:cubicBezTo>
                  <a:cubicBezTo>
                    <a:pt x="44394" y="8756"/>
                    <a:pt x="44000" y="8794"/>
                    <a:pt x="43616" y="8804"/>
                  </a:cubicBezTo>
                  <a:cubicBezTo>
                    <a:pt x="43501" y="8804"/>
                    <a:pt x="43386" y="8804"/>
                    <a:pt x="43280" y="8784"/>
                  </a:cubicBezTo>
                  <a:cubicBezTo>
                    <a:pt x="41734" y="8650"/>
                    <a:pt x="40534" y="7460"/>
                    <a:pt x="39229" y="6692"/>
                  </a:cubicBezTo>
                  <a:cubicBezTo>
                    <a:pt x="38009" y="6711"/>
                    <a:pt x="36790" y="6720"/>
                    <a:pt x="35600" y="6720"/>
                  </a:cubicBezTo>
                  <a:cubicBezTo>
                    <a:pt x="16312" y="6720"/>
                    <a:pt x="1431" y="4167"/>
                    <a:pt x="1335" y="634"/>
                  </a:cubicBezTo>
                  <a:lnTo>
                    <a:pt x="1335" y="605"/>
                  </a:lnTo>
                  <a:cubicBezTo>
                    <a:pt x="1335" y="397"/>
                    <a:pt x="1382" y="199"/>
                    <a:pt x="1475" y="10"/>
                  </a:cubicBezTo>
                  <a:close/>
                </a:path>
              </a:pathLst>
            </a:custGeom>
            <a:solidFill>
              <a:srgbClr val="71A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65"/>
            <p:cNvSpPr/>
            <p:nvPr/>
          </p:nvSpPr>
          <p:spPr>
            <a:xfrm>
              <a:off x="4397050" y="3481600"/>
              <a:ext cx="1995275" cy="354825"/>
            </a:xfrm>
            <a:custGeom>
              <a:avLst/>
              <a:gdLst/>
              <a:ahLst/>
              <a:cxnLst/>
              <a:rect l="l" t="t" r="r" b="b"/>
              <a:pathLst>
                <a:path w="79811" h="14193" extrusionOk="0">
                  <a:moveTo>
                    <a:pt x="45437" y="1"/>
                  </a:moveTo>
                  <a:cubicBezTo>
                    <a:pt x="43569" y="1"/>
                    <a:pt x="41660" y="24"/>
                    <a:pt x="39718" y="74"/>
                  </a:cubicBezTo>
                  <a:cubicBezTo>
                    <a:pt x="39248" y="83"/>
                    <a:pt x="38777" y="102"/>
                    <a:pt x="38307" y="112"/>
                  </a:cubicBezTo>
                  <a:lnTo>
                    <a:pt x="38259" y="112"/>
                  </a:lnTo>
                  <a:cubicBezTo>
                    <a:pt x="16955" y="794"/>
                    <a:pt x="1" y="4317"/>
                    <a:pt x="97" y="8109"/>
                  </a:cubicBezTo>
                  <a:cubicBezTo>
                    <a:pt x="176" y="11646"/>
                    <a:pt x="15074" y="14192"/>
                    <a:pt x="34366" y="14192"/>
                  </a:cubicBezTo>
                  <a:cubicBezTo>
                    <a:pt x="36234" y="14192"/>
                    <a:pt x="38143" y="14168"/>
                    <a:pt x="40083" y="14119"/>
                  </a:cubicBezTo>
                  <a:cubicBezTo>
                    <a:pt x="40630" y="14100"/>
                    <a:pt x="41178" y="14090"/>
                    <a:pt x="41725" y="14071"/>
                  </a:cubicBezTo>
                  <a:cubicBezTo>
                    <a:pt x="62952" y="13370"/>
                    <a:pt x="79810" y="9866"/>
                    <a:pt x="79714" y="6084"/>
                  </a:cubicBezTo>
                  <a:cubicBezTo>
                    <a:pt x="79627" y="2547"/>
                    <a:pt x="64735" y="1"/>
                    <a:pt x="45437" y="1"/>
                  </a:cubicBezTo>
                  <a:close/>
                </a:path>
              </a:pathLst>
            </a:custGeom>
            <a:solidFill>
              <a:srgbClr val="B0D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65"/>
            <p:cNvSpPr/>
            <p:nvPr/>
          </p:nvSpPr>
          <p:spPr>
            <a:xfrm>
              <a:off x="4399450" y="3484400"/>
              <a:ext cx="1040725" cy="352100"/>
            </a:xfrm>
            <a:custGeom>
              <a:avLst/>
              <a:gdLst/>
              <a:ahLst/>
              <a:cxnLst/>
              <a:rect l="l" t="t" r="r" b="b"/>
              <a:pathLst>
                <a:path w="41629" h="14084" extrusionOk="0">
                  <a:moveTo>
                    <a:pt x="38163" y="0"/>
                  </a:moveTo>
                  <a:cubicBezTo>
                    <a:pt x="25615" y="403"/>
                    <a:pt x="14574" y="1786"/>
                    <a:pt x="7633" y="3629"/>
                  </a:cubicBezTo>
                  <a:cubicBezTo>
                    <a:pt x="7912" y="3917"/>
                    <a:pt x="8219" y="4176"/>
                    <a:pt x="8555" y="4397"/>
                  </a:cubicBezTo>
                  <a:cubicBezTo>
                    <a:pt x="8958" y="4656"/>
                    <a:pt x="9333" y="4887"/>
                    <a:pt x="9678" y="5088"/>
                  </a:cubicBezTo>
                  <a:cubicBezTo>
                    <a:pt x="10283" y="5444"/>
                    <a:pt x="10907" y="5751"/>
                    <a:pt x="11560" y="6020"/>
                  </a:cubicBezTo>
                  <a:cubicBezTo>
                    <a:pt x="12222" y="6298"/>
                    <a:pt x="12904" y="6509"/>
                    <a:pt x="13605" y="6653"/>
                  </a:cubicBezTo>
                  <a:cubicBezTo>
                    <a:pt x="14181" y="6768"/>
                    <a:pt x="14517" y="6807"/>
                    <a:pt x="14690" y="6989"/>
                  </a:cubicBezTo>
                  <a:cubicBezTo>
                    <a:pt x="14699" y="7008"/>
                    <a:pt x="14709" y="7028"/>
                    <a:pt x="14728" y="7037"/>
                  </a:cubicBezTo>
                  <a:cubicBezTo>
                    <a:pt x="14834" y="6826"/>
                    <a:pt x="14987" y="6634"/>
                    <a:pt x="15189" y="6500"/>
                  </a:cubicBezTo>
                  <a:cubicBezTo>
                    <a:pt x="15458" y="6106"/>
                    <a:pt x="16063" y="5770"/>
                    <a:pt x="16869" y="5511"/>
                  </a:cubicBezTo>
                  <a:cubicBezTo>
                    <a:pt x="16696" y="5002"/>
                    <a:pt x="16610" y="4483"/>
                    <a:pt x="16610" y="3946"/>
                  </a:cubicBezTo>
                  <a:cubicBezTo>
                    <a:pt x="16600" y="3725"/>
                    <a:pt x="16619" y="3504"/>
                    <a:pt x="16658" y="3293"/>
                  </a:cubicBezTo>
                  <a:cubicBezTo>
                    <a:pt x="16658" y="3034"/>
                    <a:pt x="17608" y="2755"/>
                    <a:pt x="18962" y="2602"/>
                  </a:cubicBezTo>
                  <a:cubicBezTo>
                    <a:pt x="19384" y="2554"/>
                    <a:pt x="19845" y="2515"/>
                    <a:pt x="20325" y="2487"/>
                  </a:cubicBezTo>
                  <a:cubicBezTo>
                    <a:pt x="20671" y="2477"/>
                    <a:pt x="21007" y="2467"/>
                    <a:pt x="21324" y="2467"/>
                  </a:cubicBezTo>
                  <a:cubicBezTo>
                    <a:pt x="22553" y="2467"/>
                    <a:pt x="23522" y="2583"/>
                    <a:pt x="23897" y="2765"/>
                  </a:cubicBezTo>
                  <a:cubicBezTo>
                    <a:pt x="29494" y="835"/>
                    <a:pt x="37443" y="77"/>
                    <a:pt x="38153" y="10"/>
                  </a:cubicBezTo>
                  <a:lnTo>
                    <a:pt x="38163" y="0"/>
                  </a:lnTo>
                  <a:close/>
                  <a:moveTo>
                    <a:pt x="1422" y="6048"/>
                  </a:moveTo>
                  <a:lnTo>
                    <a:pt x="1422" y="6058"/>
                  </a:lnTo>
                  <a:cubicBezTo>
                    <a:pt x="491" y="6682"/>
                    <a:pt x="1" y="7316"/>
                    <a:pt x="1" y="7959"/>
                  </a:cubicBezTo>
                  <a:lnTo>
                    <a:pt x="1" y="7997"/>
                  </a:lnTo>
                  <a:cubicBezTo>
                    <a:pt x="87" y="11530"/>
                    <a:pt x="14968" y="14084"/>
                    <a:pt x="34256" y="14084"/>
                  </a:cubicBezTo>
                  <a:cubicBezTo>
                    <a:pt x="36128" y="14084"/>
                    <a:pt x="38048" y="14055"/>
                    <a:pt x="39987" y="14007"/>
                  </a:cubicBezTo>
                  <a:cubicBezTo>
                    <a:pt x="40534" y="13988"/>
                    <a:pt x="41091" y="13978"/>
                    <a:pt x="41629" y="13959"/>
                  </a:cubicBezTo>
                  <a:lnTo>
                    <a:pt x="40621" y="13959"/>
                  </a:lnTo>
                  <a:cubicBezTo>
                    <a:pt x="28534" y="13959"/>
                    <a:pt x="21544" y="12385"/>
                    <a:pt x="19173" y="9850"/>
                  </a:cubicBezTo>
                  <a:cubicBezTo>
                    <a:pt x="18310" y="10119"/>
                    <a:pt x="17420" y="10254"/>
                    <a:pt x="16529" y="10254"/>
                  </a:cubicBezTo>
                  <a:cubicBezTo>
                    <a:pt x="16498" y="10254"/>
                    <a:pt x="16468" y="10254"/>
                    <a:pt x="16437" y="10253"/>
                  </a:cubicBezTo>
                  <a:cubicBezTo>
                    <a:pt x="16197" y="10253"/>
                    <a:pt x="15938" y="10244"/>
                    <a:pt x="15679" y="10225"/>
                  </a:cubicBezTo>
                  <a:cubicBezTo>
                    <a:pt x="15659" y="10263"/>
                    <a:pt x="15631" y="10311"/>
                    <a:pt x="15602" y="10349"/>
                  </a:cubicBezTo>
                  <a:cubicBezTo>
                    <a:pt x="15410" y="10628"/>
                    <a:pt x="15045" y="10705"/>
                    <a:pt x="14709" y="10705"/>
                  </a:cubicBezTo>
                  <a:cubicBezTo>
                    <a:pt x="14546" y="10705"/>
                    <a:pt x="14382" y="10685"/>
                    <a:pt x="14219" y="10657"/>
                  </a:cubicBezTo>
                  <a:cubicBezTo>
                    <a:pt x="13902" y="10858"/>
                    <a:pt x="13346" y="11060"/>
                    <a:pt x="12626" y="11185"/>
                  </a:cubicBezTo>
                  <a:cubicBezTo>
                    <a:pt x="12050" y="11290"/>
                    <a:pt x="11474" y="11338"/>
                    <a:pt x="10888" y="11338"/>
                  </a:cubicBezTo>
                  <a:cubicBezTo>
                    <a:pt x="9179" y="11338"/>
                    <a:pt x="7489" y="10945"/>
                    <a:pt x="5953" y="10177"/>
                  </a:cubicBezTo>
                  <a:cubicBezTo>
                    <a:pt x="4820" y="9610"/>
                    <a:pt x="3784" y="8861"/>
                    <a:pt x="2900" y="7959"/>
                  </a:cubicBezTo>
                  <a:cubicBezTo>
                    <a:pt x="2843" y="7901"/>
                    <a:pt x="2795" y="7853"/>
                    <a:pt x="2747" y="7796"/>
                  </a:cubicBezTo>
                  <a:cubicBezTo>
                    <a:pt x="2238" y="7268"/>
                    <a:pt x="1796" y="6682"/>
                    <a:pt x="1422" y="6048"/>
                  </a:cubicBezTo>
                  <a:close/>
                </a:path>
              </a:pathLst>
            </a:custGeom>
            <a:solidFill>
              <a:srgbClr val="96BB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65"/>
            <p:cNvSpPr/>
            <p:nvPr/>
          </p:nvSpPr>
          <p:spPr>
            <a:xfrm>
              <a:off x="4907800" y="3680000"/>
              <a:ext cx="126525" cy="36750"/>
            </a:xfrm>
            <a:custGeom>
              <a:avLst/>
              <a:gdLst/>
              <a:ahLst/>
              <a:cxnLst/>
              <a:rect l="l" t="t" r="r" b="b"/>
              <a:pathLst>
                <a:path w="5061" h="1470" extrusionOk="0">
                  <a:moveTo>
                    <a:pt x="5060" y="0"/>
                  </a:moveTo>
                  <a:cubicBezTo>
                    <a:pt x="4225" y="624"/>
                    <a:pt x="2497" y="1076"/>
                    <a:pt x="462" y="1114"/>
                  </a:cubicBezTo>
                  <a:cubicBezTo>
                    <a:pt x="318" y="1249"/>
                    <a:pt x="164" y="1364"/>
                    <a:pt x="1" y="1469"/>
                  </a:cubicBezTo>
                  <a:cubicBezTo>
                    <a:pt x="2449" y="1441"/>
                    <a:pt x="4484" y="816"/>
                    <a:pt x="5060" y="0"/>
                  </a:cubicBezTo>
                  <a:close/>
                </a:path>
              </a:pathLst>
            </a:custGeom>
            <a:solidFill>
              <a:srgbClr val="96BB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65"/>
            <p:cNvSpPr/>
            <p:nvPr/>
          </p:nvSpPr>
          <p:spPr>
            <a:xfrm>
              <a:off x="4767650" y="3646875"/>
              <a:ext cx="11525" cy="22100"/>
            </a:xfrm>
            <a:custGeom>
              <a:avLst/>
              <a:gdLst/>
              <a:ahLst/>
              <a:cxnLst/>
              <a:rect l="l" t="t" r="r" b="b"/>
              <a:pathLst>
                <a:path w="461" h="884" extrusionOk="0">
                  <a:moveTo>
                    <a:pt x="461" y="1"/>
                  </a:moveTo>
                  <a:lnTo>
                    <a:pt x="461" y="1"/>
                  </a:lnTo>
                  <a:cubicBezTo>
                    <a:pt x="259" y="135"/>
                    <a:pt x="106" y="327"/>
                    <a:pt x="0" y="538"/>
                  </a:cubicBezTo>
                  <a:cubicBezTo>
                    <a:pt x="67" y="644"/>
                    <a:pt x="125" y="749"/>
                    <a:pt x="154" y="874"/>
                  </a:cubicBezTo>
                  <a:cubicBezTo>
                    <a:pt x="231" y="874"/>
                    <a:pt x="317" y="884"/>
                    <a:pt x="413" y="884"/>
                  </a:cubicBezTo>
                  <a:cubicBezTo>
                    <a:pt x="336" y="769"/>
                    <a:pt x="298" y="625"/>
                    <a:pt x="298" y="481"/>
                  </a:cubicBezTo>
                  <a:cubicBezTo>
                    <a:pt x="298" y="308"/>
                    <a:pt x="355" y="145"/>
                    <a:pt x="461" y="1"/>
                  </a:cubicBezTo>
                  <a:close/>
                </a:path>
              </a:pathLst>
            </a:custGeom>
            <a:solidFill>
              <a:srgbClr val="80A1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65"/>
            <p:cNvSpPr/>
            <p:nvPr/>
          </p:nvSpPr>
          <p:spPr>
            <a:xfrm>
              <a:off x="4775075" y="3609925"/>
              <a:ext cx="272450" cy="97950"/>
            </a:xfrm>
            <a:custGeom>
              <a:avLst/>
              <a:gdLst/>
              <a:ahLst/>
              <a:cxnLst/>
              <a:rect l="l" t="t" r="r" b="b"/>
              <a:pathLst>
                <a:path w="10898" h="3918" extrusionOk="0">
                  <a:moveTo>
                    <a:pt x="5444" y="0"/>
                  </a:moveTo>
                  <a:cubicBezTo>
                    <a:pt x="2439" y="0"/>
                    <a:pt x="1" y="874"/>
                    <a:pt x="1" y="1959"/>
                  </a:cubicBezTo>
                  <a:cubicBezTo>
                    <a:pt x="1" y="3043"/>
                    <a:pt x="2439" y="3917"/>
                    <a:pt x="5444" y="3917"/>
                  </a:cubicBezTo>
                  <a:cubicBezTo>
                    <a:pt x="8459" y="3917"/>
                    <a:pt x="10897" y="3043"/>
                    <a:pt x="10897" y="1959"/>
                  </a:cubicBezTo>
                  <a:cubicBezTo>
                    <a:pt x="10897" y="874"/>
                    <a:pt x="8459" y="0"/>
                    <a:pt x="5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65"/>
            <p:cNvSpPr/>
            <p:nvPr/>
          </p:nvSpPr>
          <p:spPr>
            <a:xfrm>
              <a:off x="4815650" y="3638725"/>
              <a:ext cx="191075" cy="55950"/>
            </a:xfrm>
            <a:custGeom>
              <a:avLst/>
              <a:gdLst/>
              <a:ahLst/>
              <a:cxnLst/>
              <a:rect l="l" t="t" r="r" b="b"/>
              <a:pathLst>
                <a:path w="7643" h="2238" extrusionOk="0">
                  <a:moveTo>
                    <a:pt x="557" y="39"/>
                  </a:moveTo>
                  <a:cubicBezTo>
                    <a:pt x="202" y="259"/>
                    <a:pt x="0" y="519"/>
                    <a:pt x="0" y="807"/>
                  </a:cubicBezTo>
                  <a:cubicBezTo>
                    <a:pt x="0" y="931"/>
                    <a:pt x="39" y="1056"/>
                    <a:pt x="106" y="1162"/>
                  </a:cubicBezTo>
                  <a:cubicBezTo>
                    <a:pt x="183" y="1104"/>
                    <a:pt x="250" y="1047"/>
                    <a:pt x="317" y="989"/>
                  </a:cubicBezTo>
                  <a:cubicBezTo>
                    <a:pt x="288" y="931"/>
                    <a:pt x="269" y="874"/>
                    <a:pt x="269" y="807"/>
                  </a:cubicBezTo>
                  <a:cubicBezTo>
                    <a:pt x="269" y="624"/>
                    <a:pt x="423" y="432"/>
                    <a:pt x="691" y="259"/>
                  </a:cubicBezTo>
                  <a:cubicBezTo>
                    <a:pt x="643" y="192"/>
                    <a:pt x="595" y="115"/>
                    <a:pt x="557" y="39"/>
                  </a:cubicBezTo>
                  <a:close/>
                  <a:moveTo>
                    <a:pt x="1200" y="1594"/>
                  </a:moveTo>
                  <a:cubicBezTo>
                    <a:pt x="1047" y="1805"/>
                    <a:pt x="1143" y="1891"/>
                    <a:pt x="1373" y="1891"/>
                  </a:cubicBezTo>
                  <a:cubicBezTo>
                    <a:pt x="1555" y="1882"/>
                    <a:pt x="1738" y="1853"/>
                    <a:pt x="1911" y="1805"/>
                  </a:cubicBezTo>
                  <a:cubicBezTo>
                    <a:pt x="1671" y="1747"/>
                    <a:pt x="1431" y="1680"/>
                    <a:pt x="1200" y="1594"/>
                  </a:cubicBezTo>
                  <a:close/>
                  <a:moveTo>
                    <a:pt x="7047" y="0"/>
                  </a:moveTo>
                  <a:lnTo>
                    <a:pt x="7047" y="10"/>
                  </a:lnTo>
                  <a:cubicBezTo>
                    <a:pt x="6999" y="87"/>
                    <a:pt x="6951" y="163"/>
                    <a:pt x="6903" y="231"/>
                  </a:cubicBezTo>
                  <a:cubicBezTo>
                    <a:pt x="7210" y="413"/>
                    <a:pt x="7383" y="615"/>
                    <a:pt x="7383" y="807"/>
                  </a:cubicBezTo>
                  <a:cubicBezTo>
                    <a:pt x="7383" y="1296"/>
                    <a:pt x="6279" y="1834"/>
                    <a:pt x="4618" y="1968"/>
                  </a:cubicBezTo>
                  <a:cubicBezTo>
                    <a:pt x="4608" y="2064"/>
                    <a:pt x="4580" y="2151"/>
                    <a:pt x="4541" y="2237"/>
                  </a:cubicBezTo>
                  <a:cubicBezTo>
                    <a:pt x="6327" y="2122"/>
                    <a:pt x="7642" y="1527"/>
                    <a:pt x="7642" y="797"/>
                  </a:cubicBezTo>
                  <a:cubicBezTo>
                    <a:pt x="7642" y="509"/>
                    <a:pt x="7421" y="231"/>
                    <a:pt x="7047" y="0"/>
                  </a:cubicBezTo>
                  <a:close/>
                </a:path>
              </a:pathLst>
            </a:custGeom>
            <a:solidFill>
              <a:srgbClr val="A3D5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65"/>
            <p:cNvSpPr/>
            <p:nvPr/>
          </p:nvSpPr>
          <p:spPr>
            <a:xfrm>
              <a:off x="5923550" y="3609200"/>
              <a:ext cx="268100" cy="70100"/>
            </a:xfrm>
            <a:custGeom>
              <a:avLst/>
              <a:gdLst/>
              <a:ahLst/>
              <a:cxnLst/>
              <a:rect l="l" t="t" r="r" b="b"/>
              <a:pathLst>
                <a:path w="10724" h="2804" extrusionOk="0">
                  <a:moveTo>
                    <a:pt x="10196" y="0"/>
                  </a:moveTo>
                  <a:lnTo>
                    <a:pt x="10196" y="10"/>
                  </a:lnTo>
                  <a:cubicBezTo>
                    <a:pt x="10302" y="144"/>
                    <a:pt x="10359" y="308"/>
                    <a:pt x="10359" y="490"/>
                  </a:cubicBezTo>
                  <a:cubicBezTo>
                    <a:pt x="10359" y="1565"/>
                    <a:pt x="7921" y="2448"/>
                    <a:pt x="4916" y="2448"/>
                  </a:cubicBezTo>
                  <a:cubicBezTo>
                    <a:pt x="2746" y="2448"/>
                    <a:pt x="864" y="1988"/>
                    <a:pt x="0" y="1325"/>
                  </a:cubicBezTo>
                  <a:lnTo>
                    <a:pt x="0" y="1325"/>
                  </a:lnTo>
                  <a:cubicBezTo>
                    <a:pt x="595" y="2180"/>
                    <a:pt x="2727" y="2804"/>
                    <a:pt x="5281" y="2804"/>
                  </a:cubicBezTo>
                  <a:cubicBezTo>
                    <a:pt x="8285" y="2804"/>
                    <a:pt x="10724" y="1930"/>
                    <a:pt x="10724" y="845"/>
                  </a:cubicBezTo>
                  <a:cubicBezTo>
                    <a:pt x="10724" y="548"/>
                    <a:pt x="10532" y="260"/>
                    <a:pt x="10196" y="0"/>
                  </a:cubicBezTo>
                  <a:close/>
                </a:path>
              </a:pathLst>
            </a:custGeom>
            <a:solidFill>
              <a:srgbClr val="8B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65"/>
            <p:cNvSpPr/>
            <p:nvPr/>
          </p:nvSpPr>
          <p:spPr>
            <a:xfrm>
              <a:off x="5910100" y="3572225"/>
              <a:ext cx="272450" cy="98200"/>
            </a:xfrm>
            <a:custGeom>
              <a:avLst/>
              <a:gdLst/>
              <a:ahLst/>
              <a:cxnLst/>
              <a:rect l="l" t="t" r="r" b="b"/>
              <a:pathLst>
                <a:path w="10898" h="3928" extrusionOk="0">
                  <a:moveTo>
                    <a:pt x="5454" y="1"/>
                  </a:moveTo>
                  <a:cubicBezTo>
                    <a:pt x="2439" y="1"/>
                    <a:pt x="1" y="884"/>
                    <a:pt x="1" y="1969"/>
                  </a:cubicBezTo>
                  <a:cubicBezTo>
                    <a:pt x="1" y="3044"/>
                    <a:pt x="2439" y="3927"/>
                    <a:pt x="5444" y="3927"/>
                  </a:cubicBezTo>
                  <a:cubicBezTo>
                    <a:pt x="8459" y="3927"/>
                    <a:pt x="10897" y="3044"/>
                    <a:pt x="10897" y="1969"/>
                  </a:cubicBezTo>
                  <a:cubicBezTo>
                    <a:pt x="10897" y="884"/>
                    <a:pt x="8459" y="1"/>
                    <a:pt x="54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65"/>
            <p:cNvSpPr/>
            <p:nvPr/>
          </p:nvSpPr>
          <p:spPr>
            <a:xfrm>
              <a:off x="5950900" y="3584725"/>
              <a:ext cx="191075" cy="73225"/>
            </a:xfrm>
            <a:custGeom>
              <a:avLst/>
              <a:gdLst/>
              <a:ahLst/>
              <a:cxnLst/>
              <a:rect l="l" t="t" r="r" b="b"/>
              <a:pathLst>
                <a:path w="7643" h="2929" extrusionOk="0">
                  <a:moveTo>
                    <a:pt x="3822" y="259"/>
                  </a:moveTo>
                  <a:cubicBezTo>
                    <a:pt x="5915" y="259"/>
                    <a:pt x="7374" y="893"/>
                    <a:pt x="7374" y="1459"/>
                  </a:cubicBezTo>
                  <a:cubicBezTo>
                    <a:pt x="7374" y="2035"/>
                    <a:pt x="5915" y="2659"/>
                    <a:pt x="3822" y="2659"/>
                  </a:cubicBezTo>
                  <a:cubicBezTo>
                    <a:pt x="1729" y="2659"/>
                    <a:pt x="269" y="2026"/>
                    <a:pt x="269" y="1459"/>
                  </a:cubicBezTo>
                  <a:cubicBezTo>
                    <a:pt x="269" y="893"/>
                    <a:pt x="1729" y="259"/>
                    <a:pt x="3822" y="259"/>
                  </a:cubicBezTo>
                  <a:close/>
                  <a:moveTo>
                    <a:pt x="3822" y="0"/>
                  </a:moveTo>
                  <a:cubicBezTo>
                    <a:pt x="1681" y="0"/>
                    <a:pt x="1" y="643"/>
                    <a:pt x="1" y="1459"/>
                  </a:cubicBezTo>
                  <a:cubicBezTo>
                    <a:pt x="1" y="2285"/>
                    <a:pt x="1681" y="2928"/>
                    <a:pt x="3822" y="2928"/>
                  </a:cubicBezTo>
                  <a:cubicBezTo>
                    <a:pt x="5963" y="2928"/>
                    <a:pt x="7643" y="2285"/>
                    <a:pt x="7643" y="1459"/>
                  </a:cubicBezTo>
                  <a:cubicBezTo>
                    <a:pt x="7643" y="643"/>
                    <a:pt x="5963" y="0"/>
                    <a:pt x="3822" y="0"/>
                  </a:cubicBezTo>
                  <a:close/>
                </a:path>
              </a:pathLst>
            </a:custGeom>
            <a:solidFill>
              <a:srgbClr val="A3D5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65"/>
            <p:cNvSpPr/>
            <p:nvPr/>
          </p:nvSpPr>
          <p:spPr>
            <a:xfrm>
              <a:off x="5147350" y="3638725"/>
              <a:ext cx="616600" cy="139950"/>
            </a:xfrm>
            <a:custGeom>
              <a:avLst/>
              <a:gdLst/>
              <a:ahLst/>
              <a:cxnLst/>
              <a:rect l="l" t="t" r="r" b="b"/>
              <a:pathLst>
                <a:path w="24664" h="5598" extrusionOk="0">
                  <a:moveTo>
                    <a:pt x="423" y="0"/>
                  </a:moveTo>
                  <a:cubicBezTo>
                    <a:pt x="154" y="327"/>
                    <a:pt x="10" y="730"/>
                    <a:pt x="0" y="1152"/>
                  </a:cubicBezTo>
                  <a:cubicBezTo>
                    <a:pt x="0" y="3610"/>
                    <a:pt x="5530" y="5597"/>
                    <a:pt x="12366" y="5597"/>
                  </a:cubicBezTo>
                  <a:cubicBezTo>
                    <a:pt x="18788" y="5597"/>
                    <a:pt x="24059" y="3840"/>
                    <a:pt x="24664" y="1584"/>
                  </a:cubicBezTo>
                  <a:lnTo>
                    <a:pt x="24664" y="1584"/>
                  </a:lnTo>
                  <a:cubicBezTo>
                    <a:pt x="23262" y="3485"/>
                    <a:pt x="18443" y="4887"/>
                    <a:pt x="12721" y="4887"/>
                  </a:cubicBezTo>
                  <a:cubicBezTo>
                    <a:pt x="5895" y="4887"/>
                    <a:pt x="365" y="2890"/>
                    <a:pt x="365" y="432"/>
                  </a:cubicBezTo>
                  <a:cubicBezTo>
                    <a:pt x="365" y="288"/>
                    <a:pt x="384" y="144"/>
                    <a:pt x="423" y="0"/>
                  </a:cubicBezTo>
                  <a:close/>
                </a:path>
              </a:pathLst>
            </a:custGeom>
            <a:solidFill>
              <a:srgbClr val="8B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65"/>
            <p:cNvSpPr/>
            <p:nvPr/>
          </p:nvSpPr>
          <p:spPr>
            <a:xfrm>
              <a:off x="5156225" y="3538400"/>
              <a:ext cx="618050" cy="222500"/>
            </a:xfrm>
            <a:custGeom>
              <a:avLst/>
              <a:gdLst/>
              <a:ahLst/>
              <a:cxnLst/>
              <a:rect l="l" t="t" r="r" b="b"/>
              <a:pathLst>
                <a:path w="24722" h="8900" extrusionOk="0">
                  <a:moveTo>
                    <a:pt x="12366" y="0"/>
                  </a:moveTo>
                  <a:cubicBezTo>
                    <a:pt x="5540" y="0"/>
                    <a:pt x="0" y="1987"/>
                    <a:pt x="0" y="4445"/>
                  </a:cubicBezTo>
                  <a:cubicBezTo>
                    <a:pt x="0" y="6903"/>
                    <a:pt x="5540" y="8900"/>
                    <a:pt x="12366" y="8900"/>
                  </a:cubicBezTo>
                  <a:cubicBezTo>
                    <a:pt x="19192" y="8900"/>
                    <a:pt x="24722" y="6903"/>
                    <a:pt x="24722" y="4445"/>
                  </a:cubicBezTo>
                  <a:cubicBezTo>
                    <a:pt x="24722" y="1987"/>
                    <a:pt x="19192" y="0"/>
                    <a:pt x="123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65"/>
            <p:cNvSpPr/>
            <p:nvPr/>
          </p:nvSpPr>
          <p:spPr>
            <a:xfrm>
              <a:off x="5251500" y="3569600"/>
              <a:ext cx="427725" cy="159625"/>
            </a:xfrm>
            <a:custGeom>
              <a:avLst/>
              <a:gdLst/>
              <a:ahLst/>
              <a:cxnLst/>
              <a:rect l="l" t="t" r="r" b="b"/>
              <a:pathLst>
                <a:path w="17109" h="6385" extrusionOk="0">
                  <a:moveTo>
                    <a:pt x="8555" y="355"/>
                  </a:moveTo>
                  <a:cubicBezTo>
                    <a:pt x="13000" y="355"/>
                    <a:pt x="16744" y="1661"/>
                    <a:pt x="16744" y="3197"/>
                  </a:cubicBezTo>
                  <a:cubicBezTo>
                    <a:pt x="16744" y="4733"/>
                    <a:pt x="13000" y="6029"/>
                    <a:pt x="8555" y="6029"/>
                  </a:cubicBezTo>
                  <a:cubicBezTo>
                    <a:pt x="4110" y="6029"/>
                    <a:pt x="356" y="4733"/>
                    <a:pt x="356" y="3197"/>
                  </a:cubicBezTo>
                  <a:cubicBezTo>
                    <a:pt x="356" y="1661"/>
                    <a:pt x="4110" y="355"/>
                    <a:pt x="8555" y="355"/>
                  </a:cubicBezTo>
                  <a:close/>
                  <a:moveTo>
                    <a:pt x="8555" y="0"/>
                  </a:moveTo>
                  <a:cubicBezTo>
                    <a:pt x="3755" y="0"/>
                    <a:pt x="1" y="1402"/>
                    <a:pt x="1" y="3197"/>
                  </a:cubicBezTo>
                  <a:cubicBezTo>
                    <a:pt x="1" y="4983"/>
                    <a:pt x="3755" y="6385"/>
                    <a:pt x="8555" y="6385"/>
                  </a:cubicBezTo>
                  <a:cubicBezTo>
                    <a:pt x="13355" y="6385"/>
                    <a:pt x="17109" y="4983"/>
                    <a:pt x="17109" y="3197"/>
                  </a:cubicBezTo>
                  <a:cubicBezTo>
                    <a:pt x="17109" y="1402"/>
                    <a:pt x="13345" y="0"/>
                    <a:pt x="8555" y="0"/>
                  </a:cubicBezTo>
                  <a:close/>
                </a:path>
              </a:pathLst>
            </a:custGeom>
            <a:solidFill>
              <a:srgbClr val="A3D5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65"/>
            <p:cNvSpPr/>
            <p:nvPr/>
          </p:nvSpPr>
          <p:spPr>
            <a:xfrm>
              <a:off x="5225100" y="3577275"/>
              <a:ext cx="180050" cy="65325"/>
            </a:xfrm>
            <a:custGeom>
              <a:avLst/>
              <a:gdLst/>
              <a:ahLst/>
              <a:cxnLst/>
              <a:rect l="l" t="t" r="r" b="b"/>
              <a:pathLst>
                <a:path w="7202" h="2613" extrusionOk="0">
                  <a:moveTo>
                    <a:pt x="3572" y="0"/>
                  </a:moveTo>
                  <a:cubicBezTo>
                    <a:pt x="2775" y="0"/>
                    <a:pt x="1988" y="164"/>
                    <a:pt x="1258" y="480"/>
                  </a:cubicBezTo>
                  <a:cubicBezTo>
                    <a:pt x="1028" y="586"/>
                    <a:pt x="798" y="711"/>
                    <a:pt x="596" y="874"/>
                  </a:cubicBezTo>
                  <a:cubicBezTo>
                    <a:pt x="145" y="1220"/>
                    <a:pt x="1" y="1623"/>
                    <a:pt x="385" y="1997"/>
                  </a:cubicBezTo>
                  <a:lnTo>
                    <a:pt x="404" y="2026"/>
                  </a:lnTo>
                  <a:cubicBezTo>
                    <a:pt x="423" y="2045"/>
                    <a:pt x="442" y="2055"/>
                    <a:pt x="462" y="2065"/>
                  </a:cubicBezTo>
                  <a:cubicBezTo>
                    <a:pt x="721" y="2247"/>
                    <a:pt x="1018" y="2372"/>
                    <a:pt x="1326" y="2429"/>
                  </a:cubicBezTo>
                  <a:cubicBezTo>
                    <a:pt x="1914" y="2554"/>
                    <a:pt x="2519" y="2613"/>
                    <a:pt x="3126" y="2613"/>
                  </a:cubicBezTo>
                  <a:cubicBezTo>
                    <a:pt x="3172" y="2613"/>
                    <a:pt x="3218" y="2612"/>
                    <a:pt x="3265" y="2612"/>
                  </a:cubicBezTo>
                  <a:lnTo>
                    <a:pt x="3294" y="2612"/>
                  </a:lnTo>
                  <a:cubicBezTo>
                    <a:pt x="3620" y="2612"/>
                    <a:pt x="3947" y="2602"/>
                    <a:pt x="4273" y="2583"/>
                  </a:cubicBezTo>
                  <a:cubicBezTo>
                    <a:pt x="4705" y="2554"/>
                    <a:pt x="5137" y="2497"/>
                    <a:pt x="5569" y="2429"/>
                  </a:cubicBezTo>
                  <a:cubicBezTo>
                    <a:pt x="5790" y="2381"/>
                    <a:pt x="5991" y="2343"/>
                    <a:pt x="6174" y="2285"/>
                  </a:cubicBezTo>
                  <a:cubicBezTo>
                    <a:pt x="6529" y="2189"/>
                    <a:pt x="6788" y="2074"/>
                    <a:pt x="6903" y="1940"/>
                  </a:cubicBezTo>
                  <a:cubicBezTo>
                    <a:pt x="7201" y="1613"/>
                    <a:pt x="7153" y="1162"/>
                    <a:pt x="6711" y="797"/>
                  </a:cubicBezTo>
                  <a:cubicBezTo>
                    <a:pt x="6462" y="586"/>
                    <a:pt x="6183" y="432"/>
                    <a:pt x="5876" y="327"/>
                  </a:cubicBezTo>
                  <a:cubicBezTo>
                    <a:pt x="5511" y="202"/>
                    <a:pt x="5137" y="125"/>
                    <a:pt x="4763" y="77"/>
                  </a:cubicBezTo>
                  <a:cubicBezTo>
                    <a:pt x="4542" y="48"/>
                    <a:pt x="4302" y="29"/>
                    <a:pt x="4043" y="10"/>
                  </a:cubicBezTo>
                  <a:cubicBezTo>
                    <a:pt x="3889" y="0"/>
                    <a:pt x="3735" y="0"/>
                    <a:pt x="3572" y="0"/>
                  </a:cubicBezTo>
                  <a:close/>
                </a:path>
              </a:pathLst>
            </a:custGeom>
            <a:solidFill>
              <a:srgbClr val="BC5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65"/>
            <p:cNvSpPr/>
            <p:nvPr/>
          </p:nvSpPr>
          <p:spPr>
            <a:xfrm>
              <a:off x="5281025" y="3614675"/>
              <a:ext cx="21050" cy="17425"/>
            </a:xfrm>
            <a:custGeom>
              <a:avLst/>
              <a:gdLst/>
              <a:ahLst/>
              <a:cxnLst/>
              <a:rect l="l" t="t" r="r" b="b"/>
              <a:pathLst>
                <a:path w="842" h="697" extrusionOk="0">
                  <a:moveTo>
                    <a:pt x="375" y="0"/>
                  </a:moveTo>
                  <a:cubicBezTo>
                    <a:pt x="344" y="0"/>
                    <a:pt x="312" y="4"/>
                    <a:pt x="279" y="12"/>
                  </a:cubicBezTo>
                  <a:lnTo>
                    <a:pt x="453" y="37"/>
                  </a:lnTo>
                  <a:lnTo>
                    <a:pt x="453" y="37"/>
                  </a:lnTo>
                  <a:cubicBezTo>
                    <a:pt x="446" y="37"/>
                    <a:pt x="439" y="37"/>
                    <a:pt x="432" y="37"/>
                  </a:cubicBezTo>
                  <a:cubicBezTo>
                    <a:pt x="275" y="37"/>
                    <a:pt x="125" y="120"/>
                    <a:pt x="39" y="261"/>
                  </a:cubicBezTo>
                  <a:cubicBezTo>
                    <a:pt x="10" y="300"/>
                    <a:pt x="1" y="367"/>
                    <a:pt x="10" y="415"/>
                  </a:cubicBezTo>
                  <a:cubicBezTo>
                    <a:pt x="39" y="473"/>
                    <a:pt x="77" y="511"/>
                    <a:pt x="125" y="540"/>
                  </a:cubicBezTo>
                  <a:cubicBezTo>
                    <a:pt x="229" y="616"/>
                    <a:pt x="368" y="697"/>
                    <a:pt x="494" y="697"/>
                  </a:cubicBezTo>
                  <a:cubicBezTo>
                    <a:pt x="544" y="697"/>
                    <a:pt x="591" y="685"/>
                    <a:pt x="634" y="655"/>
                  </a:cubicBezTo>
                  <a:cubicBezTo>
                    <a:pt x="673" y="617"/>
                    <a:pt x="701" y="588"/>
                    <a:pt x="721" y="540"/>
                  </a:cubicBezTo>
                  <a:cubicBezTo>
                    <a:pt x="841" y="281"/>
                    <a:pt x="645" y="0"/>
                    <a:pt x="375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65"/>
            <p:cNvSpPr/>
            <p:nvPr/>
          </p:nvSpPr>
          <p:spPr>
            <a:xfrm>
              <a:off x="5239750" y="3589025"/>
              <a:ext cx="22575" cy="17025"/>
            </a:xfrm>
            <a:custGeom>
              <a:avLst/>
              <a:gdLst/>
              <a:ahLst/>
              <a:cxnLst/>
              <a:rect l="l" t="t" r="r" b="b"/>
              <a:pathLst>
                <a:path w="903" h="681" extrusionOk="0">
                  <a:moveTo>
                    <a:pt x="672" y="1"/>
                  </a:moveTo>
                  <a:cubicBezTo>
                    <a:pt x="432" y="106"/>
                    <a:pt x="212" y="231"/>
                    <a:pt x="0" y="394"/>
                  </a:cubicBezTo>
                  <a:cubicBezTo>
                    <a:pt x="29" y="471"/>
                    <a:pt x="87" y="548"/>
                    <a:pt x="154" y="606"/>
                  </a:cubicBezTo>
                  <a:cubicBezTo>
                    <a:pt x="233" y="656"/>
                    <a:pt x="325" y="681"/>
                    <a:pt x="418" y="681"/>
                  </a:cubicBezTo>
                  <a:cubicBezTo>
                    <a:pt x="537" y="681"/>
                    <a:pt x="657" y="639"/>
                    <a:pt x="749" y="558"/>
                  </a:cubicBezTo>
                  <a:cubicBezTo>
                    <a:pt x="903" y="394"/>
                    <a:pt x="874" y="135"/>
                    <a:pt x="682" y="10"/>
                  </a:cubicBezTo>
                  <a:lnTo>
                    <a:pt x="672" y="1"/>
                  </a:ln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65"/>
            <p:cNvSpPr/>
            <p:nvPr/>
          </p:nvSpPr>
          <p:spPr>
            <a:xfrm>
              <a:off x="5280075" y="3587350"/>
              <a:ext cx="21850" cy="16825"/>
            </a:xfrm>
            <a:custGeom>
              <a:avLst/>
              <a:gdLst/>
              <a:ahLst/>
              <a:cxnLst/>
              <a:rect l="l" t="t" r="r" b="b"/>
              <a:pathLst>
                <a:path w="874" h="673" extrusionOk="0">
                  <a:moveTo>
                    <a:pt x="336" y="1"/>
                  </a:moveTo>
                  <a:lnTo>
                    <a:pt x="355" y="49"/>
                  </a:lnTo>
                  <a:cubicBezTo>
                    <a:pt x="324" y="18"/>
                    <a:pt x="285" y="4"/>
                    <a:pt x="244" y="4"/>
                  </a:cubicBezTo>
                  <a:cubicBezTo>
                    <a:pt x="132" y="4"/>
                    <a:pt x="7" y="105"/>
                    <a:pt x="0" y="231"/>
                  </a:cubicBezTo>
                  <a:cubicBezTo>
                    <a:pt x="0" y="404"/>
                    <a:pt x="106" y="557"/>
                    <a:pt x="259" y="615"/>
                  </a:cubicBezTo>
                  <a:cubicBezTo>
                    <a:pt x="331" y="653"/>
                    <a:pt x="408" y="673"/>
                    <a:pt x="484" y="673"/>
                  </a:cubicBezTo>
                  <a:cubicBezTo>
                    <a:pt x="559" y="673"/>
                    <a:pt x="634" y="653"/>
                    <a:pt x="701" y="615"/>
                  </a:cubicBezTo>
                  <a:cubicBezTo>
                    <a:pt x="835" y="529"/>
                    <a:pt x="874" y="346"/>
                    <a:pt x="787" y="221"/>
                  </a:cubicBezTo>
                  <a:cubicBezTo>
                    <a:pt x="749" y="173"/>
                    <a:pt x="701" y="135"/>
                    <a:pt x="643" y="116"/>
                  </a:cubicBezTo>
                  <a:cubicBezTo>
                    <a:pt x="547" y="68"/>
                    <a:pt x="442" y="29"/>
                    <a:pt x="336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65"/>
            <p:cNvSpPr/>
            <p:nvPr/>
          </p:nvSpPr>
          <p:spPr>
            <a:xfrm>
              <a:off x="5324225" y="3577275"/>
              <a:ext cx="19950" cy="11775"/>
            </a:xfrm>
            <a:custGeom>
              <a:avLst/>
              <a:gdLst/>
              <a:ahLst/>
              <a:cxnLst/>
              <a:rect l="l" t="t" r="r" b="b"/>
              <a:pathLst>
                <a:path w="798" h="471" extrusionOk="0">
                  <a:moveTo>
                    <a:pt x="78" y="0"/>
                  </a:moveTo>
                  <a:cubicBezTo>
                    <a:pt x="30" y="58"/>
                    <a:pt x="1" y="135"/>
                    <a:pt x="1" y="212"/>
                  </a:cubicBezTo>
                  <a:cubicBezTo>
                    <a:pt x="30" y="365"/>
                    <a:pt x="154" y="471"/>
                    <a:pt x="318" y="471"/>
                  </a:cubicBezTo>
                  <a:cubicBezTo>
                    <a:pt x="462" y="461"/>
                    <a:pt x="606" y="384"/>
                    <a:pt x="702" y="269"/>
                  </a:cubicBezTo>
                  <a:cubicBezTo>
                    <a:pt x="750" y="212"/>
                    <a:pt x="778" y="144"/>
                    <a:pt x="798" y="68"/>
                  </a:cubicBezTo>
                  <a:cubicBezTo>
                    <a:pt x="567" y="39"/>
                    <a:pt x="327" y="20"/>
                    <a:pt x="78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65"/>
            <p:cNvSpPr/>
            <p:nvPr/>
          </p:nvSpPr>
          <p:spPr>
            <a:xfrm>
              <a:off x="5318950" y="3599425"/>
              <a:ext cx="22350" cy="18125"/>
            </a:xfrm>
            <a:custGeom>
              <a:avLst/>
              <a:gdLst/>
              <a:ahLst/>
              <a:cxnLst/>
              <a:rect l="l" t="t" r="r" b="b"/>
              <a:pathLst>
                <a:path w="894" h="725" extrusionOk="0">
                  <a:moveTo>
                    <a:pt x="470" y="0"/>
                  </a:moveTo>
                  <a:cubicBezTo>
                    <a:pt x="330" y="0"/>
                    <a:pt x="197" y="62"/>
                    <a:pt x="116" y="180"/>
                  </a:cubicBezTo>
                  <a:cubicBezTo>
                    <a:pt x="1" y="334"/>
                    <a:pt x="39" y="545"/>
                    <a:pt x="193" y="660"/>
                  </a:cubicBezTo>
                  <a:cubicBezTo>
                    <a:pt x="257" y="703"/>
                    <a:pt x="333" y="725"/>
                    <a:pt x="411" y="725"/>
                  </a:cubicBezTo>
                  <a:cubicBezTo>
                    <a:pt x="437" y="725"/>
                    <a:pt x="464" y="723"/>
                    <a:pt x="490" y="718"/>
                  </a:cubicBezTo>
                  <a:cubicBezTo>
                    <a:pt x="644" y="718"/>
                    <a:pt x="788" y="622"/>
                    <a:pt x="845" y="478"/>
                  </a:cubicBezTo>
                  <a:cubicBezTo>
                    <a:pt x="893" y="334"/>
                    <a:pt x="826" y="180"/>
                    <a:pt x="692" y="103"/>
                  </a:cubicBezTo>
                  <a:cubicBezTo>
                    <a:pt x="672" y="94"/>
                    <a:pt x="653" y="85"/>
                    <a:pt x="633" y="78"/>
                  </a:cubicBezTo>
                  <a:lnTo>
                    <a:pt x="633" y="78"/>
                  </a:lnTo>
                  <a:cubicBezTo>
                    <a:pt x="629" y="54"/>
                    <a:pt x="617" y="33"/>
                    <a:pt x="596" y="17"/>
                  </a:cubicBezTo>
                  <a:cubicBezTo>
                    <a:pt x="554" y="6"/>
                    <a:pt x="511" y="0"/>
                    <a:pt x="470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65"/>
            <p:cNvSpPr/>
            <p:nvPr/>
          </p:nvSpPr>
          <p:spPr>
            <a:xfrm>
              <a:off x="5365525" y="3585200"/>
              <a:ext cx="27375" cy="17425"/>
            </a:xfrm>
            <a:custGeom>
              <a:avLst/>
              <a:gdLst/>
              <a:ahLst/>
              <a:cxnLst/>
              <a:rect l="l" t="t" r="r" b="b"/>
              <a:pathLst>
                <a:path w="1095" h="697" extrusionOk="0">
                  <a:moveTo>
                    <a:pt x="250" y="0"/>
                  </a:moveTo>
                  <a:cubicBezTo>
                    <a:pt x="192" y="39"/>
                    <a:pt x="144" y="96"/>
                    <a:pt x="106" y="144"/>
                  </a:cubicBezTo>
                  <a:cubicBezTo>
                    <a:pt x="29" y="221"/>
                    <a:pt x="0" y="317"/>
                    <a:pt x="10" y="413"/>
                  </a:cubicBezTo>
                  <a:cubicBezTo>
                    <a:pt x="29" y="490"/>
                    <a:pt x="86" y="547"/>
                    <a:pt x="154" y="586"/>
                  </a:cubicBezTo>
                  <a:cubicBezTo>
                    <a:pt x="274" y="660"/>
                    <a:pt x="411" y="696"/>
                    <a:pt x="548" y="696"/>
                  </a:cubicBezTo>
                  <a:cubicBezTo>
                    <a:pt x="747" y="696"/>
                    <a:pt x="946" y="619"/>
                    <a:pt x="1094" y="471"/>
                  </a:cubicBezTo>
                  <a:cubicBezTo>
                    <a:pt x="845" y="259"/>
                    <a:pt x="557" y="96"/>
                    <a:pt x="250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65"/>
            <p:cNvSpPr/>
            <p:nvPr/>
          </p:nvSpPr>
          <p:spPr>
            <a:xfrm>
              <a:off x="5358300" y="3618275"/>
              <a:ext cx="24275" cy="19750"/>
            </a:xfrm>
            <a:custGeom>
              <a:avLst/>
              <a:gdLst/>
              <a:ahLst/>
              <a:cxnLst/>
              <a:rect l="l" t="t" r="r" b="b"/>
              <a:pathLst>
                <a:path w="971" h="790" extrusionOk="0">
                  <a:moveTo>
                    <a:pt x="286" y="1"/>
                  </a:moveTo>
                  <a:cubicBezTo>
                    <a:pt x="265" y="1"/>
                    <a:pt x="243" y="1"/>
                    <a:pt x="222" y="2"/>
                  </a:cubicBezTo>
                  <a:lnTo>
                    <a:pt x="395" y="21"/>
                  </a:lnTo>
                  <a:cubicBezTo>
                    <a:pt x="164" y="41"/>
                    <a:pt x="1" y="233"/>
                    <a:pt x="11" y="453"/>
                  </a:cubicBezTo>
                  <a:cubicBezTo>
                    <a:pt x="20" y="597"/>
                    <a:pt x="116" y="722"/>
                    <a:pt x="251" y="789"/>
                  </a:cubicBezTo>
                  <a:lnTo>
                    <a:pt x="846" y="645"/>
                  </a:lnTo>
                  <a:cubicBezTo>
                    <a:pt x="932" y="540"/>
                    <a:pt x="971" y="415"/>
                    <a:pt x="971" y="281"/>
                  </a:cubicBezTo>
                  <a:cubicBezTo>
                    <a:pt x="971" y="233"/>
                    <a:pt x="961" y="194"/>
                    <a:pt x="932" y="156"/>
                  </a:cubicBezTo>
                  <a:cubicBezTo>
                    <a:pt x="913" y="137"/>
                    <a:pt x="884" y="117"/>
                    <a:pt x="855" y="108"/>
                  </a:cubicBezTo>
                  <a:cubicBezTo>
                    <a:pt x="674" y="39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65"/>
            <p:cNvSpPr/>
            <p:nvPr/>
          </p:nvSpPr>
          <p:spPr>
            <a:xfrm>
              <a:off x="5234225" y="3625750"/>
              <a:ext cx="750" cy="2675"/>
            </a:xfrm>
            <a:custGeom>
              <a:avLst/>
              <a:gdLst/>
              <a:ahLst/>
              <a:cxnLst/>
              <a:rect l="l" t="t" r="r" b="b"/>
              <a:pathLst>
                <a:path w="30" h="107" extrusionOk="0">
                  <a:moveTo>
                    <a:pt x="29" y="1"/>
                  </a:moveTo>
                  <a:lnTo>
                    <a:pt x="10" y="49"/>
                  </a:lnTo>
                  <a:lnTo>
                    <a:pt x="1" y="106"/>
                  </a:lnTo>
                  <a:lnTo>
                    <a:pt x="10" y="106"/>
                  </a:lnTo>
                  <a:cubicBezTo>
                    <a:pt x="10" y="87"/>
                    <a:pt x="20" y="68"/>
                    <a:pt x="20" y="58"/>
                  </a:cubicBezTo>
                  <a:cubicBezTo>
                    <a:pt x="29" y="39"/>
                    <a:pt x="29" y="20"/>
                    <a:pt x="29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65"/>
            <p:cNvSpPr/>
            <p:nvPr/>
          </p:nvSpPr>
          <p:spPr>
            <a:xfrm>
              <a:off x="5235175" y="3621350"/>
              <a:ext cx="26675" cy="16675"/>
            </a:xfrm>
            <a:custGeom>
              <a:avLst/>
              <a:gdLst/>
              <a:ahLst/>
              <a:cxnLst/>
              <a:rect l="l" t="t" r="r" b="b"/>
              <a:pathLst>
                <a:path w="1067" h="667" extrusionOk="0">
                  <a:moveTo>
                    <a:pt x="608" y="0"/>
                  </a:moveTo>
                  <a:cubicBezTo>
                    <a:pt x="588" y="0"/>
                    <a:pt x="568" y="1"/>
                    <a:pt x="548" y="4"/>
                  </a:cubicBezTo>
                  <a:cubicBezTo>
                    <a:pt x="347" y="42"/>
                    <a:pt x="164" y="129"/>
                    <a:pt x="1" y="263"/>
                  </a:cubicBezTo>
                  <a:cubicBezTo>
                    <a:pt x="20" y="282"/>
                    <a:pt x="39" y="292"/>
                    <a:pt x="59" y="302"/>
                  </a:cubicBezTo>
                  <a:cubicBezTo>
                    <a:pt x="318" y="484"/>
                    <a:pt x="606" y="609"/>
                    <a:pt x="923" y="666"/>
                  </a:cubicBezTo>
                  <a:cubicBezTo>
                    <a:pt x="1019" y="580"/>
                    <a:pt x="1067" y="455"/>
                    <a:pt x="1047" y="330"/>
                  </a:cubicBezTo>
                  <a:cubicBezTo>
                    <a:pt x="1021" y="129"/>
                    <a:pt x="812" y="0"/>
                    <a:pt x="608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65"/>
            <p:cNvSpPr/>
            <p:nvPr/>
          </p:nvSpPr>
          <p:spPr>
            <a:xfrm>
              <a:off x="5306950" y="3631525"/>
              <a:ext cx="24975" cy="11050"/>
            </a:xfrm>
            <a:custGeom>
              <a:avLst/>
              <a:gdLst/>
              <a:ahLst/>
              <a:cxnLst/>
              <a:rect l="l" t="t" r="r" b="b"/>
              <a:pathLst>
                <a:path w="999" h="442" extrusionOk="0">
                  <a:moveTo>
                    <a:pt x="490" y="0"/>
                  </a:moveTo>
                  <a:cubicBezTo>
                    <a:pt x="269" y="10"/>
                    <a:pt x="77" y="154"/>
                    <a:pt x="10" y="365"/>
                  </a:cubicBezTo>
                  <a:cubicBezTo>
                    <a:pt x="0" y="317"/>
                    <a:pt x="0" y="269"/>
                    <a:pt x="0" y="221"/>
                  </a:cubicBezTo>
                  <a:lnTo>
                    <a:pt x="0" y="394"/>
                  </a:lnTo>
                  <a:lnTo>
                    <a:pt x="10" y="365"/>
                  </a:lnTo>
                  <a:lnTo>
                    <a:pt x="10" y="365"/>
                  </a:lnTo>
                  <a:cubicBezTo>
                    <a:pt x="0" y="394"/>
                    <a:pt x="10" y="423"/>
                    <a:pt x="20" y="442"/>
                  </a:cubicBezTo>
                  <a:cubicBezTo>
                    <a:pt x="346" y="442"/>
                    <a:pt x="673" y="432"/>
                    <a:pt x="999" y="413"/>
                  </a:cubicBezTo>
                  <a:cubicBezTo>
                    <a:pt x="932" y="183"/>
                    <a:pt x="721" y="19"/>
                    <a:pt x="490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65"/>
            <p:cNvSpPr/>
            <p:nvPr/>
          </p:nvSpPr>
          <p:spPr>
            <a:xfrm>
              <a:off x="5382550" y="3523750"/>
              <a:ext cx="180050" cy="65325"/>
            </a:xfrm>
            <a:custGeom>
              <a:avLst/>
              <a:gdLst/>
              <a:ahLst/>
              <a:cxnLst/>
              <a:rect l="l" t="t" r="r" b="b"/>
              <a:pathLst>
                <a:path w="7202" h="2613" extrusionOk="0">
                  <a:moveTo>
                    <a:pt x="3572" y="1"/>
                  </a:moveTo>
                  <a:cubicBezTo>
                    <a:pt x="2775" y="1"/>
                    <a:pt x="1988" y="164"/>
                    <a:pt x="1258" y="481"/>
                  </a:cubicBezTo>
                  <a:cubicBezTo>
                    <a:pt x="1018" y="577"/>
                    <a:pt x="797" y="711"/>
                    <a:pt x="596" y="865"/>
                  </a:cubicBezTo>
                  <a:cubicBezTo>
                    <a:pt x="145" y="1210"/>
                    <a:pt x="1" y="1623"/>
                    <a:pt x="385" y="1997"/>
                  </a:cubicBezTo>
                  <a:lnTo>
                    <a:pt x="404" y="2026"/>
                  </a:lnTo>
                  <a:cubicBezTo>
                    <a:pt x="423" y="2036"/>
                    <a:pt x="442" y="2055"/>
                    <a:pt x="461" y="2065"/>
                  </a:cubicBezTo>
                  <a:cubicBezTo>
                    <a:pt x="721" y="2247"/>
                    <a:pt x="1009" y="2362"/>
                    <a:pt x="1326" y="2420"/>
                  </a:cubicBezTo>
                  <a:cubicBezTo>
                    <a:pt x="1919" y="2546"/>
                    <a:pt x="2530" y="2613"/>
                    <a:pt x="3142" y="2613"/>
                  </a:cubicBezTo>
                  <a:cubicBezTo>
                    <a:pt x="3183" y="2613"/>
                    <a:pt x="3224" y="2612"/>
                    <a:pt x="3265" y="2612"/>
                  </a:cubicBezTo>
                  <a:lnTo>
                    <a:pt x="3294" y="2612"/>
                  </a:lnTo>
                  <a:cubicBezTo>
                    <a:pt x="3620" y="2612"/>
                    <a:pt x="3946" y="2602"/>
                    <a:pt x="4273" y="2573"/>
                  </a:cubicBezTo>
                  <a:cubicBezTo>
                    <a:pt x="4705" y="2545"/>
                    <a:pt x="5137" y="2497"/>
                    <a:pt x="5569" y="2420"/>
                  </a:cubicBezTo>
                  <a:cubicBezTo>
                    <a:pt x="5790" y="2381"/>
                    <a:pt x="5991" y="2333"/>
                    <a:pt x="6164" y="2285"/>
                  </a:cubicBezTo>
                  <a:cubicBezTo>
                    <a:pt x="6529" y="2180"/>
                    <a:pt x="6788" y="2065"/>
                    <a:pt x="6903" y="1930"/>
                  </a:cubicBezTo>
                  <a:cubicBezTo>
                    <a:pt x="7201" y="1604"/>
                    <a:pt x="7153" y="1162"/>
                    <a:pt x="6711" y="788"/>
                  </a:cubicBezTo>
                  <a:cubicBezTo>
                    <a:pt x="6462" y="586"/>
                    <a:pt x="6183" y="423"/>
                    <a:pt x="5876" y="327"/>
                  </a:cubicBezTo>
                  <a:cubicBezTo>
                    <a:pt x="5511" y="202"/>
                    <a:pt x="5137" y="116"/>
                    <a:pt x="4763" y="68"/>
                  </a:cubicBezTo>
                  <a:cubicBezTo>
                    <a:pt x="4542" y="39"/>
                    <a:pt x="4302" y="20"/>
                    <a:pt x="4042" y="10"/>
                  </a:cubicBezTo>
                  <a:cubicBezTo>
                    <a:pt x="3889" y="1"/>
                    <a:pt x="3735" y="1"/>
                    <a:pt x="3572" y="1"/>
                  </a:cubicBezTo>
                  <a:close/>
                </a:path>
              </a:pathLst>
            </a:custGeom>
            <a:solidFill>
              <a:srgbClr val="BC5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65"/>
            <p:cNvSpPr/>
            <p:nvPr/>
          </p:nvSpPr>
          <p:spPr>
            <a:xfrm>
              <a:off x="5438475" y="3560900"/>
              <a:ext cx="21050" cy="17600"/>
            </a:xfrm>
            <a:custGeom>
              <a:avLst/>
              <a:gdLst/>
              <a:ahLst/>
              <a:cxnLst/>
              <a:rect l="l" t="t" r="r" b="b"/>
              <a:pathLst>
                <a:path w="842" h="704" extrusionOk="0">
                  <a:moveTo>
                    <a:pt x="375" y="1"/>
                  </a:moveTo>
                  <a:cubicBezTo>
                    <a:pt x="344" y="1"/>
                    <a:pt x="312" y="4"/>
                    <a:pt x="279" y="12"/>
                  </a:cubicBezTo>
                  <a:lnTo>
                    <a:pt x="481" y="50"/>
                  </a:lnTo>
                  <a:lnTo>
                    <a:pt x="481" y="50"/>
                  </a:lnTo>
                  <a:cubicBezTo>
                    <a:pt x="462" y="47"/>
                    <a:pt x="443" y="46"/>
                    <a:pt x="425" y="46"/>
                  </a:cubicBezTo>
                  <a:cubicBezTo>
                    <a:pt x="271" y="46"/>
                    <a:pt x="124" y="123"/>
                    <a:pt x="39" y="262"/>
                  </a:cubicBezTo>
                  <a:cubicBezTo>
                    <a:pt x="10" y="310"/>
                    <a:pt x="1" y="367"/>
                    <a:pt x="10" y="425"/>
                  </a:cubicBezTo>
                  <a:cubicBezTo>
                    <a:pt x="39" y="473"/>
                    <a:pt x="77" y="511"/>
                    <a:pt x="125" y="540"/>
                  </a:cubicBezTo>
                  <a:cubicBezTo>
                    <a:pt x="227" y="622"/>
                    <a:pt x="363" y="703"/>
                    <a:pt x="488" y="703"/>
                  </a:cubicBezTo>
                  <a:cubicBezTo>
                    <a:pt x="539" y="703"/>
                    <a:pt x="589" y="689"/>
                    <a:pt x="634" y="655"/>
                  </a:cubicBezTo>
                  <a:cubicBezTo>
                    <a:pt x="673" y="627"/>
                    <a:pt x="701" y="588"/>
                    <a:pt x="721" y="550"/>
                  </a:cubicBezTo>
                  <a:cubicBezTo>
                    <a:pt x="841" y="283"/>
                    <a:pt x="645" y="1"/>
                    <a:pt x="375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65"/>
            <p:cNvSpPr/>
            <p:nvPr/>
          </p:nvSpPr>
          <p:spPr>
            <a:xfrm>
              <a:off x="5397200" y="3535500"/>
              <a:ext cx="22575" cy="16975"/>
            </a:xfrm>
            <a:custGeom>
              <a:avLst/>
              <a:gdLst/>
              <a:ahLst/>
              <a:cxnLst/>
              <a:rect l="l" t="t" r="r" b="b"/>
              <a:pathLst>
                <a:path w="903" h="679" extrusionOk="0">
                  <a:moveTo>
                    <a:pt x="672" y="1"/>
                  </a:moveTo>
                  <a:cubicBezTo>
                    <a:pt x="432" y="97"/>
                    <a:pt x="211" y="231"/>
                    <a:pt x="0" y="385"/>
                  </a:cubicBezTo>
                  <a:cubicBezTo>
                    <a:pt x="29" y="471"/>
                    <a:pt x="87" y="548"/>
                    <a:pt x="154" y="596"/>
                  </a:cubicBezTo>
                  <a:cubicBezTo>
                    <a:pt x="235" y="652"/>
                    <a:pt x="330" y="679"/>
                    <a:pt x="425" y="679"/>
                  </a:cubicBezTo>
                  <a:cubicBezTo>
                    <a:pt x="542" y="679"/>
                    <a:pt x="659" y="637"/>
                    <a:pt x="749" y="558"/>
                  </a:cubicBezTo>
                  <a:cubicBezTo>
                    <a:pt x="903" y="395"/>
                    <a:pt x="874" y="126"/>
                    <a:pt x="682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65"/>
            <p:cNvSpPr/>
            <p:nvPr/>
          </p:nvSpPr>
          <p:spPr>
            <a:xfrm>
              <a:off x="5437275" y="3533600"/>
              <a:ext cx="21875" cy="16850"/>
            </a:xfrm>
            <a:custGeom>
              <a:avLst/>
              <a:gdLst/>
              <a:ahLst/>
              <a:cxnLst/>
              <a:rect l="l" t="t" r="r" b="b"/>
              <a:pathLst>
                <a:path w="875" h="674" extrusionOk="0">
                  <a:moveTo>
                    <a:pt x="346" y="0"/>
                  </a:moveTo>
                  <a:lnTo>
                    <a:pt x="365" y="48"/>
                  </a:lnTo>
                  <a:cubicBezTo>
                    <a:pt x="336" y="21"/>
                    <a:pt x="299" y="9"/>
                    <a:pt x="260" y="9"/>
                  </a:cubicBezTo>
                  <a:cubicBezTo>
                    <a:pt x="146" y="9"/>
                    <a:pt x="17" y="109"/>
                    <a:pt x="10" y="231"/>
                  </a:cubicBezTo>
                  <a:cubicBezTo>
                    <a:pt x="1" y="403"/>
                    <a:pt x="106" y="557"/>
                    <a:pt x="269" y="624"/>
                  </a:cubicBezTo>
                  <a:cubicBezTo>
                    <a:pt x="334" y="657"/>
                    <a:pt x="406" y="673"/>
                    <a:pt x="479" y="673"/>
                  </a:cubicBezTo>
                  <a:cubicBezTo>
                    <a:pt x="557" y="673"/>
                    <a:pt x="637" y="654"/>
                    <a:pt x="711" y="615"/>
                  </a:cubicBezTo>
                  <a:cubicBezTo>
                    <a:pt x="836" y="528"/>
                    <a:pt x="874" y="355"/>
                    <a:pt x="797" y="221"/>
                  </a:cubicBezTo>
                  <a:cubicBezTo>
                    <a:pt x="759" y="183"/>
                    <a:pt x="711" y="144"/>
                    <a:pt x="653" y="125"/>
                  </a:cubicBezTo>
                  <a:cubicBezTo>
                    <a:pt x="557" y="67"/>
                    <a:pt x="452" y="29"/>
                    <a:pt x="346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65"/>
            <p:cNvSpPr/>
            <p:nvPr/>
          </p:nvSpPr>
          <p:spPr>
            <a:xfrm>
              <a:off x="5481675" y="3523750"/>
              <a:ext cx="19700" cy="11775"/>
            </a:xfrm>
            <a:custGeom>
              <a:avLst/>
              <a:gdLst/>
              <a:ahLst/>
              <a:cxnLst/>
              <a:rect l="l" t="t" r="r" b="b"/>
              <a:pathLst>
                <a:path w="788" h="471" extrusionOk="0">
                  <a:moveTo>
                    <a:pt x="77" y="1"/>
                  </a:moveTo>
                  <a:cubicBezTo>
                    <a:pt x="20" y="58"/>
                    <a:pt x="1" y="135"/>
                    <a:pt x="1" y="212"/>
                  </a:cubicBezTo>
                  <a:cubicBezTo>
                    <a:pt x="20" y="365"/>
                    <a:pt x="154" y="471"/>
                    <a:pt x="317" y="471"/>
                  </a:cubicBezTo>
                  <a:cubicBezTo>
                    <a:pt x="461" y="461"/>
                    <a:pt x="605" y="385"/>
                    <a:pt x="692" y="269"/>
                  </a:cubicBezTo>
                  <a:cubicBezTo>
                    <a:pt x="749" y="212"/>
                    <a:pt x="778" y="135"/>
                    <a:pt x="788" y="68"/>
                  </a:cubicBezTo>
                  <a:cubicBezTo>
                    <a:pt x="567" y="29"/>
                    <a:pt x="327" y="10"/>
                    <a:pt x="77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65"/>
            <p:cNvSpPr/>
            <p:nvPr/>
          </p:nvSpPr>
          <p:spPr>
            <a:xfrm>
              <a:off x="5476400" y="3545800"/>
              <a:ext cx="22100" cy="18225"/>
            </a:xfrm>
            <a:custGeom>
              <a:avLst/>
              <a:gdLst/>
              <a:ahLst/>
              <a:cxnLst/>
              <a:rect l="l" t="t" r="r" b="b"/>
              <a:pathLst>
                <a:path w="884" h="729" extrusionOk="0">
                  <a:moveTo>
                    <a:pt x="457" y="0"/>
                  </a:moveTo>
                  <a:cubicBezTo>
                    <a:pt x="321" y="0"/>
                    <a:pt x="186" y="65"/>
                    <a:pt x="106" y="175"/>
                  </a:cubicBezTo>
                  <a:cubicBezTo>
                    <a:pt x="0" y="338"/>
                    <a:pt x="29" y="549"/>
                    <a:pt x="183" y="664"/>
                  </a:cubicBezTo>
                  <a:cubicBezTo>
                    <a:pt x="248" y="707"/>
                    <a:pt x="323" y="729"/>
                    <a:pt x="402" y="729"/>
                  </a:cubicBezTo>
                  <a:cubicBezTo>
                    <a:pt x="428" y="729"/>
                    <a:pt x="454" y="727"/>
                    <a:pt x="480" y="722"/>
                  </a:cubicBezTo>
                  <a:cubicBezTo>
                    <a:pt x="634" y="722"/>
                    <a:pt x="778" y="626"/>
                    <a:pt x="845" y="482"/>
                  </a:cubicBezTo>
                  <a:cubicBezTo>
                    <a:pt x="884" y="338"/>
                    <a:pt x="816" y="184"/>
                    <a:pt x="682" y="107"/>
                  </a:cubicBezTo>
                  <a:cubicBezTo>
                    <a:pt x="665" y="98"/>
                    <a:pt x="647" y="90"/>
                    <a:pt x="629" y="83"/>
                  </a:cubicBezTo>
                  <a:lnTo>
                    <a:pt x="629" y="83"/>
                  </a:lnTo>
                  <a:cubicBezTo>
                    <a:pt x="623" y="59"/>
                    <a:pt x="607" y="37"/>
                    <a:pt x="586" y="21"/>
                  </a:cubicBezTo>
                  <a:cubicBezTo>
                    <a:pt x="544" y="7"/>
                    <a:pt x="501" y="0"/>
                    <a:pt x="457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65"/>
            <p:cNvSpPr/>
            <p:nvPr/>
          </p:nvSpPr>
          <p:spPr>
            <a:xfrm>
              <a:off x="5522950" y="3531425"/>
              <a:ext cx="27400" cy="17675"/>
            </a:xfrm>
            <a:custGeom>
              <a:avLst/>
              <a:gdLst/>
              <a:ahLst/>
              <a:cxnLst/>
              <a:rect l="l" t="t" r="r" b="b"/>
              <a:pathLst>
                <a:path w="1096" h="707" extrusionOk="0">
                  <a:moveTo>
                    <a:pt x="251" y="1"/>
                  </a:moveTo>
                  <a:cubicBezTo>
                    <a:pt x="193" y="49"/>
                    <a:pt x="145" y="97"/>
                    <a:pt x="97" y="154"/>
                  </a:cubicBezTo>
                  <a:cubicBezTo>
                    <a:pt x="30" y="231"/>
                    <a:pt x="1" y="327"/>
                    <a:pt x="11" y="423"/>
                  </a:cubicBezTo>
                  <a:cubicBezTo>
                    <a:pt x="30" y="500"/>
                    <a:pt x="87" y="558"/>
                    <a:pt x="155" y="596"/>
                  </a:cubicBezTo>
                  <a:cubicBezTo>
                    <a:pt x="275" y="670"/>
                    <a:pt x="412" y="706"/>
                    <a:pt x="549" y="706"/>
                  </a:cubicBezTo>
                  <a:cubicBezTo>
                    <a:pt x="748" y="706"/>
                    <a:pt x="947" y="629"/>
                    <a:pt x="1095" y="481"/>
                  </a:cubicBezTo>
                  <a:cubicBezTo>
                    <a:pt x="846" y="270"/>
                    <a:pt x="558" y="106"/>
                    <a:pt x="251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65"/>
            <p:cNvSpPr/>
            <p:nvPr/>
          </p:nvSpPr>
          <p:spPr>
            <a:xfrm>
              <a:off x="5515750" y="3564525"/>
              <a:ext cx="24275" cy="19725"/>
            </a:xfrm>
            <a:custGeom>
              <a:avLst/>
              <a:gdLst/>
              <a:ahLst/>
              <a:cxnLst/>
              <a:rect l="l" t="t" r="r" b="b"/>
              <a:pathLst>
                <a:path w="971" h="789" extrusionOk="0">
                  <a:moveTo>
                    <a:pt x="278" y="0"/>
                  </a:moveTo>
                  <a:cubicBezTo>
                    <a:pt x="256" y="0"/>
                    <a:pt x="234" y="1"/>
                    <a:pt x="212" y="2"/>
                  </a:cubicBezTo>
                  <a:lnTo>
                    <a:pt x="385" y="30"/>
                  </a:lnTo>
                  <a:cubicBezTo>
                    <a:pt x="164" y="40"/>
                    <a:pt x="1" y="232"/>
                    <a:pt x="11" y="453"/>
                  </a:cubicBezTo>
                  <a:cubicBezTo>
                    <a:pt x="20" y="606"/>
                    <a:pt x="116" y="731"/>
                    <a:pt x="251" y="789"/>
                  </a:cubicBezTo>
                  <a:lnTo>
                    <a:pt x="836" y="654"/>
                  </a:lnTo>
                  <a:cubicBezTo>
                    <a:pt x="923" y="549"/>
                    <a:pt x="971" y="414"/>
                    <a:pt x="971" y="280"/>
                  </a:cubicBezTo>
                  <a:cubicBezTo>
                    <a:pt x="971" y="232"/>
                    <a:pt x="951" y="194"/>
                    <a:pt x="932" y="165"/>
                  </a:cubicBezTo>
                  <a:cubicBezTo>
                    <a:pt x="903" y="136"/>
                    <a:pt x="884" y="126"/>
                    <a:pt x="855" y="117"/>
                  </a:cubicBezTo>
                  <a:cubicBezTo>
                    <a:pt x="674" y="39"/>
                    <a:pt x="477" y="0"/>
                    <a:pt x="278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65"/>
            <p:cNvSpPr/>
            <p:nvPr/>
          </p:nvSpPr>
          <p:spPr>
            <a:xfrm>
              <a:off x="5391675" y="3572000"/>
              <a:ext cx="500" cy="2650"/>
            </a:xfrm>
            <a:custGeom>
              <a:avLst/>
              <a:gdLst/>
              <a:ahLst/>
              <a:cxnLst/>
              <a:rect l="l" t="t" r="r" b="b"/>
              <a:pathLst>
                <a:path w="20" h="106" extrusionOk="0">
                  <a:moveTo>
                    <a:pt x="20" y="0"/>
                  </a:moveTo>
                  <a:lnTo>
                    <a:pt x="10" y="58"/>
                  </a:lnTo>
                  <a:lnTo>
                    <a:pt x="0" y="106"/>
                  </a:lnTo>
                  <a:lnTo>
                    <a:pt x="10" y="106"/>
                  </a:lnTo>
                  <a:cubicBezTo>
                    <a:pt x="10" y="87"/>
                    <a:pt x="20" y="77"/>
                    <a:pt x="20" y="58"/>
                  </a:cubicBezTo>
                  <a:cubicBezTo>
                    <a:pt x="20" y="39"/>
                    <a:pt x="20" y="19"/>
                    <a:pt x="20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65"/>
            <p:cNvSpPr/>
            <p:nvPr/>
          </p:nvSpPr>
          <p:spPr>
            <a:xfrm>
              <a:off x="5392625" y="3567800"/>
              <a:ext cx="26425" cy="16450"/>
            </a:xfrm>
            <a:custGeom>
              <a:avLst/>
              <a:gdLst/>
              <a:ahLst/>
              <a:cxnLst/>
              <a:rect l="l" t="t" r="r" b="b"/>
              <a:pathLst>
                <a:path w="1057" h="658" extrusionOk="0">
                  <a:moveTo>
                    <a:pt x="612" y="1"/>
                  </a:moveTo>
                  <a:cubicBezTo>
                    <a:pt x="591" y="1"/>
                    <a:pt x="569" y="2"/>
                    <a:pt x="548" y="5"/>
                  </a:cubicBezTo>
                  <a:cubicBezTo>
                    <a:pt x="346" y="34"/>
                    <a:pt x="164" y="130"/>
                    <a:pt x="1" y="264"/>
                  </a:cubicBezTo>
                  <a:cubicBezTo>
                    <a:pt x="20" y="274"/>
                    <a:pt x="39" y="293"/>
                    <a:pt x="58" y="303"/>
                  </a:cubicBezTo>
                  <a:cubicBezTo>
                    <a:pt x="318" y="485"/>
                    <a:pt x="606" y="600"/>
                    <a:pt x="923" y="658"/>
                  </a:cubicBezTo>
                  <a:cubicBezTo>
                    <a:pt x="1009" y="571"/>
                    <a:pt x="1057" y="447"/>
                    <a:pt x="1047" y="322"/>
                  </a:cubicBezTo>
                  <a:cubicBezTo>
                    <a:pt x="1021" y="122"/>
                    <a:pt x="815" y="1"/>
                    <a:pt x="612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65"/>
            <p:cNvSpPr/>
            <p:nvPr/>
          </p:nvSpPr>
          <p:spPr>
            <a:xfrm>
              <a:off x="5464400" y="3578000"/>
              <a:ext cx="24750" cy="11050"/>
            </a:xfrm>
            <a:custGeom>
              <a:avLst/>
              <a:gdLst/>
              <a:ahLst/>
              <a:cxnLst/>
              <a:rect l="l" t="t" r="r" b="b"/>
              <a:pathLst>
                <a:path w="990" h="442" extrusionOk="0">
                  <a:moveTo>
                    <a:pt x="480" y="0"/>
                  </a:moveTo>
                  <a:cubicBezTo>
                    <a:pt x="269" y="0"/>
                    <a:pt x="77" y="144"/>
                    <a:pt x="0" y="355"/>
                  </a:cubicBezTo>
                  <a:lnTo>
                    <a:pt x="0" y="365"/>
                  </a:lnTo>
                  <a:cubicBezTo>
                    <a:pt x="0" y="384"/>
                    <a:pt x="10" y="413"/>
                    <a:pt x="20" y="442"/>
                  </a:cubicBezTo>
                  <a:cubicBezTo>
                    <a:pt x="336" y="442"/>
                    <a:pt x="672" y="432"/>
                    <a:pt x="989" y="403"/>
                  </a:cubicBezTo>
                  <a:cubicBezTo>
                    <a:pt x="932" y="173"/>
                    <a:pt x="720" y="10"/>
                    <a:pt x="480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65"/>
            <p:cNvSpPr/>
            <p:nvPr/>
          </p:nvSpPr>
          <p:spPr>
            <a:xfrm>
              <a:off x="5556075" y="3585675"/>
              <a:ext cx="180050" cy="65325"/>
            </a:xfrm>
            <a:custGeom>
              <a:avLst/>
              <a:gdLst/>
              <a:ahLst/>
              <a:cxnLst/>
              <a:rect l="l" t="t" r="r" b="b"/>
              <a:pathLst>
                <a:path w="7202" h="2613" extrusionOk="0">
                  <a:moveTo>
                    <a:pt x="3572" y="0"/>
                  </a:moveTo>
                  <a:cubicBezTo>
                    <a:pt x="2785" y="0"/>
                    <a:pt x="1998" y="164"/>
                    <a:pt x="1258" y="480"/>
                  </a:cubicBezTo>
                  <a:cubicBezTo>
                    <a:pt x="1028" y="576"/>
                    <a:pt x="807" y="711"/>
                    <a:pt x="596" y="864"/>
                  </a:cubicBezTo>
                  <a:cubicBezTo>
                    <a:pt x="145" y="1210"/>
                    <a:pt x="1" y="1623"/>
                    <a:pt x="385" y="1997"/>
                  </a:cubicBezTo>
                  <a:lnTo>
                    <a:pt x="414" y="2017"/>
                  </a:lnTo>
                  <a:cubicBezTo>
                    <a:pt x="423" y="2036"/>
                    <a:pt x="442" y="2045"/>
                    <a:pt x="462" y="2065"/>
                  </a:cubicBezTo>
                  <a:cubicBezTo>
                    <a:pt x="721" y="2247"/>
                    <a:pt x="1018" y="2372"/>
                    <a:pt x="1326" y="2429"/>
                  </a:cubicBezTo>
                  <a:cubicBezTo>
                    <a:pt x="1928" y="2546"/>
                    <a:pt x="2531" y="2613"/>
                    <a:pt x="3142" y="2613"/>
                  </a:cubicBezTo>
                  <a:cubicBezTo>
                    <a:pt x="3183" y="2613"/>
                    <a:pt x="3224" y="2612"/>
                    <a:pt x="3265" y="2612"/>
                  </a:cubicBezTo>
                  <a:lnTo>
                    <a:pt x="3294" y="2612"/>
                  </a:lnTo>
                  <a:cubicBezTo>
                    <a:pt x="3620" y="2612"/>
                    <a:pt x="3947" y="2602"/>
                    <a:pt x="4273" y="2573"/>
                  </a:cubicBezTo>
                  <a:cubicBezTo>
                    <a:pt x="4705" y="2554"/>
                    <a:pt x="5137" y="2497"/>
                    <a:pt x="5569" y="2420"/>
                  </a:cubicBezTo>
                  <a:cubicBezTo>
                    <a:pt x="5790" y="2381"/>
                    <a:pt x="5992" y="2333"/>
                    <a:pt x="6174" y="2285"/>
                  </a:cubicBezTo>
                  <a:cubicBezTo>
                    <a:pt x="6529" y="2189"/>
                    <a:pt x="6788" y="2065"/>
                    <a:pt x="6913" y="1940"/>
                  </a:cubicBezTo>
                  <a:cubicBezTo>
                    <a:pt x="7201" y="1613"/>
                    <a:pt x="7153" y="1162"/>
                    <a:pt x="6712" y="788"/>
                  </a:cubicBezTo>
                  <a:cubicBezTo>
                    <a:pt x="6472" y="576"/>
                    <a:pt x="6184" y="423"/>
                    <a:pt x="5876" y="317"/>
                  </a:cubicBezTo>
                  <a:cubicBezTo>
                    <a:pt x="5512" y="202"/>
                    <a:pt x="5147" y="116"/>
                    <a:pt x="4763" y="68"/>
                  </a:cubicBezTo>
                  <a:cubicBezTo>
                    <a:pt x="4542" y="39"/>
                    <a:pt x="4302" y="20"/>
                    <a:pt x="4043" y="10"/>
                  </a:cubicBezTo>
                  <a:cubicBezTo>
                    <a:pt x="3899" y="0"/>
                    <a:pt x="3735" y="0"/>
                    <a:pt x="3572" y="0"/>
                  </a:cubicBezTo>
                  <a:close/>
                </a:path>
              </a:pathLst>
            </a:custGeom>
            <a:solidFill>
              <a:srgbClr val="BC5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65"/>
            <p:cNvSpPr/>
            <p:nvPr/>
          </p:nvSpPr>
          <p:spPr>
            <a:xfrm>
              <a:off x="5612000" y="3622825"/>
              <a:ext cx="21050" cy="17600"/>
            </a:xfrm>
            <a:custGeom>
              <a:avLst/>
              <a:gdLst/>
              <a:ahLst/>
              <a:cxnLst/>
              <a:rect l="l" t="t" r="r" b="b"/>
              <a:pathLst>
                <a:path w="842" h="704" extrusionOk="0">
                  <a:moveTo>
                    <a:pt x="382" y="0"/>
                  </a:moveTo>
                  <a:cubicBezTo>
                    <a:pt x="352" y="0"/>
                    <a:pt x="320" y="4"/>
                    <a:pt x="289" y="12"/>
                  </a:cubicBezTo>
                  <a:lnTo>
                    <a:pt x="487" y="50"/>
                  </a:lnTo>
                  <a:lnTo>
                    <a:pt x="487" y="50"/>
                  </a:lnTo>
                  <a:cubicBezTo>
                    <a:pt x="466" y="47"/>
                    <a:pt x="445" y="46"/>
                    <a:pt x="425" y="46"/>
                  </a:cubicBezTo>
                  <a:cubicBezTo>
                    <a:pt x="271" y="46"/>
                    <a:pt x="126" y="123"/>
                    <a:pt x="49" y="262"/>
                  </a:cubicBezTo>
                  <a:cubicBezTo>
                    <a:pt x="10" y="310"/>
                    <a:pt x="1" y="367"/>
                    <a:pt x="20" y="425"/>
                  </a:cubicBezTo>
                  <a:cubicBezTo>
                    <a:pt x="39" y="473"/>
                    <a:pt x="78" y="521"/>
                    <a:pt x="126" y="550"/>
                  </a:cubicBezTo>
                  <a:cubicBezTo>
                    <a:pt x="234" y="624"/>
                    <a:pt x="366" y="703"/>
                    <a:pt x="488" y="703"/>
                  </a:cubicBezTo>
                  <a:cubicBezTo>
                    <a:pt x="539" y="703"/>
                    <a:pt x="589" y="689"/>
                    <a:pt x="634" y="655"/>
                  </a:cubicBezTo>
                  <a:cubicBezTo>
                    <a:pt x="673" y="627"/>
                    <a:pt x="702" y="588"/>
                    <a:pt x="721" y="550"/>
                  </a:cubicBezTo>
                  <a:cubicBezTo>
                    <a:pt x="841" y="283"/>
                    <a:pt x="645" y="0"/>
                    <a:pt x="382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65"/>
            <p:cNvSpPr/>
            <p:nvPr/>
          </p:nvSpPr>
          <p:spPr>
            <a:xfrm>
              <a:off x="5570975" y="3597425"/>
              <a:ext cx="22325" cy="16975"/>
            </a:xfrm>
            <a:custGeom>
              <a:avLst/>
              <a:gdLst/>
              <a:ahLst/>
              <a:cxnLst/>
              <a:rect l="l" t="t" r="r" b="b"/>
              <a:pathLst>
                <a:path w="893" h="679" extrusionOk="0">
                  <a:moveTo>
                    <a:pt x="662" y="1"/>
                  </a:moveTo>
                  <a:cubicBezTo>
                    <a:pt x="422" y="106"/>
                    <a:pt x="202" y="231"/>
                    <a:pt x="0" y="385"/>
                  </a:cubicBezTo>
                  <a:cubicBezTo>
                    <a:pt x="19" y="471"/>
                    <a:pt x="77" y="548"/>
                    <a:pt x="154" y="596"/>
                  </a:cubicBezTo>
                  <a:cubicBezTo>
                    <a:pt x="235" y="652"/>
                    <a:pt x="328" y="679"/>
                    <a:pt x="421" y="679"/>
                  </a:cubicBezTo>
                  <a:cubicBezTo>
                    <a:pt x="535" y="679"/>
                    <a:pt x="649" y="637"/>
                    <a:pt x="739" y="558"/>
                  </a:cubicBezTo>
                  <a:cubicBezTo>
                    <a:pt x="893" y="394"/>
                    <a:pt x="864" y="135"/>
                    <a:pt x="672" y="10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65"/>
            <p:cNvSpPr/>
            <p:nvPr/>
          </p:nvSpPr>
          <p:spPr>
            <a:xfrm>
              <a:off x="5611050" y="3595750"/>
              <a:ext cx="21850" cy="16825"/>
            </a:xfrm>
            <a:custGeom>
              <a:avLst/>
              <a:gdLst/>
              <a:ahLst/>
              <a:cxnLst/>
              <a:rect l="l" t="t" r="r" b="b"/>
              <a:pathLst>
                <a:path w="874" h="673" extrusionOk="0">
                  <a:moveTo>
                    <a:pt x="336" y="1"/>
                  </a:moveTo>
                  <a:lnTo>
                    <a:pt x="356" y="49"/>
                  </a:lnTo>
                  <a:cubicBezTo>
                    <a:pt x="325" y="18"/>
                    <a:pt x="285" y="4"/>
                    <a:pt x="244" y="4"/>
                  </a:cubicBezTo>
                  <a:cubicBezTo>
                    <a:pt x="132" y="4"/>
                    <a:pt x="7" y="105"/>
                    <a:pt x="0" y="231"/>
                  </a:cubicBezTo>
                  <a:cubicBezTo>
                    <a:pt x="0" y="404"/>
                    <a:pt x="106" y="557"/>
                    <a:pt x="269" y="615"/>
                  </a:cubicBezTo>
                  <a:cubicBezTo>
                    <a:pt x="336" y="653"/>
                    <a:pt x="411" y="673"/>
                    <a:pt x="485" y="673"/>
                  </a:cubicBezTo>
                  <a:cubicBezTo>
                    <a:pt x="560" y="673"/>
                    <a:pt x="634" y="653"/>
                    <a:pt x="701" y="615"/>
                  </a:cubicBezTo>
                  <a:cubicBezTo>
                    <a:pt x="836" y="529"/>
                    <a:pt x="874" y="356"/>
                    <a:pt x="788" y="221"/>
                  </a:cubicBezTo>
                  <a:cubicBezTo>
                    <a:pt x="749" y="183"/>
                    <a:pt x="701" y="145"/>
                    <a:pt x="653" y="125"/>
                  </a:cubicBezTo>
                  <a:cubicBezTo>
                    <a:pt x="548" y="68"/>
                    <a:pt x="442" y="29"/>
                    <a:pt x="336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65"/>
            <p:cNvSpPr/>
            <p:nvPr/>
          </p:nvSpPr>
          <p:spPr>
            <a:xfrm>
              <a:off x="5655200" y="3585675"/>
              <a:ext cx="19950" cy="11775"/>
            </a:xfrm>
            <a:custGeom>
              <a:avLst/>
              <a:gdLst/>
              <a:ahLst/>
              <a:cxnLst/>
              <a:rect l="l" t="t" r="r" b="b"/>
              <a:pathLst>
                <a:path w="798" h="471" extrusionOk="0">
                  <a:moveTo>
                    <a:pt x="78" y="0"/>
                  </a:moveTo>
                  <a:cubicBezTo>
                    <a:pt x="30" y="58"/>
                    <a:pt x="1" y="135"/>
                    <a:pt x="1" y="212"/>
                  </a:cubicBezTo>
                  <a:cubicBezTo>
                    <a:pt x="30" y="365"/>
                    <a:pt x="164" y="471"/>
                    <a:pt x="318" y="471"/>
                  </a:cubicBezTo>
                  <a:cubicBezTo>
                    <a:pt x="471" y="461"/>
                    <a:pt x="606" y="384"/>
                    <a:pt x="702" y="269"/>
                  </a:cubicBezTo>
                  <a:cubicBezTo>
                    <a:pt x="750" y="212"/>
                    <a:pt x="788" y="135"/>
                    <a:pt x="798" y="68"/>
                  </a:cubicBezTo>
                  <a:cubicBezTo>
                    <a:pt x="577" y="39"/>
                    <a:pt x="337" y="10"/>
                    <a:pt x="78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65"/>
            <p:cNvSpPr/>
            <p:nvPr/>
          </p:nvSpPr>
          <p:spPr>
            <a:xfrm>
              <a:off x="5650175" y="3607825"/>
              <a:ext cx="21850" cy="18025"/>
            </a:xfrm>
            <a:custGeom>
              <a:avLst/>
              <a:gdLst/>
              <a:ahLst/>
              <a:cxnLst/>
              <a:rect l="l" t="t" r="r" b="b"/>
              <a:pathLst>
                <a:path w="874" h="721" extrusionOk="0">
                  <a:moveTo>
                    <a:pt x="458" y="0"/>
                  </a:moveTo>
                  <a:cubicBezTo>
                    <a:pt x="319" y="0"/>
                    <a:pt x="187" y="60"/>
                    <a:pt x="106" y="170"/>
                  </a:cubicBezTo>
                  <a:cubicBezTo>
                    <a:pt x="0" y="334"/>
                    <a:pt x="29" y="535"/>
                    <a:pt x="183" y="651"/>
                  </a:cubicBezTo>
                  <a:cubicBezTo>
                    <a:pt x="255" y="699"/>
                    <a:pt x="341" y="720"/>
                    <a:pt x="429" y="720"/>
                  </a:cubicBezTo>
                  <a:cubicBezTo>
                    <a:pt x="446" y="720"/>
                    <a:pt x="463" y="719"/>
                    <a:pt x="480" y="718"/>
                  </a:cubicBezTo>
                  <a:cubicBezTo>
                    <a:pt x="634" y="708"/>
                    <a:pt x="768" y="612"/>
                    <a:pt x="835" y="478"/>
                  </a:cubicBezTo>
                  <a:cubicBezTo>
                    <a:pt x="874" y="324"/>
                    <a:pt x="807" y="170"/>
                    <a:pt x="682" y="103"/>
                  </a:cubicBezTo>
                  <a:cubicBezTo>
                    <a:pt x="662" y="92"/>
                    <a:pt x="643" y="83"/>
                    <a:pt x="622" y="75"/>
                  </a:cubicBezTo>
                  <a:lnTo>
                    <a:pt x="622" y="75"/>
                  </a:lnTo>
                  <a:cubicBezTo>
                    <a:pt x="618" y="52"/>
                    <a:pt x="606" y="32"/>
                    <a:pt x="586" y="17"/>
                  </a:cubicBezTo>
                  <a:cubicBezTo>
                    <a:pt x="544" y="6"/>
                    <a:pt x="501" y="0"/>
                    <a:pt x="458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65"/>
            <p:cNvSpPr/>
            <p:nvPr/>
          </p:nvSpPr>
          <p:spPr>
            <a:xfrm>
              <a:off x="5696500" y="3593600"/>
              <a:ext cx="27375" cy="17575"/>
            </a:xfrm>
            <a:custGeom>
              <a:avLst/>
              <a:gdLst/>
              <a:ahLst/>
              <a:cxnLst/>
              <a:rect l="l" t="t" r="r" b="b"/>
              <a:pathLst>
                <a:path w="1095" h="703" extrusionOk="0">
                  <a:moveTo>
                    <a:pt x="250" y="0"/>
                  </a:moveTo>
                  <a:cubicBezTo>
                    <a:pt x="202" y="48"/>
                    <a:pt x="144" y="96"/>
                    <a:pt x="106" y="154"/>
                  </a:cubicBezTo>
                  <a:cubicBezTo>
                    <a:pt x="39" y="221"/>
                    <a:pt x="0" y="317"/>
                    <a:pt x="10" y="423"/>
                  </a:cubicBezTo>
                  <a:cubicBezTo>
                    <a:pt x="39" y="490"/>
                    <a:pt x="87" y="557"/>
                    <a:pt x="154" y="595"/>
                  </a:cubicBezTo>
                  <a:cubicBezTo>
                    <a:pt x="275" y="668"/>
                    <a:pt x="410" y="702"/>
                    <a:pt x="544" y="702"/>
                  </a:cubicBezTo>
                  <a:cubicBezTo>
                    <a:pt x="748" y="702"/>
                    <a:pt x="950" y="622"/>
                    <a:pt x="1095" y="471"/>
                  </a:cubicBezTo>
                  <a:cubicBezTo>
                    <a:pt x="845" y="259"/>
                    <a:pt x="557" y="106"/>
                    <a:pt x="250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65"/>
            <p:cNvSpPr/>
            <p:nvPr/>
          </p:nvSpPr>
          <p:spPr>
            <a:xfrm>
              <a:off x="5689300" y="3626675"/>
              <a:ext cx="24500" cy="19750"/>
            </a:xfrm>
            <a:custGeom>
              <a:avLst/>
              <a:gdLst/>
              <a:ahLst/>
              <a:cxnLst/>
              <a:rect l="l" t="t" r="r" b="b"/>
              <a:pathLst>
                <a:path w="980" h="790" extrusionOk="0">
                  <a:moveTo>
                    <a:pt x="288" y="1"/>
                  </a:moveTo>
                  <a:cubicBezTo>
                    <a:pt x="265" y="1"/>
                    <a:pt x="243" y="1"/>
                    <a:pt x="221" y="2"/>
                  </a:cubicBezTo>
                  <a:lnTo>
                    <a:pt x="394" y="21"/>
                  </a:lnTo>
                  <a:cubicBezTo>
                    <a:pt x="173" y="41"/>
                    <a:pt x="0" y="233"/>
                    <a:pt x="10" y="453"/>
                  </a:cubicBezTo>
                  <a:cubicBezTo>
                    <a:pt x="29" y="597"/>
                    <a:pt x="115" y="722"/>
                    <a:pt x="250" y="789"/>
                  </a:cubicBezTo>
                  <a:lnTo>
                    <a:pt x="845" y="645"/>
                  </a:lnTo>
                  <a:cubicBezTo>
                    <a:pt x="931" y="540"/>
                    <a:pt x="979" y="405"/>
                    <a:pt x="970" y="271"/>
                  </a:cubicBezTo>
                  <a:cubicBezTo>
                    <a:pt x="970" y="233"/>
                    <a:pt x="960" y="185"/>
                    <a:pt x="931" y="156"/>
                  </a:cubicBezTo>
                  <a:cubicBezTo>
                    <a:pt x="912" y="137"/>
                    <a:pt x="883" y="117"/>
                    <a:pt x="855" y="108"/>
                  </a:cubicBezTo>
                  <a:cubicBezTo>
                    <a:pt x="673" y="39"/>
                    <a:pt x="484" y="1"/>
                    <a:pt x="288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65"/>
            <p:cNvSpPr/>
            <p:nvPr/>
          </p:nvSpPr>
          <p:spPr>
            <a:xfrm>
              <a:off x="5565200" y="3634150"/>
              <a:ext cx="750" cy="2675"/>
            </a:xfrm>
            <a:custGeom>
              <a:avLst/>
              <a:gdLst/>
              <a:ahLst/>
              <a:cxnLst/>
              <a:rect l="l" t="t" r="r" b="b"/>
              <a:pathLst>
                <a:path w="30" h="107" extrusionOk="0">
                  <a:moveTo>
                    <a:pt x="29" y="1"/>
                  </a:moveTo>
                  <a:lnTo>
                    <a:pt x="20" y="49"/>
                  </a:lnTo>
                  <a:lnTo>
                    <a:pt x="1" y="106"/>
                  </a:lnTo>
                  <a:lnTo>
                    <a:pt x="10" y="106"/>
                  </a:lnTo>
                  <a:cubicBezTo>
                    <a:pt x="20" y="87"/>
                    <a:pt x="20" y="68"/>
                    <a:pt x="20" y="58"/>
                  </a:cubicBezTo>
                  <a:cubicBezTo>
                    <a:pt x="29" y="39"/>
                    <a:pt x="29" y="20"/>
                    <a:pt x="29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65"/>
            <p:cNvSpPr/>
            <p:nvPr/>
          </p:nvSpPr>
          <p:spPr>
            <a:xfrm>
              <a:off x="5566400" y="3629550"/>
              <a:ext cx="26425" cy="16875"/>
            </a:xfrm>
            <a:custGeom>
              <a:avLst/>
              <a:gdLst/>
              <a:ahLst/>
              <a:cxnLst/>
              <a:rect l="l" t="t" r="r" b="b"/>
              <a:pathLst>
                <a:path w="1057" h="675" extrusionOk="0">
                  <a:moveTo>
                    <a:pt x="589" y="1"/>
                  </a:moveTo>
                  <a:cubicBezTo>
                    <a:pt x="575" y="1"/>
                    <a:pt x="561" y="1"/>
                    <a:pt x="548" y="2"/>
                  </a:cubicBezTo>
                  <a:cubicBezTo>
                    <a:pt x="346" y="41"/>
                    <a:pt x="154" y="127"/>
                    <a:pt x="1" y="262"/>
                  </a:cubicBezTo>
                  <a:cubicBezTo>
                    <a:pt x="10" y="281"/>
                    <a:pt x="29" y="290"/>
                    <a:pt x="49" y="310"/>
                  </a:cubicBezTo>
                  <a:cubicBezTo>
                    <a:pt x="308" y="492"/>
                    <a:pt x="605" y="617"/>
                    <a:pt x="913" y="674"/>
                  </a:cubicBezTo>
                  <a:cubicBezTo>
                    <a:pt x="1009" y="588"/>
                    <a:pt x="1057" y="463"/>
                    <a:pt x="1047" y="338"/>
                  </a:cubicBezTo>
                  <a:cubicBezTo>
                    <a:pt x="1020" y="132"/>
                    <a:pt x="791" y="1"/>
                    <a:pt x="589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65"/>
            <p:cNvSpPr/>
            <p:nvPr/>
          </p:nvSpPr>
          <p:spPr>
            <a:xfrm>
              <a:off x="5637925" y="3639925"/>
              <a:ext cx="25000" cy="11050"/>
            </a:xfrm>
            <a:custGeom>
              <a:avLst/>
              <a:gdLst/>
              <a:ahLst/>
              <a:cxnLst/>
              <a:rect l="l" t="t" r="r" b="b"/>
              <a:pathLst>
                <a:path w="1000" h="442" extrusionOk="0">
                  <a:moveTo>
                    <a:pt x="490" y="0"/>
                  </a:moveTo>
                  <a:cubicBezTo>
                    <a:pt x="269" y="0"/>
                    <a:pt x="77" y="144"/>
                    <a:pt x="10" y="355"/>
                  </a:cubicBezTo>
                  <a:cubicBezTo>
                    <a:pt x="1" y="307"/>
                    <a:pt x="1" y="259"/>
                    <a:pt x="1" y="221"/>
                  </a:cubicBezTo>
                  <a:lnTo>
                    <a:pt x="1" y="394"/>
                  </a:lnTo>
                  <a:lnTo>
                    <a:pt x="10" y="365"/>
                  </a:lnTo>
                  <a:cubicBezTo>
                    <a:pt x="10" y="394"/>
                    <a:pt x="10" y="413"/>
                    <a:pt x="20" y="442"/>
                  </a:cubicBezTo>
                  <a:cubicBezTo>
                    <a:pt x="346" y="442"/>
                    <a:pt x="673" y="432"/>
                    <a:pt x="999" y="403"/>
                  </a:cubicBezTo>
                  <a:cubicBezTo>
                    <a:pt x="932" y="173"/>
                    <a:pt x="730" y="10"/>
                    <a:pt x="490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65"/>
            <p:cNvSpPr/>
            <p:nvPr/>
          </p:nvSpPr>
          <p:spPr>
            <a:xfrm>
              <a:off x="5378725" y="3601525"/>
              <a:ext cx="179775" cy="65525"/>
            </a:xfrm>
            <a:custGeom>
              <a:avLst/>
              <a:gdLst/>
              <a:ahLst/>
              <a:cxnLst/>
              <a:rect l="l" t="t" r="r" b="b"/>
              <a:pathLst>
                <a:path w="7191" h="2621" extrusionOk="0">
                  <a:moveTo>
                    <a:pt x="3571" y="0"/>
                  </a:moveTo>
                  <a:cubicBezTo>
                    <a:pt x="2775" y="10"/>
                    <a:pt x="1987" y="173"/>
                    <a:pt x="1258" y="480"/>
                  </a:cubicBezTo>
                  <a:cubicBezTo>
                    <a:pt x="1018" y="586"/>
                    <a:pt x="797" y="711"/>
                    <a:pt x="595" y="874"/>
                  </a:cubicBezTo>
                  <a:cubicBezTo>
                    <a:pt x="144" y="1219"/>
                    <a:pt x="0" y="1632"/>
                    <a:pt x="384" y="2007"/>
                  </a:cubicBezTo>
                  <a:lnTo>
                    <a:pt x="403" y="2026"/>
                  </a:lnTo>
                  <a:cubicBezTo>
                    <a:pt x="422" y="2045"/>
                    <a:pt x="442" y="2055"/>
                    <a:pt x="461" y="2074"/>
                  </a:cubicBezTo>
                  <a:cubicBezTo>
                    <a:pt x="720" y="2247"/>
                    <a:pt x="1018" y="2371"/>
                    <a:pt x="1325" y="2429"/>
                  </a:cubicBezTo>
                  <a:cubicBezTo>
                    <a:pt x="1959" y="2563"/>
                    <a:pt x="2611" y="2621"/>
                    <a:pt x="3264" y="2621"/>
                  </a:cubicBezTo>
                  <a:lnTo>
                    <a:pt x="3293" y="2621"/>
                  </a:lnTo>
                  <a:cubicBezTo>
                    <a:pt x="3619" y="2621"/>
                    <a:pt x="3946" y="2602"/>
                    <a:pt x="4272" y="2583"/>
                  </a:cubicBezTo>
                  <a:cubicBezTo>
                    <a:pt x="4704" y="2554"/>
                    <a:pt x="5136" y="2506"/>
                    <a:pt x="5568" y="2429"/>
                  </a:cubicBezTo>
                  <a:cubicBezTo>
                    <a:pt x="5789" y="2391"/>
                    <a:pt x="5991" y="2343"/>
                    <a:pt x="6173" y="2295"/>
                  </a:cubicBezTo>
                  <a:cubicBezTo>
                    <a:pt x="6528" y="2189"/>
                    <a:pt x="6788" y="2074"/>
                    <a:pt x="6912" y="1939"/>
                  </a:cubicBezTo>
                  <a:cubicBezTo>
                    <a:pt x="7191" y="1613"/>
                    <a:pt x="7152" y="1171"/>
                    <a:pt x="6711" y="797"/>
                  </a:cubicBezTo>
                  <a:cubicBezTo>
                    <a:pt x="6461" y="586"/>
                    <a:pt x="6183" y="432"/>
                    <a:pt x="5876" y="326"/>
                  </a:cubicBezTo>
                  <a:cubicBezTo>
                    <a:pt x="5511" y="211"/>
                    <a:pt x="5136" y="125"/>
                    <a:pt x="4762" y="77"/>
                  </a:cubicBezTo>
                  <a:cubicBezTo>
                    <a:pt x="4541" y="48"/>
                    <a:pt x="4301" y="29"/>
                    <a:pt x="4042" y="19"/>
                  </a:cubicBezTo>
                  <a:cubicBezTo>
                    <a:pt x="3888" y="0"/>
                    <a:pt x="3735" y="0"/>
                    <a:pt x="3571" y="0"/>
                  </a:cubicBezTo>
                  <a:close/>
                </a:path>
              </a:pathLst>
            </a:custGeom>
            <a:solidFill>
              <a:srgbClr val="BC5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65"/>
            <p:cNvSpPr/>
            <p:nvPr/>
          </p:nvSpPr>
          <p:spPr>
            <a:xfrm>
              <a:off x="5434400" y="3638900"/>
              <a:ext cx="21025" cy="17500"/>
            </a:xfrm>
            <a:custGeom>
              <a:avLst/>
              <a:gdLst/>
              <a:ahLst/>
              <a:cxnLst/>
              <a:rect l="l" t="t" r="r" b="b"/>
              <a:pathLst>
                <a:path w="841" h="700" extrusionOk="0">
                  <a:moveTo>
                    <a:pt x="382" y="1"/>
                  </a:moveTo>
                  <a:cubicBezTo>
                    <a:pt x="351" y="1"/>
                    <a:pt x="320" y="4"/>
                    <a:pt x="288" y="12"/>
                  </a:cubicBezTo>
                  <a:lnTo>
                    <a:pt x="490" y="50"/>
                  </a:lnTo>
                  <a:lnTo>
                    <a:pt x="490" y="50"/>
                  </a:lnTo>
                  <a:cubicBezTo>
                    <a:pt x="471" y="47"/>
                    <a:pt x="453" y="46"/>
                    <a:pt x="434" y="46"/>
                  </a:cubicBezTo>
                  <a:cubicBezTo>
                    <a:pt x="280" y="46"/>
                    <a:pt x="133" y="123"/>
                    <a:pt x="48" y="262"/>
                  </a:cubicBezTo>
                  <a:cubicBezTo>
                    <a:pt x="20" y="310"/>
                    <a:pt x="0" y="368"/>
                    <a:pt x="20" y="425"/>
                  </a:cubicBezTo>
                  <a:cubicBezTo>
                    <a:pt x="39" y="473"/>
                    <a:pt x="77" y="512"/>
                    <a:pt x="125" y="540"/>
                  </a:cubicBezTo>
                  <a:cubicBezTo>
                    <a:pt x="234" y="622"/>
                    <a:pt x="372" y="699"/>
                    <a:pt x="495" y="699"/>
                  </a:cubicBezTo>
                  <a:cubicBezTo>
                    <a:pt x="545" y="699"/>
                    <a:pt x="592" y="686"/>
                    <a:pt x="634" y="656"/>
                  </a:cubicBezTo>
                  <a:cubicBezTo>
                    <a:pt x="672" y="627"/>
                    <a:pt x="701" y="588"/>
                    <a:pt x="720" y="540"/>
                  </a:cubicBezTo>
                  <a:cubicBezTo>
                    <a:pt x="841" y="282"/>
                    <a:pt x="645" y="1"/>
                    <a:pt x="382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65"/>
            <p:cNvSpPr/>
            <p:nvPr/>
          </p:nvSpPr>
          <p:spPr>
            <a:xfrm>
              <a:off x="5393350" y="3613525"/>
              <a:ext cx="22350" cy="16975"/>
            </a:xfrm>
            <a:custGeom>
              <a:avLst/>
              <a:gdLst/>
              <a:ahLst/>
              <a:cxnLst/>
              <a:rect l="l" t="t" r="r" b="b"/>
              <a:pathLst>
                <a:path w="894" h="679" extrusionOk="0">
                  <a:moveTo>
                    <a:pt x="663" y="0"/>
                  </a:moveTo>
                  <a:cubicBezTo>
                    <a:pt x="433" y="96"/>
                    <a:pt x="202" y="231"/>
                    <a:pt x="1" y="384"/>
                  </a:cubicBezTo>
                  <a:cubicBezTo>
                    <a:pt x="29" y="471"/>
                    <a:pt x="77" y="547"/>
                    <a:pt x="154" y="595"/>
                  </a:cubicBezTo>
                  <a:cubicBezTo>
                    <a:pt x="236" y="651"/>
                    <a:pt x="329" y="678"/>
                    <a:pt x="421" y="678"/>
                  </a:cubicBezTo>
                  <a:cubicBezTo>
                    <a:pt x="536" y="678"/>
                    <a:pt x="650" y="637"/>
                    <a:pt x="740" y="557"/>
                  </a:cubicBezTo>
                  <a:cubicBezTo>
                    <a:pt x="894" y="394"/>
                    <a:pt x="865" y="125"/>
                    <a:pt x="682" y="10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65"/>
            <p:cNvSpPr/>
            <p:nvPr/>
          </p:nvSpPr>
          <p:spPr>
            <a:xfrm>
              <a:off x="5433425" y="3611825"/>
              <a:ext cx="21875" cy="16650"/>
            </a:xfrm>
            <a:custGeom>
              <a:avLst/>
              <a:gdLst/>
              <a:ahLst/>
              <a:cxnLst/>
              <a:rect l="l" t="t" r="r" b="b"/>
              <a:pathLst>
                <a:path w="875" h="666" extrusionOk="0">
                  <a:moveTo>
                    <a:pt x="256" y="0"/>
                  </a:moveTo>
                  <a:cubicBezTo>
                    <a:pt x="141" y="0"/>
                    <a:pt x="15" y="100"/>
                    <a:pt x="1" y="222"/>
                  </a:cubicBezTo>
                  <a:cubicBezTo>
                    <a:pt x="1" y="395"/>
                    <a:pt x="107" y="548"/>
                    <a:pt x="270" y="615"/>
                  </a:cubicBezTo>
                  <a:cubicBezTo>
                    <a:pt x="337" y="649"/>
                    <a:pt x="411" y="666"/>
                    <a:pt x="486" y="666"/>
                  </a:cubicBezTo>
                  <a:cubicBezTo>
                    <a:pt x="560" y="666"/>
                    <a:pt x="635" y="649"/>
                    <a:pt x="702" y="615"/>
                  </a:cubicBezTo>
                  <a:cubicBezTo>
                    <a:pt x="836" y="529"/>
                    <a:pt x="875" y="347"/>
                    <a:pt x="788" y="222"/>
                  </a:cubicBezTo>
                  <a:cubicBezTo>
                    <a:pt x="750" y="174"/>
                    <a:pt x="702" y="135"/>
                    <a:pt x="654" y="116"/>
                  </a:cubicBezTo>
                  <a:cubicBezTo>
                    <a:pt x="558" y="68"/>
                    <a:pt x="452" y="30"/>
                    <a:pt x="347" y="1"/>
                  </a:cubicBezTo>
                  <a:lnTo>
                    <a:pt x="347" y="1"/>
                  </a:lnTo>
                  <a:lnTo>
                    <a:pt x="366" y="39"/>
                  </a:lnTo>
                  <a:cubicBezTo>
                    <a:pt x="334" y="12"/>
                    <a:pt x="295" y="0"/>
                    <a:pt x="256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65"/>
            <p:cNvSpPr/>
            <p:nvPr/>
          </p:nvSpPr>
          <p:spPr>
            <a:xfrm>
              <a:off x="5477600" y="3601750"/>
              <a:ext cx="19950" cy="11800"/>
            </a:xfrm>
            <a:custGeom>
              <a:avLst/>
              <a:gdLst/>
              <a:ahLst/>
              <a:cxnLst/>
              <a:rect l="l" t="t" r="r" b="b"/>
              <a:pathLst>
                <a:path w="798" h="472" extrusionOk="0">
                  <a:moveTo>
                    <a:pt x="77" y="1"/>
                  </a:moveTo>
                  <a:cubicBezTo>
                    <a:pt x="29" y="58"/>
                    <a:pt x="0" y="135"/>
                    <a:pt x="10" y="202"/>
                  </a:cubicBezTo>
                  <a:cubicBezTo>
                    <a:pt x="29" y="356"/>
                    <a:pt x="164" y="471"/>
                    <a:pt x="317" y="471"/>
                  </a:cubicBezTo>
                  <a:cubicBezTo>
                    <a:pt x="471" y="461"/>
                    <a:pt x="605" y="385"/>
                    <a:pt x="701" y="269"/>
                  </a:cubicBezTo>
                  <a:cubicBezTo>
                    <a:pt x="749" y="212"/>
                    <a:pt x="788" y="135"/>
                    <a:pt x="797" y="68"/>
                  </a:cubicBezTo>
                  <a:cubicBezTo>
                    <a:pt x="576" y="29"/>
                    <a:pt x="336" y="10"/>
                    <a:pt x="77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65"/>
            <p:cNvSpPr/>
            <p:nvPr/>
          </p:nvSpPr>
          <p:spPr>
            <a:xfrm>
              <a:off x="5472550" y="3623900"/>
              <a:ext cx="22125" cy="18150"/>
            </a:xfrm>
            <a:custGeom>
              <a:avLst/>
              <a:gdLst/>
              <a:ahLst/>
              <a:cxnLst/>
              <a:rect l="l" t="t" r="r" b="b"/>
              <a:pathLst>
                <a:path w="885" h="726" extrusionOk="0">
                  <a:moveTo>
                    <a:pt x="464" y="1"/>
                  </a:moveTo>
                  <a:cubicBezTo>
                    <a:pt x="329" y="1"/>
                    <a:pt x="195" y="60"/>
                    <a:pt x="106" y="171"/>
                  </a:cubicBezTo>
                  <a:cubicBezTo>
                    <a:pt x="1" y="334"/>
                    <a:pt x="30" y="545"/>
                    <a:pt x="183" y="660"/>
                  </a:cubicBezTo>
                  <a:cubicBezTo>
                    <a:pt x="248" y="704"/>
                    <a:pt x="329" y="725"/>
                    <a:pt x="410" y="725"/>
                  </a:cubicBezTo>
                  <a:cubicBezTo>
                    <a:pt x="437" y="725"/>
                    <a:pt x="464" y="723"/>
                    <a:pt x="490" y="718"/>
                  </a:cubicBezTo>
                  <a:cubicBezTo>
                    <a:pt x="644" y="718"/>
                    <a:pt x="778" y="622"/>
                    <a:pt x="846" y="478"/>
                  </a:cubicBezTo>
                  <a:cubicBezTo>
                    <a:pt x="884" y="334"/>
                    <a:pt x="817" y="180"/>
                    <a:pt x="692" y="104"/>
                  </a:cubicBezTo>
                  <a:cubicBezTo>
                    <a:pt x="671" y="93"/>
                    <a:pt x="650" y="84"/>
                    <a:pt x="629" y="77"/>
                  </a:cubicBezTo>
                  <a:lnTo>
                    <a:pt x="629" y="77"/>
                  </a:lnTo>
                  <a:cubicBezTo>
                    <a:pt x="622" y="53"/>
                    <a:pt x="607" y="32"/>
                    <a:pt x="586" y="17"/>
                  </a:cubicBezTo>
                  <a:cubicBezTo>
                    <a:pt x="546" y="6"/>
                    <a:pt x="505" y="1"/>
                    <a:pt x="464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65"/>
            <p:cNvSpPr/>
            <p:nvPr/>
          </p:nvSpPr>
          <p:spPr>
            <a:xfrm>
              <a:off x="5518875" y="3609425"/>
              <a:ext cx="27625" cy="17675"/>
            </a:xfrm>
            <a:custGeom>
              <a:avLst/>
              <a:gdLst/>
              <a:ahLst/>
              <a:cxnLst/>
              <a:rect l="l" t="t" r="r" b="b"/>
              <a:pathLst>
                <a:path w="1105" h="707" extrusionOk="0">
                  <a:moveTo>
                    <a:pt x="260" y="1"/>
                  </a:moveTo>
                  <a:cubicBezTo>
                    <a:pt x="202" y="49"/>
                    <a:pt x="154" y="97"/>
                    <a:pt x="106" y="154"/>
                  </a:cubicBezTo>
                  <a:cubicBezTo>
                    <a:pt x="39" y="231"/>
                    <a:pt x="1" y="327"/>
                    <a:pt x="10" y="423"/>
                  </a:cubicBezTo>
                  <a:cubicBezTo>
                    <a:pt x="39" y="500"/>
                    <a:pt x="87" y="558"/>
                    <a:pt x="154" y="596"/>
                  </a:cubicBezTo>
                  <a:cubicBezTo>
                    <a:pt x="279" y="670"/>
                    <a:pt x="418" y="706"/>
                    <a:pt x="556" y="706"/>
                  </a:cubicBezTo>
                  <a:cubicBezTo>
                    <a:pt x="758" y="706"/>
                    <a:pt x="957" y="629"/>
                    <a:pt x="1105" y="481"/>
                  </a:cubicBezTo>
                  <a:cubicBezTo>
                    <a:pt x="855" y="270"/>
                    <a:pt x="567" y="106"/>
                    <a:pt x="260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65"/>
            <p:cNvSpPr/>
            <p:nvPr/>
          </p:nvSpPr>
          <p:spPr>
            <a:xfrm>
              <a:off x="5511675" y="3642525"/>
              <a:ext cx="24500" cy="19725"/>
            </a:xfrm>
            <a:custGeom>
              <a:avLst/>
              <a:gdLst/>
              <a:ahLst/>
              <a:cxnLst/>
              <a:rect l="l" t="t" r="r" b="b"/>
              <a:pathLst>
                <a:path w="980" h="789" extrusionOk="0">
                  <a:moveTo>
                    <a:pt x="288" y="0"/>
                  </a:moveTo>
                  <a:cubicBezTo>
                    <a:pt x="266" y="0"/>
                    <a:pt x="244" y="1"/>
                    <a:pt x="222" y="2"/>
                  </a:cubicBezTo>
                  <a:lnTo>
                    <a:pt x="394" y="21"/>
                  </a:lnTo>
                  <a:cubicBezTo>
                    <a:pt x="174" y="40"/>
                    <a:pt x="1" y="232"/>
                    <a:pt x="10" y="453"/>
                  </a:cubicBezTo>
                  <a:cubicBezTo>
                    <a:pt x="30" y="597"/>
                    <a:pt x="116" y="722"/>
                    <a:pt x="250" y="789"/>
                  </a:cubicBezTo>
                  <a:lnTo>
                    <a:pt x="846" y="655"/>
                  </a:lnTo>
                  <a:cubicBezTo>
                    <a:pt x="932" y="549"/>
                    <a:pt x="980" y="415"/>
                    <a:pt x="980" y="280"/>
                  </a:cubicBezTo>
                  <a:cubicBezTo>
                    <a:pt x="980" y="232"/>
                    <a:pt x="961" y="194"/>
                    <a:pt x="932" y="155"/>
                  </a:cubicBezTo>
                  <a:cubicBezTo>
                    <a:pt x="913" y="136"/>
                    <a:pt x="884" y="117"/>
                    <a:pt x="855" y="107"/>
                  </a:cubicBezTo>
                  <a:cubicBezTo>
                    <a:pt x="674" y="38"/>
                    <a:pt x="485" y="0"/>
                    <a:pt x="288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65"/>
            <p:cNvSpPr/>
            <p:nvPr/>
          </p:nvSpPr>
          <p:spPr>
            <a:xfrm>
              <a:off x="5387825" y="3650000"/>
              <a:ext cx="525" cy="2900"/>
            </a:xfrm>
            <a:custGeom>
              <a:avLst/>
              <a:gdLst/>
              <a:ahLst/>
              <a:cxnLst/>
              <a:rect l="l" t="t" r="r" b="b"/>
              <a:pathLst>
                <a:path w="21" h="116" extrusionOk="0">
                  <a:moveTo>
                    <a:pt x="20" y="0"/>
                  </a:moveTo>
                  <a:lnTo>
                    <a:pt x="10" y="58"/>
                  </a:lnTo>
                  <a:cubicBezTo>
                    <a:pt x="20" y="39"/>
                    <a:pt x="20" y="20"/>
                    <a:pt x="20" y="0"/>
                  </a:cubicBezTo>
                  <a:close/>
                  <a:moveTo>
                    <a:pt x="10" y="58"/>
                  </a:moveTo>
                  <a:lnTo>
                    <a:pt x="1" y="116"/>
                  </a:lnTo>
                  <a:lnTo>
                    <a:pt x="10" y="106"/>
                  </a:lnTo>
                  <a:cubicBezTo>
                    <a:pt x="10" y="87"/>
                    <a:pt x="10" y="77"/>
                    <a:pt x="10" y="58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65"/>
            <p:cNvSpPr/>
            <p:nvPr/>
          </p:nvSpPr>
          <p:spPr>
            <a:xfrm>
              <a:off x="5388800" y="3645625"/>
              <a:ext cx="26425" cy="16625"/>
            </a:xfrm>
            <a:custGeom>
              <a:avLst/>
              <a:gdLst/>
              <a:ahLst/>
              <a:cxnLst/>
              <a:rect l="l" t="t" r="r" b="b"/>
              <a:pathLst>
                <a:path w="1057" h="665" extrusionOk="0">
                  <a:moveTo>
                    <a:pt x="592" y="1"/>
                  </a:moveTo>
                  <a:cubicBezTo>
                    <a:pt x="577" y="1"/>
                    <a:pt x="562" y="1"/>
                    <a:pt x="547" y="3"/>
                  </a:cubicBezTo>
                  <a:cubicBezTo>
                    <a:pt x="346" y="41"/>
                    <a:pt x="154" y="127"/>
                    <a:pt x="0" y="262"/>
                  </a:cubicBezTo>
                  <a:cubicBezTo>
                    <a:pt x="19" y="281"/>
                    <a:pt x="29" y="291"/>
                    <a:pt x="48" y="310"/>
                  </a:cubicBezTo>
                  <a:cubicBezTo>
                    <a:pt x="307" y="483"/>
                    <a:pt x="605" y="607"/>
                    <a:pt x="912" y="665"/>
                  </a:cubicBezTo>
                  <a:cubicBezTo>
                    <a:pt x="1008" y="579"/>
                    <a:pt x="1056" y="454"/>
                    <a:pt x="1047" y="329"/>
                  </a:cubicBezTo>
                  <a:cubicBezTo>
                    <a:pt x="1020" y="123"/>
                    <a:pt x="801" y="1"/>
                    <a:pt x="592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65"/>
            <p:cNvSpPr/>
            <p:nvPr/>
          </p:nvSpPr>
          <p:spPr>
            <a:xfrm>
              <a:off x="5460550" y="3656000"/>
              <a:ext cx="25000" cy="11050"/>
            </a:xfrm>
            <a:custGeom>
              <a:avLst/>
              <a:gdLst/>
              <a:ahLst/>
              <a:cxnLst/>
              <a:rect l="l" t="t" r="r" b="b"/>
              <a:pathLst>
                <a:path w="1000" h="442" extrusionOk="0">
                  <a:moveTo>
                    <a:pt x="490" y="0"/>
                  </a:moveTo>
                  <a:cubicBezTo>
                    <a:pt x="270" y="0"/>
                    <a:pt x="78" y="144"/>
                    <a:pt x="10" y="356"/>
                  </a:cubicBezTo>
                  <a:cubicBezTo>
                    <a:pt x="1" y="308"/>
                    <a:pt x="1" y="260"/>
                    <a:pt x="1" y="212"/>
                  </a:cubicBezTo>
                  <a:lnTo>
                    <a:pt x="1" y="384"/>
                  </a:lnTo>
                  <a:lnTo>
                    <a:pt x="10" y="356"/>
                  </a:lnTo>
                  <a:lnTo>
                    <a:pt x="10" y="356"/>
                  </a:lnTo>
                  <a:cubicBezTo>
                    <a:pt x="1" y="384"/>
                    <a:pt x="10" y="413"/>
                    <a:pt x="20" y="442"/>
                  </a:cubicBezTo>
                  <a:cubicBezTo>
                    <a:pt x="346" y="442"/>
                    <a:pt x="673" y="423"/>
                    <a:pt x="999" y="404"/>
                  </a:cubicBezTo>
                  <a:cubicBezTo>
                    <a:pt x="932" y="173"/>
                    <a:pt x="721" y="10"/>
                    <a:pt x="490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65"/>
            <p:cNvSpPr/>
            <p:nvPr/>
          </p:nvSpPr>
          <p:spPr>
            <a:xfrm>
              <a:off x="5239500" y="3662475"/>
              <a:ext cx="180050" cy="65325"/>
            </a:xfrm>
            <a:custGeom>
              <a:avLst/>
              <a:gdLst/>
              <a:ahLst/>
              <a:cxnLst/>
              <a:rect l="l" t="t" r="r" b="b"/>
              <a:pathLst>
                <a:path w="7202" h="2613" extrusionOk="0">
                  <a:moveTo>
                    <a:pt x="3572" y="1"/>
                  </a:moveTo>
                  <a:cubicBezTo>
                    <a:pt x="2775" y="1"/>
                    <a:pt x="1988" y="164"/>
                    <a:pt x="1258" y="481"/>
                  </a:cubicBezTo>
                  <a:cubicBezTo>
                    <a:pt x="1028" y="577"/>
                    <a:pt x="798" y="711"/>
                    <a:pt x="596" y="865"/>
                  </a:cubicBezTo>
                  <a:cubicBezTo>
                    <a:pt x="145" y="1210"/>
                    <a:pt x="1" y="1623"/>
                    <a:pt x="385" y="1998"/>
                  </a:cubicBezTo>
                  <a:lnTo>
                    <a:pt x="414" y="2017"/>
                  </a:lnTo>
                  <a:cubicBezTo>
                    <a:pt x="423" y="2036"/>
                    <a:pt x="442" y="2055"/>
                    <a:pt x="462" y="2065"/>
                  </a:cubicBezTo>
                  <a:cubicBezTo>
                    <a:pt x="721" y="2247"/>
                    <a:pt x="1018" y="2362"/>
                    <a:pt x="1326" y="2420"/>
                  </a:cubicBezTo>
                  <a:cubicBezTo>
                    <a:pt x="1928" y="2546"/>
                    <a:pt x="2531" y="2613"/>
                    <a:pt x="3142" y="2613"/>
                  </a:cubicBezTo>
                  <a:cubicBezTo>
                    <a:pt x="3183" y="2613"/>
                    <a:pt x="3224" y="2613"/>
                    <a:pt x="3265" y="2612"/>
                  </a:cubicBezTo>
                  <a:lnTo>
                    <a:pt x="3294" y="2612"/>
                  </a:lnTo>
                  <a:cubicBezTo>
                    <a:pt x="3620" y="2612"/>
                    <a:pt x="3947" y="2602"/>
                    <a:pt x="4273" y="2574"/>
                  </a:cubicBezTo>
                  <a:cubicBezTo>
                    <a:pt x="4705" y="2545"/>
                    <a:pt x="5137" y="2497"/>
                    <a:pt x="5569" y="2420"/>
                  </a:cubicBezTo>
                  <a:cubicBezTo>
                    <a:pt x="5790" y="2382"/>
                    <a:pt x="5991" y="2334"/>
                    <a:pt x="6174" y="2286"/>
                  </a:cubicBezTo>
                  <a:cubicBezTo>
                    <a:pt x="6529" y="2180"/>
                    <a:pt x="6788" y="2065"/>
                    <a:pt x="6913" y="1930"/>
                  </a:cubicBezTo>
                  <a:cubicBezTo>
                    <a:pt x="7201" y="1604"/>
                    <a:pt x="7153" y="1162"/>
                    <a:pt x="6711" y="788"/>
                  </a:cubicBezTo>
                  <a:cubicBezTo>
                    <a:pt x="6462" y="586"/>
                    <a:pt x="6183" y="423"/>
                    <a:pt x="5876" y="327"/>
                  </a:cubicBezTo>
                  <a:cubicBezTo>
                    <a:pt x="5511" y="202"/>
                    <a:pt x="5137" y="116"/>
                    <a:pt x="4763" y="68"/>
                  </a:cubicBezTo>
                  <a:cubicBezTo>
                    <a:pt x="4542" y="39"/>
                    <a:pt x="4302" y="20"/>
                    <a:pt x="4043" y="10"/>
                  </a:cubicBezTo>
                  <a:cubicBezTo>
                    <a:pt x="3889" y="1"/>
                    <a:pt x="3735" y="1"/>
                    <a:pt x="3572" y="1"/>
                  </a:cubicBezTo>
                  <a:close/>
                </a:path>
              </a:pathLst>
            </a:custGeom>
            <a:solidFill>
              <a:srgbClr val="BC5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65"/>
            <p:cNvSpPr/>
            <p:nvPr/>
          </p:nvSpPr>
          <p:spPr>
            <a:xfrm>
              <a:off x="5295425" y="3699725"/>
              <a:ext cx="19475" cy="17500"/>
            </a:xfrm>
            <a:custGeom>
              <a:avLst/>
              <a:gdLst/>
              <a:ahLst/>
              <a:cxnLst/>
              <a:rect l="l" t="t" r="r" b="b"/>
              <a:pathLst>
                <a:path w="779" h="700" extrusionOk="0">
                  <a:moveTo>
                    <a:pt x="362" y="0"/>
                  </a:moveTo>
                  <a:cubicBezTo>
                    <a:pt x="334" y="0"/>
                    <a:pt x="306" y="3"/>
                    <a:pt x="279" y="8"/>
                  </a:cubicBezTo>
                  <a:lnTo>
                    <a:pt x="481" y="46"/>
                  </a:lnTo>
                  <a:lnTo>
                    <a:pt x="481" y="46"/>
                  </a:lnTo>
                  <a:cubicBezTo>
                    <a:pt x="462" y="43"/>
                    <a:pt x="443" y="42"/>
                    <a:pt x="425" y="42"/>
                  </a:cubicBezTo>
                  <a:cubicBezTo>
                    <a:pt x="271" y="42"/>
                    <a:pt x="126" y="119"/>
                    <a:pt x="49" y="258"/>
                  </a:cubicBezTo>
                  <a:cubicBezTo>
                    <a:pt x="10" y="306"/>
                    <a:pt x="1" y="364"/>
                    <a:pt x="20" y="421"/>
                  </a:cubicBezTo>
                  <a:cubicBezTo>
                    <a:pt x="39" y="469"/>
                    <a:pt x="77" y="517"/>
                    <a:pt x="125" y="536"/>
                  </a:cubicBezTo>
                  <a:cubicBezTo>
                    <a:pt x="227" y="618"/>
                    <a:pt x="363" y="699"/>
                    <a:pt x="488" y="699"/>
                  </a:cubicBezTo>
                  <a:cubicBezTo>
                    <a:pt x="539" y="699"/>
                    <a:pt x="589" y="685"/>
                    <a:pt x="634" y="652"/>
                  </a:cubicBezTo>
                  <a:cubicBezTo>
                    <a:pt x="673" y="623"/>
                    <a:pt x="701" y="584"/>
                    <a:pt x="721" y="546"/>
                  </a:cubicBezTo>
                  <a:cubicBezTo>
                    <a:pt x="778" y="412"/>
                    <a:pt x="759" y="248"/>
                    <a:pt x="673" y="143"/>
                  </a:cubicBezTo>
                  <a:cubicBezTo>
                    <a:pt x="595" y="49"/>
                    <a:pt x="479" y="0"/>
                    <a:pt x="362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65"/>
            <p:cNvSpPr/>
            <p:nvPr/>
          </p:nvSpPr>
          <p:spPr>
            <a:xfrm>
              <a:off x="5254375" y="3674250"/>
              <a:ext cx="22350" cy="16975"/>
            </a:xfrm>
            <a:custGeom>
              <a:avLst/>
              <a:gdLst/>
              <a:ahLst/>
              <a:cxnLst/>
              <a:rect l="l" t="t" r="r" b="b"/>
              <a:pathLst>
                <a:path w="894" h="679" extrusionOk="0">
                  <a:moveTo>
                    <a:pt x="663" y="0"/>
                  </a:moveTo>
                  <a:cubicBezTo>
                    <a:pt x="423" y="96"/>
                    <a:pt x="203" y="230"/>
                    <a:pt x="1" y="384"/>
                  </a:cubicBezTo>
                  <a:cubicBezTo>
                    <a:pt x="20" y="470"/>
                    <a:pt x="78" y="547"/>
                    <a:pt x="155" y="595"/>
                  </a:cubicBezTo>
                  <a:cubicBezTo>
                    <a:pt x="236" y="651"/>
                    <a:pt x="329" y="678"/>
                    <a:pt x="421" y="678"/>
                  </a:cubicBezTo>
                  <a:cubicBezTo>
                    <a:pt x="536" y="678"/>
                    <a:pt x="650" y="637"/>
                    <a:pt x="740" y="557"/>
                  </a:cubicBezTo>
                  <a:cubicBezTo>
                    <a:pt x="894" y="394"/>
                    <a:pt x="865" y="125"/>
                    <a:pt x="673" y="10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65"/>
            <p:cNvSpPr/>
            <p:nvPr/>
          </p:nvSpPr>
          <p:spPr>
            <a:xfrm>
              <a:off x="5294475" y="3672325"/>
              <a:ext cx="21850" cy="16850"/>
            </a:xfrm>
            <a:custGeom>
              <a:avLst/>
              <a:gdLst/>
              <a:ahLst/>
              <a:cxnLst/>
              <a:rect l="l" t="t" r="r" b="b"/>
              <a:pathLst>
                <a:path w="874" h="674" extrusionOk="0">
                  <a:moveTo>
                    <a:pt x="336" y="0"/>
                  </a:moveTo>
                  <a:lnTo>
                    <a:pt x="355" y="58"/>
                  </a:lnTo>
                  <a:cubicBezTo>
                    <a:pt x="324" y="27"/>
                    <a:pt x="285" y="13"/>
                    <a:pt x="243" y="13"/>
                  </a:cubicBezTo>
                  <a:cubicBezTo>
                    <a:pt x="132" y="13"/>
                    <a:pt x="7" y="112"/>
                    <a:pt x="0" y="231"/>
                  </a:cubicBezTo>
                  <a:cubicBezTo>
                    <a:pt x="0" y="403"/>
                    <a:pt x="106" y="557"/>
                    <a:pt x="259" y="624"/>
                  </a:cubicBezTo>
                  <a:cubicBezTo>
                    <a:pt x="329" y="657"/>
                    <a:pt x="403" y="674"/>
                    <a:pt x="476" y="674"/>
                  </a:cubicBezTo>
                  <a:cubicBezTo>
                    <a:pt x="555" y="674"/>
                    <a:pt x="632" y="654"/>
                    <a:pt x="701" y="615"/>
                  </a:cubicBezTo>
                  <a:cubicBezTo>
                    <a:pt x="835" y="538"/>
                    <a:pt x="874" y="355"/>
                    <a:pt x="787" y="221"/>
                  </a:cubicBezTo>
                  <a:cubicBezTo>
                    <a:pt x="749" y="183"/>
                    <a:pt x="701" y="144"/>
                    <a:pt x="653" y="125"/>
                  </a:cubicBezTo>
                  <a:cubicBezTo>
                    <a:pt x="547" y="67"/>
                    <a:pt x="442" y="29"/>
                    <a:pt x="336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65"/>
            <p:cNvSpPr/>
            <p:nvPr/>
          </p:nvSpPr>
          <p:spPr>
            <a:xfrm>
              <a:off x="5336375" y="3662475"/>
              <a:ext cx="22200" cy="11800"/>
            </a:xfrm>
            <a:custGeom>
              <a:avLst/>
              <a:gdLst/>
              <a:ahLst/>
              <a:cxnLst/>
              <a:rect l="l" t="t" r="r" b="b"/>
              <a:pathLst>
                <a:path w="888" h="472" extrusionOk="0">
                  <a:moveTo>
                    <a:pt x="168" y="1"/>
                  </a:moveTo>
                  <a:lnTo>
                    <a:pt x="168" y="1"/>
                  </a:lnTo>
                  <a:cubicBezTo>
                    <a:pt x="0" y="187"/>
                    <a:pt x="139" y="472"/>
                    <a:pt x="384" y="472"/>
                  </a:cubicBezTo>
                  <a:cubicBezTo>
                    <a:pt x="392" y="472"/>
                    <a:pt x="400" y="472"/>
                    <a:pt x="408" y="471"/>
                  </a:cubicBezTo>
                  <a:cubicBezTo>
                    <a:pt x="552" y="461"/>
                    <a:pt x="696" y="385"/>
                    <a:pt x="792" y="269"/>
                  </a:cubicBezTo>
                  <a:cubicBezTo>
                    <a:pt x="840" y="202"/>
                    <a:pt x="868" y="135"/>
                    <a:pt x="888" y="58"/>
                  </a:cubicBezTo>
                  <a:cubicBezTo>
                    <a:pt x="667" y="39"/>
                    <a:pt x="427" y="10"/>
                    <a:pt x="168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65"/>
            <p:cNvSpPr/>
            <p:nvPr/>
          </p:nvSpPr>
          <p:spPr>
            <a:xfrm>
              <a:off x="5333350" y="3684525"/>
              <a:ext cx="22100" cy="18250"/>
            </a:xfrm>
            <a:custGeom>
              <a:avLst/>
              <a:gdLst/>
              <a:ahLst/>
              <a:cxnLst/>
              <a:rect l="l" t="t" r="r" b="b"/>
              <a:pathLst>
                <a:path w="884" h="730" extrusionOk="0">
                  <a:moveTo>
                    <a:pt x="463" y="0"/>
                  </a:moveTo>
                  <a:cubicBezTo>
                    <a:pt x="325" y="0"/>
                    <a:pt x="193" y="66"/>
                    <a:pt x="106" y="175"/>
                  </a:cubicBezTo>
                  <a:cubicBezTo>
                    <a:pt x="1" y="338"/>
                    <a:pt x="29" y="549"/>
                    <a:pt x="183" y="664"/>
                  </a:cubicBezTo>
                  <a:cubicBezTo>
                    <a:pt x="248" y="707"/>
                    <a:pt x="329" y="729"/>
                    <a:pt x="406" y="729"/>
                  </a:cubicBezTo>
                  <a:cubicBezTo>
                    <a:pt x="431" y="729"/>
                    <a:pt x="457" y="727"/>
                    <a:pt x="481" y="722"/>
                  </a:cubicBezTo>
                  <a:cubicBezTo>
                    <a:pt x="644" y="722"/>
                    <a:pt x="778" y="626"/>
                    <a:pt x="845" y="482"/>
                  </a:cubicBezTo>
                  <a:cubicBezTo>
                    <a:pt x="884" y="338"/>
                    <a:pt x="817" y="184"/>
                    <a:pt x="682" y="117"/>
                  </a:cubicBezTo>
                  <a:cubicBezTo>
                    <a:pt x="666" y="108"/>
                    <a:pt x="650" y="100"/>
                    <a:pt x="634" y="93"/>
                  </a:cubicBezTo>
                  <a:lnTo>
                    <a:pt x="634" y="93"/>
                  </a:lnTo>
                  <a:cubicBezTo>
                    <a:pt x="634" y="63"/>
                    <a:pt x="621" y="34"/>
                    <a:pt x="596" y="21"/>
                  </a:cubicBezTo>
                  <a:cubicBezTo>
                    <a:pt x="552" y="7"/>
                    <a:pt x="507" y="0"/>
                    <a:pt x="463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65"/>
            <p:cNvSpPr/>
            <p:nvPr/>
          </p:nvSpPr>
          <p:spPr>
            <a:xfrm>
              <a:off x="5379925" y="3670150"/>
              <a:ext cx="27625" cy="17650"/>
            </a:xfrm>
            <a:custGeom>
              <a:avLst/>
              <a:gdLst/>
              <a:ahLst/>
              <a:cxnLst/>
              <a:rect l="l" t="t" r="r" b="b"/>
              <a:pathLst>
                <a:path w="1105" h="706" extrusionOk="0">
                  <a:moveTo>
                    <a:pt x="250" y="1"/>
                  </a:moveTo>
                  <a:cubicBezTo>
                    <a:pt x="202" y="49"/>
                    <a:pt x="144" y="97"/>
                    <a:pt x="106" y="154"/>
                  </a:cubicBezTo>
                  <a:cubicBezTo>
                    <a:pt x="38" y="222"/>
                    <a:pt x="0" y="327"/>
                    <a:pt x="10" y="423"/>
                  </a:cubicBezTo>
                  <a:cubicBezTo>
                    <a:pt x="38" y="490"/>
                    <a:pt x="86" y="558"/>
                    <a:pt x="154" y="596"/>
                  </a:cubicBezTo>
                  <a:cubicBezTo>
                    <a:pt x="277" y="669"/>
                    <a:pt x="415" y="706"/>
                    <a:pt x="552" y="706"/>
                  </a:cubicBezTo>
                  <a:cubicBezTo>
                    <a:pt x="754" y="706"/>
                    <a:pt x="955" y="626"/>
                    <a:pt x="1104" y="471"/>
                  </a:cubicBezTo>
                  <a:cubicBezTo>
                    <a:pt x="854" y="260"/>
                    <a:pt x="566" y="106"/>
                    <a:pt x="250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65"/>
            <p:cNvSpPr/>
            <p:nvPr/>
          </p:nvSpPr>
          <p:spPr>
            <a:xfrm>
              <a:off x="5372725" y="3703475"/>
              <a:ext cx="24250" cy="19500"/>
            </a:xfrm>
            <a:custGeom>
              <a:avLst/>
              <a:gdLst/>
              <a:ahLst/>
              <a:cxnLst/>
              <a:rect l="l" t="t" r="r" b="b"/>
              <a:pathLst>
                <a:path w="970" h="780" extrusionOk="0">
                  <a:moveTo>
                    <a:pt x="298" y="1"/>
                  </a:moveTo>
                  <a:cubicBezTo>
                    <a:pt x="272" y="1"/>
                    <a:pt x="246" y="1"/>
                    <a:pt x="221" y="2"/>
                  </a:cubicBezTo>
                  <a:lnTo>
                    <a:pt x="394" y="21"/>
                  </a:lnTo>
                  <a:cubicBezTo>
                    <a:pt x="163" y="41"/>
                    <a:pt x="0" y="223"/>
                    <a:pt x="10" y="454"/>
                  </a:cubicBezTo>
                  <a:cubicBezTo>
                    <a:pt x="29" y="598"/>
                    <a:pt x="115" y="722"/>
                    <a:pt x="250" y="780"/>
                  </a:cubicBezTo>
                  <a:lnTo>
                    <a:pt x="845" y="646"/>
                  </a:lnTo>
                  <a:cubicBezTo>
                    <a:pt x="931" y="540"/>
                    <a:pt x="970" y="406"/>
                    <a:pt x="970" y="271"/>
                  </a:cubicBezTo>
                  <a:cubicBezTo>
                    <a:pt x="970" y="233"/>
                    <a:pt x="960" y="185"/>
                    <a:pt x="931" y="156"/>
                  </a:cubicBezTo>
                  <a:cubicBezTo>
                    <a:pt x="912" y="137"/>
                    <a:pt x="883" y="117"/>
                    <a:pt x="854" y="108"/>
                  </a:cubicBezTo>
                  <a:cubicBezTo>
                    <a:pt x="677" y="32"/>
                    <a:pt x="485" y="1"/>
                    <a:pt x="298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65"/>
            <p:cNvSpPr/>
            <p:nvPr/>
          </p:nvSpPr>
          <p:spPr>
            <a:xfrm>
              <a:off x="5248625" y="3710950"/>
              <a:ext cx="750" cy="2675"/>
            </a:xfrm>
            <a:custGeom>
              <a:avLst/>
              <a:gdLst/>
              <a:ahLst/>
              <a:cxnLst/>
              <a:rect l="l" t="t" r="r" b="b"/>
              <a:pathLst>
                <a:path w="30" h="107" extrusionOk="0">
                  <a:moveTo>
                    <a:pt x="29" y="1"/>
                  </a:moveTo>
                  <a:lnTo>
                    <a:pt x="20" y="49"/>
                  </a:lnTo>
                  <a:cubicBezTo>
                    <a:pt x="29" y="30"/>
                    <a:pt x="29" y="20"/>
                    <a:pt x="29" y="1"/>
                  </a:cubicBezTo>
                  <a:close/>
                  <a:moveTo>
                    <a:pt x="20" y="49"/>
                  </a:moveTo>
                  <a:lnTo>
                    <a:pt x="1" y="107"/>
                  </a:lnTo>
                  <a:lnTo>
                    <a:pt x="1" y="107"/>
                  </a:lnTo>
                  <a:lnTo>
                    <a:pt x="10" y="97"/>
                  </a:lnTo>
                  <a:cubicBezTo>
                    <a:pt x="20" y="87"/>
                    <a:pt x="20" y="68"/>
                    <a:pt x="20" y="49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65"/>
            <p:cNvSpPr/>
            <p:nvPr/>
          </p:nvSpPr>
          <p:spPr>
            <a:xfrm>
              <a:off x="5249825" y="3706550"/>
              <a:ext cx="26425" cy="16425"/>
            </a:xfrm>
            <a:custGeom>
              <a:avLst/>
              <a:gdLst/>
              <a:ahLst/>
              <a:cxnLst/>
              <a:rect l="l" t="t" r="r" b="b"/>
              <a:pathLst>
                <a:path w="1057" h="657" extrusionOk="0">
                  <a:moveTo>
                    <a:pt x="606" y="0"/>
                  </a:moveTo>
                  <a:cubicBezTo>
                    <a:pt x="586" y="0"/>
                    <a:pt x="567" y="1"/>
                    <a:pt x="548" y="4"/>
                  </a:cubicBezTo>
                  <a:cubicBezTo>
                    <a:pt x="337" y="33"/>
                    <a:pt x="154" y="129"/>
                    <a:pt x="1" y="254"/>
                  </a:cubicBezTo>
                  <a:cubicBezTo>
                    <a:pt x="10" y="273"/>
                    <a:pt x="29" y="292"/>
                    <a:pt x="49" y="302"/>
                  </a:cubicBezTo>
                  <a:cubicBezTo>
                    <a:pt x="308" y="484"/>
                    <a:pt x="596" y="599"/>
                    <a:pt x="913" y="657"/>
                  </a:cubicBezTo>
                  <a:cubicBezTo>
                    <a:pt x="1009" y="571"/>
                    <a:pt x="1057" y="455"/>
                    <a:pt x="1037" y="321"/>
                  </a:cubicBezTo>
                  <a:cubicBezTo>
                    <a:pt x="1011" y="129"/>
                    <a:pt x="802" y="0"/>
                    <a:pt x="606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65"/>
            <p:cNvSpPr/>
            <p:nvPr/>
          </p:nvSpPr>
          <p:spPr>
            <a:xfrm>
              <a:off x="5321350" y="3716725"/>
              <a:ext cx="24975" cy="11050"/>
            </a:xfrm>
            <a:custGeom>
              <a:avLst/>
              <a:gdLst/>
              <a:ahLst/>
              <a:cxnLst/>
              <a:rect l="l" t="t" r="r" b="b"/>
              <a:pathLst>
                <a:path w="999" h="442" extrusionOk="0">
                  <a:moveTo>
                    <a:pt x="490" y="0"/>
                  </a:moveTo>
                  <a:cubicBezTo>
                    <a:pt x="269" y="10"/>
                    <a:pt x="77" y="154"/>
                    <a:pt x="10" y="356"/>
                  </a:cubicBezTo>
                  <a:cubicBezTo>
                    <a:pt x="1" y="308"/>
                    <a:pt x="1" y="269"/>
                    <a:pt x="1" y="221"/>
                  </a:cubicBezTo>
                  <a:lnTo>
                    <a:pt x="1" y="384"/>
                  </a:lnTo>
                  <a:lnTo>
                    <a:pt x="10" y="365"/>
                  </a:lnTo>
                  <a:cubicBezTo>
                    <a:pt x="10" y="384"/>
                    <a:pt x="10" y="413"/>
                    <a:pt x="20" y="442"/>
                  </a:cubicBezTo>
                  <a:cubicBezTo>
                    <a:pt x="346" y="442"/>
                    <a:pt x="673" y="432"/>
                    <a:pt x="999" y="404"/>
                  </a:cubicBezTo>
                  <a:cubicBezTo>
                    <a:pt x="932" y="173"/>
                    <a:pt x="721" y="10"/>
                    <a:pt x="490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65"/>
            <p:cNvSpPr/>
            <p:nvPr/>
          </p:nvSpPr>
          <p:spPr>
            <a:xfrm>
              <a:off x="5479275" y="3667050"/>
              <a:ext cx="179800" cy="65325"/>
            </a:xfrm>
            <a:custGeom>
              <a:avLst/>
              <a:gdLst/>
              <a:ahLst/>
              <a:cxnLst/>
              <a:rect l="l" t="t" r="r" b="b"/>
              <a:pathLst>
                <a:path w="7192" h="2613" extrusionOk="0">
                  <a:moveTo>
                    <a:pt x="3572" y="0"/>
                  </a:moveTo>
                  <a:cubicBezTo>
                    <a:pt x="2775" y="10"/>
                    <a:pt x="1988" y="173"/>
                    <a:pt x="1258" y="480"/>
                  </a:cubicBezTo>
                  <a:cubicBezTo>
                    <a:pt x="1018" y="586"/>
                    <a:pt x="797" y="710"/>
                    <a:pt x="596" y="874"/>
                  </a:cubicBezTo>
                  <a:cubicBezTo>
                    <a:pt x="145" y="1219"/>
                    <a:pt x="1" y="1632"/>
                    <a:pt x="385" y="2007"/>
                  </a:cubicBezTo>
                  <a:lnTo>
                    <a:pt x="404" y="2026"/>
                  </a:lnTo>
                  <a:cubicBezTo>
                    <a:pt x="423" y="2045"/>
                    <a:pt x="442" y="2055"/>
                    <a:pt x="452" y="2074"/>
                  </a:cubicBezTo>
                  <a:cubicBezTo>
                    <a:pt x="721" y="2247"/>
                    <a:pt x="1009" y="2371"/>
                    <a:pt x="1326" y="2429"/>
                  </a:cubicBezTo>
                  <a:cubicBezTo>
                    <a:pt x="1914" y="2554"/>
                    <a:pt x="2519" y="2612"/>
                    <a:pt x="3126" y="2612"/>
                  </a:cubicBezTo>
                  <a:cubicBezTo>
                    <a:pt x="3172" y="2612"/>
                    <a:pt x="3218" y="2612"/>
                    <a:pt x="3265" y="2611"/>
                  </a:cubicBezTo>
                  <a:lnTo>
                    <a:pt x="3294" y="2611"/>
                  </a:lnTo>
                  <a:cubicBezTo>
                    <a:pt x="3620" y="2611"/>
                    <a:pt x="3946" y="2602"/>
                    <a:pt x="4263" y="2583"/>
                  </a:cubicBezTo>
                  <a:cubicBezTo>
                    <a:pt x="4705" y="2554"/>
                    <a:pt x="5137" y="2506"/>
                    <a:pt x="5569" y="2429"/>
                  </a:cubicBezTo>
                  <a:cubicBezTo>
                    <a:pt x="5790" y="2391"/>
                    <a:pt x="5991" y="2343"/>
                    <a:pt x="6164" y="2295"/>
                  </a:cubicBezTo>
                  <a:cubicBezTo>
                    <a:pt x="6529" y="2189"/>
                    <a:pt x="6788" y="2074"/>
                    <a:pt x="6903" y="1939"/>
                  </a:cubicBezTo>
                  <a:cubicBezTo>
                    <a:pt x="7191" y="1613"/>
                    <a:pt x="7153" y="1171"/>
                    <a:pt x="6711" y="797"/>
                  </a:cubicBezTo>
                  <a:cubicBezTo>
                    <a:pt x="6462" y="586"/>
                    <a:pt x="6174" y="432"/>
                    <a:pt x="5867" y="326"/>
                  </a:cubicBezTo>
                  <a:cubicBezTo>
                    <a:pt x="5511" y="211"/>
                    <a:pt x="5137" y="125"/>
                    <a:pt x="4763" y="77"/>
                  </a:cubicBezTo>
                  <a:cubicBezTo>
                    <a:pt x="4542" y="48"/>
                    <a:pt x="4302" y="29"/>
                    <a:pt x="4042" y="10"/>
                  </a:cubicBezTo>
                  <a:cubicBezTo>
                    <a:pt x="3889" y="0"/>
                    <a:pt x="3735" y="0"/>
                    <a:pt x="3572" y="0"/>
                  </a:cubicBezTo>
                  <a:close/>
                </a:path>
              </a:pathLst>
            </a:custGeom>
            <a:solidFill>
              <a:srgbClr val="BC55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65"/>
            <p:cNvSpPr/>
            <p:nvPr/>
          </p:nvSpPr>
          <p:spPr>
            <a:xfrm>
              <a:off x="5535200" y="3704425"/>
              <a:ext cx="21050" cy="17500"/>
            </a:xfrm>
            <a:custGeom>
              <a:avLst/>
              <a:gdLst/>
              <a:ahLst/>
              <a:cxnLst/>
              <a:rect l="l" t="t" r="r" b="b"/>
              <a:pathLst>
                <a:path w="842" h="700" extrusionOk="0">
                  <a:moveTo>
                    <a:pt x="373" y="1"/>
                  </a:moveTo>
                  <a:cubicBezTo>
                    <a:pt x="342" y="1"/>
                    <a:pt x="311" y="4"/>
                    <a:pt x="279" y="12"/>
                  </a:cubicBezTo>
                  <a:lnTo>
                    <a:pt x="481" y="50"/>
                  </a:lnTo>
                  <a:lnTo>
                    <a:pt x="481" y="50"/>
                  </a:lnTo>
                  <a:cubicBezTo>
                    <a:pt x="462" y="47"/>
                    <a:pt x="443" y="46"/>
                    <a:pt x="425" y="46"/>
                  </a:cubicBezTo>
                  <a:cubicBezTo>
                    <a:pt x="271" y="46"/>
                    <a:pt x="124" y="123"/>
                    <a:pt x="39" y="262"/>
                  </a:cubicBezTo>
                  <a:cubicBezTo>
                    <a:pt x="10" y="310"/>
                    <a:pt x="1" y="368"/>
                    <a:pt x="10" y="425"/>
                  </a:cubicBezTo>
                  <a:cubicBezTo>
                    <a:pt x="29" y="473"/>
                    <a:pt x="68" y="512"/>
                    <a:pt x="116" y="540"/>
                  </a:cubicBezTo>
                  <a:cubicBezTo>
                    <a:pt x="225" y="622"/>
                    <a:pt x="363" y="699"/>
                    <a:pt x="489" y="699"/>
                  </a:cubicBezTo>
                  <a:cubicBezTo>
                    <a:pt x="540" y="699"/>
                    <a:pt x="590" y="686"/>
                    <a:pt x="634" y="656"/>
                  </a:cubicBezTo>
                  <a:cubicBezTo>
                    <a:pt x="663" y="627"/>
                    <a:pt x="701" y="588"/>
                    <a:pt x="721" y="540"/>
                  </a:cubicBezTo>
                  <a:cubicBezTo>
                    <a:pt x="841" y="282"/>
                    <a:pt x="637" y="1"/>
                    <a:pt x="373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65"/>
            <p:cNvSpPr/>
            <p:nvPr/>
          </p:nvSpPr>
          <p:spPr>
            <a:xfrm>
              <a:off x="5493925" y="3678800"/>
              <a:ext cx="22350" cy="17100"/>
            </a:xfrm>
            <a:custGeom>
              <a:avLst/>
              <a:gdLst/>
              <a:ahLst/>
              <a:cxnLst/>
              <a:rect l="l" t="t" r="r" b="b"/>
              <a:pathLst>
                <a:path w="894" h="684" extrusionOk="0">
                  <a:moveTo>
                    <a:pt x="663" y="0"/>
                  </a:moveTo>
                  <a:cubicBezTo>
                    <a:pt x="423" y="106"/>
                    <a:pt x="202" y="231"/>
                    <a:pt x="0" y="394"/>
                  </a:cubicBezTo>
                  <a:cubicBezTo>
                    <a:pt x="29" y="480"/>
                    <a:pt x="77" y="548"/>
                    <a:pt x="154" y="605"/>
                  </a:cubicBezTo>
                  <a:cubicBezTo>
                    <a:pt x="235" y="657"/>
                    <a:pt x="328" y="683"/>
                    <a:pt x="421" y="683"/>
                  </a:cubicBezTo>
                  <a:cubicBezTo>
                    <a:pt x="535" y="683"/>
                    <a:pt x="649" y="642"/>
                    <a:pt x="740" y="557"/>
                  </a:cubicBezTo>
                  <a:cubicBezTo>
                    <a:pt x="893" y="394"/>
                    <a:pt x="864" y="135"/>
                    <a:pt x="682" y="10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65"/>
            <p:cNvSpPr/>
            <p:nvPr/>
          </p:nvSpPr>
          <p:spPr>
            <a:xfrm>
              <a:off x="5534000" y="3677125"/>
              <a:ext cx="21875" cy="16875"/>
            </a:xfrm>
            <a:custGeom>
              <a:avLst/>
              <a:gdLst/>
              <a:ahLst/>
              <a:cxnLst/>
              <a:rect l="l" t="t" r="r" b="b"/>
              <a:pathLst>
                <a:path w="875" h="675" extrusionOk="0">
                  <a:moveTo>
                    <a:pt x="346" y="0"/>
                  </a:moveTo>
                  <a:lnTo>
                    <a:pt x="365" y="48"/>
                  </a:lnTo>
                  <a:cubicBezTo>
                    <a:pt x="336" y="21"/>
                    <a:pt x="299" y="9"/>
                    <a:pt x="260" y="9"/>
                  </a:cubicBezTo>
                  <a:cubicBezTo>
                    <a:pt x="146" y="9"/>
                    <a:pt x="17" y="109"/>
                    <a:pt x="10" y="231"/>
                  </a:cubicBezTo>
                  <a:cubicBezTo>
                    <a:pt x="1" y="403"/>
                    <a:pt x="106" y="557"/>
                    <a:pt x="269" y="624"/>
                  </a:cubicBezTo>
                  <a:cubicBezTo>
                    <a:pt x="337" y="658"/>
                    <a:pt x="411" y="675"/>
                    <a:pt x="487" y="675"/>
                  </a:cubicBezTo>
                  <a:cubicBezTo>
                    <a:pt x="562" y="675"/>
                    <a:pt x="639" y="658"/>
                    <a:pt x="711" y="624"/>
                  </a:cubicBezTo>
                  <a:cubicBezTo>
                    <a:pt x="836" y="538"/>
                    <a:pt x="874" y="355"/>
                    <a:pt x="797" y="221"/>
                  </a:cubicBezTo>
                  <a:cubicBezTo>
                    <a:pt x="759" y="183"/>
                    <a:pt x="711" y="144"/>
                    <a:pt x="653" y="125"/>
                  </a:cubicBezTo>
                  <a:cubicBezTo>
                    <a:pt x="557" y="67"/>
                    <a:pt x="452" y="29"/>
                    <a:pt x="346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65"/>
            <p:cNvSpPr/>
            <p:nvPr/>
          </p:nvSpPr>
          <p:spPr>
            <a:xfrm>
              <a:off x="5578400" y="3667275"/>
              <a:ext cx="19700" cy="11550"/>
            </a:xfrm>
            <a:custGeom>
              <a:avLst/>
              <a:gdLst/>
              <a:ahLst/>
              <a:cxnLst/>
              <a:rect l="l" t="t" r="r" b="b"/>
              <a:pathLst>
                <a:path w="788" h="462" extrusionOk="0">
                  <a:moveTo>
                    <a:pt x="68" y="1"/>
                  </a:moveTo>
                  <a:cubicBezTo>
                    <a:pt x="20" y="58"/>
                    <a:pt x="1" y="125"/>
                    <a:pt x="1" y="202"/>
                  </a:cubicBezTo>
                  <a:cubicBezTo>
                    <a:pt x="19" y="350"/>
                    <a:pt x="144" y="462"/>
                    <a:pt x="290" y="462"/>
                  </a:cubicBezTo>
                  <a:cubicBezTo>
                    <a:pt x="296" y="462"/>
                    <a:pt x="302" y="462"/>
                    <a:pt x="308" y="461"/>
                  </a:cubicBezTo>
                  <a:cubicBezTo>
                    <a:pt x="461" y="452"/>
                    <a:pt x="606" y="385"/>
                    <a:pt x="692" y="260"/>
                  </a:cubicBezTo>
                  <a:cubicBezTo>
                    <a:pt x="750" y="202"/>
                    <a:pt x="778" y="135"/>
                    <a:pt x="788" y="58"/>
                  </a:cubicBezTo>
                  <a:cubicBezTo>
                    <a:pt x="567" y="29"/>
                    <a:pt x="327" y="10"/>
                    <a:pt x="68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65"/>
            <p:cNvSpPr/>
            <p:nvPr/>
          </p:nvSpPr>
          <p:spPr>
            <a:xfrm>
              <a:off x="5573125" y="3689300"/>
              <a:ext cx="22100" cy="18025"/>
            </a:xfrm>
            <a:custGeom>
              <a:avLst/>
              <a:gdLst/>
              <a:ahLst/>
              <a:cxnLst/>
              <a:rect l="l" t="t" r="r" b="b"/>
              <a:pathLst>
                <a:path w="884" h="721" extrusionOk="0">
                  <a:moveTo>
                    <a:pt x="450" y="0"/>
                  </a:moveTo>
                  <a:cubicBezTo>
                    <a:pt x="317" y="0"/>
                    <a:pt x="185" y="61"/>
                    <a:pt x="106" y="176"/>
                  </a:cubicBezTo>
                  <a:cubicBezTo>
                    <a:pt x="0" y="329"/>
                    <a:pt x="29" y="540"/>
                    <a:pt x="183" y="656"/>
                  </a:cubicBezTo>
                  <a:cubicBezTo>
                    <a:pt x="248" y="699"/>
                    <a:pt x="323" y="720"/>
                    <a:pt x="402" y="720"/>
                  </a:cubicBezTo>
                  <a:cubicBezTo>
                    <a:pt x="428" y="720"/>
                    <a:pt x="454" y="718"/>
                    <a:pt x="480" y="713"/>
                  </a:cubicBezTo>
                  <a:cubicBezTo>
                    <a:pt x="634" y="713"/>
                    <a:pt x="778" y="617"/>
                    <a:pt x="845" y="473"/>
                  </a:cubicBezTo>
                  <a:cubicBezTo>
                    <a:pt x="884" y="329"/>
                    <a:pt x="817" y="176"/>
                    <a:pt x="682" y="99"/>
                  </a:cubicBezTo>
                  <a:cubicBezTo>
                    <a:pt x="665" y="89"/>
                    <a:pt x="646" y="81"/>
                    <a:pt x="627" y="74"/>
                  </a:cubicBezTo>
                  <a:lnTo>
                    <a:pt x="627" y="74"/>
                  </a:lnTo>
                  <a:cubicBezTo>
                    <a:pt x="620" y="52"/>
                    <a:pt x="606" y="32"/>
                    <a:pt x="586" y="22"/>
                  </a:cubicBezTo>
                  <a:cubicBezTo>
                    <a:pt x="542" y="7"/>
                    <a:pt x="496" y="0"/>
                    <a:pt x="450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65"/>
            <p:cNvSpPr/>
            <p:nvPr/>
          </p:nvSpPr>
          <p:spPr>
            <a:xfrm>
              <a:off x="5619675" y="3674950"/>
              <a:ext cx="27400" cy="17650"/>
            </a:xfrm>
            <a:custGeom>
              <a:avLst/>
              <a:gdLst/>
              <a:ahLst/>
              <a:cxnLst/>
              <a:rect l="l" t="t" r="r" b="b"/>
              <a:pathLst>
                <a:path w="1096" h="706" extrusionOk="0">
                  <a:moveTo>
                    <a:pt x="251" y="1"/>
                  </a:moveTo>
                  <a:cubicBezTo>
                    <a:pt x="193" y="49"/>
                    <a:pt x="145" y="97"/>
                    <a:pt x="97" y="154"/>
                  </a:cubicBezTo>
                  <a:cubicBezTo>
                    <a:pt x="30" y="231"/>
                    <a:pt x="1" y="327"/>
                    <a:pt x="11" y="423"/>
                  </a:cubicBezTo>
                  <a:cubicBezTo>
                    <a:pt x="30" y="500"/>
                    <a:pt x="78" y="558"/>
                    <a:pt x="155" y="596"/>
                  </a:cubicBezTo>
                  <a:cubicBezTo>
                    <a:pt x="274" y="669"/>
                    <a:pt x="410" y="706"/>
                    <a:pt x="545" y="706"/>
                  </a:cubicBezTo>
                  <a:cubicBezTo>
                    <a:pt x="746" y="706"/>
                    <a:pt x="946" y="626"/>
                    <a:pt x="1095" y="471"/>
                  </a:cubicBezTo>
                  <a:cubicBezTo>
                    <a:pt x="846" y="260"/>
                    <a:pt x="558" y="106"/>
                    <a:pt x="251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65"/>
            <p:cNvSpPr/>
            <p:nvPr/>
          </p:nvSpPr>
          <p:spPr>
            <a:xfrm>
              <a:off x="5612475" y="3708050"/>
              <a:ext cx="24275" cy="19725"/>
            </a:xfrm>
            <a:custGeom>
              <a:avLst/>
              <a:gdLst/>
              <a:ahLst/>
              <a:cxnLst/>
              <a:rect l="l" t="t" r="r" b="b"/>
              <a:pathLst>
                <a:path w="971" h="789" extrusionOk="0">
                  <a:moveTo>
                    <a:pt x="279" y="0"/>
                  </a:moveTo>
                  <a:cubicBezTo>
                    <a:pt x="257" y="0"/>
                    <a:pt x="234" y="1"/>
                    <a:pt x="212" y="2"/>
                  </a:cubicBezTo>
                  <a:lnTo>
                    <a:pt x="385" y="21"/>
                  </a:lnTo>
                  <a:cubicBezTo>
                    <a:pt x="164" y="40"/>
                    <a:pt x="1" y="232"/>
                    <a:pt x="1" y="453"/>
                  </a:cubicBezTo>
                  <a:cubicBezTo>
                    <a:pt x="20" y="597"/>
                    <a:pt x="116" y="722"/>
                    <a:pt x="241" y="789"/>
                  </a:cubicBezTo>
                  <a:lnTo>
                    <a:pt x="836" y="655"/>
                  </a:lnTo>
                  <a:cubicBezTo>
                    <a:pt x="923" y="549"/>
                    <a:pt x="971" y="415"/>
                    <a:pt x="971" y="280"/>
                  </a:cubicBezTo>
                  <a:cubicBezTo>
                    <a:pt x="971" y="232"/>
                    <a:pt x="951" y="194"/>
                    <a:pt x="932" y="155"/>
                  </a:cubicBezTo>
                  <a:cubicBezTo>
                    <a:pt x="903" y="136"/>
                    <a:pt x="884" y="117"/>
                    <a:pt x="855" y="107"/>
                  </a:cubicBezTo>
                  <a:cubicBezTo>
                    <a:pt x="674" y="38"/>
                    <a:pt x="477" y="0"/>
                    <a:pt x="279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65"/>
            <p:cNvSpPr/>
            <p:nvPr/>
          </p:nvSpPr>
          <p:spPr>
            <a:xfrm>
              <a:off x="5488400" y="3715525"/>
              <a:ext cx="500" cy="2900"/>
            </a:xfrm>
            <a:custGeom>
              <a:avLst/>
              <a:gdLst/>
              <a:ahLst/>
              <a:cxnLst/>
              <a:rect l="l" t="t" r="r" b="b"/>
              <a:pathLst>
                <a:path w="20" h="116" extrusionOk="0">
                  <a:moveTo>
                    <a:pt x="20" y="0"/>
                  </a:moveTo>
                  <a:lnTo>
                    <a:pt x="10" y="58"/>
                  </a:lnTo>
                  <a:lnTo>
                    <a:pt x="0" y="116"/>
                  </a:lnTo>
                  <a:lnTo>
                    <a:pt x="10" y="106"/>
                  </a:lnTo>
                  <a:cubicBezTo>
                    <a:pt x="10" y="87"/>
                    <a:pt x="10" y="77"/>
                    <a:pt x="20" y="58"/>
                  </a:cubicBezTo>
                  <a:cubicBezTo>
                    <a:pt x="20" y="39"/>
                    <a:pt x="20" y="20"/>
                    <a:pt x="20" y="0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65"/>
            <p:cNvSpPr/>
            <p:nvPr/>
          </p:nvSpPr>
          <p:spPr>
            <a:xfrm>
              <a:off x="5489350" y="3711150"/>
              <a:ext cx="26425" cy="16625"/>
            </a:xfrm>
            <a:custGeom>
              <a:avLst/>
              <a:gdLst/>
              <a:ahLst/>
              <a:cxnLst/>
              <a:rect l="l" t="t" r="r" b="b"/>
              <a:pathLst>
                <a:path w="1057" h="665" extrusionOk="0">
                  <a:moveTo>
                    <a:pt x="593" y="1"/>
                  </a:moveTo>
                  <a:cubicBezTo>
                    <a:pt x="578" y="1"/>
                    <a:pt x="563" y="1"/>
                    <a:pt x="548" y="3"/>
                  </a:cubicBezTo>
                  <a:cubicBezTo>
                    <a:pt x="346" y="41"/>
                    <a:pt x="154" y="127"/>
                    <a:pt x="1" y="262"/>
                  </a:cubicBezTo>
                  <a:cubicBezTo>
                    <a:pt x="10" y="281"/>
                    <a:pt x="30" y="291"/>
                    <a:pt x="49" y="310"/>
                  </a:cubicBezTo>
                  <a:cubicBezTo>
                    <a:pt x="308" y="483"/>
                    <a:pt x="606" y="607"/>
                    <a:pt x="913" y="665"/>
                  </a:cubicBezTo>
                  <a:cubicBezTo>
                    <a:pt x="1009" y="579"/>
                    <a:pt x="1057" y="454"/>
                    <a:pt x="1047" y="329"/>
                  </a:cubicBezTo>
                  <a:cubicBezTo>
                    <a:pt x="1020" y="123"/>
                    <a:pt x="802" y="1"/>
                    <a:pt x="593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65"/>
            <p:cNvSpPr/>
            <p:nvPr/>
          </p:nvSpPr>
          <p:spPr>
            <a:xfrm>
              <a:off x="5561125" y="3721275"/>
              <a:ext cx="24750" cy="11300"/>
            </a:xfrm>
            <a:custGeom>
              <a:avLst/>
              <a:gdLst/>
              <a:ahLst/>
              <a:cxnLst/>
              <a:rect l="l" t="t" r="r" b="b"/>
              <a:pathLst>
                <a:path w="990" h="452" extrusionOk="0">
                  <a:moveTo>
                    <a:pt x="480" y="1"/>
                  </a:moveTo>
                  <a:cubicBezTo>
                    <a:pt x="260" y="10"/>
                    <a:pt x="68" y="154"/>
                    <a:pt x="0" y="366"/>
                  </a:cubicBezTo>
                  <a:cubicBezTo>
                    <a:pt x="0" y="394"/>
                    <a:pt x="10" y="423"/>
                    <a:pt x="10" y="452"/>
                  </a:cubicBezTo>
                  <a:cubicBezTo>
                    <a:pt x="336" y="452"/>
                    <a:pt x="672" y="433"/>
                    <a:pt x="989" y="414"/>
                  </a:cubicBezTo>
                  <a:cubicBezTo>
                    <a:pt x="922" y="183"/>
                    <a:pt x="720" y="20"/>
                    <a:pt x="480" y="1"/>
                  </a:cubicBezTo>
                  <a:close/>
                </a:path>
              </a:pathLst>
            </a:custGeom>
            <a:solidFill>
              <a:srgbClr val="4D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65"/>
            <p:cNvSpPr/>
            <p:nvPr/>
          </p:nvSpPr>
          <p:spPr>
            <a:xfrm>
              <a:off x="4979100" y="3559025"/>
              <a:ext cx="86700" cy="89800"/>
            </a:xfrm>
            <a:custGeom>
              <a:avLst/>
              <a:gdLst/>
              <a:ahLst/>
              <a:cxnLst/>
              <a:rect l="l" t="t" r="r" b="b"/>
              <a:pathLst>
                <a:path w="3468" h="3592" extrusionOk="0">
                  <a:moveTo>
                    <a:pt x="1801" y="0"/>
                  </a:moveTo>
                  <a:cubicBezTo>
                    <a:pt x="1511" y="0"/>
                    <a:pt x="1214" y="96"/>
                    <a:pt x="960" y="298"/>
                  </a:cubicBezTo>
                  <a:cubicBezTo>
                    <a:pt x="912" y="337"/>
                    <a:pt x="855" y="385"/>
                    <a:pt x="807" y="433"/>
                  </a:cubicBezTo>
                  <a:cubicBezTo>
                    <a:pt x="807" y="433"/>
                    <a:pt x="682" y="826"/>
                    <a:pt x="922" y="903"/>
                  </a:cubicBezTo>
                  <a:cubicBezTo>
                    <a:pt x="960" y="865"/>
                    <a:pt x="999" y="826"/>
                    <a:pt x="1047" y="798"/>
                  </a:cubicBezTo>
                  <a:cubicBezTo>
                    <a:pt x="1173" y="704"/>
                    <a:pt x="1385" y="582"/>
                    <a:pt x="1630" y="582"/>
                  </a:cubicBezTo>
                  <a:cubicBezTo>
                    <a:pt x="1812" y="582"/>
                    <a:pt x="2012" y="649"/>
                    <a:pt x="2208" y="846"/>
                  </a:cubicBezTo>
                  <a:cubicBezTo>
                    <a:pt x="2592" y="1230"/>
                    <a:pt x="2362" y="2122"/>
                    <a:pt x="1747" y="2679"/>
                  </a:cubicBezTo>
                  <a:lnTo>
                    <a:pt x="1738" y="2689"/>
                  </a:lnTo>
                  <a:cubicBezTo>
                    <a:pt x="1420" y="2988"/>
                    <a:pt x="1002" y="3160"/>
                    <a:pt x="573" y="3160"/>
                  </a:cubicBezTo>
                  <a:cubicBezTo>
                    <a:pt x="561" y="3160"/>
                    <a:pt x="549" y="3160"/>
                    <a:pt x="538" y="3159"/>
                  </a:cubicBezTo>
                  <a:cubicBezTo>
                    <a:pt x="423" y="3159"/>
                    <a:pt x="317" y="3140"/>
                    <a:pt x="211" y="3121"/>
                  </a:cubicBezTo>
                  <a:lnTo>
                    <a:pt x="0" y="3495"/>
                  </a:lnTo>
                  <a:cubicBezTo>
                    <a:pt x="77" y="3515"/>
                    <a:pt x="163" y="3534"/>
                    <a:pt x="240" y="3543"/>
                  </a:cubicBezTo>
                  <a:lnTo>
                    <a:pt x="269" y="3543"/>
                  </a:lnTo>
                  <a:cubicBezTo>
                    <a:pt x="409" y="3569"/>
                    <a:pt x="595" y="3592"/>
                    <a:pt x="807" y="3592"/>
                  </a:cubicBezTo>
                  <a:cubicBezTo>
                    <a:pt x="1483" y="3592"/>
                    <a:pt x="2417" y="3357"/>
                    <a:pt x="2900" y="2209"/>
                  </a:cubicBezTo>
                  <a:cubicBezTo>
                    <a:pt x="3467" y="844"/>
                    <a:pt x="2664" y="0"/>
                    <a:pt x="1801" y="0"/>
                  </a:cubicBezTo>
                  <a:close/>
                </a:path>
              </a:pathLst>
            </a:custGeom>
            <a:solidFill>
              <a:srgbClr val="8ECB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65"/>
            <p:cNvSpPr/>
            <p:nvPr/>
          </p:nvSpPr>
          <p:spPr>
            <a:xfrm>
              <a:off x="4812750" y="3557600"/>
              <a:ext cx="193975" cy="125575"/>
            </a:xfrm>
            <a:custGeom>
              <a:avLst/>
              <a:gdLst/>
              <a:ahLst/>
              <a:cxnLst/>
              <a:rect l="l" t="t" r="r" b="b"/>
              <a:pathLst>
                <a:path w="7759" h="5023" extrusionOk="0">
                  <a:moveTo>
                    <a:pt x="7528" y="0"/>
                  </a:moveTo>
                  <a:lnTo>
                    <a:pt x="6779" y="39"/>
                  </a:lnTo>
                  <a:lnTo>
                    <a:pt x="2497" y="250"/>
                  </a:lnTo>
                  <a:lnTo>
                    <a:pt x="884" y="327"/>
                  </a:lnTo>
                  <a:lnTo>
                    <a:pt x="135" y="355"/>
                  </a:lnTo>
                  <a:cubicBezTo>
                    <a:pt x="1" y="1287"/>
                    <a:pt x="145" y="2227"/>
                    <a:pt x="558" y="3072"/>
                  </a:cubicBezTo>
                  <a:lnTo>
                    <a:pt x="663" y="3264"/>
                  </a:lnTo>
                  <a:cubicBezTo>
                    <a:pt x="731" y="3389"/>
                    <a:pt x="807" y="3504"/>
                    <a:pt x="894" y="3620"/>
                  </a:cubicBezTo>
                  <a:cubicBezTo>
                    <a:pt x="999" y="3764"/>
                    <a:pt x="1105" y="3908"/>
                    <a:pt x="1230" y="4032"/>
                  </a:cubicBezTo>
                  <a:cubicBezTo>
                    <a:pt x="1259" y="4061"/>
                    <a:pt x="1287" y="4090"/>
                    <a:pt x="1326" y="4119"/>
                  </a:cubicBezTo>
                  <a:cubicBezTo>
                    <a:pt x="1844" y="4608"/>
                    <a:pt x="2507" y="4916"/>
                    <a:pt x="3217" y="4992"/>
                  </a:cubicBezTo>
                  <a:cubicBezTo>
                    <a:pt x="3397" y="5013"/>
                    <a:pt x="3578" y="5022"/>
                    <a:pt x="3758" y="5022"/>
                  </a:cubicBezTo>
                  <a:cubicBezTo>
                    <a:pt x="4087" y="5022"/>
                    <a:pt x="4415" y="4991"/>
                    <a:pt x="4744" y="4935"/>
                  </a:cubicBezTo>
                  <a:cubicBezTo>
                    <a:pt x="5521" y="4791"/>
                    <a:pt x="6232" y="4397"/>
                    <a:pt x="6750" y="3802"/>
                  </a:cubicBezTo>
                  <a:cubicBezTo>
                    <a:pt x="6817" y="3744"/>
                    <a:pt x="6875" y="3668"/>
                    <a:pt x="6923" y="3600"/>
                  </a:cubicBezTo>
                  <a:lnTo>
                    <a:pt x="6942" y="3581"/>
                  </a:lnTo>
                  <a:cubicBezTo>
                    <a:pt x="6952" y="3562"/>
                    <a:pt x="6961" y="3552"/>
                    <a:pt x="6981" y="3533"/>
                  </a:cubicBezTo>
                  <a:cubicBezTo>
                    <a:pt x="7048" y="3437"/>
                    <a:pt x="7125" y="3322"/>
                    <a:pt x="7192" y="3207"/>
                  </a:cubicBezTo>
                  <a:cubicBezTo>
                    <a:pt x="7249" y="3111"/>
                    <a:pt x="7297" y="3015"/>
                    <a:pt x="7345" y="2909"/>
                  </a:cubicBezTo>
                  <a:cubicBezTo>
                    <a:pt x="7393" y="2813"/>
                    <a:pt x="7432" y="2717"/>
                    <a:pt x="7470" y="2621"/>
                  </a:cubicBezTo>
                  <a:cubicBezTo>
                    <a:pt x="7499" y="2544"/>
                    <a:pt x="7528" y="2468"/>
                    <a:pt x="7557" y="2381"/>
                  </a:cubicBezTo>
                  <a:cubicBezTo>
                    <a:pt x="7710" y="1882"/>
                    <a:pt x="7758" y="1354"/>
                    <a:pt x="7701" y="845"/>
                  </a:cubicBezTo>
                  <a:cubicBezTo>
                    <a:pt x="7681" y="672"/>
                    <a:pt x="7662" y="509"/>
                    <a:pt x="7614" y="346"/>
                  </a:cubicBezTo>
                  <a:cubicBezTo>
                    <a:pt x="7595" y="231"/>
                    <a:pt x="7566" y="125"/>
                    <a:pt x="7528" y="0"/>
                  </a:cubicBezTo>
                  <a:close/>
                </a:path>
              </a:pathLst>
            </a:custGeom>
            <a:solidFill>
              <a:srgbClr val="8ECB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65"/>
            <p:cNvSpPr/>
            <p:nvPr/>
          </p:nvSpPr>
          <p:spPr>
            <a:xfrm>
              <a:off x="4835075" y="3630550"/>
              <a:ext cx="161325" cy="31950"/>
            </a:xfrm>
            <a:custGeom>
              <a:avLst/>
              <a:gdLst/>
              <a:ahLst/>
              <a:cxnLst/>
              <a:rect l="l" t="t" r="r" b="b"/>
              <a:pathLst>
                <a:path w="6453" h="1278" extrusionOk="0">
                  <a:moveTo>
                    <a:pt x="6452" y="1"/>
                  </a:moveTo>
                  <a:cubicBezTo>
                    <a:pt x="5886" y="289"/>
                    <a:pt x="4955" y="615"/>
                    <a:pt x="3543" y="759"/>
                  </a:cubicBezTo>
                  <a:cubicBezTo>
                    <a:pt x="3275" y="788"/>
                    <a:pt x="2987" y="798"/>
                    <a:pt x="2679" y="817"/>
                  </a:cubicBezTo>
                  <a:cubicBezTo>
                    <a:pt x="2456" y="826"/>
                    <a:pt x="2233" y="831"/>
                    <a:pt x="2010" y="831"/>
                  </a:cubicBezTo>
                  <a:cubicBezTo>
                    <a:pt x="1340" y="831"/>
                    <a:pt x="670" y="788"/>
                    <a:pt x="1" y="702"/>
                  </a:cubicBezTo>
                  <a:lnTo>
                    <a:pt x="1" y="702"/>
                  </a:lnTo>
                  <a:cubicBezTo>
                    <a:pt x="106" y="855"/>
                    <a:pt x="212" y="990"/>
                    <a:pt x="337" y="1124"/>
                  </a:cubicBezTo>
                  <a:cubicBezTo>
                    <a:pt x="366" y="1153"/>
                    <a:pt x="394" y="1182"/>
                    <a:pt x="433" y="1210"/>
                  </a:cubicBezTo>
                  <a:cubicBezTo>
                    <a:pt x="510" y="1220"/>
                    <a:pt x="586" y="1230"/>
                    <a:pt x="663" y="1230"/>
                  </a:cubicBezTo>
                  <a:cubicBezTo>
                    <a:pt x="1123" y="1262"/>
                    <a:pt x="1586" y="1277"/>
                    <a:pt x="2051" y="1277"/>
                  </a:cubicBezTo>
                  <a:cubicBezTo>
                    <a:pt x="2267" y="1277"/>
                    <a:pt x="2483" y="1274"/>
                    <a:pt x="2699" y="1268"/>
                  </a:cubicBezTo>
                  <a:cubicBezTo>
                    <a:pt x="3313" y="1249"/>
                    <a:pt x="3927" y="1182"/>
                    <a:pt x="4532" y="1076"/>
                  </a:cubicBezTo>
                  <a:cubicBezTo>
                    <a:pt x="5032" y="990"/>
                    <a:pt x="5531" y="855"/>
                    <a:pt x="6001" y="682"/>
                  </a:cubicBezTo>
                  <a:cubicBezTo>
                    <a:pt x="6020" y="673"/>
                    <a:pt x="6030" y="673"/>
                    <a:pt x="6049" y="663"/>
                  </a:cubicBezTo>
                  <a:cubicBezTo>
                    <a:pt x="6059" y="654"/>
                    <a:pt x="6068" y="634"/>
                    <a:pt x="6078" y="625"/>
                  </a:cubicBezTo>
                  <a:cubicBezTo>
                    <a:pt x="6155" y="519"/>
                    <a:pt x="6232" y="414"/>
                    <a:pt x="6299" y="289"/>
                  </a:cubicBezTo>
                  <a:cubicBezTo>
                    <a:pt x="6347" y="193"/>
                    <a:pt x="6404" y="106"/>
                    <a:pt x="64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65"/>
            <p:cNvSpPr/>
            <p:nvPr/>
          </p:nvSpPr>
          <p:spPr>
            <a:xfrm>
              <a:off x="4826675" y="3617125"/>
              <a:ext cx="175000" cy="26275"/>
            </a:xfrm>
            <a:custGeom>
              <a:avLst/>
              <a:gdLst/>
              <a:ahLst/>
              <a:cxnLst/>
              <a:rect l="l" t="t" r="r" b="b"/>
              <a:pathLst>
                <a:path w="7000" h="1051" extrusionOk="0">
                  <a:moveTo>
                    <a:pt x="7000" y="0"/>
                  </a:moveTo>
                  <a:lnTo>
                    <a:pt x="7000" y="0"/>
                  </a:lnTo>
                  <a:cubicBezTo>
                    <a:pt x="6337" y="346"/>
                    <a:pt x="5156" y="768"/>
                    <a:pt x="3265" y="855"/>
                  </a:cubicBezTo>
                  <a:lnTo>
                    <a:pt x="3102" y="864"/>
                  </a:lnTo>
                  <a:cubicBezTo>
                    <a:pt x="2847" y="873"/>
                    <a:pt x="2605" y="877"/>
                    <a:pt x="2377" y="877"/>
                  </a:cubicBezTo>
                  <a:cubicBezTo>
                    <a:pt x="1333" y="877"/>
                    <a:pt x="560" y="794"/>
                    <a:pt x="1" y="691"/>
                  </a:cubicBezTo>
                  <a:lnTo>
                    <a:pt x="1" y="691"/>
                  </a:lnTo>
                  <a:lnTo>
                    <a:pt x="106" y="883"/>
                  </a:lnTo>
                  <a:cubicBezTo>
                    <a:pt x="385" y="931"/>
                    <a:pt x="702" y="979"/>
                    <a:pt x="1076" y="1008"/>
                  </a:cubicBezTo>
                  <a:cubicBezTo>
                    <a:pt x="1524" y="1034"/>
                    <a:pt x="1976" y="1051"/>
                    <a:pt x="2430" y="1051"/>
                  </a:cubicBezTo>
                  <a:cubicBezTo>
                    <a:pt x="2657" y="1051"/>
                    <a:pt x="2884" y="1047"/>
                    <a:pt x="3111" y="1037"/>
                  </a:cubicBezTo>
                  <a:lnTo>
                    <a:pt x="3457" y="1027"/>
                  </a:lnTo>
                  <a:cubicBezTo>
                    <a:pt x="5128" y="922"/>
                    <a:pt x="6232" y="567"/>
                    <a:pt x="6913" y="240"/>
                  </a:cubicBezTo>
                  <a:cubicBezTo>
                    <a:pt x="6942" y="163"/>
                    <a:pt x="6971" y="87"/>
                    <a:pt x="70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65"/>
            <p:cNvSpPr/>
            <p:nvPr/>
          </p:nvSpPr>
          <p:spPr>
            <a:xfrm>
              <a:off x="4815875" y="3545950"/>
              <a:ext cx="185550" cy="32650"/>
            </a:xfrm>
            <a:custGeom>
              <a:avLst/>
              <a:gdLst/>
              <a:ahLst/>
              <a:cxnLst/>
              <a:rect l="l" t="t" r="r" b="b"/>
              <a:pathLst>
                <a:path w="7422" h="1306" extrusionOk="0">
                  <a:moveTo>
                    <a:pt x="4671" y="1"/>
                  </a:moveTo>
                  <a:cubicBezTo>
                    <a:pt x="4354" y="1"/>
                    <a:pt x="4021" y="8"/>
                    <a:pt x="3678" y="25"/>
                  </a:cubicBezTo>
                  <a:cubicBezTo>
                    <a:pt x="3198" y="44"/>
                    <a:pt x="2727" y="82"/>
                    <a:pt x="2315" y="130"/>
                  </a:cubicBezTo>
                  <a:cubicBezTo>
                    <a:pt x="951" y="293"/>
                    <a:pt x="1" y="553"/>
                    <a:pt x="10" y="831"/>
                  </a:cubicBezTo>
                  <a:cubicBezTo>
                    <a:pt x="20" y="1100"/>
                    <a:pt x="1047" y="1282"/>
                    <a:pt x="2478" y="1301"/>
                  </a:cubicBezTo>
                  <a:cubicBezTo>
                    <a:pt x="2583" y="1304"/>
                    <a:pt x="2691" y="1305"/>
                    <a:pt x="2800" y="1305"/>
                  </a:cubicBezTo>
                  <a:cubicBezTo>
                    <a:pt x="3099" y="1305"/>
                    <a:pt x="3412" y="1296"/>
                    <a:pt x="3735" y="1282"/>
                  </a:cubicBezTo>
                  <a:cubicBezTo>
                    <a:pt x="5780" y="1186"/>
                    <a:pt x="7422" y="821"/>
                    <a:pt x="7403" y="476"/>
                  </a:cubicBezTo>
                  <a:cubicBezTo>
                    <a:pt x="7395" y="188"/>
                    <a:pt x="6232" y="1"/>
                    <a:pt x="4671" y="1"/>
                  </a:cubicBezTo>
                  <a:close/>
                </a:path>
              </a:pathLst>
            </a:custGeom>
            <a:solidFill>
              <a:srgbClr val="B0D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65"/>
            <p:cNvSpPr/>
            <p:nvPr/>
          </p:nvSpPr>
          <p:spPr>
            <a:xfrm>
              <a:off x="4832675" y="3550350"/>
              <a:ext cx="151475" cy="20025"/>
            </a:xfrm>
            <a:custGeom>
              <a:avLst/>
              <a:gdLst/>
              <a:ahLst/>
              <a:cxnLst/>
              <a:rect l="l" t="t" r="r" b="b"/>
              <a:pathLst>
                <a:path w="6059" h="801" extrusionOk="0">
                  <a:moveTo>
                    <a:pt x="4145" y="1"/>
                  </a:moveTo>
                  <a:cubicBezTo>
                    <a:pt x="3796" y="1"/>
                    <a:pt x="3415" y="10"/>
                    <a:pt x="3015" y="31"/>
                  </a:cubicBezTo>
                  <a:cubicBezTo>
                    <a:pt x="1345" y="108"/>
                    <a:pt x="1" y="338"/>
                    <a:pt x="10" y="549"/>
                  </a:cubicBezTo>
                  <a:cubicBezTo>
                    <a:pt x="18" y="703"/>
                    <a:pt x="803" y="801"/>
                    <a:pt x="1913" y="801"/>
                  </a:cubicBezTo>
                  <a:cubicBezTo>
                    <a:pt x="2263" y="801"/>
                    <a:pt x="2644" y="791"/>
                    <a:pt x="3044" y="770"/>
                  </a:cubicBezTo>
                  <a:cubicBezTo>
                    <a:pt x="4715" y="693"/>
                    <a:pt x="6059" y="463"/>
                    <a:pt x="6049" y="252"/>
                  </a:cubicBezTo>
                  <a:cubicBezTo>
                    <a:pt x="6035" y="98"/>
                    <a:pt x="5253" y="1"/>
                    <a:pt x="4145" y="1"/>
                  </a:cubicBezTo>
                  <a:close/>
                </a:path>
              </a:pathLst>
            </a:custGeom>
            <a:solidFill>
              <a:srgbClr val="7DBD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65"/>
            <p:cNvSpPr/>
            <p:nvPr/>
          </p:nvSpPr>
          <p:spPr>
            <a:xfrm>
              <a:off x="4814675" y="3566725"/>
              <a:ext cx="167075" cy="114500"/>
            </a:xfrm>
            <a:custGeom>
              <a:avLst/>
              <a:gdLst/>
              <a:ahLst/>
              <a:cxnLst/>
              <a:rect l="l" t="t" r="r" b="b"/>
              <a:pathLst>
                <a:path w="6683" h="4580" extrusionOk="0">
                  <a:moveTo>
                    <a:pt x="58" y="0"/>
                  </a:moveTo>
                  <a:cubicBezTo>
                    <a:pt x="20" y="211"/>
                    <a:pt x="1" y="432"/>
                    <a:pt x="1" y="653"/>
                  </a:cubicBezTo>
                  <a:cubicBezTo>
                    <a:pt x="1" y="1363"/>
                    <a:pt x="164" y="2074"/>
                    <a:pt x="481" y="2717"/>
                  </a:cubicBezTo>
                  <a:cubicBezTo>
                    <a:pt x="1209" y="2834"/>
                    <a:pt x="1955" y="2900"/>
                    <a:pt x="2702" y="2900"/>
                  </a:cubicBezTo>
                  <a:cubicBezTo>
                    <a:pt x="2752" y="2900"/>
                    <a:pt x="2802" y="2900"/>
                    <a:pt x="2852" y="2899"/>
                  </a:cubicBezTo>
                  <a:cubicBezTo>
                    <a:pt x="3083" y="2899"/>
                    <a:pt x="3332" y="2899"/>
                    <a:pt x="3582" y="2880"/>
                  </a:cubicBezTo>
                  <a:lnTo>
                    <a:pt x="3745" y="2880"/>
                  </a:lnTo>
                  <a:cubicBezTo>
                    <a:pt x="3524" y="2679"/>
                    <a:pt x="3332" y="2458"/>
                    <a:pt x="3169" y="2199"/>
                  </a:cubicBezTo>
                  <a:cubicBezTo>
                    <a:pt x="2852" y="1670"/>
                    <a:pt x="2631" y="1085"/>
                    <a:pt x="2526" y="470"/>
                  </a:cubicBezTo>
                  <a:cubicBezTo>
                    <a:pt x="1095" y="451"/>
                    <a:pt x="68" y="269"/>
                    <a:pt x="58" y="0"/>
                  </a:cubicBezTo>
                  <a:close/>
                  <a:moveTo>
                    <a:pt x="586" y="2899"/>
                  </a:moveTo>
                  <a:lnTo>
                    <a:pt x="586" y="2899"/>
                  </a:lnTo>
                  <a:cubicBezTo>
                    <a:pt x="654" y="3024"/>
                    <a:pt x="721" y="3149"/>
                    <a:pt x="807" y="3255"/>
                  </a:cubicBezTo>
                  <a:lnTo>
                    <a:pt x="903" y="3264"/>
                  </a:lnTo>
                  <a:cubicBezTo>
                    <a:pt x="980" y="3168"/>
                    <a:pt x="1066" y="3072"/>
                    <a:pt x="1162" y="2986"/>
                  </a:cubicBezTo>
                  <a:cubicBezTo>
                    <a:pt x="951" y="2957"/>
                    <a:pt x="759" y="2938"/>
                    <a:pt x="586" y="2899"/>
                  </a:cubicBezTo>
                  <a:close/>
                  <a:moveTo>
                    <a:pt x="1642" y="3024"/>
                  </a:moveTo>
                  <a:lnTo>
                    <a:pt x="1642" y="3024"/>
                  </a:lnTo>
                  <a:cubicBezTo>
                    <a:pt x="1700" y="3120"/>
                    <a:pt x="1729" y="3235"/>
                    <a:pt x="1738" y="3341"/>
                  </a:cubicBezTo>
                  <a:cubicBezTo>
                    <a:pt x="2046" y="3360"/>
                    <a:pt x="2391" y="3379"/>
                    <a:pt x="2766" y="3379"/>
                  </a:cubicBezTo>
                  <a:cubicBezTo>
                    <a:pt x="2996" y="3379"/>
                    <a:pt x="3236" y="3370"/>
                    <a:pt x="3495" y="3360"/>
                  </a:cubicBezTo>
                  <a:cubicBezTo>
                    <a:pt x="3803" y="3351"/>
                    <a:pt x="4081" y="3331"/>
                    <a:pt x="4350" y="3303"/>
                  </a:cubicBezTo>
                  <a:cubicBezTo>
                    <a:pt x="4206" y="3226"/>
                    <a:pt x="4071" y="3139"/>
                    <a:pt x="3937" y="3034"/>
                  </a:cubicBezTo>
                  <a:lnTo>
                    <a:pt x="3591" y="3053"/>
                  </a:lnTo>
                  <a:cubicBezTo>
                    <a:pt x="3332" y="3063"/>
                    <a:pt x="3092" y="3063"/>
                    <a:pt x="2871" y="3063"/>
                  </a:cubicBezTo>
                  <a:cubicBezTo>
                    <a:pt x="2411" y="3063"/>
                    <a:pt x="1998" y="3053"/>
                    <a:pt x="1642" y="3024"/>
                  </a:cubicBezTo>
                  <a:close/>
                  <a:moveTo>
                    <a:pt x="6625" y="3447"/>
                  </a:moveTo>
                  <a:cubicBezTo>
                    <a:pt x="6472" y="3456"/>
                    <a:pt x="6328" y="3495"/>
                    <a:pt x="6184" y="3552"/>
                  </a:cubicBezTo>
                  <a:cubicBezTo>
                    <a:pt x="5992" y="3610"/>
                    <a:pt x="5790" y="3639"/>
                    <a:pt x="5588" y="3639"/>
                  </a:cubicBezTo>
                  <a:cubicBezTo>
                    <a:pt x="5512" y="3639"/>
                    <a:pt x="5425" y="3629"/>
                    <a:pt x="5348" y="3619"/>
                  </a:cubicBezTo>
                  <a:cubicBezTo>
                    <a:pt x="4743" y="3735"/>
                    <a:pt x="4129" y="3792"/>
                    <a:pt x="3515" y="3811"/>
                  </a:cubicBezTo>
                  <a:cubicBezTo>
                    <a:pt x="3255" y="3821"/>
                    <a:pt x="3015" y="3831"/>
                    <a:pt x="2795" y="3831"/>
                  </a:cubicBezTo>
                  <a:cubicBezTo>
                    <a:pt x="2391" y="3831"/>
                    <a:pt x="2017" y="3811"/>
                    <a:pt x="1690" y="3792"/>
                  </a:cubicBezTo>
                  <a:cubicBezTo>
                    <a:pt x="1662" y="3879"/>
                    <a:pt x="1623" y="3955"/>
                    <a:pt x="1585" y="4032"/>
                  </a:cubicBezTo>
                  <a:cubicBezTo>
                    <a:pt x="1873" y="4243"/>
                    <a:pt x="2199" y="4407"/>
                    <a:pt x="2545" y="4512"/>
                  </a:cubicBezTo>
                  <a:cubicBezTo>
                    <a:pt x="2881" y="4397"/>
                    <a:pt x="3207" y="4253"/>
                    <a:pt x="3515" y="4080"/>
                  </a:cubicBezTo>
                  <a:cubicBezTo>
                    <a:pt x="3822" y="3888"/>
                    <a:pt x="4052" y="3802"/>
                    <a:pt x="4215" y="3802"/>
                  </a:cubicBezTo>
                  <a:cubicBezTo>
                    <a:pt x="4465" y="3802"/>
                    <a:pt x="4571" y="4003"/>
                    <a:pt x="4647" y="4435"/>
                  </a:cubicBezTo>
                  <a:cubicBezTo>
                    <a:pt x="4647" y="4483"/>
                    <a:pt x="4657" y="4531"/>
                    <a:pt x="4657" y="4579"/>
                  </a:cubicBezTo>
                  <a:lnTo>
                    <a:pt x="4676" y="4579"/>
                  </a:lnTo>
                  <a:cubicBezTo>
                    <a:pt x="5454" y="4445"/>
                    <a:pt x="6164" y="4042"/>
                    <a:pt x="6683" y="3456"/>
                  </a:cubicBezTo>
                  <a:lnTo>
                    <a:pt x="6635" y="3456"/>
                  </a:lnTo>
                  <a:lnTo>
                    <a:pt x="6625" y="3447"/>
                  </a:lnTo>
                  <a:close/>
                </a:path>
              </a:pathLst>
            </a:custGeom>
            <a:solidFill>
              <a:srgbClr val="7AA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65"/>
            <p:cNvSpPr/>
            <p:nvPr/>
          </p:nvSpPr>
          <p:spPr>
            <a:xfrm>
              <a:off x="4835075" y="3648075"/>
              <a:ext cx="113325" cy="14425"/>
            </a:xfrm>
            <a:custGeom>
              <a:avLst/>
              <a:gdLst/>
              <a:ahLst/>
              <a:cxnLst/>
              <a:rect l="l" t="t" r="r" b="b"/>
              <a:pathLst>
                <a:path w="4533" h="577" extrusionOk="0">
                  <a:moveTo>
                    <a:pt x="1" y="1"/>
                  </a:moveTo>
                  <a:lnTo>
                    <a:pt x="49" y="68"/>
                  </a:lnTo>
                  <a:lnTo>
                    <a:pt x="87" y="20"/>
                  </a:lnTo>
                  <a:lnTo>
                    <a:pt x="1" y="1"/>
                  </a:lnTo>
                  <a:close/>
                  <a:moveTo>
                    <a:pt x="3534" y="58"/>
                  </a:moveTo>
                  <a:cubicBezTo>
                    <a:pt x="3265" y="77"/>
                    <a:pt x="2987" y="97"/>
                    <a:pt x="2679" y="116"/>
                  </a:cubicBezTo>
                  <a:cubicBezTo>
                    <a:pt x="2420" y="116"/>
                    <a:pt x="2180" y="125"/>
                    <a:pt x="1950" y="125"/>
                  </a:cubicBezTo>
                  <a:cubicBezTo>
                    <a:pt x="1575" y="125"/>
                    <a:pt x="1230" y="116"/>
                    <a:pt x="922" y="97"/>
                  </a:cubicBezTo>
                  <a:lnTo>
                    <a:pt x="922" y="97"/>
                  </a:lnTo>
                  <a:cubicBezTo>
                    <a:pt x="932" y="241"/>
                    <a:pt x="913" y="394"/>
                    <a:pt x="865" y="538"/>
                  </a:cubicBezTo>
                  <a:cubicBezTo>
                    <a:pt x="1191" y="557"/>
                    <a:pt x="1566" y="577"/>
                    <a:pt x="1969" y="577"/>
                  </a:cubicBezTo>
                  <a:cubicBezTo>
                    <a:pt x="2199" y="577"/>
                    <a:pt x="2439" y="567"/>
                    <a:pt x="2689" y="557"/>
                  </a:cubicBezTo>
                  <a:cubicBezTo>
                    <a:pt x="3303" y="548"/>
                    <a:pt x="3927" y="481"/>
                    <a:pt x="4532" y="375"/>
                  </a:cubicBezTo>
                  <a:cubicBezTo>
                    <a:pt x="4187" y="337"/>
                    <a:pt x="3851" y="231"/>
                    <a:pt x="3543" y="58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65"/>
            <p:cNvSpPr/>
            <p:nvPr/>
          </p:nvSpPr>
          <p:spPr>
            <a:xfrm>
              <a:off x="4826675" y="3634625"/>
              <a:ext cx="86450" cy="8925"/>
            </a:xfrm>
            <a:custGeom>
              <a:avLst/>
              <a:gdLst/>
              <a:ahLst/>
              <a:cxnLst/>
              <a:rect l="l" t="t" r="r" b="b"/>
              <a:pathLst>
                <a:path w="3458" h="357" extrusionOk="0">
                  <a:moveTo>
                    <a:pt x="1" y="1"/>
                  </a:moveTo>
                  <a:lnTo>
                    <a:pt x="106" y="193"/>
                  </a:lnTo>
                  <a:cubicBezTo>
                    <a:pt x="279" y="222"/>
                    <a:pt x="462" y="251"/>
                    <a:pt x="682" y="270"/>
                  </a:cubicBezTo>
                  <a:cubicBezTo>
                    <a:pt x="740" y="203"/>
                    <a:pt x="817" y="164"/>
                    <a:pt x="903" y="135"/>
                  </a:cubicBezTo>
                  <a:lnTo>
                    <a:pt x="932" y="135"/>
                  </a:lnTo>
                  <a:cubicBezTo>
                    <a:pt x="1038" y="155"/>
                    <a:pt x="1124" y="222"/>
                    <a:pt x="1162" y="318"/>
                  </a:cubicBezTo>
                  <a:cubicBezTo>
                    <a:pt x="1527" y="337"/>
                    <a:pt x="1931" y="356"/>
                    <a:pt x="2391" y="356"/>
                  </a:cubicBezTo>
                  <a:cubicBezTo>
                    <a:pt x="2612" y="356"/>
                    <a:pt x="2862" y="356"/>
                    <a:pt x="3111" y="347"/>
                  </a:cubicBezTo>
                  <a:lnTo>
                    <a:pt x="3457" y="327"/>
                  </a:lnTo>
                  <a:cubicBezTo>
                    <a:pt x="3399" y="279"/>
                    <a:pt x="3332" y="222"/>
                    <a:pt x="3265" y="164"/>
                  </a:cubicBezTo>
                  <a:lnTo>
                    <a:pt x="3102" y="174"/>
                  </a:lnTo>
                  <a:cubicBezTo>
                    <a:pt x="2852" y="183"/>
                    <a:pt x="2603" y="183"/>
                    <a:pt x="2372" y="183"/>
                  </a:cubicBezTo>
                  <a:cubicBezTo>
                    <a:pt x="2316" y="184"/>
                    <a:pt x="2259" y="184"/>
                    <a:pt x="2202" y="184"/>
                  </a:cubicBezTo>
                  <a:cubicBezTo>
                    <a:pt x="1462" y="184"/>
                    <a:pt x="723" y="126"/>
                    <a:pt x="1" y="1"/>
                  </a:cubicBezTo>
                  <a:close/>
                </a:path>
              </a:pathLst>
            </a:custGeom>
            <a:solidFill>
              <a:srgbClr val="D8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65"/>
            <p:cNvSpPr/>
            <p:nvPr/>
          </p:nvSpPr>
          <p:spPr>
            <a:xfrm>
              <a:off x="4816125" y="3549425"/>
              <a:ext cx="61700" cy="29075"/>
            </a:xfrm>
            <a:custGeom>
              <a:avLst/>
              <a:gdLst/>
              <a:ahLst/>
              <a:cxnLst/>
              <a:rect l="l" t="t" r="r" b="b"/>
              <a:pathLst>
                <a:path w="2468" h="1163" extrusionOk="0">
                  <a:moveTo>
                    <a:pt x="2305" y="1"/>
                  </a:moveTo>
                  <a:lnTo>
                    <a:pt x="2305" y="1"/>
                  </a:lnTo>
                  <a:cubicBezTo>
                    <a:pt x="951" y="154"/>
                    <a:pt x="0" y="423"/>
                    <a:pt x="0" y="692"/>
                  </a:cubicBezTo>
                  <a:cubicBezTo>
                    <a:pt x="10" y="961"/>
                    <a:pt x="1037" y="1143"/>
                    <a:pt x="2468" y="1162"/>
                  </a:cubicBezTo>
                  <a:cubicBezTo>
                    <a:pt x="2449" y="1095"/>
                    <a:pt x="2439" y="1028"/>
                    <a:pt x="2429" y="961"/>
                  </a:cubicBezTo>
                  <a:cubicBezTo>
                    <a:pt x="2420" y="922"/>
                    <a:pt x="2410" y="874"/>
                    <a:pt x="2401" y="836"/>
                  </a:cubicBezTo>
                  <a:cubicBezTo>
                    <a:pt x="1392" y="826"/>
                    <a:pt x="692" y="730"/>
                    <a:pt x="682" y="586"/>
                  </a:cubicBezTo>
                  <a:cubicBezTo>
                    <a:pt x="672" y="442"/>
                    <a:pt x="1335" y="279"/>
                    <a:pt x="2305" y="174"/>
                  </a:cubicBezTo>
                  <a:cubicBezTo>
                    <a:pt x="2295" y="116"/>
                    <a:pt x="2295" y="58"/>
                    <a:pt x="2305" y="1"/>
                  </a:cubicBezTo>
                  <a:close/>
                </a:path>
              </a:pathLst>
            </a:custGeom>
            <a:solidFill>
              <a:srgbClr val="96BB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65"/>
            <p:cNvSpPr/>
            <p:nvPr/>
          </p:nvSpPr>
          <p:spPr>
            <a:xfrm>
              <a:off x="4832925" y="3553750"/>
              <a:ext cx="43225" cy="16575"/>
            </a:xfrm>
            <a:custGeom>
              <a:avLst/>
              <a:gdLst/>
              <a:ahLst/>
              <a:cxnLst/>
              <a:rect l="l" t="t" r="r" b="b"/>
              <a:pathLst>
                <a:path w="1729" h="663" extrusionOk="0">
                  <a:moveTo>
                    <a:pt x="1623" y="1"/>
                  </a:moveTo>
                  <a:cubicBezTo>
                    <a:pt x="1623" y="1"/>
                    <a:pt x="1623" y="1"/>
                    <a:pt x="1623" y="2"/>
                  </a:cubicBezTo>
                  <a:lnTo>
                    <a:pt x="1623" y="2"/>
                  </a:lnTo>
                  <a:cubicBezTo>
                    <a:pt x="1626" y="1"/>
                    <a:pt x="1629" y="1"/>
                    <a:pt x="1633" y="1"/>
                  </a:cubicBezTo>
                  <a:close/>
                  <a:moveTo>
                    <a:pt x="1623" y="2"/>
                  </a:moveTo>
                  <a:cubicBezTo>
                    <a:pt x="659" y="107"/>
                    <a:pt x="0" y="260"/>
                    <a:pt x="10" y="413"/>
                  </a:cubicBezTo>
                  <a:cubicBezTo>
                    <a:pt x="20" y="557"/>
                    <a:pt x="720" y="653"/>
                    <a:pt x="1729" y="663"/>
                  </a:cubicBezTo>
                  <a:cubicBezTo>
                    <a:pt x="1719" y="586"/>
                    <a:pt x="1700" y="500"/>
                    <a:pt x="1681" y="404"/>
                  </a:cubicBezTo>
                  <a:cubicBezTo>
                    <a:pt x="1652" y="270"/>
                    <a:pt x="1642" y="136"/>
                    <a:pt x="1623" y="2"/>
                  </a:cubicBezTo>
                  <a:close/>
                </a:path>
              </a:pathLst>
            </a:custGeom>
            <a:solidFill>
              <a:srgbClr val="6BA3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65"/>
            <p:cNvSpPr/>
            <p:nvPr/>
          </p:nvSpPr>
          <p:spPr>
            <a:xfrm>
              <a:off x="4791400" y="3637925"/>
              <a:ext cx="141950" cy="102725"/>
            </a:xfrm>
            <a:custGeom>
              <a:avLst/>
              <a:gdLst/>
              <a:ahLst/>
              <a:cxnLst/>
              <a:rect l="l" t="t" r="r" b="b"/>
              <a:pathLst>
                <a:path w="5678" h="4109" extrusionOk="0">
                  <a:moveTo>
                    <a:pt x="2342" y="0"/>
                  </a:moveTo>
                  <a:cubicBezTo>
                    <a:pt x="2333" y="0"/>
                    <a:pt x="2323" y="1"/>
                    <a:pt x="2314" y="3"/>
                  </a:cubicBezTo>
                  <a:cubicBezTo>
                    <a:pt x="2045" y="71"/>
                    <a:pt x="1748" y="599"/>
                    <a:pt x="1297" y="1021"/>
                  </a:cubicBezTo>
                  <a:cubicBezTo>
                    <a:pt x="1172" y="1127"/>
                    <a:pt x="1047" y="1232"/>
                    <a:pt x="913" y="1328"/>
                  </a:cubicBezTo>
                  <a:cubicBezTo>
                    <a:pt x="673" y="1501"/>
                    <a:pt x="423" y="1655"/>
                    <a:pt x="164" y="1799"/>
                  </a:cubicBezTo>
                  <a:cubicBezTo>
                    <a:pt x="221" y="2451"/>
                    <a:pt x="1" y="4084"/>
                    <a:pt x="1" y="4084"/>
                  </a:cubicBezTo>
                  <a:cubicBezTo>
                    <a:pt x="263" y="4101"/>
                    <a:pt x="517" y="4109"/>
                    <a:pt x="762" y="4109"/>
                  </a:cubicBezTo>
                  <a:cubicBezTo>
                    <a:pt x="3938" y="4109"/>
                    <a:pt x="5678" y="2739"/>
                    <a:pt x="5598" y="1856"/>
                  </a:cubicBezTo>
                  <a:cubicBezTo>
                    <a:pt x="5588" y="1760"/>
                    <a:pt x="5569" y="1664"/>
                    <a:pt x="5559" y="1587"/>
                  </a:cubicBezTo>
                  <a:cubicBezTo>
                    <a:pt x="5496" y="1155"/>
                    <a:pt x="5381" y="945"/>
                    <a:pt x="5131" y="945"/>
                  </a:cubicBezTo>
                  <a:cubicBezTo>
                    <a:pt x="4964" y="945"/>
                    <a:pt x="4737" y="1038"/>
                    <a:pt x="4426" y="1223"/>
                  </a:cubicBezTo>
                  <a:cubicBezTo>
                    <a:pt x="3874" y="1558"/>
                    <a:pt x="2817" y="1921"/>
                    <a:pt x="2340" y="1921"/>
                  </a:cubicBezTo>
                  <a:cubicBezTo>
                    <a:pt x="2079" y="1921"/>
                    <a:pt x="1992" y="1812"/>
                    <a:pt x="2257" y="1530"/>
                  </a:cubicBezTo>
                  <a:cubicBezTo>
                    <a:pt x="2970" y="752"/>
                    <a:pt x="2602" y="0"/>
                    <a:pt x="2342" y="0"/>
                  </a:cubicBezTo>
                  <a:close/>
                </a:path>
              </a:pathLst>
            </a:custGeom>
            <a:solidFill>
              <a:srgbClr val="D89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65"/>
            <p:cNvSpPr/>
            <p:nvPr/>
          </p:nvSpPr>
          <p:spPr>
            <a:xfrm>
              <a:off x="4791150" y="3671125"/>
              <a:ext cx="139975" cy="69625"/>
            </a:xfrm>
            <a:custGeom>
              <a:avLst/>
              <a:gdLst/>
              <a:ahLst/>
              <a:cxnLst/>
              <a:rect l="l" t="t" r="r" b="b"/>
              <a:pathLst>
                <a:path w="5599" h="2785" extrusionOk="0">
                  <a:moveTo>
                    <a:pt x="913" y="0"/>
                  </a:moveTo>
                  <a:cubicBezTo>
                    <a:pt x="914" y="2"/>
                    <a:pt x="914" y="4"/>
                    <a:pt x="915" y="6"/>
                  </a:cubicBezTo>
                  <a:lnTo>
                    <a:pt x="915" y="6"/>
                  </a:lnTo>
                  <a:cubicBezTo>
                    <a:pt x="918" y="4"/>
                    <a:pt x="920" y="2"/>
                    <a:pt x="923" y="0"/>
                  </a:cubicBezTo>
                  <a:close/>
                  <a:moveTo>
                    <a:pt x="915" y="6"/>
                  </a:moveTo>
                  <a:lnTo>
                    <a:pt x="915" y="6"/>
                  </a:lnTo>
                  <a:cubicBezTo>
                    <a:pt x="725" y="138"/>
                    <a:pt x="526" y="261"/>
                    <a:pt x="318" y="384"/>
                  </a:cubicBezTo>
                  <a:cubicBezTo>
                    <a:pt x="433" y="903"/>
                    <a:pt x="337" y="2141"/>
                    <a:pt x="1" y="2756"/>
                  </a:cubicBezTo>
                  <a:cubicBezTo>
                    <a:pt x="260" y="2775"/>
                    <a:pt x="510" y="2784"/>
                    <a:pt x="759" y="2784"/>
                  </a:cubicBezTo>
                  <a:cubicBezTo>
                    <a:pt x="3860" y="2784"/>
                    <a:pt x="5598" y="1479"/>
                    <a:pt x="5598" y="586"/>
                  </a:cubicBezTo>
                  <a:lnTo>
                    <a:pt x="5598" y="528"/>
                  </a:lnTo>
                  <a:cubicBezTo>
                    <a:pt x="5588" y="423"/>
                    <a:pt x="5579" y="336"/>
                    <a:pt x="5569" y="250"/>
                  </a:cubicBezTo>
                  <a:cubicBezTo>
                    <a:pt x="4456" y="922"/>
                    <a:pt x="3265" y="1508"/>
                    <a:pt x="1988" y="1652"/>
                  </a:cubicBezTo>
                  <a:cubicBezTo>
                    <a:pt x="1911" y="1661"/>
                    <a:pt x="1835" y="1671"/>
                    <a:pt x="1758" y="1671"/>
                  </a:cubicBezTo>
                  <a:cubicBezTo>
                    <a:pt x="1652" y="1671"/>
                    <a:pt x="1537" y="1652"/>
                    <a:pt x="1431" y="1604"/>
                  </a:cubicBezTo>
                  <a:cubicBezTo>
                    <a:pt x="1009" y="1421"/>
                    <a:pt x="980" y="845"/>
                    <a:pt x="980" y="384"/>
                  </a:cubicBezTo>
                  <a:cubicBezTo>
                    <a:pt x="980" y="252"/>
                    <a:pt x="962" y="129"/>
                    <a:pt x="915" y="6"/>
                  </a:cubicBezTo>
                  <a:close/>
                </a:path>
              </a:pathLst>
            </a:custGeom>
            <a:solidFill>
              <a:srgbClr val="CD82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65"/>
            <p:cNvSpPr/>
            <p:nvPr/>
          </p:nvSpPr>
          <p:spPr>
            <a:xfrm>
              <a:off x="4747000" y="3668450"/>
              <a:ext cx="56175" cy="83625"/>
            </a:xfrm>
            <a:custGeom>
              <a:avLst/>
              <a:gdLst/>
              <a:ahLst/>
              <a:cxnLst/>
              <a:rect l="l" t="t" r="r" b="b"/>
              <a:pathLst>
                <a:path w="2247" h="3345" extrusionOk="0">
                  <a:moveTo>
                    <a:pt x="779" y="1"/>
                  </a:moveTo>
                  <a:cubicBezTo>
                    <a:pt x="736" y="1"/>
                    <a:pt x="711" y="2"/>
                    <a:pt x="711" y="2"/>
                  </a:cubicBezTo>
                  <a:lnTo>
                    <a:pt x="720" y="2"/>
                  </a:lnTo>
                  <a:cubicBezTo>
                    <a:pt x="1018" y="2123"/>
                    <a:pt x="0" y="3227"/>
                    <a:pt x="0" y="3227"/>
                  </a:cubicBezTo>
                  <a:cubicBezTo>
                    <a:pt x="0" y="3227"/>
                    <a:pt x="383" y="3344"/>
                    <a:pt x="802" y="3344"/>
                  </a:cubicBezTo>
                  <a:cubicBezTo>
                    <a:pt x="1143" y="3344"/>
                    <a:pt x="1507" y="3267"/>
                    <a:pt x="1709" y="2987"/>
                  </a:cubicBezTo>
                  <a:cubicBezTo>
                    <a:pt x="2151" y="2363"/>
                    <a:pt x="2247" y="635"/>
                    <a:pt x="2036" y="299"/>
                  </a:cubicBezTo>
                  <a:cubicBezTo>
                    <a:pt x="1848" y="22"/>
                    <a:pt x="1022" y="1"/>
                    <a:pt x="779" y="1"/>
                  </a:cubicBezTo>
                  <a:close/>
                </a:path>
              </a:pathLst>
            </a:custGeom>
            <a:solidFill>
              <a:srgbClr val="DEAC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65"/>
            <p:cNvSpPr/>
            <p:nvPr/>
          </p:nvSpPr>
          <p:spPr>
            <a:xfrm>
              <a:off x="4392975" y="3341800"/>
              <a:ext cx="384300" cy="426150"/>
            </a:xfrm>
            <a:custGeom>
              <a:avLst/>
              <a:gdLst/>
              <a:ahLst/>
              <a:cxnLst/>
              <a:rect l="l" t="t" r="r" b="b"/>
              <a:pathLst>
                <a:path w="15372" h="17046" extrusionOk="0">
                  <a:moveTo>
                    <a:pt x="2745" y="0"/>
                  </a:moveTo>
                  <a:cubicBezTo>
                    <a:pt x="1218" y="0"/>
                    <a:pt x="148" y="2263"/>
                    <a:pt x="49" y="5109"/>
                  </a:cubicBezTo>
                  <a:cubicBezTo>
                    <a:pt x="1" y="6750"/>
                    <a:pt x="260" y="8392"/>
                    <a:pt x="826" y="9928"/>
                  </a:cubicBezTo>
                  <a:cubicBezTo>
                    <a:pt x="1297" y="11263"/>
                    <a:pt x="2036" y="12472"/>
                    <a:pt x="2996" y="13500"/>
                  </a:cubicBezTo>
                  <a:cubicBezTo>
                    <a:pt x="3054" y="13557"/>
                    <a:pt x="3102" y="13615"/>
                    <a:pt x="3150" y="13663"/>
                  </a:cubicBezTo>
                  <a:cubicBezTo>
                    <a:pt x="4043" y="14565"/>
                    <a:pt x="5070" y="15314"/>
                    <a:pt x="6212" y="15881"/>
                  </a:cubicBezTo>
                  <a:cubicBezTo>
                    <a:pt x="7335" y="16447"/>
                    <a:pt x="8555" y="16812"/>
                    <a:pt x="9803" y="16965"/>
                  </a:cubicBezTo>
                  <a:cubicBezTo>
                    <a:pt x="10242" y="17019"/>
                    <a:pt x="10682" y="17046"/>
                    <a:pt x="11123" y="17046"/>
                  </a:cubicBezTo>
                  <a:cubicBezTo>
                    <a:pt x="11713" y="17046"/>
                    <a:pt x="12302" y="16997"/>
                    <a:pt x="12885" y="16898"/>
                  </a:cubicBezTo>
                  <a:cubicBezTo>
                    <a:pt x="13816" y="16725"/>
                    <a:pt x="14469" y="16447"/>
                    <a:pt x="14680" y="16188"/>
                  </a:cubicBezTo>
                  <a:cubicBezTo>
                    <a:pt x="14939" y="15890"/>
                    <a:pt x="15102" y="15439"/>
                    <a:pt x="15198" y="14969"/>
                  </a:cubicBezTo>
                  <a:cubicBezTo>
                    <a:pt x="15371" y="14047"/>
                    <a:pt x="15246" y="13020"/>
                    <a:pt x="14949" y="12693"/>
                  </a:cubicBezTo>
                  <a:cubicBezTo>
                    <a:pt x="14785" y="12511"/>
                    <a:pt x="14440" y="12472"/>
                    <a:pt x="13873" y="12357"/>
                  </a:cubicBezTo>
                  <a:cubicBezTo>
                    <a:pt x="13173" y="12213"/>
                    <a:pt x="12481" y="12002"/>
                    <a:pt x="11819" y="11724"/>
                  </a:cubicBezTo>
                  <a:cubicBezTo>
                    <a:pt x="11176" y="11455"/>
                    <a:pt x="10552" y="11148"/>
                    <a:pt x="9947" y="10792"/>
                  </a:cubicBezTo>
                  <a:cubicBezTo>
                    <a:pt x="9592" y="10591"/>
                    <a:pt x="9217" y="10360"/>
                    <a:pt x="8824" y="10101"/>
                  </a:cubicBezTo>
                  <a:cubicBezTo>
                    <a:pt x="8305" y="9765"/>
                    <a:pt x="7854" y="9343"/>
                    <a:pt x="7489" y="8853"/>
                  </a:cubicBezTo>
                  <a:cubicBezTo>
                    <a:pt x="6827" y="7989"/>
                    <a:pt x="6414" y="6952"/>
                    <a:pt x="6097" y="5906"/>
                  </a:cubicBezTo>
                  <a:cubicBezTo>
                    <a:pt x="6001" y="5570"/>
                    <a:pt x="5905" y="5234"/>
                    <a:pt x="5819" y="4898"/>
                  </a:cubicBezTo>
                  <a:lnTo>
                    <a:pt x="5780" y="4734"/>
                  </a:lnTo>
                  <a:cubicBezTo>
                    <a:pt x="5540" y="3794"/>
                    <a:pt x="5339" y="2881"/>
                    <a:pt x="5060" y="2113"/>
                  </a:cubicBezTo>
                  <a:cubicBezTo>
                    <a:pt x="4743" y="1259"/>
                    <a:pt x="4321" y="587"/>
                    <a:pt x="3649" y="241"/>
                  </a:cubicBezTo>
                  <a:cubicBezTo>
                    <a:pt x="3466" y="136"/>
                    <a:pt x="3265" y="69"/>
                    <a:pt x="3054" y="30"/>
                  </a:cubicBezTo>
                  <a:cubicBezTo>
                    <a:pt x="2949" y="10"/>
                    <a:pt x="2846" y="0"/>
                    <a:pt x="2745" y="0"/>
                  </a:cubicBezTo>
                  <a:close/>
                </a:path>
              </a:pathLst>
            </a:custGeom>
            <a:solidFill>
              <a:srgbClr val="B54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65"/>
            <p:cNvSpPr/>
            <p:nvPr/>
          </p:nvSpPr>
          <p:spPr>
            <a:xfrm>
              <a:off x="4663950" y="3634875"/>
              <a:ext cx="75625" cy="87400"/>
            </a:xfrm>
            <a:custGeom>
              <a:avLst/>
              <a:gdLst/>
              <a:ahLst/>
              <a:cxnLst/>
              <a:rect l="l" t="t" r="r" b="b"/>
              <a:pathLst>
                <a:path w="3025" h="3496" extrusionOk="0">
                  <a:moveTo>
                    <a:pt x="980" y="1"/>
                  </a:moveTo>
                  <a:cubicBezTo>
                    <a:pt x="817" y="1133"/>
                    <a:pt x="481" y="2247"/>
                    <a:pt x="1" y="3284"/>
                  </a:cubicBezTo>
                  <a:cubicBezTo>
                    <a:pt x="692" y="3428"/>
                    <a:pt x="1393" y="3495"/>
                    <a:pt x="2094" y="3495"/>
                  </a:cubicBezTo>
                  <a:cubicBezTo>
                    <a:pt x="2286" y="3495"/>
                    <a:pt x="2468" y="3486"/>
                    <a:pt x="2660" y="3476"/>
                  </a:cubicBezTo>
                  <a:cubicBezTo>
                    <a:pt x="2871" y="2545"/>
                    <a:pt x="2996" y="1594"/>
                    <a:pt x="3025" y="634"/>
                  </a:cubicBezTo>
                  <a:cubicBezTo>
                    <a:pt x="2324" y="490"/>
                    <a:pt x="1642" y="279"/>
                    <a:pt x="980" y="1"/>
                  </a:cubicBezTo>
                  <a:close/>
                </a:path>
              </a:pathLst>
            </a:custGeom>
            <a:solidFill>
              <a:srgbClr val="E1B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65"/>
            <p:cNvSpPr/>
            <p:nvPr/>
          </p:nvSpPr>
          <p:spPr>
            <a:xfrm>
              <a:off x="4517550" y="3563100"/>
              <a:ext cx="123875" cy="128450"/>
            </a:xfrm>
            <a:custGeom>
              <a:avLst/>
              <a:gdLst/>
              <a:ahLst/>
              <a:cxnLst/>
              <a:rect l="l" t="t" r="r" b="b"/>
              <a:pathLst>
                <a:path w="4955" h="5138" extrusionOk="0">
                  <a:moveTo>
                    <a:pt x="2496" y="1"/>
                  </a:moveTo>
                  <a:cubicBezTo>
                    <a:pt x="2498" y="3"/>
                    <a:pt x="2499" y="4"/>
                    <a:pt x="2500" y="6"/>
                  </a:cubicBezTo>
                  <a:lnTo>
                    <a:pt x="2500" y="6"/>
                  </a:lnTo>
                  <a:cubicBezTo>
                    <a:pt x="2502" y="4"/>
                    <a:pt x="2504" y="3"/>
                    <a:pt x="2506" y="1"/>
                  </a:cubicBezTo>
                  <a:close/>
                  <a:moveTo>
                    <a:pt x="2500" y="6"/>
                  </a:moveTo>
                  <a:cubicBezTo>
                    <a:pt x="1581" y="667"/>
                    <a:pt x="747" y="1424"/>
                    <a:pt x="0" y="2276"/>
                  </a:cubicBezTo>
                  <a:cubicBezTo>
                    <a:pt x="144" y="2545"/>
                    <a:pt x="308" y="2804"/>
                    <a:pt x="480" y="3054"/>
                  </a:cubicBezTo>
                  <a:cubicBezTo>
                    <a:pt x="1056" y="3841"/>
                    <a:pt x="1844" y="4465"/>
                    <a:pt x="2679" y="4955"/>
                  </a:cubicBezTo>
                  <a:cubicBezTo>
                    <a:pt x="2785" y="5022"/>
                    <a:pt x="2890" y="5080"/>
                    <a:pt x="2996" y="5137"/>
                  </a:cubicBezTo>
                  <a:cubicBezTo>
                    <a:pt x="3745" y="4129"/>
                    <a:pt x="4397" y="3064"/>
                    <a:pt x="4954" y="1940"/>
                  </a:cubicBezTo>
                  <a:cubicBezTo>
                    <a:pt x="4599" y="1739"/>
                    <a:pt x="4225" y="1508"/>
                    <a:pt x="3831" y="1249"/>
                  </a:cubicBezTo>
                  <a:cubicBezTo>
                    <a:pt x="3495" y="1028"/>
                    <a:pt x="3188" y="769"/>
                    <a:pt x="2909" y="481"/>
                  </a:cubicBezTo>
                  <a:cubicBezTo>
                    <a:pt x="2767" y="329"/>
                    <a:pt x="2624" y="176"/>
                    <a:pt x="2500" y="6"/>
                  </a:cubicBezTo>
                  <a:close/>
                </a:path>
              </a:pathLst>
            </a:custGeom>
            <a:solidFill>
              <a:srgbClr val="E1B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65"/>
            <p:cNvSpPr/>
            <p:nvPr/>
          </p:nvSpPr>
          <p:spPr>
            <a:xfrm>
              <a:off x="4537700" y="3461575"/>
              <a:ext cx="7700" cy="27875"/>
            </a:xfrm>
            <a:custGeom>
              <a:avLst/>
              <a:gdLst/>
              <a:ahLst/>
              <a:cxnLst/>
              <a:rect l="l" t="t" r="r" b="b"/>
              <a:pathLst>
                <a:path w="308" h="1115" extrusionOk="0">
                  <a:moveTo>
                    <a:pt x="1" y="1"/>
                  </a:moveTo>
                  <a:lnTo>
                    <a:pt x="30" y="107"/>
                  </a:lnTo>
                  <a:cubicBezTo>
                    <a:pt x="116" y="443"/>
                    <a:pt x="212" y="779"/>
                    <a:pt x="308" y="11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D6B0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65"/>
            <p:cNvSpPr/>
            <p:nvPr/>
          </p:nvSpPr>
          <p:spPr>
            <a:xfrm>
              <a:off x="4455150" y="3394625"/>
              <a:ext cx="90250" cy="122675"/>
            </a:xfrm>
            <a:custGeom>
              <a:avLst/>
              <a:gdLst/>
              <a:ahLst/>
              <a:cxnLst/>
              <a:rect l="l" t="t" r="r" b="b"/>
              <a:pathLst>
                <a:path w="3610" h="4907" extrusionOk="0">
                  <a:moveTo>
                    <a:pt x="2573" y="0"/>
                  </a:moveTo>
                  <a:cubicBezTo>
                    <a:pt x="1680" y="173"/>
                    <a:pt x="826" y="461"/>
                    <a:pt x="29" y="874"/>
                  </a:cubicBezTo>
                  <a:cubicBezTo>
                    <a:pt x="0" y="2237"/>
                    <a:pt x="317" y="3591"/>
                    <a:pt x="768" y="4906"/>
                  </a:cubicBezTo>
                  <a:cubicBezTo>
                    <a:pt x="1642" y="4369"/>
                    <a:pt x="2612" y="3994"/>
                    <a:pt x="3610" y="3793"/>
                  </a:cubicBezTo>
                  <a:cubicBezTo>
                    <a:pt x="3514" y="3457"/>
                    <a:pt x="3418" y="3121"/>
                    <a:pt x="3332" y="2785"/>
                  </a:cubicBezTo>
                  <a:lnTo>
                    <a:pt x="3303" y="2679"/>
                  </a:lnTo>
                  <a:lnTo>
                    <a:pt x="2573" y="0"/>
                  </a:lnTo>
                  <a:close/>
                </a:path>
              </a:pathLst>
            </a:custGeom>
            <a:solidFill>
              <a:srgbClr val="E1B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65"/>
            <p:cNvSpPr/>
            <p:nvPr/>
          </p:nvSpPr>
          <p:spPr>
            <a:xfrm>
              <a:off x="4394175" y="3342050"/>
              <a:ext cx="378775" cy="423900"/>
            </a:xfrm>
            <a:custGeom>
              <a:avLst/>
              <a:gdLst/>
              <a:ahLst/>
              <a:cxnLst/>
              <a:rect l="l" t="t" r="r" b="b"/>
              <a:pathLst>
                <a:path w="15151" h="16956" extrusionOk="0">
                  <a:moveTo>
                    <a:pt x="2689" y="1"/>
                  </a:moveTo>
                  <a:cubicBezTo>
                    <a:pt x="1172" y="1"/>
                    <a:pt x="97" y="2257"/>
                    <a:pt x="1" y="5108"/>
                  </a:cubicBezTo>
                  <a:cubicBezTo>
                    <a:pt x="634" y="4206"/>
                    <a:pt x="1479" y="3476"/>
                    <a:pt x="2468" y="2987"/>
                  </a:cubicBezTo>
                  <a:cubicBezTo>
                    <a:pt x="2468" y="2631"/>
                    <a:pt x="2497" y="2286"/>
                    <a:pt x="2554" y="1940"/>
                  </a:cubicBezTo>
                  <a:cubicBezTo>
                    <a:pt x="2689" y="1134"/>
                    <a:pt x="3034" y="452"/>
                    <a:pt x="3601" y="241"/>
                  </a:cubicBezTo>
                  <a:cubicBezTo>
                    <a:pt x="3409" y="135"/>
                    <a:pt x="3207" y="68"/>
                    <a:pt x="2996" y="30"/>
                  </a:cubicBezTo>
                  <a:cubicBezTo>
                    <a:pt x="2900" y="11"/>
                    <a:pt x="2794" y="1"/>
                    <a:pt x="2689" y="1"/>
                  </a:cubicBezTo>
                  <a:close/>
                  <a:moveTo>
                    <a:pt x="3207" y="7019"/>
                  </a:moveTo>
                  <a:cubicBezTo>
                    <a:pt x="1614" y="8027"/>
                    <a:pt x="990" y="9323"/>
                    <a:pt x="769" y="9928"/>
                  </a:cubicBezTo>
                  <a:cubicBezTo>
                    <a:pt x="1239" y="11262"/>
                    <a:pt x="1988" y="12472"/>
                    <a:pt x="2948" y="13499"/>
                  </a:cubicBezTo>
                  <a:cubicBezTo>
                    <a:pt x="2996" y="13557"/>
                    <a:pt x="3054" y="13614"/>
                    <a:pt x="3102" y="13662"/>
                  </a:cubicBezTo>
                  <a:cubicBezTo>
                    <a:pt x="3630" y="12750"/>
                    <a:pt x="4244" y="11906"/>
                    <a:pt x="4935" y="11118"/>
                  </a:cubicBezTo>
                  <a:cubicBezTo>
                    <a:pt x="4695" y="10667"/>
                    <a:pt x="4484" y="10197"/>
                    <a:pt x="4283" y="9726"/>
                  </a:cubicBezTo>
                  <a:cubicBezTo>
                    <a:pt x="3908" y="8843"/>
                    <a:pt x="3524" y="7941"/>
                    <a:pt x="3207" y="7019"/>
                  </a:cubicBezTo>
                  <a:close/>
                  <a:moveTo>
                    <a:pt x="15150" y="14959"/>
                  </a:moveTo>
                  <a:lnTo>
                    <a:pt x="15150" y="14959"/>
                  </a:lnTo>
                  <a:cubicBezTo>
                    <a:pt x="14593" y="15083"/>
                    <a:pt x="14027" y="15160"/>
                    <a:pt x="13451" y="15189"/>
                  </a:cubicBezTo>
                  <a:cubicBezTo>
                    <a:pt x="13326" y="15784"/>
                    <a:pt x="13115" y="16351"/>
                    <a:pt x="12837" y="16888"/>
                  </a:cubicBezTo>
                  <a:cubicBezTo>
                    <a:pt x="13768" y="16715"/>
                    <a:pt x="14421" y="16437"/>
                    <a:pt x="14632" y="16178"/>
                  </a:cubicBezTo>
                  <a:cubicBezTo>
                    <a:pt x="14891" y="15880"/>
                    <a:pt x="15054" y="15429"/>
                    <a:pt x="15150" y="14959"/>
                  </a:cubicBezTo>
                  <a:close/>
                  <a:moveTo>
                    <a:pt x="7940" y="13979"/>
                  </a:moveTo>
                  <a:cubicBezTo>
                    <a:pt x="7412" y="14671"/>
                    <a:pt x="6817" y="15314"/>
                    <a:pt x="6155" y="15880"/>
                  </a:cubicBezTo>
                  <a:cubicBezTo>
                    <a:pt x="7287" y="16437"/>
                    <a:pt x="8497" y="16802"/>
                    <a:pt x="9755" y="16955"/>
                  </a:cubicBezTo>
                  <a:cubicBezTo>
                    <a:pt x="10139" y="16331"/>
                    <a:pt x="10484" y="15679"/>
                    <a:pt x="10792" y="14997"/>
                  </a:cubicBezTo>
                  <a:cubicBezTo>
                    <a:pt x="9793" y="14805"/>
                    <a:pt x="8833" y="14459"/>
                    <a:pt x="7940" y="13979"/>
                  </a:cubicBezTo>
                  <a:close/>
                </a:path>
              </a:pathLst>
            </a:custGeom>
            <a:solidFill>
              <a:srgbClr val="9839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65"/>
            <p:cNvSpPr/>
            <p:nvPr/>
          </p:nvSpPr>
          <p:spPr>
            <a:xfrm>
              <a:off x="4638025" y="3716950"/>
              <a:ext cx="92450" cy="51150"/>
            </a:xfrm>
            <a:custGeom>
              <a:avLst/>
              <a:gdLst/>
              <a:ahLst/>
              <a:cxnLst/>
              <a:rect l="l" t="t" r="r" b="b"/>
              <a:pathLst>
                <a:path w="3698" h="2046" extrusionOk="0">
                  <a:moveTo>
                    <a:pt x="1038" y="1"/>
                  </a:moveTo>
                  <a:cubicBezTo>
                    <a:pt x="730" y="673"/>
                    <a:pt x="385" y="1326"/>
                    <a:pt x="1" y="1959"/>
                  </a:cubicBezTo>
                  <a:cubicBezTo>
                    <a:pt x="442" y="2017"/>
                    <a:pt x="894" y="2036"/>
                    <a:pt x="1345" y="2046"/>
                  </a:cubicBezTo>
                  <a:cubicBezTo>
                    <a:pt x="1921" y="2046"/>
                    <a:pt x="2507" y="1988"/>
                    <a:pt x="3083" y="1892"/>
                  </a:cubicBezTo>
                  <a:cubicBezTo>
                    <a:pt x="3361" y="1355"/>
                    <a:pt x="3572" y="788"/>
                    <a:pt x="3697" y="193"/>
                  </a:cubicBezTo>
                  <a:lnTo>
                    <a:pt x="3697" y="193"/>
                  </a:lnTo>
                  <a:cubicBezTo>
                    <a:pt x="3505" y="203"/>
                    <a:pt x="3323" y="212"/>
                    <a:pt x="3131" y="212"/>
                  </a:cubicBezTo>
                  <a:cubicBezTo>
                    <a:pt x="2430" y="212"/>
                    <a:pt x="1729" y="145"/>
                    <a:pt x="1038" y="1"/>
                  </a:cubicBezTo>
                  <a:close/>
                </a:path>
              </a:pathLst>
            </a:custGeom>
            <a:solidFill>
              <a:srgbClr val="BA8F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65"/>
            <p:cNvSpPr/>
            <p:nvPr/>
          </p:nvSpPr>
          <p:spPr>
            <a:xfrm>
              <a:off x="4471700" y="3620000"/>
              <a:ext cx="121000" cy="119075"/>
            </a:xfrm>
            <a:custGeom>
              <a:avLst/>
              <a:gdLst/>
              <a:ahLst/>
              <a:cxnLst/>
              <a:rect l="l" t="t" r="r" b="b"/>
              <a:pathLst>
                <a:path w="4840" h="4763" extrusionOk="0">
                  <a:moveTo>
                    <a:pt x="1834" y="0"/>
                  </a:moveTo>
                  <a:cubicBezTo>
                    <a:pt x="1143" y="778"/>
                    <a:pt x="529" y="1632"/>
                    <a:pt x="1" y="2535"/>
                  </a:cubicBezTo>
                  <a:cubicBezTo>
                    <a:pt x="894" y="3437"/>
                    <a:pt x="1921" y="4196"/>
                    <a:pt x="3063" y="4762"/>
                  </a:cubicBezTo>
                  <a:cubicBezTo>
                    <a:pt x="3716" y="4196"/>
                    <a:pt x="4321" y="3553"/>
                    <a:pt x="4839" y="2861"/>
                  </a:cubicBezTo>
                  <a:cubicBezTo>
                    <a:pt x="4734" y="2804"/>
                    <a:pt x="4628" y="2736"/>
                    <a:pt x="4522" y="2679"/>
                  </a:cubicBezTo>
                  <a:cubicBezTo>
                    <a:pt x="3687" y="2189"/>
                    <a:pt x="2900" y="1565"/>
                    <a:pt x="2324" y="778"/>
                  </a:cubicBezTo>
                  <a:cubicBezTo>
                    <a:pt x="2142" y="528"/>
                    <a:pt x="1978" y="269"/>
                    <a:pt x="1844" y="0"/>
                  </a:cubicBezTo>
                  <a:close/>
                </a:path>
              </a:pathLst>
            </a:custGeom>
            <a:solidFill>
              <a:srgbClr val="BA8F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65"/>
            <p:cNvSpPr/>
            <p:nvPr/>
          </p:nvSpPr>
          <p:spPr>
            <a:xfrm>
              <a:off x="4393950" y="3416475"/>
              <a:ext cx="80425" cy="173775"/>
            </a:xfrm>
            <a:custGeom>
              <a:avLst/>
              <a:gdLst/>
              <a:ahLst/>
              <a:cxnLst/>
              <a:rect l="l" t="t" r="r" b="b"/>
              <a:pathLst>
                <a:path w="3217" h="6951" extrusionOk="0">
                  <a:moveTo>
                    <a:pt x="2477" y="0"/>
                  </a:moveTo>
                  <a:lnTo>
                    <a:pt x="2477" y="0"/>
                  </a:lnTo>
                  <a:cubicBezTo>
                    <a:pt x="1488" y="490"/>
                    <a:pt x="643" y="1219"/>
                    <a:pt x="10" y="2122"/>
                  </a:cubicBezTo>
                  <a:cubicBezTo>
                    <a:pt x="10" y="2266"/>
                    <a:pt x="10" y="2410"/>
                    <a:pt x="10" y="2554"/>
                  </a:cubicBezTo>
                  <a:cubicBezTo>
                    <a:pt x="0" y="4051"/>
                    <a:pt x="269" y="5540"/>
                    <a:pt x="787" y="6951"/>
                  </a:cubicBezTo>
                  <a:cubicBezTo>
                    <a:pt x="999" y="6336"/>
                    <a:pt x="1623" y="5040"/>
                    <a:pt x="3216" y="4032"/>
                  </a:cubicBezTo>
                  <a:cubicBezTo>
                    <a:pt x="2755" y="2717"/>
                    <a:pt x="2439" y="1363"/>
                    <a:pt x="2477" y="0"/>
                  </a:cubicBezTo>
                  <a:close/>
                </a:path>
              </a:pathLst>
            </a:custGeom>
            <a:solidFill>
              <a:srgbClr val="BA8F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0" name="Google Shape;3150;p65"/>
          <p:cNvGrpSpPr/>
          <p:nvPr/>
        </p:nvGrpSpPr>
        <p:grpSpPr>
          <a:xfrm>
            <a:off x="6716038" y="2201288"/>
            <a:ext cx="1707966" cy="2331308"/>
            <a:chOff x="212200" y="720175"/>
            <a:chExt cx="3126425" cy="4267450"/>
          </a:xfrm>
        </p:grpSpPr>
        <p:sp>
          <p:nvSpPr>
            <p:cNvPr id="3151" name="Google Shape;3151;p65"/>
            <p:cNvSpPr/>
            <p:nvPr/>
          </p:nvSpPr>
          <p:spPr>
            <a:xfrm>
              <a:off x="1628500" y="872625"/>
              <a:ext cx="1710125" cy="1757775"/>
            </a:xfrm>
            <a:custGeom>
              <a:avLst/>
              <a:gdLst/>
              <a:ahLst/>
              <a:cxnLst/>
              <a:rect l="l" t="t" r="r" b="b"/>
              <a:pathLst>
                <a:path w="68405" h="70311" extrusionOk="0">
                  <a:moveTo>
                    <a:pt x="48293" y="0"/>
                  </a:moveTo>
                  <a:cubicBezTo>
                    <a:pt x="43283" y="0"/>
                    <a:pt x="38625" y="3419"/>
                    <a:pt x="34860" y="5595"/>
                  </a:cubicBezTo>
                  <a:cubicBezTo>
                    <a:pt x="33679" y="6267"/>
                    <a:pt x="32700" y="6671"/>
                    <a:pt x="31807" y="6911"/>
                  </a:cubicBezTo>
                  <a:cubicBezTo>
                    <a:pt x="30926" y="7145"/>
                    <a:pt x="30144" y="7213"/>
                    <a:pt x="29365" y="7213"/>
                  </a:cubicBezTo>
                  <a:cubicBezTo>
                    <a:pt x="28837" y="7213"/>
                    <a:pt x="28311" y="7182"/>
                    <a:pt x="27756" y="7151"/>
                  </a:cubicBezTo>
                  <a:cubicBezTo>
                    <a:pt x="27229" y="7112"/>
                    <a:pt x="26700" y="7092"/>
                    <a:pt x="26171" y="7092"/>
                  </a:cubicBezTo>
                  <a:cubicBezTo>
                    <a:pt x="25524" y="7092"/>
                    <a:pt x="24877" y="7121"/>
                    <a:pt x="24233" y="7180"/>
                  </a:cubicBezTo>
                  <a:cubicBezTo>
                    <a:pt x="19893" y="7621"/>
                    <a:pt x="14056" y="14265"/>
                    <a:pt x="13346" y="18335"/>
                  </a:cubicBezTo>
                  <a:cubicBezTo>
                    <a:pt x="12635" y="22406"/>
                    <a:pt x="12549" y="29395"/>
                    <a:pt x="6174" y="30374"/>
                  </a:cubicBezTo>
                  <a:cubicBezTo>
                    <a:pt x="1" y="31315"/>
                    <a:pt x="308" y="39658"/>
                    <a:pt x="4523" y="45082"/>
                  </a:cubicBezTo>
                  <a:cubicBezTo>
                    <a:pt x="4657" y="45265"/>
                    <a:pt x="4792" y="45428"/>
                    <a:pt x="4936" y="45601"/>
                  </a:cubicBezTo>
                  <a:cubicBezTo>
                    <a:pt x="9534" y="50996"/>
                    <a:pt x="28130" y="65522"/>
                    <a:pt x="30521" y="66491"/>
                  </a:cubicBezTo>
                  <a:cubicBezTo>
                    <a:pt x="32414" y="67259"/>
                    <a:pt x="35031" y="70310"/>
                    <a:pt x="37926" y="70310"/>
                  </a:cubicBezTo>
                  <a:cubicBezTo>
                    <a:pt x="38686" y="70310"/>
                    <a:pt x="39465" y="70100"/>
                    <a:pt x="40256" y="69583"/>
                  </a:cubicBezTo>
                  <a:cubicBezTo>
                    <a:pt x="44058" y="67106"/>
                    <a:pt x="41408" y="65071"/>
                    <a:pt x="44154" y="63659"/>
                  </a:cubicBezTo>
                  <a:cubicBezTo>
                    <a:pt x="44720" y="63366"/>
                    <a:pt x="45193" y="63258"/>
                    <a:pt x="45624" y="63258"/>
                  </a:cubicBezTo>
                  <a:cubicBezTo>
                    <a:pt x="46223" y="63258"/>
                    <a:pt x="46741" y="63466"/>
                    <a:pt x="47322" y="63678"/>
                  </a:cubicBezTo>
                  <a:cubicBezTo>
                    <a:pt x="47900" y="63888"/>
                    <a:pt x="48541" y="64100"/>
                    <a:pt x="49387" y="64100"/>
                  </a:cubicBezTo>
                  <a:cubicBezTo>
                    <a:pt x="50016" y="64100"/>
                    <a:pt x="50758" y="63983"/>
                    <a:pt x="51671" y="63659"/>
                  </a:cubicBezTo>
                  <a:cubicBezTo>
                    <a:pt x="55933" y="62152"/>
                    <a:pt x="53005" y="60645"/>
                    <a:pt x="55933" y="56661"/>
                  </a:cubicBezTo>
                  <a:cubicBezTo>
                    <a:pt x="58862" y="52676"/>
                    <a:pt x="63806" y="55768"/>
                    <a:pt x="66100" y="49047"/>
                  </a:cubicBezTo>
                  <a:lnTo>
                    <a:pt x="66100" y="49067"/>
                  </a:lnTo>
                  <a:cubicBezTo>
                    <a:pt x="68405" y="42327"/>
                    <a:pt x="64248" y="38429"/>
                    <a:pt x="63047" y="34186"/>
                  </a:cubicBezTo>
                  <a:cubicBezTo>
                    <a:pt x="62644" y="32765"/>
                    <a:pt x="62740" y="31507"/>
                    <a:pt x="63067" y="30230"/>
                  </a:cubicBezTo>
                  <a:cubicBezTo>
                    <a:pt x="63720" y="27686"/>
                    <a:pt x="65332" y="25065"/>
                    <a:pt x="65928" y="20995"/>
                  </a:cubicBezTo>
                  <a:cubicBezTo>
                    <a:pt x="66811" y="14889"/>
                    <a:pt x="65035" y="12412"/>
                    <a:pt x="60791" y="9042"/>
                  </a:cubicBezTo>
                  <a:cubicBezTo>
                    <a:pt x="59860" y="8303"/>
                    <a:pt x="59034" y="6181"/>
                    <a:pt x="57191" y="4136"/>
                  </a:cubicBezTo>
                  <a:cubicBezTo>
                    <a:pt x="56980" y="3896"/>
                    <a:pt x="56740" y="3666"/>
                    <a:pt x="56500" y="3435"/>
                  </a:cubicBezTo>
                  <a:cubicBezTo>
                    <a:pt x="55127" y="2120"/>
                    <a:pt x="53476" y="1141"/>
                    <a:pt x="51671" y="555"/>
                  </a:cubicBezTo>
                  <a:cubicBezTo>
                    <a:pt x="50532" y="168"/>
                    <a:pt x="49404" y="0"/>
                    <a:pt x="48293" y="0"/>
                  </a:cubicBezTo>
                  <a:close/>
                </a:path>
              </a:pathLst>
            </a:custGeom>
            <a:solidFill>
              <a:srgbClr val="9436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65"/>
            <p:cNvSpPr/>
            <p:nvPr/>
          </p:nvSpPr>
          <p:spPr>
            <a:xfrm>
              <a:off x="1628500" y="872625"/>
              <a:ext cx="1412500" cy="1127300"/>
            </a:xfrm>
            <a:custGeom>
              <a:avLst/>
              <a:gdLst/>
              <a:ahLst/>
              <a:cxnLst/>
              <a:rect l="l" t="t" r="r" b="b"/>
              <a:pathLst>
                <a:path w="56500" h="45092" extrusionOk="0">
                  <a:moveTo>
                    <a:pt x="48293" y="0"/>
                  </a:moveTo>
                  <a:cubicBezTo>
                    <a:pt x="43283" y="0"/>
                    <a:pt x="38625" y="3419"/>
                    <a:pt x="34860" y="5595"/>
                  </a:cubicBezTo>
                  <a:cubicBezTo>
                    <a:pt x="33679" y="6267"/>
                    <a:pt x="32700" y="6671"/>
                    <a:pt x="31807" y="6911"/>
                  </a:cubicBezTo>
                  <a:cubicBezTo>
                    <a:pt x="30926" y="7145"/>
                    <a:pt x="30144" y="7213"/>
                    <a:pt x="29365" y="7213"/>
                  </a:cubicBezTo>
                  <a:cubicBezTo>
                    <a:pt x="28837" y="7213"/>
                    <a:pt x="28311" y="7182"/>
                    <a:pt x="27756" y="7151"/>
                  </a:cubicBezTo>
                  <a:cubicBezTo>
                    <a:pt x="27229" y="7112"/>
                    <a:pt x="26700" y="7092"/>
                    <a:pt x="26171" y="7092"/>
                  </a:cubicBezTo>
                  <a:cubicBezTo>
                    <a:pt x="25524" y="7092"/>
                    <a:pt x="24877" y="7121"/>
                    <a:pt x="24233" y="7180"/>
                  </a:cubicBezTo>
                  <a:cubicBezTo>
                    <a:pt x="19893" y="7621"/>
                    <a:pt x="14056" y="14265"/>
                    <a:pt x="13346" y="18335"/>
                  </a:cubicBezTo>
                  <a:cubicBezTo>
                    <a:pt x="12635" y="22406"/>
                    <a:pt x="12549" y="29395"/>
                    <a:pt x="6174" y="30374"/>
                  </a:cubicBezTo>
                  <a:cubicBezTo>
                    <a:pt x="1" y="31315"/>
                    <a:pt x="308" y="39658"/>
                    <a:pt x="4523" y="45092"/>
                  </a:cubicBezTo>
                  <a:cubicBezTo>
                    <a:pt x="4571" y="44871"/>
                    <a:pt x="4599" y="44650"/>
                    <a:pt x="4590" y="44429"/>
                  </a:cubicBezTo>
                  <a:cubicBezTo>
                    <a:pt x="4580" y="43517"/>
                    <a:pt x="4235" y="42644"/>
                    <a:pt x="4100" y="41732"/>
                  </a:cubicBezTo>
                  <a:cubicBezTo>
                    <a:pt x="3774" y="39447"/>
                    <a:pt x="4878" y="37171"/>
                    <a:pt x="6289" y="35347"/>
                  </a:cubicBezTo>
                  <a:cubicBezTo>
                    <a:pt x="7710" y="33523"/>
                    <a:pt x="9477" y="31978"/>
                    <a:pt x="10811" y="30096"/>
                  </a:cubicBezTo>
                  <a:cubicBezTo>
                    <a:pt x="14882" y="24374"/>
                    <a:pt x="14843" y="16002"/>
                    <a:pt x="20220" y="11490"/>
                  </a:cubicBezTo>
                  <a:cubicBezTo>
                    <a:pt x="22840" y="9292"/>
                    <a:pt x="26316" y="8437"/>
                    <a:pt x="29676" y="7813"/>
                  </a:cubicBezTo>
                  <a:cubicBezTo>
                    <a:pt x="30435" y="7669"/>
                    <a:pt x="31183" y="7506"/>
                    <a:pt x="31913" y="7314"/>
                  </a:cubicBezTo>
                  <a:cubicBezTo>
                    <a:pt x="37279" y="5913"/>
                    <a:pt x="42200" y="3329"/>
                    <a:pt x="47784" y="3329"/>
                  </a:cubicBezTo>
                  <a:cubicBezTo>
                    <a:pt x="47825" y="3329"/>
                    <a:pt x="47866" y="3329"/>
                    <a:pt x="47907" y="3330"/>
                  </a:cubicBezTo>
                  <a:cubicBezTo>
                    <a:pt x="49403" y="3338"/>
                    <a:pt x="51582" y="4284"/>
                    <a:pt x="53264" y="4284"/>
                  </a:cubicBezTo>
                  <a:cubicBezTo>
                    <a:pt x="53624" y="4284"/>
                    <a:pt x="53960" y="4241"/>
                    <a:pt x="54263" y="4136"/>
                  </a:cubicBezTo>
                  <a:cubicBezTo>
                    <a:pt x="55105" y="3840"/>
                    <a:pt x="55889" y="3705"/>
                    <a:pt x="56493" y="3429"/>
                  </a:cubicBezTo>
                  <a:lnTo>
                    <a:pt x="56493" y="3429"/>
                  </a:lnTo>
                  <a:cubicBezTo>
                    <a:pt x="56495" y="3431"/>
                    <a:pt x="56498" y="3433"/>
                    <a:pt x="56500" y="3435"/>
                  </a:cubicBezTo>
                  <a:lnTo>
                    <a:pt x="56500" y="3426"/>
                  </a:lnTo>
                  <a:cubicBezTo>
                    <a:pt x="56498" y="3427"/>
                    <a:pt x="56495" y="3428"/>
                    <a:pt x="56493" y="3429"/>
                  </a:cubicBezTo>
                  <a:lnTo>
                    <a:pt x="56493" y="3429"/>
                  </a:lnTo>
                  <a:cubicBezTo>
                    <a:pt x="55122" y="2117"/>
                    <a:pt x="53473" y="1140"/>
                    <a:pt x="51671" y="555"/>
                  </a:cubicBezTo>
                  <a:cubicBezTo>
                    <a:pt x="50532" y="168"/>
                    <a:pt x="49404" y="0"/>
                    <a:pt x="48293" y="0"/>
                  </a:cubicBezTo>
                  <a:close/>
                </a:path>
              </a:pathLst>
            </a:custGeom>
            <a:solidFill>
              <a:srgbClr val="DCA6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65"/>
            <p:cNvSpPr/>
            <p:nvPr/>
          </p:nvSpPr>
          <p:spPr>
            <a:xfrm>
              <a:off x="873175" y="2519050"/>
              <a:ext cx="1763900" cy="1369375"/>
            </a:xfrm>
            <a:custGeom>
              <a:avLst/>
              <a:gdLst/>
              <a:ahLst/>
              <a:cxnLst/>
              <a:rect l="l" t="t" r="r" b="b"/>
              <a:pathLst>
                <a:path w="70556" h="54775" extrusionOk="0">
                  <a:moveTo>
                    <a:pt x="30012" y="1"/>
                  </a:moveTo>
                  <a:cubicBezTo>
                    <a:pt x="29791" y="682"/>
                    <a:pt x="29359" y="1633"/>
                    <a:pt x="28745" y="2699"/>
                  </a:cubicBezTo>
                  <a:cubicBezTo>
                    <a:pt x="28553" y="3044"/>
                    <a:pt x="28332" y="3409"/>
                    <a:pt x="28092" y="3774"/>
                  </a:cubicBezTo>
                  <a:cubicBezTo>
                    <a:pt x="26767" y="5876"/>
                    <a:pt x="24886" y="8228"/>
                    <a:pt x="22764" y="9861"/>
                  </a:cubicBezTo>
                  <a:cubicBezTo>
                    <a:pt x="19538" y="12357"/>
                    <a:pt x="12702" y="20411"/>
                    <a:pt x="8161" y="26575"/>
                  </a:cubicBezTo>
                  <a:cubicBezTo>
                    <a:pt x="4897" y="31020"/>
                    <a:pt x="2852" y="34255"/>
                    <a:pt x="1633" y="36608"/>
                  </a:cubicBezTo>
                  <a:cubicBezTo>
                    <a:pt x="1153" y="37510"/>
                    <a:pt x="740" y="38441"/>
                    <a:pt x="395" y="39411"/>
                  </a:cubicBezTo>
                  <a:cubicBezTo>
                    <a:pt x="107" y="40237"/>
                    <a:pt x="1" y="40861"/>
                    <a:pt x="1" y="41331"/>
                  </a:cubicBezTo>
                  <a:cubicBezTo>
                    <a:pt x="1" y="43107"/>
                    <a:pt x="1556" y="44624"/>
                    <a:pt x="3620" y="47072"/>
                  </a:cubicBezTo>
                  <a:cubicBezTo>
                    <a:pt x="4668" y="48311"/>
                    <a:pt x="6181" y="48657"/>
                    <a:pt x="7500" y="48657"/>
                  </a:cubicBezTo>
                  <a:cubicBezTo>
                    <a:pt x="7969" y="48657"/>
                    <a:pt x="8414" y="48614"/>
                    <a:pt x="8805" y="48551"/>
                  </a:cubicBezTo>
                  <a:cubicBezTo>
                    <a:pt x="9275" y="48483"/>
                    <a:pt x="9736" y="48359"/>
                    <a:pt x="10187" y="48195"/>
                  </a:cubicBezTo>
                  <a:cubicBezTo>
                    <a:pt x="10840" y="47917"/>
                    <a:pt x="15352" y="41062"/>
                    <a:pt x="19298" y="36175"/>
                  </a:cubicBezTo>
                  <a:cubicBezTo>
                    <a:pt x="23234" y="31298"/>
                    <a:pt x="27929" y="26978"/>
                    <a:pt x="30463" y="25951"/>
                  </a:cubicBezTo>
                  <a:cubicBezTo>
                    <a:pt x="31707" y="25442"/>
                    <a:pt x="33631" y="25160"/>
                    <a:pt x="35523" y="25160"/>
                  </a:cubicBezTo>
                  <a:cubicBezTo>
                    <a:pt x="37486" y="25160"/>
                    <a:pt x="39415" y="25464"/>
                    <a:pt x="40515" y="26133"/>
                  </a:cubicBezTo>
                  <a:cubicBezTo>
                    <a:pt x="41082" y="26479"/>
                    <a:pt x="42070" y="27621"/>
                    <a:pt x="43232" y="29177"/>
                  </a:cubicBezTo>
                  <a:cubicBezTo>
                    <a:pt x="46458" y="33487"/>
                    <a:pt x="51066" y="40976"/>
                    <a:pt x="52237" y="43597"/>
                  </a:cubicBezTo>
                  <a:cubicBezTo>
                    <a:pt x="52353" y="43846"/>
                    <a:pt x="52468" y="44096"/>
                    <a:pt x="52573" y="44355"/>
                  </a:cubicBezTo>
                  <a:cubicBezTo>
                    <a:pt x="53985" y="47744"/>
                    <a:pt x="54916" y="51488"/>
                    <a:pt x="55530" y="52890"/>
                  </a:cubicBezTo>
                  <a:cubicBezTo>
                    <a:pt x="55905" y="53764"/>
                    <a:pt x="57287" y="54714"/>
                    <a:pt x="59390" y="54772"/>
                  </a:cubicBezTo>
                  <a:lnTo>
                    <a:pt x="59476" y="54772"/>
                  </a:lnTo>
                  <a:cubicBezTo>
                    <a:pt x="59541" y="54773"/>
                    <a:pt x="59606" y="54774"/>
                    <a:pt x="59672" y="54774"/>
                  </a:cubicBezTo>
                  <a:cubicBezTo>
                    <a:pt x="61115" y="54774"/>
                    <a:pt x="62870" y="54366"/>
                    <a:pt x="64862" y="53264"/>
                  </a:cubicBezTo>
                  <a:cubicBezTo>
                    <a:pt x="65227" y="53063"/>
                    <a:pt x="65573" y="52861"/>
                    <a:pt x="65899" y="52650"/>
                  </a:cubicBezTo>
                  <a:cubicBezTo>
                    <a:pt x="66993" y="51959"/>
                    <a:pt x="67973" y="51104"/>
                    <a:pt x="68808" y="50106"/>
                  </a:cubicBezTo>
                  <a:cubicBezTo>
                    <a:pt x="68827" y="50067"/>
                    <a:pt x="68856" y="50039"/>
                    <a:pt x="68885" y="50000"/>
                  </a:cubicBezTo>
                  <a:lnTo>
                    <a:pt x="68894" y="49991"/>
                  </a:lnTo>
                  <a:cubicBezTo>
                    <a:pt x="69384" y="49376"/>
                    <a:pt x="69787" y="48695"/>
                    <a:pt x="70066" y="47955"/>
                  </a:cubicBezTo>
                  <a:lnTo>
                    <a:pt x="70075" y="47946"/>
                  </a:lnTo>
                  <a:cubicBezTo>
                    <a:pt x="70555" y="46669"/>
                    <a:pt x="70536" y="45488"/>
                    <a:pt x="70181" y="44614"/>
                  </a:cubicBezTo>
                  <a:cubicBezTo>
                    <a:pt x="69989" y="44154"/>
                    <a:pt x="69480" y="42781"/>
                    <a:pt x="68741" y="40841"/>
                  </a:cubicBezTo>
                  <a:cubicBezTo>
                    <a:pt x="68635" y="40582"/>
                    <a:pt x="68530" y="40304"/>
                    <a:pt x="68414" y="40006"/>
                  </a:cubicBezTo>
                  <a:cubicBezTo>
                    <a:pt x="67954" y="38816"/>
                    <a:pt x="67425" y="37462"/>
                    <a:pt x="66849" y="36012"/>
                  </a:cubicBezTo>
                  <a:cubicBezTo>
                    <a:pt x="64334" y="29753"/>
                    <a:pt x="60820" y="21688"/>
                    <a:pt x="57671" y="17253"/>
                  </a:cubicBezTo>
                  <a:cubicBezTo>
                    <a:pt x="57316" y="16754"/>
                    <a:pt x="56942" y="16264"/>
                    <a:pt x="56538" y="15803"/>
                  </a:cubicBezTo>
                  <a:cubicBezTo>
                    <a:pt x="56308" y="15544"/>
                    <a:pt x="56087" y="15285"/>
                    <a:pt x="55876" y="15035"/>
                  </a:cubicBezTo>
                  <a:cubicBezTo>
                    <a:pt x="52295" y="10869"/>
                    <a:pt x="49386" y="6894"/>
                    <a:pt x="46410" y="4724"/>
                  </a:cubicBezTo>
                  <a:cubicBezTo>
                    <a:pt x="45095" y="3764"/>
                    <a:pt x="43760" y="3150"/>
                    <a:pt x="42349" y="3044"/>
                  </a:cubicBezTo>
                  <a:cubicBezTo>
                    <a:pt x="37558" y="2670"/>
                    <a:pt x="30012" y="1"/>
                    <a:pt x="30012" y="1"/>
                  </a:cubicBezTo>
                  <a:close/>
                </a:path>
              </a:pathLst>
            </a:custGeom>
            <a:solidFill>
              <a:srgbClr val="792C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65"/>
            <p:cNvSpPr/>
            <p:nvPr/>
          </p:nvSpPr>
          <p:spPr>
            <a:xfrm>
              <a:off x="883025" y="3044450"/>
              <a:ext cx="1146800" cy="688125"/>
            </a:xfrm>
            <a:custGeom>
              <a:avLst/>
              <a:gdLst/>
              <a:ahLst/>
              <a:cxnLst/>
              <a:rect l="l" t="t" r="r" b="b"/>
              <a:pathLst>
                <a:path w="45872" h="27525" extrusionOk="0">
                  <a:moveTo>
                    <a:pt x="44494" y="411"/>
                  </a:moveTo>
                  <a:cubicBezTo>
                    <a:pt x="44470" y="411"/>
                    <a:pt x="44446" y="412"/>
                    <a:pt x="44422" y="413"/>
                  </a:cubicBezTo>
                  <a:cubicBezTo>
                    <a:pt x="43990" y="413"/>
                    <a:pt x="43405" y="500"/>
                    <a:pt x="42733" y="596"/>
                  </a:cubicBezTo>
                  <a:lnTo>
                    <a:pt x="42521" y="624"/>
                  </a:lnTo>
                  <a:cubicBezTo>
                    <a:pt x="42397" y="1488"/>
                    <a:pt x="42329" y="2362"/>
                    <a:pt x="42329" y="3245"/>
                  </a:cubicBezTo>
                  <a:cubicBezTo>
                    <a:pt x="42329" y="3668"/>
                    <a:pt x="42339" y="4081"/>
                    <a:pt x="42377" y="4513"/>
                  </a:cubicBezTo>
                  <a:cubicBezTo>
                    <a:pt x="42406" y="4810"/>
                    <a:pt x="42435" y="5089"/>
                    <a:pt x="42454" y="5357"/>
                  </a:cubicBezTo>
                  <a:cubicBezTo>
                    <a:pt x="42675" y="5473"/>
                    <a:pt x="42886" y="5607"/>
                    <a:pt x="43088" y="5751"/>
                  </a:cubicBezTo>
                  <a:cubicBezTo>
                    <a:pt x="43145" y="5463"/>
                    <a:pt x="43213" y="5156"/>
                    <a:pt x="43270" y="4849"/>
                  </a:cubicBezTo>
                  <a:cubicBezTo>
                    <a:pt x="43952" y="1834"/>
                    <a:pt x="45872" y="912"/>
                    <a:pt x="44979" y="500"/>
                  </a:cubicBezTo>
                  <a:cubicBezTo>
                    <a:pt x="44828" y="441"/>
                    <a:pt x="44662" y="411"/>
                    <a:pt x="44494" y="411"/>
                  </a:cubicBezTo>
                  <a:close/>
                  <a:moveTo>
                    <a:pt x="25154" y="0"/>
                  </a:moveTo>
                  <a:cubicBezTo>
                    <a:pt x="24194" y="788"/>
                    <a:pt x="22907" y="1757"/>
                    <a:pt x="21199" y="2996"/>
                  </a:cubicBezTo>
                  <a:cubicBezTo>
                    <a:pt x="19682" y="4109"/>
                    <a:pt x="18251" y="5329"/>
                    <a:pt x="16917" y="6653"/>
                  </a:cubicBezTo>
                  <a:cubicBezTo>
                    <a:pt x="17714" y="7037"/>
                    <a:pt x="18338" y="7450"/>
                    <a:pt x="18549" y="7863"/>
                  </a:cubicBezTo>
                  <a:cubicBezTo>
                    <a:pt x="18683" y="8113"/>
                    <a:pt x="18760" y="8391"/>
                    <a:pt x="18779" y="8670"/>
                  </a:cubicBezTo>
                  <a:cubicBezTo>
                    <a:pt x="18779" y="8737"/>
                    <a:pt x="18779" y="8794"/>
                    <a:pt x="18779" y="8852"/>
                  </a:cubicBezTo>
                  <a:cubicBezTo>
                    <a:pt x="18770" y="9466"/>
                    <a:pt x="18558" y="10062"/>
                    <a:pt x="18184" y="10551"/>
                  </a:cubicBezTo>
                  <a:cubicBezTo>
                    <a:pt x="17877" y="10954"/>
                    <a:pt x="17464" y="11204"/>
                    <a:pt x="16965" y="11204"/>
                  </a:cubicBezTo>
                  <a:cubicBezTo>
                    <a:pt x="16600" y="11204"/>
                    <a:pt x="16177" y="11079"/>
                    <a:pt x="15697" y="10782"/>
                  </a:cubicBezTo>
                  <a:cubicBezTo>
                    <a:pt x="15246" y="10503"/>
                    <a:pt x="14507" y="10215"/>
                    <a:pt x="13729" y="9956"/>
                  </a:cubicBezTo>
                  <a:lnTo>
                    <a:pt x="13326" y="10407"/>
                  </a:lnTo>
                  <a:cubicBezTo>
                    <a:pt x="14833" y="11012"/>
                    <a:pt x="15985" y="11847"/>
                    <a:pt x="16302" y="12462"/>
                  </a:cubicBezTo>
                  <a:cubicBezTo>
                    <a:pt x="16370" y="12596"/>
                    <a:pt x="16427" y="12731"/>
                    <a:pt x="16475" y="12865"/>
                  </a:cubicBezTo>
                  <a:cubicBezTo>
                    <a:pt x="16552" y="13067"/>
                    <a:pt x="16581" y="13287"/>
                    <a:pt x="16590" y="13499"/>
                  </a:cubicBezTo>
                  <a:cubicBezTo>
                    <a:pt x="16590" y="14036"/>
                    <a:pt x="16331" y="14535"/>
                    <a:pt x="15736" y="14948"/>
                  </a:cubicBezTo>
                  <a:cubicBezTo>
                    <a:pt x="15333" y="15227"/>
                    <a:pt x="15025" y="15342"/>
                    <a:pt x="14699" y="15342"/>
                  </a:cubicBezTo>
                  <a:cubicBezTo>
                    <a:pt x="14229" y="15342"/>
                    <a:pt x="13720" y="15092"/>
                    <a:pt x="12846" y="14679"/>
                  </a:cubicBezTo>
                  <a:cubicBezTo>
                    <a:pt x="12308" y="14420"/>
                    <a:pt x="11348" y="14161"/>
                    <a:pt x="10331" y="13931"/>
                  </a:cubicBezTo>
                  <a:cubicBezTo>
                    <a:pt x="10168" y="14113"/>
                    <a:pt x="10014" y="14305"/>
                    <a:pt x="9870" y="14487"/>
                  </a:cubicBezTo>
                  <a:cubicBezTo>
                    <a:pt x="10782" y="14727"/>
                    <a:pt x="11579" y="15025"/>
                    <a:pt x="11944" y="15352"/>
                  </a:cubicBezTo>
                  <a:cubicBezTo>
                    <a:pt x="12443" y="15822"/>
                    <a:pt x="12779" y="16235"/>
                    <a:pt x="12837" y="16676"/>
                  </a:cubicBezTo>
                  <a:cubicBezTo>
                    <a:pt x="12846" y="16724"/>
                    <a:pt x="12846" y="16782"/>
                    <a:pt x="12846" y="16840"/>
                  </a:cubicBezTo>
                  <a:cubicBezTo>
                    <a:pt x="12846" y="17137"/>
                    <a:pt x="12721" y="17464"/>
                    <a:pt x="12443" y="17838"/>
                  </a:cubicBezTo>
                  <a:cubicBezTo>
                    <a:pt x="12020" y="18404"/>
                    <a:pt x="11713" y="18644"/>
                    <a:pt x="11108" y="18644"/>
                  </a:cubicBezTo>
                  <a:cubicBezTo>
                    <a:pt x="10648" y="18644"/>
                    <a:pt x="10024" y="18510"/>
                    <a:pt x="9044" y="18270"/>
                  </a:cubicBezTo>
                  <a:cubicBezTo>
                    <a:pt x="8468" y="18136"/>
                    <a:pt x="7873" y="18001"/>
                    <a:pt x="7249" y="17886"/>
                  </a:cubicBezTo>
                  <a:lnTo>
                    <a:pt x="7191" y="17953"/>
                  </a:lnTo>
                  <a:cubicBezTo>
                    <a:pt x="7191" y="17953"/>
                    <a:pt x="7143" y="17915"/>
                    <a:pt x="7047" y="17838"/>
                  </a:cubicBezTo>
                  <a:cubicBezTo>
                    <a:pt x="5271" y="17492"/>
                    <a:pt x="3380" y="17224"/>
                    <a:pt x="1767" y="17195"/>
                  </a:cubicBezTo>
                  <a:cubicBezTo>
                    <a:pt x="1354" y="17195"/>
                    <a:pt x="922" y="17176"/>
                    <a:pt x="500" y="17128"/>
                  </a:cubicBezTo>
                  <a:cubicBezTo>
                    <a:pt x="298" y="17579"/>
                    <a:pt x="135" y="17982"/>
                    <a:pt x="20" y="18347"/>
                  </a:cubicBezTo>
                  <a:lnTo>
                    <a:pt x="1" y="18395"/>
                  </a:lnTo>
                  <a:cubicBezTo>
                    <a:pt x="2410" y="20449"/>
                    <a:pt x="2775" y="19297"/>
                    <a:pt x="6327" y="22197"/>
                  </a:cubicBezTo>
                  <a:cubicBezTo>
                    <a:pt x="6452" y="22302"/>
                    <a:pt x="6577" y="22417"/>
                    <a:pt x="6692" y="22523"/>
                  </a:cubicBezTo>
                  <a:cubicBezTo>
                    <a:pt x="8603" y="24251"/>
                    <a:pt x="9044" y="26056"/>
                    <a:pt x="9044" y="26056"/>
                  </a:cubicBezTo>
                  <a:cubicBezTo>
                    <a:pt x="8862" y="26555"/>
                    <a:pt x="8651" y="27045"/>
                    <a:pt x="8411" y="27525"/>
                  </a:cubicBezTo>
                  <a:cubicBezTo>
                    <a:pt x="8881" y="27458"/>
                    <a:pt x="9352" y="27343"/>
                    <a:pt x="9793" y="27179"/>
                  </a:cubicBezTo>
                  <a:cubicBezTo>
                    <a:pt x="10456" y="26891"/>
                    <a:pt x="14958" y="20037"/>
                    <a:pt x="18904" y="15159"/>
                  </a:cubicBezTo>
                  <a:cubicBezTo>
                    <a:pt x="19691" y="14180"/>
                    <a:pt x="20517" y="13220"/>
                    <a:pt x="21343" y="12308"/>
                  </a:cubicBezTo>
                  <a:cubicBezTo>
                    <a:pt x="22408" y="11137"/>
                    <a:pt x="23483" y="10042"/>
                    <a:pt x="24520" y="9073"/>
                  </a:cubicBezTo>
                  <a:cubicBezTo>
                    <a:pt x="24376" y="8718"/>
                    <a:pt x="24280" y="8353"/>
                    <a:pt x="24213" y="7978"/>
                  </a:cubicBezTo>
                  <a:cubicBezTo>
                    <a:pt x="24213" y="7978"/>
                    <a:pt x="24636" y="6961"/>
                    <a:pt x="25768" y="5693"/>
                  </a:cubicBezTo>
                  <a:cubicBezTo>
                    <a:pt x="26133" y="5290"/>
                    <a:pt x="26968" y="5002"/>
                    <a:pt x="28111" y="4801"/>
                  </a:cubicBezTo>
                  <a:cubicBezTo>
                    <a:pt x="28409" y="3985"/>
                    <a:pt x="28601" y="3024"/>
                    <a:pt x="28437" y="2064"/>
                  </a:cubicBezTo>
                  <a:cubicBezTo>
                    <a:pt x="28351" y="1565"/>
                    <a:pt x="28265" y="1114"/>
                    <a:pt x="28197" y="701"/>
                  </a:cubicBezTo>
                  <a:cubicBezTo>
                    <a:pt x="27170" y="538"/>
                    <a:pt x="26152" y="298"/>
                    <a:pt x="25164" y="10"/>
                  </a:cubicBezTo>
                  <a:lnTo>
                    <a:pt x="25154" y="0"/>
                  </a:lnTo>
                  <a:close/>
                </a:path>
              </a:pathLst>
            </a:custGeom>
            <a:solidFill>
              <a:srgbClr val="4F1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65"/>
            <p:cNvSpPr/>
            <p:nvPr/>
          </p:nvSpPr>
          <p:spPr>
            <a:xfrm>
              <a:off x="2187500" y="2935475"/>
              <a:ext cx="263075" cy="948800"/>
            </a:xfrm>
            <a:custGeom>
              <a:avLst/>
              <a:gdLst/>
              <a:ahLst/>
              <a:cxnLst/>
              <a:rect l="l" t="t" r="r" b="b"/>
              <a:pathLst>
                <a:path w="10523" h="37952" extrusionOk="0">
                  <a:moveTo>
                    <a:pt x="4647" y="1"/>
                  </a:moveTo>
                  <a:cubicBezTo>
                    <a:pt x="3716" y="1662"/>
                    <a:pt x="2689" y="2871"/>
                    <a:pt x="1604" y="3726"/>
                  </a:cubicBezTo>
                  <a:lnTo>
                    <a:pt x="1441" y="3850"/>
                  </a:lnTo>
                  <a:cubicBezTo>
                    <a:pt x="2612" y="3639"/>
                    <a:pt x="3802" y="3524"/>
                    <a:pt x="4993" y="3514"/>
                  </a:cubicBezTo>
                  <a:cubicBezTo>
                    <a:pt x="5665" y="3514"/>
                    <a:pt x="6337" y="3562"/>
                    <a:pt x="7009" y="3649"/>
                  </a:cubicBezTo>
                  <a:cubicBezTo>
                    <a:pt x="6356" y="2516"/>
                    <a:pt x="5713" y="1489"/>
                    <a:pt x="5089" y="605"/>
                  </a:cubicBezTo>
                  <a:cubicBezTo>
                    <a:pt x="4935" y="394"/>
                    <a:pt x="4791" y="193"/>
                    <a:pt x="4647" y="1"/>
                  </a:cubicBezTo>
                  <a:close/>
                  <a:moveTo>
                    <a:pt x="6922" y="7767"/>
                  </a:moveTo>
                  <a:cubicBezTo>
                    <a:pt x="6925" y="7767"/>
                    <a:pt x="6929" y="7767"/>
                    <a:pt x="6932" y="7767"/>
                  </a:cubicBezTo>
                  <a:lnTo>
                    <a:pt x="6932" y="7767"/>
                  </a:lnTo>
                  <a:cubicBezTo>
                    <a:pt x="6932" y="7767"/>
                    <a:pt x="6932" y="7767"/>
                    <a:pt x="6932" y="7767"/>
                  </a:cubicBezTo>
                  <a:close/>
                  <a:moveTo>
                    <a:pt x="6932" y="7767"/>
                  </a:moveTo>
                  <a:cubicBezTo>
                    <a:pt x="5204" y="7777"/>
                    <a:pt x="3485" y="7940"/>
                    <a:pt x="1796" y="8248"/>
                  </a:cubicBezTo>
                  <a:cubicBezTo>
                    <a:pt x="1834" y="8353"/>
                    <a:pt x="1873" y="8449"/>
                    <a:pt x="1911" y="8555"/>
                  </a:cubicBezTo>
                  <a:cubicBezTo>
                    <a:pt x="2861" y="8401"/>
                    <a:pt x="3831" y="8305"/>
                    <a:pt x="4791" y="8276"/>
                  </a:cubicBezTo>
                  <a:lnTo>
                    <a:pt x="4830" y="8276"/>
                  </a:lnTo>
                  <a:cubicBezTo>
                    <a:pt x="5262" y="8257"/>
                    <a:pt x="5665" y="8248"/>
                    <a:pt x="6030" y="8248"/>
                  </a:cubicBezTo>
                  <a:cubicBezTo>
                    <a:pt x="6855" y="8248"/>
                    <a:pt x="7479" y="8286"/>
                    <a:pt x="7767" y="8296"/>
                  </a:cubicBezTo>
                  <a:lnTo>
                    <a:pt x="7863" y="8296"/>
                  </a:lnTo>
                  <a:cubicBezTo>
                    <a:pt x="8142" y="8296"/>
                    <a:pt x="8247" y="8238"/>
                    <a:pt x="8247" y="8161"/>
                  </a:cubicBezTo>
                  <a:cubicBezTo>
                    <a:pt x="8247" y="8027"/>
                    <a:pt x="7902" y="7825"/>
                    <a:pt x="7566" y="7787"/>
                  </a:cubicBezTo>
                  <a:cubicBezTo>
                    <a:pt x="7471" y="7777"/>
                    <a:pt x="7253" y="7768"/>
                    <a:pt x="6932" y="7767"/>
                  </a:cubicBezTo>
                  <a:close/>
                  <a:moveTo>
                    <a:pt x="7825" y="12145"/>
                  </a:moveTo>
                  <a:cubicBezTo>
                    <a:pt x="7239" y="12145"/>
                    <a:pt x="5396" y="12443"/>
                    <a:pt x="3629" y="12885"/>
                  </a:cubicBezTo>
                  <a:lnTo>
                    <a:pt x="3821" y="13365"/>
                  </a:lnTo>
                  <a:cubicBezTo>
                    <a:pt x="5665" y="12789"/>
                    <a:pt x="7364" y="12702"/>
                    <a:pt x="8219" y="12558"/>
                  </a:cubicBezTo>
                  <a:cubicBezTo>
                    <a:pt x="8401" y="12529"/>
                    <a:pt x="8535" y="12501"/>
                    <a:pt x="8622" y="12481"/>
                  </a:cubicBezTo>
                  <a:cubicBezTo>
                    <a:pt x="8747" y="12443"/>
                    <a:pt x="8795" y="12414"/>
                    <a:pt x="8795" y="12385"/>
                  </a:cubicBezTo>
                  <a:cubicBezTo>
                    <a:pt x="8795" y="12299"/>
                    <a:pt x="8267" y="12241"/>
                    <a:pt x="7978" y="12155"/>
                  </a:cubicBezTo>
                  <a:cubicBezTo>
                    <a:pt x="7930" y="12145"/>
                    <a:pt x="7873" y="12145"/>
                    <a:pt x="7825" y="12145"/>
                  </a:cubicBezTo>
                  <a:close/>
                  <a:moveTo>
                    <a:pt x="10244" y="22255"/>
                  </a:moveTo>
                  <a:cubicBezTo>
                    <a:pt x="10129" y="22255"/>
                    <a:pt x="10014" y="22255"/>
                    <a:pt x="9899" y="22264"/>
                  </a:cubicBezTo>
                  <a:cubicBezTo>
                    <a:pt x="7950" y="22399"/>
                    <a:pt x="6202" y="23839"/>
                    <a:pt x="4762" y="24040"/>
                  </a:cubicBezTo>
                  <a:cubicBezTo>
                    <a:pt x="4599" y="24069"/>
                    <a:pt x="4436" y="24079"/>
                    <a:pt x="4273" y="24079"/>
                  </a:cubicBezTo>
                  <a:cubicBezTo>
                    <a:pt x="3677" y="24079"/>
                    <a:pt x="3265" y="23906"/>
                    <a:pt x="2938" y="23580"/>
                  </a:cubicBezTo>
                  <a:cubicBezTo>
                    <a:pt x="1690" y="24645"/>
                    <a:pt x="682" y="26325"/>
                    <a:pt x="0" y="27698"/>
                  </a:cubicBezTo>
                  <a:cubicBezTo>
                    <a:pt x="260" y="28322"/>
                    <a:pt x="509" y="28965"/>
                    <a:pt x="730" y="29599"/>
                  </a:cubicBezTo>
                  <a:cubicBezTo>
                    <a:pt x="1748" y="32393"/>
                    <a:pt x="2458" y="35091"/>
                    <a:pt x="2957" y="36233"/>
                  </a:cubicBezTo>
                  <a:cubicBezTo>
                    <a:pt x="3255" y="36915"/>
                    <a:pt x="4157" y="37635"/>
                    <a:pt x="5530" y="37951"/>
                  </a:cubicBezTo>
                  <a:cubicBezTo>
                    <a:pt x="5454" y="37750"/>
                    <a:pt x="5377" y="37529"/>
                    <a:pt x="5329" y="37318"/>
                  </a:cubicBezTo>
                  <a:lnTo>
                    <a:pt x="5252" y="37260"/>
                  </a:lnTo>
                  <a:cubicBezTo>
                    <a:pt x="4935" y="37020"/>
                    <a:pt x="4638" y="36771"/>
                    <a:pt x="4359" y="36502"/>
                  </a:cubicBezTo>
                  <a:cubicBezTo>
                    <a:pt x="2391" y="34630"/>
                    <a:pt x="1786" y="32422"/>
                    <a:pt x="2612" y="30165"/>
                  </a:cubicBezTo>
                  <a:cubicBezTo>
                    <a:pt x="3370" y="28073"/>
                    <a:pt x="4686" y="25077"/>
                    <a:pt x="7009" y="24232"/>
                  </a:cubicBezTo>
                  <a:cubicBezTo>
                    <a:pt x="8209" y="23791"/>
                    <a:pt x="9361" y="23099"/>
                    <a:pt x="10523" y="22264"/>
                  </a:cubicBezTo>
                  <a:cubicBezTo>
                    <a:pt x="10436" y="22264"/>
                    <a:pt x="10340" y="22255"/>
                    <a:pt x="10244" y="22255"/>
                  </a:cubicBezTo>
                  <a:close/>
                </a:path>
              </a:pathLst>
            </a:custGeom>
            <a:solidFill>
              <a:srgbClr val="4F1D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65"/>
            <p:cNvSpPr/>
            <p:nvPr/>
          </p:nvSpPr>
          <p:spPr>
            <a:xfrm>
              <a:off x="1764600" y="1599600"/>
              <a:ext cx="460125" cy="394775"/>
            </a:xfrm>
            <a:custGeom>
              <a:avLst/>
              <a:gdLst/>
              <a:ahLst/>
              <a:cxnLst/>
              <a:rect l="l" t="t" r="r" b="b"/>
              <a:pathLst>
                <a:path w="18405" h="15791" extrusionOk="0">
                  <a:moveTo>
                    <a:pt x="5871" y="1"/>
                  </a:moveTo>
                  <a:cubicBezTo>
                    <a:pt x="5070" y="1"/>
                    <a:pt x="4395" y="44"/>
                    <a:pt x="3937" y="105"/>
                  </a:cubicBezTo>
                  <a:cubicBezTo>
                    <a:pt x="3764" y="124"/>
                    <a:pt x="3591" y="182"/>
                    <a:pt x="3437" y="268"/>
                  </a:cubicBezTo>
                  <a:cubicBezTo>
                    <a:pt x="2640" y="652"/>
                    <a:pt x="1863" y="1795"/>
                    <a:pt x="903" y="4291"/>
                  </a:cubicBezTo>
                  <a:cubicBezTo>
                    <a:pt x="490" y="5366"/>
                    <a:pt x="269" y="6662"/>
                    <a:pt x="173" y="7910"/>
                  </a:cubicBezTo>
                  <a:cubicBezTo>
                    <a:pt x="0" y="10128"/>
                    <a:pt x="231" y="12192"/>
                    <a:pt x="509" y="12557"/>
                  </a:cubicBezTo>
                  <a:cubicBezTo>
                    <a:pt x="759" y="12893"/>
                    <a:pt x="1037" y="13210"/>
                    <a:pt x="1354" y="13488"/>
                  </a:cubicBezTo>
                  <a:cubicBezTo>
                    <a:pt x="2343" y="14390"/>
                    <a:pt x="4119" y="15562"/>
                    <a:pt x="6788" y="15734"/>
                  </a:cubicBezTo>
                  <a:cubicBezTo>
                    <a:pt x="7345" y="15771"/>
                    <a:pt x="7899" y="15791"/>
                    <a:pt x="8443" y="15791"/>
                  </a:cubicBezTo>
                  <a:cubicBezTo>
                    <a:pt x="11668" y="15791"/>
                    <a:pt x="14592" y="15074"/>
                    <a:pt x="16350" y="12643"/>
                  </a:cubicBezTo>
                  <a:cubicBezTo>
                    <a:pt x="18405" y="9801"/>
                    <a:pt x="17886" y="6297"/>
                    <a:pt x="15544" y="3110"/>
                  </a:cubicBezTo>
                  <a:cubicBezTo>
                    <a:pt x="14968" y="2332"/>
                    <a:pt x="14113" y="1737"/>
                    <a:pt x="13115" y="1295"/>
                  </a:cubicBezTo>
                  <a:cubicBezTo>
                    <a:pt x="10889" y="290"/>
                    <a:pt x="7953" y="1"/>
                    <a:pt x="5871" y="1"/>
                  </a:cubicBezTo>
                  <a:close/>
                </a:path>
              </a:pathLst>
            </a:custGeom>
            <a:solidFill>
              <a:srgbClr val="A9D8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65"/>
            <p:cNvSpPr/>
            <p:nvPr/>
          </p:nvSpPr>
          <p:spPr>
            <a:xfrm>
              <a:off x="1764825" y="1606300"/>
              <a:ext cx="145000" cy="333650"/>
            </a:xfrm>
            <a:custGeom>
              <a:avLst/>
              <a:gdLst/>
              <a:ahLst/>
              <a:cxnLst/>
              <a:rect l="l" t="t" r="r" b="b"/>
              <a:pathLst>
                <a:path w="5800" h="13346" extrusionOk="0">
                  <a:moveTo>
                    <a:pt x="3428" y="0"/>
                  </a:moveTo>
                  <a:cubicBezTo>
                    <a:pt x="3256" y="86"/>
                    <a:pt x="3092" y="192"/>
                    <a:pt x="2948" y="317"/>
                  </a:cubicBezTo>
                  <a:cubicBezTo>
                    <a:pt x="2507" y="720"/>
                    <a:pt x="2046" y="1383"/>
                    <a:pt x="1556" y="2439"/>
                  </a:cubicBezTo>
                  <a:cubicBezTo>
                    <a:pt x="1345" y="2890"/>
                    <a:pt x="1124" y="3418"/>
                    <a:pt x="884" y="4023"/>
                  </a:cubicBezTo>
                  <a:cubicBezTo>
                    <a:pt x="39" y="6240"/>
                    <a:pt x="1" y="9380"/>
                    <a:pt x="203" y="11098"/>
                  </a:cubicBezTo>
                  <a:cubicBezTo>
                    <a:pt x="212" y="11156"/>
                    <a:pt x="212" y="11204"/>
                    <a:pt x="222" y="11261"/>
                  </a:cubicBezTo>
                  <a:cubicBezTo>
                    <a:pt x="299" y="11780"/>
                    <a:pt x="395" y="12154"/>
                    <a:pt x="491" y="12289"/>
                  </a:cubicBezTo>
                  <a:cubicBezTo>
                    <a:pt x="740" y="12625"/>
                    <a:pt x="1028" y="12942"/>
                    <a:pt x="1335" y="13220"/>
                  </a:cubicBezTo>
                  <a:cubicBezTo>
                    <a:pt x="1532" y="13299"/>
                    <a:pt x="1735" y="13345"/>
                    <a:pt x="1945" y="13345"/>
                  </a:cubicBezTo>
                  <a:cubicBezTo>
                    <a:pt x="2300" y="13345"/>
                    <a:pt x="2675" y="13212"/>
                    <a:pt x="3073" y="12874"/>
                  </a:cubicBezTo>
                  <a:cubicBezTo>
                    <a:pt x="3448" y="12548"/>
                    <a:pt x="3774" y="12164"/>
                    <a:pt x="4033" y="11732"/>
                  </a:cubicBezTo>
                  <a:cubicBezTo>
                    <a:pt x="4120" y="11597"/>
                    <a:pt x="4216" y="11453"/>
                    <a:pt x="4302" y="11290"/>
                  </a:cubicBezTo>
                  <a:lnTo>
                    <a:pt x="4292" y="11290"/>
                  </a:lnTo>
                  <a:cubicBezTo>
                    <a:pt x="5636" y="8948"/>
                    <a:pt x="5800" y="5924"/>
                    <a:pt x="5396" y="3610"/>
                  </a:cubicBezTo>
                  <a:cubicBezTo>
                    <a:pt x="5204" y="2458"/>
                    <a:pt x="4868" y="1488"/>
                    <a:pt x="4465" y="864"/>
                  </a:cubicBezTo>
                  <a:cubicBezTo>
                    <a:pt x="4321" y="624"/>
                    <a:pt x="4139" y="422"/>
                    <a:pt x="3918" y="259"/>
                  </a:cubicBezTo>
                  <a:cubicBezTo>
                    <a:pt x="3764" y="154"/>
                    <a:pt x="3601" y="67"/>
                    <a:pt x="3428" y="0"/>
                  </a:cubicBezTo>
                  <a:close/>
                </a:path>
              </a:pathLst>
            </a:custGeom>
            <a:solidFill>
              <a:srgbClr val="5F8F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65"/>
            <p:cNvSpPr/>
            <p:nvPr/>
          </p:nvSpPr>
          <p:spPr>
            <a:xfrm>
              <a:off x="1519300" y="1382025"/>
              <a:ext cx="390525" cy="517575"/>
            </a:xfrm>
            <a:custGeom>
              <a:avLst/>
              <a:gdLst/>
              <a:ahLst/>
              <a:cxnLst/>
              <a:rect l="l" t="t" r="r" b="b"/>
              <a:pathLst>
                <a:path w="15621" h="20703" extrusionOk="0">
                  <a:moveTo>
                    <a:pt x="5590" y="0"/>
                  </a:moveTo>
                  <a:cubicBezTo>
                    <a:pt x="3916" y="0"/>
                    <a:pt x="1932" y="331"/>
                    <a:pt x="1258" y="782"/>
                  </a:cubicBezTo>
                  <a:cubicBezTo>
                    <a:pt x="749" y="1108"/>
                    <a:pt x="145" y="2952"/>
                    <a:pt x="77" y="5467"/>
                  </a:cubicBezTo>
                  <a:cubicBezTo>
                    <a:pt x="1" y="8366"/>
                    <a:pt x="644" y="12149"/>
                    <a:pt x="2977" y="15557"/>
                  </a:cubicBezTo>
                  <a:cubicBezTo>
                    <a:pt x="4782" y="18188"/>
                    <a:pt x="7345" y="19503"/>
                    <a:pt x="9736" y="20146"/>
                  </a:cubicBezTo>
                  <a:lnTo>
                    <a:pt x="10052" y="20223"/>
                  </a:lnTo>
                  <a:cubicBezTo>
                    <a:pt x="11300" y="20520"/>
                    <a:pt x="12577" y="20684"/>
                    <a:pt x="13854" y="20703"/>
                  </a:cubicBezTo>
                  <a:cubicBezTo>
                    <a:pt x="13941" y="20568"/>
                    <a:pt x="14037" y="20424"/>
                    <a:pt x="14123" y="20261"/>
                  </a:cubicBezTo>
                  <a:lnTo>
                    <a:pt x="14123" y="20252"/>
                  </a:lnTo>
                  <a:cubicBezTo>
                    <a:pt x="15467" y="17909"/>
                    <a:pt x="15621" y="14885"/>
                    <a:pt x="15227" y="12571"/>
                  </a:cubicBezTo>
                  <a:cubicBezTo>
                    <a:pt x="13912" y="12293"/>
                    <a:pt x="12625" y="11899"/>
                    <a:pt x="11387" y="11400"/>
                  </a:cubicBezTo>
                  <a:cubicBezTo>
                    <a:pt x="10792" y="11160"/>
                    <a:pt x="10187" y="10882"/>
                    <a:pt x="9582" y="10565"/>
                  </a:cubicBezTo>
                  <a:cubicBezTo>
                    <a:pt x="6817" y="9125"/>
                    <a:pt x="7230" y="5957"/>
                    <a:pt x="7710" y="3518"/>
                  </a:cubicBezTo>
                  <a:cubicBezTo>
                    <a:pt x="8017" y="1963"/>
                    <a:pt x="8363" y="695"/>
                    <a:pt x="7911" y="398"/>
                  </a:cubicBezTo>
                  <a:cubicBezTo>
                    <a:pt x="7477" y="118"/>
                    <a:pt x="6589" y="0"/>
                    <a:pt x="5590" y="0"/>
                  </a:cubicBezTo>
                  <a:close/>
                </a:path>
              </a:pathLst>
            </a:custGeom>
            <a:solidFill>
              <a:srgbClr val="F1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65"/>
            <p:cNvSpPr/>
            <p:nvPr/>
          </p:nvSpPr>
          <p:spPr>
            <a:xfrm>
              <a:off x="1546675" y="1559000"/>
              <a:ext cx="14425" cy="63625"/>
            </a:xfrm>
            <a:custGeom>
              <a:avLst/>
              <a:gdLst/>
              <a:ahLst/>
              <a:cxnLst/>
              <a:rect l="l" t="t" r="r" b="b"/>
              <a:pathLst>
                <a:path w="577" h="2545" extrusionOk="0">
                  <a:moveTo>
                    <a:pt x="0" y="1"/>
                  </a:moveTo>
                  <a:cubicBezTo>
                    <a:pt x="77" y="826"/>
                    <a:pt x="211" y="1652"/>
                    <a:pt x="413" y="2468"/>
                  </a:cubicBezTo>
                  <a:lnTo>
                    <a:pt x="470" y="2497"/>
                  </a:lnTo>
                  <a:lnTo>
                    <a:pt x="576" y="2545"/>
                  </a:lnTo>
                  <a:cubicBezTo>
                    <a:pt x="413" y="1854"/>
                    <a:pt x="221" y="990"/>
                    <a:pt x="0" y="1"/>
                  </a:cubicBezTo>
                  <a:close/>
                </a:path>
              </a:pathLst>
            </a:custGeom>
            <a:solidFill>
              <a:srgbClr val="CB8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65"/>
            <p:cNvSpPr/>
            <p:nvPr/>
          </p:nvSpPr>
          <p:spPr>
            <a:xfrm>
              <a:off x="1579075" y="1689000"/>
              <a:ext cx="1118475" cy="1233125"/>
            </a:xfrm>
            <a:custGeom>
              <a:avLst/>
              <a:gdLst/>
              <a:ahLst/>
              <a:cxnLst/>
              <a:rect l="l" t="t" r="r" b="b"/>
              <a:pathLst>
                <a:path w="44739" h="49325" extrusionOk="0">
                  <a:moveTo>
                    <a:pt x="23763" y="1"/>
                  </a:moveTo>
                  <a:cubicBezTo>
                    <a:pt x="22584" y="1"/>
                    <a:pt x="20859" y="490"/>
                    <a:pt x="18904" y="1848"/>
                  </a:cubicBezTo>
                  <a:cubicBezTo>
                    <a:pt x="17992" y="2481"/>
                    <a:pt x="16983" y="3528"/>
                    <a:pt x="15889" y="4901"/>
                  </a:cubicBezTo>
                  <a:cubicBezTo>
                    <a:pt x="13662" y="7694"/>
                    <a:pt x="11050" y="11870"/>
                    <a:pt x="8017" y="16978"/>
                  </a:cubicBezTo>
                  <a:cubicBezTo>
                    <a:pt x="2957" y="25522"/>
                    <a:pt x="0" y="31792"/>
                    <a:pt x="250" y="34220"/>
                  </a:cubicBezTo>
                  <a:cubicBezTo>
                    <a:pt x="288" y="34633"/>
                    <a:pt x="375" y="35219"/>
                    <a:pt x="509" y="35901"/>
                  </a:cubicBezTo>
                  <a:cubicBezTo>
                    <a:pt x="835" y="37571"/>
                    <a:pt x="1392" y="39184"/>
                    <a:pt x="2170" y="40691"/>
                  </a:cubicBezTo>
                  <a:cubicBezTo>
                    <a:pt x="3514" y="43293"/>
                    <a:pt x="5799" y="45923"/>
                    <a:pt x="9639" y="47325"/>
                  </a:cubicBezTo>
                  <a:cubicBezTo>
                    <a:pt x="13327" y="48670"/>
                    <a:pt x="17298" y="49324"/>
                    <a:pt x="20814" y="49324"/>
                  </a:cubicBezTo>
                  <a:cubicBezTo>
                    <a:pt x="23448" y="49324"/>
                    <a:pt x="25827" y="48957"/>
                    <a:pt x="27640" y="48237"/>
                  </a:cubicBezTo>
                  <a:cubicBezTo>
                    <a:pt x="29138" y="47652"/>
                    <a:pt x="30251" y="46816"/>
                    <a:pt x="30799" y="45741"/>
                  </a:cubicBezTo>
                  <a:cubicBezTo>
                    <a:pt x="32892" y="41642"/>
                    <a:pt x="32191" y="41997"/>
                    <a:pt x="34456" y="36150"/>
                  </a:cubicBezTo>
                  <a:cubicBezTo>
                    <a:pt x="36732" y="30303"/>
                    <a:pt x="41225" y="27250"/>
                    <a:pt x="42982" y="23161"/>
                  </a:cubicBezTo>
                  <a:cubicBezTo>
                    <a:pt x="44739" y="19061"/>
                    <a:pt x="42223" y="12792"/>
                    <a:pt x="38738" y="10536"/>
                  </a:cubicBezTo>
                  <a:cubicBezTo>
                    <a:pt x="35263" y="8280"/>
                    <a:pt x="30031" y="2760"/>
                    <a:pt x="24923" y="225"/>
                  </a:cubicBezTo>
                  <a:cubicBezTo>
                    <a:pt x="24645" y="85"/>
                    <a:pt x="24251" y="1"/>
                    <a:pt x="23763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65"/>
            <p:cNvSpPr/>
            <p:nvPr/>
          </p:nvSpPr>
          <p:spPr>
            <a:xfrm>
              <a:off x="569575" y="3392250"/>
              <a:ext cx="539575" cy="464375"/>
            </a:xfrm>
            <a:custGeom>
              <a:avLst/>
              <a:gdLst/>
              <a:ahLst/>
              <a:cxnLst/>
              <a:rect l="l" t="t" r="r" b="b"/>
              <a:pathLst>
                <a:path w="21583" h="18575" extrusionOk="0">
                  <a:moveTo>
                    <a:pt x="4568" y="0"/>
                  </a:moveTo>
                  <a:cubicBezTo>
                    <a:pt x="4134" y="0"/>
                    <a:pt x="3761" y="74"/>
                    <a:pt x="3466" y="220"/>
                  </a:cubicBezTo>
                  <a:cubicBezTo>
                    <a:pt x="3188" y="355"/>
                    <a:pt x="2938" y="479"/>
                    <a:pt x="2708" y="595"/>
                  </a:cubicBezTo>
                  <a:cubicBezTo>
                    <a:pt x="1719" y="1103"/>
                    <a:pt x="1191" y="1574"/>
                    <a:pt x="653" y="3792"/>
                  </a:cubicBezTo>
                  <a:cubicBezTo>
                    <a:pt x="0" y="6509"/>
                    <a:pt x="5060" y="11011"/>
                    <a:pt x="6567" y="12144"/>
                  </a:cubicBezTo>
                  <a:cubicBezTo>
                    <a:pt x="6615" y="12182"/>
                    <a:pt x="6663" y="12221"/>
                    <a:pt x="6711" y="12259"/>
                  </a:cubicBezTo>
                  <a:cubicBezTo>
                    <a:pt x="8161" y="13488"/>
                    <a:pt x="9582" y="16781"/>
                    <a:pt x="13038" y="18048"/>
                  </a:cubicBezTo>
                  <a:cubicBezTo>
                    <a:pt x="14072" y="18429"/>
                    <a:pt x="14815" y="18574"/>
                    <a:pt x="15373" y="18574"/>
                  </a:cubicBezTo>
                  <a:cubicBezTo>
                    <a:pt x="16743" y="18574"/>
                    <a:pt x="17003" y="17702"/>
                    <a:pt x="17732" y="17300"/>
                  </a:cubicBezTo>
                  <a:cubicBezTo>
                    <a:pt x="18769" y="16743"/>
                    <a:pt x="20459" y="15235"/>
                    <a:pt x="21582" y="12144"/>
                  </a:cubicBezTo>
                  <a:cubicBezTo>
                    <a:pt x="21582" y="12144"/>
                    <a:pt x="21141" y="10349"/>
                    <a:pt x="19230" y="8611"/>
                  </a:cubicBezTo>
                  <a:cubicBezTo>
                    <a:pt x="19115" y="8505"/>
                    <a:pt x="18990" y="8400"/>
                    <a:pt x="18865" y="8294"/>
                  </a:cubicBezTo>
                  <a:cubicBezTo>
                    <a:pt x="14948" y="5088"/>
                    <a:pt x="14910" y="6835"/>
                    <a:pt x="11713" y="3734"/>
                  </a:cubicBezTo>
                  <a:cubicBezTo>
                    <a:pt x="9149" y="1240"/>
                    <a:pt x="6350" y="0"/>
                    <a:pt x="4568" y="0"/>
                  </a:cubicBezTo>
                  <a:close/>
                </a:path>
              </a:pathLst>
            </a:custGeom>
            <a:solidFill>
              <a:srgbClr val="C37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65"/>
            <p:cNvSpPr/>
            <p:nvPr/>
          </p:nvSpPr>
          <p:spPr>
            <a:xfrm>
              <a:off x="633650" y="3416700"/>
              <a:ext cx="475250" cy="424375"/>
            </a:xfrm>
            <a:custGeom>
              <a:avLst/>
              <a:gdLst/>
              <a:ahLst/>
              <a:cxnLst/>
              <a:rect l="l" t="t" r="r" b="b"/>
              <a:pathLst>
                <a:path w="19010" h="16975" extrusionOk="0">
                  <a:moveTo>
                    <a:pt x="577" y="1"/>
                  </a:moveTo>
                  <a:cubicBezTo>
                    <a:pt x="578" y="1"/>
                    <a:pt x="580" y="1"/>
                    <a:pt x="582" y="1"/>
                  </a:cubicBezTo>
                  <a:lnTo>
                    <a:pt x="582" y="1"/>
                  </a:lnTo>
                  <a:cubicBezTo>
                    <a:pt x="583" y="1"/>
                    <a:pt x="585" y="1"/>
                    <a:pt x="586" y="1"/>
                  </a:cubicBezTo>
                  <a:close/>
                  <a:moveTo>
                    <a:pt x="582" y="1"/>
                  </a:moveTo>
                  <a:lnTo>
                    <a:pt x="582" y="1"/>
                  </a:lnTo>
                  <a:cubicBezTo>
                    <a:pt x="382" y="1"/>
                    <a:pt x="191" y="20"/>
                    <a:pt x="1" y="58"/>
                  </a:cubicBezTo>
                  <a:lnTo>
                    <a:pt x="68" y="58"/>
                  </a:lnTo>
                  <a:cubicBezTo>
                    <a:pt x="1354" y="58"/>
                    <a:pt x="2602" y="865"/>
                    <a:pt x="3150" y="1594"/>
                  </a:cubicBezTo>
                  <a:cubicBezTo>
                    <a:pt x="3994" y="2727"/>
                    <a:pt x="6807" y="7806"/>
                    <a:pt x="8526" y="9380"/>
                  </a:cubicBezTo>
                  <a:cubicBezTo>
                    <a:pt x="10244" y="10955"/>
                    <a:pt x="12472" y="12270"/>
                    <a:pt x="13566" y="14305"/>
                  </a:cubicBezTo>
                  <a:cubicBezTo>
                    <a:pt x="14190" y="15457"/>
                    <a:pt x="14373" y="16322"/>
                    <a:pt x="14382" y="16974"/>
                  </a:cubicBezTo>
                  <a:cubicBezTo>
                    <a:pt x="14632" y="16734"/>
                    <a:pt x="14862" y="16494"/>
                    <a:pt x="15169" y="16322"/>
                  </a:cubicBezTo>
                  <a:cubicBezTo>
                    <a:pt x="16014" y="15861"/>
                    <a:pt x="17320" y="14757"/>
                    <a:pt x="18376" y="12645"/>
                  </a:cubicBezTo>
                  <a:cubicBezTo>
                    <a:pt x="18616" y="12165"/>
                    <a:pt x="18827" y="11665"/>
                    <a:pt x="19010" y="11166"/>
                  </a:cubicBezTo>
                  <a:cubicBezTo>
                    <a:pt x="19010" y="11166"/>
                    <a:pt x="18568" y="9361"/>
                    <a:pt x="16658" y="7633"/>
                  </a:cubicBezTo>
                  <a:lnTo>
                    <a:pt x="16658" y="7633"/>
                  </a:lnTo>
                  <a:cubicBezTo>
                    <a:pt x="16850" y="8718"/>
                    <a:pt x="17090" y="8046"/>
                    <a:pt x="15314" y="9438"/>
                  </a:cubicBezTo>
                  <a:cubicBezTo>
                    <a:pt x="14709" y="9918"/>
                    <a:pt x="14161" y="10120"/>
                    <a:pt x="13643" y="10120"/>
                  </a:cubicBezTo>
                  <a:cubicBezTo>
                    <a:pt x="11694" y="10120"/>
                    <a:pt x="10235" y="7086"/>
                    <a:pt x="7825" y="4398"/>
                  </a:cubicBezTo>
                  <a:cubicBezTo>
                    <a:pt x="4355" y="496"/>
                    <a:pt x="1708" y="2"/>
                    <a:pt x="582" y="1"/>
                  </a:cubicBezTo>
                  <a:close/>
                </a:path>
              </a:pathLst>
            </a:custGeom>
            <a:solidFill>
              <a:srgbClr val="6D3A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65"/>
            <p:cNvSpPr/>
            <p:nvPr/>
          </p:nvSpPr>
          <p:spPr>
            <a:xfrm>
              <a:off x="541000" y="3418125"/>
              <a:ext cx="458950" cy="503775"/>
            </a:xfrm>
            <a:custGeom>
              <a:avLst/>
              <a:gdLst/>
              <a:ahLst/>
              <a:cxnLst/>
              <a:rect l="l" t="t" r="r" b="b"/>
              <a:pathLst>
                <a:path w="18358" h="20151" extrusionOk="0">
                  <a:moveTo>
                    <a:pt x="3766" y="0"/>
                  </a:moveTo>
                  <a:cubicBezTo>
                    <a:pt x="3068" y="0"/>
                    <a:pt x="2359" y="238"/>
                    <a:pt x="1748" y="856"/>
                  </a:cubicBezTo>
                  <a:lnTo>
                    <a:pt x="1729" y="875"/>
                  </a:lnTo>
                  <a:cubicBezTo>
                    <a:pt x="1" y="2670"/>
                    <a:pt x="1038" y="4302"/>
                    <a:pt x="2334" y="6558"/>
                  </a:cubicBezTo>
                  <a:cubicBezTo>
                    <a:pt x="3620" y="8815"/>
                    <a:pt x="8459" y="12943"/>
                    <a:pt x="8555" y="13010"/>
                  </a:cubicBezTo>
                  <a:cubicBezTo>
                    <a:pt x="8440" y="13250"/>
                    <a:pt x="8315" y="13490"/>
                    <a:pt x="8171" y="13711"/>
                  </a:cubicBezTo>
                  <a:cubicBezTo>
                    <a:pt x="8046" y="13874"/>
                    <a:pt x="7854" y="14152"/>
                    <a:pt x="8325" y="14815"/>
                  </a:cubicBezTo>
                  <a:cubicBezTo>
                    <a:pt x="8795" y="15477"/>
                    <a:pt x="11810" y="18991"/>
                    <a:pt x="13442" y="19654"/>
                  </a:cubicBezTo>
                  <a:cubicBezTo>
                    <a:pt x="14363" y="20020"/>
                    <a:pt x="14924" y="20150"/>
                    <a:pt x="15328" y="20150"/>
                  </a:cubicBezTo>
                  <a:cubicBezTo>
                    <a:pt x="15643" y="20150"/>
                    <a:pt x="15863" y="20070"/>
                    <a:pt x="16082" y="19961"/>
                  </a:cubicBezTo>
                  <a:cubicBezTo>
                    <a:pt x="16139" y="19932"/>
                    <a:pt x="16207" y="19894"/>
                    <a:pt x="16264" y="19855"/>
                  </a:cubicBezTo>
                  <a:cubicBezTo>
                    <a:pt x="16792" y="19510"/>
                    <a:pt x="17647" y="18665"/>
                    <a:pt x="17877" y="18079"/>
                  </a:cubicBezTo>
                  <a:lnTo>
                    <a:pt x="17867" y="18079"/>
                  </a:lnTo>
                  <a:cubicBezTo>
                    <a:pt x="18117" y="17426"/>
                    <a:pt x="18357" y="16293"/>
                    <a:pt x="17263" y="14248"/>
                  </a:cubicBezTo>
                  <a:cubicBezTo>
                    <a:pt x="16178" y="12213"/>
                    <a:pt x="13941" y="10898"/>
                    <a:pt x="12222" y="9323"/>
                  </a:cubicBezTo>
                  <a:cubicBezTo>
                    <a:pt x="10513" y="7749"/>
                    <a:pt x="7700" y="2670"/>
                    <a:pt x="6856" y="1537"/>
                  </a:cubicBezTo>
                  <a:cubicBezTo>
                    <a:pt x="6308" y="809"/>
                    <a:pt x="5054" y="0"/>
                    <a:pt x="3766" y="0"/>
                  </a:cubicBezTo>
                  <a:close/>
                </a:path>
              </a:pathLst>
            </a:custGeom>
            <a:solidFill>
              <a:srgbClr val="6A27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65"/>
            <p:cNvSpPr/>
            <p:nvPr/>
          </p:nvSpPr>
          <p:spPr>
            <a:xfrm>
              <a:off x="584700" y="3418125"/>
              <a:ext cx="415250" cy="496400"/>
            </a:xfrm>
            <a:custGeom>
              <a:avLst/>
              <a:gdLst/>
              <a:ahLst/>
              <a:cxnLst/>
              <a:rect l="l" t="t" r="r" b="b"/>
              <a:pathLst>
                <a:path w="16610" h="19856" extrusionOk="0">
                  <a:moveTo>
                    <a:pt x="2018" y="0"/>
                  </a:moveTo>
                  <a:cubicBezTo>
                    <a:pt x="1320" y="0"/>
                    <a:pt x="611" y="238"/>
                    <a:pt x="0" y="856"/>
                  </a:cubicBezTo>
                  <a:cubicBezTo>
                    <a:pt x="171" y="793"/>
                    <a:pt x="356" y="758"/>
                    <a:pt x="559" y="758"/>
                  </a:cubicBezTo>
                  <a:cubicBezTo>
                    <a:pt x="1191" y="758"/>
                    <a:pt x="1995" y="1093"/>
                    <a:pt x="3063" y="1950"/>
                  </a:cubicBezTo>
                  <a:cubicBezTo>
                    <a:pt x="5703" y="4053"/>
                    <a:pt x="7057" y="6693"/>
                    <a:pt x="8122" y="8277"/>
                  </a:cubicBezTo>
                  <a:cubicBezTo>
                    <a:pt x="9178" y="9851"/>
                    <a:pt x="10004" y="9698"/>
                    <a:pt x="9783" y="10072"/>
                  </a:cubicBezTo>
                  <a:cubicBezTo>
                    <a:pt x="9562" y="10447"/>
                    <a:pt x="9121" y="10639"/>
                    <a:pt x="9092" y="10735"/>
                  </a:cubicBezTo>
                  <a:cubicBezTo>
                    <a:pt x="9092" y="10840"/>
                    <a:pt x="14996" y="13288"/>
                    <a:pt x="15275" y="17196"/>
                  </a:cubicBezTo>
                  <a:cubicBezTo>
                    <a:pt x="15371" y="18549"/>
                    <a:pt x="14996" y="19270"/>
                    <a:pt x="14516" y="19855"/>
                  </a:cubicBezTo>
                  <a:cubicBezTo>
                    <a:pt x="15044" y="19510"/>
                    <a:pt x="15899" y="18665"/>
                    <a:pt x="16129" y="18079"/>
                  </a:cubicBezTo>
                  <a:lnTo>
                    <a:pt x="16119" y="18079"/>
                  </a:lnTo>
                  <a:cubicBezTo>
                    <a:pt x="16369" y="17426"/>
                    <a:pt x="16609" y="16293"/>
                    <a:pt x="15524" y="14248"/>
                  </a:cubicBezTo>
                  <a:cubicBezTo>
                    <a:pt x="14430" y="12213"/>
                    <a:pt x="12202" y="10898"/>
                    <a:pt x="10484" y="9323"/>
                  </a:cubicBezTo>
                  <a:cubicBezTo>
                    <a:pt x="8765" y="7749"/>
                    <a:pt x="5952" y="2670"/>
                    <a:pt x="5108" y="1537"/>
                  </a:cubicBezTo>
                  <a:cubicBezTo>
                    <a:pt x="4560" y="809"/>
                    <a:pt x="3306" y="0"/>
                    <a:pt x="2018" y="0"/>
                  </a:cubicBezTo>
                  <a:close/>
                </a:path>
              </a:pathLst>
            </a:custGeom>
            <a:solidFill>
              <a:srgbClr val="C37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65"/>
            <p:cNvSpPr/>
            <p:nvPr/>
          </p:nvSpPr>
          <p:spPr>
            <a:xfrm>
              <a:off x="2232375" y="3394175"/>
              <a:ext cx="549650" cy="501325"/>
            </a:xfrm>
            <a:custGeom>
              <a:avLst/>
              <a:gdLst/>
              <a:ahLst/>
              <a:cxnLst/>
              <a:rect l="l" t="t" r="r" b="b"/>
              <a:pathLst>
                <a:path w="21986" h="20053" extrusionOk="0">
                  <a:moveTo>
                    <a:pt x="15857" y="0"/>
                  </a:moveTo>
                  <a:cubicBezTo>
                    <a:pt x="14649" y="0"/>
                    <a:pt x="13315" y="331"/>
                    <a:pt x="12097" y="1295"/>
                  </a:cubicBezTo>
                  <a:cubicBezTo>
                    <a:pt x="11464" y="1804"/>
                    <a:pt x="10840" y="2303"/>
                    <a:pt x="10235" y="2783"/>
                  </a:cubicBezTo>
                  <a:cubicBezTo>
                    <a:pt x="8536" y="4118"/>
                    <a:pt x="6942" y="5260"/>
                    <a:pt x="5223" y="5884"/>
                  </a:cubicBezTo>
                  <a:cubicBezTo>
                    <a:pt x="2900" y="6729"/>
                    <a:pt x="1594" y="9725"/>
                    <a:pt x="836" y="11817"/>
                  </a:cubicBezTo>
                  <a:cubicBezTo>
                    <a:pt x="1" y="14074"/>
                    <a:pt x="606" y="16282"/>
                    <a:pt x="2574" y="18154"/>
                  </a:cubicBezTo>
                  <a:cubicBezTo>
                    <a:pt x="2852" y="18423"/>
                    <a:pt x="3150" y="18672"/>
                    <a:pt x="3467" y="18912"/>
                  </a:cubicBezTo>
                  <a:cubicBezTo>
                    <a:pt x="4235" y="19507"/>
                    <a:pt x="5147" y="19891"/>
                    <a:pt x="6107" y="20016"/>
                  </a:cubicBezTo>
                  <a:cubicBezTo>
                    <a:pt x="6311" y="20041"/>
                    <a:pt x="6512" y="20052"/>
                    <a:pt x="6709" y="20052"/>
                  </a:cubicBezTo>
                  <a:cubicBezTo>
                    <a:pt x="8130" y="20052"/>
                    <a:pt x="9373" y="19460"/>
                    <a:pt x="10216" y="18912"/>
                  </a:cubicBezTo>
                  <a:cubicBezTo>
                    <a:pt x="11109" y="18317"/>
                    <a:pt x="11953" y="17136"/>
                    <a:pt x="12779" y="16003"/>
                  </a:cubicBezTo>
                  <a:cubicBezTo>
                    <a:pt x="13269" y="15322"/>
                    <a:pt x="13758" y="14669"/>
                    <a:pt x="14258" y="14170"/>
                  </a:cubicBezTo>
                  <a:cubicBezTo>
                    <a:pt x="15573" y="12854"/>
                    <a:pt x="17330" y="12009"/>
                    <a:pt x="19058" y="10032"/>
                  </a:cubicBezTo>
                  <a:lnTo>
                    <a:pt x="19067" y="10022"/>
                  </a:lnTo>
                  <a:cubicBezTo>
                    <a:pt x="20795" y="8044"/>
                    <a:pt x="21986" y="5155"/>
                    <a:pt x="21669" y="4435"/>
                  </a:cubicBezTo>
                  <a:cubicBezTo>
                    <a:pt x="21362" y="3715"/>
                    <a:pt x="20296" y="1420"/>
                    <a:pt x="18885" y="700"/>
                  </a:cubicBezTo>
                  <a:cubicBezTo>
                    <a:pt x="18171" y="338"/>
                    <a:pt x="17078" y="0"/>
                    <a:pt x="15857" y="0"/>
                  </a:cubicBezTo>
                  <a:close/>
                </a:path>
              </a:pathLst>
            </a:custGeom>
            <a:solidFill>
              <a:srgbClr val="C37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65"/>
            <p:cNvSpPr/>
            <p:nvPr/>
          </p:nvSpPr>
          <p:spPr>
            <a:xfrm>
              <a:off x="2290225" y="3415275"/>
              <a:ext cx="485575" cy="453150"/>
            </a:xfrm>
            <a:custGeom>
              <a:avLst/>
              <a:gdLst/>
              <a:ahLst/>
              <a:cxnLst/>
              <a:rect l="l" t="t" r="r" b="b"/>
              <a:pathLst>
                <a:path w="19423" h="18126" extrusionOk="0">
                  <a:moveTo>
                    <a:pt x="16801" y="0"/>
                  </a:moveTo>
                  <a:cubicBezTo>
                    <a:pt x="16753" y="749"/>
                    <a:pt x="16552" y="1517"/>
                    <a:pt x="16197" y="2544"/>
                  </a:cubicBezTo>
                  <a:cubicBezTo>
                    <a:pt x="16677" y="2573"/>
                    <a:pt x="17157" y="2698"/>
                    <a:pt x="17598" y="2899"/>
                  </a:cubicBezTo>
                  <a:cubicBezTo>
                    <a:pt x="17646" y="2928"/>
                    <a:pt x="17704" y="2957"/>
                    <a:pt x="17752" y="2995"/>
                  </a:cubicBezTo>
                  <a:cubicBezTo>
                    <a:pt x="18309" y="3331"/>
                    <a:pt x="18894" y="3984"/>
                    <a:pt x="19298" y="4560"/>
                  </a:cubicBezTo>
                  <a:cubicBezTo>
                    <a:pt x="19317" y="4522"/>
                    <a:pt x="19317" y="4484"/>
                    <a:pt x="19326" y="4445"/>
                  </a:cubicBezTo>
                  <a:cubicBezTo>
                    <a:pt x="19413" y="4071"/>
                    <a:pt x="19422" y="3773"/>
                    <a:pt x="19355" y="3600"/>
                  </a:cubicBezTo>
                  <a:cubicBezTo>
                    <a:pt x="19058" y="2928"/>
                    <a:pt x="18088" y="855"/>
                    <a:pt x="16801" y="10"/>
                  </a:cubicBezTo>
                  <a:lnTo>
                    <a:pt x="16801" y="0"/>
                  </a:lnTo>
                  <a:close/>
                  <a:moveTo>
                    <a:pt x="9543" y="4455"/>
                  </a:moveTo>
                  <a:cubicBezTo>
                    <a:pt x="8939" y="4877"/>
                    <a:pt x="8007" y="5492"/>
                    <a:pt x="6625" y="6528"/>
                  </a:cubicBezTo>
                  <a:cubicBezTo>
                    <a:pt x="3063" y="9207"/>
                    <a:pt x="2621" y="10561"/>
                    <a:pt x="1441" y="12807"/>
                  </a:cubicBezTo>
                  <a:cubicBezTo>
                    <a:pt x="653" y="14295"/>
                    <a:pt x="0" y="15918"/>
                    <a:pt x="250" y="17310"/>
                  </a:cubicBezTo>
                  <a:cubicBezTo>
                    <a:pt x="529" y="17579"/>
                    <a:pt x="826" y="17828"/>
                    <a:pt x="1143" y="18068"/>
                  </a:cubicBezTo>
                  <a:lnTo>
                    <a:pt x="1220" y="18126"/>
                  </a:lnTo>
                  <a:cubicBezTo>
                    <a:pt x="1124" y="17732"/>
                    <a:pt x="1066" y="17329"/>
                    <a:pt x="1066" y="16926"/>
                  </a:cubicBezTo>
                  <a:cubicBezTo>
                    <a:pt x="1066" y="15178"/>
                    <a:pt x="2007" y="13297"/>
                    <a:pt x="4004" y="11281"/>
                  </a:cubicBezTo>
                  <a:cubicBezTo>
                    <a:pt x="6394" y="8871"/>
                    <a:pt x="8449" y="6845"/>
                    <a:pt x="10398" y="5127"/>
                  </a:cubicBezTo>
                  <a:cubicBezTo>
                    <a:pt x="10292" y="5069"/>
                    <a:pt x="10187" y="4992"/>
                    <a:pt x="10091" y="4916"/>
                  </a:cubicBezTo>
                  <a:cubicBezTo>
                    <a:pt x="9918" y="4762"/>
                    <a:pt x="9726" y="4608"/>
                    <a:pt x="9543" y="4455"/>
                  </a:cubicBezTo>
                  <a:close/>
                </a:path>
              </a:pathLst>
            </a:custGeom>
            <a:solidFill>
              <a:srgbClr val="6D3A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65"/>
            <p:cNvSpPr/>
            <p:nvPr/>
          </p:nvSpPr>
          <p:spPr>
            <a:xfrm>
              <a:off x="2301275" y="3478425"/>
              <a:ext cx="488450" cy="479850"/>
            </a:xfrm>
            <a:custGeom>
              <a:avLst/>
              <a:gdLst/>
              <a:ahLst/>
              <a:cxnLst/>
              <a:rect l="l" t="t" r="r" b="b"/>
              <a:pathLst>
                <a:path w="19538" h="19194" extrusionOk="0">
                  <a:moveTo>
                    <a:pt x="15285" y="1"/>
                  </a:moveTo>
                  <a:cubicBezTo>
                    <a:pt x="14111" y="1"/>
                    <a:pt x="12638" y="362"/>
                    <a:pt x="11242" y="1506"/>
                  </a:cubicBezTo>
                  <a:cubicBezTo>
                    <a:pt x="8890" y="3446"/>
                    <a:pt x="6471" y="5817"/>
                    <a:pt x="3562" y="8755"/>
                  </a:cubicBezTo>
                  <a:cubicBezTo>
                    <a:pt x="653" y="11683"/>
                    <a:pt x="0" y="14323"/>
                    <a:pt x="1181" y="16665"/>
                  </a:cubicBezTo>
                  <a:cubicBezTo>
                    <a:pt x="1325" y="16963"/>
                    <a:pt x="1498" y="17242"/>
                    <a:pt x="1690" y="17510"/>
                  </a:cubicBezTo>
                  <a:cubicBezTo>
                    <a:pt x="2564" y="18713"/>
                    <a:pt x="3691" y="19193"/>
                    <a:pt x="4841" y="19193"/>
                  </a:cubicBezTo>
                  <a:cubicBezTo>
                    <a:pt x="6114" y="19193"/>
                    <a:pt x="7415" y="18603"/>
                    <a:pt x="8429" y="17750"/>
                  </a:cubicBezTo>
                  <a:cubicBezTo>
                    <a:pt x="10551" y="15965"/>
                    <a:pt x="11530" y="14256"/>
                    <a:pt x="11434" y="13689"/>
                  </a:cubicBezTo>
                  <a:cubicBezTo>
                    <a:pt x="11329" y="13133"/>
                    <a:pt x="10964" y="12940"/>
                    <a:pt x="11444" y="12374"/>
                  </a:cubicBezTo>
                  <a:cubicBezTo>
                    <a:pt x="11924" y="11808"/>
                    <a:pt x="13364" y="11059"/>
                    <a:pt x="14929" y="10022"/>
                  </a:cubicBezTo>
                  <a:cubicBezTo>
                    <a:pt x="16484" y="8985"/>
                    <a:pt x="19201" y="4982"/>
                    <a:pt x="19364" y="4521"/>
                  </a:cubicBezTo>
                  <a:lnTo>
                    <a:pt x="19374" y="4511"/>
                  </a:lnTo>
                  <a:cubicBezTo>
                    <a:pt x="19537" y="4041"/>
                    <a:pt x="19508" y="3513"/>
                    <a:pt x="19374" y="2975"/>
                  </a:cubicBezTo>
                  <a:cubicBezTo>
                    <a:pt x="19249" y="2466"/>
                    <a:pt x="18241" y="1036"/>
                    <a:pt x="17310" y="460"/>
                  </a:cubicBezTo>
                  <a:cubicBezTo>
                    <a:pt x="17252" y="431"/>
                    <a:pt x="17204" y="402"/>
                    <a:pt x="17156" y="373"/>
                  </a:cubicBezTo>
                  <a:cubicBezTo>
                    <a:pt x="16754" y="170"/>
                    <a:pt x="16090" y="1"/>
                    <a:pt x="15285" y="1"/>
                  </a:cubicBezTo>
                  <a:close/>
                </a:path>
              </a:pathLst>
            </a:custGeom>
            <a:solidFill>
              <a:srgbClr val="6A27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65"/>
            <p:cNvSpPr/>
            <p:nvPr/>
          </p:nvSpPr>
          <p:spPr>
            <a:xfrm>
              <a:off x="2301275" y="3478425"/>
              <a:ext cx="432750" cy="437775"/>
            </a:xfrm>
            <a:custGeom>
              <a:avLst/>
              <a:gdLst/>
              <a:ahLst/>
              <a:cxnLst/>
              <a:rect l="l" t="t" r="r" b="b"/>
              <a:pathLst>
                <a:path w="17310" h="17511" extrusionOk="0">
                  <a:moveTo>
                    <a:pt x="15285" y="1"/>
                  </a:moveTo>
                  <a:cubicBezTo>
                    <a:pt x="14111" y="1"/>
                    <a:pt x="12638" y="362"/>
                    <a:pt x="11242" y="1506"/>
                  </a:cubicBezTo>
                  <a:cubicBezTo>
                    <a:pt x="8890" y="3446"/>
                    <a:pt x="6471" y="5817"/>
                    <a:pt x="3562" y="8755"/>
                  </a:cubicBezTo>
                  <a:cubicBezTo>
                    <a:pt x="653" y="11683"/>
                    <a:pt x="0" y="14323"/>
                    <a:pt x="1181" y="16665"/>
                  </a:cubicBezTo>
                  <a:cubicBezTo>
                    <a:pt x="1325" y="16963"/>
                    <a:pt x="1498" y="17242"/>
                    <a:pt x="1690" y="17510"/>
                  </a:cubicBezTo>
                  <a:cubicBezTo>
                    <a:pt x="1181" y="16416"/>
                    <a:pt x="1181" y="15139"/>
                    <a:pt x="1536" y="13997"/>
                  </a:cubicBezTo>
                  <a:cubicBezTo>
                    <a:pt x="2227" y="11827"/>
                    <a:pt x="4186" y="10224"/>
                    <a:pt x="4378" y="9955"/>
                  </a:cubicBezTo>
                  <a:cubicBezTo>
                    <a:pt x="4580" y="9686"/>
                    <a:pt x="4349" y="9379"/>
                    <a:pt x="4608" y="8879"/>
                  </a:cubicBezTo>
                  <a:cubicBezTo>
                    <a:pt x="4868" y="8390"/>
                    <a:pt x="10292" y="3273"/>
                    <a:pt x="12414" y="1775"/>
                  </a:cubicBezTo>
                  <a:cubicBezTo>
                    <a:pt x="13909" y="714"/>
                    <a:pt x="15298" y="415"/>
                    <a:pt x="16485" y="415"/>
                  </a:cubicBezTo>
                  <a:cubicBezTo>
                    <a:pt x="16769" y="415"/>
                    <a:pt x="17041" y="432"/>
                    <a:pt x="17300" y="460"/>
                  </a:cubicBezTo>
                  <a:lnTo>
                    <a:pt x="17310" y="460"/>
                  </a:lnTo>
                  <a:cubicBezTo>
                    <a:pt x="17262" y="431"/>
                    <a:pt x="17204" y="402"/>
                    <a:pt x="17156" y="373"/>
                  </a:cubicBezTo>
                  <a:cubicBezTo>
                    <a:pt x="16754" y="170"/>
                    <a:pt x="16090" y="1"/>
                    <a:pt x="15285" y="1"/>
                  </a:cubicBezTo>
                  <a:close/>
                </a:path>
              </a:pathLst>
            </a:custGeom>
            <a:solidFill>
              <a:srgbClr val="C373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65"/>
            <p:cNvSpPr/>
            <p:nvPr/>
          </p:nvSpPr>
          <p:spPr>
            <a:xfrm>
              <a:off x="2176450" y="1697975"/>
              <a:ext cx="362450" cy="1108875"/>
            </a:xfrm>
            <a:custGeom>
              <a:avLst/>
              <a:gdLst/>
              <a:ahLst/>
              <a:cxnLst/>
              <a:rect l="l" t="t" r="r" b="b"/>
              <a:pathLst>
                <a:path w="14498" h="44355" extrusionOk="0">
                  <a:moveTo>
                    <a:pt x="1" y="0"/>
                  </a:moveTo>
                  <a:cubicBezTo>
                    <a:pt x="754" y="1409"/>
                    <a:pt x="1603" y="2764"/>
                    <a:pt x="2547" y="4046"/>
                  </a:cubicBezTo>
                  <a:lnTo>
                    <a:pt x="2547" y="4046"/>
                  </a:lnTo>
                  <a:cubicBezTo>
                    <a:pt x="2451" y="3911"/>
                    <a:pt x="2351" y="3772"/>
                    <a:pt x="2257" y="3639"/>
                  </a:cubicBezTo>
                  <a:cubicBezTo>
                    <a:pt x="2017" y="3303"/>
                    <a:pt x="1787" y="2967"/>
                    <a:pt x="1566" y="2621"/>
                  </a:cubicBezTo>
                  <a:cubicBezTo>
                    <a:pt x="1451" y="2449"/>
                    <a:pt x="1345" y="2285"/>
                    <a:pt x="1230" y="2103"/>
                  </a:cubicBezTo>
                  <a:cubicBezTo>
                    <a:pt x="1018" y="1767"/>
                    <a:pt x="807" y="1412"/>
                    <a:pt x="606" y="1066"/>
                  </a:cubicBezTo>
                  <a:cubicBezTo>
                    <a:pt x="510" y="893"/>
                    <a:pt x="404" y="721"/>
                    <a:pt x="308" y="548"/>
                  </a:cubicBezTo>
                  <a:cubicBezTo>
                    <a:pt x="212" y="365"/>
                    <a:pt x="106" y="183"/>
                    <a:pt x="10" y="0"/>
                  </a:cubicBezTo>
                  <a:close/>
                  <a:moveTo>
                    <a:pt x="2547" y="4046"/>
                  </a:moveTo>
                  <a:cubicBezTo>
                    <a:pt x="2569" y="4077"/>
                    <a:pt x="2591" y="4108"/>
                    <a:pt x="2612" y="4138"/>
                  </a:cubicBezTo>
                  <a:cubicBezTo>
                    <a:pt x="2652" y="4190"/>
                    <a:pt x="2692" y="4242"/>
                    <a:pt x="2731" y="4294"/>
                  </a:cubicBezTo>
                  <a:lnTo>
                    <a:pt x="2731" y="4294"/>
                  </a:lnTo>
                  <a:cubicBezTo>
                    <a:pt x="2669" y="4212"/>
                    <a:pt x="2608" y="4129"/>
                    <a:pt x="2547" y="4046"/>
                  </a:cubicBezTo>
                  <a:close/>
                  <a:moveTo>
                    <a:pt x="2731" y="4294"/>
                  </a:moveTo>
                  <a:cubicBezTo>
                    <a:pt x="2847" y="4448"/>
                    <a:pt x="2964" y="4601"/>
                    <a:pt x="3083" y="4753"/>
                  </a:cubicBezTo>
                  <a:lnTo>
                    <a:pt x="3083" y="4743"/>
                  </a:lnTo>
                  <a:lnTo>
                    <a:pt x="2987" y="4628"/>
                  </a:lnTo>
                  <a:cubicBezTo>
                    <a:pt x="2901" y="4517"/>
                    <a:pt x="2816" y="4405"/>
                    <a:pt x="2731" y="4294"/>
                  </a:cubicBezTo>
                  <a:close/>
                  <a:moveTo>
                    <a:pt x="11281" y="10023"/>
                  </a:moveTo>
                  <a:cubicBezTo>
                    <a:pt x="11243" y="10043"/>
                    <a:pt x="11195" y="10062"/>
                    <a:pt x="11157" y="10081"/>
                  </a:cubicBezTo>
                  <a:cubicBezTo>
                    <a:pt x="11195" y="10062"/>
                    <a:pt x="11243" y="10043"/>
                    <a:pt x="11291" y="10023"/>
                  </a:cubicBezTo>
                  <a:close/>
                  <a:moveTo>
                    <a:pt x="4676" y="18702"/>
                  </a:moveTo>
                  <a:lnTo>
                    <a:pt x="4676" y="18712"/>
                  </a:lnTo>
                  <a:lnTo>
                    <a:pt x="4753" y="18769"/>
                  </a:lnTo>
                  <a:cubicBezTo>
                    <a:pt x="4935" y="18915"/>
                    <a:pt x="5115" y="19056"/>
                    <a:pt x="5291" y="19193"/>
                  </a:cubicBezTo>
                  <a:lnTo>
                    <a:pt x="5291" y="19193"/>
                  </a:lnTo>
                  <a:cubicBezTo>
                    <a:pt x="5091" y="19036"/>
                    <a:pt x="4886" y="18873"/>
                    <a:pt x="4676" y="18702"/>
                  </a:cubicBezTo>
                  <a:close/>
                  <a:moveTo>
                    <a:pt x="5291" y="19193"/>
                  </a:moveTo>
                  <a:cubicBezTo>
                    <a:pt x="5484" y="19346"/>
                    <a:pt x="5673" y="19492"/>
                    <a:pt x="5857" y="19633"/>
                  </a:cubicBezTo>
                  <a:cubicBezTo>
                    <a:pt x="5675" y="19492"/>
                    <a:pt x="5486" y="19345"/>
                    <a:pt x="5291" y="19193"/>
                  </a:cubicBezTo>
                  <a:close/>
                  <a:moveTo>
                    <a:pt x="9065" y="23312"/>
                  </a:moveTo>
                  <a:lnTo>
                    <a:pt x="9065" y="23312"/>
                  </a:lnTo>
                  <a:cubicBezTo>
                    <a:pt x="10055" y="24214"/>
                    <a:pt x="11830" y="25384"/>
                    <a:pt x="14498" y="25557"/>
                  </a:cubicBezTo>
                  <a:cubicBezTo>
                    <a:pt x="11840" y="25384"/>
                    <a:pt x="10055" y="24214"/>
                    <a:pt x="9065" y="23312"/>
                  </a:cubicBezTo>
                  <a:close/>
                  <a:moveTo>
                    <a:pt x="8190" y="42588"/>
                  </a:moveTo>
                  <a:lnTo>
                    <a:pt x="8152" y="42636"/>
                  </a:lnTo>
                  <a:cubicBezTo>
                    <a:pt x="7892" y="43212"/>
                    <a:pt x="7652" y="43788"/>
                    <a:pt x="7412" y="44355"/>
                  </a:cubicBezTo>
                  <a:cubicBezTo>
                    <a:pt x="7748" y="43644"/>
                    <a:pt x="7998" y="43088"/>
                    <a:pt x="8190" y="42588"/>
                  </a:cubicBezTo>
                  <a:close/>
                </a:path>
              </a:pathLst>
            </a:custGeom>
            <a:solidFill>
              <a:srgbClr val="73AC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65"/>
            <p:cNvSpPr/>
            <p:nvPr/>
          </p:nvSpPr>
          <p:spPr>
            <a:xfrm>
              <a:off x="2244625" y="1667250"/>
              <a:ext cx="294275" cy="313000"/>
            </a:xfrm>
            <a:custGeom>
              <a:avLst/>
              <a:gdLst/>
              <a:ahLst/>
              <a:cxnLst/>
              <a:rect l="l" t="t" r="r" b="b"/>
              <a:pathLst>
                <a:path w="11771" h="12520" extrusionOk="0">
                  <a:moveTo>
                    <a:pt x="4330" y="1"/>
                  </a:moveTo>
                  <a:cubicBezTo>
                    <a:pt x="4042" y="471"/>
                    <a:pt x="3697" y="1037"/>
                    <a:pt x="3341" y="1652"/>
                  </a:cubicBezTo>
                  <a:cubicBezTo>
                    <a:pt x="2199" y="3582"/>
                    <a:pt x="0" y="4148"/>
                    <a:pt x="0" y="4148"/>
                  </a:cubicBezTo>
                  <a:cubicBezTo>
                    <a:pt x="0" y="4148"/>
                    <a:pt x="0" y="6942"/>
                    <a:pt x="2621" y="9601"/>
                  </a:cubicBezTo>
                  <a:cubicBezTo>
                    <a:pt x="5242" y="12270"/>
                    <a:pt x="7950" y="12520"/>
                    <a:pt x="7950" y="12520"/>
                  </a:cubicBezTo>
                  <a:cubicBezTo>
                    <a:pt x="8276" y="11377"/>
                    <a:pt x="8785" y="10292"/>
                    <a:pt x="9467" y="9313"/>
                  </a:cubicBezTo>
                  <a:cubicBezTo>
                    <a:pt x="10033" y="8497"/>
                    <a:pt x="10974" y="7719"/>
                    <a:pt x="11771" y="7153"/>
                  </a:cubicBezTo>
                  <a:cubicBezTo>
                    <a:pt x="10081" y="6289"/>
                    <a:pt x="8535" y="5166"/>
                    <a:pt x="7201" y="3802"/>
                  </a:cubicBezTo>
                  <a:cubicBezTo>
                    <a:pt x="6068" y="2689"/>
                    <a:pt x="5098" y="1402"/>
                    <a:pt x="4330" y="1"/>
                  </a:cubicBezTo>
                  <a:close/>
                </a:path>
              </a:pathLst>
            </a:custGeom>
            <a:solidFill>
              <a:srgbClr val="F1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65"/>
            <p:cNvSpPr/>
            <p:nvPr/>
          </p:nvSpPr>
          <p:spPr>
            <a:xfrm>
              <a:off x="2253750" y="1127225"/>
              <a:ext cx="804050" cy="761825"/>
            </a:xfrm>
            <a:custGeom>
              <a:avLst/>
              <a:gdLst/>
              <a:ahLst/>
              <a:cxnLst/>
              <a:rect l="l" t="t" r="r" b="b"/>
              <a:pathLst>
                <a:path w="32162" h="30473" extrusionOk="0">
                  <a:moveTo>
                    <a:pt x="13047" y="0"/>
                  </a:moveTo>
                  <a:cubicBezTo>
                    <a:pt x="10119" y="96"/>
                    <a:pt x="6231" y="3457"/>
                    <a:pt x="6231" y="3457"/>
                  </a:cubicBezTo>
                  <a:cubicBezTo>
                    <a:pt x="6231" y="3457"/>
                    <a:pt x="6049" y="980"/>
                    <a:pt x="4186" y="711"/>
                  </a:cubicBezTo>
                  <a:cubicBezTo>
                    <a:pt x="4116" y="701"/>
                    <a:pt x="4047" y="696"/>
                    <a:pt x="3979" y="696"/>
                  </a:cubicBezTo>
                  <a:cubicBezTo>
                    <a:pt x="2254" y="696"/>
                    <a:pt x="1261" y="3878"/>
                    <a:pt x="1095" y="5319"/>
                  </a:cubicBezTo>
                  <a:cubicBezTo>
                    <a:pt x="912" y="6817"/>
                    <a:pt x="2064" y="7796"/>
                    <a:pt x="2506" y="7969"/>
                  </a:cubicBezTo>
                  <a:cubicBezTo>
                    <a:pt x="2562" y="7992"/>
                    <a:pt x="2626" y="8002"/>
                    <a:pt x="2694" y="8002"/>
                  </a:cubicBezTo>
                  <a:cubicBezTo>
                    <a:pt x="3161" y="8002"/>
                    <a:pt x="3840" y="7527"/>
                    <a:pt x="3840" y="7527"/>
                  </a:cubicBezTo>
                  <a:lnTo>
                    <a:pt x="3840" y="7527"/>
                  </a:lnTo>
                  <a:cubicBezTo>
                    <a:pt x="3840" y="7528"/>
                    <a:pt x="0" y="14785"/>
                    <a:pt x="4196" y="22014"/>
                  </a:cubicBezTo>
                  <a:cubicBezTo>
                    <a:pt x="4925" y="23253"/>
                    <a:pt x="5809" y="24395"/>
                    <a:pt x="6836" y="25413"/>
                  </a:cubicBezTo>
                  <a:cubicBezTo>
                    <a:pt x="10779" y="29351"/>
                    <a:pt x="14970" y="30368"/>
                    <a:pt x="18246" y="30368"/>
                  </a:cubicBezTo>
                  <a:cubicBezTo>
                    <a:pt x="21631" y="30368"/>
                    <a:pt x="24038" y="29283"/>
                    <a:pt x="24184" y="29215"/>
                  </a:cubicBezTo>
                  <a:lnTo>
                    <a:pt x="24194" y="29215"/>
                  </a:lnTo>
                  <a:cubicBezTo>
                    <a:pt x="24194" y="29215"/>
                    <a:pt x="24194" y="30472"/>
                    <a:pt x="26746" y="30472"/>
                  </a:cubicBezTo>
                  <a:cubicBezTo>
                    <a:pt x="27152" y="30472"/>
                    <a:pt x="27623" y="30441"/>
                    <a:pt x="28168" y="30367"/>
                  </a:cubicBezTo>
                  <a:lnTo>
                    <a:pt x="28178" y="30367"/>
                  </a:lnTo>
                  <a:cubicBezTo>
                    <a:pt x="32162" y="29839"/>
                    <a:pt x="30923" y="26459"/>
                    <a:pt x="29954" y="25931"/>
                  </a:cubicBezTo>
                  <a:cubicBezTo>
                    <a:pt x="29464" y="25672"/>
                    <a:pt x="29044" y="25607"/>
                    <a:pt x="28747" y="25607"/>
                  </a:cubicBezTo>
                  <a:cubicBezTo>
                    <a:pt x="28449" y="25607"/>
                    <a:pt x="28274" y="25672"/>
                    <a:pt x="28274" y="25672"/>
                  </a:cubicBezTo>
                  <a:cubicBezTo>
                    <a:pt x="28216" y="25595"/>
                    <a:pt x="28168" y="25519"/>
                    <a:pt x="28130" y="25442"/>
                  </a:cubicBezTo>
                  <a:cubicBezTo>
                    <a:pt x="27861" y="24952"/>
                    <a:pt x="27410" y="23810"/>
                    <a:pt x="28360" y="22926"/>
                  </a:cubicBezTo>
                  <a:cubicBezTo>
                    <a:pt x="29599" y="21774"/>
                    <a:pt x="30040" y="19125"/>
                    <a:pt x="28802" y="16638"/>
                  </a:cubicBezTo>
                  <a:cubicBezTo>
                    <a:pt x="27563" y="14161"/>
                    <a:pt x="25970" y="12126"/>
                    <a:pt x="25883" y="10263"/>
                  </a:cubicBezTo>
                  <a:cubicBezTo>
                    <a:pt x="25787" y="8411"/>
                    <a:pt x="26766" y="6730"/>
                    <a:pt x="26766" y="6730"/>
                  </a:cubicBezTo>
                  <a:lnTo>
                    <a:pt x="26766" y="6730"/>
                  </a:lnTo>
                  <a:cubicBezTo>
                    <a:pt x="26766" y="6730"/>
                    <a:pt x="26403" y="6795"/>
                    <a:pt x="25819" y="6795"/>
                  </a:cubicBezTo>
                  <a:cubicBezTo>
                    <a:pt x="24601" y="6795"/>
                    <a:pt x="22421" y="6514"/>
                    <a:pt x="20565" y="4782"/>
                  </a:cubicBezTo>
                  <a:cubicBezTo>
                    <a:pt x="18049" y="2429"/>
                    <a:pt x="16273" y="288"/>
                    <a:pt x="13739" y="29"/>
                  </a:cubicBezTo>
                  <a:lnTo>
                    <a:pt x="13719" y="29"/>
                  </a:lnTo>
                  <a:cubicBezTo>
                    <a:pt x="13499" y="0"/>
                    <a:pt x="13268" y="0"/>
                    <a:pt x="13047" y="0"/>
                  </a:cubicBezTo>
                  <a:close/>
                </a:path>
              </a:pathLst>
            </a:custGeom>
            <a:solidFill>
              <a:srgbClr val="F1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65"/>
            <p:cNvSpPr/>
            <p:nvPr/>
          </p:nvSpPr>
          <p:spPr>
            <a:xfrm>
              <a:off x="2392675" y="1323525"/>
              <a:ext cx="144550" cy="123425"/>
            </a:xfrm>
            <a:custGeom>
              <a:avLst/>
              <a:gdLst/>
              <a:ahLst/>
              <a:cxnLst/>
              <a:rect l="l" t="t" r="r" b="b"/>
              <a:pathLst>
                <a:path w="5782" h="4937" extrusionOk="0">
                  <a:moveTo>
                    <a:pt x="2618" y="1"/>
                  </a:moveTo>
                  <a:cubicBezTo>
                    <a:pt x="1714" y="1"/>
                    <a:pt x="839" y="418"/>
                    <a:pt x="338" y="779"/>
                  </a:cubicBezTo>
                  <a:cubicBezTo>
                    <a:pt x="0" y="1031"/>
                    <a:pt x="241" y="1488"/>
                    <a:pt x="571" y="1488"/>
                  </a:cubicBezTo>
                  <a:cubicBezTo>
                    <a:pt x="644" y="1488"/>
                    <a:pt x="722" y="1465"/>
                    <a:pt x="799" y="1413"/>
                  </a:cubicBezTo>
                  <a:cubicBezTo>
                    <a:pt x="850" y="1374"/>
                    <a:pt x="1705" y="777"/>
                    <a:pt x="2613" y="777"/>
                  </a:cubicBezTo>
                  <a:cubicBezTo>
                    <a:pt x="3063" y="777"/>
                    <a:pt x="3525" y="923"/>
                    <a:pt x="3909" y="1355"/>
                  </a:cubicBezTo>
                  <a:cubicBezTo>
                    <a:pt x="5090" y="2680"/>
                    <a:pt x="3938" y="4245"/>
                    <a:pt x="3890" y="4312"/>
                  </a:cubicBezTo>
                  <a:cubicBezTo>
                    <a:pt x="3756" y="4485"/>
                    <a:pt x="3785" y="4725"/>
                    <a:pt x="3957" y="4860"/>
                  </a:cubicBezTo>
                  <a:cubicBezTo>
                    <a:pt x="4034" y="4908"/>
                    <a:pt x="4111" y="4936"/>
                    <a:pt x="4197" y="4936"/>
                  </a:cubicBezTo>
                  <a:cubicBezTo>
                    <a:pt x="4322" y="4936"/>
                    <a:pt x="4437" y="4879"/>
                    <a:pt x="4505" y="4783"/>
                  </a:cubicBezTo>
                  <a:cubicBezTo>
                    <a:pt x="5071" y="4053"/>
                    <a:pt x="5781" y="2287"/>
                    <a:pt x="4495" y="837"/>
                  </a:cubicBezTo>
                  <a:cubicBezTo>
                    <a:pt x="3942" y="220"/>
                    <a:pt x="3273" y="1"/>
                    <a:pt x="2618" y="1"/>
                  </a:cubicBezTo>
                  <a:close/>
                </a:path>
              </a:pathLst>
            </a:custGeom>
            <a:solidFill>
              <a:srgbClr val="2F11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65"/>
            <p:cNvSpPr/>
            <p:nvPr/>
          </p:nvSpPr>
          <p:spPr>
            <a:xfrm>
              <a:off x="2709600" y="1627825"/>
              <a:ext cx="149000" cy="133525"/>
            </a:xfrm>
            <a:custGeom>
              <a:avLst/>
              <a:gdLst/>
              <a:ahLst/>
              <a:cxnLst/>
              <a:rect l="l" t="t" r="r" b="b"/>
              <a:pathLst>
                <a:path w="5960" h="5341" extrusionOk="0">
                  <a:moveTo>
                    <a:pt x="2056" y="1"/>
                  </a:moveTo>
                  <a:cubicBezTo>
                    <a:pt x="1202" y="1"/>
                    <a:pt x="498" y="215"/>
                    <a:pt x="439" y="234"/>
                  </a:cubicBezTo>
                  <a:cubicBezTo>
                    <a:pt x="0" y="392"/>
                    <a:pt x="147" y="999"/>
                    <a:pt x="550" y="999"/>
                  </a:cubicBezTo>
                  <a:cubicBezTo>
                    <a:pt x="588" y="999"/>
                    <a:pt x="628" y="994"/>
                    <a:pt x="670" y="982"/>
                  </a:cubicBezTo>
                  <a:cubicBezTo>
                    <a:pt x="684" y="978"/>
                    <a:pt x="1304" y="790"/>
                    <a:pt x="2037" y="790"/>
                  </a:cubicBezTo>
                  <a:cubicBezTo>
                    <a:pt x="2787" y="790"/>
                    <a:pt x="3655" y="987"/>
                    <a:pt x="4107" y="1779"/>
                  </a:cubicBezTo>
                  <a:cubicBezTo>
                    <a:pt x="5028" y="3382"/>
                    <a:pt x="4164" y="4669"/>
                    <a:pt x="4126" y="4717"/>
                  </a:cubicBezTo>
                  <a:cubicBezTo>
                    <a:pt x="3943" y="4976"/>
                    <a:pt x="4135" y="5331"/>
                    <a:pt x="4452" y="5341"/>
                  </a:cubicBezTo>
                  <a:cubicBezTo>
                    <a:pt x="4577" y="5341"/>
                    <a:pt x="4692" y="5274"/>
                    <a:pt x="4769" y="5168"/>
                  </a:cubicBezTo>
                  <a:cubicBezTo>
                    <a:pt x="4817" y="5101"/>
                    <a:pt x="5960" y="3440"/>
                    <a:pt x="4788" y="1386"/>
                  </a:cubicBezTo>
                  <a:cubicBezTo>
                    <a:pt x="4154" y="270"/>
                    <a:pt x="3011" y="1"/>
                    <a:pt x="2056" y="1"/>
                  </a:cubicBezTo>
                  <a:close/>
                </a:path>
              </a:pathLst>
            </a:custGeom>
            <a:solidFill>
              <a:srgbClr val="2F11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65"/>
            <p:cNvSpPr/>
            <p:nvPr/>
          </p:nvSpPr>
          <p:spPr>
            <a:xfrm>
              <a:off x="2554950" y="1484750"/>
              <a:ext cx="89750" cy="97575"/>
            </a:xfrm>
            <a:custGeom>
              <a:avLst/>
              <a:gdLst/>
              <a:ahLst/>
              <a:cxnLst/>
              <a:rect l="l" t="t" r="r" b="b"/>
              <a:pathLst>
                <a:path w="3590" h="3903" extrusionOk="0">
                  <a:moveTo>
                    <a:pt x="3039" y="1"/>
                  </a:moveTo>
                  <a:cubicBezTo>
                    <a:pt x="2947" y="1"/>
                    <a:pt x="2852" y="36"/>
                    <a:pt x="2766" y="119"/>
                  </a:cubicBezTo>
                  <a:cubicBezTo>
                    <a:pt x="2545" y="359"/>
                    <a:pt x="2257" y="542"/>
                    <a:pt x="1940" y="619"/>
                  </a:cubicBezTo>
                  <a:cubicBezTo>
                    <a:pt x="1595" y="734"/>
                    <a:pt x="1191" y="868"/>
                    <a:pt x="779" y="1531"/>
                  </a:cubicBezTo>
                  <a:cubicBezTo>
                    <a:pt x="1" y="2769"/>
                    <a:pt x="779" y="3720"/>
                    <a:pt x="807" y="3768"/>
                  </a:cubicBezTo>
                  <a:cubicBezTo>
                    <a:pt x="884" y="3854"/>
                    <a:pt x="990" y="3902"/>
                    <a:pt x="1105" y="3902"/>
                  </a:cubicBezTo>
                  <a:cubicBezTo>
                    <a:pt x="1431" y="3902"/>
                    <a:pt x="1614" y="3518"/>
                    <a:pt x="1412" y="3268"/>
                  </a:cubicBezTo>
                  <a:cubicBezTo>
                    <a:pt x="1364" y="3211"/>
                    <a:pt x="980" y="2683"/>
                    <a:pt x="1441" y="1944"/>
                  </a:cubicBezTo>
                  <a:cubicBezTo>
                    <a:pt x="1710" y="1521"/>
                    <a:pt x="1883" y="1463"/>
                    <a:pt x="2190" y="1367"/>
                  </a:cubicBezTo>
                  <a:cubicBezTo>
                    <a:pt x="2631" y="1243"/>
                    <a:pt x="3025" y="993"/>
                    <a:pt x="3332" y="657"/>
                  </a:cubicBezTo>
                  <a:cubicBezTo>
                    <a:pt x="3589" y="371"/>
                    <a:pt x="3335" y="1"/>
                    <a:pt x="3039" y="1"/>
                  </a:cubicBezTo>
                  <a:close/>
                </a:path>
              </a:pathLst>
            </a:custGeom>
            <a:solidFill>
              <a:srgbClr val="7E4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65"/>
            <p:cNvSpPr/>
            <p:nvPr/>
          </p:nvSpPr>
          <p:spPr>
            <a:xfrm>
              <a:off x="2415025" y="1521700"/>
              <a:ext cx="259900" cy="249400"/>
            </a:xfrm>
            <a:custGeom>
              <a:avLst/>
              <a:gdLst/>
              <a:ahLst/>
              <a:cxnLst/>
              <a:rect l="l" t="t" r="r" b="b"/>
              <a:pathLst>
                <a:path w="10396" h="9976" extrusionOk="0">
                  <a:moveTo>
                    <a:pt x="2438" y="1"/>
                  </a:moveTo>
                  <a:cubicBezTo>
                    <a:pt x="2335" y="1"/>
                    <a:pt x="2232" y="9"/>
                    <a:pt x="2132" y="24"/>
                  </a:cubicBezTo>
                  <a:cubicBezTo>
                    <a:pt x="1201" y="168"/>
                    <a:pt x="1" y="946"/>
                    <a:pt x="452" y="3326"/>
                  </a:cubicBezTo>
                  <a:cubicBezTo>
                    <a:pt x="510" y="3624"/>
                    <a:pt x="586" y="3912"/>
                    <a:pt x="673" y="4210"/>
                  </a:cubicBezTo>
                  <a:cubicBezTo>
                    <a:pt x="1450" y="6677"/>
                    <a:pt x="3409" y="8818"/>
                    <a:pt x="5598" y="9615"/>
                  </a:cubicBezTo>
                  <a:cubicBezTo>
                    <a:pt x="5867" y="9720"/>
                    <a:pt x="6145" y="9797"/>
                    <a:pt x="6424" y="9855"/>
                  </a:cubicBezTo>
                  <a:cubicBezTo>
                    <a:pt x="6833" y="9936"/>
                    <a:pt x="7216" y="9975"/>
                    <a:pt x="7568" y="9975"/>
                  </a:cubicBezTo>
                  <a:cubicBezTo>
                    <a:pt x="9374" y="9975"/>
                    <a:pt x="10396" y="8960"/>
                    <a:pt x="10235" y="7474"/>
                  </a:cubicBezTo>
                  <a:cubicBezTo>
                    <a:pt x="10216" y="7282"/>
                    <a:pt x="10177" y="7099"/>
                    <a:pt x="10120" y="6907"/>
                  </a:cubicBezTo>
                  <a:cubicBezTo>
                    <a:pt x="9534" y="4824"/>
                    <a:pt x="6913" y="4018"/>
                    <a:pt x="5521" y="2501"/>
                  </a:cubicBezTo>
                  <a:cubicBezTo>
                    <a:pt x="3582" y="389"/>
                    <a:pt x="3659" y="264"/>
                    <a:pt x="2900" y="53"/>
                  </a:cubicBezTo>
                  <a:cubicBezTo>
                    <a:pt x="2750" y="18"/>
                    <a:pt x="2594" y="1"/>
                    <a:pt x="2438" y="1"/>
                  </a:cubicBezTo>
                  <a:close/>
                </a:path>
              </a:pathLst>
            </a:custGeom>
            <a:solidFill>
              <a:srgbClr val="7C2E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65"/>
            <p:cNvSpPr/>
            <p:nvPr/>
          </p:nvSpPr>
          <p:spPr>
            <a:xfrm>
              <a:off x="2466625" y="1521750"/>
              <a:ext cx="204275" cy="186800"/>
            </a:xfrm>
            <a:custGeom>
              <a:avLst/>
              <a:gdLst/>
              <a:ahLst/>
              <a:cxnLst/>
              <a:rect l="l" t="t" r="r" b="b"/>
              <a:pathLst>
                <a:path w="8171" h="7472" extrusionOk="0">
                  <a:moveTo>
                    <a:pt x="403" y="1"/>
                  </a:moveTo>
                  <a:cubicBezTo>
                    <a:pt x="292" y="1"/>
                    <a:pt x="180" y="11"/>
                    <a:pt x="68" y="31"/>
                  </a:cubicBezTo>
                  <a:cubicBezTo>
                    <a:pt x="1" y="320"/>
                    <a:pt x="39" y="713"/>
                    <a:pt x="414" y="1193"/>
                  </a:cubicBezTo>
                  <a:cubicBezTo>
                    <a:pt x="842" y="1741"/>
                    <a:pt x="1498" y="2052"/>
                    <a:pt x="2187" y="2052"/>
                  </a:cubicBezTo>
                  <a:cubicBezTo>
                    <a:pt x="2270" y="2052"/>
                    <a:pt x="2355" y="2047"/>
                    <a:pt x="2439" y="2038"/>
                  </a:cubicBezTo>
                  <a:lnTo>
                    <a:pt x="2439" y="2038"/>
                  </a:lnTo>
                  <a:cubicBezTo>
                    <a:pt x="2439" y="2038"/>
                    <a:pt x="2267" y="4035"/>
                    <a:pt x="3246" y="4640"/>
                  </a:cubicBezTo>
                  <a:cubicBezTo>
                    <a:pt x="3569" y="4841"/>
                    <a:pt x="3945" y="4909"/>
                    <a:pt x="4302" y="4909"/>
                  </a:cubicBezTo>
                  <a:cubicBezTo>
                    <a:pt x="5015" y="4909"/>
                    <a:pt x="5655" y="4640"/>
                    <a:pt x="5656" y="4640"/>
                  </a:cubicBezTo>
                  <a:lnTo>
                    <a:pt x="5656" y="4640"/>
                  </a:lnTo>
                  <a:cubicBezTo>
                    <a:pt x="5656" y="4640"/>
                    <a:pt x="5147" y="5792"/>
                    <a:pt x="6798" y="6915"/>
                  </a:cubicBezTo>
                  <a:cubicBezTo>
                    <a:pt x="7364" y="7299"/>
                    <a:pt x="7816" y="7443"/>
                    <a:pt x="8171" y="7472"/>
                  </a:cubicBezTo>
                  <a:cubicBezTo>
                    <a:pt x="8152" y="7280"/>
                    <a:pt x="8113" y="7097"/>
                    <a:pt x="8065" y="6915"/>
                  </a:cubicBezTo>
                  <a:cubicBezTo>
                    <a:pt x="7470" y="4822"/>
                    <a:pt x="4859" y="4025"/>
                    <a:pt x="3457" y="2499"/>
                  </a:cubicBezTo>
                  <a:cubicBezTo>
                    <a:pt x="1518" y="387"/>
                    <a:pt x="1604" y="262"/>
                    <a:pt x="836" y="51"/>
                  </a:cubicBezTo>
                  <a:cubicBezTo>
                    <a:pt x="694" y="18"/>
                    <a:pt x="550" y="1"/>
                    <a:pt x="4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65"/>
            <p:cNvSpPr/>
            <p:nvPr/>
          </p:nvSpPr>
          <p:spPr>
            <a:xfrm>
              <a:off x="2431825" y="1626925"/>
              <a:ext cx="123150" cy="135150"/>
            </a:xfrm>
            <a:custGeom>
              <a:avLst/>
              <a:gdLst/>
              <a:ahLst/>
              <a:cxnLst/>
              <a:rect l="l" t="t" r="r" b="b"/>
              <a:pathLst>
                <a:path w="4926" h="5406" extrusionOk="0">
                  <a:moveTo>
                    <a:pt x="1" y="1"/>
                  </a:moveTo>
                  <a:lnTo>
                    <a:pt x="1" y="1"/>
                  </a:lnTo>
                  <a:cubicBezTo>
                    <a:pt x="778" y="2468"/>
                    <a:pt x="2737" y="4609"/>
                    <a:pt x="4926" y="5406"/>
                  </a:cubicBezTo>
                  <a:cubicBezTo>
                    <a:pt x="4782" y="4551"/>
                    <a:pt x="4321" y="3274"/>
                    <a:pt x="3035" y="1969"/>
                  </a:cubicBezTo>
                  <a:cubicBezTo>
                    <a:pt x="1710" y="615"/>
                    <a:pt x="654" y="154"/>
                    <a:pt x="1" y="1"/>
                  </a:cubicBezTo>
                  <a:close/>
                </a:path>
              </a:pathLst>
            </a:custGeom>
            <a:solidFill>
              <a:srgbClr val="CD80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65"/>
            <p:cNvSpPr/>
            <p:nvPr/>
          </p:nvSpPr>
          <p:spPr>
            <a:xfrm>
              <a:off x="2369425" y="1943725"/>
              <a:ext cx="460125" cy="394600"/>
            </a:xfrm>
            <a:custGeom>
              <a:avLst/>
              <a:gdLst/>
              <a:ahLst/>
              <a:cxnLst/>
              <a:rect l="l" t="t" r="r" b="b"/>
              <a:pathLst>
                <a:path w="18405" h="15784" extrusionOk="0">
                  <a:moveTo>
                    <a:pt x="5896" y="1"/>
                  </a:moveTo>
                  <a:cubicBezTo>
                    <a:pt x="5081" y="1"/>
                    <a:pt x="4395" y="45"/>
                    <a:pt x="3927" y="107"/>
                  </a:cubicBezTo>
                  <a:cubicBezTo>
                    <a:pt x="3754" y="126"/>
                    <a:pt x="3591" y="184"/>
                    <a:pt x="3438" y="261"/>
                  </a:cubicBezTo>
                  <a:cubicBezTo>
                    <a:pt x="2631" y="645"/>
                    <a:pt x="1854" y="1787"/>
                    <a:pt x="894" y="4274"/>
                  </a:cubicBezTo>
                  <a:cubicBezTo>
                    <a:pt x="481" y="5358"/>
                    <a:pt x="260" y="6655"/>
                    <a:pt x="164" y="7903"/>
                  </a:cubicBezTo>
                  <a:cubicBezTo>
                    <a:pt x="1" y="10120"/>
                    <a:pt x="231" y="12184"/>
                    <a:pt x="500" y="12549"/>
                  </a:cubicBezTo>
                  <a:cubicBezTo>
                    <a:pt x="749" y="12885"/>
                    <a:pt x="1028" y="13202"/>
                    <a:pt x="1345" y="13480"/>
                  </a:cubicBezTo>
                  <a:cubicBezTo>
                    <a:pt x="2334" y="14383"/>
                    <a:pt x="4110" y="15554"/>
                    <a:pt x="6779" y="15727"/>
                  </a:cubicBezTo>
                  <a:cubicBezTo>
                    <a:pt x="7338" y="15763"/>
                    <a:pt x="7892" y="15783"/>
                    <a:pt x="8437" y="15783"/>
                  </a:cubicBezTo>
                  <a:cubicBezTo>
                    <a:pt x="11666" y="15783"/>
                    <a:pt x="14583" y="15067"/>
                    <a:pt x="16341" y="12636"/>
                  </a:cubicBezTo>
                  <a:cubicBezTo>
                    <a:pt x="18405" y="9803"/>
                    <a:pt x="17877" y="6290"/>
                    <a:pt x="15534" y="3112"/>
                  </a:cubicBezTo>
                  <a:cubicBezTo>
                    <a:pt x="14958" y="2334"/>
                    <a:pt x="14104" y="1739"/>
                    <a:pt x="13105" y="1288"/>
                  </a:cubicBezTo>
                  <a:cubicBezTo>
                    <a:pt x="10891" y="287"/>
                    <a:pt x="7977" y="1"/>
                    <a:pt x="5896" y="1"/>
                  </a:cubicBezTo>
                  <a:close/>
                </a:path>
              </a:pathLst>
            </a:custGeom>
            <a:solidFill>
              <a:srgbClr val="A9D8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65"/>
            <p:cNvSpPr/>
            <p:nvPr/>
          </p:nvSpPr>
          <p:spPr>
            <a:xfrm>
              <a:off x="2376875" y="1975900"/>
              <a:ext cx="433475" cy="362700"/>
            </a:xfrm>
            <a:custGeom>
              <a:avLst/>
              <a:gdLst/>
              <a:ahLst/>
              <a:cxnLst/>
              <a:rect l="l" t="t" r="r" b="b"/>
              <a:pathLst>
                <a:path w="17339" h="14508" extrusionOk="0">
                  <a:moveTo>
                    <a:pt x="0" y="10667"/>
                  </a:moveTo>
                  <a:lnTo>
                    <a:pt x="0" y="10677"/>
                  </a:lnTo>
                  <a:lnTo>
                    <a:pt x="0" y="10696"/>
                  </a:lnTo>
                  <a:cubicBezTo>
                    <a:pt x="0" y="10715"/>
                    <a:pt x="0" y="10725"/>
                    <a:pt x="10" y="10744"/>
                  </a:cubicBezTo>
                  <a:cubicBezTo>
                    <a:pt x="10" y="10715"/>
                    <a:pt x="0" y="10696"/>
                    <a:pt x="0" y="10667"/>
                  </a:cubicBezTo>
                  <a:close/>
                  <a:moveTo>
                    <a:pt x="12807" y="1"/>
                  </a:moveTo>
                  <a:cubicBezTo>
                    <a:pt x="14670" y="2103"/>
                    <a:pt x="15582" y="3803"/>
                    <a:pt x="13355" y="6174"/>
                  </a:cubicBezTo>
                  <a:cubicBezTo>
                    <a:pt x="11847" y="7768"/>
                    <a:pt x="10417" y="8257"/>
                    <a:pt x="9188" y="8257"/>
                  </a:cubicBezTo>
                  <a:cubicBezTo>
                    <a:pt x="8084" y="8257"/>
                    <a:pt x="7153" y="7854"/>
                    <a:pt x="6481" y="7508"/>
                  </a:cubicBezTo>
                  <a:cubicBezTo>
                    <a:pt x="5425" y="6942"/>
                    <a:pt x="5463" y="5588"/>
                    <a:pt x="5290" y="4628"/>
                  </a:cubicBezTo>
                  <a:lnTo>
                    <a:pt x="5290" y="4849"/>
                  </a:lnTo>
                  <a:cubicBezTo>
                    <a:pt x="5290" y="6673"/>
                    <a:pt x="4935" y="8632"/>
                    <a:pt x="4004" y="10264"/>
                  </a:cubicBezTo>
                  <a:cubicBezTo>
                    <a:pt x="3840" y="10552"/>
                    <a:pt x="3677" y="10801"/>
                    <a:pt x="3524" y="11013"/>
                  </a:cubicBezTo>
                  <a:cubicBezTo>
                    <a:pt x="3312" y="11320"/>
                    <a:pt x="3063" y="11608"/>
                    <a:pt x="2775" y="11857"/>
                  </a:cubicBezTo>
                  <a:cubicBezTo>
                    <a:pt x="2381" y="12193"/>
                    <a:pt x="2007" y="12318"/>
                    <a:pt x="1652" y="12318"/>
                  </a:cubicBezTo>
                  <a:cubicBezTo>
                    <a:pt x="1440" y="12318"/>
                    <a:pt x="1239" y="12280"/>
                    <a:pt x="1047" y="12203"/>
                  </a:cubicBezTo>
                  <a:lnTo>
                    <a:pt x="1047" y="12203"/>
                  </a:lnTo>
                  <a:cubicBezTo>
                    <a:pt x="2026" y="13106"/>
                    <a:pt x="3812" y="14277"/>
                    <a:pt x="6481" y="14450"/>
                  </a:cubicBezTo>
                  <a:cubicBezTo>
                    <a:pt x="7037" y="14488"/>
                    <a:pt x="7585" y="14507"/>
                    <a:pt x="8132" y="14507"/>
                  </a:cubicBezTo>
                  <a:cubicBezTo>
                    <a:pt x="11358" y="14507"/>
                    <a:pt x="14276" y="13787"/>
                    <a:pt x="16043" y="11358"/>
                  </a:cubicBezTo>
                  <a:cubicBezTo>
                    <a:pt x="16878" y="10225"/>
                    <a:pt x="17339" y="8843"/>
                    <a:pt x="17329" y="7432"/>
                  </a:cubicBezTo>
                  <a:cubicBezTo>
                    <a:pt x="17329" y="5579"/>
                    <a:pt x="16590" y="3649"/>
                    <a:pt x="15246" y="1815"/>
                  </a:cubicBezTo>
                  <a:cubicBezTo>
                    <a:pt x="14670" y="1038"/>
                    <a:pt x="13806" y="442"/>
                    <a:pt x="12817" y="1"/>
                  </a:cubicBezTo>
                  <a:close/>
                </a:path>
              </a:pathLst>
            </a:custGeom>
            <a:solidFill>
              <a:srgbClr val="8CB7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65"/>
            <p:cNvSpPr/>
            <p:nvPr/>
          </p:nvSpPr>
          <p:spPr>
            <a:xfrm>
              <a:off x="2369425" y="1949975"/>
              <a:ext cx="157725" cy="333900"/>
            </a:xfrm>
            <a:custGeom>
              <a:avLst/>
              <a:gdLst/>
              <a:ahLst/>
              <a:cxnLst/>
              <a:rect l="l" t="t" r="r" b="b"/>
              <a:pathLst>
                <a:path w="6309" h="13356" extrusionOk="0">
                  <a:moveTo>
                    <a:pt x="3428" y="1"/>
                  </a:moveTo>
                  <a:cubicBezTo>
                    <a:pt x="3265" y="87"/>
                    <a:pt x="3102" y="203"/>
                    <a:pt x="2958" y="327"/>
                  </a:cubicBezTo>
                  <a:cubicBezTo>
                    <a:pt x="2314" y="894"/>
                    <a:pt x="1662" y="2017"/>
                    <a:pt x="894" y="4033"/>
                  </a:cubicBezTo>
                  <a:cubicBezTo>
                    <a:pt x="39" y="6251"/>
                    <a:pt x="1" y="9390"/>
                    <a:pt x="212" y="11109"/>
                  </a:cubicBezTo>
                  <a:cubicBezTo>
                    <a:pt x="279" y="11714"/>
                    <a:pt x="394" y="12155"/>
                    <a:pt x="500" y="12299"/>
                  </a:cubicBezTo>
                  <a:cubicBezTo>
                    <a:pt x="749" y="12635"/>
                    <a:pt x="1038" y="12952"/>
                    <a:pt x="1345" y="13230"/>
                  </a:cubicBezTo>
                  <a:cubicBezTo>
                    <a:pt x="1541" y="13309"/>
                    <a:pt x="1743" y="13356"/>
                    <a:pt x="1952" y="13356"/>
                  </a:cubicBezTo>
                  <a:cubicBezTo>
                    <a:pt x="2305" y="13356"/>
                    <a:pt x="2678" y="13223"/>
                    <a:pt x="3082" y="12885"/>
                  </a:cubicBezTo>
                  <a:cubicBezTo>
                    <a:pt x="3466" y="12568"/>
                    <a:pt x="3870" y="12059"/>
                    <a:pt x="4302" y="11301"/>
                  </a:cubicBezTo>
                  <a:cubicBezTo>
                    <a:pt x="6308" y="7787"/>
                    <a:pt x="5675" y="2747"/>
                    <a:pt x="4475" y="865"/>
                  </a:cubicBezTo>
                  <a:cubicBezTo>
                    <a:pt x="4330" y="635"/>
                    <a:pt x="4148" y="433"/>
                    <a:pt x="3927" y="270"/>
                  </a:cubicBezTo>
                  <a:cubicBezTo>
                    <a:pt x="3774" y="164"/>
                    <a:pt x="3601" y="78"/>
                    <a:pt x="3428" y="1"/>
                  </a:cubicBezTo>
                  <a:close/>
                </a:path>
              </a:pathLst>
            </a:custGeom>
            <a:solidFill>
              <a:srgbClr val="5F8F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65"/>
            <p:cNvSpPr/>
            <p:nvPr/>
          </p:nvSpPr>
          <p:spPr>
            <a:xfrm>
              <a:off x="1429050" y="772950"/>
              <a:ext cx="1000875" cy="1024150"/>
            </a:xfrm>
            <a:custGeom>
              <a:avLst/>
              <a:gdLst/>
              <a:ahLst/>
              <a:cxnLst/>
              <a:rect l="l" t="t" r="r" b="b"/>
              <a:pathLst>
                <a:path w="40035" h="40966" extrusionOk="0">
                  <a:moveTo>
                    <a:pt x="17964" y="0"/>
                  </a:moveTo>
                  <a:cubicBezTo>
                    <a:pt x="17333" y="0"/>
                    <a:pt x="16665" y="377"/>
                    <a:pt x="16178" y="721"/>
                  </a:cubicBezTo>
                  <a:lnTo>
                    <a:pt x="16168" y="721"/>
                  </a:lnTo>
                  <a:cubicBezTo>
                    <a:pt x="15918" y="904"/>
                    <a:pt x="15688" y="1096"/>
                    <a:pt x="15467" y="1307"/>
                  </a:cubicBezTo>
                  <a:cubicBezTo>
                    <a:pt x="15467" y="1307"/>
                    <a:pt x="11761" y="13903"/>
                    <a:pt x="10062" y="14661"/>
                  </a:cubicBezTo>
                  <a:cubicBezTo>
                    <a:pt x="9981" y="14700"/>
                    <a:pt x="9890" y="14719"/>
                    <a:pt x="9791" y="14719"/>
                  </a:cubicBezTo>
                  <a:cubicBezTo>
                    <a:pt x="9574" y="14719"/>
                    <a:pt x="9315" y="14630"/>
                    <a:pt x="9025" y="14479"/>
                  </a:cubicBezTo>
                  <a:cubicBezTo>
                    <a:pt x="6776" y="13297"/>
                    <a:pt x="2747" y="8074"/>
                    <a:pt x="1713" y="8074"/>
                  </a:cubicBezTo>
                  <a:cubicBezTo>
                    <a:pt x="1705" y="8074"/>
                    <a:pt x="1698" y="8075"/>
                    <a:pt x="1690" y="8075"/>
                  </a:cubicBezTo>
                  <a:cubicBezTo>
                    <a:pt x="1345" y="8085"/>
                    <a:pt x="1009" y="8190"/>
                    <a:pt x="711" y="8373"/>
                  </a:cubicBezTo>
                  <a:cubicBezTo>
                    <a:pt x="193" y="8699"/>
                    <a:pt x="1" y="9285"/>
                    <a:pt x="337" y="10014"/>
                  </a:cubicBezTo>
                  <a:cubicBezTo>
                    <a:pt x="721" y="10830"/>
                    <a:pt x="3159" y="24214"/>
                    <a:pt x="4695" y="31366"/>
                  </a:cubicBezTo>
                  <a:cubicBezTo>
                    <a:pt x="5233" y="33910"/>
                    <a:pt x="5665" y="35657"/>
                    <a:pt x="5848" y="35782"/>
                  </a:cubicBezTo>
                  <a:cubicBezTo>
                    <a:pt x="10091" y="38701"/>
                    <a:pt x="14373" y="40611"/>
                    <a:pt x="19615" y="40947"/>
                  </a:cubicBezTo>
                  <a:cubicBezTo>
                    <a:pt x="19810" y="40960"/>
                    <a:pt x="20005" y="40966"/>
                    <a:pt x="20200" y="40966"/>
                  </a:cubicBezTo>
                  <a:cubicBezTo>
                    <a:pt x="25238" y="40966"/>
                    <a:pt x="30200" y="36932"/>
                    <a:pt x="30847" y="36128"/>
                  </a:cubicBezTo>
                  <a:cubicBezTo>
                    <a:pt x="31519" y="35283"/>
                    <a:pt x="40035" y="8834"/>
                    <a:pt x="39795" y="7566"/>
                  </a:cubicBezTo>
                  <a:cubicBezTo>
                    <a:pt x="39587" y="6470"/>
                    <a:pt x="39832" y="6006"/>
                    <a:pt x="38990" y="6006"/>
                  </a:cubicBezTo>
                  <a:cubicBezTo>
                    <a:pt x="38858" y="6006"/>
                    <a:pt x="38699" y="6018"/>
                    <a:pt x="38509" y="6040"/>
                  </a:cubicBezTo>
                  <a:cubicBezTo>
                    <a:pt x="38316" y="6069"/>
                    <a:pt x="37952" y="6222"/>
                    <a:pt x="37462" y="6472"/>
                  </a:cubicBezTo>
                  <a:cubicBezTo>
                    <a:pt x="34361" y="8085"/>
                    <a:pt x="26210" y="13595"/>
                    <a:pt x="24684" y="13816"/>
                  </a:cubicBezTo>
                  <a:cubicBezTo>
                    <a:pt x="24673" y="13817"/>
                    <a:pt x="24662" y="13817"/>
                    <a:pt x="24651" y="13817"/>
                  </a:cubicBezTo>
                  <a:cubicBezTo>
                    <a:pt x="24508" y="13817"/>
                    <a:pt x="24369" y="13761"/>
                    <a:pt x="24271" y="13663"/>
                  </a:cubicBezTo>
                  <a:cubicBezTo>
                    <a:pt x="22447" y="12175"/>
                    <a:pt x="19519" y="356"/>
                    <a:pt x="18338" y="49"/>
                  </a:cubicBezTo>
                  <a:cubicBezTo>
                    <a:pt x="18216" y="15"/>
                    <a:pt x="18091" y="0"/>
                    <a:pt x="17964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65"/>
            <p:cNvSpPr/>
            <p:nvPr/>
          </p:nvSpPr>
          <p:spPr>
            <a:xfrm>
              <a:off x="1988775" y="987250"/>
              <a:ext cx="335725" cy="302125"/>
            </a:xfrm>
            <a:custGeom>
              <a:avLst/>
              <a:gdLst/>
              <a:ahLst/>
              <a:cxnLst/>
              <a:rect l="l" t="t" r="r" b="b"/>
              <a:pathLst>
                <a:path w="13429" h="12085" extrusionOk="0">
                  <a:moveTo>
                    <a:pt x="12785" y="1"/>
                  </a:moveTo>
                  <a:cubicBezTo>
                    <a:pt x="12544" y="1"/>
                    <a:pt x="12168" y="221"/>
                    <a:pt x="11665" y="732"/>
                  </a:cubicBezTo>
                  <a:cubicBezTo>
                    <a:pt x="9822" y="2595"/>
                    <a:pt x="2256" y="7395"/>
                    <a:pt x="1133" y="8825"/>
                  </a:cubicBezTo>
                  <a:cubicBezTo>
                    <a:pt x="0" y="10265"/>
                    <a:pt x="39" y="10496"/>
                    <a:pt x="1133" y="11907"/>
                  </a:cubicBezTo>
                  <a:cubicBezTo>
                    <a:pt x="1227" y="12028"/>
                    <a:pt x="1367" y="12084"/>
                    <a:pt x="1547" y="12084"/>
                  </a:cubicBezTo>
                  <a:cubicBezTo>
                    <a:pt x="3464" y="12084"/>
                    <a:pt x="9848" y="5691"/>
                    <a:pt x="11665" y="3391"/>
                  </a:cubicBezTo>
                  <a:cubicBezTo>
                    <a:pt x="13110" y="1569"/>
                    <a:pt x="13428" y="1"/>
                    <a:pt x="12785" y="1"/>
                  </a:cubicBezTo>
                  <a:close/>
                </a:path>
              </a:pathLst>
            </a:custGeom>
            <a:solidFill>
              <a:srgbClr val="FAD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65"/>
            <p:cNvSpPr/>
            <p:nvPr/>
          </p:nvSpPr>
          <p:spPr>
            <a:xfrm>
              <a:off x="1706750" y="882825"/>
              <a:ext cx="119075" cy="414650"/>
            </a:xfrm>
            <a:custGeom>
              <a:avLst/>
              <a:gdLst/>
              <a:ahLst/>
              <a:cxnLst/>
              <a:rect l="l" t="t" r="r" b="b"/>
              <a:pathLst>
                <a:path w="4763" h="16586" extrusionOk="0">
                  <a:moveTo>
                    <a:pt x="4352" y="0"/>
                  </a:moveTo>
                  <a:cubicBezTo>
                    <a:pt x="4146" y="0"/>
                    <a:pt x="3851" y="254"/>
                    <a:pt x="3514" y="800"/>
                  </a:cubicBezTo>
                  <a:cubicBezTo>
                    <a:pt x="3514" y="800"/>
                    <a:pt x="1" y="14135"/>
                    <a:pt x="519" y="15364"/>
                  </a:cubicBezTo>
                  <a:cubicBezTo>
                    <a:pt x="838" y="16135"/>
                    <a:pt x="1442" y="16585"/>
                    <a:pt x="2158" y="16585"/>
                  </a:cubicBezTo>
                  <a:cubicBezTo>
                    <a:pt x="2582" y="16585"/>
                    <a:pt x="3046" y="16427"/>
                    <a:pt x="3514" y="16084"/>
                  </a:cubicBezTo>
                  <a:cubicBezTo>
                    <a:pt x="4762" y="15162"/>
                    <a:pt x="4561" y="1818"/>
                    <a:pt x="4647" y="800"/>
                  </a:cubicBezTo>
                  <a:cubicBezTo>
                    <a:pt x="4687" y="282"/>
                    <a:pt x="4569" y="0"/>
                    <a:pt x="4352" y="0"/>
                  </a:cubicBezTo>
                  <a:close/>
                </a:path>
              </a:pathLst>
            </a:custGeom>
            <a:solidFill>
              <a:srgbClr val="FAD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65"/>
            <p:cNvSpPr/>
            <p:nvPr/>
          </p:nvSpPr>
          <p:spPr>
            <a:xfrm>
              <a:off x="1461700" y="1061050"/>
              <a:ext cx="142100" cy="302000"/>
            </a:xfrm>
            <a:custGeom>
              <a:avLst/>
              <a:gdLst/>
              <a:ahLst/>
              <a:cxnLst/>
              <a:rect l="l" t="t" r="r" b="b"/>
              <a:pathLst>
                <a:path w="5684" h="12080" extrusionOk="0">
                  <a:moveTo>
                    <a:pt x="227" y="1"/>
                  </a:moveTo>
                  <a:cubicBezTo>
                    <a:pt x="118" y="1"/>
                    <a:pt x="0" y="161"/>
                    <a:pt x="327" y="1159"/>
                  </a:cubicBezTo>
                  <a:cubicBezTo>
                    <a:pt x="817" y="2628"/>
                    <a:pt x="2218" y="9877"/>
                    <a:pt x="3332" y="11307"/>
                  </a:cubicBezTo>
                  <a:cubicBezTo>
                    <a:pt x="3736" y="11823"/>
                    <a:pt x="4146" y="12079"/>
                    <a:pt x="4507" y="12079"/>
                  </a:cubicBezTo>
                  <a:cubicBezTo>
                    <a:pt x="5141" y="12079"/>
                    <a:pt x="5621" y="11289"/>
                    <a:pt x="5646" y="9723"/>
                  </a:cubicBezTo>
                  <a:cubicBezTo>
                    <a:pt x="5684" y="7256"/>
                    <a:pt x="269" y="439"/>
                    <a:pt x="327" y="36"/>
                  </a:cubicBezTo>
                  <a:cubicBezTo>
                    <a:pt x="327" y="36"/>
                    <a:pt x="278" y="1"/>
                    <a:pt x="227" y="1"/>
                  </a:cubicBezTo>
                  <a:close/>
                </a:path>
              </a:pathLst>
            </a:custGeom>
            <a:solidFill>
              <a:srgbClr val="FAD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65"/>
            <p:cNvSpPr/>
            <p:nvPr/>
          </p:nvSpPr>
          <p:spPr>
            <a:xfrm>
              <a:off x="1476100" y="1008650"/>
              <a:ext cx="178825" cy="268600"/>
            </a:xfrm>
            <a:custGeom>
              <a:avLst/>
              <a:gdLst/>
              <a:ahLst/>
              <a:cxnLst/>
              <a:rect l="l" t="t" r="r" b="b"/>
              <a:pathLst>
                <a:path w="7153" h="10744" extrusionOk="0">
                  <a:moveTo>
                    <a:pt x="1642" y="1"/>
                  </a:moveTo>
                  <a:cubicBezTo>
                    <a:pt x="1297" y="692"/>
                    <a:pt x="711" y="1239"/>
                    <a:pt x="1" y="1556"/>
                  </a:cubicBezTo>
                  <a:cubicBezTo>
                    <a:pt x="500" y="2651"/>
                    <a:pt x="1095" y="3908"/>
                    <a:pt x="1700" y="5137"/>
                  </a:cubicBezTo>
                  <a:cubicBezTo>
                    <a:pt x="2794" y="6769"/>
                    <a:pt x="4071" y="8766"/>
                    <a:pt x="4695" y="10293"/>
                  </a:cubicBezTo>
                  <a:cubicBezTo>
                    <a:pt x="4810" y="10427"/>
                    <a:pt x="4935" y="10542"/>
                    <a:pt x="5070" y="10638"/>
                  </a:cubicBezTo>
                  <a:cubicBezTo>
                    <a:pt x="5166" y="10705"/>
                    <a:pt x="5271" y="10744"/>
                    <a:pt x="5377" y="10744"/>
                  </a:cubicBezTo>
                  <a:cubicBezTo>
                    <a:pt x="6193" y="10744"/>
                    <a:pt x="6538" y="8257"/>
                    <a:pt x="7153" y="5051"/>
                  </a:cubicBezTo>
                  <a:cubicBezTo>
                    <a:pt x="5636" y="4254"/>
                    <a:pt x="3322" y="1633"/>
                    <a:pt x="1652" y="1"/>
                  </a:cubicBezTo>
                  <a:close/>
                </a:path>
              </a:pathLst>
            </a:custGeom>
            <a:solidFill>
              <a:srgbClr val="EFA6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65"/>
            <p:cNvSpPr/>
            <p:nvPr/>
          </p:nvSpPr>
          <p:spPr>
            <a:xfrm>
              <a:off x="1518575" y="1137075"/>
              <a:ext cx="74925" cy="128900"/>
            </a:xfrm>
            <a:custGeom>
              <a:avLst/>
              <a:gdLst/>
              <a:ahLst/>
              <a:cxnLst/>
              <a:rect l="l" t="t" r="r" b="b"/>
              <a:pathLst>
                <a:path w="2997" h="5156" extrusionOk="0">
                  <a:moveTo>
                    <a:pt x="1" y="0"/>
                  </a:moveTo>
                  <a:lnTo>
                    <a:pt x="1" y="0"/>
                  </a:lnTo>
                  <a:cubicBezTo>
                    <a:pt x="1076" y="2179"/>
                    <a:pt x="2209" y="4272"/>
                    <a:pt x="2996" y="5156"/>
                  </a:cubicBezTo>
                  <a:cubicBezTo>
                    <a:pt x="2382" y="3629"/>
                    <a:pt x="1105" y="1642"/>
                    <a:pt x="1" y="0"/>
                  </a:cubicBezTo>
                  <a:close/>
                </a:path>
              </a:pathLst>
            </a:custGeom>
            <a:solidFill>
              <a:srgbClr val="F0AF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65"/>
            <p:cNvSpPr/>
            <p:nvPr/>
          </p:nvSpPr>
          <p:spPr>
            <a:xfrm>
              <a:off x="1813550" y="828175"/>
              <a:ext cx="222275" cy="452700"/>
            </a:xfrm>
            <a:custGeom>
              <a:avLst/>
              <a:gdLst/>
              <a:ahLst/>
              <a:cxnLst/>
              <a:rect l="l" t="t" r="r" b="b"/>
              <a:pathLst>
                <a:path w="8891" h="18108" extrusionOk="0">
                  <a:moveTo>
                    <a:pt x="4177" y="0"/>
                  </a:moveTo>
                  <a:cubicBezTo>
                    <a:pt x="3643" y="854"/>
                    <a:pt x="2725" y="1332"/>
                    <a:pt x="1780" y="1332"/>
                  </a:cubicBezTo>
                  <a:cubicBezTo>
                    <a:pt x="1364" y="1332"/>
                    <a:pt x="944" y="1240"/>
                    <a:pt x="548" y="1047"/>
                  </a:cubicBezTo>
                  <a:cubicBezTo>
                    <a:pt x="490" y="1632"/>
                    <a:pt x="433" y="2285"/>
                    <a:pt x="375" y="2996"/>
                  </a:cubicBezTo>
                  <a:cubicBezTo>
                    <a:pt x="318" y="3754"/>
                    <a:pt x="394" y="10753"/>
                    <a:pt x="1" y="15015"/>
                  </a:cubicBezTo>
                  <a:cubicBezTo>
                    <a:pt x="116" y="16552"/>
                    <a:pt x="356" y="17646"/>
                    <a:pt x="798" y="17963"/>
                  </a:cubicBezTo>
                  <a:cubicBezTo>
                    <a:pt x="931" y="18052"/>
                    <a:pt x="1090" y="18108"/>
                    <a:pt x="1257" y="18108"/>
                  </a:cubicBezTo>
                  <a:cubicBezTo>
                    <a:pt x="1270" y="18108"/>
                    <a:pt x="1284" y="18107"/>
                    <a:pt x="1297" y="18107"/>
                  </a:cubicBezTo>
                  <a:cubicBezTo>
                    <a:pt x="2919" y="18107"/>
                    <a:pt x="6155" y="14583"/>
                    <a:pt x="8891" y="11454"/>
                  </a:cubicBezTo>
                  <a:cubicBezTo>
                    <a:pt x="7537" y="10350"/>
                    <a:pt x="5579" y="3562"/>
                    <a:pt x="4177" y="0"/>
                  </a:cubicBezTo>
                  <a:close/>
                </a:path>
              </a:pathLst>
            </a:custGeom>
            <a:solidFill>
              <a:srgbClr val="EFA6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65"/>
            <p:cNvSpPr/>
            <p:nvPr/>
          </p:nvSpPr>
          <p:spPr>
            <a:xfrm>
              <a:off x="1807325" y="903050"/>
              <a:ext cx="15950" cy="300775"/>
            </a:xfrm>
            <a:custGeom>
              <a:avLst/>
              <a:gdLst/>
              <a:ahLst/>
              <a:cxnLst/>
              <a:rect l="l" t="t" r="r" b="b"/>
              <a:pathLst>
                <a:path w="638" h="12031" extrusionOk="0">
                  <a:moveTo>
                    <a:pt x="624" y="1"/>
                  </a:moveTo>
                  <a:lnTo>
                    <a:pt x="624" y="1"/>
                  </a:lnTo>
                  <a:cubicBezTo>
                    <a:pt x="623" y="13"/>
                    <a:pt x="622" y="27"/>
                    <a:pt x="622" y="42"/>
                  </a:cubicBezTo>
                  <a:lnTo>
                    <a:pt x="622" y="42"/>
                  </a:lnTo>
                  <a:cubicBezTo>
                    <a:pt x="622" y="32"/>
                    <a:pt x="623" y="21"/>
                    <a:pt x="624" y="10"/>
                  </a:cubicBezTo>
                  <a:lnTo>
                    <a:pt x="624" y="1"/>
                  </a:lnTo>
                  <a:close/>
                  <a:moveTo>
                    <a:pt x="622" y="42"/>
                  </a:moveTo>
                  <a:lnTo>
                    <a:pt x="622" y="42"/>
                  </a:lnTo>
                  <a:cubicBezTo>
                    <a:pt x="315" y="3726"/>
                    <a:pt x="1" y="8823"/>
                    <a:pt x="250" y="12030"/>
                  </a:cubicBezTo>
                  <a:cubicBezTo>
                    <a:pt x="637" y="7826"/>
                    <a:pt x="569" y="992"/>
                    <a:pt x="622" y="42"/>
                  </a:cubicBezTo>
                  <a:close/>
                </a:path>
              </a:pathLst>
            </a:custGeom>
            <a:solidFill>
              <a:srgbClr val="F0AF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65"/>
            <p:cNvSpPr/>
            <p:nvPr/>
          </p:nvSpPr>
          <p:spPr>
            <a:xfrm>
              <a:off x="1546425" y="982025"/>
              <a:ext cx="868150" cy="785575"/>
            </a:xfrm>
            <a:custGeom>
              <a:avLst/>
              <a:gdLst/>
              <a:ahLst/>
              <a:cxnLst/>
              <a:rect l="l" t="t" r="r" b="b"/>
              <a:pathLst>
                <a:path w="34726" h="31423" extrusionOk="0">
                  <a:moveTo>
                    <a:pt x="31893" y="0"/>
                  </a:moveTo>
                  <a:cubicBezTo>
                    <a:pt x="29733" y="4388"/>
                    <a:pt x="25039" y="12903"/>
                    <a:pt x="21275" y="18731"/>
                  </a:cubicBezTo>
                  <a:cubicBezTo>
                    <a:pt x="21765" y="19921"/>
                    <a:pt x="22322" y="21198"/>
                    <a:pt x="22466" y="22062"/>
                  </a:cubicBezTo>
                  <a:cubicBezTo>
                    <a:pt x="22577" y="22722"/>
                    <a:pt x="23198" y="24510"/>
                    <a:pt x="24213" y="26661"/>
                  </a:cubicBezTo>
                  <a:lnTo>
                    <a:pt x="24213" y="26661"/>
                  </a:lnTo>
                  <a:cubicBezTo>
                    <a:pt x="24981" y="26690"/>
                    <a:pt x="25740" y="26766"/>
                    <a:pt x="26498" y="26891"/>
                  </a:cubicBezTo>
                  <a:lnTo>
                    <a:pt x="26536" y="26891"/>
                  </a:lnTo>
                  <a:cubicBezTo>
                    <a:pt x="28063" y="22917"/>
                    <a:pt x="33276" y="6721"/>
                    <a:pt x="34726" y="1095"/>
                  </a:cubicBezTo>
                  <a:lnTo>
                    <a:pt x="34726" y="1095"/>
                  </a:lnTo>
                  <a:cubicBezTo>
                    <a:pt x="34630" y="1104"/>
                    <a:pt x="34524" y="1104"/>
                    <a:pt x="34428" y="1104"/>
                  </a:cubicBezTo>
                  <a:cubicBezTo>
                    <a:pt x="33458" y="1104"/>
                    <a:pt x="32546" y="711"/>
                    <a:pt x="31893" y="0"/>
                  </a:cubicBezTo>
                  <a:close/>
                  <a:moveTo>
                    <a:pt x="24213" y="26661"/>
                  </a:moveTo>
                  <a:cubicBezTo>
                    <a:pt x="24346" y="26944"/>
                    <a:pt x="24487" y="27233"/>
                    <a:pt x="24634" y="27527"/>
                  </a:cubicBezTo>
                  <a:lnTo>
                    <a:pt x="24634" y="27527"/>
                  </a:lnTo>
                  <a:cubicBezTo>
                    <a:pt x="24487" y="27233"/>
                    <a:pt x="24347" y="26944"/>
                    <a:pt x="24213" y="26661"/>
                  </a:cubicBezTo>
                  <a:lnTo>
                    <a:pt x="24213" y="26661"/>
                  </a:lnTo>
                  <a:cubicBezTo>
                    <a:pt x="24213" y="26661"/>
                    <a:pt x="24213" y="26661"/>
                    <a:pt x="24213" y="26661"/>
                  </a:cubicBezTo>
                  <a:close/>
                  <a:moveTo>
                    <a:pt x="0" y="23003"/>
                  </a:moveTo>
                  <a:cubicBezTo>
                    <a:pt x="221" y="24021"/>
                    <a:pt x="423" y="24923"/>
                    <a:pt x="596" y="25634"/>
                  </a:cubicBezTo>
                  <a:cubicBezTo>
                    <a:pt x="2621" y="26690"/>
                    <a:pt x="4887" y="27726"/>
                    <a:pt x="8026" y="28082"/>
                  </a:cubicBezTo>
                  <a:cubicBezTo>
                    <a:pt x="7940" y="27928"/>
                    <a:pt x="7892" y="27765"/>
                    <a:pt x="7892" y="27592"/>
                  </a:cubicBezTo>
                  <a:cubicBezTo>
                    <a:pt x="7902" y="27304"/>
                    <a:pt x="8017" y="27026"/>
                    <a:pt x="8219" y="26824"/>
                  </a:cubicBezTo>
                  <a:cubicBezTo>
                    <a:pt x="8363" y="26670"/>
                    <a:pt x="8526" y="26546"/>
                    <a:pt x="8718" y="26450"/>
                  </a:cubicBezTo>
                  <a:cubicBezTo>
                    <a:pt x="5578" y="26267"/>
                    <a:pt x="2650" y="25374"/>
                    <a:pt x="1546" y="24424"/>
                  </a:cubicBezTo>
                  <a:cubicBezTo>
                    <a:pt x="980" y="23925"/>
                    <a:pt x="461" y="23445"/>
                    <a:pt x="0" y="23003"/>
                  </a:cubicBezTo>
                  <a:close/>
                  <a:moveTo>
                    <a:pt x="13153" y="27890"/>
                  </a:moveTo>
                  <a:cubicBezTo>
                    <a:pt x="13076" y="27890"/>
                    <a:pt x="13009" y="27899"/>
                    <a:pt x="12932" y="27918"/>
                  </a:cubicBezTo>
                  <a:cubicBezTo>
                    <a:pt x="12769" y="27947"/>
                    <a:pt x="12481" y="28034"/>
                    <a:pt x="12126" y="28139"/>
                  </a:cubicBezTo>
                  <a:lnTo>
                    <a:pt x="12164" y="28130"/>
                  </a:lnTo>
                  <a:lnTo>
                    <a:pt x="12452" y="28101"/>
                  </a:lnTo>
                  <a:cubicBezTo>
                    <a:pt x="12788" y="28072"/>
                    <a:pt x="13124" y="28034"/>
                    <a:pt x="13480" y="27995"/>
                  </a:cubicBezTo>
                  <a:cubicBezTo>
                    <a:pt x="13384" y="27928"/>
                    <a:pt x="13268" y="27890"/>
                    <a:pt x="13153" y="27890"/>
                  </a:cubicBezTo>
                  <a:close/>
                  <a:moveTo>
                    <a:pt x="24634" y="27527"/>
                  </a:moveTo>
                  <a:cubicBezTo>
                    <a:pt x="24817" y="27892"/>
                    <a:pt x="25009" y="28263"/>
                    <a:pt x="25211" y="28638"/>
                  </a:cubicBezTo>
                  <a:cubicBezTo>
                    <a:pt x="25010" y="28262"/>
                    <a:pt x="24817" y="27891"/>
                    <a:pt x="24634" y="27527"/>
                  </a:cubicBezTo>
                  <a:close/>
                  <a:moveTo>
                    <a:pt x="17378" y="29954"/>
                  </a:moveTo>
                  <a:cubicBezTo>
                    <a:pt x="17800" y="30386"/>
                    <a:pt x="18098" y="30981"/>
                    <a:pt x="18337" y="31423"/>
                  </a:cubicBezTo>
                  <a:cubicBezTo>
                    <a:pt x="18098" y="30972"/>
                    <a:pt x="17800" y="30386"/>
                    <a:pt x="17378" y="29954"/>
                  </a:cubicBezTo>
                  <a:close/>
                </a:path>
              </a:pathLst>
            </a:custGeom>
            <a:solidFill>
              <a:srgbClr val="EFA6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65"/>
            <p:cNvSpPr/>
            <p:nvPr/>
          </p:nvSpPr>
          <p:spPr>
            <a:xfrm>
              <a:off x="1787150" y="720175"/>
              <a:ext cx="141650" cy="141375"/>
            </a:xfrm>
            <a:custGeom>
              <a:avLst/>
              <a:gdLst/>
              <a:ahLst/>
              <a:cxnLst/>
              <a:rect l="l" t="t" r="r" b="b"/>
              <a:pathLst>
                <a:path w="5666" h="5655" extrusionOk="0">
                  <a:moveTo>
                    <a:pt x="2833" y="0"/>
                  </a:moveTo>
                  <a:cubicBezTo>
                    <a:pt x="2468" y="0"/>
                    <a:pt x="2094" y="67"/>
                    <a:pt x="1758" y="211"/>
                  </a:cubicBezTo>
                  <a:cubicBezTo>
                    <a:pt x="692" y="653"/>
                    <a:pt x="10" y="1680"/>
                    <a:pt x="1" y="2823"/>
                  </a:cubicBezTo>
                  <a:cubicBezTo>
                    <a:pt x="1" y="3456"/>
                    <a:pt x="212" y="4071"/>
                    <a:pt x="606" y="4560"/>
                  </a:cubicBezTo>
                  <a:cubicBezTo>
                    <a:pt x="1151" y="5261"/>
                    <a:pt x="1983" y="5654"/>
                    <a:pt x="2841" y="5654"/>
                  </a:cubicBezTo>
                  <a:cubicBezTo>
                    <a:pt x="3146" y="5654"/>
                    <a:pt x="3455" y="5604"/>
                    <a:pt x="3755" y="5501"/>
                  </a:cubicBezTo>
                  <a:cubicBezTo>
                    <a:pt x="4897" y="5107"/>
                    <a:pt x="5655" y="4032"/>
                    <a:pt x="5665" y="2832"/>
                  </a:cubicBezTo>
                  <a:cubicBezTo>
                    <a:pt x="5655" y="1267"/>
                    <a:pt x="4398" y="0"/>
                    <a:pt x="2833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65"/>
            <p:cNvSpPr/>
            <p:nvPr/>
          </p:nvSpPr>
          <p:spPr>
            <a:xfrm>
              <a:off x="1328550" y="886000"/>
              <a:ext cx="197750" cy="169300"/>
            </a:xfrm>
            <a:custGeom>
              <a:avLst/>
              <a:gdLst/>
              <a:ahLst/>
              <a:cxnLst/>
              <a:rect l="l" t="t" r="r" b="b"/>
              <a:pathLst>
                <a:path w="7910" h="6772" extrusionOk="0">
                  <a:moveTo>
                    <a:pt x="4518" y="1"/>
                  </a:moveTo>
                  <a:cubicBezTo>
                    <a:pt x="1502" y="1"/>
                    <a:pt x="1" y="3652"/>
                    <a:pt x="2129" y="5780"/>
                  </a:cubicBezTo>
                  <a:cubicBezTo>
                    <a:pt x="2777" y="6428"/>
                    <a:pt x="3642" y="6771"/>
                    <a:pt x="4522" y="6771"/>
                  </a:cubicBezTo>
                  <a:cubicBezTo>
                    <a:pt x="4961" y="6771"/>
                    <a:pt x="5404" y="6686"/>
                    <a:pt x="5826" y="6510"/>
                  </a:cubicBezTo>
                  <a:cubicBezTo>
                    <a:pt x="7093" y="5982"/>
                    <a:pt x="7909" y="4744"/>
                    <a:pt x="7909" y="3380"/>
                  </a:cubicBezTo>
                  <a:cubicBezTo>
                    <a:pt x="7909" y="1508"/>
                    <a:pt x="6392" y="1"/>
                    <a:pt x="4530" y="1"/>
                  </a:cubicBezTo>
                  <a:cubicBezTo>
                    <a:pt x="4526" y="1"/>
                    <a:pt x="4522" y="1"/>
                    <a:pt x="4518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65"/>
            <p:cNvSpPr/>
            <p:nvPr/>
          </p:nvSpPr>
          <p:spPr>
            <a:xfrm>
              <a:off x="1363600" y="933925"/>
              <a:ext cx="67400" cy="74850"/>
            </a:xfrm>
            <a:custGeom>
              <a:avLst/>
              <a:gdLst/>
              <a:ahLst/>
              <a:cxnLst/>
              <a:rect l="l" t="t" r="r" b="b"/>
              <a:pathLst>
                <a:path w="2696" h="2994" extrusionOk="0">
                  <a:moveTo>
                    <a:pt x="1617" y="1"/>
                  </a:moveTo>
                  <a:cubicBezTo>
                    <a:pt x="576" y="1"/>
                    <a:pt x="1" y="1167"/>
                    <a:pt x="94" y="2135"/>
                  </a:cubicBezTo>
                  <a:cubicBezTo>
                    <a:pt x="154" y="2829"/>
                    <a:pt x="645" y="2994"/>
                    <a:pt x="1131" y="2994"/>
                  </a:cubicBezTo>
                  <a:cubicBezTo>
                    <a:pt x="1338" y="2994"/>
                    <a:pt x="1544" y="2964"/>
                    <a:pt x="1716" y="2932"/>
                  </a:cubicBezTo>
                  <a:cubicBezTo>
                    <a:pt x="2292" y="2827"/>
                    <a:pt x="2552" y="2039"/>
                    <a:pt x="2628" y="1473"/>
                  </a:cubicBezTo>
                  <a:cubicBezTo>
                    <a:pt x="2696" y="906"/>
                    <a:pt x="2206" y="33"/>
                    <a:pt x="1716" y="4"/>
                  </a:cubicBezTo>
                  <a:cubicBezTo>
                    <a:pt x="1683" y="2"/>
                    <a:pt x="1650" y="1"/>
                    <a:pt x="1617" y="1"/>
                  </a:cubicBezTo>
                  <a:close/>
                </a:path>
              </a:pathLst>
            </a:custGeom>
            <a:solidFill>
              <a:srgbClr val="FAD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65"/>
            <p:cNvSpPr/>
            <p:nvPr/>
          </p:nvSpPr>
          <p:spPr>
            <a:xfrm>
              <a:off x="2305575" y="836800"/>
              <a:ext cx="187975" cy="172900"/>
            </a:xfrm>
            <a:custGeom>
              <a:avLst/>
              <a:gdLst/>
              <a:ahLst/>
              <a:cxnLst/>
              <a:rect l="l" t="t" r="r" b="b"/>
              <a:pathLst>
                <a:path w="7519" h="6916" extrusionOk="0">
                  <a:moveTo>
                    <a:pt x="4052" y="1"/>
                  </a:moveTo>
                  <a:cubicBezTo>
                    <a:pt x="3956" y="1"/>
                    <a:pt x="3851" y="1"/>
                    <a:pt x="3755" y="20"/>
                  </a:cubicBezTo>
                  <a:cubicBezTo>
                    <a:pt x="1460" y="222"/>
                    <a:pt x="1" y="2564"/>
                    <a:pt x="836" y="4715"/>
                  </a:cubicBezTo>
                  <a:cubicBezTo>
                    <a:pt x="1362" y="6058"/>
                    <a:pt x="2656" y="6915"/>
                    <a:pt x="4057" y="6915"/>
                  </a:cubicBezTo>
                  <a:cubicBezTo>
                    <a:pt x="4268" y="6915"/>
                    <a:pt x="4482" y="6896"/>
                    <a:pt x="4696" y="6856"/>
                  </a:cubicBezTo>
                  <a:cubicBezTo>
                    <a:pt x="6328" y="6548"/>
                    <a:pt x="7518" y="5118"/>
                    <a:pt x="7518" y="3457"/>
                  </a:cubicBezTo>
                  <a:cubicBezTo>
                    <a:pt x="7518" y="1547"/>
                    <a:pt x="5963" y="1"/>
                    <a:pt x="4052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65"/>
            <p:cNvSpPr/>
            <p:nvPr/>
          </p:nvSpPr>
          <p:spPr>
            <a:xfrm>
              <a:off x="1374100" y="886000"/>
              <a:ext cx="171400" cy="169125"/>
            </a:xfrm>
            <a:custGeom>
              <a:avLst/>
              <a:gdLst/>
              <a:ahLst/>
              <a:cxnLst/>
              <a:rect l="l" t="t" r="r" b="b"/>
              <a:pathLst>
                <a:path w="6856" h="6765" extrusionOk="0">
                  <a:moveTo>
                    <a:pt x="2708" y="1"/>
                  </a:moveTo>
                  <a:cubicBezTo>
                    <a:pt x="2141" y="1"/>
                    <a:pt x="1584" y="135"/>
                    <a:pt x="1085" y="414"/>
                  </a:cubicBezTo>
                  <a:cubicBezTo>
                    <a:pt x="2746" y="1105"/>
                    <a:pt x="3418" y="3275"/>
                    <a:pt x="2487" y="4734"/>
                  </a:cubicBezTo>
                  <a:cubicBezTo>
                    <a:pt x="2175" y="5273"/>
                    <a:pt x="1602" y="5589"/>
                    <a:pt x="988" y="5589"/>
                  </a:cubicBezTo>
                  <a:cubicBezTo>
                    <a:pt x="979" y="5589"/>
                    <a:pt x="970" y="5589"/>
                    <a:pt x="960" y="5588"/>
                  </a:cubicBezTo>
                  <a:cubicBezTo>
                    <a:pt x="634" y="5579"/>
                    <a:pt x="307" y="5521"/>
                    <a:pt x="0" y="5416"/>
                  </a:cubicBezTo>
                  <a:lnTo>
                    <a:pt x="0" y="5416"/>
                  </a:lnTo>
                  <a:cubicBezTo>
                    <a:pt x="683" y="6324"/>
                    <a:pt x="1692" y="6764"/>
                    <a:pt x="2697" y="6764"/>
                  </a:cubicBezTo>
                  <a:cubicBezTo>
                    <a:pt x="3911" y="6764"/>
                    <a:pt x="5117" y="6122"/>
                    <a:pt x="5732" y="4888"/>
                  </a:cubicBezTo>
                  <a:cubicBezTo>
                    <a:pt x="6855" y="2641"/>
                    <a:pt x="5223" y="1"/>
                    <a:pt x="2708" y="1"/>
                  </a:cubicBezTo>
                  <a:close/>
                </a:path>
              </a:pathLst>
            </a:custGeom>
            <a:solidFill>
              <a:srgbClr val="EFA6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65"/>
            <p:cNvSpPr/>
            <p:nvPr/>
          </p:nvSpPr>
          <p:spPr>
            <a:xfrm>
              <a:off x="1802275" y="720175"/>
              <a:ext cx="142125" cy="141300"/>
            </a:xfrm>
            <a:custGeom>
              <a:avLst/>
              <a:gdLst/>
              <a:ahLst/>
              <a:cxnLst/>
              <a:rect l="l" t="t" r="r" b="b"/>
              <a:pathLst>
                <a:path w="5685" h="5652" extrusionOk="0">
                  <a:moveTo>
                    <a:pt x="2228" y="0"/>
                  </a:moveTo>
                  <a:cubicBezTo>
                    <a:pt x="1854" y="0"/>
                    <a:pt x="1489" y="67"/>
                    <a:pt x="1143" y="211"/>
                  </a:cubicBezTo>
                  <a:cubicBezTo>
                    <a:pt x="2910" y="557"/>
                    <a:pt x="3265" y="1891"/>
                    <a:pt x="2458" y="3571"/>
                  </a:cubicBezTo>
                  <a:cubicBezTo>
                    <a:pt x="2055" y="4387"/>
                    <a:pt x="1354" y="4627"/>
                    <a:pt x="663" y="4627"/>
                  </a:cubicBezTo>
                  <a:cubicBezTo>
                    <a:pt x="442" y="4627"/>
                    <a:pt x="221" y="4608"/>
                    <a:pt x="1" y="4560"/>
                  </a:cubicBezTo>
                  <a:lnTo>
                    <a:pt x="1" y="4560"/>
                  </a:lnTo>
                  <a:cubicBezTo>
                    <a:pt x="571" y="5297"/>
                    <a:pt x="1399" y="5652"/>
                    <a:pt x="2223" y="5652"/>
                  </a:cubicBezTo>
                  <a:cubicBezTo>
                    <a:pt x="3244" y="5652"/>
                    <a:pt x="4258" y="5107"/>
                    <a:pt x="4762" y="4071"/>
                  </a:cubicBezTo>
                  <a:cubicBezTo>
                    <a:pt x="5684" y="2189"/>
                    <a:pt x="4321" y="0"/>
                    <a:pt x="2228" y="0"/>
                  </a:cubicBezTo>
                  <a:close/>
                </a:path>
              </a:pathLst>
            </a:custGeom>
            <a:solidFill>
              <a:srgbClr val="EFA6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65"/>
            <p:cNvSpPr/>
            <p:nvPr/>
          </p:nvSpPr>
          <p:spPr>
            <a:xfrm>
              <a:off x="1791075" y="753300"/>
              <a:ext cx="76275" cy="61850"/>
            </a:xfrm>
            <a:custGeom>
              <a:avLst/>
              <a:gdLst/>
              <a:ahLst/>
              <a:cxnLst/>
              <a:rect l="l" t="t" r="r" b="b"/>
              <a:pathLst>
                <a:path w="3051" h="2474" extrusionOk="0">
                  <a:moveTo>
                    <a:pt x="1431" y="1"/>
                  </a:moveTo>
                  <a:cubicBezTo>
                    <a:pt x="662" y="1"/>
                    <a:pt x="1" y="639"/>
                    <a:pt x="141" y="1507"/>
                  </a:cubicBezTo>
                  <a:cubicBezTo>
                    <a:pt x="249" y="2202"/>
                    <a:pt x="784" y="2473"/>
                    <a:pt x="1283" y="2473"/>
                  </a:cubicBezTo>
                  <a:cubicBezTo>
                    <a:pt x="1542" y="2473"/>
                    <a:pt x="1792" y="2400"/>
                    <a:pt x="1966" y="2275"/>
                  </a:cubicBezTo>
                  <a:cubicBezTo>
                    <a:pt x="2474" y="1920"/>
                    <a:pt x="3050" y="547"/>
                    <a:pt x="1966" y="105"/>
                  </a:cubicBezTo>
                  <a:cubicBezTo>
                    <a:pt x="1787" y="34"/>
                    <a:pt x="1606" y="1"/>
                    <a:pt x="1431" y="1"/>
                  </a:cubicBezTo>
                  <a:close/>
                </a:path>
              </a:pathLst>
            </a:custGeom>
            <a:solidFill>
              <a:srgbClr val="FAD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65"/>
            <p:cNvSpPr/>
            <p:nvPr/>
          </p:nvSpPr>
          <p:spPr>
            <a:xfrm>
              <a:off x="2326475" y="836700"/>
              <a:ext cx="191000" cy="173000"/>
            </a:xfrm>
            <a:custGeom>
              <a:avLst/>
              <a:gdLst/>
              <a:ahLst/>
              <a:cxnLst/>
              <a:rect l="l" t="t" r="r" b="b"/>
              <a:pathLst>
                <a:path w="7640" h="6920" extrusionOk="0">
                  <a:moveTo>
                    <a:pt x="3130" y="1"/>
                  </a:moveTo>
                  <a:cubicBezTo>
                    <a:pt x="3059" y="1"/>
                    <a:pt x="2987" y="8"/>
                    <a:pt x="2919" y="14"/>
                  </a:cubicBezTo>
                  <a:cubicBezTo>
                    <a:pt x="5156" y="2405"/>
                    <a:pt x="4522" y="4498"/>
                    <a:pt x="2131" y="4901"/>
                  </a:cubicBezTo>
                  <a:cubicBezTo>
                    <a:pt x="1882" y="4949"/>
                    <a:pt x="1632" y="4968"/>
                    <a:pt x="1373" y="4968"/>
                  </a:cubicBezTo>
                  <a:cubicBezTo>
                    <a:pt x="903" y="4968"/>
                    <a:pt x="432" y="4882"/>
                    <a:pt x="0" y="4719"/>
                  </a:cubicBezTo>
                  <a:lnTo>
                    <a:pt x="0" y="4719"/>
                  </a:lnTo>
                  <a:cubicBezTo>
                    <a:pt x="560" y="6158"/>
                    <a:pt x="1886" y="6919"/>
                    <a:pt x="3224" y="6919"/>
                  </a:cubicBezTo>
                  <a:cubicBezTo>
                    <a:pt x="4297" y="6919"/>
                    <a:pt x="5377" y="6431"/>
                    <a:pt x="6077" y="5410"/>
                  </a:cubicBezTo>
                  <a:cubicBezTo>
                    <a:pt x="7640" y="3119"/>
                    <a:pt x="6006" y="5"/>
                    <a:pt x="3229" y="5"/>
                  </a:cubicBezTo>
                  <a:cubicBezTo>
                    <a:pt x="3225" y="5"/>
                    <a:pt x="3221" y="5"/>
                    <a:pt x="3216" y="5"/>
                  </a:cubicBezTo>
                  <a:cubicBezTo>
                    <a:pt x="3188" y="2"/>
                    <a:pt x="3159" y="1"/>
                    <a:pt x="3130" y="1"/>
                  </a:cubicBezTo>
                  <a:close/>
                </a:path>
              </a:pathLst>
            </a:custGeom>
            <a:solidFill>
              <a:srgbClr val="EFA6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65"/>
            <p:cNvSpPr/>
            <p:nvPr/>
          </p:nvSpPr>
          <p:spPr>
            <a:xfrm>
              <a:off x="2334375" y="861150"/>
              <a:ext cx="78750" cy="69500"/>
            </a:xfrm>
            <a:custGeom>
              <a:avLst/>
              <a:gdLst/>
              <a:ahLst/>
              <a:cxnLst/>
              <a:rect l="l" t="t" r="r" b="b"/>
              <a:pathLst>
                <a:path w="3150" h="2780" extrusionOk="0">
                  <a:moveTo>
                    <a:pt x="1882" y="1"/>
                  </a:moveTo>
                  <a:cubicBezTo>
                    <a:pt x="938" y="1"/>
                    <a:pt x="75" y="636"/>
                    <a:pt x="39" y="1465"/>
                  </a:cubicBezTo>
                  <a:cubicBezTo>
                    <a:pt x="1" y="2368"/>
                    <a:pt x="759" y="2694"/>
                    <a:pt x="1268" y="2771"/>
                  </a:cubicBezTo>
                  <a:cubicBezTo>
                    <a:pt x="1309" y="2776"/>
                    <a:pt x="1353" y="2779"/>
                    <a:pt x="1398" y="2779"/>
                  </a:cubicBezTo>
                  <a:cubicBezTo>
                    <a:pt x="1916" y="2779"/>
                    <a:pt x="2680" y="2433"/>
                    <a:pt x="2910" y="1869"/>
                  </a:cubicBezTo>
                  <a:cubicBezTo>
                    <a:pt x="3150" y="1254"/>
                    <a:pt x="2996" y="121"/>
                    <a:pt x="2132" y="16"/>
                  </a:cubicBezTo>
                  <a:cubicBezTo>
                    <a:pt x="2049" y="6"/>
                    <a:pt x="1965" y="1"/>
                    <a:pt x="1882" y="1"/>
                  </a:cubicBezTo>
                  <a:close/>
                </a:path>
              </a:pathLst>
            </a:custGeom>
            <a:solidFill>
              <a:srgbClr val="FAD4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65"/>
            <p:cNvSpPr/>
            <p:nvPr/>
          </p:nvSpPr>
          <p:spPr>
            <a:xfrm>
              <a:off x="1671950" y="1301825"/>
              <a:ext cx="855675" cy="970275"/>
            </a:xfrm>
            <a:custGeom>
              <a:avLst/>
              <a:gdLst/>
              <a:ahLst/>
              <a:cxnLst/>
              <a:rect l="l" t="t" r="r" b="b"/>
              <a:pathLst>
                <a:path w="34227" h="38811" extrusionOk="0">
                  <a:moveTo>
                    <a:pt x="13576" y="0"/>
                  </a:moveTo>
                  <a:cubicBezTo>
                    <a:pt x="13064" y="0"/>
                    <a:pt x="12777" y="569"/>
                    <a:pt x="12740" y="1206"/>
                  </a:cubicBezTo>
                  <a:cubicBezTo>
                    <a:pt x="12683" y="1993"/>
                    <a:pt x="12817" y="2771"/>
                    <a:pt x="13115" y="3491"/>
                  </a:cubicBezTo>
                  <a:cubicBezTo>
                    <a:pt x="13460" y="4297"/>
                    <a:pt x="13326" y="5123"/>
                    <a:pt x="13163" y="5430"/>
                  </a:cubicBezTo>
                  <a:cubicBezTo>
                    <a:pt x="13075" y="5588"/>
                    <a:pt x="12951" y="5635"/>
                    <a:pt x="12833" y="5635"/>
                  </a:cubicBezTo>
                  <a:cubicBezTo>
                    <a:pt x="12744" y="5635"/>
                    <a:pt x="12658" y="5608"/>
                    <a:pt x="12596" y="5584"/>
                  </a:cubicBezTo>
                  <a:cubicBezTo>
                    <a:pt x="12577" y="5574"/>
                    <a:pt x="12558" y="5574"/>
                    <a:pt x="12548" y="5564"/>
                  </a:cubicBezTo>
                  <a:cubicBezTo>
                    <a:pt x="12491" y="5536"/>
                    <a:pt x="12088" y="4988"/>
                    <a:pt x="11368" y="4383"/>
                  </a:cubicBezTo>
                  <a:cubicBezTo>
                    <a:pt x="11022" y="4095"/>
                    <a:pt x="10657" y="3846"/>
                    <a:pt x="10273" y="3625"/>
                  </a:cubicBezTo>
                  <a:cubicBezTo>
                    <a:pt x="9927" y="3433"/>
                    <a:pt x="9572" y="3279"/>
                    <a:pt x="9207" y="3155"/>
                  </a:cubicBezTo>
                  <a:cubicBezTo>
                    <a:pt x="7928" y="2726"/>
                    <a:pt x="6667" y="2567"/>
                    <a:pt x="5634" y="2567"/>
                  </a:cubicBezTo>
                  <a:cubicBezTo>
                    <a:pt x="4977" y="2567"/>
                    <a:pt x="4412" y="2631"/>
                    <a:pt x="3994" y="2732"/>
                  </a:cubicBezTo>
                  <a:cubicBezTo>
                    <a:pt x="3514" y="2847"/>
                    <a:pt x="3236" y="3068"/>
                    <a:pt x="3092" y="3337"/>
                  </a:cubicBezTo>
                  <a:cubicBezTo>
                    <a:pt x="2900" y="3673"/>
                    <a:pt x="2919" y="4076"/>
                    <a:pt x="2967" y="4374"/>
                  </a:cubicBezTo>
                  <a:cubicBezTo>
                    <a:pt x="3082" y="4921"/>
                    <a:pt x="3649" y="5113"/>
                    <a:pt x="4302" y="5219"/>
                  </a:cubicBezTo>
                  <a:cubicBezTo>
                    <a:pt x="4964" y="5324"/>
                    <a:pt x="5934" y="5334"/>
                    <a:pt x="6836" y="5766"/>
                  </a:cubicBezTo>
                  <a:cubicBezTo>
                    <a:pt x="7739" y="6198"/>
                    <a:pt x="8295" y="6448"/>
                    <a:pt x="8401" y="6678"/>
                  </a:cubicBezTo>
                  <a:cubicBezTo>
                    <a:pt x="8431" y="6743"/>
                    <a:pt x="8408" y="6767"/>
                    <a:pt x="8354" y="6767"/>
                  </a:cubicBezTo>
                  <a:cubicBezTo>
                    <a:pt x="8217" y="6767"/>
                    <a:pt x="7879" y="6612"/>
                    <a:pt x="7700" y="6592"/>
                  </a:cubicBezTo>
                  <a:cubicBezTo>
                    <a:pt x="7163" y="6534"/>
                    <a:pt x="5617" y="5968"/>
                    <a:pt x="3716" y="5737"/>
                  </a:cubicBezTo>
                  <a:cubicBezTo>
                    <a:pt x="3063" y="5655"/>
                    <a:pt x="2522" y="5591"/>
                    <a:pt x="2078" y="5591"/>
                  </a:cubicBezTo>
                  <a:cubicBezTo>
                    <a:pt x="1796" y="5591"/>
                    <a:pt x="1553" y="5616"/>
                    <a:pt x="1345" y="5680"/>
                  </a:cubicBezTo>
                  <a:cubicBezTo>
                    <a:pt x="922" y="5804"/>
                    <a:pt x="634" y="6083"/>
                    <a:pt x="442" y="6592"/>
                  </a:cubicBezTo>
                  <a:cubicBezTo>
                    <a:pt x="1" y="7772"/>
                    <a:pt x="1354" y="8252"/>
                    <a:pt x="2189" y="8425"/>
                  </a:cubicBezTo>
                  <a:cubicBezTo>
                    <a:pt x="3255" y="8656"/>
                    <a:pt x="4858" y="8857"/>
                    <a:pt x="6010" y="9145"/>
                  </a:cubicBezTo>
                  <a:cubicBezTo>
                    <a:pt x="6971" y="9385"/>
                    <a:pt x="8276" y="9606"/>
                    <a:pt x="8420" y="9846"/>
                  </a:cubicBezTo>
                  <a:cubicBezTo>
                    <a:pt x="8430" y="9856"/>
                    <a:pt x="8439" y="9875"/>
                    <a:pt x="8439" y="9885"/>
                  </a:cubicBezTo>
                  <a:cubicBezTo>
                    <a:pt x="8449" y="10012"/>
                    <a:pt x="8289" y="10044"/>
                    <a:pt x="8088" y="10044"/>
                  </a:cubicBezTo>
                  <a:cubicBezTo>
                    <a:pt x="7880" y="10044"/>
                    <a:pt x="7626" y="10009"/>
                    <a:pt x="7470" y="10009"/>
                  </a:cubicBezTo>
                  <a:cubicBezTo>
                    <a:pt x="7336" y="10009"/>
                    <a:pt x="6906" y="9972"/>
                    <a:pt x="6305" y="9972"/>
                  </a:cubicBezTo>
                  <a:cubicBezTo>
                    <a:pt x="5484" y="9972"/>
                    <a:pt x="4344" y="10042"/>
                    <a:pt x="3198" y="10374"/>
                  </a:cubicBezTo>
                  <a:cubicBezTo>
                    <a:pt x="1527" y="10854"/>
                    <a:pt x="1229" y="11373"/>
                    <a:pt x="1172" y="11929"/>
                  </a:cubicBezTo>
                  <a:cubicBezTo>
                    <a:pt x="1162" y="12035"/>
                    <a:pt x="1153" y="12141"/>
                    <a:pt x="1153" y="12256"/>
                  </a:cubicBezTo>
                  <a:cubicBezTo>
                    <a:pt x="1134" y="12891"/>
                    <a:pt x="1425" y="13355"/>
                    <a:pt x="2536" y="13355"/>
                  </a:cubicBezTo>
                  <a:cubicBezTo>
                    <a:pt x="2600" y="13355"/>
                    <a:pt x="2667" y="13353"/>
                    <a:pt x="2737" y="13350"/>
                  </a:cubicBezTo>
                  <a:cubicBezTo>
                    <a:pt x="4014" y="13293"/>
                    <a:pt x="5511" y="12822"/>
                    <a:pt x="6433" y="12630"/>
                  </a:cubicBezTo>
                  <a:cubicBezTo>
                    <a:pt x="6990" y="12515"/>
                    <a:pt x="7510" y="12469"/>
                    <a:pt x="7864" y="12469"/>
                  </a:cubicBezTo>
                  <a:cubicBezTo>
                    <a:pt x="8101" y="12469"/>
                    <a:pt x="8264" y="12490"/>
                    <a:pt x="8315" y="12525"/>
                  </a:cubicBezTo>
                  <a:cubicBezTo>
                    <a:pt x="8439" y="12611"/>
                    <a:pt x="8401" y="12736"/>
                    <a:pt x="8161" y="12784"/>
                  </a:cubicBezTo>
                  <a:lnTo>
                    <a:pt x="8123" y="12784"/>
                  </a:lnTo>
                  <a:cubicBezTo>
                    <a:pt x="7700" y="12832"/>
                    <a:pt x="5290" y="12966"/>
                    <a:pt x="3879" y="13562"/>
                  </a:cubicBezTo>
                  <a:cubicBezTo>
                    <a:pt x="3620" y="13667"/>
                    <a:pt x="3390" y="13830"/>
                    <a:pt x="3198" y="14022"/>
                  </a:cubicBezTo>
                  <a:cubicBezTo>
                    <a:pt x="2535" y="14742"/>
                    <a:pt x="2909" y="15750"/>
                    <a:pt x="4042" y="15837"/>
                  </a:cubicBezTo>
                  <a:cubicBezTo>
                    <a:pt x="4139" y="15844"/>
                    <a:pt x="4238" y="15847"/>
                    <a:pt x="4338" y="15847"/>
                  </a:cubicBezTo>
                  <a:cubicBezTo>
                    <a:pt x="5718" y="15847"/>
                    <a:pt x="7419" y="15215"/>
                    <a:pt x="7911" y="15117"/>
                  </a:cubicBezTo>
                  <a:cubicBezTo>
                    <a:pt x="7999" y="15099"/>
                    <a:pt x="8071" y="15090"/>
                    <a:pt x="8134" y="15090"/>
                  </a:cubicBezTo>
                  <a:cubicBezTo>
                    <a:pt x="8447" y="15090"/>
                    <a:pt x="8532" y="15310"/>
                    <a:pt x="9284" y="15750"/>
                  </a:cubicBezTo>
                  <a:cubicBezTo>
                    <a:pt x="10196" y="16278"/>
                    <a:pt x="10638" y="16259"/>
                    <a:pt x="11656" y="16663"/>
                  </a:cubicBezTo>
                  <a:cubicBezTo>
                    <a:pt x="12664" y="17066"/>
                    <a:pt x="13182" y="18467"/>
                    <a:pt x="13547" y="19043"/>
                  </a:cubicBezTo>
                  <a:cubicBezTo>
                    <a:pt x="13912" y="19619"/>
                    <a:pt x="15726" y="27252"/>
                    <a:pt x="22399" y="32609"/>
                  </a:cubicBezTo>
                  <a:cubicBezTo>
                    <a:pt x="24885" y="34596"/>
                    <a:pt x="26700" y="36027"/>
                    <a:pt x="28111" y="37035"/>
                  </a:cubicBezTo>
                  <a:cubicBezTo>
                    <a:pt x="29330" y="37908"/>
                    <a:pt x="30233" y="38475"/>
                    <a:pt x="30981" y="38811"/>
                  </a:cubicBezTo>
                  <a:cubicBezTo>
                    <a:pt x="31365" y="38494"/>
                    <a:pt x="31769" y="37985"/>
                    <a:pt x="32201" y="37227"/>
                  </a:cubicBezTo>
                  <a:lnTo>
                    <a:pt x="32220" y="37246"/>
                  </a:lnTo>
                  <a:cubicBezTo>
                    <a:pt x="34226" y="33732"/>
                    <a:pt x="33593" y="28692"/>
                    <a:pt x="32393" y="26820"/>
                  </a:cubicBezTo>
                  <a:cubicBezTo>
                    <a:pt x="31980" y="26685"/>
                    <a:pt x="31490" y="26522"/>
                    <a:pt x="30943" y="26301"/>
                  </a:cubicBezTo>
                  <a:cubicBezTo>
                    <a:pt x="30924" y="26292"/>
                    <a:pt x="30895" y="26282"/>
                    <a:pt x="30876" y="26273"/>
                  </a:cubicBezTo>
                  <a:cubicBezTo>
                    <a:pt x="28994" y="25505"/>
                    <a:pt x="26469" y="24151"/>
                    <a:pt x="24347" y="21866"/>
                  </a:cubicBezTo>
                  <a:cubicBezTo>
                    <a:pt x="20382" y="17603"/>
                    <a:pt x="17714" y="10739"/>
                    <a:pt x="17464" y="9289"/>
                  </a:cubicBezTo>
                  <a:cubicBezTo>
                    <a:pt x="17205" y="7830"/>
                    <a:pt x="15774" y="5123"/>
                    <a:pt x="15477" y="3750"/>
                  </a:cubicBezTo>
                  <a:cubicBezTo>
                    <a:pt x="15189" y="2377"/>
                    <a:pt x="15121" y="1081"/>
                    <a:pt x="14910" y="745"/>
                  </a:cubicBezTo>
                  <a:cubicBezTo>
                    <a:pt x="14689" y="418"/>
                    <a:pt x="14353" y="178"/>
                    <a:pt x="13969" y="73"/>
                  </a:cubicBezTo>
                  <a:cubicBezTo>
                    <a:pt x="13864" y="44"/>
                    <a:pt x="13768" y="15"/>
                    <a:pt x="13662" y="6"/>
                  </a:cubicBezTo>
                  <a:cubicBezTo>
                    <a:pt x="13633" y="2"/>
                    <a:pt x="13604" y="0"/>
                    <a:pt x="13576" y="0"/>
                  </a:cubicBezTo>
                  <a:close/>
                </a:path>
              </a:pathLst>
            </a:custGeom>
            <a:solidFill>
              <a:srgbClr val="F1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65"/>
            <p:cNvSpPr/>
            <p:nvPr/>
          </p:nvSpPr>
          <p:spPr>
            <a:xfrm>
              <a:off x="1466975" y="1241400"/>
              <a:ext cx="122925" cy="125325"/>
            </a:xfrm>
            <a:custGeom>
              <a:avLst/>
              <a:gdLst/>
              <a:ahLst/>
              <a:cxnLst/>
              <a:rect l="l" t="t" r="r" b="b"/>
              <a:pathLst>
                <a:path w="4917" h="5013" extrusionOk="0">
                  <a:moveTo>
                    <a:pt x="2898" y="1"/>
                  </a:moveTo>
                  <a:cubicBezTo>
                    <a:pt x="2538" y="1"/>
                    <a:pt x="2141" y="115"/>
                    <a:pt x="1738" y="407"/>
                  </a:cubicBezTo>
                  <a:cubicBezTo>
                    <a:pt x="1460" y="627"/>
                    <a:pt x="1220" y="877"/>
                    <a:pt x="1009" y="1165"/>
                  </a:cubicBezTo>
                  <a:cubicBezTo>
                    <a:pt x="145" y="2355"/>
                    <a:pt x="1" y="3306"/>
                    <a:pt x="193" y="3968"/>
                  </a:cubicBezTo>
                  <a:cubicBezTo>
                    <a:pt x="260" y="4237"/>
                    <a:pt x="404" y="4487"/>
                    <a:pt x="606" y="4679"/>
                  </a:cubicBezTo>
                  <a:cubicBezTo>
                    <a:pt x="846" y="4909"/>
                    <a:pt x="1121" y="5013"/>
                    <a:pt x="1414" y="5013"/>
                  </a:cubicBezTo>
                  <a:cubicBezTo>
                    <a:pt x="2232" y="5013"/>
                    <a:pt x="3190" y="4205"/>
                    <a:pt x="3918" y="3095"/>
                  </a:cubicBezTo>
                  <a:cubicBezTo>
                    <a:pt x="4916" y="1587"/>
                    <a:pt x="4753" y="1271"/>
                    <a:pt x="4225" y="618"/>
                  </a:cubicBezTo>
                  <a:cubicBezTo>
                    <a:pt x="3959" y="293"/>
                    <a:pt x="3475" y="1"/>
                    <a:pt x="2898" y="1"/>
                  </a:cubicBezTo>
                  <a:close/>
                </a:path>
              </a:pathLst>
            </a:custGeom>
            <a:solidFill>
              <a:srgbClr val="F1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65"/>
            <p:cNvSpPr/>
            <p:nvPr/>
          </p:nvSpPr>
          <p:spPr>
            <a:xfrm>
              <a:off x="1471775" y="1241225"/>
              <a:ext cx="111150" cy="125075"/>
            </a:xfrm>
            <a:custGeom>
              <a:avLst/>
              <a:gdLst/>
              <a:ahLst/>
              <a:cxnLst/>
              <a:rect l="l" t="t" r="r" b="b"/>
              <a:pathLst>
                <a:path w="4446" h="5003" extrusionOk="0">
                  <a:moveTo>
                    <a:pt x="2708" y="1"/>
                  </a:moveTo>
                  <a:lnTo>
                    <a:pt x="2708" y="10"/>
                  </a:lnTo>
                  <a:cubicBezTo>
                    <a:pt x="2286" y="10"/>
                    <a:pt x="1882" y="154"/>
                    <a:pt x="1546" y="414"/>
                  </a:cubicBezTo>
                  <a:cubicBezTo>
                    <a:pt x="2612" y="874"/>
                    <a:pt x="3188" y="922"/>
                    <a:pt x="2190" y="2247"/>
                  </a:cubicBezTo>
                  <a:cubicBezTo>
                    <a:pt x="1431" y="3265"/>
                    <a:pt x="586" y="3831"/>
                    <a:pt x="1" y="3975"/>
                  </a:cubicBezTo>
                  <a:cubicBezTo>
                    <a:pt x="68" y="4244"/>
                    <a:pt x="212" y="4494"/>
                    <a:pt x="414" y="4686"/>
                  </a:cubicBezTo>
                  <a:cubicBezTo>
                    <a:pt x="577" y="4849"/>
                    <a:pt x="788" y="4964"/>
                    <a:pt x="1028" y="5003"/>
                  </a:cubicBezTo>
                  <a:cubicBezTo>
                    <a:pt x="1162" y="4734"/>
                    <a:pt x="1374" y="4513"/>
                    <a:pt x="1633" y="4359"/>
                  </a:cubicBezTo>
                  <a:cubicBezTo>
                    <a:pt x="1940" y="4158"/>
                    <a:pt x="2266" y="4004"/>
                    <a:pt x="2602" y="3879"/>
                  </a:cubicBezTo>
                  <a:cubicBezTo>
                    <a:pt x="2814" y="3802"/>
                    <a:pt x="3034" y="3754"/>
                    <a:pt x="3265" y="3726"/>
                  </a:cubicBezTo>
                  <a:cubicBezTo>
                    <a:pt x="3428" y="3524"/>
                    <a:pt x="3582" y="3313"/>
                    <a:pt x="3726" y="3092"/>
                  </a:cubicBezTo>
                  <a:cubicBezTo>
                    <a:pt x="4254" y="2305"/>
                    <a:pt x="4446" y="1844"/>
                    <a:pt x="4446" y="1489"/>
                  </a:cubicBezTo>
                  <a:cubicBezTo>
                    <a:pt x="4446" y="1162"/>
                    <a:pt x="4283" y="922"/>
                    <a:pt x="4033" y="615"/>
                  </a:cubicBezTo>
                  <a:cubicBezTo>
                    <a:pt x="3697" y="231"/>
                    <a:pt x="3217" y="1"/>
                    <a:pt x="2708" y="1"/>
                  </a:cubicBezTo>
                  <a:close/>
                </a:path>
              </a:pathLst>
            </a:custGeom>
            <a:solidFill>
              <a:srgbClr val="CB8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65"/>
            <p:cNvSpPr/>
            <p:nvPr/>
          </p:nvSpPr>
          <p:spPr>
            <a:xfrm>
              <a:off x="1490975" y="1334025"/>
              <a:ext cx="118125" cy="92700"/>
            </a:xfrm>
            <a:custGeom>
              <a:avLst/>
              <a:gdLst/>
              <a:ahLst/>
              <a:cxnLst/>
              <a:rect l="l" t="t" r="r" b="b"/>
              <a:pathLst>
                <a:path w="4725" h="3708" extrusionOk="0">
                  <a:moveTo>
                    <a:pt x="2736" y="1"/>
                  </a:moveTo>
                  <a:cubicBezTo>
                    <a:pt x="2442" y="1"/>
                    <a:pt x="2134" y="65"/>
                    <a:pt x="1834" y="167"/>
                  </a:cubicBezTo>
                  <a:cubicBezTo>
                    <a:pt x="1498" y="292"/>
                    <a:pt x="1172" y="455"/>
                    <a:pt x="865" y="647"/>
                  </a:cubicBezTo>
                  <a:cubicBezTo>
                    <a:pt x="39" y="1175"/>
                    <a:pt x="1" y="1915"/>
                    <a:pt x="222" y="2673"/>
                  </a:cubicBezTo>
                  <a:cubicBezTo>
                    <a:pt x="241" y="2731"/>
                    <a:pt x="260" y="2788"/>
                    <a:pt x="279" y="2846"/>
                  </a:cubicBezTo>
                  <a:cubicBezTo>
                    <a:pt x="493" y="3477"/>
                    <a:pt x="916" y="3707"/>
                    <a:pt x="1408" y="3707"/>
                  </a:cubicBezTo>
                  <a:cubicBezTo>
                    <a:pt x="2376" y="3707"/>
                    <a:pt x="3613" y="2814"/>
                    <a:pt x="4052" y="2318"/>
                  </a:cubicBezTo>
                  <a:cubicBezTo>
                    <a:pt x="4724" y="1559"/>
                    <a:pt x="4542" y="1156"/>
                    <a:pt x="3793" y="407"/>
                  </a:cubicBezTo>
                  <a:cubicBezTo>
                    <a:pt x="3501" y="116"/>
                    <a:pt x="3131" y="1"/>
                    <a:pt x="2736" y="1"/>
                  </a:cubicBezTo>
                  <a:close/>
                </a:path>
              </a:pathLst>
            </a:custGeom>
            <a:solidFill>
              <a:srgbClr val="F1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65"/>
            <p:cNvSpPr/>
            <p:nvPr/>
          </p:nvSpPr>
          <p:spPr>
            <a:xfrm>
              <a:off x="1506350" y="1484375"/>
              <a:ext cx="81150" cy="71250"/>
            </a:xfrm>
            <a:custGeom>
              <a:avLst/>
              <a:gdLst/>
              <a:ahLst/>
              <a:cxnLst/>
              <a:rect l="l" t="t" r="r" b="b"/>
              <a:pathLst>
                <a:path w="3246" h="2850" extrusionOk="0">
                  <a:moveTo>
                    <a:pt x="807" y="0"/>
                  </a:moveTo>
                  <a:cubicBezTo>
                    <a:pt x="269" y="19"/>
                    <a:pt x="77" y="106"/>
                    <a:pt x="48" y="634"/>
                  </a:cubicBezTo>
                  <a:cubicBezTo>
                    <a:pt x="48" y="710"/>
                    <a:pt x="39" y="778"/>
                    <a:pt x="39" y="854"/>
                  </a:cubicBezTo>
                  <a:cubicBezTo>
                    <a:pt x="0" y="1574"/>
                    <a:pt x="39" y="1997"/>
                    <a:pt x="979" y="2439"/>
                  </a:cubicBezTo>
                  <a:cubicBezTo>
                    <a:pt x="1556" y="2711"/>
                    <a:pt x="1940" y="2850"/>
                    <a:pt x="2223" y="2850"/>
                  </a:cubicBezTo>
                  <a:cubicBezTo>
                    <a:pt x="2449" y="2850"/>
                    <a:pt x="2611" y="2761"/>
                    <a:pt x="2756" y="2583"/>
                  </a:cubicBezTo>
                  <a:cubicBezTo>
                    <a:pt x="3082" y="2179"/>
                    <a:pt x="3245" y="1085"/>
                    <a:pt x="2756" y="730"/>
                  </a:cubicBezTo>
                  <a:cubicBezTo>
                    <a:pt x="2448" y="518"/>
                    <a:pt x="2122" y="346"/>
                    <a:pt x="1776" y="221"/>
                  </a:cubicBezTo>
                  <a:cubicBezTo>
                    <a:pt x="1469" y="86"/>
                    <a:pt x="1143" y="10"/>
                    <a:pt x="807" y="0"/>
                  </a:cubicBezTo>
                  <a:close/>
                </a:path>
              </a:pathLst>
            </a:custGeom>
            <a:solidFill>
              <a:srgbClr val="F1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65"/>
            <p:cNvSpPr/>
            <p:nvPr/>
          </p:nvSpPr>
          <p:spPr>
            <a:xfrm>
              <a:off x="1507050" y="1500450"/>
              <a:ext cx="75875" cy="55450"/>
            </a:xfrm>
            <a:custGeom>
              <a:avLst/>
              <a:gdLst/>
              <a:ahLst/>
              <a:cxnLst/>
              <a:rect l="l" t="t" r="r" b="b"/>
              <a:pathLst>
                <a:path w="3035" h="2218" extrusionOk="0">
                  <a:moveTo>
                    <a:pt x="2593" y="0"/>
                  </a:moveTo>
                  <a:cubicBezTo>
                    <a:pt x="2449" y="58"/>
                    <a:pt x="2295" y="87"/>
                    <a:pt x="2132" y="87"/>
                  </a:cubicBezTo>
                  <a:lnTo>
                    <a:pt x="2017" y="87"/>
                  </a:lnTo>
                  <a:cubicBezTo>
                    <a:pt x="2315" y="672"/>
                    <a:pt x="2295" y="835"/>
                    <a:pt x="1518" y="912"/>
                  </a:cubicBezTo>
                  <a:cubicBezTo>
                    <a:pt x="1479" y="912"/>
                    <a:pt x="1441" y="922"/>
                    <a:pt x="1403" y="922"/>
                  </a:cubicBezTo>
                  <a:cubicBezTo>
                    <a:pt x="846" y="922"/>
                    <a:pt x="327" y="519"/>
                    <a:pt x="11" y="211"/>
                  </a:cubicBezTo>
                  <a:cubicBezTo>
                    <a:pt x="11" y="307"/>
                    <a:pt x="1" y="394"/>
                    <a:pt x="1" y="480"/>
                  </a:cubicBezTo>
                  <a:cubicBezTo>
                    <a:pt x="1" y="1047"/>
                    <a:pt x="135" y="1421"/>
                    <a:pt x="961" y="1805"/>
                  </a:cubicBezTo>
                  <a:cubicBezTo>
                    <a:pt x="1537" y="2074"/>
                    <a:pt x="1921" y="2218"/>
                    <a:pt x="2199" y="2218"/>
                  </a:cubicBezTo>
                  <a:cubicBezTo>
                    <a:pt x="2411" y="2218"/>
                    <a:pt x="2603" y="2122"/>
                    <a:pt x="2728" y="1949"/>
                  </a:cubicBezTo>
                  <a:cubicBezTo>
                    <a:pt x="2910" y="1719"/>
                    <a:pt x="3035" y="1296"/>
                    <a:pt x="3035" y="893"/>
                  </a:cubicBezTo>
                  <a:cubicBezTo>
                    <a:pt x="3035" y="567"/>
                    <a:pt x="2948" y="259"/>
                    <a:pt x="2728" y="87"/>
                  </a:cubicBezTo>
                  <a:cubicBezTo>
                    <a:pt x="2689" y="58"/>
                    <a:pt x="2641" y="29"/>
                    <a:pt x="2603" y="0"/>
                  </a:cubicBezTo>
                  <a:close/>
                </a:path>
              </a:pathLst>
            </a:custGeom>
            <a:solidFill>
              <a:srgbClr val="CB8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65"/>
            <p:cNvSpPr/>
            <p:nvPr/>
          </p:nvSpPr>
          <p:spPr>
            <a:xfrm>
              <a:off x="1503950" y="1421000"/>
              <a:ext cx="94575" cy="81650"/>
            </a:xfrm>
            <a:custGeom>
              <a:avLst/>
              <a:gdLst/>
              <a:ahLst/>
              <a:cxnLst/>
              <a:rect l="l" t="t" r="r" b="b"/>
              <a:pathLst>
                <a:path w="3783" h="3266" extrusionOk="0">
                  <a:moveTo>
                    <a:pt x="903" y="0"/>
                  </a:moveTo>
                  <a:cubicBezTo>
                    <a:pt x="451" y="0"/>
                    <a:pt x="106" y="221"/>
                    <a:pt x="39" y="749"/>
                  </a:cubicBezTo>
                  <a:cubicBezTo>
                    <a:pt x="29" y="884"/>
                    <a:pt x="19" y="1028"/>
                    <a:pt x="19" y="1162"/>
                  </a:cubicBezTo>
                  <a:cubicBezTo>
                    <a:pt x="0" y="1844"/>
                    <a:pt x="163" y="2324"/>
                    <a:pt x="778" y="2717"/>
                  </a:cubicBezTo>
                  <a:cubicBezTo>
                    <a:pt x="1242" y="3017"/>
                    <a:pt x="1781" y="3266"/>
                    <a:pt x="2265" y="3266"/>
                  </a:cubicBezTo>
                  <a:cubicBezTo>
                    <a:pt x="2541" y="3266"/>
                    <a:pt x="2799" y="3185"/>
                    <a:pt x="3015" y="2986"/>
                  </a:cubicBezTo>
                  <a:lnTo>
                    <a:pt x="3015" y="2977"/>
                  </a:lnTo>
                  <a:cubicBezTo>
                    <a:pt x="3600" y="2429"/>
                    <a:pt x="3783" y="1988"/>
                    <a:pt x="3360" y="1229"/>
                  </a:cubicBezTo>
                  <a:cubicBezTo>
                    <a:pt x="3188" y="961"/>
                    <a:pt x="2948" y="749"/>
                    <a:pt x="2660" y="596"/>
                  </a:cubicBezTo>
                  <a:cubicBezTo>
                    <a:pt x="2035" y="221"/>
                    <a:pt x="1210" y="0"/>
                    <a:pt x="903" y="0"/>
                  </a:cubicBezTo>
                  <a:close/>
                </a:path>
              </a:pathLst>
            </a:custGeom>
            <a:solidFill>
              <a:srgbClr val="F1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65"/>
            <p:cNvSpPr/>
            <p:nvPr/>
          </p:nvSpPr>
          <p:spPr>
            <a:xfrm>
              <a:off x="1743475" y="1644200"/>
              <a:ext cx="765900" cy="627900"/>
            </a:xfrm>
            <a:custGeom>
              <a:avLst/>
              <a:gdLst/>
              <a:ahLst/>
              <a:cxnLst/>
              <a:rect l="l" t="t" r="r" b="b"/>
              <a:pathLst>
                <a:path w="30636" h="25116" extrusionOk="0">
                  <a:moveTo>
                    <a:pt x="10254" y="1"/>
                  </a:moveTo>
                  <a:cubicBezTo>
                    <a:pt x="9601" y="30"/>
                    <a:pt x="8958" y="78"/>
                    <a:pt x="8315" y="174"/>
                  </a:cubicBezTo>
                  <a:cubicBezTo>
                    <a:pt x="7595" y="260"/>
                    <a:pt x="6903" y="347"/>
                    <a:pt x="6471" y="347"/>
                  </a:cubicBezTo>
                  <a:cubicBezTo>
                    <a:pt x="6375" y="347"/>
                    <a:pt x="6279" y="337"/>
                    <a:pt x="6193" y="327"/>
                  </a:cubicBezTo>
                  <a:cubicBezTo>
                    <a:pt x="6092" y="306"/>
                    <a:pt x="5991" y="295"/>
                    <a:pt x="5890" y="295"/>
                  </a:cubicBezTo>
                  <a:cubicBezTo>
                    <a:pt x="5857" y="295"/>
                    <a:pt x="5823" y="296"/>
                    <a:pt x="5790" y="299"/>
                  </a:cubicBezTo>
                  <a:cubicBezTo>
                    <a:pt x="4782" y="299"/>
                    <a:pt x="2785" y="654"/>
                    <a:pt x="1412" y="923"/>
                  </a:cubicBezTo>
                  <a:cubicBezTo>
                    <a:pt x="1277" y="951"/>
                    <a:pt x="1143" y="971"/>
                    <a:pt x="1009" y="971"/>
                  </a:cubicBezTo>
                  <a:cubicBezTo>
                    <a:pt x="452" y="971"/>
                    <a:pt x="327" y="644"/>
                    <a:pt x="327" y="327"/>
                  </a:cubicBezTo>
                  <a:cubicBezTo>
                    <a:pt x="125" y="529"/>
                    <a:pt x="10" y="807"/>
                    <a:pt x="0" y="1095"/>
                  </a:cubicBezTo>
                  <a:cubicBezTo>
                    <a:pt x="0" y="1268"/>
                    <a:pt x="48" y="1441"/>
                    <a:pt x="144" y="1585"/>
                  </a:cubicBezTo>
                  <a:cubicBezTo>
                    <a:pt x="164" y="1623"/>
                    <a:pt x="183" y="1652"/>
                    <a:pt x="202" y="1681"/>
                  </a:cubicBezTo>
                  <a:cubicBezTo>
                    <a:pt x="356" y="1863"/>
                    <a:pt x="557" y="1998"/>
                    <a:pt x="788" y="2065"/>
                  </a:cubicBezTo>
                  <a:cubicBezTo>
                    <a:pt x="817" y="2075"/>
                    <a:pt x="845" y="2084"/>
                    <a:pt x="874" y="2094"/>
                  </a:cubicBezTo>
                  <a:cubicBezTo>
                    <a:pt x="970" y="2113"/>
                    <a:pt x="1076" y="2132"/>
                    <a:pt x="1172" y="2142"/>
                  </a:cubicBezTo>
                  <a:cubicBezTo>
                    <a:pt x="1268" y="2142"/>
                    <a:pt x="1364" y="2151"/>
                    <a:pt x="1469" y="2151"/>
                  </a:cubicBezTo>
                  <a:cubicBezTo>
                    <a:pt x="1652" y="2151"/>
                    <a:pt x="1834" y="2142"/>
                    <a:pt x="2026" y="2123"/>
                  </a:cubicBezTo>
                  <a:cubicBezTo>
                    <a:pt x="2074" y="2113"/>
                    <a:pt x="2132" y="2113"/>
                    <a:pt x="2189" y="2103"/>
                  </a:cubicBezTo>
                  <a:cubicBezTo>
                    <a:pt x="2237" y="2103"/>
                    <a:pt x="2266" y="2094"/>
                    <a:pt x="2305" y="2084"/>
                  </a:cubicBezTo>
                  <a:cubicBezTo>
                    <a:pt x="2381" y="2075"/>
                    <a:pt x="2468" y="2065"/>
                    <a:pt x="2545" y="2046"/>
                  </a:cubicBezTo>
                  <a:cubicBezTo>
                    <a:pt x="2929" y="1988"/>
                    <a:pt x="3303" y="1902"/>
                    <a:pt x="3649" y="1806"/>
                  </a:cubicBezTo>
                  <a:cubicBezTo>
                    <a:pt x="3706" y="1796"/>
                    <a:pt x="3764" y="1777"/>
                    <a:pt x="3812" y="1767"/>
                  </a:cubicBezTo>
                  <a:cubicBezTo>
                    <a:pt x="3966" y="1729"/>
                    <a:pt x="4100" y="1691"/>
                    <a:pt x="4234" y="1652"/>
                  </a:cubicBezTo>
                  <a:cubicBezTo>
                    <a:pt x="4599" y="1547"/>
                    <a:pt x="4887" y="1460"/>
                    <a:pt x="5041" y="1422"/>
                  </a:cubicBezTo>
                  <a:cubicBezTo>
                    <a:pt x="5118" y="1412"/>
                    <a:pt x="5194" y="1403"/>
                    <a:pt x="5271" y="1403"/>
                  </a:cubicBezTo>
                  <a:cubicBezTo>
                    <a:pt x="5386" y="1403"/>
                    <a:pt x="5492" y="1441"/>
                    <a:pt x="5588" y="1508"/>
                  </a:cubicBezTo>
                  <a:cubicBezTo>
                    <a:pt x="5646" y="1537"/>
                    <a:pt x="5713" y="1585"/>
                    <a:pt x="5780" y="1643"/>
                  </a:cubicBezTo>
                  <a:cubicBezTo>
                    <a:pt x="5991" y="1796"/>
                    <a:pt x="6202" y="1931"/>
                    <a:pt x="6423" y="2055"/>
                  </a:cubicBezTo>
                  <a:cubicBezTo>
                    <a:pt x="7201" y="2516"/>
                    <a:pt x="7643" y="2564"/>
                    <a:pt x="8401" y="2823"/>
                  </a:cubicBezTo>
                  <a:cubicBezTo>
                    <a:pt x="8526" y="2862"/>
                    <a:pt x="8641" y="2910"/>
                    <a:pt x="8785" y="2968"/>
                  </a:cubicBezTo>
                  <a:cubicBezTo>
                    <a:pt x="9054" y="3083"/>
                    <a:pt x="9294" y="3256"/>
                    <a:pt x="9495" y="3467"/>
                  </a:cubicBezTo>
                  <a:cubicBezTo>
                    <a:pt x="9918" y="3899"/>
                    <a:pt x="10215" y="4484"/>
                    <a:pt x="10455" y="4936"/>
                  </a:cubicBezTo>
                  <a:cubicBezTo>
                    <a:pt x="10542" y="5099"/>
                    <a:pt x="10619" y="5243"/>
                    <a:pt x="10686" y="5358"/>
                  </a:cubicBezTo>
                  <a:cubicBezTo>
                    <a:pt x="10983" y="5828"/>
                    <a:pt x="12260" y="11061"/>
                    <a:pt x="16417" y="15880"/>
                  </a:cubicBezTo>
                  <a:cubicBezTo>
                    <a:pt x="17358" y="16984"/>
                    <a:pt x="18405" y="18002"/>
                    <a:pt x="19547" y="18914"/>
                  </a:cubicBezTo>
                  <a:cubicBezTo>
                    <a:pt x="20104" y="19356"/>
                    <a:pt x="20632" y="19778"/>
                    <a:pt x="21122" y="20172"/>
                  </a:cubicBezTo>
                  <a:lnTo>
                    <a:pt x="21198" y="20229"/>
                  </a:lnTo>
                  <a:cubicBezTo>
                    <a:pt x="21467" y="20450"/>
                    <a:pt x="21736" y="20661"/>
                    <a:pt x="21986" y="20863"/>
                  </a:cubicBezTo>
                  <a:cubicBezTo>
                    <a:pt x="22408" y="21189"/>
                    <a:pt x="22802" y="21496"/>
                    <a:pt x="23176" y="21784"/>
                  </a:cubicBezTo>
                  <a:lnTo>
                    <a:pt x="23522" y="22053"/>
                  </a:lnTo>
                  <a:cubicBezTo>
                    <a:pt x="24165" y="22543"/>
                    <a:pt x="24741" y="22965"/>
                    <a:pt x="25250" y="23340"/>
                  </a:cubicBezTo>
                  <a:cubicBezTo>
                    <a:pt x="26469" y="24213"/>
                    <a:pt x="27372" y="24780"/>
                    <a:pt x="28120" y="25116"/>
                  </a:cubicBezTo>
                  <a:cubicBezTo>
                    <a:pt x="28504" y="24799"/>
                    <a:pt x="28908" y="24290"/>
                    <a:pt x="29349" y="23532"/>
                  </a:cubicBezTo>
                  <a:cubicBezTo>
                    <a:pt x="30281" y="21900"/>
                    <a:pt x="30636" y="19932"/>
                    <a:pt x="30636" y="18117"/>
                  </a:cubicBezTo>
                  <a:cubicBezTo>
                    <a:pt x="30636" y="16015"/>
                    <a:pt x="30156" y="14104"/>
                    <a:pt x="29522" y="13096"/>
                  </a:cubicBezTo>
                  <a:cubicBezTo>
                    <a:pt x="29109" y="12971"/>
                    <a:pt x="28620" y="12808"/>
                    <a:pt x="28072" y="12587"/>
                  </a:cubicBezTo>
                  <a:lnTo>
                    <a:pt x="28072" y="12587"/>
                  </a:lnTo>
                  <a:cubicBezTo>
                    <a:pt x="28956" y="15237"/>
                    <a:pt x="28216" y="17819"/>
                    <a:pt x="27218" y="18069"/>
                  </a:cubicBezTo>
                  <a:cubicBezTo>
                    <a:pt x="27189" y="18069"/>
                    <a:pt x="27160" y="18079"/>
                    <a:pt x="27132" y="18079"/>
                  </a:cubicBezTo>
                  <a:cubicBezTo>
                    <a:pt x="25739" y="18079"/>
                    <a:pt x="17502" y="13048"/>
                    <a:pt x="14968" y="7768"/>
                  </a:cubicBezTo>
                  <a:cubicBezTo>
                    <a:pt x="12376" y="2363"/>
                    <a:pt x="11233" y="404"/>
                    <a:pt x="10791" y="87"/>
                  </a:cubicBezTo>
                  <a:cubicBezTo>
                    <a:pt x="10705" y="30"/>
                    <a:pt x="10513" y="11"/>
                    <a:pt x="10254" y="11"/>
                  </a:cubicBezTo>
                  <a:lnTo>
                    <a:pt x="10254" y="1"/>
                  </a:lnTo>
                  <a:close/>
                </a:path>
              </a:pathLst>
            </a:custGeom>
            <a:solidFill>
              <a:srgbClr val="CB8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65"/>
            <p:cNvSpPr/>
            <p:nvPr/>
          </p:nvSpPr>
          <p:spPr>
            <a:xfrm>
              <a:off x="1700500" y="1586125"/>
              <a:ext cx="202600" cy="49475"/>
            </a:xfrm>
            <a:custGeom>
              <a:avLst/>
              <a:gdLst/>
              <a:ahLst/>
              <a:cxnLst/>
              <a:rect l="l" t="t" r="r" b="b"/>
              <a:pathLst>
                <a:path w="8104" h="1979" extrusionOk="0">
                  <a:moveTo>
                    <a:pt x="7710" y="1"/>
                  </a:moveTo>
                  <a:cubicBezTo>
                    <a:pt x="7403" y="1"/>
                    <a:pt x="6760" y="221"/>
                    <a:pt x="5281" y="317"/>
                  </a:cubicBezTo>
                  <a:cubicBezTo>
                    <a:pt x="3169" y="452"/>
                    <a:pt x="2046" y="932"/>
                    <a:pt x="1076" y="932"/>
                  </a:cubicBezTo>
                  <a:cubicBezTo>
                    <a:pt x="961" y="932"/>
                    <a:pt x="836" y="922"/>
                    <a:pt x="721" y="903"/>
                  </a:cubicBezTo>
                  <a:cubicBezTo>
                    <a:pt x="452" y="874"/>
                    <a:pt x="212" y="749"/>
                    <a:pt x="30" y="557"/>
                  </a:cubicBezTo>
                  <a:cubicBezTo>
                    <a:pt x="11" y="663"/>
                    <a:pt x="11" y="769"/>
                    <a:pt x="1" y="874"/>
                  </a:cubicBezTo>
                  <a:lnTo>
                    <a:pt x="1" y="922"/>
                  </a:lnTo>
                  <a:cubicBezTo>
                    <a:pt x="1" y="1537"/>
                    <a:pt x="308" y="1978"/>
                    <a:pt x="1374" y="1978"/>
                  </a:cubicBezTo>
                  <a:cubicBezTo>
                    <a:pt x="1441" y="1978"/>
                    <a:pt x="1518" y="1978"/>
                    <a:pt x="1595" y="1969"/>
                  </a:cubicBezTo>
                  <a:cubicBezTo>
                    <a:pt x="2872" y="1911"/>
                    <a:pt x="4369" y="1441"/>
                    <a:pt x="5291" y="1249"/>
                  </a:cubicBezTo>
                  <a:cubicBezTo>
                    <a:pt x="5761" y="1153"/>
                    <a:pt x="6241" y="1095"/>
                    <a:pt x="6721" y="1095"/>
                  </a:cubicBezTo>
                  <a:cubicBezTo>
                    <a:pt x="6761" y="1090"/>
                    <a:pt x="6801" y="1088"/>
                    <a:pt x="6840" y="1088"/>
                  </a:cubicBezTo>
                  <a:cubicBezTo>
                    <a:pt x="6954" y="1088"/>
                    <a:pt x="7066" y="1107"/>
                    <a:pt x="7173" y="1143"/>
                  </a:cubicBezTo>
                  <a:cubicBezTo>
                    <a:pt x="7211" y="1172"/>
                    <a:pt x="7240" y="1210"/>
                    <a:pt x="7240" y="1249"/>
                  </a:cubicBezTo>
                  <a:cubicBezTo>
                    <a:pt x="7240" y="1316"/>
                    <a:pt x="7173" y="1373"/>
                    <a:pt x="7019" y="1402"/>
                  </a:cubicBezTo>
                  <a:cubicBezTo>
                    <a:pt x="7989" y="1354"/>
                    <a:pt x="8104" y="941"/>
                    <a:pt x="7989" y="317"/>
                  </a:cubicBezTo>
                  <a:cubicBezTo>
                    <a:pt x="7950" y="77"/>
                    <a:pt x="7893" y="1"/>
                    <a:pt x="7710" y="1"/>
                  </a:cubicBezTo>
                  <a:close/>
                </a:path>
              </a:pathLst>
            </a:custGeom>
            <a:solidFill>
              <a:srgbClr val="CB8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65"/>
            <p:cNvSpPr/>
            <p:nvPr/>
          </p:nvSpPr>
          <p:spPr>
            <a:xfrm>
              <a:off x="1680600" y="1443550"/>
              <a:ext cx="231400" cy="106600"/>
            </a:xfrm>
            <a:custGeom>
              <a:avLst/>
              <a:gdLst/>
              <a:ahLst/>
              <a:cxnLst/>
              <a:rect l="l" t="t" r="r" b="b"/>
              <a:pathLst>
                <a:path w="9256" h="4264" extrusionOk="0">
                  <a:moveTo>
                    <a:pt x="989" y="1"/>
                  </a:moveTo>
                  <a:cubicBezTo>
                    <a:pt x="567" y="126"/>
                    <a:pt x="279" y="404"/>
                    <a:pt x="87" y="923"/>
                  </a:cubicBezTo>
                  <a:cubicBezTo>
                    <a:pt x="29" y="1057"/>
                    <a:pt x="0" y="1201"/>
                    <a:pt x="0" y="1355"/>
                  </a:cubicBezTo>
                  <a:cubicBezTo>
                    <a:pt x="0" y="2219"/>
                    <a:pt x="1114" y="2593"/>
                    <a:pt x="1834" y="2756"/>
                  </a:cubicBezTo>
                  <a:cubicBezTo>
                    <a:pt x="2900" y="2977"/>
                    <a:pt x="4503" y="3179"/>
                    <a:pt x="5655" y="3476"/>
                  </a:cubicBezTo>
                  <a:cubicBezTo>
                    <a:pt x="6615" y="3716"/>
                    <a:pt x="7921" y="3937"/>
                    <a:pt x="8065" y="4177"/>
                  </a:cubicBezTo>
                  <a:cubicBezTo>
                    <a:pt x="8189" y="4225"/>
                    <a:pt x="8324" y="4254"/>
                    <a:pt x="8449" y="4264"/>
                  </a:cubicBezTo>
                  <a:cubicBezTo>
                    <a:pt x="8593" y="4264"/>
                    <a:pt x="8727" y="4196"/>
                    <a:pt x="8813" y="4091"/>
                  </a:cubicBezTo>
                  <a:cubicBezTo>
                    <a:pt x="9255" y="3611"/>
                    <a:pt x="8813" y="3428"/>
                    <a:pt x="7738" y="2795"/>
                  </a:cubicBezTo>
                  <a:cubicBezTo>
                    <a:pt x="6673" y="2161"/>
                    <a:pt x="3178" y="1604"/>
                    <a:pt x="2189" y="1239"/>
                  </a:cubicBezTo>
                  <a:cubicBezTo>
                    <a:pt x="1575" y="1009"/>
                    <a:pt x="1104" y="510"/>
                    <a:pt x="989" y="1"/>
                  </a:cubicBezTo>
                  <a:close/>
                </a:path>
              </a:pathLst>
            </a:custGeom>
            <a:solidFill>
              <a:srgbClr val="CB8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65"/>
            <p:cNvSpPr/>
            <p:nvPr/>
          </p:nvSpPr>
          <p:spPr>
            <a:xfrm>
              <a:off x="1744925" y="1384750"/>
              <a:ext cx="169950" cy="88350"/>
            </a:xfrm>
            <a:custGeom>
              <a:avLst/>
              <a:gdLst/>
              <a:ahLst/>
              <a:cxnLst/>
              <a:rect l="l" t="t" r="r" b="b"/>
              <a:pathLst>
                <a:path w="6798" h="3534" extrusionOk="0">
                  <a:moveTo>
                    <a:pt x="154" y="1"/>
                  </a:moveTo>
                  <a:lnTo>
                    <a:pt x="154" y="1"/>
                  </a:lnTo>
                  <a:cubicBezTo>
                    <a:pt x="151" y="14"/>
                    <a:pt x="149" y="27"/>
                    <a:pt x="147" y="39"/>
                  </a:cubicBezTo>
                  <a:lnTo>
                    <a:pt x="147" y="39"/>
                  </a:lnTo>
                  <a:cubicBezTo>
                    <a:pt x="153" y="29"/>
                    <a:pt x="158" y="20"/>
                    <a:pt x="163" y="10"/>
                  </a:cubicBezTo>
                  <a:lnTo>
                    <a:pt x="154" y="1"/>
                  </a:lnTo>
                  <a:close/>
                  <a:moveTo>
                    <a:pt x="147" y="39"/>
                  </a:moveTo>
                  <a:lnTo>
                    <a:pt x="147" y="39"/>
                  </a:lnTo>
                  <a:cubicBezTo>
                    <a:pt x="44" y="234"/>
                    <a:pt x="1" y="453"/>
                    <a:pt x="10" y="663"/>
                  </a:cubicBezTo>
                  <a:cubicBezTo>
                    <a:pt x="10" y="798"/>
                    <a:pt x="19" y="922"/>
                    <a:pt x="38" y="1047"/>
                  </a:cubicBezTo>
                  <a:cubicBezTo>
                    <a:pt x="154" y="1594"/>
                    <a:pt x="720" y="1786"/>
                    <a:pt x="1373" y="1892"/>
                  </a:cubicBezTo>
                  <a:cubicBezTo>
                    <a:pt x="2035" y="1988"/>
                    <a:pt x="3005" y="2007"/>
                    <a:pt x="3908" y="2439"/>
                  </a:cubicBezTo>
                  <a:cubicBezTo>
                    <a:pt x="4820" y="2862"/>
                    <a:pt x="5367" y="3121"/>
                    <a:pt x="5472" y="3351"/>
                  </a:cubicBezTo>
                  <a:cubicBezTo>
                    <a:pt x="5952" y="3409"/>
                    <a:pt x="6068" y="3534"/>
                    <a:pt x="6192" y="3534"/>
                  </a:cubicBezTo>
                  <a:cubicBezTo>
                    <a:pt x="6269" y="3524"/>
                    <a:pt x="6346" y="3495"/>
                    <a:pt x="6404" y="3438"/>
                  </a:cubicBezTo>
                  <a:cubicBezTo>
                    <a:pt x="6720" y="3217"/>
                    <a:pt x="6797" y="2843"/>
                    <a:pt x="5904" y="1806"/>
                  </a:cubicBezTo>
                  <a:cubicBezTo>
                    <a:pt x="5012" y="769"/>
                    <a:pt x="3792" y="846"/>
                    <a:pt x="1911" y="730"/>
                  </a:cubicBezTo>
                  <a:cubicBezTo>
                    <a:pt x="706" y="656"/>
                    <a:pt x="91" y="490"/>
                    <a:pt x="147" y="39"/>
                  </a:cubicBezTo>
                  <a:close/>
                </a:path>
              </a:pathLst>
            </a:custGeom>
            <a:solidFill>
              <a:srgbClr val="CB8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65"/>
            <p:cNvSpPr/>
            <p:nvPr/>
          </p:nvSpPr>
          <p:spPr>
            <a:xfrm>
              <a:off x="1928275" y="1392200"/>
              <a:ext cx="27625" cy="18975"/>
            </a:xfrm>
            <a:custGeom>
              <a:avLst/>
              <a:gdLst/>
              <a:ahLst/>
              <a:cxnLst/>
              <a:rect l="l" t="t" r="r" b="b"/>
              <a:pathLst>
                <a:path w="1105" h="759" extrusionOk="0">
                  <a:moveTo>
                    <a:pt x="1" y="0"/>
                  </a:moveTo>
                  <a:cubicBezTo>
                    <a:pt x="347" y="269"/>
                    <a:pt x="740" y="509"/>
                    <a:pt x="1105" y="759"/>
                  </a:cubicBezTo>
                  <a:cubicBezTo>
                    <a:pt x="759" y="471"/>
                    <a:pt x="395" y="221"/>
                    <a:pt x="1" y="0"/>
                  </a:cubicBezTo>
                  <a:close/>
                </a:path>
              </a:pathLst>
            </a:custGeom>
            <a:solidFill>
              <a:srgbClr val="CB8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65"/>
            <p:cNvSpPr/>
            <p:nvPr/>
          </p:nvSpPr>
          <p:spPr>
            <a:xfrm>
              <a:off x="1986600" y="1301475"/>
              <a:ext cx="54025" cy="162500"/>
            </a:xfrm>
            <a:custGeom>
              <a:avLst/>
              <a:gdLst/>
              <a:ahLst/>
              <a:cxnLst/>
              <a:rect l="l" t="t" r="r" b="b"/>
              <a:pathLst>
                <a:path w="2161" h="6500" extrusionOk="0">
                  <a:moveTo>
                    <a:pt x="990" y="0"/>
                  </a:moveTo>
                  <a:cubicBezTo>
                    <a:pt x="462" y="0"/>
                    <a:pt x="183" y="567"/>
                    <a:pt x="135" y="1210"/>
                  </a:cubicBezTo>
                  <a:cubicBezTo>
                    <a:pt x="135" y="1316"/>
                    <a:pt x="126" y="1421"/>
                    <a:pt x="126" y="1537"/>
                  </a:cubicBezTo>
                  <a:cubicBezTo>
                    <a:pt x="126" y="2209"/>
                    <a:pt x="260" y="2871"/>
                    <a:pt x="519" y="3485"/>
                  </a:cubicBezTo>
                  <a:cubicBezTo>
                    <a:pt x="663" y="3831"/>
                    <a:pt x="730" y="4196"/>
                    <a:pt x="730" y="4570"/>
                  </a:cubicBezTo>
                  <a:cubicBezTo>
                    <a:pt x="740" y="4868"/>
                    <a:pt x="682" y="5165"/>
                    <a:pt x="558" y="5434"/>
                  </a:cubicBezTo>
                  <a:cubicBezTo>
                    <a:pt x="503" y="5553"/>
                    <a:pt x="388" y="5637"/>
                    <a:pt x="261" y="5637"/>
                  </a:cubicBezTo>
                  <a:cubicBezTo>
                    <a:pt x="254" y="5637"/>
                    <a:pt x="248" y="5636"/>
                    <a:pt x="241" y="5636"/>
                  </a:cubicBezTo>
                  <a:cubicBezTo>
                    <a:pt x="154" y="5636"/>
                    <a:pt x="78" y="5617"/>
                    <a:pt x="1" y="5588"/>
                  </a:cubicBezTo>
                  <a:lnTo>
                    <a:pt x="1" y="5588"/>
                  </a:lnTo>
                  <a:cubicBezTo>
                    <a:pt x="433" y="6116"/>
                    <a:pt x="999" y="6500"/>
                    <a:pt x="1412" y="6500"/>
                  </a:cubicBezTo>
                  <a:cubicBezTo>
                    <a:pt x="1681" y="6500"/>
                    <a:pt x="1883" y="6346"/>
                    <a:pt x="1950" y="6001"/>
                  </a:cubicBezTo>
                  <a:cubicBezTo>
                    <a:pt x="2161" y="4973"/>
                    <a:pt x="1662" y="3869"/>
                    <a:pt x="1479" y="1873"/>
                  </a:cubicBezTo>
                  <a:cubicBezTo>
                    <a:pt x="1402" y="1008"/>
                    <a:pt x="1335" y="452"/>
                    <a:pt x="1364" y="68"/>
                  </a:cubicBezTo>
                  <a:cubicBezTo>
                    <a:pt x="1268" y="39"/>
                    <a:pt x="1172" y="20"/>
                    <a:pt x="1066" y="10"/>
                  </a:cubicBezTo>
                  <a:lnTo>
                    <a:pt x="990" y="10"/>
                  </a:lnTo>
                  <a:lnTo>
                    <a:pt x="990" y="0"/>
                  </a:lnTo>
                  <a:close/>
                </a:path>
              </a:pathLst>
            </a:custGeom>
            <a:solidFill>
              <a:srgbClr val="CB8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65"/>
            <p:cNvSpPr/>
            <p:nvPr/>
          </p:nvSpPr>
          <p:spPr>
            <a:xfrm>
              <a:off x="1496500" y="1334075"/>
              <a:ext cx="106350" cy="90075"/>
            </a:xfrm>
            <a:custGeom>
              <a:avLst/>
              <a:gdLst/>
              <a:ahLst/>
              <a:cxnLst/>
              <a:rect l="l" t="t" r="r" b="b"/>
              <a:pathLst>
                <a:path w="4254" h="3603" extrusionOk="0">
                  <a:moveTo>
                    <a:pt x="2594" y="0"/>
                  </a:moveTo>
                  <a:cubicBezTo>
                    <a:pt x="2571" y="0"/>
                    <a:pt x="2548" y="1"/>
                    <a:pt x="2525" y="2"/>
                  </a:cubicBezTo>
                  <a:cubicBezTo>
                    <a:pt x="2439" y="2"/>
                    <a:pt x="2353" y="2"/>
                    <a:pt x="2276" y="12"/>
                  </a:cubicBezTo>
                  <a:cubicBezTo>
                    <a:pt x="2045" y="40"/>
                    <a:pt x="1825" y="98"/>
                    <a:pt x="1613" y="175"/>
                  </a:cubicBezTo>
                  <a:cubicBezTo>
                    <a:pt x="2506" y="818"/>
                    <a:pt x="2449" y="1788"/>
                    <a:pt x="1354" y="2412"/>
                  </a:cubicBezTo>
                  <a:cubicBezTo>
                    <a:pt x="1036" y="2594"/>
                    <a:pt x="669" y="2692"/>
                    <a:pt x="297" y="2692"/>
                  </a:cubicBezTo>
                  <a:cubicBezTo>
                    <a:pt x="198" y="2692"/>
                    <a:pt x="99" y="2685"/>
                    <a:pt x="1" y="2671"/>
                  </a:cubicBezTo>
                  <a:lnTo>
                    <a:pt x="1" y="2671"/>
                  </a:lnTo>
                  <a:cubicBezTo>
                    <a:pt x="20" y="2729"/>
                    <a:pt x="39" y="2786"/>
                    <a:pt x="58" y="2844"/>
                  </a:cubicBezTo>
                  <a:cubicBezTo>
                    <a:pt x="193" y="3247"/>
                    <a:pt x="413" y="3487"/>
                    <a:pt x="682" y="3602"/>
                  </a:cubicBezTo>
                  <a:cubicBezTo>
                    <a:pt x="836" y="3516"/>
                    <a:pt x="1018" y="3468"/>
                    <a:pt x="1201" y="3468"/>
                  </a:cubicBezTo>
                  <a:cubicBezTo>
                    <a:pt x="1412" y="3487"/>
                    <a:pt x="1633" y="3525"/>
                    <a:pt x="1834" y="3593"/>
                  </a:cubicBezTo>
                  <a:cubicBezTo>
                    <a:pt x="2593" y="3324"/>
                    <a:pt x="3274" y="2892"/>
                    <a:pt x="3831" y="2316"/>
                  </a:cubicBezTo>
                  <a:cubicBezTo>
                    <a:pt x="4119" y="1999"/>
                    <a:pt x="4254" y="1740"/>
                    <a:pt x="4254" y="1500"/>
                  </a:cubicBezTo>
                  <a:cubicBezTo>
                    <a:pt x="4254" y="1154"/>
                    <a:pt x="4014" y="837"/>
                    <a:pt x="3572" y="405"/>
                  </a:cubicBezTo>
                  <a:cubicBezTo>
                    <a:pt x="3310" y="143"/>
                    <a:pt x="2955" y="0"/>
                    <a:pt x="2594" y="0"/>
                  </a:cubicBezTo>
                  <a:close/>
                </a:path>
              </a:pathLst>
            </a:custGeom>
            <a:solidFill>
              <a:srgbClr val="CB8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65"/>
            <p:cNvSpPr/>
            <p:nvPr/>
          </p:nvSpPr>
          <p:spPr>
            <a:xfrm>
              <a:off x="1513550" y="1420750"/>
              <a:ext cx="28825" cy="6025"/>
            </a:xfrm>
            <a:custGeom>
              <a:avLst/>
              <a:gdLst/>
              <a:ahLst/>
              <a:cxnLst/>
              <a:rect l="l" t="t" r="r" b="b"/>
              <a:pathLst>
                <a:path w="1153" h="241" extrusionOk="0">
                  <a:moveTo>
                    <a:pt x="519" y="1"/>
                  </a:moveTo>
                  <a:cubicBezTo>
                    <a:pt x="336" y="1"/>
                    <a:pt x="154" y="49"/>
                    <a:pt x="0" y="135"/>
                  </a:cubicBezTo>
                  <a:cubicBezTo>
                    <a:pt x="163" y="202"/>
                    <a:pt x="327" y="241"/>
                    <a:pt x="499" y="241"/>
                  </a:cubicBezTo>
                  <a:cubicBezTo>
                    <a:pt x="720" y="231"/>
                    <a:pt x="941" y="193"/>
                    <a:pt x="1152" y="126"/>
                  </a:cubicBezTo>
                  <a:cubicBezTo>
                    <a:pt x="951" y="58"/>
                    <a:pt x="730" y="20"/>
                    <a:pt x="519" y="10"/>
                  </a:cubicBezTo>
                  <a:lnTo>
                    <a:pt x="519" y="1"/>
                  </a:lnTo>
                  <a:close/>
                </a:path>
              </a:pathLst>
            </a:custGeom>
            <a:solidFill>
              <a:srgbClr val="CB8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65"/>
            <p:cNvSpPr/>
            <p:nvPr/>
          </p:nvSpPr>
          <p:spPr>
            <a:xfrm>
              <a:off x="1504425" y="1436125"/>
              <a:ext cx="89300" cy="66525"/>
            </a:xfrm>
            <a:custGeom>
              <a:avLst/>
              <a:gdLst/>
              <a:ahLst/>
              <a:cxnLst/>
              <a:rect l="l" t="t" r="r" b="b"/>
              <a:pathLst>
                <a:path w="3572" h="2661" extrusionOk="0">
                  <a:moveTo>
                    <a:pt x="2641" y="0"/>
                  </a:moveTo>
                  <a:lnTo>
                    <a:pt x="2641" y="0"/>
                  </a:lnTo>
                  <a:cubicBezTo>
                    <a:pt x="2842" y="884"/>
                    <a:pt x="2295" y="1488"/>
                    <a:pt x="1440" y="1488"/>
                  </a:cubicBezTo>
                  <a:lnTo>
                    <a:pt x="1344" y="1488"/>
                  </a:lnTo>
                  <a:cubicBezTo>
                    <a:pt x="730" y="1450"/>
                    <a:pt x="269" y="960"/>
                    <a:pt x="0" y="557"/>
                  </a:cubicBezTo>
                  <a:lnTo>
                    <a:pt x="0" y="663"/>
                  </a:lnTo>
                  <a:cubicBezTo>
                    <a:pt x="0" y="1287"/>
                    <a:pt x="173" y="1748"/>
                    <a:pt x="759" y="2122"/>
                  </a:cubicBezTo>
                  <a:cubicBezTo>
                    <a:pt x="1220" y="2420"/>
                    <a:pt x="1757" y="2660"/>
                    <a:pt x="2247" y="2660"/>
                  </a:cubicBezTo>
                  <a:cubicBezTo>
                    <a:pt x="2259" y="2660"/>
                    <a:pt x="2271" y="2660"/>
                    <a:pt x="2284" y="2660"/>
                  </a:cubicBezTo>
                  <a:cubicBezTo>
                    <a:pt x="2540" y="2660"/>
                    <a:pt x="2794" y="2564"/>
                    <a:pt x="2996" y="2381"/>
                  </a:cubicBezTo>
                  <a:cubicBezTo>
                    <a:pt x="3361" y="2036"/>
                    <a:pt x="3572" y="1728"/>
                    <a:pt x="3572" y="1364"/>
                  </a:cubicBezTo>
                  <a:cubicBezTo>
                    <a:pt x="3562" y="1104"/>
                    <a:pt x="3476" y="855"/>
                    <a:pt x="3341" y="634"/>
                  </a:cubicBezTo>
                  <a:cubicBezTo>
                    <a:pt x="3169" y="365"/>
                    <a:pt x="2929" y="144"/>
                    <a:pt x="2641" y="0"/>
                  </a:cubicBezTo>
                  <a:close/>
                </a:path>
              </a:pathLst>
            </a:custGeom>
            <a:solidFill>
              <a:srgbClr val="CB8E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65"/>
            <p:cNvSpPr/>
            <p:nvPr/>
          </p:nvSpPr>
          <p:spPr>
            <a:xfrm>
              <a:off x="275800" y="3123325"/>
              <a:ext cx="1299700" cy="995700"/>
            </a:xfrm>
            <a:custGeom>
              <a:avLst/>
              <a:gdLst/>
              <a:ahLst/>
              <a:cxnLst/>
              <a:rect l="l" t="t" r="r" b="b"/>
              <a:pathLst>
                <a:path w="51988" h="39828" extrusionOk="0">
                  <a:moveTo>
                    <a:pt x="44432" y="1"/>
                  </a:moveTo>
                  <a:cubicBezTo>
                    <a:pt x="34134" y="1"/>
                    <a:pt x="26792" y="2396"/>
                    <a:pt x="20065" y="8798"/>
                  </a:cubicBezTo>
                  <a:cubicBezTo>
                    <a:pt x="12500" y="15998"/>
                    <a:pt x="999" y="21634"/>
                    <a:pt x="163" y="27721"/>
                  </a:cubicBezTo>
                  <a:cubicBezTo>
                    <a:pt x="29" y="28633"/>
                    <a:pt x="0" y="29564"/>
                    <a:pt x="77" y="30485"/>
                  </a:cubicBezTo>
                  <a:cubicBezTo>
                    <a:pt x="461" y="34825"/>
                    <a:pt x="3466" y="37350"/>
                    <a:pt x="7431" y="39040"/>
                  </a:cubicBezTo>
                  <a:cubicBezTo>
                    <a:pt x="8700" y="39585"/>
                    <a:pt x="10055" y="39827"/>
                    <a:pt x="11471" y="39827"/>
                  </a:cubicBezTo>
                  <a:cubicBezTo>
                    <a:pt x="15336" y="39827"/>
                    <a:pt x="19652" y="38024"/>
                    <a:pt x="23896" y="35670"/>
                  </a:cubicBezTo>
                  <a:cubicBezTo>
                    <a:pt x="25288" y="34902"/>
                    <a:pt x="26699" y="34057"/>
                    <a:pt x="28091" y="33174"/>
                  </a:cubicBezTo>
                  <a:cubicBezTo>
                    <a:pt x="32565" y="30361"/>
                    <a:pt x="36934" y="27144"/>
                    <a:pt x="39958" y="24620"/>
                  </a:cubicBezTo>
                  <a:cubicBezTo>
                    <a:pt x="43932" y="21298"/>
                    <a:pt x="49299" y="18322"/>
                    <a:pt x="50643" y="11793"/>
                  </a:cubicBezTo>
                  <a:cubicBezTo>
                    <a:pt x="51987" y="5265"/>
                    <a:pt x="51920" y="292"/>
                    <a:pt x="48425" y="109"/>
                  </a:cubicBezTo>
                  <a:cubicBezTo>
                    <a:pt x="47045" y="38"/>
                    <a:pt x="45716" y="1"/>
                    <a:pt x="44432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65"/>
            <p:cNvSpPr/>
            <p:nvPr/>
          </p:nvSpPr>
          <p:spPr>
            <a:xfrm>
              <a:off x="292600" y="3854975"/>
              <a:ext cx="718625" cy="264050"/>
            </a:xfrm>
            <a:custGeom>
              <a:avLst/>
              <a:gdLst/>
              <a:ahLst/>
              <a:cxnLst/>
              <a:rect l="l" t="t" r="r" b="b"/>
              <a:pathLst>
                <a:path w="28745" h="10562" extrusionOk="0">
                  <a:moveTo>
                    <a:pt x="27986" y="0"/>
                  </a:moveTo>
                  <a:lnTo>
                    <a:pt x="27976" y="10"/>
                  </a:lnTo>
                  <a:cubicBezTo>
                    <a:pt x="27938" y="202"/>
                    <a:pt x="27890" y="403"/>
                    <a:pt x="27813" y="595"/>
                  </a:cubicBezTo>
                  <a:lnTo>
                    <a:pt x="27813" y="605"/>
                  </a:lnTo>
                  <a:cubicBezTo>
                    <a:pt x="27592" y="1191"/>
                    <a:pt x="26738" y="2036"/>
                    <a:pt x="26200" y="2381"/>
                  </a:cubicBezTo>
                  <a:cubicBezTo>
                    <a:pt x="26143" y="2420"/>
                    <a:pt x="26085" y="2458"/>
                    <a:pt x="26027" y="2487"/>
                  </a:cubicBezTo>
                  <a:cubicBezTo>
                    <a:pt x="25797" y="2612"/>
                    <a:pt x="25538" y="2679"/>
                    <a:pt x="25269" y="2679"/>
                  </a:cubicBezTo>
                  <a:cubicBezTo>
                    <a:pt x="24866" y="2679"/>
                    <a:pt x="24309" y="2544"/>
                    <a:pt x="23387" y="2170"/>
                  </a:cubicBezTo>
                  <a:cubicBezTo>
                    <a:pt x="23234" y="2112"/>
                    <a:pt x="23090" y="2036"/>
                    <a:pt x="22955" y="1959"/>
                  </a:cubicBezTo>
                  <a:cubicBezTo>
                    <a:pt x="20133" y="5520"/>
                    <a:pt x="16820" y="8439"/>
                    <a:pt x="13518" y="9101"/>
                  </a:cubicBezTo>
                  <a:cubicBezTo>
                    <a:pt x="12519" y="9313"/>
                    <a:pt x="11502" y="9418"/>
                    <a:pt x="10474" y="9418"/>
                  </a:cubicBezTo>
                  <a:cubicBezTo>
                    <a:pt x="5434" y="9418"/>
                    <a:pt x="2314" y="6548"/>
                    <a:pt x="0" y="3764"/>
                  </a:cubicBezTo>
                  <a:lnTo>
                    <a:pt x="0" y="3764"/>
                  </a:lnTo>
                  <a:cubicBezTo>
                    <a:pt x="106" y="4042"/>
                    <a:pt x="231" y="4320"/>
                    <a:pt x="375" y="4589"/>
                  </a:cubicBezTo>
                  <a:lnTo>
                    <a:pt x="384" y="4599"/>
                  </a:lnTo>
                  <a:cubicBezTo>
                    <a:pt x="1402" y="6519"/>
                    <a:pt x="3130" y="7949"/>
                    <a:pt x="5242" y="9053"/>
                  </a:cubicBezTo>
                  <a:cubicBezTo>
                    <a:pt x="5722" y="9313"/>
                    <a:pt x="6231" y="9553"/>
                    <a:pt x="6759" y="9774"/>
                  </a:cubicBezTo>
                  <a:cubicBezTo>
                    <a:pt x="7993" y="10293"/>
                    <a:pt x="9317" y="10562"/>
                    <a:pt x="10653" y="10562"/>
                  </a:cubicBezTo>
                  <a:cubicBezTo>
                    <a:pt x="10699" y="10562"/>
                    <a:pt x="10745" y="10561"/>
                    <a:pt x="10791" y="10561"/>
                  </a:cubicBezTo>
                  <a:lnTo>
                    <a:pt x="10974" y="10561"/>
                  </a:lnTo>
                  <a:cubicBezTo>
                    <a:pt x="14795" y="10503"/>
                    <a:pt x="19048" y="8717"/>
                    <a:pt x="23224" y="6394"/>
                  </a:cubicBezTo>
                  <a:cubicBezTo>
                    <a:pt x="24530" y="5674"/>
                    <a:pt x="25864" y="4887"/>
                    <a:pt x="27179" y="4061"/>
                  </a:cubicBezTo>
                  <a:lnTo>
                    <a:pt x="27419" y="3908"/>
                  </a:lnTo>
                  <a:cubicBezTo>
                    <a:pt x="28091" y="3284"/>
                    <a:pt x="28552" y="2756"/>
                    <a:pt x="28744" y="2381"/>
                  </a:cubicBezTo>
                  <a:cubicBezTo>
                    <a:pt x="28456" y="1584"/>
                    <a:pt x="28207" y="797"/>
                    <a:pt x="27986" y="0"/>
                  </a:cubicBezTo>
                  <a:close/>
                </a:path>
              </a:pathLst>
            </a:custGeom>
            <a:solidFill>
              <a:srgbClr val="884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65"/>
            <p:cNvSpPr/>
            <p:nvPr/>
          </p:nvSpPr>
          <p:spPr>
            <a:xfrm>
              <a:off x="1784325" y="3200475"/>
              <a:ext cx="1292925" cy="1076450"/>
            </a:xfrm>
            <a:custGeom>
              <a:avLst/>
              <a:gdLst/>
              <a:ahLst/>
              <a:cxnLst/>
              <a:rect l="l" t="t" r="r" b="b"/>
              <a:pathLst>
                <a:path w="51717" h="43058" extrusionOk="0">
                  <a:moveTo>
                    <a:pt x="11410" y="0"/>
                  </a:moveTo>
                  <a:cubicBezTo>
                    <a:pt x="1" y="0"/>
                    <a:pt x="5068" y="18169"/>
                    <a:pt x="17779" y="29934"/>
                  </a:cubicBezTo>
                  <a:cubicBezTo>
                    <a:pt x="19353" y="31403"/>
                    <a:pt x="21033" y="32737"/>
                    <a:pt x="22809" y="33947"/>
                  </a:cubicBezTo>
                  <a:cubicBezTo>
                    <a:pt x="22809" y="33947"/>
                    <a:pt x="28570" y="43058"/>
                    <a:pt x="39639" y="43058"/>
                  </a:cubicBezTo>
                  <a:cubicBezTo>
                    <a:pt x="42356" y="43058"/>
                    <a:pt x="44497" y="42751"/>
                    <a:pt x="46148" y="42175"/>
                  </a:cubicBezTo>
                  <a:cubicBezTo>
                    <a:pt x="51198" y="40437"/>
                    <a:pt x="51717" y="36232"/>
                    <a:pt x="50689" y="30884"/>
                  </a:cubicBezTo>
                  <a:cubicBezTo>
                    <a:pt x="49345" y="23799"/>
                    <a:pt x="28157" y="2102"/>
                    <a:pt x="13065" y="115"/>
                  </a:cubicBezTo>
                  <a:cubicBezTo>
                    <a:pt x="12479" y="38"/>
                    <a:pt x="11927" y="0"/>
                    <a:pt x="11410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65"/>
            <p:cNvSpPr/>
            <p:nvPr/>
          </p:nvSpPr>
          <p:spPr>
            <a:xfrm>
              <a:off x="2348300" y="3912100"/>
              <a:ext cx="589500" cy="364825"/>
            </a:xfrm>
            <a:custGeom>
              <a:avLst/>
              <a:gdLst/>
              <a:ahLst/>
              <a:cxnLst/>
              <a:rect l="l" t="t" r="r" b="b"/>
              <a:pathLst>
                <a:path w="23580" h="14593" extrusionOk="0">
                  <a:moveTo>
                    <a:pt x="1374" y="0"/>
                  </a:moveTo>
                  <a:cubicBezTo>
                    <a:pt x="913" y="1632"/>
                    <a:pt x="452" y="3399"/>
                    <a:pt x="1" y="5319"/>
                  </a:cubicBezTo>
                  <a:lnTo>
                    <a:pt x="222" y="5463"/>
                  </a:lnTo>
                  <a:lnTo>
                    <a:pt x="241" y="5482"/>
                  </a:lnTo>
                  <a:cubicBezTo>
                    <a:pt x="241" y="5482"/>
                    <a:pt x="6001" y="14593"/>
                    <a:pt x="17071" y="14593"/>
                  </a:cubicBezTo>
                  <a:cubicBezTo>
                    <a:pt x="19298" y="14593"/>
                    <a:pt x="21132" y="14391"/>
                    <a:pt x="22620" y="13998"/>
                  </a:cubicBezTo>
                  <a:cubicBezTo>
                    <a:pt x="22956" y="13911"/>
                    <a:pt x="23282" y="13815"/>
                    <a:pt x="23580" y="13710"/>
                  </a:cubicBezTo>
                  <a:lnTo>
                    <a:pt x="23330" y="13681"/>
                  </a:lnTo>
                  <a:cubicBezTo>
                    <a:pt x="22610" y="13902"/>
                    <a:pt x="21861" y="14017"/>
                    <a:pt x="21112" y="14026"/>
                  </a:cubicBezTo>
                  <a:cubicBezTo>
                    <a:pt x="19835" y="14026"/>
                    <a:pt x="18597" y="13671"/>
                    <a:pt x="17311" y="12990"/>
                  </a:cubicBezTo>
                  <a:cubicBezTo>
                    <a:pt x="13950" y="12414"/>
                    <a:pt x="10264" y="11214"/>
                    <a:pt x="7537" y="8276"/>
                  </a:cubicBezTo>
                  <a:cubicBezTo>
                    <a:pt x="5320" y="5904"/>
                    <a:pt x="3793" y="3111"/>
                    <a:pt x="2747" y="624"/>
                  </a:cubicBezTo>
                  <a:cubicBezTo>
                    <a:pt x="2247" y="509"/>
                    <a:pt x="1777" y="298"/>
                    <a:pt x="1374" y="0"/>
                  </a:cubicBezTo>
                  <a:close/>
                </a:path>
              </a:pathLst>
            </a:custGeom>
            <a:solidFill>
              <a:srgbClr val="8848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65"/>
            <p:cNvSpPr/>
            <p:nvPr/>
          </p:nvSpPr>
          <p:spPr>
            <a:xfrm>
              <a:off x="926700" y="3110450"/>
              <a:ext cx="1602850" cy="1877175"/>
            </a:xfrm>
            <a:custGeom>
              <a:avLst/>
              <a:gdLst/>
              <a:ahLst/>
              <a:cxnLst/>
              <a:rect l="l" t="t" r="r" b="b"/>
              <a:pathLst>
                <a:path w="64114" h="75087" extrusionOk="0">
                  <a:moveTo>
                    <a:pt x="32881" y="0"/>
                  </a:moveTo>
                  <a:cubicBezTo>
                    <a:pt x="26506" y="0"/>
                    <a:pt x="22655" y="59"/>
                    <a:pt x="18376" y="1844"/>
                  </a:cubicBezTo>
                  <a:cubicBezTo>
                    <a:pt x="15861" y="2900"/>
                    <a:pt x="13192" y="4541"/>
                    <a:pt x="9784" y="7124"/>
                  </a:cubicBezTo>
                  <a:cubicBezTo>
                    <a:pt x="155" y="14411"/>
                    <a:pt x="1" y="24309"/>
                    <a:pt x="4206" y="34322"/>
                  </a:cubicBezTo>
                  <a:cubicBezTo>
                    <a:pt x="8411" y="44326"/>
                    <a:pt x="4206" y="64237"/>
                    <a:pt x="3534" y="68596"/>
                  </a:cubicBezTo>
                  <a:cubicBezTo>
                    <a:pt x="2862" y="72964"/>
                    <a:pt x="3198" y="73195"/>
                    <a:pt x="8785" y="74212"/>
                  </a:cubicBezTo>
                  <a:cubicBezTo>
                    <a:pt x="11045" y="74617"/>
                    <a:pt x="19572" y="75087"/>
                    <a:pt x="28854" y="75087"/>
                  </a:cubicBezTo>
                  <a:cubicBezTo>
                    <a:pt x="29038" y="75087"/>
                    <a:pt x="29223" y="75086"/>
                    <a:pt x="29407" y="75086"/>
                  </a:cubicBezTo>
                  <a:cubicBezTo>
                    <a:pt x="43021" y="75076"/>
                    <a:pt x="58007" y="74078"/>
                    <a:pt x="57114" y="70487"/>
                  </a:cubicBezTo>
                  <a:lnTo>
                    <a:pt x="57114" y="70487"/>
                  </a:lnTo>
                  <a:lnTo>
                    <a:pt x="57105" y="70497"/>
                  </a:lnTo>
                  <a:cubicBezTo>
                    <a:pt x="55588" y="64401"/>
                    <a:pt x="53389" y="53427"/>
                    <a:pt x="56490" y="39055"/>
                  </a:cubicBezTo>
                  <a:cubicBezTo>
                    <a:pt x="59591" y="24683"/>
                    <a:pt x="64113" y="18203"/>
                    <a:pt x="59591" y="12529"/>
                  </a:cubicBezTo>
                  <a:cubicBezTo>
                    <a:pt x="55060" y="6855"/>
                    <a:pt x="42262" y="0"/>
                    <a:pt x="34265" y="0"/>
                  </a:cubicBezTo>
                  <a:cubicBezTo>
                    <a:pt x="33791" y="0"/>
                    <a:pt x="33330" y="0"/>
                    <a:pt x="32881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65"/>
            <p:cNvSpPr/>
            <p:nvPr/>
          </p:nvSpPr>
          <p:spPr>
            <a:xfrm>
              <a:off x="212200" y="3159225"/>
              <a:ext cx="891675" cy="931300"/>
            </a:xfrm>
            <a:custGeom>
              <a:avLst/>
              <a:gdLst/>
              <a:ahLst/>
              <a:cxnLst/>
              <a:rect l="l" t="t" r="r" b="b"/>
              <a:pathLst>
                <a:path w="35667" h="37252" extrusionOk="0">
                  <a:moveTo>
                    <a:pt x="23002" y="1"/>
                  </a:moveTo>
                  <a:cubicBezTo>
                    <a:pt x="21501" y="1"/>
                    <a:pt x="20211" y="560"/>
                    <a:pt x="18875" y="1650"/>
                  </a:cubicBezTo>
                  <a:cubicBezTo>
                    <a:pt x="16215" y="3810"/>
                    <a:pt x="6749" y="13343"/>
                    <a:pt x="3370" y="18633"/>
                  </a:cubicBezTo>
                  <a:cubicBezTo>
                    <a:pt x="0" y="23913"/>
                    <a:pt x="787" y="28569"/>
                    <a:pt x="2573" y="30816"/>
                  </a:cubicBezTo>
                  <a:cubicBezTo>
                    <a:pt x="4959" y="33817"/>
                    <a:pt x="8171" y="37252"/>
                    <a:pt x="13693" y="37252"/>
                  </a:cubicBezTo>
                  <a:cubicBezTo>
                    <a:pt x="14637" y="37252"/>
                    <a:pt x="15648" y="37152"/>
                    <a:pt x="16734" y="36931"/>
                  </a:cubicBezTo>
                  <a:cubicBezTo>
                    <a:pt x="24174" y="35434"/>
                    <a:pt x="31605" y="22531"/>
                    <a:pt x="33640" y="16482"/>
                  </a:cubicBezTo>
                  <a:cubicBezTo>
                    <a:pt x="35666" y="10434"/>
                    <a:pt x="32565" y="3887"/>
                    <a:pt x="28283" y="1650"/>
                  </a:cubicBezTo>
                  <a:cubicBezTo>
                    <a:pt x="26156" y="541"/>
                    <a:pt x="24477" y="1"/>
                    <a:pt x="23002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65"/>
            <p:cNvSpPr/>
            <p:nvPr/>
          </p:nvSpPr>
          <p:spPr>
            <a:xfrm>
              <a:off x="2345425" y="3302275"/>
              <a:ext cx="866950" cy="960350"/>
            </a:xfrm>
            <a:custGeom>
              <a:avLst/>
              <a:gdLst/>
              <a:ahLst/>
              <a:cxnLst/>
              <a:rect l="l" t="t" r="r" b="b"/>
              <a:pathLst>
                <a:path w="34678" h="38414" extrusionOk="0">
                  <a:moveTo>
                    <a:pt x="12466" y="0"/>
                  </a:moveTo>
                  <a:cubicBezTo>
                    <a:pt x="9701" y="0"/>
                    <a:pt x="7333" y="2264"/>
                    <a:pt x="4590" y="4866"/>
                  </a:cubicBezTo>
                  <a:cubicBezTo>
                    <a:pt x="865" y="8389"/>
                    <a:pt x="1" y="11029"/>
                    <a:pt x="1652" y="14562"/>
                  </a:cubicBezTo>
                  <a:cubicBezTo>
                    <a:pt x="3303" y="18095"/>
                    <a:pt x="5991" y="27196"/>
                    <a:pt x="11540" y="32669"/>
                  </a:cubicBezTo>
                  <a:cubicBezTo>
                    <a:pt x="15298" y="36368"/>
                    <a:pt x="18139" y="38413"/>
                    <a:pt x="21228" y="38413"/>
                  </a:cubicBezTo>
                  <a:cubicBezTo>
                    <a:pt x="22709" y="38413"/>
                    <a:pt x="24247" y="37943"/>
                    <a:pt x="25970" y="36960"/>
                  </a:cubicBezTo>
                  <a:cubicBezTo>
                    <a:pt x="32662" y="33130"/>
                    <a:pt x="34678" y="28358"/>
                    <a:pt x="32479" y="22175"/>
                  </a:cubicBezTo>
                  <a:cubicBezTo>
                    <a:pt x="30281" y="16002"/>
                    <a:pt x="19902" y="3493"/>
                    <a:pt x="15621" y="958"/>
                  </a:cubicBezTo>
                  <a:cubicBezTo>
                    <a:pt x="14495" y="290"/>
                    <a:pt x="13455" y="0"/>
                    <a:pt x="12466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65"/>
            <p:cNvSpPr/>
            <p:nvPr/>
          </p:nvSpPr>
          <p:spPr>
            <a:xfrm>
              <a:off x="677325" y="3167600"/>
              <a:ext cx="393900" cy="462100"/>
            </a:xfrm>
            <a:custGeom>
              <a:avLst/>
              <a:gdLst/>
              <a:ahLst/>
              <a:cxnLst/>
              <a:rect l="l" t="t" r="r" b="b"/>
              <a:pathLst>
                <a:path w="15756" h="18484" extrusionOk="0">
                  <a:moveTo>
                    <a:pt x="5508" y="0"/>
                  </a:moveTo>
                  <a:cubicBezTo>
                    <a:pt x="4900" y="0"/>
                    <a:pt x="4313" y="121"/>
                    <a:pt x="3764" y="374"/>
                  </a:cubicBezTo>
                  <a:cubicBezTo>
                    <a:pt x="663" y="1814"/>
                    <a:pt x="1" y="6950"/>
                    <a:pt x="2267" y="11846"/>
                  </a:cubicBezTo>
                  <a:cubicBezTo>
                    <a:pt x="4130" y="15873"/>
                    <a:pt x="7402" y="18484"/>
                    <a:pt x="10230" y="18484"/>
                  </a:cubicBezTo>
                  <a:cubicBezTo>
                    <a:pt x="10841" y="18484"/>
                    <a:pt x="11431" y="18362"/>
                    <a:pt x="11982" y="18106"/>
                  </a:cubicBezTo>
                  <a:cubicBezTo>
                    <a:pt x="15083" y="16666"/>
                    <a:pt x="15755" y="11539"/>
                    <a:pt x="13490" y="6643"/>
                  </a:cubicBezTo>
                  <a:cubicBezTo>
                    <a:pt x="11617" y="2613"/>
                    <a:pt x="8339" y="0"/>
                    <a:pt x="5508" y="0"/>
                  </a:cubicBezTo>
                  <a:close/>
                </a:path>
              </a:pathLst>
            </a:custGeom>
            <a:solidFill>
              <a:srgbClr val="2B10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65"/>
            <p:cNvSpPr/>
            <p:nvPr/>
          </p:nvSpPr>
          <p:spPr>
            <a:xfrm>
              <a:off x="2356700" y="3322225"/>
              <a:ext cx="468775" cy="407400"/>
            </a:xfrm>
            <a:custGeom>
              <a:avLst/>
              <a:gdLst/>
              <a:ahLst/>
              <a:cxnLst/>
              <a:rect l="l" t="t" r="r" b="b"/>
              <a:pathLst>
                <a:path w="18751" h="16296" extrusionOk="0">
                  <a:moveTo>
                    <a:pt x="12892" y="0"/>
                  </a:moveTo>
                  <a:cubicBezTo>
                    <a:pt x="10456" y="0"/>
                    <a:pt x="7506" y="1316"/>
                    <a:pt x="5041" y="3732"/>
                  </a:cubicBezTo>
                  <a:cubicBezTo>
                    <a:pt x="1191" y="7514"/>
                    <a:pt x="1" y="12555"/>
                    <a:pt x="2401" y="14993"/>
                  </a:cubicBezTo>
                  <a:cubicBezTo>
                    <a:pt x="3268" y="15874"/>
                    <a:pt x="4483" y="16295"/>
                    <a:pt x="5862" y="16295"/>
                  </a:cubicBezTo>
                  <a:cubicBezTo>
                    <a:pt x="8300" y="16295"/>
                    <a:pt x="11252" y="14980"/>
                    <a:pt x="13710" y="12564"/>
                  </a:cubicBezTo>
                  <a:cubicBezTo>
                    <a:pt x="17560" y="8791"/>
                    <a:pt x="18751" y="3741"/>
                    <a:pt x="16351" y="1303"/>
                  </a:cubicBezTo>
                  <a:cubicBezTo>
                    <a:pt x="15483" y="422"/>
                    <a:pt x="14270" y="0"/>
                    <a:pt x="12892" y="0"/>
                  </a:cubicBezTo>
                  <a:close/>
                </a:path>
              </a:pathLst>
            </a:custGeom>
            <a:solidFill>
              <a:srgbClr val="2B10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65"/>
            <p:cNvSpPr/>
            <p:nvPr/>
          </p:nvSpPr>
          <p:spPr>
            <a:xfrm>
              <a:off x="240525" y="3343250"/>
              <a:ext cx="451225" cy="576625"/>
            </a:xfrm>
            <a:custGeom>
              <a:avLst/>
              <a:gdLst/>
              <a:ahLst/>
              <a:cxnLst/>
              <a:rect l="l" t="t" r="r" b="b"/>
              <a:pathLst>
                <a:path w="18049" h="23065" extrusionOk="0">
                  <a:moveTo>
                    <a:pt x="15188" y="1"/>
                  </a:moveTo>
                  <a:cubicBezTo>
                    <a:pt x="7709" y="4408"/>
                    <a:pt x="2967" y="11771"/>
                    <a:pt x="1478" y="15823"/>
                  </a:cubicBezTo>
                  <a:cubicBezTo>
                    <a:pt x="0" y="19874"/>
                    <a:pt x="1258" y="22332"/>
                    <a:pt x="2352" y="23013"/>
                  </a:cubicBezTo>
                  <a:cubicBezTo>
                    <a:pt x="2406" y="23048"/>
                    <a:pt x="2463" y="23064"/>
                    <a:pt x="2524" y="23064"/>
                  </a:cubicBezTo>
                  <a:cubicBezTo>
                    <a:pt x="3687" y="23064"/>
                    <a:pt x="6129" y="16965"/>
                    <a:pt x="10445" y="12549"/>
                  </a:cubicBezTo>
                  <a:cubicBezTo>
                    <a:pt x="14996" y="7902"/>
                    <a:pt x="17463" y="8689"/>
                    <a:pt x="17761" y="5828"/>
                  </a:cubicBezTo>
                  <a:cubicBezTo>
                    <a:pt x="18049" y="2958"/>
                    <a:pt x="15188" y="1"/>
                    <a:pt x="15188" y="1"/>
                  </a:cubicBezTo>
                  <a:close/>
                </a:path>
              </a:pathLst>
            </a:custGeom>
            <a:solidFill>
              <a:srgbClr val="CC7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65"/>
            <p:cNvSpPr/>
            <p:nvPr/>
          </p:nvSpPr>
          <p:spPr>
            <a:xfrm>
              <a:off x="2561450" y="3683400"/>
              <a:ext cx="445375" cy="514275"/>
            </a:xfrm>
            <a:custGeom>
              <a:avLst/>
              <a:gdLst/>
              <a:ahLst/>
              <a:cxnLst/>
              <a:rect l="l" t="t" r="r" b="b"/>
              <a:pathLst>
                <a:path w="17815" h="20571" extrusionOk="0">
                  <a:moveTo>
                    <a:pt x="6049" y="1"/>
                  </a:moveTo>
                  <a:cubicBezTo>
                    <a:pt x="6016" y="1"/>
                    <a:pt x="5987" y="10"/>
                    <a:pt x="5962" y="28"/>
                  </a:cubicBezTo>
                  <a:cubicBezTo>
                    <a:pt x="2256" y="2745"/>
                    <a:pt x="192" y="2073"/>
                    <a:pt x="96" y="3964"/>
                  </a:cubicBezTo>
                  <a:cubicBezTo>
                    <a:pt x="0" y="5855"/>
                    <a:pt x="8785" y="18893"/>
                    <a:pt x="13729" y="20285"/>
                  </a:cubicBezTo>
                  <a:cubicBezTo>
                    <a:pt x="14433" y="20482"/>
                    <a:pt x="14972" y="20571"/>
                    <a:pt x="15378" y="20571"/>
                  </a:cubicBezTo>
                  <a:cubicBezTo>
                    <a:pt x="17815" y="20571"/>
                    <a:pt x="15432" y="17373"/>
                    <a:pt x="15054" y="15340"/>
                  </a:cubicBezTo>
                  <a:cubicBezTo>
                    <a:pt x="14623" y="13029"/>
                    <a:pt x="7325" y="1"/>
                    <a:pt x="6049" y="1"/>
                  </a:cubicBezTo>
                  <a:close/>
                </a:path>
              </a:pathLst>
            </a:custGeom>
            <a:solidFill>
              <a:srgbClr val="CC7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65"/>
            <p:cNvSpPr/>
            <p:nvPr/>
          </p:nvSpPr>
          <p:spPr>
            <a:xfrm>
              <a:off x="1033750" y="3880550"/>
              <a:ext cx="280600" cy="1022750"/>
            </a:xfrm>
            <a:custGeom>
              <a:avLst/>
              <a:gdLst/>
              <a:ahLst/>
              <a:cxnLst/>
              <a:rect l="l" t="t" r="r" b="b"/>
              <a:pathLst>
                <a:path w="11224" h="40910" extrusionOk="0">
                  <a:moveTo>
                    <a:pt x="5174" y="1"/>
                  </a:moveTo>
                  <a:cubicBezTo>
                    <a:pt x="3489" y="1"/>
                    <a:pt x="3093" y="571"/>
                    <a:pt x="3515" y="2405"/>
                  </a:cubicBezTo>
                  <a:cubicBezTo>
                    <a:pt x="4119" y="4997"/>
                    <a:pt x="5195" y="19513"/>
                    <a:pt x="3371" y="26521"/>
                  </a:cubicBezTo>
                  <a:cubicBezTo>
                    <a:pt x="1546" y="33539"/>
                    <a:pt x="1" y="37782"/>
                    <a:pt x="1412" y="39664"/>
                  </a:cubicBezTo>
                  <a:cubicBezTo>
                    <a:pt x="2047" y="40506"/>
                    <a:pt x="2716" y="40909"/>
                    <a:pt x="3414" y="40909"/>
                  </a:cubicBezTo>
                  <a:cubicBezTo>
                    <a:pt x="4268" y="40909"/>
                    <a:pt x="5163" y="40306"/>
                    <a:pt x="6087" y="39165"/>
                  </a:cubicBezTo>
                  <a:cubicBezTo>
                    <a:pt x="7758" y="37091"/>
                    <a:pt x="10437" y="16940"/>
                    <a:pt x="10830" y="11410"/>
                  </a:cubicBezTo>
                  <a:cubicBezTo>
                    <a:pt x="11224" y="5880"/>
                    <a:pt x="10917" y="609"/>
                    <a:pt x="7960" y="244"/>
                  </a:cubicBezTo>
                  <a:cubicBezTo>
                    <a:pt x="6788" y="98"/>
                    <a:pt x="5871" y="1"/>
                    <a:pt x="5174" y="1"/>
                  </a:cubicBezTo>
                  <a:close/>
                </a:path>
              </a:pathLst>
            </a:custGeom>
            <a:solidFill>
              <a:srgbClr val="CC7E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65"/>
            <p:cNvSpPr/>
            <p:nvPr/>
          </p:nvSpPr>
          <p:spPr>
            <a:xfrm>
              <a:off x="974000" y="1555875"/>
              <a:ext cx="1792425" cy="1517650"/>
            </a:xfrm>
            <a:custGeom>
              <a:avLst/>
              <a:gdLst/>
              <a:ahLst/>
              <a:cxnLst/>
              <a:rect l="l" t="t" r="r" b="b"/>
              <a:pathLst>
                <a:path w="71697" h="60706" extrusionOk="0">
                  <a:moveTo>
                    <a:pt x="15628" y="0"/>
                  </a:moveTo>
                  <a:cubicBezTo>
                    <a:pt x="15584" y="0"/>
                    <a:pt x="15540" y="0"/>
                    <a:pt x="15495" y="1"/>
                  </a:cubicBezTo>
                  <a:cubicBezTo>
                    <a:pt x="7978" y="87"/>
                    <a:pt x="115" y="4196"/>
                    <a:pt x="39" y="13336"/>
                  </a:cubicBezTo>
                  <a:cubicBezTo>
                    <a:pt x="0" y="16715"/>
                    <a:pt x="1123" y="19039"/>
                    <a:pt x="2592" y="20623"/>
                  </a:cubicBezTo>
                  <a:cubicBezTo>
                    <a:pt x="5079" y="23340"/>
                    <a:pt x="8535" y="23954"/>
                    <a:pt x="8909" y="24165"/>
                  </a:cubicBezTo>
                  <a:cubicBezTo>
                    <a:pt x="9495" y="24511"/>
                    <a:pt x="7133" y="26633"/>
                    <a:pt x="6375" y="28658"/>
                  </a:cubicBezTo>
                  <a:cubicBezTo>
                    <a:pt x="5617" y="30675"/>
                    <a:pt x="7892" y="35408"/>
                    <a:pt x="7892" y="35408"/>
                  </a:cubicBezTo>
                  <a:cubicBezTo>
                    <a:pt x="7892" y="35408"/>
                    <a:pt x="12174" y="38451"/>
                    <a:pt x="19844" y="39209"/>
                  </a:cubicBezTo>
                  <a:cubicBezTo>
                    <a:pt x="27506" y="39977"/>
                    <a:pt x="41359" y="53121"/>
                    <a:pt x="41782" y="54657"/>
                  </a:cubicBezTo>
                  <a:cubicBezTo>
                    <a:pt x="42204" y="56202"/>
                    <a:pt x="41955" y="56625"/>
                    <a:pt x="41955" y="56625"/>
                  </a:cubicBezTo>
                  <a:cubicBezTo>
                    <a:pt x="42482" y="59132"/>
                    <a:pt x="43228" y="60706"/>
                    <a:pt x="45405" y="60706"/>
                  </a:cubicBezTo>
                  <a:cubicBezTo>
                    <a:pt x="45645" y="60706"/>
                    <a:pt x="45902" y="60686"/>
                    <a:pt x="46179" y="60647"/>
                  </a:cubicBezTo>
                  <a:cubicBezTo>
                    <a:pt x="48963" y="60254"/>
                    <a:pt x="51949" y="58382"/>
                    <a:pt x="54118" y="53322"/>
                  </a:cubicBezTo>
                  <a:cubicBezTo>
                    <a:pt x="56298" y="48272"/>
                    <a:pt x="58266" y="42925"/>
                    <a:pt x="62596" y="37021"/>
                  </a:cubicBezTo>
                  <a:cubicBezTo>
                    <a:pt x="66935" y="31107"/>
                    <a:pt x="71697" y="24338"/>
                    <a:pt x="65620" y="16485"/>
                  </a:cubicBezTo>
                  <a:cubicBezTo>
                    <a:pt x="61127" y="10686"/>
                    <a:pt x="57056" y="5147"/>
                    <a:pt x="49385" y="3937"/>
                  </a:cubicBezTo>
                  <a:cubicBezTo>
                    <a:pt x="48382" y="3778"/>
                    <a:pt x="47315" y="3694"/>
                    <a:pt x="46177" y="3694"/>
                  </a:cubicBezTo>
                  <a:cubicBezTo>
                    <a:pt x="44230" y="3694"/>
                    <a:pt x="42074" y="3938"/>
                    <a:pt x="39670" y="4465"/>
                  </a:cubicBezTo>
                  <a:cubicBezTo>
                    <a:pt x="37171" y="5020"/>
                    <a:pt x="35040" y="5249"/>
                    <a:pt x="33185" y="5249"/>
                  </a:cubicBezTo>
                  <a:cubicBezTo>
                    <a:pt x="28746" y="5249"/>
                    <a:pt x="25890" y="3936"/>
                    <a:pt x="23377" y="2622"/>
                  </a:cubicBezTo>
                  <a:cubicBezTo>
                    <a:pt x="20869" y="1316"/>
                    <a:pt x="18697" y="0"/>
                    <a:pt x="15628" y="0"/>
                  </a:cubicBezTo>
                  <a:close/>
                </a:path>
              </a:pathLst>
            </a:custGeom>
            <a:solidFill>
              <a:srgbClr val="5F23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65"/>
            <p:cNvSpPr/>
            <p:nvPr/>
          </p:nvSpPr>
          <p:spPr>
            <a:xfrm>
              <a:off x="1038550" y="1654300"/>
              <a:ext cx="1597325" cy="1418975"/>
            </a:xfrm>
            <a:custGeom>
              <a:avLst/>
              <a:gdLst/>
              <a:ahLst/>
              <a:cxnLst/>
              <a:rect l="l" t="t" r="r" b="b"/>
              <a:pathLst>
                <a:path w="63893" h="56759" extrusionOk="0">
                  <a:moveTo>
                    <a:pt x="46813" y="0"/>
                  </a:moveTo>
                  <a:lnTo>
                    <a:pt x="46813" y="10"/>
                  </a:lnTo>
                  <a:cubicBezTo>
                    <a:pt x="43290" y="3956"/>
                    <a:pt x="51527" y="4061"/>
                    <a:pt x="55127" y="10378"/>
                  </a:cubicBezTo>
                  <a:cubicBezTo>
                    <a:pt x="55425" y="10916"/>
                    <a:pt x="55693" y="11473"/>
                    <a:pt x="55914" y="12039"/>
                  </a:cubicBezTo>
                  <a:lnTo>
                    <a:pt x="56202" y="12164"/>
                  </a:lnTo>
                  <a:lnTo>
                    <a:pt x="56212" y="12154"/>
                  </a:lnTo>
                  <a:cubicBezTo>
                    <a:pt x="56279" y="12097"/>
                    <a:pt x="56346" y="12049"/>
                    <a:pt x="56413" y="12001"/>
                  </a:cubicBezTo>
                  <a:cubicBezTo>
                    <a:pt x="56433" y="11982"/>
                    <a:pt x="56452" y="11972"/>
                    <a:pt x="56471" y="11962"/>
                  </a:cubicBezTo>
                  <a:cubicBezTo>
                    <a:pt x="56538" y="11914"/>
                    <a:pt x="56605" y="11876"/>
                    <a:pt x="56673" y="11838"/>
                  </a:cubicBezTo>
                  <a:cubicBezTo>
                    <a:pt x="56721" y="11818"/>
                    <a:pt x="56759" y="11799"/>
                    <a:pt x="56807" y="11780"/>
                  </a:cubicBezTo>
                  <a:cubicBezTo>
                    <a:pt x="56922" y="11732"/>
                    <a:pt x="57037" y="11703"/>
                    <a:pt x="57162" y="11684"/>
                  </a:cubicBezTo>
                  <a:cubicBezTo>
                    <a:pt x="57749" y="11615"/>
                    <a:pt x="58336" y="11577"/>
                    <a:pt x="58923" y="11577"/>
                  </a:cubicBezTo>
                  <a:cubicBezTo>
                    <a:pt x="58989" y="11577"/>
                    <a:pt x="59055" y="11577"/>
                    <a:pt x="59121" y="11578"/>
                  </a:cubicBezTo>
                  <a:cubicBezTo>
                    <a:pt x="60244" y="11578"/>
                    <a:pt x="61358" y="11655"/>
                    <a:pt x="62471" y="11818"/>
                  </a:cubicBezTo>
                  <a:cubicBezTo>
                    <a:pt x="61598" y="10686"/>
                    <a:pt x="60734" y="9572"/>
                    <a:pt x="59850" y="8506"/>
                  </a:cubicBezTo>
                  <a:cubicBezTo>
                    <a:pt x="59726" y="8362"/>
                    <a:pt x="59610" y="8218"/>
                    <a:pt x="59486" y="8074"/>
                  </a:cubicBezTo>
                  <a:cubicBezTo>
                    <a:pt x="59073" y="7575"/>
                    <a:pt x="58650" y="7095"/>
                    <a:pt x="58209" y="6625"/>
                  </a:cubicBezTo>
                  <a:cubicBezTo>
                    <a:pt x="57681" y="6048"/>
                    <a:pt x="57143" y="5501"/>
                    <a:pt x="56577" y="4973"/>
                  </a:cubicBezTo>
                  <a:cubicBezTo>
                    <a:pt x="55876" y="4311"/>
                    <a:pt x="55127" y="3696"/>
                    <a:pt x="54340" y="3130"/>
                  </a:cubicBezTo>
                  <a:cubicBezTo>
                    <a:pt x="53572" y="2564"/>
                    <a:pt x="52756" y="2074"/>
                    <a:pt x="51911" y="1642"/>
                  </a:cubicBezTo>
                  <a:cubicBezTo>
                    <a:pt x="50307" y="826"/>
                    <a:pt x="48589" y="279"/>
                    <a:pt x="46813" y="0"/>
                  </a:cubicBezTo>
                  <a:close/>
                  <a:moveTo>
                    <a:pt x="31362" y="6538"/>
                  </a:moveTo>
                  <a:cubicBezTo>
                    <a:pt x="30731" y="6538"/>
                    <a:pt x="30130" y="6815"/>
                    <a:pt x="29714" y="7306"/>
                  </a:cubicBezTo>
                  <a:cubicBezTo>
                    <a:pt x="28063" y="9178"/>
                    <a:pt x="22389" y="8583"/>
                    <a:pt x="20949" y="12442"/>
                  </a:cubicBezTo>
                  <a:cubicBezTo>
                    <a:pt x="19979" y="15035"/>
                    <a:pt x="14805" y="18241"/>
                    <a:pt x="8084" y="18241"/>
                  </a:cubicBezTo>
                  <a:cubicBezTo>
                    <a:pt x="5319" y="18232"/>
                    <a:pt x="2574" y="17704"/>
                    <a:pt x="1" y="16686"/>
                  </a:cubicBezTo>
                  <a:lnTo>
                    <a:pt x="1" y="16686"/>
                  </a:lnTo>
                  <a:cubicBezTo>
                    <a:pt x="1287" y="18078"/>
                    <a:pt x="2823" y="18923"/>
                    <a:pt x="4062" y="19441"/>
                  </a:cubicBezTo>
                  <a:cubicBezTo>
                    <a:pt x="5233" y="19931"/>
                    <a:pt x="6145" y="20123"/>
                    <a:pt x="6327" y="20228"/>
                  </a:cubicBezTo>
                  <a:cubicBezTo>
                    <a:pt x="6904" y="20564"/>
                    <a:pt x="4657" y="22600"/>
                    <a:pt x="3841" y="24577"/>
                  </a:cubicBezTo>
                  <a:cubicBezTo>
                    <a:pt x="3822" y="24625"/>
                    <a:pt x="3803" y="24673"/>
                    <a:pt x="3793" y="24721"/>
                  </a:cubicBezTo>
                  <a:cubicBezTo>
                    <a:pt x="3678" y="25038"/>
                    <a:pt x="3630" y="25384"/>
                    <a:pt x="3630" y="25730"/>
                  </a:cubicBezTo>
                  <a:cubicBezTo>
                    <a:pt x="3659" y="26450"/>
                    <a:pt x="3764" y="27160"/>
                    <a:pt x="3966" y="27861"/>
                  </a:cubicBezTo>
                  <a:cubicBezTo>
                    <a:pt x="4023" y="28062"/>
                    <a:pt x="4081" y="28264"/>
                    <a:pt x="4139" y="28466"/>
                  </a:cubicBezTo>
                  <a:cubicBezTo>
                    <a:pt x="4379" y="28274"/>
                    <a:pt x="4628" y="28101"/>
                    <a:pt x="4887" y="27938"/>
                  </a:cubicBezTo>
                  <a:cubicBezTo>
                    <a:pt x="5886" y="23157"/>
                    <a:pt x="7844" y="20401"/>
                    <a:pt x="7844" y="20401"/>
                  </a:cubicBezTo>
                  <a:cubicBezTo>
                    <a:pt x="7844" y="20401"/>
                    <a:pt x="9428" y="21112"/>
                    <a:pt x="11838" y="21112"/>
                  </a:cubicBezTo>
                  <a:cubicBezTo>
                    <a:pt x="12597" y="21112"/>
                    <a:pt x="13355" y="21044"/>
                    <a:pt x="14104" y="20910"/>
                  </a:cubicBezTo>
                  <a:cubicBezTo>
                    <a:pt x="16773" y="20411"/>
                    <a:pt x="18991" y="18865"/>
                    <a:pt x="21285" y="17271"/>
                  </a:cubicBezTo>
                  <a:cubicBezTo>
                    <a:pt x="22111" y="16695"/>
                    <a:pt x="22946" y="16119"/>
                    <a:pt x="23820" y="15591"/>
                  </a:cubicBezTo>
                  <a:cubicBezTo>
                    <a:pt x="25663" y="14449"/>
                    <a:pt x="27698" y="13844"/>
                    <a:pt x="29455" y="13844"/>
                  </a:cubicBezTo>
                  <a:cubicBezTo>
                    <a:pt x="30838" y="13844"/>
                    <a:pt x="32038" y="14219"/>
                    <a:pt x="32863" y="14996"/>
                  </a:cubicBezTo>
                  <a:cubicBezTo>
                    <a:pt x="34649" y="16705"/>
                    <a:pt x="35177" y="20420"/>
                    <a:pt x="37731" y="20420"/>
                  </a:cubicBezTo>
                  <a:cubicBezTo>
                    <a:pt x="37817" y="20420"/>
                    <a:pt x="37913" y="20411"/>
                    <a:pt x="38009" y="20401"/>
                  </a:cubicBezTo>
                  <a:cubicBezTo>
                    <a:pt x="38201" y="20382"/>
                    <a:pt x="38393" y="20372"/>
                    <a:pt x="38576" y="20372"/>
                  </a:cubicBezTo>
                  <a:cubicBezTo>
                    <a:pt x="40995" y="20372"/>
                    <a:pt x="42233" y="22158"/>
                    <a:pt x="43261" y="25192"/>
                  </a:cubicBezTo>
                  <a:cubicBezTo>
                    <a:pt x="44355" y="28456"/>
                    <a:pt x="42416" y="33669"/>
                    <a:pt x="42368" y="35445"/>
                  </a:cubicBezTo>
                  <a:cubicBezTo>
                    <a:pt x="42320" y="37125"/>
                    <a:pt x="45181" y="39621"/>
                    <a:pt x="46851" y="39621"/>
                  </a:cubicBezTo>
                  <a:cubicBezTo>
                    <a:pt x="46947" y="39621"/>
                    <a:pt x="47053" y="39612"/>
                    <a:pt x="47149" y="39593"/>
                  </a:cubicBezTo>
                  <a:cubicBezTo>
                    <a:pt x="48599" y="39285"/>
                    <a:pt x="50115" y="37049"/>
                    <a:pt x="51575" y="37049"/>
                  </a:cubicBezTo>
                  <a:cubicBezTo>
                    <a:pt x="51738" y="37049"/>
                    <a:pt x="51901" y="37077"/>
                    <a:pt x="52055" y="37135"/>
                  </a:cubicBezTo>
                  <a:cubicBezTo>
                    <a:pt x="52496" y="37308"/>
                    <a:pt x="52919" y="37548"/>
                    <a:pt x="53293" y="37836"/>
                  </a:cubicBezTo>
                  <a:cubicBezTo>
                    <a:pt x="54263" y="38565"/>
                    <a:pt x="55185" y="39737"/>
                    <a:pt x="55127" y="41244"/>
                  </a:cubicBezTo>
                  <a:cubicBezTo>
                    <a:pt x="55761" y="39948"/>
                    <a:pt x="56452" y="38633"/>
                    <a:pt x="57249" y="37289"/>
                  </a:cubicBezTo>
                  <a:cubicBezTo>
                    <a:pt x="58055" y="35916"/>
                    <a:pt x="58977" y="34514"/>
                    <a:pt x="60023" y="33084"/>
                  </a:cubicBezTo>
                  <a:cubicBezTo>
                    <a:pt x="60071" y="33007"/>
                    <a:pt x="60129" y="32940"/>
                    <a:pt x="60177" y="32872"/>
                  </a:cubicBezTo>
                  <a:cubicBezTo>
                    <a:pt x="60282" y="32738"/>
                    <a:pt x="60378" y="32594"/>
                    <a:pt x="60484" y="32459"/>
                  </a:cubicBezTo>
                  <a:cubicBezTo>
                    <a:pt x="60791" y="32037"/>
                    <a:pt x="61098" y="31605"/>
                    <a:pt x="61396" y="31183"/>
                  </a:cubicBezTo>
                  <a:cubicBezTo>
                    <a:pt x="62308" y="29915"/>
                    <a:pt x="63134" y="28600"/>
                    <a:pt x="63892" y="27237"/>
                  </a:cubicBezTo>
                  <a:lnTo>
                    <a:pt x="63892" y="27237"/>
                  </a:lnTo>
                  <a:cubicBezTo>
                    <a:pt x="63585" y="27275"/>
                    <a:pt x="63278" y="27314"/>
                    <a:pt x="62971" y="27333"/>
                  </a:cubicBezTo>
                  <a:cubicBezTo>
                    <a:pt x="62548" y="27362"/>
                    <a:pt x="62116" y="27371"/>
                    <a:pt x="61675" y="27371"/>
                  </a:cubicBezTo>
                  <a:cubicBezTo>
                    <a:pt x="61137" y="27371"/>
                    <a:pt x="60580" y="27352"/>
                    <a:pt x="60023" y="27314"/>
                  </a:cubicBezTo>
                  <a:cubicBezTo>
                    <a:pt x="57354" y="27141"/>
                    <a:pt x="55569" y="25970"/>
                    <a:pt x="54589" y="25067"/>
                  </a:cubicBezTo>
                  <a:cubicBezTo>
                    <a:pt x="54397" y="24904"/>
                    <a:pt x="54225" y="24721"/>
                    <a:pt x="54061" y="24539"/>
                  </a:cubicBezTo>
                  <a:cubicBezTo>
                    <a:pt x="53072" y="25557"/>
                    <a:pt x="51853" y="26238"/>
                    <a:pt x="50442" y="26411"/>
                  </a:cubicBezTo>
                  <a:cubicBezTo>
                    <a:pt x="50135" y="26459"/>
                    <a:pt x="49818" y="26478"/>
                    <a:pt x="49511" y="26478"/>
                  </a:cubicBezTo>
                  <a:cubicBezTo>
                    <a:pt x="45200" y="26478"/>
                    <a:pt x="48781" y="21400"/>
                    <a:pt x="45997" y="19268"/>
                  </a:cubicBezTo>
                  <a:cubicBezTo>
                    <a:pt x="43040" y="16993"/>
                    <a:pt x="41657" y="18673"/>
                    <a:pt x="38201" y="12788"/>
                  </a:cubicBezTo>
                  <a:cubicBezTo>
                    <a:pt x="35667" y="8487"/>
                    <a:pt x="33199" y="6548"/>
                    <a:pt x="31404" y="6548"/>
                  </a:cubicBezTo>
                  <a:lnTo>
                    <a:pt x="31394" y="6538"/>
                  </a:lnTo>
                  <a:cubicBezTo>
                    <a:pt x="31384" y="6538"/>
                    <a:pt x="31373" y="6538"/>
                    <a:pt x="31362" y="6538"/>
                  </a:cubicBezTo>
                  <a:close/>
                  <a:moveTo>
                    <a:pt x="53668" y="44383"/>
                  </a:moveTo>
                  <a:lnTo>
                    <a:pt x="53668" y="44383"/>
                  </a:lnTo>
                  <a:cubicBezTo>
                    <a:pt x="52602" y="45603"/>
                    <a:pt x="51546" y="45939"/>
                    <a:pt x="50701" y="45939"/>
                  </a:cubicBezTo>
                  <a:cubicBezTo>
                    <a:pt x="50067" y="45939"/>
                    <a:pt x="49453" y="45756"/>
                    <a:pt x="48925" y="45411"/>
                  </a:cubicBezTo>
                  <a:cubicBezTo>
                    <a:pt x="47283" y="48156"/>
                    <a:pt x="44682" y="51267"/>
                    <a:pt x="39622" y="53705"/>
                  </a:cubicBezTo>
                  <a:cubicBezTo>
                    <a:pt x="39728" y="54109"/>
                    <a:pt x="39872" y="54502"/>
                    <a:pt x="40035" y="54886"/>
                  </a:cubicBezTo>
                  <a:cubicBezTo>
                    <a:pt x="40573" y="56077"/>
                    <a:pt x="41389" y="56758"/>
                    <a:pt x="42829" y="56758"/>
                  </a:cubicBezTo>
                  <a:lnTo>
                    <a:pt x="42848" y="56758"/>
                  </a:lnTo>
                  <a:cubicBezTo>
                    <a:pt x="43328" y="56326"/>
                    <a:pt x="44010" y="55952"/>
                    <a:pt x="44941" y="55683"/>
                  </a:cubicBezTo>
                  <a:cubicBezTo>
                    <a:pt x="45757" y="55443"/>
                    <a:pt x="46582" y="55251"/>
                    <a:pt x="47418" y="55097"/>
                  </a:cubicBezTo>
                  <a:lnTo>
                    <a:pt x="47581" y="54973"/>
                  </a:lnTo>
                  <a:cubicBezTo>
                    <a:pt x="48656" y="54118"/>
                    <a:pt x="49693" y="52918"/>
                    <a:pt x="50624" y="51257"/>
                  </a:cubicBezTo>
                  <a:cubicBezTo>
                    <a:pt x="50960" y="50643"/>
                    <a:pt x="51268" y="50019"/>
                    <a:pt x="51536" y="49385"/>
                  </a:cubicBezTo>
                  <a:cubicBezTo>
                    <a:pt x="52007" y="48300"/>
                    <a:pt x="52458" y="47215"/>
                    <a:pt x="52928" y="46102"/>
                  </a:cubicBezTo>
                  <a:cubicBezTo>
                    <a:pt x="53168" y="45535"/>
                    <a:pt x="53418" y="44969"/>
                    <a:pt x="53668" y="44383"/>
                  </a:cubicBezTo>
                  <a:close/>
                </a:path>
              </a:pathLst>
            </a:custGeom>
            <a:solidFill>
              <a:srgbClr val="481B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65"/>
            <p:cNvSpPr/>
            <p:nvPr/>
          </p:nvSpPr>
          <p:spPr>
            <a:xfrm>
              <a:off x="1488350" y="3153375"/>
              <a:ext cx="518925" cy="270525"/>
            </a:xfrm>
            <a:custGeom>
              <a:avLst/>
              <a:gdLst/>
              <a:ahLst/>
              <a:cxnLst/>
              <a:rect l="l" t="t" r="r" b="b"/>
              <a:pathLst>
                <a:path w="20757" h="10821" extrusionOk="0">
                  <a:moveTo>
                    <a:pt x="11369" y="0"/>
                  </a:moveTo>
                  <a:cubicBezTo>
                    <a:pt x="6923" y="0"/>
                    <a:pt x="2529" y="259"/>
                    <a:pt x="1565" y="1336"/>
                  </a:cubicBezTo>
                  <a:cubicBezTo>
                    <a:pt x="423" y="2604"/>
                    <a:pt x="0" y="3621"/>
                    <a:pt x="0" y="3621"/>
                  </a:cubicBezTo>
                  <a:cubicBezTo>
                    <a:pt x="0" y="3621"/>
                    <a:pt x="595" y="7634"/>
                    <a:pt x="4848" y="9660"/>
                  </a:cubicBezTo>
                  <a:cubicBezTo>
                    <a:pt x="6154" y="10284"/>
                    <a:pt x="7805" y="10716"/>
                    <a:pt x="9879" y="10802"/>
                  </a:cubicBezTo>
                  <a:cubicBezTo>
                    <a:pt x="10195" y="10815"/>
                    <a:pt x="10502" y="10821"/>
                    <a:pt x="10801" y="10821"/>
                  </a:cubicBezTo>
                  <a:cubicBezTo>
                    <a:pt x="16812" y="10821"/>
                    <a:pt x="19485" y="8406"/>
                    <a:pt x="20363" y="6357"/>
                  </a:cubicBezTo>
                  <a:cubicBezTo>
                    <a:pt x="20641" y="5762"/>
                    <a:pt x="20756" y="5109"/>
                    <a:pt x="20708" y="4457"/>
                  </a:cubicBezTo>
                  <a:cubicBezTo>
                    <a:pt x="20488" y="2700"/>
                    <a:pt x="19240" y="712"/>
                    <a:pt x="15572" y="175"/>
                  </a:cubicBezTo>
                  <a:cubicBezTo>
                    <a:pt x="14958" y="79"/>
                    <a:pt x="14324" y="21"/>
                    <a:pt x="13700" y="21"/>
                  </a:cubicBezTo>
                  <a:cubicBezTo>
                    <a:pt x="12934" y="8"/>
                    <a:pt x="12151" y="0"/>
                    <a:pt x="11369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65"/>
            <p:cNvSpPr/>
            <p:nvPr/>
          </p:nvSpPr>
          <p:spPr>
            <a:xfrm>
              <a:off x="1609550" y="3178375"/>
              <a:ext cx="397000" cy="245550"/>
            </a:xfrm>
            <a:custGeom>
              <a:avLst/>
              <a:gdLst/>
              <a:ahLst/>
              <a:cxnLst/>
              <a:rect l="l" t="t" r="r" b="b"/>
              <a:pathLst>
                <a:path w="15880" h="9822" extrusionOk="0">
                  <a:moveTo>
                    <a:pt x="13393" y="0"/>
                  </a:moveTo>
                  <a:lnTo>
                    <a:pt x="13393" y="0"/>
                  </a:lnTo>
                  <a:cubicBezTo>
                    <a:pt x="13652" y="2881"/>
                    <a:pt x="13710" y="4225"/>
                    <a:pt x="13710" y="4225"/>
                  </a:cubicBezTo>
                  <a:cubicBezTo>
                    <a:pt x="12078" y="5165"/>
                    <a:pt x="10302" y="5847"/>
                    <a:pt x="8449" y="6231"/>
                  </a:cubicBezTo>
                  <a:cubicBezTo>
                    <a:pt x="6951" y="7882"/>
                    <a:pt x="3716" y="8852"/>
                    <a:pt x="1479" y="8852"/>
                  </a:cubicBezTo>
                  <a:cubicBezTo>
                    <a:pt x="1423" y="8854"/>
                    <a:pt x="1367" y="8855"/>
                    <a:pt x="1311" y="8855"/>
                  </a:cubicBezTo>
                  <a:cubicBezTo>
                    <a:pt x="870" y="8855"/>
                    <a:pt x="437" y="8789"/>
                    <a:pt x="20" y="8670"/>
                  </a:cubicBezTo>
                  <a:lnTo>
                    <a:pt x="0" y="8670"/>
                  </a:lnTo>
                  <a:cubicBezTo>
                    <a:pt x="1306" y="9284"/>
                    <a:pt x="2957" y="9726"/>
                    <a:pt x="5031" y="9802"/>
                  </a:cubicBezTo>
                  <a:cubicBezTo>
                    <a:pt x="5348" y="9812"/>
                    <a:pt x="5646" y="9822"/>
                    <a:pt x="5943" y="9822"/>
                  </a:cubicBezTo>
                  <a:cubicBezTo>
                    <a:pt x="11963" y="9822"/>
                    <a:pt x="14632" y="7412"/>
                    <a:pt x="15515" y="5357"/>
                  </a:cubicBezTo>
                  <a:cubicBezTo>
                    <a:pt x="15745" y="4858"/>
                    <a:pt x="15860" y="4321"/>
                    <a:pt x="15880" y="3783"/>
                  </a:cubicBezTo>
                  <a:cubicBezTo>
                    <a:pt x="15880" y="3677"/>
                    <a:pt x="15870" y="3572"/>
                    <a:pt x="15860" y="3466"/>
                  </a:cubicBezTo>
                  <a:cubicBezTo>
                    <a:pt x="15707" y="2237"/>
                    <a:pt x="15044" y="893"/>
                    <a:pt x="13403" y="10"/>
                  </a:cubicBezTo>
                  <a:lnTo>
                    <a:pt x="13393" y="0"/>
                  </a:lnTo>
                  <a:close/>
                </a:path>
              </a:pathLst>
            </a:custGeom>
            <a:solidFill>
              <a:srgbClr val="C690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65"/>
            <p:cNvSpPr/>
            <p:nvPr/>
          </p:nvSpPr>
          <p:spPr>
            <a:xfrm>
              <a:off x="1556500" y="2977475"/>
              <a:ext cx="407100" cy="365775"/>
            </a:xfrm>
            <a:custGeom>
              <a:avLst/>
              <a:gdLst/>
              <a:ahLst/>
              <a:cxnLst/>
              <a:rect l="l" t="t" r="r" b="b"/>
              <a:pathLst>
                <a:path w="16284" h="14631" extrusionOk="0">
                  <a:moveTo>
                    <a:pt x="16283" y="1"/>
                  </a:moveTo>
                  <a:lnTo>
                    <a:pt x="7105" y="452"/>
                  </a:lnTo>
                  <a:lnTo>
                    <a:pt x="740" y="759"/>
                  </a:lnTo>
                  <a:cubicBezTo>
                    <a:pt x="740" y="759"/>
                    <a:pt x="1076" y="2286"/>
                    <a:pt x="1498" y="4734"/>
                  </a:cubicBezTo>
                  <a:cubicBezTo>
                    <a:pt x="1815" y="6587"/>
                    <a:pt x="798" y="8440"/>
                    <a:pt x="279" y="9227"/>
                  </a:cubicBezTo>
                  <a:cubicBezTo>
                    <a:pt x="116" y="9486"/>
                    <a:pt x="1" y="9630"/>
                    <a:pt x="1" y="9630"/>
                  </a:cubicBezTo>
                  <a:cubicBezTo>
                    <a:pt x="1" y="9630"/>
                    <a:pt x="1662" y="14459"/>
                    <a:pt x="6731" y="14622"/>
                  </a:cubicBezTo>
                  <a:cubicBezTo>
                    <a:pt x="6898" y="14628"/>
                    <a:pt x="7064" y="14631"/>
                    <a:pt x="7228" y="14631"/>
                  </a:cubicBezTo>
                  <a:cubicBezTo>
                    <a:pt x="12061" y="14631"/>
                    <a:pt x="15832" y="12261"/>
                    <a:pt x="15832" y="12261"/>
                  </a:cubicBezTo>
                  <a:cubicBezTo>
                    <a:pt x="15832" y="12261"/>
                    <a:pt x="15765" y="10667"/>
                    <a:pt x="15438" y="7192"/>
                  </a:cubicBezTo>
                  <a:lnTo>
                    <a:pt x="15448" y="7192"/>
                  </a:lnTo>
                  <a:cubicBezTo>
                    <a:pt x="15122" y="3707"/>
                    <a:pt x="16283" y="1"/>
                    <a:pt x="16283" y="1"/>
                  </a:cubicBezTo>
                  <a:close/>
                </a:path>
              </a:pathLst>
            </a:custGeom>
            <a:solidFill>
              <a:srgbClr val="EFB6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65"/>
            <p:cNvSpPr/>
            <p:nvPr/>
          </p:nvSpPr>
          <p:spPr>
            <a:xfrm>
              <a:off x="1556500" y="3029325"/>
              <a:ext cx="395800" cy="313950"/>
            </a:xfrm>
            <a:custGeom>
              <a:avLst/>
              <a:gdLst/>
              <a:ahLst/>
              <a:cxnLst/>
              <a:rect l="l" t="t" r="r" b="b"/>
              <a:pathLst>
                <a:path w="15832" h="12558" extrusionOk="0">
                  <a:moveTo>
                    <a:pt x="15794" y="0"/>
                  </a:moveTo>
                  <a:lnTo>
                    <a:pt x="15794" y="0"/>
                  </a:lnTo>
                  <a:cubicBezTo>
                    <a:pt x="15170" y="221"/>
                    <a:pt x="14517" y="432"/>
                    <a:pt x="13835" y="634"/>
                  </a:cubicBezTo>
                  <a:cubicBezTo>
                    <a:pt x="11953" y="1181"/>
                    <a:pt x="10014" y="1517"/>
                    <a:pt x="8056" y="1633"/>
                  </a:cubicBezTo>
                  <a:cubicBezTo>
                    <a:pt x="7892" y="1642"/>
                    <a:pt x="7729" y="1652"/>
                    <a:pt x="7566" y="1661"/>
                  </a:cubicBezTo>
                  <a:lnTo>
                    <a:pt x="7335" y="1671"/>
                  </a:lnTo>
                  <a:cubicBezTo>
                    <a:pt x="8372" y="2717"/>
                    <a:pt x="8392" y="4052"/>
                    <a:pt x="7633" y="6846"/>
                  </a:cubicBezTo>
                  <a:cubicBezTo>
                    <a:pt x="7259" y="8238"/>
                    <a:pt x="6279" y="8727"/>
                    <a:pt x="5108" y="8727"/>
                  </a:cubicBezTo>
                  <a:cubicBezTo>
                    <a:pt x="3524" y="8727"/>
                    <a:pt x="1585" y="7854"/>
                    <a:pt x="289" y="7153"/>
                  </a:cubicBezTo>
                  <a:cubicBezTo>
                    <a:pt x="116" y="7412"/>
                    <a:pt x="1" y="7556"/>
                    <a:pt x="1" y="7556"/>
                  </a:cubicBezTo>
                  <a:cubicBezTo>
                    <a:pt x="1" y="7556"/>
                    <a:pt x="1671" y="12385"/>
                    <a:pt x="6740" y="12548"/>
                  </a:cubicBezTo>
                  <a:cubicBezTo>
                    <a:pt x="6903" y="12548"/>
                    <a:pt x="7057" y="12558"/>
                    <a:pt x="7220" y="12558"/>
                  </a:cubicBezTo>
                  <a:cubicBezTo>
                    <a:pt x="12059" y="12558"/>
                    <a:pt x="15832" y="10187"/>
                    <a:pt x="15832" y="10187"/>
                  </a:cubicBezTo>
                  <a:cubicBezTo>
                    <a:pt x="15832" y="10187"/>
                    <a:pt x="15765" y="8593"/>
                    <a:pt x="15438" y="5118"/>
                  </a:cubicBezTo>
                  <a:cubicBezTo>
                    <a:pt x="15400" y="4695"/>
                    <a:pt x="15381" y="4273"/>
                    <a:pt x="15381" y="3850"/>
                  </a:cubicBezTo>
                  <a:cubicBezTo>
                    <a:pt x="15400" y="2554"/>
                    <a:pt x="15534" y="1268"/>
                    <a:pt x="15794" y="0"/>
                  </a:cubicBezTo>
                  <a:close/>
                </a:path>
              </a:pathLst>
            </a:custGeom>
            <a:solidFill>
              <a:srgbClr val="C08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65"/>
            <p:cNvSpPr/>
            <p:nvPr/>
          </p:nvSpPr>
          <p:spPr>
            <a:xfrm>
              <a:off x="748375" y="3025650"/>
              <a:ext cx="634150" cy="484700"/>
            </a:xfrm>
            <a:custGeom>
              <a:avLst/>
              <a:gdLst/>
              <a:ahLst/>
              <a:cxnLst/>
              <a:rect l="l" t="t" r="r" b="b"/>
              <a:pathLst>
                <a:path w="25366" h="19388" extrusionOk="0">
                  <a:moveTo>
                    <a:pt x="19172" y="0"/>
                  </a:moveTo>
                  <a:cubicBezTo>
                    <a:pt x="17724" y="0"/>
                    <a:pt x="16256" y="274"/>
                    <a:pt x="14978" y="474"/>
                  </a:cubicBezTo>
                  <a:cubicBezTo>
                    <a:pt x="11281" y="1060"/>
                    <a:pt x="6337" y="2903"/>
                    <a:pt x="3735" y="5332"/>
                  </a:cubicBezTo>
                  <a:cubicBezTo>
                    <a:pt x="3371" y="5668"/>
                    <a:pt x="3044" y="6023"/>
                    <a:pt x="2756" y="6426"/>
                  </a:cubicBezTo>
                  <a:cubicBezTo>
                    <a:pt x="865" y="9066"/>
                    <a:pt x="1" y="11322"/>
                    <a:pt x="1009" y="14414"/>
                  </a:cubicBezTo>
                  <a:cubicBezTo>
                    <a:pt x="2017" y="17505"/>
                    <a:pt x="4907" y="17899"/>
                    <a:pt x="7153" y="17937"/>
                  </a:cubicBezTo>
                  <a:cubicBezTo>
                    <a:pt x="9409" y="17976"/>
                    <a:pt x="12174" y="18484"/>
                    <a:pt x="14430" y="19022"/>
                  </a:cubicBezTo>
                  <a:cubicBezTo>
                    <a:pt x="15411" y="19251"/>
                    <a:pt x="16042" y="19387"/>
                    <a:pt x="16504" y="19387"/>
                  </a:cubicBezTo>
                  <a:cubicBezTo>
                    <a:pt x="17108" y="19387"/>
                    <a:pt x="17419" y="19152"/>
                    <a:pt x="17838" y="18580"/>
                  </a:cubicBezTo>
                  <a:cubicBezTo>
                    <a:pt x="18165" y="18139"/>
                    <a:pt x="18280" y="17774"/>
                    <a:pt x="18223" y="17419"/>
                  </a:cubicBezTo>
                  <a:cubicBezTo>
                    <a:pt x="18175" y="16977"/>
                    <a:pt x="17838" y="16574"/>
                    <a:pt x="17330" y="16104"/>
                  </a:cubicBezTo>
                  <a:cubicBezTo>
                    <a:pt x="16453" y="15283"/>
                    <a:pt x="12833" y="14662"/>
                    <a:pt x="11614" y="14662"/>
                  </a:cubicBezTo>
                  <a:cubicBezTo>
                    <a:pt x="11578" y="14662"/>
                    <a:pt x="11544" y="14662"/>
                    <a:pt x="11512" y="14663"/>
                  </a:cubicBezTo>
                  <a:cubicBezTo>
                    <a:pt x="11493" y="14664"/>
                    <a:pt x="11474" y="14664"/>
                    <a:pt x="11456" y="14664"/>
                  </a:cubicBezTo>
                  <a:cubicBezTo>
                    <a:pt x="10618" y="14664"/>
                    <a:pt x="10811" y="14026"/>
                    <a:pt x="11253" y="13867"/>
                  </a:cubicBezTo>
                  <a:cubicBezTo>
                    <a:pt x="11314" y="13844"/>
                    <a:pt x="11380" y="13835"/>
                    <a:pt x="11446" y="13835"/>
                  </a:cubicBezTo>
                  <a:cubicBezTo>
                    <a:pt x="11493" y="13835"/>
                    <a:pt x="11541" y="13839"/>
                    <a:pt x="11589" y="13847"/>
                  </a:cubicBezTo>
                  <a:cubicBezTo>
                    <a:pt x="12241" y="14011"/>
                    <a:pt x="16763" y="14731"/>
                    <a:pt x="18242" y="15431"/>
                  </a:cubicBezTo>
                  <a:cubicBezTo>
                    <a:pt x="19108" y="15845"/>
                    <a:pt x="19614" y="16098"/>
                    <a:pt x="20084" y="16098"/>
                  </a:cubicBezTo>
                  <a:cubicBezTo>
                    <a:pt x="20411" y="16098"/>
                    <a:pt x="20720" y="15976"/>
                    <a:pt x="21122" y="15700"/>
                  </a:cubicBezTo>
                  <a:cubicBezTo>
                    <a:pt x="21948" y="15134"/>
                    <a:pt x="22120" y="14385"/>
                    <a:pt x="21871" y="13617"/>
                  </a:cubicBezTo>
                  <a:cubicBezTo>
                    <a:pt x="21813" y="13483"/>
                    <a:pt x="21756" y="13348"/>
                    <a:pt x="21688" y="13214"/>
                  </a:cubicBezTo>
                  <a:cubicBezTo>
                    <a:pt x="21218" y="12311"/>
                    <a:pt x="18933" y="10910"/>
                    <a:pt x="16350" y="10516"/>
                  </a:cubicBezTo>
                  <a:cubicBezTo>
                    <a:pt x="14113" y="10180"/>
                    <a:pt x="13662" y="10036"/>
                    <a:pt x="13557" y="9758"/>
                  </a:cubicBezTo>
                  <a:cubicBezTo>
                    <a:pt x="13547" y="9710"/>
                    <a:pt x="13537" y="9671"/>
                    <a:pt x="13537" y="9623"/>
                  </a:cubicBezTo>
                  <a:cubicBezTo>
                    <a:pt x="13526" y="9512"/>
                    <a:pt x="13670" y="9469"/>
                    <a:pt x="13902" y="9469"/>
                  </a:cubicBezTo>
                  <a:cubicBezTo>
                    <a:pt x="14433" y="9469"/>
                    <a:pt x="15427" y="9696"/>
                    <a:pt x="16082" y="9863"/>
                  </a:cubicBezTo>
                  <a:cubicBezTo>
                    <a:pt x="17022" y="10103"/>
                    <a:pt x="19941" y="10842"/>
                    <a:pt x="21083" y="11543"/>
                  </a:cubicBezTo>
                  <a:cubicBezTo>
                    <a:pt x="21560" y="11835"/>
                    <a:pt x="21977" y="11964"/>
                    <a:pt x="22342" y="11964"/>
                  </a:cubicBezTo>
                  <a:cubicBezTo>
                    <a:pt x="22851" y="11964"/>
                    <a:pt x="23256" y="11712"/>
                    <a:pt x="23570" y="11303"/>
                  </a:cubicBezTo>
                  <a:cubicBezTo>
                    <a:pt x="23983" y="10766"/>
                    <a:pt x="24194" y="10103"/>
                    <a:pt x="24165" y="9422"/>
                  </a:cubicBezTo>
                  <a:cubicBezTo>
                    <a:pt x="24146" y="9143"/>
                    <a:pt x="24069" y="8865"/>
                    <a:pt x="23944" y="8615"/>
                  </a:cubicBezTo>
                  <a:cubicBezTo>
                    <a:pt x="23474" y="7703"/>
                    <a:pt x="20987" y="6762"/>
                    <a:pt x="19106" y="6234"/>
                  </a:cubicBezTo>
                  <a:cubicBezTo>
                    <a:pt x="17752" y="5869"/>
                    <a:pt x="16389" y="5581"/>
                    <a:pt x="15006" y="5370"/>
                  </a:cubicBezTo>
                  <a:lnTo>
                    <a:pt x="14978" y="5370"/>
                  </a:lnTo>
                  <a:cubicBezTo>
                    <a:pt x="14891" y="5351"/>
                    <a:pt x="14843" y="5351"/>
                    <a:pt x="14843" y="5351"/>
                  </a:cubicBezTo>
                  <a:cubicBezTo>
                    <a:pt x="14843" y="5351"/>
                    <a:pt x="17139" y="4456"/>
                    <a:pt x="19282" y="4456"/>
                  </a:cubicBezTo>
                  <a:cubicBezTo>
                    <a:pt x="19611" y="4456"/>
                    <a:pt x="19936" y="4477"/>
                    <a:pt x="20248" y="4525"/>
                  </a:cubicBezTo>
                  <a:cubicBezTo>
                    <a:pt x="22120" y="4816"/>
                    <a:pt x="23074" y="5343"/>
                    <a:pt x="23724" y="5343"/>
                  </a:cubicBezTo>
                  <a:cubicBezTo>
                    <a:pt x="23891" y="5343"/>
                    <a:pt x="24038" y="5308"/>
                    <a:pt x="24175" y="5226"/>
                  </a:cubicBezTo>
                  <a:lnTo>
                    <a:pt x="24175" y="5207"/>
                  </a:lnTo>
                  <a:cubicBezTo>
                    <a:pt x="24616" y="4948"/>
                    <a:pt x="25365" y="4525"/>
                    <a:pt x="25144" y="3604"/>
                  </a:cubicBezTo>
                  <a:cubicBezTo>
                    <a:pt x="25029" y="3114"/>
                    <a:pt x="24655" y="2480"/>
                    <a:pt x="23810" y="1655"/>
                  </a:cubicBezTo>
                  <a:cubicBezTo>
                    <a:pt x="22510" y="370"/>
                    <a:pt x="20854" y="0"/>
                    <a:pt x="19172" y="0"/>
                  </a:cubicBezTo>
                  <a:close/>
                </a:path>
              </a:pathLst>
            </a:custGeom>
            <a:solidFill>
              <a:srgbClr val="EFB6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65"/>
            <p:cNvSpPr/>
            <p:nvPr/>
          </p:nvSpPr>
          <p:spPr>
            <a:xfrm>
              <a:off x="2069350" y="3023600"/>
              <a:ext cx="647650" cy="528850"/>
            </a:xfrm>
            <a:custGeom>
              <a:avLst/>
              <a:gdLst/>
              <a:ahLst/>
              <a:cxnLst/>
              <a:rect l="l" t="t" r="r" b="b"/>
              <a:pathLst>
                <a:path w="25906" h="21154" extrusionOk="0">
                  <a:moveTo>
                    <a:pt x="9719" y="1"/>
                  </a:moveTo>
                  <a:cubicBezTo>
                    <a:pt x="7955" y="1"/>
                    <a:pt x="5907" y="274"/>
                    <a:pt x="3709" y="911"/>
                  </a:cubicBezTo>
                  <a:cubicBezTo>
                    <a:pt x="2595" y="1228"/>
                    <a:pt x="1846" y="1698"/>
                    <a:pt x="1366" y="2236"/>
                  </a:cubicBezTo>
                  <a:cubicBezTo>
                    <a:pt x="1" y="3747"/>
                    <a:pt x="954" y="5694"/>
                    <a:pt x="2751" y="5694"/>
                  </a:cubicBezTo>
                  <a:cubicBezTo>
                    <a:pt x="3088" y="5694"/>
                    <a:pt x="3456" y="5625"/>
                    <a:pt x="3843" y="5471"/>
                  </a:cubicBezTo>
                  <a:cubicBezTo>
                    <a:pt x="6440" y="4437"/>
                    <a:pt x="10120" y="4241"/>
                    <a:pt x="11646" y="4241"/>
                  </a:cubicBezTo>
                  <a:cubicBezTo>
                    <a:pt x="11976" y="4241"/>
                    <a:pt x="12206" y="4250"/>
                    <a:pt x="12301" y="4262"/>
                  </a:cubicBezTo>
                  <a:cubicBezTo>
                    <a:pt x="12823" y="4327"/>
                    <a:pt x="13381" y="4772"/>
                    <a:pt x="12580" y="4772"/>
                  </a:cubicBezTo>
                  <a:cubicBezTo>
                    <a:pt x="12556" y="4772"/>
                    <a:pt x="12530" y="4771"/>
                    <a:pt x="12503" y="4771"/>
                  </a:cubicBezTo>
                  <a:cubicBezTo>
                    <a:pt x="12214" y="4757"/>
                    <a:pt x="11603" y="4726"/>
                    <a:pt x="10798" y="4726"/>
                  </a:cubicBezTo>
                  <a:cubicBezTo>
                    <a:pt x="10425" y="4726"/>
                    <a:pt x="10009" y="4733"/>
                    <a:pt x="9565" y="4751"/>
                  </a:cubicBezTo>
                  <a:lnTo>
                    <a:pt x="9527" y="4751"/>
                  </a:lnTo>
                  <a:cubicBezTo>
                    <a:pt x="7895" y="4809"/>
                    <a:pt x="5888" y="5030"/>
                    <a:pt x="4179" y="5644"/>
                  </a:cubicBezTo>
                  <a:cubicBezTo>
                    <a:pt x="2182" y="6345"/>
                    <a:pt x="973" y="7027"/>
                    <a:pt x="675" y="7919"/>
                  </a:cubicBezTo>
                  <a:cubicBezTo>
                    <a:pt x="483" y="8467"/>
                    <a:pt x="627" y="9081"/>
                    <a:pt x="1117" y="9840"/>
                  </a:cubicBezTo>
                  <a:cubicBezTo>
                    <a:pt x="1775" y="10849"/>
                    <a:pt x="2340" y="11228"/>
                    <a:pt x="2997" y="11228"/>
                  </a:cubicBezTo>
                  <a:cubicBezTo>
                    <a:pt x="3651" y="11228"/>
                    <a:pt x="4397" y="10852"/>
                    <a:pt x="5418" y="10348"/>
                  </a:cubicBezTo>
                  <a:cubicBezTo>
                    <a:pt x="7327" y="9412"/>
                    <a:pt x="11607" y="8616"/>
                    <a:pt x="12550" y="8616"/>
                  </a:cubicBezTo>
                  <a:cubicBezTo>
                    <a:pt x="12622" y="8616"/>
                    <a:pt x="12674" y="8620"/>
                    <a:pt x="12704" y="8630"/>
                  </a:cubicBezTo>
                  <a:cubicBezTo>
                    <a:pt x="13079" y="8745"/>
                    <a:pt x="13857" y="8803"/>
                    <a:pt x="13348" y="8956"/>
                  </a:cubicBezTo>
                  <a:cubicBezTo>
                    <a:pt x="13252" y="8976"/>
                    <a:pt x="13117" y="9004"/>
                    <a:pt x="12935" y="9033"/>
                  </a:cubicBezTo>
                  <a:cubicBezTo>
                    <a:pt x="11725" y="9235"/>
                    <a:pt x="8845" y="9331"/>
                    <a:pt x="6224" y="10848"/>
                  </a:cubicBezTo>
                  <a:cubicBezTo>
                    <a:pt x="5370" y="11347"/>
                    <a:pt x="4726" y="11798"/>
                    <a:pt x="4304" y="12230"/>
                  </a:cubicBezTo>
                  <a:cubicBezTo>
                    <a:pt x="3450" y="13133"/>
                    <a:pt x="3526" y="13997"/>
                    <a:pt x="4582" y="15216"/>
                  </a:cubicBezTo>
                  <a:cubicBezTo>
                    <a:pt x="5430" y="16193"/>
                    <a:pt x="6153" y="16418"/>
                    <a:pt x="6639" y="16418"/>
                  </a:cubicBezTo>
                  <a:cubicBezTo>
                    <a:pt x="7056" y="16418"/>
                    <a:pt x="7299" y="16253"/>
                    <a:pt x="7299" y="16253"/>
                  </a:cubicBezTo>
                  <a:lnTo>
                    <a:pt x="7299" y="16253"/>
                  </a:lnTo>
                  <a:cubicBezTo>
                    <a:pt x="7299" y="16262"/>
                    <a:pt x="7290" y="16282"/>
                    <a:pt x="7280" y="16291"/>
                  </a:cubicBezTo>
                  <a:cubicBezTo>
                    <a:pt x="7155" y="16531"/>
                    <a:pt x="6541" y="17846"/>
                    <a:pt x="6983" y="18902"/>
                  </a:cubicBezTo>
                  <a:cubicBezTo>
                    <a:pt x="7402" y="19934"/>
                    <a:pt x="7894" y="20555"/>
                    <a:pt x="8978" y="20555"/>
                  </a:cubicBezTo>
                  <a:cubicBezTo>
                    <a:pt x="9135" y="20555"/>
                    <a:pt x="9305" y="20542"/>
                    <a:pt x="9488" y="20515"/>
                  </a:cubicBezTo>
                  <a:cubicBezTo>
                    <a:pt x="10928" y="20314"/>
                    <a:pt x="12676" y="18883"/>
                    <a:pt x="14625" y="18739"/>
                  </a:cubicBezTo>
                  <a:cubicBezTo>
                    <a:pt x="14739" y="18731"/>
                    <a:pt x="14851" y="18728"/>
                    <a:pt x="14961" y="18728"/>
                  </a:cubicBezTo>
                  <a:cubicBezTo>
                    <a:pt x="16722" y="18728"/>
                    <a:pt x="17904" y="19706"/>
                    <a:pt x="18916" y="20583"/>
                  </a:cubicBezTo>
                  <a:cubicBezTo>
                    <a:pt x="19312" y="20929"/>
                    <a:pt x="20082" y="21153"/>
                    <a:pt x="20949" y="21153"/>
                  </a:cubicBezTo>
                  <a:cubicBezTo>
                    <a:pt x="22435" y="21153"/>
                    <a:pt x="24207" y="20494"/>
                    <a:pt x="24868" y="18662"/>
                  </a:cubicBezTo>
                  <a:lnTo>
                    <a:pt x="24868" y="18662"/>
                  </a:lnTo>
                  <a:lnTo>
                    <a:pt x="24859" y="18672"/>
                  </a:lnTo>
                  <a:cubicBezTo>
                    <a:pt x="25905" y="15773"/>
                    <a:pt x="25905" y="14918"/>
                    <a:pt x="24859" y="11654"/>
                  </a:cubicBezTo>
                  <a:cubicBezTo>
                    <a:pt x="24859" y="11654"/>
                    <a:pt x="24523" y="10752"/>
                    <a:pt x="23179" y="8937"/>
                  </a:cubicBezTo>
                  <a:cubicBezTo>
                    <a:pt x="22670" y="8246"/>
                    <a:pt x="21604" y="7123"/>
                    <a:pt x="20366" y="5913"/>
                  </a:cubicBezTo>
                  <a:cubicBezTo>
                    <a:pt x="18340" y="3945"/>
                    <a:pt x="15863" y="1775"/>
                    <a:pt x="14653" y="1046"/>
                  </a:cubicBezTo>
                  <a:cubicBezTo>
                    <a:pt x="13585" y="403"/>
                    <a:pt x="11861" y="1"/>
                    <a:pt x="9719" y="1"/>
                  </a:cubicBezTo>
                  <a:close/>
                </a:path>
              </a:pathLst>
            </a:custGeom>
            <a:solidFill>
              <a:srgbClr val="EFB6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65"/>
            <p:cNvSpPr/>
            <p:nvPr/>
          </p:nvSpPr>
          <p:spPr>
            <a:xfrm>
              <a:off x="2162300" y="3171175"/>
              <a:ext cx="548200" cy="381150"/>
            </a:xfrm>
            <a:custGeom>
              <a:avLst/>
              <a:gdLst/>
              <a:ahLst/>
              <a:cxnLst/>
              <a:rect l="l" t="t" r="r" b="b"/>
              <a:pathLst>
                <a:path w="21928" h="15246" extrusionOk="0">
                  <a:moveTo>
                    <a:pt x="16648" y="0"/>
                  </a:moveTo>
                  <a:lnTo>
                    <a:pt x="16648" y="10"/>
                  </a:lnTo>
                  <a:cubicBezTo>
                    <a:pt x="18097" y="2132"/>
                    <a:pt x="18923" y="4311"/>
                    <a:pt x="18453" y="6884"/>
                  </a:cubicBezTo>
                  <a:cubicBezTo>
                    <a:pt x="17896" y="9946"/>
                    <a:pt x="17560" y="11031"/>
                    <a:pt x="16264" y="11031"/>
                  </a:cubicBezTo>
                  <a:cubicBezTo>
                    <a:pt x="15764" y="11031"/>
                    <a:pt x="15121" y="10868"/>
                    <a:pt x="14267" y="10599"/>
                  </a:cubicBezTo>
                  <a:cubicBezTo>
                    <a:pt x="13623" y="10397"/>
                    <a:pt x="12961" y="10292"/>
                    <a:pt x="12290" y="10292"/>
                  </a:cubicBezTo>
                  <a:cubicBezTo>
                    <a:pt x="12261" y="10292"/>
                    <a:pt x="12232" y="10292"/>
                    <a:pt x="12203" y="10292"/>
                  </a:cubicBezTo>
                  <a:cubicBezTo>
                    <a:pt x="9764" y="10292"/>
                    <a:pt x="7393" y="11377"/>
                    <a:pt x="6298" y="11790"/>
                  </a:cubicBezTo>
                  <a:cubicBezTo>
                    <a:pt x="6039" y="11895"/>
                    <a:pt x="5770" y="11953"/>
                    <a:pt x="5492" y="11953"/>
                  </a:cubicBezTo>
                  <a:cubicBezTo>
                    <a:pt x="4676" y="11953"/>
                    <a:pt x="4330" y="11348"/>
                    <a:pt x="4330" y="10878"/>
                  </a:cubicBezTo>
                  <a:cubicBezTo>
                    <a:pt x="4330" y="10715"/>
                    <a:pt x="4369" y="10551"/>
                    <a:pt x="4436" y="10398"/>
                  </a:cubicBezTo>
                  <a:cubicBezTo>
                    <a:pt x="4647" y="9889"/>
                    <a:pt x="5165" y="9332"/>
                    <a:pt x="5982" y="9015"/>
                  </a:cubicBezTo>
                  <a:cubicBezTo>
                    <a:pt x="6990" y="8631"/>
                    <a:pt x="7690" y="8055"/>
                    <a:pt x="9207" y="8055"/>
                  </a:cubicBezTo>
                  <a:cubicBezTo>
                    <a:pt x="9332" y="8055"/>
                    <a:pt x="9467" y="8055"/>
                    <a:pt x="9601" y="8065"/>
                  </a:cubicBezTo>
                  <a:cubicBezTo>
                    <a:pt x="11339" y="8170"/>
                    <a:pt x="13336" y="8698"/>
                    <a:pt x="13451" y="8727"/>
                  </a:cubicBezTo>
                  <a:cubicBezTo>
                    <a:pt x="12673" y="8295"/>
                    <a:pt x="12001" y="7719"/>
                    <a:pt x="11454" y="7009"/>
                  </a:cubicBezTo>
                  <a:cubicBezTo>
                    <a:pt x="11070" y="6500"/>
                    <a:pt x="10455" y="6308"/>
                    <a:pt x="9735" y="6308"/>
                  </a:cubicBezTo>
                  <a:cubicBezTo>
                    <a:pt x="8890" y="6308"/>
                    <a:pt x="7882" y="6567"/>
                    <a:pt x="6884" y="6884"/>
                  </a:cubicBezTo>
                  <a:cubicBezTo>
                    <a:pt x="5396" y="7354"/>
                    <a:pt x="3965" y="8516"/>
                    <a:pt x="2756" y="8516"/>
                  </a:cubicBezTo>
                  <a:cubicBezTo>
                    <a:pt x="2458" y="8516"/>
                    <a:pt x="2161" y="8439"/>
                    <a:pt x="1911" y="8276"/>
                  </a:cubicBezTo>
                  <a:cubicBezTo>
                    <a:pt x="951" y="7681"/>
                    <a:pt x="586" y="6932"/>
                    <a:pt x="586" y="6327"/>
                  </a:cubicBezTo>
                  <a:cubicBezTo>
                    <a:pt x="202" y="6740"/>
                    <a:pt x="0" y="7134"/>
                    <a:pt x="0" y="7566"/>
                  </a:cubicBezTo>
                  <a:cubicBezTo>
                    <a:pt x="0" y="8084"/>
                    <a:pt x="288" y="8641"/>
                    <a:pt x="864" y="9313"/>
                  </a:cubicBezTo>
                  <a:cubicBezTo>
                    <a:pt x="1719" y="10283"/>
                    <a:pt x="2439" y="10513"/>
                    <a:pt x="2929" y="10513"/>
                  </a:cubicBezTo>
                  <a:cubicBezTo>
                    <a:pt x="3159" y="10513"/>
                    <a:pt x="3389" y="10455"/>
                    <a:pt x="3581" y="10340"/>
                  </a:cubicBezTo>
                  <a:lnTo>
                    <a:pt x="3581" y="10340"/>
                  </a:lnTo>
                  <a:cubicBezTo>
                    <a:pt x="3581" y="10359"/>
                    <a:pt x="3572" y="10369"/>
                    <a:pt x="3562" y="10388"/>
                  </a:cubicBezTo>
                  <a:cubicBezTo>
                    <a:pt x="3476" y="10561"/>
                    <a:pt x="3111" y="11348"/>
                    <a:pt x="3111" y="12164"/>
                  </a:cubicBezTo>
                  <a:cubicBezTo>
                    <a:pt x="3101" y="12443"/>
                    <a:pt x="3159" y="12731"/>
                    <a:pt x="3265" y="12999"/>
                  </a:cubicBezTo>
                  <a:cubicBezTo>
                    <a:pt x="3687" y="14027"/>
                    <a:pt x="4186" y="14651"/>
                    <a:pt x="5281" y="14651"/>
                  </a:cubicBezTo>
                  <a:cubicBezTo>
                    <a:pt x="5444" y="14641"/>
                    <a:pt x="5607" y="14632"/>
                    <a:pt x="5770" y="14612"/>
                  </a:cubicBezTo>
                  <a:cubicBezTo>
                    <a:pt x="7210" y="14411"/>
                    <a:pt x="8958" y="12961"/>
                    <a:pt x="10907" y="12836"/>
                  </a:cubicBezTo>
                  <a:cubicBezTo>
                    <a:pt x="11022" y="12827"/>
                    <a:pt x="11137" y="12817"/>
                    <a:pt x="11252" y="12817"/>
                  </a:cubicBezTo>
                  <a:cubicBezTo>
                    <a:pt x="13009" y="12817"/>
                    <a:pt x="14190" y="13787"/>
                    <a:pt x="15198" y="14680"/>
                  </a:cubicBezTo>
                  <a:cubicBezTo>
                    <a:pt x="15601" y="15025"/>
                    <a:pt x="16369" y="15246"/>
                    <a:pt x="17233" y="15246"/>
                  </a:cubicBezTo>
                  <a:cubicBezTo>
                    <a:pt x="18712" y="15246"/>
                    <a:pt x="20488" y="14584"/>
                    <a:pt x="21150" y="12759"/>
                  </a:cubicBezTo>
                  <a:cubicBezTo>
                    <a:pt x="21669" y="11310"/>
                    <a:pt x="21928" y="10369"/>
                    <a:pt x="21928" y="9390"/>
                  </a:cubicBezTo>
                  <a:cubicBezTo>
                    <a:pt x="21928" y="8401"/>
                    <a:pt x="21669" y="7374"/>
                    <a:pt x="21150" y="5741"/>
                  </a:cubicBezTo>
                  <a:cubicBezTo>
                    <a:pt x="21150" y="5741"/>
                    <a:pt x="20805" y="4839"/>
                    <a:pt x="19470" y="3025"/>
                  </a:cubicBezTo>
                  <a:cubicBezTo>
                    <a:pt x="18961" y="2333"/>
                    <a:pt x="17886" y="1210"/>
                    <a:pt x="16648" y="0"/>
                  </a:cubicBezTo>
                  <a:close/>
                </a:path>
              </a:pathLst>
            </a:custGeom>
            <a:solidFill>
              <a:srgbClr val="C08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65"/>
            <p:cNvSpPr/>
            <p:nvPr/>
          </p:nvSpPr>
          <p:spPr>
            <a:xfrm>
              <a:off x="2087425" y="3076850"/>
              <a:ext cx="320900" cy="89075"/>
            </a:xfrm>
            <a:custGeom>
              <a:avLst/>
              <a:gdLst/>
              <a:ahLst/>
              <a:cxnLst/>
              <a:rect l="l" t="t" r="r" b="b"/>
              <a:pathLst>
                <a:path w="12836" h="3563" extrusionOk="0">
                  <a:moveTo>
                    <a:pt x="11098" y="0"/>
                  </a:moveTo>
                  <a:cubicBezTo>
                    <a:pt x="9927" y="0"/>
                    <a:pt x="8007" y="615"/>
                    <a:pt x="5568" y="922"/>
                  </a:cubicBezTo>
                  <a:cubicBezTo>
                    <a:pt x="5117" y="980"/>
                    <a:pt x="4647" y="1008"/>
                    <a:pt x="4186" y="1018"/>
                  </a:cubicBezTo>
                  <a:cubicBezTo>
                    <a:pt x="2371" y="1018"/>
                    <a:pt x="1431" y="461"/>
                    <a:pt x="643" y="96"/>
                  </a:cubicBezTo>
                  <a:cubicBezTo>
                    <a:pt x="240" y="519"/>
                    <a:pt x="10" y="1066"/>
                    <a:pt x="0" y="1642"/>
                  </a:cubicBezTo>
                  <a:cubicBezTo>
                    <a:pt x="0" y="2679"/>
                    <a:pt x="826" y="3562"/>
                    <a:pt x="2035" y="3562"/>
                  </a:cubicBezTo>
                  <a:cubicBezTo>
                    <a:pt x="2400" y="3562"/>
                    <a:pt x="2775" y="3485"/>
                    <a:pt x="3120" y="3341"/>
                  </a:cubicBezTo>
                  <a:cubicBezTo>
                    <a:pt x="5722" y="2314"/>
                    <a:pt x="9409" y="2112"/>
                    <a:pt x="10935" y="2112"/>
                  </a:cubicBezTo>
                  <a:cubicBezTo>
                    <a:pt x="11261" y="2112"/>
                    <a:pt x="11482" y="2122"/>
                    <a:pt x="11578" y="2132"/>
                  </a:cubicBezTo>
                  <a:cubicBezTo>
                    <a:pt x="11914" y="2180"/>
                    <a:pt x="12260" y="2372"/>
                    <a:pt x="12260" y="2506"/>
                  </a:cubicBezTo>
                  <a:cubicBezTo>
                    <a:pt x="12260" y="2583"/>
                    <a:pt x="12154" y="2641"/>
                    <a:pt x="11876" y="2641"/>
                  </a:cubicBezTo>
                  <a:lnTo>
                    <a:pt x="11780" y="2641"/>
                  </a:lnTo>
                  <a:cubicBezTo>
                    <a:pt x="11492" y="2631"/>
                    <a:pt x="10868" y="2602"/>
                    <a:pt x="10042" y="2602"/>
                  </a:cubicBezTo>
                  <a:cubicBezTo>
                    <a:pt x="9677" y="2602"/>
                    <a:pt x="9274" y="2602"/>
                    <a:pt x="8842" y="2621"/>
                  </a:cubicBezTo>
                  <a:lnTo>
                    <a:pt x="8986" y="2621"/>
                  </a:lnTo>
                  <a:cubicBezTo>
                    <a:pt x="9697" y="2621"/>
                    <a:pt x="10253" y="2641"/>
                    <a:pt x="10695" y="2660"/>
                  </a:cubicBezTo>
                  <a:cubicBezTo>
                    <a:pt x="11137" y="2679"/>
                    <a:pt x="11473" y="2689"/>
                    <a:pt x="11722" y="2689"/>
                  </a:cubicBezTo>
                  <a:cubicBezTo>
                    <a:pt x="12346" y="2689"/>
                    <a:pt x="12462" y="2583"/>
                    <a:pt x="12596" y="2084"/>
                  </a:cubicBezTo>
                  <a:cubicBezTo>
                    <a:pt x="12836" y="1172"/>
                    <a:pt x="12625" y="260"/>
                    <a:pt x="11540" y="39"/>
                  </a:cubicBezTo>
                  <a:cubicBezTo>
                    <a:pt x="11422" y="23"/>
                    <a:pt x="11305" y="7"/>
                    <a:pt x="11182" y="7"/>
                  </a:cubicBezTo>
                  <a:cubicBezTo>
                    <a:pt x="11154" y="7"/>
                    <a:pt x="11126" y="8"/>
                    <a:pt x="11098" y="10"/>
                  </a:cubicBezTo>
                  <a:lnTo>
                    <a:pt x="11098" y="0"/>
                  </a:lnTo>
                  <a:close/>
                </a:path>
              </a:pathLst>
            </a:custGeom>
            <a:solidFill>
              <a:srgbClr val="C08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65"/>
            <p:cNvSpPr/>
            <p:nvPr/>
          </p:nvSpPr>
          <p:spPr>
            <a:xfrm>
              <a:off x="2084300" y="3175000"/>
              <a:ext cx="383075" cy="129400"/>
            </a:xfrm>
            <a:custGeom>
              <a:avLst/>
              <a:gdLst/>
              <a:ahLst/>
              <a:cxnLst/>
              <a:rect l="l" t="t" r="r" b="b"/>
              <a:pathLst>
                <a:path w="15323" h="5176" extrusionOk="0">
                  <a:moveTo>
                    <a:pt x="14324" y="1"/>
                  </a:moveTo>
                  <a:cubicBezTo>
                    <a:pt x="13969" y="20"/>
                    <a:pt x="13623" y="78"/>
                    <a:pt x="13287" y="193"/>
                  </a:cubicBezTo>
                  <a:cubicBezTo>
                    <a:pt x="11348" y="750"/>
                    <a:pt x="6317" y="577"/>
                    <a:pt x="3706" y="1844"/>
                  </a:cubicBezTo>
                  <a:cubicBezTo>
                    <a:pt x="2909" y="2228"/>
                    <a:pt x="2228" y="2363"/>
                    <a:pt x="1671" y="2363"/>
                  </a:cubicBezTo>
                  <a:cubicBezTo>
                    <a:pt x="931" y="2363"/>
                    <a:pt x="394" y="2123"/>
                    <a:pt x="77" y="1863"/>
                  </a:cubicBezTo>
                  <a:cubicBezTo>
                    <a:pt x="29" y="2017"/>
                    <a:pt x="0" y="2180"/>
                    <a:pt x="0" y="2343"/>
                  </a:cubicBezTo>
                  <a:cubicBezTo>
                    <a:pt x="0" y="2776"/>
                    <a:pt x="173" y="3246"/>
                    <a:pt x="528" y="3784"/>
                  </a:cubicBezTo>
                  <a:cubicBezTo>
                    <a:pt x="1181" y="4792"/>
                    <a:pt x="1748" y="5176"/>
                    <a:pt x="2400" y="5176"/>
                  </a:cubicBezTo>
                  <a:cubicBezTo>
                    <a:pt x="3053" y="5176"/>
                    <a:pt x="3802" y="4792"/>
                    <a:pt x="4829" y="4292"/>
                  </a:cubicBezTo>
                  <a:cubicBezTo>
                    <a:pt x="6730" y="3361"/>
                    <a:pt x="10993" y="2564"/>
                    <a:pt x="11953" y="2564"/>
                  </a:cubicBezTo>
                  <a:cubicBezTo>
                    <a:pt x="12001" y="2564"/>
                    <a:pt x="12058" y="2564"/>
                    <a:pt x="12106" y="2584"/>
                  </a:cubicBezTo>
                  <a:cubicBezTo>
                    <a:pt x="12395" y="2670"/>
                    <a:pt x="12923" y="2728"/>
                    <a:pt x="12923" y="2814"/>
                  </a:cubicBezTo>
                  <a:cubicBezTo>
                    <a:pt x="12923" y="2833"/>
                    <a:pt x="12875" y="2872"/>
                    <a:pt x="12750" y="2900"/>
                  </a:cubicBezTo>
                  <a:cubicBezTo>
                    <a:pt x="12923" y="2872"/>
                    <a:pt x="13057" y="2852"/>
                    <a:pt x="13143" y="2833"/>
                  </a:cubicBezTo>
                  <a:cubicBezTo>
                    <a:pt x="13595" y="2728"/>
                    <a:pt x="14612" y="2622"/>
                    <a:pt x="14967" y="2267"/>
                  </a:cubicBezTo>
                  <a:cubicBezTo>
                    <a:pt x="15323" y="1911"/>
                    <a:pt x="15073" y="1172"/>
                    <a:pt x="14967" y="827"/>
                  </a:cubicBezTo>
                  <a:cubicBezTo>
                    <a:pt x="14891" y="558"/>
                    <a:pt x="15083" y="1"/>
                    <a:pt x="14324" y="1"/>
                  </a:cubicBezTo>
                  <a:close/>
                </a:path>
              </a:pathLst>
            </a:custGeom>
            <a:solidFill>
              <a:srgbClr val="C08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65"/>
            <p:cNvSpPr/>
            <p:nvPr/>
          </p:nvSpPr>
          <p:spPr>
            <a:xfrm>
              <a:off x="762775" y="3159400"/>
              <a:ext cx="441425" cy="351175"/>
            </a:xfrm>
            <a:custGeom>
              <a:avLst/>
              <a:gdLst/>
              <a:ahLst/>
              <a:cxnLst/>
              <a:rect l="l" t="t" r="r" b="b"/>
              <a:pathLst>
                <a:path w="17657" h="14047" extrusionOk="0">
                  <a:moveTo>
                    <a:pt x="3150" y="1"/>
                  </a:moveTo>
                  <a:cubicBezTo>
                    <a:pt x="3015" y="126"/>
                    <a:pt x="2891" y="251"/>
                    <a:pt x="2766" y="375"/>
                  </a:cubicBezTo>
                  <a:cubicBezTo>
                    <a:pt x="2554" y="596"/>
                    <a:pt x="2353" y="836"/>
                    <a:pt x="2180" y="1086"/>
                  </a:cubicBezTo>
                  <a:cubicBezTo>
                    <a:pt x="836" y="2958"/>
                    <a:pt x="10" y="4648"/>
                    <a:pt x="1" y="6577"/>
                  </a:cubicBezTo>
                  <a:cubicBezTo>
                    <a:pt x="10" y="7422"/>
                    <a:pt x="154" y="8267"/>
                    <a:pt x="433" y="9073"/>
                  </a:cubicBezTo>
                  <a:cubicBezTo>
                    <a:pt x="1441" y="12165"/>
                    <a:pt x="4321" y="12568"/>
                    <a:pt x="6577" y="12597"/>
                  </a:cubicBezTo>
                  <a:cubicBezTo>
                    <a:pt x="8833" y="12635"/>
                    <a:pt x="11598" y="13134"/>
                    <a:pt x="13854" y="13682"/>
                  </a:cubicBezTo>
                  <a:cubicBezTo>
                    <a:pt x="14834" y="13912"/>
                    <a:pt x="15467" y="14046"/>
                    <a:pt x="15918" y="14046"/>
                  </a:cubicBezTo>
                  <a:cubicBezTo>
                    <a:pt x="16523" y="14046"/>
                    <a:pt x="16840" y="13806"/>
                    <a:pt x="17253" y="13240"/>
                  </a:cubicBezTo>
                  <a:cubicBezTo>
                    <a:pt x="17531" y="12866"/>
                    <a:pt x="17656" y="12539"/>
                    <a:pt x="17656" y="12242"/>
                  </a:cubicBezTo>
                  <a:cubicBezTo>
                    <a:pt x="17656" y="12184"/>
                    <a:pt x="17656" y="12136"/>
                    <a:pt x="17647" y="12088"/>
                  </a:cubicBezTo>
                  <a:cubicBezTo>
                    <a:pt x="17445" y="12107"/>
                    <a:pt x="17243" y="12126"/>
                    <a:pt x="17042" y="12126"/>
                  </a:cubicBezTo>
                  <a:cubicBezTo>
                    <a:pt x="15966" y="12126"/>
                    <a:pt x="14421" y="11829"/>
                    <a:pt x="13009" y="11349"/>
                  </a:cubicBezTo>
                  <a:cubicBezTo>
                    <a:pt x="10168" y="10408"/>
                    <a:pt x="6375" y="11426"/>
                    <a:pt x="3812" y="10197"/>
                  </a:cubicBezTo>
                  <a:cubicBezTo>
                    <a:pt x="1239" y="8968"/>
                    <a:pt x="759" y="5137"/>
                    <a:pt x="1383" y="3697"/>
                  </a:cubicBezTo>
                  <a:cubicBezTo>
                    <a:pt x="2017" y="2257"/>
                    <a:pt x="3419" y="155"/>
                    <a:pt x="3150" y="1"/>
                  </a:cubicBezTo>
                  <a:close/>
                </a:path>
              </a:pathLst>
            </a:custGeom>
            <a:solidFill>
              <a:srgbClr val="C08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65"/>
            <p:cNvSpPr/>
            <p:nvPr/>
          </p:nvSpPr>
          <p:spPr>
            <a:xfrm>
              <a:off x="1016950" y="3215325"/>
              <a:ext cx="335575" cy="109475"/>
            </a:xfrm>
            <a:custGeom>
              <a:avLst/>
              <a:gdLst/>
              <a:ahLst/>
              <a:cxnLst/>
              <a:rect l="l" t="t" r="r" b="b"/>
              <a:pathLst>
                <a:path w="13423" h="4379" extrusionOk="0">
                  <a:moveTo>
                    <a:pt x="1018" y="1"/>
                  </a:moveTo>
                  <a:cubicBezTo>
                    <a:pt x="596" y="1"/>
                    <a:pt x="327" y="68"/>
                    <a:pt x="241" y="260"/>
                  </a:cubicBezTo>
                  <a:cubicBezTo>
                    <a:pt x="1" y="827"/>
                    <a:pt x="913" y="1556"/>
                    <a:pt x="1681" y="1911"/>
                  </a:cubicBezTo>
                  <a:cubicBezTo>
                    <a:pt x="2046" y="2055"/>
                    <a:pt x="2430" y="2142"/>
                    <a:pt x="2814" y="2171"/>
                  </a:cubicBezTo>
                  <a:cubicBezTo>
                    <a:pt x="2794" y="2123"/>
                    <a:pt x="2794" y="2084"/>
                    <a:pt x="2785" y="2036"/>
                  </a:cubicBezTo>
                  <a:lnTo>
                    <a:pt x="2785" y="2027"/>
                  </a:lnTo>
                  <a:cubicBezTo>
                    <a:pt x="2785" y="1921"/>
                    <a:pt x="2929" y="1873"/>
                    <a:pt x="3159" y="1873"/>
                  </a:cubicBezTo>
                  <a:cubicBezTo>
                    <a:pt x="3687" y="1873"/>
                    <a:pt x="4686" y="2103"/>
                    <a:pt x="5339" y="2267"/>
                  </a:cubicBezTo>
                  <a:cubicBezTo>
                    <a:pt x="6279" y="2507"/>
                    <a:pt x="9198" y="3246"/>
                    <a:pt x="10340" y="3947"/>
                  </a:cubicBezTo>
                  <a:cubicBezTo>
                    <a:pt x="10820" y="4244"/>
                    <a:pt x="11243" y="4379"/>
                    <a:pt x="11608" y="4379"/>
                  </a:cubicBezTo>
                  <a:cubicBezTo>
                    <a:pt x="12107" y="4379"/>
                    <a:pt x="12510" y="4129"/>
                    <a:pt x="12827" y="3716"/>
                  </a:cubicBezTo>
                  <a:cubicBezTo>
                    <a:pt x="13201" y="3227"/>
                    <a:pt x="13413" y="2631"/>
                    <a:pt x="13422" y="2017"/>
                  </a:cubicBezTo>
                  <a:cubicBezTo>
                    <a:pt x="13422" y="1959"/>
                    <a:pt x="13422" y="1902"/>
                    <a:pt x="13422" y="1844"/>
                  </a:cubicBezTo>
                  <a:cubicBezTo>
                    <a:pt x="13105" y="2161"/>
                    <a:pt x="12683" y="2334"/>
                    <a:pt x="12241" y="2334"/>
                  </a:cubicBezTo>
                  <a:lnTo>
                    <a:pt x="12155" y="2334"/>
                  </a:lnTo>
                  <a:cubicBezTo>
                    <a:pt x="10849" y="2267"/>
                    <a:pt x="8046" y="615"/>
                    <a:pt x="5175" y="404"/>
                  </a:cubicBezTo>
                  <a:cubicBezTo>
                    <a:pt x="3294" y="260"/>
                    <a:pt x="1854" y="1"/>
                    <a:pt x="1018" y="1"/>
                  </a:cubicBezTo>
                  <a:close/>
                </a:path>
              </a:pathLst>
            </a:custGeom>
            <a:solidFill>
              <a:srgbClr val="C08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65"/>
            <p:cNvSpPr/>
            <p:nvPr/>
          </p:nvSpPr>
          <p:spPr>
            <a:xfrm>
              <a:off x="975925" y="3327425"/>
              <a:ext cx="321875" cy="100575"/>
            </a:xfrm>
            <a:custGeom>
              <a:avLst/>
              <a:gdLst/>
              <a:ahLst/>
              <a:cxnLst/>
              <a:rect l="l" t="t" r="r" b="b"/>
              <a:pathLst>
                <a:path w="12875" h="4023" extrusionOk="0">
                  <a:moveTo>
                    <a:pt x="1795" y="0"/>
                  </a:moveTo>
                  <a:cubicBezTo>
                    <a:pt x="326" y="0"/>
                    <a:pt x="0" y="912"/>
                    <a:pt x="346" y="1364"/>
                  </a:cubicBezTo>
                  <a:cubicBezTo>
                    <a:pt x="691" y="1815"/>
                    <a:pt x="1248" y="1623"/>
                    <a:pt x="2141" y="1796"/>
                  </a:cubicBezTo>
                  <a:cubicBezTo>
                    <a:pt x="2208" y="1776"/>
                    <a:pt x="2266" y="1767"/>
                    <a:pt x="2333" y="1767"/>
                  </a:cubicBezTo>
                  <a:cubicBezTo>
                    <a:pt x="2381" y="1767"/>
                    <a:pt x="2429" y="1767"/>
                    <a:pt x="2477" y="1776"/>
                  </a:cubicBezTo>
                  <a:cubicBezTo>
                    <a:pt x="3139" y="1940"/>
                    <a:pt x="7652" y="2660"/>
                    <a:pt x="9130" y="3360"/>
                  </a:cubicBezTo>
                  <a:cubicBezTo>
                    <a:pt x="10004" y="3773"/>
                    <a:pt x="10513" y="4023"/>
                    <a:pt x="10983" y="4023"/>
                  </a:cubicBezTo>
                  <a:cubicBezTo>
                    <a:pt x="11309" y="4023"/>
                    <a:pt x="11617" y="3908"/>
                    <a:pt x="12010" y="3629"/>
                  </a:cubicBezTo>
                  <a:cubicBezTo>
                    <a:pt x="12615" y="3216"/>
                    <a:pt x="12874" y="2717"/>
                    <a:pt x="12874" y="2180"/>
                  </a:cubicBezTo>
                  <a:cubicBezTo>
                    <a:pt x="12865" y="1968"/>
                    <a:pt x="12826" y="1748"/>
                    <a:pt x="12759" y="1546"/>
                  </a:cubicBezTo>
                  <a:cubicBezTo>
                    <a:pt x="12663" y="1844"/>
                    <a:pt x="12385" y="2026"/>
                    <a:pt x="11933" y="2026"/>
                  </a:cubicBezTo>
                  <a:cubicBezTo>
                    <a:pt x="11626" y="2016"/>
                    <a:pt x="11329" y="1959"/>
                    <a:pt x="11050" y="1853"/>
                  </a:cubicBezTo>
                  <a:cubicBezTo>
                    <a:pt x="9188" y="1181"/>
                    <a:pt x="5568" y="797"/>
                    <a:pt x="3043" y="173"/>
                  </a:cubicBezTo>
                  <a:cubicBezTo>
                    <a:pt x="2640" y="58"/>
                    <a:pt x="2218" y="0"/>
                    <a:pt x="1795" y="0"/>
                  </a:cubicBezTo>
                  <a:close/>
                </a:path>
              </a:pathLst>
            </a:custGeom>
            <a:solidFill>
              <a:srgbClr val="C08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65"/>
            <p:cNvSpPr/>
            <p:nvPr/>
          </p:nvSpPr>
          <p:spPr>
            <a:xfrm>
              <a:off x="1035425" y="3101575"/>
              <a:ext cx="342525" cy="58100"/>
            </a:xfrm>
            <a:custGeom>
              <a:avLst/>
              <a:gdLst/>
              <a:ahLst/>
              <a:cxnLst/>
              <a:rect l="l" t="t" r="r" b="b"/>
              <a:pathLst>
                <a:path w="13701" h="2324" extrusionOk="0">
                  <a:moveTo>
                    <a:pt x="7297" y="0"/>
                  </a:moveTo>
                  <a:cubicBezTo>
                    <a:pt x="5579" y="10"/>
                    <a:pt x="3860" y="211"/>
                    <a:pt x="2180" y="586"/>
                  </a:cubicBezTo>
                  <a:cubicBezTo>
                    <a:pt x="1" y="1056"/>
                    <a:pt x="68" y="1930"/>
                    <a:pt x="769" y="2074"/>
                  </a:cubicBezTo>
                  <a:cubicBezTo>
                    <a:pt x="1335" y="2189"/>
                    <a:pt x="2535" y="2276"/>
                    <a:pt x="3496" y="2324"/>
                  </a:cubicBezTo>
                  <a:cubicBezTo>
                    <a:pt x="3409" y="2314"/>
                    <a:pt x="3352" y="2304"/>
                    <a:pt x="3352" y="2304"/>
                  </a:cubicBezTo>
                  <a:cubicBezTo>
                    <a:pt x="3352" y="2304"/>
                    <a:pt x="5656" y="1411"/>
                    <a:pt x="7797" y="1411"/>
                  </a:cubicBezTo>
                  <a:cubicBezTo>
                    <a:pt x="8123" y="1411"/>
                    <a:pt x="8449" y="1431"/>
                    <a:pt x="8766" y="1479"/>
                  </a:cubicBezTo>
                  <a:cubicBezTo>
                    <a:pt x="10638" y="1776"/>
                    <a:pt x="11589" y="2304"/>
                    <a:pt x="12251" y="2304"/>
                  </a:cubicBezTo>
                  <a:cubicBezTo>
                    <a:pt x="12405" y="2304"/>
                    <a:pt x="12558" y="2266"/>
                    <a:pt x="12693" y="2180"/>
                  </a:cubicBezTo>
                  <a:cubicBezTo>
                    <a:pt x="13086" y="1949"/>
                    <a:pt x="13701" y="1604"/>
                    <a:pt x="13701" y="893"/>
                  </a:cubicBezTo>
                  <a:cubicBezTo>
                    <a:pt x="13701" y="787"/>
                    <a:pt x="13691" y="682"/>
                    <a:pt x="13662" y="576"/>
                  </a:cubicBezTo>
                  <a:cubicBezTo>
                    <a:pt x="13576" y="586"/>
                    <a:pt x="13480" y="586"/>
                    <a:pt x="13394" y="586"/>
                  </a:cubicBezTo>
                  <a:cubicBezTo>
                    <a:pt x="12962" y="586"/>
                    <a:pt x="12328" y="509"/>
                    <a:pt x="11426" y="355"/>
                  </a:cubicBezTo>
                  <a:cubicBezTo>
                    <a:pt x="10062" y="125"/>
                    <a:pt x="8689" y="0"/>
                    <a:pt x="7307" y="0"/>
                  </a:cubicBezTo>
                  <a:close/>
                </a:path>
              </a:pathLst>
            </a:custGeom>
            <a:solidFill>
              <a:srgbClr val="C08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65"/>
            <p:cNvSpPr/>
            <p:nvPr/>
          </p:nvSpPr>
          <p:spPr>
            <a:xfrm>
              <a:off x="1074325" y="2000300"/>
              <a:ext cx="1367125" cy="1071500"/>
            </a:xfrm>
            <a:custGeom>
              <a:avLst/>
              <a:gdLst/>
              <a:ahLst/>
              <a:cxnLst/>
              <a:rect l="l" t="t" r="r" b="b"/>
              <a:pathLst>
                <a:path w="54685" h="42860" extrusionOk="0">
                  <a:moveTo>
                    <a:pt x="28033" y="1"/>
                  </a:moveTo>
                  <a:cubicBezTo>
                    <a:pt x="26275" y="1"/>
                    <a:pt x="24241" y="605"/>
                    <a:pt x="22389" y="1742"/>
                  </a:cubicBezTo>
                  <a:cubicBezTo>
                    <a:pt x="21515" y="2270"/>
                    <a:pt x="20680" y="2855"/>
                    <a:pt x="19854" y="3422"/>
                  </a:cubicBezTo>
                  <a:cubicBezTo>
                    <a:pt x="17560" y="5025"/>
                    <a:pt x="15342" y="6561"/>
                    <a:pt x="12673" y="7060"/>
                  </a:cubicBezTo>
                  <a:cubicBezTo>
                    <a:pt x="11867" y="7209"/>
                    <a:pt x="11111" y="7267"/>
                    <a:pt x="10422" y="7267"/>
                  </a:cubicBezTo>
                  <a:cubicBezTo>
                    <a:pt x="8002" y="7267"/>
                    <a:pt x="6413" y="6552"/>
                    <a:pt x="6413" y="6552"/>
                  </a:cubicBezTo>
                  <a:cubicBezTo>
                    <a:pt x="6413" y="6552"/>
                    <a:pt x="0" y="15605"/>
                    <a:pt x="4474" y="29372"/>
                  </a:cubicBezTo>
                  <a:cubicBezTo>
                    <a:pt x="6020" y="34124"/>
                    <a:pt x="8881" y="37360"/>
                    <a:pt x="12318" y="39481"/>
                  </a:cubicBezTo>
                  <a:cubicBezTo>
                    <a:pt x="12481" y="39587"/>
                    <a:pt x="12644" y="39683"/>
                    <a:pt x="12807" y="39769"/>
                  </a:cubicBezTo>
                  <a:cubicBezTo>
                    <a:pt x="12932" y="39846"/>
                    <a:pt x="13057" y="39913"/>
                    <a:pt x="13191" y="39990"/>
                  </a:cubicBezTo>
                  <a:cubicBezTo>
                    <a:pt x="16951" y="42053"/>
                    <a:pt x="21302" y="42860"/>
                    <a:pt x="25335" y="42860"/>
                  </a:cubicBezTo>
                  <a:cubicBezTo>
                    <a:pt x="25844" y="42860"/>
                    <a:pt x="26347" y="42847"/>
                    <a:pt x="26843" y="42822"/>
                  </a:cubicBezTo>
                  <a:cubicBezTo>
                    <a:pt x="27016" y="42813"/>
                    <a:pt x="27179" y="42803"/>
                    <a:pt x="27343" y="42794"/>
                  </a:cubicBezTo>
                  <a:cubicBezTo>
                    <a:pt x="29301" y="42678"/>
                    <a:pt x="31240" y="42342"/>
                    <a:pt x="33122" y="41795"/>
                  </a:cubicBezTo>
                  <a:cubicBezTo>
                    <a:pt x="41657" y="39261"/>
                    <a:pt x="45372" y="35123"/>
                    <a:pt x="47484" y="31571"/>
                  </a:cubicBezTo>
                  <a:cubicBezTo>
                    <a:pt x="47484" y="31571"/>
                    <a:pt x="48206" y="32099"/>
                    <a:pt x="49261" y="32099"/>
                  </a:cubicBezTo>
                  <a:cubicBezTo>
                    <a:pt x="50227" y="32099"/>
                    <a:pt x="51472" y="31656"/>
                    <a:pt x="52698" y="29958"/>
                  </a:cubicBezTo>
                  <a:lnTo>
                    <a:pt x="52698" y="29967"/>
                  </a:lnTo>
                  <a:cubicBezTo>
                    <a:pt x="54685" y="27231"/>
                    <a:pt x="53322" y="25090"/>
                    <a:pt x="51853" y="23986"/>
                  </a:cubicBezTo>
                  <a:cubicBezTo>
                    <a:pt x="51478" y="23698"/>
                    <a:pt x="51065" y="23468"/>
                    <a:pt x="50614" y="23295"/>
                  </a:cubicBezTo>
                  <a:cubicBezTo>
                    <a:pt x="50456" y="23236"/>
                    <a:pt x="50298" y="23210"/>
                    <a:pt x="50138" y="23210"/>
                  </a:cubicBezTo>
                  <a:cubicBezTo>
                    <a:pt x="48679" y="23210"/>
                    <a:pt x="47163" y="25440"/>
                    <a:pt x="45718" y="25743"/>
                  </a:cubicBezTo>
                  <a:cubicBezTo>
                    <a:pt x="45626" y="25762"/>
                    <a:pt x="45528" y="25772"/>
                    <a:pt x="45426" y="25772"/>
                  </a:cubicBezTo>
                  <a:cubicBezTo>
                    <a:pt x="43754" y="25772"/>
                    <a:pt x="40892" y="23279"/>
                    <a:pt x="40937" y="21605"/>
                  </a:cubicBezTo>
                  <a:cubicBezTo>
                    <a:pt x="40985" y="19829"/>
                    <a:pt x="42924" y="14606"/>
                    <a:pt x="41830" y="11342"/>
                  </a:cubicBezTo>
                  <a:cubicBezTo>
                    <a:pt x="40802" y="8305"/>
                    <a:pt x="39567" y="6531"/>
                    <a:pt x="37150" y="6531"/>
                  </a:cubicBezTo>
                  <a:cubicBezTo>
                    <a:pt x="36969" y="6531"/>
                    <a:pt x="36782" y="6541"/>
                    <a:pt x="36588" y="6561"/>
                  </a:cubicBezTo>
                  <a:cubicBezTo>
                    <a:pt x="36490" y="6571"/>
                    <a:pt x="36395" y="6576"/>
                    <a:pt x="36302" y="6576"/>
                  </a:cubicBezTo>
                  <a:cubicBezTo>
                    <a:pt x="33757" y="6576"/>
                    <a:pt x="33229" y="2860"/>
                    <a:pt x="31432" y="1147"/>
                  </a:cubicBezTo>
                  <a:cubicBezTo>
                    <a:pt x="30615" y="371"/>
                    <a:pt x="29408" y="1"/>
                    <a:pt x="28033" y="1"/>
                  </a:cubicBezTo>
                  <a:close/>
                </a:path>
              </a:pathLst>
            </a:custGeom>
            <a:solidFill>
              <a:srgbClr val="EFB6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65"/>
            <p:cNvSpPr/>
            <p:nvPr/>
          </p:nvSpPr>
          <p:spPr>
            <a:xfrm>
              <a:off x="1471550" y="2514725"/>
              <a:ext cx="74650" cy="147400"/>
            </a:xfrm>
            <a:custGeom>
              <a:avLst/>
              <a:gdLst/>
              <a:ahLst/>
              <a:cxnLst/>
              <a:rect l="l" t="t" r="r" b="b"/>
              <a:pathLst>
                <a:path w="2986" h="5896" extrusionOk="0">
                  <a:moveTo>
                    <a:pt x="1843" y="1"/>
                  </a:moveTo>
                  <a:cubicBezTo>
                    <a:pt x="1805" y="1"/>
                    <a:pt x="1767" y="1"/>
                    <a:pt x="1728" y="20"/>
                  </a:cubicBezTo>
                  <a:cubicBezTo>
                    <a:pt x="1555" y="78"/>
                    <a:pt x="1459" y="270"/>
                    <a:pt x="1527" y="443"/>
                  </a:cubicBezTo>
                  <a:cubicBezTo>
                    <a:pt x="1565" y="615"/>
                    <a:pt x="1527" y="798"/>
                    <a:pt x="1431" y="942"/>
                  </a:cubicBezTo>
                  <a:cubicBezTo>
                    <a:pt x="1335" y="1086"/>
                    <a:pt x="1229" y="1211"/>
                    <a:pt x="1114" y="1335"/>
                  </a:cubicBezTo>
                  <a:cubicBezTo>
                    <a:pt x="1056" y="1403"/>
                    <a:pt x="989" y="1470"/>
                    <a:pt x="931" y="1537"/>
                  </a:cubicBezTo>
                  <a:cubicBezTo>
                    <a:pt x="250" y="2353"/>
                    <a:pt x="0" y="3419"/>
                    <a:pt x="269" y="4312"/>
                  </a:cubicBezTo>
                  <a:cubicBezTo>
                    <a:pt x="557" y="5233"/>
                    <a:pt x="1450" y="5896"/>
                    <a:pt x="2333" y="5896"/>
                  </a:cubicBezTo>
                  <a:cubicBezTo>
                    <a:pt x="2448" y="5896"/>
                    <a:pt x="2573" y="5876"/>
                    <a:pt x="2688" y="5857"/>
                  </a:cubicBezTo>
                  <a:cubicBezTo>
                    <a:pt x="2871" y="5819"/>
                    <a:pt x="2986" y="5636"/>
                    <a:pt x="2947" y="5464"/>
                  </a:cubicBezTo>
                  <a:cubicBezTo>
                    <a:pt x="2919" y="5300"/>
                    <a:pt x="2775" y="5195"/>
                    <a:pt x="2621" y="5195"/>
                  </a:cubicBezTo>
                  <a:cubicBezTo>
                    <a:pt x="2602" y="5195"/>
                    <a:pt x="2573" y="5195"/>
                    <a:pt x="2554" y="5204"/>
                  </a:cubicBezTo>
                  <a:cubicBezTo>
                    <a:pt x="2477" y="5214"/>
                    <a:pt x="2400" y="5224"/>
                    <a:pt x="2333" y="5224"/>
                  </a:cubicBezTo>
                  <a:cubicBezTo>
                    <a:pt x="1728" y="5224"/>
                    <a:pt x="1104" y="4753"/>
                    <a:pt x="912" y="4120"/>
                  </a:cubicBezTo>
                  <a:cubicBezTo>
                    <a:pt x="701" y="3438"/>
                    <a:pt x="912" y="2612"/>
                    <a:pt x="1450" y="1959"/>
                  </a:cubicBezTo>
                  <a:cubicBezTo>
                    <a:pt x="1507" y="1902"/>
                    <a:pt x="1555" y="1844"/>
                    <a:pt x="1613" y="1777"/>
                  </a:cubicBezTo>
                  <a:cubicBezTo>
                    <a:pt x="1757" y="1623"/>
                    <a:pt x="1891" y="1460"/>
                    <a:pt x="1997" y="1287"/>
                  </a:cubicBezTo>
                  <a:cubicBezTo>
                    <a:pt x="2218" y="971"/>
                    <a:pt x="2275" y="587"/>
                    <a:pt x="2170" y="222"/>
                  </a:cubicBezTo>
                  <a:cubicBezTo>
                    <a:pt x="2122" y="87"/>
                    <a:pt x="1987" y="1"/>
                    <a:pt x="1853" y="1"/>
                  </a:cubicBezTo>
                  <a:close/>
                </a:path>
              </a:pathLst>
            </a:custGeom>
            <a:solidFill>
              <a:srgbClr val="C08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65"/>
            <p:cNvSpPr/>
            <p:nvPr/>
          </p:nvSpPr>
          <p:spPr>
            <a:xfrm>
              <a:off x="1462175" y="2723625"/>
              <a:ext cx="271475" cy="238750"/>
            </a:xfrm>
            <a:custGeom>
              <a:avLst/>
              <a:gdLst/>
              <a:ahLst/>
              <a:cxnLst/>
              <a:rect l="l" t="t" r="r" b="b"/>
              <a:pathLst>
                <a:path w="10859" h="9550" extrusionOk="0">
                  <a:moveTo>
                    <a:pt x="4946" y="1"/>
                  </a:moveTo>
                  <a:cubicBezTo>
                    <a:pt x="2768" y="1"/>
                    <a:pt x="1310" y="1253"/>
                    <a:pt x="1047" y="1428"/>
                  </a:cubicBezTo>
                  <a:cubicBezTo>
                    <a:pt x="730" y="1630"/>
                    <a:pt x="164" y="2734"/>
                    <a:pt x="164" y="2734"/>
                  </a:cubicBezTo>
                  <a:cubicBezTo>
                    <a:pt x="77" y="3166"/>
                    <a:pt x="29" y="3607"/>
                    <a:pt x="20" y="4058"/>
                  </a:cubicBezTo>
                  <a:cubicBezTo>
                    <a:pt x="1" y="5124"/>
                    <a:pt x="164" y="6631"/>
                    <a:pt x="1086" y="7793"/>
                  </a:cubicBezTo>
                  <a:cubicBezTo>
                    <a:pt x="1882" y="8801"/>
                    <a:pt x="3226" y="9550"/>
                    <a:pt x="5502" y="9550"/>
                  </a:cubicBezTo>
                  <a:cubicBezTo>
                    <a:pt x="8996" y="9550"/>
                    <a:pt x="10264" y="7630"/>
                    <a:pt x="10657" y="5758"/>
                  </a:cubicBezTo>
                  <a:cubicBezTo>
                    <a:pt x="10811" y="5028"/>
                    <a:pt x="10859" y="4298"/>
                    <a:pt x="10820" y="3559"/>
                  </a:cubicBezTo>
                  <a:cubicBezTo>
                    <a:pt x="10792" y="3098"/>
                    <a:pt x="10734" y="2647"/>
                    <a:pt x="10638" y="2196"/>
                  </a:cubicBezTo>
                  <a:cubicBezTo>
                    <a:pt x="10638" y="2196"/>
                    <a:pt x="9323" y="919"/>
                    <a:pt x="6375" y="180"/>
                  </a:cubicBezTo>
                  <a:cubicBezTo>
                    <a:pt x="5871" y="54"/>
                    <a:pt x="5393" y="1"/>
                    <a:pt x="4946" y="1"/>
                  </a:cubicBezTo>
                  <a:close/>
                </a:path>
              </a:pathLst>
            </a:custGeom>
            <a:solidFill>
              <a:srgbClr val="7029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65"/>
            <p:cNvSpPr/>
            <p:nvPr/>
          </p:nvSpPr>
          <p:spPr>
            <a:xfrm>
              <a:off x="1489300" y="2858425"/>
              <a:ext cx="239325" cy="103950"/>
            </a:xfrm>
            <a:custGeom>
              <a:avLst/>
              <a:gdLst/>
              <a:ahLst/>
              <a:cxnLst/>
              <a:rect l="l" t="t" r="r" b="b"/>
              <a:pathLst>
                <a:path w="9573" h="4158" extrusionOk="0">
                  <a:moveTo>
                    <a:pt x="6695" y="0"/>
                  </a:moveTo>
                  <a:cubicBezTo>
                    <a:pt x="6401" y="0"/>
                    <a:pt x="6090" y="9"/>
                    <a:pt x="5761" y="30"/>
                  </a:cubicBezTo>
                  <a:cubicBezTo>
                    <a:pt x="2650" y="203"/>
                    <a:pt x="749" y="1691"/>
                    <a:pt x="1" y="2401"/>
                  </a:cubicBezTo>
                  <a:cubicBezTo>
                    <a:pt x="797" y="3409"/>
                    <a:pt x="2141" y="4158"/>
                    <a:pt x="4417" y="4158"/>
                  </a:cubicBezTo>
                  <a:cubicBezTo>
                    <a:pt x="7911" y="4158"/>
                    <a:pt x="9179" y="2238"/>
                    <a:pt x="9572" y="366"/>
                  </a:cubicBezTo>
                  <a:cubicBezTo>
                    <a:pt x="8874" y="164"/>
                    <a:pt x="7932" y="0"/>
                    <a:pt x="6695" y="0"/>
                  </a:cubicBezTo>
                  <a:close/>
                </a:path>
              </a:pathLst>
            </a:custGeom>
            <a:solidFill>
              <a:srgbClr val="C87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65"/>
            <p:cNvSpPr/>
            <p:nvPr/>
          </p:nvSpPr>
          <p:spPr>
            <a:xfrm>
              <a:off x="1462650" y="2723625"/>
              <a:ext cx="269800" cy="101475"/>
            </a:xfrm>
            <a:custGeom>
              <a:avLst/>
              <a:gdLst/>
              <a:ahLst/>
              <a:cxnLst/>
              <a:rect l="l" t="t" r="r" b="b"/>
              <a:pathLst>
                <a:path w="10792" h="4059" extrusionOk="0">
                  <a:moveTo>
                    <a:pt x="4920" y="1"/>
                  </a:moveTo>
                  <a:cubicBezTo>
                    <a:pt x="2746" y="1"/>
                    <a:pt x="1281" y="1253"/>
                    <a:pt x="1019" y="1428"/>
                  </a:cubicBezTo>
                  <a:cubicBezTo>
                    <a:pt x="711" y="1630"/>
                    <a:pt x="135" y="2734"/>
                    <a:pt x="135" y="2734"/>
                  </a:cubicBezTo>
                  <a:cubicBezTo>
                    <a:pt x="49" y="3166"/>
                    <a:pt x="10" y="3607"/>
                    <a:pt x="1" y="4058"/>
                  </a:cubicBezTo>
                  <a:cubicBezTo>
                    <a:pt x="1499" y="3838"/>
                    <a:pt x="4744" y="3415"/>
                    <a:pt x="6884" y="3406"/>
                  </a:cubicBezTo>
                  <a:cubicBezTo>
                    <a:pt x="6973" y="3405"/>
                    <a:pt x="7061" y="3405"/>
                    <a:pt x="7148" y="3405"/>
                  </a:cubicBezTo>
                  <a:cubicBezTo>
                    <a:pt x="8743" y="3405"/>
                    <a:pt x="10018" y="3486"/>
                    <a:pt x="10792" y="3550"/>
                  </a:cubicBezTo>
                  <a:cubicBezTo>
                    <a:pt x="10773" y="3098"/>
                    <a:pt x="10705" y="2647"/>
                    <a:pt x="10619" y="2196"/>
                  </a:cubicBezTo>
                  <a:cubicBezTo>
                    <a:pt x="10619" y="2196"/>
                    <a:pt x="9304" y="919"/>
                    <a:pt x="6347" y="180"/>
                  </a:cubicBezTo>
                  <a:cubicBezTo>
                    <a:pt x="5844" y="54"/>
                    <a:pt x="5367" y="1"/>
                    <a:pt x="49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65"/>
            <p:cNvSpPr/>
            <p:nvPr/>
          </p:nvSpPr>
          <p:spPr>
            <a:xfrm>
              <a:off x="1313375" y="2647250"/>
              <a:ext cx="519400" cy="161675"/>
            </a:xfrm>
            <a:custGeom>
              <a:avLst/>
              <a:gdLst/>
              <a:ahLst/>
              <a:cxnLst/>
              <a:rect l="l" t="t" r="r" b="b"/>
              <a:pathLst>
                <a:path w="20776" h="6467" extrusionOk="0">
                  <a:moveTo>
                    <a:pt x="12041" y="0"/>
                  </a:moveTo>
                  <a:cubicBezTo>
                    <a:pt x="11137" y="0"/>
                    <a:pt x="10474" y="563"/>
                    <a:pt x="9688" y="563"/>
                  </a:cubicBezTo>
                  <a:cubicBezTo>
                    <a:pt x="9566" y="563"/>
                    <a:pt x="9442" y="549"/>
                    <a:pt x="9313" y="518"/>
                  </a:cubicBezTo>
                  <a:cubicBezTo>
                    <a:pt x="8848" y="399"/>
                    <a:pt x="7989" y="168"/>
                    <a:pt x="7103" y="168"/>
                  </a:cubicBezTo>
                  <a:cubicBezTo>
                    <a:pt x="6415" y="168"/>
                    <a:pt x="5711" y="307"/>
                    <a:pt x="5165" y="748"/>
                  </a:cubicBezTo>
                  <a:cubicBezTo>
                    <a:pt x="4030" y="1673"/>
                    <a:pt x="2951" y="2960"/>
                    <a:pt x="2283" y="2960"/>
                  </a:cubicBezTo>
                  <a:cubicBezTo>
                    <a:pt x="2223" y="2960"/>
                    <a:pt x="2166" y="2950"/>
                    <a:pt x="2112" y="2928"/>
                  </a:cubicBezTo>
                  <a:cubicBezTo>
                    <a:pt x="1479" y="2659"/>
                    <a:pt x="1479" y="2294"/>
                    <a:pt x="1210" y="2294"/>
                  </a:cubicBezTo>
                  <a:cubicBezTo>
                    <a:pt x="941" y="2294"/>
                    <a:pt x="0" y="3734"/>
                    <a:pt x="2583" y="5481"/>
                  </a:cubicBezTo>
                  <a:cubicBezTo>
                    <a:pt x="3533" y="6124"/>
                    <a:pt x="4456" y="6358"/>
                    <a:pt x="5294" y="6358"/>
                  </a:cubicBezTo>
                  <a:cubicBezTo>
                    <a:pt x="6733" y="6358"/>
                    <a:pt x="7921" y="5669"/>
                    <a:pt x="8564" y="5184"/>
                  </a:cubicBezTo>
                  <a:cubicBezTo>
                    <a:pt x="9282" y="4630"/>
                    <a:pt x="9523" y="4490"/>
                    <a:pt x="9879" y="4490"/>
                  </a:cubicBezTo>
                  <a:cubicBezTo>
                    <a:pt x="10023" y="4490"/>
                    <a:pt x="10186" y="4513"/>
                    <a:pt x="10407" y="4541"/>
                  </a:cubicBezTo>
                  <a:cubicBezTo>
                    <a:pt x="11082" y="4632"/>
                    <a:pt x="12690" y="6466"/>
                    <a:pt x="15381" y="6466"/>
                  </a:cubicBezTo>
                  <a:cubicBezTo>
                    <a:pt x="15791" y="6466"/>
                    <a:pt x="16226" y="6424"/>
                    <a:pt x="16686" y="6326"/>
                  </a:cubicBezTo>
                  <a:cubicBezTo>
                    <a:pt x="20181" y="5587"/>
                    <a:pt x="20776" y="3648"/>
                    <a:pt x="20555" y="2630"/>
                  </a:cubicBezTo>
                  <a:cubicBezTo>
                    <a:pt x="20435" y="2100"/>
                    <a:pt x="20247" y="1838"/>
                    <a:pt x="19976" y="1838"/>
                  </a:cubicBezTo>
                  <a:cubicBezTo>
                    <a:pt x="19728" y="1838"/>
                    <a:pt x="19409" y="2059"/>
                    <a:pt x="19009" y="2496"/>
                  </a:cubicBezTo>
                  <a:cubicBezTo>
                    <a:pt x="18747" y="2778"/>
                    <a:pt x="18396" y="2918"/>
                    <a:pt x="17965" y="2918"/>
                  </a:cubicBezTo>
                  <a:cubicBezTo>
                    <a:pt x="17008" y="2918"/>
                    <a:pt x="15662" y="2227"/>
                    <a:pt x="14046" y="883"/>
                  </a:cubicBezTo>
                  <a:cubicBezTo>
                    <a:pt x="13233" y="209"/>
                    <a:pt x="12592" y="0"/>
                    <a:pt x="12041" y="0"/>
                  </a:cubicBezTo>
                  <a:close/>
                </a:path>
              </a:pathLst>
            </a:custGeom>
            <a:solidFill>
              <a:srgbClr val="4A1B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65"/>
            <p:cNvSpPr/>
            <p:nvPr/>
          </p:nvSpPr>
          <p:spPr>
            <a:xfrm>
              <a:off x="1232725" y="2253075"/>
              <a:ext cx="197750" cy="74875"/>
            </a:xfrm>
            <a:custGeom>
              <a:avLst/>
              <a:gdLst/>
              <a:ahLst/>
              <a:cxnLst/>
              <a:rect l="l" t="t" r="r" b="b"/>
              <a:pathLst>
                <a:path w="7910" h="2995" extrusionOk="0">
                  <a:moveTo>
                    <a:pt x="3294" y="1"/>
                  </a:moveTo>
                  <a:cubicBezTo>
                    <a:pt x="2480" y="1"/>
                    <a:pt x="1660" y="178"/>
                    <a:pt x="893" y="540"/>
                  </a:cubicBezTo>
                  <a:cubicBezTo>
                    <a:pt x="644" y="646"/>
                    <a:pt x="413" y="809"/>
                    <a:pt x="231" y="1020"/>
                  </a:cubicBezTo>
                  <a:cubicBezTo>
                    <a:pt x="49" y="1231"/>
                    <a:pt x="1" y="1519"/>
                    <a:pt x="97" y="1788"/>
                  </a:cubicBezTo>
                  <a:cubicBezTo>
                    <a:pt x="641" y="1765"/>
                    <a:pt x="1195" y="1743"/>
                    <a:pt x="1747" y="1743"/>
                  </a:cubicBezTo>
                  <a:cubicBezTo>
                    <a:pt x="3230" y="1743"/>
                    <a:pt x="4710" y="1897"/>
                    <a:pt x="6011" y="2575"/>
                  </a:cubicBezTo>
                  <a:cubicBezTo>
                    <a:pt x="6270" y="2729"/>
                    <a:pt x="6539" y="2863"/>
                    <a:pt x="6827" y="2959"/>
                  </a:cubicBezTo>
                  <a:cubicBezTo>
                    <a:pt x="6914" y="2982"/>
                    <a:pt x="7014" y="2995"/>
                    <a:pt x="7118" y="2995"/>
                  </a:cubicBezTo>
                  <a:cubicBezTo>
                    <a:pt x="7493" y="2995"/>
                    <a:pt x="7909" y="2831"/>
                    <a:pt x="7902" y="2403"/>
                  </a:cubicBezTo>
                  <a:cubicBezTo>
                    <a:pt x="7892" y="2067"/>
                    <a:pt x="7383" y="1759"/>
                    <a:pt x="7153" y="1539"/>
                  </a:cubicBezTo>
                  <a:cubicBezTo>
                    <a:pt x="6089" y="529"/>
                    <a:pt x="4701" y="1"/>
                    <a:pt x="3294" y="1"/>
                  </a:cubicBezTo>
                  <a:close/>
                </a:path>
              </a:pathLst>
            </a:custGeom>
            <a:solidFill>
              <a:srgbClr val="5A21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65"/>
            <p:cNvSpPr/>
            <p:nvPr/>
          </p:nvSpPr>
          <p:spPr>
            <a:xfrm>
              <a:off x="1713000" y="2244225"/>
              <a:ext cx="244600" cy="73075"/>
            </a:xfrm>
            <a:custGeom>
              <a:avLst/>
              <a:gdLst/>
              <a:ahLst/>
              <a:cxnLst/>
              <a:rect l="l" t="t" r="r" b="b"/>
              <a:pathLst>
                <a:path w="9784" h="2923" extrusionOk="0">
                  <a:moveTo>
                    <a:pt x="5554" y="0"/>
                  </a:moveTo>
                  <a:cubicBezTo>
                    <a:pt x="4414" y="0"/>
                    <a:pt x="3286" y="211"/>
                    <a:pt x="2228" y="625"/>
                  </a:cubicBezTo>
                  <a:cubicBezTo>
                    <a:pt x="1604" y="865"/>
                    <a:pt x="970" y="1163"/>
                    <a:pt x="490" y="1643"/>
                  </a:cubicBezTo>
                  <a:cubicBezTo>
                    <a:pt x="0" y="2152"/>
                    <a:pt x="413" y="2766"/>
                    <a:pt x="1056" y="2891"/>
                  </a:cubicBezTo>
                  <a:cubicBezTo>
                    <a:pt x="1161" y="2913"/>
                    <a:pt x="1268" y="2922"/>
                    <a:pt x="1374" y="2922"/>
                  </a:cubicBezTo>
                  <a:cubicBezTo>
                    <a:pt x="1735" y="2922"/>
                    <a:pt x="2102" y="2814"/>
                    <a:pt x="2458" y="2718"/>
                  </a:cubicBezTo>
                  <a:cubicBezTo>
                    <a:pt x="3645" y="2411"/>
                    <a:pt x="4859" y="2258"/>
                    <a:pt x="6073" y="2258"/>
                  </a:cubicBezTo>
                  <a:cubicBezTo>
                    <a:pt x="7020" y="2258"/>
                    <a:pt x="7966" y="2351"/>
                    <a:pt x="8900" y="2536"/>
                  </a:cubicBezTo>
                  <a:cubicBezTo>
                    <a:pt x="8981" y="2559"/>
                    <a:pt x="9066" y="2572"/>
                    <a:pt x="9150" y="2572"/>
                  </a:cubicBezTo>
                  <a:cubicBezTo>
                    <a:pt x="9205" y="2572"/>
                    <a:pt x="9260" y="2566"/>
                    <a:pt x="9313" y="2555"/>
                  </a:cubicBezTo>
                  <a:cubicBezTo>
                    <a:pt x="9639" y="2478"/>
                    <a:pt x="9783" y="2075"/>
                    <a:pt x="9678" y="1758"/>
                  </a:cubicBezTo>
                  <a:cubicBezTo>
                    <a:pt x="9572" y="1441"/>
                    <a:pt x="9313" y="1220"/>
                    <a:pt x="9034" y="1038"/>
                  </a:cubicBezTo>
                  <a:cubicBezTo>
                    <a:pt x="8045" y="385"/>
                    <a:pt x="6884" y="30"/>
                    <a:pt x="5703" y="1"/>
                  </a:cubicBezTo>
                  <a:cubicBezTo>
                    <a:pt x="5653" y="0"/>
                    <a:pt x="5604" y="0"/>
                    <a:pt x="5554" y="0"/>
                  </a:cubicBezTo>
                  <a:close/>
                </a:path>
              </a:pathLst>
            </a:custGeom>
            <a:solidFill>
              <a:srgbClr val="5A21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65"/>
            <p:cNvSpPr/>
            <p:nvPr/>
          </p:nvSpPr>
          <p:spPr>
            <a:xfrm>
              <a:off x="1059925" y="2325375"/>
              <a:ext cx="380450" cy="365825"/>
            </a:xfrm>
            <a:custGeom>
              <a:avLst/>
              <a:gdLst/>
              <a:ahLst/>
              <a:cxnLst/>
              <a:rect l="l" t="t" r="r" b="b"/>
              <a:pathLst>
                <a:path w="15218" h="14633" extrusionOk="0">
                  <a:moveTo>
                    <a:pt x="7892" y="0"/>
                  </a:moveTo>
                  <a:cubicBezTo>
                    <a:pt x="4935" y="0"/>
                    <a:pt x="2266" y="1776"/>
                    <a:pt x="1133" y="4512"/>
                  </a:cubicBezTo>
                  <a:cubicBezTo>
                    <a:pt x="0" y="7249"/>
                    <a:pt x="624" y="10398"/>
                    <a:pt x="2717" y="12490"/>
                  </a:cubicBezTo>
                  <a:cubicBezTo>
                    <a:pt x="4116" y="13890"/>
                    <a:pt x="5988" y="14632"/>
                    <a:pt x="7892" y="14632"/>
                  </a:cubicBezTo>
                  <a:cubicBezTo>
                    <a:pt x="8836" y="14632"/>
                    <a:pt x="9788" y="14450"/>
                    <a:pt x="10695" y="14075"/>
                  </a:cubicBezTo>
                  <a:cubicBezTo>
                    <a:pt x="13431" y="12942"/>
                    <a:pt x="15217" y="10273"/>
                    <a:pt x="15217" y="7316"/>
                  </a:cubicBezTo>
                  <a:cubicBezTo>
                    <a:pt x="15217" y="3274"/>
                    <a:pt x="11934" y="0"/>
                    <a:pt x="7892" y="0"/>
                  </a:cubicBezTo>
                  <a:close/>
                </a:path>
              </a:pathLst>
            </a:custGeom>
            <a:solidFill>
              <a:srgbClr val="3212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65"/>
            <p:cNvSpPr/>
            <p:nvPr/>
          </p:nvSpPr>
          <p:spPr>
            <a:xfrm>
              <a:off x="1669800" y="2325375"/>
              <a:ext cx="380425" cy="365825"/>
            </a:xfrm>
            <a:custGeom>
              <a:avLst/>
              <a:gdLst/>
              <a:ahLst/>
              <a:cxnLst/>
              <a:rect l="l" t="t" r="r" b="b"/>
              <a:pathLst>
                <a:path w="15217" h="14633" extrusionOk="0">
                  <a:moveTo>
                    <a:pt x="7901" y="0"/>
                  </a:moveTo>
                  <a:cubicBezTo>
                    <a:pt x="4935" y="0"/>
                    <a:pt x="2266" y="1776"/>
                    <a:pt x="1133" y="4512"/>
                  </a:cubicBezTo>
                  <a:cubicBezTo>
                    <a:pt x="0" y="7249"/>
                    <a:pt x="624" y="10398"/>
                    <a:pt x="2717" y="12490"/>
                  </a:cubicBezTo>
                  <a:cubicBezTo>
                    <a:pt x="4116" y="13890"/>
                    <a:pt x="5988" y="14632"/>
                    <a:pt x="7892" y="14632"/>
                  </a:cubicBezTo>
                  <a:cubicBezTo>
                    <a:pt x="8836" y="14632"/>
                    <a:pt x="9788" y="14450"/>
                    <a:pt x="10695" y="14075"/>
                  </a:cubicBezTo>
                  <a:cubicBezTo>
                    <a:pt x="13431" y="12942"/>
                    <a:pt x="15217" y="10273"/>
                    <a:pt x="15217" y="7316"/>
                  </a:cubicBezTo>
                  <a:cubicBezTo>
                    <a:pt x="15217" y="3274"/>
                    <a:pt x="11943" y="0"/>
                    <a:pt x="7901" y="0"/>
                  </a:cubicBezTo>
                  <a:close/>
                </a:path>
              </a:pathLst>
            </a:custGeom>
            <a:solidFill>
              <a:srgbClr val="3212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65"/>
            <p:cNvSpPr/>
            <p:nvPr/>
          </p:nvSpPr>
          <p:spPr>
            <a:xfrm>
              <a:off x="1421850" y="2424975"/>
              <a:ext cx="276050" cy="83300"/>
            </a:xfrm>
            <a:custGeom>
              <a:avLst/>
              <a:gdLst/>
              <a:ahLst/>
              <a:cxnLst/>
              <a:rect l="l" t="t" r="r" b="b"/>
              <a:pathLst>
                <a:path w="11042" h="3332" extrusionOk="0">
                  <a:moveTo>
                    <a:pt x="4763" y="0"/>
                  </a:moveTo>
                  <a:cubicBezTo>
                    <a:pt x="1345" y="0"/>
                    <a:pt x="1" y="1680"/>
                    <a:pt x="1" y="1680"/>
                  </a:cubicBezTo>
                  <a:lnTo>
                    <a:pt x="164" y="3332"/>
                  </a:lnTo>
                  <a:cubicBezTo>
                    <a:pt x="164" y="3332"/>
                    <a:pt x="2516" y="1172"/>
                    <a:pt x="4868" y="1172"/>
                  </a:cubicBezTo>
                  <a:cubicBezTo>
                    <a:pt x="7220" y="1172"/>
                    <a:pt x="10878" y="3053"/>
                    <a:pt x="10878" y="3053"/>
                  </a:cubicBezTo>
                  <a:lnTo>
                    <a:pt x="11041" y="1815"/>
                  </a:lnTo>
                  <a:cubicBezTo>
                    <a:pt x="11041" y="1815"/>
                    <a:pt x="8190" y="0"/>
                    <a:pt x="4763" y="0"/>
                  </a:cubicBezTo>
                  <a:close/>
                </a:path>
              </a:pathLst>
            </a:custGeom>
            <a:solidFill>
              <a:srgbClr val="3212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65"/>
            <p:cNvSpPr/>
            <p:nvPr/>
          </p:nvSpPr>
          <p:spPr>
            <a:xfrm>
              <a:off x="1092800" y="2356325"/>
              <a:ext cx="316350" cy="303875"/>
            </a:xfrm>
            <a:custGeom>
              <a:avLst/>
              <a:gdLst/>
              <a:ahLst/>
              <a:cxnLst/>
              <a:rect l="l" t="t" r="r" b="b"/>
              <a:pathLst>
                <a:path w="12654" h="12155" extrusionOk="0">
                  <a:moveTo>
                    <a:pt x="12654" y="6068"/>
                  </a:moveTo>
                  <a:cubicBezTo>
                    <a:pt x="12654" y="6070"/>
                    <a:pt x="12654" y="6071"/>
                    <a:pt x="12654" y="6073"/>
                  </a:cubicBezTo>
                  <a:lnTo>
                    <a:pt x="12654" y="6073"/>
                  </a:lnTo>
                  <a:cubicBezTo>
                    <a:pt x="12654" y="6075"/>
                    <a:pt x="12654" y="6076"/>
                    <a:pt x="12654" y="6078"/>
                  </a:cubicBezTo>
                  <a:lnTo>
                    <a:pt x="12654" y="6068"/>
                  </a:lnTo>
                  <a:close/>
                  <a:moveTo>
                    <a:pt x="6577" y="1"/>
                  </a:moveTo>
                  <a:cubicBezTo>
                    <a:pt x="3821" y="1"/>
                    <a:pt x="1412" y="1854"/>
                    <a:pt x="701" y="4513"/>
                  </a:cubicBezTo>
                  <a:cubicBezTo>
                    <a:pt x="0" y="7172"/>
                    <a:pt x="1172" y="9976"/>
                    <a:pt x="3553" y="11348"/>
                  </a:cubicBezTo>
                  <a:cubicBezTo>
                    <a:pt x="4426" y="11848"/>
                    <a:pt x="5406" y="12126"/>
                    <a:pt x="6414" y="12155"/>
                  </a:cubicBezTo>
                  <a:lnTo>
                    <a:pt x="6577" y="12155"/>
                  </a:lnTo>
                  <a:cubicBezTo>
                    <a:pt x="9935" y="12145"/>
                    <a:pt x="12651" y="9431"/>
                    <a:pt x="12654" y="6073"/>
                  </a:cubicBezTo>
                  <a:lnTo>
                    <a:pt x="12654" y="6073"/>
                  </a:lnTo>
                  <a:cubicBezTo>
                    <a:pt x="12651" y="2869"/>
                    <a:pt x="10166" y="221"/>
                    <a:pt x="6970" y="10"/>
                  </a:cubicBezTo>
                  <a:cubicBezTo>
                    <a:pt x="6846" y="1"/>
                    <a:pt x="6711" y="1"/>
                    <a:pt x="6577" y="1"/>
                  </a:cubicBezTo>
                  <a:close/>
                </a:path>
              </a:pathLst>
            </a:custGeom>
            <a:solidFill>
              <a:srgbClr val="A9D8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65"/>
            <p:cNvSpPr/>
            <p:nvPr/>
          </p:nvSpPr>
          <p:spPr>
            <a:xfrm>
              <a:off x="1715150" y="2356100"/>
              <a:ext cx="304125" cy="304100"/>
            </a:xfrm>
            <a:custGeom>
              <a:avLst/>
              <a:gdLst/>
              <a:ahLst/>
              <a:cxnLst/>
              <a:rect l="l" t="t" r="r" b="b"/>
              <a:pathLst>
                <a:path w="12165" h="12164" extrusionOk="0">
                  <a:moveTo>
                    <a:pt x="6108" y="0"/>
                  </a:moveTo>
                  <a:cubicBezTo>
                    <a:pt x="6101" y="0"/>
                    <a:pt x="6094" y="0"/>
                    <a:pt x="6087" y="0"/>
                  </a:cubicBezTo>
                  <a:cubicBezTo>
                    <a:pt x="5809" y="0"/>
                    <a:pt x="5531" y="19"/>
                    <a:pt x="5252" y="58"/>
                  </a:cubicBezTo>
                  <a:cubicBezTo>
                    <a:pt x="4638" y="134"/>
                    <a:pt x="4042" y="317"/>
                    <a:pt x="3476" y="576"/>
                  </a:cubicBezTo>
                  <a:cubicBezTo>
                    <a:pt x="2468" y="1066"/>
                    <a:pt x="1614" y="1805"/>
                    <a:pt x="999" y="2736"/>
                  </a:cubicBezTo>
                  <a:cubicBezTo>
                    <a:pt x="346" y="3735"/>
                    <a:pt x="1" y="4896"/>
                    <a:pt x="1" y="6077"/>
                  </a:cubicBezTo>
                  <a:cubicBezTo>
                    <a:pt x="1" y="6432"/>
                    <a:pt x="29" y="6788"/>
                    <a:pt x="97" y="7133"/>
                  </a:cubicBezTo>
                  <a:cubicBezTo>
                    <a:pt x="260" y="8084"/>
                    <a:pt x="653" y="8986"/>
                    <a:pt x="1239" y="9754"/>
                  </a:cubicBezTo>
                  <a:cubicBezTo>
                    <a:pt x="1633" y="10273"/>
                    <a:pt x="2113" y="10724"/>
                    <a:pt x="2650" y="11098"/>
                  </a:cubicBezTo>
                  <a:cubicBezTo>
                    <a:pt x="3658" y="11789"/>
                    <a:pt x="4858" y="12164"/>
                    <a:pt x="6087" y="12164"/>
                  </a:cubicBezTo>
                  <a:cubicBezTo>
                    <a:pt x="6260" y="12164"/>
                    <a:pt x="6423" y="12154"/>
                    <a:pt x="6596" y="12135"/>
                  </a:cubicBezTo>
                  <a:cubicBezTo>
                    <a:pt x="7374" y="12077"/>
                    <a:pt x="8132" y="11857"/>
                    <a:pt x="8824" y="11511"/>
                  </a:cubicBezTo>
                  <a:cubicBezTo>
                    <a:pt x="10868" y="10474"/>
                    <a:pt x="12155" y="8372"/>
                    <a:pt x="12164" y="6077"/>
                  </a:cubicBezTo>
                  <a:lnTo>
                    <a:pt x="12155" y="6077"/>
                  </a:lnTo>
                  <a:cubicBezTo>
                    <a:pt x="12164" y="5578"/>
                    <a:pt x="12097" y="5079"/>
                    <a:pt x="11972" y="4599"/>
                  </a:cubicBezTo>
                  <a:cubicBezTo>
                    <a:pt x="11302" y="1898"/>
                    <a:pt x="8884" y="0"/>
                    <a:pt x="6108" y="0"/>
                  </a:cubicBezTo>
                  <a:close/>
                </a:path>
              </a:pathLst>
            </a:custGeom>
            <a:solidFill>
              <a:srgbClr val="A9D8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65"/>
            <p:cNvSpPr/>
            <p:nvPr/>
          </p:nvSpPr>
          <p:spPr>
            <a:xfrm>
              <a:off x="1216650" y="2466475"/>
              <a:ext cx="146675" cy="77325"/>
            </a:xfrm>
            <a:custGeom>
              <a:avLst/>
              <a:gdLst/>
              <a:ahLst/>
              <a:cxnLst/>
              <a:rect l="l" t="t" r="r" b="b"/>
              <a:pathLst>
                <a:path w="5867" h="3093" extrusionOk="0">
                  <a:moveTo>
                    <a:pt x="2923" y="0"/>
                  </a:moveTo>
                  <a:cubicBezTo>
                    <a:pt x="2899" y="0"/>
                    <a:pt x="2875" y="1"/>
                    <a:pt x="2852" y="1"/>
                  </a:cubicBezTo>
                  <a:cubicBezTo>
                    <a:pt x="1431" y="40"/>
                    <a:pt x="154" y="1230"/>
                    <a:pt x="20" y="2641"/>
                  </a:cubicBezTo>
                  <a:cubicBezTo>
                    <a:pt x="0" y="2862"/>
                    <a:pt x="164" y="3064"/>
                    <a:pt x="384" y="3083"/>
                  </a:cubicBezTo>
                  <a:lnTo>
                    <a:pt x="423" y="3083"/>
                  </a:lnTo>
                  <a:lnTo>
                    <a:pt x="432" y="3093"/>
                  </a:lnTo>
                  <a:cubicBezTo>
                    <a:pt x="644" y="3093"/>
                    <a:pt x="816" y="2929"/>
                    <a:pt x="836" y="2718"/>
                  </a:cubicBezTo>
                  <a:cubicBezTo>
                    <a:pt x="922" y="1710"/>
                    <a:pt x="1863" y="846"/>
                    <a:pt x="2871" y="817"/>
                  </a:cubicBezTo>
                  <a:cubicBezTo>
                    <a:pt x="2894" y="816"/>
                    <a:pt x="2917" y="816"/>
                    <a:pt x="2939" y="816"/>
                  </a:cubicBezTo>
                  <a:cubicBezTo>
                    <a:pt x="3932" y="816"/>
                    <a:pt x="4871" y="1627"/>
                    <a:pt x="5021" y="2603"/>
                  </a:cubicBezTo>
                  <a:cubicBezTo>
                    <a:pt x="5056" y="2843"/>
                    <a:pt x="5236" y="2953"/>
                    <a:pt x="5417" y="2953"/>
                  </a:cubicBezTo>
                  <a:cubicBezTo>
                    <a:pt x="5641" y="2953"/>
                    <a:pt x="5866" y="2785"/>
                    <a:pt x="5818" y="2488"/>
                  </a:cubicBezTo>
                  <a:cubicBezTo>
                    <a:pt x="5611" y="1109"/>
                    <a:pt x="4317" y="0"/>
                    <a:pt x="292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65"/>
            <p:cNvSpPr/>
            <p:nvPr/>
          </p:nvSpPr>
          <p:spPr>
            <a:xfrm>
              <a:off x="1762975" y="2436325"/>
              <a:ext cx="174925" cy="98850"/>
            </a:xfrm>
            <a:custGeom>
              <a:avLst/>
              <a:gdLst/>
              <a:ahLst/>
              <a:cxnLst/>
              <a:rect l="l" t="t" r="r" b="b"/>
              <a:pathLst>
                <a:path w="6997" h="3954" extrusionOk="0">
                  <a:moveTo>
                    <a:pt x="3483" y="1"/>
                  </a:moveTo>
                  <a:cubicBezTo>
                    <a:pt x="1816" y="1"/>
                    <a:pt x="362" y="1194"/>
                    <a:pt x="56" y="2868"/>
                  </a:cubicBezTo>
                  <a:cubicBezTo>
                    <a:pt x="1" y="3170"/>
                    <a:pt x="237" y="3349"/>
                    <a:pt x="468" y="3349"/>
                  </a:cubicBezTo>
                  <a:cubicBezTo>
                    <a:pt x="641" y="3349"/>
                    <a:pt x="811" y="3248"/>
                    <a:pt x="853" y="3022"/>
                  </a:cubicBezTo>
                  <a:cubicBezTo>
                    <a:pt x="1104" y="1755"/>
                    <a:pt x="2213" y="858"/>
                    <a:pt x="3479" y="858"/>
                  </a:cubicBezTo>
                  <a:cubicBezTo>
                    <a:pt x="3566" y="858"/>
                    <a:pt x="3654" y="863"/>
                    <a:pt x="3742" y="871"/>
                  </a:cubicBezTo>
                  <a:cubicBezTo>
                    <a:pt x="5106" y="1006"/>
                    <a:pt x="6152" y="2167"/>
                    <a:pt x="6152" y="3540"/>
                  </a:cubicBezTo>
                  <a:cubicBezTo>
                    <a:pt x="6152" y="3771"/>
                    <a:pt x="6334" y="3953"/>
                    <a:pt x="6555" y="3953"/>
                  </a:cubicBezTo>
                  <a:cubicBezTo>
                    <a:pt x="6776" y="3953"/>
                    <a:pt x="6959" y="3771"/>
                    <a:pt x="6968" y="3540"/>
                  </a:cubicBezTo>
                  <a:cubicBezTo>
                    <a:pt x="6997" y="1735"/>
                    <a:pt x="5624" y="199"/>
                    <a:pt x="3819" y="17"/>
                  </a:cubicBezTo>
                  <a:cubicBezTo>
                    <a:pt x="3706" y="6"/>
                    <a:pt x="3595" y="1"/>
                    <a:pt x="348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65"/>
            <p:cNvSpPr/>
            <p:nvPr/>
          </p:nvSpPr>
          <p:spPr>
            <a:xfrm>
              <a:off x="1106475" y="2356100"/>
              <a:ext cx="160850" cy="242900"/>
            </a:xfrm>
            <a:custGeom>
              <a:avLst/>
              <a:gdLst/>
              <a:ahLst/>
              <a:cxnLst/>
              <a:rect l="l" t="t" r="r" b="b"/>
              <a:pathLst>
                <a:path w="6434" h="9716" extrusionOk="0">
                  <a:moveTo>
                    <a:pt x="6030" y="0"/>
                  </a:moveTo>
                  <a:cubicBezTo>
                    <a:pt x="5137" y="0"/>
                    <a:pt x="4254" y="202"/>
                    <a:pt x="3447" y="576"/>
                  </a:cubicBezTo>
                  <a:lnTo>
                    <a:pt x="1" y="6836"/>
                  </a:lnTo>
                  <a:cubicBezTo>
                    <a:pt x="135" y="7882"/>
                    <a:pt x="529" y="8871"/>
                    <a:pt x="1162" y="9716"/>
                  </a:cubicBezTo>
                  <a:lnTo>
                    <a:pt x="6433" y="19"/>
                  </a:lnTo>
                  <a:cubicBezTo>
                    <a:pt x="6299" y="10"/>
                    <a:pt x="6164" y="0"/>
                    <a:pt x="6030" y="0"/>
                  </a:cubicBezTo>
                  <a:close/>
                </a:path>
              </a:pathLst>
            </a:custGeom>
            <a:solidFill>
              <a:srgbClr val="C6E6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65"/>
            <p:cNvSpPr/>
            <p:nvPr/>
          </p:nvSpPr>
          <p:spPr>
            <a:xfrm>
              <a:off x="1181600" y="2379375"/>
              <a:ext cx="206675" cy="280600"/>
            </a:xfrm>
            <a:custGeom>
              <a:avLst/>
              <a:gdLst/>
              <a:ahLst/>
              <a:cxnLst/>
              <a:rect l="l" t="t" r="r" b="b"/>
              <a:pathLst>
                <a:path w="8267" h="11224" extrusionOk="0">
                  <a:moveTo>
                    <a:pt x="6251" y="0"/>
                  </a:moveTo>
                  <a:cubicBezTo>
                    <a:pt x="6253" y="2"/>
                    <a:pt x="6255" y="3"/>
                    <a:pt x="6258" y="5"/>
                  </a:cubicBezTo>
                  <a:lnTo>
                    <a:pt x="6258" y="5"/>
                  </a:lnTo>
                  <a:lnTo>
                    <a:pt x="6260" y="0"/>
                  </a:lnTo>
                  <a:close/>
                  <a:moveTo>
                    <a:pt x="6258" y="5"/>
                  </a:moveTo>
                  <a:lnTo>
                    <a:pt x="4158" y="3485"/>
                  </a:lnTo>
                  <a:lnTo>
                    <a:pt x="4311" y="3485"/>
                  </a:lnTo>
                  <a:cubicBezTo>
                    <a:pt x="5252" y="3504"/>
                    <a:pt x="6145" y="3965"/>
                    <a:pt x="6702" y="4733"/>
                  </a:cubicBezTo>
                  <a:lnTo>
                    <a:pt x="8267" y="2084"/>
                  </a:lnTo>
                  <a:cubicBezTo>
                    <a:pt x="7778" y="1232"/>
                    <a:pt x="7090" y="523"/>
                    <a:pt x="6258" y="5"/>
                  </a:cubicBezTo>
                  <a:close/>
                  <a:moveTo>
                    <a:pt x="4273" y="4292"/>
                  </a:moveTo>
                  <a:cubicBezTo>
                    <a:pt x="4033" y="4301"/>
                    <a:pt x="3802" y="4349"/>
                    <a:pt x="3591" y="4445"/>
                  </a:cubicBezTo>
                  <a:lnTo>
                    <a:pt x="1" y="10426"/>
                  </a:lnTo>
                  <a:cubicBezTo>
                    <a:pt x="874" y="10926"/>
                    <a:pt x="1854" y="11204"/>
                    <a:pt x="2862" y="11223"/>
                  </a:cubicBezTo>
                  <a:lnTo>
                    <a:pt x="6231" y="5521"/>
                  </a:lnTo>
                  <a:cubicBezTo>
                    <a:pt x="5886" y="4810"/>
                    <a:pt x="5127" y="4292"/>
                    <a:pt x="4340" y="4292"/>
                  </a:cubicBezTo>
                  <a:close/>
                </a:path>
              </a:pathLst>
            </a:custGeom>
            <a:solidFill>
              <a:srgbClr val="C6E6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65"/>
            <p:cNvSpPr/>
            <p:nvPr/>
          </p:nvSpPr>
          <p:spPr>
            <a:xfrm>
              <a:off x="1271375" y="2466250"/>
              <a:ext cx="77775" cy="50900"/>
            </a:xfrm>
            <a:custGeom>
              <a:avLst/>
              <a:gdLst/>
              <a:ahLst/>
              <a:cxnLst/>
              <a:rect l="l" t="t" r="r" b="b"/>
              <a:pathLst>
                <a:path w="3111" h="2036" extrusionOk="0">
                  <a:moveTo>
                    <a:pt x="720" y="1"/>
                  </a:moveTo>
                  <a:lnTo>
                    <a:pt x="720" y="10"/>
                  </a:lnTo>
                  <a:lnTo>
                    <a:pt x="567" y="10"/>
                  </a:lnTo>
                  <a:lnTo>
                    <a:pt x="0" y="961"/>
                  </a:lnTo>
                  <a:cubicBezTo>
                    <a:pt x="211" y="874"/>
                    <a:pt x="442" y="826"/>
                    <a:pt x="682" y="817"/>
                  </a:cubicBezTo>
                  <a:lnTo>
                    <a:pt x="749" y="817"/>
                  </a:lnTo>
                  <a:cubicBezTo>
                    <a:pt x="1536" y="817"/>
                    <a:pt x="2295" y="1335"/>
                    <a:pt x="2640" y="2036"/>
                  </a:cubicBezTo>
                  <a:lnTo>
                    <a:pt x="3111" y="1249"/>
                  </a:lnTo>
                  <a:cubicBezTo>
                    <a:pt x="2554" y="481"/>
                    <a:pt x="1661" y="20"/>
                    <a:pt x="720" y="1"/>
                  </a:cubicBezTo>
                  <a:close/>
                </a:path>
              </a:pathLst>
            </a:custGeom>
            <a:solidFill>
              <a:srgbClr val="5A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65"/>
            <p:cNvSpPr/>
            <p:nvPr/>
          </p:nvSpPr>
          <p:spPr>
            <a:xfrm>
              <a:off x="1717550" y="2370725"/>
              <a:ext cx="84525" cy="229475"/>
            </a:xfrm>
            <a:custGeom>
              <a:avLst/>
              <a:gdLst/>
              <a:ahLst/>
              <a:cxnLst/>
              <a:rect l="l" t="t" r="r" b="b"/>
              <a:pathLst>
                <a:path w="3381" h="9179" extrusionOk="0">
                  <a:moveTo>
                    <a:pt x="3380" y="1"/>
                  </a:moveTo>
                  <a:cubicBezTo>
                    <a:pt x="2372" y="481"/>
                    <a:pt x="1518" y="1230"/>
                    <a:pt x="903" y="2161"/>
                  </a:cubicBezTo>
                  <a:lnTo>
                    <a:pt x="1" y="6548"/>
                  </a:lnTo>
                  <a:cubicBezTo>
                    <a:pt x="164" y="7508"/>
                    <a:pt x="557" y="8401"/>
                    <a:pt x="1143" y="9179"/>
                  </a:cubicBezTo>
                  <a:lnTo>
                    <a:pt x="1959" y="5838"/>
                  </a:lnTo>
                  <a:cubicBezTo>
                    <a:pt x="1882" y="5742"/>
                    <a:pt x="1854" y="5617"/>
                    <a:pt x="1873" y="5502"/>
                  </a:cubicBezTo>
                  <a:cubicBezTo>
                    <a:pt x="1950" y="5089"/>
                    <a:pt x="2103" y="4705"/>
                    <a:pt x="2324" y="4350"/>
                  </a:cubicBezTo>
                  <a:lnTo>
                    <a:pt x="3380" y="10"/>
                  </a:lnTo>
                  <a:lnTo>
                    <a:pt x="3380" y="1"/>
                  </a:lnTo>
                  <a:close/>
                </a:path>
              </a:pathLst>
            </a:custGeom>
            <a:solidFill>
              <a:srgbClr val="C6E6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65"/>
            <p:cNvSpPr/>
            <p:nvPr/>
          </p:nvSpPr>
          <p:spPr>
            <a:xfrm>
              <a:off x="1763875" y="2479450"/>
              <a:ext cx="11775" cy="37000"/>
            </a:xfrm>
            <a:custGeom>
              <a:avLst/>
              <a:gdLst/>
              <a:ahLst/>
              <a:cxnLst/>
              <a:rect l="l" t="t" r="r" b="b"/>
              <a:pathLst>
                <a:path w="471" h="1480" extrusionOk="0">
                  <a:moveTo>
                    <a:pt x="471" y="1"/>
                  </a:moveTo>
                  <a:lnTo>
                    <a:pt x="471" y="1"/>
                  </a:lnTo>
                  <a:cubicBezTo>
                    <a:pt x="250" y="346"/>
                    <a:pt x="97" y="740"/>
                    <a:pt x="20" y="1143"/>
                  </a:cubicBezTo>
                  <a:cubicBezTo>
                    <a:pt x="1" y="1268"/>
                    <a:pt x="29" y="1383"/>
                    <a:pt x="106" y="1479"/>
                  </a:cubicBezTo>
                  <a:lnTo>
                    <a:pt x="471" y="1"/>
                  </a:lnTo>
                  <a:close/>
                </a:path>
              </a:pathLst>
            </a:custGeom>
            <a:solidFill>
              <a:srgbClr val="5A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65"/>
            <p:cNvSpPr/>
            <p:nvPr/>
          </p:nvSpPr>
          <p:spPr>
            <a:xfrm>
              <a:off x="1781400" y="2356100"/>
              <a:ext cx="156750" cy="304100"/>
            </a:xfrm>
            <a:custGeom>
              <a:avLst/>
              <a:gdLst/>
              <a:ahLst/>
              <a:cxnLst/>
              <a:rect l="l" t="t" r="r" b="b"/>
              <a:pathLst>
                <a:path w="6270" h="12164" extrusionOk="0">
                  <a:moveTo>
                    <a:pt x="3437" y="0"/>
                  </a:moveTo>
                  <a:cubicBezTo>
                    <a:pt x="3159" y="0"/>
                    <a:pt x="2881" y="19"/>
                    <a:pt x="2602" y="58"/>
                  </a:cubicBezTo>
                  <a:cubicBezTo>
                    <a:pt x="2362" y="1085"/>
                    <a:pt x="2093" y="2208"/>
                    <a:pt x="1815" y="3379"/>
                  </a:cubicBezTo>
                  <a:cubicBezTo>
                    <a:pt x="2112" y="3303"/>
                    <a:pt x="2420" y="3255"/>
                    <a:pt x="2727" y="3255"/>
                  </a:cubicBezTo>
                  <a:cubicBezTo>
                    <a:pt x="3428" y="3255"/>
                    <a:pt x="4100" y="3466"/>
                    <a:pt x="4676" y="3840"/>
                  </a:cubicBezTo>
                  <a:cubicBezTo>
                    <a:pt x="4983" y="4051"/>
                    <a:pt x="5261" y="4311"/>
                    <a:pt x="5482" y="4599"/>
                  </a:cubicBezTo>
                  <a:cubicBezTo>
                    <a:pt x="5770" y="3216"/>
                    <a:pt x="6030" y="1891"/>
                    <a:pt x="6270" y="710"/>
                  </a:cubicBezTo>
                  <a:cubicBezTo>
                    <a:pt x="5396" y="240"/>
                    <a:pt x="4426" y="0"/>
                    <a:pt x="3437" y="0"/>
                  </a:cubicBezTo>
                  <a:close/>
                  <a:moveTo>
                    <a:pt x="2763" y="4070"/>
                  </a:moveTo>
                  <a:cubicBezTo>
                    <a:pt x="2748" y="4070"/>
                    <a:pt x="2732" y="4070"/>
                    <a:pt x="2717" y="4071"/>
                  </a:cubicBezTo>
                  <a:lnTo>
                    <a:pt x="2727" y="4071"/>
                  </a:lnTo>
                  <a:cubicBezTo>
                    <a:pt x="2381" y="4071"/>
                    <a:pt x="2036" y="4138"/>
                    <a:pt x="1709" y="4272"/>
                  </a:cubicBezTo>
                  <a:lnTo>
                    <a:pt x="1594" y="4320"/>
                  </a:lnTo>
                  <a:cubicBezTo>
                    <a:pt x="1047" y="6624"/>
                    <a:pt x="480" y="9034"/>
                    <a:pt x="0" y="11098"/>
                  </a:cubicBezTo>
                  <a:cubicBezTo>
                    <a:pt x="1008" y="11789"/>
                    <a:pt x="2208" y="12164"/>
                    <a:pt x="3437" y="12164"/>
                  </a:cubicBezTo>
                  <a:cubicBezTo>
                    <a:pt x="3601" y="12164"/>
                    <a:pt x="3773" y="12154"/>
                    <a:pt x="3946" y="12135"/>
                  </a:cubicBezTo>
                  <a:cubicBezTo>
                    <a:pt x="4340" y="10225"/>
                    <a:pt x="4801" y="7988"/>
                    <a:pt x="5242" y="5818"/>
                  </a:cubicBezTo>
                  <a:cubicBezTo>
                    <a:pt x="4863" y="4767"/>
                    <a:pt x="3877" y="4070"/>
                    <a:pt x="2763" y="4070"/>
                  </a:cubicBezTo>
                  <a:close/>
                </a:path>
              </a:pathLst>
            </a:custGeom>
            <a:solidFill>
              <a:srgbClr val="C6E6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65"/>
            <p:cNvSpPr/>
            <p:nvPr/>
          </p:nvSpPr>
          <p:spPr>
            <a:xfrm>
              <a:off x="1821250" y="2437450"/>
              <a:ext cx="97450" cy="63875"/>
            </a:xfrm>
            <a:custGeom>
              <a:avLst/>
              <a:gdLst/>
              <a:ahLst/>
              <a:cxnLst/>
              <a:rect l="l" t="t" r="r" b="b"/>
              <a:pathLst>
                <a:path w="3898" h="2555" extrusionOk="0">
                  <a:moveTo>
                    <a:pt x="1143" y="1"/>
                  </a:moveTo>
                  <a:cubicBezTo>
                    <a:pt x="826" y="1"/>
                    <a:pt x="518" y="49"/>
                    <a:pt x="221" y="125"/>
                  </a:cubicBezTo>
                  <a:cubicBezTo>
                    <a:pt x="144" y="433"/>
                    <a:pt x="77" y="749"/>
                    <a:pt x="0" y="1066"/>
                  </a:cubicBezTo>
                  <a:lnTo>
                    <a:pt x="115" y="1018"/>
                  </a:lnTo>
                  <a:cubicBezTo>
                    <a:pt x="442" y="884"/>
                    <a:pt x="787" y="817"/>
                    <a:pt x="1133" y="817"/>
                  </a:cubicBezTo>
                  <a:cubicBezTo>
                    <a:pt x="1148" y="816"/>
                    <a:pt x="1163" y="816"/>
                    <a:pt x="1178" y="816"/>
                  </a:cubicBezTo>
                  <a:cubicBezTo>
                    <a:pt x="2283" y="816"/>
                    <a:pt x="3279" y="1512"/>
                    <a:pt x="3658" y="2554"/>
                  </a:cubicBezTo>
                  <a:cubicBezTo>
                    <a:pt x="3735" y="2151"/>
                    <a:pt x="3821" y="1748"/>
                    <a:pt x="3898" y="1345"/>
                  </a:cubicBezTo>
                  <a:cubicBezTo>
                    <a:pt x="3667" y="1047"/>
                    <a:pt x="3399" y="797"/>
                    <a:pt x="3091" y="586"/>
                  </a:cubicBezTo>
                  <a:cubicBezTo>
                    <a:pt x="2506" y="202"/>
                    <a:pt x="1834" y="1"/>
                    <a:pt x="1143" y="1"/>
                  </a:cubicBezTo>
                  <a:close/>
                </a:path>
              </a:pathLst>
            </a:custGeom>
            <a:solidFill>
              <a:srgbClr val="5A5C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65"/>
            <p:cNvSpPr/>
            <p:nvPr/>
          </p:nvSpPr>
          <p:spPr>
            <a:xfrm>
              <a:off x="1937875" y="2416100"/>
              <a:ext cx="79000" cy="227800"/>
            </a:xfrm>
            <a:custGeom>
              <a:avLst/>
              <a:gdLst/>
              <a:ahLst/>
              <a:cxnLst/>
              <a:rect l="l" t="t" r="r" b="b"/>
              <a:pathLst>
                <a:path w="3160" h="9112" extrusionOk="0">
                  <a:moveTo>
                    <a:pt x="2094" y="0"/>
                  </a:moveTo>
                  <a:lnTo>
                    <a:pt x="2075" y="96"/>
                  </a:lnTo>
                  <a:cubicBezTo>
                    <a:pt x="2535" y="730"/>
                    <a:pt x="2871" y="1440"/>
                    <a:pt x="3063" y="2208"/>
                  </a:cubicBezTo>
                  <a:cubicBezTo>
                    <a:pt x="3073" y="2266"/>
                    <a:pt x="3092" y="2323"/>
                    <a:pt x="3102" y="2391"/>
                  </a:cubicBezTo>
                  <a:lnTo>
                    <a:pt x="3159" y="2208"/>
                  </a:lnTo>
                  <a:cubicBezTo>
                    <a:pt x="2958" y="1402"/>
                    <a:pt x="2593" y="653"/>
                    <a:pt x="2094" y="0"/>
                  </a:cubicBezTo>
                  <a:close/>
                  <a:moveTo>
                    <a:pt x="1585" y="7853"/>
                  </a:moveTo>
                  <a:lnTo>
                    <a:pt x="1585" y="7853"/>
                  </a:lnTo>
                  <a:cubicBezTo>
                    <a:pt x="1547" y="7901"/>
                    <a:pt x="1499" y="7949"/>
                    <a:pt x="1460" y="7997"/>
                  </a:cubicBezTo>
                  <a:cubicBezTo>
                    <a:pt x="1028" y="8420"/>
                    <a:pt x="548" y="8775"/>
                    <a:pt x="20" y="9053"/>
                  </a:cubicBezTo>
                  <a:lnTo>
                    <a:pt x="1" y="9111"/>
                  </a:lnTo>
                  <a:cubicBezTo>
                    <a:pt x="577" y="8823"/>
                    <a:pt x="1095" y="8439"/>
                    <a:pt x="1547" y="7997"/>
                  </a:cubicBezTo>
                  <a:lnTo>
                    <a:pt x="1585" y="7853"/>
                  </a:lnTo>
                  <a:close/>
                </a:path>
              </a:pathLst>
            </a:custGeom>
            <a:solidFill>
              <a:srgbClr val="7A67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65"/>
            <p:cNvSpPr/>
            <p:nvPr/>
          </p:nvSpPr>
          <p:spPr>
            <a:xfrm>
              <a:off x="1938375" y="2418500"/>
              <a:ext cx="77550" cy="223950"/>
            </a:xfrm>
            <a:custGeom>
              <a:avLst/>
              <a:gdLst/>
              <a:ahLst/>
              <a:cxnLst/>
              <a:rect l="l" t="t" r="r" b="b"/>
              <a:pathLst>
                <a:path w="3102" h="8958" extrusionOk="0">
                  <a:moveTo>
                    <a:pt x="2064" y="0"/>
                  </a:moveTo>
                  <a:lnTo>
                    <a:pt x="0" y="8957"/>
                  </a:lnTo>
                  <a:cubicBezTo>
                    <a:pt x="528" y="8679"/>
                    <a:pt x="1018" y="8324"/>
                    <a:pt x="1440" y="7901"/>
                  </a:cubicBezTo>
                  <a:cubicBezTo>
                    <a:pt x="1488" y="7853"/>
                    <a:pt x="1536" y="7805"/>
                    <a:pt x="1575" y="7757"/>
                  </a:cubicBezTo>
                  <a:lnTo>
                    <a:pt x="3101" y="2295"/>
                  </a:lnTo>
                  <a:cubicBezTo>
                    <a:pt x="3082" y="2227"/>
                    <a:pt x="3072" y="2170"/>
                    <a:pt x="3053" y="2112"/>
                  </a:cubicBezTo>
                  <a:cubicBezTo>
                    <a:pt x="2861" y="1344"/>
                    <a:pt x="2525" y="634"/>
                    <a:pt x="2064" y="0"/>
                  </a:cubicBezTo>
                  <a:close/>
                </a:path>
              </a:pathLst>
            </a:custGeom>
            <a:solidFill>
              <a:srgbClr val="C6E6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4" name="Google Shape;3284;p68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85" name="Google Shape;3285;p68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86" name="Google Shape;3286;p68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Chelsea Market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https://fonts.google.com/specimen/Chelsea+Market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Archivo</a:t>
            </a:r>
            <a:endParaRPr b="1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chemeClr val="lt1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https://fonts.google.com/specimen/Archivo</a:t>
            </a: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287" name="Google Shape;3287;p68"/>
          <p:cNvGrpSpPr/>
          <p:nvPr/>
        </p:nvGrpSpPr>
        <p:grpSpPr>
          <a:xfrm>
            <a:off x="2583563" y="3498875"/>
            <a:ext cx="3976875" cy="754200"/>
            <a:chOff x="2052655" y="3498875"/>
            <a:chExt cx="3976875" cy="754200"/>
          </a:xfrm>
        </p:grpSpPr>
        <p:sp>
          <p:nvSpPr>
            <p:cNvPr id="3288" name="Google Shape;3288;p68"/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84C7E6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68"/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8C246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68"/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3637B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68"/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2B5584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68"/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#84c7e6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3293" name="Google Shape;3293;p68"/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#f8c246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3294" name="Google Shape;3294;p68"/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#e3637b</a:t>
              </a:r>
              <a:endParaRPr sz="1000">
                <a:solidFill>
                  <a:srgbClr val="FFFFFF"/>
                </a:solidFill>
              </a:endParaRPr>
            </a:p>
          </p:txBody>
        </p:sp>
        <p:sp>
          <p:nvSpPr>
            <p:cNvPr id="3295" name="Google Shape;3295;p68"/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000">
                  <a:solidFill>
                    <a:srgbClr val="FFFFFF"/>
                  </a:solidFill>
                </a:rPr>
                <a:t>#2b5584</a:t>
              </a:r>
              <a:endParaRPr sz="1000">
                <a:solidFill>
                  <a:srgbClr val="FFFFFF"/>
                </a:solidFill>
              </a:endParaRPr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0" name="Google Shape;3300;p69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01" name="Google Shape;3301;p69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without losing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02" name="Google Shape;3302;p69"/>
          <p:cNvGrpSpPr/>
          <p:nvPr/>
        </p:nvGrpSpPr>
        <p:grpSpPr>
          <a:xfrm>
            <a:off x="5082708" y="3095784"/>
            <a:ext cx="442841" cy="514271"/>
            <a:chOff x="4727025" y="1332775"/>
            <a:chExt cx="59900" cy="69625"/>
          </a:xfrm>
        </p:grpSpPr>
        <p:sp>
          <p:nvSpPr>
            <p:cNvPr id="3303" name="Google Shape;3303;p69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69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5" name="Google Shape;3305;p69"/>
          <p:cNvGrpSpPr/>
          <p:nvPr/>
        </p:nvGrpSpPr>
        <p:grpSpPr>
          <a:xfrm>
            <a:off x="5758025" y="2343272"/>
            <a:ext cx="500909" cy="500899"/>
            <a:chOff x="4820425" y="1329900"/>
            <a:chExt cx="70175" cy="70350"/>
          </a:xfrm>
        </p:grpSpPr>
        <p:sp>
          <p:nvSpPr>
            <p:cNvPr id="3306" name="Google Shape;3306;p69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69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69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69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0" name="Google Shape;3310;p69"/>
          <p:cNvGrpSpPr/>
          <p:nvPr/>
        </p:nvGrpSpPr>
        <p:grpSpPr>
          <a:xfrm>
            <a:off x="6410648" y="2355062"/>
            <a:ext cx="538135" cy="493119"/>
            <a:chOff x="4903200" y="1331525"/>
            <a:chExt cx="73575" cy="67425"/>
          </a:xfrm>
        </p:grpSpPr>
        <p:sp>
          <p:nvSpPr>
            <p:cNvPr id="3311" name="Google Shape;3311;p69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69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3" name="Google Shape;3313;p69"/>
          <p:cNvGrpSpPr/>
          <p:nvPr/>
        </p:nvGrpSpPr>
        <p:grpSpPr>
          <a:xfrm>
            <a:off x="5670599" y="3097040"/>
            <a:ext cx="544563" cy="511895"/>
            <a:chOff x="4815575" y="1416800"/>
            <a:chExt cx="73750" cy="71400"/>
          </a:xfrm>
        </p:grpSpPr>
        <p:sp>
          <p:nvSpPr>
            <p:cNvPr id="3314" name="Google Shape;3314;p69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69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69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7" name="Google Shape;3317;p69"/>
          <p:cNvGrpSpPr/>
          <p:nvPr/>
        </p:nvGrpSpPr>
        <p:grpSpPr>
          <a:xfrm>
            <a:off x="6367224" y="3096746"/>
            <a:ext cx="602914" cy="512477"/>
            <a:chOff x="4902475" y="1418875"/>
            <a:chExt cx="74500" cy="63775"/>
          </a:xfrm>
        </p:grpSpPr>
        <p:sp>
          <p:nvSpPr>
            <p:cNvPr id="3318" name="Google Shape;3318;p69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69"/>
            <p:cNvSpPr/>
            <p:nvPr/>
          </p:nvSpPr>
          <p:spPr>
            <a:xfrm>
              <a:off x="4916811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0" name="Google Shape;3320;p69"/>
          <p:cNvGrpSpPr/>
          <p:nvPr/>
        </p:nvGrpSpPr>
        <p:grpSpPr>
          <a:xfrm>
            <a:off x="5783096" y="3835985"/>
            <a:ext cx="515391" cy="525699"/>
            <a:chOff x="4818100" y="1507675"/>
            <a:chExt cx="71225" cy="71625"/>
          </a:xfrm>
        </p:grpSpPr>
        <p:sp>
          <p:nvSpPr>
            <p:cNvPr id="3321" name="Google Shape;3321;p69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69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69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69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5" name="Google Shape;3325;p69"/>
          <p:cNvGrpSpPr/>
          <p:nvPr/>
        </p:nvGrpSpPr>
        <p:grpSpPr>
          <a:xfrm>
            <a:off x="5121199" y="3857517"/>
            <a:ext cx="522956" cy="489869"/>
            <a:chOff x="4721450" y="1509475"/>
            <a:chExt cx="79350" cy="74325"/>
          </a:xfrm>
        </p:grpSpPr>
        <p:sp>
          <p:nvSpPr>
            <p:cNvPr id="3326" name="Google Shape;3326;p69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69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69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69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0" name="Google Shape;3330;p69"/>
          <p:cNvGrpSpPr/>
          <p:nvPr/>
        </p:nvGrpSpPr>
        <p:grpSpPr>
          <a:xfrm>
            <a:off x="6444441" y="3837269"/>
            <a:ext cx="525704" cy="535436"/>
            <a:chOff x="4906800" y="1507500"/>
            <a:chExt cx="70350" cy="71075"/>
          </a:xfrm>
        </p:grpSpPr>
        <p:sp>
          <p:nvSpPr>
            <p:cNvPr id="3331" name="Google Shape;3331;p69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69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69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69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69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6" name="Google Shape;3336;p69"/>
          <p:cNvGrpSpPr/>
          <p:nvPr/>
        </p:nvGrpSpPr>
        <p:grpSpPr>
          <a:xfrm>
            <a:off x="4477263" y="2343250"/>
            <a:ext cx="508054" cy="508095"/>
            <a:chOff x="3736598" y="2170606"/>
            <a:chExt cx="404889" cy="404889"/>
          </a:xfrm>
        </p:grpSpPr>
        <p:sp>
          <p:nvSpPr>
            <p:cNvPr id="3337" name="Google Shape;3337;p69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69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69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69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1" name="Google Shape;3341;p69"/>
          <p:cNvGrpSpPr/>
          <p:nvPr/>
        </p:nvGrpSpPr>
        <p:grpSpPr>
          <a:xfrm>
            <a:off x="3765303" y="2343345"/>
            <a:ext cx="575790" cy="507904"/>
            <a:chOff x="3161917" y="2170682"/>
            <a:chExt cx="458870" cy="404737"/>
          </a:xfrm>
        </p:grpSpPr>
        <p:sp>
          <p:nvSpPr>
            <p:cNvPr id="3342" name="Google Shape;3342;p69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69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69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5" name="Google Shape;3345;p69"/>
          <p:cNvGrpSpPr/>
          <p:nvPr/>
        </p:nvGrpSpPr>
        <p:grpSpPr>
          <a:xfrm>
            <a:off x="3792833" y="3103717"/>
            <a:ext cx="520730" cy="498567"/>
            <a:chOff x="3179914" y="2889488"/>
            <a:chExt cx="422876" cy="404911"/>
          </a:xfrm>
        </p:grpSpPr>
        <p:sp>
          <p:nvSpPr>
            <p:cNvPr id="3346" name="Google Shape;3346;p69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69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69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69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69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69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2" name="Google Shape;3352;p69"/>
          <p:cNvGrpSpPr/>
          <p:nvPr/>
        </p:nvGrpSpPr>
        <p:grpSpPr>
          <a:xfrm>
            <a:off x="4421513" y="3103677"/>
            <a:ext cx="516145" cy="498648"/>
            <a:chOff x="3729467" y="2889422"/>
            <a:chExt cx="419153" cy="404977"/>
          </a:xfrm>
        </p:grpSpPr>
        <p:sp>
          <p:nvSpPr>
            <p:cNvPr id="3353" name="Google Shape;3353;p69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69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69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69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69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69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69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60" name="Google Shape;3360;p69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1" name="Google Shape;3361;p69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2" name="Google Shape;3362;p69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3" name="Google Shape;3363;p69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64" name="Google Shape;3364;p69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3365" name="Google Shape;3365;p69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69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7" name="Google Shape;3367;p69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3368" name="Google Shape;3368;p69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69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0" name="Google Shape;3370;p69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3371" name="Google Shape;3371;p69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69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3" name="Google Shape;3373;p69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3374" name="Google Shape;3374;p69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69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6" name="Google Shape;3376;p69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3377" name="Google Shape;3377;p69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69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9" name="Google Shape;3379;p69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3380" name="Google Shape;3380;p69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69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2" name="Google Shape;3382;p69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3383" name="Google Shape;3383;p69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69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5" name="Google Shape;3385;p69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3386" name="Google Shape;3386;p69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69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69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9" name="Google Shape;3389;p69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3390" name="Google Shape;3390;p69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69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69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3" name="Google Shape;3393;p69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3394" name="Google Shape;3394;p69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69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69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7" name="Google Shape;3397;p69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3398" name="Google Shape;3398;p69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69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69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1" name="Google Shape;3401;p69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3402" name="Google Shape;3402;p69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69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04" name="Google Shape;3404;p69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5" name="Google Shape;3405;p69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6" name="Google Shape;3406;p69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7" name="Google Shape;3407;p69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8" name="Google Shape;3408;p69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9" name="Google Shape;3409;p69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10" name="Google Shape;3410;p69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3411" name="Google Shape;3411;p69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69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3" name="Google Shape;3413;p69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3414" name="Google Shape;3414;p69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69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6" name="Google Shape;3416;p69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3417" name="Google Shape;3417;p69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69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19" name="Google Shape;3419;p69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0" name="Google Shape;3420;p69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1" name="Google Shape;3421;p69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22" name="Google Shape;3422;p69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3423" name="Google Shape;3423;p69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69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69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69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69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69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69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69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69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2" name="Google Shape;3432;p69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3433" name="Google Shape;3433;p69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69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5" name="Google Shape;3435;p69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3436" name="Google Shape;3436;p69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69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69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69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69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69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69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69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69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69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69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69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69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69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69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69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69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69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69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69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6" name="Google Shape;3456;p69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3457" name="Google Shape;3457;p69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69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69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69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69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69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69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69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69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69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69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69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69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69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69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69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69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69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69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69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69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69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69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69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69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69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69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69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69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69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69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69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69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69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69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69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69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69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69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69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69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69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69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69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69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69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69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69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69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69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69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69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69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69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69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69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69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69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69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69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69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69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69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69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69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69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69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69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69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69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69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69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69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69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69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69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69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69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5" name="Google Shape;3535;p69"/>
          <p:cNvGrpSpPr/>
          <p:nvPr/>
        </p:nvGrpSpPr>
        <p:grpSpPr>
          <a:xfrm>
            <a:off x="1990126" y="3423163"/>
            <a:ext cx="965351" cy="134611"/>
            <a:chOff x="4411970" y="2962952"/>
            <a:chExt cx="706544" cy="104212"/>
          </a:xfrm>
        </p:grpSpPr>
        <p:sp>
          <p:nvSpPr>
            <p:cNvPr id="3536" name="Google Shape;3536;p69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69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CC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69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69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40" name="Google Shape;3540;p69"/>
          <p:cNvGrpSpPr/>
          <p:nvPr/>
        </p:nvGrpSpPr>
        <p:grpSpPr>
          <a:xfrm>
            <a:off x="1990126" y="3012077"/>
            <a:ext cx="960158" cy="289172"/>
            <a:chOff x="4411970" y="2726085"/>
            <a:chExt cx="643107" cy="193659"/>
          </a:xfrm>
        </p:grpSpPr>
        <p:sp>
          <p:nvSpPr>
            <p:cNvPr id="3541" name="Google Shape;3541;p69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69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69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44" name="Google Shape;3544;p69"/>
          <p:cNvGrpSpPr/>
          <p:nvPr/>
        </p:nvGrpSpPr>
        <p:grpSpPr>
          <a:xfrm>
            <a:off x="993018" y="3278187"/>
            <a:ext cx="833173" cy="259209"/>
            <a:chOff x="4411970" y="4340222"/>
            <a:chExt cx="779467" cy="242683"/>
          </a:xfrm>
        </p:grpSpPr>
        <p:sp>
          <p:nvSpPr>
            <p:cNvPr id="3545" name="Google Shape;3545;p69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69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69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48" name="Google Shape;3548;p69"/>
          <p:cNvGrpSpPr/>
          <p:nvPr/>
        </p:nvGrpSpPr>
        <p:grpSpPr>
          <a:xfrm>
            <a:off x="1990126" y="2673933"/>
            <a:ext cx="965160" cy="216230"/>
            <a:chOff x="4411970" y="2468674"/>
            <a:chExt cx="747317" cy="167425"/>
          </a:xfrm>
        </p:grpSpPr>
        <p:sp>
          <p:nvSpPr>
            <p:cNvPr id="3549" name="Google Shape;3549;p69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69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51" name="Google Shape;3551;p69"/>
          <p:cNvGrpSpPr/>
          <p:nvPr/>
        </p:nvGrpSpPr>
        <p:grpSpPr>
          <a:xfrm>
            <a:off x="988873" y="2578650"/>
            <a:ext cx="810451" cy="319148"/>
            <a:chOff x="4411970" y="3686602"/>
            <a:chExt cx="797845" cy="314215"/>
          </a:xfrm>
        </p:grpSpPr>
        <p:sp>
          <p:nvSpPr>
            <p:cNvPr id="3552" name="Google Shape;3552;p69"/>
            <p:cNvSpPr/>
            <p:nvPr/>
          </p:nvSpPr>
          <p:spPr>
            <a:xfrm>
              <a:off x="4411970" y="3780383"/>
              <a:ext cx="797845" cy="220435"/>
            </a:xfrm>
            <a:custGeom>
              <a:avLst/>
              <a:gdLst/>
              <a:ahLst/>
              <a:cxnLst/>
              <a:rect l="l" t="t" r="r" b="b"/>
              <a:pathLst>
                <a:path w="17670" h="4882" extrusionOk="0">
                  <a:moveTo>
                    <a:pt x="356" y="1"/>
                  </a:moveTo>
                  <a:cubicBezTo>
                    <a:pt x="159" y="1"/>
                    <a:pt x="1" y="161"/>
                    <a:pt x="1" y="356"/>
                  </a:cubicBezTo>
                  <a:lnTo>
                    <a:pt x="1" y="4881"/>
                  </a:lnTo>
                  <a:lnTo>
                    <a:pt x="17316" y="4881"/>
                  </a:lnTo>
                  <a:cubicBezTo>
                    <a:pt x="17511" y="4881"/>
                    <a:pt x="17670" y="4723"/>
                    <a:pt x="17670" y="4528"/>
                  </a:cubicBezTo>
                  <a:lnTo>
                    <a:pt x="1767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69"/>
            <p:cNvSpPr/>
            <p:nvPr/>
          </p:nvSpPr>
          <p:spPr>
            <a:xfrm>
              <a:off x="4411970" y="3940447"/>
              <a:ext cx="60414" cy="60369"/>
            </a:xfrm>
            <a:custGeom>
              <a:avLst/>
              <a:gdLst/>
              <a:ahLst/>
              <a:cxnLst/>
              <a:rect l="l" t="t" r="r" b="b"/>
              <a:pathLst>
                <a:path w="1338" h="1337" extrusionOk="0">
                  <a:moveTo>
                    <a:pt x="1" y="1"/>
                  </a:moveTo>
                  <a:lnTo>
                    <a:pt x="1" y="1336"/>
                  </a:lnTo>
                  <a:lnTo>
                    <a:pt x="1338" y="1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69"/>
            <p:cNvSpPr/>
            <p:nvPr/>
          </p:nvSpPr>
          <p:spPr>
            <a:xfrm>
              <a:off x="4411970" y="3686602"/>
              <a:ext cx="228743" cy="228743"/>
            </a:xfrm>
            <a:custGeom>
              <a:avLst/>
              <a:gdLst/>
              <a:ahLst/>
              <a:cxnLst/>
              <a:rect l="l" t="t" r="r" b="b"/>
              <a:pathLst>
                <a:path w="5066" h="5066" extrusionOk="0">
                  <a:moveTo>
                    <a:pt x="2534" y="1"/>
                  </a:moveTo>
                  <a:cubicBezTo>
                    <a:pt x="1134" y="1"/>
                    <a:pt x="1" y="1134"/>
                    <a:pt x="1" y="2534"/>
                  </a:cubicBezTo>
                  <a:cubicBezTo>
                    <a:pt x="1" y="3932"/>
                    <a:pt x="1134" y="5066"/>
                    <a:pt x="2534" y="5066"/>
                  </a:cubicBezTo>
                  <a:cubicBezTo>
                    <a:pt x="3932" y="5066"/>
                    <a:pt x="5066" y="3932"/>
                    <a:pt x="5066" y="2534"/>
                  </a:cubicBezTo>
                  <a:cubicBezTo>
                    <a:pt x="5066" y="1134"/>
                    <a:pt x="3932" y="1"/>
                    <a:pt x="253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69"/>
            <p:cNvSpPr/>
            <p:nvPr/>
          </p:nvSpPr>
          <p:spPr>
            <a:xfrm>
              <a:off x="4442628" y="3717261"/>
              <a:ext cx="167425" cy="167425"/>
            </a:xfrm>
            <a:custGeom>
              <a:avLst/>
              <a:gdLst/>
              <a:ahLst/>
              <a:cxnLst/>
              <a:rect l="l" t="t" r="r" b="b"/>
              <a:pathLst>
                <a:path w="3708" h="3708" extrusionOk="0">
                  <a:moveTo>
                    <a:pt x="3708" y="1855"/>
                  </a:moveTo>
                  <a:cubicBezTo>
                    <a:pt x="3708" y="2878"/>
                    <a:pt x="2878" y="3708"/>
                    <a:pt x="1855" y="3708"/>
                  </a:cubicBezTo>
                  <a:cubicBezTo>
                    <a:pt x="832" y="3708"/>
                    <a:pt x="1" y="2878"/>
                    <a:pt x="1" y="1855"/>
                  </a:cubicBezTo>
                  <a:cubicBezTo>
                    <a:pt x="1" y="830"/>
                    <a:pt x="832" y="1"/>
                    <a:pt x="1855" y="1"/>
                  </a:cubicBezTo>
                  <a:cubicBezTo>
                    <a:pt x="2878" y="1"/>
                    <a:pt x="3708" y="830"/>
                    <a:pt x="3708" y="1855"/>
                  </a:cubicBezTo>
                  <a:close/>
                </a:path>
              </a:pathLst>
            </a:custGeom>
            <a:solidFill>
              <a:srgbClr val="222D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69"/>
            <p:cNvSpPr/>
            <p:nvPr/>
          </p:nvSpPr>
          <p:spPr>
            <a:xfrm>
              <a:off x="4455090" y="3729723"/>
              <a:ext cx="142546" cy="142546"/>
            </a:xfrm>
            <a:custGeom>
              <a:avLst/>
              <a:gdLst/>
              <a:ahLst/>
              <a:cxnLst/>
              <a:rect l="l" t="t" r="r" b="b"/>
              <a:pathLst>
                <a:path w="3157" h="3157" extrusionOk="0">
                  <a:moveTo>
                    <a:pt x="1579" y="0"/>
                  </a:moveTo>
                  <a:cubicBezTo>
                    <a:pt x="706" y="0"/>
                    <a:pt x="0" y="706"/>
                    <a:pt x="0" y="1579"/>
                  </a:cubicBezTo>
                  <a:cubicBezTo>
                    <a:pt x="0" y="2450"/>
                    <a:pt x="706" y="3156"/>
                    <a:pt x="1579" y="3156"/>
                  </a:cubicBezTo>
                  <a:cubicBezTo>
                    <a:pt x="2450" y="3156"/>
                    <a:pt x="3156" y="2450"/>
                    <a:pt x="3156" y="1579"/>
                  </a:cubicBezTo>
                  <a:cubicBezTo>
                    <a:pt x="3156" y="706"/>
                    <a:pt x="2450" y="0"/>
                    <a:pt x="157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57" name="Google Shape;3557;p69"/>
          <p:cNvSpPr/>
          <p:nvPr/>
        </p:nvSpPr>
        <p:spPr>
          <a:xfrm>
            <a:off x="981722" y="2987237"/>
            <a:ext cx="822545" cy="19583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58" name="Google Shape;3558;p69"/>
          <p:cNvGrpSpPr/>
          <p:nvPr/>
        </p:nvGrpSpPr>
        <p:grpSpPr>
          <a:xfrm>
            <a:off x="988970" y="2333174"/>
            <a:ext cx="1970333" cy="208784"/>
            <a:chOff x="6336019" y="3733725"/>
            <a:chExt cx="2566206" cy="351310"/>
          </a:xfrm>
        </p:grpSpPr>
        <p:sp>
          <p:nvSpPr>
            <p:cNvPr id="3559" name="Google Shape;3559;p69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69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69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69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63" name="Google Shape;3563;p69"/>
          <p:cNvGrpSpPr/>
          <p:nvPr/>
        </p:nvGrpSpPr>
        <p:grpSpPr>
          <a:xfrm>
            <a:off x="1990126" y="3940729"/>
            <a:ext cx="946551" cy="153200"/>
            <a:chOff x="4404545" y="3301592"/>
            <a:chExt cx="782403" cy="129272"/>
          </a:xfrm>
        </p:grpSpPr>
        <p:sp>
          <p:nvSpPr>
            <p:cNvPr id="3564" name="Google Shape;3564;p69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69"/>
            <p:cNvSpPr/>
            <p:nvPr/>
          </p:nvSpPr>
          <p:spPr>
            <a:xfrm>
              <a:off x="4416034" y="3308320"/>
              <a:ext cx="120286" cy="11572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66" name="Google Shape;3566;p69"/>
          <p:cNvGrpSpPr/>
          <p:nvPr/>
        </p:nvGrpSpPr>
        <p:grpSpPr>
          <a:xfrm>
            <a:off x="1990126" y="3679688"/>
            <a:ext cx="962257" cy="139127"/>
            <a:chOff x="4411970" y="3131459"/>
            <a:chExt cx="710520" cy="117397"/>
          </a:xfrm>
        </p:grpSpPr>
        <p:sp>
          <p:nvSpPr>
            <p:cNvPr id="3567" name="Google Shape;3567;p69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69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69" name="Google Shape;3569;p69" descr="Timeline background shape"/>
          <p:cNvSpPr/>
          <p:nvPr/>
        </p:nvSpPr>
        <p:spPr>
          <a:xfrm>
            <a:off x="1990126" y="4215843"/>
            <a:ext cx="960300" cy="153000"/>
          </a:xfrm>
          <a:prstGeom prst="homePlate">
            <a:avLst>
              <a:gd name="adj" fmla="val 50000"/>
            </a:avLst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70" name="Google Shape;3570;p69"/>
          <p:cNvGrpSpPr/>
          <p:nvPr/>
        </p:nvGrpSpPr>
        <p:grpSpPr>
          <a:xfrm>
            <a:off x="990271" y="3614482"/>
            <a:ext cx="823838" cy="458988"/>
            <a:chOff x="4411970" y="1801825"/>
            <a:chExt cx="734586" cy="409262"/>
          </a:xfrm>
        </p:grpSpPr>
        <p:sp>
          <p:nvSpPr>
            <p:cNvPr id="3571" name="Google Shape;3571;p69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69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73" name="Google Shape;3573;p69"/>
          <p:cNvGrpSpPr/>
          <p:nvPr/>
        </p:nvGrpSpPr>
        <p:grpSpPr>
          <a:xfrm>
            <a:off x="990271" y="4162908"/>
            <a:ext cx="856348" cy="212039"/>
            <a:chOff x="4411970" y="2233974"/>
            <a:chExt cx="763574" cy="189068"/>
          </a:xfrm>
        </p:grpSpPr>
        <p:sp>
          <p:nvSpPr>
            <p:cNvPr id="3574" name="Google Shape;3574;p69"/>
            <p:cNvSpPr/>
            <p:nvPr/>
          </p:nvSpPr>
          <p:spPr>
            <a:xfrm>
              <a:off x="4411970" y="2278599"/>
              <a:ext cx="763574" cy="144443"/>
            </a:xfrm>
            <a:custGeom>
              <a:avLst/>
              <a:gdLst/>
              <a:ahLst/>
              <a:cxnLst/>
              <a:rect l="l" t="t" r="r" b="b"/>
              <a:pathLst>
                <a:path w="16911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16911" y="3198"/>
                  </a:lnTo>
                  <a:lnTo>
                    <a:pt x="1691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69"/>
            <p:cNvSpPr/>
            <p:nvPr/>
          </p:nvSpPr>
          <p:spPr>
            <a:xfrm>
              <a:off x="4411970" y="2233974"/>
              <a:ext cx="262291" cy="144443"/>
            </a:xfrm>
            <a:custGeom>
              <a:avLst/>
              <a:gdLst/>
              <a:ahLst/>
              <a:cxnLst/>
              <a:rect l="l" t="t" r="r" b="b"/>
              <a:pathLst>
                <a:path w="5809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5809" y="3198"/>
                  </a:lnTo>
                  <a:lnTo>
                    <a:pt x="41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76" name="Google Shape;3576;p69"/>
          <p:cNvGrpSpPr/>
          <p:nvPr/>
        </p:nvGrpSpPr>
        <p:grpSpPr>
          <a:xfrm>
            <a:off x="3100467" y="2338244"/>
            <a:ext cx="511602" cy="511602"/>
            <a:chOff x="5681300" y="2527788"/>
            <a:chExt cx="805800" cy="805800"/>
          </a:xfrm>
        </p:grpSpPr>
        <p:sp>
          <p:nvSpPr>
            <p:cNvPr id="3577" name="Google Shape;3577;p69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69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79" name="Google Shape;3579;p69"/>
          <p:cNvGrpSpPr/>
          <p:nvPr/>
        </p:nvGrpSpPr>
        <p:grpSpPr>
          <a:xfrm>
            <a:off x="3097662" y="3104827"/>
            <a:ext cx="513021" cy="512935"/>
            <a:chOff x="4049800" y="640400"/>
            <a:chExt cx="858900" cy="858900"/>
          </a:xfrm>
        </p:grpSpPr>
        <p:sp>
          <p:nvSpPr>
            <p:cNvPr id="3580" name="Google Shape;3580;p69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69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82" name="Google Shape;3582;p69"/>
          <p:cNvGrpSpPr/>
          <p:nvPr/>
        </p:nvGrpSpPr>
        <p:grpSpPr>
          <a:xfrm>
            <a:off x="3014861" y="3756719"/>
            <a:ext cx="686489" cy="686585"/>
            <a:chOff x="5080188" y="927900"/>
            <a:chExt cx="961200" cy="961200"/>
          </a:xfrm>
        </p:grpSpPr>
        <p:sp>
          <p:nvSpPr>
            <p:cNvPr id="3583" name="Google Shape;3583;p69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69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69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69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69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69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69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69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91" name="Google Shape;3591;p69"/>
          <p:cNvGrpSpPr/>
          <p:nvPr/>
        </p:nvGrpSpPr>
        <p:grpSpPr>
          <a:xfrm>
            <a:off x="3798012" y="3849448"/>
            <a:ext cx="510373" cy="510937"/>
            <a:chOff x="7508249" y="1522825"/>
            <a:chExt cx="1326332" cy="1322987"/>
          </a:xfrm>
        </p:grpSpPr>
        <p:sp>
          <p:nvSpPr>
            <p:cNvPr id="3592" name="Google Shape;3592;p69"/>
            <p:cNvSpPr/>
            <p:nvPr/>
          </p:nvSpPr>
          <p:spPr>
            <a:xfrm>
              <a:off x="8036275" y="1522825"/>
              <a:ext cx="568251" cy="419545"/>
            </a:xfrm>
            <a:custGeom>
              <a:avLst/>
              <a:gdLst/>
              <a:ahLst/>
              <a:cxnLst/>
              <a:rect l="l" t="t" r="r" b="b"/>
              <a:pathLst>
                <a:path w="77683" h="57354" extrusionOk="0">
                  <a:moveTo>
                    <a:pt x="18272" y="0"/>
                  </a:moveTo>
                  <a:cubicBezTo>
                    <a:pt x="17902" y="0"/>
                    <a:pt x="17532" y="2"/>
                    <a:pt x="17161" y="7"/>
                  </a:cubicBezTo>
                  <a:cubicBezTo>
                    <a:pt x="11496" y="71"/>
                    <a:pt x="5756" y="673"/>
                    <a:pt x="1" y="1850"/>
                  </a:cubicBezTo>
                  <a:lnTo>
                    <a:pt x="9295" y="47323"/>
                  </a:lnTo>
                  <a:lnTo>
                    <a:pt x="9299" y="47323"/>
                  </a:lnTo>
                  <a:cubicBezTo>
                    <a:pt x="12272" y="46715"/>
                    <a:pt x="13499" y="46536"/>
                    <a:pt x="16407" y="46536"/>
                  </a:cubicBezTo>
                  <a:cubicBezTo>
                    <a:pt x="16418" y="46536"/>
                    <a:pt x="16429" y="46536"/>
                    <a:pt x="16440" y="46536"/>
                  </a:cubicBezTo>
                  <a:lnTo>
                    <a:pt x="18189" y="46511"/>
                  </a:lnTo>
                  <a:lnTo>
                    <a:pt x="18193" y="46511"/>
                  </a:lnTo>
                  <a:cubicBezTo>
                    <a:pt x="27852" y="46511"/>
                    <a:pt x="36781" y="49623"/>
                    <a:pt x="44036" y="54905"/>
                  </a:cubicBezTo>
                  <a:lnTo>
                    <a:pt x="44057" y="54878"/>
                  </a:lnTo>
                  <a:cubicBezTo>
                    <a:pt x="45130" y="55658"/>
                    <a:pt x="46165" y="56484"/>
                    <a:pt x="47159" y="57353"/>
                  </a:cubicBezTo>
                  <a:lnTo>
                    <a:pt x="77683" y="22389"/>
                  </a:lnTo>
                  <a:cubicBezTo>
                    <a:pt x="73099" y="18379"/>
                    <a:pt x="68099" y="14821"/>
                    <a:pt x="62744" y="11787"/>
                  </a:cubicBezTo>
                  <a:lnTo>
                    <a:pt x="62752" y="11772"/>
                  </a:lnTo>
                  <a:cubicBezTo>
                    <a:pt x="49514" y="4246"/>
                    <a:pt x="34283" y="0"/>
                    <a:pt x="182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69"/>
            <p:cNvSpPr/>
            <p:nvPr/>
          </p:nvSpPr>
          <p:spPr>
            <a:xfrm>
              <a:off x="8358375" y="1649762"/>
              <a:ext cx="456039" cy="463215"/>
            </a:xfrm>
            <a:custGeom>
              <a:avLst/>
              <a:gdLst/>
              <a:ahLst/>
              <a:cxnLst/>
              <a:rect l="l" t="t" r="r" b="b"/>
              <a:pathLst>
                <a:path w="62343" h="63324" extrusionOk="0">
                  <a:moveTo>
                    <a:pt x="27281" y="1"/>
                  </a:moveTo>
                  <a:lnTo>
                    <a:pt x="0" y="37551"/>
                  </a:lnTo>
                  <a:cubicBezTo>
                    <a:pt x="7426" y="42952"/>
                    <a:pt x="13092" y="50620"/>
                    <a:pt x="15988" y="59535"/>
                  </a:cubicBezTo>
                  <a:lnTo>
                    <a:pt x="16033" y="59519"/>
                  </a:lnTo>
                  <a:cubicBezTo>
                    <a:pt x="16439" y="60766"/>
                    <a:pt x="16790" y="62034"/>
                    <a:pt x="17084" y="63324"/>
                  </a:cubicBezTo>
                  <a:lnTo>
                    <a:pt x="62342" y="52975"/>
                  </a:lnTo>
                  <a:cubicBezTo>
                    <a:pt x="58048" y="34190"/>
                    <a:pt x="47853" y="17453"/>
                    <a:pt x="33650" y="5035"/>
                  </a:cubicBezTo>
                  <a:lnTo>
                    <a:pt x="33624" y="5063"/>
                  </a:lnTo>
                  <a:cubicBezTo>
                    <a:pt x="31588" y="3283"/>
                    <a:pt x="29473" y="1593"/>
                    <a:pt x="272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69"/>
            <p:cNvSpPr/>
            <p:nvPr/>
          </p:nvSpPr>
          <p:spPr>
            <a:xfrm>
              <a:off x="8465584" y="1980292"/>
              <a:ext cx="368998" cy="464042"/>
            </a:xfrm>
            <a:custGeom>
              <a:avLst/>
              <a:gdLst/>
              <a:ahLst/>
              <a:cxnLst/>
              <a:rect l="l" t="t" r="r" b="b"/>
              <a:pathLst>
                <a:path w="50444" h="63437" extrusionOk="0">
                  <a:moveTo>
                    <a:pt x="45483" y="0"/>
                  </a:moveTo>
                  <a:lnTo>
                    <a:pt x="1331" y="14347"/>
                  </a:lnTo>
                  <a:cubicBezTo>
                    <a:pt x="2720" y="18628"/>
                    <a:pt x="3473" y="23193"/>
                    <a:pt x="3473" y="27937"/>
                  </a:cubicBezTo>
                  <a:cubicBezTo>
                    <a:pt x="3473" y="32680"/>
                    <a:pt x="2721" y="37247"/>
                    <a:pt x="1331" y="41526"/>
                  </a:cubicBezTo>
                  <a:lnTo>
                    <a:pt x="1331" y="41531"/>
                  </a:lnTo>
                  <a:lnTo>
                    <a:pt x="1373" y="41544"/>
                  </a:lnTo>
                  <a:cubicBezTo>
                    <a:pt x="968" y="42791"/>
                    <a:pt x="509" y="44013"/>
                    <a:pt x="1" y="45206"/>
                  </a:cubicBezTo>
                  <a:lnTo>
                    <a:pt x="1" y="45210"/>
                  </a:lnTo>
                  <a:lnTo>
                    <a:pt x="42698" y="63436"/>
                  </a:lnTo>
                  <a:cubicBezTo>
                    <a:pt x="46328" y="54928"/>
                    <a:pt x="48703" y="45713"/>
                    <a:pt x="49573" y="36003"/>
                  </a:cubicBezTo>
                  <a:cubicBezTo>
                    <a:pt x="50444" y="26293"/>
                    <a:pt x="49743" y="16805"/>
                    <a:pt x="47685" y="7787"/>
                  </a:cubicBezTo>
                  <a:lnTo>
                    <a:pt x="47630" y="7800"/>
                  </a:lnTo>
                  <a:cubicBezTo>
                    <a:pt x="47029" y="5154"/>
                    <a:pt x="46310" y="2552"/>
                    <a:pt x="4548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69"/>
            <p:cNvSpPr/>
            <p:nvPr/>
          </p:nvSpPr>
          <p:spPr>
            <a:xfrm>
              <a:off x="8334786" y="2284073"/>
              <a:ext cx="463522" cy="468043"/>
            </a:xfrm>
            <a:custGeom>
              <a:avLst/>
              <a:gdLst/>
              <a:ahLst/>
              <a:cxnLst/>
              <a:rect l="l" t="t" r="r" b="b"/>
              <a:pathLst>
                <a:path w="63366" h="63984" extrusionOk="0">
                  <a:moveTo>
                    <a:pt x="19213" y="1"/>
                  </a:moveTo>
                  <a:cubicBezTo>
                    <a:pt x="16318" y="8917"/>
                    <a:pt x="10652" y="16583"/>
                    <a:pt x="3228" y="21984"/>
                  </a:cubicBezTo>
                  <a:lnTo>
                    <a:pt x="3243" y="22007"/>
                  </a:lnTo>
                  <a:cubicBezTo>
                    <a:pt x="2194" y="22766"/>
                    <a:pt x="1113" y="23483"/>
                    <a:pt x="0" y="24149"/>
                  </a:cubicBezTo>
                  <a:lnTo>
                    <a:pt x="23817" y="63984"/>
                  </a:lnTo>
                  <a:cubicBezTo>
                    <a:pt x="40003" y="54290"/>
                    <a:pt x="53013" y="39632"/>
                    <a:pt x="60578" y="21909"/>
                  </a:cubicBezTo>
                  <a:lnTo>
                    <a:pt x="60578" y="21907"/>
                  </a:lnTo>
                  <a:lnTo>
                    <a:pt x="60533" y="21888"/>
                  </a:lnTo>
                  <a:cubicBezTo>
                    <a:pt x="61585" y="19427"/>
                    <a:pt x="62530" y="16912"/>
                    <a:pt x="63363" y="14345"/>
                  </a:cubicBezTo>
                  <a:lnTo>
                    <a:pt x="63363" y="14344"/>
                  </a:lnTo>
                  <a:lnTo>
                    <a:pt x="63365" y="14344"/>
                  </a:lnTo>
                  <a:lnTo>
                    <a:pt x="1921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69"/>
            <p:cNvSpPr/>
            <p:nvPr/>
          </p:nvSpPr>
          <p:spPr>
            <a:xfrm>
              <a:off x="8110685" y="2444876"/>
              <a:ext cx="447276" cy="400935"/>
            </a:xfrm>
            <a:custGeom>
              <a:avLst/>
              <a:gdLst/>
              <a:ahLst/>
              <a:cxnLst/>
              <a:rect l="l" t="t" r="r" b="b"/>
              <a:pathLst>
                <a:path w="61145" h="54810" extrusionOk="0">
                  <a:moveTo>
                    <a:pt x="33866" y="0"/>
                  </a:moveTo>
                  <a:cubicBezTo>
                    <a:pt x="26611" y="5284"/>
                    <a:pt x="17677" y="8398"/>
                    <a:pt x="8020" y="8398"/>
                  </a:cubicBezTo>
                  <a:lnTo>
                    <a:pt x="8016" y="8398"/>
                  </a:lnTo>
                  <a:lnTo>
                    <a:pt x="8016" y="8399"/>
                  </a:lnTo>
                  <a:cubicBezTo>
                    <a:pt x="6736" y="8396"/>
                    <a:pt x="5444" y="8338"/>
                    <a:pt x="4145" y="8221"/>
                  </a:cubicBezTo>
                  <a:lnTo>
                    <a:pt x="4142" y="8221"/>
                  </a:lnTo>
                  <a:lnTo>
                    <a:pt x="1" y="54444"/>
                  </a:lnTo>
                  <a:lnTo>
                    <a:pt x="3" y="54444"/>
                  </a:lnTo>
                  <a:cubicBezTo>
                    <a:pt x="2745" y="54689"/>
                    <a:pt x="5470" y="54810"/>
                    <a:pt x="8171" y="54810"/>
                  </a:cubicBezTo>
                  <a:cubicBezTo>
                    <a:pt x="24948" y="54810"/>
                    <a:pt x="40828" y="50164"/>
                    <a:pt x="54456" y="42000"/>
                  </a:cubicBezTo>
                  <a:lnTo>
                    <a:pt x="54445" y="41982"/>
                  </a:lnTo>
                  <a:cubicBezTo>
                    <a:pt x="56748" y="40604"/>
                    <a:pt x="58982" y="39124"/>
                    <a:pt x="61144" y="37550"/>
                  </a:cubicBezTo>
                  <a:lnTo>
                    <a:pt x="3386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69"/>
            <p:cNvSpPr/>
            <p:nvPr/>
          </p:nvSpPr>
          <p:spPr>
            <a:xfrm>
              <a:off x="7734911" y="2426963"/>
              <a:ext cx="434445" cy="418813"/>
            </a:xfrm>
            <a:custGeom>
              <a:avLst/>
              <a:gdLst/>
              <a:ahLst/>
              <a:cxnLst/>
              <a:rect l="l" t="t" r="r" b="b"/>
              <a:pathLst>
                <a:path w="59391" h="57254" extrusionOk="0">
                  <a:moveTo>
                    <a:pt x="30519" y="1"/>
                  </a:moveTo>
                  <a:lnTo>
                    <a:pt x="1" y="34961"/>
                  </a:lnTo>
                  <a:cubicBezTo>
                    <a:pt x="2014" y="36723"/>
                    <a:pt x="4109" y="38397"/>
                    <a:pt x="6278" y="39979"/>
                  </a:cubicBezTo>
                  <a:lnTo>
                    <a:pt x="6266" y="39995"/>
                  </a:lnTo>
                  <a:cubicBezTo>
                    <a:pt x="21176" y="50851"/>
                    <a:pt x="39536" y="57253"/>
                    <a:pt x="59390" y="57253"/>
                  </a:cubicBezTo>
                  <a:lnTo>
                    <a:pt x="59390" y="10847"/>
                  </a:lnTo>
                  <a:cubicBezTo>
                    <a:pt x="58084" y="10847"/>
                    <a:pt x="56791" y="10791"/>
                    <a:pt x="55514" y="10678"/>
                  </a:cubicBezTo>
                  <a:lnTo>
                    <a:pt x="55514" y="10671"/>
                  </a:lnTo>
                  <a:cubicBezTo>
                    <a:pt x="45890" y="9810"/>
                    <a:pt x="37274" y="5908"/>
                    <a:pt x="3051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69"/>
            <p:cNvSpPr/>
            <p:nvPr/>
          </p:nvSpPr>
          <p:spPr>
            <a:xfrm>
              <a:off x="7525051" y="2256329"/>
              <a:ext cx="455242" cy="463215"/>
            </a:xfrm>
            <a:custGeom>
              <a:avLst/>
              <a:gdLst/>
              <a:ahLst/>
              <a:cxnLst/>
              <a:rect l="l" t="t" r="r" b="b"/>
              <a:pathLst>
                <a:path w="62234" h="63324" extrusionOk="0">
                  <a:moveTo>
                    <a:pt x="45259" y="0"/>
                  </a:moveTo>
                  <a:lnTo>
                    <a:pt x="0" y="10349"/>
                  </a:lnTo>
                  <a:cubicBezTo>
                    <a:pt x="602" y="12981"/>
                    <a:pt x="1320" y="15573"/>
                    <a:pt x="2148" y="18119"/>
                  </a:cubicBezTo>
                  <a:lnTo>
                    <a:pt x="2101" y="18136"/>
                  </a:lnTo>
                  <a:cubicBezTo>
                    <a:pt x="8054" y="36464"/>
                    <a:pt x="19701" y="52224"/>
                    <a:pt x="34955" y="63323"/>
                  </a:cubicBezTo>
                  <a:lnTo>
                    <a:pt x="62234" y="25777"/>
                  </a:lnTo>
                  <a:cubicBezTo>
                    <a:pt x="61184" y="25014"/>
                    <a:pt x="60169" y="24203"/>
                    <a:pt x="59191" y="23352"/>
                  </a:cubicBezTo>
                  <a:lnTo>
                    <a:pt x="59211" y="23327"/>
                  </a:lnTo>
                  <a:cubicBezTo>
                    <a:pt x="52302" y="17286"/>
                    <a:pt x="47344" y="9145"/>
                    <a:pt x="4525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69"/>
            <p:cNvSpPr/>
            <p:nvPr/>
          </p:nvSpPr>
          <p:spPr>
            <a:xfrm>
              <a:off x="7508249" y="1924972"/>
              <a:ext cx="365633" cy="464042"/>
            </a:xfrm>
            <a:custGeom>
              <a:avLst/>
              <a:gdLst/>
              <a:ahLst/>
              <a:cxnLst/>
              <a:rect l="l" t="t" r="r" b="b"/>
              <a:pathLst>
                <a:path w="49984" h="63437" extrusionOk="0">
                  <a:moveTo>
                    <a:pt x="7285" y="1"/>
                  </a:moveTo>
                  <a:cubicBezTo>
                    <a:pt x="6231" y="2469"/>
                    <a:pt x="5284" y="4998"/>
                    <a:pt x="4449" y="7580"/>
                  </a:cubicBezTo>
                  <a:lnTo>
                    <a:pt x="4399" y="7563"/>
                  </a:lnTo>
                  <a:cubicBezTo>
                    <a:pt x="1543" y="16362"/>
                    <a:pt x="0" y="25750"/>
                    <a:pt x="0" y="35500"/>
                  </a:cubicBezTo>
                  <a:cubicBezTo>
                    <a:pt x="0" y="45248"/>
                    <a:pt x="1544" y="54639"/>
                    <a:pt x="4399" y="63437"/>
                  </a:cubicBezTo>
                  <a:lnTo>
                    <a:pt x="48589" y="49094"/>
                  </a:lnTo>
                  <a:cubicBezTo>
                    <a:pt x="48188" y="47857"/>
                    <a:pt x="47557" y="45303"/>
                    <a:pt x="47557" y="45303"/>
                  </a:cubicBezTo>
                  <a:cubicBezTo>
                    <a:pt x="46556" y="40915"/>
                    <a:pt x="46213" y="36301"/>
                    <a:pt x="46638" y="31576"/>
                  </a:cubicBezTo>
                  <a:cubicBezTo>
                    <a:pt x="47061" y="26851"/>
                    <a:pt x="48217" y="22370"/>
                    <a:pt x="49984" y="18231"/>
                  </a:cubicBezTo>
                  <a:lnTo>
                    <a:pt x="728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69"/>
            <p:cNvSpPr/>
            <p:nvPr/>
          </p:nvSpPr>
          <p:spPr>
            <a:xfrm>
              <a:off x="7540418" y="1617212"/>
              <a:ext cx="464261" cy="468058"/>
            </a:xfrm>
            <a:custGeom>
              <a:avLst/>
              <a:gdLst/>
              <a:ahLst/>
              <a:cxnLst/>
              <a:rect l="l" t="t" r="r" b="b"/>
              <a:pathLst>
                <a:path w="63467" h="63986" extrusionOk="0">
                  <a:moveTo>
                    <a:pt x="39644" y="0"/>
                  </a:moveTo>
                  <a:cubicBezTo>
                    <a:pt x="37320" y="1393"/>
                    <a:pt x="35061" y="2888"/>
                    <a:pt x="32875" y="4480"/>
                  </a:cubicBezTo>
                  <a:lnTo>
                    <a:pt x="32854" y="4452"/>
                  </a:lnTo>
                  <a:cubicBezTo>
                    <a:pt x="17600" y="15554"/>
                    <a:pt x="5953" y="31315"/>
                    <a:pt x="1" y="49638"/>
                  </a:cubicBezTo>
                  <a:lnTo>
                    <a:pt x="44153" y="63985"/>
                  </a:lnTo>
                  <a:cubicBezTo>
                    <a:pt x="44561" y="62727"/>
                    <a:pt x="45025" y="61492"/>
                    <a:pt x="45542" y="60287"/>
                  </a:cubicBezTo>
                  <a:lnTo>
                    <a:pt x="45586" y="60306"/>
                  </a:lnTo>
                  <a:cubicBezTo>
                    <a:pt x="49265" y="51684"/>
                    <a:pt x="55592" y="44553"/>
                    <a:pt x="63466" y="39836"/>
                  </a:cubicBezTo>
                  <a:lnTo>
                    <a:pt x="3964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69"/>
            <p:cNvSpPr/>
            <p:nvPr/>
          </p:nvSpPr>
          <p:spPr>
            <a:xfrm>
              <a:off x="7780728" y="1524076"/>
              <a:ext cx="374828" cy="400379"/>
            </a:xfrm>
            <a:custGeom>
              <a:avLst/>
              <a:gdLst/>
              <a:ahLst/>
              <a:cxnLst/>
              <a:rect l="l" t="t" r="r" b="b"/>
              <a:pathLst>
                <a:path w="51241" h="54734" extrusionOk="0">
                  <a:moveTo>
                    <a:pt x="49286" y="0"/>
                  </a:moveTo>
                  <a:cubicBezTo>
                    <a:pt x="45747" y="149"/>
                    <a:pt x="42254" y="504"/>
                    <a:pt x="38820" y="1053"/>
                  </a:cubicBezTo>
                  <a:cubicBezTo>
                    <a:pt x="24474" y="3334"/>
                    <a:pt x="11256" y="8993"/>
                    <a:pt x="0" y="17185"/>
                  </a:cubicBezTo>
                  <a:lnTo>
                    <a:pt x="27281" y="54734"/>
                  </a:lnTo>
                  <a:cubicBezTo>
                    <a:pt x="27368" y="54663"/>
                    <a:pt x="27661" y="54495"/>
                    <a:pt x="28118" y="54252"/>
                  </a:cubicBezTo>
                  <a:cubicBezTo>
                    <a:pt x="33472" y="50543"/>
                    <a:pt x="39690" y="47993"/>
                    <a:pt x="46407" y="46962"/>
                  </a:cubicBezTo>
                  <a:cubicBezTo>
                    <a:pt x="47232" y="46770"/>
                    <a:pt x="47997" y="46633"/>
                    <a:pt x="48677" y="46563"/>
                  </a:cubicBezTo>
                  <a:lnTo>
                    <a:pt x="51241" y="46382"/>
                  </a:lnTo>
                  <a:lnTo>
                    <a:pt x="492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2" name="Google Shape;3602;p69"/>
          <p:cNvGrpSpPr/>
          <p:nvPr/>
        </p:nvGrpSpPr>
        <p:grpSpPr>
          <a:xfrm>
            <a:off x="4489605" y="3850853"/>
            <a:ext cx="492652" cy="503348"/>
            <a:chOff x="6039282" y="1042577"/>
            <a:chExt cx="734315" cy="731929"/>
          </a:xfrm>
        </p:grpSpPr>
        <p:sp>
          <p:nvSpPr>
            <p:cNvPr id="3603" name="Google Shape;3603;p69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69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69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69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69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69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69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69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69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69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69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69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69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69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69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69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69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69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69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69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69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4" name="Google Shape;3624;p69"/>
          <p:cNvGrpSpPr/>
          <p:nvPr/>
        </p:nvGrpSpPr>
        <p:grpSpPr>
          <a:xfrm>
            <a:off x="5130019" y="2346894"/>
            <a:ext cx="483304" cy="504902"/>
            <a:chOff x="1825800" y="1651625"/>
            <a:chExt cx="568125" cy="591775"/>
          </a:xfrm>
        </p:grpSpPr>
        <p:sp>
          <p:nvSpPr>
            <p:cNvPr id="3625" name="Google Shape;3625;p69"/>
            <p:cNvSpPr/>
            <p:nvPr/>
          </p:nvSpPr>
          <p:spPr>
            <a:xfrm>
              <a:off x="1898925" y="1777225"/>
              <a:ext cx="370875" cy="370500"/>
            </a:xfrm>
            <a:custGeom>
              <a:avLst/>
              <a:gdLst/>
              <a:ahLst/>
              <a:cxnLst/>
              <a:rect l="l" t="t" r="r" b="b"/>
              <a:pathLst>
                <a:path w="14835" h="14820" extrusionOk="0">
                  <a:moveTo>
                    <a:pt x="7417" y="0"/>
                  </a:moveTo>
                  <a:cubicBezTo>
                    <a:pt x="3338" y="0"/>
                    <a:pt x="23" y="3300"/>
                    <a:pt x="9" y="7382"/>
                  </a:cubicBezTo>
                  <a:cubicBezTo>
                    <a:pt x="1" y="9347"/>
                    <a:pt x="774" y="11235"/>
                    <a:pt x="2160" y="12630"/>
                  </a:cubicBezTo>
                  <a:cubicBezTo>
                    <a:pt x="3543" y="14025"/>
                    <a:pt x="5425" y="14811"/>
                    <a:pt x="7391" y="14819"/>
                  </a:cubicBezTo>
                  <a:cubicBezTo>
                    <a:pt x="7399" y="14819"/>
                    <a:pt x="7407" y="14819"/>
                    <a:pt x="7415" y="14819"/>
                  </a:cubicBezTo>
                  <a:cubicBezTo>
                    <a:pt x="9371" y="14819"/>
                    <a:pt x="11248" y="14046"/>
                    <a:pt x="12637" y="12668"/>
                  </a:cubicBezTo>
                  <a:cubicBezTo>
                    <a:pt x="14032" y="11283"/>
                    <a:pt x="14820" y="9402"/>
                    <a:pt x="14826" y="7437"/>
                  </a:cubicBezTo>
                  <a:cubicBezTo>
                    <a:pt x="14834" y="5472"/>
                    <a:pt x="14061" y="3584"/>
                    <a:pt x="12675" y="2189"/>
                  </a:cubicBezTo>
                  <a:cubicBezTo>
                    <a:pt x="11292" y="795"/>
                    <a:pt x="9410" y="8"/>
                    <a:pt x="7444" y="0"/>
                  </a:cubicBezTo>
                  <a:cubicBezTo>
                    <a:pt x="7435" y="0"/>
                    <a:pt x="7426" y="0"/>
                    <a:pt x="741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69"/>
            <p:cNvSpPr/>
            <p:nvPr/>
          </p:nvSpPr>
          <p:spPr>
            <a:xfrm>
              <a:off x="2121325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69"/>
            <p:cNvSpPr/>
            <p:nvPr/>
          </p:nvSpPr>
          <p:spPr>
            <a:xfrm>
              <a:off x="1825800" y="198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69"/>
            <p:cNvSpPr/>
            <p:nvPr/>
          </p:nvSpPr>
          <p:spPr>
            <a:xfrm>
              <a:off x="2121325" y="198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69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69"/>
            <p:cNvSpPr/>
            <p:nvPr/>
          </p:nvSpPr>
          <p:spPr>
            <a:xfrm>
              <a:off x="1956875" y="1835225"/>
              <a:ext cx="254975" cy="254475"/>
            </a:xfrm>
            <a:custGeom>
              <a:avLst/>
              <a:gdLst/>
              <a:ahLst/>
              <a:cxnLst/>
              <a:rect l="l" t="t" r="r" b="b"/>
              <a:pathLst>
                <a:path w="10199" h="10179" extrusionOk="0">
                  <a:moveTo>
                    <a:pt x="5097" y="1"/>
                  </a:moveTo>
                  <a:cubicBezTo>
                    <a:pt x="2296" y="1"/>
                    <a:pt x="21" y="2267"/>
                    <a:pt x="10" y="5070"/>
                  </a:cubicBezTo>
                  <a:cubicBezTo>
                    <a:pt x="0" y="7882"/>
                    <a:pt x="2271" y="10169"/>
                    <a:pt x="5081" y="10179"/>
                  </a:cubicBezTo>
                  <a:cubicBezTo>
                    <a:pt x="5088" y="10179"/>
                    <a:pt x="5095" y="10179"/>
                    <a:pt x="5102" y="10179"/>
                  </a:cubicBezTo>
                  <a:cubicBezTo>
                    <a:pt x="7903" y="10179"/>
                    <a:pt x="10178" y="7912"/>
                    <a:pt x="10189" y="5109"/>
                  </a:cubicBezTo>
                  <a:cubicBezTo>
                    <a:pt x="10199" y="2297"/>
                    <a:pt x="7928" y="10"/>
                    <a:pt x="5118" y="1"/>
                  </a:cubicBezTo>
                  <a:cubicBezTo>
                    <a:pt x="5111" y="1"/>
                    <a:pt x="5104" y="1"/>
                    <a:pt x="50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31" name="Google Shape;3631;p69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2" name="Google Shape;3632;p69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3" name="Google Shape;3633;p69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4" name="Google Shape;3634;p69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39" name="Google Shape;3639;p70"/>
          <p:cNvGrpSpPr/>
          <p:nvPr/>
        </p:nvGrpSpPr>
        <p:grpSpPr>
          <a:xfrm>
            <a:off x="745571" y="1168666"/>
            <a:ext cx="2492868" cy="1379876"/>
            <a:chOff x="2654821" y="2311071"/>
            <a:chExt cx="2279715" cy="1262120"/>
          </a:xfrm>
        </p:grpSpPr>
        <p:grpSp>
          <p:nvGrpSpPr>
            <p:cNvPr id="3640" name="Google Shape;3640;p70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3641" name="Google Shape;3641;p70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642" name="Google Shape;3642;p70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43" name="Google Shape;3643;p70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3644" name="Google Shape;3644;p70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3645" name="Google Shape;3645;p70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3646" name="Google Shape;3646;p70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3647" name="Google Shape;3647;p70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8" name="Google Shape;3648;p70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9" name="Google Shape;3649;p70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0" name="Google Shape;3650;p70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3651" name="Google Shape;3651;p70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652" name="Google Shape;3652;p70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3653" name="Google Shape;3653;p70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654" name="Google Shape;3654;p70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55" name="Google Shape;3655;p70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3656" name="Google Shape;3656;p70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657" name="Google Shape;3657;p70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70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70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70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70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62" name="Google Shape;3662;p70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3663" name="Google Shape;3663;p70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70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3665" name="Google Shape;3665;p70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3666" name="Google Shape;3666;p70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70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668" name="Google Shape;3668;p70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3669" name="Google Shape;3669;p70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3670" name="Google Shape;3670;p70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70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3672" name="Google Shape;3672;p70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3673" name="Google Shape;3673;p70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674" name="Google Shape;3674;p70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75" name="Google Shape;3675;p70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3676" name="Google Shape;3676;p70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3677" name="Google Shape;3677;p70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3678" name="Google Shape;3678;p70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9" name="Google Shape;3679;p70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680" name="Google Shape;3680;p70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3681" name="Google Shape;3681;p70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682" name="Google Shape;3682;p70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3683" name="Google Shape;3683;p70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3684" name="Google Shape;3684;p70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685" name="Google Shape;3685;p70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86" name="Google Shape;3686;p70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3687" name="Google Shape;3687;p70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688" name="Google Shape;3688;p70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89" name="Google Shape;3689;p70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0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0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3692" name="Google Shape;3692;p70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3693" name="Google Shape;3693;p70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70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70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70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70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70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70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70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70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70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70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70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70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70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70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70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3709" name="Google Shape;3709;p70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0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0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0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0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0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0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0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0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0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0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0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0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0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0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0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0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0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0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0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729" name="Google Shape;3729;p70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3730" name="Google Shape;3730;p70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31" name="Google Shape;3731;p70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3732" name="Google Shape;3732;p70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70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34" name="Google Shape;3734;p70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35" name="Google Shape;3735;p70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3736" name="Google Shape;3736;p70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70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70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70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40" name="Google Shape;3740;p70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0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0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0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0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0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0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47" name="Google Shape;3747;p70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3748" name="Google Shape;3748;p70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70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70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70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52" name="Google Shape;3752;p70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0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0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0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0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0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0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0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0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0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0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0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0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0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0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0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0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0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0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0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0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0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0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0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0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0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0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0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0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81" name="Google Shape;3781;p70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3782" name="Google Shape;3782;p70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70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84" name="Google Shape;3784;p70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85" name="Google Shape;3785;p70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3786" name="Google Shape;3786;p70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3787" name="Google Shape;3787;p70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88" name="Google Shape;3788;p70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3789" name="Google Shape;3789;p70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70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91" name="Google Shape;3791;p70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0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0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0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0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0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0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0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99" name="Google Shape;3799;p70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3800" name="Google Shape;3800;p70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70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70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70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04" name="Google Shape;3804;p70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0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0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0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0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0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0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0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12" name="Google Shape;3812;p70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3813" name="Google Shape;3813;p70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70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70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70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17" name="Google Shape;3817;p70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0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0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0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0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0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0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0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0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0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0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0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0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0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0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0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0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834" name="Google Shape;3834;p70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0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0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0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0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0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0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0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0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0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0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0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846" name="Google Shape;3846;p70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0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0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0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0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0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0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0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0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0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0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0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0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59" name="Google Shape;3859;p70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3860" name="Google Shape;3860;p70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70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62" name="Google Shape;3862;p70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0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0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0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0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0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0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0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0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3871" name="Google Shape;3871;p70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0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0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0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0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0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0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0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0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0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3881" name="Google Shape;3881;p70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0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0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0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0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0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887" name="Google Shape;3887;p70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0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0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0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0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0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0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0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0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0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7" name="Google Shape;3897;p70"/>
          <p:cNvGrpSpPr/>
          <p:nvPr/>
        </p:nvGrpSpPr>
        <p:grpSpPr>
          <a:xfrm>
            <a:off x="3554131" y="1233340"/>
            <a:ext cx="2078182" cy="1366558"/>
            <a:chOff x="235800" y="830650"/>
            <a:chExt cx="6978450" cy="4588844"/>
          </a:xfrm>
        </p:grpSpPr>
        <p:sp>
          <p:nvSpPr>
            <p:cNvPr id="3898" name="Google Shape;3898;p70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0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0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0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0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0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04" name="Google Shape;3904;p70"/>
          <p:cNvGrpSpPr/>
          <p:nvPr/>
        </p:nvGrpSpPr>
        <p:grpSpPr>
          <a:xfrm>
            <a:off x="742628" y="3064442"/>
            <a:ext cx="2622876" cy="1333540"/>
            <a:chOff x="238125" y="1038125"/>
            <a:chExt cx="7146800" cy="3633625"/>
          </a:xfrm>
        </p:grpSpPr>
        <p:sp>
          <p:nvSpPr>
            <p:cNvPr id="3905" name="Google Shape;3905;p70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0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0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0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0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0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0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0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0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0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0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0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0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0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0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0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0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0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0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0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0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0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0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0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0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0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0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0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0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0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0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0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0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0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0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0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0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0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0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0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0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0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0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0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0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0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0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0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0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0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0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0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0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0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0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0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0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0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0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0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0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0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0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0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0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0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0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0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0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0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0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0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0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0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0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0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0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0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0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0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0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0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0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0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0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0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0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0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0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0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0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0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0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0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0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0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0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0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0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0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0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0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0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0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0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0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0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0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0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0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0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0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0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0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0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0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0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0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0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0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0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0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0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0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0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0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0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0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0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0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0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0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0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0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0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0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0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0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0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0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0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0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0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0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0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0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0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0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0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0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0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0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0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0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0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0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0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0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0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0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0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0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0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0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0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0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0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0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0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0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0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0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0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0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0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0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0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0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0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0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0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0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0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0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0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0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0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0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0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0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0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0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0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0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0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0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0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0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0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0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0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0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0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0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0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0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0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0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0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0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0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0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0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0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0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0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0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0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0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0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0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0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0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0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0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0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0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0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0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0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0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0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0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0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0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0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0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0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0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0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0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0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0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0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0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0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0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0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0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0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0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0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0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0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0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0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0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0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0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0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0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0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0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0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0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0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0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0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0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0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0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0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0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0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0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0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0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0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0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0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0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0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0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0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0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0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0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0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0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0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0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0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0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0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0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0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0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0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0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0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0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0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0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0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0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0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0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0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0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0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0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0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0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0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0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0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0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0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0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0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0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0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0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0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0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0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0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0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0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0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0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0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0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0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0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0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0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0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0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0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0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0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0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0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0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0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0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0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0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0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0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0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0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0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0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0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0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0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0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0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0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0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0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0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0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0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0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0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0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0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0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0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0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0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0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0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0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0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0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0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0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0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0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0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0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0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0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0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0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0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0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0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0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0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0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0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0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0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0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0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0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0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0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0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0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0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0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0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0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0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0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0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0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0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0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0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0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0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0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0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0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0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0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0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0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0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0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0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0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0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0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0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0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0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0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0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0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0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0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0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0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0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0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0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0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0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0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0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0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0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0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0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0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0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0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0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0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0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0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0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0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0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0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0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0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0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0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0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0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0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0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0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0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0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0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0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0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0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0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0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0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0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0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0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0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0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0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0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0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0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0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0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0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0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0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0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0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0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0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0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0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0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0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0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0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0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0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0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0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0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0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0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0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0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0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0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0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0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0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0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0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0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0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0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0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0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0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0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0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0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0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0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0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0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0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0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0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0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0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0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0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0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0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0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0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0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0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0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0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0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0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0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0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0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0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0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0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0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0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0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0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0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0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0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0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0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0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0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0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0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0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0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0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0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0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0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0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0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0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0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0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0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0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0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0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0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0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0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0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0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0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0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0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0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0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0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0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0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0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0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0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0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0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0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0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0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0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0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0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0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0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0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0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0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0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0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0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0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0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0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0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0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0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0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0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0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0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0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0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0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0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0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0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0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0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0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0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0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0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0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0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0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0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0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0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0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0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0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0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0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0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0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0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0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0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0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0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0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0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0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0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0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0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0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0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0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0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0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0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0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0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0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0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0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0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0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0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0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0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0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0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0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0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0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0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0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0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0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0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0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0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0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0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0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0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0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0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0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0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0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0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0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0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0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0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0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0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0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0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0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0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0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0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0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0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0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0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0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0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0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0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0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0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0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0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0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0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0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0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0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0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0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0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0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0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0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0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0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0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0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0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0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0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0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0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0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0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0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0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0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0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0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0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0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0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0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0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0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0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0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0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0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0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0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0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0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0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0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0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0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0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0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0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0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0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0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0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0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0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0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0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0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0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0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0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0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0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0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0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0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0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0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0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0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0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0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0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0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0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0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0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0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0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0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0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0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0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0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0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0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0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0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0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0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0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0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0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0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0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0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0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0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0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0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0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0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0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0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0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0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0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0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0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0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0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0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0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0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0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0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0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0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0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0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0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0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0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0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0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0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0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0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0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0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0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0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0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0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0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0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0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0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0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0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0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0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0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0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0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0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0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0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0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0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0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0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0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0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0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0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0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0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0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0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0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0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0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0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0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0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0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0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0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0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0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0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0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0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0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0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0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0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0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0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0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0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0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0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0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0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0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0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0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0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0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0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0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0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0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0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0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0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0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0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0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0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0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0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0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0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0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0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0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0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0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0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0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0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0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0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0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0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0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0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0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0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0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0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0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0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0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0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0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0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0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0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0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0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0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0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0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0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0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0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0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0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0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0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0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0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0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0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0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0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0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0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0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0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0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0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0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0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0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0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0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0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0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0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0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0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0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0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0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0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0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0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0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0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0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0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0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0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0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0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0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0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0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0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0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0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0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0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0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0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0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0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0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0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0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0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0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0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0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0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0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0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0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0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0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0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0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0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0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0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0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0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0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0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0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0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0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0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0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0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0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0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0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0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0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0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0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0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0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0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0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0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0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0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0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0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0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0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0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0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0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0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0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0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0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0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0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0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0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0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0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0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0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0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0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0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0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0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0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0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0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0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0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0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0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0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0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0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0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0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0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0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0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0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0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0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0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0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0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0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0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0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0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0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0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0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0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0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0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0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0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0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0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0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0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0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0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0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0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0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0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0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0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0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0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0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0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0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0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0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0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0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0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0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0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0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0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0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0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0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0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0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0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0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0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0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0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0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0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0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0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0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0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0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0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0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0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0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0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0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0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0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0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0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0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0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0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0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0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0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0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0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0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0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0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0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0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0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0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0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0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0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0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0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0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0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0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0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0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0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0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0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0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0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0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0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0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0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0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0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0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0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0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0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0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0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0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0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0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0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0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0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0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0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0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0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0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0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0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0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0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0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0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0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0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0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0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0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0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0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0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0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0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0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0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0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0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0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0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0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0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0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0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0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0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0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0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0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0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0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0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0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0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0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0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0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0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0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0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0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0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0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0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0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0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0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0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0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0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0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0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0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0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0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0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0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0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0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0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0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0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0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0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0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0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0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0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0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0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0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0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0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0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0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0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0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0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0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0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0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0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0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0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0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0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0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0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0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0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0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0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0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0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0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0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0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0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0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0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0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0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0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0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0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0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0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0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0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0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0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0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0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0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0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0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0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0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0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0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0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0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0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0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0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0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0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0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0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0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0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0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0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0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0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0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0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0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0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0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0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0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0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0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0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0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0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0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0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0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0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0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0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0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0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0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0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0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0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0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0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0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0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0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0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0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0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0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0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0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0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0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0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0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0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0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0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0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0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0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0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0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0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0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0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0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0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0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0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0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0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0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0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0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0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0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0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0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0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0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0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0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0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0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0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0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0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0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0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0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0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0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0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0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0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0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0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0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0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0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0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0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0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0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0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0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0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0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0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0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0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0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0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0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0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0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0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0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0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0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0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0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0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0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0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0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0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0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0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0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0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0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0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0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0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0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0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0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0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0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0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0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0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0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0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0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0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0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0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0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0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0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0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0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0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0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0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0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0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0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0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0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0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0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0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0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0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0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0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0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0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0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0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0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0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0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0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0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0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0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0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0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0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0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0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0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0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0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0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0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0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0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0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0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0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0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0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0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0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0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0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0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0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0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0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0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0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0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0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0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0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0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0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0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0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0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0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0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0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0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0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0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0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0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0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0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0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0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0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7" name="Google Shape;5477;p70"/>
          <p:cNvGrpSpPr/>
          <p:nvPr/>
        </p:nvGrpSpPr>
        <p:grpSpPr>
          <a:xfrm>
            <a:off x="5857556" y="1206552"/>
            <a:ext cx="2590840" cy="1380235"/>
            <a:chOff x="233350" y="949250"/>
            <a:chExt cx="7137300" cy="3802300"/>
          </a:xfrm>
        </p:grpSpPr>
        <p:sp>
          <p:nvSpPr>
            <p:cNvPr id="5478" name="Google Shape;5478;p70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0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0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0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0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0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0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0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0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0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0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0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0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0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0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0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0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0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0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0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0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0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0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0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0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0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0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0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0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0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0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0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0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0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0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0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0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0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0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0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0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0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0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0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0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0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0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0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0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0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0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29" name="Google Shape;5529;p70"/>
          <p:cNvGrpSpPr/>
          <p:nvPr/>
        </p:nvGrpSpPr>
        <p:grpSpPr>
          <a:xfrm>
            <a:off x="7671985" y="3251325"/>
            <a:ext cx="104231" cy="320340"/>
            <a:chOff x="7564426" y="3224343"/>
            <a:chExt cx="119985" cy="368801"/>
          </a:xfrm>
        </p:grpSpPr>
        <p:sp>
          <p:nvSpPr>
            <p:cNvPr id="5530" name="Google Shape;5530;p70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0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2" name="Google Shape;5532;p70"/>
          <p:cNvGrpSpPr/>
          <p:nvPr/>
        </p:nvGrpSpPr>
        <p:grpSpPr>
          <a:xfrm>
            <a:off x="7371473" y="3245427"/>
            <a:ext cx="189489" cy="332132"/>
            <a:chOff x="8370831" y="3202002"/>
            <a:chExt cx="218129" cy="382376"/>
          </a:xfrm>
        </p:grpSpPr>
        <p:sp>
          <p:nvSpPr>
            <p:cNvPr id="5533" name="Google Shape;5533;p70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0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5" name="Google Shape;5535;p70"/>
          <p:cNvGrpSpPr/>
          <p:nvPr/>
        </p:nvGrpSpPr>
        <p:grpSpPr>
          <a:xfrm>
            <a:off x="8094863" y="3656559"/>
            <a:ext cx="309429" cy="267000"/>
            <a:chOff x="6742064" y="3750480"/>
            <a:chExt cx="399315" cy="344560"/>
          </a:xfrm>
        </p:grpSpPr>
        <p:sp>
          <p:nvSpPr>
            <p:cNvPr id="5536" name="Google Shape;5536;p70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0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8" name="Google Shape;5538;p70"/>
          <p:cNvGrpSpPr/>
          <p:nvPr/>
        </p:nvGrpSpPr>
        <p:grpSpPr>
          <a:xfrm>
            <a:off x="7633882" y="4007606"/>
            <a:ext cx="180437" cy="281608"/>
            <a:chOff x="7248525" y="3739696"/>
            <a:chExt cx="230531" cy="359790"/>
          </a:xfrm>
        </p:grpSpPr>
        <p:sp>
          <p:nvSpPr>
            <p:cNvPr id="5539" name="Google Shape;5539;p70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0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1" name="Google Shape;5541;p70"/>
          <p:cNvGrpSpPr/>
          <p:nvPr/>
        </p:nvGrpSpPr>
        <p:grpSpPr>
          <a:xfrm>
            <a:off x="7879801" y="3650830"/>
            <a:ext cx="162896" cy="278710"/>
            <a:chOff x="7601242" y="3729267"/>
            <a:chExt cx="222566" cy="380803"/>
          </a:xfrm>
        </p:grpSpPr>
        <p:sp>
          <p:nvSpPr>
            <p:cNvPr id="5542" name="Google Shape;5542;p70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0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44" name="Google Shape;5544;p70"/>
          <p:cNvSpPr/>
          <p:nvPr/>
        </p:nvSpPr>
        <p:spPr>
          <a:xfrm>
            <a:off x="7845827" y="32631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45" name="Google Shape;5545;p70"/>
          <p:cNvGrpSpPr/>
          <p:nvPr/>
        </p:nvGrpSpPr>
        <p:grpSpPr>
          <a:xfrm>
            <a:off x="7369446" y="3651971"/>
            <a:ext cx="193543" cy="275990"/>
            <a:chOff x="8304647" y="3738687"/>
            <a:chExt cx="225076" cy="320956"/>
          </a:xfrm>
        </p:grpSpPr>
        <p:sp>
          <p:nvSpPr>
            <p:cNvPr id="5546" name="Google Shape;5546;p70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0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0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49" name="Google Shape;5549;p70"/>
          <p:cNvGrpSpPr/>
          <p:nvPr/>
        </p:nvGrpSpPr>
        <p:grpSpPr>
          <a:xfrm>
            <a:off x="7641939" y="3651971"/>
            <a:ext cx="178492" cy="275990"/>
            <a:chOff x="8615101" y="3738687"/>
            <a:chExt cx="207573" cy="320956"/>
          </a:xfrm>
        </p:grpSpPr>
        <p:sp>
          <p:nvSpPr>
            <p:cNvPr id="5550" name="Google Shape;5550;p70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0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0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53" name="Google Shape;5553;p70"/>
          <p:cNvSpPr/>
          <p:nvPr/>
        </p:nvSpPr>
        <p:spPr>
          <a:xfrm>
            <a:off x="8138379" y="32418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54" name="Google Shape;5554;p70"/>
          <p:cNvGrpSpPr/>
          <p:nvPr/>
        </p:nvGrpSpPr>
        <p:grpSpPr>
          <a:xfrm>
            <a:off x="6036644" y="3773459"/>
            <a:ext cx="557670" cy="511283"/>
            <a:chOff x="6015419" y="3716859"/>
            <a:chExt cx="557671" cy="511283"/>
          </a:xfrm>
        </p:grpSpPr>
        <p:sp>
          <p:nvSpPr>
            <p:cNvPr id="5555" name="Google Shape;5555;p70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56" name="Google Shape;5556;p70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5557" name="Google Shape;5557;p70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70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70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70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70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70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70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70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70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70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67" name="Google Shape;5567;p70"/>
          <p:cNvGrpSpPr/>
          <p:nvPr/>
        </p:nvGrpSpPr>
        <p:grpSpPr>
          <a:xfrm>
            <a:off x="6665529" y="3130228"/>
            <a:ext cx="576302" cy="511871"/>
            <a:chOff x="6644304" y="3073628"/>
            <a:chExt cx="576302" cy="511871"/>
          </a:xfrm>
        </p:grpSpPr>
        <p:sp>
          <p:nvSpPr>
            <p:cNvPr id="5568" name="Google Shape;5568;p70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69" name="Google Shape;5569;p70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5570" name="Google Shape;5570;p70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70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70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70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70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75" name="Google Shape;5575;p70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0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0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78" name="Google Shape;5578;p70"/>
          <p:cNvSpPr/>
          <p:nvPr/>
        </p:nvSpPr>
        <p:spPr>
          <a:xfrm>
            <a:off x="7009563" y="3146856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579" name="Google Shape;5579;p70"/>
          <p:cNvGrpSpPr/>
          <p:nvPr/>
        </p:nvGrpSpPr>
        <p:grpSpPr>
          <a:xfrm>
            <a:off x="6673379" y="3773223"/>
            <a:ext cx="560631" cy="511352"/>
            <a:chOff x="6652154" y="3716623"/>
            <a:chExt cx="560631" cy="511352"/>
          </a:xfrm>
        </p:grpSpPr>
        <p:sp>
          <p:nvSpPr>
            <p:cNvPr id="5580" name="Google Shape;5580;p70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81" name="Google Shape;5581;p70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5582" name="Google Shape;5582;p70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70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70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70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70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70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70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70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70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70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70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70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70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595" name="Google Shape;5595;p70"/>
          <p:cNvGrpSpPr/>
          <p:nvPr/>
        </p:nvGrpSpPr>
        <p:grpSpPr>
          <a:xfrm>
            <a:off x="7867470" y="4054631"/>
            <a:ext cx="187557" cy="187557"/>
            <a:chOff x="8565775" y="671075"/>
            <a:chExt cx="441000" cy="441000"/>
          </a:xfrm>
        </p:grpSpPr>
        <p:sp>
          <p:nvSpPr>
            <p:cNvPr id="5596" name="Google Shape;5596;p70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0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98" name="Google Shape;5598;p70"/>
          <p:cNvSpPr/>
          <p:nvPr/>
        </p:nvSpPr>
        <p:spPr>
          <a:xfrm>
            <a:off x="8168685" y="40505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99" name="Google Shape;5599;p70"/>
          <p:cNvSpPr/>
          <p:nvPr/>
        </p:nvSpPr>
        <p:spPr>
          <a:xfrm flipH="1">
            <a:off x="7376923" y="4017007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00" name="Google Shape;5600;p70"/>
          <p:cNvGrpSpPr/>
          <p:nvPr/>
        </p:nvGrpSpPr>
        <p:grpSpPr>
          <a:xfrm>
            <a:off x="6021325" y="3132850"/>
            <a:ext cx="587871" cy="512373"/>
            <a:chOff x="6000100" y="3076250"/>
            <a:chExt cx="587871" cy="512373"/>
          </a:xfrm>
        </p:grpSpPr>
        <p:sp>
          <p:nvSpPr>
            <p:cNvPr id="5601" name="Google Shape;5601;p70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02" name="Google Shape;5602;p70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5603" name="Google Shape;5603;p70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70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70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70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70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70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70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610" name="Google Shape;5610;p70"/>
          <p:cNvGrpSpPr/>
          <p:nvPr/>
        </p:nvGrpSpPr>
        <p:grpSpPr>
          <a:xfrm>
            <a:off x="3597785" y="3065882"/>
            <a:ext cx="2241344" cy="1330656"/>
            <a:chOff x="3597785" y="3065882"/>
            <a:chExt cx="2241344" cy="1330656"/>
          </a:xfrm>
        </p:grpSpPr>
        <p:grpSp>
          <p:nvGrpSpPr>
            <p:cNvPr id="5611" name="Google Shape;5611;p70"/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5612" name="Google Shape;5612;p70"/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613" name="Google Shape;5613;p70"/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5614" name="Google Shape;5614;p70"/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15" name="Google Shape;5615;p70"/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16" name="Google Shape;5616;p70"/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5617" name="Google Shape;5617;p70"/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18" name="Google Shape;5618;p70"/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619" name="Google Shape;5619;p70"/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5620" name="Google Shape;5620;p70"/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5621" name="Google Shape;5621;p70"/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22" name="Google Shape;5622;p70"/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23" name="Google Shape;5623;p70"/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5624" name="Google Shape;5624;p70"/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25" name="Google Shape;5625;p70"/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26" name="Google Shape;5626;p70"/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5627" name="Google Shape;5627;p70"/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28" name="Google Shape;5628;p70"/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29" name="Google Shape;5629;p70"/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5630" name="Google Shape;5630;p70"/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31" name="Google Shape;5631;p70"/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32" name="Google Shape;5632;p70"/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5633" name="Google Shape;5633;p70"/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34" name="Google Shape;5634;p70"/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635" name="Google Shape;5635;p70"/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5636" name="Google Shape;5636;p70"/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5637" name="Google Shape;5637;p70"/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38" name="Google Shape;5638;p70"/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39" name="Google Shape;5639;p70"/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40" name="Google Shape;5640;p70"/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41" name="Google Shape;5641;p70"/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42" name="Google Shape;5642;p70"/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43" name="Google Shape;5643;p70"/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5644" name="Google Shape;5644;p70"/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45" name="Google Shape;5645;p70"/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46" name="Google Shape;5646;p70"/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5647" name="Google Shape;5647;p70"/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48" name="Google Shape;5648;p70"/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49" name="Google Shape;5649;p70"/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5650" name="Google Shape;5650;p70"/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1" name="Google Shape;5651;p70"/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52" name="Google Shape;5652;p70"/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5653" name="Google Shape;5653;p70"/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4" name="Google Shape;5654;p70"/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55" name="Google Shape;5655;p70"/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5656" name="Google Shape;5656;p70"/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7" name="Google Shape;5657;p70"/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58" name="Google Shape;5658;p70"/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5659" name="Google Shape;5659;p70"/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0" name="Google Shape;5660;p70"/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61" name="Google Shape;5661;p70"/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5662" name="Google Shape;5662;p70"/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3" name="Google Shape;5663;p70"/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664" name="Google Shape;5664;p70"/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5665" name="Google Shape;5665;p70"/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5666" name="Google Shape;5666;p70"/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7" name="Google Shape;5667;p70"/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8" name="Google Shape;5668;p70"/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69" name="Google Shape;5669;p70"/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5670" name="Google Shape;5670;p70"/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1" name="Google Shape;5671;p70"/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72" name="Google Shape;5672;p70"/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5673" name="Google Shape;5673;p70"/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4" name="Google Shape;5674;p70"/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75" name="Google Shape;5675;p70"/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5676" name="Google Shape;5676;p70"/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7" name="Google Shape;5677;p70"/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78" name="Google Shape;5678;p70"/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5679" name="Google Shape;5679;p70"/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0" name="Google Shape;5680;p70"/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681" name="Google Shape;5681;p70"/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5682" name="Google Shape;5682;p70"/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5683" name="Google Shape;5683;p70"/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4" name="Google Shape;5684;p70"/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5" name="Google Shape;5685;p70"/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6" name="Google Shape;5686;p70"/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87" name="Google Shape;5687;p70"/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5688" name="Google Shape;5688;p70"/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9" name="Google Shape;5689;p70"/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90" name="Google Shape;5690;p70"/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5691" name="Google Shape;5691;p70"/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2" name="Google Shape;5692;p70"/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93" name="Google Shape;5693;p70"/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5694" name="Google Shape;5694;p70"/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5" name="Google Shape;5695;p70"/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96" name="Google Shape;5696;p70"/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5697" name="Google Shape;5697;p70"/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8" name="Google Shape;5698;p70"/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99" name="Google Shape;5699;p70"/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5700" name="Google Shape;5700;p70"/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1" name="Google Shape;5701;p70"/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02" name="Google Shape;5702;p70"/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5703" name="Google Shape;5703;p70"/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4" name="Google Shape;5704;p70"/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705" name="Google Shape;5705;p70"/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5706" name="Google Shape;5706;p70"/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707" name="Google Shape;5707;p70"/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5708" name="Google Shape;5708;p70"/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9" name="Google Shape;5709;p70"/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10" name="Google Shape;5710;p70"/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5711" name="Google Shape;5711;p70"/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2" name="Google Shape;5712;p70"/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713" name="Google Shape;5713;p70"/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5714" name="Google Shape;5714;p70"/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5715" name="Google Shape;5715;p70"/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6" name="Google Shape;5716;p70"/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7" name="Google Shape;5717;p70"/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8" name="Google Shape;5718;p70"/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9" name="Google Shape;5719;p70"/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0" name="Google Shape;5720;p70"/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21" name="Google Shape;5721;p70"/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5722" name="Google Shape;5722;p70"/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3" name="Google Shape;5723;p70"/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24" name="Google Shape;5724;p70"/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5725" name="Google Shape;5725;p70"/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6" name="Google Shape;5726;p70"/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27" name="Google Shape;5727;p70"/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5728" name="Google Shape;5728;p70"/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9" name="Google Shape;5729;p70"/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30" name="Google Shape;5730;p70"/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5731" name="Google Shape;5731;p70"/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2" name="Google Shape;5732;p70"/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33" name="Google Shape;5733;p70"/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5734" name="Google Shape;5734;p70"/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5" name="Google Shape;5735;p70"/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36" name="Google Shape;5736;p70"/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5737" name="Google Shape;5737;p70"/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8" name="Google Shape;5738;p70"/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39" name="Google Shape;5739;p70"/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5740" name="Google Shape;5740;p70"/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1" name="Google Shape;5741;p70"/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42" name="Google Shape;5742;p70"/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5743" name="Google Shape;5743;p70"/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4" name="Google Shape;5744;p70"/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45" name="Google Shape;5745;p70"/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5746" name="Google Shape;5746;p70"/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7" name="Google Shape;5747;p70"/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748" name="Google Shape;5748;p70"/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5749" name="Google Shape;5749;p70"/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5750" name="Google Shape;5750;p70"/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1" name="Google Shape;5751;p70"/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2" name="Google Shape;5752;p70"/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3" name="Google Shape;5753;p70"/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4" name="Google Shape;5754;p70"/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5" name="Google Shape;5755;p70"/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6" name="Google Shape;5756;p70"/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7" name="Google Shape;5757;p70"/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8" name="Google Shape;5758;p70"/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9" name="Google Shape;5759;p70"/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0" name="Google Shape;5760;p70"/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1" name="Google Shape;5761;p70"/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2" name="Google Shape;5762;p70"/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3" name="Google Shape;5763;p70"/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4" name="Google Shape;5764;p70"/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5" name="Google Shape;5765;p70"/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6" name="Google Shape;5766;p70"/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67" name="Google Shape;5767;p70"/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5768" name="Google Shape;5768;p70"/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9" name="Google Shape;5769;p70"/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70" name="Google Shape;5770;p70"/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5771" name="Google Shape;5771;p70"/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2" name="Google Shape;5772;p70"/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73" name="Google Shape;5773;p70"/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5774" name="Google Shape;5774;p70"/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5" name="Google Shape;5775;p70"/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76" name="Google Shape;5776;p70"/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5777" name="Google Shape;5777;p70"/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8" name="Google Shape;5778;p70"/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79" name="Google Shape;5779;p70"/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5780" name="Google Shape;5780;p70"/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1" name="Google Shape;5781;p70"/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82" name="Google Shape;5782;p70"/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5783" name="Google Shape;5783;p70"/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4" name="Google Shape;5784;p70"/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85" name="Google Shape;5785;p70"/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5786" name="Google Shape;5786;p70"/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7" name="Google Shape;5787;p70"/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88" name="Google Shape;5788;p70"/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5789" name="Google Shape;5789;p70"/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0" name="Google Shape;5790;p70"/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91" name="Google Shape;5791;p70"/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5792" name="Google Shape;5792;p70"/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3" name="Google Shape;5793;p70"/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94" name="Google Shape;5794;p70"/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5795" name="Google Shape;5795;p70"/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6" name="Google Shape;5796;p70"/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97" name="Google Shape;5797;p70"/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5798" name="Google Shape;5798;p70"/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9" name="Google Shape;5799;p70"/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00" name="Google Shape;5800;p70"/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5801" name="Google Shape;5801;p70"/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2" name="Google Shape;5802;p70"/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03" name="Google Shape;5803;p70"/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5804" name="Google Shape;5804;p70"/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5" name="Google Shape;5805;p70"/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806" name="Google Shape;5806;p70"/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5807" name="Google Shape;5807;p70"/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08" name="Google Shape;5808;p70"/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5809" name="Google Shape;5809;p70"/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0" name="Google Shape;5810;p70"/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811" name="Google Shape;5811;p70"/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5812" name="Google Shape;5812;p70"/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13" name="Google Shape;5813;p70"/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5814" name="Google Shape;5814;p70"/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5815" name="Google Shape;5815;p70"/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16" name="Google Shape;5816;p70"/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17" name="Google Shape;5817;p70"/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18" name="Google Shape;5818;p70"/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19" name="Google Shape;5819;p70"/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20" name="Google Shape;5820;p70"/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21" name="Google Shape;5821;p70"/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5822" name="Google Shape;5822;p70"/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grpSp>
                  <p:nvGrpSpPr>
                    <p:cNvPr id="5823" name="Google Shape;5823;p70"/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5824" name="Google Shape;5824;p70"/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825" name="Google Shape;5825;p70"/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826" name="Google Shape;5826;p70"/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827" name="Google Shape;5827;p70"/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828" name="Google Shape;5828;p70"/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829" name="Google Shape;5829;p70"/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830" name="Google Shape;5830;p70"/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831" name="Google Shape;5831;p70"/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832" name="Google Shape;5832;p70"/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833" name="Google Shape;5833;p70"/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834" name="Google Shape;5834;p70"/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835" name="Google Shape;5835;p70"/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836" name="Google Shape;5836;p70"/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5837" name="Google Shape;5837;p70"/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grpSp>
                    <p:nvGrpSpPr>
                      <p:cNvPr id="5838" name="Google Shape;5838;p70"/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5839" name="Google Shape;5839;p70"/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40" name="Google Shape;5840;p70"/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41" name="Google Shape;5841;p70"/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42" name="Google Shape;5842;p70"/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43" name="Google Shape;5843;p70"/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44" name="Google Shape;5844;p70"/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45" name="Google Shape;5845;p70"/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46" name="Google Shape;5846;p70"/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47" name="Google Shape;5847;p70"/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48" name="Google Shape;5848;p70"/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49" name="Google Shape;5849;p70"/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50" name="Google Shape;5850;p70"/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51" name="Google Shape;5851;p70"/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52" name="Google Shape;5852;p70"/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53" name="Google Shape;5853;p70"/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54" name="Google Shape;5854;p70"/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55" name="Google Shape;5855;p70"/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56" name="Google Shape;5856;p70"/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57" name="Google Shape;5857;p70"/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58" name="Google Shape;5858;p70"/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59" name="Google Shape;5859;p70"/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60" name="Google Shape;5860;p70"/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61" name="Google Shape;5861;p70"/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sp>
                      <p:nvSpPr>
                        <p:cNvPr id="5862" name="Google Shape;5862;p70"/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  <p:grpSp>
                      <p:nvGrpSpPr>
                        <p:cNvPr id="5863" name="Google Shape;5863;p70"/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5864" name="Google Shape;5864;p70"/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91425" tIns="91425" rIns="91425" bIns="91425" anchor="ctr" anchorCtr="0">
                            <a:noAutofit/>
                          </a:bodyPr>
                          <a:lstStyle/>
                          <a:p>
                            <a:pPr marL="0" lvl="0" indent="0" algn="l" rtl="0"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None/>
                            </a:pPr>
                            <a:endParaRPr/>
                          </a:p>
                        </p:txBody>
                      </p:sp>
                      <p:grpSp>
                        <p:nvGrpSpPr>
                          <p:cNvPr id="5865" name="Google Shape;5865;p70"/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5866" name="Google Shape;5866;p70"/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867" name="Google Shape;5867;p70"/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868" name="Google Shape;5868;p70"/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869" name="Google Shape;5869;p70"/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870" name="Google Shape;5870;p70"/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871" name="Google Shape;5871;p70"/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872" name="Google Shape;5872;p70"/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grpSp>
                          <p:nvGrpSpPr>
                            <p:cNvPr id="5873" name="Google Shape;5873;p70"/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5874" name="Google Shape;5874;p70"/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875" name="Google Shape;5875;p70"/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876" name="Google Shape;5876;p70"/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877" name="Google Shape;5877;p70"/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878" name="Google Shape;5878;p70"/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879" name="Google Shape;5879;p70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880" name="Google Shape;5880;p70"/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881" name="Google Shape;5881;p70"/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882" name="Google Shape;5882;p70"/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883" name="Google Shape;5883;p70"/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884" name="Google Shape;5884;p70"/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885" name="Google Shape;5885;p70"/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sp>
                            <p:nvSpPr>
                              <p:cNvPr id="5886" name="Google Shape;5886;p70"/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91425" tIns="91425" rIns="91425" bIns="91425" anchor="ctr" anchorCtr="0">
                                <a:noAutofit/>
                              </a:bodyPr>
                              <a:lstStyle/>
                              <a:p>
                                <a:pPr marL="0" lvl="0" indent="0" algn="l" rtl="0"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None/>
                                </a:pPr>
                                <a:endParaRPr/>
                              </a:p>
                            </p:txBody>
                          </p:sp>
                          <p:grpSp>
                            <p:nvGrpSpPr>
                              <p:cNvPr id="5887" name="Google Shape;5887;p70"/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5888" name="Google Shape;5888;p70"/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889" name="Google Shape;5889;p70"/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890" name="Google Shape;5890;p70"/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891" name="Google Shape;5891;p70"/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892" name="Google Shape;5892;p70"/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893" name="Google Shape;5893;p70"/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sp>
                              <p:nvSpPr>
                                <p:cNvPr id="5894" name="Google Shape;5894;p70"/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91425" tIns="91425" rIns="91425" bIns="91425" anchor="ctr" anchorCtr="0">
                                  <a:noAutofit/>
                                </a:bodyPr>
                                <a:lstStyle/>
                                <a:p>
                                  <a:pPr marL="0" lvl="0" indent="0" algn="l" rtl="0"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None/>
                                  </a:pPr>
                                  <a:endParaRPr/>
                                </a:p>
                              </p:txBody>
                            </p:sp>
                            <p:grpSp>
                              <p:nvGrpSpPr>
                                <p:cNvPr id="5895" name="Google Shape;5895;p70"/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5896" name="Google Shape;5896;p70"/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5897" name="Google Shape;5897;p70"/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5898" name="Google Shape;5898;p70"/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5899" name="Google Shape;5899;p70"/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sp>
                                <p:nvSpPr>
                                  <p:cNvPr id="5900" name="Google Shape;5900;p70"/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91425" tIns="91425" rIns="91425" bIns="91425" anchor="ctr" anchorCtr="0">
                                    <a:noAutofit/>
                                  </a:bodyPr>
                                  <a:lstStyle/>
                                  <a:p>
                                    <a:pPr marL="0" lvl="0" indent="0" algn="l" rtl="0"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None/>
                                    </a:pPr>
                                    <a:endParaRPr/>
                                  </a:p>
                                </p:txBody>
                              </p:sp>
                              <p:grpSp>
                                <p:nvGrpSpPr>
                                  <p:cNvPr id="5901" name="Google Shape;5901;p70"/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5902" name="Google Shape;5902;p70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5903" name="Google Shape;5903;p70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5904" name="Google Shape;5904;p70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  <p:sp>
                                  <p:nvSpPr>
                                    <p:cNvPr id="5905" name="Google Shape;5905;p70"/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91425" tIns="91425" rIns="91425" bIns="91425" anchor="ctr" anchorCtr="0">
                                      <a:noAutofit/>
                                    </a:bodyPr>
                                    <a:lstStyle/>
                                    <a:p>
                                      <a:pPr marL="0" lvl="0" indent="0" algn="l" rtl="0"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None/>
                                      </a:pPr>
                                      <a:endParaRPr/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5906" name="Google Shape;5906;p70"/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907" name="Google Shape;5907;p70"/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  <p:sp>
                          <p:nvSpPr>
                            <p:cNvPr id="5908" name="Google Shape;5908;p70"/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91425" tIns="91425" rIns="91425" bIns="91425" anchor="ctr" anchorCtr="0">
                              <a:noAutofit/>
                            </a:bodyPr>
                            <a:lstStyle/>
                            <a:p>
                              <a:pPr marL="0" lvl="0" indent="0" algn="l" rtl="0"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None/>
                              </a:pPr>
                              <a:endParaRPr/>
                            </a:p>
                          </p:txBody>
                        </p:sp>
                      </p:grpSp>
                    </p:grpSp>
                    <p:sp>
                      <p:nvSpPr>
                        <p:cNvPr id="5909" name="Google Shape;5909;p70"/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91425" tIns="91425" rIns="91425" bIns="91425" anchor="ctr" anchorCtr="0">
                          <a:noAutofit/>
                        </a:bodyPr>
                        <a:lstStyle/>
                        <a:p>
                          <a:pPr marL="0" lvl="0" indent="0" algn="l" rtl="0"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None/>
                          </a:pPr>
                          <a:endParaRPr/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5910" name="Google Shape;5910;p70"/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5911" name="Google Shape;5911;p70"/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2" name="Google Shape;5912;p70"/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13" name="Google Shape;5913;p70"/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5914" name="Google Shape;5914;p70"/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5" name="Google Shape;5915;p70"/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16" name="Google Shape;5916;p70"/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5917" name="Google Shape;5917;p70"/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8" name="Google Shape;5918;p70"/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19" name="Google Shape;5919;p70"/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5920" name="Google Shape;5920;p70"/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1" name="Google Shape;5921;p70"/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22" name="Google Shape;5922;p70"/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5923" name="Google Shape;5923;p70"/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4" name="Google Shape;5924;p70"/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25" name="Google Shape;5925;p70"/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5926" name="Google Shape;5926;p70"/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7" name="Google Shape;5927;p70"/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28" name="Google Shape;5928;p70"/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5929" name="Google Shape;5929;p70"/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0" name="Google Shape;5930;p70"/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31" name="Google Shape;5931;p70"/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5932" name="Google Shape;5932;p70"/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3" name="Google Shape;5933;p70"/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34" name="Google Shape;5934;p70"/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5935" name="Google Shape;5935;p70"/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6" name="Google Shape;5936;p70"/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37" name="Google Shape;5937;p70"/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5938" name="Google Shape;5938;p70"/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9" name="Google Shape;5939;p70"/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40" name="Google Shape;5940;p70"/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5941" name="Google Shape;5941;p70"/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2" name="Google Shape;5942;p70"/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43" name="Google Shape;5943;p70"/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5944" name="Google Shape;5944;p70"/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5" name="Google Shape;5945;p70"/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46" name="Google Shape;5946;p70"/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5947" name="Google Shape;5947;p70"/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8" name="Google Shape;5948;p70"/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49" name="Google Shape;5949;p70"/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5950" name="Google Shape;5950;p70"/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1" name="Google Shape;5951;p70"/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52" name="Google Shape;5952;p70"/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5953" name="Google Shape;5953;p70"/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4" name="Google Shape;5954;p70"/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55" name="Google Shape;5955;p70"/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5956" name="Google Shape;5956;p70"/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7" name="Google Shape;5957;p70"/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58" name="Google Shape;5958;p70"/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5959" name="Google Shape;5959;p70"/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0" name="Google Shape;5960;p70"/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61" name="Google Shape;5961;p70"/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5962" name="Google Shape;5962;p70"/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3" name="Google Shape;5963;p70"/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64" name="Google Shape;5964;p70"/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5965" name="Google Shape;5965;p70"/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6" name="Google Shape;5966;p70"/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67" name="Google Shape;5967;p70"/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5968" name="Google Shape;5968;p70"/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9" name="Google Shape;5969;p70"/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70" name="Google Shape;5970;p70"/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5971" name="Google Shape;5971;p70"/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2" name="Google Shape;5972;p70"/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73" name="Google Shape;5973;p70"/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5974" name="Google Shape;5974;p70"/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5" name="Google Shape;5975;p70"/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76" name="Google Shape;5976;p70"/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5977" name="Google Shape;5977;p70"/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8" name="Google Shape;5978;p70"/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79" name="Google Shape;5979;p70"/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5980" name="Google Shape;5980;p70"/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1" name="Google Shape;5981;p70"/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82" name="Google Shape;5982;p70"/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5983" name="Google Shape;5983;p70"/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4" name="Google Shape;5984;p70"/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85" name="Google Shape;5985;p70"/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5986" name="Google Shape;5986;p70"/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7" name="Google Shape;5987;p70"/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88" name="Google Shape;5988;p70"/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5989" name="Google Shape;5989;p70"/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0" name="Google Shape;5990;p70"/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91" name="Google Shape;5991;p70"/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5992" name="Google Shape;5992;p70"/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3" name="Google Shape;5993;p70"/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94" name="Google Shape;5994;p70"/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5995" name="Google Shape;5995;p70"/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6" name="Google Shape;5996;p70"/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97" name="Google Shape;5997;p70"/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5998" name="Google Shape;5998;p70"/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9" name="Google Shape;5999;p70"/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00" name="Google Shape;6000;p70"/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6001" name="Google Shape;6001;p70"/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2" name="Google Shape;6002;p70"/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03" name="Google Shape;6003;p70"/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6004" name="Google Shape;6004;p70"/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5" name="Google Shape;6005;p70"/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06" name="Google Shape;6006;p70"/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6007" name="Google Shape;6007;p70"/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8" name="Google Shape;6008;p70"/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09" name="Google Shape;6009;p70"/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6010" name="Google Shape;6010;p70"/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1" name="Google Shape;6011;p70"/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12" name="Google Shape;6012;p70"/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6013" name="Google Shape;6013;p70"/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4" name="Google Shape;6014;p70"/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15" name="Google Shape;6015;p70"/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6016" name="Google Shape;6016;p70"/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7" name="Google Shape;6017;p70"/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18" name="Google Shape;6018;p70"/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6019" name="Google Shape;6019;p70"/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0" name="Google Shape;6020;p70"/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21" name="Google Shape;6021;p70"/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6022" name="Google Shape;6022;p70"/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3" name="Google Shape;6023;p70"/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24" name="Google Shape;6024;p70"/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6025" name="Google Shape;6025;p70"/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6" name="Google Shape;6026;p70"/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27" name="Google Shape;6027;p70"/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6028" name="Google Shape;6028;p70"/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9" name="Google Shape;6029;p70"/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30" name="Google Shape;6030;p70"/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6031" name="Google Shape;6031;p70"/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2" name="Google Shape;6032;p70"/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33" name="Google Shape;6033;p70"/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6034" name="Google Shape;6034;p70"/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5" name="Google Shape;6035;p70"/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36" name="Google Shape;6036;p70"/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6037" name="Google Shape;6037;p70"/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8" name="Google Shape;6038;p70"/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39" name="Google Shape;6039;p70"/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6040" name="Google Shape;6040;p70"/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1" name="Google Shape;6041;p70"/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42" name="Google Shape;6042;p70"/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6043" name="Google Shape;6043;p70"/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4" name="Google Shape;6044;p70"/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45" name="Google Shape;6045;p70"/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6046" name="Google Shape;6046;p70"/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7" name="Google Shape;6047;p70"/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48" name="Google Shape;6048;p70"/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6049" name="Google Shape;6049;p70"/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0" name="Google Shape;6050;p70"/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51" name="Google Shape;6051;p70"/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6052" name="Google Shape;6052;p70"/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3" name="Google Shape;6053;p70"/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54" name="Google Shape;6054;p70"/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6055" name="Google Shape;6055;p70"/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6" name="Google Shape;6056;p70"/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57" name="Google Shape;6057;p70"/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6058" name="Google Shape;6058;p70"/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9" name="Google Shape;6059;p70"/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60" name="Google Shape;6060;p70"/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6061" name="Google Shape;6061;p70"/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2" name="Google Shape;6062;p70"/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63" name="Google Shape;6063;p70"/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6064" name="Google Shape;6064;p70"/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5" name="Google Shape;6065;p70"/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66" name="Google Shape;6066;p70"/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6067" name="Google Shape;6067;p70"/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8" name="Google Shape;6068;p70"/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69" name="Google Shape;6069;p70"/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6070" name="Google Shape;6070;p70"/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1" name="Google Shape;6071;p70"/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72" name="Google Shape;6072;p70"/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6073" name="Google Shape;6073;p70"/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4" name="Google Shape;6074;p70"/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75" name="Google Shape;6075;p70"/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6076" name="Google Shape;6076;p70"/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7" name="Google Shape;6077;p70"/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78" name="Google Shape;6078;p70"/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6079" name="Google Shape;6079;p70"/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0" name="Google Shape;6080;p70"/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81" name="Google Shape;6081;p70"/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6082" name="Google Shape;6082;p70"/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3" name="Google Shape;6083;p70"/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84" name="Google Shape;6084;p70"/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6085" name="Google Shape;6085;p70"/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6" name="Google Shape;6086;p70"/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87" name="Google Shape;6087;p70"/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6088" name="Google Shape;6088;p70"/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9" name="Google Shape;6089;p70"/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90" name="Google Shape;6090;p70"/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6091" name="Google Shape;6091;p70"/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2" name="Google Shape;6092;p70"/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93" name="Google Shape;6093;p70"/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6094" name="Google Shape;6094;p70"/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5" name="Google Shape;6095;p70"/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096" name="Google Shape;6096;p70"/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7" name="Google Shape;6097;p70"/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098" name="Google Shape;6098;p70"/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6099" name="Google Shape;6099;p70"/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0" name="Google Shape;6100;p70"/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01" name="Google Shape;6101;p70"/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6102" name="Google Shape;6102;p70"/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3" name="Google Shape;6103;p70"/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104" name="Google Shape;6104;p70"/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5" name="Google Shape;6105;p70"/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106" name="Google Shape;6106;p70"/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6107" name="Google Shape;6107;p70"/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8" name="Google Shape;6108;p70"/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09" name="Google Shape;6109;p70"/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6110" name="Google Shape;6110;p70"/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1" name="Google Shape;6111;p70"/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12" name="Google Shape;6112;p70"/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6113" name="Google Shape;6113;p70"/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4" name="Google Shape;6114;p70"/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15" name="Google Shape;6115;p70"/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6116" name="Google Shape;6116;p70"/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7" name="Google Shape;6117;p70"/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18" name="Google Shape;6118;p70"/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6119" name="Google Shape;6119;p70"/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0" name="Google Shape;6120;p70"/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21" name="Google Shape;6121;p70"/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6122" name="Google Shape;6122;p70"/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3" name="Google Shape;6123;p70"/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24" name="Google Shape;6124;p70"/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6125" name="Google Shape;6125;p70"/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6" name="Google Shape;6126;p70"/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27" name="Google Shape;6127;p70"/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6128" name="Google Shape;6128;p70"/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9" name="Google Shape;6129;p70"/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30" name="Google Shape;6130;p70"/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6131" name="Google Shape;6131;p70"/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2" name="Google Shape;6132;p70"/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33" name="Google Shape;6133;p70"/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6134" name="Google Shape;6134;p70"/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5" name="Google Shape;6135;p70"/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36" name="Google Shape;6136;p70"/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6137" name="Google Shape;6137;p70"/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8" name="Google Shape;6138;p70"/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39" name="Google Shape;6139;p70"/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6140" name="Google Shape;6140;p70"/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1" name="Google Shape;6141;p70"/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142" name="Google Shape;6142;p70"/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3" name="Google Shape;6143;p70"/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144" name="Google Shape;6144;p70"/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6145" name="Google Shape;6145;p70"/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6" name="Google Shape;6146;p70"/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47" name="Google Shape;6147;p70"/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6148" name="Google Shape;6148;p70"/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9" name="Google Shape;6149;p70"/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50" name="Google Shape;6150;p70"/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6151" name="Google Shape;6151;p70"/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2" name="Google Shape;6152;p70"/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53" name="Google Shape;6153;p70"/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6154" name="Google Shape;6154;p70"/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5" name="Google Shape;6155;p70"/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56" name="Google Shape;6156;p70"/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6157" name="Google Shape;6157;p70"/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8" name="Google Shape;6158;p70"/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59" name="Google Shape;6159;p70"/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6160" name="Google Shape;6160;p70"/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1" name="Google Shape;6161;p70"/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62" name="Google Shape;6162;p70"/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6163" name="Google Shape;6163;p70"/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4" name="Google Shape;6164;p70"/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65" name="Google Shape;6165;p70"/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6166" name="Google Shape;6166;p70"/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7" name="Google Shape;6167;p70"/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68" name="Google Shape;6168;p70"/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6169" name="Google Shape;6169;p70"/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0" name="Google Shape;6170;p70"/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71" name="Google Shape;6171;p70"/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6172" name="Google Shape;6172;p70"/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3" name="Google Shape;6173;p70"/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74" name="Google Shape;6174;p70"/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6175" name="Google Shape;6175;p70"/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6" name="Google Shape;6176;p70"/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77" name="Google Shape;6177;p70"/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6178" name="Google Shape;6178;p70"/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9" name="Google Shape;6179;p70"/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80" name="Google Shape;6180;p70"/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6181" name="Google Shape;6181;p70"/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2" name="Google Shape;6182;p70"/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83" name="Google Shape;6183;p70"/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6184" name="Google Shape;6184;p70"/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5" name="Google Shape;6185;p70"/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86" name="Google Shape;6186;p70"/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6187" name="Google Shape;6187;p70"/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8" name="Google Shape;6188;p70"/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89" name="Google Shape;6189;p70"/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6190" name="Google Shape;6190;p70"/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1" name="Google Shape;6191;p70"/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92" name="Google Shape;6192;p70"/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6193" name="Google Shape;6193;p70"/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4" name="Google Shape;6194;p70"/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95" name="Google Shape;6195;p70"/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6196" name="Google Shape;6196;p70"/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7" name="Google Shape;6197;p70"/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98" name="Google Shape;6198;p70"/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6199" name="Google Shape;6199;p70"/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0" name="Google Shape;6200;p70"/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01" name="Google Shape;6201;p70"/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6202" name="Google Shape;6202;p70"/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3" name="Google Shape;6203;p70"/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04" name="Google Shape;6204;p70"/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6205" name="Google Shape;6205;p70"/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6" name="Google Shape;6206;p70"/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07" name="Google Shape;6207;p70"/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6208" name="Google Shape;6208;p70"/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9" name="Google Shape;6209;p70"/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10" name="Google Shape;6210;p70"/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6211" name="Google Shape;6211;p70"/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2" name="Google Shape;6212;p70"/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13" name="Google Shape;6213;p70"/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6214" name="Google Shape;6214;p70"/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5" name="Google Shape;6215;p70"/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216" name="Google Shape;6216;p70"/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17" name="Google Shape;6217;p70"/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218" name="Google Shape;6218;p70"/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6219" name="Google Shape;6219;p70"/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0" name="Google Shape;6220;p70"/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21" name="Google Shape;6221;p70"/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6222" name="Google Shape;6222;p70"/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3" name="Google Shape;6223;p70"/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24" name="Google Shape;6224;p70"/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6225" name="Google Shape;6225;p70"/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6" name="Google Shape;6226;p70"/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27" name="Google Shape;6227;p70"/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6228" name="Google Shape;6228;p70"/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6229" name="Google Shape;6229;p70"/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0" name="Google Shape;6230;p70"/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1" name="Google Shape;6231;p70"/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2" name="Google Shape;6232;p70"/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3" name="Google Shape;6233;p70"/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4" name="Google Shape;6234;p70"/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5" name="Google Shape;6235;p70"/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6" name="Google Shape;6236;p70"/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7" name="Google Shape;6237;p70"/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8" name="Google Shape;6238;p70"/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9" name="Google Shape;6239;p70"/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0" name="Google Shape;6240;p70"/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1" name="Google Shape;6241;p70"/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2" name="Google Shape;6242;p70"/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3" name="Google Shape;6243;p70"/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4" name="Google Shape;6244;p70"/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5" name="Google Shape;6245;p70"/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6" name="Google Shape;6246;p70"/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7" name="Google Shape;6247;p70"/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8" name="Google Shape;6248;p70"/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9" name="Google Shape;6249;p70"/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0" name="Google Shape;6250;p70"/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1" name="Google Shape;6251;p70"/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2" name="Google Shape;6252;p70"/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3" name="Google Shape;6253;p70"/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4" name="Google Shape;6254;p70"/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5" name="Google Shape;6255;p70"/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6" name="Google Shape;6256;p70"/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7" name="Google Shape;6257;p70"/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8" name="Google Shape;6258;p70"/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9" name="Google Shape;6259;p70"/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0" name="Google Shape;6260;p70"/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1" name="Google Shape;6261;p70"/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2" name="Google Shape;6262;p70"/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3" name="Google Shape;6263;p70"/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4" name="Google Shape;6264;p70"/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5" name="Google Shape;6265;p70"/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6" name="Google Shape;6266;p70"/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7" name="Google Shape;6267;p70"/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8" name="Google Shape;6268;p70"/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9" name="Google Shape;6269;p70"/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0" name="Google Shape;6270;p70"/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1" name="Google Shape;6271;p70"/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2" name="Google Shape;6272;p70"/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3" name="Google Shape;6273;p70"/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4" name="Google Shape;6274;p70"/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5" name="Google Shape;6275;p70"/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6" name="Google Shape;6276;p70"/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7" name="Google Shape;6277;p70"/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8" name="Google Shape;6278;p70"/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9" name="Google Shape;6279;p70"/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0" name="Google Shape;6280;p70"/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1" name="Google Shape;6281;p70"/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2" name="Google Shape;6282;p70"/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3" name="Google Shape;6283;p70"/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4" name="Google Shape;6284;p70"/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85" name="Google Shape;6285;p70"/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6286" name="Google Shape;6286;p70"/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7" name="Google Shape;6287;p70"/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88" name="Google Shape;6288;p70"/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6289" name="Google Shape;6289;p70"/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0" name="Google Shape;6290;p70"/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91" name="Google Shape;6291;p70"/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6292" name="Google Shape;6292;p70"/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3" name="Google Shape;6293;p70"/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94" name="Google Shape;6294;p70"/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6295" name="Google Shape;6295;p70"/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6" name="Google Shape;6296;p70"/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97" name="Google Shape;6297;p70"/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6298" name="Google Shape;6298;p70"/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9" name="Google Shape;6299;p70"/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00" name="Google Shape;6300;p70"/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6301" name="Google Shape;6301;p70"/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2" name="Google Shape;6302;p70"/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03" name="Google Shape;6303;p70"/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6304" name="Google Shape;6304;p70"/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5" name="Google Shape;6305;p70"/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06" name="Google Shape;6306;p70"/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6307" name="Google Shape;6307;p70"/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8" name="Google Shape;6308;p70"/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09" name="Google Shape;6309;p70"/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6310" name="Google Shape;6310;p70"/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1" name="Google Shape;6311;p70"/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2" name="Google Shape;6312;p70"/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6313" name="Google Shape;6313;p70"/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4" name="Google Shape;6314;p70"/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5" name="Google Shape;6315;p70"/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6316" name="Google Shape;6316;p70"/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7" name="Google Shape;6317;p70"/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318" name="Google Shape;6318;p70"/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70"/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320" name="Google Shape;6320;p70"/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6321" name="Google Shape;6321;p70"/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2" name="Google Shape;6322;p70"/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23" name="Google Shape;6323;p70"/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6324" name="Google Shape;6324;p70"/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5" name="Google Shape;6325;p70"/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26" name="Google Shape;6326;p70"/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6327" name="Google Shape;6327;p70"/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8" name="Google Shape;6328;p70"/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29" name="Google Shape;6329;p70"/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6330" name="Google Shape;6330;p70"/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1" name="Google Shape;6331;p70"/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32" name="Google Shape;6332;p70"/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6333" name="Google Shape;6333;p70"/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4" name="Google Shape;6334;p70"/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35" name="Google Shape;6335;p70"/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6336" name="Google Shape;6336;p70"/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7" name="Google Shape;6337;p70"/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38" name="Google Shape;6338;p70"/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6339" name="Google Shape;6339;p70"/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0" name="Google Shape;6340;p70"/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41" name="Google Shape;6341;p70"/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6342" name="Google Shape;6342;p70"/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3" name="Google Shape;6343;p70"/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44" name="Google Shape;6344;p70"/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6345" name="Google Shape;6345;p70"/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6" name="Google Shape;6346;p70"/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47" name="Google Shape;6347;p70"/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6348" name="Google Shape;6348;p70"/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9" name="Google Shape;6349;p70"/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50" name="Google Shape;6350;p70"/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6351" name="Google Shape;6351;p70"/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2" name="Google Shape;6352;p70"/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53" name="Google Shape;6353;p70"/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6354" name="Google Shape;6354;p70"/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5" name="Google Shape;6355;p70"/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56" name="Google Shape;6356;p70"/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6357" name="Google Shape;6357;p70"/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8" name="Google Shape;6358;p70"/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59" name="Google Shape;6359;p70"/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6360" name="Google Shape;6360;p70"/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1" name="Google Shape;6361;p70"/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62" name="Google Shape;6362;p70"/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6363" name="Google Shape;6363;p70"/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4" name="Google Shape;6364;p70"/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65" name="Google Shape;6365;p70"/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6366" name="Google Shape;6366;p70"/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7" name="Google Shape;6367;p70"/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68" name="Google Shape;6368;p70"/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6369" name="Google Shape;6369;p70"/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0" name="Google Shape;6370;p70"/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71" name="Google Shape;6371;p70"/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6372" name="Google Shape;6372;p70"/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3" name="Google Shape;6373;p70"/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74" name="Google Shape;6374;p70"/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6375" name="Google Shape;6375;p70"/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6" name="Google Shape;6376;p70"/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77" name="Google Shape;6377;p70"/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6378" name="Google Shape;6378;p70"/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9" name="Google Shape;6379;p70"/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80" name="Google Shape;6380;p70"/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6381" name="Google Shape;6381;p70"/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2" name="Google Shape;6382;p70"/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83" name="Google Shape;6383;p70"/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6384" name="Google Shape;6384;p70"/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5" name="Google Shape;6385;p70"/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86" name="Google Shape;6386;p70"/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6387" name="Google Shape;6387;p70"/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8" name="Google Shape;6388;p70"/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89" name="Google Shape;6389;p70"/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6390" name="Google Shape;6390;p70"/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1" name="Google Shape;6391;p70"/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92" name="Google Shape;6392;p70"/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6393" name="Google Shape;6393;p70"/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4" name="Google Shape;6394;p70"/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95" name="Google Shape;6395;p70"/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6396" name="Google Shape;6396;p70"/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7" name="Google Shape;6397;p70"/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98" name="Google Shape;6398;p70"/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6399" name="Google Shape;6399;p70"/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0" name="Google Shape;6400;p70"/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01" name="Google Shape;6401;p70"/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6402" name="Google Shape;6402;p70"/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3" name="Google Shape;6403;p70"/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04" name="Google Shape;6404;p70"/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6405" name="Google Shape;6405;p70"/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6" name="Google Shape;6406;p70"/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07" name="Google Shape;6407;p70"/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6408" name="Google Shape;6408;p70"/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9" name="Google Shape;6409;p70"/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10" name="Google Shape;6410;p70"/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6411" name="Google Shape;6411;p70"/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2" name="Google Shape;6412;p70"/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13" name="Google Shape;6413;p70"/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6414" name="Google Shape;6414;p70"/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5" name="Google Shape;6415;p70"/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16" name="Google Shape;6416;p70"/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6417" name="Google Shape;6417;p70"/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8" name="Google Shape;6418;p70"/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419" name="Google Shape;6419;p70"/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6420" name="Google Shape;6420;p70"/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21" name="Google Shape;6421;p70"/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26" name="Google Shape;6426;p71"/>
          <p:cNvGrpSpPr/>
          <p:nvPr/>
        </p:nvGrpSpPr>
        <p:grpSpPr>
          <a:xfrm>
            <a:off x="729274" y="1175734"/>
            <a:ext cx="2507799" cy="206239"/>
            <a:chOff x="106648" y="895722"/>
            <a:chExt cx="4481413" cy="374300"/>
          </a:xfrm>
        </p:grpSpPr>
        <p:grpSp>
          <p:nvGrpSpPr>
            <p:cNvPr id="6427" name="Google Shape;6427;p71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6428" name="Google Shape;6428;p71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429" name="Google Shape;6429;p71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6430" name="Google Shape;6430;p71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431" name="Google Shape;6431;p71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432" name="Google Shape;6432;p71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6433" name="Google Shape;6433;p71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434" name="Google Shape;6434;p71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6435" name="Google Shape;6435;p71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436" name="Google Shape;6436;p71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437" name="Google Shape;6437;p71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6438" name="Google Shape;6438;p71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439" name="Google Shape;6439;p71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6440" name="Google Shape;6440;p71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441" name="Google Shape;6441;p71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442" name="Google Shape;6442;p71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6443" name="Google Shape;6443;p71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444" name="Google Shape;6444;p71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6445" name="Google Shape;6445;p71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446" name="Google Shape;6446;p71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447" name="Google Shape;6447;p71"/>
          <p:cNvGrpSpPr/>
          <p:nvPr/>
        </p:nvGrpSpPr>
        <p:grpSpPr>
          <a:xfrm>
            <a:off x="2147036" y="3575105"/>
            <a:ext cx="1086701" cy="799429"/>
            <a:chOff x="2183288" y="3555572"/>
            <a:chExt cx="1136241" cy="835873"/>
          </a:xfrm>
        </p:grpSpPr>
        <p:sp>
          <p:nvSpPr>
            <p:cNvPr id="6448" name="Google Shape;6448;p71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49" name="Google Shape;6449;p71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6450" name="Google Shape;6450;p71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71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71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71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71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71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456" name="Google Shape;6456;p71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457" name="Google Shape;6457;p71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6458" name="Google Shape;6458;p71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6459" name="Google Shape;6459;p71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460" name="Google Shape;6460;p71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61" name="Google Shape;6461;p71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6462" name="Google Shape;6462;p71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6463" name="Google Shape;6463;p71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464" name="Google Shape;6464;p71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465" name="Google Shape;6465;p71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6466" name="Google Shape;6466;p71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6467" name="Google Shape;6467;p71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468" name="Google Shape;6468;p71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</p:grpSp>
      <p:grpSp>
        <p:nvGrpSpPr>
          <p:cNvPr id="6469" name="Google Shape;6469;p71"/>
          <p:cNvGrpSpPr/>
          <p:nvPr/>
        </p:nvGrpSpPr>
        <p:grpSpPr>
          <a:xfrm>
            <a:off x="3409981" y="1496104"/>
            <a:ext cx="1675870" cy="758251"/>
            <a:chOff x="3530532" y="1496185"/>
            <a:chExt cx="1562000" cy="706730"/>
          </a:xfrm>
        </p:grpSpPr>
        <p:cxnSp>
          <p:nvCxnSpPr>
            <p:cNvPr id="6470" name="Google Shape;6470;p71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med" len="med"/>
              <a:tailEnd type="triangle" w="med" len="med"/>
            </a:ln>
          </p:spPr>
        </p:cxnSp>
        <p:grpSp>
          <p:nvGrpSpPr>
            <p:cNvPr id="6471" name="Google Shape;6471;p71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6472" name="Google Shape;6472;p71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6473" name="Google Shape;6473;p71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474" name="Google Shape;6474;p71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475" name="Google Shape;6475;p71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76" name="Google Shape;6476;p71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6477" name="Google Shape;6477;p71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6478" name="Google Shape;6478;p71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479" name="Google Shape;6479;p71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480" name="Google Shape;6480;p71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81" name="Google Shape;6481;p71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6482" name="Google Shape;6482;p71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6483" name="Google Shape;6483;p71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484" name="Google Shape;6484;p71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485" name="Google Shape;6485;p71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86" name="Google Shape;6486;p71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6487" name="Google Shape;6487;p71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6488" name="Google Shape;6488;p71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489" name="Google Shape;6489;p71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490" name="Google Shape;6490;p71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91" name="Google Shape;6491;p71"/>
          <p:cNvGrpSpPr/>
          <p:nvPr/>
        </p:nvGrpSpPr>
        <p:grpSpPr>
          <a:xfrm>
            <a:off x="3421841" y="2349730"/>
            <a:ext cx="1652173" cy="391517"/>
            <a:chOff x="3512551" y="2358270"/>
            <a:chExt cx="1597383" cy="378533"/>
          </a:xfrm>
        </p:grpSpPr>
        <p:cxnSp>
          <p:nvCxnSpPr>
            <p:cNvPr id="6492" name="Google Shape;6492;p71"/>
            <p:cNvCxnSpPr>
              <a:stCxn id="6493" idx="6"/>
              <a:endCxn id="6494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6495" name="Google Shape;6495;p71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6496" name="Google Shape;6496;p71"/>
              <p:cNvCxnSpPr>
                <a:stCxn id="6497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493" name="Google Shape;6493;p71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7" name="Google Shape;6497;p71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98" name="Google Shape;6498;p71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6499" name="Google Shape;6499;p71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500" name="Google Shape;6500;p71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1" name="Google Shape;6501;p71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02" name="Google Shape;6502;p71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6503" name="Google Shape;6503;p71"/>
              <p:cNvCxnSpPr>
                <a:stCxn id="6504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505" name="Google Shape;6505;p71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71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06" name="Google Shape;6506;p71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6507" name="Google Shape;6507;p71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494" name="Google Shape;6494;p71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71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09" name="Google Shape;6509;p71"/>
          <p:cNvGrpSpPr/>
          <p:nvPr/>
        </p:nvGrpSpPr>
        <p:grpSpPr>
          <a:xfrm>
            <a:off x="6842649" y="1185930"/>
            <a:ext cx="1581844" cy="732818"/>
            <a:chOff x="634175" y="2986275"/>
            <a:chExt cx="3147949" cy="1458344"/>
          </a:xfrm>
        </p:grpSpPr>
        <p:cxnSp>
          <p:nvCxnSpPr>
            <p:cNvPr id="6510" name="Google Shape;6510;p71"/>
            <p:cNvCxnSpPr>
              <a:stCxn id="6511" idx="4"/>
              <a:endCxn id="6512" idx="0"/>
            </p:cNvCxnSpPr>
            <p:nvPr/>
          </p:nvCxnSpPr>
          <p:spPr>
            <a:xfrm>
              <a:off x="929975" y="3577875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513" name="Google Shape;6513;p71"/>
            <p:cNvCxnSpPr>
              <a:stCxn id="6512" idx="0"/>
              <a:endCxn id="6514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515" name="Google Shape;6515;p71"/>
            <p:cNvCxnSpPr>
              <a:stCxn id="6514" idx="4"/>
              <a:endCxn id="6516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517" name="Google Shape;6517;p71"/>
            <p:cNvCxnSpPr>
              <a:stCxn id="6516" idx="0"/>
              <a:endCxn id="6518" idx="4"/>
            </p:cNvCxnSpPr>
            <p:nvPr/>
          </p:nvCxnSpPr>
          <p:spPr>
            <a:xfrm rot="10800000" flipH="1">
              <a:off x="2894933" y="3577918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518" name="Google Shape;6518;p71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519" name="Google Shape;6519;p71"/>
          <p:cNvGrpSpPr/>
          <p:nvPr/>
        </p:nvGrpSpPr>
        <p:grpSpPr>
          <a:xfrm>
            <a:off x="3410364" y="2880240"/>
            <a:ext cx="1675128" cy="313674"/>
            <a:chOff x="998425" y="1182125"/>
            <a:chExt cx="1065400" cy="199500"/>
          </a:xfrm>
        </p:grpSpPr>
        <p:sp>
          <p:nvSpPr>
            <p:cNvPr id="6520" name="Google Shape;6520;p71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5" name="Google Shape;6525;p71"/>
          <p:cNvGrpSpPr/>
          <p:nvPr/>
        </p:nvGrpSpPr>
        <p:grpSpPr>
          <a:xfrm>
            <a:off x="3410363" y="3836206"/>
            <a:ext cx="1675129" cy="525345"/>
            <a:chOff x="5194708" y="3484366"/>
            <a:chExt cx="3148148" cy="987304"/>
          </a:xfrm>
        </p:grpSpPr>
        <p:grpSp>
          <p:nvGrpSpPr>
            <p:cNvPr id="6526" name="Google Shape;6526;p71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6527" name="Google Shape;6527;p71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8" name="Google Shape;6528;p71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9" name="Google Shape;6529;p71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30" name="Google Shape;6530;p71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6531" name="Google Shape;6531;p71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2" name="Google Shape;6532;p71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3" name="Google Shape;6533;p71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34" name="Google Shape;6534;p71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6535" name="Google Shape;6535;p71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6" name="Google Shape;6536;p71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7" name="Google Shape;6537;p71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38" name="Google Shape;6538;p71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6539" name="Google Shape;6539;p71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0" name="Google Shape;6540;p71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1" name="Google Shape;6541;p71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542" name="Google Shape;6542;p71"/>
          <p:cNvGrpSpPr/>
          <p:nvPr/>
        </p:nvGrpSpPr>
        <p:grpSpPr>
          <a:xfrm>
            <a:off x="6844048" y="2482095"/>
            <a:ext cx="1579046" cy="522230"/>
            <a:chOff x="6853641" y="2534077"/>
            <a:chExt cx="1515545" cy="501229"/>
          </a:xfrm>
        </p:grpSpPr>
        <p:grpSp>
          <p:nvGrpSpPr>
            <p:cNvPr id="6543" name="Google Shape;6543;p71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6544" name="Google Shape;6544;p71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5" name="Google Shape;6545;p71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6" name="Google Shape;6546;p71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7" name="Google Shape;6547;p71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8" name="Google Shape;6548;p71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549" name="Google Shape;6549;p71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4" name="Google Shape;6554;p71"/>
          <p:cNvGrpSpPr/>
          <p:nvPr/>
        </p:nvGrpSpPr>
        <p:grpSpPr>
          <a:xfrm>
            <a:off x="3438940" y="3357136"/>
            <a:ext cx="1617976" cy="346616"/>
            <a:chOff x="1808063" y="4294338"/>
            <a:chExt cx="3370782" cy="721817"/>
          </a:xfrm>
        </p:grpSpPr>
        <p:sp>
          <p:nvSpPr>
            <p:cNvPr id="6555" name="Google Shape;6555;p71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65" name="Google Shape;6565;p71"/>
          <p:cNvGrpSpPr/>
          <p:nvPr/>
        </p:nvGrpSpPr>
        <p:grpSpPr>
          <a:xfrm>
            <a:off x="5264936" y="4023886"/>
            <a:ext cx="1417067" cy="350605"/>
            <a:chOff x="4234950" y="2101012"/>
            <a:chExt cx="4219974" cy="1044090"/>
          </a:xfrm>
        </p:grpSpPr>
        <p:sp>
          <p:nvSpPr>
            <p:cNvPr id="6566" name="Google Shape;6566;p71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2" name="Google Shape;6582;p71"/>
          <p:cNvGrpSpPr/>
          <p:nvPr/>
        </p:nvGrpSpPr>
        <p:grpSpPr>
          <a:xfrm>
            <a:off x="6840408" y="2014643"/>
            <a:ext cx="1586327" cy="371557"/>
            <a:chOff x="1247650" y="2075423"/>
            <a:chExt cx="6648477" cy="1557238"/>
          </a:xfrm>
        </p:grpSpPr>
        <p:sp>
          <p:nvSpPr>
            <p:cNvPr id="6583" name="Google Shape;6583;p71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9" name="Google Shape;6589;p71"/>
          <p:cNvGrpSpPr/>
          <p:nvPr/>
        </p:nvGrpSpPr>
        <p:grpSpPr>
          <a:xfrm>
            <a:off x="5271678" y="1167833"/>
            <a:ext cx="1415601" cy="1648533"/>
            <a:chOff x="1839112" y="2209163"/>
            <a:chExt cx="1918159" cy="2233784"/>
          </a:xfrm>
        </p:grpSpPr>
        <p:sp>
          <p:nvSpPr>
            <p:cNvPr id="6590" name="Google Shape;6590;p71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593" name="Google Shape;6593;p71"/>
            <p:cNvCxnSpPr>
              <a:stCxn id="6590" idx="6"/>
              <a:endCxn id="6591" idx="2"/>
            </p:cNvCxnSpPr>
            <p:nvPr/>
          </p:nvCxnSpPr>
          <p:spPr>
            <a:xfrm>
              <a:off x="2414212" y="2496713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594" name="Google Shape;6594;p71"/>
            <p:cNvCxnSpPr>
              <a:stCxn id="6591" idx="4"/>
              <a:endCxn id="6595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596" name="Google Shape;6596;p71"/>
            <p:cNvCxnSpPr>
              <a:stCxn id="6595" idx="6"/>
              <a:endCxn id="6592" idx="2"/>
            </p:cNvCxnSpPr>
            <p:nvPr/>
          </p:nvCxnSpPr>
          <p:spPr>
            <a:xfrm>
              <a:off x="2414212" y="3328316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597" name="Google Shape;6597;p71"/>
            <p:cNvCxnSpPr>
              <a:stCxn id="6592" idx="4"/>
              <a:endCxn id="6598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595" name="Google Shape;6595;p71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600" name="Google Shape;6600;p71"/>
            <p:cNvCxnSpPr>
              <a:endCxn id="6599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6601" name="Google Shape;6601;p71"/>
          <p:cNvGrpSpPr/>
          <p:nvPr/>
        </p:nvGrpSpPr>
        <p:grpSpPr>
          <a:xfrm>
            <a:off x="3428944" y="1185917"/>
            <a:ext cx="1637968" cy="154942"/>
            <a:chOff x="238125" y="2506075"/>
            <a:chExt cx="7115411" cy="673075"/>
          </a:xfrm>
        </p:grpSpPr>
        <p:sp>
          <p:nvSpPr>
            <p:cNvPr id="6602" name="Google Shape;6602;p71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7" name="Google Shape;6607;p71"/>
          <p:cNvGrpSpPr/>
          <p:nvPr/>
        </p:nvGrpSpPr>
        <p:grpSpPr>
          <a:xfrm>
            <a:off x="1969680" y="1500635"/>
            <a:ext cx="1262932" cy="785408"/>
            <a:chOff x="548861" y="389676"/>
            <a:chExt cx="3843371" cy="2390163"/>
          </a:xfrm>
        </p:grpSpPr>
        <p:cxnSp>
          <p:nvCxnSpPr>
            <p:cNvPr id="6608" name="Google Shape;6608;p71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09" name="Google Shape;6609;p71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10" name="Google Shape;6610;p71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11" name="Google Shape;6611;p71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12" name="Google Shape;6612;p71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613" name="Google Shape;6613;p71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614" name="Google Shape;6614;p71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615" name="Google Shape;6615;p71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1" name="Google Shape;6621;p71"/>
          <p:cNvGrpSpPr/>
          <p:nvPr/>
        </p:nvGrpSpPr>
        <p:grpSpPr>
          <a:xfrm>
            <a:off x="757812" y="2607512"/>
            <a:ext cx="1412054" cy="633562"/>
            <a:chOff x="1187400" y="2529299"/>
            <a:chExt cx="6769193" cy="2241903"/>
          </a:xfrm>
        </p:grpSpPr>
        <p:sp>
          <p:nvSpPr>
            <p:cNvPr id="6622" name="Google Shape;6622;p71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6629" name="Google Shape;6629;p71"/>
            <p:cNvCxnSpPr>
              <a:stCxn id="6622" idx="2"/>
              <a:endCxn id="6623" idx="0"/>
            </p:cNvCxnSpPr>
            <p:nvPr/>
          </p:nvCxnSpPr>
          <p:spPr>
            <a:xfrm rot="-5400000" flipH="1">
              <a:off x="5228393" y="2315399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30" name="Google Shape;6630;p71"/>
            <p:cNvCxnSpPr>
              <a:stCxn id="6624" idx="0"/>
              <a:endCxn id="6622" idx="2"/>
            </p:cNvCxnSpPr>
            <p:nvPr/>
          </p:nvCxnSpPr>
          <p:spPr>
            <a:xfrm rot="-5400000">
              <a:off x="3458097" y="2315100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31" name="Google Shape;6631;p71"/>
            <p:cNvCxnSpPr>
              <a:stCxn id="6624" idx="2"/>
              <a:endCxn id="6626" idx="0"/>
            </p:cNvCxnSpPr>
            <p:nvPr/>
          </p:nvCxnSpPr>
          <p:spPr>
            <a:xfrm rot="-5400000" flipH="1">
              <a:off x="2995797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32" name="Google Shape;6632;p71"/>
            <p:cNvCxnSpPr>
              <a:stCxn id="6625" idx="0"/>
              <a:endCxn id="6624" idx="2"/>
            </p:cNvCxnSpPr>
            <p:nvPr/>
          </p:nvCxnSpPr>
          <p:spPr>
            <a:xfrm rot="-5400000">
              <a:off x="21505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33" name="Google Shape;6633;p71"/>
            <p:cNvCxnSpPr>
              <a:stCxn id="6623" idx="2"/>
              <a:endCxn id="6628" idx="0"/>
            </p:cNvCxnSpPr>
            <p:nvPr/>
          </p:nvCxnSpPr>
          <p:spPr>
            <a:xfrm rot="-5400000" flipH="1">
              <a:off x="6536390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634" name="Google Shape;6634;p71"/>
            <p:cNvCxnSpPr>
              <a:stCxn id="6627" idx="0"/>
              <a:endCxn id="6623" idx="2"/>
            </p:cNvCxnSpPr>
            <p:nvPr/>
          </p:nvCxnSpPr>
          <p:spPr>
            <a:xfrm rot="-5400000">
              <a:off x="56911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6635" name="Google Shape;6635;p71"/>
          <p:cNvGrpSpPr/>
          <p:nvPr/>
        </p:nvGrpSpPr>
        <p:grpSpPr>
          <a:xfrm>
            <a:off x="6844058" y="3100221"/>
            <a:ext cx="1579035" cy="540873"/>
            <a:chOff x="6895650" y="3126697"/>
            <a:chExt cx="1436662" cy="492105"/>
          </a:xfrm>
        </p:grpSpPr>
        <p:sp>
          <p:nvSpPr>
            <p:cNvPr id="6636" name="Google Shape;6636;p71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41" name="Google Shape;6641;p71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6642" name="Google Shape;6642;p71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3" name="Google Shape;6643;p71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4" name="Google Shape;6644;p71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5" name="Google Shape;6645;p71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6" name="Google Shape;6646;p71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647" name="Google Shape;6647;p71"/>
          <p:cNvGrpSpPr/>
          <p:nvPr/>
        </p:nvGrpSpPr>
        <p:grpSpPr>
          <a:xfrm>
            <a:off x="6842640" y="3736984"/>
            <a:ext cx="1581862" cy="650625"/>
            <a:chOff x="6777990" y="3710194"/>
            <a:chExt cx="1646915" cy="677382"/>
          </a:xfrm>
        </p:grpSpPr>
        <p:grpSp>
          <p:nvGrpSpPr>
            <p:cNvPr id="6648" name="Google Shape;6648;p71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6649" name="Google Shape;6649;p71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650" name="Google Shape;6650;p71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51" name="Google Shape;6651;p71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6652" name="Google Shape;6652;p71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653" name="Google Shape;6653;p71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54" name="Google Shape;6654;p71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6655" name="Google Shape;6655;p71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656" name="Google Shape;6656;p71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57" name="Google Shape;6657;p71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6658" name="Google Shape;6658;p71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659" name="Google Shape;6659;p71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660" name="Google Shape;6660;p71"/>
          <p:cNvGrpSpPr/>
          <p:nvPr/>
        </p:nvGrpSpPr>
        <p:grpSpPr>
          <a:xfrm>
            <a:off x="5262155" y="2909824"/>
            <a:ext cx="1421889" cy="1020603"/>
            <a:chOff x="5190863" y="2824811"/>
            <a:chExt cx="1544860" cy="1108869"/>
          </a:xfrm>
        </p:grpSpPr>
        <p:grpSp>
          <p:nvGrpSpPr>
            <p:cNvPr id="6661" name="Google Shape;6661;p71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6662" name="Google Shape;6662;p71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6663" name="Google Shape;6663;p71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4" name="Google Shape;6664;p71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665" name="Google Shape;6665;p71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66" name="Google Shape;6666;p71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6667" name="Google Shape;6667;p71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6668" name="Google Shape;6668;p71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9" name="Google Shape;6669;p71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670" name="Google Shape;6670;p71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671" name="Google Shape;6671;p71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72" name="Google Shape;6672;p71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6673" name="Google Shape;6673;p71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6674" name="Google Shape;6674;p71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6675" name="Google Shape;6675;p71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76" name="Google Shape;6676;p71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677" name="Google Shape;6677;p71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678" name="Google Shape;6678;p71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679" name="Google Shape;6679;p71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6680" name="Google Shape;6680;p71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681" name="Google Shape;6681;p71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6682" name="Google Shape;6682;p71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3" name="Google Shape;6683;p71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684" name="Google Shape;6684;p71"/>
          <p:cNvGrpSpPr/>
          <p:nvPr/>
        </p:nvGrpSpPr>
        <p:grpSpPr>
          <a:xfrm>
            <a:off x="728162" y="1474292"/>
            <a:ext cx="1086719" cy="879487"/>
            <a:chOff x="803162" y="1474292"/>
            <a:chExt cx="1086719" cy="879487"/>
          </a:xfrm>
        </p:grpSpPr>
        <p:grpSp>
          <p:nvGrpSpPr>
            <p:cNvPr id="6685" name="Google Shape;6685;p71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6686" name="Google Shape;6686;p71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687" name="Google Shape;6687;p71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6688" name="Google Shape;6688;p71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9" name="Google Shape;6689;p71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0" name="Google Shape;6690;p71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1" name="Google Shape;6691;p71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2" name="Google Shape;6692;p71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693" name="Google Shape;6693;p71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6694" name="Google Shape;6694;p71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6695" name="Google Shape;6695;p71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696" name="Google Shape;6696;p71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6697" name="Google Shape;6697;p71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8" name="Google Shape;6698;p71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699" name="Google Shape;6699;p71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00" name="Google Shape;6700;p71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01" name="Google Shape;6701;p71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02" name="Google Shape;6702;p71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03" name="Google Shape;6703;p71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704" name="Google Shape;6704;p71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6705" name="Google Shape;6705;p71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06" name="Google Shape;6706;p71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6707" name="Google Shape;6707;p71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6708" name="Google Shape;6708;p71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709" name="Google Shape;6709;p71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6710" name="Google Shape;6710;p71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1" name="Google Shape;6711;p71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2" name="Google Shape;6712;p71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3" name="Google Shape;6713;p71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4" name="Google Shape;6714;p71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5" name="Google Shape;6715;p71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16" name="Google Shape;6716;p71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717" name="Google Shape;6717;p71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6718" name="Google Shape;6718;p71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19" name="Google Shape;6719;p71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grpSp>
        <p:nvGrpSpPr>
          <p:cNvPr id="6720" name="Google Shape;6720;p71"/>
          <p:cNvGrpSpPr/>
          <p:nvPr/>
        </p:nvGrpSpPr>
        <p:grpSpPr>
          <a:xfrm>
            <a:off x="724986" y="3605478"/>
            <a:ext cx="1368681" cy="682918"/>
            <a:chOff x="724986" y="3605478"/>
            <a:chExt cx="1368681" cy="682918"/>
          </a:xfrm>
        </p:grpSpPr>
        <p:grpSp>
          <p:nvGrpSpPr>
            <p:cNvPr id="6721" name="Google Shape;6721;p71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6722" name="Google Shape;6722;p71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3" name="Google Shape;6723;p71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4" name="Google Shape;6724;p71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5" name="Google Shape;6725;p71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6" name="Google Shape;6726;p71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7" name="Google Shape;6727;p71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8" name="Google Shape;6728;p71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9" name="Google Shape;6729;p71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0" name="Google Shape;6730;p71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1" name="Google Shape;6731;p71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2" name="Google Shape;6732;p71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3" name="Google Shape;6733;p71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4" name="Google Shape;6734;p71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5" name="Google Shape;6735;p71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6" name="Google Shape;6736;p71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7" name="Google Shape;6737;p71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8" name="Google Shape;6738;p71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9" name="Google Shape;6739;p71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0" name="Google Shape;6740;p71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1" name="Google Shape;6741;p71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42" name="Google Shape;6742;p71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6743" name="Google Shape;6743;p71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6744" name="Google Shape;6744;p71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6745" name="Google Shape;6745;p71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46" name="Google Shape;6746;p71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747" name="Google Shape;6747;p71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6748" name="Google Shape;6748;p71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749" name="Google Shape;6749;p71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6750" name="Google Shape;6750;p71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51" name="Google Shape;6751;p71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6752" name="Google Shape;6752;p71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6753" name="Google Shape;6753;p71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6754" name="Google Shape;6754;p71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5" name="Google Shape;6755;p71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756" name="Google Shape;6756;p71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6757" name="Google Shape;6757;p71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58" name="Google Shape;6758;p71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759" name="Google Shape;6759;p71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6760" name="Google Shape;6760;p71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6761" name="Google Shape;6761;p71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62" name="Google Shape;6762;p71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63" name="Google Shape;6763;p71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6764" name="Google Shape;6764;p71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65" name="Google Shape;6765;p71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6766" name="Google Shape;6766;p71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767" name="Google Shape;6767;p71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6768" name="Google Shape;6768;p71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6769" name="Google Shape;6769;p71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0" name="Google Shape;6770;p71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1" name="Google Shape;6771;p71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772" name="Google Shape;6772;p71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6773" name="Google Shape;6773;p71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4" name="Google Shape;6774;p71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6775" name="Google Shape;6775;p71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6776" name="Google Shape;6776;p71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6777" name="Google Shape;6777;p71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78" name="Google Shape;6778;p71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779" name="Google Shape;6779;p71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6780" name="Google Shape;6780;p71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1" name="Google Shape;6781;p71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2" name="Google Shape;6782;p71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6783" name="Google Shape;6783;p71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6784" name="Google Shape;6784;p71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6785" name="Google Shape;6785;p71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86" name="Google Shape;6786;p71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787" name="Google Shape;6787;p71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6788" name="Google Shape;6788;p71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789" name="Google Shape;6789;p71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6790" name="Google Shape;6790;p71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791" name="Google Shape;6791;p71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6792" name="Google Shape;6792;p71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6793" name="Google Shape;6793;p71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6794" name="Google Shape;6794;p71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795" name="Google Shape;6795;p71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796" name="Google Shape;6796;p71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6797" name="Google Shape;6797;p71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6798" name="Google Shape;6798;p71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6799" name="Google Shape;6799;p71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800" name="Google Shape;6800;p71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sp>
                  <p:nvSpPr>
                    <p:cNvPr id="6801" name="Google Shape;6801;p71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6802" name="Google Shape;6802;p71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03" name="Google Shape;6803;p71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804" name="Google Shape;6804;p71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6805" name="Google Shape;6805;p71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806" name="Google Shape;6806;p71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6807" name="Google Shape;6807;p71"/>
          <p:cNvGrpSpPr/>
          <p:nvPr/>
        </p:nvGrpSpPr>
        <p:grpSpPr>
          <a:xfrm>
            <a:off x="2253298" y="2455640"/>
            <a:ext cx="948701" cy="935378"/>
            <a:chOff x="2253298" y="2428317"/>
            <a:chExt cx="948701" cy="935378"/>
          </a:xfrm>
        </p:grpSpPr>
        <p:sp>
          <p:nvSpPr>
            <p:cNvPr id="6808" name="Google Shape;6808;p71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45" name="Google Shape;6845;p72"/>
          <p:cNvGrpSpPr/>
          <p:nvPr/>
        </p:nvGrpSpPr>
        <p:grpSpPr>
          <a:xfrm>
            <a:off x="3353582" y="1145627"/>
            <a:ext cx="2363393" cy="1017867"/>
            <a:chOff x="3292400" y="1219146"/>
            <a:chExt cx="2615240" cy="1110239"/>
          </a:xfrm>
        </p:grpSpPr>
        <p:sp>
          <p:nvSpPr>
            <p:cNvPr id="6846" name="Google Shape;6846;p72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ABBCC9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847" name="Google Shape;6847;p72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848" name="Google Shape;6848;p72"/>
            <p:cNvSpPr txBox="1"/>
            <p:nvPr/>
          </p:nvSpPr>
          <p:spPr>
            <a:xfrm flipH="1">
              <a:off x="3678794" y="1219157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849" name="Google Shape;6849;p72"/>
            <p:cNvSpPr txBox="1"/>
            <p:nvPr/>
          </p:nvSpPr>
          <p:spPr>
            <a:xfrm flipH="1">
              <a:off x="4051671" y="1219146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850" name="Google Shape;6850;p72"/>
            <p:cNvSpPr txBox="1"/>
            <p:nvPr/>
          </p:nvSpPr>
          <p:spPr>
            <a:xfrm flipH="1">
              <a:off x="4453057" y="1219146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851" name="Google Shape;6851;p72"/>
            <p:cNvSpPr txBox="1"/>
            <p:nvPr/>
          </p:nvSpPr>
          <p:spPr>
            <a:xfrm flipH="1">
              <a:off x="4831790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852" name="Google Shape;6852;p72"/>
            <p:cNvSpPr txBox="1"/>
            <p:nvPr/>
          </p:nvSpPr>
          <p:spPr>
            <a:xfrm flipH="1">
              <a:off x="5186134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853" name="Google Shape;6853;p72"/>
            <p:cNvSpPr txBox="1"/>
            <p:nvPr/>
          </p:nvSpPr>
          <p:spPr>
            <a:xfrm flipH="1">
              <a:off x="5562148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854" name="Google Shape;6854;p72"/>
            <p:cNvSpPr txBox="1"/>
            <p:nvPr/>
          </p:nvSpPr>
          <p:spPr>
            <a:xfrm flipH="1">
              <a:off x="3338153" y="1379250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855" name="Google Shape;6855;p72"/>
            <p:cNvSpPr txBox="1"/>
            <p:nvPr/>
          </p:nvSpPr>
          <p:spPr>
            <a:xfrm flipH="1">
              <a:off x="3338156" y="1902299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856" name="Google Shape;6856;p72"/>
            <p:cNvSpPr txBox="1"/>
            <p:nvPr/>
          </p:nvSpPr>
          <p:spPr>
            <a:xfrm flipH="1">
              <a:off x="3344522" y="1537172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857" name="Google Shape;6857;p72"/>
            <p:cNvSpPr txBox="1"/>
            <p:nvPr/>
          </p:nvSpPr>
          <p:spPr>
            <a:xfrm flipH="1">
              <a:off x="3344522" y="1713877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858" name="Google Shape;6858;p72"/>
            <p:cNvSpPr txBox="1"/>
            <p:nvPr/>
          </p:nvSpPr>
          <p:spPr>
            <a:xfrm flipH="1">
              <a:off x="3344522" y="2079003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859" name="Google Shape;6859;p72"/>
            <p:cNvSpPr txBox="1"/>
            <p:nvPr/>
          </p:nvSpPr>
          <p:spPr>
            <a:xfrm flipH="1">
              <a:off x="3344527" y="2246885"/>
              <a:ext cx="262200" cy="8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6860" name="Google Shape;6860;p72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6861" name="Google Shape;6861;p72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862" name="Google Shape;6862;p72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863" name="Google Shape;6863;p72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864" name="Google Shape;6864;p72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865" name="Google Shape;6865;p72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866" name="Google Shape;6866;p72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867" name="Google Shape;6867;p72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868" name="Google Shape;6868;p72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869" name="Google Shape;6869;p72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870" name="Google Shape;6870;p72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871" name="Google Shape;6871;p72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872" name="Google Shape;6872;p72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  <p:graphicFrame>
        <p:nvGraphicFramePr>
          <p:cNvPr id="6873" name="Google Shape;6873;p72"/>
          <p:cNvGraphicFramePr/>
          <p:nvPr/>
        </p:nvGraphicFramePr>
        <p:xfrm>
          <a:off x="5949675" y="2323100"/>
          <a:ext cx="2491300" cy="868600"/>
        </p:xfrm>
        <a:graphic>
          <a:graphicData uri="http://schemas.openxmlformats.org/drawingml/2006/table">
            <a:tbl>
              <a:tblPr>
                <a:noFill/>
                <a:tableStyleId>{8F28A414-2EC5-4154-A4A6-7FD6F58F0080}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6874" name="Google Shape;6874;p72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6875" name="Google Shape;6875;p72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76" name="Google Shape;6876;p72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877" name="Google Shape;6877;p72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878" name="Google Shape;6878;p72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879" name="Google Shape;6879;p72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880" name="Google Shape;6880;p72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881" name="Google Shape;6881;p72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882" name="Google Shape;6882;p72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2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2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2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2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2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2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889" name="Google Shape;6889;p72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890" name="Google Shape;6890;p72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891" name="Google Shape;6891;p72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2" name="Google Shape;6892;p72"/>
          <p:cNvGrpSpPr/>
          <p:nvPr/>
        </p:nvGrpSpPr>
        <p:grpSpPr>
          <a:xfrm>
            <a:off x="726399" y="1190655"/>
            <a:ext cx="2394370" cy="976502"/>
            <a:chOff x="749309" y="1112739"/>
            <a:chExt cx="2371603" cy="976502"/>
          </a:xfrm>
        </p:grpSpPr>
        <p:sp>
          <p:nvSpPr>
            <p:cNvPr id="6893" name="Google Shape;6893;p72"/>
            <p:cNvSpPr/>
            <p:nvPr/>
          </p:nvSpPr>
          <p:spPr>
            <a:xfrm>
              <a:off x="1092126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2"/>
            <p:cNvSpPr/>
            <p:nvPr/>
          </p:nvSpPr>
          <p:spPr>
            <a:xfrm>
              <a:off x="1434943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2"/>
            <p:cNvSpPr/>
            <p:nvPr/>
          </p:nvSpPr>
          <p:spPr>
            <a:xfrm>
              <a:off x="1777760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2"/>
            <p:cNvSpPr/>
            <p:nvPr/>
          </p:nvSpPr>
          <p:spPr>
            <a:xfrm>
              <a:off x="2120578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2"/>
            <p:cNvSpPr/>
            <p:nvPr/>
          </p:nvSpPr>
          <p:spPr>
            <a:xfrm>
              <a:off x="2463395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2"/>
            <p:cNvSpPr/>
            <p:nvPr/>
          </p:nvSpPr>
          <p:spPr>
            <a:xfrm>
              <a:off x="2806212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2"/>
            <p:cNvSpPr/>
            <p:nvPr/>
          </p:nvSpPr>
          <p:spPr>
            <a:xfrm>
              <a:off x="749309" y="136229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2"/>
            <p:cNvSpPr/>
            <p:nvPr/>
          </p:nvSpPr>
          <p:spPr>
            <a:xfrm>
              <a:off x="1092126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2"/>
            <p:cNvSpPr/>
            <p:nvPr/>
          </p:nvSpPr>
          <p:spPr>
            <a:xfrm>
              <a:off x="1434943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2"/>
            <p:cNvSpPr/>
            <p:nvPr/>
          </p:nvSpPr>
          <p:spPr>
            <a:xfrm>
              <a:off x="1777760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2"/>
            <p:cNvSpPr/>
            <p:nvPr/>
          </p:nvSpPr>
          <p:spPr>
            <a:xfrm>
              <a:off x="2120578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2"/>
            <p:cNvSpPr/>
            <p:nvPr/>
          </p:nvSpPr>
          <p:spPr>
            <a:xfrm>
              <a:off x="2463395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2"/>
            <p:cNvSpPr/>
            <p:nvPr/>
          </p:nvSpPr>
          <p:spPr>
            <a:xfrm>
              <a:off x="2806212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2"/>
            <p:cNvSpPr/>
            <p:nvPr/>
          </p:nvSpPr>
          <p:spPr>
            <a:xfrm>
              <a:off x="749309" y="161184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2"/>
            <p:cNvSpPr/>
            <p:nvPr/>
          </p:nvSpPr>
          <p:spPr>
            <a:xfrm>
              <a:off x="1092126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2"/>
            <p:cNvSpPr/>
            <p:nvPr/>
          </p:nvSpPr>
          <p:spPr>
            <a:xfrm>
              <a:off x="1434943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2"/>
            <p:cNvSpPr/>
            <p:nvPr/>
          </p:nvSpPr>
          <p:spPr>
            <a:xfrm>
              <a:off x="1777760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2"/>
            <p:cNvSpPr/>
            <p:nvPr/>
          </p:nvSpPr>
          <p:spPr>
            <a:xfrm>
              <a:off x="2120578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2"/>
            <p:cNvSpPr/>
            <p:nvPr/>
          </p:nvSpPr>
          <p:spPr>
            <a:xfrm>
              <a:off x="2463395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2"/>
            <p:cNvSpPr/>
            <p:nvPr/>
          </p:nvSpPr>
          <p:spPr>
            <a:xfrm>
              <a:off x="2806212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2"/>
            <p:cNvSpPr/>
            <p:nvPr/>
          </p:nvSpPr>
          <p:spPr>
            <a:xfrm>
              <a:off x="749309" y="186140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2"/>
            <p:cNvSpPr/>
            <p:nvPr/>
          </p:nvSpPr>
          <p:spPr>
            <a:xfrm>
              <a:off x="1092126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2"/>
            <p:cNvSpPr/>
            <p:nvPr/>
          </p:nvSpPr>
          <p:spPr>
            <a:xfrm>
              <a:off x="1434943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2"/>
            <p:cNvSpPr/>
            <p:nvPr/>
          </p:nvSpPr>
          <p:spPr>
            <a:xfrm>
              <a:off x="1777760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2"/>
            <p:cNvSpPr/>
            <p:nvPr/>
          </p:nvSpPr>
          <p:spPr>
            <a:xfrm>
              <a:off x="2120578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2"/>
            <p:cNvSpPr/>
            <p:nvPr/>
          </p:nvSpPr>
          <p:spPr>
            <a:xfrm>
              <a:off x="2463395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2"/>
            <p:cNvSpPr/>
            <p:nvPr/>
          </p:nvSpPr>
          <p:spPr>
            <a:xfrm>
              <a:off x="2806212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2"/>
            <p:cNvSpPr/>
            <p:nvPr/>
          </p:nvSpPr>
          <p:spPr>
            <a:xfrm>
              <a:off x="749309" y="111273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2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2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2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2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6925" name="Google Shape;6925;p72"/>
          <p:cNvGraphicFramePr/>
          <p:nvPr/>
        </p:nvGraphicFramePr>
        <p:xfrm>
          <a:off x="5949700" y="1188950"/>
          <a:ext cx="2491300" cy="976425"/>
        </p:xfrm>
        <a:graphic>
          <a:graphicData uri="http://schemas.openxmlformats.org/drawingml/2006/table">
            <a:tbl>
              <a:tblPr>
                <a:noFill/>
                <a:tableStyleId>{8F28A414-2EC5-4154-A4A6-7FD6F58F0080}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6926" name="Google Shape;6926;p72"/>
          <p:cNvGraphicFramePr/>
          <p:nvPr/>
        </p:nvGraphicFramePr>
        <p:xfrm>
          <a:off x="3356413" y="23231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{8F28A414-2EC5-4154-A4A6-7FD6F58F0080}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927" name="Google Shape;6927;p72"/>
          <p:cNvGrpSpPr/>
          <p:nvPr/>
        </p:nvGrpSpPr>
        <p:grpSpPr>
          <a:xfrm>
            <a:off x="4100342" y="2709743"/>
            <a:ext cx="1517436" cy="74460"/>
            <a:chOff x="3980086" y="2804397"/>
            <a:chExt cx="1227600" cy="66900"/>
          </a:xfrm>
        </p:grpSpPr>
        <p:sp>
          <p:nvSpPr>
            <p:cNvPr id="6928" name="Google Shape;6928;p72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2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0" name="Google Shape;6930;p72"/>
          <p:cNvGrpSpPr/>
          <p:nvPr/>
        </p:nvGrpSpPr>
        <p:grpSpPr>
          <a:xfrm>
            <a:off x="4725406" y="3002330"/>
            <a:ext cx="892956" cy="74460"/>
            <a:chOff x="3980086" y="2804397"/>
            <a:chExt cx="1227600" cy="66900"/>
          </a:xfrm>
        </p:grpSpPr>
        <p:sp>
          <p:nvSpPr>
            <p:cNvPr id="6931" name="Google Shape;6931;p72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2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3" name="Google Shape;6933;p72"/>
          <p:cNvGrpSpPr/>
          <p:nvPr/>
        </p:nvGrpSpPr>
        <p:grpSpPr>
          <a:xfrm>
            <a:off x="3358498" y="3361213"/>
            <a:ext cx="2363244" cy="1005943"/>
            <a:chOff x="3358415" y="3361302"/>
            <a:chExt cx="2363244" cy="1024695"/>
          </a:xfrm>
        </p:grpSpPr>
        <p:grpSp>
          <p:nvGrpSpPr>
            <p:cNvPr id="6934" name="Google Shape;6934;p72"/>
            <p:cNvGrpSpPr/>
            <p:nvPr/>
          </p:nvGrpSpPr>
          <p:grpSpPr>
            <a:xfrm>
              <a:off x="3358415" y="3361302"/>
              <a:ext cx="441300" cy="1024695"/>
              <a:chOff x="3358415" y="3361302"/>
              <a:chExt cx="441300" cy="1024695"/>
            </a:xfrm>
          </p:grpSpPr>
          <p:sp>
            <p:nvSpPr>
              <p:cNvPr id="6935" name="Google Shape;6935;p72"/>
              <p:cNvSpPr/>
              <p:nvPr/>
            </p:nvSpPr>
            <p:spPr>
              <a:xfrm>
                <a:off x="3358415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6" name="Google Shape;6936;p72"/>
              <p:cNvSpPr/>
              <p:nvPr/>
            </p:nvSpPr>
            <p:spPr>
              <a:xfrm>
                <a:off x="3358415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7" name="Google Shape;6937;p72"/>
              <p:cNvSpPr/>
              <p:nvPr/>
            </p:nvSpPr>
            <p:spPr>
              <a:xfrm>
                <a:off x="3358415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8" name="Google Shape;6938;p72"/>
              <p:cNvSpPr/>
              <p:nvPr/>
            </p:nvSpPr>
            <p:spPr>
              <a:xfrm>
                <a:off x="3358415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9" name="Google Shape;6939;p72"/>
              <p:cNvSpPr/>
              <p:nvPr/>
            </p:nvSpPr>
            <p:spPr>
              <a:xfrm>
                <a:off x="3358415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0" name="Google Shape;6940;p72"/>
              <p:cNvSpPr/>
              <p:nvPr/>
            </p:nvSpPr>
            <p:spPr>
              <a:xfrm>
                <a:off x="3358415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41" name="Google Shape;6941;p72"/>
            <p:cNvGrpSpPr/>
            <p:nvPr/>
          </p:nvGrpSpPr>
          <p:grpSpPr>
            <a:xfrm>
              <a:off x="3838901" y="3361302"/>
              <a:ext cx="441300" cy="1024695"/>
              <a:chOff x="3838901" y="3361302"/>
              <a:chExt cx="441300" cy="1024695"/>
            </a:xfrm>
          </p:grpSpPr>
          <p:sp>
            <p:nvSpPr>
              <p:cNvPr id="6942" name="Google Shape;6942;p72"/>
              <p:cNvSpPr/>
              <p:nvPr/>
            </p:nvSpPr>
            <p:spPr>
              <a:xfrm>
                <a:off x="3838901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3" name="Google Shape;6943;p72"/>
              <p:cNvSpPr/>
              <p:nvPr/>
            </p:nvSpPr>
            <p:spPr>
              <a:xfrm>
                <a:off x="3838901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4" name="Google Shape;6944;p72"/>
              <p:cNvSpPr/>
              <p:nvPr/>
            </p:nvSpPr>
            <p:spPr>
              <a:xfrm>
                <a:off x="3838901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5" name="Google Shape;6945;p72"/>
              <p:cNvSpPr/>
              <p:nvPr/>
            </p:nvSpPr>
            <p:spPr>
              <a:xfrm>
                <a:off x="3838901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6" name="Google Shape;6946;p72"/>
              <p:cNvSpPr/>
              <p:nvPr/>
            </p:nvSpPr>
            <p:spPr>
              <a:xfrm>
                <a:off x="3838901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7" name="Google Shape;6947;p72"/>
              <p:cNvSpPr/>
              <p:nvPr/>
            </p:nvSpPr>
            <p:spPr>
              <a:xfrm>
                <a:off x="3838901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48" name="Google Shape;6948;p72"/>
            <p:cNvGrpSpPr/>
            <p:nvPr/>
          </p:nvGrpSpPr>
          <p:grpSpPr>
            <a:xfrm>
              <a:off x="4319387" y="3361302"/>
              <a:ext cx="441300" cy="1024695"/>
              <a:chOff x="4319387" y="3361302"/>
              <a:chExt cx="441300" cy="1024695"/>
            </a:xfrm>
          </p:grpSpPr>
          <p:sp>
            <p:nvSpPr>
              <p:cNvPr id="6949" name="Google Shape;6949;p72"/>
              <p:cNvSpPr/>
              <p:nvPr/>
            </p:nvSpPr>
            <p:spPr>
              <a:xfrm>
                <a:off x="4319387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0" name="Google Shape;6950;p72"/>
              <p:cNvSpPr/>
              <p:nvPr/>
            </p:nvSpPr>
            <p:spPr>
              <a:xfrm>
                <a:off x="4319387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1" name="Google Shape;6951;p72"/>
              <p:cNvSpPr/>
              <p:nvPr/>
            </p:nvSpPr>
            <p:spPr>
              <a:xfrm>
                <a:off x="4319387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2" name="Google Shape;6952;p72"/>
              <p:cNvSpPr/>
              <p:nvPr/>
            </p:nvSpPr>
            <p:spPr>
              <a:xfrm>
                <a:off x="4319387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3" name="Google Shape;6953;p72"/>
              <p:cNvSpPr/>
              <p:nvPr/>
            </p:nvSpPr>
            <p:spPr>
              <a:xfrm>
                <a:off x="4319387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4" name="Google Shape;6954;p72"/>
              <p:cNvSpPr/>
              <p:nvPr/>
            </p:nvSpPr>
            <p:spPr>
              <a:xfrm>
                <a:off x="4319387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55" name="Google Shape;6955;p72"/>
            <p:cNvGrpSpPr/>
            <p:nvPr/>
          </p:nvGrpSpPr>
          <p:grpSpPr>
            <a:xfrm>
              <a:off x="4799873" y="3361302"/>
              <a:ext cx="441300" cy="1024695"/>
              <a:chOff x="4799873" y="3361302"/>
              <a:chExt cx="441300" cy="1024695"/>
            </a:xfrm>
          </p:grpSpPr>
          <p:sp>
            <p:nvSpPr>
              <p:cNvPr id="6956" name="Google Shape;6956;p72"/>
              <p:cNvSpPr/>
              <p:nvPr/>
            </p:nvSpPr>
            <p:spPr>
              <a:xfrm>
                <a:off x="4799873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7" name="Google Shape;6957;p72"/>
              <p:cNvSpPr/>
              <p:nvPr/>
            </p:nvSpPr>
            <p:spPr>
              <a:xfrm>
                <a:off x="4799873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8" name="Google Shape;6958;p72"/>
              <p:cNvSpPr/>
              <p:nvPr/>
            </p:nvSpPr>
            <p:spPr>
              <a:xfrm>
                <a:off x="4799873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9" name="Google Shape;6959;p72"/>
              <p:cNvSpPr/>
              <p:nvPr/>
            </p:nvSpPr>
            <p:spPr>
              <a:xfrm>
                <a:off x="4799873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0" name="Google Shape;6960;p72"/>
              <p:cNvSpPr/>
              <p:nvPr/>
            </p:nvSpPr>
            <p:spPr>
              <a:xfrm>
                <a:off x="4799873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1" name="Google Shape;6961;p72"/>
              <p:cNvSpPr/>
              <p:nvPr/>
            </p:nvSpPr>
            <p:spPr>
              <a:xfrm>
                <a:off x="4799873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62" name="Google Shape;6962;p72"/>
            <p:cNvGrpSpPr/>
            <p:nvPr/>
          </p:nvGrpSpPr>
          <p:grpSpPr>
            <a:xfrm>
              <a:off x="5280360" y="3361302"/>
              <a:ext cx="441300" cy="1024695"/>
              <a:chOff x="5280360" y="3361302"/>
              <a:chExt cx="441300" cy="1024695"/>
            </a:xfrm>
          </p:grpSpPr>
          <p:sp>
            <p:nvSpPr>
              <p:cNvPr id="6963" name="Google Shape;6963;p72"/>
              <p:cNvSpPr/>
              <p:nvPr/>
            </p:nvSpPr>
            <p:spPr>
              <a:xfrm>
                <a:off x="5280360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4" name="Google Shape;6964;p72"/>
              <p:cNvSpPr/>
              <p:nvPr/>
            </p:nvSpPr>
            <p:spPr>
              <a:xfrm>
                <a:off x="5280360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5" name="Google Shape;6965;p72"/>
              <p:cNvSpPr/>
              <p:nvPr/>
            </p:nvSpPr>
            <p:spPr>
              <a:xfrm>
                <a:off x="5280360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6" name="Google Shape;6966;p72"/>
              <p:cNvSpPr/>
              <p:nvPr/>
            </p:nvSpPr>
            <p:spPr>
              <a:xfrm>
                <a:off x="5280360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7" name="Google Shape;6967;p72"/>
              <p:cNvSpPr/>
              <p:nvPr/>
            </p:nvSpPr>
            <p:spPr>
              <a:xfrm>
                <a:off x="5280360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8" name="Google Shape;6968;p72"/>
              <p:cNvSpPr/>
              <p:nvPr/>
            </p:nvSpPr>
            <p:spPr>
              <a:xfrm>
                <a:off x="5280360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6969" name="Google Shape;6969;p72"/>
          <p:cNvGraphicFramePr/>
          <p:nvPr/>
        </p:nvGraphicFramePr>
        <p:xfrm>
          <a:off x="724925" y="2323100"/>
          <a:ext cx="2403600" cy="881400"/>
        </p:xfrm>
        <a:graphic>
          <a:graphicData uri="http://schemas.openxmlformats.org/drawingml/2006/table">
            <a:tbl>
              <a:tblPr>
                <a:noFill/>
                <a:tableStyleId>{8F28A414-2EC5-4154-A4A6-7FD6F58F0080}</a:tableStyleId>
              </a:tblPr>
              <a:tblGrid>
                <a:gridCol w="600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970" name="Google Shape;6970;p72"/>
          <p:cNvGrpSpPr/>
          <p:nvPr/>
        </p:nvGrpSpPr>
        <p:grpSpPr>
          <a:xfrm>
            <a:off x="726450" y="3372825"/>
            <a:ext cx="2403614" cy="1005900"/>
            <a:chOff x="726450" y="3372825"/>
            <a:chExt cx="2403614" cy="1005900"/>
          </a:xfrm>
        </p:grpSpPr>
        <p:grpSp>
          <p:nvGrpSpPr>
            <p:cNvPr id="6971" name="Google Shape;6971;p72"/>
            <p:cNvGrpSpPr/>
            <p:nvPr/>
          </p:nvGrpSpPr>
          <p:grpSpPr>
            <a:xfrm>
              <a:off x="726450" y="3696000"/>
              <a:ext cx="2403614" cy="500898"/>
              <a:chOff x="726450" y="3696000"/>
              <a:chExt cx="2403614" cy="500898"/>
            </a:xfrm>
          </p:grpSpPr>
          <p:sp>
            <p:nvSpPr>
              <p:cNvPr id="6972" name="Google Shape;6972;p72"/>
              <p:cNvSpPr/>
              <p:nvPr/>
            </p:nvSpPr>
            <p:spPr>
              <a:xfrm>
                <a:off x="726450" y="3696000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973" name="Google Shape;6973;p72"/>
              <p:cNvSpPr/>
              <p:nvPr/>
            </p:nvSpPr>
            <p:spPr>
              <a:xfrm>
                <a:off x="726464" y="4029798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6974" name="Google Shape;6974;p72"/>
            <p:cNvGrpSpPr/>
            <p:nvPr/>
          </p:nvGrpSpPr>
          <p:grpSpPr>
            <a:xfrm>
              <a:off x="1348050" y="3372825"/>
              <a:ext cx="1720425" cy="1005900"/>
              <a:chOff x="1348050" y="3372825"/>
              <a:chExt cx="1720425" cy="1005900"/>
            </a:xfrm>
          </p:grpSpPr>
          <p:sp>
            <p:nvSpPr>
              <p:cNvPr id="6975" name="Google Shape;6975;p72"/>
              <p:cNvSpPr/>
              <p:nvPr/>
            </p:nvSpPr>
            <p:spPr>
              <a:xfrm>
                <a:off x="1348050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976" name="Google Shape;6976;p72"/>
              <p:cNvSpPr/>
              <p:nvPr/>
            </p:nvSpPr>
            <p:spPr>
              <a:xfrm>
                <a:off x="1701356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977" name="Google Shape;6977;p72"/>
              <p:cNvSpPr/>
              <p:nvPr/>
            </p:nvSpPr>
            <p:spPr>
              <a:xfrm>
                <a:off x="2054663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978" name="Google Shape;6978;p72"/>
              <p:cNvSpPr/>
              <p:nvPr/>
            </p:nvSpPr>
            <p:spPr>
              <a:xfrm>
                <a:off x="2407969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979" name="Google Shape;6979;p72"/>
              <p:cNvSpPr/>
              <p:nvPr/>
            </p:nvSpPr>
            <p:spPr>
              <a:xfrm>
                <a:off x="2761275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6980" name="Google Shape;6980;p72"/>
            <p:cNvGrpSpPr/>
            <p:nvPr/>
          </p:nvGrpSpPr>
          <p:grpSpPr>
            <a:xfrm>
              <a:off x="1455707" y="3731058"/>
              <a:ext cx="1491150" cy="417657"/>
              <a:chOff x="1455707" y="3731058"/>
              <a:chExt cx="1491150" cy="417657"/>
            </a:xfrm>
          </p:grpSpPr>
          <p:grpSp>
            <p:nvGrpSpPr>
              <p:cNvPr id="6981" name="Google Shape;6981;p72"/>
              <p:cNvGrpSpPr/>
              <p:nvPr/>
            </p:nvGrpSpPr>
            <p:grpSpPr>
              <a:xfrm>
                <a:off x="1472938" y="3745828"/>
                <a:ext cx="72126" cy="53788"/>
                <a:chOff x="1472938" y="3745828"/>
                <a:chExt cx="72126" cy="53788"/>
              </a:xfrm>
            </p:grpSpPr>
            <p:sp>
              <p:nvSpPr>
                <p:cNvPr id="6982" name="Google Shape;6982;p72"/>
                <p:cNvSpPr/>
                <p:nvPr/>
              </p:nvSpPr>
              <p:spPr>
                <a:xfrm>
                  <a:off x="1472938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3" name="Google Shape;6983;p72"/>
                <p:cNvSpPr/>
                <p:nvPr/>
              </p:nvSpPr>
              <p:spPr>
                <a:xfrm>
                  <a:off x="1490853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84" name="Google Shape;6984;p72"/>
              <p:cNvGrpSpPr/>
              <p:nvPr/>
            </p:nvGrpSpPr>
            <p:grpSpPr>
              <a:xfrm>
                <a:off x="1819181" y="4089633"/>
                <a:ext cx="72126" cy="53788"/>
                <a:chOff x="1819181" y="4089633"/>
                <a:chExt cx="72126" cy="53788"/>
              </a:xfrm>
            </p:grpSpPr>
            <p:sp>
              <p:nvSpPr>
                <p:cNvPr id="6985" name="Google Shape;6985;p72"/>
                <p:cNvSpPr/>
                <p:nvPr/>
              </p:nvSpPr>
              <p:spPr>
                <a:xfrm>
                  <a:off x="181918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6" name="Google Shape;6986;p72"/>
                <p:cNvSpPr/>
                <p:nvPr/>
              </p:nvSpPr>
              <p:spPr>
                <a:xfrm>
                  <a:off x="183709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87" name="Google Shape;6987;p72"/>
              <p:cNvGrpSpPr/>
              <p:nvPr/>
            </p:nvGrpSpPr>
            <p:grpSpPr>
              <a:xfrm>
                <a:off x="1455707" y="4084171"/>
                <a:ext cx="64321" cy="64544"/>
                <a:chOff x="1455707" y="4084171"/>
                <a:chExt cx="64321" cy="64544"/>
              </a:xfrm>
            </p:grpSpPr>
            <p:sp>
              <p:nvSpPr>
                <p:cNvPr id="6988" name="Google Shape;6988;p72"/>
                <p:cNvSpPr/>
                <p:nvPr/>
              </p:nvSpPr>
              <p:spPr>
                <a:xfrm>
                  <a:off x="1478676" y="408440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9" name="Google Shape;6989;p72"/>
                <p:cNvSpPr/>
                <p:nvPr/>
              </p:nvSpPr>
              <p:spPr>
                <a:xfrm>
                  <a:off x="1455707" y="408417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90" name="Google Shape;6990;p72"/>
              <p:cNvGrpSpPr/>
              <p:nvPr/>
            </p:nvGrpSpPr>
            <p:grpSpPr>
              <a:xfrm>
                <a:off x="1818610" y="3731058"/>
                <a:ext cx="64321" cy="64544"/>
                <a:chOff x="1818610" y="3731058"/>
                <a:chExt cx="64321" cy="64544"/>
              </a:xfrm>
            </p:grpSpPr>
            <p:sp>
              <p:nvSpPr>
                <p:cNvPr id="6991" name="Google Shape;6991;p72"/>
                <p:cNvSpPr/>
                <p:nvPr/>
              </p:nvSpPr>
              <p:spPr>
                <a:xfrm>
                  <a:off x="184157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2" name="Google Shape;6992;p72"/>
                <p:cNvSpPr/>
                <p:nvPr/>
              </p:nvSpPr>
              <p:spPr>
                <a:xfrm>
                  <a:off x="181861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93" name="Google Shape;6993;p72"/>
              <p:cNvGrpSpPr/>
              <p:nvPr/>
            </p:nvGrpSpPr>
            <p:grpSpPr>
              <a:xfrm>
                <a:off x="2172491" y="4089633"/>
                <a:ext cx="72126" cy="53788"/>
                <a:chOff x="2172491" y="4089633"/>
                <a:chExt cx="72126" cy="53788"/>
              </a:xfrm>
            </p:grpSpPr>
            <p:sp>
              <p:nvSpPr>
                <p:cNvPr id="6994" name="Google Shape;6994;p72"/>
                <p:cNvSpPr/>
                <p:nvPr/>
              </p:nvSpPr>
              <p:spPr>
                <a:xfrm>
                  <a:off x="217249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5" name="Google Shape;6995;p72"/>
                <p:cNvSpPr/>
                <p:nvPr/>
              </p:nvSpPr>
              <p:spPr>
                <a:xfrm>
                  <a:off x="219040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96" name="Google Shape;6996;p72"/>
              <p:cNvGrpSpPr/>
              <p:nvPr/>
            </p:nvGrpSpPr>
            <p:grpSpPr>
              <a:xfrm>
                <a:off x="2171920" y="3731058"/>
                <a:ext cx="64321" cy="64544"/>
                <a:chOff x="2171920" y="3731058"/>
                <a:chExt cx="64321" cy="64544"/>
              </a:xfrm>
            </p:grpSpPr>
            <p:sp>
              <p:nvSpPr>
                <p:cNvPr id="6997" name="Google Shape;6997;p72"/>
                <p:cNvSpPr/>
                <p:nvPr/>
              </p:nvSpPr>
              <p:spPr>
                <a:xfrm>
                  <a:off x="219488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8" name="Google Shape;6998;p72"/>
                <p:cNvSpPr/>
                <p:nvPr/>
              </p:nvSpPr>
              <p:spPr>
                <a:xfrm>
                  <a:off x="217192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999" name="Google Shape;6999;p72"/>
              <p:cNvGrpSpPr/>
              <p:nvPr/>
            </p:nvGrpSpPr>
            <p:grpSpPr>
              <a:xfrm>
                <a:off x="2874730" y="3745828"/>
                <a:ext cx="72126" cy="53788"/>
                <a:chOff x="2874730" y="3745828"/>
                <a:chExt cx="72126" cy="53788"/>
              </a:xfrm>
            </p:grpSpPr>
            <p:sp>
              <p:nvSpPr>
                <p:cNvPr id="7000" name="Google Shape;7000;p72"/>
                <p:cNvSpPr/>
                <p:nvPr/>
              </p:nvSpPr>
              <p:spPr>
                <a:xfrm>
                  <a:off x="2874730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1" name="Google Shape;7001;p72"/>
                <p:cNvSpPr/>
                <p:nvPr/>
              </p:nvSpPr>
              <p:spPr>
                <a:xfrm>
                  <a:off x="2892645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02" name="Google Shape;7002;p72"/>
              <p:cNvGrpSpPr/>
              <p:nvPr/>
            </p:nvGrpSpPr>
            <p:grpSpPr>
              <a:xfrm>
                <a:off x="2878589" y="4081481"/>
                <a:ext cx="64321" cy="64544"/>
                <a:chOff x="2878589" y="4081481"/>
                <a:chExt cx="64321" cy="64544"/>
              </a:xfrm>
            </p:grpSpPr>
            <p:sp>
              <p:nvSpPr>
                <p:cNvPr id="7003" name="Google Shape;7003;p72"/>
                <p:cNvSpPr/>
                <p:nvPr/>
              </p:nvSpPr>
              <p:spPr>
                <a:xfrm>
                  <a:off x="2901559" y="408171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4" name="Google Shape;7004;p72"/>
                <p:cNvSpPr/>
                <p:nvPr/>
              </p:nvSpPr>
              <p:spPr>
                <a:xfrm>
                  <a:off x="2878589" y="408148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05" name="Google Shape;7005;p72"/>
              <p:cNvGrpSpPr/>
              <p:nvPr/>
            </p:nvGrpSpPr>
            <p:grpSpPr>
              <a:xfrm>
                <a:off x="2525796" y="4089633"/>
                <a:ext cx="72126" cy="53788"/>
                <a:chOff x="2525796" y="4089633"/>
                <a:chExt cx="72126" cy="53788"/>
              </a:xfrm>
            </p:grpSpPr>
            <p:sp>
              <p:nvSpPr>
                <p:cNvPr id="7006" name="Google Shape;7006;p72"/>
                <p:cNvSpPr/>
                <p:nvPr/>
              </p:nvSpPr>
              <p:spPr>
                <a:xfrm>
                  <a:off x="2525796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7" name="Google Shape;7007;p72"/>
                <p:cNvSpPr/>
                <p:nvPr/>
              </p:nvSpPr>
              <p:spPr>
                <a:xfrm>
                  <a:off x="2543711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08" name="Google Shape;7008;p72"/>
              <p:cNvGrpSpPr/>
              <p:nvPr/>
            </p:nvGrpSpPr>
            <p:grpSpPr>
              <a:xfrm>
                <a:off x="2525225" y="3731058"/>
                <a:ext cx="64321" cy="64544"/>
                <a:chOff x="2525225" y="3731058"/>
                <a:chExt cx="64321" cy="64544"/>
              </a:xfrm>
            </p:grpSpPr>
            <p:sp>
              <p:nvSpPr>
                <p:cNvPr id="7009" name="Google Shape;7009;p72"/>
                <p:cNvSpPr/>
                <p:nvPr/>
              </p:nvSpPr>
              <p:spPr>
                <a:xfrm>
                  <a:off x="2548194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0" name="Google Shape;7010;p72"/>
                <p:cNvSpPr/>
                <p:nvPr/>
              </p:nvSpPr>
              <p:spPr>
                <a:xfrm>
                  <a:off x="2525225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15" name="Google Shape;7015;p73"/>
          <p:cNvGrpSpPr/>
          <p:nvPr/>
        </p:nvGrpSpPr>
        <p:grpSpPr>
          <a:xfrm>
            <a:off x="732428" y="1171356"/>
            <a:ext cx="845921" cy="690752"/>
            <a:chOff x="732428" y="1198513"/>
            <a:chExt cx="845921" cy="690752"/>
          </a:xfrm>
        </p:grpSpPr>
        <p:grpSp>
          <p:nvGrpSpPr>
            <p:cNvPr id="7016" name="Google Shape;7016;p73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7017" name="Google Shape;7017;p73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8" name="Google Shape;7018;p73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19" name="Google Shape;7019;p73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7020" name="Google Shape;7020;p73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1" name="Google Shape;7021;p73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22" name="Google Shape;7022;p73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7023" name="Google Shape;7023;p73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4" name="Google Shape;7024;p73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25" name="Google Shape;7025;p73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7026" name="Google Shape;7026;p73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7" name="Google Shape;7027;p73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8" name="Google Shape;7028;p73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29" name="Google Shape;7029;p73"/>
          <p:cNvGrpSpPr/>
          <p:nvPr/>
        </p:nvGrpSpPr>
        <p:grpSpPr>
          <a:xfrm>
            <a:off x="3964037" y="1171363"/>
            <a:ext cx="634656" cy="699982"/>
            <a:chOff x="5985650" y="2860025"/>
            <a:chExt cx="1396075" cy="1539775"/>
          </a:xfrm>
        </p:grpSpPr>
        <p:sp>
          <p:nvSpPr>
            <p:cNvPr id="7030" name="Google Shape;7030;p73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3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3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3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3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3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3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3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3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3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3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3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3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3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3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3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3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3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3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3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3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3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3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3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3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3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3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3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3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3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3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3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2" name="Google Shape;7062;p73"/>
          <p:cNvGrpSpPr/>
          <p:nvPr/>
        </p:nvGrpSpPr>
        <p:grpSpPr>
          <a:xfrm>
            <a:off x="4719687" y="1171356"/>
            <a:ext cx="725845" cy="699975"/>
            <a:chOff x="4249973" y="1201875"/>
            <a:chExt cx="1958568" cy="1888762"/>
          </a:xfrm>
        </p:grpSpPr>
        <p:sp>
          <p:nvSpPr>
            <p:cNvPr id="7063" name="Google Shape;7063;p73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64" name="Google Shape;7064;p73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7065" name="Google Shape;7065;p73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066" name="Google Shape;7066;p73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67" name="Google Shape;7067;p73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7068" name="Google Shape;7068;p73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069" name="Google Shape;7069;p73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70" name="Google Shape;7070;p73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7071" name="Google Shape;7071;p73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072" name="Google Shape;7072;p73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73" name="Google Shape;7073;p73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7074" name="Google Shape;7074;p73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075" name="Google Shape;7075;p73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76" name="Google Shape;7076;p73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7077" name="Google Shape;7077;p73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078" name="Google Shape;7078;p73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079" name="Google Shape;7079;p73"/>
          <p:cNvGrpSpPr/>
          <p:nvPr/>
        </p:nvGrpSpPr>
        <p:grpSpPr>
          <a:xfrm>
            <a:off x="4072551" y="2058137"/>
            <a:ext cx="750769" cy="683784"/>
            <a:chOff x="4204684" y="2104422"/>
            <a:chExt cx="699822" cy="637382"/>
          </a:xfrm>
        </p:grpSpPr>
        <p:grpSp>
          <p:nvGrpSpPr>
            <p:cNvPr id="7080" name="Google Shape;7080;p73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7081" name="Google Shape;7081;p73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2" name="Google Shape;7082;p73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83" name="Google Shape;7083;p73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7084" name="Google Shape;7084;p73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5" name="Google Shape;7085;p73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86" name="Google Shape;7086;p73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7087" name="Google Shape;7087;p73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8" name="Google Shape;7088;p73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89" name="Google Shape;7089;p73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7090" name="Google Shape;7090;p73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1" name="Google Shape;7091;p73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092" name="Google Shape;7092;p73"/>
          <p:cNvGrpSpPr/>
          <p:nvPr/>
        </p:nvGrpSpPr>
        <p:grpSpPr>
          <a:xfrm>
            <a:off x="5536984" y="1171351"/>
            <a:ext cx="660591" cy="688867"/>
            <a:chOff x="5830645" y="1267368"/>
            <a:chExt cx="530340" cy="553040"/>
          </a:xfrm>
        </p:grpSpPr>
        <p:sp>
          <p:nvSpPr>
            <p:cNvPr id="7093" name="Google Shape;7093;p73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94" name="Google Shape;7094;p73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7095" name="Google Shape;7095;p73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6" name="Google Shape;7096;p73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097" name="Google Shape;7097;p73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7098" name="Google Shape;7098;p73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9" name="Google Shape;7099;p73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00" name="Google Shape;7100;p73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7101" name="Google Shape;7101;p73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2" name="Google Shape;7102;p73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03" name="Google Shape;7103;p73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7104" name="Google Shape;7104;p73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5" name="Google Shape;7105;p73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06" name="Google Shape;7106;p73"/>
          <p:cNvGrpSpPr/>
          <p:nvPr/>
        </p:nvGrpSpPr>
        <p:grpSpPr>
          <a:xfrm>
            <a:off x="739138" y="2061810"/>
            <a:ext cx="697154" cy="679574"/>
            <a:chOff x="2679875" y="2361475"/>
            <a:chExt cx="780425" cy="760575"/>
          </a:xfrm>
        </p:grpSpPr>
        <p:sp>
          <p:nvSpPr>
            <p:cNvPr id="7107" name="Google Shape;7107;p73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3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3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3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3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3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3" name="Google Shape;7113;p73"/>
          <p:cNvGrpSpPr/>
          <p:nvPr/>
        </p:nvGrpSpPr>
        <p:grpSpPr>
          <a:xfrm>
            <a:off x="3138297" y="1171402"/>
            <a:ext cx="735829" cy="684547"/>
            <a:chOff x="3351965" y="1148808"/>
            <a:chExt cx="750770" cy="698375"/>
          </a:xfrm>
        </p:grpSpPr>
        <p:grpSp>
          <p:nvGrpSpPr>
            <p:cNvPr id="7114" name="Google Shape;7114;p73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7115" name="Google Shape;7115;p73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6" name="Google Shape;7116;p73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17" name="Google Shape;7117;p73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7118" name="Google Shape;7118;p73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9" name="Google Shape;7119;p73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20" name="Google Shape;7120;p73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7121" name="Google Shape;7121;p73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2" name="Google Shape;7122;p73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23" name="Google Shape;7123;p73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7124" name="Google Shape;7124;p73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5" name="Google Shape;7125;p73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26" name="Google Shape;7126;p73"/>
          <p:cNvGrpSpPr/>
          <p:nvPr/>
        </p:nvGrpSpPr>
        <p:grpSpPr>
          <a:xfrm>
            <a:off x="7639949" y="1171356"/>
            <a:ext cx="804565" cy="677795"/>
            <a:chOff x="7636443" y="1204988"/>
            <a:chExt cx="804565" cy="677795"/>
          </a:xfrm>
        </p:grpSpPr>
        <p:grpSp>
          <p:nvGrpSpPr>
            <p:cNvPr id="7127" name="Google Shape;7127;p73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7128" name="Google Shape;7128;p73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9" name="Google Shape;7129;p73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30" name="Google Shape;7130;p73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7131" name="Google Shape;7131;p73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2" name="Google Shape;7132;p73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33" name="Google Shape;7133;p73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7134" name="Google Shape;7134;p73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5" name="Google Shape;7135;p73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36" name="Google Shape;7136;p73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7137" name="Google Shape;7137;p73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8" name="Google Shape;7138;p73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39" name="Google Shape;7139;p73"/>
          <p:cNvGrpSpPr/>
          <p:nvPr/>
        </p:nvGrpSpPr>
        <p:grpSpPr>
          <a:xfrm>
            <a:off x="4978796" y="2078771"/>
            <a:ext cx="661339" cy="661188"/>
            <a:chOff x="3990000" y="975400"/>
            <a:chExt cx="3934200" cy="3933300"/>
          </a:xfrm>
        </p:grpSpPr>
        <p:sp>
          <p:nvSpPr>
            <p:cNvPr id="7140" name="Google Shape;7140;p73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3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3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3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4" name="Google Shape;7144;p73"/>
          <p:cNvGrpSpPr/>
          <p:nvPr/>
        </p:nvGrpSpPr>
        <p:grpSpPr>
          <a:xfrm>
            <a:off x="6622444" y="2057409"/>
            <a:ext cx="868881" cy="684241"/>
            <a:chOff x="6598259" y="2078634"/>
            <a:chExt cx="868881" cy="684241"/>
          </a:xfrm>
        </p:grpSpPr>
        <p:sp>
          <p:nvSpPr>
            <p:cNvPr id="7145" name="Google Shape;7145;p73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3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3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3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3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3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51" name="Google Shape;7151;p73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7152" name="Google Shape;7152;p73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3" name="Google Shape;7153;p73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4" name="Google Shape;7154;p73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5" name="Google Shape;7155;p73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6" name="Google Shape;7156;p73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7" name="Google Shape;7157;p73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158" name="Google Shape;7158;p73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7159" name="Google Shape;7159;p73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7160" name="Google Shape;7160;p73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61" name="Google Shape;7161;p73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62" name="Google Shape;7162;p73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63" name="Google Shape;7163;p73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64" name="Google Shape;7164;p73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65" name="Google Shape;7165;p73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66" name="Google Shape;7166;p73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67" name="Google Shape;7167;p73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68" name="Google Shape;7168;p73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69" name="Google Shape;7169;p73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70" name="Google Shape;7170;p73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71" name="Google Shape;7171;p73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72" name="Google Shape;7172;p73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73" name="Google Shape;7173;p73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74" name="Google Shape;7174;p73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75" name="Google Shape;7175;p73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76" name="Google Shape;7176;p73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77" name="Google Shape;7177;p73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178" name="Google Shape;7178;p73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179" name="Google Shape;7179;p73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0" name="Google Shape;7180;p73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1" name="Google Shape;7181;p73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2" name="Google Shape;7182;p73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3" name="Google Shape;7183;p73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4" name="Google Shape;7184;p73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185" name="Google Shape;7185;p73"/>
          <p:cNvGrpSpPr/>
          <p:nvPr/>
        </p:nvGrpSpPr>
        <p:grpSpPr>
          <a:xfrm>
            <a:off x="5795610" y="2063018"/>
            <a:ext cx="671358" cy="671358"/>
            <a:chOff x="6535625" y="760425"/>
            <a:chExt cx="1665900" cy="1665900"/>
          </a:xfrm>
        </p:grpSpPr>
        <p:sp>
          <p:nvSpPr>
            <p:cNvPr id="7186" name="Google Shape;7186;p73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3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3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3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0" name="Google Shape;7190;p73"/>
          <p:cNvGrpSpPr/>
          <p:nvPr/>
        </p:nvGrpSpPr>
        <p:grpSpPr>
          <a:xfrm>
            <a:off x="732427" y="3731418"/>
            <a:ext cx="1340789" cy="640830"/>
            <a:chOff x="238125" y="1151100"/>
            <a:chExt cx="7139450" cy="3412300"/>
          </a:xfrm>
        </p:grpSpPr>
        <p:sp>
          <p:nvSpPr>
            <p:cNvPr id="7191" name="Google Shape;7191;p73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3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3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3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3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3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3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3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3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3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3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3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3" name="Google Shape;7203;p73"/>
          <p:cNvGrpSpPr/>
          <p:nvPr/>
        </p:nvGrpSpPr>
        <p:grpSpPr>
          <a:xfrm>
            <a:off x="5599650" y="2934699"/>
            <a:ext cx="985357" cy="585764"/>
            <a:chOff x="5145061" y="2881789"/>
            <a:chExt cx="1107641" cy="658458"/>
          </a:xfrm>
        </p:grpSpPr>
        <p:grpSp>
          <p:nvGrpSpPr>
            <p:cNvPr id="7204" name="Google Shape;7204;p73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7205" name="Google Shape;7205;p73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7206" name="Google Shape;7206;p73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7207" name="Google Shape;7207;p73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7208" name="Google Shape;7208;p73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7209" name="Google Shape;7209;p73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7210" name="Google Shape;7210;p73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7211" name="Google Shape;7211;p73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7212" name="Google Shape;7212;p73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7213" name="Google Shape;7213;p73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7214" name="Google Shape;7214;p73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7215" name="Google Shape;7215;p73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7216" name="Google Shape;7216;p73"/>
          <p:cNvGrpSpPr/>
          <p:nvPr/>
        </p:nvGrpSpPr>
        <p:grpSpPr>
          <a:xfrm>
            <a:off x="8178573" y="3726757"/>
            <a:ext cx="269068" cy="645491"/>
            <a:chOff x="7026852" y="3311869"/>
            <a:chExt cx="434331" cy="1041954"/>
          </a:xfrm>
        </p:grpSpPr>
        <p:sp>
          <p:nvSpPr>
            <p:cNvPr id="7217" name="Google Shape;7217;p73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3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3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0" name="Google Shape;7220;p73"/>
          <p:cNvGrpSpPr/>
          <p:nvPr/>
        </p:nvGrpSpPr>
        <p:grpSpPr>
          <a:xfrm>
            <a:off x="6195154" y="3765995"/>
            <a:ext cx="293882" cy="293836"/>
            <a:chOff x="4873519" y="3311869"/>
            <a:chExt cx="499374" cy="499296"/>
          </a:xfrm>
        </p:grpSpPr>
        <p:sp>
          <p:nvSpPr>
            <p:cNvPr id="7221" name="Google Shape;7221;p73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3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3" name="Google Shape;7223;p73"/>
          <p:cNvGrpSpPr/>
          <p:nvPr/>
        </p:nvGrpSpPr>
        <p:grpSpPr>
          <a:xfrm>
            <a:off x="6195154" y="4078366"/>
            <a:ext cx="293882" cy="293882"/>
            <a:chOff x="4873519" y="3875839"/>
            <a:chExt cx="499374" cy="499374"/>
          </a:xfrm>
        </p:grpSpPr>
        <p:sp>
          <p:nvSpPr>
            <p:cNvPr id="7224" name="Google Shape;7224;p73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3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6" name="Google Shape;7226;p73"/>
          <p:cNvGrpSpPr/>
          <p:nvPr/>
        </p:nvGrpSpPr>
        <p:grpSpPr>
          <a:xfrm>
            <a:off x="2425681" y="2050319"/>
            <a:ext cx="698104" cy="698208"/>
            <a:chOff x="2565073" y="2075876"/>
            <a:chExt cx="672482" cy="672518"/>
          </a:xfrm>
        </p:grpSpPr>
        <p:sp>
          <p:nvSpPr>
            <p:cNvPr id="7227" name="Google Shape;7227;p73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3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3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3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3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3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3" name="Google Shape;7233;p73"/>
          <p:cNvGrpSpPr/>
          <p:nvPr/>
        </p:nvGrpSpPr>
        <p:grpSpPr>
          <a:xfrm>
            <a:off x="5649092" y="3734919"/>
            <a:ext cx="438354" cy="637329"/>
            <a:chOff x="1697726" y="3244179"/>
            <a:chExt cx="788124" cy="1146069"/>
          </a:xfrm>
        </p:grpSpPr>
        <p:sp>
          <p:nvSpPr>
            <p:cNvPr id="7234" name="Google Shape;7234;p73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3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36" name="Google Shape;7236;p73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37" name="Google Shape;7237;p73"/>
          <p:cNvGrpSpPr/>
          <p:nvPr/>
        </p:nvGrpSpPr>
        <p:grpSpPr>
          <a:xfrm>
            <a:off x="7650306" y="2063282"/>
            <a:ext cx="799565" cy="670282"/>
            <a:chOff x="7617850" y="2063282"/>
            <a:chExt cx="799565" cy="670282"/>
          </a:xfrm>
        </p:grpSpPr>
        <p:cxnSp>
          <p:nvCxnSpPr>
            <p:cNvPr id="7238" name="Google Shape;7238;p73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39" name="Google Shape;7239;p73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40" name="Google Shape;7240;p73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41" name="Google Shape;7241;p73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42" name="Google Shape;7242;p73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43" name="Google Shape;7243;p73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7244" name="Google Shape;7244;p73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7245" name="Google Shape;7245;p73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7246" name="Google Shape;7246;p73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7" name="Google Shape;7247;p73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8" name="Google Shape;7248;p73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9" name="Google Shape;7249;p73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50" name="Google Shape;7250;p73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7251" name="Google Shape;7251;p73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2" name="Google Shape;7252;p73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3" name="Google Shape;7253;p73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4" name="Google Shape;7254;p73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7255" name="Google Shape;7255;p73"/>
          <p:cNvSpPr/>
          <p:nvPr/>
        </p:nvSpPr>
        <p:spPr>
          <a:xfrm>
            <a:off x="7110561" y="3755372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56" name="Google Shape;7256;p73"/>
          <p:cNvSpPr/>
          <p:nvPr/>
        </p:nvSpPr>
        <p:spPr>
          <a:xfrm rot="10800000">
            <a:off x="6596743" y="3752786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57" name="Google Shape;7257;p73"/>
          <p:cNvGrpSpPr/>
          <p:nvPr/>
        </p:nvGrpSpPr>
        <p:grpSpPr>
          <a:xfrm>
            <a:off x="7836913" y="2916765"/>
            <a:ext cx="602567" cy="601884"/>
            <a:chOff x="1186975" y="238125"/>
            <a:chExt cx="5244275" cy="5238325"/>
          </a:xfrm>
        </p:grpSpPr>
        <p:sp>
          <p:nvSpPr>
            <p:cNvPr id="7258" name="Google Shape;7258;p73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3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3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3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2" name="Google Shape;7262;p73"/>
          <p:cNvGrpSpPr/>
          <p:nvPr/>
        </p:nvGrpSpPr>
        <p:grpSpPr>
          <a:xfrm>
            <a:off x="3279650" y="2056249"/>
            <a:ext cx="651848" cy="687338"/>
            <a:chOff x="3400515" y="2056248"/>
            <a:chExt cx="698134" cy="735987"/>
          </a:xfrm>
        </p:grpSpPr>
        <p:grpSp>
          <p:nvGrpSpPr>
            <p:cNvPr id="7263" name="Google Shape;7263;p73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7264" name="Google Shape;7264;p73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265" name="Google Shape;7265;p73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266" name="Google Shape;7266;p73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7267" name="Google Shape;7267;p73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268" name="Google Shape;7268;p73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269" name="Google Shape;7269;p73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7270" name="Google Shape;7270;p73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271" name="Google Shape;7271;p73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272" name="Google Shape;7272;p73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7273" name="Google Shape;7273;p73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274" name="Google Shape;7274;p73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275" name="Google Shape;7275;p73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7276" name="Google Shape;7276;p73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277" name="Google Shape;7277;p73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278" name="Google Shape;7278;p73"/>
          <p:cNvGrpSpPr/>
          <p:nvPr/>
        </p:nvGrpSpPr>
        <p:grpSpPr>
          <a:xfrm>
            <a:off x="2571356" y="2926255"/>
            <a:ext cx="1268144" cy="592394"/>
            <a:chOff x="238125" y="1188750"/>
            <a:chExt cx="7140450" cy="3335550"/>
          </a:xfrm>
        </p:grpSpPr>
        <p:sp>
          <p:nvSpPr>
            <p:cNvPr id="7279" name="Google Shape;7279;p73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3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3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3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3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4" name="Google Shape;7284;p73"/>
          <p:cNvGrpSpPr/>
          <p:nvPr/>
        </p:nvGrpSpPr>
        <p:grpSpPr>
          <a:xfrm>
            <a:off x="6679257" y="2928410"/>
            <a:ext cx="1053944" cy="590147"/>
            <a:chOff x="238125" y="1335475"/>
            <a:chExt cx="5418735" cy="3034175"/>
          </a:xfrm>
        </p:grpSpPr>
        <p:sp>
          <p:nvSpPr>
            <p:cNvPr id="7285" name="Google Shape;7285;p73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3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3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8" name="Google Shape;7288;p73"/>
          <p:cNvGrpSpPr/>
          <p:nvPr/>
        </p:nvGrpSpPr>
        <p:grpSpPr>
          <a:xfrm>
            <a:off x="4110066" y="3733309"/>
            <a:ext cx="1268207" cy="638939"/>
            <a:chOff x="3967651" y="3645904"/>
            <a:chExt cx="1479304" cy="745292"/>
          </a:xfrm>
        </p:grpSpPr>
        <p:grpSp>
          <p:nvGrpSpPr>
            <p:cNvPr id="7289" name="Google Shape;7289;p73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7290" name="Google Shape;7290;p73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7291" name="Google Shape;7291;p73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2" name="Google Shape;7292;p73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3" name="Google Shape;7293;p73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7294" name="Google Shape;7294;p73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5" name="Google Shape;7295;p73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296" name="Google Shape;7296;p73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7297" name="Google Shape;7297;p73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8" name="Google Shape;7298;p73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299" name="Google Shape;7299;p73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7300" name="Google Shape;7300;p73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1" name="Google Shape;7301;p73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2" name="Google Shape;7302;p73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3" name="Google Shape;7303;p73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4" name="Google Shape;7304;p73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5" name="Google Shape;7305;p73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6" name="Google Shape;7306;p73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7" name="Google Shape;7307;p73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8" name="Google Shape;7308;p73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9" name="Google Shape;7309;p73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310" name="Google Shape;7310;p73"/>
          <p:cNvGrpSpPr/>
          <p:nvPr/>
        </p:nvGrpSpPr>
        <p:grpSpPr>
          <a:xfrm>
            <a:off x="2496179" y="3734510"/>
            <a:ext cx="1243128" cy="637739"/>
            <a:chOff x="2496310" y="3693351"/>
            <a:chExt cx="1342906" cy="688926"/>
          </a:xfrm>
        </p:grpSpPr>
        <p:grpSp>
          <p:nvGrpSpPr>
            <p:cNvPr id="7311" name="Google Shape;7311;p73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7312" name="Google Shape;7312;p73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3" name="Google Shape;7313;p73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4" name="Google Shape;7314;p73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5" name="Google Shape;7315;p73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6" name="Google Shape;7316;p73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7" name="Google Shape;7317;p73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318" name="Google Shape;7318;p73"/>
              <p:cNvCxnSpPr>
                <a:stCxn id="7316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19" name="Google Shape;7319;p73"/>
              <p:cNvCxnSpPr>
                <a:stCxn id="7313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20" name="Google Shape;7320;p73"/>
              <p:cNvCxnSpPr>
                <a:stCxn id="7314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21" name="Google Shape;7321;p73"/>
              <p:cNvCxnSpPr>
                <a:stCxn id="7317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22" name="Google Shape;7322;p73"/>
              <p:cNvCxnSpPr>
                <a:stCxn id="7315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323" name="Google Shape;7323;p73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7324" name="Google Shape;7324;p73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5" name="Google Shape;7325;p73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6" name="Google Shape;7326;p73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327" name="Google Shape;7327;p73"/>
          <p:cNvGrpSpPr/>
          <p:nvPr/>
        </p:nvGrpSpPr>
        <p:grpSpPr>
          <a:xfrm>
            <a:off x="1669850" y="1171356"/>
            <a:ext cx="574511" cy="874709"/>
            <a:chOff x="1715404" y="1112080"/>
            <a:chExt cx="642270" cy="977984"/>
          </a:xfrm>
        </p:grpSpPr>
        <p:grpSp>
          <p:nvGrpSpPr>
            <p:cNvPr id="7328" name="Google Shape;7328;p73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7329" name="Google Shape;7329;p73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0" name="Google Shape;7330;p73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31" name="Google Shape;7331;p73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7332" name="Google Shape;7332;p73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3" name="Google Shape;7333;p73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34" name="Google Shape;7334;p73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7335" name="Google Shape;7335;p73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6" name="Google Shape;7336;p73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37" name="Google Shape;7337;p73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7338" name="Google Shape;7338;p73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9" name="Google Shape;7339;p73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340" name="Google Shape;7340;p73"/>
          <p:cNvGrpSpPr/>
          <p:nvPr/>
        </p:nvGrpSpPr>
        <p:grpSpPr>
          <a:xfrm>
            <a:off x="7777011" y="3728078"/>
            <a:ext cx="293855" cy="644170"/>
            <a:chOff x="241025" y="3151575"/>
            <a:chExt cx="293855" cy="644170"/>
          </a:xfrm>
        </p:grpSpPr>
        <p:sp>
          <p:nvSpPr>
            <p:cNvPr id="7341" name="Google Shape;7341;p73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3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3" name="Google Shape;7343;p73"/>
          <p:cNvGrpSpPr/>
          <p:nvPr/>
        </p:nvGrpSpPr>
        <p:grpSpPr>
          <a:xfrm>
            <a:off x="724994" y="2928078"/>
            <a:ext cx="1779649" cy="591620"/>
            <a:chOff x="246070" y="1983375"/>
            <a:chExt cx="1855347" cy="616849"/>
          </a:xfrm>
        </p:grpSpPr>
        <p:sp>
          <p:nvSpPr>
            <p:cNvPr id="7344" name="Google Shape;7344;p73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3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3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3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3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3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3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3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3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3" name="Google Shape;7353;p73"/>
          <p:cNvGrpSpPr/>
          <p:nvPr/>
        </p:nvGrpSpPr>
        <p:grpSpPr>
          <a:xfrm>
            <a:off x="2335861" y="1171356"/>
            <a:ext cx="711055" cy="745993"/>
            <a:chOff x="2496269" y="1171698"/>
            <a:chExt cx="761953" cy="799392"/>
          </a:xfrm>
        </p:grpSpPr>
        <p:grpSp>
          <p:nvGrpSpPr>
            <p:cNvPr id="7354" name="Google Shape;7354;p73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7355" name="Google Shape;7355;p73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6" name="Google Shape;7356;p73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357" name="Google Shape;7357;p73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7358" name="Google Shape;7358;p73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7359" name="Google Shape;7359;p73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7360" name="Google Shape;7360;p73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361" name="Google Shape;7361;p73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7362" name="Google Shape;7362;p73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7363" name="Google Shape;7363;p73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364" name="Google Shape;7364;p73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7365" name="Google Shape;7365;p73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7366" name="Google Shape;7366;p73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367" name="Google Shape;7367;p73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7368" name="Google Shape;7368;p73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7369" name="Google Shape;7369;p73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370" name="Google Shape;7370;p73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7371" name="Google Shape;7371;p73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7372" name="Google Shape;7372;p73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373" name="Google Shape;7373;p73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7374" name="Google Shape;7374;p73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7375" name="Google Shape;7375;p73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7376" name="Google Shape;7376;p73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7377" name="Google Shape;7377;p73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378" name="Google Shape;7378;p73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379" name="Google Shape;7379;p73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380" name="Google Shape;7380;p73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381" name="Google Shape;7381;p73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sp>
          <p:nvSpPr>
            <p:cNvPr id="7382" name="Google Shape;7382;p73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3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3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3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3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7" name="Google Shape;7387;p73"/>
          <p:cNvGrpSpPr/>
          <p:nvPr/>
        </p:nvGrpSpPr>
        <p:grpSpPr>
          <a:xfrm>
            <a:off x="3924561" y="2927462"/>
            <a:ext cx="1569144" cy="591015"/>
            <a:chOff x="3820100" y="3023049"/>
            <a:chExt cx="1303926" cy="491162"/>
          </a:xfrm>
        </p:grpSpPr>
        <p:grpSp>
          <p:nvGrpSpPr>
            <p:cNvPr id="7388" name="Google Shape;7388;p73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7389" name="Google Shape;7389;p73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0" name="Google Shape;7390;p73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91" name="Google Shape;7391;p73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7392" name="Google Shape;7392;p73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3" name="Google Shape;7393;p73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94" name="Google Shape;7394;p73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7395" name="Google Shape;7395;p73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6" name="Google Shape;7396;p73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97" name="Google Shape;7397;p73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7398" name="Google Shape;7398;p73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9" name="Google Shape;7399;p73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00" name="Google Shape;7400;p73"/>
          <p:cNvGrpSpPr/>
          <p:nvPr/>
        </p:nvGrpSpPr>
        <p:grpSpPr>
          <a:xfrm>
            <a:off x="1556683" y="2054307"/>
            <a:ext cx="713522" cy="688025"/>
            <a:chOff x="1706078" y="2092648"/>
            <a:chExt cx="660913" cy="637296"/>
          </a:xfrm>
        </p:grpSpPr>
        <p:sp>
          <p:nvSpPr>
            <p:cNvPr id="7401" name="Google Shape;7401;p73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02" name="Google Shape;7402;p73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7403" name="Google Shape;7403;p73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4" name="Google Shape;7404;p73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5" name="Google Shape;7405;p73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06" name="Google Shape;7406;p73"/>
          <p:cNvGrpSpPr/>
          <p:nvPr/>
        </p:nvGrpSpPr>
        <p:grpSpPr>
          <a:xfrm>
            <a:off x="6318542" y="1171856"/>
            <a:ext cx="1317459" cy="684168"/>
            <a:chOff x="238125" y="999450"/>
            <a:chExt cx="7140700" cy="3708225"/>
          </a:xfrm>
        </p:grpSpPr>
        <p:sp>
          <p:nvSpPr>
            <p:cNvPr id="7407" name="Google Shape;7407;p73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3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3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3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3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3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3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3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3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20" name="Google Shape;7420;p74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7421" name="Google Shape;7421;p74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7422" name="Google Shape;7422;p74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3" name="Google Shape;7423;p74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4" name="Google Shape;7424;p74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5" name="Google Shape;7425;p74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6" name="Google Shape;7426;p74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7" name="Google Shape;7427;p74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8" name="Google Shape;7428;p74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9" name="Google Shape;7429;p74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0" name="Google Shape;7430;p74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1" name="Google Shape;7431;p74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32" name="Google Shape;7432;p74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7433" name="Google Shape;7433;p74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4" name="Google Shape;7434;p74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5" name="Google Shape;7435;p74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6" name="Google Shape;7436;p74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7" name="Google Shape;7437;p74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8" name="Google Shape;7438;p74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9" name="Google Shape;7439;p74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0" name="Google Shape;7440;p74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1" name="Google Shape;7441;p74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2" name="Google Shape;7442;p74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43" name="Google Shape;7443;p74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7444" name="Google Shape;7444;p74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5" name="Google Shape;7445;p74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6" name="Google Shape;7446;p74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7" name="Google Shape;7447;p74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8" name="Google Shape;7448;p74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9" name="Google Shape;7449;p74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0" name="Google Shape;7450;p74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4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4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4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4" name="Google Shape;7454;p74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7455" name="Google Shape;7455;p74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4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7" name="Google Shape;7457;p74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8" name="Google Shape;7458;p74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4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4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4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4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3" name="Google Shape;7463;p74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4" name="Google Shape;7464;p74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65" name="Google Shape;7465;p74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7466" name="Google Shape;7466;p74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7" name="Google Shape;7467;p74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8" name="Google Shape;7468;p74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9" name="Google Shape;7469;p74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0" name="Google Shape;7470;p74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1" name="Google Shape;7471;p74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2" name="Google Shape;7472;p74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3" name="Google Shape;7473;p74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4" name="Google Shape;7474;p74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5" name="Google Shape;7475;p74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6" name="Google Shape;7476;p74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7477" name="Google Shape;7477;p74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8" name="Google Shape;7478;p74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9" name="Google Shape;7479;p74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0" name="Google Shape;7480;p74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1" name="Google Shape;7481;p74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2" name="Google Shape;7482;p74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3" name="Google Shape;7483;p74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4" name="Google Shape;7484;p74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5" name="Google Shape;7485;p74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6" name="Google Shape;7486;p74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87" name="Google Shape;7487;p74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7488" name="Google Shape;7488;p74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9" name="Google Shape;7489;p74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0" name="Google Shape;7490;p74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1" name="Google Shape;7491;p74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2" name="Google Shape;7492;p74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3" name="Google Shape;7493;p74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4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5" name="Google Shape;7495;p74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6" name="Google Shape;7496;p74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4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8" name="Google Shape;7498;p74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7499" name="Google Shape;7499;p74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0" name="Google Shape;7500;p74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1" name="Google Shape;7501;p74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4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3" name="Google Shape;7503;p74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4" name="Google Shape;7504;p74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4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6" name="Google Shape;7506;p74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7" name="Google Shape;7507;p74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8" name="Google Shape;7508;p74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9" name="Google Shape;7509;p74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7510" name="Google Shape;7510;p74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1" name="Google Shape;7511;p74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2" name="Google Shape;7512;p74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3" name="Google Shape;7513;p74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4" name="Google Shape;7514;p74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5" name="Google Shape;7515;p74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6" name="Google Shape;7516;p74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7" name="Google Shape;7517;p74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8" name="Google Shape;7518;p74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9" name="Google Shape;7519;p74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20" name="Google Shape;7520;p74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7521" name="Google Shape;7521;p74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2" name="Google Shape;7522;p74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3" name="Google Shape;7523;p74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4" name="Google Shape;7524;p74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5" name="Google Shape;7525;p74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6" name="Google Shape;7526;p74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7" name="Google Shape;7527;p74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8" name="Google Shape;7528;p74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9" name="Google Shape;7529;p74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0" name="Google Shape;7530;p74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1" name="Google Shape;7531;p74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7532" name="Google Shape;7532;p74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7533" name="Google Shape;7533;p74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4" name="Google Shape;7534;p74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5" name="Google Shape;7535;p74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4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4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38" name="Google Shape;7538;p74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7539" name="Google Shape;7539;p74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0" name="Google Shape;7540;p74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1" name="Google Shape;7541;p74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2" name="Google Shape;7542;p74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3" name="Google Shape;7543;p74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44" name="Google Shape;7544;p74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7545" name="Google Shape;7545;p74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6" name="Google Shape;7546;p74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7" name="Google Shape;7547;p74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8" name="Google Shape;7548;p74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9" name="Google Shape;7549;p74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50" name="Google Shape;7550;p74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7551" name="Google Shape;7551;p74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2" name="Google Shape;7552;p74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3" name="Google Shape;7553;p74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4" name="Google Shape;7554;p74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5" name="Google Shape;7555;p74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56" name="Google Shape;7556;p74"/>
          <p:cNvGrpSpPr/>
          <p:nvPr/>
        </p:nvGrpSpPr>
        <p:grpSpPr>
          <a:xfrm>
            <a:off x="2613365" y="2657876"/>
            <a:ext cx="1387541" cy="159124"/>
            <a:chOff x="3200660" y="2180272"/>
            <a:chExt cx="2563824" cy="378237"/>
          </a:xfrm>
        </p:grpSpPr>
        <p:sp>
          <p:nvSpPr>
            <p:cNvPr id="7557" name="Google Shape;7557;p74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4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4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4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4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74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74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74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74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74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74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4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4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74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74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74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4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74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5" name="Google Shape;7575;p74"/>
          <p:cNvGrpSpPr/>
          <p:nvPr/>
        </p:nvGrpSpPr>
        <p:grpSpPr>
          <a:xfrm>
            <a:off x="2609890" y="2935640"/>
            <a:ext cx="1390502" cy="159625"/>
            <a:chOff x="3530150" y="2790075"/>
            <a:chExt cx="1962600" cy="225300"/>
          </a:xfrm>
        </p:grpSpPr>
        <p:sp>
          <p:nvSpPr>
            <p:cNvPr id="7576" name="Google Shape;7576;p74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74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8" name="Google Shape;7578;p74"/>
          <p:cNvGrpSpPr/>
          <p:nvPr/>
        </p:nvGrpSpPr>
        <p:grpSpPr>
          <a:xfrm>
            <a:off x="2609948" y="3213905"/>
            <a:ext cx="1411629" cy="154175"/>
            <a:chOff x="3558802" y="4011244"/>
            <a:chExt cx="1866000" cy="111600"/>
          </a:xfrm>
        </p:grpSpPr>
        <p:sp>
          <p:nvSpPr>
            <p:cNvPr id="7579" name="Google Shape;7579;p74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74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1" name="Google Shape;7581;p74"/>
          <p:cNvGrpSpPr/>
          <p:nvPr/>
        </p:nvGrpSpPr>
        <p:grpSpPr>
          <a:xfrm>
            <a:off x="2610235" y="2419475"/>
            <a:ext cx="1383503" cy="119761"/>
            <a:chOff x="3465975" y="2270258"/>
            <a:chExt cx="1986364" cy="171947"/>
          </a:xfrm>
        </p:grpSpPr>
        <p:sp>
          <p:nvSpPr>
            <p:cNvPr id="7582" name="Google Shape;7582;p74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74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74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74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74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74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74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74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0" name="Google Shape;7590;p74"/>
          <p:cNvGrpSpPr/>
          <p:nvPr/>
        </p:nvGrpSpPr>
        <p:grpSpPr>
          <a:xfrm>
            <a:off x="2621243" y="3783248"/>
            <a:ext cx="1369531" cy="195460"/>
            <a:chOff x="723300" y="4253549"/>
            <a:chExt cx="2276482" cy="324900"/>
          </a:xfrm>
        </p:grpSpPr>
        <p:sp>
          <p:nvSpPr>
            <p:cNvPr id="7591" name="Google Shape;7591;p74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74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74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74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74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6" name="Google Shape;7596;p74"/>
          <p:cNvGrpSpPr/>
          <p:nvPr/>
        </p:nvGrpSpPr>
        <p:grpSpPr>
          <a:xfrm>
            <a:off x="2610803" y="3484489"/>
            <a:ext cx="1389066" cy="180119"/>
            <a:chOff x="705948" y="3788465"/>
            <a:chExt cx="2308953" cy="299400"/>
          </a:xfrm>
        </p:grpSpPr>
        <p:sp>
          <p:nvSpPr>
            <p:cNvPr id="7597" name="Google Shape;7597;p74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74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74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74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74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2" name="Google Shape;7602;p74"/>
          <p:cNvGrpSpPr/>
          <p:nvPr/>
        </p:nvGrpSpPr>
        <p:grpSpPr>
          <a:xfrm>
            <a:off x="4207794" y="2088443"/>
            <a:ext cx="1433821" cy="191501"/>
            <a:chOff x="4273350" y="2088443"/>
            <a:chExt cx="1433821" cy="191501"/>
          </a:xfrm>
        </p:grpSpPr>
        <p:grpSp>
          <p:nvGrpSpPr>
            <p:cNvPr id="7603" name="Google Shape;7603;p74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7604" name="Google Shape;7604;p74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05" name="Google Shape;7605;p74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7606" name="Google Shape;7606;p74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7607" name="Google Shape;7607;p74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08" name="Google Shape;7608;p74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7609" name="Google Shape;7609;p74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7610" name="Google Shape;7610;p74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7611" name="Google Shape;7611;p74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2" name="Google Shape;7612;p74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3" name="Google Shape;7613;p74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7614" name="Google Shape;7614;p74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4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4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7617" name="Google Shape;7617;p74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4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9" name="Google Shape;7619;p74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7620" name="Google Shape;7620;p74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1" name="Google Shape;7621;p74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22" name="Google Shape;7622;p74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7623" name="Google Shape;7623;p74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4" name="Google Shape;7624;p74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5" name="Google Shape;7625;p74"/>
          <p:cNvGrpSpPr/>
          <p:nvPr/>
        </p:nvGrpSpPr>
        <p:grpSpPr>
          <a:xfrm>
            <a:off x="4209349" y="1176041"/>
            <a:ext cx="1430711" cy="751237"/>
            <a:chOff x="5159450" y="1919950"/>
            <a:chExt cx="1541050" cy="862500"/>
          </a:xfrm>
        </p:grpSpPr>
        <p:sp>
          <p:nvSpPr>
            <p:cNvPr id="7626" name="Google Shape;7626;p74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7627" name="Google Shape;7627;p74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7628" name="Google Shape;7628;p74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29" name="Google Shape;7629;p74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630" name="Google Shape;7630;p74"/>
          <p:cNvGrpSpPr/>
          <p:nvPr/>
        </p:nvGrpSpPr>
        <p:grpSpPr>
          <a:xfrm>
            <a:off x="4257486" y="2439811"/>
            <a:ext cx="1334436" cy="967914"/>
            <a:chOff x="4294923" y="2439811"/>
            <a:chExt cx="1334436" cy="967914"/>
          </a:xfrm>
        </p:grpSpPr>
        <p:grpSp>
          <p:nvGrpSpPr>
            <p:cNvPr id="7631" name="Google Shape;7631;p74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7632" name="Google Shape;7632;p74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3" name="Google Shape;7633;p74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4" name="Google Shape;7634;p74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5" name="Google Shape;7635;p74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6" name="Google Shape;7636;p74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7" name="Google Shape;7637;p74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38" name="Google Shape;7638;p74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7639" name="Google Shape;7639;p74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0" name="Google Shape;7640;p74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1" name="Google Shape;7641;p74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2" name="Google Shape;7642;p74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3" name="Google Shape;7643;p74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4" name="Google Shape;7644;p74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45" name="Google Shape;7645;p74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6" name="Google Shape;7646;p74"/>
          <p:cNvGrpSpPr/>
          <p:nvPr/>
        </p:nvGrpSpPr>
        <p:grpSpPr>
          <a:xfrm>
            <a:off x="4243690" y="3494256"/>
            <a:ext cx="1430949" cy="897289"/>
            <a:chOff x="4351371" y="3547942"/>
            <a:chExt cx="1345130" cy="843475"/>
          </a:xfrm>
        </p:grpSpPr>
        <p:grpSp>
          <p:nvGrpSpPr>
            <p:cNvPr id="7647" name="Google Shape;7647;p74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7648" name="Google Shape;7648;p74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649" name="Google Shape;7649;p74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650" name="Google Shape;7650;p74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7651" name="Google Shape;7651;p74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652" name="Google Shape;7652;p74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653" name="Google Shape;7653;p74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7654" name="Google Shape;7654;p74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655" name="Google Shape;7655;p74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656" name="Google Shape;7656;p74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7657" name="Google Shape;7657;p74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658" name="Google Shape;7658;p74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659" name="Google Shape;7659;p74"/>
          <p:cNvGrpSpPr/>
          <p:nvPr/>
        </p:nvGrpSpPr>
        <p:grpSpPr>
          <a:xfrm>
            <a:off x="7420047" y="2429580"/>
            <a:ext cx="1020955" cy="928853"/>
            <a:chOff x="926675" y="238125"/>
            <a:chExt cx="5755100" cy="5232975"/>
          </a:xfrm>
        </p:grpSpPr>
        <p:sp>
          <p:nvSpPr>
            <p:cNvPr id="7660" name="Google Shape;7660;p74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74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74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74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4" name="Google Shape;7664;p74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7665" name="Google Shape;7665;p74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7666" name="Google Shape;7666;p74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667" name="Google Shape;7667;p74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668" name="Google Shape;7668;p74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7669" name="Google Shape;7669;p74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7670" name="Google Shape;7670;p74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1" name="Google Shape;7671;p74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2" name="Google Shape;7672;p74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3" name="Google Shape;7673;p74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4" name="Google Shape;7674;p74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5" name="Google Shape;7675;p74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6" name="Google Shape;7676;p74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77" name="Google Shape;7677;p74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7678" name="Google Shape;7678;p74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9" name="Google Shape;7679;p74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0" name="Google Shape;7680;p74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1" name="Google Shape;7681;p74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2" name="Google Shape;7682;p74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3" name="Google Shape;7683;p74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4" name="Google Shape;7684;p74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85" name="Google Shape;7685;p74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7686" name="Google Shape;7686;p74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7" name="Google Shape;7687;p74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8" name="Google Shape;7688;p74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9" name="Google Shape;7689;p74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0" name="Google Shape;7690;p74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1" name="Google Shape;7691;p74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2" name="Google Shape;7692;p74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93" name="Google Shape;7693;p74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7694" name="Google Shape;7694;p74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5" name="Google Shape;7695;p74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6" name="Google Shape;7696;p74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7" name="Google Shape;7697;p74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8" name="Google Shape;7698;p74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9" name="Google Shape;7699;p74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0" name="Google Shape;7700;p74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01" name="Google Shape;7701;p74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7702" name="Google Shape;7702;p74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3" name="Google Shape;7703;p74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4" name="Google Shape;7704;p74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5" name="Google Shape;7705;p74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6" name="Google Shape;7706;p74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7" name="Google Shape;7707;p74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8" name="Google Shape;7708;p74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09" name="Google Shape;7709;p74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7710" name="Google Shape;7710;p74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1" name="Google Shape;7711;p74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2" name="Google Shape;7712;p74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3" name="Google Shape;7713;p74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4" name="Google Shape;7714;p74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5" name="Google Shape;7715;p74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6" name="Google Shape;7716;p74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17" name="Google Shape;7717;p74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7718" name="Google Shape;7718;p74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9" name="Google Shape;7719;p74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0" name="Google Shape;7720;p74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1" name="Google Shape;7721;p74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2" name="Google Shape;7722;p74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3" name="Google Shape;7723;p74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4" name="Google Shape;7724;p74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725" name="Google Shape;7725;p74"/>
          <p:cNvGrpSpPr/>
          <p:nvPr/>
        </p:nvGrpSpPr>
        <p:grpSpPr>
          <a:xfrm>
            <a:off x="5683472" y="3518037"/>
            <a:ext cx="2749952" cy="870677"/>
            <a:chOff x="238125" y="1725700"/>
            <a:chExt cx="7139025" cy="2260325"/>
          </a:xfrm>
        </p:grpSpPr>
        <p:sp>
          <p:nvSpPr>
            <p:cNvPr id="7726" name="Google Shape;7726;p74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74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4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4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4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4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74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74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74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74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6" name="Google Shape;7736;p74"/>
          <p:cNvGrpSpPr/>
          <p:nvPr/>
        </p:nvGrpSpPr>
        <p:grpSpPr>
          <a:xfrm>
            <a:off x="5953636" y="2459783"/>
            <a:ext cx="1105452" cy="916747"/>
            <a:chOff x="5249100" y="1210600"/>
            <a:chExt cx="3502700" cy="2904775"/>
          </a:xfrm>
        </p:grpSpPr>
        <p:sp>
          <p:nvSpPr>
            <p:cNvPr id="7737" name="Google Shape;7737;p74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74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74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74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741" name="Google Shape;7741;p74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7742" name="Google Shape;7742;p74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7743" name="Google Shape;7743;p74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7744" name="Google Shape;7744;p74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7745" name="Google Shape;7745;p74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6" name="Google Shape;7746;p74"/>
          <p:cNvGrpSpPr/>
          <p:nvPr/>
        </p:nvGrpSpPr>
        <p:grpSpPr>
          <a:xfrm>
            <a:off x="7136183" y="1179201"/>
            <a:ext cx="1304650" cy="1124856"/>
            <a:chOff x="7287122" y="1165658"/>
            <a:chExt cx="1219413" cy="1051365"/>
          </a:xfrm>
        </p:grpSpPr>
        <p:grpSp>
          <p:nvGrpSpPr>
            <p:cNvPr id="7747" name="Google Shape;7747;p74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7748" name="Google Shape;7748;p74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49" name="Google Shape;7749;p74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7750" name="Google Shape;7750;p74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751" name="Google Shape;7751;p74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752" name="Google Shape;7752;p74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7753" name="Google Shape;7753;p74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54" name="Google Shape;7754;p74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7755" name="Google Shape;7755;p74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756" name="Google Shape;7756;p74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757" name="Google Shape;7757;p74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7758" name="Google Shape;7758;p74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59" name="Google Shape;7759;p74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7760" name="Google Shape;7760;p74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761" name="Google Shape;7761;p74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762" name="Google Shape;7762;p74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7763" name="Google Shape;7763;p74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64" name="Google Shape;7764;p74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7765" name="Google Shape;7765;p74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766" name="Google Shape;7766;p74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7767" name="Google Shape;7767;p74"/>
          <p:cNvGrpSpPr/>
          <p:nvPr/>
        </p:nvGrpSpPr>
        <p:grpSpPr>
          <a:xfrm>
            <a:off x="5802676" y="1185224"/>
            <a:ext cx="1397729" cy="1098540"/>
            <a:chOff x="5900602" y="1193063"/>
            <a:chExt cx="1299851" cy="1021707"/>
          </a:xfrm>
        </p:grpSpPr>
        <p:grpSp>
          <p:nvGrpSpPr>
            <p:cNvPr id="7768" name="Google Shape;7768;p74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7769" name="Google Shape;7769;p74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7770" name="Google Shape;7770;p74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1" name="Google Shape;7771;p74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72" name="Google Shape;7772;p74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7773" name="Google Shape;7773;p74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774" name="Google Shape;7774;p74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775" name="Google Shape;7775;p74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7776" name="Google Shape;7776;p74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7777" name="Google Shape;7777;p74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8" name="Google Shape;7778;p74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79" name="Google Shape;7779;p74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7780" name="Google Shape;7780;p74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781" name="Google Shape;7781;p74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782" name="Google Shape;7782;p74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7783" name="Google Shape;7783;p74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7784" name="Google Shape;7784;p74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5" name="Google Shape;7785;p74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86" name="Google Shape;7786;p74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7787" name="Google Shape;7787;p74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788" name="Google Shape;7788;p74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789" name="Google Shape;7789;p74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7790" name="Google Shape;7790;p74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7791" name="Google Shape;7791;p74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792" name="Google Shape;7792;p74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  <p:grpSp>
            <p:nvGrpSpPr>
              <p:cNvPr id="7793" name="Google Shape;7793;p74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7794" name="Google Shape;7794;p74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5" name="Google Shape;7795;p74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p37"/>
          <p:cNvSpPr txBox="1">
            <a:spLocks noGrp="1"/>
          </p:cNvSpPr>
          <p:nvPr>
            <p:ph type="title" idx="3"/>
          </p:nvPr>
        </p:nvSpPr>
        <p:spPr>
          <a:xfrm>
            <a:off x="1732200" y="343600"/>
            <a:ext cx="5543100" cy="118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Table of Contents</a:t>
            </a:r>
            <a:endParaRPr/>
          </a:p>
        </p:txBody>
      </p:sp>
      <p:sp>
        <p:nvSpPr>
          <p:cNvPr id="354" name="Google Shape;354;p37"/>
          <p:cNvSpPr txBox="1">
            <a:spLocks noGrp="1"/>
          </p:cNvSpPr>
          <p:nvPr>
            <p:ph type="title" idx="15"/>
          </p:nvPr>
        </p:nvSpPr>
        <p:spPr>
          <a:xfrm>
            <a:off x="2160864" y="1253989"/>
            <a:ext cx="1323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355" name="Google Shape;355;p37"/>
          <p:cNvSpPr txBox="1">
            <a:spLocks noGrp="1"/>
          </p:cNvSpPr>
          <p:nvPr>
            <p:ph type="subTitle" idx="1"/>
          </p:nvPr>
        </p:nvSpPr>
        <p:spPr>
          <a:xfrm flipH="1">
            <a:off x="1496514" y="2154114"/>
            <a:ext cx="26523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first section</a:t>
            </a:r>
            <a:endParaRPr/>
          </a:p>
        </p:txBody>
      </p:sp>
      <p:sp>
        <p:nvSpPr>
          <p:cNvPr id="356" name="Google Shape;356;p37"/>
          <p:cNvSpPr txBox="1">
            <a:spLocks noGrp="1"/>
          </p:cNvSpPr>
          <p:nvPr>
            <p:ph type="subTitle" idx="2"/>
          </p:nvPr>
        </p:nvSpPr>
        <p:spPr>
          <a:xfrm>
            <a:off x="1496514" y="4097351"/>
            <a:ext cx="26523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third section</a:t>
            </a:r>
            <a:endParaRPr/>
          </a:p>
        </p:txBody>
      </p:sp>
      <p:sp>
        <p:nvSpPr>
          <p:cNvPr id="357" name="Google Shape;357;p37"/>
          <p:cNvSpPr txBox="1">
            <a:spLocks noGrp="1"/>
          </p:cNvSpPr>
          <p:nvPr>
            <p:ph type="subTitle" idx="4"/>
          </p:nvPr>
        </p:nvSpPr>
        <p:spPr>
          <a:xfrm flipH="1">
            <a:off x="4892886" y="2154114"/>
            <a:ext cx="26523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second section</a:t>
            </a:r>
            <a:endParaRPr/>
          </a:p>
        </p:txBody>
      </p:sp>
      <p:sp>
        <p:nvSpPr>
          <p:cNvPr id="358" name="Google Shape;358;p37"/>
          <p:cNvSpPr txBox="1">
            <a:spLocks noGrp="1"/>
          </p:cNvSpPr>
          <p:nvPr>
            <p:ph type="subTitle" idx="5"/>
          </p:nvPr>
        </p:nvSpPr>
        <p:spPr>
          <a:xfrm>
            <a:off x="4892886" y="4097351"/>
            <a:ext cx="2652300" cy="7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could describe the topic of the fourth section</a:t>
            </a:r>
            <a:endParaRPr/>
          </a:p>
        </p:txBody>
      </p:sp>
      <p:sp>
        <p:nvSpPr>
          <p:cNvPr id="359" name="Google Shape;359;p37"/>
          <p:cNvSpPr txBox="1">
            <a:spLocks noGrp="1"/>
          </p:cNvSpPr>
          <p:nvPr>
            <p:ph type="subTitle" idx="6"/>
          </p:nvPr>
        </p:nvSpPr>
        <p:spPr>
          <a:xfrm flipH="1">
            <a:off x="1257564" y="1558198"/>
            <a:ext cx="3130200" cy="74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FIRST SECTION</a:t>
            </a:r>
            <a:endParaRPr/>
          </a:p>
        </p:txBody>
      </p:sp>
      <p:sp>
        <p:nvSpPr>
          <p:cNvPr id="360" name="Google Shape;360;p37"/>
          <p:cNvSpPr txBox="1">
            <a:spLocks noGrp="1"/>
          </p:cNvSpPr>
          <p:nvPr>
            <p:ph type="subTitle" idx="7"/>
          </p:nvPr>
        </p:nvSpPr>
        <p:spPr>
          <a:xfrm>
            <a:off x="1496514" y="3499968"/>
            <a:ext cx="2652300" cy="745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THIRD SECTION</a:t>
            </a:r>
            <a:endParaRPr/>
          </a:p>
        </p:txBody>
      </p:sp>
      <p:sp>
        <p:nvSpPr>
          <p:cNvPr id="361" name="Google Shape;361;p37"/>
          <p:cNvSpPr txBox="1">
            <a:spLocks noGrp="1"/>
          </p:cNvSpPr>
          <p:nvPr>
            <p:ph type="subTitle" idx="8"/>
          </p:nvPr>
        </p:nvSpPr>
        <p:spPr>
          <a:xfrm flipH="1">
            <a:off x="4653936" y="1846798"/>
            <a:ext cx="3130200" cy="45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SECOND SECTION</a:t>
            </a:r>
            <a:endParaRPr/>
          </a:p>
        </p:txBody>
      </p:sp>
      <p:sp>
        <p:nvSpPr>
          <p:cNvPr id="362" name="Google Shape;362;p37"/>
          <p:cNvSpPr txBox="1">
            <a:spLocks noGrp="1"/>
          </p:cNvSpPr>
          <p:nvPr>
            <p:ph type="subTitle" idx="9"/>
          </p:nvPr>
        </p:nvSpPr>
        <p:spPr>
          <a:xfrm>
            <a:off x="4551636" y="3795752"/>
            <a:ext cx="3334800" cy="45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FOURTH SECTION</a:t>
            </a:r>
            <a:endParaRPr/>
          </a:p>
        </p:txBody>
      </p:sp>
      <p:sp>
        <p:nvSpPr>
          <p:cNvPr id="363" name="Google Shape;363;p37"/>
          <p:cNvSpPr txBox="1">
            <a:spLocks noGrp="1"/>
          </p:cNvSpPr>
          <p:nvPr>
            <p:ph type="title" idx="13"/>
          </p:nvPr>
        </p:nvSpPr>
        <p:spPr>
          <a:xfrm>
            <a:off x="5557236" y="1253989"/>
            <a:ext cx="1323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364" name="Google Shape;364;p37"/>
          <p:cNvSpPr txBox="1">
            <a:spLocks noGrp="1"/>
          </p:cNvSpPr>
          <p:nvPr>
            <p:ph type="title"/>
          </p:nvPr>
        </p:nvSpPr>
        <p:spPr>
          <a:xfrm flipH="1">
            <a:off x="2217864" y="3200663"/>
            <a:ext cx="1209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365" name="Google Shape;365;p37"/>
          <p:cNvSpPr txBox="1">
            <a:spLocks noGrp="1"/>
          </p:cNvSpPr>
          <p:nvPr>
            <p:ph type="title" idx="14"/>
          </p:nvPr>
        </p:nvSpPr>
        <p:spPr>
          <a:xfrm flipH="1">
            <a:off x="5557236" y="3200663"/>
            <a:ext cx="1323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0" name="Google Shape;7800;p75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01" name="Google Shape;7801;p75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Flaticon’s extension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02" name="Google Shape;7802;p75"/>
          <p:cNvGrpSpPr/>
          <p:nvPr/>
        </p:nvGrpSpPr>
        <p:grpSpPr>
          <a:xfrm>
            <a:off x="839307" y="2318098"/>
            <a:ext cx="387992" cy="329326"/>
            <a:chOff x="839307" y="2318098"/>
            <a:chExt cx="387992" cy="329326"/>
          </a:xfrm>
        </p:grpSpPr>
        <p:sp>
          <p:nvSpPr>
            <p:cNvPr id="7803" name="Google Shape;7803;p75"/>
            <p:cNvSpPr/>
            <p:nvPr/>
          </p:nvSpPr>
          <p:spPr>
            <a:xfrm>
              <a:off x="963051" y="2318098"/>
              <a:ext cx="140532" cy="93872"/>
            </a:xfrm>
            <a:custGeom>
              <a:avLst/>
              <a:gdLst/>
              <a:ahLst/>
              <a:cxnLst/>
              <a:rect l="l" t="t" r="r" b="b"/>
              <a:pathLst>
                <a:path w="5349" h="3573" extrusionOk="0">
                  <a:moveTo>
                    <a:pt x="1415" y="1"/>
                  </a:moveTo>
                  <a:cubicBezTo>
                    <a:pt x="639" y="1"/>
                    <a:pt x="7" y="639"/>
                    <a:pt x="0" y="1416"/>
                  </a:cubicBezTo>
                  <a:lnTo>
                    <a:pt x="0" y="2976"/>
                  </a:lnTo>
                  <a:cubicBezTo>
                    <a:pt x="0" y="3309"/>
                    <a:pt x="271" y="3573"/>
                    <a:pt x="597" y="3573"/>
                  </a:cubicBezTo>
                  <a:cubicBezTo>
                    <a:pt x="930" y="3573"/>
                    <a:pt x="1193" y="3309"/>
                    <a:pt x="1193" y="2976"/>
                  </a:cubicBezTo>
                  <a:lnTo>
                    <a:pt x="1193" y="1416"/>
                  </a:lnTo>
                  <a:cubicBezTo>
                    <a:pt x="1193" y="1291"/>
                    <a:pt x="1298" y="1194"/>
                    <a:pt x="1422" y="1194"/>
                  </a:cubicBezTo>
                  <a:lnTo>
                    <a:pt x="3933" y="1194"/>
                  </a:lnTo>
                  <a:cubicBezTo>
                    <a:pt x="4058" y="1194"/>
                    <a:pt x="4162" y="1291"/>
                    <a:pt x="4162" y="1416"/>
                  </a:cubicBezTo>
                  <a:lnTo>
                    <a:pt x="4162" y="2976"/>
                  </a:lnTo>
                  <a:cubicBezTo>
                    <a:pt x="4162" y="3309"/>
                    <a:pt x="4433" y="3573"/>
                    <a:pt x="4759" y="3573"/>
                  </a:cubicBezTo>
                  <a:cubicBezTo>
                    <a:pt x="5085" y="3573"/>
                    <a:pt x="5348" y="3309"/>
                    <a:pt x="5348" y="2976"/>
                  </a:cubicBezTo>
                  <a:lnTo>
                    <a:pt x="5348" y="1423"/>
                  </a:lnTo>
                  <a:cubicBezTo>
                    <a:pt x="5348" y="632"/>
                    <a:pt x="4717" y="1"/>
                    <a:pt x="393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75"/>
            <p:cNvSpPr/>
            <p:nvPr/>
          </p:nvSpPr>
          <p:spPr>
            <a:xfrm>
              <a:off x="962867" y="2358741"/>
              <a:ext cx="31553" cy="53228"/>
            </a:xfrm>
            <a:custGeom>
              <a:avLst/>
              <a:gdLst/>
              <a:ahLst/>
              <a:cxnLst/>
              <a:rect l="l" t="t" r="r" b="b"/>
              <a:pathLst>
                <a:path w="1201" h="2026" extrusionOk="0">
                  <a:moveTo>
                    <a:pt x="7" y="0"/>
                  </a:moveTo>
                  <a:lnTo>
                    <a:pt x="7" y="1429"/>
                  </a:lnTo>
                  <a:cubicBezTo>
                    <a:pt x="1" y="1758"/>
                    <a:pt x="264" y="2026"/>
                    <a:pt x="591" y="2026"/>
                  </a:cubicBezTo>
                  <a:cubicBezTo>
                    <a:pt x="596" y="2026"/>
                    <a:pt x="600" y="2026"/>
                    <a:pt x="604" y="2026"/>
                  </a:cubicBezTo>
                  <a:cubicBezTo>
                    <a:pt x="930" y="2026"/>
                    <a:pt x="1200" y="1762"/>
                    <a:pt x="1200" y="1429"/>
                  </a:cubicBezTo>
                  <a:lnTo>
                    <a:pt x="12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5"/>
            <p:cNvSpPr/>
            <p:nvPr/>
          </p:nvSpPr>
          <p:spPr>
            <a:xfrm>
              <a:off x="1072397" y="2358741"/>
              <a:ext cx="31369" cy="53228"/>
            </a:xfrm>
            <a:custGeom>
              <a:avLst/>
              <a:gdLst/>
              <a:ahLst/>
              <a:cxnLst/>
              <a:rect l="l" t="t" r="r" b="b"/>
              <a:pathLst>
                <a:path w="1194" h="2026" extrusionOk="0">
                  <a:moveTo>
                    <a:pt x="0" y="0"/>
                  </a:moveTo>
                  <a:lnTo>
                    <a:pt x="0" y="1429"/>
                  </a:lnTo>
                  <a:cubicBezTo>
                    <a:pt x="0" y="1762"/>
                    <a:pt x="264" y="2026"/>
                    <a:pt x="597" y="2026"/>
                  </a:cubicBezTo>
                  <a:cubicBezTo>
                    <a:pt x="923" y="2026"/>
                    <a:pt x="1193" y="1762"/>
                    <a:pt x="1193" y="1429"/>
                  </a:cubicBezTo>
                  <a:lnTo>
                    <a:pt x="119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5"/>
            <p:cNvSpPr/>
            <p:nvPr/>
          </p:nvSpPr>
          <p:spPr>
            <a:xfrm>
              <a:off x="839307" y="2378419"/>
              <a:ext cx="387992" cy="260623"/>
            </a:xfrm>
            <a:custGeom>
              <a:avLst/>
              <a:gdLst/>
              <a:ahLst/>
              <a:cxnLst/>
              <a:rect l="l" t="t" r="r" b="b"/>
              <a:pathLst>
                <a:path w="14768" h="9920" extrusionOk="0">
                  <a:moveTo>
                    <a:pt x="1298" y="1"/>
                  </a:moveTo>
                  <a:cubicBezTo>
                    <a:pt x="583" y="1"/>
                    <a:pt x="1" y="583"/>
                    <a:pt x="1" y="1298"/>
                  </a:cubicBezTo>
                  <a:lnTo>
                    <a:pt x="1" y="8615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13471" y="9919"/>
                  </a:lnTo>
                  <a:cubicBezTo>
                    <a:pt x="14185" y="9919"/>
                    <a:pt x="14768" y="9337"/>
                    <a:pt x="14768" y="8615"/>
                  </a:cubicBezTo>
                  <a:lnTo>
                    <a:pt x="14768" y="1298"/>
                  </a:lnTo>
                  <a:cubicBezTo>
                    <a:pt x="14768" y="576"/>
                    <a:pt x="14185" y="1"/>
                    <a:pt x="134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5"/>
            <p:cNvSpPr/>
            <p:nvPr/>
          </p:nvSpPr>
          <p:spPr>
            <a:xfrm>
              <a:off x="839307" y="2378235"/>
              <a:ext cx="65629" cy="260623"/>
            </a:xfrm>
            <a:custGeom>
              <a:avLst/>
              <a:gdLst/>
              <a:ahLst/>
              <a:cxnLst/>
              <a:rect l="l" t="t" r="r" b="b"/>
              <a:pathLst>
                <a:path w="2498" h="9920" extrusionOk="0">
                  <a:moveTo>
                    <a:pt x="1298" y="1"/>
                  </a:moveTo>
                  <a:cubicBezTo>
                    <a:pt x="583" y="1"/>
                    <a:pt x="1" y="583"/>
                    <a:pt x="1" y="1305"/>
                  </a:cubicBezTo>
                  <a:lnTo>
                    <a:pt x="1" y="8622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2491" y="9919"/>
                  </a:lnTo>
                  <a:cubicBezTo>
                    <a:pt x="1776" y="9919"/>
                    <a:pt x="1194" y="9337"/>
                    <a:pt x="1194" y="8622"/>
                  </a:cubicBezTo>
                  <a:lnTo>
                    <a:pt x="1194" y="1305"/>
                  </a:lnTo>
                  <a:cubicBezTo>
                    <a:pt x="1194" y="583"/>
                    <a:pt x="1776" y="1"/>
                    <a:pt x="24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5"/>
            <p:cNvSpPr/>
            <p:nvPr/>
          </p:nvSpPr>
          <p:spPr>
            <a:xfrm>
              <a:off x="893796" y="2369671"/>
              <a:ext cx="39199" cy="277753"/>
            </a:xfrm>
            <a:custGeom>
              <a:avLst/>
              <a:gdLst/>
              <a:ahLst/>
              <a:cxnLst/>
              <a:rect l="l" t="t" r="r" b="b"/>
              <a:pathLst>
                <a:path w="1492" h="10572" extrusionOk="0">
                  <a:moveTo>
                    <a:pt x="382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2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75"/>
            <p:cNvSpPr/>
            <p:nvPr/>
          </p:nvSpPr>
          <p:spPr>
            <a:xfrm>
              <a:off x="1133612" y="2369671"/>
              <a:ext cx="39199" cy="277753"/>
            </a:xfrm>
            <a:custGeom>
              <a:avLst/>
              <a:gdLst/>
              <a:ahLst/>
              <a:cxnLst/>
              <a:rect l="l" t="t" r="r" b="b"/>
              <a:pathLst>
                <a:path w="1492" h="10572" extrusionOk="0">
                  <a:moveTo>
                    <a:pt x="389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9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75"/>
            <p:cNvSpPr/>
            <p:nvPr/>
          </p:nvSpPr>
          <p:spPr>
            <a:xfrm>
              <a:off x="1021008" y="2540915"/>
              <a:ext cx="86752" cy="66864"/>
            </a:xfrm>
            <a:custGeom>
              <a:avLst/>
              <a:gdLst/>
              <a:ahLst/>
              <a:cxnLst/>
              <a:rect l="l" t="t" r="r" b="b"/>
              <a:pathLst>
                <a:path w="3302" h="2545" extrusionOk="0">
                  <a:moveTo>
                    <a:pt x="2477" y="0"/>
                  </a:moveTo>
                  <a:cubicBezTo>
                    <a:pt x="2428" y="0"/>
                    <a:pt x="2378" y="10"/>
                    <a:pt x="2331" y="30"/>
                  </a:cubicBezTo>
                  <a:lnTo>
                    <a:pt x="291" y="897"/>
                  </a:lnTo>
                  <a:cubicBezTo>
                    <a:pt x="90" y="974"/>
                    <a:pt x="0" y="1203"/>
                    <a:pt x="83" y="1404"/>
                  </a:cubicBezTo>
                  <a:lnTo>
                    <a:pt x="465" y="2312"/>
                  </a:lnTo>
                  <a:cubicBezTo>
                    <a:pt x="527" y="2458"/>
                    <a:pt x="671" y="2545"/>
                    <a:pt x="820" y="2545"/>
                  </a:cubicBezTo>
                  <a:cubicBezTo>
                    <a:pt x="871" y="2545"/>
                    <a:pt x="922" y="2535"/>
                    <a:pt x="971" y="2514"/>
                  </a:cubicBezTo>
                  <a:lnTo>
                    <a:pt x="3010" y="1653"/>
                  </a:lnTo>
                  <a:cubicBezTo>
                    <a:pt x="3212" y="1570"/>
                    <a:pt x="3302" y="1341"/>
                    <a:pt x="3219" y="1147"/>
                  </a:cubicBezTo>
                  <a:lnTo>
                    <a:pt x="2837" y="239"/>
                  </a:lnTo>
                  <a:cubicBezTo>
                    <a:pt x="2774" y="92"/>
                    <a:pt x="2628" y="0"/>
                    <a:pt x="247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75"/>
            <p:cNvSpPr/>
            <p:nvPr/>
          </p:nvSpPr>
          <p:spPr>
            <a:xfrm>
              <a:off x="1041947" y="2430544"/>
              <a:ext cx="64368" cy="46502"/>
            </a:xfrm>
            <a:custGeom>
              <a:avLst/>
              <a:gdLst/>
              <a:ahLst/>
              <a:cxnLst/>
              <a:rect l="l" t="t" r="r" b="b"/>
              <a:pathLst>
                <a:path w="2450" h="1770" extrusionOk="0">
                  <a:moveTo>
                    <a:pt x="1229" y="0"/>
                  </a:moveTo>
                  <a:cubicBezTo>
                    <a:pt x="549" y="0"/>
                    <a:pt x="1" y="396"/>
                    <a:pt x="1" y="881"/>
                  </a:cubicBezTo>
                  <a:cubicBezTo>
                    <a:pt x="1" y="1374"/>
                    <a:pt x="549" y="1769"/>
                    <a:pt x="1229" y="1769"/>
                  </a:cubicBezTo>
                  <a:cubicBezTo>
                    <a:pt x="1901" y="1769"/>
                    <a:pt x="2449" y="1374"/>
                    <a:pt x="2449" y="881"/>
                  </a:cubicBezTo>
                  <a:cubicBezTo>
                    <a:pt x="2449" y="396"/>
                    <a:pt x="1901" y="0"/>
                    <a:pt x="122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75"/>
            <p:cNvSpPr/>
            <p:nvPr/>
          </p:nvSpPr>
          <p:spPr>
            <a:xfrm>
              <a:off x="954486" y="2468718"/>
              <a:ext cx="72381" cy="78345"/>
            </a:xfrm>
            <a:custGeom>
              <a:avLst/>
              <a:gdLst/>
              <a:ahLst/>
              <a:cxnLst/>
              <a:rect l="l" t="t" r="r" b="b"/>
              <a:pathLst>
                <a:path w="2755" h="2982" extrusionOk="0">
                  <a:moveTo>
                    <a:pt x="1094" y="648"/>
                  </a:moveTo>
                  <a:cubicBezTo>
                    <a:pt x="1196" y="648"/>
                    <a:pt x="1299" y="704"/>
                    <a:pt x="1346" y="815"/>
                  </a:cubicBezTo>
                  <a:cubicBezTo>
                    <a:pt x="1408" y="954"/>
                    <a:pt x="1346" y="1121"/>
                    <a:pt x="1207" y="1183"/>
                  </a:cubicBezTo>
                  <a:cubicBezTo>
                    <a:pt x="1169" y="1199"/>
                    <a:pt x="1131" y="1207"/>
                    <a:pt x="1095" y="1207"/>
                  </a:cubicBezTo>
                  <a:cubicBezTo>
                    <a:pt x="909" y="1207"/>
                    <a:pt x="758" y="1020"/>
                    <a:pt x="833" y="829"/>
                  </a:cubicBezTo>
                  <a:cubicBezTo>
                    <a:pt x="879" y="709"/>
                    <a:pt x="987" y="648"/>
                    <a:pt x="1094" y="648"/>
                  </a:cubicBezTo>
                  <a:close/>
                  <a:moveTo>
                    <a:pt x="887" y="1"/>
                  </a:moveTo>
                  <a:cubicBezTo>
                    <a:pt x="736" y="1"/>
                    <a:pt x="599" y="74"/>
                    <a:pt x="507" y="191"/>
                  </a:cubicBezTo>
                  <a:lnTo>
                    <a:pt x="125" y="711"/>
                  </a:lnTo>
                  <a:cubicBezTo>
                    <a:pt x="21" y="850"/>
                    <a:pt x="0" y="1037"/>
                    <a:pt x="70" y="1190"/>
                  </a:cubicBezTo>
                  <a:lnTo>
                    <a:pt x="743" y="2695"/>
                  </a:lnTo>
                  <a:cubicBezTo>
                    <a:pt x="819" y="2874"/>
                    <a:pt x="993" y="2981"/>
                    <a:pt x="1177" y="2981"/>
                  </a:cubicBezTo>
                  <a:cubicBezTo>
                    <a:pt x="1243" y="2981"/>
                    <a:pt x="1310" y="2967"/>
                    <a:pt x="1374" y="2938"/>
                  </a:cubicBezTo>
                  <a:lnTo>
                    <a:pt x="2400" y="2487"/>
                  </a:lnTo>
                  <a:cubicBezTo>
                    <a:pt x="2643" y="2376"/>
                    <a:pt x="2754" y="2092"/>
                    <a:pt x="2643" y="1849"/>
                  </a:cubicBezTo>
                  <a:lnTo>
                    <a:pt x="1977" y="351"/>
                  </a:lnTo>
                  <a:cubicBezTo>
                    <a:pt x="1908" y="191"/>
                    <a:pt x="1755" y="80"/>
                    <a:pt x="1589" y="66"/>
                  </a:cubicBezTo>
                  <a:lnTo>
                    <a:pt x="944" y="4"/>
                  </a:lnTo>
                  <a:cubicBezTo>
                    <a:pt x="925" y="2"/>
                    <a:pt x="906" y="1"/>
                    <a:pt x="8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3" name="Google Shape;7813;p75"/>
          <p:cNvGrpSpPr/>
          <p:nvPr/>
        </p:nvGrpSpPr>
        <p:grpSpPr>
          <a:xfrm>
            <a:off x="1414990" y="2289671"/>
            <a:ext cx="387073" cy="385996"/>
            <a:chOff x="1414990" y="2289671"/>
            <a:chExt cx="387073" cy="385996"/>
          </a:xfrm>
        </p:grpSpPr>
        <p:sp>
          <p:nvSpPr>
            <p:cNvPr id="7814" name="Google Shape;7814;p75"/>
            <p:cNvSpPr/>
            <p:nvPr/>
          </p:nvSpPr>
          <p:spPr>
            <a:xfrm>
              <a:off x="1511384" y="2485585"/>
              <a:ext cx="110082" cy="59428"/>
            </a:xfrm>
            <a:custGeom>
              <a:avLst/>
              <a:gdLst/>
              <a:ahLst/>
              <a:cxnLst/>
              <a:rect l="l" t="t" r="r" b="b"/>
              <a:pathLst>
                <a:path w="4190" h="2262" extrusionOk="0">
                  <a:moveTo>
                    <a:pt x="2199" y="0"/>
                  </a:moveTo>
                  <a:lnTo>
                    <a:pt x="639" y="708"/>
                  </a:lnTo>
                  <a:lnTo>
                    <a:pt x="0" y="1928"/>
                  </a:lnTo>
                  <a:lnTo>
                    <a:pt x="2095" y="2261"/>
                  </a:lnTo>
                  <a:lnTo>
                    <a:pt x="4190" y="1928"/>
                  </a:lnTo>
                  <a:lnTo>
                    <a:pt x="3552" y="708"/>
                  </a:lnTo>
                  <a:lnTo>
                    <a:pt x="219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75"/>
            <p:cNvSpPr/>
            <p:nvPr/>
          </p:nvSpPr>
          <p:spPr>
            <a:xfrm>
              <a:off x="1414990" y="2289671"/>
              <a:ext cx="302712" cy="214515"/>
            </a:xfrm>
            <a:custGeom>
              <a:avLst/>
              <a:gdLst/>
              <a:ahLst/>
              <a:cxnLst/>
              <a:rect l="l" t="t" r="r" b="b"/>
              <a:pathLst>
                <a:path w="11522" h="8165" extrusionOk="0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0599" y="8165"/>
                  </a:lnTo>
                  <a:cubicBezTo>
                    <a:pt x="11105" y="8165"/>
                    <a:pt x="11521" y="7755"/>
                    <a:pt x="11521" y="7242"/>
                  </a:cubicBezTo>
                  <a:lnTo>
                    <a:pt x="11521" y="930"/>
                  </a:lnTo>
                  <a:cubicBezTo>
                    <a:pt x="11521" y="417"/>
                    <a:pt x="11105" y="1"/>
                    <a:pt x="1059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75"/>
            <p:cNvSpPr/>
            <p:nvPr/>
          </p:nvSpPr>
          <p:spPr>
            <a:xfrm>
              <a:off x="1490418" y="2536212"/>
              <a:ext cx="151829" cy="17366"/>
            </a:xfrm>
            <a:custGeom>
              <a:avLst/>
              <a:gdLst/>
              <a:ahLst/>
              <a:cxnLst/>
              <a:rect l="l" t="t" r="r" b="b"/>
              <a:pathLst>
                <a:path w="5779" h="661" extrusionOk="0"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5328" y="660"/>
                  </a:lnTo>
                  <a:cubicBezTo>
                    <a:pt x="5334" y="661"/>
                    <a:pt x="5341" y="661"/>
                    <a:pt x="5348" y="661"/>
                  </a:cubicBezTo>
                  <a:cubicBezTo>
                    <a:pt x="5779" y="661"/>
                    <a:pt x="5779" y="1"/>
                    <a:pt x="5348" y="1"/>
                  </a:cubicBezTo>
                  <a:cubicBezTo>
                    <a:pt x="5341" y="1"/>
                    <a:pt x="5334" y="1"/>
                    <a:pt x="5328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75"/>
            <p:cNvSpPr/>
            <p:nvPr/>
          </p:nvSpPr>
          <p:spPr>
            <a:xfrm>
              <a:off x="1430465" y="2307168"/>
              <a:ext cx="271736" cy="158738"/>
            </a:xfrm>
            <a:custGeom>
              <a:avLst/>
              <a:gdLst/>
              <a:ahLst/>
              <a:cxnLst/>
              <a:rect l="l" t="t" r="r" b="b"/>
              <a:pathLst>
                <a:path w="10343" h="6042" extrusionOk="0">
                  <a:moveTo>
                    <a:pt x="757" y="1"/>
                  </a:moveTo>
                  <a:cubicBezTo>
                    <a:pt x="341" y="1"/>
                    <a:pt x="1" y="340"/>
                    <a:pt x="1" y="757"/>
                  </a:cubicBezTo>
                  <a:lnTo>
                    <a:pt x="1" y="5286"/>
                  </a:lnTo>
                  <a:cubicBezTo>
                    <a:pt x="1" y="5702"/>
                    <a:pt x="334" y="6042"/>
                    <a:pt x="757" y="6042"/>
                  </a:cubicBezTo>
                  <a:lnTo>
                    <a:pt x="9593" y="6042"/>
                  </a:lnTo>
                  <a:cubicBezTo>
                    <a:pt x="10010" y="6042"/>
                    <a:pt x="10343" y="5702"/>
                    <a:pt x="10343" y="5286"/>
                  </a:cubicBezTo>
                  <a:lnTo>
                    <a:pt x="10343" y="750"/>
                  </a:lnTo>
                  <a:cubicBezTo>
                    <a:pt x="10343" y="340"/>
                    <a:pt x="10003" y="1"/>
                    <a:pt x="9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75"/>
            <p:cNvSpPr/>
            <p:nvPr/>
          </p:nvSpPr>
          <p:spPr>
            <a:xfrm>
              <a:off x="1426471" y="2303149"/>
              <a:ext cx="279750" cy="166594"/>
            </a:xfrm>
            <a:custGeom>
              <a:avLst/>
              <a:gdLst/>
              <a:ahLst/>
              <a:cxnLst/>
              <a:rect l="l" t="t" r="r" b="b"/>
              <a:pathLst>
                <a:path w="10648" h="6341" extrusionOk="0">
                  <a:moveTo>
                    <a:pt x="9745" y="299"/>
                  </a:moveTo>
                  <a:cubicBezTo>
                    <a:pt x="10078" y="299"/>
                    <a:pt x="10349" y="570"/>
                    <a:pt x="10349" y="910"/>
                  </a:cubicBezTo>
                  <a:lnTo>
                    <a:pt x="10349" y="5439"/>
                  </a:lnTo>
                  <a:cubicBezTo>
                    <a:pt x="10349" y="5772"/>
                    <a:pt x="10078" y="6042"/>
                    <a:pt x="9745" y="6042"/>
                  </a:cubicBezTo>
                  <a:lnTo>
                    <a:pt x="909" y="6042"/>
                  </a:lnTo>
                  <a:cubicBezTo>
                    <a:pt x="569" y="6042"/>
                    <a:pt x="298" y="5772"/>
                    <a:pt x="298" y="5439"/>
                  </a:cubicBezTo>
                  <a:lnTo>
                    <a:pt x="298" y="910"/>
                  </a:lnTo>
                  <a:cubicBezTo>
                    <a:pt x="298" y="577"/>
                    <a:pt x="569" y="306"/>
                    <a:pt x="909" y="306"/>
                  </a:cubicBezTo>
                  <a:lnTo>
                    <a:pt x="9745" y="299"/>
                  </a:lnTo>
                  <a:close/>
                  <a:moveTo>
                    <a:pt x="909" y="1"/>
                  </a:moveTo>
                  <a:cubicBezTo>
                    <a:pt x="409" y="1"/>
                    <a:pt x="0" y="410"/>
                    <a:pt x="0" y="910"/>
                  </a:cubicBezTo>
                  <a:lnTo>
                    <a:pt x="0" y="5439"/>
                  </a:lnTo>
                  <a:cubicBezTo>
                    <a:pt x="0" y="5938"/>
                    <a:pt x="402" y="6341"/>
                    <a:pt x="909" y="6341"/>
                  </a:cubicBezTo>
                  <a:lnTo>
                    <a:pt x="9745" y="6341"/>
                  </a:lnTo>
                  <a:cubicBezTo>
                    <a:pt x="10245" y="6341"/>
                    <a:pt x="10647" y="5938"/>
                    <a:pt x="10647" y="5439"/>
                  </a:cubicBezTo>
                  <a:lnTo>
                    <a:pt x="10647" y="903"/>
                  </a:lnTo>
                  <a:cubicBezTo>
                    <a:pt x="10647" y="410"/>
                    <a:pt x="10238" y="1"/>
                    <a:pt x="97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75"/>
            <p:cNvSpPr/>
            <p:nvPr/>
          </p:nvSpPr>
          <p:spPr>
            <a:xfrm>
              <a:off x="1533610" y="2431096"/>
              <a:ext cx="249326" cy="198830"/>
            </a:xfrm>
            <a:custGeom>
              <a:avLst/>
              <a:gdLst/>
              <a:ahLst/>
              <a:cxnLst/>
              <a:rect l="l" t="t" r="r" b="b"/>
              <a:pathLst>
                <a:path w="9490" h="7568" extrusionOk="0">
                  <a:moveTo>
                    <a:pt x="980" y="0"/>
                  </a:moveTo>
                  <a:cubicBezTo>
                    <a:pt x="438" y="0"/>
                    <a:pt x="1" y="441"/>
                    <a:pt x="8" y="978"/>
                  </a:cubicBezTo>
                  <a:lnTo>
                    <a:pt x="8" y="7568"/>
                  </a:lnTo>
                  <a:lnTo>
                    <a:pt x="9489" y="7568"/>
                  </a:lnTo>
                  <a:lnTo>
                    <a:pt x="9489" y="978"/>
                  </a:lnTo>
                  <a:cubicBezTo>
                    <a:pt x="9489" y="437"/>
                    <a:pt x="9045" y="0"/>
                    <a:pt x="8504" y="0"/>
                  </a:cubicBezTo>
                  <a:lnTo>
                    <a:pt x="993" y="0"/>
                  </a:lnTo>
                  <a:cubicBezTo>
                    <a:pt x="988" y="0"/>
                    <a:pt x="984" y="0"/>
                    <a:pt x="98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75"/>
            <p:cNvSpPr/>
            <p:nvPr/>
          </p:nvSpPr>
          <p:spPr>
            <a:xfrm>
              <a:off x="1551660" y="2452771"/>
              <a:ext cx="213228" cy="146364"/>
            </a:xfrm>
            <a:custGeom>
              <a:avLst/>
              <a:gdLst/>
              <a:ahLst/>
              <a:cxnLst/>
              <a:rect l="l" t="t" r="r" b="b"/>
              <a:pathLst>
                <a:path w="8116" h="5571" extrusionOk="0">
                  <a:moveTo>
                    <a:pt x="458" y="1"/>
                  </a:moveTo>
                  <a:cubicBezTo>
                    <a:pt x="208" y="1"/>
                    <a:pt x="0" y="209"/>
                    <a:pt x="0" y="458"/>
                  </a:cubicBezTo>
                  <a:lnTo>
                    <a:pt x="0" y="5119"/>
                  </a:lnTo>
                  <a:cubicBezTo>
                    <a:pt x="0" y="5369"/>
                    <a:pt x="208" y="5570"/>
                    <a:pt x="458" y="5570"/>
                  </a:cubicBezTo>
                  <a:lnTo>
                    <a:pt x="7658" y="5570"/>
                  </a:lnTo>
                  <a:cubicBezTo>
                    <a:pt x="7908" y="5570"/>
                    <a:pt x="8109" y="5369"/>
                    <a:pt x="8109" y="5119"/>
                  </a:cubicBezTo>
                  <a:lnTo>
                    <a:pt x="8109" y="458"/>
                  </a:lnTo>
                  <a:cubicBezTo>
                    <a:pt x="8116" y="209"/>
                    <a:pt x="7908" y="1"/>
                    <a:pt x="765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75"/>
            <p:cNvSpPr/>
            <p:nvPr/>
          </p:nvSpPr>
          <p:spPr>
            <a:xfrm>
              <a:off x="1547824" y="2448935"/>
              <a:ext cx="220899" cy="154193"/>
            </a:xfrm>
            <a:custGeom>
              <a:avLst/>
              <a:gdLst/>
              <a:ahLst/>
              <a:cxnLst/>
              <a:rect l="l" t="t" r="r" b="b"/>
              <a:pathLst>
                <a:path w="8408" h="5869" extrusionOk="0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5259"/>
                  </a:lnTo>
                  <a:cubicBezTo>
                    <a:pt x="1" y="5598"/>
                    <a:pt x="271" y="5869"/>
                    <a:pt x="604" y="5869"/>
                  </a:cubicBezTo>
                  <a:lnTo>
                    <a:pt x="4370" y="5869"/>
                  </a:lnTo>
                  <a:cubicBezTo>
                    <a:pt x="4572" y="5869"/>
                    <a:pt x="4572" y="5571"/>
                    <a:pt x="4370" y="5571"/>
                  </a:cubicBezTo>
                  <a:lnTo>
                    <a:pt x="604" y="5571"/>
                  </a:lnTo>
                  <a:cubicBezTo>
                    <a:pt x="438" y="5571"/>
                    <a:pt x="299" y="5432"/>
                    <a:pt x="299" y="5265"/>
                  </a:cubicBezTo>
                  <a:lnTo>
                    <a:pt x="299" y="604"/>
                  </a:lnTo>
                  <a:cubicBezTo>
                    <a:pt x="299" y="438"/>
                    <a:pt x="438" y="299"/>
                    <a:pt x="604" y="299"/>
                  </a:cubicBezTo>
                  <a:lnTo>
                    <a:pt x="7804" y="299"/>
                  </a:lnTo>
                  <a:cubicBezTo>
                    <a:pt x="7970" y="299"/>
                    <a:pt x="8109" y="438"/>
                    <a:pt x="8109" y="604"/>
                  </a:cubicBezTo>
                  <a:lnTo>
                    <a:pt x="8109" y="5259"/>
                  </a:lnTo>
                  <a:cubicBezTo>
                    <a:pt x="8109" y="5425"/>
                    <a:pt x="7970" y="5564"/>
                    <a:pt x="7804" y="5564"/>
                  </a:cubicBezTo>
                  <a:lnTo>
                    <a:pt x="7193" y="5564"/>
                  </a:lnTo>
                  <a:cubicBezTo>
                    <a:pt x="6992" y="5564"/>
                    <a:pt x="6992" y="5862"/>
                    <a:pt x="7193" y="5862"/>
                  </a:cubicBezTo>
                  <a:lnTo>
                    <a:pt x="7804" y="5862"/>
                  </a:lnTo>
                  <a:cubicBezTo>
                    <a:pt x="8137" y="5862"/>
                    <a:pt x="8407" y="5598"/>
                    <a:pt x="8407" y="5265"/>
                  </a:cubicBezTo>
                  <a:lnTo>
                    <a:pt x="8407" y="604"/>
                  </a:lnTo>
                  <a:cubicBezTo>
                    <a:pt x="8407" y="271"/>
                    <a:pt x="8137" y="1"/>
                    <a:pt x="7804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75"/>
            <p:cNvSpPr/>
            <p:nvPr/>
          </p:nvSpPr>
          <p:spPr>
            <a:xfrm>
              <a:off x="1533794" y="2610038"/>
              <a:ext cx="249142" cy="23724"/>
            </a:xfrm>
            <a:custGeom>
              <a:avLst/>
              <a:gdLst/>
              <a:ahLst/>
              <a:cxnLst/>
              <a:rect l="l" t="t" r="r" b="b"/>
              <a:pathLst>
                <a:path w="9483" h="903" extrusionOk="0">
                  <a:moveTo>
                    <a:pt x="1" y="0"/>
                  </a:moveTo>
                  <a:lnTo>
                    <a:pt x="1" y="902"/>
                  </a:lnTo>
                  <a:lnTo>
                    <a:pt x="9482" y="902"/>
                  </a:lnTo>
                  <a:lnTo>
                    <a:pt x="9482" y="0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75"/>
            <p:cNvSpPr/>
            <p:nvPr/>
          </p:nvSpPr>
          <p:spPr>
            <a:xfrm>
              <a:off x="1514300" y="2616790"/>
              <a:ext cx="287763" cy="26246"/>
            </a:xfrm>
            <a:custGeom>
              <a:avLst/>
              <a:gdLst/>
              <a:ahLst/>
              <a:cxnLst/>
              <a:rect l="l" t="t" r="r" b="b"/>
              <a:pathLst>
                <a:path w="10953" h="999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cubicBezTo>
                    <a:pt x="0" y="666"/>
                    <a:pt x="340" y="999"/>
                    <a:pt x="756" y="999"/>
                  </a:cubicBezTo>
                  <a:lnTo>
                    <a:pt x="10204" y="999"/>
                  </a:lnTo>
                  <a:cubicBezTo>
                    <a:pt x="10620" y="999"/>
                    <a:pt x="10953" y="666"/>
                    <a:pt x="10953" y="250"/>
                  </a:cubicBezTo>
                  <a:cubicBezTo>
                    <a:pt x="10953" y="111"/>
                    <a:pt x="10842" y="0"/>
                    <a:pt x="107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75"/>
            <p:cNvSpPr/>
            <p:nvPr/>
          </p:nvSpPr>
          <p:spPr>
            <a:xfrm>
              <a:off x="1490418" y="2536212"/>
              <a:ext cx="36125" cy="17366"/>
            </a:xfrm>
            <a:custGeom>
              <a:avLst/>
              <a:gdLst/>
              <a:ahLst/>
              <a:cxnLst/>
              <a:rect l="l" t="t" r="r" b="b"/>
              <a:pathLst>
                <a:path w="1375" h="661" extrusionOk="0">
                  <a:moveTo>
                    <a:pt x="1354" y="1"/>
                  </a:moveTo>
                  <a:cubicBezTo>
                    <a:pt x="1347" y="1"/>
                    <a:pt x="1341" y="1"/>
                    <a:pt x="1334" y="1"/>
                  </a:cubicBezTo>
                  <a:lnTo>
                    <a:pt x="1374" y="1"/>
                  </a:lnTo>
                  <a:cubicBezTo>
                    <a:pt x="1367" y="1"/>
                    <a:pt x="1361" y="1"/>
                    <a:pt x="1354" y="1"/>
                  </a:cubicBezTo>
                  <a:close/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1334" y="660"/>
                  </a:lnTo>
                  <a:cubicBezTo>
                    <a:pt x="923" y="641"/>
                    <a:pt x="923" y="21"/>
                    <a:pt x="1334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  <a:moveTo>
                    <a:pt x="1334" y="660"/>
                  </a:moveTo>
                  <a:lnTo>
                    <a:pt x="1334" y="660"/>
                  </a:lnTo>
                  <a:cubicBezTo>
                    <a:pt x="1341" y="661"/>
                    <a:pt x="1347" y="661"/>
                    <a:pt x="1354" y="661"/>
                  </a:cubicBezTo>
                  <a:cubicBezTo>
                    <a:pt x="1361" y="661"/>
                    <a:pt x="1367" y="661"/>
                    <a:pt x="1374" y="66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75"/>
            <p:cNvSpPr/>
            <p:nvPr/>
          </p:nvSpPr>
          <p:spPr>
            <a:xfrm>
              <a:off x="1414990" y="2289671"/>
              <a:ext cx="35547" cy="214515"/>
            </a:xfrm>
            <a:custGeom>
              <a:avLst/>
              <a:gdLst/>
              <a:ahLst/>
              <a:cxnLst/>
              <a:rect l="l" t="t" r="r" b="b"/>
              <a:pathLst>
                <a:path w="1353" h="8165" extrusionOk="0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353" y="8165"/>
                  </a:lnTo>
                  <a:cubicBezTo>
                    <a:pt x="839" y="8165"/>
                    <a:pt x="430" y="7755"/>
                    <a:pt x="430" y="7242"/>
                  </a:cubicBezTo>
                  <a:lnTo>
                    <a:pt x="430" y="930"/>
                  </a:lnTo>
                  <a:cubicBezTo>
                    <a:pt x="430" y="424"/>
                    <a:pt x="833" y="8"/>
                    <a:pt x="13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75"/>
            <p:cNvSpPr/>
            <p:nvPr/>
          </p:nvSpPr>
          <p:spPr>
            <a:xfrm>
              <a:off x="1533794" y="2431096"/>
              <a:ext cx="35021" cy="198830"/>
            </a:xfrm>
            <a:custGeom>
              <a:avLst/>
              <a:gdLst/>
              <a:ahLst/>
              <a:cxnLst/>
              <a:rect l="l" t="t" r="r" b="b"/>
              <a:pathLst>
                <a:path w="1333" h="7568" extrusionOk="0">
                  <a:moveTo>
                    <a:pt x="973" y="0"/>
                  </a:moveTo>
                  <a:cubicBezTo>
                    <a:pt x="431" y="0"/>
                    <a:pt x="1" y="441"/>
                    <a:pt x="1" y="978"/>
                  </a:cubicBezTo>
                  <a:lnTo>
                    <a:pt x="1" y="7568"/>
                  </a:lnTo>
                  <a:lnTo>
                    <a:pt x="347" y="7568"/>
                  </a:lnTo>
                  <a:lnTo>
                    <a:pt x="347" y="978"/>
                  </a:lnTo>
                  <a:cubicBezTo>
                    <a:pt x="347" y="437"/>
                    <a:pt x="784" y="0"/>
                    <a:pt x="1332" y="0"/>
                  </a:cubicBezTo>
                  <a:lnTo>
                    <a:pt x="986" y="0"/>
                  </a:lnTo>
                  <a:cubicBezTo>
                    <a:pt x="981" y="0"/>
                    <a:pt x="977" y="0"/>
                    <a:pt x="97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75"/>
            <p:cNvSpPr/>
            <p:nvPr/>
          </p:nvSpPr>
          <p:spPr>
            <a:xfrm>
              <a:off x="1514484" y="2616790"/>
              <a:ext cx="52492" cy="26246"/>
            </a:xfrm>
            <a:custGeom>
              <a:avLst/>
              <a:gdLst/>
              <a:ahLst/>
              <a:cxnLst/>
              <a:rect l="l" t="t" r="r" b="b"/>
              <a:pathLst>
                <a:path w="1998" h="999" extrusionOk="0">
                  <a:moveTo>
                    <a:pt x="243" y="0"/>
                  </a:moveTo>
                  <a:cubicBezTo>
                    <a:pt x="111" y="0"/>
                    <a:pt x="0" y="111"/>
                    <a:pt x="0" y="243"/>
                  </a:cubicBezTo>
                  <a:cubicBezTo>
                    <a:pt x="0" y="655"/>
                    <a:pt x="327" y="992"/>
                    <a:pt x="737" y="992"/>
                  </a:cubicBezTo>
                  <a:cubicBezTo>
                    <a:pt x="741" y="992"/>
                    <a:pt x="745" y="992"/>
                    <a:pt x="749" y="992"/>
                  </a:cubicBezTo>
                  <a:lnTo>
                    <a:pt x="1895" y="992"/>
                  </a:lnTo>
                  <a:cubicBezTo>
                    <a:pt x="1527" y="942"/>
                    <a:pt x="1242" y="631"/>
                    <a:pt x="1242" y="250"/>
                  </a:cubicBezTo>
                  <a:cubicBezTo>
                    <a:pt x="1242" y="111"/>
                    <a:pt x="1353" y="0"/>
                    <a:pt x="1492" y="0"/>
                  </a:cubicBezTo>
                  <a:close/>
                  <a:moveTo>
                    <a:pt x="1895" y="992"/>
                  </a:moveTo>
                  <a:cubicBezTo>
                    <a:pt x="1928" y="997"/>
                    <a:pt x="1963" y="999"/>
                    <a:pt x="1998" y="999"/>
                  </a:cubicBezTo>
                  <a:lnTo>
                    <a:pt x="1998" y="992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75"/>
            <p:cNvSpPr/>
            <p:nvPr/>
          </p:nvSpPr>
          <p:spPr>
            <a:xfrm>
              <a:off x="1663003" y="2569762"/>
              <a:ext cx="74194" cy="105721"/>
            </a:xfrm>
            <a:custGeom>
              <a:avLst/>
              <a:gdLst/>
              <a:ahLst/>
              <a:cxnLst/>
              <a:rect l="l" t="t" r="r" b="b"/>
              <a:pathLst>
                <a:path w="2824" h="4024" extrusionOk="0">
                  <a:moveTo>
                    <a:pt x="444" y="1"/>
                  </a:moveTo>
                  <a:cubicBezTo>
                    <a:pt x="195" y="1"/>
                    <a:pt x="0" y="195"/>
                    <a:pt x="0" y="445"/>
                  </a:cubicBezTo>
                  <a:lnTo>
                    <a:pt x="0" y="3580"/>
                  </a:lnTo>
                  <a:cubicBezTo>
                    <a:pt x="0" y="3829"/>
                    <a:pt x="195" y="4024"/>
                    <a:pt x="444" y="4024"/>
                  </a:cubicBezTo>
                  <a:lnTo>
                    <a:pt x="2379" y="4024"/>
                  </a:lnTo>
                  <a:cubicBezTo>
                    <a:pt x="2622" y="4024"/>
                    <a:pt x="2823" y="3829"/>
                    <a:pt x="2823" y="3580"/>
                  </a:cubicBezTo>
                  <a:lnTo>
                    <a:pt x="2823" y="445"/>
                  </a:lnTo>
                  <a:cubicBezTo>
                    <a:pt x="2823" y="195"/>
                    <a:pt x="2622" y="1"/>
                    <a:pt x="23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75"/>
            <p:cNvSpPr/>
            <p:nvPr/>
          </p:nvSpPr>
          <p:spPr>
            <a:xfrm>
              <a:off x="1662635" y="2569946"/>
              <a:ext cx="16604" cy="105721"/>
            </a:xfrm>
            <a:custGeom>
              <a:avLst/>
              <a:gdLst/>
              <a:ahLst/>
              <a:cxnLst/>
              <a:rect l="l" t="t" r="r" b="b"/>
              <a:pathLst>
                <a:path w="632" h="4024" extrusionOk="0">
                  <a:moveTo>
                    <a:pt x="444" y="1"/>
                  </a:moveTo>
                  <a:cubicBezTo>
                    <a:pt x="202" y="1"/>
                    <a:pt x="0" y="195"/>
                    <a:pt x="0" y="444"/>
                  </a:cubicBezTo>
                  <a:lnTo>
                    <a:pt x="0" y="3580"/>
                  </a:lnTo>
                  <a:cubicBezTo>
                    <a:pt x="0" y="3822"/>
                    <a:pt x="202" y="4024"/>
                    <a:pt x="444" y="4024"/>
                  </a:cubicBezTo>
                  <a:lnTo>
                    <a:pt x="632" y="4024"/>
                  </a:lnTo>
                  <a:cubicBezTo>
                    <a:pt x="389" y="4024"/>
                    <a:pt x="188" y="3822"/>
                    <a:pt x="188" y="3580"/>
                  </a:cubicBezTo>
                  <a:lnTo>
                    <a:pt x="188" y="444"/>
                  </a:lnTo>
                  <a:cubicBezTo>
                    <a:pt x="188" y="195"/>
                    <a:pt x="389" y="1"/>
                    <a:pt x="63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75"/>
            <p:cNvSpPr/>
            <p:nvPr/>
          </p:nvSpPr>
          <p:spPr>
            <a:xfrm>
              <a:off x="1662819" y="2582163"/>
              <a:ext cx="74377" cy="80919"/>
            </a:xfrm>
            <a:custGeom>
              <a:avLst/>
              <a:gdLst/>
              <a:ahLst/>
              <a:cxnLst/>
              <a:rect l="l" t="t" r="r" b="b"/>
              <a:pathLst>
                <a:path w="2831" h="3080" extrusionOk="0">
                  <a:moveTo>
                    <a:pt x="396" y="0"/>
                  </a:moveTo>
                  <a:cubicBezTo>
                    <a:pt x="181" y="0"/>
                    <a:pt x="0" y="174"/>
                    <a:pt x="0" y="389"/>
                  </a:cubicBezTo>
                  <a:lnTo>
                    <a:pt x="0" y="2691"/>
                  </a:lnTo>
                  <a:cubicBezTo>
                    <a:pt x="0" y="2907"/>
                    <a:pt x="181" y="3080"/>
                    <a:pt x="396" y="3080"/>
                  </a:cubicBezTo>
                  <a:lnTo>
                    <a:pt x="2442" y="3080"/>
                  </a:lnTo>
                  <a:cubicBezTo>
                    <a:pt x="2657" y="3080"/>
                    <a:pt x="2830" y="2907"/>
                    <a:pt x="2830" y="2691"/>
                  </a:cubicBezTo>
                  <a:lnTo>
                    <a:pt x="2830" y="389"/>
                  </a:lnTo>
                  <a:cubicBezTo>
                    <a:pt x="2830" y="174"/>
                    <a:pt x="2657" y="0"/>
                    <a:pt x="24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75"/>
            <p:cNvSpPr/>
            <p:nvPr/>
          </p:nvSpPr>
          <p:spPr>
            <a:xfrm>
              <a:off x="1662635" y="2583975"/>
              <a:ext cx="4939" cy="77478"/>
            </a:xfrm>
            <a:custGeom>
              <a:avLst/>
              <a:gdLst/>
              <a:ahLst/>
              <a:cxnLst/>
              <a:rect l="l" t="t" r="r" b="b"/>
              <a:pathLst>
                <a:path w="188" h="2949" extrusionOk="0">
                  <a:moveTo>
                    <a:pt x="188" y="1"/>
                  </a:moveTo>
                  <a:cubicBezTo>
                    <a:pt x="77" y="49"/>
                    <a:pt x="7" y="153"/>
                    <a:pt x="0" y="271"/>
                  </a:cubicBezTo>
                  <a:lnTo>
                    <a:pt x="0" y="2671"/>
                  </a:lnTo>
                  <a:cubicBezTo>
                    <a:pt x="7" y="2789"/>
                    <a:pt x="77" y="2893"/>
                    <a:pt x="188" y="2948"/>
                  </a:cubicBezTo>
                  <a:lnTo>
                    <a:pt x="188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2" name="Google Shape;7832;p75"/>
          <p:cNvGrpSpPr/>
          <p:nvPr/>
        </p:nvGrpSpPr>
        <p:grpSpPr>
          <a:xfrm>
            <a:off x="1989911" y="2306065"/>
            <a:ext cx="387099" cy="353207"/>
            <a:chOff x="1989911" y="2306065"/>
            <a:chExt cx="387099" cy="353207"/>
          </a:xfrm>
        </p:grpSpPr>
        <p:sp>
          <p:nvSpPr>
            <p:cNvPr id="7833" name="Google Shape;7833;p75"/>
            <p:cNvSpPr/>
            <p:nvPr/>
          </p:nvSpPr>
          <p:spPr>
            <a:xfrm>
              <a:off x="2110003" y="2555181"/>
              <a:ext cx="146916" cy="88775"/>
            </a:xfrm>
            <a:custGeom>
              <a:avLst/>
              <a:gdLst/>
              <a:ahLst/>
              <a:cxnLst/>
              <a:rect l="l" t="t" r="r" b="b"/>
              <a:pathLst>
                <a:path w="5592" h="3379" extrusionOk="0">
                  <a:moveTo>
                    <a:pt x="2796" y="1"/>
                  </a:moveTo>
                  <a:lnTo>
                    <a:pt x="576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2865" y="3379"/>
                  </a:lnTo>
                  <a:lnTo>
                    <a:pt x="5591" y="2879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75"/>
            <p:cNvSpPr/>
            <p:nvPr/>
          </p:nvSpPr>
          <p:spPr>
            <a:xfrm>
              <a:off x="2110003" y="2555181"/>
              <a:ext cx="137615" cy="81681"/>
            </a:xfrm>
            <a:custGeom>
              <a:avLst/>
              <a:gdLst/>
              <a:ahLst/>
              <a:cxnLst/>
              <a:rect l="l" t="t" r="r" b="b"/>
              <a:pathLst>
                <a:path w="5238" h="3109" extrusionOk="0">
                  <a:moveTo>
                    <a:pt x="2796" y="1"/>
                  </a:moveTo>
                  <a:lnTo>
                    <a:pt x="583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1561" y="1714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75"/>
            <p:cNvSpPr/>
            <p:nvPr/>
          </p:nvSpPr>
          <p:spPr>
            <a:xfrm>
              <a:off x="1989911" y="2306065"/>
              <a:ext cx="387099" cy="275021"/>
            </a:xfrm>
            <a:custGeom>
              <a:avLst/>
              <a:gdLst/>
              <a:ahLst/>
              <a:cxnLst/>
              <a:rect l="l" t="t" r="r" b="b"/>
              <a:pathLst>
                <a:path w="14734" h="10468" extrusionOk="0">
                  <a:moveTo>
                    <a:pt x="1215" y="1"/>
                  </a:moveTo>
                  <a:cubicBezTo>
                    <a:pt x="542" y="1"/>
                    <a:pt x="1" y="549"/>
                    <a:pt x="1" y="1222"/>
                  </a:cubicBezTo>
                  <a:lnTo>
                    <a:pt x="1" y="9247"/>
                  </a:lnTo>
                  <a:cubicBezTo>
                    <a:pt x="1" y="9920"/>
                    <a:pt x="542" y="10468"/>
                    <a:pt x="1215" y="10468"/>
                  </a:cubicBezTo>
                  <a:lnTo>
                    <a:pt x="13513" y="10468"/>
                  </a:lnTo>
                  <a:cubicBezTo>
                    <a:pt x="14185" y="10468"/>
                    <a:pt x="14733" y="9920"/>
                    <a:pt x="14733" y="9247"/>
                  </a:cubicBezTo>
                  <a:lnTo>
                    <a:pt x="14733" y="1222"/>
                  </a:lnTo>
                  <a:cubicBezTo>
                    <a:pt x="14733" y="549"/>
                    <a:pt x="14185" y="1"/>
                    <a:pt x="1351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75"/>
            <p:cNvSpPr/>
            <p:nvPr/>
          </p:nvSpPr>
          <p:spPr>
            <a:xfrm>
              <a:off x="2021438" y="2337723"/>
              <a:ext cx="324045" cy="193628"/>
            </a:xfrm>
            <a:custGeom>
              <a:avLst/>
              <a:gdLst/>
              <a:ahLst/>
              <a:cxnLst/>
              <a:rect l="l" t="t" r="r" b="b"/>
              <a:pathLst>
                <a:path w="12334" h="7370" extrusionOk="0">
                  <a:moveTo>
                    <a:pt x="12320" y="1"/>
                  </a:moveTo>
                  <a:cubicBezTo>
                    <a:pt x="12318" y="1"/>
                    <a:pt x="12315" y="2"/>
                    <a:pt x="12313" y="3"/>
                  </a:cubicBezTo>
                  <a:lnTo>
                    <a:pt x="15" y="3"/>
                  </a:lnTo>
                  <a:cubicBezTo>
                    <a:pt x="8" y="3"/>
                    <a:pt x="1" y="10"/>
                    <a:pt x="1" y="17"/>
                  </a:cubicBezTo>
                  <a:lnTo>
                    <a:pt x="1" y="7369"/>
                  </a:lnTo>
                  <a:lnTo>
                    <a:pt x="12333" y="7369"/>
                  </a:lnTo>
                  <a:lnTo>
                    <a:pt x="12333" y="17"/>
                  </a:lnTo>
                  <a:cubicBezTo>
                    <a:pt x="12333" y="11"/>
                    <a:pt x="12329" y="1"/>
                    <a:pt x="123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75"/>
            <p:cNvSpPr/>
            <p:nvPr/>
          </p:nvSpPr>
          <p:spPr>
            <a:xfrm>
              <a:off x="2327224" y="2337776"/>
              <a:ext cx="18259" cy="193576"/>
            </a:xfrm>
            <a:custGeom>
              <a:avLst/>
              <a:gdLst/>
              <a:ahLst/>
              <a:cxnLst/>
              <a:rect l="l" t="t" r="r" b="b"/>
              <a:pathLst>
                <a:path w="695" h="7368" extrusionOk="0">
                  <a:moveTo>
                    <a:pt x="1" y="1"/>
                  </a:moveTo>
                  <a:cubicBezTo>
                    <a:pt x="1" y="8"/>
                    <a:pt x="1" y="8"/>
                    <a:pt x="1" y="15"/>
                  </a:cubicBezTo>
                  <a:lnTo>
                    <a:pt x="1" y="7367"/>
                  </a:lnTo>
                  <a:lnTo>
                    <a:pt x="694" y="7367"/>
                  </a:lnTo>
                  <a:lnTo>
                    <a:pt x="694" y="15"/>
                  </a:lnTo>
                  <a:cubicBezTo>
                    <a:pt x="694" y="8"/>
                    <a:pt x="694" y="8"/>
                    <a:pt x="69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75"/>
            <p:cNvSpPr/>
            <p:nvPr/>
          </p:nvSpPr>
          <p:spPr>
            <a:xfrm>
              <a:off x="2069543" y="2630819"/>
              <a:ext cx="227651" cy="28453"/>
            </a:xfrm>
            <a:custGeom>
              <a:avLst/>
              <a:gdLst/>
              <a:ahLst/>
              <a:cxnLst/>
              <a:rect l="l" t="t" r="r" b="b"/>
              <a:pathLst>
                <a:path w="8665" h="1083" extrusionOk="0">
                  <a:moveTo>
                    <a:pt x="542" y="0"/>
                  </a:moveTo>
                  <a:cubicBezTo>
                    <a:pt x="244" y="0"/>
                    <a:pt x="1" y="243"/>
                    <a:pt x="1" y="541"/>
                  </a:cubicBezTo>
                  <a:cubicBezTo>
                    <a:pt x="1" y="839"/>
                    <a:pt x="244" y="1082"/>
                    <a:pt x="542" y="1082"/>
                  </a:cubicBezTo>
                  <a:lnTo>
                    <a:pt x="8123" y="1082"/>
                  </a:lnTo>
                  <a:cubicBezTo>
                    <a:pt x="8421" y="1082"/>
                    <a:pt x="8664" y="839"/>
                    <a:pt x="8664" y="541"/>
                  </a:cubicBezTo>
                  <a:cubicBezTo>
                    <a:pt x="8664" y="243"/>
                    <a:pt x="8421" y="0"/>
                    <a:pt x="81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75"/>
            <p:cNvSpPr/>
            <p:nvPr/>
          </p:nvSpPr>
          <p:spPr>
            <a:xfrm>
              <a:off x="2175237" y="2549191"/>
              <a:ext cx="14975" cy="11849"/>
            </a:xfrm>
            <a:custGeom>
              <a:avLst/>
              <a:gdLst/>
              <a:ahLst/>
              <a:cxnLst/>
              <a:rect l="l" t="t" r="r" b="b"/>
              <a:pathLst>
                <a:path w="570" h="451" extrusionOk="0">
                  <a:moveTo>
                    <a:pt x="312" y="0"/>
                  </a:moveTo>
                  <a:cubicBezTo>
                    <a:pt x="266" y="0"/>
                    <a:pt x="218" y="15"/>
                    <a:pt x="174" y="48"/>
                  </a:cubicBezTo>
                  <a:cubicBezTo>
                    <a:pt x="1" y="180"/>
                    <a:pt x="91" y="451"/>
                    <a:pt x="313" y="451"/>
                  </a:cubicBezTo>
                  <a:cubicBezTo>
                    <a:pt x="410" y="451"/>
                    <a:pt x="500" y="381"/>
                    <a:pt x="528" y="284"/>
                  </a:cubicBezTo>
                  <a:cubicBezTo>
                    <a:pt x="570" y="129"/>
                    <a:pt x="448" y="0"/>
                    <a:pt x="31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0" name="Google Shape;7840;p75"/>
          <p:cNvGrpSpPr/>
          <p:nvPr/>
        </p:nvGrpSpPr>
        <p:grpSpPr>
          <a:xfrm>
            <a:off x="2593102" y="2288778"/>
            <a:ext cx="204663" cy="363007"/>
            <a:chOff x="2593102" y="2288778"/>
            <a:chExt cx="204663" cy="363007"/>
          </a:xfrm>
        </p:grpSpPr>
        <p:sp>
          <p:nvSpPr>
            <p:cNvPr id="7841" name="Google Shape;7841;p75"/>
            <p:cNvSpPr/>
            <p:nvPr/>
          </p:nvSpPr>
          <p:spPr>
            <a:xfrm>
              <a:off x="2753837" y="2310636"/>
              <a:ext cx="43928" cy="297431"/>
            </a:xfrm>
            <a:custGeom>
              <a:avLst/>
              <a:gdLst/>
              <a:ahLst/>
              <a:cxnLst/>
              <a:rect l="l" t="t" r="r" b="b"/>
              <a:pathLst>
                <a:path w="1672" h="11321" extrusionOk="0">
                  <a:moveTo>
                    <a:pt x="0" y="0"/>
                  </a:moveTo>
                  <a:lnTo>
                    <a:pt x="0" y="11320"/>
                  </a:lnTo>
                  <a:lnTo>
                    <a:pt x="1672" y="10481"/>
                  </a:lnTo>
                  <a:lnTo>
                    <a:pt x="1672" y="8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75"/>
            <p:cNvSpPr/>
            <p:nvPr/>
          </p:nvSpPr>
          <p:spPr>
            <a:xfrm>
              <a:off x="2593102" y="2310636"/>
              <a:ext cx="182620" cy="297431"/>
            </a:xfrm>
            <a:custGeom>
              <a:avLst/>
              <a:gdLst/>
              <a:ahLst/>
              <a:cxnLst/>
              <a:rect l="l" t="t" r="r" b="b"/>
              <a:pathLst>
                <a:path w="6951" h="11321" extrusionOk="0">
                  <a:moveTo>
                    <a:pt x="6951" y="0"/>
                  </a:moveTo>
                  <a:lnTo>
                    <a:pt x="1" y="833"/>
                  </a:lnTo>
                  <a:lnTo>
                    <a:pt x="1" y="10481"/>
                  </a:lnTo>
                  <a:lnTo>
                    <a:pt x="6951" y="11320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75"/>
            <p:cNvSpPr/>
            <p:nvPr/>
          </p:nvSpPr>
          <p:spPr>
            <a:xfrm>
              <a:off x="2753837" y="2585972"/>
              <a:ext cx="43928" cy="65813"/>
            </a:xfrm>
            <a:custGeom>
              <a:avLst/>
              <a:gdLst/>
              <a:ahLst/>
              <a:cxnLst/>
              <a:rect l="l" t="t" r="r" b="b"/>
              <a:pathLst>
                <a:path w="1672" h="2505" extrusionOk="0">
                  <a:moveTo>
                    <a:pt x="833" y="1"/>
                  </a:moveTo>
                  <a:lnTo>
                    <a:pt x="0" y="2505"/>
                  </a:lnTo>
                  <a:lnTo>
                    <a:pt x="833" y="2505"/>
                  </a:lnTo>
                  <a:cubicBezTo>
                    <a:pt x="1297" y="2505"/>
                    <a:pt x="1665" y="2130"/>
                    <a:pt x="1672" y="1673"/>
                  </a:cubicBezTo>
                  <a:lnTo>
                    <a:pt x="1672" y="1"/>
                  </a:ln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75"/>
            <p:cNvSpPr/>
            <p:nvPr/>
          </p:nvSpPr>
          <p:spPr>
            <a:xfrm>
              <a:off x="2753837" y="2288778"/>
              <a:ext cx="43928" cy="43744"/>
            </a:xfrm>
            <a:custGeom>
              <a:avLst/>
              <a:gdLst/>
              <a:ahLst/>
              <a:cxnLst/>
              <a:rect l="l" t="t" r="r" b="b"/>
              <a:pathLst>
                <a:path w="1672" h="1665" extrusionOk="0">
                  <a:moveTo>
                    <a:pt x="0" y="0"/>
                  </a:moveTo>
                  <a:lnTo>
                    <a:pt x="833" y="1665"/>
                  </a:lnTo>
                  <a:lnTo>
                    <a:pt x="1672" y="1665"/>
                  </a:lnTo>
                  <a:lnTo>
                    <a:pt x="1672" y="832"/>
                  </a:lnTo>
                  <a:cubicBezTo>
                    <a:pt x="1665" y="375"/>
                    <a:pt x="1297" y="0"/>
                    <a:pt x="833" y="0"/>
                  </a:cubicBez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75"/>
            <p:cNvSpPr/>
            <p:nvPr/>
          </p:nvSpPr>
          <p:spPr>
            <a:xfrm>
              <a:off x="2593102" y="2585972"/>
              <a:ext cx="182620" cy="65813"/>
            </a:xfrm>
            <a:custGeom>
              <a:avLst/>
              <a:gdLst/>
              <a:ahLst/>
              <a:cxnLst/>
              <a:rect l="l" t="t" r="r" b="b"/>
              <a:pathLst>
                <a:path w="6951" h="2505" extrusionOk="0">
                  <a:moveTo>
                    <a:pt x="1" y="1"/>
                  </a:moveTo>
                  <a:lnTo>
                    <a:pt x="1" y="1673"/>
                  </a:lnTo>
                  <a:cubicBezTo>
                    <a:pt x="8" y="2130"/>
                    <a:pt x="375" y="2505"/>
                    <a:pt x="840" y="2505"/>
                  </a:cubicBezTo>
                  <a:lnTo>
                    <a:pt x="6118" y="2505"/>
                  </a:lnTo>
                  <a:cubicBezTo>
                    <a:pt x="6576" y="2505"/>
                    <a:pt x="6951" y="2130"/>
                    <a:pt x="6951" y="1673"/>
                  </a:cubicBezTo>
                  <a:lnTo>
                    <a:pt x="6951" y="1"/>
                  </a:ln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75"/>
            <p:cNvSpPr/>
            <p:nvPr/>
          </p:nvSpPr>
          <p:spPr>
            <a:xfrm>
              <a:off x="2593102" y="2288778"/>
              <a:ext cx="182620" cy="43744"/>
            </a:xfrm>
            <a:custGeom>
              <a:avLst/>
              <a:gdLst/>
              <a:ahLst/>
              <a:cxnLst/>
              <a:rect l="l" t="t" r="r" b="b"/>
              <a:pathLst>
                <a:path w="6951" h="1665" extrusionOk="0">
                  <a:moveTo>
                    <a:pt x="840" y="0"/>
                  </a:moveTo>
                  <a:cubicBezTo>
                    <a:pt x="375" y="0"/>
                    <a:pt x="8" y="375"/>
                    <a:pt x="1" y="832"/>
                  </a:cubicBezTo>
                  <a:lnTo>
                    <a:pt x="1" y="1665"/>
                  </a:lnTo>
                  <a:lnTo>
                    <a:pt x="6951" y="1665"/>
                  </a:lnTo>
                  <a:lnTo>
                    <a:pt x="6951" y="832"/>
                  </a:lnTo>
                  <a:cubicBezTo>
                    <a:pt x="6951" y="375"/>
                    <a:pt x="6576" y="0"/>
                    <a:pt x="6118" y="0"/>
                  </a:cubicBez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75"/>
            <p:cNvSpPr/>
            <p:nvPr/>
          </p:nvSpPr>
          <p:spPr>
            <a:xfrm>
              <a:off x="2688050" y="2305172"/>
              <a:ext cx="36650" cy="10956"/>
            </a:xfrm>
            <a:custGeom>
              <a:avLst/>
              <a:gdLst/>
              <a:ahLst/>
              <a:cxnLst/>
              <a:rect l="l" t="t" r="r" b="b"/>
              <a:pathLst>
                <a:path w="1395" h="417" extrusionOk="0">
                  <a:moveTo>
                    <a:pt x="285" y="0"/>
                  </a:moveTo>
                  <a:cubicBezTo>
                    <a:pt x="0" y="0"/>
                    <a:pt x="0" y="416"/>
                    <a:pt x="285" y="416"/>
                  </a:cubicBezTo>
                  <a:lnTo>
                    <a:pt x="1117" y="416"/>
                  </a:lnTo>
                  <a:cubicBezTo>
                    <a:pt x="1395" y="416"/>
                    <a:pt x="1395" y="0"/>
                    <a:pt x="1117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75"/>
            <p:cNvSpPr/>
            <p:nvPr/>
          </p:nvSpPr>
          <p:spPr>
            <a:xfrm>
              <a:off x="2684399" y="2607857"/>
              <a:ext cx="22069" cy="22069"/>
            </a:xfrm>
            <a:custGeom>
              <a:avLst/>
              <a:gdLst/>
              <a:ahLst/>
              <a:cxnLst/>
              <a:rect l="l" t="t" r="r" b="b"/>
              <a:pathLst>
                <a:path w="840" h="840" extrusionOk="0">
                  <a:moveTo>
                    <a:pt x="424" y="0"/>
                  </a:moveTo>
                  <a:cubicBezTo>
                    <a:pt x="188" y="0"/>
                    <a:pt x="1" y="188"/>
                    <a:pt x="1" y="423"/>
                  </a:cubicBezTo>
                  <a:cubicBezTo>
                    <a:pt x="1" y="652"/>
                    <a:pt x="188" y="840"/>
                    <a:pt x="424" y="840"/>
                  </a:cubicBezTo>
                  <a:cubicBezTo>
                    <a:pt x="653" y="840"/>
                    <a:pt x="840" y="652"/>
                    <a:pt x="840" y="423"/>
                  </a:cubicBezTo>
                  <a:cubicBezTo>
                    <a:pt x="840" y="188"/>
                    <a:pt x="653" y="0"/>
                    <a:pt x="4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75"/>
            <p:cNvSpPr/>
            <p:nvPr/>
          </p:nvSpPr>
          <p:spPr>
            <a:xfrm>
              <a:off x="2668004" y="2305172"/>
              <a:ext cx="10956" cy="10956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8" y="0"/>
                  </a:moveTo>
                  <a:cubicBezTo>
                    <a:pt x="97" y="0"/>
                    <a:pt x="0" y="97"/>
                    <a:pt x="0" y="208"/>
                  </a:cubicBezTo>
                  <a:cubicBezTo>
                    <a:pt x="0" y="326"/>
                    <a:pt x="97" y="416"/>
                    <a:pt x="208" y="416"/>
                  </a:cubicBezTo>
                  <a:cubicBezTo>
                    <a:pt x="326" y="416"/>
                    <a:pt x="417" y="326"/>
                    <a:pt x="417" y="208"/>
                  </a:cubicBezTo>
                  <a:cubicBezTo>
                    <a:pt x="417" y="97"/>
                    <a:pt x="326" y="0"/>
                    <a:pt x="208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0" name="Google Shape;7850;p75"/>
          <p:cNvGrpSpPr/>
          <p:nvPr/>
        </p:nvGrpSpPr>
        <p:grpSpPr>
          <a:xfrm>
            <a:off x="2970874" y="2329763"/>
            <a:ext cx="403651" cy="305996"/>
            <a:chOff x="2970874" y="2329763"/>
            <a:chExt cx="403651" cy="305996"/>
          </a:xfrm>
        </p:grpSpPr>
        <p:sp>
          <p:nvSpPr>
            <p:cNvPr id="7851" name="Google Shape;7851;p75"/>
            <p:cNvSpPr/>
            <p:nvPr/>
          </p:nvSpPr>
          <p:spPr>
            <a:xfrm>
              <a:off x="3054158" y="2352909"/>
              <a:ext cx="98233" cy="259704"/>
            </a:xfrm>
            <a:custGeom>
              <a:avLst/>
              <a:gdLst/>
              <a:ahLst/>
              <a:cxnLst/>
              <a:rect l="l" t="t" r="r" b="b"/>
              <a:pathLst>
                <a:path w="3739" h="9885" extrusionOk="0">
                  <a:moveTo>
                    <a:pt x="3739" y="1"/>
                  </a:moveTo>
                  <a:lnTo>
                    <a:pt x="3572" y="49"/>
                  </a:lnTo>
                  <a:cubicBezTo>
                    <a:pt x="2053" y="507"/>
                    <a:pt x="777" y="1533"/>
                    <a:pt x="0" y="2914"/>
                  </a:cubicBezTo>
                  <a:lnTo>
                    <a:pt x="0" y="6964"/>
                  </a:lnTo>
                  <a:cubicBezTo>
                    <a:pt x="777" y="8352"/>
                    <a:pt x="2053" y="9378"/>
                    <a:pt x="3572" y="9836"/>
                  </a:cubicBezTo>
                  <a:lnTo>
                    <a:pt x="3739" y="9885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75"/>
            <p:cNvSpPr/>
            <p:nvPr/>
          </p:nvSpPr>
          <p:spPr>
            <a:xfrm>
              <a:off x="3054158" y="2512908"/>
              <a:ext cx="98233" cy="99704"/>
            </a:xfrm>
            <a:custGeom>
              <a:avLst/>
              <a:gdLst/>
              <a:ahLst/>
              <a:cxnLst/>
              <a:rect l="l" t="t" r="r" b="b"/>
              <a:pathLst>
                <a:path w="3739" h="3795" extrusionOk="0">
                  <a:moveTo>
                    <a:pt x="0" y="1"/>
                  </a:moveTo>
                  <a:lnTo>
                    <a:pt x="0" y="874"/>
                  </a:lnTo>
                  <a:cubicBezTo>
                    <a:pt x="777" y="2262"/>
                    <a:pt x="2053" y="3288"/>
                    <a:pt x="3572" y="3746"/>
                  </a:cubicBezTo>
                  <a:lnTo>
                    <a:pt x="3739" y="3795"/>
                  </a:lnTo>
                  <a:lnTo>
                    <a:pt x="3739" y="2921"/>
                  </a:lnTo>
                  <a:lnTo>
                    <a:pt x="3572" y="2865"/>
                  </a:lnTo>
                  <a:cubicBezTo>
                    <a:pt x="2053" y="2414"/>
                    <a:pt x="777" y="1381"/>
                    <a:pt x="0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75"/>
            <p:cNvSpPr/>
            <p:nvPr/>
          </p:nvSpPr>
          <p:spPr>
            <a:xfrm>
              <a:off x="2970874" y="2429441"/>
              <a:ext cx="83310" cy="106456"/>
            </a:xfrm>
            <a:custGeom>
              <a:avLst/>
              <a:gdLst/>
              <a:ahLst/>
              <a:cxnLst/>
              <a:rect l="l" t="t" r="r" b="b"/>
              <a:pathLst>
                <a:path w="3171" h="4052" extrusionOk="0">
                  <a:moveTo>
                    <a:pt x="1381" y="1"/>
                  </a:moveTo>
                  <a:cubicBezTo>
                    <a:pt x="618" y="1"/>
                    <a:pt x="0" y="618"/>
                    <a:pt x="0" y="1381"/>
                  </a:cubicBezTo>
                  <a:lnTo>
                    <a:pt x="0" y="2678"/>
                  </a:lnTo>
                  <a:cubicBezTo>
                    <a:pt x="0" y="3434"/>
                    <a:pt x="618" y="4051"/>
                    <a:pt x="1381" y="4051"/>
                  </a:cubicBezTo>
                  <a:lnTo>
                    <a:pt x="3170" y="4051"/>
                  </a:lnTo>
                  <a:lnTo>
                    <a:pt x="3170" y="1"/>
                  </a:ln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75"/>
            <p:cNvSpPr/>
            <p:nvPr/>
          </p:nvSpPr>
          <p:spPr>
            <a:xfrm>
              <a:off x="2970874" y="2476652"/>
              <a:ext cx="83310" cy="59244"/>
            </a:xfrm>
            <a:custGeom>
              <a:avLst/>
              <a:gdLst/>
              <a:ahLst/>
              <a:cxnLst/>
              <a:rect l="l" t="t" r="r" b="b"/>
              <a:pathLst>
                <a:path w="3171" h="2255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637"/>
                    <a:pt x="618" y="2254"/>
                    <a:pt x="1381" y="2254"/>
                  </a:cubicBezTo>
                  <a:lnTo>
                    <a:pt x="3170" y="2254"/>
                  </a:lnTo>
                  <a:lnTo>
                    <a:pt x="3170" y="1381"/>
                  </a:lnTo>
                  <a:lnTo>
                    <a:pt x="1381" y="1381"/>
                  </a:lnTo>
                  <a:cubicBezTo>
                    <a:pt x="618" y="138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75"/>
            <p:cNvSpPr/>
            <p:nvPr/>
          </p:nvSpPr>
          <p:spPr>
            <a:xfrm>
              <a:off x="3215760" y="2442156"/>
              <a:ext cx="33392" cy="81313"/>
            </a:xfrm>
            <a:custGeom>
              <a:avLst/>
              <a:gdLst/>
              <a:ahLst/>
              <a:cxnLst/>
              <a:rect l="l" t="t" r="r" b="b"/>
              <a:pathLst>
                <a:path w="1271" h="3095" extrusionOk="0">
                  <a:moveTo>
                    <a:pt x="308" y="0"/>
                  </a:moveTo>
                  <a:cubicBezTo>
                    <a:pt x="141" y="0"/>
                    <a:pt x="0" y="208"/>
                    <a:pt x="140" y="370"/>
                  </a:cubicBezTo>
                  <a:cubicBezTo>
                    <a:pt x="792" y="1022"/>
                    <a:pt x="792" y="2069"/>
                    <a:pt x="140" y="2721"/>
                  </a:cubicBezTo>
                  <a:cubicBezTo>
                    <a:pt x="57" y="2804"/>
                    <a:pt x="57" y="2943"/>
                    <a:pt x="140" y="3026"/>
                  </a:cubicBezTo>
                  <a:cubicBezTo>
                    <a:pt x="186" y="3072"/>
                    <a:pt x="245" y="3095"/>
                    <a:pt x="302" y="3095"/>
                  </a:cubicBezTo>
                  <a:cubicBezTo>
                    <a:pt x="358" y="3095"/>
                    <a:pt x="412" y="3074"/>
                    <a:pt x="452" y="3033"/>
                  </a:cubicBezTo>
                  <a:cubicBezTo>
                    <a:pt x="1271" y="2208"/>
                    <a:pt x="1271" y="883"/>
                    <a:pt x="452" y="58"/>
                  </a:cubicBezTo>
                  <a:cubicBezTo>
                    <a:pt x="406" y="18"/>
                    <a:pt x="356" y="0"/>
                    <a:pt x="308" y="0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75"/>
            <p:cNvSpPr/>
            <p:nvPr/>
          </p:nvSpPr>
          <p:spPr>
            <a:xfrm>
              <a:off x="3256561" y="2401513"/>
              <a:ext cx="55829" cy="162627"/>
            </a:xfrm>
            <a:custGeom>
              <a:avLst/>
              <a:gdLst/>
              <a:ahLst/>
              <a:cxnLst/>
              <a:rect l="l" t="t" r="r" b="b"/>
              <a:pathLst>
                <a:path w="2125" h="6190" extrusionOk="0">
                  <a:moveTo>
                    <a:pt x="308" y="1"/>
                  </a:moveTo>
                  <a:cubicBezTo>
                    <a:pt x="141" y="1"/>
                    <a:pt x="1" y="207"/>
                    <a:pt x="141" y="363"/>
                  </a:cubicBezTo>
                  <a:cubicBezTo>
                    <a:pt x="1646" y="1875"/>
                    <a:pt x="1646" y="4310"/>
                    <a:pt x="141" y="5822"/>
                  </a:cubicBezTo>
                  <a:cubicBezTo>
                    <a:pt x="58" y="5905"/>
                    <a:pt x="58" y="6044"/>
                    <a:pt x="141" y="6127"/>
                  </a:cubicBezTo>
                  <a:cubicBezTo>
                    <a:pt x="183" y="6169"/>
                    <a:pt x="238" y="6190"/>
                    <a:pt x="294" y="6190"/>
                  </a:cubicBezTo>
                  <a:cubicBezTo>
                    <a:pt x="351" y="6190"/>
                    <a:pt x="408" y="6169"/>
                    <a:pt x="453" y="6127"/>
                  </a:cubicBezTo>
                  <a:cubicBezTo>
                    <a:pt x="2125" y="4449"/>
                    <a:pt x="2125" y="1737"/>
                    <a:pt x="453" y="58"/>
                  </a:cubicBezTo>
                  <a:cubicBezTo>
                    <a:pt x="407" y="18"/>
                    <a:pt x="356" y="1"/>
                    <a:pt x="308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75"/>
            <p:cNvSpPr/>
            <p:nvPr/>
          </p:nvSpPr>
          <p:spPr>
            <a:xfrm>
              <a:off x="3296653" y="2361421"/>
              <a:ext cx="77872" cy="242758"/>
            </a:xfrm>
            <a:custGeom>
              <a:avLst/>
              <a:gdLst/>
              <a:ahLst/>
              <a:cxnLst/>
              <a:rect l="l" t="t" r="r" b="b"/>
              <a:pathLst>
                <a:path w="2964" h="9240" extrusionOk="0">
                  <a:moveTo>
                    <a:pt x="302" y="1"/>
                  </a:moveTo>
                  <a:cubicBezTo>
                    <a:pt x="137" y="1"/>
                    <a:pt x="1" y="208"/>
                    <a:pt x="141" y="370"/>
                  </a:cubicBezTo>
                  <a:cubicBezTo>
                    <a:pt x="2478" y="2715"/>
                    <a:pt x="2478" y="6516"/>
                    <a:pt x="141" y="8867"/>
                  </a:cubicBezTo>
                  <a:cubicBezTo>
                    <a:pt x="51" y="8950"/>
                    <a:pt x="51" y="9089"/>
                    <a:pt x="141" y="9172"/>
                  </a:cubicBezTo>
                  <a:cubicBezTo>
                    <a:pt x="183" y="9217"/>
                    <a:pt x="238" y="9240"/>
                    <a:pt x="294" y="9240"/>
                  </a:cubicBezTo>
                  <a:cubicBezTo>
                    <a:pt x="349" y="9240"/>
                    <a:pt x="405" y="9217"/>
                    <a:pt x="446" y="9172"/>
                  </a:cubicBezTo>
                  <a:cubicBezTo>
                    <a:pt x="2964" y="6661"/>
                    <a:pt x="2964" y="2576"/>
                    <a:pt x="446" y="58"/>
                  </a:cubicBezTo>
                  <a:cubicBezTo>
                    <a:pt x="400" y="18"/>
                    <a:pt x="350" y="1"/>
                    <a:pt x="302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75"/>
            <p:cNvSpPr/>
            <p:nvPr/>
          </p:nvSpPr>
          <p:spPr>
            <a:xfrm>
              <a:off x="3151287" y="2329763"/>
              <a:ext cx="37727" cy="305996"/>
            </a:xfrm>
            <a:custGeom>
              <a:avLst/>
              <a:gdLst/>
              <a:ahLst/>
              <a:cxnLst/>
              <a:rect l="l" t="t" r="r" b="b"/>
              <a:pathLst>
                <a:path w="1436" h="11647" extrusionOk="0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235" y="11646"/>
                    <a:pt x="1436" y="11445"/>
                    <a:pt x="1436" y="11196"/>
                  </a:cubicBezTo>
                  <a:lnTo>
                    <a:pt x="1436" y="451"/>
                  </a:lnTo>
                  <a:cubicBezTo>
                    <a:pt x="1436" y="202"/>
                    <a:pt x="1235" y="1"/>
                    <a:pt x="985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75"/>
            <p:cNvSpPr/>
            <p:nvPr/>
          </p:nvSpPr>
          <p:spPr>
            <a:xfrm>
              <a:off x="3151287" y="2329763"/>
              <a:ext cx="30450" cy="305996"/>
            </a:xfrm>
            <a:custGeom>
              <a:avLst/>
              <a:gdLst/>
              <a:ahLst/>
              <a:cxnLst/>
              <a:rect l="l" t="t" r="r" b="b"/>
              <a:pathLst>
                <a:path w="1159" h="11647" extrusionOk="0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041" y="11646"/>
                    <a:pt x="1103" y="11633"/>
                    <a:pt x="1158" y="11612"/>
                  </a:cubicBezTo>
                  <a:cubicBezTo>
                    <a:pt x="985" y="11542"/>
                    <a:pt x="881" y="11376"/>
                    <a:pt x="881" y="11196"/>
                  </a:cubicBezTo>
                  <a:lnTo>
                    <a:pt x="881" y="451"/>
                  </a:lnTo>
                  <a:cubicBezTo>
                    <a:pt x="881" y="271"/>
                    <a:pt x="992" y="105"/>
                    <a:pt x="1158" y="35"/>
                  </a:cubicBezTo>
                  <a:cubicBezTo>
                    <a:pt x="1103" y="8"/>
                    <a:pt x="1048" y="1"/>
                    <a:pt x="985" y="1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0" name="Google Shape;7860;p75"/>
          <p:cNvGrpSpPr/>
          <p:nvPr/>
        </p:nvGrpSpPr>
        <p:grpSpPr>
          <a:xfrm>
            <a:off x="3545795" y="2318755"/>
            <a:ext cx="387835" cy="327933"/>
            <a:chOff x="3545795" y="2318755"/>
            <a:chExt cx="387835" cy="327933"/>
          </a:xfrm>
        </p:grpSpPr>
        <p:sp>
          <p:nvSpPr>
            <p:cNvPr id="7861" name="Google Shape;7861;p75"/>
            <p:cNvSpPr/>
            <p:nvPr/>
          </p:nvSpPr>
          <p:spPr>
            <a:xfrm>
              <a:off x="3565315" y="2318755"/>
              <a:ext cx="11691" cy="57694"/>
            </a:xfrm>
            <a:custGeom>
              <a:avLst/>
              <a:gdLst/>
              <a:ahLst/>
              <a:cxnLst/>
              <a:rect l="l" t="t" r="r" b="b"/>
              <a:pathLst>
                <a:path w="445" h="2196" extrusionOk="0">
                  <a:moveTo>
                    <a:pt x="222" y="0"/>
                  </a:moveTo>
                  <a:cubicBezTo>
                    <a:pt x="111" y="0"/>
                    <a:pt x="0" y="73"/>
                    <a:pt x="0" y="218"/>
                  </a:cubicBezTo>
                  <a:lnTo>
                    <a:pt x="0" y="1973"/>
                  </a:lnTo>
                  <a:cubicBezTo>
                    <a:pt x="0" y="2091"/>
                    <a:pt x="97" y="2195"/>
                    <a:pt x="222" y="2195"/>
                  </a:cubicBezTo>
                  <a:cubicBezTo>
                    <a:pt x="347" y="2195"/>
                    <a:pt x="444" y="2091"/>
                    <a:pt x="444" y="1973"/>
                  </a:cubicBezTo>
                  <a:lnTo>
                    <a:pt x="444" y="218"/>
                  </a:lnTo>
                  <a:cubicBezTo>
                    <a:pt x="444" y="73"/>
                    <a:pt x="333" y="0"/>
                    <a:pt x="222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75"/>
            <p:cNvSpPr/>
            <p:nvPr/>
          </p:nvSpPr>
          <p:spPr>
            <a:xfrm>
              <a:off x="3545795" y="2318755"/>
              <a:ext cx="11691" cy="57694"/>
            </a:xfrm>
            <a:custGeom>
              <a:avLst/>
              <a:gdLst/>
              <a:ahLst/>
              <a:cxnLst/>
              <a:rect l="l" t="t" r="r" b="b"/>
              <a:pathLst>
                <a:path w="445" h="2196" extrusionOk="0">
                  <a:moveTo>
                    <a:pt x="223" y="0"/>
                  </a:moveTo>
                  <a:cubicBezTo>
                    <a:pt x="112" y="0"/>
                    <a:pt x="1" y="73"/>
                    <a:pt x="1" y="218"/>
                  </a:cubicBezTo>
                  <a:lnTo>
                    <a:pt x="1" y="1973"/>
                  </a:lnTo>
                  <a:cubicBezTo>
                    <a:pt x="1" y="2091"/>
                    <a:pt x="98" y="2195"/>
                    <a:pt x="223" y="2195"/>
                  </a:cubicBezTo>
                  <a:cubicBezTo>
                    <a:pt x="341" y="2195"/>
                    <a:pt x="445" y="2091"/>
                    <a:pt x="445" y="1973"/>
                  </a:cubicBezTo>
                  <a:lnTo>
                    <a:pt x="445" y="218"/>
                  </a:lnTo>
                  <a:cubicBezTo>
                    <a:pt x="445" y="73"/>
                    <a:pt x="334" y="0"/>
                    <a:pt x="223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75"/>
            <p:cNvSpPr/>
            <p:nvPr/>
          </p:nvSpPr>
          <p:spPr>
            <a:xfrm>
              <a:off x="3584888" y="2318755"/>
              <a:ext cx="11796" cy="57694"/>
            </a:xfrm>
            <a:custGeom>
              <a:avLst/>
              <a:gdLst/>
              <a:ahLst/>
              <a:cxnLst/>
              <a:rect l="l" t="t" r="r" b="b"/>
              <a:pathLst>
                <a:path w="449" h="2196" extrusionOk="0">
                  <a:moveTo>
                    <a:pt x="224" y="0"/>
                  </a:moveTo>
                  <a:cubicBezTo>
                    <a:pt x="112" y="0"/>
                    <a:pt x="1" y="73"/>
                    <a:pt x="4" y="218"/>
                  </a:cubicBezTo>
                  <a:lnTo>
                    <a:pt x="4" y="1973"/>
                  </a:lnTo>
                  <a:cubicBezTo>
                    <a:pt x="4" y="2091"/>
                    <a:pt x="101" y="2195"/>
                    <a:pt x="226" y="2195"/>
                  </a:cubicBezTo>
                  <a:cubicBezTo>
                    <a:pt x="344" y="2195"/>
                    <a:pt x="448" y="2091"/>
                    <a:pt x="448" y="1973"/>
                  </a:cubicBezTo>
                  <a:lnTo>
                    <a:pt x="448" y="218"/>
                  </a:lnTo>
                  <a:cubicBezTo>
                    <a:pt x="448" y="73"/>
                    <a:pt x="335" y="0"/>
                    <a:pt x="224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64" name="Google Shape;7864;p75"/>
            <p:cNvGrpSpPr/>
            <p:nvPr/>
          </p:nvGrpSpPr>
          <p:grpSpPr>
            <a:xfrm>
              <a:off x="3545795" y="2322301"/>
              <a:ext cx="387835" cy="324387"/>
              <a:chOff x="3545795" y="2322301"/>
              <a:chExt cx="387835" cy="324387"/>
            </a:xfrm>
          </p:grpSpPr>
          <p:sp>
            <p:nvSpPr>
              <p:cNvPr id="7865" name="Google Shape;7865;p75"/>
              <p:cNvSpPr/>
              <p:nvPr/>
            </p:nvSpPr>
            <p:spPr>
              <a:xfrm>
                <a:off x="3613604" y="2355089"/>
                <a:ext cx="258968" cy="258994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9858" extrusionOk="0">
                    <a:moveTo>
                      <a:pt x="4932" y="1"/>
                    </a:moveTo>
                    <a:cubicBezTo>
                      <a:pt x="2213" y="1"/>
                      <a:pt x="0" y="2206"/>
                      <a:pt x="0" y="4925"/>
                    </a:cubicBezTo>
                    <a:cubicBezTo>
                      <a:pt x="0" y="7651"/>
                      <a:pt x="2213" y="9857"/>
                      <a:pt x="4932" y="9857"/>
                    </a:cubicBezTo>
                    <a:cubicBezTo>
                      <a:pt x="7651" y="9857"/>
                      <a:pt x="9857" y="7651"/>
                      <a:pt x="9857" y="4925"/>
                    </a:cubicBezTo>
                    <a:cubicBezTo>
                      <a:pt x="9857" y="2206"/>
                      <a:pt x="7651" y="1"/>
                      <a:pt x="4932" y="1"/>
                    </a:cubicBezTo>
                    <a:close/>
                  </a:path>
                </a:pathLst>
              </a:custGeom>
              <a:solidFill>
                <a:srgbClr val="C3CF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6" name="Google Shape;7866;p75"/>
              <p:cNvSpPr/>
              <p:nvPr/>
            </p:nvSpPr>
            <p:spPr>
              <a:xfrm>
                <a:off x="3639667" y="2380968"/>
                <a:ext cx="207027" cy="207054"/>
              </a:xfrm>
              <a:custGeom>
                <a:avLst/>
                <a:gdLst/>
                <a:ahLst/>
                <a:cxnLst/>
                <a:rect l="l" t="t" r="r" b="b"/>
                <a:pathLst>
                  <a:path w="7880" h="7881" extrusionOk="0">
                    <a:moveTo>
                      <a:pt x="3940" y="1"/>
                    </a:moveTo>
                    <a:cubicBezTo>
                      <a:pt x="1762" y="1"/>
                      <a:pt x="0" y="1769"/>
                      <a:pt x="0" y="3940"/>
                    </a:cubicBezTo>
                    <a:cubicBezTo>
                      <a:pt x="0" y="6118"/>
                      <a:pt x="1762" y="7880"/>
                      <a:pt x="3940" y="7880"/>
                    </a:cubicBezTo>
                    <a:cubicBezTo>
                      <a:pt x="6118" y="7880"/>
                      <a:pt x="7880" y="6118"/>
                      <a:pt x="7880" y="3940"/>
                    </a:cubicBezTo>
                    <a:cubicBezTo>
                      <a:pt x="7880" y="1769"/>
                      <a:pt x="6118" y="1"/>
                      <a:pt x="3940" y="1"/>
                    </a:cubicBezTo>
                    <a:close/>
                  </a:path>
                </a:pathLst>
              </a:custGeom>
              <a:solidFill>
                <a:srgbClr val="F2F4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7" name="Google Shape;7867;p75"/>
              <p:cNvSpPr/>
              <p:nvPr/>
            </p:nvSpPr>
            <p:spPr>
              <a:xfrm>
                <a:off x="3722583" y="2380968"/>
                <a:ext cx="129392" cy="20708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7882" extrusionOk="0">
                    <a:moveTo>
                      <a:pt x="784" y="1"/>
                    </a:moveTo>
                    <a:cubicBezTo>
                      <a:pt x="520" y="1"/>
                      <a:pt x="257" y="28"/>
                      <a:pt x="0" y="84"/>
                    </a:cubicBezTo>
                    <a:cubicBezTo>
                      <a:pt x="1831" y="458"/>
                      <a:pt x="3149" y="2068"/>
                      <a:pt x="3149" y="3940"/>
                    </a:cubicBezTo>
                    <a:cubicBezTo>
                      <a:pt x="3149" y="5813"/>
                      <a:pt x="1831" y="7429"/>
                      <a:pt x="0" y="7804"/>
                    </a:cubicBezTo>
                    <a:cubicBezTo>
                      <a:pt x="263" y="7857"/>
                      <a:pt x="524" y="7882"/>
                      <a:pt x="781" y="7882"/>
                    </a:cubicBezTo>
                    <a:cubicBezTo>
                      <a:pt x="2758" y="7882"/>
                      <a:pt x="4486" y="6386"/>
                      <a:pt x="4689" y="4336"/>
                    </a:cubicBezTo>
                    <a:cubicBezTo>
                      <a:pt x="4925" y="2019"/>
                      <a:pt x="3107" y="8"/>
                      <a:pt x="784" y="1"/>
                    </a:cubicBezTo>
                    <a:close/>
                  </a:path>
                </a:pathLst>
              </a:custGeom>
              <a:solidFill>
                <a:srgbClr val="E4E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8" name="Google Shape;7868;p75"/>
              <p:cNvSpPr/>
              <p:nvPr/>
            </p:nvSpPr>
            <p:spPr>
              <a:xfrm>
                <a:off x="3895140" y="2322301"/>
                <a:ext cx="38489" cy="324387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2347" extrusionOk="0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86"/>
                    </a:lnTo>
                    <a:cubicBezTo>
                      <a:pt x="1" y="6204"/>
                      <a:pt x="315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639" y="7450"/>
                    </a:lnTo>
                    <a:cubicBezTo>
                      <a:pt x="639" y="8747"/>
                      <a:pt x="285" y="11057"/>
                      <a:pt x="285" y="11542"/>
                    </a:cubicBezTo>
                    <a:cubicBezTo>
                      <a:pt x="285" y="12090"/>
                      <a:pt x="514" y="12347"/>
                      <a:pt x="868" y="12347"/>
                    </a:cubicBezTo>
                    <a:cubicBezTo>
                      <a:pt x="1214" y="12347"/>
                      <a:pt x="1464" y="12090"/>
                      <a:pt x="1464" y="11542"/>
                    </a:cubicBezTo>
                    <a:cubicBezTo>
                      <a:pt x="1464" y="11542"/>
                      <a:pt x="1464" y="4211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9" name="Google Shape;7869;p75"/>
              <p:cNvSpPr/>
              <p:nvPr/>
            </p:nvSpPr>
            <p:spPr>
              <a:xfrm>
                <a:off x="3895140" y="2322301"/>
                <a:ext cx="38489" cy="16796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6393" extrusionOk="0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93"/>
                    </a:lnTo>
                    <a:cubicBezTo>
                      <a:pt x="1" y="6205"/>
                      <a:pt x="314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1464" y="6375"/>
                    </a:lnTo>
                    <a:cubicBezTo>
                      <a:pt x="1457" y="4356"/>
                      <a:pt x="1450" y="1686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0" name="Google Shape;7870;p75"/>
              <p:cNvSpPr/>
              <p:nvPr/>
            </p:nvSpPr>
            <p:spPr>
              <a:xfrm>
                <a:off x="3545795" y="2370590"/>
                <a:ext cx="50890" cy="275021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10468" extrusionOk="0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549" y="3912"/>
                    </a:lnTo>
                    <a:cubicBezTo>
                      <a:pt x="549" y="5286"/>
                      <a:pt x="535" y="6652"/>
                      <a:pt x="389" y="8019"/>
                    </a:cubicBezTo>
                    <a:cubicBezTo>
                      <a:pt x="299" y="8830"/>
                      <a:pt x="251" y="9551"/>
                      <a:pt x="251" y="9718"/>
                    </a:cubicBezTo>
                    <a:cubicBezTo>
                      <a:pt x="230" y="10127"/>
                      <a:pt x="556" y="10467"/>
                      <a:pt x="965" y="10467"/>
                    </a:cubicBezTo>
                    <a:cubicBezTo>
                      <a:pt x="1381" y="10467"/>
                      <a:pt x="1707" y="10127"/>
                      <a:pt x="1686" y="9718"/>
                    </a:cubicBezTo>
                    <a:cubicBezTo>
                      <a:pt x="1686" y="9551"/>
                      <a:pt x="1638" y="8830"/>
                      <a:pt x="1548" y="8019"/>
                    </a:cubicBezTo>
                    <a:cubicBezTo>
                      <a:pt x="1402" y="6659"/>
                      <a:pt x="1388" y="5286"/>
                      <a:pt x="1388" y="3912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596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1" name="Google Shape;7871;p75"/>
              <p:cNvSpPr/>
              <p:nvPr/>
            </p:nvSpPr>
            <p:spPr>
              <a:xfrm>
                <a:off x="3545795" y="2370590"/>
                <a:ext cx="50890" cy="59244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2255" extrusionOk="0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603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872" name="Google Shape;7872;p75"/>
          <p:cNvGrpSpPr/>
          <p:nvPr/>
        </p:nvGrpSpPr>
        <p:grpSpPr>
          <a:xfrm>
            <a:off x="4718468" y="2306984"/>
            <a:ext cx="364294" cy="351552"/>
            <a:chOff x="4718468" y="2306984"/>
            <a:chExt cx="364294" cy="351552"/>
          </a:xfrm>
        </p:grpSpPr>
        <p:sp>
          <p:nvSpPr>
            <p:cNvPr id="7873" name="Google Shape;7873;p75"/>
            <p:cNvSpPr/>
            <p:nvPr/>
          </p:nvSpPr>
          <p:spPr>
            <a:xfrm>
              <a:off x="4718468" y="2472869"/>
              <a:ext cx="55593" cy="57195"/>
            </a:xfrm>
            <a:custGeom>
              <a:avLst/>
              <a:gdLst/>
              <a:ahLst/>
              <a:cxnLst/>
              <a:rect l="l" t="t" r="r" b="b"/>
              <a:pathLst>
                <a:path w="2116" h="2177" extrusionOk="0">
                  <a:moveTo>
                    <a:pt x="784" y="408"/>
                  </a:moveTo>
                  <a:cubicBezTo>
                    <a:pt x="930" y="449"/>
                    <a:pt x="1034" y="560"/>
                    <a:pt x="1082" y="699"/>
                  </a:cubicBezTo>
                  <a:cubicBezTo>
                    <a:pt x="1110" y="762"/>
                    <a:pt x="1124" y="824"/>
                    <a:pt x="1124" y="893"/>
                  </a:cubicBezTo>
                  <a:cubicBezTo>
                    <a:pt x="840" y="831"/>
                    <a:pt x="625" y="748"/>
                    <a:pt x="576" y="651"/>
                  </a:cubicBezTo>
                  <a:cubicBezTo>
                    <a:pt x="555" y="609"/>
                    <a:pt x="604" y="533"/>
                    <a:pt x="632" y="491"/>
                  </a:cubicBezTo>
                  <a:cubicBezTo>
                    <a:pt x="659" y="442"/>
                    <a:pt x="715" y="408"/>
                    <a:pt x="763" y="408"/>
                  </a:cubicBezTo>
                  <a:close/>
                  <a:moveTo>
                    <a:pt x="765" y="1"/>
                  </a:moveTo>
                  <a:cubicBezTo>
                    <a:pt x="584" y="1"/>
                    <a:pt x="415" y="89"/>
                    <a:pt x="306" y="241"/>
                  </a:cubicBezTo>
                  <a:cubicBezTo>
                    <a:pt x="111" y="498"/>
                    <a:pt x="146" y="706"/>
                    <a:pt x="208" y="831"/>
                  </a:cubicBezTo>
                  <a:cubicBezTo>
                    <a:pt x="312" y="1046"/>
                    <a:pt x="576" y="1192"/>
                    <a:pt x="1013" y="1289"/>
                  </a:cubicBezTo>
                  <a:cubicBezTo>
                    <a:pt x="999" y="1303"/>
                    <a:pt x="985" y="1323"/>
                    <a:pt x="971" y="1344"/>
                  </a:cubicBezTo>
                  <a:cubicBezTo>
                    <a:pt x="791" y="1587"/>
                    <a:pt x="514" y="1733"/>
                    <a:pt x="208" y="1746"/>
                  </a:cubicBezTo>
                  <a:cubicBezTo>
                    <a:pt x="91" y="1753"/>
                    <a:pt x="0" y="1844"/>
                    <a:pt x="0" y="1961"/>
                  </a:cubicBezTo>
                  <a:cubicBezTo>
                    <a:pt x="0" y="2079"/>
                    <a:pt x="91" y="2170"/>
                    <a:pt x="201" y="2177"/>
                  </a:cubicBezTo>
                  <a:lnTo>
                    <a:pt x="250" y="2177"/>
                  </a:lnTo>
                  <a:cubicBezTo>
                    <a:pt x="500" y="2177"/>
                    <a:pt x="909" y="2086"/>
                    <a:pt x="1297" y="1594"/>
                  </a:cubicBezTo>
                  <a:cubicBezTo>
                    <a:pt x="1353" y="1525"/>
                    <a:pt x="1401" y="1441"/>
                    <a:pt x="1443" y="1358"/>
                  </a:cubicBezTo>
                  <a:cubicBezTo>
                    <a:pt x="1700" y="1386"/>
                    <a:pt x="1901" y="1386"/>
                    <a:pt x="1908" y="1386"/>
                  </a:cubicBezTo>
                  <a:cubicBezTo>
                    <a:pt x="1912" y="1386"/>
                    <a:pt x="1916" y="1386"/>
                    <a:pt x="1920" y="1386"/>
                  </a:cubicBezTo>
                  <a:cubicBezTo>
                    <a:pt x="2032" y="1386"/>
                    <a:pt x="2116" y="1292"/>
                    <a:pt x="2116" y="1178"/>
                  </a:cubicBezTo>
                  <a:cubicBezTo>
                    <a:pt x="2116" y="1067"/>
                    <a:pt x="2019" y="977"/>
                    <a:pt x="1908" y="977"/>
                  </a:cubicBezTo>
                  <a:cubicBezTo>
                    <a:pt x="1790" y="977"/>
                    <a:pt x="1665" y="970"/>
                    <a:pt x="1540" y="956"/>
                  </a:cubicBezTo>
                  <a:cubicBezTo>
                    <a:pt x="1540" y="817"/>
                    <a:pt x="1519" y="678"/>
                    <a:pt x="1464" y="547"/>
                  </a:cubicBezTo>
                  <a:cubicBezTo>
                    <a:pt x="1346" y="255"/>
                    <a:pt x="1103" y="40"/>
                    <a:pt x="840" y="5"/>
                  </a:cubicBezTo>
                  <a:cubicBezTo>
                    <a:pt x="815" y="2"/>
                    <a:pt x="790" y="1"/>
                    <a:pt x="76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75"/>
            <p:cNvSpPr/>
            <p:nvPr/>
          </p:nvSpPr>
          <p:spPr>
            <a:xfrm>
              <a:off x="4764392" y="2405927"/>
              <a:ext cx="318370" cy="252610"/>
            </a:xfrm>
            <a:custGeom>
              <a:avLst/>
              <a:gdLst/>
              <a:ahLst/>
              <a:cxnLst/>
              <a:rect l="l" t="t" r="r" b="b"/>
              <a:pathLst>
                <a:path w="12118" h="9615" extrusionOk="0">
                  <a:moveTo>
                    <a:pt x="5251" y="1"/>
                  </a:moveTo>
                  <a:cubicBezTo>
                    <a:pt x="2352" y="1"/>
                    <a:pt x="0" y="1326"/>
                    <a:pt x="0" y="4253"/>
                  </a:cubicBezTo>
                  <a:cubicBezTo>
                    <a:pt x="0" y="5938"/>
                    <a:pt x="826" y="7124"/>
                    <a:pt x="2109" y="7804"/>
                  </a:cubicBezTo>
                  <a:cubicBezTo>
                    <a:pt x="2137" y="7825"/>
                    <a:pt x="2157" y="7853"/>
                    <a:pt x="2164" y="7887"/>
                  </a:cubicBezTo>
                  <a:lnTo>
                    <a:pt x="2456" y="9379"/>
                  </a:lnTo>
                  <a:cubicBezTo>
                    <a:pt x="2476" y="9517"/>
                    <a:pt x="2601" y="9615"/>
                    <a:pt x="2747" y="9615"/>
                  </a:cubicBezTo>
                  <a:lnTo>
                    <a:pt x="3711" y="9615"/>
                  </a:lnTo>
                  <a:cubicBezTo>
                    <a:pt x="3857" y="9615"/>
                    <a:pt x="3975" y="9517"/>
                    <a:pt x="4002" y="9379"/>
                  </a:cubicBezTo>
                  <a:lnTo>
                    <a:pt x="4162" y="8546"/>
                  </a:lnTo>
                  <a:cubicBezTo>
                    <a:pt x="4168" y="8495"/>
                    <a:pt x="4222" y="8455"/>
                    <a:pt x="4280" y="8455"/>
                  </a:cubicBezTo>
                  <a:cubicBezTo>
                    <a:pt x="4285" y="8455"/>
                    <a:pt x="4289" y="8456"/>
                    <a:pt x="4294" y="8456"/>
                  </a:cubicBezTo>
                  <a:cubicBezTo>
                    <a:pt x="4613" y="8491"/>
                    <a:pt x="4932" y="8512"/>
                    <a:pt x="5251" y="8512"/>
                  </a:cubicBezTo>
                  <a:cubicBezTo>
                    <a:pt x="5688" y="8512"/>
                    <a:pt x="6125" y="8477"/>
                    <a:pt x="6562" y="8415"/>
                  </a:cubicBezTo>
                  <a:cubicBezTo>
                    <a:pt x="6570" y="8413"/>
                    <a:pt x="6578" y="8412"/>
                    <a:pt x="6586" y="8412"/>
                  </a:cubicBezTo>
                  <a:cubicBezTo>
                    <a:pt x="6638" y="8412"/>
                    <a:pt x="6682" y="8450"/>
                    <a:pt x="6694" y="8505"/>
                  </a:cubicBezTo>
                  <a:lnTo>
                    <a:pt x="6860" y="9372"/>
                  </a:lnTo>
                  <a:cubicBezTo>
                    <a:pt x="6888" y="9510"/>
                    <a:pt x="7006" y="9615"/>
                    <a:pt x="7151" y="9615"/>
                  </a:cubicBezTo>
                  <a:lnTo>
                    <a:pt x="8116" y="9615"/>
                  </a:lnTo>
                  <a:cubicBezTo>
                    <a:pt x="8261" y="9615"/>
                    <a:pt x="8379" y="9510"/>
                    <a:pt x="8407" y="9372"/>
                  </a:cubicBezTo>
                  <a:lnTo>
                    <a:pt x="8705" y="7797"/>
                  </a:lnTo>
                  <a:cubicBezTo>
                    <a:pt x="8712" y="7763"/>
                    <a:pt x="8733" y="7728"/>
                    <a:pt x="8768" y="7714"/>
                  </a:cubicBezTo>
                  <a:cubicBezTo>
                    <a:pt x="9524" y="7319"/>
                    <a:pt x="10155" y="6771"/>
                    <a:pt x="10557" y="6084"/>
                  </a:cubicBezTo>
                  <a:cubicBezTo>
                    <a:pt x="10606" y="5987"/>
                    <a:pt x="10696" y="5918"/>
                    <a:pt x="10793" y="5883"/>
                  </a:cubicBezTo>
                  <a:lnTo>
                    <a:pt x="11722" y="5592"/>
                  </a:lnTo>
                  <a:cubicBezTo>
                    <a:pt x="11958" y="5515"/>
                    <a:pt x="12118" y="5293"/>
                    <a:pt x="12118" y="5044"/>
                  </a:cubicBezTo>
                  <a:lnTo>
                    <a:pt x="12118" y="4093"/>
                  </a:lnTo>
                  <a:cubicBezTo>
                    <a:pt x="12118" y="3844"/>
                    <a:pt x="11958" y="3629"/>
                    <a:pt x="11722" y="3552"/>
                  </a:cubicBezTo>
                  <a:lnTo>
                    <a:pt x="11147" y="3372"/>
                  </a:lnTo>
                  <a:cubicBezTo>
                    <a:pt x="11008" y="3323"/>
                    <a:pt x="10904" y="3212"/>
                    <a:pt x="10862" y="3081"/>
                  </a:cubicBezTo>
                  <a:cubicBezTo>
                    <a:pt x="10196" y="965"/>
                    <a:pt x="7734" y="1"/>
                    <a:pt x="5251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75"/>
            <p:cNvSpPr/>
            <p:nvPr/>
          </p:nvSpPr>
          <p:spPr>
            <a:xfrm>
              <a:off x="4764760" y="2495595"/>
              <a:ext cx="318002" cy="162574"/>
            </a:xfrm>
            <a:custGeom>
              <a:avLst/>
              <a:gdLst/>
              <a:ahLst/>
              <a:cxnLst/>
              <a:rect l="l" t="t" r="r" b="b"/>
              <a:pathLst>
                <a:path w="12104" h="6188" extrusionOk="0">
                  <a:moveTo>
                    <a:pt x="11285" y="1"/>
                  </a:moveTo>
                  <a:lnTo>
                    <a:pt x="11285" y="507"/>
                  </a:lnTo>
                  <a:cubicBezTo>
                    <a:pt x="11285" y="1131"/>
                    <a:pt x="10890" y="1686"/>
                    <a:pt x="10293" y="1887"/>
                  </a:cubicBezTo>
                  <a:cubicBezTo>
                    <a:pt x="10030" y="1970"/>
                    <a:pt x="9794" y="2144"/>
                    <a:pt x="9621" y="2366"/>
                  </a:cubicBezTo>
                  <a:cubicBezTo>
                    <a:pt x="9413" y="2643"/>
                    <a:pt x="9163" y="2893"/>
                    <a:pt x="8885" y="3108"/>
                  </a:cubicBezTo>
                  <a:cubicBezTo>
                    <a:pt x="8559" y="3365"/>
                    <a:pt x="8337" y="3739"/>
                    <a:pt x="8275" y="4155"/>
                  </a:cubicBezTo>
                  <a:cubicBezTo>
                    <a:pt x="8226" y="4454"/>
                    <a:pt x="8192" y="4766"/>
                    <a:pt x="8171" y="4988"/>
                  </a:cubicBezTo>
                  <a:cubicBezTo>
                    <a:pt x="8150" y="5161"/>
                    <a:pt x="8004" y="5293"/>
                    <a:pt x="7831" y="5293"/>
                  </a:cubicBezTo>
                  <a:lnTo>
                    <a:pt x="7137" y="5293"/>
                  </a:lnTo>
                  <a:cubicBezTo>
                    <a:pt x="6999" y="5293"/>
                    <a:pt x="6874" y="5189"/>
                    <a:pt x="6853" y="5050"/>
                  </a:cubicBezTo>
                  <a:lnTo>
                    <a:pt x="6687" y="4183"/>
                  </a:lnTo>
                  <a:cubicBezTo>
                    <a:pt x="6674" y="4125"/>
                    <a:pt x="6619" y="4085"/>
                    <a:pt x="6562" y="4085"/>
                  </a:cubicBezTo>
                  <a:cubicBezTo>
                    <a:pt x="6557" y="4085"/>
                    <a:pt x="6552" y="4085"/>
                    <a:pt x="6548" y="4086"/>
                  </a:cubicBezTo>
                  <a:cubicBezTo>
                    <a:pt x="6118" y="4155"/>
                    <a:pt x="5681" y="4183"/>
                    <a:pt x="5244" y="4183"/>
                  </a:cubicBezTo>
                  <a:cubicBezTo>
                    <a:pt x="4925" y="4183"/>
                    <a:pt x="4599" y="4169"/>
                    <a:pt x="4280" y="4135"/>
                  </a:cubicBezTo>
                  <a:cubicBezTo>
                    <a:pt x="4272" y="4133"/>
                    <a:pt x="4264" y="4132"/>
                    <a:pt x="4256" y="4132"/>
                  </a:cubicBezTo>
                  <a:cubicBezTo>
                    <a:pt x="4204" y="4132"/>
                    <a:pt x="4161" y="4170"/>
                    <a:pt x="4155" y="4225"/>
                  </a:cubicBezTo>
                  <a:lnTo>
                    <a:pt x="3995" y="5057"/>
                  </a:lnTo>
                  <a:cubicBezTo>
                    <a:pt x="3968" y="5196"/>
                    <a:pt x="3843" y="5293"/>
                    <a:pt x="3704" y="5293"/>
                  </a:cubicBezTo>
                  <a:lnTo>
                    <a:pt x="2733" y="5293"/>
                  </a:lnTo>
                  <a:cubicBezTo>
                    <a:pt x="2594" y="5293"/>
                    <a:pt x="2469" y="5196"/>
                    <a:pt x="2442" y="5057"/>
                  </a:cubicBezTo>
                  <a:lnTo>
                    <a:pt x="2157" y="3566"/>
                  </a:lnTo>
                  <a:cubicBezTo>
                    <a:pt x="2150" y="3531"/>
                    <a:pt x="2130" y="3503"/>
                    <a:pt x="2095" y="3483"/>
                  </a:cubicBezTo>
                  <a:cubicBezTo>
                    <a:pt x="937" y="2865"/>
                    <a:pt x="146" y="1832"/>
                    <a:pt x="14" y="382"/>
                  </a:cubicBezTo>
                  <a:cubicBezTo>
                    <a:pt x="7" y="417"/>
                    <a:pt x="7" y="451"/>
                    <a:pt x="7" y="493"/>
                  </a:cubicBezTo>
                  <a:lnTo>
                    <a:pt x="7" y="500"/>
                  </a:lnTo>
                  <a:cubicBezTo>
                    <a:pt x="7" y="535"/>
                    <a:pt x="0" y="569"/>
                    <a:pt x="0" y="604"/>
                  </a:cubicBezTo>
                  <a:lnTo>
                    <a:pt x="0" y="639"/>
                  </a:lnTo>
                  <a:lnTo>
                    <a:pt x="0" y="715"/>
                  </a:lnTo>
                  <a:lnTo>
                    <a:pt x="0" y="840"/>
                  </a:lnTo>
                  <a:cubicBezTo>
                    <a:pt x="0" y="1041"/>
                    <a:pt x="14" y="1249"/>
                    <a:pt x="35" y="1450"/>
                  </a:cubicBezTo>
                  <a:cubicBezTo>
                    <a:pt x="63" y="1679"/>
                    <a:pt x="111" y="1908"/>
                    <a:pt x="180" y="2130"/>
                  </a:cubicBezTo>
                  <a:lnTo>
                    <a:pt x="194" y="2165"/>
                  </a:lnTo>
                  <a:cubicBezTo>
                    <a:pt x="201" y="2192"/>
                    <a:pt x="215" y="2220"/>
                    <a:pt x="222" y="2255"/>
                  </a:cubicBezTo>
                  <a:lnTo>
                    <a:pt x="236" y="2290"/>
                  </a:lnTo>
                  <a:cubicBezTo>
                    <a:pt x="264" y="2366"/>
                    <a:pt x="291" y="2435"/>
                    <a:pt x="319" y="2511"/>
                  </a:cubicBezTo>
                  <a:lnTo>
                    <a:pt x="333" y="2532"/>
                  </a:lnTo>
                  <a:cubicBezTo>
                    <a:pt x="347" y="2574"/>
                    <a:pt x="361" y="2609"/>
                    <a:pt x="382" y="2643"/>
                  </a:cubicBezTo>
                  <a:lnTo>
                    <a:pt x="389" y="2657"/>
                  </a:lnTo>
                  <a:cubicBezTo>
                    <a:pt x="402" y="2692"/>
                    <a:pt x="423" y="2720"/>
                    <a:pt x="437" y="2754"/>
                  </a:cubicBezTo>
                  <a:lnTo>
                    <a:pt x="444" y="2768"/>
                  </a:lnTo>
                  <a:cubicBezTo>
                    <a:pt x="465" y="2803"/>
                    <a:pt x="479" y="2837"/>
                    <a:pt x="500" y="2872"/>
                  </a:cubicBezTo>
                  <a:lnTo>
                    <a:pt x="513" y="2893"/>
                  </a:lnTo>
                  <a:cubicBezTo>
                    <a:pt x="569" y="2997"/>
                    <a:pt x="638" y="3101"/>
                    <a:pt x="708" y="3198"/>
                  </a:cubicBezTo>
                  <a:lnTo>
                    <a:pt x="728" y="3226"/>
                  </a:lnTo>
                  <a:lnTo>
                    <a:pt x="784" y="3295"/>
                  </a:lnTo>
                  <a:lnTo>
                    <a:pt x="805" y="3323"/>
                  </a:lnTo>
                  <a:cubicBezTo>
                    <a:pt x="826" y="3351"/>
                    <a:pt x="853" y="3385"/>
                    <a:pt x="874" y="3406"/>
                  </a:cubicBezTo>
                  <a:cubicBezTo>
                    <a:pt x="902" y="3441"/>
                    <a:pt x="923" y="3469"/>
                    <a:pt x="950" y="3496"/>
                  </a:cubicBezTo>
                  <a:lnTo>
                    <a:pt x="978" y="3524"/>
                  </a:lnTo>
                  <a:lnTo>
                    <a:pt x="1034" y="3587"/>
                  </a:lnTo>
                  <a:lnTo>
                    <a:pt x="1054" y="3607"/>
                  </a:lnTo>
                  <a:cubicBezTo>
                    <a:pt x="1082" y="3635"/>
                    <a:pt x="1110" y="3663"/>
                    <a:pt x="1138" y="3698"/>
                  </a:cubicBezTo>
                  <a:cubicBezTo>
                    <a:pt x="1172" y="3725"/>
                    <a:pt x="1200" y="3753"/>
                    <a:pt x="1235" y="3781"/>
                  </a:cubicBezTo>
                  <a:cubicBezTo>
                    <a:pt x="1297" y="3843"/>
                    <a:pt x="1367" y="3899"/>
                    <a:pt x="1436" y="3954"/>
                  </a:cubicBezTo>
                  <a:cubicBezTo>
                    <a:pt x="1505" y="4010"/>
                    <a:pt x="1575" y="4058"/>
                    <a:pt x="1644" y="4107"/>
                  </a:cubicBezTo>
                  <a:lnTo>
                    <a:pt x="1755" y="4183"/>
                  </a:lnTo>
                  <a:lnTo>
                    <a:pt x="1859" y="4246"/>
                  </a:lnTo>
                  <a:lnTo>
                    <a:pt x="1887" y="4266"/>
                  </a:lnTo>
                  <a:lnTo>
                    <a:pt x="1963" y="4315"/>
                  </a:lnTo>
                  <a:lnTo>
                    <a:pt x="1998" y="4329"/>
                  </a:lnTo>
                  <a:lnTo>
                    <a:pt x="2102" y="4391"/>
                  </a:lnTo>
                  <a:cubicBezTo>
                    <a:pt x="2116" y="4398"/>
                    <a:pt x="2130" y="4405"/>
                    <a:pt x="2143" y="4419"/>
                  </a:cubicBezTo>
                  <a:lnTo>
                    <a:pt x="2143" y="4426"/>
                  </a:lnTo>
                  <a:cubicBezTo>
                    <a:pt x="2143" y="4433"/>
                    <a:pt x="2143" y="4440"/>
                    <a:pt x="2150" y="4440"/>
                  </a:cubicBezTo>
                  <a:lnTo>
                    <a:pt x="2150" y="4447"/>
                  </a:lnTo>
                  <a:cubicBezTo>
                    <a:pt x="2150" y="4454"/>
                    <a:pt x="2157" y="4461"/>
                    <a:pt x="2157" y="4467"/>
                  </a:cubicBezTo>
                  <a:lnTo>
                    <a:pt x="2442" y="5959"/>
                  </a:lnTo>
                  <a:cubicBezTo>
                    <a:pt x="2442" y="5973"/>
                    <a:pt x="2449" y="5993"/>
                    <a:pt x="2456" y="6007"/>
                  </a:cubicBezTo>
                  <a:cubicBezTo>
                    <a:pt x="2456" y="6014"/>
                    <a:pt x="2462" y="6021"/>
                    <a:pt x="2469" y="6035"/>
                  </a:cubicBezTo>
                  <a:lnTo>
                    <a:pt x="2476" y="6056"/>
                  </a:lnTo>
                  <a:lnTo>
                    <a:pt x="2490" y="6077"/>
                  </a:lnTo>
                  <a:lnTo>
                    <a:pt x="2511" y="6097"/>
                  </a:lnTo>
                  <a:lnTo>
                    <a:pt x="2525" y="6118"/>
                  </a:lnTo>
                  <a:lnTo>
                    <a:pt x="2532" y="6125"/>
                  </a:lnTo>
                  <a:lnTo>
                    <a:pt x="2553" y="6139"/>
                  </a:lnTo>
                  <a:lnTo>
                    <a:pt x="2560" y="6139"/>
                  </a:lnTo>
                  <a:lnTo>
                    <a:pt x="2573" y="6153"/>
                  </a:lnTo>
                  <a:lnTo>
                    <a:pt x="2580" y="6160"/>
                  </a:lnTo>
                  <a:lnTo>
                    <a:pt x="2608" y="6174"/>
                  </a:lnTo>
                  <a:lnTo>
                    <a:pt x="2636" y="6181"/>
                  </a:lnTo>
                  <a:lnTo>
                    <a:pt x="2643" y="6181"/>
                  </a:lnTo>
                  <a:lnTo>
                    <a:pt x="2664" y="6188"/>
                  </a:lnTo>
                  <a:lnTo>
                    <a:pt x="3704" y="6188"/>
                  </a:lnTo>
                  <a:cubicBezTo>
                    <a:pt x="3843" y="6188"/>
                    <a:pt x="3968" y="6084"/>
                    <a:pt x="3995" y="5945"/>
                  </a:cubicBezTo>
                  <a:lnTo>
                    <a:pt x="4148" y="5119"/>
                  </a:lnTo>
                  <a:cubicBezTo>
                    <a:pt x="4148" y="5113"/>
                    <a:pt x="4155" y="5106"/>
                    <a:pt x="4155" y="5099"/>
                  </a:cubicBezTo>
                  <a:lnTo>
                    <a:pt x="4155" y="5092"/>
                  </a:lnTo>
                  <a:lnTo>
                    <a:pt x="4162" y="5078"/>
                  </a:lnTo>
                  <a:cubicBezTo>
                    <a:pt x="4169" y="5071"/>
                    <a:pt x="4169" y="5064"/>
                    <a:pt x="4176" y="5057"/>
                  </a:cubicBezTo>
                  <a:cubicBezTo>
                    <a:pt x="4190" y="5050"/>
                    <a:pt x="4203" y="5036"/>
                    <a:pt x="4217" y="5029"/>
                  </a:cubicBezTo>
                  <a:lnTo>
                    <a:pt x="4273" y="5029"/>
                  </a:lnTo>
                  <a:lnTo>
                    <a:pt x="4432" y="5050"/>
                  </a:lnTo>
                  <a:lnTo>
                    <a:pt x="4474" y="5050"/>
                  </a:lnTo>
                  <a:lnTo>
                    <a:pt x="4627" y="5064"/>
                  </a:lnTo>
                  <a:lnTo>
                    <a:pt x="4786" y="5071"/>
                  </a:lnTo>
                  <a:lnTo>
                    <a:pt x="4828" y="5071"/>
                  </a:lnTo>
                  <a:lnTo>
                    <a:pt x="4994" y="5078"/>
                  </a:lnTo>
                  <a:lnTo>
                    <a:pt x="5237" y="5078"/>
                  </a:lnTo>
                  <a:cubicBezTo>
                    <a:pt x="5348" y="5078"/>
                    <a:pt x="5459" y="5071"/>
                    <a:pt x="5563" y="5071"/>
                  </a:cubicBezTo>
                  <a:lnTo>
                    <a:pt x="5736" y="5064"/>
                  </a:lnTo>
                  <a:lnTo>
                    <a:pt x="5750" y="5064"/>
                  </a:lnTo>
                  <a:lnTo>
                    <a:pt x="5903" y="5050"/>
                  </a:lnTo>
                  <a:cubicBezTo>
                    <a:pt x="6014" y="5043"/>
                    <a:pt x="6125" y="5029"/>
                    <a:pt x="6236" y="5022"/>
                  </a:cubicBezTo>
                  <a:lnTo>
                    <a:pt x="6388" y="5002"/>
                  </a:lnTo>
                  <a:lnTo>
                    <a:pt x="6458" y="4995"/>
                  </a:lnTo>
                  <a:lnTo>
                    <a:pt x="6541" y="4981"/>
                  </a:lnTo>
                  <a:cubicBezTo>
                    <a:pt x="6547" y="4980"/>
                    <a:pt x="6552" y="4980"/>
                    <a:pt x="6558" y="4980"/>
                  </a:cubicBezTo>
                  <a:cubicBezTo>
                    <a:pt x="6606" y="4980"/>
                    <a:pt x="6647" y="5007"/>
                    <a:pt x="6666" y="5050"/>
                  </a:cubicBezTo>
                  <a:cubicBezTo>
                    <a:pt x="6666" y="5057"/>
                    <a:pt x="6673" y="5064"/>
                    <a:pt x="6673" y="5071"/>
                  </a:cubicBezTo>
                  <a:lnTo>
                    <a:pt x="6756" y="5508"/>
                  </a:lnTo>
                  <a:lnTo>
                    <a:pt x="6846" y="5938"/>
                  </a:lnTo>
                  <a:cubicBezTo>
                    <a:pt x="6874" y="6077"/>
                    <a:pt x="6992" y="6181"/>
                    <a:pt x="7137" y="6181"/>
                  </a:cubicBezTo>
                  <a:lnTo>
                    <a:pt x="8178" y="6181"/>
                  </a:lnTo>
                  <a:lnTo>
                    <a:pt x="8199" y="6174"/>
                  </a:lnTo>
                  <a:lnTo>
                    <a:pt x="8206" y="6174"/>
                  </a:lnTo>
                  <a:lnTo>
                    <a:pt x="8233" y="6167"/>
                  </a:lnTo>
                  <a:lnTo>
                    <a:pt x="8254" y="6153"/>
                  </a:lnTo>
                  <a:lnTo>
                    <a:pt x="8261" y="6146"/>
                  </a:lnTo>
                  <a:lnTo>
                    <a:pt x="8282" y="6139"/>
                  </a:lnTo>
                  <a:lnTo>
                    <a:pt x="8289" y="6132"/>
                  </a:lnTo>
                  <a:lnTo>
                    <a:pt x="8303" y="6118"/>
                  </a:lnTo>
                  <a:lnTo>
                    <a:pt x="8310" y="6111"/>
                  </a:lnTo>
                  <a:lnTo>
                    <a:pt x="8330" y="6091"/>
                  </a:lnTo>
                  <a:lnTo>
                    <a:pt x="8337" y="6084"/>
                  </a:lnTo>
                  <a:cubicBezTo>
                    <a:pt x="8358" y="6056"/>
                    <a:pt x="8372" y="6028"/>
                    <a:pt x="8386" y="6000"/>
                  </a:cubicBezTo>
                  <a:cubicBezTo>
                    <a:pt x="8393" y="5986"/>
                    <a:pt x="8393" y="5966"/>
                    <a:pt x="8400" y="5952"/>
                  </a:cubicBezTo>
                  <a:lnTo>
                    <a:pt x="8462" y="5605"/>
                  </a:lnTo>
                  <a:lnTo>
                    <a:pt x="8532" y="5244"/>
                  </a:lnTo>
                  <a:lnTo>
                    <a:pt x="8573" y="5022"/>
                  </a:lnTo>
                  <a:lnTo>
                    <a:pt x="8691" y="4377"/>
                  </a:lnTo>
                  <a:lnTo>
                    <a:pt x="8705" y="4315"/>
                  </a:lnTo>
                  <a:lnTo>
                    <a:pt x="8754" y="4294"/>
                  </a:lnTo>
                  <a:lnTo>
                    <a:pt x="8823" y="4259"/>
                  </a:lnTo>
                  <a:lnTo>
                    <a:pt x="8892" y="4218"/>
                  </a:lnTo>
                  <a:lnTo>
                    <a:pt x="8955" y="4183"/>
                  </a:lnTo>
                  <a:lnTo>
                    <a:pt x="9031" y="4135"/>
                  </a:lnTo>
                  <a:lnTo>
                    <a:pt x="9093" y="4100"/>
                  </a:lnTo>
                  <a:lnTo>
                    <a:pt x="9163" y="4051"/>
                  </a:lnTo>
                  <a:lnTo>
                    <a:pt x="9232" y="4010"/>
                  </a:lnTo>
                  <a:lnTo>
                    <a:pt x="9295" y="3968"/>
                  </a:lnTo>
                  <a:lnTo>
                    <a:pt x="9357" y="3926"/>
                  </a:lnTo>
                  <a:lnTo>
                    <a:pt x="9426" y="3878"/>
                  </a:lnTo>
                  <a:lnTo>
                    <a:pt x="9482" y="3836"/>
                  </a:lnTo>
                  <a:lnTo>
                    <a:pt x="9544" y="3788"/>
                  </a:lnTo>
                  <a:lnTo>
                    <a:pt x="9600" y="3739"/>
                  </a:lnTo>
                  <a:lnTo>
                    <a:pt x="9669" y="3691"/>
                  </a:lnTo>
                  <a:lnTo>
                    <a:pt x="9725" y="3642"/>
                  </a:lnTo>
                  <a:lnTo>
                    <a:pt x="9780" y="3587"/>
                  </a:lnTo>
                  <a:lnTo>
                    <a:pt x="9836" y="3538"/>
                  </a:lnTo>
                  <a:lnTo>
                    <a:pt x="9891" y="3489"/>
                  </a:lnTo>
                  <a:lnTo>
                    <a:pt x="9947" y="3434"/>
                  </a:lnTo>
                  <a:lnTo>
                    <a:pt x="10002" y="3378"/>
                  </a:lnTo>
                  <a:lnTo>
                    <a:pt x="10051" y="3323"/>
                  </a:lnTo>
                  <a:lnTo>
                    <a:pt x="10106" y="3268"/>
                  </a:lnTo>
                  <a:lnTo>
                    <a:pt x="10148" y="3212"/>
                  </a:lnTo>
                  <a:lnTo>
                    <a:pt x="10203" y="3157"/>
                  </a:lnTo>
                  <a:lnTo>
                    <a:pt x="10245" y="3094"/>
                  </a:lnTo>
                  <a:lnTo>
                    <a:pt x="10293" y="3039"/>
                  </a:lnTo>
                  <a:lnTo>
                    <a:pt x="10335" y="2976"/>
                  </a:lnTo>
                  <a:cubicBezTo>
                    <a:pt x="10349" y="2955"/>
                    <a:pt x="10370" y="2935"/>
                    <a:pt x="10384" y="2914"/>
                  </a:cubicBezTo>
                  <a:lnTo>
                    <a:pt x="10425" y="2851"/>
                  </a:lnTo>
                  <a:cubicBezTo>
                    <a:pt x="10439" y="2831"/>
                    <a:pt x="10453" y="2810"/>
                    <a:pt x="10467" y="2789"/>
                  </a:cubicBezTo>
                  <a:cubicBezTo>
                    <a:pt x="10481" y="2768"/>
                    <a:pt x="10495" y="2733"/>
                    <a:pt x="10515" y="2706"/>
                  </a:cubicBezTo>
                  <a:cubicBezTo>
                    <a:pt x="10529" y="2685"/>
                    <a:pt x="10536" y="2678"/>
                    <a:pt x="10543" y="2657"/>
                  </a:cubicBezTo>
                  <a:cubicBezTo>
                    <a:pt x="10599" y="2567"/>
                    <a:pt x="10682" y="2505"/>
                    <a:pt x="10779" y="2470"/>
                  </a:cubicBezTo>
                  <a:lnTo>
                    <a:pt x="11251" y="2317"/>
                  </a:lnTo>
                  <a:lnTo>
                    <a:pt x="11708" y="2172"/>
                  </a:lnTo>
                  <a:cubicBezTo>
                    <a:pt x="11944" y="2095"/>
                    <a:pt x="12104" y="1880"/>
                    <a:pt x="12104" y="1631"/>
                  </a:cubicBezTo>
                  <a:lnTo>
                    <a:pt x="12104" y="680"/>
                  </a:lnTo>
                  <a:cubicBezTo>
                    <a:pt x="12104" y="597"/>
                    <a:pt x="12083" y="514"/>
                    <a:pt x="12048" y="438"/>
                  </a:cubicBezTo>
                  <a:cubicBezTo>
                    <a:pt x="12048" y="431"/>
                    <a:pt x="12041" y="417"/>
                    <a:pt x="12034" y="403"/>
                  </a:cubicBezTo>
                  <a:cubicBezTo>
                    <a:pt x="12007" y="361"/>
                    <a:pt x="11979" y="313"/>
                    <a:pt x="11944" y="278"/>
                  </a:cubicBezTo>
                  <a:cubicBezTo>
                    <a:pt x="11875" y="216"/>
                    <a:pt x="11799" y="167"/>
                    <a:pt x="11715" y="139"/>
                  </a:cubicBezTo>
                  <a:lnTo>
                    <a:pt x="11285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75"/>
            <p:cNvSpPr/>
            <p:nvPr/>
          </p:nvSpPr>
          <p:spPr>
            <a:xfrm>
              <a:off x="4952976" y="2394314"/>
              <a:ext cx="81129" cy="79816"/>
            </a:xfrm>
            <a:custGeom>
              <a:avLst/>
              <a:gdLst/>
              <a:ahLst/>
              <a:cxnLst/>
              <a:rect l="l" t="t" r="r" b="b"/>
              <a:pathLst>
                <a:path w="3088" h="3038" extrusionOk="0">
                  <a:moveTo>
                    <a:pt x="2505" y="1"/>
                  </a:moveTo>
                  <a:cubicBezTo>
                    <a:pt x="2032" y="1"/>
                    <a:pt x="1018" y="445"/>
                    <a:pt x="584" y="644"/>
                  </a:cubicBezTo>
                  <a:cubicBezTo>
                    <a:pt x="452" y="700"/>
                    <a:pt x="362" y="818"/>
                    <a:pt x="327" y="956"/>
                  </a:cubicBezTo>
                  <a:cubicBezTo>
                    <a:pt x="1" y="2513"/>
                    <a:pt x="965" y="3038"/>
                    <a:pt x="1698" y="3038"/>
                  </a:cubicBezTo>
                  <a:cubicBezTo>
                    <a:pt x="1915" y="3038"/>
                    <a:pt x="2112" y="2992"/>
                    <a:pt x="2249" y="2912"/>
                  </a:cubicBezTo>
                  <a:cubicBezTo>
                    <a:pt x="2873" y="2565"/>
                    <a:pt x="3088" y="249"/>
                    <a:pt x="2679" y="34"/>
                  </a:cubicBezTo>
                  <a:cubicBezTo>
                    <a:pt x="2636" y="11"/>
                    <a:pt x="2576" y="1"/>
                    <a:pt x="250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75"/>
            <p:cNvSpPr/>
            <p:nvPr/>
          </p:nvSpPr>
          <p:spPr>
            <a:xfrm>
              <a:off x="4993804" y="2493230"/>
              <a:ext cx="35205" cy="22988"/>
            </a:xfrm>
            <a:custGeom>
              <a:avLst/>
              <a:gdLst/>
              <a:ahLst/>
              <a:cxnLst/>
              <a:rect l="l" t="t" r="r" b="b"/>
              <a:pathLst>
                <a:path w="1340" h="875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cubicBezTo>
                    <a:pt x="1" y="576"/>
                    <a:pt x="299" y="874"/>
                    <a:pt x="667" y="874"/>
                  </a:cubicBezTo>
                  <a:cubicBezTo>
                    <a:pt x="1034" y="874"/>
                    <a:pt x="1333" y="576"/>
                    <a:pt x="1340" y="208"/>
                  </a:cubicBezTo>
                  <a:cubicBezTo>
                    <a:pt x="1340" y="70"/>
                    <a:pt x="1237" y="0"/>
                    <a:pt x="1135" y="0"/>
                  </a:cubicBezTo>
                  <a:cubicBezTo>
                    <a:pt x="1033" y="0"/>
                    <a:pt x="930" y="70"/>
                    <a:pt x="930" y="208"/>
                  </a:cubicBezTo>
                  <a:cubicBezTo>
                    <a:pt x="930" y="382"/>
                    <a:pt x="800" y="469"/>
                    <a:pt x="670" y="469"/>
                  </a:cubicBezTo>
                  <a:cubicBezTo>
                    <a:pt x="540" y="469"/>
                    <a:pt x="410" y="382"/>
                    <a:pt x="410" y="208"/>
                  </a:cubicBezTo>
                  <a:cubicBezTo>
                    <a:pt x="410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75"/>
            <p:cNvSpPr/>
            <p:nvPr/>
          </p:nvSpPr>
          <p:spPr>
            <a:xfrm>
              <a:off x="4829916" y="2432278"/>
              <a:ext cx="109793" cy="18470"/>
            </a:xfrm>
            <a:custGeom>
              <a:avLst/>
              <a:gdLst/>
              <a:ahLst/>
              <a:cxnLst/>
              <a:rect l="l" t="t" r="r" b="b"/>
              <a:pathLst>
                <a:path w="4179" h="703" extrusionOk="0">
                  <a:moveTo>
                    <a:pt x="2095" y="0"/>
                  </a:moveTo>
                  <a:cubicBezTo>
                    <a:pt x="1465" y="0"/>
                    <a:pt x="836" y="101"/>
                    <a:pt x="232" y="302"/>
                  </a:cubicBezTo>
                  <a:cubicBezTo>
                    <a:pt x="0" y="377"/>
                    <a:pt x="80" y="702"/>
                    <a:pt x="292" y="702"/>
                  </a:cubicBezTo>
                  <a:cubicBezTo>
                    <a:pt x="315" y="702"/>
                    <a:pt x="339" y="698"/>
                    <a:pt x="364" y="690"/>
                  </a:cubicBezTo>
                  <a:cubicBezTo>
                    <a:pt x="926" y="503"/>
                    <a:pt x="1510" y="409"/>
                    <a:pt x="2095" y="409"/>
                  </a:cubicBezTo>
                  <a:cubicBezTo>
                    <a:pt x="2681" y="409"/>
                    <a:pt x="3267" y="503"/>
                    <a:pt x="3832" y="690"/>
                  </a:cubicBezTo>
                  <a:cubicBezTo>
                    <a:pt x="3853" y="697"/>
                    <a:pt x="3874" y="697"/>
                    <a:pt x="3894" y="697"/>
                  </a:cubicBezTo>
                  <a:cubicBezTo>
                    <a:pt x="4130" y="697"/>
                    <a:pt x="4179" y="371"/>
                    <a:pt x="3957" y="302"/>
                  </a:cubicBezTo>
                  <a:cubicBezTo>
                    <a:pt x="3353" y="101"/>
                    <a:pt x="2724" y="0"/>
                    <a:pt x="209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75"/>
            <p:cNvSpPr/>
            <p:nvPr/>
          </p:nvSpPr>
          <p:spPr>
            <a:xfrm>
              <a:off x="4816859" y="2306984"/>
              <a:ext cx="136170" cy="135986"/>
            </a:xfrm>
            <a:custGeom>
              <a:avLst/>
              <a:gdLst/>
              <a:ahLst/>
              <a:cxnLst/>
              <a:rect l="l" t="t" r="r" b="b"/>
              <a:pathLst>
                <a:path w="5183" h="5176" extrusionOk="0">
                  <a:moveTo>
                    <a:pt x="2595" y="1"/>
                  </a:moveTo>
                  <a:cubicBezTo>
                    <a:pt x="1166" y="1"/>
                    <a:pt x="1" y="1159"/>
                    <a:pt x="1" y="2588"/>
                  </a:cubicBezTo>
                  <a:cubicBezTo>
                    <a:pt x="1" y="4017"/>
                    <a:pt x="1166" y="5175"/>
                    <a:pt x="2595" y="5175"/>
                  </a:cubicBezTo>
                  <a:cubicBezTo>
                    <a:pt x="4024" y="5175"/>
                    <a:pt x="5182" y="4017"/>
                    <a:pt x="5182" y="2588"/>
                  </a:cubicBezTo>
                  <a:cubicBezTo>
                    <a:pt x="5182" y="1159"/>
                    <a:pt x="4024" y="1"/>
                    <a:pt x="2595" y="1"/>
                  </a:cubicBezTo>
                  <a:close/>
                </a:path>
              </a:pathLst>
            </a:custGeom>
            <a:solidFill>
              <a:srgbClr val="8296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75"/>
            <p:cNvSpPr/>
            <p:nvPr/>
          </p:nvSpPr>
          <p:spPr>
            <a:xfrm>
              <a:off x="4966113" y="2402301"/>
              <a:ext cx="57616" cy="56775"/>
            </a:xfrm>
            <a:custGeom>
              <a:avLst/>
              <a:gdLst/>
              <a:ahLst/>
              <a:cxnLst/>
              <a:rect l="l" t="t" r="r" b="b"/>
              <a:pathLst>
                <a:path w="2193" h="2161" extrusionOk="0">
                  <a:moveTo>
                    <a:pt x="2005" y="0"/>
                  </a:moveTo>
                  <a:cubicBezTo>
                    <a:pt x="1721" y="0"/>
                    <a:pt x="1034" y="236"/>
                    <a:pt x="209" y="611"/>
                  </a:cubicBezTo>
                  <a:cubicBezTo>
                    <a:pt x="167" y="631"/>
                    <a:pt x="132" y="666"/>
                    <a:pt x="125" y="715"/>
                  </a:cubicBezTo>
                  <a:cubicBezTo>
                    <a:pt x="1" y="1283"/>
                    <a:pt x="63" y="1741"/>
                    <a:pt x="306" y="2039"/>
                  </a:cubicBezTo>
                  <a:cubicBezTo>
                    <a:pt x="334" y="2074"/>
                    <a:pt x="368" y="2109"/>
                    <a:pt x="403" y="2144"/>
                  </a:cubicBezTo>
                  <a:cubicBezTo>
                    <a:pt x="414" y="2155"/>
                    <a:pt x="429" y="2160"/>
                    <a:pt x="444" y="2160"/>
                  </a:cubicBezTo>
                  <a:cubicBezTo>
                    <a:pt x="474" y="2160"/>
                    <a:pt x="505" y="2139"/>
                    <a:pt x="514" y="2102"/>
                  </a:cubicBezTo>
                  <a:cubicBezTo>
                    <a:pt x="798" y="971"/>
                    <a:pt x="2192" y="0"/>
                    <a:pt x="2005" y="0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75"/>
            <p:cNvSpPr/>
            <p:nvPr/>
          </p:nvSpPr>
          <p:spPr>
            <a:xfrm>
              <a:off x="4837640" y="2327766"/>
              <a:ext cx="122115" cy="115257"/>
            </a:xfrm>
            <a:custGeom>
              <a:avLst/>
              <a:gdLst/>
              <a:ahLst/>
              <a:cxnLst/>
              <a:rect l="l" t="t" r="r" b="b"/>
              <a:pathLst>
                <a:path w="4648" h="4387" extrusionOk="0">
                  <a:moveTo>
                    <a:pt x="3670" y="0"/>
                  </a:moveTo>
                  <a:lnTo>
                    <a:pt x="1" y="3663"/>
                  </a:lnTo>
                  <a:cubicBezTo>
                    <a:pt x="504" y="4146"/>
                    <a:pt x="1153" y="4387"/>
                    <a:pt x="1802" y="4387"/>
                  </a:cubicBezTo>
                  <a:cubicBezTo>
                    <a:pt x="2466" y="4387"/>
                    <a:pt x="3130" y="4134"/>
                    <a:pt x="3635" y="3628"/>
                  </a:cubicBezTo>
                  <a:cubicBezTo>
                    <a:pt x="4634" y="2629"/>
                    <a:pt x="4648" y="1013"/>
                    <a:pt x="367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75"/>
            <p:cNvSpPr/>
            <p:nvPr/>
          </p:nvSpPr>
          <p:spPr>
            <a:xfrm>
              <a:off x="4864070" y="2336305"/>
              <a:ext cx="41931" cy="76611"/>
            </a:xfrm>
            <a:custGeom>
              <a:avLst/>
              <a:gdLst/>
              <a:ahLst/>
              <a:cxnLst/>
              <a:rect l="l" t="t" r="r" b="b"/>
              <a:pathLst>
                <a:path w="1596" h="2916" extrusionOk="0">
                  <a:moveTo>
                    <a:pt x="763" y="515"/>
                  </a:moveTo>
                  <a:lnTo>
                    <a:pt x="763" y="1160"/>
                  </a:lnTo>
                  <a:cubicBezTo>
                    <a:pt x="569" y="1090"/>
                    <a:pt x="417" y="1014"/>
                    <a:pt x="417" y="813"/>
                  </a:cubicBezTo>
                  <a:cubicBezTo>
                    <a:pt x="417" y="626"/>
                    <a:pt x="562" y="542"/>
                    <a:pt x="763" y="515"/>
                  </a:cubicBezTo>
                  <a:close/>
                  <a:moveTo>
                    <a:pt x="930" y="1624"/>
                  </a:moveTo>
                  <a:cubicBezTo>
                    <a:pt x="1103" y="1701"/>
                    <a:pt x="1242" y="1798"/>
                    <a:pt x="1242" y="2020"/>
                  </a:cubicBezTo>
                  <a:cubicBezTo>
                    <a:pt x="1242" y="2228"/>
                    <a:pt x="1117" y="2339"/>
                    <a:pt x="930" y="2374"/>
                  </a:cubicBezTo>
                  <a:lnTo>
                    <a:pt x="930" y="1624"/>
                  </a:lnTo>
                  <a:close/>
                  <a:moveTo>
                    <a:pt x="829" y="1"/>
                  </a:moveTo>
                  <a:cubicBezTo>
                    <a:pt x="784" y="1"/>
                    <a:pt x="742" y="40"/>
                    <a:pt x="736" y="85"/>
                  </a:cubicBezTo>
                  <a:lnTo>
                    <a:pt x="736" y="189"/>
                  </a:lnTo>
                  <a:cubicBezTo>
                    <a:pt x="403" y="230"/>
                    <a:pt x="63" y="404"/>
                    <a:pt x="63" y="854"/>
                  </a:cubicBezTo>
                  <a:cubicBezTo>
                    <a:pt x="63" y="1305"/>
                    <a:pt x="417" y="1430"/>
                    <a:pt x="736" y="1548"/>
                  </a:cubicBezTo>
                  <a:lnTo>
                    <a:pt x="736" y="2380"/>
                  </a:lnTo>
                  <a:cubicBezTo>
                    <a:pt x="375" y="2353"/>
                    <a:pt x="278" y="2103"/>
                    <a:pt x="160" y="2103"/>
                  </a:cubicBezTo>
                  <a:cubicBezTo>
                    <a:pt x="70" y="2103"/>
                    <a:pt x="0" y="2221"/>
                    <a:pt x="0" y="2311"/>
                  </a:cubicBezTo>
                  <a:cubicBezTo>
                    <a:pt x="0" y="2484"/>
                    <a:pt x="299" y="2720"/>
                    <a:pt x="736" y="2727"/>
                  </a:cubicBezTo>
                  <a:lnTo>
                    <a:pt x="736" y="2831"/>
                  </a:lnTo>
                  <a:cubicBezTo>
                    <a:pt x="742" y="2882"/>
                    <a:pt x="783" y="2915"/>
                    <a:pt x="827" y="2915"/>
                  </a:cubicBezTo>
                  <a:cubicBezTo>
                    <a:pt x="831" y="2915"/>
                    <a:pt x="835" y="2915"/>
                    <a:pt x="840" y="2915"/>
                  </a:cubicBezTo>
                  <a:cubicBezTo>
                    <a:pt x="895" y="2915"/>
                    <a:pt x="951" y="2880"/>
                    <a:pt x="951" y="2831"/>
                  </a:cubicBezTo>
                  <a:lnTo>
                    <a:pt x="951" y="2713"/>
                  </a:lnTo>
                  <a:cubicBezTo>
                    <a:pt x="1339" y="2658"/>
                    <a:pt x="1596" y="2415"/>
                    <a:pt x="1596" y="1978"/>
                  </a:cubicBezTo>
                  <a:cubicBezTo>
                    <a:pt x="1596" y="1493"/>
                    <a:pt x="1256" y="1340"/>
                    <a:pt x="951" y="1229"/>
                  </a:cubicBezTo>
                  <a:lnTo>
                    <a:pt x="951" y="515"/>
                  </a:lnTo>
                  <a:cubicBezTo>
                    <a:pt x="1200" y="528"/>
                    <a:pt x="1290" y="639"/>
                    <a:pt x="1374" y="639"/>
                  </a:cubicBezTo>
                  <a:cubicBezTo>
                    <a:pt x="1485" y="639"/>
                    <a:pt x="1533" y="508"/>
                    <a:pt x="1533" y="438"/>
                  </a:cubicBezTo>
                  <a:cubicBezTo>
                    <a:pt x="1533" y="265"/>
                    <a:pt x="1193" y="189"/>
                    <a:pt x="951" y="182"/>
                  </a:cubicBezTo>
                  <a:lnTo>
                    <a:pt x="951" y="85"/>
                  </a:lnTo>
                  <a:cubicBezTo>
                    <a:pt x="951" y="43"/>
                    <a:pt x="895" y="1"/>
                    <a:pt x="840" y="1"/>
                  </a:cubicBezTo>
                  <a:cubicBezTo>
                    <a:pt x="836" y="1"/>
                    <a:pt x="832" y="1"/>
                    <a:pt x="829" y="1"/>
                  </a:cubicBezTo>
                  <a:close/>
                </a:path>
              </a:pathLst>
            </a:custGeom>
            <a:solidFill>
              <a:srgbClr val="5A6B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3" name="Google Shape;7883;p75"/>
          <p:cNvGrpSpPr/>
          <p:nvPr/>
        </p:nvGrpSpPr>
        <p:grpSpPr>
          <a:xfrm>
            <a:off x="4147908" y="2303017"/>
            <a:ext cx="361194" cy="359355"/>
            <a:chOff x="4147908" y="2303017"/>
            <a:chExt cx="361194" cy="359355"/>
          </a:xfrm>
        </p:grpSpPr>
        <p:sp>
          <p:nvSpPr>
            <p:cNvPr id="7884" name="Google Shape;7884;p75"/>
            <p:cNvSpPr/>
            <p:nvPr/>
          </p:nvSpPr>
          <p:spPr>
            <a:xfrm>
              <a:off x="4147908" y="2365861"/>
              <a:ext cx="296511" cy="296511"/>
            </a:xfrm>
            <a:custGeom>
              <a:avLst/>
              <a:gdLst/>
              <a:ahLst/>
              <a:cxnLst/>
              <a:rect l="l" t="t" r="r" b="b"/>
              <a:pathLst>
                <a:path w="11286" h="11286" extrusionOk="0">
                  <a:moveTo>
                    <a:pt x="5639" y="0"/>
                  </a:moveTo>
                  <a:cubicBezTo>
                    <a:pt x="2525" y="0"/>
                    <a:pt x="0" y="2525"/>
                    <a:pt x="0" y="5646"/>
                  </a:cubicBezTo>
                  <a:cubicBezTo>
                    <a:pt x="0" y="8760"/>
                    <a:pt x="2525" y="11285"/>
                    <a:pt x="5639" y="11285"/>
                  </a:cubicBezTo>
                  <a:cubicBezTo>
                    <a:pt x="8761" y="11285"/>
                    <a:pt x="11285" y="8760"/>
                    <a:pt x="11285" y="5646"/>
                  </a:cubicBezTo>
                  <a:cubicBezTo>
                    <a:pt x="11285" y="2525"/>
                    <a:pt x="8761" y="0"/>
                    <a:pt x="5639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75"/>
            <p:cNvSpPr/>
            <p:nvPr/>
          </p:nvSpPr>
          <p:spPr>
            <a:xfrm>
              <a:off x="4296059" y="2508179"/>
              <a:ext cx="148361" cy="11875"/>
            </a:xfrm>
            <a:custGeom>
              <a:avLst/>
              <a:gdLst/>
              <a:ahLst/>
              <a:cxnLst/>
              <a:rect l="l" t="t" r="r" b="b"/>
              <a:pathLst>
                <a:path w="5647" h="452" extrusionOk="0">
                  <a:moveTo>
                    <a:pt x="0" y="0"/>
                  </a:moveTo>
                  <a:lnTo>
                    <a:pt x="0" y="451"/>
                  </a:lnTo>
                  <a:lnTo>
                    <a:pt x="5639" y="451"/>
                  </a:lnTo>
                  <a:cubicBezTo>
                    <a:pt x="5639" y="375"/>
                    <a:pt x="5646" y="305"/>
                    <a:pt x="5646" y="229"/>
                  </a:cubicBezTo>
                  <a:cubicBezTo>
                    <a:pt x="5646" y="153"/>
                    <a:pt x="5646" y="76"/>
                    <a:pt x="563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75"/>
            <p:cNvSpPr/>
            <p:nvPr/>
          </p:nvSpPr>
          <p:spPr>
            <a:xfrm>
              <a:off x="4420695" y="2303017"/>
              <a:ext cx="88407" cy="86542"/>
            </a:xfrm>
            <a:custGeom>
              <a:avLst/>
              <a:gdLst/>
              <a:ahLst/>
              <a:cxnLst/>
              <a:rect l="l" t="t" r="r" b="b"/>
              <a:pathLst>
                <a:path w="3365" h="3294" extrusionOk="0">
                  <a:moveTo>
                    <a:pt x="2029" y="0"/>
                  </a:moveTo>
                  <a:cubicBezTo>
                    <a:pt x="1974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1069" y="3294"/>
                  </a:lnTo>
                  <a:cubicBezTo>
                    <a:pt x="1249" y="3294"/>
                    <a:pt x="1423" y="3224"/>
                    <a:pt x="1547" y="3099"/>
                  </a:cubicBezTo>
                  <a:lnTo>
                    <a:pt x="3226" y="1421"/>
                  </a:lnTo>
                  <a:cubicBezTo>
                    <a:pt x="3365" y="1282"/>
                    <a:pt x="3268" y="1039"/>
                    <a:pt x="3066" y="1039"/>
                  </a:cubicBezTo>
                  <a:lnTo>
                    <a:pt x="2255" y="1039"/>
                  </a:lnTo>
                  <a:lnTo>
                    <a:pt x="2255" y="228"/>
                  </a:lnTo>
                  <a:cubicBezTo>
                    <a:pt x="2255" y="92"/>
                    <a:pt x="2144" y="0"/>
                    <a:pt x="202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75"/>
            <p:cNvSpPr/>
            <p:nvPr/>
          </p:nvSpPr>
          <p:spPr>
            <a:xfrm>
              <a:off x="4420695" y="2303017"/>
              <a:ext cx="59376" cy="86542"/>
            </a:xfrm>
            <a:custGeom>
              <a:avLst/>
              <a:gdLst/>
              <a:ahLst/>
              <a:cxnLst/>
              <a:rect l="l" t="t" r="r" b="b"/>
              <a:pathLst>
                <a:path w="2260" h="3294" extrusionOk="0">
                  <a:moveTo>
                    <a:pt x="2031" y="0"/>
                  </a:moveTo>
                  <a:cubicBezTo>
                    <a:pt x="1975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2255" y="1039"/>
                  </a:lnTo>
                  <a:lnTo>
                    <a:pt x="2255" y="228"/>
                  </a:lnTo>
                  <a:cubicBezTo>
                    <a:pt x="2260" y="92"/>
                    <a:pt x="2147" y="0"/>
                    <a:pt x="2031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75"/>
            <p:cNvSpPr/>
            <p:nvPr/>
          </p:nvSpPr>
          <p:spPr>
            <a:xfrm>
              <a:off x="4183429" y="2401382"/>
              <a:ext cx="225444" cy="225444"/>
            </a:xfrm>
            <a:custGeom>
              <a:avLst/>
              <a:gdLst/>
              <a:ahLst/>
              <a:cxnLst/>
              <a:rect l="l" t="t" r="r" b="b"/>
              <a:pathLst>
                <a:path w="8581" h="8581" extrusionOk="0">
                  <a:moveTo>
                    <a:pt x="4287" y="1"/>
                  </a:moveTo>
                  <a:cubicBezTo>
                    <a:pt x="1922" y="1"/>
                    <a:pt x="1" y="1922"/>
                    <a:pt x="1" y="4294"/>
                  </a:cubicBezTo>
                  <a:cubicBezTo>
                    <a:pt x="1" y="6659"/>
                    <a:pt x="1922" y="8581"/>
                    <a:pt x="4287" y="8581"/>
                  </a:cubicBezTo>
                  <a:cubicBezTo>
                    <a:pt x="6659" y="8581"/>
                    <a:pt x="8581" y="6659"/>
                    <a:pt x="8581" y="4294"/>
                  </a:cubicBezTo>
                  <a:cubicBezTo>
                    <a:pt x="8581" y="1922"/>
                    <a:pt x="6659" y="1"/>
                    <a:pt x="42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75"/>
            <p:cNvSpPr/>
            <p:nvPr/>
          </p:nvSpPr>
          <p:spPr>
            <a:xfrm>
              <a:off x="4296059" y="2508179"/>
              <a:ext cx="112814" cy="11875"/>
            </a:xfrm>
            <a:custGeom>
              <a:avLst/>
              <a:gdLst/>
              <a:ahLst/>
              <a:cxnLst/>
              <a:rect l="l" t="t" r="r" b="b"/>
              <a:pathLst>
                <a:path w="429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4280" y="451"/>
                  </a:lnTo>
                  <a:cubicBezTo>
                    <a:pt x="4280" y="375"/>
                    <a:pt x="4294" y="305"/>
                    <a:pt x="4294" y="229"/>
                  </a:cubicBezTo>
                  <a:cubicBezTo>
                    <a:pt x="4294" y="153"/>
                    <a:pt x="4287" y="76"/>
                    <a:pt x="4280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75"/>
            <p:cNvSpPr/>
            <p:nvPr/>
          </p:nvSpPr>
          <p:spPr>
            <a:xfrm>
              <a:off x="4213143" y="2431096"/>
              <a:ext cx="166042" cy="166042"/>
            </a:xfrm>
            <a:custGeom>
              <a:avLst/>
              <a:gdLst/>
              <a:ahLst/>
              <a:cxnLst/>
              <a:rect l="l" t="t" r="r" b="b"/>
              <a:pathLst>
                <a:path w="6320" h="6320" extrusionOk="0">
                  <a:moveTo>
                    <a:pt x="3156" y="0"/>
                  </a:moveTo>
                  <a:cubicBezTo>
                    <a:pt x="1415" y="0"/>
                    <a:pt x="0" y="1415"/>
                    <a:pt x="0" y="3163"/>
                  </a:cubicBezTo>
                  <a:cubicBezTo>
                    <a:pt x="0" y="4904"/>
                    <a:pt x="1415" y="6319"/>
                    <a:pt x="3156" y="6319"/>
                  </a:cubicBezTo>
                  <a:cubicBezTo>
                    <a:pt x="4904" y="6319"/>
                    <a:pt x="6319" y="4904"/>
                    <a:pt x="6319" y="3163"/>
                  </a:cubicBezTo>
                  <a:cubicBezTo>
                    <a:pt x="6319" y="1415"/>
                    <a:pt x="4904" y="0"/>
                    <a:pt x="3156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75"/>
            <p:cNvSpPr/>
            <p:nvPr/>
          </p:nvSpPr>
          <p:spPr>
            <a:xfrm>
              <a:off x="4296059" y="2508179"/>
              <a:ext cx="83126" cy="11875"/>
            </a:xfrm>
            <a:custGeom>
              <a:avLst/>
              <a:gdLst/>
              <a:ahLst/>
              <a:cxnLst/>
              <a:rect l="l" t="t" r="r" b="b"/>
              <a:pathLst>
                <a:path w="316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3149" y="451"/>
                  </a:lnTo>
                  <a:cubicBezTo>
                    <a:pt x="3156" y="375"/>
                    <a:pt x="3163" y="305"/>
                    <a:pt x="3163" y="229"/>
                  </a:cubicBezTo>
                  <a:cubicBezTo>
                    <a:pt x="3163" y="153"/>
                    <a:pt x="3156" y="76"/>
                    <a:pt x="314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75"/>
            <p:cNvSpPr/>
            <p:nvPr/>
          </p:nvSpPr>
          <p:spPr>
            <a:xfrm>
              <a:off x="4248663" y="2466616"/>
              <a:ext cx="94975" cy="94975"/>
            </a:xfrm>
            <a:custGeom>
              <a:avLst/>
              <a:gdLst/>
              <a:ahLst/>
              <a:cxnLst/>
              <a:rect l="l" t="t" r="r" b="b"/>
              <a:pathLst>
                <a:path w="3615" h="3615" extrusionOk="0">
                  <a:moveTo>
                    <a:pt x="1804" y="1"/>
                  </a:moveTo>
                  <a:cubicBezTo>
                    <a:pt x="812" y="1"/>
                    <a:pt x="1" y="812"/>
                    <a:pt x="1" y="1811"/>
                  </a:cubicBezTo>
                  <a:cubicBezTo>
                    <a:pt x="1" y="2803"/>
                    <a:pt x="812" y="3614"/>
                    <a:pt x="1804" y="3614"/>
                  </a:cubicBezTo>
                  <a:cubicBezTo>
                    <a:pt x="2803" y="3614"/>
                    <a:pt x="3615" y="2803"/>
                    <a:pt x="3615" y="1811"/>
                  </a:cubicBezTo>
                  <a:cubicBezTo>
                    <a:pt x="3615" y="812"/>
                    <a:pt x="2803" y="1"/>
                    <a:pt x="1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75"/>
            <p:cNvSpPr/>
            <p:nvPr/>
          </p:nvSpPr>
          <p:spPr>
            <a:xfrm>
              <a:off x="4296059" y="2508179"/>
              <a:ext cx="47763" cy="11875"/>
            </a:xfrm>
            <a:custGeom>
              <a:avLst/>
              <a:gdLst/>
              <a:ahLst/>
              <a:cxnLst/>
              <a:rect l="l" t="t" r="r" b="b"/>
              <a:pathLst>
                <a:path w="1818" h="452" extrusionOk="0">
                  <a:moveTo>
                    <a:pt x="0" y="0"/>
                  </a:moveTo>
                  <a:lnTo>
                    <a:pt x="0" y="451"/>
                  </a:lnTo>
                  <a:lnTo>
                    <a:pt x="1797" y="451"/>
                  </a:lnTo>
                  <a:cubicBezTo>
                    <a:pt x="1818" y="305"/>
                    <a:pt x="1818" y="153"/>
                    <a:pt x="1797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75"/>
            <p:cNvSpPr/>
            <p:nvPr/>
          </p:nvSpPr>
          <p:spPr>
            <a:xfrm>
              <a:off x="4278377" y="2496330"/>
              <a:ext cx="35547" cy="35547"/>
            </a:xfrm>
            <a:custGeom>
              <a:avLst/>
              <a:gdLst/>
              <a:ahLst/>
              <a:cxnLst/>
              <a:rect l="l" t="t" r="r" b="b"/>
              <a:pathLst>
                <a:path w="1353" h="1353" extrusionOk="0">
                  <a:moveTo>
                    <a:pt x="673" y="0"/>
                  </a:moveTo>
                  <a:cubicBezTo>
                    <a:pt x="299" y="0"/>
                    <a:pt x="0" y="306"/>
                    <a:pt x="0" y="680"/>
                  </a:cubicBezTo>
                  <a:cubicBezTo>
                    <a:pt x="0" y="1055"/>
                    <a:pt x="299" y="1353"/>
                    <a:pt x="673" y="1353"/>
                  </a:cubicBezTo>
                  <a:cubicBezTo>
                    <a:pt x="1048" y="1353"/>
                    <a:pt x="1353" y="1055"/>
                    <a:pt x="1353" y="680"/>
                  </a:cubicBezTo>
                  <a:cubicBezTo>
                    <a:pt x="1353" y="306"/>
                    <a:pt x="1048" y="0"/>
                    <a:pt x="673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75"/>
            <p:cNvSpPr/>
            <p:nvPr/>
          </p:nvSpPr>
          <p:spPr>
            <a:xfrm>
              <a:off x="4296059" y="2508179"/>
              <a:ext cx="18233" cy="11875"/>
            </a:xfrm>
            <a:custGeom>
              <a:avLst/>
              <a:gdLst/>
              <a:ahLst/>
              <a:cxnLst/>
              <a:rect l="l" t="t" r="r" b="b"/>
              <a:pathLst>
                <a:path w="69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638" y="451"/>
                  </a:lnTo>
                  <a:cubicBezTo>
                    <a:pt x="694" y="305"/>
                    <a:pt x="694" y="146"/>
                    <a:pt x="638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75"/>
            <p:cNvSpPr/>
            <p:nvPr/>
          </p:nvSpPr>
          <p:spPr>
            <a:xfrm>
              <a:off x="4287678" y="2480094"/>
              <a:ext cx="42483" cy="40013"/>
            </a:xfrm>
            <a:custGeom>
              <a:avLst/>
              <a:gdLst/>
              <a:ahLst/>
              <a:cxnLst/>
              <a:rect l="l" t="t" r="r" b="b"/>
              <a:pathLst>
                <a:path w="1617" h="1523" extrusionOk="0">
                  <a:moveTo>
                    <a:pt x="1297" y="1"/>
                  </a:moveTo>
                  <a:lnTo>
                    <a:pt x="160" y="1132"/>
                  </a:lnTo>
                  <a:cubicBezTo>
                    <a:pt x="0" y="1296"/>
                    <a:pt x="150" y="1522"/>
                    <a:pt x="323" y="1522"/>
                  </a:cubicBezTo>
                  <a:cubicBezTo>
                    <a:pt x="375" y="1522"/>
                    <a:pt x="430" y="1501"/>
                    <a:pt x="479" y="1451"/>
                  </a:cubicBezTo>
                  <a:lnTo>
                    <a:pt x="1616" y="320"/>
                  </a:lnTo>
                  <a:lnTo>
                    <a:pt x="1297" y="1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75"/>
            <p:cNvSpPr/>
            <p:nvPr/>
          </p:nvSpPr>
          <p:spPr>
            <a:xfrm>
              <a:off x="4314817" y="2315313"/>
              <a:ext cx="182568" cy="178128"/>
            </a:xfrm>
            <a:custGeom>
              <a:avLst/>
              <a:gdLst/>
              <a:ahLst/>
              <a:cxnLst/>
              <a:rect l="l" t="t" r="r" b="b"/>
              <a:pathLst>
                <a:path w="6949" h="6780" extrusionOk="0">
                  <a:moveTo>
                    <a:pt x="6625" y="1"/>
                  </a:moveTo>
                  <a:cubicBezTo>
                    <a:pt x="6572" y="1"/>
                    <a:pt x="6516" y="22"/>
                    <a:pt x="6465" y="72"/>
                  </a:cubicBezTo>
                  <a:lnTo>
                    <a:pt x="146" y="6391"/>
                  </a:lnTo>
                  <a:cubicBezTo>
                    <a:pt x="1" y="6537"/>
                    <a:pt x="105" y="6779"/>
                    <a:pt x="306" y="6779"/>
                  </a:cubicBezTo>
                  <a:cubicBezTo>
                    <a:pt x="368" y="6772"/>
                    <a:pt x="424" y="6752"/>
                    <a:pt x="465" y="6710"/>
                  </a:cubicBezTo>
                  <a:lnTo>
                    <a:pt x="6784" y="391"/>
                  </a:lnTo>
                  <a:cubicBezTo>
                    <a:pt x="6949" y="226"/>
                    <a:pt x="6800" y="1"/>
                    <a:pt x="66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8" name="Google Shape;7898;p75"/>
          <p:cNvGrpSpPr/>
          <p:nvPr/>
        </p:nvGrpSpPr>
        <p:grpSpPr>
          <a:xfrm>
            <a:off x="5292128" y="2299891"/>
            <a:ext cx="367027" cy="365214"/>
            <a:chOff x="5292128" y="2299891"/>
            <a:chExt cx="367027" cy="365214"/>
          </a:xfrm>
        </p:grpSpPr>
        <p:sp>
          <p:nvSpPr>
            <p:cNvPr id="7899" name="Google Shape;7899;p75"/>
            <p:cNvSpPr/>
            <p:nvPr/>
          </p:nvSpPr>
          <p:spPr>
            <a:xfrm>
              <a:off x="5470361" y="2467772"/>
              <a:ext cx="11323" cy="124243"/>
            </a:xfrm>
            <a:custGeom>
              <a:avLst/>
              <a:gdLst/>
              <a:ahLst/>
              <a:cxnLst/>
              <a:rect l="l" t="t" r="r" b="b"/>
              <a:pathLst>
                <a:path w="431" h="4729" extrusionOk="0">
                  <a:moveTo>
                    <a:pt x="215" y="0"/>
                  </a:moveTo>
                  <a:cubicBezTo>
                    <a:pt x="108" y="0"/>
                    <a:pt x="0" y="71"/>
                    <a:pt x="0" y="213"/>
                  </a:cubicBezTo>
                  <a:lnTo>
                    <a:pt x="0" y="4514"/>
                  </a:lnTo>
                  <a:cubicBezTo>
                    <a:pt x="0" y="4632"/>
                    <a:pt x="97" y="4729"/>
                    <a:pt x="215" y="4729"/>
                  </a:cubicBezTo>
                  <a:cubicBezTo>
                    <a:pt x="333" y="4729"/>
                    <a:pt x="430" y="4632"/>
                    <a:pt x="430" y="4514"/>
                  </a:cubicBezTo>
                  <a:lnTo>
                    <a:pt x="430" y="213"/>
                  </a:lnTo>
                  <a:cubicBezTo>
                    <a:pt x="430" y="71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75"/>
            <p:cNvSpPr/>
            <p:nvPr/>
          </p:nvSpPr>
          <p:spPr>
            <a:xfrm>
              <a:off x="5464870" y="2299891"/>
              <a:ext cx="22279" cy="40827"/>
            </a:xfrm>
            <a:custGeom>
              <a:avLst/>
              <a:gdLst/>
              <a:ahLst/>
              <a:cxnLst/>
              <a:rect l="l" t="t" r="r" b="b"/>
              <a:pathLst>
                <a:path w="848" h="1554" extrusionOk="0">
                  <a:moveTo>
                    <a:pt x="424" y="0"/>
                  </a:moveTo>
                  <a:cubicBezTo>
                    <a:pt x="188" y="0"/>
                    <a:pt x="1" y="194"/>
                    <a:pt x="8" y="430"/>
                  </a:cubicBezTo>
                  <a:lnTo>
                    <a:pt x="8" y="1554"/>
                  </a:lnTo>
                  <a:lnTo>
                    <a:pt x="840" y="1554"/>
                  </a:lnTo>
                  <a:lnTo>
                    <a:pt x="840" y="430"/>
                  </a:lnTo>
                  <a:cubicBezTo>
                    <a:pt x="847" y="194"/>
                    <a:pt x="660" y="0"/>
                    <a:pt x="424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75"/>
            <p:cNvSpPr/>
            <p:nvPr/>
          </p:nvSpPr>
          <p:spPr>
            <a:xfrm>
              <a:off x="5292128" y="2316837"/>
              <a:ext cx="367027" cy="184433"/>
            </a:xfrm>
            <a:custGeom>
              <a:avLst/>
              <a:gdLst/>
              <a:ahLst/>
              <a:cxnLst/>
              <a:rect l="l" t="t" r="r" b="b"/>
              <a:pathLst>
                <a:path w="13970" h="7020" extrusionOk="0">
                  <a:moveTo>
                    <a:pt x="6985" y="0"/>
                  </a:moveTo>
                  <a:cubicBezTo>
                    <a:pt x="3122" y="0"/>
                    <a:pt x="0" y="3156"/>
                    <a:pt x="49" y="7020"/>
                  </a:cubicBezTo>
                  <a:lnTo>
                    <a:pt x="56" y="7020"/>
                  </a:lnTo>
                  <a:cubicBezTo>
                    <a:pt x="507" y="6479"/>
                    <a:pt x="1148" y="6208"/>
                    <a:pt x="1790" y="6208"/>
                  </a:cubicBezTo>
                  <a:cubicBezTo>
                    <a:pt x="2432" y="6208"/>
                    <a:pt x="3073" y="6479"/>
                    <a:pt x="3524" y="7020"/>
                  </a:cubicBezTo>
                  <a:cubicBezTo>
                    <a:pt x="3975" y="6479"/>
                    <a:pt x="4616" y="6208"/>
                    <a:pt x="5258" y="6208"/>
                  </a:cubicBezTo>
                  <a:cubicBezTo>
                    <a:pt x="5900" y="6208"/>
                    <a:pt x="6541" y="6479"/>
                    <a:pt x="6992" y="7020"/>
                  </a:cubicBezTo>
                  <a:cubicBezTo>
                    <a:pt x="7443" y="6479"/>
                    <a:pt x="8085" y="6208"/>
                    <a:pt x="8726" y="6208"/>
                  </a:cubicBezTo>
                  <a:cubicBezTo>
                    <a:pt x="9368" y="6208"/>
                    <a:pt x="10009" y="6479"/>
                    <a:pt x="10460" y="7020"/>
                  </a:cubicBezTo>
                  <a:cubicBezTo>
                    <a:pt x="10911" y="6479"/>
                    <a:pt x="11553" y="6208"/>
                    <a:pt x="12194" y="6208"/>
                  </a:cubicBezTo>
                  <a:cubicBezTo>
                    <a:pt x="12836" y="6208"/>
                    <a:pt x="13477" y="6479"/>
                    <a:pt x="13928" y="7020"/>
                  </a:cubicBezTo>
                  <a:cubicBezTo>
                    <a:pt x="13970" y="3156"/>
                    <a:pt x="10849" y="0"/>
                    <a:pt x="6985" y="0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75"/>
            <p:cNvSpPr/>
            <p:nvPr/>
          </p:nvSpPr>
          <p:spPr>
            <a:xfrm>
              <a:off x="5293757" y="2319017"/>
              <a:ext cx="182279" cy="182436"/>
            </a:xfrm>
            <a:custGeom>
              <a:avLst/>
              <a:gdLst/>
              <a:ahLst/>
              <a:cxnLst/>
              <a:rect l="l" t="t" r="r" b="b"/>
              <a:pathLst>
                <a:path w="6938" h="6944" extrusionOk="0">
                  <a:moveTo>
                    <a:pt x="6937" y="0"/>
                  </a:moveTo>
                  <a:cubicBezTo>
                    <a:pt x="3108" y="0"/>
                    <a:pt x="1" y="3108"/>
                    <a:pt x="1" y="6944"/>
                  </a:cubicBezTo>
                  <a:cubicBezTo>
                    <a:pt x="452" y="6399"/>
                    <a:pt x="1093" y="6127"/>
                    <a:pt x="1735" y="6127"/>
                  </a:cubicBezTo>
                  <a:cubicBezTo>
                    <a:pt x="2377" y="6127"/>
                    <a:pt x="3018" y="6399"/>
                    <a:pt x="3469" y="6944"/>
                  </a:cubicBezTo>
                  <a:cubicBezTo>
                    <a:pt x="3469" y="3108"/>
                    <a:pt x="5023" y="0"/>
                    <a:pt x="6937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75"/>
            <p:cNvSpPr/>
            <p:nvPr/>
          </p:nvSpPr>
          <p:spPr>
            <a:xfrm>
              <a:off x="5476009" y="2319017"/>
              <a:ext cx="91139" cy="182252"/>
            </a:xfrm>
            <a:custGeom>
              <a:avLst/>
              <a:gdLst/>
              <a:ahLst/>
              <a:cxnLst/>
              <a:rect l="l" t="t" r="r" b="b"/>
              <a:pathLst>
                <a:path w="3469" h="6937" extrusionOk="0">
                  <a:moveTo>
                    <a:pt x="0" y="0"/>
                  </a:moveTo>
                  <a:lnTo>
                    <a:pt x="0" y="6937"/>
                  </a:lnTo>
                  <a:cubicBezTo>
                    <a:pt x="451" y="6396"/>
                    <a:pt x="1093" y="6125"/>
                    <a:pt x="1734" y="6125"/>
                  </a:cubicBezTo>
                  <a:cubicBezTo>
                    <a:pt x="2376" y="6125"/>
                    <a:pt x="3017" y="6396"/>
                    <a:pt x="3468" y="6937"/>
                  </a:cubicBezTo>
                  <a:cubicBezTo>
                    <a:pt x="3468" y="3108"/>
                    <a:pt x="1914" y="0"/>
                    <a:pt x="0" y="0"/>
                  </a:cubicBezTo>
                  <a:close/>
                </a:path>
              </a:pathLst>
            </a:custGeom>
            <a:solidFill>
              <a:srgbClr val="D7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75"/>
            <p:cNvSpPr/>
            <p:nvPr/>
          </p:nvSpPr>
          <p:spPr>
            <a:xfrm>
              <a:off x="5404574" y="2564035"/>
              <a:ext cx="82758" cy="101070"/>
            </a:xfrm>
            <a:custGeom>
              <a:avLst/>
              <a:gdLst/>
              <a:ahLst/>
              <a:cxnLst/>
              <a:rect l="l" t="t" r="r" b="b"/>
              <a:pathLst>
                <a:path w="3150" h="3847" extrusionOk="0">
                  <a:moveTo>
                    <a:pt x="2719" y="0"/>
                  </a:moveTo>
                  <a:cubicBezTo>
                    <a:pt x="2508" y="0"/>
                    <a:pt x="2296" y="142"/>
                    <a:pt x="2296" y="427"/>
                  </a:cubicBezTo>
                  <a:lnTo>
                    <a:pt x="2296" y="2258"/>
                  </a:lnTo>
                  <a:cubicBezTo>
                    <a:pt x="2296" y="2663"/>
                    <a:pt x="1970" y="2993"/>
                    <a:pt x="1573" y="2993"/>
                  </a:cubicBezTo>
                  <a:cubicBezTo>
                    <a:pt x="1569" y="2993"/>
                    <a:pt x="1565" y="2993"/>
                    <a:pt x="1561" y="2993"/>
                  </a:cubicBezTo>
                  <a:cubicBezTo>
                    <a:pt x="1262" y="2993"/>
                    <a:pt x="1006" y="2806"/>
                    <a:pt x="895" y="2535"/>
                  </a:cubicBezTo>
                  <a:cubicBezTo>
                    <a:pt x="832" y="2376"/>
                    <a:pt x="673" y="2272"/>
                    <a:pt x="506" y="2272"/>
                  </a:cubicBezTo>
                  <a:cubicBezTo>
                    <a:pt x="208" y="2272"/>
                    <a:pt x="0" y="2577"/>
                    <a:pt x="111" y="2854"/>
                  </a:cubicBezTo>
                  <a:cubicBezTo>
                    <a:pt x="345" y="3453"/>
                    <a:pt x="933" y="3846"/>
                    <a:pt x="1579" y="3846"/>
                  </a:cubicBezTo>
                  <a:cubicBezTo>
                    <a:pt x="1584" y="3846"/>
                    <a:pt x="1590" y="3846"/>
                    <a:pt x="1595" y="3846"/>
                  </a:cubicBezTo>
                  <a:cubicBezTo>
                    <a:pt x="2462" y="3825"/>
                    <a:pt x="3149" y="3111"/>
                    <a:pt x="3142" y="2244"/>
                  </a:cubicBezTo>
                  <a:lnTo>
                    <a:pt x="3142" y="427"/>
                  </a:lnTo>
                  <a:cubicBezTo>
                    <a:pt x="3142" y="142"/>
                    <a:pt x="2931" y="0"/>
                    <a:pt x="2719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5" name="Google Shape;7905;p75"/>
          <p:cNvGrpSpPr/>
          <p:nvPr/>
        </p:nvGrpSpPr>
        <p:grpSpPr>
          <a:xfrm>
            <a:off x="5873617" y="2309901"/>
            <a:ext cx="345720" cy="345720"/>
            <a:chOff x="5873617" y="2309901"/>
            <a:chExt cx="345720" cy="345720"/>
          </a:xfrm>
        </p:grpSpPr>
        <p:sp>
          <p:nvSpPr>
            <p:cNvPr id="7906" name="Google Shape;7906;p75"/>
            <p:cNvSpPr/>
            <p:nvPr/>
          </p:nvSpPr>
          <p:spPr>
            <a:xfrm>
              <a:off x="5873617" y="2309901"/>
              <a:ext cx="345720" cy="345720"/>
            </a:xfrm>
            <a:custGeom>
              <a:avLst/>
              <a:gdLst/>
              <a:ahLst/>
              <a:cxnLst/>
              <a:rect l="l" t="t" r="r" b="b"/>
              <a:pathLst>
                <a:path w="13159" h="13159" extrusionOk="0">
                  <a:moveTo>
                    <a:pt x="6583" y="1"/>
                  </a:moveTo>
                  <a:cubicBezTo>
                    <a:pt x="2949" y="1"/>
                    <a:pt x="1" y="2942"/>
                    <a:pt x="1" y="6576"/>
                  </a:cubicBezTo>
                  <a:cubicBezTo>
                    <a:pt x="1" y="10211"/>
                    <a:pt x="2949" y="13159"/>
                    <a:pt x="6583" y="13159"/>
                  </a:cubicBezTo>
                  <a:cubicBezTo>
                    <a:pt x="10218" y="13159"/>
                    <a:pt x="13159" y="10211"/>
                    <a:pt x="13159" y="6576"/>
                  </a:cubicBezTo>
                  <a:cubicBezTo>
                    <a:pt x="13159" y="2942"/>
                    <a:pt x="10218" y="1"/>
                    <a:pt x="6583" y="1"/>
                  </a:cubicBezTo>
                  <a:close/>
                </a:path>
              </a:pathLst>
            </a:custGeom>
            <a:solidFill>
              <a:srgbClr val="798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75"/>
            <p:cNvSpPr/>
            <p:nvPr/>
          </p:nvSpPr>
          <p:spPr>
            <a:xfrm>
              <a:off x="5899496" y="2335779"/>
              <a:ext cx="293963" cy="293963"/>
            </a:xfrm>
            <a:custGeom>
              <a:avLst/>
              <a:gdLst/>
              <a:ahLst/>
              <a:cxnLst/>
              <a:rect l="l" t="t" r="r" b="b"/>
              <a:pathLst>
                <a:path w="11189" h="11189" extrusionOk="0">
                  <a:moveTo>
                    <a:pt x="5598" y="1"/>
                  </a:moveTo>
                  <a:cubicBezTo>
                    <a:pt x="2505" y="1"/>
                    <a:pt x="1" y="2504"/>
                    <a:pt x="1" y="5591"/>
                  </a:cubicBezTo>
                  <a:cubicBezTo>
                    <a:pt x="1" y="8685"/>
                    <a:pt x="2505" y="11189"/>
                    <a:pt x="5598" y="11189"/>
                  </a:cubicBezTo>
                  <a:cubicBezTo>
                    <a:pt x="8685" y="11189"/>
                    <a:pt x="11189" y="8685"/>
                    <a:pt x="11189" y="5591"/>
                  </a:cubicBezTo>
                  <a:cubicBezTo>
                    <a:pt x="11189" y="2504"/>
                    <a:pt x="8685" y="1"/>
                    <a:pt x="5598" y="1"/>
                  </a:cubicBezTo>
                  <a:close/>
                </a:path>
              </a:pathLst>
            </a:custGeom>
            <a:solidFill>
              <a:srgbClr val="F2F4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75"/>
            <p:cNvSpPr/>
            <p:nvPr/>
          </p:nvSpPr>
          <p:spPr>
            <a:xfrm>
              <a:off x="6041288" y="2356088"/>
              <a:ext cx="10404" cy="131888"/>
            </a:xfrm>
            <a:custGeom>
              <a:avLst/>
              <a:gdLst/>
              <a:ahLst/>
              <a:cxnLst/>
              <a:rect l="l" t="t" r="r" b="b"/>
              <a:pathLst>
                <a:path w="396" h="5020" extrusionOk="0">
                  <a:moveTo>
                    <a:pt x="198" y="1"/>
                  </a:moveTo>
                  <a:cubicBezTo>
                    <a:pt x="99" y="1"/>
                    <a:pt x="0" y="67"/>
                    <a:pt x="0" y="199"/>
                  </a:cubicBezTo>
                  <a:lnTo>
                    <a:pt x="0" y="4818"/>
                  </a:lnTo>
                  <a:cubicBezTo>
                    <a:pt x="0" y="4929"/>
                    <a:pt x="90" y="5019"/>
                    <a:pt x="201" y="5019"/>
                  </a:cubicBezTo>
                  <a:cubicBezTo>
                    <a:pt x="305" y="5019"/>
                    <a:pt x="395" y="4929"/>
                    <a:pt x="395" y="4818"/>
                  </a:cubicBezTo>
                  <a:lnTo>
                    <a:pt x="395" y="199"/>
                  </a:lnTo>
                  <a:cubicBezTo>
                    <a:pt x="395" y="67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75"/>
            <p:cNvSpPr/>
            <p:nvPr/>
          </p:nvSpPr>
          <p:spPr>
            <a:xfrm>
              <a:off x="6039449" y="2477546"/>
              <a:ext cx="135435" cy="10430"/>
            </a:xfrm>
            <a:custGeom>
              <a:avLst/>
              <a:gdLst/>
              <a:ahLst/>
              <a:cxnLst/>
              <a:rect l="l" t="t" r="r" b="b"/>
              <a:pathLst>
                <a:path w="5155" h="397" extrusionOk="0">
                  <a:moveTo>
                    <a:pt x="271" y="1"/>
                  </a:moveTo>
                  <a:cubicBezTo>
                    <a:pt x="1" y="1"/>
                    <a:pt x="1" y="396"/>
                    <a:pt x="271" y="396"/>
                  </a:cubicBezTo>
                  <a:lnTo>
                    <a:pt x="4891" y="396"/>
                  </a:lnTo>
                  <a:cubicBezTo>
                    <a:pt x="5154" y="396"/>
                    <a:pt x="5154" y="1"/>
                    <a:pt x="48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75"/>
            <p:cNvSpPr/>
            <p:nvPr/>
          </p:nvSpPr>
          <p:spPr>
            <a:xfrm>
              <a:off x="5935778" y="2372035"/>
              <a:ext cx="275178" cy="257970"/>
            </a:xfrm>
            <a:custGeom>
              <a:avLst/>
              <a:gdLst/>
              <a:ahLst/>
              <a:cxnLst/>
              <a:rect l="l" t="t" r="r" b="b"/>
              <a:pathLst>
                <a:path w="10474" h="9819" extrusionOk="0">
                  <a:moveTo>
                    <a:pt x="7893" y="1"/>
                  </a:moveTo>
                  <a:cubicBezTo>
                    <a:pt x="9815" y="2213"/>
                    <a:pt x="9697" y="5543"/>
                    <a:pt x="7623" y="7617"/>
                  </a:cubicBezTo>
                  <a:cubicBezTo>
                    <a:pt x="6532" y="8704"/>
                    <a:pt x="5100" y="9254"/>
                    <a:pt x="3664" y="9254"/>
                  </a:cubicBezTo>
                  <a:cubicBezTo>
                    <a:pt x="2361" y="9254"/>
                    <a:pt x="1056" y="8801"/>
                    <a:pt x="0" y="7887"/>
                  </a:cubicBezTo>
                  <a:lnTo>
                    <a:pt x="0" y="7887"/>
                  </a:lnTo>
                  <a:cubicBezTo>
                    <a:pt x="1112" y="9170"/>
                    <a:pt x="2669" y="9818"/>
                    <a:pt x="4229" y="9818"/>
                  </a:cubicBezTo>
                  <a:cubicBezTo>
                    <a:pt x="5657" y="9818"/>
                    <a:pt x="7088" y="9275"/>
                    <a:pt x="8185" y="8179"/>
                  </a:cubicBezTo>
                  <a:cubicBezTo>
                    <a:pt x="10474" y="5883"/>
                    <a:pt x="10342" y="2123"/>
                    <a:pt x="7893" y="1"/>
                  </a:cubicBezTo>
                  <a:close/>
                </a:path>
              </a:pathLst>
            </a:custGeom>
            <a:solidFill>
              <a:srgbClr val="BCCA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75"/>
            <p:cNvSpPr/>
            <p:nvPr/>
          </p:nvSpPr>
          <p:spPr>
            <a:xfrm>
              <a:off x="5918097" y="2477546"/>
              <a:ext cx="21333" cy="10430"/>
            </a:xfrm>
            <a:custGeom>
              <a:avLst/>
              <a:gdLst/>
              <a:ahLst/>
              <a:cxnLst/>
              <a:rect l="l" t="t" r="r" b="b"/>
              <a:pathLst>
                <a:path w="812" h="397" extrusionOk="0">
                  <a:moveTo>
                    <a:pt x="264" y="1"/>
                  </a:moveTo>
                  <a:cubicBezTo>
                    <a:pt x="0" y="1"/>
                    <a:pt x="0" y="396"/>
                    <a:pt x="264" y="396"/>
                  </a:cubicBezTo>
                  <a:lnTo>
                    <a:pt x="548" y="396"/>
                  </a:lnTo>
                  <a:cubicBezTo>
                    <a:pt x="812" y="396"/>
                    <a:pt x="812" y="1"/>
                    <a:pt x="548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75"/>
            <p:cNvSpPr/>
            <p:nvPr/>
          </p:nvSpPr>
          <p:spPr>
            <a:xfrm>
              <a:off x="6041288" y="2591542"/>
              <a:ext cx="10404" cy="17970"/>
            </a:xfrm>
            <a:custGeom>
              <a:avLst/>
              <a:gdLst/>
              <a:ahLst/>
              <a:cxnLst/>
              <a:rect l="l" t="t" r="r" b="b"/>
              <a:pathLst>
                <a:path w="396" h="684" extrusionOk="0">
                  <a:moveTo>
                    <a:pt x="198" y="0"/>
                  </a:moveTo>
                  <a:cubicBezTo>
                    <a:pt x="99" y="0"/>
                    <a:pt x="0" y="66"/>
                    <a:pt x="0" y="198"/>
                  </a:cubicBezTo>
                  <a:lnTo>
                    <a:pt x="0" y="483"/>
                  </a:lnTo>
                  <a:cubicBezTo>
                    <a:pt x="0" y="594"/>
                    <a:pt x="90" y="684"/>
                    <a:pt x="201" y="684"/>
                  </a:cubicBezTo>
                  <a:cubicBezTo>
                    <a:pt x="305" y="684"/>
                    <a:pt x="395" y="594"/>
                    <a:pt x="395" y="483"/>
                  </a:cubicBezTo>
                  <a:lnTo>
                    <a:pt x="395" y="198"/>
                  </a:lnTo>
                  <a:cubicBezTo>
                    <a:pt x="395" y="6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75"/>
            <p:cNvSpPr/>
            <p:nvPr/>
          </p:nvSpPr>
          <p:spPr>
            <a:xfrm>
              <a:off x="5953144" y="2391556"/>
              <a:ext cx="19836" cy="15869"/>
            </a:xfrm>
            <a:custGeom>
              <a:avLst/>
              <a:gdLst/>
              <a:ahLst/>
              <a:cxnLst/>
              <a:rect l="l" t="t" r="r" b="b"/>
              <a:pathLst>
                <a:path w="755" h="604" extrusionOk="0">
                  <a:moveTo>
                    <a:pt x="285" y="0"/>
                  </a:moveTo>
                  <a:cubicBezTo>
                    <a:pt x="133" y="0"/>
                    <a:pt x="0" y="196"/>
                    <a:pt x="144" y="340"/>
                  </a:cubicBezTo>
                  <a:lnTo>
                    <a:pt x="345" y="541"/>
                  </a:lnTo>
                  <a:cubicBezTo>
                    <a:pt x="379" y="583"/>
                    <a:pt x="435" y="603"/>
                    <a:pt x="484" y="603"/>
                  </a:cubicBezTo>
                  <a:cubicBezTo>
                    <a:pt x="664" y="603"/>
                    <a:pt x="754" y="388"/>
                    <a:pt x="629" y="264"/>
                  </a:cubicBezTo>
                  <a:lnTo>
                    <a:pt x="421" y="62"/>
                  </a:lnTo>
                  <a:cubicBezTo>
                    <a:pt x="379" y="19"/>
                    <a:pt x="331" y="0"/>
                    <a:pt x="28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75"/>
            <p:cNvSpPr/>
            <p:nvPr/>
          </p:nvSpPr>
          <p:spPr>
            <a:xfrm>
              <a:off x="6119686" y="2557939"/>
              <a:ext cx="19652" cy="15869"/>
            </a:xfrm>
            <a:custGeom>
              <a:avLst/>
              <a:gdLst/>
              <a:ahLst/>
              <a:cxnLst/>
              <a:rect l="l" t="t" r="r" b="b"/>
              <a:pathLst>
                <a:path w="748" h="604" extrusionOk="0">
                  <a:moveTo>
                    <a:pt x="285" y="1"/>
                  </a:moveTo>
                  <a:cubicBezTo>
                    <a:pt x="131" y="1"/>
                    <a:pt x="0" y="202"/>
                    <a:pt x="144" y="347"/>
                  </a:cubicBezTo>
                  <a:lnTo>
                    <a:pt x="345" y="548"/>
                  </a:lnTo>
                  <a:cubicBezTo>
                    <a:pt x="380" y="582"/>
                    <a:pt x="429" y="603"/>
                    <a:pt x="484" y="603"/>
                  </a:cubicBezTo>
                  <a:cubicBezTo>
                    <a:pt x="658" y="603"/>
                    <a:pt x="748" y="388"/>
                    <a:pt x="623" y="263"/>
                  </a:cubicBezTo>
                  <a:lnTo>
                    <a:pt x="422" y="62"/>
                  </a:lnTo>
                  <a:cubicBezTo>
                    <a:pt x="379" y="19"/>
                    <a:pt x="331" y="1"/>
                    <a:pt x="28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75"/>
            <p:cNvSpPr/>
            <p:nvPr/>
          </p:nvSpPr>
          <p:spPr>
            <a:xfrm>
              <a:off x="6120185" y="2391556"/>
              <a:ext cx="19652" cy="15869"/>
            </a:xfrm>
            <a:custGeom>
              <a:avLst/>
              <a:gdLst/>
              <a:ahLst/>
              <a:cxnLst/>
              <a:rect l="l" t="t" r="r" b="b"/>
              <a:pathLst>
                <a:path w="748" h="604" extrusionOk="0">
                  <a:moveTo>
                    <a:pt x="466" y="0"/>
                  </a:moveTo>
                  <a:cubicBezTo>
                    <a:pt x="419" y="0"/>
                    <a:pt x="370" y="19"/>
                    <a:pt x="326" y="62"/>
                  </a:cubicBezTo>
                  <a:lnTo>
                    <a:pt x="125" y="264"/>
                  </a:lnTo>
                  <a:cubicBezTo>
                    <a:pt x="0" y="388"/>
                    <a:pt x="84" y="603"/>
                    <a:pt x="264" y="603"/>
                  </a:cubicBezTo>
                  <a:cubicBezTo>
                    <a:pt x="313" y="603"/>
                    <a:pt x="368" y="583"/>
                    <a:pt x="403" y="541"/>
                  </a:cubicBezTo>
                  <a:lnTo>
                    <a:pt x="604" y="340"/>
                  </a:lnTo>
                  <a:cubicBezTo>
                    <a:pt x="747" y="196"/>
                    <a:pt x="618" y="0"/>
                    <a:pt x="466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75"/>
            <p:cNvSpPr/>
            <p:nvPr/>
          </p:nvSpPr>
          <p:spPr>
            <a:xfrm>
              <a:off x="5953617" y="2557939"/>
              <a:ext cx="19862" cy="15869"/>
            </a:xfrm>
            <a:custGeom>
              <a:avLst/>
              <a:gdLst/>
              <a:ahLst/>
              <a:cxnLst/>
              <a:rect l="l" t="t" r="r" b="b"/>
              <a:pathLst>
                <a:path w="756" h="604" extrusionOk="0">
                  <a:moveTo>
                    <a:pt x="465" y="1"/>
                  </a:moveTo>
                  <a:cubicBezTo>
                    <a:pt x="418" y="1"/>
                    <a:pt x="370" y="19"/>
                    <a:pt x="327" y="62"/>
                  </a:cubicBezTo>
                  <a:lnTo>
                    <a:pt x="126" y="263"/>
                  </a:lnTo>
                  <a:cubicBezTo>
                    <a:pt x="1" y="388"/>
                    <a:pt x="91" y="603"/>
                    <a:pt x="264" y="603"/>
                  </a:cubicBezTo>
                  <a:cubicBezTo>
                    <a:pt x="320" y="603"/>
                    <a:pt x="368" y="582"/>
                    <a:pt x="403" y="548"/>
                  </a:cubicBezTo>
                  <a:lnTo>
                    <a:pt x="611" y="347"/>
                  </a:lnTo>
                  <a:cubicBezTo>
                    <a:pt x="755" y="202"/>
                    <a:pt x="620" y="1"/>
                    <a:pt x="46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75"/>
            <p:cNvSpPr/>
            <p:nvPr/>
          </p:nvSpPr>
          <p:spPr>
            <a:xfrm>
              <a:off x="5927056" y="2429887"/>
              <a:ext cx="21859" cy="13425"/>
            </a:xfrm>
            <a:custGeom>
              <a:avLst/>
              <a:gdLst/>
              <a:ahLst/>
              <a:cxnLst/>
              <a:rect l="l" t="t" r="r" b="b"/>
              <a:pathLst>
                <a:path w="832" h="511" extrusionOk="0">
                  <a:moveTo>
                    <a:pt x="289" y="0"/>
                  </a:moveTo>
                  <a:cubicBezTo>
                    <a:pt x="98" y="0"/>
                    <a:pt x="1" y="295"/>
                    <a:pt x="214" y="386"/>
                  </a:cubicBezTo>
                  <a:lnTo>
                    <a:pt x="478" y="497"/>
                  </a:lnTo>
                  <a:cubicBezTo>
                    <a:pt x="499" y="504"/>
                    <a:pt x="526" y="511"/>
                    <a:pt x="554" y="511"/>
                  </a:cubicBezTo>
                  <a:cubicBezTo>
                    <a:pt x="769" y="511"/>
                    <a:pt x="831" y="213"/>
                    <a:pt x="630" y="129"/>
                  </a:cubicBezTo>
                  <a:lnTo>
                    <a:pt x="374" y="18"/>
                  </a:lnTo>
                  <a:cubicBezTo>
                    <a:pt x="344" y="6"/>
                    <a:pt x="316" y="0"/>
                    <a:pt x="289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75"/>
            <p:cNvSpPr/>
            <p:nvPr/>
          </p:nvSpPr>
          <p:spPr>
            <a:xfrm>
              <a:off x="6143751" y="2522077"/>
              <a:ext cx="21832" cy="13452"/>
            </a:xfrm>
            <a:custGeom>
              <a:avLst/>
              <a:gdLst/>
              <a:ahLst/>
              <a:cxnLst/>
              <a:rect l="l" t="t" r="r" b="b"/>
              <a:pathLst>
                <a:path w="831" h="512" extrusionOk="0">
                  <a:moveTo>
                    <a:pt x="287" y="0"/>
                  </a:moveTo>
                  <a:cubicBezTo>
                    <a:pt x="97" y="0"/>
                    <a:pt x="1" y="289"/>
                    <a:pt x="213" y="380"/>
                  </a:cubicBezTo>
                  <a:lnTo>
                    <a:pt x="477" y="491"/>
                  </a:lnTo>
                  <a:cubicBezTo>
                    <a:pt x="498" y="505"/>
                    <a:pt x="525" y="512"/>
                    <a:pt x="553" y="512"/>
                  </a:cubicBezTo>
                  <a:cubicBezTo>
                    <a:pt x="768" y="512"/>
                    <a:pt x="831" y="213"/>
                    <a:pt x="629" y="130"/>
                  </a:cubicBezTo>
                  <a:lnTo>
                    <a:pt x="373" y="19"/>
                  </a:lnTo>
                  <a:cubicBezTo>
                    <a:pt x="343" y="6"/>
                    <a:pt x="314" y="0"/>
                    <a:pt x="287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75"/>
            <p:cNvSpPr/>
            <p:nvPr/>
          </p:nvSpPr>
          <p:spPr>
            <a:xfrm>
              <a:off x="6084822" y="2365730"/>
              <a:ext cx="15816" cy="17261"/>
            </a:xfrm>
            <a:custGeom>
              <a:avLst/>
              <a:gdLst/>
              <a:ahLst/>
              <a:cxnLst/>
              <a:rect l="l" t="t" r="r" b="b"/>
              <a:pathLst>
                <a:path w="602" h="657" extrusionOk="0">
                  <a:moveTo>
                    <a:pt x="345" y="0"/>
                  </a:moveTo>
                  <a:cubicBezTo>
                    <a:pt x="275" y="0"/>
                    <a:pt x="204" y="37"/>
                    <a:pt x="167" y="123"/>
                  </a:cubicBezTo>
                  <a:lnTo>
                    <a:pt x="56" y="386"/>
                  </a:lnTo>
                  <a:cubicBezTo>
                    <a:pt x="1" y="511"/>
                    <a:pt x="98" y="657"/>
                    <a:pt x="237" y="657"/>
                  </a:cubicBezTo>
                  <a:cubicBezTo>
                    <a:pt x="320" y="657"/>
                    <a:pt x="389" y="608"/>
                    <a:pt x="424" y="539"/>
                  </a:cubicBezTo>
                  <a:lnTo>
                    <a:pt x="535" y="276"/>
                  </a:lnTo>
                  <a:cubicBezTo>
                    <a:pt x="602" y="119"/>
                    <a:pt x="473" y="0"/>
                    <a:pt x="34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75"/>
            <p:cNvSpPr/>
            <p:nvPr/>
          </p:nvSpPr>
          <p:spPr>
            <a:xfrm>
              <a:off x="5992632" y="2582399"/>
              <a:ext cx="15816" cy="17287"/>
            </a:xfrm>
            <a:custGeom>
              <a:avLst/>
              <a:gdLst/>
              <a:ahLst/>
              <a:cxnLst/>
              <a:rect l="l" t="t" r="r" b="b"/>
              <a:pathLst>
                <a:path w="602" h="658" extrusionOk="0">
                  <a:moveTo>
                    <a:pt x="350" y="0"/>
                  </a:moveTo>
                  <a:cubicBezTo>
                    <a:pt x="280" y="0"/>
                    <a:pt x="211" y="37"/>
                    <a:pt x="174" y="123"/>
                  </a:cubicBezTo>
                  <a:lnTo>
                    <a:pt x="56" y="387"/>
                  </a:lnTo>
                  <a:cubicBezTo>
                    <a:pt x="0" y="511"/>
                    <a:pt x="97" y="657"/>
                    <a:pt x="243" y="657"/>
                  </a:cubicBezTo>
                  <a:cubicBezTo>
                    <a:pt x="319" y="657"/>
                    <a:pt x="396" y="609"/>
                    <a:pt x="423" y="539"/>
                  </a:cubicBezTo>
                  <a:lnTo>
                    <a:pt x="534" y="276"/>
                  </a:lnTo>
                  <a:cubicBezTo>
                    <a:pt x="601" y="119"/>
                    <a:pt x="475" y="0"/>
                    <a:pt x="35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75"/>
            <p:cNvSpPr/>
            <p:nvPr/>
          </p:nvSpPr>
          <p:spPr>
            <a:xfrm>
              <a:off x="5994445" y="2364758"/>
              <a:ext cx="15527" cy="17524"/>
            </a:xfrm>
            <a:custGeom>
              <a:avLst/>
              <a:gdLst/>
              <a:ahLst/>
              <a:cxnLst/>
              <a:rect l="l" t="t" r="r" b="b"/>
              <a:pathLst>
                <a:path w="591" h="667" extrusionOk="0">
                  <a:moveTo>
                    <a:pt x="255" y="1"/>
                  </a:moveTo>
                  <a:cubicBezTo>
                    <a:pt x="129" y="1"/>
                    <a:pt x="1" y="118"/>
                    <a:pt x="63" y="278"/>
                  </a:cubicBezTo>
                  <a:lnTo>
                    <a:pt x="174" y="541"/>
                  </a:lnTo>
                  <a:cubicBezTo>
                    <a:pt x="202" y="611"/>
                    <a:pt x="271" y="659"/>
                    <a:pt x="354" y="666"/>
                  </a:cubicBezTo>
                  <a:cubicBezTo>
                    <a:pt x="493" y="666"/>
                    <a:pt x="590" y="521"/>
                    <a:pt x="542" y="389"/>
                  </a:cubicBezTo>
                  <a:lnTo>
                    <a:pt x="431" y="125"/>
                  </a:lnTo>
                  <a:cubicBezTo>
                    <a:pt x="396" y="38"/>
                    <a:pt x="326" y="1"/>
                    <a:pt x="25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75"/>
            <p:cNvSpPr/>
            <p:nvPr/>
          </p:nvSpPr>
          <p:spPr>
            <a:xfrm>
              <a:off x="6082641" y="2583161"/>
              <a:ext cx="15527" cy="17419"/>
            </a:xfrm>
            <a:custGeom>
              <a:avLst/>
              <a:gdLst/>
              <a:ahLst/>
              <a:cxnLst/>
              <a:rect l="l" t="t" r="r" b="b"/>
              <a:pathLst>
                <a:path w="591" h="663" extrusionOk="0">
                  <a:moveTo>
                    <a:pt x="254" y="1"/>
                  </a:moveTo>
                  <a:cubicBezTo>
                    <a:pt x="129" y="1"/>
                    <a:pt x="1" y="119"/>
                    <a:pt x="63" y="274"/>
                  </a:cubicBezTo>
                  <a:lnTo>
                    <a:pt x="174" y="538"/>
                  </a:lnTo>
                  <a:cubicBezTo>
                    <a:pt x="202" y="614"/>
                    <a:pt x="271" y="663"/>
                    <a:pt x="354" y="663"/>
                  </a:cubicBezTo>
                  <a:cubicBezTo>
                    <a:pt x="493" y="663"/>
                    <a:pt x="590" y="524"/>
                    <a:pt x="542" y="392"/>
                  </a:cubicBezTo>
                  <a:lnTo>
                    <a:pt x="431" y="129"/>
                  </a:lnTo>
                  <a:cubicBezTo>
                    <a:pt x="396" y="39"/>
                    <a:pt x="325" y="1"/>
                    <a:pt x="254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75"/>
            <p:cNvSpPr/>
            <p:nvPr/>
          </p:nvSpPr>
          <p:spPr>
            <a:xfrm>
              <a:off x="6144776" y="2431936"/>
              <a:ext cx="22069" cy="13399"/>
            </a:xfrm>
            <a:custGeom>
              <a:avLst/>
              <a:gdLst/>
              <a:ahLst/>
              <a:cxnLst/>
              <a:rect l="l" t="t" r="r" b="b"/>
              <a:pathLst>
                <a:path w="840" h="510" extrusionOk="0">
                  <a:moveTo>
                    <a:pt x="552" y="1"/>
                  </a:moveTo>
                  <a:cubicBezTo>
                    <a:pt x="527" y="1"/>
                    <a:pt x="500" y="6"/>
                    <a:pt x="473" y="17"/>
                  </a:cubicBezTo>
                  <a:lnTo>
                    <a:pt x="209" y="128"/>
                  </a:lnTo>
                  <a:cubicBezTo>
                    <a:pt x="1" y="204"/>
                    <a:pt x="63" y="509"/>
                    <a:pt x="285" y="509"/>
                  </a:cubicBezTo>
                  <a:cubicBezTo>
                    <a:pt x="306" y="509"/>
                    <a:pt x="334" y="502"/>
                    <a:pt x="355" y="495"/>
                  </a:cubicBezTo>
                  <a:lnTo>
                    <a:pt x="618" y="384"/>
                  </a:lnTo>
                  <a:cubicBezTo>
                    <a:pt x="839" y="298"/>
                    <a:pt x="745" y="1"/>
                    <a:pt x="55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75"/>
            <p:cNvSpPr/>
            <p:nvPr/>
          </p:nvSpPr>
          <p:spPr>
            <a:xfrm>
              <a:off x="5926530" y="2520081"/>
              <a:ext cx="21964" cy="13268"/>
            </a:xfrm>
            <a:custGeom>
              <a:avLst/>
              <a:gdLst/>
              <a:ahLst/>
              <a:cxnLst/>
              <a:rect l="l" t="t" r="r" b="b"/>
              <a:pathLst>
                <a:path w="836" h="505" extrusionOk="0">
                  <a:moveTo>
                    <a:pt x="553" y="1"/>
                  </a:moveTo>
                  <a:cubicBezTo>
                    <a:pt x="527" y="1"/>
                    <a:pt x="499" y="6"/>
                    <a:pt x="470" y="19"/>
                  </a:cubicBezTo>
                  <a:lnTo>
                    <a:pt x="206" y="123"/>
                  </a:lnTo>
                  <a:cubicBezTo>
                    <a:pt x="1" y="205"/>
                    <a:pt x="59" y="504"/>
                    <a:pt x="275" y="504"/>
                  </a:cubicBezTo>
                  <a:cubicBezTo>
                    <a:pt x="278" y="504"/>
                    <a:pt x="280" y="504"/>
                    <a:pt x="283" y="504"/>
                  </a:cubicBezTo>
                  <a:lnTo>
                    <a:pt x="276" y="504"/>
                  </a:lnTo>
                  <a:cubicBezTo>
                    <a:pt x="303" y="504"/>
                    <a:pt x="331" y="504"/>
                    <a:pt x="352" y="490"/>
                  </a:cubicBezTo>
                  <a:lnTo>
                    <a:pt x="616" y="386"/>
                  </a:lnTo>
                  <a:cubicBezTo>
                    <a:pt x="835" y="301"/>
                    <a:pt x="744" y="1"/>
                    <a:pt x="553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5" name="Google Shape;7925;p75"/>
          <p:cNvGrpSpPr/>
          <p:nvPr/>
        </p:nvGrpSpPr>
        <p:grpSpPr>
          <a:xfrm>
            <a:off x="6863329" y="2297710"/>
            <a:ext cx="391460" cy="370127"/>
            <a:chOff x="6863329" y="2297710"/>
            <a:chExt cx="391460" cy="370127"/>
          </a:xfrm>
        </p:grpSpPr>
        <p:sp>
          <p:nvSpPr>
            <p:cNvPr id="7926" name="Google Shape;7926;p75"/>
            <p:cNvSpPr/>
            <p:nvPr/>
          </p:nvSpPr>
          <p:spPr>
            <a:xfrm>
              <a:off x="6979033" y="2297710"/>
              <a:ext cx="272603" cy="342961"/>
            </a:xfrm>
            <a:custGeom>
              <a:avLst/>
              <a:gdLst/>
              <a:ahLst/>
              <a:cxnLst/>
              <a:rect l="l" t="t" r="r" b="b"/>
              <a:pathLst>
                <a:path w="10376" h="13054" extrusionOk="0">
                  <a:moveTo>
                    <a:pt x="3589" y="0"/>
                  </a:moveTo>
                  <a:cubicBezTo>
                    <a:pt x="3379" y="0"/>
                    <a:pt x="3193" y="25"/>
                    <a:pt x="3060" y="48"/>
                  </a:cubicBezTo>
                  <a:cubicBezTo>
                    <a:pt x="2942" y="69"/>
                    <a:pt x="2851" y="180"/>
                    <a:pt x="2851" y="305"/>
                  </a:cubicBezTo>
                  <a:lnTo>
                    <a:pt x="2851" y="3468"/>
                  </a:lnTo>
                  <a:lnTo>
                    <a:pt x="1" y="7089"/>
                  </a:lnTo>
                  <a:lnTo>
                    <a:pt x="1" y="12270"/>
                  </a:lnTo>
                  <a:lnTo>
                    <a:pt x="1554" y="13054"/>
                  </a:lnTo>
                  <a:lnTo>
                    <a:pt x="8525" y="13054"/>
                  </a:lnTo>
                  <a:cubicBezTo>
                    <a:pt x="9101" y="13054"/>
                    <a:pt x="9573" y="12596"/>
                    <a:pt x="9587" y="12027"/>
                  </a:cubicBezTo>
                  <a:cubicBezTo>
                    <a:pt x="9587" y="11521"/>
                    <a:pt x="9233" y="11091"/>
                    <a:pt x="8740" y="11001"/>
                  </a:cubicBezTo>
                  <a:lnTo>
                    <a:pt x="8740" y="10980"/>
                  </a:lnTo>
                  <a:lnTo>
                    <a:pt x="8803" y="10980"/>
                  </a:lnTo>
                  <a:cubicBezTo>
                    <a:pt x="9351" y="10973"/>
                    <a:pt x="9802" y="10550"/>
                    <a:pt x="9836" y="10009"/>
                  </a:cubicBezTo>
                  <a:cubicBezTo>
                    <a:pt x="9864" y="9461"/>
                    <a:pt x="9476" y="8982"/>
                    <a:pt x="8935" y="8913"/>
                  </a:cubicBezTo>
                  <a:lnTo>
                    <a:pt x="8935" y="8899"/>
                  </a:lnTo>
                  <a:cubicBezTo>
                    <a:pt x="8976" y="8899"/>
                    <a:pt x="9025" y="8906"/>
                    <a:pt x="9066" y="8906"/>
                  </a:cubicBezTo>
                  <a:cubicBezTo>
                    <a:pt x="9621" y="8899"/>
                    <a:pt x="10079" y="8455"/>
                    <a:pt x="10093" y="7900"/>
                  </a:cubicBezTo>
                  <a:cubicBezTo>
                    <a:pt x="10114" y="7345"/>
                    <a:pt x="9684" y="6874"/>
                    <a:pt x="9129" y="6832"/>
                  </a:cubicBezTo>
                  <a:lnTo>
                    <a:pt x="9129" y="6811"/>
                  </a:lnTo>
                  <a:cubicBezTo>
                    <a:pt x="9196" y="6824"/>
                    <a:pt x="9262" y="6830"/>
                    <a:pt x="9328" y="6830"/>
                  </a:cubicBezTo>
                  <a:cubicBezTo>
                    <a:pt x="9897" y="6830"/>
                    <a:pt x="10375" y="6361"/>
                    <a:pt x="10356" y="5764"/>
                  </a:cubicBezTo>
                  <a:cubicBezTo>
                    <a:pt x="10336" y="5202"/>
                    <a:pt x="9871" y="4758"/>
                    <a:pt x="9302" y="4758"/>
                  </a:cubicBezTo>
                  <a:lnTo>
                    <a:pt x="5439" y="4758"/>
                  </a:lnTo>
                  <a:lnTo>
                    <a:pt x="5439" y="2171"/>
                  </a:lnTo>
                  <a:cubicBezTo>
                    <a:pt x="5439" y="324"/>
                    <a:pt x="4356" y="0"/>
                    <a:pt x="35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75"/>
            <p:cNvSpPr/>
            <p:nvPr/>
          </p:nvSpPr>
          <p:spPr>
            <a:xfrm>
              <a:off x="6979033" y="2606386"/>
              <a:ext cx="255342" cy="34286"/>
            </a:xfrm>
            <a:custGeom>
              <a:avLst/>
              <a:gdLst/>
              <a:ahLst/>
              <a:cxnLst/>
              <a:rect l="l" t="t" r="r" b="b"/>
              <a:pathLst>
                <a:path w="9719" h="1305" extrusionOk="0">
                  <a:moveTo>
                    <a:pt x="1" y="1"/>
                  </a:moveTo>
                  <a:lnTo>
                    <a:pt x="1" y="521"/>
                  </a:lnTo>
                  <a:lnTo>
                    <a:pt x="1554" y="1305"/>
                  </a:lnTo>
                  <a:lnTo>
                    <a:pt x="8546" y="1305"/>
                  </a:lnTo>
                  <a:cubicBezTo>
                    <a:pt x="9226" y="1298"/>
                    <a:pt x="9718" y="660"/>
                    <a:pt x="9552" y="8"/>
                  </a:cubicBezTo>
                  <a:lnTo>
                    <a:pt x="9552" y="8"/>
                  </a:lnTo>
                  <a:cubicBezTo>
                    <a:pt x="9434" y="465"/>
                    <a:pt x="9018" y="778"/>
                    <a:pt x="8546" y="785"/>
                  </a:cubicBezTo>
                  <a:lnTo>
                    <a:pt x="1554" y="7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75"/>
            <p:cNvSpPr/>
            <p:nvPr/>
          </p:nvSpPr>
          <p:spPr>
            <a:xfrm>
              <a:off x="7176392" y="2552081"/>
              <a:ext cx="64709" cy="34102"/>
            </a:xfrm>
            <a:custGeom>
              <a:avLst/>
              <a:gdLst/>
              <a:ahLst/>
              <a:cxnLst/>
              <a:rect l="l" t="t" r="r" b="b"/>
              <a:pathLst>
                <a:path w="2463" h="1298" extrusionOk="0">
                  <a:moveTo>
                    <a:pt x="2296" y="1"/>
                  </a:moveTo>
                  <a:cubicBezTo>
                    <a:pt x="2179" y="459"/>
                    <a:pt x="1769" y="778"/>
                    <a:pt x="1298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298" y="1298"/>
                  </a:lnTo>
                  <a:cubicBezTo>
                    <a:pt x="1970" y="1291"/>
                    <a:pt x="2463" y="653"/>
                    <a:pt x="2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75"/>
            <p:cNvSpPr/>
            <p:nvPr/>
          </p:nvSpPr>
          <p:spPr>
            <a:xfrm>
              <a:off x="7176392" y="2497591"/>
              <a:ext cx="71461" cy="34102"/>
            </a:xfrm>
            <a:custGeom>
              <a:avLst/>
              <a:gdLst/>
              <a:ahLst/>
              <a:cxnLst/>
              <a:rect l="l" t="t" r="r" b="b"/>
              <a:pathLst>
                <a:path w="2720" h="1298" extrusionOk="0">
                  <a:moveTo>
                    <a:pt x="2560" y="1"/>
                  </a:moveTo>
                  <a:lnTo>
                    <a:pt x="2560" y="1"/>
                  </a:lnTo>
                  <a:cubicBezTo>
                    <a:pt x="2435" y="459"/>
                    <a:pt x="2026" y="778"/>
                    <a:pt x="1554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554" y="1298"/>
                  </a:lnTo>
                  <a:cubicBezTo>
                    <a:pt x="2227" y="1291"/>
                    <a:pt x="2720" y="660"/>
                    <a:pt x="25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75"/>
            <p:cNvSpPr/>
            <p:nvPr/>
          </p:nvSpPr>
          <p:spPr>
            <a:xfrm>
              <a:off x="7176392" y="2443286"/>
              <a:ext cx="78397" cy="33944"/>
            </a:xfrm>
            <a:custGeom>
              <a:avLst/>
              <a:gdLst/>
              <a:ahLst/>
              <a:cxnLst/>
              <a:rect l="l" t="t" r="r" b="b"/>
              <a:pathLst>
                <a:path w="2984" h="1292" extrusionOk="0">
                  <a:moveTo>
                    <a:pt x="2817" y="1"/>
                  </a:moveTo>
                  <a:lnTo>
                    <a:pt x="2817" y="1"/>
                  </a:lnTo>
                  <a:cubicBezTo>
                    <a:pt x="2699" y="452"/>
                    <a:pt x="2283" y="771"/>
                    <a:pt x="1811" y="771"/>
                  </a:cubicBezTo>
                  <a:lnTo>
                    <a:pt x="1" y="771"/>
                  </a:lnTo>
                  <a:lnTo>
                    <a:pt x="1" y="1291"/>
                  </a:lnTo>
                  <a:lnTo>
                    <a:pt x="1811" y="1291"/>
                  </a:lnTo>
                  <a:cubicBezTo>
                    <a:pt x="2491" y="1291"/>
                    <a:pt x="2983" y="653"/>
                    <a:pt x="281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75"/>
            <p:cNvSpPr/>
            <p:nvPr/>
          </p:nvSpPr>
          <p:spPr>
            <a:xfrm>
              <a:off x="6863329" y="2450038"/>
              <a:ext cx="122666" cy="217799"/>
            </a:xfrm>
            <a:custGeom>
              <a:avLst/>
              <a:gdLst/>
              <a:ahLst/>
              <a:cxnLst/>
              <a:rect l="l" t="t" r="r" b="b"/>
              <a:pathLst>
                <a:path w="4669" h="8290" extrusionOk="0">
                  <a:moveTo>
                    <a:pt x="3897" y="0"/>
                  </a:moveTo>
                  <a:cubicBezTo>
                    <a:pt x="3893" y="0"/>
                    <a:pt x="3889" y="0"/>
                    <a:pt x="3884" y="1"/>
                  </a:cubicBezTo>
                  <a:lnTo>
                    <a:pt x="777" y="1"/>
                  </a:lnTo>
                  <a:cubicBezTo>
                    <a:pt x="347" y="1"/>
                    <a:pt x="0" y="347"/>
                    <a:pt x="0" y="777"/>
                  </a:cubicBezTo>
                  <a:lnTo>
                    <a:pt x="0" y="7512"/>
                  </a:lnTo>
                  <a:cubicBezTo>
                    <a:pt x="0" y="7942"/>
                    <a:pt x="347" y="8289"/>
                    <a:pt x="777" y="8289"/>
                  </a:cubicBezTo>
                  <a:lnTo>
                    <a:pt x="3884" y="8289"/>
                  </a:lnTo>
                  <a:cubicBezTo>
                    <a:pt x="4321" y="8289"/>
                    <a:pt x="4668" y="7942"/>
                    <a:pt x="4668" y="7512"/>
                  </a:cubicBezTo>
                  <a:lnTo>
                    <a:pt x="4668" y="777"/>
                  </a:lnTo>
                  <a:cubicBezTo>
                    <a:pt x="4668" y="351"/>
                    <a:pt x="4321" y="0"/>
                    <a:pt x="389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75"/>
            <p:cNvSpPr/>
            <p:nvPr/>
          </p:nvSpPr>
          <p:spPr>
            <a:xfrm>
              <a:off x="6863329" y="2449854"/>
              <a:ext cx="41011" cy="217983"/>
            </a:xfrm>
            <a:custGeom>
              <a:avLst/>
              <a:gdLst/>
              <a:ahLst/>
              <a:cxnLst/>
              <a:rect l="l" t="t" r="r" b="b"/>
              <a:pathLst>
                <a:path w="1561" h="8297" extrusionOk="0">
                  <a:moveTo>
                    <a:pt x="777" y="1"/>
                  </a:moveTo>
                  <a:cubicBezTo>
                    <a:pt x="347" y="1"/>
                    <a:pt x="0" y="347"/>
                    <a:pt x="0" y="784"/>
                  </a:cubicBezTo>
                  <a:lnTo>
                    <a:pt x="0" y="7519"/>
                  </a:lnTo>
                  <a:cubicBezTo>
                    <a:pt x="0" y="7949"/>
                    <a:pt x="347" y="8296"/>
                    <a:pt x="777" y="8296"/>
                  </a:cubicBezTo>
                  <a:lnTo>
                    <a:pt x="1561" y="8296"/>
                  </a:lnTo>
                  <a:cubicBezTo>
                    <a:pt x="1131" y="8296"/>
                    <a:pt x="777" y="7949"/>
                    <a:pt x="777" y="7519"/>
                  </a:cubicBezTo>
                  <a:lnTo>
                    <a:pt x="777" y="784"/>
                  </a:lnTo>
                  <a:cubicBezTo>
                    <a:pt x="777" y="347"/>
                    <a:pt x="1131" y="1"/>
                    <a:pt x="15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75"/>
            <p:cNvSpPr/>
            <p:nvPr/>
          </p:nvSpPr>
          <p:spPr>
            <a:xfrm>
              <a:off x="6917818" y="2599660"/>
              <a:ext cx="40827" cy="40827"/>
            </a:xfrm>
            <a:custGeom>
              <a:avLst/>
              <a:gdLst/>
              <a:ahLst/>
              <a:cxnLst/>
              <a:rect l="l" t="t" r="r" b="b"/>
              <a:pathLst>
                <a:path w="1554" h="1554" extrusionOk="0">
                  <a:moveTo>
                    <a:pt x="777" y="0"/>
                  </a:moveTo>
                  <a:cubicBezTo>
                    <a:pt x="347" y="0"/>
                    <a:pt x="0" y="347"/>
                    <a:pt x="0" y="777"/>
                  </a:cubicBezTo>
                  <a:cubicBezTo>
                    <a:pt x="0" y="1207"/>
                    <a:pt x="347" y="1554"/>
                    <a:pt x="777" y="1554"/>
                  </a:cubicBezTo>
                  <a:cubicBezTo>
                    <a:pt x="1207" y="1554"/>
                    <a:pt x="1554" y="1207"/>
                    <a:pt x="1554" y="777"/>
                  </a:cubicBezTo>
                  <a:cubicBezTo>
                    <a:pt x="1554" y="347"/>
                    <a:pt x="1207" y="0"/>
                    <a:pt x="7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75"/>
            <p:cNvSpPr/>
            <p:nvPr/>
          </p:nvSpPr>
          <p:spPr>
            <a:xfrm>
              <a:off x="6924544" y="2606386"/>
              <a:ext cx="27376" cy="27376"/>
            </a:xfrm>
            <a:custGeom>
              <a:avLst/>
              <a:gdLst/>
              <a:ahLst/>
              <a:cxnLst/>
              <a:rect l="l" t="t" r="r" b="b"/>
              <a:pathLst>
                <a:path w="1042" h="1042" extrusionOk="0">
                  <a:moveTo>
                    <a:pt x="521" y="1"/>
                  </a:moveTo>
                  <a:cubicBezTo>
                    <a:pt x="237" y="1"/>
                    <a:pt x="1" y="237"/>
                    <a:pt x="1" y="521"/>
                  </a:cubicBezTo>
                  <a:cubicBezTo>
                    <a:pt x="1" y="805"/>
                    <a:pt x="237" y="1041"/>
                    <a:pt x="521" y="1041"/>
                  </a:cubicBezTo>
                  <a:cubicBezTo>
                    <a:pt x="805" y="1041"/>
                    <a:pt x="1041" y="805"/>
                    <a:pt x="1041" y="521"/>
                  </a:cubicBezTo>
                  <a:cubicBezTo>
                    <a:pt x="1041" y="237"/>
                    <a:pt x="805" y="1"/>
                    <a:pt x="52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5" name="Google Shape;7935;p75"/>
          <p:cNvGrpSpPr/>
          <p:nvPr/>
        </p:nvGrpSpPr>
        <p:grpSpPr>
          <a:xfrm>
            <a:off x="7421488" y="2318518"/>
            <a:ext cx="342620" cy="328459"/>
            <a:chOff x="7421488" y="2318518"/>
            <a:chExt cx="342620" cy="328459"/>
          </a:xfrm>
        </p:grpSpPr>
        <p:sp>
          <p:nvSpPr>
            <p:cNvPr id="7936" name="Google Shape;7936;p75"/>
            <p:cNvSpPr/>
            <p:nvPr/>
          </p:nvSpPr>
          <p:spPr>
            <a:xfrm>
              <a:off x="7531754" y="2515641"/>
              <a:ext cx="9117" cy="18969"/>
            </a:xfrm>
            <a:custGeom>
              <a:avLst/>
              <a:gdLst/>
              <a:ahLst/>
              <a:cxnLst/>
              <a:rect l="l" t="t" r="r" b="b"/>
              <a:pathLst>
                <a:path w="347" h="722" extrusionOk="0">
                  <a:moveTo>
                    <a:pt x="305" y="1"/>
                  </a:moveTo>
                  <a:lnTo>
                    <a:pt x="0" y="299"/>
                  </a:lnTo>
                  <a:cubicBezTo>
                    <a:pt x="104" y="451"/>
                    <a:pt x="222" y="590"/>
                    <a:pt x="347" y="722"/>
                  </a:cubicBezTo>
                  <a:cubicBezTo>
                    <a:pt x="319" y="479"/>
                    <a:pt x="305" y="236"/>
                    <a:pt x="30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75"/>
            <p:cNvSpPr/>
            <p:nvPr/>
          </p:nvSpPr>
          <p:spPr>
            <a:xfrm>
              <a:off x="7540844" y="2339983"/>
              <a:ext cx="223264" cy="234902"/>
            </a:xfrm>
            <a:custGeom>
              <a:avLst/>
              <a:gdLst/>
              <a:ahLst/>
              <a:cxnLst/>
              <a:rect l="l" t="t" r="r" b="b"/>
              <a:pathLst>
                <a:path w="8498" h="8941" extrusionOk="0">
                  <a:moveTo>
                    <a:pt x="7409" y="0"/>
                  </a:moveTo>
                  <a:cubicBezTo>
                    <a:pt x="7409" y="0"/>
                    <a:pt x="7721" y="2081"/>
                    <a:pt x="6625" y="3170"/>
                  </a:cubicBezTo>
                  <a:lnTo>
                    <a:pt x="3178" y="6631"/>
                  </a:lnTo>
                  <a:cubicBezTo>
                    <a:pt x="2481" y="7323"/>
                    <a:pt x="1387" y="7449"/>
                    <a:pt x="681" y="7449"/>
                  </a:cubicBezTo>
                  <a:cubicBezTo>
                    <a:pt x="277" y="7449"/>
                    <a:pt x="1" y="7408"/>
                    <a:pt x="1" y="7408"/>
                  </a:cubicBezTo>
                  <a:lnTo>
                    <a:pt x="1" y="7408"/>
                  </a:lnTo>
                  <a:cubicBezTo>
                    <a:pt x="341" y="7748"/>
                    <a:pt x="764" y="7997"/>
                    <a:pt x="1236" y="8129"/>
                  </a:cubicBezTo>
                  <a:lnTo>
                    <a:pt x="2047" y="8941"/>
                  </a:lnTo>
                  <a:cubicBezTo>
                    <a:pt x="2734" y="8497"/>
                    <a:pt x="3372" y="7984"/>
                    <a:pt x="3955" y="7408"/>
                  </a:cubicBezTo>
                  <a:lnTo>
                    <a:pt x="7409" y="3947"/>
                  </a:lnTo>
                  <a:cubicBezTo>
                    <a:pt x="8498" y="2858"/>
                    <a:pt x="8498" y="1089"/>
                    <a:pt x="74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75"/>
            <p:cNvSpPr/>
            <p:nvPr/>
          </p:nvSpPr>
          <p:spPr>
            <a:xfrm>
              <a:off x="7520456" y="2318518"/>
              <a:ext cx="235270" cy="227756"/>
            </a:xfrm>
            <a:custGeom>
              <a:avLst/>
              <a:gdLst/>
              <a:ahLst/>
              <a:cxnLst/>
              <a:rect l="l" t="t" r="r" b="b"/>
              <a:pathLst>
                <a:path w="8955" h="8669" extrusionOk="0">
                  <a:moveTo>
                    <a:pt x="6211" y="1422"/>
                  </a:moveTo>
                  <a:cubicBezTo>
                    <a:pt x="6562" y="1422"/>
                    <a:pt x="6912" y="1556"/>
                    <a:pt x="7179" y="1823"/>
                  </a:cubicBezTo>
                  <a:cubicBezTo>
                    <a:pt x="7713" y="2357"/>
                    <a:pt x="7713" y="3224"/>
                    <a:pt x="7179" y="3765"/>
                  </a:cubicBezTo>
                  <a:lnTo>
                    <a:pt x="5445" y="5499"/>
                  </a:lnTo>
                  <a:lnTo>
                    <a:pt x="5077" y="5589"/>
                  </a:lnTo>
                  <a:lnTo>
                    <a:pt x="3822" y="7122"/>
                  </a:lnTo>
                  <a:lnTo>
                    <a:pt x="3725" y="7219"/>
                  </a:lnTo>
                  <a:cubicBezTo>
                    <a:pt x="3455" y="7496"/>
                    <a:pt x="3097" y="7635"/>
                    <a:pt x="2739" y="7635"/>
                  </a:cubicBezTo>
                  <a:cubicBezTo>
                    <a:pt x="2388" y="7635"/>
                    <a:pt x="2037" y="7501"/>
                    <a:pt x="1769" y="7233"/>
                  </a:cubicBezTo>
                  <a:cubicBezTo>
                    <a:pt x="1228" y="6692"/>
                    <a:pt x="1235" y="5811"/>
                    <a:pt x="1783" y="5277"/>
                  </a:cubicBezTo>
                  <a:lnTo>
                    <a:pt x="5237" y="1823"/>
                  </a:lnTo>
                  <a:cubicBezTo>
                    <a:pt x="5507" y="1556"/>
                    <a:pt x="5859" y="1422"/>
                    <a:pt x="6211" y="1422"/>
                  </a:cubicBezTo>
                  <a:close/>
                  <a:moveTo>
                    <a:pt x="6211" y="0"/>
                  </a:moveTo>
                  <a:cubicBezTo>
                    <a:pt x="5495" y="0"/>
                    <a:pt x="4779" y="273"/>
                    <a:pt x="4231" y="817"/>
                  </a:cubicBezTo>
                  <a:lnTo>
                    <a:pt x="777" y="4271"/>
                  </a:lnTo>
                  <a:lnTo>
                    <a:pt x="0" y="6678"/>
                  </a:lnTo>
                  <a:cubicBezTo>
                    <a:pt x="63" y="7080"/>
                    <a:pt x="208" y="7469"/>
                    <a:pt x="437" y="7809"/>
                  </a:cubicBezTo>
                  <a:lnTo>
                    <a:pt x="479" y="7767"/>
                  </a:lnTo>
                  <a:cubicBezTo>
                    <a:pt x="548" y="7941"/>
                    <a:pt x="652" y="8093"/>
                    <a:pt x="784" y="8225"/>
                  </a:cubicBezTo>
                  <a:cubicBezTo>
                    <a:pt x="1082" y="8523"/>
                    <a:pt x="1494" y="8668"/>
                    <a:pt x="1951" y="8668"/>
                  </a:cubicBezTo>
                  <a:cubicBezTo>
                    <a:pt x="2079" y="8668"/>
                    <a:pt x="2211" y="8657"/>
                    <a:pt x="2345" y="8634"/>
                  </a:cubicBezTo>
                  <a:cubicBezTo>
                    <a:pt x="2948" y="8523"/>
                    <a:pt x="3600" y="8183"/>
                    <a:pt x="4148" y="7642"/>
                  </a:cubicBezTo>
                  <a:lnTo>
                    <a:pt x="7602" y="4188"/>
                  </a:lnTo>
                  <a:cubicBezTo>
                    <a:pt x="8691" y="3092"/>
                    <a:pt x="8955" y="1587"/>
                    <a:pt x="8185" y="817"/>
                  </a:cubicBezTo>
                  <a:cubicBezTo>
                    <a:pt x="7640" y="273"/>
                    <a:pt x="6926" y="0"/>
                    <a:pt x="62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5"/>
            <p:cNvSpPr/>
            <p:nvPr/>
          </p:nvSpPr>
          <p:spPr>
            <a:xfrm>
              <a:off x="7450283" y="2573598"/>
              <a:ext cx="152013" cy="73379"/>
            </a:xfrm>
            <a:custGeom>
              <a:avLst/>
              <a:gdLst/>
              <a:ahLst/>
              <a:cxnLst/>
              <a:rect l="l" t="t" r="r" b="b"/>
              <a:pathLst>
                <a:path w="5786" h="2793" extrusionOk="0">
                  <a:moveTo>
                    <a:pt x="4370" y="0"/>
                  </a:moveTo>
                  <a:lnTo>
                    <a:pt x="3171" y="1193"/>
                  </a:lnTo>
                  <a:cubicBezTo>
                    <a:pt x="2482" y="1886"/>
                    <a:pt x="1398" y="2013"/>
                    <a:pt x="693" y="2013"/>
                  </a:cubicBezTo>
                  <a:cubicBezTo>
                    <a:pt x="283" y="2013"/>
                    <a:pt x="1" y="1970"/>
                    <a:pt x="1" y="1970"/>
                  </a:cubicBezTo>
                  <a:lnTo>
                    <a:pt x="1" y="1970"/>
                  </a:lnTo>
                  <a:cubicBezTo>
                    <a:pt x="545" y="2518"/>
                    <a:pt x="1260" y="2792"/>
                    <a:pt x="1974" y="2792"/>
                  </a:cubicBezTo>
                  <a:cubicBezTo>
                    <a:pt x="2688" y="2792"/>
                    <a:pt x="3403" y="2518"/>
                    <a:pt x="3947" y="1970"/>
                  </a:cubicBezTo>
                  <a:lnTo>
                    <a:pt x="5785" y="139"/>
                  </a:lnTo>
                  <a:lnTo>
                    <a:pt x="43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5"/>
            <p:cNvSpPr/>
            <p:nvPr/>
          </p:nvSpPr>
          <p:spPr>
            <a:xfrm>
              <a:off x="7565093" y="2530958"/>
              <a:ext cx="83310" cy="46713"/>
            </a:xfrm>
            <a:custGeom>
              <a:avLst/>
              <a:gdLst/>
              <a:ahLst/>
              <a:cxnLst/>
              <a:rect l="l" t="t" r="r" b="b"/>
              <a:pathLst>
                <a:path w="3171" h="1778" extrusionOk="0">
                  <a:moveTo>
                    <a:pt x="3170" y="0"/>
                  </a:moveTo>
                  <a:lnTo>
                    <a:pt x="3032" y="132"/>
                  </a:lnTo>
                  <a:cubicBezTo>
                    <a:pt x="2507" y="663"/>
                    <a:pt x="1792" y="953"/>
                    <a:pt x="1054" y="953"/>
                  </a:cubicBezTo>
                  <a:cubicBezTo>
                    <a:pt x="935" y="953"/>
                    <a:pt x="814" y="945"/>
                    <a:pt x="694" y="930"/>
                  </a:cubicBezTo>
                  <a:lnTo>
                    <a:pt x="0" y="1623"/>
                  </a:lnTo>
                  <a:cubicBezTo>
                    <a:pt x="346" y="1728"/>
                    <a:pt x="704" y="1777"/>
                    <a:pt x="1064" y="1777"/>
                  </a:cubicBezTo>
                  <a:cubicBezTo>
                    <a:pt x="1181" y="1777"/>
                    <a:pt x="1298" y="1772"/>
                    <a:pt x="1415" y="1762"/>
                  </a:cubicBezTo>
                  <a:lnTo>
                    <a:pt x="3032" y="139"/>
                  </a:lnTo>
                  <a:cubicBezTo>
                    <a:pt x="3080" y="97"/>
                    <a:pt x="3122" y="49"/>
                    <a:pt x="317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5"/>
            <p:cNvSpPr/>
            <p:nvPr/>
          </p:nvSpPr>
          <p:spPr>
            <a:xfrm>
              <a:off x="7421488" y="2409447"/>
              <a:ext cx="236558" cy="227599"/>
            </a:xfrm>
            <a:custGeom>
              <a:avLst/>
              <a:gdLst/>
              <a:ahLst/>
              <a:cxnLst/>
              <a:rect l="l" t="t" r="r" b="b"/>
              <a:pathLst>
                <a:path w="9004" h="8663" extrusionOk="0">
                  <a:moveTo>
                    <a:pt x="6524" y="0"/>
                  </a:moveTo>
                  <a:cubicBezTo>
                    <a:pt x="5810" y="0"/>
                    <a:pt x="5095" y="273"/>
                    <a:pt x="4551" y="817"/>
                  </a:cubicBezTo>
                  <a:lnTo>
                    <a:pt x="1097" y="4271"/>
                  </a:lnTo>
                  <a:cubicBezTo>
                    <a:pt x="1" y="5360"/>
                    <a:pt x="1" y="7129"/>
                    <a:pt x="1097" y="8225"/>
                  </a:cubicBezTo>
                  <a:cubicBezTo>
                    <a:pt x="1393" y="8521"/>
                    <a:pt x="1801" y="8663"/>
                    <a:pt x="2255" y="8663"/>
                  </a:cubicBezTo>
                  <a:cubicBezTo>
                    <a:pt x="2386" y="8663"/>
                    <a:pt x="2520" y="8651"/>
                    <a:pt x="2657" y="8627"/>
                  </a:cubicBezTo>
                  <a:cubicBezTo>
                    <a:pt x="3261" y="8523"/>
                    <a:pt x="3913" y="8183"/>
                    <a:pt x="4461" y="7642"/>
                  </a:cubicBezTo>
                  <a:lnTo>
                    <a:pt x="5779" y="6325"/>
                  </a:lnTo>
                  <a:cubicBezTo>
                    <a:pt x="5779" y="6325"/>
                    <a:pt x="5632" y="6119"/>
                    <a:pt x="5240" y="6119"/>
                  </a:cubicBezTo>
                  <a:cubicBezTo>
                    <a:pt x="5206" y="6119"/>
                    <a:pt x="5171" y="6120"/>
                    <a:pt x="5134" y="6123"/>
                  </a:cubicBezTo>
                  <a:lnTo>
                    <a:pt x="4045" y="7219"/>
                  </a:lnTo>
                  <a:cubicBezTo>
                    <a:pt x="3775" y="7496"/>
                    <a:pt x="3417" y="7635"/>
                    <a:pt x="3059" y="7635"/>
                  </a:cubicBezTo>
                  <a:cubicBezTo>
                    <a:pt x="2708" y="7635"/>
                    <a:pt x="2356" y="7501"/>
                    <a:pt x="2089" y="7233"/>
                  </a:cubicBezTo>
                  <a:cubicBezTo>
                    <a:pt x="1548" y="6692"/>
                    <a:pt x="1554" y="5811"/>
                    <a:pt x="2102" y="5277"/>
                  </a:cubicBezTo>
                  <a:lnTo>
                    <a:pt x="5557" y="1823"/>
                  </a:lnTo>
                  <a:cubicBezTo>
                    <a:pt x="5820" y="1559"/>
                    <a:pt x="6168" y="1427"/>
                    <a:pt x="6517" y="1427"/>
                  </a:cubicBezTo>
                  <a:cubicBezTo>
                    <a:pt x="6847" y="1427"/>
                    <a:pt x="7177" y="1545"/>
                    <a:pt x="7436" y="1781"/>
                  </a:cubicBezTo>
                  <a:cubicBezTo>
                    <a:pt x="7977" y="2274"/>
                    <a:pt x="8040" y="3099"/>
                    <a:pt x="7582" y="3661"/>
                  </a:cubicBezTo>
                  <a:lnTo>
                    <a:pt x="8914" y="2336"/>
                  </a:lnTo>
                  <a:cubicBezTo>
                    <a:pt x="9004" y="1740"/>
                    <a:pt x="8872" y="1192"/>
                    <a:pt x="8498" y="817"/>
                  </a:cubicBezTo>
                  <a:cubicBezTo>
                    <a:pt x="7953" y="273"/>
                    <a:pt x="7239" y="0"/>
                    <a:pt x="652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75"/>
            <p:cNvSpPr/>
            <p:nvPr/>
          </p:nvSpPr>
          <p:spPr>
            <a:xfrm>
              <a:off x="7556161" y="2553368"/>
              <a:ext cx="36650" cy="22253"/>
            </a:xfrm>
            <a:custGeom>
              <a:avLst/>
              <a:gdLst/>
              <a:ahLst/>
              <a:cxnLst/>
              <a:rect l="l" t="t" r="r" b="b"/>
              <a:pathLst>
                <a:path w="1395" h="847" extrusionOk="0">
                  <a:moveTo>
                    <a:pt x="653" y="0"/>
                  </a:moveTo>
                  <a:lnTo>
                    <a:pt x="1" y="645"/>
                  </a:lnTo>
                  <a:cubicBezTo>
                    <a:pt x="209" y="736"/>
                    <a:pt x="431" y="798"/>
                    <a:pt x="646" y="847"/>
                  </a:cubicBezTo>
                  <a:lnTo>
                    <a:pt x="1395" y="104"/>
                  </a:lnTo>
                  <a:cubicBezTo>
                    <a:pt x="1145" y="104"/>
                    <a:pt x="895" y="70"/>
                    <a:pt x="6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3" name="Google Shape;7943;p75"/>
          <p:cNvGrpSpPr/>
          <p:nvPr/>
        </p:nvGrpSpPr>
        <p:grpSpPr>
          <a:xfrm>
            <a:off x="2508373" y="2779889"/>
            <a:ext cx="337523" cy="337680"/>
            <a:chOff x="2508373" y="2779889"/>
            <a:chExt cx="337523" cy="337680"/>
          </a:xfrm>
        </p:grpSpPr>
        <p:sp>
          <p:nvSpPr>
            <p:cNvPr id="7944" name="Google Shape;7944;p75"/>
            <p:cNvSpPr/>
            <p:nvPr/>
          </p:nvSpPr>
          <p:spPr>
            <a:xfrm>
              <a:off x="2508373" y="2779889"/>
              <a:ext cx="256971" cy="256971"/>
            </a:xfrm>
            <a:custGeom>
              <a:avLst/>
              <a:gdLst/>
              <a:ahLst/>
              <a:cxnLst/>
              <a:rect l="l" t="t" r="r" b="b"/>
              <a:pathLst>
                <a:path w="9781" h="9781" extrusionOk="0">
                  <a:moveTo>
                    <a:pt x="4585" y="0"/>
                  </a:moveTo>
                  <a:cubicBezTo>
                    <a:pt x="4377" y="0"/>
                    <a:pt x="4190" y="153"/>
                    <a:pt x="4155" y="354"/>
                  </a:cubicBezTo>
                  <a:lnTo>
                    <a:pt x="3933" y="1464"/>
                  </a:lnTo>
                  <a:cubicBezTo>
                    <a:pt x="3656" y="1540"/>
                    <a:pt x="3392" y="1651"/>
                    <a:pt x="3149" y="1790"/>
                  </a:cubicBezTo>
                  <a:lnTo>
                    <a:pt x="2213" y="1165"/>
                  </a:lnTo>
                  <a:cubicBezTo>
                    <a:pt x="2138" y="1116"/>
                    <a:pt x="2053" y="1092"/>
                    <a:pt x="1969" y="1092"/>
                  </a:cubicBezTo>
                  <a:cubicBezTo>
                    <a:pt x="1852" y="1092"/>
                    <a:pt x="1736" y="1139"/>
                    <a:pt x="1651" y="1228"/>
                  </a:cubicBezTo>
                  <a:lnTo>
                    <a:pt x="1221" y="1658"/>
                  </a:lnTo>
                  <a:cubicBezTo>
                    <a:pt x="1068" y="1803"/>
                    <a:pt x="1048" y="2039"/>
                    <a:pt x="1166" y="2220"/>
                  </a:cubicBezTo>
                  <a:lnTo>
                    <a:pt x="1790" y="3156"/>
                  </a:lnTo>
                  <a:cubicBezTo>
                    <a:pt x="1651" y="3399"/>
                    <a:pt x="1547" y="3662"/>
                    <a:pt x="1471" y="3940"/>
                  </a:cubicBezTo>
                  <a:lnTo>
                    <a:pt x="361" y="4162"/>
                  </a:lnTo>
                  <a:cubicBezTo>
                    <a:pt x="153" y="4196"/>
                    <a:pt x="7" y="4384"/>
                    <a:pt x="0" y="4592"/>
                  </a:cubicBezTo>
                  <a:lnTo>
                    <a:pt x="0" y="5202"/>
                  </a:lnTo>
                  <a:cubicBezTo>
                    <a:pt x="7" y="5410"/>
                    <a:pt x="153" y="5591"/>
                    <a:pt x="361" y="5632"/>
                  </a:cubicBezTo>
                  <a:lnTo>
                    <a:pt x="1471" y="5854"/>
                  </a:lnTo>
                  <a:cubicBezTo>
                    <a:pt x="1547" y="6125"/>
                    <a:pt x="1651" y="6388"/>
                    <a:pt x="1790" y="6638"/>
                  </a:cubicBezTo>
                  <a:lnTo>
                    <a:pt x="1166" y="7574"/>
                  </a:lnTo>
                  <a:cubicBezTo>
                    <a:pt x="1048" y="7748"/>
                    <a:pt x="1068" y="7984"/>
                    <a:pt x="1221" y="8136"/>
                  </a:cubicBezTo>
                  <a:lnTo>
                    <a:pt x="1651" y="8566"/>
                  </a:lnTo>
                  <a:cubicBezTo>
                    <a:pt x="1735" y="8650"/>
                    <a:pt x="1848" y="8692"/>
                    <a:pt x="1964" y="8692"/>
                  </a:cubicBezTo>
                  <a:cubicBezTo>
                    <a:pt x="2049" y="8692"/>
                    <a:pt x="2136" y="8669"/>
                    <a:pt x="2213" y="8622"/>
                  </a:cubicBezTo>
                  <a:lnTo>
                    <a:pt x="3156" y="7990"/>
                  </a:lnTo>
                  <a:cubicBezTo>
                    <a:pt x="3399" y="8129"/>
                    <a:pt x="3663" y="8233"/>
                    <a:pt x="3933" y="8310"/>
                  </a:cubicBezTo>
                  <a:lnTo>
                    <a:pt x="4155" y="9419"/>
                  </a:lnTo>
                  <a:cubicBezTo>
                    <a:pt x="4197" y="9627"/>
                    <a:pt x="4377" y="9773"/>
                    <a:pt x="4592" y="9780"/>
                  </a:cubicBezTo>
                  <a:lnTo>
                    <a:pt x="5195" y="9780"/>
                  </a:lnTo>
                  <a:cubicBezTo>
                    <a:pt x="5404" y="9773"/>
                    <a:pt x="5591" y="9627"/>
                    <a:pt x="5632" y="9419"/>
                  </a:cubicBezTo>
                  <a:lnTo>
                    <a:pt x="5854" y="8310"/>
                  </a:lnTo>
                  <a:cubicBezTo>
                    <a:pt x="6125" y="8233"/>
                    <a:pt x="6389" y="8129"/>
                    <a:pt x="6631" y="7990"/>
                  </a:cubicBezTo>
                  <a:lnTo>
                    <a:pt x="7568" y="8615"/>
                  </a:lnTo>
                  <a:cubicBezTo>
                    <a:pt x="7644" y="8664"/>
                    <a:pt x="7730" y="8688"/>
                    <a:pt x="7814" y="8688"/>
                  </a:cubicBezTo>
                  <a:cubicBezTo>
                    <a:pt x="7931" y="8688"/>
                    <a:pt x="8045" y="8643"/>
                    <a:pt x="8129" y="8559"/>
                  </a:cubicBezTo>
                  <a:lnTo>
                    <a:pt x="8560" y="8129"/>
                  </a:lnTo>
                  <a:cubicBezTo>
                    <a:pt x="8712" y="7984"/>
                    <a:pt x="8733" y="7748"/>
                    <a:pt x="8615" y="7567"/>
                  </a:cubicBezTo>
                  <a:lnTo>
                    <a:pt x="7991" y="6631"/>
                  </a:lnTo>
                  <a:cubicBezTo>
                    <a:pt x="8129" y="6381"/>
                    <a:pt x="8234" y="6118"/>
                    <a:pt x="8310" y="5847"/>
                  </a:cubicBezTo>
                  <a:lnTo>
                    <a:pt x="9420" y="5625"/>
                  </a:lnTo>
                  <a:cubicBezTo>
                    <a:pt x="9628" y="5584"/>
                    <a:pt x="9773" y="5403"/>
                    <a:pt x="9780" y="5195"/>
                  </a:cubicBezTo>
                  <a:lnTo>
                    <a:pt x="9780" y="4585"/>
                  </a:lnTo>
                  <a:cubicBezTo>
                    <a:pt x="9780" y="4377"/>
                    <a:pt x="9628" y="4189"/>
                    <a:pt x="9420" y="4148"/>
                  </a:cubicBezTo>
                  <a:lnTo>
                    <a:pt x="8310" y="3926"/>
                  </a:lnTo>
                  <a:cubicBezTo>
                    <a:pt x="8234" y="3655"/>
                    <a:pt x="8129" y="3392"/>
                    <a:pt x="7991" y="3149"/>
                  </a:cubicBezTo>
                  <a:lnTo>
                    <a:pt x="8615" y="2206"/>
                  </a:lnTo>
                  <a:cubicBezTo>
                    <a:pt x="8733" y="2032"/>
                    <a:pt x="8712" y="1796"/>
                    <a:pt x="8560" y="1644"/>
                  </a:cubicBezTo>
                  <a:lnTo>
                    <a:pt x="8129" y="1221"/>
                  </a:lnTo>
                  <a:cubicBezTo>
                    <a:pt x="8046" y="1134"/>
                    <a:pt x="7934" y="1090"/>
                    <a:pt x="7821" y="1090"/>
                  </a:cubicBezTo>
                  <a:cubicBezTo>
                    <a:pt x="7735" y="1090"/>
                    <a:pt x="7649" y="1115"/>
                    <a:pt x="7575" y="1165"/>
                  </a:cubicBezTo>
                  <a:lnTo>
                    <a:pt x="6631" y="1790"/>
                  </a:lnTo>
                  <a:cubicBezTo>
                    <a:pt x="6389" y="1651"/>
                    <a:pt x="6125" y="1540"/>
                    <a:pt x="5854" y="1464"/>
                  </a:cubicBezTo>
                  <a:lnTo>
                    <a:pt x="5626" y="354"/>
                  </a:lnTo>
                  <a:cubicBezTo>
                    <a:pt x="5584" y="153"/>
                    <a:pt x="5404" y="0"/>
                    <a:pt x="519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75"/>
            <p:cNvSpPr/>
            <p:nvPr/>
          </p:nvSpPr>
          <p:spPr>
            <a:xfrm>
              <a:off x="2561391" y="2852034"/>
              <a:ext cx="131783" cy="112814"/>
            </a:xfrm>
            <a:custGeom>
              <a:avLst/>
              <a:gdLst/>
              <a:ahLst/>
              <a:cxnLst/>
              <a:rect l="l" t="t" r="r" b="b"/>
              <a:pathLst>
                <a:path w="5016" h="4294" extrusionOk="0">
                  <a:moveTo>
                    <a:pt x="2872" y="1"/>
                  </a:moveTo>
                  <a:cubicBezTo>
                    <a:pt x="958" y="1"/>
                    <a:pt x="1" y="2310"/>
                    <a:pt x="1353" y="3663"/>
                  </a:cubicBezTo>
                  <a:cubicBezTo>
                    <a:pt x="1791" y="4098"/>
                    <a:pt x="2328" y="4293"/>
                    <a:pt x="2855" y="4293"/>
                  </a:cubicBezTo>
                  <a:cubicBezTo>
                    <a:pt x="3958" y="4293"/>
                    <a:pt x="5016" y="3439"/>
                    <a:pt x="5016" y="2144"/>
                  </a:cubicBezTo>
                  <a:cubicBezTo>
                    <a:pt x="5016" y="958"/>
                    <a:pt x="4058" y="1"/>
                    <a:pt x="2872" y="1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75"/>
            <p:cNvSpPr/>
            <p:nvPr/>
          </p:nvSpPr>
          <p:spPr>
            <a:xfrm>
              <a:off x="2599302" y="2880277"/>
              <a:ext cx="65629" cy="56223"/>
            </a:xfrm>
            <a:custGeom>
              <a:avLst/>
              <a:gdLst/>
              <a:ahLst/>
              <a:cxnLst/>
              <a:rect l="l" t="t" r="r" b="b"/>
              <a:pathLst>
                <a:path w="2498" h="2140" extrusionOk="0">
                  <a:moveTo>
                    <a:pt x="1429" y="1"/>
                  </a:moveTo>
                  <a:cubicBezTo>
                    <a:pt x="479" y="1"/>
                    <a:pt x="0" y="1152"/>
                    <a:pt x="673" y="1825"/>
                  </a:cubicBezTo>
                  <a:cubicBezTo>
                    <a:pt x="891" y="2042"/>
                    <a:pt x="1158" y="2140"/>
                    <a:pt x="1420" y="2140"/>
                  </a:cubicBezTo>
                  <a:cubicBezTo>
                    <a:pt x="1970" y="2140"/>
                    <a:pt x="2497" y="1712"/>
                    <a:pt x="2497" y="1069"/>
                  </a:cubicBezTo>
                  <a:cubicBezTo>
                    <a:pt x="2497" y="479"/>
                    <a:pt x="2019" y="1"/>
                    <a:pt x="1429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75"/>
            <p:cNvSpPr/>
            <p:nvPr/>
          </p:nvSpPr>
          <p:spPr>
            <a:xfrm>
              <a:off x="2677121" y="2948611"/>
              <a:ext cx="168775" cy="168958"/>
            </a:xfrm>
            <a:custGeom>
              <a:avLst/>
              <a:gdLst/>
              <a:ahLst/>
              <a:cxnLst/>
              <a:rect l="l" t="t" r="r" b="b"/>
              <a:pathLst>
                <a:path w="6424" h="6431" extrusionOk="0">
                  <a:moveTo>
                    <a:pt x="3017" y="1"/>
                  </a:moveTo>
                  <a:cubicBezTo>
                    <a:pt x="2879" y="1"/>
                    <a:pt x="2754" y="98"/>
                    <a:pt x="2733" y="237"/>
                  </a:cubicBezTo>
                  <a:lnTo>
                    <a:pt x="2587" y="965"/>
                  </a:lnTo>
                  <a:cubicBezTo>
                    <a:pt x="2407" y="1014"/>
                    <a:pt x="2234" y="1090"/>
                    <a:pt x="2067" y="1180"/>
                  </a:cubicBezTo>
                  <a:lnTo>
                    <a:pt x="1450" y="764"/>
                  </a:lnTo>
                  <a:cubicBezTo>
                    <a:pt x="1404" y="733"/>
                    <a:pt x="1350" y="718"/>
                    <a:pt x="1296" y="718"/>
                  </a:cubicBezTo>
                  <a:cubicBezTo>
                    <a:pt x="1218" y="718"/>
                    <a:pt x="1139" y="748"/>
                    <a:pt x="1082" y="805"/>
                  </a:cubicBezTo>
                  <a:lnTo>
                    <a:pt x="805" y="1083"/>
                  </a:lnTo>
                  <a:cubicBezTo>
                    <a:pt x="701" y="1180"/>
                    <a:pt x="687" y="1340"/>
                    <a:pt x="763" y="1451"/>
                  </a:cubicBezTo>
                  <a:lnTo>
                    <a:pt x="1179" y="2068"/>
                  </a:lnTo>
                  <a:cubicBezTo>
                    <a:pt x="1089" y="2234"/>
                    <a:pt x="1013" y="2408"/>
                    <a:pt x="964" y="2588"/>
                  </a:cubicBezTo>
                  <a:lnTo>
                    <a:pt x="236" y="2734"/>
                  </a:lnTo>
                  <a:cubicBezTo>
                    <a:pt x="97" y="2761"/>
                    <a:pt x="0" y="2879"/>
                    <a:pt x="0" y="3018"/>
                  </a:cubicBezTo>
                  <a:lnTo>
                    <a:pt x="0" y="3413"/>
                  </a:lnTo>
                  <a:cubicBezTo>
                    <a:pt x="0" y="3552"/>
                    <a:pt x="97" y="3670"/>
                    <a:pt x="236" y="3698"/>
                  </a:cubicBezTo>
                  <a:lnTo>
                    <a:pt x="964" y="3844"/>
                  </a:lnTo>
                  <a:cubicBezTo>
                    <a:pt x="1013" y="4024"/>
                    <a:pt x="1089" y="4197"/>
                    <a:pt x="1179" y="4364"/>
                  </a:cubicBezTo>
                  <a:lnTo>
                    <a:pt x="763" y="4981"/>
                  </a:lnTo>
                  <a:cubicBezTo>
                    <a:pt x="687" y="5092"/>
                    <a:pt x="701" y="5252"/>
                    <a:pt x="805" y="5349"/>
                  </a:cubicBezTo>
                  <a:lnTo>
                    <a:pt x="1082" y="5626"/>
                  </a:lnTo>
                  <a:cubicBezTo>
                    <a:pt x="1139" y="5683"/>
                    <a:pt x="1218" y="5714"/>
                    <a:pt x="1296" y="5714"/>
                  </a:cubicBezTo>
                  <a:cubicBezTo>
                    <a:pt x="1350" y="5714"/>
                    <a:pt x="1404" y="5699"/>
                    <a:pt x="1450" y="5668"/>
                  </a:cubicBezTo>
                  <a:lnTo>
                    <a:pt x="2067" y="5252"/>
                  </a:lnTo>
                  <a:cubicBezTo>
                    <a:pt x="2234" y="5342"/>
                    <a:pt x="2407" y="5418"/>
                    <a:pt x="2587" y="5467"/>
                  </a:cubicBezTo>
                  <a:lnTo>
                    <a:pt x="2733" y="6195"/>
                  </a:lnTo>
                  <a:cubicBezTo>
                    <a:pt x="2754" y="6334"/>
                    <a:pt x="2879" y="6431"/>
                    <a:pt x="3017" y="6431"/>
                  </a:cubicBezTo>
                  <a:lnTo>
                    <a:pt x="3413" y="6431"/>
                  </a:lnTo>
                  <a:cubicBezTo>
                    <a:pt x="3552" y="6431"/>
                    <a:pt x="3669" y="6334"/>
                    <a:pt x="3697" y="6195"/>
                  </a:cubicBezTo>
                  <a:lnTo>
                    <a:pt x="3843" y="5467"/>
                  </a:lnTo>
                  <a:cubicBezTo>
                    <a:pt x="4023" y="5418"/>
                    <a:pt x="4197" y="5342"/>
                    <a:pt x="4356" y="5252"/>
                  </a:cubicBezTo>
                  <a:lnTo>
                    <a:pt x="4980" y="5668"/>
                  </a:lnTo>
                  <a:cubicBezTo>
                    <a:pt x="5027" y="5697"/>
                    <a:pt x="5080" y="5711"/>
                    <a:pt x="5134" y="5711"/>
                  </a:cubicBezTo>
                  <a:cubicBezTo>
                    <a:pt x="5209" y="5711"/>
                    <a:pt x="5284" y="5683"/>
                    <a:pt x="5341" y="5626"/>
                  </a:cubicBezTo>
                  <a:lnTo>
                    <a:pt x="5625" y="5342"/>
                  </a:lnTo>
                  <a:cubicBezTo>
                    <a:pt x="5723" y="5245"/>
                    <a:pt x="5736" y="5092"/>
                    <a:pt x="5660" y="4974"/>
                  </a:cubicBezTo>
                  <a:lnTo>
                    <a:pt x="5251" y="4357"/>
                  </a:lnTo>
                  <a:cubicBezTo>
                    <a:pt x="5341" y="4190"/>
                    <a:pt x="5410" y="4024"/>
                    <a:pt x="5466" y="3844"/>
                  </a:cubicBezTo>
                  <a:lnTo>
                    <a:pt x="6194" y="3698"/>
                  </a:lnTo>
                  <a:cubicBezTo>
                    <a:pt x="6326" y="3670"/>
                    <a:pt x="6423" y="3552"/>
                    <a:pt x="6423" y="3413"/>
                  </a:cubicBezTo>
                  <a:lnTo>
                    <a:pt x="6423" y="3018"/>
                  </a:lnTo>
                  <a:cubicBezTo>
                    <a:pt x="6423" y="2879"/>
                    <a:pt x="6333" y="2761"/>
                    <a:pt x="6194" y="2734"/>
                  </a:cubicBezTo>
                  <a:lnTo>
                    <a:pt x="5466" y="2588"/>
                  </a:lnTo>
                  <a:cubicBezTo>
                    <a:pt x="5417" y="2408"/>
                    <a:pt x="5348" y="2234"/>
                    <a:pt x="5251" y="2068"/>
                  </a:cubicBezTo>
                  <a:lnTo>
                    <a:pt x="5667" y="1451"/>
                  </a:lnTo>
                  <a:cubicBezTo>
                    <a:pt x="5743" y="1340"/>
                    <a:pt x="5729" y="1180"/>
                    <a:pt x="5632" y="1083"/>
                  </a:cubicBezTo>
                  <a:lnTo>
                    <a:pt x="5348" y="805"/>
                  </a:lnTo>
                  <a:cubicBezTo>
                    <a:pt x="5291" y="748"/>
                    <a:pt x="5214" y="718"/>
                    <a:pt x="5137" y="718"/>
                  </a:cubicBezTo>
                  <a:cubicBezTo>
                    <a:pt x="5083" y="718"/>
                    <a:pt x="5029" y="733"/>
                    <a:pt x="4980" y="764"/>
                  </a:cubicBezTo>
                  <a:lnTo>
                    <a:pt x="4363" y="1180"/>
                  </a:lnTo>
                  <a:cubicBezTo>
                    <a:pt x="4197" y="1090"/>
                    <a:pt x="4030" y="1014"/>
                    <a:pt x="3850" y="965"/>
                  </a:cubicBezTo>
                  <a:lnTo>
                    <a:pt x="3704" y="237"/>
                  </a:lnTo>
                  <a:cubicBezTo>
                    <a:pt x="3676" y="98"/>
                    <a:pt x="3558" y="1"/>
                    <a:pt x="34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75"/>
            <p:cNvSpPr/>
            <p:nvPr/>
          </p:nvSpPr>
          <p:spPr>
            <a:xfrm>
              <a:off x="2705180" y="2990910"/>
              <a:ext cx="98601" cy="84466"/>
            </a:xfrm>
            <a:custGeom>
              <a:avLst/>
              <a:gdLst/>
              <a:ahLst/>
              <a:cxnLst/>
              <a:rect l="l" t="t" r="r" b="b"/>
              <a:pathLst>
                <a:path w="3753" h="3215" extrusionOk="0">
                  <a:moveTo>
                    <a:pt x="2144" y="0"/>
                  </a:moveTo>
                  <a:cubicBezTo>
                    <a:pt x="715" y="0"/>
                    <a:pt x="0" y="1727"/>
                    <a:pt x="1013" y="2740"/>
                  </a:cubicBezTo>
                  <a:cubicBezTo>
                    <a:pt x="1341" y="3068"/>
                    <a:pt x="1743" y="3215"/>
                    <a:pt x="2138" y="3215"/>
                  </a:cubicBezTo>
                  <a:cubicBezTo>
                    <a:pt x="2963" y="3215"/>
                    <a:pt x="3753" y="2573"/>
                    <a:pt x="3753" y="1602"/>
                  </a:cubicBezTo>
                  <a:cubicBezTo>
                    <a:pt x="3753" y="721"/>
                    <a:pt x="3031" y="0"/>
                    <a:pt x="2144" y="0"/>
                  </a:cubicBezTo>
                  <a:close/>
                </a:path>
              </a:pathLst>
            </a:custGeom>
            <a:solidFill>
              <a:srgbClr val="BAC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75"/>
            <p:cNvSpPr/>
            <p:nvPr/>
          </p:nvSpPr>
          <p:spPr>
            <a:xfrm>
              <a:off x="2727774" y="3007856"/>
              <a:ext cx="59061" cy="50601"/>
            </a:xfrm>
            <a:custGeom>
              <a:avLst/>
              <a:gdLst/>
              <a:ahLst/>
              <a:cxnLst/>
              <a:rect l="l" t="t" r="r" b="b"/>
              <a:pathLst>
                <a:path w="2248" h="1926" extrusionOk="0">
                  <a:moveTo>
                    <a:pt x="1284" y="0"/>
                  </a:moveTo>
                  <a:cubicBezTo>
                    <a:pt x="430" y="0"/>
                    <a:pt x="0" y="1034"/>
                    <a:pt x="604" y="1644"/>
                  </a:cubicBezTo>
                  <a:cubicBezTo>
                    <a:pt x="801" y="1839"/>
                    <a:pt x="1041" y="1926"/>
                    <a:pt x="1277" y="1926"/>
                  </a:cubicBezTo>
                  <a:cubicBezTo>
                    <a:pt x="1773" y="1926"/>
                    <a:pt x="2248" y="1540"/>
                    <a:pt x="2248" y="957"/>
                  </a:cubicBezTo>
                  <a:cubicBezTo>
                    <a:pt x="2248" y="430"/>
                    <a:pt x="1818" y="0"/>
                    <a:pt x="128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0" name="Google Shape;7950;p75"/>
          <p:cNvGrpSpPr/>
          <p:nvPr/>
        </p:nvGrpSpPr>
        <p:grpSpPr>
          <a:xfrm>
            <a:off x="1884401" y="4141593"/>
            <a:ext cx="410613" cy="372229"/>
            <a:chOff x="1884401" y="4141593"/>
            <a:chExt cx="410613" cy="372229"/>
          </a:xfrm>
        </p:grpSpPr>
        <p:sp>
          <p:nvSpPr>
            <p:cNvPr id="7951" name="Google Shape;7951;p75"/>
            <p:cNvSpPr/>
            <p:nvPr/>
          </p:nvSpPr>
          <p:spPr>
            <a:xfrm>
              <a:off x="1934529" y="4484476"/>
              <a:ext cx="343697" cy="29346"/>
            </a:xfrm>
            <a:custGeom>
              <a:avLst/>
              <a:gdLst/>
              <a:ahLst/>
              <a:cxnLst/>
              <a:rect l="l" t="t" r="r" b="b"/>
              <a:pathLst>
                <a:path w="13082" h="1117" extrusionOk="0">
                  <a:moveTo>
                    <a:pt x="0" y="0"/>
                  </a:moveTo>
                  <a:lnTo>
                    <a:pt x="188" y="659"/>
                  </a:lnTo>
                  <a:cubicBezTo>
                    <a:pt x="271" y="923"/>
                    <a:pt x="514" y="1103"/>
                    <a:pt x="791" y="1117"/>
                  </a:cubicBezTo>
                  <a:lnTo>
                    <a:pt x="12284" y="1117"/>
                  </a:lnTo>
                  <a:cubicBezTo>
                    <a:pt x="12562" y="1103"/>
                    <a:pt x="12804" y="923"/>
                    <a:pt x="12895" y="659"/>
                  </a:cubicBezTo>
                  <a:lnTo>
                    <a:pt x="13082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75"/>
            <p:cNvSpPr/>
            <p:nvPr/>
          </p:nvSpPr>
          <p:spPr>
            <a:xfrm>
              <a:off x="1884401" y="4269619"/>
              <a:ext cx="345720" cy="189635"/>
            </a:xfrm>
            <a:custGeom>
              <a:avLst/>
              <a:gdLst/>
              <a:ahLst/>
              <a:cxnLst/>
              <a:rect l="l" t="t" r="r" b="b"/>
              <a:pathLst>
                <a:path w="13159" h="7218" extrusionOk="0">
                  <a:moveTo>
                    <a:pt x="3739" y="957"/>
                  </a:moveTo>
                  <a:lnTo>
                    <a:pt x="3739" y="2511"/>
                  </a:lnTo>
                  <a:cubicBezTo>
                    <a:pt x="3732" y="2802"/>
                    <a:pt x="3760" y="3094"/>
                    <a:pt x="3816" y="3378"/>
                  </a:cubicBezTo>
                  <a:lnTo>
                    <a:pt x="3517" y="3378"/>
                  </a:lnTo>
                  <a:cubicBezTo>
                    <a:pt x="2262" y="3378"/>
                    <a:pt x="1409" y="2116"/>
                    <a:pt x="1867" y="957"/>
                  </a:cubicBezTo>
                  <a:close/>
                  <a:moveTo>
                    <a:pt x="1312" y="0"/>
                  </a:moveTo>
                  <a:cubicBezTo>
                    <a:pt x="1" y="1804"/>
                    <a:pt x="1291" y="4328"/>
                    <a:pt x="3517" y="4335"/>
                  </a:cubicBezTo>
                  <a:lnTo>
                    <a:pt x="4107" y="4335"/>
                  </a:lnTo>
                  <a:cubicBezTo>
                    <a:pt x="4851" y="6108"/>
                    <a:pt x="6579" y="7217"/>
                    <a:pt x="8443" y="7217"/>
                  </a:cubicBezTo>
                  <a:cubicBezTo>
                    <a:pt x="8752" y="7217"/>
                    <a:pt x="9065" y="7187"/>
                    <a:pt x="9379" y="7124"/>
                  </a:cubicBezTo>
                  <a:cubicBezTo>
                    <a:pt x="11577" y="6687"/>
                    <a:pt x="13159" y="4752"/>
                    <a:pt x="13159" y="2511"/>
                  </a:cubicBezTo>
                  <a:lnTo>
                    <a:pt x="13159" y="0"/>
                  </a:lnTo>
                  <a:lnTo>
                    <a:pt x="12118" y="0"/>
                  </a:lnTo>
                  <a:lnTo>
                    <a:pt x="11876" y="319"/>
                  </a:lnTo>
                  <a:lnTo>
                    <a:pt x="11640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75"/>
            <p:cNvSpPr/>
            <p:nvPr/>
          </p:nvSpPr>
          <p:spPr>
            <a:xfrm>
              <a:off x="2097970" y="4322006"/>
              <a:ext cx="104827" cy="110003"/>
            </a:xfrm>
            <a:custGeom>
              <a:avLst/>
              <a:gdLst/>
              <a:ahLst/>
              <a:cxnLst/>
              <a:rect l="l" t="t" r="r" b="b"/>
              <a:pathLst>
                <a:path w="3990" h="4187" extrusionOk="0">
                  <a:moveTo>
                    <a:pt x="3750" y="0"/>
                  </a:moveTo>
                  <a:cubicBezTo>
                    <a:pt x="3630" y="0"/>
                    <a:pt x="3511" y="80"/>
                    <a:pt x="3511" y="240"/>
                  </a:cubicBezTo>
                  <a:lnTo>
                    <a:pt x="3511" y="517"/>
                  </a:lnTo>
                  <a:cubicBezTo>
                    <a:pt x="3504" y="2279"/>
                    <a:pt x="2082" y="3708"/>
                    <a:pt x="320" y="3708"/>
                  </a:cubicBezTo>
                  <a:cubicBezTo>
                    <a:pt x="1" y="3708"/>
                    <a:pt x="1" y="4186"/>
                    <a:pt x="320" y="4186"/>
                  </a:cubicBezTo>
                  <a:cubicBezTo>
                    <a:pt x="2345" y="4186"/>
                    <a:pt x="3982" y="2543"/>
                    <a:pt x="3989" y="517"/>
                  </a:cubicBezTo>
                  <a:lnTo>
                    <a:pt x="3989" y="240"/>
                  </a:lnTo>
                  <a:cubicBezTo>
                    <a:pt x="3989" y="80"/>
                    <a:pt x="3870" y="0"/>
                    <a:pt x="37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75"/>
            <p:cNvSpPr/>
            <p:nvPr/>
          </p:nvSpPr>
          <p:spPr>
            <a:xfrm>
              <a:off x="2190187" y="4269619"/>
              <a:ext cx="12611" cy="39829"/>
            </a:xfrm>
            <a:custGeom>
              <a:avLst/>
              <a:gdLst/>
              <a:ahLst/>
              <a:cxnLst/>
              <a:rect l="l" t="t" r="r" b="b"/>
              <a:pathLst>
                <a:path w="480" h="1516" extrusionOk="0">
                  <a:moveTo>
                    <a:pt x="1" y="0"/>
                  </a:moveTo>
                  <a:lnTo>
                    <a:pt x="1" y="1277"/>
                  </a:lnTo>
                  <a:cubicBezTo>
                    <a:pt x="1" y="1436"/>
                    <a:pt x="120" y="1516"/>
                    <a:pt x="240" y="1516"/>
                  </a:cubicBezTo>
                  <a:cubicBezTo>
                    <a:pt x="360" y="1516"/>
                    <a:pt x="479" y="1436"/>
                    <a:pt x="479" y="1277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75"/>
            <p:cNvSpPr/>
            <p:nvPr/>
          </p:nvSpPr>
          <p:spPr>
            <a:xfrm>
              <a:off x="2069018" y="4141593"/>
              <a:ext cx="24250" cy="109083"/>
            </a:xfrm>
            <a:custGeom>
              <a:avLst/>
              <a:gdLst/>
              <a:ahLst/>
              <a:cxnLst/>
              <a:rect l="l" t="t" r="r" b="b"/>
              <a:pathLst>
                <a:path w="923" h="4152" extrusionOk="0">
                  <a:moveTo>
                    <a:pt x="621" y="1"/>
                  </a:moveTo>
                  <a:cubicBezTo>
                    <a:pt x="501" y="1"/>
                    <a:pt x="382" y="80"/>
                    <a:pt x="382" y="240"/>
                  </a:cubicBezTo>
                  <a:cubicBezTo>
                    <a:pt x="382" y="420"/>
                    <a:pt x="340" y="594"/>
                    <a:pt x="250" y="739"/>
                  </a:cubicBezTo>
                  <a:cubicBezTo>
                    <a:pt x="0" y="1190"/>
                    <a:pt x="0" y="1738"/>
                    <a:pt x="250" y="2189"/>
                  </a:cubicBezTo>
                  <a:cubicBezTo>
                    <a:pt x="423" y="2501"/>
                    <a:pt x="423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8" y="4152"/>
                  </a:cubicBezTo>
                  <a:cubicBezTo>
                    <a:pt x="430" y="4152"/>
                    <a:pt x="541" y="4041"/>
                    <a:pt x="541" y="3909"/>
                  </a:cubicBezTo>
                  <a:cubicBezTo>
                    <a:pt x="534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493" y="1655"/>
                    <a:pt x="493" y="1273"/>
                    <a:pt x="673" y="961"/>
                  </a:cubicBezTo>
                  <a:cubicBezTo>
                    <a:pt x="798" y="746"/>
                    <a:pt x="867" y="497"/>
                    <a:pt x="860" y="240"/>
                  </a:cubicBezTo>
                  <a:cubicBezTo>
                    <a:pt x="860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75"/>
            <p:cNvSpPr/>
            <p:nvPr/>
          </p:nvSpPr>
          <p:spPr>
            <a:xfrm>
              <a:off x="2119303" y="4141593"/>
              <a:ext cx="24276" cy="109083"/>
            </a:xfrm>
            <a:custGeom>
              <a:avLst/>
              <a:gdLst/>
              <a:ahLst/>
              <a:cxnLst/>
              <a:rect l="l" t="t" r="r" b="b"/>
              <a:pathLst>
                <a:path w="924" h="4152" extrusionOk="0">
                  <a:moveTo>
                    <a:pt x="621" y="1"/>
                  </a:moveTo>
                  <a:cubicBezTo>
                    <a:pt x="502" y="1"/>
                    <a:pt x="382" y="80"/>
                    <a:pt x="382" y="240"/>
                  </a:cubicBezTo>
                  <a:cubicBezTo>
                    <a:pt x="389" y="420"/>
                    <a:pt x="340" y="594"/>
                    <a:pt x="250" y="739"/>
                  </a:cubicBezTo>
                  <a:cubicBezTo>
                    <a:pt x="1" y="1190"/>
                    <a:pt x="1" y="1738"/>
                    <a:pt x="250" y="2189"/>
                  </a:cubicBezTo>
                  <a:cubicBezTo>
                    <a:pt x="424" y="2501"/>
                    <a:pt x="424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9" y="4152"/>
                  </a:cubicBezTo>
                  <a:cubicBezTo>
                    <a:pt x="431" y="4152"/>
                    <a:pt x="542" y="4041"/>
                    <a:pt x="542" y="3909"/>
                  </a:cubicBezTo>
                  <a:cubicBezTo>
                    <a:pt x="535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500" y="1655"/>
                    <a:pt x="500" y="1273"/>
                    <a:pt x="673" y="961"/>
                  </a:cubicBezTo>
                  <a:cubicBezTo>
                    <a:pt x="798" y="746"/>
                    <a:pt x="868" y="497"/>
                    <a:pt x="861" y="240"/>
                  </a:cubicBezTo>
                  <a:cubicBezTo>
                    <a:pt x="861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75"/>
            <p:cNvSpPr/>
            <p:nvPr/>
          </p:nvSpPr>
          <p:spPr>
            <a:xfrm>
              <a:off x="1917583" y="4478091"/>
              <a:ext cx="377431" cy="12585"/>
            </a:xfrm>
            <a:custGeom>
              <a:avLst/>
              <a:gdLst/>
              <a:ahLst/>
              <a:cxnLst/>
              <a:rect l="l" t="t" r="r" b="b"/>
              <a:pathLst>
                <a:path w="14366" h="479" extrusionOk="0">
                  <a:moveTo>
                    <a:pt x="319" y="0"/>
                  </a:moveTo>
                  <a:cubicBezTo>
                    <a:pt x="0" y="0"/>
                    <a:pt x="0" y="479"/>
                    <a:pt x="319" y="479"/>
                  </a:cubicBezTo>
                  <a:lnTo>
                    <a:pt x="14046" y="479"/>
                  </a:lnTo>
                  <a:cubicBezTo>
                    <a:pt x="14365" y="479"/>
                    <a:pt x="14365" y="0"/>
                    <a:pt x="14046" y="0"/>
                  </a:cubicBez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8" name="Google Shape;7958;p75"/>
          <p:cNvGrpSpPr/>
          <p:nvPr/>
        </p:nvGrpSpPr>
        <p:grpSpPr>
          <a:xfrm>
            <a:off x="1430832" y="2773689"/>
            <a:ext cx="294515" cy="349897"/>
            <a:chOff x="1430832" y="2773689"/>
            <a:chExt cx="294515" cy="349897"/>
          </a:xfrm>
        </p:grpSpPr>
        <p:sp>
          <p:nvSpPr>
            <p:cNvPr id="7959" name="Google Shape;7959;p75"/>
            <p:cNvSpPr/>
            <p:nvPr/>
          </p:nvSpPr>
          <p:spPr>
            <a:xfrm>
              <a:off x="1430832" y="2794996"/>
              <a:ext cx="90062" cy="149648"/>
            </a:xfrm>
            <a:custGeom>
              <a:avLst/>
              <a:gdLst/>
              <a:ahLst/>
              <a:cxnLst/>
              <a:rect l="l" t="t" r="r" b="b"/>
              <a:pathLst>
                <a:path w="3428" h="5696" extrusionOk="0">
                  <a:moveTo>
                    <a:pt x="604" y="1"/>
                  </a:moveTo>
                  <a:cubicBezTo>
                    <a:pt x="271" y="1"/>
                    <a:pt x="1" y="271"/>
                    <a:pt x="8" y="597"/>
                  </a:cubicBezTo>
                  <a:lnTo>
                    <a:pt x="8" y="1423"/>
                  </a:lnTo>
                  <a:cubicBezTo>
                    <a:pt x="8" y="3406"/>
                    <a:pt x="1020" y="3816"/>
                    <a:pt x="1839" y="4149"/>
                  </a:cubicBezTo>
                  <a:cubicBezTo>
                    <a:pt x="2290" y="4336"/>
                    <a:pt x="2685" y="4495"/>
                    <a:pt x="2879" y="4891"/>
                  </a:cubicBezTo>
                  <a:cubicBezTo>
                    <a:pt x="2935" y="4981"/>
                    <a:pt x="2921" y="5106"/>
                    <a:pt x="2844" y="5182"/>
                  </a:cubicBezTo>
                  <a:cubicBezTo>
                    <a:pt x="2770" y="5257"/>
                    <a:pt x="2670" y="5299"/>
                    <a:pt x="2568" y="5299"/>
                  </a:cubicBezTo>
                  <a:cubicBezTo>
                    <a:pt x="2528" y="5299"/>
                    <a:pt x="2488" y="5293"/>
                    <a:pt x="2449" y="5279"/>
                  </a:cubicBezTo>
                  <a:cubicBezTo>
                    <a:pt x="2303" y="5217"/>
                    <a:pt x="2283" y="5043"/>
                    <a:pt x="2290" y="4905"/>
                  </a:cubicBezTo>
                  <a:cubicBezTo>
                    <a:pt x="2297" y="4768"/>
                    <a:pt x="2193" y="4696"/>
                    <a:pt x="2091" y="4696"/>
                  </a:cubicBezTo>
                  <a:cubicBezTo>
                    <a:pt x="1996" y="4696"/>
                    <a:pt x="1901" y="4757"/>
                    <a:pt x="1894" y="4884"/>
                  </a:cubicBezTo>
                  <a:cubicBezTo>
                    <a:pt x="1887" y="5057"/>
                    <a:pt x="1908" y="5480"/>
                    <a:pt x="2290" y="5640"/>
                  </a:cubicBezTo>
                  <a:cubicBezTo>
                    <a:pt x="2373" y="5681"/>
                    <a:pt x="2470" y="5695"/>
                    <a:pt x="2560" y="5695"/>
                  </a:cubicBezTo>
                  <a:cubicBezTo>
                    <a:pt x="2775" y="5695"/>
                    <a:pt x="2983" y="5605"/>
                    <a:pt x="3136" y="5453"/>
                  </a:cubicBezTo>
                  <a:cubicBezTo>
                    <a:pt x="3323" y="5258"/>
                    <a:pt x="3365" y="4960"/>
                    <a:pt x="3240" y="4717"/>
                  </a:cubicBezTo>
                  <a:cubicBezTo>
                    <a:pt x="2983" y="4183"/>
                    <a:pt x="2477" y="3982"/>
                    <a:pt x="1984" y="3781"/>
                  </a:cubicBezTo>
                  <a:cubicBezTo>
                    <a:pt x="1596" y="3628"/>
                    <a:pt x="1194" y="3462"/>
                    <a:pt x="902" y="3136"/>
                  </a:cubicBezTo>
                  <a:cubicBezTo>
                    <a:pt x="562" y="2761"/>
                    <a:pt x="403" y="2199"/>
                    <a:pt x="403" y="1423"/>
                  </a:cubicBezTo>
                  <a:lnTo>
                    <a:pt x="403" y="597"/>
                  </a:lnTo>
                  <a:cubicBezTo>
                    <a:pt x="403" y="486"/>
                    <a:pt x="493" y="396"/>
                    <a:pt x="604" y="396"/>
                  </a:cubicBezTo>
                  <a:cubicBezTo>
                    <a:pt x="916" y="403"/>
                    <a:pt x="1208" y="556"/>
                    <a:pt x="1381" y="812"/>
                  </a:cubicBezTo>
                  <a:lnTo>
                    <a:pt x="1534" y="1034"/>
                  </a:lnTo>
                  <a:cubicBezTo>
                    <a:pt x="1693" y="1270"/>
                    <a:pt x="1964" y="1409"/>
                    <a:pt x="2241" y="1409"/>
                  </a:cubicBezTo>
                  <a:lnTo>
                    <a:pt x="3170" y="1409"/>
                  </a:lnTo>
                  <a:cubicBezTo>
                    <a:pt x="3427" y="1409"/>
                    <a:pt x="3427" y="1013"/>
                    <a:pt x="3170" y="1013"/>
                  </a:cubicBezTo>
                  <a:lnTo>
                    <a:pt x="2241" y="1013"/>
                  </a:lnTo>
                  <a:cubicBezTo>
                    <a:pt x="2088" y="1013"/>
                    <a:pt x="1950" y="937"/>
                    <a:pt x="1860" y="812"/>
                  </a:cubicBezTo>
                  <a:lnTo>
                    <a:pt x="1707" y="590"/>
                  </a:lnTo>
                  <a:cubicBezTo>
                    <a:pt x="1457" y="223"/>
                    <a:pt x="1041" y="8"/>
                    <a:pt x="60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75"/>
            <p:cNvSpPr/>
            <p:nvPr/>
          </p:nvSpPr>
          <p:spPr>
            <a:xfrm>
              <a:off x="1635127" y="2795180"/>
              <a:ext cx="90220" cy="149464"/>
            </a:xfrm>
            <a:custGeom>
              <a:avLst/>
              <a:gdLst/>
              <a:ahLst/>
              <a:cxnLst/>
              <a:rect l="l" t="t" r="r" b="b"/>
              <a:pathLst>
                <a:path w="3434" h="5689" extrusionOk="0">
                  <a:moveTo>
                    <a:pt x="2837" y="1"/>
                  </a:moveTo>
                  <a:cubicBezTo>
                    <a:pt x="2393" y="1"/>
                    <a:pt x="1977" y="216"/>
                    <a:pt x="1727" y="583"/>
                  </a:cubicBezTo>
                  <a:lnTo>
                    <a:pt x="1575" y="805"/>
                  </a:lnTo>
                  <a:cubicBezTo>
                    <a:pt x="1484" y="930"/>
                    <a:pt x="1346" y="1006"/>
                    <a:pt x="1193" y="1006"/>
                  </a:cubicBezTo>
                  <a:lnTo>
                    <a:pt x="264" y="1006"/>
                  </a:lnTo>
                  <a:cubicBezTo>
                    <a:pt x="0" y="1006"/>
                    <a:pt x="0" y="1402"/>
                    <a:pt x="264" y="1402"/>
                  </a:cubicBezTo>
                  <a:lnTo>
                    <a:pt x="1193" y="1402"/>
                  </a:lnTo>
                  <a:cubicBezTo>
                    <a:pt x="1477" y="1402"/>
                    <a:pt x="1741" y="1263"/>
                    <a:pt x="1901" y="1027"/>
                  </a:cubicBezTo>
                  <a:lnTo>
                    <a:pt x="2060" y="805"/>
                  </a:lnTo>
                  <a:cubicBezTo>
                    <a:pt x="2234" y="549"/>
                    <a:pt x="2525" y="396"/>
                    <a:pt x="2837" y="396"/>
                  </a:cubicBezTo>
                  <a:cubicBezTo>
                    <a:pt x="2948" y="396"/>
                    <a:pt x="3038" y="486"/>
                    <a:pt x="3038" y="597"/>
                  </a:cubicBezTo>
                  <a:lnTo>
                    <a:pt x="3038" y="1423"/>
                  </a:lnTo>
                  <a:cubicBezTo>
                    <a:pt x="3038" y="2192"/>
                    <a:pt x="2872" y="2754"/>
                    <a:pt x="2539" y="3129"/>
                  </a:cubicBezTo>
                  <a:cubicBezTo>
                    <a:pt x="2240" y="3455"/>
                    <a:pt x="1838" y="3621"/>
                    <a:pt x="1450" y="3781"/>
                  </a:cubicBezTo>
                  <a:cubicBezTo>
                    <a:pt x="964" y="3975"/>
                    <a:pt x="465" y="4183"/>
                    <a:pt x="201" y="4710"/>
                  </a:cubicBezTo>
                  <a:cubicBezTo>
                    <a:pt x="69" y="4953"/>
                    <a:pt x="118" y="5251"/>
                    <a:pt x="305" y="5446"/>
                  </a:cubicBezTo>
                  <a:cubicBezTo>
                    <a:pt x="458" y="5605"/>
                    <a:pt x="659" y="5688"/>
                    <a:pt x="874" y="5688"/>
                  </a:cubicBezTo>
                  <a:cubicBezTo>
                    <a:pt x="971" y="5688"/>
                    <a:pt x="1061" y="5674"/>
                    <a:pt x="1145" y="5633"/>
                  </a:cubicBezTo>
                  <a:cubicBezTo>
                    <a:pt x="1526" y="5473"/>
                    <a:pt x="1554" y="5050"/>
                    <a:pt x="1540" y="4877"/>
                  </a:cubicBezTo>
                  <a:cubicBezTo>
                    <a:pt x="1537" y="4750"/>
                    <a:pt x="1444" y="4689"/>
                    <a:pt x="1349" y="4689"/>
                  </a:cubicBezTo>
                  <a:cubicBezTo>
                    <a:pt x="1246" y="4689"/>
                    <a:pt x="1141" y="4761"/>
                    <a:pt x="1145" y="4898"/>
                  </a:cubicBezTo>
                  <a:cubicBezTo>
                    <a:pt x="1151" y="5036"/>
                    <a:pt x="1131" y="5210"/>
                    <a:pt x="992" y="5272"/>
                  </a:cubicBezTo>
                  <a:cubicBezTo>
                    <a:pt x="953" y="5286"/>
                    <a:pt x="912" y="5292"/>
                    <a:pt x="872" y="5292"/>
                  </a:cubicBezTo>
                  <a:cubicBezTo>
                    <a:pt x="768" y="5292"/>
                    <a:pt x="666" y="5250"/>
                    <a:pt x="597" y="5175"/>
                  </a:cubicBezTo>
                  <a:cubicBezTo>
                    <a:pt x="513" y="5099"/>
                    <a:pt x="499" y="4974"/>
                    <a:pt x="562" y="4884"/>
                  </a:cubicBezTo>
                  <a:cubicBezTo>
                    <a:pt x="749" y="4495"/>
                    <a:pt x="1145" y="4329"/>
                    <a:pt x="1602" y="4148"/>
                  </a:cubicBezTo>
                  <a:cubicBezTo>
                    <a:pt x="2414" y="3816"/>
                    <a:pt x="3433" y="3399"/>
                    <a:pt x="3433" y="1423"/>
                  </a:cubicBezTo>
                  <a:lnTo>
                    <a:pt x="3433" y="597"/>
                  </a:lnTo>
                  <a:cubicBezTo>
                    <a:pt x="3433" y="264"/>
                    <a:pt x="3163" y="1"/>
                    <a:pt x="283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75"/>
            <p:cNvSpPr/>
            <p:nvPr/>
          </p:nvSpPr>
          <p:spPr>
            <a:xfrm>
              <a:off x="1566609" y="2972861"/>
              <a:ext cx="22988" cy="104249"/>
            </a:xfrm>
            <a:custGeom>
              <a:avLst/>
              <a:gdLst/>
              <a:ahLst/>
              <a:cxnLst/>
              <a:rect l="l" t="t" r="r" b="b"/>
              <a:pathLst>
                <a:path w="875" h="3968" extrusionOk="0">
                  <a:moveTo>
                    <a:pt x="0" y="0"/>
                  </a:moveTo>
                  <a:lnTo>
                    <a:pt x="0" y="3968"/>
                  </a:lnTo>
                  <a:lnTo>
                    <a:pt x="874" y="3968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75"/>
            <p:cNvSpPr/>
            <p:nvPr/>
          </p:nvSpPr>
          <p:spPr>
            <a:xfrm>
              <a:off x="1493703" y="2785354"/>
              <a:ext cx="168775" cy="206108"/>
            </a:xfrm>
            <a:custGeom>
              <a:avLst/>
              <a:gdLst/>
              <a:ahLst/>
              <a:cxnLst/>
              <a:rect l="l" t="t" r="r" b="b"/>
              <a:pathLst>
                <a:path w="6424" h="7845" extrusionOk="0">
                  <a:moveTo>
                    <a:pt x="1" y="0"/>
                  </a:moveTo>
                  <a:lnTo>
                    <a:pt x="1" y="2573"/>
                  </a:lnTo>
                  <a:cubicBezTo>
                    <a:pt x="8" y="4398"/>
                    <a:pt x="875" y="6118"/>
                    <a:pt x="2345" y="7200"/>
                  </a:cubicBezTo>
                  <a:lnTo>
                    <a:pt x="3219" y="7845"/>
                  </a:lnTo>
                  <a:lnTo>
                    <a:pt x="4086" y="7200"/>
                  </a:lnTo>
                  <a:cubicBezTo>
                    <a:pt x="5556" y="6111"/>
                    <a:pt x="6424" y="4398"/>
                    <a:pt x="6424" y="2573"/>
                  </a:cubicBezTo>
                  <a:lnTo>
                    <a:pt x="642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75"/>
            <p:cNvSpPr/>
            <p:nvPr/>
          </p:nvSpPr>
          <p:spPr>
            <a:xfrm>
              <a:off x="1562037" y="2785354"/>
              <a:ext cx="100440" cy="206108"/>
            </a:xfrm>
            <a:custGeom>
              <a:avLst/>
              <a:gdLst/>
              <a:ahLst/>
              <a:cxnLst/>
              <a:rect l="l" t="t" r="r" b="b"/>
              <a:pathLst>
                <a:path w="3823" h="7845" extrusionOk="0">
                  <a:moveTo>
                    <a:pt x="2609" y="0"/>
                  </a:moveTo>
                  <a:lnTo>
                    <a:pt x="2609" y="2573"/>
                  </a:lnTo>
                  <a:cubicBezTo>
                    <a:pt x="2609" y="4398"/>
                    <a:pt x="1735" y="6118"/>
                    <a:pt x="264" y="7200"/>
                  </a:cubicBezTo>
                  <a:lnTo>
                    <a:pt x="1" y="7394"/>
                  </a:lnTo>
                  <a:lnTo>
                    <a:pt x="611" y="7845"/>
                  </a:lnTo>
                  <a:lnTo>
                    <a:pt x="1485" y="7200"/>
                  </a:lnTo>
                  <a:cubicBezTo>
                    <a:pt x="2955" y="6111"/>
                    <a:pt x="3823" y="4398"/>
                    <a:pt x="3823" y="2573"/>
                  </a:cubicBezTo>
                  <a:lnTo>
                    <a:pt x="382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75"/>
            <p:cNvSpPr/>
            <p:nvPr/>
          </p:nvSpPr>
          <p:spPr>
            <a:xfrm>
              <a:off x="1482773" y="2773689"/>
              <a:ext cx="190817" cy="23172"/>
            </a:xfrm>
            <a:custGeom>
              <a:avLst/>
              <a:gdLst/>
              <a:ahLst/>
              <a:cxnLst/>
              <a:rect l="l" t="t" r="r" b="b"/>
              <a:pathLst>
                <a:path w="7263" h="882" extrusionOk="0">
                  <a:moveTo>
                    <a:pt x="181" y="0"/>
                  </a:moveTo>
                  <a:cubicBezTo>
                    <a:pt x="84" y="0"/>
                    <a:pt x="0" y="83"/>
                    <a:pt x="0" y="181"/>
                  </a:cubicBezTo>
                  <a:lnTo>
                    <a:pt x="0" y="701"/>
                  </a:lnTo>
                  <a:cubicBezTo>
                    <a:pt x="0" y="805"/>
                    <a:pt x="84" y="881"/>
                    <a:pt x="181" y="881"/>
                  </a:cubicBezTo>
                  <a:lnTo>
                    <a:pt x="7075" y="881"/>
                  </a:lnTo>
                  <a:cubicBezTo>
                    <a:pt x="7079" y="881"/>
                    <a:pt x="7083" y="881"/>
                    <a:pt x="7087" y="881"/>
                  </a:cubicBezTo>
                  <a:cubicBezTo>
                    <a:pt x="7179" y="881"/>
                    <a:pt x="7256" y="801"/>
                    <a:pt x="7263" y="708"/>
                  </a:cubicBezTo>
                  <a:lnTo>
                    <a:pt x="7263" y="187"/>
                  </a:lnTo>
                  <a:cubicBezTo>
                    <a:pt x="7263" y="83"/>
                    <a:pt x="7179" y="0"/>
                    <a:pt x="707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75"/>
            <p:cNvSpPr/>
            <p:nvPr/>
          </p:nvSpPr>
          <p:spPr>
            <a:xfrm>
              <a:off x="1641669" y="2773689"/>
              <a:ext cx="31921" cy="23172"/>
            </a:xfrm>
            <a:custGeom>
              <a:avLst/>
              <a:gdLst/>
              <a:ahLst/>
              <a:cxnLst/>
              <a:rect l="l" t="t" r="r" b="b"/>
              <a:pathLst>
                <a:path w="1215" h="882" extrusionOk="0">
                  <a:moveTo>
                    <a:pt x="1" y="0"/>
                  </a:moveTo>
                  <a:lnTo>
                    <a:pt x="1" y="881"/>
                  </a:lnTo>
                  <a:lnTo>
                    <a:pt x="1020" y="881"/>
                  </a:lnTo>
                  <a:cubicBezTo>
                    <a:pt x="1024" y="881"/>
                    <a:pt x="1029" y="881"/>
                    <a:pt x="1033" y="881"/>
                  </a:cubicBezTo>
                  <a:cubicBezTo>
                    <a:pt x="1131" y="881"/>
                    <a:pt x="1208" y="801"/>
                    <a:pt x="1215" y="708"/>
                  </a:cubicBezTo>
                  <a:lnTo>
                    <a:pt x="1215" y="187"/>
                  </a:lnTo>
                  <a:cubicBezTo>
                    <a:pt x="1215" y="83"/>
                    <a:pt x="1124" y="0"/>
                    <a:pt x="102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75"/>
            <p:cNvSpPr/>
            <p:nvPr/>
          </p:nvSpPr>
          <p:spPr>
            <a:xfrm>
              <a:off x="1536343" y="2836060"/>
              <a:ext cx="83494" cy="78975"/>
            </a:xfrm>
            <a:custGeom>
              <a:avLst/>
              <a:gdLst/>
              <a:ahLst/>
              <a:cxnLst/>
              <a:rect l="l" t="t" r="r" b="b"/>
              <a:pathLst>
                <a:path w="3178" h="3006" extrusionOk="0">
                  <a:moveTo>
                    <a:pt x="1589" y="0"/>
                  </a:moveTo>
                  <a:cubicBezTo>
                    <a:pt x="1575" y="0"/>
                    <a:pt x="1561" y="9"/>
                    <a:pt x="1554" y="26"/>
                  </a:cubicBezTo>
                  <a:lnTo>
                    <a:pt x="1097" y="949"/>
                  </a:lnTo>
                  <a:cubicBezTo>
                    <a:pt x="1090" y="956"/>
                    <a:pt x="1083" y="969"/>
                    <a:pt x="1069" y="969"/>
                  </a:cubicBezTo>
                  <a:lnTo>
                    <a:pt x="49" y="1115"/>
                  </a:lnTo>
                  <a:cubicBezTo>
                    <a:pt x="15" y="1122"/>
                    <a:pt x="1" y="1164"/>
                    <a:pt x="28" y="1184"/>
                  </a:cubicBezTo>
                  <a:lnTo>
                    <a:pt x="764" y="1906"/>
                  </a:lnTo>
                  <a:cubicBezTo>
                    <a:pt x="771" y="1913"/>
                    <a:pt x="778" y="1927"/>
                    <a:pt x="778" y="1940"/>
                  </a:cubicBezTo>
                  <a:lnTo>
                    <a:pt x="604" y="2953"/>
                  </a:lnTo>
                  <a:cubicBezTo>
                    <a:pt x="598" y="2982"/>
                    <a:pt x="621" y="3005"/>
                    <a:pt x="644" y="3005"/>
                  </a:cubicBezTo>
                  <a:cubicBezTo>
                    <a:pt x="649" y="3005"/>
                    <a:pt x="655" y="3004"/>
                    <a:pt x="660" y="3002"/>
                  </a:cubicBezTo>
                  <a:lnTo>
                    <a:pt x="1568" y="2516"/>
                  </a:lnTo>
                  <a:cubicBezTo>
                    <a:pt x="1575" y="2513"/>
                    <a:pt x="1582" y="2511"/>
                    <a:pt x="1589" y="2511"/>
                  </a:cubicBezTo>
                  <a:cubicBezTo>
                    <a:pt x="1596" y="2511"/>
                    <a:pt x="1603" y="2513"/>
                    <a:pt x="1610" y="2516"/>
                  </a:cubicBezTo>
                  <a:lnTo>
                    <a:pt x="2519" y="3002"/>
                  </a:lnTo>
                  <a:cubicBezTo>
                    <a:pt x="2525" y="3004"/>
                    <a:pt x="2531" y="3005"/>
                    <a:pt x="2537" y="3005"/>
                  </a:cubicBezTo>
                  <a:cubicBezTo>
                    <a:pt x="2564" y="3005"/>
                    <a:pt x="2587" y="2982"/>
                    <a:pt x="2581" y="2953"/>
                  </a:cubicBezTo>
                  <a:lnTo>
                    <a:pt x="2408" y="1940"/>
                  </a:lnTo>
                  <a:cubicBezTo>
                    <a:pt x="2401" y="1927"/>
                    <a:pt x="2408" y="1913"/>
                    <a:pt x="2414" y="1906"/>
                  </a:cubicBezTo>
                  <a:lnTo>
                    <a:pt x="3157" y="1184"/>
                  </a:lnTo>
                  <a:cubicBezTo>
                    <a:pt x="3177" y="1164"/>
                    <a:pt x="3164" y="1122"/>
                    <a:pt x="3129" y="1115"/>
                  </a:cubicBezTo>
                  <a:lnTo>
                    <a:pt x="2109" y="969"/>
                  </a:lnTo>
                  <a:cubicBezTo>
                    <a:pt x="2095" y="969"/>
                    <a:pt x="2088" y="956"/>
                    <a:pt x="2082" y="949"/>
                  </a:cubicBezTo>
                  <a:lnTo>
                    <a:pt x="1624" y="26"/>
                  </a:lnTo>
                  <a:cubicBezTo>
                    <a:pt x="1617" y="9"/>
                    <a:pt x="1603" y="0"/>
                    <a:pt x="158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75"/>
            <p:cNvSpPr/>
            <p:nvPr/>
          </p:nvSpPr>
          <p:spPr>
            <a:xfrm>
              <a:off x="1556205" y="2977958"/>
              <a:ext cx="43770" cy="21543"/>
            </a:xfrm>
            <a:custGeom>
              <a:avLst/>
              <a:gdLst/>
              <a:ahLst/>
              <a:cxnLst/>
              <a:rect l="l" t="t" r="r" b="b"/>
              <a:pathLst>
                <a:path w="1666" h="820" extrusionOk="0">
                  <a:moveTo>
                    <a:pt x="341" y="1"/>
                  </a:moveTo>
                  <a:cubicBezTo>
                    <a:pt x="153" y="1"/>
                    <a:pt x="1" y="153"/>
                    <a:pt x="1" y="340"/>
                  </a:cubicBezTo>
                  <a:lnTo>
                    <a:pt x="1" y="486"/>
                  </a:lnTo>
                  <a:cubicBezTo>
                    <a:pt x="1" y="666"/>
                    <a:pt x="153" y="819"/>
                    <a:pt x="341" y="819"/>
                  </a:cubicBezTo>
                  <a:lnTo>
                    <a:pt x="1326" y="819"/>
                  </a:lnTo>
                  <a:cubicBezTo>
                    <a:pt x="1513" y="819"/>
                    <a:pt x="1665" y="666"/>
                    <a:pt x="1665" y="486"/>
                  </a:cubicBezTo>
                  <a:lnTo>
                    <a:pt x="1665" y="340"/>
                  </a:lnTo>
                  <a:cubicBezTo>
                    <a:pt x="1665" y="153"/>
                    <a:pt x="1513" y="1"/>
                    <a:pt x="132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75"/>
            <p:cNvSpPr/>
            <p:nvPr/>
          </p:nvSpPr>
          <p:spPr>
            <a:xfrm>
              <a:off x="1533427" y="3061609"/>
              <a:ext cx="89326" cy="30818"/>
            </a:xfrm>
            <a:custGeom>
              <a:avLst/>
              <a:gdLst/>
              <a:ahLst/>
              <a:cxnLst/>
              <a:rect l="l" t="t" r="r" b="b"/>
              <a:pathLst>
                <a:path w="3400" h="1173" extrusionOk="0">
                  <a:moveTo>
                    <a:pt x="452" y="0"/>
                  </a:moveTo>
                  <a:cubicBezTo>
                    <a:pt x="202" y="0"/>
                    <a:pt x="1" y="201"/>
                    <a:pt x="1" y="451"/>
                  </a:cubicBezTo>
                  <a:lnTo>
                    <a:pt x="1" y="1173"/>
                  </a:lnTo>
                  <a:lnTo>
                    <a:pt x="3399" y="1173"/>
                  </a:lnTo>
                  <a:lnTo>
                    <a:pt x="3399" y="451"/>
                  </a:lnTo>
                  <a:cubicBezTo>
                    <a:pt x="3399" y="201"/>
                    <a:pt x="3198" y="0"/>
                    <a:pt x="294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75"/>
            <p:cNvSpPr/>
            <p:nvPr/>
          </p:nvSpPr>
          <p:spPr>
            <a:xfrm>
              <a:off x="1591200" y="3061609"/>
              <a:ext cx="31737" cy="30818"/>
            </a:xfrm>
            <a:custGeom>
              <a:avLst/>
              <a:gdLst/>
              <a:ahLst/>
              <a:cxnLst/>
              <a:rect l="l" t="t" r="r" b="b"/>
              <a:pathLst>
                <a:path w="1208" h="1173" extrusionOk="0">
                  <a:moveTo>
                    <a:pt x="0" y="0"/>
                  </a:moveTo>
                  <a:lnTo>
                    <a:pt x="0" y="1173"/>
                  </a:lnTo>
                  <a:lnTo>
                    <a:pt x="1207" y="1173"/>
                  </a:lnTo>
                  <a:lnTo>
                    <a:pt x="1207" y="451"/>
                  </a:lnTo>
                  <a:cubicBezTo>
                    <a:pt x="1200" y="201"/>
                    <a:pt x="999" y="0"/>
                    <a:pt x="7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75"/>
            <p:cNvSpPr/>
            <p:nvPr/>
          </p:nvSpPr>
          <p:spPr>
            <a:xfrm>
              <a:off x="1501006" y="3084756"/>
              <a:ext cx="154193" cy="38831"/>
            </a:xfrm>
            <a:custGeom>
              <a:avLst/>
              <a:gdLst/>
              <a:ahLst/>
              <a:cxnLst/>
              <a:rect l="l" t="t" r="r" b="b"/>
              <a:pathLst>
                <a:path w="5869" h="1478" extrusionOk="0">
                  <a:moveTo>
                    <a:pt x="472" y="0"/>
                  </a:moveTo>
                  <a:cubicBezTo>
                    <a:pt x="354" y="0"/>
                    <a:pt x="250" y="90"/>
                    <a:pt x="222" y="208"/>
                  </a:cubicBezTo>
                  <a:lnTo>
                    <a:pt x="35" y="1179"/>
                  </a:lnTo>
                  <a:cubicBezTo>
                    <a:pt x="0" y="1332"/>
                    <a:pt x="125" y="1478"/>
                    <a:pt x="284" y="1478"/>
                  </a:cubicBezTo>
                  <a:lnTo>
                    <a:pt x="5591" y="1478"/>
                  </a:lnTo>
                  <a:cubicBezTo>
                    <a:pt x="5750" y="1478"/>
                    <a:pt x="5868" y="1332"/>
                    <a:pt x="5833" y="1179"/>
                  </a:cubicBezTo>
                  <a:lnTo>
                    <a:pt x="5646" y="208"/>
                  </a:lnTo>
                  <a:cubicBezTo>
                    <a:pt x="5618" y="90"/>
                    <a:pt x="5514" y="0"/>
                    <a:pt x="539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75"/>
            <p:cNvSpPr/>
            <p:nvPr/>
          </p:nvSpPr>
          <p:spPr>
            <a:xfrm>
              <a:off x="1616159" y="3084756"/>
              <a:ext cx="38857" cy="38647"/>
            </a:xfrm>
            <a:custGeom>
              <a:avLst/>
              <a:gdLst/>
              <a:ahLst/>
              <a:cxnLst/>
              <a:rect l="l" t="t" r="r" b="b"/>
              <a:pathLst>
                <a:path w="1479" h="1471" extrusionOk="0">
                  <a:moveTo>
                    <a:pt x="1" y="0"/>
                  </a:moveTo>
                  <a:lnTo>
                    <a:pt x="292" y="1471"/>
                  </a:lnTo>
                  <a:lnTo>
                    <a:pt x="1208" y="1471"/>
                  </a:lnTo>
                  <a:cubicBezTo>
                    <a:pt x="1360" y="1471"/>
                    <a:pt x="1478" y="1332"/>
                    <a:pt x="1450" y="1179"/>
                  </a:cubicBezTo>
                  <a:lnTo>
                    <a:pt x="1263" y="201"/>
                  </a:lnTo>
                  <a:cubicBezTo>
                    <a:pt x="1242" y="83"/>
                    <a:pt x="1138" y="0"/>
                    <a:pt x="10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2" name="Google Shape;7972;p75"/>
          <p:cNvGrpSpPr/>
          <p:nvPr/>
        </p:nvGrpSpPr>
        <p:grpSpPr>
          <a:xfrm>
            <a:off x="3082217" y="2788586"/>
            <a:ext cx="288866" cy="320236"/>
            <a:chOff x="3082217" y="2788586"/>
            <a:chExt cx="288866" cy="320236"/>
          </a:xfrm>
        </p:grpSpPr>
        <p:sp>
          <p:nvSpPr>
            <p:cNvPr id="7973" name="Google Shape;7973;p75"/>
            <p:cNvSpPr/>
            <p:nvPr/>
          </p:nvSpPr>
          <p:spPr>
            <a:xfrm>
              <a:off x="3082401" y="2867508"/>
              <a:ext cx="275178" cy="241313"/>
            </a:xfrm>
            <a:custGeom>
              <a:avLst/>
              <a:gdLst/>
              <a:ahLst/>
              <a:cxnLst/>
              <a:rect l="l" t="t" r="r" b="b"/>
              <a:pathLst>
                <a:path w="10474" h="9185" extrusionOk="0">
                  <a:moveTo>
                    <a:pt x="3096" y="0"/>
                  </a:moveTo>
                  <a:cubicBezTo>
                    <a:pt x="2877" y="0"/>
                    <a:pt x="2660" y="23"/>
                    <a:pt x="2456" y="78"/>
                  </a:cubicBezTo>
                  <a:cubicBezTo>
                    <a:pt x="1263" y="383"/>
                    <a:pt x="0" y="1666"/>
                    <a:pt x="0" y="3782"/>
                  </a:cubicBezTo>
                  <a:cubicBezTo>
                    <a:pt x="0" y="5217"/>
                    <a:pt x="909" y="7194"/>
                    <a:pt x="2033" y="8311"/>
                  </a:cubicBezTo>
                  <a:cubicBezTo>
                    <a:pt x="2567" y="8845"/>
                    <a:pt x="3142" y="9185"/>
                    <a:pt x="3690" y="9185"/>
                  </a:cubicBezTo>
                  <a:cubicBezTo>
                    <a:pt x="4016" y="9185"/>
                    <a:pt x="4335" y="9136"/>
                    <a:pt x="4641" y="9046"/>
                  </a:cubicBezTo>
                  <a:cubicBezTo>
                    <a:pt x="4835" y="8987"/>
                    <a:pt x="5036" y="8958"/>
                    <a:pt x="5237" y="8958"/>
                  </a:cubicBezTo>
                  <a:cubicBezTo>
                    <a:pt x="5438" y="8958"/>
                    <a:pt x="5639" y="8987"/>
                    <a:pt x="5834" y="9046"/>
                  </a:cubicBezTo>
                  <a:cubicBezTo>
                    <a:pt x="6139" y="9136"/>
                    <a:pt x="6458" y="9185"/>
                    <a:pt x="6784" y="9185"/>
                  </a:cubicBezTo>
                  <a:cubicBezTo>
                    <a:pt x="7304" y="9185"/>
                    <a:pt x="7852" y="8873"/>
                    <a:pt x="8365" y="8387"/>
                  </a:cubicBezTo>
                  <a:cubicBezTo>
                    <a:pt x="9524" y="7277"/>
                    <a:pt x="10474" y="5252"/>
                    <a:pt x="10474" y="3782"/>
                  </a:cubicBezTo>
                  <a:cubicBezTo>
                    <a:pt x="10474" y="1666"/>
                    <a:pt x="9205" y="383"/>
                    <a:pt x="8018" y="78"/>
                  </a:cubicBezTo>
                  <a:cubicBezTo>
                    <a:pt x="7812" y="23"/>
                    <a:pt x="7594" y="0"/>
                    <a:pt x="7375" y="0"/>
                  </a:cubicBezTo>
                  <a:cubicBezTo>
                    <a:pt x="6985" y="0"/>
                    <a:pt x="6592" y="72"/>
                    <a:pt x="6250" y="161"/>
                  </a:cubicBezTo>
                  <a:cubicBezTo>
                    <a:pt x="6139" y="189"/>
                    <a:pt x="6028" y="216"/>
                    <a:pt x="5910" y="237"/>
                  </a:cubicBezTo>
                  <a:cubicBezTo>
                    <a:pt x="5687" y="273"/>
                    <a:pt x="5462" y="291"/>
                    <a:pt x="5238" y="291"/>
                  </a:cubicBezTo>
                  <a:cubicBezTo>
                    <a:pt x="4896" y="291"/>
                    <a:pt x="4555" y="249"/>
                    <a:pt x="4224" y="161"/>
                  </a:cubicBezTo>
                  <a:cubicBezTo>
                    <a:pt x="3882" y="72"/>
                    <a:pt x="3486" y="0"/>
                    <a:pt x="3096" y="0"/>
                  </a:cubicBezTo>
                  <a:close/>
                </a:path>
              </a:pathLst>
            </a:custGeom>
            <a:solidFill>
              <a:srgbClr val="D7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75"/>
            <p:cNvSpPr/>
            <p:nvPr/>
          </p:nvSpPr>
          <p:spPr>
            <a:xfrm>
              <a:off x="3082217" y="2867508"/>
              <a:ext cx="219980" cy="241313"/>
            </a:xfrm>
            <a:custGeom>
              <a:avLst/>
              <a:gdLst/>
              <a:ahLst/>
              <a:cxnLst/>
              <a:rect l="l" t="t" r="r" b="b"/>
              <a:pathLst>
                <a:path w="8373" h="9185" extrusionOk="0">
                  <a:moveTo>
                    <a:pt x="8372" y="8380"/>
                  </a:moveTo>
                  <a:cubicBezTo>
                    <a:pt x="8369" y="8383"/>
                    <a:pt x="8366" y="8386"/>
                    <a:pt x="8364" y="8389"/>
                  </a:cubicBezTo>
                  <a:lnTo>
                    <a:pt x="8364" y="8389"/>
                  </a:lnTo>
                  <a:cubicBezTo>
                    <a:pt x="8366" y="8388"/>
                    <a:pt x="8369" y="8388"/>
                    <a:pt x="8372" y="8387"/>
                  </a:cubicBezTo>
                  <a:lnTo>
                    <a:pt x="8372" y="8380"/>
                  </a:lnTo>
                  <a:close/>
                  <a:moveTo>
                    <a:pt x="3101" y="0"/>
                  </a:moveTo>
                  <a:cubicBezTo>
                    <a:pt x="2883" y="0"/>
                    <a:pt x="2667" y="23"/>
                    <a:pt x="2463" y="78"/>
                  </a:cubicBezTo>
                  <a:cubicBezTo>
                    <a:pt x="1270" y="383"/>
                    <a:pt x="0" y="1666"/>
                    <a:pt x="0" y="3782"/>
                  </a:cubicBezTo>
                  <a:cubicBezTo>
                    <a:pt x="0" y="5897"/>
                    <a:pt x="1991" y="9185"/>
                    <a:pt x="3697" y="9185"/>
                  </a:cubicBezTo>
                  <a:cubicBezTo>
                    <a:pt x="4023" y="9185"/>
                    <a:pt x="4342" y="9136"/>
                    <a:pt x="4648" y="9046"/>
                  </a:cubicBezTo>
                  <a:cubicBezTo>
                    <a:pt x="4842" y="8987"/>
                    <a:pt x="5043" y="8958"/>
                    <a:pt x="5244" y="8958"/>
                  </a:cubicBezTo>
                  <a:cubicBezTo>
                    <a:pt x="5445" y="8958"/>
                    <a:pt x="5646" y="8987"/>
                    <a:pt x="5841" y="9046"/>
                  </a:cubicBezTo>
                  <a:cubicBezTo>
                    <a:pt x="6146" y="9136"/>
                    <a:pt x="6465" y="9185"/>
                    <a:pt x="6791" y="9185"/>
                  </a:cubicBezTo>
                  <a:cubicBezTo>
                    <a:pt x="7308" y="9185"/>
                    <a:pt x="7860" y="8876"/>
                    <a:pt x="8364" y="8389"/>
                  </a:cubicBezTo>
                  <a:lnTo>
                    <a:pt x="8364" y="8389"/>
                  </a:lnTo>
                  <a:cubicBezTo>
                    <a:pt x="7729" y="8500"/>
                    <a:pt x="7160" y="8547"/>
                    <a:pt x="6651" y="8547"/>
                  </a:cubicBezTo>
                  <a:cubicBezTo>
                    <a:pt x="6029" y="8547"/>
                    <a:pt x="5496" y="8477"/>
                    <a:pt x="5043" y="8366"/>
                  </a:cubicBezTo>
                  <a:cubicBezTo>
                    <a:pt x="3704" y="8033"/>
                    <a:pt x="2705" y="6910"/>
                    <a:pt x="2539" y="5536"/>
                  </a:cubicBezTo>
                  <a:cubicBezTo>
                    <a:pt x="2123" y="2110"/>
                    <a:pt x="4363" y="1111"/>
                    <a:pt x="4363" y="1111"/>
                  </a:cubicBezTo>
                  <a:cubicBezTo>
                    <a:pt x="4682" y="1255"/>
                    <a:pt x="5018" y="1292"/>
                    <a:pt x="5280" y="1292"/>
                  </a:cubicBezTo>
                  <a:cubicBezTo>
                    <a:pt x="5561" y="1292"/>
                    <a:pt x="5757" y="1250"/>
                    <a:pt x="5757" y="1250"/>
                  </a:cubicBezTo>
                  <a:cubicBezTo>
                    <a:pt x="5286" y="778"/>
                    <a:pt x="5917" y="237"/>
                    <a:pt x="5917" y="237"/>
                  </a:cubicBezTo>
                  <a:lnTo>
                    <a:pt x="5917" y="237"/>
                  </a:lnTo>
                  <a:cubicBezTo>
                    <a:pt x="5694" y="273"/>
                    <a:pt x="5469" y="291"/>
                    <a:pt x="5245" y="291"/>
                  </a:cubicBezTo>
                  <a:cubicBezTo>
                    <a:pt x="4903" y="291"/>
                    <a:pt x="4562" y="249"/>
                    <a:pt x="4231" y="161"/>
                  </a:cubicBezTo>
                  <a:cubicBezTo>
                    <a:pt x="3885" y="72"/>
                    <a:pt x="3490" y="0"/>
                    <a:pt x="3101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75"/>
            <p:cNvSpPr/>
            <p:nvPr/>
          </p:nvSpPr>
          <p:spPr>
            <a:xfrm>
              <a:off x="3233100" y="2788586"/>
              <a:ext cx="137983" cy="76269"/>
            </a:xfrm>
            <a:custGeom>
              <a:avLst/>
              <a:gdLst/>
              <a:ahLst/>
              <a:cxnLst/>
              <a:rect l="l" t="t" r="r" b="b"/>
              <a:pathLst>
                <a:path w="5252" h="2903" extrusionOk="0">
                  <a:moveTo>
                    <a:pt x="2510" y="1"/>
                  </a:moveTo>
                  <a:cubicBezTo>
                    <a:pt x="2390" y="1"/>
                    <a:pt x="2266" y="5"/>
                    <a:pt x="2137" y="16"/>
                  </a:cubicBezTo>
                  <a:cubicBezTo>
                    <a:pt x="611" y="134"/>
                    <a:pt x="14" y="1896"/>
                    <a:pt x="0" y="1951"/>
                  </a:cubicBezTo>
                  <a:cubicBezTo>
                    <a:pt x="21" y="1944"/>
                    <a:pt x="42" y="1930"/>
                    <a:pt x="63" y="1930"/>
                  </a:cubicBezTo>
                  <a:cubicBezTo>
                    <a:pt x="84" y="1925"/>
                    <a:pt x="107" y="1923"/>
                    <a:pt x="131" y="1923"/>
                  </a:cubicBezTo>
                  <a:cubicBezTo>
                    <a:pt x="619" y="1923"/>
                    <a:pt x="1590" y="2903"/>
                    <a:pt x="2725" y="2903"/>
                  </a:cubicBezTo>
                  <a:cubicBezTo>
                    <a:pt x="2946" y="2903"/>
                    <a:pt x="3174" y="2866"/>
                    <a:pt x="3406" y="2776"/>
                  </a:cubicBezTo>
                  <a:cubicBezTo>
                    <a:pt x="4960" y="2180"/>
                    <a:pt x="5251" y="127"/>
                    <a:pt x="5251" y="127"/>
                  </a:cubicBezTo>
                  <a:lnTo>
                    <a:pt x="5251" y="127"/>
                  </a:lnTo>
                  <a:cubicBezTo>
                    <a:pt x="5067" y="247"/>
                    <a:pt x="4874" y="291"/>
                    <a:pt x="4663" y="291"/>
                  </a:cubicBezTo>
                  <a:cubicBezTo>
                    <a:pt x="4120" y="291"/>
                    <a:pt x="3457" y="1"/>
                    <a:pt x="2510" y="1"/>
                  </a:cubicBez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75"/>
            <p:cNvSpPr/>
            <p:nvPr/>
          </p:nvSpPr>
          <p:spPr>
            <a:xfrm>
              <a:off x="3232916" y="2788586"/>
              <a:ext cx="138167" cy="51258"/>
            </a:xfrm>
            <a:custGeom>
              <a:avLst/>
              <a:gdLst/>
              <a:ahLst/>
              <a:cxnLst/>
              <a:rect l="l" t="t" r="r" b="b"/>
              <a:pathLst>
                <a:path w="5259" h="1951" extrusionOk="0">
                  <a:moveTo>
                    <a:pt x="2517" y="1"/>
                  </a:moveTo>
                  <a:cubicBezTo>
                    <a:pt x="2397" y="1"/>
                    <a:pt x="2273" y="5"/>
                    <a:pt x="2144" y="16"/>
                  </a:cubicBezTo>
                  <a:cubicBezTo>
                    <a:pt x="618" y="134"/>
                    <a:pt x="21" y="1896"/>
                    <a:pt x="1" y="1951"/>
                  </a:cubicBezTo>
                  <a:lnTo>
                    <a:pt x="70" y="1923"/>
                  </a:lnTo>
                  <a:cubicBezTo>
                    <a:pt x="403" y="1798"/>
                    <a:pt x="1832" y="1278"/>
                    <a:pt x="2990" y="1278"/>
                  </a:cubicBezTo>
                  <a:cubicBezTo>
                    <a:pt x="4315" y="1278"/>
                    <a:pt x="5258" y="127"/>
                    <a:pt x="5258" y="127"/>
                  </a:cubicBezTo>
                  <a:lnTo>
                    <a:pt x="5258" y="127"/>
                  </a:lnTo>
                  <a:cubicBezTo>
                    <a:pt x="5074" y="247"/>
                    <a:pt x="4881" y="291"/>
                    <a:pt x="4670" y="291"/>
                  </a:cubicBezTo>
                  <a:cubicBezTo>
                    <a:pt x="4127" y="291"/>
                    <a:pt x="3464" y="1"/>
                    <a:pt x="251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75"/>
            <p:cNvSpPr/>
            <p:nvPr/>
          </p:nvSpPr>
          <p:spPr>
            <a:xfrm>
              <a:off x="3293605" y="2915403"/>
              <a:ext cx="38831" cy="55540"/>
            </a:xfrm>
            <a:custGeom>
              <a:avLst/>
              <a:gdLst/>
              <a:ahLst/>
              <a:cxnLst/>
              <a:rect l="l" t="t" r="r" b="b"/>
              <a:pathLst>
                <a:path w="1478" h="2114" extrusionOk="0">
                  <a:moveTo>
                    <a:pt x="674" y="1"/>
                  </a:moveTo>
                  <a:cubicBezTo>
                    <a:pt x="660" y="1"/>
                    <a:pt x="646" y="1"/>
                    <a:pt x="631" y="3"/>
                  </a:cubicBezTo>
                  <a:cubicBezTo>
                    <a:pt x="257" y="44"/>
                    <a:pt x="0" y="544"/>
                    <a:pt x="56" y="1126"/>
                  </a:cubicBezTo>
                  <a:cubicBezTo>
                    <a:pt x="116" y="1687"/>
                    <a:pt x="440" y="2113"/>
                    <a:pt x="804" y="2113"/>
                  </a:cubicBezTo>
                  <a:cubicBezTo>
                    <a:pt x="818" y="2113"/>
                    <a:pt x="832" y="2112"/>
                    <a:pt x="847" y="2111"/>
                  </a:cubicBezTo>
                  <a:cubicBezTo>
                    <a:pt x="1221" y="2076"/>
                    <a:pt x="1478" y="1570"/>
                    <a:pt x="1422" y="987"/>
                  </a:cubicBezTo>
                  <a:cubicBezTo>
                    <a:pt x="1362" y="427"/>
                    <a:pt x="1038" y="1"/>
                    <a:pt x="674" y="1"/>
                  </a:cubicBezTo>
                  <a:close/>
                </a:path>
              </a:pathLst>
            </a:custGeom>
            <a:solidFill>
              <a:srgbClr val="E4E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75"/>
            <p:cNvSpPr/>
            <p:nvPr/>
          </p:nvSpPr>
          <p:spPr>
            <a:xfrm>
              <a:off x="3191379" y="2892677"/>
              <a:ext cx="57405" cy="13136"/>
            </a:xfrm>
            <a:custGeom>
              <a:avLst/>
              <a:gdLst/>
              <a:ahLst/>
              <a:cxnLst/>
              <a:rect l="l" t="t" r="r" b="b"/>
              <a:pathLst>
                <a:path w="2185" h="500" extrusionOk="0">
                  <a:moveTo>
                    <a:pt x="0" y="0"/>
                  </a:moveTo>
                  <a:cubicBezTo>
                    <a:pt x="0" y="236"/>
                    <a:pt x="368" y="437"/>
                    <a:pt x="867" y="486"/>
                  </a:cubicBezTo>
                  <a:cubicBezTo>
                    <a:pt x="936" y="500"/>
                    <a:pt x="1013" y="500"/>
                    <a:pt x="1089" y="500"/>
                  </a:cubicBezTo>
                  <a:cubicBezTo>
                    <a:pt x="1165" y="500"/>
                    <a:pt x="1235" y="493"/>
                    <a:pt x="1304" y="486"/>
                  </a:cubicBezTo>
                  <a:cubicBezTo>
                    <a:pt x="1810" y="444"/>
                    <a:pt x="2185" y="243"/>
                    <a:pt x="2185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75"/>
            <p:cNvSpPr/>
            <p:nvPr/>
          </p:nvSpPr>
          <p:spPr>
            <a:xfrm>
              <a:off x="3195320" y="2830070"/>
              <a:ext cx="49708" cy="75560"/>
            </a:xfrm>
            <a:custGeom>
              <a:avLst/>
              <a:gdLst/>
              <a:ahLst/>
              <a:cxnLst/>
              <a:rect l="l" t="t" r="r" b="b"/>
              <a:pathLst>
                <a:path w="1892" h="2876" extrusionOk="0">
                  <a:moveTo>
                    <a:pt x="1586" y="1"/>
                  </a:moveTo>
                  <a:cubicBezTo>
                    <a:pt x="1522" y="1"/>
                    <a:pt x="1457" y="30"/>
                    <a:pt x="1411" y="101"/>
                  </a:cubicBezTo>
                  <a:lnTo>
                    <a:pt x="814" y="1010"/>
                  </a:lnTo>
                  <a:cubicBezTo>
                    <a:pt x="717" y="726"/>
                    <a:pt x="606" y="448"/>
                    <a:pt x="474" y="178"/>
                  </a:cubicBezTo>
                  <a:cubicBezTo>
                    <a:pt x="428" y="100"/>
                    <a:pt x="359" y="68"/>
                    <a:pt x="291" y="68"/>
                  </a:cubicBezTo>
                  <a:cubicBezTo>
                    <a:pt x="144" y="68"/>
                    <a:pt x="1" y="216"/>
                    <a:pt x="86" y="386"/>
                  </a:cubicBezTo>
                  <a:cubicBezTo>
                    <a:pt x="384" y="1017"/>
                    <a:pt x="585" y="1690"/>
                    <a:pt x="676" y="2383"/>
                  </a:cubicBezTo>
                  <a:cubicBezTo>
                    <a:pt x="696" y="2536"/>
                    <a:pt x="710" y="2703"/>
                    <a:pt x="717" y="2869"/>
                  </a:cubicBezTo>
                  <a:cubicBezTo>
                    <a:pt x="786" y="2876"/>
                    <a:pt x="863" y="2876"/>
                    <a:pt x="939" y="2876"/>
                  </a:cubicBezTo>
                  <a:cubicBezTo>
                    <a:pt x="1015" y="2876"/>
                    <a:pt x="1085" y="2876"/>
                    <a:pt x="1154" y="2869"/>
                  </a:cubicBezTo>
                  <a:cubicBezTo>
                    <a:pt x="1147" y="2703"/>
                    <a:pt x="1133" y="2536"/>
                    <a:pt x="1119" y="2383"/>
                  </a:cubicBezTo>
                  <a:cubicBezTo>
                    <a:pt x="1085" y="2106"/>
                    <a:pt x="1036" y="1836"/>
                    <a:pt x="974" y="1572"/>
                  </a:cubicBezTo>
                  <a:lnTo>
                    <a:pt x="1778" y="351"/>
                  </a:lnTo>
                  <a:lnTo>
                    <a:pt x="1778" y="344"/>
                  </a:lnTo>
                  <a:cubicBezTo>
                    <a:pt x="1891" y="173"/>
                    <a:pt x="1740" y="1"/>
                    <a:pt x="1586" y="1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0" name="Google Shape;7980;p75"/>
          <p:cNvGrpSpPr/>
          <p:nvPr/>
        </p:nvGrpSpPr>
        <p:grpSpPr>
          <a:xfrm>
            <a:off x="3610557" y="2780704"/>
            <a:ext cx="325017" cy="336052"/>
            <a:chOff x="3610557" y="2780704"/>
            <a:chExt cx="325017" cy="336052"/>
          </a:xfrm>
        </p:grpSpPr>
        <p:sp>
          <p:nvSpPr>
            <p:cNvPr id="7981" name="Google Shape;7981;p75"/>
            <p:cNvSpPr/>
            <p:nvPr/>
          </p:nvSpPr>
          <p:spPr>
            <a:xfrm>
              <a:off x="3610557" y="2780704"/>
              <a:ext cx="324702" cy="335973"/>
            </a:xfrm>
            <a:custGeom>
              <a:avLst/>
              <a:gdLst/>
              <a:ahLst/>
              <a:cxnLst/>
              <a:rect l="l" t="t" r="r" b="b"/>
              <a:pathLst>
                <a:path w="12359" h="12788" extrusionOk="0">
                  <a:moveTo>
                    <a:pt x="11722" y="1"/>
                  </a:moveTo>
                  <a:cubicBezTo>
                    <a:pt x="11685" y="1"/>
                    <a:pt x="11648" y="4"/>
                    <a:pt x="11610" y="11"/>
                  </a:cubicBezTo>
                  <a:lnTo>
                    <a:pt x="3959" y="1363"/>
                  </a:lnTo>
                  <a:cubicBezTo>
                    <a:pt x="3661" y="1412"/>
                    <a:pt x="3439" y="1675"/>
                    <a:pt x="3439" y="1980"/>
                  </a:cubicBezTo>
                  <a:lnTo>
                    <a:pt x="3439" y="8611"/>
                  </a:lnTo>
                  <a:cubicBezTo>
                    <a:pt x="3121" y="8453"/>
                    <a:pt x="2788" y="8379"/>
                    <a:pt x="2462" y="8379"/>
                  </a:cubicBezTo>
                  <a:cubicBezTo>
                    <a:pt x="1475" y="8379"/>
                    <a:pt x="550" y="9053"/>
                    <a:pt x="310" y="10096"/>
                  </a:cubicBezTo>
                  <a:cubicBezTo>
                    <a:pt x="1" y="11479"/>
                    <a:pt x="1050" y="12787"/>
                    <a:pt x="2462" y="12787"/>
                  </a:cubicBezTo>
                  <a:cubicBezTo>
                    <a:pt x="2473" y="12787"/>
                    <a:pt x="2484" y="12787"/>
                    <a:pt x="2495" y="12787"/>
                  </a:cubicBezTo>
                  <a:cubicBezTo>
                    <a:pt x="3709" y="12759"/>
                    <a:pt x="4673" y="11767"/>
                    <a:pt x="4666" y="10554"/>
                  </a:cubicBezTo>
                  <a:lnTo>
                    <a:pt x="4666" y="3187"/>
                  </a:lnTo>
                  <a:lnTo>
                    <a:pt x="11124" y="2043"/>
                  </a:lnTo>
                  <a:lnTo>
                    <a:pt x="11124" y="7030"/>
                  </a:lnTo>
                  <a:cubicBezTo>
                    <a:pt x="10808" y="6874"/>
                    <a:pt x="10475" y="6801"/>
                    <a:pt x="10149" y="6801"/>
                  </a:cubicBezTo>
                  <a:cubicBezTo>
                    <a:pt x="9160" y="6801"/>
                    <a:pt x="8231" y="7473"/>
                    <a:pt x="7996" y="8521"/>
                  </a:cubicBezTo>
                  <a:cubicBezTo>
                    <a:pt x="7686" y="9905"/>
                    <a:pt x="8735" y="11213"/>
                    <a:pt x="10147" y="11213"/>
                  </a:cubicBezTo>
                  <a:cubicBezTo>
                    <a:pt x="10158" y="11213"/>
                    <a:pt x="10170" y="11213"/>
                    <a:pt x="10181" y="11213"/>
                  </a:cubicBezTo>
                  <a:cubicBezTo>
                    <a:pt x="11394" y="11185"/>
                    <a:pt x="12359" y="10193"/>
                    <a:pt x="12352" y="8979"/>
                  </a:cubicBezTo>
                  <a:lnTo>
                    <a:pt x="12352" y="628"/>
                  </a:lnTo>
                  <a:cubicBezTo>
                    <a:pt x="12352" y="278"/>
                    <a:pt x="12064" y="1"/>
                    <a:pt x="11722" y="1"/>
                  </a:cubicBezTo>
                  <a:close/>
                </a:path>
              </a:pathLst>
            </a:custGeom>
            <a:solidFill>
              <a:srgbClr val="A7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75"/>
            <p:cNvSpPr/>
            <p:nvPr/>
          </p:nvSpPr>
          <p:spPr>
            <a:xfrm>
              <a:off x="3665703" y="2864434"/>
              <a:ext cx="67967" cy="252321"/>
            </a:xfrm>
            <a:custGeom>
              <a:avLst/>
              <a:gdLst/>
              <a:ahLst/>
              <a:cxnLst/>
              <a:rect l="l" t="t" r="r" b="b"/>
              <a:pathLst>
                <a:path w="2587" h="9604" extrusionOk="0">
                  <a:moveTo>
                    <a:pt x="2567" y="0"/>
                  </a:moveTo>
                  <a:lnTo>
                    <a:pt x="2297" y="84"/>
                  </a:lnTo>
                  <a:cubicBezTo>
                    <a:pt x="2026" y="160"/>
                    <a:pt x="1846" y="410"/>
                    <a:pt x="1846" y="687"/>
                  </a:cubicBezTo>
                  <a:lnTo>
                    <a:pt x="1846" y="7367"/>
                  </a:lnTo>
                  <a:cubicBezTo>
                    <a:pt x="1846" y="8456"/>
                    <a:pt x="1069" y="9385"/>
                    <a:pt x="1" y="9572"/>
                  </a:cubicBezTo>
                  <a:cubicBezTo>
                    <a:pt x="126" y="9593"/>
                    <a:pt x="250" y="9603"/>
                    <a:pt x="372" y="9603"/>
                  </a:cubicBezTo>
                  <a:cubicBezTo>
                    <a:pt x="1576" y="9603"/>
                    <a:pt x="2586" y="8614"/>
                    <a:pt x="2567" y="7367"/>
                  </a:cubicBezTo>
                  <a:lnTo>
                    <a:pt x="2567" y="0"/>
                  </a:ln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75"/>
            <p:cNvSpPr/>
            <p:nvPr/>
          </p:nvSpPr>
          <p:spPr>
            <a:xfrm>
              <a:off x="3867633" y="2780704"/>
              <a:ext cx="67941" cy="294830"/>
            </a:xfrm>
            <a:custGeom>
              <a:avLst/>
              <a:gdLst/>
              <a:ahLst/>
              <a:cxnLst/>
              <a:rect l="l" t="t" r="r" b="b"/>
              <a:pathLst>
                <a:path w="2586" h="11222" extrusionOk="0">
                  <a:moveTo>
                    <a:pt x="1942" y="1"/>
                  </a:moveTo>
                  <a:cubicBezTo>
                    <a:pt x="1906" y="1"/>
                    <a:pt x="1869" y="4"/>
                    <a:pt x="1831" y="11"/>
                  </a:cubicBezTo>
                  <a:lnTo>
                    <a:pt x="1499" y="66"/>
                  </a:lnTo>
                  <a:cubicBezTo>
                    <a:pt x="1714" y="170"/>
                    <a:pt x="1845" y="392"/>
                    <a:pt x="1845" y="628"/>
                  </a:cubicBezTo>
                  <a:lnTo>
                    <a:pt x="1845" y="8979"/>
                  </a:lnTo>
                  <a:cubicBezTo>
                    <a:pt x="1852" y="10068"/>
                    <a:pt x="1075" y="10998"/>
                    <a:pt x="0" y="11192"/>
                  </a:cubicBezTo>
                  <a:cubicBezTo>
                    <a:pt x="123" y="11212"/>
                    <a:pt x="244" y="11221"/>
                    <a:pt x="363" y="11221"/>
                  </a:cubicBezTo>
                  <a:cubicBezTo>
                    <a:pt x="1571" y="11221"/>
                    <a:pt x="2586" y="10236"/>
                    <a:pt x="2567" y="8986"/>
                  </a:cubicBezTo>
                  <a:lnTo>
                    <a:pt x="2567" y="628"/>
                  </a:lnTo>
                  <a:cubicBezTo>
                    <a:pt x="2567" y="278"/>
                    <a:pt x="2279" y="1"/>
                    <a:pt x="1942" y="1"/>
                  </a:cubicBez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4" name="Google Shape;7984;p75"/>
          <p:cNvGrpSpPr/>
          <p:nvPr/>
        </p:nvGrpSpPr>
        <p:grpSpPr>
          <a:xfrm>
            <a:off x="4179067" y="2811495"/>
            <a:ext cx="286475" cy="274390"/>
            <a:chOff x="4179067" y="2811495"/>
            <a:chExt cx="286475" cy="274390"/>
          </a:xfrm>
        </p:grpSpPr>
        <p:sp>
          <p:nvSpPr>
            <p:cNvPr id="7985" name="Google Shape;7985;p75"/>
            <p:cNvSpPr/>
            <p:nvPr/>
          </p:nvSpPr>
          <p:spPr>
            <a:xfrm>
              <a:off x="4333786" y="2956651"/>
              <a:ext cx="69990" cy="69990"/>
            </a:xfrm>
            <a:custGeom>
              <a:avLst/>
              <a:gdLst/>
              <a:ahLst/>
              <a:cxnLst/>
              <a:rect l="l" t="t" r="r" b="b"/>
              <a:pathLst>
                <a:path w="2664" h="2664" extrusionOk="0">
                  <a:moveTo>
                    <a:pt x="493" y="0"/>
                  </a:moveTo>
                  <a:lnTo>
                    <a:pt x="0" y="493"/>
                  </a:lnTo>
                  <a:lnTo>
                    <a:pt x="2171" y="2664"/>
                  </a:lnTo>
                  <a:lnTo>
                    <a:pt x="2664" y="2171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75"/>
            <p:cNvSpPr/>
            <p:nvPr/>
          </p:nvSpPr>
          <p:spPr>
            <a:xfrm>
              <a:off x="4363290" y="2987022"/>
              <a:ext cx="102253" cy="98785"/>
            </a:xfrm>
            <a:custGeom>
              <a:avLst/>
              <a:gdLst/>
              <a:ahLst/>
              <a:cxnLst/>
              <a:rect l="l" t="t" r="r" b="b"/>
              <a:pathLst>
                <a:path w="3892" h="3760" extrusionOk="0">
                  <a:moveTo>
                    <a:pt x="820" y="1"/>
                  </a:moveTo>
                  <a:cubicBezTo>
                    <a:pt x="748" y="1"/>
                    <a:pt x="675" y="28"/>
                    <a:pt x="618" y="86"/>
                  </a:cubicBezTo>
                  <a:lnTo>
                    <a:pt x="112" y="592"/>
                  </a:lnTo>
                  <a:cubicBezTo>
                    <a:pt x="8" y="696"/>
                    <a:pt x="1" y="869"/>
                    <a:pt x="105" y="980"/>
                  </a:cubicBezTo>
                  <a:lnTo>
                    <a:pt x="2283" y="3471"/>
                  </a:lnTo>
                  <a:cubicBezTo>
                    <a:pt x="2456" y="3662"/>
                    <a:pt x="2696" y="3760"/>
                    <a:pt x="2936" y="3760"/>
                  </a:cubicBezTo>
                  <a:cubicBezTo>
                    <a:pt x="3156" y="3760"/>
                    <a:pt x="3376" y="3678"/>
                    <a:pt x="3545" y="3512"/>
                  </a:cubicBezTo>
                  <a:cubicBezTo>
                    <a:pt x="3892" y="3158"/>
                    <a:pt x="3878" y="2583"/>
                    <a:pt x="3503" y="2250"/>
                  </a:cubicBezTo>
                  <a:lnTo>
                    <a:pt x="1013" y="72"/>
                  </a:lnTo>
                  <a:cubicBezTo>
                    <a:pt x="956" y="25"/>
                    <a:pt x="888" y="1"/>
                    <a:pt x="820" y="1"/>
                  </a:cubicBezTo>
                  <a:close/>
                </a:path>
              </a:pathLst>
            </a:custGeom>
            <a:solidFill>
              <a:srgbClr val="B0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5"/>
            <p:cNvSpPr/>
            <p:nvPr/>
          </p:nvSpPr>
          <p:spPr>
            <a:xfrm>
              <a:off x="4363474" y="2993826"/>
              <a:ext cx="98259" cy="92059"/>
            </a:xfrm>
            <a:custGeom>
              <a:avLst/>
              <a:gdLst/>
              <a:ahLst/>
              <a:cxnLst/>
              <a:rect l="l" t="t" r="r" b="b"/>
              <a:pathLst>
                <a:path w="3740" h="3504" extrusionOk="0">
                  <a:moveTo>
                    <a:pt x="438" y="0"/>
                  </a:moveTo>
                  <a:lnTo>
                    <a:pt x="112" y="333"/>
                  </a:lnTo>
                  <a:cubicBezTo>
                    <a:pt x="1" y="437"/>
                    <a:pt x="1" y="610"/>
                    <a:pt x="98" y="721"/>
                  </a:cubicBezTo>
                  <a:lnTo>
                    <a:pt x="2276" y="3212"/>
                  </a:lnTo>
                  <a:cubicBezTo>
                    <a:pt x="2449" y="3406"/>
                    <a:pt x="2687" y="3503"/>
                    <a:pt x="2926" y="3503"/>
                  </a:cubicBezTo>
                  <a:cubicBezTo>
                    <a:pt x="3147" y="3503"/>
                    <a:pt x="3368" y="3420"/>
                    <a:pt x="3538" y="3253"/>
                  </a:cubicBezTo>
                  <a:cubicBezTo>
                    <a:pt x="3628" y="3163"/>
                    <a:pt x="3698" y="3052"/>
                    <a:pt x="3739" y="2934"/>
                  </a:cubicBezTo>
                  <a:lnTo>
                    <a:pt x="3739" y="2934"/>
                  </a:lnTo>
                  <a:cubicBezTo>
                    <a:pt x="3645" y="2967"/>
                    <a:pt x="3547" y="2984"/>
                    <a:pt x="3450" y="2984"/>
                  </a:cubicBezTo>
                  <a:cubicBezTo>
                    <a:pt x="3205" y="2984"/>
                    <a:pt x="2965" y="2880"/>
                    <a:pt x="2796" y="2691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75"/>
            <p:cNvSpPr/>
            <p:nvPr/>
          </p:nvSpPr>
          <p:spPr>
            <a:xfrm>
              <a:off x="4179067" y="2811495"/>
              <a:ext cx="215408" cy="196282"/>
            </a:xfrm>
            <a:custGeom>
              <a:avLst/>
              <a:gdLst/>
              <a:ahLst/>
              <a:cxnLst/>
              <a:rect l="l" t="t" r="r" b="b"/>
              <a:pathLst>
                <a:path w="8199" h="7471" extrusionOk="0">
                  <a:moveTo>
                    <a:pt x="4097" y="0"/>
                  </a:moveTo>
                  <a:cubicBezTo>
                    <a:pt x="3141" y="0"/>
                    <a:pt x="2185" y="365"/>
                    <a:pt x="1457" y="1093"/>
                  </a:cubicBezTo>
                  <a:cubicBezTo>
                    <a:pt x="0" y="2549"/>
                    <a:pt x="0" y="4922"/>
                    <a:pt x="1457" y="6378"/>
                  </a:cubicBezTo>
                  <a:cubicBezTo>
                    <a:pt x="2185" y="7107"/>
                    <a:pt x="3141" y="7471"/>
                    <a:pt x="4097" y="7471"/>
                  </a:cubicBezTo>
                  <a:cubicBezTo>
                    <a:pt x="5053" y="7471"/>
                    <a:pt x="6010" y="7107"/>
                    <a:pt x="6742" y="6378"/>
                  </a:cubicBezTo>
                  <a:cubicBezTo>
                    <a:pt x="8199" y="4922"/>
                    <a:pt x="8199" y="2549"/>
                    <a:pt x="6742" y="1093"/>
                  </a:cubicBezTo>
                  <a:cubicBezTo>
                    <a:pt x="6010" y="365"/>
                    <a:pt x="5053" y="0"/>
                    <a:pt x="4097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75"/>
            <p:cNvSpPr/>
            <p:nvPr/>
          </p:nvSpPr>
          <p:spPr>
            <a:xfrm>
              <a:off x="4204210" y="2834405"/>
              <a:ext cx="165123" cy="150463"/>
            </a:xfrm>
            <a:custGeom>
              <a:avLst/>
              <a:gdLst/>
              <a:ahLst/>
              <a:cxnLst/>
              <a:rect l="l" t="t" r="r" b="b"/>
              <a:pathLst>
                <a:path w="6285" h="5727" extrusionOk="0">
                  <a:moveTo>
                    <a:pt x="3143" y="1"/>
                  </a:moveTo>
                  <a:cubicBezTo>
                    <a:pt x="2409" y="1"/>
                    <a:pt x="1676" y="280"/>
                    <a:pt x="1117" y="838"/>
                  </a:cubicBezTo>
                  <a:cubicBezTo>
                    <a:pt x="0" y="1955"/>
                    <a:pt x="0" y="3772"/>
                    <a:pt x="1117" y="4889"/>
                  </a:cubicBezTo>
                  <a:cubicBezTo>
                    <a:pt x="1676" y="5447"/>
                    <a:pt x="2409" y="5726"/>
                    <a:pt x="3143" y="5726"/>
                  </a:cubicBezTo>
                  <a:cubicBezTo>
                    <a:pt x="3876" y="5726"/>
                    <a:pt x="4610" y="5447"/>
                    <a:pt x="5168" y="4889"/>
                  </a:cubicBezTo>
                  <a:cubicBezTo>
                    <a:pt x="6285" y="3772"/>
                    <a:pt x="6285" y="1955"/>
                    <a:pt x="5168" y="838"/>
                  </a:cubicBezTo>
                  <a:cubicBezTo>
                    <a:pt x="4610" y="280"/>
                    <a:pt x="3876" y="1"/>
                    <a:pt x="3143" y="1"/>
                  </a:cubicBezTo>
                  <a:close/>
                </a:path>
              </a:pathLst>
            </a:custGeom>
            <a:solidFill>
              <a:srgbClr val="CB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75"/>
            <p:cNvSpPr/>
            <p:nvPr/>
          </p:nvSpPr>
          <p:spPr>
            <a:xfrm>
              <a:off x="4204210" y="2850037"/>
              <a:ext cx="142160" cy="133175"/>
            </a:xfrm>
            <a:custGeom>
              <a:avLst/>
              <a:gdLst/>
              <a:ahLst/>
              <a:cxnLst/>
              <a:rect l="l" t="t" r="r" b="b"/>
              <a:pathLst>
                <a:path w="5411" h="5069" extrusionOk="0">
                  <a:moveTo>
                    <a:pt x="1388" y="0"/>
                  </a:moveTo>
                  <a:lnTo>
                    <a:pt x="1388" y="0"/>
                  </a:lnTo>
                  <a:cubicBezTo>
                    <a:pt x="1291" y="77"/>
                    <a:pt x="1200" y="153"/>
                    <a:pt x="1117" y="243"/>
                  </a:cubicBezTo>
                  <a:cubicBezTo>
                    <a:pt x="0" y="1422"/>
                    <a:pt x="84" y="3288"/>
                    <a:pt x="1304" y="4356"/>
                  </a:cubicBezTo>
                  <a:cubicBezTo>
                    <a:pt x="1848" y="4835"/>
                    <a:pt x="2522" y="5068"/>
                    <a:pt x="3193" y="5068"/>
                  </a:cubicBezTo>
                  <a:cubicBezTo>
                    <a:pt x="4021" y="5068"/>
                    <a:pt x="4844" y="4713"/>
                    <a:pt x="5411" y="4023"/>
                  </a:cubicBezTo>
                  <a:lnTo>
                    <a:pt x="5411" y="4023"/>
                  </a:lnTo>
                  <a:cubicBezTo>
                    <a:pt x="4886" y="4437"/>
                    <a:pt x="4259" y="4640"/>
                    <a:pt x="3634" y="4640"/>
                  </a:cubicBezTo>
                  <a:cubicBezTo>
                    <a:pt x="2898" y="4640"/>
                    <a:pt x="2165" y="4357"/>
                    <a:pt x="1610" y="3801"/>
                  </a:cubicBezTo>
                  <a:cubicBezTo>
                    <a:pt x="576" y="2775"/>
                    <a:pt x="486" y="1138"/>
                    <a:pt x="1388" y="0"/>
                  </a:cubicBezTo>
                  <a:close/>
                </a:path>
              </a:pathLst>
            </a:custGeom>
            <a:solidFill>
              <a:srgbClr val="B3C3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75"/>
            <p:cNvSpPr/>
            <p:nvPr/>
          </p:nvSpPr>
          <p:spPr>
            <a:xfrm>
              <a:off x="4246666" y="2855186"/>
              <a:ext cx="81103" cy="22883"/>
            </a:xfrm>
            <a:custGeom>
              <a:avLst/>
              <a:gdLst/>
              <a:ahLst/>
              <a:cxnLst/>
              <a:rect l="l" t="t" r="r" b="b"/>
              <a:pathLst>
                <a:path w="3087" h="871" extrusionOk="0">
                  <a:moveTo>
                    <a:pt x="1524" y="0"/>
                  </a:moveTo>
                  <a:cubicBezTo>
                    <a:pt x="994" y="0"/>
                    <a:pt x="465" y="203"/>
                    <a:pt x="63" y="609"/>
                  </a:cubicBezTo>
                  <a:cubicBezTo>
                    <a:pt x="1" y="671"/>
                    <a:pt x="1" y="762"/>
                    <a:pt x="63" y="824"/>
                  </a:cubicBezTo>
                  <a:cubicBezTo>
                    <a:pt x="91" y="855"/>
                    <a:pt x="129" y="871"/>
                    <a:pt x="168" y="871"/>
                  </a:cubicBezTo>
                  <a:cubicBezTo>
                    <a:pt x="207" y="871"/>
                    <a:pt x="247" y="855"/>
                    <a:pt x="278" y="824"/>
                  </a:cubicBezTo>
                  <a:cubicBezTo>
                    <a:pt x="621" y="481"/>
                    <a:pt x="1072" y="309"/>
                    <a:pt x="1523" y="309"/>
                  </a:cubicBezTo>
                  <a:cubicBezTo>
                    <a:pt x="1974" y="309"/>
                    <a:pt x="2425" y="481"/>
                    <a:pt x="2768" y="824"/>
                  </a:cubicBezTo>
                  <a:cubicBezTo>
                    <a:pt x="2801" y="854"/>
                    <a:pt x="2838" y="867"/>
                    <a:pt x="2872" y="867"/>
                  </a:cubicBezTo>
                  <a:cubicBezTo>
                    <a:pt x="2989" y="867"/>
                    <a:pt x="3086" y="721"/>
                    <a:pt x="2990" y="609"/>
                  </a:cubicBezTo>
                  <a:cubicBezTo>
                    <a:pt x="2584" y="203"/>
                    <a:pt x="2054" y="0"/>
                    <a:pt x="1524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75"/>
            <p:cNvSpPr/>
            <p:nvPr/>
          </p:nvSpPr>
          <p:spPr>
            <a:xfrm>
              <a:off x="4363290" y="2987022"/>
              <a:ext cx="41589" cy="40722"/>
            </a:xfrm>
            <a:custGeom>
              <a:avLst/>
              <a:gdLst/>
              <a:ahLst/>
              <a:cxnLst/>
              <a:rect l="l" t="t" r="r" b="b"/>
              <a:pathLst>
                <a:path w="1583" h="1550" extrusionOk="0">
                  <a:moveTo>
                    <a:pt x="821" y="1"/>
                  </a:moveTo>
                  <a:cubicBezTo>
                    <a:pt x="749" y="1"/>
                    <a:pt x="679" y="28"/>
                    <a:pt x="625" y="86"/>
                  </a:cubicBezTo>
                  <a:lnTo>
                    <a:pt x="119" y="592"/>
                  </a:lnTo>
                  <a:cubicBezTo>
                    <a:pt x="8" y="696"/>
                    <a:pt x="1" y="863"/>
                    <a:pt x="105" y="980"/>
                  </a:cubicBezTo>
                  <a:lnTo>
                    <a:pt x="597" y="1549"/>
                  </a:lnTo>
                  <a:lnTo>
                    <a:pt x="1582" y="564"/>
                  </a:lnTo>
                  <a:lnTo>
                    <a:pt x="1013" y="72"/>
                  </a:lnTo>
                  <a:cubicBezTo>
                    <a:pt x="956" y="25"/>
                    <a:pt x="888" y="1"/>
                    <a:pt x="821" y="1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75"/>
            <p:cNvSpPr/>
            <p:nvPr/>
          </p:nvSpPr>
          <p:spPr>
            <a:xfrm>
              <a:off x="4363474" y="2993826"/>
              <a:ext cx="29189" cy="33918"/>
            </a:xfrm>
            <a:custGeom>
              <a:avLst/>
              <a:gdLst/>
              <a:ahLst/>
              <a:cxnLst/>
              <a:rect l="l" t="t" r="r" b="b"/>
              <a:pathLst>
                <a:path w="1111" h="1291" extrusionOk="0">
                  <a:moveTo>
                    <a:pt x="438" y="0"/>
                  </a:moveTo>
                  <a:lnTo>
                    <a:pt x="112" y="326"/>
                  </a:lnTo>
                  <a:cubicBezTo>
                    <a:pt x="1" y="437"/>
                    <a:pt x="1" y="604"/>
                    <a:pt x="98" y="721"/>
                  </a:cubicBezTo>
                  <a:lnTo>
                    <a:pt x="590" y="1290"/>
                  </a:lnTo>
                  <a:lnTo>
                    <a:pt x="1110" y="770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C9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4" name="Google Shape;7994;p75"/>
          <p:cNvGrpSpPr/>
          <p:nvPr/>
        </p:nvGrpSpPr>
        <p:grpSpPr>
          <a:xfrm>
            <a:off x="4686757" y="2762156"/>
            <a:ext cx="371047" cy="374199"/>
            <a:chOff x="4686757" y="2762156"/>
            <a:chExt cx="371047" cy="374199"/>
          </a:xfrm>
        </p:grpSpPr>
        <p:sp>
          <p:nvSpPr>
            <p:cNvPr id="7995" name="Google Shape;7995;p75"/>
            <p:cNvSpPr/>
            <p:nvPr/>
          </p:nvSpPr>
          <p:spPr>
            <a:xfrm>
              <a:off x="4696767" y="2762156"/>
              <a:ext cx="353207" cy="374199"/>
            </a:xfrm>
            <a:custGeom>
              <a:avLst/>
              <a:gdLst/>
              <a:ahLst/>
              <a:cxnLst/>
              <a:rect l="l" t="t" r="r" b="b"/>
              <a:pathLst>
                <a:path w="13444" h="14243" extrusionOk="0">
                  <a:moveTo>
                    <a:pt x="4822" y="3727"/>
                  </a:moveTo>
                  <a:lnTo>
                    <a:pt x="6361" y="4608"/>
                  </a:lnTo>
                  <a:lnTo>
                    <a:pt x="4822" y="5482"/>
                  </a:lnTo>
                  <a:lnTo>
                    <a:pt x="4822" y="3727"/>
                  </a:lnTo>
                  <a:close/>
                  <a:moveTo>
                    <a:pt x="8741" y="3727"/>
                  </a:moveTo>
                  <a:lnTo>
                    <a:pt x="8741" y="5482"/>
                  </a:lnTo>
                  <a:lnTo>
                    <a:pt x="7201" y="4608"/>
                  </a:lnTo>
                  <a:lnTo>
                    <a:pt x="8741" y="3727"/>
                  </a:lnTo>
                  <a:close/>
                  <a:moveTo>
                    <a:pt x="2685" y="2797"/>
                  </a:moveTo>
                  <a:cubicBezTo>
                    <a:pt x="3448" y="2797"/>
                    <a:pt x="3844" y="3207"/>
                    <a:pt x="4405" y="3484"/>
                  </a:cubicBezTo>
                  <a:lnTo>
                    <a:pt x="4405" y="5725"/>
                  </a:lnTo>
                  <a:lnTo>
                    <a:pt x="2422" y="6862"/>
                  </a:lnTo>
                  <a:lnTo>
                    <a:pt x="1707" y="6453"/>
                  </a:lnTo>
                  <a:cubicBezTo>
                    <a:pt x="937" y="6016"/>
                    <a:pt x="563" y="5107"/>
                    <a:pt x="792" y="4247"/>
                  </a:cubicBezTo>
                  <a:cubicBezTo>
                    <a:pt x="1021" y="3394"/>
                    <a:pt x="1797" y="2797"/>
                    <a:pt x="2685" y="2797"/>
                  </a:cubicBezTo>
                  <a:close/>
                  <a:moveTo>
                    <a:pt x="10870" y="2797"/>
                  </a:moveTo>
                  <a:cubicBezTo>
                    <a:pt x="11758" y="2797"/>
                    <a:pt x="12535" y="3394"/>
                    <a:pt x="12764" y="4247"/>
                  </a:cubicBezTo>
                  <a:cubicBezTo>
                    <a:pt x="12992" y="5107"/>
                    <a:pt x="12618" y="6009"/>
                    <a:pt x="11848" y="6453"/>
                  </a:cubicBezTo>
                  <a:lnTo>
                    <a:pt x="11140" y="6862"/>
                  </a:lnTo>
                  <a:lnTo>
                    <a:pt x="9150" y="5725"/>
                  </a:lnTo>
                  <a:lnTo>
                    <a:pt x="9150" y="3484"/>
                  </a:lnTo>
                  <a:cubicBezTo>
                    <a:pt x="9725" y="3200"/>
                    <a:pt x="10114" y="2797"/>
                    <a:pt x="10870" y="2797"/>
                  </a:cubicBezTo>
                  <a:close/>
                  <a:moveTo>
                    <a:pt x="4398" y="6203"/>
                  </a:moveTo>
                  <a:lnTo>
                    <a:pt x="4398" y="7993"/>
                  </a:lnTo>
                  <a:lnTo>
                    <a:pt x="2838" y="7098"/>
                  </a:lnTo>
                  <a:lnTo>
                    <a:pt x="4398" y="6203"/>
                  </a:lnTo>
                  <a:close/>
                  <a:moveTo>
                    <a:pt x="9150" y="6203"/>
                  </a:moveTo>
                  <a:lnTo>
                    <a:pt x="10710" y="7098"/>
                  </a:lnTo>
                  <a:lnTo>
                    <a:pt x="9150" y="7993"/>
                  </a:lnTo>
                  <a:lnTo>
                    <a:pt x="9150" y="6203"/>
                  </a:lnTo>
                  <a:close/>
                  <a:moveTo>
                    <a:pt x="6778" y="4844"/>
                  </a:moveTo>
                  <a:lnTo>
                    <a:pt x="8741" y="5967"/>
                  </a:lnTo>
                  <a:lnTo>
                    <a:pt x="8741" y="8235"/>
                  </a:lnTo>
                  <a:lnTo>
                    <a:pt x="6778" y="9352"/>
                  </a:lnTo>
                  <a:lnTo>
                    <a:pt x="4822" y="8235"/>
                  </a:lnTo>
                  <a:lnTo>
                    <a:pt x="4822" y="5967"/>
                  </a:lnTo>
                  <a:lnTo>
                    <a:pt x="6778" y="4844"/>
                  </a:lnTo>
                  <a:close/>
                  <a:moveTo>
                    <a:pt x="4822" y="8721"/>
                  </a:moveTo>
                  <a:lnTo>
                    <a:pt x="6354" y="9595"/>
                  </a:lnTo>
                  <a:lnTo>
                    <a:pt x="4822" y="10476"/>
                  </a:lnTo>
                  <a:lnTo>
                    <a:pt x="4822" y="8721"/>
                  </a:lnTo>
                  <a:close/>
                  <a:moveTo>
                    <a:pt x="8734" y="8714"/>
                  </a:moveTo>
                  <a:lnTo>
                    <a:pt x="8734" y="10476"/>
                  </a:lnTo>
                  <a:lnTo>
                    <a:pt x="7201" y="9595"/>
                  </a:lnTo>
                  <a:lnTo>
                    <a:pt x="8734" y="8714"/>
                  </a:lnTo>
                  <a:close/>
                  <a:moveTo>
                    <a:pt x="11140" y="7341"/>
                  </a:moveTo>
                  <a:lnTo>
                    <a:pt x="11855" y="7743"/>
                  </a:lnTo>
                  <a:cubicBezTo>
                    <a:pt x="12306" y="8007"/>
                    <a:pt x="12632" y="8430"/>
                    <a:pt x="12764" y="8929"/>
                  </a:cubicBezTo>
                  <a:cubicBezTo>
                    <a:pt x="13125" y="10254"/>
                    <a:pt x="12073" y="11406"/>
                    <a:pt x="10873" y="11406"/>
                  </a:cubicBezTo>
                  <a:cubicBezTo>
                    <a:pt x="10553" y="11406"/>
                    <a:pt x="10223" y="11324"/>
                    <a:pt x="9906" y="11142"/>
                  </a:cubicBezTo>
                  <a:lnTo>
                    <a:pt x="9157" y="10712"/>
                  </a:lnTo>
                  <a:lnTo>
                    <a:pt x="9157" y="8478"/>
                  </a:lnTo>
                  <a:lnTo>
                    <a:pt x="11140" y="7341"/>
                  </a:lnTo>
                  <a:close/>
                  <a:moveTo>
                    <a:pt x="6778" y="9838"/>
                  </a:moveTo>
                  <a:lnTo>
                    <a:pt x="8741" y="10954"/>
                  </a:lnTo>
                  <a:lnTo>
                    <a:pt x="8741" y="11821"/>
                  </a:lnTo>
                  <a:cubicBezTo>
                    <a:pt x="8734" y="12903"/>
                    <a:pt x="7860" y="13777"/>
                    <a:pt x="6778" y="13777"/>
                  </a:cubicBezTo>
                  <a:cubicBezTo>
                    <a:pt x="5702" y="13777"/>
                    <a:pt x="4822" y="12903"/>
                    <a:pt x="4822" y="11821"/>
                  </a:cubicBezTo>
                  <a:lnTo>
                    <a:pt x="4822" y="10954"/>
                  </a:lnTo>
                  <a:lnTo>
                    <a:pt x="6778" y="9838"/>
                  </a:lnTo>
                  <a:close/>
                  <a:moveTo>
                    <a:pt x="6767" y="0"/>
                  </a:moveTo>
                  <a:cubicBezTo>
                    <a:pt x="6533" y="0"/>
                    <a:pt x="6296" y="35"/>
                    <a:pt x="6063" y="106"/>
                  </a:cubicBezTo>
                  <a:cubicBezTo>
                    <a:pt x="5071" y="418"/>
                    <a:pt x="4398" y="1334"/>
                    <a:pt x="4398" y="2374"/>
                  </a:cubicBezTo>
                  <a:lnTo>
                    <a:pt x="4398" y="3006"/>
                  </a:lnTo>
                  <a:lnTo>
                    <a:pt x="3851" y="2693"/>
                  </a:lnTo>
                  <a:cubicBezTo>
                    <a:pt x="3488" y="2491"/>
                    <a:pt x="3094" y="2395"/>
                    <a:pt x="2706" y="2395"/>
                  </a:cubicBezTo>
                  <a:cubicBezTo>
                    <a:pt x="1881" y="2395"/>
                    <a:pt x="1080" y="2827"/>
                    <a:pt x="646" y="3595"/>
                  </a:cubicBezTo>
                  <a:cubicBezTo>
                    <a:pt x="1" y="4719"/>
                    <a:pt x="375" y="6155"/>
                    <a:pt x="1492" y="6814"/>
                  </a:cubicBezTo>
                  <a:lnTo>
                    <a:pt x="1992" y="7098"/>
                  </a:lnTo>
                  <a:lnTo>
                    <a:pt x="1499" y="7389"/>
                  </a:lnTo>
                  <a:cubicBezTo>
                    <a:pt x="597" y="7902"/>
                    <a:pt x="140" y="8943"/>
                    <a:pt x="369" y="9956"/>
                  </a:cubicBezTo>
                  <a:cubicBezTo>
                    <a:pt x="591" y="10968"/>
                    <a:pt x="1444" y="11717"/>
                    <a:pt x="2477" y="11808"/>
                  </a:cubicBezTo>
                  <a:lnTo>
                    <a:pt x="2491" y="11808"/>
                  </a:lnTo>
                  <a:cubicBezTo>
                    <a:pt x="2495" y="11808"/>
                    <a:pt x="2500" y="11808"/>
                    <a:pt x="2504" y="11808"/>
                  </a:cubicBezTo>
                  <a:cubicBezTo>
                    <a:pt x="2769" y="11808"/>
                    <a:pt x="2785" y="11398"/>
                    <a:pt x="2512" y="11391"/>
                  </a:cubicBezTo>
                  <a:cubicBezTo>
                    <a:pt x="1659" y="11315"/>
                    <a:pt x="958" y="10698"/>
                    <a:pt x="778" y="9865"/>
                  </a:cubicBezTo>
                  <a:cubicBezTo>
                    <a:pt x="591" y="9033"/>
                    <a:pt x="965" y="8173"/>
                    <a:pt x="1707" y="7750"/>
                  </a:cubicBezTo>
                  <a:lnTo>
                    <a:pt x="2415" y="7341"/>
                  </a:lnTo>
                  <a:lnTo>
                    <a:pt x="4405" y="8478"/>
                  </a:lnTo>
                  <a:lnTo>
                    <a:pt x="4405" y="10712"/>
                  </a:lnTo>
                  <a:cubicBezTo>
                    <a:pt x="3740" y="11079"/>
                    <a:pt x="3587" y="11211"/>
                    <a:pt x="3261" y="11315"/>
                  </a:cubicBezTo>
                  <a:cubicBezTo>
                    <a:pt x="3014" y="11391"/>
                    <a:pt x="3097" y="11727"/>
                    <a:pt x="3319" y="11727"/>
                  </a:cubicBezTo>
                  <a:cubicBezTo>
                    <a:pt x="3340" y="11727"/>
                    <a:pt x="3362" y="11724"/>
                    <a:pt x="3386" y="11717"/>
                  </a:cubicBezTo>
                  <a:cubicBezTo>
                    <a:pt x="3760" y="11599"/>
                    <a:pt x="3948" y="11447"/>
                    <a:pt x="4405" y="11197"/>
                  </a:cubicBezTo>
                  <a:lnTo>
                    <a:pt x="4405" y="11821"/>
                  </a:lnTo>
                  <a:cubicBezTo>
                    <a:pt x="4378" y="13153"/>
                    <a:pt x="5446" y="14242"/>
                    <a:pt x="6778" y="14242"/>
                  </a:cubicBezTo>
                  <a:cubicBezTo>
                    <a:pt x="8109" y="14242"/>
                    <a:pt x="9178" y="13153"/>
                    <a:pt x="9157" y="11821"/>
                  </a:cubicBezTo>
                  <a:lnTo>
                    <a:pt x="9157" y="11197"/>
                  </a:lnTo>
                  <a:cubicBezTo>
                    <a:pt x="9517" y="11371"/>
                    <a:pt x="10003" y="11821"/>
                    <a:pt x="10877" y="11821"/>
                  </a:cubicBezTo>
                  <a:cubicBezTo>
                    <a:pt x="11952" y="11821"/>
                    <a:pt x="12888" y="11093"/>
                    <a:pt x="13166" y="10053"/>
                  </a:cubicBezTo>
                  <a:cubicBezTo>
                    <a:pt x="13443" y="9019"/>
                    <a:pt x="12985" y="7923"/>
                    <a:pt x="12056" y="7389"/>
                  </a:cubicBezTo>
                  <a:lnTo>
                    <a:pt x="11564" y="7105"/>
                  </a:lnTo>
                  <a:lnTo>
                    <a:pt x="12056" y="6820"/>
                  </a:lnTo>
                  <a:cubicBezTo>
                    <a:pt x="12791" y="6390"/>
                    <a:pt x="13249" y="5600"/>
                    <a:pt x="13249" y="4747"/>
                  </a:cubicBezTo>
                  <a:cubicBezTo>
                    <a:pt x="13249" y="3375"/>
                    <a:pt x="12106" y="2377"/>
                    <a:pt x="10863" y="2377"/>
                  </a:cubicBezTo>
                  <a:cubicBezTo>
                    <a:pt x="10471" y="2377"/>
                    <a:pt x="10070" y="2476"/>
                    <a:pt x="9691" y="2693"/>
                  </a:cubicBezTo>
                  <a:lnTo>
                    <a:pt x="9150" y="3006"/>
                  </a:lnTo>
                  <a:cubicBezTo>
                    <a:pt x="9136" y="2485"/>
                    <a:pt x="9178" y="2250"/>
                    <a:pt x="9087" y="1861"/>
                  </a:cubicBezTo>
                  <a:cubicBezTo>
                    <a:pt x="9064" y="1748"/>
                    <a:pt x="8979" y="1698"/>
                    <a:pt x="8892" y="1698"/>
                  </a:cubicBezTo>
                  <a:cubicBezTo>
                    <a:pt x="8771" y="1698"/>
                    <a:pt x="8646" y="1794"/>
                    <a:pt x="8678" y="1951"/>
                  </a:cubicBezTo>
                  <a:cubicBezTo>
                    <a:pt x="8754" y="2284"/>
                    <a:pt x="8720" y="2471"/>
                    <a:pt x="8727" y="3241"/>
                  </a:cubicBezTo>
                  <a:lnTo>
                    <a:pt x="6771" y="4365"/>
                  </a:lnTo>
                  <a:lnTo>
                    <a:pt x="4815" y="3241"/>
                  </a:lnTo>
                  <a:lnTo>
                    <a:pt x="4815" y="2374"/>
                  </a:lnTo>
                  <a:cubicBezTo>
                    <a:pt x="4815" y="1521"/>
                    <a:pt x="5370" y="765"/>
                    <a:pt x="6188" y="509"/>
                  </a:cubicBezTo>
                  <a:cubicBezTo>
                    <a:pt x="6381" y="448"/>
                    <a:pt x="6578" y="419"/>
                    <a:pt x="6773" y="419"/>
                  </a:cubicBezTo>
                  <a:cubicBezTo>
                    <a:pt x="7401" y="419"/>
                    <a:pt x="8004" y="724"/>
                    <a:pt x="8380" y="1265"/>
                  </a:cubicBezTo>
                  <a:cubicBezTo>
                    <a:pt x="8426" y="1330"/>
                    <a:pt x="8487" y="1358"/>
                    <a:pt x="8547" y="1358"/>
                  </a:cubicBezTo>
                  <a:cubicBezTo>
                    <a:pt x="8697" y="1358"/>
                    <a:pt x="8840" y="1190"/>
                    <a:pt x="8727" y="1022"/>
                  </a:cubicBezTo>
                  <a:cubicBezTo>
                    <a:pt x="8270" y="369"/>
                    <a:pt x="7533" y="0"/>
                    <a:pt x="67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75"/>
            <p:cNvSpPr/>
            <p:nvPr/>
          </p:nvSpPr>
          <p:spPr>
            <a:xfrm>
              <a:off x="4843656" y="2919134"/>
              <a:ext cx="62161" cy="59244"/>
            </a:xfrm>
            <a:custGeom>
              <a:avLst/>
              <a:gdLst/>
              <a:ahLst/>
              <a:cxnLst/>
              <a:rect l="l" t="t" r="r" b="b"/>
              <a:pathLst>
                <a:path w="2366" h="2255" extrusionOk="0">
                  <a:moveTo>
                    <a:pt x="1191" y="0"/>
                  </a:moveTo>
                  <a:cubicBezTo>
                    <a:pt x="667" y="0"/>
                    <a:pt x="146" y="346"/>
                    <a:pt x="70" y="991"/>
                  </a:cubicBezTo>
                  <a:cubicBezTo>
                    <a:pt x="0" y="1504"/>
                    <a:pt x="306" y="2004"/>
                    <a:pt x="791" y="2184"/>
                  </a:cubicBezTo>
                  <a:cubicBezTo>
                    <a:pt x="920" y="2232"/>
                    <a:pt x="1053" y="2255"/>
                    <a:pt x="1185" y="2255"/>
                  </a:cubicBezTo>
                  <a:cubicBezTo>
                    <a:pt x="1552" y="2255"/>
                    <a:pt x="1909" y="2077"/>
                    <a:pt x="2123" y="1761"/>
                  </a:cubicBezTo>
                  <a:cubicBezTo>
                    <a:pt x="2324" y="1456"/>
                    <a:pt x="2366" y="1081"/>
                    <a:pt x="2248" y="741"/>
                  </a:cubicBezTo>
                  <a:cubicBezTo>
                    <a:pt x="2062" y="238"/>
                    <a:pt x="1626" y="0"/>
                    <a:pt x="11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5"/>
            <p:cNvSpPr/>
            <p:nvPr/>
          </p:nvSpPr>
          <p:spPr>
            <a:xfrm>
              <a:off x="4686757" y="2827311"/>
              <a:ext cx="62660" cy="48473"/>
            </a:xfrm>
            <a:custGeom>
              <a:avLst/>
              <a:gdLst/>
              <a:ahLst/>
              <a:cxnLst/>
              <a:rect l="l" t="t" r="r" b="b"/>
              <a:pathLst>
                <a:path w="2385" h="1845" extrusionOk="0">
                  <a:moveTo>
                    <a:pt x="1207" y="1"/>
                  </a:moveTo>
                  <a:cubicBezTo>
                    <a:pt x="1147" y="1"/>
                    <a:pt x="1084" y="7"/>
                    <a:pt x="1020" y="19"/>
                  </a:cubicBezTo>
                  <a:cubicBezTo>
                    <a:pt x="215" y="172"/>
                    <a:pt x="0" y="1226"/>
                    <a:pt x="680" y="1691"/>
                  </a:cubicBezTo>
                  <a:cubicBezTo>
                    <a:pt x="770" y="1746"/>
                    <a:pt x="867" y="1795"/>
                    <a:pt x="978" y="1816"/>
                  </a:cubicBezTo>
                  <a:cubicBezTo>
                    <a:pt x="1054" y="1835"/>
                    <a:pt x="1130" y="1845"/>
                    <a:pt x="1205" y="1845"/>
                  </a:cubicBezTo>
                  <a:cubicBezTo>
                    <a:pt x="1503" y="1845"/>
                    <a:pt x="1786" y="1696"/>
                    <a:pt x="1963" y="1441"/>
                  </a:cubicBezTo>
                  <a:cubicBezTo>
                    <a:pt x="2385" y="809"/>
                    <a:pt x="1913" y="1"/>
                    <a:pt x="120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5"/>
            <p:cNvSpPr/>
            <p:nvPr/>
          </p:nvSpPr>
          <p:spPr>
            <a:xfrm>
              <a:off x="5005600" y="3019416"/>
              <a:ext cx="52020" cy="48604"/>
            </a:xfrm>
            <a:custGeom>
              <a:avLst/>
              <a:gdLst/>
              <a:ahLst/>
              <a:cxnLst/>
              <a:rect l="l" t="t" r="r" b="b"/>
              <a:pathLst>
                <a:path w="1980" h="1850" extrusionOk="0">
                  <a:moveTo>
                    <a:pt x="1025" y="1"/>
                  </a:moveTo>
                  <a:cubicBezTo>
                    <a:pt x="613" y="1"/>
                    <a:pt x="203" y="258"/>
                    <a:pt x="114" y="760"/>
                  </a:cubicBezTo>
                  <a:cubicBezTo>
                    <a:pt x="0" y="1404"/>
                    <a:pt x="513" y="1850"/>
                    <a:pt x="1039" y="1850"/>
                  </a:cubicBezTo>
                  <a:cubicBezTo>
                    <a:pt x="1317" y="1850"/>
                    <a:pt x="1598" y="1725"/>
                    <a:pt x="1792" y="1440"/>
                  </a:cubicBezTo>
                  <a:cubicBezTo>
                    <a:pt x="1938" y="1225"/>
                    <a:pt x="1980" y="954"/>
                    <a:pt x="1924" y="705"/>
                  </a:cubicBezTo>
                  <a:cubicBezTo>
                    <a:pt x="1806" y="232"/>
                    <a:pt x="1415" y="1"/>
                    <a:pt x="102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5"/>
            <p:cNvSpPr/>
            <p:nvPr/>
          </p:nvSpPr>
          <p:spPr>
            <a:xfrm>
              <a:off x="4857476" y="2936946"/>
              <a:ext cx="48341" cy="41484"/>
            </a:xfrm>
            <a:custGeom>
              <a:avLst/>
              <a:gdLst/>
              <a:ahLst/>
              <a:cxnLst/>
              <a:rect l="l" t="t" r="r" b="b"/>
              <a:pathLst>
                <a:path w="1840" h="1579" extrusionOk="0">
                  <a:moveTo>
                    <a:pt x="1332" y="1"/>
                  </a:moveTo>
                  <a:cubicBezTo>
                    <a:pt x="592" y="1"/>
                    <a:pt x="1" y="749"/>
                    <a:pt x="279" y="1513"/>
                  </a:cubicBezTo>
                  <a:cubicBezTo>
                    <a:pt x="403" y="1557"/>
                    <a:pt x="531" y="1579"/>
                    <a:pt x="657" y="1579"/>
                  </a:cubicBezTo>
                  <a:cubicBezTo>
                    <a:pt x="1025" y="1579"/>
                    <a:pt x="1380" y="1398"/>
                    <a:pt x="1597" y="1083"/>
                  </a:cubicBezTo>
                  <a:cubicBezTo>
                    <a:pt x="1791" y="785"/>
                    <a:pt x="1840" y="410"/>
                    <a:pt x="1722" y="70"/>
                  </a:cubicBezTo>
                  <a:cubicBezTo>
                    <a:pt x="1590" y="23"/>
                    <a:pt x="1459" y="1"/>
                    <a:pt x="13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5"/>
            <p:cNvSpPr/>
            <p:nvPr/>
          </p:nvSpPr>
          <p:spPr>
            <a:xfrm>
              <a:off x="4708563" y="2844940"/>
              <a:ext cx="34890" cy="30844"/>
            </a:xfrm>
            <a:custGeom>
              <a:avLst/>
              <a:gdLst/>
              <a:ahLst/>
              <a:cxnLst/>
              <a:rect l="l" t="t" r="r" b="b"/>
              <a:pathLst>
                <a:path w="1328" h="1174" extrusionOk="0">
                  <a:moveTo>
                    <a:pt x="1040" y="0"/>
                  </a:moveTo>
                  <a:cubicBezTo>
                    <a:pt x="464" y="0"/>
                    <a:pt x="1" y="548"/>
                    <a:pt x="148" y="1145"/>
                  </a:cubicBezTo>
                  <a:cubicBezTo>
                    <a:pt x="224" y="1164"/>
                    <a:pt x="300" y="1174"/>
                    <a:pt x="375" y="1174"/>
                  </a:cubicBezTo>
                  <a:cubicBezTo>
                    <a:pt x="673" y="1174"/>
                    <a:pt x="956" y="1025"/>
                    <a:pt x="1133" y="770"/>
                  </a:cubicBezTo>
                  <a:cubicBezTo>
                    <a:pt x="1279" y="548"/>
                    <a:pt x="1328" y="285"/>
                    <a:pt x="1265" y="28"/>
                  </a:cubicBezTo>
                  <a:cubicBezTo>
                    <a:pt x="1189" y="9"/>
                    <a:pt x="1114" y="0"/>
                    <a:pt x="10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5"/>
            <p:cNvSpPr/>
            <p:nvPr/>
          </p:nvSpPr>
          <p:spPr>
            <a:xfrm>
              <a:off x="5022914" y="3037176"/>
              <a:ext cx="34890" cy="30765"/>
            </a:xfrm>
            <a:custGeom>
              <a:avLst/>
              <a:gdLst/>
              <a:ahLst/>
              <a:cxnLst/>
              <a:rect l="l" t="t" r="r" b="b"/>
              <a:pathLst>
                <a:path w="1328" h="1171" extrusionOk="0">
                  <a:moveTo>
                    <a:pt x="1040" y="1"/>
                  </a:moveTo>
                  <a:cubicBezTo>
                    <a:pt x="464" y="1"/>
                    <a:pt x="1" y="549"/>
                    <a:pt x="148" y="1145"/>
                  </a:cubicBezTo>
                  <a:cubicBezTo>
                    <a:pt x="220" y="1163"/>
                    <a:pt x="293" y="1171"/>
                    <a:pt x="364" y="1171"/>
                  </a:cubicBezTo>
                  <a:cubicBezTo>
                    <a:pt x="668" y="1171"/>
                    <a:pt x="959" y="1022"/>
                    <a:pt x="1133" y="764"/>
                  </a:cubicBezTo>
                  <a:cubicBezTo>
                    <a:pt x="1279" y="549"/>
                    <a:pt x="1328" y="278"/>
                    <a:pt x="1265" y="29"/>
                  </a:cubicBezTo>
                  <a:cubicBezTo>
                    <a:pt x="1189" y="10"/>
                    <a:pt x="1114" y="1"/>
                    <a:pt x="10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2" name="Google Shape;8002;p75"/>
          <p:cNvGrpSpPr/>
          <p:nvPr/>
        </p:nvGrpSpPr>
        <p:grpSpPr>
          <a:xfrm>
            <a:off x="5221613" y="2784802"/>
            <a:ext cx="406567" cy="327855"/>
            <a:chOff x="5221613" y="2784802"/>
            <a:chExt cx="406567" cy="327855"/>
          </a:xfrm>
        </p:grpSpPr>
        <p:sp>
          <p:nvSpPr>
            <p:cNvPr id="8003" name="Google Shape;8003;p75"/>
            <p:cNvSpPr/>
            <p:nvPr/>
          </p:nvSpPr>
          <p:spPr>
            <a:xfrm>
              <a:off x="5221613" y="2811049"/>
              <a:ext cx="406567" cy="301608"/>
            </a:xfrm>
            <a:custGeom>
              <a:avLst/>
              <a:gdLst/>
              <a:ahLst/>
              <a:cxnLst/>
              <a:rect l="l" t="t" r="r" b="b"/>
              <a:pathLst>
                <a:path w="15475" h="11480" extrusionOk="0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0730"/>
                  </a:lnTo>
                  <a:cubicBezTo>
                    <a:pt x="0" y="11140"/>
                    <a:pt x="340" y="11479"/>
                    <a:pt x="749" y="11479"/>
                  </a:cubicBezTo>
                  <a:lnTo>
                    <a:pt x="14726" y="11479"/>
                  </a:lnTo>
                  <a:cubicBezTo>
                    <a:pt x="15135" y="11479"/>
                    <a:pt x="15475" y="11140"/>
                    <a:pt x="15475" y="10730"/>
                  </a:cubicBez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DB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75"/>
            <p:cNvSpPr/>
            <p:nvPr/>
          </p:nvSpPr>
          <p:spPr>
            <a:xfrm>
              <a:off x="5221613" y="2811049"/>
              <a:ext cx="406567" cy="39382"/>
            </a:xfrm>
            <a:custGeom>
              <a:avLst/>
              <a:gdLst/>
              <a:ahLst/>
              <a:cxnLst/>
              <a:rect l="l" t="t" r="r" b="b"/>
              <a:pathLst>
                <a:path w="15475" h="1499" extrusionOk="0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498"/>
                  </a:lnTo>
                  <a:lnTo>
                    <a:pt x="15475" y="1498"/>
                  </a:ln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75"/>
            <p:cNvSpPr/>
            <p:nvPr/>
          </p:nvSpPr>
          <p:spPr>
            <a:xfrm>
              <a:off x="5247833" y="2811049"/>
              <a:ext cx="52519" cy="26246"/>
            </a:xfrm>
            <a:custGeom>
              <a:avLst/>
              <a:gdLst/>
              <a:ahLst/>
              <a:cxnLst/>
              <a:rect l="l" t="t" r="r" b="b"/>
              <a:pathLst>
                <a:path w="1999" h="999" extrusionOk="0">
                  <a:moveTo>
                    <a:pt x="1" y="0"/>
                  </a:moveTo>
                  <a:lnTo>
                    <a:pt x="1" y="250"/>
                  </a:lnTo>
                  <a:cubicBezTo>
                    <a:pt x="1" y="659"/>
                    <a:pt x="341" y="999"/>
                    <a:pt x="750" y="999"/>
                  </a:cubicBezTo>
                  <a:lnTo>
                    <a:pt x="1249" y="999"/>
                  </a:lnTo>
                  <a:cubicBezTo>
                    <a:pt x="1666" y="999"/>
                    <a:pt x="1999" y="659"/>
                    <a:pt x="1999" y="250"/>
                  </a:cubicBezTo>
                  <a:lnTo>
                    <a:pt x="1999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75"/>
            <p:cNvSpPr/>
            <p:nvPr/>
          </p:nvSpPr>
          <p:spPr>
            <a:xfrm>
              <a:off x="5549441" y="2811049"/>
              <a:ext cx="52492" cy="26246"/>
            </a:xfrm>
            <a:custGeom>
              <a:avLst/>
              <a:gdLst/>
              <a:ahLst/>
              <a:cxnLst/>
              <a:rect l="l" t="t" r="r" b="b"/>
              <a:pathLst>
                <a:path w="1998" h="999" extrusionOk="0">
                  <a:moveTo>
                    <a:pt x="0" y="0"/>
                  </a:moveTo>
                  <a:lnTo>
                    <a:pt x="0" y="250"/>
                  </a:lnTo>
                  <a:cubicBezTo>
                    <a:pt x="0" y="659"/>
                    <a:pt x="333" y="999"/>
                    <a:pt x="749" y="999"/>
                  </a:cubicBezTo>
                  <a:lnTo>
                    <a:pt x="1249" y="999"/>
                  </a:lnTo>
                  <a:cubicBezTo>
                    <a:pt x="1658" y="999"/>
                    <a:pt x="1998" y="659"/>
                    <a:pt x="1998" y="250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75"/>
            <p:cNvSpPr/>
            <p:nvPr/>
          </p:nvSpPr>
          <p:spPr>
            <a:xfrm>
              <a:off x="5260969" y="2784802"/>
              <a:ext cx="26272" cy="39382"/>
            </a:xfrm>
            <a:custGeom>
              <a:avLst/>
              <a:gdLst/>
              <a:ahLst/>
              <a:cxnLst/>
              <a:rect l="l" t="t" r="r" b="b"/>
              <a:pathLst>
                <a:path w="1000" h="1499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1249"/>
                  </a:lnTo>
                  <a:cubicBezTo>
                    <a:pt x="0" y="1381"/>
                    <a:pt x="111" y="1498"/>
                    <a:pt x="250" y="1498"/>
                  </a:cubicBezTo>
                  <a:lnTo>
                    <a:pt x="749" y="1498"/>
                  </a:lnTo>
                  <a:cubicBezTo>
                    <a:pt x="888" y="1498"/>
                    <a:pt x="999" y="1388"/>
                    <a:pt x="999" y="1249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75"/>
            <p:cNvSpPr/>
            <p:nvPr/>
          </p:nvSpPr>
          <p:spPr>
            <a:xfrm>
              <a:off x="5260969" y="2784802"/>
              <a:ext cx="26272" cy="19704"/>
            </a:xfrm>
            <a:custGeom>
              <a:avLst/>
              <a:gdLst/>
              <a:ahLst/>
              <a:cxnLst/>
              <a:rect l="l" t="t" r="r" b="b"/>
              <a:pathLst>
                <a:path w="1000" h="75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500"/>
                  </a:lnTo>
                  <a:cubicBezTo>
                    <a:pt x="0" y="638"/>
                    <a:pt x="111" y="749"/>
                    <a:pt x="250" y="749"/>
                  </a:cubicBezTo>
                  <a:lnTo>
                    <a:pt x="749" y="749"/>
                  </a:lnTo>
                  <a:cubicBezTo>
                    <a:pt x="888" y="749"/>
                    <a:pt x="999" y="638"/>
                    <a:pt x="999" y="500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75"/>
            <p:cNvSpPr/>
            <p:nvPr/>
          </p:nvSpPr>
          <p:spPr>
            <a:xfrm>
              <a:off x="5562551" y="2784802"/>
              <a:ext cx="26456" cy="39382"/>
            </a:xfrm>
            <a:custGeom>
              <a:avLst/>
              <a:gdLst/>
              <a:ahLst/>
              <a:cxnLst/>
              <a:rect l="l" t="t" r="r" b="b"/>
              <a:pathLst>
                <a:path w="1007" h="1499" extrusionOk="0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1249"/>
                  </a:lnTo>
                  <a:cubicBezTo>
                    <a:pt x="1" y="1381"/>
                    <a:pt x="119" y="1498"/>
                    <a:pt x="250" y="1498"/>
                  </a:cubicBezTo>
                  <a:lnTo>
                    <a:pt x="757" y="1498"/>
                  </a:lnTo>
                  <a:cubicBezTo>
                    <a:pt x="889" y="1498"/>
                    <a:pt x="1000" y="1388"/>
                    <a:pt x="1006" y="1249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75"/>
            <p:cNvSpPr/>
            <p:nvPr/>
          </p:nvSpPr>
          <p:spPr>
            <a:xfrm>
              <a:off x="5562551" y="2784802"/>
              <a:ext cx="26456" cy="19704"/>
            </a:xfrm>
            <a:custGeom>
              <a:avLst/>
              <a:gdLst/>
              <a:ahLst/>
              <a:cxnLst/>
              <a:rect l="l" t="t" r="r" b="b"/>
              <a:pathLst>
                <a:path w="1007" h="750" extrusionOk="0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500"/>
                  </a:lnTo>
                  <a:cubicBezTo>
                    <a:pt x="1" y="638"/>
                    <a:pt x="119" y="749"/>
                    <a:pt x="250" y="749"/>
                  </a:cubicBezTo>
                  <a:lnTo>
                    <a:pt x="757" y="749"/>
                  </a:lnTo>
                  <a:cubicBezTo>
                    <a:pt x="889" y="749"/>
                    <a:pt x="1006" y="638"/>
                    <a:pt x="1006" y="500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75"/>
            <p:cNvSpPr/>
            <p:nvPr/>
          </p:nvSpPr>
          <p:spPr>
            <a:xfrm>
              <a:off x="5221613" y="2850405"/>
              <a:ext cx="406567" cy="13136"/>
            </a:xfrm>
            <a:custGeom>
              <a:avLst/>
              <a:gdLst/>
              <a:ahLst/>
              <a:cxnLst/>
              <a:rect l="l" t="t" r="r" b="b"/>
              <a:pathLst>
                <a:path w="15475" h="500" extrusionOk="0">
                  <a:moveTo>
                    <a:pt x="0" y="0"/>
                  </a:moveTo>
                  <a:lnTo>
                    <a:pt x="0" y="500"/>
                  </a:lnTo>
                  <a:lnTo>
                    <a:pt x="15475" y="500"/>
                  </a:lnTo>
                  <a:lnTo>
                    <a:pt x="15475" y="0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75"/>
            <p:cNvSpPr/>
            <p:nvPr/>
          </p:nvSpPr>
          <p:spPr>
            <a:xfrm>
              <a:off x="5260969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75"/>
            <p:cNvSpPr/>
            <p:nvPr/>
          </p:nvSpPr>
          <p:spPr>
            <a:xfrm>
              <a:off x="5260969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75"/>
            <p:cNvSpPr/>
            <p:nvPr/>
          </p:nvSpPr>
          <p:spPr>
            <a:xfrm>
              <a:off x="5260969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75"/>
            <p:cNvSpPr/>
            <p:nvPr/>
          </p:nvSpPr>
          <p:spPr>
            <a:xfrm>
              <a:off x="5352818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0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75"/>
            <p:cNvSpPr/>
            <p:nvPr/>
          </p:nvSpPr>
          <p:spPr>
            <a:xfrm>
              <a:off x="5444482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75"/>
            <p:cNvSpPr/>
            <p:nvPr/>
          </p:nvSpPr>
          <p:spPr>
            <a:xfrm>
              <a:off x="5352818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75"/>
            <p:cNvSpPr/>
            <p:nvPr/>
          </p:nvSpPr>
          <p:spPr>
            <a:xfrm>
              <a:off x="5260969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75"/>
            <p:cNvSpPr/>
            <p:nvPr/>
          </p:nvSpPr>
          <p:spPr>
            <a:xfrm>
              <a:off x="5352818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75"/>
            <p:cNvSpPr/>
            <p:nvPr/>
          </p:nvSpPr>
          <p:spPr>
            <a:xfrm>
              <a:off x="5352818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75"/>
            <p:cNvSpPr/>
            <p:nvPr/>
          </p:nvSpPr>
          <p:spPr>
            <a:xfrm>
              <a:off x="5536489" y="2994536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1"/>
                  </a:moveTo>
                  <a:cubicBezTo>
                    <a:pt x="112" y="1"/>
                    <a:pt x="1" y="112"/>
                    <a:pt x="1" y="251"/>
                  </a:cubicBezTo>
                  <a:lnTo>
                    <a:pt x="1" y="750"/>
                  </a:lnTo>
                  <a:cubicBezTo>
                    <a:pt x="1" y="889"/>
                    <a:pt x="112" y="1000"/>
                    <a:pt x="251" y="1000"/>
                  </a:cubicBezTo>
                  <a:lnTo>
                    <a:pt x="1749" y="1000"/>
                  </a:lnTo>
                  <a:cubicBezTo>
                    <a:pt x="1881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75"/>
            <p:cNvSpPr/>
            <p:nvPr/>
          </p:nvSpPr>
          <p:spPr>
            <a:xfrm>
              <a:off x="5536489" y="2889577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1"/>
                  </a:moveTo>
                  <a:cubicBezTo>
                    <a:pt x="112" y="1"/>
                    <a:pt x="1" y="112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75"/>
            <p:cNvSpPr/>
            <p:nvPr/>
          </p:nvSpPr>
          <p:spPr>
            <a:xfrm>
              <a:off x="5536489" y="3047028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75"/>
            <p:cNvSpPr/>
            <p:nvPr/>
          </p:nvSpPr>
          <p:spPr>
            <a:xfrm>
              <a:off x="5444482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75"/>
            <p:cNvSpPr/>
            <p:nvPr/>
          </p:nvSpPr>
          <p:spPr>
            <a:xfrm>
              <a:off x="5444482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75"/>
            <p:cNvSpPr/>
            <p:nvPr/>
          </p:nvSpPr>
          <p:spPr>
            <a:xfrm>
              <a:off x="5536489" y="2942070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49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75"/>
            <p:cNvSpPr/>
            <p:nvPr/>
          </p:nvSpPr>
          <p:spPr>
            <a:xfrm>
              <a:off x="5444482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75"/>
            <p:cNvSpPr/>
            <p:nvPr/>
          </p:nvSpPr>
          <p:spPr>
            <a:xfrm>
              <a:off x="5533178" y="2935239"/>
              <a:ext cx="58824" cy="39645"/>
            </a:xfrm>
            <a:custGeom>
              <a:avLst/>
              <a:gdLst/>
              <a:ahLst/>
              <a:cxnLst/>
              <a:rect l="l" t="t" r="r" b="b"/>
              <a:pathLst>
                <a:path w="2239" h="1509" extrusionOk="0">
                  <a:moveTo>
                    <a:pt x="1875" y="0"/>
                  </a:moveTo>
                  <a:cubicBezTo>
                    <a:pt x="1814" y="0"/>
                    <a:pt x="1751" y="26"/>
                    <a:pt x="1694" y="87"/>
                  </a:cubicBezTo>
                  <a:lnTo>
                    <a:pt x="869" y="905"/>
                  </a:lnTo>
                  <a:lnTo>
                    <a:pt x="550" y="586"/>
                  </a:lnTo>
                  <a:cubicBezTo>
                    <a:pt x="494" y="525"/>
                    <a:pt x="430" y="500"/>
                    <a:pt x="369" y="500"/>
                  </a:cubicBezTo>
                  <a:cubicBezTo>
                    <a:pt x="172" y="500"/>
                    <a:pt x="1" y="760"/>
                    <a:pt x="196" y="940"/>
                  </a:cubicBezTo>
                  <a:lnTo>
                    <a:pt x="696" y="1439"/>
                  </a:lnTo>
                  <a:cubicBezTo>
                    <a:pt x="744" y="1481"/>
                    <a:pt x="807" y="1509"/>
                    <a:pt x="869" y="1509"/>
                  </a:cubicBezTo>
                  <a:cubicBezTo>
                    <a:pt x="938" y="1509"/>
                    <a:pt x="1001" y="1488"/>
                    <a:pt x="1049" y="1439"/>
                  </a:cubicBezTo>
                  <a:lnTo>
                    <a:pt x="2048" y="441"/>
                  </a:lnTo>
                  <a:cubicBezTo>
                    <a:pt x="2239" y="261"/>
                    <a:pt x="2070" y="0"/>
                    <a:pt x="187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75"/>
            <p:cNvSpPr/>
            <p:nvPr/>
          </p:nvSpPr>
          <p:spPr>
            <a:xfrm>
              <a:off x="5349665" y="2935607"/>
              <a:ext cx="58141" cy="39277"/>
            </a:xfrm>
            <a:custGeom>
              <a:avLst/>
              <a:gdLst/>
              <a:ahLst/>
              <a:cxnLst/>
              <a:rect l="l" t="t" r="r" b="b"/>
              <a:pathLst>
                <a:path w="2213" h="1495" extrusionOk="0">
                  <a:moveTo>
                    <a:pt x="1861" y="1"/>
                  </a:moveTo>
                  <a:cubicBezTo>
                    <a:pt x="1805" y="1"/>
                    <a:pt x="1747" y="22"/>
                    <a:pt x="1695" y="73"/>
                  </a:cubicBezTo>
                  <a:lnTo>
                    <a:pt x="869" y="891"/>
                  </a:lnTo>
                  <a:lnTo>
                    <a:pt x="550" y="572"/>
                  </a:lnTo>
                  <a:cubicBezTo>
                    <a:pt x="494" y="511"/>
                    <a:pt x="430" y="486"/>
                    <a:pt x="369" y="486"/>
                  </a:cubicBezTo>
                  <a:cubicBezTo>
                    <a:pt x="172" y="486"/>
                    <a:pt x="1" y="746"/>
                    <a:pt x="196" y="926"/>
                  </a:cubicBezTo>
                  <a:lnTo>
                    <a:pt x="696" y="1425"/>
                  </a:lnTo>
                  <a:cubicBezTo>
                    <a:pt x="738" y="1467"/>
                    <a:pt x="800" y="1495"/>
                    <a:pt x="869" y="1495"/>
                  </a:cubicBezTo>
                  <a:cubicBezTo>
                    <a:pt x="932" y="1495"/>
                    <a:pt x="1001" y="1474"/>
                    <a:pt x="1043" y="1425"/>
                  </a:cubicBezTo>
                  <a:lnTo>
                    <a:pt x="2042" y="427"/>
                  </a:lnTo>
                  <a:cubicBezTo>
                    <a:pt x="2213" y="245"/>
                    <a:pt x="2050" y="1"/>
                    <a:pt x="1861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75"/>
            <p:cNvSpPr/>
            <p:nvPr/>
          </p:nvSpPr>
          <p:spPr>
            <a:xfrm>
              <a:off x="5441487" y="2987731"/>
              <a:ext cx="58798" cy="39645"/>
            </a:xfrm>
            <a:custGeom>
              <a:avLst/>
              <a:gdLst/>
              <a:ahLst/>
              <a:cxnLst/>
              <a:rect l="l" t="t" r="r" b="b"/>
              <a:pathLst>
                <a:path w="2238" h="1509" extrusionOk="0">
                  <a:moveTo>
                    <a:pt x="1870" y="0"/>
                  </a:moveTo>
                  <a:cubicBezTo>
                    <a:pt x="1809" y="0"/>
                    <a:pt x="1745" y="25"/>
                    <a:pt x="1689" y="86"/>
                  </a:cubicBezTo>
                  <a:lnTo>
                    <a:pt x="870" y="905"/>
                  </a:lnTo>
                  <a:lnTo>
                    <a:pt x="544" y="586"/>
                  </a:lnTo>
                  <a:cubicBezTo>
                    <a:pt x="488" y="525"/>
                    <a:pt x="425" y="499"/>
                    <a:pt x="364" y="499"/>
                  </a:cubicBezTo>
                  <a:cubicBezTo>
                    <a:pt x="168" y="499"/>
                    <a:pt x="0" y="760"/>
                    <a:pt x="190" y="940"/>
                  </a:cubicBezTo>
                  <a:lnTo>
                    <a:pt x="690" y="1439"/>
                  </a:lnTo>
                  <a:cubicBezTo>
                    <a:pt x="738" y="1481"/>
                    <a:pt x="801" y="1508"/>
                    <a:pt x="863" y="1508"/>
                  </a:cubicBezTo>
                  <a:cubicBezTo>
                    <a:pt x="933" y="1508"/>
                    <a:pt x="995" y="1481"/>
                    <a:pt x="1044" y="1432"/>
                  </a:cubicBezTo>
                  <a:lnTo>
                    <a:pt x="2042" y="440"/>
                  </a:lnTo>
                  <a:cubicBezTo>
                    <a:pt x="2238" y="260"/>
                    <a:pt x="2067" y="0"/>
                    <a:pt x="1870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75"/>
            <p:cNvSpPr/>
            <p:nvPr/>
          </p:nvSpPr>
          <p:spPr>
            <a:xfrm>
              <a:off x="5258631" y="3040565"/>
              <a:ext cx="57353" cy="39277"/>
            </a:xfrm>
            <a:custGeom>
              <a:avLst/>
              <a:gdLst/>
              <a:ahLst/>
              <a:cxnLst/>
              <a:rect l="l" t="t" r="r" b="b"/>
              <a:pathLst>
                <a:path w="2183" h="1495" extrusionOk="0">
                  <a:moveTo>
                    <a:pt x="1835" y="0"/>
                  </a:moveTo>
                  <a:cubicBezTo>
                    <a:pt x="1778" y="0"/>
                    <a:pt x="1718" y="22"/>
                    <a:pt x="1664" y="73"/>
                  </a:cubicBezTo>
                  <a:lnTo>
                    <a:pt x="838" y="892"/>
                  </a:lnTo>
                  <a:lnTo>
                    <a:pt x="519" y="572"/>
                  </a:lnTo>
                  <a:cubicBezTo>
                    <a:pt x="465" y="521"/>
                    <a:pt x="405" y="499"/>
                    <a:pt x="348" y="499"/>
                  </a:cubicBezTo>
                  <a:cubicBezTo>
                    <a:pt x="159" y="499"/>
                    <a:pt x="0" y="738"/>
                    <a:pt x="166" y="919"/>
                  </a:cubicBezTo>
                  <a:lnTo>
                    <a:pt x="665" y="1419"/>
                  </a:lnTo>
                  <a:cubicBezTo>
                    <a:pt x="714" y="1467"/>
                    <a:pt x="776" y="1495"/>
                    <a:pt x="838" y="1495"/>
                  </a:cubicBezTo>
                  <a:cubicBezTo>
                    <a:pt x="908" y="1495"/>
                    <a:pt x="970" y="1467"/>
                    <a:pt x="1019" y="1419"/>
                  </a:cubicBezTo>
                  <a:lnTo>
                    <a:pt x="2018" y="420"/>
                  </a:lnTo>
                  <a:cubicBezTo>
                    <a:pt x="2183" y="239"/>
                    <a:pt x="2024" y="0"/>
                    <a:pt x="183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75"/>
            <p:cNvSpPr/>
            <p:nvPr/>
          </p:nvSpPr>
          <p:spPr>
            <a:xfrm>
              <a:off x="5442118" y="2882746"/>
              <a:ext cx="58167" cy="39671"/>
            </a:xfrm>
            <a:custGeom>
              <a:avLst/>
              <a:gdLst/>
              <a:ahLst/>
              <a:cxnLst/>
              <a:rect l="l" t="t" r="r" b="b"/>
              <a:pathLst>
                <a:path w="2214" h="1510" extrusionOk="0">
                  <a:moveTo>
                    <a:pt x="1846" y="1"/>
                  </a:moveTo>
                  <a:cubicBezTo>
                    <a:pt x="1785" y="1"/>
                    <a:pt x="1721" y="26"/>
                    <a:pt x="1665" y="87"/>
                  </a:cubicBezTo>
                  <a:lnTo>
                    <a:pt x="846" y="913"/>
                  </a:lnTo>
                  <a:lnTo>
                    <a:pt x="520" y="587"/>
                  </a:lnTo>
                  <a:cubicBezTo>
                    <a:pt x="467" y="538"/>
                    <a:pt x="408" y="517"/>
                    <a:pt x="353" y="517"/>
                  </a:cubicBezTo>
                  <a:cubicBezTo>
                    <a:pt x="162" y="517"/>
                    <a:pt x="0" y="758"/>
                    <a:pt x="166" y="940"/>
                  </a:cubicBezTo>
                  <a:lnTo>
                    <a:pt x="666" y="1440"/>
                  </a:lnTo>
                  <a:cubicBezTo>
                    <a:pt x="714" y="1488"/>
                    <a:pt x="777" y="1509"/>
                    <a:pt x="839" y="1509"/>
                  </a:cubicBezTo>
                  <a:cubicBezTo>
                    <a:pt x="909" y="1509"/>
                    <a:pt x="971" y="1488"/>
                    <a:pt x="1020" y="1440"/>
                  </a:cubicBezTo>
                  <a:lnTo>
                    <a:pt x="2018" y="441"/>
                  </a:lnTo>
                  <a:cubicBezTo>
                    <a:pt x="2214" y="261"/>
                    <a:pt x="2043" y="1"/>
                    <a:pt x="184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3" name="Google Shape;8033;p75"/>
          <p:cNvGrpSpPr/>
          <p:nvPr/>
        </p:nvGrpSpPr>
        <p:grpSpPr>
          <a:xfrm>
            <a:off x="5812586" y="2760921"/>
            <a:ext cx="303605" cy="375434"/>
            <a:chOff x="5812586" y="2760921"/>
            <a:chExt cx="303605" cy="375434"/>
          </a:xfrm>
        </p:grpSpPr>
        <p:sp>
          <p:nvSpPr>
            <p:cNvPr id="8034" name="Google Shape;8034;p75"/>
            <p:cNvSpPr/>
            <p:nvPr/>
          </p:nvSpPr>
          <p:spPr>
            <a:xfrm>
              <a:off x="5911896" y="2760921"/>
              <a:ext cx="125215" cy="32289"/>
            </a:xfrm>
            <a:custGeom>
              <a:avLst/>
              <a:gdLst/>
              <a:ahLst/>
              <a:cxnLst/>
              <a:rect l="l" t="t" r="r" b="b"/>
              <a:pathLst>
                <a:path w="4766" h="1229" extrusionOk="0">
                  <a:moveTo>
                    <a:pt x="347" y="1"/>
                  </a:moveTo>
                  <a:cubicBezTo>
                    <a:pt x="153" y="1"/>
                    <a:pt x="0" y="160"/>
                    <a:pt x="0" y="347"/>
                  </a:cubicBezTo>
                  <a:lnTo>
                    <a:pt x="0" y="882"/>
                  </a:lnTo>
                  <a:cubicBezTo>
                    <a:pt x="0" y="1069"/>
                    <a:pt x="153" y="1228"/>
                    <a:pt x="347" y="1228"/>
                  </a:cubicBezTo>
                  <a:lnTo>
                    <a:pt x="4419" y="1228"/>
                  </a:lnTo>
                  <a:cubicBezTo>
                    <a:pt x="4613" y="1228"/>
                    <a:pt x="4766" y="1069"/>
                    <a:pt x="4766" y="882"/>
                  </a:cubicBezTo>
                  <a:lnTo>
                    <a:pt x="4766" y="347"/>
                  </a:lnTo>
                  <a:cubicBezTo>
                    <a:pt x="4766" y="160"/>
                    <a:pt x="4613" y="1"/>
                    <a:pt x="4419" y="1"/>
                  </a:cubicBezTo>
                  <a:close/>
                </a:path>
              </a:pathLst>
            </a:custGeom>
            <a:solidFill>
              <a:srgbClr val="BEC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75"/>
            <p:cNvSpPr/>
            <p:nvPr/>
          </p:nvSpPr>
          <p:spPr>
            <a:xfrm>
              <a:off x="6001722" y="2761105"/>
              <a:ext cx="35389" cy="32105"/>
            </a:xfrm>
            <a:custGeom>
              <a:avLst/>
              <a:gdLst/>
              <a:ahLst/>
              <a:cxnLst/>
              <a:rect l="l" t="t" r="r" b="b"/>
              <a:pathLst>
                <a:path w="1347" h="1222" extrusionOk="0">
                  <a:moveTo>
                    <a:pt x="1" y="1"/>
                  </a:moveTo>
                  <a:cubicBezTo>
                    <a:pt x="202" y="1"/>
                    <a:pt x="362" y="160"/>
                    <a:pt x="362" y="354"/>
                  </a:cubicBezTo>
                  <a:lnTo>
                    <a:pt x="362" y="861"/>
                  </a:lnTo>
                  <a:cubicBezTo>
                    <a:pt x="362" y="1062"/>
                    <a:pt x="202" y="1221"/>
                    <a:pt x="1" y="1221"/>
                  </a:cubicBezTo>
                  <a:lnTo>
                    <a:pt x="993" y="1221"/>
                  </a:lnTo>
                  <a:cubicBezTo>
                    <a:pt x="1187" y="1221"/>
                    <a:pt x="1347" y="1062"/>
                    <a:pt x="1347" y="861"/>
                  </a:cubicBezTo>
                  <a:lnTo>
                    <a:pt x="1347" y="354"/>
                  </a:lnTo>
                  <a:cubicBezTo>
                    <a:pt x="1347" y="160"/>
                    <a:pt x="1187" y="1"/>
                    <a:pt x="993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75"/>
            <p:cNvSpPr/>
            <p:nvPr/>
          </p:nvSpPr>
          <p:spPr>
            <a:xfrm>
              <a:off x="5812586" y="2793183"/>
              <a:ext cx="295960" cy="343171"/>
            </a:xfrm>
            <a:custGeom>
              <a:avLst/>
              <a:gdLst/>
              <a:ahLst/>
              <a:cxnLst/>
              <a:rect l="l" t="t" r="r" b="b"/>
              <a:pathLst>
                <a:path w="11265" h="13062" extrusionOk="0">
                  <a:moveTo>
                    <a:pt x="4647" y="0"/>
                  </a:moveTo>
                  <a:lnTo>
                    <a:pt x="4647" y="3801"/>
                  </a:lnTo>
                  <a:cubicBezTo>
                    <a:pt x="4647" y="4030"/>
                    <a:pt x="4509" y="4238"/>
                    <a:pt x="4294" y="4322"/>
                  </a:cubicBezTo>
                  <a:cubicBezTo>
                    <a:pt x="923" y="5653"/>
                    <a:pt x="0" y="9995"/>
                    <a:pt x="2539" y="12583"/>
                  </a:cubicBezTo>
                  <a:cubicBezTo>
                    <a:pt x="2837" y="12888"/>
                    <a:pt x="3246" y="13061"/>
                    <a:pt x="3676" y="13061"/>
                  </a:cubicBezTo>
                  <a:lnTo>
                    <a:pt x="8643" y="13061"/>
                  </a:lnTo>
                  <a:cubicBezTo>
                    <a:pt x="9073" y="13061"/>
                    <a:pt x="9482" y="12888"/>
                    <a:pt x="9780" y="12583"/>
                  </a:cubicBezTo>
                  <a:cubicBezTo>
                    <a:pt x="10737" y="11612"/>
                    <a:pt x="11265" y="10287"/>
                    <a:pt x="11230" y="8927"/>
                  </a:cubicBezTo>
                  <a:cubicBezTo>
                    <a:pt x="11181" y="6888"/>
                    <a:pt x="9919" y="5078"/>
                    <a:pt x="8025" y="4329"/>
                  </a:cubicBezTo>
                  <a:cubicBezTo>
                    <a:pt x="7810" y="4245"/>
                    <a:pt x="7672" y="4037"/>
                    <a:pt x="7672" y="3808"/>
                  </a:cubicBezTo>
                  <a:lnTo>
                    <a:pt x="7672" y="0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75"/>
            <p:cNvSpPr/>
            <p:nvPr/>
          </p:nvSpPr>
          <p:spPr>
            <a:xfrm>
              <a:off x="5934675" y="2793183"/>
              <a:ext cx="181517" cy="340965"/>
            </a:xfrm>
            <a:custGeom>
              <a:avLst/>
              <a:gdLst/>
              <a:ahLst/>
              <a:cxnLst/>
              <a:rect l="l" t="t" r="r" b="b"/>
              <a:pathLst>
                <a:path w="6909" h="12978" extrusionOk="0">
                  <a:moveTo>
                    <a:pt x="0" y="0"/>
                  </a:moveTo>
                  <a:lnTo>
                    <a:pt x="0" y="507"/>
                  </a:lnTo>
                  <a:lnTo>
                    <a:pt x="1561" y="507"/>
                  </a:lnTo>
                  <a:cubicBezTo>
                    <a:pt x="1565" y="507"/>
                    <a:pt x="1569" y="507"/>
                    <a:pt x="1573" y="507"/>
                  </a:cubicBezTo>
                  <a:cubicBezTo>
                    <a:pt x="1963" y="507"/>
                    <a:pt x="2276" y="830"/>
                    <a:pt x="2276" y="1221"/>
                  </a:cubicBezTo>
                  <a:lnTo>
                    <a:pt x="2276" y="4315"/>
                  </a:lnTo>
                  <a:cubicBezTo>
                    <a:pt x="2276" y="4544"/>
                    <a:pt x="2414" y="4752"/>
                    <a:pt x="2629" y="4835"/>
                  </a:cubicBezTo>
                  <a:cubicBezTo>
                    <a:pt x="5938" y="6139"/>
                    <a:pt x="6909" y="10363"/>
                    <a:pt x="4495" y="12978"/>
                  </a:cubicBezTo>
                  <a:cubicBezTo>
                    <a:pt x="4738" y="12902"/>
                    <a:pt x="4953" y="12763"/>
                    <a:pt x="5133" y="12576"/>
                  </a:cubicBezTo>
                  <a:cubicBezTo>
                    <a:pt x="6090" y="11605"/>
                    <a:pt x="6618" y="10287"/>
                    <a:pt x="6583" y="8927"/>
                  </a:cubicBezTo>
                  <a:cubicBezTo>
                    <a:pt x="6534" y="6888"/>
                    <a:pt x="5272" y="5078"/>
                    <a:pt x="3378" y="4329"/>
                  </a:cubicBezTo>
                  <a:cubicBezTo>
                    <a:pt x="3163" y="4245"/>
                    <a:pt x="3025" y="4037"/>
                    <a:pt x="3025" y="3808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D1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75"/>
            <p:cNvSpPr/>
            <p:nvPr/>
          </p:nvSpPr>
          <p:spPr>
            <a:xfrm>
              <a:off x="5841197" y="2978063"/>
              <a:ext cx="267349" cy="158292"/>
            </a:xfrm>
            <a:custGeom>
              <a:avLst/>
              <a:gdLst/>
              <a:ahLst/>
              <a:cxnLst/>
              <a:rect l="l" t="t" r="r" b="b"/>
              <a:pathLst>
                <a:path w="10176" h="6025" extrusionOk="0">
                  <a:moveTo>
                    <a:pt x="2691" y="0"/>
                  </a:moveTo>
                  <a:cubicBezTo>
                    <a:pt x="1242" y="0"/>
                    <a:pt x="187" y="642"/>
                    <a:pt x="187" y="642"/>
                  </a:cubicBezTo>
                  <a:cubicBezTo>
                    <a:pt x="70" y="1086"/>
                    <a:pt x="7" y="1536"/>
                    <a:pt x="7" y="2001"/>
                  </a:cubicBezTo>
                  <a:cubicBezTo>
                    <a:pt x="0" y="3326"/>
                    <a:pt x="520" y="4602"/>
                    <a:pt x="1457" y="5546"/>
                  </a:cubicBezTo>
                  <a:cubicBezTo>
                    <a:pt x="1755" y="5851"/>
                    <a:pt x="2164" y="6017"/>
                    <a:pt x="2594" y="6024"/>
                  </a:cubicBezTo>
                  <a:lnTo>
                    <a:pt x="7561" y="6024"/>
                  </a:lnTo>
                  <a:cubicBezTo>
                    <a:pt x="7991" y="6024"/>
                    <a:pt x="8400" y="5851"/>
                    <a:pt x="8698" y="5546"/>
                  </a:cubicBezTo>
                  <a:cubicBezTo>
                    <a:pt x="9655" y="4568"/>
                    <a:pt x="10176" y="3250"/>
                    <a:pt x="10141" y="1890"/>
                  </a:cubicBezTo>
                  <a:cubicBezTo>
                    <a:pt x="10134" y="1356"/>
                    <a:pt x="10037" y="829"/>
                    <a:pt x="9856" y="330"/>
                  </a:cubicBezTo>
                  <a:cubicBezTo>
                    <a:pt x="9856" y="330"/>
                    <a:pt x="9856" y="330"/>
                    <a:pt x="9856" y="330"/>
                  </a:cubicBezTo>
                  <a:cubicBezTo>
                    <a:pt x="9850" y="330"/>
                    <a:pt x="8712" y="1213"/>
                    <a:pt x="7157" y="1213"/>
                  </a:cubicBezTo>
                  <a:cubicBezTo>
                    <a:pt x="6517" y="1213"/>
                    <a:pt x="5808" y="1063"/>
                    <a:pt x="5077" y="642"/>
                  </a:cubicBezTo>
                  <a:cubicBezTo>
                    <a:pt x="4238" y="161"/>
                    <a:pt x="3415" y="0"/>
                    <a:pt x="2691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75"/>
            <p:cNvSpPr/>
            <p:nvPr/>
          </p:nvSpPr>
          <p:spPr>
            <a:xfrm>
              <a:off x="6052402" y="2986523"/>
              <a:ext cx="56144" cy="147809"/>
            </a:xfrm>
            <a:custGeom>
              <a:avLst/>
              <a:gdLst/>
              <a:ahLst/>
              <a:cxnLst/>
              <a:rect l="l" t="t" r="r" b="b"/>
              <a:pathLst>
                <a:path w="2137" h="5626" extrusionOk="0">
                  <a:moveTo>
                    <a:pt x="1804" y="1"/>
                  </a:moveTo>
                  <a:cubicBezTo>
                    <a:pt x="1561" y="174"/>
                    <a:pt x="1304" y="327"/>
                    <a:pt x="1034" y="445"/>
                  </a:cubicBezTo>
                  <a:cubicBezTo>
                    <a:pt x="1686" y="2227"/>
                    <a:pt x="1283" y="4232"/>
                    <a:pt x="0" y="5626"/>
                  </a:cubicBezTo>
                  <a:cubicBezTo>
                    <a:pt x="28" y="5612"/>
                    <a:pt x="56" y="5605"/>
                    <a:pt x="83" y="5591"/>
                  </a:cubicBezTo>
                  <a:cubicBezTo>
                    <a:pt x="90" y="5591"/>
                    <a:pt x="90" y="5591"/>
                    <a:pt x="90" y="5584"/>
                  </a:cubicBezTo>
                  <a:cubicBezTo>
                    <a:pt x="174" y="5550"/>
                    <a:pt x="257" y="5508"/>
                    <a:pt x="340" y="5452"/>
                  </a:cubicBezTo>
                  <a:cubicBezTo>
                    <a:pt x="361" y="5432"/>
                    <a:pt x="396" y="5418"/>
                    <a:pt x="409" y="5404"/>
                  </a:cubicBezTo>
                  <a:cubicBezTo>
                    <a:pt x="416" y="5397"/>
                    <a:pt x="423" y="5397"/>
                    <a:pt x="430" y="5397"/>
                  </a:cubicBezTo>
                  <a:cubicBezTo>
                    <a:pt x="451" y="5383"/>
                    <a:pt x="465" y="5369"/>
                    <a:pt x="479" y="5355"/>
                  </a:cubicBezTo>
                  <a:cubicBezTo>
                    <a:pt x="486" y="5348"/>
                    <a:pt x="500" y="5348"/>
                    <a:pt x="500" y="5335"/>
                  </a:cubicBezTo>
                  <a:cubicBezTo>
                    <a:pt x="520" y="5321"/>
                    <a:pt x="534" y="5314"/>
                    <a:pt x="548" y="5293"/>
                  </a:cubicBezTo>
                  <a:lnTo>
                    <a:pt x="569" y="5272"/>
                  </a:lnTo>
                  <a:cubicBezTo>
                    <a:pt x="597" y="5251"/>
                    <a:pt x="618" y="5231"/>
                    <a:pt x="638" y="5210"/>
                  </a:cubicBezTo>
                  <a:cubicBezTo>
                    <a:pt x="1609" y="4253"/>
                    <a:pt x="2137" y="2928"/>
                    <a:pt x="2102" y="1568"/>
                  </a:cubicBezTo>
                  <a:cubicBezTo>
                    <a:pt x="2102" y="1534"/>
                    <a:pt x="2095" y="1499"/>
                    <a:pt x="2095" y="1464"/>
                  </a:cubicBezTo>
                  <a:cubicBezTo>
                    <a:pt x="2095" y="1457"/>
                    <a:pt x="2095" y="1443"/>
                    <a:pt x="2095" y="1429"/>
                  </a:cubicBezTo>
                  <a:cubicBezTo>
                    <a:pt x="2088" y="1409"/>
                    <a:pt x="2088" y="1381"/>
                    <a:pt x="2088" y="1360"/>
                  </a:cubicBezTo>
                  <a:cubicBezTo>
                    <a:pt x="2088" y="1353"/>
                    <a:pt x="2081" y="1339"/>
                    <a:pt x="2081" y="1325"/>
                  </a:cubicBezTo>
                  <a:cubicBezTo>
                    <a:pt x="2074" y="1305"/>
                    <a:pt x="2074" y="1284"/>
                    <a:pt x="2074" y="1263"/>
                  </a:cubicBezTo>
                  <a:cubicBezTo>
                    <a:pt x="2074" y="1249"/>
                    <a:pt x="2074" y="1242"/>
                    <a:pt x="2074" y="1228"/>
                  </a:cubicBezTo>
                  <a:cubicBezTo>
                    <a:pt x="2067" y="1208"/>
                    <a:pt x="2067" y="1187"/>
                    <a:pt x="2067" y="1166"/>
                  </a:cubicBezTo>
                  <a:cubicBezTo>
                    <a:pt x="2060" y="1152"/>
                    <a:pt x="2060" y="1138"/>
                    <a:pt x="2060" y="1131"/>
                  </a:cubicBezTo>
                  <a:cubicBezTo>
                    <a:pt x="2053" y="1110"/>
                    <a:pt x="2053" y="1083"/>
                    <a:pt x="2053" y="1062"/>
                  </a:cubicBezTo>
                  <a:cubicBezTo>
                    <a:pt x="2053" y="1055"/>
                    <a:pt x="2046" y="1041"/>
                    <a:pt x="2053" y="1027"/>
                  </a:cubicBezTo>
                  <a:cubicBezTo>
                    <a:pt x="2046" y="1013"/>
                    <a:pt x="2046" y="992"/>
                    <a:pt x="2039" y="965"/>
                  </a:cubicBezTo>
                  <a:cubicBezTo>
                    <a:pt x="2039" y="958"/>
                    <a:pt x="2033" y="944"/>
                    <a:pt x="2039" y="930"/>
                  </a:cubicBezTo>
                  <a:cubicBezTo>
                    <a:pt x="2033" y="909"/>
                    <a:pt x="2033" y="888"/>
                    <a:pt x="2026" y="868"/>
                  </a:cubicBezTo>
                  <a:cubicBezTo>
                    <a:pt x="2026" y="861"/>
                    <a:pt x="2019" y="847"/>
                    <a:pt x="2019" y="840"/>
                  </a:cubicBezTo>
                  <a:cubicBezTo>
                    <a:pt x="2019" y="819"/>
                    <a:pt x="2019" y="791"/>
                    <a:pt x="2012" y="771"/>
                  </a:cubicBezTo>
                  <a:cubicBezTo>
                    <a:pt x="2005" y="757"/>
                    <a:pt x="2005" y="750"/>
                    <a:pt x="2005" y="743"/>
                  </a:cubicBezTo>
                  <a:cubicBezTo>
                    <a:pt x="1998" y="722"/>
                    <a:pt x="1998" y="694"/>
                    <a:pt x="1998" y="673"/>
                  </a:cubicBezTo>
                  <a:cubicBezTo>
                    <a:pt x="1991" y="666"/>
                    <a:pt x="1991" y="653"/>
                    <a:pt x="1991" y="646"/>
                  </a:cubicBezTo>
                  <a:cubicBezTo>
                    <a:pt x="1984" y="625"/>
                    <a:pt x="1984" y="597"/>
                    <a:pt x="1977" y="576"/>
                  </a:cubicBezTo>
                  <a:cubicBezTo>
                    <a:pt x="1970" y="576"/>
                    <a:pt x="1970" y="569"/>
                    <a:pt x="1970" y="562"/>
                  </a:cubicBezTo>
                  <a:cubicBezTo>
                    <a:pt x="1970" y="535"/>
                    <a:pt x="1963" y="507"/>
                    <a:pt x="1949" y="486"/>
                  </a:cubicBezTo>
                  <a:cubicBezTo>
                    <a:pt x="1949" y="479"/>
                    <a:pt x="1949" y="472"/>
                    <a:pt x="1949" y="465"/>
                  </a:cubicBezTo>
                  <a:cubicBezTo>
                    <a:pt x="1942" y="438"/>
                    <a:pt x="1935" y="410"/>
                    <a:pt x="1928" y="382"/>
                  </a:cubicBezTo>
                  <a:cubicBezTo>
                    <a:pt x="1922" y="382"/>
                    <a:pt x="1922" y="375"/>
                    <a:pt x="1922" y="368"/>
                  </a:cubicBezTo>
                  <a:cubicBezTo>
                    <a:pt x="1915" y="340"/>
                    <a:pt x="1908" y="313"/>
                    <a:pt x="1901" y="285"/>
                  </a:cubicBezTo>
                  <a:cubicBezTo>
                    <a:pt x="1901" y="285"/>
                    <a:pt x="1894" y="278"/>
                    <a:pt x="1894" y="278"/>
                  </a:cubicBezTo>
                  <a:cubicBezTo>
                    <a:pt x="1894" y="250"/>
                    <a:pt x="1880" y="223"/>
                    <a:pt x="1873" y="188"/>
                  </a:cubicBezTo>
                  <a:cubicBezTo>
                    <a:pt x="1866" y="181"/>
                    <a:pt x="1866" y="181"/>
                    <a:pt x="1866" y="181"/>
                  </a:cubicBezTo>
                  <a:cubicBezTo>
                    <a:pt x="1852" y="153"/>
                    <a:pt x="1845" y="125"/>
                    <a:pt x="1838" y="91"/>
                  </a:cubicBezTo>
                  <a:cubicBezTo>
                    <a:pt x="1838" y="91"/>
                    <a:pt x="1838" y="84"/>
                    <a:pt x="1838" y="84"/>
                  </a:cubicBezTo>
                  <a:cubicBezTo>
                    <a:pt x="1824" y="56"/>
                    <a:pt x="1817" y="28"/>
                    <a:pt x="1804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75"/>
            <p:cNvSpPr/>
            <p:nvPr/>
          </p:nvSpPr>
          <p:spPr>
            <a:xfrm>
              <a:off x="6054582" y="3027718"/>
              <a:ext cx="20256" cy="17182"/>
            </a:xfrm>
            <a:custGeom>
              <a:avLst/>
              <a:gdLst/>
              <a:ahLst/>
              <a:cxnLst/>
              <a:rect l="l" t="t" r="r" b="b"/>
              <a:pathLst>
                <a:path w="771" h="654" extrusionOk="0">
                  <a:moveTo>
                    <a:pt x="437" y="0"/>
                  </a:moveTo>
                  <a:cubicBezTo>
                    <a:pt x="146" y="0"/>
                    <a:pt x="0" y="347"/>
                    <a:pt x="209" y="555"/>
                  </a:cubicBezTo>
                  <a:cubicBezTo>
                    <a:pt x="276" y="623"/>
                    <a:pt x="359" y="653"/>
                    <a:pt x="441" y="653"/>
                  </a:cubicBezTo>
                  <a:cubicBezTo>
                    <a:pt x="609" y="653"/>
                    <a:pt x="770" y="523"/>
                    <a:pt x="770" y="326"/>
                  </a:cubicBezTo>
                  <a:cubicBezTo>
                    <a:pt x="763" y="146"/>
                    <a:pt x="618" y="0"/>
                    <a:pt x="437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75"/>
            <p:cNvSpPr/>
            <p:nvPr/>
          </p:nvSpPr>
          <p:spPr>
            <a:xfrm>
              <a:off x="6012678" y="3090588"/>
              <a:ext cx="17681" cy="15186"/>
            </a:xfrm>
            <a:custGeom>
              <a:avLst/>
              <a:gdLst/>
              <a:ahLst/>
              <a:cxnLst/>
              <a:rect l="l" t="t" r="r" b="b"/>
              <a:pathLst>
                <a:path w="673" h="578" extrusionOk="0">
                  <a:moveTo>
                    <a:pt x="389" y="0"/>
                  </a:moveTo>
                  <a:cubicBezTo>
                    <a:pt x="132" y="0"/>
                    <a:pt x="0" y="312"/>
                    <a:pt x="180" y="493"/>
                  </a:cubicBezTo>
                  <a:cubicBezTo>
                    <a:pt x="241" y="551"/>
                    <a:pt x="315" y="578"/>
                    <a:pt x="386" y="578"/>
                  </a:cubicBezTo>
                  <a:cubicBezTo>
                    <a:pt x="534" y="578"/>
                    <a:pt x="673" y="465"/>
                    <a:pt x="673" y="292"/>
                  </a:cubicBezTo>
                  <a:cubicBezTo>
                    <a:pt x="673" y="132"/>
                    <a:pt x="548" y="7"/>
                    <a:pt x="389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75"/>
            <p:cNvSpPr/>
            <p:nvPr/>
          </p:nvSpPr>
          <p:spPr>
            <a:xfrm>
              <a:off x="5891299" y="3017130"/>
              <a:ext cx="17708" cy="15212"/>
            </a:xfrm>
            <a:custGeom>
              <a:avLst/>
              <a:gdLst/>
              <a:ahLst/>
              <a:cxnLst/>
              <a:rect l="l" t="t" r="r" b="b"/>
              <a:pathLst>
                <a:path w="674" h="579" extrusionOk="0">
                  <a:moveTo>
                    <a:pt x="389" y="1"/>
                  </a:moveTo>
                  <a:cubicBezTo>
                    <a:pt x="132" y="1"/>
                    <a:pt x="1" y="313"/>
                    <a:pt x="181" y="493"/>
                  </a:cubicBezTo>
                  <a:cubicBezTo>
                    <a:pt x="242" y="552"/>
                    <a:pt x="315" y="578"/>
                    <a:pt x="387" y="578"/>
                  </a:cubicBezTo>
                  <a:cubicBezTo>
                    <a:pt x="535" y="578"/>
                    <a:pt x="673" y="465"/>
                    <a:pt x="673" y="292"/>
                  </a:cubicBezTo>
                  <a:cubicBezTo>
                    <a:pt x="673" y="133"/>
                    <a:pt x="549" y="1"/>
                    <a:pt x="389" y="1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75"/>
            <p:cNvSpPr/>
            <p:nvPr/>
          </p:nvSpPr>
          <p:spPr>
            <a:xfrm>
              <a:off x="5915916" y="3090588"/>
              <a:ext cx="17681" cy="15186"/>
            </a:xfrm>
            <a:custGeom>
              <a:avLst/>
              <a:gdLst/>
              <a:ahLst/>
              <a:cxnLst/>
              <a:rect l="l" t="t" r="r" b="b"/>
              <a:pathLst>
                <a:path w="673" h="578" extrusionOk="0">
                  <a:moveTo>
                    <a:pt x="381" y="0"/>
                  </a:moveTo>
                  <a:cubicBezTo>
                    <a:pt x="125" y="0"/>
                    <a:pt x="0" y="312"/>
                    <a:pt x="180" y="493"/>
                  </a:cubicBezTo>
                  <a:cubicBezTo>
                    <a:pt x="239" y="551"/>
                    <a:pt x="312" y="578"/>
                    <a:pt x="383" y="578"/>
                  </a:cubicBezTo>
                  <a:cubicBezTo>
                    <a:pt x="531" y="578"/>
                    <a:pt x="673" y="465"/>
                    <a:pt x="673" y="292"/>
                  </a:cubicBezTo>
                  <a:cubicBezTo>
                    <a:pt x="666" y="132"/>
                    <a:pt x="541" y="7"/>
                    <a:pt x="381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75"/>
            <p:cNvSpPr/>
            <p:nvPr/>
          </p:nvSpPr>
          <p:spPr>
            <a:xfrm>
              <a:off x="5959266" y="3032999"/>
              <a:ext cx="21360" cy="18286"/>
            </a:xfrm>
            <a:custGeom>
              <a:avLst/>
              <a:gdLst/>
              <a:ahLst/>
              <a:cxnLst/>
              <a:rect l="l" t="t" r="r" b="b"/>
              <a:pathLst>
                <a:path w="813" h="696" extrusionOk="0">
                  <a:moveTo>
                    <a:pt x="466" y="0"/>
                  </a:moveTo>
                  <a:cubicBezTo>
                    <a:pt x="153" y="0"/>
                    <a:pt x="1" y="375"/>
                    <a:pt x="216" y="590"/>
                  </a:cubicBezTo>
                  <a:cubicBezTo>
                    <a:pt x="288" y="663"/>
                    <a:pt x="377" y="695"/>
                    <a:pt x="464" y="695"/>
                  </a:cubicBezTo>
                  <a:cubicBezTo>
                    <a:pt x="643" y="695"/>
                    <a:pt x="812" y="557"/>
                    <a:pt x="812" y="347"/>
                  </a:cubicBezTo>
                  <a:cubicBezTo>
                    <a:pt x="812" y="153"/>
                    <a:pt x="653" y="0"/>
                    <a:pt x="466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5" name="Google Shape;8045;p75"/>
          <p:cNvGrpSpPr/>
          <p:nvPr/>
        </p:nvGrpSpPr>
        <p:grpSpPr>
          <a:xfrm>
            <a:off x="6334673" y="2759633"/>
            <a:ext cx="378508" cy="378166"/>
            <a:chOff x="6334673" y="2759633"/>
            <a:chExt cx="378508" cy="378166"/>
          </a:xfrm>
        </p:grpSpPr>
        <p:sp>
          <p:nvSpPr>
            <p:cNvPr id="8046" name="Google Shape;8046;p75"/>
            <p:cNvSpPr/>
            <p:nvPr/>
          </p:nvSpPr>
          <p:spPr>
            <a:xfrm>
              <a:off x="6334673" y="2759633"/>
              <a:ext cx="287027" cy="189004"/>
            </a:xfrm>
            <a:custGeom>
              <a:avLst/>
              <a:gdLst/>
              <a:ahLst/>
              <a:cxnLst/>
              <a:rect l="l" t="t" r="r" b="b"/>
              <a:pathLst>
                <a:path w="10925" h="7194" extrusionOk="0">
                  <a:moveTo>
                    <a:pt x="6983" y="1"/>
                  </a:moveTo>
                  <a:cubicBezTo>
                    <a:pt x="6979" y="1"/>
                    <a:pt x="6975" y="1"/>
                    <a:pt x="6971" y="1"/>
                  </a:cubicBezTo>
                  <a:lnTo>
                    <a:pt x="930" y="1"/>
                  </a:lnTo>
                  <a:cubicBezTo>
                    <a:pt x="417" y="1"/>
                    <a:pt x="7" y="417"/>
                    <a:pt x="7" y="931"/>
                  </a:cubicBezTo>
                  <a:lnTo>
                    <a:pt x="7" y="6965"/>
                  </a:lnTo>
                  <a:cubicBezTo>
                    <a:pt x="0" y="7090"/>
                    <a:pt x="104" y="7194"/>
                    <a:pt x="236" y="7194"/>
                  </a:cubicBezTo>
                  <a:lnTo>
                    <a:pt x="2560" y="7194"/>
                  </a:lnTo>
                  <a:cubicBezTo>
                    <a:pt x="2816" y="7194"/>
                    <a:pt x="3025" y="6986"/>
                    <a:pt x="3025" y="6729"/>
                  </a:cubicBezTo>
                  <a:lnTo>
                    <a:pt x="3025" y="6264"/>
                  </a:lnTo>
                  <a:cubicBezTo>
                    <a:pt x="3031" y="6063"/>
                    <a:pt x="2948" y="5876"/>
                    <a:pt x="2796" y="5744"/>
                  </a:cubicBezTo>
                  <a:cubicBezTo>
                    <a:pt x="1873" y="4981"/>
                    <a:pt x="2407" y="3483"/>
                    <a:pt x="3600" y="3476"/>
                  </a:cubicBezTo>
                  <a:cubicBezTo>
                    <a:pt x="3603" y="3476"/>
                    <a:pt x="3606" y="3476"/>
                    <a:pt x="3609" y="3476"/>
                  </a:cubicBezTo>
                  <a:cubicBezTo>
                    <a:pt x="4796" y="3476"/>
                    <a:pt x="5339" y="4962"/>
                    <a:pt x="4426" y="5730"/>
                  </a:cubicBezTo>
                  <a:cubicBezTo>
                    <a:pt x="4273" y="5862"/>
                    <a:pt x="4183" y="6056"/>
                    <a:pt x="4190" y="6258"/>
                  </a:cubicBezTo>
                  <a:lnTo>
                    <a:pt x="4190" y="6729"/>
                  </a:lnTo>
                  <a:cubicBezTo>
                    <a:pt x="4190" y="6986"/>
                    <a:pt x="4391" y="7194"/>
                    <a:pt x="4648" y="7194"/>
                  </a:cubicBezTo>
                  <a:lnTo>
                    <a:pt x="7207" y="7194"/>
                  </a:lnTo>
                  <a:lnTo>
                    <a:pt x="7207" y="4641"/>
                  </a:lnTo>
                  <a:cubicBezTo>
                    <a:pt x="7207" y="4385"/>
                    <a:pt x="7415" y="4177"/>
                    <a:pt x="7672" y="4177"/>
                  </a:cubicBezTo>
                  <a:lnTo>
                    <a:pt x="8143" y="4177"/>
                  </a:lnTo>
                  <a:cubicBezTo>
                    <a:pt x="8345" y="4177"/>
                    <a:pt x="8539" y="4267"/>
                    <a:pt x="8671" y="4419"/>
                  </a:cubicBezTo>
                  <a:cubicBezTo>
                    <a:pt x="8935" y="4737"/>
                    <a:pt x="9286" y="4878"/>
                    <a:pt x="9633" y="4878"/>
                  </a:cubicBezTo>
                  <a:cubicBezTo>
                    <a:pt x="10288" y="4878"/>
                    <a:pt x="10925" y="4374"/>
                    <a:pt x="10925" y="3594"/>
                  </a:cubicBezTo>
                  <a:cubicBezTo>
                    <a:pt x="10920" y="2815"/>
                    <a:pt x="10288" y="2317"/>
                    <a:pt x="9636" y="2317"/>
                  </a:cubicBezTo>
                  <a:cubicBezTo>
                    <a:pt x="9283" y="2317"/>
                    <a:pt x="8925" y="2463"/>
                    <a:pt x="8657" y="2789"/>
                  </a:cubicBezTo>
                  <a:cubicBezTo>
                    <a:pt x="8530" y="2930"/>
                    <a:pt x="8345" y="3019"/>
                    <a:pt x="8157" y="3019"/>
                  </a:cubicBezTo>
                  <a:cubicBezTo>
                    <a:pt x="8150" y="3019"/>
                    <a:pt x="8143" y="3019"/>
                    <a:pt x="8137" y="3018"/>
                  </a:cubicBezTo>
                  <a:lnTo>
                    <a:pt x="7672" y="3018"/>
                  </a:lnTo>
                  <a:cubicBezTo>
                    <a:pt x="7415" y="3018"/>
                    <a:pt x="7207" y="2810"/>
                    <a:pt x="7207" y="2554"/>
                  </a:cubicBezTo>
                  <a:lnTo>
                    <a:pt x="7207" y="230"/>
                  </a:lnTo>
                  <a:cubicBezTo>
                    <a:pt x="7207" y="102"/>
                    <a:pt x="7103" y="1"/>
                    <a:pt x="6983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75"/>
            <p:cNvSpPr/>
            <p:nvPr/>
          </p:nvSpPr>
          <p:spPr>
            <a:xfrm>
              <a:off x="6524019" y="2759660"/>
              <a:ext cx="189162" cy="286659"/>
            </a:xfrm>
            <a:custGeom>
              <a:avLst/>
              <a:gdLst/>
              <a:ahLst/>
              <a:cxnLst/>
              <a:rect l="l" t="t" r="r" b="b"/>
              <a:pathLst>
                <a:path w="7200" h="10911" extrusionOk="0">
                  <a:moveTo>
                    <a:pt x="229" y="0"/>
                  </a:moveTo>
                  <a:cubicBezTo>
                    <a:pt x="104" y="0"/>
                    <a:pt x="0" y="104"/>
                    <a:pt x="0" y="229"/>
                  </a:cubicBezTo>
                  <a:lnTo>
                    <a:pt x="0" y="2553"/>
                  </a:lnTo>
                  <a:cubicBezTo>
                    <a:pt x="0" y="2809"/>
                    <a:pt x="208" y="3017"/>
                    <a:pt x="465" y="3017"/>
                  </a:cubicBezTo>
                  <a:lnTo>
                    <a:pt x="930" y="3017"/>
                  </a:lnTo>
                  <a:cubicBezTo>
                    <a:pt x="937" y="3018"/>
                    <a:pt x="944" y="3018"/>
                    <a:pt x="951" y="3018"/>
                  </a:cubicBezTo>
                  <a:cubicBezTo>
                    <a:pt x="1144" y="3018"/>
                    <a:pt x="1323" y="2929"/>
                    <a:pt x="1450" y="2788"/>
                  </a:cubicBezTo>
                  <a:cubicBezTo>
                    <a:pt x="1718" y="2462"/>
                    <a:pt x="2076" y="2316"/>
                    <a:pt x="2429" y="2316"/>
                  </a:cubicBezTo>
                  <a:cubicBezTo>
                    <a:pt x="3081" y="2316"/>
                    <a:pt x="3713" y="2814"/>
                    <a:pt x="3718" y="3593"/>
                  </a:cubicBezTo>
                  <a:cubicBezTo>
                    <a:pt x="3722" y="4373"/>
                    <a:pt x="3087" y="4877"/>
                    <a:pt x="2431" y="4877"/>
                  </a:cubicBezTo>
                  <a:cubicBezTo>
                    <a:pt x="2083" y="4877"/>
                    <a:pt x="1730" y="4736"/>
                    <a:pt x="1464" y="4418"/>
                  </a:cubicBezTo>
                  <a:cubicBezTo>
                    <a:pt x="1332" y="4266"/>
                    <a:pt x="1138" y="4176"/>
                    <a:pt x="936" y="4176"/>
                  </a:cubicBezTo>
                  <a:lnTo>
                    <a:pt x="465" y="4176"/>
                  </a:lnTo>
                  <a:cubicBezTo>
                    <a:pt x="208" y="4176"/>
                    <a:pt x="0" y="4384"/>
                    <a:pt x="0" y="4640"/>
                  </a:cubicBezTo>
                  <a:lnTo>
                    <a:pt x="0" y="7193"/>
                  </a:lnTo>
                  <a:lnTo>
                    <a:pt x="2553" y="7193"/>
                  </a:lnTo>
                  <a:cubicBezTo>
                    <a:pt x="2809" y="7193"/>
                    <a:pt x="3017" y="7401"/>
                    <a:pt x="3017" y="7658"/>
                  </a:cubicBezTo>
                  <a:lnTo>
                    <a:pt x="3017" y="8129"/>
                  </a:lnTo>
                  <a:cubicBezTo>
                    <a:pt x="3017" y="8330"/>
                    <a:pt x="2927" y="8525"/>
                    <a:pt x="2775" y="8656"/>
                  </a:cubicBezTo>
                  <a:cubicBezTo>
                    <a:pt x="1861" y="9425"/>
                    <a:pt x="2404" y="10911"/>
                    <a:pt x="3592" y="10911"/>
                  </a:cubicBezTo>
                  <a:cubicBezTo>
                    <a:pt x="3594" y="10911"/>
                    <a:pt x="3597" y="10911"/>
                    <a:pt x="3600" y="10911"/>
                  </a:cubicBezTo>
                  <a:cubicBezTo>
                    <a:pt x="4800" y="10904"/>
                    <a:pt x="5334" y="9406"/>
                    <a:pt x="4405" y="8649"/>
                  </a:cubicBezTo>
                  <a:cubicBezTo>
                    <a:pt x="4259" y="8518"/>
                    <a:pt x="4169" y="8323"/>
                    <a:pt x="4176" y="8122"/>
                  </a:cubicBezTo>
                  <a:lnTo>
                    <a:pt x="4176" y="7658"/>
                  </a:lnTo>
                  <a:cubicBezTo>
                    <a:pt x="4176" y="7401"/>
                    <a:pt x="4384" y="7193"/>
                    <a:pt x="4640" y="7193"/>
                  </a:cubicBezTo>
                  <a:lnTo>
                    <a:pt x="6964" y="7193"/>
                  </a:lnTo>
                  <a:cubicBezTo>
                    <a:pt x="7096" y="7193"/>
                    <a:pt x="7200" y="7089"/>
                    <a:pt x="7193" y="6964"/>
                  </a:cubicBezTo>
                  <a:lnTo>
                    <a:pt x="7193" y="930"/>
                  </a:lnTo>
                  <a:cubicBezTo>
                    <a:pt x="7193" y="416"/>
                    <a:pt x="6784" y="0"/>
                    <a:pt x="6270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75"/>
            <p:cNvSpPr/>
            <p:nvPr/>
          </p:nvSpPr>
          <p:spPr>
            <a:xfrm>
              <a:off x="6426207" y="2948611"/>
              <a:ext cx="286791" cy="189188"/>
            </a:xfrm>
            <a:custGeom>
              <a:avLst/>
              <a:gdLst/>
              <a:ahLst/>
              <a:cxnLst/>
              <a:rect l="l" t="t" r="r" b="b"/>
              <a:pathLst>
                <a:path w="10916" h="7201" extrusionOk="0">
                  <a:moveTo>
                    <a:pt x="3716" y="1"/>
                  </a:moveTo>
                  <a:lnTo>
                    <a:pt x="3716" y="2560"/>
                  </a:lnTo>
                  <a:cubicBezTo>
                    <a:pt x="3716" y="2817"/>
                    <a:pt x="3508" y="3025"/>
                    <a:pt x="3258" y="3025"/>
                  </a:cubicBezTo>
                  <a:lnTo>
                    <a:pt x="2787" y="3025"/>
                  </a:lnTo>
                  <a:cubicBezTo>
                    <a:pt x="2586" y="3025"/>
                    <a:pt x="2391" y="2935"/>
                    <a:pt x="2260" y="2782"/>
                  </a:cubicBezTo>
                  <a:cubicBezTo>
                    <a:pt x="1993" y="2465"/>
                    <a:pt x="1640" y="2324"/>
                    <a:pt x="1292" y="2324"/>
                  </a:cubicBezTo>
                  <a:cubicBezTo>
                    <a:pt x="636" y="2324"/>
                    <a:pt x="1" y="2828"/>
                    <a:pt x="5" y="3608"/>
                  </a:cubicBezTo>
                  <a:cubicBezTo>
                    <a:pt x="10" y="4383"/>
                    <a:pt x="644" y="4880"/>
                    <a:pt x="1295" y="4880"/>
                  </a:cubicBezTo>
                  <a:cubicBezTo>
                    <a:pt x="1646" y="4880"/>
                    <a:pt x="2002" y="4735"/>
                    <a:pt x="2266" y="4412"/>
                  </a:cubicBezTo>
                  <a:cubicBezTo>
                    <a:pt x="2393" y="4266"/>
                    <a:pt x="2578" y="4183"/>
                    <a:pt x="2770" y="4183"/>
                  </a:cubicBezTo>
                  <a:cubicBezTo>
                    <a:pt x="2778" y="4183"/>
                    <a:pt x="2786" y="4183"/>
                    <a:pt x="2794" y="4183"/>
                  </a:cubicBezTo>
                  <a:lnTo>
                    <a:pt x="3258" y="4183"/>
                  </a:lnTo>
                  <a:cubicBezTo>
                    <a:pt x="3515" y="4183"/>
                    <a:pt x="3723" y="4392"/>
                    <a:pt x="3723" y="4648"/>
                  </a:cubicBezTo>
                  <a:lnTo>
                    <a:pt x="3723" y="6965"/>
                  </a:lnTo>
                  <a:cubicBezTo>
                    <a:pt x="3723" y="7097"/>
                    <a:pt x="3820" y="7201"/>
                    <a:pt x="3952" y="7201"/>
                  </a:cubicBezTo>
                  <a:lnTo>
                    <a:pt x="9986" y="7201"/>
                  </a:lnTo>
                  <a:cubicBezTo>
                    <a:pt x="10500" y="7201"/>
                    <a:pt x="10916" y="6784"/>
                    <a:pt x="10916" y="6271"/>
                  </a:cubicBezTo>
                  <a:lnTo>
                    <a:pt x="10916" y="237"/>
                  </a:lnTo>
                  <a:cubicBezTo>
                    <a:pt x="10916" y="105"/>
                    <a:pt x="10812" y="1"/>
                    <a:pt x="10687" y="1"/>
                  </a:cubicBezTo>
                  <a:lnTo>
                    <a:pt x="8363" y="1"/>
                  </a:lnTo>
                  <a:cubicBezTo>
                    <a:pt x="8107" y="1"/>
                    <a:pt x="7899" y="209"/>
                    <a:pt x="7899" y="466"/>
                  </a:cubicBezTo>
                  <a:lnTo>
                    <a:pt x="7899" y="930"/>
                  </a:lnTo>
                  <a:cubicBezTo>
                    <a:pt x="7892" y="1131"/>
                    <a:pt x="7975" y="1326"/>
                    <a:pt x="8128" y="1457"/>
                  </a:cubicBezTo>
                  <a:cubicBezTo>
                    <a:pt x="9050" y="2214"/>
                    <a:pt x="8516" y="3712"/>
                    <a:pt x="7323" y="3719"/>
                  </a:cubicBezTo>
                  <a:cubicBezTo>
                    <a:pt x="7320" y="3719"/>
                    <a:pt x="7317" y="3719"/>
                    <a:pt x="7315" y="3719"/>
                  </a:cubicBezTo>
                  <a:cubicBezTo>
                    <a:pt x="6127" y="3719"/>
                    <a:pt x="5584" y="2233"/>
                    <a:pt x="6498" y="1464"/>
                  </a:cubicBezTo>
                  <a:cubicBezTo>
                    <a:pt x="6650" y="1333"/>
                    <a:pt x="6740" y="1138"/>
                    <a:pt x="6740" y="937"/>
                  </a:cubicBezTo>
                  <a:lnTo>
                    <a:pt x="6740" y="466"/>
                  </a:lnTo>
                  <a:cubicBezTo>
                    <a:pt x="6740" y="209"/>
                    <a:pt x="6532" y="1"/>
                    <a:pt x="627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75"/>
            <p:cNvSpPr/>
            <p:nvPr/>
          </p:nvSpPr>
          <p:spPr>
            <a:xfrm>
              <a:off x="6334857" y="2850957"/>
              <a:ext cx="189188" cy="286843"/>
            </a:xfrm>
            <a:custGeom>
              <a:avLst/>
              <a:gdLst/>
              <a:ahLst/>
              <a:cxnLst/>
              <a:rect l="l" t="t" r="r" b="b"/>
              <a:pathLst>
                <a:path w="7201" h="10918" extrusionOk="0">
                  <a:moveTo>
                    <a:pt x="3586" y="0"/>
                  </a:moveTo>
                  <a:cubicBezTo>
                    <a:pt x="2393" y="7"/>
                    <a:pt x="1859" y="1505"/>
                    <a:pt x="2782" y="2268"/>
                  </a:cubicBezTo>
                  <a:cubicBezTo>
                    <a:pt x="2934" y="2400"/>
                    <a:pt x="3018" y="2594"/>
                    <a:pt x="3018" y="2795"/>
                  </a:cubicBezTo>
                  <a:lnTo>
                    <a:pt x="3018" y="3253"/>
                  </a:lnTo>
                  <a:cubicBezTo>
                    <a:pt x="3018" y="3510"/>
                    <a:pt x="2809" y="3718"/>
                    <a:pt x="2553" y="3718"/>
                  </a:cubicBezTo>
                  <a:lnTo>
                    <a:pt x="229" y="3718"/>
                  </a:lnTo>
                  <a:cubicBezTo>
                    <a:pt x="104" y="3725"/>
                    <a:pt x="0" y="3822"/>
                    <a:pt x="0" y="3954"/>
                  </a:cubicBezTo>
                  <a:lnTo>
                    <a:pt x="0" y="9988"/>
                  </a:lnTo>
                  <a:cubicBezTo>
                    <a:pt x="0" y="10501"/>
                    <a:pt x="416" y="10911"/>
                    <a:pt x="930" y="10918"/>
                  </a:cubicBezTo>
                  <a:lnTo>
                    <a:pt x="6964" y="10918"/>
                  </a:lnTo>
                  <a:cubicBezTo>
                    <a:pt x="7096" y="10918"/>
                    <a:pt x="7200" y="10814"/>
                    <a:pt x="7200" y="10682"/>
                  </a:cubicBezTo>
                  <a:lnTo>
                    <a:pt x="7200" y="8365"/>
                  </a:lnTo>
                  <a:cubicBezTo>
                    <a:pt x="7200" y="8109"/>
                    <a:pt x="6992" y="7900"/>
                    <a:pt x="6735" y="7900"/>
                  </a:cubicBezTo>
                  <a:lnTo>
                    <a:pt x="6264" y="7900"/>
                  </a:lnTo>
                  <a:cubicBezTo>
                    <a:pt x="6256" y="7900"/>
                    <a:pt x="6248" y="7900"/>
                    <a:pt x="6240" y="7900"/>
                  </a:cubicBezTo>
                  <a:cubicBezTo>
                    <a:pt x="6048" y="7900"/>
                    <a:pt x="5870" y="7983"/>
                    <a:pt x="5743" y="8129"/>
                  </a:cubicBezTo>
                  <a:cubicBezTo>
                    <a:pt x="5476" y="8452"/>
                    <a:pt x="5119" y="8597"/>
                    <a:pt x="4767" y="8597"/>
                  </a:cubicBezTo>
                  <a:cubicBezTo>
                    <a:pt x="4114" y="8597"/>
                    <a:pt x="3480" y="8100"/>
                    <a:pt x="3475" y="7325"/>
                  </a:cubicBezTo>
                  <a:cubicBezTo>
                    <a:pt x="3471" y="6545"/>
                    <a:pt x="4106" y="6041"/>
                    <a:pt x="4762" y="6041"/>
                  </a:cubicBezTo>
                  <a:cubicBezTo>
                    <a:pt x="5110" y="6041"/>
                    <a:pt x="5463" y="6182"/>
                    <a:pt x="5730" y="6499"/>
                  </a:cubicBezTo>
                  <a:cubicBezTo>
                    <a:pt x="5861" y="6652"/>
                    <a:pt x="6056" y="6742"/>
                    <a:pt x="6257" y="6742"/>
                  </a:cubicBezTo>
                  <a:lnTo>
                    <a:pt x="6728" y="6742"/>
                  </a:lnTo>
                  <a:cubicBezTo>
                    <a:pt x="6985" y="6742"/>
                    <a:pt x="7193" y="6534"/>
                    <a:pt x="7193" y="6277"/>
                  </a:cubicBezTo>
                  <a:lnTo>
                    <a:pt x="7193" y="3718"/>
                  </a:lnTo>
                  <a:lnTo>
                    <a:pt x="4641" y="3718"/>
                  </a:lnTo>
                  <a:cubicBezTo>
                    <a:pt x="4384" y="3718"/>
                    <a:pt x="4176" y="3510"/>
                    <a:pt x="4176" y="3253"/>
                  </a:cubicBezTo>
                  <a:lnTo>
                    <a:pt x="4176" y="2782"/>
                  </a:lnTo>
                  <a:cubicBezTo>
                    <a:pt x="4176" y="2580"/>
                    <a:pt x="4266" y="2386"/>
                    <a:pt x="4419" y="2254"/>
                  </a:cubicBezTo>
                  <a:cubicBezTo>
                    <a:pt x="5334" y="1491"/>
                    <a:pt x="4786" y="0"/>
                    <a:pt x="3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0" name="Google Shape;8050;p75"/>
          <p:cNvGrpSpPr/>
          <p:nvPr/>
        </p:nvGrpSpPr>
        <p:grpSpPr>
          <a:xfrm>
            <a:off x="8012645" y="2806477"/>
            <a:ext cx="319763" cy="284505"/>
            <a:chOff x="8012645" y="2806477"/>
            <a:chExt cx="319763" cy="284505"/>
          </a:xfrm>
        </p:grpSpPr>
        <p:sp>
          <p:nvSpPr>
            <p:cNvPr id="8051" name="Google Shape;8051;p75"/>
            <p:cNvSpPr/>
            <p:nvPr/>
          </p:nvSpPr>
          <p:spPr>
            <a:xfrm>
              <a:off x="8117446" y="3039252"/>
              <a:ext cx="87855" cy="51731"/>
            </a:xfrm>
            <a:custGeom>
              <a:avLst/>
              <a:gdLst/>
              <a:ahLst/>
              <a:cxnLst/>
              <a:rect l="l" t="t" r="r" b="b"/>
              <a:pathLst>
                <a:path w="3344" h="1969" extrusionOk="0">
                  <a:moveTo>
                    <a:pt x="2235" y="1"/>
                  </a:moveTo>
                  <a:cubicBezTo>
                    <a:pt x="2172" y="1"/>
                    <a:pt x="2108" y="31"/>
                    <a:pt x="2067" y="102"/>
                  </a:cubicBezTo>
                  <a:lnTo>
                    <a:pt x="1346" y="1566"/>
                  </a:lnTo>
                  <a:lnTo>
                    <a:pt x="271" y="1566"/>
                  </a:lnTo>
                  <a:cubicBezTo>
                    <a:pt x="0" y="1566"/>
                    <a:pt x="0" y="1968"/>
                    <a:pt x="271" y="1968"/>
                  </a:cubicBezTo>
                  <a:lnTo>
                    <a:pt x="3073" y="1968"/>
                  </a:lnTo>
                  <a:cubicBezTo>
                    <a:pt x="3343" y="1968"/>
                    <a:pt x="3343" y="1566"/>
                    <a:pt x="3073" y="1566"/>
                  </a:cubicBezTo>
                  <a:lnTo>
                    <a:pt x="1790" y="1566"/>
                  </a:lnTo>
                  <a:lnTo>
                    <a:pt x="2428" y="276"/>
                  </a:lnTo>
                  <a:cubicBezTo>
                    <a:pt x="2488" y="123"/>
                    <a:pt x="2362" y="1"/>
                    <a:pt x="22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75"/>
            <p:cNvSpPr/>
            <p:nvPr/>
          </p:nvSpPr>
          <p:spPr>
            <a:xfrm>
              <a:off x="8138570" y="3039252"/>
              <a:ext cx="66732" cy="51731"/>
            </a:xfrm>
            <a:custGeom>
              <a:avLst/>
              <a:gdLst/>
              <a:ahLst/>
              <a:cxnLst/>
              <a:rect l="l" t="t" r="r" b="b"/>
              <a:pathLst>
                <a:path w="2540" h="1969" extrusionOk="0">
                  <a:moveTo>
                    <a:pt x="2231" y="1"/>
                  </a:moveTo>
                  <a:cubicBezTo>
                    <a:pt x="2169" y="1"/>
                    <a:pt x="2107" y="31"/>
                    <a:pt x="2068" y="102"/>
                  </a:cubicBezTo>
                  <a:lnTo>
                    <a:pt x="1346" y="1566"/>
                  </a:lnTo>
                  <a:lnTo>
                    <a:pt x="264" y="1566"/>
                  </a:lnTo>
                  <a:cubicBezTo>
                    <a:pt x="1" y="1566"/>
                    <a:pt x="1" y="1968"/>
                    <a:pt x="264" y="1968"/>
                  </a:cubicBezTo>
                  <a:lnTo>
                    <a:pt x="2269" y="1968"/>
                  </a:lnTo>
                  <a:cubicBezTo>
                    <a:pt x="2539" y="1968"/>
                    <a:pt x="2539" y="1566"/>
                    <a:pt x="2269" y="1566"/>
                  </a:cubicBezTo>
                  <a:lnTo>
                    <a:pt x="1790" y="1566"/>
                  </a:lnTo>
                  <a:lnTo>
                    <a:pt x="2421" y="276"/>
                  </a:lnTo>
                  <a:cubicBezTo>
                    <a:pt x="2482" y="123"/>
                    <a:pt x="2356" y="1"/>
                    <a:pt x="2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75"/>
            <p:cNvSpPr/>
            <p:nvPr/>
          </p:nvSpPr>
          <p:spPr>
            <a:xfrm>
              <a:off x="8012645" y="2884664"/>
              <a:ext cx="32841" cy="41747"/>
            </a:xfrm>
            <a:custGeom>
              <a:avLst/>
              <a:gdLst/>
              <a:ahLst/>
              <a:cxnLst/>
              <a:rect l="l" t="t" r="r" b="b"/>
              <a:pathLst>
                <a:path w="1250" h="1589" extrusionOk="0">
                  <a:moveTo>
                    <a:pt x="1249" y="0"/>
                  </a:moveTo>
                  <a:lnTo>
                    <a:pt x="181" y="451"/>
                  </a:lnTo>
                  <a:cubicBezTo>
                    <a:pt x="29" y="514"/>
                    <a:pt x="1" y="715"/>
                    <a:pt x="133" y="819"/>
                  </a:cubicBezTo>
                  <a:lnTo>
                    <a:pt x="1104" y="158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75"/>
            <p:cNvSpPr/>
            <p:nvPr/>
          </p:nvSpPr>
          <p:spPr>
            <a:xfrm>
              <a:off x="8025598" y="2806477"/>
              <a:ext cx="306810" cy="247513"/>
            </a:xfrm>
            <a:custGeom>
              <a:avLst/>
              <a:gdLst/>
              <a:ahLst/>
              <a:cxnLst/>
              <a:rect l="l" t="t" r="r" b="b"/>
              <a:pathLst>
                <a:path w="11678" h="9421" extrusionOk="0">
                  <a:moveTo>
                    <a:pt x="4621" y="1"/>
                  </a:moveTo>
                  <a:cubicBezTo>
                    <a:pt x="4383" y="1"/>
                    <a:pt x="938" y="65"/>
                    <a:pt x="382" y="3809"/>
                  </a:cubicBezTo>
                  <a:cubicBezTo>
                    <a:pt x="0" y="7214"/>
                    <a:pt x="2761" y="9420"/>
                    <a:pt x="5972" y="9420"/>
                  </a:cubicBezTo>
                  <a:cubicBezTo>
                    <a:pt x="8573" y="9420"/>
                    <a:pt x="10828" y="7873"/>
                    <a:pt x="11625" y="5730"/>
                  </a:cubicBezTo>
                  <a:cubicBezTo>
                    <a:pt x="11677" y="5574"/>
                    <a:pt x="11560" y="5427"/>
                    <a:pt x="11416" y="5427"/>
                  </a:cubicBezTo>
                  <a:cubicBezTo>
                    <a:pt x="11387" y="5427"/>
                    <a:pt x="11357" y="5433"/>
                    <a:pt x="11327" y="5446"/>
                  </a:cubicBezTo>
                  <a:cubicBezTo>
                    <a:pt x="10896" y="5625"/>
                    <a:pt x="10433" y="5718"/>
                    <a:pt x="9967" y="5718"/>
                  </a:cubicBezTo>
                  <a:cubicBezTo>
                    <a:pt x="9856" y="5718"/>
                    <a:pt x="9745" y="5713"/>
                    <a:pt x="9635" y="5702"/>
                  </a:cubicBezTo>
                  <a:cubicBezTo>
                    <a:pt x="7984" y="5543"/>
                    <a:pt x="6805" y="3503"/>
                    <a:pt x="6090" y="2276"/>
                  </a:cubicBezTo>
                  <a:cubicBezTo>
                    <a:pt x="5619" y="1457"/>
                    <a:pt x="4980" y="951"/>
                    <a:pt x="4037" y="764"/>
                  </a:cubicBezTo>
                  <a:lnTo>
                    <a:pt x="4634" y="1"/>
                  </a:lnTo>
                  <a:cubicBezTo>
                    <a:pt x="4634" y="1"/>
                    <a:pt x="4629" y="1"/>
                    <a:pt x="462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75"/>
            <p:cNvSpPr/>
            <p:nvPr/>
          </p:nvSpPr>
          <p:spPr>
            <a:xfrm>
              <a:off x="8025598" y="2806477"/>
              <a:ext cx="209576" cy="247671"/>
            </a:xfrm>
            <a:custGeom>
              <a:avLst/>
              <a:gdLst/>
              <a:ahLst/>
              <a:cxnLst/>
              <a:rect l="l" t="t" r="r" b="b"/>
              <a:pathLst>
                <a:path w="7977" h="9427" extrusionOk="0">
                  <a:moveTo>
                    <a:pt x="4623" y="1"/>
                  </a:moveTo>
                  <a:cubicBezTo>
                    <a:pt x="4407" y="1"/>
                    <a:pt x="939" y="59"/>
                    <a:pt x="382" y="3809"/>
                  </a:cubicBezTo>
                  <a:cubicBezTo>
                    <a:pt x="0" y="7221"/>
                    <a:pt x="2761" y="9427"/>
                    <a:pt x="5972" y="9427"/>
                  </a:cubicBezTo>
                  <a:cubicBezTo>
                    <a:pt x="6652" y="9427"/>
                    <a:pt x="7325" y="9316"/>
                    <a:pt x="7977" y="9108"/>
                  </a:cubicBezTo>
                  <a:lnTo>
                    <a:pt x="7977" y="9108"/>
                  </a:lnTo>
                  <a:cubicBezTo>
                    <a:pt x="7824" y="9115"/>
                    <a:pt x="7672" y="9122"/>
                    <a:pt x="7519" y="9122"/>
                  </a:cubicBezTo>
                  <a:cubicBezTo>
                    <a:pt x="4315" y="9122"/>
                    <a:pt x="1547" y="6916"/>
                    <a:pt x="1935" y="3510"/>
                  </a:cubicBezTo>
                  <a:cubicBezTo>
                    <a:pt x="2254" y="1339"/>
                    <a:pt x="3552" y="403"/>
                    <a:pt x="4634" y="1"/>
                  </a:cubicBezTo>
                  <a:cubicBezTo>
                    <a:pt x="4634" y="1"/>
                    <a:pt x="4630" y="1"/>
                    <a:pt x="46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75"/>
            <p:cNvSpPr/>
            <p:nvPr/>
          </p:nvSpPr>
          <p:spPr>
            <a:xfrm>
              <a:off x="8110274" y="2874865"/>
              <a:ext cx="179205" cy="111290"/>
            </a:xfrm>
            <a:custGeom>
              <a:avLst/>
              <a:gdLst/>
              <a:ahLst/>
              <a:cxnLst/>
              <a:rect l="l" t="t" r="r" b="b"/>
              <a:pathLst>
                <a:path w="6821" h="4236" extrusionOk="0">
                  <a:moveTo>
                    <a:pt x="2513" y="0"/>
                  </a:moveTo>
                  <a:cubicBezTo>
                    <a:pt x="2336" y="0"/>
                    <a:pt x="2157" y="43"/>
                    <a:pt x="1993" y="131"/>
                  </a:cubicBezTo>
                  <a:lnTo>
                    <a:pt x="1986" y="131"/>
                  </a:lnTo>
                  <a:cubicBezTo>
                    <a:pt x="0" y="1212"/>
                    <a:pt x="1031" y="4236"/>
                    <a:pt x="3479" y="4236"/>
                  </a:cubicBezTo>
                  <a:cubicBezTo>
                    <a:pt x="4374" y="4236"/>
                    <a:pt x="5458" y="3831"/>
                    <a:pt x="6654" y="2780"/>
                  </a:cubicBezTo>
                  <a:cubicBezTo>
                    <a:pt x="6821" y="2634"/>
                    <a:pt x="6717" y="2364"/>
                    <a:pt x="6502" y="2364"/>
                  </a:cubicBezTo>
                  <a:cubicBezTo>
                    <a:pt x="5780" y="2364"/>
                    <a:pt x="4629" y="2052"/>
                    <a:pt x="3401" y="443"/>
                  </a:cubicBezTo>
                  <a:cubicBezTo>
                    <a:pt x="3187" y="156"/>
                    <a:pt x="2853" y="0"/>
                    <a:pt x="25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5"/>
            <p:cNvSpPr/>
            <p:nvPr/>
          </p:nvSpPr>
          <p:spPr>
            <a:xfrm>
              <a:off x="8131397" y="2917084"/>
              <a:ext cx="158082" cy="69175"/>
            </a:xfrm>
            <a:custGeom>
              <a:avLst/>
              <a:gdLst/>
              <a:ahLst/>
              <a:cxnLst/>
              <a:rect l="l" t="t" r="r" b="b"/>
              <a:pathLst>
                <a:path w="6017" h="2633" extrusionOk="0">
                  <a:moveTo>
                    <a:pt x="149" y="1"/>
                  </a:moveTo>
                  <a:cubicBezTo>
                    <a:pt x="0" y="1236"/>
                    <a:pt x="1008" y="2632"/>
                    <a:pt x="2671" y="2632"/>
                  </a:cubicBezTo>
                  <a:cubicBezTo>
                    <a:pt x="3567" y="2632"/>
                    <a:pt x="4653" y="2227"/>
                    <a:pt x="5850" y="1173"/>
                  </a:cubicBezTo>
                  <a:cubicBezTo>
                    <a:pt x="6017" y="1027"/>
                    <a:pt x="5913" y="757"/>
                    <a:pt x="5691" y="757"/>
                  </a:cubicBezTo>
                  <a:cubicBezTo>
                    <a:pt x="5538" y="757"/>
                    <a:pt x="5386" y="743"/>
                    <a:pt x="5240" y="715"/>
                  </a:cubicBezTo>
                  <a:cubicBezTo>
                    <a:pt x="4532" y="1378"/>
                    <a:pt x="3303" y="1901"/>
                    <a:pt x="2228" y="1901"/>
                  </a:cubicBezTo>
                  <a:cubicBezTo>
                    <a:pt x="1166" y="1901"/>
                    <a:pt x="256" y="1390"/>
                    <a:pt x="1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5"/>
            <p:cNvSpPr/>
            <p:nvPr/>
          </p:nvSpPr>
          <p:spPr>
            <a:xfrm>
              <a:off x="8066399" y="2869715"/>
              <a:ext cx="31737" cy="36834"/>
            </a:xfrm>
            <a:custGeom>
              <a:avLst/>
              <a:gdLst/>
              <a:ahLst/>
              <a:cxnLst/>
              <a:rect l="l" t="t" r="r" b="b"/>
              <a:pathLst>
                <a:path w="1208" h="1402" extrusionOk="0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798"/>
                  </a:lnTo>
                  <a:cubicBezTo>
                    <a:pt x="1" y="1131"/>
                    <a:pt x="271" y="1402"/>
                    <a:pt x="604" y="1402"/>
                  </a:cubicBezTo>
                  <a:cubicBezTo>
                    <a:pt x="937" y="1402"/>
                    <a:pt x="1208" y="1138"/>
                    <a:pt x="1208" y="805"/>
                  </a:cubicBezTo>
                  <a:lnTo>
                    <a:pt x="1208" y="604"/>
                  </a:lnTo>
                  <a:cubicBezTo>
                    <a:pt x="1208" y="271"/>
                    <a:pt x="937" y="1"/>
                    <a:pt x="60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5"/>
            <p:cNvSpPr/>
            <p:nvPr/>
          </p:nvSpPr>
          <p:spPr>
            <a:xfrm>
              <a:off x="8082268" y="2869715"/>
              <a:ext cx="15869" cy="26220"/>
            </a:xfrm>
            <a:custGeom>
              <a:avLst/>
              <a:gdLst/>
              <a:ahLst/>
              <a:cxnLst/>
              <a:rect l="l" t="t" r="r" b="b"/>
              <a:pathLst>
                <a:path w="604" h="998" extrusionOk="0">
                  <a:moveTo>
                    <a:pt x="13" y="0"/>
                  </a:moveTo>
                  <a:cubicBezTo>
                    <a:pt x="9" y="0"/>
                    <a:pt x="4" y="0"/>
                    <a:pt x="0" y="1"/>
                  </a:cubicBezTo>
                  <a:lnTo>
                    <a:pt x="0" y="701"/>
                  </a:lnTo>
                  <a:cubicBezTo>
                    <a:pt x="0" y="899"/>
                    <a:pt x="151" y="998"/>
                    <a:pt x="302" y="998"/>
                  </a:cubicBezTo>
                  <a:cubicBezTo>
                    <a:pt x="453" y="998"/>
                    <a:pt x="604" y="899"/>
                    <a:pt x="604" y="701"/>
                  </a:cubicBezTo>
                  <a:lnTo>
                    <a:pt x="604" y="604"/>
                  </a:lnTo>
                  <a:cubicBezTo>
                    <a:pt x="604" y="275"/>
                    <a:pt x="340" y="0"/>
                    <a:pt x="1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5"/>
            <p:cNvSpPr/>
            <p:nvPr/>
          </p:nvSpPr>
          <p:spPr>
            <a:xfrm>
              <a:off x="8076987" y="2874996"/>
              <a:ext cx="10588" cy="10430"/>
            </a:xfrm>
            <a:custGeom>
              <a:avLst/>
              <a:gdLst/>
              <a:ahLst/>
              <a:cxnLst/>
              <a:rect l="l" t="t" r="r" b="b"/>
              <a:pathLst>
                <a:path w="403" h="397" extrusionOk="0">
                  <a:moveTo>
                    <a:pt x="201" y="1"/>
                  </a:moveTo>
                  <a:cubicBezTo>
                    <a:pt x="90" y="1"/>
                    <a:pt x="0" y="91"/>
                    <a:pt x="0" y="202"/>
                  </a:cubicBezTo>
                  <a:cubicBezTo>
                    <a:pt x="0" y="306"/>
                    <a:pt x="90" y="396"/>
                    <a:pt x="201" y="396"/>
                  </a:cubicBezTo>
                  <a:cubicBezTo>
                    <a:pt x="312" y="396"/>
                    <a:pt x="403" y="306"/>
                    <a:pt x="403" y="202"/>
                  </a:cubicBezTo>
                  <a:cubicBezTo>
                    <a:pt x="403" y="91"/>
                    <a:pt x="312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1" name="Google Shape;8061;p75"/>
          <p:cNvGrpSpPr/>
          <p:nvPr/>
        </p:nvGrpSpPr>
        <p:grpSpPr>
          <a:xfrm>
            <a:off x="2454435" y="4162138"/>
            <a:ext cx="385339" cy="388071"/>
            <a:chOff x="2454435" y="4162138"/>
            <a:chExt cx="385339" cy="388071"/>
          </a:xfrm>
        </p:grpSpPr>
        <p:sp>
          <p:nvSpPr>
            <p:cNvPr id="8062" name="Google Shape;8062;p75"/>
            <p:cNvSpPr/>
            <p:nvPr/>
          </p:nvSpPr>
          <p:spPr>
            <a:xfrm>
              <a:off x="2568511" y="4162138"/>
              <a:ext cx="184144" cy="79973"/>
            </a:xfrm>
            <a:custGeom>
              <a:avLst/>
              <a:gdLst/>
              <a:ahLst/>
              <a:cxnLst/>
              <a:rect l="l" t="t" r="r" b="b"/>
              <a:pathLst>
                <a:path w="7009" h="3044" extrusionOk="0">
                  <a:moveTo>
                    <a:pt x="6770" y="1"/>
                  </a:moveTo>
                  <a:cubicBezTo>
                    <a:pt x="6757" y="1"/>
                    <a:pt x="6743" y="3"/>
                    <a:pt x="6728" y="6"/>
                  </a:cubicBezTo>
                  <a:cubicBezTo>
                    <a:pt x="5459" y="186"/>
                    <a:pt x="2359" y="783"/>
                    <a:pt x="0" y="2586"/>
                  </a:cubicBezTo>
                  <a:lnTo>
                    <a:pt x="5064" y="3044"/>
                  </a:lnTo>
                  <a:cubicBezTo>
                    <a:pt x="5355" y="1858"/>
                    <a:pt x="6305" y="838"/>
                    <a:pt x="6874" y="311"/>
                  </a:cubicBezTo>
                  <a:cubicBezTo>
                    <a:pt x="7008" y="209"/>
                    <a:pt x="6925" y="1"/>
                    <a:pt x="6770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75"/>
            <p:cNvSpPr/>
            <p:nvPr/>
          </p:nvSpPr>
          <p:spPr>
            <a:xfrm>
              <a:off x="2568511" y="4470236"/>
              <a:ext cx="184144" cy="79973"/>
            </a:xfrm>
            <a:custGeom>
              <a:avLst/>
              <a:gdLst/>
              <a:ahLst/>
              <a:cxnLst/>
              <a:rect l="l" t="t" r="r" b="b"/>
              <a:pathLst>
                <a:path w="7009" h="3044" extrusionOk="0">
                  <a:moveTo>
                    <a:pt x="5064" y="1"/>
                  </a:moveTo>
                  <a:lnTo>
                    <a:pt x="0" y="466"/>
                  </a:lnTo>
                  <a:cubicBezTo>
                    <a:pt x="2359" y="2269"/>
                    <a:pt x="5459" y="2866"/>
                    <a:pt x="6728" y="3039"/>
                  </a:cubicBezTo>
                  <a:cubicBezTo>
                    <a:pt x="6743" y="3042"/>
                    <a:pt x="6757" y="3044"/>
                    <a:pt x="6770" y="3044"/>
                  </a:cubicBezTo>
                  <a:cubicBezTo>
                    <a:pt x="6925" y="3044"/>
                    <a:pt x="7008" y="2836"/>
                    <a:pt x="6874" y="2734"/>
                  </a:cubicBezTo>
                  <a:cubicBezTo>
                    <a:pt x="6305" y="2207"/>
                    <a:pt x="5355" y="1187"/>
                    <a:pt x="5064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75"/>
            <p:cNvSpPr/>
            <p:nvPr/>
          </p:nvSpPr>
          <p:spPr>
            <a:xfrm>
              <a:off x="2454435" y="4217310"/>
              <a:ext cx="385339" cy="277753"/>
            </a:xfrm>
            <a:custGeom>
              <a:avLst/>
              <a:gdLst/>
              <a:ahLst/>
              <a:cxnLst/>
              <a:rect l="l" t="t" r="r" b="b"/>
              <a:pathLst>
                <a:path w="14667" h="10572" extrusionOk="0">
                  <a:moveTo>
                    <a:pt x="6812" y="1"/>
                  </a:moveTo>
                  <a:cubicBezTo>
                    <a:pt x="2650" y="1"/>
                    <a:pt x="1811" y="2893"/>
                    <a:pt x="160" y="4960"/>
                  </a:cubicBezTo>
                  <a:cubicBezTo>
                    <a:pt x="0" y="5147"/>
                    <a:pt x="0" y="5425"/>
                    <a:pt x="160" y="5619"/>
                  </a:cubicBezTo>
                  <a:cubicBezTo>
                    <a:pt x="1811" y="7679"/>
                    <a:pt x="2650" y="10571"/>
                    <a:pt x="6812" y="10571"/>
                  </a:cubicBezTo>
                  <a:cubicBezTo>
                    <a:pt x="6817" y="10571"/>
                    <a:pt x="6822" y="10571"/>
                    <a:pt x="6827" y="10571"/>
                  </a:cubicBezTo>
                  <a:cubicBezTo>
                    <a:pt x="9172" y="10571"/>
                    <a:pt x="11231" y="9033"/>
                    <a:pt x="11910" y="6798"/>
                  </a:cubicBezTo>
                  <a:cubicBezTo>
                    <a:pt x="11973" y="6591"/>
                    <a:pt x="12167" y="6461"/>
                    <a:pt x="12369" y="6461"/>
                  </a:cubicBezTo>
                  <a:cubicBezTo>
                    <a:pt x="12431" y="6461"/>
                    <a:pt x="12494" y="6474"/>
                    <a:pt x="12555" y="6500"/>
                  </a:cubicBezTo>
                  <a:lnTo>
                    <a:pt x="14303" y="7249"/>
                  </a:lnTo>
                  <a:cubicBezTo>
                    <a:pt x="14332" y="7262"/>
                    <a:pt x="14363" y="7267"/>
                    <a:pt x="14392" y="7267"/>
                  </a:cubicBezTo>
                  <a:cubicBezTo>
                    <a:pt x="14540" y="7267"/>
                    <a:pt x="14667" y="7121"/>
                    <a:pt x="14615" y="6964"/>
                  </a:cubicBezTo>
                  <a:lnTo>
                    <a:pt x="14178" y="5667"/>
                  </a:lnTo>
                  <a:cubicBezTo>
                    <a:pt x="14095" y="5425"/>
                    <a:pt x="14095" y="5154"/>
                    <a:pt x="14178" y="4911"/>
                  </a:cubicBezTo>
                  <a:lnTo>
                    <a:pt x="14615" y="3614"/>
                  </a:lnTo>
                  <a:cubicBezTo>
                    <a:pt x="14666" y="3459"/>
                    <a:pt x="14542" y="3309"/>
                    <a:pt x="14396" y="3309"/>
                  </a:cubicBezTo>
                  <a:cubicBezTo>
                    <a:pt x="14365" y="3309"/>
                    <a:pt x="14334" y="3316"/>
                    <a:pt x="14303" y="3330"/>
                  </a:cubicBezTo>
                  <a:lnTo>
                    <a:pt x="12555" y="4079"/>
                  </a:lnTo>
                  <a:cubicBezTo>
                    <a:pt x="12494" y="4105"/>
                    <a:pt x="12432" y="4117"/>
                    <a:pt x="12370" y="4117"/>
                  </a:cubicBezTo>
                  <a:cubicBezTo>
                    <a:pt x="12169" y="4117"/>
                    <a:pt x="11979" y="3988"/>
                    <a:pt x="11910" y="3781"/>
                  </a:cubicBezTo>
                  <a:cubicBezTo>
                    <a:pt x="11237" y="1533"/>
                    <a:pt x="9163" y="1"/>
                    <a:pt x="6812" y="1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75"/>
            <p:cNvSpPr/>
            <p:nvPr/>
          </p:nvSpPr>
          <p:spPr>
            <a:xfrm>
              <a:off x="2454435" y="4251386"/>
              <a:ext cx="250403" cy="243677"/>
            </a:xfrm>
            <a:custGeom>
              <a:avLst/>
              <a:gdLst/>
              <a:ahLst/>
              <a:cxnLst/>
              <a:rect l="l" t="t" r="r" b="b"/>
              <a:pathLst>
                <a:path w="9531" h="9275" extrusionOk="0">
                  <a:moveTo>
                    <a:pt x="2976" y="1"/>
                  </a:moveTo>
                  <a:lnTo>
                    <a:pt x="2976" y="1"/>
                  </a:lnTo>
                  <a:cubicBezTo>
                    <a:pt x="1783" y="1027"/>
                    <a:pt x="1103" y="2477"/>
                    <a:pt x="160" y="3663"/>
                  </a:cubicBezTo>
                  <a:cubicBezTo>
                    <a:pt x="0" y="3850"/>
                    <a:pt x="0" y="4128"/>
                    <a:pt x="160" y="4322"/>
                  </a:cubicBezTo>
                  <a:cubicBezTo>
                    <a:pt x="1811" y="6382"/>
                    <a:pt x="2650" y="9274"/>
                    <a:pt x="6812" y="9274"/>
                  </a:cubicBezTo>
                  <a:cubicBezTo>
                    <a:pt x="7769" y="9274"/>
                    <a:pt x="8705" y="9018"/>
                    <a:pt x="9530" y="8532"/>
                  </a:cubicBezTo>
                  <a:cubicBezTo>
                    <a:pt x="5723" y="7880"/>
                    <a:pt x="2941" y="4579"/>
                    <a:pt x="2941" y="715"/>
                  </a:cubicBezTo>
                  <a:cubicBezTo>
                    <a:pt x="2941" y="479"/>
                    <a:pt x="2955" y="236"/>
                    <a:pt x="2976" y="1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75"/>
            <p:cNvSpPr/>
            <p:nvPr/>
          </p:nvSpPr>
          <p:spPr>
            <a:xfrm>
              <a:off x="2495420" y="4331018"/>
              <a:ext cx="31553" cy="31553"/>
            </a:xfrm>
            <a:custGeom>
              <a:avLst/>
              <a:gdLst/>
              <a:ahLst/>
              <a:cxnLst/>
              <a:rect l="l" t="t" r="r" b="b"/>
              <a:pathLst>
                <a:path w="1201" h="1201" extrusionOk="0">
                  <a:moveTo>
                    <a:pt x="597" y="1"/>
                  </a:moveTo>
                  <a:cubicBezTo>
                    <a:pt x="271" y="1"/>
                    <a:pt x="1" y="271"/>
                    <a:pt x="1" y="597"/>
                  </a:cubicBezTo>
                  <a:cubicBezTo>
                    <a:pt x="1" y="930"/>
                    <a:pt x="271" y="1201"/>
                    <a:pt x="597" y="1201"/>
                  </a:cubicBezTo>
                  <a:cubicBezTo>
                    <a:pt x="930" y="1201"/>
                    <a:pt x="1201" y="930"/>
                    <a:pt x="1201" y="597"/>
                  </a:cubicBezTo>
                  <a:cubicBezTo>
                    <a:pt x="1201" y="271"/>
                    <a:pt x="930" y="1"/>
                    <a:pt x="597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75"/>
            <p:cNvSpPr/>
            <p:nvPr/>
          </p:nvSpPr>
          <p:spPr>
            <a:xfrm>
              <a:off x="2508005" y="4337218"/>
              <a:ext cx="12768" cy="12795"/>
            </a:xfrm>
            <a:custGeom>
              <a:avLst/>
              <a:gdLst/>
              <a:ahLst/>
              <a:cxnLst/>
              <a:rect l="l" t="t" r="r" b="b"/>
              <a:pathLst>
                <a:path w="486" h="487" extrusionOk="0">
                  <a:moveTo>
                    <a:pt x="243" y="1"/>
                  </a:moveTo>
                  <a:cubicBezTo>
                    <a:pt x="111" y="1"/>
                    <a:pt x="0" y="112"/>
                    <a:pt x="0" y="243"/>
                  </a:cubicBezTo>
                  <a:cubicBezTo>
                    <a:pt x="0" y="375"/>
                    <a:pt x="111" y="486"/>
                    <a:pt x="243" y="486"/>
                  </a:cubicBezTo>
                  <a:cubicBezTo>
                    <a:pt x="375" y="486"/>
                    <a:pt x="486" y="375"/>
                    <a:pt x="486" y="243"/>
                  </a:cubicBezTo>
                  <a:cubicBezTo>
                    <a:pt x="486" y="112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75"/>
            <p:cNvSpPr/>
            <p:nvPr/>
          </p:nvSpPr>
          <p:spPr>
            <a:xfrm>
              <a:off x="2545181" y="4220227"/>
              <a:ext cx="53780" cy="271920"/>
            </a:xfrm>
            <a:custGeom>
              <a:avLst/>
              <a:gdLst/>
              <a:ahLst/>
              <a:cxnLst/>
              <a:rect l="l" t="t" r="r" b="b"/>
              <a:pathLst>
                <a:path w="2047" h="10350" extrusionOk="0">
                  <a:moveTo>
                    <a:pt x="2047" y="1"/>
                  </a:moveTo>
                  <a:lnTo>
                    <a:pt x="2047" y="1"/>
                  </a:lnTo>
                  <a:cubicBezTo>
                    <a:pt x="1630" y="77"/>
                    <a:pt x="1221" y="195"/>
                    <a:pt x="833" y="361"/>
                  </a:cubicBezTo>
                  <a:cubicBezTo>
                    <a:pt x="313" y="1721"/>
                    <a:pt x="0" y="3378"/>
                    <a:pt x="0" y="5175"/>
                  </a:cubicBezTo>
                  <a:cubicBezTo>
                    <a:pt x="0" y="6971"/>
                    <a:pt x="313" y="8636"/>
                    <a:pt x="833" y="9996"/>
                  </a:cubicBezTo>
                  <a:cubicBezTo>
                    <a:pt x="1228" y="10162"/>
                    <a:pt x="1630" y="10280"/>
                    <a:pt x="2047" y="10349"/>
                  </a:cubicBezTo>
                  <a:cubicBezTo>
                    <a:pt x="1707" y="8893"/>
                    <a:pt x="1506" y="7110"/>
                    <a:pt x="1506" y="5175"/>
                  </a:cubicBezTo>
                  <a:cubicBezTo>
                    <a:pt x="1506" y="3247"/>
                    <a:pt x="1707" y="1464"/>
                    <a:pt x="2047" y="1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75"/>
            <p:cNvSpPr/>
            <p:nvPr/>
          </p:nvSpPr>
          <p:spPr>
            <a:xfrm>
              <a:off x="2545181" y="4344680"/>
              <a:ext cx="53780" cy="147468"/>
            </a:xfrm>
            <a:custGeom>
              <a:avLst/>
              <a:gdLst/>
              <a:ahLst/>
              <a:cxnLst/>
              <a:rect l="l" t="t" r="r" b="b"/>
              <a:pathLst>
                <a:path w="2047" h="5613" extrusionOk="0">
                  <a:moveTo>
                    <a:pt x="7" y="1"/>
                  </a:moveTo>
                  <a:cubicBezTo>
                    <a:pt x="7" y="147"/>
                    <a:pt x="0" y="292"/>
                    <a:pt x="0" y="438"/>
                  </a:cubicBezTo>
                  <a:cubicBezTo>
                    <a:pt x="0" y="2234"/>
                    <a:pt x="313" y="3892"/>
                    <a:pt x="833" y="5259"/>
                  </a:cubicBezTo>
                  <a:cubicBezTo>
                    <a:pt x="1221" y="5418"/>
                    <a:pt x="1630" y="5543"/>
                    <a:pt x="2047" y="5612"/>
                  </a:cubicBezTo>
                  <a:cubicBezTo>
                    <a:pt x="1818" y="4600"/>
                    <a:pt x="1658" y="3573"/>
                    <a:pt x="1582" y="2533"/>
                  </a:cubicBezTo>
                  <a:cubicBezTo>
                    <a:pt x="902" y="1797"/>
                    <a:pt x="368" y="937"/>
                    <a:pt x="7" y="1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75"/>
            <p:cNvSpPr/>
            <p:nvPr/>
          </p:nvSpPr>
          <p:spPr>
            <a:xfrm>
              <a:off x="2623184" y="4217678"/>
              <a:ext cx="49944" cy="277201"/>
            </a:xfrm>
            <a:custGeom>
              <a:avLst/>
              <a:gdLst/>
              <a:ahLst/>
              <a:cxnLst/>
              <a:rect l="l" t="t" r="r" b="b"/>
              <a:pathLst>
                <a:path w="1901" h="10551" extrusionOk="0">
                  <a:moveTo>
                    <a:pt x="617" y="0"/>
                  </a:moveTo>
                  <a:cubicBezTo>
                    <a:pt x="236" y="1436"/>
                    <a:pt x="0" y="3267"/>
                    <a:pt x="0" y="5272"/>
                  </a:cubicBezTo>
                  <a:cubicBezTo>
                    <a:pt x="0" y="7283"/>
                    <a:pt x="229" y="9115"/>
                    <a:pt x="617" y="10550"/>
                  </a:cubicBezTo>
                  <a:cubicBezTo>
                    <a:pt x="1047" y="10530"/>
                    <a:pt x="1484" y="10460"/>
                    <a:pt x="1901" y="10335"/>
                  </a:cubicBezTo>
                  <a:cubicBezTo>
                    <a:pt x="1588" y="8948"/>
                    <a:pt x="1401" y="7193"/>
                    <a:pt x="1401" y="5272"/>
                  </a:cubicBezTo>
                  <a:cubicBezTo>
                    <a:pt x="1401" y="3351"/>
                    <a:pt x="1588" y="1589"/>
                    <a:pt x="1901" y="209"/>
                  </a:cubicBezTo>
                  <a:cubicBezTo>
                    <a:pt x="1484" y="84"/>
                    <a:pt x="1047" y="14"/>
                    <a:pt x="617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75"/>
            <p:cNvSpPr/>
            <p:nvPr/>
          </p:nvSpPr>
          <p:spPr>
            <a:xfrm>
              <a:off x="2629542" y="4446748"/>
              <a:ext cx="43586" cy="48131"/>
            </a:xfrm>
            <a:custGeom>
              <a:avLst/>
              <a:gdLst/>
              <a:ahLst/>
              <a:cxnLst/>
              <a:rect l="l" t="t" r="r" b="b"/>
              <a:pathLst>
                <a:path w="1659" h="1832" extrusionOk="0">
                  <a:moveTo>
                    <a:pt x="1" y="0"/>
                  </a:moveTo>
                  <a:cubicBezTo>
                    <a:pt x="91" y="618"/>
                    <a:pt x="216" y="1228"/>
                    <a:pt x="375" y="1831"/>
                  </a:cubicBezTo>
                  <a:cubicBezTo>
                    <a:pt x="805" y="1811"/>
                    <a:pt x="1242" y="1741"/>
                    <a:pt x="1659" y="1616"/>
                  </a:cubicBezTo>
                  <a:cubicBezTo>
                    <a:pt x="1596" y="1339"/>
                    <a:pt x="1541" y="1034"/>
                    <a:pt x="1485" y="729"/>
                  </a:cubicBezTo>
                  <a:cubicBezTo>
                    <a:pt x="965" y="534"/>
                    <a:pt x="466" y="292"/>
                    <a:pt x="1" y="0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75"/>
            <p:cNvSpPr/>
            <p:nvPr/>
          </p:nvSpPr>
          <p:spPr>
            <a:xfrm>
              <a:off x="2694960" y="4243925"/>
              <a:ext cx="48867" cy="224709"/>
            </a:xfrm>
            <a:custGeom>
              <a:avLst/>
              <a:gdLst/>
              <a:ahLst/>
              <a:cxnLst/>
              <a:rect l="l" t="t" r="r" b="b"/>
              <a:pathLst>
                <a:path w="1860" h="8553" extrusionOk="0">
                  <a:moveTo>
                    <a:pt x="778" y="0"/>
                  </a:moveTo>
                  <a:cubicBezTo>
                    <a:pt x="1" y="2796"/>
                    <a:pt x="1" y="5750"/>
                    <a:pt x="778" y="8553"/>
                  </a:cubicBezTo>
                  <a:cubicBezTo>
                    <a:pt x="1187" y="8254"/>
                    <a:pt x="1548" y="7901"/>
                    <a:pt x="1860" y="7505"/>
                  </a:cubicBezTo>
                  <a:cubicBezTo>
                    <a:pt x="1353" y="5383"/>
                    <a:pt x="1353" y="3170"/>
                    <a:pt x="1860" y="1041"/>
                  </a:cubicBezTo>
                  <a:cubicBezTo>
                    <a:pt x="1548" y="645"/>
                    <a:pt x="1187" y="299"/>
                    <a:pt x="778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3" name="Google Shape;8073;p75"/>
          <p:cNvGrpSpPr/>
          <p:nvPr/>
        </p:nvGrpSpPr>
        <p:grpSpPr>
          <a:xfrm>
            <a:off x="3601939" y="4161192"/>
            <a:ext cx="275178" cy="388912"/>
            <a:chOff x="3601939" y="4161192"/>
            <a:chExt cx="275178" cy="388912"/>
          </a:xfrm>
        </p:grpSpPr>
        <p:sp>
          <p:nvSpPr>
            <p:cNvPr id="8074" name="Google Shape;8074;p75"/>
            <p:cNvSpPr/>
            <p:nvPr/>
          </p:nvSpPr>
          <p:spPr>
            <a:xfrm>
              <a:off x="3601939" y="4161192"/>
              <a:ext cx="195546" cy="388912"/>
            </a:xfrm>
            <a:custGeom>
              <a:avLst/>
              <a:gdLst/>
              <a:ahLst/>
              <a:cxnLst/>
              <a:rect l="l" t="t" r="r" b="b"/>
              <a:pathLst>
                <a:path w="7443" h="14803" extrusionOk="0">
                  <a:moveTo>
                    <a:pt x="3725" y="0"/>
                  </a:moveTo>
                  <a:cubicBezTo>
                    <a:pt x="2608" y="0"/>
                    <a:pt x="1714" y="916"/>
                    <a:pt x="1734" y="2033"/>
                  </a:cubicBezTo>
                  <a:lnTo>
                    <a:pt x="1734" y="8580"/>
                  </a:lnTo>
                  <a:cubicBezTo>
                    <a:pt x="521" y="9440"/>
                    <a:pt x="0" y="10994"/>
                    <a:pt x="458" y="12416"/>
                  </a:cubicBezTo>
                  <a:cubicBezTo>
                    <a:pt x="909" y="13838"/>
                    <a:pt x="2227" y="14802"/>
                    <a:pt x="3725" y="14802"/>
                  </a:cubicBezTo>
                  <a:cubicBezTo>
                    <a:pt x="5216" y="14802"/>
                    <a:pt x="6534" y="13838"/>
                    <a:pt x="6992" y="12416"/>
                  </a:cubicBezTo>
                  <a:cubicBezTo>
                    <a:pt x="7443" y="10994"/>
                    <a:pt x="6930" y="9440"/>
                    <a:pt x="5709" y="8580"/>
                  </a:cubicBezTo>
                  <a:lnTo>
                    <a:pt x="5709" y="2033"/>
                  </a:lnTo>
                  <a:cubicBezTo>
                    <a:pt x="5737" y="916"/>
                    <a:pt x="4835" y="0"/>
                    <a:pt x="3725" y="0"/>
                  </a:cubicBez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75"/>
            <p:cNvSpPr/>
            <p:nvPr/>
          </p:nvSpPr>
          <p:spPr>
            <a:xfrm>
              <a:off x="3630182" y="4193980"/>
              <a:ext cx="128131" cy="324597"/>
            </a:xfrm>
            <a:custGeom>
              <a:avLst/>
              <a:gdLst/>
              <a:ahLst/>
              <a:cxnLst/>
              <a:rect l="l" t="t" r="r" b="b"/>
              <a:pathLst>
                <a:path w="4877" h="12355" extrusionOk="0">
                  <a:moveTo>
                    <a:pt x="2650" y="1"/>
                  </a:moveTo>
                  <a:cubicBezTo>
                    <a:pt x="2213" y="1"/>
                    <a:pt x="1866" y="348"/>
                    <a:pt x="1866" y="785"/>
                  </a:cubicBezTo>
                  <a:lnTo>
                    <a:pt x="1866" y="7950"/>
                  </a:lnTo>
                  <a:lnTo>
                    <a:pt x="1360" y="8310"/>
                  </a:lnTo>
                  <a:cubicBezTo>
                    <a:pt x="0" y="9274"/>
                    <a:pt x="146" y="11341"/>
                    <a:pt x="1624" y="12104"/>
                  </a:cubicBezTo>
                  <a:cubicBezTo>
                    <a:pt x="1957" y="12276"/>
                    <a:pt x="2305" y="12354"/>
                    <a:pt x="2643" y="12354"/>
                  </a:cubicBezTo>
                  <a:cubicBezTo>
                    <a:pt x="3811" y="12354"/>
                    <a:pt x="4871" y="11418"/>
                    <a:pt x="4877" y="10128"/>
                  </a:cubicBezTo>
                  <a:cubicBezTo>
                    <a:pt x="4870" y="9406"/>
                    <a:pt x="4523" y="8733"/>
                    <a:pt x="3933" y="8310"/>
                  </a:cubicBezTo>
                  <a:lnTo>
                    <a:pt x="3434" y="7950"/>
                  </a:lnTo>
                  <a:lnTo>
                    <a:pt x="3434" y="785"/>
                  </a:lnTo>
                  <a:cubicBezTo>
                    <a:pt x="3434" y="348"/>
                    <a:pt x="3080" y="1"/>
                    <a:pt x="2650" y="1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75"/>
            <p:cNvSpPr/>
            <p:nvPr/>
          </p:nvSpPr>
          <p:spPr>
            <a:xfrm>
              <a:off x="3636383" y="4193980"/>
              <a:ext cx="63448" cy="324597"/>
            </a:xfrm>
            <a:custGeom>
              <a:avLst/>
              <a:gdLst/>
              <a:ahLst/>
              <a:cxnLst/>
              <a:rect l="l" t="t" r="r" b="b"/>
              <a:pathLst>
                <a:path w="2415" h="12355" extrusionOk="0">
                  <a:moveTo>
                    <a:pt x="2407" y="1"/>
                  </a:moveTo>
                  <a:cubicBezTo>
                    <a:pt x="1977" y="1"/>
                    <a:pt x="1630" y="354"/>
                    <a:pt x="1630" y="785"/>
                  </a:cubicBezTo>
                  <a:lnTo>
                    <a:pt x="1630" y="7950"/>
                  </a:lnTo>
                  <a:lnTo>
                    <a:pt x="1124" y="8310"/>
                  </a:lnTo>
                  <a:cubicBezTo>
                    <a:pt x="333" y="8872"/>
                    <a:pt x="0" y="9878"/>
                    <a:pt x="292" y="10800"/>
                  </a:cubicBezTo>
                  <a:cubicBezTo>
                    <a:pt x="590" y="11723"/>
                    <a:pt x="1443" y="12354"/>
                    <a:pt x="2414" y="12354"/>
                  </a:cubicBezTo>
                  <a:cubicBezTo>
                    <a:pt x="1714" y="12354"/>
                    <a:pt x="1145" y="11355"/>
                    <a:pt x="1138" y="10128"/>
                  </a:cubicBezTo>
                  <a:cubicBezTo>
                    <a:pt x="1138" y="9295"/>
                    <a:pt x="1492" y="8504"/>
                    <a:pt x="2116" y="7950"/>
                  </a:cubicBezTo>
                  <a:lnTo>
                    <a:pt x="2116" y="785"/>
                  </a:lnTo>
                  <a:cubicBezTo>
                    <a:pt x="2116" y="354"/>
                    <a:pt x="2164" y="1"/>
                    <a:pt x="240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75"/>
            <p:cNvSpPr/>
            <p:nvPr/>
          </p:nvSpPr>
          <p:spPr>
            <a:xfrm>
              <a:off x="3679207" y="4193980"/>
              <a:ext cx="41195" cy="89326"/>
            </a:xfrm>
            <a:custGeom>
              <a:avLst/>
              <a:gdLst/>
              <a:ahLst/>
              <a:cxnLst/>
              <a:rect l="l" t="t" r="r" b="b"/>
              <a:pathLst>
                <a:path w="1568" h="3400" extrusionOk="0">
                  <a:moveTo>
                    <a:pt x="784" y="1"/>
                  </a:moveTo>
                  <a:cubicBezTo>
                    <a:pt x="347" y="1"/>
                    <a:pt x="0" y="348"/>
                    <a:pt x="0" y="785"/>
                  </a:cubicBezTo>
                  <a:lnTo>
                    <a:pt x="0" y="3399"/>
                  </a:lnTo>
                  <a:lnTo>
                    <a:pt x="1568" y="3399"/>
                  </a:lnTo>
                  <a:lnTo>
                    <a:pt x="1568" y="785"/>
                  </a:lnTo>
                  <a:cubicBezTo>
                    <a:pt x="1568" y="348"/>
                    <a:pt x="1214" y="1"/>
                    <a:pt x="7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75"/>
            <p:cNvSpPr/>
            <p:nvPr/>
          </p:nvSpPr>
          <p:spPr>
            <a:xfrm>
              <a:off x="3679207" y="4368010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1"/>
                  </a:moveTo>
                  <a:lnTo>
                    <a:pt x="0" y="452"/>
                  </a:lnTo>
                  <a:lnTo>
                    <a:pt x="1568" y="452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75"/>
            <p:cNvSpPr/>
            <p:nvPr/>
          </p:nvSpPr>
          <p:spPr>
            <a:xfrm>
              <a:off x="3679207" y="4322637"/>
              <a:ext cx="41195" cy="12059"/>
            </a:xfrm>
            <a:custGeom>
              <a:avLst/>
              <a:gdLst/>
              <a:ahLst/>
              <a:cxnLst/>
              <a:rect l="l" t="t" r="r" b="b"/>
              <a:pathLst>
                <a:path w="1568" h="459" extrusionOk="0">
                  <a:moveTo>
                    <a:pt x="0" y="1"/>
                  </a:moveTo>
                  <a:lnTo>
                    <a:pt x="0" y="458"/>
                  </a:lnTo>
                  <a:lnTo>
                    <a:pt x="1568" y="45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5"/>
            <p:cNvSpPr/>
            <p:nvPr/>
          </p:nvSpPr>
          <p:spPr>
            <a:xfrm>
              <a:off x="3679207" y="4277448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1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5"/>
            <p:cNvSpPr/>
            <p:nvPr/>
          </p:nvSpPr>
          <p:spPr>
            <a:xfrm>
              <a:off x="3679207" y="4232076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0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5"/>
            <p:cNvSpPr/>
            <p:nvPr/>
          </p:nvSpPr>
          <p:spPr>
            <a:xfrm>
              <a:off x="3811489" y="4211846"/>
              <a:ext cx="65629" cy="111921"/>
            </a:xfrm>
            <a:custGeom>
              <a:avLst/>
              <a:gdLst/>
              <a:ahLst/>
              <a:cxnLst/>
              <a:rect l="l" t="t" r="r" b="b"/>
              <a:pathLst>
                <a:path w="2498" h="4260" extrusionOk="0">
                  <a:moveTo>
                    <a:pt x="1243" y="0"/>
                  </a:moveTo>
                  <a:cubicBezTo>
                    <a:pt x="452" y="0"/>
                    <a:pt x="1" y="465"/>
                    <a:pt x="1" y="1270"/>
                  </a:cubicBezTo>
                  <a:lnTo>
                    <a:pt x="1" y="2990"/>
                  </a:lnTo>
                  <a:cubicBezTo>
                    <a:pt x="1" y="3427"/>
                    <a:pt x="119" y="3753"/>
                    <a:pt x="362" y="3968"/>
                  </a:cubicBezTo>
                  <a:cubicBezTo>
                    <a:pt x="577" y="4155"/>
                    <a:pt x="875" y="4259"/>
                    <a:pt x="1243" y="4259"/>
                  </a:cubicBezTo>
                  <a:cubicBezTo>
                    <a:pt x="1978" y="4259"/>
                    <a:pt x="2498" y="3836"/>
                    <a:pt x="2498" y="3226"/>
                  </a:cubicBezTo>
                  <a:cubicBezTo>
                    <a:pt x="2498" y="2990"/>
                    <a:pt x="2401" y="2941"/>
                    <a:pt x="2241" y="2941"/>
                  </a:cubicBezTo>
                  <a:cubicBezTo>
                    <a:pt x="2082" y="2941"/>
                    <a:pt x="1999" y="3004"/>
                    <a:pt x="1985" y="3122"/>
                  </a:cubicBezTo>
                  <a:cubicBezTo>
                    <a:pt x="1950" y="3385"/>
                    <a:pt x="1901" y="3788"/>
                    <a:pt x="1270" y="3788"/>
                  </a:cubicBezTo>
                  <a:cubicBezTo>
                    <a:pt x="757" y="3788"/>
                    <a:pt x="507" y="3531"/>
                    <a:pt x="507" y="2990"/>
                  </a:cubicBezTo>
                  <a:lnTo>
                    <a:pt x="507" y="1270"/>
                  </a:lnTo>
                  <a:cubicBezTo>
                    <a:pt x="507" y="736"/>
                    <a:pt x="757" y="465"/>
                    <a:pt x="1256" y="465"/>
                  </a:cubicBezTo>
                  <a:cubicBezTo>
                    <a:pt x="1832" y="465"/>
                    <a:pt x="1971" y="812"/>
                    <a:pt x="1985" y="1110"/>
                  </a:cubicBezTo>
                  <a:cubicBezTo>
                    <a:pt x="1992" y="1228"/>
                    <a:pt x="2082" y="1291"/>
                    <a:pt x="2241" y="1291"/>
                  </a:cubicBezTo>
                  <a:cubicBezTo>
                    <a:pt x="2401" y="1291"/>
                    <a:pt x="2498" y="1249"/>
                    <a:pt x="2498" y="1013"/>
                  </a:cubicBezTo>
                  <a:cubicBezTo>
                    <a:pt x="2498" y="417"/>
                    <a:pt x="1985" y="0"/>
                    <a:pt x="1243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75"/>
            <p:cNvSpPr/>
            <p:nvPr/>
          </p:nvSpPr>
          <p:spPr>
            <a:xfrm>
              <a:off x="3774497" y="4175485"/>
              <a:ext cx="45241" cy="38936"/>
            </a:xfrm>
            <a:custGeom>
              <a:avLst/>
              <a:gdLst/>
              <a:ahLst/>
              <a:cxnLst/>
              <a:rect l="l" t="t" r="r" b="b"/>
              <a:pathLst>
                <a:path w="1722" h="1482" extrusionOk="0">
                  <a:moveTo>
                    <a:pt x="986" y="453"/>
                  </a:moveTo>
                  <a:cubicBezTo>
                    <a:pt x="1131" y="453"/>
                    <a:pt x="1270" y="566"/>
                    <a:pt x="1270" y="739"/>
                  </a:cubicBezTo>
                  <a:cubicBezTo>
                    <a:pt x="1270" y="899"/>
                    <a:pt x="1145" y="1031"/>
                    <a:pt x="986" y="1031"/>
                  </a:cubicBezTo>
                  <a:cubicBezTo>
                    <a:pt x="729" y="1031"/>
                    <a:pt x="604" y="719"/>
                    <a:pt x="785" y="538"/>
                  </a:cubicBezTo>
                  <a:cubicBezTo>
                    <a:pt x="843" y="480"/>
                    <a:pt x="915" y="453"/>
                    <a:pt x="986" y="453"/>
                  </a:cubicBezTo>
                  <a:close/>
                  <a:moveTo>
                    <a:pt x="983" y="1"/>
                  </a:moveTo>
                  <a:cubicBezTo>
                    <a:pt x="801" y="1"/>
                    <a:pt x="616" y="68"/>
                    <a:pt x="466" y="219"/>
                  </a:cubicBezTo>
                  <a:cubicBezTo>
                    <a:pt x="1" y="684"/>
                    <a:pt x="327" y="1482"/>
                    <a:pt x="986" y="1482"/>
                  </a:cubicBezTo>
                  <a:cubicBezTo>
                    <a:pt x="1395" y="1482"/>
                    <a:pt x="1721" y="1149"/>
                    <a:pt x="1721" y="739"/>
                  </a:cubicBezTo>
                  <a:cubicBezTo>
                    <a:pt x="1721" y="294"/>
                    <a:pt x="1360" y="1"/>
                    <a:pt x="983" y="1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4" name="Google Shape;8084;p75"/>
          <p:cNvGrpSpPr/>
          <p:nvPr/>
        </p:nvGrpSpPr>
        <p:grpSpPr>
          <a:xfrm>
            <a:off x="836023" y="3215146"/>
            <a:ext cx="375802" cy="371677"/>
            <a:chOff x="836023" y="3215146"/>
            <a:chExt cx="375802" cy="371677"/>
          </a:xfrm>
        </p:grpSpPr>
        <p:sp>
          <p:nvSpPr>
            <p:cNvPr id="8085" name="Google Shape;8085;p75"/>
            <p:cNvSpPr/>
            <p:nvPr/>
          </p:nvSpPr>
          <p:spPr>
            <a:xfrm>
              <a:off x="907274" y="3284847"/>
              <a:ext cx="232748" cy="231645"/>
            </a:xfrm>
            <a:custGeom>
              <a:avLst/>
              <a:gdLst/>
              <a:ahLst/>
              <a:cxnLst/>
              <a:rect l="l" t="t" r="r" b="b"/>
              <a:pathLst>
                <a:path w="8859" h="8817" extrusionOk="0">
                  <a:moveTo>
                    <a:pt x="4413" y="0"/>
                  </a:moveTo>
                  <a:cubicBezTo>
                    <a:pt x="1978" y="0"/>
                    <a:pt x="1" y="1981"/>
                    <a:pt x="8" y="4418"/>
                  </a:cubicBezTo>
                  <a:lnTo>
                    <a:pt x="8" y="4536"/>
                  </a:lnTo>
                  <a:lnTo>
                    <a:pt x="8" y="4578"/>
                  </a:lnTo>
                  <a:lnTo>
                    <a:pt x="8" y="4661"/>
                  </a:lnTo>
                  <a:lnTo>
                    <a:pt x="8" y="4703"/>
                  </a:lnTo>
                  <a:cubicBezTo>
                    <a:pt x="8" y="4724"/>
                    <a:pt x="8" y="4751"/>
                    <a:pt x="8" y="4779"/>
                  </a:cubicBezTo>
                  <a:cubicBezTo>
                    <a:pt x="15" y="4800"/>
                    <a:pt x="8" y="4807"/>
                    <a:pt x="15" y="4828"/>
                  </a:cubicBezTo>
                  <a:cubicBezTo>
                    <a:pt x="22" y="4842"/>
                    <a:pt x="15" y="4869"/>
                    <a:pt x="22" y="4897"/>
                  </a:cubicBezTo>
                  <a:cubicBezTo>
                    <a:pt x="29" y="4918"/>
                    <a:pt x="22" y="4932"/>
                    <a:pt x="29" y="4946"/>
                  </a:cubicBezTo>
                  <a:cubicBezTo>
                    <a:pt x="36" y="4960"/>
                    <a:pt x="36" y="4987"/>
                    <a:pt x="36" y="5015"/>
                  </a:cubicBezTo>
                  <a:lnTo>
                    <a:pt x="43" y="5064"/>
                  </a:lnTo>
                  <a:cubicBezTo>
                    <a:pt x="43" y="5084"/>
                    <a:pt x="50" y="5105"/>
                    <a:pt x="56" y="5126"/>
                  </a:cubicBezTo>
                  <a:lnTo>
                    <a:pt x="63" y="5175"/>
                  </a:lnTo>
                  <a:cubicBezTo>
                    <a:pt x="63" y="5202"/>
                    <a:pt x="70" y="5223"/>
                    <a:pt x="77" y="5244"/>
                  </a:cubicBezTo>
                  <a:lnTo>
                    <a:pt x="84" y="5292"/>
                  </a:lnTo>
                  <a:cubicBezTo>
                    <a:pt x="91" y="5313"/>
                    <a:pt x="91" y="5334"/>
                    <a:pt x="98" y="5362"/>
                  </a:cubicBezTo>
                  <a:lnTo>
                    <a:pt x="105" y="5403"/>
                  </a:lnTo>
                  <a:cubicBezTo>
                    <a:pt x="112" y="5431"/>
                    <a:pt x="119" y="5452"/>
                    <a:pt x="126" y="5473"/>
                  </a:cubicBezTo>
                  <a:lnTo>
                    <a:pt x="133" y="5514"/>
                  </a:lnTo>
                  <a:cubicBezTo>
                    <a:pt x="140" y="5542"/>
                    <a:pt x="154" y="5577"/>
                    <a:pt x="160" y="5605"/>
                  </a:cubicBezTo>
                  <a:lnTo>
                    <a:pt x="167" y="5625"/>
                  </a:lnTo>
                  <a:cubicBezTo>
                    <a:pt x="174" y="5667"/>
                    <a:pt x="188" y="5702"/>
                    <a:pt x="195" y="5736"/>
                  </a:cubicBezTo>
                  <a:lnTo>
                    <a:pt x="209" y="5771"/>
                  </a:lnTo>
                  <a:cubicBezTo>
                    <a:pt x="216" y="5792"/>
                    <a:pt x="223" y="5820"/>
                    <a:pt x="230" y="5847"/>
                  </a:cubicBezTo>
                  <a:lnTo>
                    <a:pt x="251" y="5889"/>
                  </a:lnTo>
                  <a:lnTo>
                    <a:pt x="271" y="5951"/>
                  </a:lnTo>
                  <a:lnTo>
                    <a:pt x="285" y="6000"/>
                  </a:lnTo>
                  <a:lnTo>
                    <a:pt x="313" y="6055"/>
                  </a:lnTo>
                  <a:lnTo>
                    <a:pt x="327" y="6104"/>
                  </a:lnTo>
                  <a:lnTo>
                    <a:pt x="355" y="6166"/>
                  </a:lnTo>
                  <a:lnTo>
                    <a:pt x="376" y="6208"/>
                  </a:lnTo>
                  <a:lnTo>
                    <a:pt x="403" y="6264"/>
                  </a:lnTo>
                  <a:lnTo>
                    <a:pt x="424" y="6312"/>
                  </a:lnTo>
                  <a:lnTo>
                    <a:pt x="452" y="6368"/>
                  </a:lnTo>
                  <a:lnTo>
                    <a:pt x="473" y="6409"/>
                  </a:lnTo>
                  <a:lnTo>
                    <a:pt x="500" y="6472"/>
                  </a:lnTo>
                  <a:lnTo>
                    <a:pt x="521" y="6513"/>
                  </a:lnTo>
                  <a:lnTo>
                    <a:pt x="556" y="6569"/>
                  </a:lnTo>
                  <a:lnTo>
                    <a:pt x="577" y="6610"/>
                  </a:lnTo>
                  <a:lnTo>
                    <a:pt x="618" y="6680"/>
                  </a:lnTo>
                  <a:lnTo>
                    <a:pt x="632" y="6707"/>
                  </a:lnTo>
                  <a:cubicBezTo>
                    <a:pt x="653" y="6735"/>
                    <a:pt x="674" y="6770"/>
                    <a:pt x="695" y="6805"/>
                  </a:cubicBezTo>
                  <a:lnTo>
                    <a:pt x="702" y="6818"/>
                  </a:lnTo>
                  <a:lnTo>
                    <a:pt x="757" y="6895"/>
                  </a:lnTo>
                  <a:lnTo>
                    <a:pt x="778" y="6929"/>
                  </a:lnTo>
                  <a:lnTo>
                    <a:pt x="819" y="6985"/>
                  </a:lnTo>
                  <a:lnTo>
                    <a:pt x="847" y="7020"/>
                  </a:lnTo>
                  <a:lnTo>
                    <a:pt x="882" y="7075"/>
                  </a:lnTo>
                  <a:lnTo>
                    <a:pt x="910" y="7110"/>
                  </a:lnTo>
                  <a:lnTo>
                    <a:pt x="951" y="7165"/>
                  </a:lnTo>
                  <a:lnTo>
                    <a:pt x="986" y="7200"/>
                  </a:lnTo>
                  <a:lnTo>
                    <a:pt x="1028" y="7248"/>
                  </a:lnTo>
                  <a:lnTo>
                    <a:pt x="1055" y="7290"/>
                  </a:lnTo>
                  <a:lnTo>
                    <a:pt x="1097" y="7339"/>
                  </a:lnTo>
                  <a:lnTo>
                    <a:pt x="1125" y="7373"/>
                  </a:lnTo>
                  <a:lnTo>
                    <a:pt x="1173" y="7422"/>
                  </a:lnTo>
                  <a:lnTo>
                    <a:pt x="1201" y="7457"/>
                  </a:lnTo>
                  <a:lnTo>
                    <a:pt x="1249" y="7505"/>
                  </a:lnTo>
                  <a:lnTo>
                    <a:pt x="1277" y="7533"/>
                  </a:lnTo>
                  <a:lnTo>
                    <a:pt x="1333" y="7588"/>
                  </a:lnTo>
                  <a:lnTo>
                    <a:pt x="1360" y="7609"/>
                  </a:lnTo>
                  <a:lnTo>
                    <a:pt x="1444" y="7685"/>
                  </a:lnTo>
                  <a:lnTo>
                    <a:pt x="1527" y="7762"/>
                  </a:lnTo>
                  <a:cubicBezTo>
                    <a:pt x="1728" y="7935"/>
                    <a:pt x="1936" y="8088"/>
                    <a:pt x="2165" y="8220"/>
                  </a:cubicBezTo>
                  <a:lnTo>
                    <a:pt x="2179" y="8226"/>
                  </a:lnTo>
                  <a:lnTo>
                    <a:pt x="2269" y="8282"/>
                  </a:lnTo>
                  <a:lnTo>
                    <a:pt x="2290" y="8296"/>
                  </a:lnTo>
                  <a:lnTo>
                    <a:pt x="2408" y="8351"/>
                  </a:lnTo>
                  <a:lnTo>
                    <a:pt x="2436" y="8365"/>
                  </a:lnTo>
                  <a:lnTo>
                    <a:pt x="2526" y="8414"/>
                  </a:lnTo>
                  <a:lnTo>
                    <a:pt x="2560" y="8428"/>
                  </a:lnTo>
                  <a:lnTo>
                    <a:pt x="2658" y="8469"/>
                  </a:lnTo>
                  <a:lnTo>
                    <a:pt x="2678" y="8483"/>
                  </a:lnTo>
                  <a:lnTo>
                    <a:pt x="2796" y="8532"/>
                  </a:lnTo>
                  <a:lnTo>
                    <a:pt x="2831" y="8539"/>
                  </a:lnTo>
                  <a:lnTo>
                    <a:pt x="2921" y="8573"/>
                  </a:lnTo>
                  <a:lnTo>
                    <a:pt x="2963" y="8587"/>
                  </a:lnTo>
                  <a:lnTo>
                    <a:pt x="3067" y="8622"/>
                  </a:lnTo>
                  <a:lnTo>
                    <a:pt x="3088" y="8629"/>
                  </a:lnTo>
                  <a:lnTo>
                    <a:pt x="3212" y="8670"/>
                  </a:lnTo>
                  <a:lnTo>
                    <a:pt x="3247" y="8677"/>
                  </a:lnTo>
                  <a:lnTo>
                    <a:pt x="3344" y="8698"/>
                  </a:lnTo>
                  <a:lnTo>
                    <a:pt x="3379" y="8712"/>
                  </a:lnTo>
                  <a:lnTo>
                    <a:pt x="3497" y="8740"/>
                  </a:lnTo>
                  <a:lnTo>
                    <a:pt x="3511" y="8740"/>
                  </a:lnTo>
                  <a:lnTo>
                    <a:pt x="3642" y="8761"/>
                  </a:lnTo>
                  <a:lnTo>
                    <a:pt x="3677" y="8767"/>
                  </a:lnTo>
                  <a:lnTo>
                    <a:pt x="3781" y="8781"/>
                  </a:lnTo>
                  <a:lnTo>
                    <a:pt x="3816" y="8788"/>
                  </a:lnTo>
                  <a:lnTo>
                    <a:pt x="3941" y="8802"/>
                  </a:lnTo>
                  <a:lnTo>
                    <a:pt x="3955" y="8802"/>
                  </a:lnTo>
                  <a:lnTo>
                    <a:pt x="4086" y="8816"/>
                  </a:lnTo>
                  <a:lnTo>
                    <a:pt x="4725" y="8816"/>
                  </a:lnTo>
                  <a:lnTo>
                    <a:pt x="4863" y="8802"/>
                  </a:lnTo>
                  <a:lnTo>
                    <a:pt x="4870" y="8802"/>
                  </a:lnTo>
                  <a:lnTo>
                    <a:pt x="4995" y="8788"/>
                  </a:lnTo>
                  <a:lnTo>
                    <a:pt x="5037" y="8781"/>
                  </a:lnTo>
                  <a:lnTo>
                    <a:pt x="5134" y="8767"/>
                  </a:lnTo>
                  <a:lnTo>
                    <a:pt x="5168" y="8761"/>
                  </a:lnTo>
                  <a:lnTo>
                    <a:pt x="5300" y="8740"/>
                  </a:lnTo>
                  <a:lnTo>
                    <a:pt x="5314" y="8740"/>
                  </a:lnTo>
                  <a:lnTo>
                    <a:pt x="5432" y="8712"/>
                  </a:lnTo>
                  <a:lnTo>
                    <a:pt x="5467" y="8698"/>
                  </a:lnTo>
                  <a:lnTo>
                    <a:pt x="5564" y="8677"/>
                  </a:lnTo>
                  <a:lnTo>
                    <a:pt x="5598" y="8670"/>
                  </a:lnTo>
                  <a:lnTo>
                    <a:pt x="5723" y="8629"/>
                  </a:lnTo>
                  <a:lnTo>
                    <a:pt x="5744" y="8622"/>
                  </a:lnTo>
                  <a:lnTo>
                    <a:pt x="5848" y="8587"/>
                  </a:lnTo>
                  <a:lnTo>
                    <a:pt x="5890" y="8573"/>
                  </a:lnTo>
                  <a:lnTo>
                    <a:pt x="5980" y="8539"/>
                  </a:lnTo>
                  <a:lnTo>
                    <a:pt x="6015" y="8532"/>
                  </a:lnTo>
                  <a:lnTo>
                    <a:pt x="6133" y="8483"/>
                  </a:lnTo>
                  <a:lnTo>
                    <a:pt x="6188" y="8476"/>
                  </a:lnTo>
                  <a:lnTo>
                    <a:pt x="6285" y="8428"/>
                  </a:lnTo>
                  <a:lnTo>
                    <a:pt x="6320" y="8414"/>
                  </a:lnTo>
                  <a:lnTo>
                    <a:pt x="6410" y="8365"/>
                  </a:lnTo>
                  <a:lnTo>
                    <a:pt x="6438" y="8358"/>
                  </a:lnTo>
                  <a:lnTo>
                    <a:pt x="6556" y="8296"/>
                  </a:lnTo>
                  <a:lnTo>
                    <a:pt x="6576" y="8282"/>
                  </a:lnTo>
                  <a:lnTo>
                    <a:pt x="6667" y="8233"/>
                  </a:lnTo>
                  <a:lnTo>
                    <a:pt x="6681" y="8220"/>
                  </a:lnTo>
                  <a:cubicBezTo>
                    <a:pt x="6909" y="8088"/>
                    <a:pt x="7117" y="7935"/>
                    <a:pt x="7319" y="7762"/>
                  </a:cubicBezTo>
                  <a:lnTo>
                    <a:pt x="7402" y="7692"/>
                  </a:lnTo>
                  <a:lnTo>
                    <a:pt x="7485" y="7616"/>
                  </a:lnTo>
                  <a:lnTo>
                    <a:pt x="7513" y="7588"/>
                  </a:lnTo>
                  <a:lnTo>
                    <a:pt x="7568" y="7533"/>
                  </a:lnTo>
                  <a:lnTo>
                    <a:pt x="7603" y="7505"/>
                  </a:lnTo>
                  <a:lnTo>
                    <a:pt x="7652" y="7457"/>
                  </a:lnTo>
                  <a:lnTo>
                    <a:pt x="7679" y="7422"/>
                  </a:lnTo>
                  <a:lnTo>
                    <a:pt x="7728" y="7373"/>
                  </a:lnTo>
                  <a:lnTo>
                    <a:pt x="7756" y="7339"/>
                  </a:lnTo>
                  <a:lnTo>
                    <a:pt x="7797" y="7290"/>
                  </a:lnTo>
                  <a:lnTo>
                    <a:pt x="7832" y="7248"/>
                  </a:lnTo>
                  <a:lnTo>
                    <a:pt x="7874" y="7200"/>
                  </a:lnTo>
                  <a:lnTo>
                    <a:pt x="7901" y="7165"/>
                  </a:lnTo>
                  <a:lnTo>
                    <a:pt x="7943" y="7110"/>
                  </a:lnTo>
                  <a:lnTo>
                    <a:pt x="7971" y="7075"/>
                  </a:lnTo>
                  <a:lnTo>
                    <a:pt x="8012" y="7020"/>
                  </a:lnTo>
                  <a:lnTo>
                    <a:pt x="8033" y="6985"/>
                  </a:lnTo>
                  <a:lnTo>
                    <a:pt x="8082" y="6929"/>
                  </a:lnTo>
                  <a:lnTo>
                    <a:pt x="8102" y="6895"/>
                  </a:lnTo>
                  <a:lnTo>
                    <a:pt x="8151" y="6818"/>
                  </a:lnTo>
                  <a:lnTo>
                    <a:pt x="8165" y="6805"/>
                  </a:lnTo>
                  <a:cubicBezTo>
                    <a:pt x="8186" y="6770"/>
                    <a:pt x="8200" y="6742"/>
                    <a:pt x="8220" y="6707"/>
                  </a:cubicBezTo>
                  <a:lnTo>
                    <a:pt x="8241" y="6680"/>
                  </a:lnTo>
                  <a:lnTo>
                    <a:pt x="8276" y="6610"/>
                  </a:lnTo>
                  <a:lnTo>
                    <a:pt x="8297" y="6569"/>
                  </a:lnTo>
                  <a:lnTo>
                    <a:pt x="8331" y="6513"/>
                  </a:lnTo>
                  <a:lnTo>
                    <a:pt x="8352" y="6472"/>
                  </a:lnTo>
                  <a:lnTo>
                    <a:pt x="8387" y="6409"/>
                  </a:lnTo>
                  <a:lnTo>
                    <a:pt x="8408" y="6368"/>
                  </a:lnTo>
                  <a:lnTo>
                    <a:pt x="8435" y="6312"/>
                  </a:lnTo>
                  <a:lnTo>
                    <a:pt x="8456" y="6264"/>
                  </a:lnTo>
                  <a:lnTo>
                    <a:pt x="8477" y="6208"/>
                  </a:lnTo>
                  <a:lnTo>
                    <a:pt x="8498" y="6166"/>
                  </a:lnTo>
                  <a:lnTo>
                    <a:pt x="8526" y="6104"/>
                  </a:lnTo>
                  <a:lnTo>
                    <a:pt x="8546" y="6055"/>
                  </a:lnTo>
                  <a:lnTo>
                    <a:pt x="8567" y="6000"/>
                  </a:lnTo>
                  <a:lnTo>
                    <a:pt x="8581" y="5951"/>
                  </a:lnTo>
                  <a:lnTo>
                    <a:pt x="8609" y="5889"/>
                  </a:lnTo>
                  <a:lnTo>
                    <a:pt x="8623" y="5847"/>
                  </a:lnTo>
                  <a:cubicBezTo>
                    <a:pt x="8630" y="5820"/>
                    <a:pt x="8637" y="5792"/>
                    <a:pt x="8650" y="5771"/>
                  </a:cubicBezTo>
                  <a:lnTo>
                    <a:pt x="8657" y="5736"/>
                  </a:lnTo>
                  <a:cubicBezTo>
                    <a:pt x="8671" y="5702"/>
                    <a:pt x="8678" y="5667"/>
                    <a:pt x="8692" y="5625"/>
                  </a:cubicBezTo>
                  <a:lnTo>
                    <a:pt x="8699" y="5605"/>
                  </a:lnTo>
                  <a:cubicBezTo>
                    <a:pt x="8706" y="5577"/>
                    <a:pt x="8713" y="5549"/>
                    <a:pt x="8720" y="5514"/>
                  </a:cubicBezTo>
                  <a:lnTo>
                    <a:pt x="8727" y="5473"/>
                  </a:lnTo>
                  <a:cubicBezTo>
                    <a:pt x="8734" y="5452"/>
                    <a:pt x="8741" y="5431"/>
                    <a:pt x="8747" y="5403"/>
                  </a:cubicBezTo>
                  <a:lnTo>
                    <a:pt x="8754" y="5362"/>
                  </a:lnTo>
                  <a:cubicBezTo>
                    <a:pt x="8761" y="5334"/>
                    <a:pt x="8768" y="5313"/>
                    <a:pt x="8768" y="5292"/>
                  </a:cubicBezTo>
                  <a:lnTo>
                    <a:pt x="8782" y="5244"/>
                  </a:lnTo>
                  <a:lnTo>
                    <a:pt x="8796" y="5175"/>
                  </a:lnTo>
                  <a:lnTo>
                    <a:pt x="8803" y="5126"/>
                  </a:lnTo>
                  <a:lnTo>
                    <a:pt x="8810" y="5064"/>
                  </a:lnTo>
                  <a:cubicBezTo>
                    <a:pt x="8810" y="5043"/>
                    <a:pt x="8817" y="5029"/>
                    <a:pt x="8817" y="5015"/>
                  </a:cubicBezTo>
                  <a:cubicBezTo>
                    <a:pt x="8817" y="4994"/>
                    <a:pt x="8824" y="4966"/>
                    <a:pt x="8824" y="4946"/>
                  </a:cubicBezTo>
                  <a:cubicBezTo>
                    <a:pt x="8831" y="4925"/>
                    <a:pt x="8824" y="4911"/>
                    <a:pt x="8831" y="4897"/>
                  </a:cubicBezTo>
                  <a:cubicBezTo>
                    <a:pt x="8838" y="4876"/>
                    <a:pt x="8838" y="4849"/>
                    <a:pt x="8838" y="4828"/>
                  </a:cubicBezTo>
                  <a:cubicBezTo>
                    <a:pt x="8845" y="4807"/>
                    <a:pt x="8838" y="4793"/>
                    <a:pt x="8845" y="4779"/>
                  </a:cubicBezTo>
                  <a:cubicBezTo>
                    <a:pt x="8852" y="4758"/>
                    <a:pt x="8845" y="4731"/>
                    <a:pt x="8852" y="4703"/>
                  </a:cubicBezTo>
                  <a:cubicBezTo>
                    <a:pt x="8858" y="4682"/>
                    <a:pt x="8852" y="4675"/>
                    <a:pt x="8852" y="4661"/>
                  </a:cubicBezTo>
                  <a:lnTo>
                    <a:pt x="8852" y="4578"/>
                  </a:lnTo>
                  <a:lnTo>
                    <a:pt x="8852" y="4536"/>
                  </a:lnTo>
                  <a:lnTo>
                    <a:pt x="8852" y="4418"/>
                  </a:lnTo>
                  <a:cubicBezTo>
                    <a:pt x="8852" y="1981"/>
                    <a:pt x="6882" y="0"/>
                    <a:pt x="4439" y="0"/>
                  </a:cubicBezTo>
                  <a:cubicBezTo>
                    <a:pt x="4435" y="0"/>
                    <a:pt x="4431" y="0"/>
                    <a:pt x="4426" y="0"/>
                  </a:cubicBezTo>
                  <a:cubicBezTo>
                    <a:pt x="4422" y="0"/>
                    <a:pt x="4418" y="0"/>
                    <a:pt x="4413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5"/>
            <p:cNvSpPr/>
            <p:nvPr/>
          </p:nvSpPr>
          <p:spPr>
            <a:xfrm>
              <a:off x="953198" y="3284847"/>
              <a:ext cx="186456" cy="221976"/>
            </a:xfrm>
            <a:custGeom>
              <a:avLst/>
              <a:gdLst/>
              <a:ahLst/>
              <a:cxnLst/>
              <a:rect l="l" t="t" r="r" b="b"/>
              <a:pathLst>
                <a:path w="7097" h="8449" extrusionOk="0">
                  <a:moveTo>
                    <a:pt x="2692" y="0"/>
                  </a:moveTo>
                  <a:cubicBezTo>
                    <a:pt x="2435" y="0"/>
                    <a:pt x="2172" y="21"/>
                    <a:pt x="1915" y="70"/>
                  </a:cubicBezTo>
                  <a:cubicBezTo>
                    <a:pt x="535" y="1332"/>
                    <a:pt x="1" y="3288"/>
                    <a:pt x="556" y="5077"/>
                  </a:cubicBezTo>
                  <a:cubicBezTo>
                    <a:pt x="1104" y="6874"/>
                    <a:pt x="2644" y="8185"/>
                    <a:pt x="4502" y="8448"/>
                  </a:cubicBezTo>
                  <a:lnTo>
                    <a:pt x="4537" y="8435"/>
                  </a:lnTo>
                  <a:lnTo>
                    <a:pt x="4579" y="8414"/>
                  </a:lnTo>
                  <a:lnTo>
                    <a:pt x="4669" y="8372"/>
                  </a:lnTo>
                  <a:lnTo>
                    <a:pt x="4697" y="8358"/>
                  </a:lnTo>
                  <a:lnTo>
                    <a:pt x="4808" y="8303"/>
                  </a:lnTo>
                  <a:lnTo>
                    <a:pt x="4828" y="8289"/>
                  </a:lnTo>
                  <a:lnTo>
                    <a:pt x="4919" y="8233"/>
                  </a:lnTo>
                  <a:lnTo>
                    <a:pt x="4933" y="8226"/>
                  </a:lnTo>
                  <a:cubicBezTo>
                    <a:pt x="5161" y="8095"/>
                    <a:pt x="5376" y="7942"/>
                    <a:pt x="5571" y="7769"/>
                  </a:cubicBezTo>
                  <a:lnTo>
                    <a:pt x="5661" y="7692"/>
                  </a:lnTo>
                  <a:lnTo>
                    <a:pt x="5737" y="7616"/>
                  </a:lnTo>
                  <a:lnTo>
                    <a:pt x="5765" y="7595"/>
                  </a:lnTo>
                  <a:lnTo>
                    <a:pt x="5820" y="7540"/>
                  </a:lnTo>
                  <a:lnTo>
                    <a:pt x="5848" y="7512"/>
                  </a:lnTo>
                  <a:lnTo>
                    <a:pt x="5897" y="7463"/>
                  </a:lnTo>
                  <a:lnTo>
                    <a:pt x="5924" y="7429"/>
                  </a:lnTo>
                  <a:lnTo>
                    <a:pt x="5973" y="7380"/>
                  </a:lnTo>
                  <a:lnTo>
                    <a:pt x="6001" y="7346"/>
                  </a:lnTo>
                  <a:lnTo>
                    <a:pt x="6042" y="7297"/>
                  </a:lnTo>
                  <a:lnTo>
                    <a:pt x="6077" y="7255"/>
                  </a:lnTo>
                  <a:lnTo>
                    <a:pt x="6119" y="7207"/>
                  </a:lnTo>
                  <a:lnTo>
                    <a:pt x="6146" y="7172"/>
                  </a:lnTo>
                  <a:lnTo>
                    <a:pt x="6188" y="7117"/>
                  </a:lnTo>
                  <a:lnTo>
                    <a:pt x="6216" y="7082"/>
                  </a:lnTo>
                  <a:lnTo>
                    <a:pt x="6257" y="7026"/>
                  </a:lnTo>
                  <a:lnTo>
                    <a:pt x="6278" y="6992"/>
                  </a:lnTo>
                  <a:lnTo>
                    <a:pt x="6320" y="6936"/>
                  </a:lnTo>
                  <a:lnTo>
                    <a:pt x="6347" y="6902"/>
                  </a:lnTo>
                  <a:lnTo>
                    <a:pt x="6396" y="6818"/>
                  </a:lnTo>
                  <a:lnTo>
                    <a:pt x="6403" y="6811"/>
                  </a:lnTo>
                  <a:cubicBezTo>
                    <a:pt x="6424" y="6777"/>
                    <a:pt x="6445" y="6749"/>
                    <a:pt x="6465" y="6714"/>
                  </a:cubicBezTo>
                  <a:lnTo>
                    <a:pt x="6479" y="6687"/>
                  </a:lnTo>
                  <a:lnTo>
                    <a:pt x="6521" y="6617"/>
                  </a:lnTo>
                  <a:lnTo>
                    <a:pt x="6542" y="6576"/>
                  </a:lnTo>
                  <a:lnTo>
                    <a:pt x="6576" y="6520"/>
                  </a:lnTo>
                  <a:lnTo>
                    <a:pt x="6597" y="6479"/>
                  </a:lnTo>
                  <a:lnTo>
                    <a:pt x="6625" y="6416"/>
                  </a:lnTo>
                  <a:lnTo>
                    <a:pt x="6653" y="6374"/>
                  </a:lnTo>
                  <a:lnTo>
                    <a:pt x="6680" y="6319"/>
                  </a:lnTo>
                  <a:lnTo>
                    <a:pt x="6701" y="6270"/>
                  </a:lnTo>
                  <a:lnTo>
                    <a:pt x="6722" y="6215"/>
                  </a:lnTo>
                  <a:lnTo>
                    <a:pt x="6743" y="6173"/>
                  </a:lnTo>
                  <a:lnTo>
                    <a:pt x="6771" y="6111"/>
                  </a:lnTo>
                  <a:lnTo>
                    <a:pt x="6784" y="6062"/>
                  </a:lnTo>
                  <a:lnTo>
                    <a:pt x="6812" y="6007"/>
                  </a:lnTo>
                  <a:lnTo>
                    <a:pt x="6826" y="5958"/>
                  </a:lnTo>
                  <a:lnTo>
                    <a:pt x="6854" y="5896"/>
                  </a:lnTo>
                  <a:lnTo>
                    <a:pt x="6868" y="5854"/>
                  </a:lnTo>
                  <a:cubicBezTo>
                    <a:pt x="6875" y="5827"/>
                    <a:pt x="6882" y="5799"/>
                    <a:pt x="6889" y="5778"/>
                  </a:cubicBezTo>
                  <a:lnTo>
                    <a:pt x="6902" y="5743"/>
                  </a:lnTo>
                  <a:cubicBezTo>
                    <a:pt x="6916" y="5709"/>
                    <a:pt x="6923" y="5674"/>
                    <a:pt x="6937" y="5632"/>
                  </a:cubicBezTo>
                  <a:lnTo>
                    <a:pt x="6944" y="5612"/>
                  </a:lnTo>
                  <a:cubicBezTo>
                    <a:pt x="6951" y="5584"/>
                    <a:pt x="6958" y="5556"/>
                    <a:pt x="6965" y="5521"/>
                  </a:cubicBezTo>
                  <a:lnTo>
                    <a:pt x="6972" y="5480"/>
                  </a:lnTo>
                  <a:cubicBezTo>
                    <a:pt x="6979" y="5459"/>
                    <a:pt x="6986" y="5438"/>
                    <a:pt x="6993" y="5410"/>
                  </a:cubicBezTo>
                  <a:lnTo>
                    <a:pt x="6999" y="5369"/>
                  </a:lnTo>
                  <a:cubicBezTo>
                    <a:pt x="7006" y="5341"/>
                    <a:pt x="7013" y="5320"/>
                    <a:pt x="7013" y="5299"/>
                  </a:cubicBezTo>
                  <a:lnTo>
                    <a:pt x="7027" y="5251"/>
                  </a:lnTo>
                  <a:lnTo>
                    <a:pt x="7034" y="5181"/>
                  </a:lnTo>
                  <a:lnTo>
                    <a:pt x="7048" y="5133"/>
                  </a:lnTo>
                  <a:lnTo>
                    <a:pt x="7055" y="5070"/>
                  </a:lnTo>
                  <a:cubicBezTo>
                    <a:pt x="7055" y="5050"/>
                    <a:pt x="7062" y="5036"/>
                    <a:pt x="7062" y="5022"/>
                  </a:cubicBezTo>
                  <a:cubicBezTo>
                    <a:pt x="7062" y="5001"/>
                    <a:pt x="7069" y="4973"/>
                    <a:pt x="7069" y="4953"/>
                  </a:cubicBezTo>
                  <a:cubicBezTo>
                    <a:pt x="7076" y="4932"/>
                    <a:pt x="7069" y="4918"/>
                    <a:pt x="7076" y="4904"/>
                  </a:cubicBezTo>
                  <a:cubicBezTo>
                    <a:pt x="7083" y="4883"/>
                    <a:pt x="7083" y="4855"/>
                    <a:pt x="7083" y="4835"/>
                  </a:cubicBezTo>
                  <a:cubicBezTo>
                    <a:pt x="7090" y="4814"/>
                    <a:pt x="7083" y="4800"/>
                    <a:pt x="7090" y="4786"/>
                  </a:cubicBezTo>
                  <a:cubicBezTo>
                    <a:pt x="7097" y="4765"/>
                    <a:pt x="7090" y="4738"/>
                    <a:pt x="7097" y="4710"/>
                  </a:cubicBezTo>
                  <a:cubicBezTo>
                    <a:pt x="7097" y="4689"/>
                    <a:pt x="7097" y="4682"/>
                    <a:pt x="7097" y="4668"/>
                  </a:cubicBezTo>
                  <a:lnTo>
                    <a:pt x="7097" y="4585"/>
                  </a:lnTo>
                  <a:lnTo>
                    <a:pt x="7097" y="4543"/>
                  </a:lnTo>
                  <a:lnTo>
                    <a:pt x="7097" y="4425"/>
                  </a:lnTo>
                  <a:cubicBezTo>
                    <a:pt x="7097" y="3031"/>
                    <a:pt x="6438" y="1720"/>
                    <a:pt x="5321" y="888"/>
                  </a:cubicBezTo>
                  <a:lnTo>
                    <a:pt x="5335" y="881"/>
                  </a:lnTo>
                  <a:cubicBezTo>
                    <a:pt x="4572" y="305"/>
                    <a:pt x="3649" y="0"/>
                    <a:pt x="269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5"/>
            <p:cNvSpPr/>
            <p:nvPr/>
          </p:nvSpPr>
          <p:spPr>
            <a:xfrm>
              <a:off x="936437" y="3313799"/>
              <a:ext cx="175159" cy="174791"/>
            </a:xfrm>
            <a:custGeom>
              <a:avLst/>
              <a:gdLst/>
              <a:ahLst/>
              <a:cxnLst/>
              <a:rect l="l" t="t" r="r" b="b"/>
              <a:pathLst>
                <a:path w="6667" h="6653" extrusionOk="0">
                  <a:moveTo>
                    <a:pt x="2963" y="1"/>
                  </a:moveTo>
                  <a:lnTo>
                    <a:pt x="2914" y="8"/>
                  </a:lnTo>
                  <a:lnTo>
                    <a:pt x="2879" y="15"/>
                  </a:lnTo>
                  <a:lnTo>
                    <a:pt x="2838" y="15"/>
                  </a:lnTo>
                  <a:lnTo>
                    <a:pt x="2796" y="22"/>
                  </a:lnTo>
                  <a:lnTo>
                    <a:pt x="2754" y="29"/>
                  </a:lnTo>
                  <a:lnTo>
                    <a:pt x="2720" y="36"/>
                  </a:lnTo>
                  <a:lnTo>
                    <a:pt x="2671" y="43"/>
                  </a:lnTo>
                  <a:lnTo>
                    <a:pt x="2637" y="50"/>
                  </a:lnTo>
                  <a:lnTo>
                    <a:pt x="2595" y="63"/>
                  </a:lnTo>
                  <a:lnTo>
                    <a:pt x="2560" y="70"/>
                  </a:lnTo>
                  <a:lnTo>
                    <a:pt x="2519" y="84"/>
                  </a:lnTo>
                  <a:lnTo>
                    <a:pt x="2484" y="91"/>
                  </a:lnTo>
                  <a:lnTo>
                    <a:pt x="2442" y="105"/>
                  </a:lnTo>
                  <a:lnTo>
                    <a:pt x="2401" y="112"/>
                  </a:lnTo>
                  <a:lnTo>
                    <a:pt x="2359" y="126"/>
                  </a:lnTo>
                  <a:lnTo>
                    <a:pt x="2324" y="133"/>
                  </a:lnTo>
                  <a:lnTo>
                    <a:pt x="2283" y="147"/>
                  </a:lnTo>
                  <a:lnTo>
                    <a:pt x="2255" y="161"/>
                  </a:lnTo>
                  <a:lnTo>
                    <a:pt x="2206" y="174"/>
                  </a:lnTo>
                  <a:lnTo>
                    <a:pt x="2179" y="188"/>
                  </a:lnTo>
                  <a:lnTo>
                    <a:pt x="2130" y="202"/>
                  </a:lnTo>
                  <a:lnTo>
                    <a:pt x="2102" y="216"/>
                  </a:lnTo>
                  <a:lnTo>
                    <a:pt x="2033" y="244"/>
                  </a:lnTo>
                  <a:lnTo>
                    <a:pt x="2012" y="251"/>
                  </a:lnTo>
                  <a:lnTo>
                    <a:pt x="1957" y="272"/>
                  </a:lnTo>
                  <a:lnTo>
                    <a:pt x="1929" y="285"/>
                  </a:lnTo>
                  <a:lnTo>
                    <a:pt x="1887" y="306"/>
                  </a:lnTo>
                  <a:lnTo>
                    <a:pt x="1853" y="327"/>
                  </a:lnTo>
                  <a:lnTo>
                    <a:pt x="1818" y="341"/>
                  </a:lnTo>
                  <a:lnTo>
                    <a:pt x="1783" y="362"/>
                  </a:lnTo>
                  <a:lnTo>
                    <a:pt x="1749" y="382"/>
                  </a:lnTo>
                  <a:lnTo>
                    <a:pt x="1714" y="396"/>
                  </a:lnTo>
                  <a:lnTo>
                    <a:pt x="1679" y="417"/>
                  </a:lnTo>
                  <a:lnTo>
                    <a:pt x="1645" y="438"/>
                  </a:lnTo>
                  <a:lnTo>
                    <a:pt x="1610" y="459"/>
                  </a:lnTo>
                  <a:lnTo>
                    <a:pt x="1575" y="480"/>
                  </a:lnTo>
                  <a:lnTo>
                    <a:pt x="1548" y="500"/>
                  </a:lnTo>
                  <a:lnTo>
                    <a:pt x="1513" y="521"/>
                  </a:lnTo>
                  <a:lnTo>
                    <a:pt x="1478" y="542"/>
                  </a:lnTo>
                  <a:lnTo>
                    <a:pt x="1443" y="563"/>
                  </a:lnTo>
                  <a:lnTo>
                    <a:pt x="1416" y="584"/>
                  </a:lnTo>
                  <a:lnTo>
                    <a:pt x="1381" y="604"/>
                  </a:lnTo>
                  <a:lnTo>
                    <a:pt x="1353" y="632"/>
                  </a:lnTo>
                  <a:lnTo>
                    <a:pt x="1319" y="653"/>
                  </a:lnTo>
                  <a:lnTo>
                    <a:pt x="1291" y="674"/>
                  </a:lnTo>
                  <a:lnTo>
                    <a:pt x="1256" y="702"/>
                  </a:lnTo>
                  <a:lnTo>
                    <a:pt x="1228" y="722"/>
                  </a:lnTo>
                  <a:lnTo>
                    <a:pt x="1201" y="750"/>
                  </a:lnTo>
                  <a:lnTo>
                    <a:pt x="1166" y="778"/>
                  </a:lnTo>
                  <a:lnTo>
                    <a:pt x="1138" y="799"/>
                  </a:lnTo>
                  <a:lnTo>
                    <a:pt x="1111" y="826"/>
                  </a:lnTo>
                  <a:lnTo>
                    <a:pt x="1083" y="854"/>
                  </a:lnTo>
                  <a:cubicBezTo>
                    <a:pt x="861" y="1055"/>
                    <a:pt x="667" y="1284"/>
                    <a:pt x="507" y="1541"/>
                  </a:cubicBezTo>
                  <a:lnTo>
                    <a:pt x="493" y="1562"/>
                  </a:lnTo>
                  <a:cubicBezTo>
                    <a:pt x="459" y="1624"/>
                    <a:pt x="417" y="1686"/>
                    <a:pt x="382" y="1749"/>
                  </a:cubicBezTo>
                  <a:lnTo>
                    <a:pt x="375" y="1770"/>
                  </a:lnTo>
                  <a:cubicBezTo>
                    <a:pt x="341" y="1839"/>
                    <a:pt x="306" y="1902"/>
                    <a:pt x="278" y="1971"/>
                  </a:cubicBezTo>
                  <a:lnTo>
                    <a:pt x="271" y="1992"/>
                  </a:lnTo>
                  <a:cubicBezTo>
                    <a:pt x="237" y="2054"/>
                    <a:pt x="216" y="2123"/>
                    <a:pt x="188" y="2193"/>
                  </a:cubicBezTo>
                  <a:lnTo>
                    <a:pt x="181" y="2221"/>
                  </a:lnTo>
                  <a:cubicBezTo>
                    <a:pt x="153" y="2290"/>
                    <a:pt x="133" y="2359"/>
                    <a:pt x="112" y="2429"/>
                  </a:cubicBezTo>
                  <a:lnTo>
                    <a:pt x="105" y="2456"/>
                  </a:lnTo>
                  <a:cubicBezTo>
                    <a:pt x="91" y="2526"/>
                    <a:pt x="70" y="2595"/>
                    <a:pt x="56" y="2671"/>
                  </a:cubicBezTo>
                  <a:lnTo>
                    <a:pt x="56" y="2699"/>
                  </a:lnTo>
                  <a:cubicBezTo>
                    <a:pt x="42" y="2769"/>
                    <a:pt x="28" y="2845"/>
                    <a:pt x="22" y="2921"/>
                  </a:cubicBezTo>
                  <a:lnTo>
                    <a:pt x="22" y="2949"/>
                  </a:lnTo>
                  <a:cubicBezTo>
                    <a:pt x="15" y="3018"/>
                    <a:pt x="8" y="3095"/>
                    <a:pt x="1" y="3171"/>
                  </a:cubicBezTo>
                  <a:lnTo>
                    <a:pt x="1" y="3199"/>
                  </a:lnTo>
                  <a:lnTo>
                    <a:pt x="1" y="3316"/>
                  </a:lnTo>
                  <a:cubicBezTo>
                    <a:pt x="1" y="3427"/>
                    <a:pt x="8" y="3545"/>
                    <a:pt x="22" y="3656"/>
                  </a:cubicBezTo>
                  <a:cubicBezTo>
                    <a:pt x="28" y="3712"/>
                    <a:pt x="35" y="3767"/>
                    <a:pt x="42" y="3823"/>
                  </a:cubicBezTo>
                  <a:cubicBezTo>
                    <a:pt x="292" y="5453"/>
                    <a:pt x="1686" y="6653"/>
                    <a:pt x="3337" y="6653"/>
                  </a:cubicBezTo>
                  <a:cubicBezTo>
                    <a:pt x="4981" y="6653"/>
                    <a:pt x="6382" y="5453"/>
                    <a:pt x="6632" y="3823"/>
                  </a:cubicBezTo>
                  <a:cubicBezTo>
                    <a:pt x="6639" y="3767"/>
                    <a:pt x="6646" y="3712"/>
                    <a:pt x="6653" y="3656"/>
                  </a:cubicBezTo>
                  <a:cubicBezTo>
                    <a:pt x="6659" y="3545"/>
                    <a:pt x="6666" y="3427"/>
                    <a:pt x="6666" y="3316"/>
                  </a:cubicBezTo>
                  <a:cubicBezTo>
                    <a:pt x="6666" y="3282"/>
                    <a:pt x="6666" y="3240"/>
                    <a:pt x="6666" y="3206"/>
                  </a:cubicBezTo>
                  <a:lnTo>
                    <a:pt x="6666" y="3171"/>
                  </a:lnTo>
                  <a:cubicBezTo>
                    <a:pt x="6659" y="3095"/>
                    <a:pt x="6659" y="3025"/>
                    <a:pt x="6646" y="2949"/>
                  </a:cubicBezTo>
                  <a:lnTo>
                    <a:pt x="6646" y="2921"/>
                  </a:lnTo>
                  <a:cubicBezTo>
                    <a:pt x="6639" y="2845"/>
                    <a:pt x="6632" y="2769"/>
                    <a:pt x="6618" y="2699"/>
                  </a:cubicBezTo>
                  <a:lnTo>
                    <a:pt x="6611" y="2671"/>
                  </a:lnTo>
                  <a:cubicBezTo>
                    <a:pt x="6597" y="2602"/>
                    <a:pt x="6576" y="2526"/>
                    <a:pt x="6562" y="2456"/>
                  </a:cubicBezTo>
                  <a:lnTo>
                    <a:pt x="6555" y="2429"/>
                  </a:lnTo>
                  <a:cubicBezTo>
                    <a:pt x="6535" y="2359"/>
                    <a:pt x="6514" y="2290"/>
                    <a:pt x="6486" y="2221"/>
                  </a:cubicBezTo>
                  <a:lnTo>
                    <a:pt x="6479" y="2193"/>
                  </a:lnTo>
                  <a:cubicBezTo>
                    <a:pt x="6451" y="2123"/>
                    <a:pt x="6431" y="2061"/>
                    <a:pt x="6396" y="1992"/>
                  </a:cubicBezTo>
                  <a:lnTo>
                    <a:pt x="6389" y="1971"/>
                  </a:lnTo>
                  <a:cubicBezTo>
                    <a:pt x="6361" y="1902"/>
                    <a:pt x="6327" y="1839"/>
                    <a:pt x="6292" y="1770"/>
                  </a:cubicBezTo>
                  <a:lnTo>
                    <a:pt x="6285" y="1749"/>
                  </a:lnTo>
                  <a:cubicBezTo>
                    <a:pt x="6250" y="1686"/>
                    <a:pt x="6209" y="1624"/>
                    <a:pt x="6174" y="1562"/>
                  </a:cubicBezTo>
                  <a:lnTo>
                    <a:pt x="6160" y="1541"/>
                  </a:lnTo>
                  <a:cubicBezTo>
                    <a:pt x="6001" y="1284"/>
                    <a:pt x="5806" y="1055"/>
                    <a:pt x="5584" y="854"/>
                  </a:cubicBezTo>
                  <a:lnTo>
                    <a:pt x="5557" y="826"/>
                  </a:lnTo>
                  <a:lnTo>
                    <a:pt x="5529" y="799"/>
                  </a:lnTo>
                  <a:lnTo>
                    <a:pt x="5501" y="778"/>
                  </a:lnTo>
                  <a:lnTo>
                    <a:pt x="5466" y="750"/>
                  </a:lnTo>
                  <a:lnTo>
                    <a:pt x="5439" y="729"/>
                  </a:lnTo>
                  <a:lnTo>
                    <a:pt x="5411" y="702"/>
                  </a:lnTo>
                  <a:lnTo>
                    <a:pt x="5376" y="681"/>
                  </a:lnTo>
                  <a:lnTo>
                    <a:pt x="5349" y="653"/>
                  </a:lnTo>
                  <a:lnTo>
                    <a:pt x="5314" y="632"/>
                  </a:lnTo>
                  <a:lnTo>
                    <a:pt x="5286" y="611"/>
                  </a:lnTo>
                  <a:lnTo>
                    <a:pt x="5251" y="584"/>
                  </a:lnTo>
                  <a:lnTo>
                    <a:pt x="5224" y="563"/>
                  </a:lnTo>
                  <a:lnTo>
                    <a:pt x="5189" y="542"/>
                  </a:lnTo>
                  <a:lnTo>
                    <a:pt x="5154" y="521"/>
                  </a:lnTo>
                  <a:lnTo>
                    <a:pt x="5120" y="500"/>
                  </a:lnTo>
                  <a:lnTo>
                    <a:pt x="5092" y="480"/>
                  </a:lnTo>
                  <a:lnTo>
                    <a:pt x="5057" y="459"/>
                  </a:lnTo>
                  <a:lnTo>
                    <a:pt x="5023" y="438"/>
                  </a:lnTo>
                  <a:lnTo>
                    <a:pt x="4988" y="417"/>
                  </a:lnTo>
                  <a:lnTo>
                    <a:pt x="4953" y="396"/>
                  </a:lnTo>
                  <a:lnTo>
                    <a:pt x="4919" y="382"/>
                  </a:lnTo>
                  <a:lnTo>
                    <a:pt x="4884" y="362"/>
                  </a:lnTo>
                  <a:lnTo>
                    <a:pt x="4849" y="348"/>
                  </a:lnTo>
                  <a:lnTo>
                    <a:pt x="4814" y="327"/>
                  </a:lnTo>
                  <a:lnTo>
                    <a:pt x="4780" y="306"/>
                  </a:lnTo>
                  <a:lnTo>
                    <a:pt x="4738" y="292"/>
                  </a:lnTo>
                  <a:lnTo>
                    <a:pt x="4710" y="278"/>
                  </a:lnTo>
                  <a:lnTo>
                    <a:pt x="4655" y="251"/>
                  </a:lnTo>
                  <a:lnTo>
                    <a:pt x="4634" y="244"/>
                  </a:lnTo>
                  <a:lnTo>
                    <a:pt x="4565" y="216"/>
                  </a:lnTo>
                  <a:lnTo>
                    <a:pt x="4537" y="202"/>
                  </a:lnTo>
                  <a:lnTo>
                    <a:pt x="4488" y="188"/>
                  </a:lnTo>
                  <a:lnTo>
                    <a:pt x="4461" y="174"/>
                  </a:lnTo>
                  <a:lnTo>
                    <a:pt x="4412" y="161"/>
                  </a:lnTo>
                  <a:lnTo>
                    <a:pt x="4377" y="154"/>
                  </a:lnTo>
                  <a:lnTo>
                    <a:pt x="4336" y="140"/>
                  </a:lnTo>
                  <a:lnTo>
                    <a:pt x="4301" y="126"/>
                  </a:lnTo>
                  <a:lnTo>
                    <a:pt x="4260" y="112"/>
                  </a:lnTo>
                  <a:lnTo>
                    <a:pt x="4225" y="105"/>
                  </a:lnTo>
                  <a:lnTo>
                    <a:pt x="4183" y="91"/>
                  </a:lnTo>
                  <a:lnTo>
                    <a:pt x="4149" y="84"/>
                  </a:lnTo>
                  <a:lnTo>
                    <a:pt x="4107" y="70"/>
                  </a:lnTo>
                  <a:lnTo>
                    <a:pt x="4072" y="63"/>
                  </a:lnTo>
                  <a:lnTo>
                    <a:pt x="4031" y="56"/>
                  </a:lnTo>
                  <a:lnTo>
                    <a:pt x="3989" y="50"/>
                  </a:lnTo>
                  <a:lnTo>
                    <a:pt x="3947" y="43"/>
                  </a:lnTo>
                  <a:lnTo>
                    <a:pt x="3913" y="36"/>
                  </a:lnTo>
                  <a:lnTo>
                    <a:pt x="3871" y="29"/>
                  </a:lnTo>
                  <a:lnTo>
                    <a:pt x="3830" y="22"/>
                  </a:lnTo>
                  <a:lnTo>
                    <a:pt x="3788" y="15"/>
                  </a:lnTo>
                  <a:lnTo>
                    <a:pt x="3753" y="8"/>
                  </a:lnTo>
                  <a:lnTo>
                    <a:pt x="3698" y="1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75"/>
            <p:cNvSpPr/>
            <p:nvPr/>
          </p:nvSpPr>
          <p:spPr>
            <a:xfrm>
              <a:off x="947550" y="3313799"/>
              <a:ext cx="164045" cy="174791"/>
            </a:xfrm>
            <a:custGeom>
              <a:avLst/>
              <a:gdLst/>
              <a:ahLst/>
              <a:cxnLst/>
              <a:rect l="l" t="t" r="r" b="b"/>
              <a:pathLst>
                <a:path w="6244" h="6653" extrusionOk="0">
                  <a:moveTo>
                    <a:pt x="2540" y="1"/>
                  </a:moveTo>
                  <a:lnTo>
                    <a:pt x="2491" y="8"/>
                  </a:lnTo>
                  <a:lnTo>
                    <a:pt x="2456" y="15"/>
                  </a:lnTo>
                  <a:lnTo>
                    <a:pt x="2415" y="15"/>
                  </a:lnTo>
                  <a:lnTo>
                    <a:pt x="2373" y="22"/>
                  </a:lnTo>
                  <a:lnTo>
                    <a:pt x="2331" y="29"/>
                  </a:lnTo>
                  <a:lnTo>
                    <a:pt x="2297" y="36"/>
                  </a:lnTo>
                  <a:lnTo>
                    <a:pt x="2248" y="43"/>
                  </a:lnTo>
                  <a:lnTo>
                    <a:pt x="2214" y="50"/>
                  </a:lnTo>
                  <a:lnTo>
                    <a:pt x="2172" y="63"/>
                  </a:lnTo>
                  <a:lnTo>
                    <a:pt x="2137" y="70"/>
                  </a:lnTo>
                  <a:lnTo>
                    <a:pt x="2096" y="84"/>
                  </a:lnTo>
                  <a:lnTo>
                    <a:pt x="2061" y="91"/>
                  </a:lnTo>
                  <a:lnTo>
                    <a:pt x="2019" y="105"/>
                  </a:lnTo>
                  <a:lnTo>
                    <a:pt x="1978" y="112"/>
                  </a:lnTo>
                  <a:lnTo>
                    <a:pt x="1936" y="126"/>
                  </a:lnTo>
                  <a:lnTo>
                    <a:pt x="1901" y="133"/>
                  </a:lnTo>
                  <a:lnTo>
                    <a:pt x="1860" y="147"/>
                  </a:lnTo>
                  <a:lnTo>
                    <a:pt x="1832" y="161"/>
                  </a:lnTo>
                  <a:lnTo>
                    <a:pt x="1783" y="174"/>
                  </a:lnTo>
                  <a:lnTo>
                    <a:pt x="1756" y="188"/>
                  </a:lnTo>
                  <a:lnTo>
                    <a:pt x="1707" y="202"/>
                  </a:lnTo>
                  <a:lnTo>
                    <a:pt x="1679" y="216"/>
                  </a:lnTo>
                  <a:lnTo>
                    <a:pt x="1610" y="244"/>
                  </a:lnTo>
                  <a:lnTo>
                    <a:pt x="1589" y="251"/>
                  </a:lnTo>
                  <a:lnTo>
                    <a:pt x="1534" y="272"/>
                  </a:lnTo>
                  <a:lnTo>
                    <a:pt x="1506" y="285"/>
                  </a:lnTo>
                  <a:lnTo>
                    <a:pt x="1464" y="306"/>
                  </a:lnTo>
                  <a:lnTo>
                    <a:pt x="1430" y="327"/>
                  </a:lnTo>
                  <a:lnTo>
                    <a:pt x="1395" y="341"/>
                  </a:lnTo>
                  <a:lnTo>
                    <a:pt x="1360" y="362"/>
                  </a:lnTo>
                  <a:lnTo>
                    <a:pt x="1326" y="382"/>
                  </a:lnTo>
                  <a:lnTo>
                    <a:pt x="1291" y="396"/>
                  </a:lnTo>
                  <a:lnTo>
                    <a:pt x="1256" y="417"/>
                  </a:lnTo>
                  <a:lnTo>
                    <a:pt x="1222" y="438"/>
                  </a:lnTo>
                  <a:lnTo>
                    <a:pt x="1187" y="459"/>
                  </a:lnTo>
                  <a:lnTo>
                    <a:pt x="1152" y="480"/>
                  </a:lnTo>
                  <a:lnTo>
                    <a:pt x="1125" y="500"/>
                  </a:lnTo>
                  <a:lnTo>
                    <a:pt x="1090" y="521"/>
                  </a:lnTo>
                  <a:lnTo>
                    <a:pt x="1055" y="542"/>
                  </a:lnTo>
                  <a:lnTo>
                    <a:pt x="1020" y="563"/>
                  </a:lnTo>
                  <a:lnTo>
                    <a:pt x="993" y="584"/>
                  </a:lnTo>
                  <a:lnTo>
                    <a:pt x="958" y="604"/>
                  </a:lnTo>
                  <a:lnTo>
                    <a:pt x="951" y="611"/>
                  </a:lnTo>
                  <a:cubicBezTo>
                    <a:pt x="1" y="2810"/>
                    <a:pt x="792" y="5377"/>
                    <a:pt x="2817" y="6653"/>
                  </a:cubicBezTo>
                  <a:lnTo>
                    <a:pt x="2900" y="6653"/>
                  </a:lnTo>
                  <a:cubicBezTo>
                    <a:pt x="4551" y="6653"/>
                    <a:pt x="5945" y="5453"/>
                    <a:pt x="6195" y="3823"/>
                  </a:cubicBezTo>
                  <a:cubicBezTo>
                    <a:pt x="6209" y="3767"/>
                    <a:pt x="6216" y="3712"/>
                    <a:pt x="6216" y="3656"/>
                  </a:cubicBezTo>
                  <a:cubicBezTo>
                    <a:pt x="6230" y="3545"/>
                    <a:pt x="6236" y="3427"/>
                    <a:pt x="6236" y="3316"/>
                  </a:cubicBezTo>
                  <a:lnTo>
                    <a:pt x="6236" y="3199"/>
                  </a:lnTo>
                  <a:cubicBezTo>
                    <a:pt x="6243" y="3192"/>
                    <a:pt x="6243" y="3185"/>
                    <a:pt x="6243" y="3171"/>
                  </a:cubicBezTo>
                  <a:cubicBezTo>
                    <a:pt x="6236" y="3095"/>
                    <a:pt x="6230" y="3025"/>
                    <a:pt x="6223" y="2949"/>
                  </a:cubicBezTo>
                  <a:lnTo>
                    <a:pt x="6223" y="2921"/>
                  </a:lnTo>
                  <a:cubicBezTo>
                    <a:pt x="6216" y="2845"/>
                    <a:pt x="6202" y="2769"/>
                    <a:pt x="6188" y="2699"/>
                  </a:cubicBezTo>
                  <a:lnTo>
                    <a:pt x="6188" y="2671"/>
                  </a:lnTo>
                  <a:cubicBezTo>
                    <a:pt x="6174" y="2602"/>
                    <a:pt x="6153" y="2526"/>
                    <a:pt x="6139" y="2456"/>
                  </a:cubicBezTo>
                  <a:lnTo>
                    <a:pt x="6132" y="2429"/>
                  </a:lnTo>
                  <a:cubicBezTo>
                    <a:pt x="6112" y="2359"/>
                    <a:pt x="6091" y="2290"/>
                    <a:pt x="6063" y="2221"/>
                  </a:cubicBezTo>
                  <a:lnTo>
                    <a:pt x="6056" y="2193"/>
                  </a:lnTo>
                  <a:cubicBezTo>
                    <a:pt x="6028" y="2123"/>
                    <a:pt x="6008" y="2061"/>
                    <a:pt x="5973" y="1992"/>
                  </a:cubicBezTo>
                  <a:lnTo>
                    <a:pt x="5966" y="1971"/>
                  </a:lnTo>
                  <a:cubicBezTo>
                    <a:pt x="5938" y="1902"/>
                    <a:pt x="5904" y="1839"/>
                    <a:pt x="5869" y="1770"/>
                  </a:cubicBezTo>
                  <a:lnTo>
                    <a:pt x="5862" y="1749"/>
                  </a:lnTo>
                  <a:cubicBezTo>
                    <a:pt x="5827" y="1686"/>
                    <a:pt x="5786" y="1624"/>
                    <a:pt x="5751" y="1562"/>
                  </a:cubicBezTo>
                  <a:lnTo>
                    <a:pt x="5737" y="1541"/>
                  </a:lnTo>
                  <a:cubicBezTo>
                    <a:pt x="5578" y="1284"/>
                    <a:pt x="5383" y="1055"/>
                    <a:pt x="5161" y="854"/>
                  </a:cubicBezTo>
                  <a:lnTo>
                    <a:pt x="5134" y="826"/>
                  </a:lnTo>
                  <a:lnTo>
                    <a:pt x="5106" y="799"/>
                  </a:lnTo>
                  <a:lnTo>
                    <a:pt x="5078" y="778"/>
                  </a:lnTo>
                  <a:lnTo>
                    <a:pt x="5043" y="750"/>
                  </a:lnTo>
                  <a:lnTo>
                    <a:pt x="5016" y="729"/>
                  </a:lnTo>
                  <a:lnTo>
                    <a:pt x="4988" y="702"/>
                  </a:lnTo>
                  <a:lnTo>
                    <a:pt x="4953" y="681"/>
                  </a:lnTo>
                  <a:lnTo>
                    <a:pt x="4926" y="653"/>
                  </a:lnTo>
                  <a:lnTo>
                    <a:pt x="4891" y="632"/>
                  </a:lnTo>
                  <a:lnTo>
                    <a:pt x="4863" y="611"/>
                  </a:lnTo>
                  <a:lnTo>
                    <a:pt x="4828" y="584"/>
                  </a:lnTo>
                  <a:lnTo>
                    <a:pt x="4801" y="563"/>
                  </a:lnTo>
                  <a:lnTo>
                    <a:pt x="4766" y="542"/>
                  </a:lnTo>
                  <a:lnTo>
                    <a:pt x="4731" y="521"/>
                  </a:lnTo>
                  <a:lnTo>
                    <a:pt x="4697" y="500"/>
                  </a:lnTo>
                  <a:lnTo>
                    <a:pt x="4669" y="480"/>
                  </a:lnTo>
                  <a:lnTo>
                    <a:pt x="4634" y="459"/>
                  </a:lnTo>
                  <a:lnTo>
                    <a:pt x="4600" y="438"/>
                  </a:lnTo>
                  <a:lnTo>
                    <a:pt x="4565" y="417"/>
                  </a:lnTo>
                  <a:lnTo>
                    <a:pt x="4530" y="396"/>
                  </a:lnTo>
                  <a:lnTo>
                    <a:pt x="4496" y="382"/>
                  </a:lnTo>
                  <a:lnTo>
                    <a:pt x="4461" y="362"/>
                  </a:lnTo>
                  <a:lnTo>
                    <a:pt x="4426" y="348"/>
                  </a:lnTo>
                  <a:lnTo>
                    <a:pt x="4391" y="327"/>
                  </a:lnTo>
                  <a:lnTo>
                    <a:pt x="4357" y="306"/>
                  </a:lnTo>
                  <a:lnTo>
                    <a:pt x="4315" y="292"/>
                  </a:lnTo>
                  <a:lnTo>
                    <a:pt x="4287" y="278"/>
                  </a:lnTo>
                  <a:lnTo>
                    <a:pt x="4232" y="251"/>
                  </a:lnTo>
                  <a:lnTo>
                    <a:pt x="4211" y="244"/>
                  </a:lnTo>
                  <a:lnTo>
                    <a:pt x="4142" y="216"/>
                  </a:lnTo>
                  <a:lnTo>
                    <a:pt x="4114" y="202"/>
                  </a:lnTo>
                  <a:lnTo>
                    <a:pt x="4065" y="188"/>
                  </a:lnTo>
                  <a:lnTo>
                    <a:pt x="4038" y="174"/>
                  </a:lnTo>
                  <a:lnTo>
                    <a:pt x="3989" y="161"/>
                  </a:lnTo>
                  <a:lnTo>
                    <a:pt x="3954" y="154"/>
                  </a:lnTo>
                  <a:lnTo>
                    <a:pt x="3913" y="140"/>
                  </a:lnTo>
                  <a:lnTo>
                    <a:pt x="3878" y="126"/>
                  </a:lnTo>
                  <a:lnTo>
                    <a:pt x="3837" y="112"/>
                  </a:lnTo>
                  <a:lnTo>
                    <a:pt x="3802" y="105"/>
                  </a:lnTo>
                  <a:lnTo>
                    <a:pt x="3760" y="91"/>
                  </a:lnTo>
                  <a:lnTo>
                    <a:pt x="3726" y="84"/>
                  </a:lnTo>
                  <a:lnTo>
                    <a:pt x="3684" y="70"/>
                  </a:lnTo>
                  <a:lnTo>
                    <a:pt x="3649" y="63"/>
                  </a:lnTo>
                  <a:lnTo>
                    <a:pt x="3608" y="56"/>
                  </a:lnTo>
                  <a:lnTo>
                    <a:pt x="3566" y="50"/>
                  </a:lnTo>
                  <a:lnTo>
                    <a:pt x="3524" y="43"/>
                  </a:lnTo>
                  <a:lnTo>
                    <a:pt x="3490" y="36"/>
                  </a:lnTo>
                  <a:lnTo>
                    <a:pt x="3448" y="29"/>
                  </a:lnTo>
                  <a:lnTo>
                    <a:pt x="3407" y="22"/>
                  </a:lnTo>
                  <a:lnTo>
                    <a:pt x="3365" y="15"/>
                  </a:lnTo>
                  <a:lnTo>
                    <a:pt x="3330" y="8"/>
                  </a:lnTo>
                  <a:lnTo>
                    <a:pt x="3275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75"/>
            <p:cNvSpPr/>
            <p:nvPr/>
          </p:nvSpPr>
          <p:spPr>
            <a:xfrm>
              <a:off x="1017724" y="3215146"/>
              <a:ext cx="12585" cy="48578"/>
            </a:xfrm>
            <a:custGeom>
              <a:avLst/>
              <a:gdLst/>
              <a:ahLst/>
              <a:cxnLst/>
              <a:rect l="l" t="t" r="r" b="b"/>
              <a:pathLst>
                <a:path w="479" h="1849" extrusionOk="0">
                  <a:moveTo>
                    <a:pt x="240" y="0"/>
                  </a:moveTo>
                  <a:cubicBezTo>
                    <a:pt x="120" y="0"/>
                    <a:pt x="0" y="80"/>
                    <a:pt x="0" y="239"/>
                  </a:cubicBezTo>
                  <a:lnTo>
                    <a:pt x="0" y="1613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38"/>
                    <a:pt x="479" y="1606"/>
                  </a:cubicBezTo>
                  <a:lnTo>
                    <a:pt x="479" y="239"/>
                  </a:lnTo>
                  <a:cubicBezTo>
                    <a:pt x="479" y="80"/>
                    <a:pt x="359" y="0"/>
                    <a:pt x="24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75"/>
            <p:cNvSpPr/>
            <p:nvPr/>
          </p:nvSpPr>
          <p:spPr>
            <a:xfrm>
              <a:off x="1017724" y="3538219"/>
              <a:ext cx="12585" cy="48604"/>
            </a:xfrm>
            <a:custGeom>
              <a:avLst/>
              <a:gdLst/>
              <a:ahLst/>
              <a:cxnLst/>
              <a:rect l="l" t="t" r="r" b="b"/>
              <a:pathLst>
                <a:path w="479" h="1850" extrusionOk="0">
                  <a:moveTo>
                    <a:pt x="237" y="1"/>
                  </a:moveTo>
                  <a:cubicBezTo>
                    <a:pt x="118" y="1"/>
                    <a:pt x="0" y="81"/>
                    <a:pt x="0" y="240"/>
                  </a:cubicBezTo>
                  <a:lnTo>
                    <a:pt x="0" y="1614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45"/>
                    <a:pt x="479" y="1614"/>
                  </a:cubicBezTo>
                  <a:lnTo>
                    <a:pt x="479" y="240"/>
                  </a:lnTo>
                  <a:cubicBezTo>
                    <a:pt x="475" y="81"/>
                    <a:pt x="356" y="1"/>
                    <a:pt x="2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75"/>
            <p:cNvSpPr/>
            <p:nvPr/>
          </p:nvSpPr>
          <p:spPr>
            <a:xfrm>
              <a:off x="925901" y="3238975"/>
              <a:ext cx="34259" cy="43875"/>
            </a:xfrm>
            <a:custGeom>
              <a:avLst/>
              <a:gdLst/>
              <a:ahLst/>
              <a:cxnLst/>
              <a:rect l="l" t="t" r="r" b="b"/>
              <a:pathLst>
                <a:path w="1304" h="1670" extrusionOk="0">
                  <a:moveTo>
                    <a:pt x="327" y="0"/>
                  </a:moveTo>
                  <a:cubicBezTo>
                    <a:pt x="163" y="0"/>
                    <a:pt x="1" y="173"/>
                    <a:pt x="110" y="359"/>
                  </a:cubicBezTo>
                  <a:lnTo>
                    <a:pt x="797" y="1552"/>
                  </a:lnTo>
                  <a:cubicBezTo>
                    <a:pt x="839" y="1621"/>
                    <a:pt x="915" y="1670"/>
                    <a:pt x="998" y="1670"/>
                  </a:cubicBezTo>
                  <a:lnTo>
                    <a:pt x="1005" y="1670"/>
                  </a:lnTo>
                  <a:cubicBezTo>
                    <a:pt x="1186" y="1670"/>
                    <a:pt x="1303" y="1469"/>
                    <a:pt x="1206" y="1309"/>
                  </a:cubicBezTo>
                  <a:lnTo>
                    <a:pt x="527" y="123"/>
                  </a:lnTo>
                  <a:cubicBezTo>
                    <a:pt x="477" y="36"/>
                    <a:pt x="402" y="0"/>
                    <a:pt x="327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75"/>
            <p:cNvSpPr/>
            <p:nvPr/>
          </p:nvSpPr>
          <p:spPr>
            <a:xfrm>
              <a:off x="1087556" y="3518961"/>
              <a:ext cx="34049" cy="43796"/>
            </a:xfrm>
            <a:custGeom>
              <a:avLst/>
              <a:gdLst/>
              <a:ahLst/>
              <a:cxnLst/>
              <a:rect l="l" t="t" r="r" b="b"/>
              <a:pathLst>
                <a:path w="1296" h="1667" extrusionOk="0">
                  <a:moveTo>
                    <a:pt x="321" y="0"/>
                  </a:moveTo>
                  <a:cubicBezTo>
                    <a:pt x="159" y="0"/>
                    <a:pt x="0" y="170"/>
                    <a:pt x="110" y="356"/>
                  </a:cubicBezTo>
                  <a:lnTo>
                    <a:pt x="790" y="1549"/>
                  </a:lnTo>
                  <a:cubicBezTo>
                    <a:pt x="831" y="1618"/>
                    <a:pt x="914" y="1667"/>
                    <a:pt x="998" y="1667"/>
                  </a:cubicBezTo>
                  <a:cubicBezTo>
                    <a:pt x="1178" y="1667"/>
                    <a:pt x="1296" y="1466"/>
                    <a:pt x="1206" y="1306"/>
                  </a:cubicBezTo>
                  <a:lnTo>
                    <a:pt x="519" y="120"/>
                  </a:lnTo>
                  <a:cubicBezTo>
                    <a:pt x="469" y="35"/>
                    <a:pt x="395" y="0"/>
                    <a:pt x="321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75"/>
            <p:cNvSpPr/>
            <p:nvPr/>
          </p:nvSpPr>
          <p:spPr>
            <a:xfrm>
              <a:off x="859274" y="3304788"/>
              <a:ext cx="49130" cy="30739"/>
            </a:xfrm>
            <a:custGeom>
              <a:avLst/>
              <a:gdLst/>
              <a:ahLst/>
              <a:cxnLst/>
              <a:rect l="l" t="t" r="r" b="b"/>
              <a:pathLst>
                <a:path w="1870" h="1170" extrusionOk="0">
                  <a:moveTo>
                    <a:pt x="346" y="0"/>
                  </a:moveTo>
                  <a:cubicBezTo>
                    <a:pt x="133" y="0"/>
                    <a:pt x="0" y="314"/>
                    <a:pt x="233" y="448"/>
                  </a:cubicBezTo>
                  <a:lnTo>
                    <a:pt x="1419" y="1135"/>
                  </a:lnTo>
                  <a:cubicBezTo>
                    <a:pt x="1453" y="1156"/>
                    <a:pt x="1495" y="1162"/>
                    <a:pt x="1537" y="1169"/>
                  </a:cubicBezTo>
                  <a:lnTo>
                    <a:pt x="1544" y="1169"/>
                  </a:lnTo>
                  <a:cubicBezTo>
                    <a:pt x="1786" y="1169"/>
                    <a:pt x="1870" y="843"/>
                    <a:pt x="1661" y="725"/>
                  </a:cubicBezTo>
                  <a:lnTo>
                    <a:pt x="475" y="39"/>
                  </a:lnTo>
                  <a:cubicBezTo>
                    <a:pt x="431" y="12"/>
                    <a:pt x="387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75"/>
            <p:cNvSpPr/>
            <p:nvPr/>
          </p:nvSpPr>
          <p:spPr>
            <a:xfrm>
              <a:off x="1139103" y="3466311"/>
              <a:ext cx="49024" cy="30660"/>
            </a:xfrm>
            <a:custGeom>
              <a:avLst/>
              <a:gdLst/>
              <a:ahLst/>
              <a:cxnLst/>
              <a:rect l="l" t="t" r="r" b="b"/>
              <a:pathLst>
                <a:path w="1866" h="1167" extrusionOk="0">
                  <a:moveTo>
                    <a:pt x="346" y="0"/>
                  </a:moveTo>
                  <a:cubicBezTo>
                    <a:pt x="133" y="0"/>
                    <a:pt x="0" y="318"/>
                    <a:pt x="229" y="452"/>
                  </a:cubicBezTo>
                  <a:lnTo>
                    <a:pt x="1422" y="1139"/>
                  </a:lnTo>
                  <a:cubicBezTo>
                    <a:pt x="1456" y="1160"/>
                    <a:pt x="1498" y="1167"/>
                    <a:pt x="1540" y="1167"/>
                  </a:cubicBezTo>
                  <a:cubicBezTo>
                    <a:pt x="1782" y="1167"/>
                    <a:pt x="1866" y="848"/>
                    <a:pt x="1658" y="723"/>
                  </a:cubicBezTo>
                  <a:lnTo>
                    <a:pt x="471" y="36"/>
                  </a:lnTo>
                  <a:cubicBezTo>
                    <a:pt x="428" y="11"/>
                    <a:pt x="386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5"/>
            <p:cNvSpPr/>
            <p:nvPr/>
          </p:nvSpPr>
          <p:spPr>
            <a:xfrm>
              <a:off x="836023" y="3394719"/>
              <a:ext cx="52703" cy="12611"/>
            </a:xfrm>
            <a:custGeom>
              <a:avLst/>
              <a:gdLst/>
              <a:ahLst/>
              <a:cxnLst/>
              <a:rect l="l" t="t" r="r" b="b"/>
              <a:pathLst>
                <a:path w="2006" h="480" extrusionOk="0">
                  <a:moveTo>
                    <a:pt x="320" y="1"/>
                  </a:moveTo>
                  <a:cubicBezTo>
                    <a:pt x="1" y="1"/>
                    <a:pt x="1" y="472"/>
                    <a:pt x="320" y="479"/>
                  </a:cubicBezTo>
                  <a:lnTo>
                    <a:pt x="1693" y="479"/>
                  </a:lnTo>
                  <a:cubicBezTo>
                    <a:pt x="2005" y="479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75"/>
            <p:cNvSpPr/>
            <p:nvPr/>
          </p:nvSpPr>
          <p:spPr>
            <a:xfrm>
              <a:off x="1159122" y="3394719"/>
              <a:ext cx="52703" cy="12611"/>
            </a:xfrm>
            <a:custGeom>
              <a:avLst/>
              <a:gdLst/>
              <a:ahLst/>
              <a:cxnLst/>
              <a:rect l="l" t="t" r="r" b="b"/>
              <a:pathLst>
                <a:path w="2006" h="480" extrusionOk="0">
                  <a:moveTo>
                    <a:pt x="320" y="1"/>
                  </a:moveTo>
                  <a:cubicBezTo>
                    <a:pt x="1" y="1"/>
                    <a:pt x="1" y="479"/>
                    <a:pt x="320" y="479"/>
                  </a:cubicBezTo>
                  <a:lnTo>
                    <a:pt x="1693" y="479"/>
                  </a:lnTo>
                  <a:cubicBezTo>
                    <a:pt x="2005" y="472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75"/>
            <p:cNvSpPr/>
            <p:nvPr/>
          </p:nvSpPr>
          <p:spPr>
            <a:xfrm>
              <a:off x="859721" y="3466311"/>
              <a:ext cx="49182" cy="30660"/>
            </a:xfrm>
            <a:custGeom>
              <a:avLst/>
              <a:gdLst/>
              <a:ahLst/>
              <a:cxnLst/>
              <a:rect l="l" t="t" r="r" b="b"/>
              <a:pathLst>
                <a:path w="1872" h="1167" extrusionOk="0">
                  <a:moveTo>
                    <a:pt x="1525" y="0"/>
                  </a:moveTo>
                  <a:cubicBezTo>
                    <a:pt x="1486" y="0"/>
                    <a:pt x="1444" y="11"/>
                    <a:pt x="1402" y="36"/>
                  </a:cubicBezTo>
                  <a:lnTo>
                    <a:pt x="216" y="723"/>
                  </a:lnTo>
                  <a:cubicBezTo>
                    <a:pt x="1" y="848"/>
                    <a:pt x="91" y="1167"/>
                    <a:pt x="334" y="1167"/>
                  </a:cubicBezTo>
                  <a:cubicBezTo>
                    <a:pt x="375" y="1167"/>
                    <a:pt x="417" y="1153"/>
                    <a:pt x="458" y="1132"/>
                  </a:cubicBezTo>
                  <a:lnTo>
                    <a:pt x="1638" y="452"/>
                  </a:lnTo>
                  <a:cubicBezTo>
                    <a:pt x="1872" y="318"/>
                    <a:pt x="1735" y="0"/>
                    <a:pt x="152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75"/>
            <p:cNvSpPr/>
            <p:nvPr/>
          </p:nvSpPr>
          <p:spPr>
            <a:xfrm>
              <a:off x="1139628" y="3304840"/>
              <a:ext cx="49024" cy="30686"/>
            </a:xfrm>
            <a:custGeom>
              <a:avLst/>
              <a:gdLst/>
              <a:ahLst/>
              <a:cxnLst/>
              <a:rect l="l" t="t" r="r" b="b"/>
              <a:pathLst>
                <a:path w="1866" h="1168" extrusionOk="0">
                  <a:moveTo>
                    <a:pt x="1526" y="1"/>
                  </a:moveTo>
                  <a:cubicBezTo>
                    <a:pt x="1486" y="1"/>
                    <a:pt x="1445" y="12"/>
                    <a:pt x="1402" y="37"/>
                  </a:cubicBezTo>
                  <a:lnTo>
                    <a:pt x="209" y="723"/>
                  </a:lnTo>
                  <a:cubicBezTo>
                    <a:pt x="1" y="841"/>
                    <a:pt x="84" y="1167"/>
                    <a:pt x="334" y="1167"/>
                  </a:cubicBezTo>
                  <a:cubicBezTo>
                    <a:pt x="375" y="1167"/>
                    <a:pt x="410" y="1154"/>
                    <a:pt x="451" y="1133"/>
                  </a:cubicBezTo>
                  <a:lnTo>
                    <a:pt x="1638" y="446"/>
                  </a:lnTo>
                  <a:cubicBezTo>
                    <a:pt x="1865" y="312"/>
                    <a:pt x="1734" y="1"/>
                    <a:pt x="1526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5"/>
            <p:cNvSpPr/>
            <p:nvPr/>
          </p:nvSpPr>
          <p:spPr>
            <a:xfrm>
              <a:off x="926427" y="3518961"/>
              <a:ext cx="34075" cy="43796"/>
            </a:xfrm>
            <a:custGeom>
              <a:avLst/>
              <a:gdLst/>
              <a:ahLst/>
              <a:cxnLst/>
              <a:rect l="l" t="t" r="r" b="b"/>
              <a:pathLst>
                <a:path w="1297" h="1667" extrusionOk="0">
                  <a:moveTo>
                    <a:pt x="975" y="0"/>
                  </a:moveTo>
                  <a:cubicBezTo>
                    <a:pt x="901" y="0"/>
                    <a:pt x="827" y="35"/>
                    <a:pt x="777" y="120"/>
                  </a:cubicBezTo>
                  <a:lnTo>
                    <a:pt x="90" y="1313"/>
                  </a:lnTo>
                  <a:cubicBezTo>
                    <a:pt x="0" y="1466"/>
                    <a:pt x="111" y="1667"/>
                    <a:pt x="299" y="1667"/>
                  </a:cubicBezTo>
                  <a:cubicBezTo>
                    <a:pt x="382" y="1667"/>
                    <a:pt x="458" y="1618"/>
                    <a:pt x="507" y="1549"/>
                  </a:cubicBezTo>
                  <a:lnTo>
                    <a:pt x="1186" y="356"/>
                  </a:lnTo>
                  <a:cubicBezTo>
                    <a:pt x="1296" y="170"/>
                    <a:pt x="1137" y="0"/>
                    <a:pt x="97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75"/>
            <p:cNvSpPr/>
            <p:nvPr/>
          </p:nvSpPr>
          <p:spPr>
            <a:xfrm>
              <a:off x="1087871" y="3239106"/>
              <a:ext cx="34233" cy="43744"/>
            </a:xfrm>
            <a:custGeom>
              <a:avLst/>
              <a:gdLst/>
              <a:ahLst/>
              <a:cxnLst/>
              <a:rect l="l" t="t" r="r" b="b"/>
              <a:pathLst>
                <a:path w="1303" h="1665" extrusionOk="0">
                  <a:moveTo>
                    <a:pt x="980" y="1"/>
                  </a:moveTo>
                  <a:cubicBezTo>
                    <a:pt x="904" y="1"/>
                    <a:pt x="828" y="37"/>
                    <a:pt x="778" y="125"/>
                  </a:cubicBezTo>
                  <a:lnTo>
                    <a:pt x="98" y="1311"/>
                  </a:lnTo>
                  <a:cubicBezTo>
                    <a:pt x="1" y="1471"/>
                    <a:pt x="119" y="1665"/>
                    <a:pt x="299" y="1665"/>
                  </a:cubicBezTo>
                  <a:cubicBezTo>
                    <a:pt x="382" y="1665"/>
                    <a:pt x="465" y="1616"/>
                    <a:pt x="507" y="1547"/>
                  </a:cubicBezTo>
                  <a:lnTo>
                    <a:pt x="1194" y="361"/>
                  </a:lnTo>
                  <a:cubicBezTo>
                    <a:pt x="1303" y="171"/>
                    <a:pt x="1143" y="1"/>
                    <a:pt x="98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1" name="Google Shape;8101;p75"/>
          <p:cNvGrpSpPr/>
          <p:nvPr/>
        </p:nvGrpSpPr>
        <p:grpSpPr>
          <a:xfrm>
            <a:off x="1356297" y="3210890"/>
            <a:ext cx="431368" cy="380189"/>
            <a:chOff x="1356297" y="3210890"/>
            <a:chExt cx="431368" cy="380189"/>
          </a:xfrm>
        </p:grpSpPr>
        <p:sp>
          <p:nvSpPr>
            <p:cNvPr id="8102" name="Google Shape;8102;p75"/>
            <p:cNvSpPr/>
            <p:nvPr/>
          </p:nvSpPr>
          <p:spPr>
            <a:xfrm>
              <a:off x="1418432" y="3271343"/>
              <a:ext cx="191369" cy="190843"/>
            </a:xfrm>
            <a:custGeom>
              <a:avLst/>
              <a:gdLst/>
              <a:ahLst/>
              <a:cxnLst/>
              <a:rect l="l" t="t" r="r" b="b"/>
              <a:pathLst>
                <a:path w="7284" h="7264" extrusionOk="0">
                  <a:moveTo>
                    <a:pt x="3642" y="1"/>
                  </a:moveTo>
                  <a:cubicBezTo>
                    <a:pt x="1631" y="1"/>
                    <a:pt x="1" y="1631"/>
                    <a:pt x="1" y="3642"/>
                  </a:cubicBezTo>
                  <a:lnTo>
                    <a:pt x="1" y="3739"/>
                  </a:lnTo>
                  <a:lnTo>
                    <a:pt x="1" y="3774"/>
                  </a:lnTo>
                  <a:lnTo>
                    <a:pt x="1" y="3837"/>
                  </a:lnTo>
                  <a:lnTo>
                    <a:pt x="1" y="3878"/>
                  </a:lnTo>
                  <a:lnTo>
                    <a:pt x="1" y="3934"/>
                  </a:lnTo>
                  <a:lnTo>
                    <a:pt x="1" y="3975"/>
                  </a:lnTo>
                  <a:cubicBezTo>
                    <a:pt x="1" y="3989"/>
                    <a:pt x="1" y="4010"/>
                    <a:pt x="1" y="4031"/>
                  </a:cubicBezTo>
                  <a:lnTo>
                    <a:pt x="8" y="4072"/>
                  </a:lnTo>
                  <a:cubicBezTo>
                    <a:pt x="8" y="4093"/>
                    <a:pt x="8" y="4114"/>
                    <a:pt x="15" y="4128"/>
                  </a:cubicBezTo>
                  <a:lnTo>
                    <a:pt x="22" y="4170"/>
                  </a:lnTo>
                  <a:cubicBezTo>
                    <a:pt x="22" y="4190"/>
                    <a:pt x="29" y="4204"/>
                    <a:pt x="29" y="4225"/>
                  </a:cubicBezTo>
                  <a:lnTo>
                    <a:pt x="36" y="4267"/>
                  </a:lnTo>
                  <a:lnTo>
                    <a:pt x="43" y="4322"/>
                  </a:lnTo>
                  <a:lnTo>
                    <a:pt x="56" y="4357"/>
                  </a:lnTo>
                  <a:cubicBezTo>
                    <a:pt x="56" y="4378"/>
                    <a:pt x="63" y="4398"/>
                    <a:pt x="63" y="4412"/>
                  </a:cubicBezTo>
                  <a:lnTo>
                    <a:pt x="70" y="4454"/>
                  </a:lnTo>
                  <a:cubicBezTo>
                    <a:pt x="77" y="4475"/>
                    <a:pt x="84" y="4496"/>
                    <a:pt x="84" y="4509"/>
                  </a:cubicBezTo>
                  <a:lnTo>
                    <a:pt x="98" y="4544"/>
                  </a:lnTo>
                  <a:cubicBezTo>
                    <a:pt x="98" y="4572"/>
                    <a:pt x="105" y="4593"/>
                    <a:pt x="112" y="4613"/>
                  </a:cubicBezTo>
                  <a:lnTo>
                    <a:pt x="119" y="4634"/>
                  </a:lnTo>
                  <a:cubicBezTo>
                    <a:pt x="126" y="4669"/>
                    <a:pt x="140" y="4697"/>
                    <a:pt x="147" y="4724"/>
                  </a:cubicBezTo>
                  <a:lnTo>
                    <a:pt x="154" y="4745"/>
                  </a:lnTo>
                  <a:cubicBezTo>
                    <a:pt x="160" y="4773"/>
                    <a:pt x="167" y="4794"/>
                    <a:pt x="174" y="4815"/>
                  </a:cubicBezTo>
                  <a:lnTo>
                    <a:pt x="188" y="4849"/>
                  </a:lnTo>
                  <a:lnTo>
                    <a:pt x="209" y="4898"/>
                  </a:lnTo>
                  <a:lnTo>
                    <a:pt x="223" y="4939"/>
                  </a:lnTo>
                  <a:lnTo>
                    <a:pt x="244" y="4988"/>
                  </a:lnTo>
                  <a:lnTo>
                    <a:pt x="258" y="5023"/>
                  </a:lnTo>
                  <a:lnTo>
                    <a:pt x="278" y="5078"/>
                  </a:lnTo>
                  <a:lnTo>
                    <a:pt x="292" y="5113"/>
                  </a:lnTo>
                  <a:lnTo>
                    <a:pt x="313" y="5161"/>
                  </a:lnTo>
                  <a:lnTo>
                    <a:pt x="334" y="5196"/>
                  </a:lnTo>
                  <a:lnTo>
                    <a:pt x="355" y="5245"/>
                  </a:lnTo>
                  <a:lnTo>
                    <a:pt x="376" y="5279"/>
                  </a:lnTo>
                  <a:lnTo>
                    <a:pt x="403" y="5328"/>
                  </a:lnTo>
                  <a:lnTo>
                    <a:pt x="417" y="5363"/>
                  </a:lnTo>
                  <a:lnTo>
                    <a:pt x="445" y="5411"/>
                  </a:lnTo>
                  <a:lnTo>
                    <a:pt x="466" y="5446"/>
                  </a:lnTo>
                  <a:lnTo>
                    <a:pt x="493" y="5501"/>
                  </a:lnTo>
                  <a:lnTo>
                    <a:pt x="507" y="5522"/>
                  </a:lnTo>
                  <a:lnTo>
                    <a:pt x="556" y="5598"/>
                  </a:lnTo>
                  <a:lnTo>
                    <a:pt x="563" y="5612"/>
                  </a:lnTo>
                  <a:lnTo>
                    <a:pt x="611" y="5675"/>
                  </a:lnTo>
                  <a:lnTo>
                    <a:pt x="625" y="5702"/>
                  </a:lnTo>
                  <a:lnTo>
                    <a:pt x="660" y="5751"/>
                  </a:lnTo>
                  <a:lnTo>
                    <a:pt x="681" y="5786"/>
                  </a:lnTo>
                  <a:lnTo>
                    <a:pt x="715" y="5827"/>
                  </a:lnTo>
                  <a:lnTo>
                    <a:pt x="736" y="5855"/>
                  </a:lnTo>
                  <a:lnTo>
                    <a:pt x="771" y="5904"/>
                  </a:lnTo>
                  <a:lnTo>
                    <a:pt x="799" y="5931"/>
                  </a:lnTo>
                  <a:lnTo>
                    <a:pt x="833" y="5973"/>
                  </a:lnTo>
                  <a:lnTo>
                    <a:pt x="854" y="6001"/>
                  </a:lnTo>
                  <a:lnTo>
                    <a:pt x="889" y="6042"/>
                  </a:lnTo>
                  <a:lnTo>
                    <a:pt x="917" y="6070"/>
                  </a:lnTo>
                  <a:lnTo>
                    <a:pt x="951" y="6112"/>
                  </a:lnTo>
                  <a:lnTo>
                    <a:pt x="979" y="6139"/>
                  </a:lnTo>
                  <a:lnTo>
                    <a:pt x="1021" y="6181"/>
                  </a:lnTo>
                  <a:lnTo>
                    <a:pt x="1041" y="6202"/>
                  </a:lnTo>
                  <a:lnTo>
                    <a:pt x="1090" y="6250"/>
                  </a:lnTo>
                  <a:lnTo>
                    <a:pt x="1104" y="6271"/>
                  </a:lnTo>
                  <a:lnTo>
                    <a:pt x="1173" y="6334"/>
                  </a:lnTo>
                  <a:lnTo>
                    <a:pt x="1243" y="6396"/>
                  </a:lnTo>
                  <a:cubicBezTo>
                    <a:pt x="1409" y="6535"/>
                    <a:pt x="1582" y="6660"/>
                    <a:pt x="1770" y="6771"/>
                  </a:cubicBezTo>
                  <a:lnTo>
                    <a:pt x="1784" y="6778"/>
                  </a:lnTo>
                  <a:lnTo>
                    <a:pt x="1860" y="6819"/>
                  </a:lnTo>
                  <a:lnTo>
                    <a:pt x="1881" y="6833"/>
                  </a:lnTo>
                  <a:lnTo>
                    <a:pt x="1971" y="6882"/>
                  </a:lnTo>
                  <a:lnTo>
                    <a:pt x="1992" y="6895"/>
                  </a:lnTo>
                  <a:lnTo>
                    <a:pt x="2068" y="6930"/>
                  </a:lnTo>
                  <a:lnTo>
                    <a:pt x="2096" y="6944"/>
                  </a:lnTo>
                  <a:lnTo>
                    <a:pt x="2179" y="6979"/>
                  </a:lnTo>
                  <a:lnTo>
                    <a:pt x="2200" y="6986"/>
                  </a:lnTo>
                  <a:lnTo>
                    <a:pt x="2297" y="7027"/>
                  </a:lnTo>
                  <a:lnTo>
                    <a:pt x="2325" y="7041"/>
                  </a:lnTo>
                  <a:lnTo>
                    <a:pt x="2401" y="7069"/>
                  </a:lnTo>
                  <a:lnTo>
                    <a:pt x="2429" y="7076"/>
                  </a:lnTo>
                  <a:lnTo>
                    <a:pt x="2519" y="7104"/>
                  </a:lnTo>
                  <a:lnTo>
                    <a:pt x="2533" y="7110"/>
                  </a:lnTo>
                  <a:lnTo>
                    <a:pt x="2637" y="7138"/>
                  </a:lnTo>
                  <a:lnTo>
                    <a:pt x="2664" y="7152"/>
                  </a:lnTo>
                  <a:lnTo>
                    <a:pt x="2741" y="7173"/>
                  </a:lnTo>
                  <a:lnTo>
                    <a:pt x="2775" y="7180"/>
                  </a:lnTo>
                  <a:lnTo>
                    <a:pt x="2873" y="7201"/>
                  </a:lnTo>
                  <a:lnTo>
                    <a:pt x="2886" y="7201"/>
                  </a:lnTo>
                  <a:lnTo>
                    <a:pt x="2990" y="7221"/>
                  </a:lnTo>
                  <a:lnTo>
                    <a:pt x="3018" y="7221"/>
                  </a:lnTo>
                  <a:lnTo>
                    <a:pt x="3101" y="7235"/>
                  </a:lnTo>
                  <a:lnTo>
                    <a:pt x="3136" y="7242"/>
                  </a:lnTo>
                  <a:lnTo>
                    <a:pt x="3240" y="7256"/>
                  </a:lnTo>
                  <a:lnTo>
                    <a:pt x="3247" y="7256"/>
                  </a:lnTo>
                  <a:lnTo>
                    <a:pt x="3358" y="7263"/>
                  </a:lnTo>
                  <a:lnTo>
                    <a:pt x="3892" y="7263"/>
                  </a:lnTo>
                  <a:lnTo>
                    <a:pt x="4003" y="7256"/>
                  </a:lnTo>
                  <a:lnTo>
                    <a:pt x="4010" y="7256"/>
                  </a:lnTo>
                  <a:lnTo>
                    <a:pt x="4107" y="7242"/>
                  </a:lnTo>
                  <a:lnTo>
                    <a:pt x="4142" y="7235"/>
                  </a:lnTo>
                  <a:lnTo>
                    <a:pt x="4232" y="7221"/>
                  </a:lnTo>
                  <a:lnTo>
                    <a:pt x="4260" y="7221"/>
                  </a:lnTo>
                  <a:lnTo>
                    <a:pt x="4371" y="7201"/>
                  </a:lnTo>
                  <a:lnTo>
                    <a:pt x="4378" y="7201"/>
                  </a:lnTo>
                  <a:lnTo>
                    <a:pt x="4475" y="7180"/>
                  </a:lnTo>
                  <a:lnTo>
                    <a:pt x="4509" y="7173"/>
                  </a:lnTo>
                  <a:lnTo>
                    <a:pt x="4586" y="7152"/>
                  </a:lnTo>
                  <a:lnTo>
                    <a:pt x="4614" y="7138"/>
                  </a:lnTo>
                  <a:lnTo>
                    <a:pt x="4718" y="7110"/>
                  </a:lnTo>
                  <a:lnTo>
                    <a:pt x="4731" y="7104"/>
                  </a:lnTo>
                  <a:lnTo>
                    <a:pt x="4822" y="7076"/>
                  </a:lnTo>
                  <a:lnTo>
                    <a:pt x="4849" y="7069"/>
                  </a:lnTo>
                  <a:lnTo>
                    <a:pt x="4933" y="7041"/>
                  </a:lnTo>
                  <a:lnTo>
                    <a:pt x="4953" y="7027"/>
                  </a:lnTo>
                  <a:lnTo>
                    <a:pt x="5051" y="6986"/>
                  </a:lnTo>
                  <a:lnTo>
                    <a:pt x="5071" y="6979"/>
                  </a:lnTo>
                  <a:lnTo>
                    <a:pt x="5155" y="6944"/>
                  </a:lnTo>
                  <a:lnTo>
                    <a:pt x="5182" y="6930"/>
                  </a:lnTo>
                  <a:lnTo>
                    <a:pt x="5259" y="6895"/>
                  </a:lnTo>
                  <a:lnTo>
                    <a:pt x="5279" y="6882"/>
                  </a:lnTo>
                  <a:lnTo>
                    <a:pt x="5377" y="6833"/>
                  </a:lnTo>
                  <a:lnTo>
                    <a:pt x="5397" y="6819"/>
                  </a:lnTo>
                  <a:lnTo>
                    <a:pt x="5467" y="6778"/>
                  </a:lnTo>
                  <a:lnTo>
                    <a:pt x="5481" y="6771"/>
                  </a:lnTo>
                  <a:cubicBezTo>
                    <a:pt x="5668" y="6660"/>
                    <a:pt x="5841" y="6535"/>
                    <a:pt x="6008" y="6396"/>
                  </a:cubicBezTo>
                  <a:lnTo>
                    <a:pt x="6077" y="6334"/>
                  </a:lnTo>
                  <a:lnTo>
                    <a:pt x="6146" y="6271"/>
                  </a:lnTo>
                  <a:lnTo>
                    <a:pt x="6160" y="6250"/>
                  </a:lnTo>
                  <a:lnTo>
                    <a:pt x="6209" y="6202"/>
                  </a:lnTo>
                  <a:lnTo>
                    <a:pt x="6257" y="6181"/>
                  </a:lnTo>
                  <a:lnTo>
                    <a:pt x="6299" y="6139"/>
                  </a:lnTo>
                  <a:lnTo>
                    <a:pt x="6320" y="6112"/>
                  </a:lnTo>
                  <a:lnTo>
                    <a:pt x="6361" y="6070"/>
                  </a:lnTo>
                  <a:lnTo>
                    <a:pt x="6382" y="6042"/>
                  </a:lnTo>
                  <a:lnTo>
                    <a:pt x="6424" y="6001"/>
                  </a:lnTo>
                  <a:lnTo>
                    <a:pt x="6445" y="5973"/>
                  </a:lnTo>
                  <a:lnTo>
                    <a:pt x="6479" y="5931"/>
                  </a:lnTo>
                  <a:lnTo>
                    <a:pt x="6507" y="5904"/>
                  </a:lnTo>
                  <a:lnTo>
                    <a:pt x="6535" y="5855"/>
                  </a:lnTo>
                  <a:lnTo>
                    <a:pt x="6563" y="5827"/>
                  </a:lnTo>
                  <a:lnTo>
                    <a:pt x="6590" y="5786"/>
                  </a:lnTo>
                  <a:lnTo>
                    <a:pt x="6618" y="5751"/>
                  </a:lnTo>
                  <a:lnTo>
                    <a:pt x="6653" y="5702"/>
                  </a:lnTo>
                  <a:lnTo>
                    <a:pt x="6667" y="5675"/>
                  </a:lnTo>
                  <a:lnTo>
                    <a:pt x="6708" y="5612"/>
                  </a:lnTo>
                  <a:lnTo>
                    <a:pt x="6715" y="5598"/>
                  </a:lnTo>
                  <a:lnTo>
                    <a:pt x="6764" y="5522"/>
                  </a:lnTo>
                  <a:lnTo>
                    <a:pt x="6785" y="5501"/>
                  </a:lnTo>
                  <a:lnTo>
                    <a:pt x="6812" y="5446"/>
                  </a:lnTo>
                  <a:lnTo>
                    <a:pt x="6833" y="5411"/>
                  </a:lnTo>
                  <a:lnTo>
                    <a:pt x="6861" y="5363"/>
                  </a:lnTo>
                  <a:lnTo>
                    <a:pt x="6875" y="5328"/>
                  </a:lnTo>
                  <a:lnTo>
                    <a:pt x="6902" y="5279"/>
                  </a:lnTo>
                  <a:lnTo>
                    <a:pt x="6923" y="5245"/>
                  </a:lnTo>
                  <a:lnTo>
                    <a:pt x="6944" y="5196"/>
                  </a:lnTo>
                  <a:lnTo>
                    <a:pt x="6958" y="5161"/>
                  </a:lnTo>
                  <a:lnTo>
                    <a:pt x="6986" y="5113"/>
                  </a:lnTo>
                  <a:lnTo>
                    <a:pt x="7000" y="5078"/>
                  </a:lnTo>
                  <a:lnTo>
                    <a:pt x="7020" y="5023"/>
                  </a:lnTo>
                  <a:lnTo>
                    <a:pt x="7034" y="4988"/>
                  </a:lnTo>
                  <a:lnTo>
                    <a:pt x="7055" y="4939"/>
                  </a:lnTo>
                  <a:lnTo>
                    <a:pt x="7069" y="4898"/>
                  </a:lnTo>
                  <a:lnTo>
                    <a:pt x="7090" y="4849"/>
                  </a:lnTo>
                  <a:lnTo>
                    <a:pt x="7104" y="4815"/>
                  </a:lnTo>
                  <a:lnTo>
                    <a:pt x="7124" y="4745"/>
                  </a:lnTo>
                  <a:lnTo>
                    <a:pt x="7131" y="4724"/>
                  </a:lnTo>
                  <a:cubicBezTo>
                    <a:pt x="7138" y="4690"/>
                    <a:pt x="7145" y="4662"/>
                    <a:pt x="7159" y="4634"/>
                  </a:cubicBezTo>
                  <a:lnTo>
                    <a:pt x="7166" y="4613"/>
                  </a:lnTo>
                  <a:cubicBezTo>
                    <a:pt x="7166" y="4593"/>
                    <a:pt x="7173" y="4572"/>
                    <a:pt x="7180" y="4544"/>
                  </a:cubicBezTo>
                  <a:lnTo>
                    <a:pt x="7194" y="4509"/>
                  </a:lnTo>
                  <a:lnTo>
                    <a:pt x="7208" y="4454"/>
                  </a:lnTo>
                  <a:lnTo>
                    <a:pt x="7215" y="4412"/>
                  </a:lnTo>
                  <a:cubicBezTo>
                    <a:pt x="7215" y="4398"/>
                    <a:pt x="7222" y="4378"/>
                    <a:pt x="7228" y="4357"/>
                  </a:cubicBezTo>
                  <a:lnTo>
                    <a:pt x="7235" y="4322"/>
                  </a:lnTo>
                  <a:cubicBezTo>
                    <a:pt x="7235" y="4301"/>
                    <a:pt x="7242" y="4280"/>
                    <a:pt x="7242" y="4267"/>
                  </a:cubicBezTo>
                  <a:lnTo>
                    <a:pt x="7249" y="4225"/>
                  </a:lnTo>
                  <a:lnTo>
                    <a:pt x="7256" y="4170"/>
                  </a:lnTo>
                  <a:lnTo>
                    <a:pt x="7263" y="4128"/>
                  </a:lnTo>
                  <a:cubicBezTo>
                    <a:pt x="7263" y="4107"/>
                    <a:pt x="7270" y="4093"/>
                    <a:pt x="7270" y="4072"/>
                  </a:cubicBezTo>
                  <a:lnTo>
                    <a:pt x="7277" y="4031"/>
                  </a:lnTo>
                  <a:cubicBezTo>
                    <a:pt x="7277" y="4010"/>
                    <a:pt x="7277" y="3996"/>
                    <a:pt x="7284" y="3975"/>
                  </a:cubicBezTo>
                  <a:cubicBezTo>
                    <a:pt x="7284" y="3954"/>
                    <a:pt x="7284" y="3948"/>
                    <a:pt x="7284" y="3934"/>
                  </a:cubicBezTo>
                  <a:lnTo>
                    <a:pt x="7284" y="3878"/>
                  </a:lnTo>
                  <a:lnTo>
                    <a:pt x="7284" y="3837"/>
                  </a:lnTo>
                  <a:lnTo>
                    <a:pt x="7284" y="3774"/>
                  </a:lnTo>
                  <a:lnTo>
                    <a:pt x="7284" y="3739"/>
                  </a:lnTo>
                  <a:lnTo>
                    <a:pt x="7284" y="3642"/>
                  </a:lnTo>
                  <a:cubicBezTo>
                    <a:pt x="7284" y="1631"/>
                    <a:pt x="5647" y="1"/>
                    <a:pt x="3642" y="1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75"/>
            <p:cNvSpPr/>
            <p:nvPr/>
          </p:nvSpPr>
          <p:spPr>
            <a:xfrm>
              <a:off x="1462543" y="3271159"/>
              <a:ext cx="147257" cy="177523"/>
            </a:xfrm>
            <a:custGeom>
              <a:avLst/>
              <a:gdLst/>
              <a:ahLst/>
              <a:cxnLst/>
              <a:rect l="l" t="t" r="r" b="b"/>
              <a:pathLst>
                <a:path w="5605" h="6757" extrusionOk="0">
                  <a:moveTo>
                    <a:pt x="2137" y="1"/>
                  </a:moveTo>
                  <a:cubicBezTo>
                    <a:pt x="708" y="806"/>
                    <a:pt x="1" y="2463"/>
                    <a:pt x="403" y="4045"/>
                  </a:cubicBezTo>
                  <a:cubicBezTo>
                    <a:pt x="812" y="5626"/>
                    <a:pt x="2234" y="6743"/>
                    <a:pt x="3871" y="6757"/>
                  </a:cubicBezTo>
                  <a:cubicBezTo>
                    <a:pt x="4037" y="6653"/>
                    <a:pt x="4197" y="6535"/>
                    <a:pt x="4350" y="6403"/>
                  </a:cubicBezTo>
                  <a:lnTo>
                    <a:pt x="4419" y="6341"/>
                  </a:lnTo>
                  <a:lnTo>
                    <a:pt x="4488" y="6278"/>
                  </a:lnTo>
                  <a:lnTo>
                    <a:pt x="4509" y="6257"/>
                  </a:lnTo>
                  <a:lnTo>
                    <a:pt x="4551" y="6216"/>
                  </a:lnTo>
                  <a:lnTo>
                    <a:pt x="4578" y="6188"/>
                  </a:lnTo>
                  <a:lnTo>
                    <a:pt x="4620" y="6146"/>
                  </a:lnTo>
                  <a:lnTo>
                    <a:pt x="4641" y="6119"/>
                  </a:lnTo>
                  <a:lnTo>
                    <a:pt x="4682" y="6084"/>
                  </a:lnTo>
                  <a:lnTo>
                    <a:pt x="4703" y="6049"/>
                  </a:lnTo>
                  <a:lnTo>
                    <a:pt x="4738" y="6015"/>
                  </a:lnTo>
                  <a:lnTo>
                    <a:pt x="4766" y="5980"/>
                  </a:lnTo>
                  <a:lnTo>
                    <a:pt x="4800" y="5938"/>
                  </a:lnTo>
                  <a:lnTo>
                    <a:pt x="4821" y="5911"/>
                  </a:lnTo>
                  <a:lnTo>
                    <a:pt x="4856" y="5869"/>
                  </a:lnTo>
                  <a:lnTo>
                    <a:pt x="4877" y="5834"/>
                  </a:lnTo>
                  <a:lnTo>
                    <a:pt x="4911" y="5793"/>
                  </a:lnTo>
                  <a:lnTo>
                    <a:pt x="4932" y="5765"/>
                  </a:lnTo>
                  <a:lnTo>
                    <a:pt x="4967" y="5716"/>
                  </a:lnTo>
                  <a:lnTo>
                    <a:pt x="4988" y="5689"/>
                  </a:lnTo>
                  <a:lnTo>
                    <a:pt x="5029" y="5619"/>
                  </a:lnTo>
                  <a:lnTo>
                    <a:pt x="5036" y="5612"/>
                  </a:lnTo>
                  <a:lnTo>
                    <a:pt x="5085" y="5536"/>
                  </a:lnTo>
                  <a:lnTo>
                    <a:pt x="5099" y="5508"/>
                  </a:lnTo>
                  <a:lnTo>
                    <a:pt x="5133" y="5453"/>
                  </a:lnTo>
                  <a:lnTo>
                    <a:pt x="5154" y="5425"/>
                  </a:lnTo>
                  <a:lnTo>
                    <a:pt x="5182" y="5370"/>
                  </a:lnTo>
                  <a:lnTo>
                    <a:pt x="5196" y="5342"/>
                  </a:lnTo>
                  <a:lnTo>
                    <a:pt x="5223" y="5293"/>
                  </a:lnTo>
                  <a:lnTo>
                    <a:pt x="5237" y="5252"/>
                  </a:lnTo>
                  <a:lnTo>
                    <a:pt x="5265" y="5210"/>
                  </a:lnTo>
                  <a:lnTo>
                    <a:pt x="5279" y="5168"/>
                  </a:lnTo>
                  <a:lnTo>
                    <a:pt x="5300" y="5120"/>
                  </a:lnTo>
                  <a:lnTo>
                    <a:pt x="5321" y="5085"/>
                  </a:lnTo>
                  <a:lnTo>
                    <a:pt x="5341" y="5037"/>
                  </a:lnTo>
                  <a:lnTo>
                    <a:pt x="5355" y="4995"/>
                  </a:lnTo>
                  <a:lnTo>
                    <a:pt x="5376" y="4946"/>
                  </a:lnTo>
                  <a:lnTo>
                    <a:pt x="5390" y="4912"/>
                  </a:lnTo>
                  <a:lnTo>
                    <a:pt x="5411" y="4856"/>
                  </a:lnTo>
                  <a:lnTo>
                    <a:pt x="5425" y="4822"/>
                  </a:lnTo>
                  <a:lnTo>
                    <a:pt x="5445" y="4759"/>
                  </a:lnTo>
                  <a:lnTo>
                    <a:pt x="5452" y="4731"/>
                  </a:lnTo>
                  <a:cubicBezTo>
                    <a:pt x="5459" y="4704"/>
                    <a:pt x="5466" y="4676"/>
                    <a:pt x="5480" y="4648"/>
                  </a:cubicBezTo>
                  <a:lnTo>
                    <a:pt x="5480" y="4627"/>
                  </a:lnTo>
                  <a:cubicBezTo>
                    <a:pt x="5487" y="4600"/>
                    <a:pt x="5494" y="4579"/>
                    <a:pt x="5501" y="4558"/>
                  </a:cubicBezTo>
                  <a:lnTo>
                    <a:pt x="5508" y="4523"/>
                  </a:lnTo>
                  <a:lnTo>
                    <a:pt x="5522" y="4461"/>
                  </a:lnTo>
                  <a:lnTo>
                    <a:pt x="5536" y="4426"/>
                  </a:lnTo>
                  <a:cubicBezTo>
                    <a:pt x="5536" y="4405"/>
                    <a:pt x="5543" y="4392"/>
                    <a:pt x="5543" y="4371"/>
                  </a:cubicBezTo>
                  <a:lnTo>
                    <a:pt x="5549" y="4329"/>
                  </a:lnTo>
                  <a:cubicBezTo>
                    <a:pt x="5549" y="4308"/>
                    <a:pt x="5556" y="4294"/>
                    <a:pt x="5563" y="4274"/>
                  </a:cubicBezTo>
                  <a:lnTo>
                    <a:pt x="5570" y="4232"/>
                  </a:lnTo>
                  <a:lnTo>
                    <a:pt x="5577" y="4177"/>
                  </a:lnTo>
                  <a:lnTo>
                    <a:pt x="5584" y="4135"/>
                  </a:lnTo>
                  <a:cubicBezTo>
                    <a:pt x="5584" y="4121"/>
                    <a:pt x="5591" y="4100"/>
                    <a:pt x="5591" y="4086"/>
                  </a:cubicBezTo>
                  <a:lnTo>
                    <a:pt x="5598" y="4045"/>
                  </a:lnTo>
                  <a:cubicBezTo>
                    <a:pt x="5598" y="4024"/>
                    <a:pt x="5598" y="4003"/>
                    <a:pt x="5598" y="3982"/>
                  </a:cubicBezTo>
                  <a:cubicBezTo>
                    <a:pt x="5605" y="3968"/>
                    <a:pt x="5598" y="3961"/>
                    <a:pt x="5598" y="3948"/>
                  </a:cubicBezTo>
                  <a:lnTo>
                    <a:pt x="5598" y="3885"/>
                  </a:lnTo>
                  <a:lnTo>
                    <a:pt x="5598" y="3851"/>
                  </a:lnTo>
                  <a:lnTo>
                    <a:pt x="5598" y="3781"/>
                  </a:lnTo>
                  <a:lnTo>
                    <a:pt x="5598" y="3746"/>
                  </a:lnTo>
                  <a:lnTo>
                    <a:pt x="5598" y="3649"/>
                  </a:lnTo>
                  <a:cubicBezTo>
                    <a:pt x="5605" y="2498"/>
                    <a:pt x="5057" y="1416"/>
                    <a:pt x="4134" y="729"/>
                  </a:cubicBezTo>
                  <a:lnTo>
                    <a:pt x="4148" y="722"/>
                  </a:lnTo>
                  <a:cubicBezTo>
                    <a:pt x="3566" y="285"/>
                    <a:pt x="2865" y="36"/>
                    <a:pt x="21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75"/>
            <p:cNvSpPr/>
            <p:nvPr/>
          </p:nvSpPr>
          <p:spPr>
            <a:xfrm>
              <a:off x="1442681" y="3295408"/>
              <a:ext cx="144000" cy="143264"/>
            </a:xfrm>
            <a:custGeom>
              <a:avLst/>
              <a:gdLst/>
              <a:ahLst/>
              <a:cxnLst/>
              <a:rect l="l" t="t" r="r" b="b"/>
              <a:pathLst>
                <a:path w="5481" h="5453" extrusionOk="0">
                  <a:moveTo>
                    <a:pt x="2331" y="0"/>
                  </a:moveTo>
                  <a:lnTo>
                    <a:pt x="2296" y="7"/>
                  </a:lnTo>
                  <a:lnTo>
                    <a:pt x="2262" y="14"/>
                  </a:lnTo>
                  <a:lnTo>
                    <a:pt x="2234" y="14"/>
                  </a:lnTo>
                  <a:lnTo>
                    <a:pt x="2199" y="21"/>
                  </a:lnTo>
                  <a:lnTo>
                    <a:pt x="2165" y="28"/>
                  </a:lnTo>
                  <a:lnTo>
                    <a:pt x="2130" y="35"/>
                  </a:lnTo>
                  <a:lnTo>
                    <a:pt x="2102" y="42"/>
                  </a:lnTo>
                  <a:lnTo>
                    <a:pt x="2067" y="49"/>
                  </a:lnTo>
                  <a:lnTo>
                    <a:pt x="2040" y="56"/>
                  </a:lnTo>
                  <a:lnTo>
                    <a:pt x="2005" y="70"/>
                  </a:lnTo>
                  <a:lnTo>
                    <a:pt x="1977" y="77"/>
                  </a:lnTo>
                  <a:lnTo>
                    <a:pt x="1943" y="84"/>
                  </a:lnTo>
                  <a:lnTo>
                    <a:pt x="1908" y="98"/>
                  </a:lnTo>
                  <a:lnTo>
                    <a:pt x="1894" y="98"/>
                  </a:lnTo>
                  <a:lnTo>
                    <a:pt x="1873" y="104"/>
                  </a:lnTo>
                  <a:lnTo>
                    <a:pt x="1859" y="111"/>
                  </a:lnTo>
                  <a:lnTo>
                    <a:pt x="1846" y="111"/>
                  </a:lnTo>
                  <a:lnTo>
                    <a:pt x="1811" y="125"/>
                  </a:lnTo>
                  <a:lnTo>
                    <a:pt x="1783" y="139"/>
                  </a:lnTo>
                  <a:lnTo>
                    <a:pt x="1748" y="153"/>
                  </a:lnTo>
                  <a:lnTo>
                    <a:pt x="1728" y="160"/>
                  </a:lnTo>
                  <a:lnTo>
                    <a:pt x="1672" y="181"/>
                  </a:lnTo>
                  <a:lnTo>
                    <a:pt x="1644" y="195"/>
                  </a:lnTo>
                  <a:lnTo>
                    <a:pt x="1624" y="202"/>
                  </a:lnTo>
                  <a:lnTo>
                    <a:pt x="1610" y="209"/>
                  </a:lnTo>
                  <a:lnTo>
                    <a:pt x="1582" y="222"/>
                  </a:lnTo>
                  <a:lnTo>
                    <a:pt x="1561" y="229"/>
                  </a:lnTo>
                  <a:lnTo>
                    <a:pt x="1547" y="236"/>
                  </a:lnTo>
                  <a:lnTo>
                    <a:pt x="1520" y="250"/>
                  </a:lnTo>
                  <a:lnTo>
                    <a:pt x="1492" y="264"/>
                  </a:lnTo>
                  <a:lnTo>
                    <a:pt x="1464" y="278"/>
                  </a:lnTo>
                  <a:lnTo>
                    <a:pt x="1436" y="299"/>
                  </a:lnTo>
                  <a:lnTo>
                    <a:pt x="1402" y="313"/>
                  </a:lnTo>
                  <a:lnTo>
                    <a:pt x="1374" y="326"/>
                  </a:lnTo>
                  <a:lnTo>
                    <a:pt x="1346" y="347"/>
                  </a:lnTo>
                  <a:lnTo>
                    <a:pt x="1318" y="361"/>
                  </a:lnTo>
                  <a:lnTo>
                    <a:pt x="1291" y="375"/>
                  </a:lnTo>
                  <a:lnTo>
                    <a:pt x="1263" y="396"/>
                  </a:lnTo>
                  <a:lnTo>
                    <a:pt x="1235" y="410"/>
                  </a:lnTo>
                  <a:lnTo>
                    <a:pt x="1214" y="430"/>
                  </a:lnTo>
                  <a:lnTo>
                    <a:pt x="1187" y="444"/>
                  </a:lnTo>
                  <a:lnTo>
                    <a:pt x="1159" y="465"/>
                  </a:lnTo>
                  <a:lnTo>
                    <a:pt x="1131" y="486"/>
                  </a:lnTo>
                  <a:lnTo>
                    <a:pt x="1110" y="500"/>
                  </a:lnTo>
                  <a:lnTo>
                    <a:pt x="1083" y="521"/>
                  </a:lnTo>
                  <a:lnTo>
                    <a:pt x="1055" y="541"/>
                  </a:lnTo>
                  <a:lnTo>
                    <a:pt x="1027" y="562"/>
                  </a:lnTo>
                  <a:lnTo>
                    <a:pt x="1006" y="583"/>
                  </a:lnTo>
                  <a:lnTo>
                    <a:pt x="978" y="604"/>
                  </a:lnTo>
                  <a:lnTo>
                    <a:pt x="965" y="611"/>
                  </a:lnTo>
                  <a:lnTo>
                    <a:pt x="958" y="625"/>
                  </a:lnTo>
                  <a:lnTo>
                    <a:pt x="944" y="632"/>
                  </a:lnTo>
                  <a:lnTo>
                    <a:pt x="930" y="646"/>
                  </a:lnTo>
                  <a:lnTo>
                    <a:pt x="909" y="666"/>
                  </a:lnTo>
                  <a:lnTo>
                    <a:pt x="881" y="687"/>
                  </a:lnTo>
                  <a:cubicBezTo>
                    <a:pt x="750" y="812"/>
                    <a:pt x="625" y="951"/>
                    <a:pt x="514" y="1103"/>
                  </a:cubicBezTo>
                  <a:cubicBezTo>
                    <a:pt x="479" y="1152"/>
                    <a:pt x="444" y="1200"/>
                    <a:pt x="410" y="1256"/>
                  </a:cubicBezTo>
                  <a:lnTo>
                    <a:pt x="396" y="1270"/>
                  </a:lnTo>
                  <a:cubicBezTo>
                    <a:pt x="368" y="1325"/>
                    <a:pt x="340" y="1374"/>
                    <a:pt x="313" y="1429"/>
                  </a:cubicBezTo>
                  <a:lnTo>
                    <a:pt x="299" y="1443"/>
                  </a:lnTo>
                  <a:cubicBezTo>
                    <a:pt x="271" y="1499"/>
                    <a:pt x="250" y="1554"/>
                    <a:pt x="222" y="1610"/>
                  </a:cubicBezTo>
                  <a:lnTo>
                    <a:pt x="215" y="1630"/>
                  </a:lnTo>
                  <a:cubicBezTo>
                    <a:pt x="188" y="1686"/>
                    <a:pt x="167" y="1741"/>
                    <a:pt x="146" y="1797"/>
                  </a:cubicBezTo>
                  <a:lnTo>
                    <a:pt x="139" y="1818"/>
                  </a:lnTo>
                  <a:cubicBezTo>
                    <a:pt x="125" y="1873"/>
                    <a:pt x="105" y="1929"/>
                    <a:pt x="91" y="1991"/>
                  </a:cubicBezTo>
                  <a:lnTo>
                    <a:pt x="84" y="2012"/>
                  </a:lnTo>
                  <a:cubicBezTo>
                    <a:pt x="63" y="2067"/>
                    <a:pt x="56" y="2130"/>
                    <a:pt x="42" y="2185"/>
                  </a:cubicBezTo>
                  <a:lnTo>
                    <a:pt x="42" y="2213"/>
                  </a:lnTo>
                  <a:cubicBezTo>
                    <a:pt x="28" y="2269"/>
                    <a:pt x="21" y="2331"/>
                    <a:pt x="14" y="2393"/>
                  </a:cubicBezTo>
                  <a:lnTo>
                    <a:pt x="14" y="2414"/>
                  </a:lnTo>
                  <a:cubicBezTo>
                    <a:pt x="14" y="2449"/>
                    <a:pt x="7" y="2477"/>
                    <a:pt x="7" y="2511"/>
                  </a:cubicBezTo>
                  <a:cubicBezTo>
                    <a:pt x="0" y="2539"/>
                    <a:pt x="7" y="2574"/>
                    <a:pt x="0" y="2602"/>
                  </a:cubicBezTo>
                  <a:lnTo>
                    <a:pt x="0" y="2629"/>
                  </a:lnTo>
                  <a:lnTo>
                    <a:pt x="0" y="2719"/>
                  </a:lnTo>
                  <a:cubicBezTo>
                    <a:pt x="0" y="2817"/>
                    <a:pt x="7" y="2907"/>
                    <a:pt x="14" y="3004"/>
                  </a:cubicBezTo>
                  <a:cubicBezTo>
                    <a:pt x="14" y="3025"/>
                    <a:pt x="14" y="3045"/>
                    <a:pt x="21" y="3066"/>
                  </a:cubicBezTo>
                  <a:cubicBezTo>
                    <a:pt x="21" y="3087"/>
                    <a:pt x="28" y="3115"/>
                    <a:pt x="28" y="3143"/>
                  </a:cubicBezTo>
                  <a:cubicBezTo>
                    <a:pt x="49" y="3254"/>
                    <a:pt x="70" y="3364"/>
                    <a:pt x="105" y="3475"/>
                  </a:cubicBezTo>
                  <a:cubicBezTo>
                    <a:pt x="111" y="3510"/>
                    <a:pt x="125" y="3538"/>
                    <a:pt x="132" y="3573"/>
                  </a:cubicBezTo>
                  <a:lnTo>
                    <a:pt x="139" y="3600"/>
                  </a:lnTo>
                  <a:cubicBezTo>
                    <a:pt x="153" y="3621"/>
                    <a:pt x="160" y="3649"/>
                    <a:pt x="167" y="3670"/>
                  </a:cubicBezTo>
                  <a:lnTo>
                    <a:pt x="174" y="3690"/>
                  </a:lnTo>
                  <a:cubicBezTo>
                    <a:pt x="188" y="3718"/>
                    <a:pt x="195" y="3746"/>
                    <a:pt x="209" y="3774"/>
                  </a:cubicBezTo>
                  <a:cubicBezTo>
                    <a:pt x="313" y="4030"/>
                    <a:pt x="465" y="4273"/>
                    <a:pt x="639" y="4488"/>
                  </a:cubicBezTo>
                  <a:lnTo>
                    <a:pt x="666" y="4516"/>
                  </a:lnTo>
                  <a:lnTo>
                    <a:pt x="680" y="4537"/>
                  </a:lnTo>
                  <a:lnTo>
                    <a:pt x="743" y="4606"/>
                  </a:lnTo>
                  <a:lnTo>
                    <a:pt x="757" y="4620"/>
                  </a:lnTo>
                  <a:lnTo>
                    <a:pt x="819" y="4675"/>
                  </a:lnTo>
                  <a:lnTo>
                    <a:pt x="833" y="4696"/>
                  </a:lnTo>
                  <a:lnTo>
                    <a:pt x="902" y="4759"/>
                  </a:lnTo>
                  <a:lnTo>
                    <a:pt x="916" y="4773"/>
                  </a:lnTo>
                  <a:lnTo>
                    <a:pt x="978" y="4828"/>
                  </a:lnTo>
                  <a:lnTo>
                    <a:pt x="992" y="4842"/>
                  </a:lnTo>
                  <a:lnTo>
                    <a:pt x="1069" y="4897"/>
                  </a:lnTo>
                  <a:lnTo>
                    <a:pt x="1083" y="4911"/>
                  </a:lnTo>
                  <a:lnTo>
                    <a:pt x="1152" y="4960"/>
                  </a:lnTo>
                  <a:lnTo>
                    <a:pt x="1173" y="4974"/>
                  </a:lnTo>
                  <a:lnTo>
                    <a:pt x="1249" y="5029"/>
                  </a:lnTo>
                  <a:lnTo>
                    <a:pt x="1263" y="5036"/>
                  </a:lnTo>
                  <a:lnTo>
                    <a:pt x="1332" y="5078"/>
                  </a:lnTo>
                  <a:lnTo>
                    <a:pt x="1353" y="5092"/>
                  </a:lnTo>
                  <a:lnTo>
                    <a:pt x="1443" y="5140"/>
                  </a:lnTo>
                  <a:lnTo>
                    <a:pt x="1450" y="5147"/>
                  </a:lnTo>
                  <a:lnTo>
                    <a:pt x="1533" y="5189"/>
                  </a:lnTo>
                  <a:lnTo>
                    <a:pt x="1554" y="5196"/>
                  </a:lnTo>
                  <a:lnTo>
                    <a:pt x="1637" y="5237"/>
                  </a:lnTo>
                  <a:lnTo>
                    <a:pt x="1651" y="5244"/>
                  </a:lnTo>
                  <a:lnTo>
                    <a:pt x="1728" y="5272"/>
                  </a:lnTo>
                  <a:lnTo>
                    <a:pt x="1755" y="5286"/>
                  </a:lnTo>
                  <a:lnTo>
                    <a:pt x="1846" y="5320"/>
                  </a:lnTo>
                  <a:lnTo>
                    <a:pt x="1852" y="5320"/>
                  </a:lnTo>
                  <a:lnTo>
                    <a:pt x="1943" y="5348"/>
                  </a:lnTo>
                  <a:lnTo>
                    <a:pt x="1963" y="5355"/>
                  </a:lnTo>
                  <a:lnTo>
                    <a:pt x="2061" y="5376"/>
                  </a:lnTo>
                  <a:lnTo>
                    <a:pt x="2067" y="5376"/>
                  </a:lnTo>
                  <a:lnTo>
                    <a:pt x="2158" y="5397"/>
                  </a:lnTo>
                  <a:lnTo>
                    <a:pt x="2178" y="5404"/>
                  </a:lnTo>
                  <a:lnTo>
                    <a:pt x="2282" y="5425"/>
                  </a:lnTo>
                  <a:lnTo>
                    <a:pt x="2380" y="5438"/>
                  </a:lnTo>
                  <a:lnTo>
                    <a:pt x="2407" y="5438"/>
                  </a:lnTo>
                  <a:lnTo>
                    <a:pt x="2511" y="5452"/>
                  </a:lnTo>
                  <a:lnTo>
                    <a:pt x="2969" y="5452"/>
                  </a:lnTo>
                  <a:lnTo>
                    <a:pt x="3073" y="5438"/>
                  </a:lnTo>
                  <a:lnTo>
                    <a:pt x="3101" y="5438"/>
                  </a:lnTo>
                  <a:lnTo>
                    <a:pt x="3191" y="5425"/>
                  </a:lnTo>
                  <a:lnTo>
                    <a:pt x="3198" y="5425"/>
                  </a:lnTo>
                  <a:lnTo>
                    <a:pt x="3302" y="5404"/>
                  </a:lnTo>
                  <a:lnTo>
                    <a:pt x="3323" y="5397"/>
                  </a:lnTo>
                  <a:lnTo>
                    <a:pt x="3413" y="5376"/>
                  </a:lnTo>
                  <a:lnTo>
                    <a:pt x="3420" y="5376"/>
                  </a:lnTo>
                  <a:lnTo>
                    <a:pt x="3517" y="5355"/>
                  </a:lnTo>
                  <a:lnTo>
                    <a:pt x="3538" y="5348"/>
                  </a:lnTo>
                  <a:lnTo>
                    <a:pt x="3621" y="5320"/>
                  </a:lnTo>
                  <a:lnTo>
                    <a:pt x="3635" y="5320"/>
                  </a:lnTo>
                  <a:lnTo>
                    <a:pt x="3725" y="5286"/>
                  </a:lnTo>
                  <a:lnTo>
                    <a:pt x="3746" y="5272"/>
                  </a:lnTo>
                  <a:lnTo>
                    <a:pt x="3829" y="5244"/>
                  </a:lnTo>
                  <a:lnTo>
                    <a:pt x="3843" y="5237"/>
                  </a:lnTo>
                  <a:lnTo>
                    <a:pt x="3926" y="5196"/>
                  </a:lnTo>
                  <a:lnTo>
                    <a:pt x="3947" y="5189"/>
                  </a:lnTo>
                  <a:lnTo>
                    <a:pt x="4030" y="5147"/>
                  </a:lnTo>
                  <a:lnTo>
                    <a:pt x="4037" y="5140"/>
                  </a:lnTo>
                  <a:lnTo>
                    <a:pt x="4128" y="5092"/>
                  </a:lnTo>
                  <a:lnTo>
                    <a:pt x="4148" y="5078"/>
                  </a:lnTo>
                  <a:lnTo>
                    <a:pt x="4218" y="5036"/>
                  </a:lnTo>
                  <a:lnTo>
                    <a:pt x="4232" y="5029"/>
                  </a:lnTo>
                  <a:lnTo>
                    <a:pt x="4308" y="4974"/>
                  </a:lnTo>
                  <a:lnTo>
                    <a:pt x="4329" y="4960"/>
                  </a:lnTo>
                  <a:lnTo>
                    <a:pt x="4398" y="4911"/>
                  </a:lnTo>
                  <a:lnTo>
                    <a:pt x="4412" y="4897"/>
                  </a:lnTo>
                  <a:lnTo>
                    <a:pt x="4488" y="4842"/>
                  </a:lnTo>
                  <a:lnTo>
                    <a:pt x="4502" y="4828"/>
                  </a:lnTo>
                  <a:lnTo>
                    <a:pt x="4564" y="4773"/>
                  </a:lnTo>
                  <a:lnTo>
                    <a:pt x="4578" y="4759"/>
                  </a:lnTo>
                  <a:lnTo>
                    <a:pt x="4648" y="4696"/>
                  </a:lnTo>
                  <a:lnTo>
                    <a:pt x="4662" y="4675"/>
                  </a:lnTo>
                  <a:lnTo>
                    <a:pt x="4724" y="4620"/>
                  </a:lnTo>
                  <a:lnTo>
                    <a:pt x="4738" y="4606"/>
                  </a:lnTo>
                  <a:cubicBezTo>
                    <a:pt x="4759" y="4585"/>
                    <a:pt x="4780" y="4558"/>
                    <a:pt x="4800" y="4537"/>
                  </a:cubicBezTo>
                  <a:lnTo>
                    <a:pt x="4814" y="4516"/>
                  </a:lnTo>
                  <a:lnTo>
                    <a:pt x="4842" y="4488"/>
                  </a:lnTo>
                  <a:cubicBezTo>
                    <a:pt x="5022" y="4273"/>
                    <a:pt x="5168" y="4030"/>
                    <a:pt x="5272" y="3774"/>
                  </a:cubicBezTo>
                  <a:cubicBezTo>
                    <a:pt x="5286" y="3746"/>
                    <a:pt x="5293" y="3718"/>
                    <a:pt x="5307" y="3690"/>
                  </a:cubicBezTo>
                  <a:lnTo>
                    <a:pt x="5314" y="3670"/>
                  </a:lnTo>
                  <a:cubicBezTo>
                    <a:pt x="5321" y="3649"/>
                    <a:pt x="5327" y="3621"/>
                    <a:pt x="5341" y="3600"/>
                  </a:cubicBezTo>
                  <a:lnTo>
                    <a:pt x="5348" y="3573"/>
                  </a:lnTo>
                  <a:cubicBezTo>
                    <a:pt x="5355" y="3538"/>
                    <a:pt x="5369" y="3510"/>
                    <a:pt x="5376" y="3475"/>
                  </a:cubicBezTo>
                  <a:cubicBezTo>
                    <a:pt x="5411" y="3364"/>
                    <a:pt x="5432" y="3254"/>
                    <a:pt x="5452" y="3143"/>
                  </a:cubicBezTo>
                  <a:cubicBezTo>
                    <a:pt x="5452" y="3115"/>
                    <a:pt x="5459" y="3087"/>
                    <a:pt x="5459" y="3066"/>
                  </a:cubicBezTo>
                  <a:cubicBezTo>
                    <a:pt x="5466" y="3038"/>
                    <a:pt x="5466" y="3025"/>
                    <a:pt x="5466" y="3004"/>
                  </a:cubicBezTo>
                  <a:cubicBezTo>
                    <a:pt x="5473" y="2907"/>
                    <a:pt x="5480" y="2817"/>
                    <a:pt x="5480" y="2719"/>
                  </a:cubicBezTo>
                  <a:lnTo>
                    <a:pt x="5480" y="2629"/>
                  </a:lnTo>
                  <a:lnTo>
                    <a:pt x="5480" y="2602"/>
                  </a:lnTo>
                  <a:cubicBezTo>
                    <a:pt x="5480" y="2574"/>
                    <a:pt x="5480" y="2539"/>
                    <a:pt x="5473" y="2511"/>
                  </a:cubicBezTo>
                  <a:cubicBezTo>
                    <a:pt x="5466" y="2477"/>
                    <a:pt x="5466" y="2449"/>
                    <a:pt x="5466" y="2414"/>
                  </a:cubicBezTo>
                  <a:lnTo>
                    <a:pt x="5466" y="2393"/>
                  </a:lnTo>
                  <a:cubicBezTo>
                    <a:pt x="5459" y="2331"/>
                    <a:pt x="5445" y="2269"/>
                    <a:pt x="5438" y="2213"/>
                  </a:cubicBezTo>
                  <a:lnTo>
                    <a:pt x="5438" y="2185"/>
                  </a:lnTo>
                  <a:cubicBezTo>
                    <a:pt x="5425" y="2130"/>
                    <a:pt x="5411" y="2074"/>
                    <a:pt x="5397" y="2012"/>
                  </a:cubicBezTo>
                  <a:lnTo>
                    <a:pt x="5390" y="1991"/>
                  </a:lnTo>
                  <a:cubicBezTo>
                    <a:pt x="5376" y="1929"/>
                    <a:pt x="5355" y="1873"/>
                    <a:pt x="5334" y="1818"/>
                  </a:cubicBezTo>
                  <a:lnTo>
                    <a:pt x="5327" y="1797"/>
                  </a:lnTo>
                  <a:cubicBezTo>
                    <a:pt x="5307" y="1734"/>
                    <a:pt x="5286" y="1679"/>
                    <a:pt x="5265" y="1630"/>
                  </a:cubicBezTo>
                  <a:lnTo>
                    <a:pt x="5258" y="1610"/>
                  </a:lnTo>
                  <a:cubicBezTo>
                    <a:pt x="5230" y="1554"/>
                    <a:pt x="5203" y="1499"/>
                    <a:pt x="5175" y="1443"/>
                  </a:cubicBezTo>
                  <a:lnTo>
                    <a:pt x="5168" y="1429"/>
                  </a:lnTo>
                  <a:cubicBezTo>
                    <a:pt x="5140" y="1374"/>
                    <a:pt x="5112" y="1325"/>
                    <a:pt x="5078" y="1270"/>
                  </a:cubicBezTo>
                  <a:lnTo>
                    <a:pt x="5071" y="1256"/>
                  </a:lnTo>
                  <a:cubicBezTo>
                    <a:pt x="5036" y="1200"/>
                    <a:pt x="5001" y="1152"/>
                    <a:pt x="4967" y="1103"/>
                  </a:cubicBezTo>
                  <a:cubicBezTo>
                    <a:pt x="4856" y="951"/>
                    <a:pt x="4731" y="812"/>
                    <a:pt x="4592" y="687"/>
                  </a:cubicBezTo>
                  <a:lnTo>
                    <a:pt x="4571" y="666"/>
                  </a:lnTo>
                  <a:lnTo>
                    <a:pt x="4551" y="646"/>
                  </a:lnTo>
                  <a:lnTo>
                    <a:pt x="4537" y="632"/>
                  </a:lnTo>
                  <a:lnTo>
                    <a:pt x="4523" y="625"/>
                  </a:lnTo>
                  <a:lnTo>
                    <a:pt x="4509" y="611"/>
                  </a:lnTo>
                  <a:lnTo>
                    <a:pt x="4502" y="604"/>
                  </a:lnTo>
                  <a:lnTo>
                    <a:pt x="4474" y="583"/>
                  </a:lnTo>
                  <a:lnTo>
                    <a:pt x="4447" y="562"/>
                  </a:lnTo>
                  <a:lnTo>
                    <a:pt x="4426" y="541"/>
                  </a:lnTo>
                  <a:lnTo>
                    <a:pt x="4398" y="521"/>
                  </a:lnTo>
                  <a:lnTo>
                    <a:pt x="4370" y="500"/>
                  </a:lnTo>
                  <a:lnTo>
                    <a:pt x="4343" y="486"/>
                  </a:lnTo>
                  <a:lnTo>
                    <a:pt x="4322" y="465"/>
                  </a:lnTo>
                  <a:lnTo>
                    <a:pt x="4294" y="444"/>
                  </a:lnTo>
                  <a:lnTo>
                    <a:pt x="4266" y="430"/>
                  </a:lnTo>
                  <a:lnTo>
                    <a:pt x="4238" y="410"/>
                  </a:lnTo>
                  <a:lnTo>
                    <a:pt x="4211" y="396"/>
                  </a:lnTo>
                  <a:lnTo>
                    <a:pt x="4183" y="375"/>
                  </a:lnTo>
                  <a:lnTo>
                    <a:pt x="4155" y="361"/>
                  </a:lnTo>
                  <a:lnTo>
                    <a:pt x="4128" y="347"/>
                  </a:lnTo>
                  <a:lnTo>
                    <a:pt x="4100" y="326"/>
                  </a:lnTo>
                  <a:lnTo>
                    <a:pt x="4072" y="313"/>
                  </a:lnTo>
                  <a:lnTo>
                    <a:pt x="4044" y="299"/>
                  </a:lnTo>
                  <a:lnTo>
                    <a:pt x="4017" y="278"/>
                  </a:lnTo>
                  <a:lnTo>
                    <a:pt x="3989" y="264"/>
                  </a:lnTo>
                  <a:lnTo>
                    <a:pt x="3961" y="250"/>
                  </a:lnTo>
                  <a:lnTo>
                    <a:pt x="3933" y="236"/>
                  </a:lnTo>
                  <a:lnTo>
                    <a:pt x="3912" y="229"/>
                  </a:lnTo>
                  <a:lnTo>
                    <a:pt x="3899" y="222"/>
                  </a:lnTo>
                  <a:lnTo>
                    <a:pt x="3871" y="209"/>
                  </a:lnTo>
                  <a:lnTo>
                    <a:pt x="3850" y="202"/>
                  </a:lnTo>
                  <a:lnTo>
                    <a:pt x="3836" y="195"/>
                  </a:lnTo>
                  <a:lnTo>
                    <a:pt x="3802" y="181"/>
                  </a:lnTo>
                  <a:lnTo>
                    <a:pt x="3753" y="160"/>
                  </a:lnTo>
                  <a:lnTo>
                    <a:pt x="3725" y="153"/>
                  </a:lnTo>
                  <a:lnTo>
                    <a:pt x="3691" y="139"/>
                  </a:lnTo>
                  <a:lnTo>
                    <a:pt x="3663" y="125"/>
                  </a:lnTo>
                  <a:lnTo>
                    <a:pt x="3628" y="111"/>
                  </a:lnTo>
                  <a:lnTo>
                    <a:pt x="3614" y="111"/>
                  </a:lnTo>
                  <a:lnTo>
                    <a:pt x="3600" y="104"/>
                  </a:lnTo>
                  <a:lnTo>
                    <a:pt x="3586" y="98"/>
                  </a:lnTo>
                  <a:lnTo>
                    <a:pt x="3566" y="98"/>
                  </a:lnTo>
                  <a:lnTo>
                    <a:pt x="3538" y="84"/>
                  </a:lnTo>
                  <a:lnTo>
                    <a:pt x="3503" y="77"/>
                  </a:lnTo>
                  <a:lnTo>
                    <a:pt x="3476" y="70"/>
                  </a:lnTo>
                  <a:lnTo>
                    <a:pt x="3441" y="56"/>
                  </a:lnTo>
                  <a:lnTo>
                    <a:pt x="3413" y="49"/>
                  </a:lnTo>
                  <a:lnTo>
                    <a:pt x="3378" y="42"/>
                  </a:lnTo>
                  <a:lnTo>
                    <a:pt x="3344" y="35"/>
                  </a:lnTo>
                  <a:lnTo>
                    <a:pt x="3309" y="28"/>
                  </a:lnTo>
                  <a:lnTo>
                    <a:pt x="3281" y="21"/>
                  </a:lnTo>
                  <a:lnTo>
                    <a:pt x="3247" y="14"/>
                  </a:lnTo>
                  <a:lnTo>
                    <a:pt x="3212" y="14"/>
                  </a:lnTo>
                  <a:lnTo>
                    <a:pt x="3177" y="7"/>
                  </a:lnTo>
                  <a:lnTo>
                    <a:pt x="3150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75"/>
            <p:cNvSpPr/>
            <p:nvPr/>
          </p:nvSpPr>
          <p:spPr>
            <a:xfrm>
              <a:off x="1454346" y="3295225"/>
              <a:ext cx="132335" cy="143448"/>
            </a:xfrm>
            <a:custGeom>
              <a:avLst/>
              <a:gdLst/>
              <a:ahLst/>
              <a:cxnLst/>
              <a:rect l="l" t="t" r="r" b="b"/>
              <a:pathLst>
                <a:path w="5037" h="5460" extrusionOk="0">
                  <a:moveTo>
                    <a:pt x="1922" y="1"/>
                  </a:moveTo>
                  <a:lnTo>
                    <a:pt x="1880" y="7"/>
                  </a:lnTo>
                  <a:lnTo>
                    <a:pt x="1852" y="14"/>
                  </a:lnTo>
                  <a:lnTo>
                    <a:pt x="1818" y="21"/>
                  </a:lnTo>
                  <a:lnTo>
                    <a:pt x="1783" y="21"/>
                  </a:lnTo>
                  <a:lnTo>
                    <a:pt x="1748" y="28"/>
                  </a:lnTo>
                  <a:lnTo>
                    <a:pt x="1721" y="35"/>
                  </a:lnTo>
                  <a:lnTo>
                    <a:pt x="1686" y="42"/>
                  </a:lnTo>
                  <a:lnTo>
                    <a:pt x="1658" y="49"/>
                  </a:lnTo>
                  <a:lnTo>
                    <a:pt x="1623" y="56"/>
                  </a:lnTo>
                  <a:lnTo>
                    <a:pt x="1589" y="63"/>
                  </a:lnTo>
                  <a:lnTo>
                    <a:pt x="1554" y="77"/>
                  </a:lnTo>
                  <a:lnTo>
                    <a:pt x="1526" y="84"/>
                  </a:lnTo>
                  <a:lnTo>
                    <a:pt x="1492" y="91"/>
                  </a:lnTo>
                  <a:lnTo>
                    <a:pt x="1464" y="105"/>
                  </a:lnTo>
                  <a:lnTo>
                    <a:pt x="1450" y="105"/>
                  </a:lnTo>
                  <a:lnTo>
                    <a:pt x="1429" y="111"/>
                  </a:lnTo>
                  <a:lnTo>
                    <a:pt x="1415" y="118"/>
                  </a:lnTo>
                  <a:lnTo>
                    <a:pt x="1402" y="118"/>
                  </a:lnTo>
                  <a:lnTo>
                    <a:pt x="1367" y="132"/>
                  </a:lnTo>
                  <a:lnTo>
                    <a:pt x="1339" y="139"/>
                  </a:lnTo>
                  <a:lnTo>
                    <a:pt x="1304" y="153"/>
                  </a:lnTo>
                  <a:lnTo>
                    <a:pt x="1277" y="167"/>
                  </a:lnTo>
                  <a:lnTo>
                    <a:pt x="1249" y="174"/>
                  </a:lnTo>
                  <a:cubicBezTo>
                    <a:pt x="0" y="1984"/>
                    <a:pt x="639" y="4481"/>
                    <a:pt x="2608" y="5459"/>
                  </a:cubicBezTo>
                  <a:lnTo>
                    <a:pt x="2650" y="5459"/>
                  </a:lnTo>
                  <a:lnTo>
                    <a:pt x="2747" y="5445"/>
                  </a:lnTo>
                  <a:lnTo>
                    <a:pt x="2754" y="5445"/>
                  </a:lnTo>
                  <a:lnTo>
                    <a:pt x="2851" y="5425"/>
                  </a:lnTo>
                  <a:lnTo>
                    <a:pt x="2879" y="5425"/>
                  </a:lnTo>
                  <a:lnTo>
                    <a:pt x="2962" y="5404"/>
                  </a:lnTo>
                  <a:lnTo>
                    <a:pt x="2969" y="5404"/>
                  </a:lnTo>
                  <a:lnTo>
                    <a:pt x="3066" y="5376"/>
                  </a:lnTo>
                  <a:lnTo>
                    <a:pt x="3087" y="5369"/>
                  </a:lnTo>
                  <a:lnTo>
                    <a:pt x="3177" y="5341"/>
                  </a:lnTo>
                  <a:lnTo>
                    <a:pt x="3184" y="5341"/>
                  </a:lnTo>
                  <a:lnTo>
                    <a:pt x="3281" y="5307"/>
                  </a:lnTo>
                  <a:lnTo>
                    <a:pt x="3302" y="5300"/>
                  </a:lnTo>
                  <a:lnTo>
                    <a:pt x="3385" y="5265"/>
                  </a:lnTo>
                  <a:lnTo>
                    <a:pt x="3392" y="5258"/>
                  </a:lnTo>
                  <a:lnTo>
                    <a:pt x="3482" y="5217"/>
                  </a:lnTo>
                  <a:lnTo>
                    <a:pt x="3503" y="5210"/>
                  </a:lnTo>
                  <a:lnTo>
                    <a:pt x="3579" y="5168"/>
                  </a:lnTo>
                  <a:lnTo>
                    <a:pt x="3593" y="5161"/>
                  </a:lnTo>
                  <a:lnTo>
                    <a:pt x="3677" y="5112"/>
                  </a:lnTo>
                  <a:lnTo>
                    <a:pt x="3697" y="5106"/>
                  </a:lnTo>
                  <a:lnTo>
                    <a:pt x="3774" y="5057"/>
                  </a:lnTo>
                  <a:lnTo>
                    <a:pt x="3781" y="5050"/>
                  </a:lnTo>
                  <a:lnTo>
                    <a:pt x="3864" y="4995"/>
                  </a:lnTo>
                  <a:lnTo>
                    <a:pt x="3885" y="4981"/>
                  </a:lnTo>
                  <a:lnTo>
                    <a:pt x="3947" y="4932"/>
                  </a:lnTo>
                  <a:lnTo>
                    <a:pt x="3961" y="4925"/>
                  </a:lnTo>
                  <a:lnTo>
                    <a:pt x="4037" y="4863"/>
                  </a:lnTo>
                  <a:lnTo>
                    <a:pt x="4058" y="4849"/>
                  </a:lnTo>
                  <a:lnTo>
                    <a:pt x="4120" y="4793"/>
                  </a:lnTo>
                  <a:lnTo>
                    <a:pt x="4127" y="4780"/>
                  </a:lnTo>
                  <a:lnTo>
                    <a:pt x="4204" y="4717"/>
                  </a:lnTo>
                  <a:lnTo>
                    <a:pt x="4218" y="4703"/>
                  </a:lnTo>
                  <a:lnTo>
                    <a:pt x="4273" y="4641"/>
                  </a:lnTo>
                  <a:lnTo>
                    <a:pt x="4287" y="4627"/>
                  </a:lnTo>
                  <a:cubicBezTo>
                    <a:pt x="4308" y="4606"/>
                    <a:pt x="4329" y="4578"/>
                    <a:pt x="4349" y="4558"/>
                  </a:cubicBezTo>
                  <a:lnTo>
                    <a:pt x="4363" y="4544"/>
                  </a:lnTo>
                  <a:lnTo>
                    <a:pt x="4391" y="4509"/>
                  </a:lnTo>
                  <a:cubicBezTo>
                    <a:pt x="4571" y="4294"/>
                    <a:pt x="4717" y="4058"/>
                    <a:pt x="4828" y="3795"/>
                  </a:cubicBezTo>
                  <a:cubicBezTo>
                    <a:pt x="4835" y="3767"/>
                    <a:pt x="4849" y="3746"/>
                    <a:pt x="4856" y="3718"/>
                  </a:cubicBezTo>
                  <a:lnTo>
                    <a:pt x="4863" y="3697"/>
                  </a:lnTo>
                  <a:cubicBezTo>
                    <a:pt x="4877" y="3670"/>
                    <a:pt x="4883" y="3642"/>
                    <a:pt x="4890" y="3621"/>
                  </a:cubicBezTo>
                  <a:lnTo>
                    <a:pt x="4897" y="3593"/>
                  </a:lnTo>
                  <a:cubicBezTo>
                    <a:pt x="4911" y="3559"/>
                    <a:pt x="4918" y="3531"/>
                    <a:pt x="4932" y="3496"/>
                  </a:cubicBezTo>
                  <a:cubicBezTo>
                    <a:pt x="4960" y="3385"/>
                    <a:pt x="4988" y="3274"/>
                    <a:pt x="5001" y="3163"/>
                  </a:cubicBezTo>
                  <a:cubicBezTo>
                    <a:pt x="5001" y="3136"/>
                    <a:pt x="5008" y="3115"/>
                    <a:pt x="5015" y="3087"/>
                  </a:cubicBezTo>
                  <a:cubicBezTo>
                    <a:pt x="5015" y="3059"/>
                    <a:pt x="5015" y="3045"/>
                    <a:pt x="5022" y="3025"/>
                  </a:cubicBezTo>
                  <a:cubicBezTo>
                    <a:pt x="5029" y="2935"/>
                    <a:pt x="5036" y="2837"/>
                    <a:pt x="5036" y="2740"/>
                  </a:cubicBezTo>
                  <a:lnTo>
                    <a:pt x="5036" y="2650"/>
                  </a:lnTo>
                  <a:cubicBezTo>
                    <a:pt x="5036" y="2622"/>
                    <a:pt x="5029" y="2615"/>
                    <a:pt x="5029" y="2609"/>
                  </a:cubicBezTo>
                  <a:cubicBezTo>
                    <a:pt x="5029" y="2581"/>
                    <a:pt x="5029" y="2546"/>
                    <a:pt x="5029" y="2518"/>
                  </a:cubicBezTo>
                  <a:cubicBezTo>
                    <a:pt x="5022" y="2484"/>
                    <a:pt x="5022" y="2456"/>
                    <a:pt x="5015" y="2421"/>
                  </a:cubicBezTo>
                  <a:lnTo>
                    <a:pt x="5015" y="2400"/>
                  </a:lnTo>
                  <a:cubicBezTo>
                    <a:pt x="5008" y="2338"/>
                    <a:pt x="5001" y="2276"/>
                    <a:pt x="4988" y="2220"/>
                  </a:cubicBezTo>
                  <a:lnTo>
                    <a:pt x="4988" y="2192"/>
                  </a:lnTo>
                  <a:cubicBezTo>
                    <a:pt x="4981" y="2137"/>
                    <a:pt x="4967" y="2074"/>
                    <a:pt x="4946" y="2019"/>
                  </a:cubicBezTo>
                  <a:lnTo>
                    <a:pt x="4946" y="1998"/>
                  </a:lnTo>
                  <a:cubicBezTo>
                    <a:pt x="4925" y="1936"/>
                    <a:pt x="4911" y="1880"/>
                    <a:pt x="4890" y="1825"/>
                  </a:cubicBezTo>
                  <a:lnTo>
                    <a:pt x="4883" y="1804"/>
                  </a:lnTo>
                  <a:cubicBezTo>
                    <a:pt x="4863" y="1741"/>
                    <a:pt x="4842" y="1686"/>
                    <a:pt x="4814" y="1631"/>
                  </a:cubicBezTo>
                  <a:lnTo>
                    <a:pt x="4807" y="1617"/>
                  </a:lnTo>
                  <a:cubicBezTo>
                    <a:pt x="4786" y="1561"/>
                    <a:pt x="4759" y="1506"/>
                    <a:pt x="4731" y="1450"/>
                  </a:cubicBezTo>
                  <a:lnTo>
                    <a:pt x="4717" y="1429"/>
                  </a:lnTo>
                  <a:cubicBezTo>
                    <a:pt x="4689" y="1381"/>
                    <a:pt x="4662" y="1332"/>
                    <a:pt x="4634" y="1277"/>
                  </a:cubicBezTo>
                  <a:lnTo>
                    <a:pt x="4620" y="1263"/>
                  </a:lnTo>
                  <a:cubicBezTo>
                    <a:pt x="4592" y="1207"/>
                    <a:pt x="4557" y="1159"/>
                    <a:pt x="4516" y="1103"/>
                  </a:cubicBezTo>
                  <a:cubicBezTo>
                    <a:pt x="4412" y="958"/>
                    <a:pt x="4287" y="819"/>
                    <a:pt x="4148" y="694"/>
                  </a:cubicBezTo>
                  <a:lnTo>
                    <a:pt x="4127" y="673"/>
                  </a:lnTo>
                  <a:lnTo>
                    <a:pt x="4100" y="653"/>
                  </a:lnTo>
                  <a:lnTo>
                    <a:pt x="4086" y="639"/>
                  </a:lnTo>
                  <a:lnTo>
                    <a:pt x="4079" y="632"/>
                  </a:lnTo>
                  <a:lnTo>
                    <a:pt x="4065" y="618"/>
                  </a:lnTo>
                  <a:lnTo>
                    <a:pt x="4051" y="611"/>
                  </a:lnTo>
                  <a:lnTo>
                    <a:pt x="4030" y="590"/>
                  </a:lnTo>
                  <a:lnTo>
                    <a:pt x="4003" y="569"/>
                  </a:lnTo>
                  <a:lnTo>
                    <a:pt x="3975" y="548"/>
                  </a:lnTo>
                  <a:lnTo>
                    <a:pt x="3947" y="528"/>
                  </a:lnTo>
                  <a:lnTo>
                    <a:pt x="3926" y="507"/>
                  </a:lnTo>
                  <a:lnTo>
                    <a:pt x="3899" y="493"/>
                  </a:lnTo>
                  <a:lnTo>
                    <a:pt x="3871" y="472"/>
                  </a:lnTo>
                  <a:lnTo>
                    <a:pt x="3843" y="451"/>
                  </a:lnTo>
                  <a:lnTo>
                    <a:pt x="3822" y="437"/>
                  </a:lnTo>
                  <a:lnTo>
                    <a:pt x="3794" y="417"/>
                  </a:lnTo>
                  <a:lnTo>
                    <a:pt x="3767" y="403"/>
                  </a:lnTo>
                  <a:lnTo>
                    <a:pt x="3739" y="382"/>
                  </a:lnTo>
                  <a:lnTo>
                    <a:pt x="3711" y="368"/>
                  </a:lnTo>
                  <a:lnTo>
                    <a:pt x="3684" y="347"/>
                  </a:lnTo>
                  <a:lnTo>
                    <a:pt x="3656" y="333"/>
                  </a:lnTo>
                  <a:lnTo>
                    <a:pt x="3628" y="320"/>
                  </a:lnTo>
                  <a:lnTo>
                    <a:pt x="3600" y="306"/>
                  </a:lnTo>
                  <a:lnTo>
                    <a:pt x="3573" y="285"/>
                  </a:lnTo>
                  <a:lnTo>
                    <a:pt x="3545" y="271"/>
                  </a:lnTo>
                  <a:lnTo>
                    <a:pt x="3510" y="257"/>
                  </a:lnTo>
                  <a:lnTo>
                    <a:pt x="3482" y="243"/>
                  </a:lnTo>
                  <a:lnTo>
                    <a:pt x="3468" y="236"/>
                  </a:lnTo>
                  <a:lnTo>
                    <a:pt x="3455" y="229"/>
                  </a:lnTo>
                  <a:lnTo>
                    <a:pt x="3427" y="216"/>
                  </a:lnTo>
                  <a:lnTo>
                    <a:pt x="3406" y="209"/>
                  </a:lnTo>
                  <a:lnTo>
                    <a:pt x="3385" y="202"/>
                  </a:lnTo>
                  <a:lnTo>
                    <a:pt x="3358" y="188"/>
                  </a:lnTo>
                  <a:lnTo>
                    <a:pt x="3309" y="167"/>
                  </a:lnTo>
                  <a:lnTo>
                    <a:pt x="3281" y="153"/>
                  </a:lnTo>
                  <a:lnTo>
                    <a:pt x="3247" y="139"/>
                  </a:lnTo>
                  <a:lnTo>
                    <a:pt x="3219" y="132"/>
                  </a:lnTo>
                  <a:lnTo>
                    <a:pt x="3184" y="118"/>
                  </a:lnTo>
                  <a:lnTo>
                    <a:pt x="3170" y="118"/>
                  </a:lnTo>
                  <a:lnTo>
                    <a:pt x="3156" y="111"/>
                  </a:lnTo>
                  <a:lnTo>
                    <a:pt x="3136" y="105"/>
                  </a:lnTo>
                  <a:lnTo>
                    <a:pt x="3122" y="105"/>
                  </a:lnTo>
                  <a:lnTo>
                    <a:pt x="3094" y="91"/>
                  </a:lnTo>
                  <a:lnTo>
                    <a:pt x="3059" y="84"/>
                  </a:lnTo>
                  <a:lnTo>
                    <a:pt x="3025" y="77"/>
                  </a:lnTo>
                  <a:lnTo>
                    <a:pt x="2997" y="63"/>
                  </a:lnTo>
                  <a:lnTo>
                    <a:pt x="2962" y="56"/>
                  </a:lnTo>
                  <a:lnTo>
                    <a:pt x="2927" y="49"/>
                  </a:lnTo>
                  <a:lnTo>
                    <a:pt x="2900" y="42"/>
                  </a:lnTo>
                  <a:lnTo>
                    <a:pt x="2865" y="35"/>
                  </a:lnTo>
                  <a:lnTo>
                    <a:pt x="2830" y="28"/>
                  </a:lnTo>
                  <a:lnTo>
                    <a:pt x="2796" y="21"/>
                  </a:lnTo>
                  <a:lnTo>
                    <a:pt x="2768" y="21"/>
                  </a:lnTo>
                  <a:lnTo>
                    <a:pt x="2733" y="14"/>
                  </a:lnTo>
                  <a:lnTo>
                    <a:pt x="2699" y="7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75"/>
            <p:cNvSpPr/>
            <p:nvPr/>
          </p:nvSpPr>
          <p:spPr>
            <a:xfrm>
              <a:off x="1506996" y="3210890"/>
              <a:ext cx="14608" cy="44453"/>
            </a:xfrm>
            <a:custGeom>
              <a:avLst/>
              <a:gdLst/>
              <a:ahLst/>
              <a:cxnLst/>
              <a:rect l="l" t="t" r="r" b="b"/>
              <a:pathLst>
                <a:path w="556" h="1692" extrusionOk="0">
                  <a:moveTo>
                    <a:pt x="278" y="1"/>
                  </a:moveTo>
                  <a:cubicBezTo>
                    <a:pt x="140" y="1"/>
                    <a:pt x="1" y="93"/>
                    <a:pt x="1" y="277"/>
                  </a:cubicBezTo>
                  <a:lnTo>
                    <a:pt x="1" y="1414"/>
                  </a:lnTo>
                  <a:cubicBezTo>
                    <a:pt x="1" y="1567"/>
                    <a:pt x="126" y="1691"/>
                    <a:pt x="278" y="1691"/>
                  </a:cubicBezTo>
                  <a:cubicBezTo>
                    <a:pt x="431" y="1691"/>
                    <a:pt x="556" y="1560"/>
                    <a:pt x="556" y="1407"/>
                  </a:cubicBezTo>
                  <a:lnTo>
                    <a:pt x="556" y="277"/>
                  </a:lnTo>
                  <a:cubicBezTo>
                    <a:pt x="556" y="93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5"/>
            <p:cNvSpPr/>
            <p:nvPr/>
          </p:nvSpPr>
          <p:spPr>
            <a:xfrm>
              <a:off x="1430307" y="3230489"/>
              <a:ext cx="33892" cy="40696"/>
            </a:xfrm>
            <a:custGeom>
              <a:avLst/>
              <a:gdLst/>
              <a:ahLst/>
              <a:cxnLst/>
              <a:rect l="l" t="t" r="r" b="b"/>
              <a:pathLst>
                <a:path w="1290" h="1549" extrusionOk="0">
                  <a:moveTo>
                    <a:pt x="385" y="0"/>
                  </a:moveTo>
                  <a:cubicBezTo>
                    <a:pt x="192" y="0"/>
                    <a:pt x="0" y="206"/>
                    <a:pt x="139" y="425"/>
                  </a:cubicBezTo>
                  <a:lnTo>
                    <a:pt x="700" y="1410"/>
                  </a:lnTo>
                  <a:cubicBezTo>
                    <a:pt x="749" y="1493"/>
                    <a:pt x="846" y="1549"/>
                    <a:pt x="943" y="1549"/>
                  </a:cubicBezTo>
                  <a:cubicBezTo>
                    <a:pt x="1158" y="1549"/>
                    <a:pt x="1290" y="1313"/>
                    <a:pt x="1186" y="1133"/>
                  </a:cubicBezTo>
                  <a:lnTo>
                    <a:pt x="617" y="148"/>
                  </a:lnTo>
                  <a:cubicBezTo>
                    <a:pt x="561" y="43"/>
                    <a:pt x="473" y="0"/>
                    <a:pt x="38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5"/>
            <p:cNvSpPr/>
            <p:nvPr/>
          </p:nvSpPr>
          <p:spPr>
            <a:xfrm>
              <a:off x="1374872" y="3284768"/>
              <a:ext cx="47002" cy="29793"/>
            </a:xfrm>
            <a:custGeom>
              <a:avLst/>
              <a:gdLst/>
              <a:ahLst/>
              <a:cxnLst/>
              <a:rect l="l" t="t" r="r" b="b"/>
              <a:pathLst>
                <a:path w="1789" h="1134" extrusionOk="0">
                  <a:moveTo>
                    <a:pt x="412" y="0"/>
                  </a:moveTo>
                  <a:cubicBezTo>
                    <a:pt x="160" y="0"/>
                    <a:pt x="0" y="373"/>
                    <a:pt x="286" y="530"/>
                  </a:cubicBezTo>
                  <a:lnTo>
                    <a:pt x="1264" y="1092"/>
                  </a:lnTo>
                  <a:cubicBezTo>
                    <a:pt x="1305" y="1120"/>
                    <a:pt x="1354" y="1134"/>
                    <a:pt x="1402" y="1134"/>
                  </a:cubicBezTo>
                  <a:cubicBezTo>
                    <a:pt x="1405" y="1134"/>
                    <a:pt x="1407" y="1134"/>
                    <a:pt x="1410" y="1134"/>
                  </a:cubicBezTo>
                  <a:cubicBezTo>
                    <a:pt x="1695" y="1134"/>
                    <a:pt x="1789" y="751"/>
                    <a:pt x="1541" y="614"/>
                  </a:cubicBezTo>
                  <a:lnTo>
                    <a:pt x="563" y="45"/>
                  </a:lnTo>
                  <a:cubicBezTo>
                    <a:pt x="511" y="14"/>
                    <a:pt x="460" y="0"/>
                    <a:pt x="41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5"/>
            <p:cNvSpPr/>
            <p:nvPr/>
          </p:nvSpPr>
          <p:spPr>
            <a:xfrm>
              <a:off x="1356297" y="3359198"/>
              <a:ext cx="49235" cy="14581"/>
            </a:xfrm>
            <a:custGeom>
              <a:avLst/>
              <a:gdLst/>
              <a:ahLst/>
              <a:cxnLst/>
              <a:rect l="l" t="t" r="r" b="b"/>
              <a:pathLst>
                <a:path w="1874" h="555" extrusionOk="0">
                  <a:moveTo>
                    <a:pt x="368" y="0"/>
                  </a:moveTo>
                  <a:cubicBezTo>
                    <a:pt x="1" y="0"/>
                    <a:pt x="1" y="555"/>
                    <a:pt x="368" y="555"/>
                  </a:cubicBezTo>
                  <a:lnTo>
                    <a:pt x="1506" y="555"/>
                  </a:lnTo>
                  <a:cubicBezTo>
                    <a:pt x="1873" y="555"/>
                    <a:pt x="1873" y="0"/>
                    <a:pt x="150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75"/>
            <p:cNvSpPr/>
            <p:nvPr/>
          </p:nvSpPr>
          <p:spPr>
            <a:xfrm>
              <a:off x="1375686" y="3418311"/>
              <a:ext cx="46476" cy="29478"/>
            </a:xfrm>
            <a:custGeom>
              <a:avLst/>
              <a:gdLst/>
              <a:ahLst/>
              <a:cxnLst/>
              <a:rect l="l" t="t" r="r" b="b"/>
              <a:pathLst>
                <a:path w="1769" h="1122" extrusionOk="0">
                  <a:moveTo>
                    <a:pt x="1373" y="1"/>
                  </a:moveTo>
                  <a:cubicBezTo>
                    <a:pt x="1329" y="1"/>
                    <a:pt x="1281" y="13"/>
                    <a:pt x="1233" y="39"/>
                  </a:cubicBezTo>
                  <a:lnTo>
                    <a:pt x="255" y="601"/>
                  </a:lnTo>
                  <a:cubicBezTo>
                    <a:pt x="0" y="745"/>
                    <a:pt x="100" y="1121"/>
                    <a:pt x="386" y="1121"/>
                  </a:cubicBezTo>
                  <a:cubicBezTo>
                    <a:pt x="388" y="1121"/>
                    <a:pt x="391" y="1121"/>
                    <a:pt x="393" y="1121"/>
                  </a:cubicBezTo>
                  <a:cubicBezTo>
                    <a:pt x="442" y="1121"/>
                    <a:pt x="490" y="1107"/>
                    <a:pt x="532" y="1086"/>
                  </a:cubicBezTo>
                  <a:lnTo>
                    <a:pt x="1510" y="518"/>
                  </a:lnTo>
                  <a:cubicBezTo>
                    <a:pt x="1769" y="359"/>
                    <a:pt x="1619" y="1"/>
                    <a:pt x="137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75"/>
            <p:cNvSpPr/>
            <p:nvPr/>
          </p:nvSpPr>
          <p:spPr>
            <a:xfrm>
              <a:off x="1606701" y="3284689"/>
              <a:ext cx="46870" cy="29872"/>
            </a:xfrm>
            <a:custGeom>
              <a:avLst/>
              <a:gdLst/>
              <a:ahLst/>
              <a:cxnLst/>
              <a:rect l="l" t="t" r="r" b="b"/>
              <a:pathLst>
                <a:path w="1784" h="1137" extrusionOk="0">
                  <a:moveTo>
                    <a:pt x="1381" y="1"/>
                  </a:moveTo>
                  <a:cubicBezTo>
                    <a:pt x="1333" y="1"/>
                    <a:pt x="1281" y="15"/>
                    <a:pt x="1228" y="48"/>
                  </a:cubicBezTo>
                  <a:lnTo>
                    <a:pt x="250" y="617"/>
                  </a:lnTo>
                  <a:cubicBezTo>
                    <a:pt x="0" y="755"/>
                    <a:pt x="97" y="1137"/>
                    <a:pt x="388" y="1137"/>
                  </a:cubicBezTo>
                  <a:cubicBezTo>
                    <a:pt x="437" y="1137"/>
                    <a:pt x="486" y="1123"/>
                    <a:pt x="527" y="1095"/>
                  </a:cubicBezTo>
                  <a:lnTo>
                    <a:pt x="1505" y="526"/>
                  </a:lnTo>
                  <a:cubicBezTo>
                    <a:pt x="1784" y="375"/>
                    <a:pt x="1630" y="1"/>
                    <a:pt x="1381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5"/>
            <p:cNvSpPr/>
            <p:nvPr/>
          </p:nvSpPr>
          <p:spPr>
            <a:xfrm>
              <a:off x="1564402" y="3230857"/>
              <a:ext cx="33419" cy="40328"/>
            </a:xfrm>
            <a:custGeom>
              <a:avLst/>
              <a:gdLst/>
              <a:ahLst/>
              <a:cxnLst/>
              <a:rect l="l" t="t" r="r" b="b"/>
              <a:pathLst>
                <a:path w="1272" h="1535" extrusionOk="0">
                  <a:moveTo>
                    <a:pt x="900" y="0"/>
                  </a:moveTo>
                  <a:cubicBezTo>
                    <a:pt x="816" y="0"/>
                    <a:pt x="732" y="39"/>
                    <a:pt x="674" y="134"/>
                  </a:cubicBezTo>
                  <a:lnTo>
                    <a:pt x="105" y="1119"/>
                  </a:lnTo>
                  <a:cubicBezTo>
                    <a:pt x="1" y="1299"/>
                    <a:pt x="133" y="1535"/>
                    <a:pt x="348" y="1535"/>
                  </a:cubicBezTo>
                  <a:cubicBezTo>
                    <a:pt x="445" y="1535"/>
                    <a:pt x="535" y="1479"/>
                    <a:pt x="590" y="1396"/>
                  </a:cubicBezTo>
                  <a:lnTo>
                    <a:pt x="1152" y="411"/>
                  </a:lnTo>
                  <a:cubicBezTo>
                    <a:pt x="1272" y="196"/>
                    <a:pt x="1087" y="0"/>
                    <a:pt x="90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5"/>
            <p:cNvSpPr/>
            <p:nvPr/>
          </p:nvSpPr>
          <p:spPr>
            <a:xfrm>
              <a:off x="1360317" y="3362587"/>
              <a:ext cx="427348" cy="228492"/>
            </a:xfrm>
            <a:custGeom>
              <a:avLst/>
              <a:gdLst/>
              <a:ahLst/>
              <a:cxnLst/>
              <a:rect l="l" t="t" r="r" b="b"/>
              <a:pathLst>
                <a:path w="16266" h="8697" extrusionOk="0">
                  <a:moveTo>
                    <a:pt x="9272" y="1"/>
                  </a:moveTo>
                  <a:cubicBezTo>
                    <a:pt x="7689" y="1"/>
                    <a:pt x="6230" y="1084"/>
                    <a:pt x="5861" y="2722"/>
                  </a:cubicBezTo>
                  <a:cubicBezTo>
                    <a:pt x="5644" y="2651"/>
                    <a:pt x="5422" y="2616"/>
                    <a:pt x="5202" y="2616"/>
                  </a:cubicBezTo>
                  <a:cubicBezTo>
                    <a:pt x="4525" y="2616"/>
                    <a:pt x="3874" y="2943"/>
                    <a:pt x="3475" y="3520"/>
                  </a:cubicBezTo>
                  <a:cubicBezTo>
                    <a:pt x="3251" y="3461"/>
                    <a:pt x="3027" y="3433"/>
                    <a:pt x="2807" y="3433"/>
                  </a:cubicBezTo>
                  <a:cubicBezTo>
                    <a:pt x="1521" y="3433"/>
                    <a:pt x="373" y="4388"/>
                    <a:pt x="201" y="5732"/>
                  </a:cubicBezTo>
                  <a:cubicBezTo>
                    <a:pt x="0" y="7307"/>
                    <a:pt x="1228" y="8694"/>
                    <a:pt x="2816" y="8694"/>
                  </a:cubicBezTo>
                  <a:lnTo>
                    <a:pt x="13540" y="8694"/>
                  </a:lnTo>
                  <a:cubicBezTo>
                    <a:pt x="13581" y="8696"/>
                    <a:pt x="13622" y="8697"/>
                    <a:pt x="13663" y="8697"/>
                  </a:cubicBezTo>
                  <a:cubicBezTo>
                    <a:pt x="15092" y="8697"/>
                    <a:pt x="16266" y="7536"/>
                    <a:pt x="16266" y="6093"/>
                  </a:cubicBezTo>
                  <a:cubicBezTo>
                    <a:pt x="16266" y="4654"/>
                    <a:pt x="15099" y="3495"/>
                    <a:pt x="13675" y="3495"/>
                  </a:cubicBezTo>
                  <a:cubicBezTo>
                    <a:pt x="13630" y="3495"/>
                    <a:pt x="13585" y="3496"/>
                    <a:pt x="13540" y="3499"/>
                  </a:cubicBezTo>
                  <a:cubicBezTo>
                    <a:pt x="13276" y="3499"/>
                    <a:pt x="13013" y="3533"/>
                    <a:pt x="12763" y="3617"/>
                  </a:cubicBezTo>
                  <a:lnTo>
                    <a:pt x="12763" y="3499"/>
                  </a:lnTo>
                  <a:cubicBezTo>
                    <a:pt x="12763" y="2895"/>
                    <a:pt x="12603" y="2299"/>
                    <a:pt x="12305" y="1772"/>
                  </a:cubicBezTo>
                  <a:cubicBezTo>
                    <a:pt x="11695" y="579"/>
                    <a:pt x="10425" y="197"/>
                    <a:pt x="10425" y="197"/>
                  </a:cubicBezTo>
                  <a:cubicBezTo>
                    <a:pt x="10043" y="64"/>
                    <a:pt x="9654" y="1"/>
                    <a:pt x="9272" y="1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5"/>
            <p:cNvSpPr/>
            <p:nvPr/>
          </p:nvSpPr>
          <p:spPr>
            <a:xfrm>
              <a:off x="1360317" y="3431264"/>
              <a:ext cx="216512" cy="159737"/>
            </a:xfrm>
            <a:custGeom>
              <a:avLst/>
              <a:gdLst/>
              <a:ahLst/>
              <a:cxnLst/>
              <a:rect l="l" t="t" r="r" b="b"/>
              <a:pathLst>
                <a:path w="8241" h="6080" extrusionOk="0">
                  <a:moveTo>
                    <a:pt x="5195" y="1"/>
                  </a:moveTo>
                  <a:cubicBezTo>
                    <a:pt x="4523" y="1"/>
                    <a:pt x="3875" y="331"/>
                    <a:pt x="3475" y="906"/>
                  </a:cubicBezTo>
                  <a:cubicBezTo>
                    <a:pt x="3251" y="847"/>
                    <a:pt x="3027" y="819"/>
                    <a:pt x="2807" y="819"/>
                  </a:cubicBezTo>
                  <a:cubicBezTo>
                    <a:pt x="1521" y="819"/>
                    <a:pt x="373" y="1774"/>
                    <a:pt x="201" y="3118"/>
                  </a:cubicBezTo>
                  <a:cubicBezTo>
                    <a:pt x="0" y="4693"/>
                    <a:pt x="1228" y="6080"/>
                    <a:pt x="2816" y="6080"/>
                  </a:cubicBezTo>
                  <a:lnTo>
                    <a:pt x="8241" y="6080"/>
                  </a:lnTo>
                  <a:cubicBezTo>
                    <a:pt x="6652" y="4963"/>
                    <a:pt x="5709" y="3139"/>
                    <a:pt x="5709" y="1197"/>
                  </a:cubicBezTo>
                  <a:cubicBezTo>
                    <a:pt x="5709" y="822"/>
                    <a:pt x="5737" y="455"/>
                    <a:pt x="5806" y="94"/>
                  </a:cubicBezTo>
                  <a:cubicBezTo>
                    <a:pt x="5604" y="31"/>
                    <a:pt x="5399" y="1"/>
                    <a:pt x="5195" y="1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5" name="Google Shape;8115;p75"/>
          <p:cNvGrpSpPr/>
          <p:nvPr/>
        </p:nvGrpSpPr>
        <p:grpSpPr>
          <a:xfrm>
            <a:off x="1903737" y="3215540"/>
            <a:ext cx="411874" cy="370731"/>
            <a:chOff x="1903737" y="3215540"/>
            <a:chExt cx="411874" cy="370731"/>
          </a:xfrm>
        </p:grpSpPr>
        <p:sp>
          <p:nvSpPr>
            <p:cNvPr id="8116" name="Google Shape;8116;p75"/>
            <p:cNvSpPr/>
            <p:nvPr/>
          </p:nvSpPr>
          <p:spPr>
            <a:xfrm>
              <a:off x="2115940" y="3285661"/>
              <a:ext cx="77451" cy="75271"/>
            </a:xfrm>
            <a:custGeom>
              <a:avLst/>
              <a:gdLst/>
              <a:ahLst/>
              <a:cxnLst/>
              <a:rect l="l" t="t" r="r" b="b"/>
              <a:pathLst>
                <a:path w="2948" h="2865" extrusionOk="0">
                  <a:moveTo>
                    <a:pt x="1475" y="0"/>
                  </a:moveTo>
                  <a:cubicBezTo>
                    <a:pt x="1438" y="0"/>
                    <a:pt x="1401" y="25"/>
                    <a:pt x="1398" y="73"/>
                  </a:cubicBezTo>
                  <a:cubicBezTo>
                    <a:pt x="1398" y="781"/>
                    <a:pt x="822" y="1356"/>
                    <a:pt x="115" y="1356"/>
                  </a:cubicBezTo>
                  <a:cubicBezTo>
                    <a:pt x="110" y="1356"/>
                    <a:pt x="106" y="1356"/>
                    <a:pt x="102" y="1356"/>
                  </a:cubicBezTo>
                  <a:cubicBezTo>
                    <a:pt x="1" y="1356"/>
                    <a:pt x="1" y="1517"/>
                    <a:pt x="102" y="1517"/>
                  </a:cubicBezTo>
                  <a:cubicBezTo>
                    <a:pt x="106" y="1517"/>
                    <a:pt x="110" y="1516"/>
                    <a:pt x="115" y="1516"/>
                  </a:cubicBezTo>
                  <a:cubicBezTo>
                    <a:pt x="822" y="1516"/>
                    <a:pt x="1391" y="2085"/>
                    <a:pt x="1398" y="2792"/>
                  </a:cubicBezTo>
                  <a:cubicBezTo>
                    <a:pt x="1401" y="2841"/>
                    <a:pt x="1438" y="2865"/>
                    <a:pt x="1475" y="2865"/>
                  </a:cubicBezTo>
                  <a:cubicBezTo>
                    <a:pt x="1512" y="2865"/>
                    <a:pt x="1550" y="2841"/>
                    <a:pt x="1557" y="2792"/>
                  </a:cubicBezTo>
                  <a:cubicBezTo>
                    <a:pt x="1557" y="2085"/>
                    <a:pt x="2126" y="1516"/>
                    <a:pt x="2834" y="1516"/>
                  </a:cubicBezTo>
                  <a:cubicBezTo>
                    <a:pt x="2838" y="1516"/>
                    <a:pt x="2842" y="1517"/>
                    <a:pt x="2846" y="1517"/>
                  </a:cubicBezTo>
                  <a:cubicBezTo>
                    <a:pt x="2947" y="1517"/>
                    <a:pt x="2947" y="1356"/>
                    <a:pt x="2846" y="1356"/>
                  </a:cubicBezTo>
                  <a:cubicBezTo>
                    <a:pt x="2842" y="1356"/>
                    <a:pt x="2838" y="1356"/>
                    <a:pt x="2834" y="1356"/>
                  </a:cubicBezTo>
                  <a:cubicBezTo>
                    <a:pt x="2126" y="1349"/>
                    <a:pt x="1557" y="781"/>
                    <a:pt x="1557" y="73"/>
                  </a:cubicBezTo>
                  <a:cubicBezTo>
                    <a:pt x="1550" y="25"/>
                    <a:pt x="1512" y="0"/>
                    <a:pt x="1475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75"/>
            <p:cNvSpPr/>
            <p:nvPr/>
          </p:nvSpPr>
          <p:spPr>
            <a:xfrm>
              <a:off x="2116939" y="3285425"/>
              <a:ext cx="44663" cy="74798"/>
            </a:xfrm>
            <a:custGeom>
              <a:avLst/>
              <a:gdLst/>
              <a:ahLst/>
              <a:cxnLst/>
              <a:rect l="l" t="t" r="r" b="b"/>
              <a:pathLst>
                <a:path w="1700" h="2847" extrusionOk="0">
                  <a:moveTo>
                    <a:pt x="1437" y="1"/>
                  </a:moveTo>
                  <a:cubicBezTo>
                    <a:pt x="1395" y="1"/>
                    <a:pt x="1353" y="30"/>
                    <a:pt x="1360" y="89"/>
                  </a:cubicBezTo>
                  <a:cubicBezTo>
                    <a:pt x="1353" y="589"/>
                    <a:pt x="1062" y="1039"/>
                    <a:pt x="611" y="1247"/>
                  </a:cubicBezTo>
                  <a:lnTo>
                    <a:pt x="604" y="1247"/>
                  </a:lnTo>
                  <a:cubicBezTo>
                    <a:pt x="548" y="1275"/>
                    <a:pt x="500" y="1289"/>
                    <a:pt x="444" y="1310"/>
                  </a:cubicBezTo>
                  <a:lnTo>
                    <a:pt x="430" y="1310"/>
                  </a:lnTo>
                  <a:lnTo>
                    <a:pt x="361" y="1324"/>
                  </a:lnTo>
                  <a:lnTo>
                    <a:pt x="347" y="1324"/>
                  </a:lnTo>
                  <a:cubicBezTo>
                    <a:pt x="319" y="1331"/>
                    <a:pt x="292" y="1338"/>
                    <a:pt x="271" y="1345"/>
                  </a:cubicBezTo>
                  <a:lnTo>
                    <a:pt x="257" y="1345"/>
                  </a:lnTo>
                  <a:lnTo>
                    <a:pt x="188" y="1352"/>
                  </a:lnTo>
                  <a:lnTo>
                    <a:pt x="84" y="1352"/>
                  </a:lnTo>
                  <a:cubicBezTo>
                    <a:pt x="35" y="1352"/>
                    <a:pt x="0" y="1386"/>
                    <a:pt x="0" y="1428"/>
                  </a:cubicBezTo>
                  <a:cubicBezTo>
                    <a:pt x="0" y="1476"/>
                    <a:pt x="35" y="1511"/>
                    <a:pt x="84" y="1511"/>
                  </a:cubicBezTo>
                  <a:lnTo>
                    <a:pt x="188" y="1511"/>
                  </a:lnTo>
                  <a:lnTo>
                    <a:pt x="257" y="1518"/>
                  </a:lnTo>
                  <a:lnTo>
                    <a:pt x="271" y="1518"/>
                  </a:lnTo>
                  <a:cubicBezTo>
                    <a:pt x="292" y="1525"/>
                    <a:pt x="319" y="1525"/>
                    <a:pt x="347" y="1532"/>
                  </a:cubicBezTo>
                  <a:lnTo>
                    <a:pt x="361" y="1532"/>
                  </a:lnTo>
                  <a:lnTo>
                    <a:pt x="430" y="1553"/>
                  </a:lnTo>
                  <a:lnTo>
                    <a:pt x="444" y="1553"/>
                  </a:lnTo>
                  <a:cubicBezTo>
                    <a:pt x="500" y="1567"/>
                    <a:pt x="548" y="1587"/>
                    <a:pt x="604" y="1608"/>
                  </a:cubicBezTo>
                  <a:lnTo>
                    <a:pt x="611" y="1608"/>
                  </a:lnTo>
                  <a:cubicBezTo>
                    <a:pt x="1062" y="1816"/>
                    <a:pt x="1353" y="2274"/>
                    <a:pt x="1360" y="2773"/>
                  </a:cubicBezTo>
                  <a:cubicBezTo>
                    <a:pt x="1363" y="2822"/>
                    <a:pt x="1400" y="2846"/>
                    <a:pt x="1437" y="2846"/>
                  </a:cubicBezTo>
                  <a:cubicBezTo>
                    <a:pt x="1474" y="2846"/>
                    <a:pt x="1512" y="2822"/>
                    <a:pt x="1519" y="2773"/>
                  </a:cubicBezTo>
                  <a:cubicBezTo>
                    <a:pt x="1519" y="2538"/>
                    <a:pt x="1582" y="2309"/>
                    <a:pt x="1700" y="2108"/>
                  </a:cubicBezTo>
                  <a:cubicBezTo>
                    <a:pt x="1637" y="1851"/>
                    <a:pt x="1499" y="1615"/>
                    <a:pt x="1290" y="1442"/>
                  </a:cubicBezTo>
                  <a:cubicBezTo>
                    <a:pt x="1499" y="1261"/>
                    <a:pt x="1644" y="1019"/>
                    <a:pt x="1700" y="748"/>
                  </a:cubicBezTo>
                  <a:cubicBezTo>
                    <a:pt x="1582" y="547"/>
                    <a:pt x="1519" y="318"/>
                    <a:pt x="1519" y="89"/>
                  </a:cubicBezTo>
                  <a:cubicBezTo>
                    <a:pt x="1523" y="30"/>
                    <a:pt x="1480" y="1"/>
                    <a:pt x="143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5"/>
            <p:cNvSpPr/>
            <p:nvPr/>
          </p:nvSpPr>
          <p:spPr>
            <a:xfrm>
              <a:off x="2200407" y="3381609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1" y="0"/>
                  </a:moveTo>
                  <a:cubicBezTo>
                    <a:pt x="236" y="0"/>
                    <a:pt x="0" y="243"/>
                    <a:pt x="0" y="541"/>
                  </a:cubicBezTo>
                  <a:cubicBezTo>
                    <a:pt x="0" y="846"/>
                    <a:pt x="236" y="1082"/>
                    <a:pt x="541" y="1082"/>
                  </a:cubicBezTo>
                  <a:cubicBezTo>
                    <a:pt x="839" y="1082"/>
                    <a:pt x="1082" y="846"/>
                    <a:pt x="1082" y="541"/>
                  </a:cubicBezTo>
                  <a:cubicBezTo>
                    <a:pt x="1082" y="243"/>
                    <a:pt x="839" y="0"/>
                    <a:pt x="541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5"/>
            <p:cNvSpPr/>
            <p:nvPr/>
          </p:nvSpPr>
          <p:spPr>
            <a:xfrm>
              <a:off x="1942174" y="3547073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2" y="0"/>
                  </a:moveTo>
                  <a:cubicBezTo>
                    <a:pt x="243" y="0"/>
                    <a:pt x="1" y="243"/>
                    <a:pt x="1" y="541"/>
                  </a:cubicBezTo>
                  <a:cubicBezTo>
                    <a:pt x="1" y="840"/>
                    <a:pt x="243" y="1082"/>
                    <a:pt x="542" y="1082"/>
                  </a:cubicBezTo>
                  <a:cubicBezTo>
                    <a:pt x="840" y="1082"/>
                    <a:pt x="1083" y="840"/>
                    <a:pt x="1083" y="541"/>
                  </a:cubicBezTo>
                  <a:cubicBezTo>
                    <a:pt x="1083" y="243"/>
                    <a:pt x="840" y="0"/>
                    <a:pt x="542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75"/>
            <p:cNvSpPr/>
            <p:nvPr/>
          </p:nvSpPr>
          <p:spPr>
            <a:xfrm>
              <a:off x="1903737" y="3215540"/>
              <a:ext cx="411874" cy="370731"/>
            </a:xfrm>
            <a:custGeom>
              <a:avLst/>
              <a:gdLst/>
              <a:ahLst/>
              <a:cxnLst/>
              <a:rect l="l" t="t" r="r" b="b"/>
              <a:pathLst>
                <a:path w="15677" h="14111" extrusionOk="0">
                  <a:moveTo>
                    <a:pt x="5942" y="0"/>
                  </a:moveTo>
                  <a:cubicBezTo>
                    <a:pt x="5889" y="0"/>
                    <a:pt x="5834" y="12"/>
                    <a:pt x="5778" y="37"/>
                  </a:cubicBezTo>
                  <a:cubicBezTo>
                    <a:pt x="1103" y="2173"/>
                    <a:pt x="0" y="8319"/>
                    <a:pt x="3635" y="11953"/>
                  </a:cubicBezTo>
                  <a:cubicBezTo>
                    <a:pt x="5027" y="13346"/>
                    <a:pt x="6905" y="14110"/>
                    <a:pt x="8838" y="14110"/>
                  </a:cubicBezTo>
                  <a:cubicBezTo>
                    <a:pt x="9274" y="14110"/>
                    <a:pt x="9712" y="14072"/>
                    <a:pt x="10148" y="13993"/>
                  </a:cubicBezTo>
                  <a:cubicBezTo>
                    <a:pt x="12527" y="13563"/>
                    <a:pt x="14538" y="12002"/>
                    <a:pt x="15544" y="9803"/>
                  </a:cubicBezTo>
                  <a:cubicBezTo>
                    <a:pt x="15677" y="9521"/>
                    <a:pt x="15447" y="9248"/>
                    <a:pt x="15189" y="9248"/>
                  </a:cubicBezTo>
                  <a:cubicBezTo>
                    <a:pt x="15110" y="9248"/>
                    <a:pt x="15029" y="9273"/>
                    <a:pt x="14954" y="9332"/>
                  </a:cubicBezTo>
                  <a:cubicBezTo>
                    <a:pt x="13881" y="10151"/>
                    <a:pt x="12568" y="10601"/>
                    <a:pt x="11219" y="10601"/>
                  </a:cubicBezTo>
                  <a:cubicBezTo>
                    <a:pt x="11209" y="10601"/>
                    <a:pt x="11198" y="10601"/>
                    <a:pt x="11188" y="10601"/>
                  </a:cubicBezTo>
                  <a:cubicBezTo>
                    <a:pt x="10814" y="10601"/>
                    <a:pt x="10439" y="10573"/>
                    <a:pt x="10071" y="10504"/>
                  </a:cubicBezTo>
                  <a:lnTo>
                    <a:pt x="9239" y="10289"/>
                  </a:lnTo>
                  <a:cubicBezTo>
                    <a:pt x="6700" y="9449"/>
                    <a:pt x="4980" y="7077"/>
                    <a:pt x="4980" y="4393"/>
                  </a:cubicBezTo>
                  <a:cubicBezTo>
                    <a:pt x="4973" y="3034"/>
                    <a:pt x="5417" y="1709"/>
                    <a:pt x="6250" y="634"/>
                  </a:cubicBezTo>
                  <a:cubicBezTo>
                    <a:pt x="6461" y="357"/>
                    <a:pt x="6239" y="0"/>
                    <a:pt x="594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75"/>
            <p:cNvSpPr/>
            <p:nvPr/>
          </p:nvSpPr>
          <p:spPr>
            <a:xfrm>
              <a:off x="1920867" y="3246752"/>
              <a:ext cx="360275" cy="338889"/>
            </a:xfrm>
            <a:custGeom>
              <a:avLst/>
              <a:gdLst/>
              <a:ahLst/>
              <a:cxnLst/>
              <a:rect l="l" t="t" r="r" b="b"/>
              <a:pathLst>
                <a:path w="13713" h="12899" extrusionOk="0">
                  <a:moveTo>
                    <a:pt x="3336" y="0"/>
                  </a:moveTo>
                  <a:lnTo>
                    <a:pt x="3336" y="0"/>
                  </a:lnTo>
                  <a:cubicBezTo>
                    <a:pt x="153" y="2810"/>
                    <a:pt x="0" y="7720"/>
                    <a:pt x="2990" y="10724"/>
                  </a:cubicBezTo>
                  <a:cubicBezTo>
                    <a:pt x="4433" y="12177"/>
                    <a:pt x="6325" y="12898"/>
                    <a:pt x="8213" y="12898"/>
                  </a:cubicBezTo>
                  <a:cubicBezTo>
                    <a:pt x="10235" y="12898"/>
                    <a:pt x="12253" y="12072"/>
                    <a:pt x="13713" y="10432"/>
                  </a:cubicBezTo>
                  <a:lnTo>
                    <a:pt x="13713" y="10432"/>
                  </a:lnTo>
                  <a:cubicBezTo>
                    <a:pt x="13456" y="10661"/>
                    <a:pt x="13179" y="10869"/>
                    <a:pt x="12894" y="11057"/>
                  </a:cubicBezTo>
                  <a:cubicBezTo>
                    <a:pt x="11657" y="11868"/>
                    <a:pt x="10251" y="12264"/>
                    <a:pt x="8854" y="12264"/>
                  </a:cubicBezTo>
                  <a:cubicBezTo>
                    <a:pt x="6951" y="12264"/>
                    <a:pt x="5065" y="11530"/>
                    <a:pt x="3642" y="10106"/>
                  </a:cubicBezTo>
                  <a:cubicBezTo>
                    <a:pt x="1172" y="7637"/>
                    <a:pt x="770" y="3767"/>
                    <a:pt x="2691" y="847"/>
                  </a:cubicBezTo>
                  <a:cubicBezTo>
                    <a:pt x="2885" y="555"/>
                    <a:pt x="3100" y="271"/>
                    <a:pt x="3336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75"/>
            <p:cNvSpPr/>
            <p:nvPr/>
          </p:nvSpPr>
          <p:spPr>
            <a:xfrm>
              <a:off x="2146285" y="3395822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19" y="0"/>
                  </a:moveTo>
                  <a:cubicBezTo>
                    <a:pt x="139" y="0"/>
                    <a:pt x="0" y="146"/>
                    <a:pt x="0" y="326"/>
                  </a:cubicBezTo>
                  <a:cubicBezTo>
                    <a:pt x="0" y="507"/>
                    <a:pt x="139" y="645"/>
                    <a:pt x="319" y="645"/>
                  </a:cubicBezTo>
                  <a:cubicBezTo>
                    <a:pt x="499" y="645"/>
                    <a:pt x="645" y="507"/>
                    <a:pt x="645" y="326"/>
                  </a:cubicBezTo>
                  <a:cubicBezTo>
                    <a:pt x="645" y="146"/>
                    <a:pt x="499" y="0"/>
                    <a:pt x="319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75"/>
            <p:cNvSpPr/>
            <p:nvPr/>
          </p:nvSpPr>
          <p:spPr>
            <a:xfrm>
              <a:off x="1925228" y="3497497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0" y="1"/>
                  </a:moveTo>
                  <a:cubicBezTo>
                    <a:pt x="139" y="1"/>
                    <a:pt x="0" y="146"/>
                    <a:pt x="0" y="320"/>
                  </a:cubicBezTo>
                  <a:cubicBezTo>
                    <a:pt x="0" y="500"/>
                    <a:pt x="139" y="646"/>
                    <a:pt x="320" y="646"/>
                  </a:cubicBezTo>
                  <a:cubicBezTo>
                    <a:pt x="500" y="646"/>
                    <a:pt x="646" y="500"/>
                    <a:pt x="646" y="320"/>
                  </a:cubicBezTo>
                  <a:cubicBezTo>
                    <a:pt x="646" y="146"/>
                    <a:pt x="500" y="1"/>
                    <a:pt x="32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75"/>
            <p:cNvSpPr/>
            <p:nvPr/>
          </p:nvSpPr>
          <p:spPr>
            <a:xfrm>
              <a:off x="2200407" y="3265169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6" y="0"/>
                  </a:moveTo>
                  <a:cubicBezTo>
                    <a:pt x="146" y="0"/>
                    <a:pt x="0" y="139"/>
                    <a:pt x="0" y="319"/>
                  </a:cubicBezTo>
                  <a:cubicBezTo>
                    <a:pt x="0" y="499"/>
                    <a:pt x="146" y="645"/>
                    <a:pt x="326" y="645"/>
                  </a:cubicBezTo>
                  <a:cubicBezTo>
                    <a:pt x="506" y="645"/>
                    <a:pt x="645" y="499"/>
                    <a:pt x="645" y="319"/>
                  </a:cubicBezTo>
                  <a:cubicBezTo>
                    <a:pt x="645" y="139"/>
                    <a:pt x="506" y="0"/>
                    <a:pt x="32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5" name="Google Shape;8125;p75"/>
          <p:cNvGrpSpPr/>
          <p:nvPr/>
        </p:nvGrpSpPr>
        <p:grpSpPr>
          <a:xfrm>
            <a:off x="2468465" y="3248854"/>
            <a:ext cx="397818" cy="304078"/>
            <a:chOff x="2468465" y="3248854"/>
            <a:chExt cx="397818" cy="304078"/>
          </a:xfrm>
        </p:grpSpPr>
        <p:sp>
          <p:nvSpPr>
            <p:cNvPr id="8126" name="Google Shape;8126;p75"/>
            <p:cNvSpPr/>
            <p:nvPr/>
          </p:nvSpPr>
          <p:spPr>
            <a:xfrm>
              <a:off x="2488511" y="3248854"/>
              <a:ext cx="182988" cy="99967"/>
            </a:xfrm>
            <a:custGeom>
              <a:avLst/>
              <a:gdLst/>
              <a:ahLst/>
              <a:cxnLst/>
              <a:rect l="l" t="t" r="r" b="b"/>
              <a:pathLst>
                <a:path w="6965" h="3805" extrusionOk="0">
                  <a:moveTo>
                    <a:pt x="4042" y="0"/>
                  </a:moveTo>
                  <a:cubicBezTo>
                    <a:pt x="3341" y="0"/>
                    <a:pt x="2720" y="492"/>
                    <a:pt x="2560" y="1190"/>
                  </a:cubicBezTo>
                  <a:cubicBezTo>
                    <a:pt x="2465" y="1159"/>
                    <a:pt x="2368" y="1144"/>
                    <a:pt x="2272" y="1144"/>
                  </a:cubicBezTo>
                  <a:cubicBezTo>
                    <a:pt x="1976" y="1144"/>
                    <a:pt x="1692" y="1285"/>
                    <a:pt x="1519" y="1537"/>
                  </a:cubicBezTo>
                  <a:cubicBezTo>
                    <a:pt x="1421" y="1511"/>
                    <a:pt x="1324" y="1499"/>
                    <a:pt x="1228" y="1499"/>
                  </a:cubicBezTo>
                  <a:cubicBezTo>
                    <a:pt x="663" y="1499"/>
                    <a:pt x="162" y="1915"/>
                    <a:pt x="90" y="2508"/>
                  </a:cubicBezTo>
                  <a:cubicBezTo>
                    <a:pt x="0" y="3194"/>
                    <a:pt x="534" y="3798"/>
                    <a:pt x="1228" y="3798"/>
                  </a:cubicBezTo>
                  <a:lnTo>
                    <a:pt x="3066" y="3798"/>
                  </a:lnTo>
                  <a:lnTo>
                    <a:pt x="3898" y="3805"/>
                  </a:lnTo>
                  <a:lnTo>
                    <a:pt x="5001" y="3805"/>
                  </a:lnTo>
                  <a:cubicBezTo>
                    <a:pt x="5417" y="3035"/>
                    <a:pt x="6125" y="2473"/>
                    <a:pt x="6964" y="2237"/>
                  </a:cubicBezTo>
                  <a:cubicBezTo>
                    <a:pt x="6782" y="1800"/>
                    <a:pt x="6366" y="1531"/>
                    <a:pt x="5920" y="1531"/>
                  </a:cubicBezTo>
                  <a:cubicBezTo>
                    <a:pt x="5806" y="1531"/>
                    <a:pt x="5691" y="1549"/>
                    <a:pt x="5577" y="1585"/>
                  </a:cubicBezTo>
                  <a:lnTo>
                    <a:pt x="5577" y="1530"/>
                  </a:lnTo>
                  <a:cubicBezTo>
                    <a:pt x="5577" y="753"/>
                    <a:pt x="4994" y="94"/>
                    <a:pt x="4217" y="11"/>
                  </a:cubicBezTo>
                  <a:cubicBezTo>
                    <a:pt x="4159" y="4"/>
                    <a:pt x="4100" y="0"/>
                    <a:pt x="4042" y="0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75"/>
            <p:cNvSpPr/>
            <p:nvPr/>
          </p:nvSpPr>
          <p:spPr>
            <a:xfrm>
              <a:off x="2468465" y="3303448"/>
              <a:ext cx="397818" cy="211389"/>
            </a:xfrm>
            <a:custGeom>
              <a:avLst/>
              <a:gdLst/>
              <a:ahLst/>
              <a:cxnLst/>
              <a:rect l="l" t="t" r="r" b="b"/>
              <a:pathLst>
                <a:path w="15142" h="8046" extrusionOk="0">
                  <a:moveTo>
                    <a:pt x="8591" y="0"/>
                  </a:moveTo>
                  <a:cubicBezTo>
                    <a:pt x="7169" y="0"/>
                    <a:pt x="5780" y="932"/>
                    <a:pt x="5417" y="2524"/>
                  </a:cubicBezTo>
                  <a:cubicBezTo>
                    <a:pt x="5213" y="2455"/>
                    <a:pt x="5004" y="2422"/>
                    <a:pt x="4797" y="2422"/>
                  </a:cubicBezTo>
                  <a:cubicBezTo>
                    <a:pt x="4175" y="2422"/>
                    <a:pt x="3576" y="2724"/>
                    <a:pt x="3212" y="3260"/>
                  </a:cubicBezTo>
                  <a:cubicBezTo>
                    <a:pt x="3003" y="3205"/>
                    <a:pt x="2795" y="3179"/>
                    <a:pt x="2590" y="3179"/>
                  </a:cubicBezTo>
                  <a:cubicBezTo>
                    <a:pt x="1399" y="3179"/>
                    <a:pt x="340" y="4063"/>
                    <a:pt x="181" y="5306"/>
                  </a:cubicBezTo>
                  <a:cubicBezTo>
                    <a:pt x="0" y="6755"/>
                    <a:pt x="1131" y="8046"/>
                    <a:pt x="2594" y="8046"/>
                  </a:cubicBezTo>
                  <a:lnTo>
                    <a:pt x="5279" y="8046"/>
                  </a:lnTo>
                  <a:cubicBezTo>
                    <a:pt x="5285" y="7191"/>
                    <a:pt x="5987" y="6548"/>
                    <a:pt x="6786" y="6548"/>
                  </a:cubicBezTo>
                  <a:cubicBezTo>
                    <a:pt x="6934" y="6548"/>
                    <a:pt x="7084" y="6570"/>
                    <a:pt x="7235" y="6617"/>
                  </a:cubicBezTo>
                  <a:lnTo>
                    <a:pt x="7235" y="6547"/>
                  </a:lnTo>
                  <a:cubicBezTo>
                    <a:pt x="7235" y="5521"/>
                    <a:pt x="8012" y="4654"/>
                    <a:pt x="9031" y="4543"/>
                  </a:cubicBezTo>
                  <a:cubicBezTo>
                    <a:pt x="9109" y="4534"/>
                    <a:pt x="9187" y="4529"/>
                    <a:pt x="9264" y="4529"/>
                  </a:cubicBezTo>
                  <a:cubicBezTo>
                    <a:pt x="10197" y="4529"/>
                    <a:pt x="11019" y="5174"/>
                    <a:pt x="11237" y="6103"/>
                  </a:cubicBezTo>
                  <a:cubicBezTo>
                    <a:pt x="11365" y="6060"/>
                    <a:pt x="11496" y="6039"/>
                    <a:pt x="11625" y="6039"/>
                  </a:cubicBezTo>
                  <a:cubicBezTo>
                    <a:pt x="12015" y="6039"/>
                    <a:pt x="12390" y="6228"/>
                    <a:pt x="12624" y="6561"/>
                  </a:cubicBezTo>
                  <a:cubicBezTo>
                    <a:pt x="12749" y="6529"/>
                    <a:pt x="12875" y="6514"/>
                    <a:pt x="12999" y="6514"/>
                  </a:cubicBezTo>
                  <a:cubicBezTo>
                    <a:pt x="13526" y="6514"/>
                    <a:pt x="14029" y="6789"/>
                    <a:pt x="14310" y="7255"/>
                  </a:cubicBezTo>
                  <a:cubicBezTo>
                    <a:pt x="15045" y="6450"/>
                    <a:pt x="15142" y="5257"/>
                    <a:pt x="14559" y="4335"/>
                  </a:cubicBezTo>
                  <a:cubicBezTo>
                    <a:pt x="14107" y="3632"/>
                    <a:pt x="13336" y="3228"/>
                    <a:pt x="12536" y="3228"/>
                  </a:cubicBezTo>
                  <a:cubicBezTo>
                    <a:pt x="12292" y="3228"/>
                    <a:pt x="12046" y="3265"/>
                    <a:pt x="11806" y="3343"/>
                  </a:cubicBezTo>
                  <a:lnTo>
                    <a:pt x="11806" y="3232"/>
                  </a:lnTo>
                  <a:cubicBezTo>
                    <a:pt x="11806" y="2712"/>
                    <a:pt x="11681" y="2191"/>
                    <a:pt x="11431" y="1727"/>
                  </a:cubicBezTo>
                  <a:lnTo>
                    <a:pt x="10939" y="1026"/>
                  </a:lnTo>
                  <a:cubicBezTo>
                    <a:pt x="10280" y="324"/>
                    <a:pt x="9430" y="0"/>
                    <a:pt x="8591" y="0"/>
                  </a:cubicBezTo>
                  <a:close/>
                </a:path>
              </a:pathLst>
            </a:custGeom>
            <a:solidFill>
              <a:srgbClr val="D0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75"/>
            <p:cNvSpPr/>
            <p:nvPr/>
          </p:nvSpPr>
          <p:spPr>
            <a:xfrm>
              <a:off x="2473930" y="3387073"/>
              <a:ext cx="138141" cy="127763"/>
            </a:xfrm>
            <a:custGeom>
              <a:avLst/>
              <a:gdLst/>
              <a:ahLst/>
              <a:cxnLst/>
              <a:rect l="l" t="t" r="r" b="b"/>
              <a:pathLst>
                <a:path w="5258" h="4863" extrusionOk="0">
                  <a:moveTo>
                    <a:pt x="2386" y="0"/>
                  </a:moveTo>
                  <a:cubicBezTo>
                    <a:pt x="1062" y="21"/>
                    <a:pt x="0" y="1103"/>
                    <a:pt x="0" y="2428"/>
                  </a:cubicBezTo>
                  <a:cubicBezTo>
                    <a:pt x="0" y="3753"/>
                    <a:pt x="1062" y="4835"/>
                    <a:pt x="2386" y="4863"/>
                  </a:cubicBezTo>
                  <a:lnTo>
                    <a:pt x="5071" y="4863"/>
                  </a:lnTo>
                  <a:cubicBezTo>
                    <a:pt x="5071" y="4613"/>
                    <a:pt x="5133" y="4370"/>
                    <a:pt x="5258" y="4148"/>
                  </a:cubicBezTo>
                  <a:cubicBezTo>
                    <a:pt x="3905" y="3115"/>
                    <a:pt x="2948" y="1651"/>
                    <a:pt x="2539" y="0"/>
                  </a:cubicBezTo>
                  <a:close/>
                </a:path>
              </a:pathLst>
            </a:custGeom>
            <a:solidFill>
              <a:srgbClr val="C2C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75"/>
            <p:cNvSpPr/>
            <p:nvPr/>
          </p:nvSpPr>
          <p:spPr>
            <a:xfrm>
              <a:off x="2488327" y="3279382"/>
              <a:ext cx="55409" cy="69438"/>
            </a:xfrm>
            <a:custGeom>
              <a:avLst/>
              <a:gdLst/>
              <a:ahLst/>
              <a:cxnLst/>
              <a:rect l="l" t="t" r="r" b="b"/>
              <a:pathLst>
                <a:path w="2109" h="2643" extrusionOk="0">
                  <a:moveTo>
                    <a:pt x="2109" y="0"/>
                  </a:moveTo>
                  <a:lnTo>
                    <a:pt x="2109" y="0"/>
                  </a:lnTo>
                  <a:cubicBezTo>
                    <a:pt x="1866" y="42"/>
                    <a:pt x="1658" y="180"/>
                    <a:pt x="1519" y="382"/>
                  </a:cubicBezTo>
                  <a:cubicBezTo>
                    <a:pt x="1421" y="356"/>
                    <a:pt x="1324" y="344"/>
                    <a:pt x="1228" y="344"/>
                  </a:cubicBezTo>
                  <a:cubicBezTo>
                    <a:pt x="665" y="344"/>
                    <a:pt x="168" y="759"/>
                    <a:pt x="90" y="1346"/>
                  </a:cubicBezTo>
                  <a:cubicBezTo>
                    <a:pt x="0" y="2032"/>
                    <a:pt x="534" y="2643"/>
                    <a:pt x="1228" y="2643"/>
                  </a:cubicBezTo>
                  <a:lnTo>
                    <a:pt x="1769" y="2643"/>
                  </a:lnTo>
                  <a:cubicBezTo>
                    <a:pt x="1762" y="2518"/>
                    <a:pt x="1762" y="2393"/>
                    <a:pt x="1762" y="2268"/>
                  </a:cubicBezTo>
                  <a:cubicBezTo>
                    <a:pt x="1755" y="1498"/>
                    <a:pt x="1873" y="735"/>
                    <a:pt x="2109" y="0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75"/>
            <p:cNvSpPr/>
            <p:nvPr/>
          </p:nvSpPr>
          <p:spPr>
            <a:xfrm>
              <a:off x="2603663" y="3420807"/>
              <a:ext cx="246226" cy="132124"/>
            </a:xfrm>
            <a:custGeom>
              <a:avLst/>
              <a:gdLst/>
              <a:ahLst/>
              <a:cxnLst/>
              <a:rect l="l" t="t" r="r" b="b"/>
              <a:pathLst>
                <a:path w="9372" h="5029" extrusionOk="0">
                  <a:moveTo>
                    <a:pt x="4117" y="0"/>
                  </a:moveTo>
                  <a:cubicBezTo>
                    <a:pt x="4040" y="0"/>
                    <a:pt x="3963" y="4"/>
                    <a:pt x="3885" y="13"/>
                  </a:cubicBezTo>
                  <a:cubicBezTo>
                    <a:pt x="2859" y="124"/>
                    <a:pt x="2089" y="991"/>
                    <a:pt x="2082" y="2018"/>
                  </a:cubicBezTo>
                  <a:lnTo>
                    <a:pt x="2082" y="2087"/>
                  </a:lnTo>
                  <a:cubicBezTo>
                    <a:pt x="1931" y="2040"/>
                    <a:pt x="1778" y="2017"/>
                    <a:pt x="1629" y="2017"/>
                  </a:cubicBezTo>
                  <a:cubicBezTo>
                    <a:pt x="910" y="2017"/>
                    <a:pt x="261" y="2541"/>
                    <a:pt x="147" y="3294"/>
                  </a:cubicBezTo>
                  <a:cubicBezTo>
                    <a:pt x="1" y="4210"/>
                    <a:pt x="708" y="5028"/>
                    <a:pt x="1631" y="5028"/>
                  </a:cubicBezTo>
                  <a:lnTo>
                    <a:pt x="7853" y="5028"/>
                  </a:lnTo>
                  <a:cubicBezTo>
                    <a:pt x="8692" y="5028"/>
                    <a:pt x="9372" y="4349"/>
                    <a:pt x="9372" y="3509"/>
                  </a:cubicBezTo>
                  <a:cubicBezTo>
                    <a:pt x="9372" y="2663"/>
                    <a:pt x="8692" y="1983"/>
                    <a:pt x="7853" y="1983"/>
                  </a:cubicBezTo>
                  <a:cubicBezTo>
                    <a:pt x="7728" y="1983"/>
                    <a:pt x="7596" y="1997"/>
                    <a:pt x="7471" y="2032"/>
                  </a:cubicBezTo>
                  <a:cubicBezTo>
                    <a:pt x="7240" y="1696"/>
                    <a:pt x="6859" y="1507"/>
                    <a:pt x="6464" y="1507"/>
                  </a:cubicBezTo>
                  <a:cubicBezTo>
                    <a:pt x="6337" y="1507"/>
                    <a:pt x="6209" y="1527"/>
                    <a:pt x="6084" y="1567"/>
                  </a:cubicBezTo>
                  <a:cubicBezTo>
                    <a:pt x="5873" y="644"/>
                    <a:pt x="5046" y="0"/>
                    <a:pt x="411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75"/>
            <p:cNvSpPr/>
            <p:nvPr/>
          </p:nvSpPr>
          <p:spPr>
            <a:xfrm>
              <a:off x="2603847" y="3422594"/>
              <a:ext cx="143264" cy="130338"/>
            </a:xfrm>
            <a:custGeom>
              <a:avLst/>
              <a:gdLst/>
              <a:ahLst/>
              <a:cxnLst/>
              <a:rect l="l" t="t" r="r" b="b"/>
              <a:pathLst>
                <a:path w="5453" h="4961" extrusionOk="0">
                  <a:moveTo>
                    <a:pt x="3559" y="1"/>
                  </a:moveTo>
                  <a:lnTo>
                    <a:pt x="3559" y="1"/>
                  </a:lnTo>
                  <a:cubicBezTo>
                    <a:pt x="2685" y="244"/>
                    <a:pt x="2082" y="1041"/>
                    <a:pt x="2082" y="1950"/>
                  </a:cubicBezTo>
                  <a:lnTo>
                    <a:pt x="2082" y="2019"/>
                  </a:lnTo>
                  <a:cubicBezTo>
                    <a:pt x="1931" y="1972"/>
                    <a:pt x="1778" y="1949"/>
                    <a:pt x="1629" y="1949"/>
                  </a:cubicBezTo>
                  <a:cubicBezTo>
                    <a:pt x="907" y="1949"/>
                    <a:pt x="254" y="2473"/>
                    <a:pt x="140" y="3226"/>
                  </a:cubicBezTo>
                  <a:cubicBezTo>
                    <a:pt x="1" y="4142"/>
                    <a:pt x="708" y="4960"/>
                    <a:pt x="1631" y="4960"/>
                  </a:cubicBezTo>
                  <a:lnTo>
                    <a:pt x="5453" y="4960"/>
                  </a:lnTo>
                  <a:cubicBezTo>
                    <a:pt x="4107" y="4350"/>
                    <a:pt x="3233" y="3011"/>
                    <a:pt x="3240" y="1527"/>
                  </a:cubicBezTo>
                  <a:cubicBezTo>
                    <a:pt x="3233" y="1000"/>
                    <a:pt x="3344" y="479"/>
                    <a:pt x="3559" y="1"/>
                  </a:cubicBezTo>
                  <a:close/>
                </a:path>
              </a:pathLst>
            </a:custGeom>
            <a:solidFill>
              <a:srgbClr val="DB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2" name="Google Shape;8132;p75"/>
          <p:cNvGrpSpPr/>
          <p:nvPr/>
        </p:nvGrpSpPr>
        <p:grpSpPr>
          <a:xfrm>
            <a:off x="3017166" y="3216013"/>
            <a:ext cx="394376" cy="369812"/>
            <a:chOff x="3017166" y="3216013"/>
            <a:chExt cx="394376" cy="369812"/>
          </a:xfrm>
        </p:grpSpPr>
        <p:sp>
          <p:nvSpPr>
            <p:cNvPr id="8133" name="Google Shape;8133;p75"/>
            <p:cNvSpPr/>
            <p:nvPr/>
          </p:nvSpPr>
          <p:spPr>
            <a:xfrm>
              <a:off x="3017166" y="3216013"/>
              <a:ext cx="394376" cy="369812"/>
            </a:xfrm>
            <a:custGeom>
              <a:avLst/>
              <a:gdLst/>
              <a:ahLst/>
              <a:cxnLst/>
              <a:rect l="l" t="t" r="r" b="b"/>
              <a:pathLst>
                <a:path w="15011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7505" y="11568"/>
                  </a:lnTo>
                  <a:lnTo>
                    <a:pt x="11632" y="14023"/>
                  </a:lnTo>
                  <a:cubicBezTo>
                    <a:pt x="11695" y="14059"/>
                    <a:pt x="11761" y="14075"/>
                    <a:pt x="11825" y="14075"/>
                  </a:cubicBezTo>
                  <a:cubicBezTo>
                    <a:pt x="12056" y="14075"/>
                    <a:pt x="12261" y="13863"/>
                    <a:pt x="12201" y="13607"/>
                  </a:cubicBezTo>
                  <a:lnTo>
                    <a:pt x="11147" y="8925"/>
                  </a:lnTo>
                  <a:lnTo>
                    <a:pt x="14753" y="5755"/>
                  </a:lnTo>
                  <a:cubicBezTo>
                    <a:pt x="15010" y="5533"/>
                    <a:pt x="14871" y="5117"/>
                    <a:pt x="14538" y="5089"/>
                  </a:cubicBezTo>
                  <a:lnTo>
                    <a:pt x="9752" y="4646"/>
                  </a:lnTo>
                  <a:lnTo>
                    <a:pt x="7852" y="234"/>
                  </a:lnTo>
                  <a:cubicBezTo>
                    <a:pt x="7786" y="78"/>
                    <a:pt x="7644" y="0"/>
                    <a:pt x="7502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75"/>
            <p:cNvSpPr/>
            <p:nvPr/>
          </p:nvSpPr>
          <p:spPr>
            <a:xfrm>
              <a:off x="3017166" y="3216013"/>
              <a:ext cx="231093" cy="369812"/>
            </a:xfrm>
            <a:custGeom>
              <a:avLst/>
              <a:gdLst/>
              <a:ahLst/>
              <a:cxnLst/>
              <a:rect l="l" t="t" r="r" b="b"/>
              <a:pathLst>
                <a:path w="8796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4294" y="13475"/>
                  </a:lnTo>
                  <a:cubicBezTo>
                    <a:pt x="4425" y="8225"/>
                    <a:pt x="6867" y="4528"/>
                    <a:pt x="8795" y="2412"/>
                  </a:cubicBezTo>
                  <a:lnTo>
                    <a:pt x="7859" y="234"/>
                  </a:lnTo>
                  <a:cubicBezTo>
                    <a:pt x="7789" y="78"/>
                    <a:pt x="7646" y="0"/>
                    <a:pt x="7502" y="0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5" name="Google Shape;8135;p75"/>
          <p:cNvGrpSpPr/>
          <p:nvPr/>
        </p:nvGrpSpPr>
        <p:grpSpPr>
          <a:xfrm>
            <a:off x="4210043" y="3213228"/>
            <a:ext cx="199014" cy="375408"/>
            <a:chOff x="4210043" y="3213228"/>
            <a:chExt cx="199014" cy="375408"/>
          </a:xfrm>
        </p:grpSpPr>
        <p:sp>
          <p:nvSpPr>
            <p:cNvPr id="8136" name="Google Shape;8136;p75"/>
            <p:cNvSpPr/>
            <p:nvPr/>
          </p:nvSpPr>
          <p:spPr>
            <a:xfrm>
              <a:off x="4295875" y="3440091"/>
              <a:ext cx="27350" cy="148545"/>
            </a:xfrm>
            <a:custGeom>
              <a:avLst/>
              <a:gdLst/>
              <a:ahLst/>
              <a:cxnLst/>
              <a:rect l="l" t="t" r="r" b="b"/>
              <a:pathLst>
                <a:path w="1041" h="5654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5134"/>
                  </a:lnTo>
                  <a:cubicBezTo>
                    <a:pt x="0" y="5418"/>
                    <a:pt x="229" y="5654"/>
                    <a:pt x="521" y="5654"/>
                  </a:cubicBezTo>
                  <a:cubicBezTo>
                    <a:pt x="805" y="5654"/>
                    <a:pt x="1041" y="5418"/>
                    <a:pt x="1041" y="5134"/>
                  </a:cubicBezTo>
                  <a:lnTo>
                    <a:pt x="1041" y="250"/>
                  </a:lnTo>
                  <a:cubicBezTo>
                    <a:pt x="1041" y="112"/>
                    <a:pt x="930" y="1"/>
                    <a:pt x="7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75"/>
            <p:cNvSpPr/>
            <p:nvPr/>
          </p:nvSpPr>
          <p:spPr>
            <a:xfrm>
              <a:off x="4299684" y="3447264"/>
              <a:ext cx="84781" cy="139849"/>
            </a:xfrm>
            <a:custGeom>
              <a:avLst/>
              <a:gdLst/>
              <a:ahLst/>
              <a:cxnLst/>
              <a:rect l="l" t="t" r="r" b="b"/>
              <a:pathLst>
                <a:path w="3227" h="5323" extrusionOk="0">
                  <a:moveTo>
                    <a:pt x="769" y="0"/>
                  </a:moveTo>
                  <a:cubicBezTo>
                    <a:pt x="732" y="0"/>
                    <a:pt x="695" y="8"/>
                    <a:pt x="660" y="26"/>
                  </a:cubicBezTo>
                  <a:lnTo>
                    <a:pt x="174" y="262"/>
                  </a:lnTo>
                  <a:cubicBezTo>
                    <a:pt x="50" y="317"/>
                    <a:pt x="1" y="470"/>
                    <a:pt x="56" y="602"/>
                  </a:cubicBezTo>
                  <a:lnTo>
                    <a:pt x="2165" y="5034"/>
                  </a:lnTo>
                  <a:cubicBezTo>
                    <a:pt x="2254" y="5217"/>
                    <a:pt x="2439" y="5323"/>
                    <a:pt x="2630" y="5323"/>
                  </a:cubicBezTo>
                  <a:cubicBezTo>
                    <a:pt x="2707" y="5323"/>
                    <a:pt x="2785" y="5306"/>
                    <a:pt x="2859" y="5270"/>
                  </a:cubicBezTo>
                  <a:cubicBezTo>
                    <a:pt x="3115" y="5145"/>
                    <a:pt x="3226" y="4833"/>
                    <a:pt x="3101" y="4576"/>
                  </a:cubicBezTo>
                  <a:lnTo>
                    <a:pt x="1000" y="144"/>
                  </a:lnTo>
                  <a:cubicBezTo>
                    <a:pt x="955" y="54"/>
                    <a:pt x="863" y="0"/>
                    <a:pt x="769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75"/>
            <p:cNvSpPr/>
            <p:nvPr/>
          </p:nvSpPr>
          <p:spPr>
            <a:xfrm>
              <a:off x="4234450" y="3447158"/>
              <a:ext cx="84965" cy="139954"/>
            </a:xfrm>
            <a:custGeom>
              <a:avLst/>
              <a:gdLst/>
              <a:ahLst/>
              <a:cxnLst/>
              <a:rect l="l" t="t" r="r" b="b"/>
              <a:pathLst>
                <a:path w="3234" h="5327" extrusionOk="0">
                  <a:moveTo>
                    <a:pt x="2460" y="0"/>
                  </a:moveTo>
                  <a:cubicBezTo>
                    <a:pt x="2365" y="0"/>
                    <a:pt x="2274" y="51"/>
                    <a:pt x="2234" y="141"/>
                  </a:cubicBezTo>
                  <a:lnTo>
                    <a:pt x="126" y="4580"/>
                  </a:lnTo>
                  <a:cubicBezTo>
                    <a:pt x="1" y="4837"/>
                    <a:pt x="112" y="5149"/>
                    <a:pt x="368" y="5274"/>
                  </a:cubicBezTo>
                  <a:cubicBezTo>
                    <a:pt x="442" y="5309"/>
                    <a:pt x="520" y="5326"/>
                    <a:pt x="597" y="5326"/>
                  </a:cubicBezTo>
                  <a:cubicBezTo>
                    <a:pt x="791" y="5326"/>
                    <a:pt x="980" y="5219"/>
                    <a:pt x="1069" y="5031"/>
                  </a:cubicBezTo>
                  <a:lnTo>
                    <a:pt x="3171" y="599"/>
                  </a:lnTo>
                  <a:cubicBezTo>
                    <a:pt x="3233" y="474"/>
                    <a:pt x="3178" y="321"/>
                    <a:pt x="3053" y="259"/>
                  </a:cubicBezTo>
                  <a:lnTo>
                    <a:pt x="2567" y="23"/>
                  </a:lnTo>
                  <a:cubicBezTo>
                    <a:pt x="2533" y="8"/>
                    <a:pt x="2496" y="0"/>
                    <a:pt x="2460" y="0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75"/>
            <p:cNvSpPr/>
            <p:nvPr/>
          </p:nvSpPr>
          <p:spPr>
            <a:xfrm>
              <a:off x="4294036" y="3213228"/>
              <a:ext cx="30844" cy="42667"/>
            </a:xfrm>
            <a:custGeom>
              <a:avLst/>
              <a:gdLst/>
              <a:ahLst/>
              <a:cxnLst/>
              <a:rect l="l" t="t" r="r" b="b"/>
              <a:pathLst>
                <a:path w="1174" h="1624" extrusionOk="0">
                  <a:moveTo>
                    <a:pt x="591" y="0"/>
                  </a:moveTo>
                  <a:cubicBezTo>
                    <a:pt x="265" y="0"/>
                    <a:pt x="8" y="264"/>
                    <a:pt x="1" y="583"/>
                  </a:cubicBezTo>
                  <a:lnTo>
                    <a:pt x="1" y="1249"/>
                  </a:lnTo>
                  <a:cubicBezTo>
                    <a:pt x="1" y="1457"/>
                    <a:pt x="174" y="1623"/>
                    <a:pt x="382" y="1623"/>
                  </a:cubicBezTo>
                  <a:lnTo>
                    <a:pt x="792" y="1623"/>
                  </a:lnTo>
                  <a:cubicBezTo>
                    <a:pt x="1000" y="1623"/>
                    <a:pt x="1173" y="1457"/>
                    <a:pt x="1173" y="1249"/>
                  </a:cubicBezTo>
                  <a:lnTo>
                    <a:pt x="1173" y="583"/>
                  </a:lnTo>
                  <a:cubicBezTo>
                    <a:pt x="1173" y="264"/>
                    <a:pt x="910" y="0"/>
                    <a:pt x="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75"/>
            <p:cNvSpPr/>
            <p:nvPr/>
          </p:nvSpPr>
          <p:spPr>
            <a:xfrm>
              <a:off x="4229721" y="3254581"/>
              <a:ext cx="159474" cy="193392"/>
            </a:xfrm>
            <a:custGeom>
              <a:avLst/>
              <a:gdLst/>
              <a:ahLst/>
              <a:cxnLst/>
              <a:rect l="l" t="t" r="r" b="b"/>
              <a:pathLst>
                <a:path w="6070" h="7361" extrusionOk="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5723" y="7360"/>
                  </a:lnTo>
                  <a:cubicBezTo>
                    <a:pt x="5917" y="7360"/>
                    <a:pt x="6070" y="7200"/>
                    <a:pt x="6070" y="7013"/>
                  </a:cubicBezTo>
                  <a:lnTo>
                    <a:pt x="6070" y="348"/>
                  </a:lnTo>
                  <a:cubicBezTo>
                    <a:pt x="6070" y="153"/>
                    <a:pt x="5917" y="1"/>
                    <a:pt x="5723" y="1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75"/>
            <p:cNvSpPr/>
            <p:nvPr/>
          </p:nvSpPr>
          <p:spPr>
            <a:xfrm>
              <a:off x="4253418" y="3254581"/>
              <a:ext cx="135776" cy="193392"/>
            </a:xfrm>
            <a:custGeom>
              <a:avLst/>
              <a:gdLst/>
              <a:ahLst/>
              <a:cxnLst/>
              <a:rect l="l" t="t" r="r" b="b"/>
              <a:pathLst>
                <a:path w="5168" h="7361" extrusionOk="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4821" y="7360"/>
                  </a:lnTo>
                  <a:cubicBezTo>
                    <a:pt x="5015" y="7360"/>
                    <a:pt x="5168" y="7200"/>
                    <a:pt x="5168" y="7013"/>
                  </a:cubicBezTo>
                  <a:lnTo>
                    <a:pt x="5168" y="348"/>
                  </a:lnTo>
                  <a:cubicBezTo>
                    <a:pt x="5168" y="153"/>
                    <a:pt x="5015" y="1"/>
                    <a:pt x="4821" y="1"/>
                  </a:cubicBezTo>
                  <a:close/>
                </a:path>
              </a:pathLst>
            </a:custGeom>
            <a:solidFill>
              <a:srgbClr val="ABB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75"/>
            <p:cNvSpPr/>
            <p:nvPr/>
          </p:nvSpPr>
          <p:spPr>
            <a:xfrm>
              <a:off x="4210043" y="3237635"/>
              <a:ext cx="199014" cy="31737"/>
            </a:xfrm>
            <a:custGeom>
              <a:avLst/>
              <a:gdLst/>
              <a:ahLst/>
              <a:cxnLst/>
              <a:rect l="l" t="t" r="r" b="b"/>
              <a:pathLst>
                <a:path w="7575" h="1208" extrusionOk="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7207" y="1208"/>
                  </a:lnTo>
                  <a:cubicBezTo>
                    <a:pt x="7408" y="1208"/>
                    <a:pt x="7568" y="1041"/>
                    <a:pt x="7575" y="847"/>
                  </a:cubicBezTo>
                  <a:lnTo>
                    <a:pt x="7575" y="361"/>
                  </a:lnTo>
                  <a:cubicBezTo>
                    <a:pt x="7568" y="160"/>
                    <a:pt x="7408" y="1"/>
                    <a:pt x="7207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75"/>
            <p:cNvSpPr/>
            <p:nvPr/>
          </p:nvSpPr>
          <p:spPr>
            <a:xfrm>
              <a:off x="4210043" y="3432998"/>
              <a:ext cx="199014" cy="31737"/>
            </a:xfrm>
            <a:custGeom>
              <a:avLst/>
              <a:gdLst/>
              <a:ahLst/>
              <a:cxnLst/>
              <a:rect l="l" t="t" r="r" b="b"/>
              <a:pathLst>
                <a:path w="7575" h="1208" extrusionOk="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7207" y="1207"/>
                  </a:lnTo>
                  <a:cubicBezTo>
                    <a:pt x="7408" y="1207"/>
                    <a:pt x="7568" y="1048"/>
                    <a:pt x="7575" y="846"/>
                  </a:cubicBezTo>
                  <a:lnTo>
                    <a:pt x="7575" y="368"/>
                  </a:lnTo>
                  <a:cubicBezTo>
                    <a:pt x="7568" y="167"/>
                    <a:pt x="7408" y="0"/>
                    <a:pt x="7207" y="0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75"/>
            <p:cNvSpPr/>
            <p:nvPr/>
          </p:nvSpPr>
          <p:spPr>
            <a:xfrm>
              <a:off x="4238286" y="3237635"/>
              <a:ext cx="170771" cy="31737"/>
            </a:xfrm>
            <a:custGeom>
              <a:avLst/>
              <a:gdLst/>
              <a:ahLst/>
              <a:cxnLst/>
              <a:rect l="l" t="t" r="r" b="b"/>
              <a:pathLst>
                <a:path w="6500" h="1208" extrusionOk="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6132" y="1208"/>
                  </a:lnTo>
                  <a:cubicBezTo>
                    <a:pt x="6333" y="1208"/>
                    <a:pt x="6493" y="1041"/>
                    <a:pt x="6500" y="847"/>
                  </a:cubicBezTo>
                  <a:lnTo>
                    <a:pt x="6500" y="361"/>
                  </a:lnTo>
                  <a:cubicBezTo>
                    <a:pt x="6493" y="160"/>
                    <a:pt x="6333" y="1"/>
                    <a:pt x="6132" y="1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75"/>
            <p:cNvSpPr/>
            <p:nvPr/>
          </p:nvSpPr>
          <p:spPr>
            <a:xfrm>
              <a:off x="4238286" y="3432998"/>
              <a:ext cx="170771" cy="31737"/>
            </a:xfrm>
            <a:custGeom>
              <a:avLst/>
              <a:gdLst/>
              <a:ahLst/>
              <a:cxnLst/>
              <a:rect l="l" t="t" r="r" b="b"/>
              <a:pathLst>
                <a:path w="6500" h="1208" extrusionOk="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6132" y="1207"/>
                  </a:lnTo>
                  <a:cubicBezTo>
                    <a:pt x="6333" y="1207"/>
                    <a:pt x="6493" y="1048"/>
                    <a:pt x="6500" y="846"/>
                  </a:cubicBezTo>
                  <a:lnTo>
                    <a:pt x="6500" y="368"/>
                  </a:lnTo>
                  <a:cubicBezTo>
                    <a:pt x="6493" y="167"/>
                    <a:pt x="6333" y="0"/>
                    <a:pt x="6132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6" name="Google Shape;8146;p75"/>
          <p:cNvGrpSpPr/>
          <p:nvPr/>
        </p:nvGrpSpPr>
        <p:grpSpPr>
          <a:xfrm>
            <a:off x="4818146" y="3203323"/>
            <a:ext cx="77845" cy="395165"/>
            <a:chOff x="4818146" y="3203323"/>
            <a:chExt cx="77845" cy="395165"/>
          </a:xfrm>
        </p:grpSpPr>
        <p:sp>
          <p:nvSpPr>
            <p:cNvPr id="8147" name="Google Shape;8147;p75"/>
            <p:cNvSpPr/>
            <p:nvPr/>
          </p:nvSpPr>
          <p:spPr>
            <a:xfrm>
              <a:off x="4818146" y="3203376"/>
              <a:ext cx="77845" cy="395112"/>
            </a:xfrm>
            <a:custGeom>
              <a:avLst/>
              <a:gdLst/>
              <a:ahLst/>
              <a:cxnLst/>
              <a:rect l="l" t="t" r="r" b="b"/>
              <a:pathLst>
                <a:path w="2963" h="15039" extrusionOk="0">
                  <a:moveTo>
                    <a:pt x="1481" y="1"/>
                  </a:moveTo>
                  <a:cubicBezTo>
                    <a:pt x="1441" y="1"/>
                    <a:pt x="1402" y="21"/>
                    <a:pt x="1381" y="63"/>
                  </a:cubicBezTo>
                  <a:lnTo>
                    <a:pt x="833" y="1097"/>
                  </a:lnTo>
                  <a:lnTo>
                    <a:pt x="146" y="2394"/>
                  </a:lnTo>
                  <a:cubicBezTo>
                    <a:pt x="49" y="2574"/>
                    <a:pt x="0" y="2775"/>
                    <a:pt x="0" y="2983"/>
                  </a:cubicBezTo>
                  <a:lnTo>
                    <a:pt x="0" y="13561"/>
                  </a:lnTo>
                  <a:cubicBezTo>
                    <a:pt x="0" y="14378"/>
                    <a:pt x="666" y="15039"/>
                    <a:pt x="1480" y="15039"/>
                  </a:cubicBezTo>
                  <a:cubicBezTo>
                    <a:pt x="1489" y="15039"/>
                    <a:pt x="1497" y="15038"/>
                    <a:pt x="1506" y="15038"/>
                  </a:cubicBezTo>
                  <a:cubicBezTo>
                    <a:pt x="1707" y="15038"/>
                    <a:pt x="1901" y="14990"/>
                    <a:pt x="2081" y="14913"/>
                  </a:cubicBezTo>
                  <a:cubicBezTo>
                    <a:pt x="2608" y="14671"/>
                    <a:pt x="2955" y="14144"/>
                    <a:pt x="2962" y="13561"/>
                  </a:cubicBezTo>
                  <a:lnTo>
                    <a:pt x="2962" y="13533"/>
                  </a:lnTo>
                  <a:lnTo>
                    <a:pt x="2962" y="2983"/>
                  </a:lnTo>
                  <a:cubicBezTo>
                    <a:pt x="2962" y="2893"/>
                    <a:pt x="2955" y="2810"/>
                    <a:pt x="2934" y="2720"/>
                  </a:cubicBezTo>
                  <a:lnTo>
                    <a:pt x="2928" y="2706"/>
                  </a:lnTo>
                  <a:cubicBezTo>
                    <a:pt x="2907" y="2595"/>
                    <a:pt x="2865" y="2498"/>
                    <a:pt x="2817" y="2401"/>
                  </a:cubicBezTo>
                  <a:lnTo>
                    <a:pt x="2130" y="1104"/>
                  </a:lnTo>
                  <a:lnTo>
                    <a:pt x="1582" y="63"/>
                  </a:lnTo>
                  <a:cubicBezTo>
                    <a:pt x="1561" y="21"/>
                    <a:pt x="1521" y="1"/>
                    <a:pt x="14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75"/>
            <p:cNvSpPr/>
            <p:nvPr/>
          </p:nvSpPr>
          <p:spPr>
            <a:xfrm>
              <a:off x="4818146" y="3523927"/>
              <a:ext cx="77845" cy="35731"/>
            </a:xfrm>
            <a:custGeom>
              <a:avLst/>
              <a:gdLst/>
              <a:ahLst/>
              <a:cxnLst/>
              <a:rect l="l" t="t" r="r" b="b"/>
              <a:pathLst>
                <a:path w="2963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2962" y="1360"/>
                  </a:lnTo>
                  <a:lnTo>
                    <a:pt x="2962" y="1332"/>
                  </a:lnTo>
                  <a:lnTo>
                    <a:pt x="296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75"/>
            <p:cNvSpPr/>
            <p:nvPr/>
          </p:nvSpPr>
          <p:spPr>
            <a:xfrm>
              <a:off x="4839821" y="3203323"/>
              <a:ext cx="34286" cy="35310"/>
            </a:xfrm>
            <a:custGeom>
              <a:avLst/>
              <a:gdLst/>
              <a:ahLst/>
              <a:cxnLst/>
              <a:rect l="l" t="t" r="r" b="b"/>
              <a:pathLst>
                <a:path w="1305" h="1344" extrusionOk="0">
                  <a:moveTo>
                    <a:pt x="652" y="1"/>
                  </a:moveTo>
                  <a:cubicBezTo>
                    <a:pt x="613" y="1"/>
                    <a:pt x="573" y="20"/>
                    <a:pt x="549" y="58"/>
                  </a:cubicBezTo>
                  <a:lnTo>
                    <a:pt x="1" y="1099"/>
                  </a:lnTo>
                  <a:cubicBezTo>
                    <a:pt x="188" y="1262"/>
                    <a:pt x="420" y="1343"/>
                    <a:pt x="653" y="1343"/>
                  </a:cubicBezTo>
                  <a:cubicBezTo>
                    <a:pt x="885" y="1343"/>
                    <a:pt x="1118" y="1262"/>
                    <a:pt x="1305" y="1099"/>
                  </a:cubicBezTo>
                  <a:lnTo>
                    <a:pt x="750" y="58"/>
                  </a:lnTo>
                  <a:cubicBezTo>
                    <a:pt x="729" y="20"/>
                    <a:pt x="691" y="1"/>
                    <a:pt x="65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75"/>
            <p:cNvSpPr/>
            <p:nvPr/>
          </p:nvSpPr>
          <p:spPr>
            <a:xfrm>
              <a:off x="4818146" y="3559631"/>
              <a:ext cx="77845" cy="38857"/>
            </a:xfrm>
            <a:custGeom>
              <a:avLst/>
              <a:gdLst/>
              <a:ahLst/>
              <a:cxnLst/>
              <a:rect l="l" t="t" r="r" b="b"/>
              <a:pathLst>
                <a:path w="2963" h="1479" extrusionOk="0">
                  <a:moveTo>
                    <a:pt x="0" y="1"/>
                  </a:moveTo>
                  <a:cubicBezTo>
                    <a:pt x="0" y="818"/>
                    <a:pt x="666" y="1479"/>
                    <a:pt x="1480" y="1479"/>
                  </a:cubicBezTo>
                  <a:cubicBezTo>
                    <a:pt x="1489" y="1479"/>
                    <a:pt x="1497" y="1478"/>
                    <a:pt x="1506" y="1478"/>
                  </a:cubicBezTo>
                  <a:cubicBezTo>
                    <a:pt x="1707" y="1478"/>
                    <a:pt x="1901" y="1430"/>
                    <a:pt x="2081" y="1353"/>
                  </a:cubicBezTo>
                  <a:cubicBezTo>
                    <a:pt x="2608" y="1111"/>
                    <a:pt x="2955" y="584"/>
                    <a:pt x="29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75"/>
            <p:cNvSpPr/>
            <p:nvPr/>
          </p:nvSpPr>
          <p:spPr>
            <a:xfrm>
              <a:off x="4849857" y="3523927"/>
              <a:ext cx="46135" cy="35731"/>
            </a:xfrm>
            <a:custGeom>
              <a:avLst/>
              <a:gdLst/>
              <a:ahLst/>
              <a:cxnLst/>
              <a:rect l="l" t="t" r="r" b="b"/>
              <a:pathLst>
                <a:path w="1756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1755" y="1360"/>
                  </a:lnTo>
                  <a:lnTo>
                    <a:pt x="1755" y="1332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75"/>
            <p:cNvSpPr/>
            <p:nvPr/>
          </p:nvSpPr>
          <p:spPr>
            <a:xfrm>
              <a:off x="4849857" y="3559631"/>
              <a:ext cx="46135" cy="35573"/>
            </a:xfrm>
            <a:custGeom>
              <a:avLst/>
              <a:gdLst/>
              <a:ahLst/>
              <a:cxnLst/>
              <a:rect l="l" t="t" r="r" b="b"/>
              <a:pathLst>
                <a:path w="1756" h="1354" extrusionOk="0">
                  <a:moveTo>
                    <a:pt x="0" y="1"/>
                  </a:moveTo>
                  <a:cubicBezTo>
                    <a:pt x="0" y="584"/>
                    <a:pt x="340" y="1111"/>
                    <a:pt x="874" y="1353"/>
                  </a:cubicBezTo>
                  <a:cubicBezTo>
                    <a:pt x="1401" y="1111"/>
                    <a:pt x="1748" y="584"/>
                    <a:pt x="17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75"/>
            <p:cNvSpPr/>
            <p:nvPr/>
          </p:nvSpPr>
          <p:spPr>
            <a:xfrm>
              <a:off x="4818146" y="3274259"/>
              <a:ext cx="77845" cy="249694"/>
            </a:xfrm>
            <a:custGeom>
              <a:avLst/>
              <a:gdLst/>
              <a:ahLst/>
              <a:cxnLst/>
              <a:rect l="l" t="t" r="r" b="b"/>
              <a:pathLst>
                <a:path w="2963" h="9504" extrusionOk="0">
                  <a:moveTo>
                    <a:pt x="35" y="1"/>
                  </a:moveTo>
                  <a:cubicBezTo>
                    <a:pt x="14" y="91"/>
                    <a:pt x="0" y="188"/>
                    <a:pt x="0" y="285"/>
                  </a:cubicBezTo>
                  <a:lnTo>
                    <a:pt x="0" y="9503"/>
                  </a:lnTo>
                  <a:lnTo>
                    <a:pt x="2962" y="9503"/>
                  </a:lnTo>
                  <a:lnTo>
                    <a:pt x="2962" y="285"/>
                  </a:lnTo>
                  <a:cubicBezTo>
                    <a:pt x="2962" y="195"/>
                    <a:pt x="2955" y="105"/>
                    <a:pt x="2934" y="15"/>
                  </a:cubicBezTo>
                  <a:lnTo>
                    <a:pt x="29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75"/>
            <p:cNvSpPr/>
            <p:nvPr/>
          </p:nvSpPr>
          <p:spPr>
            <a:xfrm>
              <a:off x="4849857" y="3274259"/>
              <a:ext cx="46135" cy="249694"/>
            </a:xfrm>
            <a:custGeom>
              <a:avLst/>
              <a:gdLst/>
              <a:ahLst/>
              <a:cxnLst/>
              <a:rect l="l" t="t" r="r" b="b"/>
              <a:pathLst>
                <a:path w="1756" h="9504" extrusionOk="0">
                  <a:moveTo>
                    <a:pt x="0" y="1"/>
                  </a:moveTo>
                  <a:lnTo>
                    <a:pt x="0" y="9503"/>
                  </a:lnTo>
                  <a:lnTo>
                    <a:pt x="1755" y="9503"/>
                  </a:lnTo>
                  <a:lnTo>
                    <a:pt x="1755" y="285"/>
                  </a:lnTo>
                  <a:cubicBezTo>
                    <a:pt x="1755" y="195"/>
                    <a:pt x="1748" y="105"/>
                    <a:pt x="1727" y="15"/>
                  </a:cubicBezTo>
                  <a:lnTo>
                    <a:pt x="17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5" name="Google Shape;8155;p75"/>
          <p:cNvGrpSpPr/>
          <p:nvPr/>
        </p:nvGrpSpPr>
        <p:grpSpPr>
          <a:xfrm>
            <a:off x="5228890" y="3235428"/>
            <a:ext cx="344091" cy="332767"/>
            <a:chOff x="5228890" y="3235428"/>
            <a:chExt cx="344091" cy="332767"/>
          </a:xfrm>
        </p:grpSpPr>
        <p:sp>
          <p:nvSpPr>
            <p:cNvPr id="8156" name="Google Shape;8156;p75"/>
            <p:cNvSpPr/>
            <p:nvPr/>
          </p:nvSpPr>
          <p:spPr>
            <a:xfrm>
              <a:off x="5228890" y="3261701"/>
              <a:ext cx="316741" cy="306495"/>
            </a:xfrm>
            <a:custGeom>
              <a:avLst/>
              <a:gdLst/>
              <a:ahLst/>
              <a:cxnLst/>
              <a:rect l="l" t="t" r="r" b="b"/>
              <a:pathLst>
                <a:path w="12056" h="11666" extrusionOk="0">
                  <a:moveTo>
                    <a:pt x="2817" y="0"/>
                  </a:moveTo>
                  <a:lnTo>
                    <a:pt x="1866" y="493"/>
                  </a:lnTo>
                  <a:lnTo>
                    <a:pt x="1603" y="631"/>
                  </a:lnTo>
                  <a:cubicBezTo>
                    <a:pt x="458" y="1221"/>
                    <a:pt x="1" y="2629"/>
                    <a:pt x="576" y="3787"/>
                  </a:cubicBezTo>
                  <a:cubicBezTo>
                    <a:pt x="1339" y="5320"/>
                    <a:pt x="6708" y="10654"/>
                    <a:pt x="8255" y="11417"/>
                  </a:cubicBezTo>
                  <a:cubicBezTo>
                    <a:pt x="8594" y="11586"/>
                    <a:pt x="8955" y="11666"/>
                    <a:pt x="9310" y="11666"/>
                  </a:cubicBezTo>
                  <a:cubicBezTo>
                    <a:pt x="10167" y="11666"/>
                    <a:pt x="10993" y="11202"/>
                    <a:pt x="11424" y="10398"/>
                  </a:cubicBezTo>
                  <a:lnTo>
                    <a:pt x="11556" y="10134"/>
                  </a:lnTo>
                  <a:lnTo>
                    <a:pt x="12056" y="9191"/>
                  </a:lnTo>
                  <a:lnTo>
                    <a:pt x="9323" y="7672"/>
                  </a:lnTo>
                  <a:lnTo>
                    <a:pt x="9080" y="8261"/>
                  </a:lnTo>
                  <a:cubicBezTo>
                    <a:pt x="9032" y="8372"/>
                    <a:pt x="8962" y="8476"/>
                    <a:pt x="8886" y="8566"/>
                  </a:cubicBezTo>
                  <a:cubicBezTo>
                    <a:pt x="8666" y="8815"/>
                    <a:pt x="8358" y="8943"/>
                    <a:pt x="8048" y="8943"/>
                  </a:cubicBezTo>
                  <a:cubicBezTo>
                    <a:pt x="7820" y="8943"/>
                    <a:pt x="7591" y="8874"/>
                    <a:pt x="7395" y="8733"/>
                  </a:cubicBezTo>
                  <a:cubicBezTo>
                    <a:pt x="7124" y="8539"/>
                    <a:pt x="3469" y="4904"/>
                    <a:pt x="3274" y="4634"/>
                  </a:cubicBezTo>
                  <a:cubicBezTo>
                    <a:pt x="2858" y="4051"/>
                    <a:pt x="3087" y="3233"/>
                    <a:pt x="3753" y="2962"/>
                  </a:cubicBezTo>
                  <a:lnTo>
                    <a:pt x="4343" y="2719"/>
                  </a:lnTo>
                  <a:lnTo>
                    <a:pt x="281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75"/>
            <p:cNvSpPr/>
            <p:nvPr/>
          </p:nvSpPr>
          <p:spPr>
            <a:xfrm>
              <a:off x="5277731" y="3261701"/>
              <a:ext cx="65261" cy="82942"/>
            </a:xfrm>
            <a:custGeom>
              <a:avLst/>
              <a:gdLst/>
              <a:ahLst/>
              <a:cxnLst/>
              <a:rect l="l" t="t" r="r" b="b"/>
              <a:pathLst>
                <a:path w="2484" h="3157" extrusionOk="0">
                  <a:moveTo>
                    <a:pt x="951" y="0"/>
                  </a:moveTo>
                  <a:lnTo>
                    <a:pt x="0" y="493"/>
                  </a:lnTo>
                  <a:lnTo>
                    <a:pt x="1582" y="3156"/>
                  </a:lnTo>
                  <a:cubicBezTo>
                    <a:pt x="1672" y="3073"/>
                    <a:pt x="1776" y="3011"/>
                    <a:pt x="1894" y="2962"/>
                  </a:cubicBezTo>
                  <a:lnTo>
                    <a:pt x="2484" y="2719"/>
                  </a:lnTo>
                  <a:lnTo>
                    <a:pt x="95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75"/>
            <p:cNvSpPr/>
            <p:nvPr/>
          </p:nvSpPr>
          <p:spPr>
            <a:xfrm>
              <a:off x="5462137" y="3463053"/>
              <a:ext cx="83494" cy="64893"/>
            </a:xfrm>
            <a:custGeom>
              <a:avLst/>
              <a:gdLst/>
              <a:ahLst/>
              <a:cxnLst/>
              <a:rect l="l" t="t" r="r" b="b"/>
              <a:pathLst>
                <a:path w="3178" h="2470" extrusionOk="0">
                  <a:moveTo>
                    <a:pt x="445" y="1"/>
                  </a:moveTo>
                  <a:lnTo>
                    <a:pt x="195" y="590"/>
                  </a:lnTo>
                  <a:cubicBezTo>
                    <a:pt x="147" y="708"/>
                    <a:pt x="84" y="812"/>
                    <a:pt x="1" y="902"/>
                  </a:cubicBezTo>
                  <a:lnTo>
                    <a:pt x="2678" y="2470"/>
                  </a:lnTo>
                  <a:lnTo>
                    <a:pt x="3178" y="1527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5"/>
            <p:cNvSpPr/>
            <p:nvPr/>
          </p:nvSpPr>
          <p:spPr>
            <a:xfrm>
              <a:off x="5286663" y="3235428"/>
              <a:ext cx="90771" cy="111973"/>
            </a:xfrm>
            <a:custGeom>
              <a:avLst/>
              <a:gdLst/>
              <a:ahLst/>
              <a:cxnLst/>
              <a:rect l="l" t="t" r="r" b="b"/>
              <a:pathLst>
                <a:path w="3455" h="4262" extrusionOk="0">
                  <a:moveTo>
                    <a:pt x="1287" y="1"/>
                  </a:moveTo>
                  <a:cubicBezTo>
                    <a:pt x="1243" y="1"/>
                    <a:pt x="1199" y="12"/>
                    <a:pt x="1159" y="36"/>
                  </a:cubicBezTo>
                  <a:lnTo>
                    <a:pt x="160" y="619"/>
                  </a:lnTo>
                  <a:cubicBezTo>
                    <a:pt x="35" y="695"/>
                    <a:pt x="0" y="848"/>
                    <a:pt x="70" y="966"/>
                  </a:cubicBezTo>
                  <a:lnTo>
                    <a:pt x="1949" y="4142"/>
                  </a:lnTo>
                  <a:cubicBezTo>
                    <a:pt x="1999" y="4220"/>
                    <a:pt x="2082" y="4261"/>
                    <a:pt x="2166" y="4261"/>
                  </a:cubicBezTo>
                  <a:cubicBezTo>
                    <a:pt x="2211" y="4261"/>
                    <a:pt x="2256" y="4250"/>
                    <a:pt x="2296" y="4226"/>
                  </a:cubicBezTo>
                  <a:lnTo>
                    <a:pt x="3295" y="3643"/>
                  </a:lnTo>
                  <a:cubicBezTo>
                    <a:pt x="3413" y="3574"/>
                    <a:pt x="3455" y="3414"/>
                    <a:pt x="3385" y="3296"/>
                  </a:cubicBezTo>
                  <a:lnTo>
                    <a:pt x="1506" y="126"/>
                  </a:lnTo>
                  <a:cubicBezTo>
                    <a:pt x="1455" y="44"/>
                    <a:pt x="1372" y="1"/>
                    <a:pt x="128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5"/>
            <p:cNvSpPr/>
            <p:nvPr/>
          </p:nvSpPr>
          <p:spPr>
            <a:xfrm>
              <a:off x="5458328" y="3429740"/>
              <a:ext cx="114653" cy="88486"/>
            </a:xfrm>
            <a:custGeom>
              <a:avLst/>
              <a:gdLst/>
              <a:ahLst/>
              <a:cxnLst/>
              <a:rect l="l" t="t" r="r" b="b"/>
              <a:pathLst>
                <a:path w="4364" h="3368" extrusionOk="0">
                  <a:moveTo>
                    <a:pt x="884" y="0"/>
                  </a:moveTo>
                  <a:cubicBezTo>
                    <a:pt x="797" y="0"/>
                    <a:pt x="713" y="45"/>
                    <a:pt x="666" y="124"/>
                  </a:cubicBezTo>
                  <a:lnTo>
                    <a:pt x="77" y="1116"/>
                  </a:lnTo>
                  <a:cubicBezTo>
                    <a:pt x="0" y="1234"/>
                    <a:pt x="42" y="1394"/>
                    <a:pt x="160" y="1463"/>
                  </a:cubicBezTo>
                  <a:lnTo>
                    <a:pt x="3350" y="3329"/>
                  </a:lnTo>
                  <a:cubicBezTo>
                    <a:pt x="3393" y="3355"/>
                    <a:pt x="3440" y="3367"/>
                    <a:pt x="3485" y="3367"/>
                  </a:cubicBezTo>
                  <a:cubicBezTo>
                    <a:pt x="3571" y="3367"/>
                    <a:pt x="3652" y="3323"/>
                    <a:pt x="3697" y="3246"/>
                  </a:cubicBezTo>
                  <a:lnTo>
                    <a:pt x="4287" y="2254"/>
                  </a:lnTo>
                  <a:cubicBezTo>
                    <a:pt x="4363" y="2136"/>
                    <a:pt x="4321" y="1976"/>
                    <a:pt x="4204" y="1907"/>
                  </a:cubicBezTo>
                  <a:lnTo>
                    <a:pt x="1013" y="34"/>
                  </a:lnTo>
                  <a:cubicBezTo>
                    <a:pt x="972" y="11"/>
                    <a:pt x="928" y="0"/>
                    <a:pt x="8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1" name="Google Shape;8161;p75"/>
          <p:cNvGrpSpPr/>
          <p:nvPr/>
        </p:nvGrpSpPr>
        <p:grpSpPr>
          <a:xfrm>
            <a:off x="5757913" y="3227047"/>
            <a:ext cx="388544" cy="347927"/>
            <a:chOff x="5757913" y="3227047"/>
            <a:chExt cx="388544" cy="347927"/>
          </a:xfrm>
        </p:grpSpPr>
        <p:sp>
          <p:nvSpPr>
            <p:cNvPr id="8162" name="Google Shape;8162;p75"/>
            <p:cNvSpPr/>
            <p:nvPr/>
          </p:nvSpPr>
          <p:spPr>
            <a:xfrm>
              <a:off x="5757913" y="3227047"/>
              <a:ext cx="388544" cy="347927"/>
            </a:xfrm>
            <a:custGeom>
              <a:avLst/>
              <a:gdLst/>
              <a:ahLst/>
              <a:cxnLst/>
              <a:rect l="l" t="t" r="r" b="b"/>
              <a:pathLst>
                <a:path w="14789" h="13243" extrusionOk="0">
                  <a:moveTo>
                    <a:pt x="4050" y="0"/>
                  </a:moveTo>
                  <a:cubicBezTo>
                    <a:pt x="3523" y="0"/>
                    <a:pt x="2993" y="103"/>
                    <a:pt x="2490" y="314"/>
                  </a:cubicBezTo>
                  <a:cubicBezTo>
                    <a:pt x="978" y="952"/>
                    <a:pt x="0" y="2436"/>
                    <a:pt x="14" y="4073"/>
                  </a:cubicBezTo>
                  <a:cubicBezTo>
                    <a:pt x="14" y="8283"/>
                    <a:pt x="5431" y="12105"/>
                    <a:pt x="6985" y="13118"/>
                  </a:cubicBezTo>
                  <a:cubicBezTo>
                    <a:pt x="7110" y="13201"/>
                    <a:pt x="7254" y="13243"/>
                    <a:pt x="7398" y="13243"/>
                  </a:cubicBezTo>
                  <a:cubicBezTo>
                    <a:pt x="7542" y="13243"/>
                    <a:pt x="7686" y="13201"/>
                    <a:pt x="7810" y="13118"/>
                  </a:cubicBezTo>
                  <a:cubicBezTo>
                    <a:pt x="9364" y="12105"/>
                    <a:pt x="14781" y="8283"/>
                    <a:pt x="14781" y="4073"/>
                  </a:cubicBezTo>
                  <a:cubicBezTo>
                    <a:pt x="14788" y="1833"/>
                    <a:pt x="12971" y="8"/>
                    <a:pt x="10731" y="1"/>
                  </a:cubicBezTo>
                  <a:cubicBezTo>
                    <a:pt x="9662" y="1"/>
                    <a:pt x="8643" y="424"/>
                    <a:pt x="7887" y="1174"/>
                  </a:cubicBezTo>
                  <a:cubicBezTo>
                    <a:pt x="7752" y="1309"/>
                    <a:pt x="7575" y="1376"/>
                    <a:pt x="7397" y="1376"/>
                  </a:cubicBezTo>
                  <a:cubicBezTo>
                    <a:pt x="7219" y="1376"/>
                    <a:pt x="7041" y="1309"/>
                    <a:pt x="6902" y="1174"/>
                  </a:cubicBezTo>
                  <a:cubicBezTo>
                    <a:pt x="6131" y="407"/>
                    <a:pt x="5098" y="0"/>
                    <a:pt x="4050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75"/>
            <p:cNvSpPr/>
            <p:nvPr/>
          </p:nvSpPr>
          <p:spPr>
            <a:xfrm>
              <a:off x="5758097" y="3227074"/>
              <a:ext cx="194101" cy="347743"/>
            </a:xfrm>
            <a:custGeom>
              <a:avLst/>
              <a:gdLst/>
              <a:ahLst/>
              <a:cxnLst/>
              <a:rect l="l" t="t" r="r" b="b"/>
              <a:pathLst>
                <a:path w="7388" h="13236" extrusionOk="0">
                  <a:moveTo>
                    <a:pt x="4058" y="0"/>
                  </a:moveTo>
                  <a:cubicBezTo>
                    <a:pt x="1811" y="7"/>
                    <a:pt x="0" y="1832"/>
                    <a:pt x="7" y="4072"/>
                  </a:cubicBezTo>
                  <a:cubicBezTo>
                    <a:pt x="7" y="8282"/>
                    <a:pt x="5424" y="12104"/>
                    <a:pt x="6978" y="13117"/>
                  </a:cubicBezTo>
                  <a:cubicBezTo>
                    <a:pt x="7088" y="13188"/>
                    <a:pt x="7223" y="13235"/>
                    <a:pt x="7360" y="13235"/>
                  </a:cubicBezTo>
                  <a:cubicBezTo>
                    <a:pt x="7369" y="13235"/>
                    <a:pt x="7378" y="13235"/>
                    <a:pt x="7387" y="13235"/>
                  </a:cubicBezTo>
                  <a:cubicBezTo>
                    <a:pt x="1859" y="5688"/>
                    <a:pt x="3829" y="1457"/>
                    <a:pt x="5702" y="354"/>
                  </a:cubicBezTo>
                  <a:cubicBezTo>
                    <a:pt x="5182" y="118"/>
                    <a:pt x="4620" y="0"/>
                    <a:pt x="4058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64" name="Google Shape;8164;p75"/>
          <p:cNvSpPr/>
          <p:nvPr/>
        </p:nvSpPr>
        <p:spPr>
          <a:xfrm>
            <a:off x="6898849" y="3377589"/>
            <a:ext cx="316925" cy="43770"/>
          </a:xfrm>
          <a:custGeom>
            <a:avLst/>
            <a:gdLst/>
            <a:ahLst/>
            <a:cxnLst/>
            <a:rect l="l" t="t" r="r" b="b"/>
            <a:pathLst>
              <a:path w="12063" h="1666" extrusionOk="0">
                <a:moveTo>
                  <a:pt x="8" y="1"/>
                </a:moveTo>
                <a:lnTo>
                  <a:pt x="1" y="1665"/>
                </a:lnTo>
                <a:lnTo>
                  <a:pt x="12063" y="1665"/>
                </a:lnTo>
                <a:lnTo>
                  <a:pt x="12056" y="1"/>
                </a:ln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65" name="Google Shape;8165;p75"/>
          <p:cNvSpPr/>
          <p:nvPr/>
        </p:nvSpPr>
        <p:spPr>
          <a:xfrm>
            <a:off x="6996346" y="3227074"/>
            <a:ext cx="128867" cy="61977"/>
          </a:xfrm>
          <a:custGeom>
            <a:avLst/>
            <a:gdLst/>
            <a:ahLst/>
            <a:cxnLst/>
            <a:rect l="l" t="t" r="r" b="b"/>
            <a:pathLst>
              <a:path w="4905" h="2359" extrusionOk="0">
                <a:moveTo>
                  <a:pt x="2453" y="0"/>
                </a:moveTo>
                <a:cubicBezTo>
                  <a:pt x="2399" y="0"/>
                  <a:pt x="2345" y="21"/>
                  <a:pt x="2303" y="63"/>
                </a:cubicBezTo>
                <a:lnTo>
                  <a:pt x="999" y="1360"/>
                </a:lnTo>
                <a:lnTo>
                  <a:pt x="1" y="2359"/>
                </a:lnTo>
                <a:lnTo>
                  <a:pt x="4905" y="2359"/>
                </a:lnTo>
                <a:lnTo>
                  <a:pt x="2602" y="63"/>
                </a:lnTo>
                <a:cubicBezTo>
                  <a:pt x="2560" y="21"/>
                  <a:pt x="2506" y="0"/>
                  <a:pt x="2453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66" name="Google Shape;8166;p75"/>
          <p:cNvSpPr/>
          <p:nvPr/>
        </p:nvSpPr>
        <p:spPr>
          <a:xfrm>
            <a:off x="6996346" y="3262778"/>
            <a:ext cx="128867" cy="26273"/>
          </a:xfrm>
          <a:custGeom>
            <a:avLst/>
            <a:gdLst/>
            <a:ahLst/>
            <a:cxnLst/>
            <a:rect l="l" t="t" r="r" b="b"/>
            <a:pathLst>
              <a:path w="4905" h="1000" extrusionOk="0">
                <a:moveTo>
                  <a:pt x="999" y="1"/>
                </a:moveTo>
                <a:lnTo>
                  <a:pt x="1" y="1000"/>
                </a:lnTo>
                <a:lnTo>
                  <a:pt x="4905" y="1000"/>
                </a:lnTo>
                <a:lnTo>
                  <a:pt x="3906" y="1"/>
                </a:lnTo>
                <a:close/>
              </a:path>
            </a:pathLst>
          </a:custGeom>
          <a:solidFill>
            <a:srgbClr val="778D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67" name="Google Shape;8167;p75"/>
          <p:cNvSpPr/>
          <p:nvPr/>
        </p:nvSpPr>
        <p:spPr>
          <a:xfrm>
            <a:off x="6918186" y="3280092"/>
            <a:ext cx="278278" cy="260439"/>
          </a:xfrm>
          <a:custGeom>
            <a:avLst/>
            <a:gdLst/>
            <a:ahLst/>
            <a:cxnLst/>
            <a:rect l="l" t="t" r="r" b="b"/>
            <a:pathLst>
              <a:path w="10592" h="9913" extrusionOk="0">
                <a:moveTo>
                  <a:pt x="10388" y="0"/>
                </a:moveTo>
                <a:cubicBezTo>
                  <a:pt x="10384" y="0"/>
                  <a:pt x="10381" y="1"/>
                  <a:pt x="10377" y="1"/>
                </a:cubicBezTo>
                <a:lnTo>
                  <a:pt x="215" y="1"/>
                </a:lnTo>
                <a:cubicBezTo>
                  <a:pt x="97" y="1"/>
                  <a:pt x="0" y="91"/>
                  <a:pt x="0" y="209"/>
                </a:cubicBezTo>
                <a:lnTo>
                  <a:pt x="0" y="9913"/>
                </a:lnTo>
                <a:lnTo>
                  <a:pt x="10592" y="9913"/>
                </a:lnTo>
                <a:lnTo>
                  <a:pt x="10592" y="209"/>
                </a:lnTo>
                <a:cubicBezTo>
                  <a:pt x="10592" y="95"/>
                  <a:pt x="10501" y="0"/>
                  <a:pt x="1038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68" name="Google Shape;8168;p75"/>
          <p:cNvSpPr/>
          <p:nvPr/>
        </p:nvSpPr>
        <p:spPr>
          <a:xfrm>
            <a:off x="7177127" y="3279908"/>
            <a:ext cx="19337" cy="260623"/>
          </a:xfrm>
          <a:custGeom>
            <a:avLst/>
            <a:gdLst/>
            <a:ahLst/>
            <a:cxnLst/>
            <a:rect l="l" t="t" r="r" b="b"/>
            <a:pathLst>
              <a:path w="736" h="9920" extrusionOk="0">
                <a:moveTo>
                  <a:pt x="0" y="1"/>
                </a:moveTo>
                <a:lnTo>
                  <a:pt x="0" y="9920"/>
                </a:lnTo>
                <a:lnTo>
                  <a:pt x="736" y="9920"/>
                </a:lnTo>
                <a:lnTo>
                  <a:pt x="736" y="216"/>
                </a:lnTo>
                <a:cubicBezTo>
                  <a:pt x="736" y="98"/>
                  <a:pt x="638" y="1"/>
                  <a:pt x="521" y="1"/>
                </a:cubicBez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69" name="Google Shape;8169;p75"/>
          <p:cNvSpPr/>
          <p:nvPr/>
        </p:nvSpPr>
        <p:spPr>
          <a:xfrm>
            <a:off x="6918186" y="3367579"/>
            <a:ext cx="278278" cy="172952"/>
          </a:xfrm>
          <a:custGeom>
            <a:avLst/>
            <a:gdLst/>
            <a:ahLst/>
            <a:cxnLst/>
            <a:rect l="l" t="t" r="r" b="b"/>
            <a:pathLst>
              <a:path w="10592" h="6583" extrusionOk="0">
                <a:moveTo>
                  <a:pt x="0" y="0"/>
                </a:moveTo>
                <a:lnTo>
                  <a:pt x="0" y="6583"/>
                </a:lnTo>
                <a:lnTo>
                  <a:pt x="10592" y="6583"/>
                </a:lnTo>
                <a:lnTo>
                  <a:pt x="10592" y="0"/>
                </a:lnTo>
                <a:lnTo>
                  <a:pt x="5299" y="3794"/>
                </a:lnTo>
                <a:lnTo>
                  <a:pt x="0" y="0"/>
                </a:ln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0" name="Google Shape;8170;p75"/>
          <p:cNvSpPr/>
          <p:nvPr/>
        </p:nvSpPr>
        <p:spPr>
          <a:xfrm>
            <a:off x="6958619" y="3418784"/>
            <a:ext cx="197385" cy="10588"/>
          </a:xfrm>
          <a:custGeom>
            <a:avLst/>
            <a:gdLst/>
            <a:ahLst/>
            <a:cxnLst/>
            <a:rect l="l" t="t" r="r" b="b"/>
            <a:pathLst>
              <a:path w="7513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7242" y="403"/>
                </a:lnTo>
                <a:cubicBezTo>
                  <a:pt x="7513" y="403"/>
                  <a:pt x="7513" y="0"/>
                  <a:pt x="7242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1" name="Google Shape;8171;p75"/>
          <p:cNvSpPr/>
          <p:nvPr/>
        </p:nvSpPr>
        <p:spPr>
          <a:xfrm>
            <a:off x="6992511" y="3441378"/>
            <a:ext cx="129970" cy="10588"/>
          </a:xfrm>
          <a:custGeom>
            <a:avLst/>
            <a:gdLst/>
            <a:ahLst/>
            <a:cxnLst/>
            <a:rect l="l" t="t" r="r" b="b"/>
            <a:pathLst>
              <a:path w="4947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4676" y="403"/>
                </a:lnTo>
                <a:cubicBezTo>
                  <a:pt x="4946" y="403"/>
                  <a:pt x="4946" y="0"/>
                  <a:pt x="4676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2" name="Google Shape;8172;p75"/>
          <p:cNvSpPr/>
          <p:nvPr/>
        </p:nvSpPr>
        <p:spPr>
          <a:xfrm>
            <a:off x="7021489" y="3463789"/>
            <a:ext cx="70016" cy="10588"/>
          </a:xfrm>
          <a:custGeom>
            <a:avLst/>
            <a:gdLst/>
            <a:ahLst/>
            <a:cxnLst/>
            <a:rect l="l" t="t" r="r" b="b"/>
            <a:pathLst>
              <a:path w="2665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2394" y="403"/>
                </a:lnTo>
                <a:cubicBezTo>
                  <a:pt x="2664" y="403"/>
                  <a:pt x="2664" y="0"/>
                  <a:pt x="239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3" name="Google Shape;8173;p75"/>
          <p:cNvSpPr/>
          <p:nvPr/>
        </p:nvSpPr>
        <p:spPr>
          <a:xfrm>
            <a:off x="6894856" y="3377510"/>
            <a:ext cx="324938" cy="197280"/>
          </a:xfrm>
          <a:custGeom>
            <a:avLst/>
            <a:gdLst/>
            <a:ahLst/>
            <a:cxnLst/>
            <a:rect l="l" t="t" r="r" b="b"/>
            <a:pathLst>
              <a:path w="12368" h="7509" extrusionOk="0">
                <a:moveTo>
                  <a:pt x="174" y="1"/>
                </a:moveTo>
                <a:cubicBezTo>
                  <a:pt x="85" y="1"/>
                  <a:pt x="0" y="73"/>
                  <a:pt x="0" y="177"/>
                </a:cubicBezTo>
                <a:lnTo>
                  <a:pt x="0" y="7294"/>
                </a:lnTo>
                <a:cubicBezTo>
                  <a:pt x="0" y="7411"/>
                  <a:pt x="97" y="7509"/>
                  <a:pt x="215" y="7509"/>
                </a:cubicBezTo>
                <a:lnTo>
                  <a:pt x="12152" y="7509"/>
                </a:lnTo>
                <a:cubicBezTo>
                  <a:pt x="12270" y="7509"/>
                  <a:pt x="12367" y="7411"/>
                  <a:pt x="12367" y="7294"/>
                </a:cubicBezTo>
                <a:lnTo>
                  <a:pt x="12367" y="177"/>
                </a:lnTo>
                <a:cubicBezTo>
                  <a:pt x="12367" y="77"/>
                  <a:pt x="12280" y="5"/>
                  <a:pt x="12190" y="5"/>
                </a:cubicBezTo>
                <a:cubicBezTo>
                  <a:pt x="12155" y="5"/>
                  <a:pt x="12121" y="15"/>
                  <a:pt x="12090" y="38"/>
                </a:cubicBezTo>
                <a:lnTo>
                  <a:pt x="11708" y="316"/>
                </a:lnTo>
                <a:lnTo>
                  <a:pt x="6284" y="4200"/>
                </a:lnTo>
                <a:cubicBezTo>
                  <a:pt x="6253" y="4221"/>
                  <a:pt x="6218" y="4231"/>
                  <a:pt x="6184" y="4231"/>
                </a:cubicBezTo>
                <a:cubicBezTo>
                  <a:pt x="6149" y="4231"/>
                  <a:pt x="6114" y="4221"/>
                  <a:pt x="6083" y="4200"/>
                </a:cubicBezTo>
                <a:lnTo>
                  <a:pt x="278" y="38"/>
                </a:lnTo>
                <a:cubicBezTo>
                  <a:pt x="246" y="13"/>
                  <a:pt x="210" y="1"/>
                  <a:pt x="174" y="1"/>
                </a:cubicBezTo>
                <a:close/>
              </a:path>
            </a:pathLst>
          </a:custGeom>
          <a:solidFill>
            <a:srgbClr val="A4B3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4" name="Google Shape;8174;p75"/>
          <p:cNvSpPr/>
          <p:nvPr/>
        </p:nvSpPr>
        <p:spPr>
          <a:xfrm>
            <a:off x="7202454" y="3377641"/>
            <a:ext cx="17340" cy="197149"/>
          </a:xfrm>
          <a:custGeom>
            <a:avLst/>
            <a:gdLst/>
            <a:ahLst/>
            <a:cxnLst/>
            <a:rect l="l" t="t" r="r" b="b"/>
            <a:pathLst>
              <a:path w="660" h="7504" extrusionOk="0">
                <a:moveTo>
                  <a:pt x="482" y="0"/>
                </a:moveTo>
                <a:cubicBezTo>
                  <a:pt x="447" y="0"/>
                  <a:pt x="413" y="10"/>
                  <a:pt x="382" y="33"/>
                </a:cubicBezTo>
                <a:lnTo>
                  <a:pt x="0" y="304"/>
                </a:lnTo>
                <a:lnTo>
                  <a:pt x="0" y="7504"/>
                </a:lnTo>
                <a:lnTo>
                  <a:pt x="444" y="7504"/>
                </a:lnTo>
                <a:cubicBezTo>
                  <a:pt x="562" y="7504"/>
                  <a:pt x="659" y="7406"/>
                  <a:pt x="659" y="7289"/>
                </a:cubicBezTo>
                <a:lnTo>
                  <a:pt x="659" y="172"/>
                </a:lnTo>
                <a:cubicBezTo>
                  <a:pt x="659" y="72"/>
                  <a:pt x="572" y="0"/>
                  <a:pt x="4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5" name="Google Shape;8175;p75"/>
          <p:cNvSpPr/>
          <p:nvPr/>
        </p:nvSpPr>
        <p:spPr>
          <a:xfrm>
            <a:off x="6955361" y="3318371"/>
            <a:ext cx="32630" cy="32630"/>
          </a:xfrm>
          <a:custGeom>
            <a:avLst/>
            <a:gdLst/>
            <a:ahLst/>
            <a:cxnLst/>
            <a:rect l="l" t="t" r="r" b="b"/>
            <a:pathLst>
              <a:path w="1242" h="1242" extrusionOk="0">
                <a:moveTo>
                  <a:pt x="194" y="0"/>
                </a:moveTo>
                <a:cubicBezTo>
                  <a:pt x="83" y="0"/>
                  <a:pt x="0" y="91"/>
                  <a:pt x="0" y="195"/>
                </a:cubicBezTo>
                <a:lnTo>
                  <a:pt x="0" y="1048"/>
                </a:lnTo>
                <a:cubicBezTo>
                  <a:pt x="0" y="1159"/>
                  <a:pt x="83" y="1242"/>
                  <a:pt x="194" y="1242"/>
                </a:cubicBezTo>
                <a:lnTo>
                  <a:pt x="1047" y="1242"/>
                </a:lnTo>
                <a:cubicBezTo>
                  <a:pt x="1158" y="1242"/>
                  <a:pt x="1242" y="1159"/>
                  <a:pt x="1242" y="1048"/>
                </a:cubicBezTo>
                <a:lnTo>
                  <a:pt x="1242" y="195"/>
                </a:lnTo>
                <a:cubicBezTo>
                  <a:pt x="1242" y="91"/>
                  <a:pt x="1158" y="0"/>
                  <a:pt x="1047" y="0"/>
                </a:cubicBezTo>
                <a:close/>
              </a:path>
            </a:pathLst>
          </a:custGeom>
          <a:solidFill>
            <a:srgbClr val="4040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6" name="Google Shape;8176;p75"/>
          <p:cNvSpPr/>
          <p:nvPr/>
        </p:nvSpPr>
        <p:spPr>
          <a:xfrm>
            <a:off x="7009115" y="3313090"/>
            <a:ext cx="36466" cy="10588"/>
          </a:xfrm>
          <a:custGeom>
            <a:avLst/>
            <a:gdLst/>
            <a:ahLst/>
            <a:cxnLst/>
            <a:rect l="l" t="t" r="r" b="b"/>
            <a:pathLst>
              <a:path w="1388" h="403" extrusionOk="0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1124" y="403"/>
                </a:lnTo>
                <a:cubicBezTo>
                  <a:pt x="1387" y="403"/>
                  <a:pt x="1387" y="0"/>
                  <a:pt x="112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7" name="Google Shape;8177;p75"/>
          <p:cNvSpPr/>
          <p:nvPr/>
        </p:nvSpPr>
        <p:spPr>
          <a:xfrm>
            <a:off x="7009115" y="3341149"/>
            <a:ext cx="113366" cy="10588"/>
          </a:xfrm>
          <a:custGeom>
            <a:avLst/>
            <a:gdLst/>
            <a:ahLst/>
            <a:cxnLst/>
            <a:rect l="l" t="t" r="r" b="b"/>
            <a:pathLst>
              <a:path w="4315" h="403" extrusionOk="0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4044" y="403"/>
                </a:lnTo>
                <a:cubicBezTo>
                  <a:pt x="4314" y="403"/>
                  <a:pt x="4314" y="0"/>
                  <a:pt x="404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8" name="Google Shape;8178;p75"/>
          <p:cNvSpPr/>
          <p:nvPr/>
        </p:nvSpPr>
        <p:spPr>
          <a:xfrm>
            <a:off x="6961010" y="3385234"/>
            <a:ext cx="69806" cy="10614"/>
          </a:xfrm>
          <a:custGeom>
            <a:avLst/>
            <a:gdLst/>
            <a:ahLst/>
            <a:cxnLst/>
            <a:rect l="l" t="t" r="r" b="b"/>
            <a:pathLst>
              <a:path w="2657" h="404" extrusionOk="0">
                <a:moveTo>
                  <a:pt x="271" y="1"/>
                </a:moveTo>
                <a:cubicBezTo>
                  <a:pt x="0" y="1"/>
                  <a:pt x="0" y="403"/>
                  <a:pt x="271" y="403"/>
                </a:cubicBezTo>
                <a:lnTo>
                  <a:pt x="2386" y="403"/>
                </a:lnTo>
                <a:cubicBezTo>
                  <a:pt x="2657" y="403"/>
                  <a:pt x="2657" y="1"/>
                  <a:pt x="2386" y="1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79" name="Google Shape;8179;p75"/>
          <p:cNvSpPr/>
          <p:nvPr/>
        </p:nvSpPr>
        <p:spPr>
          <a:xfrm>
            <a:off x="6921443" y="3539060"/>
            <a:ext cx="57248" cy="10588"/>
          </a:xfrm>
          <a:custGeom>
            <a:avLst/>
            <a:gdLst/>
            <a:ahLst/>
            <a:cxnLst/>
            <a:rect l="l" t="t" r="r" b="b"/>
            <a:pathLst>
              <a:path w="2179" h="403" extrusionOk="0">
                <a:moveTo>
                  <a:pt x="271" y="0"/>
                </a:moveTo>
                <a:cubicBezTo>
                  <a:pt x="1" y="0"/>
                  <a:pt x="1" y="402"/>
                  <a:pt x="271" y="402"/>
                </a:cubicBezTo>
                <a:lnTo>
                  <a:pt x="1908" y="402"/>
                </a:lnTo>
                <a:cubicBezTo>
                  <a:pt x="2179" y="402"/>
                  <a:pt x="2179" y="0"/>
                  <a:pt x="190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80" name="Google Shape;8180;p75"/>
          <p:cNvGrpSpPr/>
          <p:nvPr/>
        </p:nvGrpSpPr>
        <p:grpSpPr>
          <a:xfrm>
            <a:off x="7414946" y="3220873"/>
            <a:ext cx="360091" cy="360117"/>
            <a:chOff x="7414946" y="3220873"/>
            <a:chExt cx="360091" cy="360117"/>
          </a:xfrm>
        </p:grpSpPr>
        <p:sp>
          <p:nvSpPr>
            <p:cNvPr id="8181" name="Google Shape;8181;p75"/>
            <p:cNvSpPr/>
            <p:nvPr/>
          </p:nvSpPr>
          <p:spPr>
            <a:xfrm>
              <a:off x="7414946" y="3305234"/>
              <a:ext cx="151619" cy="195389"/>
            </a:xfrm>
            <a:custGeom>
              <a:avLst/>
              <a:gdLst/>
              <a:ahLst/>
              <a:cxnLst/>
              <a:rect l="l" t="t" r="r" b="b"/>
              <a:pathLst>
                <a:path w="5771" h="7437" extrusionOk="0">
                  <a:moveTo>
                    <a:pt x="0" y="1"/>
                  </a:moveTo>
                  <a:lnTo>
                    <a:pt x="0" y="4572"/>
                  </a:lnTo>
                  <a:lnTo>
                    <a:pt x="5771" y="7437"/>
                  </a:lnTo>
                  <a:lnTo>
                    <a:pt x="4571" y="1360"/>
                  </a:lnTo>
                  <a:lnTo>
                    <a:pt x="902" y="2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75"/>
            <p:cNvSpPr/>
            <p:nvPr/>
          </p:nvSpPr>
          <p:spPr>
            <a:xfrm>
              <a:off x="7414946" y="3425326"/>
              <a:ext cx="143789" cy="155665"/>
            </a:xfrm>
            <a:custGeom>
              <a:avLst/>
              <a:gdLst/>
              <a:ahLst/>
              <a:cxnLst/>
              <a:rect l="l" t="t" r="r" b="b"/>
              <a:pathLst>
                <a:path w="5473" h="5925" extrusionOk="0">
                  <a:moveTo>
                    <a:pt x="0" y="1"/>
                  </a:moveTo>
                  <a:lnTo>
                    <a:pt x="0" y="4572"/>
                  </a:lnTo>
                  <a:lnTo>
                    <a:pt x="4571" y="5924"/>
                  </a:lnTo>
                  <a:lnTo>
                    <a:pt x="5473" y="3642"/>
                  </a:lnTo>
                  <a:lnTo>
                    <a:pt x="4571" y="13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5"/>
            <p:cNvSpPr/>
            <p:nvPr/>
          </p:nvSpPr>
          <p:spPr>
            <a:xfrm>
              <a:off x="7735471" y="3430265"/>
              <a:ext cx="39566" cy="150725"/>
            </a:xfrm>
            <a:custGeom>
              <a:avLst/>
              <a:gdLst/>
              <a:ahLst/>
              <a:cxnLst/>
              <a:rect l="l" t="t" r="r" b="b"/>
              <a:pathLst>
                <a:path w="1506" h="5737" extrusionOk="0">
                  <a:moveTo>
                    <a:pt x="1" y="0"/>
                  </a:moveTo>
                  <a:lnTo>
                    <a:pt x="604" y="5466"/>
                  </a:lnTo>
                  <a:lnTo>
                    <a:pt x="1506" y="5736"/>
                  </a:lnTo>
                  <a:lnTo>
                    <a:pt x="1506" y="116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5"/>
            <p:cNvSpPr/>
            <p:nvPr/>
          </p:nvSpPr>
          <p:spPr>
            <a:xfrm>
              <a:off x="7623418" y="3393641"/>
              <a:ext cx="127947" cy="180229"/>
            </a:xfrm>
            <a:custGeom>
              <a:avLst/>
              <a:gdLst/>
              <a:ahLst/>
              <a:cxnLst/>
              <a:rect l="l" t="t" r="r" b="b"/>
              <a:pathLst>
                <a:path w="4870" h="6860" extrusionOk="0">
                  <a:moveTo>
                    <a:pt x="0" y="0"/>
                  </a:moveTo>
                  <a:lnTo>
                    <a:pt x="1200" y="5778"/>
                  </a:lnTo>
                  <a:lnTo>
                    <a:pt x="4869" y="6860"/>
                  </a:lnTo>
                  <a:lnTo>
                    <a:pt x="4869" y="2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5"/>
            <p:cNvSpPr/>
            <p:nvPr/>
          </p:nvSpPr>
          <p:spPr>
            <a:xfrm>
              <a:off x="7535038" y="3420045"/>
              <a:ext cx="119908" cy="160945"/>
            </a:xfrm>
            <a:custGeom>
              <a:avLst/>
              <a:gdLst/>
              <a:ahLst/>
              <a:cxnLst/>
              <a:rect l="l" t="t" r="r" b="b"/>
              <a:pathLst>
                <a:path w="4564" h="6126" extrusionOk="0">
                  <a:moveTo>
                    <a:pt x="2282" y="1"/>
                  </a:moveTo>
                  <a:lnTo>
                    <a:pt x="0" y="1554"/>
                  </a:lnTo>
                  <a:lnTo>
                    <a:pt x="0" y="6125"/>
                  </a:lnTo>
                  <a:lnTo>
                    <a:pt x="4564" y="4773"/>
                  </a:lnTo>
                  <a:lnTo>
                    <a:pt x="4564" y="202"/>
                  </a:lnTo>
                  <a:lnTo>
                    <a:pt x="2282" y="1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75"/>
            <p:cNvSpPr/>
            <p:nvPr/>
          </p:nvSpPr>
          <p:spPr>
            <a:xfrm>
              <a:off x="7735471" y="3333845"/>
              <a:ext cx="39566" cy="127054"/>
            </a:xfrm>
            <a:custGeom>
              <a:avLst/>
              <a:gdLst/>
              <a:ahLst/>
              <a:cxnLst/>
              <a:rect l="l" t="t" r="r" b="b"/>
              <a:pathLst>
                <a:path w="1506" h="4836" extrusionOk="0">
                  <a:moveTo>
                    <a:pt x="604" y="1"/>
                  </a:moveTo>
                  <a:lnTo>
                    <a:pt x="1" y="2290"/>
                  </a:lnTo>
                  <a:lnTo>
                    <a:pt x="604" y="4572"/>
                  </a:lnTo>
                  <a:lnTo>
                    <a:pt x="1506" y="4835"/>
                  </a:lnTo>
                  <a:lnTo>
                    <a:pt x="1506" y="271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75"/>
            <p:cNvSpPr/>
            <p:nvPr/>
          </p:nvSpPr>
          <p:spPr>
            <a:xfrm>
              <a:off x="7631248" y="3305234"/>
              <a:ext cx="120118" cy="148729"/>
            </a:xfrm>
            <a:custGeom>
              <a:avLst/>
              <a:gdLst/>
              <a:ahLst/>
              <a:cxnLst/>
              <a:rect l="l" t="t" r="r" b="b"/>
              <a:pathLst>
                <a:path w="4572" h="5661" extrusionOk="0">
                  <a:moveTo>
                    <a:pt x="902" y="1"/>
                  </a:moveTo>
                  <a:lnTo>
                    <a:pt x="0" y="2290"/>
                  </a:lnTo>
                  <a:lnTo>
                    <a:pt x="902" y="4572"/>
                  </a:lnTo>
                  <a:lnTo>
                    <a:pt x="4571" y="5661"/>
                  </a:lnTo>
                  <a:lnTo>
                    <a:pt x="4571" y="1090"/>
                  </a:lnTo>
                  <a:lnTo>
                    <a:pt x="902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75"/>
            <p:cNvSpPr/>
            <p:nvPr/>
          </p:nvSpPr>
          <p:spPr>
            <a:xfrm>
              <a:off x="7535038" y="3305234"/>
              <a:ext cx="119908" cy="155665"/>
            </a:xfrm>
            <a:custGeom>
              <a:avLst/>
              <a:gdLst/>
              <a:ahLst/>
              <a:cxnLst/>
              <a:rect l="l" t="t" r="r" b="b"/>
              <a:pathLst>
                <a:path w="4564" h="5925" extrusionOk="0">
                  <a:moveTo>
                    <a:pt x="4564" y="1"/>
                  </a:moveTo>
                  <a:lnTo>
                    <a:pt x="0" y="1360"/>
                  </a:lnTo>
                  <a:lnTo>
                    <a:pt x="0" y="5924"/>
                  </a:lnTo>
                  <a:lnTo>
                    <a:pt x="4564" y="4572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75"/>
            <p:cNvSpPr/>
            <p:nvPr/>
          </p:nvSpPr>
          <p:spPr>
            <a:xfrm>
              <a:off x="7654945" y="3220873"/>
              <a:ext cx="67258" cy="180807"/>
            </a:xfrm>
            <a:custGeom>
              <a:avLst/>
              <a:gdLst/>
              <a:ahLst/>
              <a:cxnLst/>
              <a:rect l="l" t="t" r="r" b="b"/>
              <a:pathLst>
                <a:path w="2560" h="6882" extrusionOk="0">
                  <a:moveTo>
                    <a:pt x="0" y="1"/>
                  </a:moveTo>
                  <a:lnTo>
                    <a:pt x="0" y="6881"/>
                  </a:lnTo>
                  <a:cubicBezTo>
                    <a:pt x="0" y="6881"/>
                    <a:pt x="2559" y="4322"/>
                    <a:pt x="2559" y="2560"/>
                  </a:cubicBezTo>
                  <a:cubicBezTo>
                    <a:pt x="2559" y="1145"/>
                    <a:pt x="1415" y="1"/>
                    <a:pt x="0" y="1"/>
                  </a:cubicBezTo>
                  <a:close/>
                </a:path>
              </a:pathLst>
            </a:custGeom>
            <a:solidFill>
              <a:srgbClr val="1F37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75"/>
            <p:cNvSpPr/>
            <p:nvPr/>
          </p:nvSpPr>
          <p:spPr>
            <a:xfrm>
              <a:off x="7587688" y="3220873"/>
              <a:ext cx="118831" cy="180807"/>
            </a:xfrm>
            <a:custGeom>
              <a:avLst/>
              <a:gdLst/>
              <a:ahLst/>
              <a:cxnLst/>
              <a:rect l="l" t="t" r="r" b="b"/>
              <a:pathLst>
                <a:path w="4523" h="6882" extrusionOk="0">
                  <a:moveTo>
                    <a:pt x="2560" y="1"/>
                  </a:moveTo>
                  <a:cubicBezTo>
                    <a:pt x="1145" y="1"/>
                    <a:pt x="1" y="1145"/>
                    <a:pt x="1" y="2560"/>
                  </a:cubicBezTo>
                  <a:cubicBezTo>
                    <a:pt x="1" y="4322"/>
                    <a:pt x="2560" y="6881"/>
                    <a:pt x="2560" y="6881"/>
                  </a:cubicBezTo>
                  <a:cubicBezTo>
                    <a:pt x="2560" y="6881"/>
                    <a:pt x="4523" y="4322"/>
                    <a:pt x="4523" y="2560"/>
                  </a:cubicBezTo>
                  <a:cubicBezTo>
                    <a:pt x="4523" y="1152"/>
                    <a:pt x="3642" y="1"/>
                    <a:pt x="2560" y="1"/>
                  </a:cubicBezTo>
                  <a:close/>
                </a:path>
              </a:pathLst>
            </a:custGeom>
            <a:solidFill>
              <a:srgbClr val="455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75"/>
            <p:cNvSpPr/>
            <p:nvPr/>
          </p:nvSpPr>
          <p:spPr>
            <a:xfrm>
              <a:off x="7607366" y="3252479"/>
              <a:ext cx="83310" cy="71382"/>
            </a:xfrm>
            <a:custGeom>
              <a:avLst/>
              <a:gdLst/>
              <a:ahLst/>
              <a:cxnLst/>
              <a:rect l="l" t="t" r="r" b="b"/>
              <a:pathLst>
                <a:path w="3171" h="2717" extrusionOk="0">
                  <a:moveTo>
                    <a:pt x="1803" y="0"/>
                  </a:moveTo>
                  <a:cubicBezTo>
                    <a:pt x="1470" y="0"/>
                    <a:pt x="1130" y="124"/>
                    <a:pt x="854" y="400"/>
                  </a:cubicBezTo>
                  <a:cubicBezTo>
                    <a:pt x="1" y="1253"/>
                    <a:pt x="604" y="2716"/>
                    <a:pt x="1811" y="2716"/>
                  </a:cubicBezTo>
                  <a:cubicBezTo>
                    <a:pt x="2560" y="2710"/>
                    <a:pt x="3164" y="2106"/>
                    <a:pt x="3171" y="1357"/>
                  </a:cubicBezTo>
                  <a:cubicBezTo>
                    <a:pt x="3171" y="541"/>
                    <a:pt x="2501" y="0"/>
                    <a:pt x="18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2" name="Google Shape;8192;p75"/>
          <p:cNvGrpSpPr/>
          <p:nvPr/>
        </p:nvGrpSpPr>
        <p:grpSpPr>
          <a:xfrm>
            <a:off x="8027227" y="3215041"/>
            <a:ext cx="231829" cy="371782"/>
            <a:chOff x="8027227" y="3215041"/>
            <a:chExt cx="231829" cy="371782"/>
          </a:xfrm>
        </p:grpSpPr>
        <p:sp>
          <p:nvSpPr>
            <p:cNvPr id="8193" name="Google Shape;8193;p75"/>
            <p:cNvSpPr/>
            <p:nvPr/>
          </p:nvSpPr>
          <p:spPr>
            <a:xfrm>
              <a:off x="8135102" y="3239080"/>
              <a:ext cx="123954" cy="131967"/>
            </a:xfrm>
            <a:custGeom>
              <a:avLst/>
              <a:gdLst/>
              <a:ahLst/>
              <a:cxnLst/>
              <a:rect l="l" t="t" r="r" b="b"/>
              <a:pathLst>
                <a:path w="4718" h="5023" extrusionOk="0">
                  <a:moveTo>
                    <a:pt x="4450" y="1"/>
                  </a:moveTo>
                  <a:cubicBezTo>
                    <a:pt x="4446" y="1"/>
                    <a:pt x="4443" y="1"/>
                    <a:pt x="4440" y="1"/>
                  </a:cubicBezTo>
                  <a:lnTo>
                    <a:pt x="230" y="1"/>
                  </a:lnTo>
                  <a:cubicBezTo>
                    <a:pt x="105" y="1"/>
                    <a:pt x="1" y="98"/>
                    <a:pt x="1" y="223"/>
                  </a:cubicBezTo>
                  <a:lnTo>
                    <a:pt x="1" y="5023"/>
                  </a:lnTo>
                  <a:lnTo>
                    <a:pt x="4440" y="5023"/>
                  </a:lnTo>
                  <a:cubicBezTo>
                    <a:pt x="4606" y="5023"/>
                    <a:pt x="4717" y="4850"/>
                    <a:pt x="4648" y="4697"/>
                  </a:cubicBezTo>
                  <a:lnTo>
                    <a:pt x="3656" y="2512"/>
                  </a:lnTo>
                  <a:lnTo>
                    <a:pt x="4655" y="320"/>
                  </a:lnTo>
                  <a:cubicBezTo>
                    <a:pt x="4716" y="171"/>
                    <a:pt x="4611" y="1"/>
                    <a:pt x="4450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75"/>
            <p:cNvSpPr/>
            <p:nvPr/>
          </p:nvSpPr>
          <p:spPr>
            <a:xfrm>
              <a:off x="8135285" y="3240184"/>
              <a:ext cx="40302" cy="22805"/>
            </a:xfrm>
            <a:custGeom>
              <a:avLst/>
              <a:gdLst/>
              <a:ahLst/>
              <a:cxnLst/>
              <a:rect l="l" t="t" r="r" b="b"/>
              <a:pathLst>
                <a:path w="1534" h="868" extrusionOk="0">
                  <a:moveTo>
                    <a:pt x="91" y="1"/>
                  </a:moveTo>
                  <a:cubicBezTo>
                    <a:pt x="35" y="42"/>
                    <a:pt x="1" y="112"/>
                    <a:pt x="1" y="181"/>
                  </a:cubicBezTo>
                  <a:lnTo>
                    <a:pt x="1" y="868"/>
                  </a:lnTo>
                  <a:lnTo>
                    <a:pt x="1388" y="868"/>
                  </a:lnTo>
                  <a:cubicBezTo>
                    <a:pt x="1492" y="868"/>
                    <a:pt x="1534" y="722"/>
                    <a:pt x="1430" y="674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75"/>
            <p:cNvSpPr/>
            <p:nvPr/>
          </p:nvSpPr>
          <p:spPr>
            <a:xfrm>
              <a:off x="8057309" y="3262962"/>
              <a:ext cx="23882" cy="12059"/>
            </a:xfrm>
            <a:custGeom>
              <a:avLst/>
              <a:gdLst/>
              <a:ahLst/>
              <a:cxnLst/>
              <a:rect l="l" t="t" r="r" b="b"/>
              <a:pathLst>
                <a:path w="909" h="459" extrusionOk="0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75"/>
            <p:cNvSpPr/>
            <p:nvPr/>
          </p:nvSpPr>
          <p:spPr>
            <a:xfrm>
              <a:off x="8057309" y="3382870"/>
              <a:ext cx="23882" cy="12059"/>
            </a:xfrm>
            <a:custGeom>
              <a:avLst/>
              <a:gdLst/>
              <a:ahLst/>
              <a:cxnLst/>
              <a:rect l="l" t="t" r="r" b="b"/>
              <a:pathLst>
                <a:path w="909" h="459" extrusionOk="0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75"/>
            <p:cNvSpPr/>
            <p:nvPr/>
          </p:nvSpPr>
          <p:spPr>
            <a:xfrm>
              <a:off x="8075148" y="3256946"/>
              <a:ext cx="102095" cy="144000"/>
            </a:xfrm>
            <a:custGeom>
              <a:avLst/>
              <a:gdLst/>
              <a:ahLst/>
              <a:cxnLst/>
              <a:rect l="l" t="t" r="r" b="b"/>
              <a:pathLst>
                <a:path w="3886" h="5481" extrusionOk="0">
                  <a:moveTo>
                    <a:pt x="230" y="1"/>
                  </a:moveTo>
                  <a:cubicBezTo>
                    <a:pt x="105" y="1"/>
                    <a:pt x="1" y="105"/>
                    <a:pt x="1" y="230"/>
                  </a:cubicBezTo>
                  <a:lnTo>
                    <a:pt x="1" y="5252"/>
                  </a:lnTo>
                  <a:cubicBezTo>
                    <a:pt x="1" y="5376"/>
                    <a:pt x="105" y="5480"/>
                    <a:pt x="230" y="5480"/>
                  </a:cubicBezTo>
                  <a:lnTo>
                    <a:pt x="3656" y="5480"/>
                  </a:lnTo>
                  <a:cubicBezTo>
                    <a:pt x="3781" y="5480"/>
                    <a:pt x="3885" y="5376"/>
                    <a:pt x="3885" y="5252"/>
                  </a:cubicBezTo>
                  <a:lnTo>
                    <a:pt x="3885" y="230"/>
                  </a:lnTo>
                  <a:cubicBezTo>
                    <a:pt x="3885" y="105"/>
                    <a:pt x="3781" y="1"/>
                    <a:pt x="3656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5"/>
            <p:cNvSpPr/>
            <p:nvPr/>
          </p:nvSpPr>
          <p:spPr>
            <a:xfrm>
              <a:off x="8051292" y="3232906"/>
              <a:ext cx="12033" cy="335868"/>
            </a:xfrm>
            <a:custGeom>
              <a:avLst/>
              <a:gdLst/>
              <a:ahLst/>
              <a:cxnLst/>
              <a:rect l="l" t="t" r="r" b="b"/>
              <a:pathLst>
                <a:path w="458" h="12784" extrusionOk="0">
                  <a:moveTo>
                    <a:pt x="0" y="0"/>
                  </a:moveTo>
                  <a:lnTo>
                    <a:pt x="0" y="12784"/>
                  </a:lnTo>
                  <a:lnTo>
                    <a:pt x="458" y="12784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5"/>
            <p:cNvSpPr/>
            <p:nvPr/>
          </p:nvSpPr>
          <p:spPr>
            <a:xfrm>
              <a:off x="8027411" y="3562915"/>
              <a:ext cx="59980" cy="23908"/>
            </a:xfrm>
            <a:custGeom>
              <a:avLst/>
              <a:gdLst/>
              <a:ahLst/>
              <a:cxnLst/>
              <a:rect l="l" t="t" r="r" b="b"/>
              <a:pathLst>
                <a:path w="2283" h="910" extrusionOk="0">
                  <a:moveTo>
                    <a:pt x="458" y="1"/>
                  </a:moveTo>
                  <a:cubicBezTo>
                    <a:pt x="202" y="1"/>
                    <a:pt x="1" y="202"/>
                    <a:pt x="1" y="459"/>
                  </a:cubicBezTo>
                  <a:lnTo>
                    <a:pt x="1" y="687"/>
                  </a:lnTo>
                  <a:cubicBezTo>
                    <a:pt x="1" y="812"/>
                    <a:pt x="98" y="909"/>
                    <a:pt x="229" y="909"/>
                  </a:cubicBezTo>
                  <a:lnTo>
                    <a:pt x="2047" y="909"/>
                  </a:lnTo>
                  <a:cubicBezTo>
                    <a:pt x="2051" y="910"/>
                    <a:pt x="2055" y="910"/>
                    <a:pt x="2059" y="910"/>
                  </a:cubicBezTo>
                  <a:cubicBezTo>
                    <a:pt x="2185" y="910"/>
                    <a:pt x="2283" y="808"/>
                    <a:pt x="2283" y="680"/>
                  </a:cubicBezTo>
                  <a:lnTo>
                    <a:pt x="2283" y="459"/>
                  </a:lnTo>
                  <a:cubicBezTo>
                    <a:pt x="2283" y="202"/>
                    <a:pt x="2075" y="1"/>
                    <a:pt x="1825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5"/>
            <p:cNvSpPr/>
            <p:nvPr/>
          </p:nvSpPr>
          <p:spPr>
            <a:xfrm>
              <a:off x="8045276" y="3215041"/>
              <a:ext cx="23882" cy="24092"/>
            </a:xfrm>
            <a:custGeom>
              <a:avLst/>
              <a:gdLst/>
              <a:ahLst/>
              <a:cxnLst/>
              <a:rect l="l" t="t" r="r" b="b"/>
              <a:pathLst>
                <a:path w="909" h="917" extrusionOk="0">
                  <a:moveTo>
                    <a:pt x="458" y="1"/>
                  </a:moveTo>
                  <a:cubicBezTo>
                    <a:pt x="201" y="1"/>
                    <a:pt x="0" y="202"/>
                    <a:pt x="0" y="458"/>
                  </a:cubicBezTo>
                  <a:cubicBezTo>
                    <a:pt x="0" y="708"/>
                    <a:pt x="201" y="916"/>
                    <a:pt x="458" y="916"/>
                  </a:cubicBezTo>
                  <a:cubicBezTo>
                    <a:pt x="708" y="916"/>
                    <a:pt x="909" y="708"/>
                    <a:pt x="909" y="458"/>
                  </a:cubicBezTo>
                  <a:cubicBezTo>
                    <a:pt x="909" y="202"/>
                    <a:pt x="708" y="1"/>
                    <a:pt x="458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5"/>
            <p:cNvSpPr/>
            <p:nvPr/>
          </p:nvSpPr>
          <p:spPr>
            <a:xfrm>
              <a:off x="8027227" y="3562915"/>
              <a:ext cx="30108" cy="23908"/>
            </a:xfrm>
            <a:custGeom>
              <a:avLst/>
              <a:gdLst/>
              <a:ahLst/>
              <a:cxnLst/>
              <a:rect l="l" t="t" r="r" b="b"/>
              <a:pathLst>
                <a:path w="1146" h="910" extrusionOk="0">
                  <a:moveTo>
                    <a:pt x="458" y="1"/>
                  </a:moveTo>
                  <a:cubicBezTo>
                    <a:pt x="209" y="1"/>
                    <a:pt x="1" y="202"/>
                    <a:pt x="1" y="459"/>
                  </a:cubicBezTo>
                  <a:lnTo>
                    <a:pt x="1" y="680"/>
                  </a:lnTo>
                  <a:cubicBezTo>
                    <a:pt x="1" y="812"/>
                    <a:pt x="105" y="909"/>
                    <a:pt x="230" y="909"/>
                  </a:cubicBezTo>
                  <a:lnTo>
                    <a:pt x="916" y="909"/>
                  </a:lnTo>
                  <a:cubicBezTo>
                    <a:pt x="791" y="909"/>
                    <a:pt x="687" y="812"/>
                    <a:pt x="687" y="680"/>
                  </a:cubicBezTo>
                  <a:lnTo>
                    <a:pt x="687" y="459"/>
                  </a:lnTo>
                  <a:cubicBezTo>
                    <a:pt x="687" y="202"/>
                    <a:pt x="888" y="1"/>
                    <a:pt x="1145" y="1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5"/>
            <p:cNvSpPr/>
            <p:nvPr/>
          </p:nvSpPr>
          <p:spPr>
            <a:xfrm>
              <a:off x="8043095" y="3216144"/>
              <a:ext cx="25169" cy="22778"/>
            </a:xfrm>
            <a:custGeom>
              <a:avLst/>
              <a:gdLst/>
              <a:ahLst/>
              <a:cxnLst/>
              <a:rect l="l" t="t" r="r" b="b"/>
              <a:pathLst>
                <a:path w="958" h="867" extrusionOk="0">
                  <a:moveTo>
                    <a:pt x="354" y="0"/>
                  </a:moveTo>
                  <a:cubicBezTo>
                    <a:pt x="63" y="132"/>
                    <a:pt x="0" y="507"/>
                    <a:pt x="222" y="735"/>
                  </a:cubicBezTo>
                  <a:cubicBezTo>
                    <a:pt x="311" y="825"/>
                    <a:pt x="426" y="867"/>
                    <a:pt x="541" y="867"/>
                  </a:cubicBezTo>
                  <a:cubicBezTo>
                    <a:pt x="710" y="867"/>
                    <a:pt x="878" y="774"/>
                    <a:pt x="957" y="604"/>
                  </a:cubicBezTo>
                  <a:lnTo>
                    <a:pt x="957" y="604"/>
                  </a:lnTo>
                  <a:cubicBezTo>
                    <a:pt x="895" y="631"/>
                    <a:pt x="832" y="645"/>
                    <a:pt x="770" y="645"/>
                  </a:cubicBezTo>
                  <a:cubicBezTo>
                    <a:pt x="437" y="645"/>
                    <a:pt x="215" y="298"/>
                    <a:pt x="354" y="0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3" name="Google Shape;8203;p75"/>
          <p:cNvGrpSpPr/>
          <p:nvPr/>
        </p:nvGrpSpPr>
        <p:grpSpPr>
          <a:xfrm>
            <a:off x="4093603" y="4146138"/>
            <a:ext cx="395638" cy="420544"/>
            <a:chOff x="4093603" y="4146138"/>
            <a:chExt cx="395638" cy="420544"/>
          </a:xfrm>
        </p:grpSpPr>
        <p:sp>
          <p:nvSpPr>
            <p:cNvPr id="8204" name="Google Shape;8204;p75"/>
            <p:cNvSpPr/>
            <p:nvPr/>
          </p:nvSpPr>
          <p:spPr>
            <a:xfrm>
              <a:off x="4158286" y="4218414"/>
              <a:ext cx="266088" cy="326567"/>
            </a:xfrm>
            <a:custGeom>
              <a:avLst/>
              <a:gdLst/>
              <a:ahLst/>
              <a:cxnLst/>
              <a:rect l="l" t="t" r="r" b="b"/>
              <a:pathLst>
                <a:path w="10128" h="12430" extrusionOk="0">
                  <a:moveTo>
                    <a:pt x="5064" y="0"/>
                  </a:moveTo>
                  <a:cubicBezTo>
                    <a:pt x="2865" y="0"/>
                    <a:pt x="958" y="1526"/>
                    <a:pt x="479" y="3669"/>
                  </a:cubicBezTo>
                  <a:cubicBezTo>
                    <a:pt x="1" y="5813"/>
                    <a:pt x="1076" y="8005"/>
                    <a:pt x="3059" y="8941"/>
                  </a:cubicBezTo>
                  <a:cubicBezTo>
                    <a:pt x="3448" y="9128"/>
                    <a:pt x="3691" y="9510"/>
                    <a:pt x="3684" y="9933"/>
                  </a:cubicBezTo>
                  <a:lnTo>
                    <a:pt x="3684" y="11875"/>
                  </a:lnTo>
                  <a:lnTo>
                    <a:pt x="3691" y="11875"/>
                  </a:lnTo>
                  <a:cubicBezTo>
                    <a:pt x="3691" y="12180"/>
                    <a:pt x="3933" y="12430"/>
                    <a:pt x="4239" y="12430"/>
                  </a:cubicBezTo>
                  <a:lnTo>
                    <a:pt x="5896" y="12430"/>
                  </a:lnTo>
                  <a:cubicBezTo>
                    <a:pt x="6201" y="12430"/>
                    <a:pt x="6451" y="12180"/>
                    <a:pt x="6451" y="11875"/>
                  </a:cubicBezTo>
                  <a:lnTo>
                    <a:pt x="6451" y="9933"/>
                  </a:lnTo>
                  <a:cubicBezTo>
                    <a:pt x="6444" y="9510"/>
                    <a:pt x="6687" y="9128"/>
                    <a:pt x="7068" y="8941"/>
                  </a:cubicBezTo>
                  <a:cubicBezTo>
                    <a:pt x="9052" y="8005"/>
                    <a:pt x="10127" y="5813"/>
                    <a:pt x="9649" y="3669"/>
                  </a:cubicBezTo>
                  <a:cubicBezTo>
                    <a:pt x="9170" y="1526"/>
                    <a:pt x="7263" y="0"/>
                    <a:pt x="506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75"/>
            <p:cNvSpPr/>
            <p:nvPr/>
          </p:nvSpPr>
          <p:spPr>
            <a:xfrm>
              <a:off x="4189813" y="4240089"/>
              <a:ext cx="203218" cy="203218"/>
            </a:xfrm>
            <a:custGeom>
              <a:avLst/>
              <a:gdLst/>
              <a:ahLst/>
              <a:cxnLst/>
              <a:rect l="l" t="t" r="r" b="b"/>
              <a:pathLst>
                <a:path w="7735" h="7735" extrusionOk="0">
                  <a:moveTo>
                    <a:pt x="3871" y="1"/>
                  </a:moveTo>
                  <a:cubicBezTo>
                    <a:pt x="1735" y="1"/>
                    <a:pt x="0" y="1735"/>
                    <a:pt x="0" y="3871"/>
                  </a:cubicBezTo>
                  <a:cubicBezTo>
                    <a:pt x="0" y="6007"/>
                    <a:pt x="1735" y="7734"/>
                    <a:pt x="3871" y="7734"/>
                  </a:cubicBezTo>
                  <a:cubicBezTo>
                    <a:pt x="6007" y="7734"/>
                    <a:pt x="7734" y="6007"/>
                    <a:pt x="7734" y="3871"/>
                  </a:cubicBezTo>
                  <a:cubicBezTo>
                    <a:pt x="7734" y="1735"/>
                    <a:pt x="6007" y="1"/>
                    <a:pt x="3871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75"/>
            <p:cNvSpPr/>
            <p:nvPr/>
          </p:nvSpPr>
          <p:spPr>
            <a:xfrm>
              <a:off x="4211671" y="4261947"/>
              <a:ext cx="159658" cy="159684"/>
            </a:xfrm>
            <a:custGeom>
              <a:avLst/>
              <a:gdLst/>
              <a:ahLst/>
              <a:cxnLst/>
              <a:rect l="l" t="t" r="r" b="b"/>
              <a:pathLst>
                <a:path w="6077" h="6078" extrusionOk="0">
                  <a:moveTo>
                    <a:pt x="3039" y="1"/>
                  </a:moveTo>
                  <a:cubicBezTo>
                    <a:pt x="1360" y="1"/>
                    <a:pt x="1" y="1360"/>
                    <a:pt x="1" y="3039"/>
                  </a:cubicBezTo>
                  <a:cubicBezTo>
                    <a:pt x="1" y="4718"/>
                    <a:pt x="1360" y="6077"/>
                    <a:pt x="3039" y="6077"/>
                  </a:cubicBezTo>
                  <a:cubicBezTo>
                    <a:pt x="4717" y="6077"/>
                    <a:pt x="6077" y="4718"/>
                    <a:pt x="6077" y="3039"/>
                  </a:cubicBezTo>
                  <a:cubicBezTo>
                    <a:pt x="6077" y="1360"/>
                    <a:pt x="4717" y="1"/>
                    <a:pt x="30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75"/>
            <p:cNvSpPr/>
            <p:nvPr/>
          </p:nvSpPr>
          <p:spPr>
            <a:xfrm>
              <a:off x="4269629" y="4537677"/>
              <a:ext cx="43586" cy="29005"/>
            </a:xfrm>
            <a:custGeom>
              <a:avLst/>
              <a:gdLst/>
              <a:ahLst/>
              <a:cxnLst/>
              <a:rect l="l" t="t" r="r" b="b"/>
              <a:pathLst>
                <a:path w="1659" h="1104" extrusionOk="0">
                  <a:moveTo>
                    <a:pt x="1" y="0"/>
                  </a:moveTo>
                  <a:lnTo>
                    <a:pt x="1" y="548"/>
                  </a:lnTo>
                  <a:cubicBezTo>
                    <a:pt x="1" y="854"/>
                    <a:pt x="250" y="1103"/>
                    <a:pt x="555" y="1103"/>
                  </a:cubicBezTo>
                  <a:lnTo>
                    <a:pt x="1103" y="1103"/>
                  </a:lnTo>
                  <a:cubicBezTo>
                    <a:pt x="1409" y="1103"/>
                    <a:pt x="1658" y="854"/>
                    <a:pt x="1658" y="548"/>
                  </a:cubicBezTo>
                  <a:lnTo>
                    <a:pt x="1658" y="0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75"/>
            <p:cNvSpPr/>
            <p:nvPr/>
          </p:nvSpPr>
          <p:spPr>
            <a:xfrm>
              <a:off x="4434725" y="4334486"/>
              <a:ext cx="54515" cy="14608"/>
            </a:xfrm>
            <a:custGeom>
              <a:avLst/>
              <a:gdLst/>
              <a:ahLst/>
              <a:cxnLst/>
              <a:rect l="l" t="t" r="r" b="b"/>
              <a:pathLst>
                <a:path w="2075" h="556" extrusionOk="0">
                  <a:moveTo>
                    <a:pt x="348" y="1"/>
                  </a:moveTo>
                  <a:cubicBezTo>
                    <a:pt x="1" y="21"/>
                    <a:pt x="1" y="535"/>
                    <a:pt x="348" y="555"/>
                  </a:cubicBezTo>
                  <a:lnTo>
                    <a:pt x="1728" y="555"/>
                  </a:lnTo>
                  <a:cubicBezTo>
                    <a:pt x="2075" y="535"/>
                    <a:pt x="2075" y="21"/>
                    <a:pt x="1728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75"/>
            <p:cNvSpPr/>
            <p:nvPr/>
          </p:nvSpPr>
          <p:spPr>
            <a:xfrm>
              <a:off x="4093603" y="4334460"/>
              <a:ext cx="62896" cy="14634"/>
            </a:xfrm>
            <a:custGeom>
              <a:avLst/>
              <a:gdLst/>
              <a:ahLst/>
              <a:cxnLst/>
              <a:rect l="l" t="t" r="r" b="b"/>
              <a:pathLst>
                <a:path w="2394" h="557" extrusionOk="0">
                  <a:moveTo>
                    <a:pt x="2025" y="1"/>
                  </a:moveTo>
                  <a:cubicBezTo>
                    <a:pt x="2018" y="1"/>
                    <a:pt x="2011" y="1"/>
                    <a:pt x="2005" y="2"/>
                  </a:cubicBezTo>
                  <a:lnTo>
                    <a:pt x="354" y="2"/>
                  </a:lnTo>
                  <a:cubicBezTo>
                    <a:pt x="0" y="22"/>
                    <a:pt x="0" y="536"/>
                    <a:pt x="354" y="556"/>
                  </a:cubicBezTo>
                  <a:lnTo>
                    <a:pt x="2005" y="556"/>
                  </a:lnTo>
                  <a:cubicBezTo>
                    <a:pt x="2011" y="557"/>
                    <a:pt x="2018" y="557"/>
                    <a:pt x="2025" y="557"/>
                  </a:cubicBezTo>
                  <a:cubicBezTo>
                    <a:pt x="2393" y="557"/>
                    <a:pt x="2393" y="1"/>
                    <a:pt x="202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75"/>
            <p:cNvSpPr/>
            <p:nvPr/>
          </p:nvSpPr>
          <p:spPr>
            <a:xfrm>
              <a:off x="4284210" y="4146138"/>
              <a:ext cx="14424" cy="50417"/>
            </a:xfrm>
            <a:custGeom>
              <a:avLst/>
              <a:gdLst/>
              <a:ahLst/>
              <a:cxnLst/>
              <a:rect l="l" t="t" r="r" b="b"/>
              <a:pathLst>
                <a:path w="549" h="1919" extrusionOk="0">
                  <a:moveTo>
                    <a:pt x="277" y="1"/>
                  </a:moveTo>
                  <a:cubicBezTo>
                    <a:pt x="144" y="1"/>
                    <a:pt x="11" y="88"/>
                    <a:pt x="0" y="261"/>
                  </a:cubicBezTo>
                  <a:lnTo>
                    <a:pt x="0" y="1641"/>
                  </a:lnTo>
                  <a:cubicBezTo>
                    <a:pt x="0" y="1794"/>
                    <a:pt x="125" y="1919"/>
                    <a:pt x="278" y="1919"/>
                  </a:cubicBezTo>
                  <a:cubicBezTo>
                    <a:pt x="430" y="1919"/>
                    <a:pt x="548" y="1794"/>
                    <a:pt x="548" y="1641"/>
                  </a:cubicBezTo>
                  <a:lnTo>
                    <a:pt x="548" y="261"/>
                  </a:lnTo>
                  <a:cubicBezTo>
                    <a:pt x="541" y="88"/>
                    <a:pt x="410" y="1"/>
                    <a:pt x="27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75"/>
            <p:cNvSpPr/>
            <p:nvPr/>
          </p:nvSpPr>
          <p:spPr>
            <a:xfrm>
              <a:off x="4358561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745" y="0"/>
                  </a:moveTo>
                  <a:cubicBezTo>
                    <a:pt x="662" y="0"/>
                    <a:pt x="578" y="39"/>
                    <a:pt x="521" y="131"/>
                  </a:cubicBezTo>
                  <a:lnTo>
                    <a:pt x="104" y="852"/>
                  </a:lnTo>
                  <a:cubicBezTo>
                    <a:pt x="0" y="1033"/>
                    <a:pt x="132" y="1262"/>
                    <a:pt x="347" y="1262"/>
                  </a:cubicBezTo>
                  <a:cubicBezTo>
                    <a:pt x="444" y="1262"/>
                    <a:pt x="534" y="1213"/>
                    <a:pt x="583" y="1130"/>
                  </a:cubicBezTo>
                  <a:lnTo>
                    <a:pt x="999" y="409"/>
                  </a:lnTo>
                  <a:cubicBezTo>
                    <a:pt x="1114" y="193"/>
                    <a:pt x="931" y="0"/>
                    <a:pt x="745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75"/>
            <p:cNvSpPr/>
            <p:nvPr/>
          </p:nvSpPr>
          <p:spPr>
            <a:xfrm>
              <a:off x="4195277" y="4466505"/>
              <a:ext cx="29268" cy="33287"/>
            </a:xfrm>
            <a:custGeom>
              <a:avLst/>
              <a:gdLst/>
              <a:ahLst/>
              <a:cxnLst/>
              <a:rect l="l" t="t" r="r" b="b"/>
              <a:pathLst>
                <a:path w="1114" h="1267" extrusionOk="0">
                  <a:moveTo>
                    <a:pt x="748" y="1"/>
                  </a:moveTo>
                  <a:cubicBezTo>
                    <a:pt x="664" y="1"/>
                    <a:pt x="579" y="41"/>
                    <a:pt x="521" y="136"/>
                  </a:cubicBezTo>
                  <a:lnTo>
                    <a:pt x="105" y="850"/>
                  </a:lnTo>
                  <a:cubicBezTo>
                    <a:pt x="1" y="1038"/>
                    <a:pt x="132" y="1267"/>
                    <a:pt x="347" y="1267"/>
                  </a:cubicBezTo>
                  <a:cubicBezTo>
                    <a:pt x="444" y="1267"/>
                    <a:pt x="535" y="1211"/>
                    <a:pt x="583" y="1128"/>
                  </a:cubicBezTo>
                  <a:lnTo>
                    <a:pt x="999" y="413"/>
                  </a:lnTo>
                  <a:cubicBezTo>
                    <a:pt x="1114" y="194"/>
                    <a:pt x="933" y="1"/>
                    <a:pt x="74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75"/>
            <p:cNvSpPr/>
            <p:nvPr/>
          </p:nvSpPr>
          <p:spPr>
            <a:xfrm>
              <a:off x="4195172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366" y="0"/>
                  </a:moveTo>
                  <a:cubicBezTo>
                    <a:pt x="180" y="0"/>
                    <a:pt x="1" y="193"/>
                    <a:pt x="116" y="409"/>
                  </a:cubicBezTo>
                  <a:lnTo>
                    <a:pt x="525" y="1130"/>
                  </a:lnTo>
                  <a:cubicBezTo>
                    <a:pt x="573" y="1213"/>
                    <a:pt x="670" y="1262"/>
                    <a:pt x="768" y="1262"/>
                  </a:cubicBezTo>
                  <a:cubicBezTo>
                    <a:pt x="976" y="1262"/>
                    <a:pt x="1114" y="1033"/>
                    <a:pt x="1003" y="852"/>
                  </a:cubicBezTo>
                  <a:lnTo>
                    <a:pt x="594" y="131"/>
                  </a:lnTo>
                  <a:cubicBezTo>
                    <a:pt x="534" y="39"/>
                    <a:pt x="450" y="0"/>
                    <a:pt x="366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75"/>
            <p:cNvSpPr/>
            <p:nvPr/>
          </p:nvSpPr>
          <p:spPr>
            <a:xfrm>
              <a:off x="4358272" y="4466505"/>
              <a:ext cx="29294" cy="33287"/>
            </a:xfrm>
            <a:custGeom>
              <a:avLst/>
              <a:gdLst/>
              <a:ahLst/>
              <a:cxnLst/>
              <a:rect l="l" t="t" r="r" b="b"/>
              <a:pathLst>
                <a:path w="1115" h="1267" extrusionOk="0">
                  <a:moveTo>
                    <a:pt x="367" y="1"/>
                  </a:moveTo>
                  <a:cubicBezTo>
                    <a:pt x="182" y="1"/>
                    <a:pt x="1" y="194"/>
                    <a:pt x="115" y="413"/>
                  </a:cubicBezTo>
                  <a:lnTo>
                    <a:pt x="532" y="1128"/>
                  </a:lnTo>
                  <a:cubicBezTo>
                    <a:pt x="580" y="1211"/>
                    <a:pt x="670" y="1267"/>
                    <a:pt x="774" y="1267"/>
                  </a:cubicBezTo>
                  <a:cubicBezTo>
                    <a:pt x="982" y="1267"/>
                    <a:pt x="1114" y="1038"/>
                    <a:pt x="1010" y="850"/>
                  </a:cubicBezTo>
                  <a:lnTo>
                    <a:pt x="594" y="136"/>
                  </a:lnTo>
                  <a:cubicBezTo>
                    <a:pt x="536" y="41"/>
                    <a:pt x="451" y="1"/>
                    <a:pt x="36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75"/>
            <p:cNvSpPr/>
            <p:nvPr/>
          </p:nvSpPr>
          <p:spPr>
            <a:xfrm>
              <a:off x="4412315" y="4410335"/>
              <a:ext cx="39934" cy="25668"/>
            </a:xfrm>
            <a:custGeom>
              <a:avLst/>
              <a:gdLst/>
              <a:ahLst/>
              <a:cxnLst/>
              <a:rect l="l" t="t" r="r" b="b"/>
              <a:pathLst>
                <a:path w="1520" h="977" extrusionOk="0">
                  <a:moveTo>
                    <a:pt x="408" y="1"/>
                  </a:moveTo>
                  <a:cubicBezTo>
                    <a:pt x="158" y="1"/>
                    <a:pt x="0" y="375"/>
                    <a:pt x="285" y="526"/>
                  </a:cubicBezTo>
                  <a:lnTo>
                    <a:pt x="999" y="942"/>
                  </a:lnTo>
                  <a:cubicBezTo>
                    <a:pt x="1041" y="963"/>
                    <a:pt x="1090" y="977"/>
                    <a:pt x="1138" y="977"/>
                  </a:cubicBezTo>
                  <a:cubicBezTo>
                    <a:pt x="1422" y="977"/>
                    <a:pt x="1520" y="602"/>
                    <a:pt x="1277" y="464"/>
                  </a:cubicBezTo>
                  <a:lnTo>
                    <a:pt x="562" y="48"/>
                  </a:lnTo>
                  <a:cubicBezTo>
                    <a:pt x="509" y="15"/>
                    <a:pt x="457" y="1"/>
                    <a:pt x="40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75"/>
            <p:cNvSpPr/>
            <p:nvPr/>
          </p:nvSpPr>
          <p:spPr>
            <a:xfrm>
              <a:off x="4130306" y="4247340"/>
              <a:ext cx="39304" cy="25589"/>
            </a:xfrm>
            <a:custGeom>
              <a:avLst/>
              <a:gdLst/>
              <a:ahLst/>
              <a:cxnLst/>
              <a:rect l="l" t="t" r="r" b="b"/>
              <a:pathLst>
                <a:path w="1496" h="974" extrusionOk="0">
                  <a:moveTo>
                    <a:pt x="397" y="1"/>
                  </a:moveTo>
                  <a:cubicBezTo>
                    <a:pt x="153" y="1"/>
                    <a:pt x="0" y="356"/>
                    <a:pt x="254" y="515"/>
                  </a:cubicBezTo>
                  <a:lnTo>
                    <a:pt x="975" y="931"/>
                  </a:lnTo>
                  <a:cubicBezTo>
                    <a:pt x="1017" y="959"/>
                    <a:pt x="1066" y="966"/>
                    <a:pt x="1114" y="973"/>
                  </a:cubicBezTo>
                  <a:lnTo>
                    <a:pt x="1114" y="966"/>
                  </a:lnTo>
                  <a:cubicBezTo>
                    <a:pt x="1398" y="966"/>
                    <a:pt x="1496" y="592"/>
                    <a:pt x="1253" y="453"/>
                  </a:cubicBezTo>
                  <a:lnTo>
                    <a:pt x="531" y="37"/>
                  </a:lnTo>
                  <a:cubicBezTo>
                    <a:pt x="485" y="12"/>
                    <a:pt x="439" y="1"/>
                    <a:pt x="3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75"/>
            <p:cNvSpPr/>
            <p:nvPr/>
          </p:nvSpPr>
          <p:spPr>
            <a:xfrm>
              <a:off x="4413418" y="4247182"/>
              <a:ext cx="39908" cy="25747"/>
            </a:xfrm>
            <a:custGeom>
              <a:avLst/>
              <a:gdLst/>
              <a:ahLst/>
              <a:cxnLst/>
              <a:rect l="l" t="t" r="r" b="b"/>
              <a:pathLst>
                <a:path w="1519" h="980" extrusionOk="0">
                  <a:moveTo>
                    <a:pt x="1114" y="0"/>
                  </a:moveTo>
                  <a:cubicBezTo>
                    <a:pt x="1064" y="0"/>
                    <a:pt x="1011" y="15"/>
                    <a:pt x="957" y="50"/>
                  </a:cubicBezTo>
                  <a:lnTo>
                    <a:pt x="243" y="459"/>
                  </a:lnTo>
                  <a:cubicBezTo>
                    <a:pt x="0" y="605"/>
                    <a:pt x="97" y="972"/>
                    <a:pt x="382" y="979"/>
                  </a:cubicBezTo>
                  <a:cubicBezTo>
                    <a:pt x="430" y="979"/>
                    <a:pt x="479" y="965"/>
                    <a:pt x="520" y="937"/>
                  </a:cubicBezTo>
                  <a:lnTo>
                    <a:pt x="1235" y="528"/>
                  </a:lnTo>
                  <a:cubicBezTo>
                    <a:pt x="1518" y="378"/>
                    <a:pt x="1363" y="0"/>
                    <a:pt x="111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75"/>
            <p:cNvSpPr/>
            <p:nvPr/>
          </p:nvSpPr>
          <p:spPr>
            <a:xfrm>
              <a:off x="4130595" y="4410624"/>
              <a:ext cx="39304" cy="25379"/>
            </a:xfrm>
            <a:custGeom>
              <a:avLst/>
              <a:gdLst/>
              <a:ahLst/>
              <a:cxnLst/>
              <a:rect l="l" t="t" r="r" b="b"/>
              <a:pathLst>
                <a:path w="1496" h="966" extrusionOk="0">
                  <a:moveTo>
                    <a:pt x="1099" y="1"/>
                  </a:moveTo>
                  <a:cubicBezTo>
                    <a:pt x="1056" y="1"/>
                    <a:pt x="1011" y="12"/>
                    <a:pt x="964" y="37"/>
                  </a:cubicBezTo>
                  <a:lnTo>
                    <a:pt x="243" y="453"/>
                  </a:lnTo>
                  <a:cubicBezTo>
                    <a:pt x="0" y="598"/>
                    <a:pt x="104" y="966"/>
                    <a:pt x="382" y="966"/>
                  </a:cubicBezTo>
                  <a:cubicBezTo>
                    <a:pt x="430" y="966"/>
                    <a:pt x="479" y="952"/>
                    <a:pt x="520" y="931"/>
                  </a:cubicBezTo>
                  <a:lnTo>
                    <a:pt x="1242" y="515"/>
                  </a:lnTo>
                  <a:cubicBezTo>
                    <a:pt x="1496" y="356"/>
                    <a:pt x="1343" y="1"/>
                    <a:pt x="1099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75"/>
            <p:cNvSpPr/>
            <p:nvPr/>
          </p:nvSpPr>
          <p:spPr>
            <a:xfrm>
              <a:off x="4255231" y="4494118"/>
              <a:ext cx="72565" cy="50864"/>
            </a:xfrm>
            <a:custGeom>
              <a:avLst/>
              <a:gdLst/>
              <a:ahLst/>
              <a:cxnLst/>
              <a:rect l="l" t="t" r="r" b="b"/>
              <a:pathLst>
                <a:path w="2762" h="1936" extrusionOk="0">
                  <a:moveTo>
                    <a:pt x="1" y="1"/>
                  </a:moveTo>
                  <a:lnTo>
                    <a:pt x="1" y="1381"/>
                  </a:lnTo>
                  <a:cubicBezTo>
                    <a:pt x="1" y="1686"/>
                    <a:pt x="243" y="1936"/>
                    <a:pt x="549" y="1936"/>
                  </a:cubicBezTo>
                  <a:lnTo>
                    <a:pt x="2206" y="1936"/>
                  </a:lnTo>
                  <a:cubicBezTo>
                    <a:pt x="2511" y="1936"/>
                    <a:pt x="2761" y="1686"/>
                    <a:pt x="2761" y="1381"/>
                  </a:cubicBezTo>
                  <a:lnTo>
                    <a:pt x="2761" y="1"/>
                  </a:ln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75"/>
            <p:cNvSpPr/>
            <p:nvPr/>
          </p:nvSpPr>
          <p:spPr>
            <a:xfrm>
              <a:off x="4247954" y="4494118"/>
              <a:ext cx="87120" cy="14608"/>
            </a:xfrm>
            <a:custGeom>
              <a:avLst/>
              <a:gdLst/>
              <a:ahLst/>
              <a:cxnLst/>
              <a:rect l="l" t="t" r="r" b="b"/>
              <a:pathLst>
                <a:path w="3316" h="556" extrusionOk="0">
                  <a:moveTo>
                    <a:pt x="278" y="1"/>
                  </a:moveTo>
                  <a:cubicBezTo>
                    <a:pt x="125" y="1"/>
                    <a:pt x="0" y="125"/>
                    <a:pt x="0" y="278"/>
                  </a:cubicBezTo>
                  <a:cubicBezTo>
                    <a:pt x="0" y="431"/>
                    <a:pt x="125" y="556"/>
                    <a:pt x="278" y="556"/>
                  </a:cubicBezTo>
                  <a:lnTo>
                    <a:pt x="3038" y="556"/>
                  </a:lnTo>
                  <a:cubicBezTo>
                    <a:pt x="3191" y="556"/>
                    <a:pt x="3316" y="431"/>
                    <a:pt x="3316" y="278"/>
                  </a:cubicBezTo>
                  <a:cubicBezTo>
                    <a:pt x="3316" y="125"/>
                    <a:pt x="3191" y="1"/>
                    <a:pt x="3038" y="1"/>
                  </a:cubicBezTo>
                  <a:close/>
                </a:path>
              </a:pathLst>
            </a:custGeom>
            <a:solidFill>
              <a:srgbClr val="ADB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1" name="Google Shape;8221;p75"/>
          <p:cNvGrpSpPr/>
          <p:nvPr/>
        </p:nvGrpSpPr>
        <p:grpSpPr>
          <a:xfrm>
            <a:off x="4644406" y="4162322"/>
            <a:ext cx="392065" cy="387887"/>
            <a:chOff x="4644406" y="4162322"/>
            <a:chExt cx="392065" cy="387887"/>
          </a:xfrm>
        </p:grpSpPr>
        <p:sp>
          <p:nvSpPr>
            <p:cNvPr id="8222" name="Google Shape;8222;p75"/>
            <p:cNvSpPr/>
            <p:nvPr/>
          </p:nvSpPr>
          <p:spPr>
            <a:xfrm>
              <a:off x="4644406" y="4334118"/>
              <a:ext cx="217326" cy="216065"/>
            </a:xfrm>
            <a:custGeom>
              <a:avLst/>
              <a:gdLst/>
              <a:ahLst/>
              <a:cxnLst/>
              <a:rect l="l" t="t" r="r" b="b"/>
              <a:pathLst>
                <a:path w="8272" h="8224" extrusionOk="0">
                  <a:moveTo>
                    <a:pt x="7397" y="1"/>
                  </a:moveTo>
                  <a:lnTo>
                    <a:pt x="4456" y="2942"/>
                  </a:lnTo>
                  <a:cubicBezTo>
                    <a:pt x="3860" y="3538"/>
                    <a:pt x="3291" y="4162"/>
                    <a:pt x="2743" y="4814"/>
                  </a:cubicBezTo>
                  <a:lnTo>
                    <a:pt x="93" y="7991"/>
                  </a:lnTo>
                  <a:cubicBezTo>
                    <a:pt x="0" y="8105"/>
                    <a:pt x="66" y="8223"/>
                    <a:pt x="169" y="8223"/>
                  </a:cubicBezTo>
                  <a:cubicBezTo>
                    <a:pt x="203" y="8223"/>
                    <a:pt x="242" y="8210"/>
                    <a:pt x="281" y="8178"/>
                  </a:cubicBezTo>
                  <a:lnTo>
                    <a:pt x="3457" y="5522"/>
                  </a:lnTo>
                  <a:cubicBezTo>
                    <a:pt x="4103" y="4981"/>
                    <a:pt x="4727" y="4412"/>
                    <a:pt x="5330" y="3809"/>
                  </a:cubicBezTo>
                  <a:lnTo>
                    <a:pt x="8271" y="875"/>
                  </a:lnTo>
                  <a:lnTo>
                    <a:pt x="7397" y="1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75"/>
            <p:cNvSpPr/>
            <p:nvPr/>
          </p:nvSpPr>
          <p:spPr>
            <a:xfrm>
              <a:off x="4646481" y="4345783"/>
              <a:ext cx="215251" cy="204426"/>
            </a:xfrm>
            <a:custGeom>
              <a:avLst/>
              <a:gdLst/>
              <a:ahLst/>
              <a:cxnLst/>
              <a:rect l="l" t="t" r="r" b="b"/>
              <a:pathLst>
                <a:path w="8193" h="7781" extrusionOk="0">
                  <a:moveTo>
                    <a:pt x="7755" y="1"/>
                  </a:moveTo>
                  <a:lnTo>
                    <a:pt x="1" y="7748"/>
                  </a:lnTo>
                  <a:cubicBezTo>
                    <a:pt x="29" y="7770"/>
                    <a:pt x="61" y="7781"/>
                    <a:pt x="92" y="7781"/>
                  </a:cubicBezTo>
                  <a:cubicBezTo>
                    <a:pt x="131" y="7781"/>
                    <a:pt x="168" y="7765"/>
                    <a:pt x="195" y="7734"/>
                  </a:cubicBezTo>
                  <a:lnTo>
                    <a:pt x="3378" y="5078"/>
                  </a:lnTo>
                  <a:cubicBezTo>
                    <a:pt x="4024" y="4537"/>
                    <a:pt x="4648" y="3968"/>
                    <a:pt x="5251" y="3372"/>
                  </a:cubicBezTo>
                  <a:lnTo>
                    <a:pt x="8192" y="431"/>
                  </a:lnTo>
                  <a:lnTo>
                    <a:pt x="7755" y="1"/>
                  </a:ln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75"/>
            <p:cNvSpPr/>
            <p:nvPr/>
          </p:nvSpPr>
          <p:spPr>
            <a:xfrm>
              <a:off x="4720780" y="4162322"/>
              <a:ext cx="315690" cy="299743"/>
            </a:xfrm>
            <a:custGeom>
              <a:avLst/>
              <a:gdLst/>
              <a:ahLst/>
              <a:cxnLst/>
              <a:rect l="l" t="t" r="r" b="b"/>
              <a:pathLst>
                <a:path w="12016" h="11409" extrusionOk="0">
                  <a:moveTo>
                    <a:pt x="7767" y="0"/>
                  </a:moveTo>
                  <a:cubicBezTo>
                    <a:pt x="7487" y="0"/>
                    <a:pt x="7201" y="111"/>
                    <a:pt x="6980" y="332"/>
                  </a:cubicBezTo>
                  <a:cubicBezTo>
                    <a:pt x="6557" y="755"/>
                    <a:pt x="6536" y="1414"/>
                    <a:pt x="6939" y="1816"/>
                  </a:cubicBezTo>
                  <a:lnTo>
                    <a:pt x="7057" y="1941"/>
                  </a:lnTo>
                  <a:cubicBezTo>
                    <a:pt x="7126" y="2010"/>
                    <a:pt x="7126" y="2128"/>
                    <a:pt x="7050" y="2191"/>
                  </a:cubicBezTo>
                  <a:lnTo>
                    <a:pt x="5447" y="3800"/>
                  </a:lnTo>
                  <a:cubicBezTo>
                    <a:pt x="5026" y="4221"/>
                    <a:pt x="4469" y="4442"/>
                    <a:pt x="3918" y="4442"/>
                  </a:cubicBezTo>
                  <a:cubicBezTo>
                    <a:pt x="3553" y="4442"/>
                    <a:pt x="3192" y="4346"/>
                    <a:pt x="2874" y="4147"/>
                  </a:cubicBezTo>
                  <a:cubicBezTo>
                    <a:pt x="2390" y="3839"/>
                    <a:pt x="1862" y="3724"/>
                    <a:pt x="1423" y="3724"/>
                  </a:cubicBezTo>
                  <a:cubicBezTo>
                    <a:pt x="1000" y="3724"/>
                    <a:pt x="659" y="3830"/>
                    <a:pt x="516" y="3973"/>
                  </a:cubicBezTo>
                  <a:cubicBezTo>
                    <a:pt x="0" y="4489"/>
                    <a:pt x="6891" y="11409"/>
                    <a:pt x="7851" y="11409"/>
                  </a:cubicBezTo>
                  <a:cubicBezTo>
                    <a:pt x="7885" y="11409"/>
                    <a:pt x="7912" y="11400"/>
                    <a:pt x="7931" y="11381"/>
                  </a:cubicBezTo>
                  <a:cubicBezTo>
                    <a:pt x="8222" y="11097"/>
                    <a:pt x="8354" y="9980"/>
                    <a:pt x="7757" y="9030"/>
                  </a:cubicBezTo>
                  <a:cubicBezTo>
                    <a:pt x="7258" y="8232"/>
                    <a:pt x="7403" y="7157"/>
                    <a:pt x="8104" y="6456"/>
                  </a:cubicBezTo>
                  <a:lnTo>
                    <a:pt x="9706" y="4854"/>
                  </a:lnTo>
                  <a:cubicBezTo>
                    <a:pt x="9742" y="4815"/>
                    <a:pt x="9788" y="4796"/>
                    <a:pt x="9835" y="4796"/>
                  </a:cubicBezTo>
                  <a:cubicBezTo>
                    <a:pt x="9880" y="4796"/>
                    <a:pt x="9926" y="4813"/>
                    <a:pt x="9963" y="4847"/>
                  </a:cubicBezTo>
                  <a:lnTo>
                    <a:pt x="10088" y="4965"/>
                  </a:lnTo>
                  <a:cubicBezTo>
                    <a:pt x="10278" y="5159"/>
                    <a:pt x="10531" y="5254"/>
                    <a:pt x="10789" y="5254"/>
                  </a:cubicBezTo>
                  <a:cubicBezTo>
                    <a:pt x="11068" y="5254"/>
                    <a:pt x="11353" y="5143"/>
                    <a:pt x="11572" y="4924"/>
                  </a:cubicBezTo>
                  <a:cubicBezTo>
                    <a:pt x="11995" y="4500"/>
                    <a:pt x="12016" y="3835"/>
                    <a:pt x="11621" y="3432"/>
                  </a:cubicBezTo>
                  <a:lnTo>
                    <a:pt x="8465" y="283"/>
                  </a:lnTo>
                  <a:cubicBezTo>
                    <a:pt x="8275" y="94"/>
                    <a:pt x="8024" y="0"/>
                    <a:pt x="7767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75"/>
            <p:cNvSpPr/>
            <p:nvPr/>
          </p:nvSpPr>
          <p:spPr>
            <a:xfrm>
              <a:off x="4727952" y="4227872"/>
              <a:ext cx="308518" cy="233668"/>
            </a:xfrm>
            <a:custGeom>
              <a:avLst/>
              <a:gdLst/>
              <a:ahLst/>
              <a:cxnLst/>
              <a:rect l="l" t="t" r="r" b="b"/>
              <a:pathLst>
                <a:path w="11743" h="8894" extrusionOk="0">
                  <a:moveTo>
                    <a:pt x="10404" y="1"/>
                  </a:moveTo>
                  <a:cubicBezTo>
                    <a:pt x="10807" y="403"/>
                    <a:pt x="10786" y="1069"/>
                    <a:pt x="10363" y="1492"/>
                  </a:cubicBezTo>
                  <a:cubicBezTo>
                    <a:pt x="10143" y="1712"/>
                    <a:pt x="9858" y="1823"/>
                    <a:pt x="9580" y="1823"/>
                  </a:cubicBezTo>
                  <a:cubicBezTo>
                    <a:pt x="9321" y="1823"/>
                    <a:pt x="9069" y="1727"/>
                    <a:pt x="8878" y="1534"/>
                  </a:cubicBezTo>
                  <a:lnTo>
                    <a:pt x="8753" y="1409"/>
                  </a:lnTo>
                  <a:cubicBezTo>
                    <a:pt x="8717" y="1376"/>
                    <a:pt x="8673" y="1360"/>
                    <a:pt x="8629" y="1360"/>
                  </a:cubicBezTo>
                  <a:cubicBezTo>
                    <a:pt x="8581" y="1360"/>
                    <a:pt x="8533" y="1379"/>
                    <a:pt x="8497" y="1416"/>
                  </a:cubicBezTo>
                  <a:lnTo>
                    <a:pt x="6895" y="3025"/>
                  </a:lnTo>
                  <a:cubicBezTo>
                    <a:pt x="6194" y="3726"/>
                    <a:pt x="6048" y="4801"/>
                    <a:pt x="6548" y="5591"/>
                  </a:cubicBezTo>
                  <a:cubicBezTo>
                    <a:pt x="7144" y="6549"/>
                    <a:pt x="7013" y="7665"/>
                    <a:pt x="6721" y="7950"/>
                  </a:cubicBezTo>
                  <a:cubicBezTo>
                    <a:pt x="6695" y="7971"/>
                    <a:pt x="6664" y="7980"/>
                    <a:pt x="6636" y="7980"/>
                  </a:cubicBezTo>
                  <a:cubicBezTo>
                    <a:pt x="6627" y="7980"/>
                    <a:pt x="6618" y="7979"/>
                    <a:pt x="6610" y="7977"/>
                  </a:cubicBezTo>
                  <a:cubicBezTo>
                    <a:pt x="4488" y="6278"/>
                    <a:pt x="486" y="2130"/>
                    <a:pt x="430" y="1360"/>
                  </a:cubicBezTo>
                  <a:cubicBezTo>
                    <a:pt x="368" y="1388"/>
                    <a:pt x="298" y="1430"/>
                    <a:pt x="243" y="1478"/>
                  </a:cubicBezTo>
                  <a:cubicBezTo>
                    <a:pt x="0" y="1721"/>
                    <a:pt x="1422" y="3407"/>
                    <a:pt x="3087" y="5113"/>
                  </a:cubicBezTo>
                  <a:cubicBezTo>
                    <a:pt x="3364" y="5397"/>
                    <a:pt x="3642" y="5682"/>
                    <a:pt x="3926" y="5959"/>
                  </a:cubicBezTo>
                  <a:lnTo>
                    <a:pt x="4016" y="6042"/>
                  </a:lnTo>
                  <a:lnTo>
                    <a:pt x="4023" y="6056"/>
                  </a:lnTo>
                  <a:lnTo>
                    <a:pt x="4106" y="6139"/>
                  </a:lnTo>
                  <a:lnTo>
                    <a:pt x="4120" y="6146"/>
                  </a:lnTo>
                  <a:lnTo>
                    <a:pt x="4203" y="6236"/>
                  </a:lnTo>
                  <a:lnTo>
                    <a:pt x="4210" y="6243"/>
                  </a:lnTo>
                  <a:lnTo>
                    <a:pt x="4300" y="6327"/>
                  </a:lnTo>
                  <a:cubicBezTo>
                    <a:pt x="4488" y="6507"/>
                    <a:pt x="4675" y="6687"/>
                    <a:pt x="4855" y="6854"/>
                  </a:cubicBezTo>
                  <a:lnTo>
                    <a:pt x="4946" y="6937"/>
                  </a:lnTo>
                  <a:lnTo>
                    <a:pt x="4952" y="6944"/>
                  </a:lnTo>
                  <a:lnTo>
                    <a:pt x="5036" y="7020"/>
                  </a:lnTo>
                  <a:lnTo>
                    <a:pt x="5050" y="7034"/>
                  </a:lnTo>
                  <a:lnTo>
                    <a:pt x="5119" y="7097"/>
                  </a:lnTo>
                  <a:lnTo>
                    <a:pt x="5140" y="7117"/>
                  </a:lnTo>
                  <a:lnTo>
                    <a:pt x="5209" y="7180"/>
                  </a:lnTo>
                  <a:lnTo>
                    <a:pt x="5230" y="7194"/>
                  </a:lnTo>
                  <a:lnTo>
                    <a:pt x="5299" y="7263"/>
                  </a:lnTo>
                  <a:lnTo>
                    <a:pt x="5313" y="7277"/>
                  </a:lnTo>
                  <a:lnTo>
                    <a:pt x="5382" y="7339"/>
                  </a:lnTo>
                  <a:lnTo>
                    <a:pt x="5403" y="7353"/>
                  </a:lnTo>
                  <a:lnTo>
                    <a:pt x="5473" y="7423"/>
                  </a:lnTo>
                  <a:lnTo>
                    <a:pt x="5487" y="7430"/>
                  </a:lnTo>
                  <a:lnTo>
                    <a:pt x="5563" y="7499"/>
                  </a:lnTo>
                  <a:cubicBezTo>
                    <a:pt x="5653" y="7575"/>
                    <a:pt x="5736" y="7651"/>
                    <a:pt x="5819" y="7721"/>
                  </a:cubicBezTo>
                  <a:lnTo>
                    <a:pt x="5826" y="7728"/>
                  </a:lnTo>
                  <a:lnTo>
                    <a:pt x="5896" y="7790"/>
                  </a:lnTo>
                  <a:lnTo>
                    <a:pt x="5917" y="7804"/>
                  </a:lnTo>
                  <a:lnTo>
                    <a:pt x="5979" y="7853"/>
                  </a:lnTo>
                  <a:lnTo>
                    <a:pt x="6000" y="7873"/>
                  </a:lnTo>
                  <a:lnTo>
                    <a:pt x="6055" y="7922"/>
                  </a:lnTo>
                  <a:lnTo>
                    <a:pt x="6076" y="7943"/>
                  </a:lnTo>
                  <a:lnTo>
                    <a:pt x="6132" y="7984"/>
                  </a:lnTo>
                  <a:lnTo>
                    <a:pt x="6159" y="8005"/>
                  </a:lnTo>
                  <a:lnTo>
                    <a:pt x="6208" y="8047"/>
                  </a:lnTo>
                  <a:lnTo>
                    <a:pt x="6229" y="8068"/>
                  </a:lnTo>
                  <a:lnTo>
                    <a:pt x="6277" y="8109"/>
                  </a:lnTo>
                  <a:lnTo>
                    <a:pt x="6305" y="8130"/>
                  </a:lnTo>
                  <a:lnTo>
                    <a:pt x="6354" y="8165"/>
                  </a:lnTo>
                  <a:lnTo>
                    <a:pt x="6374" y="8186"/>
                  </a:lnTo>
                  <a:lnTo>
                    <a:pt x="6423" y="8227"/>
                  </a:lnTo>
                  <a:lnTo>
                    <a:pt x="6451" y="8241"/>
                  </a:lnTo>
                  <a:lnTo>
                    <a:pt x="6499" y="8283"/>
                  </a:lnTo>
                  <a:lnTo>
                    <a:pt x="6513" y="8297"/>
                  </a:lnTo>
                  <a:lnTo>
                    <a:pt x="6582" y="8352"/>
                  </a:lnTo>
                  <a:lnTo>
                    <a:pt x="6652" y="8401"/>
                  </a:lnTo>
                  <a:lnTo>
                    <a:pt x="6659" y="8408"/>
                  </a:lnTo>
                  <a:lnTo>
                    <a:pt x="6714" y="8449"/>
                  </a:lnTo>
                  <a:lnTo>
                    <a:pt x="6735" y="8463"/>
                  </a:lnTo>
                  <a:lnTo>
                    <a:pt x="6777" y="8491"/>
                  </a:lnTo>
                  <a:lnTo>
                    <a:pt x="6797" y="8512"/>
                  </a:lnTo>
                  <a:lnTo>
                    <a:pt x="6839" y="8539"/>
                  </a:lnTo>
                  <a:lnTo>
                    <a:pt x="6860" y="8553"/>
                  </a:lnTo>
                  <a:lnTo>
                    <a:pt x="6895" y="8581"/>
                  </a:lnTo>
                  <a:lnTo>
                    <a:pt x="6922" y="8595"/>
                  </a:lnTo>
                  <a:lnTo>
                    <a:pt x="6957" y="8623"/>
                  </a:lnTo>
                  <a:lnTo>
                    <a:pt x="6978" y="8636"/>
                  </a:lnTo>
                  <a:lnTo>
                    <a:pt x="7013" y="8657"/>
                  </a:lnTo>
                  <a:lnTo>
                    <a:pt x="7033" y="8671"/>
                  </a:lnTo>
                  <a:lnTo>
                    <a:pt x="7068" y="8692"/>
                  </a:lnTo>
                  <a:lnTo>
                    <a:pt x="7089" y="8706"/>
                  </a:lnTo>
                  <a:lnTo>
                    <a:pt x="7117" y="8727"/>
                  </a:lnTo>
                  <a:lnTo>
                    <a:pt x="7137" y="8740"/>
                  </a:lnTo>
                  <a:lnTo>
                    <a:pt x="7165" y="8754"/>
                  </a:lnTo>
                  <a:lnTo>
                    <a:pt x="7186" y="8768"/>
                  </a:lnTo>
                  <a:lnTo>
                    <a:pt x="7221" y="8782"/>
                  </a:lnTo>
                  <a:lnTo>
                    <a:pt x="7234" y="8796"/>
                  </a:lnTo>
                  <a:lnTo>
                    <a:pt x="7276" y="8817"/>
                  </a:lnTo>
                  <a:lnTo>
                    <a:pt x="7318" y="8838"/>
                  </a:lnTo>
                  <a:lnTo>
                    <a:pt x="7332" y="8844"/>
                  </a:lnTo>
                  <a:lnTo>
                    <a:pt x="7359" y="8851"/>
                  </a:lnTo>
                  <a:lnTo>
                    <a:pt x="7373" y="8858"/>
                  </a:lnTo>
                  <a:lnTo>
                    <a:pt x="7394" y="8872"/>
                  </a:lnTo>
                  <a:lnTo>
                    <a:pt x="7408" y="8879"/>
                  </a:lnTo>
                  <a:lnTo>
                    <a:pt x="7429" y="8886"/>
                  </a:lnTo>
                  <a:lnTo>
                    <a:pt x="7449" y="8886"/>
                  </a:lnTo>
                  <a:lnTo>
                    <a:pt x="7463" y="8893"/>
                  </a:lnTo>
                  <a:lnTo>
                    <a:pt x="7623" y="8893"/>
                  </a:lnTo>
                  <a:cubicBezTo>
                    <a:pt x="7630" y="8886"/>
                    <a:pt x="7630" y="8879"/>
                    <a:pt x="7637" y="8879"/>
                  </a:cubicBezTo>
                  <a:cubicBezTo>
                    <a:pt x="7651" y="8872"/>
                    <a:pt x="7671" y="8865"/>
                    <a:pt x="7685" y="8858"/>
                  </a:cubicBezTo>
                  <a:lnTo>
                    <a:pt x="7692" y="8844"/>
                  </a:lnTo>
                  <a:lnTo>
                    <a:pt x="7713" y="8817"/>
                  </a:lnTo>
                  <a:lnTo>
                    <a:pt x="7727" y="8803"/>
                  </a:lnTo>
                  <a:lnTo>
                    <a:pt x="7748" y="8768"/>
                  </a:lnTo>
                  <a:lnTo>
                    <a:pt x="7755" y="8754"/>
                  </a:lnTo>
                  <a:cubicBezTo>
                    <a:pt x="7970" y="8338"/>
                    <a:pt x="8011" y="7374"/>
                    <a:pt x="7484" y="6535"/>
                  </a:cubicBezTo>
                  <a:cubicBezTo>
                    <a:pt x="6985" y="5737"/>
                    <a:pt x="7130" y="4662"/>
                    <a:pt x="7831" y="3961"/>
                  </a:cubicBezTo>
                  <a:lnTo>
                    <a:pt x="9433" y="2359"/>
                  </a:lnTo>
                  <a:cubicBezTo>
                    <a:pt x="9469" y="2320"/>
                    <a:pt x="9517" y="2301"/>
                    <a:pt x="9565" y="2301"/>
                  </a:cubicBezTo>
                  <a:cubicBezTo>
                    <a:pt x="9611" y="2301"/>
                    <a:pt x="9656" y="2318"/>
                    <a:pt x="9690" y="2352"/>
                  </a:cubicBezTo>
                  <a:lnTo>
                    <a:pt x="9815" y="2470"/>
                  </a:lnTo>
                  <a:cubicBezTo>
                    <a:pt x="10005" y="2664"/>
                    <a:pt x="10258" y="2759"/>
                    <a:pt x="10516" y="2759"/>
                  </a:cubicBezTo>
                  <a:cubicBezTo>
                    <a:pt x="10795" y="2759"/>
                    <a:pt x="11080" y="2648"/>
                    <a:pt x="11299" y="2429"/>
                  </a:cubicBezTo>
                  <a:cubicBezTo>
                    <a:pt x="11722" y="2005"/>
                    <a:pt x="11743" y="1340"/>
                    <a:pt x="11348" y="937"/>
                  </a:cubicBezTo>
                  <a:lnTo>
                    <a:pt x="10404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75"/>
            <p:cNvSpPr/>
            <p:nvPr/>
          </p:nvSpPr>
          <p:spPr>
            <a:xfrm>
              <a:off x="4892497" y="4162322"/>
              <a:ext cx="143973" cy="138062"/>
            </a:xfrm>
            <a:custGeom>
              <a:avLst/>
              <a:gdLst/>
              <a:ahLst/>
              <a:cxnLst/>
              <a:rect l="l" t="t" r="r" b="b"/>
              <a:pathLst>
                <a:path w="5480" h="5255" extrusionOk="0">
                  <a:moveTo>
                    <a:pt x="1232" y="0"/>
                  </a:moveTo>
                  <a:cubicBezTo>
                    <a:pt x="951" y="0"/>
                    <a:pt x="665" y="111"/>
                    <a:pt x="444" y="332"/>
                  </a:cubicBezTo>
                  <a:cubicBezTo>
                    <a:pt x="21" y="755"/>
                    <a:pt x="0" y="1421"/>
                    <a:pt x="403" y="1816"/>
                  </a:cubicBezTo>
                  <a:lnTo>
                    <a:pt x="521" y="1941"/>
                  </a:lnTo>
                  <a:lnTo>
                    <a:pt x="3427" y="4840"/>
                  </a:lnTo>
                  <a:lnTo>
                    <a:pt x="3552" y="4965"/>
                  </a:lnTo>
                  <a:cubicBezTo>
                    <a:pt x="3742" y="5159"/>
                    <a:pt x="3995" y="5254"/>
                    <a:pt x="4253" y="5254"/>
                  </a:cubicBezTo>
                  <a:cubicBezTo>
                    <a:pt x="4532" y="5254"/>
                    <a:pt x="4817" y="5143"/>
                    <a:pt x="5036" y="4924"/>
                  </a:cubicBezTo>
                  <a:cubicBezTo>
                    <a:pt x="5459" y="4500"/>
                    <a:pt x="5480" y="3835"/>
                    <a:pt x="5085" y="3439"/>
                  </a:cubicBezTo>
                  <a:lnTo>
                    <a:pt x="1936" y="283"/>
                  </a:lnTo>
                  <a:cubicBezTo>
                    <a:pt x="1743" y="94"/>
                    <a:pt x="1490" y="0"/>
                    <a:pt x="1232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75"/>
            <p:cNvSpPr/>
            <p:nvPr/>
          </p:nvSpPr>
          <p:spPr>
            <a:xfrm>
              <a:off x="4893758" y="4185048"/>
              <a:ext cx="142712" cy="115336"/>
            </a:xfrm>
            <a:custGeom>
              <a:avLst/>
              <a:gdLst/>
              <a:ahLst/>
              <a:cxnLst/>
              <a:rect l="l" t="t" r="r" b="b"/>
              <a:pathLst>
                <a:path w="5432" h="4390" extrusionOk="0">
                  <a:moveTo>
                    <a:pt x="91" y="1"/>
                  </a:moveTo>
                  <a:lnTo>
                    <a:pt x="91" y="1"/>
                  </a:lnTo>
                  <a:cubicBezTo>
                    <a:pt x="1" y="341"/>
                    <a:pt x="105" y="701"/>
                    <a:pt x="348" y="951"/>
                  </a:cubicBezTo>
                  <a:lnTo>
                    <a:pt x="473" y="1076"/>
                  </a:lnTo>
                  <a:lnTo>
                    <a:pt x="3379" y="3982"/>
                  </a:lnTo>
                  <a:lnTo>
                    <a:pt x="3497" y="4100"/>
                  </a:lnTo>
                  <a:cubicBezTo>
                    <a:pt x="3690" y="4294"/>
                    <a:pt x="3945" y="4389"/>
                    <a:pt x="4204" y="4389"/>
                  </a:cubicBezTo>
                  <a:cubicBezTo>
                    <a:pt x="4484" y="4389"/>
                    <a:pt x="4769" y="4278"/>
                    <a:pt x="4988" y="4059"/>
                  </a:cubicBezTo>
                  <a:cubicBezTo>
                    <a:pt x="5411" y="3635"/>
                    <a:pt x="5432" y="2970"/>
                    <a:pt x="5037" y="2574"/>
                  </a:cubicBezTo>
                  <a:lnTo>
                    <a:pt x="4690" y="2227"/>
                  </a:lnTo>
                  <a:cubicBezTo>
                    <a:pt x="4634" y="2429"/>
                    <a:pt x="4530" y="2616"/>
                    <a:pt x="4385" y="2761"/>
                  </a:cubicBezTo>
                  <a:cubicBezTo>
                    <a:pt x="4165" y="2981"/>
                    <a:pt x="3880" y="3092"/>
                    <a:pt x="3601" y="3092"/>
                  </a:cubicBezTo>
                  <a:cubicBezTo>
                    <a:pt x="3341" y="3092"/>
                    <a:pt x="3087" y="2997"/>
                    <a:pt x="2893" y="2803"/>
                  </a:cubicBezTo>
                  <a:lnTo>
                    <a:pt x="2775" y="2685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8" name="Google Shape;8228;p75"/>
          <p:cNvGrpSpPr/>
          <p:nvPr/>
        </p:nvGrpSpPr>
        <p:grpSpPr>
          <a:xfrm>
            <a:off x="5728383" y="4221698"/>
            <a:ext cx="417128" cy="269162"/>
            <a:chOff x="5728383" y="4221698"/>
            <a:chExt cx="417128" cy="269162"/>
          </a:xfrm>
        </p:grpSpPr>
        <p:sp>
          <p:nvSpPr>
            <p:cNvPr id="8229" name="Google Shape;8229;p75"/>
            <p:cNvSpPr/>
            <p:nvPr/>
          </p:nvSpPr>
          <p:spPr>
            <a:xfrm>
              <a:off x="5728383" y="4221698"/>
              <a:ext cx="417128" cy="225260"/>
            </a:xfrm>
            <a:custGeom>
              <a:avLst/>
              <a:gdLst/>
              <a:ahLst/>
              <a:cxnLst/>
              <a:rect l="l" t="t" r="r" b="b"/>
              <a:pathLst>
                <a:path w="15877" h="8574" extrusionOk="0">
                  <a:moveTo>
                    <a:pt x="5813" y="0"/>
                  </a:moveTo>
                  <a:cubicBezTo>
                    <a:pt x="5133" y="0"/>
                    <a:pt x="4509" y="361"/>
                    <a:pt x="4169" y="943"/>
                  </a:cubicBezTo>
                  <a:lnTo>
                    <a:pt x="2498" y="3815"/>
                  </a:lnTo>
                  <a:lnTo>
                    <a:pt x="1436" y="4079"/>
                  </a:lnTo>
                  <a:cubicBezTo>
                    <a:pt x="597" y="4294"/>
                    <a:pt x="1" y="5057"/>
                    <a:pt x="1" y="5930"/>
                  </a:cubicBezTo>
                  <a:lnTo>
                    <a:pt x="1" y="7623"/>
                  </a:lnTo>
                  <a:cubicBezTo>
                    <a:pt x="1" y="8150"/>
                    <a:pt x="431" y="8573"/>
                    <a:pt x="958" y="8573"/>
                  </a:cubicBezTo>
                  <a:lnTo>
                    <a:pt x="14837" y="8573"/>
                  </a:lnTo>
                  <a:cubicBezTo>
                    <a:pt x="15364" y="8573"/>
                    <a:pt x="15787" y="8150"/>
                    <a:pt x="15787" y="7623"/>
                  </a:cubicBezTo>
                  <a:lnTo>
                    <a:pt x="15787" y="7158"/>
                  </a:lnTo>
                  <a:cubicBezTo>
                    <a:pt x="15787" y="6999"/>
                    <a:pt x="15725" y="6846"/>
                    <a:pt x="15614" y="6728"/>
                  </a:cubicBezTo>
                  <a:cubicBezTo>
                    <a:pt x="15496" y="6617"/>
                    <a:pt x="15434" y="6465"/>
                    <a:pt x="15441" y="6305"/>
                  </a:cubicBezTo>
                  <a:lnTo>
                    <a:pt x="15441" y="5084"/>
                  </a:lnTo>
                  <a:lnTo>
                    <a:pt x="15746" y="4411"/>
                  </a:lnTo>
                  <a:cubicBezTo>
                    <a:pt x="15876" y="4137"/>
                    <a:pt x="15681" y="3815"/>
                    <a:pt x="15374" y="3815"/>
                  </a:cubicBezTo>
                  <a:cubicBezTo>
                    <a:pt x="15371" y="3815"/>
                    <a:pt x="15368" y="3815"/>
                    <a:pt x="15364" y="3815"/>
                  </a:cubicBezTo>
                  <a:lnTo>
                    <a:pt x="14248" y="3815"/>
                  </a:lnTo>
                  <a:lnTo>
                    <a:pt x="11959" y="763"/>
                  </a:lnTo>
                  <a:cubicBezTo>
                    <a:pt x="11598" y="284"/>
                    <a:pt x="11036" y="0"/>
                    <a:pt x="10440" y="0"/>
                  </a:cubicBezTo>
                  <a:close/>
                </a:path>
              </a:pathLst>
            </a:custGeom>
            <a:solidFill>
              <a:srgbClr val="41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75"/>
            <p:cNvSpPr/>
            <p:nvPr/>
          </p:nvSpPr>
          <p:spPr>
            <a:xfrm>
              <a:off x="5728383" y="4226059"/>
              <a:ext cx="417128" cy="220899"/>
            </a:xfrm>
            <a:custGeom>
              <a:avLst/>
              <a:gdLst/>
              <a:ahLst/>
              <a:cxnLst/>
              <a:rect l="l" t="t" r="r" b="b"/>
              <a:pathLst>
                <a:path w="15877" h="8408" extrusionOk="0">
                  <a:moveTo>
                    <a:pt x="5495" y="4363"/>
                  </a:moveTo>
                  <a:cubicBezTo>
                    <a:pt x="5182" y="4363"/>
                    <a:pt x="5182" y="4836"/>
                    <a:pt x="5495" y="4836"/>
                  </a:cubicBezTo>
                  <a:cubicBezTo>
                    <a:pt x="5502" y="4836"/>
                    <a:pt x="5508" y="4835"/>
                    <a:pt x="5515" y="4835"/>
                  </a:cubicBezTo>
                  <a:lnTo>
                    <a:pt x="6465" y="4835"/>
                  </a:lnTo>
                  <a:cubicBezTo>
                    <a:pt x="6472" y="4835"/>
                    <a:pt x="6479" y="4836"/>
                    <a:pt x="6485" y="4836"/>
                  </a:cubicBezTo>
                  <a:cubicBezTo>
                    <a:pt x="6798" y="4836"/>
                    <a:pt x="6798" y="4363"/>
                    <a:pt x="6485" y="4363"/>
                  </a:cubicBezTo>
                  <a:cubicBezTo>
                    <a:pt x="6479" y="4363"/>
                    <a:pt x="6472" y="4363"/>
                    <a:pt x="6465" y="4363"/>
                  </a:cubicBezTo>
                  <a:lnTo>
                    <a:pt x="5515" y="4363"/>
                  </a:lnTo>
                  <a:cubicBezTo>
                    <a:pt x="5508" y="4363"/>
                    <a:pt x="5502" y="4363"/>
                    <a:pt x="5495" y="4363"/>
                  </a:cubicBezTo>
                  <a:close/>
                  <a:moveTo>
                    <a:pt x="9310" y="4363"/>
                  </a:moveTo>
                  <a:cubicBezTo>
                    <a:pt x="8997" y="4363"/>
                    <a:pt x="8997" y="4836"/>
                    <a:pt x="9310" y="4836"/>
                  </a:cubicBezTo>
                  <a:cubicBezTo>
                    <a:pt x="9316" y="4836"/>
                    <a:pt x="9323" y="4835"/>
                    <a:pt x="9330" y="4835"/>
                  </a:cubicBezTo>
                  <a:lnTo>
                    <a:pt x="10280" y="4835"/>
                  </a:lnTo>
                  <a:cubicBezTo>
                    <a:pt x="10287" y="4835"/>
                    <a:pt x="10293" y="4836"/>
                    <a:pt x="10300" y="4836"/>
                  </a:cubicBezTo>
                  <a:cubicBezTo>
                    <a:pt x="10613" y="4836"/>
                    <a:pt x="10613" y="4363"/>
                    <a:pt x="10300" y="4363"/>
                  </a:cubicBezTo>
                  <a:cubicBezTo>
                    <a:pt x="10293" y="4363"/>
                    <a:pt x="10287" y="4363"/>
                    <a:pt x="10280" y="4363"/>
                  </a:cubicBezTo>
                  <a:lnTo>
                    <a:pt x="9330" y="4363"/>
                  </a:lnTo>
                  <a:cubicBezTo>
                    <a:pt x="9323" y="4363"/>
                    <a:pt x="9316" y="4363"/>
                    <a:pt x="9310" y="4363"/>
                  </a:cubicBezTo>
                  <a:close/>
                  <a:moveTo>
                    <a:pt x="13055" y="3642"/>
                  </a:moveTo>
                  <a:lnTo>
                    <a:pt x="13623" y="4405"/>
                  </a:lnTo>
                  <a:cubicBezTo>
                    <a:pt x="13714" y="4523"/>
                    <a:pt x="13859" y="4592"/>
                    <a:pt x="14005" y="4592"/>
                  </a:cubicBezTo>
                  <a:lnTo>
                    <a:pt x="14483" y="4592"/>
                  </a:lnTo>
                  <a:lnTo>
                    <a:pt x="14483" y="6139"/>
                  </a:lnTo>
                  <a:cubicBezTo>
                    <a:pt x="14483" y="6265"/>
                    <a:pt x="14384" y="6351"/>
                    <a:pt x="14277" y="6351"/>
                  </a:cubicBezTo>
                  <a:cubicBezTo>
                    <a:pt x="14237" y="6351"/>
                    <a:pt x="14195" y="6339"/>
                    <a:pt x="14157" y="6312"/>
                  </a:cubicBezTo>
                  <a:lnTo>
                    <a:pt x="14150" y="6312"/>
                  </a:lnTo>
                  <a:cubicBezTo>
                    <a:pt x="13676" y="5955"/>
                    <a:pt x="13128" y="5787"/>
                    <a:pt x="12588" y="5787"/>
                  </a:cubicBezTo>
                  <a:cubicBezTo>
                    <a:pt x="11558" y="5787"/>
                    <a:pt x="10555" y="6397"/>
                    <a:pt x="10141" y="7457"/>
                  </a:cubicBezTo>
                  <a:lnTo>
                    <a:pt x="8373" y="7457"/>
                  </a:lnTo>
                  <a:lnTo>
                    <a:pt x="8373" y="3642"/>
                  </a:lnTo>
                  <a:close/>
                  <a:moveTo>
                    <a:pt x="11216" y="1"/>
                  </a:moveTo>
                  <a:cubicBezTo>
                    <a:pt x="10946" y="340"/>
                    <a:pt x="10939" y="819"/>
                    <a:pt x="11203" y="1166"/>
                  </a:cubicBezTo>
                  <a:lnTo>
                    <a:pt x="12174" y="2470"/>
                  </a:lnTo>
                  <a:lnTo>
                    <a:pt x="10058" y="2470"/>
                  </a:lnTo>
                  <a:lnTo>
                    <a:pt x="8373" y="784"/>
                  </a:lnTo>
                  <a:lnTo>
                    <a:pt x="7415" y="784"/>
                  </a:lnTo>
                  <a:lnTo>
                    <a:pt x="7415" y="7457"/>
                  </a:lnTo>
                  <a:lnTo>
                    <a:pt x="4807" y="7457"/>
                  </a:lnTo>
                  <a:cubicBezTo>
                    <a:pt x="4391" y="6503"/>
                    <a:pt x="3507" y="6026"/>
                    <a:pt x="2623" y="6026"/>
                  </a:cubicBezTo>
                  <a:cubicBezTo>
                    <a:pt x="1740" y="6026"/>
                    <a:pt x="857" y="6503"/>
                    <a:pt x="445" y="7457"/>
                  </a:cubicBezTo>
                  <a:lnTo>
                    <a:pt x="1" y="7457"/>
                  </a:lnTo>
                  <a:cubicBezTo>
                    <a:pt x="1" y="7984"/>
                    <a:pt x="431" y="8407"/>
                    <a:pt x="958" y="8407"/>
                  </a:cubicBezTo>
                  <a:lnTo>
                    <a:pt x="14837" y="8407"/>
                  </a:lnTo>
                  <a:cubicBezTo>
                    <a:pt x="15364" y="8407"/>
                    <a:pt x="15787" y="7984"/>
                    <a:pt x="15787" y="7457"/>
                  </a:cubicBezTo>
                  <a:lnTo>
                    <a:pt x="15787" y="6985"/>
                  </a:lnTo>
                  <a:cubicBezTo>
                    <a:pt x="15787" y="6826"/>
                    <a:pt x="15725" y="6673"/>
                    <a:pt x="15614" y="6562"/>
                  </a:cubicBezTo>
                  <a:cubicBezTo>
                    <a:pt x="15496" y="6451"/>
                    <a:pt x="15434" y="6299"/>
                    <a:pt x="15441" y="6139"/>
                  </a:cubicBezTo>
                  <a:lnTo>
                    <a:pt x="15441" y="4918"/>
                  </a:lnTo>
                  <a:lnTo>
                    <a:pt x="15746" y="4245"/>
                  </a:lnTo>
                  <a:cubicBezTo>
                    <a:pt x="15876" y="3971"/>
                    <a:pt x="15681" y="3649"/>
                    <a:pt x="15374" y="3649"/>
                  </a:cubicBezTo>
                  <a:cubicBezTo>
                    <a:pt x="15371" y="3649"/>
                    <a:pt x="15368" y="3649"/>
                    <a:pt x="15364" y="3649"/>
                  </a:cubicBezTo>
                  <a:lnTo>
                    <a:pt x="14248" y="3649"/>
                  </a:lnTo>
                  <a:lnTo>
                    <a:pt x="11959" y="597"/>
                  </a:lnTo>
                  <a:cubicBezTo>
                    <a:pt x="11764" y="340"/>
                    <a:pt x="11508" y="132"/>
                    <a:pt x="112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75"/>
            <p:cNvSpPr/>
            <p:nvPr/>
          </p:nvSpPr>
          <p:spPr>
            <a:xfrm>
              <a:off x="5822964" y="4246657"/>
              <a:ext cx="100440" cy="75271"/>
            </a:xfrm>
            <a:custGeom>
              <a:avLst/>
              <a:gdLst/>
              <a:ahLst/>
              <a:cxnLst/>
              <a:rect l="l" t="t" r="r" b="b"/>
              <a:pathLst>
                <a:path w="3823" h="2865" extrusionOk="0">
                  <a:moveTo>
                    <a:pt x="2213" y="0"/>
                  </a:moveTo>
                  <a:cubicBezTo>
                    <a:pt x="1880" y="0"/>
                    <a:pt x="1561" y="181"/>
                    <a:pt x="1395" y="479"/>
                  </a:cubicBezTo>
                  <a:lnTo>
                    <a:pt x="1" y="2865"/>
                  </a:lnTo>
                  <a:lnTo>
                    <a:pt x="3822" y="2865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75"/>
            <p:cNvSpPr/>
            <p:nvPr/>
          </p:nvSpPr>
          <p:spPr>
            <a:xfrm>
              <a:off x="5948336" y="4246657"/>
              <a:ext cx="109924" cy="75271"/>
            </a:xfrm>
            <a:custGeom>
              <a:avLst/>
              <a:gdLst/>
              <a:ahLst/>
              <a:cxnLst/>
              <a:rect l="l" t="t" r="r" b="b"/>
              <a:pathLst>
                <a:path w="4184" h="2865" extrusionOk="0">
                  <a:moveTo>
                    <a:pt x="1" y="0"/>
                  </a:moveTo>
                  <a:lnTo>
                    <a:pt x="1" y="2865"/>
                  </a:lnTo>
                  <a:lnTo>
                    <a:pt x="3261" y="2865"/>
                  </a:lnTo>
                  <a:cubicBezTo>
                    <a:pt x="3843" y="2865"/>
                    <a:pt x="4183" y="2192"/>
                    <a:pt x="3829" y="1720"/>
                  </a:cubicBezTo>
                  <a:lnTo>
                    <a:pt x="2831" y="382"/>
                  </a:lnTo>
                  <a:cubicBezTo>
                    <a:pt x="2650" y="146"/>
                    <a:pt x="2366" y="0"/>
                    <a:pt x="2068" y="0"/>
                  </a:cubicBez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75"/>
            <p:cNvSpPr/>
            <p:nvPr/>
          </p:nvSpPr>
          <p:spPr>
            <a:xfrm>
              <a:off x="573878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7" y="1"/>
                  </a:moveTo>
                  <a:cubicBezTo>
                    <a:pt x="1806" y="1"/>
                    <a:pt x="1388" y="152"/>
                    <a:pt x="1047" y="491"/>
                  </a:cubicBezTo>
                  <a:cubicBezTo>
                    <a:pt x="0" y="1545"/>
                    <a:pt x="742" y="3342"/>
                    <a:pt x="2227" y="3342"/>
                  </a:cubicBezTo>
                  <a:cubicBezTo>
                    <a:pt x="3149" y="3335"/>
                    <a:pt x="3898" y="2593"/>
                    <a:pt x="3898" y="1670"/>
                  </a:cubicBezTo>
                  <a:cubicBezTo>
                    <a:pt x="3898" y="666"/>
                    <a:pt x="3075" y="1"/>
                    <a:pt x="2217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75"/>
            <p:cNvSpPr/>
            <p:nvPr/>
          </p:nvSpPr>
          <p:spPr>
            <a:xfrm>
              <a:off x="5754445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7" y="0"/>
                  </a:moveTo>
                  <a:lnTo>
                    <a:pt x="1977" y="0"/>
                  </a:lnTo>
                  <a:cubicBezTo>
                    <a:pt x="1776" y="368"/>
                    <a:pt x="1839" y="832"/>
                    <a:pt x="2137" y="1131"/>
                  </a:cubicBezTo>
                  <a:lnTo>
                    <a:pt x="1131" y="2136"/>
                  </a:lnTo>
                  <a:cubicBezTo>
                    <a:pt x="949" y="1954"/>
                    <a:pt x="705" y="1860"/>
                    <a:pt x="459" y="1860"/>
                  </a:cubicBezTo>
                  <a:cubicBezTo>
                    <a:pt x="302" y="1860"/>
                    <a:pt x="144" y="1899"/>
                    <a:pt x="1" y="1977"/>
                  </a:cubicBezTo>
                  <a:cubicBezTo>
                    <a:pt x="174" y="2805"/>
                    <a:pt x="896" y="3299"/>
                    <a:pt x="1639" y="3299"/>
                  </a:cubicBezTo>
                  <a:cubicBezTo>
                    <a:pt x="2053" y="3299"/>
                    <a:pt x="2474" y="3145"/>
                    <a:pt x="2810" y="2809"/>
                  </a:cubicBezTo>
                  <a:cubicBezTo>
                    <a:pt x="3746" y="1873"/>
                    <a:pt x="3267" y="271"/>
                    <a:pt x="1977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75"/>
            <p:cNvSpPr/>
            <p:nvPr/>
          </p:nvSpPr>
          <p:spPr>
            <a:xfrm>
              <a:off x="5772311" y="4428147"/>
              <a:ext cx="43744" cy="37648"/>
            </a:xfrm>
            <a:custGeom>
              <a:avLst/>
              <a:gdLst/>
              <a:ahLst/>
              <a:cxnLst/>
              <a:rect l="l" t="t" r="r" b="b"/>
              <a:pathLst>
                <a:path w="1665" h="1433" extrusionOk="0">
                  <a:moveTo>
                    <a:pt x="951" y="1"/>
                  </a:moveTo>
                  <a:cubicBezTo>
                    <a:pt x="319" y="1"/>
                    <a:pt x="0" y="771"/>
                    <a:pt x="451" y="1221"/>
                  </a:cubicBezTo>
                  <a:cubicBezTo>
                    <a:pt x="595" y="1367"/>
                    <a:pt x="772" y="1433"/>
                    <a:pt x="947" y="1433"/>
                  </a:cubicBezTo>
                  <a:cubicBezTo>
                    <a:pt x="1313" y="1433"/>
                    <a:pt x="1665" y="1147"/>
                    <a:pt x="1665" y="715"/>
                  </a:cubicBezTo>
                  <a:cubicBezTo>
                    <a:pt x="1665" y="320"/>
                    <a:pt x="1346" y="1"/>
                    <a:pt x="951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75"/>
            <p:cNvSpPr/>
            <p:nvPr/>
          </p:nvSpPr>
          <p:spPr>
            <a:xfrm>
              <a:off x="600027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9" y="1"/>
                  </a:moveTo>
                  <a:cubicBezTo>
                    <a:pt x="1810" y="1"/>
                    <a:pt x="1393" y="152"/>
                    <a:pt x="1055" y="491"/>
                  </a:cubicBezTo>
                  <a:cubicBezTo>
                    <a:pt x="0" y="1545"/>
                    <a:pt x="750" y="3342"/>
                    <a:pt x="2234" y="3342"/>
                  </a:cubicBezTo>
                  <a:cubicBezTo>
                    <a:pt x="3156" y="3335"/>
                    <a:pt x="3899" y="2593"/>
                    <a:pt x="3899" y="1670"/>
                  </a:cubicBezTo>
                  <a:cubicBezTo>
                    <a:pt x="3899" y="666"/>
                    <a:pt x="3076" y="1"/>
                    <a:pt x="2219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75"/>
            <p:cNvSpPr/>
            <p:nvPr/>
          </p:nvSpPr>
          <p:spPr>
            <a:xfrm>
              <a:off x="6016119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1" y="0"/>
                  </a:moveTo>
                  <a:lnTo>
                    <a:pt x="1971" y="0"/>
                  </a:lnTo>
                  <a:cubicBezTo>
                    <a:pt x="1770" y="368"/>
                    <a:pt x="1839" y="832"/>
                    <a:pt x="2137" y="1131"/>
                  </a:cubicBezTo>
                  <a:lnTo>
                    <a:pt x="1125" y="2136"/>
                  </a:lnTo>
                  <a:cubicBezTo>
                    <a:pt x="943" y="1954"/>
                    <a:pt x="701" y="1860"/>
                    <a:pt x="457" y="1860"/>
                  </a:cubicBezTo>
                  <a:cubicBezTo>
                    <a:pt x="301" y="1860"/>
                    <a:pt x="144" y="1899"/>
                    <a:pt x="1" y="1977"/>
                  </a:cubicBezTo>
                  <a:cubicBezTo>
                    <a:pt x="175" y="2805"/>
                    <a:pt x="897" y="3299"/>
                    <a:pt x="1639" y="3299"/>
                  </a:cubicBezTo>
                  <a:cubicBezTo>
                    <a:pt x="2054" y="3299"/>
                    <a:pt x="2475" y="3145"/>
                    <a:pt x="2810" y="2809"/>
                  </a:cubicBezTo>
                  <a:cubicBezTo>
                    <a:pt x="3746" y="1873"/>
                    <a:pt x="3268" y="271"/>
                    <a:pt x="1971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75"/>
            <p:cNvSpPr/>
            <p:nvPr/>
          </p:nvSpPr>
          <p:spPr>
            <a:xfrm>
              <a:off x="6033801" y="4428147"/>
              <a:ext cx="43954" cy="37648"/>
            </a:xfrm>
            <a:custGeom>
              <a:avLst/>
              <a:gdLst/>
              <a:ahLst/>
              <a:cxnLst/>
              <a:rect l="l" t="t" r="r" b="b"/>
              <a:pathLst>
                <a:path w="1673" h="1433" extrusionOk="0">
                  <a:moveTo>
                    <a:pt x="958" y="1"/>
                  </a:moveTo>
                  <a:cubicBezTo>
                    <a:pt x="320" y="1"/>
                    <a:pt x="1" y="771"/>
                    <a:pt x="452" y="1221"/>
                  </a:cubicBezTo>
                  <a:cubicBezTo>
                    <a:pt x="597" y="1367"/>
                    <a:pt x="777" y="1433"/>
                    <a:pt x="952" y="1433"/>
                  </a:cubicBezTo>
                  <a:cubicBezTo>
                    <a:pt x="1320" y="1433"/>
                    <a:pt x="1672" y="1147"/>
                    <a:pt x="1672" y="715"/>
                  </a:cubicBezTo>
                  <a:cubicBezTo>
                    <a:pt x="1672" y="320"/>
                    <a:pt x="1353" y="1"/>
                    <a:pt x="958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75"/>
            <p:cNvSpPr/>
            <p:nvPr/>
          </p:nvSpPr>
          <p:spPr>
            <a:xfrm>
              <a:off x="5728567" y="4328469"/>
              <a:ext cx="39382" cy="49051"/>
            </a:xfrm>
            <a:custGeom>
              <a:avLst/>
              <a:gdLst/>
              <a:ahLst/>
              <a:cxnLst/>
              <a:rect l="l" t="t" r="r" b="b"/>
              <a:pathLst>
                <a:path w="1499" h="1867" extrusionOk="0">
                  <a:moveTo>
                    <a:pt x="1499" y="1"/>
                  </a:moveTo>
                  <a:lnTo>
                    <a:pt x="1429" y="15"/>
                  </a:lnTo>
                  <a:cubicBezTo>
                    <a:pt x="590" y="230"/>
                    <a:pt x="1" y="993"/>
                    <a:pt x="1" y="1866"/>
                  </a:cubicBezTo>
                  <a:lnTo>
                    <a:pt x="549" y="1866"/>
                  </a:lnTo>
                  <a:cubicBezTo>
                    <a:pt x="1076" y="1866"/>
                    <a:pt x="1499" y="1436"/>
                    <a:pt x="1499" y="909"/>
                  </a:cubicBezTo>
                  <a:lnTo>
                    <a:pt x="1499" y="1"/>
                  </a:lnTo>
                  <a:close/>
                </a:path>
              </a:pathLst>
            </a:custGeom>
            <a:solidFill>
              <a:srgbClr val="AD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75"/>
            <p:cNvSpPr/>
            <p:nvPr/>
          </p:nvSpPr>
          <p:spPr>
            <a:xfrm>
              <a:off x="6109071" y="4346886"/>
              <a:ext cx="28821" cy="24985"/>
            </a:xfrm>
            <a:custGeom>
              <a:avLst/>
              <a:gdLst/>
              <a:ahLst/>
              <a:cxnLst/>
              <a:rect l="l" t="t" r="r" b="b"/>
              <a:pathLst>
                <a:path w="1097" h="951" extrusionOk="0">
                  <a:moveTo>
                    <a:pt x="0" y="0"/>
                  </a:moveTo>
                  <a:lnTo>
                    <a:pt x="0" y="950"/>
                  </a:lnTo>
                  <a:lnTo>
                    <a:pt x="951" y="950"/>
                  </a:lnTo>
                  <a:lnTo>
                    <a:pt x="951" y="319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1" name="Google Shape;8241;p75"/>
          <p:cNvGrpSpPr/>
          <p:nvPr/>
        </p:nvGrpSpPr>
        <p:grpSpPr>
          <a:xfrm>
            <a:off x="834210" y="3696905"/>
            <a:ext cx="371782" cy="342751"/>
            <a:chOff x="834210" y="3696905"/>
            <a:chExt cx="371782" cy="342751"/>
          </a:xfrm>
        </p:grpSpPr>
        <p:sp>
          <p:nvSpPr>
            <p:cNvPr id="8242" name="Google Shape;8242;p75"/>
            <p:cNvSpPr/>
            <p:nvPr/>
          </p:nvSpPr>
          <p:spPr>
            <a:xfrm>
              <a:off x="866289" y="3696905"/>
              <a:ext cx="138876" cy="111500"/>
            </a:xfrm>
            <a:custGeom>
              <a:avLst/>
              <a:gdLst/>
              <a:ahLst/>
              <a:cxnLst/>
              <a:rect l="l" t="t" r="r" b="b"/>
              <a:pathLst>
                <a:path w="5286" h="4244" extrusionOk="0">
                  <a:moveTo>
                    <a:pt x="1856" y="0"/>
                  </a:moveTo>
                  <a:cubicBezTo>
                    <a:pt x="1791" y="0"/>
                    <a:pt x="1728" y="4"/>
                    <a:pt x="1665" y="13"/>
                  </a:cubicBezTo>
                  <a:cubicBezTo>
                    <a:pt x="1124" y="89"/>
                    <a:pt x="701" y="471"/>
                    <a:pt x="416" y="1150"/>
                  </a:cubicBezTo>
                  <a:cubicBezTo>
                    <a:pt x="35" y="2094"/>
                    <a:pt x="0" y="2857"/>
                    <a:pt x="326" y="3418"/>
                  </a:cubicBezTo>
                  <a:cubicBezTo>
                    <a:pt x="736" y="4126"/>
                    <a:pt x="1540" y="4237"/>
                    <a:pt x="1575" y="4244"/>
                  </a:cubicBezTo>
                  <a:lnTo>
                    <a:pt x="5078" y="4244"/>
                  </a:lnTo>
                  <a:cubicBezTo>
                    <a:pt x="5189" y="4244"/>
                    <a:pt x="5286" y="4154"/>
                    <a:pt x="5286" y="4036"/>
                  </a:cubicBezTo>
                  <a:lnTo>
                    <a:pt x="5286" y="2475"/>
                  </a:lnTo>
                  <a:cubicBezTo>
                    <a:pt x="5279" y="2427"/>
                    <a:pt x="5265" y="2385"/>
                    <a:pt x="5237" y="2350"/>
                  </a:cubicBezTo>
                  <a:cubicBezTo>
                    <a:pt x="5157" y="2250"/>
                    <a:pt x="3361" y="0"/>
                    <a:pt x="1856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75"/>
            <p:cNvSpPr/>
            <p:nvPr/>
          </p:nvSpPr>
          <p:spPr>
            <a:xfrm>
              <a:off x="1035221" y="3696905"/>
              <a:ext cx="138693" cy="111500"/>
            </a:xfrm>
            <a:custGeom>
              <a:avLst/>
              <a:gdLst/>
              <a:ahLst/>
              <a:cxnLst/>
              <a:rect l="l" t="t" r="r" b="b"/>
              <a:pathLst>
                <a:path w="5279" h="4244" extrusionOk="0">
                  <a:moveTo>
                    <a:pt x="3423" y="0"/>
                  </a:moveTo>
                  <a:cubicBezTo>
                    <a:pt x="1918" y="0"/>
                    <a:pt x="122" y="2250"/>
                    <a:pt x="42" y="2350"/>
                  </a:cubicBezTo>
                  <a:cubicBezTo>
                    <a:pt x="14" y="2385"/>
                    <a:pt x="0" y="2433"/>
                    <a:pt x="0" y="2475"/>
                  </a:cubicBezTo>
                  <a:lnTo>
                    <a:pt x="0" y="4036"/>
                  </a:lnTo>
                  <a:cubicBezTo>
                    <a:pt x="0" y="4154"/>
                    <a:pt x="90" y="4244"/>
                    <a:pt x="208" y="4244"/>
                  </a:cubicBezTo>
                  <a:lnTo>
                    <a:pt x="3711" y="4244"/>
                  </a:lnTo>
                  <a:cubicBezTo>
                    <a:pt x="3746" y="4244"/>
                    <a:pt x="4550" y="4126"/>
                    <a:pt x="4953" y="3425"/>
                  </a:cubicBezTo>
                  <a:cubicBezTo>
                    <a:pt x="5279" y="2857"/>
                    <a:pt x="5251" y="2094"/>
                    <a:pt x="4855" y="1157"/>
                  </a:cubicBezTo>
                  <a:cubicBezTo>
                    <a:pt x="4578" y="471"/>
                    <a:pt x="4155" y="89"/>
                    <a:pt x="3614" y="13"/>
                  </a:cubicBezTo>
                  <a:cubicBezTo>
                    <a:pt x="3551" y="4"/>
                    <a:pt x="3487" y="0"/>
                    <a:pt x="342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75"/>
            <p:cNvSpPr/>
            <p:nvPr/>
          </p:nvSpPr>
          <p:spPr>
            <a:xfrm>
              <a:off x="867550" y="3750080"/>
              <a:ext cx="137615" cy="58325"/>
            </a:xfrm>
            <a:custGeom>
              <a:avLst/>
              <a:gdLst/>
              <a:ahLst/>
              <a:cxnLst/>
              <a:rect l="l" t="t" r="r" b="b"/>
              <a:pathLst>
                <a:path w="5238" h="2220" extrusionOk="0">
                  <a:moveTo>
                    <a:pt x="105" y="0"/>
                  </a:moveTo>
                  <a:cubicBezTo>
                    <a:pt x="1" y="555"/>
                    <a:pt x="56" y="1020"/>
                    <a:pt x="278" y="1401"/>
                  </a:cubicBezTo>
                  <a:cubicBezTo>
                    <a:pt x="688" y="2102"/>
                    <a:pt x="1492" y="2220"/>
                    <a:pt x="1527" y="2220"/>
                  </a:cubicBezTo>
                  <a:lnTo>
                    <a:pt x="5030" y="2220"/>
                  </a:lnTo>
                  <a:cubicBezTo>
                    <a:pt x="5141" y="2220"/>
                    <a:pt x="5238" y="2130"/>
                    <a:pt x="5238" y="2012"/>
                  </a:cubicBezTo>
                  <a:lnTo>
                    <a:pt x="5238" y="1061"/>
                  </a:lnTo>
                  <a:cubicBezTo>
                    <a:pt x="5231" y="1172"/>
                    <a:pt x="5141" y="1270"/>
                    <a:pt x="5030" y="1270"/>
                  </a:cubicBezTo>
                  <a:lnTo>
                    <a:pt x="1527" y="1270"/>
                  </a:lnTo>
                  <a:cubicBezTo>
                    <a:pt x="1492" y="1263"/>
                    <a:pt x="688" y="1152"/>
                    <a:pt x="278" y="444"/>
                  </a:cubicBezTo>
                  <a:cubicBezTo>
                    <a:pt x="202" y="305"/>
                    <a:pt x="140" y="160"/>
                    <a:pt x="1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75"/>
            <p:cNvSpPr/>
            <p:nvPr/>
          </p:nvSpPr>
          <p:spPr>
            <a:xfrm>
              <a:off x="1035221" y="3750080"/>
              <a:ext cx="137431" cy="58325"/>
            </a:xfrm>
            <a:custGeom>
              <a:avLst/>
              <a:gdLst/>
              <a:ahLst/>
              <a:cxnLst/>
              <a:rect l="l" t="t" r="r" b="b"/>
              <a:pathLst>
                <a:path w="5231" h="2220" extrusionOk="0">
                  <a:moveTo>
                    <a:pt x="5126" y="0"/>
                  </a:moveTo>
                  <a:cubicBezTo>
                    <a:pt x="5091" y="153"/>
                    <a:pt x="5036" y="305"/>
                    <a:pt x="4953" y="444"/>
                  </a:cubicBezTo>
                  <a:cubicBezTo>
                    <a:pt x="4550" y="1145"/>
                    <a:pt x="3739" y="1263"/>
                    <a:pt x="3711" y="1263"/>
                  </a:cubicBezTo>
                  <a:lnTo>
                    <a:pt x="208" y="1263"/>
                  </a:lnTo>
                  <a:cubicBezTo>
                    <a:pt x="90" y="1263"/>
                    <a:pt x="0" y="1172"/>
                    <a:pt x="0" y="1055"/>
                  </a:cubicBezTo>
                  <a:lnTo>
                    <a:pt x="0" y="2012"/>
                  </a:lnTo>
                  <a:cubicBezTo>
                    <a:pt x="0" y="2123"/>
                    <a:pt x="90" y="2220"/>
                    <a:pt x="208" y="2220"/>
                  </a:cubicBezTo>
                  <a:lnTo>
                    <a:pt x="3711" y="2220"/>
                  </a:lnTo>
                  <a:cubicBezTo>
                    <a:pt x="3746" y="2213"/>
                    <a:pt x="4550" y="2102"/>
                    <a:pt x="4953" y="1394"/>
                  </a:cubicBezTo>
                  <a:cubicBezTo>
                    <a:pt x="5175" y="1020"/>
                    <a:pt x="5230" y="548"/>
                    <a:pt x="51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75"/>
            <p:cNvSpPr/>
            <p:nvPr/>
          </p:nvSpPr>
          <p:spPr>
            <a:xfrm>
              <a:off x="994210" y="3756438"/>
              <a:ext cx="51967" cy="51967"/>
            </a:xfrm>
            <a:custGeom>
              <a:avLst/>
              <a:gdLst/>
              <a:ahLst/>
              <a:cxnLst/>
              <a:rect l="l" t="t" r="r" b="b"/>
              <a:pathLst>
                <a:path w="1978" h="1978" extrusionOk="0">
                  <a:moveTo>
                    <a:pt x="209" y="1"/>
                  </a:moveTo>
                  <a:cubicBezTo>
                    <a:pt x="91" y="1"/>
                    <a:pt x="1" y="98"/>
                    <a:pt x="1" y="209"/>
                  </a:cubicBezTo>
                  <a:lnTo>
                    <a:pt x="1" y="1770"/>
                  </a:lnTo>
                  <a:cubicBezTo>
                    <a:pt x="1" y="1888"/>
                    <a:pt x="91" y="1978"/>
                    <a:pt x="209" y="1978"/>
                  </a:cubicBezTo>
                  <a:lnTo>
                    <a:pt x="1769" y="1978"/>
                  </a:lnTo>
                  <a:cubicBezTo>
                    <a:pt x="1880" y="1978"/>
                    <a:pt x="1977" y="1888"/>
                    <a:pt x="1977" y="1770"/>
                  </a:cubicBezTo>
                  <a:lnTo>
                    <a:pt x="1977" y="209"/>
                  </a:lnTo>
                  <a:cubicBezTo>
                    <a:pt x="1977" y="98"/>
                    <a:pt x="1880" y="1"/>
                    <a:pt x="17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75"/>
            <p:cNvSpPr/>
            <p:nvPr/>
          </p:nvSpPr>
          <p:spPr>
            <a:xfrm>
              <a:off x="994210" y="3783420"/>
              <a:ext cx="51967" cy="24985"/>
            </a:xfrm>
            <a:custGeom>
              <a:avLst/>
              <a:gdLst/>
              <a:ahLst/>
              <a:cxnLst/>
              <a:rect l="l" t="t" r="r" b="b"/>
              <a:pathLst>
                <a:path w="1978" h="951" extrusionOk="0">
                  <a:moveTo>
                    <a:pt x="1" y="1"/>
                  </a:moveTo>
                  <a:lnTo>
                    <a:pt x="1" y="743"/>
                  </a:lnTo>
                  <a:cubicBezTo>
                    <a:pt x="1" y="861"/>
                    <a:pt x="91" y="951"/>
                    <a:pt x="209" y="951"/>
                  </a:cubicBezTo>
                  <a:lnTo>
                    <a:pt x="1769" y="951"/>
                  </a:lnTo>
                  <a:cubicBezTo>
                    <a:pt x="1880" y="951"/>
                    <a:pt x="1977" y="861"/>
                    <a:pt x="1977" y="743"/>
                  </a:cubicBezTo>
                  <a:lnTo>
                    <a:pt x="1977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75"/>
            <p:cNvSpPr/>
            <p:nvPr/>
          </p:nvSpPr>
          <p:spPr>
            <a:xfrm>
              <a:off x="861718" y="3851387"/>
              <a:ext cx="316768" cy="188269"/>
            </a:xfrm>
            <a:custGeom>
              <a:avLst/>
              <a:gdLst/>
              <a:ahLst/>
              <a:cxnLst/>
              <a:rect l="l" t="t" r="r" b="b"/>
              <a:pathLst>
                <a:path w="12057" h="7166" extrusionOk="0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6264"/>
                  </a:lnTo>
                  <a:cubicBezTo>
                    <a:pt x="1" y="6757"/>
                    <a:pt x="410" y="7166"/>
                    <a:pt x="903" y="7166"/>
                  </a:cubicBezTo>
                  <a:lnTo>
                    <a:pt x="11154" y="7166"/>
                  </a:lnTo>
                  <a:cubicBezTo>
                    <a:pt x="11654" y="7166"/>
                    <a:pt x="12056" y="6757"/>
                    <a:pt x="12056" y="6264"/>
                  </a:cubicBez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A7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75"/>
            <p:cNvSpPr/>
            <p:nvPr/>
          </p:nvSpPr>
          <p:spPr>
            <a:xfrm>
              <a:off x="861718" y="3851387"/>
              <a:ext cx="316768" cy="29005"/>
            </a:xfrm>
            <a:custGeom>
              <a:avLst/>
              <a:gdLst/>
              <a:ahLst/>
              <a:cxnLst/>
              <a:rect l="l" t="t" r="r" b="b"/>
              <a:pathLst>
                <a:path w="12057" h="1104" extrusionOk="0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1104"/>
                  </a:lnTo>
                  <a:lnTo>
                    <a:pt x="12056" y="1104"/>
                  </a:ln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7F93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75"/>
            <p:cNvSpPr/>
            <p:nvPr/>
          </p:nvSpPr>
          <p:spPr>
            <a:xfrm>
              <a:off x="834394" y="3797450"/>
              <a:ext cx="371598" cy="64893"/>
            </a:xfrm>
            <a:custGeom>
              <a:avLst/>
              <a:gdLst/>
              <a:ahLst/>
              <a:cxnLst/>
              <a:rect l="l" t="t" r="r" b="b"/>
              <a:pathLst>
                <a:path w="14144" h="2470" extrusionOk="0">
                  <a:moveTo>
                    <a:pt x="209" y="1"/>
                  </a:moveTo>
                  <a:cubicBezTo>
                    <a:pt x="91" y="1"/>
                    <a:pt x="0" y="98"/>
                    <a:pt x="0" y="209"/>
                  </a:cubicBezTo>
                  <a:lnTo>
                    <a:pt x="0" y="2262"/>
                  </a:lnTo>
                  <a:cubicBezTo>
                    <a:pt x="0" y="2380"/>
                    <a:pt x="91" y="2470"/>
                    <a:pt x="209" y="2470"/>
                  </a:cubicBezTo>
                  <a:lnTo>
                    <a:pt x="13935" y="2470"/>
                  </a:lnTo>
                  <a:cubicBezTo>
                    <a:pt x="14053" y="2470"/>
                    <a:pt x="14143" y="2380"/>
                    <a:pt x="14143" y="2262"/>
                  </a:cubicBezTo>
                  <a:lnTo>
                    <a:pt x="14143" y="209"/>
                  </a:lnTo>
                  <a:cubicBezTo>
                    <a:pt x="14143" y="98"/>
                    <a:pt x="14053" y="1"/>
                    <a:pt x="13935" y="1"/>
                  </a:cubicBez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75"/>
            <p:cNvSpPr/>
            <p:nvPr/>
          </p:nvSpPr>
          <p:spPr>
            <a:xfrm>
              <a:off x="834210" y="3837174"/>
              <a:ext cx="371782" cy="25169"/>
            </a:xfrm>
            <a:custGeom>
              <a:avLst/>
              <a:gdLst/>
              <a:ahLst/>
              <a:cxnLst/>
              <a:rect l="l" t="t" r="r" b="b"/>
              <a:pathLst>
                <a:path w="14151" h="958" extrusionOk="0">
                  <a:moveTo>
                    <a:pt x="1" y="1"/>
                  </a:moveTo>
                  <a:lnTo>
                    <a:pt x="1" y="750"/>
                  </a:lnTo>
                  <a:cubicBezTo>
                    <a:pt x="1" y="868"/>
                    <a:pt x="91" y="958"/>
                    <a:pt x="209" y="958"/>
                  </a:cubicBezTo>
                  <a:lnTo>
                    <a:pt x="13942" y="958"/>
                  </a:lnTo>
                  <a:cubicBezTo>
                    <a:pt x="14060" y="958"/>
                    <a:pt x="14150" y="868"/>
                    <a:pt x="14150" y="750"/>
                  </a:cubicBezTo>
                  <a:lnTo>
                    <a:pt x="14150" y="1"/>
                  </a:ln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75"/>
            <p:cNvSpPr/>
            <p:nvPr/>
          </p:nvSpPr>
          <p:spPr>
            <a:xfrm>
              <a:off x="987642" y="3797450"/>
              <a:ext cx="64919" cy="242206"/>
            </a:xfrm>
            <a:custGeom>
              <a:avLst/>
              <a:gdLst/>
              <a:ahLst/>
              <a:cxnLst/>
              <a:rect l="l" t="t" r="r" b="b"/>
              <a:pathLst>
                <a:path w="2471" h="9219" extrusionOk="0">
                  <a:moveTo>
                    <a:pt x="209" y="1"/>
                  </a:moveTo>
                  <a:cubicBezTo>
                    <a:pt x="98" y="1"/>
                    <a:pt x="1" y="98"/>
                    <a:pt x="1" y="209"/>
                  </a:cubicBezTo>
                  <a:lnTo>
                    <a:pt x="1" y="9011"/>
                  </a:lnTo>
                  <a:cubicBezTo>
                    <a:pt x="1" y="9122"/>
                    <a:pt x="98" y="9219"/>
                    <a:pt x="209" y="9219"/>
                  </a:cubicBezTo>
                  <a:lnTo>
                    <a:pt x="2262" y="9219"/>
                  </a:lnTo>
                  <a:cubicBezTo>
                    <a:pt x="2380" y="9219"/>
                    <a:pt x="2470" y="9122"/>
                    <a:pt x="2470" y="9011"/>
                  </a:cubicBezTo>
                  <a:lnTo>
                    <a:pt x="2470" y="209"/>
                  </a:lnTo>
                  <a:cubicBezTo>
                    <a:pt x="2470" y="98"/>
                    <a:pt x="2380" y="1"/>
                    <a:pt x="226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75"/>
            <p:cNvSpPr/>
            <p:nvPr/>
          </p:nvSpPr>
          <p:spPr>
            <a:xfrm>
              <a:off x="1027366" y="3797450"/>
              <a:ext cx="25195" cy="242206"/>
            </a:xfrm>
            <a:custGeom>
              <a:avLst/>
              <a:gdLst/>
              <a:ahLst/>
              <a:cxnLst/>
              <a:rect l="l" t="t" r="r" b="b"/>
              <a:pathLst>
                <a:path w="959" h="9219" extrusionOk="0">
                  <a:moveTo>
                    <a:pt x="1" y="1"/>
                  </a:moveTo>
                  <a:lnTo>
                    <a:pt x="1" y="9219"/>
                  </a:lnTo>
                  <a:lnTo>
                    <a:pt x="750" y="9219"/>
                  </a:lnTo>
                  <a:cubicBezTo>
                    <a:pt x="868" y="9219"/>
                    <a:pt x="958" y="9122"/>
                    <a:pt x="958" y="9011"/>
                  </a:cubicBezTo>
                  <a:lnTo>
                    <a:pt x="958" y="209"/>
                  </a:lnTo>
                  <a:cubicBezTo>
                    <a:pt x="958" y="98"/>
                    <a:pt x="868" y="1"/>
                    <a:pt x="7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4" name="Google Shape;8254;p75"/>
          <p:cNvGrpSpPr/>
          <p:nvPr/>
        </p:nvGrpSpPr>
        <p:grpSpPr>
          <a:xfrm>
            <a:off x="1359398" y="3682271"/>
            <a:ext cx="395296" cy="371966"/>
            <a:chOff x="1359398" y="3682271"/>
            <a:chExt cx="395296" cy="371966"/>
          </a:xfrm>
        </p:grpSpPr>
        <p:sp>
          <p:nvSpPr>
            <p:cNvPr id="8255" name="Google Shape;8255;p75"/>
            <p:cNvSpPr/>
            <p:nvPr/>
          </p:nvSpPr>
          <p:spPr>
            <a:xfrm>
              <a:off x="1382911" y="3682271"/>
              <a:ext cx="371782" cy="371966"/>
            </a:xfrm>
            <a:custGeom>
              <a:avLst/>
              <a:gdLst/>
              <a:ahLst/>
              <a:cxnLst/>
              <a:rect l="l" t="t" r="r" b="b"/>
              <a:pathLst>
                <a:path w="14151" h="14158" extrusionOk="0">
                  <a:moveTo>
                    <a:pt x="7075" y="1"/>
                  </a:moveTo>
                  <a:cubicBezTo>
                    <a:pt x="3170" y="1"/>
                    <a:pt x="0" y="3171"/>
                    <a:pt x="0" y="7083"/>
                  </a:cubicBezTo>
                  <a:cubicBezTo>
                    <a:pt x="0" y="10988"/>
                    <a:pt x="3170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75"/>
            <p:cNvSpPr/>
            <p:nvPr/>
          </p:nvSpPr>
          <p:spPr>
            <a:xfrm>
              <a:off x="1498090" y="3920668"/>
              <a:ext cx="141241" cy="39172"/>
            </a:xfrm>
            <a:custGeom>
              <a:avLst/>
              <a:gdLst/>
              <a:ahLst/>
              <a:cxnLst/>
              <a:rect l="l" t="t" r="r" b="b"/>
              <a:pathLst>
                <a:path w="5376" h="1491" extrusionOk="0">
                  <a:moveTo>
                    <a:pt x="408" y="0"/>
                  </a:moveTo>
                  <a:cubicBezTo>
                    <a:pt x="190" y="0"/>
                    <a:pt x="1" y="270"/>
                    <a:pt x="194" y="485"/>
                  </a:cubicBezTo>
                  <a:cubicBezTo>
                    <a:pt x="777" y="1109"/>
                    <a:pt x="1706" y="1491"/>
                    <a:pt x="2691" y="1491"/>
                  </a:cubicBezTo>
                  <a:cubicBezTo>
                    <a:pt x="3676" y="1491"/>
                    <a:pt x="4606" y="1109"/>
                    <a:pt x="5181" y="485"/>
                  </a:cubicBezTo>
                  <a:cubicBezTo>
                    <a:pt x="5375" y="270"/>
                    <a:pt x="5181" y="0"/>
                    <a:pt x="4964" y="0"/>
                  </a:cubicBezTo>
                  <a:cubicBezTo>
                    <a:pt x="4894" y="0"/>
                    <a:pt x="4821" y="29"/>
                    <a:pt x="4758" y="97"/>
                  </a:cubicBezTo>
                  <a:cubicBezTo>
                    <a:pt x="4287" y="610"/>
                    <a:pt x="3510" y="915"/>
                    <a:pt x="2684" y="915"/>
                  </a:cubicBezTo>
                  <a:cubicBezTo>
                    <a:pt x="1859" y="915"/>
                    <a:pt x="1089" y="610"/>
                    <a:pt x="617" y="97"/>
                  </a:cubicBezTo>
                  <a:cubicBezTo>
                    <a:pt x="553" y="29"/>
                    <a:pt x="479" y="0"/>
                    <a:pt x="408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5"/>
            <p:cNvSpPr/>
            <p:nvPr/>
          </p:nvSpPr>
          <p:spPr>
            <a:xfrm>
              <a:off x="1490786" y="3826428"/>
              <a:ext cx="30108" cy="41931"/>
            </a:xfrm>
            <a:custGeom>
              <a:avLst/>
              <a:gdLst/>
              <a:ahLst/>
              <a:cxnLst/>
              <a:rect l="l" t="t" r="r" b="b"/>
              <a:pathLst>
                <a:path w="1146" h="1596" extrusionOk="0">
                  <a:moveTo>
                    <a:pt x="557" y="0"/>
                  </a:moveTo>
                  <a:cubicBezTo>
                    <a:pt x="251" y="0"/>
                    <a:pt x="1" y="254"/>
                    <a:pt x="1" y="569"/>
                  </a:cubicBezTo>
                  <a:lnTo>
                    <a:pt x="1" y="1020"/>
                  </a:lnTo>
                  <a:cubicBezTo>
                    <a:pt x="1" y="1339"/>
                    <a:pt x="257" y="1596"/>
                    <a:pt x="569" y="1596"/>
                  </a:cubicBezTo>
                  <a:cubicBezTo>
                    <a:pt x="888" y="1596"/>
                    <a:pt x="1145" y="1339"/>
                    <a:pt x="1145" y="1027"/>
                  </a:cubicBezTo>
                  <a:lnTo>
                    <a:pt x="1145" y="569"/>
                  </a:lnTo>
                  <a:cubicBezTo>
                    <a:pt x="1145" y="250"/>
                    <a:pt x="888" y="0"/>
                    <a:pt x="569" y="0"/>
                  </a:cubicBezTo>
                  <a:cubicBezTo>
                    <a:pt x="565" y="0"/>
                    <a:pt x="561" y="0"/>
                    <a:pt x="557" y="0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5"/>
            <p:cNvSpPr/>
            <p:nvPr/>
          </p:nvSpPr>
          <p:spPr>
            <a:xfrm>
              <a:off x="1502819" y="3826349"/>
              <a:ext cx="18075" cy="29951"/>
            </a:xfrm>
            <a:custGeom>
              <a:avLst/>
              <a:gdLst/>
              <a:ahLst/>
              <a:cxnLst/>
              <a:rect l="l" t="t" r="r" b="b"/>
              <a:pathLst>
                <a:path w="688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5"/>
            <p:cNvSpPr/>
            <p:nvPr/>
          </p:nvSpPr>
          <p:spPr>
            <a:xfrm>
              <a:off x="1616710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76" y="1"/>
                  </a:moveTo>
                  <a:cubicBezTo>
                    <a:pt x="257" y="1"/>
                    <a:pt x="1" y="257"/>
                    <a:pt x="1" y="576"/>
                  </a:cubicBezTo>
                  <a:lnTo>
                    <a:pt x="1" y="1027"/>
                  </a:lnTo>
                  <a:cubicBezTo>
                    <a:pt x="1" y="1346"/>
                    <a:pt x="257" y="1603"/>
                    <a:pt x="576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76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5"/>
            <p:cNvSpPr/>
            <p:nvPr/>
          </p:nvSpPr>
          <p:spPr>
            <a:xfrm>
              <a:off x="1628743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82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8" y="3"/>
                  </a:cubicBezTo>
                  <a:cubicBezTo>
                    <a:pt x="106" y="1"/>
                    <a:pt x="94" y="1"/>
                    <a:pt x="82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5"/>
            <p:cNvSpPr/>
            <p:nvPr/>
          </p:nvSpPr>
          <p:spPr>
            <a:xfrm>
              <a:off x="1359398" y="3724018"/>
              <a:ext cx="353733" cy="330114"/>
            </a:xfrm>
            <a:custGeom>
              <a:avLst/>
              <a:gdLst/>
              <a:ahLst/>
              <a:cxnLst/>
              <a:rect l="l" t="t" r="r" b="b"/>
              <a:pathLst>
                <a:path w="13464" h="12565" extrusionOk="0">
                  <a:moveTo>
                    <a:pt x="3510" y="0"/>
                  </a:moveTo>
                  <a:cubicBezTo>
                    <a:pt x="250" y="2650"/>
                    <a:pt x="1" y="7526"/>
                    <a:pt x="2969" y="10495"/>
                  </a:cubicBezTo>
                  <a:cubicBezTo>
                    <a:pt x="4356" y="11882"/>
                    <a:pt x="6164" y="12564"/>
                    <a:pt x="7967" y="12564"/>
                  </a:cubicBezTo>
                  <a:cubicBezTo>
                    <a:pt x="10014" y="12564"/>
                    <a:pt x="12055" y="11684"/>
                    <a:pt x="13464" y="9954"/>
                  </a:cubicBezTo>
                  <a:lnTo>
                    <a:pt x="13464" y="9954"/>
                  </a:lnTo>
                  <a:cubicBezTo>
                    <a:pt x="12201" y="10980"/>
                    <a:pt x="10627" y="11542"/>
                    <a:pt x="8997" y="11542"/>
                  </a:cubicBezTo>
                  <a:cubicBezTo>
                    <a:pt x="6271" y="11542"/>
                    <a:pt x="3781" y="9968"/>
                    <a:pt x="2609" y="7505"/>
                  </a:cubicBezTo>
                  <a:cubicBezTo>
                    <a:pt x="1436" y="5036"/>
                    <a:pt x="1783" y="2116"/>
                    <a:pt x="3510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2" name="Google Shape;8262;p75"/>
          <p:cNvGrpSpPr/>
          <p:nvPr/>
        </p:nvGrpSpPr>
        <p:grpSpPr>
          <a:xfrm>
            <a:off x="1908099" y="3682271"/>
            <a:ext cx="395296" cy="371966"/>
            <a:chOff x="1908099" y="3682271"/>
            <a:chExt cx="395296" cy="371966"/>
          </a:xfrm>
        </p:grpSpPr>
        <p:sp>
          <p:nvSpPr>
            <p:cNvPr id="8263" name="Google Shape;8263;p75"/>
            <p:cNvSpPr/>
            <p:nvPr/>
          </p:nvSpPr>
          <p:spPr>
            <a:xfrm>
              <a:off x="1931613" y="3682271"/>
              <a:ext cx="371782" cy="371966"/>
            </a:xfrm>
            <a:custGeom>
              <a:avLst/>
              <a:gdLst/>
              <a:ahLst/>
              <a:cxnLst/>
              <a:rect l="l" t="t" r="r" b="b"/>
              <a:pathLst>
                <a:path w="14151" h="14158" extrusionOk="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5"/>
            <p:cNvSpPr/>
            <p:nvPr/>
          </p:nvSpPr>
          <p:spPr>
            <a:xfrm>
              <a:off x="2039487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75"/>
            <p:cNvSpPr/>
            <p:nvPr/>
          </p:nvSpPr>
          <p:spPr>
            <a:xfrm>
              <a:off x="2051520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75"/>
            <p:cNvSpPr/>
            <p:nvPr/>
          </p:nvSpPr>
          <p:spPr>
            <a:xfrm>
              <a:off x="2165412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75"/>
            <p:cNvSpPr/>
            <p:nvPr/>
          </p:nvSpPr>
          <p:spPr>
            <a:xfrm>
              <a:off x="2177444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75"/>
            <p:cNvSpPr/>
            <p:nvPr/>
          </p:nvSpPr>
          <p:spPr>
            <a:xfrm>
              <a:off x="2047501" y="3920825"/>
              <a:ext cx="140532" cy="39015"/>
            </a:xfrm>
            <a:custGeom>
              <a:avLst/>
              <a:gdLst/>
              <a:ahLst/>
              <a:cxnLst/>
              <a:rect l="l" t="t" r="r" b="b"/>
              <a:pathLst>
                <a:path w="5349" h="1485" extrusionOk="0">
                  <a:moveTo>
                    <a:pt x="2664" y="0"/>
                  </a:moveTo>
                  <a:cubicBezTo>
                    <a:pt x="1679" y="0"/>
                    <a:pt x="750" y="375"/>
                    <a:pt x="167" y="1006"/>
                  </a:cubicBezTo>
                  <a:cubicBezTo>
                    <a:pt x="1" y="1186"/>
                    <a:pt x="132" y="1485"/>
                    <a:pt x="382" y="1485"/>
                  </a:cubicBezTo>
                  <a:cubicBezTo>
                    <a:pt x="458" y="1478"/>
                    <a:pt x="535" y="1443"/>
                    <a:pt x="590" y="1388"/>
                  </a:cubicBezTo>
                  <a:cubicBezTo>
                    <a:pt x="1062" y="874"/>
                    <a:pt x="1839" y="562"/>
                    <a:pt x="2664" y="562"/>
                  </a:cubicBezTo>
                  <a:cubicBezTo>
                    <a:pt x="3490" y="562"/>
                    <a:pt x="4259" y="874"/>
                    <a:pt x="4738" y="1388"/>
                  </a:cubicBezTo>
                  <a:cubicBezTo>
                    <a:pt x="4800" y="1455"/>
                    <a:pt x="4872" y="1483"/>
                    <a:pt x="4941" y="1483"/>
                  </a:cubicBezTo>
                  <a:cubicBezTo>
                    <a:pt x="5157" y="1483"/>
                    <a:pt x="5349" y="1209"/>
                    <a:pt x="5154" y="999"/>
                  </a:cubicBezTo>
                  <a:cubicBezTo>
                    <a:pt x="4579" y="375"/>
                    <a:pt x="3642" y="0"/>
                    <a:pt x="2664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75"/>
            <p:cNvSpPr/>
            <p:nvPr/>
          </p:nvSpPr>
          <p:spPr>
            <a:xfrm>
              <a:off x="1908099" y="3724018"/>
              <a:ext cx="353549" cy="330114"/>
            </a:xfrm>
            <a:custGeom>
              <a:avLst/>
              <a:gdLst/>
              <a:ahLst/>
              <a:cxnLst/>
              <a:rect l="l" t="t" r="r" b="b"/>
              <a:pathLst>
                <a:path w="13457" h="12565" extrusionOk="0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3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0" name="Google Shape;8270;p75"/>
          <p:cNvGrpSpPr/>
          <p:nvPr/>
        </p:nvGrpSpPr>
        <p:grpSpPr>
          <a:xfrm>
            <a:off x="2456800" y="3682271"/>
            <a:ext cx="395270" cy="371966"/>
            <a:chOff x="2456800" y="3682271"/>
            <a:chExt cx="395270" cy="371966"/>
          </a:xfrm>
        </p:grpSpPr>
        <p:sp>
          <p:nvSpPr>
            <p:cNvPr id="8271" name="Google Shape;8271;p75"/>
            <p:cNvSpPr/>
            <p:nvPr/>
          </p:nvSpPr>
          <p:spPr>
            <a:xfrm>
              <a:off x="2480314" y="3682271"/>
              <a:ext cx="371756" cy="371966"/>
            </a:xfrm>
            <a:custGeom>
              <a:avLst/>
              <a:gdLst/>
              <a:ahLst/>
              <a:cxnLst/>
              <a:rect l="l" t="t" r="r" b="b"/>
              <a:pathLst>
                <a:path w="14150" h="14158" extrusionOk="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75"/>
            <p:cNvSpPr/>
            <p:nvPr/>
          </p:nvSpPr>
          <p:spPr>
            <a:xfrm>
              <a:off x="2456800" y="3724018"/>
              <a:ext cx="353549" cy="330114"/>
            </a:xfrm>
            <a:custGeom>
              <a:avLst/>
              <a:gdLst/>
              <a:ahLst/>
              <a:cxnLst/>
              <a:rect l="l" t="t" r="r" b="b"/>
              <a:pathLst>
                <a:path w="13457" h="12565" extrusionOk="0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2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75"/>
            <p:cNvSpPr/>
            <p:nvPr/>
          </p:nvSpPr>
          <p:spPr>
            <a:xfrm>
              <a:off x="2557318" y="3892267"/>
              <a:ext cx="217589" cy="96000"/>
            </a:xfrm>
            <a:custGeom>
              <a:avLst/>
              <a:gdLst/>
              <a:ahLst/>
              <a:cxnLst/>
              <a:rect l="l" t="t" r="r" b="b"/>
              <a:pathLst>
                <a:path w="8282" h="3654" extrusionOk="0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593" y="2246"/>
                    <a:pt x="2223" y="3654"/>
                    <a:pt x="4144" y="3654"/>
                  </a:cubicBezTo>
                  <a:cubicBezTo>
                    <a:pt x="6065" y="3654"/>
                    <a:pt x="7688" y="2246"/>
                    <a:pt x="8243" y="297"/>
                  </a:cubicBezTo>
                  <a:cubicBezTo>
                    <a:pt x="8281" y="146"/>
                    <a:pt x="8176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66" y="297"/>
                    <a:pt x="5498" y="450"/>
                    <a:pt x="4229" y="450"/>
                  </a:cubicBezTo>
                  <a:cubicBezTo>
                    <a:pt x="4200" y="450"/>
                    <a:pt x="4172" y="449"/>
                    <a:pt x="4144" y="449"/>
                  </a:cubicBezTo>
                  <a:cubicBezTo>
                    <a:pt x="4116" y="449"/>
                    <a:pt x="4087" y="450"/>
                    <a:pt x="4059" y="450"/>
                  </a:cubicBezTo>
                  <a:cubicBezTo>
                    <a:pt x="2784" y="450"/>
                    <a:pt x="1522" y="297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75"/>
            <p:cNvSpPr/>
            <p:nvPr/>
          </p:nvSpPr>
          <p:spPr>
            <a:xfrm>
              <a:off x="2557318" y="3892267"/>
              <a:ext cx="217746" cy="53359"/>
            </a:xfrm>
            <a:custGeom>
              <a:avLst/>
              <a:gdLst/>
              <a:ahLst/>
              <a:cxnLst/>
              <a:rect l="l" t="t" r="r" b="b"/>
              <a:pathLst>
                <a:path w="8288" h="2031" extrusionOk="0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183" y="796"/>
                    <a:pt x="398" y="1268"/>
                    <a:pt x="683" y="1698"/>
                  </a:cubicBezTo>
                  <a:cubicBezTo>
                    <a:pt x="1824" y="1920"/>
                    <a:pt x="2982" y="2031"/>
                    <a:pt x="4141" y="2031"/>
                  </a:cubicBezTo>
                  <a:cubicBezTo>
                    <a:pt x="5299" y="2031"/>
                    <a:pt x="6457" y="1920"/>
                    <a:pt x="7598" y="1698"/>
                  </a:cubicBezTo>
                  <a:cubicBezTo>
                    <a:pt x="7883" y="1268"/>
                    <a:pt x="8098" y="796"/>
                    <a:pt x="8243" y="297"/>
                  </a:cubicBezTo>
                  <a:cubicBezTo>
                    <a:pt x="8287" y="146"/>
                    <a:pt x="8177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31" y="300"/>
                    <a:pt x="5436" y="448"/>
                    <a:pt x="4141" y="448"/>
                  </a:cubicBezTo>
                  <a:cubicBezTo>
                    <a:pt x="2847" y="448"/>
                    <a:pt x="1553" y="300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75"/>
            <p:cNvSpPr/>
            <p:nvPr/>
          </p:nvSpPr>
          <p:spPr>
            <a:xfrm>
              <a:off x="2588189" y="3796346"/>
              <a:ext cx="30082" cy="54332"/>
            </a:xfrm>
            <a:custGeom>
              <a:avLst/>
              <a:gdLst/>
              <a:ahLst/>
              <a:cxnLst/>
              <a:rect l="l" t="t" r="r" b="b"/>
              <a:pathLst>
                <a:path w="1145" h="2068" extrusionOk="0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75"/>
            <p:cNvSpPr/>
            <p:nvPr/>
          </p:nvSpPr>
          <p:spPr>
            <a:xfrm>
              <a:off x="2600221" y="3796346"/>
              <a:ext cx="18049" cy="42220"/>
            </a:xfrm>
            <a:custGeom>
              <a:avLst/>
              <a:gdLst/>
              <a:ahLst/>
              <a:cxnLst/>
              <a:rect l="l" t="t" r="r" b="b"/>
              <a:pathLst>
                <a:path w="687" h="1607" extrusionOk="0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75"/>
            <p:cNvSpPr/>
            <p:nvPr/>
          </p:nvSpPr>
          <p:spPr>
            <a:xfrm>
              <a:off x="2714113" y="3796346"/>
              <a:ext cx="30082" cy="54332"/>
            </a:xfrm>
            <a:custGeom>
              <a:avLst/>
              <a:gdLst/>
              <a:ahLst/>
              <a:cxnLst/>
              <a:rect l="l" t="t" r="r" b="b"/>
              <a:pathLst>
                <a:path w="1145" h="2068" extrusionOk="0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75"/>
            <p:cNvSpPr/>
            <p:nvPr/>
          </p:nvSpPr>
          <p:spPr>
            <a:xfrm>
              <a:off x="2726146" y="3796346"/>
              <a:ext cx="18049" cy="42220"/>
            </a:xfrm>
            <a:custGeom>
              <a:avLst/>
              <a:gdLst/>
              <a:ahLst/>
              <a:cxnLst/>
              <a:rect l="l" t="t" r="r" b="b"/>
              <a:pathLst>
                <a:path w="687" h="1607" extrusionOk="0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75"/>
            <p:cNvSpPr/>
            <p:nvPr/>
          </p:nvSpPr>
          <p:spPr>
            <a:xfrm>
              <a:off x="2577259" y="3895131"/>
              <a:ext cx="177681" cy="33156"/>
            </a:xfrm>
            <a:custGeom>
              <a:avLst/>
              <a:gdLst/>
              <a:ahLst/>
              <a:cxnLst/>
              <a:rect l="l" t="t" r="r" b="b"/>
              <a:pathLst>
                <a:path w="6763" h="1262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236"/>
                    <a:pt x="194" y="465"/>
                    <a:pt x="319" y="680"/>
                  </a:cubicBezTo>
                  <a:cubicBezTo>
                    <a:pt x="458" y="916"/>
                    <a:pt x="701" y="1076"/>
                    <a:pt x="971" y="1110"/>
                  </a:cubicBezTo>
                  <a:cubicBezTo>
                    <a:pt x="1772" y="1211"/>
                    <a:pt x="2579" y="1261"/>
                    <a:pt x="3386" y="1261"/>
                  </a:cubicBezTo>
                  <a:cubicBezTo>
                    <a:pt x="4193" y="1261"/>
                    <a:pt x="5001" y="1211"/>
                    <a:pt x="5806" y="1110"/>
                  </a:cubicBezTo>
                  <a:cubicBezTo>
                    <a:pt x="6076" y="1076"/>
                    <a:pt x="6319" y="916"/>
                    <a:pt x="6451" y="680"/>
                  </a:cubicBezTo>
                  <a:cubicBezTo>
                    <a:pt x="6576" y="465"/>
                    <a:pt x="6680" y="236"/>
                    <a:pt x="6763" y="0"/>
                  </a:cubicBezTo>
                  <a:lnTo>
                    <a:pt x="6763" y="0"/>
                  </a:lnTo>
                  <a:cubicBezTo>
                    <a:pt x="5650" y="226"/>
                    <a:pt x="4517" y="339"/>
                    <a:pt x="3384" y="339"/>
                  </a:cubicBezTo>
                  <a:cubicBezTo>
                    <a:pt x="2251" y="339"/>
                    <a:pt x="1117" y="2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0" name="Google Shape;8280;p75"/>
          <p:cNvGrpSpPr/>
          <p:nvPr/>
        </p:nvGrpSpPr>
        <p:grpSpPr>
          <a:xfrm>
            <a:off x="3014250" y="3682271"/>
            <a:ext cx="391092" cy="371940"/>
            <a:chOff x="3014250" y="3682271"/>
            <a:chExt cx="391092" cy="371940"/>
          </a:xfrm>
        </p:grpSpPr>
        <p:sp>
          <p:nvSpPr>
            <p:cNvPr id="8281" name="Google Shape;8281;p75"/>
            <p:cNvSpPr/>
            <p:nvPr/>
          </p:nvSpPr>
          <p:spPr>
            <a:xfrm>
              <a:off x="3014250" y="3682271"/>
              <a:ext cx="386521" cy="371940"/>
            </a:xfrm>
            <a:custGeom>
              <a:avLst/>
              <a:gdLst/>
              <a:ahLst/>
              <a:cxnLst/>
              <a:rect l="l" t="t" r="r" b="b"/>
              <a:pathLst>
                <a:path w="14712" h="14157" extrusionOk="0">
                  <a:moveTo>
                    <a:pt x="7637" y="1"/>
                  </a:moveTo>
                  <a:cubicBezTo>
                    <a:pt x="4772" y="1"/>
                    <a:pt x="2192" y="1728"/>
                    <a:pt x="1096" y="4371"/>
                  </a:cubicBezTo>
                  <a:cubicBezTo>
                    <a:pt x="0" y="7013"/>
                    <a:pt x="611" y="10058"/>
                    <a:pt x="2629" y="12084"/>
                  </a:cubicBezTo>
                  <a:cubicBezTo>
                    <a:pt x="3983" y="13438"/>
                    <a:pt x="5793" y="14156"/>
                    <a:pt x="7634" y="14156"/>
                  </a:cubicBezTo>
                  <a:cubicBezTo>
                    <a:pt x="8546" y="14156"/>
                    <a:pt x="9466" y="13980"/>
                    <a:pt x="10342" y="13617"/>
                  </a:cubicBezTo>
                  <a:cubicBezTo>
                    <a:pt x="12985" y="12521"/>
                    <a:pt x="14712" y="9940"/>
                    <a:pt x="14712" y="7083"/>
                  </a:cubicBezTo>
                  <a:cubicBezTo>
                    <a:pt x="14712" y="3171"/>
                    <a:pt x="11542" y="8"/>
                    <a:pt x="763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75"/>
            <p:cNvSpPr/>
            <p:nvPr/>
          </p:nvSpPr>
          <p:spPr>
            <a:xfrm>
              <a:off x="3028279" y="3694567"/>
              <a:ext cx="377063" cy="347480"/>
            </a:xfrm>
            <a:custGeom>
              <a:avLst/>
              <a:gdLst/>
              <a:ahLst/>
              <a:cxnLst/>
              <a:rect l="l" t="t" r="r" b="b"/>
              <a:pathLst>
                <a:path w="14352" h="13226" extrusionOk="0">
                  <a:moveTo>
                    <a:pt x="7099" y="0"/>
                  </a:moveTo>
                  <a:cubicBezTo>
                    <a:pt x="6251" y="0"/>
                    <a:pt x="5393" y="163"/>
                    <a:pt x="4571" y="504"/>
                  </a:cubicBezTo>
                  <a:cubicBezTo>
                    <a:pt x="1658" y="1711"/>
                    <a:pt x="0" y="4811"/>
                    <a:pt x="618" y="7905"/>
                  </a:cubicBezTo>
                  <a:cubicBezTo>
                    <a:pt x="1228" y="10998"/>
                    <a:pt x="3947" y="13225"/>
                    <a:pt x="7103" y="13225"/>
                  </a:cubicBezTo>
                  <a:cubicBezTo>
                    <a:pt x="7111" y="13225"/>
                    <a:pt x="7120" y="13225"/>
                    <a:pt x="7129" y="13225"/>
                  </a:cubicBezTo>
                  <a:cubicBezTo>
                    <a:pt x="8874" y="13225"/>
                    <a:pt x="10542" y="12525"/>
                    <a:pt x="11778" y="11290"/>
                  </a:cubicBezTo>
                  <a:cubicBezTo>
                    <a:pt x="14011" y="9056"/>
                    <a:pt x="14351" y="5560"/>
                    <a:pt x="12603" y="2939"/>
                  </a:cubicBezTo>
                  <a:cubicBezTo>
                    <a:pt x="11344" y="1057"/>
                    <a:pt x="9255" y="0"/>
                    <a:pt x="709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5"/>
            <p:cNvSpPr/>
            <p:nvPr/>
          </p:nvSpPr>
          <p:spPr>
            <a:xfrm>
              <a:off x="3144167" y="3741332"/>
              <a:ext cx="141267" cy="253871"/>
            </a:xfrm>
            <a:custGeom>
              <a:avLst/>
              <a:gdLst/>
              <a:ahLst/>
              <a:cxnLst/>
              <a:rect l="l" t="t" r="r" b="b"/>
              <a:pathLst>
                <a:path w="5377" h="9663" extrusionOk="0">
                  <a:moveTo>
                    <a:pt x="2588" y="0"/>
                  </a:moveTo>
                  <a:cubicBezTo>
                    <a:pt x="812" y="0"/>
                    <a:pt x="1" y="1048"/>
                    <a:pt x="1" y="1755"/>
                  </a:cubicBezTo>
                  <a:cubicBezTo>
                    <a:pt x="1" y="2268"/>
                    <a:pt x="438" y="2504"/>
                    <a:pt x="791" y="2504"/>
                  </a:cubicBezTo>
                  <a:cubicBezTo>
                    <a:pt x="1499" y="2504"/>
                    <a:pt x="1208" y="1492"/>
                    <a:pt x="2546" y="1492"/>
                  </a:cubicBezTo>
                  <a:cubicBezTo>
                    <a:pt x="3205" y="1492"/>
                    <a:pt x="3725" y="1776"/>
                    <a:pt x="3725" y="2386"/>
                  </a:cubicBezTo>
                  <a:cubicBezTo>
                    <a:pt x="3725" y="3094"/>
                    <a:pt x="2990" y="3503"/>
                    <a:pt x="2560" y="3871"/>
                  </a:cubicBezTo>
                  <a:cubicBezTo>
                    <a:pt x="2179" y="4197"/>
                    <a:pt x="1679" y="4738"/>
                    <a:pt x="1679" y="5861"/>
                  </a:cubicBezTo>
                  <a:cubicBezTo>
                    <a:pt x="1679" y="6541"/>
                    <a:pt x="1860" y="6742"/>
                    <a:pt x="2401" y="6742"/>
                  </a:cubicBezTo>
                  <a:cubicBezTo>
                    <a:pt x="3046" y="6742"/>
                    <a:pt x="3177" y="6451"/>
                    <a:pt x="3177" y="6201"/>
                  </a:cubicBezTo>
                  <a:cubicBezTo>
                    <a:pt x="3177" y="5515"/>
                    <a:pt x="3184" y="5126"/>
                    <a:pt x="3906" y="4564"/>
                  </a:cubicBezTo>
                  <a:cubicBezTo>
                    <a:pt x="4266" y="4287"/>
                    <a:pt x="5376" y="3406"/>
                    <a:pt x="5376" y="2164"/>
                  </a:cubicBezTo>
                  <a:cubicBezTo>
                    <a:pt x="5376" y="930"/>
                    <a:pt x="4266" y="0"/>
                    <a:pt x="2588" y="0"/>
                  </a:cubicBezTo>
                  <a:close/>
                  <a:moveTo>
                    <a:pt x="2414" y="7644"/>
                  </a:moveTo>
                  <a:cubicBezTo>
                    <a:pt x="1860" y="7644"/>
                    <a:pt x="1402" y="8095"/>
                    <a:pt x="1402" y="8657"/>
                  </a:cubicBezTo>
                  <a:cubicBezTo>
                    <a:pt x="1402" y="9212"/>
                    <a:pt x="1860" y="9662"/>
                    <a:pt x="2414" y="9662"/>
                  </a:cubicBezTo>
                  <a:cubicBezTo>
                    <a:pt x="2969" y="9655"/>
                    <a:pt x="3420" y="9212"/>
                    <a:pt x="3427" y="8657"/>
                  </a:cubicBezTo>
                  <a:cubicBezTo>
                    <a:pt x="3420" y="8102"/>
                    <a:pt x="2969" y="7651"/>
                    <a:pt x="2414" y="7644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4" name="Google Shape;8284;p75"/>
          <p:cNvGrpSpPr/>
          <p:nvPr/>
        </p:nvGrpSpPr>
        <p:grpSpPr>
          <a:xfrm>
            <a:off x="3569125" y="3702947"/>
            <a:ext cx="388728" cy="330692"/>
            <a:chOff x="3569125" y="3702947"/>
            <a:chExt cx="388728" cy="330692"/>
          </a:xfrm>
        </p:grpSpPr>
        <p:sp>
          <p:nvSpPr>
            <p:cNvPr id="8285" name="Google Shape;8285;p75"/>
            <p:cNvSpPr/>
            <p:nvPr/>
          </p:nvSpPr>
          <p:spPr>
            <a:xfrm>
              <a:off x="3569125" y="3702947"/>
              <a:ext cx="388728" cy="330692"/>
            </a:xfrm>
            <a:custGeom>
              <a:avLst/>
              <a:gdLst/>
              <a:ahLst/>
              <a:cxnLst/>
              <a:rect l="l" t="t" r="r" b="b"/>
              <a:pathLst>
                <a:path w="14796" h="12587" extrusionOk="0">
                  <a:moveTo>
                    <a:pt x="7402" y="0"/>
                  </a:moveTo>
                  <a:cubicBezTo>
                    <a:pt x="6946" y="0"/>
                    <a:pt x="6490" y="226"/>
                    <a:pt x="6230" y="677"/>
                  </a:cubicBezTo>
                  <a:lnTo>
                    <a:pt x="521" y="10555"/>
                  </a:lnTo>
                  <a:cubicBezTo>
                    <a:pt x="1" y="11456"/>
                    <a:pt x="653" y="12587"/>
                    <a:pt x="1693" y="12587"/>
                  </a:cubicBezTo>
                  <a:lnTo>
                    <a:pt x="13103" y="12587"/>
                  </a:lnTo>
                  <a:cubicBezTo>
                    <a:pt x="14144" y="12587"/>
                    <a:pt x="14796" y="11456"/>
                    <a:pt x="14275" y="10555"/>
                  </a:cubicBezTo>
                  <a:lnTo>
                    <a:pt x="8574" y="671"/>
                  </a:lnTo>
                  <a:cubicBezTo>
                    <a:pt x="8311" y="224"/>
                    <a:pt x="7856" y="0"/>
                    <a:pt x="740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5"/>
            <p:cNvSpPr/>
            <p:nvPr/>
          </p:nvSpPr>
          <p:spPr>
            <a:xfrm>
              <a:off x="3607036" y="3733135"/>
              <a:ext cx="313089" cy="270265"/>
            </a:xfrm>
            <a:custGeom>
              <a:avLst/>
              <a:gdLst/>
              <a:ahLst/>
              <a:cxnLst/>
              <a:rect l="l" t="t" r="r" b="b"/>
              <a:pathLst>
                <a:path w="11917" h="10287" extrusionOk="0">
                  <a:moveTo>
                    <a:pt x="5959" y="0"/>
                  </a:moveTo>
                  <a:cubicBezTo>
                    <a:pt x="5891" y="0"/>
                    <a:pt x="5823" y="35"/>
                    <a:pt x="5785" y="104"/>
                  </a:cubicBezTo>
                  <a:lnTo>
                    <a:pt x="77" y="9981"/>
                  </a:lnTo>
                  <a:cubicBezTo>
                    <a:pt x="1" y="10120"/>
                    <a:pt x="98" y="10286"/>
                    <a:pt x="250" y="10286"/>
                  </a:cubicBezTo>
                  <a:lnTo>
                    <a:pt x="11667" y="10286"/>
                  </a:lnTo>
                  <a:cubicBezTo>
                    <a:pt x="11820" y="10286"/>
                    <a:pt x="11917" y="10120"/>
                    <a:pt x="11841" y="9981"/>
                  </a:cubicBezTo>
                  <a:lnTo>
                    <a:pt x="6132" y="104"/>
                  </a:lnTo>
                  <a:cubicBezTo>
                    <a:pt x="6094" y="35"/>
                    <a:pt x="6026" y="0"/>
                    <a:pt x="59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5"/>
            <p:cNvSpPr/>
            <p:nvPr/>
          </p:nvSpPr>
          <p:spPr>
            <a:xfrm>
              <a:off x="3731489" y="3930126"/>
              <a:ext cx="55987" cy="47816"/>
            </a:xfrm>
            <a:custGeom>
              <a:avLst/>
              <a:gdLst/>
              <a:ahLst/>
              <a:cxnLst/>
              <a:rect l="l" t="t" r="r" b="b"/>
              <a:pathLst>
                <a:path w="2131" h="1820" extrusionOk="0">
                  <a:moveTo>
                    <a:pt x="1215" y="0"/>
                  </a:moveTo>
                  <a:cubicBezTo>
                    <a:pt x="410" y="0"/>
                    <a:pt x="1" y="978"/>
                    <a:pt x="577" y="1554"/>
                  </a:cubicBezTo>
                  <a:cubicBezTo>
                    <a:pt x="760" y="1738"/>
                    <a:pt x="988" y="1820"/>
                    <a:pt x="1211" y="1820"/>
                  </a:cubicBezTo>
                  <a:cubicBezTo>
                    <a:pt x="1679" y="1820"/>
                    <a:pt x="2130" y="1458"/>
                    <a:pt x="2130" y="909"/>
                  </a:cubicBezTo>
                  <a:cubicBezTo>
                    <a:pt x="2130" y="409"/>
                    <a:pt x="1721" y="0"/>
                    <a:pt x="12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75"/>
            <p:cNvSpPr/>
            <p:nvPr/>
          </p:nvSpPr>
          <p:spPr>
            <a:xfrm>
              <a:off x="3742812" y="3798185"/>
              <a:ext cx="41379" cy="112446"/>
            </a:xfrm>
            <a:custGeom>
              <a:avLst/>
              <a:gdLst/>
              <a:ahLst/>
              <a:cxnLst/>
              <a:rect l="l" t="t" r="r" b="b"/>
              <a:pathLst>
                <a:path w="1575" h="4280" extrusionOk="0">
                  <a:moveTo>
                    <a:pt x="534" y="0"/>
                  </a:moveTo>
                  <a:cubicBezTo>
                    <a:pt x="236" y="0"/>
                    <a:pt x="0" y="236"/>
                    <a:pt x="0" y="534"/>
                  </a:cubicBezTo>
                  <a:lnTo>
                    <a:pt x="0" y="3746"/>
                  </a:lnTo>
                  <a:cubicBezTo>
                    <a:pt x="0" y="4037"/>
                    <a:pt x="236" y="4280"/>
                    <a:pt x="534" y="4280"/>
                  </a:cubicBezTo>
                  <a:lnTo>
                    <a:pt x="1040" y="4280"/>
                  </a:lnTo>
                  <a:cubicBezTo>
                    <a:pt x="1339" y="4280"/>
                    <a:pt x="1575" y="4037"/>
                    <a:pt x="1575" y="3746"/>
                  </a:cubicBezTo>
                  <a:lnTo>
                    <a:pt x="1575" y="534"/>
                  </a:lnTo>
                  <a:cubicBezTo>
                    <a:pt x="1575" y="236"/>
                    <a:pt x="1339" y="0"/>
                    <a:pt x="104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9" name="Google Shape;8289;p75"/>
          <p:cNvGrpSpPr/>
          <p:nvPr/>
        </p:nvGrpSpPr>
        <p:grpSpPr>
          <a:xfrm>
            <a:off x="4111994" y="3682455"/>
            <a:ext cx="387992" cy="371625"/>
            <a:chOff x="4111994" y="3682455"/>
            <a:chExt cx="387992" cy="371625"/>
          </a:xfrm>
        </p:grpSpPr>
        <p:sp>
          <p:nvSpPr>
            <p:cNvPr id="8290" name="Google Shape;8290;p75"/>
            <p:cNvSpPr/>
            <p:nvPr/>
          </p:nvSpPr>
          <p:spPr>
            <a:xfrm>
              <a:off x="4111994" y="3682455"/>
              <a:ext cx="386179" cy="371572"/>
            </a:xfrm>
            <a:custGeom>
              <a:avLst/>
              <a:gdLst/>
              <a:ahLst/>
              <a:cxnLst/>
              <a:rect l="l" t="t" r="r" b="b"/>
              <a:pathLst>
                <a:path w="14699" h="14143" extrusionOk="0">
                  <a:moveTo>
                    <a:pt x="7623" y="1546"/>
                  </a:moveTo>
                  <a:cubicBezTo>
                    <a:pt x="9044" y="1546"/>
                    <a:pt x="10458" y="2093"/>
                    <a:pt x="11529" y="3164"/>
                  </a:cubicBezTo>
                  <a:cubicBezTo>
                    <a:pt x="13485" y="5113"/>
                    <a:pt x="13700" y="8199"/>
                    <a:pt x="12035" y="10398"/>
                  </a:cubicBezTo>
                  <a:lnTo>
                    <a:pt x="12028" y="10398"/>
                  </a:lnTo>
                  <a:lnTo>
                    <a:pt x="4294" y="2664"/>
                  </a:lnTo>
                  <a:cubicBezTo>
                    <a:pt x="5285" y="1914"/>
                    <a:pt x="6456" y="1546"/>
                    <a:pt x="7623" y="1546"/>
                  </a:cubicBezTo>
                  <a:close/>
                  <a:moveTo>
                    <a:pt x="3198" y="3760"/>
                  </a:moveTo>
                  <a:lnTo>
                    <a:pt x="10932" y="11494"/>
                  </a:lnTo>
                  <a:cubicBezTo>
                    <a:pt x="9959" y="12225"/>
                    <a:pt x="8794" y="12598"/>
                    <a:pt x="7620" y="12598"/>
                  </a:cubicBezTo>
                  <a:cubicBezTo>
                    <a:pt x="6777" y="12598"/>
                    <a:pt x="5930" y="12406"/>
                    <a:pt x="5147" y="12014"/>
                  </a:cubicBezTo>
                  <a:cubicBezTo>
                    <a:pt x="3275" y="11078"/>
                    <a:pt x="2096" y="9164"/>
                    <a:pt x="2089" y="7070"/>
                  </a:cubicBezTo>
                  <a:lnTo>
                    <a:pt x="2089" y="7070"/>
                  </a:lnTo>
                  <a:cubicBezTo>
                    <a:pt x="2090" y="5872"/>
                    <a:pt x="2478" y="4716"/>
                    <a:pt x="3198" y="3760"/>
                  </a:cubicBezTo>
                  <a:close/>
                  <a:moveTo>
                    <a:pt x="7617" y="1"/>
                  </a:moveTo>
                  <a:cubicBezTo>
                    <a:pt x="4759" y="8"/>
                    <a:pt x="2186" y="1728"/>
                    <a:pt x="1090" y="4371"/>
                  </a:cubicBezTo>
                  <a:cubicBezTo>
                    <a:pt x="1" y="7013"/>
                    <a:pt x="604" y="10051"/>
                    <a:pt x="2630" y="12077"/>
                  </a:cubicBezTo>
                  <a:cubicBezTo>
                    <a:pt x="3979" y="13426"/>
                    <a:pt x="5786" y="14143"/>
                    <a:pt x="7626" y="14143"/>
                  </a:cubicBezTo>
                  <a:cubicBezTo>
                    <a:pt x="8538" y="14143"/>
                    <a:pt x="9459" y="13966"/>
                    <a:pt x="10336" y="13603"/>
                  </a:cubicBezTo>
                  <a:cubicBezTo>
                    <a:pt x="12971" y="12507"/>
                    <a:pt x="14692" y="9933"/>
                    <a:pt x="14698" y="7076"/>
                  </a:cubicBezTo>
                  <a:cubicBezTo>
                    <a:pt x="14692" y="3164"/>
                    <a:pt x="11529" y="1"/>
                    <a:pt x="7617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75"/>
            <p:cNvSpPr/>
            <p:nvPr/>
          </p:nvSpPr>
          <p:spPr>
            <a:xfrm>
              <a:off x="4301156" y="3682455"/>
              <a:ext cx="198830" cy="371625"/>
            </a:xfrm>
            <a:custGeom>
              <a:avLst/>
              <a:gdLst/>
              <a:ahLst/>
              <a:cxnLst/>
              <a:rect l="l" t="t" r="r" b="b"/>
              <a:pathLst>
                <a:path w="7568" h="14145" extrusionOk="0">
                  <a:moveTo>
                    <a:pt x="493" y="0"/>
                  </a:moveTo>
                  <a:cubicBezTo>
                    <a:pt x="468" y="0"/>
                    <a:pt x="442" y="1"/>
                    <a:pt x="417" y="1"/>
                  </a:cubicBezTo>
                  <a:cubicBezTo>
                    <a:pt x="278" y="1"/>
                    <a:pt x="139" y="8"/>
                    <a:pt x="0" y="15"/>
                  </a:cubicBezTo>
                  <a:cubicBezTo>
                    <a:pt x="3739" y="230"/>
                    <a:pt x="6666" y="3323"/>
                    <a:pt x="6666" y="7076"/>
                  </a:cubicBezTo>
                  <a:cubicBezTo>
                    <a:pt x="6666" y="10821"/>
                    <a:pt x="3739" y="13915"/>
                    <a:pt x="0" y="14130"/>
                  </a:cubicBezTo>
                  <a:cubicBezTo>
                    <a:pt x="139" y="14137"/>
                    <a:pt x="278" y="14144"/>
                    <a:pt x="417" y="14144"/>
                  </a:cubicBezTo>
                  <a:cubicBezTo>
                    <a:pt x="442" y="14144"/>
                    <a:pt x="468" y="14144"/>
                    <a:pt x="493" y="14144"/>
                  </a:cubicBezTo>
                  <a:cubicBezTo>
                    <a:pt x="4398" y="14144"/>
                    <a:pt x="7568" y="10983"/>
                    <a:pt x="7568" y="7076"/>
                  </a:cubicBezTo>
                  <a:cubicBezTo>
                    <a:pt x="7568" y="3162"/>
                    <a:pt x="4398" y="0"/>
                    <a:pt x="49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2" name="Google Shape;8292;p75"/>
          <p:cNvGrpSpPr/>
          <p:nvPr/>
        </p:nvGrpSpPr>
        <p:grpSpPr>
          <a:xfrm>
            <a:off x="4674908" y="3682271"/>
            <a:ext cx="371966" cy="371966"/>
            <a:chOff x="4674908" y="3682271"/>
            <a:chExt cx="371966" cy="371966"/>
          </a:xfrm>
        </p:grpSpPr>
        <p:sp>
          <p:nvSpPr>
            <p:cNvPr id="8293" name="Google Shape;8293;p75"/>
            <p:cNvSpPr/>
            <p:nvPr/>
          </p:nvSpPr>
          <p:spPr>
            <a:xfrm>
              <a:off x="4674908" y="3682271"/>
              <a:ext cx="371966" cy="371966"/>
            </a:xfrm>
            <a:custGeom>
              <a:avLst/>
              <a:gdLst/>
              <a:ahLst/>
              <a:cxnLst/>
              <a:rect l="l" t="t" r="r" b="b"/>
              <a:pathLst>
                <a:path w="14158" h="14158" extrusionOk="0">
                  <a:moveTo>
                    <a:pt x="2394" y="1"/>
                  </a:moveTo>
                  <a:cubicBezTo>
                    <a:pt x="1069" y="1"/>
                    <a:pt x="1" y="1076"/>
                    <a:pt x="1" y="2401"/>
                  </a:cubicBezTo>
                  <a:lnTo>
                    <a:pt x="1" y="11765"/>
                  </a:lnTo>
                  <a:cubicBezTo>
                    <a:pt x="1" y="13083"/>
                    <a:pt x="1076" y="14158"/>
                    <a:pt x="2394" y="14158"/>
                  </a:cubicBezTo>
                  <a:lnTo>
                    <a:pt x="11757" y="14158"/>
                  </a:lnTo>
                  <a:cubicBezTo>
                    <a:pt x="13082" y="14158"/>
                    <a:pt x="14157" y="13083"/>
                    <a:pt x="14157" y="11758"/>
                  </a:cubicBezTo>
                  <a:lnTo>
                    <a:pt x="14157" y="2394"/>
                  </a:lnTo>
                  <a:cubicBezTo>
                    <a:pt x="14150" y="1076"/>
                    <a:pt x="13082" y="1"/>
                    <a:pt x="117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75"/>
            <p:cNvSpPr/>
            <p:nvPr/>
          </p:nvSpPr>
          <p:spPr>
            <a:xfrm>
              <a:off x="4690934" y="3698140"/>
              <a:ext cx="339887" cy="340071"/>
            </a:xfrm>
            <a:custGeom>
              <a:avLst/>
              <a:gdLst/>
              <a:ahLst/>
              <a:cxnLst/>
              <a:rect l="l" t="t" r="r" b="b"/>
              <a:pathLst>
                <a:path w="12937" h="12944" extrusionOk="0">
                  <a:moveTo>
                    <a:pt x="1784" y="0"/>
                  </a:moveTo>
                  <a:cubicBezTo>
                    <a:pt x="799" y="0"/>
                    <a:pt x="1" y="805"/>
                    <a:pt x="1" y="1790"/>
                  </a:cubicBezTo>
                  <a:lnTo>
                    <a:pt x="1" y="11154"/>
                  </a:lnTo>
                  <a:cubicBezTo>
                    <a:pt x="1" y="12139"/>
                    <a:pt x="799" y="12943"/>
                    <a:pt x="1784" y="12943"/>
                  </a:cubicBezTo>
                  <a:lnTo>
                    <a:pt x="11147" y="12943"/>
                  </a:lnTo>
                  <a:cubicBezTo>
                    <a:pt x="12139" y="12943"/>
                    <a:pt x="12937" y="12146"/>
                    <a:pt x="12937" y="11154"/>
                  </a:cubicBezTo>
                  <a:lnTo>
                    <a:pt x="12937" y="1790"/>
                  </a:lnTo>
                  <a:cubicBezTo>
                    <a:pt x="12937" y="805"/>
                    <a:pt x="12139" y="0"/>
                    <a:pt x="1114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75"/>
            <p:cNvSpPr/>
            <p:nvPr/>
          </p:nvSpPr>
          <p:spPr>
            <a:xfrm>
              <a:off x="4802829" y="3742409"/>
              <a:ext cx="103908" cy="89169"/>
            </a:xfrm>
            <a:custGeom>
              <a:avLst/>
              <a:gdLst/>
              <a:ahLst/>
              <a:cxnLst/>
              <a:rect l="l" t="t" r="r" b="b"/>
              <a:pathLst>
                <a:path w="3955" h="3394" extrusionOk="0">
                  <a:moveTo>
                    <a:pt x="2262" y="1"/>
                  </a:moveTo>
                  <a:cubicBezTo>
                    <a:pt x="757" y="1"/>
                    <a:pt x="1" y="1825"/>
                    <a:pt x="1069" y="2893"/>
                  </a:cubicBezTo>
                  <a:cubicBezTo>
                    <a:pt x="1414" y="3239"/>
                    <a:pt x="1838" y="3393"/>
                    <a:pt x="2254" y="3393"/>
                  </a:cubicBezTo>
                  <a:cubicBezTo>
                    <a:pt x="3122" y="3393"/>
                    <a:pt x="3954" y="2716"/>
                    <a:pt x="3954" y="1693"/>
                  </a:cubicBezTo>
                  <a:cubicBezTo>
                    <a:pt x="3954" y="764"/>
                    <a:pt x="3198" y="1"/>
                    <a:pt x="22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75"/>
            <p:cNvSpPr/>
            <p:nvPr/>
          </p:nvSpPr>
          <p:spPr>
            <a:xfrm>
              <a:off x="4789167" y="3855591"/>
              <a:ext cx="143448" cy="138509"/>
            </a:xfrm>
            <a:custGeom>
              <a:avLst/>
              <a:gdLst/>
              <a:ahLst/>
              <a:cxnLst/>
              <a:rect l="l" t="t" r="r" b="b"/>
              <a:pathLst>
                <a:path w="5460" h="5272" extrusionOk="0">
                  <a:moveTo>
                    <a:pt x="403" y="0"/>
                  </a:moveTo>
                  <a:cubicBezTo>
                    <a:pt x="181" y="0"/>
                    <a:pt x="1" y="181"/>
                    <a:pt x="1" y="403"/>
                  </a:cubicBezTo>
                  <a:lnTo>
                    <a:pt x="1" y="957"/>
                  </a:lnTo>
                  <a:cubicBezTo>
                    <a:pt x="1" y="1179"/>
                    <a:pt x="181" y="1360"/>
                    <a:pt x="403" y="1360"/>
                  </a:cubicBezTo>
                  <a:lnTo>
                    <a:pt x="764" y="1360"/>
                  </a:lnTo>
                  <a:cubicBezTo>
                    <a:pt x="986" y="1360"/>
                    <a:pt x="1166" y="1533"/>
                    <a:pt x="1166" y="1755"/>
                  </a:cubicBezTo>
                  <a:lnTo>
                    <a:pt x="1166" y="3517"/>
                  </a:lnTo>
                  <a:cubicBezTo>
                    <a:pt x="1166" y="3732"/>
                    <a:pt x="986" y="3912"/>
                    <a:pt x="764" y="3912"/>
                  </a:cubicBezTo>
                  <a:lnTo>
                    <a:pt x="514" y="3912"/>
                  </a:lnTo>
                  <a:cubicBezTo>
                    <a:pt x="292" y="3912"/>
                    <a:pt x="112" y="4093"/>
                    <a:pt x="112" y="4315"/>
                  </a:cubicBezTo>
                  <a:lnTo>
                    <a:pt x="112" y="4869"/>
                  </a:lnTo>
                  <a:cubicBezTo>
                    <a:pt x="112" y="5091"/>
                    <a:pt x="292" y="5272"/>
                    <a:pt x="514" y="5272"/>
                  </a:cubicBezTo>
                  <a:lnTo>
                    <a:pt x="5057" y="5272"/>
                  </a:lnTo>
                  <a:cubicBezTo>
                    <a:pt x="5279" y="5272"/>
                    <a:pt x="5459" y="5091"/>
                    <a:pt x="5459" y="4869"/>
                  </a:cubicBezTo>
                  <a:lnTo>
                    <a:pt x="5459" y="4321"/>
                  </a:lnTo>
                  <a:cubicBezTo>
                    <a:pt x="5459" y="4100"/>
                    <a:pt x="5279" y="3919"/>
                    <a:pt x="5057" y="3919"/>
                  </a:cubicBezTo>
                  <a:lnTo>
                    <a:pt x="4807" y="3919"/>
                  </a:lnTo>
                  <a:cubicBezTo>
                    <a:pt x="4585" y="3919"/>
                    <a:pt x="4405" y="3739"/>
                    <a:pt x="4405" y="3517"/>
                  </a:cubicBezTo>
                  <a:lnTo>
                    <a:pt x="4405" y="403"/>
                  </a:lnTo>
                  <a:cubicBezTo>
                    <a:pt x="4405" y="181"/>
                    <a:pt x="4225" y="0"/>
                    <a:pt x="400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7" name="Google Shape;8297;p75"/>
          <p:cNvGrpSpPr/>
          <p:nvPr/>
        </p:nvGrpSpPr>
        <p:grpSpPr>
          <a:xfrm>
            <a:off x="5223609" y="3731112"/>
            <a:ext cx="371782" cy="274285"/>
            <a:chOff x="5223609" y="3731112"/>
            <a:chExt cx="371782" cy="274285"/>
          </a:xfrm>
        </p:grpSpPr>
        <p:sp>
          <p:nvSpPr>
            <p:cNvPr id="8298" name="Google Shape;8298;p75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75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00" name="Google Shape;8300;p75"/>
          <p:cNvSpPr/>
          <p:nvPr/>
        </p:nvSpPr>
        <p:spPr>
          <a:xfrm>
            <a:off x="5812218" y="3723834"/>
            <a:ext cx="291966" cy="289050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01" name="Google Shape;8301;p75"/>
          <p:cNvGrpSpPr/>
          <p:nvPr/>
        </p:nvGrpSpPr>
        <p:grpSpPr>
          <a:xfrm>
            <a:off x="6319908" y="3696721"/>
            <a:ext cx="373963" cy="343119"/>
            <a:chOff x="6319908" y="3696721"/>
            <a:chExt cx="373963" cy="343119"/>
          </a:xfrm>
        </p:grpSpPr>
        <p:sp>
          <p:nvSpPr>
            <p:cNvPr id="8302" name="Google Shape;8302;p75"/>
            <p:cNvSpPr/>
            <p:nvPr/>
          </p:nvSpPr>
          <p:spPr>
            <a:xfrm>
              <a:off x="6378049" y="3745325"/>
              <a:ext cx="48315" cy="66180"/>
            </a:xfrm>
            <a:custGeom>
              <a:avLst/>
              <a:gdLst/>
              <a:ahLst/>
              <a:cxnLst/>
              <a:rect l="l" t="t" r="r" b="b"/>
              <a:pathLst>
                <a:path w="1839" h="2519" extrusionOk="0">
                  <a:moveTo>
                    <a:pt x="0" y="1"/>
                  </a:moveTo>
                  <a:lnTo>
                    <a:pt x="0" y="2519"/>
                  </a:lnTo>
                  <a:lnTo>
                    <a:pt x="1838" y="923"/>
                  </a:lnTo>
                  <a:lnTo>
                    <a:pt x="1838" y="1"/>
                  </a:lnTo>
                  <a:close/>
                </a:path>
              </a:pathLst>
            </a:custGeom>
            <a:solidFill>
              <a:srgbClr val="B7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75"/>
            <p:cNvSpPr/>
            <p:nvPr/>
          </p:nvSpPr>
          <p:spPr>
            <a:xfrm>
              <a:off x="6401195" y="3745325"/>
              <a:ext cx="25169" cy="46135"/>
            </a:xfrm>
            <a:custGeom>
              <a:avLst/>
              <a:gdLst/>
              <a:ahLst/>
              <a:cxnLst/>
              <a:rect l="l" t="t" r="r" b="b"/>
              <a:pathLst>
                <a:path w="958" h="1756" extrusionOk="0">
                  <a:moveTo>
                    <a:pt x="0" y="1"/>
                  </a:moveTo>
                  <a:lnTo>
                    <a:pt x="0" y="1756"/>
                  </a:lnTo>
                  <a:lnTo>
                    <a:pt x="957" y="923"/>
                  </a:lnTo>
                  <a:lnTo>
                    <a:pt x="957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75"/>
            <p:cNvSpPr/>
            <p:nvPr/>
          </p:nvSpPr>
          <p:spPr>
            <a:xfrm>
              <a:off x="6366016" y="3736813"/>
              <a:ext cx="281562" cy="303027"/>
            </a:xfrm>
            <a:custGeom>
              <a:avLst/>
              <a:gdLst/>
              <a:ahLst/>
              <a:cxnLst/>
              <a:rect l="l" t="t" r="r" b="b"/>
              <a:pathLst>
                <a:path w="10717" h="11534" extrusionOk="0">
                  <a:moveTo>
                    <a:pt x="5359" y="1"/>
                  </a:moveTo>
                  <a:cubicBezTo>
                    <a:pt x="5333" y="1"/>
                    <a:pt x="5307" y="9"/>
                    <a:pt x="5286" y="27"/>
                  </a:cubicBezTo>
                  <a:lnTo>
                    <a:pt x="0" y="4625"/>
                  </a:lnTo>
                  <a:lnTo>
                    <a:pt x="0" y="11222"/>
                  </a:lnTo>
                  <a:cubicBezTo>
                    <a:pt x="0" y="11395"/>
                    <a:pt x="146" y="11534"/>
                    <a:pt x="319" y="11534"/>
                  </a:cubicBezTo>
                  <a:lnTo>
                    <a:pt x="10405" y="11534"/>
                  </a:lnTo>
                  <a:cubicBezTo>
                    <a:pt x="10578" y="11534"/>
                    <a:pt x="10717" y="11395"/>
                    <a:pt x="10717" y="11222"/>
                  </a:cubicBezTo>
                  <a:lnTo>
                    <a:pt x="10717" y="4625"/>
                  </a:lnTo>
                  <a:lnTo>
                    <a:pt x="5431" y="27"/>
                  </a:lnTo>
                  <a:cubicBezTo>
                    <a:pt x="5411" y="9"/>
                    <a:pt x="5385" y="1"/>
                    <a:pt x="5359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5"/>
            <p:cNvSpPr/>
            <p:nvPr/>
          </p:nvSpPr>
          <p:spPr>
            <a:xfrm>
              <a:off x="6493753" y="3736813"/>
              <a:ext cx="153825" cy="303027"/>
            </a:xfrm>
            <a:custGeom>
              <a:avLst/>
              <a:gdLst/>
              <a:ahLst/>
              <a:cxnLst/>
              <a:rect l="l" t="t" r="r" b="b"/>
              <a:pathLst>
                <a:path w="5855" h="11534" extrusionOk="0">
                  <a:moveTo>
                    <a:pt x="497" y="1"/>
                  </a:moveTo>
                  <a:cubicBezTo>
                    <a:pt x="471" y="1"/>
                    <a:pt x="445" y="9"/>
                    <a:pt x="424" y="27"/>
                  </a:cubicBezTo>
                  <a:lnTo>
                    <a:pt x="1" y="394"/>
                  </a:lnTo>
                  <a:cubicBezTo>
                    <a:pt x="1901" y="2010"/>
                    <a:pt x="4918" y="4625"/>
                    <a:pt x="4918" y="4625"/>
                  </a:cubicBezTo>
                  <a:lnTo>
                    <a:pt x="4918" y="11222"/>
                  </a:lnTo>
                  <a:cubicBezTo>
                    <a:pt x="4918" y="11395"/>
                    <a:pt x="4773" y="11534"/>
                    <a:pt x="4599" y="11534"/>
                  </a:cubicBezTo>
                  <a:lnTo>
                    <a:pt x="5543" y="11534"/>
                  </a:lnTo>
                  <a:cubicBezTo>
                    <a:pt x="5716" y="11534"/>
                    <a:pt x="5855" y="11395"/>
                    <a:pt x="5855" y="11222"/>
                  </a:cubicBezTo>
                  <a:lnTo>
                    <a:pt x="5855" y="4625"/>
                  </a:lnTo>
                  <a:lnTo>
                    <a:pt x="569" y="27"/>
                  </a:lnTo>
                  <a:cubicBezTo>
                    <a:pt x="549" y="9"/>
                    <a:pt x="523" y="1"/>
                    <a:pt x="49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5"/>
            <p:cNvSpPr/>
            <p:nvPr/>
          </p:nvSpPr>
          <p:spPr>
            <a:xfrm>
              <a:off x="6366200" y="3726750"/>
              <a:ext cx="70174" cy="22069"/>
            </a:xfrm>
            <a:custGeom>
              <a:avLst/>
              <a:gdLst/>
              <a:ahLst/>
              <a:cxnLst/>
              <a:rect l="l" t="t" r="r" b="b"/>
              <a:pathLst>
                <a:path w="2671" h="840" extrusionOk="0">
                  <a:moveTo>
                    <a:pt x="118" y="0"/>
                  </a:moveTo>
                  <a:cubicBezTo>
                    <a:pt x="49" y="0"/>
                    <a:pt x="0" y="49"/>
                    <a:pt x="0" y="118"/>
                  </a:cubicBezTo>
                  <a:lnTo>
                    <a:pt x="0" y="722"/>
                  </a:lnTo>
                  <a:cubicBezTo>
                    <a:pt x="0" y="791"/>
                    <a:pt x="49" y="840"/>
                    <a:pt x="118" y="840"/>
                  </a:cubicBezTo>
                  <a:lnTo>
                    <a:pt x="2553" y="840"/>
                  </a:lnTo>
                  <a:cubicBezTo>
                    <a:pt x="2615" y="840"/>
                    <a:pt x="2671" y="791"/>
                    <a:pt x="2671" y="722"/>
                  </a:cubicBezTo>
                  <a:lnTo>
                    <a:pt x="2671" y="118"/>
                  </a:lnTo>
                  <a:cubicBezTo>
                    <a:pt x="2671" y="49"/>
                    <a:pt x="2615" y="0"/>
                    <a:pt x="2553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5"/>
            <p:cNvSpPr/>
            <p:nvPr/>
          </p:nvSpPr>
          <p:spPr>
            <a:xfrm>
              <a:off x="6467691" y="3889298"/>
              <a:ext cx="85123" cy="150541"/>
            </a:xfrm>
            <a:custGeom>
              <a:avLst/>
              <a:gdLst/>
              <a:ahLst/>
              <a:cxnLst/>
              <a:rect l="l" t="t" r="r" b="b"/>
              <a:pathLst>
                <a:path w="3240" h="5730" extrusionOk="0">
                  <a:moveTo>
                    <a:pt x="292" y="0"/>
                  </a:moveTo>
                  <a:cubicBezTo>
                    <a:pt x="133" y="0"/>
                    <a:pt x="1" y="132"/>
                    <a:pt x="1" y="292"/>
                  </a:cubicBezTo>
                  <a:lnTo>
                    <a:pt x="1" y="5730"/>
                  </a:lnTo>
                  <a:lnTo>
                    <a:pt x="3240" y="5730"/>
                  </a:lnTo>
                  <a:lnTo>
                    <a:pt x="3240" y="292"/>
                  </a:lnTo>
                  <a:cubicBezTo>
                    <a:pt x="3240" y="132"/>
                    <a:pt x="3108" y="0"/>
                    <a:pt x="2942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5"/>
            <p:cNvSpPr/>
            <p:nvPr/>
          </p:nvSpPr>
          <p:spPr>
            <a:xfrm>
              <a:off x="6519632" y="3889298"/>
              <a:ext cx="33182" cy="150541"/>
            </a:xfrm>
            <a:custGeom>
              <a:avLst/>
              <a:gdLst/>
              <a:ahLst/>
              <a:cxnLst/>
              <a:rect l="l" t="t" r="r" b="b"/>
              <a:pathLst>
                <a:path w="1263" h="5730" extrusionOk="0">
                  <a:moveTo>
                    <a:pt x="1" y="0"/>
                  </a:moveTo>
                  <a:cubicBezTo>
                    <a:pt x="167" y="0"/>
                    <a:pt x="299" y="132"/>
                    <a:pt x="299" y="292"/>
                  </a:cubicBezTo>
                  <a:lnTo>
                    <a:pt x="299" y="5730"/>
                  </a:lnTo>
                  <a:lnTo>
                    <a:pt x="1263" y="5730"/>
                  </a:lnTo>
                  <a:lnTo>
                    <a:pt x="1263" y="292"/>
                  </a:lnTo>
                  <a:cubicBezTo>
                    <a:pt x="1263" y="132"/>
                    <a:pt x="1131" y="0"/>
                    <a:pt x="965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5"/>
            <p:cNvSpPr/>
            <p:nvPr/>
          </p:nvSpPr>
          <p:spPr>
            <a:xfrm>
              <a:off x="6319908" y="3696721"/>
              <a:ext cx="373963" cy="165096"/>
            </a:xfrm>
            <a:custGeom>
              <a:avLst/>
              <a:gdLst/>
              <a:ahLst/>
              <a:cxnLst/>
              <a:rect l="l" t="t" r="r" b="b"/>
              <a:pathLst>
                <a:path w="14234" h="6284" extrusionOk="0">
                  <a:moveTo>
                    <a:pt x="7114" y="1"/>
                  </a:moveTo>
                  <a:cubicBezTo>
                    <a:pt x="7088" y="1"/>
                    <a:pt x="7062" y="9"/>
                    <a:pt x="7041" y="27"/>
                  </a:cubicBezTo>
                  <a:lnTo>
                    <a:pt x="77" y="6089"/>
                  </a:lnTo>
                  <a:cubicBezTo>
                    <a:pt x="1" y="6158"/>
                    <a:pt x="49" y="6283"/>
                    <a:pt x="153" y="6283"/>
                  </a:cubicBezTo>
                  <a:lnTo>
                    <a:pt x="1762" y="6283"/>
                  </a:lnTo>
                  <a:lnTo>
                    <a:pt x="7041" y="1691"/>
                  </a:lnTo>
                  <a:cubicBezTo>
                    <a:pt x="7062" y="1674"/>
                    <a:pt x="7088" y="1665"/>
                    <a:pt x="7114" y="1665"/>
                  </a:cubicBezTo>
                  <a:cubicBezTo>
                    <a:pt x="7140" y="1665"/>
                    <a:pt x="7166" y="1674"/>
                    <a:pt x="7186" y="1691"/>
                  </a:cubicBezTo>
                  <a:lnTo>
                    <a:pt x="12472" y="6283"/>
                  </a:lnTo>
                  <a:lnTo>
                    <a:pt x="14081" y="6283"/>
                  </a:lnTo>
                  <a:cubicBezTo>
                    <a:pt x="14185" y="6283"/>
                    <a:pt x="14234" y="6158"/>
                    <a:pt x="14150" y="6089"/>
                  </a:cubicBezTo>
                  <a:lnTo>
                    <a:pt x="7186" y="27"/>
                  </a:lnTo>
                  <a:cubicBezTo>
                    <a:pt x="7166" y="9"/>
                    <a:pt x="7140" y="1"/>
                    <a:pt x="7114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5"/>
            <p:cNvSpPr/>
            <p:nvPr/>
          </p:nvSpPr>
          <p:spPr>
            <a:xfrm>
              <a:off x="6411021" y="3726750"/>
              <a:ext cx="25353" cy="22253"/>
            </a:xfrm>
            <a:custGeom>
              <a:avLst/>
              <a:gdLst/>
              <a:ahLst/>
              <a:cxnLst/>
              <a:rect l="l" t="t" r="r" b="b"/>
              <a:pathLst>
                <a:path w="965" h="847" extrusionOk="0">
                  <a:moveTo>
                    <a:pt x="1" y="0"/>
                  </a:moveTo>
                  <a:lnTo>
                    <a:pt x="1" y="847"/>
                  </a:lnTo>
                  <a:lnTo>
                    <a:pt x="847" y="847"/>
                  </a:lnTo>
                  <a:cubicBezTo>
                    <a:pt x="909" y="847"/>
                    <a:pt x="965" y="791"/>
                    <a:pt x="965" y="729"/>
                  </a:cubicBezTo>
                  <a:lnTo>
                    <a:pt x="965" y="118"/>
                  </a:lnTo>
                  <a:cubicBezTo>
                    <a:pt x="965" y="56"/>
                    <a:pt x="909" y="0"/>
                    <a:pt x="847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1" name="Google Shape;8311;p75"/>
          <p:cNvGrpSpPr/>
          <p:nvPr/>
        </p:nvGrpSpPr>
        <p:grpSpPr>
          <a:xfrm>
            <a:off x="6871342" y="3740044"/>
            <a:ext cx="371966" cy="256420"/>
            <a:chOff x="6871342" y="3740044"/>
            <a:chExt cx="371966" cy="256420"/>
          </a:xfrm>
        </p:grpSpPr>
        <p:sp>
          <p:nvSpPr>
            <p:cNvPr id="8312" name="Google Shape;8312;p75"/>
            <p:cNvSpPr/>
            <p:nvPr/>
          </p:nvSpPr>
          <p:spPr>
            <a:xfrm>
              <a:off x="6871342" y="3816944"/>
              <a:ext cx="371966" cy="179520"/>
            </a:xfrm>
            <a:custGeom>
              <a:avLst/>
              <a:gdLst/>
              <a:ahLst/>
              <a:cxnLst/>
              <a:rect l="l" t="t" r="r" b="b"/>
              <a:pathLst>
                <a:path w="14158" h="6833" extrusionOk="0">
                  <a:moveTo>
                    <a:pt x="0" y="1"/>
                  </a:move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1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5"/>
            <p:cNvSpPr/>
            <p:nvPr/>
          </p:nvSpPr>
          <p:spPr>
            <a:xfrm>
              <a:off x="6871342" y="3740044"/>
              <a:ext cx="371966" cy="179520"/>
            </a:xfrm>
            <a:custGeom>
              <a:avLst/>
              <a:gdLst/>
              <a:ahLst/>
              <a:cxnLst/>
              <a:rect l="l" t="t" r="r" b="b"/>
              <a:pathLst>
                <a:path w="14158" h="6833" extrusionOk="0">
                  <a:moveTo>
                    <a:pt x="250" y="1"/>
                  </a:moveTo>
                  <a:cubicBezTo>
                    <a:pt x="111" y="1"/>
                    <a:pt x="0" y="112"/>
                    <a:pt x="0" y="243"/>
                  </a:cubicBez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243"/>
                  </a:lnTo>
                  <a:cubicBezTo>
                    <a:pt x="14157" y="112"/>
                    <a:pt x="14046" y="1"/>
                    <a:pt x="13907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5"/>
            <p:cNvSpPr/>
            <p:nvPr/>
          </p:nvSpPr>
          <p:spPr>
            <a:xfrm>
              <a:off x="6890652" y="3759355"/>
              <a:ext cx="333319" cy="140899"/>
            </a:xfrm>
            <a:custGeom>
              <a:avLst/>
              <a:gdLst/>
              <a:ahLst/>
              <a:cxnLst/>
              <a:rect l="l" t="t" r="r" b="b"/>
              <a:pathLst>
                <a:path w="12687" h="5363" extrusionOk="0">
                  <a:moveTo>
                    <a:pt x="3796" y="486"/>
                  </a:moveTo>
                  <a:cubicBezTo>
                    <a:pt x="3888" y="486"/>
                    <a:pt x="3939" y="606"/>
                    <a:pt x="3878" y="681"/>
                  </a:cubicBezTo>
                  <a:cubicBezTo>
                    <a:pt x="2935" y="1846"/>
                    <a:pt x="2935" y="3518"/>
                    <a:pt x="3878" y="4676"/>
                  </a:cubicBezTo>
                  <a:cubicBezTo>
                    <a:pt x="3940" y="4759"/>
                    <a:pt x="3885" y="4877"/>
                    <a:pt x="3788" y="4877"/>
                  </a:cubicBezTo>
                  <a:lnTo>
                    <a:pt x="1443" y="4877"/>
                  </a:lnTo>
                  <a:cubicBezTo>
                    <a:pt x="1346" y="4398"/>
                    <a:pt x="972" y="4024"/>
                    <a:pt x="493" y="3927"/>
                  </a:cubicBezTo>
                  <a:lnTo>
                    <a:pt x="493" y="1437"/>
                  </a:lnTo>
                  <a:cubicBezTo>
                    <a:pt x="972" y="1340"/>
                    <a:pt x="1346" y="965"/>
                    <a:pt x="1443" y="486"/>
                  </a:cubicBezTo>
                  <a:lnTo>
                    <a:pt x="3788" y="486"/>
                  </a:lnTo>
                  <a:cubicBezTo>
                    <a:pt x="3790" y="486"/>
                    <a:pt x="3793" y="486"/>
                    <a:pt x="3796" y="486"/>
                  </a:cubicBezTo>
                  <a:close/>
                  <a:moveTo>
                    <a:pt x="11251" y="486"/>
                  </a:moveTo>
                  <a:cubicBezTo>
                    <a:pt x="11348" y="972"/>
                    <a:pt x="11723" y="1347"/>
                    <a:pt x="12201" y="1444"/>
                  </a:cubicBezTo>
                  <a:lnTo>
                    <a:pt x="12201" y="3927"/>
                  </a:lnTo>
                  <a:cubicBezTo>
                    <a:pt x="11723" y="4024"/>
                    <a:pt x="11348" y="4398"/>
                    <a:pt x="11251" y="4884"/>
                  </a:cubicBezTo>
                  <a:lnTo>
                    <a:pt x="8900" y="4884"/>
                  </a:lnTo>
                  <a:cubicBezTo>
                    <a:pt x="8796" y="4884"/>
                    <a:pt x="8740" y="4766"/>
                    <a:pt x="8803" y="4683"/>
                  </a:cubicBezTo>
                  <a:cubicBezTo>
                    <a:pt x="9753" y="3518"/>
                    <a:pt x="9753" y="1853"/>
                    <a:pt x="8803" y="688"/>
                  </a:cubicBezTo>
                  <a:cubicBezTo>
                    <a:pt x="8740" y="604"/>
                    <a:pt x="8796" y="486"/>
                    <a:pt x="8900" y="486"/>
                  </a:cubicBezTo>
                  <a:close/>
                  <a:moveTo>
                    <a:pt x="1221" y="1"/>
                  </a:moveTo>
                  <a:cubicBezTo>
                    <a:pt x="1083" y="1"/>
                    <a:pt x="979" y="105"/>
                    <a:pt x="979" y="244"/>
                  </a:cubicBezTo>
                  <a:cubicBezTo>
                    <a:pt x="979" y="646"/>
                    <a:pt x="646" y="972"/>
                    <a:pt x="243" y="972"/>
                  </a:cubicBezTo>
                  <a:cubicBezTo>
                    <a:pt x="112" y="972"/>
                    <a:pt x="1" y="1083"/>
                    <a:pt x="1" y="1222"/>
                  </a:cubicBezTo>
                  <a:lnTo>
                    <a:pt x="1" y="4149"/>
                  </a:lnTo>
                  <a:cubicBezTo>
                    <a:pt x="1" y="4281"/>
                    <a:pt x="112" y="4392"/>
                    <a:pt x="243" y="4392"/>
                  </a:cubicBezTo>
                  <a:cubicBezTo>
                    <a:pt x="646" y="4392"/>
                    <a:pt x="979" y="4718"/>
                    <a:pt x="979" y="5120"/>
                  </a:cubicBezTo>
                  <a:cubicBezTo>
                    <a:pt x="979" y="5259"/>
                    <a:pt x="1083" y="5363"/>
                    <a:pt x="1221" y="5363"/>
                  </a:cubicBezTo>
                  <a:lnTo>
                    <a:pt x="11466" y="5363"/>
                  </a:lnTo>
                  <a:cubicBezTo>
                    <a:pt x="11605" y="5363"/>
                    <a:pt x="11709" y="5259"/>
                    <a:pt x="11709" y="5120"/>
                  </a:cubicBezTo>
                  <a:cubicBezTo>
                    <a:pt x="11709" y="4718"/>
                    <a:pt x="12042" y="4392"/>
                    <a:pt x="12444" y="4392"/>
                  </a:cubicBezTo>
                  <a:cubicBezTo>
                    <a:pt x="12576" y="4392"/>
                    <a:pt x="12687" y="4281"/>
                    <a:pt x="12687" y="4149"/>
                  </a:cubicBezTo>
                  <a:lnTo>
                    <a:pt x="12687" y="1222"/>
                  </a:lnTo>
                  <a:cubicBezTo>
                    <a:pt x="12687" y="1083"/>
                    <a:pt x="12576" y="972"/>
                    <a:pt x="12444" y="972"/>
                  </a:cubicBezTo>
                  <a:cubicBezTo>
                    <a:pt x="12042" y="972"/>
                    <a:pt x="11709" y="646"/>
                    <a:pt x="11709" y="244"/>
                  </a:cubicBezTo>
                  <a:cubicBezTo>
                    <a:pt x="11709" y="105"/>
                    <a:pt x="11605" y="1"/>
                    <a:pt x="1146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5"/>
            <p:cNvSpPr/>
            <p:nvPr/>
          </p:nvSpPr>
          <p:spPr>
            <a:xfrm>
              <a:off x="6986862" y="3759355"/>
              <a:ext cx="140899" cy="141083"/>
            </a:xfrm>
            <a:custGeom>
              <a:avLst/>
              <a:gdLst/>
              <a:ahLst/>
              <a:cxnLst/>
              <a:rect l="l" t="t" r="r" b="b"/>
              <a:pathLst>
                <a:path w="5363" h="5370" extrusionOk="0">
                  <a:moveTo>
                    <a:pt x="2685" y="1"/>
                  </a:moveTo>
                  <a:cubicBezTo>
                    <a:pt x="1201" y="1"/>
                    <a:pt x="1" y="1201"/>
                    <a:pt x="1" y="2685"/>
                  </a:cubicBezTo>
                  <a:cubicBezTo>
                    <a:pt x="1" y="4163"/>
                    <a:pt x="1201" y="5370"/>
                    <a:pt x="2685" y="5370"/>
                  </a:cubicBezTo>
                  <a:cubicBezTo>
                    <a:pt x="4163" y="5370"/>
                    <a:pt x="5363" y="4163"/>
                    <a:pt x="5363" y="2685"/>
                  </a:cubicBezTo>
                  <a:cubicBezTo>
                    <a:pt x="5363" y="1201"/>
                    <a:pt x="4163" y="1"/>
                    <a:pt x="2685" y="1"/>
                  </a:cubicBez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5"/>
            <p:cNvSpPr/>
            <p:nvPr/>
          </p:nvSpPr>
          <p:spPr>
            <a:xfrm>
              <a:off x="7025141" y="3785023"/>
              <a:ext cx="64184" cy="89773"/>
            </a:xfrm>
            <a:custGeom>
              <a:avLst/>
              <a:gdLst/>
              <a:ahLst/>
              <a:cxnLst/>
              <a:rect l="l" t="t" r="r" b="b"/>
              <a:pathLst>
                <a:path w="2443" h="3417" extrusionOk="0">
                  <a:moveTo>
                    <a:pt x="979" y="751"/>
                  </a:moveTo>
                  <a:lnTo>
                    <a:pt x="979" y="1382"/>
                  </a:lnTo>
                  <a:cubicBezTo>
                    <a:pt x="632" y="1264"/>
                    <a:pt x="493" y="1160"/>
                    <a:pt x="493" y="1022"/>
                  </a:cubicBezTo>
                  <a:cubicBezTo>
                    <a:pt x="493" y="938"/>
                    <a:pt x="673" y="800"/>
                    <a:pt x="979" y="751"/>
                  </a:cubicBezTo>
                  <a:close/>
                  <a:moveTo>
                    <a:pt x="1471" y="2027"/>
                  </a:moveTo>
                  <a:cubicBezTo>
                    <a:pt x="1818" y="2145"/>
                    <a:pt x="1957" y="2249"/>
                    <a:pt x="1957" y="2395"/>
                  </a:cubicBezTo>
                  <a:cubicBezTo>
                    <a:pt x="1964" y="2471"/>
                    <a:pt x="1776" y="2617"/>
                    <a:pt x="1471" y="2659"/>
                  </a:cubicBezTo>
                  <a:lnTo>
                    <a:pt x="1471" y="2027"/>
                  </a:lnTo>
                  <a:close/>
                  <a:moveTo>
                    <a:pt x="1225" y="0"/>
                  </a:moveTo>
                  <a:cubicBezTo>
                    <a:pt x="1102" y="0"/>
                    <a:pt x="979" y="82"/>
                    <a:pt x="979" y="245"/>
                  </a:cubicBezTo>
                  <a:lnTo>
                    <a:pt x="979" y="259"/>
                  </a:lnTo>
                  <a:cubicBezTo>
                    <a:pt x="410" y="328"/>
                    <a:pt x="1" y="626"/>
                    <a:pt x="1" y="1022"/>
                  </a:cubicBezTo>
                  <a:cubicBezTo>
                    <a:pt x="1" y="1563"/>
                    <a:pt x="535" y="1771"/>
                    <a:pt x="979" y="1896"/>
                  </a:cubicBezTo>
                  <a:lnTo>
                    <a:pt x="979" y="2659"/>
                  </a:lnTo>
                  <a:cubicBezTo>
                    <a:pt x="673" y="2610"/>
                    <a:pt x="493" y="2471"/>
                    <a:pt x="493" y="2395"/>
                  </a:cubicBezTo>
                  <a:cubicBezTo>
                    <a:pt x="493" y="2232"/>
                    <a:pt x="370" y="2150"/>
                    <a:pt x="247" y="2150"/>
                  </a:cubicBezTo>
                  <a:cubicBezTo>
                    <a:pt x="124" y="2150"/>
                    <a:pt x="1" y="2232"/>
                    <a:pt x="1" y="2395"/>
                  </a:cubicBezTo>
                  <a:cubicBezTo>
                    <a:pt x="1" y="2783"/>
                    <a:pt x="410" y="3089"/>
                    <a:pt x="979" y="3158"/>
                  </a:cubicBezTo>
                  <a:lnTo>
                    <a:pt x="979" y="3172"/>
                  </a:lnTo>
                  <a:cubicBezTo>
                    <a:pt x="979" y="3335"/>
                    <a:pt x="1102" y="3416"/>
                    <a:pt x="1225" y="3416"/>
                  </a:cubicBezTo>
                  <a:cubicBezTo>
                    <a:pt x="1348" y="3416"/>
                    <a:pt x="1471" y="3335"/>
                    <a:pt x="1471" y="3172"/>
                  </a:cubicBezTo>
                  <a:lnTo>
                    <a:pt x="1471" y="3158"/>
                  </a:lnTo>
                  <a:cubicBezTo>
                    <a:pt x="2040" y="3089"/>
                    <a:pt x="2442" y="2783"/>
                    <a:pt x="2442" y="2395"/>
                  </a:cubicBezTo>
                  <a:cubicBezTo>
                    <a:pt x="2442" y="1847"/>
                    <a:pt x="1908" y="1639"/>
                    <a:pt x="1471" y="1521"/>
                  </a:cubicBezTo>
                  <a:lnTo>
                    <a:pt x="1471" y="751"/>
                  </a:lnTo>
                  <a:cubicBezTo>
                    <a:pt x="1776" y="800"/>
                    <a:pt x="1957" y="938"/>
                    <a:pt x="1957" y="1022"/>
                  </a:cubicBezTo>
                  <a:cubicBezTo>
                    <a:pt x="1957" y="1185"/>
                    <a:pt x="2078" y="1266"/>
                    <a:pt x="2199" y="1266"/>
                  </a:cubicBezTo>
                  <a:cubicBezTo>
                    <a:pt x="2321" y="1266"/>
                    <a:pt x="2442" y="1185"/>
                    <a:pt x="2442" y="1022"/>
                  </a:cubicBezTo>
                  <a:cubicBezTo>
                    <a:pt x="2442" y="626"/>
                    <a:pt x="2040" y="328"/>
                    <a:pt x="1471" y="259"/>
                  </a:cubicBezTo>
                  <a:lnTo>
                    <a:pt x="1471" y="245"/>
                  </a:lnTo>
                  <a:cubicBezTo>
                    <a:pt x="1471" y="82"/>
                    <a:pt x="1348" y="0"/>
                    <a:pt x="122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75"/>
            <p:cNvSpPr/>
            <p:nvPr/>
          </p:nvSpPr>
          <p:spPr>
            <a:xfrm>
              <a:off x="6890652" y="3759355"/>
              <a:ext cx="12795" cy="12795"/>
            </a:xfrm>
            <a:custGeom>
              <a:avLst/>
              <a:gdLst/>
              <a:ahLst/>
              <a:cxnLst/>
              <a:rect l="l" t="t" r="r" b="b"/>
              <a:pathLst>
                <a:path w="487" h="487" extrusionOk="0">
                  <a:moveTo>
                    <a:pt x="243" y="1"/>
                  </a:moveTo>
                  <a:cubicBezTo>
                    <a:pt x="112" y="1"/>
                    <a:pt x="1" y="105"/>
                    <a:pt x="1" y="244"/>
                  </a:cubicBezTo>
                  <a:cubicBezTo>
                    <a:pt x="1" y="376"/>
                    <a:pt x="112" y="486"/>
                    <a:pt x="243" y="486"/>
                  </a:cubicBezTo>
                  <a:cubicBezTo>
                    <a:pt x="382" y="486"/>
                    <a:pt x="486" y="376"/>
                    <a:pt x="486" y="244"/>
                  </a:cubicBezTo>
                  <a:cubicBezTo>
                    <a:pt x="486" y="105"/>
                    <a:pt x="382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75"/>
            <p:cNvSpPr/>
            <p:nvPr/>
          </p:nvSpPr>
          <p:spPr>
            <a:xfrm>
              <a:off x="7211203" y="3759355"/>
              <a:ext cx="12768" cy="12795"/>
            </a:xfrm>
            <a:custGeom>
              <a:avLst/>
              <a:gdLst/>
              <a:ahLst/>
              <a:cxnLst/>
              <a:rect l="l" t="t" r="r" b="b"/>
              <a:pathLst>
                <a:path w="486" h="487" extrusionOk="0">
                  <a:moveTo>
                    <a:pt x="243" y="1"/>
                  </a:moveTo>
                  <a:cubicBezTo>
                    <a:pt x="104" y="1"/>
                    <a:pt x="0" y="105"/>
                    <a:pt x="0" y="244"/>
                  </a:cubicBezTo>
                  <a:cubicBezTo>
                    <a:pt x="0" y="376"/>
                    <a:pt x="104" y="486"/>
                    <a:pt x="243" y="486"/>
                  </a:cubicBezTo>
                  <a:cubicBezTo>
                    <a:pt x="375" y="486"/>
                    <a:pt x="486" y="376"/>
                    <a:pt x="486" y="244"/>
                  </a:cubicBezTo>
                  <a:cubicBezTo>
                    <a:pt x="486" y="105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5"/>
            <p:cNvSpPr/>
            <p:nvPr/>
          </p:nvSpPr>
          <p:spPr>
            <a:xfrm>
              <a:off x="6890652" y="3887486"/>
              <a:ext cx="12795" cy="12768"/>
            </a:xfrm>
            <a:custGeom>
              <a:avLst/>
              <a:gdLst/>
              <a:ahLst/>
              <a:cxnLst/>
              <a:rect l="l" t="t" r="r" b="b"/>
              <a:pathLst>
                <a:path w="487" h="486" extrusionOk="0">
                  <a:moveTo>
                    <a:pt x="243" y="0"/>
                  </a:moveTo>
                  <a:cubicBezTo>
                    <a:pt x="112" y="0"/>
                    <a:pt x="1" y="111"/>
                    <a:pt x="1" y="243"/>
                  </a:cubicBezTo>
                  <a:cubicBezTo>
                    <a:pt x="1" y="382"/>
                    <a:pt x="112" y="486"/>
                    <a:pt x="243" y="486"/>
                  </a:cubicBezTo>
                  <a:cubicBezTo>
                    <a:pt x="382" y="486"/>
                    <a:pt x="486" y="382"/>
                    <a:pt x="486" y="243"/>
                  </a:cubicBezTo>
                  <a:cubicBezTo>
                    <a:pt x="486" y="111"/>
                    <a:pt x="382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5"/>
            <p:cNvSpPr/>
            <p:nvPr/>
          </p:nvSpPr>
          <p:spPr>
            <a:xfrm>
              <a:off x="7211203" y="3887486"/>
              <a:ext cx="12768" cy="12768"/>
            </a:xfrm>
            <a:custGeom>
              <a:avLst/>
              <a:gdLst/>
              <a:ahLst/>
              <a:cxnLst/>
              <a:rect l="l" t="t" r="r" b="b"/>
              <a:pathLst>
                <a:path w="486" h="486" extrusionOk="0">
                  <a:moveTo>
                    <a:pt x="243" y="0"/>
                  </a:moveTo>
                  <a:cubicBezTo>
                    <a:pt x="104" y="0"/>
                    <a:pt x="0" y="111"/>
                    <a:pt x="0" y="243"/>
                  </a:cubicBezTo>
                  <a:cubicBezTo>
                    <a:pt x="0" y="382"/>
                    <a:pt x="104" y="486"/>
                    <a:pt x="243" y="486"/>
                  </a:cubicBezTo>
                  <a:cubicBezTo>
                    <a:pt x="375" y="486"/>
                    <a:pt x="486" y="382"/>
                    <a:pt x="486" y="243"/>
                  </a:cubicBezTo>
                  <a:cubicBezTo>
                    <a:pt x="486" y="111"/>
                    <a:pt x="375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5"/>
            <p:cNvSpPr/>
            <p:nvPr/>
          </p:nvSpPr>
          <p:spPr>
            <a:xfrm>
              <a:off x="6871342" y="3932306"/>
              <a:ext cx="371966" cy="12952"/>
            </a:xfrm>
            <a:custGeom>
              <a:avLst/>
              <a:gdLst/>
              <a:ahLst/>
              <a:cxnLst/>
              <a:rect l="l" t="t" r="r" b="b"/>
              <a:pathLst>
                <a:path w="14158" h="493" extrusionOk="0">
                  <a:moveTo>
                    <a:pt x="0" y="0"/>
                  </a:moveTo>
                  <a:lnTo>
                    <a:pt x="0" y="493"/>
                  </a:lnTo>
                  <a:lnTo>
                    <a:pt x="14157" y="493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5"/>
            <p:cNvSpPr/>
            <p:nvPr/>
          </p:nvSpPr>
          <p:spPr>
            <a:xfrm>
              <a:off x="6871342" y="3958001"/>
              <a:ext cx="371966" cy="12768"/>
            </a:xfrm>
            <a:custGeom>
              <a:avLst/>
              <a:gdLst/>
              <a:ahLst/>
              <a:cxnLst/>
              <a:rect l="l" t="t" r="r" b="b"/>
              <a:pathLst>
                <a:path w="14158" h="486" extrusionOk="0">
                  <a:moveTo>
                    <a:pt x="0" y="0"/>
                  </a:moveTo>
                  <a:lnTo>
                    <a:pt x="0" y="486"/>
                  </a:lnTo>
                  <a:lnTo>
                    <a:pt x="14157" y="486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5"/>
            <p:cNvSpPr/>
            <p:nvPr/>
          </p:nvSpPr>
          <p:spPr>
            <a:xfrm>
              <a:off x="6871342" y="3983695"/>
              <a:ext cx="371966" cy="12768"/>
            </a:xfrm>
            <a:custGeom>
              <a:avLst/>
              <a:gdLst/>
              <a:ahLst/>
              <a:cxnLst/>
              <a:rect l="l" t="t" r="r" b="b"/>
              <a:pathLst>
                <a:path w="14158" h="486" extrusionOk="0">
                  <a:moveTo>
                    <a:pt x="0" y="0"/>
                  </a:moveTo>
                  <a:lnTo>
                    <a:pt x="0" y="243"/>
                  </a:lnTo>
                  <a:cubicBezTo>
                    <a:pt x="0" y="375"/>
                    <a:pt x="111" y="486"/>
                    <a:pt x="250" y="486"/>
                  </a:cubicBezTo>
                  <a:lnTo>
                    <a:pt x="13907" y="486"/>
                  </a:lnTo>
                  <a:cubicBezTo>
                    <a:pt x="14046" y="486"/>
                    <a:pt x="14157" y="375"/>
                    <a:pt x="14157" y="243"/>
                  </a:cubicBez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4" name="Google Shape;8324;p75"/>
          <p:cNvGrpSpPr/>
          <p:nvPr/>
        </p:nvGrpSpPr>
        <p:grpSpPr>
          <a:xfrm>
            <a:off x="7402362" y="3681535"/>
            <a:ext cx="402757" cy="372728"/>
            <a:chOff x="7402362" y="3681535"/>
            <a:chExt cx="402757" cy="372728"/>
          </a:xfrm>
        </p:grpSpPr>
        <p:sp>
          <p:nvSpPr>
            <p:cNvPr id="8325" name="Google Shape;8325;p75"/>
            <p:cNvSpPr/>
            <p:nvPr/>
          </p:nvSpPr>
          <p:spPr>
            <a:xfrm>
              <a:off x="7471248" y="3681535"/>
              <a:ext cx="333871" cy="303763"/>
            </a:xfrm>
            <a:custGeom>
              <a:avLst/>
              <a:gdLst/>
              <a:ahLst/>
              <a:cxnLst/>
              <a:rect l="l" t="t" r="r" b="b"/>
              <a:pathLst>
                <a:path w="12708" h="11562" extrusionOk="0">
                  <a:moveTo>
                    <a:pt x="6341" y="0"/>
                  </a:moveTo>
                  <a:cubicBezTo>
                    <a:pt x="4868" y="0"/>
                    <a:pt x="3393" y="562"/>
                    <a:pt x="2268" y="1687"/>
                  </a:cubicBezTo>
                  <a:cubicBezTo>
                    <a:pt x="0" y="3955"/>
                    <a:pt x="21" y="7624"/>
                    <a:pt x="2296" y="9871"/>
                  </a:cubicBezTo>
                  <a:cubicBezTo>
                    <a:pt x="2407" y="9982"/>
                    <a:pt x="2518" y="10086"/>
                    <a:pt x="2636" y="10184"/>
                  </a:cubicBezTo>
                  <a:cubicBezTo>
                    <a:pt x="3718" y="11105"/>
                    <a:pt x="5049" y="11561"/>
                    <a:pt x="6375" y="11561"/>
                  </a:cubicBezTo>
                  <a:cubicBezTo>
                    <a:pt x="7854" y="11561"/>
                    <a:pt x="9327" y="10994"/>
                    <a:pt x="10446" y="9871"/>
                  </a:cubicBezTo>
                  <a:cubicBezTo>
                    <a:pt x="12576" y="7749"/>
                    <a:pt x="12707" y="4343"/>
                    <a:pt x="10758" y="2061"/>
                  </a:cubicBezTo>
                  <a:cubicBezTo>
                    <a:pt x="10661" y="1943"/>
                    <a:pt x="10557" y="1832"/>
                    <a:pt x="10446" y="1721"/>
                  </a:cubicBezTo>
                  <a:cubicBezTo>
                    <a:pt x="9320" y="574"/>
                    <a:pt x="7831" y="0"/>
                    <a:pt x="6341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75"/>
            <p:cNvSpPr/>
            <p:nvPr/>
          </p:nvSpPr>
          <p:spPr>
            <a:xfrm>
              <a:off x="7540502" y="3735683"/>
              <a:ext cx="236741" cy="236558"/>
            </a:xfrm>
            <a:custGeom>
              <a:avLst/>
              <a:gdLst/>
              <a:ahLst/>
              <a:cxnLst/>
              <a:rect l="l" t="t" r="r" b="b"/>
              <a:pathLst>
                <a:path w="9011" h="9004" extrusionOk="0">
                  <a:moveTo>
                    <a:pt x="8122" y="0"/>
                  </a:moveTo>
                  <a:lnTo>
                    <a:pt x="0" y="8123"/>
                  </a:lnTo>
                  <a:cubicBezTo>
                    <a:pt x="423" y="8483"/>
                    <a:pt x="895" y="8781"/>
                    <a:pt x="1401" y="9003"/>
                  </a:cubicBezTo>
                  <a:lnTo>
                    <a:pt x="9010" y="1401"/>
                  </a:lnTo>
                  <a:cubicBezTo>
                    <a:pt x="8781" y="888"/>
                    <a:pt x="8483" y="416"/>
                    <a:pt x="8122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75"/>
            <p:cNvSpPr/>
            <p:nvPr/>
          </p:nvSpPr>
          <p:spPr>
            <a:xfrm>
              <a:off x="7472693" y="3728274"/>
              <a:ext cx="283585" cy="256998"/>
            </a:xfrm>
            <a:custGeom>
              <a:avLst/>
              <a:gdLst/>
              <a:ahLst/>
              <a:cxnLst/>
              <a:rect l="l" t="t" r="r" b="b"/>
              <a:pathLst>
                <a:path w="10794" h="9782" extrusionOk="0">
                  <a:moveTo>
                    <a:pt x="9427" y="8869"/>
                  </a:moveTo>
                  <a:cubicBezTo>
                    <a:pt x="9426" y="8870"/>
                    <a:pt x="9424" y="8871"/>
                    <a:pt x="9423" y="8872"/>
                  </a:cubicBezTo>
                  <a:lnTo>
                    <a:pt x="9423" y="8872"/>
                  </a:lnTo>
                  <a:cubicBezTo>
                    <a:pt x="9422" y="8873"/>
                    <a:pt x="9421" y="8875"/>
                    <a:pt x="9420" y="8876"/>
                  </a:cubicBezTo>
                  <a:lnTo>
                    <a:pt x="9427" y="8869"/>
                  </a:lnTo>
                  <a:close/>
                  <a:moveTo>
                    <a:pt x="4560" y="0"/>
                  </a:moveTo>
                  <a:cubicBezTo>
                    <a:pt x="3489" y="0"/>
                    <a:pt x="2412" y="298"/>
                    <a:pt x="1457" y="907"/>
                  </a:cubicBezTo>
                  <a:cubicBezTo>
                    <a:pt x="1" y="3189"/>
                    <a:pt x="327" y="6178"/>
                    <a:pt x="2241" y="8092"/>
                  </a:cubicBezTo>
                  <a:cubicBezTo>
                    <a:pt x="2352" y="8203"/>
                    <a:pt x="2463" y="8307"/>
                    <a:pt x="2574" y="8405"/>
                  </a:cubicBezTo>
                  <a:cubicBezTo>
                    <a:pt x="3647" y="9316"/>
                    <a:pt x="4980" y="9782"/>
                    <a:pt x="6320" y="9782"/>
                  </a:cubicBezTo>
                  <a:cubicBezTo>
                    <a:pt x="7394" y="9782"/>
                    <a:pt x="8472" y="9482"/>
                    <a:pt x="9423" y="8872"/>
                  </a:cubicBezTo>
                  <a:lnTo>
                    <a:pt x="9423" y="8872"/>
                  </a:lnTo>
                  <a:cubicBezTo>
                    <a:pt x="10793" y="6736"/>
                    <a:pt x="10605" y="3957"/>
                    <a:pt x="8955" y="2023"/>
                  </a:cubicBezTo>
                  <a:cubicBezTo>
                    <a:pt x="8858" y="1912"/>
                    <a:pt x="8754" y="1794"/>
                    <a:pt x="8643" y="1690"/>
                  </a:cubicBezTo>
                  <a:cubicBezTo>
                    <a:pt x="7529" y="576"/>
                    <a:pt x="6051" y="0"/>
                    <a:pt x="4560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5"/>
            <p:cNvSpPr/>
            <p:nvPr/>
          </p:nvSpPr>
          <p:spPr>
            <a:xfrm>
              <a:off x="7508791" y="3711985"/>
              <a:ext cx="251691" cy="243572"/>
            </a:xfrm>
            <a:custGeom>
              <a:avLst/>
              <a:gdLst/>
              <a:ahLst/>
              <a:cxnLst/>
              <a:rect l="l" t="t" r="r" b="b"/>
              <a:pathLst>
                <a:path w="9580" h="9271" extrusionOk="0">
                  <a:moveTo>
                    <a:pt x="4946" y="1"/>
                  </a:moveTo>
                  <a:cubicBezTo>
                    <a:pt x="4842" y="1"/>
                    <a:pt x="4738" y="7"/>
                    <a:pt x="4641" y="14"/>
                  </a:cubicBezTo>
                  <a:cubicBezTo>
                    <a:pt x="2906" y="125"/>
                    <a:pt x="1381" y="1201"/>
                    <a:pt x="694" y="2796"/>
                  </a:cubicBezTo>
                  <a:cubicBezTo>
                    <a:pt x="0" y="4384"/>
                    <a:pt x="257" y="6229"/>
                    <a:pt x="1360" y="7575"/>
                  </a:cubicBezTo>
                  <a:cubicBezTo>
                    <a:pt x="1561" y="7818"/>
                    <a:pt x="1790" y="8047"/>
                    <a:pt x="2039" y="8248"/>
                  </a:cubicBezTo>
                  <a:cubicBezTo>
                    <a:pt x="2878" y="8922"/>
                    <a:pt x="3906" y="9270"/>
                    <a:pt x="4943" y="9270"/>
                  </a:cubicBezTo>
                  <a:cubicBezTo>
                    <a:pt x="5623" y="9270"/>
                    <a:pt x="6306" y="9121"/>
                    <a:pt x="6943" y="8816"/>
                  </a:cubicBezTo>
                  <a:cubicBezTo>
                    <a:pt x="8553" y="8047"/>
                    <a:pt x="9579" y="6417"/>
                    <a:pt x="9579" y="4634"/>
                  </a:cubicBezTo>
                  <a:cubicBezTo>
                    <a:pt x="9579" y="3247"/>
                    <a:pt x="8955" y="1936"/>
                    <a:pt x="7880" y="1055"/>
                  </a:cubicBezTo>
                  <a:cubicBezTo>
                    <a:pt x="7741" y="937"/>
                    <a:pt x="7595" y="833"/>
                    <a:pt x="7443" y="736"/>
                  </a:cubicBezTo>
                  <a:cubicBezTo>
                    <a:pt x="6694" y="257"/>
                    <a:pt x="5827" y="1"/>
                    <a:pt x="4946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75"/>
            <p:cNvSpPr/>
            <p:nvPr/>
          </p:nvSpPr>
          <p:spPr>
            <a:xfrm>
              <a:off x="7496575" y="3728248"/>
              <a:ext cx="251323" cy="227310"/>
            </a:xfrm>
            <a:custGeom>
              <a:avLst/>
              <a:gdLst/>
              <a:ahLst/>
              <a:cxnLst/>
              <a:rect l="l" t="t" r="r" b="b"/>
              <a:pathLst>
                <a:path w="9566" h="8652" extrusionOk="0">
                  <a:moveTo>
                    <a:pt x="3663" y="0"/>
                  </a:moveTo>
                  <a:cubicBezTo>
                    <a:pt x="3458" y="0"/>
                    <a:pt x="3252" y="11"/>
                    <a:pt x="3045" y="34"/>
                  </a:cubicBezTo>
                  <a:cubicBezTo>
                    <a:pt x="444" y="1580"/>
                    <a:pt x="0" y="5159"/>
                    <a:pt x="2137" y="7296"/>
                  </a:cubicBezTo>
                  <a:cubicBezTo>
                    <a:pt x="3053" y="8211"/>
                    <a:pt x="4232" y="8652"/>
                    <a:pt x="5403" y="8652"/>
                  </a:cubicBezTo>
                  <a:cubicBezTo>
                    <a:pt x="6963" y="8652"/>
                    <a:pt x="8508" y="7869"/>
                    <a:pt x="9392" y="6387"/>
                  </a:cubicBezTo>
                  <a:cubicBezTo>
                    <a:pt x="9565" y="4813"/>
                    <a:pt x="9080" y="3231"/>
                    <a:pt x="8053" y="2024"/>
                  </a:cubicBezTo>
                  <a:cubicBezTo>
                    <a:pt x="7949" y="1913"/>
                    <a:pt x="7845" y="1795"/>
                    <a:pt x="7741" y="1691"/>
                  </a:cubicBezTo>
                  <a:cubicBezTo>
                    <a:pt x="6653" y="603"/>
                    <a:pt x="5183" y="0"/>
                    <a:pt x="3663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75"/>
            <p:cNvSpPr/>
            <p:nvPr/>
          </p:nvSpPr>
          <p:spPr>
            <a:xfrm>
              <a:off x="7511524" y="3731296"/>
              <a:ext cx="221976" cy="232564"/>
            </a:xfrm>
            <a:custGeom>
              <a:avLst/>
              <a:gdLst/>
              <a:ahLst/>
              <a:cxnLst/>
              <a:rect l="l" t="t" r="r" b="b"/>
              <a:pathLst>
                <a:path w="8449" h="8852" extrusionOk="0">
                  <a:moveTo>
                    <a:pt x="7339" y="1"/>
                  </a:moveTo>
                  <a:lnTo>
                    <a:pt x="0" y="7339"/>
                  </a:lnTo>
                  <a:cubicBezTo>
                    <a:pt x="139" y="7866"/>
                    <a:pt x="340" y="8373"/>
                    <a:pt x="597" y="8851"/>
                  </a:cubicBezTo>
                  <a:lnTo>
                    <a:pt x="1935" y="7513"/>
                  </a:lnTo>
                  <a:lnTo>
                    <a:pt x="8449" y="1000"/>
                  </a:lnTo>
                  <a:cubicBezTo>
                    <a:pt x="8247" y="750"/>
                    <a:pt x="8025" y="521"/>
                    <a:pt x="7776" y="320"/>
                  </a:cubicBezTo>
                  <a:cubicBezTo>
                    <a:pt x="7637" y="202"/>
                    <a:pt x="7491" y="98"/>
                    <a:pt x="7339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75"/>
            <p:cNvSpPr/>
            <p:nvPr/>
          </p:nvSpPr>
          <p:spPr>
            <a:xfrm>
              <a:off x="7519721" y="3712169"/>
              <a:ext cx="144157" cy="136696"/>
            </a:xfrm>
            <a:custGeom>
              <a:avLst/>
              <a:gdLst/>
              <a:ahLst/>
              <a:cxnLst/>
              <a:rect l="l" t="t" r="r" b="b"/>
              <a:pathLst>
                <a:path w="5487" h="5203" extrusionOk="0">
                  <a:moveTo>
                    <a:pt x="4530" y="0"/>
                  </a:moveTo>
                  <a:cubicBezTo>
                    <a:pt x="4426" y="0"/>
                    <a:pt x="4322" y="7"/>
                    <a:pt x="4225" y="14"/>
                  </a:cubicBezTo>
                  <a:lnTo>
                    <a:pt x="0" y="4232"/>
                  </a:lnTo>
                  <a:cubicBezTo>
                    <a:pt x="91" y="4571"/>
                    <a:pt x="215" y="4897"/>
                    <a:pt x="382" y="5203"/>
                  </a:cubicBezTo>
                  <a:lnTo>
                    <a:pt x="5487" y="98"/>
                  </a:lnTo>
                  <a:cubicBezTo>
                    <a:pt x="5175" y="35"/>
                    <a:pt x="4849" y="0"/>
                    <a:pt x="4530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75"/>
            <p:cNvSpPr/>
            <p:nvPr/>
          </p:nvSpPr>
          <p:spPr>
            <a:xfrm>
              <a:off x="7502039" y="3706442"/>
              <a:ext cx="276466" cy="254686"/>
            </a:xfrm>
            <a:custGeom>
              <a:avLst/>
              <a:gdLst/>
              <a:ahLst/>
              <a:cxnLst/>
              <a:rect l="l" t="t" r="r" b="b"/>
              <a:pathLst>
                <a:path w="10523" h="9694" extrusionOk="0">
                  <a:moveTo>
                    <a:pt x="5203" y="434"/>
                  </a:moveTo>
                  <a:cubicBezTo>
                    <a:pt x="6375" y="434"/>
                    <a:pt x="7492" y="898"/>
                    <a:pt x="8324" y="1724"/>
                  </a:cubicBezTo>
                  <a:cubicBezTo>
                    <a:pt x="9808" y="3215"/>
                    <a:pt x="10044" y="5545"/>
                    <a:pt x="8872" y="7300"/>
                  </a:cubicBezTo>
                  <a:cubicBezTo>
                    <a:pt x="8035" y="8555"/>
                    <a:pt x="6642" y="9259"/>
                    <a:pt x="5203" y="9259"/>
                  </a:cubicBezTo>
                  <a:cubicBezTo>
                    <a:pt x="4638" y="9259"/>
                    <a:pt x="4065" y="9150"/>
                    <a:pt x="3517" y="8923"/>
                  </a:cubicBezTo>
                  <a:cubicBezTo>
                    <a:pt x="1568" y="8119"/>
                    <a:pt x="465" y="6052"/>
                    <a:pt x="875" y="3992"/>
                  </a:cubicBezTo>
                  <a:cubicBezTo>
                    <a:pt x="1284" y="1925"/>
                    <a:pt x="3094" y="434"/>
                    <a:pt x="5203" y="434"/>
                  </a:cubicBezTo>
                  <a:close/>
                  <a:moveTo>
                    <a:pt x="5207" y="0"/>
                  </a:moveTo>
                  <a:cubicBezTo>
                    <a:pt x="4584" y="0"/>
                    <a:pt x="3954" y="120"/>
                    <a:pt x="3351" y="371"/>
                  </a:cubicBezTo>
                  <a:cubicBezTo>
                    <a:pt x="1214" y="1252"/>
                    <a:pt x="1" y="3520"/>
                    <a:pt x="451" y="5788"/>
                  </a:cubicBezTo>
                  <a:cubicBezTo>
                    <a:pt x="895" y="8056"/>
                    <a:pt x="2886" y="9693"/>
                    <a:pt x="5203" y="9693"/>
                  </a:cubicBezTo>
                  <a:cubicBezTo>
                    <a:pt x="5211" y="9693"/>
                    <a:pt x="5220" y="9693"/>
                    <a:pt x="5228" y="9693"/>
                  </a:cubicBezTo>
                  <a:cubicBezTo>
                    <a:pt x="6502" y="9693"/>
                    <a:pt x="7727" y="9181"/>
                    <a:pt x="8629" y="8278"/>
                  </a:cubicBezTo>
                  <a:cubicBezTo>
                    <a:pt x="10266" y="6641"/>
                    <a:pt x="10523" y="4082"/>
                    <a:pt x="9240" y="2154"/>
                  </a:cubicBezTo>
                  <a:cubicBezTo>
                    <a:pt x="8319" y="775"/>
                    <a:pt x="6788" y="0"/>
                    <a:pt x="5207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75"/>
            <p:cNvSpPr/>
            <p:nvPr/>
          </p:nvSpPr>
          <p:spPr>
            <a:xfrm>
              <a:off x="7402362" y="3750580"/>
              <a:ext cx="333871" cy="303684"/>
            </a:xfrm>
            <a:custGeom>
              <a:avLst/>
              <a:gdLst/>
              <a:ahLst/>
              <a:cxnLst/>
              <a:rect l="l" t="t" r="r" b="b"/>
              <a:pathLst>
                <a:path w="12708" h="11559" extrusionOk="0">
                  <a:moveTo>
                    <a:pt x="6339" y="0"/>
                  </a:moveTo>
                  <a:cubicBezTo>
                    <a:pt x="4863" y="0"/>
                    <a:pt x="3387" y="562"/>
                    <a:pt x="2262" y="1688"/>
                  </a:cubicBezTo>
                  <a:cubicBezTo>
                    <a:pt x="0" y="3949"/>
                    <a:pt x="14" y="7625"/>
                    <a:pt x="2296" y="9865"/>
                  </a:cubicBezTo>
                  <a:cubicBezTo>
                    <a:pt x="2407" y="9976"/>
                    <a:pt x="2518" y="10080"/>
                    <a:pt x="2629" y="10177"/>
                  </a:cubicBezTo>
                  <a:cubicBezTo>
                    <a:pt x="3711" y="11101"/>
                    <a:pt x="5041" y="11558"/>
                    <a:pt x="6368" y="11558"/>
                  </a:cubicBezTo>
                  <a:cubicBezTo>
                    <a:pt x="7850" y="11558"/>
                    <a:pt x="9327" y="10989"/>
                    <a:pt x="10446" y="9865"/>
                  </a:cubicBezTo>
                  <a:lnTo>
                    <a:pt x="10446" y="9872"/>
                  </a:lnTo>
                  <a:cubicBezTo>
                    <a:pt x="12569" y="7743"/>
                    <a:pt x="12708" y="4344"/>
                    <a:pt x="10758" y="2055"/>
                  </a:cubicBezTo>
                  <a:cubicBezTo>
                    <a:pt x="10654" y="1937"/>
                    <a:pt x="10557" y="1826"/>
                    <a:pt x="10446" y="1715"/>
                  </a:cubicBezTo>
                  <a:cubicBezTo>
                    <a:pt x="9318" y="573"/>
                    <a:pt x="7828" y="0"/>
                    <a:pt x="6339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75"/>
            <p:cNvSpPr/>
            <p:nvPr/>
          </p:nvSpPr>
          <p:spPr>
            <a:xfrm>
              <a:off x="7471432" y="3804570"/>
              <a:ext cx="236741" cy="236741"/>
            </a:xfrm>
            <a:custGeom>
              <a:avLst/>
              <a:gdLst/>
              <a:ahLst/>
              <a:cxnLst/>
              <a:rect l="l" t="t" r="r" b="b"/>
              <a:pathLst>
                <a:path w="9011" h="9011" extrusionOk="0">
                  <a:moveTo>
                    <a:pt x="8129" y="0"/>
                  </a:moveTo>
                  <a:lnTo>
                    <a:pt x="0" y="8122"/>
                  </a:lnTo>
                  <a:cubicBezTo>
                    <a:pt x="423" y="8483"/>
                    <a:pt x="895" y="8781"/>
                    <a:pt x="1408" y="9010"/>
                  </a:cubicBezTo>
                  <a:lnTo>
                    <a:pt x="9010" y="1401"/>
                  </a:lnTo>
                  <a:cubicBezTo>
                    <a:pt x="8788" y="895"/>
                    <a:pt x="8490" y="423"/>
                    <a:pt x="8129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75"/>
            <p:cNvSpPr/>
            <p:nvPr/>
          </p:nvSpPr>
          <p:spPr>
            <a:xfrm>
              <a:off x="7435334" y="3781029"/>
              <a:ext cx="256078" cy="243520"/>
            </a:xfrm>
            <a:custGeom>
              <a:avLst/>
              <a:gdLst/>
              <a:ahLst/>
              <a:cxnLst/>
              <a:rect l="l" t="t" r="r" b="b"/>
              <a:pathLst>
                <a:path w="9747" h="9269" extrusionOk="0">
                  <a:moveTo>
                    <a:pt x="5117" y="0"/>
                  </a:moveTo>
                  <a:cubicBezTo>
                    <a:pt x="4109" y="0"/>
                    <a:pt x="3101" y="328"/>
                    <a:pt x="2262" y="986"/>
                  </a:cubicBezTo>
                  <a:cubicBezTo>
                    <a:pt x="556" y="2318"/>
                    <a:pt x="1" y="4656"/>
                    <a:pt x="930" y="6618"/>
                  </a:cubicBezTo>
                  <a:cubicBezTo>
                    <a:pt x="1705" y="8262"/>
                    <a:pt x="3357" y="9269"/>
                    <a:pt x="5120" y="9269"/>
                  </a:cubicBezTo>
                  <a:cubicBezTo>
                    <a:pt x="5455" y="9269"/>
                    <a:pt x="5795" y="9232"/>
                    <a:pt x="6133" y="9157"/>
                  </a:cubicBezTo>
                  <a:cubicBezTo>
                    <a:pt x="8248" y="8679"/>
                    <a:pt x="9746" y="6799"/>
                    <a:pt x="9746" y="4635"/>
                  </a:cubicBezTo>
                  <a:cubicBezTo>
                    <a:pt x="9746" y="3247"/>
                    <a:pt x="9122" y="1930"/>
                    <a:pt x="8054" y="1049"/>
                  </a:cubicBezTo>
                  <a:cubicBezTo>
                    <a:pt x="7201" y="351"/>
                    <a:pt x="6159" y="0"/>
                    <a:pt x="5117" y="0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75"/>
            <p:cNvSpPr/>
            <p:nvPr/>
          </p:nvSpPr>
          <p:spPr>
            <a:xfrm>
              <a:off x="7435701" y="3780924"/>
              <a:ext cx="211231" cy="198962"/>
            </a:xfrm>
            <a:custGeom>
              <a:avLst/>
              <a:gdLst/>
              <a:ahLst/>
              <a:cxnLst/>
              <a:rect l="l" t="t" r="r" b="b"/>
              <a:pathLst>
                <a:path w="8040" h="7573" extrusionOk="0">
                  <a:moveTo>
                    <a:pt x="5097" y="1"/>
                  </a:moveTo>
                  <a:cubicBezTo>
                    <a:pt x="3906" y="1"/>
                    <a:pt x="2718" y="458"/>
                    <a:pt x="1818" y="1358"/>
                  </a:cubicBezTo>
                  <a:cubicBezTo>
                    <a:pt x="133" y="3043"/>
                    <a:pt x="1" y="5735"/>
                    <a:pt x="1520" y="7573"/>
                  </a:cubicBezTo>
                  <a:lnTo>
                    <a:pt x="1520" y="7573"/>
                  </a:lnTo>
                  <a:lnTo>
                    <a:pt x="8040" y="1053"/>
                  </a:lnTo>
                  <a:cubicBezTo>
                    <a:pt x="7180" y="348"/>
                    <a:pt x="6137" y="1"/>
                    <a:pt x="5097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75"/>
            <p:cNvSpPr/>
            <p:nvPr/>
          </p:nvSpPr>
          <p:spPr>
            <a:xfrm>
              <a:off x="7452122" y="3785417"/>
              <a:ext cx="174949" cy="174791"/>
            </a:xfrm>
            <a:custGeom>
              <a:avLst/>
              <a:gdLst/>
              <a:ahLst/>
              <a:cxnLst/>
              <a:rect l="l" t="t" r="r" b="b"/>
              <a:pathLst>
                <a:path w="6659" h="6653" extrusionOk="0">
                  <a:moveTo>
                    <a:pt x="5688" y="1"/>
                  </a:moveTo>
                  <a:lnTo>
                    <a:pt x="0" y="5682"/>
                  </a:lnTo>
                  <a:cubicBezTo>
                    <a:pt x="97" y="6014"/>
                    <a:pt x="222" y="6340"/>
                    <a:pt x="388" y="6653"/>
                  </a:cubicBezTo>
                  <a:lnTo>
                    <a:pt x="6659" y="382"/>
                  </a:lnTo>
                  <a:cubicBezTo>
                    <a:pt x="6354" y="216"/>
                    <a:pt x="6028" y="91"/>
                    <a:pt x="5688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75"/>
            <p:cNvSpPr/>
            <p:nvPr/>
          </p:nvSpPr>
          <p:spPr>
            <a:xfrm>
              <a:off x="7432969" y="3775407"/>
              <a:ext cx="276466" cy="254791"/>
            </a:xfrm>
            <a:custGeom>
              <a:avLst/>
              <a:gdLst/>
              <a:ahLst/>
              <a:cxnLst/>
              <a:rect l="l" t="t" r="r" b="b"/>
              <a:pathLst>
                <a:path w="10523" h="9698" extrusionOk="0">
                  <a:moveTo>
                    <a:pt x="5229" y="437"/>
                  </a:moveTo>
                  <a:cubicBezTo>
                    <a:pt x="6392" y="437"/>
                    <a:pt x="7505" y="901"/>
                    <a:pt x="8324" y="1727"/>
                  </a:cubicBezTo>
                  <a:cubicBezTo>
                    <a:pt x="9815" y="3212"/>
                    <a:pt x="10044" y="5549"/>
                    <a:pt x="8879" y="7297"/>
                  </a:cubicBezTo>
                  <a:cubicBezTo>
                    <a:pt x="8036" y="8554"/>
                    <a:pt x="6642" y="9262"/>
                    <a:pt x="5203" y="9262"/>
                  </a:cubicBezTo>
                  <a:cubicBezTo>
                    <a:pt x="4640" y="9262"/>
                    <a:pt x="4070" y="9153"/>
                    <a:pt x="3524" y="8927"/>
                  </a:cubicBezTo>
                  <a:cubicBezTo>
                    <a:pt x="1575" y="8123"/>
                    <a:pt x="472" y="6056"/>
                    <a:pt x="882" y="3989"/>
                  </a:cubicBezTo>
                  <a:cubicBezTo>
                    <a:pt x="1291" y="1922"/>
                    <a:pt x="3101" y="437"/>
                    <a:pt x="5203" y="437"/>
                  </a:cubicBezTo>
                  <a:cubicBezTo>
                    <a:pt x="5212" y="437"/>
                    <a:pt x="5220" y="437"/>
                    <a:pt x="5229" y="437"/>
                  </a:cubicBezTo>
                  <a:close/>
                  <a:moveTo>
                    <a:pt x="5204" y="0"/>
                  </a:moveTo>
                  <a:cubicBezTo>
                    <a:pt x="4583" y="0"/>
                    <a:pt x="3954" y="119"/>
                    <a:pt x="3351" y="368"/>
                  </a:cubicBezTo>
                  <a:cubicBezTo>
                    <a:pt x="1215" y="1256"/>
                    <a:pt x="1" y="3524"/>
                    <a:pt x="452" y="5792"/>
                  </a:cubicBezTo>
                  <a:cubicBezTo>
                    <a:pt x="902" y="8060"/>
                    <a:pt x="2893" y="9697"/>
                    <a:pt x="5203" y="9697"/>
                  </a:cubicBezTo>
                  <a:cubicBezTo>
                    <a:pt x="6493" y="9697"/>
                    <a:pt x="7728" y="9191"/>
                    <a:pt x="8636" y="8275"/>
                  </a:cubicBezTo>
                  <a:cubicBezTo>
                    <a:pt x="10266" y="6645"/>
                    <a:pt x="10523" y="4079"/>
                    <a:pt x="9240" y="2157"/>
                  </a:cubicBezTo>
                  <a:cubicBezTo>
                    <a:pt x="8319" y="773"/>
                    <a:pt x="6786" y="0"/>
                    <a:pt x="5204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75"/>
            <p:cNvSpPr/>
            <p:nvPr/>
          </p:nvSpPr>
          <p:spPr>
            <a:xfrm>
              <a:off x="7528286" y="3838093"/>
              <a:ext cx="82758" cy="129418"/>
            </a:xfrm>
            <a:custGeom>
              <a:avLst/>
              <a:gdLst/>
              <a:ahLst/>
              <a:cxnLst/>
              <a:rect l="l" t="t" r="r" b="b"/>
              <a:pathLst>
                <a:path w="3150" h="4926" extrusionOk="0">
                  <a:moveTo>
                    <a:pt x="1575" y="0"/>
                  </a:moveTo>
                  <a:cubicBezTo>
                    <a:pt x="722" y="0"/>
                    <a:pt x="14" y="604"/>
                    <a:pt x="14" y="1339"/>
                  </a:cubicBezTo>
                  <a:cubicBezTo>
                    <a:pt x="14" y="2081"/>
                    <a:pt x="715" y="2678"/>
                    <a:pt x="1575" y="2678"/>
                  </a:cubicBezTo>
                  <a:cubicBezTo>
                    <a:pt x="2199" y="2678"/>
                    <a:pt x="2705" y="3087"/>
                    <a:pt x="2705" y="3579"/>
                  </a:cubicBezTo>
                  <a:cubicBezTo>
                    <a:pt x="2705" y="4079"/>
                    <a:pt x="2199" y="4488"/>
                    <a:pt x="1575" y="4488"/>
                  </a:cubicBezTo>
                  <a:cubicBezTo>
                    <a:pt x="958" y="4488"/>
                    <a:pt x="451" y="4079"/>
                    <a:pt x="451" y="3579"/>
                  </a:cubicBezTo>
                  <a:cubicBezTo>
                    <a:pt x="465" y="3423"/>
                    <a:pt x="349" y="3345"/>
                    <a:pt x="233" y="3345"/>
                  </a:cubicBezTo>
                  <a:cubicBezTo>
                    <a:pt x="117" y="3345"/>
                    <a:pt x="0" y="3423"/>
                    <a:pt x="14" y="3579"/>
                  </a:cubicBezTo>
                  <a:cubicBezTo>
                    <a:pt x="14" y="4322"/>
                    <a:pt x="715" y="4925"/>
                    <a:pt x="1575" y="4925"/>
                  </a:cubicBezTo>
                  <a:cubicBezTo>
                    <a:pt x="2442" y="4925"/>
                    <a:pt x="3136" y="4322"/>
                    <a:pt x="3136" y="3579"/>
                  </a:cubicBezTo>
                  <a:cubicBezTo>
                    <a:pt x="3136" y="2844"/>
                    <a:pt x="2442" y="2241"/>
                    <a:pt x="1575" y="2241"/>
                  </a:cubicBezTo>
                  <a:cubicBezTo>
                    <a:pt x="958" y="2241"/>
                    <a:pt x="451" y="1838"/>
                    <a:pt x="451" y="1339"/>
                  </a:cubicBezTo>
                  <a:cubicBezTo>
                    <a:pt x="451" y="840"/>
                    <a:pt x="958" y="437"/>
                    <a:pt x="1575" y="437"/>
                  </a:cubicBezTo>
                  <a:cubicBezTo>
                    <a:pt x="2199" y="437"/>
                    <a:pt x="2705" y="840"/>
                    <a:pt x="2705" y="1339"/>
                  </a:cubicBezTo>
                  <a:cubicBezTo>
                    <a:pt x="2692" y="1499"/>
                    <a:pt x="2806" y="1578"/>
                    <a:pt x="2921" y="1578"/>
                  </a:cubicBezTo>
                  <a:cubicBezTo>
                    <a:pt x="3035" y="1578"/>
                    <a:pt x="3149" y="1499"/>
                    <a:pt x="3136" y="1339"/>
                  </a:cubicBezTo>
                  <a:cubicBezTo>
                    <a:pt x="3136" y="604"/>
                    <a:pt x="2435" y="0"/>
                    <a:pt x="1575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75"/>
            <p:cNvSpPr/>
            <p:nvPr/>
          </p:nvSpPr>
          <p:spPr>
            <a:xfrm>
              <a:off x="7563622" y="3825798"/>
              <a:ext cx="12164" cy="153353"/>
            </a:xfrm>
            <a:custGeom>
              <a:avLst/>
              <a:gdLst/>
              <a:ahLst/>
              <a:cxnLst/>
              <a:rect l="l" t="t" r="r" b="b"/>
              <a:pathLst>
                <a:path w="463" h="5837" extrusionOk="0">
                  <a:moveTo>
                    <a:pt x="232" y="0"/>
                  </a:moveTo>
                  <a:cubicBezTo>
                    <a:pt x="117" y="0"/>
                    <a:pt x="1" y="80"/>
                    <a:pt x="15" y="239"/>
                  </a:cubicBezTo>
                  <a:lnTo>
                    <a:pt x="15" y="5622"/>
                  </a:lnTo>
                  <a:cubicBezTo>
                    <a:pt x="15" y="5740"/>
                    <a:pt x="112" y="5837"/>
                    <a:pt x="230" y="5837"/>
                  </a:cubicBezTo>
                  <a:cubicBezTo>
                    <a:pt x="355" y="5837"/>
                    <a:pt x="452" y="5740"/>
                    <a:pt x="445" y="5622"/>
                  </a:cubicBezTo>
                  <a:lnTo>
                    <a:pt x="445" y="239"/>
                  </a:lnTo>
                  <a:cubicBezTo>
                    <a:pt x="462" y="80"/>
                    <a:pt x="348" y="0"/>
                    <a:pt x="232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1" name="Google Shape;8341;p75"/>
          <p:cNvGrpSpPr/>
          <p:nvPr/>
        </p:nvGrpSpPr>
        <p:grpSpPr>
          <a:xfrm>
            <a:off x="7960705" y="3736235"/>
            <a:ext cx="378902" cy="264065"/>
            <a:chOff x="7960705" y="3736235"/>
            <a:chExt cx="378902" cy="264065"/>
          </a:xfrm>
        </p:grpSpPr>
        <p:sp>
          <p:nvSpPr>
            <p:cNvPr id="8342" name="Google Shape;8342;p75"/>
            <p:cNvSpPr/>
            <p:nvPr/>
          </p:nvSpPr>
          <p:spPr>
            <a:xfrm>
              <a:off x="7960705" y="3736235"/>
              <a:ext cx="378902" cy="235638"/>
            </a:xfrm>
            <a:custGeom>
              <a:avLst/>
              <a:gdLst/>
              <a:ahLst/>
              <a:cxnLst/>
              <a:rect l="l" t="t" r="r" b="b"/>
              <a:pathLst>
                <a:path w="14422" h="8969" extrusionOk="0">
                  <a:moveTo>
                    <a:pt x="7319" y="0"/>
                  </a:moveTo>
                  <a:cubicBezTo>
                    <a:pt x="6514" y="0"/>
                    <a:pt x="6112" y="964"/>
                    <a:pt x="6674" y="1533"/>
                  </a:cubicBezTo>
                  <a:lnTo>
                    <a:pt x="3691" y="4821"/>
                  </a:lnTo>
                  <a:lnTo>
                    <a:pt x="1888" y="3274"/>
                  </a:lnTo>
                  <a:cubicBezTo>
                    <a:pt x="1888" y="3232"/>
                    <a:pt x="1895" y="3198"/>
                    <a:pt x="1895" y="3163"/>
                  </a:cubicBezTo>
                  <a:cubicBezTo>
                    <a:pt x="1895" y="2670"/>
                    <a:pt x="1489" y="2334"/>
                    <a:pt x="1059" y="2334"/>
                  </a:cubicBezTo>
                  <a:cubicBezTo>
                    <a:pt x="879" y="2334"/>
                    <a:pt x="695" y="2394"/>
                    <a:pt x="535" y="2525"/>
                  </a:cubicBezTo>
                  <a:cubicBezTo>
                    <a:pt x="1" y="2976"/>
                    <a:pt x="223" y="3850"/>
                    <a:pt x="917" y="3974"/>
                  </a:cubicBezTo>
                  <a:lnTo>
                    <a:pt x="917" y="8760"/>
                  </a:lnTo>
                  <a:cubicBezTo>
                    <a:pt x="917" y="8871"/>
                    <a:pt x="1007" y="8969"/>
                    <a:pt x="1125" y="8969"/>
                  </a:cubicBezTo>
                  <a:lnTo>
                    <a:pt x="13506" y="8969"/>
                  </a:lnTo>
                  <a:cubicBezTo>
                    <a:pt x="13624" y="8969"/>
                    <a:pt x="13714" y="8871"/>
                    <a:pt x="13714" y="8760"/>
                  </a:cubicBezTo>
                  <a:lnTo>
                    <a:pt x="13714" y="3974"/>
                  </a:lnTo>
                  <a:cubicBezTo>
                    <a:pt x="14130" y="3891"/>
                    <a:pt x="14421" y="3510"/>
                    <a:pt x="14380" y="3087"/>
                  </a:cubicBezTo>
                  <a:cubicBezTo>
                    <a:pt x="14345" y="2664"/>
                    <a:pt x="13991" y="2338"/>
                    <a:pt x="13561" y="2338"/>
                  </a:cubicBezTo>
                  <a:cubicBezTo>
                    <a:pt x="13062" y="2338"/>
                    <a:pt x="12680" y="2775"/>
                    <a:pt x="12743" y="3274"/>
                  </a:cubicBezTo>
                  <a:lnTo>
                    <a:pt x="10939" y="4821"/>
                  </a:lnTo>
                  <a:lnTo>
                    <a:pt x="7957" y="1533"/>
                  </a:lnTo>
                  <a:cubicBezTo>
                    <a:pt x="8519" y="964"/>
                    <a:pt x="8116" y="0"/>
                    <a:pt x="7319" y="0"/>
                  </a:cubicBezTo>
                  <a:close/>
                </a:path>
              </a:pathLst>
            </a:custGeom>
            <a:solidFill>
              <a:srgbClr val="B8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5"/>
            <p:cNvSpPr/>
            <p:nvPr/>
          </p:nvSpPr>
          <p:spPr>
            <a:xfrm>
              <a:off x="8295653" y="3797450"/>
              <a:ext cx="43034" cy="174423"/>
            </a:xfrm>
            <a:custGeom>
              <a:avLst/>
              <a:gdLst/>
              <a:ahLst/>
              <a:cxnLst/>
              <a:rect l="l" t="t" r="r" b="b"/>
              <a:pathLst>
                <a:path w="1638" h="6639" extrusionOk="0">
                  <a:moveTo>
                    <a:pt x="812" y="0"/>
                  </a:moveTo>
                  <a:cubicBezTo>
                    <a:pt x="414" y="0"/>
                    <a:pt x="68" y="287"/>
                    <a:pt x="1" y="687"/>
                  </a:cubicBezTo>
                  <a:lnTo>
                    <a:pt x="1" y="6639"/>
                  </a:lnTo>
                  <a:lnTo>
                    <a:pt x="757" y="6639"/>
                  </a:lnTo>
                  <a:cubicBezTo>
                    <a:pt x="868" y="6632"/>
                    <a:pt x="965" y="6541"/>
                    <a:pt x="965" y="6430"/>
                  </a:cubicBezTo>
                  <a:lnTo>
                    <a:pt x="965" y="1644"/>
                  </a:lnTo>
                  <a:cubicBezTo>
                    <a:pt x="1325" y="1575"/>
                    <a:pt x="1596" y="1284"/>
                    <a:pt x="1631" y="923"/>
                  </a:cubicBezTo>
                  <a:lnTo>
                    <a:pt x="1638" y="743"/>
                  </a:lnTo>
                  <a:cubicBezTo>
                    <a:pt x="1589" y="334"/>
                    <a:pt x="1256" y="14"/>
                    <a:pt x="840" y="1"/>
                  </a:cubicBezTo>
                  <a:cubicBezTo>
                    <a:pt x="831" y="0"/>
                    <a:pt x="821" y="0"/>
                    <a:pt x="812" y="0"/>
                  </a:cubicBezTo>
                  <a:close/>
                </a:path>
              </a:pathLst>
            </a:custGeom>
            <a:solidFill>
              <a:srgbClr val="92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5"/>
            <p:cNvSpPr/>
            <p:nvPr/>
          </p:nvSpPr>
          <p:spPr>
            <a:xfrm>
              <a:off x="8109407" y="3875821"/>
              <a:ext cx="76033" cy="64972"/>
            </a:xfrm>
            <a:custGeom>
              <a:avLst/>
              <a:gdLst/>
              <a:ahLst/>
              <a:cxnLst/>
              <a:rect l="l" t="t" r="r" b="b"/>
              <a:pathLst>
                <a:path w="2894" h="2473" extrusionOk="0">
                  <a:moveTo>
                    <a:pt x="1659" y="0"/>
                  </a:moveTo>
                  <a:cubicBezTo>
                    <a:pt x="556" y="0"/>
                    <a:pt x="1" y="1332"/>
                    <a:pt x="785" y="2109"/>
                  </a:cubicBezTo>
                  <a:cubicBezTo>
                    <a:pt x="1036" y="2360"/>
                    <a:pt x="1346" y="2473"/>
                    <a:pt x="1649" y="2473"/>
                  </a:cubicBezTo>
                  <a:cubicBezTo>
                    <a:pt x="2284" y="2473"/>
                    <a:pt x="2893" y="1981"/>
                    <a:pt x="2893" y="1235"/>
                  </a:cubicBezTo>
                  <a:cubicBezTo>
                    <a:pt x="2893" y="555"/>
                    <a:pt x="2338" y="0"/>
                    <a:pt x="1659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5"/>
            <p:cNvSpPr/>
            <p:nvPr/>
          </p:nvSpPr>
          <p:spPr>
            <a:xfrm>
              <a:off x="7961624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1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5"/>
            <p:cNvSpPr/>
            <p:nvPr/>
          </p:nvSpPr>
          <p:spPr>
            <a:xfrm>
              <a:off x="8037447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0" y="881"/>
                    <a:pt x="520" y="1402"/>
                  </a:cubicBezTo>
                  <a:cubicBezTo>
                    <a:pt x="686" y="1570"/>
                    <a:pt x="892" y="1645"/>
                    <a:pt x="1094" y="1645"/>
                  </a:cubicBezTo>
                  <a:cubicBezTo>
                    <a:pt x="1515" y="1645"/>
                    <a:pt x="1921" y="1316"/>
                    <a:pt x="1921" y="819"/>
                  </a:cubicBezTo>
                  <a:cubicBezTo>
                    <a:pt x="1921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5"/>
            <p:cNvSpPr/>
            <p:nvPr/>
          </p:nvSpPr>
          <p:spPr>
            <a:xfrm>
              <a:off x="8286352" y="3897495"/>
              <a:ext cx="50522" cy="43245"/>
            </a:xfrm>
            <a:custGeom>
              <a:avLst/>
              <a:gdLst/>
              <a:ahLst/>
              <a:cxnLst/>
              <a:rect l="l" t="t" r="r" b="b"/>
              <a:pathLst>
                <a:path w="1923" h="1646" extrusionOk="0">
                  <a:moveTo>
                    <a:pt x="1104" y="1"/>
                  </a:moveTo>
                  <a:cubicBezTo>
                    <a:pt x="369" y="1"/>
                    <a:pt x="1" y="881"/>
                    <a:pt x="521" y="1402"/>
                  </a:cubicBezTo>
                  <a:cubicBezTo>
                    <a:pt x="687" y="1570"/>
                    <a:pt x="893" y="1645"/>
                    <a:pt x="1094" y="1645"/>
                  </a:cubicBezTo>
                  <a:cubicBezTo>
                    <a:pt x="1516" y="1645"/>
                    <a:pt x="1922" y="1316"/>
                    <a:pt x="1922" y="819"/>
                  </a:cubicBezTo>
                  <a:cubicBezTo>
                    <a:pt x="1922" y="368"/>
                    <a:pt x="1555" y="1"/>
                    <a:pt x="1104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5"/>
            <p:cNvSpPr/>
            <p:nvPr/>
          </p:nvSpPr>
          <p:spPr>
            <a:xfrm>
              <a:off x="8210556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0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5"/>
            <p:cNvSpPr/>
            <p:nvPr/>
          </p:nvSpPr>
          <p:spPr>
            <a:xfrm>
              <a:off x="8143666" y="3875821"/>
              <a:ext cx="44138" cy="64919"/>
            </a:xfrm>
            <a:custGeom>
              <a:avLst/>
              <a:gdLst/>
              <a:ahLst/>
              <a:cxnLst/>
              <a:rect l="l" t="t" r="r" b="b"/>
              <a:pathLst>
                <a:path w="1680" h="2471" extrusionOk="0">
                  <a:moveTo>
                    <a:pt x="355" y="0"/>
                  </a:moveTo>
                  <a:cubicBezTo>
                    <a:pt x="230" y="0"/>
                    <a:pt x="112" y="14"/>
                    <a:pt x="1" y="49"/>
                  </a:cubicBezTo>
                  <a:cubicBezTo>
                    <a:pt x="1173" y="402"/>
                    <a:pt x="1173" y="2067"/>
                    <a:pt x="1" y="2421"/>
                  </a:cubicBezTo>
                  <a:cubicBezTo>
                    <a:pt x="117" y="2454"/>
                    <a:pt x="233" y="2470"/>
                    <a:pt x="348" y="2470"/>
                  </a:cubicBezTo>
                  <a:cubicBezTo>
                    <a:pt x="944" y="2470"/>
                    <a:pt x="1481" y="2038"/>
                    <a:pt x="1568" y="1415"/>
                  </a:cubicBezTo>
                  <a:cubicBezTo>
                    <a:pt x="1679" y="666"/>
                    <a:pt x="1104" y="0"/>
                    <a:pt x="355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5"/>
            <p:cNvSpPr/>
            <p:nvPr/>
          </p:nvSpPr>
          <p:spPr>
            <a:xfrm>
              <a:off x="7981302" y="3897495"/>
              <a:ext cx="33392" cy="43192"/>
            </a:xfrm>
            <a:custGeom>
              <a:avLst/>
              <a:gdLst/>
              <a:ahLst/>
              <a:cxnLst/>
              <a:rect l="l" t="t" r="r" b="b"/>
              <a:pathLst>
                <a:path w="1271" h="1644" extrusionOk="0">
                  <a:moveTo>
                    <a:pt x="354" y="1"/>
                  </a:moveTo>
                  <a:cubicBezTo>
                    <a:pt x="230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2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5"/>
            <p:cNvSpPr/>
            <p:nvPr/>
          </p:nvSpPr>
          <p:spPr>
            <a:xfrm>
              <a:off x="8057125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20" y="1643"/>
                    <a:pt x="1062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5"/>
            <p:cNvSpPr/>
            <p:nvPr/>
          </p:nvSpPr>
          <p:spPr>
            <a:xfrm>
              <a:off x="8306057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19" y="1643"/>
                    <a:pt x="1062" y="1393"/>
                    <a:pt x="1151" y="999"/>
                  </a:cubicBezTo>
                  <a:cubicBezTo>
                    <a:pt x="1269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5"/>
            <p:cNvSpPr/>
            <p:nvPr/>
          </p:nvSpPr>
          <p:spPr>
            <a:xfrm>
              <a:off x="8230234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75"/>
            <p:cNvSpPr/>
            <p:nvPr/>
          </p:nvSpPr>
          <p:spPr>
            <a:xfrm>
              <a:off x="7970373" y="3960733"/>
              <a:ext cx="365030" cy="39566"/>
            </a:xfrm>
            <a:custGeom>
              <a:avLst/>
              <a:gdLst/>
              <a:ahLst/>
              <a:cxnLst/>
              <a:rect l="l" t="t" r="r" b="b"/>
              <a:pathLst>
                <a:path w="13894" h="1506" extrusionOk="0">
                  <a:moveTo>
                    <a:pt x="757" y="0"/>
                  </a:moveTo>
                  <a:cubicBezTo>
                    <a:pt x="340" y="0"/>
                    <a:pt x="1" y="340"/>
                    <a:pt x="1" y="756"/>
                  </a:cubicBezTo>
                  <a:cubicBezTo>
                    <a:pt x="1" y="1173"/>
                    <a:pt x="340" y="1506"/>
                    <a:pt x="757" y="1506"/>
                  </a:cubicBezTo>
                  <a:lnTo>
                    <a:pt x="13138" y="1506"/>
                  </a:lnTo>
                  <a:cubicBezTo>
                    <a:pt x="13554" y="1506"/>
                    <a:pt x="13894" y="1173"/>
                    <a:pt x="13894" y="756"/>
                  </a:cubicBezTo>
                  <a:cubicBezTo>
                    <a:pt x="13894" y="340"/>
                    <a:pt x="13554" y="0"/>
                    <a:pt x="13138" y="0"/>
                  </a:cubicBezTo>
                  <a:close/>
                </a:path>
              </a:pathLst>
            </a:custGeom>
            <a:solidFill>
              <a:srgbClr val="5A6C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75"/>
            <p:cNvSpPr/>
            <p:nvPr/>
          </p:nvSpPr>
          <p:spPr>
            <a:xfrm>
              <a:off x="8291108" y="3960733"/>
              <a:ext cx="44295" cy="39566"/>
            </a:xfrm>
            <a:custGeom>
              <a:avLst/>
              <a:gdLst/>
              <a:ahLst/>
              <a:cxnLst/>
              <a:rect l="l" t="t" r="r" b="b"/>
              <a:pathLst>
                <a:path w="1686" h="1506" extrusionOk="0">
                  <a:moveTo>
                    <a:pt x="0" y="0"/>
                  </a:moveTo>
                  <a:cubicBezTo>
                    <a:pt x="416" y="0"/>
                    <a:pt x="749" y="340"/>
                    <a:pt x="749" y="756"/>
                  </a:cubicBezTo>
                  <a:cubicBezTo>
                    <a:pt x="749" y="1173"/>
                    <a:pt x="416" y="1506"/>
                    <a:pt x="0" y="1506"/>
                  </a:cubicBezTo>
                  <a:lnTo>
                    <a:pt x="930" y="1506"/>
                  </a:lnTo>
                  <a:cubicBezTo>
                    <a:pt x="1346" y="1506"/>
                    <a:pt x="1686" y="1173"/>
                    <a:pt x="1686" y="756"/>
                  </a:cubicBezTo>
                  <a:cubicBezTo>
                    <a:pt x="1686" y="340"/>
                    <a:pt x="1346" y="0"/>
                    <a:pt x="93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6" name="Google Shape;8356;p75"/>
          <p:cNvGrpSpPr/>
          <p:nvPr/>
        </p:nvGrpSpPr>
        <p:grpSpPr>
          <a:xfrm>
            <a:off x="6400828" y="4162270"/>
            <a:ext cx="166200" cy="388019"/>
            <a:chOff x="6400828" y="4162270"/>
            <a:chExt cx="166200" cy="388019"/>
          </a:xfrm>
        </p:grpSpPr>
        <p:sp>
          <p:nvSpPr>
            <p:cNvPr id="8357" name="Google Shape;8357;p75"/>
            <p:cNvSpPr/>
            <p:nvPr/>
          </p:nvSpPr>
          <p:spPr>
            <a:xfrm>
              <a:off x="6433432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46" y="1"/>
                    <a:pt x="1" y="1548"/>
                    <a:pt x="909" y="2456"/>
                  </a:cubicBezTo>
                  <a:cubicBezTo>
                    <a:pt x="1201" y="2750"/>
                    <a:pt x="1560" y="2881"/>
                    <a:pt x="1914" y="2881"/>
                  </a:cubicBezTo>
                  <a:cubicBezTo>
                    <a:pt x="2653" y="2881"/>
                    <a:pt x="3365" y="2305"/>
                    <a:pt x="3365" y="1437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75"/>
            <p:cNvSpPr/>
            <p:nvPr/>
          </p:nvSpPr>
          <p:spPr>
            <a:xfrm>
              <a:off x="647588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2" y="764"/>
                    <a:pt x="1132" y="1437"/>
                  </a:cubicBezTo>
                  <a:cubicBezTo>
                    <a:pt x="1132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8" y="2878"/>
                    <a:pt x="1657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75"/>
            <p:cNvSpPr/>
            <p:nvPr/>
          </p:nvSpPr>
          <p:spPr>
            <a:xfrm>
              <a:off x="6400828" y="4244292"/>
              <a:ext cx="166042" cy="305996"/>
            </a:xfrm>
            <a:custGeom>
              <a:avLst/>
              <a:gdLst/>
              <a:ahLst/>
              <a:cxnLst/>
              <a:rect l="l" t="t" r="r" b="b"/>
              <a:pathLst>
                <a:path w="6320" h="11647" extrusionOk="0">
                  <a:moveTo>
                    <a:pt x="1700" y="0"/>
                  </a:moveTo>
                  <a:cubicBezTo>
                    <a:pt x="763" y="0"/>
                    <a:pt x="0" y="756"/>
                    <a:pt x="7" y="1693"/>
                  </a:cubicBezTo>
                  <a:lnTo>
                    <a:pt x="7" y="5313"/>
                  </a:lnTo>
                  <a:cubicBezTo>
                    <a:pt x="0" y="5611"/>
                    <a:pt x="229" y="5854"/>
                    <a:pt x="527" y="5875"/>
                  </a:cubicBezTo>
                  <a:cubicBezTo>
                    <a:pt x="532" y="5875"/>
                    <a:pt x="536" y="5875"/>
                    <a:pt x="540" y="5875"/>
                  </a:cubicBezTo>
                  <a:cubicBezTo>
                    <a:pt x="840" y="5875"/>
                    <a:pt x="1089" y="5635"/>
                    <a:pt x="1089" y="5327"/>
                  </a:cubicBezTo>
                  <a:lnTo>
                    <a:pt x="1089" y="1991"/>
                  </a:lnTo>
                  <a:cubicBezTo>
                    <a:pt x="1079" y="1783"/>
                    <a:pt x="1233" y="1679"/>
                    <a:pt x="1387" y="1679"/>
                  </a:cubicBezTo>
                  <a:cubicBezTo>
                    <a:pt x="1540" y="1679"/>
                    <a:pt x="1693" y="1783"/>
                    <a:pt x="1679" y="1991"/>
                  </a:cubicBezTo>
                  <a:lnTo>
                    <a:pt x="1679" y="11084"/>
                  </a:lnTo>
                  <a:cubicBezTo>
                    <a:pt x="1679" y="11382"/>
                    <a:pt x="1908" y="11625"/>
                    <a:pt x="2199" y="11646"/>
                  </a:cubicBezTo>
                  <a:cubicBezTo>
                    <a:pt x="2203" y="11646"/>
                    <a:pt x="2208" y="11646"/>
                    <a:pt x="2212" y="11646"/>
                  </a:cubicBezTo>
                  <a:cubicBezTo>
                    <a:pt x="2518" y="11646"/>
                    <a:pt x="2768" y="11406"/>
                    <a:pt x="2768" y="11098"/>
                  </a:cubicBezTo>
                  <a:lnTo>
                    <a:pt x="2768" y="7158"/>
                  </a:lnTo>
                  <a:cubicBezTo>
                    <a:pt x="2789" y="6919"/>
                    <a:pt x="2972" y="6799"/>
                    <a:pt x="3156" y="6799"/>
                  </a:cubicBezTo>
                  <a:cubicBezTo>
                    <a:pt x="3340" y="6799"/>
                    <a:pt x="3524" y="6919"/>
                    <a:pt x="3545" y="7158"/>
                  </a:cubicBezTo>
                  <a:lnTo>
                    <a:pt x="3545" y="11098"/>
                  </a:lnTo>
                  <a:cubicBezTo>
                    <a:pt x="3545" y="11396"/>
                    <a:pt x="3787" y="11639"/>
                    <a:pt x="4093" y="11639"/>
                  </a:cubicBezTo>
                  <a:cubicBezTo>
                    <a:pt x="4391" y="11639"/>
                    <a:pt x="4634" y="11396"/>
                    <a:pt x="4634" y="11098"/>
                  </a:cubicBezTo>
                  <a:lnTo>
                    <a:pt x="4634" y="1991"/>
                  </a:lnTo>
                  <a:cubicBezTo>
                    <a:pt x="4623" y="1783"/>
                    <a:pt x="4777" y="1679"/>
                    <a:pt x="4932" y="1679"/>
                  </a:cubicBezTo>
                  <a:cubicBezTo>
                    <a:pt x="5086" y="1679"/>
                    <a:pt x="5240" y="1783"/>
                    <a:pt x="5230" y="1991"/>
                  </a:cubicBezTo>
                  <a:lnTo>
                    <a:pt x="5230" y="5327"/>
                  </a:lnTo>
                  <a:cubicBezTo>
                    <a:pt x="5230" y="5632"/>
                    <a:pt x="5473" y="5875"/>
                    <a:pt x="5771" y="5875"/>
                  </a:cubicBezTo>
                  <a:cubicBezTo>
                    <a:pt x="6069" y="5875"/>
                    <a:pt x="6312" y="5632"/>
                    <a:pt x="6319" y="5327"/>
                  </a:cubicBezTo>
                  <a:lnTo>
                    <a:pt x="6319" y="1693"/>
                  </a:lnTo>
                  <a:cubicBezTo>
                    <a:pt x="6319" y="763"/>
                    <a:pt x="5563" y="7"/>
                    <a:pt x="4634" y="0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75"/>
            <p:cNvSpPr/>
            <p:nvPr/>
          </p:nvSpPr>
          <p:spPr>
            <a:xfrm>
              <a:off x="6452400" y="4421947"/>
              <a:ext cx="31553" cy="127973"/>
            </a:xfrm>
            <a:custGeom>
              <a:avLst/>
              <a:gdLst/>
              <a:ahLst/>
              <a:cxnLst/>
              <a:rect l="l" t="t" r="r" b="b"/>
              <a:pathLst>
                <a:path w="1201" h="4871" extrusionOk="0">
                  <a:moveTo>
                    <a:pt x="721" y="1"/>
                  </a:moveTo>
                  <a:cubicBezTo>
                    <a:pt x="472" y="1"/>
                    <a:pt x="271" y="202"/>
                    <a:pt x="271" y="452"/>
                  </a:cubicBezTo>
                  <a:lnTo>
                    <a:pt x="271" y="4336"/>
                  </a:lnTo>
                  <a:cubicBezTo>
                    <a:pt x="271" y="4530"/>
                    <a:pt x="167" y="4711"/>
                    <a:pt x="0" y="4808"/>
                  </a:cubicBezTo>
                  <a:lnTo>
                    <a:pt x="35" y="4828"/>
                  </a:lnTo>
                  <a:lnTo>
                    <a:pt x="49" y="4835"/>
                  </a:lnTo>
                  <a:lnTo>
                    <a:pt x="83" y="4849"/>
                  </a:lnTo>
                  <a:lnTo>
                    <a:pt x="97" y="4849"/>
                  </a:lnTo>
                  <a:lnTo>
                    <a:pt x="132" y="4863"/>
                  </a:lnTo>
                  <a:lnTo>
                    <a:pt x="146" y="4863"/>
                  </a:lnTo>
                  <a:lnTo>
                    <a:pt x="187" y="4870"/>
                  </a:lnTo>
                  <a:lnTo>
                    <a:pt x="250" y="4870"/>
                  </a:lnTo>
                  <a:cubicBezTo>
                    <a:pt x="258" y="4870"/>
                    <a:pt x="266" y="4871"/>
                    <a:pt x="274" y="4871"/>
                  </a:cubicBezTo>
                  <a:cubicBezTo>
                    <a:pt x="568" y="4871"/>
                    <a:pt x="812" y="4626"/>
                    <a:pt x="812" y="4329"/>
                  </a:cubicBezTo>
                  <a:lnTo>
                    <a:pt x="812" y="396"/>
                  </a:lnTo>
                  <a:cubicBezTo>
                    <a:pt x="812" y="174"/>
                    <a:pt x="985" y="1"/>
                    <a:pt x="120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75"/>
            <p:cNvSpPr/>
            <p:nvPr/>
          </p:nvSpPr>
          <p:spPr>
            <a:xfrm>
              <a:off x="6501583" y="4288745"/>
              <a:ext cx="29005" cy="261359"/>
            </a:xfrm>
            <a:custGeom>
              <a:avLst/>
              <a:gdLst/>
              <a:ahLst/>
              <a:cxnLst/>
              <a:rect l="l" t="t" r="r" b="b"/>
              <a:pathLst>
                <a:path w="1104" h="9948" extrusionOk="0">
                  <a:moveTo>
                    <a:pt x="715" y="1"/>
                  </a:moveTo>
                  <a:cubicBezTo>
                    <a:pt x="473" y="1"/>
                    <a:pt x="271" y="202"/>
                    <a:pt x="271" y="451"/>
                  </a:cubicBezTo>
                  <a:lnTo>
                    <a:pt x="271" y="9406"/>
                  </a:lnTo>
                  <a:cubicBezTo>
                    <a:pt x="271" y="9600"/>
                    <a:pt x="167" y="9781"/>
                    <a:pt x="1" y="9878"/>
                  </a:cubicBezTo>
                  <a:lnTo>
                    <a:pt x="22" y="9892"/>
                  </a:lnTo>
                  <a:lnTo>
                    <a:pt x="36" y="9898"/>
                  </a:lnTo>
                  <a:lnTo>
                    <a:pt x="77" y="9919"/>
                  </a:lnTo>
                  <a:lnTo>
                    <a:pt x="98" y="9926"/>
                  </a:lnTo>
                  <a:lnTo>
                    <a:pt x="119" y="9933"/>
                  </a:lnTo>
                  <a:lnTo>
                    <a:pt x="147" y="9940"/>
                  </a:lnTo>
                  <a:lnTo>
                    <a:pt x="160" y="9940"/>
                  </a:lnTo>
                  <a:lnTo>
                    <a:pt x="202" y="9947"/>
                  </a:lnTo>
                  <a:lnTo>
                    <a:pt x="264" y="9947"/>
                  </a:lnTo>
                  <a:cubicBezTo>
                    <a:pt x="466" y="9947"/>
                    <a:pt x="653" y="9836"/>
                    <a:pt x="743" y="9663"/>
                  </a:cubicBezTo>
                  <a:cubicBezTo>
                    <a:pt x="750" y="9642"/>
                    <a:pt x="764" y="9628"/>
                    <a:pt x="771" y="9614"/>
                  </a:cubicBezTo>
                  <a:cubicBezTo>
                    <a:pt x="792" y="9559"/>
                    <a:pt x="806" y="9510"/>
                    <a:pt x="806" y="9455"/>
                  </a:cubicBezTo>
                  <a:lnTo>
                    <a:pt x="806" y="9399"/>
                  </a:lnTo>
                  <a:lnTo>
                    <a:pt x="806" y="299"/>
                  </a:lnTo>
                  <a:cubicBezTo>
                    <a:pt x="806" y="132"/>
                    <a:pt x="944" y="1"/>
                    <a:pt x="1104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75"/>
            <p:cNvSpPr/>
            <p:nvPr/>
          </p:nvSpPr>
          <p:spPr>
            <a:xfrm>
              <a:off x="6408105" y="4288745"/>
              <a:ext cx="29189" cy="109924"/>
            </a:xfrm>
            <a:custGeom>
              <a:avLst/>
              <a:gdLst/>
              <a:ahLst/>
              <a:cxnLst/>
              <a:rect l="l" t="t" r="r" b="b"/>
              <a:pathLst>
                <a:path w="1111" h="4184" extrusionOk="0">
                  <a:moveTo>
                    <a:pt x="722" y="1"/>
                  </a:moveTo>
                  <a:cubicBezTo>
                    <a:pt x="479" y="1"/>
                    <a:pt x="278" y="202"/>
                    <a:pt x="278" y="451"/>
                  </a:cubicBezTo>
                  <a:lnTo>
                    <a:pt x="278" y="3649"/>
                  </a:lnTo>
                  <a:cubicBezTo>
                    <a:pt x="278" y="3843"/>
                    <a:pt x="167" y="4024"/>
                    <a:pt x="1" y="4121"/>
                  </a:cubicBezTo>
                  <a:lnTo>
                    <a:pt x="35" y="4141"/>
                  </a:lnTo>
                  <a:lnTo>
                    <a:pt x="49" y="4148"/>
                  </a:lnTo>
                  <a:lnTo>
                    <a:pt x="91" y="4162"/>
                  </a:lnTo>
                  <a:lnTo>
                    <a:pt x="98" y="4162"/>
                  </a:lnTo>
                  <a:lnTo>
                    <a:pt x="139" y="4169"/>
                  </a:lnTo>
                  <a:lnTo>
                    <a:pt x="146" y="4169"/>
                  </a:lnTo>
                  <a:lnTo>
                    <a:pt x="195" y="4183"/>
                  </a:lnTo>
                  <a:lnTo>
                    <a:pt x="250" y="4183"/>
                  </a:lnTo>
                  <a:cubicBezTo>
                    <a:pt x="255" y="4183"/>
                    <a:pt x="259" y="4183"/>
                    <a:pt x="263" y="4183"/>
                  </a:cubicBezTo>
                  <a:cubicBezTo>
                    <a:pt x="569" y="4183"/>
                    <a:pt x="812" y="3943"/>
                    <a:pt x="819" y="3635"/>
                  </a:cubicBezTo>
                  <a:lnTo>
                    <a:pt x="819" y="299"/>
                  </a:lnTo>
                  <a:cubicBezTo>
                    <a:pt x="819" y="132"/>
                    <a:pt x="951" y="1"/>
                    <a:pt x="111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75"/>
            <p:cNvSpPr/>
            <p:nvPr/>
          </p:nvSpPr>
          <p:spPr>
            <a:xfrm>
              <a:off x="6508519" y="4244292"/>
              <a:ext cx="58509" cy="154298"/>
            </a:xfrm>
            <a:custGeom>
              <a:avLst/>
              <a:gdLst/>
              <a:ahLst/>
              <a:cxnLst/>
              <a:rect l="l" t="t" r="r" b="b"/>
              <a:pathLst>
                <a:path w="2227" h="5873" extrusionOk="0">
                  <a:moveTo>
                    <a:pt x="0" y="0"/>
                  </a:moveTo>
                  <a:cubicBezTo>
                    <a:pt x="930" y="0"/>
                    <a:pt x="1686" y="756"/>
                    <a:pt x="1686" y="1693"/>
                  </a:cubicBezTo>
                  <a:lnTo>
                    <a:pt x="1686" y="5327"/>
                  </a:lnTo>
                  <a:cubicBezTo>
                    <a:pt x="1686" y="5521"/>
                    <a:pt x="1582" y="5702"/>
                    <a:pt x="1415" y="5799"/>
                  </a:cubicBezTo>
                  <a:cubicBezTo>
                    <a:pt x="1503" y="5849"/>
                    <a:pt x="1596" y="5872"/>
                    <a:pt x="1686" y="5872"/>
                  </a:cubicBezTo>
                  <a:cubicBezTo>
                    <a:pt x="1968" y="5872"/>
                    <a:pt x="2227" y="5647"/>
                    <a:pt x="2227" y="5327"/>
                  </a:cubicBezTo>
                  <a:lnTo>
                    <a:pt x="2227" y="1693"/>
                  </a:lnTo>
                  <a:cubicBezTo>
                    <a:pt x="2227" y="756"/>
                    <a:pt x="1471" y="0"/>
                    <a:pt x="535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4" name="Google Shape;8364;p75"/>
          <p:cNvGrpSpPr/>
          <p:nvPr/>
        </p:nvGrpSpPr>
        <p:grpSpPr>
          <a:xfrm>
            <a:off x="6919815" y="4162270"/>
            <a:ext cx="225260" cy="388019"/>
            <a:chOff x="6919815" y="4162270"/>
            <a:chExt cx="225260" cy="388019"/>
          </a:xfrm>
        </p:grpSpPr>
        <p:sp>
          <p:nvSpPr>
            <p:cNvPr id="8365" name="Google Shape;8365;p75"/>
            <p:cNvSpPr/>
            <p:nvPr/>
          </p:nvSpPr>
          <p:spPr>
            <a:xfrm>
              <a:off x="6919815" y="4244634"/>
              <a:ext cx="224157" cy="305654"/>
            </a:xfrm>
            <a:custGeom>
              <a:avLst/>
              <a:gdLst/>
              <a:ahLst/>
              <a:cxnLst/>
              <a:rect l="l" t="t" r="r" b="b"/>
              <a:pathLst>
                <a:path w="8532" h="11634" extrusionOk="0">
                  <a:moveTo>
                    <a:pt x="2810" y="1"/>
                  </a:moveTo>
                  <a:cubicBezTo>
                    <a:pt x="2060" y="1"/>
                    <a:pt x="1402" y="493"/>
                    <a:pt x="1187" y="1208"/>
                  </a:cubicBezTo>
                  <a:lnTo>
                    <a:pt x="84" y="5175"/>
                  </a:lnTo>
                  <a:cubicBezTo>
                    <a:pt x="0" y="5467"/>
                    <a:pt x="167" y="5772"/>
                    <a:pt x="458" y="5855"/>
                  </a:cubicBezTo>
                  <a:cubicBezTo>
                    <a:pt x="508" y="5869"/>
                    <a:pt x="557" y="5876"/>
                    <a:pt x="606" y="5876"/>
                  </a:cubicBezTo>
                  <a:cubicBezTo>
                    <a:pt x="846" y="5876"/>
                    <a:pt x="1068" y="5714"/>
                    <a:pt x="1131" y="5467"/>
                  </a:cubicBezTo>
                  <a:lnTo>
                    <a:pt x="2123" y="1915"/>
                  </a:lnTo>
                  <a:cubicBezTo>
                    <a:pt x="2165" y="1758"/>
                    <a:pt x="2285" y="1689"/>
                    <a:pt x="2405" y="1689"/>
                  </a:cubicBezTo>
                  <a:cubicBezTo>
                    <a:pt x="2582" y="1689"/>
                    <a:pt x="2760" y="1837"/>
                    <a:pt x="2699" y="2068"/>
                  </a:cubicBezTo>
                  <a:lnTo>
                    <a:pt x="1637" y="6188"/>
                  </a:lnTo>
                  <a:lnTo>
                    <a:pt x="1464" y="6847"/>
                  </a:lnTo>
                  <a:cubicBezTo>
                    <a:pt x="1443" y="6937"/>
                    <a:pt x="1513" y="7027"/>
                    <a:pt x="1603" y="7027"/>
                  </a:cubicBezTo>
                  <a:lnTo>
                    <a:pt x="2796" y="7027"/>
                  </a:lnTo>
                  <a:lnTo>
                    <a:pt x="2796" y="11071"/>
                  </a:lnTo>
                  <a:cubicBezTo>
                    <a:pt x="2789" y="11369"/>
                    <a:pt x="3018" y="11612"/>
                    <a:pt x="3316" y="11633"/>
                  </a:cubicBezTo>
                  <a:cubicBezTo>
                    <a:pt x="3320" y="11633"/>
                    <a:pt x="3324" y="11633"/>
                    <a:pt x="3329" y="11633"/>
                  </a:cubicBezTo>
                  <a:cubicBezTo>
                    <a:pt x="3628" y="11633"/>
                    <a:pt x="3878" y="11393"/>
                    <a:pt x="3878" y="11085"/>
                  </a:cubicBezTo>
                  <a:lnTo>
                    <a:pt x="3878" y="7027"/>
                  </a:lnTo>
                  <a:lnTo>
                    <a:pt x="4655" y="7027"/>
                  </a:lnTo>
                  <a:lnTo>
                    <a:pt x="4655" y="11085"/>
                  </a:lnTo>
                  <a:cubicBezTo>
                    <a:pt x="4655" y="11383"/>
                    <a:pt x="4897" y="11626"/>
                    <a:pt x="5203" y="11626"/>
                  </a:cubicBezTo>
                  <a:cubicBezTo>
                    <a:pt x="5501" y="11626"/>
                    <a:pt x="5744" y="11383"/>
                    <a:pt x="5744" y="11085"/>
                  </a:cubicBezTo>
                  <a:lnTo>
                    <a:pt x="5744" y="7027"/>
                  </a:lnTo>
                  <a:lnTo>
                    <a:pt x="6930" y="7027"/>
                  </a:lnTo>
                  <a:cubicBezTo>
                    <a:pt x="7027" y="7027"/>
                    <a:pt x="7096" y="6937"/>
                    <a:pt x="7068" y="6847"/>
                  </a:cubicBezTo>
                  <a:lnTo>
                    <a:pt x="6895" y="6188"/>
                  </a:lnTo>
                  <a:lnTo>
                    <a:pt x="5834" y="2068"/>
                  </a:lnTo>
                  <a:cubicBezTo>
                    <a:pt x="5772" y="1836"/>
                    <a:pt x="5955" y="1688"/>
                    <a:pt x="6134" y="1688"/>
                  </a:cubicBezTo>
                  <a:cubicBezTo>
                    <a:pt x="6255" y="1688"/>
                    <a:pt x="6375" y="1755"/>
                    <a:pt x="6416" y="1908"/>
                  </a:cubicBezTo>
                  <a:lnTo>
                    <a:pt x="7408" y="5467"/>
                  </a:lnTo>
                  <a:cubicBezTo>
                    <a:pt x="7477" y="5701"/>
                    <a:pt x="7692" y="5856"/>
                    <a:pt x="7925" y="5856"/>
                  </a:cubicBezTo>
                  <a:cubicBezTo>
                    <a:pt x="7974" y="5856"/>
                    <a:pt x="8024" y="5849"/>
                    <a:pt x="8074" y="5834"/>
                  </a:cubicBezTo>
                  <a:cubicBezTo>
                    <a:pt x="8359" y="5758"/>
                    <a:pt x="8532" y="5460"/>
                    <a:pt x="8456" y="5175"/>
                  </a:cubicBezTo>
                  <a:lnTo>
                    <a:pt x="8470" y="5175"/>
                  </a:lnTo>
                  <a:lnTo>
                    <a:pt x="7367" y="1208"/>
                  </a:lnTo>
                  <a:cubicBezTo>
                    <a:pt x="7152" y="493"/>
                    <a:pt x="6493" y="1"/>
                    <a:pt x="5744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75"/>
            <p:cNvSpPr/>
            <p:nvPr/>
          </p:nvSpPr>
          <p:spPr>
            <a:xfrm>
              <a:off x="6981581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39" y="1"/>
                    <a:pt x="1" y="1555"/>
                    <a:pt x="909" y="2456"/>
                  </a:cubicBezTo>
                  <a:cubicBezTo>
                    <a:pt x="1201" y="2750"/>
                    <a:pt x="1561" y="2882"/>
                    <a:pt x="1915" y="2882"/>
                  </a:cubicBezTo>
                  <a:cubicBezTo>
                    <a:pt x="2654" y="2882"/>
                    <a:pt x="3365" y="2307"/>
                    <a:pt x="3365" y="1444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75"/>
            <p:cNvSpPr/>
            <p:nvPr/>
          </p:nvSpPr>
          <p:spPr>
            <a:xfrm>
              <a:off x="702403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8" y="764"/>
                    <a:pt x="1138" y="1444"/>
                  </a:cubicBezTo>
                  <a:cubicBezTo>
                    <a:pt x="1138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9" y="2878"/>
                    <a:pt x="1663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75"/>
            <p:cNvSpPr/>
            <p:nvPr/>
          </p:nvSpPr>
          <p:spPr>
            <a:xfrm>
              <a:off x="6928563" y="4289113"/>
              <a:ext cx="54515" cy="109556"/>
            </a:xfrm>
            <a:custGeom>
              <a:avLst/>
              <a:gdLst/>
              <a:ahLst/>
              <a:cxnLst/>
              <a:rect l="l" t="t" r="r" b="b"/>
              <a:pathLst>
                <a:path w="2075" h="4170" extrusionOk="0">
                  <a:moveTo>
                    <a:pt x="1533" y="0"/>
                  </a:moveTo>
                  <a:cubicBezTo>
                    <a:pt x="1401" y="0"/>
                    <a:pt x="1284" y="91"/>
                    <a:pt x="1249" y="215"/>
                  </a:cubicBezTo>
                  <a:lnTo>
                    <a:pt x="257" y="3774"/>
                  </a:lnTo>
                  <a:cubicBezTo>
                    <a:pt x="215" y="3912"/>
                    <a:pt x="125" y="4030"/>
                    <a:pt x="0" y="4100"/>
                  </a:cubicBezTo>
                  <a:cubicBezTo>
                    <a:pt x="42" y="4121"/>
                    <a:pt x="84" y="4141"/>
                    <a:pt x="125" y="4148"/>
                  </a:cubicBezTo>
                  <a:cubicBezTo>
                    <a:pt x="176" y="4163"/>
                    <a:pt x="227" y="4170"/>
                    <a:pt x="277" y="4170"/>
                  </a:cubicBezTo>
                  <a:cubicBezTo>
                    <a:pt x="514" y="4170"/>
                    <a:pt x="729" y="4014"/>
                    <a:pt x="798" y="3774"/>
                  </a:cubicBezTo>
                  <a:lnTo>
                    <a:pt x="1790" y="215"/>
                  </a:lnTo>
                  <a:cubicBezTo>
                    <a:pt x="1825" y="91"/>
                    <a:pt x="1943" y="0"/>
                    <a:pt x="20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75"/>
            <p:cNvSpPr/>
            <p:nvPr/>
          </p:nvSpPr>
          <p:spPr>
            <a:xfrm>
              <a:off x="7056484" y="4244634"/>
              <a:ext cx="88591" cy="154167"/>
            </a:xfrm>
            <a:custGeom>
              <a:avLst/>
              <a:gdLst/>
              <a:ahLst/>
              <a:cxnLst/>
              <a:rect l="l" t="t" r="r" b="b"/>
              <a:pathLst>
                <a:path w="3372" h="5868" extrusionOk="0">
                  <a:moveTo>
                    <a:pt x="1" y="1"/>
                  </a:moveTo>
                  <a:cubicBezTo>
                    <a:pt x="750" y="1"/>
                    <a:pt x="1409" y="493"/>
                    <a:pt x="1624" y="1208"/>
                  </a:cubicBezTo>
                  <a:lnTo>
                    <a:pt x="2727" y="5175"/>
                  </a:lnTo>
                  <a:cubicBezTo>
                    <a:pt x="2796" y="5418"/>
                    <a:pt x="2692" y="5668"/>
                    <a:pt x="2477" y="5793"/>
                  </a:cubicBezTo>
                  <a:cubicBezTo>
                    <a:pt x="2565" y="5844"/>
                    <a:pt x="2657" y="5867"/>
                    <a:pt x="2746" y="5867"/>
                  </a:cubicBezTo>
                  <a:cubicBezTo>
                    <a:pt x="3079" y="5867"/>
                    <a:pt x="3371" y="5547"/>
                    <a:pt x="3268" y="5175"/>
                  </a:cubicBezTo>
                  <a:lnTo>
                    <a:pt x="2165" y="1208"/>
                  </a:lnTo>
                  <a:cubicBezTo>
                    <a:pt x="1950" y="493"/>
                    <a:pt x="1291" y="1"/>
                    <a:pt x="542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75"/>
            <p:cNvSpPr/>
            <p:nvPr/>
          </p:nvSpPr>
          <p:spPr>
            <a:xfrm>
              <a:off x="7000550" y="4429251"/>
              <a:ext cx="21333" cy="121037"/>
            </a:xfrm>
            <a:custGeom>
              <a:avLst/>
              <a:gdLst/>
              <a:ahLst/>
              <a:cxnLst/>
              <a:rect l="l" t="t" r="r" b="b"/>
              <a:pathLst>
                <a:path w="812" h="4607" extrusionOk="0">
                  <a:moveTo>
                    <a:pt x="416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1" y="4058"/>
                  </a:lnTo>
                  <a:cubicBezTo>
                    <a:pt x="271" y="4252"/>
                    <a:pt x="167" y="4433"/>
                    <a:pt x="0" y="4530"/>
                  </a:cubicBezTo>
                  <a:cubicBezTo>
                    <a:pt x="76" y="4571"/>
                    <a:pt x="160" y="4599"/>
                    <a:pt x="243" y="4606"/>
                  </a:cubicBezTo>
                  <a:cubicBezTo>
                    <a:pt x="247" y="4606"/>
                    <a:pt x="252" y="4606"/>
                    <a:pt x="256" y="4606"/>
                  </a:cubicBezTo>
                  <a:cubicBezTo>
                    <a:pt x="562" y="4606"/>
                    <a:pt x="812" y="4366"/>
                    <a:pt x="812" y="4058"/>
                  </a:cubicBezTo>
                  <a:lnTo>
                    <a:pt x="812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75"/>
            <p:cNvSpPr/>
            <p:nvPr/>
          </p:nvSpPr>
          <p:spPr>
            <a:xfrm>
              <a:off x="7049574" y="4429251"/>
              <a:ext cx="21517" cy="120932"/>
            </a:xfrm>
            <a:custGeom>
              <a:avLst/>
              <a:gdLst/>
              <a:ahLst/>
              <a:cxnLst/>
              <a:rect l="l" t="t" r="r" b="b"/>
              <a:pathLst>
                <a:path w="819" h="4603" extrusionOk="0">
                  <a:moveTo>
                    <a:pt x="423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7" y="4058"/>
                  </a:lnTo>
                  <a:cubicBezTo>
                    <a:pt x="277" y="4252"/>
                    <a:pt x="173" y="4433"/>
                    <a:pt x="0" y="4530"/>
                  </a:cubicBezTo>
                  <a:cubicBezTo>
                    <a:pt x="87" y="4580"/>
                    <a:pt x="179" y="4602"/>
                    <a:pt x="269" y="4602"/>
                  </a:cubicBezTo>
                  <a:cubicBezTo>
                    <a:pt x="554" y="4602"/>
                    <a:pt x="818" y="4374"/>
                    <a:pt x="818" y="4058"/>
                  </a:cubicBezTo>
                  <a:lnTo>
                    <a:pt x="818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75"/>
            <p:cNvSpPr/>
            <p:nvPr/>
          </p:nvSpPr>
          <p:spPr>
            <a:xfrm>
              <a:off x="7058139" y="4289113"/>
              <a:ext cx="48315" cy="140164"/>
            </a:xfrm>
            <a:custGeom>
              <a:avLst/>
              <a:gdLst/>
              <a:ahLst/>
              <a:cxnLst/>
              <a:rect l="l" t="t" r="r" b="b"/>
              <a:pathLst>
                <a:path w="1839" h="5335" extrusionOk="0">
                  <a:moveTo>
                    <a:pt x="340" y="0"/>
                  </a:moveTo>
                  <a:cubicBezTo>
                    <a:pt x="139" y="0"/>
                    <a:pt x="0" y="181"/>
                    <a:pt x="49" y="375"/>
                  </a:cubicBezTo>
                  <a:lnTo>
                    <a:pt x="1325" y="5334"/>
                  </a:lnTo>
                  <a:lnTo>
                    <a:pt x="1679" y="5334"/>
                  </a:lnTo>
                  <a:cubicBezTo>
                    <a:pt x="1769" y="5334"/>
                    <a:pt x="1838" y="5244"/>
                    <a:pt x="1817" y="5154"/>
                  </a:cubicBezTo>
                  <a:lnTo>
                    <a:pt x="590" y="375"/>
                  </a:lnTo>
                  <a:cubicBezTo>
                    <a:pt x="534" y="181"/>
                    <a:pt x="680" y="0"/>
                    <a:pt x="8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3" name="Google Shape;8373;p75"/>
          <p:cNvGrpSpPr/>
          <p:nvPr/>
        </p:nvGrpSpPr>
        <p:grpSpPr>
          <a:xfrm>
            <a:off x="7385600" y="4177035"/>
            <a:ext cx="388728" cy="358383"/>
            <a:chOff x="7385600" y="4177035"/>
            <a:chExt cx="388728" cy="358383"/>
          </a:xfrm>
        </p:grpSpPr>
        <p:sp>
          <p:nvSpPr>
            <p:cNvPr id="8374" name="Google Shape;8374;p75"/>
            <p:cNvSpPr/>
            <p:nvPr/>
          </p:nvSpPr>
          <p:spPr>
            <a:xfrm>
              <a:off x="7385600" y="4314808"/>
              <a:ext cx="230541" cy="220610"/>
            </a:xfrm>
            <a:custGeom>
              <a:avLst/>
              <a:gdLst/>
              <a:ahLst/>
              <a:cxnLst/>
              <a:rect l="l" t="t" r="r" b="b"/>
              <a:pathLst>
                <a:path w="8775" h="8397" extrusionOk="0">
                  <a:moveTo>
                    <a:pt x="6790" y="0"/>
                  </a:moveTo>
                  <a:cubicBezTo>
                    <a:pt x="6786" y="0"/>
                    <a:pt x="6781" y="0"/>
                    <a:pt x="6777" y="0"/>
                  </a:cubicBezTo>
                  <a:lnTo>
                    <a:pt x="1942" y="35"/>
                  </a:lnTo>
                  <a:cubicBezTo>
                    <a:pt x="867" y="49"/>
                    <a:pt x="0" y="923"/>
                    <a:pt x="7" y="1998"/>
                  </a:cubicBezTo>
                  <a:lnTo>
                    <a:pt x="35" y="4939"/>
                  </a:lnTo>
                  <a:cubicBezTo>
                    <a:pt x="42" y="6017"/>
                    <a:pt x="916" y="6874"/>
                    <a:pt x="1985" y="6874"/>
                  </a:cubicBezTo>
                  <a:cubicBezTo>
                    <a:pt x="1989" y="6874"/>
                    <a:pt x="1994" y="6874"/>
                    <a:pt x="1998" y="6874"/>
                  </a:cubicBezTo>
                  <a:lnTo>
                    <a:pt x="4474" y="6860"/>
                  </a:lnTo>
                  <a:cubicBezTo>
                    <a:pt x="4478" y="6860"/>
                    <a:pt x="4481" y="6859"/>
                    <a:pt x="4485" y="6859"/>
                  </a:cubicBezTo>
                  <a:cubicBezTo>
                    <a:pt x="4522" y="6859"/>
                    <a:pt x="4551" y="6892"/>
                    <a:pt x="4557" y="6930"/>
                  </a:cubicBezTo>
                  <a:cubicBezTo>
                    <a:pt x="4613" y="7172"/>
                    <a:pt x="4738" y="8005"/>
                    <a:pt x="3982" y="8248"/>
                  </a:cubicBezTo>
                  <a:cubicBezTo>
                    <a:pt x="3919" y="8261"/>
                    <a:pt x="3919" y="8352"/>
                    <a:pt x="3989" y="8359"/>
                  </a:cubicBezTo>
                  <a:cubicBezTo>
                    <a:pt x="4102" y="8379"/>
                    <a:pt x="4244" y="8397"/>
                    <a:pt x="4399" y="8397"/>
                  </a:cubicBezTo>
                  <a:cubicBezTo>
                    <a:pt x="4974" y="8397"/>
                    <a:pt x="5715" y="8155"/>
                    <a:pt x="5737" y="6937"/>
                  </a:cubicBezTo>
                  <a:cubicBezTo>
                    <a:pt x="5737" y="6888"/>
                    <a:pt x="5771" y="6846"/>
                    <a:pt x="5820" y="6846"/>
                  </a:cubicBezTo>
                  <a:lnTo>
                    <a:pt x="6832" y="6839"/>
                  </a:lnTo>
                  <a:cubicBezTo>
                    <a:pt x="7908" y="6826"/>
                    <a:pt x="8775" y="5952"/>
                    <a:pt x="8768" y="4877"/>
                  </a:cubicBezTo>
                  <a:lnTo>
                    <a:pt x="8747" y="1936"/>
                  </a:lnTo>
                  <a:cubicBezTo>
                    <a:pt x="8733" y="858"/>
                    <a:pt x="7859" y="0"/>
                    <a:pt x="6790" y="0"/>
                  </a:cubicBez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75"/>
            <p:cNvSpPr/>
            <p:nvPr/>
          </p:nvSpPr>
          <p:spPr>
            <a:xfrm>
              <a:off x="7541212" y="4315176"/>
              <a:ext cx="74561" cy="179704"/>
            </a:xfrm>
            <a:custGeom>
              <a:avLst/>
              <a:gdLst/>
              <a:ahLst/>
              <a:cxnLst/>
              <a:rect l="l" t="t" r="r" b="b"/>
              <a:pathLst>
                <a:path w="2838" h="6840" extrusionOk="0">
                  <a:moveTo>
                    <a:pt x="1" y="0"/>
                  </a:moveTo>
                  <a:cubicBezTo>
                    <a:pt x="1076" y="7"/>
                    <a:pt x="1943" y="881"/>
                    <a:pt x="1950" y="1956"/>
                  </a:cubicBezTo>
                  <a:lnTo>
                    <a:pt x="1950" y="4890"/>
                  </a:lnTo>
                  <a:cubicBezTo>
                    <a:pt x="1943" y="5965"/>
                    <a:pt x="1076" y="6839"/>
                    <a:pt x="1" y="6839"/>
                  </a:cubicBezTo>
                  <a:lnTo>
                    <a:pt x="889" y="6839"/>
                  </a:lnTo>
                  <a:cubicBezTo>
                    <a:pt x="1964" y="6839"/>
                    <a:pt x="2838" y="5965"/>
                    <a:pt x="2838" y="4890"/>
                  </a:cubicBezTo>
                  <a:lnTo>
                    <a:pt x="2838" y="1956"/>
                  </a:lnTo>
                  <a:cubicBezTo>
                    <a:pt x="2838" y="881"/>
                    <a:pt x="1964" y="7"/>
                    <a:pt x="889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75"/>
            <p:cNvSpPr/>
            <p:nvPr/>
          </p:nvSpPr>
          <p:spPr>
            <a:xfrm>
              <a:off x="7435334" y="4177035"/>
              <a:ext cx="338994" cy="281011"/>
            </a:xfrm>
            <a:custGeom>
              <a:avLst/>
              <a:gdLst/>
              <a:ahLst/>
              <a:cxnLst/>
              <a:rect l="l" t="t" r="r" b="b"/>
              <a:pathLst>
                <a:path w="12903" h="10696" extrusionOk="0">
                  <a:moveTo>
                    <a:pt x="1908" y="1"/>
                  </a:moveTo>
                  <a:cubicBezTo>
                    <a:pt x="854" y="1"/>
                    <a:pt x="1" y="854"/>
                    <a:pt x="1" y="1908"/>
                  </a:cubicBezTo>
                  <a:lnTo>
                    <a:pt x="1" y="6285"/>
                  </a:lnTo>
                  <a:cubicBezTo>
                    <a:pt x="1" y="7339"/>
                    <a:pt x="854" y="8192"/>
                    <a:pt x="1908" y="8192"/>
                  </a:cubicBezTo>
                  <a:lnTo>
                    <a:pt x="7797" y="8192"/>
                  </a:lnTo>
                  <a:cubicBezTo>
                    <a:pt x="7922" y="8192"/>
                    <a:pt x="8019" y="8303"/>
                    <a:pt x="8005" y="8428"/>
                  </a:cubicBezTo>
                  <a:cubicBezTo>
                    <a:pt x="7926" y="9062"/>
                    <a:pt x="7891" y="10695"/>
                    <a:pt x="9647" y="10695"/>
                  </a:cubicBezTo>
                  <a:cubicBezTo>
                    <a:pt x="9735" y="10695"/>
                    <a:pt x="9829" y="10691"/>
                    <a:pt x="9927" y="10682"/>
                  </a:cubicBezTo>
                  <a:cubicBezTo>
                    <a:pt x="9996" y="10675"/>
                    <a:pt x="10017" y="10585"/>
                    <a:pt x="9961" y="10551"/>
                  </a:cubicBezTo>
                  <a:cubicBezTo>
                    <a:pt x="9559" y="10322"/>
                    <a:pt x="8796" y="9684"/>
                    <a:pt x="9344" y="8331"/>
                  </a:cubicBezTo>
                  <a:cubicBezTo>
                    <a:pt x="9379" y="8255"/>
                    <a:pt x="9455" y="8206"/>
                    <a:pt x="9538" y="8206"/>
                  </a:cubicBezTo>
                  <a:lnTo>
                    <a:pt x="10995" y="8206"/>
                  </a:lnTo>
                  <a:cubicBezTo>
                    <a:pt x="12049" y="8206"/>
                    <a:pt x="12902" y="7353"/>
                    <a:pt x="12902" y="6299"/>
                  </a:cubicBezTo>
                  <a:lnTo>
                    <a:pt x="12902" y="1908"/>
                  </a:lnTo>
                  <a:cubicBezTo>
                    <a:pt x="12902" y="854"/>
                    <a:pt x="12049" y="1"/>
                    <a:pt x="1099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75"/>
            <p:cNvSpPr/>
            <p:nvPr/>
          </p:nvSpPr>
          <p:spPr>
            <a:xfrm>
              <a:off x="7700843" y="4177035"/>
              <a:ext cx="73484" cy="215618"/>
            </a:xfrm>
            <a:custGeom>
              <a:avLst/>
              <a:gdLst/>
              <a:ahLst/>
              <a:cxnLst/>
              <a:rect l="l" t="t" r="r" b="b"/>
              <a:pathLst>
                <a:path w="2797" h="8207" extrusionOk="0">
                  <a:moveTo>
                    <a:pt x="889" y="1"/>
                  </a:moveTo>
                  <a:lnTo>
                    <a:pt x="889" y="8"/>
                  </a:lnTo>
                  <a:lnTo>
                    <a:pt x="1" y="8"/>
                  </a:lnTo>
                  <a:cubicBezTo>
                    <a:pt x="1048" y="8"/>
                    <a:pt x="1908" y="861"/>
                    <a:pt x="1908" y="1915"/>
                  </a:cubicBezTo>
                  <a:lnTo>
                    <a:pt x="1908" y="6299"/>
                  </a:lnTo>
                  <a:cubicBezTo>
                    <a:pt x="1908" y="7353"/>
                    <a:pt x="1048" y="8206"/>
                    <a:pt x="1" y="8206"/>
                  </a:cubicBezTo>
                  <a:lnTo>
                    <a:pt x="889" y="8206"/>
                  </a:lnTo>
                  <a:cubicBezTo>
                    <a:pt x="1943" y="8206"/>
                    <a:pt x="2796" y="7353"/>
                    <a:pt x="2796" y="6299"/>
                  </a:cubicBezTo>
                  <a:lnTo>
                    <a:pt x="2796" y="1908"/>
                  </a:lnTo>
                  <a:cubicBezTo>
                    <a:pt x="2796" y="854"/>
                    <a:pt x="1943" y="1"/>
                    <a:pt x="889" y="1"/>
                  </a:cubicBezTo>
                  <a:close/>
                </a:path>
              </a:pathLst>
            </a:custGeom>
            <a:solidFill>
              <a:srgbClr val="C0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75"/>
            <p:cNvSpPr/>
            <p:nvPr/>
          </p:nvSpPr>
          <p:spPr>
            <a:xfrm>
              <a:off x="751606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5" y="1"/>
                  </a:moveTo>
                  <a:cubicBezTo>
                    <a:pt x="236" y="1"/>
                    <a:pt x="1" y="244"/>
                    <a:pt x="1" y="535"/>
                  </a:cubicBezTo>
                  <a:cubicBezTo>
                    <a:pt x="1" y="833"/>
                    <a:pt x="236" y="1069"/>
                    <a:pt x="535" y="1069"/>
                  </a:cubicBezTo>
                  <a:cubicBezTo>
                    <a:pt x="826" y="1069"/>
                    <a:pt x="1069" y="833"/>
                    <a:pt x="1069" y="535"/>
                  </a:cubicBezTo>
                  <a:cubicBezTo>
                    <a:pt x="1069" y="244"/>
                    <a:pt x="826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75"/>
            <p:cNvSpPr/>
            <p:nvPr/>
          </p:nvSpPr>
          <p:spPr>
            <a:xfrm>
              <a:off x="758605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6" y="1"/>
                    <a:pt x="0" y="244"/>
                    <a:pt x="0" y="535"/>
                  </a:cubicBezTo>
                  <a:cubicBezTo>
                    <a:pt x="0" y="833"/>
                    <a:pt x="236" y="1069"/>
                    <a:pt x="534" y="1069"/>
                  </a:cubicBezTo>
                  <a:cubicBezTo>
                    <a:pt x="826" y="1069"/>
                    <a:pt x="1068" y="833"/>
                    <a:pt x="1068" y="535"/>
                  </a:cubicBezTo>
                  <a:cubicBezTo>
                    <a:pt x="1068" y="244"/>
                    <a:pt x="826" y="1"/>
                    <a:pt x="534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75"/>
            <p:cNvSpPr/>
            <p:nvPr/>
          </p:nvSpPr>
          <p:spPr>
            <a:xfrm>
              <a:off x="7655839" y="4261764"/>
              <a:ext cx="28269" cy="28112"/>
            </a:xfrm>
            <a:custGeom>
              <a:avLst/>
              <a:gdLst/>
              <a:ahLst/>
              <a:cxnLst/>
              <a:rect l="l" t="t" r="r" b="b"/>
              <a:pathLst>
                <a:path w="1076" h="1070" extrusionOk="0">
                  <a:moveTo>
                    <a:pt x="535" y="1"/>
                  </a:moveTo>
                  <a:cubicBezTo>
                    <a:pt x="243" y="1"/>
                    <a:pt x="1" y="244"/>
                    <a:pt x="1" y="535"/>
                  </a:cubicBezTo>
                  <a:cubicBezTo>
                    <a:pt x="1" y="833"/>
                    <a:pt x="243" y="1069"/>
                    <a:pt x="535" y="1069"/>
                  </a:cubicBezTo>
                  <a:cubicBezTo>
                    <a:pt x="833" y="1069"/>
                    <a:pt x="1076" y="833"/>
                    <a:pt x="1076" y="535"/>
                  </a:cubicBezTo>
                  <a:cubicBezTo>
                    <a:pt x="1076" y="244"/>
                    <a:pt x="833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1" name="Google Shape;8381;p75"/>
          <p:cNvGrpSpPr/>
          <p:nvPr/>
        </p:nvGrpSpPr>
        <p:grpSpPr>
          <a:xfrm>
            <a:off x="3625085" y="3259862"/>
            <a:ext cx="369207" cy="258259"/>
            <a:chOff x="3625085" y="3259862"/>
            <a:chExt cx="369207" cy="258259"/>
          </a:xfrm>
        </p:grpSpPr>
        <p:sp>
          <p:nvSpPr>
            <p:cNvPr id="8382" name="Google Shape;8382;p75"/>
            <p:cNvSpPr/>
            <p:nvPr/>
          </p:nvSpPr>
          <p:spPr>
            <a:xfrm>
              <a:off x="3779069" y="3268978"/>
              <a:ext cx="109372" cy="40670"/>
            </a:xfrm>
            <a:custGeom>
              <a:avLst/>
              <a:gdLst/>
              <a:ahLst/>
              <a:cxnLst/>
              <a:rect l="l" t="t" r="r" b="b"/>
              <a:pathLst>
                <a:path w="4163" h="1548" extrusionOk="0">
                  <a:moveTo>
                    <a:pt x="1207" y="1"/>
                  </a:moveTo>
                  <a:cubicBezTo>
                    <a:pt x="909" y="1"/>
                    <a:pt x="638" y="174"/>
                    <a:pt x="514" y="445"/>
                  </a:cubicBezTo>
                  <a:lnTo>
                    <a:pt x="0" y="1547"/>
                  </a:lnTo>
                  <a:lnTo>
                    <a:pt x="4162" y="1547"/>
                  </a:lnTo>
                  <a:lnTo>
                    <a:pt x="3649" y="445"/>
                  </a:lnTo>
                  <a:cubicBezTo>
                    <a:pt x="3524" y="174"/>
                    <a:pt x="3253" y="1"/>
                    <a:pt x="295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75"/>
            <p:cNvSpPr/>
            <p:nvPr/>
          </p:nvSpPr>
          <p:spPr>
            <a:xfrm>
              <a:off x="3913374" y="3283192"/>
              <a:ext cx="57432" cy="31369"/>
            </a:xfrm>
            <a:custGeom>
              <a:avLst/>
              <a:gdLst/>
              <a:ahLst/>
              <a:cxnLst/>
              <a:rect l="l" t="t" r="r" b="b"/>
              <a:pathLst>
                <a:path w="2186" h="1194" extrusionOk="0">
                  <a:moveTo>
                    <a:pt x="347" y="1"/>
                  </a:moveTo>
                  <a:cubicBezTo>
                    <a:pt x="153" y="1"/>
                    <a:pt x="0" y="160"/>
                    <a:pt x="0" y="348"/>
                  </a:cubicBezTo>
                  <a:lnTo>
                    <a:pt x="0" y="1194"/>
                  </a:lnTo>
                  <a:lnTo>
                    <a:pt x="2185" y="1194"/>
                  </a:lnTo>
                  <a:lnTo>
                    <a:pt x="2185" y="348"/>
                  </a:lnTo>
                  <a:cubicBezTo>
                    <a:pt x="2185" y="160"/>
                    <a:pt x="2026" y="1"/>
                    <a:pt x="183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75"/>
            <p:cNvSpPr/>
            <p:nvPr/>
          </p:nvSpPr>
          <p:spPr>
            <a:xfrm>
              <a:off x="3625085" y="3309070"/>
              <a:ext cx="369207" cy="209050"/>
            </a:xfrm>
            <a:custGeom>
              <a:avLst/>
              <a:gdLst/>
              <a:ahLst/>
              <a:cxnLst/>
              <a:rect l="l" t="t" r="r" b="b"/>
              <a:pathLst>
                <a:path w="14053" h="7957" extrusionOk="0">
                  <a:moveTo>
                    <a:pt x="860" y="1"/>
                  </a:moveTo>
                  <a:cubicBezTo>
                    <a:pt x="389" y="1"/>
                    <a:pt x="0" y="382"/>
                    <a:pt x="0" y="854"/>
                  </a:cubicBezTo>
                  <a:lnTo>
                    <a:pt x="0" y="7096"/>
                  </a:lnTo>
                  <a:cubicBezTo>
                    <a:pt x="0" y="7575"/>
                    <a:pt x="389" y="7956"/>
                    <a:pt x="860" y="7956"/>
                  </a:cubicBezTo>
                  <a:lnTo>
                    <a:pt x="13193" y="7956"/>
                  </a:lnTo>
                  <a:cubicBezTo>
                    <a:pt x="13665" y="7956"/>
                    <a:pt x="14053" y="7575"/>
                    <a:pt x="14053" y="7096"/>
                  </a:cubicBezTo>
                  <a:lnTo>
                    <a:pt x="14053" y="861"/>
                  </a:lnTo>
                  <a:cubicBezTo>
                    <a:pt x="14053" y="382"/>
                    <a:pt x="13665" y="1"/>
                    <a:pt x="131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75"/>
            <p:cNvSpPr/>
            <p:nvPr/>
          </p:nvSpPr>
          <p:spPr>
            <a:xfrm>
              <a:off x="3941616" y="3344065"/>
              <a:ext cx="52676" cy="145996"/>
            </a:xfrm>
            <a:custGeom>
              <a:avLst/>
              <a:gdLst/>
              <a:ahLst/>
              <a:cxnLst/>
              <a:rect l="l" t="t" r="r" b="b"/>
              <a:pathLst>
                <a:path w="2005" h="5557" extrusionOk="0">
                  <a:moveTo>
                    <a:pt x="2005" y="0"/>
                  </a:moveTo>
                  <a:lnTo>
                    <a:pt x="798" y="7"/>
                  </a:lnTo>
                  <a:lnTo>
                    <a:pt x="749" y="7"/>
                  </a:lnTo>
                  <a:cubicBezTo>
                    <a:pt x="326" y="28"/>
                    <a:pt x="0" y="382"/>
                    <a:pt x="0" y="805"/>
                  </a:cubicBezTo>
                  <a:lnTo>
                    <a:pt x="0" y="4759"/>
                  </a:lnTo>
                  <a:cubicBezTo>
                    <a:pt x="0" y="5196"/>
                    <a:pt x="354" y="5556"/>
                    <a:pt x="798" y="5556"/>
                  </a:cubicBezTo>
                  <a:lnTo>
                    <a:pt x="2005" y="5556"/>
                  </a:lnTo>
                  <a:lnTo>
                    <a:pt x="2005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75"/>
            <p:cNvSpPr/>
            <p:nvPr/>
          </p:nvSpPr>
          <p:spPr>
            <a:xfrm>
              <a:off x="3739161" y="3324203"/>
              <a:ext cx="187349" cy="179783"/>
            </a:xfrm>
            <a:custGeom>
              <a:avLst/>
              <a:gdLst/>
              <a:ahLst/>
              <a:cxnLst/>
              <a:rect l="l" t="t" r="r" b="b"/>
              <a:pathLst>
                <a:path w="7131" h="6843" extrusionOk="0">
                  <a:moveTo>
                    <a:pt x="3723" y="0"/>
                  </a:moveTo>
                  <a:cubicBezTo>
                    <a:pt x="3714" y="0"/>
                    <a:pt x="3706" y="0"/>
                    <a:pt x="3697" y="0"/>
                  </a:cubicBezTo>
                  <a:cubicBezTo>
                    <a:pt x="2310" y="0"/>
                    <a:pt x="1062" y="833"/>
                    <a:pt x="534" y="2109"/>
                  </a:cubicBezTo>
                  <a:cubicBezTo>
                    <a:pt x="0" y="3392"/>
                    <a:pt x="299" y="4863"/>
                    <a:pt x="1277" y="5841"/>
                  </a:cubicBezTo>
                  <a:cubicBezTo>
                    <a:pt x="1931" y="6495"/>
                    <a:pt x="2806" y="6842"/>
                    <a:pt x="3698" y="6842"/>
                  </a:cubicBezTo>
                  <a:cubicBezTo>
                    <a:pt x="4139" y="6842"/>
                    <a:pt x="4584" y="6757"/>
                    <a:pt x="5008" y="6583"/>
                  </a:cubicBezTo>
                  <a:cubicBezTo>
                    <a:pt x="6284" y="6056"/>
                    <a:pt x="7117" y="4807"/>
                    <a:pt x="7117" y="3420"/>
                  </a:cubicBezTo>
                  <a:cubicBezTo>
                    <a:pt x="7131" y="1535"/>
                    <a:pt x="5605" y="0"/>
                    <a:pt x="372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75"/>
            <p:cNvSpPr/>
            <p:nvPr/>
          </p:nvSpPr>
          <p:spPr>
            <a:xfrm>
              <a:off x="3755739" y="3339494"/>
              <a:ext cx="155297" cy="149096"/>
            </a:xfrm>
            <a:custGeom>
              <a:avLst/>
              <a:gdLst/>
              <a:ahLst/>
              <a:cxnLst/>
              <a:rect l="l" t="t" r="r" b="b"/>
              <a:pathLst>
                <a:path w="5911" h="5675" extrusionOk="0">
                  <a:moveTo>
                    <a:pt x="3079" y="1"/>
                  </a:moveTo>
                  <a:cubicBezTo>
                    <a:pt x="3075" y="1"/>
                    <a:pt x="3071" y="1"/>
                    <a:pt x="3066" y="1"/>
                  </a:cubicBezTo>
                  <a:cubicBezTo>
                    <a:pt x="1915" y="1"/>
                    <a:pt x="881" y="695"/>
                    <a:pt x="444" y="1749"/>
                  </a:cubicBezTo>
                  <a:cubicBezTo>
                    <a:pt x="0" y="2810"/>
                    <a:pt x="243" y="4031"/>
                    <a:pt x="1055" y="4842"/>
                  </a:cubicBezTo>
                  <a:cubicBezTo>
                    <a:pt x="1598" y="5386"/>
                    <a:pt x="2325" y="5674"/>
                    <a:pt x="3065" y="5674"/>
                  </a:cubicBezTo>
                  <a:cubicBezTo>
                    <a:pt x="3430" y="5674"/>
                    <a:pt x="3798" y="5604"/>
                    <a:pt x="4148" y="5460"/>
                  </a:cubicBezTo>
                  <a:cubicBezTo>
                    <a:pt x="5210" y="5023"/>
                    <a:pt x="5903" y="3982"/>
                    <a:pt x="5903" y="2838"/>
                  </a:cubicBezTo>
                  <a:cubicBezTo>
                    <a:pt x="5910" y="1275"/>
                    <a:pt x="4641" y="1"/>
                    <a:pt x="307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75"/>
            <p:cNvSpPr/>
            <p:nvPr/>
          </p:nvSpPr>
          <p:spPr>
            <a:xfrm>
              <a:off x="3775049" y="3359172"/>
              <a:ext cx="122298" cy="108479"/>
            </a:xfrm>
            <a:custGeom>
              <a:avLst/>
              <a:gdLst/>
              <a:ahLst/>
              <a:cxnLst/>
              <a:rect l="l" t="t" r="r" b="b"/>
              <a:pathLst>
                <a:path w="4655" h="4129" extrusionOk="0">
                  <a:moveTo>
                    <a:pt x="2326" y="0"/>
                  </a:moveTo>
                  <a:cubicBezTo>
                    <a:pt x="1712" y="0"/>
                    <a:pt x="1103" y="276"/>
                    <a:pt x="694" y="799"/>
                  </a:cubicBezTo>
                  <a:cubicBezTo>
                    <a:pt x="1" y="1680"/>
                    <a:pt x="146" y="2956"/>
                    <a:pt x="1013" y="3663"/>
                  </a:cubicBezTo>
                  <a:cubicBezTo>
                    <a:pt x="1396" y="3976"/>
                    <a:pt x="1858" y="4128"/>
                    <a:pt x="2318" y="4128"/>
                  </a:cubicBezTo>
                  <a:cubicBezTo>
                    <a:pt x="2900" y="4128"/>
                    <a:pt x="3478" y="3883"/>
                    <a:pt x="3885" y="3407"/>
                  </a:cubicBezTo>
                  <a:lnTo>
                    <a:pt x="3892" y="3400"/>
                  </a:lnTo>
                  <a:cubicBezTo>
                    <a:pt x="3934" y="3351"/>
                    <a:pt x="3968" y="3310"/>
                    <a:pt x="4003" y="3261"/>
                  </a:cubicBezTo>
                  <a:cubicBezTo>
                    <a:pt x="4655" y="2346"/>
                    <a:pt x="4454" y="1083"/>
                    <a:pt x="3552" y="410"/>
                  </a:cubicBezTo>
                  <a:cubicBezTo>
                    <a:pt x="3185" y="134"/>
                    <a:pt x="2754" y="0"/>
                    <a:pt x="23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75"/>
            <p:cNvSpPr/>
            <p:nvPr/>
          </p:nvSpPr>
          <p:spPr>
            <a:xfrm>
              <a:off x="3798563" y="3359093"/>
              <a:ext cx="98075" cy="90982"/>
            </a:xfrm>
            <a:custGeom>
              <a:avLst/>
              <a:gdLst/>
              <a:ahLst/>
              <a:cxnLst/>
              <a:rect l="l" t="t" r="r" b="b"/>
              <a:pathLst>
                <a:path w="3733" h="3463" extrusionOk="0">
                  <a:moveTo>
                    <a:pt x="1423" y="1"/>
                  </a:moveTo>
                  <a:cubicBezTo>
                    <a:pt x="1124" y="1"/>
                    <a:pt x="823" y="65"/>
                    <a:pt x="541" y="198"/>
                  </a:cubicBezTo>
                  <a:cubicBezTo>
                    <a:pt x="0" y="968"/>
                    <a:pt x="42" y="2002"/>
                    <a:pt x="646" y="2723"/>
                  </a:cubicBezTo>
                  <a:cubicBezTo>
                    <a:pt x="1043" y="3204"/>
                    <a:pt x="1629" y="3463"/>
                    <a:pt x="2226" y="3463"/>
                  </a:cubicBezTo>
                  <a:cubicBezTo>
                    <a:pt x="2524" y="3463"/>
                    <a:pt x="2826" y="3398"/>
                    <a:pt x="3108" y="3264"/>
                  </a:cubicBezTo>
                  <a:cubicBezTo>
                    <a:pt x="3732" y="2390"/>
                    <a:pt x="3580" y="1183"/>
                    <a:pt x="2761" y="490"/>
                  </a:cubicBezTo>
                  <a:cubicBezTo>
                    <a:pt x="2380" y="169"/>
                    <a:pt x="1904" y="1"/>
                    <a:pt x="1423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75"/>
            <p:cNvSpPr/>
            <p:nvPr/>
          </p:nvSpPr>
          <p:spPr>
            <a:xfrm>
              <a:off x="3828461" y="3387441"/>
              <a:ext cx="34286" cy="34286"/>
            </a:xfrm>
            <a:custGeom>
              <a:avLst/>
              <a:gdLst/>
              <a:ahLst/>
              <a:cxnLst/>
              <a:rect l="l" t="t" r="r" b="b"/>
              <a:pathLst>
                <a:path w="1305" h="1305" extrusionOk="0">
                  <a:moveTo>
                    <a:pt x="652" y="0"/>
                  </a:moveTo>
                  <a:cubicBezTo>
                    <a:pt x="291" y="0"/>
                    <a:pt x="0" y="292"/>
                    <a:pt x="0" y="652"/>
                  </a:cubicBezTo>
                  <a:cubicBezTo>
                    <a:pt x="0" y="1013"/>
                    <a:pt x="291" y="1304"/>
                    <a:pt x="652" y="1304"/>
                  </a:cubicBezTo>
                  <a:cubicBezTo>
                    <a:pt x="1013" y="1304"/>
                    <a:pt x="1304" y="1013"/>
                    <a:pt x="1304" y="652"/>
                  </a:cubicBezTo>
                  <a:cubicBezTo>
                    <a:pt x="1304" y="292"/>
                    <a:pt x="1013" y="0"/>
                    <a:pt x="652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75"/>
            <p:cNvSpPr/>
            <p:nvPr/>
          </p:nvSpPr>
          <p:spPr>
            <a:xfrm>
              <a:off x="3658057" y="3259862"/>
              <a:ext cx="35573" cy="31028"/>
            </a:xfrm>
            <a:custGeom>
              <a:avLst/>
              <a:gdLst/>
              <a:ahLst/>
              <a:cxnLst/>
              <a:rect l="l" t="t" r="r" b="b"/>
              <a:pathLst>
                <a:path w="1354" h="1181" extrusionOk="0">
                  <a:moveTo>
                    <a:pt x="347" y="1"/>
                  </a:moveTo>
                  <a:cubicBezTo>
                    <a:pt x="153" y="1"/>
                    <a:pt x="1" y="153"/>
                    <a:pt x="1" y="348"/>
                  </a:cubicBezTo>
                  <a:lnTo>
                    <a:pt x="1" y="833"/>
                  </a:lnTo>
                  <a:cubicBezTo>
                    <a:pt x="1" y="1021"/>
                    <a:pt x="153" y="1180"/>
                    <a:pt x="347" y="1180"/>
                  </a:cubicBezTo>
                  <a:lnTo>
                    <a:pt x="1006" y="1180"/>
                  </a:lnTo>
                  <a:cubicBezTo>
                    <a:pt x="1194" y="1180"/>
                    <a:pt x="1353" y="1021"/>
                    <a:pt x="1353" y="833"/>
                  </a:cubicBezTo>
                  <a:lnTo>
                    <a:pt x="1353" y="348"/>
                  </a:lnTo>
                  <a:cubicBezTo>
                    <a:pt x="1353" y="153"/>
                    <a:pt x="1194" y="1"/>
                    <a:pt x="100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75"/>
            <p:cNvSpPr/>
            <p:nvPr/>
          </p:nvSpPr>
          <p:spPr>
            <a:xfrm>
              <a:off x="3625085" y="3281931"/>
              <a:ext cx="101517" cy="236190"/>
            </a:xfrm>
            <a:custGeom>
              <a:avLst/>
              <a:gdLst/>
              <a:ahLst/>
              <a:cxnLst/>
              <a:rect l="l" t="t" r="r" b="b"/>
              <a:pathLst>
                <a:path w="3864" h="8990" extrusionOk="0">
                  <a:moveTo>
                    <a:pt x="860" y="0"/>
                  </a:moveTo>
                  <a:cubicBezTo>
                    <a:pt x="389" y="7"/>
                    <a:pt x="7" y="389"/>
                    <a:pt x="0" y="860"/>
                  </a:cubicBezTo>
                  <a:lnTo>
                    <a:pt x="0" y="8129"/>
                  </a:lnTo>
                  <a:cubicBezTo>
                    <a:pt x="7" y="8601"/>
                    <a:pt x="389" y="8989"/>
                    <a:pt x="860" y="8989"/>
                  </a:cubicBezTo>
                  <a:lnTo>
                    <a:pt x="3004" y="8989"/>
                  </a:lnTo>
                  <a:cubicBezTo>
                    <a:pt x="3475" y="8989"/>
                    <a:pt x="3857" y="8601"/>
                    <a:pt x="3864" y="8129"/>
                  </a:cubicBezTo>
                  <a:lnTo>
                    <a:pt x="3864" y="860"/>
                  </a:lnTo>
                  <a:cubicBezTo>
                    <a:pt x="3864" y="396"/>
                    <a:pt x="3496" y="14"/>
                    <a:pt x="303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75"/>
            <p:cNvSpPr/>
            <p:nvPr/>
          </p:nvSpPr>
          <p:spPr>
            <a:xfrm>
              <a:off x="3625269" y="3281931"/>
              <a:ext cx="79474" cy="209944"/>
            </a:xfrm>
            <a:custGeom>
              <a:avLst/>
              <a:gdLst/>
              <a:ahLst/>
              <a:cxnLst/>
              <a:rect l="l" t="t" r="r" b="b"/>
              <a:pathLst>
                <a:path w="3025" h="7991" extrusionOk="0">
                  <a:moveTo>
                    <a:pt x="860" y="0"/>
                  </a:moveTo>
                  <a:cubicBezTo>
                    <a:pt x="382" y="7"/>
                    <a:pt x="0" y="389"/>
                    <a:pt x="0" y="860"/>
                  </a:cubicBezTo>
                  <a:lnTo>
                    <a:pt x="0" y="7991"/>
                  </a:lnTo>
                  <a:lnTo>
                    <a:pt x="2164" y="7991"/>
                  </a:lnTo>
                  <a:cubicBezTo>
                    <a:pt x="2636" y="7984"/>
                    <a:pt x="3017" y="7602"/>
                    <a:pt x="3024" y="7131"/>
                  </a:cubicBezTo>
                  <a:lnTo>
                    <a:pt x="3024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75"/>
            <p:cNvSpPr/>
            <p:nvPr/>
          </p:nvSpPr>
          <p:spPr>
            <a:xfrm>
              <a:off x="3912822" y="3327671"/>
              <a:ext cx="22621" cy="22621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431" y="0"/>
                  </a:moveTo>
                  <a:cubicBezTo>
                    <a:pt x="195" y="0"/>
                    <a:pt x="0" y="194"/>
                    <a:pt x="0" y="430"/>
                  </a:cubicBezTo>
                  <a:cubicBezTo>
                    <a:pt x="0" y="666"/>
                    <a:pt x="195" y="860"/>
                    <a:pt x="431" y="860"/>
                  </a:cubicBezTo>
                  <a:cubicBezTo>
                    <a:pt x="673" y="860"/>
                    <a:pt x="861" y="666"/>
                    <a:pt x="861" y="430"/>
                  </a:cubicBezTo>
                  <a:cubicBezTo>
                    <a:pt x="861" y="194"/>
                    <a:pt x="673" y="0"/>
                    <a:pt x="431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5" name="Google Shape;8395;p75"/>
          <p:cNvGrpSpPr/>
          <p:nvPr/>
        </p:nvGrpSpPr>
        <p:grpSpPr>
          <a:xfrm>
            <a:off x="6317360" y="3276808"/>
            <a:ext cx="363217" cy="248590"/>
            <a:chOff x="6317360" y="3276808"/>
            <a:chExt cx="363217" cy="248590"/>
          </a:xfrm>
        </p:grpSpPr>
        <p:sp>
          <p:nvSpPr>
            <p:cNvPr id="8396" name="Google Shape;8396;p75"/>
            <p:cNvSpPr/>
            <p:nvPr/>
          </p:nvSpPr>
          <p:spPr>
            <a:xfrm>
              <a:off x="6568840" y="3420045"/>
              <a:ext cx="77110" cy="49051"/>
            </a:xfrm>
            <a:custGeom>
              <a:avLst/>
              <a:gdLst/>
              <a:ahLst/>
              <a:cxnLst/>
              <a:rect l="l" t="t" r="r" b="b"/>
              <a:pathLst>
                <a:path w="2935" h="1867" extrusionOk="0">
                  <a:moveTo>
                    <a:pt x="0" y="1"/>
                  </a:moveTo>
                  <a:lnTo>
                    <a:pt x="0" y="1867"/>
                  </a:lnTo>
                  <a:lnTo>
                    <a:pt x="2934" y="1867"/>
                  </a:lnTo>
                  <a:lnTo>
                    <a:pt x="2934" y="1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75"/>
            <p:cNvSpPr/>
            <p:nvPr/>
          </p:nvSpPr>
          <p:spPr>
            <a:xfrm>
              <a:off x="6568840" y="3444663"/>
              <a:ext cx="77110" cy="24433"/>
            </a:xfrm>
            <a:custGeom>
              <a:avLst/>
              <a:gdLst/>
              <a:ahLst/>
              <a:cxnLst/>
              <a:rect l="l" t="t" r="r" b="b"/>
              <a:pathLst>
                <a:path w="2935" h="930" extrusionOk="0">
                  <a:moveTo>
                    <a:pt x="0" y="0"/>
                  </a:moveTo>
                  <a:lnTo>
                    <a:pt x="0" y="930"/>
                  </a:lnTo>
                  <a:lnTo>
                    <a:pt x="2934" y="930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75"/>
            <p:cNvSpPr/>
            <p:nvPr/>
          </p:nvSpPr>
          <p:spPr>
            <a:xfrm>
              <a:off x="6626797" y="3387178"/>
              <a:ext cx="53780" cy="114890"/>
            </a:xfrm>
            <a:custGeom>
              <a:avLst/>
              <a:gdLst/>
              <a:ahLst/>
              <a:cxnLst/>
              <a:rect l="l" t="t" r="r" b="b"/>
              <a:pathLst>
                <a:path w="2047" h="4373" extrusionOk="0">
                  <a:moveTo>
                    <a:pt x="1827" y="1"/>
                  </a:moveTo>
                  <a:cubicBezTo>
                    <a:pt x="1806" y="1"/>
                    <a:pt x="1784" y="4"/>
                    <a:pt x="1762" y="10"/>
                  </a:cubicBezTo>
                  <a:lnTo>
                    <a:pt x="167" y="447"/>
                  </a:lnTo>
                  <a:cubicBezTo>
                    <a:pt x="69" y="475"/>
                    <a:pt x="0" y="558"/>
                    <a:pt x="0" y="662"/>
                  </a:cubicBezTo>
                  <a:lnTo>
                    <a:pt x="0" y="3707"/>
                  </a:lnTo>
                  <a:cubicBezTo>
                    <a:pt x="0" y="3811"/>
                    <a:pt x="69" y="3901"/>
                    <a:pt x="167" y="3922"/>
                  </a:cubicBezTo>
                  <a:lnTo>
                    <a:pt x="1762" y="4366"/>
                  </a:lnTo>
                  <a:cubicBezTo>
                    <a:pt x="1781" y="4371"/>
                    <a:pt x="1800" y="4373"/>
                    <a:pt x="1818" y="4373"/>
                  </a:cubicBezTo>
                  <a:cubicBezTo>
                    <a:pt x="1941" y="4373"/>
                    <a:pt x="2046" y="4277"/>
                    <a:pt x="2046" y="4144"/>
                  </a:cubicBezTo>
                  <a:lnTo>
                    <a:pt x="2046" y="225"/>
                  </a:lnTo>
                  <a:cubicBezTo>
                    <a:pt x="2046" y="96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75"/>
            <p:cNvSpPr/>
            <p:nvPr/>
          </p:nvSpPr>
          <p:spPr>
            <a:xfrm>
              <a:off x="6345051" y="3363743"/>
              <a:ext cx="247855" cy="161655"/>
            </a:xfrm>
            <a:custGeom>
              <a:avLst/>
              <a:gdLst/>
              <a:ahLst/>
              <a:cxnLst/>
              <a:rect l="l" t="t" r="r" b="b"/>
              <a:pathLst>
                <a:path w="9434" h="6153" extrusionOk="0">
                  <a:moveTo>
                    <a:pt x="320" y="1"/>
                  </a:moveTo>
                  <a:cubicBezTo>
                    <a:pt x="146" y="1"/>
                    <a:pt x="1" y="146"/>
                    <a:pt x="1" y="320"/>
                  </a:cubicBezTo>
                  <a:lnTo>
                    <a:pt x="1" y="5834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34" y="6014"/>
                    <a:pt x="9434" y="5834"/>
                  </a:cubicBezTo>
                  <a:lnTo>
                    <a:pt x="9434" y="320"/>
                  </a:lnTo>
                  <a:cubicBezTo>
                    <a:pt x="9434" y="146"/>
                    <a:pt x="9288" y="1"/>
                    <a:pt x="911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75"/>
            <p:cNvSpPr/>
            <p:nvPr/>
          </p:nvSpPr>
          <p:spPr>
            <a:xfrm>
              <a:off x="6345051" y="3363743"/>
              <a:ext cx="247671" cy="161655"/>
            </a:xfrm>
            <a:custGeom>
              <a:avLst/>
              <a:gdLst/>
              <a:ahLst/>
              <a:cxnLst/>
              <a:rect l="l" t="t" r="r" b="b"/>
              <a:pathLst>
                <a:path w="9427" h="6153" extrusionOk="0">
                  <a:moveTo>
                    <a:pt x="7658" y="1"/>
                  </a:moveTo>
                  <a:cubicBezTo>
                    <a:pt x="7832" y="1"/>
                    <a:pt x="7970" y="146"/>
                    <a:pt x="7970" y="320"/>
                  </a:cubicBezTo>
                  <a:lnTo>
                    <a:pt x="7970" y="5314"/>
                  </a:lnTo>
                  <a:cubicBezTo>
                    <a:pt x="7970" y="5549"/>
                    <a:pt x="7783" y="5744"/>
                    <a:pt x="7547" y="5744"/>
                  </a:cubicBezTo>
                  <a:lnTo>
                    <a:pt x="313" y="5744"/>
                  </a:lnTo>
                  <a:cubicBezTo>
                    <a:pt x="160" y="5744"/>
                    <a:pt x="28" y="5633"/>
                    <a:pt x="1" y="5480"/>
                  </a:cubicBezTo>
                  <a:lnTo>
                    <a:pt x="1" y="5841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27" y="6014"/>
                    <a:pt x="9427" y="5841"/>
                  </a:cubicBezTo>
                  <a:lnTo>
                    <a:pt x="9427" y="320"/>
                  </a:lnTo>
                  <a:cubicBezTo>
                    <a:pt x="9427" y="313"/>
                    <a:pt x="9427" y="299"/>
                    <a:pt x="9427" y="292"/>
                  </a:cubicBezTo>
                  <a:cubicBezTo>
                    <a:pt x="9413" y="125"/>
                    <a:pt x="9274" y="1"/>
                    <a:pt x="911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75"/>
            <p:cNvSpPr/>
            <p:nvPr/>
          </p:nvSpPr>
          <p:spPr>
            <a:xfrm>
              <a:off x="6317360" y="3276808"/>
              <a:ext cx="147993" cy="147835"/>
            </a:xfrm>
            <a:custGeom>
              <a:avLst/>
              <a:gdLst/>
              <a:ahLst/>
              <a:cxnLst/>
              <a:rect l="l" t="t" r="r" b="b"/>
              <a:pathLst>
                <a:path w="5633" h="5627" extrusionOk="0">
                  <a:moveTo>
                    <a:pt x="2817" y="1"/>
                  </a:moveTo>
                  <a:cubicBezTo>
                    <a:pt x="1263" y="1"/>
                    <a:pt x="0" y="1256"/>
                    <a:pt x="0" y="2810"/>
                  </a:cubicBezTo>
                  <a:cubicBezTo>
                    <a:pt x="0" y="4371"/>
                    <a:pt x="1263" y="5626"/>
                    <a:pt x="2817" y="5626"/>
                  </a:cubicBezTo>
                  <a:cubicBezTo>
                    <a:pt x="4370" y="5626"/>
                    <a:pt x="5633" y="4371"/>
                    <a:pt x="5633" y="2810"/>
                  </a:cubicBezTo>
                  <a:cubicBezTo>
                    <a:pt x="5633" y="1256"/>
                    <a:pt x="4370" y="1"/>
                    <a:pt x="28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75"/>
            <p:cNvSpPr/>
            <p:nvPr/>
          </p:nvSpPr>
          <p:spPr>
            <a:xfrm>
              <a:off x="6339035" y="3298325"/>
              <a:ext cx="133622" cy="126344"/>
            </a:xfrm>
            <a:custGeom>
              <a:avLst/>
              <a:gdLst/>
              <a:ahLst/>
              <a:cxnLst/>
              <a:rect l="l" t="t" r="r" b="b"/>
              <a:pathLst>
                <a:path w="5086" h="4809" extrusionOk="0">
                  <a:moveTo>
                    <a:pt x="3982" y="0"/>
                  </a:moveTo>
                  <a:lnTo>
                    <a:pt x="1" y="3982"/>
                  </a:lnTo>
                  <a:cubicBezTo>
                    <a:pt x="552" y="4533"/>
                    <a:pt x="1274" y="4809"/>
                    <a:pt x="1994" y="4809"/>
                  </a:cubicBezTo>
                  <a:cubicBezTo>
                    <a:pt x="2715" y="4809"/>
                    <a:pt x="3434" y="4533"/>
                    <a:pt x="3982" y="3982"/>
                  </a:cubicBezTo>
                  <a:cubicBezTo>
                    <a:pt x="5085" y="2886"/>
                    <a:pt x="5085" y="1103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75"/>
            <p:cNvSpPr/>
            <p:nvPr/>
          </p:nvSpPr>
          <p:spPr>
            <a:xfrm>
              <a:off x="6505051" y="3446659"/>
              <a:ext cx="54148" cy="54148"/>
            </a:xfrm>
            <a:custGeom>
              <a:avLst/>
              <a:gdLst/>
              <a:ahLst/>
              <a:cxnLst/>
              <a:rect l="l" t="t" r="r" b="b"/>
              <a:pathLst>
                <a:path w="2061" h="2061" extrusionOk="0">
                  <a:moveTo>
                    <a:pt x="98" y="0"/>
                  </a:moveTo>
                  <a:cubicBezTo>
                    <a:pt x="42" y="0"/>
                    <a:pt x="1" y="42"/>
                    <a:pt x="1" y="98"/>
                  </a:cubicBezTo>
                  <a:lnTo>
                    <a:pt x="1" y="1970"/>
                  </a:lnTo>
                  <a:cubicBezTo>
                    <a:pt x="1" y="2019"/>
                    <a:pt x="42" y="2061"/>
                    <a:pt x="98" y="2061"/>
                  </a:cubicBezTo>
                  <a:lnTo>
                    <a:pt x="1971" y="2061"/>
                  </a:lnTo>
                  <a:cubicBezTo>
                    <a:pt x="2019" y="2061"/>
                    <a:pt x="2061" y="2019"/>
                    <a:pt x="2061" y="1970"/>
                  </a:cubicBezTo>
                  <a:lnTo>
                    <a:pt x="2061" y="98"/>
                  </a:lnTo>
                  <a:cubicBezTo>
                    <a:pt x="2061" y="42"/>
                    <a:pt x="2019" y="0"/>
                    <a:pt x="1971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75"/>
            <p:cNvSpPr/>
            <p:nvPr/>
          </p:nvSpPr>
          <p:spPr>
            <a:xfrm>
              <a:off x="6358371" y="3325885"/>
              <a:ext cx="57773" cy="49550"/>
            </a:xfrm>
            <a:custGeom>
              <a:avLst/>
              <a:gdLst/>
              <a:ahLst/>
              <a:cxnLst/>
              <a:rect l="l" t="t" r="r" b="b"/>
              <a:pathLst>
                <a:path w="2199" h="1886" extrusionOk="0">
                  <a:moveTo>
                    <a:pt x="1251" y="0"/>
                  </a:moveTo>
                  <a:cubicBezTo>
                    <a:pt x="1019" y="0"/>
                    <a:pt x="783" y="86"/>
                    <a:pt x="590" y="276"/>
                  </a:cubicBezTo>
                  <a:cubicBezTo>
                    <a:pt x="0" y="873"/>
                    <a:pt x="416" y="1885"/>
                    <a:pt x="1256" y="1885"/>
                  </a:cubicBezTo>
                  <a:cubicBezTo>
                    <a:pt x="1776" y="1885"/>
                    <a:pt x="2199" y="1462"/>
                    <a:pt x="2199" y="942"/>
                  </a:cubicBezTo>
                  <a:cubicBezTo>
                    <a:pt x="2199" y="374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75"/>
            <p:cNvSpPr/>
            <p:nvPr/>
          </p:nvSpPr>
          <p:spPr>
            <a:xfrm>
              <a:off x="6484821" y="3293937"/>
              <a:ext cx="113734" cy="113576"/>
            </a:xfrm>
            <a:custGeom>
              <a:avLst/>
              <a:gdLst/>
              <a:ahLst/>
              <a:cxnLst/>
              <a:rect l="l" t="t" r="r" b="b"/>
              <a:pathLst>
                <a:path w="4329" h="4323" extrusionOk="0">
                  <a:moveTo>
                    <a:pt x="2165" y="1"/>
                  </a:moveTo>
                  <a:cubicBezTo>
                    <a:pt x="972" y="1"/>
                    <a:pt x="1" y="965"/>
                    <a:pt x="1" y="2158"/>
                  </a:cubicBezTo>
                  <a:cubicBezTo>
                    <a:pt x="1" y="3351"/>
                    <a:pt x="972" y="4322"/>
                    <a:pt x="2165" y="4322"/>
                  </a:cubicBezTo>
                  <a:cubicBezTo>
                    <a:pt x="3358" y="4322"/>
                    <a:pt x="4329" y="3351"/>
                    <a:pt x="4329" y="2158"/>
                  </a:cubicBezTo>
                  <a:cubicBezTo>
                    <a:pt x="4329" y="965"/>
                    <a:pt x="3358" y="1"/>
                    <a:pt x="216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75"/>
            <p:cNvSpPr/>
            <p:nvPr/>
          </p:nvSpPr>
          <p:spPr>
            <a:xfrm>
              <a:off x="6501583" y="3310541"/>
              <a:ext cx="102463" cy="96919"/>
            </a:xfrm>
            <a:custGeom>
              <a:avLst/>
              <a:gdLst/>
              <a:ahLst/>
              <a:cxnLst/>
              <a:rect l="l" t="t" r="r" b="b"/>
              <a:pathLst>
                <a:path w="3900" h="3689" extrusionOk="0">
                  <a:moveTo>
                    <a:pt x="3053" y="0"/>
                  </a:moveTo>
                  <a:lnTo>
                    <a:pt x="1" y="3059"/>
                  </a:lnTo>
                  <a:cubicBezTo>
                    <a:pt x="421" y="3479"/>
                    <a:pt x="974" y="3688"/>
                    <a:pt x="1527" y="3688"/>
                  </a:cubicBezTo>
                  <a:cubicBezTo>
                    <a:pt x="2080" y="3688"/>
                    <a:pt x="2633" y="3479"/>
                    <a:pt x="3053" y="3059"/>
                  </a:cubicBezTo>
                  <a:cubicBezTo>
                    <a:pt x="3899" y="2213"/>
                    <a:pt x="3899" y="846"/>
                    <a:pt x="305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75"/>
            <p:cNvSpPr/>
            <p:nvPr/>
          </p:nvSpPr>
          <p:spPr>
            <a:xfrm>
              <a:off x="6521445" y="3335448"/>
              <a:ext cx="35389" cy="30502"/>
            </a:xfrm>
            <a:custGeom>
              <a:avLst/>
              <a:gdLst/>
              <a:ahLst/>
              <a:cxnLst/>
              <a:rect l="l" t="t" r="r" b="b"/>
              <a:pathLst>
                <a:path w="1347" h="1161" extrusionOk="0">
                  <a:moveTo>
                    <a:pt x="766" y="0"/>
                  </a:moveTo>
                  <a:cubicBezTo>
                    <a:pt x="625" y="0"/>
                    <a:pt x="480" y="53"/>
                    <a:pt x="362" y="169"/>
                  </a:cubicBezTo>
                  <a:cubicBezTo>
                    <a:pt x="1" y="536"/>
                    <a:pt x="258" y="1161"/>
                    <a:pt x="771" y="1161"/>
                  </a:cubicBezTo>
                  <a:cubicBezTo>
                    <a:pt x="1090" y="1161"/>
                    <a:pt x="1347" y="897"/>
                    <a:pt x="1347" y="578"/>
                  </a:cubicBezTo>
                  <a:cubicBezTo>
                    <a:pt x="1347" y="230"/>
                    <a:pt x="1063" y="0"/>
                    <a:pt x="766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75"/>
            <p:cNvSpPr/>
            <p:nvPr/>
          </p:nvSpPr>
          <p:spPr>
            <a:xfrm>
              <a:off x="6413071" y="3305234"/>
              <a:ext cx="25800" cy="21806"/>
            </a:xfrm>
            <a:custGeom>
              <a:avLst/>
              <a:gdLst/>
              <a:ahLst/>
              <a:cxnLst/>
              <a:rect l="l" t="t" r="r" b="b"/>
              <a:pathLst>
                <a:path w="982" h="830" extrusionOk="0">
                  <a:moveTo>
                    <a:pt x="693" y="1"/>
                  </a:moveTo>
                  <a:cubicBezTo>
                    <a:pt x="647" y="1"/>
                    <a:pt x="599" y="17"/>
                    <a:pt x="554" y="56"/>
                  </a:cubicBezTo>
                  <a:lnTo>
                    <a:pt x="131" y="480"/>
                  </a:lnTo>
                  <a:cubicBezTo>
                    <a:pt x="1" y="631"/>
                    <a:pt x="133" y="830"/>
                    <a:pt x="293" y="830"/>
                  </a:cubicBezTo>
                  <a:cubicBezTo>
                    <a:pt x="338" y="830"/>
                    <a:pt x="385" y="814"/>
                    <a:pt x="429" y="778"/>
                  </a:cubicBezTo>
                  <a:lnTo>
                    <a:pt x="852" y="348"/>
                  </a:lnTo>
                  <a:cubicBezTo>
                    <a:pt x="981" y="197"/>
                    <a:pt x="852" y="1"/>
                    <a:pt x="6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75"/>
            <p:cNvSpPr/>
            <p:nvPr/>
          </p:nvSpPr>
          <p:spPr>
            <a:xfrm>
              <a:off x="6343869" y="3373779"/>
              <a:ext cx="26956" cy="22358"/>
            </a:xfrm>
            <a:custGeom>
              <a:avLst/>
              <a:gdLst/>
              <a:ahLst/>
              <a:cxnLst/>
              <a:rect l="l" t="t" r="r" b="b"/>
              <a:pathLst>
                <a:path w="1026" h="851" extrusionOk="0">
                  <a:moveTo>
                    <a:pt x="712" y="1"/>
                  </a:moveTo>
                  <a:cubicBezTo>
                    <a:pt x="660" y="1"/>
                    <a:pt x="606" y="23"/>
                    <a:pt x="559" y="76"/>
                  </a:cubicBezTo>
                  <a:lnTo>
                    <a:pt x="136" y="499"/>
                  </a:lnTo>
                  <a:cubicBezTo>
                    <a:pt x="1" y="656"/>
                    <a:pt x="135" y="850"/>
                    <a:pt x="292" y="850"/>
                  </a:cubicBezTo>
                  <a:cubicBezTo>
                    <a:pt x="337" y="850"/>
                    <a:pt x="384" y="835"/>
                    <a:pt x="427" y="798"/>
                  </a:cubicBezTo>
                  <a:lnTo>
                    <a:pt x="857" y="375"/>
                  </a:lnTo>
                  <a:cubicBezTo>
                    <a:pt x="1026" y="222"/>
                    <a:pt x="878" y="1"/>
                    <a:pt x="71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75"/>
            <p:cNvSpPr/>
            <p:nvPr/>
          </p:nvSpPr>
          <p:spPr>
            <a:xfrm>
              <a:off x="6412072" y="3373779"/>
              <a:ext cx="27823" cy="22962"/>
            </a:xfrm>
            <a:custGeom>
              <a:avLst/>
              <a:gdLst/>
              <a:ahLst/>
              <a:cxnLst/>
              <a:rect l="l" t="t" r="r" b="b"/>
              <a:pathLst>
                <a:path w="1059" h="874" extrusionOk="0">
                  <a:moveTo>
                    <a:pt x="311" y="1"/>
                  </a:moveTo>
                  <a:cubicBezTo>
                    <a:pt x="144" y="1"/>
                    <a:pt x="0" y="222"/>
                    <a:pt x="169" y="375"/>
                  </a:cubicBezTo>
                  <a:lnTo>
                    <a:pt x="592" y="798"/>
                  </a:lnTo>
                  <a:cubicBezTo>
                    <a:pt x="640" y="851"/>
                    <a:pt x="695" y="873"/>
                    <a:pt x="748" y="873"/>
                  </a:cubicBezTo>
                  <a:cubicBezTo>
                    <a:pt x="915" y="873"/>
                    <a:pt x="1059" y="652"/>
                    <a:pt x="890" y="499"/>
                  </a:cubicBezTo>
                  <a:lnTo>
                    <a:pt x="467" y="76"/>
                  </a:lnTo>
                  <a:cubicBezTo>
                    <a:pt x="419" y="23"/>
                    <a:pt x="363" y="1"/>
                    <a:pt x="3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75"/>
            <p:cNvSpPr/>
            <p:nvPr/>
          </p:nvSpPr>
          <p:spPr>
            <a:xfrm>
              <a:off x="6342870" y="3304656"/>
              <a:ext cx="27980" cy="22988"/>
            </a:xfrm>
            <a:custGeom>
              <a:avLst/>
              <a:gdLst/>
              <a:ahLst/>
              <a:cxnLst/>
              <a:rect l="l" t="t" r="r" b="b"/>
              <a:pathLst>
                <a:path w="1065" h="875" extrusionOk="0">
                  <a:moveTo>
                    <a:pt x="310" y="0"/>
                  </a:moveTo>
                  <a:cubicBezTo>
                    <a:pt x="145" y="0"/>
                    <a:pt x="1" y="223"/>
                    <a:pt x="174" y="370"/>
                  </a:cubicBezTo>
                  <a:lnTo>
                    <a:pt x="597" y="800"/>
                  </a:lnTo>
                  <a:cubicBezTo>
                    <a:pt x="643" y="853"/>
                    <a:pt x="697" y="874"/>
                    <a:pt x="749" y="874"/>
                  </a:cubicBezTo>
                  <a:cubicBezTo>
                    <a:pt x="915" y="874"/>
                    <a:pt x="1064" y="650"/>
                    <a:pt x="895" y="502"/>
                  </a:cubicBezTo>
                  <a:lnTo>
                    <a:pt x="465" y="78"/>
                  </a:lnTo>
                  <a:cubicBezTo>
                    <a:pt x="418" y="23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75"/>
            <p:cNvSpPr/>
            <p:nvPr/>
          </p:nvSpPr>
          <p:spPr>
            <a:xfrm>
              <a:off x="6557727" y="3315402"/>
              <a:ext cx="21754" cy="17392"/>
            </a:xfrm>
            <a:custGeom>
              <a:avLst/>
              <a:gdLst/>
              <a:ahLst/>
              <a:cxnLst/>
              <a:rect l="l" t="t" r="r" b="b"/>
              <a:pathLst>
                <a:path w="828" h="662" extrusionOk="0">
                  <a:moveTo>
                    <a:pt x="516" y="0"/>
                  </a:moveTo>
                  <a:cubicBezTo>
                    <a:pt x="463" y="0"/>
                    <a:pt x="408" y="23"/>
                    <a:pt x="361" y="79"/>
                  </a:cubicBezTo>
                  <a:lnTo>
                    <a:pt x="132" y="308"/>
                  </a:lnTo>
                  <a:cubicBezTo>
                    <a:pt x="0" y="439"/>
                    <a:pt x="90" y="661"/>
                    <a:pt x="278" y="661"/>
                  </a:cubicBezTo>
                  <a:cubicBezTo>
                    <a:pt x="333" y="661"/>
                    <a:pt x="389" y="641"/>
                    <a:pt x="430" y="599"/>
                  </a:cubicBezTo>
                  <a:lnTo>
                    <a:pt x="659" y="370"/>
                  </a:lnTo>
                  <a:cubicBezTo>
                    <a:pt x="827" y="223"/>
                    <a:pt x="681" y="0"/>
                    <a:pt x="5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75"/>
            <p:cNvSpPr/>
            <p:nvPr/>
          </p:nvSpPr>
          <p:spPr>
            <a:xfrm>
              <a:off x="6504945" y="3368761"/>
              <a:ext cx="20676" cy="16683"/>
            </a:xfrm>
            <a:custGeom>
              <a:avLst/>
              <a:gdLst/>
              <a:ahLst/>
              <a:cxnLst/>
              <a:rect l="l" t="t" r="r" b="b"/>
              <a:pathLst>
                <a:path w="787" h="635" extrusionOk="0">
                  <a:moveTo>
                    <a:pt x="494" y="0"/>
                  </a:moveTo>
                  <a:cubicBezTo>
                    <a:pt x="449" y="0"/>
                    <a:pt x="402" y="16"/>
                    <a:pt x="358" y="52"/>
                  </a:cubicBezTo>
                  <a:lnTo>
                    <a:pt x="130" y="288"/>
                  </a:lnTo>
                  <a:cubicBezTo>
                    <a:pt x="1" y="439"/>
                    <a:pt x="130" y="635"/>
                    <a:pt x="288" y="635"/>
                  </a:cubicBezTo>
                  <a:cubicBezTo>
                    <a:pt x="334" y="635"/>
                    <a:pt x="383" y="618"/>
                    <a:pt x="428" y="579"/>
                  </a:cubicBezTo>
                  <a:lnTo>
                    <a:pt x="657" y="351"/>
                  </a:lnTo>
                  <a:cubicBezTo>
                    <a:pt x="787" y="199"/>
                    <a:pt x="654" y="0"/>
                    <a:pt x="4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5"/>
            <p:cNvSpPr/>
            <p:nvPr/>
          </p:nvSpPr>
          <p:spPr>
            <a:xfrm>
              <a:off x="6557753" y="3368761"/>
              <a:ext cx="20703" cy="16683"/>
            </a:xfrm>
            <a:custGeom>
              <a:avLst/>
              <a:gdLst/>
              <a:ahLst/>
              <a:cxnLst/>
              <a:rect l="l" t="t" r="r" b="b"/>
              <a:pathLst>
                <a:path w="788" h="635" extrusionOk="0">
                  <a:moveTo>
                    <a:pt x="294" y="0"/>
                  </a:moveTo>
                  <a:cubicBezTo>
                    <a:pt x="133" y="0"/>
                    <a:pt x="1" y="199"/>
                    <a:pt x="131" y="351"/>
                  </a:cubicBezTo>
                  <a:lnTo>
                    <a:pt x="360" y="579"/>
                  </a:lnTo>
                  <a:cubicBezTo>
                    <a:pt x="405" y="618"/>
                    <a:pt x="454" y="635"/>
                    <a:pt x="500" y="635"/>
                  </a:cubicBezTo>
                  <a:cubicBezTo>
                    <a:pt x="658" y="635"/>
                    <a:pt x="787" y="439"/>
                    <a:pt x="658" y="288"/>
                  </a:cubicBezTo>
                  <a:lnTo>
                    <a:pt x="429" y="52"/>
                  </a:lnTo>
                  <a:cubicBezTo>
                    <a:pt x="385" y="16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75"/>
            <p:cNvSpPr/>
            <p:nvPr/>
          </p:nvSpPr>
          <p:spPr>
            <a:xfrm>
              <a:off x="6504945" y="3316006"/>
              <a:ext cx="20808" cy="16604"/>
            </a:xfrm>
            <a:custGeom>
              <a:avLst/>
              <a:gdLst/>
              <a:ahLst/>
              <a:cxnLst/>
              <a:rect l="l" t="t" r="r" b="b"/>
              <a:pathLst>
                <a:path w="792" h="632" extrusionOk="0">
                  <a:moveTo>
                    <a:pt x="291" y="0"/>
                  </a:moveTo>
                  <a:cubicBezTo>
                    <a:pt x="134" y="0"/>
                    <a:pt x="1" y="197"/>
                    <a:pt x="130" y="347"/>
                  </a:cubicBezTo>
                  <a:lnTo>
                    <a:pt x="358" y="576"/>
                  </a:lnTo>
                  <a:cubicBezTo>
                    <a:pt x="404" y="615"/>
                    <a:pt x="452" y="631"/>
                    <a:pt x="499" y="631"/>
                  </a:cubicBezTo>
                  <a:cubicBezTo>
                    <a:pt x="659" y="631"/>
                    <a:pt x="791" y="435"/>
                    <a:pt x="657" y="285"/>
                  </a:cubicBezTo>
                  <a:lnTo>
                    <a:pt x="428" y="56"/>
                  </a:lnTo>
                  <a:cubicBezTo>
                    <a:pt x="384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75"/>
            <p:cNvSpPr/>
            <p:nvPr/>
          </p:nvSpPr>
          <p:spPr>
            <a:xfrm>
              <a:off x="6367094" y="3441168"/>
              <a:ext cx="105931" cy="11008"/>
            </a:xfrm>
            <a:custGeom>
              <a:avLst/>
              <a:gdLst/>
              <a:ahLst/>
              <a:cxnLst/>
              <a:rect l="l" t="t" r="r" b="b"/>
              <a:pathLst>
                <a:path w="4032" h="419" extrusionOk="0">
                  <a:moveTo>
                    <a:pt x="273" y="1"/>
                  </a:moveTo>
                  <a:cubicBezTo>
                    <a:pt x="1" y="1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8"/>
                  </a:cubicBezTo>
                  <a:lnTo>
                    <a:pt x="3740" y="418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1"/>
                    <a:pt x="3759" y="1"/>
                  </a:cubicBezTo>
                  <a:cubicBezTo>
                    <a:pt x="3753" y="1"/>
                    <a:pt x="3746" y="1"/>
                    <a:pt x="3740" y="1"/>
                  </a:cubicBezTo>
                  <a:lnTo>
                    <a:pt x="292" y="1"/>
                  </a:lnTo>
                  <a:cubicBezTo>
                    <a:pt x="286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75"/>
            <p:cNvSpPr/>
            <p:nvPr/>
          </p:nvSpPr>
          <p:spPr>
            <a:xfrm>
              <a:off x="6368013" y="3495290"/>
              <a:ext cx="105011" cy="11008"/>
            </a:xfrm>
            <a:custGeom>
              <a:avLst/>
              <a:gdLst/>
              <a:ahLst/>
              <a:cxnLst/>
              <a:rect l="l" t="t" r="r" b="b"/>
              <a:pathLst>
                <a:path w="3997" h="419" extrusionOk="0">
                  <a:moveTo>
                    <a:pt x="3724" y="1"/>
                  </a:moveTo>
                  <a:cubicBezTo>
                    <a:pt x="3718" y="1"/>
                    <a:pt x="3711" y="1"/>
                    <a:pt x="3705" y="1"/>
                  </a:cubicBezTo>
                  <a:lnTo>
                    <a:pt x="257" y="1"/>
                  </a:lnTo>
                  <a:cubicBezTo>
                    <a:pt x="1" y="22"/>
                    <a:pt x="1" y="404"/>
                    <a:pt x="257" y="418"/>
                  </a:cubicBezTo>
                  <a:lnTo>
                    <a:pt x="3705" y="418"/>
                  </a:lnTo>
                  <a:cubicBezTo>
                    <a:pt x="3711" y="418"/>
                    <a:pt x="3718" y="418"/>
                    <a:pt x="3724" y="418"/>
                  </a:cubicBezTo>
                  <a:cubicBezTo>
                    <a:pt x="3996" y="418"/>
                    <a:pt x="3996" y="1"/>
                    <a:pt x="37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75"/>
            <p:cNvSpPr/>
            <p:nvPr/>
          </p:nvSpPr>
          <p:spPr>
            <a:xfrm>
              <a:off x="6367094" y="3468334"/>
              <a:ext cx="105931" cy="10982"/>
            </a:xfrm>
            <a:custGeom>
              <a:avLst/>
              <a:gdLst/>
              <a:ahLst/>
              <a:cxnLst/>
              <a:rect l="l" t="t" r="r" b="b"/>
              <a:pathLst>
                <a:path w="4032" h="418" extrusionOk="0">
                  <a:moveTo>
                    <a:pt x="273" y="0"/>
                  </a:moveTo>
                  <a:cubicBezTo>
                    <a:pt x="1" y="0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7"/>
                  </a:cubicBezTo>
                  <a:lnTo>
                    <a:pt x="3740" y="417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0"/>
                    <a:pt x="3759" y="0"/>
                  </a:cubicBezTo>
                  <a:cubicBezTo>
                    <a:pt x="3753" y="0"/>
                    <a:pt x="3746" y="0"/>
                    <a:pt x="3740" y="1"/>
                  </a:cubicBezTo>
                  <a:lnTo>
                    <a:pt x="292" y="1"/>
                  </a:lnTo>
                  <a:cubicBezTo>
                    <a:pt x="286" y="0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75"/>
            <p:cNvSpPr/>
            <p:nvPr/>
          </p:nvSpPr>
          <p:spPr>
            <a:xfrm>
              <a:off x="6532216" y="3446659"/>
              <a:ext cx="27166" cy="54148"/>
            </a:xfrm>
            <a:custGeom>
              <a:avLst/>
              <a:gdLst/>
              <a:ahLst/>
              <a:cxnLst/>
              <a:rect l="l" t="t" r="r" b="b"/>
              <a:pathLst>
                <a:path w="1034" h="2061" extrusionOk="0">
                  <a:moveTo>
                    <a:pt x="0" y="0"/>
                  </a:moveTo>
                  <a:lnTo>
                    <a:pt x="0" y="2061"/>
                  </a:lnTo>
                  <a:lnTo>
                    <a:pt x="937" y="2061"/>
                  </a:lnTo>
                  <a:cubicBezTo>
                    <a:pt x="985" y="2061"/>
                    <a:pt x="1034" y="2019"/>
                    <a:pt x="1034" y="1970"/>
                  </a:cubicBezTo>
                  <a:lnTo>
                    <a:pt x="1034" y="98"/>
                  </a:lnTo>
                  <a:cubicBezTo>
                    <a:pt x="1034" y="42"/>
                    <a:pt x="985" y="0"/>
                    <a:pt x="937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75"/>
            <p:cNvSpPr/>
            <p:nvPr/>
          </p:nvSpPr>
          <p:spPr>
            <a:xfrm>
              <a:off x="6626797" y="3444663"/>
              <a:ext cx="53780" cy="57458"/>
            </a:xfrm>
            <a:custGeom>
              <a:avLst/>
              <a:gdLst/>
              <a:ahLst/>
              <a:cxnLst/>
              <a:rect l="l" t="t" r="r" b="b"/>
              <a:pathLst>
                <a:path w="2047" h="2187" extrusionOk="0">
                  <a:moveTo>
                    <a:pt x="0" y="0"/>
                  </a:moveTo>
                  <a:lnTo>
                    <a:pt x="0" y="1526"/>
                  </a:lnTo>
                  <a:cubicBezTo>
                    <a:pt x="0" y="1623"/>
                    <a:pt x="69" y="1713"/>
                    <a:pt x="167" y="1741"/>
                  </a:cubicBezTo>
                  <a:lnTo>
                    <a:pt x="1762" y="2178"/>
                  </a:lnTo>
                  <a:cubicBezTo>
                    <a:pt x="1783" y="2184"/>
                    <a:pt x="1804" y="2187"/>
                    <a:pt x="1824" y="2187"/>
                  </a:cubicBezTo>
                  <a:cubicBezTo>
                    <a:pt x="1945" y="2187"/>
                    <a:pt x="2046" y="2088"/>
                    <a:pt x="2046" y="1963"/>
                  </a:cubicBezTo>
                  <a:lnTo>
                    <a:pt x="2046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75"/>
            <p:cNvSpPr/>
            <p:nvPr/>
          </p:nvSpPr>
          <p:spPr>
            <a:xfrm>
              <a:off x="6391343" y="3325832"/>
              <a:ext cx="24801" cy="49602"/>
            </a:xfrm>
            <a:custGeom>
              <a:avLst/>
              <a:gdLst/>
              <a:ahLst/>
              <a:cxnLst/>
              <a:rect l="l" t="t" r="r" b="b"/>
              <a:pathLst>
                <a:path w="944" h="1888" extrusionOk="0">
                  <a:moveTo>
                    <a:pt x="1" y="1"/>
                  </a:moveTo>
                  <a:lnTo>
                    <a:pt x="1" y="1887"/>
                  </a:lnTo>
                  <a:cubicBezTo>
                    <a:pt x="521" y="1887"/>
                    <a:pt x="944" y="1464"/>
                    <a:pt x="944" y="944"/>
                  </a:cubicBezTo>
                  <a:cubicBezTo>
                    <a:pt x="944" y="424"/>
                    <a:pt x="521" y="1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75"/>
            <p:cNvSpPr/>
            <p:nvPr/>
          </p:nvSpPr>
          <p:spPr>
            <a:xfrm>
              <a:off x="6541674" y="3335500"/>
              <a:ext cx="14608" cy="30450"/>
            </a:xfrm>
            <a:custGeom>
              <a:avLst/>
              <a:gdLst/>
              <a:ahLst/>
              <a:cxnLst/>
              <a:rect l="l" t="t" r="r" b="b"/>
              <a:pathLst>
                <a:path w="556" h="1159" extrusionOk="0">
                  <a:moveTo>
                    <a:pt x="1" y="0"/>
                  </a:moveTo>
                  <a:lnTo>
                    <a:pt x="1" y="1159"/>
                  </a:lnTo>
                  <a:cubicBezTo>
                    <a:pt x="313" y="1145"/>
                    <a:pt x="556" y="888"/>
                    <a:pt x="556" y="576"/>
                  </a:cubicBezTo>
                  <a:cubicBezTo>
                    <a:pt x="556" y="271"/>
                    <a:pt x="313" y="14"/>
                    <a:pt x="1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3" name="Google Shape;8423;p75"/>
          <p:cNvGrpSpPr/>
          <p:nvPr/>
        </p:nvGrpSpPr>
        <p:grpSpPr>
          <a:xfrm>
            <a:off x="5084391" y="4183682"/>
            <a:ext cx="504064" cy="325595"/>
            <a:chOff x="5084391" y="4183682"/>
            <a:chExt cx="504064" cy="325595"/>
          </a:xfrm>
        </p:grpSpPr>
        <p:sp>
          <p:nvSpPr>
            <p:cNvPr id="8424" name="Google Shape;8424;p75"/>
            <p:cNvSpPr/>
            <p:nvPr/>
          </p:nvSpPr>
          <p:spPr>
            <a:xfrm>
              <a:off x="5209948" y="4186887"/>
              <a:ext cx="186981" cy="137957"/>
            </a:xfrm>
            <a:custGeom>
              <a:avLst/>
              <a:gdLst/>
              <a:ahLst/>
              <a:cxnLst/>
              <a:rect l="l" t="t" r="r" b="b"/>
              <a:pathLst>
                <a:path w="7117" h="5251" extrusionOk="0">
                  <a:moveTo>
                    <a:pt x="250" y="0"/>
                  </a:moveTo>
                  <a:cubicBezTo>
                    <a:pt x="90" y="0"/>
                    <a:pt x="0" y="188"/>
                    <a:pt x="97" y="312"/>
                  </a:cubicBezTo>
                  <a:lnTo>
                    <a:pt x="3954" y="5251"/>
                  </a:lnTo>
                  <a:lnTo>
                    <a:pt x="7117" y="5251"/>
                  </a:lnTo>
                  <a:lnTo>
                    <a:pt x="2275" y="631"/>
                  </a:lnTo>
                  <a:cubicBezTo>
                    <a:pt x="1845" y="229"/>
                    <a:pt x="1276" y="0"/>
                    <a:pt x="687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75"/>
            <p:cNvSpPr/>
            <p:nvPr/>
          </p:nvSpPr>
          <p:spPr>
            <a:xfrm>
              <a:off x="5212680" y="4186887"/>
              <a:ext cx="184249" cy="137957"/>
            </a:xfrm>
            <a:custGeom>
              <a:avLst/>
              <a:gdLst/>
              <a:ahLst/>
              <a:cxnLst/>
              <a:rect l="l" t="t" r="r" b="b"/>
              <a:pathLst>
                <a:path w="7013" h="5251" extrusionOk="0">
                  <a:moveTo>
                    <a:pt x="153" y="0"/>
                  </a:moveTo>
                  <a:cubicBezTo>
                    <a:pt x="90" y="0"/>
                    <a:pt x="35" y="28"/>
                    <a:pt x="0" y="77"/>
                  </a:cubicBezTo>
                  <a:cubicBezTo>
                    <a:pt x="382" y="174"/>
                    <a:pt x="729" y="361"/>
                    <a:pt x="1020" y="631"/>
                  </a:cubicBezTo>
                  <a:lnTo>
                    <a:pt x="5861" y="5251"/>
                  </a:lnTo>
                  <a:lnTo>
                    <a:pt x="7013" y="5251"/>
                  </a:lnTo>
                  <a:lnTo>
                    <a:pt x="2178" y="631"/>
                  </a:lnTo>
                  <a:cubicBezTo>
                    <a:pt x="1748" y="229"/>
                    <a:pt x="1179" y="0"/>
                    <a:pt x="5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75"/>
            <p:cNvSpPr/>
            <p:nvPr/>
          </p:nvSpPr>
          <p:spPr>
            <a:xfrm>
              <a:off x="5084391" y="4236069"/>
              <a:ext cx="504064" cy="145103"/>
            </a:xfrm>
            <a:custGeom>
              <a:avLst/>
              <a:gdLst/>
              <a:ahLst/>
              <a:cxnLst/>
              <a:rect l="l" t="t" r="r" b="b"/>
              <a:pathLst>
                <a:path w="19186" h="5523" extrusionOk="0">
                  <a:moveTo>
                    <a:pt x="1060" y="1"/>
                  </a:moveTo>
                  <a:cubicBezTo>
                    <a:pt x="1053" y="1"/>
                    <a:pt x="1047" y="1"/>
                    <a:pt x="1041" y="1"/>
                  </a:cubicBezTo>
                  <a:lnTo>
                    <a:pt x="194" y="1"/>
                  </a:lnTo>
                  <a:cubicBezTo>
                    <a:pt x="90" y="1"/>
                    <a:pt x="0" y="84"/>
                    <a:pt x="0" y="195"/>
                  </a:cubicBezTo>
                  <a:lnTo>
                    <a:pt x="0" y="4731"/>
                  </a:lnTo>
                  <a:cubicBezTo>
                    <a:pt x="0" y="5162"/>
                    <a:pt x="354" y="5515"/>
                    <a:pt x="791" y="5522"/>
                  </a:cubicBezTo>
                  <a:lnTo>
                    <a:pt x="19026" y="5522"/>
                  </a:lnTo>
                  <a:cubicBezTo>
                    <a:pt x="19116" y="5522"/>
                    <a:pt x="19186" y="5453"/>
                    <a:pt x="19186" y="5363"/>
                  </a:cubicBezTo>
                  <a:lnTo>
                    <a:pt x="19186" y="5356"/>
                  </a:lnTo>
                  <a:cubicBezTo>
                    <a:pt x="19186" y="5155"/>
                    <a:pt x="19109" y="4953"/>
                    <a:pt x="18964" y="4815"/>
                  </a:cubicBezTo>
                  <a:lnTo>
                    <a:pt x="18520" y="4364"/>
                  </a:lnTo>
                  <a:lnTo>
                    <a:pt x="17847" y="3691"/>
                  </a:lnTo>
                  <a:cubicBezTo>
                    <a:pt x="17417" y="3254"/>
                    <a:pt x="16827" y="3011"/>
                    <a:pt x="16217" y="3011"/>
                  </a:cubicBezTo>
                  <a:lnTo>
                    <a:pt x="3669" y="3011"/>
                  </a:lnTo>
                  <a:cubicBezTo>
                    <a:pt x="3392" y="3011"/>
                    <a:pt x="3142" y="2866"/>
                    <a:pt x="3004" y="2623"/>
                  </a:cubicBezTo>
                  <a:lnTo>
                    <a:pt x="1713" y="382"/>
                  </a:lnTo>
                  <a:cubicBezTo>
                    <a:pt x="1578" y="145"/>
                    <a:pt x="1330" y="1"/>
                    <a:pt x="1060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75"/>
            <p:cNvSpPr/>
            <p:nvPr/>
          </p:nvSpPr>
          <p:spPr>
            <a:xfrm>
              <a:off x="5209948" y="4348148"/>
              <a:ext cx="209050" cy="161129"/>
            </a:xfrm>
            <a:custGeom>
              <a:avLst/>
              <a:gdLst/>
              <a:ahLst/>
              <a:cxnLst/>
              <a:rect l="l" t="t" r="r" b="b"/>
              <a:pathLst>
                <a:path w="7957" h="6133" extrusionOk="0">
                  <a:moveTo>
                    <a:pt x="4738" y="1"/>
                  </a:moveTo>
                  <a:cubicBezTo>
                    <a:pt x="4675" y="1"/>
                    <a:pt x="4620" y="28"/>
                    <a:pt x="4585" y="70"/>
                  </a:cubicBezTo>
                  <a:lnTo>
                    <a:pt x="104" y="5820"/>
                  </a:lnTo>
                  <a:cubicBezTo>
                    <a:pt x="0" y="5952"/>
                    <a:pt x="90" y="6132"/>
                    <a:pt x="257" y="6132"/>
                  </a:cubicBezTo>
                  <a:lnTo>
                    <a:pt x="687" y="6132"/>
                  </a:lnTo>
                  <a:cubicBezTo>
                    <a:pt x="1276" y="6132"/>
                    <a:pt x="1845" y="5910"/>
                    <a:pt x="2275" y="5501"/>
                  </a:cubicBezTo>
                  <a:lnTo>
                    <a:pt x="7880" y="195"/>
                  </a:lnTo>
                  <a:cubicBezTo>
                    <a:pt x="7956" y="126"/>
                    <a:pt x="7907" y="1"/>
                    <a:pt x="7803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75"/>
            <p:cNvSpPr/>
            <p:nvPr/>
          </p:nvSpPr>
          <p:spPr>
            <a:xfrm>
              <a:off x="5382322" y="4183682"/>
              <a:ext cx="203218" cy="76663"/>
            </a:xfrm>
            <a:custGeom>
              <a:avLst/>
              <a:gdLst/>
              <a:ahLst/>
              <a:cxnLst/>
              <a:rect l="l" t="t" r="r" b="b"/>
              <a:pathLst>
                <a:path w="7735" h="2918" extrusionOk="0">
                  <a:moveTo>
                    <a:pt x="3807" y="1"/>
                  </a:moveTo>
                  <a:cubicBezTo>
                    <a:pt x="3769" y="1"/>
                    <a:pt x="3730" y="2"/>
                    <a:pt x="3691" y="4"/>
                  </a:cubicBezTo>
                  <a:cubicBezTo>
                    <a:pt x="2768" y="67"/>
                    <a:pt x="2026" y="767"/>
                    <a:pt x="1908" y="1683"/>
                  </a:cubicBezTo>
                  <a:cubicBezTo>
                    <a:pt x="1723" y="1598"/>
                    <a:pt x="1532" y="1559"/>
                    <a:pt x="1346" y="1559"/>
                  </a:cubicBezTo>
                  <a:cubicBezTo>
                    <a:pt x="637" y="1559"/>
                    <a:pt x="1" y="2130"/>
                    <a:pt x="1" y="2911"/>
                  </a:cubicBezTo>
                  <a:lnTo>
                    <a:pt x="7735" y="2918"/>
                  </a:lnTo>
                  <a:cubicBezTo>
                    <a:pt x="7735" y="2023"/>
                    <a:pt x="7005" y="1354"/>
                    <a:pt x="6177" y="1354"/>
                  </a:cubicBezTo>
                  <a:cubicBezTo>
                    <a:pt x="6009" y="1354"/>
                    <a:pt x="5838" y="1382"/>
                    <a:pt x="5668" y="1440"/>
                  </a:cubicBezTo>
                  <a:cubicBezTo>
                    <a:pt x="5449" y="590"/>
                    <a:pt x="4676" y="1"/>
                    <a:pt x="3807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75"/>
            <p:cNvSpPr/>
            <p:nvPr/>
          </p:nvSpPr>
          <p:spPr>
            <a:xfrm>
              <a:off x="5274263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3" y="113"/>
                  </a:cubicBezTo>
                  <a:cubicBezTo>
                    <a:pt x="1" y="356"/>
                    <a:pt x="167" y="772"/>
                    <a:pt x="514" y="772"/>
                  </a:cubicBezTo>
                  <a:cubicBezTo>
                    <a:pt x="729" y="772"/>
                    <a:pt x="895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75"/>
            <p:cNvSpPr/>
            <p:nvPr/>
          </p:nvSpPr>
          <p:spPr>
            <a:xfrm>
              <a:off x="523361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4" y="113"/>
                  </a:cubicBezTo>
                  <a:cubicBezTo>
                    <a:pt x="1" y="356"/>
                    <a:pt x="174" y="772"/>
                    <a:pt x="514" y="772"/>
                  </a:cubicBezTo>
                  <a:cubicBezTo>
                    <a:pt x="729" y="772"/>
                    <a:pt x="903" y="599"/>
                    <a:pt x="903" y="391"/>
                  </a:cubicBezTo>
                  <a:cubicBezTo>
                    <a:pt x="903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5"/>
            <p:cNvSpPr/>
            <p:nvPr/>
          </p:nvSpPr>
          <p:spPr>
            <a:xfrm>
              <a:off x="5193002" y="4337901"/>
              <a:ext cx="23698" cy="20309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0" y="772"/>
                  </a:cubicBezTo>
                  <a:cubicBezTo>
                    <a:pt x="728" y="772"/>
                    <a:pt x="902" y="599"/>
                    <a:pt x="902" y="391"/>
                  </a:cubicBezTo>
                  <a:cubicBezTo>
                    <a:pt x="902" y="156"/>
                    <a:pt x="710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5"/>
            <p:cNvSpPr/>
            <p:nvPr/>
          </p:nvSpPr>
          <p:spPr>
            <a:xfrm>
              <a:off x="5152542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14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5"/>
            <p:cNvSpPr/>
            <p:nvPr/>
          </p:nvSpPr>
          <p:spPr>
            <a:xfrm>
              <a:off x="544647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1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5"/>
            <p:cNvSpPr/>
            <p:nvPr/>
          </p:nvSpPr>
          <p:spPr>
            <a:xfrm>
              <a:off x="5467261" y="4183944"/>
              <a:ext cx="118279" cy="76400"/>
            </a:xfrm>
            <a:custGeom>
              <a:avLst/>
              <a:gdLst/>
              <a:ahLst/>
              <a:cxnLst/>
              <a:rect l="l" t="t" r="r" b="b"/>
              <a:pathLst>
                <a:path w="4502" h="2908" extrusionOk="0">
                  <a:moveTo>
                    <a:pt x="583" y="0"/>
                  </a:moveTo>
                  <a:cubicBezTo>
                    <a:pt x="390" y="0"/>
                    <a:pt x="194" y="30"/>
                    <a:pt x="0" y="91"/>
                  </a:cubicBezTo>
                  <a:cubicBezTo>
                    <a:pt x="624" y="286"/>
                    <a:pt x="1103" y="792"/>
                    <a:pt x="1269" y="1430"/>
                  </a:cubicBezTo>
                  <a:cubicBezTo>
                    <a:pt x="1440" y="1372"/>
                    <a:pt x="1611" y="1344"/>
                    <a:pt x="1779" y="1344"/>
                  </a:cubicBezTo>
                  <a:cubicBezTo>
                    <a:pt x="2607" y="1344"/>
                    <a:pt x="3338" y="2013"/>
                    <a:pt x="3343" y="2908"/>
                  </a:cubicBezTo>
                  <a:lnTo>
                    <a:pt x="4502" y="2908"/>
                  </a:lnTo>
                  <a:cubicBezTo>
                    <a:pt x="4502" y="2019"/>
                    <a:pt x="3772" y="1351"/>
                    <a:pt x="2944" y="1351"/>
                  </a:cubicBezTo>
                  <a:cubicBezTo>
                    <a:pt x="2777" y="1351"/>
                    <a:pt x="2605" y="1379"/>
                    <a:pt x="2435" y="1437"/>
                  </a:cubicBezTo>
                  <a:cubicBezTo>
                    <a:pt x="2209" y="567"/>
                    <a:pt x="1430" y="0"/>
                    <a:pt x="5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5"/>
            <p:cNvSpPr/>
            <p:nvPr/>
          </p:nvSpPr>
          <p:spPr>
            <a:xfrm>
              <a:off x="5212680" y="4348148"/>
              <a:ext cx="206265" cy="161129"/>
            </a:xfrm>
            <a:custGeom>
              <a:avLst/>
              <a:gdLst/>
              <a:ahLst/>
              <a:cxnLst/>
              <a:rect l="l" t="t" r="r" b="b"/>
              <a:pathLst>
                <a:path w="7851" h="6133" extrusionOk="0">
                  <a:moveTo>
                    <a:pt x="7701" y="0"/>
                  </a:moveTo>
                  <a:cubicBezTo>
                    <a:pt x="7698" y="0"/>
                    <a:pt x="7695" y="1"/>
                    <a:pt x="7692" y="1"/>
                  </a:cubicBezTo>
                  <a:lnTo>
                    <a:pt x="6541" y="1"/>
                  </a:lnTo>
                  <a:cubicBezTo>
                    <a:pt x="6645" y="1"/>
                    <a:pt x="6694" y="126"/>
                    <a:pt x="6617" y="195"/>
                  </a:cubicBezTo>
                  <a:lnTo>
                    <a:pt x="1013" y="5501"/>
                  </a:lnTo>
                  <a:cubicBezTo>
                    <a:pt x="729" y="5772"/>
                    <a:pt x="382" y="5966"/>
                    <a:pt x="0" y="6063"/>
                  </a:cubicBezTo>
                  <a:cubicBezTo>
                    <a:pt x="35" y="6112"/>
                    <a:pt x="90" y="6132"/>
                    <a:pt x="153" y="6132"/>
                  </a:cubicBezTo>
                  <a:lnTo>
                    <a:pt x="583" y="6132"/>
                  </a:lnTo>
                  <a:cubicBezTo>
                    <a:pt x="1172" y="6132"/>
                    <a:pt x="1741" y="5910"/>
                    <a:pt x="2178" y="5501"/>
                  </a:cubicBezTo>
                  <a:lnTo>
                    <a:pt x="7776" y="202"/>
                  </a:lnTo>
                  <a:cubicBezTo>
                    <a:pt x="7850" y="128"/>
                    <a:pt x="7806" y="0"/>
                    <a:pt x="770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75"/>
            <p:cNvSpPr/>
            <p:nvPr/>
          </p:nvSpPr>
          <p:spPr>
            <a:xfrm>
              <a:off x="5479819" y="4315176"/>
              <a:ext cx="27376" cy="6410"/>
            </a:xfrm>
            <a:custGeom>
              <a:avLst/>
              <a:gdLst/>
              <a:ahLst/>
              <a:cxnLst/>
              <a:rect l="l" t="t" r="r" b="b"/>
              <a:pathLst>
                <a:path w="1042" h="244" extrusionOk="0">
                  <a:moveTo>
                    <a:pt x="1" y="0"/>
                  </a:moveTo>
                  <a:cubicBezTo>
                    <a:pt x="361" y="0"/>
                    <a:pt x="715" y="84"/>
                    <a:pt x="1041" y="243"/>
                  </a:cubicBezTo>
                  <a:lnTo>
                    <a:pt x="104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75"/>
            <p:cNvSpPr/>
            <p:nvPr/>
          </p:nvSpPr>
          <p:spPr>
            <a:xfrm>
              <a:off x="5540508" y="4350696"/>
              <a:ext cx="47947" cy="30476"/>
            </a:xfrm>
            <a:custGeom>
              <a:avLst/>
              <a:gdLst/>
              <a:ahLst/>
              <a:cxnLst/>
              <a:rect l="l" t="t" r="r" b="b"/>
              <a:pathLst>
                <a:path w="1825" h="1160" extrusionOk="0">
                  <a:moveTo>
                    <a:pt x="0" y="1"/>
                  </a:moveTo>
                  <a:lnTo>
                    <a:pt x="451" y="452"/>
                  </a:lnTo>
                  <a:cubicBezTo>
                    <a:pt x="590" y="590"/>
                    <a:pt x="666" y="792"/>
                    <a:pt x="666" y="993"/>
                  </a:cubicBezTo>
                  <a:lnTo>
                    <a:pt x="666" y="1000"/>
                  </a:lnTo>
                  <a:cubicBezTo>
                    <a:pt x="666" y="1090"/>
                    <a:pt x="597" y="1159"/>
                    <a:pt x="514" y="1159"/>
                  </a:cubicBezTo>
                  <a:lnTo>
                    <a:pt x="1665" y="1159"/>
                  </a:lnTo>
                  <a:cubicBezTo>
                    <a:pt x="1755" y="1159"/>
                    <a:pt x="1825" y="1090"/>
                    <a:pt x="1825" y="1000"/>
                  </a:cubicBezTo>
                  <a:lnTo>
                    <a:pt x="1825" y="993"/>
                  </a:lnTo>
                  <a:cubicBezTo>
                    <a:pt x="1825" y="792"/>
                    <a:pt x="1748" y="597"/>
                    <a:pt x="1610" y="452"/>
                  </a:cubicBezTo>
                  <a:lnTo>
                    <a:pt x="1159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75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770"/>
                  </a:lnTo>
                  <a:cubicBezTo>
                    <a:pt x="0" y="1089"/>
                    <a:pt x="257" y="1353"/>
                    <a:pt x="576" y="1353"/>
                  </a:cubicBezTo>
                  <a:lnTo>
                    <a:pt x="2421" y="1353"/>
                  </a:lnTo>
                  <a:lnTo>
                    <a:pt x="1748" y="680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75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243"/>
                  </a:lnTo>
                  <a:cubicBezTo>
                    <a:pt x="215" y="354"/>
                    <a:pt x="416" y="500"/>
                    <a:pt x="597" y="680"/>
                  </a:cubicBezTo>
                  <a:lnTo>
                    <a:pt x="1262" y="1353"/>
                  </a:lnTo>
                  <a:lnTo>
                    <a:pt x="2421" y="1353"/>
                  </a:lnTo>
                  <a:lnTo>
                    <a:pt x="1755" y="673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0" name="Google Shape;8440;p75"/>
          <p:cNvGrpSpPr/>
          <p:nvPr/>
        </p:nvGrpSpPr>
        <p:grpSpPr>
          <a:xfrm>
            <a:off x="7947595" y="2347996"/>
            <a:ext cx="379795" cy="267165"/>
            <a:chOff x="7947595" y="2347996"/>
            <a:chExt cx="379795" cy="267165"/>
          </a:xfrm>
        </p:grpSpPr>
        <p:sp>
          <p:nvSpPr>
            <p:cNvPr id="8441" name="Google Shape;8441;p75"/>
            <p:cNvSpPr/>
            <p:nvPr/>
          </p:nvSpPr>
          <p:spPr>
            <a:xfrm>
              <a:off x="7947779" y="2386432"/>
              <a:ext cx="379611" cy="228728"/>
            </a:xfrm>
            <a:custGeom>
              <a:avLst/>
              <a:gdLst/>
              <a:ahLst/>
              <a:cxnLst/>
              <a:rect l="l" t="t" r="r" b="b"/>
              <a:pathLst>
                <a:path w="14449" h="8706" extrusionOk="0">
                  <a:moveTo>
                    <a:pt x="7221" y="1"/>
                  </a:moveTo>
                  <a:cubicBezTo>
                    <a:pt x="6361" y="1"/>
                    <a:pt x="5071" y="549"/>
                    <a:pt x="3392" y="1645"/>
                  </a:cubicBezTo>
                  <a:cubicBezTo>
                    <a:pt x="2303" y="2352"/>
                    <a:pt x="1263" y="3122"/>
                    <a:pt x="257" y="3941"/>
                  </a:cubicBezTo>
                  <a:cubicBezTo>
                    <a:pt x="0" y="4156"/>
                    <a:pt x="0" y="4551"/>
                    <a:pt x="257" y="4759"/>
                  </a:cubicBezTo>
                  <a:cubicBezTo>
                    <a:pt x="1263" y="5584"/>
                    <a:pt x="2303" y="6347"/>
                    <a:pt x="3392" y="7062"/>
                  </a:cubicBezTo>
                  <a:cubicBezTo>
                    <a:pt x="5071" y="8151"/>
                    <a:pt x="6361" y="8706"/>
                    <a:pt x="7221" y="8706"/>
                  </a:cubicBezTo>
                  <a:cubicBezTo>
                    <a:pt x="8081" y="8706"/>
                    <a:pt x="9371" y="8151"/>
                    <a:pt x="11057" y="7062"/>
                  </a:cubicBezTo>
                  <a:cubicBezTo>
                    <a:pt x="12139" y="6347"/>
                    <a:pt x="13186" y="5584"/>
                    <a:pt x="14192" y="4759"/>
                  </a:cubicBezTo>
                  <a:cubicBezTo>
                    <a:pt x="14449" y="4551"/>
                    <a:pt x="14449" y="4156"/>
                    <a:pt x="14192" y="3941"/>
                  </a:cubicBezTo>
                  <a:cubicBezTo>
                    <a:pt x="13186" y="3122"/>
                    <a:pt x="12139" y="2352"/>
                    <a:pt x="11057" y="1645"/>
                  </a:cubicBezTo>
                  <a:cubicBezTo>
                    <a:pt x="9371" y="549"/>
                    <a:pt x="8081" y="1"/>
                    <a:pt x="722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75"/>
            <p:cNvSpPr/>
            <p:nvPr/>
          </p:nvSpPr>
          <p:spPr>
            <a:xfrm>
              <a:off x="7947595" y="2386432"/>
              <a:ext cx="208866" cy="228728"/>
            </a:xfrm>
            <a:custGeom>
              <a:avLst/>
              <a:gdLst/>
              <a:ahLst/>
              <a:cxnLst/>
              <a:rect l="l" t="t" r="r" b="b"/>
              <a:pathLst>
                <a:path w="7950" h="8706" extrusionOk="0">
                  <a:moveTo>
                    <a:pt x="7228" y="1"/>
                  </a:moveTo>
                  <a:cubicBezTo>
                    <a:pt x="6368" y="1"/>
                    <a:pt x="5078" y="549"/>
                    <a:pt x="3399" y="1645"/>
                  </a:cubicBezTo>
                  <a:cubicBezTo>
                    <a:pt x="2310" y="2352"/>
                    <a:pt x="1263" y="3122"/>
                    <a:pt x="264" y="3941"/>
                  </a:cubicBezTo>
                  <a:cubicBezTo>
                    <a:pt x="1" y="4156"/>
                    <a:pt x="1" y="4551"/>
                    <a:pt x="264" y="4759"/>
                  </a:cubicBezTo>
                  <a:cubicBezTo>
                    <a:pt x="1263" y="5584"/>
                    <a:pt x="2310" y="6347"/>
                    <a:pt x="3392" y="7062"/>
                  </a:cubicBezTo>
                  <a:cubicBezTo>
                    <a:pt x="5078" y="8151"/>
                    <a:pt x="6368" y="8706"/>
                    <a:pt x="7228" y="8706"/>
                  </a:cubicBezTo>
                  <a:cubicBezTo>
                    <a:pt x="7471" y="8699"/>
                    <a:pt x="7714" y="8664"/>
                    <a:pt x="7949" y="8602"/>
                  </a:cubicBezTo>
                  <a:cubicBezTo>
                    <a:pt x="7145" y="8394"/>
                    <a:pt x="6104" y="7880"/>
                    <a:pt x="4835" y="7062"/>
                  </a:cubicBezTo>
                  <a:cubicBezTo>
                    <a:pt x="3753" y="6347"/>
                    <a:pt x="2706" y="5584"/>
                    <a:pt x="1707" y="4759"/>
                  </a:cubicBezTo>
                  <a:cubicBezTo>
                    <a:pt x="1443" y="4551"/>
                    <a:pt x="1443" y="4156"/>
                    <a:pt x="1707" y="3941"/>
                  </a:cubicBezTo>
                  <a:cubicBezTo>
                    <a:pt x="2706" y="3122"/>
                    <a:pt x="3753" y="2352"/>
                    <a:pt x="4835" y="1645"/>
                  </a:cubicBezTo>
                  <a:cubicBezTo>
                    <a:pt x="6104" y="826"/>
                    <a:pt x="7145" y="306"/>
                    <a:pt x="7949" y="105"/>
                  </a:cubicBezTo>
                  <a:cubicBezTo>
                    <a:pt x="7714" y="35"/>
                    <a:pt x="7471" y="1"/>
                    <a:pt x="722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75"/>
            <p:cNvSpPr/>
            <p:nvPr/>
          </p:nvSpPr>
          <p:spPr>
            <a:xfrm>
              <a:off x="8049269" y="2419063"/>
              <a:ext cx="170062" cy="163678"/>
            </a:xfrm>
            <a:custGeom>
              <a:avLst/>
              <a:gdLst/>
              <a:ahLst/>
              <a:cxnLst/>
              <a:rect l="l" t="t" r="r" b="b"/>
              <a:pathLst>
                <a:path w="6473" h="6230" extrusionOk="0">
                  <a:moveTo>
                    <a:pt x="3359" y="1"/>
                  </a:moveTo>
                  <a:cubicBezTo>
                    <a:pt x="2549" y="1"/>
                    <a:pt x="1753" y="315"/>
                    <a:pt x="1159" y="909"/>
                  </a:cubicBezTo>
                  <a:cubicBezTo>
                    <a:pt x="271" y="1804"/>
                    <a:pt x="1" y="3142"/>
                    <a:pt x="486" y="4301"/>
                  </a:cubicBezTo>
                  <a:cubicBezTo>
                    <a:pt x="965" y="5466"/>
                    <a:pt x="2103" y="6229"/>
                    <a:pt x="3358" y="6229"/>
                  </a:cubicBezTo>
                  <a:cubicBezTo>
                    <a:pt x="5078" y="6222"/>
                    <a:pt x="6472" y="4828"/>
                    <a:pt x="6472" y="3115"/>
                  </a:cubicBezTo>
                  <a:cubicBezTo>
                    <a:pt x="6472" y="1852"/>
                    <a:pt x="5716" y="722"/>
                    <a:pt x="4551" y="236"/>
                  </a:cubicBezTo>
                  <a:cubicBezTo>
                    <a:pt x="4165" y="78"/>
                    <a:pt x="3760" y="1"/>
                    <a:pt x="335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75"/>
            <p:cNvSpPr/>
            <p:nvPr/>
          </p:nvSpPr>
          <p:spPr>
            <a:xfrm>
              <a:off x="8055837" y="2418984"/>
              <a:ext cx="97340" cy="163599"/>
            </a:xfrm>
            <a:custGeom>
              <a:avLst/>
              <a:gdLst/>
              <a:ahLst/>
              <a:cxnLst/>
              <a:rect l="l" t="t" r="r" b="b"/>
              <a:pathLst>
                <a:path w="3705" h="6227" extrusionOk="0">
                  <a:moveTo>
                    <a:pt x="3102" y="0"/>
                  </a:moveTo>
                  <a:cubicBezTo>
                    <a:pt x="1427" y="0"/>
                    <a:pt x="1" y="1361"/>
                    <a:pt x="1" y="3111"/>
                  </a:cubicBezTo>
                  <a:cubicBezTo>
                    <a:pt x="1" y="4863"/>
                    <a:pt x="1432" y="6226"/>
                    <a:pt x="3112" y="6226"/>
                  </a:cubicBezTo>
                  <a:cubicBezTo>
                    <a:pt x="3307" y="6226"/>
                    <a:pt x="3505" y="6208"/>
                    <a:pt x="3705" y="6170"/>
                  </a:cubicBezTo>
                  <a:cubicBezTo>
                    <a:pt x="2241" y="5885"/>
                    <a:pt x="1187" y="4602"/>
                    <a:pt x="1180" y="3111"/>
                  </a:cubicBezTo>
                  <a:cubicBezTo>
                    <a:pt x="1187" y="1619"/>
                    <a:pt x="2241" y="343"/>
                    <a:pt x="3705" y="59"/>
                  </a:cubicBezTo>
                  <a:cubicBezTo>
                    <a:pt x="3502" y="19"/>
                    <a:pt x="3300" y="0"/>
                    <a:pt x="3102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75"/>
            <p:cNvSpPr/>
            <p:nvPr/>
          </p:nvSpPr>
          <p:spPr>
            <a:xfrm>
              <a:off x="8082451" y="2459444"/>
              <a:ext cx="96420" cy="82653"/>
            </a:xfrm>
            <a:custGeom>
              <a:avLst/>
              <a:gdLst/>
              <a:ahLst/>
              <a:cxnLst/>
              <a:rect l="l" t="t" r="r" b="b"/>
              <a:pathLst>
                <a:path w="3670" h="3146" extrusionOk="0">
                  <a:moveTo>
                    <a:pt x="2084" y="1"/>
                  </a:moveTo>
                  <a:cubicBezTo>
                    <a:pt x="1699" y="1"/>
                    <a:pt x="1305" y="143"/>
                    <a:pt x="985" y="461"/>
                  </a:cubicBezTo>
                  <a:cubicBezTo>
                    <a:pt x="0" y="1453"/>
                    <a:pt x="701" y="3145"/>
                    <a:pt x="2095" y="3145"/>
                  </a:cubicBezTo>
                  <a:cubicBezTo>
                    <a:pt x="2962" y="3138"/>
                    <a:pt x="3663" y="2438"/>
                    <a:pt x="3670" y="1571"/>
                  </a:cubicBezTo>
                  <a:cubicBezTo>
                    <a:pt x="3670" y="627"/>
                    <a:pt x="2894" y="1"/>
                    <a:pt x="2084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75"/>
            <p:cNvSpPr/>
            <p:nvPr/>
          </p:nvSpPr>
          <p:spPr>
            <a:xfrm>
              <a:off x="8096113" y="2459496"/>
              <a:ext cx="57432" cy="82601"/>
            </a:xfrm>
            <a:custGeom>
              <a:avLst/>
              <a:gdLst/>
              <a:ahLst/>
              <a:cxnLst/>
              <a:rect l="l" t="t" r="r" b="b"/>
              <a:pathLst>
                <a:path w="2186" h="3144" extrusionOk="0">
                  <a:moveTo>
                    <a:pt x="1572" y="0"/>
                  </a:moveTo>
                  <a:cubicBezTo>
                    <a:pt x="744" y="0"/>
                    <a:pt x="1" y="666"/>
                    <a:pt x="1" y="1569"/>
                  </a:cubicBezTo>
                  <a:cubicBezTo>
                    <a:pt x="1" y="2473"/>
                    <a:pt x="746" y="3143"/>
                    <a:pt x="1575" y="3143"/>
                  </a:cubicBezTo>
                  <a:cubicBezTo>
                    <a:pt x="1777" y="3143"/>
                    <a:pt x="1983" y="3104"/>
                    <a:pt x="2185" y="3018"/>
                  </a:cubicBezTo>
                  <a:cubicBezTo>
                    <a:pt x="1610" y="2769"/>
                    <a:pt x="1235" y="2200"/>
                    <a:pt x="1235" y="1569"/>
                  </a:cubicBezTo>
                  <a:cubicBezTo>
                    <a:pt x="1235" y="938"/>
                    <a:pt x="1610" y="369"/>
                    <a:pt x="2185" y="126"/>
                  </a:cubicBezTo>
                  <a:cubicBezTo>
                    <a:pt x="1982" y="40"/>
                    <a:pt x="1775" y="0"/>
                    <a:pt x="157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75"/>
            <p:cNvSpPr/>
            <p:nvPr/>
          </p:nvSpPr>
          <p:spPr>
            <a:xfrm>
              <a:off x="8254563" y="2401513"/>
              <a:ext cx="38174" cy="26325"/>
            </a:xfrm>
            <a:custGeom>
              <a:avLst/>
              <a:gdLst/>
              <a:ahLst/>
              <a:cxnLst/>
              <a:rect l="l" t="t" r="r" b="b"/>
              <a:pathLst>
                <a:path w="1453" h="1002" extrusionOk="0">
                  <a:moveTo>
                    <a:pt x="343" y="1"/>
                  </a:moveTo>
                  <a:cubicBezTo>
                    <a:pt x="142" y="1"/>
                    <a:pt x="1" y="290"/>
                    <a:pt x="212" y="433"/>
                  </a:cubicBezTo>
                  <a:lnTo>
                    <a:pt x="219" y="433"/>
                  </a:lnTo>
                  <a:cubicBezTo>
                    <a:pt x="469" y="599"/>
                    <a:pt x="725" y="772"/>
                    <a:pt x="989" y="960"/>
                  </a:cubicBezTo>
                  <a:cubicBezTo>
                    <a:pt x="1033" y="989"/>
                    <a:pt x="1078" y="1002"/>
                    <a:pt x="1119" y="1002"/>
                  </a:cubicBezTo>
                  <a:cubicBezTo>
                    <a:pt x="1314" y="1002"/>
                    <a:pt x="1452" y="727"/>
                    <a:pt x="1253" y="578"/>
                  </a:cubicBezTo>
                  <a:cubicBezTo>
                    <a:pt x="996" y="391"/>
                    <a:pt x="732" y="211"/>
                    <a:pt x="476" y="44"/>
                  </a:cubicBezTo>
                  <a:cubicBezTo>
                    <a:pt x="431" y="14"/>
                    <a:pt x="385" y="1"/>
                    <a:pt x="34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75"/>
            <p:cNvSpPr/>
            <p:nvPr/>
          </p:nvSpPr>
          <p:spPr>
            <a:xfrm>
              <a:off x="8013933" y="2347996"/>
              <a:ext cx="230331" cy="58693"/>
            </a:xfrm>
            <a:custGeom>
              <a:avLst/>
              <a:gdLst/>
              <a:ahLst/>
              <a:cxnLst/>
              <a:rect l="l" t="t" r="r" b="b"/>
              <a:pathLst>
                <a:path w="8767" h="2234" extrusionOk="0">
                  <a:moveTo>
                    <a:pt x="4710" y="0"/>
                  </a:moveTo>
                  <a:cubicBezTo>
                    <a:pt x="3566" y="0"/>
                    <a:pt x="2095" y="590"/>
                    <a:pt x="201" y="1804"/>
                  </a:cubicBezTo>
                  <a:cubicBezTo>
                    <a:pt x="0" y="1929"/>
                    <a:pt x="90" y="2227"/>
                    <a:pt x="326" y="2227"/>
                  </a:cubicBezTo>
                  <a:lnTo>
                    <a:pt x="319" y="2234"/>
                  </a:lnTo>
                  <a:cubicBezTo>
                    <a:pt x="368" y="2234"/>
                    <a:pt x="410" y="2220"/>
                    <a:pt x="444" y="2199"/>
                  </a:cubicBezTo>
                  <a:cubicBezTo>
                    <a:pt x="2268" y="1034"/>
                    <a:pt x="3656" y="472"/>
                    <a:pt x="4703" y="472"/>
                  </a:cubicBezTo>
                  <a:cubicBezTo>
                    <a:pt x="5626" y="472"/>
                    <a:pt x="6798" y="909"/>
                    <a:pt x="8303" y="1790"/>
                  </a:cubicBezTo>
                  <a:cubicBezTo>
                    <a:pt x="8346" y="1815"/>
                    <a:pt x="8389" y="1827"/>
                    <a:pt x="8428" y="1827"/>
                  </a:cubicBezTo>
                  <a:cubicBezTo>
                    <a:pt x="8636" y="1827"/>
                    <a:pt x="8767" y="1521"/>
                    <a:pt x="8546" y="1387"/>
                  </a:cubicBezTo>
                  <a:cubicBezTo>
                    <a:pt x="6964" y="458"/>
                    <a:pt x="5709" y="0"/>
                    <a:pt x="471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75"/>
            <p:cNvSpPr/>
            <p:nvPr/>
          </p:nvSpPr>
          <p:spPr>
            <a:xfrm>
              <a:off x="8147686" y="2462097"/>
              <a:ext cx="33366" cy="28427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546" y="0"/>
                  </a:moveTo>
                  <a:cubicBezTo>
                    <a:pt x="268" y="0"/>
                    <a:pt x="0" y="216"/>
                    <a:pt x="0" y="540"/>
                  </a:cubicBezTo>
                  <a:cubicBezTo>
                    <a:pt x="0" y="839"/>
                    <a:pt x="243" y="1081"/>
                    <a:pt x="541" y="1081"/>
                  </a:cubicBezTo>
                  <a:cubicBezTo>
                    <a:pt x="1027" y="1081"/>
                    <a:pt x="1270" y="499"/>
                    <a:pt x="923" y="159"/>
                  </a:cubicBezTo>
                  <a:cubicBezTo>
                    <a:pt x="813" y="49"/>
                    <a:pt x="678" y="0"/>
                    <a:pt x="54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0" name="Google Shape;8450;p75"/>
          <p:cNvGrpSpPr/>
          <p:nvPr/>
        </p:nvGrpSpPr>
        <p:grpSpPr>
          <a:xfrm>
            <a:off x="6400644" y="2310269"/>
            <a:ext cx="275362" cy="338784"/>
            <a:chOff x="6400644" y="2310269"/>
            <a:chExt cx="275362" cy="338784"/>
          </a:xfrm>
        </p:grpSpPr>
        <p:sp>
          <p:nvSpPr>
            <p:cNvPr id="8451" name="Google Shape;8451;p75"/>
            <p:cNvSpPr/>
            <p:nvPr/>
          </p:nvSpPr>
          <p:spPr>
            <a:xfrm>
              <a:off x="6503789" y="2310269"/>
              <a:ext cx="69070" cy="45399"/>
            </a:xfrm>
            <a:custGeom>
              <a:avLst/>
              <a:gdLst/>
              <a:ahLst/>
              <a:cxnLst/>
              <a:rect l="l" t="t" r="r" b="b"/>
              <a:pathLst>
                <a:path w="2629" h="1728" extrusionOk="0">
                  <a:moveTo>
                    <a:pt x="1242" y="0"/>
                  </a:moveTo>
                  <a:cubicBezTo>
                    <a:pt x="555" y="0"/>
                    <a:pt x="0" y="555"/>
                    <a:pt x="0" y="1242"/>
                  </a:cubicBezTo>
                  <a:lnTo>
                    <a:pt x="0" y="1728"/>
                  </a:lnTo>
                  <a:lnTo>
                    <a:pt x="382" y="1728"/>
                  </a:lnTo>
                  <a:lnTo>
                    <a:pt x="382" y="1242"/>
                  </a:lnTo>
                  <a:cubicBezTo>
                    <a:pt x="382" y="763"/>
                    <a:pt x="770" y="382"/>
                    <a:pt x="1242" y="382"/>
                  </a:cubicBezTo>
                  <a:lnTo>
                    <a:pt x="1380" y="382"/>
                  </a:lnTo>
                  <a:cubicBezTo>
                    <a:pt x="1859" y="382"/>
                    <a:pt x="2241" y="763"/>
                    <a:pt x="2241" y="1242"/>
                  </a:cubicBezTo>
                  <a:lnTo>
                    <a:pt x="2241" y="1728"/>
                  </a:lnTo>
                  <a:lnTo>
                    <a:pt x="2629" y="1728"/>
                  </a:lnTo>
                  <a:lnTo>
                    <a:pt x="2629" y="1242"/>
                  </a:lnTo>
                  <a:cubicBezTo>
                    <a:pt x="2622" y="555"/>
                    <a:pt x="2067" y="0"/>
                    <a:pt x="1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75"/>
            <p:cNvSpPr/>
            <p:nvPr/>
          </p:nvSpPr>
          <p:spPr>
            <a:xfrm>
              <a:off x="6434351" y="2389533"/>
              <a:ext cx="207763" cy="259520"/>
            </a:xfrm>
            <a:custGeom>
              <a:avLst/>
              <a:gdLst/>
              <a:ahLst/>
              <a:cxnLst/>
              <a:rect l="l" t="t" r="r" b="b"/>
              <a:pathLst>
                <a:path w="7908" h="9878" extrusionOk="0">
                  <a:moveTo>
                    <a:pt x="0" y="1"/>
                  </a:moveTo>
                  <a:lnTo>
                    <a:pt x="500" y="9226"/>
                  </a:lnTo>
                  <a:cubicBezTo>
                    <a:pt x="521" y="9593"/>
                    <a:pt x="826" y="9878"/>
                    <a:pt x="1193" y="9878"/>
                  </a:cubicBezTo>
                  <a:lnTo>
                    <a:pt x="6694" y="9878"/>
                  </a:lnTo>
                  <a:cubicBezTo>
                    <a:pt x="7055" y="9871"/>
                    <a:pt x="7360" y="9587"/>
                    <a:pt x="7381" y="9226"/>
                  </a:cubicBezTo>
                  <a:lnTo>
                    <a:pt x="79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75"/>
            <p:cNvSpPr/>
            <p:nvPr/>
          </p:nvSpPr>
          <p:spPr>
            <a:xfrm>
              <a:off x="6447645" y="2389533"/>
              <a:ext cx="194653" cy="259520"/>
            </a:xfrm>
            <a:custGeom>
              <a:avLst/>
              <a:gdLst/>
              <a:ahLst/>
              <a:cxnLst/>
              <a:rect l="l" t="t" r="r" b="b"/>
              <a:pathLst>
                <a:path w="7409" h="9878" extrusionOk="0">
                  <a:moveTo>
                    <a:pt x="5113" y="1"/>
                  </a:moveTo>
                  <a:lnTo>
                    <a:pt x="4877" y="8595"/>
                  </a:lnTo>
                  <a:cubicBezTo>
                    <a:pt x="4863" y="8969"/>
                    <a:pt x="4558" y="9261"/>
                    <a:pt x="4190" y="9267"/>
                  </a:cubicBezTo>
                  <a:lnTo>
                    <a:pt x="1" y="9267"/>
                  </a:lnTo>
                  <a:cubicBezTo>
                    <a:pt x="42" y="9614"/>
                    <a:pt x="341" y="9878"/>
                    <a:pt x="687" y="9878"/>
                  </a:cubicBezTo>
                  <a:lnTo>
                    <a:pt x="6188" y="9878"/>
                  </a:lnTo>
                  <a:cubicBezTo>
                    <a:pt x="6555" y="9878"/>
                    <a:pt x="6861" y="9593"/>
                    <a:pt x="6881" y="9226"/>
                  </a:cubicBezTo>
                  <a:lnTo>
                    <a:pt x="7409" y="8"/>
                  </a:lnTo>
                  <a:lnTo>
                    <a:pt x="5113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75"/>
            <p:cNvSpPr/>
            <p:nvPr/>
          </p:nvSpPr>
          <p:spPr>
            <a:xfrm>
              <a:off x="6434351" y="2343424"/>
              <a:ext cx="207211" cy="42850"/>
            </a:xfrm>
            <a:custGeom>
              <a:avLst/>
              <a:gdLst/>
              <a:ahLst/>
              <a:cxnLst/>
              <a:rect l="l" t="t" r="r" b="b"/>
              <a:pathLst>
                <a:path w="7887" h="1631" extrusionOk="0">
                  <a:moveTo>
                    <a:pt x="1589" y="1"/>
                  </a:moveTo>
                  <a:cubicBezTo>
                    <a:pt x="708" y="1"/>
                    <a:pt x="0" y="708"/>
                    <a:pt x="0" y="1589"/>
                  </a:cubicBezTo>
                  <a:lnTo>
                    <a:pt x="0" y="1631"/>
                  </a:lnTo>
                  <a:lnTo>
                    <a:pt x="7887" y="1631"/>
                  </a:lnTo>
                  <a:lnTo>
                    <a:pt x="7887" y="1589"/>
                  </a:lnTo>
                  <a:cubicBezTo>
                    <a:pt x="7887" y="715"/>
                    <a:pt x="7179" y="8"/>
                    <a:pt x="630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75"/>
            <p:cNvSpPr/>
            <p:nvPr/>
          </p:nvSpPr>
          <p:spPr>
            <a:xfrm>
              <a:off x="6555178" y="2343424"/>
              <a:ext cx="86568" cy="42850"/>
            </a:xfrm>
            <a:custGeom>
              <a:avLst/>
              <a:gdLst/>
              <a:ahLst/>
              <a:cxnLst/>
              <a:rect l="l" t="t" r="r" b="b"/>
              <a:pathLst>
                <a:path w="3295" h="1631" extrusionOk="0">
                  <a:moveTo>
                    <a:pt x="0" y="1"/>
                  </a:moveTo>
                  <a:cubicBezTo>
                    <a:pt x="888" y="1"/>
                    <a:pt x="1609" y="722"/>
                    <a:pt x="1609" y="1610"/>
                  </a:cubicBezTo>
                  <a:lnTo>
                    <a:pt x="1609" y="1631"/>
                  </a:lnTo>
                  <a:lnTo>
                    <a:pt x="3295" y="1631"/>
                  </a:lnTo>
                  <a:lnTo>
                    <a:pt x="3295" y="1610"/>
                  </a:lnTo>
                  <a:cubicBezTo>
                    <a:pt x="3295" y="722"/>
                    <a:pt x="2573" y="1"/>
                    <a:pt x="16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75"/>
            <p:cNvSpPr/>
            <p:nvPr/>
          </p:nvSpPr>
          <p:spPr>
            <a:xfrm>
              <a:off x="6400644" y="2368751"/>
              <a:ext cx="275362" cy="30844"/>
            </a:xfrm>
            <a:custGeom>
              <a:avLst/>
              <a:gdLst/>
              <a:ahLst/>
              <a:cxnLst/>
              <a:rect l="l" t="t" r="r" b="b"/>
              <a:pathLst>
                <a:path w="10481" h="1174" extrusionOk="0">
                  <a:moveTo>
                    <a:pt x="583" y="1"/>
                  </a:moveTo>
                  <a:cubicBezTo>
                    <a:pt x="257" y="1"/>
                    <a:pt x="0" y="265"/>
                    <a:pt x="0" y="584"/>
                  </a:cubicBezTo>
                  <a:lnTo>
                    <a:pt x="0" y="597"/>
                  </a:lnTo>
                  <a:cubicBezTo>
                    <a:pt x="0" y="917"/>
                    <a:pt x="257" y="1173"/>
                    <a:pt x="583" y="1173"/>
                  </a:cubicBezTo>
                  <a:lnTo>
                    <a:pt x="9898" y="1173"/>
                  </a:lnTo>
                  <a:cubicBezTo>
                    <a:pt x="10217" y="1173"/>
                    <a:pt x="10481" y="917"/>
                    <a:pt x="10481" y="597"/>
                  </a:cubicBezTo>
                  <a:lnTo>
                    <a:pt x="10481" y="584"/>
                  </a:lnTo>
                  <a:cubicBezTo>
                    <a:pt x="10474" y="265"/>
                    <a:pt x="10217" y="1"/>
                    <a:pt x="98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75"/>
            <p:cNvSpPr/>
            <p:nvPr/>
          </p:nvSpPr>
          <p:spPr>
            <a:xfrm>
              <a:off x="6400644" y="2368751"/>
              <a:ext cx="275362" cy="31028"/>
            </a:xfrm>
            <a:custGeom>
              <a:avLst/>
              <a:gdLst/>
              <a:ahLst/>
              <a:cxnLst/>
              <a:rect l="l" t="t" r="r" b="b"/>
              <a:pathLst>
                <a:path w="10481" h="1181" extrusionOk="0">
                  <a:moveTo>
                    <a:pt x="8677" y="1"/>
                  </a:moveTo>
                  <a:cubicBezTo>
                    <a:pt x="8677" y="327"/>
                    <a:pt x="8414" y="591"/>
                    <a:pt x="8088" y="591"/>
                  </a:cubicBezTo>
                  <a:lnTo>
                    <a:pt x="0" y="591"/>
                  </a:lnTo>
                  <a:cubicBezTo>
                    <a:pt x="0" y="917"/>
                    <a:pt x="264" y="1180"/>
                    <a:pt x="590" y="1180"/>
                  </a:cubicBezTo>
                  <a:lnTo>
                    <a:pt x="9891" y="1180"/>
                  </a:lnTo>
                  <a:cubicBezTo>
                    <a:pt x="10217" y="1180"/>
                    <a:pt x="10481" y="917"/>
                    <a:pt x="10481" y="591"/>
                  </a:cubicBezTo>
                  <a:cubicBezTo>
                    <a:pt x="10481" y="265"/>
                    <a:pt x="10217" y="1"/>
                    <a:pt x="989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75"/>
            <p:cNvSpPr/>
            <p:nvPr/>
          </p:nvSpPr>
          <p:spPr>
            <a:xfrm>
              <a:off x="6528748" y="2430912"/>
              <a:ext cx="19153" cy="165858"/>
            </a:xfrm>
            <a:custGeom>
              <a:avLst/>
              <a:gdLst/>
              <a:ahLst/>
              <a:cxnLst/>
              <a:rect l="l" t="t" r="r" b="b"/>
              <a:pathLst>
                <a:path w="729" h="6313" extrusionOk="0">
                  <a:moveTo>
                    <a:pt x="349" y="0"/>
                  </a:moveTo>
                  <a:cubicBezTo>
                    <a:pt x="154" y="0"/>
                    <a:pt x="0" y="164"/>
                    <a:pt x="0" y="354"/>
                  </a:cubicBezTo>
                  <a:lnTo>
                    <a:pt x="0" y="5951"/>
                  </a:lnTo>
                  <a:cubicBezTo>
                    <a:pt x="0" y="6153"/>
                    <a:pt x="160" y="6312"/>
                    <a:pt x="361" y="6312"/>
                  </a:cubicBezTo>
                  <a:lnTo>
                    <a:pt x="368" y="6312"/>
                  </a:lnTo>
                  <a:cubicBezTo>
                    <a:pt x="562" y="6312"/>
                    <a:pt x="729" y="6153"/>
                    <a:pt x="729" y="5951"/>
                  </a:cubicBezTo>
                  <a:lnTo>
                    <a:pt x="729" y="354"/>
                  </a:lnTo>
                  <a:cubicBezTo>
                    <a:pt x="729" y="160"/>
                    <a:pt x="562" y="0"/>
                    <a:pt x="368" y="0"/>
                  </a:cubicBezTo>
                  <a:lnTo>
                    <a:pt x="361" y="0"/>
                  </a:lnTo>
                  <a:cubicBezTo>
                    <a:pt x="357" y="0"/>
                    <a:pt x="353" y="0"/>
                    <a:pt x="34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75"/>
            <p:cNvSpPr/>
            <p:nvPr/>
          </p:nvSpPr>
          <p:spPr>
            <a:xfrm>
              <a:off x="6582870" y="2430912"/>
              <a:ext cx="23356" cy="165438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08" y="0"/>
                  </a:moveTo>
                  <a:cubicBezTo>
                    <a:pt x="320" y="0"/>
                    <a:pt x="167" y="157"/>
                    <a:pt x="160" y="347"/>
                  </a:cubicBezTo>
                  <a:lnTo>
                    <a:pt x="0" y="5938"/>
                  </a:lnTo>
                  <a:cubicBezTo>
                    <a:pt x="4" y="6175"/>
                    <a:pt x="185" y="6297"/>
                    <a:pt x="365" y="6297"/>
                  </a:cubicBezTo>
                  <a:cubicBezTo>
                    <a:pt x="537" y="6297"/>
                    <a:pt x="708" y="6186"/>
                    <a:pt x="722" y="5958"/>
                  </a:cubicBezTo>
                  <a:lnTo>
                    <a:pt x="881" y="368"/>
                  </a:lnTo>
                  <a:cubicBezTo>
                    <a:pt x="888" y="167"/>
                    <a:pt x="722" y="0"/>
                    <a:pt x="521" y="0"/>
                  </a:cubicBezTo>
                  <a:cubicBezTo>
                    <a:pt x="517" y="0"/>
                    <a:pt x="513" y="0"/>
                    <a:pt x="50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75"/>
            <p:cNvSpPr/>
            <p:nvPr/>
          </p:nvSpPr>
          <p:spPr>
            <a:xfrm>
              <a:off x="6470423" y="2430912"/>
              <a:ext cx="23356" cy="165438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81" y="0"/>
                  </a:moveTo>
                  <a:cubicBezTo>
                    <a:pt x="377" y="0"/>
                    <a:pt x="373" y="0"/>
                    <a:pt x="368" y="0"/>
                  </a:cubicBezTo>
                  <a:cubicBezTo>
                    <a:pt x="160" y="0"/>
                    <a:pt x="1" y="167"/>
                    <a:pt x="8" y="368"/>
                  </a:cubicBezTo>
                  <a:lnTo>
                    <a:pt x="160" y="5958"/>
                  </a:lnTo>
                  <a:cubicBezTo>
                    <a:pt x="177" y="6186"/>
                    <a:pt x="350" y="6297"/>
                    <a:pt x="523" y="6297"/>
                  </a:cubicBezTo>
                  <a:cubicBezTo>
                    <a:pt x="704" y="6297"/>
                    <a:pt x="885" y="6175"/>
                    <a:pt x="889" y="5938"/>
                  </a:cubicBezTo>
                  <a:lnTo>
                    <a:pt x="729" y="347"/>
                  </a:lnTo>
                  <a:cubicBezTo>
                    <a:pt x="722" y="157"/>
                    <a:pt x="569" y="0"/>
                    <a:pt x="3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75"/>
            <p:cNvSpPr/>
            <p:nvPr/>
          </p:nvSpPr>
          <p:spPr>
            <a:xfrm>
              <a:off x="6529668" y="2430912"/>
              <a:ext cx="18233" cy="165858"/>
            </a:xfrm>
            <a:custGeom>
              <a:avLst/>
              <a:gdLst/>
              <a:ahLst/>
              <a:cxnLst/>
              <a:rect l="l" t="t" r="r" b="b"/>
              <a:pathLst>
                <a:path w="694" h="6313" extrusionOk="0">
                  <a:moveTo>
                    <a:pt x="338" y="0"/>
                  </a:moveTo>
                  <a:cubicBezTo>
                    <a:pt x="334" y="0"/>
                    <a:pt x="330" y="0"/>
                    <a:pt x="326" y="0"/>
                  </a:cubicBezTo>
                  <a:lnTo>
                    <a:pt x="319" y="0"/>
                  </a:lnTo>
                  <a:cubicBezTo>
                    <a:pt x="333" y="42"/>
                    <a:pt x="347" y="90"/>
                    <a:pt x="347" y="139"/>
                  </a:cubicBezTo>
                  <a:lnTo>
                    <a:pt x="347" y="5730"/>
                  </a:lnTo>
                  <a:cubicBezTo>
                    <a:pt x="347" y="5924"/>
                    <a:pt x="194" y="6083"/>
                    <a:pt x="0" y="6090"/>
                  </a:cubicBezTo>
                  <a:cubicBezTo>
                    <a:pt x="56" y="6222"/>
                    <a:pt x="187" y="6312"/>
                    <a:pt x="333" y="6312"/>
                  </a:cubicBezTo>
                  <a:cubicBezTo>
                    <a:pt x="527" y="6312"/>
                    <a:pt x="694" y="6146"/>
                    <a:pt x="694" y="5951"/>
                  </a:cubicBezTo>
                  <a:lnTo>
                    <a:pt x="694" y="361"/>
                  </a:lnTo>
                  <a:cubicBezTo>
                    <a:pt x="694" y="164"/>
                    <a:pt x="534" y="0"/>
                    <a:pt x="3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75"/>
            <p:cNvSpPr/>
            <p:nvPr/>
          </p:nvSpPr>
          <p:spPr>
            <a:xfrm>
              <a:off x="6583789" y="2430912"/>
              <a:ext cx="22437" cy="165858"/>
            </a:xfrm>
            <a:custGeom>
              <a:avLst/>
              <a:gdLst/>
              <a:ahLst/>
              <a:cxnLst/>
              <a:rect l="l" t="t" r="r" b="b"/>
              <a:pathLst>
                <a:path w="854" h="6313" extrusionOk="0">
                  <a:moveTo>
                    <a:pt x="498" y="0"/>
                  </a:moveTo>
                  <a:cubicBezTo>
                    <a:pt x="494" y="0"/>
                    <a:pt x="490" y="0"/>
                    <a:pt x="486" y="0"/>
                  </a:cubicBezTo>
                  <a:lnTo>
                    <a:pt x="472" y="0"/>
                  </a:lnTo>
                  <a:cubicBezTo>
                    <a:pt x="493" y="42"/>
                    <a:pt x="506" y="97"/>
                    <a:pt x="500" y="153"/>
                  </a:cubicBezTo>
                  <a:lnTo>
                    <a:pt x="347" y="5743"/>
                  </a:lnTo>
                  <a:cubicBezTo>
                    <a:pt x="340" y="5931"/>
                    <a:pt x="187" y="6083"/>
                    <a:pt x="0" y="6090"/>
                  </a:cubicBezTo>
                  <a:cubicBezTo>
                    <a:pt x="62" y="6243"/>
                    <a:pt x="194" y="6312"/>
                    <a:pt x="327" y="6312"/>
                  </a:cubicBezTo>
                  <a:cubicBezTo>
                    <a:pt x="508" y="6312"/>
                    <a:pt x="690" y="6183"/>
                    <a:pt x="694" y="5958"/>
                  </a:cubicBezTo>
                  <a:lnTo>
                    <a:pt x="846" y="368"/>
                  </a:lnTo>
                  <a:cubicBezTo>
                    <a:pt x="853" y="164"/>
                    <a:pt x="693" y="0"/>
                    <a:pt x="4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75"/>
            <p:cNvSpPr/>
            <p:nvPr/>
          </p:nvSpPr>
          <p:spPr>
            <a:xfrm>
              <a:off x="6475547" y="2430912"/>
              <a:ext cx="18338" cy="165963"/>
            </a:xfrm>
            <a:custGeom>
              <a:avLst/>
              <a:gdLst/>
              <a:ahLst/>
              <a:cxnLst/>
              <a:rect l="l" t="t" r="r" b="b"/>
              <a:pathLst>
                <a:path w="698" h="6317" extrusionOk="0">
                  <a:moveTo>
                    <a:pt x="160" y="0"/>
                  </a:moveTo>
                  <a:cubicBezTo>
                    <a:pt x="173" y="42"/>
                    <a:pt x="187" y="90"/>
                    <a:pt x="187" y="132"/>
                  </a:cubicBezTo>
                  <a:lnTo>
                    <a:pt x="347" y="5723"/>
                  </a:lnTo>
                  <a:cubicBezTo>
                    <a:pt x="347" y="5924"/>
                    <a:pt x="194" y="6090"/>
                    <a:pt x="0" y="6097"/>
                  </a:cubicBezTo>
                  <a:cubicBezTo>
                    <a:pt x="63" y="6248"/>
                    <a:pt x="192" y="6316"/>
                    <a:pt x="323" y="6316"/>
                  </a:cubicBezTo>
                  <a:cubicBezTo>
                    <a:pt x="510" y="6316"/>
                    <a:pt x="698" y="6177"/>
                    <a:pt x="694" y="5945"/>
                  </a:cubicBezTo>
                  <a:lnTo>
                    <a:pt x="534" y="347"/>
                  </a:lnTo>
                  <a:cubicBezTo>
                    <a:pt x="520" y="153"/>
                    <a:pt x="368" y="0"/>
                    <a:pt x="1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64" name="Google Shape;8464;p75"/>
          <p:cNvGrpSpPr/>
          <p:nvPr/>
        </p:nvGrpSpPr>
        <p:grpSpPr>
          <a:xfrm>
            <a:off x="1342268" y="4161009"/>
            <a:ext cx="359565" cy="358094"/>
            <a:chOff x="1342268" y="4161009"/>
            <a:chExt cx="359565" cy="358094"/>
          </a:xfrm>
        </p:grpSpPr>
        <p:sp>
          <p:nvSpPr>
            <p:cNvPr id="8465" name="Google Shape;8465;p75"/>
            <p:cNvSpPr/>
            <p:nvPr/>
          </p:nvSpPr>
          <p:spPr>
            <a:xfrm>
              <a:off x="1342268" y="4371845"/>
              <a:ext cx="65077" cy="147257"/>
            </a:xfrm>
            <a:custGeom>
              <a:avLst/>
              <a:gdLst/>
              <a:ahLst/>
              <a:cxnLst/>
              <a:rect l="l" t="t" r="r" b="b"/>
              <a:pathLst>
                <a:path w="2477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2477" y="5605"/>
                  </a:lnTo>
                  <a:lnTo>
                    <a:pt x="2477" y="354"/>
                  </a:lnTo>
                  <a:cubicBezTo>
                    <a:pt x="2477" y="160"/>
                    <a:pt x="2310" y="0"/>
                    <a:pt x="2116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75"/>
            <p:cNvSpPr/>
            <p:nvPr/>
          </p:nvSpPr>
          <p:spPr>
            <a:xfrm>
              <a:off x="1342268" y="4371845"/>
              <a:ext cx="31002" cy="147257"/>
            </a:xfrm>
            <a:custGeom>
              <a:avLst/>
              <a:gdLst/>
              <a:ahLst/>
              <a:cxnLst/>
              <a:rect l="l" t="t" r="r" b="b"/>
              <a:pathLst>
                <a:path w="1180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826" y="5605"/>
                  </a:lnTo>
                  <a:lnTo>
                    <a:pt x="826" y="354"/>
                  </a:lnTo>
                  <a:cubicBezTo>
                    <a:pt x="826" y="160"/>
                    <a:pt x="986" y="0"/>
                    <a:pt x="11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75"/>
            <p:cNvSpPr/>
            <p:nvPr/>
          </p:nvSpPr>
          <p:spPr>
            <a:xfrm>
              <a:off x="1440501" y="4335589"/>
              <a:ext cx="65077" cy="183513"/>
            </a:xfrm>
            <a:custGeom>
              <a:avLst/>
              <a:gdLst/>
              <a:ahLst/>
              <a:cxnLst/>
              <a:rect l="l" t="t" r="r" b="b"/>
              <a:pathLst>
                <a:path w="2477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2476" y="6985"/>
                  </a:lnTo>
                  <a:lnTo>
                    <a:pt x="2476" y="354"/>
                  </a:lnTo>
                  <a:cubicBezTo>
                    <a:pt x="2476" y="153"/>
                    <a:pt x="2317" y="0"/>
                    <a:pt x="211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75"/>
            <p:cNvSpPr/>
            <p:nvPr/>
          </p:nvSpPr>
          <p:spPr>
            <a:xfrm>
              <a:off x="1440501" y="4335589"/>
              <a:ext cx="31002" cy="183513"/>
            </a:xfrm>
            <a:custGeom>
              <a:avLst/>
              <a:gdLst/>
              <a:ahLst/>
              <a:cxnLst/>
              <a:rect l="l" t="t" r="r" b="b"/>
              <a:pathLst>
                <a:path w="1180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826" y="6985"/>
                  </a:lnTo>
                  <a:lnTo>
                    <a:pt x="826" y="354"/>
                  </a:lnTo>
                  <a:cubicBezTo>
                    <a:pt x="826" y="153"/>
                    <a:pt x="985" y="0"/>
                    <a:pt x="11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75"/>
            <p:cNvSpPr/>
            <p:nvPr/>
          </p:nvSpPr>
          <p:spPr>
            <a:xfrm>
              <a:off x="1538707" y="4299123"/>
              <a:ext cx="64919" cy="219980"/>
            </a:xfrm>
            <a:custGeom>
              <a:avLst/>
              <a:gdLst/>
              <a:ahLst/>
              <a:cxnLst/>
              <a:rect l="l" t="t" r="r" b="b"/>
              <a:pathLst>
                <a:path w="2471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2470" y="8373"/>
                  </a:lnTo>
                  <a:lnTo>
                    <a:pt x="2470" y="355"/>
                  </a:lnTo>
                  <a:cubicBezTo>
                    <a:pt x="2470" y="160"/>
                    <a:pt x="2311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75"/>
            <p:cNvSpPr/>
            <p:nvPr/>
          </p:nvSpPr>
          <p:spPr>
            <a:xfrm>
              <a:off x="1538707" y="4299123"/>
              <a:ext cx="31002" cy="219980"/>
            </a:xfrm>
            <a:custGeom>
              <a:avLst/>
              <a:gdLst/>
              <a:ahLst/>
              <a:cxnLst/>
              <a:rect l="l" t="t" r="r" b="b"/>
              <a:pathLst>
                <a:path w="1180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826" y="8373"/>
                  </a:lnTo>
                  <a:lnTo>
                    <a:pt x="826" y="355"/>
                  </a:lnTo>
                  <a:cubicBezTo>
                    <a:pt x="826" y="160"/>
                    <a:pt x="986" y="1"/>
                    <a:pt x="1180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75"/>
            <p:cNvSpPr/>
            <p:nvPr/>
          </p:nvSpPr>
          <p:spPr>
            <a:xfrm>
              <a:off x="1636940" y="4262683"/>
              <a:ext cx="64893" cy="256420"/>
            </a:xfrm>
            <a:custGeom>
              <a:avLst/>
              <a:gdLst/>
              <a:ahLst/>
              <a:cxnLst/>
              <a:rect l="l" t="t" r="r" b="b"/>
              <a:pathLst>
                <a:path w="247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2470" y="9760"/>
                  </a:lnTo>
                  <a:lnTo>
                    <a:pt x="2470" y="354"/>
                  </a:lnTo>
                  <a:cubicBezTo>
                    <a:pt x="2470" y="160"/>
                    <a:pt x="2310" y="1"/>
                    <a:pt x="2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75"/>
            <p:cNvSpPr/>
            <p:nvPr/>
          </p:nvSpPr>
          <p:spPr>
            <a:xfrm>
              <a:off x="1636940" y="4262683"/>
              <a:ext cx="31002" cy="256420"/>
            </a:xfrm>
            <a:custGeom>
              <a:avLst/>
              <a:gdLst/>
              <a:ahLst/>
              <a:cxnLst/>
              <a:rect l="l" t="t" r="r" b="b"/>
              <a:pathLst>
                <a:path w="118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826" y="9760"/>
                  </a:lnTo>
                  <a:lnTo>
                    <a:pt x="826" y="354"/>
                  </a:lnTo>
                  <a:cubicBezTo>
                    <a:pt x="826" y="160"/>
                    <a:pt x="978" y="1"/>
                    <a:pt x="118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75"/>
            <p:cNvSpPr/>
            <p:nvPr/>
          </p:nvSpPr>
          <p:spPr>
            <a:xfrm>
              <a:off x="1357953" y="4161009"/>
              <a:ext cx="333687" cy="134699"/>
            </a:xfrm>
            <a:custGeom>
              <a:avLst/>
              <a:gdLst/>
              <a:ahLst/>
              <a:cxnLst/>
              <a:rect l="l" t="t" r="r" b="b"/>
              <a:pathLst>
                <a:path w="12701" h="5127" extrusionOk="0">
                  <a:moveTo>
                    <a:pt x="10208" y="0"/>
                  </a:moveTo>
                  <a:cubicBezTo>
                    <a:pt x="10033" y="0"/>
                    <a:pt x="9921" y="204"/>
                    <a:pt x="10030" y="354"/>
                  </a:cubicBezTo>
                  <a:lnTo>
                    <a:pt x="10391" y="874"/>
                  </a:lnTo>
                  <a:cubicBezTo>
                    <a:pt x="9177" y="1603"/>
                    <a:pt x="5292" y="3649"/>
                    <a:pt x="0" y="3649"/>
                  </a:cubicBezTo>
                  <a:lnTo>
                    <a:pt x="0" y="5126"/>
                  </a:lnTo>
                  <a:cubicBezTo>
                    <a:pt x="2879" y="5112"/>
                    <a:pt x="5729" y="4557"/>
                    <a:pt x="8400" y="3489"/>
                  </a:cubicBezTo>
                  <a:cubicBezTo>
                    <a:pt x="9378" y="3101"/>
                    <a:pt x="10328" y="2636"/>
                    <a:pt x="11237" y="2088"/>
                  </a:cubicBezTo>
                  <a:lnTo>
                    <a:pt x="11556" y="2553"/>
                  </a:lnTo>
                  <a:cubicBezTo>
                    <a:pt x="11601" y="2616"/>
                    <a:pt x="11670" y="2646"/>
                    <a:pt x="11739" y="2646"/>
                  </a:cubicBezTo>
                  <a:cubicBezTo>
                    <a:pt x="11830" y="2646"/>
                    <a:pt x="11920" y="2593"/>
                    <a:pt x="11951" y="2490"/>
                  </a:cubicBezTo>
                  <a:lnTo>
                    <a:pt x="12659" y="375"/>
                  </a:lnTo>
                  <a:cubicBezTo>
                    <a:pt x="12700" y="229"/>
                    <a:pt x="12603" y="84"/>
                    <a:pt x="12451" y="84"/>
                  </a:cubicBezTo>
                  <a:lnTo>
                    <a:pt x="10217" y="0"/>
                  </a:lnTo>
                  <a:cubicBezTo>
                    <a:pt x="10214" y="0"/>
                    <a:pt x="10211" y="0"/>
                    <a:pt x="102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4" name="Google Shape;8474;p75"/>
          <p:cNvGrpSpPr/>
          <p:nvPr/>
        </p:nvGrpSpPr>
        <p:grpSpPr>
          <a:xfrm>
            <a:off x="1913012" y="2764940"/>
            <a:ext cx="417523" cy="374252"/>
            <a:chOff x="1913012" y="2764940"/>
            <a:chExt cx="417523" cy="374252"/>
          </a:xfrm>
        </p:grpSpPr>
        <p:sp>
          <p:nvSpPr>
            <p:cNvPr id="8475" name="Google Shape;8475;p75"/>
            <p:cNvSpPr/>
            <p:nvPr/>
          </p:nvSpPr>
          <p:spPr>
            <a:xfrm>
              <a:off x="2010693" y="2813676"/>
              <a:ext cx="285214" cy="163494"/>
            </a:xfrm>
            <a:custGeom>
              <a:avLst/>
              <a:gdLst/>
              <a:ahLst/>
              <a:cxnLst/>
              <a:rect l="l" t="t" r="r" b="b"/>
              <a:pathLst>
                <a:path w="10856" h="6223" extrusionOk="0">
                  <a:moveTo>
                    <a:pt x="3594" y="2591"/>
                  </a:moveTo>
                  <a:lnTo>
                    <a:pt x="3594" y="4034"/>
                  </a:lnTo>
                  <a:lnTo>
                    <a:pt x="2151" y="4034"/>
                  </a:lnTo>
                  <a:lnTo>
                    <a:pt x="2151" y="2591"/>
                  </a:lnTo>
                  <a:close/>
                  <a:moveTo>
                    <a:pt x="5508" y="2591"/>
                  </a:moveTo>
                  <a:lnTo>
                    <a:pt x="5508" y="4034"/>
                  </a:lnTo>
                  <a:lnTo>
                    <a:pt x="4072" y="4034"/>
                  </a:lnTo>
                  <a:lnTo>
                    <a:pt x="4072" y="2591"/>
                  </a:lnTo>
                  <a:close/>
                  <a:moveTo>
                    <a:pt x="7422" y="2591"/>
                  </a:moveTo>
                  <a:lnTo>
                    <a:pt x="7422" y="4034"/>
                  </a:lnTo>
                  <a:lnTo>
                    <a:pt x="5986" y="4034"/>
                  </a:lnTo>
                  <a:lnTo>
                    <a:pt x="5986" y="2591"/>
                  </a:lnTo>
                  <a:close/>
                  <a:moveTo>
                    <a:pt x="9337" y="2591"/>
                  </a:moveTo>
                  <a:lnTo>
                    <a:pt x="9344" y="4034"/>
                  </a:lnTo>
                  <a:lnTo>
                    <a:pt x="7901" y="4034"/>
                  </a:lnTo>
                  <a:lnTo>
                    <a:pt x="7901" y="2591"/>
                  </a:lnTo>
                  <a:close/>
                  <a:moveTo>
                    <a:pt x="1915" y="1"/>
                  </a:moveTo>
                  <a:cubicBezTo>
                    <a:pt x="1797" y="1"/>
                    <a:pt x="1679" y="80"/>
                    <a:pt x="1679" y="240"/>
                  </a:cubicBezTo>
                  <a:lnTo>
                    <a:pt x="1679" y="2113"/>
                  </a:lnTo>
                  <a:lnTo>
                    <a:pt x="320" y="2113"/>
                  </a:lnTo>
                  <a:cubicBezTo>
                    <a:pt x="1" y="2113"/>
                    <a:pt x="1" y="2591"/>
                    <a:pt x="320" y="2591"/>
                  </a:cubicBezTo>
                  <a:lnTo>
                    <a:pt x="1679" y="2591"/>
                  </a:lnTo>
                  <a:lnTo>
                    <a:pt x="1679" y="4027"/>
                  </a:lnTo>
                  <a:lnTo>
                    <a:pt x="916" y="4027"/>
                  </a:lnTo>
                  <a:cubicBezTo>
                    <a:pt x="597" y="4027"/>
                    <a:pt x="597" y="4506"/>
                    <a:pt x="916" y="4506"/>
                  </a:cubicBezTo>
                  <a:lnTo>
                    <a:pt x="1679" y="4506"/>
                  </a:lnTo>
                  <a:lnTo>
                    <a:pt x="1679" y="5865"/>
                  </a:lnTo>
                  <a:cubicBezTo>
                    <a:pt x="1679" y="6025"/>
                    <a:pt x="1797" y="6104"/>
                    <a:pt x="1915" y="6104"/>
                  </a:cubicBezTo>
                  <a:cubicBezTo>
                    <a:pt x="2033" y="6104"/>
                    <a:pt x="2151" y="6025"/>
                    <a:pt x="2151" y="5865"/>
                  </a:cubicBezTo>
                  <a:lnTo>
                    <a:pt x="2151" y="4506"/>
                  </a:lnTo>
                  <a:lnTo>
                    <a:pt x="3594" y="4506"/>
                  </a:lnTo>
                  <a:lnTo>
                    <a:pt x="3594" y="5983"/>
                  </a:lnTo>
                  <a:cubicBezTo>
                    <a:pt x="3594" y="6143"/>
                    <a:pt x="3711" y="6222"/>
                    <a:pt x="3830" y="6222"/>
                  </a:cubicBezTo>
                  <a:cubicBezTo>
                    <a:pt x="3949" y="6222"/>
                    <a:pt x="4069" y="6143"/>
                    <a:pt x="4072" y="5983"/>
                  </a:cubicBezTo>
                  <a:lnTo>
                    <a:pt x="4072" y="4506"/>
                  </a:lnTo>
                  <a:lnTo>
                    <a:pt x="5508" y="4506"/>
                  </a:lnTo>
                  <a:lnTo>
                    <a:pt x="5508" y="5983"/>
                  </a:lnTo>
                  <a:cubicBezTo>
                    <a:pt x="5508" y="6143"/>
                    <a:pt x="5628" y="6222"/>
                    <a:pt x="5747" y="6222"/>
                  </a:cubicBezTo>
                  <a:cubicBezTo>
                    <a:pt x="5867" y="6222"/>
                    <a:pt x="5986" y="6143"/>
                    <a:pt x="5986" y="5983"/>
                  </a:cubicBezTo>
                  <a:lnTo>
                    <a:pt x="5986" y="4506"/>
                  </a:lnTo>
                  <a:lnTo>
                    <a:pt x="7422" y="4506"/>
                  </a:lnTo>
                  <a:lnTo>
                    <a:pt x="7422" y="5983"/>
                  </a:lnTo>
                  <a:cubicBezTo>
                    <a:pt x="7422" y="6143"/>
                    <a:pt x="7542" y="6222"/>
                    <a:pt x="7662" y="6222"/>
                  </a:cubicBezTo>
                  <a:cubicBezTo>
                    <a:pt x="7781" y="6222"/>
                    <a:pt x="7901" y="6143"/>
                    <a:pt x="7901" y="5983"/>
                  </a:cubicBezTo>
                  <a:lnTo>
                    <a:pt x="7901" y="4506"/>
                  </a:lnTo>
                  <a:lnTo>
                    <a:pt x="9344" y="4506"/>
                  </a:lnTo>
                  <a:lnTo>
                    <a:pt x="9344" y="5983"/>
                  </a:lnTo>
                  <a:cubicBezTo>
                    <a:pt x="9344" y="6143"/>
                    <a:pt x="9462" y="6222"/>
                    <a:pt x="9579" y="6222"/>
                  </a:cubicBezTo>
                  <a:cubicBezTo>
                    <a:pt x="9697" y="6222"/>
                    <a:pt x="9815" y="6143"/>
                    <a:pt x="9815" y="5983"/>
                  </a:cubicBezTo>
                  <a:lnTo>
                    <a:pt x="9815" y="4506"/>
                  </a:lnTo>
                  <a:lnTo>
                    <a:pt x="10016" y="4506"/>
                  </a:lnTo>
                  <a:cubicBezTo>
                    <a:pt x="10329" y="4506"/>
                    <a:pt x="10329" y="4027"/>
                    <a:pt x="10016" y="4027"/>
                  </a:cubicBezTo>
                  <a:lnTo>
                    <a:pt x="9815" y="4027"/>
                  </a:lnTo>
                  <a:lnTo>
                    <a:pt x="9815" y="2591"/>
                  </a:lnTo>
                  <a:lnTo>
                    <a:pt x="10544" y="2591"/>
                  </a:lnTo>
                  <a:cubicBezTo>
                    <a:pt x="10856" y="2591"/>
                    <a:pt x="10856" y="2113"/>
                    <a:pt x="10544" y="2113"/>
                  </a:cubicBezTo>
                  <a:lnTo>
                    <a:pt x="9815" y="2113"/>
                  </a:lnTo>
                  <a:lnTo>
                    <a:pt x="9815" y="240"/>
                  </a:lnTo>
                  <a:cubicBezTo>
                    <a:pt x="9815" y="80"/>
                    <a:pt x="9696" y="1"/>
                    <a:pt x="9576" y="1"/>
                  </a:cubicBezTo>
                  <a:cubicBezTo>
                    <a:pt x="9456" y="1"/>
                    <a:pt x="9337" y="80"/>
                    <a:pt x="9337" y="240"/>
                  </a:cubicBezTo>
                  <a:lnTo>
                    <a:pt x="9337" y="2113"/>
                  </a:lnTo>
                  <a:lnTo>
                    <a:pt x="7901" y="2113"/>
                  </a:lnTo>
                  <a:lnTo>
                    <a:pt x="7901" y="240"/>
                  </a:lnTo>
                  <a:cubicBezTo>
                    <a:pt x="7901" y="80"/>
                    <a:pt x="7781" y="1"/>
                    <a:pt x="7662" y="1"/>
                  </a:cubicBezTo>
                  <a:cubicBezTo>
                    <a:pt x="7542" y="1"/>
                    <a:pt x="7422" y="80"/>
                    <a:pt x="7422" y="240"/>
                  </a:cubicBezTo>
                  <a:lnTo>
                    <a:pt x="7422" y="2113"/>
                  </a:lnTo>
                  <a:lnTo>
                    <a:pt x="5980" y="2113"/>
                  </a:lnTo>
                  <a:lnTo>
                    <a:pt x="5980" y="240"/>
                  </a:lnTo>
                  <a:cubicBezTo>
                    <a:pt x="5980" y="80"/>
                    <a:pt x="5862" y="1"/>
                    <a:pt x="5744" y="1"/>
                  </a:cubicBezTo>
                  <a:cubicBezTo>
                    <a:pt x="5626" y="1"/>
                    <a:pt x="5508" y="80"/>
                    <a:pt x="5508" y="240"/>
                  </a:cubicBezTo>
                  <a:lnTo>
                    <a:pt x="5508" y="2113"/>
                  </a:lnTo>
                  <a:lnTo>
                    <a:pt x="4072" y="2113"/>
                  </a:lnTo>
                  <a:lnTo>
                    <a:pt x="4072" y="240"/>
                  </a:lnTo>
                  <a:cubicBezTo>
                    <a:pt x="4072" y="80"/>
                    <a:pt x="3954" y="1"/>
                    <a:pt x="3836" y="1"/>
                  </a:cubicBezTo>
                  <a:cubicBezTo>
                    <a:pt x="3718" y="1"/>
                    <a:pt x="3600" y="80"/>
                    <a:pt x="3600" y="240"/>
                  </a:cubicBezTo>
                  <a:lnTo>
                    <a:pt x="3600" y="2113"/>
                  </a:lnTo>
                  <a:lnTo>
                    <a:pt x="2151" y="2113"/>
                  </a:lnTo>
                  <a:lnTo>
                    <a:pt x="2151" y="240"/>
                  </a:lnTo>
                  <a:cubicBezTo>
                    <a:pt x="2151" y="80"/>
                    <a:pt x="2033" y="1"/>
                    <a:pt x="191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75"/>
            <p:cNvSpPr/>
            <p:nvPr/>
          </p:nvSpPr>
          <p:spPr>
            <a:xfrm>
              <a:off x="2022174" y="3062529"/>
              <a:ext cx="89694" cy="76663"/>
            </a:xfrm>
            <a:custGeom>
              <a:avLst/>
              <a:gdLst/>
              <a:ahLst/>
              <a:cxnLst/>
              <a:rect l="l" t="t" r="r" b="b"/>
              <a:pathLst>
                <a:path w="3414" h="2918" extrusionOk="0">
                  <a:moveTo>
                    <a:pt x="1957" y="0"/>
                  </a:moveTo>
                  <a:cubicBezTo>
                    <a:pt x="653" y="0"/>
                    <a:pt x="1" y="1568"/>
                    <a:pt x="923" y="2490"/>
                  </a:cubicBezTo>
                  <a:cubicBezTo>
                    <a:pt x="1218" y="2786"/>
                    <a:pt x="1583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75"/>
            <p:cNvSpPr/>
            <p:nvPr/>
          </p:nvSpPr>
          <p:spPr>
            <a:xfrm>
              <a:off x="2050233" y="3083284"/>
              <a:ext cx="40670" cy="34969"/>
            </a:xfrm>
            <a:custGeom>
              <a:avLst/>
              <a:gdLst/>
              <a:ahLst/>
              <a:cxnLst/>
              <a:rect l="l" t="t" r="r" b="b"/>
              <a:pathLst>
                <a:path w="1548" h="1331" extrusionOk="0">
                  <a:moveTo>
                    <a:pt x="889" y="1"/>
                  </a:moveTo>
                  <a:cubicBezTo>
                    <a:pt x="299" y="1"/>
                    <a:pt x="1" y="715"/>
                    <a:pt x="417" y="1131"/>
                  </a:cubicBezTo>
                  <a:cubicBezTo>
                    <a:pt x="552" y="1269"/>
                    <a:pt x="719" y="1330"/>
                    <a:pt x="882" y="1330"/>
                  </a:cubicBezTo>
                  <a:cubicBezTo>
                    <a:pt x="1222" y="1330"/>
                    <a:pt x="1547" y="1065"/>
                    <a:pt x="1547" y="667"/>
                  </a:cubicBezTo>
                  <a:cubicBezTo>
                    <a:pt x="1547" y="299"/>
                    <a:pt x="1249" y="1"/>
                    <a:pt x="8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75"/>
            <p:cNvSpPr/>
            <p:nvPr/>
          </p:nvSpPr>
          <p:spPr>
            <a:xfrm>
              <a:off x="2174344" y="3062529"/>
              <a:ext cx="89668" cy="76663"/>
            </a:xfrm>
            <a:custGeom>
              <a:avLst/>
              <a:gdLst/>
              <a:ahLst/>
              <a:cxnLst/>
              <a:rect l="l" t="t" r="r" b="b"/>
              <a:pathLst>
                <a:path w="3413" h="2918" extrusionOk="0">
                  <a:moveTo>
                    <a:pt x="1956" y="0"/>
                  </a:moveTo>
                  <a:cubicBezTo>
                    <a:pt x="652" y="0"/>
                    <a:pt x="0" y="1568"/>
                    <a:pt x="923" y="2490"/>
                  </a:cubicBezTo>
                  <a:cubicBezTo>
                    <a:pt x="1218" y="2786"/>
                    <a:pt x="1582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75"/>
            <p:cNvSpPr/>
            <p:nvPr/>
          </p:nvSpPr>
          <p:spPr>
            <a:xfrm>
              <a:off x="2202219" y="3083284"/>
              <a:ext cx="40854" cy="34969"/>
            </a:xfrm>
            <a:custGeom>
              <a:avLst/>
              <a:gdLst/>
              <a:ahLst/>
              <a:cxnLst/>
              <a:rect l="l" t="t" r="r" b="b"/>
              <a:pathLst>
                <a:path w="1555" h="1331" extrusionOk="0">
                  <a:moveTo>
                    <a:pt x="888" y="1"/>
                  </a:moveTo>
                  <a:cubicBezTo>
                    <a:pt x="299" y="1"/>
                    <a:pt x="0" y="715"/>
                    <a:pt x="417" y="1131"/>
                  </a:cubicBezTo>
                  <a:cubicBezTo>
                    <a:pt x="554" y="1269"/>
                    <a:pt x="722" y="1330"/>
                    <a:pt x="887" y="1330"/>
                  </a:cubicBezTo>
                  <a:cubicBezTo>
                    <a:pt x="1228" y="1330"/>
                    <a:pt x="1554" y="1065"/>
                    <a:pt x="1554" y="667"/>
                  </a:cubicBezTo>
                  <a:cubicBezTo>
                    <a:pt x="1554" y="299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75"/>
            <p:cNvSpPr/>
            <p:nvPr/>
          </p:nvSpPr>
          <p:spPr>
            <a:xfrm>
              <a:off x="1995376" y="2792632"/>
              <a:ext cx="335158" cy="174975"/>
            </a:xfrm>
            <a:custGeom>
              <a:avLst/>
              <a:gdLst/>
              <a:ahLst/>
              <a:cxnLst/>
              <a:rect l="l" t="t" r="r" b="b"/>
              <a:pathLst>
                <a:path w="12757" h="6660" extrusionOk="0">
                  <a:moveTo>
                    <a:pt x="1" y="1"/>
                  </a:moveTo>
                  <a:lnTo>
                    <a:pt x="445" y="1263"/>
                  </a:lnTo>
                  <a:lnTo>
                    <a:pt x="11335" y="1263"/>
                  </a:lnTo>
                  <a:lnTo>
                    <a:pt x="10086" y="6659"/>
                  </a:lnTo>
                  <a:lnTo>
                    <a:pt x="11390" y="6659"/>
                  </a:lnTo>
                  <a:lnTo>
                    <a:pt x="12576" y="1506"/>
                  </a:lnTo>
                  <a:cubicBezTo>
                    <a:pt x="12757" y="736"/>
                    <a:pt x="12167" y="1"/>
                    <a:pt x="11376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75"/>
            <p:cNvSpPr/>
            <p:nvPr/>
          </p:nvSpPr>
          <p:spPr>
            <a:xfrm>
              <a:off x="2273654" y="2792632"/>
              <a:ext cx="56696" cy="174975"/>
            </a:xfrm>
            <a:custGeom>
              <a:avLst/>
              <a:gdLst/>
              <a:ahLst/>
              <a:cxnLst/>
              <a:rect l="l" t="t" r="r" b="b"/>
              <a:pathLst>
                <a:path w="2158" h="6660" extrusionOk="0">
                  <a:moveTo>
                    <a:pt x="0" y="1"/>
                  </a:moveTo>
                  <a:cubicBezTo>
                    <a:pt x="791" y="1"/>
                    <a:pt x="1374" y="736"/>
                    <a:pt x="1200" y="1506"/>
                  </a:cubicBezTo>
                  <a:lnTo>
                    <a:pt x="14" y="6659"/>
                  </a:lnTo>
                  <a:lnTo>
                    <a:pt x="791" y="6659"/>
                  </a:lnTo>
                  <a:lnTo>
                    <a:pt x="1977" y="1506"/>
                  </a:lnTo>
                  <a:cubicBezTo>
                    <a:pt x="2158" y="736"/>
                    <a:pt x="1575" y="1"/>
                    <a:pt x="784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75"/>
            <p:cNvSpPr/>
            <p:nvPr/>
          </p:nvSpPr>
          <p:spPr>
            <a:xfrm>
              <a:off x="1913012" y="2764940"/>
              <a:ext cx="412610" cy="236006"/>
            </a:xfrm>
            <a:custGeom>
              <a:avLst/>
              <a:gdLst/>
              <a:ahLst/>
              <a:cxnLst/>
              <a:rect l="l" t="t" r="r" b="b"/>
              <a:pathLst>
                <a:path w="15705" h="8983" extrusionOk="0">
                  <a:moveTo>
                    <a:pt x="632" y="0"/>
                  </a:moveTo>
                  <a:cubicBezTo>
                    <a:pt x="278" y="0"/>
                    <a:pt x="1" y="285"/>
                    <a:pt x="1" y="631"/>
                  </a:cubicBezTo>
                  <a:cubicBezTo>
                    <a:pt x="1" y="978"/>
                    <a:pt x="278" y="1263"/>
                    <a:pt x="632" y="1263"/>
                  </a:cubicBezTo>
                  <a:lnTo>
                    <a:pt x="1769" y="1263"/>
                  </a:lnTo>
                  <a:cubicBezTo>
                    <a:pt x="1825" y="1263"/>
                    <a:pt x="1880" y="1297"/>
                    <a:pt x="1901" y="1353"/>
                  </a:cubicBezTo>
                  <a:lnTo>
                    <a:pt x="4045" y="7408"/>
                  </a:lnTo>
                  <a:cubicBezTo>
                    <a:pt x="4447" y="8358"/>
                    <a:pt x="5383" y="8983"/>
                    <a:pt x="6417" y="8983"/>
                  </a:cubicBezTo>
                  <a:lnTo>
                    <a:pt x="15073" y="8983"/>
                  </a:lnTo>
                  <a:cubicBezTo>
                    <a:pt x="15420" y="8983"/>
                    <a:pt x="15704" y="8698"/>
                    <a:pt x="15704" y="8344"/>
                  </a:cubicBezTo>
                  <a:cubicBezTo>
                    <a:pt x="15704" y="7998"/>
                    <a:pt x="15420" y="7713"/>
                    <a:pt x="15073" y="7713"/>
                  </a:cubicBezTo>
                  <a:lnTo>
                    <a:pt x="6417" y="7713"/>
                  </a:lnTo>
                  <a:cubicBezTo>
                    <a:pt x="5890" y="7713"/>
                    <a:pt x="5411" y="7401"/>
                    <a:pt x="5203" y="6909"/>
                  </a:cubicBezTo>
                  <a:lnTo>
                    <a:pt x="3060" y="853"/>
                  </a:lnTo>
                  <a:cubicBezTo>
                    <a:pt x="2845" y="340"/>
                    <a:pt x="2331" y="0"/>
                    <a:pt x="1769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75"/>
            <p:cNvSpPr/>
            <p:nvPr/>
          </p:nvSpPr>
          <p:spPr>
            <a:xfrm>
              <a:off x="2026903" y="2967580"/>
              <a:ext cx="299270" cy="33182"/>
            </a:xfrm>
            <a:custGeom>
              <a:avLst/>
              <a:gdLst/>
              <a:ahLst/>
              <a:cxnLst/>
              <a:rect l="l" t="t" r="r" b="b"/>
              <a:pathLst>
                <a:path w="11391" h="1263" extrusionOk="0">
                  <a:moveTo>
                    <a:pt x="10801" y="0"/>
                  </a:moveTo>
                  <a:cubicBezTo>
                    <a:pt x="10807" y="21"/>
                    <a:pt x="10807" y="42"/>
                    <a:pt x="10801" y="63"/>
                  </a:cubicBezTo>
                  <a:cubicBezTo>
                    <a:pt x="10801" y="409"/>
                    <a:pt x="10523" y="694"/>
                    <a:pt x="10169" y="694"/>
                  </a:cubicBezTo>
                  <a:lnTo>
                    <a:pt x="1513" y="694"/>
                  </a:lnTo>
                  <a:cubicBezTo>
                    <a:pt x="972" y="694"/>
                    <a:pt x="438" y="520"/>
                    <a:pt x="1" y="201"/>
                  </a:cubicBezTo>
                  <a:lnTo>
                    <a:pt x="1" y="201"/>
                  </a:lnTo>
                  <a:cubicBezTo>
                    <a:pt x="479" y="867"/>
                    <a:pt x="1256" y="1263"/>
                    <a:pt x="2082" y="1263"/>
                  </a:cubicBezTo>
                  <a:lnTo>
                    <a:pt x="10738" y="1263"/>
                  </a:lnTo>
                  <a:cubicBezTo>
                    <a:pt x="11078" y="1263"/>
                    <a:pt x="11355" y="999"/>
                    <a:pt x="11376" y="659"/>
                  </a:cubicBezTo>
                  <a:cubicBezTo>
                    <a:pt x="11390" y="319"/>
                    <a:pt x="11140" y="28"/>
                    <a:pt x="10801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75"/>
            <p:cNvSpPr/>
            <p:nvPr/>
          </p:nvSpPr>
          <p:spPr>
            <a:xfrm>
              <a:off x="1994483" y="2978326"/>
              <a:ext cx="287027" cy="92427"/>
            </a:xfrm>
            <a:custGeom>
              <a:avLst/>
              <a:gdLst/>
              <a:ahLst/>
              <a:cxnLst/>
              <a:rect l="l" t="t" r="r" b="b"/>
              <a:pathLst>
                <a:path w="10925" h="3518" extrusionOk="0">
                  <a:moveTo>
                    <a:pt x="1401" y="0"/>
                  </a:moveTo>
                  <a:lnTo>
                    <a:pt x="763" y="923"/>
                  </a:lnTo>
                  <a:cubicBezTo>
                    <a:pt x="0" y="2019"/>
                    <a:pt x="784" y="3517"/>
                    <a:pt x="2123" y="3517"/>
                  </a:cubicBezTo>
                  <a:lnTo>
                    <a:pt x="10287" y="3517"/>
                  </a:lnTo>
                  <a:cubicBezTo>
                    <a:pt x="10640" y="3517"/>
                    <a:pt x="10925" y="3233"/>
                    <a:pt x="10925" y="2886"/>
                  </a:cubicBezTo>
                  <a:cubicBezTo>
                    <a:pt x="10925" y="2539"/>
                    <a:pt x="10640" y="2255"/>
                    <a:pt x="10287" y="2255"/>
                  </a:cubicBezTo>
                  <a:lnTo>
                    <a:pt x="2123" y="2255"/>
                  </a:lnTo>
                  <a:cubicBezTo>
                    <a:pt x="1804" y="2255"/>
                    <a:pt x="1623" y="1901"/>
                    <a:pt x="1797" y="1644"/>
                  </a:cubicBezTo>
                  <a:lnTo>
                    <a:pt x="2449" y="701"/>
                  </a:lnTo>
                  <a:cubicBezTo>
                    <a:pt x="2046" y="562"/>
                    <a:pt x="1686" y="320"/>
                    <a:pt x="1401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75"/>
            <p:cNvSpPr/>
            <p:nvPr/>
          </p:nvSpPr>
          <p:spPr>
            <a:xfrm>
              <a:off x="2003757" y="3021518"/>
              <a:ext cx="277569" cy="49235"/>
            </a:xfrm>
            <a:custGeom>
              <a:avLst/>
              <a:gdLst/>
              <a:ahLst/>
              <a:cxnLst/>
              <a:rect l="l" t="t" r="r" b="b"/>
              <a:pathLst>
                <a:path w="10565" h="1874" extrusionOk="0">
                  <a:moveTo>
                    <a:pt x="126" y="0"/>
                  </a:moveTo>
                  <a:cubicBezTo>
                    <a:pt x="1" y="951"/>
                    <a:pt x="708" y="1811"/>
                    <a:pt x="1666" y="1873"/>
                  </a:cubicBezTo>
                  <a:lnTo>
                    <a:pt x="9455" y="1873"/>
                  </a:lnTo>
                  <a:cubicBezTo>
                    <a:pt x="9892" y="1873"/>
                    <a:pt x="10058" y="1859"/>
                    <a:pt x="10142" y="1838"/>
                  </a:cubicBezTo>
                  <a:cubicBezTo>
                    <a:pt x="10169" y="1825"/>
                    <a:pt x="10204" y="1811"/>
                    <a:pt x="10232" y="1797"/>
                  </a:cubicBezTo>
                  <a:lnTo>
                    <a:pt x="10253" y="1783"/>
                  </a:lnTo>
                  <a:cubicBezTo>
                    <a:pt x="10273" y="1776"/>
                    <a:pt x="10294" y="1755"/>
                    <a:pt x="10315" y="1741"/>
                  </a:cubicBezTo>
                  <a:lnTo>
                    <a:pt x="10322" y="1741"/>
                  </a:lnTo>
                  <a:lnTo>
                    <a:pt x="10350" y="1714"/>
                  </a:lnTo>
                  <a:lnTo>
                    <a:pt x="10357" y="1707"/>
                  </a:lnTo>
                  <a:cubicBezTo>
                    <a:pt x="10371" y="1693"/>
                    <a:pt x="10384" y="1679"/>
                    <a:pt x="10398" y="1665"/>
                  </a:cubicBezTo>
                  <a:lnTo>
                    <a:pt x="10412" y="1651"/>
                  </a:lnTo>
                  <a:lnTo>
                    <a:pt x="10433" y="1630"/>
                  </a:lnTo>
                  <a:lnTo>
                    <a:pt x="10447" y="1610"/>
                  </a:lnTo>
                  <a:lnTo>
                    <a:pt x="10468" y="1575"/>
                  </a:lnTo>
                  <a:lnTo>
                    <a:pt x="10482" y="1547"/>
                  </a:lnTo>
                  <a:lnTo>
                    <a:pt x="10495" y="1526"/>
                  </a:lnTo>
                  <a:lnTo>
                    <a:pt x="10509" y="1499"/>
                  </a:lnTo>
                  <a:lnTo>
                    <a:pt x="10523" y="1471"/>
                  </a:lnTo>
                  <a:cubicBezTo>
                    <a:pt x="10523" y="1464"/>
                    <a:pt x="10530" y="1450"/>
                    <a:pt x="10537" y="1436"/>
                  </a:cubicBezTo>
                  <a:lnTo>
                    <a:pt x="10544" y="1415"/>
                  </a:lnTo>
                  <a:cubicBezTo>
                    <a:pt x="10544" y="1401"/>
                    <a:pt x="10551" y="1388"/>
                    <a:pt x="10551" y="1374"/>
                  </a:cubicBezTo>
                  <a:lnTo>
                    <a:pt x="10551" y="1360"/>
                  </a:lnTo>
                  <a:cubicBezTo>
                    <a:pt x="10551" y="1346"/>
                    <a:pt x="10558" y="1325"/>
                    <a:pt x="10558" y="1311"/>
                  </a:cubicBezTo>
                  <a:lnTo>
                    <a:pt x="10558" y="1297"/>
                  </a:lnTo>
                  <a:lnTo>
                    <a:pt x="10558" y="1235"/>
                  </a:lnTo>
                  <a:cubicBezTo>
                    <a:pt x="10565" y="1221"/>
                    <a:pt x="10565" y="1200"/>
                    <a:pt x="10565" y="1180"/>
                  </a:cubicBezTo>
                  <a:cubicBezTo>
                    <a:pt x="10565" y="1159"/>
                    <a:pt x="10558" y="1145"/>
                    <a:pt x="10558" y="1124"/>
                  </a:cubicBezTo>
                  <a:lnTo>
                    <a:pt x="10558" y="1117"/>
                  </a:lnTo>
                  <a:cubicBezTo>
                    <a:pt x="10551" y="1075"/>
                    <a:pt x="10537" y="1034"/>
                    <a:pt x="10523" y="999"/>
                  </a:cubicBezTo>
                  <a:cubicBezTo>
                    <a:pt x="10384" y="1186"/>
                    <a:pt x="10169" y="1304"/>
                    <a:pt x="9941" y="1325"/>
                  </a:cubicBezTo>
                  <a:lnTo>
                    <a:pt x="1770" y="1325"/>
                  </a:lnTo>
                  <a:cubicBezTo>
                    <a:pt x="979" y="1311"/>
                    <a:pt x="306" y="763"/>
                    <a:pt x="12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75"/>
            <p:cNvSpPr/>
            <p:nvPr/>
          </p:nvSpPr>
          <p:spPr>
            <a:xfrm>
              <a:off x="2020361" y="2978326"/>
              <a:ext cx="38463" cy="32841"/>
            </a:xfrm>
            <a:custGeom>
              <a:avLst/>
              <a:gdLst/>
              <a:ahLst/>
              <a:cxnLst/>
              <a:rect l="l" t="t" r="r" b="b"/>
              <a:pathLst>
                <a:path w="1464" h="1250" extrusionOk="0">
                  <a:moveTo>
                    <a:pt x="416" y="0"/>
                  </a:moveTo>
                  <a:lnTo>
                    <a:pt x="0" y="604"/>
                  </a:lnTo>
                  <a:cubicBezTo>
                    <a:pt x="305" y="902"/>
                    <a:pt x="673" y="1124"/>
                    <a:pt x="1089" y="1249"/>
                  </a:cubicBezTo>
                  <a:lnTo>
                    <a:pt x="1464" y="701"/>
                  </a:lnTo>
                  <a:cubicBezTo>
                    <a:pt x="1061" y="562"/>
                    <a:pt x="701" y="320"/>
                    <a:pt x="41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7" name="Google Shape;8487;p75"/>
          <p:cNvGrpSpPr/>
          <p:nvPr/>
        </p:nvGrpSpPr>
        <p:grpSpPr>
          <a:xfrm>
            <a:off x="830742" y="2763601"/>
            <a:ext cx="384734" cy="381556"/>
            <a:chOff x="830742" y="2763601"/>
            <a:chExt cx="384734" cy="381556"/>
          </a:xfrm>
        </p:grpSpPr>
        <p:sp>
          <p:nvSpPr>
            <p:cNvPr id="8488" name="Google Shape;8488;p75"/>
            <p:cNvSpPr/>
            <p:nvPr/>
          </p:nvSpPr>
          <p:spPr>
            <a:xfrm>
              <a:off x="830742" y="2881012"/>
              <a:ext cx="174423" cy="83678"/>
            </a:xfrm>
            <a:custGeom>
              <a:avLst/>
              <a:gdLst/>
              <a:ahLst/>
              <a:cxnLst/>
              <a:rect l="l" t="t" r="r" b="b"/>
              <a:pathLst>
                <a:path w="6639" h="3185" extrusionOk="0">
                  <a:moveTo>
                    <a:pt x="6639" y="1"/>
                  </a:moveTo>
                  <a:lnTo>
                    <a:pt x="5189" y="125"/>
                  </a:lnTo>
                  <a:cubicBezTo>
                    <a:pt x="3289" y="285"/>
                    <a:pt x="1506" y="1110"/>
                    <a:pt x="160" y="2456"/>
                  </a:cubicBezTo>
                  <a:cubicBezTo>
                    <a:pt x="1" y="2616"/>
                    <a:pt x="105" y="2886"/>
                    <a:pt x="327" y="2907"/>
                  </a:cubicBezTo>
                  <a:lnTo>
                    <a:pt x="3462" y="3184"/>
                  </a:lnTo>
                  <a:lnTo>
                    <a:pt x="6639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75"/>
            <p:cNvSpPr/>
            <p:nvPr/>
          </p:nvSpPr>
          <p:spPr>
            <a:xfrm>
              <a:off x="1013520" y="2973045"/>
              <a:ext cx="83494" cy="172111"/>
            </a:xfrm>
            <a:custGeom>
              <a:avLst/>
              <a:gdLst/>
              <a:ahLst/>
              <a:cxnLst/>
              <a:rect l="l" t="t" r="r" b="b"/>
              <a:pathLst>
                <a:path w="3178" h="6551" extrusionOk="0">
                  <a:moveTo>
                    <a:pt x="3178" y="0"/>
                  </a:moveTo>
                  <a:lnTo>
                    <a:pt x="1" y="3177"/>
                  </a:lnTo>
                  <a:lnTo>
                    <a:pt x="278" y="6305"/>
                  </a:lnTo>
                  <a:cubicBezTo>
                    <a:pt x="292" y="6457"/>
                    <a:pt x="415" y="6550"/>
                    <a:pt x="543" y="6550"/>
                  </a:cubicBezTo>
                  <a:cubicBezTo>
                    <a:pt x="608" y="6550"/>
                    <a:pt x="675" y="6526"/>
                    <a:pt x="729" y="6472"/>
                  </a:cubicBezTo>
                  <a:cubicBezTo>
                    <a:pt x="2075" y="5126"/>
                    <a:pt x="2900" y="3344"/>
                    <a:pt x="3053" y="1443"/>
                  </a:cubicBezTo>
                  <a:lnTo>
                    <a:pt x="3178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75"/>
            <p:cNvSpPr/>
            <p:nvPr/>
          </p:nvSpPr>
          <p:spPr>
            <a:xfrm>
              <a:off x="830742" y="2885557"/>
              <a:ext cx="125583" cy="72932"/>
            </a:xfrm>
            <a:custGeom>
              <a:avLst/>
              <a:gdLst/>
              <a:ahLst/>
              <a:cxnLst/>
              <a:rect l="l" t="t" r="r" b="b"/>
              <a:pathLst>
                <a:path w="4780" h="2776" extrusionOk="0">
                  <a:moveTo>
                    <a:pt x="4780" y="1"/>
                  </a:moveTo>
                  <a:lnTo>
                    <a:pt x="4780" y="1"/>
                  </a:lnTo>
                  <a:cubicBezTo>
                    <a:pt x="3032" y="237"/>
                    <a:pt x="1409" y="1034"/>
                    <a:pt x="160" y="2283"/>
                  </a:cubicBezTo>
                  <a:cubicBezTo>
                    <a:pt x="1" y="2443"/>
                    <a:pt x="105" y="2713"/>
                    <a:pt x="327" y="2734"/>
                  </a:cubicBezTo>
                  <a:lnTo>
                    <a:pt x="791" y="2775"/>
                  </a:lnTo>
                  <a:cubicBezTo>
                    <a:pt x="646" y="2664"/>
                    <a:pt x="625" y="2449"/>
                    <a:pt x="750" y="2318"/>
                  </a:cubicBezTo>
                  <a:cubicBezTo>
                    <a:pt x="1867" y="1201"/>
                    <a:pt x="3261" y="403"/>
                    <a:pt x="478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75"/>
            <p:cNvSpPr/>
            <p:nvPr/>
          </p:nvSpPr>
          <p:spPr>
            <a:xfrm>
              <a:off x="1013520" y="3041012"/>
              <a:ext cx="24460" cy="104144"/>
            </a:xfrm>
            <a:custGeom>
              <a:avLst/>
              <a:gdLst/>
              <a:ahLst/>
              <a:cxnLst/>
              <a:rect l="l" t="t" r="r" b="b"/>
              <a:pathLst>
                <a:path w="931" h="3964" extrusionOk="0">
                  <a:moveTo>
                    <a:pt x="583" y="1"/>
                  </a:moveTo>
                  <a:lnTo>
                    <a:pt x="1" y="590"/>
                  </a:lnTo>
                  <a:lnTo>
                    <a:pt x="278" y="3718"/>
                  </a:lnTo>
                  <a:cubicBezTo>
                    <a:pt x="292" y="3870"/>
                    <a:pt x="415" y="3963"/>
                    <a:pt x="543" y="3963"/>
                  </a:cubicBezTo>
                  <a:cubicBezTo>
                    <a:pt x="608" y="3963"/>
                    <a:pt x="675" y="3939"/>
                    <a:pt x="729" y="3885"/>
                  </a:cubicBezTo>
                  <a:cubicBezTo>
                    <a:pt x="798" y="3815"/>
                    <a:pt x="861" y="3746"/>
                    <a:pt x="930" y="3677"/>
                  </a:cubicBezTo>
                  <a:cubicBezTo>
                    <a:pt x="909" y="3642"/>
                    <a:pt x="902" y="3607"/>
                    <a:pt x="902" y="3573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75"/>
            <p:cNvSpPr/>
            <p:nvPr/>
          </p:nvSpPr>
          <p:spPr>
            <a:xfrm>
              <a:off x="903281" y="2763601"/>
              <a:ext cx="312038" cy="310383"/>
            </a:xfrm>
            <a:custGeom>
              <a:avLst/>
              <a:gdLst/>
              <a:ahLst/>
              <a:cxnLst/>
              <a:rect l="l" t="t" r="r" b="b"/>
              <a:pathLst>
                <a:path w="11877" h="11814" extrusionOk="0">
                  <a:moveTo>
                    <a:pt x="11644" y="0"/>
                  </a:moveTo>
                  <a:cubicBezTo>
                    <a:pt x="11624" y="0"/>
                    <a:pt x="11604" y="3"/>
                    <a:pt x="11584" y="10"/>
                  </a:cubicBezTo>
                  <a:lnTo>
                    <a:pt x="9080" y="745"/>
                  </a:lnTo>
                  <a:lnTo>
                    <a:pt x="7228" y="1286"/>
                  </a:lnTo>
                  <a:cubicBezTo>
                    <a:pt x="7075" y="1327"/>
                    <a:pt x="6937" y="1411"/>
                    <a:pt x="6826" y="1522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1436" y="9914"/>
                  </a:lnTo>
                  <a:lnTo>
                    <a:pt x="1929" y="10414"/>
                  </a:lnTo>
                  <a:lnTo>
                    <a:pt x="3267" y="11746"/>
                  </a:lnTo>
                  <a:cubicBezTo>
                    <a:pt x="3312" y="11791"/>
                    <a:pt x="3373" y="11813"/>
                    <a:pt x="3435" y="11813"/>
                  </a:cubicBezTo>
                  <a:cubicBezTo>
                    <a:pt x="3496" y="11813"/>
                    <a:pt x="3559" y="11791"/>
                    <a:pt x="3607" y="11746"/>
                  </a:cubicBezTo>
                  <a:lnTo>
                    <a:pt x="7374" y="7965"/>
                  </a:lnTo>
                  <a:lnTo>
                    <a:pt x="10308" y="5038"/>
                  </a:lnTo>
                  <a:cubicBezTo>
                    <a:pt x="10432" y="4913"/>
                    <a:pt x="10523" y="4761"/>
                    <a:pt x="10571" y="4594"/>
                  </a:cubicBezTo>
                  <a:lnTo>
                    <a:pt x="11840" y="259"/>
                  </a:lnTo>
                  <a:cubicBezTo>
                    <a:pt x="11876" y="127"/>
                    <a:pt x="11772" y="0"/>
                    <a:pt x="1164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75"/>
            <p:cNvSpPr/>
            <p:nvPr/>
          </p:nvSpPr>
          <p:spPr>
            <a:xfrm>
              <a:off x="903281" y="2763601"/>
              <a:ext cx="312012" cy="232065"/>
            </a:xfrm>
            <a:custGeom>
              <a:avLst/>
              <a:gdLst/>
              <a:ahLst/>
              <a:cxnLst/>
              <a:rect l="l" t="t" r="r" b="b"/>
              <a:pathLst>
                <a:path w="11876" h="8833" extrusionOk="0">
                  <a:moveTo>
                    <a:pt x="11637" y="0"/>
                  </a:moveTo>
                  <a:cubicBezTo>
                    <a:pt x="11618" y="0"/>
                    <a:pt x="11597" y="3"/>
                    <a:pt x="11577" y="10"/>
                  </a:cubicBezTo>
                  <a:lnTo>
                    <a:pt x="7207" y="1286"/>
                  </a:lnTo>
                  <a:cubicBezTo>
                    <a:pt x="7068" y="1327"/>
                    <a:pt x="6943" y="1404"/>
                    <a:pt x="6839" y="1501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361" y="8832"/>
                  </a:lnTo>
                  <a:lnTo>
                    <a:pt x="1117" y="8069"/>
                  </a:lnTo>
                  <a:lnTo>
                    <a:pt x="7179" y="2007"/>
                  </a:lnTo>
                  <a:cubicBezTo>
                    <a:pt x="7269" y="1917"/>
                    <a:pt x="7387" y="1848"/>
                    <a:pt x="7512" y="1813"/>
                  </a:cubicBezTo>
                  <a:lnTo>
                    <a:pt x="11750" y="571"/>
                  </a:lnTo>
                  <a:lnTo>
                    <a:pt x="11833" y="266"/>
                  </a:lnTo>
                  <a:cubicBezTo>
                    <a:pt x="11876" y="128"/>
                    <a:pt x="11767" y="0"/>
                    <a:pt x="1163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75"/>
            <p:cNvSpPr/>
            <p:nvPr/>
          </p:nvSpPr>
          <p:spPr>
            <a:xfrm>
              <a:off x="1060732" y="2852218"/>
              <a:ext cx="65261" cy="65261"/>
            </a:xfrm>
            <a:custGeom>
              <a:avLst/>
              <a:gdLst/>
              <a:ahLst/>
              <a:cxnLst/>
              <a:rect l="l" t="t" r="r" b="b"/>
              <a:pathLst>
                <a:path w="2484" h="2484" extrusionOk="0">
                  <a:moveTo>
                    <a:pt x="1242" y="1"/>
                  </a:moveTo>
                  <a:cubicBezTo>
                    <a:pt x="555" y="1"/>
                    <a:pt x="0" y="556"/>
                    <a:pt x="0" y="1242"/>
                  </a:cubicBezTo>
                  <a:cubicBezTo>
                    <a:pt x="0" y="1929"/>
                    <a:pt x="555" y="2484"/>
                    <a:pt x="1242" y="2484"/>
                  </a:cubicBezTo>
                  <a:cubicBezTo>
                    <a:pt x="1922" y="2484"/>
                    <a:pt x="2483" y="1929"/>
                    <a:pt x="2483" y="1242"/>
                  </a:cubicBezTo>
                  <a:cubicBezTo>
                    <a:pt x="2483" y="556"/>
                    <a:pt x="1922" y="1"/>
                    <a:pt x="12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75"/>
            <p:cNvSpPr/>
            <p:nvPr/>
          </p:nvSpPr>
          <p:spPr>
            <a:xfrm>
              <a:off x="1060732" y="2852218"/>
              <a:ext cx="40302" cy="65287"/>
            </a:xfrm>
            <a:custGeom>
              <a:avLst/>
              <a:gdLst/>
              <a:ahLst/>
              <a:cxnLst/>
              <a:rect l="l" t="t" r="r" b="b"/>
              <a:pathLst>
                <a:path w="1534" h="2485" extrusionOk="0">
                  <a:moveTo>
                    <a:pt x="1239" y="0"/>
                  </a:moveTo>
                  <a:cubicBezTo>
                    <a:pt x="572" y="0"/>
                    <a:pt x="0" y="539"/>
                    <a:pt x="0" y="1242"/>
                  </a:cubicBezTo>
                  <a:cubicBezTo>
                    <a:pt x="0" y="1945"/>
                    <a:pt x="572" y="2484"/>
                    <a:pt x="1239" y="2484"/>
                  </a:cubicBezTo>
                  <a:cubicBezTo>
                    <a:pt x="1336" y="2484"/>
                    <a:pt x="1434" y="2473"/>
                    <a:pt x="1533" y="2449"/>
                  </a:cubicBezTo>
                  <a:cubicBezTo>
                    <a:pt x="590" y="2220"/>
                    <a:pt x="264" y="1048"/>
                    <a:pt x="944" y="361"/>
                  </a:cubicBezTo>
                  <a:cubicBezTo>
                    <a:pt x="1110" y="202"/>
                    <a:pt x="1311" y="91"/>
                    <a:pt x="1533" y="35"/>
                  </a:cubicBezTo>
                  <a:cubicBezTo>
                    <a:pt x="1434" y="12"/>
                    <a:pt x="1336" y="0"/>
                    <a:pt x="1239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75"/>
            <p:cNvSpPr/>
            <p:nvPr/>
          </p:nvSpPr>
          <p:spPr>
            <a:xfrm>
              <a:off x="895084" y="2998739"/>
              <a:ext cx="84387" cy="83520"/>
            </a:xfrm>
            <a:custGeom>
              <a:avLst/>
              <a:gdLst/>
              <a:ahLst/>
              <a:cxnLst/>
              <a:rect l="l" t="t" r="r" b="b"/>
              <a:pathLst>
                <a:path w="3212" h="3179" extrusionOk="0">
                  <a:moveTo>
                    <a:pt x="833" y="0"/>
                  </a:moveTo>
                  <a:lnTo>
                    <a:pt x="125" y="701"/>
                  </a:lnTo>
                  <a:cubicBezTo>
                    <a:pt x="0" y="826"/>
                    <a:pt x="0" y="1034"/>
                    <a:pt x="125" y="1166"/>
                  </a:cubicBezTo>
                  <a:lnTo>
                    <a:pt x="1082" y="2123"/>
                  </a:lnTo>
                  <a:lnTo>
                    <a:pt x="2046" y="3080"/>
                  </a:lnTo>
                  <a:cubicBezTo>
                    <a:pt x="2109" y="3146"/>
                    <a:pt x="2192" y="3179"/>
                    <a:pt x="2276" y="3179"/>
                  </a:cubicBezTo>
                  <a:cubicBezTo>
                    <a:pt x="2360" y="3179"/>
                    <a:pt x="2445" y="3146"/>
                    <a:pt x="2511" y="3080"/>
                  </a:cubicBezTo>
                  <a:lnTo>
                    <a:pt x="3212" y="2379"/>
                  </a:lnTo>
                  <a:lnTo>
                    <a:pt x="2275" y="1436"/>
                  </a:lnTo>
                  <a:lnTo>
                    <a:pt x="1769" y="93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75"/>
            <p:cNvSpPr/>
            <p:nvPr/>
          </p:nvSpPr>
          <p:spPr>
            <a:xfrm>
              <a:off x="895084" y="2998555"/>
              <a:ext cx="32814" cy="36650"/>
            </a:xfrm>
            <a:custGeom>
              <a:avLst/>
              <a:gdLst/>
              <a:ahLst/>
              <a:cxnLst/>
              <a:rect l="l" t="t" r="r" b="b"/>
              <a:pathLst>
                <a:path w="1249" h="1395" extrusionOk="0">
                  <a:moveTo>
                    <a:pt x="833" y="0"/>
                  </a:moveTo>
                  <a:lnTo>
                    <a:pt x="125" y="708"/>
                  </a:lnTo>
                  <a:cubicBezTo>
                    <a:pt x="0" y="833"/>
                    <a:pt x="0" y="1041"/>
                    <a:pt x="125" y="1173"/>
                  </a:cubicBezTo>
                  <a:lnTo>
                    <a:pt x="347" y="1395"/>
                  </a:lnTo>
                  <a:cubicBezTo>
                    <a:pt x="361" y="1325"/>
                    <a:pt x="396" y="1270"/>
                    <a:pt x="444" y="1221"/>
                  </a:cubicBezTo>
                  <a:lnTo>
                    <a:pt x="1249" y="41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75"/>
            <p:cNvSpPr/>
            <p:nvPr/>
          </p:nvSpPr>
          <p:spPr>
            <a:xfrm>
              <a:off x="903281" y="2964480"/>
              <a:ext cx="110266" cy="109504"/>
            </a:xfrm>
            <a:custGeom>
              <a:avLst/>
              <a:gdLst/>
              <a:ahLst/>
              <a:cxnLst/>
              <a:rect l="l" t="t" r="r" b="b"/>
              <a:pathLst>
                <a:path w="4197" h="4168" extrusionOk="0">
                  <a:moveTo>
                    <a:pt x="694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16"/>
                  </a:cubicBezTo>
                  <a:lnTo>
                    <a:pt x="1436" y="2268"/>
                  </a:lnTo>
                  <a:lnTo>
                    <a:pt x="1936" y="2761"/>
                  </a:lnTo>
                  <a:lnTo>
                    <a:pt x="3267" y="4100"/>
                  </a:lnTo>
                  <a:cubicBezTo>
                    <a:pt x="3312" y="4145"/>
                    <a:pt x="3373" y="4167"/>
                    <a:pt x="3435" y="4167"/>
                  </a:cubicBezTo>
                  <a:cubicBezTo>
                    <a:pt x="3496" y="4167"/>
                    <a:pt x="3559" y="4145"/>
                    <a:pt x="3607" y="4100"/>
                  </a:cubicBezTo>
                  <a:lnTo>
                    <a:pt x="4197" y="3503"/>
                  </a:lnTo>
                  <a:lnTo>
                    <a:pt x="2699" y="2005"/>
                  </a:lnTo>
                  <a:lnTo>
                    <a:pt x="2199" y="150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75"/>
            <p:cNvSpPr/>
            <p:nvPr/>
          </p:nvSpPr>
          <p:spPr>
            <a:xfrm>
              <a:off x="903281" y="2964480"/>
              <a:ext cx="29557" cy="31185"/>
            </a:xfrm>
            <a:custGeom>
              <a:avLst/>
              <a:gdLst/>
              <a:ahLst/>
              <a:cxnLst/>
              <a:rect l="l" t="t" r="r" b="b"/>
              <a:pathLst>
                <a:path w="1125" h="1187" extrusionOk="0">
                  <a:moveTo>
                    <a:pt x="701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23"/>
                  </a:cubicBezTo>
                  <a:lnTo>
                    <a:pt x="361" y="1186"/>
                  </a:lnTo>
                  <a:lnTo>
                    <a:pt x="1124" y="423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75"/>
            <p:cNvSpPr/>
            <p:nvPr/>
          </p:nvSpPr>
          <p:spPr>
            <a:xfrm>
              <a:off x="854992" y="3038831"/>
              <a:ext cx="34154" cy="31185"/>
            </a:xfrm>
            <a:custGeom>
              <a:avLst/>
              <a:gdLst/>
              <a:ahLst/>
              <a:cxnLst/>
              <a:rect l="l" t="t" r="r" b="b"/>
              <a:pathLst>
                <a:path w="1300" h="1187" extrusionOk="0">
                  <a:moveTo>
                    <a:pt x="986" y="1"/>
                  </a:moveTo>
                  <a:cubicBezTo>
                    <a:pt x="935" y="1"/>
                    <a:pt x="881" y="21"/>
                    <a:pt x="833" y="70"/>
                  </a:cubicBezTo>
                  <a:lnTo>
                    <a:pt x="84" y="812"/>
                  </a:lnTo>
                  <a:cubicBezTo>
                    <a:pt x="0" y="895"/>
                    <a:pt x="0" y="1041"/>
                    <a:pt x="84" y="1124"/>
                  </a:cubicBezTo>
                  <a:cubicBezTo>
                    <a:pt x="129" y="1166"/>
                    <a:pt x="186" y="1186"/>
                    <a:pt x="242" y="1186"/>
                  </a:cubicBezTo>
                  <a:cubicBezTo>
                    <a:pt x="299" y="1186"/>
                    <a:pt x="354" y="1166"/>
                    <a:pt x="396" y="1124"/>
                  </a:cubicBezTo>
                  <a:lnTo>
                    <a:pt x="1145" y="375"/>
                  </a:lnTo>
                  <a:cubicBezTo>
                    <a:pt x="1299" y="221"/>
                    <a:pt x="1155" y="1"/>
                    <a:pt x="98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75"/>
            <p:cNvSpPr/>
            <p:nvPr/>
          </p:nvSpPr>
          <p:spPr>
            <a:xfrm>
              <a:off x="873934" y="3057800"/>
              <a:ext cx="34286" cy="31343"/>
            </a:xfrm>
            <a:custGeom>
              <a:avLst/>
              <a:gdLst/>
              <a:ahLst/>
              <a:cxnLst/>
              <a:rect l="l" t="t" r="r" b="b"/>
              <a:pathLst>
                <a:path w="1305" h="1193" extrusionOk="0">
                  <a:moveTo>
                    <a:pt x="987" y="0"/>
                  </a:moveTo>
                  <a:cubicBezTo>
                    <a:pt x="935" y="0"/>
                    <a:pt x="881" y="21"/>
                    <a:pt x="833" y="69"/>
                  </a:cubicBezTo>
                  <a:lnTo>
                    <a:pt x="91" y="818"/>
                  </a:lnTo>
                  <a:cubicBezTo>
                    <a:pt x="1" y="901"/>
                    <a:pt x="1" y="1040"/>
                    <a:pt x="91" y="1130"/>
                  </a:cubicBezTo>
                  <a:cubicBezTo>
                    <a:pt x="132" y="1172"/>
                    <a:pt x="188" y="1193"/>
                    <a:pt x="244" y="1193"/>
                  </a:cubicBezTo>
                  <a:cubicBezTo>
                    <a:pt x="301" y="1193"/>
                    <a:pt x="358" y="1172"/>
                    <a:pt x="403" y="1130"/>
                  </a:cubicBezTo>
                  <a:lnTo>
                    <a:pt x="1145" y="381"/>
                  </a:lnTo>
                  <a:cubicBezTo>
                    <a:pt x="1305" y="221"/>
                    <a:pt x="1158" y="0"/>
                    <a:pt x="987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75"/>
            <p:cNvSpPr/>
            <p:nvPr/>
          </p:nvSpPr>
          <p:spPr>
            <a:xfrm>
              <a:off x="912213" y="3095895"/>
              <a:ext cx="34102" cy="31343"/>
            </a:xfrm>
            <a:custGeom>
              <a:avLst/>
              <a:gdLst/>
              <a:ahLst/>
              <a:cxnLst/>
              <a:rect l="l" t="t" r="r" b="b"/>
              <a:pathLst>
                <a:path w="1298" h="1193" extrusionOk="0">
                  <a:moveTo>
                    <a:pt x="983" y="0"/>
                  </a:moveTo>
                  <a:cubicBezTo>
                    <a:pt x="932" y="0"/>
                    <a:pt x="879" y="20"/>
                    <a:pt x="833" y="69"/>
                  </a:cubicBezTo>
                  <a:lnTo>
                    <a:pt x="83" y="818"/>
                  </a:lnTo>
                  <a:cubicBezTo>
                    <a:pt x="0" y="901"/>
                    <a:pt x="0" y="1040"/>
                    <a:pt x="83" y="1130"/>
                  </a:cubicBezTo>
                  <a:cubicBezTo>
                    <a:pt x="125" y="1172"/>
                    <a:pt x="181" y="1192"/>
                    <a:pt x="237" y="1192"/>
                  </a:cubicBezTo>
                  <a:cubicBezTo>
                    <a:pt x="293" y="1192"/>
                    <a:pt x="351" y="1172"/>
                    <a:pt x="396" y="1130"/>
                  </a:cubicBezTo>
                  <a:lnTo>
                    <a:pt x="1138" y="381"/>
                  </a:lnTo>
                  <a:cubicBezTo>
                    <a:pt x="1297" y="221"/>
                    <a:pt x="1151" y="0"/>
                    <a:pt x="983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75"/>
            <p:cNvSpPr/>
            <p:nvPr/>
          </p:nvSpPr>
          <p:spPr>
            <a:xfrm>
              <a:off x="893061" y="3076926"/>
              <a:ext cx="34312" cy="31343"/>
            </a:xfrm>
            <a:custGeom>
              <a:avLst/>
              <a:gdLst/>
              <a:ahLst/>
              <a:cxnLst/>
              <a:rect l="l" t="t" r="r" b="b"/>
              <a:pathLst>
                <a:path w="1306" h="1193" extrusionOk="0">
                  <a:moveTo>
                    <a:pt x="987" y="1"/>
                  </a:moveTo>
                  <a:cubicBezTo>
                    <a:pt x="936" y="1"/>
                    <a:pt x="882" y="21"/>
                    <a:pt x="833" y="69"/>
                  </a:cubicBezTo>
                  <a:lnTo>
                    <a:pt x="91" y="818"/>
                  </a:lnTo>
                  <a:cubicBezTo>
                    <a:pt x="1" y="902"/>
                    <a:pt x="1" y="1040"/>
                    <a:pt x="91" y="1131"/>
                  </a:cubicBezTo>
                  <a:cubicBezTo>
                    <a:pt x="133" y="1172"/>
                    <a:pt x="188" y="1193"/>
                    <a:pt x="245" y="1193"/>
                  </a:cubicBezTo>
                  <a:cubicBezTo>
                    <a:pt x="301" y="1193"/>
                    <a:pt x="358" y="1172"/>
                    <a:pt x="403" y="1131"/>
                  </a:cubicBezTo>
                  <a:lnTo>
                    <a:pt x="1145" y="381"/>
                  </a:lnTo>
                  <a:cubicBezTo>
                    <a:pt x="1305" y="222"/>
                    <a:pt x="1158" y="1"/>
                    <a:pt x="98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75"/>
            <p:cNvSpPr/>
            <p:nvPr/>
          </p:nvSpPr>
          <p:spPr>
            <a:xfrm>
              <a:off x="1141809" y="2763601"/>
              <a:ext cx="73668" cy="72801"/>
            </a:xfrm>
            <a:custGeom>
              <a:avLst/>
              <a:gdLst/>
              <a:ahLst/>
              <a:cxnLst/>
              <a:rect l="l" t="t" r="r" b="b"/>
              <a:pathLst>
                <a:path w="2804" h="2771" extrusionOk="0">
                  <a:moveTo>
                    <a:pt x="2567" y="0"/>
                  </a:moveTo>
                  <a:cubicBezTo>
                    <a:pt x="2547" y="0"/>
                    <a:pt x="2526" y="3"/>
                    <a:pt x="2505" y="10"/>
                  </a:cubicBezTo>
                  <a:lnTo>
                    <a:pt x="1" y="745"/>
                  </a:lnTo>
                  <a:lnTo>
                    <a:pt x="2033" y="2770"/>
                  </a:lnTo>
                  <a:lnTo>
                    <a:pt x="2761" y="266"/>
                  </a:lnTo>
                  <a:cubicBezTo>
                    <a:pt x="2804" y="128"/>
                    <a:pt x="2700" y="0"/>
                    <a:pt x="25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75"/>
            <p:cNvSpPr/>
            <p:nvPr/>
          </p:nvSpPr>
          <p:spPr>
            <a:xfrm>
              <a:off x="1141809" y="2763601"/>
              <a:ext cx="73484" cy="31974"/>
            </a:xfrm>
            <a:custGeom>
              <a:avLst/>
              <a:gdLst/>
              <a:ahLst/>
              <a:cxnLst/>
              <a:rect l="l" t="t" r="r" b="b"/>
              <a:pathLst>
                <a:path w="2797" h="1217" extrusionOk="0">
                  <a:moveTo>
                    <a:pt x="2563" y="0"/>
                  </a:moveTo>
                  <a:cubicBezTo>
                    <a:pt x="2544" y="0"/>
                    <a:pt x="2524" y="3"/>
                    <a:pt x="2505" y="10"/>
                  </a:cubicBezTo>
                  <a:lnTo>
                    <a:pt x="1686" y="245"/>
                  </a:lnTo>
                  <a:lnTo>
                    <a:pt x="1" y="745"/>
                  </a:lnTo>
                  <a:lnTo>
                    <a:pt x="472" y="1217"/>
                  </a:lnTo>
                  <a:lnTo>
                    <a:pt x="2671" y="578"/>
                  </a:lnTo>
                  <a:lnTo>
                    <a:pt x="2754" y="266"/>
                  </a:lnTo>
                  <a:cubicBezTo>
                    <a:pt x="2797" y="133"/>
                    <a:pt x="2692" y="0"/>
                    <a:pt x="256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75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75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75"/>
            <p:cNvSpPr/>
            <p:nvPr/>
          </p:nvSpPr>
          <p:spPr>
            <a:xfrm>
              <a:off x="919491" y="2924152"/>
              <a:ext cx="133254" cy="133648"/>
            </a:xfrm>
            <a:custGeom>
              <a:avLst/>
              <a:gdLst/>
              <a:ahLst/>
              <a:cxnLst/>
              <a:rect l="l" t="t" r="r" b="b"/>
              <a:pathLst>
                <a:path w="5072" h="5087" extrusionOk="0">
                  <a:moveTo>
                    <a:pt x="4762" y="1"/>
                  </a:moveTo>
                  <a:cubicBezTo>
                    <a:pt x="4676" y="1"/>
                    <a:pt x="4589" y="34"/>
                    <a:pt x="4523" y="100"/>
                  </a:cubicBezTo>
                  <a:lnTo>
                    <a:pt x="132" y="4490"/>
                  </a:lnTo>
                  <a:cubicBezTo>
                    <a:pt x="1" y="4622"/>
                    <a:pt x="1" y="4837"/>
                    <a:pt x="132" y="4962"/>
                  </a:cubicBezTo>
                  <a:lnTo>
                    <a:pt x="153" y="4990"/>
                  </a:lnTo>
                  <a:cubicBezTo>
                    <a:pt x="216" y="5045"/>
                    <a:pt x="299" y="5080"/>
                    <a:pt x="382" y="5087"/>
                  </a:cubicBezTo>
                  <a:cubicBezTo>
                    <a:pt x="306" y="4955"/>
                    <a:pt x="327" y="4781"/>
                    <a:pt x="438" y="4671"/>
                  </a:cubicBezTo>
                  <a:lnTo>
                    <a:pt x="4828" y="280"/>
                  </a:lnTo>
                  <a:cubicBezTo>
                    <a:pt x="4891" y="217"/>
                    <a:pt x="4974" y="183"/>
                    <a:pt x="5071" y="183"/>
                  </a:cubicBezTo>
                  <a:cubicBezTo>
                    <a:pt x="5057" y="162"/>
                    <a:pt x="5036" y="141"/>
                    <a:pt x="5022" y="120"/>
                  </a:cubicBezTo>
                  <a:lnTo>
                    <a:pt x="5002" y="100"/>
                  </a:lnTo>
                  <a:cubicBezTo>
                    <a:pt x="4936" y="34"/>
                    <a:pt x="4849" y="1"/>
                    <a:pt x="476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9" name="Google Shape;8509;p75"/>
          <p:cNvGrpSpPr/>
          <p:nvPr/>
        </p:nvGrpSpPr>
        <p:grpSpPr>
          <a:xfrm>
            <a:off x="3007498" y="4183419"/>
            <a:ext cx="375434" cy="329667"/>
            <a:chOff x="3007498" y="4183419"/>
            <a:chExt cx="375434" cy="329667"/>
          </a:xfrm>
        </p:grpSpPr>
        <p:sp>
          <p:nvSpPr>
            <p:cNvPr id="8510" name="Google Shape;8510;p75"/>
            <p:cNvSpPr/>
            <p:nvPr/>
          </p:nvSpPr>
          <p:spPr>
            <a:xfrm>
              <a:off x="3046302" y="4196792"/>
              <a:ext cx="53622" cy="53465"/>
            </a:xfrm>
            <a:custGeom>
              <a:avLst/>
              <a:gdLst/>
              <a:ahLst/>
              <a:cxnLst/>
              <a:rect l="l" t="t" r="r" b="b"/>
              <a:pathLst>
                <a:path w="2041" h="2035" extrusionOk="0">
                  <a:moveTo>
                    <a:pt x="874" y="1"/>
                  </a:moveTo>
                  <a:cubicBezTo>
                    <a:pt x="738" y="1"/>
                    <a:pt x="605" y="36"/>
                    <a:pt x="486" y="109"/>
                  </a:cubicBezTo>
                  <a:cubicBezTo>
                    <a:pt x="105" y="338"/>
                    <a:pt x="1" y="844"/>
                    <a:pt x="299" y="1323"/>
                  </a:cubicBezTo>
                  <a:cubicBezTo>
                    <a:pt x="543" y="1705"/>
                    <a:pt x="1026" y="2034"/>
                    <a:pt x="1402" y="2034"/>
                  </a:cubicBezTo>
                  <a:cubicBezTo>
                    <a:pt x="1496" y="2034"/>
                    <a:pt x="1583" y="2014"/>
                    <a:pt x="1659" y="1968"/>
                  </a:cubicBezTo>
                  <a:cubicBezTo>
                    <a:pt x="2040" y="1739"/>
                    <a:pt x="1978" y="969"/>
                    <a:pt x="1679" y="490"/>
                  </a:cubicBezTo>
                  <a:cubicBezTo>
                    <a:pt x="1475" y="168"/>
                    <a:pt x="1168" y="1"/>
                    <a:pt x="87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75"/>
            <p:cNvSpPr/>
            <p:nvPr/>
          </p:nvSpPr>
          <p:spPr>
            <a:xfrm>
              <a:off x="3007498" y="4244292"/>
              <a:ext cx="50680" cy="42483"/>
            </a:xfrm>
            <a:custGeom>
              <a:avLst/>
              <a:gdLst/>
              <a:ahLst/>
              <a:cxnLst/>
              <a:rect l="l" t="t" r="r" b="b"/>
              <a:pathLst>
                <a:path w="1929" h="1617" extrusionOk="0">
                  <a:moveTo>
                    <a:pt x="730" y="0"/>
                  </a:moveTo>
                  <a:cubicBezTo>
                    <a:pt x="545" y="0"/>
                    <a:pt x="374" y="75"/>
                    <a:pt x="250" y="215"/>
                  </a:cubicBezTo>
                  <a:cubicBezTo>
                    <a:pt x="0" y="500"/>
                    <a:pt x="49" y="943"/>
                    <a:pt x="417" y="1263"/>
                  </a:cubicBezTo>
                  <a:cubicBezTo>
                    <a:pt x="653" y="1472"/>
                    <a:pt x="1008" y="1616"/>
                    <a:pt x="1295" y="1616"/>
                  </a:cubicBezTo>
                  <a:cubicBezTo>
                    <a:pt x="1454" y="1616"/>
                    <a:pt x="1593" y="1572"/>
                    <a:pt x="1679" y="1471"/>
                  </a:cubicBezTo>
                  <a:cubicBezTo>
                    <a:pt x="1929" y="1186"/>
                    <a:pt x="1679" y="562"/>
                    <a:pt x="1311" y="243"/>
                  </a:cubicBezTo>
                  <a:cubicBezTo>
                    <a:pt x="1126" y="78"/>
                    <a:pt x="920" y="0"/>
                    <a:pt x="73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75"/>
            <p:cNvSpPr/>
            <p:nvPr/>
          </p:nvSpPr>
          <p:spPr>
            <a:xfrm>
              <a:off x="3169126" y="4210112"/>
              <a:ext cx="43218" cy="47763"/>
            </a:xfrm>
            <a:custGeom>
              <a:avLst/>
              <a:gdLst/>
              <a:ahLst/>
              <a:cxnLst/>
              <a:rect l="l" t="t" r="r" b="b"/>
              <a:pathLst>
                <a:path w="1645" h="1818" extrusionOk="0">
                  <a:moveTo>
                    <a:pt x="911" y="0"/>
                  </a:moveTo>
                  <a:cubicBezTo>
                    <a:pt x="642" y="0"/>
                    <a:pt x="365" y="176"/>
                    <a:pt x="209" y="503"/>
                  </a:cubicBezTo>
                  <a:cubicBezTo>
                    <a:pt x="1" y="947"/>
                    <a:pt x="15" y="1620"/>
                    <a:pt x="355" y="1780"/>
                  </a:cubicBezTo>
                  <a:cubicBezTo>
                    <a:pt x="407" y="1805"/>
                    <a:pt x="464" y="1817"/>
                    <a:pt x="524" y="1817"/>
                  </a:cubicBezTo>
                  <a:cubicBezTo>
                    <a:pt x="852" y="1817"/>
                    <a:pt x="1261" y="1463"/>
                    <a:pt x="1437" y="1093"/>
                  </a:cubicBezTo>
                  <a:cubicBezTo>
                    <a:pt x="1645" y="649"/>
                    <a:pt x="1513" y="226"/>
                    <a:pt x="1173" y="60"/>
                  </a:cubicBezTo>
                  <a:cubicBezTo>
                    <a:pt x="1090" y="20"/>
                    <a:pt x="1001" y="0"/>
                    <a:pt x="911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75"/>
            <p:cNvSpPr/>
            <p:nvPr/>
          </p:nvSpPr>
          <p:spPr>
            <a:xfrm>
              <a:off x="3056338" y="4262263"/>
              <a:ext cx="135592" cy="89195"/>
            </a:xfrm>
            <a:custGeom>
              <a:avLst/>
              <a:gdLst/>
              <a:ahLst/>
              <a:cxnLst/>
              <a:rect l="l" t="t" r="r" b="b"/>
              <a:pathLst>
                <a:path w="5161" h="3395" extrusionOk="0">
                  <a:moveTo>
                    <a:pt x="2705" y="1"/>
                  </a:moveTo>
                  <a:cubicBezTo>
                    <a:pt x="2531" y="1"/>
                    <a:pt x="2357" y="18"/>
                    <a:pt x="2185" y="51"/>
                  </a:cubicBezTo>
                  <a:cubicBezTo>
                    <a:pt x="867" y="322"/>
                    <a:pt x="0" y="1543"/>
                    <a:pt x="202" y="2535"/>
                  </a:cubicBezTo>
                  <a:cubicBezTo>
                    <a:pt x="336" y="3177"/>
                    <a:pt x="850" y="3395"/>
                    <a:pt x="1553" y="3395"/>
                  </a:cubicBezTo>
                  <a:cubicBezTo>
                    <a:pt x="1935" y="3395"/>
                    <a:pt x="2373" y="3330"/>
                    <a:pt x="2837" y="3235"/>
                  </a:cubicBezTo>
                  <a:cubicBezTo>
                    <a:pt x="4155" y="2965"/>
                    <a:pt x="5161" y="2493"/>
                    <a:pt x="4904" y="1522"/>
                  </a:cubicBezTo>
                  <a:cubicBezTo>
                    <a:pt x="4641" y="516"/>
                    <a:pt x="3815" y="204"/>
                    <a:pt x="3462" y="107"/>
                  </a:cubicBezTo>
                  <a:cubicBezTo>
                    <a:pt x="3214" y="37"/>
                    <a:pt x="2959" y="1"/>
                    <a:pt x="27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75"/>
            <p:cNvSpPr/>
            <p:nvPr/>
          </p:nvSpPr>
          <p:spPr>
            <a:xfrm>
              <a:off x="3111563" y="4183419"/>
              <a:ext cx="46292" cy="57589"/>
            </a:xfrm>
            <a:custGeom>
              <a:avLst/>
              <a:gdLst/>
              <a:ahLst/>
              <a:cxnLst/>
              <a:rect l="l" t="t" r="r" b="b"/>
              <a:pathLst>
                <a:path w="1762" h="2192" extrusionOk="0">
                  <a:moveTo>
                    <a:pt x="892" y="1"/>
                  </a:moveTo>
                  <a:cubicBezTo>
                    <a:pt x="510" y="1"/>
                    <a:pt x="171" y="298"/>
                    <a:pt x="90" y="798"/>
                  </a:cubicBezTo>
                  <a:cubicBezTo>
                    <a:pt x="0" y="1353"/>
                    <a:pt x="243" y="2102"/>
                    <a:pt x="680" y="2185"/>
                  </a:cubicBezTo>
                  <a:cubicBezTo>
                    <a:pt x="705" y="2190"/>
                    <a:pt x="729" y="2192"/>
                    <a:pt x="754" y="2192"/>
                  </a:cubicBezTo>
                  <a:cubicBezTo>
                    <a:pt x="1168" y="2192"/>
                    <a:pt x="1587" y="1613"/>
                    <a:pt x="1672" y="1089"/>
                  </a:cubicBezTo>
                  <a:cubicBezTo>
                    <a:pt x="1762" y="535"/>
                    <a:pt x="1471" y="104"/>
                    <a:pt x="1034" y="14"/>
                  </a:cubicBezTo>
                  <a:cubicBezTo>
                    <a:pt x="986" y="5"/>
                    <a:pt x="938" y="1"/>
                    <a:pt x="89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75"/>
            <p:cNvSpPr/>
            <p:nvPr/>
          </p:nvSpPr>
          <p:spPr>
            <a:xfrm>
              <a:off x="3056706" y="4265415"/>
              <a:ext cx="50496" cy="86069"/>
            </a:xfrm>
            <a:custGeom>
              <a:avLst/>
              <a:gdLst/>
              <a:ahLst/>
              <a:cxnLst/>
              <a:rect l="l" t="t" r="r" b="b"/>
              <a:pathLst>
                <a:path w="1922" h="3276" extrusionOk="0">
                  <a:moveTo>
                    <a:pt x="1922" y="1"/>
                  </a:moveTo>
                  <a:cubicBezTo>
                    <a:pt x="742" y="361"/>
                    <a:pt x="0" y="1485"/>
                    <a:pt x="188" y="2415"/>
                  </a:cubicBezTo>
                  <a:cubicBezTo>
                    <a:pt x="320" y="3057"/>
                    <a:pt x="833" y="3276"/>
                    <a:pt x="1538" y="3276"/>
                  </a:cubicBezTo>
                  <a:cubicBezTo>
                    <a:pt x="1570" y="3276"/>
                    <a:pt x="1604" y="3276"/>
                    <a:pt x="1637" y="3275"/>
                  </a:cubicBezTo>
                  <a:cubicBezTo>
                    <a:pt x="1464" y="3101"/>
                    <a:pt x="1339" y="2879"/>
                    <a:pt x="1283" y="2643"/>
                  </a:cubicBezTo>
                  <a:cubicBezTo>
                    <a:pt x="1034" y="1783"/>
                    <a:pt x="1297" y="722"/>
                    <a:pt x="192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75"/>
            <p:cNvSpPr/>
            <p:nvPr/>
          </p:nvSpPr>
          <p:spPr>
            <a:xfrm>
              <a:off x="3007498" y="4248286"/>
              <a:ext cx="46502" cy="38489"/>
            </a:xfrm>
            <a:custGeom>
              <a:avLst/>
              <a:gdLst/>
              <a:ahLst/>
              <a:cxnLst/>
              <a:rect l="l" t="t" r="r" b="b"/>
              <a:pathLst>
                <a:path w="1770" h="1465" extrusionOk="0">
                  <a:moveTo>
                    <a:pt x="320" y="1"/>
                  </a:moveTo>
                  <a:cubicBezTo>
                    <a:pt x="292" y="15"/>
                    <a:pt x="271" y="42"/>
                    <a:pt x="250" y="63"/>
                  </a:cubicBezTo>
                  <a:cubicBezTo>
                    <a:pt x="0" y="348"/>
                    <a:pt x="49" y="791"/>
                    <a:pt x="417" y="1111"/>
                  </a:cubicBezTo>
                  <a:cubicBezTo>
                    <a:pt x="649" y="1320"/>
                    <a:pt x="1004" y="1464"/>
                    <a:pt x="1293" y="1464"/>
                  </a:cubicBezTo>
                  <a:cubicBezTo>
                    <a:pt x="1453" y="1464"/>
                    <a:pt x="1593" y="1420"/>
                    <a:pt x="1679" y="1319"/>
                  </a:cubicBezTo>
                  <a:cubicBezTo>
                    <a:pt x="1735" y="1249"/>
                    <a:pt x="1762" y="1173"/>
                    <a:pt x="1769" y="1090"/>
                  </a:cubicBezTo>
                  <a:lnTo>
                    <a:pt x="1769" y="1090"/>
                  </a:lnTo>
                  <a:cubicBezTo>
                    <a:pt x="1764" y="1090"/>
                    <a:pt x="1758" y="1090"/>
                    <a:pt x="1753" y="1090"/>
                  </a:cubicBezTo>
                  <a:cubicBezTo>
                    <a:pt x="1435" y="1090"/>
                    <a:pt x="1001" y="898"/>
                    <a:pt x="708" y="639"/>
                  </a:cubicBezTo>
                  <a:cubicBezTo>
                    <a:pt x="507" y="479"/>
                    <a:pt x="368" y="250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75"/>
            <p:cNvSpPr/>
            <p:nvPr/>
          </p:nvSpPr>
          <p:spPr>
            <a:xfrm>
              <a:off x="3046302" y="4197448"/>
              <a:ext cx="44506" cy="52887"/>
            </a:xfrm>
            <a:custGeom>
              <a:avLst/>
              <a:gdLst/>
              <a:ahLst/>
              <a:cxnLst/>
              <a:rect l="l" t="t" r="r" b="b"/>
              <a:pathLst>
                <a:path w="1694" h="2013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32" y="14"/>
                    <a:pt x="556" y="49"/>
                    <a:pt x="486" y="91"/>
                  </a:cubicBezTo>
                  <a:cubicBezTo>
                    <a:pt x="105" y="320"/>
                    <a:pt x="1" y="826"/>
                    <a:pt x="299" y="1305"/>
                  </a:cubicBezTo>
                  <a:cubicBezTo>
                    <a:pt x="542" y="1685"/>
                    <a:pt x="1021" y="2013"/>
                    <a:pt x="1396" y="2013"/>
                  </a:cubicBezTo>
                  <a:cubicBezTo>
                    <a:pt x="1492" y="2013"/>
                    <a:pt x="1582" y="1991"/>
                    <a:pt x="1659" y="1943"/>
                  </a:cubicBezTo>
                  <a:cubicBezTo>
                    <a:pt x="1673" y="1936"/>
                    <a:pt x="1686" y="1929"/>
                    <a:pt x="1693" y="1915"/>
                  </a:cubicBezTo>
                  <a:cubicBezTo>
                    <a:pt x="1319" y="1714"/>
                    <a:pt x="1007" y="1409"/>
                    <a:pt x="806" y="1034"/>
                  </a:cubicBezTo>
                  <a:cubicBezTo>
                    <a:pt x="597" y="639"/>
                    <a:pt x="584" y="264"/>
                    <a:pt x="71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75"/>
            <p:cNvSpPr/>
            <p:nvPr/>
          </p:nvSpPr>
          <p:spPr>
            <a:xfrm>
              <a:off x="3111905" y="4183419"/>
              <a:ext cx="34837" cy="55593"/>
            </a:xfrm>
            <a:custGeom>
              <a:avLst/>
              <a:gdLst/>
              <a:ahLst/>
              <a:cxnLst/>
              <a:rect l="l" t="t" r="r" b="b"/>
              <a:pathLst>
                <a:path w="1326" h="2116" extrusionOk="0">
                  <a:moveTo>
                    <a:pt x="883" y="1"/>
                  </a:moveTo>
                  <a:cubicBezTo>
                    <a:pt x="503" y="1"/>
                    <a:pt x="158" y="303"/>
                    <a:pt x="77" y="798"/>
                  </a:cubicBezTo>
                  <a:cubicBezTo>
                    <a:pt x="1" y="1277"/>
                    <a:pt x="174" y="1908"/>
                    <a:pt x="514" y="2116"/>
                  </a:cubicBezTo>
                  <a:cubicBezTo>
                    <a:pt x="424" y="1728"/>
                    <a:pt x="438" y="1318"/>
                    <a:pt x="570" y="937"/>
                  </a:cubicBezTo>
                  <a:cubicBezTo>
                    <a:pt x="715" y="514"/>
                    <a:pt x="1000" y="243"/>
                    <a:pt x="1326" y="146"/>
                  </a:cubicBezTo>
                  <a:cubicBezTo>
                    <a:pt x="1236" y="77"/>
                    <a:pt x="1132" y="35"/>
                    <a:pt x="1021" y="14"/>
                  </a:cubicBezTo>
                  <a:cubicBezTo>
                    <a:pt x="974" y="5"/>
                    <a:pt x="928" y="1"/>
                    <a:pt x="88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75"/>
            <p:cNvSpPr/>
            <p:nvPr/>
          </p:nvSpPr>
          <p:spPr>
            <a:xfrm>
              <a:off x="3169678" y="4210086"/>
              <a:ext cx="37937" cy="42982"/>
            </a:xfrm>
            <a:custGeom>
              <a:avLst/>
              <a:gdLst/>
              <a:ahLst/>
              <a:cxnLst/>
              <a:rect l="l" t="t" r="r" b="b"/>
              <a:pathLst>
                <a:path w="1444" h="1636" extrusionOk="0">
                  <a:moveTo>
                    <a:pt x="884" y="0"/>
                  </a:moveTo>
                  <a:cubicBezTo>
                    <a:pt x="615" y="0"/>
                    <a:pt x="343" y="173"/>
                    <a:pt x="188" y="504"/>
                  </a:cubicBezTo>
                  <a:cubicBezTo>
                    <a:pt x="15" y="865"/>
                    <a:pt x="1" y="1365"/>
                    <a:pt x="174" y="1635"/>
                  </a:cubicBezTo>
                  <a:cubicBezTo>
                    <a:pt x="237" y="1295"/>
                    <a:pt x="396" y="976"/>
                    <a:pt x="625" y="719"/>
                  </a:cubicBezTo>
                  <a:cubicBezTo>
                    <a:pt x="828" y="490"/>
                    <a:pt x="1116" y="359"/>
                    <a:pt x="1420" y="359"/>
                  </a:cubicBezTo>
                  <a:cubicBezTo>
                    <a:pt x="1428" y="359"/>
                    <a:pt x="1436" y="359"/>
                    <a:pt x="1443" y="359"/>
                  </a:cubicBezTo>
                  <a:cubicBezTo>
                    <a:pt x="1388" y="227"/>
                    <a:pt x="1284" y="123"/>
                    <a:pt x="1152" y="61"/>
                  </a:cubicBezTo>
                  <a:cubicBezTo>
                    <a:pt x="1066" y="20"/>
                    <a:pt x="975" y="0"/>
                    <a:pt x="88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75"/>
            <p:cNvSpPr/>
            <p:nvPr/>
          </p:nvSpPr>
          <p:spPr>
            <a:xfrm>
              <a:off x="3245316" y="4339740"/>
              <a:ext cx="43034" cy="57826"/>
            </a:xfrm>
            <a:custGeom>
              <a:avLst/>
              <a:gdLst/>
              <a:ahLst/>
              <a:cxnLst/>
              <a:rect l="l" t="t" r="r" b="b"/>
              <a:pathLst>
                <a:path w="1638" h="2201" extrusionOk="0">
                  <a:moveTo>
                    <a:pt x="810" y="1"/>
                  </a:moveTo>
                  <a:cubicBezTo>
                    <a:pt x="383" y="1"/>
                    <a:pt x="34" y="357"/>
                    <a:pt x="14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798" y="2201"/>
                    <a:pt x="804" y="2201"/>
                    <a:pt x="811" y="2201"/>
                  </a:cubicBezTo>
                  <a:cubicBezTo>
                    <a:pt x="1246" y="2201"/>
                    <a:pt x="1610" y="1533"/>
                    <a:pt x="1623" y="980"/>
                  </a:cubicBezTo>
                  <a:cubicBezTo>
                    <a:pt x="1637" y="418"/>
                    <a:pt x="1290" y="22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75"/>
            <p:cNvSpPr/>
            <p:nvPr/>
          </p:nvSpPr>
          <p:spPr>
            <a:xfrm>
              <a:off x="3187175" y="4355793"/>
              <a:ext cx="41038" cy="49366"/>
            </a:xfrm>
            <a:custGeom>
              <a:avLst/>
              <a:gdLst/>
              <a:ahLst/>
              <a:cxnLst/>
              <a:rect l="l" t="t" r="r" b="b"/>
              <a:pathLst>
                <a:path w="1562" h="1879" extrusionOk="0">
                  <a:moveTo>
                    <a:pt x="728" y="1"/>
                  </a:moveTo>
                  <a:cubicBezTo>
                    <a:pt x="675" y="1"/>
                    <a:pt x="622" y="8"/>
                    <a:pt x="569" y="22"/>
                  </a:cubicBezTo>
                  <a:cubicBezTo>
                    <a:pt x="209" y="119"/>
                    <a:pt x="1" y="514"/>
                    <a:pt x="125" y="986"/>
                  </a:cubicBezTo>
                  <a:cubicBezTo>
                    <a:pt x="240" y="1418"/>
                    <a:pt x="628" y="1879"/>
                    <a:pt x="969" y="1879"/>
                  </a:cubicBezTo>
                  <a:cubicBezTo>
                    <a:pt x="1000" y="1879"/>
                    <a:pt x="1031" y="1875"/>
                    <a:pt x="1062" y="1867"/>
                  </a:cubicBezTo>
                  <a:cubicBezTo>
                    <a:pt x="1422" y="1763"/>
                    <a:pt x="1561" y="1111"/>
                    <a:pt x="1436" y="639"/>
                  </a:cubicBezTo>
                  <a:cubicBezTo>
                    <a:pt x="1330" y="237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75"/>
            <p:cNvSpPr/>
            <p:nvPr/>
          </p:nvSpPr>
          <p:spPr>
            <a:xfrm>
              <a:off x="3329861" y="4419977"/>
              <a:ext cx="53070" cy="39671"/>
            </a:xfrm>
            <a:custGeom>
              <a:avLst/>
              <a:gdLst/>
              <a:ahLst/>
              <a:cxnLst/>
              <a:rect l="l" t="t" r="r" b="b"/>
              <a:pathLst>
                <a:path w="2020" h="1510" extrusionOk="0">
                  <a:moveTo>
                    <a:pt x="1259" y="0"/>
                  </a:moveTo>
                  <a:cubicBezTo>
                    <a:pt x="1106" y="0"/>
                    <a:pt x="941" y="45"/>
                    <a:pt x="777" y="138"/>
                  </a:cubicBezTo>
                  <a:cubicBezTo>
                    <a:pt x="361" y="388"/>
                    <a:pt x="1" y="957"/>
                    <a:pt x="188" y="1283"/>
                  </a:cubicBezTo>
                  <a:cubicBezTo>
                    <a:pt x="284" y="1440"/>
                    <a:pt x="496" y="1510"/>
                    <a:pt x="737" y="1510"/>
                  </a:cubicBezTo>
                  <a:cubicBezTo>
                    <a:pt x="984" y="1510"/>
                    <a:pt x="1260" y="1437"/>
                    <a:pt x="1471" y="1311"/>
                  </a:cubicBezTo>
                  <a:cubicBezTo>
                    <a:pt x="1887" y="1061"/>
                    <a:pt x="2019" y="631"/>
                    <a:pt x="1832" y="312"/>
                  </a:cubicBezTo>
                  <a:cubicBezTo>
                    <a:pt x="1713" y="112"/>
                    <a:pt x="1502" y="0"/>
                    <a:pt x="125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75"/>
            <p:cNvSpPr/>
            <p:nvPr/>
          </p:nvSpPr>
          <p:spPr>
            <a:xfrm>
              <a:off x="3187911" y="4418111"/>
              <a:ext cx="136328" cy="94975"/>
            </a:xfrm>
            <a:custGeom>
              <a:avLst/>
              <a:gdLst/>
              <a:ahLst/>
              <a:cxnLst/>
              <a:rect l="l" t="t" r="r" b="b"/>
              <a:pathLst>
                <a:path w="5189" h="3615" extrusionOk="0">
                  <a:moveTo>
                    <a:pt x="2405" y="0"/>
                  </a:moveTo>
                  <a:cubicBezTo>
                    <a:pt x="1490" y="0"/>
                    <a:pt x="662" y="471"/>
                    <a:pt x="382" y="1160"/>
                  </a:cubicBezTo>
                  <a:cubicBezTo>
                    <a:pt x="0" y="2089"/>
                    <a:pt x="930" y="2699"/>
                    <a:pt x="2178" y="3206"/>
                  </a:cubicBezTo>
                  <a:cubicBezTo>
                    <a:pt x="2779" y="3449"/>
                    <a:pt x="3343" y="3614"/>
                    <a:pt x="3805" y="3614"/>
                  </a:cubicBezTo>
                  <a:cubicBezTo>
                    <a:pt x="4303" y="3614"/>
                    <a:pt x="4679" y="3422"/>
                    <a:pt x="4849" y="2928"/>
                  </a:cubicBezTo>
                  <a:cubicBezTo>
                    <a:pt x="5189" y="1950"/>
                    <a:pt x="4675" y="1236"/>
                    <a:pt x="4439" y="951"/>
                  </a:cubicBezTo>
                  <a:cubicBezTo>
                    <a:pt x="4162" y="619"/>
                    <a:pt x="3808" y="362"/>
                    <a:pt x="3406" y="195"/>
                  </a:cubicBezTo>
                  <a:cubicBezTo>
                    <a:pt x="3075" y="61"/>
                    <a:pt x="2734" y="0"/>
                    <a:pt x="240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75"/>
            <p:cNvSpPr/>
            <p:nvPr/>
          </p:nvSpPr>
          <p:spPr>
            <a:xfrm>
              <a:off x="3294682" y="4365277"/>
              <a:ext cx="56171" cy="51336"/>
            </a:xfrm>
            <a:custGeom>
              <a:avLst/>
              <a:gdLst/>
              <a:ahLst/>
              <a:cxnLst/>
              <a:rect l="l" t="t" r="r" b="b"/>
              <a:pathLst>
                <a:path w="2138" h="1954" extrusionOk="0">
                  <a:moveTo>
                    <a:pt x="1305" y="1"/>
                  </a:moveTo>
                  <a:cubicBezTo>
                    <a:pt x="1067" y="1"/>
                    <a:pt x="815" y="108"/>
                    <a:pt x="604" y="334"/>
                  </a:cubicBezTo>
                  <a:cubicBezTo>
                    <a:pt x="216" y="750"/>
                    <a:pt x="1" y="1506"/>
                    <a:pt x="320" y="1818"/>
                  </a:cubicBezTo>
                  <a:cubicBezTo>
                    <a:pt x="418" y="1912"/>
                    <a:pt x="556" y="1953"/>
                    <a:pt x="710" y="1953"/>
                  </a:cubicBezTo>
                  <a:cubicBezTo>
                    <a:pt x="1056" y="1953"/>
                    <a:pt x="1487" y="1745"/>
                    <a:pt x="1756" y="1457"/>
                  </a:cubicBezTo>
                  <a:cubicBezTo>
                    <a:pt x="2137" y="1048"/>
                    <a:pt x="2137" y="514"/>
                    <a:pt x="1825" y="209"/>
                  </a:cubicBezTo>
                  <a:cubicBezTo>
                    <a:pt x="1682" y="72"/>
                    <a:pt x="1498" y="1"/>
                    <a:pt x="13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75"/>
            <p:cNvSpPr/>
            <p:nvPr/>
          </p:nvSpPr>
          <p:spPr>
            <a:xfrm>
              <a:off x="3191011" y="4418111"/>
              <a:ext cx="80026" cy="70384"/>
            </a:xfrm>
            <a:custGeom>
              <a:avLst/>
              <a:gdLst/>
              <a:ahLst/>
              <a:cxnLst/>
              <a:rect l="l" t="t" r="r" b="b"/>
              <a:pathLst>
                <a:path w="3046" h="2679" extrusionOk="0">
                  <a:moveTo>
                    <a:pt x="2285" y="1"/>
                  </a:moveTo>
                  <a:cubicBezTo>
                    <a:pt x="1371" y="1"/>
                    <a:pt x="542" y="472"/>
                    <a:pt x="264" y="1153"/>
                  </a:cubicBezTo>
                  <a:cubicBezTo>
                    <a:pt x="0" y="1791"/>
                    <a:pt x="347" y="2276"/>
                    <a:pt x="992" y="2679"/>
                  </a:cubicBezTo>
                  <a:cubicBezTo>
                    <a:pt x="944" y="2436"/>
                    <a:pt x="957" y="2186"/>
                    <a:pt x="1041" y="1950"/>
                  </a:cubicBezTo>
                  <a:cubicBezTo>
                    <a:pt x="1311" y="1104"/>
                    <a:pt x="2123" y="369"/>
                    <a:pt x="3045" y="112"/>
                  </a:cubicBezTo>
                  <a:cubicBezTo>
                    <a:pt x="2792" y="36"/>
                    <a:pt x="2535" y="1"/>
                    <a:pt x="228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75"/>
            <p:cNvSpPr/>
            <p:nvPr/>
          </p:nvSpPr>
          <p:spPr>
            <a:xfrm>
              <a:off x="3187175" y="4355977"/>
              <a:ext cx="33182" cy="49182"/>
            </a:xfrm>
            <a:custGeom>
              <a:avLst/>
              <a:gdLst/>
              <a:ahLst/>
              <a:cxnLst/>
              <a:rect l="l" t="t" r="r" b="b"/>
              <a:pathLst>
                <a:path w="1263" h="1872" extrusionOk="0">
                  <a:moveTo>
                    <a:pt x="666" y="1"/>
                  </a:moveTo>
                  <a:cubicBezTo>
                    <a:pt x="632" y="1"/>
                    <a:pt x="604" y="8"/>
                    <a:pt x="569" y="15"/>
                  </a:cubicBezTo>
                  <a:cubicBezTo>
                    <a:pt x="209" y="112"/>
                    <a:pt x="1" y="507"/>
                    <a:pt x="125" y="979"/>
                  </a:cubicBezTo>
                  <a:cubicBezTo>
                    <a:pt x="240" y="1411"/>
                    <a:pt x="628" y="1872"/>
                    <a:pt x="969" y="1872"/>
                  </a:cubicBezTo>
                  <a:cubicBezTo>
                    <a:pt x="1000" y="1872"/>
                    <a:pt x="1031" y="1868"/>
                    <a:pt x="1062" y="1860"/>
                  </a:cubicBezTo>
                  <a:cubicBezTo>
                    <a:pt x="1145" y="1832"/>
                    <a:pt x="1214" y="1784"/>
                    <a:pt x="1263" y="1721"/>
                  </a:cubicBezTo>
                  <a:cubicBezTo>
                    <a:pt x="992" y="1541"/>
                    <a:pt x="729" y="1139"/>
                    <a:pt x="632" y="750"/>
                  </a:cubicBezTo>
                  <a:cubicBezTo>
                    <a:pt x="555" y="507"/>
                    <a:pt x="569" y="237"/>
                    <a:pt x="66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75"/>
            <p:cNvSpPr/>
            <p:nvPr/>
          </p:nvSpPr>
          <p:spPr>
            <a:xfrm>
              <a:off x="3245316" y="4339740"/>
              <a:ext cx="28453" cy="57826"/>
            </a:xfrm>
            <a:custGeom>
              <a:avLst/>
              <a:gdLst/>
              <a:ahLst/>
              <a:cxnLst/>
              <a:rect l="l" t="t" r="r" b="b"/>
              <a:pathLst>
                <a:path w="1083" h="2201" extrusionOk="0">
                  <a:moveTo>
                    <a:pt x="810" y="1"/>
                  </a:moveTo>
                  <a:cubicBezTo>
                    <a:pt x="383" y="1"/>
                    <a:pt x="35" y="357"/>
                    <a:pt x="21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805" y="2200"/>
                    <a:pt x="819" y="2194"/>
                    <a:pt x="833" y="2194"/>
                  </a:cubicBezTo>
                  <a:cubicBezTo>
                    <a:pt x="631" y="1819"/>
                    <a:pt x="541" y="1389"/>
                    <a:pt x="583" y="959"/>
                  </a:cubicBezTo>
                  <a:cubicBezTo>
                    <a:pt x="624" y="522"/>
                    <a:pt x="826" y="203"/>
                    <a:pt x="1082" y="57"/>
                  </a:cubicBezTo>
                  <a:cubicBezTo>
                    <a:pt x="1006" y="22"/>
                    <a:pt x="930" y="9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75"/>
            <p:cNvSpPr/>
            <p:nvPr/>
          </p:nvSpPr>
          <p:spPr>
            <a:xfrm>
              <a:off x="3296338" y="4365198"/>
              <a:ext cx="51047" cy="44033"/>
            </a:xfrm>
            <a:custGeom>
              <a:avLst/>
              <a:gdLst/>
              <a:ahLst/>
              <a:cxnLst/>
              <a:rect l="l" t="t" r="r" b="b"/>
              <a:pathLst>
                <a:path w="1943" h="1676" extrusionOk="0">
                  <a:moveTo>
                    <a:pt x="1244" y="1"/>
                  </a:moveTo>
                  <a:cubicBezTo>
                    <a:pt x="1006" y="1"/>
                    <a:pt x="752" y="110"/>
                    <a:pt x="541" y="337"/>
                  </a:cubicBezTo>
                  <a:cubicBezTo>
                    <a:pt x="201" y="697"/>
                    <a:pt x="0" y="1322"/>
                    <a:pt x="160" y="1675"/>
                  </a:cubicBezTo>
                  <a:cubicBezTo>
                    <a:pt x="306" y="1301"/>
                    <a:pt x="548" y="968"/>
                    <a:pt x="867" y="725"/>
                  </a:cubicBezTo>
                  <a:cubicBezTo>
                    <a:pt x="1123" y="533"/>
                    <a:pt x="1392" y="446"/>
                    <a:pt x="1644" y="446"/>
                  </a:cubicBezTo>
                  <a:cubicBezTo>
                    <a:pt x="1747" y="446"/>
                    <a:pt x="1847" y="461"/>
                    <a:pt x="1942" y="489"/>
                  </a:cubicBezTo>
                  <a:cubicBezTo>
                    <a:pt x="1901" y="385"/>
                    <a:pt x="1838" y="288"/>
                    <a:pt x="1762" y="212"/>
                  </a:cubicBezTo>
                  <a:cubicBezTo>
                    <a:pt x="1620" y="72"/>
                    <a:pt x="1437" y="1"/>
                    <a:pt x="1244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75"/>
            <p:cNvSpPr/>
            <p:nvPr/>
          </p:nvSpPr>
          <p:spPr>
            <a:xfrm>
              <a:off x="3333697" y="4419898"/>
              <a:ext cx="46844" cy="28138"/>
            </a:xfrm>
            <a:custGeom>
              <a:avLst/>
              <a:gdLst/>
              <a:ahLst/>
              <a:cxnLst/>
              <a:rect l="l" t="t" r="r" b="b"/>
              <a:pathLst>
                <a:path w="1783" h="1071" extrusionOk="0">
                  <a:moveTo>
                    <a:pt x="1114" y="0"/>
                  </a:moveTo>
                  <a:cubicBezTo>
                    <a:pt x="962" y="0"/>
                    <a:pt x="799" y="45"/>
                    <a:pt x="638" y="141"/>
                  </a:cubicBezTo>
                  <a:cubicBezTo>
                    <a:pt x="299" y="342"/>
                    <a:pt x="0" y="745"/>
                    <a:pt x="0" y="1071"/>
                  </a:cubicBezTo>
                  <a:cubicBezTo>
                    <a:pt x="236" y="821"/>
                    <a:pt x="548" y="648"/>
                    <a:pt x="881" y="564"/>
                  </a:cubicBezTo>
                  <a:cubicBezTo>
                    <a:pt x="974" y="539"/>
                    <a:pt x="1068" y="527"/>
                    <a:pt x="1162" y="527"/>
                  </a:cubicBezTo>
                  <a:cubicBezTo>
                    <a:pt x="1375" y="527"/>
                    <a:pt x="1584" y="592"/>
                    <a:pt x="1762" y="717"/>
                  </a:cubicBezTo>
                  <a:cubicBezTo>
                    <a:pt x="1783" y="578"/>
                    <a:pt x="1755" y="433"/>
                    <a:pt x="1686" y="315"/>
                  </a:cubicBezTo>
                  <a:cubicBezTo>
                    <a:pt x="1566" y="114"/>
                    <a:pt x="1355" y="0"/>
                    <a:pt x="111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0" name="Google Shape;8530;p75"/>
          <p:cNvGrpSpPr/>
          <p:nvPr/>
        </p:nvGrpSpPr>
        <p:grpSpPr>
          <a:xfrm>
            <a:off x="6919276" y="2766990"/>
            <a:ext cx="274550" cy="354728"/>
            <a:chOff x="7606826" y="2419290"/>
            <a:chExt cx="274550" cy="354728"/>
          </a:xfrm>
        </p:grpSpPr>
        <p:sp>
          <p:nvSpPr>
            <p:cNvPr id="8531" name="Google Shape;8531;p75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75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75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75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75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75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75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75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75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75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75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75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75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75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75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6" name="Google Shape;8546;p75"/>
          <p:cNvGrpSpPr/>
          <p:nvPr/>
        </p:nvGrpSpPr>
        <p:grpSpPr>
          <a:xfrm>
            <a:off x="7550168" y="2777003"/>
            <a:ext cx="263316" cy="354728"/>
            <a:chOff x="8062968" y="2419290"/>
            <a:chExt cx="263316" cy="354728"/>
          </a:xfrm>
        </p:grpSpPr>
        <p:sp>
          <p:nvSpPr>
            <p:cNvPr id="8547" name="Google Shape;8547;p75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75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75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75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75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75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75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75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75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75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75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75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75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75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75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75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75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8" name="Google Shape;8568;p76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69" name="Google Shape;8569;p76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570" name="Google Shape;8570;p76"/>
          <p:cNvGrpSpPr/>
          <p:nvPr/>
        </p:nvGrpSpPr>
        <p:grpSpPr>
          <a:xfrm>
            <a:off x="7075663" y="2444129"/>
            <a:ext cx="362163" cy="347098"/>
            <a:chOff x="7075663" y="2444129"/>
            <a:chExt cx="362163" cy="347098"/>
          </a:xfrm>
        </p:grpSpPr>
        <p:sp>
          <p:nvSpPr>
            <p:cNvPr id="8571" name="Google Shape;8571;p76"/>
            <p:cNvSpPr/>
            <p:nvPr/>
          </p:nvSpPr>
          <p:spPr>
            <a:xfrm>
              <a:off x="7165817" y="2444129"/>
              <a:ext cx="181854" cy="100713"/>
            </a:xfrm>
            <a:custGeom>
              <a:avLst/>
              <a:gdLst/>
              <a:ahLst/>
              <a:cxnLst/>
              <a:rect l="l" t="t" r="r" b="b"/>
              <a:pathLst>
                <a:path w="6941" h="3844" extrusionOk="0">
                  <a:moveTo>
                    <a:pt x="1879" y="0"/>
                  </a:moveTo>
                  <a:cubicBezTo>
                    <a:pt x="844" y="0"/>
                    <a:pt x="0" y="844"/>
                    <a:pt x="0" y="1879"/>
                  </a:cubicBezTo>
                  <a:lnTo>
                    <a:pt x="0" y="2790"/>
                  </a:lnTo>
                  <a:lnTo>
                    <a:pt x="10" y="2790"/>
                  </a:lnTo>
                  <a:lnTo>
                    <a:pt x="10" y="3834"/>
                  </a:lnTo>
                  <a:lnTo>
                    <a:pt x="1045" y="3834"/>
                  </a:lnTo>
                  <a:lnTo>
                    <a:pt x="1045" y="1879"/>
                  </a:lnTo>
                  <a:cubicBezTo>
                    <a:pt x="1045" y="1419"/>
                    <a:pt x="1419" y="1045"/>
                    <a:pt x="1879" y="1045"/>
                  </a:cubicBezTo>
                  <a:lnTo>
                    <a:pt x="5071" y="1045"/>
                  </a:lnTo>
                  <a:cubicBezTo>
                    <a:pt x="5531" y="1045"/>
                    <a:pt x="5905" y="1419"/>
                    <a:pt x="5905" y="1879"/>
                  </a:cubicBezTo>
                  <a:lnTo>
                    <a:pt x="5905" y="3844"/>
                  </a:lnTo>
                  <a:lnTo>
                    <a:pt x="6940" y="3844"/>
                  </a:lnTo>
                  <a:lnTo>
                    <a:pt x="6940" y="1879"/>
                  </a:lnTo>
                  <a:cubicBezTo>
                    <a:pt x="6940" y="844"/>
                    <a:pt x="6097" y="0"/>
                    <a:pt x="507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76"/>
            <p:cNvSpPr/>
            <p:nvPr/>
          </p:nvSpPr>
          <p:spPr>
            <a:xfrm>
              <a:off x="7166053" y="2517201"/>
              <a:ext cx="27405" cy="27405"/>
            </a:xfrm>
            <a:custGeom>
              <a:avLst/>
              <a:gdLst/>
              <a:ahLst/>
              <a:cxnLst/>
              <a:rect l="l" t="t" r="r" b="b"/>
              <a:pathLst>
                <a:path w="1046" h="1046" extrusionOk="0">
                  <a:moveTo>
                    <a:pt x="260" y="1"/>
                  </a:moveTo>
                  <a:cubicBezTo>
                    <a:pt x="173" y="1"/>
                    <a:pt x="87" y="1"/>
                    <a:pt x="1" y="10"/>
                  </a:cubicBezTo>
                  <a:lnTo>
                    <a:pt x="1" y="1045"/>
                  </a:lnTo>
                  <a:lnTo>
                    <a:pt x="1046" y="1045"/>
                  </a:lnTo>
                  <a:lnTo>
                    <a:pt x="1046" y="1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76"/>
            <p:cNvSpPr/>
            <p:nvPr/>
          </p:nvSpPr>
          <p:spPr>
            <a:xfrm>
              <a:off x="7320266" y="2517201"/>
              <a:ext cx="27405" cy="27641"/>
            </a:xfrm>
            <a:custGeom>
              <a:avLst/>
              <a:gdLst/>
              <a:ahLst/>
              <a:cxnLst/>
              <a:rect l="l" t="t" r="r" b="b"/>
              <a:pathLst>
                <a:path w="1046" h="1055" extrusionOk="0">
                  <a:moveTo>
                    <a:pt x="0" y="1"/>
                  </a:moveTo>
                  <a:lnTo>
                    <a:pt x="0" y="1055"/>
                  </a:lnTo>
                  <a:lnTo>
                    <a:pt x="1045" y="1055"/>
                  </a:lnTo>
                  <a:lnTo>
                    <a:pt x="1045" y="10"/>
                  </a:lnTo>
                  <a:cubicBezTo>
                    <a:pt x="959" y="10"/>
                    <a:pt x="863" y="1"/>
                    <a:pt x="777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76"/>
            <p:cNvSpPr/>
            <p:nvPr/>
          </p:nvSpPr>
          <p:spPr>
            <a:xfrm>
              <a:off x="7075899" y="2544580"/>
              <a:ext cx="361927" cy="246647"/>
            </a:xfrm>
            <a:custGeom>
              <a:avLst/>
              <a:gdLst/>
              <a:ahLst/>
              <a:cxnLst/>
              <a:rect l="l" t="t" r="r" b="b"/>
              <a:pathLst>
                <a:path w="13814" h="9414" extrusionOk="0">
                  <a:moveTo>
                    <a:pt x="3701" y="0"/>
                  </a:moveTo>
                  <a:cubicBezTo>
                    <a:pt x="1649" y="0"/>
                    <a:pt x="1" y="1659"/>
                    <a:pt x="1" y="3700"/>
                  </a:cubicBezTo>
                  <a:lnTo>
                    <a:pt x="1" y="8637"/>
                  </a:lnTo>
                  <a:cubicBezTo>
                    <a:pt x="1" y="9068"/>
                    <a:pt x="346" y="9413"/>
                    <a:pt x="768" y="9413"/>
                  </a:cubicBezTo>
                  <a:lnTo>
                    <a:pt x="13037" y="9413"/>
                  </a:lnTo>
                  <a:cubicBezTo>
                    <a:pt x="13468" y="9413"/>
                    <a:pt x="13813" y="9068"/>
                    <a:pt x="13813" y="8637"/>
                  </a:cubicBezTo>
                  <a:lnTo>
                    <a:pt x="13813" y="3700"/>
                  </a:lnTo>
                  <a:cubicBezTo>
                    <a:pt x="13813" y="1659"/>
                    <a:pt x="12155" y="0"/>
                    <a:pt x="10113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76"/>
            <p:cNvSpPr/>
            <p:nvPr/>
          </p:nvSpPr>
          <p:spPr>
            <a:xfrm>
              <a:off x="7298153" y="2544580"/>
              <a:ext cx="139672" cy="246647"/>
            </a:xfrm>
            <a:custGeom>
              <a:avLst/>
              <a:gdLst/>
              <a:ahLst/>
              <a:cxnLst/>
              <a:rect l="l" t="t" r="r" b="b"/>
              <a:pathLst>
                <a:path w="5331" h="9414" extrusionOk="0">
                  <a:moveTo>
                    <a:pt x="1" y="0"/>
                  </a:moveTo>
                  <a:cubicBezTo>
                    <a:pt x="2052" y="0"/>
                    <a:pt x="3710" y="1659"/>
                    <a:pt x="3701" y="3710"/>
                  </a:cubicBezTo>
                  <a:lnTo>
                    <a:pt x="3701" y="8608"/>
                  </a:lnTo>
                  <a:cubicBezTo>
                    <a:pt x="3701" y="9049"/>
                    <a:pt x="3346" y="9413"/>
                    <a:pt x="2905" y="9413"/>
                  </a:cubicBezTo>
                  <a:lnTo>
                    <a:pt x="4535" y="9413"/>
                  </a:lnTo>
                  <a:cubicBezTo>
                    <a:pt x="4976" y="9413"/>
                    <a:pt x="5330" y="9049"/>
                    <a:pt x="5330" y="8608"/>
                  </a:cubicBezTo>
                  <a:lnTo>
                    <a:pt x="5330" y="3710"/>
                  </a:lnTo>
                  <a:cubicBezTo>
                    <a:pt x="5330" y="1659"/>
                    <a:pt x="3672" y="0"/>
                    <a:pt x="1630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76"/>
            <p:cNvSpPr/>
            <p:nvPr/>
          </p:nvSpPr>
          <p:spPr>
            <a:xfrm>
              <a:off x="7075663" y="2743229"/>
              <a:ext cx="362163" cy="47998"/>
            </a:xfrm>
            <a:custGeom>
              <a:avLst/>
              <a:gdLst/>
              <a:ahLst/>
              <a:cxnLst/>
              <a:rect l="l" t="t" r="r" b="b"/>
              <a:pathLst>
                <a:path w="13823" h="1832" extrusionOk="0">
                  <a:moveTo>
                    <a:pt x="0" y="0"/>
                  </a:moveTo>
                  <a:lnTo>
                    <a:pt x="10" y="1026"/>
                  </a:lnTo>
                  <a:cubicBezTo>
                    <a:pt x="10" y="1467"/>
                    <a:pt x="364" y="1831"/>
                    <a:pt x="805" y="1831"/>
                  </a:cubicBezTo>
                  <a:lnTo>
                    <a:pt x="13017" y="1831"/>
                  </a:lnTo>
                  <a:cubicBezTo>
                    <a:pt x="13458" y="1831"/>
                    <a:pt x="13822" y="1467"/>
                    <a:pt x="13822" y="1026"/>
                  </a:cubicBezTo>
                  <a:lnTo>
                    <a:pt x="138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76"/>
            <p:cNvSpPr/>
            <p:nvPr/>
          </p:nvSpPr>
          <p:spPr>
            <a:xfrm>
              <a:off x="7374002" y="2743464"/>
              <a:ext cx="63823" cy="47763"/>
            </a:xfrm>
            <a:custGeom>
              <a:avLst/>
              <a:gdLst/>
              <a:ahLst/>
              <a:cxnLst/>
              <a:rect l="l" t="t" r="r" b="b"/>
              <a:pathLst>
                <a:path w="2436" h="1823" extrusionOk="0">
                  <a:moveTo>
                    <a:pt x="806" y="1"/>
                  </a:moveTo>
                  <a:lnTo>
                    <a:pt x="806" y="1017"/>
                  </a:lnTo>
                  <a:cubicBezTo>
                    <a:pt x="806" y="1458"/>
                    <a:pt x="441" y="1822"/>
                    <a:pt x="1" y="1822"/>
                  </a:cubicBezTo>
                  <a:lnTo>
                    <a:pt x="1630" y="1822"/>
                  </a:lnTo>
                  <a:cubicBezTo>
                    <a:pt x="2071" y="1822"/>
                    <a:pt x="2435" y="1458"/>
                    <a:pt x="2435" y="1017"/>
                  </a:cubicBezTo>
                  <a:lnTo>
                    <a:pt x="243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6"/>
            <p:cNvSpPr/>
            <p:nvPr/>
          </p:nvSpPr>
          <p:spPr>
            <a:xfrm>
              <a:off x="7198960" y="2593286"/>
              <a:ext cx="115542" cy="115306"/>
            </a:xfrm>
            <a:custGeom>
              <a:avLst/>
              <a:gdLst/>
              <a:ahLst/>
              <a:cxnLst/>
              <a:rect l="l" t="t" r="r" b="b"/>
              <a:pathLst>
                <a:path w="4410" h="4401" extrusionOk="0">
                  <a:moveTo>
                    <a:pt x="1831" y="1"/>
                  </a:moveTo>
                  <a:cubicBezTo>
                    <a:pt x="1592" y="1"/>
                    <a:pt x="1390" y="193"/>
                    <a:pt x="1390" y="442"/>
                  </a:cubicBezTo>
                  <a:lnTo>
                    <a:pt x="1390" y="1391"/>
                  </a:lnTo>
                  <a:lnTo>
                    <a:pt x="441" y="1391"/>
                  </a:lnTo>
                  <a:cubicBezTo>
                    <a:pt x="202" y="1391"/>
                    <a:pt x="10" y="1582"/>
                    <a:pt x="1" y="1832"/>
                  </a:cubicBezTo>
                  <a:lnTo>
                    <a:pt x="1" y="2579"/>
                  </a:lnTo>
                  <a:cubicBezTo>
                    <a:pt x="10" y="2819"/>
                    <a:pt x="202" y="3011"/>
                    <a:pt x="441" y="3020"/>
                  </a:cubicBezTo>
                  <a:lnTo>
                    <a:pt x="1390" y="3020"/>
                  </a:lnTo>
                  <a:lnTo>
                    <a:pt x="1390" y="3969"/>
                  </a:lnTo>
                  <a:cubicBezTo>
                    <a:pt x="1390" y="4209"/>
                    <a:pt x="1592" y="4401"/>
                    <a:pt x="1831" y="4401"/>
                  </a:cubicBezTo>
                  <a:lnTo>
                    <a:pt x="2579" y="4401"/>
                  </a:lnTo>
                  <a:cubicBezTo>
                    <a:pt x="2819" y="4401"/>
                    <a:pt x="3020" y="4209"/>
                    <a:pt x="3020" y="3969"/>
                  </a:cubicBezTo>
                  <a:lnTo>
                    <a:pt x="3020" y="3020"/>
                  </a:lnTo>
                  <a:lnTo>
                    <a:pt x="3969" y="3020"/>
                  </a:lnTo>
                  <a:cubicBezTo>
                    <a:pt x="4209" y="3011"/>
                    <a:pt x="4410" y="2819"/>
                    <a:pt x="4410" y="2579"/>
                  </a:cubicBezTo>
                  <a:lnTo>
                    <a:pt x="4410" y="1832"/>
                  </a:lnTo>
                  <a:cubicBezTo>
                    <a:pt x="4410" y="1582"/>
                    <a:pt x="4209" y="1391"/>
                    <a:pt x="3969" y="1391"/>
                  </a:cubicBezTo>
                  <a:lnTo>
                    <a:pt x="3020" y="1391"/>
                  </a:lnTo>
                  <a:lnTo>
                    <a:pt x="3020" y="442"/>
                  </a:lnTo>
                  <a:cubicBezTo>
                    <a:pt x="3020" y="193"/>
                    <a:pt x="2819" y="1"/>
                    <a:pt x="2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9" name="Google Shape;8579;p76"/>
          <p:cNvGrpSpPr/>
          <p:nvPr/>
        </p:nvGrpSpPr>
        <p:grpSpPr>
          <a:xfrm>
            <a:off x="6638175" y="2436584"/>
            <a:ext cx="372197" cy="362163"/>
            <a:chOff x="6638175" y="2436584"/>
            <a:chExt cx="372197" cy="362163"/>
          </a:xfrm>
        </p:grpSpPr>
        <p:sp>
          <p:nvSpPr>
            <p:cNvPr id="8580" name="Google Shape;8580;p76"/>
            <p:cNvSpPr/>
            <p:nvPr/>
          </p:nvSpPr>
          <p:spPr>
            <a:xfrm>
              <a:off x="6638175" y="2436584"/>
              <a:ext cx="182090" cy="362163"/>
            </a:xfrm>
            <a:custGeom>
              <a:avLst/>
              <a:gdLst/>
              <a:ahLst/>
              <a:cxnLst/>
              <a:rect l="l" t="t" r="r" b="b"/>
              <a:pathLst>
                <a:path w="6950" h="13823" extrusionOk="0">
                  <a:moveTo>
                    <a:pt x="3470" y="1"/>
                  </a:moveTo>
                  <a:cubicBezTo>
                    <a:pt x="1553" y="1"/>
                    <a:pt x="0" y="1563"/>
                    <a:pt x="0" y="3480"/>
                  </a:cubicBezTo>
                  <a:lnTo>
                    <a:pt x="0" y="10343"/>
                  </a:lnTo>
                  <a:cubicBezTo>
                    <a:pt x="0" y="12260"/>
                    <a:pt x="1553" y="13823"/>
                    <a:pt x="3470" y="13823"/>
                  </a:cubicBezTo>
                  <a:cubicBezTo>
                    <a:pt x="5387" y="13823"/>
                    <a:pt x="6950" y="12260"/>
                    <a:pt x="6950" y="10343"/>
                  </a:cubicBezTo>
                  <a:lnTo>
                    <a:pt x="6950" y="3480"/>
                  </a:lnTo>
                  <a:cubicBezTo>
                    <a:pt x="6950" y="1563"/>
                    <a:pt x="5387" y="1"/>
                    <a:pt x="347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6"/>
            <p:cNvSpPr/>
            <p:nvPr/>
          </p:nvSpPr>
          <p:spPr>
            <a:xfrm>
              <a:off x="6662017" y="2441850"/>
              <a:ext cx="158248" cy="356792"/>
            </a:xfrm>
            <a:custGeom>
              <a:avLst/>
              <a:gdLst/>
              <a:ahLst/>
              <a:cxnLst/>
              <a:rect l="l" t="t" r="r" b="b"/>
              <a:pathLst>
                <a:path w="6040" h="13618" extrusionOk="0">
                  <a:moveTo>
                    <a:pt x="3720" y="1"/>
                  </a:moveTo>
                  <a:lnTo>
                    <a:pt x="3720" y="1"/>
                  </a:lnTo>
                  <a:cubicBezTo>
                    <a:pt x="4305" y="643"/>
                    <a:pt x="4631" y="1477"/>
                    <a:pt x="4631" y="2349"/>
                  </a:cubicBezTo>
                  <a:lnTo>
                    <a:pt x="4631" y="9212"/>
                  </a:lnTo>
                  <a:cubicBezTo>
                    <a:pt x="4631" y="11129"/>
                    <a:pt x="3078" y="12682"/>
                    <a:pt x="1161" y="12682"/>
                  </a:cubicBezTo>
                  <a:cubicBezTo>
                    <a:pt x="768" y="12682"/>
                    <a:pt x="375" y="12615"/>
                    <a:pt x="1" y="12491"/>
                  </a:cubicBezTo>
                  <a:lnTo>
                    <a:pt x="1" y="12491"/>
                  </a:lnTo>
                  <a:cubicBezTo>
                    <a:pt x="673" y="13222"/>
                    <a:pt x="1608" y="13617"/>
                    <a:pt x="2566" y="13617"/>
                  </a:cubicBezTo>
                  <a:cubicBezTo>
                    <a:pt x="2988" y="13617"/>
                    <a:pt x="3415" y="13540"/>
                    <a:pt x="3826" y="13382"/>
                  </a:cubicBezTo>
                  <a:cubicBezTo>
                    <a:pt x="5158" y="12864"/>
                    <a:pt x="6040" y="11570"/>
                    <a:pt x="6040" y="10142"/>
                  </a:cubicBezTo>
                  <a:lnTo>
                    <a:pt x="6040" y="3270"/>
                  </a:lnTo>
                  <a:cubicBezTo>
                    <a:pt x="6040" y="1803"/>
                    <a:pt x="5110" y="490"/>
                    <a:pt x="37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6"/>
            <p:cNvSpPr/>
            <p:nvPr/>
          </p:nvSpPr>
          <p:spPr>
            <a:xfrm>
              <a:off x="6638175" y="2617652"/>
              <a:ext cx="182090" cy="181094"/>
            </a:xfrm>
            <a:custGeom>
              <a:avLst/>
              <a:gdLst/>
              <a:ahLst/>
              <a:cxnLst/>
              <a:rect l="l" t="t" r="r" b="b"/>
              <a:pathLst>
                <a:path w="6950" h="6912" extrusionOk="0">
                  <a:moveTo>
                    <a:pt x="0" y="1"/>
                  </a:moveTo>
                  <a:lnTo>
                    <a:pt x="0" y="3432"/>
                  </a:lnTo>
                  <a:cubicBezTo>
                    <a:pt x="0" y="5349"/>
                    <a:pt x="1553" y="6912"/>
                    <a:pt x="3470" y="6912"/>
                  </a:cubicBezTo>
                  <a:cubicBezTo>
                    <a:pt x="5387" y="6912"/>
                    <a:pt x="6950" y="5349"/>
                    <a:pt x="6950" y="3432"/>
                  </a:cubicBezTo>
                  <a:lnTo>
                    <a:pt x="69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6"/>
            <p:cNvSpPr/>
            <p:nvPr/>
          </p:nvSpPr>
          <p:spPr>
            <a:xfrm>
              <a:off x="6662017" y="2617652"/>
              <a:ext cx="158248" cy="180990"/>
            </a:xfrm>
            <a:custGeom>
              <a:avLst/>
              <a:gdLst/>
              <a:ahLst/>
              <a:cxnLst/>
              <a:rect l="l" t="t" r="r" b="b"/>
              <a:pathLst>
                <a:path w="6040" h="6908" extrusionOk="0">
                  <a:moveTo>
                    <a:pt x="4631" y="1"/>
                  </a:moveTo>
                  <a:lnTo>
                    <a:pt x="4631" y="2502"/>
                  </a:lnTo>
                  <a:cubicBezTo>
                    <a:pt x="4631" y="4419"/>
                    <a:pt x="3078" y="5982"/>
                    <a:pt x="1161" y="5982"/>
                  </a:cubicBezTo>
                  <a:cubicBezTo>
                    <a:pt x="758" y="5982"/>
                    <a:pt x="365" y="5915"/>
                    <a:pt x="1" y="5781"/>
                  </a:cubicBezTo>
                  <a:lnTo>
                    <a:pt x="1" y="5781"/>
                  </a:lnTo>
                  <a:cubicBezTo>
                    <a:pt x="673" y="6512"/>
                    <a:pt x="1608" y="6907"/>
                    <a:pt x="2566" y="6907"/>
                  </a:cubicBezTo>
                  <a:cubicBezTo>
                    <a:pt x="2988" y="6907"/>
                    <a:pt x="3415" y="6830"/>
                    <a:pt x="3826" y="6672"/>
                  </a:cubicBezTo>
                  <a:cubicBezTo>
                    <a:pt x="5158" y="6154"/>
                    <a:pt x="6040" y="4860"/>
                    <a:pt x="6040" y="3432"/>
                  </a:cubicBezTo>
                  <a:lnTo>
                    <a:pt x="604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6"/>
            <p:cNvSpPr/>
            <p:nvPr/>
          </p:nvSpPr>
          <p:spPr>
            <a:xfrm>
              <a:off x="6846623" y="2467762"/>
              <a:ext cx="160999" cy="153899"/>
            </a:xfrm>
            <a:custGeom>
              <a:avLst/>
              <a:gdLst/>
              <a:ahLst/>
              <a:cxnLst/>
              <a:rect l="l" t="t" r="r" b="b"/>
              <a:pathLst>
                <a:path w="6145" h="5874" extrusionOk="0">
                  <a:moveTo>
                    <a:pt x="2950" y="1"/>
                  </a:moveTo>
                  <a:cubicBezTo>
                    <a:pt x="1445" y="1"/>
                    <a:pt x="0" y="1171"/>
                    <a:pt x="0" y="2942"/>
                  </a:cubicBezTo>
                  <a:cubicBezTo>
                    <a:pt x="0" y="4706"/>
                    <a:pt x="1444" y="5874"/>
                    <a:pt x="2949" y="5874"/>
                  </a:cubicBezTo>
                  <a:cubicBezTo>
                    <a:pt x="3667" y="5874"/>
                    <a:pt x="4399" y="5607"/>
                    <a:pt x="4994" y="5012"/>
                  </a:cubicBezTo>
                  <a:cubicBezTo>
                    <a:pt x="6144" y="3862"/>
                    <a:pt x="6144" y="2012"/>
                    <a:pt x="4994" y="862"/>
                  </a:cubicBezTo>
                  <a:cubicBezTo>
                    <a:pt x="4400" y="267"/>
                    <a:pt x="3668" y="1"/>
                    <a:pt x="2950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6"/>
            <p:cNvSpPr/>
            <p:nvPr/>
          </p:nvSpPr>
          <p:spPr>
            <a:xfrm>
              <a:off x="6857155" y="2478530"/>
              <a:ext cx="151462" cy="143576"/>
            </a:xfrm>
            <a:custGeom>
              <a:avLst/>
              <a:gdLst/>
              <a:ahLst/>
              <a:cxnLst/>
              <a:rect l="l" t="t" r="r" b="b"/>
              <a:pathLst>
                <a:path w="5781" h="5480" extrusionOk="0">
                  <a:moveTo>
                    <a:pt x="4017" y="0"/>
                  </a:moveTo>
                  <a:lnTo>
                    <a:pt x="4017" y="0"/>
                  </a:lnTo>
                  <a:cubicBezTo>
                    <a:pt x="4688" y="1151"/>
                    <a:pt x="4506" y="2617"/>
                    <a:pt x="3557" y="3557"/>
                  </a:cubicBezTo>
                  <a:cubicBezTo>
                    <a:pt x="2995" y="4125"/>
                    <a:pt x="2244" y="4418"/>
                    <a:pt x="1484" y="4418"/>
                  </a:cubicBezTo>
                  <a:cubicBezTo>
                    <a:pt x="975" y="4418"/>
                    <a:pt x="463" y="4286"/>
                    <a:pt x="1" y="4017"/>
                  </a:cubicBezTo>
                  <a:lnTo>
                    <a:pt x="1" y="4017"/>
                  </a:lnTo>
                  <a:cubicBezTo>
                    <a:pt x="125" y="4227"/>
                    <a:pt x="279" y="4419"/>
                    <a:pt x="451" y="4592"/>
                  </a:cubicBezTo>
                  <a:cubicBezTo>
                    <a:pt x="1028" y="5182"/>
                    <a:pt x="1792" y="5480"/>
                    <a:pt x="2556" y="5480"/>
                  </a:cubicBezTo>
                  <a:cubicBezTo>
                    <a:pt x="3304" y="5480"/>
                    <a:pt x="4052" y="5194"/>
                    <a:pt x="4621" y="4620"/>
                  </a:cubicBezTo>
                  <a:cubicBezTo>
                    <a:pt x="5781" y="3470"/>
                    <a:pt x="5771" y="1592"/>
                    <a:pt x="4592" y="451"/>
                  </a:cubicBezTo>
                  <a:cubicBezTo>
                    <a:pt x="4420" y="278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6"/>
            <p:cNvSpPr/>
            <p:nvPr/>
          </p:nvSpPr>
          <p:spPr>
            <a:xfrm>
              <a:off x="6846623" y="2636621"/>
              <a:ext cx="160999" cy="153794"/>
            </a:xfrm>
            <a:custGeom>
              <a:avLst/>
              <a:gdLst/>
              <a:ahLst/>
              <a:cxnLst/>
              <a:rect l="l" t="t" r="r" b="b"/>
              <a:pathLst>
                <a:path w="6145" h="5870" extrusionOk="0">
                  <a:moveTo>
                    <a:pt x="2944" y="0"/>
                  </a:moveTo>
                  <a:cubicBezTo>
                    <a:pt x="1442" y="0"/>
                    <a:pt x="0" y="1169"/>
                    <a:pt x="0" y="2938"/>
                  </a:cubicBezTo>
                  <a:cubicBezTo>
                    <a:pt x="0" y="4703"/>
                    <a:pt x="1444" y="5870"/>
                    <a:pt x="2949" y="5870"/>
                  </a:cubicBezTo>
                  <a:cubicBezTo>
                    <a:pt x="3667" y="5870"/>
                    <a:pt x="4399" y="5604"/>
                    <a:pt x="4994" y="5009"/>
                  </a:cubicBezTo>
                  <a:cubicBezTo>
                    <a:pt x="6144" y="3858"/>
                    <a:pt x="6144" y="2008"/>
                    <a:pt x="4994" y="868"/>
                  </a:cubicBezTo>
                  <a:cubicBezTo>
                    <a:pt x="4398" y="269"/>
                    <a:pt x="3664" y="0"/>
                    <a:pt x="2944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6"/>
            <p:cNvSpPr/>
            <p:nvPr/>
          </p:nvSpPr>
          <p:spPr>
            <a:xfrm>
              <a:off x="6857155" y="2647546"/>
              <a:ext cx="153218" cy="142790"/>
            </a:xfrm>
            <a:custGeom>
              <a:avLst/>
              <a:gdLst/>
              <a:ahLst/>
              <a:cxnLst/>
              <a:rect l="l" t="t" r="r" b="b"/>
              <a:pathLst>
                <a:path w="5848" h="5450" extrusionOk="0">
                  <a:moveTo>
                    <a:pt x="4017" y="0"/>
                  </a:moveTo>
                  <a:cubicBezTo>
                    <a:pt x="4698" y="1151"/>
                    <a:pt x="4516" y="2617"/>
                    <a:pt x="3567" y="3566"/>
                  </a:cubicBezTo>
                  <a:cubicBezTo>
                    <a:pt x="3001" y="4132"/>
                    <a:pt x="2250" y="4425"/>
                    <a:pt x="1493" y="4425"/>
                  </a:cubicBezTo>
                  <a:cubicBezTo>
                    <a:pt x="981" y="4425"/>
                    <a:pt x="465" y="4291"/>
                    <a:pt x="1" y="4017"/>
                  </a:cubicBezTo>
                  <a:lnTo>
                    <a:pt x="1" y="4017"/>
                  </a:lnTo>
                  <a:cubicBezTo>
                    <a:pt x="554" y="4946"/>
                    <a:pt x="1529" y="5449"/>
                    <a:pt x="2523" y="5449"/>
                  </a:cubicBezTo>
                  <a:cubicBezTo>
                    <a:pt x="3149" y="5449"/>
                    <a:pt x="3783" y="5250"/>
                    <a:pt x="4324" y="4831"/>
                  </a:cubicBezTo>
                  <a:cubicBezTo>
                    <a:pt x="5714" y="3758"/>
                    <a:pt x="5848" y="1697"/>
                    <a:pt x="4592" y="451"/>
                  </a:cubicBezTo>
                  <a:cubicBezTo>
                    <a:pt x="4420" y="269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6"/>
            <p:cNvSpPr/>
            <p:nvPr/>
          </p:nvSpPr>
          <p:spPr>
            <a:xfrm>
              <a:off x="6863941" y="2485552"/>
              <a:ext cx="118555" cy="118581"/>
            </a:xfrm>
            <a:custGeom>
              <a:avLst/>
              <a:gdLst/>
              <a:ahLst/>
              <a:cxnLst/>
              <a:rect l="l" t="t" r="r" b="b"/>
              <a:pathLst>
                <a:path w="4525" h="4526" extrusionOk="0">
                  <a:moveTo>
                    <a:pt x="403" y="1"/>
                  </a:moveTo>
                  <a:cubicBezTo>
                    <a:pt x="327" y="58"/>
                    <a:pt x="259" y="116"/>
                    <a:pt x="192" y="183"/>
                  </a:cubicBezTo>
                  <a:cubicBezTo>
                    <a:pt x="125" y="250"/>
                    <a:pt x="58" y="317"/>
                    <a:pt x="1" y="394"/>
                  </a:cubicBezTo>
                  <a:lnTo>
                    <a:pt x="4132" y="4525"/>
                  </a:lnTo>
                  <a:cubicBezTo>
                    <a:pt x="4199" y="4458"/>
                    <a:pt x="4276" y="4400"/>
                    <a:pt x="4333" y="4333"/>
                  </a:cubicBezTo>
                  <a:cubicBezTo>
                    <a:pt x="4410" y="4257"/>
                    <a:pt x="4467" y="4199"/>
                    <a:pt x="4525" y="4122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6"/>
            <p:cNvSpPr/>
            <p:nvPr/>
          </p:nvSpPr>
          <p:spPr>
            <a:xfrm>
              <a:off x="6863941" y="2654332"/>
              <a:ext cx="118555" cy="118555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4132" y="0"/>
                  </a:moveTo>
                  <a:lnTo>
                    <a:pt x="1" y="4122"/>
                  </a:lnTo>
                  <a:cubicBezTo>
                    <a:pt x="58" y="4198"/>
                    <a:pt x="125" y="4266"/>
                    <a:pt x="192" y="4333"/>
                  </a:cubicBezTo>
                  <a:cubicBezTo>
                    <a:pt x="259" y="4400"/>
                    <a:pt x="327" y="4457"/>
                    <a:pt x="403" y="4524"/>
                  </a:cubicBezTo>
                  <a:lnTo>
                    <a:pt x="4525" y="393"/>
                  </a:lnTo>
                  <a:cubicBezTo>
                    <a:pt x="4467" y="316"/>
                    <a:pt x="4400" y="249"/>
                    <a:pt x="4333" y="192"/>
                  </a:cubicBezTo>
                  <a:cubicBezTo>
                    <a:pt x="4276" y="125"/>
                    <a:pt x="4199" y="58"/>
                    <a:pt x="4132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6"/>
            <p:cNvSpPr/>
            <p:nvPr/>
          </p:nvSpPr>
          <p:spPr>
            <a:xfrm>
              <a:off x="6863941" y="2758294"/>
              <a:ext cx="20881" cy="14593"/>
            </a:xfrm>
            <a:custGeom>
              <a:avLst/>
              <a:gdLst/>
              <a:ahLst/>
              <a:cxnLst/>
              <a:rect l="l" t="t" r="r" b="b"/>
              <a:pathLst>
                <a:path w="797" h="55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29" y="192"/>
                    <a:pt x="58" y="230"/>
                    <a:pt x="87" y="259"/>
                  </a:cubicBezTo>
                  <a:lnTo>
                    <a:pt x="106" y="278"/>
                  </a:lnTo>
                  <a:cubicBezTo>
                    <a:pt x="135" y="307"/>
                    <a:pt x="164" y="346"/>
                    <a:pt x="192" y="374"/>
                  </a:cubicBezTo>
                  <a:lnTo>
                    <a:pt x="298" y="470"/>
                  </a:lnTo>
                  <a:cubicBezTo>
                    <a:pt x="327" y="499"/>
                    <a:pt x="365" y="528"/>
                    <a:pt x="403" y="556"/>
                  </a:cubicBezTo>
                  <a:lnTo>
                    <a:pt x="796" y="163"/>
                  </a:lnTo>
                  <a:cubicBezTo>
                    <a:pt x="576" y="135"/>
                    <a:pt x="365" y="77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6"/>
            <p:cNvSpPr/>
            <p:nvPr/>
          </p:nvSpPr>
          <p:spPr>
            <a:xfrm>
              <a:off x="6967902" y="2654332"/>
              <a:ext cx="14593" cy="20619"/>
            </a:xfrm>
            <a:custGeom>
              <a:avLst/>
              <a:gdLst/>
              <a:ahLst/>
              <a:cxnLst/>
              <a:rect l="l" t="t" r="r" b="b"/>
              <a:pathLst>
                <a:path w="557" h="78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78" y="364"/>
                    <a:pt x="135" y="575"/>
                    <a:pt x="164" y="786"/>
                  </a:cubicBezTo>
                  <a:lnTo>
                    <a:pt x="557" y="393"/>
                  </a:lnTo>
                  <a:cubicBezTo>
                    <a:pt x="528" y="364"/>
                    <a:pt x="499" y="326"/>
                    <a:pt x="471" y="288"/>
                  </a:cubicBezTo>
                  <a:cubicBezTo>
                    <a:pt x="432" y="259"/>
                    <a:pt x="404" y="221"/>
                    <a:pt x="365" y="192"/>
                  </a:cubicBezTo>
                  <a:lnTo>
                    <a:pt x="279" y="96"/>
                  </a:lnTo>
                  <a:lnTo>
                    <a:pt x="260" y="86"/>
                  </a:lnTo>
                  <a:cubicBezTo>
                    <a:pt x="231" y="58"/>
                    <a:pt x="193" y="29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6"/>
            <p:cNvSpPr/>
            <p:nvPr/>
          </p:nvSpPr>
          <p:spPr>
            <a:xfrm>
              <a:off x="6944820" y="2566169"/>
              <a:ext cx="37676" cy="37702"/>
            </a:xfrm>
            <a:custGeom>
              <a:avLst/>
              <a:gdLst/>
              <a:ahLst/>
              <a:cxnLst/>
              <a:rect l="l" t="t" r="r" b="b"/>
              <a:pathLst>
                <a:path w="1438" h="1439" extrusionOk="0">
                  <a:moveTo>
                    <a:pt x="403" y="1"/>
                  </a:moveTo>
                  <a:cubicBezTo>
                    <a:pt x="345" y="77"/>
                    <a:pt x="278" y="144"/>
                    <a:pt x="211" y="212"/>
                  </a:cubicBezTo>
                  <a:cubicBezTo>
                    <a:pt x="144" y="279"/>
                    <a:pt x="77" y="346"/>
                    <a:pt x="0" y="403"/>
                  </a:cubicBezTo>
                  <a:lnTo>
                    <a:pt x="1045" y="1438"/>
                  </a:lnTo>
                  <a:cubicBezTo>
                    <a:pt x="1074" y="1410"/>
                    <a:pt x="1112" y="1381"/>
                    <a:pt x="1150" y="1352"/>
                  </a:cubicBezTo>
                  <a:cubicBezTo>
                    <a:pt x="1179" y="1314"/>
                    <a:pt x="1217" y="1285"/>
                    <a:pt x="1246" y="1247"/>
                  </a:cubicBezTo>
                  <a:cubicBezTo>
                    <a:pt x="1275" y="1218"/>
                    <a:pt x="1313" y="1189"/>
                    <a:pt x="1342" y="1151"/>
                  </a:cubicBezTo>
                  <a:lnTo>
                    <a:pt x="1352" y="1151"/>
                  </a:lnTo>
                  <a:cubicBezTo>
                    <a:pt x="1380" y="1113"/>
                    <a:pt x="1409" y="1074"/>
                    <a:pt x="1438" y="1036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3" name="Google Shape;8593;p76"/>
          <p:cNvGrpSpPr/>
          <p:nvPr/>
        </p:nvGrpSpPr>
        <p:grpSpPr>
          <a:xfrm>
            <a:off x="6192906" y="2439440"/>
            <a:ext cx="371699" cy="356084"/>
            <a:chOff x="6192906" y="2439440"/>
            <a:chExt cx="371699" cy="356084"/>
          </a:xfrm>
        </p:grpSpPr>
        <p:sp>
          <p:nvSpPr>
            <p:cNvPr id="8594" name="Google Shape;8594;p76"/>
            <p:cNvSpPr/>
            <p:nvPr/>
          </p:nvSpPr>
          <p:spPr>
            <a:xfrm>
              <a:off x="6227805" y="2461710"/>
              <a:ext cx="247904" cy="110381"/>
            </a:xfrm>
            <a:custGeom>
              <a:avLst/>
              <a:gdLst/>
              <a:ahLst/>
              <a:cxnLst/>
              <a:rect l="l" t="t" r="r" b="b"/>
              <a:pathLst>
                <a:path w="9462" h="4213" extrusionOk="0">
                  <a:moveTo>
                    <a:pt x="308" y="0"/>
                  </a:moveTo>
                  <a:lnTo>
                    <a:pt x="1" y="470"/>
                  </a:lnTo>
                  <a:lnTo>
                    <a:pt x="729" y="959"/>
                  </a:lnTo>
                  <a:lnTo>
                    <a:pt x="729" y="3815"/>
                  </a:lnTo>
                  <a:lnTo>
                    <a:pt x="1285" y="3815"/>
                  </a:lnTo>
                  <a:lnTo>
                    <a:pt x="1285" y="2684"/>
                  </a:lnTo>
                  <a:lnTo>
                    <a:pt x="6615" y="2684"/>
                  </a:lnTo>
                  <a:lnTo>
                    <a:pt x="6615" y="3940"/>
                  </a:lnTo>
                  <a:cubicBezTo>
                    <a:pt x="6615" y="4122"/>
                    <a:pt x="6756" y="4213"/>
                    <a:pt x="6898" y="4213"/>
                  </a:cubicBezTo>
                  <a:cubicBezTo>
                    <a:pt x="7039" y="4213"/>
                    <a:pt x="7180" y="4122"/>
                    <a:pt x="7180" y="3940"/>
                  </a:cubicBezTo>
                  <a:lnTo>
                    <a:pt x="7180" y="2694"/>
                  </a:lnTo>
                  <a:lnTo>
                    <a:pt x="9174" y="2694"/>
                  </a:lnTo>
                  <a:cubicBezTo>
                    <a:pt x="9327" y="2694"/>
                    <a:pt x="9452" y="2559"/>
                    <a:pt x="9452" y="2406"/>
                  </a:cubicBezTo>
                  <a:cubicBezTo>
                    <a:pt x="9461" y="2258"/>
                    <a:pt x="9345" y="2128"/>
                    <a:pt x="9199" y="2128"/>
                  </a:cubicBezTo>
                  <a:cubicBezTo>
                    <a:pt x="9194" y="2128"/>
                    <a:pt x="9189" y="2128"/>
                    <a:pt x="9184" y="2128"/>
                  </a:cubicBezTo>
                  <a:lnTo>
                    <a:pt x="1285" y="2128"/>
                  </a:lnTo>
                  <a:lnTo>
                    <a:pt x="1285" y="805"/>
                  </a:lnTo>
                  <a:cubicBezTo>
                    <a:pt x="1285" y="709"/>
                    <a:pt x="1247" y="623"/>
                    <a:pt x="1170" y="575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76"/>
            <p:cNvSpPr/>
            <p:nvPr/>
          </p:nvSpPr>
          <p:spPr>
            <a:xfrm>
              <a:off x="6483962" y="2670078"/>
              <a:ext cx="14593" cy="54575"/>
            </a:xfrm>
            <a:custGeom>
              <a:avLst/>
              <a:gdLst/>
              <a:ahLst/>
              <a:cxnLst/>
              <a:rect l="l" t="t" r="r" b="b"/>
              <a:pathLst>
                <a:path w="557" h="2083" extrusionOk="0">
                  <a:moveTo>
                    <a:pt x="279" y="1"/>
                  </a:moveTo>
                  <a:cubicBezTo>
                    <a:pt x="140" y="1"/>
                    <a:pt x="1" y="94"/>
                    <a:pt x="1" y="281"/>
                  </a:cubicBezTo>
                  <a:lnTo>
                    <a:pt x="1" y="1805"/>
                  </a:lnTo>
                  <a:cubicBezTo>
                    <a:pt x="1" y="1958"/>
                    <a:pt x="126" y="2083"/>
                    <a:pt x="279" y="2083"/>
                  </a:cubicBezTo>
                  <a:cubicBezTo>
                    <a:pt x="432" y="2083"/>
                    <a:pt x="557" y="1958"/>
                    <a:pt x="557" y="1805"/>
                  </a:cubicBezTo>
                  <a:lnTo>
                    <a:pt x="557" y="281"/>
                  </a:lnTo>
                  <a:cubicBezTo>
                    <a:pt x="557" y="94"/>
                    <a:pt x="418" y="1"/>
                    <a:pt x="279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76"/>
            <p:cNvSpPr/>
            <p:nvPr/>
          </p:nvSpPr>
          <p:spPr>
            <a:xfrm>
              <a:off x="6246905" y="2554117"/>
              <a:ext cx="251651" cy="128118"/>
            </a:xfrm>
            <a:custGeom>
              <a:avLst/>
              <a:gdLst/>
              <a:ahLst/>
              <a:cxnLst/>
              <a:rect l="l" t="t" r="r" b="b"/>
              <a:pathLst>
                <a:path w="9605" h="4890" extrusionOk="0">
                  <a:moveTo>
                    <a:pt x="0" y="1"/>
                  </a:moveTo>
                  <a:lnTo>
                    <a:pt x="0" y="2589"/>
                  </a:lnTo>
                  <a:cubicBezTo>
                    <a:pt x="501" y="2348"/>
                    <a:pt x="1055" y="2214"/>
                    <a:pt x="1619" y="2214"/>
                  </a:cubicBezTo>
                  <a:cubicBezTo>
                    <a:pt x="1639" y="2214"/>
                    <a:pt x="1658" y="2214"/>
                    <a:pt x="1678" y="2215"/>
                  </a:cubicBezTo>
                  <a:cubicBezTo>
                    <a:pt x="3557" y="2215"/>
                    <a:pt x="4640" y="3106"/>
                    <a:pt x="4975" y="4889"/>
                  </a:cubicBezTo>
                  <a:lnTo>
                    <a:pt x="9605" y="4889"/>
                  </a:lnTo>
                  <a:lnTo>
                    <a:pt x="9605" y="3950"/>
                  </a:lnTo>
                  <a:lnTo>
                    <a:pt x="9605" y="2953"/>
                  </a:lnTo>
                  <a:cubicBezTo>
                    <a:pt x="9509" y="1304"/>
                    <a:pt x="8148" y="10"/>
                    <a:pt x="649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6"/>
            <p:cNvSpPr/>
            <p:nvPr/>
          </p:nvSpPr>
          <p:spPr>
            <a:xfrm>
              <a:off x="6246905" y="2584142"/>
              <a:ext cx="167287" cy="97831"/>
            </a:xfrm>
            <a:custGeom>
              <a:avLst/>
              <a:gdLst/>
              <a:ahLst/>
              <a:cxnLst/>
              <a:rect l="l" t="t" r="r" b="b"/>
              <a:pathLst>
                <a:path w="6385" h="3734" extrusionOk="0">
                  <a:moveTo>
                    <a:pt x="1673" y="1"/>
                  </a:moveTo>
                  <a:cubicBezTo>
                    <a:pt x="1119" y="1"/>
                    <a:pt x="554" y="97"/>
                    <a:pt x="0" y="302"/>
                  </a:cubicBezTo>
                  <a:lnTo>
                    <a:pt x="0" y="1443"/>
                  </a:lnTo>
                  <a:cubicBezTo>
                    <a:pt x="510" y="1202"/>
                    <a:pt x="1055" y="1068"/>
                    <a:pt x="1619" y="1068"/>
                  </a:cubicBezTo>
                  <a:cubicBezTo>
                    <a:pt x="1639" y="1068"/>
                    <a:pt x="1658" y="1068"/>
                    <a:pt x="1678" y="1069"/>
                  </a:cubicBezTo>
                  <a:cubicBezTo>
                    <a:pt x="1688" y="1069"/>
                    <a:pt x="1698" y="1069"/>
                    <a:pt x="1707" y="1069"/>
                  </a:cubicBezTo>
                  <a:cubicBezTo>
                    <a:pt x="3568" y="1069"/>
                    <a:pt x="4641" y="1970"/>
                    <a:pt x="4975" y="3733"/>
                  </a:cubicBezTo>
                  <a:lnTo>
                    <a:pt x="6384" y="3733"/>
                  </a:lnTo>
                  <a:cubicBezTo>
                    <a:pt x="5850" y="1481"/>
                    <a:pt x="3843" y="1"/>
                    <a:pt x="167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76"/>
            <p:cNvSpPr/>
            <p:nvPr/>
          </p:nvSpPr>
          <p:spPr>
            <a:xfrm>
              <a:off x="6192906" y="2605102"/>
              <a:ext cx="197915" cy="190369"/>
            </a:xfrm>
            <a:custGeom>
              <a:avLst/>
              <a:gdLst/>
              <a:ahLst/>
              <a:cxnLst/>
              <a:rect l="l" t="t" r="r" b="b"/>
              <a:pathLst>
                <a:path w="7554" h="7266" extrusionOk="0">
                  <a:moveTo>
                    <a:pt x="3921" y="0"/>
                  </a:moveTo>
                  <a:cubicBezTo>
                    <a:pt x="2445" y="0"/>
                    <a:pt x="1122" y="882"/>
                    <a:pt x="566" y="2243"/>
                  </a:cubicBezTo>
                  <a:cubicBezTo>
                    <a:pt x="0" y="3604"/>
                    <a:pt x="307" y="5167"/>
                    <a:pt x="1352" y="6202"/>
                  </a:cubicBezTo>
                  <a:cubicBezTo>
                    <a:pt x="2045" y="6895"/>
                    <a:pt x="2974" y="7266"/>
                    <a:pt x="3920" y="7266"/>
                  </a:cubicBezTo>
                  <a:cubicBezTo>
                    <a:pt x="4388" y="7266"/>
                    <a:pt x="4861" y="7175"/>
                    <a:pt x="5311" y="6988"/>
                  </a:cubicBezTo>
                  <a:cubicBezTo>
                    <a:pt x="6672" y="6423"/>
                    <a:pt x="7554" y="5100"/>
                    <a:pt x="7554" y="3633"/>
                  </a:cubicBezTo>
                  <a:cubicBezTo>
                    <a:pt x="7554" y="1620"/>
                    <a:pt x="5924" y="0"/>
                    <a:pt x="392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76"/>
            <p:cNvSpPr/>
            <p:nvPr/>
          </p:nvSpPr>
          <p:spPr>
            <a:xfrm>
              <a:off x="6280807" y="2605102"/>
              <a:ext cx="113787" cy="190291"/>
            </a:xfrm>
            <a:custGeom>
              <a:avLst/>
              <a:gdLst/>
              <a:ahLst/>
              <a:cxnLst/>
              <a:rect l="l" t="t" r="r" b="b"/>
              <a:pathLst>
                <a:path w="4343" h="7263" extrusionOk="0">
                  <a:moveTo>
                    <a:pt x="566" y="0"/>
                  </a:moveTo>
                  <a:cubicBezTo>
                    <a:pt x="374" y="0"/>
                    <a:pt x="182" y="10"/>
                    <a:pt x="0" y="39"/>
                  </a:cubicBezTo>
                  <a:cubicBezTo>
                    <a:pt x="1764" y="317"/>
                    <a:pt x="3068" y="1841"/>
                    <a:pt x="3068" y="3633"/>
                  </a:cubicBezTo>
                  <a:cubicBezTo>
                    <a:pt x="3068" y="5416"/>
                    <a:pt x="1764" y="6940"/>
                    <a:pt x="0" y="7218"/>
                  </a:cubicBezTo>
                  <a:cubicBezTo>
                    <a:pt x="190" y="7248"/>
                    <a:pt x="379" y="7262"/>
                    <a:pt x="565" y="7262"/>
                  </a:cubicBezTo>
                  <a:cubicBezTo>
                    <a:pt x="2426" y="7262"/>
                    <a:pt x="4031" y="5828"/>
                    <a:pt x="4180" y="3911"/>
                  </a:cubicBezTo>
                  <a:cubicBezTo>
                    <a:pt x="4343" y="1802"/>
                    <a:pt x="2675" y="0"/>
                    <a:pt x="566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6"/>
            <p:cNvSpPr/>
            <p:nvPr/>
          </p:nvSpPr>
          <p:spPr>
            <a:xfrm>
              <a:off x="6499787" y="2747735"/>
              <a:ext cx="64819" cy="14593"/>
            </a:xfrm>
            <a:custGeom>
              <a:avLst/>
              <a:gdLst/>
              <a:ahLst/>
              <a:cxnLst/>
              <a:rect l="l" t="t" r="r" b="b"/>
              <a:pathLst>
                <a:path w="2474" h="557" extrusionOk="0">
                  <a:moveTo>
                    <a:pt x="375" y="1"/>
                  </a:moveTo>
                  <a:cubicBezTo>
                    <a:pt x="1" y="1"/>
                    <a:pt x="1" y="557"/>
                    <a:pt x="375" y="557"/>
                  </a:cubicBezTo>
                  <a:lnTo>
                    <a:pt x="2110" y="557"/>
                  </a:lnTo>
                  <a:cubicBezTo>
                    <a:pt x="2474" y="557"/>
                    <a:pt x="2474" y="1"/>
                    <a:pt x="2110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76"/>
            <p:cNvSpPr/>
            <p:nvPr/>
          </p:nvSpPr>
          <p:spPr>
            <a:xfrm>
              <a:off x="6437274" y="2714592"/>
              <a:ext cx="94189" cy="80932"/>
            </a:xfrm>
            <a:custGeom>
              <a:avLst/>
              <a:gdLst/>
              <a:ahLst/>
              <a:cxnLst/>
              <a:rect l="l" t="t" r="r" b="b"/>
              <a:pathLst>
                <a:path w="3595" h="3089" extrusionOk="0">
                  <a:moveTo>
                    <a:pt x="2061" y="1"/>
                  </a:moveTo>
                  <a:cubicBezTo>
                    <a:pt x="690" y="1"/>
                    <a:pt x="0" y="1659"/>
                    <a:pt x="968" y="2637"/>
                  </a:cubicBezTo>
                  <a:cubicBezTo>
                    <a:pt x="1280" y="2949"/>
                    <a:pt x="1665" y="3089"/>
                    <a:pt x="2042" y="3089"/>
                  </a:cubicBezTo>
                  <a:cubicBezTo>
                    <a:pt x="2834" y="3089"/>
                    <a:pt x="3595" y="2472"/>
                    <a:pt x="3595" y="1544"/>
                  </a:cubicBezTo>
                  <a:cubicBezTo>
                    <a:pt x="3595" y="691"/>
                    <a:pt x="2904" y="1"/>
                    <a:pt x="20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76"/>
            <p:cNvSpPr/>
            <p:nvPr/>
          </p:nvSpPr>
          <p:spPr>
            <a:xfrm>
              <a:off x="6477438" y="2714854"/>
              <a:ext cx="54024" cy="80644"/>
            </a:xfrm>
            <a:custGeom>
              <a:avLst/>
              <a:gdLst/>
              <a:ahLst/>
              <a:cxnLst/>
              <a:rect l="l" t="t" r="r" b="b"/>
              <a:pathLst>
                <a:path w="2062" h="3078" extrusionOk="0">
                  <a:moveTo>
                    <a:pt x="528" y="0"/>
                  </a:moveTo>
                  <a:cubicBezTo>
                    <a:pt x="346" y="0"/>
                    <a:pt x="173" y="29"/>
                    <a:pt x="1" y="86"/>
                  </a:cubicBezTo>
                  <a:cubicBezTo>
                    <a:pt x="1362" y="575"/>
                    <a:pt x="1362" y="2492"/>
                    <a:pt x="1" y="2981"/>
                  </a:cubicBezTo>
                  <a:cubicBezTo>
                    <a:pt x="173" y="3048"/>
                    <a:pt x="346" y="3077"/>
                    <a:pt x="528" y="3077"/>
                  </a:cubicBezTo>
                  <a:cubicBezTo>
                    <a:pt x="1381" y="3077"/>
                    <a:pt x="2062" y="2387"/>
                    <a:pt x="2062" y="1534"/>
                  </a:cubicBezTo>
                  <a:cubicBezTo>
                    <a:pt x="2062" y="690"/>
                    <a:pt x="1381" y="0"/>
                    <a:pt x="528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6"/>
            <p:cNvSpPr/>
            <p:nvPr/>
          </p:nvSpPr>
          <p:spPr>
            <a:xfrm>
              <a:off x="6193902" y="2439440"/>
              <a:ext cx="47003" cy="37466"/>
            </a:xfrm>
            <a:custGeom>
              <a:avLst/>
              <a:gdLst/>
              <a:ahLst/>
              <a:cxnLst/>
              <a:rect l="l" t="t" r="r" b="b"/>
              <a:pathLst>
                <a:path w="1794" h="1430" extrusionOk="0">
                  <a:moveTo>
                    <a:pt x="714" y="0"/>
                  </a:moveTo>
                  <a:cubicBezTo>
                    <a:pt x="293" y="0"/>
                    <a:pt x="0" y="618"/>
                    <a:pt x="471" y="908"/>
                  </a:cubicBezTo>
                  <a:lnTo>
                    <a:pt x="1161" y="1397"/>
                  </a:lnTo>
                  <a:cubicBezTo>
                    <a:pt x="1187" y="1419"/>
                    <a:pt x="1220" y="1430"/>
                    <a:pt x="1252" y="1430"/>
                  </a:cubicBezTo>
                  <a:cubicBezTo>
                    <a:pt x="1302" y="1430"/>
                    <a:pt x="1352" y="1405"/>
                    <a:pt x="1381" y="1358"/>
                  </a:cubicBezTo>
                  <a:lnTo>
                    <a:pt x="1745" y="812"/>
                  </a:lnTo>
                  <a:cubicBezTo>
                    <a:pt x="1793" y="735"/>
                    <a:pt x="1774" y="639"/>
                    <a:pt x="1707" y="591"/>
                  </a:cubicBezTo>
                  <a:lnTo>
                    <a:pt x="1007" y="102"/>
                  </a:lnTo>
                  <a:cubicBezTo>
                    <a:pt x="908" y="31"/>
                    <a:pt x="808" y="0"/>
                    <a:pt x="714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6"/>
            <p:cNvSpPr/>
            <p:nvPr/>
          </p:nvSpPr>
          <p:spPr>
            <a:xfrm>
              <a:off x="6241376" y="2659598"/>
              <a:ext cx="94949" cy="81351"/>
            </a:xfrm>
            <a:custGeom>
              <a:avLst/>
              <a:gdLst/>
              <a:ahLst/>
              <a:cxnLst/>
              <a:rect l="l" t="t" r="r" b="b"/>
              <a:pathLst>
                <a:path w="3624" h="3105" extrusionOk="0">
                  <a:moveTo>
                    <a:pt x="2071" y="0"/>
                  </a:moveTo>
                  <a:cubicBezTo>
                    <a:pt x="691" y="10"/>
                    <a:pt x="0" y="1678"/>
                    <a:pt x="978" y="2646"/>
                  </a:cubicBezTo>
                  <a:cubicBezTo>
                    <a:pt x="1295" y="2963"/>
                    <a:pt x="1684" y="3104"/>
                    <a:pt x="2065" y="3104"/>
                  </a:cubicBezTo>
                  <a:cubicBezTo>
                    <a:pt x="2861" y="3104"/>
                    <a:pt x="3624" y="2487"/>
                    <a:pt x="3624" y="1553"/>
                  </a:cubicBezTo>
                  <a:cubicBezTo>
                    <a:pt x="3624" y="691"/>
                    <a:pt x="2924" y="0"/>
                    <a:pt x="2071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6"/>
            <p:cNvSpPr/>
            <p:nvPr/>
          </p:nvSpPr>
          <p:spPr>
            <a:xfrm>
              <a:off x="6282065" y="2659598"/>
              <a:ext cx="54024" cy="81403"/>
            </a:xfrm>
            <a:custGeom>
              <a:avLst/>
              <a:gdLst/>
              <a:ahLst/>
              <a:cxnLst/>
              <a:rect l="l" t="t" r="r" b="b"/>
              <a:pathLst>
                <a:path w="2062" h="3107" extrusionOk="0">
                  <a:moveTo>
                    <a:pt x="518" y="0"/>
                  </a:moveTo>
                  <a:cubicBezTo>
                    <a:pt x="336" y="0"/>
                    <a:pt x="163" y="29"/>
                    <a:pt x="0" y="87"/>
                  </a:cubicBezTo>
                  <a:cubicBezTo>
                    <a:pt x="1371" y="585"/>
                    <a:pt x="1371" y="2521"/>
                    <a:pt x="0" y="3020"/>
                  </a:cubicBezTo>
                  <a:cubicBezTo>
                    <a:pt x="163" y="3068"/>
                    <a:pt x="336" y="3096"/>
                    <a:pt x="518" y="3106"/>
                  </a:cubicBezTo>
                  <a:cubicBezTo>
                    <a:pt x="1371" y="3106"/>
                    <a:pt x="2061" y="2406"/>
                    <a:pt x="2061" y="1553"/>
                  </a:cubicBezTo>
                  <a:cubicBezTo>
                    <a:pt x="2061" y="691"/>
                    <a:pt x="1371" y="0"/>
                    <a:pt x="518" y="0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6"/>
            <p:cNvSpPr/>
            <p:nvPr/>
          </p:nvSpPr>
          <p:spPr>
            <a:xfrm>
              <a:off x="6439265" y="2510180"/>
              <a:ext cx="65317" cy="28899"/>
            </a:xfrm>
            <a:custGeom>
              <a:avLst/>
              <a:gdLst/>
              <a:ahLst/>
              <a:cxnLst/>
              <a:rect l="l" t="t" r="r" b="b"/>
              <a:pathLst>
                <a:path w="2493" h="1103" extrusionOk="0">
                  <a:moveTo>
                    <a:pt x="269" y="0"/>
                  </a:moveTo>
                  <a:cubicBezTo>
                    <a:pt x="116" y="0"/>
                    <a:pt x="1" y="115"/>
                    <a:pt x="1" y="259"/>
                  </a:cubicBezTo>
                  <a:lnTo>
                    <a:pt x="1" y="844"/>
                  </a:lnTo>
                  <a:cubicBezTo>
                    <a:pt x="1" y="987"/>
                    <a:pt x="116" y="1102"/>
                    <a:pt x="269" y="1102"/>
                  </a:cubicBezTo>
                  <a:lnTo>
                    <a:pt x="1966" y="1102"/>
                  </a:lnTo>
                  <a:cubicBezTo>
                    <a:pt x="2253" y="1102"/>
                    <a:pt x="2493" y="863"/>
                    <a:pt x="2493" y="575"/>
                  </a:cubicBezTo>
                  <a:lnTo>
                    <a:pt x="2493" y="527"/>
                  </a:lnTo>
                  <a:cubicBezTo>
                    <a:pt x="2493" y="240"/>
                    <a:pt x="2253" y="0"/>
                    <a:pt x="1966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7" name="Google Shape;8607;p76"/>
          <p:cNvGrpSpPr/>
          <p:nvPr/>
        </p:nvGrpSpPr>
        <p:grpSpPr>
          <a:xfrm>
            <a:off x="5762467" y="2436584"/>
            <a:ext cx="362163" cy="362163"/>
            <a:chOff x="5762467" y="2436584"/>
            <a:chExt cx="362163" cy="362163"/>
          </a:xfrm>
        </p:grpSpPr>
        <p:sp>
          <p:nvSpPr>
            <p:cNvPr id="8608" name="Google Shape;8608;p76"/>
            <p:cNvSpPr/>
            <p:nvPr/>
          </p:nvSpPr>
          <p:spPr>
            <a:xfrm>
              <a:off x="5762467" y="2778127"/>
              <a:ext cx="362163" cy="20619"/>
            </a:xfrm>
            <a:custGeom>
              <a:avLst/>
              <a:gdLst/>
              <a:ahLst/>
              <a:cxnLst/>
              <a:rect l="l" t="t" r="r" b="b"/>
              <a:pathLst>
                <a:path w="13823" h="787" extrusionOk="0">
                  <a:moveTo>
                    <a:pt x="201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585"/>
                  </a:lnTo>
                  <a:cubicBezTo>
                    <a:pt x="0" y="691"/>
                    <a:pt x="96" y="777"/>
                    <a:pt x="201" y="787"/>
                  </a:cubicBezTo>
                  <a:lnTo>
                    <a:pt x="13611" y="787"/>
                  </a:lnTo>
                  <a:cubicBezTo>
                    <a:pt x="13726" y="787"/>
                    <a:pt x="13822" y="691"/>
                    <a:pt x="13813" y="585"/>
                  </a:cubicBezTo>
                  <a:lnTo>
                    <a:pt x="13813" y="202"/>
                  </a:lnTo>
                  <a:cubicBezTo>
                    <a:pt x="13813" y="87"/>
                    <a:pt x="13726" y="1"/>
                    <a:pt x="13611" y="1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6"/>
            <p:cNvSpPr/>
            <p:nvPr/>
          </p:nvSpPr>
          <p:spPr>
            <a:xfrm>
              <a:off x="5762702" y="2777891"/>
              <a:ext cx="361927" cy="9301"/>
            </a:xfrm>
            <a:custGeom>
              <a:avLst/>
              <a:gdLst/>
              <a:ahLst/>
              <a:cxnLst/>
              <a:rect l="l" t="t" r="r" b="b"/>
              <a:pathLst>
                <a:path w="13814" h="355" extrusionOk="0">
                  <a:moveTo>
                    <a:pt x="212" y="0"/>
                  </a:moveTo>
                  <a:cubicBezTo>
                    <a:pt x="87" y="0"/>
                    <a:pt x="1" y="96"/>
                    <a:pt x="1" y="211"/>
                  </a:cubicBezTo>
                  <a:lnTo>
                    <a:pt x="1" y="355"/>
                  </a:lnTo>
                  <a:lnTo>
                    <a:pt x="13813" y="355"/>
                  </a:lnTo>
                  <a:lnTo>
                    <a:pt x="13813" y="211"/>
                  </a:lnTo>
                  <a:cubicBezTo>
                    <a:pt x="13813" y="96"/>
                    <a:pt x="13717" y="0"/>
                    <a:pt x="13602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76"/>
            <p:cNvSpPr/>
            <p:nvPr/>
          </p:nvSpPr>
          <p:spPr>
            <a:xfrm>
              <a:off x="5852359" y="2528493"/>
              <a:ext cx="182352" cy="249660"/>
            </a:xfrm>
            <a:custGeom>
              <a:avLst/>
              <a:gdLst/>
              <a:ahLst/>
              <a:cxnLst/>
              <a:rect l="l" t="t" r="r" b="b"/>
              <a:pathLst>
                <a:path w="6960" h="9529" extrusionOk="0">
                  <a:moveTo>
                    <a:pt x="1" y="1"/>
                  </a:moveTo>
                  <a:lnTo>
                    <a:pt x="1" y="9529"/>
                  </a:lnTo>
                  <a:lnTo>
                    <a:pt x="6960" y="9529"/>
                  </a:lnTo>
                  <a:lnTo>
                    <a:pt x="6960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76"/>
            <p:cNvSpPr/>
            <p:nvPr/>
          </p:nvSpPr>
          <p:spPr>
            <a:xfrm>
              <a:off x="5838551" y="2508922"/>
              <a:ext cx="209967" cy="19860"/>
            </a:xfrm>
            <a:custGeom>
              <a:avLst/>
              <a:gdLst/>
              <a:ahLst/>
              <a:cxnLst/>
              <a:rect l="l" t="t" r="r" b="b"/>
              <a:pathLst>
                <a:path w="8014" h="75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547"/>
                  </a:lnTo>
                  <a:cubicBezTo>
                    <a:pt x="0" y="662"/>
                    <a:pt x="96" y="757"/>
                    <a:pt x="211" y="757"/>
                  </a:cubicBezTo>
                  <a:lnTo>
                    <a:pt x="7813" y="757"/>
                  </a:lnTo>
                  <a:cubicBezTo>
                    <a:pt x="7928" y="757"/>
                    <a:pt x="8014" y="662"/>
                    <a:pt x="8014" y="547"/>
                  </a:cubicBezTo>
                  <a:lnTo>
                    <a:pt x="8014" y="211"/>
                  </a:lnTo>
                  <a:cubicBezTo>
                    <a:pt x="8014" y="96"/>
                    <a:pt x="7928" y="0"/>
                    <a:pt x="7813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6"/>
            <p:cNvSpPr/>
            <p:nvPr/>
          </p:nvSpPr>
          <p:spPr>
            <a:xfrm>
              <a:off x="6014589" y="2508922"/>
              <a:ext cx="33929" cy="19598"/>
            </a:xfrm>
            <a:custGeom>
              <a:avLst/>
              <a:gdLst/>
              <a:ahLst/>
              <a:cxnLst/>
              <a:rect l="l" t="t" r="r" b="b"/>
              <a:pathLst>
                <a:path w="1295" h="748" extrusionOk="0">
                  <a:moveTo>
                    <a:pt x="1" y="0"/>
                  </a:moveTo>
                  <a:lnTo>
                    <a:pt x="1" y="748"/>
                  </a:lnTo>
                  <a:lnTo>
                    <a:pt x="1094" y="748"/>
                  </a:lnTo>
                  <a:cubicBezTo>
                    <a:pt x="1209" y="748"/>
                    <a:pt x="1295" y="652"/>
                    <a:pt x="1295" y="537"/>
                  </a:cubicBezTo>
                  <a:lnTo>
                    <a:pt x="1295" y="201"/>
                  </a:lnTo>
                  <a:cubicBezTo>
                    <a:pt x="1295" y="86"/>
                    <a:pt x="1209" y="0"/>
                    <a:pt x="109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6"/>
            <p:cNvSpPr/>
            <p:nvPr/>
          </p:nvSpPr>
          <p:spPr>
            <a:xfrm>
              <a:off x="5762467" y="2565173"/>
              <a:ext cx="89918" cy="19598"/>
            </a:xfrm>
            <a:custGeom>
              <a:avLst/>
              <a:gdLst/>
              <a:ahLst/>
              <a:cxnLst/>
              <a:rect l="l" t="t" r="r" b="b"/>
              <a:pathLst>
                <a:path w="3432" h="748" extrusionOk="0">
                  <a:moveTo>
                    <a:pt x="201" y="0"/>
                  </a:moveTo>
                  <a:cubicBezTo>
                    <a:pt x="96" y="0"/>
                    <a:pt x="10" y="87"/>
                    <a:pt x="0" y="202"/>
                  </a:cubicBezTo>
                  <a:lnTo>
                    <a:pt x="0" y="547"/>
                  </a:lnTo>
                  <a:cubicBezTo>
                    <a:pt x="10" y="652"/>
                    <a:pt x="96" y="748"/>
                    <a:pt x="201" y="748"/>
                  </a:cubicBezTo>
                  <a:lnTo>
                    <a:pt x="3432" y="748"/>
                  </a:lnTo>
                  <a:lnTo>
                    <a:pt x="3432" y="0"/>
                  </a:ln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6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6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76"/>
            <p:cNvSpPr/>
            <p:nvPr/>
          </p:nvSpPr>
          <p:spPr>
            <a:xfrm>
              <a:off x="5894803" y="2686217"/>
              <a:ext cx="97726" cy="91936"/>
            </a:xfrm>
            <a:custGeom>
              <a:avLst/>
              <a:gdLst/>
              <a:ahLst/>
              <a:cxnLst/>
              <a:rect l="l" t="t" r="r" b="b"/>
              <a:pathLst>
                <a:path w="3730" h="3509" extrusionOk="0">
                  <a:moveTo>
                    <a:pt x="576" y="0"/>
                  </a:moveTo>
                  <a:cubicBezTo>
                    <a:pt x="259" y="0"/>
                    <a:pt x="1" y="250"/>
                    <a:pt x="1" y="576"/>
                  </a:cubicBezTo>
                  <a:lnTo>
                    <a:pt x="1" y="3509"/>
                  </a:lnTo>
                  <a:lnTo>
                    <a:pt x="3729" y="3509"/>
                  </a:lnTo>
                  <a:lnTo>
                    <a:pt x="3720" y="3499"/>
                  </a:lnTo>
                  <a:lnTo>
                    <a:pt x="3720" y="576"/>
                  </a:lnTo>
                  <a:cubicBezTo>
                    <a:pt x="3720" y="250"/>
                    <a:pt x="3461" y="0"/>
                    <a:pt x="3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76"/>
            <p:cNvSpPr/>
            <p:nvPr/>
          </p:nvSpPr>
          <p:spPr>
            <a:xfrm>
              <a:off x="5930959" y="2686217"/>
              <a:ext cx="25152" cy="91700"/>
            </a:xfrm>
            <a:custGeom>
              <a:avLst/>
              <a:gdLst/>
              <a:ahLst/>
              <a:cxnLst/>
              <a:rect l="l" t="t" r="r" b="b"/>
              <a:pathLst>
                <a:path w="960" h="3500" extrusionOk="0">
                  <a:moveTo>
                    <a:pt x="1" y="0"/>
                  </a:moveTo>
                  <a:lnTo>
                    <a:pt x="1" y="3499"/>
                  </a:lnTo>
                  <a:lnTo>
                    <a:pt x="959" y="349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6"/>
            <p:cNvSpPr/>
            <p:nvPr/>
          </p:nvSpPr>
          <p:spPr>
            <a:xfrm>
              <a:off x="5770484" y="2584745"/>
              <a:ext cx="81901" cy="193173"/>
            </a:xfrm>
            <a:custGeom>
              <a:avLst/>
              <a:gdLst/>
              <a:ahLst/>
              <a:cxnLst/>
              <a:rect l="l" t="t" r="r" b="b"/>
              <a:pathLst>
                <a:path w="3126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3126" y="737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6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6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6"/>
            <p:cNvSpPr/>
            <p:nvPr/>
          </p:nvSpPr>
          <p:spPr>
            <a:xfrm>
              <a:off x="6034685" y="2584745"/>
              <a:ext cx="81901" cy="193408"/>
            </a:xfrm>
            <a:custGeom>
              <a:avLst/>
              <a:gdLst/>
              <a:ahLst/>
              <a:cxnLst/>
              <a:rect l="l" t="t" r="r" b="b"/>
              <a:pathLst>
                <a:path w="3126" h="7382" extrusionOk="0">
                  <a:moveTo>
                    <a:pt x="1" y="1"/>
                  </a:moveTo>
                  <a:lnTo>
                    <a:pt x="1" y="7382"/>
                  </a:lnTo>
                  <a:lnTo>
                    <a:pt x="3126" y="738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76"/>
            <p:cNvSpPr/>
            <p:nvPr/>
          </p:nvSpPr>
          <p:spPr>
            <a:xfrm>
              <a:off x="6034685" y="2584745"/>
              <a:ext cx="17371" cy="193173"/>
            </a:xfrm>
            <a:custGeom>
              <a:avLst/>
              <a:gdLst/>
              <a:ahLst/>
              <a:cxnLst/>
              <a:rect l="l" t="t" r="r" b="b"/>
              <a:pathLst>
                <a:path w="663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76"/>
            <p:cNvSpPr/>
            <p:nvPr/>
          </p:nvSpPr>
          <p:spPr>
            <a:xfrm>
              <a:off x="5872192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46" y="2245"/>
                    <a:pt x="1142" y="2139"/>
                    <a:pt x="1142" y="2024"/>
                  </a:cubicBezTo>
                  <a:lnTo>
                    <a:pt x="1142" y="212"/>
                  </a:lnTo>
                  <a:cubicBezTo>
                    <a:pt x="1142" y="102"/>
                    <a:pt x="1045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76"/>
            <p:cNvSpPr/>
            <p:nvPr/>
          </p:nvSpPr>
          <p:spPr>
            <a:xfrm>
              <a:off x="5928706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5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11" y="2245"/>
                  </a:lnTo>
                  <a:cubicBezTo>
                    <a:pt x="1036" y="2245"/>
                    <a:pt x="1141" y="2149"/>
                    <a:pt x="1141" y="2024"/>
                  </a:cubicBezTo>
                  <a:lnTo>
                    <a:pt x="1141" y="212"/>
                  </a:lnTo>
                  <a:cubicBezTo>
                    <a:pt x="1141" y="102"/>
                    <a:pt x="1045" y="1"/>
                    <a:pt x="935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76"/>
            <p:cNvSpPr/>
            <p:nvPr/>
          </p:nvSpPr>
          <p:spPr>
            <a:xfrm>
              <a:off x="5984957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36" y="2245"/>
                    <a:pt x="1141" y="2149"/>
                    <a:pt x="1132" y="2024"/>
                  </a:cubicBezTo>
                  <a:lnTo>
                    <a:pt x="1132" y="212"/>
                  </a:lnTo>
                  <a:cubicBezTo>
                    <a:pt x="1132" y="102"/>
                    <a:pt x="1044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76"/>
            <p:cNvSpPr/>
            <p:nvPr/>
          </p:nvSpPr>
          <p:spPr>
            <a:xfrm>
              <a:off x="5796369" y="2651817"/>
              <a:ext cx="29894" cy="59029"/>
            </a:xfrm>
            <a:custGeom>
              <a:avLst/>
              <a:gdLst/>
              <a:ahLst/>
              <a:cxnLst/>
              <a:rect l="l" t="t" r="r" b="b"/>
              <a:pathLst>
                <a:path w="1141" h="2253" extrusionOk="0">
                  <a:moveTo>
                    <a:pt x="221" y="0"/>
                  </a:moveTo>
                  <a:cubicBezTo>
                    <a:pt x="106" y="0"/>
                    <a:pt x="0" y="96"/>
                    <a:pt x="10" y="221"/>
                  </a:cubicBezTo>
                  <a:lnTo>
                    <a:pt x="10" y="2032"/>
                  </a:lnTo>
                  <a:cubicBezTo>
                    <a:pt x="0" y="2147"/>
                    <a:pt x="106" y="2253"/>
                    <a:pt x="221" y="2253"/>
                  </a:cubicBezTo>
                  <a:lnTo>
                    <a:pt x="920" y="2253"/>
                  </a:lnTo>
                  <a:cubicBezTo>
                    <a:pt x="1045" y="2253"/>
                    <a:pt x="1141" y="2147"/>
                    <a:pt x="1141" y="2032"/>
                  </a:cubicBezTo>
                  <a:lnTo>
                    <a:pt x="1141" y="221"/>
                  </a:lnTo>
                  <a:cubicBezTo>
                    <a:pt x="1141" y="96"/>
                    <a:pt x="1045" y="0"/>
                    <a:pt x="92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76"/>
            <p:cNvSpPr/>
            <p:nvPr/>
          </p:nvSpPr>
          <p:spPr>
            <a:xfrm>
              <a:off x="6060806" y="2651817"/>
              <a:ext cx="29658" cy="59029"/>
            </a:xfrm>
            <a:custGeom>
              <a:avLst/>
              <a:gdLst/>
              <a:ahLst/>
              <a:cxnLst/>
              <a:rect l="l" t="t" r="r" b="b"/>
              <a:pathLst>
                <a:path w="1132" h="2253" extrusionOk="0">
                  <a:moveTo>
                    <a:pt x="221" y="0"/>
                  </a:moveTo>
                  <a:cubicBezTo>
                    <a:pt x="96" y="0"/>
                    <a:pt x="1" y="96"/>
                    <a:pt x="1" y="221"/>
                  </a:cubicBezTo>
                  <a:lnTo>
                    <a:pt x="1" y="2032"/>
                  </a:lnTo>
                  <a:cubicBezTo>
                    <a:pt x="1" y="2147"/>
                    <a:pt x="96" y="2253"/>
                    <a:pt x="221" y="2253"/>
                  </a:cubicBezTo>
                  <a:lnTo>
                    <a:pt x="921" y="2253"/>
                  </a:lnTo>
                  <a:cubicBezTo>
                    <a:pt x="1036" y="2253"/>
                    <a:pt x="1132" y="2147"/>
                    <a:pt x="1132" y="2032"/>
                  </a:cubicBezTo>
                  <a:lnTo>
                    <a:pt x="1132" y="221"/>
                  </a:lnTo>
                  <a:cubicBezTo>
                    <a:pt x="1132" y="96"/>
                    <a:pt x="1036" y="0"/>
                    <a:pt x="92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76"/>
            <p:cNvSpPr/>
            <p:nvPr/>
          </p:nvSpPr>
          <p:spPr>
            <a:xfrm>
              <a:off x="6034685" y="2565173"/>
              <a:ext cx="89945" cy="19860"/>
            </a:xfrm>
            <a:custGeom>
              <a:avLst/>
              <a:gdLst/>
              <a:ahLst/>
              <a:cxnLst/>
              <a:rect l="l" t="t" r="r" b="b"/>
              <a:pathLst>
                <a:path w="3433" h="758" extrusionOk="0">
                  <a:moveTo>
                    <a:pt x="1" y="0"/>
                  </a:moveTo>
                  <a:lnTo>
                    <a:pt x="1" y="758"/>
                  </a:lnTo>
                  <a:lnTo>
                    <a:pt x="3221" y="758"/>
                  </a:lnTo>
                  <a:cubicBezTo>
                    <a:pt x="3336" y="758"/>
                    <a:pt x="3432" y="662"/>
                    <a:pt x="3432" y="547"/>
                  </a:cubicBezTo>
                  <a:lnTo>
                    <a:pt x="3432" y="211"/>
                  </a:lnTo>
                  <a:cubicBezTo>
                    <a:pt x="3432" y="96"/>
                    <a:pt x="3336" y="0"/>
                    <a:pt x="3221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76"/>
            <p:cNvSpPr/>
            <p:nvPr/>
          </p:nvSpPr>
          <p:spPr>
            <a:xfrm>
              <a:off x="6034685" y="2565173"/>
              <a:ext cx="17371" cy="19598"/>
            </a:xfrm>
            <a:custGeom>
              <a:avLst/>
              <a:gdLst/>
              <a:ahLst/>
              <a:cxnLst/>
              <a:rect l="l" t="t" r="r" b="b"/>
              <a:pathLst>
                <a:path w="663" h="748" extrusionOk="0">
                  <a:moveTo>
                    <a:pt x="1" y="0"/>
                  </a:moveTo>
                  <a:lnTo>
                    <a:pt x="1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76"/>
            <p:cNvSpPr/>
            <p:nvPr/>
          </p:nvSpPr>
          <p:spPr>
            <a:xfrm>
              <a:off x="5892550" y="2436584"/>
              <a:ext cx="101735" cy="72364"/>
            </a:xfrm>
            <a:custGeom>
              <a:avLst/>
              <a:gdLst/>
              <a:ahLst/>
              <a:cxnLst/>
              <a:rect l="l" t="t" r="r" b="b"/>
              <a:pathLst>
                <a:path w="3883" h="2762" extrusionOk="0">
                  <a:moveTo>
                    <a:pt x="451" y="1"/>
                  </a:moveTo>
                  <a:cubicBezTo>
                    <a:pt x="202" y="1"/>
                    <a:pt x="0" y="202"/>
                    <a:pt x="0" y="451"/>
                  </a:cubicBezTo>
                  <a:lnTo>
                    <a:pt x="0" y="2761"/>
                  </a:lnTo>
                  <a:lnTo>
                    <a:pt x="3882" y="2761"/>
                  </a:lnTo>
                  <a:lnTo>
                    <a:pt x="3882" y="451"/>
                  </a:lnTo>
                  <a:cubicBezTo>
                    <a:pt x="3882" y="202"/>
                    <a:pt x="3681" y="1"/>
                    <a:pt x="34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76"/>
            <p:cNvSpPr/>
            <p:nvPr/>
          </p:nvSpPr>
          <p:spPr>
            <a:xfrm>
              <a:off x="5976416" y="2436584"/>
              <a:ext cx="18130" cy="72364"/>
            </a:xfrm>
            <a:custGeom>
              <a:avLst/>
              <a:gdLst/>
              <a:ahLst/>
              <a:cxnLst/>
              <a:rect l="l" t="t" r="r" b="b"/>
              <a:pathLst>
                <a:path w="692" h="2762" extrusionOk="0">
                  <a:moveTo>
                    <a:pt x="1" y="1"/>
                  </a:moveTo>
                  <a:lnTo>
                    <a:pt x="1" y="2761"/>
                  </a:lnTo>
                  <a:lnTo>
                    <a:pt x="691" y="2761"/>
                  </a:lnTo>
                  <a:lnTo>
                    <a:pt x="691" y="451"/>
                  </a:lnTo>
                  <a:cubicBezTo>
                    <a:pt x="691" y="202"/>
                    <a:pt x="490" y="1"/>
                    <a:pt x="24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76"/>
            <p:cNvSpPr/>
            <p:nvPr/>
          </p:nvSpPr>
          <p:spPr>
            <a:xfrm>
              <a:off x="5919405" y="2450706"/>
              <a:ext cx="48260" cy="44619"/>
            </a:xfrm>
            <a:custGeom>
              <a:avLst/>
              <a:gdLst/>
              <a:ahLst/>
              <a:cxnLst/>
              <a:rect l="l" t="t" r="r" b="b"/>
              <a:pathLst>
                <a:path w="1842" h="1703" extrusionOk="0">
                  <a:moveTo>
                    <a:pt x="921" y="1"/>
                  </a:moveTo>
                  <a:cubicBezTo>
                    <a:pt x="816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9" y="641"/>
                  </a:lnTo>
                  <a:cubicBezTo>
                    <a:pt x="1" y="641"/>
                    <a:pt x="1" y="1062"/>
                    <a:pt x="279" y="1062"/>
                  </a:cubicBezTo>
                  <a:lnTo>
                    <a:pt x="710" y="1062"/>
                  </a:lnTo>
                  <a:lnTo>
                    <a:pt x="710" y="1494"/>
                  </a:lnTo>
                  <a:cubicBezTo>
                    <a:pt x="710" y="1633"/>
                    <a:pt x="816" y="1702"/>
                    <a:pt x="921" y="1702"/>
                  </a:cubicBezTo>
                  <a:cubicBezTo>
                    <a:pt x="1027" y="1702"/>
                    <a:pt x="1132" y="1633"/>
                    <a:pt x="1132" y="1494"/>
                  </a:cubicBezTo>
                  <a:lnTo>
                    <a:pt x="1132" y="1062"/>
                  </a:lnTo>
                  <a:lnTo>
                    <a:pt x="1563" y="1062"/>
                  </a:lnTo>
                  <a:cubicBezTo>
                    <a:pt x="1841" y="1062"/>
                    <a:pt x="1841" y="641"/>
                    <a:pt x="1563" y="641"/>
                  </a:cubicBezTo>
                  <a:lnTo>
                    <a:pt x="1132" y="641"/>
                  </a:lnTo>
                  <a:lnTo>
                    <a:pt x="1132" y="209"/>
                  </a:lnTo>
                  <a:cubicBezTo>
                    <a:pt x="1132" y="70"/>
                    <a:pt x="1027" y="1"/>
                    <a:pt x="9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3" name="Google Shape;8633;p76"/>
          <p:cNvGrpSpPr/>
          <p:nvPr/>
        </p:nvGrpSpPr>
        <p:grpSpPr>
          <a:xfrm>
            <a:off x="5323721" y="2437029"/>
            <a:ext cx="362922" cy="361219"/>
            <a:chOff x="5323721" y="2437029"/>
            <a:chExt cx="362922" cy="361219"/>
          </a:xfrm>
        </p:grpSpPr>
        <p:sp>
          <p:nvSpPr>
            <p:cNvPr id="8634" name="Google Shape;8634;p76"/>
            <p:cNvSpPr/>
            <p:nvPr/>
          </p:nvSpPr>
          <p:spPr>
            <a:xfrm>
              <a:off x="5611528" y="2437029"/>
              <a:ext cx="75115" cy="73989"/>
            </a:xfrm>
            <a:custGeom>
              <a:avLst/>
              <a:gdLst/>
              <a:ahLst/>
              <a:cxnLst/>
              <a:rect l="l" t="t" r="r" b="b"/>
              <a:pathLst>
                <a:path w="2867" h="2824" extrusionOk="0">
                  <a:moveTo>
                    <a:pt x="293" y="0"/>
                  </a:moveTo>
                  <a:cubicBezTo>
                    <a:pt x="226" y="0"/>
                    <a:pt x="158" y="27"/>
                    <a:pt x="106" y="79"/>
                  </a:cubicBezTo>
                  <a:lnTo>
                    <a:pt x="96" y="89"/>
                  </a:lnTo>
                  <a:cubicBezTo>
                    <a:pt x="0" y="185"/>
                    <a:pt x="0" y="348"/>
                    <a:pt x="96" y="453"/>
                  </a:cubicBezTo>
                  <a:lnTo>
                    <a:pt x="2387" y="2744"/>
                  </a:lnTo>
                  <a:cubicBezTo>
                    <a:pt x="2440" y="2797"/>
                    <a:pt x="2507" y="2823"/>
                    <a:pt x="2574" y="2823"/>
                  </a:cubicBezTo>
                  <a:cubicBezTo>
                    <a:pt x="2641" y="2823"/>
                    <a:pt x="2708" y="2797"/>
                    <a:pt x="2761" y="2744"/>
                  </a:cubicBezTo>
                  <a:lnTo>
                    <a:pt x="2770" y="2735"/>
                  </a:lnTo>
                  <a:cubicBezTo>
                    <a:pt x="2866" y="2629"/>
                    <a:pt x="2866" y="2466"/>
                    <a:pt x="2770" y="2361"/>
                  </a:cubicBezTo>
                  <a:lnTo>
                    <a:pt x="480" y="79"/>
                  </a:lnTo>
                  <a:cubicBezTo>
                    <a:pt x="427" y="27"/>
                    <a:pt x="360" y="0"/>
                    <a:pt x="29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76"/>
            <p:cNvSpPr/>
            <p:nvPr/>
          </p:nvSpPr>
          <p:spPr>
            <a:xfrm>
              <a:off x="5323721" y="2714042"/>
              <a:ext cx="88346" cy="84207"/>
            </a:xfrm>
            <a:custGeom>
              <a:avLst/>
              <a:gdLst/>
              <a:ahLst/>
              <a:cxnLst/>
              <a:rect l="l" t="t" r="r" b="b"/>
              <a:pathLst>
                <a:path w="3372" h="3214" extrusionOk="0">
                  <a:moveTo>
                    <a:pt x="3082" y="1"/>
                  </a:moveTo>
                  <a:cubicBezTo>
                    <a:pt x="3036" y="1"/>
                    <a:pt x="2987" y="18"/>
                    <a:pt x="2943" y="60"/>
                  </a:cubicBezTo>
                  <a:lnTo>
                    <a:pt x="135" y="2859"/>
                  </a:lnTo>
                  <a:cubicBezTo>
                    <a:pt x="0" y="2993"/>
                    <a:pt x="96" y="3214"/>
                    <a:pt x="278" y="3214"/>
                  </a:cubicBezTo>
                  <a:cubicBezTo>
                    <a:pt x="336" y="3214"/>
                    <a:pt x="384" y="3194"/>
                    <a:pt x="432" y="3156"/>
                  </a:cubicBezTo>
                  <a:lnTo>
                    <a:pt x="3231" y="347"/>
                  </a:lnTo>
                  <a:cubicBezTo>
                    <a:pt x="3371" y="200"/>
                    <a:pt x="3238" y="1"/>
                    <a:pt x="308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76"/>
            <p:cNvSpPr/>
            <p:nvPr/>
          </p:nvSpPr>
          <p:spPr>
            <a:xfrm>
              <a:off x="5395536" y="2683702"/>
              <a:ext cx="43728" cy="42601"/>
            </a:xfrm>
            <a:custGeom>
              <a:avLst/>
              <a:gdLst/>
              <a:ahLst/>
              <a:cxnLst/>
              <a:rect l="l" t="t" r="r" b="b"/>
              <a:pathLst>
                <a:path w="1669" h="1626" extrusionOk="0">
                  <a:moveTo>
                    <a:pt x="729" y="1"/>
                  </a:moveTo>
                  <a:lnTo>
                    <a:pt x="173" y="557"/>
                  </a:lnTo>
                  <a:cubicBezTo>
                    <a:pt x="1" y="719"/>
                    <a:pt x="1" y="997"/>
                    <a:pt x="173" y="1170"/>
                  </a:cubicBezTo>
                  <a:lnTo>
                    <a:pt x="509" y="1496"/>
                  </a:lnTo>
                  <a:cubicBezTo>
                    <a:pt x="590" y="1582"/>
                    <a:pt x="701" y="1625"/>
                    <a:pt x="812" y="1625"/>
                  </a:cubicBezTo>
                  <a:cubicBezTo>
                    <a:pt x="923" y="1625"/>
                    <a:pt x="1036" y="1582"/>
                    <a:pt x="1122" y="1496"/>
                  </a:cubicBezTo>
                  <a:lnTo>
                    <a:pt x="1669" y="940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76"/>
            <p:cNvSpPr/>
            <p:nvPr/>
          </p:nvSpPr>
          <p:spPr>
            <a:xfrm>
              <a:off x="5413640" y="2504651"/>
              <a:ext cx="204936" cy="203155"/>
            </a:xfrm>
            <a:custGeom>
              <a:avLst/>
              <a:gdLst/>
              <a:ahLst/>
              <a:cxnLst/>
              <a:rect l="l" t="t" r="r" b="b"/>
              <a:pathLst>
                <a:path w="7822" h="7754" extrusionOk="0">
                  <a:moveTo>
                    <a:pt x="5358" y="0"/>
                  </a:moveTo>
                  <a:lnTo>
                    <a:pt x="968" y="4390"/>
                  </a:lnTo>
                  <a:cubicBezTo>
                    <a:pt x="326" y="5023"/>
                    <a:pt x="0" y="5914"/>
                    <a:pt x="77" y="6815"/>
                  </a:cubicBezTo>
                  <a:cubicBezTo>
                    <a:pt x="115" y="7314"/>
                    <a:pt x="508" y="7707"/>
                    <a:pt x="1006" y="7745"/>
                  </a:cubicBezTo>
                  <a:cubicBezTo>
                    <a:pt x="1084" y="7751"/>
                    <a:pt x="1162" y="7754"/>
                    <a:pt x="1239" y="7754"/>
                  </a:cubicBezTo>
                  <a:cubicBezTo>
                    <a:pt x="2058" y="7754"/>
                    <a:pt x="2845" y="7432"/>
                    <a:pt x="3432" y="6854"/>
                  </a:cubicBezTo>
                  <a:lnTo>
                    <a:pt x="7822" y="2464"/>
                  </a:lnTo>
                  <a:lnTo>
                    <a:pt x="5358" y="0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76"/>
            <p:cNvSpPr/>
            <p:nvPr/>
          </p:nvSpPr>
          <p:spPr>
            <a:xfrm>
              <a:off x="5417386" y="2554877"/>
              <a:ext cx="201190" cy="153191"/>
            </a:xfrm>
            <a:custGeom>
              <a:avLst/>
              <a:gdLst/>
              <a:ahLst/>
              <a:cxnLst/>
              <a:rect l="l" t="t" r="r" b="b"/>
              <a:pathLst>
                <a:path w="7679" h="5847" extrusionOk="0">
                  <a:moveTo>
                    <a:pt x="7123" y="0"/>
                  </a:moveTo>
                  <a:lnTo>
                    <a:pt x="6222" y="901"/>
                  </a:lnTo>
                  <a:lnTo>
                    <a:pt x="5723" y="1390"/>
                  </a:lnTo>
                  <a:lnTo>
                    <a:pt x="2733" y="4390"/>
                  </a:lnTo>
                  <a:cubicBezTo>
                    <a:pt x="2152" y="4971"/>
                    <a:pt x="1376" y="5293"/>
                    <a:pt x="567" y="5293"/>
                  </a:cubicBezTo>
                  <a:cubicBezTo>
                    <a:pt x="481" y="5293"/>
                    <a:pt x="394" y="5289"/>
                    <a:pt x="308" y="5282"/>
                  </a:cubicBezTo>
                  <a:cubicBezTo>
                    <a:pt x="202" y="5272"/>
                    <a:pt x="97" y="5253"/>
                    <a:pt x="1" y="5215"/>
                  </a:cubicBezTo>
                  <a:lnTo>
                    <a:pt x="1" y="5215"/>
                  </a:lnTo>
                  <a:cubicBezTo>
                    <a:pt x="145" y="5569"/>
                    <a:pt x="470" y="5809"/>
                    <a:pt x="854" y="5838"/>
                  </a:cubicBezTo>
                  <a:cubicBezTo>
                    <a:pt x="931" y="5844"/>
                    <a:pt x="1009" y="5846"/>
                    <a:pt x="1086" y="5846"/>
                  </a:cubicBezTo>
                  <a:cubicBezTo>
                    <a:pt x="1906" y="5846"/>
                    <a:pt x="2701" y="5524"/>
                    <a:pt x="3279" y="4937"/>
                  </a:cubicBezTo>
                  <a:lnTo>
                    <a:pt x="6279" y="1946"/>
                  </a:lnTo>
                  <a:lnTo>
                    <a:pt x="7679" y="547"/>
                  </a:lnTo>
                  <a:lnTo>
                    <a:pt x="7123" y="0"/>
                  </a:lnTo>
                  <a:close/>
                </a:path>
              </a:pathLst>
            </a:custGeom>
            <a:solidFill>
              <a:srgbClr val="D7D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76"/>
            <p:cNvSpPr/>
            <p:nvPr/>
          </p:nvSpPr>
          <p:spPr>
            <a:xfrm>
              <a:off x="5413640" y="2579243"/>
              <a:ext cx="132362" cy="128563"/>
            </a:xfrm>
            <a:custGeom>
              <a:avLst/>
              <a:gdLst/>
              <a:ahLst/>
              <a:cxnLst/>
              <a:rect l="l" t="t" r="r" b="b"/>
              <a:pathLst>
                <a:path w="5052" h="4907" extrusionOk="0">
                  <a:moveTo>
                    <a:pt x="2511" y="0"/>
                  </a:moveTo>
                  <a:lnTo>
                    <a:pt x="968" y="1543"/>
                  </a:lnTo>
                  <a:cubicBezTo>
                    <a:pt x="326" y="2176"/>
                    <a:pt x="0" y="3067"/>
                    <a:pt x="77" y="3968"/>
                  </a:cubicBezTo>
                  <a:cubicBezTo>
                    <a:pt x="115" y="4467"/>
                    <a:pt x="508" y="4860"/>
                    <a:pt x="1006" y="4898"/>
                  </a:cubicBezTo>
                  <a:cubicBezTo>
                    <a:pt x="1084" y="4904"/>
                    <a:pt x="1162" y="4907"/>
                    <a:pt x="1239" y="4907"/>
                  </a:cubicBezTo>
                  <a:cubicBezTo>
                    <a:pt x="2058" y="4907"/>
                    <a:pt x="2845" y="4585"/>
                    <a:pt x="3432" y="4007"/>
                  </a:cubicBezTo>
                  <a:lnTo>
                    <a:pt x="5052" y="2387"/>
                  </a:lnTo>
                  <a:lnTo>
                    <a:pt x="5052" y="2387"/>
                  </a:lnTo>
                  <a:cubicBezTo>
                    <a:pt x="5052" y="2387"/>
                    <a:pt x="5049" y="2387"/>
                    <a:pt x="5043" y="2387"/>
                  </a:cubicBezTo>
                  <a:cubicBezTo>
                    <a:pt x="4960" y="2387"/>
                    <a:pt x="4252" y="2353"/>
                    <a:pt x="3748" y="1227"/>
                  </a:cubicBezTo>
                  <a:cubicBezTo>
                    <a:pt x="3211" y="29"/>
                    <a:pt x="2511" y="0"/>
                    <a:pt x="251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76"/>
            <p:cNvSpPr/>
            <p:nvPr/>
          </p:nvSpPr>
          <p:spPr>
            <a:xfrm>
              <a:off x="5417386" y="2632481"/>
              <a:ext cx="128616" cy="75325"/>
            </a:xfrm>
            <a:custGeom>
              <a:avLst/>
              <a:gdLst/>
              <a:ahLst/>
              <a:cxnLst/>
              <a:rect l="l" t="t" r="r" b="b"/>
              <a:pathLst>
                <a:path w="4909" h="2875" extrusionOk="0">
                  <a:moveTo>
                    <a:pt x="4151" y="0"/>
                  </a:moveTo>
                  <a:lnTo>
                    <a:pt x="2742" y="1419"/>
                  </a:lnTo>
                  <a:cubicBezTo>
                    <a:pt x="2162" y="1999"/>
                    <a:pt x="1378" y="2321"/>
                    <a:pt x="574" y="2321"/>
                  </a:cubicBezTo>
                  <a:cubicBezTo>
                    <a:pt x="489" y="2321"/>
                    <a:pt x="403" y="2318"/>
                    <a:pt x="317" y="2310"/>
                  </a:cubicBezTo>
                  <a:cubicBezTo>
                    <a:pt x="202" y="2301"/>
                    <a:pt x="106" y="2281"/>
                    <a:pt x="1" y="2243"/>
                  </a:cubicBezTo>
                  <a:lnTo>
                    <a:pt x="1" y="2243"/>
                  </a:lnTo>
                  <a:cubicBezTo>
                    <a:pt x="154" y="2598"/>
                    <a:pt x="480" y="2837"/>
                    <a:pt x="863" y="2866"/>
                  </a:cubicBezTo>
                  <a:cubicBezTo>
                    <a:pt x="941" y="2872"/>
                    <a:pt x="1019" y="2875"/>
                    <a:pt x="1096" y="2875"/>
                  </a:cubicBezTo>
                  <a:cubicBezTo>
                    <a:pt x="1915" y="2875"/>
                    <a:pt x="2702" y="2553"/>
                    <a:pt x="3289" y="1975"/>
                  </a:cubicBezTo>
                  <a:lnTo>
                    <a:pt x="4909" y="355"/>
                  </a:lnTo>
                  <a:lnTo>
                    <a:pt x="4909" y="355"/>
                  </a:lnTo>
                  <a:cubicBezTo>
                    <a:pt x="4909" y="355"/>
                    <a:pt x="4908" y="355"/>
                    <a:pt x="4906" y="355"/>
                  </a:cubicBezTo>
                  <a:cubicBezTo>
                    <a:pt x="4873" y="355"/>
                    <a:pt x="4534" y="346"/>
                    <a:pt x="415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76"/>
            <p:cNvSpPr/>
            <p:nvPr/>
          </p:nvSpPr>
          <p:spPr>
            <a:xfrm>
              <a:off x="5540710" y="2480102"/>
              <a:ext cx="103228" cy="101342"/>
            </a:xfrm>
            <a:custGeom>
              <a:avLst/>
              <a:gdLst/>
              <a:ahLst/>
              <a:cxnLst/>
              <a:rect l="l" t="t" r="r" b="b"/>
              <a:pathLst>
                <a:path w="3940" h="3868" extrusionOk="0">
                  <a:moveTo>
                    <a:pt x="370" y="0"/>
                  </a:moveTo>
                  <a:cubicBezTo>
                    <a:pt x="288" y="0"/>
                    <a:pt x="206" y="31"/>
                    <a:pt x="144" y="94"/>
                  </a:cubicBezTo>
                  <a:lnTo>
                    <a:pt x="134" y="103"/>
                  </a:lnTo>
                  <a:cubicBezTo>
                    <a:pt x="0" y="228"/>
                    <a:pt x="0" y="439"/>
                    <a:pt x="134" y="563"/>
                  </a:cubicBezTo>
                  <a:lnTo>
                    <a:pt x="3336" y="3774"/>
                  </a:lnTo>
                  <a:cubicBezTo>
                    <a:pt x="3403" y="3837"/>
                    <a:pt x="3487" y="3868"/>
                    <a:pt x="3570" y="3868"/>
                  </a:cubicBezTo>
                  <a:cubicBezTo>
                    <a:pt x="3652" y="3868"/>
                    <a:pt x="3734" y="3837"/>
                    <a:pt x="3796" y="3774"/>
                  </a:cubicBezTo>
                  <a:lnTo>
                    <a:pt x="3806" y="3765"/>
                  </a:lnTo>
                  <a:cubicBezTo>
                    <a:pt x="3940" y="3631"/>
                    <a:pt x="3940" y="3429"/>
                    <a:pt x="3806" y="3305"/>
                  </a:cubicBezTo>
                  <a:lnTo>
                    <a:pt x="604" y="94"/>
                  </a:lnTo>
                  <a:cubicBezTo>
                    <a:pt x="537" y="31"/>
                    <a:pt x="453" y="0"/>
                    <a:pt x="370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76"/>
            <p:cNvSpPr/>
            <p:nvPr/>
          </p:nvSpPr>
          <p:spPr>
            <a:xfrm>
              <a:off x="5619310" y="2557890"/>
              <a:ext cx="26750" cy="23213"/>
            </a:xfrm>
            <a:custGeom>
              <a:avLst/>
              <a:gdLst/>
              <a:ahLst/>
              <a:cxnLst/>
              <a:rect l="l" t="t" r="r" b="b"/>
              <a:pathLst>
                <a:path w="1021" h="886" extrusionOk="0">
                  <a:moveTo>
                    <a:pt x="470" y="0"/>
                  </a:moveTo>
                  <a:lnTo>
                    <a:pt x="0" y="460"/>
                  </a:lnTo>
                  <a:lnTo>
                    <a:pt x="336" y="796"/>
                  </a:lnTo>
                  <a:cubicBezTo>
                    <a:pt x="405" y="859"/>
                    <a:pt x="481" y="885"/>
                    <a:pt x="554" y="885"/>
                  </a:cubicBezTo>
                  <a:cubicBezTo>
                    <a:pt x="805" y="885"/>
                    <a:pt x="1021" y="571"/>
                    <a:pt x="806" y="326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76"/>
            <p:cNvSpPr/>
            <p:nvPr/>
          </p:nvSpPr>
          <p:spPr>
            <a:xfrm>
              <a:off x="5575608" y="2456181"/>
              <a:ext cx="91202" cy="91176"/>
            </a:xfrm>
            <a:custGeom>
              <a:avLst/>
              <a:gdLst/>
              <a:ahLst/>
              <a:cxnLst/>
              <a:rect l="l" t="t" r="r" b="b"/>
              <a:pathLst>
                <a:path w="3481" h="3480" extrusionOk="0">
                  <a:moveTo>
                    <a:pt x="1745" y="0"/>
                  </a:moveTo>
                  <a:lnTo>
                    <a:pt x="1" y="1745"/>
                  </a:lnTo>
                  <a:lnTo>
                    <a:pt x="1745" y="3480"/>
                  </a:lnTo>
                  <a:lnTo>
                    <a:pt x="348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76"/>
            <p:cNvSpPr/>
            <p:nvPr/>
          </p:nvSpPr>
          <p:spPr>
            <a:xfrm>
              <a:off x="5575608" y="2456181"/>
              <a:ext cx="91438" cy="91176"/>
            </a:xfrm>
            <a:custGeom>
              <a:avLst/>
              <a:gdLst/>
              <a:ahLst/>
              <a:cxnLst/>
              <a:rect l="l" t="t" r="r" b="b"/>
              <a:pathLst>
                <a:path w="3490" h="3480" extrusionOk="0">
                  <a:moveTo>
                    <a:pt x="1" y="1745"/>
                  </a:moveTo>
                  <a:lnTo>
                    <a:pt x="1256" y="3000"/>
                  </a:lnTo>
                  <a:lnTo>
                    <a:pt x="1260" y="2997"/>
                  </a:lnTo>
                  <a:lnTo>
                    <a:pt x="1260" y="2997"/>
                  </a:lnTo>
                  <a:lnTo>
                    <a:pt x="1" y="1745"/>
                  </a:lnTo>
                  <a:close/>
                  <a:moveTo>
                    <a:pt x="1745" y="0"/>
                  </a:moveTo>
                  <a:lnTo>
                    <a:pt x="1448" y="288"/>
                  </a:lnTo>
                  <a:lnTo>
                    <a:pt x="2359" y="1208"/>
                  </a:lnTo>
                  <a:cubicBezTo>
                    <a:pt x="2550" y="1390"/>
                    <a:pt x="2550" y="1706"/>
                    <a:pt x="2359" y="1889"/>
                  </a:cubicBezTo>
                  <a:lnTo>
                    <a:pt x="1260" y="2997"/>
                  </a:lnTo>
                  <a:lnTo>
                    <a:pt x="1260" y="2997"/>
                  </a:lnTo>
                  <a:lnTo>
                    <a:pt x="1745" y="3480"/>
                  </a:lnTo>
                  <a:lnTo>
                    <a:pt x="349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76"/>
            <p:cNvSpPr/>
            <p:nvPr/>
          </p:nvSpPr>
          <p:spPr>
            <a:xfrm>
              <a:off x="5523680" y="2521865"/>
              <a:ext cx="29868" cy="27012"/>
            </a:xfrm>
            <a:custGeom>
              <a:avLst/>
              <a:gdLst/>
              <a:ahLst/>
              <a:cxnLst/>
              <a:rect l="l" t="t" r="r" b="b"/>
              <a:pathLst>
                <a:path w="1140" h="1031" extrusionOk="0">
                  <a:moveTo>
                    <a:pt x="305" y="1"/>
                  </a:moveTo>
                  <a:cubicBezTo>
                    <a:pt x="140" y="1"/>
                    <a:pt x="1" y="213"/>
                    <a:pt x="161" y="359"/>
                  </a:cubicBezTo>
                  <a:lnTo>
                    <a:pt x="775" y="973"/>
                  </a:lnTo>
                  <a:cubicBezTo>
                    <a:pt x="813" y="1011"/>
                    <a:pt x="861" y="1030"/>
                    <a:pt x="919" y="1030"/>
                  </a:cubicBezTo>
                  <a:cubicBezTo>
                    <a:pt x="967" y="1030"/>
                    <a:pt x="1024" y="1011"/>
                    <a:pt x="1062" y="973"/>
                  </a:cubicBezTo>
                  <a:cubicBezTo>
                    <a:pt x="1139" y="896"/>
                    <a:pt x="1139" y="762"/>
                    <a:pt x="1062" y="685"/>
                  </a:cubicBezTo>
                  <a:lnTo>
                    <a:pt x="459" y="72"/>
                  </a:lnTo>
                  <a:cubicBezTo>
                    <a:pt x="411" y="21"/>
                    <a:pt x="357" y="1"/>
                    <a:pt x="305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76"/>
            <p:cNvSpPr/>
            <p:nvPr/>
          </p:nvSpPr>
          <p:spPr>
            <a:xfrm>
              <a:off x="5505366" y="2541358"/>
              <a:ext cx="29344" cy="26593"/>
            </a:xfrm>
            <a:custGeom>
              <a:avLst/>
              <a:gdLst/>
              <a:ahLst/>
              <a:cxnLst/>
              <a:rect l="l" t="t" r="r" b="b"/>
              <a:pathLst>
                <a:path w="1120" h="1015" extrusionOk="0">
                  <a:moveTo>
                    <a:pt x="292" y="1"/>
                  </a:moveTo>
                  <a:cubicBezTo>
                    <a:pt x="135" y="1"/>
                    <a:pt x="0" y="195"/>
                    <a:pt x="141" y="344"/>
                  </a:cubicBezTo>
                  <a:lnTo>
                    <a:pt x="745" y="957"/>
                  </a:lnTo>
                  <a:cubicBezTo>
                    <a:pt x="784" y="996"/>
                    <a:pt x="832" y="1015"/>
                    <a:pt x="889" y="1015"/>
                  </a:cubicBezTo>
                  <a:cubicBezTo>
                    <a:pt x="947" y="1015"/>
                    <a:pt x="995" y="996"/>
                    <a:pt x="1033" y="957"/>
                  </a:cubicBezTo>
                  <a:cubicBezTo>
                    <a:pt x="1119" y="871"/>
                    <a:pt x="1119" y="746"/>
                    <a:pt x="1033" y="660"/>
                  </a:cubicBezTo>
                  <a:lnTo>
                    <a:pt x="429" y="56"/>
                  </a:lnTo>
                  <a:cubicBezTo>
                    <a:pt x="386" y="17"/>
                    <a:pt x="338" y="1"/>
                    <a:pt x="29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76"/>
            <p:cNvSpPr/>
            <p:nvPr/>
          </p:nvSpPr>
          <p:spPr>
            <a:xfrm>
              <a:off x="5486266" y="2560222"/>
              <a:ext cx="43675" cy="40898"/>
            </a:xfrm>
            <a:custGeom>
              <a:avLst/>
              <a:gdLst/>
              <a:ahLst/>
              <a:cxnLst/>
              <a:rect l="l" t="t" r="r" b="b"/>
              <a:pathLst>
                <a:path w="1667" h="1561" extrusionOk="0">
                  <a:moveTo>
                    <a:pt x="296" y="1"/>
                  </a:moveTo>
                  <a:cubicBezTo>
                    <a:pt x="138" y="1"/>
                    <a:pt x="0" y="203"/>
                    <a:pt x="142" y="352"/>
                  </a:cubicBezTo>
                  <a:lnTo>
                    <a:pt x="1292" y="1502"/>
                  </a:lnTo>
                  <a:cubicBezTo>
                    <a:pt x="1331" y="1541"/>
                    <a:pt x="1388" y="1560"/>
                    <a:pt x="1446" y="1560"/>
                  </a:cubicBezTo>
                  <a:cubicBezTo>
                    <a:pt x="1494" y="1560"/>
                    <a:pt x="1541" y="1541"/>
                    <a:pt x="1580" y="1502"/>
                  </a:cubicBezTo>
                  <a:cubicBezTo>
                    <a:pt x="1666" y="1426"/>
                    <a:pt x="1666" y="1292"/>
                    <a:pt x="1580" y="1215"/>
                  </a:cubicBezTo>
                  <a:lnTo>
                    <a:pt x="430" y="55"/>
                  </a:lnTo>
                  <a:cubicBezTo>
                    <a:pt x="387" y="17"/>
                    <a:pt x="341" y="1"/>
                    <a:pt x="296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76"/>
            <p:cNvSpPr/>
            <p:nvPr/>
          </p:nvSpPr>
          <p:spPr>
            <a:xfrm>
              <a:off x="5467376" y="2579295"/>
              <a:ext cx="29161" cy="26593"/>
            </a:xfrm>
            <a:custGeom>
              <a:avLst/>
              <a:gdLst/>
              <a:ahLst/>
              <a:cxnLst/>
              <a:rect l="l" t="t" r="r" b="b"/>
              <a:pathLst>
                <a:path w="1113" h="1015" extrusionOk="0">
                  <a:moveTo>
                    <a:pt x="291" y="0"/>
                  </a:moveTo>
                  <a:cubicBezTo>
                    <a:pt x="132" y="0"/>
                    <a:pt x="1" y="195"/>
                    <a:pt x="134" y="343"/>
                  </a:cubicBezTo>
                  <a:lnTo>
                    <a:pt x="748" y="957"/>
                  </a:lnTo>
                  <a:cubicBezTo>
                    <a:pt x="786" y="995"/>
                    <a:pt x="834" y="1014"/>
                    <a:pt x="892" y="1014"/>
                  </a:cubicBezTo>
                  <a:cubicBezTo>
                    <a:pt x="949" y="1014"/>
                    <a:pt x="997" y="995"/>
                    <a:pt x="1036" y="957"/>
                  </a:cubicBezTo>
                  <a:cubicBezTo>
                    <a:pt x="1112" y="870"/>
                    <a:pt x="1112" y="746"/>
                    <a:pt x="1036" y="659"/>
                  </a:cubicBezTo>
                  <a:lnTo>
                    <a:pt x="432" y="56"/>
                  </a:lnTo>
                  <a:cubicBezTo>
                    <a:pt x="386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76"/>
            <p:cNvSpPr/>
            <p:nvPr/>
          </p:nvSpPr>
          <p:spPr>
            <a:xfrm>
              <a:off x="5448381" y="2598264"/>
              <a:ext cx="29318" cy="26698"/>
            </a:xfrm>
            <a:custGeom>
              <a:avLst/>
              <a:gdLst/>
              <a:ahLst/>
              <a:cxnLst/>
              <a:rect l="l" t="t" r="r" b="b"/>
              <a:pathLst>
                <a:path w="1119" h="1019" extrusionOk="0">
                  <a:moveTo>
                    <a:pt x="289" y="1"/>
                  </a:moveTo>
                  <a:cubicBezTo>
                    <a:pt x="133" y="1"/>
                    <a:pt x="0" y="200"/>
                    <a:pt x="141" y="348"/>
                  </a:cubicBezTo>
                  <a:lnTo>
                    <a:pt x="744" y="952"/>
                  </a:lnTo>
                  <a:cubicBezTo>
                    <a:pt x="783" y="990"/>
                    <a:pt x="831" y="1019"/>
                    <a:pt x="888" y="1019"/>
                  </a:cubicBezTo>
                  <a:cubicBezTo>
                    <a:pt x="946" y="1019"/>
                    <a:pt x="994" y="990"/>
                    <a:pt x="1032" y="952"/>
                  </a:cubicBezTo>
                  <a:cubicBezTo>
                    <a:pt x="1118" y="875"/>
                    <a:pt x="1118" y="741"/>
                    <a:pt x="1032" y="664"/>
                  </a:cubicBezTo>
                  <a:lnTo>
                    <a:pt x="428" y="60"/>
                  </a:lnTo>
                  <a:cubicBezTo>
                    <a:pt x="384" y="18"/>
                    <a:pt x="336" y="1"/>
                    <a:pt x="289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76"/>
            <p:cNvSpPr/>
            <p:nvPr/>
          </p:nvSpPr>
          <p:spPr>
            <a:xfrm>
              <a:off x="5429491" y="2617364"/>
              <a:ext cx="43440" cy="40741"/>
            </a:xfrm>
            <a:custGeom>
              <a:avLst/>
              <a:gdLst/>
              <a:ahLst/>
              <a:cxnLst/>
              <a:rect l="l" t="t" r="r" b="b"/>
              <a:pathLst>
                <a:path w="1658" h="1555" extrusionOk="0">
                  <a:moveTo>
                    <a:pt x="287" y="0"/>
                  </a:moveTo>
                  <a:cubicBezTo>
                    <a:pt x="129" y="0"/>
                    <a:pt x="0" y="199"/>
                    <a:pt x="133" y="347"/>
                  </a:cubicBezTo>
                  <a:lnTo>
                    <a:pt x="1283" y="1497"/>
                  </a:lnTo>
                  <a:cubicBezTo>
                    <a:pt x="1322" y="1536"/>
                    <a:pt x="1379" y="1555"/>
                    <a:pt x="1437" y="1555"/>
                  </a:cubicBezTo>
                  <a:cubicBezTo>
                    <a:pt x="1485" y="1555"/>
                    <a:pt x="1542" y="1536"/>
                    <a:pt x="1580" y="1497"/>
                  </a:cubicBezTo>
                  <a:cubicBezTo>
                    <a:pt x="1657" y="1421"/>
                    <a:pt x="1657" y="1286"/>
                    <a:pt x="1580" y="1210"/>
                  </a:cubicBezTo>
                  <a:lnTo>
                    <a:pt x="430" y="60"/>
                  </a:lnTo>
                  <a:cubicBezTo>
                    <a:pt x="384" y="18"/>
                    <a:pt x="334" y="0"/>
                    <a:pt x="287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1" name="Google Shape;8651;p76"/>
          <p:cNvGrpSpPr/>
          <p:nvPr/>
        </p:nvGrpSpPr>
        <p:grpSpPr>
          <a:xfrm>
            <a:off x="4875937" y="2468731"/>
            <a:ext cx="407122" cy="315448"/>
            <a:chOff x="4875937" y="2468731"/>
            <a:chExt cx="407122" cy="315448"/>
          </a:xfrm>
        </p:grpSpPr>
        <p:sp>
          <p:nvSpPr>
            <p:cNvPr id="8652" name="Google Shape;8652;p76"/>
            <p:cNvSpPr/>
            <p:nvPr/>
          </p:nvSpPr>
          <p:spPr>
            <a:xfrm>
              <a:off x="4876199" y="2482801"/>
              <a:ext cx="223041" cy="247380"/>
            </a:xfrm>
            <a:custGeom>
              <a:avLst/>
              <a:gdLst/>
              <a:ahLst/>
              <a:cxnLst/>
              <a:rect l="l" t="t" r="r" b="b"/>
              <a:pathLst>
                <a:path w="8513" h="9442" extrusionOk="0">
                  <a:moveTo>
                    <a:pt x="719" y="0"/>
                  </a:moveTo>
                  <a:cubicBezTo>
                    <a:pt x="317" y="0"/>
                    <a:pt x="0" y="317"/>
                    <a:pt x="0" y="719"/>
                  </a:cubicBezTo>
                  <a:lnTo>
                    <a:pt x="0" y="8723"/>
                  </a:lnTo>
                  <a:cubicBezTo>
                    <a:pt x="0" y="9126"/>
                    <a:pt x="317" y="9442"/>
                    <a:pt x="719" y="9442"/>
                  </a:cubicBezTo>
                  <a:lnTo>
                    <a:pt x="2483" y="9442"/>
                  </a:lnTo>
                  <a:cubicBezTo>
                    <a:pt x="2617" y="8570"/>
                    <a:pt x="3365" y="7918"/>
                    <a:pt x="4256" y="7918"/>
                  </a:cubicBezTo>
                  <a:cubicBezTo>
                    <a:pt x="5138" y="7918"/>
                    <a:pt x="5895" y="8570"/>
                    <a:pt x="6020" y="9442"/>
                  </a:cubicBezTo>
                  <a:lnTo>
                    <a:pt x="8512" y="9442"/>
                  </a:lnTo>
                  <a:lnTo>
                    <a:pt x="8512" y="719"/>
                  </a:lnTo>
                  <a:cubicBezTo>
                    <a:pt x="8512" y="326"/>
                    <a:pt x="8196" y="0"/>
                    <a:pt x="7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6"/>
            <p:cNvSpPr/>
            <p:nvPr/>
          </p:nvSpPr>
          <p:spPr>
            <a:xfrm>
              <a:off x="5044456" y="2482801"/>
              <a:ext cx="54784" cy="247642"/>
            </a:xfrm>
            <a:custGeom>
              <a:avLst/>
              <a:gdLst/>
              <a:ahLst/>
              <a:cxnLst/>
              <a:rect l="l" t="t" r="r" b="b"/>
              <a:pathLst>
                <a:path w="2091" h="9452" extrusionOk="0">
                  <a:moveTo>
                    <a:pt x="0" y="0"/>
                  </a:moveTo>
                  <a:cubicBezTo>
                    <a:pt x="403" y="0"/>
                    <a:pt x="719" y="317"/>
                    <a:pt x="719" y="719"/>
                  </a:cubicBezTo>
                  <a:lnTo>
                    <a:pt x="719" y="9451"/>
                  </a:lnTo>
                  <a:lnTo>
                    <a:pt x="2081" y="9451"/>
                  </a:lnTo>
                  <a:lnTo>
                    <a:pt x="2081" y="719"/>
                  </a:lnTo>
                  <a:cubicBezTo>
                    <a:pt x="2090" y="326"/>
                    <a:pt x="1764" y="0"/>
                    <a:pt x="1362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6"/>
            <p:cNvSpPr/>
            <p:nvPr/>
          </p:nvSpPr>
          <p:spPr>
            <a:xfrm>
              <a:off x="5099214" y="2530249"/>
              <a:ext cx="183845" cy="200194"/>
            </a:xfrm>
            <a:custGeom>
              <a:avLst/>
              <a:gdLst/>
              <a:ahLst/>
              <a:cxnLst/>
              <a:rect l="l" t="t" r="r" b="b"/>
              <a:pathLst>
                <a:path w="7017" h="7641" extrusionOk="0">
                  <a:moveTo>
                    <a:pt x="0" y="1"/>
                  </a:moveTo>
                  <a:lnTo>
                    <a:pt x="0" y="7640"/>
                  </a:lnTo>
                  <a:lnTo>
                    <a:pt x="1467" y="7640"/>
                  </a:lnTo>
                  <a:cubicBezTo>
                    <a:pt x="1601" y="6759"/>
                    <a:pt x="2349" y="6116"/>
                    <a:pt x="3240" y="6116"/>
                  </a:cubicBezTo>
                  <a:cubicBezTo>
                    <a:pt x="4122" y="6116"/>
                    <a:pt x="4879" y="6759"/>
                    <a:pt x="5004" y="7640"/>
                  </a:cubicBezTo>
                  <a:lnTo>
                    <a:pt x="6298" y="7640"/>
                  </a:lnTo>
                  <a:cubicBezTo>
                    <a:pt x="6691" y="7640"/>
                    <a:pt x="7017" y="7315"/>
                    <a:pt x="7017" y="6922"/>
                  </a:cubicBezTo>
                  <a:lnTo>
                    <a:pt x="7017" y="3375"/>
                  </a:lnTo>
                  <a:cubicBezTo>
                    <a:pt x="7007" y="3126"/>
                    <a:pt x="6921" y="2877"/>
                    <a:pt x="6748" y="2694"/>
                  </a:cubicBezTo>
                  <a:lnTo>
                    <a:pt x="4649" y="346"/>
                  </a:lnTo>
                  <a:cubicBezTo>
                    <a:pt x="4457" y="126"/>
                    <a:pt x="4179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6"/>
            <p:cNvSpPr/>
            <p:nvPr/>
          </p:nvSpPr>
          <p:spPr>
            <a:xfrm>
              <a:off x="5169770" y="2530249"/>
              <a:ext cx="113289" cy="200194"/>
            </a:xfrm>
            <a:custGeom>
              <a:avLst/>
              <a:gdLst/>
              <a:ahLst/>
              <a:cxnLst/>
              <a:rect l="l" t="t" r="r" b="b"/>
              <a:pathLst>
                <a:path w="4324" h="7641" extrusionOk="0">
                  <a:moveTo>
                    <a:pt x="33" y="0"/>
                  </a:moveTo>
                  <a:cubicBezTo>
                    <a:pt x="22" y="0"/>
                    <a:pt x="11" y="1"/>
                    <a:pt x="1" y="1"/>
                  </a:cubicBezTo>
                  <a:lnTo>
                    <a:pt x="64" y="1"/>
                  </a:lnTo>
                  <a:cubicBezTo>
                    <a:pt x="54" y="1"/>
                    <a:pt x="43" y="0"/>
                    <a:pt x="33" y="0"/>
                  </a:cubicBezTo>
                  <a:close/>
                  <a:moveTo>
                    <a:pt x="64" y="1"/>
                  </a:moveTo>
                  <a:lnTo>
                    <a:pt x="64" y="1"/>
                  </a:lnTo>
                  <a:cubicBezTo>
                    <a:pt x="337" y="10"/>
                    <a:pt x="590" y="132"/>
                    <a:pt x="767" y="336"/>
                  </a:cubicBezTo>
                  <a:lnTo>
                    <a:pt x="1189" y="816"/>
                  </a:lnTo>
                  <a:lnTo>
                    <a:pt x="1851" y="1554"/>
                  </a:lnTo>
                  <a:lnTo>
                    <a:pt x="2867" y="2694"/>
                  </a:lnTo>
                  <a:cubicBezTo>
                    <a:pt x="3039" y="2877"/>
                    <a:pt x="3135" y="3126"/>
                    <a:pt x="3135" y="3375"/>
                  </a:cubicBezTo>
                  <a:lnTo>
                    <a:pt x="3135" y="6922"/>
                  </a:lnTo>
                  <a:cubicBezTo>
                    <a:pt x="3135" y="7315"/>
                    <a:pt x="2809" y="7640"/>
                    <a:pt x="2416" y="7640"/>
                  </a:cubicBezTo>
                  <a:lnTo>
                    <a:pt x="3605" y="7640"/>
                  </a:lnTo>
                  <a:cubicBezTo>
                    <a:pt x="3998" y="7640"/>
                    <a:pt x="4324" y="7315"/>
                    <a:pt x="4324" y="6922"/>
                  </a:cubicBezTo>
                  <a:lnTo>
                    <a:pt x="4324" y="3375"/>
                  </a:lnTo>
                  <a:cubicBezTo>
                    <a:pt x="4314" y="3126"/>
                    <a:pt x="4218" y="2877"/>
                    <a:pt x="4055" y="2694"/>
                  </a:cubicBezTo>
                  <a:lnTo>
                    <a:pt x="3039" y="1554"/>
                  </a:lnTo>
                  <a:lnTo>
                    <a:pt x="2378" y="816"/>
                  </a:lnTo>
                  <a:lnTo>
                    <a:pt x="1956" y="336"/>
                  </a:lnTo>
                  <a:cubicBezTo>
                    <a:pt x="1755" y="126"/>
                    <a:pt x="1486" y="1"/>
                    <a:pt x="1189" y="1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6"/>
            <p:cNvSpPr/>
            <p:nvPr/>
          </p:nvSpPr>
          <p:spPr>
            <a:xfrm>
              <a:off x="5141396" y="2560405"/>
              <a:ext cx="75115" cy="69849"/>
            </a:xfrm>
            <a:custGeom>
              <a:avLst/>
              <a:gdLst/>
              <a:ahLst/>
              <a:cxnLst/>
              <a:rect l="l" t="t" r="r" b="b"/>
              <a:pathLst>
                <a:path w="2867" h="2666" extrusionOk="0">
                  <a:moveTo>
                    <a:pt x="355" y="0"/>
                  </a:moveTo>
                  <a:cubicBezTo>
                    <a:pt x="163" y="0"/>
                    <a:pt x="0" y="154"/>
                    <a:pt x="10" y="345"/>
                  </a:cubicBezTo>
                  <a:lnTo>
                    <a:pt x="10" y="2320"/>
                  </a:lnTo>
                  <a:cubicBezTo>
                    <a:pt x="1" y="2506"/>
                    <a:pt x="154" y="2665"/>
                    <a:pt x="339" y="2665"/>
                  </a:cubicBezTo>
                  <a:cubicBezTo>
                    <a:pt x="344" y="2665"/>
                    <a:pt x="350" y="2665"/>
                    <a:pt x="355" y="2665"/>
                  </a:cubicBezTo>
                  <a:lnTo>
                    <a:pt x="2521" y="2665"/>
                  </a:lnTo>
                  <a:cubicBezTo>
                    <a:pt x="2713" y="2665"/>
                    <a:pt x="2866" y="2512"/>
                    <a:pt x="2866" y="2329"/>
                  </a:cubicBezTo>
                  <a:lnTo>
                    <a:pt x="2866" y="1572"/>
                  </a:lnTo>
                  <a:cubicBezTo>
                    <a:pt x="2866" y="1486"/>
                    <a:pt x="2838" y="1409"/>
                    <a:pt x="2790" y="1342"/>
                  </a:cubicBezTo>
                  <a:lnTo>
                    <a:pt x="1735" y="125"/>
                  </a:lnTo>
                  <a:cubicBezTo>
                    <a:pt x="1668" y="48"/>
                    <a:pt x="1572" y="0"/>
                    <a:pt x="1477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6"/>
            <p:cNvSpPr/>
            <p:nvPr/>
          </p:nvSpPr>
          <p:spPr>
            <a:xfrm>
              <a:off x="5128846" y="2512669"/>
              <a:ext cx="62042" cy="17606"/>
            </a:xfrm>
            <a:custGeom>
              <a:avLst/>
              <a:gdLst/>
              <a:ahLst/>
              <a:cxnLst/>
              <a:rect l="l" t="t" r="r" b="b"/>
              <a:pathLst>
                <a:path w="2368" h="672" extrusionOk="0">
                  <a:moveTo>
                    <a:pt x="288" y="1"/>
                  </a:moveTo>
                  <a:cubicBezTo>
                    <a:pt x="125" y="1"/>
                    <a:pt x="0" y="126"/>
                    <a:pt x="0" y="289"/>
                  </a:cubicBezTo>
                  <a:lnTo>
                    <a:pt x="0" y="672"/>
                  </a:lnTo>
                  <a:lnTo>
                    <a:pt x="2368" y="672"/>
                  </a:lnTo>
                  <a:lnTo>
                    <a:pt x="2368" y="289"/>
                  </a:lnTo>
                  <a:cubicBezTo>
                    <a:pt x="2368" y="126"/>
                    <a:pt x="2243" y="1"/>
                    <a:pt x="2080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6"/>
            <p:cNvSpPr/>
            <p:nvPr/>
          </p:nvSpPr>
          <p:spPr>
            <a:xfrm>
              <a:off x="5135867" y="2468731"/>
              <a:ext cx="47998" cy="43728"/>
            </a:xfrm>
            <a:custGeom>
              <a:avLst/>
              <a:gdLst/>
              <a:ahLst/>
              <a:cxnLst/>
              <a:rect l="l" t="t" r="r" b="b"/>
              <a:pathLst>
                <a:path w="1832" h="1669" extrusionOk="0">
                  <a:moveTo>
                    <a:pt x="892" y="1"/>
                  </a:moveTo>
                  <a:cubicBezTo>
                    <a:pt x="403" y="1"/>
                    <a:pt x="1" y="403"/>
                    <a:pt x="1" y="892"/>
                  </a:cubicBezTo>
                  <a:lnTo>
                    <a:pt x="1" y="1668"/>
                  </a:lnTo>
                  <a:lnTo>
                    <a:pt x="1831" y="1668"/>
                  </a:lnTo>
                  <a:lnTo>
                    <a:pt x="1831" y="892"/>
                  </a:lnTo>
                  <a:cubicBezTo>
                    <a:pt x="1831" y="403"/>
                    <a:pt x="1438" y="1"/>
                    <a:pt x="9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6"/>
            <p:cNvSpPr/>
            <p:nvPr/>
          </p:nvSpPr>
          <p:spPr>
            <a:xfrm>
              <a:off x="5150697" y="2468731"/>
              <a:ext cx="33405" cy="43728"/>
            </a:xfrm>
            <a:custGeom>
              <a:avLst/>
              <a:gdLst/>
              <a:ahLst/>
              <a:cxnLst/>
              <a:rect l="l" t="t" r="r" b="b"/>
              <a:pathLst>
                <a:path w="1275" h="1669" extrusionOk="0">
                  <a:moveTo>
                    <a:pt x="355" y="1"/>
                  </a:moveTo>
                  <a:cubicBezTo>
                    <a:pt x="230" y="1"/>
                    <a:pt x="115" y="20"/>
                    <a:pt x="0" y="68"/>
                  </a:cubicBezTo>
                  <a:cubicBezTo>
                    <a:pt x="345" y="211"/>
                    <a:pt x="575" y="547"/>
                    <a:pt x="575" y="911"/>
                  </a:cubicBezTo>
                  <a:lnTo>
                    <a:pt x="575" y="1668"/>
                  </a:lnTo>
                  <a:lnTo>
                    <a:pt x="1275" y="1668"/>
                  </a:lnTo>
                  <a:lnTo>
                    <a:pt x="1275" y="911"/>
                  </a:lnTo>
                  <a:cubicBezTo>
                    <a:pt x="1265" y="403"/>
                    <a:pt x="853" y="1"/>
                    <a:pt x="355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6"/>
            <p:cNvSpPr/>
            <p:nvPr/>
          </p:nvSpPr>
          <p:spPr>
            <a:xfrm>
              <a:off x="4924905" y="2690488"/>
              <a:ext cx="109778" cy="93691"/>
            </a:xfrm>
            <a:custGeom>
              <a:avLst/>
              <a:gdLst/>
              <a:ahLst/>
              <a:cxnLst/>
              <a:rect l="l" t="t" r="r" b="b"/>
              <a:pathLst>
                <a:path w="4190" h="3576" extrusionOk="0">
                  <a:moveTo>
                    <a:pt x="239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5" y="3575"/>
                    <a:pt x="2375" y="3575"/>
                  </a:cubicBezTo>
                  <a:cubicBezTo>
                    <a:pt x="3292" y="3575"/>
                    <a:pt x="4174" y="2868"/>
                    <a:pt x="4180" y="1793"/>
                  </a:cubicBezTo>
                  <a:cubicBezTo>
                    <a:pt x="4190" y="806"/>
                    <a:pt x="3384" y="0"/>
                    <a:pt x="239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6"/>
            <p:cNvSpPr/>
            <p:nvPr/>
          </p:nvSpPr>
          <p:spPr>
            <a:xfrm>
              <a:off x="4949533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64" y="0"/>
                  </a:moveTo>
                  <a:cubicBezTo>
                    <a:pt x="3294" y="1300"/>
                    <a:pt x="2243" y="2766"/>
                    <a:pt x="964" y="2766"/>
                  </a:cubicBezTo>
                  <a:cubicBezTo>
                    <a:pt x="648" y="2766"/>
                    <a:pt x="319" y="2676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0" y="3294"/>
                    <a:pt x="1503" y="3294"/>
                  </a:cubicBezTo>
                  <a:cubicBezTo>
                    <a:pt x="1956" y="3294"/>
                    <a:pt x="2414" y="3123"/>
                    <a:pt x="2770" y="2771"/>
                  </a:cubicBezTo>
                  <a:cubicBezTo>
                    <a:pt x="3576" y="1965"/>
                    <a:pt x="3432" y="614"/>
                    <a:pt x="247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6"/>
            <p:cNvSpPr/>
            <p:nvPr/>
          </p:nvSpPr>
          <p:spPr>
            <a:xfrm>
              <a:off x="4961087" y="2717605"/>
              <a:ext cx="46479" cy="39824"/>
            </a:xfrm>
            <a:custGeom>
              <a:avLst/>
              <a:gdLst/>
              <a:ahLst/>
              <a:cxnLst/>
              <a:rect l="l" t="t" r="r" b="b"/>
              <a:pathLst>
                <a:path w="1774" h="1520" extrusionOk="0">
                  <a:moveTo>
                    <a:pt x="1016" y="1"/>
                  </a:moveTo>
                  <a:cubicBezTo>
                    <a:pt x="336" y="1"/>
                    <a:pt x="0" y="815"/>
                    <a:pt x="470" y="1295"/>
                  </a:cubicBezTo>
                  <a:cubicBezTo>
                    <a:pt x="625" y="1450"/>
                    <a:pt x="817" y="1520"/>
                    <a:pt x="1005" y="1520"/>
                  </a:cubicBezTo>
                  <a:cubicBezTo>
                    <a:pt x="1397" y="1520"/>
                    <a:pt x="1773" y="1218"/>
                    <a:pt x="1773" y="758"/>
                  </a:cubicBezTo>
                  <a:cubicBezTo>
                    <a:pt x="1773" y="336"/>
                    <a:pt x="142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6"/>
            <p:cNvSpPr/>
            <p:nvPr/>
          </p:nvSpPr>
          <p:spPr>
            <a:xfrm>
              <a:off x="5121300" y="2690488"/>
              <a:ext cx="109516" cy="93691"/>
            </a:xfrm>
            <a:custGeom>
              <a:avLst/>
              <a:gdLst/>
              <a:ahLst/>
              <a:cxnLst/>
              <a:rect l="l" t="t" r="r" b="b"/>
              <a:pathLst>
                <a:path w="4180" h="3576" extrusionOk="0">
                  <a:moveTo>
                    <a:pt x="238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4" y="3575"/>
                    <a:pt x="2375" y="3575"/>
                  </a:cubicBezTo>
                  <a:cubicBezTo>
                    <a:pt x="3292" y="3575"/>
                    <a:pt x="4173" y="2868"/>
                    <a:pt x="4180" y="1793"/>
                  </a:cubicBezTo>
                  <a:cubicBezTo>
                    <a:pt x="4180" y="806"/>
                    <a:pt x="3384" y="0"/>
                    <a:pt x="238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76"/>
            <p:cNvSpPr/>
            <p:nvPr/>
          </p:nvSpPr>
          <p:spPr>
            <a:xfrm>
              <a:off x="5144409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83" y="0"/>
                  </a:moveTo>
                  <a:cubicBezTo>
                    <a:pt x="2934" y="710"/>
                    <a:pt x="2838" y="1639"/>
                    <a:pt x="2234" y="2234"/>
                  </a:cubicBezTo>
                  <a:cubicBezTo>
                    <a:pt x="1890" y="2583"/>
                    <a:pt x="1434" y="2762"/>
                    <a:pt x="973" y="2762"/>
                  </a:cubicBezTo>
                  <a:cubicBezTo>
                    <a:pt x="638" y="2762"/>
                    <a:pt x="299" y="2667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4" y="3294"/>
                    <a:pt x="1507" y="3294"/>
                  </a:cubicBezTo>
                  <a:cubicBezTo>
                    <a:pt x="1961" y="3294"/>
                    <a:pt x="2418" y="3123"/>
                    <a:pt x="2771" y="2771"/>
                  </a:cubicBezTo>
                  <a:cubicBezTo>
                    <a:pt x="3576" y="1965"/>
                    <a:pt x="3432" y="623"/>
                    <a:pt x="248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76"/>
            <p:cNvSpPr/>
            <p:nvPr/>
          </p:nvSpPr>
          <p:spPr>
            <a:xfrm>
              <a:off x="5157220" y="2717605"/>
              <a:ext cx="46741" cy="39824"/>
            </a:xfrm>
            <a:custGeom>
              <a:avLst/>
              <a:gdLst/>
              <a:ahLst/>
              <a:cxnLst/>
              <a:rect l="l" t="t" r="r" b="b"/>
              <a:pathLst>
                <a:path w="1784" h="1520" extrusionOk="0">
                  <a:moveTo>
                    <a:pt x="1016" y="1"/>
                  </a:moveTo>
                  <a:cubicBezTo>
                    <a:pt x="345" y="1"/>
                    <a:pt x="0" y="815"/>
                    <a:pt x="480" y="1295"/>
                  </a:cubicBezTo>
                  <a:cubicBezTo>
                    <a:pt x="635" y="1450"/>
                    <a:pt x="827" y="1520"/>
                    <a:pt x="1015" y="1520"/>
                  </a:cubicBezTo>
                  <a:cubicBezTo>
                    <a:pt x="1407" y="1520"/>
                    <a:pt x="1783" y="1218"/>
                    <a:pt x="1783" y="758"/>
                  </a:cubicBezTo>
                  <a:cubicBezTo>
                    <a:pt x="1783" y="336"/>
                    <a:pt x="143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76"/>
            <p:cNvSpPr/>
            <p:nvPr/>
          </p:nvSpPr>
          <p:spPr>
            <a:xfrm>
              <a:off x="4936223" y="2525245"/>
              <a:ext cx="102730" cy="102494"/>
            </a:xfrm>
            <a:custGeom>
              <a:avLst/>
              <a:gdLst/>
              <a:ahLst/>
              <a:cxnLst/>
              <a:rect l="l" t="t" r="r" b="b"/>
              <a:pathLst>
                <a:path w="3921" h="3912" extrusionOk="0">
                  <a:moveTo>
                    <a:pt x="1678" y="0"/>
                  </a:moveTo>
                  <a:cubicBezTo>
                    <a:pt x="1476" y="0"/>
                    <a:pt x="1313" y="154"/>
                    <a:pt x="1313" y="355"/>
                  </a:cubicBezTo>
                  <a:lnTo>
                    <a:pt x="1313" y="1304"/>
                  </a:lnTo>
                  <a:lnTo>
                    <a:pt x="364" y="1304"/>
                  </a:lnTo>
                  <a:cubicBezTo>
                    <a:pt x="163" y="1304"/>
                    <a:pt x="0" y="1467"/>
                    <a:pt x="0" y="1668"/>
                  </a:cubicBezTo>
                  <a:lnTo>
                    <a:pt x="0" y="2234"/>
                  </a:lnTo>
                  <a:cubicBezTo>
                    <a:pt x="0" y="2425"/>
                    <a:pt x="163" y="2598"/>
                    <a:pt x="364" y="2598"/>
                  </a:cubicBezTo>
                  <a:lnTo>
                    <a:pt x="1304" y="2598"/>
                  </a:lnTo>
                  <a:lnTo>
                    <a:pt x="1304" y="3547"/>
                  </a:lnTo>
                  <a:cubicBezTo>
                    <a:pt x="1304" y="3748"/>
                    <a:pt x="1467" y="3911"/>
                    <a:pt x="1678" y="3911"/>
                  </a:cubicBezTo>
                  <a:lnTo>
                    <a:pt x="2234" y="3911"/>
                  </a:lnTo>
                  <a:cubicBezTo>
                    <a:pt x="2435" y="3911"/>
                    <a:pt x="2607" y="3748"/>
                    <a:pt x="2598" y="3547"/>
                  </a:cubicBezTo>
                  <a:lnTo>
                    <a:pt x="2598" y="2598"/>
                  </a:lnTo>
                  <a:lnTo>
                    <a:pt x="3547" y="2598"/>
                  </a:lnTo>
                  <a:cubicBezTo>
                    <a:pt x="3552" y="2598"/>
                    <a:pt x="3557" y="2598"/>
                    <a:pt x="3563" y="2598"/>
                  </a:cubicBezTo>
                  <a:cubicBezTo>
                    <a:pt x="3757" y="2598"/>
                    <a:pt x="3920" y="2430"/>
                    <a:pt x="3911" y="2234"/>
                  </a:cubicBezTo>
                  <a:lnTo>
                    <a:pt x="3911" y="1668"/>
                  </a:lnTo>
                  <a:cubicBezTo>
                    <a:pt x="3911" y="1467"/>
                    <a:pt x="3748" y="1304"/>
                    <a:pt x="3556" y="1304"/>
                  </a:cubicBezTo>
                  <a:lnTo>
                    <a:pt x="2607" y="1304"/>
                  </a:lnTo>
                  <a:lnTo>
                    <a:pt x="2607" y="355"/>
                  </a:lnTo>
                  <a:cubicBezTo>
                    <a:pt x="2607" y="154"/>
                    <a:pt x="2435" y="0"/>
                    <a:pt x="22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76"/>
            <p:cNvSpPr/>
            <p:nvPr/>
          </p:nvSpPr>
          <p:spPr>
            <a:xfrm>
              <a:off x="5098952" y="2670890"/>
              <a:ext cx="183872" cy="59815"/>
            </a:xfrm>
            <a:custGeom>
              <a:avLst/>
              <a:gdLst/>
              <a:ahLst/>
              <a:cxnLst/>
              <a:rect l="l" t="t" r="r" b="b"/>
              <a:pathLst>
                <a:path w="7018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467" y="2282"/>
                  </a:lnTo>
                  <a:cubicBezTo>
                    <a:pt x="1601" y="1400"/>
                    <a:pt x="2359" y="748"/>
                    <a:pt x="3240" y="748"/>
                  </a:cubicBezTo>
                  <a:cubicBezTo>
                    <a:pt x="3247" y="748"/>
                    <a:pt x="3253" y="748"/>
                    <a:pt x="3260" y="748"/>
                  </a:cubicBezTo>
                  <a:cubicBezTo>
                    <a:pt x="4143" y="748"/>
                    <a:pt x="4880" y="1397"/>
                    <a:pt x="5014" y="2272"/>
                  </a:cubicBezTo>
                  <a:lnTo>
                    <a:pt x="6298" y="2272"/>
                  </a:lnTo>
                  <a:cubicBezTo>
                    <a:pt x="6691" y="2272"/>
                    <a:pt x="7017" y="1947"/>
                    <a:pt x="7017" y="1554"/>
                  </a:cubicBezTo>
                  <a:lnTo>
                    <a:pt x="701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76"/>
            <p:cNvSpPr/>
            <p:nvPr/>
          </p:nvSpPr>
          <p:spPr>
            <a:xfrm>
              <a:off x="5233069" y="2670890"/>
              <a:ext cx="49990" cy="59553"/>
            </a:xfrm>
            <a:custGeom>
              <a:avLst/>
              <a:gdLst/>
              <a:ahLst/>
              <a:cxnLst/>
              <a:rect l="l" t="t" r="r" b="b"/>
              <a:pathLst>
                <a:path w="1908" h="2273" extrusionOk="0">
                  <a:moveTo>
                    <a:pt x="719" y="1"/>
                  </a:moveTo>
                  <a:lnTo>
                    <a:pt x="719" y="1554"/>
                  </a:lnTo>
                  <a:cubicBezTo>
                    <a:pt x="719" y="1947"/>
                    <a:pt x="393" y="2272"/>
                    <a:pt x="0" y="2272"/>
                  </a:cubicBezTo>
                  <a:lnTo>
                    <a:pt x="1189" y="2272"/>
                  </a:lnTo>
                  <a:cubicBezTo>
                    <a:pt x="1582" y="2272"/>
                    <a:pt x="1908" y="1947"/>
                    <a:pt x="1908" y="1554"/>
                  </a:cubicBezTo>
                  <a:lnTo>
                    <a:pt x="1908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76"/>
            <p:cNvSpPr/>
            <p:nvPr/>
          </p:nvSpPr>
          <p:spPr>
            <a:xfrm>
              <a:off x="4875937" y="2670655"/>
              <a:ext cx="223303" cy="59788"/>
            </a:xfrm>
            <a:custGeom>
              <a:avLst/>
              <a:gdLst/>
              <a:ahLst/>
              <a:cxnLst/>
              <a:rect l="l" t="t" r="r" b="b"/>
              <a:pathLst>
                <a:path w="8523" h="2282" extrusionOk="0">
                  <a:moveTo>
                    <a:pt x="1" y="0"/>
                  </a:moveTo>
                  <a:lnTo>
                    <a:pt x="1" y="1553"/>
                  </a:lnTo>
                  <a:cubicBezTo>
                    <a:pt x="1" y="1956"/>
                    <a:pt x="327" y="2281"/>
                    <a:pt x="720" y="2281"/>
                  </a:cubicBezTo>
                  <a:lnTo>
                    <a:pt x="2493" y="2281"/>
                  </a:lnTo>
                  <a:cubicBezTo>
                    <a:pt x="2627" y="1409"/>
                    <a:pt x="3375" y="757"/>
                    <a:pt x="4257" y="757"/>
                  </a:cubicBezTo>
                  <a:cubicBezTo>
                    <a:pt x="5148" y="757"/>
                    <a:pt x="5896" y="1409"/>
                    <a:pt x="6030" y="2281"/>
                  </a:cubicBezTo>
                  <a:lnTo>
                    <a:pt x="8522" y="2281"/>
                  </a:lnTo>
                  <a:lnTo>
                    <a:pt x="85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76"/>
            <p:cNvSpPr/>
            <p:nvPr/>
          </p:nvSpPr>
          <p:spPr>
            <a:xfrm>
              <a:off x="5063529" y="2670890"/>
              <a:ext cx="35711" cy="59815"/>
            </a:xfrm>
            <a:custGeom>
              <a:avLst/>
              <a:gdLst/>
              <a:ahLst/>
              <a:cxnLst/>
              <a:rect l="l" t="t" r="r" b="b"/>
              <a:pathLst>
                <a:path w="1363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362" y="2282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1" name="Google Shape;8671;p76"/>
          <p:cNvGrpSpPr/>
          <p:nvPr/>
        </p:nvGrpSpPr>
        <p:grpSpPr>
          <a:xfrm>
            <a:off x="4893282" y="3804774"/>
            <a:ext cx="242114" cy="362163"/>
            <a:chOff x="4893282" y="3804774"/>
            <a:chExt cx="242114" cy="362163"/>
          </a:xfrm>
        </p:grpSpPr>
        <p:sp>
          <p:nvSpPr>
            <p:cNvPr id="8672" name="Google Shape;8672;p76"/>
            <p:cNvSpPr/>
            <p:nvPr/>
          </p:nvSpPr>
          <p:spPr>
            <a:xfrm>
              <a:off x="4893517" y="3804774"/>
              <a:ext cx="241878" cy="361927"/>
            </a:xfrm>
            <a:custGeom>
              <a:avLst/>
              <a:gdLst/>
              <a:ahLst/>
              <a:cxnLst/>
              <a:rect l="l" t="t" r="r" b="b"/>
              <a:pathLst>
                <a:path w="9232" h="13814" extrusionOk="0">
                  <a:moveTo>
                    <a:pt x="796" y="1"/>
                  </a:moveTo>
                  <a:cubicBezTo>
                    <a:pt x="355" y="1"/>
                    <a:pt x="1" y="355"/>
                    <a:pt x="1" y="787"/>
                  </a:cubicBezTo>
                  <a:lnTo>
                    <a:pt x="1" y="13027"/>
                  </a:lnTo>
                  <a:cubicBezTo>
                    <a:pt x="1" y="13468"/>
                    <a:pt x="355" y="13813"/>
                    <a:pt x="796" y="13813"/>
                  </a:cubicBezTo>
                  <a:lnTo>
                    <a:pt x="8445" y="13813"/>
                  </a:lnTo>
                  <a:cubicBezTo>
                    <a:pt x="8877" y="1381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31" y="355"/>
                    <a:pt x="8877" y="1"/>
                    <a:pt x="8445" y="1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76"/>
            <p:cNvSpPr/>
            <p:nvPr/>
          </p:nvSpPr>
          <p:spPr>
            <a:xfrm>
              <a:off x="4893282" y="3804774"/>
              <a:ext cx="242114" cy="362163"/>
            </a:xfrm>
            <a:custGeom>
              <a:avLst/>
              <a:gdLst/>
              <a:ahLst/>
              <a:cxnLst/>
              <a:rect l="l" t="t" r="r" b="b"/>
              <a:pathLst>
                <a:path w="9241" h="13823" extrusionOk="0">
                  <a:moveTo>
                    <a:pt x="8244" y="1"/>
                  </a:moveTo>
                  <a:lnTo>
                    <a:pt x="8244" y="12040"/>
                  </a:lnTo>
                  <a:cubicBezTo>
                    <a:pt x="8244" y="12481"/>
                    <a:pt x="7889" y="12826"/>
                    <a:pt x="7458" y="12826"/>
                  </a:cubicBezTo>
                  <a:lnTo>
                    <a:pt x="0" y="12826"/>
                  </a:lnTo>
                  <a:lnTo>
                    <a:pt x="0" y="13027"/>
                  </a:lnTo>
                  <a:cubicBezTo>
                    <a:pt x="0" y="13468"/>
                    <a:pt x="355" y="13823"/>
                    <a:pt x="796" y="13823"/>
                  </a:cubicBezTo>
                  <a:lnTo>
                    <a:pt x="8445" y="13823"/>
                  </a:lnTo>
                  <a:cubicBezTo>
                    <a:pt x="8876" y="1382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40" y="355"/>
                    <a:pt x="8886" y="1"/>
                    <a:pt x="8445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76"/>
            <p:cNvSpPr/>
            <p:nvPr/>
          </p:nvSpPr>
          <p:spPr>
            <a:xfrm>
              <a:off x="4917124" y="3834668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19"/>
                    <a:pt x="1804" y="2719"/>
                  </a:cubicBezTo>
                  <a:cubicBezTo>
                    <a:pt x="2502" y="2719"/>
                    <a:pt x="3173" y="2179"/>
                    <a:pt x="3173" y="1361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6"/>
            <p:cNvSpPr/>
            <p:nvPr/>
          </p:nvSpPr>
          <p:spPr>
            <a:xfrm>
              <a:off x="4957812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1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17" y="2722"/>
                    <a:pt x="1620" y="2109"/>
                    <a:pt x="1620" y="1361"/>
                  </a:cubicBezTo>
                  <a:cubicBezTo>
                    <a:pt x="1620" y="60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6"/>
            <p:cNvSpPr/>
            <p:nvPr/>
          </p:nvSpPr>
          <p:spPr>
            <a:xfrm>
              <a:off x="4935961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8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6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6"/>
            <p:cNvSpPr/>
            <p:nvPr/>
          </p:nvSpPr>
          <p:spPr>
            <a:xfrm>
              <a:off x="4979401" y="3841690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59"/>
                  </a:lnTo>
                  <a:cubicBezTo>
                    <a:pt x="87" y="374"/>
                    <a:pt x="164" y="499"/>
                    <a:pt x="212" y="633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0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29"/>
                  </a:lnTo>
                  <a:lnTo>
                    <a:pt x="288" y="29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76"/>
            <p:cNvSpPr/>
            <p:nvPr/>
          </p:nvSpPr>
          <p:spPr>
            <a:xfrm>
              <a:off x="5016317" y="3834668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19"/>
                    <a:pt x="1813" y="2719"/>
                  </a:cubicBezTo>
                  <a:cubicBezTo>
                    <a:pt x="2512" y="2719"/>
                    <a:pt x="3183" y="2179"/>
                    <a:pt x="3183" y="1361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76"/>
            <p:cNvSpPr/>
            <p:nvPr/>
          </p:nvSpPr>
          <p:spPr>
            <a:xfrm>
              <a:off x="5057267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0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07" y="2722"/>
                    <a:pt x="1620" y="2109"/>
                    <a:pt x="1620" y="1361"/>
                  </a:cubicBezTo>
                  <a:cubicBezTo>
                    <a:pt x="1620" y="60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76"/>
            <p:cNvSpPr/>
            <p:nvPr/>
          </p:nvSpPr>
          <p:spPr>
            <a:xfrm>
              <a:off x="5035155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0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6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76"/>
            <p:cNvSpPr/>
            <p:nvPr/>
          </p:nvSpPr>
          <p:spPr>
            <a:xfrm>
              <a:off x="5078620" y="3841690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59"/>
                  </a:lnTo>
                  <a:cubicBezTo>
                    <a:pt x="96" y="374"/>
                    <a:pt x="163" y="499"/>
                    <a:pt x="221" y="633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0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29"/>
                  </a:lnTo>
                  <a:lnTo>
                    <a:pt x="288" y="2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76"/>
            <p:cNvSpPr/>
            <p:nvPr/>
          </p:nvSpPr>
          <p:spPr>
            <a:xfrm>
              <a:off x="4917124" y="3947669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1"/>
                  </a:moveTo>
                  <a:cubicBezTo>
                    <a:pt x="605" y="1"/>
                    <a:pt x="1" y="1458"/>
                    <a:pt x="854" y="2320"/>
                  </a:cubicBezTo>
                  <a:cubicBezTo>
                    <a:pt x="1129" y="2596"/>
                    <a:pt x="1469" y="2719"/>
                    <a:pt x="1802" y="2719"/>
                  </a:cubicBezTo>
                  <a:cubicBezTo>
                    <a:pt x="2501" y="2719"/>
                    <a:pt x="3173" y="2176"/>
                    <a:pt x="3173" y="1352"/>
                  </a:cubicBezTo>
                  <a:cubicBezTo>
                    <a:pt x="3173" y="605"/>
                    <a:pt x="2560" y="1"/>
                    <a:pt x="181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76"/>
            <p:cNvSpPr/>
            <p:nvPr/>
          </p:nvSpPr>
          <p:spPr>
            <a:xfrm>
              <a:off x="4957812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1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17" y="2722"/>
                    <a:pt x="1620" y="2118"/>
                    <a:pt x="1620" y="1371"/>
                  </a:cubicBezTo>
                  <a:cubicBezTo>
                    <a:pt x="1620" y="614"/>
                    <a:pt x="101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76"/>
            <p:cNvSpPr/>
            <p:nvPr/>
          </p:nvSpPr>
          <p:spPr>
            <a:xfrm>
              <a:off x="4935961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898"/>
                  </a:lnTo>
                  <a:cubicBezTo>
                    <a:pt x="77" y="2013"/>
                    <a:pt x="183" y="2109"/>
                    <a:pt x="288" y="2196"/>
                  </a:cubicBezTo>
                  <a:lnTo>
                    <a:pt x="2196" y="288"/>
                  </a:lnTo>
                  <a:cubicBezTo>
                    <a:pt x="2109" y="183"/>
                    <a:pt x="2004" y="7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76"/>
            <p:cNvSpPr/>
            <p:nvPr/>
          </p:nvSpPr>
          <p:spPr>
            <a:xfrm>
              <a:off x="4979401" y="3954717"/>
              <a:ext cx="14358" cy="16585"/>
            </a:xfrm>
            <a:custGeom>
              <a:avLst/>
              <a:gdLst/>
              <a:ahLst/>
              <a:cxnLst/>
              <a:rect l="l" t="t" r="r" b="b"/>
              <a:pathLst>
                <a:path w="548" h="633" extrusionOk="0">
                  <a:moveTo>
                    <a:pt x="250" y="0"/>
                  </a:moveTo>
                  <a:lnTo>
                    <a:pt x="1" y="249"/>
                  </a:lnTo>
                  <a:cubicBezTo>
                    <a:pt x="87" y="364"/>
                    <a:pt x="164" y="489"/>
                    <a:pt x="212" y="633"/>
                  </a:cubicBezTo>
                  <a:lnTo>
                    <a:pt x="547" y="297"/>
                  </a:lnTo>
                  <a:cubicBezTo>
                    <a:pt x="528" y="268"/>
                    <a:pt x="518" y="259"/>
                    <a:pt x="509" y="249"/>
                  </a:cubicBezTo>
                  <a:cubicBezTo>
                    <a:pt x="509" y="240"/>
                    <a:pt x="509" y="240"/>
                    <a:pt x="509" y="240"/>
                  </a:cubicBezTo>
                  <a:lnTo>
                    <a:pt x="480" y="201"/>
                  </a:lnTo>
                  <a:lnTo>
                    <a:pt x="471" y="192"/>
                  </a:lnTo>
                  <a:cubicBezTo>
                    <a:pt x="432" y="144"/>
                    <a:pt x="384" y="105"/>
                    <a:pt x="336" y="58"/>
                  </a:cubicBezTo>
                  <a:lnTo>
                    <a:pt x="327" y="48"/>
                  </a:lnTo>
                  <a:lnTo>
                    <a:pt x="298" y="29"/>
                  </a:lnTo>
                  <a:cubicBezTo>
                    <a:pt x="298" y="24"/>
                    <a:pt x="296" y="22"/>
                    <a:pt x="293" y="22"/>
                  </a:cubicBezTo>
                  <a:cubicBezTo>
                    <a:pt x="291" y="22"/>
                    <a:pt x="288" y="24"/>
                    <a:pt x="288" y="29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76"/>
            <p:cNvSpPr/>
            <p:nvPr/>
          </p:nvSpPr>
          <p:spPr>
            <a:xfrm>
              <a:off x="5016317" y="3947669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1"/>
                  </a:moveTo>
                  <a:cubicBezTo>
                    <a:pt x="614" y="1"/>
                    <a:pt x="1" y="1458"/>
                    <a:pt x="864" y="2320"/>
                  </a:cubicBezTo>
                  <a:cubicBezTo>
                    <a:pt x="1139" y="2596"/>
                    <a:pt x="1479" y="2719"/>
                    <a:pt x="1812" y="2719"/>
                  </a:cubicBezTo>
                  <a:cubicBezTo>
                    <a:pt x="2511" y="2719"/>
                    <a:pt x="3183" y="2176"/>
                    <a:pt x="3183" y="1352"/>
                  </a:cubicBezTo>
                  <a:cubicBezTo>
                    <a:pt x="3183" y="605"/>
                    <a:pt x="2570" y="1"/>
                    <a:pt x="182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76"/>
            <p:cNvSpPr/>
            <p:nvPr/>
          </p:nvSpPr>
          <p:spPr>
            <a:xfrm>
              <a:off x="5057267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0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07" y="2722"/>
                    <a:pt x="1620" y="2118"/>
                    <a:pt x="1620" y="1371"/>
                  </a:cubicBezTo>
                  <a:cubicBezTo>
                    <a:pt x="1620" y="614"/>
                    <a:pt x="100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76"/>
            <p:cNvSpPr/>
            <p:nvPr/>
          </p:nvSpPr>
          <p:spPr>
            <a:xfrm>
              <a:off x="5035155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898"/>
                  </a:lnTo>
                  <a:cubicBezTo>
                    <a:pt x="87" y="2013"/>
                    <a:pt x="183" y="2109"/>
                    <a:pt x="298" y="2196"/>
                  </a:cubicBezTo>
                  <a:lnTo>
                    <a:pt x="2196" y="298"/>
                  </a:lnTo>
                  <a:cubicBezTo>
                    <a:pt x="2119" y="183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76"/>
            <p:cNvSpPr/>
            <p:nvPr/>
          </p:nvSpPr>
          <p:spPr>
            <a:xfrm>
              <a:off x="5078620" y="3954717"/>
              <a:ext cx="14593" cy="16585"/>
            </a:xfrm>
            <a:custGeom>
              <a:avLst/>
              <a:gdLst/>
              <a:ahLst/>
              <a:cxnLst/>
              <a:rect l="l" t="t" r="r" b="b"/>
              <a:pathLst>
                <a:path w="557" h="633" extrusionOk="0">
                  <a:moveTo>
                    <a:pt x="259" y="0"/>
                  </a:moveTo>
                  <a:lnTo>
                    <a:pt x="0" y="249"/>
                  </a:lnTo>
                  <a:cubicBezTo>
                    <a:pt x="96" y="364"/>
                    <a:pt x="163" y="489"/>
                    <a:pt x="221" y="633"/>
                  </a:cubicBezTo>
                  <a:lnTo>
                    <a:pt x="556" y="297"/>
                  </a:lnTo>
                  <a:cubicBezTo>
                    <a:pt x="537" y="278"/>
                    <a:pt x="527" y="259"/>
                    <a:pt x="518" y="249"/>
                  </a:cubicBezTo>
                  <a:cubicBezTo>
                    <a:pt x="508" y="240"/>
                    <a:pt x="508" y="240"/>
                    <a:pt x="518" y="240"/>
                  </a:cubicBezTo>
                  <a:lnTo>
                    <a:pt x="489" y="201"/>
                  </a:lnTo>
                  <a:lnTo>
                    <a:pt x="479" y="192"/>
                  </a:lnTo>
                  <a:cubicBezTo>
                    <a:pt x="441" y="144"/>
                    <a:pt x="393" y="105"/>
                    <a:pt x="345" y="58"/>
                  </a:cubicBezTo>
                  <a:lnTo>
                    <a:pt x="336" y="48"/>
                  </a:lnTo>
                  <a:lnTo>
                    <a:pt x="307" y="29"/>
                  </a:lnTo>
                  <a:cubicBezTo>
                    <a:pt x="302" y="24"/>
                    <a:pt x="300" y="22"/>
                    <a:pt x="297" y="22"/>
                  </a:cubicBezTo>
                  <a:cubicBezTo>
                    <a:pt x="295" y="22"/>
                    <a:pt x="292" y="24"/>
                    <a:pt x="288" y="2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76"/>
            <p:cNvSpPr/>
            <p:nvPr/>
          </p:nvSpPr>
          <p:spPr>
            <a:xfrm>
              <a:off x="4917124" y="4060434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20"/>
                    <a:pt x="1804" y="2720"/>
                  </a:cubicBezTo>
                  <a:cubicBezTo>
                    <a:pt x="2502" y="2720"/>
                    <a:pt x="3173" y="2179"/>
                    <a:pt x="3173" y="1362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76"/>
            <p:cNvSpPr/>
            <p:nvPr/>
          </p:nvSpPr>
          <p:spPr>
            <a:xfrm>
              <a:off x="4957812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1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17" y="2723"/>
                    <a:pt x="1620" y="2119"/>
                    <a:pt x="1620" y="1362"/>
                  </a:cubicBezTo>
                  <a:cubicBezTo>
                    <a:pt x="1620" y="61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76"/>
            <p:cNvSpPr/>
            <p:nvPr/>
          </p:nvSpPr>
          <p:spPr>
            <a:xfrm>
              <a:off x="4935961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9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76"/>
            <p:cNvSpPr/>
            <p:nvPr/>
          </p:nvSpPr>
          <p:spPr>
            <a:xfrm>
              <a:off x="4979401" y="4067455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60"/>
                  </a:lnTo>
                  <a:cubicBezTo>
                    <a:pt x="87" y="375"/>
                    <a:pt x="164" y="499"/>
                    <a:pt x="212" y="634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1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30"/>
                  </a:lnTo>
                  <a:lnTo>
                    <a:pt x="288" y="3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76"/>
            <p:cNvSpPr/>
            <p:nvPr/>
          </p:nvSpPr>
          <p:spPr>
            <a:xfrm>
              <a:off x="5016317" y="4060434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20"/>
                    <a:pt x="1813" y="2720"/>
                  </a:cubicBezTo>
                  <a:cubicBezTo>
                    <a:pt x="2512" y="2720"/>
                    <a:pt x="3183" y="2179"/>
                    <a:pt x="3183" y="1362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76"/>
            <p:cNvSpPr/>
            <p:nvPr/>
          </p:nvSpPr>
          <p:spPr>
            <a:xfrm>
              <a:off x="5057267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0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07" y="2723"/>
                    <a:pt x="1620" y="2119"/>
                    <a:pt x="1620" y="1362"/>
                  </a:cubicBezTo>
                  <a:cubicBezTo>
                    <a:pt x="1620" y="61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76"/>
            <p:cNvSpPr/>
            <p:nvPr/>
          </p:nvSpPr>
          <p:spPr>
            <a:xfrm>
              <a:off x="5035155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1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76"/>
            <p:cNvSpPr/>
            <p:nvPr/>
          </p:nvSpPr>
          <p:spPr>
            <a:xfrm>
              <a:off x="5078620" y="4067455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60"/>
                  </a:lnTo>
                  <a:cubicBezTo>
                    <a:pt x="96" y="375"/>
                    <a:pt x="163" y="499"/>
                    <a:pt x="221" y="634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1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30"/>
                  </a:lnTo>
                  <a:lnTo>
                    <a:pt x="288" y="3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8" name="Google Shape;8698;p76"/>
          <p:cNvGrpSpPr/>
          <p:nvPr/>
        </p:nvGrpSpPr>
        <p:grpSpPr>
          <a:xfrm>
            <a:off x="6248162" y="3804774"/>
            <a:ext cx="231058" cy="362425"/>
            <a:chOff x="6248162" y="3804774"/>
            <a:chExt cx="231058" cy="362425"/>
          </a:xfrm>
        </p:grpSpPr>
        <p:sp>
          <p:nvSpPr>
            <p:cNvPr id="8699" name="Google Shape;8699;p76"/>
            <p:cNvSpPr/>
            <p:nvPr/>
          </p:nvSpPr>
          <p:spPr>
            <a:xfrm>
              <a:off x="6248162" y="3845646"/>
              <a:ext cx="231058" cy="321553"/>
            </a:xfrm>
            <a:custGeom>
              <a:avLst/>
              <a:gdLst/>
              <a:ahLst/>
              <a:cxnLst/>
              <a:rect l="l" t="t" r="r" b="b"/>
              <a:pathLst>
                <a:path w="8819" h="12273" extrusionOk="0">
                  <a:moveTo>
                    <a:pt x="5048" y="1"/>
                  </a:moveTo>
                  <a:cubicBezTo>
                    <a:pt x="4745" y="1"/>
                    <a:pt x="4440" y="46"/>
                    <a:pt x="4141" y="147"/>
                  </a:cubicBezTo>
                  <a:cubicBezTo>
                    <a:pt x="3547" y="348"/>
                    <a:pt x="3029" y="741"/>
                    <a:pt x="2694" y="1278"/>
                  </a:cubicBezTo>
                  <a:cubicBezTo>
                    <a:pt x="2147" y="2083"/>
                    <a:pt x="2061" y="3118"/>
                    <a:pt x="2454" y="4019"/>
                  </a:cubicBezTo>
                  <a:cubicBezTo>
                    <a:pt x="2588" y="4316"/>
                    <a:pt x="2790" y="4585"/>
                    <a:pt x="3048" y="4796"/>
                  </a:cubicBezTo>
                  <a:cubicBezTo>
                    <a:pt x="3173" y="4892"/>
                    <a:pt x="3269" y="5045"/>
                    <a:pt x="3307" y="5208"/>
                  </a:cubicBezTo>
                  <a:cubicBezTo>
                    <a:pt x="3336" y="5352"/>
                    <a:pt x="3326" y="5505"/>
                    <a:pt x="3278" y="5649"/>
                  </a:cubicBezTo>
                  <a:cubicBezTo>
                    <a:pt x="3211" y="5840"/>
                    <a:pt x="3048" y="5994"/>
                    <a:pt x="2847" y="6061"/>
                  </a:cubicBezTo>
                  <a:cubicBezTo>
                    <a:pt x="2732" y="6099"/>
                    <a:pt x="2627" y="6138"/>
                    <a:pt x="2512" y="6186"/>
                  </a:cubicBezTo>
                  <a:cubicBezTo>
                    <a:pt x="1898" y="6464"/>
                    <a:pt x="1496" y="7067"/>
                    <a:pt x="1476" y="7748"/>
                  </a:cubicBezTo>
                  <a:cubicBezTo>
                    <a:pt x="662" y="7758"/>
                    <a:pt x="0" y="8419"/>
                    <a:pt x="0" y="9234"/>
                  </a:cubicBezTo>
                  <a:lnTo>
                    <a:pt x="0" y="12272"/>
                  </a:lnTo>
                  <a:lnTo>
                    <a:pt x="1112" y="12272"/>
                  </a:lnTo>
                  <a:lnTo>
                    <a:pt x="1112" y="12263"/>
                  </a:lnTo>
                  <a:lnTo>
                    <a:pt x="1112" y="12253"/>
                  </a:lnTo>
                  <a:lnTo>
                    <a:pt x="1112" y="9224"/>
                  </a:lnTo>
                  <a:cubicBezTo>
                    <a:pt x="1112" y="9013"/>
                    <a:pt x="1275" y="8841"/>
                    <a:pt x="1486" y="8841"/>
                  </a:cubicBezTo>
                  <a:lnTo>
                    <a:pt x="1793" y="8841"/>
                  </a:lnTo>
                  <a:cubicBezTo>
                    <a:pt x="1841" y="8917"/>
                    <a:pt x="1898" y="8984"/>
                    <a:pt x="1956" y="9052"/>
                  </a:cubicBezTo>
                  <a:lnTo>
                    <a:pt x="2004" y="9100"/>
                  </a:lnTo>
                  <a:cubicBezTo>
                    <a:pt x="2460" y="9539"/>
                    <a:pt x="3061" y="9778"/>
                    <a:pt x="3680" y="9778"/>
                  </a:cubicBezTo>
                  <a:cubicBezTo>
                    <a:pt x="3776" y="9778"/>
                    <a:pt x="3872" y="9772"/>
                    <a:pt x="3969" y="9761"/>
                  </a:cubicBezTo>
                  <a:cubicBezTo>
                    <a:pt x="5474" y="9579"/>
                    <a:pt x="6700" y="8869"/>
                    <a:pt x="7601" y="7547"/>
                  </a:cubicBezTo>
                  <a:cubicBezTo>
                    <a:pt x="8503" y="6243"/>
                    <a:pt x="8819" y="4623"/>
                    <a:pt x="8483" y="3080"/>
                  </a:cubicBezTo>
                  <a:cubicBezTo>
                    <a:pt x="8263" y="2083"/>
                    <a:pt x="7803" y="1297"/>
                    <a:pt x="7103" y="722"/>
                  </a:cubicBezTo>
                  <a:cubicBezTo>
                    <a:pt x="7065" y="693"/>
                    <a:pt x="7036" y="674"/>
                    <a:pt x="6998" y="645"/>
                  </a:cubicBezTo>
                  <a:cubicBezTo>
                    <a:pt x="6777" y="482"/>
                    <a:pt x="6528" y="338"/>
                    <a:pt x="6269" y="223"/>
                  </a:cubicBezTo>
                  <a:cubicBezTo>
                    <a:pt x="5876" y="85"/>
                    <a:pt x="5463" y="1"/>
                    <a:pt x="50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76"/>
            <p:cNvSpPr/>
            <p:nvPr/>
          </p:nvSpPr>
          <p:spPr>
            <a:xfrm>
              <a:off x="6316963" y="3845463"/>
              <a:ext cx="162257" cy="256157"/>
            </a:xfrm>
            <a:custGeom>
              <a:avLst/>
              <a:gdLst/>
              <a:ahLst/>
              <a:cxnLst/>
              <a:rect l="l" t="t" r="r" b="b"/>
              <a:pathLst>
                <a:path w="6193" h="9777" extrusionOk="0">
                  <a:moveTo>
                    <a:pt x="2502" y="0"/>
                  </a:moveTo>
                  <a:lnTo>
                    <a:pt x="2502" y="0"/>
                  </a:lnTo>
                  <a:cubicBezTo>
                    <a:pt x="2752" y="115"/>
                    <a:pt x="2982" y="250"/>
                    <a:pt x="3202" y="413"/>
                  </a:cubicBezTo>
                  <a:cubicBezTo>
                    <a:pt x="3241" y="441"/>
                    <a:pt x="3269" y="461"/>
                    <a:pt x="3308" y="489"/>
                  </a:cubicBezTo>
                  <a:cubicBezTo>
                    <a:pt x="4007" y="1064"/>
                    <a:pt x="4467" y="1850"/>
                    <a:pt x="4688" y="2847"/>
                  </a:cubicBezTo>
                  <a:cubicBezTo>
                    <a:pt x="5023" y="4391"/>
                    <a:pt x="4707" y="6010"/>
                    <a:pt x="3806" y="7314"/>
                  </a:cubicBezTo>
                  <a:cubicBezTo>
                    <a:pt x="2905" y="8637"/>
                    <a:pt x="1678" y="9356"/>
                    <a:pt x="173" y="9528"/>
                  </a:cubicBezTo>
                  <a:cubicBezTo>
                    <a:pt x="116" y="9528"/>
                    <a:pt x="58" y="9538"/>
                    <a:pt x="1" y="9538"/>
                  </a:cubicBezTo>
                  <a:cubicBezTo>
                    <a:pt x="331" y="9696"/>
                    <a:pt x="686" y="9777"/>
                    <a:pt x="1045" y="9777"/>
                  </a:cubicBezTo>
                  <a:cubicBezTo>
                    <a:pt x="1144" y="9777"/>
                    <a:pt x="1243" y="9771"/>
                    <a:pt x="1343" y="9758"/>
                  </a:cubicBezTo>
                  <a:cubicBezTo>
                    <a:pt x="2848" y="9576"/>
                    <a:pt x="4074" y="8867"/>
                    <a:pt x="4975" y="7544"/>
                  </a:cubicBezTo>
                  <a:cubicBezTo>
                    <a:pt x="5877" y="6240"/>
                    <a:pt x="6193" y="4630"/>
                    <a:pt x="5857" y="3077"/>
                  </a:cubicBezTo>
                  <a:cubicBezTo>
                    <a:pt x="5637" y="2080"/>
                    <a:pt x="5177" y="1294"/>
                    <a:pt x="4477" y="719"/>
                  </a:cubicBezTo>
                  <a:cubicBezTo>
                    <a:pt x="4439" y="700"/>
                    <a:pt x="4410" y="671"/>
                    <a:pt x="4372" y="643"/>
                  </a:cubicBezTo>
                  <a:cubicBezTo>
                    <a:pt x="4151" y="480"/>
                    <a:pt x="3902" y="336"/>
                    <a:pt x="3643" y="230"/>
                  </a:cubicBezTo>
                  <a:cubicBezTo>
                    <a:pt x="3279" y="96"/>
                    <a:pt x="2895" y="20"/>
                    <a:pt x="250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76"/>
            <p:cNvSpPr/>
            <p:nvPr/>
          </p:nvSpPr>
          <p:spPr>
            <a:xfrm>
              <a:off x="6256939" y="3804774"/>
              <a:ext cx="61046" cy="102232"/>
            </a:xfrm>
            <a:custGeom>
              <a:avLst/>
              <a:gdLst/>
              <a:ahLst/>
              <a:cxnLst/>
              <a:rect l="l" t="t" r="r" b="b"/>
              <a:pathLst>
                <a:path w="2330" h="3902" extrusionOk="0">
                  <a:moveTo>
                    <a:pt x="1" y="1"/>
                  </a:moveTo>
                  <a:lnTo>
                    <a:pt x="1" y="1630"/>
                  </a:lnTo>
                  <a:cubicBezTo>
                    <a:pt x="1" y="2148"/>
                    <a:pt x="183" y="2656"/>
                    <a:pt x="509" y="3068"/>
                  </a:cubicBezTo>
                  <a:cubicBezTo>
                    <a:pt x="835" y="3470"/>
                    <a:pt x="1295" y="3758"/>
                    <a:pt x="1803" y="3873"/>
                  </a:cubicBezTo>
                  <a:lnTo>
                    <a:pt x="1927" y="3902"/>
                  </a:lnTo>
                  <a:cubicBezTo>
                    <a:pt x="1995" y="3538"/>
                    <a:pt x="2129" y="3183"/>
                    <a:pt x="2330" y="2876"/>
                  </a:cubicBezTo>
                  <a:cubicBezTo>
                    <a:pt x="2292" y="2857"/>
                    <a:pt x="2244" y="2838"/>
                    <a:pt x="2205" y="2828"/>
                  </a:cubicBezTo>
                  <a:lnTo>
                    <a:pt x="2042" y="2790"/>
                  </a:lnTo>
                  <a:cubicBezTo>
                    <a:pt x="1496" y="2675"/>
                    <a:pt x="1113" y="2186"/>
                    <a:pt x="1113" y="1630"/>
                  </a:cubicBezTo>
                  <a:lnTo>
                    <a:pt x="1113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76"/>
            <p:cNvSpPr/>
            <p:nvPr/>
          </p:nvSpPr>
          <p:spPr>
            <a:xfrm>
              <a:off x="6288589" y="3870562"/>
              <a:ext cx="29396" cy="36706"/>
            </a:xfrm>
            <a:custGeom>
              <a:avLst/>
              <a:gdLst/>
              <a:ahLst/>
              <a:cxnLst/>
              <a:rect l="l" t="t" r="r" b="b"/>
              <a:pathLst>
                <a:path w="1122" h="1401" extrusionOk="0">
                  <a:moveTo>
                    <a:pt x="278" y="1"/>
                  </a:moveTo>
                  <a:cubicBezTo>
                    <a:pt x="106" y="356"/>
                    <a:pt x="10" y="749"/>
                    <a:pt x="1" y="1151"/>
                  </a:cubicBezTo>
                  <a:cubicBezTo>
                    <a:pt x="183" y="1247"/>
                    <a:pt x="384" y="1324"/>
                    <a:pt x="585" y="1372"/>
                  </a:cubicBezTo>
                  <a:lnTo>
                    <a:pt x="719" y="1400"/>
                  </a:lnTo>
                  <a:cubicBezTo>
                    <a:pt x="777" y="1027"/>
                    <a:pt x="921" y="682"/>
                    <a:pt x="1122" y="365"/>
                  </a:cubicBezTo>
                  <a:cubicBezTo>
                    <a:pt x="1074" y="346"/>
                    <a:pt x="1036" y="327"/>
                    <a:pt x="988" y="317"/>
                  </a:cubicBezTo>
                  <a:lnTo>
                    <a:pt x="834" y="279"/>
                  </a:lnTo>
                  <a:cubicBezTo>
                    <a:pt x="624" y="231"/>
                    <a:pt x="432" y="135"/>
                    <a:pt x="27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3" name="Google Shape;8703;p76"/>
          <p:cNvGrpSpPr/>
          <p:nvPr/>
        </p:nvGrpSpPr>
        <p:grpSpPr>
          <a:xfrm>
            <a:off x="5346568" y="3804774"/>
            <a:ext cx="233337" cy="362163"/>
            <a:chOff x="5346568" y="3804774"/>
            <a:chExt cx="233337" cy="362163"/>
          </a:xfrm>
        </p:grpSpPr>
        <p:sp>
          <p:nvSpPr>
            <p:cNvPr id="8704" name="Google Shape;8704;p76"/>
            <p:cNvSpPr/>
            <p:nvPr/>
          </p:nvSpPr>
          <p:spPr>
            <a:xfrm>
              <a:off x="5346568" y="3804774"/>
              <a:ext cx="233337" cy="264463"/>
            </a:xfrm>
            <a:custGeom>
              <a:avLst/>
              <a:gdLst/>
              <a:ahLst/>
              <a:cxnLst/>
              <a:rect l="l" t="t" r="r" b="b"/>
              <a:pathLst>
                <a:path w="8906" h="10094" extrusionOk="0">
                  <a:moveTo>
                    <a:pt x="2119" y="1"/>
                  </a:moveTo>
                  <a:cubicBezTo>
                    <a:pt x="950" y="1"/>
                    <a:pt x="1" y="950"/>
                    <a:pt x="1" y="2119"/>
                  </a:cubicBezTo>
                  <a:lnTo>
                    <a:pt x="1" y="8944"/>
                  </a:lnTo>
                  <a:cubicBezTo>
                    <a:pt x="1" y="9576"/>
                    <a:pt x="518" y="10094"/>
                    <a:pt x="1151" y="10094"/>
                  </a:cubicBezTo>
                  <a:lnTo>
                    <a:pt x="3499" y="10094"/>
                  </a:lnTo>
                  <a:lnTo>
                    <a:pt x="3499" y="8752"/>
                  </a:lnTo>
                  <a:lnTo>
                    <a:pt x="5407" y="8752"/>
                  </a:lnTo>
                  <a:lnTo>
                    <a:pt x="5407" y="10094"/>
                  </a:lnTo>
                  <a:lnTo>
                    <a:pt x="7755" y="10094"/>
                  </a:lnTo>
                  <a:cubicBezTo>
                    <a:pt x="8388" y="10094"/>
                    <a:pt x="8906" y="9586"/>
                    <a:pt x="8906" y="8953"/>
                  </a:cubicBezTo>
                  <a:lnTo>
                    <a:pt x="8906" y="2119"/>
                  </a:lnTo>
                  <a:cubicBezTo>
                    <a:pt x="8906" y="950"/>
                    <a:pt x="7957" y="1"/>
                    <a:pt x="6787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76"/>
            <p:cNvSpPr/>
            <p:nvPr/>
          </p:nvSpPr>
          <p:spPr>
            <a:xfrm>
              <a:off x="5494231" y="3804774"/>
              <a:ext cx="85674" cy="264463"/>
            </a:xfrm>
            <a:custGeom>
              <a:avLst/>
              <a:gdLst/>
              <a:ahLst/>
              <a:cxnLst/>
              <a:rect l="l" t="t" r="r" b="b"/>
              <a:pathLst>
                <a:path w="3270" h="10094" extrusionOk="0">
                  <a:moveTo>
                    <a:pt x="1" y="1"/>
                  </a:moveTo>
                  <a:cubicBezTo>
                    <a:pt x="1170" y="1"/>
                    <a:pt x="2119" y="950"/>
                    <a:pt x="2119" y="2119"/>
                  </a:cubicBezTo>
                  <a:lnTo>
                    <a:pt x="2119" y="8953"/>
                  </a:lnTo>
                  <a:cubicBezTo>
                    <a:pt x="2119" y="9586"/>
                    <a:pt x="1602" y="10094"/>
                    <a:pt x="969" y="10094"/>
                  </a:cubicBezTo>
                  <a:lnTo>
                    <a:pt x="2119" y="10094"/>
                  </a:lnTo>
                  <a:cubicBezTo>
                    <a:pt x="2752" y="10094"/>
                    <a:pt x="3270" y="9586"/>
                    <a:pt x="3270" y="8953"/>
                  </a:cubicBezTo>
                  <a:lnTo>
                    <a:pt x="3270" y="2119"/>
                  </a:lnTo>
                  <a:cubicBezTo>
                    <a:pt x="3270" y="950"/>
                    <a:pt x="2321" y="1"/>
                    <a:pt x="115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76"/>
            <p:cNvSpPr/>
            <p:nvPr/>
          </p:nvSpPr>
          <p:spPr>
            <a:xfrm>
              <a:off x="5398811" y="3829900"/>
              <a:ext cx="129114" cy="110014"/>
            </a:xfrm>
            <a:custGeom>
              <a:avLst/>
              <a:gdLst/>
              <a:ahLst/>
              <a:cxnLst/>
              <a:rect l="l" t="t" r="r" b="b"/>
              <a:pathLst>
                <a:path w="4928" h="4199" extrusionOk="0">
                  <a:moveTo>
                    <a:pt x="2397" y="0"/>
                  </a:moveTo>
                  <a:cubicBezTo>
                    <a:pt x="1074" y="0"/>
                    <a:pt x="10" y="1064"/>
                    <a:pt x="0" y="2387"/>
                  </a:cubicBezTo>
                  <a:lnTo>
                    <a:pt x="0" y="3556"/>
                  </a:lnTo>
                  <a:cubicBezTo>
                    <a:pt x="0" y="3911"/>
                    <a:pt x="288" y="4199"/>
                    <a:pt x="643" y="4199"/>
                  </a:cubicBezTo>
                  <a:lnTo>
                    <a:pt x="4285" y="4199"/>
                  </a:lnTo>
                  <a:cubicBezTo>
                    <a:pt x="4640" y="4189"/>
                    <a:pt x="4927" y="3911"/>
                    <a:pt x="4927" y="3556"/>
                  </a:cubicBezTo>
                  <a:lnTo>
                    <a:pt x="4927" y="2387"/>
                  </a:lnTo>
                  <a:cubicBezTo>
                    <a:pt x="4927" y="1074"/>
                    <a:pt x="3854" y="0"/>
                    <a:pt x="254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76"/>
            <p:cNvSpPr/>
            <p:nvPr/>
          </p:nvSpPr>
          <p:spPr>
            <a:xfrm>
              <a:off x="5398811" y="3840930"/>
              <a:ext cx="129114" cy="98984"/>
            </a:xfrm>
            <a:custGeom>
              <a:avLst/>
              <a:gdLst/>
              <a:ahLst/>
              <a:cxnLst/>
              <a:rect l="l" t="t" r="r" b="b"/>
              <a:pathLst>
                <a:path w="4928" h="3778" extrusionOk="0">
                  <a:moveTo>
                    <a:pt x="3835" y="1"/>
                  </a:moveTo>
                  <a:lnTo>
                    <a:pt x="3835" y="1"/>
                  </a:lnTo>
                  <a:cubicBezTo>
                    <a:pt x="4113" y="403"/>
                    <a:pt x="4256" y="883"/>
                    <a:pt x="4256" y="1372"/>
                  </a:cubicBezTo>
                  <a:lnTo>
                    <a:pt x="4256" y="2455"/>
                  </a:lnTo>
                  <a:cubicBezTo>
                    <a:pt x="4256" y="2809"/>
                    <a:pt x="3959" y="3107"/>
                    <a:pt x="3595" y="3107"/>
                  </a:cubicBezTo>
                  <a:lnTo>
                    <a:pt x="0" y="3107"/>
                  </a:lnTo>
                  <a:lnTo>
                    <a:pt x="0" y="3116"/>
                  </a:lnTo>
                  <a:cubicBezTo>
                    <a:pt x="0" y="3480"/>
                    <a:pt x="298" y="3778"/>
                    <a:pt x="662" y="3778"/>
                  </a:cubicBezTo>
                  <a:lnTo>
                    <a:pt x="4276" y="3778"/>
                  </a:lnTo>
                  <a:cubicBezTo>
                    <a:pt x="4630" y="3778"/>
                    <a:pt x="4927" y="3480"/>
                    <a:pt x="4927" y="3116"/>
                  </a:cubicBezTo>
                  <a:lnTo>
                    <a:pt x="4927" y="2043"/>
                  </a:lnTo>
                  <a:cubicBezTo>
                    <a:pt x="4927" y="1218"/>
                    <a:pt x="4515" y="451"/>
                    <a:pt x="3835" y="1"/>
                  </a:cubicBezTo>
                  <a:close/>
                </a:path>
              </a:pathLst>
            </a:custGeom>
            <a:solidFill>
              <a:srgbClr val="D1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76"/>
            <p:cNvSpPr/>
            <p:nvPr/>
          </p:nvSpPr>
          <p:spPr>
            <a:xfrm>
              <a:off x="5438477" y="4034076"/>
              <a:ext cx="50016" cy="132860"/>
            </a:xfrm>
            <a:custGeom>
              <a:avLst/>
              <a:gdLst/>
              <a:ahLst/>
              <a:cxnLst/>
              <a:rect l="l" t="t" r="r" b="b"/>
              <a:pathLst>
                <a:path w="1909" h="5071" extrusionOk="0">
                  <a:moveTo>
                    <a:pt x="1" y="0"/>
                  </a:moveTo>
                  <a:lnTo>
                    <a:pt x="1" y="4869"/>
                  </a:lnTo>
                  <a:cubicBezTo>
                    <a:pt x="1" y="4975"/>
                    <a:pt x="87" y="5071"/>
                    <a:pt x="202" y="5071"/>
                  </a:cubicBezTo>
                  <a:lnTo>
                    <a:pt x="1707" y="5071"/>
                  </a:lnTo>
                  <a:cubicBezTo>
                    <a:pt x="1813" y="5071"/>
                    <a:pt x="1908" y="4975"/>
                    <a:pt x="1908" y="4869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76"/>
            <p:cNvSpPr/>
            <p:nvPr/>
          </p:nvSpPr>
          <p:spPr>
            <a:xfrm>
              <a:off x="5471647" y="4034076"/>
              <a:ext cx="16847" cy="132860"/>
            </a:xfrm>
            <a:custGeom>
              <a:avLst/>
              <a:gdLst/>
              <a:ahLst/>
              <a:cxnLst/>
              <a:rect l="l" t="t" r="r" b="b"/>
              <a:pathLst>
                <a:path w="643" h="5071" extrusionOk="0">
                  <a:moveTo>
                    <a:pt x="0" y="0"/>
                  </a:moveTo>
                  <a:lnTo>
                    <a:pt x="0" y="5071"/>
                  </a:lnTo>
                  <a:lnTo>
                    <a:pt x="441" y="5071"/>
                  </a:lnTo>
                  <a:cubicBezTo>
                    <a:pt x="547" y="5071"/>
                    <a:pt x="642" y="4975"/>
                    <a:pt x="642" y="4869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76"/>
            <p:cNvSpPr/>
            <p:nvPr/>
          </p:nvSpPr>
          <p:spPr>
            <a:xfrm>
              <a:off x="5369938" y="3977799"/>
              <a:ext cx="35920" cy="27667"/>
            </a:xfrm>
            <a:custGeom>
              <a:avLst/>
              <a:gdLst/>
              <a:ahLst/>
              <a:cxnLst/>
              <a:rect l="l" t="t" r="r" b="b"/>
              <a:pathLst>
                <a:path w="1371" h="1056" extrusionOk="0">
                  <a:moveTo>
                    <a:pt x="355" y="1"/>
                  </a:moveTo>
                  <a:cubicBezTo>
                    <a:pt x="163" y="1"/>
                    <a:pt x="0" y="154"/>
                    <a:pt x="0" y="356"/>
                  </a:cubicBezTo>
                  <a:lnTo>
                    <a:pt x="0" y="701"/>
                  </a:lnTo>
                  <a:cubicBezTo>
                    <a:pt x="0" y="892"/>
                    <a:pt x="163" y="1055"/>
                    <a:pt x="355" y="1055"/>
                  </a:cubicBezTo>
                  <a:lnTo>
                    <a:pt x="1016" y="1055"/>
                  </a:lnTo>
                  <a:cubicBezTo>
                    <a:pt x="1208" y="1055"/>
                    <a:pt x="1371" y="892"/>
                    <a:pt x="1371" y="701"/>
                  </a:cubicBezTo>
                  <a:lnTo>
                    <a:pt x="1371" y="356"/>
                  </a:lnTo>
                  <a:cubicBezTo>
                    <a:pt x="1371" y="154"/>
                    <a:pt x="1208" y="1"/>
                    <a:pt x="1016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76"/>
            <p:cNvSpPr/>
            <p:nvPr/>
          </p:nvSpPr>
          <p:spPr>
            <a:xfrm>
              <a:off x="5370174" y="3985344"/>
              <a:ext cx="36208" cy="20122"/>
            </a:xfrm>
            <a:custGeom>
              <a:avLst/>
              <a:gdLst/>
              <a:ahLst/>
              <a:cxnLst/>
              <a:rect l="l" t="t" r="r" b="b"/>
              <a:pathLst>
                <a:path w="1382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64" y="767"/>
                    <a:pt x="375" y="767"/>
                  </a:cubicBezTo>
                  <a:lnTo>
                    <a:pt x="1007" y="767"/>
                  </a:lnTo>
                  <a:cubicBezTo>
                    <a:pt x="1209" y="767"/>
                    <a:pt x="1381" y="604"/>
                    <a:pt x="1381" y="393"/>
                  </a:cubicBezTo>
                  <a:lnTo>
                    <a:pt x="1381" y="77"/>
                  </a:lnTo>
                  <a:cubicBezTo>
                    <a:pt x="1381" y="48"/>
                    <a:pt x="1381" y="29"/>
                    <a:pt x="1381" y="0"/>
                  </a:cubicBezTo>
                  <a:cubicBezTo>
                    <a:pt x="1344" y="176"/>
                    <a:pt x="1191" y="308"/>
                    <a:pt x="1007" y="308"/>
                  </a:cubicBezTo>
                  <a:cubicBezTo>
                    <a:pt x="1001" y="308"/>
                    <a:pt x="995" y="308"/>
                    <a:pt x="988" y="307"/>
                  </a:cubicBezTo>
                  <a:lnTo>
                    <a:pt x="365" y="307"/>
                  </a:lnTo>
                  <a:cubicBezTo>
                    <a:pt x="183" y="307"/>
                    <a:pt x="30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76"/>
            <p:cNvSpPr/>
            <p:nvPr/>
          </p:nvSpPr>
          <p:spPr>
            <a:xfrm>
              <a:off x="5438477" y="3977799"/>
              <a:ext cx="49754" cy="27667"/>
            </a:xfrm>
            <a:custGeom>
              <a:avLst/>
              <a:gdLst/>
              <a:ahLst/>
              <a:cxnLst/>
              <a:rect l="l" t="t" r="r" b="b"/>
              <a:pathLst>
                <a:path w="1899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544" y="1055"/>
                  </a:lnTo>
                  <a:cubicBezTo>
                    <a:pt x="1736" y="1055"/>
                    <a:pt x="1899" y="892"/>
                    <a:pt x="1899" y="701"/>
                  </a:cubicBezTo>
                  <a:lnTo>
                    <a:pt x="1899" y="356"/>
                  </a:lnTo>
                  <a:cubicBezTo>
                    <a:pt x="1899" y="154"/>
                    <a:pt x="1736" y="1"/>
                    <a:pt x="1535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76"/>
            <p:cNvSpPr/>
            <p:nvPr/>
          </p:nvSpPr>
          <p:spPr>
            <a:xfrm>
              <a:off x="5438739" y="3985344"/>
              <a:ext cx="50016" cy="20122"/>
            </a:xfrm>
            <a:custGeom>
              <a:avLst/>
              <a:gdLst/>
              <a:ahLst/>
              <a:cxnLst/>
              <a:rect l="l" t="t" r="r" b="b"/>
              <a:pathLst>
                <a:path w="1909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73" y="767"/>
                    <a:pt x="374" y="767"/>
                  </a:cubicBezTo>
                  <a:lnTo>
                    <a:pt x="1534" y="767"/>
                  </a:lnTo>
                  <a:cubicBezTo>
                    <a:pt x="1736" y="767"/>
                    <a:pt x="1908" y="604"/>
                    <a:pt x="1908" y="393"/>
                  </a:cubicBezTo>
                  <a:lnTo>
                    <a:pt x="1908" y="77"/>
                  </a:lnTo>
                  <a:cubicBezTo>
                    <a:pt x="1908" y="48"/>
                    <a:pt x="1908" y="29"/>
                    <a:pt x="1908" y="0"/>
                  </a:cubicBezTo>
                  <a:cubicBezTo>
                    <a:pt x="1871" y="176"/>
                    <a:pt x="1718" y="308"/>
                    <a:pt x="1534" y="308"/>
                  </a:cubicBezTo>
                  <a:cubicBezTo>
                    <a:pt x="1528" y="308"/>
                    <a:pt x="1522" y="308"/>
                    <a:pt x="1515" y="307"/>
                  </a:cubicBezTo>
                  <a:lnTo>
                    <a:pt x="365" y="307"/>
                  </a:lnTo>
                  <a:cubicBezTo>
                    <a:pt x="183" y="307"/>
                    <a:pt x="29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76"/>
            <p:cNvSpPr/>
            <p:nvPr/>
          </p:nvSpPr>
          <p:spPr>
            <a:xfrm>
              <a:off x="5520850" y="3977799"/>
              <a:ext cx="35946" cy="27667"/>
            </a:xfrm>
            <a:custGeom>
              <a:avLst/>
              <a:gdLst/>
              <a:ahLst/>
              <a:cxnLst/>
              <a:rect l="l" t="t" r="r" b="b"/>
              <a:pathLst>
                <a:path w="1372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017" y="1055"/>
                  </a:lnTo>
                  <a:cubicBezTo>
                    <a:pt x="1209" y="1055"/>
                    <a:pt x="1372" y="892"/>
                    <a:pt x="1372" y="701"/>
                  </a:cubicBezTo>
                  <a:lnTo>
                    <a:pt x="1372" y="356"/>
                  </a:lnTo>
                  <a:cubicBezTo>
                    <a:pt x="1372" y="154"/>
                    <a:pt x="1209" y="1"/>
                    <a:pt x="1017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76"/>
            <p:cNvSpPr/>
            <p:nvPr/>
          </p:nvSpPr>
          <p:spPr>
            <a:xfrm>
              <a:off x="5520850" y="3985842"/>
              <a:ext cx="36208" cy="19624"/>
            </a:xfrm>
            <a:custGeom>
              <a:avLst/>
              <a:gdLst/>
              <a:ahLst/>
              <a:cxnLst/>
              <a:rect l="l" t="t" r="r" b="b"/>
              <a:pathLst>
                <a:path w="1382" h="749" extrusionOk="0">
                  <a:moveTo>
                    <a:pt x="1" y="1"/>
                  </a:moveTo>
                  <a:cubicBezTo>
                    <a:pt x="1" y="20"/>
                    <a:pt x="1" y="39"/>
                    <a:pt x="1" y="58"/>
                  </a:cubicBezTo>
                  <a:lnTo>
                    <a:pt x="1" y="374"/>
                  </a:lnTo>
                  <a:cubicBezTo>
                    <a:pt x="1" y="585"/>
                    <a:pt x="174" y="748"/>
                    <a:pt x="375" y="748"/>
                  </a:cubicBezTo>
                  <a:lnTo>
                    <a:pt x="1007" y="748"/>
                  </a:lnTo>
                  <a:cubicBezTo>
                    <a:pt x="1218" y="748"/>
                    <a:pt x="1381" y="585"/>
                    <a:pt x="1381" y="374"/>
                  </a:cubicBezTo>
                  <a:lnTo>
                    <a:pt x="1381" y="58"/>
                  </a:lnTo>
                  <a:lnTo>
                    <a:pt x="1381" y="1"/>
                  </a:lnTo>
                  <a:cubicBezTo>
                    <a:pt x="1353" y="183"/>
                    <a:pt x="1190" y="317"/>
                    <a:pt x="1007" y="317"/>
                  </a:cubicBezTo>
                  <a:lnTo>
                    <a:pt x="375" y="317"/>
                  </a:lnTo>
                  <a:cubicBezTo>
                    <a:pt x="183" y="317"/>
                    <a:pt x="30" y="183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76"/>
            <p:cNvSpPr/>
            <p:nvPr/>
          </p:nvSpPr>
          <p:spPr>
            <a:xfrm>
              <a:off x="5438477" y="4113410"/>
              <a:ext cx="49754" cy="53527"/>
            </a:xfrm>
            <a:custGeom>
              <a:avLst/>
              <a:gdLst/>
              <a:ahLst/>
              <a:cxnLst/>
              <a:rect l="l" t="t" r="r" b="b"/>
              <a:pathLst>
                <a:path w="1899" h="2043" extrusionOk="0">
                  <a:moveTo>
                    <a:pt x="1" y="1"/>
                  </a:moveTo>
                  <a:lnTo>
                    <a:pt x="1" y="1841"/>
                  </a:lnTo>
                  <a:cubicBezTo>
                    <a:pt x="1" y="1947"/>
                    <a:pt x="87" y="2043"/>
                    <a:pt x="202" y="2043"/>
                  </a:cubicBezTo>
                  <a:lnTo>
                    <a:pt x="1698" y="2043"/>
                  </a:lnTo>
                  <a:cubicBezTo>
                    <a:pt x="1813" y="2043"/>
                    <a:pt x="1899" y="1947"/>
                    <a:pt x="1899" y="1841"/>
                  </a:cubicBezTo>
                  <a:lnTo>
                    <a:pt x="1899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76"/>
            <p:cNvSpPr/>
            <p:nvPr/>
          </p:nvSpPr>
          <p:spPr>
            <a:xfrm>
              <a:off x="5471647" y="4113174"/>
              <a:ext cx="16847" cy="53762"/>
            </a:xfrm>
            <a:custGeom>
              <a:avLst/>
              <a:gdLst/>
              <a:ahLst/>
              <a:cxnLst/>
              <a:rect l="l" t="t" r="r" b="b"/>
              <a:pathLst>
                <a:path w="643" h="2052" extrusionOk="0">
                  <a:moveTo>
                    <a:pt x="0" y="0"/>
                  </a:moveTo>
                  <a:lnTo>
                    <a:pt x="0" y="10"/>
                  </a:lnTo>
                  <a:lnTo>
                    <a:pt x="0" y="2052"/>
                  </a:lnTo>
                  <a:lnTo>
                    <a:pt x="441" y="2052"/>
                  </a:lnTo>
                  <a:cubicBezTo>
                    <a:pt x="547" y="2052"/>
                    <a:pt x="642" y="1956"/>
                    <a:pt x="642" y="1850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76"/>
            <p:cNvSpPr/>
            <p:nvPr/>
          </p:nvSpPr>
          <p:spPr>
            <a:xfrm>
              <a:off x="5452311" y="4132772"/>
              <a:ext cx="19362" cy="16427"/>
            </a:xfrm>
            <a:custGeom>
              <a:avLst/>
              <a:gdLst/>
              <a:ahLst/>
              <a:cxnLst/>
              <a:rect l="l" t="t" r="r" b="b"/>
              <a:pathLst>
                <a:path w="739" h="627" extrusionOk="0">
                  <a:moveTo>
                    <a:pt x="422" y="0"/>
                  </a:moveTo>
                  <a:cubicBezTo>
                    <a:pt x="144" y="0"/>
                    <a:pt x="0" y="336"/>
                    <a:pt x="201" y="537"/>
                  </a:cubicBezTo>
                  <a:cubicBezTo>
                    <a:pt x="267" y="599"/>
                    <a:pt x="346" y="627"/>
                    <a:pt x="423" y="627"/>
                  </a:cubicBezTo>
                  <a:cubicBezTo>
                    <a:pt x="585" y="627"/>
                    <a:pt x="738" y="504"/>
                    <a:pt x="738" y="316"/>
                  </a:cubicBezTo>
                  <a:cubicBezTo>
                    <a:pt x="738" y="144"/>
                    <a:pt x="594" y="0"/>
                    <a:pt x="42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76"/>
            <p:cNvSpPr/>
            <p:nvPr/>
          </p:nvSpPr>
          <p:spPr>
            <a:xfrm>
              <a:off x="5419902" y="3867811"/>
              <a:ext cx="30916" cy="51011"/>
            </a:xfrm>
            <a:custGeom>
              <a:avLst/>
              <a:gdLst/>
              <a:ahLst/>
              <a:cxnLst/>
              <a:rect l="l" t="t" r="r" b="b"/>
              <a:pathLst>
                <a:path w="1180" h="1947" extrusionOk="0">
                  <a:moveTo>
                    <a:pt x="767" y="422"/>
                  </a:moveTo>
                  <a:lnTo>
                    <a:pt x="767" y="767"/>
                  </a:lnTo>
                  <a:lnTo>
                    <a:pt x="422" y="767"/>
                  </a:lnTo>
                  <a:lnTo>
                    <a:pt x="422" y="422"/>
                  </a:lnTo>
                  <a:close/>
                  <a:moveTo>
                    <a:pt x="767" y="1180"/>
                  </a:moveTo>
                  <a:lnTo>
                    <a:pt x="767" y="1525"/>
                  </a:lnTo>
                  <a:lnTo>
                    <a:pt x="422" y="1525"/>
                  </a:lnTo>
                  <a:lnTo>
                    <a:pt x="422" y="1180"/>
                  </a:lnTo>
                  <a:close/>
                  <a:moveTo>
                    <a:pt x="21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735"/>
                  </a:lnTo>
                  <a:cubicBezTo>
                    <a:pt x="1" y="1850"/>
                    <a:pt x="97" y="1946"/>
                    <a:pt x="212" y="1946"/>
                  </a:cubicBezTo>
                  <a:lnTo>
                    <a:pt x="969" y="1946"/>
                  </a:lnTo>
                  <a:cubicBezTo>
                    <a:pt x="1084" y="1946"/>
                    <a:pt x="1180" y="1850"/>
                    <a:pt x="1180" y="1735"/>
                  </a:cubicBezTo>
                  <a:lnTo>
                    <a:pt x="1180" y="211"/>
                  </a:lnTo>
                  <a:cubicBezTo>
                    <a:pt x="1180" y="96"/>
                    <a:pt x="1084" y="1"/>
                    <a:pt x="969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76"/>
            <p:cNvSpPr/>
            <p:nvPr/>
          </p:nvSpPr>
          <p:spPr>
            <a:xfrm>
              <a:off x="5475917" y="3867811"/>
              <a:ext cx="32671" cy="51011"/>
            </a:xfrm>
            <a:custGeom>
              <a:avLst/>
              <a:gdLst/>
              <a:ahLst/>
              <a:cxnLst/>
              <a:rect l="l" t="t" r="r" b="b"/>
              <a:pathLst>
                <a:path w="1247" h="1947" extrusionOk="0">
                  <a:moveTo>
                    <a:pt x="757" y="1189"/>
                  </a:moveTo>
                  <a:lnTo>
                    <a:pt x="757" y="1525"/>
                  </a:lnTo>
                  <a:lnTo>
                    <a:pt x="422" y="1525"/>
                  </a:lnTo>
                  <a:lnTo>
                    <a:pt x="422" y="1189"/>
                  </a:lnTo>
                  <a:close/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735"/>
                  </a:lnTo>
                  <a:cubicBezTo>
                    <a:pt x="0" y="1850"/>
                    <a:pt x="96" y="1946"/>
                    <a:pt x="211" y="1946"/>
                  </a:cubicBezTo>
                  <a:lnTo>
                    <a:pt x="968" y="1946"/>
                  </a:lnTo>
                  <a:cubicBezTo>
                    <a:pt x="1083" y="1946"/>
                    <a:pt x="1179" y="1850"/>
                    <a:pt x="1179" y="1735"/>
                  </a:cubicBezTo>
                  <a:lnTo>
                    <a:pt x="1179" y="978"/>
                  </a:lnTo>
                  <a:cubicBezTo>
                    <a:pt x="1179" y="854"/>
                    <a:pt x="1083" y="767"/>
                    <a:pt x="968" y="767"/>
                  </a:cubicBezTo>
                  <a:lnTo>
                    <a:pt x="412" y="767"/>
                  </a:lnTo>
                  <a:lnTo>
                    <a:pt x="412" y="422"/>
                  </a:lnTo>
                  <a:lnTo>
                    <a:pt x="968" y="422"/>
                  </a:lnTo>
                  <a:cubicBezTo>
                    <a:pt x="1246" y="422"/>
                    <a:pt x="1246" y="1"/>
                    <a:pt x="96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76"/>
            <p:cNvSpPr/>
            <p:nvPr/>
          </p:nvSpPr>
          <p:spPr>
            <a:xfrm>
              <a:off x="5456817" y="3905696"/>
              <a:ext cx="16349" cy="18890"/>
            </a:xfrm>
            <a:custGeom>
              <a:avLst/>
              <a:gdLst/>
              <a:ahLst/>
              <a:cxnLst/>
              <a:rect l="l" t="t" r="r" b="b"/>
              <a:pathLst>
                <a:path w="624" h="721" extrusionOk="0">
                  <a:moveTo>
                    <a:pt x="387" y="1"/>
                  </a:moveTo>
                  <a:cubicBezTo>
                    <a:pt x="309" y="1"/>
                    <a:pt x="236" y="42"/>
                    <a:pt x="202" y="117"/>
                  </a:cubicBezTo>
                  <a:lnTo>
                    <a:pt x="49" y="424"/>
                  </a:lnTo>
                  <a:cubicBezTo>
                    <a:pt x="1" y="520"/>
                    <a:pt x="39" y="654"/>
                    <a:pt x="144" y="702"/>
                  </a:cubicBezTo>
                  <a:cubicBezTo>
                    <a:pt x="173" y="711"/>
                    <a:pt x="202" y="721"/>
                    <a:pt x="231" y="721"/>
                  </a:cubicBezTo>
                  <a:cubicBezTo>
                    <a:pt x="307" y="721"/>
                    <a:pt x="384" y="673"/>
                    <a:pt x="422" y="606"/>
                  </a:cubicBezTo>
                  <a:lnTo>
                    <a:pt x="576" y="299"/>
                  </a:lnTo>
                  <a:cubicBezTo>
                    <a:pt x="624" y="194"/>
                    <a:pt x="576" y="79"/>
                    <a:pt x="480" y="21"/>
                  </a:cubicBezTo>
                  <a:cubicBezTo>
                    <a:pt x="450" y="7"/>
                    <a:pt x="418" y="1"/>
                    <a:pt x="3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76"/>
            <p:cNvSpPr/>
            <p:nvPr/>
          </p:nvSpPr>
          <p:spPr>
            <a:xfrm>
              <a:off x="5419142" y="4028548"/>
              <a:ext cx="88425" cy="11056"/>
            </a:xfrm>
            <a:custGeom>
              <a:avLst/>
              <a:gdLst/>
              <a:ahLst/>
              <a:cxnLst/>
              <a:rect l="l" t="t" r="r" b="b"/>
              <a:pathLst>
                <a:path w="3375" h="422" extrusionOk="0">
                  <a:moveTo>
                    <a:pt x="279" y="0"/>
                  </a:moveTo>
                  <a:cubicBezTo>
                    <a:pt x="1" y="0"/>
                    <a:pt x="1" y="422"/>
                    <a:pt x="279" y="422"/>
                  </a:cubicBezTo>
                  <a:lnTo>
                    <a:pt x="3097" y="422"/>
                  </a:lnTo>
                  <a:cubicBezTo>
                    <a:pt x="3375" y="422"/>
                    <a:pt x="3375" y="0"/>
                    <a:pt x="3097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3" name="Google Shape;8723;p76"/>
          <p:cNvGrpSpPr/>
          <p:nvPr/>
        </p:nvGrpSpPr>
        <p:grpSpPr>
          <a:xfrm>
            <a:off x="6704985" y="3805141"/>
            <a:ext cx="209967" cy="361639"/>
            <a:chOff x="6704985" y="3805141"/>
            <a:chExt cx="209967" cy="361639"/>
          </a:xfrm>
        </p:grpSpPr>
        <p:sp>
          <p:nvSpPr>
            <p:cNvPr id="8724" name="Google Shape;8724;p76"/>
            <p:cNvSpPr/>
            <p:nvPr/>
          </p:nvSpPr>
          <p:spPr>
            <a:xfrm>
              <a:off x="6704985" y="3965013"/>
              <a:ext cx="209967" cy="201426"/>
            </a:xfrm>
            <a:custGeom>
              <a:avLst/>
              <a:gdLst/>
              <a:ahLst/>
              <a:cxnLst/>
              <a:rect l="l" t="t" r="r" b="b"/>
              <a:pathLst>
                <a:path w="8014" h="7688" extrusionOk="0">
                  <a:moveTo>
                    <a:pt x="3240" y="0"/>
                  </a:moveTo>
                  <a:lnTo>
                    <a:pt x="3240" y="1208"/>
                  </a:lnTo>
                  <a:lnTo>
                    <a:pt x="3058" y="1208"/>
                  </a:lnTo>
                  <a:cubicBezTo>
                    <a:pt x="1946" y="1208"/>
                    <a:pt x="987" y="1965"/>
                    <a:pt x="719" y="3048"/>
                  </a:cubicBezTo>
                  <a:lnTo>
                    <a:pt x="115" y="5540"/>
                  </a:lnTo>
                  <a:cubicBezTo>
                    <a:pt x="0" y="6000"/>
                    <a:pt x="211" y="6480"/>
                    <a:pt x="614" y="6710"/>
                  </a:cubicBezTo>
                  <a:cubicBezTo>
                    <a:pt x="1745" y="7362"/>
                    <a:pt x="2876" y="7688"/>
                    <a:pt x="4007" y="7688"/>
                  </a:cubicBezTo>
                  <a:cubicBezTo>
                    <a:pt x="5138" y="7688"/>
                    <a:pt x="6269" y="7362"/>
                    <a:pt x="7400" y="6710"/>
                  </a:cubicBezTo>
                  <a:cubicBezTo>
                    <a:pt x="7803" y="6480"/>
                    <a:pt x="8013" y="6000"/>
                    <a:pt x="7898" y="5540"/>
                  </a:cubicBezTo>
                  <a:lnTo>
                    <a:pt x="7285" y="3039"/>
                  </a:lnTo>
                  <a:cubicBezTo>
                    <a:pt x="7026" y="1965"/>
                    <a:pt x="6058" y="1208"/>
                    <a:pt x="4946" y="1208"/>
                  </a:cubicBezTo>
                  <a:lnTo>
                    <a:pt x="4774" y="1208"/>
                  </a:lnTo>
                  <a:lnTo>
                    <a:pt x="4774" y="0"/>
                  </a:lnTo>
                  <a:cubicBezTo>
                    <a:pt x="4534" y="115"/>
                    <a:pt x="4266" y="182"/>
                    <a:pt x="4007" y="182"/>
                  </a:cubicBezTo>
                  <a:cubicBezTo>
                    <a:pt x="3738" y="182"/>
                    <a:pt x="3470" y="115"/>
                    <a:pt x="32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76"/>
            <p:cNvSpPr/>
            <p:nvPr/>
          </p:nvSpPr>
          <p:spPr>
            <a:xfrm>
              <a:off x="6796895" y="3965013"/>
              <a:ext cx="118057" cy="201766"/>
            </a:xfrm>
            <a:custGeom>
              <a:avLst/>
              <a:gdLst/>
              <a:ahLst/>
              <a:cxnLst/>
              <a:rect l="l" t="t" r="r" b="b"/>
              <a:pathLst>
                <a:path w="4506" h="7701" extrusionOk="0">
                  <a:moveTo>
                    <a:pt x="1266" y="0"/>
                  </a:moveTo>
                  <a:cubicBezTo>
                    <a:pt x="1026" y="115"/>
                    <a:pt x="767" y="182"/>
                    <a:pt x="499" y="182"/>
                  </a:cubicBezTo>
                  <a:cubicBezTo>
                    <a:pt x="422" y="182"/>
                    <a:pt x="345" y="307"/>
                    <a:pt x="269" y="307"/>
                  </a:cubicBezTo>
                  <a:lnTo>
                    <a:pt x="269" y="1217"/>
                  </a:lnTo>
                  <a:lnTo>
                    <a:pt x="451" y="1217"/>
                  </a:lnTo>
                  <a:cubicBezTo>
                    <a:pt x="1553" y="1217"/>
                    <a:pt x="2521" y="1975"/>
                    <a:pt x="2780" y="3048"/>
                  </a:cubicBezTo>
                  <a:lnTo>
                    <a:pt x="3394" y="5550"/>
                  </a:lnTo>
                  <a:cubicBezTo>
                    <a:pt x="3509" y="6010"/>
                    <a:pt x="3298" y="6480"/>
                    <a:pt x="2895" y="6719"/>
                  </a:cubicBezTo>
                  <a:cubicBezTo>
                    <a:pt x="2013" y="7247"/>
                    <a:pt x="1026" y="7582"/>
                    <a:pt x="0" y="7678"/>
                  </a:cubicBezTo>
                  <a:cubicBezTo>
                    <a:pt x="170" y="7693"/>
                    <a:pt x="339" y="7700"/>
                    <a:pt x="508" y="7700"/>
                  </a:cubicBezTo>
                  <a:cubicBezTo>
                    <a:pt x="1633" y="7700"/>
                    <a:pt x="2759" y="7369"/>
                    <a:pt x="3892" y="6719"/>
                  </a:cubicBezTo>
                  <a:cubicBezTo>
                    <a:pt x="4295" y="6480"/>
                    <a:pt x="4505" y="6000"/>
                    <a:pt x="4390" y="5540"/>
                  </a:cubicBezTo>
                  <a:lnTo>
                    <a:pt x="3777" y="3039"/>
                  </a:lnTo>
                  <a:cubicBezTo>
                    <a:pt x="3518" y="1965"/>
                    <a:pt x="2550" y="1208"/>
                    <a:pt x="1448" y="1208"/>
                  </a:cubicBezTo>
                  <a:lnTo>
                    <a:pt x="1266" y="1208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76"/>
            <p:cNvSpPr/>
            <p:nvPr/>
          </p:nvSpPr>
          <p:spPr>
            <a:xfrm>
              <a:off x="6789847" y="3965013"/>
              <a:ext cx="7074" cy="7808"/>
            </a:xfrm>
            <a:custGeom>
              <a:avLst/>
              <a:gdLst/>
              <a:ahLst/>
              <a:cxnLst/>
              <a:rect l="l" t="t" r="r" b="b"/>
              <a:pathLst>
                <a:path w="270" h="298" extrusionOk="0">
                  <a:moveTo>
                    <a:pt x="1" y="0"/>
                  </a:moveTo>
                  <a:lnTo>
                    <a:pt x="1" y="297"/>
                  </a:lnTo>
                  <a:cubicBezTo>
                    <a:pt x="87" y="278"/>
                    <a:pt x="183" y="259"/>
                    <a:pt x="269" y="240"/>
                  </a:cubicBezTo>
                  <a:cubicBezTo>
                    <a:pt x="173" y="211"/>
                    <a:pt x="87" y="38"/>
                    <a:pt x="1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76"/>
            <p:cNvSpPr/>
            <p:nvPr/>
          </p:nvSpPr>
          <p:spPr>
            <a:xfrm>
              <a:off x="6744495" y="3965013"/>
              <a:ext cx="132939" cy="201426"/>
            </a:xfrm>
            <a:custGeom>
              <a:avLst/>
              <a:gdLst/>
              <a:ahLst/>
              <a:cxnLst/>
              <a:rect l="l" t="t" r="r" b="b"/>
              <a:pathLst>
                <a:path w="5074" h="7688" extrusionOk="0">
                  <a:moveTo>
                    <a:pt x="1732" y="0"/>
                  </a:moveTo>
                  <a:lnTo>
                    <a:pt x="1732" y="1208"/>
                  </a:lnTo>
                  <a:lnTo>
                    <a:pt x="1559" y="1208"/>
                  </a:lnTo>
                  <a:cubicBezTo>
                    <a:pt x="1253" y="1208"/>
                    <a:pt x="956" y="1265"/>
                    <a:pt x="687" y="1371"/>
                  </a:cubicBezTo>
                  <a:lnTo>
                    <a:pt x="35" y="2646"/>
                  </a:lnTo>
                  <a:cubicBezTo>
                    <a:pt x="0" y="2724"/>
                    <a:pt x="61" y="2811"/>
                    <a:pt x="145" y="2811"/>
                  </a:cubicBezTo>
                  <a:cubicBezTo>
                    <a:pt x="153" y="2811"/>
                    <a:pt x="161" y="2810"/>
                    <a:pt x="170" y="2809"/>
                  </a:cubicBezTo>
                  <a:lnTo>
                    <a:pt x="850" y="2626"/>
                  </a:lnTo>
                  <a:cubicBezTo>
                    <a:pt x="869" y="2621"/>
                    <a:pt x="888" y="2618"/>
                    <a:pt x="907" y="2618"/>
                  </a:cubicBezTo>
                  <a:cubicBezTo>
                    <a:pt x="985" y="2618"/>
                    <a:pt x="1061" y="2663"/>
                    <a:pt x="1099" y="2732"/>
                  </a:cubicBezTo>
                  <a:lnTo>
                    <a:pt x="1234" y="2952"/>
                  </a:lnTo>
                  <a:cubicBezTo>
                    <a:pt x="1943" y="4179"/>
                    <a:pt x="2326" y="5569"/>
                    <a:pt x="2326" y="6988"/>
                  </a:cubicBezTo>
                  <a:lnTo>
                    <a:pt x="2326" y="7688"/>
                  </a:lnTo>
                  <a:lnTo>
                    <a:pt x="2758" y="7688"/>
                  </a:lnTo>
                  <a:lnTo>
                    <a:pt x="2758" y="6978"/>
                  </a:lnTo>
                  <a:cubicBezTo>
                    <a:pt x="2758" y="5569"/>
                    <a:pt x="3131" y="4170"/>
                    <a:pt x="3850" y="2952"/>
                  </a:cubicBezTo>
                  <a:lnTo>
                    <a:pt x="3975" y="2732"/>
                  </a:lnTo>
                  <a:cubicBezTo>
                    <a:pt x="4021" y="2663"/>
                    <a:pt x="4092" y="2618"/>
                    <a:pt x="4173" y="2618"/>
                  </a:cubicBezTo>
                  <a:cubicBezTo>
                    <a:pt x="4193" y="2618"/>
                    <a:pt x="4213" y="2621"/>
                    <a:pt x="4234" y="2626"/>
                  </a:cubicBezTo>
                  <a:lnTo>
                    <a:pt x="4905" y="2809"/>
                  </a:lnTo>
                  <a:cubicBezTo>
                    <a:pt x="4913" y="2810"/>
                    <a:pt x="4921" y="2811"/>
                    <a:pt x="4929" y="2811"/>
                  </a:cubicBezTo>
                  <a:cubicBezTo>
                    <a:pt x="5013" y="2811"/>
                    <a:pt x="5074" y="2724"/>
                    <a:pt x="5039" y="2636"/>
                  </a:cubicBezTo>
                  <a:lnTo>
                    <a:pt x="4406" y="1409"/>
                  </a:lnTo>
                  <a:cubicBezTo>
                    <a:pt x="4100" y="1275"/>
                    <a:pt x="3774" y="1208"/>
                    <a:pt x="3448" y="1208"/>
                  </a:cubicBezTo>
                  <a:lnTo>
                    <a:pt x="3266" y="1208"/>
                  </a:lnTo>
                  <a:lnTo>
                    <a:pt x="3266" y="0"/>
                  </a:lnTo>
                  <a:cubicBezTo>
                    <a:pt x="3026" y="115"/>
                    <a:pt x="2767" y="182"/>
                    <a:pt x="2499" y="182"/>
                  </a:cubicBezTo>
                  <a:cubicBezTo>
                    <a:pt x="2230" y="182"/>
                    <a:pt x="1972" y="115"/>
                    <a:pt x="1732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76"/>
            <p:cNvSpPr/>
            <p:nvPr/>
          </p:nvSpPr>
          <p:spPr>
            <a:xfrm>
              <a:off x="6772791" y="3965013"/>
              <a:ext cx="73858" cy="135873"/>
            </a:xfrm>
            <a:custGeom>
              <a:avLst/>
              <a:gdLst/>
              <a:ahLst/>
              <a:cxnLst/>
              <a:rect l="l" t="t" r="r" b="b"/>
              <a:pathLst>
                <a:path w="2819" h="5186" extrusionOk="0">
                  <a:moveTo>
                    <a:pt x="652" y="0"/>
                  </a:moveTo>
                  <a:lnTo>
                    <a:pt x="652" y="1208"/>
                  </a:lnTo>
                  <a:lnTo>
                    <a:pt x="479" y="1208"/>
                  </a:lnTo>
                  <a:cubicBezTo>
                    <a:pt x="316" y="1208"/>
                    <a:pt x="154" y="1227"/>
                    <a:pt x="0" y="1256"/>
                  </a:cubicBezTo>
                  <a:cubicBezTo>
                    <a:pt x="19" y="1294"/>
                    <a:pt x="38" y="1313"/>
                    <a:pt x="38" y="1313"/>
                  </a:cubicBezTo>
                  <a:lnTo>
                    <a:pt x="1457" y="5186"/>
                  </a:lnTo>
                  <a:lnTo>
                    <a:pt x="2799" y="1313"/>
                  </a:lnTo>
                  <a:lnTo>
                    <a:pt x="2818" y="1246"/>
                  </a:lnTo>
                  <a:cubicBezTo>
                    <a:pt x="2665" y="1217"/>
                    <a:pt x="2521" y="1208"/>
                    <a:pt x="2368" y="1208"/>
                  </a:cubicBezTo>
                  <a:lnTo>
                    <a:pt x="2186" y="1208"/>
                  </a:lnTo>
                  <a:lnTo>
                    <a:pt x="2186" y="0"/>
                  </a:lnTo>
                  <a:cubicBezTo>
                    <a:pt x="1946" y="115"/>
                    <a:pt x="1687" y="182"/>
                    <a:pt x="1419" y="182"/>
                  </a:cubicBezTo>
                  <a:cubicBezTo>
                    <a:pt x="1150" y="182"/>
                    <a:pt x="892" y="115"/>
                    <a:pt x="65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76"/>
            <p:cNvSpPr/>
            <p:nvPr/>
          </p:nvSpPr>
          <p:spPr>
            <a:xfrm>
              <a:off x="6772791" y="3978323"/>
              <a:ext cx="74094" cy="49492"/>
            </a:xfrm>
            <a:custGeom>
              <a:avLst/>
              <a:gdLst/>
              <a:ahLst/>
              <a:cxnLst/>
              <a:rect l="l" t="t" r="r" b="b"/>
              <a:pathLst>
                <a:path w="2828" h="1889" extrusionOk="0">
                  <a:moveTo>
                    <a:pt x="2186" y="0"/>
                  </a:moveTo>
                  <a:lnTo>
                    <a:pt x="1285" y="278"/>
                  </a:lnTo>
                  <a:lnTo>
                    <a:pt x="652" y="201"/>
                  </a:lnTo>
                  <a:lnTo>
                    <a:pt x="652" y="700"/>
                  </a:lnTo>
                  <a:lnTo>
                    <a:pt x="479" y="700"/>
                  </a:lnTo>
                  <a:cubicBezTo>
                    <a:pt x="316" y="700"/>
                    <a:pt x="154" y="719"/>
                    <a:pt x="0" y="748"/>
                  </a:cubicBezTo>
                  <a:cubicBezTo>
                    <a:pt x="29" y="786"/>
                    <a:pt x="48" y="805"/>
                    <a:pt x="48" y="805"/>
                  </a:cubicBezTo>
                  <a:lnTo>
                    <a:pt x="441" y="1888"/>
                  </a:lnTo>
                  <a:lnTo>
                    <a:pt x="1285" y="1045"/>
                  </a:lnTo>
                  <a:cubicBezTo>
                    <a:pt x="1333" y="997"/>
                    <a:pt x="1395" y="973"/>
                    <a:pt x="1457" y="973"/>
                  </a:cubicBezTo>
                  <a:cubicBezTo>
                    <a:pt x="1519" y="973"/>
                    <a:pt x="1582" y="997"/>
                    <a:pt x="1630" y="1045"/>
                  </a:cubicBezTo>
                  <a:lnTo>
                    <a:pt x="2435" y="1888"/>
                  </a:lnTo>
                  <a:lnTo>
                    <a:pt x="2809" y="805"/>
                  </a:lnTo>
                  <a:lnTo>
                    <a:pt x="2828" y="738"/>
                  </a:lnTo>
                  <a:cubicBezTo>
                    <a:pt x="2684" y="709"/>
                    <a:pt x="2531" y="700"/>
                    <a:pt x="2377" y="700"/>
                  </a:cubicBezTo>
                  <a:lnTo>
                    <a:pt x="2186" y="70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76"/>
            <p:cNvSpPr/>
            <p:nvPr/>
          </p:nvSpPr>
          <p:spPr>
            <a:xfrm>
              <a:off x="6727570" y="3805141"/>
              <a:ext cx="162021" cy="136528"/>
            </a:xfrm>
            <a:custGeom>
              <a:avLst/>
              <a:gdLst/>
              <a:ahLst/>
              <a:cxnLst/>
              <a:rect l="l" t="t" r="r" b="b"/>
              <a:pathLst>
                <a:path w="6184" h="5211" extrusionOk="0">
                  <a:moveTo>
                    <a:pt x="2373" y="0"/>
                  </a:moveTo>
                  <a:cubicBezTo>
                    <a:pt x="1117" y="0"/>
                    <a:pt x="1" y="1026"/>
                    <a:pt x="1" y="2383"/>
                  </a:cubicBezTo>
                  <a:cubicBezTo>
                    <a:pt x="1" y="3073"/>
                    <a:pt x="49" y="3773"/>
                    <a:pt x="145" y="4453"/>
                  </a:cubicBezTo>
                  <a:cubicBezTo>
                    <a:pt x="212" y="4885"/>
                    <a:pt x="576" y="5211"/>
                    <a:pt x="1017" y="5211"/>
                  </a:cubicBezTo>
                  <a:lnTo>
                    <a:pt x="5177" y="5211"/>
                  </a:lnTo>
                  <a:cubicBezTo>
                    <a:pt x="5618" y="5211"/>
                    <a:pt x="5992" y="4885"/>
                    <a:pt x="6049" y="4444"/>
                  </a:cubicBezTo>
                  <a:cubicBezTo>
                    <a:pt x="6116" y="3849"/>
                    <a:pt x="6174" y="3284"/>
                    <a:pt x="6183" y="2738"/>
                  </a:cubicBezTo>
                  <a:lnTo>
                    <a:pt x="6183" y="2047"/>
                  </a:lnTo>
                  <a:cubicBezTo>
                    <a:pt x="6183" y="1817"/>
                    <a:pt x="6174" y="1587"/>
                    <a:pt x="6145" y="1357"/>
                  </a:cubicBezTo>
                  <a:cubicBezTo>
                    <a:pt x="6076" y="641"/>
                    <a:pt x="5471" y="192"/>
                    <a:pt x="4850" y="192"/>
                  </a:cubicBezTo>
                  <a:cubicBezTo>
                    <a:pt x="4523" y="192"/>
                    <a:pt x="4192" y="316"/>
                    <a:pt x="3931" y="590"/>
                  </a:cubicBezTo>
                  <a:cubicBezTo>
                    <a:pt x="3921" y="600"/>
                    <a:pt x="3921" y="610"/>
                    <a:pt x="3912" y="610"/>
                  </a:cubicBezTo>
                  <a:cubicBezTo>
                    <a:pt x="3710" y="408"/>
                    <a:pt x="3461" y="245"/>
                    <a:pt x="3193" y="150"/>
                  </a:cubicBezTo>
                  <a:cubicBezTo>
                    <a:pt x="2920" y="48"/>
                    <a:pt x="2643" y="0"/>
                    <a:pt x="237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76"/>
            <p:cNvSpPr/>
            <p:nvPr/>
          </p:nvSpPr>
          <p:spPr>
            <a:xfrm>
              <a:off x="6728330" y="3805219"/>
              <a:ext cx="161261" cy="131681"/>
            </a:xfrm>
            <a:custGeom>
              <a:avLst/>
              <a:gdLst/>
              <a:ahLst/>
              <a:cxnLst/>
              <a:rect l="l" t="t" r="r" b="b"/>
              <a:pathLst>
                <a:path w="6155" h="5026" extrusionOk="0">
                  <a:moveTo>
                    <a:pt x="2338" y="1"/>
                  </a:moveTo>
                  <a:cubicBezTo>
                    <a:pt x="1225" y="1"/>
                    <a:pt x="209" y="795"/>
                    <a:pt x="1" y="1968"/>
                  </a:cubicBezTo>
                  <a:cubicBezTo>
                    <a:pt x="447" y="1287"/>
                    <a:pt x="1198" y="900"/>
                    <a:pt x="1974" y="900"/>
                  </a:cubicBezTo>
                  <a:cubicBezTo>
                    <a:pt x="2247" y="900"/>
                    <a:pt x="2523" y="948"/>
                    <a:pt x="2790" y="1048"/>
                  </a:cubicBezTo>
                  <a:cubicBezTo>
                    <a:pt x="3068" y="1143"/>
                    <a:pt x="3317" y="1306"/>
                    <a:pt x="3518" y="1517"/>
                  </a:cubicBezTo>
                  <a:cubicBezTo>
                    <a:pt x="3528" y="1508"/>
                    <a:pt x="3528" y="1498"/>
                    <a:pt x="3538" y="1488"/>
                  </a:cubicBezTo>
                  <a:cubicBezTo>
                    <a:pt x="3798" y="1214"/>
                    <a:pt x="4130" y="1090"/>
                    <a:pt x="4457" y="1090"/>
                  </a:cubicBezTo>
                  <a:cubicBezTo>
                    <a:pt x="5078" y="1090"/>
                    <a:pt x="5683" y="1539"/>
                    <a:pt x="5752" y="2255"/>
                  </a:cubicBezTo>
                  <a:cubicBezTo>
                    <a:pt x="5781" y="2485"/>
                    <a:pt x="5790" y="2715"/>
                    <a:pt x="5790" y="2945"/>
                  </a:cubicBezTo>
                  <a:lnTo>
                    <a:pt x="5790" y="3636"/>
                  </a:lnTo>
                  <a:cubicBezTo>
                    <a:pt x="5781" y="4086"/>
                    <a:pt x="5742" y="4546"/>
                    <a:pt x="5694" y="5025"/>
                  </a:cubicBezTo>
                  <a:cubicBezTo>
                    <a:pt x="5876" y="4882"/>
                    <a:pt x="5991" y="4671"/>
                    <a:pt x="6020" y="4441"/>
                  </a:cubicBezTo>
                  <a:cubicBezTo>
                    <a:pt x="6087" y="3846"/>
                    <a:pt x="6135" y="3281"/>
                    <a:pt x="6154" y="2735"/>
                  </a:cubicBezTo>
                  <a:lnTo>
                    <a:pt x="6154" y="2044"/>
                  </a:lnTo>
                  <a:cubicBezTo>
                    <a:pt x="6154" y="1814"/>
                    <a:pt x="6145" y="1584"/>
                    <a:pt x="6106" y="1354"/>
                  </a:cubicBezTo>
                  <a:cubicBezTo>
                    <a:pt x="6038" y="640"/>
                    <a:pt x="5440" y="192"/>
                    <a:pt x="4824" y="192"/>
                  </a:cubicBezTo>
                  <a:cubicBezTo>
                    <a:pt x="4497" y="192"/>
                    <a:pt x="4164" y="318"/>
                    <a:pt x="3902" y="597"/>
                  </a:cubicBezTo>
                  <a:cubicBezTo>
                    <a:pt x="3892" y="597"/>
                    <a:pt x="3883" y="607"/>
                    <a:pt x="3883" y="616"/>
                  </a:cubicBezTo>
                  <a:cubicBezTo>
                    <a:pt x="3672" y="405"/>
                    <a:pt x="3423" y="252"/>
                    <a:pt x="3154" y="147"/>
                  </a:cubicBezTo>
                  <a:cubicBezTo>
                    <a:pt x="2883" y="47"/>
                    <a:pt x="2608" y="1"/>
                    <a:pt x="233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76"/>
            <p:cNvSpPr/>
            <p:nvPr/>
          </p:nvSpPr>
          <p:spPr>
            <a:xfrm>
              <a:off x="6789847" y="3965013"/>
              <a:ext cx="40217" cy="35999"/>
            </a:xfrm>
            <a:custGeom>
              <a:avLst/>
              <a:gdLst/>
              <a:ahLst/>
              <a:cxnLst/>
              <a:rect l="l" t="t" r="r" b="b"/>
              <a:pathLst>
                <a:path w="1535" h="1374" extrusionOk="0">
                  <a:moveTo>
                    <a:pt x="1" y="0"/>
                  </a:moveTo>
                  <a:lnTo>
                    <a:pt x="1" y="1208"/>
                  </a:lnTo>
                  <a:cubicBezTo>
                    <a:pt x="245" y="1318"/>
                    <a:pt x="507" y="1373"/>
                    <a:pt x="768" y="1373"/>
                  </a:cubicBezTo>
                  <a:cubicBezTo>
                    <a:pt x="1029" y="1373"/>
                    <a:pt x="1290" y="1318"/>
                    <a:pt x="1535" y="1208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76"/>
            <p:cNvSpPr/>
            <p:nvPr/>
          </p:nvSpPr>
          <p:spPr>
            <a:xfrm>
              <a:off x="6789847" y="3969782"/>
              <a:ext cx="40217" cy="19598"/>
            </a:xfrm>
            <a:custGeom>
              <a:avLst/>
              <a:gdLst/>
              <a:ahLst/>
              <a:cxnLst/>
              <a:rect l="l" t="t" r="r" b="b"/>
              <a:pathLst>
                <a:path w="1535" h="748" extrusionOk="0">
                  <a:moveTo>
                    <a:pt x="1" y="0"/>
                  </a:moveTo>
                  <a:lnTo>
                    <a:pt x="1" y="585"/>
                  </a:lnTo>
                  <a:cubicBezTo>
                    <a:pt x="241" y="690"/>
                    <a:pt x="509" y="748"/>
                    <a:pt x="768" y="748"/>
                  </a:cubicBezTo>
                  <a:cubicBezTo>
                    <a:pt x="1036" y="748"/>
                    <a:pt x="1295" y="690"/>
                    <a:pt x="1535" y="585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76"/>
            <p:cNvSpPr/>
            <p:nvPr/>
          </p:nvSpPr>
          <p:spPr>
            <a:xfrm>
              <a:off x="6760477" y="3866318"/>
              <a:ext cx="99219" cy="113525"/>
            </a:xfrm>
            <a:custGeom>
              <a:avLst/>
              <a:gdLst/>
              <a:ahLst/>
              <a:cxnLst/>
              <a:rect l="l" t="t" r="r" b="b"/>
              <a:pathLst>
                <a:path w="3787" h="4333" extrusionOk="0">
                  <a:moveTo>
                    <a:pt x="1189" y="0"/>
                  </a:moveTo>
                  <a:cubicBezTo>
                    <a:pt x="844" y="335"/>
                    <a:pt x="441" y="604"/>
                    <a:pt x="0" y="805"/>
                  </a:cubicBezTo>
                  <a:lnTo>
                    <a:pt x="0" y="2435"/>
                  </a:lnTo>
                  <a:cubicBezTo>
                    <a:pt x="0" y="3479"/>
                    <a:pt x="844" y="4333"/>
                    <a:pt x="1889" y="4333"/>
                  </a:cubicBezTo>
                  <a:cubicBezTo>
                    <a:pt x="2934" y="4333"/>
                    <a:pt x="3787" y="3479"/>
                    <a:pt x="3787" y="2435"/>
                  </a:cubicBezTo>
                  <a:lnTo>
                    <a:pt x="3787" y="805"/>
                  </a:lnTo>
                  <a:cubicBezTo>
                    <a:pt x="2857" y="796"/>
                    <a:pt x="1956" y="518"/>
                    <a:pt x="1189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76"/>
            <p:cNvSpPr/>
            <p:nvPr/>
          </p:nvSpPr>
          <p:spPr>
            <a:xfrm>
              <a:off x="6777297" y="3866318"/>
              <a:ext cx="82163" cy="109752"/>
            </a:xfrm>
            <a:custGeom>
              <a:avLst/>
              <a:gdLst/>
              <a:ahLst/>
              <a:cxnLst/>
              <a:rect l="l" t="t" r="r" b="b"/>
              <a:pathLst>
                <a:path w="3136" h="4189" extrusionOk="0">
                  <a:moveTo>
                    <a:pt x="547" y="0"/>
                  </a:moveTo>
                  <a:cubicBezTo>
                    <a:pt x="375" y="163"/>
                    <a:pt x="192" y="307"/>
                    <a:pt x="1" y="441"/>
                  </a:cubicBezTo>
                  <a:cubicBezTo>
                    <a:pt x="758" y="930"/>
                    <a:pt x="1630" y="1198"/>
                    <a:pt x="2531" y="1208"/>
                  </a:cubicBezTo>
                  <a:lnTo>
                    <a:pt x="2531" y="2847"/>
                  </a:lnTo>
                  <a:cubicBezTo>
                    <a:pt x="2531" y="3345"/>
                    <a:pt x="2330" y="3834"/>
                    <a:pt x="1975" y="4189"/>
                  </a:cubicBezTo>
                  <a:cubicBezTo>
                    <a:pt x="2685" y="3892"/>
                    <a:pt x="3135" y="3202"/>
                    <a:pt x="3135" y="2444"/>
                  </a:cubicBezTo>
                  <a:lnTo>
                    <a:pt x="3135" y="805"/>
                  </a:lnTo>
                  <a:cubicBezTo>
                    <a:pt x="2215" y="796"/>
                    <a:pt x="1304" y="518"/>
                    <a:pt x="54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6" name="Google Shape;8736;p76"/>
          <p:cNvGrpSpPr/>
          <p:nvPr/>
        </p:nvGrpSpPr>
        <p:grpSpPr>
          <a:xfrm>
            <a:off x="7513884" y="2448269"/>
            <a:ext cx="363184" cy="338792"/>
            <a:chOff x="7513884" y="2448269"/>
            <a:chExt cx="363184" cy="338792"/>
          </a:xfrm>
        </p:grpSpPr>
        <p:sp>
          <p:nvSpPr>
            <p:cNvPr id="8737" name="Google Shape;8737;p76"/>
            <p:cNvSpPr/>
            <p:nvPr/>
          </p:nvSpPr>
          <p:spPr>
            <a:xfrm>
              <a:off x="7666316" y="2448269"/>
              <a:ext cx="210753" cy="206954"/>
            </a:xfrm>
            <a:custGeom>
              <a:avLst/>
              <a:gdLst/>
              <a:ahLst/>
              <a:cxnLst/>
              <a:rect l="l" t="t" r="r" b="b"/>
              <a:pathLst>
                <a:path w="8044" h="7899" extrusionOk="0">
                  <a:moveTo>
                    <a:pt x="5680" y="0"/>
                  </a:moveTo>
                  <a:cubicBezTo>
                    <a:pt x="5491" y="0"/>
                    <a:pt x="5302" y="72"/>
                    <a:pt x="5158" y="216"/>
                  </a:cubicBezTo>
                  <a:lnTo>
                    <a:pt x="289" y="5085"/>
                  </a:lnTo>
                  <a:cubicBezTo>
                    <a:pt x="1" y="5373"/>
                    <a:pt x="1" y="5843"/>
                    <a:pt x="289" y="6130"/>
                  </a:cubicBezTo>
                  <a:lnTo>
                    <a:pt x="1851" y="7683"/>
                  </a:lnTo>
                  <a:cubicBezTo>
                    <a:pt x="1995" y="7827"/>
                    <a:pt x="2182" y="7899"/>
                    <a:pt x="2370" y="7899"/>
                  </a:cubicBezTo>
                  <a:cubicBezTo>
                    <a:pt x="2558" y="7899"/>
                    <a:pt x="2747" y="7827"/>
                    <a:pt x="2896" y="7683"/>
                  </a:cubicBezTo>
                  <a:lnTo>
                    <a:pt x="7756" y="2814"/>
                  </a:lnTo>
                  <a:cubicBezTo>
                    <a:pt x="8043" y="2526"/>
                    <a:pt x="8043" y="2066"/>
                    <a:pt x="7756" y="1778"/>
                  </a:cubicBezTo>
                  <a:lnTo>
                    <a:pt x="6203" y="216"/>
                  </a:lnTo>
                  <a:cubicBezTo>
                    <a:pt x="6059" y="72"/>
                    <a:pt x="5870" y="0"/>
                    <a:pt x="568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76"/>
            <p:cNvSpPr/>
            <p:nvPr/>
          </p:nvSpPr>
          <p:spPr>
            <a:xfrm>
              <a:off x="7691442" y="2471482"/>
              <a:ext cx="185627" cy="183741"/>
            </a:xfrm>
            <a:custGeom>
              <a:avLst/>
              <a:gdLst/>
              <a:ahLst/>
              <a:cxnLst/>
              <a:rect l="l" t="t" r="r" b="b"/>
              <a:pathLst>
                <a:path w="7085" h="7013" extrusionOk="0">
                  <a:moveTo>
                    <a:pt x="5915" y="1"/>
                  </a:moveTo>
                  <a:lnTo>
                    <a:pt x="5920" y="7"/>
                  </a:lnTo>
                  <a:lnTo>
                    <a:pt x="5920" y="7"/>
                  </a:lnTo>
                  <a:cubicBezTo>
                    <a:pt x="5918" y="5"/>
                    <a:pt x="5917" y="3"/>
                    <a:pt x="5915" y="1"/>
                  </a:cubicBezTo>
                  <a:close/>
                  <a:moveTo>
                    <a:pt x="5920" y="7"/>
                  </a:moveTo>
                  <a:cubicBezTo>
                    <a:pt x="6202" y="295"/>
                    <a:pt x="6200" y="760"/>
                    <a:pt x="5915" y="1046"/>
                  </a:cubicBezTo>
                  <a:lnTo>
                    <a:pt x="1045" y="5915"/>
                  </a:lnTo>
                  <a:cubicBezTo>
                    <a:pt x="902" y="6059"/>
                    <a:pt x="715" y="6131"/>
                    <a:pt x="526" y="6131"/>
                  </a:cubicBezTo>
                  <a:cubicBezTo>
                    <a:pt x="338" y="6131"/>
                    <a:pt x="149" y="6059"/>
                    <a:pt x="0" y="5915"/>
                  </a:cubicBezTo>
                  <a:lnTo>
                    <a:pt x="0" y="5915"/>
                  </a:lnTo>
                  <a:lnTo>
                    <a:pt x="892" y="6797"/>
                  </a:lnTo>
                  <a:cubicBezTo>
                    <a:pt x="1036" y="6941"/>
                    <a:pt x="1223" y="7013"/>
                    <a:pt x="1410" y="7013"/>
                  </a:cubicBezTo>
                  <a:cubicBezTo>
                    <a:pt x="1596" y="7013"/>
                    <a:pt x="1783" y="6941"/>
                    <a:pt x="1927" y="6797"/>
                  </a:cubicBezTo>
                  <a:lnTo>
                    <a:pt x="6797" y="1928"/>
                  </a:lnTo>
                  <a:cubicBezTo>
                    <a:pt x="7084" y="1640"/>
                    <a:pt x="7084" y="1180"/>
                    <a:pt x="6797" y="892"/>
                  </a:cubicBezTo>
                  <a:lnTo>
                    <a:pt x="5920" y="7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76"/>
            <p:cNvSpPr/>
            <p:nvPr/>
          </p:nvSpPr>
          <p:spPr>
            <a:xfrm>
              <a:off x="7755972" y="2483298"/>
              <a:ext cx="84416" cy="84154"/>
            </a:xfrm>
            <a:custGeom>
              <a:avLst/>
              <a:gdLst/>
              <a:ahLst/>
              <a:cxnLst/>
              <a:rect l="l" t="t" r="r" b="b"/>
              <a:pathLst>
                <a:path w="3222" h="3212" extrusionOk="0">
                  <a:moveTo>
                    <a:pt x="624" y="0"/>
                  </a:moveTo>
                  <a:lnTo>
                    <a:pt x="1" y="614"/>
                  </a:lnTo>
                  <a:lnTo>
                    <a:pt x="2599" y="3212"/>
                  </a:lnTo>
                  <a:lnTo>
                    <a:pt x="3222" y="2589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6"/>
            <p:cNvSpPr/>
            <p:nvPr/>
          </p:nvSpPr>
          <p:spPr>
            <a:xfrm>
              <a:off x="7800931" y="2528258"/>
              <a:ext cx="39457" cy="39195"/>
            </a:xfrm>
            <a:custGeom>
              <a:avLst/>
              <a:gdLst/>
              <a:ahLst/>
              <a:cxnLst/>
              <a:rect l="l" t="t" r="r" b="b"/>
              <a:pathLst>
                <a:path w="1506" h="1496" extrusionOk="0">
                  <a:moveTo>
                    <a:pt x="614" y="0"/>
                  </a:moveTo>
                  <a:lnTo>
                    <a:pt x="1" y="614"/>
                  </a:lnTo>
                  <a:lnTo>
                    <a:pt x="883" y="1496"/>
                  </a:lnTo>
                  <a:lnTo>
                    <a:pt x="1506" y="882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6"/>
            <p:cNvSpPr/>
            <p:nvPr/>
          </p:nvSpPr>
          <p:spPr>
            <a:xfrm>
              <a:off x="7513884" y="2611888"/>
              <a:ext cx="195662" cy="175068"/>
            </a:xfrm>
            <a:custGeom>
              <a:avLst/>
              <a:gdLst/>
              <a:ahLst/>
              <a:cxnLst/>
              <a:rect l="l" t="t" r="r" b="b"/>
              <a:pathLst>
                <a:path w="7468" h="6682" extrusionOk="0">
                  <a:moveTo>
                    <a:pt x="6231" y="0"/>
                  </a:moveTo>
                  <a:lnTo>
                    <a:pt x="1" y="6231"/>
                  </a:lnTo>
                  <a:cubicBezTo>
                    <a:pt x="84" y="6538"/>
                    <a:pt x="472" y="6682"/>
                    <a:pt x="1011" y="6682"/>
                  </a:cubicBezTo>
                  <a:cubicBezTo>
                    <a:pt x="2642" y="6682"/>
                    <a:pt x="5653" y="5363"/>
                    <a:pt x="5761" y="3259"/>
                  </a:cubicBezTo>
                  <a:cubicBezTo>
                    <a:pt x="5790" y="3010"/>
                    <a:pt x="5905" y="2780"/>
                    <a:pt x="6097" y="2617"/>
                  </a:cubicBezTo>
                  <a:lnTo>
                    <a:pt x="7468" y="1237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6"/>
            <p:cNvSpPr/>
            <p:nvPr/>
          </p:nvSpPr>
          <p:spPr>
            <a:xfrm>
              <a:off x="7513884" y="2626691"/>
              <a:ext cx="195426" cy="160370"/>
            </a:xfrm>
            <a:custGeom>
              <a:avLst/>
              <a:gdLst/>
              <a:ahLst/>
              <a:cxnLst/>
              <a:rect l="l" t="t" r="r" b="b"/>
              <a:pathLst>
                <a:path w="7459" h="6121" extrusionOk="0">
                  <a:moveTo>
                    <a:pt x="6787" y="1"/>
                  </a:moveTo>
                  <a:lnTo>
                    <a:pt x="5407" y="1371"/>
                  </a:lnTo>
                  <a:cubicBezTo>
                    <a:pt x="5225" y="1534"/>
                    <a:pt x="5110" y="1764"/>
                    <a:pt x="5081" y="2014"/>
                  </a:cubicBezTo>
                  <a:cubicBezTo>
                    <a:pt x="4968" y="4114"/>
                    <a:pt x="1958" y="5437"/>
                    <a:pt x="326" y="5437"/>
                  </a:cubicBezTo>
                  <a:cubicBezTo>
                    <a:pt x="297" y="5437"/>
                    <a:pt x="268" y="5436"/>
                    <a:pt x="240" y="5436"/>
                  </a:cubicBezTo>
                  <a:lnTo>
                    <a:pt x="1" y="5675"/>
                  </a:lnTo>
                  <a:cubicBezTo>
                    <a:pt x="81" y="5978"/>
                    <a:pt x="465" y="6121"/>
                    <a:pt x="1000" y="6121"/>
                  </a:cubicBezTo>
                  <a:cubicBezTo>
                    <a:pt x="2628" y="6121"/>
                    <a:pt x="5653" y="4801"/>
                    <a:pt x="5761" y="2694"/>
                  </a:cubicBezTo>
                  <a:cubicBezTo>
                    <a:pt x="5790" y="2455"/>
                    <a:pt x="5905" y="2225"/>
                    <a:pt x="6087" y="2052"/>
                  </a:cubicBezTo>
                  <a:lnTo>
                    <a:pt x="7458" y="681"/>
                  </a:lnTo>
                  <a:lnTo>
                    <a:pt x="6787" y="1"/>
                  </a:ln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3" name="Google Shape;8743;p76"/>
          <p:cNvGrpSpPr/>
          <p:nvPr/>
        </p:nvGrpSpPr>
        <p:grpSpPr>
          <a:xfrm>
            <a:off x="5777767" y="3804826"/>
            <a:ext cx="258699" cy="362136"/>
            <a:chOff x="5777767" y="3804826"/>
            <a:chExt cx="258699" cy="362136"/>
          </a:xfrm>
        </p:grpSpPr>
        <p:sp>
          <p:nvSpPr>
            <p:cNvPr id="8744" name="Google Shape;8744;p76"/>
            <p:cNvSpPr/>
            <p:nvPr/>
          </p:nvSpPr>
          <p:spPr>
            <a:xfrm>
              <a:off x="5777767" y="3804826"/>
              <a:ext cx="258699" cy="362136"/>
            </a:xfrm>
            <a:custGeom>
              <a:avLst/>
              <a:gdLst/>
              <a:ahLst/>
              <a:cxnLst/>
              <a:rect l="l" t="t" r="r" b="b"/>
              <a:pathLst>
                <a:path w="9874" h="13822" extrusionOk="0">
                  <a:moveTo>
                    <a:pt x="5867" y="0"/>
                  </a:moveTo>
                  <a:cubicBezTo>
                    <a:pt x="5620" y="0"/>
                    <a:pt x="5369" y="28"/>
                    <a:pt x="5119" y="85"/>
                  </a:cubicBezTo>
                  <a:cubicBezTo>
                    <a:pt x="4669" y="200"/>
                    <a:pt x="4238" y="382"/>
                    <a:pt x="3835" y="622"/>
                  </a:cubicBezTo>
                  <a:cubicBezTo>
                    <a:pt x="3528" y="804"/>
                    <a:pt x="3260" y="1043"/>
                    <a:pt x="3039" y="1312"/>
                  </a:cubicBezTo>
                  <a:cubicBezTo>
                    <a:pt x="2685" y="1743"/>
                    <a:pt x="2196" y="2031"/>
                    <a:pt x="1659" y="2136"/>
                  </a:cubicBezTo>
                  <a:cubicBezTo>
                    <a:pt x="1448" y="2174"/>
                    <a:pt x="1266" y="2318"/>
                    <a:pt x="1180" y="2520"/>
                  </a:cubicBezTo>
                  <a:cubicBezTo>
                    <a:pt x="979" y="2980"/>
                    <a:pt x="739" y="3814"/>
                    <a:pt x="1266" y="4427"/>
                  </a:cubicBezTo>
                  <a:cubicBezTo>
                    <a:pt x="2033" y="5328"/>
                    <a:pt x="1" y="6833"/>
                    <a:pt x="1266" y="9095"/>
                  </a:cubicBezTo>
                  <a:cubicBezTo>
                    <a:pt x="1669" y="9804"/>
                    <a:pt x="1410" y="10677"/>
                    <a:pt x="1324" y="11434"/>
                  </a:cubicBezTo>
                  <a:cubicBezTo>
                    <a:pt x="1218" y="12162"/>
                    <a:pt x="1496" y="12891"/>
                    <a:pt x="2062" y="13361"/>
                  </a:cubicBezTo>
                  <a:cubicBezTo>
                    <a:pt x="2416" y="13659"/>
                    <a:pt x="2870" y="13821"/>
                    <a:pt x="3344" y="13821"/>
                  </a:cubicBezTo>
                  <a:cubicBezTo>
                    <a:pt x="3357" y="13821"/>
                    <a:pt x="3371" y="13821"/>
                    <a:pt x="3384" y="13821"/>
                  </a:cubicBezTo>
                  <a:cubicBezTo>
                    <a:pt x="4103" y="13802"/>
                    <a:pt x="4774" y="13437"/>
                    <a:pt x="5196" y="12853"/>
                  </a:cubicBezTo>
                  <a:lnTo>
                    <a:pt x="5963" y="11769"/>
                  </a:lnTo>
                  <a:lnTo>
                    <a:pt x="5944" y="11769"/>
                  </a:lnTo>
                  <a:lnTo>
                    <a:pt x="6509" y="11012"/>
                  </a:lnTo>
                  <a:lnTo>
                    <a:pt x="7497" y="9622"/>
                  </a:lnTo>
                  <a:cubicBezTo>
                    <a:pt x="9471" y="6574"/>
                    <a:pt x="9874" y="4053"/>
                    <a:pt x="8925" y="1973"/>
                  </a:cubicBezTo>
                  <a:cubicBezTo>
                    <a:pt x="8370" y="750"/>
                    <a:pt x="7160" y="0"/>
                    <a:pt x="5867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76"/>
            <p:cNvSpPr/>
            <p:nvPr/>
          </p:nvSpPr>
          <p:spPr>
            <a:xfrm>
              <a:off x="5820211" y="3822852"/>
              <a:ext cx="216255" cy="344085"/>
            </a:xfrm>
            <a:custGeom>
              <a:avLst/>
              <a:gdLst/>
              <a:ahLst/>
              <a:cxnLst/>
              <a:rect l="l" t="t" r="r" b="b"/>
              <a:pathLst>
                <a:path w="8254" h="13133" extrusionOk="0">
                  <a:moveTo>
                    <a:pt x="6270" y="1"/>
                  </a:moveTo>
                  <a:cubicBezTo>
                    <a:pt x="6433" y="202"/>
                    <a:pt x="6567" y="432"/>
                    <a:pt x="6672" y="672"/>
                  </a:cubicBezTo>
                  <a:cubicBezTo>
                    <a:pt x="7612" y="2742"/>
                    <a:pt x="7199" y="5263"/>
                    <a:pt x="5234" y="8292"/>
                  </a:cubicBezTo>
                  <a:lnTo>
                    <a:pt x="4247" y="9682"/>
                  </a:lnTo>
                  <a:lnTo>
                    <a:pt x="3682" y="10449"/>
                  </a:lnTo>
                  <a:lnTo>
                    <a:pt x="3701" y="10449"/>
                  </a:lnTo>
                  <a:lnTo>
                    <a:pt x="2934" y="11513"/>
                  </a:lnTo>
                  <a:cubicBezTo>
                    <a:pt x="2512" y="12117"/>
                    <a:pt x="1822" y="12481"/>
                    <a:pt x="1074" y="12490"/>
                  </a:cubicBezTo>
                  <a:cubicBezTo>
                    <a:pt x="700" y="12490"/>
                    <a:pt x="317" y="12385"/>
                    <a:pt x="1" y="12184"/>
                  </a:cubicBezTo>
                  <a:lnTo>
                    <a:pt x="1" y="12184"/>
                  </a:lnTo>
                  <a:cubicBezTo>
                    <a:pt x="116" y="12366"/>
                    <a:pt x="260" y="12529"/>
                    <a:pt x="432" y="12673"/>
                  </a:cubicBezTo>
                  <a:cubicBezTo>
                    <a:pt x="796" y="12970"/>
                    <a:pt x="1247" y="13133"/>
                    <a:pt x="1717" y="13133"/>
                  </a:cubicBezTo>
                  <a:cubicBezTo>
                    <a:pt x="2455" y="13123"/>
                    <a:pt x="3145" y="12759"/>
                    <a:pt x="3576" y="12155"/>
                  </a:cubicBezTo>
                  <a:lnTo>
                    <a:pt x="4333" y="11091"/>
                  </a:lnTo>
                  <a:lnTo>
                    <a:pt x="4314" y="11091"/>
                  </a:lnTo>
                  <a:lnTo>
                    <a:pt x="4880" y="10324"/>
                  </a:lnTo>
                  <a:lnTo>
                    <a:pt x="5877" y="8944"/>
                  </a:lnTo>
                  <a:cubicBezTo>
                    <a:pt x="7842" y="5905"/>
                    <a:pt x="8254" y="3384"/>
                    <a:pt x="7314" y="1314"/>
                  </a:cubicBezTo>
                  <a:cubicBezTo>
                    <a:pt x="7084" y="796"/>
                    <a:pt x="6720" y="346"/>
                    <a:pt x="627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76"/>
            <p:cNvSpPr/>
            <p:nvPr/>
          </p:nvSpPr>
          <p:spPr>
            <a:xfrm>
              <a:off x="5841067" y="3853427"/>
              <a:ext cx="154973" cy="205775"/>
            </a:xfrm>
            <a:custGeom>
              <a:avLst/>
              <a:gdLst/>
              <a:ahLst/>
              <a:cxnLst/>
              <a:rect l="l" t="t" r="r" b="b"/>
              <a:pathLst>
                <a:path w="5915" h="7854" extrusionOk="0">
                  <a:moveTo>
                    <a:pt x="2982" y="0"/>
                  </a:moveTo>
                  <a:cubicBezTo>
                    <a:pt x="2860" y="0"/>
                    <a:pt x="2738" y="7"/>
                    <a:pt x="2617" y="22"/>
                  </a:cubicBezTo>
                  <a:cubicBezTo>
                    <a:pt x="2128" y="32"/>
                    <a:pt x="1965" y="224"/>
                    <a:pt x="1965" y="224"/>
                  </a:cubicBezTo>
                  <a:cubicBezTo>
                    <a:pt x="1515" y="463"/>
                    <a:pt x="1199" y="895"/>
                    <a:pt x="1103" y="1383"/>
                  </a:cubicBezTo>
                  <a:cubicBezTo>
                    <a:pt x="1064" y="1585"/>
                    <a:pt x="1045" y="1786"/>
                    <a:pt x="1036" y="1987"/>
                  </a:cubicBezTo>
                  <a:cubicBezTo>
                    <a:pt x="1026" y="2831"/>
                    <a:pt x="1429" y="3636"/>
                    <a:pt x="2119" y="4125"/>
                  </a:cubicBezTo>
                  <a:lnTo>
                    <a:pt x="2560" y="4432"/>
                  </a:lnTo>
                  <a:cubicBezTo>
                    <a:pt x="2646" y="4489"/>
                    <a:pt x="2713" y="4585"/>
                    <a:pt x="2732" y="4700"/>
                  </a:cubicBezTo>
                  <a:cubicBezTo>
                    <a:pt x="2771" y="4834"/>
                    <a:pt x="2742" y="4988"/>
                    <a:pt x="2656" y="5103"/>
                  </a:cubicBezTo>
                  <a:cubicBezTo>
                    <a:pt x="2566" y="5209"/>
                    <a:pt x="2441" y="5263"/>
                    <a:pt x="2314" y="5263"/>
                  </a:cubicBezTo>
                  <a:cubicBezTo>
                    <a:pt x="2223" y="5263"/>
                    <a:pt x="2132" y="5235"/>
                    <a:pt x="2052" y="5179"/>
                  </a:cubicBezTo>
                  <a:lnTo>
                    <a:pt x="882" y="4355"/>
                  </a:lnTo>
                  <a:cubicBezTo>
                    <a:pt x="852" y="4332"/>
                    <a:pt x="819" y="4322"/>
                    <a:pt x="786" y="4322"/>
                  </a:cubicBezTo>
                  <a:cubicBezTo>
                    <a:pt x="694" y="4322"/>
                    <a:pt x="609" y="4402"/>
                    <a:pt x="623" y="4508"/>
                  </a:cubicBezTo>
                  <a:cubicBezTo>
                    <a:pt x="729" y="5333"/>
                    <a:pt x="671" y="6061"/>
                    <a:pt x="413" y="6684"/>
                  </a:cubicBezTo>
                  <a:lnTo>
                    <a:pt x="115" y="7326"/>
                  </a:lnTo>
                  <a:cubicBezTo>
                    <a:pt x="0" y="7566"/>
                    <a:pt x="182" y="7844"/>
                    <a:pt x="451" y="7854"/>
                  </a:cubicBezTo>
                  <a:cubicBezTo>
                    <a:pt x="681" y="7834"/>
                    <a:pt x="901" y="7719"/>
                    <a:pt x="1036" y="7537"/>
                  </a:cubicBezTo>
                  <a:lnTo>
                    <a:pt x="1361" y="7048"/>
                  </a:lnTo>
                  <a:cubicBezTo>
                    <a:pt x="3911" y="6358"/>
                    <a:pt x="4390" y="4441"/>
                    <a:pt x="3633" y="1805"/>
                  </a:cubicBezTo>
                  <a:cubicBezTo>
                    <a:pt x="3585" y="1652"/>
                    <a:pt x="3643" y="1489"/>
                    <a:pt x="3777" y="1412"/>
                  </a:cubicBezTo>
                  <a:cubicBezTo>
                    <a:pt x="3832" y="1385"/>
                    <a:pt x="3891" y="1372"/>
                    <a:pt x="3950" y="1372"/>
                  </a:cubicBezTo>
                  <a:cubicBezTo>
                    <a:pt x="4036" y="1372"/>
                    <a:pt x="4121" y="1399"/>
                    <a:pt x="4189" y="1451"/>
                  </a:cubicBezTo>
                  <a:cubicBezTo>
                    <a:pt x="4208" y="1470"/>
                    <a:pt x="4228" y="1479"/>
                    <a:pt x="4247" y="1498"/>
                  </a:cubicBezTo>
                  <a:cubicBezTo>
                    <a:pt x="4946" y="2936"/>
                    <a:pt x="5071" y="4259"/>
                    <a:pt x="4429" y="5793"/>
                  </a:cubicBezTo>
                  <a:cubicBezTo>
                    <a:pt x="4390" y="5902"/>
                    <a:pt x="4476" y="5989"/>
                    <a:pt x="4566" y="5989"/>
                  </a:cubicBezTo>
                  <a:cubicBezTo>
                    <a:pt x="4611" y="5989"/>
                    <a:pt x="4656" y="5968"/>
                    <a:pt x="4688" y="5917"/>
                  </a:cubicBezTo>
                  <a:cubicBezTo>
                    <a:pt x="5608" y="4422"/>
                    <a:pt x="5915" y="2975"/>
                    <a:pt x="5454" y="1604"/>
                  </a:cubicBezTo>
                  <a:cubicBezTo>
                    <a:pt x="5253" y="1010"/>
                    <a:pt x="4803" y="521"/>
                    <a:pt x="4228" y="262"/>
                  </a:cubicBezTo>
                  <a:cubicBezTo>
                    <a:pt x="3832" y="90"/>
                    <a:pt x="3408" y="0"/>
                    <a:pt x="2982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7" name="Google Shape;8747;p76"/>
          <p:cNvGrpSpPr/>
          <p:nvPr/>
        </p:nvGrpSpPr>
        <p:grpSpPr>
          <a:xfrm>
            <a:off x="7953101" y="2436584"/>
            <a:ext cx="361691" cy="362163"/>
            <a:chOff x="7953101" y="2436584"/>
            <a:chExt cx="361691" cy="362163"/>
          </a:xfrm>
        </p:grpSpPr>
        <p:sp>
          <p:nvSpPr>
            <p:cNvPr id="8748" name="Google Shape;8748;p76"/>
            <p:cNvSpPr/>
            <p:nvPr/>
          </p:nvSpPr>
          <p:spPr>
            <a:xfrm>
              <a:off x="7960673" y="2452906"/>
              <a:ext cx="304392" cy="345840"/>
            </a:xfrm>
            <a:custGeom>
              <a:avLst/>
              <a:gdLst/>
              <a:ahLst/>
              <a:cxnLst/>
              <a:rect l="l" t="t" r="r" b="b"/>
              <a:pathLst>
                <a:path w="11618" h="13200" extrusionOk="0">
                  <a:moveTo>
                    <a:pt x="1294" y="1"/>
                  </a:moveTo>
                  <a:cubicBezTo>
                    <a:pt x="575" y="1"/>
                    <a:pt x="0" y="585"/>
                    <a:pt x="0" y="1304"/>
                  </a:cubicBezTo>
                  <a:lnTo>
                    <a:pt x="0" y="3116"/>
                  </a:lnTo>
                  <a:lnTo>
                    <a:pt x="546" y="2943"/>
                  </a:lnTo>
                  <a:lnTo>
                    <a:pt x="546" y="2339"/>
                  </a:lnTo>
                  <a:lnTo>
                    <a:pt x="546" y="1304"/>
                  </a:lnTo>
                  <a:cubicBezTo>
                    <a:pt x="546" y="892"/>
                    <a:pt x="882" y="557"/>
                    <a:pt x="1294" y="557"/>
                  </a:cubicBezTo>
                  <a:lnTo>
                    <a:pt x="2157" y="557"/>
                  </a:lnTo>
                  <a:lnTo>
                    <a:pt x="2157" y="1"/>
                  </a:lnTo>
                  <a:close/>
                  <a:moveTo>
                    <a:pt x="6614" y="10"/>
                  </a:moveTo>
                  <a:lnTo>
                    <a:pt x="6614" y="557"/>
                  </a:lnTo>
                  <a:lnTo>
                    <a:pt x="7486" y="557"/>
                  </a:lnTo>
                  <a:cubicBezTo>
                    <a:pt x="7898" y="557"/>
                    <a:pt x="8234" y="892"/>
                    <a:pt x="8234" y="1304"/>
                  </a:cubicBezTo>
                  <a:lnTo>
                    <a:pt x="8234" y="2339"/>
                  </a:lnTo>
                  <a:lnTo>
                    <a:pt x="8234" y="2943"/>
                  </a:lnTo>
                  <a:lnTo>
                    <a:pt x="8780" y="3116"/>
                  </a:lnTo>
                  <a:lnTo>
                    <a:pt x="8780" y="1304"/>
                  </a:lnTo>
                  <a:cubicBezTo>
                    <a:pt x="8780" y="585"/>
                    <a:pt x="8205" y="10"/>
                    <a:pt x="7486" y="10"/>
                  </a:cubicBezTo>
                  <a:close/>
                  <a:moveTo>
                    <a:pt x="11071" y="8963"/>
                  </a:moveTo>
                  <a:lnTo>
                    <a:pt x="11071" y="10554"/>
                  </a:lnTo>
                  <a:cubicBezTo>
                    <a:pt x="11071" y="11714"/>
                    <a:pt x="10132" y="12644"/>
                    <a:pt x="8982" y="12653"/>
                  </a:cubicBezTo>
                  <a:lnTo>
                    <a:pt x="6748" y="12653"/>
                  </a:lnTo>
                  <a:cubicBezTo>
                    <a:pt x="5598" y="12644"/>
                    <a:pt x="4659" y="11714"/>
                    <a:pt x="4659" y="10554"/>
                  </a:cubicBezTo>
                  <a:lnTo>
                    <a:pt x="4659" y="9327"/>
                  </a:lnTo>
                  <a:lnTo>
                    <a:pt x="4103" y="9327"/>
                  </a:lnTo>
                  <a:lnTo>
                    <a:pt x="4103" y="9845"/>
                  </a:lnTo>
                  <a:lnTo>
                    <a:pt x="4103" y="10554"/>
                  </a:lnTo>
                  <a:cubicBezTo>
                    <a:pt x="4103" y="12011"/>
                    <a:pt x="5291" y="13200"/>
                    <a:pt x="6748" y="13200"/>
                  </a:cubicBezTo>
                  <a:lnTo>
                    <a:pt x="8982" y="13200"/>
                  </a:lnTo>
                  <a:cubicBezTo>
                    <a:pt x="10439" y="13200"/>
                    <a:pt x="11618" y="12011"/>
                    <a:pt x="11618" y="10554"/>
                  </a:cubicBezTo>
                  <a:lnTo>
                    <a:pt x="11618" y="8963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76"/>
            <p:cNvSpPr/>
            <p:nvPr/>
          </p:nvSpPr>
          <p:spPr>
            <a:xfrm>
              <a:off x="8012156" y="2436846"/>
              <a:ext cx="40453" cy="46977"/>
            </a:xfrm>
            <a:custGeom>
              <a:avLst/>
              <a:gdLst/>
              <a:ahLst/>
              <a:cxnLst/>
              <a:rect l="l" t="t" r="r" b="b"/>
              <a:pathLst>
                <a:path w="1544" h="1793" extrusionOk="0">
                  <a:moveTo>
                    <a:pt x="383" y="0"/>
                  </a:moveTo>
                  <a:cubicBezTo>
                    <a:pt x="173" y="0"/>
                    <a:pt x="0" y="163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793"/>
                    <a:pt x="383" y="1793"/>
                  </a:cubicBezTo>
                  <a:lnTo>
                    <a:pt x="642" y="1793"/>
                  </a:lnTo>
                  <a:cubicBezTo>
                    <a:pt x="1141" y="1793"/>
                    <a:pt x="1543" y="1390"/>
                    <a:pt x="1543" y="892"/>
                  </a:cubicBezTo>
                  <a:cubicBezTo>
                    <a:pt x="1543" y="403"/>
                    <a:pt x="1141" y="0"/>
                    <a:pt x="6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6"/>
            <p:cNvSpPr/>
            <p:nvPr/>
          </p:nvSpPr>
          <p:spPr>
            <a:xfrm>
              <a:off x="8012156" y="2436584"/>
              <a:ext cx="23108" cy="47239"/>
            </a:xfrm>
            <a:custGeom>
              <a:avLst/>
              <a:gdLst/>
              <a:ahLst/>
              <a:cxnLst/>
              <a:rect l="l" t="t" r="r" b="b"/>
              <a:pathLst>
                <a:path w="882" h="1803" extrusionOk="0">
                  <a:moveTo>
                    <a:pt x="383" y="1"/>
                  </a:moveTo>
                  <a:cubicBezTo>
                    <a:pt x="173" y="1"/>
                    <a:pt x="0" y="164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803"/>
                    <a:pt x="383" y="1803"/>
                  </a:cubicBezTo>
                  <a:lnTo>
                    <a:pt x="642" y="1803"/>
                  </a:lnTo>
                  <a:cubicBezTo>
                    <a:pt x="729" y="1803"/>
                    <a:pt x="805" y="1793"/>
                    <a:pt x="882" y="1764"/>
                  </a:cubicBezTo>
                  <a:cubicBezTo>
                    <a:pt x="738" y="1716"/>
                    <a:pt x="642" y="1573"/>
                    <a:pt x="642" y="1419"/>
                  </a:cubicBezTo>
                  <a:lnTo>
                    <a:pt x="642" y="384"/>
                  </a:lnTo>
                  <a:cubicBezTo>
                    <a:pt x="642" y="231"/>
                    <a:pt x="738" y="87"/>
                    <a:pt x="872" y="29"/>
                  </a:cubicBezTo>
                  <a:cubicBezTo>
                    <a:pt x="796" y="10"/>
                    <a:pt x="719" y="1"/>
                    <a:pt x="642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6"/>
            <p:cNvSpPr/>
            <p:nvPr/>
          </p:nvSpPr>
          <p:spPr>
            <a:xfrm>
              <a:off x="8098773" y="2436846"/>
              <a:ext cx="40479" cy="46977"/>
            </a:xfrm>
            <a:custGeom>
              <a:avLst/>
              <a:gdLst/>
              <a:ahLst/>
              <a:cxnLst/>
              <a:rect l="l" t="t" r="r" b="b"/>
              <a:pathLst>
                <a:path w="1545" h="1793" extrusionOk="0">
                  <a:moveTo>
                    <a:pt x="902" y="0"/>
                  </a:moveTo>
                  <a:cubicBezTo>
                    <a:pt x="404" y="0"/>
                    <a:pt x="1" y="403"/>
                    <a:pt x="1" y="892"/>
                  </a:cubicBezTo>
                  <a:cubicBezTo>
                    <a:pt x="1" y="1390"/>
                    <a:pt x="404" y="1793"/>
                    <a:pt x="902" y="1793"/>
                  </a:cubicBezTo>
                  <a:lnTo>
                    <a:pt x="1170" y="1793"/>
                  </a:lnTo>
                  <a:cubicBezTo>
                    <a:pt x="1381" y="1793"/>
                    <a:pt x="1544" y="1630"/>
                    <a:pt x="1544" y="1419"/>
                  </a:cubicBezTo>
                  <a:lnTo>
                    <a:pt x="1544" y="374"/>
                  </a:lnTo>
                  <a:cubicBezTo>
                    <a:pt x="1544" y="163"/>
                    <a:pt x="1381" y="0"/>
                    <a:pt x="117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6"/>
            <p:cNvSpPr/>
            <p:nvPr/>
          </p:nvSpPr>
          <p:spPr>
            <a:xfrm>
              <a:off x="8116117" y="2436584"/>
              <a:ext cx="23135" cy="47239"/>
            </a:xfrm>
            <a:custGeom>
              <a:avLst/>
              <a:gdLst/>
              <a:ahLst/>
              <a:cxnLst/>
              <a:rect l="l" t="t" r="r" b="b"/>
              <a:pathLst>
                <a:path w="883" h="1803" extrusionOk="0">
                  <a:moveTo>
                    <a:pt x="240" y="1"/>
                  </a:moveTo>
                  <a:cubicBezTo>
                    <a:pt x="154" y="1"/>
                    <a:pt x="77" y="10"/>
                    <a:pt x="0" y="39"/>
                  </a:cubicBezTo>
                  <a:cubicBezTo>
                    <a:pt x="135" y="96"/>
                    <a:pt x="230" y="231"/>
                    <a:pt x="230" y="384"/>
                  </a:cubicBezTo>
                  <a:lnTo>
                    <a:pt x="230" y="1419"/>
                  </a:lnTo>
                  <a:cubicBezTo>
                    <a:pt x="230" y="1573"/>
                    <a:pt x="135" y="1707"/>
                    <a:pt x="0" y="1764"/>
                  </a:cubicBezTo>
                  <a:cubicBezTo>
                    <a:pt x="77" y="1793"/>
                    <a:pt x="154" y="1803"/>
                    <a:pt x="240" y="1803"/>
                  </a:cubicBezTo>
                  <a:lnTo>
                    <a:pt x="508" y="1803"/>
                  </a:lnTo>
                  <a:cubicBezTo>
                    <a:pt x="719" y="1803"/>
                    <a:pt x="882" y="1630"/>
                    <a:pt x="882" y="1419"/>
                  </a:cubicBezTo>
                  <a:lnTo>
                    <a:pt x="882" y="384"/>
                  </a:lnTo>
                  <a:cubicBezTo>
                    <a:pt x="882" y="173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6"/>
            <p:cNvSpPr/>
            <p:nvPr/>
          </p:nvSpPr>
          <p:spPr>
            <a:xfrm>
              <a:off x="8204254" y="2591085"/>
              <a:ext cx="108023" cy="102940"/>
            </a:xfrm>
            <a:custGeom>
              <a:avLst/>
              <a:gdLst/>
              <a:ahLst/>
              <a:cxnLst/>
              <a:rect l="l" t="t" r="r" b="b"/>
              <a:pathLst>
                <a:path w="4123" h="3929" extrusionOk="0">
                  <a:moveTo>
                    <a:pt x="2062" y="1"/>
                  </a:moveTo>
                  <a:cubicBezTo>
                    <a:pt x="1930" y="1"/>
                    <a:pt x="1798" y="13"/>
                    <a:pt x="1669" y="37"/>
                  </a:cubicBezTo>
                  <a:cubicBezTo>
                    <a:pt x="672" y="238"/>
                    <a:pt x="1" y="1158"/>
                    <a:pt x="97" y="2165"/>
                  </a:cubicBezTo>
                  <a:cubicBezTo>
                    <a:pt x="202" y="3171"/>
                    <a:pt x="1046" y="3929"/>
                    <a:pt x="2062" y="3929"/>
                  </a:cubicBezTo>
                  <a:cubicBezTo>
                    <a:pt x="3068" y="3929"/>
                    <a:pt x="3912" y="3171"/>
                    <a:pt x="4017" y="2165"/>
                  </a:cubicBezTo>
                  <a:cubicBezTo>
                    <a:pt x="4123" y="1158"/>
                    <a:pt x="3442" y="238"/>
                    <a:pt x="2455" y="37"/>
                  </a:cubicBezTo>
                  <a:cubicBezTo>
                    <a:pt x="2325" y="13"/>
                    <a:pt x="2194" y="1"/>
                    <a:pt x="206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6"/>
            <p:cNvSpPr/>
            <p:nvPr/>
          </p:nvSpPr>
          <p:spPr>
            <a:xfrm>
              <a:off x="8244183" y="2591085"/>
              <a:ext cx="70609" cy="102992"/>
            </a:xfrm>
            <a:custGeom>
              <a:avLst/>
              <a:gdLst/>
              <a:ahLst/>
              <a:cxnLst/>
              <a:rect l="l" t="t" r="r" b="b"/>
              <a:pathLst>
                <a:path w="2695" h="3931" extrusionOk="0">
                  <a:moveTo>
                    <a:pt x="538" y="1"/>
                  </a:moveTo>
                  <a:cubicBezTo>
                    <a:pt x="406" y="1"/>
                    <a:pt x="274" y="13"/>
                    <a:pt x="145" y="37"/>
                  </a:cubicBezTo>
                  <a:cubicBezTo>
                    <a:pt x="97" y="47"/>
                    <a:pt x="49" y="56"/>
                    <a:pt x="1" y="75"/>
                  </a:cubicBezTo>
                  <a:cubicBezTo>
                    <a:pt x="844" y="315"/>
                    <a:pt x="1429" y="1082"/>
                    <a:pt x="1429" y="1964"/>
                  </a:cubicBezTo>
                  <a:cubicBezTo>
                    <a:pt x="1429" y="2845"/>
                    <a:pt x="844" y="3612"/>
                    <a:pt x="1" y="3861"/>
                  </a:cubicBezTo>
                  <a:cubicBezTo>
                    <a:pt x="173" y="3908"/>
                    <a:pt x="346" y="3930"/>
                    <a:pt x="516" y="3930"/>
                  </a:cubicBezTo>
                  <a:cubicBezTo>
                    <a:pt x="1399" y="3930"/>
                    <a:pt x="2211" y="3332"/>
                    <a:pt x="2436" y="2424"/>
                  </a:cubicBezTo>
                  <a:cubicBezTo>
                    <a:pt x="2694" y="1350"/>
                    <a:pt x="2014" y="267"/>
                    <a:pt x="931" y="37"/>
                  </a:cubicBezTo>
                  <a:cubicBezTo>
                    <a:pt x="801" y="13"/>
                    <a:pt x="670" y="1"/>
                    <a:pt x="538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6"/>
            <p:cNvSpPr/>
            <p:nvPr/>
          </p:nvSpPr>
          <p:spPr>
            <a:xfrm>
              <a:off x="8234646" y="2624936"/>
              <a:ext cx="40977" cy="35291"/>
            </a:xfrm>
            <a:custGeom>
              <a:avLst/>
              <a:gdLst/>
              <a:ahLst/>
              <a:cxnLst/>
              <a:rect l="l" t="t" r="r" b="b"/>
              <a:pathLst>
                <a:path w="1564" h="1347" extrusionOk="0">
                  <a:moveTo>
                    <a:pt x="892" y="1"/>
                  </a:moveTo>
                  <a:cubicBezTo>
                    <a:pt x="298" y="1"/>
                    <a:pt x="1" y="729"/>
                    <a:pt x="422" y="1151"/>
                  </a:cubicBezTo>
                  <a:cubicBezTo>
                    <a:pt x="558" y="1286"/>
                    <a:pt x="723" y="1346"/>
                    <a:pt x="886" y="1346"/>
                  </a:cubicBezTo>
                  <a:cubicBezTo>
                    <a:pt x="1231" y="1346"/>
                    <a:pt x="1563" y="1075"/>
                    <a:pt x="1563" y="672"/>
                  </a:cubicBezTo>
                  <a:cubicBezTo>
                    <a:pt x="1563" y="298"/>
                    <a:pt x="1266" y="1"/>
                    <a:pt x="89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6"/>
            <p:cNvSpPr/>
            <p:nvPr/>
          </p:nvSpPr>
          <p:spPr>
            <a:xfrm>
              <a:off x="7953101" y="2520214"/>
              <a:ext cx="244446" cy="184867"/>
            </a:xfrm>
            <a:custGeom>
              <a:avLst/>
              <a:gdLst/>
              <a:ahLst/>
              <a:cxnLst/>
              <a:rect l="l" t="t" r="r" b="b"/>
              <a:pathLst>
                <a:path w="9330" h="7056" extrusionOk="0">
                  <a:moveTo>
                    <a:pt x="631" y="0"/>
                  </a:moveTo>
                  <a:cubicBezTo>
                    <a:pt x="319" y="0"/>
                    <a:pt x="0" y="233"/>
                    <a:pt x="69" y="652"/>
                  </a:cubicBezTo>
                  <a:lnTo>
                    <a:pt x="327" y="2761"/>
                  </a:lnTo>
                  <a:cubicBezTo>
                    <a:pt x="519" y="4285"/>
                    <a:pt x="1823" y="5435"/>
                    <a:pt x="3366" y="5435"/>
                  </a:cubicBezTo>
                  <a:lnTo>
                    <a:pt x="4104" y="5435"/>
                  </a:lnTo>
                  <a:lnTo>
                    <a:pt x="4104" y="6499"/>
                  </a:lnTo>
                  <a:cubicBezTo>
                    <a:pt x="4104" y="6806"/>
                    <a:pt x="4353" y="7055"/>
                    <a:pt x="4670" y="7055"/>
                  </a:cubicBezTo>
                  <a:cubicBezTo>
                    <a:pt x="4976" y="7055"/>
                    <a:pt x="5226" y="6806"/>
                    <a:pt x="5226" y="6499"/>
                  </a:cubicBezTo>
                  <a:lnTo>
                    <a:pt x="5226" y="5435"/>
                  </a:lnTo>
                  <a:lnTo>
                    <a:pt x="5964" y="5435"/>
                  </a:lnTo>
                  <a:cubicBezTo>
                    <a:pt x="7507" y="5435"/>
                    <a:pt x="8801" y="4285"/>
                    <a:pt x="9002" y="2752"/>
                  </a:cubicBezTo>
                  <a:lnTo>
                    <a:pt x="9261" y="652"/>
                  </a:lnTo>
                  <a:cubicBezTo>
                    <a:pt x="9329" y="233"/>
                    <a:pt x="9011" y="0"/>
                    <a:pt x="8699" y="0"/>
                  </a:cubicBezTo>
                  <a:cubicBezTo>
                    <a:pt x="8440" y="0"/>
                    <a:pt x="8185" y="161"/>
                    <a:pt x="8159" y="509"/>
                  </a:cubicBezTo>
                  <a:lnTo>
                    <a:pt x="7890" y="2617"/>
                  </a:lnTo>
                  <a:cubicBezTo>
                    <a:pt x="7775" y="3585"/>
                    <a:pt x="6951" y="4314"/>
                    <a:pt x="5973" y="4324"/>
                  </a:cubicBezTo>
                  <a:lnTo>
                    <a:pt x="3366" y="4324"/>
                  </a:lnTo>
                  <a:cubicBezTo>
                    <a:pt x="2379" y="4314"/>
                    <a:pt x="1554" y="3585"/>
                    <a:pt x="1439" y="2617"/>
                  </a:cubicBezTo>
                  <a:lnTo>
                    <a:pt x="1171" y="509"/>
                  </a:lnTo>
                  <a:cubicBezTo>
                    <a:pt x="1145" y="161"/>
                    <a:pt x="890" y="0"/>
                    <a:pt x="631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6"/>
          <p:cNvGrpSpPr/>
          <p:nvPr/>
        </p:nvGrpSpPr>
        <p:grpSpPr>
          <a:xfrm>
            <a:off x="4859353" y="3355130"/>
            <a:ext cx="373481" cy="362267"/>
            <a:chOff x="4859353" y="3355130"/>
            <a:chExt cx="373481" cy="362267"/>
          </a:xfrm>
        </p:grpSpPr>
        <p:sp>
          <p:nvSpPr>
            <p:cNvPr id="8758" name="Google Shape;8758;p76"/>
            <p:cNvSpPr/>
            <p:nvPr/>
          </p:nvSpPr>
          <p:spPr>
            <a:xfrm>
              <a:off x="4859353" y="3355130"/>
              <a:ext cx="373219" cy="362005"/>
            </a:xfrm>
            <a:custGeom>
              <a:avLst/>
              <a:gdLst/>
              <a:ahLst/>
              <a:cxnLst/>
              <a:rect l="l" t="t" r="r" b="b"/>
              <a:pathLst>
                <a:path w="14245" h="13817" extrusionOk="0">
                  <a:moveTo>
                    <a:pt x="11398" y="0"/>
                  </a:moveTo>
                  <a:cubicBezTo>
                    <a:pt x="11111" y="0"/>
                    <a:pt x="10823" y="110"/>
                    <a:pt x="10603" y="331"/>
                  </a:cubicBezTo>
                  <a:lnTo>
                    <a:pt x="6481" y="4462"/>
                  </a:lnTo>
                  <a:cubicBezTo>
                    <a:pt x="5685" y="5248"/>
                    <a:pt x="5081" y="6187"/>
                    <a:pt x="4679" y="7232"/>
                  </a:cubicBezTo>
                  <a:cubicBezTo>
                    <a:pt x="4410" y="7941"/>
                    <a:pt x="4037" y="8603"/>
                    <a:pt x="3576" y="9207"/>
                  </a:cubicBezTo>
                  <a:lnTo>
                    <a:pt x="2896" y="10012"/>
                  </a:lnTo>
                  <a:lnTo>
                    <a:pt x="586" y="12322"/>
                  </a:lnTo>
                  <a:cubicBezTo>
                    <a:pt x="1" y="12966"/>
                    <a:pt x="571" y="13816"/>
                    <a:pt x="1246" y="13816"/>
                  </a:cubicBezTo>
                  <a:cubicBezTo>
                    <a:pt x="1444" y="13816"/>
                    <a:pt x="1652" y="13743"/>
                    <a:pt x="1841" y="13568"/>
                  </a:cubicBezTo>
                  <a:lnTo>
                    <a:pt x="4152" y="11268"/>
                  </a:lnTo>
                  <a:cubicBezTo>
                    <a:pt x="4928" y="10472"/>
                    <a:pt x="5877" y="9859"/>
                    <a:pt x="6912" y="9466"/>
                  </a:cubicBezTo>
                  <a:cubicBezTo>
                    <a:pt x="7957" y="9073"/>
                    <a:pt x="8896" y="8459"/>
                    <a:pt x="9682" y="7673"/>
                  </a:cubicBezTo>
                  <a:lnTo>
                    <a:pt x="13814" y="3542"/>
                  </a:lnTo>
                  <a:cubicBezTo>
                    <a:pt x="14245" y="3101"/>
                    <a:pt x="14245" y="2392"/>
                    <a:pt x="13814" y="1951"/>
                  </a:cubicBezTo>
                  <a:lnTo>
                    <a:pt x="12194" y="331"/>
                  </a:lnTo>
                  <a:cubicBezTo>
                    <a:pt x="11973" y="110"/>
                    <a:pt x="11686" y="0"/>
                    <a:pt x="1139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76"/>
            <p:cNvSpPr/>
            <p:nvPr/>
          </p:nvSpPr>
          <p:spPr>
            <a:xfrm>
              <a:off x="4868418" y="3388142"/>
              <a:ext cx="364154" cy="329255"/>
            </a:xfrm>
            <a:custGeom>
              <a:avLst/>
              <a:gdLst/>
              <a:ahLst/>
              <a:cxnLst/>
              <a:rect l="l" t="t" r="r" b="b"/>
              <a:pathLst>
                <a:path w="13899" h="12567" extrusionOk="0">
                  <a:moveTo>
                    <a:pt x="12758" y="1"/>
                  </a:moveTo>
                  <a:lnTo>
                    <a:pt x="12758" y="1"/>
                  </a:lnTo>
                  <a:cubicBezTo>
                    <a:pt x="13199" y="442"/>
                    <a:pt x="13199" y="1151"/>
                    <a:pt x="12758" y="1592"/>
                  </a:cubicBezTo>
                  <a:lnTo>
                    <a:pt x="8637" y="5723"/>
                  </a:lnTo>
                  <a:cubicBezTo>
                    <a:pt x="7851" y="6509"/>
                    <a:pt x="6902" y="7122"/>
                    <a:pt x="5866" y="7515"/>
                  </a:cubicBezTo>
                  <a:cubicBezTo>
                    <a:pt x="4822" y="7908"/>
                    <a:pt x="3882" y="8522"/>
                    <a:pt x="3096" y="9317"/>
                  </a:cubicBezTo>
                  <a:lnTo>
                    <a:pt x="796" y="11608"/>
                  </a:lnTo>
                  <a:cubicBezTo>
                    <a:pt x="626" y="11771"/>
                    <a:pt x="399" y="11864"/>
                    <a:pt x="167" y="11864"/>
                  </a:cubicBezTo>
                  <a:cubicBezTo>
                    <a:pt x="112" y="11864"/>
                    <a:pt x="56" y="11859"/>
                    <a:pt x="0" y="11848"/>
                  </a:cubicBezTo>
                  <a:lnTo>
                    <a:pt x="0" y="11848"/>
                  </a:lnTo>
                  <a:cubicBezTo>
                    <a:pt x="29" y="12021"/>
                    <a:pt x="115" y="12183"/>
                    <a:pt x="240" y="12308"/>
                  </a:cubicBezTo>
                  <a:cubicBezTo>
                    <a:pt x="412" y="12481"/>
                    <a:pt x="640" y="12567"/>
                    <a:pt x="868" y="12567"/>
                  </a:cubicBezTo>
                  <a:cubicBezTo>
                    <a:pt x="1095" y="12567"/>
                    <a:pt x="1323" y="12481"/>
                    <a:pt x="1495" y="12308"/>
                  </a:cubicBezTo>
                  <a:lnTo>
                    <a:pt x="3796" y="9998"/>
                  </a:lnTo>
                  <a:cubicBezTo>
                    <a:pt x="4582" y="9212"/>
                    <a:pt x="5531" y="8599"/>
                    <a:pt x="6566" y="8206"/>
                  </a:cubicBezTo>
                  <a:cubicBezTo>
                    <a:pt x="7611" y="7803"/>
                    <a:pt x="8550" y="7199"/>
                    <a:pt x="9336" y="6404"/>
                  </a:cubicBezTo>
                  <a:lnTo>
                    <a:pt x="13468" y="2282"/>
                  </a:lnTo>
                  <a:cubicBezTo>
                    <a:pt x="13889" y="1841"/>
                    <a:pt x="13899" y="1141"/>
                    <a:pt x="13468" y="710"/>
                  </a:cubicBezTo>
                  <a:lnTo>
                    <a:pt x="1275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76"/>
            <p:cNvSpPr/>
            <p:nvPr/>
          </p:nvSpPr>
          <p:spPr>
            <a:xfrm>
              <a:off x="4969497" y="3355627"/>
              <a:ext cx="263336" cy="251415"/>
            </a:xfrm>
            <a:custGeom>
              <a:avLst/>
              <a:gdLst/>
              <a:ahLst/>
              <a:cxnLst/>
              <a:rect l="l" t="t" r="r" b="b"/>
              <a:pathLst>
                <a:path w="10051" h="9596" extrusionOk="0">
                  <a:moveTo>
                    <a:pt x="7194" y="0"/>
                  </a:moveTo>
                  <a:cubicBezTo>
                    <a:pt x="6907" y="0"/>
                    <a:pt x="6619" y="110"/>
                    <a:pt x="6399" y="331"/>
                  </a:cubicBezTo>
                  <a:lnTo>
                    <a:pt x="2277" y="4453"/>
                  </a:lnTo>
                  <a:cubicBezTo>
                    <a:pt x="1481" y="5239"/>
                    <a:pt x="868" y="6188"/>
                    <a:pt x="475" y="7223"/>
                  </a:cubicBezTo>
                  <a:lnTo>
                    <a:pt x="456" y="7271"/>
                  </a:lnTo>
                  <a:cubicBezTo>
                    <a:pt x="1" y="8440"/>
                    <a:pt x="908" y="9595"/>
                    <a:pt x="2035" y="9595"/>
                  </a:cubicBezTo>
                  <a:cubicBezTo>
                    <a:pt x="2238" y="9595"/>
                    <a:pt x="2449" y="9557"/>
                    <a:pt x="2660" y="9475"/>
                  </a:cubicBezTo>
                  <a:lnTo>
                    <a:pt x="2708" y="9456"/>
                  </a:lnTo>
                  <a:cubicBezTo>
                    <a:pt x="3743" y="9054"/>
                    <a:pt x="4692" y="8440"/>
                    <a:pt x="5469" y="7654"/>
                  </a:cubicBezTo>
                  <a:lnTo>
                    <a:pt x="9600" y="3532"/>
                  </a:lnTo>
                  <a:cubicBezTo>
                    <a:pt x="10041" y="3091"/>
                    <a:pt x="10051" y="2382"/>
                    <a:pt x="9610" y="1951"/>
                  </a:cubicBezTo>
                  <a:lnTo>
                    <a:pt x="7990" y="331"/>
                  </a:lnTo>
                  <a:cubicBezTo>
                    <a:pt x="7769" y="110"/>
                    <a:pt x="7482" y="0"/>
                    <a:pt x="7194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76"/>
            <p:cNvSpPr/>
            <p:nvPr/>
          </p:nvSpPr>
          <p:spPr>
            <a:xfrm>
              <a:off x="5178809" y="3364038"/>
              <a:ext cx="12078" cy="12078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461" y="46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76"/>
            <p:cNvSpPr/>
            <p:nvPr/>
          </p:nvSpPr>
          <p:spPr>
            <a:xfrm>
              <a:off x="4983934" y="3388142"/>
              <a:ext cx="248900" cy="218849"/>
            </a:xfrm>
            <a:custGeom>
              <a:avLst/>
              <a:gdLst/>
              <a:ahLst/>
              <a:cxnLst/>
              <a:rect l="l" t="t" r="r" b="b"/>
              <a:pathLst>
                <a:path w="9500" h="8353" extrusionOk="0">
                  <a:moveTo>
                    <a:pt x="8349" y="1"/>
                  </a:moveTo>
                  <a:cubicBezTo>
                    <a:pt x="8790" y="442"/>
                    <a:pt x="8790" y="1151"/>
                    <a:pt x="8349" y="1582"/>
                  </a:cubicBezTo>
                  <a:lnTo>
                    <a:pt x="4228" y="5723"/>
                  </a:lnTo>
                  <a:cubicBezTo>
                    <a:pt x="3442" y="6509"/>
                    <a:pt x="2493" y="7122"/>
                    <a:pt x="1457" y="7515"/>
                  </a:cubicBezTo>
                  <a:lnTo>
                    <a:pt x="1409" y="7535"/>
                  </a:lnTo>
                  <a:cubicBezTo>
                    <a:pt x="1214" y="7612"/>
                    <a:pt x="1008" y="7650"/>
                    <a:pt x="803" y="7650"/>
                  </a:cubicBezTo>
                  <a:cubicBezTo>
                    <a:pt x="525" y="7650"/>
                    <a:pt x="249" y="7581"/>
                    <a:pt x="0" y="7448"/>
                  </a:cubicBezTo>
                  <a:lnTo>
                    <a:pt x="0" y="7448"/>
                  </a:lnTo>
                  <a:cubicBezTo>
                    <a:pt x="301" y="8021"/>
                    <a:pt x="885" y="8353"/>
                    <a:pt x="1496" y="8353"/>
                  </a:cubicBezTo>
                  <a:cubicBezTo>
                    <a:pt x="1704" y="8353"/>
                    <a:pt x="1915" y="8315"/>
                    <a:pt x="2119" y="8234"/>
                  </a:cubicBezTo>
                  <a:lnTo>
                    <a:pt x="2157" y="8225"/>
                  </a:lnTo>
                  <a:cubicBezTo>
                    <a:pt x="3202" y="7822"/>
                    <a:pt x="4141" y="7209"/>
                    <a:pt x="4927" y="6423"/>
                  </a:cubicBezTo>
                  <a:lnTo>
                    <a:pt x="9059" y="2291"/>
                  </a:lnTo>
                  <a:cubicBezTo>
                    <a:pt x="9500" y="1860"/>
                    <a:pt x="9500" y="1141"/>
                    <a:pt x="9059" y="710"/>
                  </a:cubicBezTo>
                  <a:lnTo>
                    <a:pt x="8349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76"/>
            <p:cNvSpPr/>
            <p:nvPr/>
          </p:nvSpPr>
          <p:spPr>
            <a:xfrm>
              <a:off x="4865641" y="3654098"/>
              <a:ext cx="65579" cy="63299"/>
            </a:xfrm>
            <a:custGeom>
              <a:avLst/>
              <a:gdLst/>
              <a:ahLst/>
              <a:cxnLst/>
              <a:rect l="l" t="t" r="r" b="b"/>
              <a:pathLst>
                <a:path w="2503" h="2416" extrusionOk="0">
                  <a:moveTo>
                    <a:pt x="1247" y="0"/>
                  </a:moveTo>
                  <a:lnTo>
                    <a:pt x="346" y="901"/>
                  </a:lnTo>
                  <a:cubicBezTo>
                    <a:pt x="1" y="1246"/>
                    <a:pt x="1" y="1812"/>
                    <a:pt x="346" y="2157"/>
                  </a:cubicBezTo>
                  <a:cubicBezTo>
                    <a:pt x="518" y="2330"/>
                    <a:pt x="746" y="2416"/>
                    <a:pt x="974" y="2416"/>
                  </a:cubicBezTo>
                  <a:cubicBezTo>
                    <a:pt x="1201" y="2416"/>
                    <a:pt x="1429" y="2330"/>
                    <a:pt x="1601" y="2157"/>
                  </a:cubicBezTo>
                  <a:lnTo>
                    <a:pt x="2502" y="1256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76"/>
            <p:cNvSpPr/>
            <p:nvPr/>
          </p:nvSpPr>
          <p:spPr>
            <a:xfrm>
              <a:off x="4868156" y="3668665"/>
              <a:ext cx="63063" cy="48732"/>
            </a:xfrm>
            <a:custGeom>
              <a:avLst/>
              <a:gdLst/>
              <a:ahLst/>
              <a:cxnLst/>
              <a:rect l="l" t="t" r="r" b="b"/>
              <a:pathLst>
                <a:path w="2407" h="1860" extrusionOk="0">
                  <a:moveTo>
                    <a:pt x="1697" y="0"/>
                  </a:moveTo>
                  <a:lnTo>
                    <a:pt x="796" y="901"/>
                  </a:lnTo>
                  <a:cubicBezTo>
                    <a:pt x="626" y="1064"/>
                    <a:pt x="400" y="1157"/>
                    <a:pt x="168" y="1157"/>
                  </a:cubicBezTo>
                  <a:cubicBezTo>
                    <a:pt x="112" y="1157"/>
                    <a:pt x="56" y="1152"/>
                    <a:pt x="1" y="1141"/>
                  </a:cubicBezTo>
                  <a:lnTo>
                    <a:pt x="1" y="1141"/>
                  </a:lnTo>
                  <a:cubicBezTo>
                    <a:pt x="39" y="1314"/>
                    <a:pt x="116" y="1476"/>
                    <a:pt x="240" y="1601"/>
                  </a:cubicBezTo>
                  <a:cubicBezTo>
                    <a:pt x="418" y="1774"/>
                    <a:pt x="645" y="1860"/>
                    <a:pt x="872" y="1860"/>
                  </a:cubicBezTo>
                  <a:cubicBezTo>
                    <a:pt x="1098" y="1860"/>
                    <a:pt x="1323" y="1774"/>
                    <a:pt x="1496" y="1601"/>
                  </a:cubicBezTo>
                  <a:lnTo>
                    <a:pt x="2406" y="700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76"/>
            <p:cNvSpPr/>
            <p:nvPr/>
          </p:nvSpPr>
          <p:spPr>
            <a:xfrm>
              <a:off x="5010160" y="3403076"/>
              <a:ext cx="178527" cy="165689"/>
            </a:xfrm>
            <a:custGeom>
              <a:avLst/>
              <a:gdLst/>
              <a:ahLst/>
              <a:cxnLst/>
              <a:rect l="l" t="t" r="r" b="b"/>
              <a:pathLst>
                <a:path w="6814" h="6324" extrusionOk="0">
                  <a:moveTo>
                    <a:pt x="5961" y="0"/>
                  </a:moveTo>
                  <a:cubicBezTo>
                    <a:pt x="5822" y="0"/>
                    <a:pt x="5676" y="56"/>
                    <a:pt x="5546" y="188"/>
                  </a:cubicBezTo>
                  <a:lnTo>
                    <a:pt x="428" y="5297"/>
                  </a:lnTo>
                  <a:cubicBezTo>
                    <a:pt x="1" y="5731"/>
                    <a:pt x="393" y="6323"/>
                    <a:pt x="855" y="6323"/>
                  </a:cubicBezTo>
                  <a:cubicBezTo>
                    <a:pt x="994" y="6323"/>
                    <a:pt x="1140" y="6269"/>
                    <a:pt x="1271" y="6140"/>
                  </a:cubicBezTo>
                  <a:lnTo>
                    <a:pt x="5623" y="1779"/>
                  </a:lnTo>
                  <a:lnTo>
                    <a:pt x="6380" y="1022"/>
                  </a:lnTo>
                  <a:cubicBezTo>
                    <a:pt x="6814" y="596"/>
                    <a:pt x="6419" y="0"/>
                    <a:pt x="596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76"/>
            <p:cNvSpPr/>
            <p:nvPr/>
          </p:nvSpPr>
          <p:spPr>
            <a:xfrm>
              <a:off x="5115274" y="3375592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0" y="973"/>
                    <a:pt x="652" y="1000"/>
                    <a:pt x="724" y="1000"/>
                  </a:cubicBezTo>
                  <a:cubicBezTo>
                    <a:pt x="796" y="1000"/>
                    <a:pt x="868" y="973"/>
                    <a:pt x="921" y="920"/>
                  </a:cubicBezTo>
                  <a:cubicBezTo>
                    <a:pt x="1036" y="805"/>
                    <a:pt x="1036" y="633"/>
                    <a:pt x="921" y="518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76"/>
            <p:cNvSpPr/>
            <p:nvPr/>
          </p:nvSpPr>
          <p:spPr>
            <a:xfrm>
              <a:off x="5094681" y="3396185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403"/>
                  </a:lnTo>
                  <a:lnTo>
                    <a:pt x="528" y="920"/>
                  </a:lnTo>
                  <a:cubicBezTo>
                    <a:pt x="580" y="973"/>
                    <a:pt x="650" y="1000"/>
                    <a:pt x="721" y="1000"/>
                  </a:cubicBezTo>
                  <a:cubicBezTo>
                    <a:pt x="791" y="1000"/>
                    <a:pt x="863" y="973"/>
                    <a:pt x="921" y="920"/>
                  </a:cubicBezTo>
                  <a:cubicBezTo>
                    <a:pt x="1036" y="815"/>
                    <a:pt x="1036" y="633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76"/>
            <p:cNvSpPr/>
            <p:nvPr/>
          </p:nvSpPr>
          <p:spPr>
            <a:xfrm>
              <a:off x="5074088" y="3416778"/>
              <a:ext cx="29344" cy="26357"/>
            </a:xfrm>
            <a:custGeom>
              <a:avLst/>
              <a:gdLst/>
              <a:ahLst/>
              <a:cxnLst/>
              <a:rect l="l" t="t" r="r" b="b"/>
              <a:pathLst>
                <a:path w="1120" h="1006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7" y="980"/>
                    <a:pt x="654" y="1005"/>
                    <a:pt x="719" y="1005"/>
                  </a:cubicBezTo>
                  <a:cubicBezTo>
                    <a:pt x="933" y="1005"/>
                    <a:pt x="1120" y="727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76"/>
            <p:cNvSpPr/>
            <p:nvPr/>
          </p:nvSpPr>
          <p:spPr>
            <a:xfrm>
              <a:off x="5053495" y="3437371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6" y="973"/>
                    <a:pt x="648" y="999"/>
                    <a:pt x="719" y="999"/>
                  </a:cubicBezTo>
                  <a:cubicBezTo>
                    <a:pt x="791" y="999"/>
                    <a:pt x="863" y="973"/>
                    <a:pt x="921" y="920"/>
                  </a:cubicBezTo>
                  <a:cubicBezTo>
                    <a:pt x="1026" y="815"/>
                    <a:pt x="1026" y="633"/>
                    <a:pt x="92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76"/>
            <p:cNvSpPr/>
            <p:nvPr/>
          </p:nvSpPr>
          <p:spPr>
            <a:xfrm>
              <a:off x="5032901" y="3457965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1" y="973"/>
                    <a:pt x="643" y="999"/>
                    <a:pt x="715" y="999"/>
                  </a:cubicBezTo>
                  <a:cubicBezTo>
                    <a:pt x="787" y="999"/>
                    <a:pt x="858" y="973"/>
                    <a:pt x="911" y="920"/>
                  </a:cubicBezTo>
                  <a:cubicBezTo>
                    <a:pt x="1026" y="815"/>
                    <a:pt x="1026" y="633"/>
                    <a:pt x="91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76"/>
            <p:cNvSpPr/>
            <p:nvPr/>
          </p:nvSpPr>
          <p:spPr>
            <a:xfrm>
              <a:off x="5013304" y="3478794"/>
              <a:ext cx="25912" cy="26148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365" y="1"/>
                  </a:moveTo>
                  <a:cubicBezTo>
                    <a:pt x="241" y="145"/>
                    <a:pt x="116" y="288"/>
                    <a:pt x="1" y="432"/>
                  </a:cubicBezTo>
                  <a:lnTo>
                    <a:pt x="480" y="911"/>
                  </a:lnTo>
                  <a:cubicBezTo>
                    <a:pt x="538" y="969"/>
                    <a:pt x="610" y="998"/>
                    <a:pt x="681" y="998"/>
                  </a:cubicBezTo>
                  <a:cubicBezTo>
                    <a:pt x="753" y="998"/>
                    <a:pt x="825" y="969"/>
                    <a:pt x="883" y="911"/>
                  </a:cubicBezTo>
                  <a:cubicBezTo>
                    <a:pt x="988" y="806"/>
                    <a:pt x="988" y="624"/>
                    <a:pt x="883" y="518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72" name="Google Shape;8772;p76"/>
          <p:cNvGrpSpPr/>
          <p:nvPr/>
        </p:nvGrpSpPr>
        <p:grpSpPr>
          <a:xfrm>
            <a:off x="6637678" y="1500982"/>
            <a:ext cx="378721" cy="362005"/>
            <a:chOff x="6637678" y="1500982"/>
            <a:chExt cx="378721" cy="362005"/>
          </a:xfrm>
        </p:grpSpPr>
        <p:sp>
          <p:nvSpPr>
            <p:cNvPr id="8773" name="Google Shape;8773;p76"/>
            <p:cNvSpPr/>
            <p:nvPr/>
          </p:nvSpPr>
          <p:spPr>
            <a:xfrm>
              <a:off x="6637678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10950" y="0"/>
                  </a:moveTo>
                  <a:cubicBezTo>
                    <a:pt x="10150" y="0"/>
                    <a:pt x="9348" y="305"/>
                    <a:pt x="8732" y="916"/>
                  </a:cubicBezTo>
                  <a:lnTo>
                    <a:pt x="1237" y="8402"/>
                  </a:lnTo>
                  <a:cubicBezTo>
                    <a:pt x="0" y="9638"/>
                    <a:pt x="0" y="11642"/>
                    <a:pt x="1237" y="12878"/>
                  </a:cubicBezTo>
                  <a:cubicBezTo>
                    <a:pt x="1855" y="13497"/>
                    <a:pt x="2665" y="13806"/>
                    <a:pt x="3475" y="13806"/>
                  </a:cubicBezTo>
                  <a:cubicBezTo>
                    <a:pt x="4285" y="13806"/>
                    <a:pt x="5095" y="13497"/>
                    <a:pt x="5713" y="12878"/>
                  </a:cubicBezTo>
                  <a:lnTo>
                    <a:pt x="13199" y="5383"/>
                  </a:lnTo>
                  <a:cubicBezTo>
                    <a:pt x="14417" y="4146"/>
                    <a:pt x="14407" y="2162"/>
                    <a:pt x="13180" y="925"/>
                  </a:cubicBezTo>
                  <a:cubicBezTo>
                    <a:pt x="12564" y="310"/>
                    <a:pt x="11758" y="0"/>
                    <a:pt x="10950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76"/>
            <p:cNvSpPr/>
            <p:nvPr/>
          </p:nvSpPr>
          <p:spPr>
            <a:xfrm>
              <a:off x="6696680" y="1551338"/>
              <a:ext cx="260218" cy="260454"/>
            </a:xfrm>
            <a:custGeom>
              <a:avLst/>
              <a:gdLst/>
              <a:ahLst/>
              <a:cxnLst/>
              <a:rect l="l" t="t" r="r" b="b"/>
              <a:pathLst>
                <a:path w="9932" h="9941" extrusionOk="0">
                  <a:moveTo>
                    <a:pt x="5464" y="0"/>
                  </a:moveTo>
                  <a:lnTo>
                    <a:pt x="1" y="5464"/>
                  </a:lnTo>
                  <a:lnTo>
                    <a:pt x="4468" y="9940"/>
                  </a:lnTo>
                  <a:lnTo>
                    <a:pt x="9931" y="4477"/>
                  </a:lnTo>
                  <a:lnTo>
                    <a:pt x="5464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76"/>
            <p:cNvSpPr/>
            <p:nvPr/>
          </p:nvSpPr>
          <p:spPr>
            <a:xfrm>
              <a:off x="6638175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3467" y="0"/>
                  </a:moveTo>
                  <a:cubicBezTo>
                    <a:pt x="2659" y="0"/>
                    <a:pt x="1853" y="310"/>
                    <a:pt x="1237" y="925"/>
                  </a:cubicBezTo>
                  <a:cubicBezTo>
                    <a:pt x="0" y="2162"/>
                    <a:pt x="0" y="4146"/>
                    <a:pt x="1218" y="5383"/>
                  </a:cubicBezTo>
                  <a:lnTo>
                    <a:pt x="8713" y="12878"/>
                  </a:lnTo>
                  <a:cubicBezTo>
                    <a:pt x="9327" y="13497"/>
                    <a:pt x="10135" y="13806"/>
                    <a:pt x="10943" y="13806"/>
                  </a:cubicBezTo>
                  <a:cubicBezTo>
                    <a:pt x="11752" y="13806"/>
                    <a:pt x="12562" y="13497"/>
                    <a:pt x="13180" y="12878"/>
                  </a:cubicBezTo>
                  <a:cubicBezTo>
                    <a:pt x="14417" y="11642"/>
                    <a:pt x="14417" y="9638"/>
                    <a:pt x="13180" y="8402"/>
                  </a:cubicBezTo>
                  <a:lnTo>
                    <a:pt x="5685" y="916"/>
                  </a:lnTo>
                  <a:cubicBezTo>
                    <a:pt x="5069" y="305"/>
                    <a:pt x="4267" y="0"/>
                    <a:pt x="3467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76"/>
            <p:cNvSpPr/>
            <p:nvPr/>
          </p:nvSpPr>
          <p:spPr>
            <a:xfrm>
              <a:off x="6842090" y="1696748"/>
              <a:ext cx="174309" cy="166239"/>
            </a:xfrm>
            <a:custGeom>
              <a:avLst/>
              <a:gdLst/>
              <a:ahLst/>
              <a:cxnLst/>
              <a:rect l="l" t="t" r="r" b="b"/>
              <a:pathLst>
                <a:path w="6653" h="6345" extrusionOk="0">
                  <a:moveTo>
                    <a:pt x="4467" y="0"/>
                  </a:moveTo>
                  <a:cubicBezTo>
                    <a:pt x="5694" y="1237"/>
                    <a:pt x="5685" y="3230"/>
                    <a:pt x="4458" y="4457"/>
                  </a:cubicBezTo>
                  <a:cubicBezTo>
                    <a:pt x="3836" y="5074"/>
                    <a:pt x="3025" y="5384"/>
                    <a:pt x="2215" y="5384"/>
                  </a:cubicBezTo>
                  <a:cubicBezTo>
                    <a:pt x="1415" y="5384"/>
                    <a:pt x="615" y="5082"/>
                    <a:pt x="1" y="4477"/>
                  </a:cubicBezTo>
                  <a:lnTo>
                    <a:pt x="1" y="4477"/>
                  </a:lnTo>
                  <a:lnTo>
                    <a:pt x="930" y="5397"/>
                  </a:lnTo>
                  <a:cubicBezTo>
                    <a:pt x="1547" y="6028"/>
                    <a:pt x="2363" y="6344"/>
                    <a:pt x="3180" y="6344"/>
                  </a:cubicBezTo>
                  <a:cubicBezTo>
                    <a:pt x="3988" y="6344"/>
                    <a:pt x="4797" y="6035"/>
                    <a:pt x="5416" y="5416"/>
                  </a:cubicBezTo>
                  <a:cubicBezTo>
                    <a:pt x="6653" y="4179"/>
                    <a:pt x="6653" y="2166"/>
                    <a:pt x="5397" y="930"/>
                  </a:cubicBezTo>
                  <a:lnTo>
                    <a:pt x="4467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76"/>
            <p:cNvSpPr/>
            <p:nvPr/>
          </p:nvSpPr>
          <p:spPr>
            <a:xfrm>
              <a:off x="6752931" y="1608847"/>
              <a:ext cx="146458" cy="144179"/>
            </a:xfrm>
            <a:custGeom>
              <a:avLst/>
              <a:gdLst/>
              <a:ahLst/>
              <a:cxnLst/>
              <a:rect l="l" t="t" r="r" b="b"/>
              <a:pathLst>
                <a:path w="5590" h="5503" extrusionOk="0">
                  <a:moveTo>
                    <a:pt x="2349" y="0"/>
                  </a:moveTo>
                  <a:cubicBezTo>
                    <a:pt x="2249" y="0"/>
                    <a:pt x="2148" y="39"/>
                    <a:pt x="2071" y="115"/>
                  </a:cubicBezTo>
                  <a:lnTo>
                    <a:pt x="154" y="2032"/>
                  </a:lnTo>
                  <a:cubicBezTo>
                    <a:pt x="1" y="2186"/>
                    <a:pt x="1" y="2435"/>
                    <a:pt x="154" y="2588"/>
                  </a:cubicBezTo>
                  <a:lnTo>
                    <a:pt x="2963" y="5387"/>
                  </a:lnTo>
                  <a:cubicBezTo>
                    <a:pt x="3039" y="5464"/>
                    <a:pt x="3140" y="5502"/>
                    <a:pt x="3241" y="5502"/>
                  </a:cubicBezTo>
                  <a:cubicBezTo>
                    <a:pt x="3341" y="5502"/>
                    <a:pt x="3442" y="5464"/>
                    <a:pt x="3519" y="5387"/>
                  </a:cubicBezTo>
                  <a:lnTo>
                    <a:pt x="5436" y="3470"/>
                  </a:lnTo>
                  <a:cubicBezTo>
                    <a:pt x="5589" y="3317"/>
                    <a:pt x="5589" y="3068"/>
                    <a:pt x="5436" y="2914"/>
                  </a:cubicBezTo>
                  <a:lnTo>
                    <a:pt x="2627" y="115"/>
                  </a:lnTo>
                  <a:cubicBezTo>
                    <a:pt x="2551" y="39"/>
                    <a:pt x="2450" y="0"/>
                    <a:pt x="234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76"/>
            <p:cNvSpPr/>
            <p:nvPr/>
          </p:nvSpPr>
          <p:spPr>
            <a:xfrm>
              <a:off x="6797393" y="1608847"/>
              <a:ext cx="101735" cy="144414"/>
            </a:xfrm>
            <a:custGeom>
              <a:avLst/>
              <a:gdLst/>
              <a:ahLst/>
              <a:cxnLst/>
              <a:rect l="l" t="t" r="r" b="b"/>
              <a:pathLst>
                <a:path w="3883" h="5512" extrusionOk="0">
                  <a:moveTo>
                    <a:pt x="652" y="0"/>
                  </a:moveTo>
                  <a:cubicBezTo>
                    <a:pt x="552" y="0"/>
                    <a:pt x="451" y="39"/>
                    <a:pt x="374" y="115"/>
                  </a:cubicBezTo>
                  <a:lnTo>
                    <a:pt x="1" y="480"/>
                  </a:lnTo>
                  <a:lnTo>
                    <a:pt x="1247" y="1726"/>
                  </a:lnTo>
                  <a:cubicBezTo>
                    <a:pt x="2052" y="2540"/>
                    <a:pt x="2052" y="3854"/>
                    <a:pt x="1247" y="4668"/>
                  </a:cubicBezTo>
                  <a:lnTo>
                    <a:pt x="882" y="5023"/>
                  </a:lnTo>
                  <a:lnTo>
                    <a:pt x="1256" y="5397"/>
                  </a:lnTo>
                  <a:cubicBezTo>
                    <a:pt x="1333" y="5474"/>
                    <a:pt x="1434" y="5512"/>
                    <a:pt x="1534" y="5512"/>
                  </a:cubicBezTo>
                  <a:cubicBezTo>
                    <a:pt x="1635" y="5512"/>
                    <a:pt x="1735" y="5474"/>
                    <a:pt x="1812" y="5397"/>
                  </a:cubicBezTo>
                  <a:lnTo>
                    <a:pt x="3729" y="3480"/>
                  </a:lnTo>
                  <a:cubicBezTo>
                    <a:pt x="3883" y="3326"/>
                    <a:pt x="3883" y="3077"/>
                    <a:pt x="3729" y="2924"/>
                  </a:cubicBezTo>
                  <a:lnTo>
                    <a:pt x="930" y="115"/>
                  </a:lnTo>
                  <a:cubicBezTo>
                    <a:pt x="854" y="39"/>
                    <a:pt x="753" y="0"/>
                    <a:pt x="6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76"/>
            <p:cNvSpPr/>
            <p:nvPr/>
          </p:nvSpPr>
          <p:spPr>
            <a:xfrm>
              <a:off x="6697309" y="1620087"/>
              <a:ext cx="22270" cy="18654"/>
            </a:xfrm>
            <a:custGeom>
              <a:avLst/>
              <a:gdLst/>
              <a:ahLst/>
              <a:cxnLst/>
              <a:rect l="l" t="t" r="r" b="b"/>
              <a:pathLst>
                <a:path w="850" h="712" extrusionOk="0">
                  <a:moveTo>
                    <a:pt x="402" y="0"/>
                  </a:moveTo>
                  <a:cubicBezTo>
                    <a:pt x="184" y="0"/>
                    <a:pt x="1" y="283"/>
                    <a:pt x="207" y="482"/>
                  </a:cubicBezTo>
                  <a:lnTo>
                    <a:pt x="351" y="626"/>
                  </a:lnTo>
                  <a:cubicBezTo>
                    <a:pt x="399" y="683"/>
                    <a:pt x="475" y="712"/>
                    <a:pt x="542" y="712"/>
                  </a:cubicBezTo>
                  <a:cubicBezTo>
                    <a:pt x="619" y="712"/>
                    <a:pt x="696" y="683"/>
                    <a:pt x="744" y="626"/>
                  </a:cubicBezTo>
                  <a:cubicBezTo>
                    <a:pt x="849" y="520"/>
                    <a:pt x="849" y="338"/>
                    <a:pt x="744" y="233"/>
                  </a:cubicBezTo>
                  <a:lnTo>
                    <a:pt x="600" y="89"/>
                  </a:lnTo>
                  <a:cubicBezTo>
                    <a:pt x="537" y="26"/>
                    <a:pt x="468" y="0"/>
                    <a:pt x="402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76"/>
            <p:cNvSpPr/>
            <p:nvPr/>
          </p:nvSpPr>
          <p:spPr>
            <a:xfrm>
              <a:off x="6690995" y="1582123"/>
              <a:ext cx="22296" cy="18707"/>
            </a:xfrm>
            <a:custGeom>
              <a:avLst/>
              <a:gdLst/>
              <a:ahLst/>
              <a:cxnLst/>
              <a:rect l="l" t="t" r="r" b="b"/>
              <a:pathLst>
                <a:path w="851" h="714" extrusionOk="0">
                  <a:moveTo>
                    <a:pt x="401" y="1"/>
                  </a:moveTo>
                  <a:cubicBezTo>
                    <a:pt x="184" y="1"/>
                    <a:pt x="1" y="278"/>
                    <a:pt x="199" y="484"/>
                  </a:cubicBezTo>
                  <a:lnTo>
                    <a:pt x="342" y="627"/>
                  </a:lnTo>
                  <a:cubicBezTo>
                    <a:pt x="400" y="685"/>
                    <a:pt x="472" y="714"/>
                    <a:pt x="544" y="714"/>
                  </a:cubicBezTo>
                  <a:cubicBezTo>
                    <a:pt x="616" y="714"/>
                    <a:pt x="687" y="685"/>
                    <a:pt x="745" y="627"/>
                  </a:cubicBezTo>
                  <a:cubicBezTo>
                    <a:pt x="850" y="522"/>
                    <a:pt x="850" y="340"/>
                    <a:pt x="745" y="234"/>
                  </a:cubicBezTo>
                  <a:lnTo>
                    <a:pt x="601" y="91"/>
                  </a:lnTo>
                  <a:cubicBezTo>
                    <a:pt x="538" y="27"/>
                    <a:pt x="468" y="1"/>
                    <a:pt x="401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76"/>
            <p:cNvSpPr/>
            <p:nvPr/>
          </p:nvSpPr>
          <p:spPr>
            <a:xfrm>
              <a:off x="6724190" y="1548771"/>
              <a:ext cx="22244" cy="18654"/>
            </a:xfrm>
            <a:custGeom>
              <a:avLst/>
              <a:gdLst/>
              <a:ahLst/>
              <a:cxnLst/>
              <a:rect l="l" t="t" r="r" b="b"/>
              <a:pathLst>
                <a:path w="84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5"/>
                  </a:lnTo>
                  <a:cubicBezTo>
                    <a:pt x="398" y="683"/>
                    <a:pt x="475" y="712"/>
                    <a:pt x="542" y="712"/>
                  </a:cubicBezTo>
                  <a:cubicBezTo>
                    <a:pt x="619" y="712"/>
                    <a:pt x="695" y="683"/>
                    <a:pt x="743" y="625"/>
                  </a:cubicBezTo>
                  <a:cubicBezTo>
                    <a:pt x="849" y="520"/>
                    <a:pt x="849" y="338"/>
                    <a:pt x="743" y="232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76"/>
            <p:cNvSpPr/>
            <p:nvPr/>
          </p:nvSpPr>
          <p:spPr>
            <a:xfrm>
              <a:off x="6729902" y="1587782"/>
              <a:ext cx="22322" cy="18576"/>
            </a:xfrm>
            <a:custGeom>
              <a:avLst/>
              <a:gdLst/>
              <a:ahLst/>
              <a:cxnLst/>
              <a:rect l="l" t="t" r="r" b="b"/>
              <a:pathLst>
                <a:path w="852" h="709" extrusionOk="0">
                  <a:moveTo>
                    <a:pt x="406" y="1"/>
                  </a:moveTo>
                  <a:cubicBezTo>
                    <a:pt x="187" y="1"/>
                    <a:pt x="0" y="281"/>
                    <a:pt x="199" y="488"/>
                  </a:cubicBezTo>
                  <a:lnTo>
                    <a:pt x="343" y="632"/>
                  </a:lnTo>
                  <a:cubicBezTo>
                    <a:pt x="401" y="680"/>
                    <a:pt x="468" y="708"/>
                    <a:pt x="544" y="708"/>
                  </a:cubicBezTo>
                  <a:cubicBezTo>
                    <a:pt x="621" y="708"/>
                    <a:pt x="688" y="680"/>
                    <a:pt x="746" y="632"/>
                  </a:cubicBezTo>
                  <a:cubicBezTo>
                    <a:pt x="851" y="517"/>
                    <a:pt x="851" y="344"/>
                    <a:pt x="746" y="229"/>
                  </a:cubicBezTo>
                  <a:lnTo>
                    <a:pt x="602" y="85"/>
                  </a:lnTo>
                  <a:cubicBezTo>
                    <a:pt x="540" y="26"/>
                    <a:pt x="472" y="1"/>
                    <a:pt x="406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76"/>
            <p:cNvSpPr/>
            <p:nvPr/>
          </p:nvSpPr>
          <p:spPr>
            <a:xfrm>
              <a:off x="6762285" y="1555137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1"/>
                  </a:moveTo>
                  <a:cubicBezTo>
                    <a:pt x="188" y="1"/>
                    <a:pt x="1" y="281"/>
                    <a:pt x="200" y="488"/>
                  </a:cubicBezTo>
                  <a:lnTo>
                    <a:pt x="344" y="632"/>
                  </a:lnTo>
                  <a:cubicBezTo>
                    <a:pt x="401" y="680"/>
                    <a:pt x="468" y="708"/>
                    <a:pt x="545" y="718"/>
                  </a:cubicBezTo>
                  <a:cubicBezTo>
                    <a:pt x="622" y="718"/>
                    <a:pt x="689" y="680"/>
                    <a:pt x="746" y="632"/>
                  </a:cubicBezTo>
                  <a:cubicBezTo>
                    <a:pt x="852" y="517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6"/>
                    <a:pt x="472" y="1"/>
                    <a:pt x="407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76"/>
            <p:cNvSpPr/>
            <p:nvPr/>
          </p:nvSpPr>
          <p:spPr>
            <a:xfrm>
              <a:off x="6866508" y="1789208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0"/>
                  </a:moveTo>
                  <a:cubicBezTo>
                    <a:pt x="188" y="0"/>
                    <a:pt x="1" y="281"/>
                    <a:pt x="200" y="487"/>
                  </a:cubicBezTo>
                  <a:lnTo>
                    <a:pt x="344" y="631"/>
                  </a:lnTo>
                  <a:cubicBezTo>
                    <a:pt x="401" y="679"/>
                    <a:pt x="468" y="708"/>
                    <a:pt x="545" y="717"/>
                  </a:cubicBezTo>
                  <a:cubicBezTo>
                    <a:pt x="622" y="717"/>
                    <a:pt x="689" y="679"/>
                    <a:pt x="746" y="631"/>
                  </a:cubicBezTo>
                  <a:cubicBezTo>
                    <a:pt x="852" y="516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5"/>
                    <a:pt x="472" y="0"/>
                    <a:pt x="407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76"/>
            <p:cNvSpPr/>
            <p:nvPr/>
          </p:nvSpPr>
          <p:spPr>
            <a:xfrm>
              <a:off x="6903450" y="1794998"/>
              <a:ext cx="23554" cy="19309"/>
            </a:xfrm>
            <a:custGeom>
              <a:avLst/>
              <a:gdLst/>
              <a:ahLst/>
              <a:cxnLst/>
              <a:rect l="l" t="t" r="r" b="b"/>
              <a:pathLst>
                <a:path w="899" h="737" extrusionOk="0">
                  <a:moveTo>
                    <a:pt x="428" y="1"/>
                  </a:moveTo>
                  <a:cubicBezTo>
                    <a:pt x="203" y="1"/>
                    <a:pt x="1" y="311"/>
                    <a:pt x="247" y="506"/>
                  </a:cubicBezTo>
                  <a:lnTo>
                    <a:pt x="391" y="650"/>
                  </a:lnTo>
                  <a:cubicBezTo>
                    <a:pt x="438" y="707"/>
                    <a:pt x="515" y="736"/>
                    <a:pt x="592" y="736"/>
                  </a:cubicBezTo>
                  <a:cubicBezTo>
                    <a:pt x="659" y="736"/>
                    <a:pt x="736" y="707"/>
                    <a:pt x="784" y="650"/>
                  </a:cubicBezTo>
                  <a:cubicBezTo>
                    <a:pt x="899" y="544"/>
                    <a:pt x="899" y="362"/>
                    <a:pt x="784" y="257"/>
                  </a:cubicBezTo>
                  <a:lnTo>
                    <a:pt x="640" y="113"/>
                  </a:lnTo>
                  <a:cubicBezTo>
                    <a:pt x="576" y="33"/>
                    <a:pt x="501" y="1"/>
                    <a:pt x="428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76"/>
            <p:cNvSpPr/>
            <p:nvPr/>
          </p:nvSpPr>
          <p:spPr>
            <a:xfrm>
              <a:off x="6937877" y="1762432"/>
              <a:ext cx="22270" cy="18707"/>
            </a:xfrm>
            <a:custGeom>
              <a:avLst/>
              <a:gdLst/>
              <a:ahLst/>
              <a:cxnLst/>
              <a:rect l="l" t="t" r="r" b="b"/>
              <a:pathLst>
                <a:path w="850" h="714" extrusionOk="0">
                  <a:moveTo>
                    <a:pt x="400" y="1"/>
                  </a:moveTo>
                  <a:cubicBezTo>
                    <a:pt x="183" y="1"/>
                    <a:pt x="0" y="279"/>
                    <a:pt x="198" y="484"/>
                  </a:cubicBezTo>
                  <a:lnTo>
                    <a:pt x="342" y="628"/>
                  </a:lnTo>
                  <a:cubicBezTo>
                    <a:pt x="399" y="675"/>
                    <a:pt x="466" y="714"/>
                    <a:pt x="543" y="714"/>
                  </a:cubicBezTo>
                  <a:cubicBezTo>
                    <a:pt x="620" y="714"/>
                    <a:pt x="687" y="685"/>
                    <a:pt x="744" y="628"/>
                  </a:cubicBezTo>
                  <a:cubicBezTo>
                    <a:pt x="850" y="513"/>
                    <a:pt x="850" y="340"/>
                    <a:pt x="744" y="235"/>
                  </a:cubicBezTo>
                  <a:lnTo>
                    <a:pt x="601" y="91"/>
                  </a:lnTo>
                  <a:cubicBezTo>
                    <a:pt x="537" y="27"/>
                    <a:pt x="467" y="1"/>
                    <a:pt x="400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76"/>
            <p:cNvSpPr/>
            <p:nvPr/>
          </p:nvSpPr>
          <p:spPr>
            <a:xfrm>
              <a:off x="6898970" y="1756799"/>
              <a:ext cx="22270" cy="18812"/>
            </a:xfrm>
            <a:custGeom>
              <a:avLst/>
              <a:gdLst/>
              <a:ahLst/>
              <a:cxnLst/>
              <a:rect l="l" t="t" r="r" b="b"/>
              <a:pathLst>
                <a:path w="850" h="718" extrusionOk="0">
                  <a:moveTo>
                    <a:pt x="404" y="1"/>
                  </a:moveTo>
                  <a:cubicBezTo>
                    <a:pt x="186" y="1"/>
                    <a:pt x="0" y="281"/>
                    <a:pt x="207" y="488"/>
                  </a:cubicBezTo>
                  <a:lnTo>
                    <a:pt x="351" y="632"/>
                  </a:lnTo>
                  <a:cubicBezTo>
                    <a:pt x="399" y="680"/>
                    <a:pt x="466" y="708"/>
                    <a:pt x="542" y="718"/>
                  </a:cubicBezTo>
                  <a:cubicBezTo>
                    <a:pt x="619" y="718"/>
                    <a:pt x="696" y="680"/>
                    <a:pt x="744" y="632"/>
                  </a:cubicBezTo>
                  <a:cubicBezTo>
                    <a:pt x="849" y="517"/>
                    <a:pt x="849" y="344"/>
                    <a:pt x="744" y="229"/>
                  </a:cubicBezTo>
                  <a:lnTo>
                    <a:pt x="600" y="85"/>
                  </a:lnTo>
                  <a:cubicBezTo>
                    <a:pt x="538" y="26"/>
                    <a:pt x="470" y="1"/>
                    <a:pt x="404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76"/>
            <p:cNvSpPr/>
            <p:nvPr/>
          </p:nvSpPr>
          <p:spPr>
            <a:xfrm>
              <a:off x="6931380" y="1724311"/>
              <a:ext cx="22506" cy="18654"/>
            </a:xfrm>
            <a:custGeom>
              <a:avLst/>
              <a:gdLst/>
              <a:ahLst/>
              <a:cxnLst/>
              <a:rect l="l" t="t" r="r" b="b"/>
              <a:pathLst>
                <a:path w="85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6"/>
                  </a:lnTo>
                  <a:cubicBezTo>
                    <a:pt x="403" y="683"/>
                    <a:pt x="475" y="712"/>
                    <a:pt x="547" y="712"/>
                  </a:cubicBezTo>
                  <a:cubicBezTo>
                    <a:pt x="619" y="712"/>
                    <a:pt x="690" y="683"/>
                    <a:pt x="743" y="626"/>
                  </a:cubicBezTo>
                  <a:cubicBezTo>
                    <a:pt x="858" y="520"/>
                    <a:pt x="858" y="338"/>
                    <a:pt x="743" y="233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9" name="Google Shape;8789;p76"/>
          <p:cNvGrpSpPr/>
          <p:nvPr/>
        </p:nvGrpSpPr>
        <p:grpSpPr>
          <a:xfrm>
            <a:off x="5827993" y="3355496"/>
            <a:ext cx="223041" cy="362163"/>
            <a:chOff x="5827993" y="3355496"/>
            <a:chExt cx="223041" cy="362163"/>
          </a:xfrm>
        </p:grpSpPr>
        <p:sp>
          <p:nvSpPr>
            <p:cNvPr id="8790" name="Google Shape;8790;p76"/>
            <p:cNvSpPr/>
            <p:nvPr/>
          </p:nvSpPr>
          <p:spPr>
            <a:xfrm>
              <a:off x="5827993" y="3448664"/>
              <a:ext cx="223041" cy="268995"/>
            </a:xfrm>
            <a:custGeom>
              <a:avLst/>
              <a:gdLst/>
              <a:ahLst/>
              <a:cxnLst/>
              <a:rect l="l" t="t" r="r" b="b"/>
              <a:pathLst>
                <a:path w="8513" h="10267" extrusionOk="0">
                  <a:moveTo>
                    <a:pt x="854" y="1"/>
                  </a:moveTo>
                  <a:cubicBezTo>
                    <a:pt x="384" y="1"/>
                    <a:pt x="1" y="384"/>
                    <a:pt x="1" y="854"/>
                  </a:cubicBezTo>
                  <a:lnTo>
                    <a:pt x="1" y="9413"/>
                  </a:lnTo>
                  <a:cubicBezTo>
                    <a:pt x="1" y="9883"/>
                    <a:pt x="384" y="10266"/>
                    <a:pt x="854" y="10266"/>
                  </a:cubicBezTo>
                  <a:lnTo>
                    <a:pt x="7660" y="10266"/>
                  </a:lnTo>
                  <a:cubicBezTo>
                    <a:pt x="8129" y="10266"/>
                    <a:pt x="8513" y="9883"/>
                    <a:pt x="8513" y="9413"/>
                  </a:cubicBezTo>
                  <a:lnTo>
                    <a:pt x="8513" y="854"/>
                  </a:lnTo>
                  <a:cubicBezTo>
                    <a:pt x="8513" y="384"/>
                    <a:pt x="8129" y="1"/>
                    <a:pt x="766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76"/>
            <p:cNvSpPr/>
            <p:nvPr/>
          </p:nvSpPr>
          <p:spPr>
            <a:xfrm>
              <a:off x="5989987" y="3448664"/>
              <a:ext cx="60810" cy="268733"/>
            </a:xfrm>
            <a:custGeom>
              <a:avLst/>
              <a:gdLst/>
              <a:ahLst/>
              <a:cxnLst/>
              <a:rect l="l" t="t" r="r" b="b"/>
              <a:pathLst>
                <a:path w="2321" h="10257" extrusionOk="0">
                  <a:moveTo>
                    <a:pt x="0" y="1"/>
                  </a:moveTo>
                  <a:cubicBezTo>
                    <a:pt x="489" y="1"/>
                    <a:pt x="882" y="403"/>
                    <a:pt x="882" y="892"/>
                  </a:cubicBezTo>
                  <a:lnTo>
                    <a:pt x="882" y="9375"/>
                  </a:lnTo>
                  <a:cubicBezTo>
                    <a:pt x="882" y="9864"/>
                    <a:pt x="489" y="10257"/>
                    <a:pt x="0" y="10257"/>
                  </a:cubicBezTo>
                  <a:lnTo>
                    <a:pt x="1438" y="10257"/>
                  </a:lnTo>
                  <a:cubicBezTo>
                    <a:pt x="1927" y="10257"/>
                    <a:pt x="2320" y="9864"/>
                    <a:pt x="2320" y="9375"/>
                  </a:cubicBezTo>
                  <a:lnTo>
                    <a:pt x="2320" y="892"/>
                  </a:lnTo>
                  <a:cubicBezTo>
                    <a:pt x="2320" y="403"/>
                    <a:pt x="1927" y="1"/>
                    <a:pt x="143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76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76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76"/>
            <p:cNvSpPr/>
            <p:nvPr/>
          </p:nvSpPr>
          <p:spPr>
            <a:xfrm>
              <a:off x="5963630" y="3424560"/>
              <a:ext cx="36942" cy="24130"/>
            </a:xfrm>
            <a:custGeom>
              <a:avLst/>
              <a:gdLst/>
              <a:ahLst/>
              <a:cxnLst/>
              <a:rect l="l" t="t" r="r" b="b"/>
              <a:pathLst>
                <a:path w="1410" h="921" extrusionOk="0">
                  <a:moveTo>
                    <a:pt x="0" y="0"/>
                  </a:moveTo>
                  <a:lnTo>
                    <a:pt x="0" y="921"/>
                  </a:lnTo>
                  <a:lnTo>
                    <a:pt x="1409" y="921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76"/>
            <p:cNvSpPr/>
            <p:nvPr/>
          </p:nvSpPr>
          <p:spPr>
            <a:xfrm>
              <a:off x="5852857" y="3355496"/>
              <a:ext cx="172815" cy="69089"/>
            </a:xfrm>
            <a:custGeom>
              <a:avLst/>
              <a:gdLst/>
              <a:ahLst/>
              <a:cxnLst/>
              <a:rect l="l" t="t" r="r" b="b"/>
              <a:pathLst>
                <a:path w="6596" h="2637" extrusionOk="0">
                  <a:moveTo>
                    <a:pt x="451" y="0"/>
                  </a:moveTo>
                  <a:cubicBezTo>
                    <a:pt x="202" y="0"/>
                    <a:pt x="1" y="202"/>
                    <a:pt x="1" y="451"/>
                  </a:cubicBezTo>
                  <a:lnTo>
                    <a:pt x="1" y="2186"/>
                  </a:lnTo>
                  <a:cubicBezTo>
                    <a:pt x="1" y="2435"/>
                    <a:pt x="202" y="2636"/>
                    <a:pt x="451" y="2636"/>
                  </a:cubicBezTo>
                  <a:lnTo>
                    <a:pt x="6145" y="2636"/>
                  </a:lnTo>
                  <a:cubicBezTo>
                    <a:pt x="6394" y="2636"/>
                    <a:pt x="6596" y="2435"/>
                    <a:pt x="6596" y="2186"/>
                  </a:cubicBezTo>
                  <a:lnTo>
                    <a:pt x="6596" y="451"/>
                  </a:lnTo>
                  <a:cubicBezTo>
                    <a:pt x="6596" y="202"/>
                    <a:pt x="6394" y="0"/>
                    <a:pt x="6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76"/>
            <p:cNvSpPr/>
            <p:nvPr/>
          </p:nvSpPr>
          <p:spPr>
            <a:xfrm>
              <a:off x="5981708" y="3355496"/>
              <a:ext cx="43964" cy="69089"/>
            </a:xfrm>
            <a:custGeom>
              <a:avLst/>
              <a:gdLst/>
              <a:ahLst/>
              <a:cxnLst/>
              <a:rect l="l" t="t" r="r" b="b"/>
              <a:pathLst>
                <a:path w="1678" h="2637" extrusionOk="0">
                  <a:moveTo>
                    <a:pt x="0" y="0"/>
                  </a:moveTo>
                  <a:lnTo>
                    <a:pt x="0" y="2636"/>
                  </a:lnTo>
                  <a:lnTo>
                    <a:pt x="1208" y="2636"/>
                  </a:lnTo>
                  <a:cubicBezTo>
                    <a:pt x="1467" y="2636"/>
                    <a:pt x="1678" y="2425"/>
                    <a:pt x="1678" y="2167"/>
                  </a:cubicBezTo>
                  <a:lnTo>
                    <a:pt x="1678" y="470"/>
                  </a:lnTo>
                  <a:cubicBezTo>
                    <a:pt x="1678" y="211"/>
                    <a:pt x="1467" y="0"/>
                    <a:pt x="1208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76"/>
            <p:cNvSpPr/>
            <p:nvPr/>
          </p:nvSpPr>
          <p:spPr>
            <a:xfrm>
              <a:off x="5862917" y="3488854"/>
              <a:ext cx="152720" cy="188378"/>
            </a:xfrm>
            <a:custGeom>
              <a:avLst/>
              <a:gdLst/>
              <a:ahLst/>
              <a:cxnLst/>
              <a:rect l="l" t="t" r="r" b="b"/>
              <a:pathLst>
                <a:path w="5829" h="7190" extrusionOk="0">
                  <a:moveTo>
                    <a:pt x="355" y="0"/>
                  </a:moveTo>
                  <a:cubicBezTo>
                    <a:pt x="163" y="0"/>
                    <a:pt x="0" y="154"/>
                    <a:pt x="0" y="355"/>
                  </a:cubicBezTo>
                  <a:lnTo>
                    <a:pt x="0" y="6844"/>
                  </a:lnTo>
                  <a:cubicBezTo>
                    <a:pt x="0" y="7036"/>
                    <a:pt x="163" y="7189"/>
                    <a:pt x="355" y="7189"/>
                  </a:cubicBezTo>
                  <a:lnTo>
                    <a:pt x="5483" y="7189"/>
                  </a:lnTo>
                  <a:cubicBezTo>
                    <a:pt x="5489" y="7190"/>
                    <a:pt x="5494" y="7190"/>
                    <a:pt x="5499" y="7190"/>
                  </a:cubicBezTo>
                  <a:cubicBezTo>
                    <a:pt x="5683" y="7190"/>
                    <a:pt x="5828" y="7030"/>
                    <a:pt x="5828" y="6844"/>
                  </a:cubicBezTo>
                  <a:lnTo>
                    <a:pt x="5828" y="355"/>
                  </a:lnTo>
                  <a:cubicBezTo>
                    <a:pt x="5828" y="154"/>
                    <a:pt x="5675" y="0"/>
                    <a:pt x="5483" y="0"/>
                  </a:cubicBez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76"/>
            <p:cNvSpPr/>
            <p:nvPr/>
          </p:nvSpPr>
          <p:spPr>
            <a:xfrm>
              <a:off x="5971412" y="3488854"/>
              <a:ext cx="44226" cy="188614"/>
            </a:xfrm>
            <a:custGeom>
              <a:avLst/>
              <a:gdLst/>
              <a:ahLst/>
              <a:cxnLst/>
              <a:rect l="l" t="t" r="r" b="b"/>
              <a:pathLst>
                <a:path w="1688" h="7199" extrusionOk="0">
                  <a:moveTo>
                    <a:pt x="0" y="0"/>
                  </a:moveTo>
                  <a:lnTo>
                    <a:pt x="0" y="7199"/>
                  </a:lnTo>
                  <a:lnTo>
                    <a:pt x="1342" y="7199"/>
                  </a:lnTo>
                  <a:cubicBezTo>
                    <a:pt x="1534" y="7199"/>
                    <a:pt x="1687" y="7036"/>
                    <a:pt x="1687" y="6844"/>
                  </a:cubicBezTo>
                  <a:lnTo>
                    <a:pt x="1687" y="355"/>
                  </a:lnTo>
                  <a:cubicBezTo>
                    <a:pt x="1687" y="163"/>
                    <a:pt x="1534" y="0"/>
                    <a:pt x="1342" y="0"/>
                  </a:cubicBezTo>
                  <a:close/>
                </a:path>
              </a:pathLst>
            </a:custGeom>
            <a:solidFill>
              <a:srgbClr val="CBD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76"/>
            <p:cNvSpPr/>
            <p:nvPr/>
          </p:nvSpPr>
          <p:spPr>
            <a:xfrm>
              <a:off x="5869939" y="3531036"/>
              <a:ext cx="121568" cy="104197"/>
            </a:xfrm>
            <a:custGeom>
              <a:avLst/>
              <a:gdLst/>
              <a:ahLst/>
              <a:cxnLst/>
              <a:rect l="l" t="t" r="r" b="b"/>
              <a:pathLst>
                <a:path w="4640" h="3977" extrusionOk="0">
                  <a:moveTo>
                    <a:pt x="2656" y="1"/>
                  </a:moveTo>
                  <a:cubicBezTo>
                    <a:pt x="883" y="1"/>
                    <a:pt x="1" y="2138"/>
                    <a:pt x="1247" y="3394"/>
                  </a:cubicBezTo>
                  <a:cubicBezTo>
                    <a:pt x="1653" y="3796"/>
                    <a:pt x="2150" y="3977"/>
                    <a:pt x="2638" y="3977"/>
                  </a:cubicBezTo>
                  <a:cubicBezTo>
                    <a:pt x="3661" y="3977"/>
                    <a:pt x="4640" y="3185"/>
                    <a:pt x="4640" y="1985"/>
                  </a:cubicBezTo>
                  <a:cubicBezTo>
                    <a:pt x="4640" y="892"/>
                    <a:pt x="3749" y="1"/>
                    <a:pt x="26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76"/>
            <p:cNvSpPr/>
            <p:nvPr/>
          </p:nvSpPr>
          <p:spPr>
            <a:xfrm>
              <a:off x="5894043" y="3538058"/>
              <a:ext cx="106529" cy="97202"/>
            </a:xfrm>
            <a:custGeom>
              <a:avLst/>
              <a:gdLst/>
              <a:ahLst/>
              <a:cxnLst/>
              <a:rect l="l" t="t" r="r" b="b"/>
              <a:pathLst>
                <a:path w="4066" h="3710" extrusionOk="0">
                  <a:moveTo>
                    <a:pt x="2714" y="1"/>
                  </a:moveTo>
                  <a:cubicBezTo>
                    <a:pt x="3452" y="1324"/>
                    <a:pt x="2503" y="2963"/>
                    <a:pt x="979" y="2963"/>
                  </a:cubicBezTo>
                  <a:cubicBezTo>
                    <a:pt x="634" y="2963"/>
                    <a:pt x="298" y="2877"/>
                    <a:pt x="1" y="2704"/>
                  </a:cubicBezTo>
                  <a:lnTo>
                    <a:pt x="1" y="2704"/>
                  </a:lnTo>
                  <a:cubicBezTo>
                    <a:pt x="376" y="3361"/>
                    <a:pt x="1050" y="3709"/>
                    <a:pt x="1732" y="3709"/>
                  </a:cubicBezTo>
                  <a:cubicBezTo>
                    <a:pt x="2234" y="3709"/>
                    <a:pt x="2741" y="3520"/>
                    <a:pt x="3135" y="3126"/>
                  </a:cubicBezTo>
                  <a:cubicBezTo>
                    <a:pt x="4065" y="2206"/>
                    <a:pt x="3854" y="643"/>
                    <a:pt x="2714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76"/>
            <p:cNvSpPr/>
            <p:nvPr/>
          </p:nvSpPr>
          <p:spPr>
            <a:xfrm>
              <a:off x="5905597" y="3551813"/>
              <a:ext cx="67334" cy="62513"/>
            </a:xfrm>
            <a:custGeom>
              <a:avLst/>
              <a:gdLst/>
              <a:ahLst/>
              <a:cxnLst/>
              <a:rect l="l" t="t" r="r" b="b"/>
              <a:pathLst>
                <a:path w="2570" h="2386" extrusionOk="0">
                  <a:moveTo>
                    <a:pt x="1286" y="1"/>
                  </a:moveTo>
                  <a:cubicBezTo>
                    <a:pt x="1146" y="1"/>
                    <a:pt x="1007" y="94"/>
                    <a:pt x="1007" y="281"/>
                  </a:cubicBezTo>
                  <a:lnTo>
                    <a:pt x="1007" y="914"/>
                  </a:lnTo>
                  <a:lnTo>
                    <a:pt x="375" y="914"/>
                  </a:lnTo>
                  <a:cubicBezTo>
                    <a:pt x="1" y="914"/>
                    <a:pt x="1" y="1479"/>
                    <a:pt x="375" y="1479"/>
                  </a:cubicBezTo>
                  <a:lnTo>
                    <a:pt x="1007" y="1479"/>
                  </a:lnTo>
                  <a:lnTo>
                    <a:pt x="1007" y="2112"/>
                  </a:lnTo>
                  <a:cubicBezTo>
                    <a:pt x="1007" y="2294"/>
                    <a:pt x="1149" y="2385"/>
                    <a:pt x="1290" y="2385"/>
                  </a:cubicBezTo>
                  <a:cubicBezTo>
                    <a:pt x="1431" y="2385"/>
                    <a:pt x="1573" y="2294"/>
                    <a:pt x="1573" y="2112"/>
                  </a:cubicBezTo>
                  <a:lnTo>
                    <a:pt x="1573" y="1479"/>
                  </a:lnTo>
                  <a:lnTo>
                    <a:pt x="2205" y="1479"/>
                  </a:lnTo>
                  <a:cubicBezTo>
                    <a:pt x="2570" y="1479"/>
                    <a:pt x="2570" y="914"/>
                    <a:pt x="2205" y="914"/>
                  </a:cubicBezTo>
                  <a:lnTo>
                    <a:pt x="1573" y="914"/>
                  </a:lnTo>
                  <a:lnTo>
                    <a:pt x="1573" y="281"/>
                  </a:lnTo>
                  <a:cubicBezTo>
                    <a:pt x="1568" y="94"/>
                    <a:pt x="1427" y="1"/>
                    <a:pt x="1286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76"/>
            <p:cNvSpPr/>
            <p:nvPr/>
          </p:nvSpPr>
          <p:spPr>
            <a:xfrm>
              <a:off x="5887781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0" y="0"/>
                  </a:moveTo>
                  <a:lnTo>
                    <a:pt x="0" y="2588"/>
                  </a:lnTo>
                  <a:cubicBezTo>
                    <a:pt x="0" y="2608"/>
                    <a:pt x="0" y="2617"/>
                    <a:pt x="0" y="2636"/>
                  </a:cubicBezTo>
                  <a:lnTo>
                    <a:pt x="556" y="2636"/>
                  </a:lnTo>
                  <a:cubicBezTo>
                    <a:pt x="556" y="2617"/>
                    <a:pt x="556" y="2608"/>
                    <a:pt x="556" y="2588"/>
                  </a:cubicBezTo>
                  <a:lnTo>
                    <a:pt x="55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76"/>
            <p:cNvSpPr/>
            <p:nvPr/>
          </p:nvSpPr>
          <p:spPr>
            <a:xfrm>
              <a:off x="5931719" y="3355496"/>
              <a:ext cx="14855" cy="69089"/>
            </a:xfrm>
            <a:custGeom>
              <a:avLst/>
              <a:gdLst/>
              <a:ahLst/>
              <a:cxnLst/>
              <a:rect l="l" t="t" r="r" b="b"/>
              <a:pathLst>
                <a:path w="567" h="2637" extrusionOk="0">
                  <a:moveTo>
                    <a:pt x="1" y="0"/>
                  </a:moveTo>
                  <a:cubicBezTo>
                    <a:pt x="1" y="10"/>
                    <a:pt x="1" y="20"/>
                    <a:pt x="1" y="29"/>
                  </a:cubicBezTo>
                  <a:lnTo>
                    <a:pt x="1" y="2608"/>
                  </a:lnTo>
                  <a:cubicBezTo>
                    <a:pt x="1" y="2617"/>
                    <a:pt x="1" y="2627"/>
                    <a:pt x="1" y="2636"/>
                  </a:cubicBezTo>
                  <a:lnTo>
                    <a:pt x="566" y="2636"/>
                  </a:lnTo>
                  <a:cubicBezTo>
                    <a:pt x="566" y="2627"/>
                    <a:pt x="566" y="2617"/>
                    <a:pt x="566" y="2608"/>
                  </a:cubicBezTo>
                  <a:lnTo>
                    <a:pt x="566" y="29"/>
                  </a:lnTo>
                  <a:cubicBezTo>
                    <a:pt x="566" y="20"/>
                    <a:pt x="566" y="10"/>
                    <a:pt x="56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76"/>
            <p:cNvSpPr/>
            <p:nvPr/>
          </p:nvSpPr>
          <p:spPr>
            <a:xfrm>
              <a:off x="5976416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1" y="0"/>
                  </a:moveTo>
                  <a:lnTo>
                    <a:pt x="1" y="2588"/>
                  </a:lnTo>
                  <a:cubicBezTo>
                    <a:pt x="1" y="2608"/>
                    <a:pt x="1" y="2617"/>
                    <a:pt x="1" y="2636"/>
                  </a:cubicBezTo>
                  <a:lnTo>
                    <a:pt x="557" y="2636"/>
                  </a:lnTo>
                  <a:cubicBezTo>
                    <a:pt x="557" y="2617"/>
                    <a:pt x="557" y="2608"/>
                    <a:pt x="557" y="2588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5" name="Google Shape;8805;p76"/>
          <p:cNvGrpSpPr/>
          <p:nvPr/>
        </p:nvGrpSpPr>
        <p:grpSpPr>
          <a:xfrm>
            <a:off x="7528713" y="1500641"/>
            <a:ext cx="370520" cy="361586"/>
            <a:chOff x="7528713" y="1500641"/>
            <a:chExt cx="370520" cy="361586"/>
          </a:xfrm>
        </p:grpSpPr>
        <p:sp>
          <p:nvSpPr>
            <p:cNvPr id="8806" name="Google Shape;8806;p76"/>
            <p:cNvSpPr/>
            <p:nvPr/>
          </p:nvSpPr>
          <p:spPr>
            <a:xfrm>
              <a:off x="7684158" y="1587809"/>
              <a:ext cx="121070" cy="119603"/>
            </a:xfrm>
            <a:custGeom>
              <a:avLst/>
              <a:gdLst/>
              <a:ahLst/>
              <a:cxnLst/>
              <a:rect l="l" t="t" r="r" b="b"/>
              <a:pathLst>
                <a:path w="4621" h="4565" extrusionOk="0">
                  <a:moveTo>
                    <a:pt x="796" y="1"/>
                  </a:moveTo>
                  <a:cubicBezTo>
                    <a:pt x="717" y="1"/>
                    <a:pt x="638" y="32"/>
                    <a:pt x="576" y="94"/>
                  </a:cubicBezTo>
                  <a:lnTo>
                    <a:pt x="125" y="544"/>
                  </a:lnTo>
                  <a:cubicBezTo>
                    <a:pt x="1" y="669"/>
                    <a:pt x="1" y="861"/>
                    <a:pt x="125" y="985"/>
                  </a:cubicBezTo>
                  <a:lnTo>
                    <a:pt x="3605" y="4474"/>
                  </a:lnTo>
                  <a:cubicBezTo>
                    <a:pt x="3666" y="4536"/>
                    <a:pt x="3745" y="4564"/>
                    <a:pt x="3824" y="4564"/>
                  </a:cubicBezTo>
                  <a:cubicBezTo>
                    <a:pt x="3906" y="4564"/>
                    <a:pt x="3987" y="4533"/>
                    <a:pt x="4046" y="4474"/>
                  </a:cubicBezTo>
                  <a:lnTo>
                    <a:pt x="4496" y="4014"/>
                  </a:lnTo>
                  <a:cubicBezTo>
                    <a:pt x="4621" y="3899"/>
                    <a:pt x="4621" y="3698"/>
                    <a:pt x="4496" y="3583"/>
                  </a:cubicBezTo>
                  <a:lnTo>
                    <a:pt x="1017" y="94"/>
                  </a:lnTo>
                  <a:cubicBezTo>
                    <a:pt x="954" y="32"/>
                    <a:pt x="875" y="1"/>
                    <a:pt x="796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76"/>
            <p:cNvSpPr/>
            <p:nvPr/>
          </p:nvSpPr>
          <p:spPr>
            <a:xfrm>
              <a:off x="7750208" y="1653282"/>
              <a:ext cx="54784" cy="53972"/>
            </a:xfrm>
            <a:custGeom>
              <a:avLst/>
              <a:gdLst/>
              <a:ahLst/>
              <a:cxnLst/>
              <a:rect l="l" t="t" r="r" b="b"/>
              <a:pathLst>
                <a:path w="2091" h="2060" extrusionOk="0">
                  <a:moveTo>
                    <a:pt x="902" y="1"/>
                  </a:moveTo>
                  <a:lnTo>
                    <a:pt x="904" y="3"/>
                  </a:lnTo>
                  <a:lnTo>
                    <a:pt x="904" y="3"/>
                  </a:lnTo>
                  <a:cubicBezTo>
                    <a:pt x="903" y="2"/>
                    <a:pt x="902" y="2"/>
                    <a:pt x="902" y="1"/>
                  </a:cubicBezTo>
                  <a:close/>
                  <a:moveTo>
                    <a:pt x="904" y="3"/>
                  </a:moveTo>
                  <a:cubicBezTo>
                    <a:pt x="1026" y="128"/>
                    <a:pt x="1025" y="327"/>
                    <a:pt x="902" y="451"/>
                  </a:cubicBezTo>
                  <a:lnTo>
                    <a:pt x="451" y="892"/>
                  </a:lnTo>
                  <a:cubicBezTo>
                    <a:pt x="389" y="955"/>
                    <a:pt x="307" y="986"/>
                    <a:pt x="226" y="986"/>
                  </a:cubicBezTo>
                  <a:cubicBezTo>
                    <a:pt x="144" y="986"/>
                    <a:pt x="63" y="955"/>
                    <a:pt x="1" y="892"/>
                  </a:cubicBezTo>
                  <a:lnTo>
                    <a:pt x="1" y="892"/>
                  </a:lnTo>
                  <a:lnTo>
                    <a:pt x="1074" y="1966"/>
                  </a:lnTo>
                  <a:cubicBezTo>
                    <a:pt x="1136" y="2028"/>
                    <a:pt x="1218" y="2059"/>
                    <a:pt x="1299" y="2059"/>
                  </a:cubicBezTo>
                  <a:cubicBezTo>
                    <a:pt x="1381" y="2059"/>
                    <a:pt x="1462" y="2028"/>
                    <a:pt x="1525" y="1966"/>
                  </a:cubicBezTo>
                  <a:lnTo>
                    <a:pt x="1965" y="1525"/>
                  </a:lnTo>
                  <a:cubicBezTo>
                    <a:pt x="2090" y="1400"/>
                    <a:pt x="2090" y="1209"/>
                    <a:pt x="1975" y="1084"/>
                  </a:cubicBezTo>
                  <a:lnTo>
                    <a:pt x="904" y="3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76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76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76"/>
            <p:cNvSpPr/>
            <p:nvPr/>
          </p:nvSpPr>
          <p:spPr>
            <a:xfrm>
              <a:off x="7764775" y="1501846"/>
              <a:ext cx="128616" cy="155497"/>
            </a:xfrm>
            <a:custGeom>
              <a:avLst/>
              <a:gdLst/>
              <a:ahLst/>
              <a:cxnLst/>
              <a:rect l="l" t="t" r="r" b="b"/>
              <a:pathLst>
                <a:path w="4909" h="5935" extrusionOk="0">
                  <a:moveTo>
                    <a:pt x="4314" y="1"/>
                  </a:moveTo>
                  <a:lnTo>
                    <a:pt x="4314" y="1"/>
                  </a:lnTo>
                  <a:cubicBezTo>
                    <a:pt x="4391" y="250"/>
                    <a:pt x="4333" y="519"/>
                    <a:pt x="4160" y="710"/>
                  </a:cubicBezTo>
                  <a:lnTo>
                    <a:pt x="0" y="5445"/>
                  </a:lnTo>
                  <a:lnTo>
                    <a:pt x="489" y="5934"/>
                  </a:lnTo>
                  <a:lnTo>
                    <a:pt x="4649" y="1199"/>
                  </a:lnTo>
                  <a:cubicBezTo>
                    <a:pt x="4908" y="902"/>
                    <a:pt x="4899" y="461"/>
                    <a:pt x="4621" y="183"/>
                  </a:cubicBezTo>
                  <a:cubicBezTo>
                    <a:pt x="4534" y="97"/>
                    <a:pt x="4429" y="30"/>
                    <a:pt x="4314" y="1"/>
                  </a:cubicBezTo>
                  <a:close/>
                </a:path>
              </a:pathLst>
            </a:custGeom>
            <a:solidFill>
              <a:srgbClr val="DDE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76"/>
            <p:cNvSpPr/>
            <p:nvPr/>
          </p:nvSpPr>
          <p:spPr>
            <a:xfrm>
              <a:off x="7528713" y="1618279"/>
              <a:ext cx="252673" cy="243948"/>
            </a:xfrm>
            <a:custGeom>
              <a:avLst/>
              <a:gdLst/>
              <a:ahLst/>
              <a:cxnLst/>
              <a:rect l="l" t="t" r="r" b="b"/>
              <a:pathLst>
                <a:path w="9644" h="9311" extrusionOk="0">
                  <a:moveTo>
                    <a:pt x="5258" y="1"/>
                  </a:moveTo>
                  <a:cubicBezTo>
                    <a:pt x="3986" y="1"/>
                    <a:pt x="2655" y="522"/>
                    <a:pt x="1620" y="1557"/>
                  </a:cubicBezTo>
                  <a:cubicBezTo>
                    <a:pt x="527" y="2660"/>
                    <a:pt x="0" y="4078"/>
                    <a:pt x="67" y="5420"/>
                  </a:cubicBezTo>
                  <a:cubicBezTo>
                    <a:pt x="86" y="5938"/>
                    <a:pt x="307" y="6417"/>
                    <a:pt x="671" y="6781"/>
                  </a:cubicBezTo>
                  <a:lnTo>
                    <a:pt x="2588" y="8698"/>
                  </a:lnTo>
                  <a:cubicBezTo>
                    <a:pt x="2952" y="9063"/>
                    <a:pt x="3432" y="9283"/>
                    <a:pt x="3949" y="9302"/>
                  </a:cubicBezTo>
                  <a:cubicBezTo>
                    <a:pt x="4027" y="9308"/>
                    <a:pt x="4105" y="9310"/>
                    <a:pt x="4182" y="9310"/>
                  </a:cubicBezTo>
                  <a:cubicBezTo>
                    <a:pt x="4382" y="9310"/>
                    <a:pt x="4580" y="9294"/>
                    <a:pt x="4774" y="9274"/>
                  </a:cubicBezTo>
                  <a:lnTo>
                    <a:pt x="5723" y="9053"/>
                  </a:lnTo>
                  <a:cubicBezTo>
                    <a:pt x="6509" y="8785"/>
                    <a:pt x="7228" y="8334"/>
                    <a:pt x="7812" y="7749"/>
                  </a:cubicBezTo>
                  <a:cubicBezTo>
                    <a:pt x="9154" y="6408"/>
                    <a:pt x="9643" y="4567"/>
                    <a:pt x="9231" y="3005"/>
                  </a:cubicBezTo>
                  <a:lnTo>
                    <a:pt x="6365" y="139"/>
                  </a:lnTo>
                  <a:cubicBezTo>
                    <a:pt x="6007" y="47"/>
                    <a:pt x="5635" y="1"/>
                    <a:pt x="5258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76"/>
            <p:cNvSpPr/>
            <p:nvPr/>
          </p:nvSpPr>
          <p:spPr>
            <a:xfrm>
              <a:off x="7570136" y="1670627"/>
              <a:ext cx="211251" cy="191574"/>
            </a:xfrm>
            <a:custGeom>
              <a:avLst/>
              <a:gdLst/>
              <a:ahLst/>
              <a:cxnLst/>
              <a:rect l="l" t="t" r="r" b="b"/>
              <a:pathLst>
                <a:path w="8063" h="7312" extrusionOk="0">
                  <a:moveTo>
                    <a:pt x="6643" y="0"/>
                  </a:moveTo>
                  <a:cubicBezTo>
                    <a:pt x="7056" y="1572"/>
                    <a:pt x="6567" y="3413"/>
                    <a:pt x="5225" y="4745"/>
                  </a:cubicBezTo>
                  <a:cubicBezTo>
                    <a:pt x="4640" y="5339"/>
                    <a:pt x="3921" y="5780"/>
                    <a:pt x="3135" y="6049"/>
                  </a:cubicBezTo>
                  <a:lnTo>
                    <a:pt x="2196" y="6269"/>
                  </a:lnTo>
                  <a:cubicBezTo>
                    <a:pt x="1995" y="6290"/>
                    <a:pt x="1795" y="6306"/>
                    <a:pt x="1595" y="6306"/>
                  </a:cubicBezTo>
                  <a:cubicBezTo>
                    <a:pt x="1517" y="6306"/>
                    <a:pt x="1440" y="6303"/>
                    <a:pt x="1362" y="6298"/>
                  </a:cubicBezTo>
                  <a:cubicBezTo>
                    <a:pt x="854" y="6279"/>
                    <a:pt x="365" y="6058"/>
                    <a:pt x="1" y="5694"/>
                  </a:cubicBezTo>
                  <a:lnTo>
                    <a:pt x="1" y="5694"/>
                  </a:lnTo>
                  <a:lnTo>
                    <a:pt x="1007" y="6700"/>
                  </a:lnTo>
                  <a:cubicBezTo>
                    <a:pt x="1371" y="7065"/>
                    <a:pt x="1851" y="7276"/>
                    <a:pt x="2368" y="7304"/>
                  </a:cubicBezTo>
                  <a:cubicBezTo>
                    <a:pt x="2443" y="7309"/>
                    <a:pt x="2517" y="7312"/>
                    <a:pt x="2592" y="7312"/>
                  </a:cubicBezTo>
                  <a:cubicBezTo>
                    <a:pt x="2795" y="7312"/>
                    <a:pt x="2999" y="7294"/>
                    <a:pt x="3202" y="7266"/>
                  </a:cubicBezTo>
                  <a:lnTo>
                    <a:pt x="4142" y="7055"/>
                  </a:lnTo>
                  <a:cubicBezTo>
                    <a:pt x="4928" y="6787"/>
                    <a:pt x="5637" y="6336"/>
                    <a:pt x="6231" y="5751"/>
                  </a:cubicBezTo>
                  <a:cubicBezTo>
                    <a:pt x="7564" y="4419"/>
                    <a:pt x="8062" y="2579"/>
                    <a:pt x="7650" y="1007"/>
                  </a:cubicBezTo>
                  <a:lnTo>
                    <a:pt x="6643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3" name="Google Shape;8813;p76"/>
          <p:cNvGrpSpPr/>
          <p:nvPr/>
        </p:nvGrpSpPr>
        <p:grpSpPr>
          <a:xfrm>
            <a:off x="5317198" y="3355496"/>
            <a:ext cx="367429" cy="362163"/>
            <a:chOff x="5317198" y="3355496"/>
            <a:chExt cx="367429" cy="362163"/>
          </a:xfrm>
        </p:grpSpPr>
        <p:sp>
          <p:nvSpPr>
            <p:cNvPr id="8814" name="Google Shape;8814;p76"/>
            <p:cNvSpPr/>
            <p:nvPr/>
          </p:nvSpPr>
          <p:spPr>
            <a:xfrm>
              <a:off x="5378715" y="3535883"/>
              <a:ext cx="256184" cy="181776"/>
            </a:xfrm>
            <a:custGeom>
              <a:avLst/>
              <a:gdLst/>
              <a:ahLst/>
              <a:cxnLst/>
              <a:rect l="l" t="t" r="r" b="b"/>
              <a:pathLst>
                <a:path w="9778" h="6938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4637"/>
                  </a:lnTo>
                  <a:cubicBezTo>
                    <a:pt x="1" y="5902"/>
                    <a:pt x="1026" y="6928"/>
                    <a:pt x="2292" y="6937"/>
                  </a:cubicBezTo>
                  <a:lnTo>
                    <a:pt x="7477" y="6937"/>
                  </a:lnTo>
                  <a:cubicBezTo>
                    <a:pt x="8752" y="6928"/>
                    <a:pt x="9778" y="5902"/>
                    <a:pt x="9778" y="4637"/>
                  </a:cubicBezTo>
                  <a:lnTo>
                    <a:pt x="9778" y="496"/>
                  </a:lnTo>
                  <a:cubicBezTo>
                    <a:pt x="9778" y="357"/>
                    <a:pt x="9675" y="288"/>
                    <a:pt x="9572" y="288"/>
                  </a:cubicBezTo>
                  <a:cubicBezTo>
                    <a:pt x="9469" y="288"/>
                    <a:pt x="9366" y="357"/>
                    <a:pt x="9366" y="496"/>
                  </a:cubicBezTo>
                  <a:lnTo>
                    <a:pt x="9366" y="4637"/>
                  </a:lnTo>
                  <a:cubicBezTo>
                    <a:pt x="9366" y="5682"/>
                    <a:pt x="8522" y="6525"/>
                    <a:pt x="7487" y="6525"/>
                  </a:cubicBezTo>
                  <a:lnTo>
                    <a:pt x="2292" y="6525"/>
                  </a:lnTo>
                  <a:cubicBezTo>
                    <a:pt x="1247" y="6525"/>
                    <a:pt x="403" y="5682"/>
                    <a:pt x="403" y="4637"/>
                  </a:cubicBezTo>
                  <a:lnTo>
                    <a:pt x="403" y="209"/>
                  </a:lnTo>
                  <a:cubicBezTo>
                    <a:pt x="403" y="70"/>
                    <a:pt x="303" y="0"/>
                    <a:pt x="20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5455822" y="3438419"/>
              <a:ext cx="112031" cy="218220"/>
            </a:xfrm>
            <a:custGeom>
              <a:avLst/>
              <a:gdLst/>
              <a:ahLst/>
              <a:cxnLst/>
              <a:rect l="l" t="t" r="r" b="b"/>
              <a:pathLst>
                <a:path w="4276" h="8329" extrusionOk="0">
                  <a:moveTo>
                    <a:pt x="4069" y="1"/>
                  </a:moveTo>
                  <a:cubicBezTo>
                    <a:pt x="3966" y="1"/>
                    <a:pt x="3863" y="70"/>
                    <a:pt x="3863" y="209"/>
                  </a:cubicBezTo>
                  <a:lnTo>
                    <a:pt x="3863" y="6727"/>
                  </a:lnTo>
                  <a:cubicBezTo>
                    <a:pt x="3863" y="7389"/>
                    <a:pt x="3336" y="7916"/>
                    <a:pt x="2675" y="7916"/>
                  </a:cubicBezTo>
                  <a:lnTo>
                    <a:pt x="1601" y="7916"/>
                  </a:lnTo>
                  <a:cubicBezTo>
                    <a:pt x="940" y="7916"/>
                    <a:pt x="413" y="7389"/>
                    <a:pt x="413" y="6727"/>
                  </a:cubicBezTo>
                  <a:lnTo>
                    <a:pt x="413" y="3775"/>
                  </a:lnTo>
                  <a:cubicBezTo>
                    <a:pt x="413" y="3636"/>
                    <a:pt x="309" y="3567"/>
                    <a:pt x="206" y="3567"/>
                  </a:cubicBezTo>
                  <a:cubicBezTo>
                    <a:pt x="103" y="3567"/>
                    <a:pt x="0" y="3636"/>
                    <a:pt x="0" y="3775"/>
                  </a:cubicBezTo>
                  <a:lnTo>
                    <a:pt x="0" y="6727"/>
                  </a:lnTo>
                  <a:cubicBezTo>
                    <a:pt x="0" y="7609"/>
                    <a:pt x="719" y="8319"/>
                    <a:pt x="1592" y="8328"/>
                  </a:cubicBezTo>
                  <a:lnTo>
                    <a:pt x="2675" y="8328"/>
                  </a:lnTo>
                  <a:cubicBezTo>
                    <a:pt x="3557" y="8328"/>
                    <a:pt x="4266" y="7619"/>
                    <a:pt x="4275" y="6737"/>
                  </a:cubicBezTo>
                  <a:lnTo>
                    <a:pt x="4275" y="209"/>
                  </a:lnTo>
                  <a:cubicBezTo>
                    <a:pt x="4275" y="70"/>
                    <a:pt x="4172" y="1"/>
                    <a:pt x="406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5448276" y="3359505"/>
              <a:ext cx="59815" cy="185129"/>
            </a:xfrm>
            <a:custGeom>
              <a:avLst/>
              <a:gdLst/>
              <a:ahLst/>
              <a:cxnLst/>
              <a:rect l="l" t="t" r="r" b="b"/>
              <a:pathLst>
                <a:path w="2283" h="7066" extrusionOk="0">
                  <a:moveTo>
                    <a:pt x="1" y="1"/>
                  </a:moveTo>
                  <a:cubicBezTo>
                    <a:pt x="116" y="10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1084" y="7065"/>
                  </a:lnTo>
                  <a:cubicBezTo>
                    <a:pt x="1745" y="7065"/>
                    <a:pt x="2282" y="6528"/>
                    <a:pt x="2282" y="5867"/>
                  </a:cubicBezTo>
                  <a:lnTo>
                    <a:pt x="2282" y="1199"/>
                  </a:lnTo>
                  <a:cubicBezTo>
                    <a:pt x="2282" y="538"/>
                    <a:pt x="1745" y="1"/>
                    <a:pt x="108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76"/>
            <p:cNvSpPr/>
            <p:nvPr/>
          </p:nvSpPr>
          <p:spPr>
            <a:xfrm>
              <a:off x="5448276" y="3359505"/>
              <a:ext cx="21877" cy="185129"/>
            </a:xfrm>
            <a:custGeom>
              <a:avLst/>
              <a:gdLst/>
              <a:ahLst/>
              <a:cxnLst/>
              <a:rect l="l" t="t" r="r" b="b"/>
              <a:pathLst>
                <a:path w="835" h="7066" extrusionOk="0">
                  <a:moveTo>
                    <a:pt x="1" y="1"/>
                  </a:moveTo>
                  <a:cubicBezTo>
                    <a:pt x="116" y="11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653" y="7065"/>
                  </a:lnTo>
                  <a:cubicBezTo>
                    <a:pt x="768" y="6960"/>
                    <a:pt x="835" y="6806"/>
                    <a:pt x="835" y="6653"/>
                  </a:cubicBezTo>
                  <a:lnTo>
                    <a:pt x="835" y="423"/>
                  </a:lnTo>
                  <a:cubicBezTo>
                    <a:pt x="835" y="260"/>
                    <a:pt x="768" y="106"/>
                    <a:pt x="65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76"/>
            <p:cNvSpPr/>
            <p:nvPr/>
          </p:nvSpPr>
          <p:spPr>
            <a:xfrm>
              <a:off x="5529653" y="3432839"/>
              <a:ext cx="67570" cy="21379"/>
            </a:xfrm>
            <a:custGeom>
              <a:avLst/>
              <a:gdLst/>
              <a:ahLst/>
              <a:cxnLst/>
              <a:rect l="l" t="t" r="r" b="b"/>
              <a:pathLst>
                <a:path w="2579" h="816" extrusionOk="0">
                  <a:moveTo>
                    <a:pt x="355" y="1"/>
                  </a:moveTo>
                  <a:cubicBezTo>
                    <a:pt x="163" y="1"/>
                    <a:pt x="0" y="154"/>
                    <a:pt x="0" y="346"/>
                  </a:cubicBezTo>
                  <a:lnTo>
                    <a:pt x="0" y="470"/>
                  </a:lnTo>
                  <a:cubicBezTo>
                    <a:pt x="0" y="662"/>
                    <a:pt x="163" y="815"/>
                    <a:pt x="355" y="815"/>
                  </a:cubicBezTo>
                  <a:lnTo>
                    <a:pt x="2234" y="815"/>
                  </a:lnTo>
                  <a:cubicBezTo>
                    <a:pt x="2426" y="815"/>
                    <a:pt x="2579" y="662"/>
                    <a:pt x="2579" y="470"/>
                  </a:cubicBezTo>
                  <a:lnTo>
                    <a:pt x="2579" y="346"/>
                  </a:lnTo>
                  <a:cubicBezTo>
                    <a:pt x="2579" y="154"/>
                    <a:pt x="2426" y="1"/>
                    <a:pt x="223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76"/>
            <p:cNvSpPr/>
            <p:nvPr/>
          </p:nvSpPr>
          <p:spPr>
            <a:xfrm>
              <a:off x="5571102" y="3432839"/>
              <a:ext cx="26383" cy="21877"/>
            </a:xfrm>
            <a:custGeom>
              <a:avLst/>
              <a:gdLst/>
              <a:ahLst/>
              <a:cxnLst/>
              <a:rect l="l" t="t" r="r" b="b"/>
              <a:pathLst>
                <a:path w="1007" h="835" extrusionOk="0">
                  <a:moveTo>
                    <a:pt x="0" y="1"/>
                  </a:moveTo>
                  <a:cubicBezTo>
                    <a:pt x="201" y="1"/>
                    <a:pt x="364" y="164"/>
                    <a:pt x="364" y="365"/>
                  </a:cubicBezTo>
                  <a:lnTo>
                    <a:pt x="364" y="470"/>
                  </a:lnTo>
                  <a:cubicBezTo>
                    <a:pt x="364" y="672"/>
                    <a:pt x="201" y="835"/>
                    <a:pt x="0" y="835"/>
                  </a:cubicBezTo>
                  <a:lnTo>
                    <a:pt x="652" y="835"/>
                  </a:lnTo>
                  <a:cubicBezTo>
                    <a:pt x="844" y="835"/>
                    <a:pt x="1007" y="672"/>
                    <a:pt x="1007" y="470"/>
                  </a:cubicBezTo>
                  <a:lnTo>
                    <a:pt x="1007" y="365"/>
                  </a:lnTo>
                  <a:cubicBezTo>
                    <a:pt x="1007" y="164"/>
                    <a:pt x="844" y="1"/>
                    <a:pt x="65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5596699" y="3538058"/>
              <a:ext cx="67832" cy="21405"/>
            </a:xfrm>
            <a:custGeom>
              <a:avLst/>
              <a:gdLst/>
              <a:ahLst/>
              <a:cxnLst/>
              <a:rect l="l" t="t" r="r" b="b"/>
              <a:pathLst>
                <a:path w="2589" h="817" extrusionOk="0">
                  <a:moveTo>
                    <a:pt x="2250" y="1"/>
                  </a:moveTo>
                  <a:cubicBezTo>
                    <a:pt x="2245" y="1"/>
                    <a:pt x="2240" y="1"/>
                    <a:pt x="2234" y="1"/>
                  </a:cubicBezTo>
                  <a:lnTo>
                    <a:pt x="355" y="1"/>
                  </a:lnTo>
                  <a:cubicBezTo>
                    <a:pt x="164" y="1"/>
                    <a:pt x="1" y="154"/>
                    <a:pt x="1" y="346"/>
                  </a:cubicBezTo>
                  <a:lnTo>
                    <a:pt x="1" y="471"/>
                  </a:lnTo>
                  <a:cubicBezTo>
                    <a:pt x="1" y="662"/>
                    <a:pt x="164" y="816"/>
                    <a:pt x="355" y="816"/>
                  </a:cubicBezTo>
                  <a:lnTo>
                    <a:pt x="2234" y="816"/>
                  </a:lnTo>
                  <a:cubicBezTo>
                    <a:pt x="2240" y="816"/>
                    <a:pt x="2246" y="816"/>
                    <a:pt x="2251" y="816"/>
                  </a:cubicBezTo>
                  <a:cubicBezTo>
                    <a:pt x="2435" y="816"/>
                    <a:pt x="2589" y="666"/>
                    <a:pt x="2589" y="480"/>
                  </a:cubicBezTo>
                  <a:lnTo>
                    <a:pt x="2589" y="356"/>
                  </a:lnTo>
                  <a:cubicBezTo>
                    <a:pt x="2589" y="160"/>
                    <a:pt x="2435" y="1"/>
                    <a:pt x="225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5639903" y="3538058"/>
              <a:ext cx="24628" cy="21641"/>
            </a:xfrm>
            <a:custGeom>
              <a:avLst/>
              <a:gdLst/>
              <a:ahLst/>
              <a:cxnLst/>
              <a:rect l="l" t="t" r="r" b="b"/>
              <a:pathLst>
                <a:path w="940" h="826" extrusionOk="0">
                  <a:moveTo>
                    <a:pt x="0" y="1"/>
                  </a:moveTo>
                  <a:cubicBezTo>
                    <a:pt x="192" y="1"/>
                    <a:pt x="355" y="154"/>
                    <a:pt x="355" y="356"/>
                  </a:cubicBezTo>
                  <a:lnTo>
                    <a:pt x="355" y="461"/>
                  </a:lnTo>
                  <a:cubicBezTo>
                    <a:pt x="355" y="662"/>
                    <a:pt x="192" y="825"/>
                    <a:pt x="0" y="825"/>
                  </a:cubicBezTo>
                  <a:lnTo>
                    <a:pt x="585" y="825"/>
                  </a:lnTo>
                  <a:cubicBezTo>
                    <a:pt x="777" y="825"/>
                    <a:pt x="940" y="662"/>
                    <a:pt x="940" y="461"/>
                  </a:cubicBezTo>
                  <a:lnTo>
                    <a:pt x="940" y="356"/>
                  </a:lnTo>
                  <a:cubicBezTo>
                    <a:pt x="940" y="154"/>
                    <a:pt x="777" y="1"/>
                    <a:pt x="585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76"/>
            <p:cNvSpPr/>
            <p:nvPr/>
          </p:nvSpPr>
          <p:spPr>
            <a:xfrm>
              <a:off x="5576604" y="3470514"/>
              <a:ext cx="108023" cy="68592"/>
            </a:xfrm>
            <a:custGeom>
              <a:avLst/>
              <a:gdLst/>
              <a:ahLst/>
              <a:cxnLst/>
              <a:rect l="l" t="t" r="r" b="b"/>
              <a:pathLst>
                <a:path w="4123" h="2618" extrusionOk="0">
                  <a:moveTo>
                    <a:pt x="2062" y="0"/>
                  </a:moveTo>
                  <a:cubicBezTo>
                    <a:pt x="701" y="0"/>
                    <a:pt x="1" y="1640"/>
                    <a:pt x="959" y="2617"/>
                  </a:cubicBezTo>
                  <a:cubicBezTo>
                    <a:pt x="1007" y="2589"/>
                    <a:pt x="1065" y="2579"/>
                    <a:pt x="1132" y="2579"/>
                  </a:cubicBezTo>
                  <a:lnTo>
                    <a:pt x="3001" y="2579"/>
                  </a:lnTo>
                  <a:cubicBezTo>
                    <a:pt x="3059" y="2579"/>
                    <a:pt x="3116" y="2589"/>
                    <a:pt x="3164" y="2617"/>
                  </a:cubicBezTo>
                  <a:cubicBezTo>
                    <a:pt x="4123" y="1640"/>
                    <a:pt x="3423" y="0"/>
                    <a:pt x="2062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76"/>
            <p:cNvSpPr/>
            <p:nvPr/>
          </p:nvSpPr>
          <p:spPr>
            <a:xfrm>
              <a:off x="5600734" y="3538058"/>
              <a:ext cx="5528" cy="1284"/>
            </a:xfrm>
            <a:custGeom>
              <a:avLst/>
              <a:gdLst/>
              <a:ahLst/>
              <a:cxnLst/>
              <a:rect l="l" t="t" r="r" b="b"/>
              <a:pathLst>
                <a:path w="211" h="49" extrusionOk="0">
                  <a:moveTo>
                    <a:pt x="0" y="1"/>
                  </a:moveTo>
                  <a:cubicBezTo>
                    <a:pt x="10" y="20"/>
                    <a:pt x="29" y="30"/>
                    <a:pt x="38" y="49"/>
                  </a:cubicBezTo>
                  <a:cubicBezTo>
                    <a:pt x="86" y="20"/>
                    <a:pt x="153" y="1"/>
                    <a:pt x="211" y="1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5621327" y="3470776"/>
              <a:ext cx="63299" cy="68565"/>
            </a:xfrm>
            <a:custGeom>
              <a:avLst/>
              <a:gdLst/>
              <a:ahLst/>
              <a:cxnLst/>
              <a:rect l="l" t="t" r="r" b="b"/>
              <a:pathLst>
                <a:path w="2416" h="2617" extrusionOk="0">
                  <a:moveTo>
                    <a:pt x="355" y="0"/>
                  </a:moveTo>
                  <a:cubicBezTo>
                    <a:pt x="230" y="0"/>
                    <a:pt x="115" y="10"/>
                    <a:pt x="0" y="38"/>
                  </a:cubicBezTo>
                  <a:cubicBezTo>
                    <a:pt x="1131" y="316"/>
                    <a:pt x="1563" y="1706"/>
                    <a:pt x="777" y="2569"/>
                  </a:cubicBezTo>
                  <a:lnTo>
                    <a:pt x="1294" y="2569"/>
                  </a:lnTo>
                  <a:cubicBezTo>
                    <a:pt x="1352" y="2569"/>
                    <a:pt x="1409" y="2588"/>
                    <a:pt x="1467" y="2617"/>
                  </a:cubicBezTo>
                  <a:cubicBezTo>
                    <a:pt x="2416" y="1639"/>
                    <a:pt x="1726" y="0"/>
                    <a:pt x="364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5528396" y="3355496"/>
              <a:ext cx="70085" cy="77369"/>
            </a:xfrm>
            <a:custGeom>
              <a:avLst/>
              <a:gdLst/>
              <a:ahLst/>
              <a:cxnLst/>
              <a:rect l="l" t="t" r="r" b="b"/>
              <a:pathLst>
                <a:path w="2675" h="2953" extrusionOk="0">
                  <a:moveTo>
                    <a:pt x="1342" y="0"/>
                  </a:moveTo>
                  <a:cubicBezTo>
                    <a:pt x="604" y="0"/>
                    <a:pt x="1" y="719"/>
                    <a:pt x="1" y="1611"/>
                  </a:cubicBezTo>
                  <a:cubicBezTo>
                    <a:pt x="1" y="2023"/>
                    <a:pt x="135" y="2675"/>
                    <a:pt x="346" y="2953"/>
                  </a:cubicBezTo>
                  <a:lnTo>
                    <a:pt x="2339" y="2953"/>
                  </a:lnTo>
                  <a:cubicBezTo>
                    <a:pt x="2493" y="2713"/>
                    <a:pt x="2589" y="2435"/>
                    <a:pt x="2637" y="2148"/>
                  </a:cubicBezTo>
                  <a:cubicBezTo>
                    <a:pt x="2665" y="1927"/>
                    <a:pt x="2675" y="1697"/>
                    <a:pt x="2675" y="1477"/>
                  </a:cubicBezTo>
                  <a:cubicBezTo>
                    <a:pt x="2627" y="652"/>
                    <a:pt x="2042" y="0"/>
                    <a:pt x="134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5554779" y="3355496"/>
              <a:ext cx="43964" cy="77369"/>
            </a:xfrm>
            <a:custGeom>
              <a:avLst/>
              <a:gdLst/>
              <a:ahLst/>
              <a:cxnLst/>
              <a:rect l="l" t="t" r="r" b="b"/>
              <a:pathLst>
                <a:path w="1678" h="2953" extrusionOk="0">
                  <a:moveTo>
                    <a:pt x="335" y="0"/>
                  </a:moveTo>
                  <a:cubicBezTo>
                    <a:pt x="220" y="0"/>
                    <a:pt x="105" y="20"/>
                    <a:pt x="0" y="48"/>
                  </a:cubicBezTo>
                  <a:cubicBezTo>
                    <a:pt x="537" y="221"/>
                    <a:pt x="949" y="786"/>
                    <a:pt x="987" y="1477"/>
                  </a:cubicBezTo>
                  <a:lnTo>
                    <a:pt x="939" y="2148"/>
                  </a:lnTo>
                  <a:cubicBezTo>
                    <a:pt x="901" y="2435"/>
                    <a:pt x="805" y="2703"/>
                    <a:pt x="652" y="2953"/>
                  </a:cubicBezTo>
                  <a:lnTo>
                    <a:pt x="1332" y="2953"/>
                  </a:lnTo>
                  <a:cubicBezTo>
                    <a:pt x="1486" y="2703"/>
                    <a:pt x="1582" y="2435"/>
                    <a:pt x="1620" y="2148"/>
                  </a:cubicBezTo>
                  <a:lnTo>
                    <a:pt x="1677" y="1477"/>
                  </a:lnTo>
                  <a:cubicBezTo>
                    <a:pt x="1620" y="652"/>
                    <a:pt x="1045" y="0"/>
                    <a:pt x="33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76"/>
            <p:cNvSpPr/>
            <p:nvPr/>
          </p:nvSpPr>
          <p:spPr>
            <a:xfrm>
              <a:off x="5317433" y="3355496"/>
              <a:ext cx="135637" cy="193146"/>
            </a:xfrm>
            <a:custGeom>
              <a:avLst/>
              <a:gdLst/>
              <a:ahLst/>
              <a:cxnLst/>
              <a:rect l="l" t="t" r="r" b="b"/>
              <a:pathLst>
                <a:path w="5177" h="7372" extrusionOk="0">
                  <a:moveTo>
                    <a:pt x="1199" y="0"/>
                  </a:moveTo>
                  <a:cubicBezTo>
                    <a:pt x="538" y="0"/>
                    <a:pt x="1" y="537"/>
                    <a:pt x="1" y="1199"/>
                  </a:cubicBezTo>
                  <a:lnTo>
                    <a:pt x="1" y="6173"/>
                  </a:lnTo>
                  <a:cubicBezTo>
                    <a:pt x="1" y="6835"/>
                    <a:pt x="538" y="7372"/>
                    <a:pt x="1199" y="7372"/>
                  </a:cubicBezTo>
                  <a:lnTo>
                    <a:pt x="4611" y="7372"/>
                  </a:lnTo>
                  <a:cubicBezTo>
                    <a:pt x="4918" y="7372"/>
                    <a:pt x="5177" y="7122"/>
                    <a:pt x="5177" y="6806"/>
                  </a:cubicBezTo>
                  <a:lnTo>
                    <a:pt x="5177" y="576"/>
                  </a:lnTo>
                  <a:cubicBezTo>
                    <a:pt x="5177" y="259"/>
                    <a:pt x="4918" y="0"/>
                    <a:pt x="4611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76"/>
            <p:cNvSpPr/>
            <p:nvPr/>
          </p:nvSpPr>
          <p:spPr>
            <a:xfrm>
              <a:off x="5317198" y="3357514"/>
              <a:ext cx="135873" cy="191129"/>
            </a:xfrm>
            <a:custGeom>
              <a:avLst/>
              <a:gdLst/>
              <a:ahLst/>
              <a:cxnLst/>
              <a:rect l="l" t="t" r="r" b="b"/>
              <a:pathLst>
                <a:path w="5186" h="7295" extrusionOk="0">
                  <a:moveTo>
                    <a:pt x="786" y="0"/>
                  </a:moveTo>
                  <a:lnTo>
                    <a:pt x="786" y="0"/>
                  </a:lnTo>
                  <a:cubicBezTo>
                    <a:pt x="317" y="173"/>
                    <a:pt x="0" y="623"/>
                    <a:pt x="0" y="1122"/>
                  </a:cubicBezTo>
                  <a:lnTo>
                    <a:pt x="0" y="6096"/>
                  </a:lnTo>
                  <a:cubicBezTo>
                    <a:pt x="0" y="6758"/>
                    <a:pt x="537" y="7295"/>
                    <a:pt x="1198" y="7295"/>
                  </a:cubicBezTo>
                  <a:lnTo>
                    <a:pt x="4611" y="7295"/>
                  </a:lnTo>
                  <a:cubicBezTo>
                    <a:pt x="4927" y="7295"/>
                    <a:pt x="5186" y="7036"/>
                    <a:pt x="5186" y="6719"/>
                  </a:cubicBezTo>
                  <a:lnTo>
                    <a:pt x="5186" y="6585"/>
                  </a:lnTo>
                  <a:lnTo>
                    <a:pt x="1917" y="6595"/>
                  </a:lnTo>
                  <a:cubicBezTo>
                    <a:pt x="1256" y="6595"/>
                    <a:pt x="719" y="6058"/>
                    <a:pt x="719" y="5397"/>
                  </a:cubicBezTo>
                  <a:lnTo>
                    <a:pt x="719" y="422"/>
                  </a:lnTo>
                  <a:cubicBezTo>
                    <a:pt x="719" y="278"/>
                    <a:pt x="738" y="134"/>
                    <a:pt x="786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5625336" y="3485579"/>
              <a:ext cx="10821" cy="27641"/>
            </a:xfrm>
            <a:custGeom>
              <a:avLst/>
              <a:gdLst/>
              <a:ahLst/>
              <a:cxnLst/>
              <a:rect l="l" t="t" r="r" b="b"/>
              <a:pathLst>
                <a:path w="413" h="1055" extrusionOk="0">
                  <a:moveTo>
                    <a:pt x="207" y="1"/>
                  </a:moveTo>
                  <a:cubicBezTo>
                    <a:pt x="104" y="1"/>
                    <a:pt x="1" y="68"/>
                    <a:pt x="1" y="202"/>
                  </a:cubicBezTo>
                  <a:lnTo>
                    <a:pt x="1" y="854"/>
                  </a:lnTo>
                  <a:cubicBezTo>
                    <a:pt x="1" y="959"/>
                    <a:pt x="87" y="1055"/>
                    <a:pt x="202" y="1055"/>
                  </a:cubicBezTo>
                  <a:cubicBezTo>
                    <a:pt x="317" y="1055"/>
                    <a:pt x="413" y="959"/>
                    <a:pt x="413" y="844"/>
                  </a:cubicBezTo>
                  <a:lnTo>
                    <a:pt x="413" y="202"/>
                  </a:lnTo>
                  <a:cubicBezTo>
                    <a:pt x="413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0" name="Google Shape;8830;p76"/>
          <p:cNvGrpSpPr/>
          <p:nvPr/>
        </p:nvGrpSpPr>
        <p:grpSpPr>
          <a:xfrm>
            <a:off x="5302971" y="1500563"/>
            <a:ext cx="383175" cy="362241"/>
            <a:chOff x="5302971" y="1500563"/>
            <a:chExt cx="383175" cy="362241"/>
          </a:xfrm>
        </p:grpSpPr>
        <p:sp>
          <p:nvSpPr>
            <p:cNvPr id="8831" name="Google Shape;8831;p76"/>
            <p:cNvSpPr/>
            <p:nvPr/>
          </p:nvSpPr>
          <p:spPr>
            <a:xfrm>
              <a:off x="5302971" y="1500563"/>
              <a:ext cx="383175" cy="362241"/>
            </a:xfrm>
            <a:custGeom>
              <a:avLst/>
              <a:gdLst/>
              <a:ahLst/>
              <a:cxnLst/>
              <a:rect l="l" t="t" r="r" b="b"/>
              <a:pathLst>
                <a:path w="14625" h="13826" extrusionOk="0">
                  <a:moveTo>
                    <a:pt x="10701" y="1"/>
                  </a:moveTo>
                  <a:cubicBezTo>
                    <a:pt x="10676" y="1"/>
                    <a:pt x="10652" y="1"/>
                    <a:pt x="10627" y="2"/>
                  </a:cubicBezTo>
                  <a:cubicBezTo>
                    <a:pt x="9515" y="60"/>
                    <a:pt x="8758" y="1152"/>
                    <a:pt x="9113" y="2207"/>
                  </a:cubicBezTo>
                  <a:cubicBezTo>
                    <a:pt x="9218" y="2571"/>
                    <a:pt x="9122" y="2964"/>
                    <a:pt x="8854" y="3232"/>
                  </a:cubicBezTo>
                  <a:lnTo>
                    <a:pt x="3860" y="8226"/>
                  </a:lnTo>
                  <a:cubicBezTo>
                    <a:pt x="3666" y="8420"/>
                    <a:pt x="3409" y="8523"/>
                    <a:pt x="3147" y="8523"/>
                  </a:cubicBezTo>
                  <a:cubicBezTo>
                    <a:pt x="3045" y="8523"/>
                    <a:pt x="2943" y="8508"/>
                    <a:pt x="2844" y="8475"/>
                  </a:cubicBezTo>
                  <a:cubicBezTo>
                    <a:pt x="2657" y="8417"/>
                    <a:pt x="2476" y="8389"/>
                    <a:pt x="2303" y="8389"/>
                  </a:cubicBezTo>
                  <a:cubicBezTo>
                    <a:pt x="896" y="8389"/>
                    <a:pt x="1" y="10176"/>
                    <a:pt x="1118" y="11294"/>
                  </a:cubicBezTo>
                  <a:cubicBezTo>
                    <a:pt x="1438" y="11621"/>
                    <a:pt x="1868" y="11798"/>
                    <a:pt x="2314" y="11798"/>
                  </a:cubicBezTo>
                  <a:cubicBezTo>
                    <a:pt x="2442" y="11798"/>
                    <a:pt x="2571" y="11784"/>
                    <a:pt x="2700" y="11754"/>
                  </a:cubicBezTo>
                  <a:lnTo>
                    <a:pt x="2700" y="11754"/>
                  </a:lnTo>
                  <a:cubicBezTo>
                    <a:pt x="2456" y="12822"/>
                    <a:pt x="3275" y="13826"/>
                    <a:pt x="4350" y="13826"/>
                  </a:cubicBezTo>
                  <a:cubicBezTo>
                    <a:pt x="4375" y="13826"/>
                    <a:pt x="4400" y="13825"/>
                    <a:pt x="4425" y="13824"/>
                  </a:cubicBezTo>
                  <a:cubicBezTo>
                    <a:pt x="5547" y="13776"/>
                    <a:pt x="6314" y="12683"/>
                    <a:pt x="5978" y="11619"/>
                  </a:cubicBezTo>
                  <a:cubicBezTo>
                    <a:pt x="5863" y="11255"/>
                    <a:pt x="5959" y="10862"/>
                    <a:pt x="6227" y="10594"/>
                  </a:cubicBezTo>
                  <a:lnTo>
                    <a:pt x="7311" y="9511"/>
                  </a:lnTo>
                  <a:lnTo>
                    <a:pt x="11221" y="5600"/>
                  </a:lnTo>
                  <a:cubicBezTo>
                    <a:pt x="11415" y="5407"/>
                    <a:pt x="11673" y="5303"/>
                    <a:pt x="11938" y="5303"/>
                  </a:cubicBezTo>
                  <a:cubicBezTo>
                    <a:pt x="12041" y="5303"/>
                    <a:pt x="12145" y="5318"/>
                    <a:pt x="12247" y="5351"/>
                  </a:cubicBezTo>
                  <a:cubicBezTo>
                    <a:pt x="12413" y="5402"/>
                    <a:pt x="12585" y="5428"/>
                    <a:pt x="12756" y="5428"/>
                  </a:cubicBezTo>
                  <a:cubicBezTo>
                    <a:pt x="13186" y="5428"/>
                    <a:pt x="13612" y="5266"/>
                    <a:pt x="13934" y="4958"/>
                  </a:cubicBezTo>
                  <a:cubicBezTo>
                    <a:pt x="14615" y="4296"/>
                    <a:pt x="14624" y="3204"/>
                    <a:pt x="13963" y="2523"/>
                  </a:cubicBezTo>
                  <a:cubicBezTo>
                    <a:pt x="13639" y="2199"/>
                    <a:pt x="13202" y="2023"/>
                    <a:pt x="12756" y="2023"/>
                  </a:cubicBezTo>
                  <a:cubicBezTo>
                    <a:pt x="12634" y="2023"/>
                    <a:pt x="12512" y="2036"/>
                    <a:pt x="12391" y="2063"/>
                  </a:cubicBezTo>
                  <a:cubicBezTo>
                    <a:pt x="12515" y="1497"/>
                    <a:pt x="12343" y="903"/>
                    <a:pt x="11931" y="491"/>
                  </a:cubicBezTo>
                  <a:cubicBezTo>
                    <a:pt x="11768" y="328"/>
                    <a:pt x="11576" y="203"/>
                    <a:pt x="11365" y="127"/>
                  </a:cubicBezTo>
                  <a:cubicBezTo>
                    <a:pt x="11149" y="40"/>
                    <a:pt x="10926" y="1"/>
                    <a:pt x="1070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76"/>
            <p:cNvSpPr/>
            <p:nvPr/>
          </p:nvSpPr>
          <p:spPr>
            <a:xfrm>
              <a:off x="5375964" y="1557102"/>
              <a:ext cx="309920" cy="305675"/>
            </a:xfrm>
            <a:custGeom>
              <a:avLst/>
              <a:gdLst/>
              <a:ahLst/>
              <a:cxnLst/>
              <a:rect l="l" t="t" r="r" b="b"/>
              <a:pathLst>
                <a:path w="11829" h="11667" extrusionOk="0">
                  <a:moveTo>
                    <a:pt x="10611" y="1"/>
                  </a:moveTo>
                  <a:cubicBezTo>
                    <a:pt x="10880" y="643"/>
                    <a:pt x="10726" y="1391"/>
                    <a:pt x="10218" y="1879"/>
                  </a:cubicBezTo>
                  <a:cubicBezTo>
                    <a:pt x="9896" y="2188"/>
                    <a:pt x="9475" y="2350"/>
                    <a:pt x="9044" y="2350"/>
                  </a:cubicBezTo>
                  <a:cubicBezTo>
                    <a:pt x="8873" y="2350"/>
                    <a:pt x="8700" y="2324"/>
                    <a:pt x="8531" y="2272"/>
                  </a:cubicBezTo>
                  <a:cubicBezTo>
                    <a:pt x="8432" y="2240"/>
                    <a:pt x="8330" y="2225"/>
                    <a:pt x="8228" y="2225"/>
                  </a:cubicBezTo>
                  <a:cubicBezTo>
                    <a:pt x="7966" y="2225"/>
                    <a:pt x="7708" y="2328"/>
                    <a:pt x="7515" y="2522"/>
                  </a:cubicBezTo>
                  <a:lnTo>
                    <a:pt x="4352" y="5685"/>
                  </a:lnTo>
                  <a:lnTo>
                    <a:pt x="3595" y="6432"/>
                  </a:lnTo>
                  <a:lnTo>
                    <a:pt x="2521" y="7516"/>
                  </a:lnTo>
                  <a:cubicBezTo>
                    <a:pt x="2253" y="7784"/>
                    <a:pt x="2157" y="8177"/>
                    <a:pt x="2262" y="8541"/>
                  </a:cubicBezTo>
                  <a:cubicBezTo>
                    <a:pt x="2454" y="9126"/>
                    <a:pt x="2301" y="9768"/>
                    <a:pt x="1879" y="10219"/>
                  </a:cubicBezTo>
                  <a:cubicBezTo>
                    <a:pt x="1547" y="10564"/>
                    <a:pt x="1096" y="10745"/>
                    <a:pt x="640" y="10745"/>
                  </a:cubicBezTo>
                  <a:cubicBezTo>
                    <a:pt x="424" y="10745"/>
                    <a:pt x="206" y="10704"/>
                    <a:pt x="0" y="10621"/>
                  </a:cubicBezTo>
                  <a:lnTo>
                    <a:pt x="0" y="10621"/>
                  </a:lnTo>
                  <a:cubicBezTo>
                    <a:pt x="77" y="10823"/>
                    <a:pt x="211" y="11014"/>
                    <a:pt x="374" y="11177"/>
                  </a:cubicBezTo>
                  <a:cubicBezTo>
                    <a:pt x="705" y="11503"/>
                    <a:pt x="1138" y="11666"/>
                    <a:pt x="1571" y="11666"/>
                  </a:cubicBezTo>
                  <a:cubicBezTo>
                    <a:pt x="2017" y="11666"/>
                    <a:pt x="2464" y="11494"/>
                    <a:pt x="2799" y="11148"/>
                  </a:cubicBezTo>
                  <a:cubicBezTo>
                    <a:pt x="3221" y="10698"/>
                    <a:pt x="3374" y="10046"/>
                    <a:pt x="3183" y="9461"/>
                  </a:cubicBezTo>
                  <a:cubicBezTo>
                    <a:pt x="3077" y="9097"/>
                    <a:pt x="3173" y="8704"/>
                    <a:pt x="3441" y="8436"/>
                  </a:cubicBezTo>
                  <a:lnTo>
                    <a:pt x="8435" y="3442"/>
                  </a:lnTo>
                  <a:cubicBezTo>
                    <a:pt x="8622" y="3249"/>
                    <a:pt x="8883" y="3145"/>
                    <a:pt x="9147" y="3145"/>
                  </a:cubicBezTo>
                  <a:cubicBezTo>
                    <a:pt x="9249" y="3145"/>
                    <a:pt x="9352" y="3160"/>
                    <a:pt x="9451" y="3193"/>
                  </a:cubicBezTo>
                  <a:cubicBezTo>
                    <a:pt x="9622" y="3247"/>
                    <a:pt x="9796" y="3273"/>
                    <a:pt x="9967" y="3273"/>
                  </a:cubicBezTo>
                  <a:cubicBezTo>
                    <a:pt x="10549" y="3273"/>
                    <a:pt x="11106" y="2973"/>
                    <a:pt x="11416" y="2455"/>
                  </a:cubicBezTo>
                  <a:cubicBezTo>
                    <a:pt x="11829" y="1793"/>
                    <a:pt x="11723" y="930"/>
                    <a:pt x="11177" y="375"/>
                  </a:cubicBezTo>
                  <a:cubicBezTo>
                    <a:pt x="11014" y="212"/>
                    <a:pt x="10822" y="87"/>
                    <a:pt x="1061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3" name="Google Shape;8833;p76"/>
          <p:cNvGrpSpPr/>
          <p:nvPr/>
        </p:nvGrpSpPr>
        <p:grpSpPr>
          <a:xfrm>
            <a:off x="6202705" y="1525453"/>
            <a:ext cx="364180" cy="312461"/>
            <a:chOff x="6202705" y="1525453"/>
            <a:chExt cx="364180" cy="312461"/>
          </a:xfrm>
        </p:grpSpPr>
        <p:sp>
          <p:nvSpPr>
            <p:cNvPr id="8834" name="Google Shape;8834;p76"/>
            <p:cNvSpPr/>
            <p:nvPr/>
          </p:nvSpPr>
          <p:spPr>
            <a:xfrm>
              <a:off x="6407615" y="1616891"/>
              <a:ext cx="159270" cy="221023"/>
            </a:xfrm>
            <a:custGeom>
              <a:avLst/>
              <a:gdLst/>
              <a:ahLst/>
              <a:cxnLst/>
              <a:rect l="l" t="t" r="r" b="b"/>
              <a:pathLst>
                <a:path w="6079" h="8436" extrusionOk="0">
                  <a:moveTo>
                    <a:pt x="2455" y="0"/>
                  </a:moveTo>
                  <a:cubicBezTo>
                    <a:pt x="1707" y="0"/>
                    <a:pt x="528" y="575"/>
                    <a:pt x="471" y="1313"/>
                  </a:cubicBezTo>
                  <a:lnTo>
                    <a:pt x="375" y="2406"/>
                  </a:lnTo>
                  <a:cubicBezTo>
                    <a:pt x="816" y="2914"/>
                    <a:pt x="1458" y="3412"/>
                    <a:pt x="2273" y="3422"/>
                  </a:cubicBezTo>
                  <a:lnTo>
                    <a:pt x="2254" y="4649"/>
                  </a:lnTo>
                  <a:cubicBezTo>
                    <a:pt x="1535" y="4639"/>
                    <a:pt x="825" y="4409"/>
                    <a:pt x="250" y="3988"/>
                  </a:cubicBezTo>
                  <a:lnTo>
                    <a:pt x="97" y="6393"/>
                  </a:lnTo>
                  <a:cubicBezTo>
                    <a:pt x="1" y="7486"/>
                    <a:pt x="873" y="8435"/>
                    <a:pt x="1976" y="8435"/>
                  </a:cubicBezTo>
                  <a:lnTo>
                    <a:pt x="5493" y="8435"/>
                  </a:lnTo>
                  <a:cubicBezTo>
                    <a:pt x="5819" y="8435"/>
                    <a:pt x="6078" y="8148"/>
                    <a:pt x="6030" y="7822"/>
                  </a:cubicBezTo>
                  <a:cubicBezTo>
                    <a:pt x="5599" y="4620"/>
                    <a:pt x="5196" y="1534"/>
                    <a:pt x="3241" y="240"/>
                  </a:cubicBezTo>
                  <a:cubicBezTo>
                    <a:pt x="3011" y="86"/>
                    <a:pt x="2733" y="0"/>
                    <a:pt x="245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6454592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662" y="0"/>
                  </a:moveTo>
                  <a:cubicBezTo>
                    <a:pt x="432" y="10"/>
                    <a:pt x="211" y="48"/>
                    <a:pt x="0" y="125"/>
                  </a:cubicBezTo>
                  <a:cubicBezTo>
                    <a:pt x="77" y="153"/>
                    <a:pt x="154" y="192"/>
                    <a:pt x="231" y="240"/>
                  </a:cubicBezTo>
                  <a:cubicBezTo>
                    <a:pt x="2186" y="1534"/>
                    <a:pt x="2589" y="4630"/>
                    <a:pt x="3020" y="7822"/>
                  </a:cubicBezTo>
                  <a:cubicBezTo>
                    <a:pt x="3058" y="8148"/>
                    <a:pt x="2809" y="8435"/>
                    <a:pt x="2483" y="8435"/>
                  </a:cubicBezTo>
                  <a:lnTo>
                    <a:pt x="3700" y="8435"/>
                  </a:lnTo>
                  <a:cubicBezTo>
                    <a:pt x="4026" y="8435"/>
                    <a:pt x="4276" y="8148"/>
                    <a:pt x="4237" y="7822"/>
                  </a:cubicBezTo>
                  <a:cubicBezTo>
                    <a:pt x="3806" y="4630"/>
                    <a:pt x="3403" y="1534"/>
                    <a:pt x="1448" y="240"/>
                  </a:cubicBezTo>
                  <a:cubicBezTo>
                    <a:pt x="1218" y="86"/>
                    <a:pt x="940" y="0"/>
                    <a:pt x="6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6202705" y="1616891"/>
              <a:ext cx="158982" cy="221023"/>
            </a:xfrm>
            <a:custGeom>
              <a:avLst/>
              <a:gdLst/>
              <a:ahLst/>
              <a:cxnLst/>
              <a:rect l="l" t="t" r="r" b="b"/>
              <a:pathLst>
                <a:path w="6068" h="8436" extrusionOk="0">
                  <a:moveTo>
                    <a:pt x="3614" y="0"/>
                  </a:moveTo>
                  <a:cubicBezTo>
                    <a:pt x="3336" y="0"/>
                    <a:pt x="305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4093" y="8435"/>
                  </a:lnTo>
                  <a:cubicBezTo>
                    <a:pt x="5196" y="8435"/>
                    <a:pt x="6068" y="7486"/>
                    <a:pt x="5982" y="6393"/>
                  </a:cubicBezTo>
                  <a:lnTo>
                    <a:pt x="5828" y="3901"/>
                  </a:lnTo>
                  <a:cubicBezTo>
                    <a:pt x="5291" y="4294"/>
                    <a:pt x="4620" y="4668"/>
                    <a:pt x="3825" y="4678"/>
                  </a:cubicBezTo>
                  <a:lnTo>
                    <a:pt x="3806" y="3422"/>
                  </a:lnTo>
                  <a:cubicBezTo>
                    <a:pt x="4611" y="3412"/>
                    <a:pt x="5253" y="2914"/>
                    <a:pt x="5694" y="2406"/>
                  </a:cubicBezTo>
                  <a:lnTo>
                    <a:pt x="5598" y="1323"/>
                  </a:lnTo>
                  <a:cubicBezTo>
                    <a:pt x="5541" y="575"/>
                    <a:pt x="4362" y="0"/>
                    <a:pt x="361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6202705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3624" y="0"/>
                  </a:moveTo>
                  <a:cubicBezTo>
                    <a:pt x="3336" y="0"/>
                    <a:pt x="306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1793" y="8435"/>
                  </a:lnTo>
                  <a:cubicBezTo>
                    <a:pt x="1467" y="8435"/>
                    <a:pt x="1218" y="8148"/>
                    <a:pt x="1266" y="7822"/>
                  </a:cubicBezTo>
                  <a:cubicBezTo>
                    <a:pt x="1687" y="4630"/>
                    <a:pt x="2100" y="1534"/>
                    <a:pt x="4045" y="240"/>
                  </a:cubicBezTo>
                  <a:cubicBezTo>
                    <a:pt x="4122" y="192"/>
                    <a:pt x="4199" y="153"/>
                    <a:pt x="4275" y="125"/>
                  </a:cubicBezTo>
                  <a:cubicBezTo>
                    <a:pt x="4065" y="48"/>
                    <a:pt x="3844" y="10"/>
                    <a:pt x="362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76"/>
            <p:cNvSpPr/>
            <p:nvPr/>
          </p:nvSpPr>
          <p:spPr>
            <a:xfrm>
              <a:off x="6288327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4" y="1899"/>
                    <a:pt x="1074" y="1228"/>
                  </a:cubicBezTo>
                  <a:cubicBezTo>
                    <a:pt x="1074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76"/>
            <p:cNvSpPr/>
            <p:nvPr/>
          </p:nvSpPr>
          <p:spPr>
            <a:xfrm>
              <a:off x="6453072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5" y="1899"/>
                    <a:pt x="1075" y="1228"/>
                  </a:cubicBezTo>
                  <a:cubicBezTo>
                    <a:pt x="1075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76"/>
            <p:cNvSpPr/>
            <p:nvPr/>
          </p:nvSpPr>
          <p:spPr>
            <a:xfrm>
              <a:off x="6295086" y="1525453"/>
              <a:ext cx="177924" cy="246411"/>
            </a:xfrm>
            <a:custGeom>
              <a:avLst/>
              <a:gdLst/>
              <a:ahLst/>
              <a:cxnLst/>
              <a:rect l="l" t="t" r="r" b="b"/>
              <a:pathLst>
                <a:path w="6791" h="9405" extrusionOk="0">
                  <a:moveTo>
                    <a:pt x="3378" y="1"/>
                  </a:moveTo>
                  <a:cubicBezTo>
                    <a:pt x="3041" y="1"/>
                    <a:pt x="2772" y="275"/>
                    <a:pt x="2772" y="614"/>
                  </a:cubicBezTo>
                  <a:lnTo>
                    <a:pt x="2772" y="4698"/>
                  </a:lnTo>
                  <a:cubicBezTo>
                    <a:pt x="2772" y="4889"/>
                    <a:pt x="2724" y="5072"/>
                    <a:pt x="2619" y="5235"/>
                  </a:cubicBezTo>
                  <a:cubicBezTo>
                    <a:pt x="2475" y="5474"/>
                    <a:pt x="2312" y="5695"/>
                    <a:pt x="2130" y="5906"/>
                  </a:cubicBezTo>
                  <a:cubicBezTo>
                    <a:pt x="1967" y="6097"/>
                    <a:pt x="1785" y="6260"/>
                    <a:pt x="1583" y="6414"/>
                  </a:cubicBezTo>
                  <a:cubicBezTo>
                    <a:pt x="1468" y="6509"/>
                    <a:pt x="1325" y="6557"/>
                    <a:pt x="1171" y="6567"/>
                  </a:cubicBezTo>
                  <a:lnTo>
                    <a:pt x="1085" y="6567"/>
                  </a:lnTo>
                  <a:cubicBezTo>
                    <a:pt x="769" y="6509"/>
                    <a:pt x="519" y="6279"/>
                    <a:pt x="443" y="5973"/>
                  </a:cubicBezTo>
                  <a:cubicBezTo>
                    <a:pt x="415" y="5864"/>
                    <a:pt x="333" y="5816"/>
                    <a:pt x="249" y="5816"/>
                  </a:cubicBezTo>
                  <a:cubicBezTo>
                    <a:pt x="126" y="5816"/>
                    <a:pt x="0" y="5918"/>
                    <a:pt x="40" y="6078"/>
                  </a:cubicBezTo>
                  <a:cubicBezTo>
                    <a:pt x="126" y="6423"/>
                    <a:pt x="356" y="6711"/>
                    <a:pt x="663" y="6874"/>
                  </a:cubicBezTo>
                  <a:cubicBezTo>
                    <a:pt x="606" y="6883"/>
                    <a:pt x="548" y="6893"/>
                    <a:pt x="491" y="6902"/>
                  </a:cubicBezTo>
                  <a:cubicBezTo>
                    <a:pt x="347" y="6922"/>
                    <a:pt x="241" y="7037"/>
                    <a:pt x="241" y="7180"/>
                  </a:cubicBezTo>
                  <a:lnTo>
                    <a:pt x="241" y="7679"/>
                  </a:lnTo>
                  <a:cubicBezTo>
                    <a:pt x="241" y="7930"/>
                    <a:pt x="445" y="8127"/>
                    <a:pt x="689" y="8127"/>
                  </a:cubicBezTo>
                  <a:cubicBezTo>
                    <a:pt x="715" y="8127"/>
                    <a:pt x="742" y="8124"/>
                    <a:pt x="769" y="8120"/>
                  </a:cubicBezTo>
                  <a:lnTo>
                    <a:pt x="769" y="8120"/>
                  </a:lnTo>
                  <a:cubicBezTo>
                    <a:pt x="769" y="8264"/>
                    <a:pt x="759" y="8877"/>
                    <a:pt x="270" y="8992"/>
                  </a:cubicBezTo>
                  <a:cubicBezTo>
                    <a:pt x="165" y="9021"/>
                    <a:pt x="88" y="9117"/>
                    <a:pt x="107" y="9232"/>
                  </a:cubicBezTo>
                  <a:cubicBezTo>
                    <a:pt x="126" y="9327"/>
                    <a:pt x="213" y="9404"/>
                    <a:pt x="308" y="9404"/>
                  </a:cubicBezTo>
                  <a:lnTo>
                    <a:pt x="356" y="9404"/>
                  </a:lnTo>
                  <a:cubicBezTo>
                    <a:pt x="1066" y="9241"/>
                    <a:pt x="1200" y="8465"/>
                    <a:pt x="1181" y="8072"/>
                  </a:cubicBezTo>
                  <a:cubicBezTo>
                    <a:pt x="1171" y="8043"/>
                    <a:pt x="1190" y="8024"/>
                    <a:pt x="1209" y="8014"/>
                  </a:cubicBezTo>
                  <a:cubicBezTo>
                    <a:pt x="1861" y="7794"/>
                    <a:pt x="2456" y="7401"/>
                    <a:pt x="2916" y="6893"/>
                  </a:cubicBezTo>
                  <a:cubicBezTo>
                    <a:pt x="3045" y="6759"/>
                    <a:pt x="3215" y="6692"/>
                    <a:pt x="3385" y="6692"/>
                  </a:cubicBezTo>
                  <a:cubicBezTo>
                    <a:pt x="3556" y="6692"/>
                    <a:pt x="3726" y="6759"/>
                    <a:pt x="3855" y="6893"/>
                  </a:cubicBezTo>
                  <a:cubicBezTo>
                    <a:pt x="4315" y="7401"/>
                    <a:pt x="4900" y="7784"/>
                    <a:pt x="5542" y="8014"/>
                  </a:cubicBezTo>
                  <a:cubicBezTo>
                    <a:pt x="5561" y="8014"/>
                    <a:pt x="5580" y="8043"/>
                    <a:pt x="5580" y="8062"/>
                  </a:cubicBezTo>
                  <a:cubicBezTo>
                    <a:pt x="5552" y="8455"/>
                    <a:pt x="5695" y="9232"/>
                    <a:pt x="6395" y="9395"/>
                  </a:cubicBezTo>
                  <a:cubicBezTo>
                    <a:pt x="6405" y="9399"/>
                    <a:pt x="6412" y="9402"/>
                    <a:pt x="6419" y="9402"/>
                  </a:cubicBezTo>
                  <a:cubicBezTo>
                    <a:pt x="6426" y="9402"/>
                    <a:pt x="6434" y="9399"/>
                    <a:pt x="6443" y="9395"/>
                  </a:cubicBezTo>
                  <a:cubicBezTo>
                    <a:pt x="6549" y="9395"/>
                    <a:pt x="6635" y="9327"/>
                    <a:pt x="6644" y="9222"/>
                  </a:cubicBezTo>
                  <a:cubicBezTo>
                    <a:pt x="6664" y="9117"/>
                    <a:pt x="6596" y="9011"/>
                    <a:pt x="6481" y="8982"/>
                  </a:cubicBezTo>
                  <a:cubicBezTo>
                    <a:pt x="6002" y="8867"/>
                    <a:pt x="5983" y="8254"/>
                    <a:pt x="5993" y="8120"/>
                  </a:cubicBezTo>
                  <a:lnTo>
                    <a:pt x="6012" y="8120"/>
                  </a:lnTo>
                  <a:cubicBezTo>
                    <a:pt x="6034" y="8123"/>
                    <a:pt x="6056" y="8124"/>
                    <a:pt x="6077" y="8124"/>
                  </a:cubicBezTo>
                  <a:cubicBezTo>
                    <a:pt x="6326" y="8124"/>
                    <a:pt x="6529" y="7926"/>
                    <a:pt x="6529" y="7679"/>
                  </a:cubicBezTo>
                  <a:lnTo>
                    <a:pt x="6529" y="7171"/>
                  </a:lnTo>
                  <a:cubicBezTo>
                    <a:pt x="6539" y="7037"/>
                    <a:pt x="6434" y="6912"/>
                    <a:pt x="6290" y="6893"/>
                  </a:cubicBezTo>
                  <a:cubicBezTo>
                    <a:pt x="6232" y="6883"/>
                    <a:pt x="6165" y="6874"/>
                    <a:pt x="6108" y="6864"/>
                  </a:cubicBezTo>
                  <a:cubicBezTo>
                    <a:pt x="6424" y="6701"/>
                    <a:pt x="6664" y="6414"/>
                    <a:pt x="6750" y="6078"/>
                  </a:cubicBezTo>
                  <a:cubicBezTo>
                    <a:pt x="6790" y="5916"/>
                    <a:pt x="6660" y="5810"/>
                    <a:pt x="6536" y="5810"/>
                  </a:cubicBezTo>
                  <a:cubicBezTo>
                    <a:pt x="6454" y="5810"/>
                    <a:pt x="6374" y="5856"/>
                    <a:pt x="6347" y="5963"/>
                  </a:cubicBezTo>
                  <a:cubicBezTo>
                    <a:pt x="6271" y="6289"/>
                    <a:pt x="6002" y="6538"/>
                    <a:pt x="5667" y="6577"/>
                  </a:cubicBezTo>
                  <a:lnTo>
                    <a:pt x="5590" y="6577"/>
                  </a:lnTo>
                  <a:cubicBezTo>
                    <a:pt x="5456" y="6557"/>
                    <a:pt x="5331" y="6500"/>
                    <a:pt x="5216" y="6423"/>
                  </a:cubicBezTo>
                  <a:cubicBezTo>
                    <a:pt x="4804" y="6088"/>
                    <a:pt x="4459" y="5695"/>
                    <a:pt x="4181" y="5244"/>
                  </a:cubicBezTo>
                  <a:cubicBezTo>
                    <a:pt x="4085" y="5081"/>
                    <a:pt x="4028" y="4889"/>
                    <a:pt x="4028" y="4698"/>
                  </a:cubicBezTo>
                  <a:lnTo>
                    <a:pt x="4028" y="614"/>
                  </a:lnTo>
                  <a:cubicBezTo>
                    <a:pt x="4028" y="269"/>
                    <a:pt x="3759" y="1"/>
                    <a:pt x="3414" y="1"/>
                  </a:cubicBezTo>
                  <a:lnTo>
                    <a:pt x="3395" y="1"/>
                  </a:lnTo>
                  <a:cubicBezTo>
                    <a:pt x="3389" y="1"/>
                    <a:pt x="3383" y="1"/>
                    <a:pt x="3378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1" name="Google Shape;8841;p76"/>
          <p:cNvGrpSpPr/>
          <p:nvPr/>
        </p:nvGrpSpPr>
        <p:grpSpPr>
          <a:xfrm>
            <a:off x="7087217" y="1503602"/>
            <a:ext cx="362398" cy="356163"/>
            <a:chOff x="7087217" y="1503602"/>
            <a:chExt cx="362398" cy="356163"/>
          </a:xfrm>
        </p:grpSpPr>
        <p:sp>
          <p:nvSpPr>
            <p:cNvPr id="8842" name="Google Shape;8842;p76"/>
            <p:cNvSpPr/>
            <p:nvPr/>
          </p:nvSpPr>
          <p:spPr>
            <a:xfrm>
              <a:off x="7087217" y="1503602"/>
              <a:ext cx="362398" cy="356163"/>
            </a:xfrm>
            <a:custGeom>
              <a:avLst/>
              <a:gdLst/>
              <a:ahLst/>
              <a:cxnLst/>
              <a:rect l="l" t="t" r="r" b="b"/>
              <a:pathLst>
                <a:path w="13832" h="13594" extrusionOk="0">
                  <a:moveTo>
                    <a:pt x="7471" y="1"/>
                  </a:moveTo>
                  <a:cubicBezTo>
                    <a:pt x="7135" y="1"/>
                    <a:pt x="6811" y="190"/>
                    <a:pt x="6633" y="490"/>
                  </a:cubicBezTo>
                  <a:cubicBezTo>
                    <a:pt x="6087" y="1420"/>
                    <a:pt x="5512" y="2944"/>
                    <a:pt x="5713" y="5062"/>
                  </a:cubicBezTo>
                  <a:cubicBezTo>
                    <a:pt x="4448" y="5944"/>
                    <a:pt x="3297" y="6989"/>
                    <a:pt x="2291" y="8158"/>
                  </a:cubicBezTo>
                  <a:cubicBezTo>
                    <a:pt x="1457" y="9136"/>
                    <a:pt x="719" y="10190"/>
                    <a:pt x="96" y="11312"/>
                  </a:cubicBezTo>
                  <a:cubicBezTo>
                    <a:pt x="0" y="11465"/>
                    <a:pt x="29" y="11676"/>
                    <a:pt x="163" y="11801"/>
                  </a:cubicBezTo>
                  <a:lnTo>
                    <a:pt x="1812" y="13468"/>
                  </a:lnTo>
                  <a:cubicBezTo>
                    <a:pt x="1896" y="13553"/>
                    <a:pt x="2005" y="13594"/>
                    <a:pt x="2112" y="13594"/>
                  </a:cubicBezTo>
                  <a:cubicBezTo>
                    <a:pt x="2260" y="13594"/>
                    <a:pt x="2405" y="13517"/>
                    <a:pt x="2483" y="13373"/>
                  </a:cubicBezTo>
                  <a:cubicBezTo>
                    <a:pt x="3087" y="12194"/>
                    <a:pt x="3834" y="11091"/>
                    <a:pt x="4697" y="10085"/>
                  </a:cubicBezTo>
                  <a:cubicBezTo>
                    <a:pt x="6259" y="8292"/>
                    <a:pt x="7793" y="7104"/>
                    <a:pt x="9844" y="6289"/>
                  </a:cubicBezTo>
                  <a:lnTo>
                    <a:pt x="10688" y="5963"/>
                  </a:lnTo>
                  <a:cubicBezTo>
                    <a:pt x="11665" y="5628"/>
                    <a:pt x="12682" y="5407"/>
                    <a:pt x="13707" y="5292"/>
                  </a:cubicBezTo>
                  <a:cubicBezTo>
                    <a:pt x="13784" y="5283"/>
                    <a:pt x="13832" y="5225"/>
                    <a:pt x="13832" y="5148"/>
                  </a:cubicBezTo>
                  <a:lnTo>
                    <a:pt x="13832" y="2340"/>
                  </a:lnTo>
                  <a:cubicBezTo>
                    <a:pt x="13832" y="2254"/>
                    <a:pt x="13765" y="2196"/>
                    <a:pt x="13688" y="2196"/>
                  </a:cubicBezTo>
                  <a:cubicBezTo>
                    <a:pt x="12011" y="2359"/>
                    <a:pt x="10381" y="2762"/>
                    <a:pt x="8819" y="3394"/>
                  </a:cubicBezTo>
                  <a:cubicBezTo>
                    <a:pt x="9029" y="2177"/>
                    <a:pt x="9815" y="998"/>
                    <a:pt x="10525" y="337"/>
                  </a:cubicBezTo>
                  <a:cubicBezTo>
                    <a:pt x="10647" y="215"/>
                    <a:pt x="10567" y="1"/>
                    <a:pt x="10401" y="1"/>
                  </a:cubicBezTo>
                  <a:cubicBezTo>
                    <a:pt x="10398" y="1"/>
                    <a:pt x="10394" y="1"/>
                    <a:pt x="10391" y="1"/>
                  </a:cubicBezTo>
                  <a:lnTo>
                    <a:pt x="7496" y="1"/>
                  </a:lnTo>
                  <a:cubicBezTo>
                    <a:pt x="7488" y="1"/>
                    <a:pt x="7479" y="1"/>
                    <a:pt x="7471" y="1"/>
                  </a:cubicBezTo>
                  <a:close/>
                </a:path>
              </a:pathLst>
            </a:custGeom>
            <a:solidFill>
              <a:srgbClr val="C7C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76"/>
            <p:cNvSpPr/>
            <p:nvPr/>
          </p:nvSpPr>
          <p:spPr>
            <a:xfrm>
              <a:off x="7140953" y="1772833"/>
              <a:ext cx="23135" cy="19781"/>
            </a:xfrm>
            <a:custGeom>
              <a:avLst/>
              <a:gdLst/>
              <a:ahLst/>
              <a:cxnLst/>
              <a:rect l="l" t="t" r="r" b="b"/>
              <a:pathLst>
                <a:path w="883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4"/>
                    <a:pt x="503" y="754"/>
                  </a:cubicBezTo>
                  <a:cubicBezTo>
                    <a:pt x="697" y="754"/>
                    <a:pt x="882" y="602"/>
                    <a:pt x="882" y="374"/>
                  </a:cubicBezTo>
                  <a:cubicBezTo>
                    <a:pt x="882" y="163"/>
                    <a:pt x="710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76"/>
            <p:cNvSpPr/>
            <p:nvPr/>
          </p:nvSpPr>
          <p:spPr>
            <a:xfrm>
              <a:off x="7278818" y="1541277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3"/>
                  </a:cubicBezTo>
                  <a:cubicBezTo>
                    <a:pt x="317" y="727"/>
                    <a:pt x="411" y="760"/>
                    <a:pt x="503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20" y="1"/>
                    <a:pt x="50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76"/>
            <p:cNvSpPr/>
            <p:nvPr/>
          </p:nvSpPr>
          <p:spPr>
            <a:xfrm>
              <a:off x="7322781" y="1635204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5"/>
                    <a:pt x="503" y="755"/>
                  </a:cubicBezTo>
                  <a:cubicBezTo>
                    <a:pt x="697" y="755"/>
                    <a:pt x="882" y="602"/>
                    <a:pt x="882" y="375"/>
                  </a:cubicBezTo>
                  <a:cubicBezTo>
                    <a:pt x="882" y="164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7258722" y="1616367"/>
              <a:ext cx="23397" cy="19781"/>
            </a:xfrm>
            <a:custGeom>
              <a:avLst/>
              <a:gdLst/>
              <a:ahLst/>
              <a:cxnLst/>
              <a:rect l="l" t="t" r="r" b="b"/>
              <a:pathLst>
                <a:path w="893" h="755" extrusionOk="0">
                  <a:moveTo>
                    <a:pt x="526" y="0"/>
                  </a:moveTo>
                  <a:cubicBezTo>
                    <a:pt x="520" y="0"/>
                    <a:pt x="514" y="1"/>
                    <a:pt x="509" y="1"/>
                  </a:cubicBezTo>
                  <a:cubicBezTo>
                    <a:pt x="173" y="1"/>
                    <a:pt x="1" y="403"/>
                    <a:pt x="240" y="643"/>
                  </a:cubicBezTo>
                  <a:cubicBezTo>
                    <a:pt x="318" y="720"/>
                    <a:pt x="412" y="755"/>
                    <a:pt x="504" y="755"/>
                  </a:cubicBezTo>
                  <a:cubicBezTo>
                    <a:pt x="698" y="755"/>
                    <a:pt x="883" y="602"/>
                    <a:pt x="883" y="375"/>
                  </a:cubicBezTo>
                  <a:cubicBezTo>
                    <a:pt x="892" y="169"/>
                    <a:pt x="729" y="0"/>
                    <a:pt x="526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7231370" y="1692713"/>
              <a:ext cx="23108" cy="19912"/>
            </a:xfrm>
            <a:custGeom>
              <a:avLst/>
              <a:gdLst/>
              <a:ahLst/>
              <a:cxnLst/>
              <a:rect l="l" t="t" r="r" b="b"/>
              <a:pathLst>
                <a:path w="882" h="760" extrusionOk="0">
                  <a:moveTo>
                    <a:pt x="508" y="1"/>
                  </a:moveTo>
                  <a:cubicBezTo>
                    <a:pt x="163" y="1"/>
                    <a:pt x="0" y="413"/>
                    <a:pt x="240" y="653"/>
                  </a:cubicBezTo>
                  <a:cubicBezTo>
                    <a:pt x="314" y="727"/>
                    <a:pt x="407" y="760"/>
                    <a:pt x="498" y="760"/>
                  </a:cubicBezTo>
                  <a:cubicBezTo>
                    <a:pt x="692" y="760"/>
                    <a:pt x="882" y="612"/>
                    <a:pt x="882" y="384"/>
                  </a:cubicBezTo>
                  <a:cubicBezTo>
                    <a:pt x="882" y="173"/>
                    <a:pt x="70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7399626" y="1590009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63" y="0"/>
                    <a:pt x="0" y="413"/>
                    <a:pt x="240" y="643"/>
                  </a:cubicBezTo>
                  <a:cubicBezTo>
                    <a:pt x="315" y="721"/>
                    <a:pt x="411" y="757"/>
                    <a:pt x="504" y="757"/>
                  </a:cubicBezTo>
                  <a:cubicBezTo>
                    <a:pt x="696" y="757"/>
                    <a:pt x="882" y="609"/>
                    <a:pt x="882" y="384"/>
                  </a:cubicBezTo>
                  <a:cubicBezTo>
                    <a:pt x="882" y="173"/>
                    <a:pt x="710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76"/>
            <p:cNvSpPr/>
            <p:nvPr/>
          </p:nvSpPr>
          <p:spPr>
            <a:xfrm>
              <a:off x="7108806" y="1792431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76"/>
            <p:cNvSpPr/>
            <p:nvPr/>
          </p:nvSpPr>
          <p:spPr>
            <a:xfrm>
              <a:off x="7128639" y="1823320"/>
              <a:ext cx="23135" cy="19755"/>
            </a:xfrm>
            <a:custGeom>
              <a:avLst/>
              <a:gdLst/>
              <a:ahLst/>
              <a:cxnLst/>
              <a:rect l="l" t="t" r="r" b="b"/>
              <a:pathLst>
                <a:path w="883" h="754" extrusionOk="0">
                  <a:moveTo>
                    <a:pt x="509" y="0"/>
                  </a:moveTo>
                  <a:cubicBezTo>
                    <a:pt x="173" y="0"/>
                    <a:pt x="1" y="403"/>
                    <a:pt x="240" y="642"/>
                  </a:cubicBezTo>
                  <a:cubicBezTo>
                    <a:pt x="317" y="720"/>
                    <a:pt x="412" y="754"/>
                    <a:pt x="504" y="754"/>
                  </a:cubicBezTo>
                  <a:cubicBezTo>
                    <a:pt x="697" y="754"/>
                    <a:pt x="882" y="601"/>
                    <a:pt x="882" y="374"/>
                  </a:cubicBezTo>
                  <a:cubicBezTo>
                    <a:pt x="882" y="16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7129635" y="1561137"/>
              <a:ext cx="319981" cy="298628"/>
            </a:xfrm>
            <a:custGeom>
              <a:avLst/>
              <a:gdLst/>
              <a:ahLst/>
              <a:cxnLst/>
              <a:rect l="l" t="t" r="r" b="b"/>
              <a:pathLst>
                <a:path w="12213" h="11398" extrusionOk="0">
                  <a:moveTo>
                    <a:pt x="12059" y="0"/>
                  </a:moveTo>
                  <a:cubicBezTo>
                    <a:pt x="11916" y="10"/>
                    <a:pt x="11733" y="38"/>
                    <a:pt x="11609" y="58"/>
                  </a:cubicBezTo>
                  <a:lnTo>
                    <a:pt x="11609" y="1620"/>
                  </a:lnTo>
                  <a:cubicBezTo>
                    <a:pt x="11609" y="2099"/>
                    <a:pt x="11264" y="2511"/>
                    <a:pt x="10785" y="2588"/>
                  </a:cubicBezTo>
                  <a:cubicBezTo>
                    <a:pt x="9999" y="2713"/>
                    <a:pt x="9222" y="2914"/>
                    <a:pt x="8465" y="3173"/>
                  </a:cubicBezTo>
                  <a:lnTo>
                    <a:pt x="7621" y="3489"/>
                  </a:lnTo>
                  <a:cubicBezTo>
                    <a:pt x="5570" y="4304"/>
                    <a:pt x="4027" y="5492"/>
                    <a:pt x="2474" y="7295"/>
                  </a:cubicBezTo>
                  <a:cubicBezTo>
                    <a:pt x="1477" y="8435"/>
                    <a:pt x="643" y="9710"/>
                    <a:pt x="1" y="11090"/>
                  </a:cubicBezTo>
                  <a:lnTo>
                    <a:pt x="193" y="11272"/>
                  </a:lnTo>
                  <a:cubicBezTo>
                    <a:pt x="273" y="11356"/>
                    <a:pt x="379" y="11397"/>
                    <a:pt x="486" y="11397"/>
                  </a:cubicBezTo>
                  <a:cubicBezTo>
                    <a:pt x="634" y="11397"/>
                    <a:pt x="781" y="11318"/>
                    <a:pt x="854" y="11167"/>
                  </a:cubicBezTo>
                  <a:cubicBezTo>
                    <a:pt x="1468" y="9998"/>
                    <a:pt x="2206" y="8895"/>
                    <a:pt x="3078" y="7889"/>
                  </a:cubicBezTo>
                  <a:cubicBezTo>
                    <a:pt x="4631" y="6096"/>
                    <a:pt x="6174" y="4908"/>
                    <a:pt x="8225" y="4093"/>
                  </a:cubicBezTo>
                  <a:lnTo>
                    <a:pt x="9069" y="3767"/>
                  </a:lnTo>
                  <a:cubicBezTo>
                    <a:pt x="10046" y="3432"/>
                    <a:pt x="11063" y="3202"/>
                    <a:pt x="12088" y="3087"/>
                  </a:cubicBezTo>
                  <a:cubicBezTo>
                    <a:pt x="12155" y="3087"/>
                    <a:pt x="12213" y="3019"/>
                    <a:pt x="12213" y="2952"/>
                  </a:cubicBezTo>
                  <a:lnTo>
                    <a:pt x="12213" y="144"/>
                  </a:lnTo>
                  <a:cubicBezTo>
                    <a:pt x="12213" y="58"/>
                    <a:pt x="12146" y="0"/>
                    <a:pt x="1205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76"/>
            <p:cNvSpPr/>
            <p:nvPr/>
          </p:nvSpPr>
          <p:spPr>
            <a:xfrm>
              <a:off x="7117583" y="1646523"/>
              <a:ext cx="107027" cy="112162"/>
            </a:xfrm>
            <a:custGeom>
              <a:avLst/>
              <a:gdLst/>
              <a:ahLst/>
              <a:cxnLst/>
              <a:rect l="l" t="t" r="r" b="b"/>
              <a:pathLst>
                <a:path w="4085" h="4281" extrusionOk="0">
                  <a:moveTo>
                    <a:pt x="4027" y="0"/>
                  </a:moveTo>
                  <a:cubicBezTo>
                    <a:pt x="2963" y="796"/>
                    <a:pt x="1995" y="1706"/>
                    <a:pt x="1132" y="2713"/>
                  </a:cubicBezTo>
                  <a:cubicBezTo>
                    <a:pt x="710" y="3211"/>
                    <a:pt x="327" y="3700"/>
                    <a:pt x="1" y="4170"/>
                  </a:cubicBezTo>
                  <a:cubicBezTo>
                    <a:pt x="20" y="4169"/>
                    <a:pt x="37" y="4169"/>
                    <a:pt x="54" y="4169"/>
                  </a:cubicBezTo>
                  <a:cubicBezTo>
                    <a:pt x="347" y="4169"/>
                    <a:pt x="368" y="4280"/>
                    <a:pt x="565" y="4280"/>
                  </a:cubicBezTo>
                  <a:cubicBezTo>
                    <a:pt x="635" y="4280"/>
                    <a:pt x="728" y="4266"/>
                    <a:pt x="864" y="4227"/>
                  </a:cubicBezTo>
                  <a:cubicBezTo>
                    <a:pt x="1122" y="4160"/>
                    <a:pt x="1343" y="3844"/>
                    <a:pt x="1640" y="3690"/>
                  </a:cubicBezTo>
                  <a:cubicBezTo>
                    <a:pt x="1899" y="3556"/>
                    <a:pt x="2282" y="3585"/>
                    <a:pt x="2531" y="3374"/>
                  </a:cubicBezTo>
                  <a:cubicBezTo>
                    <a:pt x="2761" y="3192"/>
                    <a:pt x="2819" y="2818"/>
                    <a:pt x="3011" y="2559"/>
                  </a:cubicBezTo>
                  <a:cubicBezTo>
                    <a:pt x="3193" y="2329"/>
                    <a:pt x="3538" y="2176"/>
                    <a:pt x="3672" y="1879"/>
                  </a:cubicBezTo>
                  <a:cubicBezTo>
                    <a:pt x="3787" y="1610"/>
                    <a:pt x="3672" y="1246"/>
                    <a:pt x="3739" y="930"/>
                  </a:cubicBezTo>
                  <a:cubicBezTo>
                    <a:pt x="3806" y="652"/>
                    <a:pt x="4065" y="374"/>
                    <a:pt x="4084" y="48"/>
                  </a:cubicBezTo>
                  <a:lnTo>
                    <a:pt x="4027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76"/>
            <p:cNvSpPr/>
            <p:nvPr/>
          </p:nvSpPr>
          <p:spPr>
            <a:xfrm>
              <a:off x="7117347" y="1646523"/>
              <a:ext cx="107499" cy="112057"/>
            </a:xfrm>
            <a:custGeom>
              <a:avLst/>
              <a:gdLst/>
              <a:ahLst/>
              <a:cxnLst/>
              <a:rect l="l" t="t" r="r" b="b"/>
              <a:pathLst>
                <a:path w="4103" h="4277" extrusionOk="0">
                  <a:moveTo>
                    <a:pt x="4036" y="0"/>
                  </a:moveTo>
                  <a:cubicBezTo>
                    <a:pt x="3796" y="182"/>
                    <a:pt x="3556" y="364"/>
                    <a:pt x="3317" y="566"/>
                  </a:cubicBezTo>
                  <a:cubicBezTo>
                    <a:pt x="3269" y="872"/>
                    <a:pt x="3365" y="1198"/>
                    <a:pt x="3250" y="1438"/>
                  </a:cubicBezTo>
                  <a:cubicBezTo>
                    <a:pt x="3125" y="1745"/>
                    <a:pt x="2770" y="1888"/>
                    <a:pt x="2598" y="2118"/>
                  </a:cubicBezTo>
                  <a:cubicBezTo>
                    <a:pt x="2397" y="2377"/>
                    <a:pt x="2339" y="2751"/>
                    <a:pt x="2119" y="2943"/>
                  </a:cubicBezTo>
                  <a:cubicBezTo>
                    <a:pt x="1860" y="3144"/>
                    <a:pt x="1476" y="3125"/>
                    <a:pt x="1218" y="3250"/>
                  </a:cubicBezTo>
                  <a:cubicBezTo>
                    <a:pt x="920" y="3403"/>
                    <a:pt x="700" y="3719"/>
                    <a:pt x="441" y="3796"/>
                  </a:cubicBezTo>
                  <a:cubicBezTo>
                    <a:pt x="374" y="3815"/>
                    <a:pt x="307" y="3825"/>
                    <a:pt x="240" y="3844"/>
                  </a:cubicBezTo>
                  <a:cubicBezTo>
                    <a:pt x="163" y="3949"/>
                    <a:pt x="87" y="4055"/>
                    <a:pt x="0" y="4170"/>
                  </a:cubicBezTo>
                  <a:cubicBezTo>
                    <a:pt x="20" y="4169"/>
                    <a:pt x="38" y="4169"/>
                    <a:pt x="56" y="4169"/>
                  </a:cubicBezTo>
                  <a:cubicBezTo>
                    <a:pt x="348" y="4169"/>
                    <a:pt x="373" y="4276"/>
                    <a:pt x="572" y="4276"/>
                  </a:cubicBezTo>
                  <a:cubicBezTo>
                    <a:pt x="641" y="4276"/>
                    <a:pt x="732" y="4263"/>
                    <a:pt x="863" y="4227"/>
                  </a:cubicBezTo>
                  <a:cubicBezTo>
                    <a:pt x="1122" y="4151"/>
                    <a:pt x="1342" y="3834"/>
                    <a:pt x="1639" y="3681"/>
                  </a:cubicBezTo>
                  <a:cubicBezTo>
                    <a:pt x="1898" y="3556"/>
                    <a:pt x="2291" y="3575"/>
                    <a:pt x="2540" y="3365"/>
                  </a:cubicBezTo>
                  <a:cubicBezTo>
                    <a:pt x="2770" y="3182"/>
                    <a:pt x="2828" y="2809"/>
                    <a:pt x="3020" y="2550"/>
                  </a:cubicBezTo>
                  <a:cubicBezTo>
                    <a:pt x="3192" y="2320"/>
                    <a:pt x="3547" y="2166"/>
                    <a:pt x="3671" y="1869"/>
                  </a:cubicBezTo>
                  <a:cubicBezTo>
                    <a:pt x="3796" y="1610"/>
                    <a:pt x="3671" y="1246"/>
                    <a:pt x="3748" y="920"/>
                  </a:cubicBezTo>
                  <a:cubicBezTo>
                    <a:pt x="3815" y="642"/>
                    <a:pt x="4084" y="374"/>
                    <a:pt x="4103" y="38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136421" y="1769322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499" y="0"/>
                  </a:moveTo>
                  <a:cubicBezTo>
                    <a:pt x="164" y="0"/>
                    <a:pt x="1" y="412"/>
                    <a:pt x="231" y="652"/>
                  </a:cubicBezTo>
                  <a:cubicBezTo>
                    <a:pt x="308" y="726"/>
                    <a:pt x="403" y="759"/>
                    <a:pt x="496" y="759"/>
                  </a:cubicBezTo>
                  <a:cubicBezTo>
                    <a:pt x="693" y="759"/>
                    <a:pt x="883" y="611"/>
                    <a:pt x="883" y="384"/>
                  </a:cubicBezTo>
                  <a:cubicBezTo>
                    <a:pt x="883" y="173"/>
                    <a:pt x="710" y="0"/>
                    <a:pt x="49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76"/>
            <p:cNvSpPr/>
            <p:nvPr/>
          </p:nvSpPr>
          <p:spPr>
            <a:xfrm>
              <a:off x="7274311" y="1538029"/>
              <a:ext cx="23108" cy="19833"/>
            </a:xfrm>
            <a:custGeom>
              <a:avLst/>
              <a:gdLst/>
              <a:ahLst/>
              <a:cxnLst/>
              <a:rect l="l" t="t" r="r" b="b"/>
              <a:pathLst>
                <a:path w="882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8" y="721"/>
                    <a:pt x="415" y="756"/>
                    <a:pt x="509" y="756"/>
                  </a:cubicBezTo>
                  <a:cubicBezTo>
                    <a:pt x="700" y="756"/>
                    <a:pt x="882" y="609"/>
                    <a:pt x="882" y="384"/>
                  </a:cubicBezTo>
                  <a:cubicBezTo>
                    <a:pt x="882" y="173"/>
                    <a:pt x="70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76"/>
            <p:cNvSpPr/>
            <p:nvPr/>
          </p:nvSpPr>
          <p:spPr>
            <a:xfrm>
              <a:off x="7318249" y="1631956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9" y="0"/>
                  </a:moveTo>
                  <a:cubicBezTo>
                    <a:pt x="173" y="0"/>
                    <a:pt x="1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7254216" y="1613118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226575" y="1689465"/>
              <a:ext cx="23397" cy="19833"/>
            </a:xfrm>
            <a:custGeom>
              <a:avLst/>
              <a:gdLst/>
              <a:ahLst/>
              <a:cxnLst/>
              <a:rect l="l" t="t" r="r" b="b"/>
              <a:pathLst>
                <a:path w="893" h="757" extrusionOk="0">
                  <a:moveTo>
                    <a:pt x="509" y="0"/>
                  </a:moveTo>
                  <a:cubicBezTo>
                    <a:pt x="173" y="0"/>
                    <a:pt x="1" y="412"/>
                    <a:pt x="241" y="642"/>
                  </a:cubicBezTo>
                  <a:cubicBezTo>
                    <a:pt x="319" y="721"/>
                    <a:pt x="417" y="756"/>
                    <a:pt x="512" y="756"/>
                  </a:cubicBezTo>
                  <a:cubicBezTo>
                    <a:pt x="706" y="756"/>
                    <a:pt x="892" y="609"/>
                    <a:pt x="892" y="384"/>
                  </a:cubicBezTo>
                  <a:cubicBezTo>
                    <a:pt x="892" y="173"/>
                    <a:pt x="72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7395093" y="1586734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499" y="1"/>
                  </a:moveTo>
                  <a:cubicBezTo>
                    <a:pt x="164" y="1"/>
                    <a:pt x="1" y="413"/>
                    <a:pt x="231" y="643"/>
                  </a:cubicBezTo>
                  <a:cubicBezTo>
                    <a:pt x="309" y="722"/>
                    <a:pt x="407" y="757"/>
                    <a:pt x="502" y="757"/>
                  </a:cubicBezTo>
                  <a:cubicBezTo>
                    <a:pt x="697" y="757"/>
                    <a:pt x="883" y="609"/>
                    <a:pt x="883" y="384"/>
                  </a:cubicBezTo>
                  <a:cubicBezTo>
                    <a:pt x="883" y="173"/>
                    <a:pt x="710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7104273" y="1789156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2"/>
                  </a:cubicBezTo>
                  <a:cubicBezTo>
                    <a:pt x="318" y="726"/>
                    <a:pt x="412" y="760"/>
                    <a:pt x="504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10" y="1"/>
                    <a:pt x="50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7124133" y="1820045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499" y="1"/>
                  </a:moveTo>
                  <a:cubicBezTo>
                    <a:pt x="163" y="1"/>
                    <a:pt x="0" y="403"/>
                    <a:pt x="240" y="643"/>
                  </a:cubicBezTo>
                  <a:cubicBezTo>
                    <a:pt x="314" y="720"/>
                    <a:pt x="407" y="754"/>
                    <a:pt x="499" y="754"/>
                  </a:cubicBezTo>
                  <a:cubicBezTo>
                    <a:pt x="693" y="754"/>
                    <a:pt x="882" y="602"/>
                    <a:pt x="882" y="374"/>
                  </a:cubicBezTo>
                  <a:cubicBezTo>
                    <a:pt x="882" y="164"/>
                    <a:pt x="709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76"/>
            <p:cNvSpPr/>
            <p:nvPr/>
          </p:nvSpPr>
          <p:spPr>
            <a:xfrm>
              <a:off x="7159529" y="1730677"/>
              <a:ext cx="86670" cy="97438"/>
            </a:xfrm>
            <a:custGeom>
              <a:avLst/>
              <a:gdLst/>
              <a:ahLst/>
              <a:cxnLst/>
              <a:rect l="l" t="t" r="r" b="b"/>
              <a:pathLst>
                <a:path w="3308" h="3719" extrusionOk="0">
                  <a:moveTo>
                    <a:pt x="2858" y="0"/>
                  </a:moveTo>
                  <a:cubicBezTo>
                    <a:pt x="2734" y="0"/>
                    <a:pt x="2616" y="11"/>
                    <a:pt x="2512" y="57"/>
                  </a:cubicBezTo>
                  <a:cubicBezTo>
                    <a:pt x="2205" y="191"/>
                    <a:pt x="2061" y="536"/>
                    <a:pt x="1831" y="718"/>
                  </a:cubicBezTo>
                  <a:cubicBezTo>
                    <a:pt x="1573" y="910"/>
                    <a:pt x="1199" y="967"/>
                    <a:pt x="1007" y="1197"/>
                  </a:cubicBezTo>
                  <a:cubicBezTo>
                    <a:pt x="806" y="1447"/>
                    <a:pt x="825" y="1830"/>
                    <a:pt x="700" y="2089"/>
                  </a:cubicBezTo>
                  <a:cubicBezTo>
                    <a:pt x="547" y="2396"/>
                    <a:pt x="231" y="2606"/>
                    <a:pt x="154" y="2865"/>
                  </a:cubicBezTo>
                  <a:cubicBezTo>
                    <a:pt x="1" y="3392"/>
                    <a:pt x="221" y="3258"/>
                    <a:pt x="202" y="3718"/>
                  </a:cubicBezTo>
                  <a:lnTo>
                    <a:pt x="269" y="3718"/>
                  </a:lnTo>
                  <a:cubicBezTo>
                    <a:pt x="758" y="2913"/>
                    <a:pt x="1323" y="2146"/>
                    <a:pt x="1946" y="1427"/>
                  </a:cubicBezTo>
                  <a:cubicBezTo>
                    <a:pt x="2368" y="929"/>
                    <a:pt x="2828" y="459"/>
                    <a:pt x="3308" y="18"/>
                  </a:cubicBezTo>
                  <a:lnTo>
                    <a:pt x="3288" y="9"/>
                  </a:lnTo>
                  <a:cubicBezTo>
                    <a:pt x="3265" y="10"/>
                    <a:pt x="3242" y="10"/>
                    <a:pt x="3220" y="10"/>
                  </a:cubicBezTo>
                  <a:cubicBezTo>
                    <a:pt x="3096" y="10"/>
                    <a:pt x="2974" y="0"/>
                    <a:pt x="2858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3" name="Google Shape;8863;p76"/>
          <p:cNvGrpSpPr/>
          <p:nvPr/>
        </p:nvGrpSpPr>
        <p:grpSpPr>
          <a:xfrm>
            <a:off x="7968952" y="1500877"/>
            <a:ext cx="378747" cy="361455"/>
            <a:chOff x="7968952" y="1500877"/>
            <a:chExt cx="378747" cy="361455"/>
          </a:xfrm>
        </p:grpSpPr>
        <p:sp>
          <p:nvSpPr>
            <p:cNvPr id="8864" name="Google Shape;8864;p76"/>
            <p:cNvSpPr/>
            <p:nvPr/>
          </p:nvSpPr>
          <p:spPr>
            <a:xfrm>
              <a:off x="8160579" y="1622393"/>
              <a:ext cx="52505" cy="51771"/>
            </a:xfrm>
            <a:custGeom>
              <a:avLst/>
              <a:gdLst/>
              <a:ahLst/>
              <a:cxnLst/>
              <a:rect l="l" t="t" r="r" b="b"/>
              <a:pathLst>
                <a:path w="2004" h="1976" extrusionOk="0">
                  <a:moveTo>
                    <a:pt x="815" y="1"/>
                  </a:moveTo>
                  <a:lnTo>
                    <a:pt x="115" y="701"/>
                  </a:lnTo>
                  <a:cubicBezTo>
                    <a:pt x="0" y="816"/>
                    <a:pt x="0" y="998"/>
                    <a:pt x="115" y="1113"/>
                  </a:cubicBezTo>
                  <a:lnTo>
                    <a:pt x="901" y="1889"/>
                  </a:lnTo>
                  <a:cubicBezTo>
                    <a:pt x="954" y="1947"/>
                    <a:pt x="1026" y="1975"/>
                    <a:pt x="1099" y="1975"/>
                  </a:cubicBezTo>
                  <a:cubicBezTo>
                    <a:pt x="1172" y="1975"/>
                    <a:pt x="1246" y="1947"/>
                    <a:pt x="1304" y="1889"/>
                  </a:cubicBezTo>
                  <a:lnTo>
                    <a:pt x="2003" y="1189"/>
                  </a:lnTo>
                  <a:cubicBezTo>
                    <a:pt x="1754" y="1065"/>
                    <a:pt x="1524" y="892"/>
                    <a:pt x="1323" y="691"/>
                  </a:cubicBezTo>
                  <a:cubicBezTo>
                    <a:pt x="1112" y="490"/>
                    <a:pt x="949" y="260"/>
                    <a:pt x="81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8163592" y="1642750"/>
              <a:ext cx="49728" cy="31230"/>
            </a:xfrm>
            <a:custGeom>
              <a:avLst/>
              <a:gdLst/>
              <a:ahLst/>
              <a:cxnLst/>
              <a:rect l="l" t="t" r="r" b="b"/>
              <a:pathLst>
                <a:path w="1898" h="1192" extrusionOk="0">
                  <a:moveTo>
                    <a:pt x="0" y="326"/>
                  </a:moveTo>
                  <a:lnTo>
                    <a:pt x="278" y="614"/>
                  </a:lnTo>
                  <a:cubicBezTo>
                    <a:pt x="291" y="626"/>
                    <a:pt x="305" y="636"/>
                    <a:pt x="319" y="645"/>
                  </a:cubicBezTo>
                  <a:lnTo>
                    <a:pt x="319" y="645"/>
                  </a:lnTo>
                  <a:lnTo>
                    <a:pt x="0" y="326"/>
                  </a:lnTo>
                  <a:close/>
                  <a:moveTo>
                    <a:pt x="1294" y="0"/>
                  </a:moveTo>
                  <a:lnTo>
                    <a:pt x="690" y="614"/>
                  </a:lnTo>
                  <a:cubicBezTo>
                    <a:pt x="633" y="666"/>
                    <a:pt x="558" y="693"/>
                    <a:pt x="484" y="693"/>
                  </a:cubicBezTo>
                  <a:cubicBezTo>
                    <a:pt x="427" y="693"/>
                    <a:pt x="369" y="677"/>
                    <a:pt x="319" y="645"/>
                  </a:cubicBezTo>
                  <a:lnTo>
                    <a:pt x="319" y="645"/>
                  </a:lnTo>
                  <a:lnTo>
                    <a:pt x="786" y="1112"/>
                  </a:lnTo>
                  <a:cubicBezTo>
                    <a:pt x="839" y="1165"/>
                    <a:pt x="911" y="1191"/>
                    <a:pt x="984" y="1191"/>
                  </a:cubicBezTo>
                  <a:cubicBezTo>
                    <a:pt x="1057" y="1191"/>
                    <a:pt x="1131" y="1165"/>
                    <a:pt x="1189" y="1112"/>
                  </a:cubicBezTo>
                  <a:lnTo>
                    <a:pt x="1898" y="403"/>
                  </a:lnTo>
                  <a:cubicBezTo>
                    <a:pt x="1677" y="297"/>
                    <a:pt x="1476" y="163"/>
                    <a:pt x="1294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7968952" y="1652549"/>
              <a:ext cx="215233" cy="209364"/>
            </a:xfrm>
            <a:custGeom>
              <a:avLst/>
              <a:gdLst/>
              <a:ahLst/>
              <a:cxnLst/>
              <a:rect l="l" t="t" r="r" b="b"/>
              <a:pathLst>
                <a:path w="8215" h="7991" extrusionOk="0">
                  <a:moveTo>
                    <a:pt x="7458" y="0"/>
                  </a:moveTo>
                  <a:cubicBezTo>
                    <a:pt x="7113" y="297"/>
                    <a:pt x="6490" y="978"/>
                    <a:pt x="5982" y="2377"/>
                  </a:cubicBezTo>
                  <a:cubicBezTo>
                    <a:pt x="5522" y="3652"/>
                    <a:pt x="4716" y="4151"/>
                    <a:pt x="3499" y="4151"/>
                  </a:cubicBezTo>
                  <a:cubicBezTo>
                    <a:pt x="911" y="4151"/>
                    <a:pt x="0" y="7736"/>
                    <a:pt x="173" y="7898"/>
                  </a:cubicBezTo>
                  <a:cubicBezTo>
                    <a:pt x="202" y="7937"/>
                    <a:pt x="240" y="7956"/>
                    <a:pt x="278" y="7985"/>
                  </a:cubicBezTo>
                  <a:cubicBezTo>
                    <a:pt x="284" y="7989"/>
                    <a:pt x="291" y="7990"/>
                    <a:pt x="298" y="7990"/>
                  </a:cubicBezTo>
                  <a:cubicBezTo>
                    <a:pt x="581" y="7990"/>
                    <a:pt x="1705" y="5184"/>
                    <a:pt x="3671" y="5184"/>
                  </a:cubicBezTo>
                  <a:cubicBezTo>
                    <a:pt x="3700" y="5184"/>
                    <a:pt x="3729" y="5185"/>
                    <a:pt x="3758" y="5186"/>
                  </a:cubicBezTo>
                  <a:cubicBezTo>
                    <a:pt x="3800" y="5187"/>
                    <a:pt x="3842" y="5188"/>
                    <a:pt x="3885" y="5188"/>
                  </a:cubicBezTo>
                  <a:cubicBezTo>
                    <a:pt x="5152" y="5188"/>
                    <a:pt x="6367" y="4485"/>
                    <a:pt x="6988" y="2732"/>
                  </a:cubicBezTo>
                  <a:cubicBezTo>
                    <a:pt x="7487" y="1342"/>
                    <a:pt x="8081" y="853"/>
                    <a:pt x="8215" y="748"/>
                  </a:cubicBezTo>
                  <a:lnTo>
                    <a:pt x="7458" y="0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8164587" y="1652287"/>
              <a:ext cx="9825" cy="10061"/>
            </a:xfrm>
            <a:custGeom>
              <a:avLst/>
              <a:gdLst/>
              <a:ahLst/>
              <a:cxnLst/>
              <a:rect l="l" t="t" r="r" b="b"/>
              <a:pathLst>
                <a:path w="375" h="384" extrusionOk="0">
                  <a:moveTo>
                    <a:pt x="374" y="38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7972463" y="1662583"/>
              <a:ext cx="211722" cy="199565"/>
            </a:xfrm>
            <a:custGeom>
              <a:avLst/>
              <a:gdLst/>
              <a:ahLst/>
              <a:cxnLst/>
              <a:rect l="l" t="t" r="r" b="b"/>
              <a:pathLst>
                <a:path w="8081" h="7617" extrusionOk="0">
                  <a:moveTo>
                    <a:pt x="7717" y="1"/>
                  </a:moveTo>
                  <a:cubicBezTo>
                    <a:pt x="7583" y="96"/>
                    <a:pt x="6988" y="595"/>
                    <a:pt x="6490" y="1975"/>
                  </a:cubicBezTo>
                  <a:cubicBezTo>
                    <a:pt x="5859" y="3729"/>
                    <a:pt x="4644" y="4441"/>
                    <a:pt x="3384" y="4441"/>
                  </a:cubicBezTo>
                  <a:cubicBezTo>
                    <a:pt x="3342" y="4441"/>
                    <a:pt x="3301" y="4440"/>
                    <a:pt x="3260" y="4439"/>
                  </a:cubicBezTo>
                  <a:cubicBezTo>
                    <a:pt x="3230" y="4437"/>
                    <a:pt x="3200" y="4437"/>
                    <a:pt x="3171" y="4437"/>
                  </a:cubicBezTo>
                  <a:cubicBezTo>
                    <a:pt x="1658" y="4437"/>
                    <a:pt x="642" y="6112"/>
                    <a:pt x="125" y="6873"/>
                  </a:cubicBezTo>
                  <a:cubicBezTo>
                    <a:pt x="20" y="7237"/>
                    <a:pt x="1" y="7477"/>
                    <a:pt x="39" y="7525"/>
                  </a:cubicBezTo>
                  <a:cubicBezTo>
                    <a:pt x="68" y="7554"/>
                    <a:pt x="106" y="7583"/>
                    <a:pt x="144" y="7611"/>
                  </a:cubicBezTo>
                  <a:cubicBezTo>
                    <a:pt x="150" y="7615"/>
                    <a:pt x="156" y="7616"/>
                    <a:pt x="163" y="7616"/>
                  </a:cubicBezTo>
                  <a:cubicBezTo>
                    <a:pt x="445" y="7616"/>
                    <a:pt x="1581" y="4801"/>
                    <a:pt x="3556" y="4801"/>
                  </a:cubicBezTo>
                  <a:cubicBezTo>
                    <a:pt x="3582" y="4801"/>
                    <a:pt x="3608" y="4802"/>
                    <a:pt x="3633" y="4803"/>
                  </a:cubicBezTo>
                  <a:cubicBezTo>
                    <a:pt x="3675" y="4804"/>
                    <a:pt x="3717" y="4805"/>
                    <a:pt x="3759" y="4805"/>
                  </a:cubicBezTo>
                  <a:cubicBezTo>
                    <a:pt x="5018" y="4805"/>
                    <a:pt x="6223" y="4102"/>
                    <a:pt x="6854" y="2349"/>
                  </a:cubicBezTo>
                  <a:cubicBezTo>
                    <a:pt x="7353" y="969"/>
                    <a:pt x="7947" y="470"/>
                    <a:pt x="8081" y="374"/>
                  </a:cubicBezTo>
                  <a:cubicBezTo>
                    <a:pt x="8081" y="365"/>
                    <a:pt x="8081" y="365"/>
                    <a:pt x="8081" y="355"/>
                  </a:cubicBezTo>
                  <a:lnTo>
                    <a:pt x="7717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8167103" y="1502554"/>
              <a:ext cx="180597" cy="157750"/>
            </a:xfrm>
            <a:custGeom>
              <a:avLst/>
              <a:gdLst/>
              <a:ahLst/>
              <a:cxnLst/>
              <a:rect l="l" t="t" r="r" b="b"/>
              <a:pathLst>
                <a:path w="6893" h="6021" extrusionOk="0">
                  <a:moveTo>
                    <a:pt x="4660" y="1"/>
                  </a:moveTo>
                  <a:cubicBezTo>
                    <a:pt x="4038" y="1"/>
                    <a:pt x="3324" y="202"/>
                    <a:pt x="2665" y="520"/>
                  </a:cubicBezTo>
                  <a:cubicBezTo>
                    <a:pt x="2425" y="635"/>
                    <a:pt x="2004" y="894"/>
                    <a:pt x="2004" y="894"/>
                  </a:cubicBezTo>
                  <a:cubicBezTo>
                    <a:pt x="1716" y="1076"/>
                    <a:pt x="1457" y="1287"/>
                    <a:pt x="1218" y="1527"/>
                  </a:cubicBezTo>
                  <a:cubicBezTo>
                    <a:pt x="0" y="2735"/>
                    <a:pt x="77" y="4268"/>
                    <a:pt x="1074" y="5265"/>
                  </a:cubicBezTo>
                  <a:cubicBezTo>
                    <a:pt x="1559" y="5755"/>
                    <a:pt x="2178" y="6020"/>
                    <a:pt x="2826" y="6020"/>
                  </a:cubicBezTo>
                  <a:cubicBezTo>
                    <a:pt x="3496" y="6020"/>
                    <a:pt x="4198" y="5736"/>
                    <a:pt x="4812" y="5121"/>
                  </a:cubicBezTo>
                  <a:cubicBezTo>
                    <a:pt x="6020" y="3904"/>
                    <a:pt x="6892" y="1431"/>
                    <a:pt x="5905" y="434"/>
                  </a:cubicBezTo>
                  <a:cubicBezTo>
                    <a:pt x="5601" y="131"/>
                    <a:pt x="5161" y="1"/>
                    <a:pt x="4660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8187198" y="1506877"/>
              <a:ext cx="160501" cy="153427"/>
            </a:xfrm>
            <a:custGeom>
              <a:avLst/>
              <a:gdLst/>
              <a:ahLst/>
              <a:cxnLst/>
              <a:rect l="l" t="t" r="r" b="b"/>
              <a:pathLst>
                <a:path w="6126" h="5856" extrusionOk="0">
                  <a:moveTo>
                    <a:pt x="4735" y="1"/>
                  </a:moveTo>
                  <a:cubicBezTo>
                    <a:pt x="5243" y="1151"/>
                    <a:pt x="4438" y="3212"/>
                    <a:pt x="3374" y="4285"/>
                  </a:cubicBezTo>
                  <a:cubicBezTo>
                    <a:pt x="2758" y="4902"/>
                    <a:pt x="2059" y="5186"/>
                    <a:pt x="1391" y="5186"/>
                  </a:cubicBezTo>
                  <a:cubicBezTo>
                    <a:pt x="895" y="5186"/>
                    <a:pt x="416" y="5030"/>
                    <a:pt x="0" y="4736"/>
                  </a:cubicBezTo>
                  <a:lnTo>
                    <a:pt x="0" y="4736"/>
                  </a:lnTo>
                  <a:cubicBezTo>
                    <a:pt x="86" y="4870"/>
                    <a:pt x="192" y="4985"/>
                    <a:pt x="307" y="5100"/>
                  </a:cubicBezTo>
                  <a:cubicBezTo>
                    <a:pt x="797" y="5590"/>
                    <a:pt x="1416" y="5855"/>
                    <a:pt x="2062" y="5855"/>
                  </a:cubicBezTo>
                  <a:cubicBezTo>
                    <a:pt x="2732" y="5855"/>
                    <a:pt x="3431" y="5571"/>
                    <a:pt x="4045" y="4956"/>
                  </a:cubicBezTo>
                  <a:cubicBezTo>
                    <a:pt x="5262" y="3739"/>
                    <a:pt x="6125" y="1256"/>
                    <a:pt x="5138" y="269"/>
                  </a:cubicBezTo>
                  <a:cubicBezTo>
                    <a:pt x="5023" y="154"/>
                    <a:pt x="4879" y="68"/>
                    <a:pt x="4735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8073176" y="1500877"/>
              <a:ext cx="93193" cy="81430"/>
            </a:xfrm>
            <a:custGeom>
              <a:avLst/>
              <a:gdLst/>
              <a:ahLst/>
              <a:cxnLst/>
              <a:rect l="l" t="t" r="r" b="b"/>
              <a:pathLst>
                <a:path w="3557" h="3108" extrusionOk="0">
                  <a:moveTo>
                    <a:pt x="2404" y="0"/>
                  </a:moveTo>
                  <a:cubicBezTo>
                    <a:pt x="1814" y="0"/>
                    <a:pt x="1058" y="351"/>
                    <a:pt x="623" y="786"/>
                  </a:cubicBezTo>
                  <a:cubicBezTo>
                    <a:pt x="0" y="1418"/>
                    <a:pt x="39" y="2204"/>
                    <a:pt x="556" y="2722"/>
                  </a:cubicBezTo>
                  <a:cubicBezTo>
                    <a:pt x="806" y="2972"/>
                    <a:pt x="1125" y="3108"/>
                    <a:pt x="1459" y="3108"/>
                  </a:cubicBezTo>
                  <a:cubicBezTo>
                    <a:pt x="1805" y="3108"/>
                    <a:pt x="2166" y="2962"/>
                    <a:pt x="2483" y="2645"/>
                  </a:cubicBezTo>
                  <a:cubicBezTo>
                    <a:pt x="3106" y="2022"/>
                    <a:pt x="3556" y="738"/>
                    <a:pt x="3039" y="220"/>
                  </a:cubicBezTo>
                  <a:cubicBezTo>
                    <a:pt x="2885" y="66"/>
                    <a:pt x="2660" y="0"/>
                    <a:pt x="2404" y="0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8081455" y="1501846"/>
              <a:ext cx="85176" cy="80696"/>
            </a:xfrm>
            <a:custGeom>
              <a:avLst/>
              <a:gdLst/>
              <a:ahLst/>
              <a:cxnLst/>
              <a:rect l="l" t="t" r="r" b="b"/>
              <a:pathLst>
                <a:path w="3251" h="3080" extrusionOk="0">
                  <a:moveTo>
                    <a:pt x="2378" y="1"/>
                  </a:moveTo>
                  <a:lnTo>
                    <a:pt x="2378" y="1"/>
                  </a:lnTo>
                  <a:cubicBezTo>
                    <a:pt x="2531" y="614"/>
                    <a:pt x="2138" y="1563"/>
                    <a:pt x="1630" y="2081"/>
                  </a:cubicBezTo>
                  <a:cubicBezTo>
                    <a:pt x="1308" y="2397"/>
                    <a:pt x="949" y="2543"/>
                    <a:pt x="603" y="2543"/>
                  </a:cubicBezTo>
                  <a:cubicBezTo>
                    <a:pt x="393" y="2543"/>
                    <a:pt x="189" y="2489"/>
                    <a:pt x="1" y="2388"/>
                  </a:cubicBezTo>
                  <a:lnTo>
                    <a:pt x="1" y="2388"/>
                  </a:lnTo>
                  <a:cubicBezTo>
                    <a:pt x="68" y="2493"/>
                    <a:pt x="144" y="2599"/>
                    <a:pt x="231" y="2685"/>
                  </a:cubicBezTo>
                  <a:cubicBezTo>
                    <a:pt x="486" y="2940"/>
                    <a:pt x="807" y="3079"/>
                    <a:pt x="1143" y="3079"/>
                  </a:cubicBezTo>
                  <a:cubicBezTo>
                    <a:pt x="1487" y="3079"/>
                    <a:pt x="1847" y="2933"/>
                    <a:pt x="2167" y="2618"/>
                  </a:cubicBezTo>
                  <a:cubicBezTo>
                    <a:pt x="2790" y="1995"/>
                    <a:pt x="3250" y="701"/>
                    <a:pt x="2723" y="193"/>
                  </a:cubicBezTo>
                  <a:cubicBezTo>
                    <a:pt x="2627" y="97"/>
                    <a:pt x="2512" y="39"/>
                    <a:pt x="237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8069901" y="1562630"/>
              <a:ext cx="26907" cy="26593"/>
            </a:xfrm>
            <a:custGeom>
              <a:avLst/>
              <a:gdLst/>
              <a:ahLst/>
              <a:cxnLst/>
              <a:rect l="l" t="t" r="r" b="b"/>
              <a:pathLst>
                <a:path w="1027" h="1015" extrusionOk="0">
                  <a:moveTo>
                    <a:pt x="422" y="1"/>
                  </a:moveTo>
                  <a:lnTo>
                    <a:pt x="58" y="365"/>
                  </a:lnTo>
                  <a:cubicBezTo>
                    <a:pt x="1" y="422"/>
                    <a:pt x="1" y="509"/>
                    <a:pt x="58" y="576"/>
                  </a:cubicBezTo>
                  <a:lnTo>
                    <a:pt x="461" y="978"/>
                  </a:lnTo>
                  <a:cubicBezTo>
                    <a:pt x="490" y="1002"/>
                    <a:pt x="528" y="1014"/>
                    <a:pt x="566" y="1014"/>
                  </a:cubicBezTo>
                  <a:cubicBezTo>
                    <a:pt x="605" y="1014"/>
                    <a:pt x="643" y="1002"/>
                    <a:pt x="672" y="978"/>
                  </a:cubicBezTo>
                  <a:lnTo>
                    <a:pt x="1026" y="614"/>
                  </a:lnTo>
                  <a:cubicBezTo>
                    <a:pt x="902" y="547"/>
                    <a:pt x="777" y="461"/>
                    <a:pt x="672" y="365"/>
                  </a:cubicBezTo>
                  <a:cubicBezTo>
                    <a:pt x="566" y="259"/>
                    <a:pt x="480" y="135"/>
                    <a:pt x="42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7970969" y="1578193"/>
              <a:ext cx="111009" cy="108337"/>
            </a:xfrm>
            <a:custGeom>
              <a:avLst/>
              <a:gdLst/>
              <a:ahLst/>
              <a:cxnLst/>
              <a:rect l="l" t="t" r="r" b="b"/>
              <a:pathLst>
                <a:path w="4237" h="4135" extrusionOk="0">
                  <a:moveTo>
                    <a:pt x="3844" y="1"/>
                  </a:moveTo>
                  <a:cubicBezTo>
                    <a:pt x="3671" y="154"/>
                    <a:pt x="3345" y="509"/>
                    <a:pt x="3087" y="1228"/>
                  </a:cubicBezTo>
                  <a:cubicBezTo>
                    <a:pt x="2856" y="1889"/>
                    <a:pt x="2435" y="2148"/>
                    <a:pt x="1812" y="2148"/>
                  </a:cubicBezTo>
                  <a:cubicBezTo>
                    <a:pt x="470" y="2148"/>
                    <a:pt x="0" y="3998"/>
                    <a:pt x="86" y="4084"/>
                  </a:cubicBezTo>
                  <a:cubicBezTo>
                    <a:pt x="105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4" y="4135"/>
                  </a:cubicBezTo>
                  <a:cubicBezTo>
                    <a:pt x="305" y="4135"/>
                    <a:pt x="883" y="2684"/>
                    <a:pt x="1907" y="2684"/>
                  </a:cubicBezTo>
                  <a:cubicBezTo>
                    <a:pt x="1920" y="2684"/>
                    <a:pt x="1933" y="2684"/>
                    <a:pt x="1946" y="2685"/>
                  </a:cubicBezTo>
                  <a:cubicBezTo>
                    <a:pt x="1963" y="2685"/>
                    <a:pt x="1979" y="2685"/>
                    <a:pt x="1996" y="2685"/>
                  </a:cubicBezTo>
                  <a:cubicBezTo>
                    <a:pt x="2315" y="2685"/>
                    <a:pt x="2631" y="2599"/>
                    <a:pt x="2895" y="2416"/>
                  </a:cubicBezTo>
                  <a:cubicBezTo>
                    <a:pt x="3039" y="2321"/>
                    <a:pt x="3154" y="2206"/>
                    <a:pt x="3259" y="2071"/>
                  </a:cubicBezTo>
                  <a:cubicBezTo>
                    <a:pt x="3403" y="1870"/>
                    <a:pt x="3527" y="1650"/>
                    <a:pt x="3604" y="1420"/>
                  </a:cubicBezTo>
                  <a:cubicBezTo>
                    <a:pt x="3863" y="701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8247458" y="1676758"/>
              <a:ext cx="92958" cy="81534"/>
            </a:xfrm>
            <a:custGeom>
              <a:avLst/>
              <a:gdLst/>
              <a:ahLst/>
              <a:cxnLst/>
              <a:rect l="l" t="t" r="r" b="b"/>
              <a:pathLst>
                <a:path w="3548" h="3112" extrusionOk="0">
                  <a:moveTo>
                    <a:pt x="2398" y="1"/>
                  </a:moveTo>
                  <a:cubicBezTo>
                    <a:pt x="1809" y="1"/>
                    <a:pt x="1057" y="352"/>
                    <a:pt x="624" y="792"/>
                  </a:cubicBezTo>
                  <a:cubicBezTo>
                    <a:pt x="1" y="1415"/>
                    <a:pt x="39" y="2211"/>
                    <a:pt x="547" y="2719"/>
                  </a:cubicBezTo>
                  <a:cubicBezTo>
                    <a:pt x="801" y="2973"/>
                    <a:pt x="1121" y="3112"/>
                    <a:pt x="1455" y="3112"/>
                  </a:cubicBezTo>
                  <a:cubicBezTo>
                    <a:pt x="1800" y="3112"/>
                    <a:pt x="2162" y="2963"/>
                    <a:pt x="2483" y="2642"/>
                  </a:cubicBezTo>
                  <a:cubicBezTo>
                    <a:pt x="3106" y="2028"/>
                    <a:pt x="3547" y="744"/>
                    <a:pt x="3039" y="226"/>
                  </a:cubicBezTo>
                  <a:cubicBezTo>
                    <a:pt x="2884" y="68"/>
                    <a:pt x="2657" y="1"/>
                    <a:pt x="2398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8255501" y="1677648"/>
              <a:ext cx="85150" cy="80460"/>
            </a:xfrm>
            <a:custGeom>
              <a:avLst/>
              <a:gdLst/>
              <a:ahLst/>
              <a:cxnLst/>
              <a:rect l="l" t="t" r="r" b="b"/>
              <a:pathLst>
                <a:path w="3250" h="3071" extrusionOk="0">
                  <a:moveTo>
                    <a:pt x="2368" y="1"/>
                  </a:moveTo>
                  <a:cubicBezTo>
                    <a:pt x="2502" y="605"/>
                    <a:pt x="2109" y="1534"/>
                    <a:pt x="1601" y="2042"/>
                  </a:cubicBezTo>
                  <a:cubicBezTo>
                    <a:pt x="1288" y="2361"/>
                    <a:pt x="930" y="2506"/>
                    <a:pt x="586" y="2506"/>
                  </a:cubicBezTo>
                  <a:cubicBezTo>
                    <a:pt x="382" y="2506"/>
                    <a:pt x="182" y="2455"/>
                    <a:pt x="0" y="2359"/>
                  </a:cubicBezTo>
                  <a:lnTo>
                    <a:pt x="0" y="2359"/>
                  </a:lnTo>
                  <a:cubicBezTo>
                    <a:pt x="67" y="2474"/>
                    <a:pt x="144" y="2589"/>
                    <a:pt x="240" y="2685"/>
                  </a:cubicBezTo>
                  <a:cubicBezTo>
                    <a:pt x="490" y="2934"/>
                    <a:pt x="809" y="3071"/>
                    <a:pt x="1143" y="3071"/>
                  </a:cubicBezTo>
                  <a:cubicBezTo>
                    <a:pt x="1488" y="3071"/>
                    <a:pt x="1850" y="2925"/>
                    <a:pt x="2167" y="2608"/>
                  </a:cubicBezTo>
                  <a:cubicBezTo>
                    <a:pt x="2799" y="1985"/>
                    <a:pt x="3250" y="700"/>
                    <a:pt x="2732" y="192"/>
                  </a:cubicBezTo>
                  <a:cubicBezTo>
                    <a:pt x="2636" y="97"/>
                    <a:pt x="2502" y="29"/>
                    <a:pt x="236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8244183" y="1738432"/>
              <a:ext cx="27169" cy="26776"/>
            </a:xfrm>
            <a:custGeom>
              <a:avLst/>
              <a:gdLst/>
              <a:ahLst/>
              <a:cxnLst/>
              <a:rect l="l" t="t" r="r" b="b"/>
              <a:pathLst>
                <a:path w="1037" h="1022" extrusionOk="0">
                  <a:moveTo>
                    <a:pt x="423" y="0"/>
                  </a:moveTo>
                  <a:lnTo>
                    <a:pt x="58" y="365"/>
                  </a:lnTo>
                  <a:cubicBezTo>
                    <a:pt x="1" y="422"/>
                    <a:pt x="1" y="518"/>
                    <a:pt x="58" y="575"/>
                  </a:cubicBezTo>
                  <a:lnTo>
                    <a:pt x="461" y="978"/>
                  </a:lnTo>
                  <a:cubicBezTo>
                    <a:pt x="490" y="1007"/>
                    <a:pt x="528" y="1021"/>
                    <a:pt x="566" y="1021"/>
                  </a:cubicBezTo>
                  <a:cubicBezTo>
                    <a:pt x="605" y="1021"/>
                    <a:pt x="643" y="1007"/>
                    <a:pt x="672" y="978"/>
                  </a:cubicBezTo>
                  <a:lnTo>
                    <a:pt x="1036" y="614"/>
                  </a:lnTo>
                  <a:cubicBezTo>
                    <a:pt x="902" y="556"/>
                    <a:pt x="777" y="470"/>
                    <a:pt x="672" y="365"/>
                  </a:cubicBezTo>
                  <a:cubicBezTo>
                    <a:pt x="566" y="259"/>
                    <a:pt x="480" y="135"/>
                    <a:pt x="423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8145252" y="1753995"/>
              <a:ext cx="111036" cy="108337"/>
            </a:xfrm>
            <a:custGeom>
              <a:avLst/>
              <a:gdLst/>
              <a:ahLst/>
              <a:cxnLst/>
              <a:rect l="l" t="t" r="r" b="b"/>
              <a:pathLst>
                <a:path w="4238" h="4135" extrusionOk="0">
                  <a:moveTo>
                    <a:pt x="3844" y="1"/>
                  </a:moveTo>
                  <a:cubicBezTo>
                    <a:pt x="3662" y="154"/>
                    <a:pt x="3346" y="509"/>
                    <a:pt x="3087" y="1228"/>
                  </a:cubicBezTo>
                  <a:cubicBezTo>
                    <a:pt x="2847" y="1889"/>
                    <a:pt x="2425" y="2148"/>
                    <a:pt x="1802" y="2148"/>
                  </a:cubicBezTo>
                  <a:cubicBezTo>
                    <a:pt x="470" y="2148"/>
                    <a:pt x="0" y="3998"/>
                    <a:pt x="87" y="4084"/>
                  </a:cubicBezTo>
                  <a:cubicBezTo>
                    <a:pt x="106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5" y="4135"/>
                  </a:cubicBezTo>
                  <a:cubicBezTo>
                    <a:pt x="305" y="4135"/>
                    <a:pt x="883" y="2684"/>
                    <a:pt x="1898" y="2684"/>
                  </a:cubicBezTo>
                  <a:cubicBezTo>
                    <a:pt x="1911" y="2684"/>
                    <a:pt x="1924" y="2684"/>
                    <a:pt x="1937" y="2685"/>
                  </a:cubicBezTo>
                  <a:cubicBezTo>
                    <a:pt x="1963" y="2686"/>
                    <a:pt x="1990" y="2687"/>
                    <a:pt x="2017" y="2687"/>
                  </a:cubicBezTo>
                  <a:cubicBezTo>
                    <a:pt x="2335" y="2687"/>
                    <a:pt x="2648" y="2583"/>
                    <a:pt x="2905" y="2407"/>
                  </a:cubicBezTo>
                  <a:cubicBezTo>
                    <a:pt x="3192" y="2244"/>
                    <a:pt x="3250" y="2071"/>
                    <a:pt x="3250" y="2071"/>
                  </a:cubicBezTo>
                  <a:cubicBezTo>
                    <a:pt x="3403" y="1870"/>
                    <a:pt x="3518" y="1649"/>
                    <a:pt x="3604" y="1419"/>
                  </a:cubicBezTo>
                  <a:cubicBezTo>
                    <a:pt x="3854" y="700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9" name="Google Shape;8879;p76"/>
          <p:cNvGrpSpPr/>
          <p:nvPr/>
        </p:nvGrpSpPr>
        <p:grpSpPr>
          <a:xfrm>
            <a:off x="5761445" y="1541723"/>
            <a:ext cx="362163" cy="279737"/>
            <a:chOff x="5761445" y="1541723"/>
            <a:chExt cx="362163" cy="279737"/>
          </a:xfrm>
        </p:grpSpPr>
        <p:sp>
          <p:nvSpPr>
            <p:cNvPr id="8880" name="Google Shape;8880;p76"/>
            <p:cNvSpPr/>
            <p:nvPr/>
          </p:nvSpPr>
          <p:spPr>
            <a:xfrm>
              <a:off x="587069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1735" y="1"/>
                  </a:moveTo>
                  <a:cubicBezTo>
                    <a:pt x="1630" y="1"/>
                    <a:pt x="1525" y="70"/>
                    <a:pt x="1525" y="209"/>
                  </a:cubicBezTo>
                  <a:lnTo>
                    <a:pt x="1525" y="487"/>
                  </a:lnTo>
                  <a:cubicBezTo>
                    <a:pt x="1525" y="1043"/>
                    <a:pt x="1170" y="1494"/>
                    <a:pt x="710" y="1494"/>
                  </a:cubicBezTo>
                  <a:lnTo>
                    <a:pt x="288" y="1494"/>
                  </a:lnTo>
                  <a:cubicBezTo>
                    <a:pt x="87" y="1494"/>
                    <a:pt x="0" y="1753"/>
                    <a:pt x="163" y="1877"/>
                  </a:cubicBezTo>
                  <a:cubicBezTo>
                    <a:pt x="29" y="2002"/>
                    <a:pt x="125" y="2232"/>
                    <a:pt x="307" y="2232"/>
                  </a:cubicBezTo>
                  <a:lnTo>
                    <a:pt x="739" y="2232"/>
                  </a:lnTo>
                  <a:cubicBezTo>
                    <a:pt x="1448" y="2232"/>
                    <a:pt x="2023" y="2807"/>
                    <a:pt x="2033" y="3516"/>
                  </a:cubicBezTo>
                  <a:lnTo>
                    <a:pt x="2033" y="8108"/>
                  </a:lnTo>
                  <a:cubicBezTo>
                    <a:pt x="2028" y="8251"/>
                    <a:pt x="2131" y="8323"/>
                    <a:pt x="2235" y="8323"/>
                  </a:cubicBezTo>
                  <a:cubicBezTo>
                    <a:pt x="2339" y="8323"/>
                    <a:pt x="2445" y="8251"/>
                    <a:pt x="2445" y="8108"/>
                  </a:cubicBezTo>
                  <a:lnTo>
                    <a:pt x="2445" y="3526"/>
                  </a:lnTo>
                  <a:cubicBezTo>
                    <a:pt x="2445" y="2711"/>
                    <a:pt x="1870" y="2002"/>
                    <a:pt x="1074" y="1848"/>
                  </a:cubicBezTo>
                  <a:cubicBezTo>
                    <a:pt x="1582" y="1666"/>
                    <a:pt x="1946" y="1129"/>
                    <a:pt x="1946" y="487"/>
                  </a:cubicBezTo>
                  <a:lnTo>
                    <a:pt x="1946" y="209"/>
                  </a:lnTo>
                  <a:cubicBezTo>
                    <a:pt x="1946" y="70"/>
                    <a:pt x="1841" y="1"/>
                    <a:pt x="173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76"/>
            <p:cNvSpPr/>
            <p:nvPr/>
          </p:nvSpPr>
          <p:spPr>
            <a:xfrm>
              <a:off x="5761445" y="1541723"/>
              <a:ext cx="139567" cy="223198"/>
            </a:xfrm>
            <a:custGeom>
              <a:avLst/>
              <a:gdLst/>
              <a:ahLst/>
              <a:cxnLst/>
              <a:rect l="l" t="t" r="r" b="b"/>
              <a:pathLst>
                <a:path w="5327" h="8519" extrusionOk="0">
                  <a:moveTo>
                    <a:pt x="2761" y="0"/>
                  </a:moveTo>
                  <a:cubicBezTo>
                    <a:pt x="2473" y="0"/>
                    <a:pt x="2171" y="66"/>
                    <a:pt x="1870" y="214"/>
                  </a:cubicBezTo>
                  <a:cubicBezTo>
                    <a:pt x="1611" y="338"/>
                    <a:pt x="1391" y="521"/>
                    <a:pt x="1199" y="741"/>
                  </a:cubicBezTo>
                  <a:cubicBezTo>
                    <a:pt x="1161" y="789"/>
                    <a:pt x="1132" y="837"/>
                    <a:pt x="1094" y="885"/>
                  </a:cubicBezTo>
                  <a:cubicBezTo>
                    <a:pt x="365" y="1978"/>
                    <a:pt x="1" y="3109"/>
                    <a:pt x="1" y="4259"/>
                  </a:cubicBezTo>
                  <a:cubicBezTo>
                    <a:pt x="1" y="5409"/>
                    <a:pt x="375" y="6550"/>
                    <a:pt x="1094" y="7633"/>
                  </a:cubicBezTo>
                  <a:cubicBezTo>
                    <a:pt x="1477" y="8205"/>
                    <a:pt x="2104" y="8519"/>
                    <a:pt x="2744" y="8519"/>
                  </a:cubicBezTo>
                  <a:cubicBezTo>
                    <a:pt x="3112" y="8519"/>
                    <a:pt x="3484" y="8415"/>
                    <a:pt x="3816" y="8198"/>
                  </a:cubicBezTo>
                  <a:cubicBezTo>
                    <a:pt x="4736" y="7585"/>
                    <a:pt x="4985" y="6339"/>
                    <a:pt x="4372" y="5419"/>
                  </a:cubicBezTo>
                  <a:lnTo>
                    <a:pt x="4353" y="5390"/>
                  </a:lnTo>
                  <a:cubicBezTo>
                    <a:pt x="4228" y="5189"/>
                    <a:pt x="4228" y="4939"/>
                    <a:pt x="4353" y="4738"/>
                  </a:cubicBezTo>
                  <a:cubicBezTo>
                    <a:pt x="4525" y="4451"/>
                    <a:pt x="4525" y="4086"/>
                    <a:pt x="4353" y="3789"/>
                  </a:cubicBezTo>
                  <a:cubicBezTo>
                    <a:pt x="4228" y="3598"/>
                    <a:pt x="4228" y="3339"/>
                    <a:pt x="4353" y="3147"/>
                  </a:cubicBezTo>
                  <a:cubicBezTo>
                    <a:pt x="4362" y="3118"/>
                    <a:pt x="4372" y="3109"/>
                    <a:pt x="4391" y="3089"/>
                  </a:cubicBezTo>
                  <a:cubicBezTo>
                    <a:pt x="5327" y="1682"/>
                    <a:pt x="4213" y="0"/>
                    <a:pt x="27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5761707" y="1541854"/>
              <a:ext cx="83159" cy="222962"/>
            </a:xfrm>
            <a:custGeom>
              <a:avLst/>
              <a:gdLst/>
              <a:ahLst/>
              <a:cxnLst/>
              <a:rect l="l" t="t" r="r" b="b"/>
              <a:pathLst>
                <a:path w="3174" h="8510" extrusionOk="0">
                  <a:moveTo>
                    <a:pt x="2750" y="1"/>
                  </a:moveTo>
                  <a:cubicBezTo>
                    <a:pt x="2442" y="1"/>
                    <a:pt x="2135" y="71"/>
                    <a:pt x="1860" y="209"/>
                  </a:cubicBezTo>
                  <a:cubicBezTo>
                    <a:pt x="1601" y="333"/>
                    <a:pt x="1381" y="516"/>
                    <a:pt x="1199" y="736"/>
                  </a:cubicBezTo>
                  <a:cubicBezTo>
                    <a:pt x="1160" y="784"/>
                    <a:pt x="1122" y="832"/>
                    <a:pt x="1093" y="880"/>
                  </a:cubicBezTo>
                  <a:cubicBezTo>
                    <a:pt x="374" y="1973"/>
                    <a:pt x="0" y="3104"/>
                    <a:pt x="0" y="4254"/>
                  </a:cubicBezTo>
                  <a:cubicBezTo>
                    <a:pt x="0" y="5404"/>
                    <a:pt x="355" y="6545"/>
                    <a:pt x="1093" y="7628"/>
                  </a:cubicBezTo>
                  <a:cubicBezTo>
                    <a:pt x="1457" y="8184"/>
                    <a:pt x="2071" y="8510"/>
                    <a:pt x="2742" y="8510"/>
                  </a:cubicBezTo>
                  <a:cubicBezTo>
                    <a:pt x="2886" y="8510"/>
                    <a:pt x="3029" y="8500"/>
                    <a:pt x="3164" y="8471"/>
                  </a:cubicBezTo>
                  <a:cubicBezTo>
                    <a:pt x="2665" y="8356"/>
                    <a:pt x="2234" y="8059"/>
                    <a:pt x="1946" y="7628"/>
                  </a:cubicBezTo>
                  <a:cubicBezTo>
                    <a:pt x="1227" y="6545"/>
                    <a:pt x="863" y="5404"/>
                    <a:pt x="863" y="4254"/>
                  </a:cubicBezTo>
                  <a:cubicBezTo>
                    <a:pt x="863" y="3104"/>
                    <a:pt x="1218" y="1973"/>
                    <a:pt x="1946" y="880"/>
                  </a:cubicBezTo>
                  <a:cubicBezTo>
                    <a:pt x="1985" y="832"/>
                    <a:pt x="2023" y="784"/>
                    <a:pt x="2061" y="736"/>
                  </a:cubicBezTo>
                  <a:lnTo>
                    <a:pt x="2723" y="209"/>
                  </a:lnTo>
                  <a:cubicBezTo>
                    <a:pt x="2866" y="132"/>
                    <a:pt x="3020" y="84"/>
                    <a:pt x="3173" y="46"/>
                  </a:cubicBezTo>
                  <a:cubicBezTo>
                    <a:pt x="3034" y="16"/>
                    <a:pt x="2892" y="1"/>
                    <a:pt x="2750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595005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719" y="1"/>
                  </a:moveTo>
                  <a:cubicBezTo>
                    <a:pt x="614" y="1"/>
                    <a:pt x="508" y="70"/>
                    <a:pt x="508" y="209"/>
                  </a:cubicBezTo>
                  <a:lnTo>
                    <a:pt x="508" y="487"/>
                  </a:lnTo>
                  <a:cubicBezTo>
                    <a:pt x="508" y="1129"/>
                    <a:pt x="873" y="1666"/>
                    <a:pt x="1381" y="1848"/>
                  </a:cubicBezTo>
                  <a:cubicBezTo>
                    <a:pt x="585" y="2002"/>
                    <a:pt x="0" y="2701"/>
                    <a:pt x="0" y="3526"/>
                  </a:cubicBezTo>
                  <a:lnTo>
                    <a:pt x="0" y="8108"/>
                  </a:lnTo>
                  <a:cubicBezTo>
                    <a:pt x="0" y="8251"/>
                    <a:pt x="106" y="8323"/>
                    <a:pt x="211" y="8323"/>
                  </a:cubicBezTo>
                  <a:cubicBezTo>
                    <a:pt x="317" y="8323"/>
                    <a:pt x="422" y="8251"/>
                    <a:pt x="422" y="8108"/>
                  </a:cubicBezTo>
                  <a:lnTo>
                    <a:pt x="422" y="3516"/>
                  </a:lnTo>
                  <a:cubicBezTo>
                    <a:pt x="422" y="2807"/>
                    <a:pt x="997" y="2232"/>
                    <a:pt x="1707" y="2232"/>
                  </a:cubicBezTo>
                  <a:lnTo>
                    <a:pt x="2138" y="2232"/>
                  </a:lnTo>
                  <a:cubicBezTo>
                    <a:pt x="2320" y="2232"/>
                    <a:pt x="2416" y="2002"/>
                    <a:pt x="2282" y="1877"/>
                  </a:cubicBezTo>
                  <a:cubicBezTo>
                    <a:pt x="2445" y="1753"/>
                    <a:pt x="2368" y="1494"/>
                    <a:pt x="2167" y="1494"/>
                  </a:cubicBezTo>
                  <a:lnTo>
                    <a:pt x="1745" y="1494"/>
                  </a:lnTo>
                  <a:cubicBezTo>
                    <a:pt x="1285" y="1494"/>
                    <a:pt x="930" y="1043"/>
                    <a:pt x="930" y="487"/>
                  </a:cubicBezTo>
                  <a:lnTo>
                    <a:pt x="930" y="209"/>
                  </a:lnTo>
                  <a:cubicBezTo>
                    <a:pt x="930" y="70"/>
                    <a:pt x="825" y="1"/>
                    <a:pt x="71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5984040" y="1541723"/>
              <a:ext cx="139567" cy="223250"/>
            </a:xfrm>
            <a:custGeom>
              <a:avLst/>
              <a:gdLst/>
              <a:ahLst/>
              <a:cxnLst/>
              <a:rect l="l" t="t" r="r" b="b"/>
              <a:pathLst>
                <a:path w="5327" h="8521" extrusionOk="0">
                  <a:moveTo>
                    <a:pt x="2567" y="0"/>
                  </a:moveTo>
                  <a:cubicBezTo>
                    <a:pt x="1114" y="0"/>
                    <a:pt x="1" y="1682"/>
                    <a:pt x="937" y="3089"/>
                  </a:cubicBezTo>
                  <a:cubicBezTo>
                    <a:pt x="946" y="3109"/>
                    <a:pt x="966" y="3128"/>
                    <a:pt x="975" y="3137"/>
                  </a:cubicBezTo>
                  <a:cubicBezTo>
                    <a:pt x="1100" y="3339"/>
                    <a:pt x="1100" y="3588"/>
                    <a:pt x="975" y="3789"/>
                  </a:cubicBezTo>
                  <a:cubicBezTo>
                    <a:pt x="793" y="4077"/>
                    <a:pt x="793" y="4451"/>
                    <a:pt x="975" y="4738"/>
                  </a:cubicBezTo>
                  <a:cubicBezTo>
                    <a:pt x="1100" y="4939"/>
                    <a:pt x="1100" y="5189"/>
                    <a:pt x="975" y="5390"/>
                  </a:cubicBezTo>
                  <a:lnTo>
                    <a:pt x="956" y="5419"/>
                  </a:lnTo>
                  <a:cubicBezTo>
                    <a:pt x="343" y="6339"/>
                    <a:pt x="592" y="7575"/>
                    <a:pt x="1502" y="8198"/>
                  </a:cubicBezTo>
                  <a:cubicBezTo>
                    <a:pt x="1836" y="8416"/>
                    <a:pt x="2212" y="8521"/>
                    <a:pt x="2583" y="8521"/>
                  </a:cubicBezTo>
                  <a:cubicBezTo>
                    <a:pt x="3223" y="8521"/>
                    <a:pt x="3852" y="8210"/>
                    <a:pt x="4234" y="7633"/>
                  </a:cubicBezTo>
                  <a:cubicBezTo>
                    <a:pt x="4972" y="6550"/>
                    <a:pt x="5327" y="5419"/>
                    <a:pt x="5327" y="4259"/>
                  </a:cubicBezTo>
                  <a:cubicBezTo>
                    <a:pt x="5327" y="3109"/>
                    <a:pt x="4953" y="1978"/>
                    <a:pt x="4234" y="894"/>
                  </a:cubicBezTo>
                  <a:cubicBezTo>
                    <a:pt x="4205" y="837"/>
                    <a:pt x="4167" y="799"/>
                    <a:pt x="4129" y="741"/>
                  </a:cubicBezTo>
                  <a:cubicBezTo>
                    <a:pt x="3947" y="492"/>
                    <a:pt x="3458" y="214"/>
                    <a:pt x="3458" y="214"/>
                  </a:cubicBezTo>
                  <a:cubicBezTo>
                    <a:pt x="3156" y="66"/>
                    <a:pt x="2855" y="0"/>
                    <a:pt x="256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6038955" y="1541959"/>
              <a:ext cx="84652" cy="223119"/>
            </a:xfrm>
            <a:custGeom>
              <a:avLst/>
              <a:gdLst/>
              <a:ahLst/>
              <a:cxnLst/>
              <a:rect l="l" t="t" r="r" b="b"/>
              <a:pathLst>
                <a:path w="3231" h="8516" extrusionOk="0">
                  <a:moveTo>
                    <a:pt x="494" y="0"/>
                  </a:moveTo>
                  <a:cubicBezTo>
                    <a:pt x="329" y="0"/>
                    <a:pt x="163" y="21"/>
                    <a:pt x="1" y="61"/>
                  </a:cubicBezTo>
                  <a:cubicBezTo>
                    <a:pt x="135" y="99"/>
                    <a:pt x="269" y="147"/>
                    <a:pt x="394" y="205"/>
                  </a:cubicBezTo>
                  <a:lnTo>
                    <a:pt x="1055" y="732"/>
                  </a:lnTo>
                  <a:cubicBezTo>
                    <a:pt x="1093" y="780"/>
                    <a:pt x="1122" y="828"/>
                    <a:pt x="1160" y="885"/>
                  </a:cubicBezTo>
                  <a:cubicBezTo>
                    <a:pt x="1879" y="1969"/>
                    <a:pt x="2253" y="3100"/>
                    <a:pt x="2253" y="4259"/>
                  </a:cubicBezTo>
                  <a:cubicBezTo>
                    <a:pt x="2253" y="5410"/>
                    <a:pt x="1889" y="6541"/>
                    <a:pt x="1160" y="7624"/>
                  </a:cubicBezTo>
                  <a:cubicBezTo>
                    <a:pt x="892" y="8036"/>
                    <a:pt x="480" y="8324"/>
                    <a:pt x="1" y="8448"/>
                  </a:cubicBezTo>
                  <a:cubicBezTo>
                    <a:pt x="164" y="8487"/>
                    <a:pt x="327" y="8506"/>
                    <a:pt x="499" y="8515"/>
                  </a:cubicBezTo>
                  <a:cubicBezTo>
                    <a:pt x="1160" y="8515"/>
                    <a:pt x="1784" y="8180"/>
                    <a:pt x="2148" y="7624"/>
                  </a:cubicBezTo>
                  <a:cubicBezTo>
                    <a:pt x="2867" y="6541"/>
                    <a:pt x="3231" y="5410"/>
                    <a:pt x="3231" y="4259"/>
                  </a:cubicBezTo>
                  <a:cubicBezTo>
                    <a:pt x="3231" y="3100"/>
                    <a:pt x="2867" y="1969"/>
                    <a:pt x="2148" y="885"/>
                  </a:cubicBezTo>
                  <a:cubicBezTo>
                    <a:pt x="2109" y="838"/>
                    <a:pt x="2071" y="780"/>
                    <a:pt x="2042" y="732"/>
                  </a:cubicBezTo>
                  <a:cubicBezTo>
                    <a:pt x="1851" y="521"/>
                    <a:pt x="1621" y="339"/>
                    <a:pt x="1371" y="205"/>
                  </a:cubicBezTo>
                  <a:cubicBezTo>
                    <a:pt x="1098" y="68"/>
                    <a:pt x="797" y="0"/>
                    <a:pt x="49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6" name="Google Shape;8886;p76"/>
          <p:cNvGrpSpPr/>
          <p:nvPr/>
        </p:nvGrpSpPr>
        <p:grpSpPr>
          <a:xfrm>
            <a:off x="6204958" y="3355575"/>
            <a:ext cx="358390" cy="362320"/>
            <a:chOff x="6204958" y="3355575"/>
            <a:chExt cx="358390" cy="362320"/>
          </a:xfrm>
        </p:grpSpPr>
        <p:sp>
          <p:nvSpPr>
            <p:cNvPr id="8887" name="Google Shape;8887;p76"/>
            <p:cNvSpPr/>
            <p:nvPr/>
          </p:nvSpPr>
          <p:spPr>
            <a:xfrm>
              <a:off x="6204958" y="3355706"/>
              <a:ext cx="358154" cy="362189"/>
            </a:xfrm>
            <a:custGeom>
              <a:avLst/>
              <a:gdLst/>
              <a:ahLst/>
              <a:cxnLst/>
              <a:rect l="l" t="t" r="r" b="b"/>
              <a:pathLst>
                <a:path w="13670" h="13824" extrusionOk="0">
                  <a:moveTo>
                    <a:pt x="6161" y="1"/>
                  </a:moveTo>
                  <a:cubicBezTo>
                    <a:pt x="6056" y="1"/>
                    <a:pt x="5947" y="14"/>
                    <a:pt x="5838" y="40"/>
                  </a:cubicBezTo>
                  <a:cubicBezTo>
                    <a:pt x="5551" y="98"/>
                    <a:pt x="5282" y="251"/>
                    <a:pt x="5090" y="481"/>
                  </a:cubicBezTo>
                  <a:cubicBezTo>
                    <a:pt x="4886" y="354"/>
                    <a:pt x="4654" y="291"/>
                    <a:pt x="4420" y="291"/>
                  </a:cubicBezTo>
                  <a:cubicBezTo>
                    <a:pt x="4248" y="291"/>
                    <a:pt x="4074" y="326"/>
                    <a:pt x="3911" y="395"/>
                  </a:cubicBezTo>
                  <a:cubicBezTo>
                    <a:pt x="3643" y="500"/>
                    <a:pt x="3413" y="692"/>
                    <a:pt x="3250" y="932"/>
                  </a:cubicBezTo>
                  <a:cubicBezTo>
                    <a:pt x="3170" y="908"/>
                    <a:pt x="3086" y="897"/>
                    <a:pt x="3000" y="897"/>
                  </a:cubicBezTo>
                  <a:cubicBezTo>
                    <a:pt x="2664" y="897"/>
                    <a:pt x="2300" y="1073"/>
                    <a:pt x="2033" y="1401"/>
                  </a:cubicBezTo>
                  <a:cubicBezTo>
                    <a:pt x="1860" y="1612"/>
                    <a:pt x="1755" y="1862"/>
                    <a:pt x="1726" y="2130"/>
                  </a:cubicBezTo>
                  <a:cubicBezTo>
                    <a:pt x="1275" y="2159"/>
                    <a:pt x="854" y="2552"/>
                    <a:pt x="729" y="3117"/>
                  </a:cubicBezTo>
                  <a:cubicBezTo>
                    <a:pt x="672" y="3376"/>
                    <a:pt x="691" y="3644"/>
                    <a:pt x="787" y="3894"/>
                  </a:cubicBezTo>
                  <a:cubicBezTo>
                    <a:pt x="269" y="4037"/>
                    <a:pt x="1" y="4670"/>
                    <a:pt x="173" y="5303"/>
                  </a:cubicBezTo>
                  <a:cubicBezTo>
                    <a:pt x="240" y="5523"/>
                    <a:pt x="355" y="5734"/>
                    <a:pt x="518" y="5897"/>
                  </a:cubicBezTo>
                  <a:cubicBezTo>
                    <a:pt x="461" y="6127"/>
                    <a:pt x="470" y="6367"/>
                    <a:pt x="537" y="6587"/>
                  </a:cubicBezTo>
                  <a:cubicBezTo>
                    <a:pt x="686" y="7140"/>
                    <a:pt x="1126" y="7508"/>
                    <a:pt x="1575" y="7508"/>
                  </a:cubicBezTo>
                  <a:cubicBezTo>
                    <a:pt x="1648" y="7508"/>
                    <a:pt x="1721" y="7499"/>
                    <a:pt x="1793" y="7479"/>
                  </a:cubicBezTo>
                  <a:cubicBezTo>
                    <a:pt x="1841" y="7469"/>
                    <a:pt x="1898" y="7450"/>
                    <a:pt x="1946" y="7421"/>
                  </a:cubicBezTo>
                  <a:cubicBezTo>
                    <a:pt x="2052" y="7686"/>
                    <a:pt x="2468" y="7902"/>
                    <a:pt x="2846" y="7902"/>
                  </a:cubicBezTo>
                  <a:cubicBezTo>
                    <a:pt x="2947" y="7902"/>
                    <a:pt x="3046" y="7887"/>
                    <a:pt x="3135" y="7852"/>
                  </a:cubicBezTo>
                  <a:cubicBezTo>
                    <a:pt x="3645" y="9016"/>
                    <a:pt x="4426" y="9609"/>
                    <a:pt x="5634" y="9609"/>
                  </a:cubicBezTo>
                  <a:cubicBezTo>
                    <a:pt x="5969" y="9609"/>
                    <a:pt x="6336" y="9564"/>
                    <a:pt x="6739" y="9472"/>
                  </a:cubicBezTo>
                  <a:cubicBezTo>
                    <a:pt x="6835" y="10000"/>
                    <a:pt x="7161" y="10623"/>
                    <a:pt x="8043" y="11131"/>
                  </a:cubicBezTo>
                  <a:cubicBezTo>
                    <a:pt x="9519" y="11984"/>
                    <a:pt x="10171" y="12645"/>
                    <a:pt x="10267" y="13306"/>
                  </a:cubicBezTo>
                  <a:cubicBezTo>
                    <a:pt x="10309" y="13607"/>
                    <a:pt x="10568" y="13823"/>
                    <a:pt x="10863" y="13823"/>
                  </a:cubicBezTo>
                  <a:cubicBezTo>
                    <a:pt x="10897" y="13823"/>
                    <a:pt x="10932" y="13820"/>
                    <a:pt x="10966" y="13814"/>
                  </a:cubicBezTo>
                  <a:cubicBezTo>
                    <a:pt x="11302" y="13757"/>
                    <a:pt x="11513" y="13421"/>
                    <a:pt x="11436" y="13096"/>
                  </a:cubicBezTo>
                  <a:lnTo>
                    <a:pt x="10861" y="10460"/>
                  </a:lnTo>
                  <a:lnTo>
                    <a:pt x="10746" y="8763"/>
                  </a:lnTo>
                  <a:lnTo>
                    <a:pt x="11704" y="8399"/>
                  </a:lnTo>
                  <a:cubicBezTo>
                    <a:pt x="11813" y="8450"/>
                    <a:pt x="11928" y="8474"/>
                    <a:pt x="12044" y="8474"/>
                  </a:cubicBezTo>
                  <a:cubicBezTo>
                    <a:pt x="12449" y="8474"/>
                    <a:pt x="12866" y="8178"/>
                    <a:pt x="13075" y="7709"/>
                  </a:cubicBezTo>
                  <a:cubicBezTo>
                    <a:pt x="13219" y="7411"/>
                    <a:pt x="13238" y="7066"/>
                    <a:pt x="13142" y="6750"/>
                  </a:cubicBezTo>
                  <a:cubicBezTo>
                    <a:pt x="13353" y="6558"/>
                    <a:pt x="13506" y="6300"/>
                    <a:pt x="13554" y="6022"/>
                  </a:cubicBezTo>
                  <a:cubicBezTo>
                    <a:pt x="13669" y="5485"/>
                    <a:pt x="13478" y="4986"/>
                    <a:pt x="13123" y="4756"/>
                  </a:cubicBezTo>
                  <a:cubicBezTo>
                    <a:pt x="13209" y="4382"/>
                    <a:pt x="13123" y="3980"/>
                    <a:pt x="12883" y="3673"/>
                  </a:cubicBezTo>
                  <a:cubicBezTo>
                    <a:pt x="12701" y="3424"/>
                    <a:pt x="12433" y="3242"/>
                    <a:pt x="12136" y="3165"/>
                  </a:cubicBezTo>
                  <a:cubicBezTo>
                    <a:pt x="12212" y="2849"/>
                    <a:pt x="12145" y="2513"/>
                    <a:pt x="11944" y="2245"/>
                  </a:cubicBezTo>
                  <a:cubicBezTo>
                    <a:pt x="11944" y="2245"/>
                    <a:pt x="11570" y="1814"/>
                    <a:pt x="11350" y="1766"/>
                  </a:cubicBezTo>
                  <a:cubicBezTo>
                    <a:pt x="11154" y="1717"/>
                    <a:pt x="10979" y="1654"/>
                    <a:pt x="10807" y="1654"/>
                  </a:cubicBezTo>
                  <a:cubicBezTo>
                    <a:pt x="10777" y="1654"/>
                    <a:pt x="10747" y="1656"/>
                    <a:pt x="10717" y="1660"/>
                  </a:cubicBezTo>
                  <a:cubicBezTo>
                    <a:pt x="10602" y="1286"/>
                    <a:pt x="10334" y="989"/>
                    <a:pt x="9979" y="836"/>
                  </a:cubicBezTo>
                  <a:cubicBezTo>
                    <a:pt x="9798" y="755"/>
                    <a:pt x="9601" y="714"/>
                    <a:pt x="9404" y="714"/>
                  </a:cubicBezTo>
                  <a:cubicBezTo>
                    <a:pt x="9298" y="714"/>
                    <a:pt x="9192" y="726"/>
                    <a:pt x="9088" y="750"/>
                  </a:cubicBezTo>
                  <a:cubicBezTo>
                    <a:pt x="8877" y="366"/>
                    <a:pt x="8474" y="127"/>
                    <a:pt x="8033" y="127"/>
                  </a:cubicBezTo>
                  <a:cubicBezTo>
                    <a:pt x="7998" y="124"/>
                    <a:pt x="7963" y="122"/>
                    <a:pt x="7929" y="122"/>
                  </a:cubicBezTo>
                  <a:cubicBezTo>
                    <a:pt x="7621" y="122"/>
                    <a:pt x="7325" y="235"/>
                    <a:pt x="7084" y="433"/>
                  </a:cubicBezTo>
                  <a:cubicBezTo>
                    <a:pt x="6896" y="170"/>
                    <a:pt x="6548" y="1"/>
                    <a:pt x="6161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76"/>
            <p:cNvSpPr/>
            <p:nvPr/>
          </p:nvSpPr>
          <p:spPr>
            <a:xfrm>
              <a:off x="6253428" y="3355575"/>
              <a:ext cx="309920" cy="221442"/>
            </a:xfrm>
            <a:custGeom>
              <a:avLst/>
              <a:gdLst/>
              <a:ahLst/>
              <a:cxnLst/>
              <a:rect l="l" t="t" r="r" b="b"/>
              <a:pathLst>
                <a:path w="11829" h="8452" extrusionOk="0">
                  <a:moveTo>
                    <a:pt x="4312" y="0"/>
                  </a:moveTo>
                  <a:cubicBezTo>
                    <a:pt x="4209" y="0"/>
                    <a:pt x="4104" y="12"/>
                    <a:pt x="3998" y="36"/>
                  </a:cubicBezTo>
                  <a:cubicBezTo>
                    <a:pt x="3701" y="103"/>
                    <a:pt x="3442" y="256"/>
                    <a:pt x="3240" y="486"/>
                  </a:cubicBezTo>
                  <a:cubicBezTo>
                    <a:pt x="3035" y="359"/>
                    <a:pt x="2804" y="292"/>
                    <a:pt x="2572" y="292"/>
                  </a:cubicBezTo>
                  <a:cubicBezTo>
                    <a:pt x="2402" y="292"/>
                    <a:pt x="2232" y="327"/>
                    <a:pt x="2071" y="400"/>
                  </a:cubicBezTo>
                  <a:cubicBezTo>
                    <a:pt x="1793" y="505"/>
                    <a:pt x="1563" y="688"/>
                    <a:pt x="1410" y="937"/>
                  </a:cubicBezTo>
                  <a:cubicBezTo>
                    <a:pt x="1330" y="913"/>
                    <a:pt x="1245" y="902"/>
                    <a:pt x="1159" y="902"/>
                  </a:cubicBezTo>
                  <a:cubicBezTo>
                    <a:pt x="821" y="902"/>
                    <a:pt x="452" y="1078"/>
                    <a:pt x="192" y="1406"/>
                  </a:cubicBezTo>
                  <a:cubicBezTo>
                    <a:pt x="116" y="1493"/>
                    <a:pt x="58" y="1598"/>
                    <a:pt x="1" y="1704"/>
                  </a:cubicBezTo>
                  <a:cubicBezTo>
                    <a:pt x="68" y="1694"/>
                    <a:pt x="125" y="1675"/>
                    <a:pt x="183" y="1675"/>
                  </a:cubicBezTo>
                  <a:cubicBezTo>
                    <a:pt x="422" y="1636"/>
                    <a:pt x="643" y="1541"/>
                    <a:pt x="834" y="1387"/>
                  </a:cubicBezTo>
                  <a:cubicBezTo>
                    <a:pt x="1084" y="1169"/>
                    <a:pt x="1403" y="1052"/>
                    <a:pt x="1730" y="1052"/>
                  </a:cubicBezTo>
                  <a:cubicBezTo>
                    <a:pt x="1805" y="1052"/>
                    <a:pt x="1881" y="1058"/>
                    <a:pt x="1956" y="1071"/>
                  </a:cubicBezTo>
                  <a:cubicBezTo>
                    <a:pt x="2026" y="1083"/>
                    <a:pt x="2097" y="1089"/>
                    <a:pt x="2167" y="1089"/>
                  </a:cubicBezTo>
                  <a:cubicBezTo>
                    <a:pt x="2372" y="1089"/>
                    <a:pt x="2573" y="1037"/>
                    <a:pt x="2752" y="937"/>
                  </a:cubicBezTo>
                  <a:cubicBezTo>
                    <a:pt x="2876" y="870"/>
                    <a:pt x="3001" y="822"/>
                    <a:pt x="3145" y="793"/>
                  </a:cubicBezTo>
                  <a:cubicBezTo>
                    <a:pt x="3245" y="770"/>
                    <a:pt x="3348" y="758"/>
                    <a:pt x="3451" y="758"/>
                  </a:cubicBezTo>
                  <a:cubicBezTo>
                    <a:pt x="3642" y="758"/>
                    <a:pt x="3833" y="798"/>
                    <a:pt x="4007" y="879"/>
                  </a:cubicBezTo>
                  <a:cubicBezTo>
                    <a:pt x="4166" y="953"/>
                    <a:pt x="4334" y="990"/>
                    <a:pt x="4503" y="990"/>
                  </a:cubicBezTo>
                  <a:cubicBezTo>
                    <a:pt x="4620" y="990"/>
                    <a:pt x="4737" y="972"/>
                    <a:pt x="4851" y="937"/>
                  </a:cubicBezTo>
                  <a:cubicBezTo>
                    <a:pt x="4979" y="897"/>
                    <a:pt x="5113" y="877"/>
                    <a:pt x="5254" y="877"/>
                  </a:cubicBezTo>
                  <a:cubicBezTo>
                    <a:pt x="5282" y="877"/>
                    <a:pt x="5311" y="878"/>
                    <a:pt x="5340" y="879"/>
                  </a:cubicBezTo>
                  <a:cubicBezTo>
                    <a:pt x="5627" y="898"/>
                    <a:pt x="5915" y="1004"/>
                    <a:pt x="6145" y="1196"/>
                  </a:cubicBezTo>
                  <a:cubicBezTo>
                    <a:pt x="6336" y="1359"/>
                    <a:pt x="6567" y="1454"/>
                    <a:pt x="6825" y="1474"/>
                  </a:cubicBezTo>
                  <a:cubicBezTo>
                    <a:pt x="6979" y="1493"/>
                    <a:pt x="7132" y="1531"/>
                    <a:pt x="7285" y="1598"/>
                  </a:cubicBezTo>
                  <a:cubicBezTo>
                    <a:pt x="7496" y="1694"/>
                    <a:pt x="7688" y="1838"/>
                    <a:pt x="7822" y="2029"/>
                  </a:cubicBezTo>
                  <a:cubicBezTo>
                    <a:pt x="7985" y="2250"/>
                    <a:pt x="8225" y="2413"/>
                    <a:pt x="8493" y="2480"/>
                  </a:cubicBezTo>
                  <a:cubicBezTo>
                    <a:pt x="8541" y="2499"/>
                    <a:pt x="8599" y="2509"/>
                    <a:pt x="8647" y="2518"/>
                  </a:cubicBezTo>
                  <a:cubicBezTo>
                    <a:pt x="8886" y="2576"/>
                    <a:pt x="9241" y="3007"/>
                    <a:pt x="9241" y="3007"/>
                  </a:cubicBezTo>
                  <a:cubicBezTo>
                    <a:pt x="9337" y="3141"/>
                    <a:pt x="9413" y="3295"/>
                    <a:pt x="9452" y="3458"/>
                  </a:cubicBezTo>
                  <a:cubicBezTo>
                    <a:pt x="9509" y="3726"/>
                    <a:pt x="9663" y="3966"/>
                    <a:pt x="9883" y="4129"/>
                  </a:cubicBezTo>
                  <a:cubicBezTo>
                    <a:pt x="9998" y="4215"/>
                    <a:pt x="10094" y="4311"/>
                    <a:pt x="10180" y="4426"/>
                  </a:cubicBezTo>
                  <a:cubicBezTo>
                    <a:pt x="10343" y="4637"/>
                    <a:pt x="10439" y="4886"/>
                    <a:pt x="10458" y="5154"/>
                  </a:cubicBezTo>
                  <a:cubicBezTo>
                    <a:pt x="10477" y="5375"/>
                    <a:pt x="10554" y="5586"/>
                    <a:pt x="10679" y="5758"/>
                  </a:cubicBezTo>
                  <a:cubicBezTo>
                    <a:pt x="10870" y="6065"/>
                    <a:pt x="10937" y="6429"/>
                    <a:pt x="10851" y="6774"/>
                  </a:cubicBezTo>
                  <a:cubicBezTo>
                    <a:pt x="10813" y="6985"/>
                    <a:pt x="10717" y="7177"/>
                    <a:pt x="10592" y="7340"/>
                  </a:cubicBezTo>
                  <a:cubicBezTo>
                    <a:pt x="10506" y="7455"/>
                    <a:pt x="10468" y="7589"/>
                    <a:pt x="10487" y="7723"/>
                  </a:cubicBezTo>
                  <a:cubicBezTo>
                    <a:pt x="10516" y="7972"/>
                    <a:pt x="10477" y="8222"/>
                    <a:pt x="10382" y="8452"/>
                  </a:cubicBezTo>
                  <a:cubicBezTo>
                    <a:pt x="10765" y="8346"/>
                    <a:pt x="11072" y="8078"/>
                    <a:pt x="11225" y="7714"/>
                  </a:cubicBezTo>
                  <a:cubicBezTo>
                    <a:pt x="11369" y="7407"/>
                    <a:pt x="11388" y="7071"/>
                    <a:pt x="11292" y="6755"/>
                  </a:cubicBezTo>
                  <a:cubicBezTo>
                    <a:pt x="11503" y="6554"/>
                    <a:pt x="11647" y="6295"/>
                    <a:pt x="11704" y="6017"/>
                  </a:cubicBezTo>
                  <a:cubicBezTo>
                    <a:pt x="11829" y="5490"/>
                    <a:pt x="11637" y="4982"/>
                    <a:pt x="11283" y="4761"/>
                  </a:cubicBezTo>
                  <a:cubicBezTo>
                    <a:pt x="11369" y="4378"/>
                    <a:pt x="11283" y="3985"/>
                    <a:pt x="11043" y="3678"/>
                  </a:cubicBezTo>
                  <a:cubicBezTo>
                    <a:pt x="10861" y="3429"/>
                    <a:pt x="10592" y="3247"/>
                    <a:pt x="10295" y="3170"/>
                  </a:cubicBezTo>
                  <a:cubicBezTo>
                    <a:pt x="10372" y="2844"/>
                    <a:pt x="10305" y="2509"/>
                    <a:pt x="10104" y="2250"/>
                  </a:cubicBezTo>
                  <a:cubicBezTo>
                    <a:pt x="10104" y="2250"/>
                    <a:pt x="9739" y="1819"/>
                    <a:pt x="9500" y="1761"/>
                  </a:cubicBezTo>
                  <a:cubicBezTo>
                    <a:pt x="9286" y="1718"/>
                    <a:pt x="9110" y="1653"/>
                    <a:pt x="8932" y="1653"/>
                  </a:cubicBezTo>
                  <a:cubicBezTo>
                    <a:pt x="8910" y="1653"/>
                    <a:pt x="8889" y="1654"/>
                    <a:pt x="8867" y="1656"/>
                  </a:cubicBezTo>
                  <a:cubicBezTo>
                    <a:pt x="8762" y="1291"/>
                    <a:pt x="8493" y="985"/>
                    <a:pt x="8139" y="841"/>
                  </a:cubicBezTo>
                  <a:cubicBezTo>
                    <a:pt x="7957" y="760"/>
                    <a:pt x="7760" y="715"/>
                    <a:pt x="7562" y="715"/>
                  </a:cubicBezTo>
                  <a:cubicBezTo>
                    <a:pt x="7457" y="715"/>
                    <a:pt x="7351" y="728"/>
                    <a:pt x="7247" y="755"/>
                  </a:cubicBezTo>
                  <a:cubicBezTo>
                    <a:pt x="7084" y="410"/>
                    <a:pt x="6672" y="160"/>
                    <a:pt x="6193" y="122"/>
                  </a:cubicBezTo>
                  <a:cubicBezTo>
                    <a:pt x="6158" y="119"/>
                    <a:pt x="6123" y="118"/>
                    <a:pt x="6088" y="118"/>
                  </a:cubicBezTo>
                  <a:cubicBezTo>
                    <a:pt x="5779" y="118"/>
                    <a:pt x="5476" y="232"/>
                    <a:pt x="5244" y="438"/>
                  </a:cubicBezTo>
                  <a:cubicBezTo>
                    <a:pt x="5054" y="165"/>
                    <a:pt x="4702" y="0"/>
                    <a:pt x="4312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6225814" y="3425057"/>
              <a:ext cx="3537" cy="6550"/>
            </a:xfrm>
            <a:custGeom>
              <a:avLst/>
              <a:gdLst/>
              <a:ahLst/>
              <a:cxnLst/>
              <a:rect l="l" t="t" r="r" b="b"/>
              <a:pathLst>
                <a:path w="135" h="250" extrusionOk="0">
                  <a:moveTo>
                    <a:pt x="134" y="1"/>
                  </a:moveTo>
                  <a:cubicBezTo>
                    <a:pt x="77" y="77"/>
                    <a:pt x="39" y="163"/>
                    <a:pt x="0" y="250"/>
                  </a:cubicBezTo>
                  <a:lnTo>
                    <a:pt x="86" y="250"/>
                  </a:lnTo>
                  <a:cubicBezTo>
                    <a:pt x="86" y="163"/>
                    <a:pt x="106" y="77"/>
                    <a:pt x="134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6367451" y="3577751"/>
              <a:ext cx="139148" cy="140144"/>
            </a:xfrm>
            <a:custGeom>
              <a:avLst/>
              <a:gdLst/>
              <a:ahLst/>
              <a:cxnLst/>
              <a:rect l="l" t="t" r="r" b="b"/>
              <a:pathLst>
                <a:path w="5311" h="5349" extrusionOk="0">
                  <a:moveTo>
                    <a:pt x="585" y="0"/>
                  </a:moveTo>
                  <a:cubicBezTo>
                    <a:pt x="585" y="1"/>
                    <a:pt x="0" y="1601"/>
                    <a:pt x="1841" y="2656"/>
                  </a:cubicBezTo>
                  <a:cubicBezTo>
                    <a:pt x="3317" y="3509"/>
                    <a:pt x="3969" y="4170"/>
                    <a:pt x="4065" y="4831"/>
                  </a:cubicBezTo>
                  <a:cubicBezTo>
                    <a:pt x="4107" y="5132"/>
                    <a:pt x="4366" y="5348"/>
                    <a:pt x="4661" y="5348"/>
                  </a:cubicBezTo>
                  <a:cubicBezTo>
                    <a:pt x="4695" y="5348"/>
                    <a:pt x="4730" y="5345"/>
                    <a:pt x="4764" y="5339"/>
                  </a:cubicBezTo>
                  <a:cubicBezTo>
                    <a:pt x="5100" y="5282"/>
                    <a:pt x="5311" y="4946"/>
                    <a:pt x="5234" y="4621"/>
                  </a:cubicBezTo>
                  <a:lnTo>
                    <a:pt x="4659" y="1985"/>
                  </a:lnTo>
                  <a:lnTo>
                    <a:pt x="4132" y="662"/>
                  </a:lnTo>
                  <a:cubicBezTo>
                    <a:pt x="4132" y="662"/>
                    <a:pt x="3539" y="703"/>
                    <a:pt x="2889" y="703"/>
                  </a:cubicBezTo>
                  <a:cubicBezTo>
                    <a:pt x="2171" y="703"/>
                    <a:pt x="1382" y="653"/>
                    <a:pt x="1246" y="441"/>
                  </a:cubicBezTo>
                  <a:cubicBezTo>
                    <a:pt x="1103" y="211"/>
                    <a:pt x="863" y="48"/>
                    <a:pt x="585" y="0"/>
                  </a:cubicBezTo>
                  <a:close/>
                </a:path>
              </a:pathLst>
            </a:custGeom>
            <a:solidFill>
              <a:srgbClr val="E1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6460120" y="3595069"/>
              <a:ext cx="46479" cy="122328"/>
            </a:xfrm>
            <a:custGeom>
              <a:avLst/>
              <a:gdLst/>
              <a:ahLst/>
              <a:cxnLst/>
              <a:rect l="l" t="t" r="r" b="b"/>
              <a:pathLst>
                <a:path w="1774" h="4669" extrusionOk="0">
                  <a:moveTo>
                    <a:pt x="604" y="1"/>
                  </a:moveTo>
                  <a:cubicBezTo>
                    <a:pt x="604" y="1"/>
                    <a:pt x="345" y="20"/>
                    <a:pt x="0" y="30"/>
                  </a:cubicBezTo>
                  <a:lnTo>
                    <a:pt x="499" y="1295"/>
                  </a:lnTo>
                  <a:lnTo>
                    <a:pt x="1074" y="3931"/>
                  </a:lnTo>
                  <a:cubicBezTo>
                    <a:pt x="1131" y="4180"/>
                    <a:pt x="1016" y="4439"/>
                    <a:pt x="786" y="4573"/>
                  </a:cubicBezTo>
                  <a:cubicBezTo>
                    <a:pt x="882" y="4631"/>
                    <a:pt x="997" y="4669"/>
                    <a:pt x="1122" y="4669"/>
                  </a:cubicBezTo>
                  <a:cubicBezTo>
                    <a:pt x="1496" y="4669"/>
                    <a:pt x="1774" y="4324"/>
                    <a:pt x="1697" y="3960"/>
                  </a:cubicBezTo>
                  <a:lnTo>
                    <a:pt x="1122" y="1324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D8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6419929" y="3572485"/>
              <a:ext cx="101997" cy="56513"/>
            </a:xfrm>
            <a:custGeom>
              <a:avLst/>
              <a:gdLst/>
              <a:ahLst/>
              <a:cxnLst/>
              <a:rect l="l" t="t" r="r" b="b"/>
              <a:pathLst>
                <a:path w="3893" h="2157" extrusionOk="0">
                  <a:moveTo>
                    <a:pt x="825" y="0"/>
                  </a:moveTo>
                  <a:cubicBezTo>
                    <a:pt x="346" y="0"/>
                    <a:pt x="1" y="451"/>
                    <a:pt x="116" y="911"/>
                  </a:cubicBezTo>
                  <a:lnTo>
                    <a:pt x="192" y="1313"/>
                  </a:lnTo>
                  <a:cubicBezTo>
                    <a:pt x="317" y="1812"/>
                    <a:pt x="767" y="2157"/>
                    <a:pt x="1285" y="2157"/>
                  </a:cubicBezTo>
                  <a:lnTo>
                    <a:pt x="2608" y="2157"/>
                  </a:lnTo>
                  <a:cubicBezTo>
                    <a:pt x="3116" y="2157"/>
                    <a:pt x="3566" y="1812"/>
                    <a:pt x="3701" y="1313"/>
                  </a:cubicBezTo>
                  <a:lnTo>
                    <a:pt x="3768" y="911"/>
                  </a:lnTo>
                  <a:cubicBezTo>
                    <a:pt x="3892" y="451"/>
                    <a:pt x="3538" y="0"/>
                    <a:pt x="30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76"/>
            <p:cNvSpPr/>
            <p:nvPr/>
          </p:nvSpPr>
          <p:spPr>
            <a:xfrm>
              <a:off x="6426453" y="3572485"/>
              <a:ext cx="95211" cy="56513"/>
            </a:xfrm>
            <a:custGeom>
              <a:avLst/>
              <a:gdLst/>
              <a:ahLst/>
              <a:cxnLst/>
              <a:rect l="l" t="t" r="r" b="b"/>
              <a:pathLst>
                <a:path w="3634" h="2157" extrusionOk="0">
                  <a:moveTo>
                    <a:pt x="2934" y="0"/>
                  </a:moveTo>
                  <a:lnTo>
                    <a:pt x="2934" y="0"/>
                  </a:lnTo>
                  <a:cubicBezTo>
                    <a:pt x="2944" y="96"/>
                    <a:pt x="2944" y="192"/>
                    <a:pt x="2915" y="288"/>
                  </a:cubicBezTo>
                  <a:lnTo>
                    <a:pt x="2838" y="690"/>
                  </a:lnTo>
                  <a:cubicBezTo>
                    <a:pt x="2714" y="1189"/>
                    <a:pt x="2263" y="1543"/>
                    <a:pt x="1745" y="1543"/>
                  </a:cubicBezTo>
                  <a:lnTo>
                    <a:pt x="432" y="1543"/>
                  </a:lnTo>
                  <a:cubicBezTo>
                    <a:pt x="279" y="1543"/>
                    <a:pt x="135" y="1515"/>
                    <a:pt x="1" y="1457"/>
                  </a:cubicBezTo>
                  <a:lnTo>
                    <a:pt x="1" y="1457"/>
                  </a:lnTo>
                  <a:cubicBezTo>
                    <a:pt x="173" y="1879"/>
                    <a:pt x="586" y="2157"/>
                    <a:pt x="1046" y="2157"/>
                  </a:cubicBezTo>
                  <a:lnTo>
                    <a:pt x="2359" y="2157"/>
                  </a:lnTo>
                  <a:cubicBezTo>
                    <a:pt x="2877" y="2157"/>
                    <a:pt x="3327" y="1802"/>
                    <a:pt x="3452" y="1304"/>
                  </a:cubicBezTo>
                  <a:lnTo>
                    <a:pt x="3528" y="901"/>
                  </a:lnTo>
                  <a:cubicBezTo>
                    <a:pt x="3634" y="479"/>
                    <a:pt x="3356" y="67"/>
                    <a:pt x="2934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76"/>
            <p:cNvSpPr/>
            <p:nvPr/>
          </p:nvSpPr>
          <p:spPr>
            <a:xfrm>
              <a:off x="6381232" y="3407006"/>
              <a:ext cx="100503" cy="62277"/>
            </a:xfrm>
            <a:custGeom>
              <a:avLst/>
              <a:gdLst/>
              <a:ahLst/>
              <a:cxnLst/>
              <a:rect l="l" t="t" r="r" b="b"/>
              <a:pathLst>
                <a:path w="3836" h="2377" extrusionOk="0">
                  <a:moveTo>
                    <a:pt x="886" y="1"/>
                  </a:moveTo>
                  <a:cubicBezTo>
                    <a:pt x="656" y="1"/>
                    <a:pt x="423" y="50"/>
                    <a:pt x="203" y="153"/>
                  </a:cubicBezTo>
                  <a:cubicBezTo>
                    <a:pt x="0" y="262"/>
                    <a:pt x="102" y="543"/>
                    <a:pt x="293" y="543"/>
                  </a:cubicBezTo>
                  <a:cubicBezTo>
                    <a:pt x="319" y="543"/>
                    <a:pt x="347" y="538"/>
                    <a:pt x="375" y="527"/>
                  </a:cubicBezTo>
                  <a:cubicBezTo>
                    <a:pt x="539" y="452"/>
                    <a:pt x="710" y="416"/>
                    <a:pt x="879" y="416"/>
                  </a:cubicBezTo>
                  <a:cubicBezTo>
                    <a:pt x="1295" y="416"/>
                    <a:pt x="1694" y="631"/>
                    <a:pt x="1919" y="1006"/>
                  </a:cubicBezTo>
                  <a:cubicBezTo>
                    <a:pt x="1612" y="1351"/>
                    <a:pt x="1535" y="1840"/>
                    <a:pt x="1727" y="2252"/>
                  </a:cubicBezTo>
                  <a:cubicBezTo>
                    <a:pt x="1765" y="2329"/>
                    <a:pt x="1832" y="2377"/>
                    <a:pt x="1919" y="2377"/>
                  </a:cubicBezTo>
                  <a:cubicBezTo>
                    <a:pt x="1947" y="2377"/>
                    <a:pt x="1976" y="2367"/>
                    <a:pt x="2005" y="2357"/>
                  </a:cubicBezTo>
                  <a:cubicBezTo>
                    <a:pt x="2110" y="2309"/>
                    <a:pt x="2149" y="2185"/>
                    <a:pt x="2101" y="2079"/>
                  </a:cubicBezTo>
                  <a:cubicBezTo>
                    <a:pt x="1938" y="1715"/>
                    <a:pt x="2091" y="1293"/>
                    <a:pt x="2455" y="1121"/>
                  </a:cubicBezTo>
                  <a:cubicBezTo>
                    <a:pt x="2551" y="1077"/>
                    <a:pt x="2652" y="1056"/>
                    <a:pt x="2752" y="1056"/>
                  </a:cubicBezTo>
                  <a:cubicBezTo>
                    <a:pt x="3023" y="1056"/>
                    <a:pt x="3285" y="1210"/>
                    <a:pt x="3404" y="1476"/>
                  </a:cubicBezTo>
                  <a:cubicBezTo>
                    <a:pt x="3447" y="1547"/>
                    <a:pt x="3527" y="1586"/>
                    <a:pt x="3608" y="1586"/>
                  </a:cubicBezTo>
                  <a:cubicBezTo>
                    <a:pt x="3636" y="1586"/>
                    <a:pt x="3665" y="1581"/>
                    <a:pt x="3692" y="1571"/>
                  </a:cubicBezTo>
                  <a:cubicBezTo>
                    <a:pt x="3788" y="1514"/>
                    <a:pt x="3836" y="1389"/>
                    <a:pt x="3788" y="1293"/>
                  </a:cubicBezTo>
                  <a:cubicBezTo>
                    <a:pt x="3592" y="875"/>
                    <a:pt x="3183" y="634"/>
                    <a:pt x="2757" y="634"/>
                  </a:cubicBezTo>
                  <a:cubicBezTo>
                    <a:pt x="2598" y="634"/>
                    <a:pt x="2436" y="667"/>
                    <a:pt x="2283" y="737"/>
                  </a:cubicBezTo>
                  <a:cubicBezTo>
                    <a:pt x="2273" y="747"/>
                    <a:pt x="2264" y="747"/>
                    <a:pt x="2264" y="757"/>
                  </a:cubicBezTo>
                  <a:cubicBezTo>
                    <a:pt x="1954" y="272"/>
                    <a:pt x="1428" y="1"/>
                    <a:pt x="886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6255865" y="3454873"/>
              <a:ext cx="84259" cy="48811"/>
            </a:xfrm>
            <a:custGeom>
              <a:avLst/>
              <a:gdLst/>
              <a:ahLst/>
              <a:cxnLst/>
              <a:rect l="l" t="t" r="r" b="b"/>
              <a:pathLst>
                <a:path w="3216" h="1863" extrusionOk="0">
                  <a:moveTo>
                    <a:pt x="2482" y="1"/>
                  </a:moveTo>
                  <a:cubicBezTo>
                    <a:pt x="2018" y="1"/>
                    <a:pt x="1574" y="257"/>
                    <a:pt x="1345" y="693"/>
                  </a:cubicBezTo>
                  <a:cubicBezTo>
                    <a:pt x="1192" y="647"/>
                    <a:pt x="1036" y="624"/>
                    <a:pt x="880" y="624"/>
                  </a:cubicBezTo>
                  <a:cubicBezTo>
                    <a:pt x="646" y="624"/>
                    <a:pt x="414" y="676"/>
                    <a:pt x="195" y="780"/>
                  </a:cubicBezTo>
                  <a:cubicBezTo>
                    <a:pt x="1" y="889"/>
                    <a:pt x="97" y="1170"/>
                    <a:pt x="293" y="1170"/>
                  </a:cubicBezTo>
                  <a:cubicBezTo>
                    <a:pt x="319" y="1170"/>
                    <a:pt x="347" y="1165"/>
                    <a:pt x="377" y="1153"/>
                  </a:cubicBezTo>
                  <a:cubicBezTo>
                    <a:pt x="537" y="1079"/>
                    <a:pt x="706" y="1043"/>
                    <a:pt x="873" y="1043"/>
                  </a:cubicBezTo>
                  <a:cubicBezTo>
                    <a:pt x="1326" y="1043"/>
                    <a:pt x="1765" y="1304"/>
                    <a:pt x="1968" y="1738"/>
                  </a:cubicBezTo>
                  <a:cubicBezTo>
                    <a:pt x="2007" y="1815"/>
                    <a:pt x="2083" y="1863"/>
                    <a:pt x="2160" y="1863"/>
                  </a:cubicBezTo>
                  <a:cubicBezTo>
                    <a:pt x="2189" y="1863"/>
                    <a:pt x="2218" y="1853"/>
                    <a:pt x="2246" y="1844"/>
                  </a:cubicBezTo>
                  <a:cubicBezTo>
                    <a:pt x="2352" y="1796"/>
                    <a:pt x="2400" y="1671"/>
                    <a:pt x="2352" y="1566"/>
                  </a:cubicBezTo>
                  <a:cubicBezTo>
                    <a:pt x="2218" y="1278"/>
                    <a:pt x="1997" y="1029"/>
                    <a:pt x="1719" y="866"/>
                  </a:cubicBezTo>
                  <a:cubicBezTo>
                    <a:pt x="1825" y="684"/>
                    <a:pt x="1988" y="540"/>
                    <a:pt x="2179" y="473"/>
                  </a:cubicBezTo>
                  <a:cubicBezTo>
                    <a:pt x="2276" y="433"/>
                    <a:pt x="2380" y="414"/>
                    <a:pt x="2483" y="414"/>
                  </a:cubicBezTo>
                  <a:cubicBezTo>
                    <a:pt x="2605" y="414"/>
                    <a:pt x="2727" y="440"/>
                    <a:pt x="2841" y="492"/>
                  </a:cubicBezTo>
                  <a:cubicBezTo>
                    <a:pt x="2869" y="503"/>
                    <a:pt x="2897" y="509"/>
                    <a:pt x="2923" y="509"/>
                  </a:cubicBezTo>
                  <a:cubicBezTo>
                    <a:pt x="3114" y="509"/>
                    <a:pt x="3216" y="228"/>
                    <a:pt x="3013" y="118"/>
                  </a:cubicBezTo>
                  <a:cubicBezTo>
                    <a:pt x="2840" y="38"/>
                    <a:pt x="2660" y="1"/>
                    <a:pt x="2482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76"/>
            <p:cNvSpPr/>
            <p:nvPr/>
          </p:nvSpPr>
          <p:spPr>
            <a:xfrm>
              <a:off x="6422183" y="3506932"/>
              <a:ext cx="51273" cy="22637"/>
            </a:xfrm>
            <a:custGeom>
              <a:avLst/>
              <a:gdLst/>
              <a:ahLst/>
              <a:cxnLst/>
              <a:rect l="l" t="t" r="r" b="b"/>
              <a:pathLst>
                <a:path w="1957" h="864" extrusionOk="0">
                  <a:moveTo>
                    <a:pt x="847" y="1"/>
                  </a:moveTo>
                  <a:cubicBezTo>
                    <a:pt x="584" y="1"/>
                    <a:pt x="326" y="82"/>
                    <a:pt x="116" y="240"/>
                  </a:cubicBezTo>
                  <a:cubicBezTo>
                    <a:pt x="20" y="307"/>
                    <a:pt x="1" y="432"/>
                    <a:pt x="58" y="528"/>
                  </a:cubicBezTo>
                  <a:cubicBezTo>
                    <a:pt x="99" y="585"/>
                    <a:pt x="164" y="615"/>
                    <a:pt x="230" y="615"/>
                  </a:cubicBezTo>
                  <a:cubicBezTo>
                    <a:pt x="273" y="615"/>
                    <a:pt x="317" y="602"/>
                    <a:pt x="356" y="575"/>
                  </a:cubicBezTo>
                  <a:cubicBezTo>
                    <a:pt x="505" y="471"/>
                    <a:pt x="679" y="420"/>
                    <a:pt x="851" y="420"/>
                  </a:cubicBezTo>
                  <a:cubicBezTo>
                    <a:pt x="1119" y="420"/>
                    <a:pt x="1384" y="543"/>
                    <a:pt x="1554" y="777"/>
                  </a:cubicBezTo>
                  <a:cubicBezTo>
                    <a:pt x="1592" y="834"/>
                    <a:pt x="1650" y="863"/>
                    <a:pt x="1726" y="863"/>
                  </a:cubicBezTo>
                  <a:cubicBezTo>
                    <a:pt x="1765" y="863"/>
                    <a:pt x="1803" y="853"/>
                    <a:pt x="1841" y="825"/>
                  </a:cubicBezTo>
                  <a:cubicBezTo>
                    <a:pt x="1937" y="758"/>
                    <a:pt x="1956" y="623"/>
                    <a:pt x="1889" y="528"/>
                  </a:cubicBezTo>
                  <a:cubicBezTo>
                    <a:pt x="1698" y="259"/>
                    <a:pt x="1400" y="67"/>
                    <a:pt x="1065" y="20"/>
                  </a:cubicBezTo>
                  <a:cubicBezTo>
                    <a:pt x="992" y="7"/>
                    <a:pt x="920" y="1"/>
                    <a:pt x="847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76"/>
            <p:cNvSpPr/>
            <p:nvPr/>
          </p:nvSpPr>
          <p:spPr>
            <a:xfrm>
              <a:off x="6358621" y="3569236"/>
              <a:ext cx="52793" cy="23292"/>
            </a:xfrm>
            <a:custGeom>
              <a:avLst/>
              <a:gdLst/>
              <a:ahLst/>
              <a:cxnLst/>
              <a:rect l="l" t="t" r="r" b="b"/>
              <a:pathLst>
                <a:path w="2015" h="889" extrusionOk="0">
                  <a:moveTo>
                    <a:pt x="1151" y="0"/>
                  </a:moveTo>
                  <a:cubicBezTo>
                    <a:pt x="1078" y="0"/>
                    <a:pt x="1005" y="6"/>
                    <a:pt x="932" y="19"/>
                  </a:cubicBezTo>
                  <a:cubicBezTo>
                    <a:pt x="596" y="86"/>
                    <a:pt x="309" y="278"/>
                    <a:pt x="117" y="555"/>
                  </a:cubicBezTo>
                  <a:cubicBezTo>
                    <a:pt x="1" y="720"/>
                    <a:pt x="143" y="888"/>
                    <a:pt x="293" y="888"/>
                  </a:cubicBezTo>
                  <a:cubicBezTo>
                    <a:pt x="353" y="888"/>
                    <a:pt x="415" y="861"/>
                    <a:pt x="462" y="795"/>
                  </a:cubicBezTo>
                  <a:cubicBezTo>
                    <a:pt x="587" y="603"/>
                    <a:pt x="788" y="479"/>
                    <a:pt x="1018" y="440"/>
                  </a:cubicBezTo>
                  <a:cubicBezTo>
                    <a:pt x="1074" y="428"/>
                    <a:pt x="1130" y="422"/>
                    <a:pt x="1186" y="422"/>
                  </a:cubicBezTo>
                  <a:cubicBezTo>
                    <a:pt x="1352" y="422"/>
                    <a:pt x="1517" y="474"/>
                    <a:pt x="1660" y="575"/>
                  </a:cubicBezTo>
                  <a:cubicBezTo>
                    <a:pt x="1696" y="600"/>
                    <a:pt x="1735" y="611"/>
                    <a:pt x="1774" y="611"/>
                  </a:cubicBezTo>
                  <a:cubicBezTo>
                    <a:pt x="1840" y="611"/>
                    <a:pt x="1905" y="577"/>
                    <a:pt x="1948" y="517"/>
                  </a:cubicBezTo>
                  <a:cubicBezTo>
                    <a:pt x="2015" y="421"/>
                    <a:pt x="1986" y="297"/>
                    <a:pt x="1900" y="230"/>
                  </a:cubicBezTo>
                  <a:cubicBezTo>
                    <a:pt x="1675" y="80"/>
                    <a:pt x="1415" y="0"/>
                    <a:pt x="1151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6345076" y="3480470"/>
              <a:ext cx="45509" cy="34532"/>
            </a:xfrm>
            <a:custGeom>
              <a:avLst/>
              <a:gdLst/>
              <a:ahLst/>
              <a:cxnLst/>
              <a:rect l="l" t="t" r="r" b="b"/>
              <a:pathLst>
                <a:path w="1737" h="1318" extrusionOk="0">
                  <a:moveTo>
                    <a:pt x="1509" y="1"/>
                  </a:moveTo>
                  <a:cubicBezTo>
                    <a:pt x="1409" y="1"/>
                    <a:pt x="1322" y="73"/>
                    <a:pt x="1305" y="176"/>
                  </a:cubicBezTo>
                  <a:cubicBezTo>
                    <a:pt x="1236" y="599"/>
                    <a:pt x="872" y="897"/>
                    <a:pt x="458" y="897"/>
                  </a:cubicBezTo>
                  <a:cubicBezTo>
                    <a:pt x="412" y="897"/>
                    <a:pt x="365" y="893"/>
                    <a:pt x="318" y="886"/>
                  </a:cubicBezTo>
                  <a:cubicBezTo>
                    <a:pt x="308" y="885"/>
                    <a:pt x="299" y="884"/>
                    <a:pt x="290" y="884"/>
                  </a:cubicBezTo>
                  <a:cubicBezTo>
                    <a:pt x="54" y="884"/>
                    <a:pt x="1" y="1242"/>
                    <a:pt x="250" y="1298"/>
                  </a:cubicBezTo>
                  <a:cubicBezTo>
                    <a:pt x="318" y="1308"/>
                    <a:pt x="394" y="1317"/>
                    <a:pt x="461" y="1317"/>
                  </a:cubicBezTo>
                  <a:cubicBezTo>
                    <a:pt x="1084" y="1308"/>
                    <a:pt x="1621" y="857"/>
                    <a:pt x="1717" y="244"/>
                  </a:cubicBezTo>
                  <a:cubicBezTo>
                    <a:pt x="1736" y="129"/>
                    <a:pt x="1659" y="23"/>
                    <a:pt x="1544" y="4"/>
                  </a:cubicBezTo>
                  <a:cubicBezTo>
                    <a:pt x="1533" y="2"/>
                    <a:pt x="1521" y="1"/>
                    <a:pt x="1509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6278030" y="3534285"/>
              <a:ext cx="15353" cy="32933"/>
            </a:xfrm>
            <a:custGeom>
              <a:avLst/>
              <a:gdLst/>
              <a:ahLst/>
              <a:cxnLst/>
              <a:rect l="l" t="t" r="r" b="b"/>
              <a:pathLst>
                <a:path w="586" h="1257" extrusionOk="0">
                  <a:moveTo>
                    <a:pt x="300" y="1"/>
                  </a:moveTo>
                  <a:cubicBezTo>
                    <a:pt x="218" y="1"/>
                    <a:pt x="136" y="47"/>
                    <a:pt x="106" y="155"/>
                  </a:cubicBezTo>
                  <a:cubicBezTo>
                    <a:pt x="1" y="471"/>
                    <a:pt x="126" y="998"/>
                    <a:pt x="154" y="1094"/>
                  </a:cubicBezTo>
                  <a:cubicBezTo>
                    <a:pt x="173" y="1190"/>
                    <a:pt x="260" y="1257"/>
                    <a:pt x="356" y="1257"/>
                  </a:cubicBezTo>
                  <a:cubicBezTo>
                    <a:pt x="375" y="1257"/>
                    <a:pt x="384" y="1257"/>
                    <a:pt x="404" y="1247"/>
                  </a:cubicBezTo>
                  <a:cubicBezTo>
                    <a:pt x="519" y="1219"/>
                    <a:pt x="586" y="1103"/>
                    <a:pt x="557" y="998"/>
                  </a:cubicBezTo>
                  <a:cubicBezTo>
                    <a:pt x="499" y="787"/>
                    <a:pt x="451" y="433"/>
                    <a:pt x="499" y="279"/>
                  </a:cubicBezTo>
                  <a:cubicBezTo>
                    <a:pt x="564" y="115"/>
                    <a:pt x="431" y="1"/>
                    <a:pt x="300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76"/>
            <p:cNvSpPr/>
            <p:nvPr/>
          </p:nvSpPr>
          <p:spPr>
            <a:xfrm>
              <a:off x="6325767" y="3362911"/>
              <a:ext cx="20672" cy="25519"/>
            </a:xfrm>
            <a:custGeom>
              <a:avLst/>
              <a:gdLst/>
              <a:ahLst/>
              <a:cxnLst/>
              <a:rect l="l" t="t" r="r" b="b"/>
              <a:pathLst>
                <a:path w="789" h="974" extrusionOk="0">
                  <a:moveTo>
                    <a:pt x="485" y="1"/>
                  </a:moveTo>
                  <a:cubicBezTo>
                    <a:pt x="438" y="1"/>
                    <a:pt x="389" y="19"/>
                    <a:pt x="345" y="62"/>
                  </a:cubicBezTo>
                  <a:cubicBezTo>
                    <a:pt x="307" y="101"/>
                    <a:pt x="0" y="408"/>
                    <a:pt x="0" y="772"/>
                  </a:cubicBezTo>
                  <a:cubicBezTo>
                    <a:pt x="0" y="887"/>
                    <a:pt x="96" y="973"/>
                    <a:pt x="211" y="973"/>
                  </a:cubicBezTo>
                  <a:cubicBezTo>
                    <a:pt x="216" y="974"/>
                    <a:pt x="222" y="974"/>
                    <a:pt x="227" y="974"/>
                  </a:cubicBezTo>
                  <a:cubicBezTo>
                    <a:pt x="335" y="974"/>
                    <a:pt x="421" y="881"/>
                    <a:pt x="412" y="772"/>
                  </a:cubicBezTo>
                  <a:cubicBezTo>
                    <a:pt x="412" y="618"/>
                    <a:pt x="575" y="417"/>
                    <a:pt x="633" y="360"/>
                  </a:cubicBezTo>
                  <a:cubicBezTo>
                    <a:pt x="788" y="212"/>
                    <a:pt x="646" y="1"/>
                    <a:pt x="485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76"/>
            <p:cNvSpPr/>
            <p:nvPr/>
          </p:nvSpPr>
          <p:spPr>
            <a:xfrm>
              <a:off x="6305042" y="3381146"/>
              <a:ext cx="50880" cy="19205"/>
            </a:xfrm>
            <a:custGeom>
              <a:avLst/>
              <a:gdLst/>
              <a:ahLst/>
              <a:cxnLst/>
              <a:rect l="l" t="t" r="r" b="b"/>
              <a:pathLst>
                <a:path w="1942" h="733" extrusionOk="0">
                  <a:moveTo>
                    <a:pt x="1025" y="0"/>
                  </a:moveTo>
                  <a:cubicBezTo>
                    <a:pt x="896" y="0"/>
                    <a:pt x="778" y="24"/>
                    <a:pt x="676" y="57"/>
                  </a:cubicBezTo>
                  <a:cubicBezTo>
                    <a:pt x="484" y="124"/>
                    <a:pt x="302" y="229"/>
                    <a:pt x="149" y="373"/>
                  </a:cubicBezTo>
                  <a:cubicBezTo>
                    <a:pt x="1" y="521"/>
                    <a:pt x="139" y="732"/>
                    <a:pt x="302" y="732"/>
                  </a:cubicBezTo>
                  <a:cubicBezTo>
                    <a:pt x="350" y="732"/>
                    <a:pt x="400" y="714"/>
                    <a:pt x="446" y="670"/>
                  </a:cubicBezTo>
                  <a:cubicBezTo>
                    <a:pt x="459" y="651"/>
                    <a:pt x="699" y="421"/>
                    <a:pt x="1018" y="421"/>
                  </a:cubicBezTo>
                  <a:cubicBezTo>
                    <a:pt x="1184" y="421"/>
                    <a:pt x="1371" y="483"/>
                    <a:pt x="1558" y="670"/>
                  </a:cubicBezTo>
                  <a:cubicBezTo>
                    <a:pt x="1606" y="699"/>
                    <a:pt x="1654" y="728"/>
                    <a:pt x="1711" y="728"/>
                  </a:cubicBezTo>
                  <a:cubicBezTo>
                    <a:pt x="1759" y="728"/>
                    <a:pt x="1817" y="699"/>
                    <a:pt x="1855" y="660"/>
                  </a:cubicBezTo>
                  <a:cubicBezTo>
                    <a:pt x="1941" y="584"/>
                    <a:pt x="1941" y="450"/>
                    <a:pt x="1855" y="373"/>
                  </a:cubicBezTo>
                  <a:cubicBezTo>
                    <a:pt x="1565" y="89"/>
                    <a:pt x="1274" y="0"/>
                    <a:pt x="1025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6526275" y="3501037"/>
              <a:ext cx="29056" cy="37309"/>
            </a:xfrm>
            <a:custGeom>
              <a:avLst/>
              <a:gdLst/>
              <a:ahLst/>
              <a:cxnLst/>
              <a:rect l="l" t="t" r="r" b="b"/>
              <a:pathLst>
                <a:path w="1109" h="1424" extrusionOk="0">
                  <a:moveTo>
                    <a:pt x="313" y="0"/>
                  </a:moveTo>
                  <a:cubicBezTo>
                    <a:pt x="141" y="0"/>
                    <a:pt x="1" y="236"/>
                    <a:pt x="188" y="379"/>
                  </a:cubicBezTo>
                  <a:cubicBezTo>
                    <a:pt x="447" y="590"/>
                    <a:pt x="629" y="896"/>
                    <a:pt x="686" y="1232"/>
                  </a:cubicBezTo>
                  <a:cubicBezTo>
                    <a:pt x="696" y="1337"/>
                    <a:pt x="792" y="1424"/>
                    <a:pt x="897" y="1424"/>
                  </a:cubicBezTo>
                  <a:cubicBezTo>
                    <a:pt x="907" y="1424"/>
                    <a:pt x="907" y="1424"/>
                    <a:pt x="916" y="1414"/>
                  </a:cubicBezTo>
                  <a:cubicBezTo>
                    <a:pt x="1032" y="1404"/>
                    <a:pt x="1108" y="1309"/>
                    <a:pt x="1108" y="1193"/>
                  </a:cubicBezTo>
                  <a:cubicBezTo>
                    <a:pt x="1032" y="753"/>
                    <a:pt x="801" y="350"/>
                    <a:pt x="456" y="62"/>
                  </a:cubicBezTo>
                  <a:cubicBezTo>
                    <a:pt x="410" y="19"/>
                    <a:pt x="360" y="0"/>
                    <a:pt x="313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3" name="Google Shape;8903;p76"/>
          <p:cNvGrpSpPr/>
          <p:nvPr/>
        </p:nvGrpSpPr>
        <p:grpSpPr>
          <a:xfrm>
            <a:off x="4939970" y="1499855"/>
            <a:ext cx="242979" cy="362660"/>
            <a:chOff x="4939970" y="1499855"/>
            <a:chExt cx="242979" cy="362660"/>
          </a:xfrm>
        </p:grpSpPr>
        <p:sp>
          <p:nvSpPr>
            <p:cNvPr id="8904" name="Google Shape;8904;p76"/>
            <p:cNvSpPr/>
            <p:nvPr/>
          </p:nvSpPr>
          <p:spPr>
            <a:xfrm>
              <a:off x="4992973" y="1499855"/>
              <a:ext cx="43728" cy="120075"/>
            </a:xfrm>
            <a:custGeom>
              <a:avLst/>
              <a:gdLst/>
              <a:ahLst/>
              <a:cxnLst/>
              <a:rect l="l" t="t" r="r" b="b"/>
              <a:pathLst>
                <a:path w="1669" h="4583" extrusionOk="0">
                  <a:moveTo>
                    <a:pt x="834" y="0"/>
                  </a:moveTo>
                  <a:cubicBezTo>
                    <a:pt x="374" y="0"/>
                    <a:pt x="0" y="384"/>
                    <a:pt x="20" y="844"/>
                  </a:cubicBezTo>
                  <a:lnTo>
                    <a:pt x="20" y="4582"/>
                  </a:lnTo>
                  <a:cubicBezTo>
                    <a:pt x="269" y="4179"/>
                    <a:pt x="710" y="3940"/>
                    <a:pt x="1189" y="3940"/>
                  </a:cubicBezTo>
                  <a:cubicBezTo>
                    <a:pt x="1342" y="3940"/>
                    <a:pt x="1496" y="3959"/>
                    <a:pt x="1649" y="4017"/>
                  </a:cubicBezTo>
                  <a:lnTo>
                    <a:pt x="1649" y="844"/>
                  </a:lnTo>
                  <a:cubicBezTo>
                    <a:pt x="1668" y="384"/>
                    <a:pt x="1295" y="0"/>
                    <a:pt x="834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76"/>
            <p:cNvSpPr/>
            <p:nvPr/>
          </p:nvSpPr>
          <p:spPr>
            <a:xfrm>
              <a:off x="4993470" y="1584979"/>
              <a:ext cx="42732" cy="34951"/>
            </a:xfrm>
            <a:custGeom>
              <a:avLst/>
              <a:gdLst/>
              <a:ahLst/>
              <a:cxnLst/>
              <a:rect l="l" t="t" r="r" b="b"/>
              <a:pathLst>
                <a:path w="1631" h="1334" extrusionOk="0">
                  <a:moveTo>
                    <a:pt x="1170" y="1"/>
                  </a:moveTo>
                  <a:cubicBezTo>
                    <a:pt x="691" y="1"/>
                    <a:pt x="250" y="250"/>
                    <a:pt x="1" y="652"/>
                  </a:cubicBezTo>
                  <a:lnTo>
                    <a:pt x="1" y="1333"/>
                  </a:lnTo>
                  <a:cubicBezTo>
                    <a:pt x="250" y="930"/>
                    <a:pt x="691" y="691"/>
                    <a:pt x="1170" y="691"/>
                  </a:cubicBezTo>
                  <a:cubicBezTo>
                    <a:pt x="1323" y="691"/>
                    <a:pt x="1477" y="710"/>
                    <a:pt x="1630" y="768"/>
                  </a:cubicBezTo>
                  <a:lnTo>
                    <a:pt x="1630" y="77"/>
                  </a:lnTo>
                  <a:cubicBezTo>
                    <a:pt x="1477" y="29"/>
                    <a:pt x="1323" y="1"/>
                    <a:pt x="1170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4939970" y="1536588"/>
              <a:ext cx="203207" cy="325928"/>
            </a:xfrm>
            <a:custGeom>
              <a:avLst/>
              <a:gdLst/>
              <a:ahLst/>
              <a:cxnLst/>
              <a:rect l="l" t="t" r="r" b="b"/>
              <a:pathLst>
                <a:path w="7756" h="12440" extrusionOk="0">
                  <a:moveTo>
                    <a:pt x="1482" y="8965"/>
                  </a:moveTo>
                  <a:cubicBezTo>
                    <a:pt x="1805" y="8965"/>
                    <a:pt x="2129" y="9180"/>
                    <a:pt x="2129" y="9612"/>
                  </a:cubicBezTo>
                  <a:lnTo>
                    <a:pt x="2129" y="10810"/>
                  </a:lnTo>
                  <a:cubicBezTo>
                    <a:pt x="2129" y="11165"/>
                    <a:pt x="1841" y="11452"/>
                    <a:pt x="1477" y="11452"/>
                  </a:cubicBezTo>
                  <a:cubicBezTo>
                    <a:pt x="1122" y="11452"/>
                    <a:pt x="835" y="11165"/>
                    <a:pt x="835" y="10810"/>
                  </a:cubicBezTo>
                  <a:lnTo>
                    <a:pt x="835" y="9612"/>
                  </a:lnTo>
                  <a:cubicBezTo>
                    <a:pt x="835" y="9180"/>
                    <a:pt x="1158" y="8965"/>
                    <a:pt x="1482" y="8965"/>
                  </a:cubicBezTo>
                  <a:close/>
                  <a:moveTo>
                    <a:pt x="6858" y="0"/>
                  </a:moveTo>
                  <a:cubicBezTo>
                    <a:pt x="6651" y="0"/>
                    <a:pt x="6442" y="79"/>
                    <a:pt x="6279" y="237"/>
                  </a:cubicBezTo>
                  <a:lnTo>
                    <a:pt x="3835" y="2691"/>
                  </a:lnTo>
                  <a:cubicBezTo>
                    <a:pt x="3619" y="2581"/>
                    <a:pt x="3403" y="2532"/>
                    <a:pt x="3197" y="2532"/>
                  </a:cubicBezTo>
                  <a:cubicBezTo>
                    <a:pt x="2145" y="2532"/>
                    <a:pt x="1359" y="3811"/>
                    <a:pt x="2129" y="4781"/>
                  </a:cubicBezTo>
                  <a:lnTo>
                    <a:pt x="2129" y="8126"/>
                  </a:lnTo>
                  <a:cubicBezTo>
                    <a:pt x="1928" y="8021"/>
                    <a:pt x="1707" y="7973"/>
                    <a:pt x="1487" y="7973"/>
                  </a:cubicBezTo>
                  <a:cubicBezTo>
                    <a:pt x="662" y="7973"/>
                    <a:pt x="1" y="8644"/>
                    <a:pt x="1" y="9458"/>
                  </a:cubicBezTo>
                  <a:lnTo>
                    <a:pt x="1" y="10963"/>
                  </a:lnTo>
                  <a:cubicBezTo>
                    <a:pt x="1" y="11778"/>
                    <a:pt x="662" y="12439"/>
                    <a:pt x="1487" y="12439"/>
                  </a:cubicBezTo>
                  <a:cubicBezTo>
                    <a:pt x="2301" y="12439"/>
                    <a:pt x="2963" y="11778"/>
                    <a:pt x="2963" y="10963"/>
                  </a:cubicBezTo>
                  <a:lnTo>
                    <a:pt x="2963" y="5279"/>
                  </a:lnTo>
                  <a:cubicBezTo>
                    <a:pt x="3049" y="5298"/>
                    <a:pt x="3126" y="5308"/>
                    <a:pt x="3202" y="5308"/>
                  </a:cubicBezTo>
                  <a:cubicBezTo>
                    <a:pt x="3835" y="5308"/>
                    <a:pt x="4381" y="4877"/>
                    <a:pt x="4544" y="4273"/>
                  </a:cubicBezTo>
                  <a:lnTo>
                    <a:pt x="7439" y="1388"/>
                  </a:lnTo>
                  <a:cubicBezTo>
                    <a:pt x="7756" y="1071"/>
                    <a:pt x="7756" y="554"/>
                    <a:pt x="7430" y="237"/>
                  </a:cubicBezTo>
                  <a:cubicBezTo>
                    <a:pt x="7271" y="79"/>
                    <a:pt x="7065" y="0"/>
                    <a:pt x="6858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76"/>
            <p:cNvSpPr/>
            <p:nvPr/>
          </p:nvSpPr>
          <p:spPr>
            <a:xfrm>
              <a:off x="5033163" y="1662321"/>
              <a:ext cx="149785" cy="191155"/>
            </a:xfrm>
            <a:custGeom>
              <a:avLst/>
              <a:gdLst/>
              <a:ahLst/>
              <a:cxnLst/>
              <a:rect l="l" t="t" r="r" b="b"/>
              <a:pathLst>
                <a:path w="5717" h="7296" extrusionOk="0">
                  <a:moveTo>
                    <a:pt x="3823" y="4866"/>
                  </a:moveTo>
                  <a:cubicBezTo>
                    <a:pt x="4215" y="4866"/>
                    <a:pt x="4592" y="5168"/>
                    <a:pt x="4592" y="5628"/>
                  </a:cubicBezTo>
                  <a:cubicBezTo>
                    <a:pt x="4592" y="6049"/>
                    <a:pt x="4256" y="6394"/>
                    <a:pt x="3834" y="6394"/>
                  </a:cubicBezTo>
                  <a:lnTo>
                    <a:pt x="3825" y="6394"/>
                  </a:lnTo>
                  <a:cubicBezTo>
                    <a:pt x="3144" y="6394"/>
                    <a:pt x="2809" y="5570"/>
                    <a:pt x="3288" y="5091"/>
                  </a:cubicBezTo>
                  <a:cubicBezTo>
                    <a:pt x="3443" y="4935"/>
                    <a:pt x="3635" y="4866"/>
                    <a:pt x="3823" y="4866"/>
                  </a:cubicBezTo>
                  <a:close/>
                  <a:moveTo>
                    <a:pt x="719" y="1"/>
                  </a:moveTo>
                  <a:cubicBezTo>
                    <a:pt x="527" y="221"/>
                    <a:pt x="278" y="384"/>
                    <a:pt x="0" y="461"/>
                  </a:cubicBezTo>
                  <a:lnTo>
                    <a:pt x="1812" y="4880"/>
                  </a:lnTo>
                  <a:cubicBezTo>
                    <a:pt x="1975" y="5263"/>
                    <a:pt x="2109" y="5656"/>
                    <a:pt x="2214" y="6049"/>
                  </a:cubicBezTo>
                  <a:cubicBezTo>
                    <a:pt x="2404" y="6781"/>
                    <a:pt x="3065" y="7296"/>
                    <a:pt x="3823" y="7296"/>
                  </a:cubicBezTo>
                  <a:cubicBezTo>
                    <a:pt x="3830" y="7296"/>
                    <a:pt x="3837" y="7296"/>
                    <a:pt x="3844" y="7295"/>
                  </a:cubicBezTo>
                  <a:cubicBezTo>
                    <a:pt x="4611" y="7286"/>
                    <a:pt x="5263" y="6759"/>
                    <a:pt x="5445" y="6011"/>
                  </a:cubicBezTo>
                  <a:cubicBezTo>
                    <a:pt x="5717" y="4843"/>
                    <a:pt x="4785" y="3960"/>
                    <a:pt x="3804" y="3960"/>
                  </a:cubicBezTo>
                  <a:cubicBezTo>
                    <a:pt x="3368" y="3960"/>
                    <a:pt x="2923" y="4134"/>
                    <a:pt x="2569" y="4535"/>
                  </a:cubicBezTo>
                  <a:lnTo>
                    <a:pt x="719" y="1"/>
                  </a:ln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76"/>
            <p:cNvSpPr/>
            <p:nvPr/>
          </p:nvSpPr>
          <p:spPr>
            <a:xfrm>
              <a:off x="5033399" y="1662321"/>
              <a:ext cx="25388" cy="27667"/>
            </a:xfrm>
            <a:custGeom>
              <a:avLst/>
              <a:gdLst/>
              <a:ahLst/>
              <a:cxnLst/>
              <a:rect l="l" t="t" r="r" b="b"/>
              <a:pathLst>
                <a:path w="969" h="1056" extrusionOk="0">
                  <a:moveTo>
                    <a:pt x="720" y="1"/>
                  </a:moveTo>
                  <a:cubicBezTo>
                    <a:pt x="528" y="221"/>
                    <a:pt x="279" y="384"/>
                    <a:pt x="1" y="461"/>
                  </a:cubicBezTo>
                  <a:lnTo>
                    <a:pt x="240" y="1055"/>
                  </a:lnTo>
                  <a:cubicBezTo>
                    <a:pt x="518" y="979"/>
                    <a:pt x="777" y="825"/>
                    <a:pt x="969" y="614"/>
                  </a:cubicBezTo>
                  <a:lnTo>
                    <a:pt x="720" y="1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5006780" y="1626427"/>
              <a:ext cx="30680" cy="26279"/>
            </a:xfrm>
            <a:custGeom>
              <a:avLst/>
              <a:gdLst/>
              <a:ahLst/>
              <a:cxnLst/>
              <a:rect l="l" t="t" r="r" b="b"/>
              <a:pathLst>
                <a:path w="1171" h="1003" extrusionOk="0">
                  <a:moveTo>
                    <a:pt x="672" y="0"/>
                  </a:moveTo>
                  <a:cubicBezTo>
                    <a:pt x="221" y="0"/>
                    <a:pt x="1" y="547"/>
                    <a:pt x="317" y="853"/>
                  </a:cubicBezTo>
                  <a:cubicBezTo>
                    <a:pt x="420" y="956"/>
                    <a:pt x="547" y="1003"/>
                    <a:pt x="670" y="1003"/>
                  </a:cubicBezTo>
                  <a:cubicBezTo>
                    <a:pt x="926" y="1003"/>
                    <a:pt x="1170" y="805"/>
                    <a:pt x="1170" y="508"/>
                  </a:cubicBezTo>
                  <a:cubicBezTo>
                    <a:pt x="1170" y="230"/>
                    <a:pt x="950" y="0"/>
                    <a:pt x="67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0" name="Google Shape;8910;p76"/>
          <p:cNvGrpSpPr/>
          <p:nvPr/>
        </p:nvGrpSpPr>
        <p:grpSpPr>
          <a:xfrm>
            <a:off x="8023448" y="3355496"/>
            <a:ext cx="284322" cy="362163"/>
            <a:chOff x="8023448" y="3355496"/>
            <a:chExt cx="284322" cy="362163"/>
          </a:xfrm>
        </p:grpSpPr>
        <p:sp>
          <p:nvSpPr>
            <p:cNvPr id="8911" name="Google Shape;8911;p76"/>
            <p:cNvSpPr/>
            <p:nvPr/>
          </p:nvSpPr>
          <p:spPr>
            <a:xfrm>
              <a:off x="8023448" y="3372815"/>
              <a:ext cx="284322" cy="344844"/>
            </a:xfrm>
            <a:custGeom>
              <a:avLst/>
              <a:gdLst/>
              <a:ahLst/>
              <a:cxnLst/>
              <a:rect l="l" t="t" r="r" b="b"/>
              <a:pathLst>
                <a:path w="10852" h="13162" extrusionOk="0">
                  <a:moveTo>
                    <a:pt x="10228" y="1"/>
                  </a:moveTo>
                  <a:lnTo>
                    <a:pt x="1668" y="10"/>
                  </a:lnTo>
                  <a:lnTo>
                    <a:pt x="623" y="10"/>
                  </a:lnTo>
                  <a:cubicBezTo>
                    <a:pt x="278" y="10"/>
                    <a:pt x="0" y="288"/>
                    <a:pt x="0" y="633"/>
                  </a:cubicBezTo>
                  <a:lnTo>
                    <a:pt x="0" y="12538"/>
                  </a:lnTo>
                  <a:cubicBezTo>
                    <a:pt x="0" y="12874"/>
                    <a:pt x="278" y="13161"/>
                    <a:pt x="623" y="13161"/>
                  </a:cubicBezTo>
                  <a:lnTo>
                    <a:pt x="10228" y="13161"/>
                  </a:lnTo>
                  <a:cubicBezTo>
                    <a:pt x="10573" y="13161"/>
                    <a:pt x="10851" y="12874"/>
                    <a:pt x="10851" y="12538"/>
                  </a:cubicBezTo>
                  <a:lnTo>
                    <a:pt x="10851" y="633"/>
                  </a:lnTo>
                  <a:cubicBezTo>
                    <a:pt x="10851" y="288"/>
                    <a:pt x="10573" y="1"/>
                    <a:pt x="10228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76"/>
            <p:cNvSpPr/>
            <p:nvPr/>
          </p:nvSpPr>
          <p:spPr>
            <a:xfrm>
              <a:off x="8241930" y="3373077"/>
              <a:ext cx="65841" cy="344582"/>
            </a:xfrm>
            <a:custGeom>
              <a:avLst/>
              <a:gdLst/>
              <a:ahLst/>
              <a:cxnLst/>
              <a:rect l="l" t="t" r="r" b="b"/>
              <a:pathLst>
                <a:path w="2513" h="13152" extrusionOk="0">
                  <a:moveTo>
                    <a:pt x="1906" y="0"/>
                  </a:moveTo>
                  <a:cubicBezTo>
                    <a:pt x="1900" y="0"/>
                    <a:pt x="1895" y="0"/>
                    <a:pt x="1889" y="0"/>
                  </a:cubicBezTo>
                  <a:lnTo>
                    <a:pt x="1" y="0"/>
                  </a:lnTo>
                  <a:cubicBezTo>
                    <a:pt x="346" y="0"/>
                    <a:pt x="633" y="278"/>
                    <a:pt x="633" y="623"/>
                  </a:cubicBezTo>
                  <a:lnTo>
                    <a:pt x="633" y="12528"/>
                  </a:lnTo>
                  <a:cubicBezTo>
                    <a:pt x="633" y="12864"/>
                    <a:pt x="346" y="13151"/>
                    <a:pt x="1" y="13151"/>
                  </a:cubicBezTo>
                  <a:lnTo>
                    <a:pt x="1889" y="13151"/>
                  </a:lnTo>
                  <a:cubicBezTo>
                    <a:pt x="2234" y="13151"/>
                    <a:pt x="2512" y="12874"/>
                    <a:pt x="2512" y="12528"/>
                  </a:cubicBezTo>
                  <a:lnTo>
                    <a:pt x="2512" y="623"/>
                  </a:lnTo>
                  <a:cubicBezTo>
                    <a:pt x="2512" y="284"/>
                    <a:pt x="2243" y="0"/>
                    <a:pt x="1906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76"/>
            <p:cNvSpPr/>
            <p:nvPr/>
          </p:nvSpPr>
          <p:spPr>
            <a:xfrm>
              <a:off x="8058111" y="3373077"/>
              <a:ext cx="214997" cy="312435"/>
            </a:xfrm>
            <a:custGeom>
              <a:avLst/>
              <a:gdLst/>
              <a:ahLst/>
              <a:cxnLst/>
              <a:rect l="l" t="t" r="r" b="b"/>
              <a:pathLst>
                <a:path w="8206" h="11925" extrusionOk="0">
                  <a:moveTo>
                    <a:pt x="0" y="0"/>
                  </a:moveTo>
                  <a:lnTo>
                    <a:pt x="0" y="11925"/>
                  </a:lnTo>
                  <a:lnTo>
                    <a:pt x="8205" y="11925"/>
                  </a:lnTo>
                  <a:lnTo>
                    <a:pt x="8205" y="0"/>
                  </a:ln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8058346" y="3373077"/>
              <a:ext cx="214761" cy="312435"/>
            </a:xfrm>
            <a:custGeom>
              <a:avLst/>
              <a:gdLst/>
              <a:ahLst/>
              <a:cxnLst/>
              <a:rect l="l" t="t" r="r" b="b"/>
              <a:pathLst>
                <a:path w="8197" h="11925" extrusionOk="0">
                  <a:moveTo>
                    <a:pt x="7027" y="0"/>
                  </a:moveTo>
                  <a:lnTo>
                    <a:pt x="7027" y="7496"/>
                  </a:lnTo>
                  <a:cubicBezTo>
                    <a:pt x="7027" y="9289"/>
                    <a:pt x="5570" y="10755"/>
                    <a:pt x="3768" y="10755"/>
                  </a:cubicBezTo>
                  <a:lnTo>
                    <a:pt x="1" y="10755"/>
                  </a:lnTo>
                  <a:lnTo>
                    <a:pt x="1" y="11925"/>
                  </a:lnTo>
                  <a:lnTo>
                    <a:pt x="8196" y="11925"/>
                  </a:lnTo>
                  <a:lnTo>
                    <a:pt x="8196" y="0"/>
                  </a:ln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76"/>
            <p:cNvSpPr/>
            <p:nvPr/>
          </p:nvSpPr>
          <p:spPr>
            <a:xfrm>
              <a:off x="8092013" y="3355496"/>
              <a:ext cx="147427" cy="72338"/>
            </a:xfrm>
            <a:custGeom>
              <a:avLst/>
              <a:gdLst/>
              <a:ahLst/>
              <a:cxnLst/>
              <a:rect l="l" t="t" r="r" b="b"/>
              <a:pathLst>
                <a:path w="5627" h="2761" extrusionOk="0">
                  <a:moveTo>
                    <a:pt x="451" y="0"/>
                  </a:moveTo>
                  <a:cubicBezTo>
                    <a:pt x="201" y="0"/>
                    <a:pt x="0" y="202"/>
                    <a:pt x="0" y="451"/>
                  </a:cubicBezTo>
                  <a:lnTo>
                    <a:pt x="0" y="1352"/>
                  </a:lnTo>
                  <a:cubicBezTo>
                    <a:pt x="0" y="1601"/>
                    <a:pt x="201" y="1802"/>
                    <a:pt x="451" y="1802"/>
                  </a:cubicBezTo>
                  <a:lnTo>
                    <a:pt x="1620" y="1802"/>
                  </a:lnTo>
                  <a:cubicBezTo>
                    <a:pt x="1620" y="2330"/>
                    <a:pt x="2051" y="2761"/>
                    <a:pt x="2579" y="2761"/>
                  </a:cubicBezTo>
                  <a:lnTo>
                    <a:pt x="3048" y="2761"/>
                  </a:lnTo>
                  <a:cubicBezTo>
                    <a:pt x="3576" y="2761"/>
                    <a:pt x="4007" y="2330"/>
                    <a:pt x="4007" y="1802"/>
                  </a:cubicBezTo>
                  <a:lnTo>
                    <a:pt x="5176" y="1802"/>
                  </a:lnTo>
                  <a:cubicBezTo>
                    <a:pt x="5426" y="1802"/>
                    <a:pt x="5627" y="1601"/>
                    <a:pt x="5627" y="1352"/>
                  </a:cubicBezTo>
                  <a:lnTo>
                    <a:pt x="5627" y="451"/>
                  </a:lnTo>
                  <a:cubicBezTo>
                    <a:pt x="5627" y="202"/>
                    <a:pt x="5426" y="0"/>
                    <a:pt x="517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76"/>
            <p:cNvSpPr/>
            <p:nvPr/>
          </p:nvSpPr>
          <p:spPr>
            <a:xfrm>
              <a:off x="8162570" y="3355496"/>
              <a:ext cx="76871" cy="72102"/>
            </a:xfrm>
            <a:custGeom>
              <a:avLst/>
              <a:gdLst/>
              <a:ahLst/>
              <a:cxnLst/>
              <a:rect l="l" t="t" r="r" b="b"/>
              <a:pathLst>
                <a:path w="2934" h="2752" extrusionOk="0">
                  <a:moveTo>
                    <a:pt x="806" y="0"/>
                  </a:moveTo>
                  <a:cubicBezTo>
                    <a:pt x="1122" y="997"/>
                    <a:pt x="806" y="2090"/>
                    <a:pt x="1" y="2751"/>
                  </a:cubicBezTo>
                  <a:lnTo>
                    <a:pt x="346" y="2751"/>
                  </a:lnTo>
                  <a:cubicBezTo>
                    <a:pt x="873" y="2751"/>
                    <a:pt x="1304" y="2330"/>
                    <a:pt x="1304" y="1793"/>
                  </a:cubicBezTo>
                  <a:lnTo>
                    <a:pt x="2483" y="1793"/>
                  </a:lnTo>
                  <a:cubicBezTo>
                    <a:pt x="2733" y="1793"/>
                    <a:pt x="2934" y="1592"/>
                    <a:pt x="2934" y="1352"/>
                  </a:cubicBezTo>
                  <a:lnTo>
                    <a:pt x="2934" y="451"/>
                  </a:lnTo>
                  <a:cubicBezTo>
                    <a:pt x="2924" y="202"/>
                    <a:pt x="2733" y="0"/>
                    <a:pt x="248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8090992" y="3448402"/>
              <a:ext cx="147454" cy="103516"/>
            </a:xfrm>
            <a:custGeom>
              <a:avLst/>
              <a:gdLst/>
              <a:ahLst/>
              <a:cxnLst/>
              <a:rect l="l" t="t" r="r" b="b"/>
              <a:pathLst>
                <a:path w="5628" h="3951" extrusionOk="0">
                  <a:moveTo>
                    <a:pt x="3471" y="1"/>
                  </a:moveTo>
                  <a:cubicBezTo>
                    <a:pt x="3384" y="11"/>
                    <a:pt x="3308" y="68"/>
                    <a:pt x="3279" y="154"/>
                  </a:cubicBezTo>
                  <a:lnTo>
                    <a:pt x="2551" y="3049"/>
                  </a:lnTo>
                  <a:lnTo>
                    <a:pt x="1841" y="988"/>
                  </a:lnTo>
                  <a:cubicBezTo>
                    <a:pt x="1812" y="912"/>
                    <a:pt x="1745" y="854"/>
                    <a:pt x="1669" y="854"/>
                  </a:cubicBezTo>
                  <a:cubicBezTo>
                    <a:pt x="1661" y="853"/>
                    <a:pt x="1653" y="853"/>
                    <a:pt x="1645" y="853"/>
                  </a:cubicBezTo>
                  <a:cubicBezTo>
                    <a:pt x="1577" y="853"/>
                    <a:pt x="1510" y="890"/>
                    <a:pt x="1467" y="950"/>
                  </a:cubicBezTo>
                  <a:lnTo>
                    <a:pt x="883" y="2004"/>
                  </a:lnTo>
                  <a:lnTo>
                    <a:pt x="269" y="2004"/>
                  </a:lnTo>
                  <a:cubicBezTo>
                    <a:pt x="1" y="2004"/>
                    <a:pt x="1" y="2407"/>
                    <a:pt x="269" y="2407"/>
                  </a:cubicBezTo>
                  <a:lnTo>
                    <a:pt x="998" y="2407"/>
                  </a:lnTo>
                  <a:cubicBezTo>
                    <a:pt x="1074" y="2407"/>
                    <a:pt x="1142" y="2369"/>
                    <a:pt x="1170" y="2301"/>
                  </a:cubicBezTo>
                  <a:lnTo>
                    <a:pt x="1602" y="1544"/>
                  </a:lnTo>
                  <a:lnTo>
                    <a:pt x="2378" y="3816"/>
                  </a:lnTo>
                  <a:cubicBezTo>
                    <a:pt x="2407" y="3902"/>
                    <a:pt x="2483" y="3950"/>
                    <a:pt x="2570" y="3950"/>
                  </a:cubicBezTo>
                  <a:lnTo>
                    <a:pt x="2579" y="3950"/>
                  </a:lnTo>
                  <a:cubicBezTo>
                    <a:pt x="2666" y="3950"/>
                    <a:pt x="2742" y="3893"/>
                    <a:pt x="2771" y="3797"/>
                  </a:cubicBezTo>
                  <a:lnTo>
                    <a:pt x="3509" y="883"/>
                  </a:lnTo>
                  <a:lnTo>
                    <a:pt x="4017" y="2273"/>
                  </a:lnTo>
                  <a:cubicBezTo>
                    <a:pt x="4046" y="2349"/>
                    <a:pt x="4113" y="2407"/>
                    <a:pt x="4199" y="2407"/>
                  </a:cubicBezTo>
                  <a:lnTo>
                    <a:pt x="5417" y="2407"/>
                  </a:lnTo>
                  <a:cubicBezTo>
                    <a:pt x="5522" y="2407"/>
                    <a:pt x="5618" y="2311"/>
                    <a:pt x="5618" y="2206"/>
                  </a:cubicBezTo>
                  <a:cubicBezTo>
                    <a:pt x="5627" y="2091"/>
                    <a:pt x="5532" y="2004"/>
                    <a:pt x="5426" y="2004"/>
                  </a:cubicBezTo>
                  <a:lnTo>
                    <a:pt x="4353" y="2004"/>
                  </a:lnTo>
                  <a:lnTo>
                    <a:pt x="3672" y="135"/>
                  </a:lnTo>
                  <a:cubicBezTo>
                    <a:pt x="3643" y="49"/>
                    <a:pt x="3557" y="1"/>
                    <a:pt x="3471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8091254" y="3588310"/>
              <a:ext cx="148947" cy="10559"/>
            </a:xfrm>
            <a:custGeom>
              <a:avLst/>
              <a:gdLst/>
              <a:ahLst/>
              <a:cxnLst/>
              <a:rect l="l" t="t" r="r" b="b"/>
              <a:pathLst>
                <a:path w="5685" h="403" extrusionOk="0">
                  <a:moveTo>
                    <a:pt x="259" y="0"/>
                  </a:moveTo>
                  <a:cubicBezTo>
                    <a:pt x="0" y="0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0"/>
                    <a:pt x="5416" y="0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8091254" y="3634998"/>
              <a:ext cx="148947" cy="10585"/>
            </a:xfrm>
            <a:custGeom>
              <a:avLst/>
              <a:gdLst/>
              <a:ahLst/>
              <a:cxnLst/>
              <a:rect l="l" t="t" r="r" b="b"/>
              <a:pathLst>
                <a:path w="5685" h="404" extrusionOk="0">
                  <a:moveTo>
                    <a:pt x="259" y="1"/>
                  </a:moveTo>
                  <a:cubicBezTo>
                    <a:pt x="0" y="1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1"/>
                    <a:pt x="5416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0" name="Google Shape;8920;p76"/>
          <p:cNvGrpSpPr/>
          <p:nvPr/>
        </p:nvGrpSpPr>
        <p:grpSpPr>
          <a:xfrm>
            <a:off x="6644201" y="3355496"/>
            <a:ext cx="366695" cy="361979"/>
            <a:chOff x="6644201" y="3355496"/>
            <a:chExt cx="366695" cy="361979"/>
          </a:xfrm>
        </p:grpSpPr>
        <p:sp>
          <p:nvSpPr>
            <p:cNvPr id="8921" name="Google Shape;8921;p76"/>
            <p:cNvSpPr/>
            <p:nvPr/>
          </p:nvSpPr>
          <p:spPr>
            <a:xfrm>
              <a:off x="6824274" y="3378421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1"/>
                    <a:pt x="211" y="1991"/>
                  </a:cubicBezTo>
                  <a:cubicBezTo>
                    <a:pt x="326" y="1991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6904944" y="3402709"/>
              <a:ext cx="60994" cy="56802"/>
            </a:xfrm>
            <a:custGeom>
              <a:avLst/>
              <a:gdLst/>
              <a:ahLst/>
              <a:cxnLst/>
              <a:rect l="l" t="t" r="r" b="b"/>
              <a:pathLst>
                <a:path w="2328" h="2168" extrusionOk="0">
                  <a:moveTo>
                    <a:pt x="2031" y="0"/>
                  </a:moveTo>
                  <a:cubicBezTo>
                    <a:pt x="1982" y="0"/>
                    <a:pt x="1931" y="20"/>
                    <a:pt x="1886" y="68"/>
                  </a:cubicBezTo>
                  <a:lnTo>
                    <a:pt x="142" y="1812"/>
                  </a:lnTo>
                  <a:cubicBezTo>
                    <a:pt x="1" y="1934"/>
                    <a:pt x="90" y="2167"/>
                    <a:pt x="275" y="2167"/>
                  </a:cubicBezTo>
                  <a:cubicBezTo>
                    <a:pt x="278" y="2167"/>
                    <a:pt x="282" y="2167"/>
                    <a:pt x="286" y="2167"/>
                  </a:cubicBezTo>
                  <a:cubicBezTo>
                    <a:pt x="343" y="2167"/>
                    <a:pt x="401" y="2138"/>
                    <a:pt x="439" y="2100"/>
                  </a:cubicBezTo>
                  <a:lnTo>
                    <a:pt x="2174" y="365"/>
                  </a:lnTo>
                  <a:cubicBezTo>
                    <a:pt x="2328" y="211"/>
                    <a:pt x="2190" y="0"/>
                    <a:pt x="203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6942541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1" y="1"/>
                    <a:pt x="1" y="413"/>
                    <a:pt x="288" y="413"/>
                  </a:cubicBezTo>
                  <a:lnTo>
                    <a:pt x="1525" y="413"/>
                  </a:lnTo>
                  <a:cubicBezTo>
                    <a:pt x="1803" y="413"/>
                    <a:pt x="1803" y="1"/>
                    <a:pt x="1525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6927397" y="3636518"/>
              <a:ext cx="30759" cy="26645"/>
            </a:xfrm>
            <a:custGeom>
              <a:avLst/>
              <a:gdLst/>
              <a:ahLst/>
              <a:cxnLst/>
              <a:rect l="l" t="t" r="r" b="b"/>
              <a:pathLst>
                <a:path w="1174" h="1017" extrusionOk="0">
                  <a:moveTo>
                    <a:pt x="299" y="0"/>
                  </a:moveTo>
                  <a:cubicBezTo>
                    <a:pt x="140" y="0"/>
                    <a:pt x="1" y="209"/>
                    <a:pt x="148" y="355"/>
                  </a:cubicBezTo>
                  <a:lnTo>
                    <a:pt x="742" y="949"/>
                  </a:lnTo>
                  <a:cubicBezTo>
                    <a:pt x="780" y="988"/>
                    <a:pt x="838" y="1007"/>
                    <a:pt x="895" y="1007"/>
                  </a:cubicBezTo>
                  <a:lnTo>
                    <a:pt x="895" y="1016"/>
                  </a:lnTo>
                  <a:cubicBezTo>
                    <a:pt x="1087" y="1016"/>
                    <a:pt x="1173" y="786"/>
                    <a:pt x="1039" y="652"/>
                  </a:cubicBezTo>
                  <a:lnTo>
                    <a:pt x="445" y="68"/>
                  </a:lnTo>
                  <a:cubicBezTo>
                    <a:pt x="400" y="20"/>
                    <a:pt x="349" y="0"/>
                    <a:pt x="299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6905049" y="3614169"/>
              <a:ext cx="23973" cy="21117"/>
            </a:xfrm>
            <a:custGeom>
              <a:avLst/>
              <a:gdLst/>
              <a:ahLst/>
              <a:cxnLst/>
              <a:rect l="l" t="t" r="r" b="b"/>
              <a:pathLst>
                <a:path w="915" h="806" extrusionOk="0">
                  <a:moveTo>
                    <a:pt x="295" y="0"/>
                  </a:moveTo>
                  <a:cubicBezTo>
                    <a:pt x="134" y="0"/>
                    <a:pt x="1" y="208"/>
                    <a:pt x="147" y="355"/>
                  </a:cubicBezTo>
                  <a:lnTo>
                    <a:pt x="540" y="748"/>
                  </a:lnTo>
                  <a:cubicBezTo>
                    <a:pt x="579" y="786"/>
                    <a:pt x="636" y="805"/>
                    <a:pt x="684" y="805"/>
                  </a:cubicBezTo>
                  <a:cubicBezTo>
                    <a:pt x="742" y="805"/>
                    <a:pt x="790" y="786"/>
                    <a:pt x="828" y="748"/>
                  </a:cubicBezTo>
                  <a:cubicBezTo>
                    <a:pt x="914" y="662"/>
                    <a:pt x="914" y="528"/>
                    <a:pt x="828" y="451"/>
                  </a:cubicBezTo>
                  <a:lnTo>
                    <a:pt x="445" y="67"/>
                  </a:lnTo>
                  <a:cubicBezTo>
                    <a:pt x="397" y="20"/>
                    <a:pt x="345" y="0"/>
                    <a:pt x="29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6824274" y="3642360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2"/>
                    <a:pt x="211" y="1992"/>
                  </a:cubicBezTo>
                  <a:cubicBezTo>
                    <a:pt x="326" y="1992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6715780" y="3612754"/>
              <a:ext cx="40034" cy="37099"/>
            </a:xfrm>
            <a:custGeom>
              <a:avLst/>
              <a:gdLst/>
              <a:ahLst/>
              <a:cxnLst/>
              <a:rect l="l" t="t" r="r" b="b"/>
              <a:pathLst>
                <a:path w="1528" h="1416" extrusionOk="0">
                  <a:moveTo>
                    <a:pt x="1226" y="1"/>
                  </a:moveTo>
                  <a:cubicBezTo>
                    <a:pt x="1178" y="1"/>
                    <a:pt x="1128" y="19"/>
                    <a:pt x="1083" y="64"/>
                  </a:cubicBezTo>
                  <a:lnTo>
                    <a:pt x="87" y="1061"/>
                  </a:lnTo>
                  <a:cubicBezTo>
                    <a:pt x="0" y="1137"/>
                    <a:pt x="0" y="1272"/>
                    <a:pt x="87" y="1358"/>
                  </a:cubicBezTo>
                  <a:cubicBezTo>
                    <a:pt x="125" y="1396"/>
                    <a:pt x="182" y="1415"/>
                    <a:pt x="240" y="1415"/>
                  </a:cubicBezTo>
                  <a:cubicBezTo>
                    <a:pt x="288" y="1415"/>
                    <a:pt x="345" y="1396"/>
                    <a:pt x="384" y="1358"/>
                  </a:cubicBezTo>
                  <a:lnTo>
                    <a:pt x="1381" y="361"/>
                  </a:lnTo>
                  <a:cubicBezTo>
                    <a:pt x="1528" y="206"/>
                    <a:pt x="1387" y="1"/>
                    <a:pt x="122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6669825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0" y="1"/>
                    <a:pt x="0" y="413"/>
                    <a:pt x="288" y="413"/>
                  </a:cubicBezTo>
                  <a:lnTo>
                    <a:pt x="1524" y="413"/>
                  </a:lnTo>
                  <a:cubicBezTo>
                    <a:pt x="1802" y="413"/>
                    <a:pt x="1802" y="1"/>
                    <a:pt x="1524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6700924" y="3410097"/>
              <a:ext cx="54548" cy="50409"/>
            </a:xfrm>
            <a:custGeom>
              <a:avLst/>
              <a:gdLst/>
              <a:ahLst/>
              <a:cxnLst/>
              <a:rect l="l" t="t" r="r" b="b"/>
              <a:pathLst>
                <a:path w="2082" h="1924" extrusionOk="0">
                  <a:moveTo>
                    <a:pt x="300" y="0"/>
                  </a:moveTo>
                  <a:cubicBezTo>
                    <a:pt x="140" y="0"/>
                    <a:pt x="0" y="206"/>
                    <a:pt x="155" y="361"/>
                  </a:cubicBezTo>
                  <a:lnTo>
                    <a:pt x="1650" y="1856"/>
                  </a:lnTo>
                  <a:cubicBezTo>
                    <a:pt x="1689" y="1894"/>
                    <a:pt x="1746" y="1913"/>
                    <a:pt x="1804" y="1913"/>
                  </a:cubicBezTo>
                  <a:lnTo>
                    <a:pt x="1804" y="1923"/>
                  </a:lnTo>
                  <a:cubicBezTo>
                    <a:pt x="1986" y="1923"/>
                    <a:pt x="2082" y="1693"/>
                    <a:pt x="1948" y="1559"/>
                  </a:cubicBezTo>
                  <a:lnTo>
                    <a:pt x="443" y="64"/>
                  </a:lnTo>
                  <a:cubicBezTo>
                    <a:pt x="398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6709492" y="3418953"/>
              <a:ext cx="240621" cy="234988"/>
            </a:xfrm>
            <a:custGeom>
              <a:avLst/>
              <a:gdLst/>
              <a:ahLst/>
              <a:cxnLst/>
              <a:rect l="l" t="t" r="r" b="b"/>
              <a:pathLst>
                <a:path w="9184" h="8969" extrusionOk="0">
                  <a:moveTo>
                    <a:pt x="3686" y="0"/>
                  </a:moveTo>
                  <a:cubicBezTo>
                    <a:pt x="3649" y="0"/>
                    <a:pt x="3612" y="4"/>
                    <a:pt x="3576" y="13"/>
                  </a:cubicBezTo>
                  <a:cubicBezTo>
                    <a:pt x="3250" y="80"/>
                    <a:pt x="3039" y="502"/>
                    <a:pt x="2742" y="646"/>
                  </a:cubicBezTo>
                  <a:cubicBezTo>
                    <a:pt x="2454" y="789"/>
                    <a:pt x="1985" y="694"/>
                    <a:pt x="1726" y="895"/>
                  </a:cubicBezTo>
                  <a:cubicBezTo>
                    <a:pt x="1467" y="1106"/>
                    <a:pt x="1467" y="1575"/>
                    <a:pt x="1266" y="1834"/>
                  </a:cubicBezTo>
                  <a:cubicBezTo>
                    <a:pt x="1055" y="2093"/>
                    <a:pt x="605" y="2189"/>
                    <a:pt x="451" y="2496"/>
                  </a:cubicBezTo>
                  <a:cubicBezTo>
                    <a:pt x="307" y="2793"/>
                    <a:pt x="518" y="3215"/>
                    <a:pt x="442" y="3540"/>
                  </a:cubicBezTo>
                  <a:cubicBezTo>
                    <a:pt x="365" y="3866"/>
                    <a:pt x="1" y="4144"/>
                    <a:pt x="1" y="4480"/>
                  </a:cubicBezTo>
                  <a:cubicBezTo>
                    <a:pt x="1" y="4815"/>
                    <a:pt x="365" y="5112"/>
                    <a:pt x="442" y="5429"/>
                  </a:cubicBezTo>
                  <a:cubicBezTo>
                    <a:pt x="509" y="5745"/>
                    <a:pt x="307" y="6176"/>
                    <a:pt x="451" y="6474"/>
                  </a:cubicBezTo>
                  <a:cubicBezTo>
                    <a:pt x="595" y="6771"/>
                    <a:pt x="1055" y="6876"/>
                    <a:pt x="1266" y="7135"/>
                  </a:cubicBezTo>
                  <a:cubicBezTo>
                    <a:pt x="1477" y="7394"/>
                    <a:pt x="1467" y="7863"/>
                    <a:pt x="1726" y="8074"/>
                  </a:cubicBezTo>
                  <a:cubicBezTo>
                    <a:pt x="1985" y="8276"/>
                    <a:pt x="2445" y="8170"/>
                    <a:pt x="2742" y="8324"/>
                  </a:cubicBezTo>
                  <a:cubicBezTo>
                    <a:pt x="3039" y="8467"/>
                    <a:pt x="3240" y="8889"/>
                    <a:pt x="3576" y="8956"/>
                  </a:cubicBezTo>
                  <a:cubicBezTo>
                    <a:pt x="3613" y="8965"/>
                    <a:pt x="3651" y="8969"/>
                    <a:pt x="3689" y="8969"/>
                  </a:cubicBezTo>
                  <a:cubicBezTo>
                    <a:pt x="3983" y="8969"/>
                    <a:pt x="4295" y="8736"/>
                    <a:pt x="4592" y="8736"/>
                  </a:cubicBezTo>
                  <a:cubicBezTo>
                    <a:pt x="4898" y="8736"/>
                    <a:pt x="5218" y="8969"/>
                    <a:pt x="5507" y="8969"/>
                  </a:cubicBezTo>
                  <a:cubicBezTo>
                    <a:pt x="5545" y="8969"/>
                    <a:pt x="5582" y="8965"/>
                    <a:pt x="5618" y="8956"/>
                  </a:cubicBezTo>
                  <a:cubicBezTo>
                    <a:pt x="5934" y="8889"/>
                    <a:pt x="6145" y="8458"/>
                    <a:pt x="6442" y="8324"/>
                  </a:cubicBezTo>
                  <a:cubicBezTo>
                    <a:pt x="6739" y="8180"/>
                    <a:pt x="7199" y="8276"/>
                    <a:pt x="7458" y="8074"/>
                  </a:cubicBezTo>
                  <a:cubicBezTo>
                    <a:pt x="7717" y="7863"/>
                    <a:pt x="7717" y="7394"/>
                    <a:pt x="7928" y="7135"/>
                  </a:cubicBezTo>
                  <a:cubicBezTo>
                    <a:pt x="8129" y="6876"/>
                    <a:pt x="8589" y="6780"/>
                    <a:pt x="8733" y="6474"/>
                  </a:cubicBezTo>
                  <a:cubicBezTo>
                    <a:pt x="8877" y="6176"/>
                    <a:pt x="8675" y="5755"/>
                    <a:pt x="8742" y="5429"/>
                  </a:cubicBezTo>
                  <a:cubicBezTo>
                    <a:pt x="8819" y="5103"/>
                    <a:pt x="9183" y="4815"/>
                    <a:pt x="9183" y="4480"/>
                  </a:cubicBezTo>
                  <a:cubicBezTo>
                    <a:pt x="9183" y="4144"/>
                    <a:pt x="8819" y="3857"/>
                    <a:pt x="8742" y="3540"/>
                  </a:cubicBezTo>
                  <a:cubicBezTo>
                    <a:pt x="8675" y="3224"/>
                    <a:pt x="8877" y="2793"/>
                    <a:pt x="8733" y="2496"/>
                  </a:cubicBezTo>
                  <a:cubicBezTo>
                    <a:pt x="8589" y="2199"/>
                    <a:pt x="8129" y="2093"/>
                    <a:pt x="7928" y="1834"/>
                  </a:cubicBezTo>
                  <a:cubicBezTo>
                    <a:pt x="7717" y="1575"/>
                    <a:pt x="7717" y="1106"/>
                    <a:pt x="7458" y="895"/>
                  </a:cubicBezTo>
                  <a:cubicBezTo>
                    <a:pt x="7353" y="818"/>
                    <a:pt x="7228" y="780"/>
                    <a:pt x="7094" y="770"/>
                  </a:cubicBezTo>
                  <a:lnTo>
                    <a:pt x="6365" y="617"/>
                  </a:lnTo>
                  <a:cubicBezTo>
                    <a:pt x="6107" y="454"/>
                    <a:pt x="5905" y="80"/>
                    <a:pt x="5608" y="23"/>
                  </a:cubicBezTo>
                  <a:cubicBezTo>
                    <a:pt x="5576" y="15"/>
                    <a:pt x="5543" y="12"/>
                    <a:pt x="5509" y="12"/>
                  </a:cubicBezTo>
                  <a:cubicBezTo>
                    <a:pt x="5229" y="12"/>
                    <a:pt x="4891" y="234"/>
                    <a:pt x="4592" y="234"/>
                  </a:cubicBezTo>
                  <a:cubicBezTo>
                    <a:pt x="4295" y="234"/>
                    <a:pt x="3975" y="0"/>
                    <a:pt x="3686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6749683" y="3436114"/>
              <a:ext cx="200430" cy="218010"/>
            </a:xfrm>
            <a:custGeom>
              <a:avLst/>
              <a:gdLst/>
              <a:ahLst/>
              <a:cxnLst/>
              <a:rect l="l" t="t" r="r" b="b"/>
              <a:pathLst>
                <a:path w="7650" h="8321" extrusionOk="0">
                  <a:moveTo>
                    <a:pt x="4966" y="0"/>
                  </a:moveTo>
                  <a:cubicBezTo>
                    <a:pt x="6375" y="1534"/>
                    <a:pt x="6528" y="3844"/>
                    <a:pt x="5339" y="5550"/>
                  </a:cubicBezTo>
                  <a:cubicBezTo>
                    <a:pt x="4482" y="6772"/>
                    <a:pt x="3103" y="7453"/>
                    <a:pt x="1682" y="7453"/>
                  </a:cubicBezTo>
                  <a:cubicBezTo>
                    <a:pt x="1118" y="7453"/>
                    <a:pt x="548" y="7346"/>
                    <a:pt x="0" y="7122"/>
                  </a:cubicBezTo>
                  <a:lnTo>
                    <a:pt x="0" y="7122"/>
                  </a:lnTo>
                  <a:cubicBezTo>
                    <a:pt x="39" y="7237"/>
                    <a:pt x="106" y="7343"/>
                    <a:pt x="192" y="7419"/>
                  </a:cubicBezTo>
                  <a:cubicBezTo>
                    <a:pt x="451" y="7630"/>
                    <a:pt x="911" y="7525"/>
                    <a:pt x="1208" y="7669"/>
                  </a:cubicBezTo>
                  <a:cubicBezTo>
                    <a:pt x="1505" y="7822"/>
                    <a:pt x="1706" y="8234"/>
                    <a:pt x="2042" y="8311"/>
                  </a:cubicBezTo>
                  <a:cubicBezTo>
                    <a:pt x="2076" y="8318"/>
                    <a:pt x="2110" y="8321"/>
                    <a:pt x="2145" y="8321"/>
                  </a:cubicBezTo>
                  <a:cubicBezTo>
                    <a:pt x="2442" y="8321"/>
                    <a:pt x="2758" y="8090"/>
                    <a:pt x="3058" y="8090"/>
                  </a:cubicBezTo>
                  <a:cubicBezTo>
                    <a:pt x="3367" y="8090"/>
                    <a:pt x="3691" y="8321"/>
                    <a:pt x="3983" y="8321"/>
                  </a:cubicBezTo>
                  <a:cubicBezTo>
                    <a:pt x="4017" y="8321"/>
                    <a:pt x="4051" y="8318"/>
                    <a:pt x="4084" y="8311"/>
                  </a:cubicBezTo>
                  <a:cubicBezTo>
                    <a:pt x="4400" y="8234"/>
                    <a:pt x="4611" y="7812"/>
                    <a:pt x="4908" y="7669"/>
                  </a:cubicBezTo>
                  <a:cubicBezTo>
                    <a:pt x="5205" y="7534"/>
                    <a:pt x="5665" y="7630"/>
                    <a:pt x="5924" y="7419"/>
                  </a:cubicBezTo>
                  <a:cubicBezTo>
                    <a:pt x="6183" y="7218"/>
                    <a:pt x="6183" y="6748"/>
                    <a:pt x="6394" y="6490"/>
                  </a:cubicBezTo>
                  <a:cubicBezTo>
                    <a:pt x="6595" y="6231"/>
                    <a:pt x="7055" y="6125"/>
                    <a:pt x="7199" y="5828"/>
                  </a:cubicBezTo>
                  <a:cubicBezTo>
                    <a:pt x="7343" y="5521"/>
                    <a:pt x="7132" y="5109"/>
                    <a:pt x="7208" y="4783"/>
                  </a:cubicBezTo>
                  <a:cubicBezTo>
                    <a:pt x="7276" y="4467"/>
                    <a:pt x="7649" y="4170"/>
                    <a:pt x="7649" y="3834"/>
                  </a:cubicBezTo>
                  <a:cubicBezTo>
                    <a:pt x="7649" y="3499"/>
                    <a:pt x="7276" y="3202"/>
                    <a:pt x="7208" y="2885"/>
                  </a:cubicBezTo>
                  <a:cubicBezTo>
                    <a:pt x="7132" y="2569"/>
                    <a:pt x="7333" y="2138"/>
                    <a:pt x="7189" y="1841"/>
                  </a:cubicBezTo>
                  <a:cubicBezTo>
                    <a:pt x="7046" y="1544"/>
                    <a:pt x="6595" y="1438"/>
                    <a:pt x="6384" y="1179"/>
                  </a:cubicBezTo>
                  <a:cubicBezTo>
                    <a:pt x="6173" y="920"/>
                    <a:pt x="6173" y="451"/>
                    <a:pt x="5914" y="250"/>
                  </a:cubicBezTo>
                  <a:cubicBezTo>
                    <a:pt x="5809" y="173"/>
                    <a:pt x="5684" y="125"/>
                    <a:pt x="5560" y="115"/>
                  </a:cubicBezTo>
                  <a:lnTo>
                    <a:pt x="4966" y="0"/>
                  </a:lnTo>
                  <a:close/>
                </a:path>
              </a:pathLst>
            </a:custGeom>
            <a:solidFill>
              <a:srgbClr val="A0A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6774049" y="3464226"/>
              <a:ext cx="33169" cy="28244"/>
            </a:xfrm>
            <a:custGeom>
              <a:avLst/>
              <a:gdLst/>
              <a:ahLst/>
              <a:cxnLst/>
              <a:rect l="l" t="t" r="r" b="b"/>
              <a:pathLst>
                <a:path w="1266" h="1078" extrusionOk="0">
                  <a:moveTo>
                    <a:pt x="729" y="1"/>
                  </a:moveTo>
                  <a:cubicBezTo>
                    <a:pt x="240" y="1"/>
                    <a:pt x="0" y="576"/>
                    <a:pt x="345" y="921"/>
                  </a:cubicBezTo>
                  <a:cubicBezTo>
                    <a:pt x="453" y="1029"/>
                    <a:pt x="587" y="1077"/>
                    <a:pt x="719" y="1077"/>
                  </a:cubicBezTo>
                  <a:cubicBezTo>
                    <a:pt x="996" y="1077"/>
                    <a:pt x="1265" y="863"/>
                    <a:pt x="1265" y="538"/>
                  </a:cubicBezTo>
                  <a:cubicBezTo>
                    <a:pt x="1265" y="240"/>
                    <a:pt x="1026" y="1"/>
                    <a:pt x="72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6810964" y="33554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76"/>
            <p:cNvSpPr/>
            <p:nvPr/>
          </p:nvSpPr>
          <p:spPr>
            <a:xfrm>
              <a:off x="6866194" y="3511203"/>
              <a:ext cx="33195" cy="28401"/>
            </a:xfrm>
            <a:custGeom>
              <a:avLst/>
              <a:gdLst/>
              <a:ahLst/>
              <a:cxnLst/>
              <a:rect l="l" t="t" r="r" b="b"/>
              <a:pathLst>
                <a:path w="1267" h="1084" extrusionOk="0">
                  <a:moveTo>
                    <a:pt x="729" y="0"/>
                  </a:moveTo>
                  <a:cubicBezTo>
                    <a:pt x="241" y="0"/>
                    <a:pt x="1" y="585"/>
                    <a:pt x="346" y="921"/>
                  </a:cubicBezTo>
                  <a:cubicBezTo>
                    <a:pt x="456" y="1033"/>
                    <a:pt x="592" y="1084"/>
                    <a:pt x="725" y="1084"/>
                  </a:cubicBezTo>
                  <a:cubicBezTo>
                    <a:pt x="1001" y="1084"/>
                    <a:pt x="1266" y="869"/>
                    <a:pt x="1266" y="547"/>
                  </a:cubicBezTo>
                  <a:cubicBezTo>
                    <a:pt x="1266" y="240"/>
                    <a:pt x="1027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76"/>
            <p:cNvSpPr/>
            <p:nvPr/>
          </p:nvSpPr>
          <p:spPr>
            <a:xfrm>
              <a:off x="6762992" y="3556896"/>
              <a:ext cx="52505" cy="44828"/>
            </a:xfrm>
            <a:custGeom>
              <a:avLst/>
              <a:gdLst/>
              <a:ahLst/>
              <a:cxnLst/>
              <a:rect l="l" t="t" r="r" b="b"/>
              <a:pathLst>
                <a:path w="2004" h="1711" extrusionOk="0">
                  <a:moveTo>
                    <a:pt x="1151" y="1"/>
                  </a:moveTo>
                  <a:cubicBezTo>
                    <a:pt x="384" y="1"/>
                    <a:pt x="0" y="921"/>
                    <a:pt x="547" y="1458"/>
                  </a:cubicBezTo>
                  <a:cubicBezTo>
                    <a:pt x="721" y="1632"/>
                    <a:pt x="936" y="1710"/>
                    <a:pt x="1146" y="1710"/>
                  </a:cubicBezTo>
                  <a:cubicBezTo>
                    <a:pt x="1584" y="1710"/>
                    <a:pt x="2004" y="1372"/>
                    <a:pt x="2004" y="854"/>
                  </a:cubicBezTo>
                  <a:cubicBezTo>
                    <a:pt x="2004" y="384"/>
                    <a:pt x="1620" y="1"/>
                    <a:pt x="115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953859" y="3377426"/>
              <a:ext cx="36680" cy="35003"/>
            </a:xfrm>
            <a:custGeom>
              <a:avLst/>
              <a:gdLst/>
              <a:ahLst/>
              <a:cxnLst/>
              <a:rect l="l" t="t" r="r" b="b"/>
              <a:pathLst>
                <a:path w="1400" h="1336" extrusionOk="0">
                  <a:moveTo>
                    <a:pt x="672" y="1"/>
                  </a:moveTo>
                  <a:cubicBezTo>
                    <a:pt x="329" y="1"/>
                    <a:pt x="0" y="267"/>
                    <a:pt x="0" y="668"/>
                  </a:cubicBezTo>
                  <a:cubicBezTo>
                    <a:pt x="0" y="1070"/>
                    <a:pt x="329" y="1336"/>
                    <a:pt x="672" y="1336"/>
                  </a:cubicBezTo>
                  <a:cubicBezTo>
                    <a:pt x="836" y="1336"/>
                    <a:pt x="1004" y="1275"/>
                    <a:pt x="1141" y="1138"/>
                  </a:cubicBezTo>
                  <a:cubicBezTo>
                    <a:pt x="1400" y="879"/>
                    <a:pt x="1400" y="457"/>
                    <a:pt x="1141" y="199"/>
                  </a:cubicBezTo>
                  <a:cubicBezTo>
                    <a:pt x="1004" y="62"/>
                    <a:pt x="836" y="1"/>
                    <a:pt x="672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6977701" y="3522259"/>
              <a:ext cx="33195" cy="28479"/>
            </a:xfrm>
            <a:custGeom>
              <a:avLst/>
              <a:gdLst/>
              <a:ahLst/>
              <a:cxnLst/>
              <a:rect l="l" t="t" r="r" b="b"/>
              <a:pathLst>
                <a:path w="1267" h="1087" extrusionOk="0">
                  <a:moveTo>
                    <a:pt x="729" y="0"/>
                  </a:moveTo>
                  <a:cubicBezTo>
                    <a:pt x="240" y="0"/>
                    <a:pt x="1" y="585"/>
                    <a:pt x="346" y="930"/>
                  </a:cubicBezTo>
                  <a:cubicBezTo>
                    <a:pt x="454" y="1038"/>
                    <a:pt x="588" y="1086"/>
                    <a:pt x="720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26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6945816" y="3652473"/>
              <a:ext cx="38462" cy="36680"/>
            </a:xfrm>
            <a:custGeom>
              <a:avLst/>
              <a:gdLst/>
              <a:ahLst/>
              <a:cxnLst/>
              <a:rect l="l" t="t" r="r" b="b"/>
              <a:pathLst>
                <a:path w="1468" h="1400" extrusionOk="0">
                  <a:moveTo>
                    <a:pt x="703" y="1"/>
                  </a:moveTo>
                  <a:cubicBezTo>
                    <a:pt x="344" y="1"/>
                    <a:pt x="0" y="282"/>
                    <a:pt x="0" y="705"/>
                  </a:cubicBezTo>
                  <a:cubicBezTo>
                    <a:pt x="0" y="1120"/>
                    <a:pt x="343" y="1399"/>
                    <a:pt x="702" y="1399"/>
                  </a:cubicBezTo>
                  <a:cubicBezTo>
                    <a:pt x="872" y="1399"/>
                    <a:pt x="1047" y="1336"/>
                    <a:pt x="1189" y="1193"/>
                  </a:cubicBezTo>
                  <a:cubicBezTo>
                    <a:pt x="1467" y="925"/>
                    <a:pt x="1467" y="484"/>
                    <a:pt x="1189" y="206"/>
                  </a:cubicBezTo>
                  <a:cubicBezTo>
                    <a:pt x="1047" y="64"/>
                    <a:pt x="873" y="1"/>
                    <a:pt x="703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810964" y="36889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1"/>
                  </a:moveTo>
                  <a:cubicBezTo>
                    <a:pt x="240" y="1"/>
                    <a:pt x="0" y="585"/>
                    <a:pt x="336" y="931"/>
                  </a:cubicBezTo>
                  <a:cubicBezTo>
                    <a:pt x="447" y="1039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1"/>
                    <a:pt x="71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6697702" y="3640212"/>
              <a:ext cx="29894" cy="28479"/>
            </a:xfrm>
            <a:custGeom>
              <a:avLst/>
              <a:gdLst/>
              <a:ahLst/>
              <a:cxnLst/>
              <a:rect l="l" t="t" r="r" b="b"/>
              <a:pathLst>
                <a:path w="1141" h="1087" extrusionOk="0">
                  <a:moveTo>
                    <a:pt x="550" y="0"/>
                  </a:moveTo>
                  <a:cubicBezTo>
                    <a:pt x="269" y="0"/>
                    <a:pt x="0" y="215"/>
                    <a:pt x="0" y="540"/>
                  </a:cubicBezTo>
                  <a:cubicBezTo>
                    <a:pt x="0" y="870"/>
                    <a:pt x="266" y="1086"/>
                    <a:pt x="545" y="1086"/>
                  </a:cubicBezTo>
                  <a:cubicBezTo>
                    <a:pt x="680" y="1086"/>
                    <a:pt x="818" y="1036"/>
                    <a:pt x="930" y="923"/>
                  </a:cubicBezTo>
                  <a:cubicBezTo>
                    <a:pt x="1141" y="713"/>
                    <a:pt x="1141" y="367"/>
                    <a:pt x="930" y="157"/>
                  </a:cubicBezTo>
                  <a:cubicBezTo>
                    <a:pt x="819" y="49"/>
                    <a:pt x="683" y="0"/>
                    <a:pt x="550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76"/>
            <p:cNvSpPr/>
            <p:nvPr/>
          </p:nvSpPr>
          <p:spPr>
            <a:xfrm>
              <a:off x="6644201" y="3522259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6"/>
                    <a:pt x="716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76"/>
            <p:cNvSpPr/>
            <p:nvPr/>
          </p:nvSpPr>
          <p:spPr>
            <a:xfrm>
              <a:off x="6676349" y="3383242"/>
              <a:ext cx="39457" cy="37754"/>
            </a:xfrm>
            <a:custGeom>
              <a:avLst/>
              <a:gdLst/>
              <a:ahLst/>
              <a:cxnLst/>
              <a:rect l="l" t="t" r="r" b="b"/>
              <a:pathLst>
                <a:path w="1506" h="1441" extrusionOk="0">
                  <a:moveTo>
                    <a:pt x="731" y="1"/>
                  </a:moveTo>
                  <a:cubicBezTo>
                    <a:pt x="359" y="1"/>
                    <a:pt x="0" y="290"/>
                    <a:pt x="0" y="724"/>
                  </a:cubicBezTo>
                  <a:cubicBezTo>
                    <a:pt x="0" y="1156"/>
                    <a:pt x="356" y="1441"/>
                    <a:pt x="726" y="1441"/>
                  </a:cubicBezTo>
                  <a:cubicBezTo>
                    <a:pt x="906" y="1441"/>
                    <a:pt x="1089" y="1373"/>
                    <a:pt x="1237" y="1223"/>
                  </a:cubicBezTo>
                  <a:cubicBezTo>
                    <a:pt x="1505" y="945"/>
                    <a:pt x="1505" y="494"/>
                    <a:pt x="1237" y="216"/>
                  </a:cubicBezTo>
                  <a:cubicBezTo>
                    <a:pt x="1091" y="67"/>
                    <a:pt x="910" y="1"/>
                    <a:pt x="73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3" name="Google Shape;8943;p76"/>
          <p:cNvGrpSpPr/>
          <p:nvPr/>
        </p:nvGrpSpPr>
        <p:grpSpPr>
          <a:xfrm>
            <a:off x="7955145" y="2019192"/>
            <a:ext cx="365176" cy="271013"/>
            <a:chOff x="7955145" y="2019192"/>
            <a:chExt cx="365176" cy="271013"/>
          </a:xfrm>
        </p:grpSpPr>
        <p:sp>
          <p:nvSpPr>
            <p:cNvPr id="8944" name="Google Shape;8944;p76"/>
            <p:cNvSpPr/>
            <p:nvPr/>
          </p:nvSpPr>
          <p:spPr>
            <a:xfrm>
              <a:off x="7977729" y="2019192"/>
              <a:ext cx="320243" cy="271013"/>
            </a:xfrm>
            <a:custGeom>
              <a:avLst/>
              <a:gdLst/>
              <a:ahLst/>
              <a:cxnLst/>
              <a:rect l="l" t="t" r="r" b="b"/>
              <a:pathLst>
                <a:path w="12223" h="10344" extrusionOk="0">
                  <a:moveTo>
                    <a:pt x="8676" y="1"/>
                  </a:moveTo>
                  <a:cubicBezTo>
                    <a:pt x="7707" y="1"/>
                    <a:pt x="6778" y="394"/>
                    <a:pt x="6107" y="1103"/>
                  </a:cubicBezTo>
                  <a:cubicBezTo>
                    <a:pt x="5428" y="385"/>
                    <a:pt x="4496" y="5"/>
                    <a:pt x="3546" y="5"/>
                  </a:cubicBezTo>
                  <a:cubicBezTo>
                    <a:pt x="3101" y="5"/>
                    <a:pt x="2653" y="88"/>
                    <a:pt x="2225" y="260"/>
                  </a:cubicBezTo>
                  <a:cubicBezTo>
                    <a:pt x="883" y="796"/>
                    <a:pt x="1" y="2100"/>
                    <a:pt x="1" y="3547"/>
                  </a:cubicBezTo>
                  <a:cubicBezTo>
                    <a:pt x="1" y="5541"/>
                    <a:pt x="1372" y="6921"/>
                    <a:pt x="2570" y="7909"/>
                  </a:cubicBezTo>
                  <a:cubicBezTo>
                    <a:pt x="3087" y="8330"/>
                    <a:pt x="3624" y="8733"/>
                    <a:pt x="4180" y="9097"/>
                  </a:cubicBezTo>
                  <a:lnTo>
                    <a:pt x="6107" y="10343"/>
                  </a:lnTo>
                  <a:lnTo>
                    <a:pt x="8033" y="9097"/>
                  </a:lnTo>
                  <a:cubicBezTo>
                    <a:pt x="8589" y="8733"/>
                    <a:pt x="9126" y="8340"/>
                    <a:pt x="9644" y="7909"/>
                  </a:cubicBezTo>
                  <a:cubicBezTo>
                    <a:pt x="10842" y="6931"/>
                    <a:pt x="12222" y="5531"/>
                    <a:pt x="12222" y="3547"/>
                  </a:cubicBezTo>
                  <a:cubicBezTo>
                    <a:pt x="12222" y="1889"/>
                    <a:pt x="11072" y="451"/>
                    <a:pt x="9452" y="87"/>
                  </a:cubicBezTo>
                  <a:cubicBezTo>
                    <a:pt x="9193" y="30"/>
                    <a:pt x="8934" y="1"/>
                    <a:pt x="867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8084468" y="2023226"/>
              <a:ext cx="213504" cy="266978"/>
            </a:xfrm>
            <a:custGeom>
              <a:avLst/>
              <a:gdLst/>
              <a:ahLst/>
              <a:cxnLst/>
              <a:rect l="l" t="t" r="r" b="b"/>
              <a:pathLst>
                <a:path w="8149" h="10190" extrusionOk="0">
                  <a:moveTo>
                    <a:pt x="5618" y="0"/>
                  </a:moveTo>
                  <a:lnTo>
                    <a:pt x="5618" y="0"/>
                  </a:lnTo>
                  <a:cubicBezTo>
                    <a:pt x="6020" y="2166"/>
                    <a:pt x="6298" y="7400"/>
                    <a:pt x="1" y="8876"/>
                  </a:cubicBezTo>
                  <a:cubicBezTo>
                    <a:pt x="58" y="8905"/>
                    <a:pt x="87" y="8934"/>
                    <a:pt x="106" y="8943"/>
                  </a:cubicBezTo>
                  <a:lnTo>
                    <a:pt x="2033" y="10189"/>
                  </a:lnTo>
                  <a:lnTo>
                    <a:pt x="3959" y="8943"/>
                  </a:lnTo>
                  <a:cubicBezTo>
                    <a:pt x="4515" y="8579"/>
                    <a:pt x="5052" y="8186"/>
                    <a:pt x="5570" y="7764"/>
                  </a:cubicBezTo>
                  <a:cubicBezTo>
                    <a:pt x="6768" y="6777"/>
                    <a:pt x="8139" y="5387"/>
                    <a:pt x="8139" y="3403"/>
                  </a:cubicBezTo>
                  <a:cubicBezTo>
                    <a:pt x="8148" y="1831"/>
                    <a:pt x="7113" y="451"/>
                    <a:pt x="561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8182377" y="2136437"/>
              <a:ext cx="95735" cy="76163"/>
            </a:xfrm>
            <a:custGeom>
              <a:avLst/>
              <a:gdLst/>
              <a:ahLst/>
              <a:cxnLst/>
              <a:rect l="l" t="t" r="r" b="b"/>
              <a:pathLst>
                <a:path w="3654" h="2907" extrusionOk="0">
                  <a:moveTo>
                    <a:pt x="2082" y="1"/>
                  </a:moveTo>
                  <a:cubicBezTo>
                    <a:pt x="2076" y="1"/>
                    <a:pt x="2069" y="1"/>
                    <a:pt x="2063" y="2"/>
                  </a:cubicBezTo>
                  <a:cubicBezTo>
                    <a:pt x="1977" y="2"/>
                    <a:pt x="1909" y="60"/>
                    <a:pt x="1881" y="136"/>
                  </a:cubicBezTo>
                  <a:lnTo>
                    <a:pt x="1238" y="2140"/>
                  </a:lnTo>
                  <a:lnTo>
                    <a:pt x="443" y="318"/>
                  </a:lnTo>
                  <a:cubicBezTo>
                    <a:pt x="406" y="231"/>
                    <a:pt x="336" y="194"/>
                    <a:pt x="265" y="194"/>
                  </a:cubicBezTo>
                  <a:cubicBezTo>
                    <a:pt x="134" y="194"/>
                    <a:pt x="1" y="320"/>
                    <a:pt x="69" y="481"/>
                  </a:cubicBezTo>
                  <a:lnTo>
                    <a:pt x="1085" y="2791"/>
                  </a:lnTo>
                  <a:cubicBezTo>
                    <a:pt x="1114" y="2859"/>
                    <a:pt x="1191" y="2906"/>
                    <a:pt x="1267" y="2906"/>
                  </a:cubicBezTo>
                  <a:lnTo>
                    <a:pt x="1277" y="2906"/>
                  </a:lnTo>
                  <a:cubicBezTo>
                    <a:pt x="1363" y="2906"/>
                    <a:pt x="1440" y="2849"/>
                    <a:pt x="1459" y="2772"/>
                  </a:cubicBezTo>
                  <a:lnTo>
                    <a:pt x="2120" y="731"/>
                  </a:lnTo>
                  <a:lnTo>
                    <a:pt x="2657" y="1814"/>
                  </a:lnTo>
                  <a:cubicBezTo>
                    <a:pt x="2686" y="1881"/>
                    <a:pt x="2753" y="1929"/>
                    <a:pt x="2830" y="1929"/>
                  </a:cubicBezTo>
                  <a:lnTo>
                    <a:pt x="3366" y="1929"/>
                  </a:lnTo>
                  <a:cubicBezTo>
                    <a:pt x="3462" y="1795"/>
                    <a:pt x="3558" y="1660"/>
                    <a:pt x="3654" y="1517"/>
                  </a:cubicBezTo>
                  <a:lnTo>
                    <a:pt x="2954" y="1517"/>
                  </a:lnTo>
                  <a:lnTo>
                    <a:pt x="2254" y="108"/>
                  </a:lnTo>
                  <a:cubicBezTo>
                    <a:pt x="2219" y="46"/>
                    <a:pt x="2152" y="1"/>
                    <a:pt x="2082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997327" y="2098866"/>
              <a:ext cx="191601" cy="125026"/>
            </a:xfrm>
            <a:custGeom>
              <a:avLst/>
              <a:gdLst/>
              <a:ahLst/>
              <a:cxnLst/>
              <a:rect l="l" t="t" r="r" b="b"/>
              <a:pathLst>
                <a:path w="7313" h="4772" extrusionOk="0">
                  <a:moveTo>
                    <a:pt x="6600" y="1"/>
                  </a:moveTo>
                  <a:cubicBezTo>
                    <a:pt x="6523" y="1"/>
                    <a:pt x="6447" y="41"/>
                    <a:pt x="6413" y="123"/>
                  </a:cubicBezTo>
                  <a:lnTo>
                    <a:pt x="5464" y="2471"/>
                  </a:lnTo>
                  <a:lnTo>
                    <a:pt x="4659" y="1129"/>
                  </a:lnTo>
                  <a:cubicBezTo>
                    <a:pt x="4621" y="1062"/>
                    <a:pt x="4555" y="1029"/>
                    <a:pt x="4489" y="1029"/>
                  </a:cubicBezTo>
                  <a:cubicBezTo>
                    <a:pt x="4405" y="1029"/>
                    <a:pt x="4322" y="1081"/>
                    <a:pt x="4295" y="1177"/>
                  </a:cubicBezTo>
                  <a:lnTo>
                    <a:pt x="3480" y="3909"/>
                  </a:lnTo>
                  <a:lnTo>
                    <a:pt x="2445" y="861"/>
                  </a:lnTo>
                  <a:cubicBezTo>
                    <a:pt x="2416" y="784"/>
                    <a:pt x="2349" y="736"/>
                    <a:pt x="2272" y="727"/>
                  </a:cubicBezTo>
                  <a:cubicBezTo>
                    <a:pt x="2186" y="727"/>
                    <a:pt x="2109" y="775"/>
                    <a:pt x="2071" y="851"/>
                  </a:cubicBezTo>
                  <a:lnTo>
                    <a:pt x="1045" y="2951"/>
                  </a:lnTo>
                  <a:lnTo>
                    <a:pt x="0" y="2951"/>
                  </a:lnTo>
                  <a:cubicBezTo>
                    <a:pt x="96" y="3094"/>
                    <a:pt x="192" y="3229"/>
                    <a:pt x="298" y="3363"/>
                  </a:cubicBezTo>
                  <a:lnTo>
                    <a:pt x="1170" y="3363"/>
                  </a:lnTo>
                  <a:cubicBezTo>
                    <a:pt x="1256" y="3353"/>
                    <a:pt x="1323" y="3315"/>
                    <a:pt x="1352" y="3238"/>
                  </a:cubicBezTo>
                  <a:lnTo>
                    <a:pt x="2224" y="1465"/>
                  </a:lnTo>
                  <a:lnTo>
                    <a:pt x="3298" y="4638"/>
                  </a:lnTo>
                  <a:cubicBezTo>
                    <a:pt x="3327" y="4714"/>
                    <a:pt x="3403" y="4772"/>
                    <a:pt x="3490" y="4772"/>
                  </a:cubicBezTo>
                  <a:cubicBezTo>
                    <a:pt x="3576" y="4772"/>
                    <a:pt x="3653" y="4714"/>
                    <a:pt x="3681" y="4628"/>
                  </a:cubicBezTo>
                  <a:lnTo>
                    <a:pt x="4534" y="1733"/>
                  </a:lnTo>
                  <a:lnTo>
                    <a:pt x="5301" y="3027"/>
                  </a:lnTo>
                  <a:cubicBezTo>
                    <a:pt x="5341" y="3094"/>
                    <a:pt x="5409" y="3126"/>
                    <a:pt x="5476" y="3126"/>
                  </a:cubicBezTo>
                  <a:cubicBezTo>
                    <a:pt x="5553" y="3126"/>
                    <a:pt x="5630" y="3085"/>
                    <a:pt x="5665" y="3008"/>
                  </a:cubicBezTo>
                  <a:lnTo>
                    <a:pt x="6595" y="727"/>
                  </a:lnTo>
                  <a:lnTo>
                    <a:pt x="6864" y="1359"/>
                  </a:lnTo>
                  <a:cubicBezTo>
                    <a:pt x="6904" y="1447"/>
                    <a:pt x="6976" y="1484"/>
                    <a:pt x="7048" y="1484"/>
                  </a:cubicBezTo>
                  <a:cubicBezTo>
                    <a:pt x="7181" y="1484"/>
                    <a:pt x="7312" y="1358"/>
                    <a:pt x="7237" y="1196"/>
                  </a:cubicBezTo>
                  <a:lnTo>
                    <a:pt x="6787" y="123"/>
                  </a:lnTo>
                  <a:cubicBezTo>
                    <a:pt x="6753" y="41"/>
                    <a:pt x="6677" y="1"/>
                    <a:pt x="660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8182220" y="2122917"/>
              <a:ext cx="138100" cy="76373"/>
            </a:xfrm>
            <a:custGeom>
              <a:avLst/>
              <a:gdLst/>
              <a:ahLst/>
              <a:cxnLst/>
              <a:rect l="l" t="t" r="r" b="b"/>
              <a:pathLst>
                <a:path w="5271" h="2915" extrusionOk="0">
                  <a:moveTo>
                    <a:pt x="2059" y="1"/>
                  </a:moveTo>
                  <a:cubicBezTo>
                    <a:pt x="1983" y="10"/>
                    <a:pt x="1915" y="68"/>
                    <a:pt x="1887" y="144"/>
                  </a:cubicBezTo>
                  <a:lnTo>
                    <a:pt x="1244" y="2138"/>
                  </a:lnTo>
                  <a:lnTo>
                    <a:pt x="449" y="326"/>
                  </a:lnTo>
                  <a:cubicBezTo>
                    <a:pt x="408" y="239"/>
                    <a:pt x="336" y="202"/>
                    <a:pt x="264" y="202"/>
                  </a:cubicBezTo>
                  <a:cubicBezTo>
                    <a:pt x="132" y="202"/>
                    <a:pt x="0" y="328"/>
                    <a:pt x="75" y="489"/>
                  </a:cubicBezTo>
                  <a:lnTo>
                    <a:pt x="1081" y="2799"/>
                  </a:lnTo>
                  <a:cubicBezTo>
                    <a:pt x="1120" y="2867"/>
                    <a:pt x="1187" y="2914"/>
                    <a:pt x="1273" y="2914"/>
                  </a:cubicBezTo>
                  <a:lnTo>
                    <a:pt x="1283" y="2914"/>
                  </a:lnTo>
                  <a:cubicBezTo>
                    <a:pt x="1359" y="2905"/>
                    <a:pt x="1436" y="2847"/>
                    <a:pt x="1465" y="2771"/>
                  </a:cubicBezTo>
                  <a:lnTo>
                    <a:pt x="2117" y="739"/>
                  </a:lnTo>
                  <a:lnTo>
                    <a:pt x="2653" y="1812"/>
                  </a:lnTo>
                  <a:cubicBezTo>
                    <a:pt x="2682" y="1879"/>
                    <a:pt x="2759" y="1927"/>
                    <a:pt x="2836" y="1927"/>
                  </a:cubicBezTo>
                  <a:lnTo>
                    <a:pt x="5002" y="1927"/>
                  </a:lnTo>
                  <a:cubicBezTo>
                    <a:pt x="5270" y="1927"/>
                    <a:pt x="5270" y="1525"/>
                    <a:pt x="5002" y="1525"/>
                  </a:cubicBezTo>
                  <a:lnTo>
                    <a:pt x="2960" y="1525"/>
                  </a:lnTo>
                  <a:lnTo>
                    <a:pt x="2260" y="116"/>
                  </a:lnTo>
                  <a:cubicBezTo>
                    <a:pt x="2222" y="39"/>
                    <a:pt x="2145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76"/>
            <p:cNvSpPr/>
            <p:nvPr/>
          </p:nvSpPr>
          <p:spPr>
            <a:xfrm>
              <a:off x="7955145" y="2085504"/>
              <a:ext cx="234123" cy="125341"/>
            </a:xfrm>
            <a:custGeom>
              <a:avLst/>
              <a:gdLst/>
              <a:ahLst/>
              <a:cxnLst/>
              <a:rect l="l" t="t" r="r" b="b"/>
              <a:pathLst>
                <a:path w="8936" h="4784" extrusionOk="0">
                  <a:moveTo>
                    <a:pt x="8205" y="0"/>
                  </a:moveTo>
                  <a:cubicBezTo>
                    <a:pt x="8129" y="0"/>
                    <a:pt x="8052" y="48"/>
                    <a:pt x="8023" y="125"/>
                  </a:cubicBezTo>
                  <a:lnTo>
                    <a:pt x="7074" y="2483"/>
                  </a:lnTo>
                  <a:lnTo>
                    <a:pt x="6279" y="1131"/>
                  </a:lnTo>
                  <a:cubicBezTo>
                    <a:pt x="6244" y="1071"/>
                    <a:pt x="6171" y="1034"/>
                    <a:pt x="6101" y="1034"/>
                  </a:cubicBezTo>
                  <a:cubicBezTo>
                    <a:pt x="6093" y="1034"/>
                    <a:pt x="6085" y="1035"/>
                    <a:pt x="6077" y="1036"/>
                  </a:cubicBezTo>
                  <a:cubicBezTo>
                    <a:pt x="6001" y="1045"/>
                    <a:pt x="5934" y="1103"/>
                    <a:pt x="5905" y="1179"/>
                  </a:cubicBezTo>
                  <a:lnTo>
                    <a:pt x="5100" y="3911"/>
                  </a:lnTo>
                  <a:lnTo>
                    <a:pt x="4064" y="863"/>
                  </a:lnTo>
                  <a:cubicBezTo>
                    <a:pt x="4036" y="786"/>
                    <a:pt x="3969" y="738"/>
                    <a:pt x="3882" y="729"/>
                  </a:cubicBezTo>
                  <a:cubicBezTo>
                    <a:pt x="3806" y="729"/>
                    <a:pt x="3729" y="777"/>
                    <a:pt x="3691" y="853"/>
                  </a:cubicBezTo>
                  <a:lnTo>
                    <a:pt x="2665" y="2953"/>
                  </a:lnTo>
                  <a:lnTo>
                    <a:pt x="269" y="2953"/>
                  </a:lnTo>
                  <a:cubicBezTo>
                    <a:pt x="0" y="2953"/>
                    <a:pt x="0" y="3355"/>
                    <a:pt x="269" y="3355"/>
                  </a:cubicBezTo>
                  <a:lnTo>
                    <a:pt x="2790" y="3355"/>
                  </a:lnTo>
                  <a:cubicBezTo>
                    <a:pt x="2866" y="3355"/>
                    <a:pt x="2943" y="3307"/>
                    <a:pt x="2972" y="3240"/>
                  </a:cubicBezTo>
                  <a:lnTo>
                    <a:pt x="3844" y="1457"/>
                  </a:lnTo>
                  <a:lnTo>
                    <a:pt x="4917" y="4640"/>
                  </a:lnTo>
                  <a:cubicBezTo>
                    <a:pt x="4946" y="4716"/>
                    <a:pt x="5023" y="4774"/>
                    <a:pt x="5109" y="4774"/>
                  </a:cubicBezTo>
                  <a:cubicBezTo>
                    <a:pt x="5109" y="4774"/>
                    <a:pt x="5109" y="4783"/>
                    <a:pt x="5109" y="4783"/>
                  </a:cubicBezTo>
                  <a:cubicBezTo>
                    <a:pt x="5205" y="4774"/>
                    <a:pt x="5282" y="4716"/>
                    <a:pt x="5301" y="4640"/>
                  </a:cubicBezTo>
                  <a:lnTo>
                    <a:pt x="6154" y="1726"/>
                  </a:lnTo>
                  <a:lnTo>
                    <a:pt x="6930" y="3020"/>
                  </a:lnTo>
                  <a:cubicBezTo>
                    <a:pt x="6969" y="3087"/>
                    <a:pt x="7045" y="3125"/>
                    <a:pt x="7113" y="3125"/>
                  </a:cubicBezTo>
                  <a:cubicBezTo>
                    <a:pt x="7189" y="3116"/>
                    <a:pt x="7256" y="3068"/>
                    <a:pt x="7285" y="3000"/>
                  </a:cubicBezTo>
                  <a:lnTo>
                    <a:pt x="8215" y="729"/>
                  </a:lnTo>
                  <a:lnTo>
                    <a:pt x="8493" y="1352"/>
                  </a:lnTo>
                  <a:cubicBezTo>
                    <a:pt x="8530" y="1439"/>
                    <a:pt x="8600" y="1476"/>
                    <a:pt x="8671" y="1476"/>
                  </a:cubicBezTo>
                  <a:cubicBezTo>
                    <a:pt x="8802" y="1476"/>
                    <a:pt x="8935" y="1351"/>
                    <a:pt x="8867" y="1189"/>
                  </a:cubicBezTo>
                  <a:lnTo>
                    <a:pt x="8397" y="125"/>
                  </a:lnTo>
                  <a:cubicBezTo>
                    <a:pt x="8368" y="48"/>
                    <a:pt x="8292" y="0"/>
                    <a:pt x="820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0" name="Google Shape;8950;p76"/>
          <p:cNvGrpSpPr/>
          <p:nvPr/>
        </p:nvGrpSpPr>
        <p:grpSpPr>
          <a:xfrm>
            <a:off x="7518155" y="2009471"/>
            <a:ext cx="361927" cy="290270"/>
            <a:chOff x="7518155" y="2009471"/>
            <a:chExt cx="361927" cy="290270"/>
          </a:xfrm>
        </p:grpSpPr>
        <p:sp>
          <p:nvSpPr>
            <p:cNvPr id="8951" name="Google Shape;8951;p76"/>
            <p:cNvSpPr/>
            <p:nvPr/>
          </p:nvSpPr>
          <p:spPr>
            <a:xfrm>
              <a:off x="7518155" y="2133712"/>
              <a:ext cx="361403" cy="166029"/>
            </a:xfrm>
            <a:custGeom>
              <a:avLst/>
              <a:gdLst/>
              <a:ahLst/>
              <a:cxnLst/>
              <a:rect l="l" t="t" r="r" b="b"/>
              <a:pathLst>
                <a:path w="13794" h="6337" extrusionOk="0">
                  <a:moveTo>
                    <a:pt x="3840" y="0"/>
                  </a:moveTo>
                  <a:cubicBezTo>
                    <a:pt x="3835" y="0"/>
                    <a:pt x="3830" y="1"/>
                    <a:pt x="3825" y="1"/>
                  </a:cubicBezTo>
                  <a:lnTo>
                    <a:pt x="442" y="1"/>
                  </a:lnTo>
                  <a:cubicBezTo>
                    <a:pt x="202" y="1"/>
                    <a:pt x="1" y="192"/>
                    <a:pt x="1" y="432"/>
                  </a:cubicBezTo>
                  <a:lnTo>
                    <a:pt x="1" y="5800"/>
                  </a:lnTo>
                  <a:cubicBezTo>
                    <a:pt x="1" y="6097"/>
                    <a:pt x="250" y="6337"/>
                    <a:pt x="547" y="6337"/>
                  </a:cubicBezTo>
                  <a:lnTo>
                    <a:pt x="13248" y="6337"/>
                  </a:lnTo>
                  <a:cubicBezTo>
                    <a:pt x="13545" y="6337"/>
                    <a:pt x="13794" y="6097"/>
                    <a:pt x="13794" y="5800"/>
                  </a:cubicBezTo>
                  <a:lnTo>
                    <a:pt x="13794" y="432"/>
                  </a:lnTo>
                  <a:cubicBezTo>
                    <a:pt x="13794" y="192"/>
                    <a:pt x="13593" y="1"/>
                    <a:pt x="13353" y="1"/>
                  </a:cubicBezTo>
                  <a:lnTo>
                    <a:pt x="9969" y="1"/>
                  </a:lnTo>
                  <a:cubicBezTo>
                    <a:pt x="9586" y="1"/>
                    <a:pt x="9308" y="346"/>
                    <a:pt x="9385" y="720"/>
                  </a:cubicBezTo>
                  <a:cubicBezTo>
                    <a:pt x="9711" y="2282"/>
                    <a:pt x="8532" y="3758"/>
                    <a:pt x="6931" y="3787"/>
                  </a:cubicBezTo>
                  <a:cubicBezTo>
                    <a:pt x="6919" y="3787"/>
                    <a:pt x="6907" y="3787"/>
                    <a:pt x="6896" y="3787"/>
                  </a:cubicBezTo>
                  <a:cubicBezTo>
                    <a:pt x="5493" y="3787"/>
                    <a:pt x="4362" y="2654"/>
                    <a:pt x="4362" y="1247"/>
                  </a:cubicBezTo>
                  <a:cubicBezTo>
                    <a:pt x="4362" y="1065"/>
                    <a:pt x="4372" y="892"/>
                    <a:pt x="4410" y="720"/>
                  </a:cubicBezTo>
                  <a:cubicBezTo>
                    <a:pt x="4486" y="351"/>
                    <a:pt x="4207" y="0"/>
                    <a:pt x="3840" y="0"/>
                  </a:cubicBezTo>
                  <a:close/>
                </a:path>
              </a:pathLst>
            </a:custGeom>
            <a:solidFill>
              <a:srgbClr val="E7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76503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575" y="0"/>
                  </a:moveTo>
                  <a:cubicBezTo>
                    <a:pt x="307" y="0"/>
                    <a:pt x="77" y="173"/>
                    <a:pt x="0" y="432"/>
                  </a:cubicBezTo>
                  <a:cubicBezTo>
                    <a:pt x="0" y="508"/>
                    <a:pt x="10" y="585"/>
                    <a:pt x="10" y="671"/>
                  </a:cubicBezTo>
                  <a:cubicBezTo>
                    <a:pt x="19" y="748"/>
                    <a:pt x="10" y="796"/>
                    <a:pt x="10" y="863"/>
                  </a:cubicBezTo>
                  <a:cubicBezTo>
                    <a:pt x="29" y="997"/>
                    <a:pt x="48" y="1122"/>
                    <a:pt x="48" y="1256"/>
                  </a:cubicBezTo>
                  <a:cubicBezTo>
                    <a:pt x="48" y="1342"/>
                    <a:pt x="38" y="1429"/>
                    <a:pt x="29" y="1515"/>
                  </a:cubicBezTo>
                  <a:lnTo>
                    <a:pt x="48" y="1534"/>
                  </a:lnTo>
                  <a:cubicBezTo>
                    <a:pt x="479" y="1534"/>
                    <a:pt x="479" y="978"/>
                    <a:pt x="920" y="978"/>
                  </a:cubicBezTo>
                  <a:cubicBezTo>
                    <a:pt x="1352" y="978"/>
                    <a:pt x="1352" y="1534"/>
                    <a:pt x="1792" y="1534"/>
                  </a:cubicBezTo>
                  <a:cubicBezTo>
                    <a:pt x="2224" y="1534"/>
                    <a:pt x="2224" y="978"/>
                    <a:pt x="2665" y="978"/>
                  </a:cubicBezTo>
                  <a:cubicBezTo>
                    <a:pt x="3096" y="978"/>
                    <a:pt x="3096" y="1534"/>
                    <a:pt x="3537" y="1534"/>
                  </a:cubicBezTo>
                  <a:cubicBezTo>
                    <a:pt x="3968" y="1534"/>
                    <a:pt x="3968" y="1007"/>
                    <a:pt x="4381" y="978"/>
                  </a:cubicBezTo>
                  <a:lnTo>
                    <a:pt x="4381" y="10"/>
                  </a:lnTo>
                  <a:lnTo>
                    <a:pt x="4371" y="0"/>
                  </a:ln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1841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0" y="0"/>
                  </a:moveTo>
                  <a:lnTo>
                    <a:pt x="0" y="978"/>
                  </a:lnTo>
                  <a:cubicBezTo>
                    <a:pt x="432" y="978"/>
                    <a:pt x="432" y="1534"/>
                    <a:pt x="863" y="1534"/>
                  </a:cubicBezTo>
                  <a:cubicBezTo>
                    <a:pt x="1304" y="1534"/>
                    <a:pt x="1304" y="978"/>
                    <a:pt x="1735" y="978"/>
                  </a:cubicBezTo>
                  <a:cubicBezTo>
                    <a:pt x="2176" y="978"/>
                    <a:pt x="2176" y="1534"/>
                    <a:pt x="2607" y="1534"/>
                  </a:cubicBezTo>
                  <a:cubicBezTo>
                    <a:pt x="3048" y="1534"/>
                    <a:pt x="3048" y="978"/>
                    <a:pt x="3480" y="978"/>
                  </a:cubicBezTo>
                  <a:cubicBezTo>
                    <a:pt x="3921" y="978"/>
                    <a:pt x="3921" y="1534"/>
                    <a:pt x="4352" y="1534"/>
                  </a:cubicBezTo>
                  <a:lnTo>
                    <a:pt x="4371" y="1505"/>
                  </a:lnTo>
                  <a:cubicBezTo>
                    <a:pt x="4362" y="1419"/>
                    <a:pt x="4352" y="1342"/>
                    <a:pt x="4352" y="1256"/>
                  </a:cubicBezTo>
                  <a:cubicBezTo>
                    <a:pt x="4352" y="1160"/>
                    <a:pt x="4352" y="1074"/>
                    <a:pt x="4371" y="978"/>
                  </a:cubicBezTo>
                  <a:cubicBezTo>
                    <a:pt x="4381" y="892"/>
                    <a:pt x="4352" y="806"/>
                    <a:pt x="4352" y="710"/>
                  </a:cubicBezTo>
                  <a:cubicBezTo>
                    <a:pt x="4352" y="595"/>
                    <a:pt x="4362" y="489"/>
                    <a:pt x="4381" y="374"/>
                  </a:cubicBezTo>
                  <a:cubicBezTo>
                    <a:pt x="4285" y="144"/>
                    <a:pt x="4064" y="0"/>
                    <a:pt x="3825" y="0"/>
                  </a:cubicBez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518417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3830" y="0"/>
                  </a:moveTo>
                  <a:cubicBezTo>
                    <a:pt x="3825" y="0"/>
                    <a:pt x="3820" y="1"/>
                    <a:pt x="3815" y="1"/>
                  </a:cubicBezTo>
                  <a:lnTo>
                    <a:pt x="432" y="1"/>
                  </a:lnTo>
                  <a:cubicBezTo>
                    <a:pt x="192" y="1"/>
                    <a:pt x="0" y="192"/>
                    <a:pt x="0" y="442"/>
                  </a:cubicBezTo>
                  <a:lnTo>
                    <a:pt x="0" y="969"/>
                  </a:lnTo>
                  <a:cubicBezTo>
                    <a:pt x="432" y="969"/>
                    <a:pt x="432" y="1525"/>
                    <a:pt x="863" y="1525"/>
                  </a:cubicBezTo>
                  <a:cubicBezTo>
                    <a:pt x="1304" y="1525"/>
                    <a:pt x="1304" y="969"/>
                    <a:pt x="1735" y="969"/>
                  </a:cubicBezTo>
                  <a:cubicBezTo>
                    <a:pt x="2176" y="969"/>
                    <a:pt x="2176" y="1525"/>
                    <a:pt x="2607" y="1525"/>
                  </a:cubicBezTo>
                  <a:cubicBezTo>
                    <a:pt x="3048" y="1525"/>
                    <a:pt x="3048" y="969"/>
                    <a:pt x="3480" y="969"/>
                  </a:cubicBezTo>
                  <a:cubicBezTo>
                    <a:pt x="3921" y="969"/>
                    <a:pt x="3921" y="1525"/>
                    <a:pt x="4352" y="1525"/>
                  </a:cubicBezTo>
                  <a:lnTo>
                    <a:pt x="4371" y="1506"/>
                  </a:lnTo>
                  <a:cubicBezTo>
                    <a:pt x="4362" y="1419"/>
                    <a:pt x="4352" y="1333"/>
                    <a:pt x="4352" y="1247"/>
                  </a:cubicBezTo>
                  <a:cubicBezTo>
                    <a:pt x="4352" y="1074"/>
                    <a:pt x="4371" y="892"/>
                    <a:pt x="4409" y="720"/>
                  </a:cubicBezTo>
                  <a:cubicBezTo>
                    <a:pt x="4485" y="351"/>
                    <a:pt x="4206" y="0"/>
                    <a:pt x="383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762548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655" y="0"/>
                  </a:moveTo>
                  <a:cubicBezTo>
                    <a:pt x="279" y="0"/>
                    <a:pt x="0" y="351"/>
                    <a:pt x="76" y="720"/>
                  </a:cubicBezTo>
                  <a:cubicBezTo>
                    <a:pt x="114" y="892"/>
                    <a:pt x="133" y="1074"/>
                    <a:pt x="133" y="1247"/>
                  </a:cubicBezTo>
                  <a:cubicBezTo>
                    <a:pt x="133" y="1333"/>
                    <a:pt x="124" y="1419"/>
                    <a:pt x="114" y="1506"/>
                  </a:cubicBezTo>
                  <a:lnTo>
                    <a:pt x="133" y="1525"/>
                  </a:lnTo>
                  <a:cubicBezTo>
                    <a:pt x="565" y="1525"/>
                    <a:pt x="565" y="969"/>
                    <a:pt x="1006" y="969"/>
                  </a:cubicBezTo>
                  <a:cubicBezTo>
                    <a:pt x="1437" y="969"/>
                    <a:pt x="1437" y="1525"/>
                    <a:pt x="1878" y="1525"/>
                  </a:cubicBezTo>
                  <a:cubicBezTo>
                    <a:pt x="2309" y="1525"/>
                    <a:pt x="2309" y="969"/>
                    <a:pt x="2750" y="969"/>
                  </a:cubicBezTo>
                  <a:cubicBezTo>
                    <a:pt x="3182" y="969"/>
                    <a:pt x="3182" y="1525"/>
                    <a:pt x="3622" y="1525"/>
                  </a:cubicBezTo>
                  <a:cubicBezTo>
                    <a:pt x="4054" y="1525"/>
                    <a:pt x="4054" y="969"/>
                    <a:pt x="4485" y="969"/>
                  </a:cubicBezTo>
                  <a:lnTo>
                    <a:pt x="4485" y="442"/>
                  </a:lnTo>
                  <a:cubicBezTo>
                    <a:pt x="4485" y="192"/>
                    <a:pt x="4293" y="1"/>
                    <a:pt x="4054" y="1"/>
                  </a:cubicBezTo>
                  <a:lnTo>
                    <a:pt x="670" y="1"/>
                  </a:lnTo>
                  <a:cubicBezTo>
                    <a:pt x="665" y="1"/>
                    <a:pt x="660" y="0"/>
                    <a:pt x="655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76"/>
            <p:cNvSpPr/>
            <p:nvPr/>
          </p:nvSpPr>
          <p:spPr>
            <a:xfrm>
              <a:off x="7604536" y="2228896"/>
              <a:ext cx="22139" cy="18916"/>
            </a:xfrm>
            <a:custGeom>
              <a:avLst/>
              <a:gdLst/>
              <a:ahLst/>
              <a:cxnLst/>
              <a:rect l="l" t="t" r="r" b="b"/>
              <a:pathLst>
                <a:path w="845" h="722" extrusionOk="0">
                  <a:moveTo>
                    <a:pt x="480" y="1"/>
                  </a:moveTo>
                  <a:cubicBezTo>
                    <a:pt x="164" y="1"/>
                    <a:pt x="1" y="38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8"/>
                    <a:pt x="844" y="365"/>
                  </a:cubicBezTo>
                  <a:cubicBezTo>
                    <a:pt x="844" y="163"/>
                    <a:pt x="68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76"/>
            <p:cNvSpPr/>
            <p:nvPr/>
          </p:nvSpPr>
          <p:spPr>
            <a:xfrm>
              <a:off x="7526696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0" y="1"/>
                  </a:moveTo>
                  <a:cubicBezTo>
                    <a:pt x="163" y="1"/>
                    <a:pt x="0" y="384"/>
                    <a:pt x="231" y="614"/>
                  </a:cubicBezTo>
                  <a:cubicBezTo>
                    <a:pt x="302" y="689"/>
                    <a:pt x="391" y="722"/>
                    <a:pt x="479" y="722"/>
                  </a:cubicBezTo>
                  <a:cubicBezTo>
                    <a:pt x="664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550564" y="2206286"/>
              <a:ext cx="22113" cy="18943"/>
            </a:xfrm>
            <a:custGeom>
              <a:avLst/>
              <a:gdLst/>
              <a:ahLst/>
              <a:cxnLst/>
              <a:rect l="l" t="t" r="r" b="b"/>
              <a:pathLst>
                <a:path w="844" h="723" extrusionOk="0">
                  <a:moveTo>
                    <a:pt x="489" y="1"/>
                  </a:moveTo>
                  <a:cubicBezTo>
                    <a:pt x="163" y="1"/>
                    <a:pt x="0" y="394"/>
                    <a:pt x="230" y="614"/>
                  </a:cubicBezTo>
                  <a:cubicBezTo>
                    <a:pt x="305" y="689"/>
                    <a:pt x="396" y="722"/>
                    <a:pt x="484" y="722"/>
                  </a:cubicBezTo>
                  <a:cubicBezTo>
                    <a:pt x="669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7768286" y="2228896"/>
              <a:ext cx="21877" cy="18916"/>
            </a:xfrm>
            <a:custGeom>
              <a:avLst/>
              <a:gdLst/>
              <a:ahLst/>
              <a:cxnLst/>
              <a:rect l="l" t="t" r="r" b="b"/>
              <a:pathLst>
                <a:path w="835" h="722" extrusionOk="0">
                  <a:moveTo>
                    <a:pt x="480" y="1"/>
                  </a:moveTo>
                  <a:cubicBezTo>
                    <a:pt x="154" y="1"/>
                    <a:pt x="1" y="384"/>
                    <a:pt x="221" y="614"/>
                  </a:cubicBezTo>
                  <a:cubicBezTo>
                    <a:pt x="296" y="689"/>
                    <a:pt x="387" y="722"/>
                    <a:pt x="475" y="722"/>
                  </a:cubicBezTo>
                  <a:cubicBezTo>
                    <a:pt x="660" y="722"/>
                    <a:pt x="835" y="578"/>
                    <a:pt x="835" y="365"/>
                  </a:cubicBezTo>
                  <a:cubicBezTo>
                    <a:pt x="835" y="163"/>
                    <a:pt x="67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76"/>
            <p:cNvSpPr/>
            <p:nvPr/>
          </p:nvSpPr>
          <p:spPr>
            <a:xfrm>
              <a:off x="7845891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9" y="1"/>
                  </a:moveTo>
                  <a:cubicBezTo>
                    <a:pt x="163" y="1"/>
                    <a:pt x="1" y="384"/>
                    <a:pt x="231" y="614"/>
                  </a:cubicBezTo>
                  <a:cubicBezTo>
                    <a:pt x="305" y="689"/>
                    <a:pt x="395" y="722"/>
                    <a:pt x="484" y="722"/>
                  </a:cubicBezTo>
                  <a:cubicBezTo>
                    <a:pt x="668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76"/>
            <p:cNvSpPr/>
            <p:nvPr/>
          </p:nvSpPr>
          <p:spPr>
            <a:xfrm>
              <a:off x="7822022" y="2206286"/>
              <a:ext cx="22139" cy="18943"/>
            </a:xfrm>
            <a:custGeom>
              <a:avLst/>
              <a:gdLst/>
              <a:ahLst/>
              <a:cxnLst/>
              <a:rect l="l" t="t" r="r" b="b"/>
              <a:pathLst>
                <a:path w="845" h="723" extrusionOk="0">
                  <a:moveTo>
                    <a:pt x="480" y="1"/>
                  </a:moveTo>
                  <a:cubicBezTo>
                    <a:pt x="164" y="1"/>
                    <a:pt x="1" y="39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76"/>
            <p:cNvSpPr/>
            <p:nvPr/>
          </p:nvSpPr>
          <p:spPr>
            <a:xfrm>
              <a:off x="7636500" y="2009471"/>
              <a:ext cx="125026" cy="206901"/>
            </a:xfrm>
            <a:custGeom>
              <a:avLst/>
              <a:gdLst/>
              <a:ahLst/>
              <a:cxnLst/>
              <a:rect l="l" t="t" r="r" b="b"/>
              <a:pathLst>
                <a:path w="4772" h="7897" extrusionOk="0">
                  <a:moveTo>
                    <a:pt x="2380" y="0"/>
                  </a:moveTo>
                  <a:cubicBezTo>
                    <a:pt x="2318" y="0"/>
                    <a:pt x="2256" y="41"/>
                    <a:pt x="2241" y="123"/>
                  </a:cubicBezTo>
                  <a:lnTo>
                    <a:pt x="1762" y="3113"/>
                  </a:lnTo>
                  <a:cubicBezTo>
                    <a:pt x="1647" y="3784"/>
                    <a:pt x="1369" y="4407"/>
                    <a:pt x="947" y="4934"/>
                  </a:cubicBezTo>
                  <a:cubicBezTo>
                    <a:pt x="1" y="6129"/>
                    <a:pt x="856" y="7896"/>
                    <a:pt x="2382" y="7896"/>
                  </a:cubicBezTo>
                  <a:cubicBezTo>
                    <a:pt x="2386" y="7896"/>
                    <a:pt x="2391" y="7896"/>
                    <a:pt x="2395" y="7896"/>
                  </a:cubicBezTo>
                  <a:cubicBezTo>
                    <a:pt x="3928" y="7887"/>
                    <a:pt x="4772" y="6113"/>
                    <a:pt x="3804" y="4915"/>
                  </a:cubicBezTo>
                  <a:cubicBezTo>
                    <a:pt x="3449" y="4474"/>
                    <a:pt x="3190" y="3957"/>
                    <a:pt x="3056" y="3410"/>
                  </a:cubicBezTo>
                  <a:lnTo>
                    <a:pt x="2874" y="2356"/>
                  </a:lnTo>
                  <a:lnTo>
                    <a:pt x="2519" y="123"/>
                  </a:lnTo>
                  <a:cubicBezTo>
                    <a:pt x="2505" y="41"/>
                    <a:pt x="2443" y="0"/>
                    <a:pt x="2380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7688167" y="2009471"/>
              <a:ext cx="73412" cy="206639"/>
            </a:xfrm>
            <a:custGeom>
              <a:avLst/>
              <a:gdLst/>
              <a:ahLst/>
              <a:cxnLst/>
              <a:rect l="l" t="t" r="r" b="b"/>
              <a:pathLst>
                <a:path w="2802" h="7887" extrusionOk="0">
                  <a:moveTo>
                    <a:pt x="408" y="0"/>
                  </a:moveTo>
                  <a:cubicBezTo>
                    <a:pt x="346" y="0"/>
                    <a:pt x="284" y="41"/>
                    <a:pt x="269" y="123"/>
                  </a:cubicBezTo>
                  <a:lnTo>
                    <a:pt x="1" y="1800"/>
                  </a:lnTo>
                  <a:lnTo>
                    <a:pt x="87" y="2356"/>
                  </a:lnTo>
                  <a:lnTo>
                    <a:pt x="269" y="3401"/>
                  </a:lnTo>
                  <a:cubicBezTo>
                    <a:pt x="403" y="3957"/>
                    <a:pt x="653" y="4474"/>
                    <a:pt x="1017" y="4915"/>
                  </a:cubicBezTo>
                  <a:cubicBezTo>
                    <a:pt x="1860" y="5960"/>
                    <a:pt x="1314" y="7542"/>
                    <a:pt x="1" y="7839"/>
                  </a:cubicBezTo>
                  <a:cubicBezTo>
                    <a:pt x="125" y="7867"/>
                    <a:pt x="260" y="7887"/>
                    <a:pt x="384" y="7887"/>
                  </a:cubicBezTo>
                  <a:cubicBezTo>
                    <a:pt x="396" y="7887"/>
                    <a:pt x="409" y="7887"/>
                    <a:pt x="421" y="7887"/>
                  </a:cubicBezTo>
                  <a:cubicBezTo>
                    <a:pt x="1941" y="7887"/>
                    <a:pt x="2802" y="6104"/>
                    <a:pt x="1832" y="4915"/>
                  </a:cubicBezTo>
                  <a:cubicBezTo>
                    <a:pt x="1477" y="4474"/>
                    <a:pt x="1218" y="3957"/>
                    <a:pt x="1094" y="3410"/>
                  </a:cubicBezTo>
                  <a:lnTo>
                    <a:pt x="911" y="2356"/>
                  </a:lnTo>
                  <a:lnTo>
                    <a:pt x="547" y="123"/>
                  </a:lnTo>
                  <a:cubicBezTo>
                    <a:pt x="533" y="41"/>
                    <a:pt x="471" y="0"/>
                    <a:pt x="40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4" name="Google Shape;8964;p76"/>
          <p:cNvGrpSpPr/>
          <p:nvPr/>
        </p:nvGrpSpPr>
        <p:grpSpPr>
          <a:xfrm>
            <a:off x="7079672" y="1991053"/>
            <a:ext cx="362163" cy="327264"/>
            <a:chOff x="7079672" y="1991053"/>
            <a:chExt cx="362163" cy="327264"/>
          </a:xfrm>
        </p:grpSpPr>
        <p:sp>
          <p:nvSpPr>
            <p:cNvPr id="8965" name="Google Shape;8965;p76"/>
            <p:cNvSpPr/>
            <p:nvPr/>
          </p:nvSpPr>
          <p:spPr>
            <a:xfrm>
              <a:off x="7418202" y="2117651"/>
              <a:ext cx="23632" cy="200666"/>
            </a:xfrm>
            <a:custGeom>
              <a:avLst/>
              <a:gdLst/>
              <a:ahLst/>
              <a:cxnLst/>
              <a:rect l="l" t="t" r="r" b="b"/>
              <a:pathLst>
                <a:path w="902" h="7659" extrusionOk="0">
                  <a:moveTo>
                    <a:pt x="442" y="0"/>
                  </a:moveTo>
                  <a:cubicBezTo>
                    <a:pt x="192" y="0"/>
                    <a:pt x="1" y="202"/>
                    <a:pt x="1" y="441"/>
                  </a:cubicBezTo>
                  <a:lnTo>
                    <a:pt x="1" y="7544"/>
                  </a:lnTo>
                  <a:cubicBezTo>
                    <a:pt x="1" y="7611"/>
                    <a:pt x="58" y="7659"/>
                    <a:pt x="125" y="7659"/>
                  </a:cubicBezTo>
                  <a:lnTo>
                    <a:pt x="777" y="7659"/>
                  </a:lnTo>
                  <a:cubicBezTo>
                    <a:pt x="844" y="7659"/>
                    <a:pt x="902" y="7611"/>
                    <a:pt x="902" y="7534"/>
                  </a:cubicBezTo>
                  <a:lnTo>
                    <a:pt x="902" y="441"/>
                  </a:lnTo>
                  <a:cubicBezTo>
                    <a:pt x="902" y="202"/>
                    <a:pt x="710" y="0"/>
                    <a:pt x="461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7423992" y="2117651"/>
              <a:ext cx="17842" cy="200666"/>
            </a:xfrm>
            <a:custGeom>
              <a:avLst/>
              <a:gdLst/>
              <a:ahLst/>
              <a:cxnLst/>
              <a:rect l="l" t="t" r="r" b="b"/>
              <a:pathLst>
                <a:path w="681" h="7659" extrusionOk="0">
                  <a:moveTo>
                    <a:pt x="259" y="0"/>
                  </a:moveTo>
                  <a:cubicBezTo>
                    <a:pt x="173" y="0"/>
                    <a:pt x="77" y="19"/>
                    <a:pt x="0" y="58"/>
                  </a:cubicBezTo>
                  <a:cubicBezTo>
                    <a:pt x="144" y="144"/>
                    <a:pt x="221" y="288"/>
                    <a:pt x="221" y="451"/>
                  </a:cubicBezTo>
                  <a:lnTo>
                    <a:pt x="221" y="7659"/>
                  </a:lnTo>
                  <a:lnTo>
                    <a:pt x="546" y="7659"/>
                  </a:lnTo>
                  <a:cubicBezTo>
                    <a:pt x="623" y="7659"/>
                    <a:pt x="671" y="7601"/>
                    <a:pt x="681" y="7534"/>
                  </a:cubicBezTo>
                  <a:lnTo>
                    <a:pt x="681" y="470"/>
                  </a:lnTo>
                  <a:cubicBezTo>
                    <a:pt x="681" y="230"/>
                    <a:pt x="498" y="29"/>
                    <a:pt x="25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7103540" y="2161353"/>
              <a:ext cx="104748" cy="94687"/>
            </a:xfrm>
            <a:custGeom>
              <a:avLst/>
              <a:gdLst/>
              <a:ahLst/>
              <a:cxnLst/>
              <a:rect l="l" t="t" r="r" b="b"/>
              <a:pathLst>
                <a:path w="3998" h="3614" extrusionOk="0">
                  <a:moveTo>
                    <a:pt x="0" y="0"/>
                  </a:moveTo>
                  <a:lnTo>
                    <a:pt x="0" y="3614"/>
                  </a:lnTo>
                  <a:lnTo>
                    <a:pt x="3997" y="3614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D2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76"/>
            <p:cNvSpPr/>
            <p:nvPr/>
          </p:nvSpPr>
          <p:spPr>
            <a:xfrm>
              <a:off x="7190419" y="2161353"/>
              <a:ext cx="17868" cy="94687"/>
            </a:xfrm>
            <a:custGeom>
              <a:avLst/>
              <a:gdLst/>
              <a:ahLst/>
              <a:cxnLst/>
              <a:rect l="l" t="t" r="r" b="b"/>
              <a:pathLst>
                <a:path w="682" h="3614" extrusionOk="0">
                  <a:moveTo>
                    <a:pt x="1" y="0"/>
                  </a:moveTo>
                  <a:lnTo>
                    <a:pt x="1" y="3614"/>
                  </a:lnTo>
                  <a:lnTo>
                    <a:pt x="681" y="3614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76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2723"/>
                  </a:lnTo>
                  <a:lnTo>
                    <a:pt x="2722" y="2723"/>
                  </a:lnTo>
                  <a:lnTo>
                    <a:pt x="2722" y="2646"/>
                  </a:lnTo>
                  <a:cubicBezTo>
                    <a:pt x="2722" y="1189"/>
                    <a:pt x="1534" y="1"/>
                    <a:pt x="77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76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528"/>
                  </a:lnTo>
                  <a:cubicBezTo>
                    <a:pt x="1112" y="739"/>
                    <a:pt x="1984" y="1611"/>
                    <a:pt x="2195" y="2723"/>
                  </a:cubicBezTo>
                  <a:lnTo>
                    <a:pt x="2722" y="2723"/>
                  </a:lnTo>
                  <a:cubicBezTo>
                    <a:pt x="2722" y="1218"/>
                    <a:pt x="1505" y="1"/>
                    <a:pt x="0" y="1"/>
                  </a:cubicBezTo>
                  <a:close/>
                </a:path>
              </a:pathLst>
            </a:custGeom>
            <a:solidFill>
              <a:srgbClr val="C7C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7139198" y="2256013"/>
              <a:ext cx="16847" cy="62304"/>
            </a:xfrm>
            <a:custGeom>
              <a:avLst/>
              <a:gdLst/>
              <a:ahLst/>
              <a:cxnLst/>
              <a:rect l="l" t="t" r="r" b="b"/>
              <a:pathLst>
                <a:path w="643" h="2378" extrusionOk="0">
                  <a:moveTo>
                    <a:pt x="0" y="1"/>
                  </a:moveTo>
                  <a:lnTo>
                    <a:pt x="0" y="2282"/>
                  </a:lnTo>
                  <a:cubicBezTo>
                    <a:pt x="0" y="2330"/>
                    <a:pt x="48" y="2378"/>
                    <a:pt x="106" y="2378"/>
                  </a:cubicBezTo>
                  <a:lnTo>
                    <a:pt x="537" y="2378"/>
                  </a:lnTo>
                  <a:cubicBezTo>
                    <a:pt x="595" y="2378"/>
                    <a:pt x="633" y="2330"/>
                    <a:pt x="642" y="2282"/>
                  </a:cubicBezTo>
                  <a:lnTo>
                    <a:pt x="642" y="1"/>
                  </a:ln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7193930" y="2002424"/>
              <a:ext cx="11083" cy="38147"/>
            </a:xfrm>
            <a:custGeom>
              <a:avLst/>
              <a:gdLst/>
              <a:ahLst/>
              <a:cxnLst/>
              <a:rect l="l" t="t" r="r" b="b"/>
              <a:pathLst>
                <a:path w="423" h="1456" extrusionOk="0">
                  <a:moveTo>
                    <a:pt x="212" y="1"/>
                  </a:moveTo>
                  <a:cubicBezTo>
                    <a:pt x="106" y="1"/>
                    <a:pt x="1" y="70"/>
                    <a:pt x="1" y="209"/>
                  </a:cubicBezTo>
                  <a:lnTo>
                    <a:pt x="1" y="1245"/>
                  </a:lnTo>
                  <a:cubicBezTo>
                    <a:pt x="1" y="1360"/>
                    <a:pt x="87" y="1456"/>
                    <a:pt x="212" y="1456"/>
                  </a:cubicBezTo>
                  <a:cubicBezTo>
                    <a:pt x="327" y="1456"/>
                    <a:pt x="413" y="1360"/>
                    <a:pt x="423" y="1245"/>
                  </a:cubicBezTo>
                  <a:lnTo>
                    <a:pt x="423" y="209"/>
                  </a:lnTo>
                  <a:cubicBezTo>
                    <a:pt x="423" y="70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76"/>
            <p:cNvSpPr/>
            <p:nvPr/>
          </p:nvSpPr>
          <p:spPr>
            <a:xfrm>
              <a:off x="7193930" y="2072063"/>
              <a:ext cx="11083" cy="47108"/>
            </a:xfrm>
            <a:custGeom>
              <a:avLst/>
              <a:gdLst/>
              <a:ahLst/>
              <a:cxnLst/>
              <a:rect l="l" t="t" r="r" b="b"/>
              <a:pathLst>
                <a:path w="423" h="1798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587"/>
                  </a:lnTo>
                  <a:cubicBezTo>
                    <a:pt x="1" y="1702"/>
                    <a:pt x="87" y="1798"/>
                    <a:pt x="212" y="1798"/>
                  </a:cubicBezTo>
                  <a:cubicBezTo>
                    <a:pt x="317" y="1798"/>
                    <a:pt x="413" y="1702"/>
                    <a:pt x="423" y="1587"/>
                  </a:cubicBezTo>
                  <a:lnTo>
                    <a:pt x="423" y="216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76"/>
            <p:cNvSpPr/>
            <p:nvPr/>
          </p:nvSpPr>
          <p:spPr>
            <a:xfrm>
              <a:off x="7177371" y="2029488"/>
              <a:ext cx="43964" cy="47998"/>
            </a:xfrm>
            <a:custGeom>
              <a:avLst/>
              <a:gdLst/>
              <a:ahLst/>
              <a:cxnLst/>
              <a:rect l="l" t="t" r="r" b="b"/>
              <a:pathLst>
                <a:path w="1678" h="1832" extrusionOk="0">
                  <a:moveTo>
                    <a:pt x="253" y="0"/>
                  </a:moveTo>
                  <a:cubicBezTo>
                    <a:pt x="108" y="0"/>
                    <a:pt x="1" y="130"/>
                    <a:pt x="10" y="269"/>
                  </a:cubicBezTo>
                  <a:lnTo>
                    <a:pt x="134" y="1573"/>
                  </a:lnTo>
                  <a:cubicBezTo>
                    <a:pt x="144" y="1717"/>
                    <a:pt x="269" y="1832"/>
                    <a:pt x="412" y="1832"/>
                  </a:cubicBezTo>
                  <a:lnTo>
                    <a:pt x="1265" y="1832"/>
                  </a:lnTo>
                  <a:cubicBezTo>
                    <a:pt x="1409" y="1832"/>
                    <a:pt x="1534" y="1717"/>
                    <a:pt x="1543" y="1573"/>
                  </a:cubicBezTo>
                  <a:lnTo>
                    <a:pt x="1668" y="269"/>
                  </a:lnTo>
                  <a:cubicBezTo>
                    <a:pt x="1678" y="125"/>
                    <a:pt x="1563" y="1"/>
                    <a:pt x="1409" y="1"/>
                  </a:cubicBezTo>
                  <a:lnTo>
                    <a:pt x="269" y="1"/>
                  </a:lnTo>
                  <a:cubicBezTo>
                    <a:pt x="263" y="0"/>
                    <a:pt x="258" y="0"/>
                    <a:pt x="25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7197205" y="2029488"/>
              <a:ext cx="24130" cy="47998"/>
            </a:xfrm>
            <a:custGeom>
              <a:avLst/>
              <a:gdLst/>
              <a:ahLst/>
              <a:cxnLst/>
              <a:rect l="l" t="t" r="r" b="b"/>
              <a:pathLst>
                <a:path w="921" h="1832" extrusionOk="0">
                  <a:moveTo>
                    <a:pt x="422" y="1"/>
                  </a:moveTo>
                  <a:lnTo>
                    <a:pt x="278" y="1582"/>
                  </a:lnTo>
                  <a:cubicBezTo>
                    <a:pt x="269" y="1726"/>
                    <a:pt x="144" y="1832"/>
                    <a:pt x="0" y="1832"/>
                  </a:cubicBezTo>
                  <a:lnTo>
                    <a:pt x="508" y="1832"/>
                  </a:lnTo>
                  <a:cubicBezTo>
                    <a:pt x="652" y="1832"/>
                    <a:pt x="777" y="1726"/>
                    <a:pt x="786" y="1582"/>
                  </a:cubicBezTo>
                  <a:lnTo>
                    <a:pt x="911" y="279"/>
                  </a:lnTo>
                  <a:cubicBezTo>
                    <a:pt x="921" y="125"/>
                    <a:pt x="806" y="1"/>
                    <a:pt x="65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7208261" y="2145528"/>
              <a:ext cx="209705" cy="129611"/>
            </a:xfrm>
            <a:custGeom>
              <a:avLst/>
              <a:gdLst/>
              <a:ahLst/>
              <a:cxnLst/>
              <a:rect l="l" t="t" r="r" b="b"/>
              <a:pathLst>
                <a:path w="8004" h="4947" extrusionOk="0">
                  <a:moveTo>
                    <a:pt x="508" y="0"/>
                  </a:moveTo>
                  <a:cubicBezTo>
                    <a:pt x="230" y="0"/>
                    <a:pt x="0" y="221"/>
                    <a:pt x="0" y="508"/>
                  </a:cubicBezTo>
                  <a:lnTo>
                    <a:pt x="0" y="4438"/>
                  </a:lnTo>
                  <a:cubicBezTo>
                    <a:pt x="0" y="4716"/>
                    <a:pt x="230" y="4946"/>
                    <a:pt x="508" y="4946"/>
                  </a:cubicBezTo>
                  <a:lnTo>
                    <a:pt x="8004" y="4946"/>
                  </a:lnTo>
                  <a:lnTo>
                    <a:pt x="8004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7391321" y="2145528"/>
              <a:ext cx="26645" cy="129611"/>
            </a:xfrm>
            <a:custGeom>
              <a:avLst/>
              <a:gdLst/>
              <a:ahLst/>
              <a:cxnLst/>
              <a:rect l="l" t="t" r="r" b="b"/>
              <a:pathLst>
                <a:path w="1017" h="4947" extrusionOk="0">
                  <a:moveTo>
                    <a:pt x="1" y="0"/>
                  </a:moveTo>
                  <a:lnTo>
                    <a:pt x="1" y="4946"/>
                  </a:lnTo>
                  <a:lnTo>
                    <a:pt x="1017" y="4946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7139198" y="1991053"/>
              <a:ext cx="88189" cy="122092"/>
            </a:xfrm>
            <a:custGeom>
              <a:avLst/>
              <a:gdLst/>
              <a:ahLst/>
              <a:cxnLst/>
              <a:rect l="l" t="t" r="r" b="b"/>
              <a:pathLst>
                <a:path w="3366" h="4660" extrusionOk="0">
                  <a:moveTo>
                    <a:pt x="2951" y="0"/>
                  </a:moveTo>
                  <a:cubicBezTo>
                    <a:pt x="2942" y="0"/>
                    <a:pt x="2933" y="1"/>
                    <a:pt x="2924" y="1"/>
                  </a:cubicBezTo>
                  <a:lnTo>
                    <a:pt x="384" y="1"/>
                  </a:lnTo>
                  <a:cubicBezTo>
                    <a:pt x="173" y="1"/>
                    <a:pt x="0" y="174"/>
                    <a:pt x="0" y="385"/>
                  </a:cubicBezTo>
                  <a:lnTo>
                    <a:pt x="0" y="4142"/>
                  </a:lnTo>
                  <a:cubicBezTo>
                    <a:pt x="240" y="4276"/>
                    <a:pt x="451" y="4449"/>
                    <a:pt x="642" y="4660"/>
                  </a:cubicBezTo>
                  <a:lnTo>
                    <a:pt x="642" y="634"/>
                  </a:lnTo>
                  <a:lnTo>
                    <a:pt x="2924" y="634"/>
                  </a:lnTo>
                  <a:cubicBezTo>
                    <a:pt x="2933" y="634"/>
                    <a:pt x="2942" y="635"/>
                    <a:pt x="2951" y="635"/>
                  </a:cubicBezTo>
                  <a:cubicBezTo>
                    <a:pt x="3365" y="635"/>
                    <a:pt x="3365" y="0"/>
                    <a:pt x="2951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7079672" y="2018406"/>
              <a:ext cx="23894" cy="299911"/>
            </a:xfrm>
            <a:custGeom>
              <a:avLst/>
              <a:gdLst/>
              <a:ahLst/>
              <a:cxnLst/>
              <a:rect l="l" t="t" r="r" b="b"/>
              <a:pathLst>
                <a:path w="912" h="11447" extrusionOk="0">
                  <a:moveTo>
                    <a:pt x="446" y="1"/>
                  </a:moveTo>
                  <a:cubicBezTo>
                    <a:pt x="194" y="1"/>
                    <a:pt x="0" y="205"/>
                    <a:pt x="0" y="453"/>
                  </a:cubicBezTo>
                  <a:lnTo>
                    <a:pt x="0" y="11322"/>
                  </a:lnTo>
                  <a:lnTo>
                    <a:pt x="10" y="11322"/>
                  </a:lnTo>
                  <a:cubicBezTo>
                    <a:pt x="10" y="11389"/>
                    <a:pt x="58" y="11447"/>
                    <a:pt x="135" y="11447"/>
                  </a:cubicBezTo>
                  <a:lnTo>
                    <a:pt x="777" y="11447"/>
                  </a:lnTo>
                  <a:cubicBezTo>
                    <a:pt x="854" y="11447"/>
                    <a:pt x="902" y="11389"/>
                    <a:pt x="911" y="11322"/>
                  </a:cubicBezTo>
                  <a:lnTo>
                    <a:pt x="911" y="462"/>
                  </a:lnTo>
                  <a:cubicBezTo>
                    <a:pt x="911" y="213"/>
                    <a:pt x="719" y="12"/>
                    <a:pt x="480" y="2"/>
                  </a:cubicBezTo>
                  <a:cubicBezTo>
                    <a:pt x="468" y="1"/>
                    <a:pt x="457" y="1"/>
                    <a:pt x="44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7085698" y="2018379"/>
              <a:ext cx="17868" cy="299938"/>
            </a:xfrm>
            <a:custGeom>
              <a:avLst/>
              <a:gdLst/>
              <a:ahLst/>
              <a:cxnLst/>
              <a:rect l="l" t="t" r="r" b="b"/>
              <a:pathLst>
                <a:path w="682" h="11448" extrusionOk="0">
                  <a:moveTo>
                    <a:pt x="222" y="1"/>
                  </a:moveTo>
                  <a:cubicBezTo>
                    <a:pt x="144" y="1"/>
                    <a:pt x="72" y="21"/>
                    <a:pt x="1" y="61"/>
                  </a:cubicBezTo>
                  <a:cubicBezTo>
                    <a:pt x="144" y="137"/>
                    <a:pt x="231" y="291"/>
                    <a:pt x="231" y="454"/>
                  </a:cubicBezTo>
                  <a:lnTo>
                    <a:pt x="231" y="11448"/>
                  </a:lnTo>
                  <a:lnTo>
                    <a:pt x="547" y="11448"/>
                  </a:lnTo>
                  <a:cubicBezTo>
                    <a:pt x="614" y="11448"/>
                    <a:pt x="672" y="11390"/>
                    <a:pt x="672" y="11323"/>
                  </a:cubicBezTo>
                  <a:lnTo>
                    <a:pt x="672" y="463"/>
                  </a:lnTo>
                  <a:cubicBezTo>
                    <a:pt x="681" y="223"/>
                    <a:pt x="499" y="22"/>
                    <a:pt x="269" y="3"/>
                  </a:cubicBezTo>
                  <a:cubicBezTo>
                    <a:pt x="253" y="1"/>
                    <a:pt x="237" y="1"/>
                    <a:pt x="222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1" name="Google Shape;8981;p76"/>
          <p:cNvGrpSpPr/>
          <p:nvPr/>
        </p:nvGrpSpPr>
        <p:grpSpPr>
          <a:xfrm>
            <a:off x="6641188" y="2035514"/>
            <a:ext cx="361901" cy="238132"/>
            <a:chOff x="6641188" y="2035514"/>
            <a:chExt cx="361901" cy="238132"/>
          </a:xfrm>
        </p:grpSpPr>
        <p:sp>
          <p:nvSpPr>
            <p:cNvPr id="8982" name="Google Shape;8982;p76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451" y="1"/>
                  </a:moveTo>
                  <a:cubicBezTo>
                    <a:pt x="202" y="1"/>
                    <a:pt x="0" y="202"/>
                    <a:pt x="0" y="461"/>
                  </a:cubicBezTo>
                  <a:lnTo>
                    <a:pt x="0" y="7976"/>
                  </a:lnTo>
                  <a:cubicBezTo>
                    <a:pt x="0" y="8225"/>
                    <a:pt x="202" y="8426"/>
                    <a:pt x="451" y="8426"/>
                  </a:cubicBezTo>
                  <a:lnTo>
                    <a:pt x="13362" y="8426"/>
                  </a:lnTo>
                  <a:cubicBezTo>
                    <a:pt x="13612" y="8426"/>
                    <a:pt x="13813" y="8225"/>
                    <a:pt x="13813" y="7985"/>
                  </a:cubicBezTo>
                  <a:lnTo>
                    <a:pt x="13813" y="461"/>
                  </a:lnTo>
                  <a:cubicBezTo>
                    <a:pt x="13813" y="202"/>
                    <a:pt x="13612" y="1"/>
                    <a:pt x="13362" y="1"/>
                  </a:cubicBez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12864" y="1"/>
                  </a:moveTo>
                  <a:lnTo>
                    <a:pt x="12864" y="6883"/>
                  </a:lnTo>
                  <a:cubicBezTo>
                    <a:pt x="12864" y="7132"/>
                    <a:pt x="12653" y="7343"/>
                    <a:pt x="12394" y="7343"/>
                  </a:cubicBezTo>
                  <a:lnTo>
                    <a:pt x="0" y="7343"/>
                  </a:lnTo>
                  <a:lnTo>
                    <a:pt x="0" y="7957"/>
                  </a:lnTo>
                  <a:cubicBezTo>
                    <a:pt x="0" y="8215"/>
                    <a:pt x="211" y="8426"/>
                    <a:pt x="460" y="8426"/>
                  </a:cubicBezTo>
                  <a:lnTo>
                    <a:pt x="13343" y="8426"/>
                  </a:lnTo>
                  <a:cubicBezTo>
                    <a:pt x="13602" y="8426"/>
                    <a:pt x="13813" y="8215"/>
                    <a:pt x="13813" y="7957"/>
                  </a:cubicBezTo>
                  <a:lnTo>
                    <a:pt x="13813" y="470"/>
                  </a:lnTo>
                  <a:cubicBezTo>
                    <a:pt x="13813" y="212"/>
                    <a:pt x="13602" y="1"/>
                    <a:pt x="13353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681615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7" y="662"/>
                  </a:cubicBezTo>
                  <a:lnTo>
                    <a:pt x="2196" y="662"/>
                  </a:lnTo>
                  <a:cubicBezTo>
                    <a:pt x="2201" y="662"/>
                    <a:pt x="2206" y="662"/>
                    <a:pt x="2211" y="662"/>
                  </a:cubicBezTo>
                  <a:cubicBezTo>
                    <a:pt x="2368" y="662"/>
                    <a:pt x="2502" y="522"/>
                    <a:pt x="2502" y="355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897084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8" y="662"/>
                  </a:cubicBezTo>
                  <a:lnTo>
                    <a:pt x="2196" y="662"/>
                  </a:lnTo>
                  <a:cubicBezTo>
                    <a:pt x="2201" y="662"/>
                    <a:pt x="2207" y="662"/>
                    <a:pt x="2212" y="662"/>
                  </a:cubicBezTo>
                  <a:cubicBezTo>
                    <a:pt x="2377" y="662"/>
                    <a:pt x="2503" y="522"/>
                    <a:pt x="2503" y="355"/>
                  </a:cubicBezTo>
                  <a:lnTo>
                    <a:pt x="2503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666288" y="2064151"/>
              <a:ext cx="191653" cy="163776"/>
            </a:xfrm>
            <a:custGeom>
              <a:avLst/>
              <a:gdLst/>
              <a:ahLst/>
              <a:cxnLst/>
              <a:rect l="l" t="t" r="r" b="b"/>
              <a:pathLst>
                <a:path w="7315" h="6251" extrusionOk="0">
                  <a:moveTo>
                    <a:pt x="329" y="0"/>
                  </a:moveTo>
                  <a:cubicBezTo>
                    <a:pt x="145" y="0"/>
                    <a:pt x="1" y="150"/>
                    <a:pt x="1" y="336"/>
                  </a:cubicBezTo>
                  <a:lnTo>
                    <a:pt x="1" y="5905"/>
                  </a:lnTo>
                  <a:cubicBezTo>
                    <a:pt x="1" y="6097"/>
                    <a:pt x="154" y="6250"/>
                    <a:pt x="346" y="6250"/>
                  </a:cubicBezTo>
                  <a:lnTo>
                    <a:pt x="6970" y="6250"/>
                  </a:lnTo>
                  <a:cubicBezTo>
                    <a:pt x="7161" y="6250"/>
                    <a:pt x="7315" y="6097"/>
                    <a:pt x="7315" y="5905"/>
                  </a:cubicBezTo>
                  <a:lnTo>
                    <a:pt x="7315" y="336"/>
                  </a:lnTo>
                  <a:cubicBezTo>
                    <a:pt x="7315" y="150"/>
                    <a:pt x="7170" y="0"/>
                    <a:pt x="6987" y="0"/>
                  </a:cubicBezTo>
                  <a:cubicBezTo>
                    <a:pt x="6981" y="0"/>
                    <a:pt x="6975" y="0"/>
                    <a:pt x="6970" y="1"/>
                  </a:cubicBezTo>
                  <a:lnTo>
                    <a:pt x="346" y="1"/>
                  </a:lnTo>
                  <a:cubicBezTo>
                    <a:pt x="340" y="0"/>
                    <a:pt x="335" y="0"/>
                    <a:pt x="329" y="0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666288" y="2063653"/>
              <a:ext cx="191915" cy="164274"/>
            </a:xfrm>
            <a:custGeom>
              <a:avLst/>
              <a:gdLst/>
              <a:ahLst/>
              <a:cxnLst/>
              <a:rect l="l" t="t" r="r" b="b"/>
              <a:pathLst>
                <a:path w="7325" h="6270" extrusionOk="0">
                  <a:moveTo>
                    <a:pt x="6960" y="0"/>
                  </a:moveTo>
                  <a:lnTo>
                    <a:pt x="6577" y="10"/>
                  </a:lnTo>
                  <a:lnTo>
                    <a:pt x="6577" y="4333"/>
                  </a:lnTo>
                  <a:cubicBezTo>
                    <a:pt x="6577" y="4994"/>
                    <a:pt x="6040" y="5531"/>
                    <a:pt x="5378" y="5531"/>
                  </a:cubicBezTo>
                  <a:lnTo>
                    <a:pt x="1" y="5531"/>
                  </a:lnTo>
                  <a:lnTo>
                    <a:pt x="1" y="5915"/>
                  </a:lnTo>
                  <a:cubicBezTo>
                    <a:pt x="1" y="6106"/>
                    <a:pt x="164" y="6269"/>
                    <a:pt x="365" y="6269"/>
                  </a:cubicBezTo>
                  <a:lnTo>
                    <a:pt x="6960" y="6269"/>
                  </a:lnTo>
                  <a:cubicBezTo>
                    <a:pt x="7161" y="6269"/>
                    <a:pt x="7324" y="6106"/>
                    <a:pt x="7324" y="5915"/>
                  </a:cubicBezTo>
                  <a:lnTo>
                    <a:pt x="7324" y="365"/>
                  </a:lnTo>
                  <a:cubicBezTo>
                    <a:pt x="7324" y="163"/>
                    <a:pt x="7161" y="0"/>
                    <a:pt x="6960" y="0"/>
                  </a:cubicBezTo>
                  <a:close/>
                </a:path>
              </a:pathLst>
            </a:custGeom>
            <a:solidFill>
              <a:srgbClr val="77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892315" y="2171387"/>
              <a:ext cx="75115" cy="64321"/>
            </a:xfrm>
            <a:custGeom>
              <a:avLst/>
              <a:gdLst/>
              <a:ahLst/>
              <a:cxnLst/>
              <a:rect l="l" t="t" r="r" b="b"/>
              <a:pathLst>
                <a:path w="2867" h="2455" extrusionOk="0">
                  <a:moveTo>
                    <a:pt x="1640" y="0"/>
                  </a:moveTo>
                  <a:cubicBezTo>
                    <a:pt x="547" y="0"/>
                    <a:pt x="1" y="1323"/>
                    <a:pt x="768" y="2090"/>
                  </a:cubicBezTo>
                  <a:cubicBezTo>
                    <a:pt x="1019" y="2342"/>
                    <a:pt x="1329" y="2455"/>
                    <a:pt x="1632" y="2455"/>
                  </a:cubicBezTo>
                  <a:cubicBezTo>
                    <a:pt x="2263" y="2455"/>
                    <a:pt x="2867" y="1966"/>
                    <a:pt x="2867" y="1227"/>
                  </a:cubicBezTo>
                  <a:cubicBezTo>
                    <a:pt x="2857" y="547"/>
                    <a:pt x="2311" y="0"/>
                    <a:pt x="164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925485" y="2171387"/>
              <a:ext cx="44461" cy="64111"/>
            </a:xfrm>
            <a:custGeom>
              <a:avLst/>
              <a:gdLst/>
              <a:ahLst/>
              <a:cxnLst/>
              <a:rect l="l" t="t" r="r" b="b"/>
              <a:pathLst>
                <a:path w="1697" h="2447" extrusionOk="0">
                  <a:moveTo>
                    <a:pt x="374" y="0"/>
                  </a:moveTo>
                  <a:cubicBezTo>
                    <a:pt x="240" y="0"/>
                    <a:pt x="115" y="20"/>
                    <a:pt x="0" y="58"/>
                  </a:cubicBezTo>
                  <a:cubicBezTo>
                    <a:pt x="1131" y="422"/>
                    <a:pt x="1131" y="2023"/>
                    <a:pt x="0" y="2387"/>
                  </a:cubicBezTo>
                  <a:cubicBezTo>
                    <a:pt x="125" y="2428"/>
                    <a:pt x="251" y="2447"/>
                    <a:pt x="375" y="2447"/>
                  </a:cubicBezTo>
                  <a:cubicBezTo>
                    <a:pt x="956" y="2447"/>
                    <a:pt x="1487" y="2026"/>
                    <a:pt x="1582" y="1410"/>
                  </a:cubicBezTo>
                  <a:cubicBezTo>
                    <a:pt x="1697" y="671"/>
                    <a:pt x="1122" y="0"/>
                    <a:pt x="37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889302" y="2064151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4"/>
                    <a:pt x="1" y="317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595"/>
                    <a:pt x="1554" y="422"/>
                  </a:cubicBezTo>
                  <a:lnTo>
                    <a:pt x="1554" y="317"/>
                  </a:lnTo>
                  <a:cubicBezTo>
                    <a:pt x="1554" y="144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76"/>
            <p:cNvSpPr/>
            <p:nvPr/>
          </p:nvSpPr>
          <p:spPr>
            <a:xfrm>
              <a:off x="6908402" y="2063889"/>
              <a:ext cx="21615" cy="19886"/>
            </a:xfrm>
            <a:custGeom>
              <a:avLst/>
              <a:gdLst/>
              <a:ahLst/>
              <a:cxnLst/>
              <a:rect l="l" t="t" r="r" b="b"/>
              <a:pathLst>
                <a:path w="825" h="759" extrusionOk="0">
                  <a:moveTo>
                    <a:pt x="0" y="1"/>
                  </a:moveTo>
                  <a:cubicBezTo>
                    <a:pt x="192" y="1"/>
                    <a:pt x="336" y="154"/>
                    <a:pt x="336" y="336"/>
                  </a:cubicBezTo>
                  <a:lnTo>
                    <a:pt x="336" y="423"/>
                  </a:lnTo>
                  <a:cubicBezTo>
                    <a:pt x="336" y="605"/>
                    <a:pt x="192" y="758"/>
                    <a:pt x="0" y="758"/>
                  </a:cubicBezTo>
                  <a:lnTo>
                    <a:pt x="489" y="758"/>
                  </a:lnTo>
                  <a:cubicBezTo>
                    <a:pt x="671" y="758"/>
                    <a:pt x="825" y="605"/>
                    <a:pt x="825" y="423"/>
                  </a:cubicBezTo>
                  <a:lnTo>
                    <a:pt x="825" y="336"/>
                  </a:lnTo>
                  <a:cubicBezTo>
                    <a:pt x="825" y="154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76"/>
            <p:cNvSpPr/>
            <p:nvPr/>
          </p:nvSpPr>
          <p:spPr>
            <a:xfrm>
              <a:off x="6889302" y="2099049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5"/>
                    <a:pt x="1" y="317"/>
                  </a:cubicBezTo>
                  <a:lnTo>
                    <a:pt x="1" y="423"/>
                  </a:lnTo>
                  <a:cubicBezTo>
                    <a:pt x="1" y="605"/>
                    <a:pt x="145" y="749"/>
                    <a:pt x="317" y="749"/>
                  </a:cubicBezTo>
                  <a:lnTo>
                    <a:pt x="1228" y="749"/>
                  </a:lnTo>
                  <a:cubicBezTo>
                    <a:pt x="1410" y="749"/>
                    <a:pt x="1554" y="605"/>
                    <a:pt x="1554" y="423"/>
                  </a:cubicBezTo>
                  <a:lnTo>
                    <a:pt x="1554" y="317"/>
                  </a:lnTo>
                  <a:cubicBezTo>
                    <a:pt x="1554" y="145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6889302" y="2133974"/>
              <a:ext cx="40715" cy="19598"/>
            </a:xfrm>
            <a:custGeom>
              <a:avLst/>
              <a:gdLst/>
              <a:ahLst/>
              <a:cxnLst/>
              <a:rect l="l" t="t" r="r" b="b"/>
              <a:pathLst>
                <a:path w="1554" h="748" extrusionOk="0">
                  <a:moveTo>
                    <a:pt x="317" y="0"/>
                  </a:moveTo>
                  <a:cubicBezTo>
                    <a:pt x="145" y="0"/>
                    <a:pt x="1" y="144"/>
                    <a:pt x="1" y="326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604"/>
                    <a:pt x="1554" y="422"/>
                  </a:cubicBezTo>
                  <a:lnTo>
                    <a:pt x="1554" y="326"/>
                  </a:lnTo>
                  <a:cubicBezTo>
                    <a:pt x="1554" y="144"/>
                    <a:pt x="1410" y="0"/>
                    <a:pt x="122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6908402" y="2099049"/>
              <a:ext cx="21615" cy="19624"/>
            </a:xfrm>
            <a:custGeom>
              <a:avLst/>
              <a:gdLst/>
              <a:ahLst/>
              <a:cxnLst/>
              <a:rect l="l" t="t" r="r" b="b"/>
              <a:pathLst>
                <a:path w="825" h="749" extrusionOk="0">
                  <a:moveTo>
                    <a:pt x="0" y="1"/>
                  </a:moveTo>
                  <a:cubicBezTo>
                    <a:pt x="192" y="1"/>
                    <a:pt x="336" y="145"/>
                    <a:pt x="336" y="336"/>
                  </a:cubicBezTo>
                  <a:lnTo>
                    <a:pt x="336" y="413"/>
                  </a:lnTo>
                  <a:cubicBezTo>
                    <a:pt x="336" y="595"/>
                    <a:pt x="192" y="749"/>
                    <a:pt x="0" y="749"/>
                  </a:cubicBezTo>
                  <a:lnTo>
                    <a:pt x="489" y="749"/>
                  </a:lnTo>
                  <a:cubicBezTo>
                    <a:pt x="671" y="749"/>
                    <a:pt x="825" y="605"/>
                    <a:pt x="825" y="413"/>
                  </a:cubicBezTo>
                  <a:lnTo>
                    <a:pt x="825" y="336"/>
                  </a:lnTo>
                  <a:cubicBezTo>
                    <a:pt x="825" y="145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6908402" y="2133974"/>
              <a:ext cx="21615" cy="19598"/>
            </a:xfrm>
            <a:custGeom>
              <a:avLst/>
              <a:gdLst/>
              <a:ahLst/>
              <a:cxnLst/>
              <a:rect l="l" t="t" r="r" b="b"/>
              <a:pathLst>
                <a:path w="825" h="748" extrusionOk="0">
                  <a:moveTo>
                    <a:pt x="0" y="0"/>
                  </a:moveTo>
                  <a:cubicBezTo>
                    <a:pt x="192" y="0"/>
                    <a:pt x="336" y="144"/>
                    <a:pt x="336" y="326"/>
                  </a:cubicBezTo>
                  <a:lnTo>
                    <a:pt x="336" y="412"/>
                  </a:lnTo>
                  <a:cubicBezTo>
                    <a:pt x="336" y="595"/>
                    <a:pt x="192" y="748"/>
                    <a:pt x="0" y="748"/>
                  </a:cubicBezTo>
                  <a:lnTo>
                    <a:pt x="489" y="748"/>
                  </a:lnTo>
                  <a:cubicBezTo>
                    <a:pt x="671" y="748"/>
                    <a:pt x="825" y="595"/>
                    <a:pt x="825" y="412"/>
                  </a:cubicBezTo>
                  <a:lnTo>
                    <a:pt x="825" y="326"/>
                  </a:lnTo>
                  <a:cubicBezTo>
                    <a:pt x="825" y="144"/>
                    <a:pt x="671" y="0"/>
                    <a:pt x="489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6947833" y="2064151"/>
              <a:ext cx="33405" cy="89421"/>
            </a:xfrm>
            <a:custGeom>
              <a:avLst/>
              <a:gdLst/>
              <a:ahLst/>
              <a:cxnLst/>
              <a:rect l="l" t="t" r="r" b="b"/>
              <a:pathLst>
                <a:path w="1275" h="3413" extrusionOk="0">
                  <a:moveTo>
                    <a:pt x="297" y="1"/>
                  </a:moveTo>
                  <a:cubicBezTo>
                    <a:pt x="134" y="1"/>
                    <a:pt x="0" y="135"/>
                    <a:pt x="0" y="298"/>
                  </a:cubicBezTo>
                  <a:lnTo>
                    <a:pt x="0" y="3116"/>
                  </a:lnTo>
                  <a:cubicBezTo>
                    <a:pt x="0" y="3279"/>
                    <a:pt x="134" y="3413"/>
                    <a:pt x="297" y="3413"/>
                  </a:cubicBezTo>
                  <a:lnTo>
                    <a:pt x="978" y="3413"/>
                  </a:lnTo>
                  <a:cubicBezTo>
                    <a:pt x="1141" y="3413"/>
                    <a:pt x="1275" y="3279"/>
                    <a:pt x="1275" y="3116"/>
                  </a:cubicBezTo>
                  <a:lnTo>
                    <a:pt x="1275" y="298"/>
                  </a:lnTo>
                  <a:cubicBezTo>
                    <a:pt x="1275" y="135"/>
                    <a:pt x="1141" y="1"/>
                    <a:pt x="97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6960645" y="2063889"/>
              <a:ext cx="20593" cy="89683"/>
            </a:xfrm>
            <a:custGeom>
              <a:avLst/>
              <a:gdLst/>
              <a:ahLst/>
              <a:cxnLst/>
              <a:rect l="l" t="t" r="r" b="b"/>
              <a:pathLst>
                <a:path w="786" h="3423" extrusionOk="0">
                  <a:moveTo>
                    <a:pt x="0" y="1"/>
                  </a:moveTo>
                  <a:cubicBezTo>
                    <a:pt x="173" y="1"/>
                    <a:pt x="307" y="145"/>
                    <a:pt x="307" y="317"/>
                  </a:cubicBezTo>
                  <a:lnTo>
                    <a:pt x="307" y="3116"/>
                  </a:lnTo>
                  <a:cubicBezTo>
                    <a:pt x="307" y="3279"/>
                    <a:pt x="173" y="3423"/>
                    <a:pt x="0" y="3423"/>
                  </a:cubicBezTo>
                  <a:lnTo>
                    <a:pt x="479" y="3423"/>
                  </a:lnTo>
                  <a:cubicBezTo>
                    <a:pt x="652" y="3423"/>
                    <a:pt x="786" y="3279"/>
                    <a:pt x="786" y="3116"/>
                  </a:cubicBezTo>
                  <a:lnTo>
                    <a:pt x="786" y="317"/>
                  </a:lnTo>
                  <a:cubicBezTo>
                    <a:pt x="786" y="145"/>
                    <a:pt x="642" y="1"/>
                    <a:pt x="4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6816728" y="2076203"/>
              <a:ext cx="31676" cy="11083"/>
            </a:xfrm>
            <a:custGeom>
              <a:avLst/>
              <a:gdLst/>
              <a:ahLst/>
              <a:cxnLst/>
              <a:rect l="l" t="t" r="r" b="b"/>
              <a:pathLst>
                <a:path w="1209" h="423" extrusionOk="0">
                  <a:moveTo>
                    <a:pt x="211" y="1"/>
                  </a:moveTo>
                  <a:cubicBezTo>
                    <a:pt x="96" y="1"/>
                    <a:pt x="1" y="96"/>
                    <a:pt x="1" y="212"/>
                  </a:cubicBezTo>
                  <a:cubicBezTo>
                    <a:pt x="1" y="327"/>
                    <a:pt x="96" y="422"/>
                    <a:pt x="211" y="422"/>
                  </a:cubicBezTo>
                  <a:lnTo>
                    <a:pt x="930" y="422"/>
                  </a:lnTo>
                  <a:cubicBezTo>
                    <a:pt x="1208" y="422"/>
                    <a:pt x="1208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6677842" y="2076203"/>
              <a:ext cx="15353" cy="11083"/>
            </a:xfrm>
            <a:custGeom>
              <a:avLst/>
              <a:gdLst/>
              <a:ahLst/>
              <a:cxnLst/>
              <a:rect l="l" t="t" r="r" b="b"/>
              <a:pathLst>
                <a:path w="586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308" y="422"/>
                  </a:lnTo>
                  <a:cubicBezTo>
                    <a:pt x="586" y="422"/>
                    <a:pt x="586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6685126" y="2100569"/>
              <a:ext cx="155995" cy="90678"/>
            </a:xfrm>
            <a:custGeom>
              <a:avLst/>
              <a:gdLst/>
              <a:ahLst/>
              <a:cxnLst/>
              <a:rect l="l" t="t" r="r" b="b"/>
              <a:pathLst>
                <a:path w="5954" h="3461" extrusionOk="0">
                  <a:moveTo>
                    <a:pt x="2627" y="0"/>
                  </a:moveTo>
                  <a:cubicBezTo>
                    <a:pt x="2531" y="0"/>
                    <a:pt x="2445" y="68"/>
                    <a:pt x="2416" y="163"/>
                  </a:cubicBezTo>
                  <a:lnTo>
                    <a:pt x="1947" y="2445"/>
                  </a:lnTo>
                  <a:lnTo>
                    <a:pt x="1535" y="1160"/>
                  </a:lnTo>
                  <a:cubicBezTo>
                    <a:pt x="1505" y="1065"/>
                    <a:pt x="1423" y="1017"/>
                    <a:pt x="1339" y="1017"/>
                  </a:cubicBezTo>
                  <a:cubicBezTo>
                    <a:pt x="1262" y="1017"/>
                    <a:pt x="1183" y="1058"/>
                    <a:pt x="1141" y="1141"/>
                  </a:cubicBezTo>
                  <a:lnTo>
                    <a:pt x="624" y="2263"/>
                  </a:lnTo>
                  <a:lnTo>
                    <a:pt x="212" y="2263"/>
                  </a:lnTo>
                  <a:cubicBezTo>
                    <a:pt x="97" y="2263"/>
                    <a:pt x="1" y="2358"/>
                    <a:pt x="1" y="2473"/>
                  </a:cubicBezTo>
                  <a:cubicBezTo>
                    <a:pt x="1" y="2588"/>
                    <a:pt x="97" y="2684"/>
                    <a:pt x="212" y="2684"/>
                  </a:cubicBezTo>
                  <a:lnTo>
                    <a:pt x="758" y="2684"/>
                  </a:lnTo>
                  <a:cubicBezTo>
                    <a:pt x="844" y="2684"/>
                    <a:pt x="921" y="2636"/>
                    <a:pt x="950" y="2560"/>
                  </a:cubicBezTo>
                  <a:lnTo>
                    <a:pt x="1304" y="1802"/>
                  </a:lnTo>
                  <a:lnTo>
                    <a:pt x="1793" y="3317"/>
                  </a:lnTo>
                  <a:cubicBezTo>
                    <a:pt x="1822" y="3403"/>
                    <a:pt x="1908" y="3461"/>
                    <a:pt x="1995" y="3461"/>
                  </a:cubicBezTo>
                  <a:lnTo>
                    <a:pt x="2004" y="3461"/>
                  </a:lnTo>
                  <a:cubicBezTo>
                    <a:pt x="2100" y="3461"/>
                    <a:pt x="2177" y="3394"/>
                    <a:pt x="2196" y="3298"/>
                  </a:cubicBezTo>
                  <a:lnTo>
                    <a:pt x="2598" y="1362"/>
                  </a:lnTo>
                  <a:lnTo>
                    <a:pt x="2761" y="2378"/>
                  </a:lnTo>
                  <a:cubicBezTo>
                    <a:pt x="2781" y="2473"/>
                    <a:pt x="2867" y="2550"/>
                    <a:pt x="2972" y="2550"/>
                  </a:cubicBezTo>
                  <a:lnTo>
                    <a:pt x="3777" y="2550"/>
                  </a:lnTo>
                  <a:cubicBezTo>
                    <a:pt x="3873" y="2550"/>
                    <a:pt x="3960" y="2473"/>
                    <a:pt x="3979" y="2378"/>
                  </a:cubicBezTo>
                  <a:lnTo>
                    <a:pt x="4075" y="1850"/>
                  </a:lnTo>
                  <a:lnTo>
                    <a:pt x="4333" y="3020"/>
                  </a:lnTo>
                  <a:cubicBezTo>
                    <a:pt x="4353" y="3106"/>
                    <a:pt x="4429" y="3173"/>
                    <a:pt x="4516" y="3183"/>
                  </a:cubicBezTo>
                  <a:cubicBezTo>
                    <a:pt x="4523" y="3184"/>
                    <a:pt x="4530" y="3184"/>
                    <a:pt x="4537" y="3184"/>
                  </a:cubicBezTo>
                  <a:cubicBezTo>
                    <a:pt x="4616" y="3184"/>
                    <a:pt x="4691" y="3137"/>
                    <a:pt x="4726" y="3058"/>
                  </a:cubicBezTo>
                  <a:lnTo>
                    <a:pt x="4985" y="2512"/>
                  </a:lnTo>
                  <a:lnTo>
                    <a:pt x="5666" y="2512"/>
                  </a:lnTo>
                  <a:cubicBezTo>
                    <a:pt x="5953" y="2512"/>
                    <a:pt x="5953" y="2090"/>
                    <a:pt x="5666" y="2090"/>
                  </a:cubicBezTo>
                  <a:lnTo>
                    <a:pt x="4861" y="2090"/>
                  </a:lnTo>
                  <a:cubicBezTo>
                    <a:pt x="4774" y="2090"/>
                    <a:pt x="4698" y="2138"/>
                    <a:pt x="4669" y="2215"/>
                  </a:cubicBezTo>
                  <a:lnTo>
                    <a:pt x="4611" y="2330"/>
                  </a:lnTo>
                  <a:lnTo>
                    <a:pt x="4257" y="748"/>
                  </a:lnTo>
                  <a:cubicBezTo>
                    <a:pt x="4233" y="640"/>
                    <a:pt x="4146" y="587"/>
                    <a:pt x="4058" y="587"/>
                  </a:cubicBezTo>
                  <a:cubicBezTo>
                    <a:pt x="3966" y="587"/>
                    <a:pt x="3874" y="645"/>
                    <a:pt x="3854" y="758"/>
                  </a:cubicBezTo>
                  <a:lnTo>
                    <a:pt x="3595" y="2128"/>
                  </a:lnTo>
                  <a:lnTo>
                    <a:pt x="3145" y="2128"/>
                  </a:lnTo>
                  <a:lnTo>
                    <a:pt x="2829" y="173"/>
                  </a:lnTo>
                  <a:cubicBezTo>
                    <a:pt x="2819" y="77"/>
                    <a:pt x="2733" y="0"/>
                    <a:pt x="26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1" name="Google Shape;9001;p76"/>
          <p:cNvGrpSpPr/>
          <p:nvPr/>
        </p:nvGrpSpPr>
        <p:grpSpPr>
          <a:xfrm>
            <a:off x="6202443" y="1986677"/>
            <a:ext cx="362425" cy="335884"/>
            <a:chOff x="6202443" y="1986677"/>
            <a:chExt cx="362425" cy="335884"/>
          </a:xfrm>
        </p:grpSpPr>
        <p:sp>
          <p:nvSpPr>
            <p:cNvPr id="9002" name="Google Shape;9002;p76"/>
            <p:cNvSpPr/>
            <p:nvPr/>
          </p:nvSpPr>
          <p:spPr>
            <a:xfrm>
              <a:off x="6202705" y="2077460"/>
              <a:ext cx="202945" cy="244891"/>
            </a:xfrm>
            <a:custGeom>
              <a:avLst/>
              <a:gdLst/>
              <a:ahLst/>
              <a:cxnLst/>
              <a:rect l="l" t="t" r="r" b="b"/>
              <a:pathLst>
                <a:path w="7746" h="9347" extrusionOk="0">
                  <a:moveTo>
                    <a:pt x="892" y="1"/>
                  </a:moveTo>
                  <a:cubicBezTo>
                    <a:pt x="403" y="1"/>
                    <a:pt x="0" y="403"/>
                    <a:pt x="0" y="902"/>
                  </a:cubicBezTo>
                  <a:lnTo>
                    <a:pt x="0" y="8455"/>
                  </a:lnTo>
                  <a:cubicBezTo>
                    <a:pt x="0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256" y="9346"/>
                    <a:pt x="7621" y="9068"/>
                    <a:pt x="7726" y="8675"/>
                  </a:cubicBezTo>
                  <a:cubicBezTo>
                    <a:pt x="6432" y="7554"/>
                    <a:pt x="6442" y="5541"/>
                    <a:pt x="7745" y="4439"/>
                  </a:cubicBezTo>
                  <a:lnTo>
                    <a:pt x="7745" y="902"/>
                  </a:lnTo>
                  <a:cubicBezTo>
                    <a:pt x="7745" y="403"/>
                    <a:pt x="7343" y="1"/>
                    <a:pt x="685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6202443" y="2077460"/>
              <a:ext cx="202185" cy="244891"/>
            </a:xfrm>
            <a:custGeom>
              <a:avLst/>
              <a:gdLst/>
              <a:ahLst/>
              <a:cxnLst/>
              <a:rect l="l" t="t" r="r" b="b"/>
              <a:pathLst>
                <a:path w="7717" h="9347" extrusionOk="0">
                  <a:moveTo>
                    <a:pt x="6193" y="1"/>
                  </a:moveTo>
                  <a:cubicBezTo>
                    <a:pt x="6682" y="1"/>
                    <a:pt x="7084" y="403"/>
                    <a:pt x="7084" y="902"/>
                  </a:cubicBezTo>
                  <a:lnTo>
                    <a:pt x="7084" y="3988"/>
                  </a:lnTo>
                  <a:cubicBezTo>
                    <a:pt x="7084" y="4122"/>
                    <a:pt x="7036" y="4256"/>
                    <a:pt x="6941" y="4362"/>
                  </a:cubicBezTo>
                  <a:cubicBezTo>
                    <a:pt x="6663" y="4697"/>
                    <a:pt x="6452" y="5071"/>
                    <a:pt x="6317" y="5474"/>
                  </a:cubicBezTo>
                  <a:cubicBezTo>
                    <a:pt x="6174" y="5819"/>
                    <a:pt x="6097" y="6193"/>
                    <a:pt x="6097" y="6567"/>
                  </a:cubicBezTo>
                  <a:cubicBezTo>
                    <a:pt x="6097" y="6940"/>
                    <a:pt x="6174" y="7314"/>
                    <a:pt x="6317" y="7659"/>
                  </a:cubicBezTo>
                  <a:cubicBezTo>
                    <a:pt x="6317" y="7659"/>
                    <a:pt x="6317" y="7659"/>
                    <a:pt x="6317" y="7669"/>
                  </a:cubicBezTo>
                  <a:cubicBezTo>
                    <a:pt x="6442" y="8052"/>
                    <a:pt x="6164" y="8445"/>
                    <a:pt x="5762" y="8455"/>
                  </a:cubicBezTo>
                  <a:lnTo>
                    <a:pt x="892" y="8455"/>
                  </a:lnTo>
                  <a:cubicBezTo>
                    <a:pt x="403" y="8455"/>
                    <a:pt x="1" y="8052"/>
                    <a:pt x="1" y="7554"/>
                  </a:cubicBezTo>
                  <a:lnTo>
                    <a:pt x="1" y="8445"/>
                  </a:lnTo>
                  <a:cubicBezTo>
                    <a:pt x="1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132" y="9346"/>
                    <a:pt x="7401" y="9212"/>
                    <a:pt x="7573" y="8992"/>
                  </a:cubicBezTo>
                  <a:cubicBezTo>
                    <a:pt x="7573" y="8982"/>
                    <a:pt x="7583" y="8972"/>
                    <a:pt x="7592" y="8963"/>
                  </a:cubicBezTo>
                  <a:cubicBezTo>
                    <a:pt x="7592" y="8953"/>
                    <a:pt x="7602" y="8944"/>
                    <a:pt x="7612" y="8934"/>
                  </a:cubicBezTo>
                  <a:lnTo>
                    <a:pt x="7612" y="8925"/>
                  </a:lnTo>
                  <a:cubicBezTo>
                    <a:pt x="7612" y="8915"/>
                    <a:pt x="7612" y="8905"/>
                    <a:pt x="7621" y="8905"/>
                  </a:cubicBezTo>
                  <a:cubicBezTo>
                    <a:pt x="7631" y="8896"/>
                    <a:pt x="7621" y="8905"/>
                    <a:pt x="7621" y="8886"/>
                  </a:cubicBezTo>
                  <a:cubicBezTo>
                    <a:pt x="7621" y="8886"/>
                    <a:pt x="7631" y="8877"/>
                    <a:pt x="7631" y="8867"/>
                  </a:cubicBezTo>
                  <a:lnTo>
                    <a:pt x="7631" y="8857"/>
                  </a:lnTo>
                  <a:cubicBezTo>
                    <a:pt x="7640" y="8848"/>
                    <a:pt x="7640" y="8838"/>
                    <a:pt x="7650" y="8838"/>
                  </a:cubicBezTo>
                  <a:lnTo>
                    <a:pt x="7650" y="8819"/>
                  </a:lnTo>
                  <a:cubicBezTo>
                    <a:pt x="7650" y="8819"/>
                    <a:pt x="7650" y="8809"/>
                    <a:pt x="7650" y="8800"/>
                  </a:cubicBezTo>
                  <a:lnTo>
                    <a:pt x="7650" y="8790"/>
                  </a:lnTo>
                  <a:cubicBezTo>
                    <a:pt x="7650" y="8781"/>
                    <a:pt x="7650" y="8771"/>
                    <a:pt x="7659" y="8762"/>
                  </a:cubicBezTo>
                  <a:cubicBezTo>
                    <a:pt x="7669" y="8762"/>
                    <a:pt x="7659" y="8752"/>
                    <a:pt x="7659" y="8752"/>
                  </a:cubicBezTo>
                  <a:lnTo>
                    <a:pt x="7669" y="8723"/>
                  </a:lnTo>
                  <a:lnTo>
                    <a:pt x="7669" y="8714"/>
                  </a:lnTo>
                  <a:cubicBezTo>
                    <a:pt x="7669" y="8694"/>
                    <a:pt x="7679" y="8685"/>
                    <a:pt x="7679" y="8675"/>
                  </a:cubicBezTo>
                  <a:cubicBezTo>
                    <a:pt x="7650" y="8647"/>
                    <a:pt x="7621" y="8618"/>
                    <a:pt x="7592" y="8589"/>
                  </a:cubicBezTo>
                  <a:lnTo>
                    <a:pt x="7583" y="8589"/>
                  </a:lnTo>
                  <a:cubicBezTo>
                    <a:pt x="7554" y="8560"/>
                    <a:pt x="7525" y="8532"/>
                    <a:pt x="7496" y="8503"/>
                  </a:cubicBezTo>
                  <a:lnTo>
                    <a:pt x="7487" y="8493"/>
                  </a:lnTo>
                  <a:cubicBezTo>
                    <a:pt x="7458" y="8464"/>
                    <a:pt x="7429" y="8436"/>
                    <a:pt x="7410" y="8407"/>
                  </a:cubicBezTo>
                  <a:lnTo>
                    <a:pt x="7410" y="8397"/>
                  </a:lnTo>
                  <a:cubicBezTo>
                    <a:pt x="7381" y="8359"/>
                    <a:pt x="7353" y="8330"/>
                    <a:pt x="7334" y="8301"/>
                  </a:cubicBezTo>
                  <a:cubicBezTo>
                    <a:pt x="6394" y="7122"/>
                    <a:pt x="6567" y="5416"/>
                    <a:pt x="7717" y="4439"/>
                  </a:cubicBezTo>
                  <a:lnTo>
                    <a:pt x="7717" y="902"/>
                  </a:lnTo>
                  <a:cubicBezTo>
                    <a:pt x="7717" y="422"/>
                    <a:pt x="7343" y="29"/>
                    <a:pt x="686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6248398" y="2055610"/>
              <a:ext cx="111298" cy="22139"/>
            </a:xfrm>
            <a:custGeom>
              <a:avLst/>
              <a:gdLst/>
              <a:ahLst/>
              <a:cxnLst/>
              <a:rect l="l" t="t" r="r" b="b"/>
              <a:pathLst>
                <a:path w="4248" h="845" extrusionOk="0">
                  <a:moveTo>
                    <a:pt x="1" y="1"/>
                  </a:moveTo>
                  <a:lnTo>
                    <a:pt x="1" y="844"/>
                  </a:lnTo>
                  <a:lnTo>
                    <a:pt x="4247" y="844"/>
                  </a:lnTo>
                  <a:lnTo>
                    <a:pt x="4247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6331295" y="2055610"/>
              <a:ext cx="28401" cy="22139"/>
            </a:xfrm>
            <a:custGeom>
              <a:avLst/>
              <a:gdLst/>
              <a:ahLst/>
              <a:cxnLst/>
              <a:rect l="l" t="t" r="r" b="b"/>
              <a:pathLst>
                <a:path w="1084" h="845" extrusionOk="0">
                  <a:moveTo>
                    <a:pt x="0" y="1"/>
                  </a:moveTo>
                  <a:lnTo>
                    <a:pt x="0" y="844"/>
                  </a:lnTo>
                  <a:lnTo>
                    <a:pt x="1083" y="844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76"/>
            <p:cNvSpPr/>
            <p:nvPr/>
          </p:nvSpPr>
          <p:spPr>
            <a:xfrm>
              <a:off x="6225290" y="1992834"/>
              <a:ext cx="157514" cy="62801"/>
            </a:xfrm>
            <a:custGeom>
              <a:avLst/>
              <a:gdLst/>
              <a:ahLst/>
              <a:cxnLst/>
              <a:rect l="l" t="t" r="r" b="b"/>
              <a:pathLst>
                <a:path w="6012" h="2397" extrusionOk="0">
                  <a:moveTo>
                    <a:pt x="336" y="0"/>
                  </a:moveTo>
                  <a:cubicBezTo>
                    <a:pt x="154" y="0"/>
                    <a:pt x="1" y="144"/>
                    <a:pt x="1" y="336"/>
                  </a:cubicBezTo>
                  <a:lnTo>
                    <a:pt x="1" y="1198"/>
                  </a:lnTo>
                  <a:lnTo>
                    <a:pt x="1" y="2061"/>
                  </a:lnTo>
                  <a:cubicBezTo>
                    <a:pt x="1" y="2243"/>
                    <a:pt x="154" y="2397"/>
                    <a:pt x="346" y="2397"/>
                  </a:cubicBezTo>
                  <a:lnTo>
                    <a:pt x="5676" y="2397"/>
                  </a:lnTo>
                  <a:cubicBezTo>
                    <a:pt x="5858" y="2397"/>
                    <a:pt x="6011" y="2243"/>
                    <a:pt x="6011" y="2061"/>
                  </a:cubicBezTo>
                  <a:lnTo>
                    <a:pt x="6011" y="336"/>
                  </a:lnTo>
                  <a:cubicBezTo>
                    <a:pt x="6011" y="144"/>
                    <a:pt x="5858" y="0"/>
                    <a:pt x="56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76"/>
            <p:cNvSpPr/>
            <p:nvPr/>
          </p:nvSpPr>
          <p:spPr>
            <a:xfrm>
              <a:off x="6343085" y="1992572"/>
              <a:ext cx="39719" cy="63063"/>
            </a:xfrm>
            <a:custGeom>
              <a:avLst/>
              <a:gdLst/>
              <a:ahLst/>
              <a:cxnLst/>
              <a:rect l="l" t="t" r="r" b="b"/>
              <a:pathLst>
                <a:path w="1516" h="2407" extrusionOk="0">
                  <a:moveTo>
                    <a:pt x="10" y="1"/>
                  </a:moveTo>
                  <a:lnTo>
                    <a:pt x="1" y="10"/>
                  </a:lnTo>
                  <a:lnTo>
                    <a:pt x="10" y="10"/>
                  </a:lnTo>
                  <a:lnTo>
                    <a:pt x="10" y="1"/>
                  </a:lnTo>
                  <a:close/>
                  <a:moveTo>
                    <a:pt x="10" y="10"/>
                  </a:moveTo>
                  <a:lnTo>
                    <a:pt x="10" y="2407"/>
                  </a:lnTo>
                  <a:lnTo>
                    <a:pt x="1180" y="2407"/>
                  </a:lnTo>
                  <a:cubicBezTo>
                    <a:pt x="1362" y="2407"/>
                    <a:pt x="1515" y="2263"/>
                    <a:pt x="1515" y="2071"/>
                  </a:cubicBezTo>
                  <a:lnTo>
                    <a:pt x="1515" y="346"/>
                  </a:lnTo>
                  <a:cubicBezTo>
                    <a:pt x="1515" y="154"/>
                    <a:pt x="1362" y="10"/>
                    <a:pt x="1180" y="1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6222539" y="2138978"/>
              <a:ext cx="142685" cy="122223"/>
            </a:xfrm>
            <a:custGeom>
              <a:avLst/>
              <a:gdLst/>
              <a:ahLst/>
              <a:cxnLst/>
              <a:rect l="l" t="t" r="r" b="b"/>
              <a:pathLst>
                <a:path w="5446" h="4665" extrusionOk="0">
                  <a:moveTo>
                    <a:pt x="3116" y="1"/>
                  </a:moveTo>
                  <a:cubicBezTo>
                    <a:pt x="1045" y="1"/>
                    <a:pt x="1" y="2512"/>
                    <a:pt x="1467" y="3979"/>
                  </a:cubicBezTo>
                  <a:cubicBezTo>
                    <a:pt x="1941" y="4452"/>
                    <a:pt x="2523" y="4664"/>
                    <a:pt x="3094" y="4664"/>
                  </a:cubicBezTo>
                  <a:cubicBezTo>
                    <a:pt x="4293" y="4664"/>
                    <a:pt x="5445" y="3732"/>
                    <a:pt x="5445" y="2330"/>
                  </a:cubicBezTo>
                  <a:cubicBezTo>
                    <a:pt x="5445" y="1046"/>
                    <a:pt x="4400" y="1"/>
                    <a:pt x="3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6253926" y="2149799"/>
              <a:ext cx="121070" cy="111586"/>
            </a:xfrm>
            <a:custGeom>
              <a:avLst/>
              <a:gdLst/>
              <a:ahLst/>
              <a:cxnLst/>
              <a:rect l="l" t="t" r="r" b="b"/>
              <a:pathLst>
                <a:path w="4621" h="4259" extrusionOk="0">
                  <a:moveTo>
                    <a:pt x="3241" y="0"/>
                  </a:moveTo>
                  <a:cubicBezTo>
                    <a:pt x="3864" y="920"/>
                    <a:pt x="3749" y="2157"/>
                    <a:pt x="2963" y="2952"/>
                  </a:cubicBezTo>
                  <a:cubicBezTo>
                    <a:pt x="2509" y="3401"/>
                    <a:pt x="1911" y="3634"/>
                    <a:pt x="1309" y="3634"/>
                  </a:cubicBezTo>
                  <a:cubicBezTo>
                    <a:pt x="856" y="3634"/>
                    <a:pt x="400" y="3502"/>
                    <a:pt x="1" y="3230"/>
                  </a:cubicBezTo>
                  <a:lnTo>
                    <a:pt x="1" y="3230"/>
                  </a:lnTo>
                  <a:cubicBezTo>
                    <a:pt x="459" y="3907"/>
                    <a:pt x="1196" y="4258"/>
                    <a:pt x="1939" y="4258"/>
                  </a:cubicBezTo>
                  <a:cubicBezTo>
                    <a:pt x="2531" y="4258"/>
                    <a:pt x="3126" y="4035"/>
                    <a:pt x="3586" y="3575"/>
                  </a:cubicBezTo>
                  <a:cubicBezTo>
                    <a:pt x="4621" y="2540"/>
                    <a:pt x="4458" y="815"/>
                    <a:pt x="324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6355137" y="2176654"/>
              <a:ext cx="170562" cy="145908"/>
            </a:xfrm>
            <a:custGeom>
              <a:avLst/>
              <a:gdLst/>
              <a:ahLst/>
              <a:cxnLst/>
              <a:rect l="l" t="t" r="r" b="b"/>
              <a:pathLst>
                <a:path w="6510" h="5569" extrusionOk="0">
                  <a:moveTo>
                    <a:pt x="3729" y="1"/>
                  </a:moveTo>
                  <a:cubicBezTo>
                    <a:pt x="1247" y="1"/>
                    <a:pt x="1" y="2991"/>
                    <a:pt x="1755" y="4746"/>
                  </a:cubicBezTo>
                  <a:cubicBezTo>
                    <a:pt x="2323" y="5314"/>
                    <a:pt x="3022" y="5568"/>
                    <a:pt x="3707" y="5568"/>
                  </a:cubicBezTo>
                  <a:cubicBezTo>
                    <a:pt x="5138" y="5568"/>
                    <a:pt x="6509" y="4459"/>
                    <a:pt x="6509" y="2781"/>
                  </a:cubicBezTo>
                  <a:cubicBezTo>
                    <a:pt x="6509" y="1247"/>
                    <a:pt x="5263" y="1"/>
                    <a:pt x="3729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6394568" y="2191483"/>
              <a:ext cx="141166" cy="131026"/>
            </a:xfrm>
            <a:custGeom>
              <a:avLst/>
              <a:gdLst/>
              <a:ahLst/>
              <a:cxnLst/>
              <a:rect l="l" t="t" r="r" b="b"/>
              <a:pathLst>
                <a:path w="5388" h="5001" extrusionOk="0">
                  <a:moveTo>
                    <a:pt x="3902" y="0"/>
                  </a:moveTo>
                  <a:lnTo>
                    <a:pt x="3902" y="0"/>
                  </a:lnTo>
                  <a:cubicBezTo>
                    <a:pt x="4745" y="1103"/>
                    <a:pt x="4640" y="2665"/>
                    <a:pt x="3653" y="3652"/>
                  </a:cubicBezTo>
                  <a:cubicBezTo>
                    <a:pt x="3116" y="4194"/>
                    <a:pt x="2405" y="4470"/>
                    <a:pt x="1687" y="4470"/>
                  </a:cubicBezTo>
                  <a:cubicBezTo>
                    <a:pt x="1097" y="4470"/>
                    <a:pt x="503" y="4283"/>
                    <a:pt x="1" y="3902"/>
                  </a:cubicBezTo>
                  <a:lnTo>
                    <a:pt x="1" y="3902"/>
                  </a:lnTo>
                  <a:cubicBezTo>
                    <a:pt x="556" y="4628"/>
                    <a:pt x="1390" y="5001"/>
                    <a:pt x="2226" y="5001"/>
                  </a:cubicBezTo>
                  <a:cubicBezTo>
                    <a:pt x="2934" y="5001"/>
                    <a:pt x="3644" y="4734"/>
                    <a:pt x="4189" y="4189"/>
                  </a:cubicBezTo>
                  <a:cubicBezTo>
                    <a:pt x="5388" y="2991"/>
                    <a:pt x="5253" y="1016"/>
                    <a:pt x="3902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6402611" y="2199002"/>
              <a:ext cx="109516" cy="109542"/>
            </a:xfrm>
            <a:custGeom>
              <a:avLst/>
              <a:gdLst/>
              <a:ahLst/>
              <a:cxnLst/>
              <a:rect l="l" t="t" r="r" b="b"/>
              <a:pathLst>
                <a:path w="4180" h="4181" extrusionOk="0">
                  <a:moveTo>
                    <a:pt x="3921" y="1"/>
                  </a:moveTo>
                  <a:cubicBezTo>
                    <a:pt x="3902" y="10"/>
                    <a:pt x="3892" y="30"/>
                    <a:pt x="3873" y="39"/>
                  </a:cubicBezTo>
                  <a:lnTo>
                    <a:pt x="39" y="3883"/>
                  </a:lnTo>
                  <a:cubicBezTo>
                    <a:pt x="19" y="3893"/>
                    <a:pt x="10" y="3912"/>
                    <a:pt x="0" y="3921"/>
                  </a:cubicBezTo>
                  <a:cubicBezTo>
                    <a:pt x="106" y="4017"/>
                    <a:pt x="221" y="4103"/>
                    <a:pt x="345" y="4180"/>
                  </a:cubicBezTo>
                  <a:lnTo>
                    <a:pt x="4180" y="346"/>
                  </a:lnTo>
                  <a:cubicBezTo>
                    <a:pt x="4103" y="221"/>
                    <a:pt x="4017" y="106"/>
                    <a:pt x="392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6451841" y="2085320"/>
              <a:ext cx="113027" cy="215181"/>
            </a:xfrm>
            <a:custGeom>
              <a:avLst/>
              <a:gdLst/>
              <a:ahLst/>
              <a:cxnLst/>
              <a:rect l="l" t="t" r="r" b="b"/>
              <a:pathLst>
                <a:path w="4314" h="8213" extrusionOk="0">
                  <a:moveTo>
                    <a:pt x="2085" y="1"/>
                  </a:moveTo>
                  <a:cubicBezTo>
                    <a:pt x="1972" y="1"/>
                    <a:pt x="1860" y="7"/>
                    <a:pt x="1773" y="26"/>
                  </a:cubicBezTo>
                  <a:cubicBezTo>
                    <a:pt x="786" y="266"/>
                    <a:pt x="0" y="1090"/>
                    <a:pt x="0" y="2145"/>
                  </a:cubicBezTo>
                  <a:lnTo>
                    <a:pt x="0" y="3487"/>
                  </a:lnTo>
                  <a:lnTo>
                    <a:pt x="29" y="3487"/>
                  </a:lnTo>
                  <a:cubicBezTo>
                    <a:pt x="2502" y="3487"/>
                    <a:pt x="3748" y="6458"/>
                    <a:pt x="2023" y="8212"/>
                  </a:cubicBezTo>
                  <a:lnTo>
                    <a:pt x="2157" y="8212"/>
                  </a:lnTo>
                  <a:cubicBezTo>
                    <a:pt x="3345" y="8212"/>
                    <a:pt x="4313" y="7254"/>
                    <a:pt x="4313" y="6056"/>
                  </a:cubicBezTo>
                  <a:lnTo>
                    <a:pt x="4313" y="2145"/>
                  </a:lnTo>
                  <a:cubicBezTo>
                    <a:pt x="4304" y="1100"/>
                    <a:pt x="3556" y="209"/>
                    <a:pt x="2531" y="26"/>
                  </a:cubicBezTo>
                  <a:cubicBezTo>
                    <a:pt x="2531" y="26"/>
                    <a:pt x="2309" y="1"/>
                    <a:pt x="208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6497796" y="2085242"/>
              <a:ext cx="66810" cy="215259"/>
            </a:xfrm>
            <a:custGeom>
              <a:avLst/>
              <a:gdLst/>
              <a:ahLst/>
              <a:cxnLst/>
              <a:rect l="l" t="t" r="r" b="b"/>
              <a:pathLst>
                <a:path w="2550" h="8216" extrusionOk="0">
                  <a:moveTo>
                    <a:pt x="398" y="1"/>
                  </a:moveTo>
                  <a:cubicBezTo>
                    <a:pt x="271" y="1"/>
                    <a:pt x="144" y="10"/>
                    <a:pt x="19" y="29"/>
                  </a:cubicBezTo>
                  <a:lnTo>
                    <a:pt x="0" y="29"/>
                  </a:lnTo>
                  <a:cubicBezTo>
                    <a:pt x="1016" y="221"/>
                    <a:pt x="1745" y="1113"/>
                    <a:pt x="1745" y="2148"/>
                  </a:cubicBezTo>
                  <a:lnTo>
                    <a:pt x="1745" y="6068"/>
                  </a:lnTo>
                  <a:cubicBezTo>
                    <a:pt x="1745" y="6950"/>
                    <a:pt x="1208" y="7736"/>
                    <a:pt x="403" y="8062"/>
                  </a:cubicBezTo>
                  <a:cubicBezTo>
                    <a:pt x="355" y="8119"/>
                    <a:pt x="307" y="8167"/>
                    <a:pt x="259" y="8215"/>
                  </a:cubicBezTo>
                  <a:lnTo>
                    <a:pt x="393" y="8215"/>
                  </a:lnTo>
                  <a:cubicBezTo>
                    <a:pt x="1582" y="8215"/>
                    <a:pt x="2550" y="7257"/>
                    <a:pt x="2550" y="6059"/>
                  </a:cubicBezTo>
                  <a:lnTo>
                    <a:pt x="2550" y="2148"/>
                  </a:lnTo>
                  <a:cubicBezTo>
                    <a:pt x="2540" y="1103"/>
                    <a:pt x="1802" y="212"/>
                    <a:pt x="777" y="29"/>
                  </a:cubicBezTo>
                  <a:cubicBezTo>
                    <a:pt x="652" y="10"/>
                    <a:pt x="525" y="1"/>
                    <a:pt x="39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6498791" y="2192740"/>
              <a:ext cx="66076" cy="107761"/>
            </a:xfrm>
            <a:custGeom>
              <a:avLst/>
              <a:gdLst/>
              <a:ahLst/>
              <a:cxnLst/>
              <a:rect l="l" t="t" r="r" b="b"/>
              <a:pathLst>
                <a:path w="2522" h="4113" extrusionOk="0">
                  <a:moveTo>
                    <a:pt x="10" y="0"/>
                  </a:moveTo>
                  <a:lnTo>
                    <a:pt x="0" y="10"/>
                  </a:lnTo>
                  <a:cubicBezTo>
                    <a:pt x="1275" y="1035"/>
                    <a:pt x="1381" y="2943"/>
                    <a:pt x="240" y="4112"/>
                  </a:cubicBezTo>
                  <a:lnTo>
                    <a:pt x="365" y="4112"/>
                  </a:lnTo>
                  <a:cubicBezTo>
                    <a:pt x="1563" y="4112"/>
                    <a:pt x="2521" y="3154"/>
                    <a:pt x="2521" y="1956"/>
                  </a:cubicBezTo>
                  <a:lnTo>
                    <a:pt x="252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76"/>
            <p:cNvSpPr/>
            <p:nvPr/>
          </p:nvSpPr>
          <p:spPr>
            <a:xfrm>
              <a:off x="6504555" y="2192740"/>
              <a:ext cx="60050" cy="107761"/>
            </a:xfrm>
            <a:custGeom>
              <a:avLst/>
              <a:gdLst/>
              <a:ahLst/>
              <a:cxnLst/>
              <a:rect l="l" t="t" r="r" b="b"/>
              <a:pathLst>
                <a:path w="2292" h="4113" extrusionOk="0">
                  <a:moveTo>
                    <a:pt x="1487" y="0"/>
                  </a:moveTo>
                  <a:lnTo>
                    <a:pt x="1487" y="1965"/>
                  </a:lnTo>
                  <a:cubicBezTo>
                    <a:pt x="1487" y="2847"/>
                    <a:pt x="950" y="3633"/>
                    <a:pt x="145" y="3959"/>
                  </a:cubicBezTo>
                  <a:cubicBezTo>
                    <a:pt x="116" y="3988"/>
                    <a:pt x="97" y="4016"/>
                    <a:pt x="78" y="4036"/>
                  </a:cubicBezTo>
                  <a:lnTo>
                    <a:pt x="68" y="4045"/>
                  </a:lnTo>
                  <a:lnTo>
                    <a:pt x="1" y="4112"/>
                  </a:lnTo>
                  <a:lnTo>
                    <a:pt x="135" y="4112"/>
                  </a:lnTo>
                  <a:cubicBezTo>
                    <a:pt x="1324" y="4112"/>
                    <a:pt x="2292" y="3154"/>
                    <a:pt x="2292" y="1956"/>
                  </a:cubicBezTo>
                  <a:lnTo>
                    <a:pt x="229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76"/>
            <p:cNvSpPr/>
            <p:nvPr/>
          </p:nvSpPr>
          <p:spPr>
            <a:xfrm>
              <a:off x="6268493" y="2166226"/>
              <a:ext cx="71343" cy="67596"/>
            </a:xfrm>
            <a:custGeom>
              <a:avLst/>
              <a:gdLst/>
              <a:ahLst/>
              <a:cxnLst/>
              <a:rect l="l" t="t" r="r" b="b"/>
              <a:pathLst>
                <a:path w="2723" h="2580" extrusionOk="0">
                  <a:moveTo>
                    <a:pt x="1357" y="1"/>
                  </a:moveTo>
                  <a:cubicBezTo>
                    <a:pt x="1249" y="1"/>
                    <a:pt x="1141" y="73"/>
                    <a:pt x="1141" y="217"/>
                  </a:cubicBezTo>
                  <a:lnTo>
                    <a:pt x="1141" y="1079"/>
                  </a:lnTo>
                  <a:lnTo>
                    <a:pt x="288" y="1079"/>
                  </a:lnTo>
                  <a:cubicBezTo>
                    <a:pt x="1" y="1079"/>
                    <a:pt x="1" y="1511"/>
                    <a:pt x="288" y="1511"/>
                  </a:cubicBezTo>
                  <a:lnTo>
                    <a:pt x="1141" y="1511"/>
                  </a:lnTo>
                  <a:lnTo>
                    <a:pt x="1141" y="2364"/>
                  </a:lnTo>
                  <a:cubicBezTo>
                    <a:pt x="1141" y="2508"/>
                    <a:pt x="1249" y="2579"/>
                    <a:pt x="1357" y="2579"/>
                  </a:cubicBezTo>
                  <a:cubicBezTo>
                    <a:pt x="1465" y="2579"/>
                    <a:pt x="1573" y="2508"/>
                    <a:pt x="1573" y="2364"/>
                  </a:cubicBezTo>
                  <a:lnTo>
                    <a:pt x="1573" y="1511"/>
                  </a:lnTo>
                  <a:lnTo>
                    <a:pt x="2435" y="1511"/>
                  </a:lnTo>
                  <a:cubicBezTo>
                    <a:pt x="2720" y="1501"/>
                    <a:pt x="2723" y="1079"/>
                    <a:pt x="2445" y="1079"/>
                  </a:cubicBezTo>
                  <a:cubicBezTo>
                    <a:pt x="2442" y="1079"/>
                    <a:pt x="2439" y="1079"/>
                    <a:pt x="2435" y="1079"/>
                  </a:cubicBezTo>
                  <a:lnTo>
                    <a:pt x="1573" y="1079"/>
                  </a:lnTo>
                  <a:lnTo>
                    <a:pt x="1573" y="217"/>
                  </a:lnTo>
                  <a:cubicBezTo>
                    <a:pt x="1573" y="73"/>
                    <a:pt x="1465" y="1"/>
                    <a:pt x="1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6258459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0" y="72"/>
                    <a:pt x="0" y="216"/>
                  </a:cubicBezTo>
                  <a:lnTo>
                    <a:pt x="0" y="2622"/>
                  </a:lnTo>
                  <a:cubicBezTo>
                    <a:pt x="0" y="2747"/>
                    <a:pt x="96" y="2843"/>
                    <a:pt x="22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6298623" y="1986677"/>
              <a:ext cx="11345" cy="74487"/>
            </a:xfrm>
            <a:custGeom>
              <a:avLst/>
              <a:gdLst/>
              <a:ahLst/>
              <a:cxnLst/>
              <a:rect l="l" t="t" r="r" b="b"/>
              <a:pathLst>
                <a:path w="433" h="2843" extrusionOk="0">
                  <a:moveTo>
                    <a:pt x="217" y="0"/>
                  </a:moveTo>
                  <a:cubicBezTo>
                    <a:pt x="109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7" y="2843"/>
                    <a:pt x="212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6338814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6" y="2843"/>
                    <a:pt x="21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6394306" y="2194286"/>
              <a:ext cx="116118" cy="111979"/>
            </a:xfrm>
            <a:custGeom>
              <a:avLst/>
              <a:gdLst/>
              <a:ahLst/>
              <a:cxnLst/>
              <a:rect l="l" t="t" r="r" b="b"/>
              <a:pathLst>
                <a:path w="4432" h="4274" extrusionOk="0">
                  <a:moveTo>
                    <a:pt x="4118" y="0"/>
                  </a:moveTo>
                  <a:cubicBezTo>
                    <a:pt x="4068" y="0"/>
                    <a:pt x="4016" y="20"/>
                    <a:pt x="3969" y="66"/>
                  </a:cubicBezTo>
                  <a:lnTo>
                    <a:pt x="126" y="3910"/>
                  </a:lnTo>
                  <a:cubicBezTo>
                    <a:pt x="1" y="4044"/>
                    <a:pt x="97" y="4264"/>
                    <a:pt x="279" y="4274"/>
                  </a:cubicBezTo>
                  <a:cubicBezTo>
                    <a:pt x="336" y="4274"/>
                    <a:pt x="394" y="4245"/>
                    <a:pt x="432" y="4216"/>
                  </a:cubicBezTo>
                  <a:lnTo>
                    <a:pt x="4276" y="373"/>
                  </a:lnTo>
                  <a:cubicBezTo>
                    <a:pt x="4431" y="218"/>
                    <a:pt x="4285" y="0"/>
                    <a:pt x="4118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2" name="Google Shape;9022;p76"/>
          <p:cNvGrpSpPr/>
          <p:nvPr/>
        </p:nvGrpSpPr>
        <p:grpSpPr>
          <a:xfrm>
            <a:off x="5764222" y="2016598"/>
            <a:ext cx="374293" cy="276069"/>
            <a:chOff x="5764222" y="2016598"/>
            <a:chExt cx="374293" cy="276069"/>
          </a:xfrm>
        </p:grpSpPr>
        <p:sp>
          <p:nvSpPr>
            <p:cNvPr id="9023" name="Google Shape;9023;p76"/>
            <p:cNvSpPr/>
            <p:nvPr/>
          </p:nvSpPr>
          <p:spPr>
            <a:xfrm>
              <a:off x="5925693" y="2209823"/>
              <a:ext cx="37440" cy="82844"/>
            </a:xfrm>
            <a:custGeom>
              <a:avLst/>
              <a:gdLst/>
              <a:ahLst/>
              <a:cxnLst/>
              <a:rect l="l" t="t" r="r" b="b"/>
              <a:pathLst>
                <a:path w="1429" h="3162" extrusionOk="0">
                  <a:moveTo>
                    <a:pt x="1333" y="0"/>
                  </a:moveTo>
                  <a:cubicBezTo>
                    <a:pt x="1208" y="144"/>
                    <a:pt x="1045" y="249"/>
                    <a:pt x="863" y="288"/>
                  </a:cubicBezTo>
                  <a:lnTo>
                    <a:pt x="269" y="403"/>
                  </a:lnTo>
                  <a:cubicBezTo>
                    <a:pt x="327" y="901"/>
                    <a:pt x="355" y="1764"/>
                    <a:pt x="96" y="2387"/>
                  </a:cubicBezTo>
                  <a:cubicBezTo>
                    <a:pt x="1" y="2617"/>
                    <a:pt x="77" y="2885"/>
                    <a:pt x="279" y="3039"/>
                  </a:cubicBezTo>
                  <a:lnTo>
                    <a:pt x="288" y="3048"/>
                  </a:lnTo>
                  <a:cubicBezTo>
                    <a:pt x="389" y="3125"/>
                    <a:pt x="504" y="3161"/>
                    <a:pt x="618" y="3161"/>
                  </a:cubicBezTo>
                  <a:cubicBezTo>
                    <a:pt x="830" y="3161"/>
                    <a:pt x="1035" y="3036"/>
                    <a:pt x="1122" y="2818"/>
                  </a:cubicBezTo>
                  <a:cubicBezTo>
                    <a:pt x="1323" y="2301"/>
                    <a:pt x="1419" y="1754"/>
                    <a:pt x="1419" y="1198"/>
                  </a:cubicBezTo>
                  <a:cubicBezTo>
                    <a:pt x="1429" y="796"/>
                    <a:pt x="1400" y="403"/>
                    <a:pt x="133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76"/>
            <p:cNvSpPr/>
            <p:nvPr/>
          </p:nvSpPr>
          <p:spPr>
            <a:xfrm>
              <a:off x="5932478" y="2209823"/>
              <a:ext cx="29973" cy="29396"/>
            </a:xfrm>
            <a:custGeom>
              <a:avLst/>
              <a:gdLst/>
              <a:ahLst/>
              <a:cxnLst/>
              <a:rect l="l" t="t" r="r" b="b"/>
              <a:pathLst>
                <a:path w="1144" h="1122" extrusionOk="0">
                  <a:moveTo>
                    <a:pt x="1064" y="0"/>
                  </a:moveTo>
                  <a:cubicBezTo>
                    <a:pt x="949" y="144"/>
                    <a:pt x="777" y="249"/>
                    <a:pt x="595" y="288"/>
                  </a:cubicBezTo>
                  <a:lnTo>
                    <a:pt x="0" y="403"/>
                  </a:lnTo>
                  <a:cubicBezTo>
                    <a:pt x="29" y="642"/>
                    <a:pt x="39" y="882"/>
                    <a:pt x="39" y="1122"/>
                  </a:cubicBezTo>
                  <a:lnTo>
                    <a:pt x="595" y="1006"/>
                  </a:lnTo>
                  <a:cubicBezTo>
                    <a:pt x="806" y="959"/>
                    <a:pt x="997" y="853"/>
                    <a:pt x="1141" y="690"/>
                  </a:cubicBezTo>
                  <a:cubicBezTo>
                    <a:pt x="1142" y="694"/>
                    <a:pt x="1142" y="696"/>
                    <a:pt x="1142" y="696"/>
                  </a:cubicBezTo>
                  <a:cubicBezTo>
                    <a:pt x="1143" y="696"/>
                    <a:pt x="1083" y="100"/>
                    <a:pt x="1064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76"/>
            <p:cNvSpPr/>
            <p:nvPr/>
          </p:nvSpPr>
          <p:spPr>
            <a:xfrm>
              <a:off x="5913824" y="2016598"/>
              <a:ext cx="39772" cy="54103"/>
            </a:xfrm>
            <a:custGeom>
              <a:avLst/>
              <a:gdLst/>
              <a:ahLst/>
              <a:cxnLst/>
              <a:rect l="l" t="t" r="r" b="b"/>
              <a:pathLst>
                <a:path w="1518" h="2065" extrusionOk="0">
                  <a:moveTo>
                    <a:pt x="645" y="0"/>
                  </a:moveTo>
                  <a:cubicBezTo>
                    <a:pt x="324" y="0"/>
                    <a:pt x="1" y="254"/>
                    <a:pt x="89" y="675"/>
                  </a:cubicBezTo>
                  <a:lnTo>
                    <a:pt x="377" y="2026"/>
                  </a:lnTo>
                  <a:lnTo>
                    <a:pt x="1297" y="2026"/>
                  </a:lnTo>
                  <a:cubicBezTo>
                    <a:pt x="1374" y="2026"/>
                    <a:pt x="1451" y="2036"/>
                    <a:pt x="1518" y="2065"/>
                  </a:cubicBezTo>
                  <a:lnTo>
                    <a:pt x="1173" y="445"/>
                  </a:lnTo>
                  <a:lnTo>
                    <a:pt x="1182" y="445"/>
                  </a:lnTo>
                  <a:cubicBezTo>
                    <a:pt x="1113" y="137"/>
                    <a:pt x="880" y="0"/>
                    <a:pt x="6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5919667" y="205008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" y="1"/>
                  </a:moveTo>
                  <a:lnTo>
                    <a:pt x="154" y="748"/>
                  </a:lnTo>
                  <a:lnTo>
                    <a:pt x="1074" y="748"/>
                  </a:lnTo>
                  <a:cubicBezTo>
                    <a:pt x="1151" y="748"/>
                    <a:pt x="1228" y="758"/>
                    <a:pt x="1304" y="787"/>
                  </a:cubicBezTo>
                  <a:lnTo>
                    <a:pt x="1141" y="30"/>
                  </a:lnTo>
                  <a:cubicBezTo>
                    <a:pt x="1055" y="1"/>
                    <a:pt x="959" y="1"/>
                    <a:pt x="8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76"/>
            <p:cNvSpPr/>
            <p:nvPr/>
          </p:nvSpPr>
          <p:spPr>
            <a:xfrm>
              <a:off x="6013096" y="2018301"/>
              <a:ext cx="39510" cy="52898"/>
            </a:xfrm>
            <a:custGeom>
              <a:avLst/>
              <a:gdLst/>
              <a:ahLst/>
              <a:cxnLst/>
              <a:rect l="l" t="t" r="r" b="b"/>
              <a:pathLst>
                <a:path w="1508" h="2019" extrusionOk="0">
                  <a:moveTo>
                    <a:pt x="862" y="0"/>
                  </a:moveTo>
                  <a:cubicBezTo>
                    <a:pt x="630" y="0"/>
                    <a:pt x="400" y="135"/>
                    <a:pt x="336" y="437"/>
                  </a:cubicBezTo>
                  <a:lnTo>
                    <a:pt x="0" y="2019"/>
                  </a:lnTo>
                  <a:lnTo>
                    <a:pt x="1131" y="2019"/>
                  </a:lnTo>
                  <a:lnTo>
                    <a:pt x="1419" y="677"/>
                  </a:lnTo>
                  <a:cubicBezTo>
                    <a:pt x="1508" y="255"/>
                    <a:pt x="1182" y="0"/>
                    <a:pt x="86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76"/>
            <p:cNvSpPr/>
            <p:nvPr/>
          </p:nvSpPr>
          <p:spPr>
            <a:xfrm>
              <a:off x="6012834" y="205084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73" y="1"/>
                  </a:moveTo>
                  <a:lnTo>
                    <a:pt x="1" y="787"/>
                  </a:lnTo>
                  <a:lnTo>
                    <a:pt x="1141" y="787"/>
                  </a:lnTo>
                  <a:lnTo>
                    <a:pt x="1304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5764222" y="2069679"/>
              <a:ext cx="201190" cy="176798"/>
            </a:xfrm>
            <a:custGeom>
              <a:avLst/>
              <a:gdLst/>
              <a:ahLst/>
              <a:cxnLst/>
              <a:rect l="l" t="t" r="r" b="b"/>
              <a:pathLst>
                <a:path w="7679" h="6748" extrusionOk="0">
                  <a:moveTo>
                    <a:pt x="2770" y="0"/>
                  </a:moveTo>
                  <a:cubicBezTo>
                    <a:pt x="1237" y="0"/>
                    <a:pt x="0" y="1247"/>
                    <a:pt x="0" y="2780"/>
                  </a:cubicBezTo>
                  <a:lnTo>
                    <a:pt x="0" y="5368"/>
                  </a:lnTo>
                  <a:cubicBezTo>
                    <a:pt x="0" y="6145"/>
                    <a:pt x="632" y="6748"/>
                    <a:pt x="1373" y="6748"/>
                  </a:cubicBezTo>
                  <a:cubicBezTo>
                    <a:pt x="1464" y="6748"/>
                    <a:pt x="1556" y="6739"/>
                    <a:pt x="1649" y="6720"/>
                  </a:cubicBezTo>
                  <a:lnTo>
                    <a:pt x="7017" y="5637"/>
                  </a:lnTo>
                  <a:cubicBezTo>
                    <a:pt x="7400" y="5560"/>
                    <a:pt x="7678" y="5224"/>
                    <a:pt x="7678" y="4831"/>
                  </a:cubicBezTo>
                  <a:lnTo>
                    <a:pt x="7678" y="671"/>
                  </a:lnTo>
                  <a:cubicBezTo>
                    <a:pt x="7678" y="298"/>
                    <a:pt x="7381" y="0"/>
                    <a:pt x="700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76"/>
            <p:cNvSpPr/>
            <p:nvPr/>
          </p:nvSpPr>
          <p:spPr>
            <a:xfrm>
              <a:off x="5769750" y="2069679"/>
              <a:ext cx="195662" cy="176562"/>
            </a:xfrm>
            <a:custGeom>
              <a:avLst/>
              <a:gdLst/>
              <a:ahLst/>
              <a:cxnLst/>
              <a:rect l="l" t="t" r="r" b="b"/>
              <a:pathLst>
                <a:path w="7468" h="6739" extrusionOk="0">
                  <a:moveTo>
                    <a:pt x="6250" y="0"/>
                  </a:moveTo>
                  <a:lnTo>
                    <a:pt x="6250" y="39"/>
                  </a:lnTo>
                  <a:lnTo>
                    <a:pt x="6250" y="4199"/>
                  </a:lnTo>
                  <a:cubicBezTo>
                    <a:pt x="6250" y="4592"/>
                    <a:pt x="5981" y="4927"/>
                    <a:pt x="5598" y="5004"/>
                  </a:cubicBezTo>
                  <a:lnTo>
                    <a:pt x="1342" y="5867"/>
                  </a:lnTo>
                  <a:lnTo>
                    <a:pt x="499" y="6030"/>
                  </a:lnTo>
                  <a:lnTo>
                    <a:pt x="221" y="6087"/>
                  </a:lnTo>
                  <a:cubicBezTo>
                    <a:pt x="144" y="6106"/>
                    <a:pt x="77" y="6116"/>
                    <a:pt x="0" y="6116"/>
                  </a:cubicBezTo>
                  <a:cubicBezTo>
                    <a:pt x="256" y="6507"/>
                    <a:pt x="691" y="6739"/>
                    <a:pt x="1150" y="6739"/>
                  </a:cubicBezTo>
                  <a:cubicBezTo>
                    <a:pt x="1242" y="6739"/>
                    <a:pt x="1335" y="6729"/>
                    <a:pt x="1428" y="6710"/>
                  </a:cubicBezTo>
                  <a:lnTo>
                    <a:pt x="1716" y="6653"/>
                  </a:lnTo>
                  <a:lnTo>
                    <a:pt x="2550" y="6490"/>
                  </a:lnTo>
                  <a:lnTo>
                    <a:pt x="6806" y="5627"/>
                  </a:lnTo>
                  <a:cubicBezTo>
                    <a:pt x="7189" y="5550"/>
                    <a:pt x="7467" y="5215"/>
                    <a:pt x="7467" y="4831"/>
                  </a:cubicBezTo>
                  <a:lnTo>
                    <a:pt x="7467" y="671"/>
                  </a:lnTo>
                  <a:cubicBezTo>
                    <a:pt x="7467" y="298"/>
                    <a:pt x="7170" y="0"/>
                    <a:pt x="679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76"/>
            <p:cNvSpPr/>
            <p:nvPr/>
          </p:nvSpPr>
          <p:spPr>
            <a:xfrm>
              <a:off x="5987236" y="2069679"/>
              <a:ext cx="151279" cy="119289"/>
            </a:xfrm>
            <a:custGeom>
              <a:avLst/>
              <a:gdLst/>
              <a:ahLst/>
              <a:cxnLst/>
              <a:rect l="l" t="t" r="r" b="b"/>
              <a:pathLst>
                <a:path w="5774" h="4553" extrusionOk="0">
                  <a:moveTo>
                    <a:pt x="4124" y="0"/>
                  </a:moveTo>
                  <a:cubicBezTo>
                    <a:pt x="4117" y="0"/>
                    <a:pt x="4110" y="0"/>
                    <a:pt x="4103" y="0"/>
                  </a:cubicBezTo>
                  <a:lnTo>
                    <a:pt x="1227" y="0"/>
                  </a:lnTo>
                  <a:cubicBezTo>
                    <a:pt x="546" y="0"/>
                    <a:pt x="0" y="547"/>
                    <a:pt x="0" y="1218"/>
                  </a:cubicBezTo>
                  <a:lnTo>
                    <a:pt x="0" y="3940"/>
                  </a:lnTo>
                  <a:cubicBezTo>
                    <a:pt x="0" y="4295"/>
                    <a:pt x="291" y="4552"/>
                    <a:pt x="611" y="4552"/>
                  </a:cubicBezTo>
                  <a:cubicBezTo>
                    <a:pt x="714" y="4552"/>
                    <a:pt x="820" y="4525"/>
                    <a:pt x="920" y="4467"/>
                  </a:cubicBezTo>
                  <a:lnTo>
                    <a:pt x="4706" y="2234"/>
                  </a:lnTo>
                  <a:cubicBezTo>
                    <a:pt x="5774" y="1624"/>
                    <a:pt x="5335" y="0"/>
                    <a:pt x="41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76"/>
            <p:cNvSpPr/>
            <p:nvPr/>
          </p:nvSpPr>
          <p:spPr>
            <a:xfrm>
              <a:off x="5986974" y="2071434"/>
              <a:ext cx="146930" cy="117533"/>
            </a:xfrm>
            <a:custGeom>
              <a:avLst/>
              <a:gdLst/>
              <a:ahLst/>
              <a:cxnLst/>
              <a:rect l="l" t="t" r="r" b="b"/>
              <a:pathLst>
                <a:path w="5608" h="4486" extrusionOk="0">
                  <a:moveTo>
                    <a:pt x="4496" y="1"/>
                  </a:moveTo>
                  <a:cubicBezTo>
                    <a:pt x="4544" y="125"/>
                    <a:pt x="4563" y="250"/>
                    <a:pt x="4563" y="384"/>
                  </a:cubicBezTo>
                  <a:cubicBezTo>
                    <a:pt x="4563" y="815"/>
                    <a:pt x="4343" y="1208"/>
                    <a:pt x="3969" y="1419"/>
                  </a:cubicBezTo>
                  <a:lnTo>
                    <a:pt x="183" y="3653"/>
                  </a:lnTo>
                  <a:cubicBezTo>
                    <a:pt x="125" y="3681"/>
                    <a:pt x="68" y="3710"/>
                    <a:pt x="0" y="3729"/>
                  </a:cubicBezTo>
                  <a:lnTo>
                    <a:pt x="0" y="3873"/>
                  </a:lnTo>
                  <a:cubicBezTo>
                    <a:pt x="0" y="4228"/>
                    <a:pt x="297" y="4485"/>
                    <a:pt x="620" y="4485"/>
                  </a:cubicBezTo>
                  <a:cubicBezTo>
                    <a:pt x="723" y="4485"/>
                    <a:pt x="830" y="4458"/>
                    <a:pt x="930" y="4400"/>
                  </a:cubicBezTo>
                  <a:lnTo>
                    <a:pt x="4716" y="2167"/>
                  </a:lnTo>
                  <a:cubicBezTo>
                    <a:pt x="5608" y="1659"/>
                    <a:pt x="5474" y="326"/>
                    <a:pt x="449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5958836" y="2073452"/>
              <a:ext cx="44985" cy="133122"/>
            </a:xfrm>
            <a:custGeom>
              <a:avLst/>
              <a:gdLst/>
              <a:ahLst/>
              <a:cxnLst/>
              <a:rect l="l" t="t" r="r" b="b"/>
              <a:pathLst>
                <a:path w="1717" h="5081" extrusionOk="0">
                  <a:moveTo>
                    <a:pt x="1" y="0"/>
                  </a:moveTo>
                  <a:cubicBezTo>
                    <a:pt x="164" y="125"/>
                    <a:pt x="250" y="317"/>
                    <a:pt x="250" y="518"/>
                  </a:cubicBezTo>
                  <a:lnTo>
                    <a:pt x="250" y="4687"/>
                  </a:lnTo>
                  <a:cubicBezTo>
                    <a:pt x="250" y="4822"/>
                    <a:pt x="221" y="4956"/>
                    <a:pt x="154" y="5080"/>
                  </a:cubicBezTo>
                  <a:cubicBezTo>
                    <a:pt x="509" y="4716"/>
                    <a:pt x="931" y="4381"/>
                    <a:pt x="1525" y="4381"/>
                  </a:cubicBezTo>
                  <a:cubicBezTo>
                    <a:pt x="1266" y="4304"/>
                    <a:pt x="1084" y="4064"/>
                    <a:pt x="1084" y="3796"/>
                  </a:cubicBezTo>
                  <a:lnTo>
                    <a:pt x="1084" y="1074"/>
                  </a:lnTo>
                  <a:cubicBezTo>
                    <a:pt x="1074" y="623"/>
                    <a:pt x="1324" y="211"/>
                    <a:pt x="171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4" name="Google Shape;9034;p76"/>
          <p:cNvGrpSpPr/>
          <p:nvPr/>
        </p:nvGrpSpPr>
        <p:grpSpPr>
          <a:xfrm>
            <a:off x="5325477" y="2016441"/>
            <a:ext cx="361927" cy="276515"/>
            <a:chOff x="5325477" y="2016441"/>
            <a:chExt cx="361927" cy="276515"/>
          </a:xfrm>
        </p:grpSpPr>
        <p:sp>
          <p:nvSpPr>
            <p:cNvPr id="9035" name="Google Shape;9035;p76"/>
            <p:cNvSpPr/>
            <p:nvPr/>
          </p:nvSpPr>
          <p:spPr>
            <a:xfrm>
              <a:off x="5514091" y="2232853"/>
              <a:ext cx="35449" cy="60103"/>
            </a:xfrm>
            <a:custGeom>
              <a:avLst/>
              <a:gdLst/>
              <a:ahLst/>
              <a:cxnLst/>
              <a:rect l="l" t="t" r="r" b="b"/>
              <a:pathLst>
                <a:path w="1353" h="2294" extrusionOk="0">
                  <a:moveTo>
                    <a:pt x="1058" y="0"/>
                  </a:moveTo>
                  <a:cubicBezTo>
                    <a:pt x="1007" y="0"/>
                    <a:pt x="955" y="21"/>
                    <a:pt x="911" y="70"/>
                  </a:cubicBezTo>
                  <a:lnTo>
                    <a:pt x="384" y="626"/>
                  </a:lnTo>
                  <a:cubicBezTo>
                    <a:pt x="144" y="894"/>
                    <a:pt x="0" y="1239"/>
                    <a:pt x="10" y="1594"/>
                  </a:cubicBezTo>
                  <a:lnTo>
                    <a:pt x="10" y="2083"/>
                  </a:lnTo>
                  <a:cubicBezTo>
                    <a:pt x="10" y="2198"/>
                    <a:pt x="96" y="2294"/>
                    <a:pt x="211" y="2294"/>
                  </a:cubicBezTo>
                  <a:cubicBezTo>
                    <a:pt x="336" y="2294"/>
                    <a:pt x="422" y="2198"/>
                    <a:pt x="422" y="2083"/>
                  </a:cubicBezTo>
                  <a:lnTo>
                    <a:pt x="422" y="1594"/>
                  </a:lnTo>
                  <a:cubicBezTo>
                    <a:pt x="422" y="1335"/>
                    <a:pt x="518" y="1096"/>
                    <a:pt x="690" y="913"/>
                  </a:cubicBezTo>
                  <a:lnTo>
                    <a:pt x="1208" y="348"/>
                  </a:lnTo>
                  <a:cubicBezTo>
                    <a:pt x="1353" y="196"/>
                    <a:pt x="1213" y="0"/>
                    <a:pt x="1058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5605633" y="2232879"/>
              <a:ext cx="35291" cy="60077"/>
            </a:xfrm>
            <a:custGeom>
              <a:avLst/>
              <a:gdLst/>
              <a:ahLst/>
              <a:cxnLst/>
              <a:rect l="l" t="t" r="r" b="b"/>
              <a:pathLst>
                <a:path w="1347" h="2293" extrusionOk="0">
                  <a:moveTo>
                    <a:pt x="302" y="1"/>
                  </a:moveTo>
                  <a:cubicBezTo>
                    <a:pt x="145" y="1"/>
                    <a:pt x="1" y="203"/>
                    <a:pt x="139" y="357"/>
                  </a:cubicBezTo>
                  <a:lnTo>
                    <a:pt x="666" y="912"/>
                  </a:lnTo>
                  <a:cubicBezTo>
                    <a:pt x="839" y="1095"/>
                    <a:pt x="935" y="1344"/>
                    <a:pt x="935" y="1593"/>
                  </a:cubicBezTo>
                  <a:lnTo>
                    <a:pt x="935" y="2082"/>
                  </a:lnTo>
                  <a:cubicBezTo>
                    <a:pt x="935" y="2197"/>
                    <a:pt x="1021" y="2293"/>
                    <a:pt x="1146" y="2293"/>
                  </a:cubicBezTo>
                  <a:cubicBezTo>
                    <a:pt x="1261" y="2293"/>
                    <a:pt x="1347" y="2207"/>
                    <a:pt x="1347" y="2091"/>
                  </a:cubicBezTo>
                  <a:lnTo>
                    <a:pt x="1347" y="1603"/>
                  </a:lnTo>
                  <a:cubicBezTo>
                    <a:pt x="1347" y="1238"/>
                    <a:pt x="1213" y="893"/>
                    <a:pt x="973" y="635"/>
                  </a:cubicBezTo>
                  <a:lnTo>
                    <a:pt x="446" y="69"/>
                  </a:lnTo>
                  <a:cubicBezTo>
                    <a:pt x="402" y="21"/>
                    <a:pt x="351" y="1"/>
                    <a:pt x="302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5466852" y="2264476"/>
              <a:ext cx="219530" cy="28479"/>
            </a:xfrm>
            <a:custGeom>
              <a:avLst/>
              <a:gdLst/>
              <a:ahLst/>
              <a:cxnLst/>
              <a:rect l="l" t="t" r="r" b="b"/>
              <a:pathLst>
                <a:path w="8379" h="1087" extrusionOk="0">
                  <a:moveTo>
                    <a:pt x="297" y="0"/>
                  </a:moveTo>
                  <a:cubicBezTo>
                    <a:pt x="132" y="0"/>
                    <a:pt x="0" y="219"/>
                    <a:pt x="164" y="368"/>
                  </a:cubicBezTo>
                  <a:lnTo>
                    <a:pt x="902" y="1029"/>
                  </a:lnTo>
                  <a:cubicBezTo>
                    <a:pt x="940" y="1068"/>
                    <a:pt x="988" y="1087"/>
                    <a:pt x="1036" y="1087"/>
                  </a:cubicBezTo>
                  <a:lnTo>
                    <a:pt x="7449" y="1087"/>
                  </a:lnTo>
                  <a:cubicBezTo>
                    <a:pt x="7497" y="1087"/>
                    <a:pt x="7545" y="1068"/>
                    <a:pt x="7583" y="1039"/>
                  </a:cubicBezTo>
                  <a:lnTo>
                    <a:pt x="8292" y="387"/>
                  </a:lnTo>
                  <a:cubicBezTo>
                    <a:pt x="8379" y="310"/>
                    <a:pt x="8379" y="186"/>
                    <a:pt x="8302" y="99"/>
                  </a:cubicBezTo>
                  <a:cubicBezTo>
                    <a:pt x="8260" y="53"/>
                    <a:pt x="8202" y="28"/>
                    <a:pt x="8144" y="28"/>
                  </a:cubicBezTo>
                  <a:cubicBezTo>
                    <a:pt x="8096" y="28"/>
                    <a:pt x="8049" y="45"/>
                    <a:pt x="8015" y="80"/>
                  </a:cubicBezTo>
                  <a:lnTo>
                    <a:pt x="7363" y="675"/>
                  </a:lnTo>
                  <a:lnTo>
                    <a:pt x="1113" y="675"/>
                  </a:lnTo>
                  <a:lnTo>
                    <a:pt x="442" y="61"/>
                  </a:lnTo>
                  <a:cubicBezTo>
                    <a:pt x="395" y="18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5325477" y="2064413"/>
              <a:ext cx="361665" cy="177060"/>
            </a:xfrm>
            <a:custGeom>
              <a:avLst/>
              <a:gdLst/>
              <a:ahLst/>
              <a:cxnLst/>
              <a:rect l="l" t="t" r="r" b="b"/>
              <a:pathLst>
                <a:path w="13804" h="6758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317" y="3115"/>
                  </a:lnTo>
                  <a:cubicBezTo>
                    <a:pt x="326" y="3269"/>
                    <a:pt x="461" y="3393"/>
                    <a:pt x="624" y="3393"/>
                  </a:cubicBezTo>
                  <a:lnTo>
                    <a:pt x="1084" y="3393"/>
                  </a:lnTo>
                  <a:cubicBezTo>
                    <a:pt x="1208" y="3393"/>
                    <a:pt x="1314" y="3317"/>
                    <a:pt x="1371" y="3211"/>
                  </a:cubicBezTo>
                  <a:lnTo>
                    <a:pt x="1812" y="2272"/>
                  </a:lnTo>
                  <a:lnTo>
                    <a:pt x="5378" y="2272"/>
                  </a:lnTo>
                  <a:cubicBezTo>
                    <a:pt x="5627" y="2272"/>
                    <a:pt x="5838" y="2473"/>
                    <a:pt x="5838" y="2732"/>
                  </a:cubicBezTo>
                  <a:lnTo>
                    <a:pt x="5838" y="4572"/>
                  </a:lnTo>
                  <a:cubicBezTo>
                    <a:pt x="5838" y="4831"/>
                    <a:pt x="5886" y="5080"/>
                    <a:pt x="5963" y="5320"/>
                  </a:cubicBezTo>
                  <a:cubicBezTo>
                    <a:pt x="6049" y="5540"/>
                    <a:pt x="6164" y="5742"/>
                    <a:pt x="6308" y="5924"/>
                  </a:cubicBezTo>
                  <a:cubicBezTo>
                    <a:pt x="6739" y="6403"/>
                    <a:pt x="7324" y="6758"/>
                    <a:pt x="8024" y="6758"/>
                  </a:cubicBezTo>
                  <a:lnTo>
                    <a:pt x="12509" y="6758"/>
                  </a:lnTo>
                  <a:cubicBezTo>
                    <a:pt x="13228" y="6758"/>
                    <a:pt x="13804" y="6173"/>
                    <a:pt x="13804" y="5454"/>
                  </a:cubicBezTo>
                  <a:lnTo>
                    <a:pt x="10688" y="4141"/>
                  </a:lnTo>
                  <a:cubicBezTo>
                    <a:pt x="9826" y="3767"/>
                    <a:pt x="9270" y="2924"/>
                    <a:pt x="9270" y="1984"/>
                  </a:cubicBezTo>
                  <a:lnTo>
                    <a:pt x="9270" y="1610"/>
                  </a:lnTo>
                  <a:cubicBezTo>
                    <a:pt x="9270" y="1390"/>
                    <a:pt x="9097" y="1227"/>
                    <a:pt x="8886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76"/>
            <p:cNvSpPr/>
            <p:nvPr/>
          </p:nvSpPr>
          <p:spPr>
            <a:xfrm>
              <a:off x="5325477" y="2064413"/>
              <a:ext cx="361927" cy="171793"/>
            </a:xfrm>
            <a:custGeom>
              <a:avLst/>
              <a:gdLst/>
              <a:ahLst/>
              <a:cxnLst/>
              <a:rect l="l" t="t" r="r" b="b"/>
              <a:pathLst>
                <a:path w="13814" h="6557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48" y="546"/>
                  </a:lnTo>
                  <a:lnTo>
                    <a:pt x="499" y="546"/>
                  </a:lnTo>
                  <a:cubicBezTo>
                    <a:pt x="681" y="546"/>
                    <a:pt x="834" y="662"/>
                    <a:pt x="902" y="834"/>
                  </a:cubicBezTo>
                  <a:lnTo>
                    <a:pt x="1084" y="1371"/>
                  </a:lnTo>
                  <a:cubicBezTo>
                    <a:pt x="1160" y="1610"/>
                    <a:pt x="1390" y="1773"/>
                    <a:pt x="1649" y="1773"/>
                  </a:cubicBezTo>
                  <a:lnTo>
                    <a:pt x="8397" y="1773"/>
                  </a:lnTo>
                  <a:cubicBezTo>
                    <a:pt x="8608" y="1773"/>
                    <a:pt x="8781" y="1946"/>
                    <a:pt x="8781" y="2157"/>
                  </a:cubicBezTo>
                  <a:lnTo>
                    <a:pt x="8781" y="2531"/>
                  </a:lnTo>
                  <a:cubicBezTo>
                    <a:pt x="8781" y="3470"/>
                    <a:pt x="9337" y="4323"/>
                    <a:pt x="10199" y="4687"/>
                  </a:cubicBezTo>
                  <a:lnTo>
                    <a:pt x="13315" y="6010"/>
                  </a:lnTo>
                  <a:cubicBezTo>
                    <a:pt x="13315" y="6192"/>
                    <a:pt x="13276" y="6384"/>
                    <a:pt x="13200" y="6556"/>
                  </a:cubicBezTo>
                  <a:cubicBezTo>
                    <a:pt x="13573" y="6317"/>
                    <a:pt x="13804" y="5905"/>
                    <a:pt x="13813" y="5464"/>
                  </a:cubicBezTo>
                  <a:lnTo>
                    <a:pt x="10688" y="4141"/>
                  </a:lnTo>
                  <a:cubicBezTo>
                    <a:pt x="9816" y="3767"/>
                    <a:pt x="9260" y="2924"/>
                    <a:pt x="9260" y="1984"/>
                  </a:cubicBezTo>
                  <a:lnTo>
                    <a:pt x="9260" y="1610"/>
                  </a:lnTo>
                  <a:cubicBezTo>
                    <a:pt x="9260" y="1390"/>
                    <a:pt x="9087" y="1227"/>
                    <a:pt x="8877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76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16"/>
                    <a:pt x="29" y="173"/>
                  </a:cubicBezTo>
                  <a:lnTo>
                    <a:pt x="29" y="547"/>
                  </a:lnTo>
                  <a:cubicBezTo>
                    <a:pt x="29" y="1487"/>
                    <a:pt x="585" y="2330"/>
                    <a:pt x="1457" y="2704"/>
                  </a:cubicBezTo>
                  <a:lnTo>
                    <a:pt x="4237" y="3883"/>
                  </a:lnTo>
                  <a:cubicBezTo>
                    <a:pt x="4237" y="3883"/>
                    <a:pt x="4112" y="308"/>
                    <a:pt x="355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26"/>
                    <a:pt x="29" y="173"/>
                  </a:cubicBezTo>
                  <a:lnTo>
                    <a:pt x="29" y="442"/>
                  </a:lnTo>
                  <a:cubicBezTo>
                    <a:pt x="2684" y="701"/>
                    <a:pt x="3480" y="2627"/>
                    <a:pt x="3710" y="3653"/>
                  </a:cubicBezTo>
                  <a:lnTo>
                    <a:pt x="4237" y="3883"/>
                  </a:lnTo>
                  <a:cubicBezTo>
                    <a:pt x="4237" y="3883"/>
                    <a:pt x="4122" y="308"/>
                    <a:pt x="365" y="1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76"/>
            <p:cNvSpPr/>
            <p:nvPr/>
          </p:nvSpPr>
          <p:spPr>
            <a:xfrm>
              <a:off x="5506309" y="2128943"/>
              <a:ext cx="37676" cy="63587"/>
            </a:xfrm>
            <a:custGeom>
              <a:avLst/>
              <a:gdLst/>
              <a:ahLst/>
              <a:cxnLst/>
              <a:rect l="l" t="t" r="r" b="b"/>
              <a:pathLst>
                <a:path w="1438" h="2427" extrusionOk="0"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2253"/>
                  </a:lnTo>
                  <a:cubicBezTo>
                    <a:pt x="0" y="2349"/>
                    <a:pt x="77" y="2426"/>
                    <a:pt x="173" y="2426"/>
                  </a:cubicBezTo>
                  <a:lnTo>
                    <a:pt x="1265" y="2426"/>
                  </a:lnTo>
                  <a:cubicBezTo>
                    <a:pt x="1271" y="2426"/>
                    <a:pt x="1276" y="2426"/>
                    <a:pt x="1281" y="2426"/>
                  </a:cubicBezTo>
                  <a:cubicBezTo>
                    <a:pt x="1370" y="2426"/>
                    <a:pt x="1438" y="2353"/>
                    <a:pt x="1438" y="2263"/>
                  </a:cubicBezTo>
                  <a:lnTo>
                    <a:pt x="1438" y="173"/>
                  </a:lnTo>
                  <a:cubicBezTo>
                    <a:pt x="1438" y="77"/>
                    <a:pt x="1361" y="1"/>
                    <a:pt x="1265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76"/>
            <p:cNvSpPr/>
            <p:nvPr/>
          </p:nvSpPr>
          <p:spPr>
            <a:xfrm>
              <a:off x="5530413" y="2128681"/>
              <a:ext cx="13572" cy="63823"/>
            </a:xfrm>
            <a:custGeom>
              <a:avLst/>
              <a:gdLst/>
              <a:ahLst/>
              <a:cxnLst/>
              <a:rect l="l" t="t" r="r" b="b"/>
              <a:pathLst>
                <a:path w="518" h="2436" extrusionOk="0">
                  <a:moveTo>
                    <a:pt x="0" y="1"/>
                  </a:moveTo>
                  <a:lnTo>
                    <a:pt x="0" y="2436"/>
                  </a:lnTo>
                  <a:lnTo>
                    <a:pt x="345" y="2436"/>
                  </a:lnTo>
                  <a:cubicBezTo>
                    <a:pt x="441" y="2436"/>
                    <a:pt x="518" y="2359"/>
                    <a:pt x="518" y="2263"/>
                  </a:cubicBezTo>
                  <a:lnTo>
                    <a:pt x="518" y="183"/>
                  </a:lnTo>
                  <a:cubicBezTo>
                    <a:pt x="518" y="78"/>
                    <a:pt x="441" y="1"/>
                    <a:pt x="34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76"/>
            <p:cNvSpPr/>
            <p:nvPr/>
          </p:nvSpPr>
          <p:spPr>
            <a:xfrm>
              <a:off x="5503532" y="2078718"/>
              <a:ext cx="17606" cy="17868"/>
            </a:xfrm>
            <a:custGeom>
              <a:avLst/>
              <a:gdLst/>
              <a:ahLst/>
              <a:cxnLst/>
              <a:rect l="l" t="t" r="r" b="b"/>
              <a:pathLst>
                <a:path w="672" h="682" extrusionOk="0">
                  <a:moveTo>
                    <a:pt x="1" y="0"/>
                  </a:moveTo>
                  <a:lnTo>
                    <a:pt x="1" y="681"/>
                  </a:lnTo>
                  <a:lnTo>
                    <a:pt x="672" y="681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C3C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489960" y="2060876"/>
              <a:ext cx="44226" cy="17868"/>
            </a:xfrm>
            <a:custGeom>
              <a:avLst/>
              <a:gdLst/>
              <a:ahLst/>
              <a:cxnLst/>
              <a:rect l="l" t="t" r="r" b="b"/>
              <a:pathLst>
                <a:path w="1688" h="682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471"/>
                  </a:lnTo>
                  <a:cubicBezTo>
                    <a:pt x="1" y="586"/>
                    <a:pt x="97" y="681"/>
                    <a:pt x="212" y="681"/>
                  </a:cubicBezTo>
                  <a:lnTo>
                    <a:pt x="1477" y="681"/>
                  </a:lnTo>
                  <a:cubicBezTo>
                    <a:pt x="1602" y="681"/>
                    <a:pt x="1688" y="586"/>
                    <a:pt x="1688" y="471"/>
                  </a:cubicBezTo>
                  <a:lnTo>
                    <a:pt x="1688" y="212"/>
                  </a:lnTo>
                  <a:cubicBezTo>
                    <a:pt x="1688" y="97"/>
                    <a:pt x="1592" y="1"/>
                    <a:pt x="147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76"/>
            <p:cNvSpPr/>
            <p:nvPr/>
          </p:nvSpPr>
          <p:spPr>
            <a:xfrm>
              <a:off x="5518859" y="2060640"/>
              <a:ext cx="15589" cy="18104"/>
            </a:xfrm>
            <a:custGeom>
              <a:avLst/>
              <a:gdLst/>
              <a:ahLst/>
              <a:cxnLst/>
              <a:rect l="l" t="t" r="r" b="b"/>
              <a:pathLst>
                <a:path w="595" h="691" extrusionOk="0">
                  <a:moveTo>
                    <a:pt x="0" y="0"/>
                  </a:moveTo>
                  <a:lnTo>
                    <a:pt x="0" y="10"/>
                  </a:lnTo>
                  <a:lnTo>
                    <a:pt x="0" y="690"/>
                  </a:lnTo>
                  <a:lnTo>
                    <a:pt x="374" y="690"/>
                  </a:lnTo>
                  <a:cubicBezTo>
                    <a:pt x="489" y="690"/>
                    <a:pt x="595" y="595"/>
                    <a:pt x="595" y="470"/>
                  </a:cubicBezTo>
                  <a:lnTo>
                    <a:pt x="595" y="221"/>
                  </a:lnTo>
                  <a:cubicBezTo>
                    <a:pt x="595" y="96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76"/>
            <p:cNvSpPr/>
            <p:nvPr/>
          </p:nvSpPr>
          <p:spPr>
            <a:xfrm>
              <a:off x="5496746" y="2016441"/>
              <a:ext cx="31178" cy="44461"/>
            </a:xfrm>
            <a:custGeom>
              <a:avLst/>
              <a:gdLst/>
              <a:ahLst/>
              <a:cxnLst/>
              <a:rect l="l" t="t" r="r" b="b"/>
              <a:pathLst>
                <a:path w="1190" h="1697" extrusionOk="0">
                  <a:moveTo>
                    <a:pt x="631" y="0"/>
                  </a:moveTo>
                  <a:cubicBezTo>
                    <a:pt x="626" y="0"/>
                    <a:pt x="620" y="0"/>
                    <a:pt x="614" y="0"/>
                  </a:cubicBezTo>
                  <a:lnTo>
                    <a:pt x="576" y="0"/>
                  </a:lnTo>
                  <a:cubicBezTo>
                    <a:pt x="260" y="0"/>
                    <a:pt x="1" y="250"/>
                    <a:pt x="1" y="566"/>
                  </a:cubicBezTo>
                  <a:lnTo>
                    <a:pt x="1" y="1697"/>
                  </a:lnTo>
                  <a:lnTo>
                    <a:pt x="1189" y="1697"/>
                  </a:lnTo>
                  <a:lnTo>
                    <a:pt x="1189" y="566"/>
                  </a:lnTo>
                  <a:cubicBezTo>
                    <a:pt x="1189" y="255"/>
                    <a:pt x="940" y="0"/>
                    <a:pt x="63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5502039" y="2016441"/>
              <a:ext cx="25886" cy="44226"/>
            </a:xfrm>
            <a:custGeom>
              <a:avLst/>
              <a:gdLst/>
              <a:ahLst/>
              <a:cxnLst/>
              <a:rect l="l" t="t" r="r" b="b"/>
              <a:pathLst>
                <a:path w="988" h="1688" extrusionOk="0">
                  <a:moveTo>
                    <a:pt x="393" y="0"/>
                  </a:moveTo>
                  <a:cubicBezTo>
                    <a:pt x="249" y="0"/>
                    <a:pt x="115" y="48"/>
                    <a:pt x="0" y="144"/>
                  </a:cubicBezTo>
                  <a:cubicBezTo>
                    <a:pt x="230" y="230"/>
                    <a:pt x="383" y="451"/>
                    <a:pt x="393" y="690"/>
                  </a:cubicBezTo>
                  <a:lnTo>
                    <a:pt x="393" y="1687"/>
                  </a:lnTo>
                  <a:lnTo>
                    <a:pt x="987" y="1687"/>
                  </a:lnTo>
                  <a:lnTo>
                    <a:pt x="987" y="585"/>
                  </a:lnTo>
                  <a:cubicBezTo>
                    <a:pt x="978" y="259"/>
                    <a:pt x="719" y="0"/>
                    <a:pt x="393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5363676" y="2019165"/>
              <a:ext cx="133096" cy="34741"/>
            </a:xfrm>
            <a:custGeom>
              <a:avLst/>
              <a:gdLst/>
              <a:ahLst/>
              <a:cxnLst/>
              <a:rect l="l" t="t" r="r" b="b"/>
              <a:pathLst>
                <a:path w="5080" h="1326" extrusionOk="0">
                  <a:moveTo>
                    <a:pt x="904" y="1"/>
                  </a:moveTo>
                  <a:cubicBezTo>
                    <a:pt x="734" y="1"/>
                    <a:pt x="566" y="67"/>
                    <a:pt x="440" y="184"/>
                  </a:cubicBezTo>
                  <a:cubicBezTo>
                    <a:pt x="1" y="595"/>
                    <a:pt x="300" y="1326"/>
                    <a:pt x="894" y="1326"/>
                  </a:cubicBezTo>
                  <a:cubicBezTo>
                    <a:pt x="909" y="1326"/>
                    <a:pt x="924" y="1325"/>
                    <a:pt x="939" y="1325"/>
                  </a:cubicBezTo>
                  <a:lnTo>
                    <a:pt x="5080" y="1037"/>
                  </a:lnTo>
                  <a:lnTo>
                    <a:pt x="5080" y="289"/>
                  </a:lnTo>
                  <a:lnTo>
                    <a:pt x="939" y="2"/>
                  </a:lnTo>
                  <a:cubicBezTo>
                    <a:pt x="927" y="1"/>
                    <a:pt x="916" y="1"/>
                    <a:pt x="904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5482939" y="2025977"/>
              <a:ext cx="14331" cy="21379"/>
            </a:xfrm>
            <a:custGeom>
              <a:avLst/>
              <a:gdLst/>
              <a:ahLst/>
              <a:cxnLst/>
              <a:rect l="l" t="t" r="r" b="b"/>
              <a:pathLst>
                <a:path w="547" h="816" extrusionOk="0">
                  <a:moveTo>
                    <a:pt x="49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0" y="221"/>
                  </a:lnTo>
                  <a:lnTo>
                    <a:pt x="10" y="815"/>
                  </a:lnTo>
                  <a:lnTo>
                    <a:pt x="547" y="777"/>
                  </a:lnTo>
                  <a:lnTo>
                    <a:pt x="547" y="2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5584647" y="2123179"/>
              <a:ext cx="26645" cy="52007"/>
            </a:xfrm>
            <a:custGeom>
              <a:avLst/>
              <a:gdLst/>
              <a:ahLst/>
              <a:cxnLst/>
              <a:rect l="l" t="t" r="r" b="b"/>
              <a:pathLst>
                <a:path w="1017" h="1985" extrusionOk="0">
                  <a:moveTo>
                    <a:pt x="509" y="0"/>
                  </a:moveTo>
                  <a:cubicBezTo>
                    <a:pt x="255" y="0"/>
                    <a:pt x="1" y="173"/>
                    <a:pt x="20" y="518"/>
                  </a:cubicBezTo>
                  <a:lnTo>
                    <a:pt x="20" y="1361"/>
                  </a:lnTo>
                  <a:cubicBezTo>
                    <a:pt x="240" y="1582"/>
                    <a:pt x="499" y="1773"/>
                    <a:pt x="796" y="1898"/>
                  </a:cubicBezTo>
                  <a:lnTo>
                    <a:pt x="998" y="1984"/>
                  </a:lnTo>
                  <a:lnTo>
                    <a:pt x="998" y="518"/>
                  </a:lnTo>
                  <a:cubicBezTo>
                    <a:pt x="1017" y="173"/>
                    <a:pt x="763" y="0"/>
                    <a:pt x="509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76"/>
            <p:cNvSpPr/>
            <p:nvPr/>
          </p:nvSpPr>
          <p:spPr>
            <a:xfrm>
              <a:off x="5592429" y="2123913"/>
              <a:ext cx="18366" cy="51011"/>
            </a:xfrm>
            <a:custGeom>
              <a:avLst/>
              <a:gdLst/>
              <a:ahLst/>
              <a:cxnLst/>
              <a:rect l="l" t="t" r="r" b="b"/>
              <a:pathLst>
                <a:path w="701" h="1947" extrusionOk="0">
                  <a:moveTo>
                    <a:pt x="229" y="1"/>
                  </a:moveTo>
                  <a:cubicBezTo>
                    <a:pt x="223" y="1"/>
                    <a:pt x="217" y="1"/>
                    <a:pt x="212" y="1"/>
                  </a:cubicBezTo>
                  <a:cubicBezTo>
                    <a:pt x="135" y="1"/>
                    <a:pt x="68" y="20"/>
                    <a:pt x="1" y="49"/>
                  </a:cubicBezTo>
                  <a:cubicBezTo>
                    <a:pt x="173" y="125"/>
                    <a:pt x="279" y="298"/>
                    <a:pt x="279" y="490"/>
                  </a:cubicBezTo>
                  <a:lnTo>
                    <a:pt x="279" y="1765"/>
                  </a:lnTo>
                  <a:cubicBezTo>
                    <a:pt x="346" y="1793"/>
                    <a:pt x="423" y="1832"/>
                    <a:pt x="490" y="1860"/>
                  </a:cubicBezTo>
                  <a:lnTo>
                    <a:pt x="701" y="1947"/>
                  </a:lnTo>
                  <a:lnTo>
                    <a:pt x="701" y="490"/>
                  </a:lnTo>
                  <a:cubicBezTo>
                    <a:pt x="701" y="218"/>
                    <a:pt x="489" y="1"/>
                    <a:pt x="229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76"/>
            <p:cNvSpPr/>
            <p:nvPr/>
          </p:nvSpPr>
          <p:spPr>
            <a:xfrm>
              <a:off x="5526378" y="2019165"/>
              <a:ext cx="133096" cy="34558"/>
            </a:xfrm>
            <a:custGeom>
              <a:avLst/>
              <a:gdLst/>
              <a:ahLst/>
              <a:cxnLst/>
              <a:rect l="l" t="t" r="r" b="b"/>
              <a:pathLst>
                <a:path w="5080" h="1319" extrusionOk="0">
                  <a:moveTo>
                    <a:pt x="4186" y="0"/>
                  </a:moveTo>
                  <a:cubicBezTo>
                    <a:pt x="4172" y="0"/>
                    <a:pt x="4157" y="1"/>
                    <a:pt x="4142" y="2"/>
                  </a:cubicBezTo>
                  <a:lnTo>
                    <a:pt x="1" y="289"/>
                  </a:lnTo>
                  <a:lnTo>
                    <a:pt x="1" y="1037"/>
                  </a:lnTo>
                  <a:lnTo>
                    <a:pt x="4142" y="1315"/>
                  </a:lnTo>
                  <a:cubicBezTo>
                    <a:pt x="4162" y="1317"/>
                    <a:pt x="4183" y="1318"/>
                    <a:pt x="4204" y="1318"/>
                  </a:cubicBezTo>
                  <a:cubicBezTo>
                    <a:pt x="4365" y="1318"/>
                    <a:pt x="4521" y="1253"/>
                    <a:pt x="4640" y="1142"/>
                  </a:cubicBezTo>
                  <a:cubicBezTo>
                    <a:pt x="5080" y="731"/>
                    <a:pt x="4771" y="0"/>
                    <a:pt x="4186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5526143" y="2025977"/>
              <a:ext cx="14593" cy="21379"/>
            </a:xfrm>
            <a:custGeom>
              <a:avLst/>
              <a:gdLst/>
              <a:ahLst/>
              <a:cxnLst/>
              <a:rect l="l" t="t" r="r" b="b"/>
              <a:pathLst>
                <a:path w="557" h="816" extrusionOk="0">
                  <a:moveTo>
                    <a:pt x="508" y="1"/>
                  </a:moveTo>
                  <a:lnTo>
                    <a:pt x="0" y="29"/>
                  </a:lnTo>
                  <a:lnTo>
                    <a:pt x="0" y="777"/>
                  </a:lnTo>
                  <a:lnTo>
                    <a:pt x="547" y="815"/>
                  </a:lnTo>
                  <a:lnTo>
                    <a:pt x="547" y="221"/>
                  </a:lnTo>
                  <a:lnTo>
                    <a:pt x="556" y="221"/>
                  </a:lnTo>
                  <a:cubicBezTo>
                    <a:pt x="547" y="144"/>
                    <a:pt x="537" y="68"/>
                    <a:pt x="508" y="1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5" name="Google Shape;9055;p76"/>
          <p:cNvGrpSpPr/>
          <p:nvPr/>
        </p:nvGrpSpPr>
        <p:grpSpPr>
          <a:xfrm>
            <a:off x="4870671" y="2017200"/>
            <a:ext cx="364180" cy="274812"/>
            <a:chOff x="4870671" y="2017200"/>
            <a:chExt cx="364180" cy="274812"/>
          </a:xfrm>
        </p:grpSpPr>
        <p:sp>
          <p:nvSpPr>
            <p:cNvPr id="9056" name="Google Shape;9056;p76"/>
            <p:cNvSpPr/>
            <p:nvPr/>
          </p:nvSpPr>
          <p:spPr>
            <a:xfrm>
              <a:off x="5143151" y="2097294"/>
              <a:ext cx="91700" cy="115044"/>
            </a:xfrm>
            <a:custGeom>
              <a:avLst/>
              <a:gdLst/>
              <a:ahLst/>
              <a:cxnLst/>
              <a:rect l="l" t="t" r="r" b="b"/>
              <a:pathLst>
                <a:path w="3500" h="4391" extrusionOk="0">
                  <a:moveTo>
                    <a:pt x="1" y="1"/>
                  </a:moveTo>
                  <a:lnTo>
                    <a:pt x="1" y="4391"/>
                  </a:lnTo>
                  <a:cubicBezTo>
                    <a:pt x="1" y="4391"/>
                    <a:pt x="1457" y="3070"/>
                    <a:pt x="2833" y="3070"/>
                  </a:cubicBezTo>
                  <a:cubicBezTo>
                    <a:pt x="2922" y="3070"/>
                    <a:pt x="3009" y="3076"/>
                    <a:pt x="3097" y="3087"/>
                  </a:cubicBezTo>
                  <a:cubicBezTo>
                    <a:pt x="3113" y="3089"/>
                    <a:pt x="3129" y="3091"/>
                    <a:pt x="3145" y="3091"/>
                  </a:cubicBezTo>
                  <a:cubicBezTo>
                    <a:pt x="3336" y="3091"/>
                    <a:pt x="3499" y="2936"/>
                    <a:pt x="3499" y="2733"/>
                  </a:cubicBezTo>
                  <a:lnTo>
                    <a:pt x="3499" y="1659"/>
                  </a:lnTo>
                  <a:cubicBezTo>
                    <a:pt x="3499" y="1456"/>
                    <a:pt x="3336" y="1301"/>
                    <a:pt x="3145" y="1301"/>
                  </a:cubicBezTo>
                  <a:cubicBezTo>
                    <a:pt x="3129" y="1301"/>
                    <a:pt x="3113" y="1302"/>
                    <a:pt x="3097" y="1304"/>
                  </a:cubicBezTo>
                  <a:cubicBezTo>
                    <a:pt x="3009" y="1316"/>
                    <a:pt x="2922" y="1321"/>
                    <a:pt x="2833" y="1321"/>
                  </a:cubicBezTo>
                  <a:cubicBezTo>
                    <a:pt x="1457" y="13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5143151" y="2097058"/>
              <a:ext cx="33667" cy="115280"/>
            </a:xfrm>
            <a:custGeom>
              <a:avLst/>
              <a:gdLst/>
              <a:ahLst/>
              <a:cxnLst/>
              <a:rect l="l" t="t" r="r" b="b"/>
              <a:pathLst>
                <a:path w="1285" h="4400" extrusionOk="0">
                  <a:moveTo>
                    <a:pt x="1" y="0"/>
                  </a:moveTo>
                  <a:lnTo>
                    <a:pt x="1" y="4400"/>
                  </a:lnTo>
                  <a:cubicBezTo>
                    <a:pt x="336" y="4112"/>
                    <a:pt x="691" y="3854"/>
                    <a:pt x="1074" y="3633"/>
                  </a:cubicBezTo>
                  <a:cubicBezTo>
                    <a:pt x="1218" y="3173"/>
                    <a:pt x="1285" y="2684"/>
                    <a:pt x="1285" y="2195"/>
                  </a:cubicBezTo>
                  <a:cubicBezTo>
                    <a:pt x="1285" y="1706"/>
                    <a:pt x="1218" y="1227"/>
                    <a:pt x="1074" y="757"/>
                  </a:cubicBezTo>
                  <a:cubicBezTo>
                    <a:pt x="691" y="547"/>
                    <a:pt x="336" y="288"/>
                    <a:pt x="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76"/>
            <p:cNvSpPr/>
            <p:nvPr/>
          </p:nvSpPr>
          <p:spPr>
            <a:xfrm>
              <a:off x="4870671" y="2017200"/>
              <a:ext cx="290584" cy="274471"/>
            </a:xfrm>
            <a:custGeom>
              <a:avLst/>
              <a:gdLst/>
              <a:ahLst/>
              <a:cxnLst/>
              <a:rect l="l" t="t" r="r" b="b"/>
              <a:pathLst>
                <a:path w="11091" h="10476" extrusionOk="0">
                  <a:moveTo>
                    <a:pt x="5694" y="0"/>
                  </a:moveTo>
                  <a:cubicBezTo>
                    <a:pt x="5474" y="0"/>
                    <a:pt x="5253" y="10"/>
                    <a:pt x="5042" y="38"/>
                  </a:cubicBezTo>
                  <a:cubicBezTo>
                    <a:pt x="4793" y="48"/>
                    <a:pt x="4553" y="96"/>
                    <a:pt x="4323" y="182"/>
                  </a:cubicBezTo>
                  <a:cubicBezTo>
                    <a:pt x="1649" y="901"/>
                    <a:pt x="0" y="3566"/>
                    <a:pt x="547" y="6269"/>
                  </a:cubicBezTo>
                  <a:cubicBezTo>
                    <a:pt x="1038" y="8741"/>
                    <a:pt x="3212" y="10475"/>
                    <a:pt x="5669" y="10475"/>
                  </a:cubicBezTo>
                  <a:cubicBezTo>
                    <a:pt x="5899" y="10475"/>
                    <a:pt x="6131" y="10460"/>
                    <a:pt x="6365" y="10429"/>
                  </a:cubicBezTo>
                  <a:cubicBezTo>
                    <a:pt x="9107" y="10074"/>
                    <a:pt x="11091" y="7659"/>
                    <a:pt x="10918" y="4898"/>
                  </a:cubicBezTo>
                  <a:cubicBezTo>
                    <a:pt x="10736" y="2147"/>
                    <a:pt x="8455" y="0"/>
                    <a:pt x="5694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76"/>
            <p:cNvSpPr/>
            <p:nvPr/>
          </p:nvSpPr>
          <p:spPr>
            <a:xfrm>
              <a:off x="4911595" y="2046309"/>
              <a:ext cx="263729" cy="245704"/>
            </a:xfrm>
            <a:custGeom>
              <a:avLst/>
              <a:gdLst/>
              <a:ahLst/>
              <a:cxnLst/>
              <a:rect l="l" t="t" r="r" b="b"/>
              <a:pathLst>
                <a:path w="10066" h="9378" extrusionOk="0">
                  <a:moveTo>
                    <a:pt x="7362" y="1"/>
                  </a:moveTo>
                  <a:lnTo>
                    <a:pt x="7362" y="1"/>
                  </a:lnTo>
                  <a:cubicBezTo>
                    <a:pt x="9002" y="2091"/>
                    <a:pt x="8819" y="5072"/>
                    <a:pt x="6941" y="6950"/>
                  </a:cubicBezTo>
                  <a:cubicBezTo>
                    <a:pt x="5927" y="7969"/>
                    <a:pt x="4586" y="8486"/>
                    <a:pt x="3238" y="8486"/>
                  </a:cubicBezTo>
                  <a:cubicBezTo>
                    <a:pt x="2100" y="8486"/>
                    <a:pt x="957" y="8118"/>
                    <a:pt x="1" y="7372"/>
                  </a:cubicBezTo>
                  <a:lnTo>
                    <a:pt x="1" y="7372"/>
                  </a:lnTo>
                  <a:cubicBezTo>
                    <a:pt x="1040" y="8699"/>
                    <a:pt x="2579" y="9378"/>
                    <a:pt x="4125" y="9378"/>
                  </a:cubicBezTo>
                  <a:cubicBezTo>
                    <a:pt x="5461" y="9378"/>
                    <a:pt x="6802" y="8872"/>
                    <a:pt x="7832" y="7842"/>
                  </a:cubicBezTo>
                  <a:cubicBezTo>
                    <a:pt x="10065" y="5618"/>
                    <a:pt x="9845" y="1947"/>
                    <a:pt x="7362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76"/>
            <p:cNvSpPr/>
            <p:nvPr/>
          </p:nvSpPr>
          <p:spPr>
            <a:xfrm>
              <a:off x="4872688" y="2101774"/>
              <a:ext cx="28899" cy="103045"/>
            </a:xfrm>
            <a:custGeom>
              <a:avLst/>
              <a:gdLst/>
              <a:ahLst/>
              <a:cxnLst/>
              <a:rect l="l" t="t" r="r" b="b"/>
              <a:pathLst>
                <a:path w="1103" h="3933" extrusionOk="0">
                  <a:moveTo>
                    <a:pt x="864" y="0"/>
                  </a:moveTo>
                  <a:cubicBezTo>
                    <a:pt x="827" y="0"/>
                    <a:pt x="790" y="10"/>
                    <a:pt x="757" y="31"/>
                  </a:cubicBezTo>
                  <a:cubicBezTo>
                    <a:pt x="297" y="328"/>
                    <a:pt x="0" y="1085"/>
                    <a:pt x="0" y="1967"/>
                  </a:cubicBezTo>
                  <a:cubicBezTo>
                    <a:pt x="0" y="2840"/>
                    <a:pt x="297" y="3606"/>
                    <a:pt x="757" y="3894"/>
                  </a:cubicBezTo>
                  <a:cubicBezTo>
                    <a:pt x="786" y="3913"/>
                    <a:pt x="824" y="3932"/>
                    <a:pt x="872" y="3932"/>
                  </a:cubicBezTo>
                  <a:cubicBezTo>
                    <a:pt x="920" y="3932"/>
                    <a:pt x="959" y="3913"/>
                    <a:pt x="1007" y="3884"/>
                  </a:cubicBezTo>
                  <a:cubicBezTo>
                    <a:pt x="1074" y="3836"/>
                    <a:pt x="1102" y="3741"/>
                    <a:pt x="1074" y="3654"/>
                  </a:cubicBezTo>
                  <a:cubicBezTo>
                    <a:pt x="872" y="3118"/>
                    <a:pt x="777" y="2542"/>
                    <a:pt x="777" y="1967"/>
                  </a:cubicBezTo>
                  <a:cubicBezTo>
                    <a:pt x="777" y="1392"/>
                    <a:pt x="872" y="817"/>
                    <a:pt x="1064" y="280"/>
                  </a:cubicBezTo>
                  <a:cubicBezTo>
                    <a:pt x="1093" y="194"/>
                    <a:pt x="1064" y="98"/>
                    <a:pt x="997" y="50"/>
                  </a:cubicBezTo>
                  <a:cubicBezTo>
                    <a:pt x="959" y="18"/>
                    <a:pt x="912" y="0"/>
                    <a:pt x="864" y="0"/>
                  </a:cubicBezTo>
                  <a:close/>
                </a:path>
              </a:pathLst>
            </a:custGeom>
            <a:solidFill>
              <a:srgbClr val="D6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4873946" y="2075024"/>
              <a:ext cx="73858" cy="159427"/>
            </a:xfrm>
            <a:custGeom>
              <a:avLst/>
              <a:gdLst/>
              <a:ahLst/>
              <a:cxnLst/>
              <a:rect l="l" t="t" r="r" b="b"/>
              <a:pathLst>
                <a:path w="2819" h="6085" extrusionOk="0">
                  <a:moveTo>
                    <a:pt x="1342" y="0"/>
                  </a:moveTo>
                  <a:cubicBezTo>
                    <a:pt x="1325" y="0"/>
                    <a:pt x="1308" y="2"/>
                    <a:pt x="1294" y="7"/>
                  </a:cubicBezTo>
                  <a:cubicBezTo>
                    <a:pt x="0" y="1829"/>
                    <a:pt x="0" y="4263"/>
                    <a:pt x="1294" y="6084"/>
                  </a:cubicBezTo>
                  <a:lnTo>
                    <a:pt x="1390" y="6084"/>
                  </a:lnTo>
                  <a:cubicBezTo>
                    <a:pt x="1572" y="6084"/>
                    <a:pt x="1812" y="5883"/>
                    <a:pt x="2003" y="5691"/>
                  </a:cubicBezTo>
                  <a:cubicBezTo>
                    <a:pt x="2291" y="5394"/>
                    <a:pt x="2502" y="5020"/>
                    <a:pt x="2598" y="4618"/>
                  </a:cubicBezTo>
                  <a:cubicBezTo>
                    <a:pt x="2607" y="4589"/>
                    <a:pt x="2617" y="4589"/>
                    <a:pt x="2617" y="4589"/>
                  </a:cubicBezTo>
                  <a:cubicBezTo>
                    <a:pt x="2751" y="4091"/>
                    <a:pt x="2818" y="3573"/>
                    <a:pt x="2818" y="3055"/>
                  </a:cubicBezTo>
                  <a:cubicBezTo>
                    <a:pt x="2818" y="1397"/>
                    <a:pt x="2176" y="17"/>
                    <a:pt x="1390" y="7"/>
                  </a:cubicBezTo>
                  <a:cubicBezTo>
                    <a:pt x="1376" y="2"/>
                    <a:pt x="1359" y="0"/>
                    <a:pt x="13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4904312" y="2074945"/>
              <a:ext cx="43492" cy="159244"/>
            </a:xfrm>
            <a:custGeom>
              <a:avLst/>
              <a:gdLst/>
              <a:ahLst/>
              <a:cxnLst/>
              <a:rect l="l" t="t" r="r" b="b"/>
              <a:pathLst>
                <a:path w="1660" h="6078" extrusionOk="0">
                  <a:moveTo>
                    <a:pt x="125" y="1"/>
                  </a:moveTo>
                  <a:cubicBezTo>
                    <a:pt x="97" y="39"/>
                    <a:pt x="58" y="87"/>
                    <a:pt x="30" y="135"/>
                  </a:cubicBezTo>
                  <a:cubicBezTo>
                    <a:pt x="605" y="547"/>
                    <a:pt x="1026" y="1697"/>
                    <a:pt x="1017" y="3030"/>
                  </a:cubicBezTo>
                  <a:cubicBezTo>
                    <a:pt x="1017" y="3547"/>
                    <a:pt x="950" y="4065"/>
                    <a:pt x="825" y="4573"/>
                  </a:cubicBezTo>
                  <a:cubicBezTo>
                    <a:pt x="816" y="4582"/>
                    <a:pt x="816" y="4602"/>
                    <a:pt x="806" y="4611"/>
                  </a:cubicBezTo>
                  <a:cubicBezTo>
                    <a:pt x="710" y="5023"/>
                    <a:pt x="499" y="5397"/>
                    <a:pt x="212" y="5694"/>
                  </a:cubicBezTo>
                  <a:cubicBezTo>
                    <a:pt x="145" y="5761"/>
                    <a:pt x="78" y="5819"/>
                    <a:pt x="1" y="5886"/>
                  </a:cubicBezTo>
                  <a:cubicBezTo>
                    <a:pt x="39" y="5944"/>
                    <a:pt x="87" y="6011"/>
                    <a:pt x="135" y="6078"/>
                  </a:cubicBezTo>
                  <a:lnTo>
                    <a:pt x="231" y="6078"/>
                  </a:lnTo>
                  <a:cubicBezTo>
                    <a:pt x="413" y="6078"/>
                    <a:pt x="653" y="5877"/>
                    <a:pt x="844" y="5685"/>
                  </a:cubicBezTo>
                  <a:cubicBezTo>
                    <a:pt x="1132" y="5388"/>
                    <a:pt x="1343" y="5014"/>
                    <a:pt x="1439" y="4602"/>
                  </a:cubicBezTo>
                  <a:cubicBezTo>
                    <a:pt x="1448" y="4592"/>
                    <a:pt x="1448" y="4573"/>
                    <a:pt x="1448" y="4563"/>
                  </a:cubicBezTo>
                  <a:cubicBezTo>
                    <a:pt x="1582" y="4065"/>
                    <a:pt x="1650" y="3547"/>
                    <a:pt x="1650" y="3030"/>
                  </a:cubicBezTo>
                  <a:cubicBezTo>
                    <a:pt x="1659" y="1391"/>
                    <a:pt x="1017" y="10"/>
                    <a:pt x="231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4877693" y="2119407"/>
              <a:ext cx="36706" cy="70583"/>
            </a:xfrm>
            <a:custGeom>
              <a:avLst/>
              <a:gdLst/>
              <a:ahLst/>
              <a:cxnLst/>
              <a:rect l="l" t="t" r="r" b="b"/>
              <a:pathLst>
                <a:path w="1401" h="2694" extrusionOk="0">
                  <a:moveTo>
                    <a:pt x="701" y="0"/>
                  </a:moveTo>
                  <a:cubicBezTo>
                    <a:pt x="308" y="0"/>
                    <a:pt x="1" y="595"/>
                    <a:pt x="1" y="1342"/>
                  </a:cubicBezTo>
                  <a:cubicBezTo>
                    <a:pt x="1" y="2099"/>
                    <a:pt x="308" y="2694"/>
                    <a:pt x="701" y="2694"/>
                  </a:cubicBezTo>
                  <a:cubicBezTo>
                    <a:pt x="1084" y="2694"/>
                    <a:pt x="1400" y="2090"/>
                    <a:pt x="1400" y="1342"/>
                  </a:cubicBezTo>
                  <a:cubicBezTo>
                    <a:pt x="1400" y="604"/>
                    <a:pt x="1084" y="0"/>
                    <a:pt x="701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5047888" y="2085504"/>
              <a:ext cx="106346" cy="54024"/>
            </a:xfrm>
            <a:custGeom>
              <a:avLst/>
              <a:gdLst/>
              <a:ahLst/>
              <a:cxnLst/>
              <a:rect l="l" t="t" r="r" b="b"/>
              <a:pathLst>
                <a:path w="4059" h="2062" extrusionOk="0">
                  <a:moveTo>
                    <a:pt x="2031" y="0"/>
                  </a:moveTo>
                  <a:cubicBezTo>
                    <a:pt x="1978" y="0"/>
                    <a:pt x="1926" y="19"/>
                    <a:pt x="1882" y="58"/>
                  </a:cubicBezTo>
                  <a:cubicBezTo>
                    <a:pt x="1652" y="317"/>
                    <a:pt x="1537" y="652"/>
                    <a:pt x="1576" y="988"/>
                  </a:cubicBezTo>
                  <a:cubicBezTo>
                    <a:pt x="1326" y="838"/>
                    <a:pt x="1039" y="731"/>
                    <a:pt x="521" y="731"/>
                  </a:cubicBezTo>
                  <a:cubicBezTo>
                    <a:pt x="444" y="731"/>
                    <a:pt x="361" y="733"/>
                    <a:pt x="272" y="738"/>
                  </a:cubicBezTo>
                  <a:cubicBezTo>
                    <a:pt x="0" y="757"/>
                    <a:pt x="22" y="1161"/>
                    <a:pt x="283" y="1161"/>
                  </a:cubicBezTo>
                  <a:cubicBezTo>
                    <a:pt x="289" y="1161"/>
                    <a:pt x="295" y="1161"/>
                    <a:pt x="301" y="1160"/>
                  </a:cubicBezTo>
                  <a:cubicBezTo>
                    <a:pt x="390" y="1154"/>
                    <a:pt x="472" y="1151"/>
                    <a:pt x="547" y="1151"/>
                  </a:cubicBezTo>
                  <a:cubicBezTo>
                    <a:pt x="1076" y="1151"/>
                    <a:pt x="1282" y="1293"/>
                    <a:pt x="1576" y="1486"/>
                  </a:cubicBezTo>
                  <a:cubicBezTo>
                    <a:pt x="1643" y="1534"/>
                    <a:pt x="1729" y="1591"/>
                    <a:pt x="1825" y="1649"/>
                  </a:cubicBezTo>
                  <a:cubicBezTo>
                    <a:pt x="2017" y="1774"/>
                    <a:pt x="2218" y="1869"/>
                    <a:pt x="2429" y="1956"/>
                  </a:cubicBezTo>
                  <a:cubicBezTo>
                    <a:pt x="2611" y="2023"/>
                    <a:pt x="2812" y="2061"/>
                    <a:pt x="3004" y="2061"/>
                  </a:cubicBezTo>
                  <a:cubicBezTo>
                    <a:pt x="3282" y="2061"/>
                    <a:pt x="3550" y="1975"/>
                    <a:pt x="3771" y="1812"/>
                  </a:cubicBezTo>
                  <a:cubicBezTo>
                    <a:pt x="3876" y="1735"/>
                    <a:pt x="3982" y="1639"/>
                    <a:pt x="4058" y="1524"/>
                  </a:cubicBezTo>
                  <a:cubicBezTo>
                    <a:pt x="4020" y="1361"/>
                    <a:pt x="3982" y="1198"/>
                    <a:pt x="3924" y="1045"/>
                  </a:cubicBezTo>
                  <a:cubicBezTo>
                    <a:pt x="3876" y="1055"/>
                    <a:pt x="3838" y="1093"/>
                    <a:pt x="3819" y="1141"/>
                  </a:cubicBezTo>
                  <a:cubicBezTo>
                    <a:pt x="3732" y="1275"/>
                    <a:pt x="3627" y="1390"/>
                    <a:pt x="3502" y="1486"/>
                  </a:cubicBezTo>
                  <a:cubicBezTo>
                    <a:pt x="3354" y="1596"/>
                    <a:pt x="3190" y="1649"/>
                    <a:pt x="3009" y="1649"/>
                  </a:cubicBezTo>
                  <a:cubicBezTo>
                    <a:pt x="2876" y="1649"/>
                    <a:pt x="2733" y="1620"/>
                    <a:pt x="2582" y="1563"/>
                  </a:cubicBezTo>
                  <a:cubicBezTo>
                    <a:pt x="2410" y="1496"/>
                    <a:pt x="2247" y="1419"/>
                    <a:pt x="2093" y="1323"/>
                  </a:cubicBezTo>
                  <a:cubicBezTo>
                    <a:pt x="1825" y="729"/>
                    <a:pt x="2160" y="374"/>
                    <a:pt x="2180" y="355"/>
                  </a:cubicBezTo>
                  <a:cubicBezTo>
                    <a:pt x="2256" y="278"/>
                    <a:pt x="2256" y="144"/>
                    <a:pt x="2180" y="58"/>
                  </a:cubicBezTo>
                  <a:cubicBezTo>
                    <a:pt x="2136" y="19"/>
                    <a:pt x="2084" y="0"/>
                    <a:pt x="20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76"/>
            <p:cNvSpPr/>
            <p:nvPr/>
          </p:nvSpPr>
          <p:spPr>
            <a:xfrm>
              <a:off x="5056508" y="2170313"/>
              <a:ext cx="99717" cy="68644"/>
            </a:xfrm>
            <a:custGeom>
              <a:avLst/>
              <a:gdLst/>
              <a:ahLst/>
              <a:cxnLst/>
              <a:rect l="l" t="t" r="r" b="b"/>
              <a:pathLst>
                <a:path w="3806" h="2620" extrusionOk="0">
                  <a:moveTo>
                    <a:pt x="3681" y="1"/>
                  </a:moveTo>
                  <a:cubicBezTo>
                    <a:pt x="3672" y="1"/>
                    <a:pt x="3662" y="2"/>
                    <a:pt x="3653" y="3"/>
                  </a:cubicBezTo>
                  <a:cubicBezTo>
                    <a:pt x="3202" y="61"/>
                    <a:pt x="2771" y="176"/>
                    <a:pt x="2349" y="339"/>
                  </a:cubicBezTo>
                  <a:cubicBezTo>
                    <a:pt x="2100" y="434"/>
                    <a:pt x="1851" y="559"/>
                    <a:pt x="1611" y="693"/>
                  </a:cubicBezTo>
                  <a:cubicBezTo>
                    <a:pt x="1601" y="703"/>
                    <a:pt x="1582" y="712"/>
                    <a:pt x="1573" y="722"/>
                  </a:cubicBezTo>
                  <a:cubicBezTo>
                    <a:pt x="1314" y="875"/>
                    <a:pt x="1065" y="1048"/>
                    <a:pt x="835" y="1259"/>
                  </a:cubicBezTo>
                  <a:cubicBezTo>
                    <a:pt x="451" y="942"/>
                    <a:pt x="528" y="415"/>
                    <a:pt x="537" y="387"/>
                  </a:cubicBezTo>
                  <a:cubicBezTo>
                    <a:pt x="548" y="241"/>
                    <a:pt x="435" y="160"/>
                    <a:pt x="324" y="160"/>
                  </a:cubicBezTo>
                  <a:cubicBezTo>
                    <a:pt x="237" y="160"/>
                    <a:pt x="150" y="210"/>
                    <a:pt x="125" y="319"/>
                  </a:cubicBezTo>
                  <a:cubicBezTo>
                    <a:pt x="125" y="358"/>
                    <a:pt x="1" y="1086"/>
                    <a:pt x="528" y="1556"/>
                  </a:cubicBezTo>
                  <a:cubicBezTo>
                    <a:pt x="394" y="1700"/>
                    <a:pt x="269" y="1863"/>
                    <a:pt x="154" y="2035"/>
                  </a:cubicBezTo>
                  <a:cubicBezTo>
                    <a:pt x="87" y="2131"/>
                    <a:pt x="116" y="2256"/>
                    <a:pt x="211" y="2323"/>
                  </a:cubicBezTo>
                  <a:cubicBezTo>
                    <a:pt x="250" y="2342"/>
                    <a:pt x="288" y="2361"/>
                    <a:pt x="336" y="2361"/>
                  </a:cubicBezTo>
                  <a:cubicBezTo>
                    <a:pt x="403" y="2361"/>
                    <a:pt x="470" y="2323"/>
                    <a:pt x="509" y="2265"/>
                  </a:cubicBezTo>
                  <a:cubicBezTo>
                    <a:pt x="720" y="1949"/>
                    <a:pt x="978" y="1671"/>
                    <a:pt x="1285" y="1431"/>
                  </a:cubicBezTo>
                  <a:lnTo>
                    <a:pt x="1285" y="1431"/>
                  </a:lnTo>
                  <a:cubicBezTo>
                    <a:pt x="1237" y="1815"/>
                    <a:pt x="1323" y="2189"/>
                    <a:pt x="1525" y="2524"/>
                  </a:cubicBezTo>
                  <a:cubicBezTo>
                    <a:pt x="1553" y="2582"/>
                    <a:pt x="1621" y="2620"/>
                    <a:pt x="1697" y="2620"/>
                  </a:cubicBezTo>
                  <a:cubicBezTo>
                    <a:pt x="1736" y="2610"/>
                    <a:pt x="1774" y="2601"/>
                    <a:pt x="1812" y="2582"/>
                  </a:cubicBezTo>
                  <a:cubicBezTo>
                    <a:pt x="1908" y="2524"/>
                    <a:pt x="1937" y="2390"/>
                    <a:pt x="1870" y="2294"/>
                  </a:cubicBezTo>
                  <a:cubicBezTo>
                    <a:pt x="1851" y="2275"/>
                    <a:pt x="1477" y="1652"/>
                    <a:pt x="1841" y="1058"/>
                  </a:cubicBezTo>
                  <a:cubicBezTo>
                    <a:pt x="2416" y="732"/>
                    <a:pt x="3039" y="521"/>
                    <a:pt x="3691" y="425"/>
                  </a:cubicBezTo>
                  <a:cubicBezTo>
                    <a:pt x="3710" y="425"/>
                    <a:pt x="3729" y="415"/>
                    <a:pt x="3748" y="406"/>
                  </a:cubicBezTo>
                  <a:cubicBezTo>
                    <a:pt x="3768" y="291"/>
                    <a:pt x="3787" y="176"/>
                    <a:pt x="3806" y="61"/>
                  </a:cubicBezTo>
                  <a:cubicBezTo>
                    <a:pt x="3774" y="21"/>
                    <a:pt x="3729" y="1"/>
                    <a:pt x="368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76"/>
            <p:cNvSpPr/>
            <p:nvPr/>
          </p:nvSpPr>
          <p:spPr>
            <a:xfrm>
              <a:off x="5064368" y="2140995"/>
              <a:ext cx="45405" cy="20567"/>
            </a:xfrm>
            <a:custGeom>
              <a:avLst/>
              <a:gdLst/>
              <a:ahLst/>
              <a:cxnLst/>
              <a:rect l="l" t="t" r="r" b="b"/>
              <a:pathLst>
                <a:path w="1733" h="785" extrusionOk="0">
                  <a:moveTo>
                    <a:pt x="706" y="1"/>
                  </a:moveTo>
                  <a:cubicBezTo>
                    <a:pt x="527" y="1"/>
                    <a:pt x="341" y="49"/>
                    <a:pt x="161" y="173"/>
                  </a:cubicBezTo>
                  <a:cubicBezTo>
                    <a:pt x="1" y="317"/>
                    <a:pt x="121" y="548"/>
                    <a:pt x="293" y="548"/>
                  </a:cubicBezTo>
                  <a:cubicBezTo>
                    <a:pt x="328" y="548"/>
                    <a:pt x="364" y="539"/>
                    <a:pt x="400" y="518"/>
                  </a:cubicBezTo>
                  <a:cubicBezTo>
                    <a:pt x="503" y="445"/>
                    <a:pt x="610" y="417"/>
                    <a:pt x="713" y="417"/>
                  </a:cubicBezTo>
                  <a:cubicBezTo>
                    <a:pt x="1046" y="417"/>
                    <a:pt x="1344" y="705"/>
                    <a:pt x="1359" y="720"/>
                  </a:cubicBezTo>
                  <a:cubicBezTo>
                    <a:pt x="1397" y="763"/>
                    <a:pt x="1450" y="784"/>
                    <a:pt x="1504" y="784"/>
                  </a:cubicBezTo>
                  <a:cubicBezTo>
                    <a:pt x="1558" y="784"/>
                    <a:pt x="1613" y="763"/>
                    <a:pt x="1656" y="720"/>
                  </a:cubicBezTo>
                  <a:cubicBezTo>
                    <a:pt x="1733" y="643"/>
                    <a:pt x="1733" y="509"/>
                    <a:pt x="1656" y="432"/>
                  </a:cubicBezTo>
                  <a:cubicBezTo>
                    <a:pt x="1477" y="246"/>
                    <a:pt x="1109" y="1"/>
                    <a:pt x="70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5039556" y="2037479"/>
              <a:ext cx="75482" cy="44016"/>
            </a:xfrm>
            <a:custGeom>
              <a:avLst/>
              <a:gdLst/>
              <a:ahLst/>
              <a:cxnLst/>
              <a:rect l="l" t="t" r="r" b="b"/>
              <a:pathLst>
                <a:path w="2881" h="1680" extrusionOk="0">
                  <a:moveTo>
                    <a:pt x="282" y="0"/>
                  </a:moveTo>
                  <a:cubicBezTo>
                    <a:pt x="140" y="0"/>
                    <a:pt x="0" y="146"/>
                    <a:pt x="92" y="309"/>
                  </a:cubicBezTo>
                  <a:cubicBezTo>
                    <a:pt x="379" y="769"/>
                    <a:pt x="868" y="1066"/>
                    <a:pt x="1405" y="1105"/>
                  </a:cubicBezTo>
                  <a:cubicBezTo>
                    <a:pt x="1817" y="1124"/>
                    <a:pt x="2200" y="1306"/>
                    <a:pt x="2488" y="1613"/>
                  </a:cubicBezTo>
                  <a:cubicBezTo>
                    <a:pt x="2526" y="1651"/>
                    <a:pt x="2584" y="1680"/>
                    <a:pt x="2651" y="1680"/>
                  </a:cubicBezTo>
                  <a:cubicBezTo>
                    <a:pt x="2699" y="1680"/>
                    <a:pt x="2737" y="1661"/>
                    <a:pt x="2776" y="1632"/>
                  </a:cubicBezTo>
                  <a:cubicBezTo>
                    <a:pt x="2862" y="1555"/>
                    <a:pt x="2881" y="1431"/>
                    <a:pt x="2804" y="1344"/>
                  </a:cubicBezTo>
                  <a:cubicBezTo>
                    <a:pt x="2450" y="951"/>
                    <a:pt x="1961" y="721"/>
                    <a:pt x="1434" y="693"/>
                  </a:cubicBezTo>
                  <a:cubicBezTo>
                    <a:pt x="1041" y="664"/>
                    <a:pt x="676" y="443"/>
                    <a:pt x="456" y="108"/>
                  </a:cubicBezTo>
                  <a:cubicBezTo>
                    <a:pt x="413" y="32"/>
                    <a:pt x="347" y="0"/>
                    <a:pt x="28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5016002" y="2240634"/>
              <a:ext cx="61884" cy="30995"/>
            </a:xfrm>
            <a:custGeom>
              <a:avLst/>
              <a:gdLst/>
              <a:ahLst/>
              <a:cxnLst/>
              <a:rect l="l" t="t" r="r" b="b"/>
              <a:pathLst>
                <a:path w="2362" h="1183" extrusionOk="0">
                  <a:moveTo>
                    <a:pt x="2136" y="1"/>
                  </a:moveTo>
                  <a:cubicBezTo>
                    <a:pt x="2048" y="1"/>
                    <a:pt x="1970" y="54"/>
                    <a:pt x="1940" y="137"/>
                  </a:cubicBezTo>
                  <a:cubicBezTo>
                    <a:pt x="1921" y="164"/>
                    <a:pt x="1646" y="776"/>
                    <a:pt x="502" y="776"/>
                  </a:cubicBezTo>
                  <a:cubicBezTo>
                    <a:pt x="438" y="776"/>
                    <a:pt x="370" y="774"/>
                    <a:pt x="300" y="770"/>
                  </a:cubicBezTo>
                  <a:cubicBezTo>
                    <a:pt x="294" y="769"/>
                    <a:pt x="288" y="769"/>
                    <a:pt x="282" y="769"/>
                  </a:cubicBezTo>
                  <a:cubicBezTo>
                    <a:pt x="21" y="769"/>
                    <a:pt x="0" y="1163"/>
                    <a:pt x="272" y="1182"/>
                  </a:cubicBezTo>
                  <a:lnTo>
                    <a:pt x="511" y="1182"/>
                  </a:lnTo>
                  <a:cubicBezTo>
                    <a:pt x="1949" y="1182"/>
                    <a:pt x="2313" y="319"/>
                    <a:pt x="2323" y="281"/>
                  </a:cubicBezTo>
                  <a:cubicBezTo>
                    <a:pt x="2361" y="176"/>
                    <a:pt x="2313" y="61"/>
                    <a:pt x="2208" y="13"/>
                  </a:cubicBezTo>
                  <a:cubicBezTo>
                    <a:pt x="2184" y="5"/>
                    <a:pt x="2159" y="1"/>
                    <a:pt x="213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9" name="Google Shape;9069;p76"/>
          <p:cNvGrpSpPr/>
          <p:nvPr/>
        </p:nvGrpSpPr>
        <p:grpSpPr>
          <a:xfrm>
            <a:off x="7144726" y="3355496"/>
            <a:ext cx="260690" cy="362032"/>
            <a:chOff x="7144726" y="3355496"/>
            <a:chExt cx="260690" cy="362032"/>
          </a:xfrm>
        </p:grpSpPr>
        <p:sp>
          <p:nvSpPr>
            <p:cNvPr id="9070" name="Google Shape;9070;p76"/>
            <p:cNvSpPr/>
            <p:nvPr/>
          </p:nvSpPr>
          <p:spPr>
            <a:xfrm>
              <a:off x="7144726" y="3355496"/>
              <a:ext cx="260690" cy="362032"/>
            </a:xfrm>
            <a:custGeom>
              <a:avLst/>
              <a:gdLst/>
              <a:ahLst/>
              <a:cxnLst/>
              <a:rect l="l" t="t" r="r" b="b"/>
              <a:pathLst>
                <a:path w="9950" h="13818" extrusionOk="0">
                  <a:moveTo>
                    <a:pt x="4975" y="0"/>
                  </a:moveTo>
                  <a:cubicBezTo>
                    <a:pt x="3940" y="20"/>
                    <a:pt x="3087" y="796"/>
                    <a:pt x="2972" y="1812"/>
                  </a:cubicBezTo>
                  <a:lnTo>
                    <a:pt x="2329" y="7391"/>
                  </a:lnTo>
                  <a:cubicBezTo>
                    <a:pt x="2301" y="7669"/>
                    <a:pt x="2118" y="7899"/>
                    <a:pt x="1860" y="8004"/>
                  </a:cubicBezTo>
                  <a:cubicBezTo>
                    <a:pt x="1294" y="8225"/>
                    <a:pt x="815" y="8627"/>
                    <a:pt x="508" y="9145"/>
                  </a:cubicBezTo>
                  <a:cubicBezTo>
                    <a:pt x="19" y="9931"/>
                    <a:pt x="0" y="10909"/>
                    <a:pt x="460" y="11704"/>
                  </a:cubicBezTo>
                  <a:cubicBezTo>
                    <a:pt x="844" y="12366"/>
                    <a:pt x="1476" y="12711"/>
                    <a:pt x="2291" y="12806"/>
                  </a:cubicBezTo>
                  <a:cubicBezTo>
                    <a:pt x="2521" y="12835"/>
                    <a:pt x="2742" y="12941"/>
                    <a:pt x="2895" y="13113"/>
                  </a:cubicBezTo>
                  <a:cubicBezTo>
                    <a:pt x="3331" y="13583"/>
                    <a:pt x="4153" y="13818"/>
                    <a:pt x="4975" y="13818"/>
                  </a:cubicBezTo>
                  <a:cubicBezTo>
                    <a:pt x="5797" y="13818"/>
                    <a:pt x="6619" y="13583"/>
                    <a:pt x="7055" y="13113"/>
                  </a:cubicBezTo>
                  <a:cubicBezTo>
                    <a:pt x="7218" y="12941"/>
                    <a:pt x="7429" y="12835"/>
                    <a:pt x="7668" y="12806"/>
                  </a:cubicBezTo>
                  <a:cubicBezTo>
                    <a:pt x="8483" y="12711"/>
                    <a:pt x="9106" y="12366"/>
                    <a:pt x="9490" y="11704"/>
                  </a:cubicBezTo>
                  <a:cubicBezTo>
                    <a:pt x="9950" y="10909"/>
                    <a:pt x="9931" y="9931"/>
                    <a:pt x="9442" y="9145"/>
                  </a:cubicBezTo>
                  <a:cubicBezTo>
                    <a:pt x="9135" y="8627"/>
                    <a:pt x="8656" y="8225"/>
                    <a:pt x="8090" y="8004"/>
                  </a:cubicBezTo>
                  <a:cubicBezTo>
                    <a:pt x="7831" y="7899"/>
                    <a:pt x="7649" y="7669"/>
                    <a:pt x="7630" y="7391"/>
                  </a:cubicBezTo>
                  <a:lnTo>
                    <a:pt x="6997" y="1822"/>
                  </a:lnTo>
                  <a:cubicBezTo>
                    <a:pt x="6882" y="825"/>
                    <a:pt x="6068" y="48"/>
                    <a:pt x="506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76"/>
            <p:cNvSpPr/>
            <p:nvPr/>
          </p:nvSpPr>
          <p:spPr>
            <a:xfrm>
              <a:off x="7232601" y="3355496"/>
              <a:ext cx="172579" cy="330277"/>
            </a:xfrm>
            <a:custGeom>
              <a:avLst/>
              <a:gdLst/>
              <a:ahLst/>
              <a:cxnLst/>
              <a:rect l="l" t="t" r="r" b="b"/>
              <a:pathLst>
                <a:path w="6587" h="12606" extrusionOk="0">
                  <a:moveTo>
                    <a:pt x="1611" y="0"/>
                  </a:moveTo>
                  <a:cubicBezTo>
                    <a:pt x="979" y="0"/>
                    <a:pt x="375" y="307"/>
                    <a:pt x="1" y="825"/>
                  </a:cubicBezTo>
                  <a:cubicBezTo>
                    <a:pt x="231" y="729"/>
                    <a:pt x="480" y="681"/>
                    <a:pt x="720" y="681"/>
                  </a:cubicBezTo>
                  <a:lnTo>
                    <a:pt x="816" y="681"/>
                  </a:lnTo>
                  <a:cubicBezTo>
                    <a:pt x="1813" y="729"/>
                    <a:pt x="2637" y="1496"/>
                    <a:pt x="2742" y="2502"/>
                  </a:cubicBezTo>
                  <a:lnTo>
                    <a:pt x="3375" y="8071"/>
                  </a:lnTo>
                  <a:cubicBezTo>
                    <a:pt x="3404" y="8340"/>
                    <a:pt x="3586" y="8579"/>
                    <a:pt x="3845" y="8685"/>
                  </a:cubicBezTo>
                  <a:cubicBezTo>
                    <a:pt x="4410" y="8896"/>
                    <a:pt x="4890" y="9308"/>
                    <a:pt x="5196" y="9825"/>
                  </a:cubicBezTo>
                  <a:cubicBezTo>
                    <a:pt x="5685" y="10602"/>
                    <a:pt x="5704" y="11589"/>
                    <a:pt x="5244" y="12385"/>
                  </a:cubicBezTo>
                  <a:cubicBezTo>
                    <a:pt x="5206" y="12461"/>
                    <a:pt x="5148" y="12528"/>
                    <a:pt x="5100" y="12605"/>
                  </a:cubicBezTo>
                  <a:cubicBezTo>
                    <a:pt x="5532" y="12423"/>
                    <a:pt x="5896" y="12107"/>
                    <a:pt x="6136" y="11695"/>
                  </a:cubicBezTo>
                  <a:cubicBezTo>
                    <a:pt x="6586" y="10909"/>
                    <a:pt x="6577" y="9921"/>
                    <a:pt x="6088" y="9145"/>
                  </a:cubicBezTo>
                  <a:cubicBezTo>
                    <a:pt x="5771" y="8627"/>
                    <a:pt x="5302" y="8215"/>
                    <a:pt x="4727" y="8004"/>
                  </a:cubicBezTo>
                  <a:cubicBezTo>
                    <a:pt x="4477" y="7899"/>
                    <a:pt x="4295" y="7659"/>
                    <a:pt x="4266" y="7391"/>
                  </a:cubicBezTo>
                  <a:lnTo>
                    <a:pt x="3634" y="1812"/>
                  </a:lnTo>
                  <a:cubicBezTo>
                    <a:pt x="3528" y="815"/>
                    <a:pt x="2704" y="39"/>
                    <a:pt x="169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76"/>
            <p:cNvSpPr/>
            <p:nvPr/>
          </p:nvSpPr>
          <p:spPr>
            <a:xfrm>
              <a:off x="7302424" y="3660936"/>
              <a:ext cx="85910" cy="52950"/>
            </a:xfrm>
            <a:custGeom>
              <a:avLst/>
              <a:gdLst/>
              <a:ahLst/>
              <a:cxnLst/>
              <a:rect l="l" t="t" r="r" b="b"/>
              <a:pathLst>
                <a:path w="3279" h="2021" extrusionOk="0">
                  <a:moveTo>
                    <a:pt x="1951" y="1"/>
                  </a:moveTo>
                  <a:cubicBezTo>
                    <a:pt x="1467" y="1"/>
                    <a:pt x="757" y="177"/>
                    <a:pt x="269" y="1072"/>
                  </a:cubicBezTo>
                  <a:lnTo>
                    <a:pt x="1" y="2021"/>
                  </a:lnTo>
                  <a:cubicBezTo>
                    <a:pt x="394" y="1925"/>
                    <a:pt x="748" y="1733"/>
                    <a:pt x="1026" y="1455"/>
                  </a:cubicBezTo>
                  <a:cubicBezTo>
                    <a:pt x="1189" y="1283"/>
                    <a:pt x="1410" y="1168"/>
                    <a:pt x="1640" y="1148"/>
                  </a:cubicBezTo>
                  <a:cubicBezTo>
                    <a:pt x="2340" y="1072"/>
                    <a:pt x="2896" y="803"/>
                    <a:pt x="3279" y="315"/>
                  </a:cubicBezTo>
                  <a:lnTo>
                    <a:pt x="2483" y="75"/>
                  </a:lnTo>
                  <a:cubicBezTo>
                    <a:pt x="2483" y="75"/>
                    <a:pt x="2265" y="1"/>
                    <a:pt x="1951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7161285" y="3661198"/>
              <a:ext cx="84652" cy="52452"/>
            </a:xfrm>
            <a:custGeom>
              <a:avLst/>
              <a:gdLst/>
              <a:ahLst/>
              <a:cxnLst/>
              <a:rect l="l" t="t" r="r" b="b"/>
              <a:pathLst>
                <a:path w="3231" h="2002" extrusionOk="0">
                  <a:moveTo>
                    <a:pt x="1290" y="0"/>
                  </a:moveTo>
                  <a:cubicBezTo>
                    <a:pt x="976" y="0"/>
                    <a:pt x="758" y="74"/>
                    <a:pt x="758" y="74"/>
                  </a:cubicBezTo>
                  <a:lnTo>
                    <a:pt x="1" y="295"/>
                  </a:lnTo>
                  <a:cubicBezTo>
                    <a:pt x="394" y="793"/>
                    <a:pt x="950" y="1062"/>
                    <a:pt x="1649" y="1148"/>
                  </a:cubicBezTo>
                  <a:cubicBezTo>
                    <a:pt x="1889" y="1167"/>
                    <a:pt x="2100" y="1282"/>
                    <a:pt x="2263" y="1445"/>
                  </a:cubicBezTo>
                  <a:cubicBezTo>
                    <a:pt x="2531" y="1714"/>
                    <a:pt x="2867" y="1905"/>
                    <a:pt x="3231" y="2001"/>
                  </a:cubicBezTo>
                  <a:lnTo>
                    <a:pt x="2972" y="1071"/>
                  </a:lnTo>
                  <a:cubicBezTo>
                    <a:pt x="2484" y="176"/>
                    <a:pt x="1774" y="0"/>
                    <a:pt x="1290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7175066" y="3655617"/>
              <a:ext cx="71631" cy="39195"/>
            </a:xfrm>
            <a:custGeom>
              <a:avLst/>
              <a:gdLst/>
              <a:ahLst/>
              <a:cxnLst/>
              <a:rect l="l" t="t" r="r" b="b"/>
              <a:pathLst>
                <a:path w="2734" h="1496" extrusionOk="0">
                  <a:moveTo>
                    <a:pt x="825" y="0"/>
                  </a:moveTo>
                  <a:cubicBezTo>
                    <a:pt x="620" y="0"/>
                    <a:pt x="417" y="28"/>
                    <a:pt x="222" y="86"/>
                  </a:cubicBezTo>
                  <a:cubicBezTo>
                    <a:pt x="1" y="175"/>
                    <a:pt x="83" y="485"/>
                    <a:pt x="294" y="485"/>
                  </a:cubicBezTo>
                  <a:cubicBezTo>
                    <a:pt x="311" y="485"/>
                    <a:pt x="328" y="483"/>
                    <a:pt x="347" y="479"/>
                  </a:cubicBezTo>
                  <a:cubicBezTo>
                    <a:pt x="365" y="476"/>
                    <a:pt x="547" y="419"/>
                    <a:pt x="804" y="419"/>
                  </a:cubicBezTo>
                  <a:cubicBezTo>
                    <a:pt x="1230" y="419"/>
                    <a:pt x="1864" y="574"/>
                    <a:pt x="2312" y="1380"/>
                  </a:cubicBezTo>
                  <a:cubicBezTo>
                    <a:pt x="2350" y="1447"/>
                    <a:pt x="2417" y="1495"/>
                    <a:pt x="2494" y="1495"/>
                  </a:cubicBezTo>
                  <a:cubicBezTo>
                    <a:pt x="2532" y="1495"/>
                    <a:pt x="2561" y="1486"/>
                    <a:pt x="2590" y="1466"/>
                  </a:cubicBezTo>
                  <a:cubicBezTo>
                    <a:pt x="2695" y="1409"/>
                    <a:pt x="2734" y="1284"/>
                    <a:pt x="2676" y="1179"/>
                  </a:cubicBezTo>
                  <a:cubicBezTo>
                    <a:pt x="2226" y="345"/>
                    <a:pt x="1584" y="86"/>
                    <a:pt x="1123" y="19"/>
                  </a:cubicBezTo>
                  <a:cubicBezTo>
                    <a:pt x="1024" y="7"/>
                    <a:pt x="924" y="0"/>
                    <a:pt x="825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7302686" y="3655670"/>
              <a:ext cx="72784" cy="39143"/>
            </a:xfrm>
            <a:custGeom>
              <a:avLst/>
              <a:gdLst/>
              <a:ahLst/>
              <a:cxnLst/>
              <a:rect l="l" t="t" r="r" b="b"/>
              <a:pathLst>
                <a:path w="2778" h="1494" extrusionOk="0">
                  <a:moveTo>
                    <a:pt x="1958" y="1"/>
                  </a:moveTo>
                  <a:cubicBezTo>
                    <a:pt x="1849" y="1"/>
                    <a:pt x="1739" y="10"/>
                    <a:pt x="1630" y="27"/>
                  </a:cubicBezTo>
                  <a:cubicBezTo>
                    <a:pt x="1179" y="84"/>
                    <a:pt x="537" y="343"/>
                    <a:pt x="77" y="1177"/>
                  </a:cubicBezTo>
                  <a:cubicBezTo>
                    <a:pt x="0" y="1321"/>
                    <a:pt x="96" y="1493"/>
                    <a:pt x="259" y="1493"/>
                  </a:cubicBezTo>
                  <a:cubicBezTo>
                    <a:pt x="336" y="1484"/>
                    <a:pt x="403" y="1445"/>
                    <a:pt x="432" y="1378"/>
                  </a:cubicBezTo>
                  <a:cubicBezTo>
                    <a:pt x="880" y="571"/>
                    <a:pt x="1516" y="413"/>
                    <a:pt x="1942" y="413"/>
                  </a:cubicBezTo>
                  <a:cubicBezTo>
                    <a:pt x="2198" y="413"/>
                    <a:pt x="2379" y="470"/>
                    <a:pt x="2397" y="477"/>
                  </a:cubicBezTo>
                  <a:cubicBezTo>
                    <a:pt x="2427" y="489"/>
                    <a:pt x="2455" y="494"/>
                    <a:pt x="2482" y="494"/>
                  </a:cubicBezTo>
                  <a:cubicBezTo>
                    <a:pt x="2692" y="494"/>
                    <a:pt x="2778" y="161"/>
                    <a:pt x="2531" y="84"/>
                  </a:cubicBezTo>
                  <a:cubicBezTo>
                    <a:pt x="2346" y="29"/>
                    <a:pt x="2153" y="1"/>
                    <a:pt x="195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76" name="Google Shape;9076;p76"/>
          <p:cNvGrpSpPr/>
          <p:nvPr/>
        </p:nvGrpSpPr>
        <p:grpSpPr>
          <a:xfrm>
            <a:off x="6705719" y="4278051"/>
            <a:ext cx="261712" cy="361770"/>
            <a:chOff x="6705719" y="4278051"/>
            <a:chExt cx="261712" cy="361770"/>
          </a:xfrm>
        </p:grpSpPr>
        <p:sp>
          <p:nvSpPr>
            <p:cNvPr id="9077" name="Google Shape;9077;p76"/>
            <p:cNvSpPr/>
            <p:nvPr/>
          </p:nvSpPr>
          <p:spPr>
            <a:xfrm>
              <a:off x="6863443" y="4340328"/>
              <a:ext cx="14331" cy="32802"/>
            </a:xfrm>
            <a:custGeom>
              <a:avLst/>
              <a:gdLst/>
              <a:ahLst/>
              <a:cxnLst/>
              <a:rect l="l" t="t" r="r" b="b"/>
              <a:pathLst>
                <a:path w="547" h="1252" extrusionOk="0">
                  <a:moveTo>
                    <a:pt x="274" y="0"/>
                  </a:moveTo>
                  <a:cubicBezTo>
                    <a:pt x="137" y="0"/>
                    <a:pt x="0" y="91"/>
                    <a:pt x="0" y="274"/>
                  </a:cubicBezTo>
                  <a:lnTo>
                    <a:pt x="0" y="973"/>
                  </a:lnTo>
                  <a:cubicBezTo>
                    <a:pt x="0" y="1127"/>
                    <a:pt x="125" y="1251"/>
                    <a:pt x="278" y="1251"/>
                  </a:cubicBezTo>
                  <a:cubicBezTo>
                    <a:pt x="422" y="1242"/>
                    <a:pt x="547" y="1127"/>
                    <a:pt x="547" y="973"/>
                  </a:cubicBezTo>
                  <a:lnTo>
                    <a:pt x="547" y="274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76"/>
            <p:cNvSpPr/>
            <p:nvPr/>
          </p:nvSpPr>
          <p:spPr>
            <a:xfrm>
              <a:off x="6863443" y="4573875"/>
              <a:ext cx="14331" cy="65945"/>
            </a:xfrm>
            <a:custGeom>
              <a:avLst/>
              <a:gdLst/>
              <a:ahLst/>
              <a:cxnLst/>
              <a:rect l="l" t="t" r="r" b="b"/>
              <a:pathLst>
                <a:path w="547" h="2517" extrusionOk="0">
                  <a:moveTo>
                    <a:pt x="274" y="1"/>
                  </a:moveTo>
                  <a:cubicBezTo>
                    <a:pt x="137" y="1"/>
                    <a:pt x="0" y="92"/>
                    <a:pt x="0" y="274"/>
                  </a:cubicBezTo>
                  <a:lnTo>
                    <a:pt x="0" y="2248"/>
                  </a:lnTo>
                  <a:cubicBezTo>
                    <a:pt x="0" y="2392"/>
                    <a:pt x="125" y="2517"/>
                    <a:pt x="278" y="2517"/>
                  </a:cubicBezTo>
                  <a:cubicBezTo>
                    <a:pt x="422" y="2517"/>
                    <a:pt x="547" y="2392"/>
                    <a:pt x="547" y="2248"/>
                  </a:cubicBezTo>
                  <a:lnTo>
                    <a:pt x="547" y="274"/>
                  </a:lnTo>
                  <a:cubicBezTo>
                    <a:pt x="547" y="92"/>
                    <a:pt x="410" y="1"/>
                    <a:pt x="274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6773787" y="4364563"/>
              <a:ext cx="193644" cy="190133"/>
            </a:xfrm>
            <a:custGeom>
              <a:avLst/>
              <a:gdLst/>
              <a:ahLst/>
              <a:cxnLst/>
              <a:rect l="l" t="t" r="r" b="b"/>
              <a:pathLst>
                <a:path w="7391" h="7257" extrusionOk="0">
                  <a:moveTo>
                    <a:pt x="767" y="0"/>
                  </a:moveTo>
                  <a:cubicBezTo>
                    <a:pt x="336" y="0"/>
                    <a:pt x="0" y="365"/>
                    <a:pt x="48" y="796"/>
                  </a:cubicBezTo>
                  <a:lnTo>
                    <a:pt x="585" y="6288"/>
                  </a:lnTo>
                  <a:cubicBezTo>
                    <a:pt x="662" y="7036"/>
                    <a:pt x="1295" y="7256"/>
                    <a:pt x="2042" y="7256"/>
                  </a:cubicBezTo>
                  <a:lnTo>
                    <a:pt x="5340" y="7256"/>
                  </a:lnTo>
                  <a:cubicBezTo>
                    <a:pt x="6097" y="7256"/>
                    <a:pt x="6729" y="7036"/>
                    <a:pt x="6806" y="6288"/>
                  </a:cubicBezTo>
                  <a:lnTo>
                    <a:pt x="7343" y="796"/>
                  </a:lnTo>
                  <a:cubicBezTo>
                    <a:pt x="7391" y="365"/>
                    <a:pt x="7055" y="0"/>
                    <a:pt x="6624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6877512" y="4364563"/>
              <a:ext cx="89918" cy="190133"/>
            </a:xfrm>
            <a:custGeom>
              <a:avLst/>
              <a:gdLst/>
              <a:ahLst/>
              <a:cxnLst/>
              <a:rect l="l" t="t" r="r" b="b"/>
              <a:pathLst>
                <a:path w="3432" h="7257" extrusionOk="0">
                  <a:moveTo>
                    <a:pt x="2681" y="0"/>
                  </a:moveTo>
                  <a:cubicBezTo>
                    <a:pt x="2676" y="0"/>
                    <a:pt x="2670" y="0"/>
                    <a:pt x="2665" y="0"/>
                  </a:cubicBezTo>
                  <a:lnTo>
                    <a:pt x="1275" y="0"/>
                  </a:lnTo>
                  <a:cubicBezTo>
                    <a:pt x="1706" y="0"/>
                    <a:pt x="2042" y="365"/>
                    <a:pt x="1994" y="796"/>
                  </a:cubicBezTo>
                  <a:lnTo>
                    <a:pt x="1457" y="6288"/>
                  </a:lnTo>
                  <a:cubicBezTo>
                    <a:pt x="1381" y="7036"/>
                    <a:pt x="748" y="7256"/>
                    <a:pt x="0" y="7256"/>
                  </a:cubicBezTo>
                  <a:lnTo>
                    <a:pt x="1390" y="7256"/>
                  </a:lnTo>
                  <a:cubicBezTo>
                    <a:pt x="2138" y="7256"/>
                    <a:pt x="2770" y="7036"/>
                    <a:pt x="2847" y="6288"/>
                  </a:cubicBezTo>
                  <a:lnTo>
                    <a:pt x="3393" y="796"/>
                  </a:lnTo>
                  <a:cubicBezTo>
                    <a:pt x="3431" y="370"/>
                    <a:pt x="3105" y="0"/>
                    <a:pt x="2681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76"/>
            <p:cNvSpPr/>
            <p:nvPr/>
          </p:nvSpPr>
          <p:spPr>
            <a:xfrm>
              <a:off x="6779315" y="4427600"/>
              <a:ext cx="182850" cy="127096"/>
            </a:xfrm>
            <a:custGeom>
              <a:avLst/>
              <a:gdLst/>
              <a:ahLst/>
              <a:cxnLst/>
              <a:rect l="l" t="t" r="r" b="b"/>
              <a:pathLst>
                <a:path w="6979" h="4851" extrusionOk="0">
                  <a:moveTo>
                    <a:pt x="0" y="0"/>
                  </a:moveTo>
                  <a:lnTo>
                    <a:pt x="384" y="3882"/>
                  </a:lnTo>
                  <a:cubicBezTo>
                    <a:pt x="451" y="4630"/>
                    <a:pt x="1084" y="4850"/>
                    <a:pt x="1841" y="4850"/>
                  </a:cubicBezTo>
                  <a:lnTo>
                    <a:pt x="5138" y="4850"/>
                  </a:lnTo>
                  <a:cubicBezTo>
                    <a:pt x="5886" y="4850"/>
                    <a:pt x="6518" y="4630"/>
                    <a:pt x="6595" y="3882"/>
                  </a:cubicBezTo>
                  <a:lnTo>
                    <a:pt x="6979" y="10"/>
                  </a:lnTo>
                  <a:lnTo>
                    <a:pt x="6969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76"/>
            <p:cNvSpPr/>
            <p:nvPr/>
          </p:nvSpPr>
          <p:spPr>
            <a:xfrm>
              <a:off x="6877512" y="4427600"/>
              <a:ext cx="84652" cy="127096"/>
            </a:xfrm>
            <a:custGeom>
              <a:avLst/>
              <a:gdLst/>
              <a:ahLst/>
              <a:cxnLst/>
              <a:rect l="l" t="t" r="r" b="b"/>
              <a:pathLst>
                <a:path w="3231" h="4851" extrusionOk="0">
                  <a:moveTo>
                    <a:pt x="1841" y="0"/>
                  </a:moveTo>
                  <a:lnTo>
                    <a:pt x="1457" y="3882"/>
                  </a:lnTo>
                  <a:cubicBezTo>
                    <a:pt x="1381" y="4630"/>
                    <a:pt x="748" y="4850"/>
                    <a:pt x="0" y="4850"/>
                  </a:cubicBezTo>
                  <a:lnTo>
                    <a:pt x="1390" y="4850"/>
                  </a:lnTo>
                  <a:cubicBezTo>
                    <a:pt x="2138" y="4850"/>
                    <a:pt x="2770" y="4630"/>
                    <a:pt x="2847" y="3882"/>
                  </a:cubicBezTo>
                  <a:lnTo>
                    <a:pt x="3231" y="10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6826029" y="4554670"/>
              <a:ext cx="89421" cy="29396"/>
            </a:xfrm>
            <a:custGeom>
              <a:avLst/>
              <a:gdLst/>
              <a:ahLst/>
              <a:cxnLst/>
              <a:rect l="l" t="t" r="r" b="b"/>
              <a:pathLst>
                <a:path w="3413" h="1122" extrusionOk="0">
                  <a:moveTo>
                    <a:pt x="0" y="0"/>
                  </a:moveTo>
                  <a:lnTo>
                    <a:pt x="0" y="537"/>
                  </a:lnTo>
                  <a:cubicBezTo>
                    <a:pt x="0" y="854"/>
                    <a:pt x="259" y="1122"/>
                    <a:pt x="585" y="1122"/>
                  </a:cubicBezTo>
                  <a:lnTo>
                    <a:pt x="2828" y="1122"/>
                  </a:lnTo>
                  <a:cubicBezTo>
                    <a:pt x="3144" y="1112"/>
                    <a:pt x="3403" y="854"/>
                    <a:pt x="3413" y="537"/>
                  </a:cubicBezTo>
                  <a:lnTo>
                    <a:pt x="3413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6871722" y="4554670"/>
              <a:ext cx="43728" cy="29396"/>
            </a:xfrm>
            <a:custGeom>
              <a:avLst/>
              <a:gdLst/>
              <a:ahLst/>
              <a:cxnLst/>
              <a:rect l="l" t="t" r="r" b="b"/>
              <a:pathLst>
                <a:path w="1669" h="1122" extrusionOk="0">
                  <a:moveTo>
                    <a:pt x="576" y="0"/>
                  </a:moveTo>
                  <a:lnTo>
                    <a:pt x="576" y="537"/>
                  </a:lnTo>
                  <a:cubicBezTo>
                    <a:pt x="576" y="854"/>
                    <a:pt x="317" y="1122"/>
                    <a:pt x="1" y="1122"/>
                  </a:cubicBezTo>
                  <a:lnTo>
                    <a:pt x="1084" y="1122"/>
                  </a:lnTo>
                  <a:cubicBezTo>
                    <a:pt x="1410" y="1122"/>
                    <a:pt x="1669" y="854"/>
                    <a:pt x="1669" y="537"/>
                  </a:cubicBezTo>
                  <a:lnTo>
                    <a:pt x="166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6863443" y="4278051"/>
              <a:ext cx="14331" cy="32540"/>
            </a:xfrm>
            <a:custGeom>
              <a:avLst/>
              <a:gdLst/>
              <a:ahLst/>
              <a:cxnLst/>
              <a:rect l="l" t="t" r="r" b="b"/>
              <a:pathLst>
                <a:path w="547" h="1242" extrusionOk="0">
                  <a:moveTo>
                    <a:pt x="274" y="0"/>
                  </a:moveTo>
                  <a:cubicBezTo>
                    <a:pt x="137" y="0"/>
                    <a:pt x="0" y="91"/>
                    <a:pt x="0" y="273"/>
                  </a:cubicBezTo>
                  <a:lnTo>
                    <a:pt x="0" y="973"/>
                  </a:lnTo>
                  <a:cubicBezTo>
                    <a:pt x="0" y="1117"/>
                    <a:pt x="125" y="1241"/>
                    <a:pt x="278" y="1241"/>
                  </a:cubicBezTo>
                  <a:cubicBezTo>
                    <a:pt x="422" y="1241"/>
                    <a:pt x="537" y="1117"/>
                    <a:pt x="547" y="973"/>
                  </a:cubicBezTo>
                  <a:lnTo>
                    <a:pt x="547" y="273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76"/>
            <p:cNvSpPr/>
            <p:nvPr/>
          </p:nvSpPr>
          <p:spPr>
            <a:xfrm>
              <a:off x="6705719" y="4296312"/>
              <a:ext cx="200430" cy="343508"/>
            </a:xfrm>
            <a:custGeom>
              <a:avLst/>
              <a:gdLst/>
              <a:ahLst/>
              <a:cxnLst/>
              <a:rect l="l" t="t" r="r" b="b"/>
              <a:pathLst>
                <a:path w="7650" h="13111" extrusionOk="0">
                  <a:moveTo>
                    <a:pt x="6295" y="0"/>
                  </a:moveTo>
                  <a:cubicBezTo>
                    <a:pt x="5713" y="0"/>
                    <a:pt x="5184" y="374"/>
                    <a:pt x="5004" y="937"/>
                  </a:cubicBezTo>
                  <a:lnTo>
                    <a:pt x="1860" y="937"/>
                  </a:lnTo>
                  <a:cubicBezTo>
                    <a:pt x="835" y="937"/>
                    <a:pt x="1" y="1771"/>
                    <a:pt x="1" y="2797"/>
                  </a:cubicBezTo>
                  <a:lnTo>
                    <a:pt x="1" y="13111"/>
                  </a:lnTo>
                  <a:lnTo>
                    <a:pt x="892" y="13111"/>
                  </a:lnTo>
                  <a:lnTo>
                    <a:pt x="892" y="2797"/>
                  </a:lnTo>
                  <a:cubicBezTo>
                    <a:pt x="892" y="2270"/>
                    <a:pt x="1324" y="1829"/>
                    <a:pt x="1860" y="1829"/>
                  </a:cubicBezTo>
                  <a:lnTo>
                    <a:pt x="5378" y="1829"/>
                  </a:lnTo>
                  <a:cubicBezTo>
                    <a:pt x="5627" y="1829"/>
                    <a:pt x="5829" y="1637"/>
                    <a:pt x="5829" y="1388"/>
                  </a:cubicBezTo>
                  <a:lnTo>
                    <a:pt x="5829" y="1359"/>
                  </a:lnTo>
                  <a:cubicBezTo>
                    <a:pt x="5829" y="1048"/>
                    <a:pt x="6061" y="892"/>
                    <a:pt x="6294" y="892"/>
                  </a:cubicBezTo>
                  <a:cubicBezTo>
                    <a:pt x="6526" y="892"/>
                    <a:pt x="6759" y="1048"/>
                    <a:pt x="6759" y="1359"/>
                  </a:cubicBezTo>
                  <a:cubicBezTo>
                    <a:pt x="6759" y="1656"/>
                    <a:pt x="6981" y="1805"/>
                    <a:pt x="7204" y="1805"/>
                  </a:cubicBezTo>
                  <a:cubicBezTo>
                    <a:pt x="7427" y="1805"/>
                    <a:pt x="7650" y="1656"/>
                    <a:pt x="7650" y="1359"/>
                  </a:cubicBezTo>
                  <a:cubicBezTo>
                    <a:pt x="7650" y="688"/>
                    <a:pt x="7161" y="123"/>
                    <a:pt x="6509" y="17"/>
                  </a:cubicBezTo>
                  <a:cubicBezTo>
                    <a:pt x="6437" y="6"/>
                    <a:pt x="6366" y="0"/>
                    <a:pt x="6295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76"/>
            <p:cNvSpPr/>
            <p:nvPr/>
          </p:nvSpPr>
          <p:spPr>
            <a:xfrm>
              <a:off x="6922367" y="4395689"/>
              <a:ext cx="42811" cy="14358"/>
            </a:xfrm>
            <a:custGeom>
              <a:avLst/>
              <a:gdLst/>
              <a:ahLst/>
              <a:cxnLst/>
              <a:rect l="l" t="t" r="r" b="b"/>
              <a:pathLst>
                <a:path w="1634" h="548" extrusionOk="0">
                  <a:moveTo>
                    <a:pt x="360" y="0"/>
                  </a:moveTo>
                  <a:cubicBezTo>
                    <a:pt x="1" y="0"/>
                    <a:pt x="1" y="548"/>
                    <a:pt x="360" y="548"/>
                  </a:cubicBezTo>
                  <a:cubicBezTo>
                    <a:pt x="366" y="548"/>
                    <a:pt x="372" y="548"/>
                    <a:pt x="378" y="547"/>
                  </a:cubicBezTo>
                  <a:lnTo>
                    <a:pt x="1576" y="547"/>
                  </a:lnTo>
                  <a:lnTo>
                    <a:pt x="1634" y="1"/>
                  </a:lnTo>
                  <a:lnTo>
                    <a:pt x="378" y="1"/>
                  </a:lnTo>
                  <a:cubicBezTo>
                    <a:pt x="372" y="1"/>
                    <a:pt x="366" y="0"/>
                    <a:pt x="36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6901092" y="4445390"/>
              <a:ext cx="59317" cy="14148"/>
            </a:xfrm>
            <a:custGeom>
              <a:avLst/>
              <a:gdLst/>
              <a:ahLst/>
              <a:cxnLst/>
              <a:rect l="l" t="t" r="r" b="b"/>
              <a:pathLst>
                <a:path w="2264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5" y="539"/>
                  </a:cubicBezTo>
                  <a:lnTo>
                    <a:pt x="2206" y="539"/>
                  </a:lnTo>
                  <a:lnTo>
                    <a:pt x="2263" y="2"/>
                  </a:lnTo>
                  <a:lnTo>
                    <a:pt x="385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6922445" y="4420526"/>
              <a:ext cx="40217" cy="14148"/>
            </a:xfrm>
            <a:custGeom>
              <a:avLst/>
              <a:gdLst/>
              <a:ahLst/>
              <a:cxnLst/>
              <a:rect l="l" t="t" r="r" b="b"/>
              <a:pathLst>
                <a:path w="1535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487" y="539"/>
                  </a:lnTo>
                  <a:lnTo>
                    <a:pt x="1535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6922445" y="4470254"/>
              <a:ext cx="35449" cy="14148"/>
            </a:xfrm>
            <a:custGeom>
              <a:avLst/>
              <a:gdLst/>
              <a:ahLst/>
              <a:cxnLst/>
              <a:rect l="l" t="t" r="r" b="b"/>
              <a:pathLst>
                <a:path w="1353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295" y="539"/>
                  </a:lnTo>
                  <a:lnTo>
                    <a:pt x="1353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76"/>
            <p:cNvSpPr/>
            <p:nvPr/>
          </p:nvSpPr>
          <p:spPr>
            <a:xfrm>
              <a:off x="6901014" y="4494882"/>
              <a:ext cx="54365" cy="14358"/>
            </a:xfrm>
            <a:custGeom>
              <a:avLst/>
              <a:gdLst/>
              <a:ahLst/>
              <a:cxnLst/>
              <a:rect l="l" t="t" r="r" b="b"/>
              <a:pathLst>
                <a:path w="2075" h="548" extrusionOk="0">
                  <a:moveTo>
                    <a:pt x="369" y="1"/>
                  </a:moveTo>
                  <a:cubicBezTo>
                    <a:pt x="1" y="1"/>
                    <a:pt x="1" y="548"/>
                    <a:pt x="369" y="548"/>
                  </a:cubicBezTo>
                  <a:cubicBezTo>
                    <a:pt x="375" y="548"/>
                    <a:pt x="381" y="548"/>
                    <a:pt x="388" y="548"/>
                  </a:cubicBezTo>
                  <a:lnTo>
                    <a:pt x="2017" y="548"/>
                  </a:lnTo>
                  <a:lnTo>
                    <a:pt x="2075" y="1"/>
                  </a:lnTo>
                  <a:lnTo>
                    <a:pt x="388" y="1"/>
                  </a:lnTo>
                  <a:cubicBezTo>
                    <a:pt x="381" y="1"/>
                    <a:pt x="375" y="1"/>
                    <a:pt x="36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2" name="Google Shape;9092;p76"/>
          <p:cNvGrpSpPr/>
          <p:nvPr/>
        </p:nvGrpSpPr>
        <p:grpSpPr>
          <a:xfrm>
            <a:off x="5750650" y="2891652"/>
            <a:ext cx="320216" cy="361403"/>
            <a:chOff x="5750650" y="2891652"/>
            <a:chExt cx="320216" cy="361403"/>
          </a:xfrm>
        </p:grpSpPr>
        <p:sp>
          <p:nvSpPr>
            <p:cNvPr id="9093" name="Google Shape;9093;p76"/>
            <p:cNvSpPr/>
            <p:nvPr/>
          </p:nvSpPr>
          <p:spPr>
            <a:xfrm>
              <a:off x="5750650" y="2891652"/>
              <a:ext cx="196919" cy="193644"/>
            </a:xfrm>
            <a:custGeom>
              <a:avLst/>
              <a:gdLst/>
              <a:ahLst/>
              <a:cxnLst/>
              <a:rect l="l" t="t" r="r" b="b"/>
              <a:pathLst>
                <a:path w="7516" h="7391" extrusionOk="0">
                  <a:moveTo>
                    <a:pt x="777" y="0"/>
                  </a:moveTo>
                  <a:cubicBezTo>
                    <a:pt x="346" y="0"/>
                    <a:pt x="1" y="384"/>
                    <a:pt x="49" y="815"/>
                  </a:cubicBezTo>
                  <a:lnTo>
                    <a:pt x="595" y="6403"/>
                  </a:lnTo>
                  <a:cubicBezTo>
                    <a:pt x="672" y="7170"/>
                    <a:pt x="1314" y="7391"/>
                    <a:pt x="2081" y="7391"/>
                  </a:cubicBezTo>
                  <a:lnTo>
                    <a:pt x="5436" y="7391"/>
                  </a:lnTo>
                  <a:cubicBezTo>
                    <a:pt x="6202" y="7391"/>
                    <a:pt x="6845" y="7161"/>
                    <a:pt x="6921" y="6403"/>
                  </a:cubicBezTo>
                  <a:lnTo>
                    <a:pt x="7468" y="815"/>
                  </a:lnTo>
                  <a:cubicBezTo>
                    <a:pt x="7516" y="384"/>
                    <a:pt x="7170" y="0"/>
                    <a:pt x="6739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5847590" y="2891652"/>
              <a:ext cx="99979" cy="193644"/>
            </a:xfrm>
            <a:custGeom>
              <a:avLst/>
              <a:gdLst/>
              <a:ahLst/>
              <a:cxnLst/>
              <a:rect l="l" t="t" r="r" b="b"/>
              <a:pathLst>
                <a:path w="3816" h="7391" extrusionOk="0">
                  <a:moveTo>
                    <a:pt x="1295" y="0"/>
                  </a:moveTo>
                  <a:cubicBezTo>
                    <a:pt x="1736" y="0"/>
                    <a:pt x="2071" y="384"/>
                    <a:pt x="2033" y="815"/>
                  </a:cubicBezTo>
                  <a:lnTo>
                    <a:pt x="1477" y="6403"/>
                  </a:lnTo>
                  <a:cubicBezTo>
                    <a:pt x="1400" y="7161"/>
                    <a:pt x="758" y="7391"/>
                    <a:pt x="1" y="7391"/>
                  </a:cubicBezTo>
                  <a:lnTo>
                    <a:pt x="1736" y="7391"/>
                  </a:lnTo>
                  <a:cubicBezTo>
                    <a:pt x="2502" y="7391"/>
                    <a:pt x="3145" y="7170"/>
                    <a:pt x="3221" y="6403"/>
                  </a:cubicBezTo>
                  <a:lnTo>
                    <a:pt x="3768" y="815"/>
                  </a:lnTo>
                  <a:cubicBezTo>
                    <a:pt x="3816" y="384"/>
                    <a:pt x="3470" y="0"/>
                    <a:pt x="3039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76"/>
            <p:cNvSpPr/>
            <p:nvPr/>
          </p:nvSpPr>
          <p:spPr>
            <a:xfrm>
              <a:off x="5753428" y="2930821"/>
              <a:ext cx="191129" cy="154475"/>
            </a:xfrm>
            <a:custGeom>
              <a:avLst/>
              <a:gdLst/>
              <a:ahLst/>
              <a:cxnLst/>
              <a:rect l="l" t="t" r="r" b="b"/>
              <a:pathLst>
                <a:path w="7295" h="5896" extrusionOk="0">
                  <a:moveTo>
                    <a:pt x="19" y="1"/>
                  </a:moveTo>
                  <a:lnTo>
                    <a:pt x="0" y="20"/>
                  </a:lnTo>
                  <a:lnTo>
                    <a:pt x="479" y="4908"/>
                  </a:lnTo>
                  <a:cubicBezTo>
                    <a:pt x="556" y="5675"/>
                    <a:pt x="1198" y="5896"/>
                    <a:pt x="1955" y="5896"/>
                  </a:cubicBezTo>
                  <a:lnTo>
                    <a:pt x="5330" y="5896"/>
                  </a:lnTo>
                  <a:cubicBezTo>
                    <a:pt x="6096" y="5896"/>
                    <a:pt x="6739" y="5675"/>
                    <a:pt x="6815" y="4908"/>
                  </a:cubicBezTo>
                  <a:lnTo>
                    <a:pt x="729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76"/>
            <p:cNvSpPr/>
            <p:nvPr/>
          </p:nvSpPr>
          <p:spPr>
            <a:xfrm>
              <a:off x="5847852" y="2930821"/>
              <a:ext cx="96966" cy="154475"/>
            </a:xfrm>
            <a:custGeom>
              <a:avLst/>
              <a:gdLst/>
              <a:ahLst/>
              <a:cxnLst/>
              <a:rect l="l" t="t" r="r" b="b"/>
              <a:pathLst>
                <a:path w="3701" h="5896" extrusionOk="0">
                  <a:moveTo>
                    <a:pt x="1956" y="1"/>
                  </a:moveTo>
                  <a:lnTo>
                    <a:pt x="1476" y="4908"/>
                  </a:lnTo>
                  <a:cubicBezTo>
                    <a:pt x="1409" y="5675"/>
                    <a:pt x="757" y="5896"/>
                    <a:pt x="0" y="5896"/>
                  </a:cubicBezTo>
                  <a:lnTo>
                    <a:pt x="1735" y="5896"/>
                  </a:lnTo>
                  <a:cubicBezTo>
                    <a:pt x="2502" y="5896"/>
                    <a:pt x="3144" y="5675"/>
                    <a:pt x="3221" y="4908"/>
                  </a:cubicBezTo>
                  <a:lnTo>
                    <a:pt x="370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803653" y="3085270"/>
              <a:ext cx="90940" cy="29920"/>
            </a:xfrm>
            <a:custGeom>
              <a:avLst/>
              <a:gdLst/>
              <a:ahLst/>
              <a:cxnLst/>
              <a:rect l="l" t="t" r="r" b="b"/>
              <a:pathLst>
                <a:path w="3471" h="1142" extrusionOk="0">
                  <a:moveTo>
                    <a:pt x="0" y="1"/>
                  </a:moveTo>
                  <a:lnTo>
                    <a:pt x="0" y="557"/>
                  </a:lnTo>
                  <a:cubicBezTo>
                    <a:pt x="0" y="882"/>
                    <a:pt x="259" y="1141"/>
                    <a:pt x="585" y="1141"/>
                  </a:cubicBezTo>
                  <a:lnTo>
                    <a:pt x="2885" y="1141"/>
                  </a:lnTo>
                  <a:cubicBezTo>
                    <a:pt x="3211" y="1141"/>
                    <a:pt x="3470" y="882"/>
                    <a:pt x="3470" y="557"/>
                  </a:cubicBezTo>
                  <a:lnTo>
                    <a:pt x="347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76"/>
            <p:cNvSpPr/>
            <p:nvPr/>
          </p:nvSpPr>
          <p:spPr>
            <a:xfrm>
              <a:off x="5847093" y="3085270"/>
              <a:ext cx="47501" cy="29920"/>
            </a:xfrm>
            <a:custGeom>
              <a:avLst/>
              <a:gdLst/>
              <a:ahLst/>
              <a:cxnLst/>
              <a:rect l="l" t="t" r="r" b="b"/>
              <a:pathLst>
                <a:path w="1813" h="1142" extrusionOk="0">
                  <a:moveTo>
                    <a:pt x="595" y="1"/>
                  </a:moveTo>
                  <a:lnTo>
                    <a:pt x="595" y="547"/>
                  </a:lnTo>
                  <a:cubicBezTo>
                    <a:pt x="585" y="873"/>
                    <a:pt x="326" y="1141"/>
                    <a:pt x="0" y="1141"/>
                  </a:cubicBezTo>
                  <a:lnTo>
                    <a:pt x="1218" y="1141"/>
                  </a:lnTo>
                  <a:cubicBezTo>
                    <a:pt x="1544" y="1141"/>
                    <a:pt x="1812" y="873"/>
                    <a:pt x="1812" y="547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76"/>
            <p:cNvSpPr/>
            <p:nvPr/>
          </p:nvSpPr>
          <p:spPr>
            <a:xfrm>
              <a:off x="6041470" y="2936611"/>
              <a:ext cx="14331" cy="56016"/>
            </a:xfrm>
            <a:custGeom>
              <a:avLst/>
              <a:gdLst/>
              <a:ahLst/>
              <a:cxnLst/>
              <a:rect l="l" t="t" r="r" b="b"/>
              <a:pathLst>
                <a:path w="547" h="2138" extrusionOk="0">
                  <a:moveTo>
                    <a:pt x="274" y="0"/>
                  </a:moveTo>
                  <a:cubicBezTo>
                    <a:pt x="142" y="0"/>
                    <a:pt x="10" y="86"/>
                    <a:pt x="0" y="259"/>
                  </a:cubicBezTo>
                  <a:lnTo>
                    <a:pt x="0" y="1869"/>
                  </a:lnTo>
                  <a:cubicBezTo>
                    <a:pt x="0" y="2013"/>
                    <a:pt x="125" y="2138"/>
                    <a:pt x="278" y="2138"/>
                  </a:cubicBezTo>
                  <a:cubicBezTo>
                    <a:pt x="422" y="2138"/>
                    <a:pt x="547" y="2013"/>
                    <a:pt x="547" y="1869"/>
                  </a:cubicBezTo>
                  <a:lnTo>
                    <a:pt x="547" y="259"/>
                  </a:lnTo>
                  <a:cubicBezTo>
                    <a:pt x="537" y="86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76"/>
            <p:cNvSpPr/>
            <p:nvPr/>
          </p:nvSpPr>
          <p:spPr>
            <a:xfrm>
              <a:off x="6026405" y="2971247"/>
              <a:ext cx="44226" cy="94451"/>
            </a:xfrm>
            <a:custGeom>
              <a:avLst/>
              <a:gdLst/>
              <a:ahLst/>
              <a:cxnLst/>
              <a:rect l="l" t="t" r="r" b="b"/>
              <a:pathLst>
                <a:path w="1688" h="3605" extrusionOk="0">
                  <a:moveTo>
                    <a:pt x="355" y="1"/>
                  </a:moveTo>
                  <a:cubicBezTo>
                    <a:pt x="163" y="1"/>
                    <a:pt x="0" y="164"/>
                    <a:pt x="0" y="365"/>
                  </a:cubicBezTo>
                  <a:lnTo>
                    <a:pt x="0" y="2042"/>
                  </a:lnTo>
                  <a:lnTo>
                    <a:pt x="0" y="3241"/>
                  </a:lnTo>
                  <a:cubicBezTo>
                    <a:pt x="0" y="3442"/>
                    <a:pt x="163" y="3595"/>
                    <a:pt x="355" y="3605"/>
                  </a:cubicBezTo>
                  <a:lnTo>
                    <a:pt x="1323" y="3605"/>
                  </a:lnTo>
                  <a:cubicBezTo>
                    <a:pt x="1524" y="3595"/>
                    <a:pt x="1678" y="3442"/>
                    <a:pt x="1687" y="3241"/>
                  </a:cubicBezTo>
                  <a:lnTo>
                    <a:pt x="1687" y="365"/>
                  </a:lnTo>
                  <a:cubicBezTo>
                    <a:pt x="1678" y="164"/>
                    <a:pt x="1524" y="1"/>
                    <a:pt x="1323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6038955" y="2971247"/>
              <a:ext cx="31912" cy="94215"/>
            </a:xfrm>
            <a:custGeom>
              <a:avLst/>
              <a:gdLst/>
              <a:ahLst/>
              <a:cxnLst/>
              <a:rect l="l" t="t" r="r" b="b"/>
              <a:pathLst>
                <a:path w="1218" h="3596" extrusionOk="0">
                  <a:moveTo>
                    <a:pt x="870" y="0"/>
                  </a:moveTo>
                  <a:cubicBezTo>
                    <a:pt x="864" y="0"/>
                    <a:pt x="859" y="1"/>
                    <a:pt x="854" y="1"/>
                  </a:cubicBezTo>
                  <a:lnTo>
                    <a:pt x="1" y="1"/>
                  </a:lnTo>
                  <a:cubicBezTo>
                    <a:pt x="202" y="1"/>
                    <a:pt x="365" y="154"/>
                    <a:pt x="365" y="355"/>
                  </a:cubicBezTo>
                  <a:lnTo>
                    <a:pt x="365" y="3241"/>
                  </a:lnTo>
                  <a:cubicBezTo>
                    <a:pt x="365" y="3432"/>
                    <a:pt x="202" y="3595"/>
                    <a:pt x="1" y="3595"/>
                  </a:cubicBezTo>
                  <a:lnTo>
                    <a:pt x="854" y="3595"/>
                  </a:lnTo>
                  <a:cubicBezTo>
                    <a:pt x="1055" y="3595"/>
                    <a:pt x="1208" y="3432"/>
                    <a:pt x="1218" y="3241"/>
                  </a:cubicBezTo>
                  <a:lnTo>
                    <a:pt x="1218" y="365"/>
                  </a:lnTo>
                  <a:cubicBezTo>
                    <a:pt x="1218" y="169"/>
                    <a:pt x="1064" y="0"/>
                    <a:pt x="870" y="0"/>
                  </a:cubicBezTo>
                  <a:close/>
                </a:path>
              </a:pathLst>
            </a:custGeom>
            <a:solidFill>
              <a:srgbClr val="B7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5841826" y="3065934"/>
              <a:ext cx="212718" cy="187120"/>
            </a:xfrm>
            <a:custGeom>
              <a:avLst/>
              <a:gdLst/>
              <a:ahLst/>
              <a:cxnLst/>
              <a:rect l="l" t="t" r="r" b="b"/>
              <a:pathLst>
                <a:path w="8119" h="7142" extrusionOk="0">
                  <a:moveTo>
                    <a:pt x="7573" y="0"/>
                  </a:moveTo>
                  <a:lnTo>
                    <a:pt x="7573" y="4323"/>
                  </a:lnTo>
                  <a:cubicBezTo>
                    <a:pt x="7573" y="5579"/>
                    <a:pt x="6557" y="6586"/>
                    <a:pt x="5310" y="6595"/>
                  </a:cubicBezTo>
                  <a:lnTo>
                    <a:pt x="2818" y="6595"/>
                  </a:lnTo>
                  <a:cubicBezTo>
                    <a:pt x="1563" y="6586"/>
                    <a:pt x="556" y="5579"/>
                    <a:pt x="556" y="4323"/>
                  </a:cubicBezTo>
                  <a:lnTo>
                    <a:pt x="556" y="1879"/>
                  </a:lnTo>
                  <a:lnTo>
                    <a:pt x="0" y="1879"/>
                  </a:lnTo>
                  <a:lnTo>
                    <a:pt x="0" y="4323"/>
                  </a:lnTo>
                  <a:cubicBezTo>
                    <a:pt x="0" y="5876"/>
                    <a:pt x="1265" y="7142"/>
                    <a:pt x="2818" y="7142"/>
                  </a:cubicBezTo>
                  <a:lnTo>
                    <a:pt x="5301" y="7142"/>
                  </a:lnTo>
                  <a:cubicBezTo>
                    <a:pt x="6863" y="7142"/>
                    <a:pt x="8119" y="5876"/>
                    <a:pt x="8119" y="4323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5908610" y="2923511"/>
              <a:ext cx="36706" cy="14384"/>
            </a:xfrm>
            <a:custGeom>
              <a:avLst/>
              <a:gdLst/>
              <a:ahLst/>
              <a:cxnLst/>
              <a:rect l="l" t="t" r="r" b="b"/>
              <a:pathLst>
                <a:path w="140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375" y="549"/>
                    <a:pt x="384" y="549"/>
                    <a:pt x="394" y="548"/>
                  </a:cubicBezTo>
                  <a:lnTo>
                    <a:pt x="1352" y="548"/>
                  </a:lnTo>
                  <a:lnTo>
                    <a:pt x="1400" y="2"/>
                  </a:lnTo>
                  <a:lnTo>
                    <a:pt x="394" y="2"/>
                  </a:lnTo>
                  <a:cubicBezTo>
                    <a:pt x="384" y="1"/>
                    <a:pt x="375" y="1"/>
                    <a:pt x="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5886917" y="2973998"/>
              <a:ext cx="53369" cy="14620"/>
            </a:xfrm>
            <a:custGeom>
              <a:avLst/>
              <a:gdLst/>
              <a:ahLst/>
              <a:cxnLst/>
              <a:rect l="l" t="t" r="r" b="b"/>
              <a:pathLst>
                <a:path w="2037" h="558" extrusionOk="0">
                  <a:moveTo>
                    <a:pt x="361" y="0"/>
                  </a:moveTo>
                  <a:cubicBezTo>
                    <a:pt x="1" y="0"/>
                    <a:pt x="4" y="558"/>
                    <a:pt x="370" y="558"/>
                  </a:cubicBezTo>
                  <a:cubicBezTo>
                    <a:pt x="376" y="558"/>
                    <a:pt x="382" y="558"/>
                    <a:pt x="388" y="557"/>
                  </a:cubicBezTo>
                  <a:lnTo>
                    <a:pt x="1989" y="557"/>
                  </a:lnTo>
                  <a:lnTo>
                    <a:pt x="1989" y="548"/>
                  </a:lnTo>
                  <a:lnTo>
                    <a:pt x="2037" y="1"/>
                  </a:lnTo>
                  <a:lnTo>
                    <a:pt x="388" y="1"/>
                  </a:lnTo>
                  <a:cubicBezTo>
                    <a:pt x="379" y="1"/>
                    <a:pt x="370" y="0"/>
                    <a:pt x="3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5908532" y="2948637"/>
              <a:ext cx="34270" cy="14646"/>
            </a:xfrm>
            <a:custGeom>
              <a:avLst/>
              <a:gdLst/>
              <a:ahLst/>
              <a:cxnLst/>
              <a:rect l="l" t="t" r="r" b="b"/>
              <a:pathLst>
                <a:path w="1308" h="559" extrusionOk="0">
                  <a:moveTo>
                    <a:pt x="378" y="1"/>
                  </a:moveTo>
                  <a:cubicBezTo>
                    <a:pt x="3" y="1"/>
                    <a:pt x="0" y="558"/>
                    <a:pt x="369" y="558"/>
                  </a:cubicBezTo>
                  <a:cubicBezTo>
                    <a:pt x="378" y="558"/>
                    <a:pt x="387" y="558"/>
                    <a:pt x="397" y="557"/>
                  </a:cubicBezTo>
                  <a:lnTo>
                    <a:pt x="1260" y="557"/>
                  </a:lnTo>
                  <a:lnTo>
                    <a:pt x="1307" y="1"/>
                  </a:lnTo>
                  <a:lnTo>
                    <a:pt x="397" y="1"/>
                  </a:lnTo>
                  <a:cubicBezTo>
                    <a:pt x="391" y="1"/>
                    <a:pt x="384" y="1"/>
                    <a:pt x="37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76"/>
            <p:cNvSpPr/>
            <p:nvPr/>
          </p:nvSpPr>
          <p:spPr>
            <a:xfrm>
              <a:off x="5908532" y="2999124"/>
              <a:ext cx="29501" cy="14620"/>
            </a:xfrm>
            <a:custGeom>
              <a:avLst/>
              <a:gdLst/>
              <a:ahLst/>
              <a:cxnLst/>
              <a:rect l="l" t="t" r="r" b="b"/>
              <a:pathLst>
                <a:path w="1126" h="558" extrusionOk="0">
                  <a:moveTo>
                    <a:pt x="378" y="0"/>
                  </a:moveTo>
                  <a:cubicBezTo>
                    <a:pt x="3" y="0"/>
                    <a:pt x="0" y="558"/>
                    <a:pt x="369" y="558"/>
                  </a:cubicBezTo>
                  <a:cubicBezTo>
                    <a:pt x="378" y="558"/>
                    <a:pt x="387" y="557"/>
                    <a:pt x="397" y="557"/>
                  </a:cubicBezTo>
                  <a:lnTo>
                    <a:pt x="1068" y="557"/>
                  </a:lnTo>
                  <a:lnTo>
                    <a:pt x="1125" y="1"/>
                  </a:lnTo>
                  <a:lnTo>
                    <a:pt x="397" y="1"/>
                  </a:lnTo>
                  <a:cubicBezTo>
                    <a:pt x="391" y="0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76"/>
            <p:cNvSpPr/>
            <p:nvPr/>
          </p:nvSpPr>
          <p:spPr>
            <a:xfrm>
              <a:off x="5886995" y="3024459"/>
              <a:ext cx="48522" cy="14410"/>
            </a:xfrm>
            <a:custGeom>
              <a:avLst/>
              <a:gdLst/>
              <a:ahLst/>
              <a:cxnLst/>
              <a:rect l="l" t="t" r="r" b="b"/>
              <a:pathLst>
                <a:path w="1852" h="550" extrusionOk="0">
                  <a:moveTo>
                    <a:pt x="358" y="1"/>
                  </a:moveTo>
                  <a:cubicBezTo>
                    <a:pt x="1" y="1"/>
                    <a:pt x="1" y="549"/>
                    <a:pt x="358" y="549"/>
                  </a:cubicBezTo>
                  <a:cubicBezTo>
                    <a:pt x="367" y="549"/>
                    <a:pt x="376" y="549"/>
                    <a:pt x="385" y="548"/>
                  </a:cubicBezTo>
                  <a:lnTo>
                    <a:pt x="1794" y="548"/>
                  </a:lnTo>
                  <a:lnTo>
                    <a:pt x="1851" y="2"/>
                  </a:lnTo>
                  <a:lnTo>
                    <a:pt x="385" y="2"/>
                  </a:lnTo>
                  <a:cubicBezTo>
                    <a:pt x="376" y="1"/>
                    <a:pt x="367" y="1"/>
                    <a:pt x="35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8" name="Google Shape;9108;p76"/>
          <p:cNvGrpSpPr/>
          <p:nvPr/>
        </p:nvGrpSpPr>
        <p:grpSpPr>
          <a:xfrm>
            <a:off x="6658009" y="2891390"/>
            <a:ext cx="315972" cy="361927"/>
            <a:chOff x="6658009" y="2891390"/>
            <a:chExt cx="315972" cy="361927"/>
          </a:xfrm>
        </p:grpSpPr>
        <p:sp>
          <p:nvSpPr>
            <p:cNvPr id="9109" name="Google Shape;9109;p76"/>
            <p:cNvSpPr/>
            <p:nvPr/>
          </p:nvSpPr>
          <p:spPr>
            <a:xfrm>
              <a:off x="6658009" y="2891390"/>
              <a:ext cx="315972" cy="361927"/>
            </a:xfrm>
            <a:custGeom>
              <a:avLst/>
              <a:gdLst/>
              <a:ahLst/>
              <a:cxnLst/>
              <a:rect l="l" t="t" r="r" b="b"/>
              <a:pathLst>
                <a:path w="12060" h="13814" extrusionOk="0">
                  <a:moveTo>
                    <a:pt x="3921" y="1"/>
                  </a:moveTo>
                  <a:cubicBezTo>
                    <a:pt x="3346" y="1"/>
                    <a:pt x="2790" y="250"/>
                    <a:pt x="2416" y="691"/>
                  </a:cubicBezTo>
                  <a:lnTo>
                    <a:pt x="2023" y="1141"/>
                  </a:lnTo>
                  <a:lnTo>
                    <a:pt x="844" y="1141"/>
                  </a:lnTo>
                  <a:cubicBezTo>
                    <a:pt x="374" y="1141"/>
                    <a:pt x="1" y="1515"/>
                    <a:pt x="1" y="1985"/>
                  </a:cubicBezTo>
                  <a:lnTo>
                    <a:pt x="1" y="12979"/>
                  </a:lnTo>
                  <a:lnTo>
                    <a:pt x="10" y="12979"/>
                  </a:lnTo>
                  <a:cubicBezTo>
                    <a:pt x="10" y="13439"/>
                    <a:pt x="384" y="13813"/>
                    <a:pt x="854" y="13813"/>
                  </a:cubicBezTo>
                  <a:lnTo>
                    <a:pt x="11216" y="13813"/>
                  </a:lnTo>
                  <a:cubicBezTo>
                    <a:pt x="11676" y="13813"/>
                    <a:pt x="12059" y="13439"/>
                    <a:pt x="12059" y="12979"/>
                  </a:cubicBezTo>
                  <a:lnTo>
                    <a:pt x="12059" y="1985"/>
                  </a:lnTo>
                  <a:cubicBezTo>
                    <a:pt x="12059" y="1515"/>
                    <a:pt x="11676" y="1141"/>
                    <a:pt x="11216" y="1141"/>
                  </a:cubicBezTo>
                  <a:lnTo>
                    <a:pt x="10037" y="1141"/>
                  </a:lnTo>
                  <a:lnTo>
                    <a:pt x="9644" y="691"/>
                  </a:lnTo>
                  <a:cubicBezTo>
                    <a:pt x="9260" y="250"/>
                    <a:pt x="8714" y="1"/>
                    <a:pt x="8139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76"/>
            <p:cNvSpPr/>
            <p:nvPr/>
          </p:nvSpPr>
          <p:spPr>
            <a:xfrm>
              <a:off x="6658507" y="2921284"/>
              <a:ext cx="315474" cy="332033"/>
            </a:xfrm>
            <a:custGeom>
              <a:avLst/>
              <a:gdLst/>
              <a:ahLst/>
              <a:cxnLst/>
              <a:rect l="l" t="t" r="r" b="b"/>
              <a:pathLst>
                <a:path w="12041" h="12673" extrusionOk="0">
                  <a:moveTo>
                    <a:pt x="11005" y="0"/>
                  </a:moveTo>
                  <a:lnTo>
                    <a:pt x="11005" y="10793"/>
                  </a:lnTo>
                  <a:cubicBezTo>
                    <a:pt x="11005" y="11254"/>
                    <a:pt x="10631" y="11637"/>
                    <a:pt x="10171" y="11637"/>
                  </a:cubicBezTo>
                  <a:lnTo>
                    <a:pt x="1" y="11637"/>
                  </a:lnTo>
                  <a:lnTo>
                    <a:pt x="1" y="11829"/>
                  </a:lnTo>
                  <a:cubicBezTo>
                    <a:pt x="1" y="12289"/>
                    <a:pt x="375" y="12672"/>
                    <a:pt x="835" y="12672"/>
                  </a:cubicBezTo>
                  <a:lnTo>
                    <a:pt x="11197" y="12672"/>
                  </a:lnTo>
                  <a:cubicBezTo>
                    <a:pt x="11666" y="12672"/>
                    <a:pt x="12040" y="12289"/>
                    <a:pt x="12040" y="11829"/>
                  </a:cubicBezTo>
                  <a:lnTo>
                    <a:pt x="12040" y="834"/>
                  </a:lnTo>
                  <a:cubicBezTo>
                    <a:pt x="12040" y="374"/>
                    <a:pt x="11666" y="0"/>
                    <a:pt x="11206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6742897" y="2928567"/>
              <a:ext cx="146432" cy="55780"/>
            </a:xfrm>
            <a:custGeom>
              <a:avLst/>
              <a:gdLst/>
              <a:ahLst/>
              <a:cxnLst/>
              <a:rect l="l" t="t" r="r" b="b"/>
              <a:pathLst>
                <a:path w="5589" h="2129" extrusionOk="0">
                  <a:moveTo>
                    <a:pt x="518" y="0"/>
                  </a:moveTo>
                  <a:cubicBezTo>
                    <a:pt x="231" y="0"/>
                    <a:pt x="0" y="230"/>
                    <a:pt x="0" y="508"/>
                  </a:cubicBezTo>
                  <a:lnTo>
                    <a:pt x="0" y="1611"/>
                  </a:lnTo>
                  <a:cubicBezTo>
                    <a:pt x="0" y="1898"/>
                    <a:pt x="231" y="2128"/>
                    <a:pt x="518" y="2128"/>
                  </a:cubicBezTo>
                  <a:lnTo>
                    <a:pt x="5071" y="2128"/>
                  </a:lnTo>
                  <a:cubicBezTo>
                    <a:pt x="5349" y="2128"/>
                    <a:pt x="5589" y="1898"/>
                    <a:pt x="5589" y="1611"/>
                  </a:cubicBezTo>
                  <a:lnTo>
                    <a:pt x="5589" y="508"/>
                  </a:lnTo>
                  <a:cubicBezTo>
                    <a:pt x="5589" y="230"/>
                    <a:pt x="5349" y="0"/>
                    <a:pt x="507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6836562" y="2928567"/>
              <a:ext cx="52767" cy="55780"/>
            </a:xfrm>
            <a:custGeom>
              <a:avLst/>
              <a:gdLst/>
              <a:ahLst/>
              <a:cxnLst/>
              <a:rect l="l" t="t" r="r" b="b"/>
              <a:pathLst>
                <a:path w="2014" h="2129" extrusionOk="0">
                  <a:moveTo>
                    <a:pt x="1" y="0"/>
                  </a:moveTo>
                  <a:cubicBezTo>
                    <a:pt x="288" y="0"/>
                    <a:pt x="518" y="230"/>
                    <a:pt x="518" y="508"/>
                  </a:cubicBezTo>
                  <a:lnTo>
                    <a:pt x="518" y="1611"/>
                  </a:lnTo>
                  <a:cubicBezTo>
                    <a:pt x="518" y="1898"/>
                    <a:pt x="288" y="2128"/>
                    <a:pt x="1" y="2128"/>
                  </a:cubicBezTo>
                  <a:lnTo>
                    <a:pt x="1496" y="2128"/>
                  </a:lnTo>
                  <a:cubicBezTo>
                    <a:pt x="1784" y="2128"/>
                    <a:pt x="2014" y="1898"/>
                    <a:pt x="2014" y="1611"/>
                  </a:cubicBezTo>
                  <a:lnTo>
                    <a:pt x="2014" y="508"/>
                  </a:lnTo>
                  <a:cubicBezTo>
                    <a:pt x="2014" y="230"/>
                    <a:pt x="1784" y="0"/>
                    <a:pt x="1496" y="0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6810702" y="3035856"/>
              <a:ext cx="11083" cy="162702"/>
            </a:xfrm>
            <a:custGeom>
              <a:avLst/>
              <a:gdLst/>
              <a:ahLst/>
              <a:cxnLst/>
              <a:rect l="l" t="t" r="r" b="b"/>
              <a:pathLst>
                <a:path w="423" h="6210" extrusionOk="0">
                  <a:moveTo>
                    <a:pt x="208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5999"/>
                  </a:lnTo>
                  <a:cubicBezTo>
                    <a:pt x="1" y="6114"/>
                    <a:pt x="87" y="6210"/>
                    <a:pt x="211" y="6210"/>
                  </a:cubicBezTo>
                  <a:cubicBezTo>
                    <a:pt x="326" y="6210"/>
                    <a:pt x="422" y="6114"/>
                    <a:pt x="422" y="5999"/>
                  </a:cubicBezTo>
                  <a:lnTo>
                    <a:pt x="422" y="209"/>
                  </a:lnTo>
                  <a:cubicBezTo>
                    <a:pt x="417" y="70"/>
                    <a:pt x="312" y="1"/>
                    <a:pt x="20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6724059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1" y="96"/>
                    <a:pt x="1" y="211"/>
                  </a:cubicBezTo>
                  <a:lnTo>
                    <a:pt x="1" y="1687"/>
                  </a:lnTo>
                  <a:lnTo>
                    <a:pt x="422" y="1687"/>
                  </a:lnTo>
                  <a:lnTo>
                    <a:pt x="422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6897346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687"/>
                  </a:lnTo>
                  <a:lnTo>
                    <a:pt x="413" y="1687"/>
                  </a:lnTo>
                  <a:lnTo>
                    <a:pt x="413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6203465" y="2891206"/>
            <a:ext cx="320478" cy="362110"/>
            <a:chOff x="6203465" y="2891206"/>
            <a:chExt cx="320478" cy="362110"/>
          </a:xfrm>
        </p:grpSpPr>
        <p:sp>
          <p:nvSpPr>
            <p:cNvPr id="9117" name="Google Shape;9117;p76"/>
            <p:cNvSpPr/>
            <p:nvPr/>
          </p:nvSpPr>
          <p:spPr>
            <a:xfrm>
              <a:off x="6203465" y="2902158"/>
              <a:ext cx="320478" cy="351159"/>
            </a:xfrm>
            <a:custGeom>
              <a:avLst/>
              <a:gdLst/>
              <a:ahLst/>
              <a:cxnLst/>
              <a:rect l="l" t="t" r="r" b="b"/>
              <a:pathLst>
                <a:path w="12232" h="13403" extrusionOk="0">
                  <a:moveTo>
                    <a:pt x="6261" y="1"/>
                  </a:moveTo>
                  <a:cubicBezTo>
                    <a:pt x="4487" y="1"/>
                    <a:pt x="2747" y="875"/>
                    <a:pt x="1716" y="2484"/>
                  </a:cubicBezTo>
                  <a:lnTo>
                    <a:pt x="1400" y="3050"/>
                  </a:lnTo>
                  <a:cubicBezTo>
                    <a:pt x="1054" y="3778"/>
                    <a:pt x="872" y="4574"/>
                    <a:pt x="872" y="5389"/>
                  </a:cubicBezTo>
                  <a:cubicBezTo>
                    <a:pt x="882" y="5734"/>
                    <a:pt x="920" y="6079"/>
                    <a:pt x="968" y="6424"/>
                  </a:cubicBezTo>
                  <a:lnTo>
                    <a:pt x="173" y="7833"/>
                  </a:lnTo>
                  <a:cubicBezTo>
                    <a:pt x="0" y="8140"/>
                    <a:pt x="134" y="8542"/>
                    <a:pt x="470" y="8686"/>
                  </a:cubicBezTo>
                  <a:lnTo>
                    <a:pt x="1428" y="9079"/>
                  </a:lnTo>
                  <a:lnTo>
                    <a:pt x="1428" y="10680"/>
                  </a:lnTo>
                  <a:cubicBezTo>
                    <a:pt x="1428" y="11245"/>
                    <a:pt x="1879" y="11696"/>
                    <a:pt x="2444" y="11696"/>
                  </a:cubicBezTo>
                  <a:lnTo>
                    <a:pt x="3767" y="11696"/>
                  </a:lnTo>
                  <a:lnTo>
                    <a:pt x="3767" y="12894"/>
                  </a:lnTo>
                  <a:cubicBezTo>
                    <a:pt x="3758" y="13172"/>
                    <a:pt x="3997" y="13402"/>
                    <a:pt x="4275" y="13402"/>
                  </a:cubicBezTo>
                  <a:lnTo>
                    <a:pt x="8531" y="13402"/>
                  </a:lnTo>
                  <a:cubicBezTo>
                    <a:pt x="8537" y="13402"/>
                    <a:pt x="8543" y="13402"/>
                    <a:pt x="8548" y="13402"/>
                  </a:cubicBezTo>
                  <a:cubicBezTo>
                    <a:pt x="8837" y="13402"/>
                    <a:pt x="9068" y="13167"/>
                    <a:pt x="9068" y="12885"/>
                  </a:cubicBezTo>
                  <a:lnTo>
                    <a:pt x="9068" y="10862"/>
                  </a:lnTo>
                  <a:cubicBezTo>
                    <a:pt x="9068" y="10344"/>
                    <a:pt x="9298" y="9865"/>
                    <a:pt x="9691" y="9539"/>
                  </a:cubicBezTo>
                  <a:cubicBezTo>
                    <a:pt x="11704" y="7871"/>
                    <a:pt x="12231" y="4996"/>
                    <a:pt x="10947" y="2724"/>
                  </a:cubicBezTo>
                  <a:lnTo>
                    <a:pt x="10947" y="2724"/>
                  </a:lnTo>
                  <a:lnTo>
                    <a:pt x="8589" y="3510"/>
                  </a:lnTo>
                  <a:cubicBezTo>
                    <a:pt x="8584" y="3511"/>
                    <a:pt x="8580" y="3511"/>
                    <a:pt x="8576" y="3511"/>
                  </a:cubicBezTo>
                  <a:cubicBezTo>
                    <a:pt x="8507" y="3511"/>
                    <a:pt x="8467" y="3440"/>
                    <a:pt x="8512" y="3385"/>
                  </a:cubicBezTo>
                  <a:lnTo>
                    <a:pt x="10228" y="1890"/>
                  </a:lnTo>
                  <a:lnTo>
                    <a:pt x="8982" y="1095"/>
                  </a:lnTo>
                  <a:lnTo>
                    <a:pt x="9298" y="941"/>
                  </a:lnTo>
                  <a:cubicBezTo>
                    <a:pt x="8366" y="305"/>
                    <a:pt x="7308" y="1"/>
                    <a:pt x="626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6286833" y="2902132"/>
              <a:ext cx="184867" cy="71159"/>
            </a:xfrm>
            <a:custGeom>
              <a:avLst/>
              <a:gdLst/>
              <a:ahLst/>
              <a:cxnLst/>
              <a:rect l="l" t="t" r="r" b="b"/>
              <a:pathLst>
                <a:path w="7056" h="2716" extrusionOk="0">
                  <a:moveTo>
                    <a:pt x="3083" y="0"/>
                  </a:moveTo>
                  <a:cubicBezTo>
                    <a:pt x="2005" y="0"/>
                    <a:pt x="928" y="324"/>
                    <a:pt x="0" y="971"/>
                  </a:cubicBezTo>
                  <a:cubicBezTo>
                    <a:pt x="467" y="854"/>
                    <a:pt x="951" y="788"/>
                    <a:pt x="1436" y="788"/>
                  </a:cubicBezTo>
                  <a:cubicBezTo>
                    <a:pt x="1469" y="788"/>
                    <a:pt x="1501" y="788"/>
                    <a:pt x="1534" y="789"/>
                  </a:cubicBezTo>
                  <a:cubicBezTo>
                    <a:pt x="1546" y="789"/>
                    <a:pt x="1557" y="789"/>
                    <a:pt x="1569" y="789"/>
                  </a:cubicBezTo>
                  <a:cubicBezTo>
                    <a:pt x="3282" y="789"/>
                    <a:pt x="4916" y="1487"/>
                    <a:pt x="6116" y="2715"/>
                  </a:cubicBezTo>
                  <a:lnTo>
                    <a:pt x="7055" y="1891"/>
                  </a:lnTo>
                  <a:lnTo>
                    <a:pt x="5819" y="1096"/>
                  </a:lnTo>
                  <a:lnTo>
                    <a:pt x="6125" y="942"/>
                  </a:lnTo>
                  <a:cubicBezTo>
                    <a:pt x="5207" y="314"/>
                    <a:pt x="4145" y="0"/>
                    <a:pt x="3083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76"/>
            <p:cNvSpPr/>
            <p:nvPr/>
          </p:nvSpPr>
          <p:spPr>
            <a:xfrm>
              <a:off x="6457107" y="2973265"/>
              <a:ext cx="57771" cy="131865"/>
            </a:xfrm>
            <a:custGeom>
              <a:avLst/>
              <a:gdLst/>
              <a:ahLst/>
              <a:cxnLst/>
              <a:rect l="l" t="t" r="r" b="b"/>
              <a:pathLst>
                <a:path w="2205" h="5033" extrusionOk="0">
                  <a:moveTo>
                    <a:pt x="1266" y="0"/>
                  </a:moveTo>
                  <a:lnTo>
                    <a:pt x="0" y="422"/>
                  </a:lnTo>
                  <a:cubicBezTo>
                    <a:pt x="940" y="1572"/>
                    <a:pt x="1448" y="3001"/>
                    <a:pt x="1448" y="4486"/>
                  </a:cubicBezTo>
                  <a:cubicBezTo>
                    <a:pt x="1448" y="4669"/>
                    <a:pt x="1438" y="4851"/>
                    <a:pt x="1419" y="5033"/>
                  </a:cubicBezTo>
                  <a:cubicBezTo>
                    <a:pt x="2205" y="3432"/>
                    <a:pt x="2147" y="1553"/>
                    <a:pt x="126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76"/>
            <p:cNvSpPr/>
            <p:nvPr/>
          </p:nvSpPr>
          <p:spPr>
            <a:xfrm>
              <a:off x="6423807" y="2891206"/>
              <a:ext cx="97988" cy="103752"/>
            </a:xfrm>
            <a:custGeom>
              <a:avLst/>
              <a:gdLst/>
              <a:ahLst/>
              <a:cxnLst/>
              <a:rect l="l" t="t" r="r" b="b"/>
              <a:pathLst>
                <a:path w="3740" h="3960" extrusionOk="0">
                  <a:moveTo>
                    <a:pt x="3672" y="1"/>
                  </a:moveTo>
                  <a:cubicBezTo>
                    <a:pt x="3665" y="1"/>
                    <a:pt x="3657" y="3"/>
                    <a:pt x="3648" y="8"/>
                  </a:cubicBezTo>
                  <a:lnTo>
                    <a:pt x="648" y="1388"/>
                  </a:lnTo>
                  <a:cubicBezTo>
                    <a:pt x="485" y="1474"/>
                    <a:pt x="466" y="1695"/>
                    <a:pt x="619" y="1800"/>
                  </a:cubicBezTo>
                  <a:lnTo>
                    <a:pt x="1482" y="2366"/>
                  </a:lnTo>
                  <a:cubicBezTo>
                    <a:pt x="1559" y="2414"/>
                    <a:pt x="1568" y="2529"/>
                    <a:pt x="1501" y="2586"/>
                  </a:cubicBezTo>
                  <a:lnTo>
                    <a:pt x="35" y="3861"/>
                  </a:lnTo>
                  <a:cubicBezTo>
                    <a:pt x="1" y="3895"/>
                    <a:pt x="27" y="3960"/>
                    <a:pt x="74" y="3960"/>
                  </a:cubicBezTo>
                  <a:cubicBezTo>
                    <a:pt x="80" y="3960"/>
                    <a:pt x="86" y="3959"/>
                    <a:pt x="92" y="3957"/>
                  </a:cubicBezTo>
                  <a:lnTo>
                    <a:pt x="3505" y="2816"/>
                  </a:lnTo>
                  <a:cubicBezTo>
                    <a:pt x="3687" y="2749"/>
                    <a:pt x="3716" y="2519"/>
                    <a:pt x="3572" y="2404"/>
                  </a:cubicBezTo>
                  <a:lnTo>
                    <a:pt x="2652" y="1733"/>
                  </a:lnTo>
                  <a:cubicBezTo>
                    <a:pt x="2594" y="1685"/>
                    <a:pt x="2575" y="1599"/>
                    <a:pt x="2623" y="1541"/>
                  </a:cubicBezTo>
                  <a:lnTo>
                    <a:pt x="3716" y="84"/>
                  </a:lnTo>
                  <a:cubicBezTo>
                    <a:pt x="3739" y="52"/>
                    <a:pt x="3710" y="1"/>
                    <a:pt x="367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6396087" y="2978085"/>
              <a:ext cx="33405" cy="38907"/>
            </a:xfrm>
            <a:custGeom>
              <a:avLst/>
              <a:gdLst/>
              <a:ahLst/>
              <a:cxnLst/>
              <a:rect l="l" t="t" r="r" b="b"/>
              <a:pathLst>
                <a:path w="1275" h="1485" extrusionOk="0">
                  <a:moveTo>
                    <a:pt x="230" y="1"/>
                  </a:moveTo>
                  <a:cubicBezTo>
                    <a:pt x="129" y="1"/>
                    <a:pt x="28" y="66"/>
                    <a:pt x="19" y="200"/>
                  </a:cubicBezTo>
                  <a:cubicBezTo>
                    <a:pt x="0" y="967"/>
                    <a:pt x="355" y="1417"/>
                    <a:pt x="1035" y="1484"/>
                  </a:cubicBezTo>
                  <a:lnTo>
                    <a:pt x="1054" y="1484"/>
                  </a:lnTo>
                  <a:cubicBezTo>
                    <a:pt x="1160" y="1484"/>
                    <a:pt x="1246" y="1398"/>
                    <a:pt x="1256" y="1293"/>
                  </a:cubicBezTo>
                  <a:cubicBezTo>
                    <a:pt x="1275" y="1178"/>
                    <a:pt x="1189" y="1072"/>
                    <a:pt x="1074" y="1063"/>
                  </a:cubicBezTo>
                  <a:cubicBezTo>
                    <a:pt x="767" y="1043"/>
                    <a:pt x="422" y="919"/>
                    <a:pt x="441" y="219"/>
                  </a:cubicBezTo>
                  <a:cubicBezTo>
                    <a:pt x="446" y="75"/>
                    <a:pt x="338" y="1"/>
                    <a:pt x="23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2" name="Google Shape;9122;p76"/>
          <p:cNvGrpSpPr/>
          <p:nvPr/>
        </p:nvGrpSpPr>
        <p:grpSpPr>
          <a:xfrm>
            <a:off x="7567280" y="2891259"/>
            <a:ext cx="307116" cy="362294"/>
            <a:chOff x="7567280" y="2891259"/>
            <a:chExt cx="307116" cy="362294"/>
          </a:xfrm>
        </p:grpSpPr>
        <p:sp>
          <p:nvSpPr>
            <p:cNvPr id="9123" name="Google Shape;9123;p76"/>
            <p:cNvSpPr/>
            <p:nvPr/>
          </p:nvSpPr>
          <p:spPr>
            <a:xfrm>
              <a:off x="7612082" y="2891337"/>
              <a:ext cx="217250" cy="207006"/>
            </a:xfrm>
            <a:custGeom>
              <a:avLst/>
              <a:gdLst/>
              <a:ahLst/>
              <a:cxnLst/>
              <a:rect l="l" t="t" r="r" b="b"/>
              <a:pathLst>
                <a:path w="8292" h="7901" extrusionOk="0">
                  <a:moveTo>
                    <a:pt x="1727" y="0"/>
                  </a:moveTo>
                  <a:cubicBezTo>
                    <a:pt x="1363" y="0"/>
                    <a:pt x="1007" y="194"/>
                    <a:pt x="825" y="539"/>
                  </a:cubicBezTo>
                  <a:lnTo>
                    <a:pt x="269" y="1536"/>
                  </a:lnTo>
                  <a:cubicBezTo>
                    <a:pt x="1" y="2035"/>
                    <a:pt x="183" y="2667"/>
                    <a:pt x="681" y="2936"/>
                  </a:cubicBezTo>
                  <a:lnTo>
                    <a:pt x="1918" y="3616"/>
                  </a:lnTo>
                  <a:cubicBezTo>
                    <a:pt x="2282" y="3808"/>
                    <a:pt x="2502" y="4191"/>
                    <a:pt x="2502" y="4604"/>
                  </a:cubicBezTo>
                  <a:lnTo>
                    <a:pt x="2502" y="6981"/>
                  </a:lnTo>
                  <a:cubicBezTo>
                    <a:pt x="3049" y="7594"/>
                    <a:pt x="3595" y="7901"/>
                    <a:pt x="4141" y="7901"/>
                  </a:cubicBezTo>
                  <a:cubicBezTo>
                    <a:pt x="4688" y="7901"/>
                    <a:pt x="5234" y="7594"/>
                    <a:pt x="5781" y="6981"/>
                  </a:cubicBezTo>
                  <a:lnTo>
                    <a:pt x="5781" y="4604"/>
                  </a:lnTo>
                  <a:cubicBezTo>
                    <a:pt x="5781" y="4191"/>
                    <a:pt x="6011" y="3808"/>
                    <a:pt x="6375" y="3616"/>
                  </a:cubicBezTo>
                  <a:lnTo>
                    <a:pt x="7611" y="2936"/>
                  </a:lnTo>
                  <a:cubicBezTo>
                    <a:pt x="8110" y="2667"/>
                    <a:pt x="8292" y="2035"/>
                    <a:pt x="8014" y="1536"/>
                  </a:cubicBezTo>
                  <a:lnTo>
                    <a:pt x="7937" y="1393"/>
                  </a:lnTo>
                  <a:lnTo>
                    <a:pt x="7544" y="683"/>
                  </a:lnTo>
                  <a:lnTo>
                    <a:pt x="7458" y="539"/>
                  </a:lnTo>
                  <a:cubicBezTo>
                    <a:pt x="7269" y="194"/>
                    <a:pt x="6916" y="0"/>
                    <a:pt x="6554" y="0"/>
                  </a:cubicBezTo>
                  <a:cubicBezTo>
                    <a:pt x="6364" y="0"/>
                    <a:pt x="6172" y="54"/>
                    <a:pt x="6001" y="166"/>
                  </a:cubicBezTo>
                  <a:lnTo>
                    <a:pt x="5761" y="319"/>
                  </a:lnTo>
                  <a:cubicBezTo>
                    <a:pt x="5268" y="640"/>
                    <a:pt x="4705" y="801"/>
                    <a:pt x="4141" y="801"/>
                  </a:cubicBezTo>
                  <a:cubicBezTo>
                    <a:pt x="3578" y="801"/>
                    <a:pt x="3015" y="640"/>
                    <a:pt x="2521" y="319"/>
                  </a:cubicBezTo>
                  <a:lnTo>
                    <a:pt x="2282" y="166"/>
                  </a:lnTo>
                  <a:cubicBezTo>
                    <a:pt x="2110" y="54"/>
                    <a:pt x="1917" y="0"/>
                    <a:pt x="172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7677870" y="3190698"/>
              <a:ext cx="85936" cy="62618"/>
            </a:xfrm>
            <a:custGeom>
              <a:avLst/>
              <a:gdLst/>
              <a:ahLst/>
              <a:cxnLst/>
              <a:rect l="l" t="t" r="r" b="b"/>
              <a:pathLst>
                <a:path w="3280" h="2390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546"/>
                  </a:lnTo>
                  <a:cubicBezTo>
                    <a:pt x="1" y="2015"/>
                    <a:pt x="375" y="2389"/>
                    <a:pt x="844" y="2389"/>
                  </a:cubicBezTo>
                  <a:lnTo>
                    <a:pt x="2436" y="2389"/>
                  </a:lnTo>
                  <a:cubicBezTo>
                    <a:pt x="2896" y="2389"/>
                    <a:pt x="3279" y="2015"/>
                    <a:pt x="3279" y="154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7644229" y="2891285"/>
              <a:ext cx="63299" cy="21091"/>
            </a:xfrm>
            <a:custGeom>
              <a:avLst/>
              <a:gdLst/>
              <a:ahLst/>
              <a:cxnLst/>
              <a:rect l="l" t="t" r="r" b="b"/>
              <a:pathLst>
                <a:path w="2416" h="805" extrusionOk="0">
                  <a:moveTo>
                    <a:pt x="498" y="1"/>
                  </a:moveTo>
                  <a:cubicBezTo>
                    <a:pt x="325" y="1"/>
                    <a:pt x="153" y="44"/>
                    <a:pt x="0" y="129"/>
                  </a:cubicBezTo>
                  <a:cubicBezTo>
                    <a:pt x="20" y="148"/>
                    <a:pt x="48" y="158"/>
                    <a:pt x="58" y="168"/>
                  </a:cubicBezTo>
                  <a:lnTo>
                    <a:pt x="298" y="331"/>
                  </a:lnTo>
                  <a:cubicBezTo>
                    <a:pt x="779" y="642"/>
                    <a:pt x="1341" y="804"/>
                    <a:pt x="1913" y="804"/>
                  </a:cubicBezTo>
                  <a:cubicBezTo>
                    <a:pt x="2080" y="804"/>
                    <a:pt x="2249" y="790"/>
                    <a:pt x="2416" y="762"/>
                  </a:cubicBezTo>
                  <a:cubicBezTo>
                    <a:pt x="2013" y="695"/>
                    <a:pt x="1640" y="551"/>
                    <a:pt x="1294" y="331"/>
                  </a:cubicBezTo>
                  <a:lnTo>
                    <a:pt x="1055" y="168"/>
                  </a:lnTo>
                  <a:cubicBezTo>
                    <a:pt x="887" y="56"/>
                    <a:pt x="692" y="1"/>
                    <a:pt x="498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7707502" y="2891259"/>
              <a:ext cx="121830" cy="207268"/>
            </a:xfrm>
            <a:custGeom>
              <a:avLst/>
              <a:gdLst/>
              <a:ahLst/>
              <a:cxnLst/>
              <a:rect l="l" t="t" r="r" b="b"/>
              <a:pathLst>
                <a:path w="4650" h="7911" extrusionOk="0">
                  <a:moveTo>
                    <a:pt x="2926" y="0"/>
                  </a:moveTo>
                  <a:cubicBezTo>
                    <a:pt x="2757" y="0"/>
                    <a:pt x="2585" y="42"/>
                    <a:pt x="2426" y="130"/>
                  </a:cubicBezTo>
                  <a:cubicBezTo>
                    <a:pt x="2599" y="226"/>
                    <a:pt x="2733" y="370"/>
                    <a:pt x="2829" y="533"/>
                  </a:cubicBezTo>
                  <a:lnTo>
                    <a:pt x="2905" y="686"/>
                  </a:lnTo>
                  <a:lnTo>
                    <a:pt x="3298" y="1396"/>
                  </a:lnTo>
                  <a:lnTo>
                    <a:pt x="3375" y="1539"/>
                  </a:lnTo>
                  <a:cubicBezTo>
                    <a:pt x="3653" y="2038"/>
                    <a:pt x="3471" y="2670"/>
                    <a:pt x="2972" y="2939"/>
                  </a:cubicBezTo>
                  <a:lnTo>
                    <a:pt x="1726" y="3619"/>
                  </a:lnTo>
                  <a:cubicBezTo>
                    <a:pt x="1372" y="3811"/>
                    <a:pt x="1142" y="4194"/>
                    <a:pt x="1142" y="4607"/>
                  </a:cubicBezTo>
                  <a:lnTo>
                    <a:pt x="1142" y="6984"/>
                  </a:lnTo>
                  <a:cubicBezTo>
                    <a:pt x="758" y="7415"/>
                    <a:pt x="384" y="7693"/>
                    <a:pt x="1" y="7827"/>
                  </a:cubicBezTo>
                  <a:cubicBezTo>
                    <a:pt x="167" y="7883"/>
                    <a:pt x="333" y="7910"/>
                    <a:pt x="498" y="7910"/>
                  </a:cubicBezTo>
                  <a:cubicBezTo>
                    <a:pt x="1048" y="7910"/>
                    <a:pt x="1595" y="7603"/>
                    <a:pt x="2148" y="6984"/>
                  </a:cubicBezTo>
                  <a:lnTo>
                    <a:pt x="2148" y="4607"/>
                  </a:lnTo>
                  <a:cubicBezTo>
                    <a:pt x="2148" y="4194"/>
                    <a:pt x="2369" y="3811"/>
                    <a:pt x="2733" y="3619"/>
                  </a:cubicBezTo>
                  <a:lnTo>
                    <a:pt x="3969" y="2939"/>
                  </a:lnTo>
                  <a:cubicBezTo>
                    <a:pt x="4468" y="2670"/>
                    <a:pt x="4650" y="2038"/>
                    <a:pt x="4372" y="1539"/>
                  </a:cubicBezTo>
                  <a:lnTo>
                    <a:pt x="4295" y="1396"/>
                  </a:lnTo>
                  <a:lnTo>
                    <a:pt x="3912" y="686"/>
                  </a:lnTo>
                  <a:lnTo>
                    <a:pt x="3826" y="533"/>
                  </a:lnTo>
                  <a:cubicBezTo>
                    <a:pt x="3642" y="193"/>
                    <a:pt x="3290" y="0"/>
                    <a:pt x="2926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7707502" y="3190751"/>
              <a:ext cx="56304" cy="62801"/>
            </a:xfrm>
            <a:custGeom>
              <a:avLst/>
              <a:gdLst/>
              <a:ahLst/>
              <a:cxnLst/>
              <a:rect l="l" t="t" r="r" b="b"/>
              <a:pathLst>
                <a:path w="2149" h="2397" extrusionOk="0">
                  <a:moveTo>
                    <a:pt x="511" y="0"/>
                  </a:moveTo>
                  <a:cubicBezTo>
                    <a:pt x="341" y="0"/>
                    <a:pt x="171" y="19"/>
                    <a:pt x="1" y="58"/>
                  </a:cubicBezTo>
                  <a:cubicBezTo>
                    <a:pt x="413" y="154"/>
                    <a:pt x="806" y="336"/>
                    <a:pt x="1142" y="595"/>
                  </a:cubicBezTo>
                  <a:lnTo>
                    <a:pt x="1142" y="1544"/>
                  </a:lnTo>
                  <a:cubicBezTo>
                    <a:pt x="1142" y="2013"/>
                    <a:pt x="768" y="2397"/>
                    <a:pt x="298" y="2397"/>
                  </a:cubicBezTo>
                  <a:lnTo>
                    <a:pt x="1305" y="2397"/>
                  </a:lnTo>
                  <a:cubicBezTo>
                    <a:pt x="1765" y="2397"/>
                    <a:pt x="2148" y="2013"/>
                    <a:pt x="2148" y="1544"/>
                  </a:cubicBezTo>
                  <a:lnTo>
                    <a:pt x="2148" y="595"/>
                  </a:lnTo>
                  <a:cubicBezTo>
                    <a:pt x="1599" y="200"/>
                    <a:pt x="1056" y="0"/>
                    <a:pt x="511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7677870" y="3190698"/>
              <a:ext cx="85936" cy="28191"/>
            </a:xfrm>
            <a:custGeom>
              <a:avLst/>
              <a:gdLst/>
              <a:ahLst/>
              <a:cxnLst/>
              <a:rect l="l" t="t" r="r" b="b"/>
              <a:pathLst>
                <a:path w="3280" h="1076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076"/>
                  </a:lnTo>
                  <a:cubicBezTo>
                    <a:pt x="547" y="678"/>
                    <a:pt x="1094" y="479"/>
                    <a:pt x="1640" y="479"/>
                  </a:cubicBezTo>
                  <a:cubicBezTo>
                    <a:pt x="2186" y="479"/>
                    <a:pt x="2733" y="678"/>
                    <a:pt x="3279" y="107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7669958" y="3221588"/>
              <a:ext cx="99874" cy="17397"/>
            </a:xfrm>
            <a:custGeom>
              <a:avLst/>
              <a:gdLst/>
              <a:ahLst/>
              <a:cxnLst/>
              <a:rect l="l" t="t" r="r" b="b"/>
              <a:pathLst>
                <a:path w="3812" h="664" extrusionOk="0">
                  <a:moveTo>
                    <a:pt x="1942" y="0"/>
                  </a:moveTo>
                  <a:cubicBezTo>
                    <a:pt x="1369" y="0"/>
                    <a:pt x="797" y="84"/>
                    <a:pt x="245" y="252"/>
                  </a:cubicBezTo>
                  <a:cubicBezTo>
                    <a:pt x="0" y="322"/>
                    <a:pt x="75" y="664"/>
                    <a:pt x="295" y="664"/>
                  </a:cubicBezTo>
                  <a:cubicBezTo>
                    <a:pt x="315" y="664"/>
                    <a:pt x="337" y="661"/>
                    <a:pt x="360" y="654"/>
                  </a:cubicBezTo>
                  <a:cubicBezTo>
                    <a:pt x="878" y="496"/>
                    <a:pt x="1410" y="417"/>
                    <a:pt x="1942" y="417"/>
                  </a:cubicBezTo>
                  <a:cubicBezTo>
                    <a:pt x="2474" y="417"/>
                    <a:pt x="3006" y="496"/>
                    <a:pt x="3524" y="654"/>
                  </a:cubicBezTo>
                  <a:cubicBezTo>
                    <a:pt x="3543" y="654"/>
                    <a:pt x="3562" y="664"/>
                    <a:pt x="3581" y="664"/>
                  </a:cubicBezTo>
                  <a:cubicBezTo>
                    <a:pt x="3667" y="654"/>
                    <a:pt x="3754" y="597"/>
                    <a:pt x="3782" y="510"/>
                  </a:cubicBezTo>
                  <a:cubicBezTo>
                    <a:pt x="3811" y="395"/>
                    <a:pt x="3754" y="280"/>
                    <a:pt x="3639" y="252"/>
                  </a:cubicBezTo>
                  <a:cubicBezTo>
                    <a:pt x="3087" y="84"/>
                    <a:pt x="2515" y="0"/>
                    <a:pt x="1942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76"/>
            <p:cNvSpPr/>
            <p:nvPr/>
          </p:nvSpPr>
          <p:spPr>
            <a:xfrm>
              <a:off x="7669958" y="3012879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4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4"/>
                    <a:pt x="3562" y="664"/>
                    <a:pt x="3581" y="664"/>
                  </a:cubicBezTo>
                  <a:cubicBezTo>
                    <a:pt x="3667" y="664"/>
                    <a:pt x="3754" y="607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4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76"/>
            <p:cNvSpPr/>
            <p:nvPr/>
          </p:nvSpPr>
          <p:spPr>
            <a:xfrm>
              <a:off x="7670010" y="3041070"/>
              <a:ext cx="99822" cy="17423"/>
            </a:xfrm>
            <a:custGeom>
              <a:avLst/>
              <a:gdLst/>
              <a:ahLst/>
              <a:cxnLst/>
              <a:rect l="l" t="t" r="r" b="b"/>
              <a:pathLst>
                <a:path w="3810" h="665" extrusionOk="0">
                  <a:moveTo>
                    <a:pt x="1940" y="1"/>
                  </a:moveTo>
                  <a:cubicBezTo>
                    <a:pt x="1367" y="1"/>
                    <a:pt x="795" y="87"/>
                    <a:pt x="243" y="259"/>
                  </a:cubicBezTo>
                  <a:cubicBezTo>
                    <a:pt x="1" y="329"/>
                    <a:pt x="71" y="664"/>
                    <a:pt x="286" y="664"/>
                  </a:cubicBezTo>
                  <a:cubicBezTo>
                    <a:pt x="308" y="664"/>
                    <a:pt x="333" y="661"/>
                    <a:pt x="358" y="652"/>
                  </a:cubicBezTo>
                  <a:cubicBezTo>
                    <a:pt x="876" y="499"/>
                    <a:pt x="1408" y="422"/>
                    <a:pt x="1940" y="422"/>
                  </a:cubicBezTo>
                  <a:cubicBezTo>
                    <a:pt x="2472" y="422"/>
                    <a:pt x="3004" y="499"/>
                    <a:pt x="3522" y="652"/>
                  </a:cubicBezTo>
                  <a:cubicBezTo>
                    <a:pt x="3541" y="662"/>
                    <a:pt x="3560" y="662"/>
                    <a:pt x="3579" y="662"/>
                  </a:cubicBezTo>
                  <a:cubicBezTo>
                    <a:pt x="3665" y="662"/>
                    <a:pt x="3752" y="604"/>
                    <a:pt x="3780" y="518"/>
                  </a:cubicBezTo>
                  <a:cubicBezTo>
                    <a:pt x="3809" y="403"/>
                    <a:pt x="3752" y="288"/>
                    <a:pt x="3637" y="259"/>
                  </a:cubicBezTo>
                  <a:cubicBezTo>
                    <a:pt x="3085" y="87"/>
                    <a:pt x="2513" y="1"/>
                    <a:pt x="1940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7669958" y="3066615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5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5"/>
                    <a:pt x="3562" y="665"/>
                    <a:pt x="3581" y="665"/>
                  </a:cubicBezTo>
                  <a:cubicBezTo>
                    <a:pt x="3667" y="665"/>
                    <a:pt x="3754" y="598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5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7567280" y="2994880"/>
              <a:ext cx="307116" cy="226368"/>
            </a:xfrm>
            <a:custGeom>
              <a:avLst/>
              <a:gdLst/>
              <a:ahLst/>
              <a:cxnLst/>
              <a:rect l="l" t="t" r="r" b="b"/>
              <a:pathLst>
                <a:path w="11722" h="8640" extrusionOk="0">
                  <a:moveTo>
                    <a:pt x="1536" y="1"/>
                  </a:moveTo>
                  <a:cubicBezTo>
                    <a:pt x="766" y="1"/>
                    <a:pt x="1" y="579"/>
                    <a:pt x="52" y="1533"/>
                  </a:cubicBezTo>
                  <a:cubicBezTo>
                    <a:pt x="52" y="1581"/>
                    <a:pt x="52" y="1620"/>
                    <a:pt x="62" y="1668"/>
                  </a:cubicBezTo>
                  <a:cubicBezTo>
                    <a:pt x="148" y="2367"/>
                    <a:pt x="254" y="3163"/>
                    <a:pt x="397" y="3959"/>
                  </a:cubicBezTo>
                  <a:lnTo>
                    <a:pt x="541" y="4716"/>
                  </a:lnTo>
                  <a:cubicBezTo>
                    <a:pt x="771" y="5809"/>
                    <a:pt x="1068" y="6863"/>
                    <a:pt x="1423" y="7639"/>
                  </a:cubicBezTo>
                  <a:cubicBezTo>
                    <a:pt x="1442" y="7668"/>
                    <a:pt x="1461" y="7706"/>
                    <a:pt x="1480" y="7745"/>
                  </a:cubicBezTo>
                  <a:cubicBezTo>
                    <a:pt x="1797" y="8332"/>
                    <a:pt x="2339" y="8639"/>
                    <a:pt x="2908" y="8639"/>
                  </a:cubicBezTo>
                  <a:cubicBezTo>
                    <a:pt x="3286" y="8639"/>
                    <a:pt x="3676" y="8503"/>
                    <a:pt x="4021" y="8224"/>
                  </a:cubicBezTo>
                  <a:cubicBezTo>
                    <a:pt x="4631" y="7723"/>
                    <a:pt x="5242" y="7474"/>
                    <a:pt x="5852" y="7474"/>
                  </a:cubicBezTo>
                  <a:cubicBezTo>
                    <a:pt x="6469" y="7474"/>
                    <a:pt x="7085" y="7728"/>
                    <a:pt x="7701" y="8234"/>
                  </a:cubicBezTo>
                  <a:cubicBezTo>
                    <a:pt x="8017" y="8490"/>
                    <a:pt x="8394" y="8613"/>
                    <a:pt x="8767" y="8613"/>
                  </a:cubicBezTo>
                  <a:cubicBezTo>
                    <a:pt x="9354" y="8613"/>
                    <a:pt x="9931" y="8308"/>
                    <a:pt x="10242" y="7745"/>
                  </a:cubicBezTo>
                  <a:cubicBezTo>
                    <a:pt x="10261" y="7716"/>
                    <a:pt x="10270" y="7678"/>
                    <a:pt x="10289" y="7639"/>
                  </a:cubicBezTo>
                  <a:cubicBezTo>
                    <a:pt x="10999" y="6125"/>
                    <a:pt x="11430" y="3546"/>
                    <a:pt x="11660" y="1668"/>
                  </a:cubicBezTo>
                  <a:cubicBezTo>
                    <a:pt x="11660" y="1620"/>
                    <a:pt x="11660" y="1581"/>
                    <a:pt x="11670" y="1533"/>
                  </a:cubicBezTo>
                  <a:cubicBezTo>
                    <a:pt x="11721" y="579"/>
                    <a:pt x="10956" y="1"/>
                    <a:pt x="10186" y="1"/>
                  </a:cubicBezTo>
                  <a:cubicBezTo>
                    <a:pt x="9672" y="1"/>
                    <a:pt x="9157" y="258"/>
                    <a:pt x="8880" y="834"/>
                  </a:cubicBezTo>
                  <a:cubicBezTo>
                    <a:pt x="7874" y="2914"/>
                    <a:pt x="6867" y="3954"/>
                    <a:pt x="5861" y="3954"/>
                  </a:cubicBezTo>
                  <a:cubicBezTo>
                    <a:pt x="4855" y="3954"/>
                    <a:pt x="3848" y="2914"/>
                    <a:pt x="2842" y="834"/>
                  </a:cubicBezTo>
                  <a:cubicBezTo>
                    <a:pt x="2565" y="258"/>
                    <a:pt x="2050" y="1"/>
                    <a:pt x="153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7568144" y="3019717"/>
              <a:ext cx="305151" cy="201530"/>
            </a:xfrm>
            <a:custGeom>
              <a:avLst/>
              <a:gdLst/>
              <a:ahLst/>
              <a:cxnLst/>
              <a:rect l="l" t="t" r="r" b="b"/>
              <a:pathLst>
                <a:path w="11647" h="7692" extrusionOk="0">
                  <a:moveTo>
                    <a:pt x="86" y="1"/>
                  </a:moveTo>
                  <a:cubicBezTo>
                    <a:pt x="29" y="192"/>
                    <a:pt x="0" y="384"/>
                    <a:pt x="10" y="585"/>
                  </a:cubicBezTo>
                  <a:cubicBezTo>
                    <a:pt x="10" y="624"/>
                    <a:pt x="10" y="672"/>
                    <a:pt x="19" y="720"/>
                  </a:cubicBezTo>
                  <a:cubicBezTo>
                    <a:pt x="106" y="1419"/>
                    <a:pt x="221" y="2205"/>
                    <a:pt x="364" y="3001"/>
                  </a:cubicBezTo>
                  <a:lnTo>
                    <a:pt x="508" y="3768"/>
                  </a:lnTo>
                  <a:cubicBezTo>
                    <a:pt x="738" y="4861"/>
                    <a:pt x="1026" y="5905"/>
                    <a:pt x="1390" y="6691"/>
                  </a:cubicBezTo>
                  <a:cubicBezTo>
                    <a:pt x="1400" y="6720"/>
                    <a:pt x="1419" y="6758"/>
                    <a:pt x="1438" y="6797"/>
                  </a:cubicBezTo>
                  <a:cubicBezTo>
                    <a:pt x="1755" y="7384"/>
                    <a:pt x="2296" y="7691"/>
                    <a:pt x="2867" y="7691"/>
                  </a:cubicBezTo>
                  <a:cubicBezTo>
                    <a:pt x="3247" y="7691"/>
                    <a:pt x="3639" y="7555"/>
                    <a:pt x="3988" y="7276"/>
                  </a:cubicBezTo>
                  <a:cubicBezTo>
                    <a:pt x="4598" y="6775"/>
                    <a:pt x="5209" y="6526"/>
                    <a:pt x="5819" y="6526"/>
                  </a:cubicBezTo>
                  <a:cubicBezTo>
                    <a:pt x="6436" y="6526"/>
                    <a:pt x="7052" y="6780"/>
                    <a:pt x="7668" y="7286"/>
                  </a:cubicBezTo>
                  <a:cubicBezTo>
                    <a:pt x="7984" y="7546"/>
                    <a:pt x="8359" y="7669"/>
                    <a:pt x="8729" y="7669"/>
                  </a:cubicBezTo>
                  <a:cubicBezTo>
                    <a:pt x="9314" y="7669"/>
                    <a:pt x="9888" y="7361"/>
                    <a:pt x="10199" y="6797"/>
                  </a:cubicBezTo>
                  <a:cubicBezTo>
                    <a:pt x="10218" y="6768"/>
                    <a:pt x="10237" y="6730"/>
                    <a:pt x="10256" y="6691"/>
                  </a:cubicBezTo>
                  <a:cubicBezTo>
                    <a:pt x="10956" y="5177"/>
                    <a:pt x="11397" y="2598"/>
                    <a:pt x="11618" y="720"/>
                  </a:cubicBezTo>
                  <a:cubicBezTo>
                    <a:pt x="11618" y="672"/>
                    <a:pt x="11627" y="633"/>
                    <a:pt x="11627" y="585"/>
                  </a:cubicBezTo>
                  <a:cubicBezTo>
                    <a:pt x="11646" y="394"/>
                    <a:pt x="11618" y="192"/>
                    <a:pt x="11550" y="10"/>
                  </a:cubicBezTo>
                  <a:cubicBezTo>
                    <a:pt x="11311" y="1822"/>
                    <a:pt x="10899" y="4065"/>
                    <a:pt x="10256" y="5436"/>
                  </a:cubicBezTo>
                  <a:cubicBezTo>
                    <a:pt x="10237" y="5474"/>
                    <a:pt x="10218" y="5512"/>
                    <a:pt x="10199" y="5551"/>
                  </a:cubicBezTo>
                  <a:cubicBezTo>
                    <a:pt x="9887" y="6110"/>
                    <a:pt x="9311" y="6416"/>
                    <a:pt x="8725" y="6416"/>
                  </a:cubicBezTo>
                  <a:cubicBezTo>
                    <a:pt x="8356" y="6416"/>
                    <a:pt x="7983" y="6295"/>
                    <a:pt x="7668" y="6040"/>
                  </a:cubicBezTo>
                  <a:cubicBezTo>
                    <a:pt x="7052" y="5529"/>
                    <a:pt x="6436" y="5275"/>
                    <a:pt x="5819" y="5275"/>
                  </a:cubicBezTo>
                  <a:cubicBezTo>
                    <a:pt x="5209" y="5275"/>
                    <a:pt x="4598" y="5524"/>
                    <a:pt x="3988" y="6020"/>
                  </a:cubicBezTo>
                  <a:cubicBezTo>
                    <a:pt x="3642" y="6304"/>
                    <a:pt x="3251" y="6442"/>
                    <a:pt x="2871" y="6442"/>
                  </a:cubicBezTo>
                  <a:cubicBezTo>
                    <a:pt x="2304" y="6442"/>
                    <a:pt x="1764" y="6133"/>
                    <a:pt x="1447" y="5541"/>
                  </a:cubicBezTo>
                  <a:cubicBezTo>
                    <a:pt x="1419" y="5512"/>
                    <a:pt x="1409" y="5474"/>
                    <a:pt x="1390" y="5436"/>
                  </a:cubicBezTo>
                  <a:cubicBezTo>
                    <a:pt x="1026" y="4659"/>
                    <a:pt x="738" y="3614"/>
                    <a:pt x="508" y="2522"/>
                  </a:cubicBezTo>
                  <a:lnTo>
                    <a:pt x="364" y="1755"/>
                  </a:lnTo>
                  <a:cubicBezTo>
                    <a:pt x="249" y="1161"/>
                    <a:pt x="163" y="557"/>
                    <a:pt x="8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7112579" y="2891521"/>
            <a:ext cx="338556" cy="361534"/>
            <a:chOff x="7112579" y="2891521"/>
            <a:chExt cx="338556" cy="361534"/>
          </a:xfrm>
        </p:grpSpPr>
        <p:sp>
          <p:nvSpPr>
            <p:cNvPr id="9136" name="Google Shape;9136;p76"/>
            <p:cNvSpPr/>
            <p:nvPr/>
          </p:nvSpPr>
          <p:spPr>
            <a:xfrm>
              <a:off x="7112579" y="2891521"/>
              <a:ext cx="312671" cy="361534"/>
            </a:xfrm>
            <a:custGeom>
              <a:avLst/>
              <a:gdLst/>
              <a:ahLst/>
              <a:cxnLst/>
              <a:rect l="l" t="t" r="r" b="b"/>
              <a:pathLst>
                <a:path w="11934" h="13799" extrusionOk="0">
                  <a:moveTo>
                    <a:pt x="3454" y="1"/>
                  </a:moveTo>
                  <a:cubicBezTo>
                    <a:pt x="1665" y="1"/>
                    <a:pt x="0" y="1423"/>
                    <a:pt x="0" y="3446"/>
                  </a:cubicBezTo>
                  <a:cubicBezTo>
                    <a:pt x="0" y="3744"/>
                    <a:pt x="39" y="4031"/>
                    <a:pt x="106" y="4319"/>
                  </a:cubicBezTo>
                  <a:cubicBezTo>
                    <a:pt x="192" y="4597"/>
                    <a:pt x="297" y="4865"/>
                    <a:pt x="422" y="5124"/>
                  </a:cubicBezTo>
                  <a:cubicBezTo>
                    <a:pt x="547" y="5335"/>
                    <a:pt x="690" y="5536"/>
                    <a:pt x="844" y="5728"/>
                  </a:cubicBezTo>
                  <a:cubicBezTo>
                    <a:pt x="1639" y="6619"/>
                    <a:pt x="2071" y="7779"/>
                    <a:pt x="2071" y="8968"/>
                  </a:cubicBezTo>
                  <a:lnTo>
                    <a:pt x="2071" y="11747"/>
                  </a:lnTo>
                  <a:cubicBezTo>
                    <a:pt x="2071" y="12878"/>
                    <a:pt x="2991" y="13799"/>
                    <a:pt x="4131" y="13799"/>
                  </a:cubicBezTo>
                  <a:cubicBezTo>
                    <a:pt x="4409" y="13799"/>
                    <a:pt x="4639" y="13569"/>
                    <a:pt x="4639" y="13291"/>
                  </a:cubicBezTo>
                  <a:lnTo>
                    <a:pt x="4639" y="10722"/>
                  </a:lnTo>
                  <a:cubicBezTo>
                    <a:pt x="4639" y="10003"/>
                    <a:pt x="5224" y="9418"/>
                    <a:pt x="5943" y="9418"/>
                  </a:cubicBezTo>
                  <a:cubicBezTo>
                    <a:pt x="6662" y="9418"/>
                    <a:pt x="7247" y="10003"/>
                    <a:pt x="7247" y="10722"/>
                  </a:cubicBezTo>
                  <a:lnTo>
                    <a:pt x="7247" y="13291"/>
                  </a:lnTo>
                  <a:cubicBezTo>
                    <a:pt x="7247" y="13569"/>
                    <a:pt x="7477" y="13799"/>
                    <a:pt x="7755" y="13799"/>
                  </a:cubicBezTo>
                  <a:cubicBezTo>
                    <a:pt x="8895" y="13799"/>
                    <a:pt x="9816" y="12878"/>
                    <a:pt x="9816" y="11747"/>
                  </a:cubicBezTo>
                  <a:lnTo>
                    <a:pt x="9816" y="8968"/>
                  </a:lnTo>
                  <a:cubicBezTo>
                    <a:pt x="9825" y="7769"/>
                    <a:pt x="10257" y="6610"/>
                    <a:pt x="11052" y="5709"/>
                  </a:cubicBezTo>
                  <a:cubicBezTo>
                    <a:pt x="11637" y="5038"/>
                    <a:pt x="11934" y="4165"/>
                    <a:pt x="11896" y="3283"/>
                  </a:cubicBezTo>
                  <a:cubicBezTo>
                    <a:pt x="11809" y="1510"/>
                    <a:pt x="10257" y="24"/>
                    <a:pt x="8483" y="5"/>
                  </a:cubicBezTo>
                  <a:cubicBezTo>
                    <a:pt x="8468" y="5"/>
                    <a:pt x="8453" y="5"/>
                    <a:pt x="8438" y="5"/>
                  </a:cubicBezTo>
                  <a:cubicBezTo>
                    <a:pt x="7754" y="5"/>
                    <a:pt x="7091" y="215"/>
                    <a:pt x="6537" y="590"/>
                  </a:cubicBezTo>
                  <a:cubicBezTo>
                    <a:pt x="6360" y="710"/>
                    <a:pt x="6154" y="770"/>
                    <a:pt x="5948" y="770"/>
                  </a:cubicBezTo>
                  <a:cubicBezTo>
                    <a:pt x="5742" y="770"/>
                    <a:pt x="5536" y="710"/>
                    <a:pt x="5358" y="590"/>
                  </a:cubicBezTo>
                  <a:cubicBezTo>
                    <a:pt x="4755" y="184"/>
                    <a:pt x="4096" y="1"/>
                    <a:pt x="3454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7302424" y="2891783"/>
              <a:ext cx="148711" cy="361272"/>
            </a:xfrm>
            <a:custGeom>
              <a:avLst/>
              <a:gdLst/>
              <a:ahLst/>
              <a:cxnLst/>
              <a:rect l="l" t="t" r="r" b="b"/>
              <a:pathLst>
                <a:path w="5676" h="13789" extrusionOk="0">
                  <a:moveTo>
                    <a:pt x="1195" y="0"/>
                  </a:moveTo>
                  <a:cubicBezTo>
                    <a:pt x="886" y="0"/>
                    <a:pt x="584" y="40"/>
                    <a:pt x="288" y="120"/>
                  </a:cubicBezTo>
                  <a:cubicBezTo>
                    <a:pt x="2733" y="791"/>
                    <a:pt x="3643" y="3801"/>
                    <a:pt x="1966" y="5708"/>
                  </a:cubicBezTo>
                  <a:cubicBezTo>
                    <a:pt x="1170" y="6609"/>
                    <a:pt x="739" y="7759"/>
                    <a:pt x="739" y="8958"/>
                  </a:cubicBezTo>
                  <a:lnTo>
                    <a:pt x="739" y="11220"/>
                  </a:lnTo>
                  <a:cubicBezTo>
                    <a:pt x="739" y="11891"/>
                    <a:pt x="470" y="12542"/>
                    <a:pt x="1" y="13022"/>
                  </a:cubicBezTo>
                  <a:lnTo>
                    <a:pt x="1" y="13271"/>
                  </a:lnTo>
                  <a:cubicBezTo>
                    <a:pt x="1" y="13559"/>
                    <a:pt x="221" y="13789"/>
                    <a:pt x="509" y="13789"/>
                  </a:cubicBezTo>
                  <a:cubicBezTo>
                    <a:pt x="1649" y="13789"/>
                    <a:pt x="2570" y="12859"/>
                    <a:pt x="2560" y="11728"/>
                  </a:cubicBezTo>
                  <a:lnTo>
                    <a:pt x="2560" y="8938"/>
                  </a:lnTo>
                  <a:cubicBezTo>
                    <a:pt x="2570" y="7750"/>
                    <a:pt x="3011" y="6590"/>
                    <a:pt x="3797" y="5699"/>
                  </a:cubicBezTo>
                  <a:cubicBezTo>
                    <a:pt x="5675" y="3532"/>
                    <a:pt x="4237" y="149"/>
                    <a:pt x="1381" y="5"/>
                  </a:cubicBezTo>
                  <a:cubicBezTo>
                    <a:pt x="1319" y="2"/>
                    <a:pt x="1257" y="0"/>
                    <a:pt x="1195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8" name="Google Shape;9138;p76"/>
          <p:cNvGrpSpPr/>
          <p:nvPr/>
        </p:nvGrpSpPr>
        <p:grpSpPr>
          <a:xfrm>
            <a:off x="7155259" y="3805036"/>
            <a:ext cx="207478" cy="361272"/>
            <a:chOff x="7155259" y="3805036"/>
            <a:chExt cx="207478" cy="361272"/>
          </a:xfrm>
        </p:grpSpPr>
        <p:sp>
          <p:nvSpPr>
            <p:cNvPr id="9139" name="Google Shape;9139;p76"/>
            <p:cNvSpPr/>
            <p:nvPr/>
          </p:nvSpPr>
          <p:spPr>
            <a:xfrm>
              <a:off x="7178865" y="3839175"/>
              <a:ext cx="160265" cy="144179"/>
            </a:xfrm>
            <a:custGeom>
              <a:avLst/>
              <a:gdLst/>
              <a:ahLst/>
              <a:cxnLst/>
              <a:rect l="l" t="t" r="r" b="b"/>
              <a:pathLst>
                <a:path w="6117" h="5503" extrusionOk="0">
                  <a:moveTo>
                    <a:pt x="1304" y="1"/>
                  </a:moveTo>
                  <a:cubicBezTo>
                    <a:pt x="499" y="480"/>
                    <a:pt x="10" y="1333"/>
                    <a:pt x="1" y="2263"/>
                  </a:cubicBezTo>
                  <a:cubicBezTo>
                    <a:pt x="1" y="2761"/>
                    <a:pt x="20" y="3825"/>
                    <a:pt x="68" y="4314"/>
                  </a:cubicBezTo>
                  <a:cubicBezTo>
                    <a:pt x="135" y="4985"/>
                    <a:pt x="710" y="5503"/>
                    <a:pt x="1391" y="5503"/>
                  </a:cubicBezTo>
                  <a:lnTo>
                    <a:pt x="4726" y="5503"/>
                  </a:lnTo>
                  <a:cubicBezTo>
                    <a:pt x="5407" y="5503"/>
                    <a:pt x="5982" y="4985"/>
                    <a:pt x="6049" y="4314"/>
                  </a:cubicBezTo>
                  <a:cubicBezTo>
                    <a:pt x="6097" y="3825"/>
                    <a:pt x="6116" y="2761"/>
                    <a:pt x="6116" y="2273"/>
                  </a:cubicBezTo>
                  <a:cubicBezTo>
                    <a:pt x="6116" y="1333"/>
                    <a:pt x="5618" y="480"/>
                    <a:pt x="4813" y="1"/>
                  </a:cubicBezTo>
                  <a:lnTo>
                    <a:pt x="4468" y="662"/>
                  </a:lnTo>
                  <a:cubicBezTo>
                    <a:pt x="3968" y="469"/>
                    <a:pt x="3499" y="371"/>
                    <a:pt x="3027" y="371"/>
                  </a:cubicBezTo>
                  <a:cubicBezTo>
                    <a:pt x="2585" y="371"/>
                    <a:pt x="2142" y="457"/>
                    <a:pt x="1669" y="633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7281071" y="3839175"/>
              <a:ext cx="58059" cy="144179"/>
            </a:xfrm>
            <a:custGeom>
              <a:avLst/>
              <a:gdLst/>
              <a:ahLst/>
              <a:cxnLst/>
              <a:rect l="l" t="t" r="r" b="b"/>
              <a:pathLst>
                <a:path w="2216" h="5503" extrusionOk="0">
                  <a:moveTo>
                    <a:pt x="912" y="1"/>
                  </a:moveTo>
                  <a:lnTo>
                    <a:pt x="710" y="518"/>
                  </a:lnTo>
                  <a:cubicBezTo>
                    <a:pt x="1142" y="998"/>
                    <a:pt x="1391" y="1621"/>
                    <a:pt x="1391" y="2273"/>
                  </a:cubicBezTo>
                  <a:cubicBezTo>
                    <a:pt x="1391" y="2761"/>
                    <a:pt x="1372" y="3825"/>
                    <a:pt x="1324" y="4314"/>
                  </a:cubicBezTo>
                  <a:cubicBezTo>
                    <a:pt x="1257" y="4985"/>
                    <a:pt x="682" y="5503"/>
                    <a:pt x="1" y="5503"/>
                  </a:cubicBezTo>
                  <a:lnTo>
                    <a:pt x="825" y="5503"/>
                  </a:lnTo>
                  <a:cubicBezTo>
                    <a:pt x="1496" y="5503"/>
                    <a:pt x="2071" y="4985"/>
                    <a:pt x="2139" y="4314"/>
                  </a:cubicBezTo>
                  <a:cubicBezTo>
                    <a:pt x="2196" y="3825"/>
                    <a:pt x="2215" y="2761"/>
                    <a:pt x="2215" y="2273"/>
                  </a:cubicBezTo>
                  <a:cubicBezTo>
                    <a:pt x="2206" y="1333"/>
                    <a:pt x="1707" y="480"/>
                    <a:pt x="912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7204488" y="3805036"/>
              <a:ext cx="108756" cy="54417"/>
            </a:xfrm>
            <a:custGeom>
              <a:avLst/>
              <a:gdLst/>
              <a:ahLst/>
              <a:cxnLst/>
              <a:rect l="l" t="t" r="r" b="b"/>
              <a:pathLst>
                <a:path w="4151" h="2077" extrusionOk="0">
                  <a:moveTo>
                    <a:pt x="2077" y="0"/>
                  </a:moveTo>
                  <a:cubicBezTo>
                    <a:pt x="1414" y="0"/>
                    <a:pt x="753" y="115"/>
                    <a:pt x="125" y="345"/>
                  </a:cubicBezTo>
                  <a:cubicBezTo>
                    <a:pt x="39" y="374"/>
                    <a:pt x="0" y="460"/>
                    <a:pt x="29" y="537"/>
                  </a:cubicBezTo>
                  <a:lnTo>
                    <a:pt x="576" y="1984"/>
                  </a:lnTo>
                  <a:cubicBezTo>
                    <a:pt x="597" y="2040"/>
                    <a:pt x="648" y="2076"/>
                    <a:pt x="705" y="2076"/>
                  </a:cubicBezTo>
                  <a:cubicBezTo>
                    <a:pt x="725" y="2076"/>
                    <a:pt x="747" y="2071"/>
                    <a:pt x="767" y="2061"/>
                  </a:cubicBezTo>
                  <a:cubicBezTo>
                    <a:pt x="1189" y="1908"/>
                    <a:pt x="1632" y="1831"/>
                    <a:pt x="2076" y="1831"/>
                  </a:cubicBezTo>
                  <a:cubicBezTo>
                    <a:pt x="2519" y="1831"/>
                    <a:pt x="2962" y="1908"/>
                    <a:pt x="3384" y="2061"/>
                  </a:cubicBezTo>
                  <a:cubicBezTo>
                    <a:pt x="3401" y="2068"/>
                    <a:pt x="3419" y="2071"/>
                    <a:pt x="3437" y="2071"/>
                  </a:cubicBezTo>
                  <a:cubicBezTo>
                    <a:pt x="3497" y="2071"/>
                    <a:pt x="3553" y="2034"/>
                    <a:pt x="3576" y="1975"/>
                  </a:cubicBezTo>
                  <a:lnTo>
                    <a:pt x="4122" y="537"/>
                  </a:lnTo>
                  <a:cubicBezTo>
                    <a:pt x="4151" y="460"/>
                    <a:pt x="4113" y="374"/>
                    <a:pt x="4036" y="345"/>
                  </a:cubicBezTo>
                  <a:cubicBezTo>
                    <a:pt x="3403" y="115"/>
                    <a:pt x="2739" y="0"/>
                    <a:pt x="20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7275805" y="3809307"/>
              <a:ext cx="37440" cy="50252"/>
            </a:xfrm>
            <a:custGeom>
              <a:avLst/>
              <a:gdLst/>
              <a:ahLst/>
              <a:cxnLst/>
              <a:rect l="l" t="t" r="r" b="b"/>
              <a:pathLst>
                <a:path w="1429" h="1918" extrusionOk="0">
                  <a:moveTo>
                    <a:pt x="710" y="0"/>
                  </a:moveTo>
                  <a:lnTo>
                    <a:pt x="1" y="1735"/>
                  </a:lnTo>
                  <a:cubicBezTo>
                    <a:pt x="1" y="1735"/>
                    <a:pt x="2" y="1735"/>
                    <a:pt x="8" y="1735"/>
                  </a:cubicBezTo>
                  <a:cubicBezTo>
                    <a:pt x="35" y="1735"/>
                    <a:pt x="159" y="1748"/>
                    <a:pt x="662" y="1908"/>
                  </a:cubicBezTo>
                  <a:cubicBezTo>
                    <a:pt x="679" y="1914"/>
                    <a:pt x="697" y="1917"/>
                    <a:pt x="713" y="1917"/>
                  </a:cubicBezTo>
                  <a:cubicBezTo>
                    <a:pt x="771" y="1917"/>
                    <a:pt x="822" y="1881"/>
                    <a:pt x="844" y="1821"/>
                  </a:cubicBezTo>
                  <a:lnTo>
                    <a:pt x="1400" y="374"/>
                  </a:lnTo>
                  <a:cubicBezTo>
                    <a:pt x="1429" y="297"/>
                    <a:pt x="1391" y="211"/>
                    <a:pt x="1304" y="182"/>
                  </a:cubicBezTo>
                  <a:cubicBezTo>
                    <a:pt x="1113" y="115"/>
                    <a:pt x="911" y="48"/>
                    <a:pt x="71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7243815" y="3815568"/>
              <a:ext cx="30104" cy="24707"/>
            </a:xfrm>
            <a:custGeom>
              <a:avLst/>
              <a:gdLst/>
              <a:ahLst/>
              <a:cxnLst/>
              <a:rect l="l" t="t" r="r" b="b"/>
              <a:pathLst>
                <a:path w="1149" h="943" extrusionOk="0">
                  <a:moveTo>
                    <a:pt x="579" y="1"/>
                  </a:moveTo>
                  <a:cubicBezTo>
                    <a:pt x="479" y="1"/>
                    <a:pt x="378" y="68"/>
                    <a:pt x="369" y="202"/>
                  </a:cubicBezTo>
                  <a:lnTo>
                    <a:pt x="369" y="260"/>
                  </a:lnTo>
                  <a:lnTo>
                    <a:pt x="301" y="260"/>
                  </a:lnTo>
                  <a:cubicBezTo>
                    <a:pt x="295" y="259"/>
                    <a:pt x="289" y="259"/>
                    <a:pt x="283" y="259"/>
                  </a:cubicBezTo>
                  <a:cubicBezTo>
                    <a:pt x="1" y="259"/>
                    <a:pt x="1" y="691"/>
                    <a:pt x="283" y="691"/>
                  </a:cubicBezTo>
                  <a:cubicBezTo>
                    <a:pt x="289" y="691"/>
                    <a:pt x="295" y="691"/>
                    <a:pt x="301" y="691"/>
                  </a:cubicBezTo>
                  <a:lnTo>
                    <a:pt x="369" y="691"/>
                  </a:lnTo>
                  <a:lnTo>
                    <a:pt x="369" y="748"/>
                  </a:lnTo>
                  <a:cubicBezTo>
                    <a:pt x="378" y="878"/>
                    <a:pt x="479" y="943"/>
                    <a:pt x="579" y="943"/>
                  </a:cubicBezTo>
                  <a:cubicBezTo>
                    <a:pt x="680" y="943"/>
                    <a:pt x="781" y="878"/>
                    <a:pt x="790" y="748"/>
                  </a:cubicBezTo>
                  <a:lnTo>
                    <a:pt x="790" y="691"/>
                  </a:lnTo>
                  <a:lnTo>
                    <a:pt x="848" y="691"/>
                  </a:lnTo>
                  <a:cubicBezTo>
                    <a:pt x="854" y="691"/>
                    <a:pt x="860" y="691"/>
                    <a:pt x="866" y="691"/>
                  </a:cubicBezTo>
                  <a:cubicBezTo>
                    <a:pt x="1149" y="691"/>
                    <a:pt x="1149" y="259"/>
                    <a:pt x="866" y="259"/>
                  </a:cubicBezTo>
                  <a:cubicBezTo>
                    <a:pt x="860" y="259"/>
                    <a:pt x="854" y="259"/>
                    <a:pt x="848" y="260"/>
                  </a:cubicBezTo>
                  <a:lnTo>
                    <a:pt x="790" y="260"/>
                  </a:lnTo>
                  <a:lnTo>
                    <a:pt x="790" y="202"/>
                  </a:lnTo>
                  <a:cubicBezTo>
                    <a:pt x="781" y="68"/>
                    <a:pt x="680" y="1"/>
                    <a:pt x="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7155259" y="3970515"/>
              <a:ext cx="207216" cy="195793"/>
            </a:xfrm>
            <a:custGeom>
              <a:avLst/>
              <a:gdLst/>
              <a:ahLst/>
              <a:cxnLst/>
              <a:rect l="l" t="t" r="r" b="b"/>
              <a:pathLst>
                <a:path w="7909" h="7473" extrusionOk="0">
                  <a:moveTo>
                    <a:pt x="3193" y="1"/>
                  </a:moveTo>
                  <a:lnTo>
                    <a:pt x="3193" y="1065"/>
                  </a:lnTo>
                  <a:lnTo>
                    <a:pt x="3010" y="1065"/>
                  </a:lnTo>
                  <a:cubicBezTo>
                    <a:pt x="1918" y="1065"/>
                    <a:pt x="969" y="1813"/>
                    <a:pt x="710" y="2877"/>
                  </a:cubicBezTo>
                  <a:lnTo>
                    <a:pt x="106" y="5350"/>
                  </a:lnTo>
                  <a:cubicBezTo>
                    <a:pt x="1" y="5800"/>
                    <a:pt x="202" y="6270"/>
                    <a:pt x="605" y="6509"/>
                  </a:cubicBezTo>
                  <a:cubicBezTo>
                    <a:pt x="1721" y="7152"/>
                    <a:pt x="2838" y="7473"/>
                    <a:pt x="3955" y="7473"/>
                  </a:cubicBezTo>
                  <a:cubicBezTo>
                    <a:pt x="5071" y="7473"/>
                    <a:pt x="6188" y="7152"/>
                    <a:pt x="7305" y="6509"/>
                  </a:cubicBezTo>
                  <a:cubicBezTo>
                    <a:pt x="7707" y="6270"/>
                    <a:pt x="7909" y="5800"/>
                    <a:pt x="7803" y="5350"/>
                  </a:cubicBezTo>
                  <a:lnTo>
                    <a:pt x="7209" y="2877"/>
                  </a:lnTo>
                  <a:cubicBezTo>
                    <a:pt x="6942" y="1819"/>
                    <a:pt x="5994" y="1065"/>
                    <a:pt x="4910" y="1065"/>
                  </a:cubicBezTo>
                  <a:cubicBezTo>
                    <a:pt x="4903" y="1065"/>
                    <a:pt x="4896" y="1065"/>
                    <a:pt x="4889" y="1065"/>
                  </a:cubicBezTo>
                  <a:lnTo>
                    <a:pt x="4707" y="1065"/>
                  </a:lnTo>
                  <a:lnTo>
                    <a:pt x="4707" y="1"/>
                  </a:lnTo>
                  <a:cubicBezTo>
                    <a:pt x="4467" y="121"/>
                    <a:pt x="4206" y="181"/>
                    <a:pt x="3946" y="181"/>
                  </a:cubicBezTo>
                  <a:cubicBezTo>
                    <a:pt x="3686" y="181"/>
                    <a:pt x="3427" y="121"/>
                    <a:pt x="3193" y="1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7239151" y="3970515"/>
              <a:ext cx="6550" cy="4297"/>
            </a:xfrm>
            <a:custGeom>
              <a:avLst/>
              <a:gdLst/>
              <a:ahLst/>
              <a:cxnLst/>
              <a:rect l="l" t="t" r="r" b="b"/>
              <a:pathLst>
                <a:path w="250" h="164" extrusionOk="0">
                  <a:moveTo>
                    <a:pt x="0" y="1"/>
                  </a:moveTo>
                  <a:lnTo>
                    <a:pt x="0" y="164"/>
                  </a:lnTo>
                  <a:cubicBezTo>
                    <a:pt x="86" y="154"/>
                    <a:pt x="173" y="126"/>
                    <a:pt x="249" y="106"/>
                  </a:cubicBezTo>
                  <a:cubicBezTo>
                    <a:pt x="163" y="78"/>
                    <a:pt x="77" y="39"/>
                    <a:pt x="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7245675" y="3970515"/>
              <a:ext cx="117062" cy="195766"/>
            </a:xfrm>
            <a:custGeom>
              <a:avLst/>
              <a:gdLst/>
              <a:ahLst/>
              <a:cxnLst/>
              <a:rect l="l" t="t" r="r" b="b"/>
              <a:pathLst>
                <a:path w="4468" h="7472" extrusionOk="0">
                  <a:moveTo>
                    <a:pt x="1266" y="1"/>
                  </a:moveTo>
                  <a:cubicBezTo>
                    <a:pt x="1036" y="126"/>
                    <a:pt x="777" y="183"/>
                    <a:pt x="508" y="183"/>
                  </a:cubicBezTo>
                  <a:cubicBezTo>
                    <a:pt x="422" y="183"/>
                    <a:pt x="345" y="183"/>
                    <a:pt x="259" y="164"/>
                  </a:cubicBezTo>
                  <a:lnTo>
                    <a:pt x="259" y="1065"/>
                  </a:lnTo>
                  <a:lnTo>
                    <a:pt x="441" y="1065"/>
                  </a:lnTo>
                  <a:cubicBezTo>
                    <a:pt x="1534" y="1065"/>
                    <a:pt x="2493" y="1813"/>
                    <a:pt x="2751" y="2877"/>
                  </a:cubicBezTo>
                  <a:lnTo>
                    <a:pt x="2866" y="3394"/>
                  </a:lnTo>
                  <a:lnTo>
                    <a:pt x="3029" y="4056"/>
                  </a:lnTo>
                  <a:lnTo>
                    <a:pt x="3346" y="5350"/>
                  </a:lnTo>
                  <a:cubicBezTo>
                    <a:pt x="3461" y="5800"/>
                    <a:pt x="3250" y="6279"/>
                    <a:pt x="2847" y="6509"/>
                  </a:cubicBezTo>
                  <a:cubicBezTo>
                    <a:pt x="1985" y="7027"/>
                    <a:pt x="1007" y="7353"/>
                    <a:pt x="0" y="7449"/>
                  </a:cubicBezTo>
                  <a:cubicBezTo>
                    <a:pt x="172" y="7464"/>
                    <a:pt x="343" y="7472"/>
                    <a:pt x="515" y="7472"/>
                  </a:cubicBezTo>
                  <a:cubicBezTo>
                    <a:pt x="1628" y="7472"/>
                    <a:pt x="2741" y="7149"/>
                    <a:pt x="3854" y="6509"/>
                  </a:cubicBezTo>
                  <a:cubicBezTo>
                    <a:pt x="4256" y="6279"/>
                    <a:pt x="4467" y="5800"/>
                    <a:pt x="4352" y="5350"/>
                  </a:cubicBezTo>
                  <a:lnTo>
                    <a:pt x="4036" y="4056"/>
                  </a:lnTo>
                  <a:lnTo>
                    <a:pt x="3873" y="3394"/>
                  </a:lnTo>
                  <a:lnTo>
                    <a:pt x="3758" y="2877"/>
                  </a:lnTo>
                  <a:cubicBezTo>
                    <a:pt x="3499" y="1813"/>
                    <a:pt x="2541" y="1065"/>
                    <a:pt x="1448" y="1065"/>
                  </a:cubicBezTo>
                  <a:lnTo>
                    <a:pt x="1266" y="1065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7221571" y="3970515"/>
              <a:ext cx="73098" cy="84285"/>
            </a:xfrm>
            <a:custGeom>
              <a:avLst/>
              <a:gdLst/>
              <a:ahLst/>
              <a:cxnLst/>
              <a:rect l="l" t="t" r="r" b="b"/>
              <a:pathLst>
                <a:path w="2790" h="3217" extrusionOk="0">
                  <a:moveTo>
                    <a:pt x="671" y="1"/>
                  </a:moveTo>
                  <a:lnTo>
                    <a:pt x="671" y="1065"/>
                  </a:lnTo>
                  <a:lnTo>
                    <a:pt x="489" y="1065"/>
                  </a:lnTo>
                  <a:cubicBezTo>
                    <a:pt x="326" y="1065"/>
                    <a:pt x="163" y="1084"/>
                    <a:pt x="0" y="1113"/>
                  </a:cubicBezTo>
                  <a:lnTo>
                    <a:pt x="58" y="1170"/>
                  </a:lnTo>
                  <a:lnTo>
                    <a:pt x="1150" y="3059"/>
                  </a:lnTo>
                  <a:cubicBezTo>
                    <a:pt x="1213" y="3164"/>
                    <a:pt x="1321" y="3217"/>
                    <a:pt x="1427" y="3217"/>
                  </a:cubicBezTo>
                  <a:cubicBezTo>
                    <a:pt x="1534" y="3217"/>
                    <a:pt x="1639" y="3164"/>
                    <a:pt x="1697" y="3059"/>
                  </a:cubicBezTo>
                  <a:lnTo>
                    <a:pt x="2790" y="1170"/>
                  </a:lnTo>
                  <a:lnTo>
                    <a:pt x="2790" y="1103"/>
                  </a:lnTo>
                  <a:cubicBezTo>
                    <a:pt x="2646" y="1074"/>
                    <a:pt x="2512" y="1065"/>
                    <a:pt x="2368" y="1065"/>
                  </a:cubicBezTo>
                  <a:lnTo>
                    <a:pt x="2186" y="1065"/>
                  </a:lnTo>
                  <a:lnTo>
                    <a:pt x="2186" y="1"/>
                  </a:lnTo>
                  <a:cubicBezTo>
                    <a:pt x="1946" y="121"/>
                    <a:pt x="1687" y="181"/>
                    <a:pt x="1428" y="181"/>
                  </a:cubicBezTo>
                  <a:cubicBezTo>
                    <a:pt x="1170" y="181"/>
                    <a:pt x="911" y="121"/>
                    <a:pt x="67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76"/>
            <p:cNvSpPr/>
            <p:nvPr/>
          </p:nvSpPr>
          <p:spPr>
            <a:xfrm>
              <a:off x="7239151" y="3970515"/>
              <a:ext cx="39693" cy="19362"/>
            </a:xfrm>
            <a:custGeom>
              <a:avLst/>
              <a:gdLst/>
              <a:ahLst/>
              <a:cxnLst/>
              <a:rect l="l" t="t" r="r" b="b"/>
              <a:pathLst>
                <a:path w="1515" h="739" extrusionOk="0">
                  <a:moveTo>
                    <a:pt x="0" y="1"/>
                  </a:moveTo>
                  <a:lnTo>
                    <a:pt x="0" y="576"/>
                  </a:lnTo>
                  <a:cubicBezTo>
                    <a:pt x="240" y="681"/>
                    <a:pt x="499" y="739"/>
                    <a:pt x="757" y="739"/>
                  </a:cubicBezTo>
                  <a:cubicBezTo>
                    <a:pt x="1016" y="739"/>
                    <a:pt x="1275" y="681"/>
                    <a:pt x="1515" y="576"/>
                  </a:cubicBezTo>
                  <a:lnTo>
                    <a:pt x="1515" y="1"/>
                  </a:lnTo>
                  <a:cubicBezTo>
                    <a:pt x="1275" y="121"/>
                    <a:pt x="1014" y="181"/>
                    <a:pt x="754" y="181"/>
                  </a:cubicBezTo>
                  <a:cubicBezTo>
                    <a:pt x="494" y="181"/>
                    <a:pt x="235" y="121"/>
                    <a:pt x="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76"/>
            <p:cNvSpPr/>
            <p:nvPr/>
          </p:nvSpPr>
          <p:spPr>
            <a:xfrm>
              <a:off x="7210017" y="3869069"/>
              <a:ext cx="97962" cy="110774"/>
            </a:xfrm>
            <a:custGeom>
              <a:avLst/>
              <a:gdLst/>
              <a:ahLst/>
              <a:cxnLst/>
              <a:rect l="l" t="t" r="r" b="b"/>
              <a:pathLst>
                <a:path w="3739" h="4228" extrusionOk="0">
                  <a:moveTo>
                    <a:pt x="2560" y="0"/>
                  </a:moveTo>
                  <a:cubicBezTo>
                    <a:pt x="1802" y="508"/>
                    <a:pt x="911" y="786"/>
                    <a:pt x="0" y="796"/>
                  </a:cubicBezTo>
                  <a:lnTo>
                    <a:pt x="0" y="2358"/>
                  </a:lnTo>
                  <a:lnTo>
                    <a:pt x="0" y="2416"/>
                  </a:lnTo>
                  <a:cubicBezTo>
                    <a:pt x="29" y="3422"/>
                    <a:pt x="853" y="4228"/>
                    <a:pt x="1869" y="4228"/>
                  </a:cubicBezTo>
                  <a:cubicBezTo>
                    <a:pt x="2876" y="4228"/>
                    <a:pt x="3710" y="3422"/>
                    <a:pt x="3739" y="2416"/>
                  </a:cubicBezTo>
                  <a:lnTo>
                    <a:pt x="3739" y="796"/>
                  </a:lnTo>
                  <a:cubicBezTo>
                    <a:pt x="3298" y="604"/>
                    <a:pt x="2905" y="326"/>
                    <a:pt x="256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76"/>
            <p:cNvSpPr/>
            <p:nvPr/>
          </p:nvSpPr>
          <p:spPr>
            <a:xfrm>
              <a:off x="7261735" y="3869069"/>
              <a:ext cx="46243" cy="112031"/>
            </a:xfrm>
            <a:custGeom>
              <a:avLst/>
              <a:gdLst/>
              <a:ahLst/>
              <a:cxnLst/>
              <a:rect l="l" t="t" r="r" b="b"/>
              <a:pathLst>
                <a:path w="1765" h="4276" extrusionOk="0">
                  <a:moveTo>
                    <a:pt x="586" y="0"/>
                  </a:moveTo>
                  <a:cubicBezTo>
                    <a:pt x="403" y="125"/>
                    <a:pt x="212" y="240"/>
                    <a:pt x="1" y="336"/>
                  </a:cubicBezTo>
                  <a:cubicBezTo>
                    <a:pt x="308" y="604"/>
                    <a:pt x="653" y="834"/>
                    <a:pt x="1027" y="997"/>
                  </a:cubicBezTo>
                  <a:lnTo>
                    <a:pt x="1027" y="2608"/>
                  </a:lnTo>
                  <a:cubicBezTo>
                    <a:pt x="1027" y="3317"/>
                    <a:pt x="624" y="3959"/>
                    <a:pt x="1" y="4276"/>
                  </a:cubicBezTo>
                  <a:cubicBezTo>
                    <a:pt x="988" y="4218"/>
                    <a:pt x="1765" y="3403"/>
                    <a:pt x="1765" y="2406"/>
                  </a:cubicBezTo>
                  <a:lnTo>
                    <a:pt x="1765" y="796"/>
                  </a:lnTo>
                  <a:cubicBezTo>
                    <a:pt x="1324" y="604"/>
                    <a:pt x="931" y="336"/>
                    <a:pt x="58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1" name="Google Shape;9151;p76"/>
          <p:cNvGrpSpPr/>
          <p:nvPr/>
        </p:nvGrpSpPr>
        <p:grpSpPr>
          <a:xfrm>
            <a:off x="4915368" y="2891390"/>
            <a:ext cx="182850" cy="361927"/>
            <a:chOff x="4915368" y="2891390"/>
            <a:chExt cx="182850" cy="361927"/>
          </a:xfrm>
        </p:grpSpPr>
        <p:sp>
          <p:nvSpPr>
            <p:cNvPr id="9152" name="Google Shape;9152;p76"/>
            <p:cNvSpPr/>
            <p:nvPr/>
          </p:nvSpPr>
          <p:spPr>
            <a:xfrm>
              <a:off x="4940992" y="2925292"/>
              <a:ext cx="131367" cy="326504"/>
            </a:xfrm>
            <a:custGeom>
              <a:avLst/>
              <a:gdLst/>
              <a:ahLst/>
              <a:cxnLst/>
              <a:rect l="l" t="t" r="r" b="b"/>
              <a:pathLst>
                <a:path w="5014" h="12462" extrusionOk="0">
                  <a:moveTo>
                    <a:pt x="0" y="1"/>
                  </a:moveTo>
                  <a:lnTo>
                    <a:pt x="0" y="10017"/>
                  </a:lnTo>
                  <a:cubicBezTo>
                    <a:pt x="29" y="11379"/>
                    <a:pt x="1141" y="12462"/>
                    <a:pt x="2512" y="12462"/>
                  </a:cubicBezTo>
                  <a:cubicBezTo>
                    <a:pt x="3873" y="12462"/>
                    <a:pt x="4985" y="11379"/>
                    <a:pt x="5013" y="10017"/>
                  </a:cubicBezTo>
                  <a:lnTo>
                    <a:pt x="5013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4991977" y="2925292"/>
              <a:ext cx="80644" cy="328024"/>
            </a:xfrm>
            <a:custGeom>
              <a:avLst/>
              <a:gdLst/>
              <a:ahLst/>
              <a:cxnLst/>
              <a:rect l="l" t="t" r="r" b="b"/>
              <a:pathLst>
                <a:path w="3078" h="12520" extrusionOk="0">
                  <a:moveTo>
                    <a:pt x="1946" y="1"/>
                  </a:moveTo>
                  <a:lnTo>
                    <a:pt x="1946" y="10017"/>
                  </a:lnTo>
                  <a:cubicBezTo>
                    <a:pt x="1946" y="11187"/>
                    <a:pt x="1141" y="12193"/>
                    <a:pt x="0" y="12462"/>
                  </a:cubicBezTo>
                  <a:cubicBezTo>
                    <a:pt x="182" y="12500"/>
                    <a:pt x="374" y="12519"/>
                    <a:pt x="566" y="12519"/>
                  </a:cubicBezTo>
                  <a:cubicBezTo>
                    <a:pt x="1946" y="12519"/>
                    <a:pt x="3077" y="11398"/>
                    <a:pt x="3077" y="10017"/>
                  </a:cubicBezTo>
                  <a:lnTo>
                    <a:pt x="3077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4940992" y="3044345"/>
              <a:ext cx="131367" cy="208971"/>
            </a:xfrm>
            <a:custGeom>
              <a:avLst/>
              <a:gdLst/>
              <a:ahLst/>
              <a:cxnLst/>
              <a:rect l="l" t="t" r="r" b="b"/>
              <a:pathLst>
                <a:path w="5014" h="7976" extrusionOk="0">
                  <a:moveTo>
                    <a:pt x="1277" y="0"/>
                  </a:moveTo>
                  <a:cubicBezTo>
                    <a:pt x="533" y="0"/>
                    <a:pt x="0" y="345"/>
                    <a:pt x="0" y="345"/>
                  </a:cubicBezTo>
                  <a:lnTo>
                    <a:pt x="0" y="5473"/>
                  </a:lnTo>
                  <a:cubicBezTo>
                    <a:pt x="0" y="6854"/>
                    <a:pt x="1122" y="7975"/>
                    <a:pt x="2512" y="7975"/>
                  </a:cubicBezTo>
                  <a:cubicBezTo>
                    <a:pt x="3892" y="7975"/>
                    <a:pt x="5013" y="6854"/>
                    <a:pt x="5013" y="5473"/>
                  </a:cubicBezTo>
                  <a:lnTo>
                    <a:pt x="5013" y="173"/>
                  </a:lnTo>
                  <a:cubicBezTo>
                    <a:pt x="5013" y="173"/>
                    <a:pt x="4410" y="651"/>
                    <a:pt x="3594" y="651"/>
                  </a:cubicBezTo>
                  <a:cubicBezTo>
                    <a:pt x="3260" y="651"/>
                    <a:pt x="2890" y="571"/>
                    <a:pt x="2512" y="345"/>
                  </a:cubicBezTo>
                  <a:cubicBezTo>
                    <a:pt x="2074" y="86"/>
                    <a:pt x="1649" y="0"/>
                    <a:pt x="1277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4991977" y="3048852"/>
              <a:ext cx="80382" cy="203443"/>
            </a:xfrm>
            <a:custGeom>
              <a:avLst/>
              <a:gdLst/>
              <a:ahLst/>
              <a:cxnLst/>
              <a:rect l="l" t="t" r="r" b="b"/>
              <a:pathLst>
                <a:path w="3068" h="7765" extrusionOk="0">
                  <a:moveTo>
                    <a:pt x="3067" y="1"/>
                  </a:moveTo>
                  <a:cubicBezTo>
                    <a:pt x="2732" y="250"/>
                    <a:pt x="2349" y="403"/>
                    <a:pt x="1946" y="461"/>
                  </a:cubicBezTo>
                  <a:lnTo>
                    <a:pt x="1946" y="5301"/>
                  </a:lnTo>
                  <a:cubicBezTo>
                    <a:pt x="1946" y="6461"/>
                    <a:pt x="1141" y="7477"/>
                    <a:pt x="0" y="7736"/>
                  </a:cubicBezTo>
                  <a:lnTo>
                    <a:pt x="67" y="7755"/>
                  </a:lnTo>
                  <a:lnTo>
                    <a:pt x="86" y="7755"/>
                  </a:lnTo>
                  <a:lnTo>
                    <a:pt x="134" y="7765"/>
                  </a:lnTo>
                  <a:lnTo>
                    <a:pt x="566" y="7765"/>
                  </a:lnTo>
                  <a:cubicBezTo>
                    <a:pt x="1946" y="7765"/>
                    <a:pt x="3067" y="6643"/>
                    <a:pt x="3067" y="525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4963838" y="3076493"/>
              <a:ext cx="19624" cy="16558"/>
            </a:xfrm>
            <a:custGeom>
              <a:avLst/>
              <a:gdLst/>
              <a:ahLst/>
              <a:cxnLst/>
              <a:rect l="l" t="t" r="r" b="b"/>
              <a:pathLst>
                <a:path w="749" h="632" extrusionOk="0">
                  <a:moveTo>
                    <a:pt x="432" y="0"/>
                  </a:moveTo>
                  <a:cubicBezTo>
                    <a:pt x="144" y="0"/>
                    <a:pt x="1" y="336"/>
                    <a:pt x="202" y="537"/>
                  </a:cubicBezTo>
                  <a:cubicBezTo>
                    <a:pt x="267" y="602"/>
                    <a:pt x="347" y="631"/>
                    <a:pt x="426" y="631"/>
                  </a:cubicBezTo>
                  <a:cubicBezTo>
                    <a:pt x="590" y="631"/>
                    <a:pt x="748" y="504"/>
                    <a:pt x="748" y="316"/>
                  </a:cubicBezTo>
                  <a:cubicBezTo>
                    <a:pt x="739" y="134"/>
                    <a:pt x="604" y="0"/>
                    <a:pt x="43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76"/>
            <p:cNvSpPr/>
            <p:nvPr/>
          </p:nvSpPr>
          <p:spPr>
            <a:xfrm>
              <a:off x="5030386" y="3100099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0"/>
                  </a:moveTo>
                  <a:cubicBezTo>
                    <a:pt x="125" y="0"/>
                    <a:pt x="1" y="297"/>
                    <a:pt x="173" y="470"/>
                  </a:cubicBezTo>
                  <a:cubicBezTo>
                    <a:pt x="229" y="525"/>
                    <a:pt x="297" y="550"/>
                    <a:pt x="365" y="550"/>
                  </a:cubicBezTo>
                  <a:cubicBezTo>
                    <a:pt x="506" y="550"/>
                    <a:pt x="643" y="441"/>
                    <a:pt x="643" y="278"/>
                  </a:cubicBezTo>
                  <a:cubicBezTo>
                    <a:pt x="643" y="125"/>
                    <a:pt x="518" y="0"/>
                    <a:pt x="36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76"/>
            <p:cNvSpPr/>
            <p:nvPr/>
          </p:nvSpPr>
          <p:spPr>
            <a:xfrm>
              <a:off x="4980921" y="3202803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2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8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030386" y="3171651"/>
              <a:ext cx="16847" cy="14698"/>
            </a:xfrm>
            <a:custGeom>
              <a:avLst/>
              <a:gdLst/>
              <a:ahLst/>
              <a:cxnLst/>
              <a:rect l="l" t="t" r="r" b="b"/>
              <a:pathLst>
                <a:path w="643" h="561" extrusionOk="0">
                  <a:moveTo>
                    <a:pt x="365" y="1"/>
                  </a:moveTo>
                  <a:cubicBezTo>
                    <a:pt x="125" y="1"/>
                    <a:pt x="1" y="298"/>
                    <a:pt x="173" y="480"/>
                  </a:cubicBezTo>
                  <a:cubicBezTo>
                    <a:pt x="228" y="535"/>
                    <a:pt x="296" y="560"/>
                    <a:pt x="363" y="560"/>
                  </a:cubicBezTo>
                  <a:cubicBezTo>
                    <a:pt x="506" y="560"/>
                    <a:pt x="643" y="448"/>
                    <a:pt x="643" y="279"/>
                  </a:cubicBezTo>
                  <a:cubicBezTo>
                    <a:pt x="643" y="126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4974135" y="3132246"/>
              <a:ext cx="20357" cy="17397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451" y="0"/>
                  </a:moveTo>
                  <a:cubicBezTo>
                    <a:pt x="154" y="0"/>
                    <a:pt x="1" y="355"/>
                    <a:pt x="211" y="566"/>
                  </a:cubicBezTo>
                  <a:cubicBezTo>
                    <a:pt x="279" y="634"/>
                    <a:pt x="362" y="664"/>
                    <a:pt x="443" y="664"/>
                  </a:cubicBezTo>
                  <a:cubicBezTo>
                    <a:pt x="614" y="664"/>
                    <a:pt x="777" y="530"/>
                    <a:pt x="777" y="336"/>
                  </a:cubicBezTo>
                  <a:cubicBezTo>
                    <a:pt x="777" y="144"/>
                    <a:pt x="633" y="0"/>
                    <a:pt x="451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4915368" y="2891390"/>
              <a:ext cx="182850" cy="33693"/>
            </a:xfrm>
            <a:custGeom>
              <a:avLst/>
              <a:gdLst/>
              <a:ahLst/>
              <a:cxnLst/>
              <a:rect l="l" t="t" r="r" b="b"/>
              <a:pathLst>
                <a:path w="6979" h="1286" extrusionOk="0">
                  <a:moveTo>
                    <a:pt x="442" y="1"/>
                  </a:moveTo>
                  <a:cubicBezTo>
                    <a:pt x="192" y="1"/>
                    <a:pt x="1" y="192"/>
                    <a:pt x="1" y="432"/>
                  </a:cubicBezTo>
                  <a:lnTo>
                    <a:pt x="1" y="854"/>
                  </a:lnTo>
                  <a:cubicBezTo>
                    <a:pt x="1" y="1093"/>
                    <a:pt x="192" y="1285"/>
                    <a:pt x="442" y="1285"/>
                  </a:cubicBezTo>
                  <a:lnTo>
                    <a:pt x="6538" y="1285"/>
                  </a:lnTo>
                  <a:cubicBezTo>
                    <a:pt x="6777" y="1285"/>
                    <a:pt x="6979" y="1093"/>
                    <a:pt x="6979" y="854"/>
                  </a:cubicBezTo>
                  <a:lnTo>
                    <a:pt x="6979" y="432"/>
                  </a:lnTo>
                  <a:cubicBezTo>
                    <a:pt x="6979" y="192"/>
                    <a:pt x="6777" y="1"/>
                    <a:pt x="6538" y="1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055250" y="2891390"/>
              <a:ext cx="42732" cy="33693"/>
            </a:xfrm>
            <a:custGeom>
              <a:avLst/>
              <a:gdLst/>
              <a:ahLst/>
              <a:cxnLst/>
              <a:rect l="l" t="t" r="r" b="b"/>
              <a:pathLst>
                <a:path w="1631" h="1286" extrusionOk="0">
                  <a:moveTo>
                    <a:pt x="1" y="1"/>
                  </a:moveTo>
                  <a:cubicBezTo>
                    <a:pt x="240" y="1"/>
                    <a:pt x="432" y="192"/>
                    <a:pt x="432" y="432"/>
                  </a:cubicBezTo>
                  <a:lnTo>
                    <a:pt x="432" y="854"/>
                  </a:lnTo>
                  <a:cubicBezTo>
                    <a:pt x="432" y="1093"/>
                    <a:pt x="240" y="1285"/>
                    <a:pt x="1" y="1285"/>
                  </a:cubicBezTo>
                  <a:lnTo>
                    <a:pt x="1199" y="1285"/>
                  </a:lnTo>
                  <a:cubicBezTo>
                    <a:pt x="1438" y="1285"/>
                    <a:pt x="1630" y="1093"/>
                    <a:pt x="1630" y="854"/>
                  </a:cubicBezTo>
                  <a:lnTo>
                    <a:pt x="1630" y="432"/>
                  </a:lnTo>
                  <a:cubicBezTo>
                    <a:pt x="1630" y="192"/>
                    <a:pt x="1438" y="1"/>
                    <a:pt x="119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3" name="Google Shape;9163;p76"/>
          <p:cNvGrpSpPr/>
          <p:nvPr/>
        </p:nvGrpSpPr>
        <p:grpSpPr>
          <a:xfrm>
            <a:off x="8028714" y="2891652"/>
            <a:ext cx="289589" cy="361403"/>
            <a:chOff x="8028714" y="2891652"/>
            <a:chExt cx="289589" cy="361403"/>
          </a:xfrm>
        </p:grpSpPr>
        <p:sp>
          <p:nvSpPr>
            <p:cNvPr id="9164" name="Google Shape;9164;p76"/>
            <p:cNvSpPr/>
            <p:nvPr/>
          </p:nvSpPr>
          <p:spPr>
            <a:xfrm>
              <a:off x="8096520" y="3139006"/>
              <a:ext cx="167025" cy="83421"/>
            </a:xfrm>
            <a:custGeom>
              <a:avLst/>
              <a:gdLst/>
              <a:ahLst/>
              <a:cxnLst/>
              <a:rect l="l" t="t" r="r" b="b"/>
              <a:pathLst>
                <a:path w="6375" h="3184" extrusionOk="0">
                  <a:moveTo>
                    <a:pt x="3058" y="1"/>
                  </a:moveTo>
                  <a:cubicBezTo>
                    <a:pt x="1371" y="1"/>
                    <a:pt x="1" y="1362"/>
                    <a:pt x="1" y="3059"/>
                  </a:cubicBezTo>
                  <a:lnTo>
                    <a:pt x="1" y="3183"/>
                  </a:lnTo>
                  <a:lnTo>
                    <a:pt x="6375" y="3183"/>
                  </a:lnTo>
                  <a:lnTo>
                    <a:pt x="6375" y="3059"/>
                  </a:lnTo>
                  <a:cubicBezTo>
                    <a:pt x="6375" y="1362"/>
                    <a:pt x="5004" y="1"/>
                    <a:pt x="3317" y="1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8168360" y="3139006"/>
              <a:ext cx="95185" cy="83421"/>
            </a:xfrm>
            <a:custGeom>
              <a:avLst/>
              <a:gdLst/>
              <a:ahLst/>
              <a:cxnLst/>
              <a:rect l="l" t="t" r="r" b="b"/>
              <a:pathLst>
                <a:path w="3633" h="3184" extrusionOk="0">
                  <a:moveTo>
                    <a:pt x="441" y="1"/>
                  </a:moveTo>
                  <a:cubicBezTo>
                    <a:pt x="297" y="1"/>
                    <a:pt x="144" y="10"/>
                    <a:pt x="0" y="30"/>
                  </a:cubicBezTo>
                  <a:cubicBezTo>
                    <a:pt x="1563" y="250"/>
                    <a:pt x="2732" y="1602"/>
                    <a:pt x="2732" y="3183"/>
                  </a:cubicBezTo>
                  <a:lnTo>
                    <a:pt x="3633" y="3183"/>
                  </a:lnTo>
                  <a:cubicBezTo>
                    <a:pt x="3633" y="1429"/>
                    <a:pt x="2205" y="1"/>
                    <a:pt x="441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76"/>
            <p:cNvSpPr/>
            <p:nvPr/>
          </p:nvSpPr>
          <p:spPr>
            <a:xfrm>
              <a:off x="8028714" y="3109871"/>
              <a:ext cx="104748" cy="24392"/>
            </a:xfrm>
            <a:custGeom>
              <a:avLst/>
              <a:gdLst/>
              <a:ahLst/>
              <a:cxnLst/>
              <a:rect l="l" t="t" r="r" b="b"/>
              <a:pathLst>
                <a:path w="3998" h="931" extrusionOk="0">
                  <a:moveTo>
                    <a:pt x="298" y="1"/>
                  </a:moveTo>
                  <a:cubicBezTo>
                    <a:pt x="135" y="1"/>
                    <a:pt x="1" y="126"/>
                    <a:pt x="1" y="288"/>
                  </a:cubicBezTo>
                  <a:lnTo>
                    <a:pt x="1" y="634"/>
                  </a:lnTo>
                  <a:cubicBezTo>
                    <a:pt x="1" y="806"/>
                    <a:pt x="135" y="931"/>
                    <a:pt x="298" y="931"/>
                  </a:cubicBezTo>
                  <a:lnTo>
                    <a:pt x="3701" y="931"/>
                  </a:lnTo>
                  <a:cubicBezTo>
                    <a:pt x="3864" y="931"/>
                    <a:pt x="3998" y="806"/>
                    <a:pt x="3998" y="643"/>
                  </a:cubicBezTo>
                  <a:lnTo>
                    <a:pt x="3998" y="288"/>
                  </a:lnTo>
                  <a:cubicBezTo>
                    <a:pt x="3998" y="126"/>
                    <a:pt x="3864" y="1"/>
                    <a:pt x="3701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76"/>
            <p:cNvSpPr/>
            <p:nvPr/>
          </p:nvSpPr>
          <p:spPr>
            <a:xfrm>
              <a:off x="8101812" y="3109871"/>
              <a:ext cx="31650" cy="24392"/>
            </a:xfrm>
            <a:custGeom>
              <a:avLst/>
              <a:gdLst/>
              <a:ahLst/>
              <a:cxnLst/>
              <a:rect l="l" t="t" r="r" b="b"/>
              <a:pathLst>
                <a:path w="1208" h="931" extrusionOk="0">
                  <a:moveTo>
                    <a:pt x="0" y="1"/>
                  </a:moveTo>
                  <a:cubicBezTo>
                    <a:pt x="173" y="1"/>
                    <a:pt x="307" y="135"/>
                    <a:pt x="307" y="308"/>
                  </a:cubicBezTo>
                  <a:lnTo>
                    <a:pt x="307" y="624"/>
                  </a:lnTo>
                  <a:cubicBezTo>
                    <a:pt x="307" y="797"/>
                    <a:pt x="173" y="931"/>
                    <a:pt x="0" y="931"/>
                  </a:cubicBezTo>
                  <a:lnTo>
                    <a:pt x="901" y="931"/>
                  </a:lnTo>
                  <a:cubicBezTo>
                    <a:pt x="1074" y="931"/>
                    <a:pt x="1208" y="797"/>
                    <a:pt x="1208" y="624"/>
                  </a:cubicBezTo>
                  <a:lnTo>
                    <a:pt x="1208" y="308"/>
                  </a:lnTo>
                  <a:cubicBezTo>
                    <a:pt x="1208" y="135"/>
                    <a:pt x="1074" y="1"/>
                    <a:pt x="901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8053342" y="3134237"/>
              <a:ext cx="67570" cy="53527"/>
            </a:xfrm>
            <a:custGeom>
              <a:avLst/>
              <a:gdLst/>
              <a:ahLst/>
              <a:cxnLst/>
              <a:rect l="l" t="t" r="r" b="b"/>
              <a:pathLst>
                <a:path w="2579" h="2043" extrusionOk="0">
                  <a:moveTo>
                    <a:pt x="0" y="1"/>
                  </a:moveTo>
                  <a:cubicBezTo>
                    <a:pt x="10" y="49"/>
                    <a:pt x="29" y="87"/>
                    <a:pt x="48" y="135"/>
                  </a:cubicBezTo>
                  <a:cubicBezTo>
                    <a:pt x="498" y="921"/>
                    <a:pt x="1150" y="1582"/>
                    <a:pt x="1936" y="2042"/>
                  </a:cubicBezTo>
                  <a:cubicBezTo>
                    <a:pt x="2090" y="1697"/>
                    <a:pt x="2310" y="1381"/>
                    <a:pt x="2579" y="1113"/>
                  </a:cubicBezTo>
                  <a:cubicBezTo>
                    <a:pt x="2080" y="835"/>
                    <a:pt x="1658" y="461"/>
                    <a:pt x="1313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8159321" y="3165127"/>
              <a:ext cx="36182" cy="31099"/>
            </a:xfrm>
            <a:custGeom>
              <a:avLst/>
              <a:gdLst/>
              <a:ahLst/>
              <a:cxnLst/>
              <a:rect l="l" t="t" r="r" b="b"/>
              <a:pathLst>
                <a:path w="1381" h="1187" extrusionOk="0">
                  <a:moveTo>
                    <a:pt x="786" y="1"/>
                  </a:moveTo>
                  <a:cubicBezTo>
                    <a:pt x="259" y="1"/>
                    <a:pt x="0" y="643"/>
                    <a:pt x="364" y="1017"/>
                  </a:cubicBezTo>
                  <a:cubicBezTo>
                    <a:pt x="485" y="1134"/>
                    <a:pt x="633" y="1187"/>
                    <a:pt x="778" y="1187"/>
                  </a:cubicBezTo>
                  <a:cubicBezTo>
                    <a:pt x="1085" y="1187"/>
                    <a:pt x="1380" y="953"/>
                    <a:pt x="1380" y="595"/>
                  </a:cubicBezTo>
                  <a:cubicBezTo>
                    <a:pt x="1380" y="269"/>
                    <a:pt x="1112" y="1"/>
                    <a:pt x="786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8232655" y="2960453"/>
              <a:ext cx="74356" cy="219530"/>
            </a:xfrm>
            <a:custGeom>
              <a:avLst/>
              <a:gdLst/>
              <a:ahLst/>
              <a:cxnLst/>
              <a:rect l="l" t="t" r="r" b="b"/>
              <a:pathLst>
                <a:path w="2838" h="8379" extrusionOk="0">
                  <a:moveTo>
                    <a:pt x="566" y="1"/>
                  </a:moveTo>
                  <a:lnTo>
                    <a:pt x="86" y="998"/>
                  </a:lnTo>
                  <a:cubicBezTo>
                    <a:pt x="2300" y="2627"/>
                    <a:pt x="2253" y="5953"/>
                    <a:pt x="0" y="7525"/>
                  </a:cubicBezTo>
                  <a:cubicBezTo>
                    <a:pt x="297" y="7765"/>
                    <a:pt x="546" y="8052"/>
                    <a:pt x="738" y="8378"/>
                  </a:cubicBezTo>
                  <a:cubicBezTo>
                    <a:pt x="1984" y="7468"/>
                    <a:pt x="2751" y="6049"/>
                    <a:pt x="2837" y="4515"/>
                  </a:cubicBezTo>
                  <a:lnTo>
                    <a:pt x="2837" y="3864"/>
                  </a:lnTo>
                  <a:cubicBezTo>
                    <a:pt x="2732" y="2359"/>
                    <a:pt x="1975" y="988"/>
                    <a:pt x="767" y="87"/>
                  </a:cubicBezTo>
                  <a:cubicBezTo>
                    <a:pt x="709" y="49"/>
                    <a:pt x="642" y="20"/>
                    <a:pt x="566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76"/>
            <p:cNvSpPr/>
            <p:nvPr/>
          </p:nvSpPr>
          <p:spPr>
            <a:xfrm>
              <a:off x="8243685" y="2960453"/>
              <a:ext cx="63063" cy="219766"/>
            </a:xfrm>
            <a:custGeom>
              <a:avLst/>
              <a:gdLst/>
              <a:ahLst/>
              <a:cxnLst/>
              <a:rect l="l" t="t" r="r" b="b"/>
              <a:pathLst>
                <a:path w="2407" h="8388" extrusionOk="0">
                  <a:moveTo>
                    <a:pt x="145" y="1"/>
                  </a:moveTo>
                  <a:lnTo>
                    <a:pt x="1" y="288"/>
                  </a:lnTo>
                  <a:cubicBezTo>
                    <a:pt x="528" y="729"/>
                    <a:pt x="959" y="1275"/>
                    <a:pt x="1276" y="1879"/>
                  </a:cubicBezTo>
                  <a:cubicBezTo>
                    <a:pt x="1592" y="2493"/>
                    <a:pt x="1774" y="3173"/>
                    <a:pt x="1832" y="3864"/>
                  </a:cubicBezTo>
                  <a:lnTo>
                    <a:pt x="1832" y="4515"/>
                  </a:lnTo>
                  <a:cubicBezTo>
                    <a:pt x="1755" y="5886"/>
                    <a:pt x="1132" y="7170"/>
                    <a:pt x="106" y="8081"/>
                  </a:cubicBezTo>
                  <a:cubicBezTo>
                    <a:pt x="173" y="8177"/>
                    <a:pt x="250" y="8282"/>
                    <a:pt x="307" y="8388"/>
                  </a:cubicBezTo>
                  <a:cubicBezTo>
                    <a:pt x="1554" y="7477"/>
                    <a:pt x="2320" y="6059"/>
                    <a:pt x="2407" y="4515"/>
                  </a:cubicBezTo>
                  <a:lnTo>
                    <a:pt x="2407" y="3864"/>
                  </a:lnTo>
                  <a:cubicBezTo>
                    <a:pt x="2301" y="2359"/>
                    <a:pt x="1544" y="988"/>
                    <a:pt x="336" y="96"/>
                  </a:cubicBezTo>
                  <a:cubicBezTo>
                    <a:pt x="279" y="49"/>
                    <a:pt x="212" y="20"/>
                    <a:pt x="145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76"/>
            <p:cNvSpPr/>
            <p:nvPr/>
          </p:nvSpPr>
          <p:spPr>
            <a:xfrm>
              <a:off x="8041788" y="3222400"/>
              <a:ext cx="276515" cy="30654"/>
            </a:xfrm>
            <a:custGeom>
              <a:avLst/>
              <a:gdLst/>
              <a:ahLst/>
              <a:cxnLst/>
              <a:rect l="l" t="t" r="r" b="b"/>
              <a:pathLst>
                <a:path w="10554" h="1170" extrusionOk="0">
                  <a:moveTo>
                    <a:pt x="882" y="0"/>
                  </a:moveTo>
                  <a:cubicBezTo>
                    <a:pt x="594" y="0"/>
                    <a:pt x="336" y="182"/>
                    <a:pt x="230" y="451"/>
                  </a:cubicBezTo>
                  <a:lnTo>
                    <a:pt x="58" y="882"/>
                  </a:lnTo>
                  <a:cubicBezTo>
                    <a:pt x="0" y="1016"/>
                    <a:pt x="96" y="1170"/>
                    <a:pt x="249" y="1170"/>
                  </a:cubicBezTo>
                  <a:lnTo>
                    <a:pt x="10304" y="1170"/>
                  </a:lnTo>
                  <a:cubicBezTo>
                    <a:pt x="10458" y="1170"/>
                    <a:pt x="10554" y="1016"/>
                    <a:pt x="10506" y="882"/>
                  </a:cubicBezTo>
                  <a:lnTo>
                    <a:pt x="10333" y="451"/>
                  </a:lnTo>
                  <a:cubicBezTo>
                    <a:pt x="10228" y="182"/>
                    <a:pt x="9969" y="0"/>
                    <a:pt x="9681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8286627" y="3222400"/>
              <a:ext cx="31676" cy="30654"/>
            </a:xfrm>
            <a:custGeom>
              <a:avLst/>
              <a:gdLst/>
              <a:ahLst/>
              <a:cxnLst/>
              <a:rect l="l" t="t" r="r" b="b"/>
              <a:pathLst>
                <a:path w="1209" h="1170" extrusionOk="0">
                  <a:moveTo>
                    <a:pt x="1" y="0"/>
                  </a:moveTo>
                  <a:lnTo>
                    <a:pt x="461" y="1170"/>
                  </a:lnTo>
                  <a:lnTo>
                    <a:pt x="959" y="1170"/>
                  </a:lnTo>
                  <a:cubicBezTo>
                    <a:pt x="1103" y="1170"/>
                    <a:pt x="1209" y="1016"/>
                    <a:pt x="1151" y="882"/>
                  </a:cubicBezTo>
                  <a:lnTo>
                    <a:pt x="979" y="441"/>
                  </a:lnTo>
                  <a:cubicBezTo>
                    <a:pt x="873" y="173"/>
                    <a:pt x="614" y="0"/>
                    <a:pt x="327" y="0"/>
                  </a:cubicBezTo>
                  <a:close/>
                </a:path>
              </a:pathLst>
            </a:custGeom>
            <a:solidFill>
              <a:srgbClr val="4A6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8235668" y="2891652"/>
              <a:ext cx="58531" cy="57037"/>
            </a:xfrm>
            <a:custGeom>
              <a:avLst/>
              <a:gdLst/>
              <a:ahLst/>
              <a:cxnLst/>
              <a:rect l="l" t="t" r="r" b="b"/>
              <a:pathLst>
                <a:path w="2234" h="2177" extrusionOk="0">
                  <a:moveTo>
                    <a:pt x="532" y="0"/>
                  </a:moveTo>
                  <a:cubicBezTo>
                    <a:pt x="455" y="0"/>
                    <a:pt x="379" y="29"/>
                    <a:pt x="316" y="87"/>
                  </a:cubicBezTo>
                  <a:lnTo>
                    <a:pt x="115" y="297"/>
                  </a:lnTo>
                  <a:cubicBezTo>
                    <a:pt x="0" y="412"/>
                    <a:pt x="0" y="604"/>
                    <a:pt x="115" y="719"/>
                  </a:cubicBezTo>
                  <a:lnTo>
                    <a:pt x="1495" y="2090"/>
                  </a:lnTo>
                  <a:cubicBezTo>
                    <a:pt x="1553" y="2147"/>
                    <a:pt x="1630" y="2176"/>
                    <a:pt x="1706" y="2176"/>
                  </a:cubicBezTo>
                  <a:cubicBezTo>
                    <a:pt x="1783" y="2176"/>
                    <a:pt x="1860" y="2147"/>
                    <a:pt x="1917" y="2090"/>
                  </a:cubicBezTo>
                  <a:lnTo>
                    <a:pt x="2118" y="1889"/>
                  </a:lnTo>
                  <a:cubicBezTo>
                    <a:pt x="2233" y="1764"/>
                    <a:pt x="2233" y="1572"/>
                    <a:pt x="2118" y="1457"/>
                  </a:cubicBezTo>
                  <a:lnTo>
                    <a:pt x="748" y="87"/>
                  </a:lnTo>
                  <a:cubicBezTo>
                    <a:pt x="685" y="29"/>
                    <a:pt x="609" y="0"/>
                    <a:pt x="53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8240698" y="2912507"/>
              <a:ext cx="53500" cy="36182"/>
            </a:xfrm>
            <a:custGeom>
              <a:avLst/>
              <a:gdLst/>
              <a:ahLst/>
              <a:cxnLst/>
              <a:rect l="l" t="t" r="r" b="b"/>
              <a:pathLst>
                <a:path w="2042" h="1381" extrusionOk="0">
                  <a:moveTo>
                    <a:pt x="1" y="1"/>
                  </a:moveTo>
                  <a:lnTo>
                    <a:pt x="73" y="73"/>
                  </a:lnTo>
                  <a:lnTo>
                    <a:pt x="1" y="1"/>
                  </a:lnTo>
                  <a:close/>
                  <a:moveTo>
                    <a:pt x="73" y="73"/>
                  </a:moveTo>
                  <a:lnTo>
                    <a:pt x="144" y="144"/>
                  </a:lnTo>
                  <a:lnTo>
                    <a:pt x="73" y="73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369" y="369"/>
                  </a:lnTo>
                  <a:lnTo>
                    <a:pt x="144" y="144"/>
                  </a:lnTo>
                  <a:close/>
                  <a:moveTo>
                    <a:pt x="369" y="369"/>
                  </a:moveTo>
                  <a:lnTo>
                    <a:pt x="776" y="776"/>
                  </a:lnTo>
                  <a:lnTo>
                    <a:pt x="776" y="776"/>
                  </a:lnTo>
                  <a:lnTo>
                    <a:pt x="369" y="369"/>
                  </a:lnTo>
                  <a:close/>
                  <a:moveTo>
                    <a:pt x="1409" y="144"/>
                  </a:moveTo>
                  <a:cubicBezTo>
                    <a:pt x="1533" y="268"/>
                    <a:pt x="1533" y="470"/>
                    <a:pt x="1409" y="594"/>
                  </a:cubicBezTo>
                  <a:lnTo>
                    <a:pt x="1227" y="776"/>
                  </a:lnTo>
                  <a:cubicBezTo>
                    <a:pt x="1164" y="839"/>
                    <a:pt x="1083" y="870"/>
                    <a:pt x="1001" y="870"/>
                  </a:cubicBezTo>
                  <a:cubicBezTo>
                    <a:pt x="920" y="870"/>
                    <a:pt x="839" y="839"/>
                    <a:pt x="776" y="776"/>
                  </a:cubicBezTo>
                  <a:lnTo>
                    <a:pt x="776" y="776"/>
                  </a:lnTo>
                  <a:lnTo>
                    <a:pt x="1294" y="1294"/>
                  </a:lnTo>
                  <a:cubicBezTo>
                    <a:pt x="1356" y="1351"/>
                    <a:pt x="1435" y="1380"/>
                    <a:pt x="1514" y="1380"/>
                  </a:cubicBezTo>
                  <a:cubicBezTo>
                    <a:pt x="1593" y="1380"/>
                    <a:pt x="1672" y="1351"/>
                    <a:pt x="1735" y="1294"/>
                  </a:cubicBezTo>
                  <a:lnTo>
                    <a:pt x="1926" y="1102"/>
                  </a:lnTo>
                  <a:cubicBezTo>
                    <a:pt x="2041" y="978"/>
                    <a:pt x="2041" y="776"/>
                    <a:pt x="1917" y="652"/>
                  </a:cubicBezTo>
                  <a:lnTo>
                    <a:pt x="1409" y="144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76"/>
            <p:cNvSpPr/>
            <p:nvPr/>
          </p:nvSpPr>
          <p:spPr>
            <a:xfrm>
              <a:off x="8094005" y="3011490"/>
              <a:ext cx="80408" cy="79281"/>
            </a:xfrm>
            <a:custGeom>
              <a:avLst/>
              <a:gdLst/>
              <a:ahLst/>
              <a:cxnLst/>
              <a:rect l="l" t="t" r="r" b="b"/>
              <a:pathLst>
                <a:path w="3069" h="3026" extrusionOk="0">
                  <a:moveTo>
                    <a:pt x="611" y="1"/>
                  </a:moveTo>
                  <a:cubicBezTo>
                    <a:pt x="552" y="1"/>
                    <a:pt x="495" y="22"/>
                    <a:pt x="451" y="66"/>
                  </a:cubicBezTo>
                  <a:lnTo>
                    <a:pt x="87" y="430"/>
                  </a:lnTo>
                  <a:cubicBezTo>
                    <a:pt x="1" y="526"/>
                    <a:pt x="1" y="669"/>
                    <a:pt x="87" y="756"/>
                  </a:cubicBezTo>
                  <a:lnTo>
                    <a:pt x="2292" y="2960"/>
                  </a:lnTo>
                  <a:cubicBezTo>
                    <a:pt x="2335" y="3003"/>
                    <a:pt x="2392" y="3025"/>
                    <a:pt x="2451" y="3025"/>
                  </a:cubicBezTo>
                  <a:cubicBezTo>
                    <a:pt x="2510" y="3025"/>
                    <a:pt x="2570" y="3003"/>
                    <a:pt x="2618" y="2960"/>
                  </a:cubicBezTo>
                  <a:lnTo>
                    <a:pt x="2982" y="2587"/>
                  </a:lnTo>
                  <a:cubicBezTo>
                    <a:pt x="3068" y="2500"/>
                    <a:pt x="3068" y="2356"/>
                    <a:pt x="2972" y="2270"/>
                  </a:cubicBezTo>
                  <a:lnTo>
                    <a:pt x="777" y="66"/>
                  </a:lnTo>
                  <a:cubicBezTo>
                    <a:pt x="729" y="22"/>
                    <a:pt x="669" y="1"/>
                    <a:pt x="61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76"/>
            <p:cNvSpPr/>
            <p:nvPr/>
          </p:nvSpPr>
          <p:spPr>
            <a:xfrm>
              <a:off x="8140221" y="3057157"/>
              <a:ext cx="34427" cy="33536"/>
            </a:xfrm>
            <a:custGeom>
              <a:avLst/>
              <a:gdLst/>
              <a:ahLst/>
              <a:cxnLst/>
              <a:rect l="l" t="t" r="r" b="b"/>
              <a:pathLst>
                <a:path w="1314" h="1280" extrusionOk="0">
                  <a:moveTo>
                    <a:pt x="700" y="0"/>
                  </a:moveTo>
                  <a:lnTo>
                    <a:pt x="700" y="0"/>
                  </a:lnTo>
                  <a:cubicBezTo>
                    <a:pt x="796" y="96"/>
                    <a:pt x="796" y="249"/>
                    <a:pt x="700" y="345"/>
                  </a:cubicBezTo>
                  <a:lnTo>
                    <a:pt x="346" y="700"/>
                  </a:lnTo>
                  <a:cubicBezTo>
                    <a:pt x="298" y="748"/>
                    <a:pt x="235" y="772"/>
                    <a:pt x="173" y="772"/>
                  </a:cubicBezTo>
                  <a:cubicBezTo>
                    <a:pt x="111" y="772"/>
                    <a:pt x="49" y="748"/>
                    <a:pt x="1" y="700"/>
                  </a:cubicBezTo>
                  <a:lnTo>
                    <a:pt x="1" y="700"/>
                  </a:lnTo>
                  <a:lnTo>
                    <a:pt x="509" y="1208"/>
                  </a:lnTo>
                  <a:cubicBezTo>
                    <a:pt x="557" y="1256"/>
                    <a:pt x="619" y="1280"/>
                    <a:pt x="681" y="1280"/>
                  </a:cubicBezTo>
                  <a:cubicBezTo>
                    <a:pt x="743" y="1280"/>
                    <a:pt x="806" y="1256"/>
                    <a:pt x="854" y="1208"/>
                  </a:cubicBezTo>
                  <a:lnTo>
                    <a:pt x="1218" y="853"/>
                  </a:lnTo>
                  <a:cubicBezTo>
                    <a:pt x="1314" y="757"/>
                    <a:pt x="1314" y="604"/>
                    <a:pt x="1218" y="508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8086485" y="3036564"/>
              <a:ext cx="32907" cy="31912"/>
            </a:xfrm>
            <a:custGeom>
              <a:avLst/>
              <a:gdLst/>
              <a:ahLst/>
              <a:cxnLst/>
              <a:rect l="l" t="t" r="r" b="b"/>
              <a:pathLst>
                <a:path w="1256" h="1218" extrusionOk="0">
                  <a:moveTo>
                    <a:pt x="575" y="0"/>
                  </a:moveTo>
                  <a:lnTo>
                    <a:pt x="125" y="451"/>
                  </a:lnTo>
                  <a:cubicBezTo>
                    <a:pt x="0" y="575"/>
                    <a:pt x="0" y="767"/>
                    <a:pt x="125" y="891"/>
                  </a:cubicBezTo>
                  <a:lnTo>
                    <a:pt x="365" y="1131"/>
                  </a:lnTo>
                  <a:cubicBezTo>
                    <a:pt x="422" y="1189"/>
                    <a:pt x="501" y="1217"/>
                    <a:pt x="581" y="1217"/>
                  </a:cubicBezTo>
                  <a:cubicBezTo>
                    <a:pt x="662" y="1217"/>
                    <a:pt x="743" y="1189"/>
                    <a:pt x="805" y="1131"/>
                  </a:cubicBezTo>
                  <a:lnTo>
                    <a:pt x="1256" y="671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8115855" y="3065934"/>
              <a:ext cx="32933" cy="31912"/>
            </a:xfrm>
            <a:custGeom>
              <a:avLst/>
              <a:gdLst/>
              <a:ahLst/>
              <a:cxnLst/>
              <a:rect l="l" t="t" r="r" b="b"/>
              <a:pathLst>
                <a:path w="1257" h="1218" extrusionOk="0">
                  <a:moveTo>
                    <a:pt x="576" y="0"/>
                  </a:moveTo>
                  <a:lnTo>
                    <a:pt x="116" y="451"/>
                  </a:lnTo>
                  <a:cubicBezTo>
                    <a:pt x="1" y="576"/>
                    <a:pt x="1" y="767"/>
                    <a:pt x="116" y="892"/>
                  </a:cubicBezTo>
                  <a:lnTo>
                    <a:pt x="355" y="1132"/>
                  </a:lnTo>
                  <a:cubicBezTo>
                    <a:pt x="418" y="1189"/>
                    <a:pt x="497" y="1218"/>
                    <a:pt x="576" y="1218"/>
                  </a:cubicBezTo>
                  <a:cubicBezTo>
                    <a:pt x="655" y="1218"/>
                    <a:pt x="734" y="1189"/>
                    <a:pt x="796" y="1132"/>
                  </a:cubicBezTo>
                  <a:lnTo>
                    <a:pt x="1256" y="671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8212062" y="2913738"/>
              <a:ext cx="61544" cy="61570"/>
            </a:xfrm>
            <a:custGeom>
              <a:avLst/>
              <a:gdLst/>
              <a:ahLst/>
              <a:cxnLst/>
              <a:rect l="l" t="t" r="r" b="b"/>
              <a:pathLst>
                <a:path w="2349" h="2350" extrusionOk="0">
                  <a:moveTo>
                    <a:pt x="1150" y="1"/>
                  </a:moveTo>
                  <a:lnTo>
                    <a:pt x="0" y="1151"/>
                  </a:lnTo>
                  <a:lnTo>
                    <a:pt x="1198" y="2349"/>
                  </a:lnTo>
                  <a:lnTo>
                    <a:pt x="2348" y="1199"/>
                  </a:lnTo>
                  <a:lnTo>
                    <a:pt x="1150" y="1"/>
                  </a:ln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8212953" y="2932078"/>
              <a:ext cx="60653" cy="43466"/>
            </a:xfrm>
            <a:custGeom>
              <a:avLst/>
              <a:gdLst/>
              <a:ahLst/>
              <a:cxnLst/>
              <a:rect l="l" t="t" r="r" b="b"/>
              <a:pathLst>
                <a:path w="2315" h="1659" extrusionOk="0">
                  <a:moveTo>
                    <a:pt x="0" y="495"/>
                  </a:moveTo>
                  <a:lnTo>
                    <a:pt x="14" y="509"/>
                  </a:lnTo>
                  <a:lnTo>
                    <a:pt x="0" y="495"/>
                  </a:lnTo>
                  <a:close/>
                  <a:moveTo>
                    <a:pt x="1806" y="1"/>
                  </a:moveTo>
                  <a:lnTo>
                    <a:pt x="656" y="1151"/>
                  </a:lnTo>
                  <a:lnTo>
                    <a:pt x="14" y="509"/>
                  </a:lnTo>
                  <a:lnTo>
                    <a:pt x="1164" y="1659"/>
                  </a:lnTo>
                  <a:lnTo>
                    <a:pt x="2314" y="509"/>
                  </a:lnTo>
                  <a:lnTo>
                    <a:pt x="1806" y="1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76"/>
            <p:cNvSpPr/>
            <p:nvPr/>
          </p:nvSpPr>
          <p:spPr>
            <a:xfrm>
              <a:off x="8119890" y="2937423"/>
              <a:ext cx="128354" cy="128039"/>
            </a:xfrm>
            <a:custGeom>
              <a:avLst/>
              <a:gdLst/>
              <a:ahLst/>
              <a:cxnLst/>
              <a:rect l="l" t="t" r="r" b="b"/>
              <a:pathLst>
                <a:path w="4899" h="4887" extrusionOk="0">
                  <a:moveTo>
                    <a:pt x="3178" y="0"/>
                  </a:moveTo>
                  <a:cubicBezTo>
                    <a:pt x="3120" y="0"/>
                    <a:pt x="3063" y="22"/>
                    <a:pt x="3020" y="65"/>
                  </a:cubicBezTo>
                  <a:lnTo>
                    <a:pt x="1831" y="1253"/>
                  </a:lnTo>
                  <a:lnTo>
                    <a:pt x="1218" y="1867"/>
                  </a:lnTo>
                  <a:lnTo>
                    <a:pt x="0" y="3084"/>
                  </a:lnTo>
                  <a:lnTo>
                    <a:pt x="1793" y="4886"/>
                  </a:lnTo>
                  <a:lnTo>
                    <a:pt x="4812" y="1867"/>
                  </a:lnTo>
                  <a:cubicBezTo>
                    <a:pt x="4898" y="1781"/>
                    <a:pt x="4898" y="1637"/>
                    <a:pt x="4812" y="1551"/>
                  </a:cubicBezTo>
                  <a:lnTo>
                    <a:pt x="3336" y="65"/>
                  </a:lnTo>
                  <a:cubicBezTo>
                    <a:pt x="3293" y="22"/>
                    <a:pt x="3235" y="0"/>
                    <a:pt x="3178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76"/>
            <p:cNvSpPr/>
            <p:nvPr/>
          </p:nvSpPr>
          <p:spPr>
            <a:xfrm>
              <a:off x="8153531" y="2968732"/>
              <a:ext cx="94713" cy="96730"/>
            </a:xfrm>
            <a:custGeom>
              <a:avLst/>
              <a:gdLst/>
              <a:ahLst/>
              <a:cxnLst/>
              <a:rect l="l" t="t" r="r" b="b"/>
              <a:pathLst>
                <a:path w="3615" h="3692" extrusionOk="0">
                  <a:moveTo>
                    <a:pt x="3173" y="1"/>
                  </a:moveTo>
                  <a:lnTo>
                    <a:pt x="1" y="3183"/>
                  </a:lnTo>
                  <a:lnTo>
                    <a:pt x="509" y="3691"/>
                  </a:lnTo>
                  <a:lnTo>
                    <a:pt x="3528" y="682"/>
                  </a:lnTo>
                  <a:cubicBezTo>
                    <a:pt x="3614" y="586"/>
                    <a:pt x="3614" y="451"/>
                    <a:pt x="3528" y="365"/>
                  </a:cubicBezTo>
                  <a:lnTo>
                    <a:pt x="3173" y="1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4" name="Google Shape;9184;p76"/>
          <p:cNvGrpSpPr/>
          <p:nvPr/>
        </p:nvGrpSpPr>
        <p:grpSpPr>
          <a:xfrm>
            <a:off x="7551822" y="3804774"/>
            <a:ext cx="293335" cy="361927"/>
            <a:chOff x="7551822" y="3804774"/>
            <a:chExt cx="293335" cy="361927"/>
          </a:xfrm>
        </p:grpSpPr>
        <p:sp>
          <p:nvSpPr>
            <p:cNvPr id="9185" name="Google Shape;9185;p76"/>
            <p:cNvSpPr/>
            <p:nvPr/>
          </p:nvSpPr>
          <p:spPr>
            <a:xfrm>
              <a:off x="7647242" y="3804774"/>
              <a:ext cx="121070" cy="30916"/>
            </a:xfrm>
            <a:custGeom>
              <a:avLst/>
              <a:gdLst/>
              <a:ahLst/>
              <a:cxnLst/>
              <a:rect l="l" t="t" r="r" b="b"/>
              <a:pathLst>
                <a:path w="4621" h="1180" extrusionOk="0">
                  <a:moveTo>
                    <a:pt x="320" y="0"/>
                  </a:moveTo>
                  <a:cubicBezTo>
                    <a:pt x="145" y="0"/>
                    <a:pt x="0" y="150"/>
                    <a:pt x="0" y="336"/>
                  </a:cubicBezTo>
                  <a:lnTo>
                    <a:pt x="0" y="844"/>
                  </a:lnTo>
                  <a:cubicBezTo>
                    <a:pt x="0" y="1026"/>
                    <a:pt x="154" y="1180"/>
                    <a:pt x="336" y="1180"/>
                  </a:cubicBezTo>
                  <a:lnTo>
                    <a:pt x="4285" y="1180"/>
                  </a:lnTo>
                  <a:cubicBezTo>
                    <a:pt x="4467" y="1180"/>
                    <a:pt x="4621" y="1026"/>
                    <a:pt x="4621" y="844"/>
                  </a:cubicBezTo>
                  <a:lnTo>
                    <a:pt x="4621" y="336"/>
                  </a:lnTo>
                  <a:cubicBezTo>
                    <a:pt x="4621" y="150"/>
                    <a:pt x="4476" y="0"/>
                    <a:pt x="4301" y="0"/>
                  </a:cubicBezTo>
                  <a:cubicBezTo>
                    <a:pt x="4296" y="0"/>
                    <a:pt x="4291" y="0"/>
                    <a:pt x="4285" y="1"/>
                  </a:cubicBezTo>
                  <a:lnTo>
                    <a:pt x="336" y="1"/>
                  </a:lnTo>
                  <a:cubicBezTo>
                    <a:pt x="331" y="0"/>
                    <a:pt x="325" y="0"/>
                    <a:pt x="320" y="0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34148" y="3804774"/>
              <a:ext cx="34165" cy="31178"/>
            </a:xfrm>
            <a:custGeom>
              <a:avLst/>
              <a:gdLst/>
              <a:ahLst/>
              <a:cxnLst/>
              <a:rect l="l" t="t" r="r" b="b"/>
              <a:pathLst>
                <a:path w="1304" h="1190" extrusionOk="0">
                  <a:moveTo>
                    <a:pt x="0" y="1"/>
                  </a:moveTo>
                  <a:cubicBezTo>
                    <a:pt x="192" y="1"/>
                    <a:pt x="345" y="154"/>
                    <a:pt x="345" y="346"/>
                  </a:cubicBezTo>
                  <a:lnTo>
                    <a:pt x="345" y="844"/>
                  </a:lnTo>
                  <a:cubicBezTo>
                    <a:pt x="345" y="1026"/>
                    <a:pt x="192" y="1189"/>
                    <a:pt x="0" y="1189"/>
                  </a:cubicBezTo>
                  <a:lnTo>
                    <a:pt x="959" y="1189"/>
                  </a:lnTo>
                  <a:cubicBezTo>
                    <a:pt x="1150" y="1189"/>
                    <a:pt x="1304" y="1026"/>
                    <a:pt x="1304" y="844"/>
                  </a:cubicBezTo>
                  <a:lnTo>
                    <a:pt x="1304" y="346"/>
                  </a:lnTo>
                  <a:cubicBezTo>
                    <a:pt x="1304" y="154"/>
                    <a:pt x="1150" y="1"/>
                    <a:pt x="95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551822" y="3835664"/>
              <a:ext cx="285056" cy="331037"/>
            </a:xfrm>
            <a:custGeom>
              <a:avLst/>
              <a:gdLst/>
              <a:ahLst/>
              <a:cxnLst/>
              <a:rect l="l" t="t" r="r" b="b"/>
              <a:pathLst>
                <a:path w="10880" h="12635" extrusionOk="0">
                  <a:moveTo>
                    <a:pt x="4486" y="1"/>
                  </a:moveTo>
                  <a:lnTo>
                    <a:pt x="4486" y="3681"/>
                  </a:lnTo>
                  <a:cubicBezTo>
                    <a:pt x="4486" y="3902"/>
                    <a:pt x="4352" y="4103"/>
                    <a:pt x="4141" y="4180"/>
                  </a:cubicBezTo>
                  <a:cubicBezTo>
                    <a:pt x="882" y="5474"/>
                    <a:pt x="0" y="9672"/>
                    <a:pt x="2454" y="12174"/>
                  </a:cubicBezTo>
                  <a:cubicBezTo>
                    <a:pt x="2741" y="12462"/>
                    <a:pt x="3134" y="12634"/>
                    <a:pt x="3547" y="12634"/>
                  </a:cubicBezTo>
                  <a:lnTo>
                    <a:pt x="8349" y="12634"/>
                  </a:lnTo>
                  <a:cubicBezTo>
                    <a:pt x="8771" y="12634"/>
                    <a:pt x="9164" y="12462"/>
                    <a:pt x="9451" y="12164"/>
                  </a:cubicBezTo>
                  <a:cubicBezTo>
                    <a:pt x="10381" y="11225"/>
                    <a:pt x="10879" y="9950"/>
                    <a:pt x="10851" y="8627"/>
                  </a:cubicBezTo>
                  <a:cubicBezTo>
                    <a:pt x="10803" y="6662"/>
                    <a:pt x="9585" y="4908"/>
                    <a:pt x="7755" y="4189"/>
                  </a:cubicBezTo>
                  <a:cubicBezTo>
                    <a:pt x="7544" y="4103"/>
                    <a:pt x="7410" y="3902"/>
                    <a:pt x="7410" y="3681"/>
                  </a:cubicBezTo>
                  <a:lnTo>
                    <a:pt x="7410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7669329" y="3835664"/>
              <a:ext cx="174833" cy="329020"/>
            </a:xfrm>
            <a:custGeom>
              <a:avLst/>
              <a:gdLst/>
              <a:ahLst/>
              <a:cxnLst/>
              <a:rect l="l" t="t" r="r" b="b"/>
              <a:pathLst>
                <a:path w="6673" h="12558" extrusionOk="0">
                  <a:moveTo>
                    <a:pt x="1" y="1"/>
                  </a:moveTo>
                  <a:lnTo>
                    <a:pt x="1" y="489"/>
                  </a:lnTo>
                  <a:lnTo>
                    <a:pt x="1506" y="489"/>
                  </a:lnTo>
                  <a:cubicBezTo>
                    <a:pt x="1889" y="489"/>
                    <a:pt x="2196" y="796"/>
                    <a:pt x="2196" y="1180"/>
                  </a:cubicBezTo>
                  <a:lnTo>
                    <a:pt x="2196" y="4180"/>
                  </a:lnTo>
                  <a:cubicBezTo>
                    <a:pt x="2196" y="4400"/>
                    <a:pt x="2340" y="4602"/>
                    <a:pt x="2541" y="4678"/>
                  </a:cubicBezTo>
                  <a:cubicBezTo>
                    <a:pt x="5743" y="5944"/>
                    <a:pt x="6672" y="10027"/>
                    <a:pt x="4343" y="12557"/>
                  </a:cubicBezTo>
                  <a:cubicBezTo>
                    <a:pt x="4573" y="12481"/>
                    <a:pt x="4794" y="12347"/>
                    <a:pt x="4966" y="12164"/>
                  </a:cubicBezTo>
                  <a:cubicBezTo>
                    <a:pt x="5896" y="11225"/>
                    <a:pt x="6394" y="9950"/>
                    <a:pt x="6366" y="8627"/>
                  </a:cubicBezTo>
                  <a:cubicBezTo>
                    <a:pt x="6318" y="6662"/>
                    <a:pt x="5100" y="4908"/>
                    <a:pt x="3270" y="4189"/>
                  </a:cubicBezTo>
                  <a:cubicBezTo>
                    <a:pt x="3059" y="4103"/>
                    <a:pt x="2925" y="3902"/>
                    <a:pt x="2925" y="3681"/>
                  </a:cubicBezTo>
                  <a:lnTo>
                    <a:pt x="2925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76"/>
            <p:cNvSpPr/>
            <p:nvPr/>
          </p:nvSpPr>
          <p:spPr>
            <a:xfrm>
              <a:off x="7571655" y="4014007"/>
              <a:ext cx="273502" cy="152694"/>
            </a:xfrm>
            <a:custGeom>
              <a:avLst/>
              <a:gdLst/>
              <a:ahLst/>
              <a:cxnLst/>
              <a:rect l="l" t="t" r="r" b="b"/>
              <a:pathLst>
                <a:path w="10439" h="5828" extrusionOk="0">
                  <a:moveTo>
                    <a:pt x="2888" y="0"/>
                  </a:moveTo>
                  <a:cubicBezTo>
                    <a:pt x="1488" y="0"/>
                    <a:pt x="470" y="622"/>
                    <a:pt x="470" y="622"/>
                  </a:cubicBezTo>
                  <a:cubicBezTo>
                    <a:pt x="0" y="2309"/>
                    <a:pt x="470" y="4111"/>
                    <a:pt x="1697" y="5367"/>
                  </a:cubicBezTo>
                  <a:cubicBezTo>
                    <a:pt x="1984" y="5655"/>
                    <a:pt x="2377" y="5827"/>
                    <a:pt x="2790" y="5827"/>
                  </a:cubicBezTo>
                  <a:lnTo>
                    <a:pt x="7592" y="5827"/>
                  </a:lnTo>
                  <a:cubicBezTo>
                    <a:pt x="8014" y="5827"/>
                    <a:pt x="8407" y="5655"/>
                    <a:pt x="8694" y="5357"/>
                  </a:cubicBezTo>
                  <a:cubicBezTo>
                    <a:pt x="9998" y="4025"/>
                    <a:pt x="10439" y="2070"/>
                    <a:pt x="9816" y="316"/>
                  </a:cubicBezTo>
                  <a:lnTo>
                    <a:pt x="9816" y="316"/>
                  </a:lnTo>
                  <a:cubicBezTo>
                    <a:pt x="9816" y="316"/>
                    <a:pt x="8716" y="1174"/>
                    <a:pt x="7209" y="1174"/>
                  </a:cubicBezTo>
                  <a:cubicBezTo>
                    <a:pt x="6591" y="1174"/>
                    <a:pt x="5904" y="1029"/>
                    <a:pt x="5196" y="622"/>
                  </a:cubicBezTo>
                  <a:cubicBezTo>
                    <a:pt x="4384" y="156"/>
                    <a:pt x="3588" y="0"/>
                    <a:pt x="2888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76"/>
            <p:cNvSpPr/>
            <p:nvPr/>
          </p:nvSpPr>
          <p:spPr>
            <a:xfrm>
              <a:off x="7785369" y="4022260"/>
              <a:ext cx="52269" cy="142423"/>
            </a:xfrm>
            <a:custGeom>
              <a:avLst/>
              <a:gdLst/>
              <a:ahLst/>
              <a:cxnLst/>
              <a:rect l="l" t="t" r="r" b="b"/>
              <a:pathLst>
                <a:path w="1995" h="5436" extrusionOk="0">
                  <a:moveTo>
                    <a:pt x="1745" y="1"/>
                  </a:moveTo>
                  <a:cubicBezTo>
                    <a:pt x="1515" y="173"/>
                    <a:pt x="1266" y="317"/>
                    <a:pt x="997" y="432"/>
                  </a:cubicBezTo>
                  <a:cubicBezTo>
                    <a:pt x="1630" y="2157"/>
                    <a:pt x="1247" y="4093"/>
                    <a:pt x="0" y="5435"/>
                  </a:cubicBezTo>
                  <a:cubicBezTo>
                    <a:pt x="29" y="5426"/>
                    <a:pt x="58" y="5416"/>
                    <a:pt x="87" y="5407"/>
                  </a:cubicBezTo>
                  <a:cubicBezTo>
                    <a:pt x="173" y="5378"/>
                    <a:pt x="250" y="5330"/>
                    <a:pt x="326" y="5292"/>
                  </a:cubicBezTo>
                  <a:cubicBezTo>
                    <a:pt x="326" y="5292"/>
                    <a:pt x="374" y="5263"/>
                    <a:pt x="393" y="5244"/>
                  </a:cubicBezTo>
                  <a:lnTo>
                    <a:pt x="413" y="5234"/>
                  </a:lnTo>
                  <a:cubicBezTo>
                    <a:pt x="432" y="5225"/>
                    <a:pt x="441" y="5205"/>
                    <a:pt x="461" y="5196"/>
                  </a:cubicBezTo>
                  <a:lnTo>
                    <a:pt x="480" y="5177"/>
                  </a:lnTo>
                  <a:cubicBezTo>
                    <a:pt x="499" y="5167"/>
                    <a:pt x="508" y="5148"/>
                    <a:pt x="528" y="5138"/>
                  </a:cubicBezTo>
                  <a:cubicBezTo>
                    <a:pt x="537" y="5129"/>
                    <a:pt x="537" y="5129"/>
                    <a:pt x="547" y="5119"/>
                  </a:cubicBezTo>
                  <a:lnTo>
                    <a:pt x="614" y="5062"/>
                  </a:lnTo>
                  <a:cubicBezTo>
                    <a:pt x="1515" y="4103"/>
                    <a:pt x="1994" y="2819"/>
                    <a:pt x="1937" y="1505"/>
                  </a:cubicBezTo>
                  <a:lnTo>
                    <a:pt x="1937" y="1410"/>
                  </a:lnTo>
                  <a:lnTo>
                    <a:pt x="1937" y="1381"/>
                  </a:lnTo>
                  <a:cubicBezTo>
                    <a:pt x="1937" y="1352"/>
                    <a:pt x="1937" y="1333"/>
                    <a:pt x="1937" y="1314"/>
                  </a:cubicBezTo>
                  <a:lnTo>
                    <a:pt x="1937" y="1275"/>
                  </a:lnTo>
                  <a:lnTo>
                    <a:pt x="1937" y="1218"/>
                  </a:lnTo>
                  <a:cubicBezTo>
                    <a:pt x="1937" y="1199"/>
                    <a:pt x="1937" y="1189"/>
                    <a:pt x="1937" y="1180"/>
                  </a:cubicBezTo>
                  <a:lnTo>
                    <a:pt x="1937" y="1122"/>
                  </a:lnTo>
                  <a:cubicBezTo>
                    <a:pt x="1937" y="1103"/>
                    <a:pt x="1937" y="1093"/>
                    <a:pt x="1937" y="1084"/>
                  </a:cubicBezTo>
                  <a:lnTo>
                    <a:pt x="1937" y="1026"/>
                  </a:lnTo>
                  <a:cubicBezTo>
                    <a:pt x="1937" y="1017"/>
                    <a:pt x="1937" y="1007"/>
                    <a:pt x="1937" y="997"/>
                  </a:cubicBezTo>
                  <a:cubicBezTo>
                    <a:pt x="1937" y="969"/>
                    <a:pt x="1937" y="949"/>
                    <a:pt x="1927" y="930"/>
                  </a:cubicBezTo>
                  <a:cubicBezTo>
                    <a:pt x="1918" y="911"/>
                    <a:pt x="1927" y="911"/>
                    <a:pt x="1927" y="902"/>
                  </a:cubicBezTo>
                  <a:lnTo>
                    <a:pt x="1918" y="834"/>
                  </a:lnTo>
                  <a:lnTo>
                    <a:pt x="1918" y="806"/>
                  </a:lnTo>
                  <a:cubicBezTo>
                    <a:pt x="1918" y="787"/>
                    <a:pt x="1918" y="758"/>
                    <a:pt x="1908" y="739"/>
                  </a:cubicBezTo>
                  <a:lnTo>
                    <a:pt x="1908" y="710"/>
                  </a:lnTo>
                  <a:cubicBezTo>
                    <a:pt x="1908" y="700"/>
                    <a:pt x="1898" y="671"/>
                    <a:pt x="1898" y="643"/>
                  </a:cubicBezTo>
                  <a:cubicBezTo>
                    <a:pt x="1898" y="624"/>
                    <a:pt x="1898" y="624"/>
                    <a:pt x="1898" y="624"/>
                  </a:cubicBezTo>
                  <a:cubicBezTo>
                    <a:pt x="1898" y="614"/>
                    <a:pt x="1889" y="576"/>
                    <a:pt x="1879" y="556"/>
                  </a:cubicBezTo>
                  <a:cubicBezTo>
                    <a:pt x="1879" y="528"/>
                    <a:pt x="1879" y="537"/>
                    <a:pt x="1879" y="528"/>
                  </a:cubicBezTo>
                  <a:lnTo>
                    <a:pt x="1870" y="461"/>
                  </a:lnTo>
                  <a:lnTo>
                    <a:pt x="1870" y="441"/>
                  </a:lnTo>
                  <a:cubicBezTo>
                    <a:pt x="1860" y="422"/>
                    <a:pt x="1850" y="394"/>
                    <a:pt x="1850" y="365"/>
                  </a:cubicBezTo>
                  <a:cubicBezTo>
                    <a:pt x="1841" y="365"/>
                    <a:pt x="1841" y="355"/>
                    <a:pt x="1850" y="355"/>
                  </a:cubicBezTo>
                  <a:cubicBezTo>
                    <a:pt x="1850" y="326"/>
                    <a:pt x="1831" y="298"/>
                    <a:pt x="1822" y="278"/>
                  </a:cubicBezTo>
                  <a:cubicBezTo>
                    <a:pt x="1822" y="269"/>
                    <a:pt x="1822" y="269"/>
                    <a:pt x="1822" y="259"/>
                  </a:cubicBezTo>
                  <a:cubicBezTo>
                    <a:pt x="1822" y="240"/>
                    <a:pt x="1812" y="211"/>
                    <a:pt x="1802" y="183"/>
                  </a:cubicBezTo>
                  <a:cubicBezTo>
                    <a:pt x="1802" y="183"/>
                    <a:pt x="1802" y="173"/>
                    <a:pt x="1802" y="173"/>
                  </a:cubicBezTo>
                  <a:lnTo>
                    <a:pt x="1774" y="87"/>
                  </a:lnTo>
                  <a:cubicBezTo>
                    <a:pt x="1764" y="58"/>
                    <a:pt x="1755" y="29"/>
                    <a:pt x="1745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76"/>
            <p:cNvSpPr/>
            <p:nvPr/>
          </p:nvSpPr>
          <p:spPr>
            <a:xfrm>
              <a:off x="7785107" y="4061927"/>
              <a:ext cx="19362" cy="16558"/>
            </a:xfrm>
            <a:custGeom>
              <a:avLst/>
              <a:gdLst/>
              <a:ahLst/>
              <a:cxnLst/>
              <a:rect l="l" t="t" r="r" b="b"/>
              <a:pathLst>
                <a:path w="739" h="632" extrusionOk="0">
                  <a:moveTo>
                    <a:pt x="423" y="1"/>
                  </a:moveTo>
                  <a:cubicBezTo>
                    <a:pt x="145" y="1"/>
                    <a:pt x="1" y="336"/>
                    <a:pt x="202" y="538"/>
                  </a:cubicBezTo>
                  <a:cubicBezTo>
                    <a:pt x="267" y="603"/>
                    <a:pt x="347" y="632"/>
                    <a:pt x="424" y="632"/>
                  </a:cubicBezTo>
                  <a:cubicBezTo>
                    <a:pt x="585" y="632"/>
                    <a:pt x="739" y="505"/>
                    <a:pt x="739" y="317"/>
                  </a:cubicBezTo>
                  <a:cubicBezTo>
                    <a:pt x="739" y="135"/>
                    <a:pt x="595" y="1"/>
                    <a:pt x="423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76"/>
            <p:cNvSpPr/>
            <p:nvPr/>
          </p:nvSpPr>
          <p:spPr>
            <a:xfrm>
              <a:off x="7744680" y="4122711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4" y="1"/>
                  </a:moveTo>
                  <a:cubicBezTo>
                    <a:pt x="125" y="1"/>
                    <a:pt x="1" y="298"/>
                    <a:pt x="183" y="470"/>
                  </a:cubicBezTo>
                  <a:cubicBezTo>
                    <a:pt x="238" y="526"/>
                    <a:pt x="307" y="551"/>
                    <a:pt x="374" y="551"/>
                  </a:cubicBezTo>
                  <a:cubicBezTo>
                    <a:pt x="516" y="551"/>
                    <a:pt x="652" y="441"/>
                    <a:pt x="652" y="279"/>
                  </a:cubicBezTo>
                  <a:cubicBezTo>
                    <a:pt x="652" y="125"/>
                    <a:pt x="528" y="1"/>
                    <a:pt x="374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76"/>
            <p:cNvSpPr/>
            <p:nvPr/>
          </p:nvSpPr>
          <p:spPr>
            <a:xfrm>
              <a:off x="7627645" y="4051892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5" y="1"/>
                  </a:moveTo>
                  <a:cubicBezTo>
                    <a:pt x="125" y="1"/>
                    <a:pt x="1" y="298"/>
                    <a:pt x="173" y="470"/>
                  </a:cubicBezTo>
                  <a:cubicBezTo>
                    <a:pt x="232" y="526"/>
                    <a:pt x="303" y="551"/>
                    <a:pt x="371" y="551"/>
                  </a:cubicBezTo>
                  <a:cubicBezTo>
                    <a:pt x="516" y="551"/>
                    <a:pt x="653" y="441"/>
                    <a:pt x="653" y="279"/>
                  </a:cubicBezTo>
                  <a:cubicBezTo>
                    <a:pt x="653" y="125"/>
                    <a:pt x="528" y="1"/>
                    <a:pt x="37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76"/>
            <p:cNvSpPr/>
            <p:nvPr/>
          </p:nvSpPr>
          <p:spPr>
            <a:xfrm>
              <a:off x="7651513" y="4122711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1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9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76"/>
            <p:cNvSpPr/>
            <p:nvPr/>
          </p:nvSpPr>
          <p:spPr>
            <a:xfrm>
              <a:off x="7693459" y="4066957"/>
              <a:ext cx="20095" cy="17423"/>
            </a:xfrm>
            <a:custGeom>
              <a:avLst/>
              <a:gdLst/>
              <a:ahLst/>
              <a:cxnLst/>
              <a:rect l="l" t="t" r="r" b="b"/>
              <a:pathLst>
                <a:path w="767" h="665" extrusionOk="0">
                  <a:moveTo>
                    <a:pt x="441" y="1"/>
                  </a:moveTo>
                  <a:cubicBezTo>
                    <a:pt x="144" y="1"/>
                    <a:pt x="0" y="355"/>
                    <a:pt x="201" y="566"/>
                  </a:cubicBezTo>
                  <a:cubicBezTo>
                    <a:pt x="269" y="634"/>
                    <a:pt x="352" y="664"/>
                    <a:pt x="433" y="664"/>
                  </a:cubicBezTo>
                  <a:cubicBezTo>
                    <a:pt x="604" y="664"/>
                    <a:pt x="767" y="531"/>
                    <a:pt x="767" y="336"/>
                  </a:cubicBezTo>
                  <a:cubicBezTo>
                    <a:pt x="767" y="154"/>
                    <a:pt x="623" y="1"/>
                    <a:pt x="441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6" name="Google Shape;9196;p76"/>
          <p:cNvGrpSpPr/>
          <p:nvPr/>
        </p:nvGrpSpPr>
        <p:grpSpPr>
          <a:xfrm>
            <a:off x="6263725" y="4277658"/>
            <a:ext cx="210491" cy="362163"/>
            <a:chOff x="6263725" y="4277658"/>
            <a:chExt cx="210491" cy="362163"/>
          </a:xfrm>
        </p:grpSpPr>
        <p:sp>
          <p:nvSpPr>
            <p:cNvPr id="9197" name="Google Shape;9197;p76"/>
            <p:cNvSpPr/>
            <p:nvPr/>
          </p:nvSpPr>
          <p:spPr>
            <a:xfrm>
              <a:off x="6265480" y="4277658"/>
              <a:ext cx="88189" cy="362163"/>
            </a:xfrm>
            <a:custGeom>
              <a:avLst/>
              <a:gdLst/>
              <a:ahLst/>
              <a:cxnLst/>
              <a:rect l="l" t="t" r="r" b="b"/>
              <a:pathLst>
                <a:path w="3366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44" y="1630"/>
                    <a:pt x="1582" y="2052"/>
                  </a:cubicBezTo>
                  <a:cubicBezTo>
                    <a:pt x="2292" y="2455"/>
                    <a:pt x="2963" y="2828"/>
                    <a:pt x="2963" y="3557"/>
                  </a:cubicBezTo>
                  <a:cubicBezTo>
                    <a:pt x="2963" y="4276"/>
                    <a:pt x="2292" y="4650"/>
                    <a:pt x="1582" y="5052"/>
                  </a:cubicBezTo>
                  <a:cubicBezTo>
                    <a:pt x="835" y="5474"/>
                    <a:pt x="1" y="5953"/>
                    <a:pt x="1" y="6912"/>
                  </a:cubicBezTo>
                  <a:cubicBezTo>
                    <a:pt x="1" y="7870"/>
                    <a:pt x="844" y="8340"/>
                    <a:pt x="1582" y="8762"/>
                  </a:cubicBezTo>
                  <a:cubicBezTo>
                    <a:pt x="2292" y="9164"/>
                    <a:pt x="2963" y="9548"/>
                    <a:pt x="2963" y="10267"/>
                  </a:cubicBezTo>
                  <a:cubicBezTo>
                    <a:pt x="2963" y="10986"/>
                    <a:pt x="2292" y="11369"/>
                    <a:pt x="1582" y="11772"/>
                  </a:cubicBezTo>
                  <a:cubicBezTo>
                    <a:pt x="835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74" y="12519"/>
                    <a:pt x="1784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4" y="8417"/>
                  </a:cubicBezTo>
                  <a:cubicBezTo>
                    <a:pt x="1074" y="8005"/>
                    <a:pt x="403" y="7631"/>
                    <a:pt x="403" y="6912"/>
                  </a:cubicBezTo>
                  <a:cubicBezTo>
                    <a:pt x="403" y="6183"/>
                    <a:pt x="1074" y="5810"/>
                    <a:pt x="1784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4" y="1697"/>
                  </a:cubicBezTo>
                  <a:cubicBezTo>
                    <a:pt x="1074" y="1295"/>
                    <a:pt x="403" y="921"/>
                    <a:pt x="403" y="202"/>
                  </a:cubicBezTo>
                  <a:cubicBezTo>
                    <a:pt x="403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76"/>
            <p:cNvSpPr/>
            <p:nvPr/>
          </p:nvSpPr>
          <p:spPr>
            <a:xfrm>
              <a:off x="6265480" y="4277658"/>
              <a:ext cx="88189" cy="155497"/>
            </a:xfrm>
            <a:custGeom>
              <a:avLst/>
              <a:gdLst/>
              <a:ahLst/>
              <a:cxnLst/>
              <a:rect l="l" t="t" r="r" b="b"/>
              <a:pathLst>
                <a:path w="3366" h="5935" extrusionOk="0">
                  <a:moveTo>
                    <a:pt x="3164" y="1"/>
                  </a:moveTo>
                  <a:cubicBezTo>
                    <a:pt x="3063" y="1"/>
                    <a:pt x="2963" y="68"/>
                    <a:pt x="2963" y="202"/>
                  </a:cubicBezTo>
                  <a:cubicBezTo>
                    <a:pt x="2963" y="931"/>
                    <a:pt x="2292" y="1304"/>
                    <a:pt x="1582" y="1707"/>
                  </a:cubicBezTo>
                  <a:cubicBezTo>
                    <a:pt x="835" y="2119"/>
                    <a:pt x="1" y="2608"/>
                    <a:pt x="1" y="3557"/>
                  </a:cubicBezTo>
                  <a:cubicBezTo>
                    <a:pt x="1" y="4516"/>
                    <a:pt x="844" y="4995"/>
                    <a:pt x="1582" y="5417"/>
                  </a:cubicBezTo>
                  <a:cubicBezTo>
                    <a:pt x="1851" y="5560"/>
                    <a:pt x="2109" y="5714"/>
                    <a:pt x="2359" y="5896"/>
                  </a:cubicBezTo>
                  <a:cubicBezTo>
                    <a:pt x="2397" y="5925"/>
                    <a:pt x="2435" y="5934"/>
                    <a:pt x="2483" y="5934"/>
                  </a:cubicBezTo>
                  <a:cubicBezTo>
                    <a:pt x="2675" y="5934"/>
                    <a:pt x="2752" y="5685"/>
                    <a:pt x="2598" y="5570"/>
                  </a:cubicBezTo>
                  <a:cubicBezTo>
                    <a:pt x="2339" y="5388"/>
                    <a:pt x="2062" y="5215"/>
                    <a:pt x="1784" y="5062"/>
                  </a:cubicBezTo>
                  <a:cubicBezTo>
                    <a:pt x="1074" y="4659"/>
                    <a:pt x="403" y="4285"/>
                    <a:pt x="403" y="3557"/>
                  </a:cubicBezTo>
                  <a:cubicBezTo>
                    <a:pt x="403" y="2838"/>
                    <a:pt x="1074" y="2464"/>
                    <a:pt x="1784" y="2062"/>
                  </a:cubicBezTo>
                  <a:cubicBezTo>
                    <a:pt x="2531" y="1640"/>
                    <a:pt x="3365" y="1161"/>
                    <a:pt x="3365" y="202"/>
                  </a:cubicBezTo>
                  <a:cubicBezTo>
                    <a:pt x="3365" y="68"/>
                    <a:pt x="3264" y="1"/>
                    <a:pt x="316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76"/>
            <p:cNvSpPr/>
            <p:nvPr/>
          </p:nvSpPr>
          <p:spPr>
            <a:xfrm>
              <a:off x="6265480" y="4433600"/>
              <a:ext cx="88189" cy="206220"/>
            </a:xfrm>
            <a:custGeom>
              <a:avLst/>
              <a:gdLst/>
              <a:ahLst/>
              <a:cxnLst/>
              <a:rect l="l" t="t" r="r" b="b"/>
              <a:pathLst>
                <a:path w="3366" h="7871" extrusionOk="0">
                  <a:moveTo>
                    <a:pt x="2922" y="0"/>
                  </a:moveTo>
                  <a:cubicBezTo>
                    <a:pt x="2779" y="0"/>
                    <a:pt x="2641" y="169"/>
                    <a:pt x="2752" y="327"/>
                  </a:cubicBezTo>
                  <a:cubicBezTo>
                    <a:pt x="2895" y="509"/>
                    <a:pt x="2963" y="730"/>
                    <a:pt x="2963" y="960"/>
                  </a:cubicBezTo>
                  <a:cubicBezTo>
                    <a:pt x="2963" y="1679"/>
                    <a:pt x="2292" y="2062"/>
                    <a:pt x="1582" y="2465"/>
                  </a:cubicBezTo>
                  <a:cubicBezTo>
                    <a:pt x="835" y="2877"/>
                    <a:pt x="1" y="3356"/>
                    <a:pt x="1" y="4315"/>
                  </a:cubicBezTo>
                  <a:cubicBezTo>
                    <a:pt x="1" y="5273"/>
                    <a:pt x="844" y="5743"/>
                    <a:pt x="1582" y="6165"/>
                  </a:cubicBezTo>
                  <a:cubicBezTo>
                    <a:pt x="2292" y="6567"/>
                    <a:pt x="2963" y="6951"/>
                    <a:pt x="2963" y="7670"/>
                  </a:cubicBezTo>
                  <a:cubicBezTo>
                    <a:pt x="2963" y="7785"/>
                    <a:pt x="3058" y="7871"/>
                    <a:pt x="3164" y="7871"/>
                  </a:cubicBezTo>
                  <a:cubicBezTo>
                    <a:pt x="3279" y="7871"/>
                    <a:pt x="3365" y="7785"/>
                    <a:pt x="3365" y="7670"/>
                  </a:cubicBezTo>
                  <a:cubicBezTo>
                    <a:pt x="3365" y="6721"/>
                    <a:pt x="2522" y="6241"/>
                    <a:pt x="1784" y="5820"/>
                  </a:cubicBezTo>
                  <a:cubicBezTo>
                    <a:pt x="1074" y="5417"/>
                    <a:pt x="403" y="5043"/>
                    <a:pt x="403" y="4315"/>
                  </a:cubicBezTo>
                  <a:cubicBezTo>
                    <a:pt x="403" y="3596"/>
                    <a:pt x="1074" y="3212"/>
                    <a:pt x="1784" y="2810"/>
                  </a:cubicBezTo>
                  <a:cubicBezTo>
                    <a:pt x="2531" y="2398"/>
                    <a:pt x="3365" y="1918"/>
                    <a:pt x="3365" y="960"/>
                  </a:cubicBezTo>
                  <a:cubicBezTo>
                    <a:pt x="3365" y="644"/>
                    <a:pt x="3269" y="337"/>
                    <a:pt x="3078" y="88"/>
                  </a:cubicBezTo>
                  <a:cubicBezTo>
                    <a:pt x="3035" y="26"/>
                    <a:pt x="2978" y="0"/>
                    <a:pt x="29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76"/>
            <p:cNvSpPr/>
            <p:nvPr/>
          </p:nvSpPr>
          <p:spPr>
            <a:xfrm>
              <a:off x="6267996" y="4349498"/>
              <a:ext cx="83159" cy="10559"/>
            </a:xfrm>
            <a:custGeom>
              <a:avLst/>
              <a:gdLst/>
              <a:ahLst/>
              <a:cxnLst/>
              <a:rect l="l" t="t" r="r" b="b"/>
              <a:pathLst>
                <a:path w="3174" h="403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76"/>
            <p:cNvSpPr/>
            <p:nvPr/>
          </p:nvSpPr>
          <p:spPr>
            <a:xfrm>
              <a:off x="6263725" y="4453460"/>
              <a:ext cx="89945" cy="10585"/>
            </a:xfrm>
            <a:custGeom>
              <a:avLst/>
              <a:gdLst/>
              <a:ahLst/>
              <a:cxnLst/>
              <a:rect l="l" t="t" r="r" b="b"/>
              <a:pathLst>
                <a:path w="3433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3231" y="403"/>
                  </a:lnTo>
                  <a:cubicBezTo>
                    <a:pt x="3346" y="403"/>
                    <a:pt x="3432" y="317"/>
                    <a:pt x="3432" y="202"/>
                  </a:cubicBezTo>
                  <a:cubicBezTo>
                    <a:pt x="3432" y="87"/>
                    <a:pt x="3346" y="1"/>
                    <a:pt x="3231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76"/>
            <p:cNvSpPr/>
            <p:nvPr/>
          </p:nvSpPr>
          <p:spPr>
            <a:xfrm>
              <a:off x="6267996" y="4381881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1"/>
                    <a:pt x="290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76"/>
            <p:cNvSpPr/>
            <p:nvPr/>
          </p:nvSpPr>
          <p:spPr>
            <a:xfrm>
              <a:off x="6267996" y="4525772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914" y="1"/>
                  </a:moveTo>
                  <a:cubicBezTo>
                    <a:pt x="2911" y="1"/>
                    <a:pt x="2908" y="1"/>
                    <a:pt x="2905" y="1"/>
                  </a:cubicBezTo>
                  <a:lnTo>
                    <a:pt x="269" y="1"/>
                  </a:lnTo>
                  <a:cubicBezTo>
                    <a:pt x="1" y="1"/>
                    <a:pt x="1" y="404"/>
                    <a:pt x="269" y="404"/>
                  </a:cubicBezTo>
                  <a:lnTo>
                    <a:pt x="2905" y="404"/>
                  </a:lnTo>
                  <a:cubicBezTo>
                    <a:pt x="3170" y="394"/>
                    <a:pt x="3173" y="1"/>
                    <a:pt x="29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76"/>
            <p:cNvSpPr/>
            <p:nvPr/>
          </p:nvSpPr>
          <p:spPr>
            <a:xfrm>
              <a:off x="6267996" y="4557683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76"/>
            <p:cNvSpPr/>
            <p:nvPr/>
          </p:nvSpPr>
          <p:spPr>
            <a:xfrm>
              <a:off x="6384271" y="4277658"/>
              <a:ext cx="88163" cy="362163"/>
            </a:xfrm>
            <a:custGeom>
              <a:avLst/>
              <a:gdLst/>
              <a:ahLst/>
              <a:cxnLst/>
              <a:rect l="l" t="t" r="r" b="b"/>
              <a:pathLst>
                <a:path w="3365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34" y="1630"/>
                    <a:pt x="1582" y="2052"/>
                  </a:cubicBezTo>
                  <a:cubicBezTo>
                    <a:pt x="2291" y="2455"/>
                    <a:pt x="2962" y="2828"/>
                    <a:pt x="2962" y="3557"/>
                  </a:cubicBezTo>
                  <a:cubicBezTo>
                    <a:pt x="2962" y="4276"/>
                    <a:pt x="2291" y="4650"/>
                    <a:pt x="1582" y="5052"/>
                  </a:cubicBezTo>
                  <a:cubicBezTo>
                    <a:pt x="834" y="5474"/>
                    <a:pt x="1" y="5953"/>
                    <a:pt x="1" y="6912"/>
                  </a:cubicBezTo>
                  <a:cubicBezTo>
                    <a:pt x="1" y="7870"/>
                    <a:pt x="834" y="8340"/>
                    <a:pt x="1582" y="8762"/>
                  </a:cubicBezTo>
                  <a:cubicBezTo>
                    <a:pt x="2291" y="9164"/>
                    <a:pt x="2962" y="9548"/>
                    <a:pt x="2962" y="10267"/>
                  </a:cubicBezTo>
                  <a:cubicBezTo>
                    <a:pt x="2962" y="10986"/>
                    <a:pt x="2291" y="11369"/>
                    <a:pt x="1582" y="11772"/>
                  </a:cubicBezTo>
                  <a:cubicBezTo>
                    <a:pt x="834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65" y="12519"/>
                    <a:pt x="1783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3" y="8417"/>
                  </a:cubicBezTo>
                  <a:cubicBezTo>
                    <a:pt x="1065" y="8005"/>
                    <a:pt x="403" y="7631"/>
                    <a:pt x="403" y="6912"/>
                  </a:cubicBezTo>
                  <a:cubicBezTo>
                    <a:pt x="403" y="6183"/>
                    <a:pt x="1065" y="5810"/>
                    <a:pt x="1783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3" y="1697"/>
                  </a:cubicBezTo>
                  <a:cubicBezTo>
                    <a:pt x="1065" y="1295"/>
                    <a:pt x="403" y="921"/>
                    <a:pt x="403" y="202"/>
                  </a:cubicBezTo>
                  <a:cubicBezTo>
                    <a:pt x="403" y="68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76"/>
            <p:cNvSpPr/>
            <p:nvPr/>
          </p:nvSpPr>
          <p:spPr>
            <a:xfrm>
              <a:off x="6403371" y="4277920"/>
              <a:ext cx="69063" cy="66076"/>
            </a:xfrm>
            <a:custGeom>
              <a:avLst/>
              <a:gdLst/>
              <a:ahLst/>
              <a:cxnLst/>
              <a:rect l="l" t="t" r="r" b="b"/>
              <a:pathLst>
                <a:path w="2636" h="2522" extrusionOk="0">
                  <a:moveTo>
                    <a:pt x="2435" y="0"/>
                  </a:moveTo>
                  <a:cubicBezTo>
                    <a:pt x="2334" y="0"/>
                    <a:pt x="2233" y="67"/>
                    <a:pt x="2233" y="202"/>
                  </a:cubicBezTo>
                  <a:cubicBezTo>
                    <a:pt x="2233" y="921"/>
                    <a:pt x="1562" y="1304"/>
                    <a:pt x="853" y="1707"/>
                  </a:cubicBezTo>
                  <a:cubicBezTo>
                    <a:pt x="604" y="1841"/>
                    <a:pt x="355" y="1994"/>
                    <a:pt x="115" y="2157"/>
                  </a:cubicBezTo>
                  <a:cubicBezTo>
                    <a:pt x="19" y="2224"/>
                    <a:pt x="0" y="2349"/>
                    <a:pt x="58" y="2435"/>
                  </a:cubicBezTo>
                  <a:cubicBezTo>
                    <a:pt x="96" y="2493"/>
                    <a:pt x="163" y="2521"/>
                    <a:pt x="230" y="2521"/>
                  </a:cubicBezTo>
                  <a:cubicBezTo>
                    <a:pt x="268" y="2521"/>
                    <a:pt x="307" y="2512"/>
                    <a:pt x="345" y="2483"/>
                  </a:cubicBezTo>
                  <a:cubicBezTo>
                    <a:pt x="556" y="2330"/>
                    <a:pt x="815" y="2195"/>
                    <a:pt x="1054" y="2052"/>
                  </a:cubicBezTo>
                  <a:cubicBezTo>
                    <a:pt x="1802" y="1639"/>
                    <a:pt x="2636" y="1160"/>
                    <a:pt x="2636" y="202"/>
                  </a:cubicBezTo>
                  <a:cubicBezTo>
                    <a:pt x="2636" y="67"/>
                    <a:pt x="2535" y="0"/>
                    <a:pt x="243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76"/>
            <p:cNvSpPr/>
            <p:nvPr/>
          </p:nvSpPr>
          <p:spPr>
            <a:xfrm>
              <a:off x="6384271" y="4344835"/>
              <a:ext cx="88425" cy="294986"/>
            </a:xfrm>
            <a:custGeom>
              <a:avLst/>
              <a:gdLst/>
              <a:ahLst/>
              <a:cxnLst/>
              <a:rect l="l" t="t" r="r" b="b"/>
              <a:pathLst>
                <a:path w="3375" h="11259" extrusionOk="0">
                  <a:moveTo>
                    <a:pt x="471" y="1"/>
                  </a:moveTo>
                  <a:cubicBezTo>
                    <a:pt x="413" y="1"/>
                    <a:pt x="355" y="27"/>
                    <a:pt x="317" y="82"/>
                  </a:cubicBezTo>
                  <a:cubicBezTo>
                    <a:pt x="106" y="341"/>
                    <a:pt x="1" y="657"/>
                    <a:pt x="1" y="993"/>
                  </a:cubicBezTo>
                  <a:cubicBezTo>
                    <a:pt x="1" y="1942"/>
                    <a:pt x="844" y="2421"/>
                    <a:pt x="1582" y="2843"/>
                  </a:cubicBezTo>
                  <a:cubicBezTo>
                    <a:pt x="2291" y="3246"/>
                    <a:pt x="2962" y="3619"/>
                    <a:pt x="2962" y="4348"/>
                  </a:cubicBezTo>
                  <a:cubicBezTo>
                    <a:pt x="2962" y="5067"/>
                    <a:pt x="2291" y="5450"/>
                    <a:pt x="1582" y="5853"/>
                  </a:cubicBezTo>
                  <a:cubicBezTo>
                    <a:pt x="834" y="6265"/>
                    <a:pt x="1" y="6744"/>
                    <a:pt x="1" y="7703"/>
                  </a:cubicBezTo>
                  <a:cubicBezTo>
                    <a:pt x="1" y="8661"/>
                    <a:pt x="844" y="9131"/>
                    <a:pt x="1582" y="9553"/>
                  </a:cubicBezTo>
                  <a:cubicBezTo>
                    <a:pt x="2291" y="9955"/>
                    <a:pt x="2962" y="10339"/>
                    <a:pt x="2962" y="11058"/>
                  </a:cubicBezTo>
                  <a:cubicBezTo>
                    <a:pt x="2962" y="11173"/>
                    <a:pt x="3058" y="11259"/>
                    <a:pt x="3164" y="11259"/>
                  </a:cubicBezTo>
                  <a:cubicBezTo>
                    <a:pt x="3279" y="11259"/>
                    <a:pt x="3365" y="11173"/>
                    <a:pt x="3375" y="11058"/>
                  </a:cubicBezTo>
                  <a:cubicBezTo>
                    <a:pt x="3375" y="10109"/>
                    <a:pt x="2531" y="9629"/>
                    <a:pt x="1783" y="9208"/>
                  </a:cubicBezTo>
                  <a:cubicBezTo>
                    <a:pt x="1074" y="8805"/>
                    <a:pt x="403" y="8431"/>
                    <a:pt x="403" y="7703"/>
                  </a:cubicBezTo>
                  <a:cubicBezTo>
                    <a:pt x="403" y="6984"/>
                    <a:pt x="1074" y="6600"/>
                    <a:pt x="1783" y="6198"/>
                  </a:cubicBezTo>
                  <a:cubicBezTo>
                    <a:pt x="2531" y="5786"/>
                    <a:pt x="3375" y="5306"/>
                    <a:pt x="3375" y="4348"/>
                  </a:cubicBezTo>
                  <a:cubicBezTo>
                    <a:pt x="3375" y="3389"/>
                    <a:pt x="2531" y="2920"/>
                    <a:pt x="1783" y="2498"/>
                  </a:cubicBezTo>
                  <a:cubicBezTo>
                    <a:pt x="1074" y="2095"/>
                    <a:pt x="403" y="1712"/>
                    <a:pt x="403" y="993"/>
                  </a:cubicBezTo>
                  <a:cubicBezTo>
                    <a:pt x="403" y="753"/>
                    <a:pt x="489" y="523"/>
                    <a:pt x="633" y="332"/>
                  </a:cubicBezTo>
                  <a:cubicBezTo>
                    <a:pt x="700" y="245"/>
                    <a:pt x="691" y="111"/>
                    <a:pt x="595" y="44"/>
                  </a:cubicBezTo>
                  <a:cubicBezTo>
                    <a:pt x="558" y="15"/>
                    <a:pt x="514" y="1"/>
                    <a:pt x="47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76"/>
            <p:cNvSpPr/>
            <p:nvPr/>
          </p:nvSpPr>
          <p:spPr>
            <a:xfrm>
              <a:off x="6382516" y="4364563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76"/>
            <p:cNvSpPr/>
            <p:nvPr/>
          </p:nvSpPr>
          <p:spPr>
            <a:xfrm>
              <a:off x="6382516" y="4541361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76"/>
            <p:cNvSpPr/>
            <p:nvPr/>
          </p:nvSpPr>
          <p:spPr>
            <a:xfrm>
              <a:off x="6386524" y="4437399"/>
              <a:ext cx="81665" cy="10585"/>
            </a:xfrm>
            <a:custGeom>
              <a:avLst/>
              <a:gdLst/>
              <a:ahLst/>
              <a:cxnLst/>
              <a:rect l="l" t="t" r="r" b="b"/>
              <a:pathLst>
                <a:path w="3117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2920" y="403"/>
                    <a:pt x="2925" y="403"/>
                    <a:pt x="2931" y="403"/>
                  </a:cubicBezTo>
                  <a:cubicBezTo>
                    <a:pt x="3038" y="403"/>
                    <a:pt x="3116" y="311"/>
                    <a:pt x="3116" y="201"/>
                  </a:cubicBezTo>
                  <a:cubicBezTo>
                    <a:pt x="3116" y="96"/>
                    <a:pt x="3030" y="0"/>
                    <a:pt x="291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76"/>
            <p:cNvSpPr/>
            <p:nvPr/>
          </p:nvSpPr>
          <p:spPr>
            <a:xfrm>
              <a:off x="6386524" y="4469782"/>
              <a:ext cx="83421" cy="10585"/>
            </a:xfrm>
            <a:custGeom>
              <a:avLst/>
              <a:gdLst/>
              <a:ahLst/>
              <a:cxnLst/>
              <a:rect l="l" t="t" r="r" b="b"/>
              <a:pathLst>
                <a:path w="318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3183" y="403"/>
                    <a:pt x="3183" y="1"/>
                    <a:pt x="291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2" name="Google Shape;9212;p76"/>
          <p:cNvGrpSpPr/>
          <p:nvPr/>
        </p:nvGrpSpPr>
        <p:grpSpPr>
          <a:xfrm>
            <a:off x="7987790" y="3804695"/>
            <a:ext cx="336303" cy="362005"/>
            <a:chOff x="7987790" y="3804695"/>
            <a:chExt cx="336303" cy="362005"/>
          </a:xfrm>
        </p:grpSpPr>
        <p:sp>
          <p:nvSpPr>
            <p:cNvPr id="9213" name="Google Shape;9213;p76"/>
            <p:cNvSpPr/>
            <p:nvPr/>
          </p:nvSpPr>
          <p:spPr>
            <a:xfrm>
              <a:off x="8053080" y="3851489"/>
              <a:ext cx="218010" cy="208080"/>
            </a:xfrm>
            <a:custGeom>
              <a:avLst/>
              <a:gdLst/>
              <a:ahLst/>
              <a:cxnLst/>
              <a:rect l="l" t="t" r="r" b="b"/>
              <a:pathLst>
                <a:path w="8321" h="7942" extrusionOk="0">
                  <a:moveTo>
                    <a:pt x="1247" y="0"/>
                  </a:moveTo>
                  <a:cubicBezTo>
                    <a:pt x="556" y="0"/>
                    <a:pt x="0" y="556"/>
                    <a:pt x="0" y="1237"/>
                  </a:cubicBezTo>
                  <a:cubicBezTo>
                    <a:pt x="0" y="1927"/>
                    <a:pt x="556" y="2483"/>
                    <a:pt x="1247" y="2483"/>
                  </a:cubicBezTo>
                  <a:cubicBezTo>
                    <a:pt x="796" y="2483"/>
                    <a:pt x="384" y="2723"/>
                    <a:pt x="163" y="3106"/>
                  </a:cubicBezTo>
                  <a:cubicBezTo>
                    <a:pt x="317" y="3624"/>
                    <a:pt x="422" y="4161"/>
                    <a:pt x="489" y="4707"/>
                  </a:cubicBezTo>
                  <a:cubicBezTo>
                    <a:pt x="689" y="4861"/>
                    <a:pt x="940" y="4955"/>
                    <a:pt x="1194" y="4965"/>
                  </a:cubicBezTo>
                  <a:lnTo>
                    <a:pt x="1194" y="4965"/>
                  </a:lnTo>
                  <a:cubicBezTo>
                    <a:pt x="959" y="4965"/>
                    <a:pt x="727" y="5041"/>
                    <a:pt x="537" y="5177"/>
                  </a:cubicBezTo>
                  <a:cubicBezTo>
                    <a:pt x="595" y="5867"/>
                    <a:pt x="604" y="6566"/>
                    <a:pt x="585" y="7257"/>
                  </a:cubicBezTo>
                  <a:cubicBezTo>
                    <a:pt x="590" y="7728"/>
                    <a:pt x="2579" y="7942"/>
                    <a:pt x="4497" y="7942"/>
                  </a:cubicBezTo>
                  <a:cubicBezTo>
                    <a:pt x="6248" y="7942"/>
                    <a:pt x="7941" y="7763"/>
                    <a:pt x="8014" y="7439"/>
                  </a:cubicBezTo>
                  <a:cubicBezTo>
                    <a:pt x="8138" y="7247"/>
                    <a:pt x="8234" y="6902"/>
                    <a:pt x="8321" y="6547"/>
                  </a:cubicBezTo>
                  <a:lnTo>
                    <a:pt x="8043" y="5570"/>
                  </a:lnTo>
                  <a:cubicBezTo>
                    <a:pt x="8158" y="5387"/>
                    <a:pt x="8206" y="5177"/>
                    <a:pt x="8206" y="4966"/>
                  </a:cubicBezTo>
                  <a:cubicBezTo>
                    <a:pt x="8206" y="4276"/>
                    <a:pt x="7650" y="3720"/>
                    <a:pt x="6969" y="3720"/>
                  </a:cubicBezTo>
                  <a:cubicBezTo>
                    <a:pt x="7650" y="3720"/>
                    <a:pt x="8206" y="3164"/>
                    <a:pt x="8206" y="2483"/>
                  </a:cubicBezTo>
                  <a:cubicBezTo>
                    <a:pt x="8206" y="1793"/>
                    <a:pt x="7650" y="1237"/>
                    <a:pt x="6969" y="1237"/>
                  </a:cubicBezTo>
                  <a:lnTo>
                    <a:pt x="5905" y="1333"/>
                  </a:lnTo>
                  <a:lnTo>
                    <a:pt x="3714" y="1370"/>
                  </a:lnTo>
                  <a:lnTo>
                    <a:pt x="3714" y="1370"/>
                  </a:lnTo>
                  <a:cubicBezTo>
                    <a:pt x="4302" y="1350"/>
                    <a:pt x="4868" y="910"/>
                    <a:pt x="5177" y="451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76"/>
            <p:cNvSpPr/>
            <p:nvPr/>
          </p:nvSpPr>
          <p:spPr>
            <a:xfrm>
              <a:off x="8057534" y="3969939"/>
              <a:ext cx="179575" cy="21196"/>
            </a:xfrm>
            <a:custGeom>
              <a:avLst/>
              <a:gdLst/>
              <a:ahLst/>
              <a:cxnLst/>
              <a:rect l="l" t="t" r="r" b="b"/>
              <a:pathLst>
                <a:path w="6854" h="809" extrusionOk="0">
                  <a:moveTo>
                    <a:pt x="307" y="0"/>
                  </a:moveTo>
                  <a:cubicBezTo>
                    <a:pt x="130" y="0"/>
                    <a:pt x="1" y="249"/>
                    <a:pt x="185" y="387"/>
                  </a:cubicBezTo>
                  <a:cubicBezTo>
                    <a:pt x="434" y="579"/>
                    <a:pt x="741" y="684"/>
                    <a:pt x="1057" y="684"/>
                  </a:cubicBezTo>
                  <a:cubicBezTo>
                    <a:pt x="1958" y="771"/>
                    <a:pt x="2879" y="809"/>
                    <a:pt x="3799" y="809"/>
                  </a:cubicBezTo>
                  <a:cubicBezTo>
                    <a:pt x="4729" y="809"/>
                    <a:pt x="5658" y="771"/>
                    <a:pt x="6598" y="675"/>
                  </a:cubicBezTo>
                  <a:cubicBezTo>
                    <a:pt x="6853" y="637"/>
                    <a:pt x="6819" y="262"/>
                    <a:pt x="6569" y="262"/>
                  </a:cubicBezTo>
                  <a:cubicBezTo>
                    <a:pt x="6566" y="262"/>
                    <a:pt x="6563" y="262"/>
                    <a:pt x="6559" y="263"/>
                  </a:cubicBezTo>
                  <a:cubicBezTo>
                    <a:pt x="5649" y="344"/>
                    <a:pt x="4736" y="385"/>
                    <a:pt x="3823" y="385"/>
                  </a:cubicBezTo>
                  <a:cubicBezTo>
                    <a:pt x="2910" y="385"/>
                    <a:pt x="1997" y="344"/>
                    <a:pt x="1086" y="263"/>
                  </a:cubicBezTo>
                  <a:lnTo>
                    <a:pt x="1067" y="263"/>
                  </a:lnTo>
                  <a:cubicBezTo>
                    <a:pt x="847" y="263"/>
                    <a:pt x="626" y="186"/>
                    <a:pt x="444" y="52"/>
                  </a:cubicBezTo>
                  <a:cubicBezTo>
                    <a:pt x="398" y="15"/>
                    <a:pt x="351" y="0"/>
                    <a:pt x="307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76"/>
            <p:cNvSpPr/>
            <p:nvPr/>
          </p:nvSpPr>
          <p:spPr>
            <a:xfrm>
              <a:off x="8050329" y="3909312"/>
              <a:ext cx="187330" cy="27589"/>
            </a:xfrm>
            <a:custGeom>
              <a:avLst/>
              <a:gdLst/>
              <a:ahLst/>
              <a:cxnLst/>
              <a:rect l="l" t="t" r="r" b="b"/>
              <a:pathLst>
                <a:path w="7150" h="1053" extrusionOk="0">
                  <a:moveTo>
                    <a:pt x="6855" y="0"/>
                  </a:moveTo>
                  <a:cubicBezTo>
                    <a:pt x="6837" y="0"/>
                    <a:pt x="6817" y="3"/>
                    <a:pt x="6796" y="8"/>
                  </a:cubicBezTo>
                  <a:cubicBezTo>
                    <a:pt x="6015" y="195"/>
                    <a:pt x="5181" y="288"/>
                    <a:pt x="4282" y="288"/>
                  </a:cubicBezTo>
                  <a:cubicBezTo>
                    <a:pt x="3384" y="288"/>
                    <a:pt x="2420" y="195"/>
                    <a:pt x="1380" y="8"/>
                  </a:cubicBezTo>
                  <a:lnTo>
                    <a:pt x="1342" y="8"/>
                  </a:lnTo>
                  <a:cubicBezTo>
                    <a:pt x="824" y="8"/>
                    <a:pt x="345" y="286"/>
                    <a:pt x="86" y="736"/>
                  </a:cubicBezTo>
                  <a:cubicBezTo>
                    <a:pt x="0" y="870"/>
                    <a:pt x="105" y="1052"/>
                    <a:pt x="268" y="1052"/>
                  </a:cubicBezTo>
                  <a:cubicBezTo>
                    <a:pt x="345" y="1043"/>
                    <a:pt x="412" y="1005"/>
                    <a:pt x="451" y="928"/>
                  </a:cubicBezTo>
                  <a:cubicBezTo>
                    <a:pt x="623" y="621"/>
                    <a:pt x="959" y="420"/>
                    <a:pt x="1323" y="410"/>
                  </a:cubicBezTo>
                  <a:cubicBezTo>
                    <a:pt x="2375" y="606"/>
                    <a:pt x="3357" y="701"/>
                    <a:pt x="4277" y="701"/>
                  </a:cubicBezTo>
                  <a:cubicBezTo>
                    <a:pt x="5209" y="701"/>
                    <a:pt x="6077" y="603"/>
                    <a:pt x="6892" y="410"/>
                  </a:cubicBezTo>
                  <a:cubicBezTo>
                    <a:pt x="7149" y="357"/>
                    <a:pt x="7086" y="0"/>
                    <a:pt x="6855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76"/>
            <p:cNvSpPr/>
            <p:nvPr/>
          </p:nvSpPr>
          <p:spPr>
            <a:xfrm>
              <a:off x="8083367" y="3946568"/>
              <a:ext cx="178946" cy="18209"/>
            </a:xfrm>
            <a:custGeom>
              <a:avLst/>
              <a:gdLst/>
              <a:ahLst/>
              <a:cxnLst/>
              <a:rect l="l" t="t" r="r" b="b"/>
              <a:pathLst>
                <a:path w="6830" h="695" extrusionOk="0">
                  <a:moveTo>
                    <a:pt x="296" y="0"/>
                  </a:moveTo>
                  <a:cubicBezTo>
                    <a:pt x="54" y="0"/>
                    <a:pt x="0" y="371"/>
                    <a:pt x="263" y="416"/>
                  </a:cubicBezTo>
                  <a:cubicBezTo>
                    <a:pt x="1183" y="589"/>
                    <a:pt x="2115" y="675"/>
                    <a:pt x="3048" y="675"/>
                  </a:cubicBezTo>
                  <a:cubicBezTo>
                    <a:pt x="3980" y="675"/>
                    <a:pt x="4912" y="589"/>
                    <a:pt x="5832" y="416"/>
                  </a:cubicBezTo>
                  <a:cubicBezTo>
                    <a:pt x="6053" y="426"/>
                    <a:pt x="6273" y="503"/>
                    <a:pt x="6455" y="647"/>
                  </a:cubicBezTo>
                  <a:cubicBezTo>
                    <a:pt x="6494" y="675"/>
                    <a:pt x="6542" y="694"/>
                    <a:pt x="6589" y="694"/>
                  </a:cubicBezTo>
                  <a:cubicBezTo>
                    <a:pt x="6647" y="694"/>
                    <a:pt x="6714" y="666"/>
                    <a:pt x="6752" y="618"/>
                  </a:cubicBezTo>
                  <a:cubicBezTo>
                    <a:pt x="6829" y="522"/>
                    <a:pt x="6810" y="397"/>
                    <a:pt x="6714" y="321"/>
                  </a:cubicBezTo>
                  <a:cubicBezTo>
                    <a:pt x="6455" y="119"/>
                    <a:pt x="6139" y="4"/>
                    <a:pt x="5813" y="4"/>
                  </a:cubicBezTo>
                  <a:lnTo>
                    <a:pt x="5775" y="4"/>
                  </a:lnTo>
                  <a:cubicBezTo>
                    <a:pt x="4878" y="172"/>
                    <a:pt x="3970" y="256"/>
                    <a:pt x="3061" y="256"/>
                  </a:cubicBezTo>
                  <a:cubicBezTo>
                    <a:pt x="2151" y="256"/>
                    <a:pt x="1241" y="172"/>
                    <a:pt x="340" y="4"/>
                  </a:cubicBezTo>
                  <a:cubicBezTo>
                    <a:pt x="325" y="2"/>
                    <a:pt x="310" y="0"/>
                    <a:pt x="296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76"/>
            <p:cNvSpPr/>
            <p:nvPr/>
          </p:nvSpPr>
          <p:spPr>
            <a:xfrm>
              <a:off x="8082188" y="3881173"/>
              <a:ext cx="178867" cy="18052"/>
            </a:xfrm>
            <a:custGeom>
              <a:avLst/>
              <a:gdLst/>
              <a:ahLst/>
              <a:cxnLst/>
              <a:rect l="l" t="t" r="r" b="b"/>
              <a:pathLst>
                <a:path w="6827" h="689" extrusionOk="0">
                  <a:moveTo>
                    <a:pt x="5795" y="1"/>
                  </a:moveTo>
                  <a:cubicBezTo>
                    <a:pt x="5789" y="1"/>
                    <a:pt x="5781" y="3"/>
                    <a:pt x="5772" y="8"/>
                  </a:cubicBezTo>
                  <a:cubicBezTo>
                    <a:pt x="4876" y="176"/>
                    <a:pt x="3967" y="260"/>
                    <a:pt x="3059" y="260"/>
                  </a:cubicBezTo>
                  <a:cubicBezTo>
                    <a:pt x="2151" y="260"/>
                    <a:pt x="1243" y="176"/>
                    <a:pt x="346" y="8"/>
                  </a:cubicBezTo>
                  <a:cubicBezTo>
                    <a:pt x="328" y="4"/>
                    <a:pt x="311" y="3"/>
                    <a:pt x="295" y="3"/>
                  </a:cubicBezTo>
                  <a:cubicBezTo>
                    <a:pt x="59" y="3"/>
                    <a:pt x="0" y="367"/>
                    <a:pt x="260" y="420"/>
                  </a:cubicBezTo>
                  <a:cubicBezTo>
                    <a:pt x="1180" y="593"/>
                    <a:pt x="2113" y="679"/>
                    <a:pt x="3045" y="679"/>
                  </a:cubicBezTo>
                  <a:cubicBezTo>
                    <a:pt x="3977" y="679"/>
                    <a:pt x="4909" y="593"/>
                    <a:pt x="5829" y="420"/>
                  </a:cubicBezTo>
                  <a:cubicBezTo>
                    <a:pt x="6059" y="420"/>
                    <a:pt x="6280" y="497"/>
                    <a:pt x="6452" y="641"/>
                  </a:cubicBezTo>
                  <a:cubicBezTo>
                    <a:pt x="6491" y="670"/>
                    <a:pt x="6539" y="689"/>
                    <a:pt x="6587" y="689"/>
                  </a:cubicBezTo>
                  <a:cubicBezTo>
                    <a:pt x="6644" y="689"/>
                    <a:pt x="6711" y="660"/>
                    <a:pt x="6749" y="622"/>
                  </a:cubicBezTo>
                  <a:cubicBezTo>
                    <a:pt x="6826" y="526"/>
                    <a:pt x="6807" y="392"/>
                    <a:pt x="6721" y="324"/>
                  </a:cubicBezTo>
                  <a:cubicBezTo>
                    <a:pt x="6462" y="114"/>
                    <a:pt x="6136" y="8"/>
                    <a:pt x="5810" y="8"/>
                  </a:cubicBezTo>
                  <a:cubicBezTo>
                    <a:pt x="5805" y="3"/>
                    <a:pt x="5801" y="1"/>
                    <a:pt x="5795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76"/>
            <p:cNvSpPr/>
            <p:nvPr/>
          </p:nvSpPr>
          <p:spPr>
            <a:xfrm>
              <a:off x="8083970" y="3999492"/>
              <a:ext cx="183610" cy="28322"/>
            </a:xfrm>
            <a:custGeom>
              <a:avLst/>
              <a:gdLst/>
              <a:ahLst/>
              <a:cxnLst/>
              <a:rect l="l" t="t" r="r" b="b"/>
              <a:pathLst>
                <a:path w="7008" h="1081" extrusionOk="0">
                  <a:moveTo>
                    <a:pt x="6702" y="0"/>
                  </a:moveTo>
                  <a:cubicBezTo>
                    <a:pt x="6649" y="0"/>
                    <a:pt x="6595" y="22"/>
                    <a:pt x="6547" y="74"/>
                  </a:cubicBezTo>
                  <a:cubicBezTo>
                    <a:pt x="6356" y="285"/>
                    <a:pt x="6078" y="400"/>
                    <a:pt x="5790" y="400"/>
                  </a:cubicBezTo>
                  <a:lnTo>
                    <a:pt x="5752" y="400"/>
                  </a:lnTo>
                  <a:cubicBezTo>
                    <a:pt x="4894" y="568"/>
                    <a:pt x="4022" y="651"/>
                    <a:pt x="3121" y="651"/>
                  </a:cubicBezTo>
                  <a:cubicBezTo>
                    <a:pt x="2219" y="651"/>
                    <a:pt x="1290" y="568"/>
                    <a:pt x="317" y="400"/>
                  </a:cubicBezTo>
                  <a:cubicBezTo>
                    <a:pt x="307" y="399"/>
                    <a:pt x="298" y="398"/>
                    <a:pt x="290" y="398"/>
                  </a:cubicBezTo>
                  <a:cubicBezTo>
                    <a:pt x="54" y="398"/>
                    <a:pt x="0" y="757"/>
                    <a:pt x="250" y="822"/>
                  </a:cubicBezTo>
                  <a:cubicBezTo>
                    <a:pt x="1199" y="985"/>
                    <a:pt x="2157" y="1071"/>
                    <a:pt x="3125" y="1080"/>
                  </a:cubicBezTo>
                  <a:cubicBezTo>
                    <a:pt x="4026" y="1080"/>
                    <a:pt x="4927" y="994"/>
                    <a:pt x="5819" y="822"/>
                  </a:cubicBezTo>
                  <a:cubicBezTo>
                    <a:pt x="6212" y="822"/>
                    <a:pt x="6595" y="649"/>
                    <a:pt x="6864" y="361"/>
                  </a:cubicBezTo>
                  <a:cubicBezTo>
                    <a:pt x="7008" y="203"/>
                    <a:pt x="6864" y="0"/>
                    <a:pt x="67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76"/>
            <p:cNvSpPr/>
            <p:nvPr/>
          </p:nvSpPr>
          <p:spPr>
            <a:xfrm>
              <a:off x="8059106" y="3851489"/>
              <a:ext cx="129611" cy="29554"/>
            </a:xfrm>
            <a:custGeom>
              <a:avLst/>
              <a:gdLst/>
              <a:ahLst/>
              <a:cxnLst/>
              <a:rect l="l" t="t" r="r" b="b"/>
              <a:pathLst>
                <a:path w="4947" h="1128" extrusionOk="0">
                  <a:moveTo>
                    <a:pt x="1007" y="0"/>
                  </a:moveTo>
                  <a:cubicBezTo>
                    <a:pt x="604" y="0"/>
                    <a:pt x="231" y="192"/>
                    <a:pt x="1" y="518"/>
                  </a:cubicBezTo>
                  <a:cubicBezTo>
                    <a:pt x="166" y="459"/>
                    <a:pt x="340" y="429"/>
                    <a:pt x="513" y="429"/>
                  </a:cubicBezTo>
                  <a:cubicBezTo>
                    <a:pt x="731" y="429"/>
                    <a:pt x="948" y="475"/>
                    <a:pt x="1151" y="566"/>
                  </a:cubicBezTo>
                  <a:cubicBezTo>
                    <a:pt x="1959" y="939"/>
                    <a:pt x="2840" y="1128"/>
                    <a:pt x="3728" y="1128"/>
                  </a:cubicBezTo>
                  <a:cubicBezTo>
                    <a:pt x="3914" y="1128"/>
                    <a:pt x="4100" y="1119"/>
                    <a:pt x="4285" y="1103"/>
                  </a:cubicBezTo>
                  <a:cubicBezTo>
                    <a:pt x="4534" y="921"/>
                    <a:pt x="4764" y="700"/>
                    <a:pt x="4947" y="451"/>
                  </a:cubicBezTo>
                  <a:lnTo>
                    <a:pt x="1007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76"/>
            <p:cNvSpPr/>
            <p:nvPr/>
          </p:nvSpPr>
          <p:spPr>
            <a:xfrm>
              <a:off x="7987790" y="3804695"/>
              <a:ext cx="336041" cy="362005"/>
            </a:xfrm>
            <a:custGeom>
              <a:avLst/>
              <a:gdLst/>
              <a:ahLst/>
              <a:cxnLst/>
              <a:rect l="l" t="t" r="r" b="b"/>
              <a:pathLst>
                <a:path w="12826" h="13817" extrusionOk="0">
                  <a:moveTo>
                    <a:pt x="3227" y="0"/>
                  </a:moveTo>
                  <a:cubicBezTo>
                    <a:pt x="2827" y="0"/>
                    <a:pt x="2426" y="75"/>
                    <a:pt x="2042" y="224"/>
                  </a:cubicBezTo>
                  <a:cubicBezTo>
                    <a:pt x="1266" y="531"/>
                    <a:pt x="633" y="1144"/>
                    <a:pt x="307" y="1921"/>
                  </a:cubicBezTo>
                  <a:lnTo>
                    <a:pt x="259" y="2045"/>
                  </a:lnTo>
                  <a:cubicBezTo>
                    <a:pt x="0" y="2745"/>
                    <a:pt x="87" y="3512"/>
                    <a:pt x="480" y="4144"/>
                  </a:cubicBezTo>
                  <a:cubicBezTo>
                    <a:pt x="786" y="4643"/>
                    <a:pt x="1007" y="5199"/>
                    <a:pt x="1131" y="5774"/>
                  </a:cubicBezTo>
                  <a:lnTo>
                    <a:pt x="1313" y="6752"/>
                  </a:lnTo>
                  <a:cubicBezTo>
                    <a:pt x="1476" y="8170"/>
                    <a:pt x="1381" y="9761"/>
                    <a:pt x="1246" y="11151"/>
                  </a:cubicBezTo>
                  <a:cubicBezTo>
                    <a:pt x="1198" y="11611"/>
                    <a:pt x="1534" y="12024"/>
                    <a:pt x="2004" y="12072"/>
                  </a:cubicBezTo>
                  <a:cubicBezTo>
                    <a:pt x="2028" y="12074"/>
                    <a:pt x="2051" y="12075"/>
                    <a:pt x="2075" y="12075"/>
                  </a:cubicBezTo>
                  <a:cubicBezTo>
                    <a:pt x="2506" y="12075"/>
                    <a:pt x="2878" y="11750"/>
                    <a:pt x="2924" y="11314"/>
                  </a:cubicBezTo>
                  <a:cubicBezTo>
                    <a:pt x="3096" y="9531"/>
                    <a:pt x="3125" y="8132"/>
                    <a:pt x="3020" y="6924"/>
                  </a:cubicBezTo>
                  <a:cubicBezTo>
                    <a:pt x="2885" y="5391"/>
                    <a:pt x="2521" y="4192"/>
                    <a:pt x="1917" y="3234"/>
                  </a:cubicBezTo>
                  <a:cubicBezTo>
                    <a:pt x="1802" y="3052"/>
                    <a:pt x="1774" y="2831"/>
                    <a:pt x="1841" y="2630"/>
                  </a:cubicBezTo>
                  <a:cubicBezTo>
                    <a:pt x="1850" y="2611"/>
                    <a:pt x="1860" y="2582"/>
                    <a:pt x="1869" y="2563"/>
                  </a:cubicBezTo>
                  <a:cubicBezTo>
                    <a:pt x="2023" y="2208"/>
                    <a:pt x="2310" y="1930"/>
                    <a:pt x="2675" y="1786"/>
                  </a:cubicBezTo>
                  <a:cubicBezTo>
                    <a:pt x="2855" y="1714"/>
                    <a:pt x="3046" y="1678"/>
                    <a:pt x="3238" y="1678"/>
                  </a:cubicBezTo>
                  <a:cubicBezTo>
                    <a:pt x="3453" y="1678"/>
                    <a:pt x="3670" y="1724"/>
                    <a:pt x="3873" y="1815"/>
                  </a:cubicBezTo>
                  <a:cubicBezTo>
                    <a:pt x="4683" y="2194"/>
                    <a:pt x="5555" y="2383"/>
                    <a:pt x="6427" y="2383"/>
                  </a:cubicBezTo>
                  <a:cubicBezTo>
                    <a:pt x="7300" y="2383"/>
                    <a:pt x="8172" y="2194"/>
                    <a:pt x="8982" y="1815"/>
                  </a:cubicBezTo>
                  <a:cubicBezTo>
                    <a:pt x="9185" y="1724"/>
                    <a:pt x="9401" y="1678"/>
                    <a:pt x="9617" y="1678"/>
                  </a:cubicBezTo>
                  <a:cubicBezTo>
                    <a:pt x="9808" y="1678"/>
                    <a:pt x="10000" y="1714"/>
                    <a:pt x="10180" y="1786"/>
                  </a:cubicBezTo>
                  <a:cubicBezTo>
                    <a:pt x="10544" y="1930"/>
                    <a:pt x="10832" y="2208"/>
                    <a:pt x="10985" y="2563"/>
                  </a:cubicBezTo>
                  <a:cubicBezTo>
                    <a:pt x="10995" y="2582"/>
                    <a:pt x="10995" y="2601"/>
                    <a:pt x="11004" y="2611"/>
                  </a:cubicBezTo>
                  <a:cubicBezTo>
                    <a:pt x="11100" y="2870"/>
                    <a:pt x="11119" y="3148"/>
                    <a:pt x="11052" y="3416"/>
                  </a:cubicBezTo>
                  <a:cubicBezTo>
                    <a:pt x="10765" y="4729"/>
                    <a:pt x="10659" y="6224"/>
                    <a:pt x="10745" y="7998"/>
                  </a:cubicBezTo>
                  <a:cubicBezTo>
                    <a:pt x="10803" y="9071"/>
                    <a:pt x="10199" y="10078"/>
                    <a:pt x="9221" y="10528"/>
                  </a:cubicBezTo>
                  <a:cubicBezTo>
                    <a:pt x="9202" y="10528"/>
                    <a:pt x="9183" y="10547"/>
                    <a:pt x="9164" y="10547"/>
                  </a:cubicBezTo>
                  <a:cubicBezTo>
                    <a:pt x="8474" y="10912"/>
                    <a:pt x="8129" y="11698"/>
                    <a:pt x="8330" y="12455"/>
                  </a:cubicBezTo>
                  <a:lnTo>
                    <a:pt x="8483" y="13049"/>
                  </a:lnTo>
                  <a:cubicBezTo>
                    <a:pt x="8531" y="13241"/>
                    <a:pt x="8608" y="13423"/>
                    <a:pt x="8704" y="13596"/>
                  </a:cubicBezTo>
                  <a:cubicBezTo>
                    <a:pt x="8780" y="13739"/>
                    <a:pt x="8848" y="13816"/>
                    <a:pt x="9020" y="13816"/>
                  </a:cubicBezTo>
                  <a:lnTo>
                    <a:pt x="9030" y="13816"/>
                  </a:lnTo>
                  <a:cubicBezTo>
                    <a:pt x="9288" y="13816"/>
                    <a:pt x="9413" y="13548"/>
                    <a:pt x="9499" y="13366"/>
                  </a:cubicBezTo>
                  <a:lnTo>
                    <a:pt x="9902" y="12091"/>
                  </a:lnTo>
                  <a:cubicBezTo>
                    <a:pt x="9902" y="12081"/>
                    <a:pt x="9912" y="12062"/>
                    <a:pt x="9921" y="12062"/>
                  </a:cubicBezTo>
                  <a:cubicBezTo>
                    <a:pt x="11522" y="11314"/>
                    <a:pt x="12509" y="9675"/>
                    <a:pt x="12413" y="7912"/>
                  </a:cubicBezTo>
                  <a:cubicBezTo>
                    <a:pt x="12337" y="6301"/>
                    <a:pt x="12423" y="4950"/>
                    <a:pt x="12691" y="3790"/>
                  </a:cubicBezTo>
                  <a:cubicBezTo>
                    <a:pt x="12826" y="3196"/>
                    <a:pt x="12778" y="2572"/>
                    <a:pt x="12557" y="2007"/>
                  </a:cubicBezTo>
                  <a:cubicBezTo>
                    <a:pt x="12548" y="1978"/>
                    <a:pt x="12538" y="1940"/>
                    <a:pt x="12528" y="1911"/>
                  </a:cubicBezTo>
                  <a:cubicBezTo>
                    <a:pt x="12193" y="1135"/>
                    <a:pt x="11570" y="531"/>
                    <a:pt x="10784" y="224"/>
                  </a:cubicBezTo>
                  <a:cubicBezTo>
                    <a:pt x="10405" y="80"/>
                    <a:pt x="10005" y="8"/>
                    <a:pt x="9605" y="8"/>
                  </a:cubicBezTo>
                  <a:cubicBezTo>
                    <a:pt x="9156" y="8"/>
                    <a:pt x="8708" y="99"/>
                    <a:pt x="8292" y="282"/>
                  </a:cubicBezTo>
                  <a:cubicBezTo>
                    <a:pt x="7697" y="560"/>
                    <a:pt x="7057" y="699"/>
                    <a:pt x="6418" y="699"/>
                  </a:cubicBezTo>
                  <a:cubicBezTo>
                    <a:pt x="5778" y="699"/>
                    <a:pt x="5138" y="560"/>
                    <a:pt x="4544" y="282"/>
                  </a:cubicBezTo>
                  <a:cubicBezTo>
                    <a:pt x="4123" y="94"/>
                    <a:pt x="3676" y="0"/>
                    <a:pt x="32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76"/>
            <p:cNvSpPr/>
            <p:nvPr/>
          </p:nvSpPr>
          <p:spPr>
            <a:xfrm>
              <a:off x="8018680" y="3869331"/>
              <a:ext cx="51011" cy="251153"/>
            </a:xfrm>
            <a:custGeom>
              <a:avLst/>
              <a:gdLst/>
              <a:ahLst/>
              <a:cxnLst/>
              <a:rect l="l" t="t" r="r" b="b"/>
              <a:pathLst>
                <a:path w="1947" h="9586" extrusionOk="0">
                  <a:moveTo>
                    <a:pt x="748" y="0"/>
                  </a:moveTo>
                  <a:lnTo>
                    <a:pt x="748" y="0"/>
                  </a:lnTo>
                  <a:cubicBezTo>
                    <a:pt x="451" y="153"/>
                    <a:pt x="221" y="403"/>
                    <a:pt x="96" y="709"/>
                  </a:cubicBezTo>
                  <a:cubicBezTo>
                    <a:pt x="87" y="729"/>
                    <a:pt x="77" y="748"/>
                    <a:pt x="67" y="776"/>
                  </a:cubicBezTo>
                  <a:cubicBezTo>
                    <a:pt x="0" y="968"/>
                    <a:pt x="19" y="1198"/>
                    <a:pt x="144" y="1371"/>
                  </a:cubicBezTo>
                  <a:cubicBezTo>
                    <a:pt x="748" y="2329"/>
                    <a:pt x="1112" y="3537"/>
                    <a:pt x="1246" y="5061"/>
                  </a:cubicBezTo>
                  <a:cubicBezTo>
                    <a:pt x="1352" y="6269"/>
                    <a:pt x="1323" y="7668"/>
                    <a:pt x="1151" y="9451"/>
                  </a:cubicBezTo>
                  <a:cubicBezTo>
                    <a:pt x="1141" y="9499"/>
                    <a:pt x="1131" y="9547"/>
                    <a:pt x="1122" y="9585"/>
                  </a:cubicBezTo>
                  <a:cubicBezTo>
                    <a:pt x="1457" y="9499"/>
                    <a:pt x="1706" y="9202"/>
                    <a:pt x="1745" y="8857"/>
                  </a:cubicBezTo>
                  <a:cubicBezTo>
                    <a:pt x="1917" y="7074"/>
                    <a:pt x="1946" y="5675"/>
                    <a:pt x="1841" y="4467"/>
                  </a:cubicBezTo>
                  <a:cubicBezTo>
                    <a:pt x="1706" y="2933"/>
                    <a:pt x="1342" y="1735"/>
                    <a:pt x="738" y="776"/>
                  </a:cubicBezTo>
                  <a:cubicBezTo>
                    <a:pt x="623" y="594"/>
                    <a:pt x="595" y="374"/>
                    <a:pt x="671" y="173"/>
                  </a:cubicBezTo>
                  <a:cubicBezTo>
                    <a:pt x="681" y="153"/>
                    <a:pt x="681" y="125"/>
                    <a:pt x="690" y="105"/>
                  </a:cubicBezTo>
                  <a:lnTo>
                    <a:pt x="748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76"/>
            <p:cNvSpPr/>
            <p:nvPr/>
          </p:nvSpPr>
          <p:spPr>
            <a:xfrm>
              <a:off x="8006366" y="3804695"/>
              <a:ext cx="317727" cy="300724"/>
            </a:xfrm>
            <a:custGeom>
              <a:avLst/>
              <a:gdLst/>
              <a:ahLst/>
              <a:cxnLst/>
              <a:rect l="l" t="t" r="r" b="b"/>
              <a:pathLst>
                <a:path w="12127" h="11478" extrusionOk="0">
                  <a:moveTo>
                    <a:pt x="2533" y="0"/>
                  </a:moveTo>
                  <a:cubicBezTo>
                    <a:pt x="2133" y="0"/>
                    <a:pt x="1732" y="75"/>
                    <a:pt x="1352" y="224"/>
                  </a:cubicBezTo>
                  <a:cubicBezTo>
                    <a:pt x="815" y="435"/>
                    <a:pt x="346" y="790"/>
                    <a:pt x="1" y="1250"/>
                  </a:cubicBezTo>
                  <a:cubicBezTo>
                    <a:pt x="231" y="1077"/>
                    <a:pt x="480" y="933"/>
                    <a:pt x="748" y="828"/>
                  </a:cubicBezTo>
                  <a:cubicBezTo>
                    <a:pt x="1128" y="679"/>
                    <a:pt x="1529" y="604"/>
                    <a:pt x="1930" y="604"/>
                  </a:cubicBezTo>
                  <a:cubicBezTo>
                    <a:pt x="2380" y="604"/>
                    <a:pt x="2829" y="698"/>
                    <a:pt x="3250" y="885"/>
                  </a:cubicBezTo>
                  <a:cubicBezTo>
                    <a:pt x="3840" y="1163"/>
                    <a:pt x="4479" y="1302"/>
                    <a:pt x="5119" y="1302"/>
                  </a:cubicBezTo>
                  <a:cubicBezTo>
                    <a:pt x="5759" y="1302"/>
                    <a:pt x="6399" y="1163"/>
                    <a:pt x="6988" y="885"/>
                  </a:cubicBezTo>
                  <a:cubicBezTo>
                    <a:pt x="7409" y="698"/>
                    <a:pt x="7859" y="604"/>
                    <a:pt x="8309" y="604"/>
                  </a:cubicBezTo>
                  <a:cubicBezTo>
                    <a:pt x="8710" y="604"/>
                    <a:pt x="9111" y="679"/>
                    <a:pt x="9490" y="828"/>
                  </a:cubicBezTo>
                  <a:cubicBezTo>
                    <a:pt x="10276" y="1135"/>
                    <a:pt x="10899" y="1739"/>
                    <a:pt x="11225" y="2515"/>
                  </a:cubicBezTo>
                  <a:cubicBezTo>
                    <a:pt x="11235" y="2544"/>
                    <a:pt x="11254" y="2572"/>
                    <a:pt x="11263" y="2601"/>
                  </a:cubicBezTo>
                  <a:cubicBezTo>
                    <a:pt x="11484" y="3176"/>
                    <a:pt x="11532" y="3790"/>
                    <a:pt x="11388" y="4384"/>
                  </a:cubicBezTo>
                  <a:cubicBezTo>
                    <a:pt x="11129" y="5554"/>
                    <a:pt x="11043" y="6905"/>
                    <a:pt x="11120" y="8506"/>
                  </a:cubicBezTo>
                  <a:cubicBezTo>
                    <a:pt x="11177" y="9579"/>
                    <a:pt x="10832" y="10643"/>
                    <a:pt x="10142" y="11477"/>
                  </a:cubicBezTo>
                  <a:cubicBezTo>
                    <a:pt x="11206" y="10605"/>
                    <a:pt x="11781" y="9282"/>
                    <a:pt x="11714" y="7912"/>
                  </a:cubicBezTo>
                  <a:cubicBezTo>
                    <a:pt x="11637" y="6301"/>
                    <a:pt x="11724" y="4950"/>
                    <a:pt x="11992" y="3790"/>
                  </a:cubicBezTo>
                  <a:cubicBezTo>
                    <a:pt x="12126" y="3196"/>
                    <a:pt x="12078" y="2572"/>
                    <a:pt x="11867" y="2007"/>
                  </a:cubicBezTo>
                  <a:cubicBezTo>
                    <a:pt x="11848" y="1978"/>
                    <a:pt x="11839" y="1940"/>
                    <a:pt x="11829" y="1911"/>
                  </a:cubicBezTo>
                  <a:cubicBezTo>
                    <a:pt x="11493" y="1135"/>
                    <a:pt x="10870" y="531"/>
                    <a:pt x="10084" y="224"/>
                  </a:cubicBezTo>
                  <a:cubicBezTo>
                    <a:pt x="9705" y="80"/>
                    <a:pt x="9305" y="8"/>
                    <a:pt x="8906" y="8"/>
                  </a:cubicBezTo>
                  <a:cubicBezTo>
                    <a:pt x="8457" y="8"/>
                    <a:pt x="8008" y="99"/>
                    <a:pt x="7592" y="282"/>
                  </a:cubicBezTo>
                  <a:cubicBezTo>
                    <a:pt x="6998" y="560"/>
                    <a:pt x="6358" y="699"/>
                    <a:pt x="5718" y="699"/>
                  </a:cubicBezTo>
                  <a:cubicBezTo>
                    <a:pt x="5078" y="699"/>
                    <a:pt x="4439" y="560"/>
                    <a:pt x="3844" y="282"/>
                  </a:cubicBezTo>
                  <a:cubicBezTo>
                    <a:pt x="3429" y="94"/>
                    <a:pt x="2981" y="0"/>
                    <a:pt x="2533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3" name="Google Shape;9223;p76"/>
          <p:cNvGrpSpPr/>
          <p:nvPr/>
        </p:nvGrpSpPr>
        <p:grpSpPr>
          <a:xfrm>
            <a:off x="5273444" y="2891285"/>
            <a:ext cx="371123" cy="362267"/>
            <a:chOff x="5273444" y="2891285"/>
            <a:chExt cx="371123" cy="362267"/>
          </a:xfrm>
        </p:grpSpPr>
        <p:sp>
          <p:nvSpPr>
            <p:cNvPr id="9224" name="Google Shape;9224;p76"/>
            <p:cNvSpPr/>
            <p:nvPr/>
          </p:nvSpPr>
          <p:spPr>
            <a:xfrm>
              <a:off x="5301373" y="2914996"/>
              <a:ext cx="315186" cy="314452"/>
            </a:xfrm>
            <a:custGeom>
              <a:avLst/>
              <a:gdLst/>
              <a:ahLst/>
              <a:cxnLst/>
              <a:rect l="l" t="t" r="r" b="b"/>
              <a:pathLst>
                <a:path w="12030" h="12002" extrusionOk="0">
                  <a:moveTo>
                    <a:pt x="6161" y="1"/>
                  </a:moveTo>
                  <a:cubicBezTo>
                    <a:pt x="5782" y="1"/>
                    <a:pt x="5441" y="423"/>
                    <a:pt x="5071" y="480"/>
                  </a:cubicBezTo>
                  <a:cubicBezTo>
                    <a:pt x="5030" y="487"/>
                    <a:pt x="4988" y="490"/>
                    <a:pt x="4945" y="490"/>
                  </a:cubicBezTo>
                  <a:cubicBezTo>
                    <a:pt x="4666" y="490"/>
                    <a:pt x="4355" y="358"/>
                    <a:pt x="4081" y="358"/>
                  </a:cubicBezTo>
                  <a:cubicBezTo>
                    <a:pt x="4005" y="358"/>
                    <a:pt x="3932" y="368"/>
                    <a:pt x="3863" y="394"/>
                  </a:cubicBezTo>
                  <a:cubicBezTo>
                    <a:pt x="3499" y="528"/>
                    <a:pt x="3346" y="1065"/>
                    <a:pt x="3020" y="1266"/>
                  </a:cubicBezTo>
                  <a:cubicBezTo>
                    <a:pt x="2703" y="1467"/>
                    <a:pt x="2147" y="1391"/>
                    <a:pt x="1879" y="1649"/>
                  </a:cubicBezTo>
                  <a:cubicBezTo>
                    <a:pt x="1611" y="1908"/>
                    <a:pt x="1659" y="2464"/>
                    <a:pt x="1438" y="2771"/>
                  </a:cubicBezTo>
                  <a:cubicBezTo>
                    <a:pt x="1227" y="3068"/>
                    <a:pt x="690" y="3202"/>
                    <a:pt x="528" y="3557"/>
                  </a:cubicBezTo>
                  <a:cubicBezTo>
                    <a:pt x="374" y="3912"/>
                    <a:pt x="643" y="4391"/>
                    <a:pt x="556" y="4765"/>
                  </a:cubicBezTo>
                  <a:cubicBezTo>
                    <a:pt x="470" y="5138"/>
                    <a:pt x="20" y="5455"/>
                    <a:pt x="10" y="5838"/>
                  </a:cubicBezTo>
                  <a:cubicBezTo>
                    <a:pt x="0" y="6231"/>
                    <a:pt x="432" y="6567"/>
                    <a:pt x="499" y="6950"/>
                  </a:cubicBezTo>
                  <a:cubicBezTo>
                    <a:pt x="566" y="7324"/>
                    <a:pt x="278" y="7794"/>
                    <a:pt x="413" y="8148"/>
                  </a:cubicBezTo>
                  <a:cubicBezTo>
                    <a:pt x="547" y="8512"/>
                    <a:pt x="1083" y="8675"/>
                    <a:pt x="1285" y="8992"/>
                  </a:cubicBezTo>
                  <a:cubicBezTo>
                    <a:pt x="1486" y="9308"/>
                    <a:pt x="1400" y="9864"/>
                    <a:pt x="1659" y="10132"/>
                  </a:cubicBezTo>
                  <a:cubicBezTo>
                    <a:pt x="1917" y="10410"/>
                    <a:pt x="2483" y="10353"/>
                    <a:pt x="2790" y="10573"/>
                  </a:cubicBezTo>
                  <a:cubicBezTo>
                    <a:pt x="3087" y="10794"/>
                    <a:pt x="3221" y="11331"/>
                    <a:pt x="3576" y="11484"/>
                  </a:cubicBezTo>
                  <a:cubicBezTo>
                    <a:pt x="3662" y="11523"/>
                    <a:pt x="3755" y="11538"/>
                    <a:pt x="3852" y="11538"/>
                  </a:cubicBezTo>
                  <a:cubicBezTo>
                    <a:pt x="4098" y="11538"/>
                    <a:pt x="4370" y="11447"/>
                    <a:pt x="4615" y="11447"/>
                  </a:cubicBezTo>
                  <a:cubicBezTo>
                    <a:pt x="4673" y="11447"/>
                    <a:pt x="4729" y="11452"/>
                    <a:pt x="4783" y="11465"/>
                  </a:cubicBezTo>
                  <a:cubicBezTo>
                    <a:pt x="5157" y="11551"/>
                    <a:pt x="5474" y="11992"/>
                    <a:pt x="5857" y="12002"/>
                  </a:cubicBezTo>
                  <a:cubicBezTo>
                    <a:pt x="5861" y="12002"/>
                    <a:pt x="5865" y="12002"/>
                    <a:pt x="5870" y="12002"/>
                  </a:cubicBezTo>
                  <a:cubicBezTo>
                    <a:pt x="6248" y="12002"/>
                    <a:pt x="6590" y="11579"/>
                    <a:pt x="6959" y="11513"/>
                  </a:cubicBezTo>
                  <a:cubicBezTo>
                    <a:pt x="6995" y="11507"/>
                    <a:pt x="7031" y="11505"/>
                    <a:pt x="7068" y="11505"/>
                  </a:cubicBezTo>
                  <a:cubicBezTo>
                    <a:pt x="7348" y="11505"/>
                    <a:pt x="7661" y="11640"/>
                    <a:pt x="7937" y="11640"/>
                  </a:cubicBezTo>
                  <a:cubicBezTo>
                    <a:pt x="8017" y="11640"/>
                    <a:pt x="8095" y="11628"/>
                    <a:pt x="8167" y="11599"/>
                  </a:cubicBezTo>
                  <a:cubicBezTo>
                    <a:pt x="8531" y="11465"/>
                    <a:pt x="8685" y="10938"/>
                    <a:pt x="9011" y="10736"/>
                  </a:cubicBezTo>
                  <a:cubicBezTo>
                    <a:pt x="9327" y="10535"/>
                    <a:pt x="9883" y="10612"/>
                    <a:pt x="10151" y="10353"/>
                  </a:cubicBezTo>
                  <a:cubicBezTo>
                    <a:pt x="10420" y="10094"/>
                    <a:pt x="10372" y="9529"/>
                    <a:pt x="10592" y="9231"/>
                  </a:cubicBezTo>
                  <a:cubicBezTo>
                    <a:pt x="10803" y="8925"/>
                    <a:pt x="11340" y="8800"/>
                    <a:pt x="11503" y="8445"/>
                  </a:cubicBezTo>
                  <a:cubicBezTo>
                    <a:pt x="11656" y="8091"/>
                    <a:pt x="11388" y="7611"/>
                    <a:pt x="11474" y="7238"/>
                  </a:cubicBezTo>
                  <a:cubicBezTo>
                    <a:pt x="11560" y="6864"/>
                    <a:pt x="12011" y="6547"/>
                    <a:pt x="12020" y="6154"/>
                  </a:cubicBezTo>
                  <a:cubicBezTo>
                    <a:pt x="12030" y="5771"/>
                    <a:pt x="11599" y="5426"/>
                    <a:pt x="11532" y="5052"/>
                  </a:cubicBezTo>
                  <a:cubicBezTo>
                    <a:pt x="11464" y="4678"/>
                    <a:pt x="11752" y="4209"/>
                    <a:pt x="11618" y="3844"/>
                  </a:cubicBezTo>
                  <a:cubicBezTo>
                    <a:pt x="11484" y="3490"/>
                    <a:pt x="10947" y="3327"/>
                    <a:pt x="10746" y="3010"/>
                  </a:cubicBezTo>
                  <a:cubicBezTo>
                    <a:pt x="10544" y="2685"/>
                    <a:pt x="10631" y="2138"/>
                    <a:pt x="10372" y="1860"/>
                  </a:cubicBezTo>
                  <a:cubicBezTo>
                    <a:pt x="10113" y="1592"/>
                    <a:pt x="9547" y="1640"/>
                    <a:pt x="9241" y="1429"/>
                  </a:cubicBezTo>
                  <a:cubicBezTo>
                    <a:pt x="8944" y="1208"/>
                    <a:pt x="8809" y="672"/>
                    <a:pt x="8455" y="518"/>
                  </a:cubicBezTo>
                  <a:cubicBezTo>
                    <a:pt x="8369" y="479"/>
                    <a:pt x="8275" y="465"/>
                    <a:pt x="8178" y="465"/>
                  </a:cubicBezTo>
                  <a:cubicBezTo>
                    <a:pt x="7932" y="465"/>
                    <a:pt x="7660" y="555"/>
                    <a:pt x="7415" y="555"/>
                  </a:cubicBezTo>
                  <a:cubicBezTo>
                    <a:pt x="7357" y="555"/>
                    <a:pt x="7301" y="550"/>
                    <a:pt x="7247" y="537"/>
                  </a:cubicBezTo>
                  <a:cubicBezTo>
                    <a:pt x="6873" y="451"/>
                    <a:pt x="6557" y="1"/>
                    <a:pt x="6173" y="1"/>
                  </a:cubicBezTo>
                  <a:cubicBezTo>
                    <a:pt x="6169" y="1"/>
                    <a:pt x="6165" y="1"/>
                    <a:pt x="616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76"/>
            <p:cNvSpPr/>
            <p:nvPr/>
          </p:nvSpPr>
          <p:spPr>
            <a:xfrm>
              <a:off x="5427945" y="2958200"/>
              <a:ext cx="188614" cy="271249"/>
            </a:xfrm>
            <a:custGeom>
              <a:avLst/>
              <a:gdLst/>
              <a:ahLst/>
              <a:cxnLst/>
              <a:rect l="l" t="t" r="r" b="b"/>
              <a:pathLst>
                <a:path w="7199" h="10353" extrusionOk="0">
                  <a:moveTo>
                    <a:pt x="5090" y="0"/>
                  </a:moveTo>
                  <a:lnTo>
                    <a:pt x="5090" y="0"/>
                  </a:lnTo>
                  <a:cubicBezTo>
                    <a:pt x="6653" y="4132"/>
                    <a:pt x="4275" y="8713"/>
                    <a:pt x="0" y="9825"/>
                  </a:cubicBezTo>
                  <a:cubicBezTo>
                    <a:pt x="355" y="9931"/>
                    <a:pt x="671" y="10343"/>
                    <a:pt x="1036" y="10353"/>
                  </a:cubicBezTo>
                  <a:cubicBezTo>
                    <a:pt x="1040" y="10353"/>
                    <a:pt x="1044" y="10353"/>
                    <a:pt x="1048" y="10353"/>
                  </a:cubicBezTo>
                  <a:cubicBezTo>
                    <a:pt x="1427" y="10353"/>
                    <a:pt x="1778" y="9930"/>
                    <a:pt x="2138" y="9864"/>
                  </a:cubicBezTo>
                  <a:cubicBezTo>
                    <a:pt x="2173" y="9858"/>
                    <a:pt x="2208" y="9856"/>
                    <a:pt x="2245" y="9856"/>
                  </a:cubicBezTo>
                  <a:cubicBezTo>
                    <a:pt x="2520" y="9856"/>
                    <a:pt x="2836" y="9991"/>
                    <a:pt x="3110" y="9991"/>
                  </a:cubicBezTo>
                  <a:cubicBezTo>
                    <a:pt x="3190" y="9991"/>
                    <a:pt x="3266" y="9979"/>
                    <a:pt x="3336" y="9950"/>
                  </a:cubicBezTo>
                  <a:cubicBezTo>
                    <a:pt x="3691" y="9816"/>
                    <a:pt x="3854" y="9289"/>
                    <a:pt x="4180" y="9087"/>
                  </a:cubicBezTo>
                  <a:cubicBezTo>
                    <a:pt x="4506" y="8886"/>
                    <a:pt x="5042" y="8963"/>
                    <a:pt x="5320" y="8704"/>
                  </a:cubicBezTo>
                  <a:cubicBezTo>
                    <a:pt x="5598" y="8445"/>
                    <a:pt x="5541" y="7899"/>
                    <a:pt x="5761" y="7582"/>
                  </a:cubicBezTo>
                  <a:cubicBezTo>
                    <a:pt x="5982" y="7266"/>
                    <a:pt x="6518" y="7141"/>
                    <a:pt x="6672" y="6796"/>
                  </a:cubicBezTo>
                  <a:cubicBezTo>
                    <a:pt x="6835" y="6442"/>
                    <a:pt x="6566" y="5953"/>
                    <a:pt x="6643" y="5589"/>
                  </a:cubicBezTo>
                  <a:cubicBezTo>
                    <a:pt x="6729" y="5215"/>
                    <a:pt x="7180" y="4889"/>
                    <a:pt x="7189" y="4505"/>
                  </a:cubicBezTo>
                  <a:cubicBezTo>
                    <a:pt x="7199" y="4132"/>
                    <a:pt x="6768" y="3777"/>
                    <a:pt x="6701" y="3403"/>
                  </a:cubicBezTo>
                  <a:cubicBezTo>
                    <a:pt x="6633" y="3029"/>
                    <a:pt x="6921" y="2560"/>
                    <a:pt x="6787" y="2195"/>
                  </a:cubicBezTo>
                  <a:cubicBezTo>
                    <a:pt x="6653" y="1841"/>
                    <a:pt x="6116" y="1687"/>
                    <a:pt x="5915" y="1361"/>
                  </a:cubicBezTo>
                  <a:cubicBezTo>
                    <a:pt x="5713" y="1036"/>
                    <a:pt x="5800" y="489"/>
                    <a:pt x="5541" y="211"/>
                  </a:cubicBezTo>
                  <a:cubicBezTo>
                    <a:pt x="5416" y="106"/>
                    <a:pt x="5253" y="29"/>
                    <a:pt x="5090" y="0"/>
                  </a:cubicBezTo>
                  <a:close/>
                </a:path>
              </a:pathLst>
            </a:custGeom>
            <a:solidFill>
              <a:srgbClr val="CCD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76"/>
            <p:cNvSpPr/>
            <p:nvPr/>
          </p:nvSpPr>
          <p:spPr>
            <a:xfrm>
              <a:off x="5430539" y="3027210"/>
              <a:ext cx="131786" cy="142318"/>
            </a:xfrm>
            <a:custGeom>
              <a:avLst/>
              <a:gdLst/>
              <a:ahLst/>
              <a:cxnLst/>
              <a:rect l="l" t="t" r="r" b="b"/>
              <a:pathLst>
                <a:path w="5030" h="5432" extrusionOk="0">
                  <a:moveTo>
                    <a:pt x="3592" y="0"/>
                  </a:moveTo>
                  <a:cubicBezTo>
                    <a:pt x="3355" y="0"/>
                    <a:pt x="3140" y="118"/>
                    <a:pt x="3084" y="376"/>
                  </a:cubicBezTo>
                  <a:cubicBezTo>
                    <a:pt x="2748" y="1910"/>
                    <a:pt x="1972" y="2840"/>
                    <a:pt x="841" y="4019"/>
                  </a:cubicBezTo>
                  <a:cubicBezTo>
                    <a:pt x="1" y="4893"/>
                    <a:pt x="539" y="5432"/>
                    <a:pt x="1462" y="5432"/>
                  </a:cubicBezTo>
                  <a:cubicBezTo>
                    <a:pt x="2330" y="5432"/>
                    <a:pt x="3538" y="4956"/>
                    <a:pt x="4263" y="3836"/>
                  </a:cubicBezTo>
                  <a:cubicBezTo>
                    <a:pt x="5030" y="2657"/>
                    <a:pt x="4589" y="1306"/>
                    <a:pt x="4311" y="482"/>
                  </a:cubicBezTo>
                  <a:cubicBezTo>
                    <a:pt x="4205" y="176"/>
                    <a:pt x="3882" y="0"/>
                    <a:pt x="359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76"/>
            <p:cNvSpPr/>
            <p:nvPr/>
          </p:nvSpPr>
          <p:spPr>
            <a:xfrm>
              <a:off x="5441752" y="3027761"/>
              <a:ext cx="120572" cy="141585"/>
            </a:xfrm>
            <a:custGeom>
              <a:avLst/>
              <a:gdLst/>
              <a:ahLst/>
              <a:cxnLst/>
              <a:rect l="l" t="t" r="r" b="b"/>
              <a:pathLst>
                <a:path w="4602" h="5404" extrusionOk="0">
                  <a:moveTo>
                    <a:pt x="3365" y="1"/>
                  </a:moveTo>
                  <a:lnTo>
                    <a:pt x="3365" y="1"/>
                  </a:lnTo>
                  <a:cubicBezTo>
                    <a:pt x="3643" y="834"/>
                    <a:pt x="4026" y="2119"/>
                    <a:pt x="3288" y="3260"/>
                  </a:cubicBezTo>
                  <a:cubicBezTo>
                    <a:pt x="2569" y="4375"/>
                    <a:pt x="1366" y="4857"/>
                    <a:pt x="499" y="4857"/>
                  </a:cubicBezTo>
                  <a:cubicBezTo>
                    <a:pt x="315" y="4857"/>
                    <a:pt x="146" y="4835"/>
                    <a:pt x="1" y="4793"/>
                  </a:cubicBezTo>
                  <a:lnTo>
                    <a:pt x="1" y="4793"/>
                  </a:lnTo>
                  <a:cubicBezTo>
                    <a:pt x="16" y="5182"/>
                    <a:pt x="450" y="5404"/>
                    <a:pt x="1041" y="5404"/>
                  </a:cubicBezTo>
                  <a:cubicBezTo>
                    <a:pt x="1907" y="5404"/>
                    <a:pt x="3111" y="4928"/>
                    <a:pt x="3835" y="3806"/>
                  </a:cubicBezTo>
                  <a:cubicBezTo>
                    <a:pt x="4602" y="2627"/>
                    <a:pt x="4161" y="1285"/>
                    <a:pt x="3883" y="451"/>
                  </a:cubicBezTo>
                  <a:cubicBezTo>
                    <a:pt x="3796" y="231"/>
                    <a:pt x="3605" y="58"/>
                    <a:pt x="3365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76"/>
            <p:cNvSpPr/>
            <p:nvPr/>
          </p:nvSpPr>
          <p:spPr>
            <a:xfrm>
              <a:off x="5382986" y="2999779"/>
              <a:ext cx="69640" cy="69587"/>
            </a:xfrm>
            <a:custGeom>
              <a:avLst/>
              <a:gdLst/>
              <a:ahLst/>
              <a:cxnLst/>
              <a:rect l="l" t="t" r="r" b="b"/>
              <a:pathLst>
                <a:path w="2658" h="2656" extrusionOk="0">
                  <a:moveTo>
                    <a:pt x="1473" y="1"/>
                  </a:moveTo>
                  <a:cubicBezTo>
                    <a:pt x="1003" y="1"/>
                    <a:pt x="495" y="370"/>
                    <a:pt x="288" y="838"/>
                  </a:cubicBezTo>
                  <a:cubicBezTo>
                    <a:pt x="1" y="1490"/>
                    <a:pt x="288" y="2248"/>
                    <a:pt x="940" y="2535"/>
                  </a:cubicBezTo>
                  <a:cubicBezTo>
                    <a:pt x="1123" y="2616"/>
                    <a:pt x="1339" y="2656"/>
                    <a:pt x="1555" y="2656"/>
                  </a:cubicBezTo>
                  <a:cubicBezTo>
                    <a:pt x="2108" y="2656"/>
                    <a:pt x="2657" y="2393"/>
                    <a:pt x="2637" y="1883"/>
                  </a:cubicBezTo>
                  <a:cubicBezTo>
                    <a:pt x="2608" y="1289"/>
                    <a:pt x="2368" y="522"/>
                    <a:pt x="1985" y="187"/>
                  </a:cubicBezTo>
                  <a:cubicBezTo>
                    <a:pt x="1834" y="57"/>
                    <a:pt x="1656" y="1"/>
                    <a:pt x="1473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76"/>
            <p:cNvSpPr/>
            <p:nvPr/>
          </p:nvSpPr>
          <p:spPr>
            <a:xfrm>
              <a:off x="5390767" y="3000644"/>
              <a:ext cx="61858" cy="68932"/>
            </a:xfrm>
            <a:custGeom>
              <a:avLst/>
              <a:gdLst/>
              <a:ahLst/>
              <a:cxnLst/>
              <a:rect l="l" t="t" r="r" b="b"/>
              <a:pathLst>
                <a:path w="2361" h="2631" extrusionOk="0">
                  <a:moveTo>
                    <a:pt x="1391" y="0"/>
                  </a:moveTo>
                  <a:cubicBezTo>
                    <a:pt x="1573" y="374"/>
                    <a:pt x="1678" y="786"/>
                    <a:pt x="1697" y="1208"/>
                  </a:cubicBezTo>
                  <a:cubicBezTo>
                    <a:pt x="1718" y="1718"/>
                    <a:pt x="1168" y="1981"/>
                    <a:pt x="616" y="1981"/>
                  </a:cubicBezTo>
                  <a:cubicBezTo>
                    <a:pt x="400" y="1981"/>
                    <a:pt x="184" y="1941"/>
                    <a:pt x="1" y="1860"/>
                  </a:cubicBezTo>
                  <a:lnTo>
                    <a:pt x="1" y="1860"/>
                  </a:lnTo>
                  <a:cubicBezTo>
                    <a:pt x="125" y="2147"/>
                    <a:pt x="365" y="2377"/>
                    <a:pt x="653" y="2512"/>
                  </a:cubicBezTo>
                  <a:cubicBezTo>
                    <a:pt x="830" y="2591"/>
                    <a:pt x="1041" y="2630"/>
                    <a:pt x="1253" y="2630"/>
                  </a:cubicBezTo>
                  <a:cubicBezTo>
                    <a:pt x="1805" y="2630"/>
                    <a:pt x="2360" y="2363"/>
                    <a:pt x="2340" y="1850"/>
                  </a:cubicBezTo>
                  <a:cubicBezTo>
                    <a:pt x="2311" y="1256"/>
                    <a:pt x="2071" y="489"/>
                    <a:pt x="1688" y="154"/>
                  </a:cubicBezTo>
                  <a:cubicBezTo>
                    <a:pt x="1602" y="77"/>
                    <a:pt x="1506" y="29"/>
                    <a:pt x="139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76"/>
            <p:cNvSpPr/>
            <p:nvPr/>
          </p:nvSpPr>
          <p:spPr>
            <a:xfrm>
              <a:off x="5510554" y="2894429"/>
              <a:ext cx="37571" cy="42706"/>
            </a:xfrm>
            <a:custGeom>
              <a:avLst/>
              <a:gdLst/>
              <a:ahLst/>
              <a:cxnLst/>
              <a:rect l="l" t="t" r="r" b="b"/>
              <a:pathLst>
                <a:path w="1434" h="1630" extrusionOk="0">
                  <a:moveTo>
                    <a:pt x="831" y="1"/>
                  </a:moveTo>
                  <a:cubicBezTo>
                    <a:pt x="670" y="1"/>
                    <a:pt x="510" y="88"/>
                    <a:pt x="432" y="297"/>
                  </a:cubicBezTo>
                  <a:lnTo>
                    <a:pt x="1" y="1275"/>
                  </a:lnTo>
                  <a:cubicBezTo>
                    <a:pt x="58" y="1264"/>
                    <a:pt x="117" y="1258"/>
                    <a:pt x="177" y="1258"/>
                  </a:cubicBezTo>
                  <a:cubicBezTo>
                    <a:pt x="275" y="1258"/>
                    <a:pt x="375" y="1273"/>
                    <a:pt x="471" y="1303"/>
                  </a:cubicBezTo>
                  <a:cubicBezTo>
                    <a:pt x="614" y="1380"/>
                    <a:pt x="729" y="1495"/>
                    <a:pt x="816" y="1629"/>
                  </a:cubicBezTo>
                  <a:lnTo>
                    <a:pt x="1247" y="661"/>
                  </a:lnTo>
                  <a:cubicBezTo>
                    <a:pt x="1433" y="295"/>
                    <a:pt x="1129" y="1"/>
                    <a:pt x="83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76"/>
            <p:cNvSpPr/>
            <p:nvPr/>
          </p:nvSpPr>
          <p:spPr>
            <a:xfrm>
              <a:off x="5597721" y="2995928"/>
              <a:ext cx="46846" cy="32619"/>
            </a:xfrm>
            <a:custGeom>
              <a:avLst/>
              <a:gdLst/>
              <a:ahLst/>
              <a:cxnLst/>
              <a:rect l="l" t="t" r="r" b="b"/>
              <a:pathLst>
                <a:path w="1788" h="1245" extrusionOk="0">
                  <a:moveTo>
                    <a:pt x="1152" y="0"/>
                  </a:moveTo>
                  <a:cubicBezTo>
                    <a:pt x="1103" y="0"/>
                    <a:pt x="1051" y="8"/>
                    <a:pt x="997" y="27"/>
                  </a:cubicBezTo>
                  <a:lnTo>
                    <a:pt x="0" y="410"/>
                  </a:lnTo>
                  <a:cubicBezTo>
                    <a:pt x="134" y="497"/>
                    <a:pt x="240" y="621"/>
                    <a:pt x="307" y="765"/>
                  </a:cubicBezTo>
                  <a:cubicBezTo>
                    <a:pt x="355" y="918"/>
                    <a:pt x="355" y="1081"/>
                    <a:pt x="316" y="1244"/>
                  </a:cubicBezTo>
                  <a:lnTo>
                    <a:pt x="1313" y="861"/>
                  </a:lnTo>
                  <a:cubicBezTo>
                    <a:pt x="1787" y="663"/>
                    <a:pt x="1587" y="0"/>
                    <a:pt x="115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76"/>
            <p:cNvSpPr/>
            <p:nvPr/>
          </p:nvSpPr>
          <p:spPr>
            <a:xfrm>
              <a:off x="5594184" y="3123941"/>
              <a:ext cx="47448" cy="33824"/>
            </a:xfrm>
            <a:custGeom>
              <a:avLst/>
              <a:gdLst/>
              <a:ahLst/>
              <a:cxnLst/>
              <a:rect l="l" t="t" r="r" b="b"/>
              <a:pathLst>
                <a:path w="1811" h="1291" extrusionOk="0">
                  <a:moveTo>
                    <a:pt x="365" y="1"/>
                  </a:moveTo>
                  <a:lnTo>
                    <a:pt x="365" y="1"/>
                  </a:lnTo>
                  <a:cubicBezTo>
                    <a:pt x="394" y="154"/>
                    <a:pt x="384" y="317"/>
                    <a:pt x="327" y="470"/>
                  </a:cubicBezTo>
                  <a:cubicBezTo>
                    <a:pt x="250" y="614"/>
                    <a:pt x="135" y="729"/>
                    <a:pt x="1" y="815"/>
                  </a:cubicBezTo>
                  <a:lnTo>
                    <a:pt x="979" y="1247"/>
                  </a:lnTo>
                  <a:cubicBezTo>
                    <a:pt x="1046" y="1277"/>
                    <a:pt x="1111" y="1290"/>
                    <a:pt x="1172" y="1290"/>
                  </a:cubicBezTo>
                  <a:cubicBezTo>
                    <a:pt x="1593" y="1290"/>
                    <a:pt x="1811" y="642"/>
                    <a:pt x="1333" y="43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76"/>
            <p:cNvSpPr/>
            <p:nvPr/>
          </p:nvSpPr>
          <p:spPr>
            <a:xfrm>
              <a:off x="5503034" y="3211082"/>
              <a:ext cx="35894" cy="42470"/>
            </a:xfrm>
            <a:custGeom>
              <a:avLst/>
              <a:gdLst/>
              <a:ahLst/>
              <a:cxnLst/>
              <a:rect l="l" t="t" r="r" b="b"/>
              <a:pathLst>
                <a:path w="1370" h="1621" extrusionOk="0">
                  <a:moveTo>
                    <a:pt x="834" y="1"/>
                  </a:moveTo>
                  <a:cubicBezTo>
                    <a:pt x="710" y="221"/>
                    <a:pt x="472" y="357"/>
                    <a:pt x="226" y="357"/>
                  </a:cubicBezTo>
                  <a:cubicBezTo>
                    <a:pt x="151" y="357"/>
                    <a:pt x="75" y="344"/>
                    <a:pt x="0" y="317"/>
                  </a:cubicBezTo>
                  <a:lnTo>
                    <a:pt x="0" y="317"/>
                  </a:lnTo>
                  <a:lnTo>
                    <a:pt x="384" y="1314"/>
                  </a:lnTo>
                  <a:cubicBezTo>
                    <a:pt x="458" y="1530"/>
                    <a:pt x="623" y="1620"/>
                    <a:pt x="791" y="1620"/>
                  </a:cubicBezTo>
                  <a:cubicBezTo>
                    <a:pt x="1077" y="1620"/>
                    <a:pt x="1369" y="1355"/>
                    <a:pt x="1218" y="998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76"/>
            <p:cNvSpPr/>
            <p:nvPr/>
          </p:nvSpPr>
          <p:spPr>
            <a:xfrm>
              <a:off x="5369912" y="3207571"/>
              <a:ext cx="37466" cy="42706"/>
            </a:xfrm>
            <a:custGeom>
              <a:avLst/>
              <a:gdLst/>
              <a:ahLst/>
              <a:cxnLst/>
              <a:rect l="l" t="t" r="r" b="b"/>
              <a:pathLst>
                <a:path w="1430" h="1630" extrusionOk="0">
                  <a:moveTo>
                    <a:pt x="624" y="1"/>
                  </a:moveTo>
                  <a:lnTo>
                    <a:pt x="193" y="978"/>
                  </a:lnTo>
                  <a:cubicBezTo>
                    <a:pt x="1" y="1338"/>
                    <a:pt x="302" y="1630"/>
                    <a:pt x="598" y="1630"/>
                  </a:cubicBezTo>
                  <a:cubicBezTo>
                    <a:pt x="760" y="1630"/>
                    <a:pt x="920" y="1543"/>
                    <a:pt x="998" y="1333"/>
                  </a:cubicBezTo>
                  <a:lnTo>
                    <a:pt x="1429" y="365"/>
                  </a:lnTo>
                  <a:lnTo>
                    <a:pt x="1429" y="365"/>
                  </a:lnTo>
                  <a:cubicBezTo>
                    <a:pt x="1380" y="374"/>
                    <a:pt x="1330" y="378"/>
                    <a:pt x="1280" y="378"/>
                  </a:cubicBezTo>
                  <a:cubicBezTo>
                    <a:pt x="1173" y="378"/>
                    <a:pt x="1064" y="359"/>
                    <a:pt x="960" y="327"/>
                  </a:cubicBezTo>
                  <a:cubicBezTo>
                    <a:pt x="826" y="250"/>
                    <a:pt x="701" y="135"/>
                    <a:pt x="62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76"/>
            <p:cNvSpPr/>
            <p:nvPr/>
          </p:nvSpPr>
          <p:spPr>
            <a:xfrm>
              <a:off x="5273444" y="3116159"/>
              <a:ext cx="47029" cy="32698"/>
            </a:xfrm>
            <a:custGeom>
              <a:avLst/>
              <a:gdLst/>
              <a:ahLst/>
              <a:cxnLst/>
              <a:rect l="l" t="t" r="r" b="b"/>
              <a:pathLst>
                <a:path w="1795" h="1248" extrusionOk="0">
                  <a:moveTo>
                    <a:pt x="1469" y="1"/>
                  </a:moveTo>
                  <a:lnTo>
                    <a:pt x="472" y="384"/>
                  </a:lnTo>
                  <a:cubicBezTo>
                    <a:pt x="1" y="590"/>
                    <a:pt x="196" y="1247"/>
                    <a:pt x="633" y="1247"/>
                  </a:cubicBezTo>
                  <a:cubicBezTo>
                    <a:pt x="685" y="1247"/>
                    <a:pt x="740" y="1238"/>
                    <a:pt x="798" y="1218"/>
                  </a:cubicBezTo>
                  <a:lnTo>
                    <a:pt x="1795" y="834"/>
                  </a:lnTo>
                  <a:cubicBezTo>
                    <a:pt x="1661" y="748"/>
                    <a:pt x="1546" y="624"/>
                    <a:pt x="1479" y="480"/>
                  </a:cubicBezTo>
                  <a:cubicBezTo>
                    <a:pt x="1431" y="326"/>
                    <a:pt x="1431" y="164"/>
                    <a:pt x="146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76"/>
            <p:cNvSpPr/>
            <p:nvPr/>
          </p:nvSpPr>
          <p:spPr>
            <a:xfrm>
              <a:off x="5277452" y="2987517"/>
              <a:ext cx="46295" cy="33248"/>
            </a:xfrm>
            <a:custGeom>
              <a:avLst/>
              <a:gdLst/>
              <a:ahLst/>
              <a:cxnLst/>
              <a:rect l="l" t="t" r="r" b="b"/>
              <a:pathLst>
                <a:path w="1767" h="1269" extrusionOk="0">
                  <a:moveTo>
                    <a:pt x="629" y="0"/>
                  </a:moveTo>
                  <a:cubicBezTo>
                    <a:pt x="208" y="0"/>
                    <a:pt x="0" y="607"/>
                    <a:pt x="434" y="837"/>
                  </a:cubicBezTo>
                  <a:lnTo>
                    <a:pt x="1412" y="1268"/>
                  </a:lnTo>
                  <a:cubicBezTo>
                    <a:pt x="1383" y="1115"/>
                    <a:pt x="1393" y="952"/>
                    <a:pt x="1450" y="798"/>
                  </a:cubicBezTo>
                  <a:cubicBezTo>
                    <a:pt x="1517" y="664"/>
                    <a:pt x="1632" y="540"/>
                    <a:pt x="1766" y="463"/>
                  </a:cubicBezTo>
                  <a:lnTo>
                    <a:pt x="798" y="32"/>
                  </a:lnTo>
                  <a:cubicBezTo>
                    <a:pt x="739" y="10"/>
                    <a:pt x="682" y="0"/>
                    <a:pt x="62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76"/>
            <p:cNvSpPr/>
            <p:nvPr/>
          </p:nvSpPr>
          <p:spPr>
            <a:xfrm>
              <a:off x="5379265" y="2891285"/>
              <a:ext cx="35632" cy="42575"/>
            </a:xfrm>
            <a:custGeom>
              <a:avLst/>
              <a:gdLst/>
              <a:ahLst/>
              <a:cxnLst/>
              <a:rect l="l" t="t" r="r" b="b"/>
              <a:pathLst>
                <a:path w="1360" h="1625" extrusionOk="0">
                  <a:moveTo>
                    <a:pt x="576" y="0"/>
                  </a:moveTo>
                  <a:cubicBezTo>
                    <a:pt x="289" y="0"/>
                    <a:pt x="1" y="264"/>
                    <a:pt x="152" y="628"/>
                  </a:cubicBezTo>
                  <a:lnTo>
                    <a:pt x="536" y="1625"/>
                  </a:lnTo>
                  <a:cubicBezTo>
                    <a:pt x="661" y="1395"/>
                    <a:pt x="896" y="1263"/>
                    <a:pt x="1141" y="1263"/>
                  </a:cubicBezTo>
                  <a:cubicBezTo>
                    <a:pt x="1214" y="1263"/>
                    <a:pt x="1288" y="1275"/>
                    <a:pt x="1360" y="1299"/>
                  </a:cubicBezTo>
                  <a:lnTo>
                    <a:pt x="986" y="302"/>
                  </a:lnTo>
                  <a:cubicBezTo>
                    <a:pt x="908" y="90"/>
                    <a:pt x="742" y="0"/>
                    <a:pt x="5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8" name="Google Shape;9238;p76"/>
          <p:cNvGrpSpPr/>
          <p:nvPr/>
        </p:nvGrpSpPr>
        <p:grpSpPr>
          <a:xfrm>
            <a:off x="7630397" y="3358399"/>
            <a:ext cx="214759" cy="357030"/>
            <a:chOff x="2235125" y="238075"/>
            <a:chExt cx="3144350" cy="5227375"/>
          </a:xfrm>
        </p:grpSpPr>
        <p:sp>
          <p:nvSpPr>
            <p:cNvPr id="9239" name="Google Shape;9239;p76"/>
            <p:cNvSpPr/>
            <p:nvPr/>
          </p:nvSpPr>
          <p:spPr>
            <a:xfrm>
              <a:off x="2650075" y="593150"/>
              <a:ext cx="2312675" cy="2882350"/>
            </a:xfrm>
            <a:custGeom>
              <a:avLst/>
              <a:gdLst/>
              <a:ahLst/>
              <a:cxnLst/>
              <a:rect l="l" t="t" r="r" b="b"/>
              <a:pathLst>
                <a:path w="92507" h="115294" extrusionOk="0">
                  <a:moveTo>
                    <a:pt x="53000" y="6675"/>
                  </a:moveTo>
                  <a:lnTo>
                    <a:pt x="53000" y="27022"/>
                  </a:lnTo>
                  <a:lnTo>
                    <a:pt x="6325" y="27022"/>
                  </a:lnTo>
                  <a:lnTo>
                    <a:pt x="6325" y="6675"/>
                  </a:lnTo>
                  <a:cubicBezTo>
                    <a:pt x="14088" y="7462"/>
                    <a:pt x="21879" y="7856"/>
                    <a:pt x="29668" y="7856"/>
                  </a:cubicBezTo>
                  <a:cubicBezTo>
                    <a:pt x="37457" y="7856"/>
                    <a:pt x="45245" y="7462"/>
                    <a:pt x="53000" y="6675"/>
                  </a:cubicBezTo>
                  <a:close/>
                  <a:moveTo>
                    <a:pt x="86182" y="6675"/>
                  </a:moveTo>
                  <a:lnTo>
                    <a:pt x="86182" y="27022"/>
                  </a:lnTo>
                  <a:lnTo>
                    <a:pt x="59324" y="27022"/>
                  </a:lnTo>
                  <a:lnTo>
                    <a:pt x="59324" y="7863"/>
                  </a:lnTo>
                  <a:cubicBezTo>
                    <a:pt x="60136" y="7871"/>
                    <a:pt x="60949" y="7875"/>
                    <a:pt x="61761" y="7875"/>
                  </a:cubicBezTo>
                  <a:cubicBezTo>
                    <a:pt x="69908" y="7875"/>
                    <a:pt x="78063" y="7482"/>
                    <a:pt x="86182" y="6675"/>
                  </a:cubicBezTo>
                  <a:close/>
                  <a:moveTo>
                    <a:pt x="86182" y="33289"/>
                  </a:moveTo>
                  <a:lnTo>
                    <a:pt x="86182" y="43821"/>
                  </a:lnTo>
                  <a:lnTo>
                    <a:pt x="59324" y="43821"/>
                  </a:lnTo>
                  <a:lnTo>
                    <a:pt x="59324" y="33289"/>
                  </a:lnTo>
                  <a:close/>
                  <a:moveTo>
                    <a:pt x="52957" y="33332"/>
                  </a:moveTo>
                  <a:lnTo>
                    <a:pt x="52957" y="43863"/>
                  </a:lnTo>
                  <a:lnTo>
                    <a:pt x="6282" y="43863"/>
                  </a:lnTo>
                  <a:lnTo>
                    <a:pt x="6282" y="33332"/>
                  </a:lnTo>
                  <a:close/>
                  <a:moveTo>
                    <a:pt x="86182" y="50188"/>
                  </a:moveTo>
                  <a:lnTo>
                    <a:pt x="86182" y="85587"/>
                  </a:lnTo>
                  <a:cubicBezTo>
                    <a:pt x="86182" y="99146"/>
                    <a:pt x="74983" y="108967"/>
                    <a:pt x="62781" y="108967"/>
                  </a:cubicBezTo>
                  <a:cubicBezTo>
                    <a:pt x="58952" y="108967"/>
                    <a:pt x="55023" y="108000"/>
                    <a:pt x="51312" y="105877"/>
                  </a:cubicBezTo>
                  <a:cubicBezTo>
                    <a:pt x="56448" y="100368"/>
                    <a:pt x="59324" y="93128"/>
                    <a:pt x="59324" y="85587"/>
                  </a:cubicBezTo>
                  <a:lnTo>
                    <a:pt x="59324" y="50188"/>
                  </a:lnTo>
                  <a:close/>
                  <a:moveTo>
                    <a:pt x="53000" y="50145"/>
                  </a:moveTo>
                  <a:cubicBezTo>
                    <a:pt x="52957" y="88235"/>
                    <a:pt x="53272" y="87419"/>
                    <a:pt x="52313" y="91154"/>
                  </a:cubicBezTo>
                  <a:cubicBezTo>
                    <a:pt x="49687" y="101959"/>
                    <a:pt x="39927" y="108973"/>
                    <a:pt x="29584" y="108973"/>
                  </a:cubicBezTo>
                  <a:cubicBezTo>
                    <a:pt x="25163" y="108973"/>
                    <a:pt x="20635" y="107691"/>
                    <a:pt x="16513" y="104875"/>
                  </a:cubicBezTo>
                  <a:cubicBezTo>
                    <a:pt x="5495" y="97335"/>
                    <a:pt x="6368" y="84800"/>
                    <a:pt x="6325" y="84629"/>
                  </a:cubicBezTo>
                  <a:lnTo>
                    <a:pt x="6325" y="50145"/>
                  </a:lnTo>
                  <a:close/>
                  <a:moveTo>
                    <a:pt x="89327" y="1"/>
                  </a:moveTo>
                  <a:cubicBezTo>
                    <a:pt x="89210" y="1"/>
                    <a:pt x="89091" y="8"/>
                    <a:pt x="88972" y="22"/>
                  </a:cubicBezTo>
                  <a:cubicBezTo>
                    <a:pt x="80273" y="1030"/>
                    <a:pt x="71531" y="1529"/>
                    <a:pt x="62773" y="1529"/>
                  </a:cubicBezTo>
                  <a:cubicBezTo>
                    <a:pt x="61462" y="1529"/>
                    <a:pt x="60150" y="1518"/>
                    <a:pt x="58838" y="1496"/>
                  </a:cubicBezTo>
                  <a:cubicBezTo>
                    <a:pt x="58162" y="418"/>
                    <a:pt x="57448" y="57"/>
                    <a:pt x="55903" y="57"/>
                  </a:cubicBezTo>
                  <a:cubicBezTo>
                    <a:pt x="52772" y="57"/>
                    <a:pt x="46227" y="1539"/>
                    <a:pt x="29663" y="1539"/>
                  </a:cubicBezTo>
                  <a:cubicBezTo>
                    <a:pt x="11961" y="1539"/>
                    <a:pt x="6138" y="19"/>
                    <a:pt x="3358" y="19"/>
                  </a:cubicBezTo>
                  <a:cubicBezTo>
                    <a:pt x="2322" y="19"/>
                    <a:pt x="1708" y="230"/>
                    <a:pt x="1060" y="809"/>
                  </a:cubicBezTo>
                  <a:cubicBezTo>
                    <a:pt x="387" y="1395"/>
                    <a:pt x="1" y="2254"/>
                    <a:pt x="15" y="3155"/>
                  </a:cubicBezTo>
                  <a:lnTo>
                    <a:pt x="15" y="85587"/>
                  </a:lnTo>
                  <a:cubicBezTo>
                    <a:pt x="15" y="102909"/>
                    <a:pt x="14288" y="115293"/>
                    <a:pt x="29739" y="115293"/>
                  </a:cubicBezTo>
                  <a:cubicBezTo>
                    <a:pt x="35297" y="115293"/>
                    <a:pt x="41007" y="113691"/>
                    <a:pt x="46261" y="110141"/>
                  </a:cubicBezTo>
                  <a:cubicBezTo>
                    <a:pt x="51502" y="113674"/>
                    <a:pt x="57200" y="115268"/>
                    <a:pt x="62748" y="115268"/>
                  </a:cubicBezTo>
                  <a:cubicBezTo>
                    <a:pt x="78209" y="115268"/>
                    <a:pt x="92506" y="102888"/>
                    <a:pt x="92506" y="85587"/>
                  </a:cubicBezTo>
                  <a:lnTo>
                    <a:pt x="92506" y="3155"/>
                  </a:lnTo>
                  <a:cubicBezTo>
                    <a:pt x="92466" y="1403"/>
                    <a:pt x="91013" y="1"/>
                    <a:pt x="89327" y="1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76"/>
            <p:cNvSpPr/>
            <p:nvPr/>
          </p:nvSpPr>
          <p:spPr>
            <a:xfrm>
              <a:off x="325785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0" y="0"/>
                  </a:moveTo>
                  <a:lnTo>
                    <a:pt x="0" y="72331"/>
                  </a:lnTo>
                  <a:lnTo>
                    <a:pt x="10760" y="72331"/>
                  </a:lnTo>
                  <a:lnTo>
                    <a:pt x="10760" y="0"/>
                  </a:lnTo>
                  <a:cubicBezTo>
                    <a:pt x="8979" y="351"/>
                    <a:pt x="7176" y="526"/>
                    <a:pt x="5375" y="526"/>
                  </a:cubicBezTo>
                  <a:cubicBezTo>
                    <a:pt x="3574" y="526"/>
                    <a:pt x="1774" y="351"/>
                    <a:pt x="0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76"/>
            <p:cNvSpPr/>
            <p:nvPr/>
          </p:nvSpPr>
          <p:spPr>
            <a:xfrm>
              <a:off x="3093300" y="5170300"/>
              <a:ext cx="596675" cy="295150"/>
            </a:xfrm>
            <a:custGeom>
              <a:avLst/>
              <a:gdLst/>
              <a:ahLst/>
              <a:cxnLst/>
              <a:rect l="l" t="t" r="r" b="b"/>
              <a:pathLst>
                <a:path w="23867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96" y="1"/>
                  </a:lnTo>
                  <a:cubicBezTo>
                    <a:pt x="4536" y="1"/>
                    <a:pt x="3062" y="1045"/>
                    <a:pt x="2519" y="2605"/>
                  </a:cubicBezTo>
                  <a:lnTo>
                    <a:pt x="701" y="7827"/>
                  </a:lnTo>
                  <a:cubicBezTo>
                    <a:pt x="0" y="9759"/>
                    <a:pt x="1488" y="11805"/>
                    <a:pt x="3534" y="11805"/>
                  </a:cubicBezTo>
                  <a:lnTo>
                    <a:pt x="20347" y="11805"/>
                  </a:lnTo>
                  <a:cubicBezTo>
                    <a:pt x="22393" y="11805"/>
                    <a:pt x="23867" y="9759"/>
                    <a:pt x="23223" y="7827"/>
                  </a:cubicBezTo>
                  <a:lnTo>
                    <a:pt x="21392" y="2605"/>
                  </a:lnTo>
                  <a:cubicBezTo>
                    <a:pt x="20866" y="1055"/>
                    <a:pt x="19408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76"/>
            <p:cNvSpPr/>
            <p:nvPr/>
          </p:nvSpPr>
          <p:spPr>
            <a:xfrm>
              <a:off x="3921750" y="5170300"/>
              <a:ext cx="596700" cy="295150"/>
            </a:xfrm>
            <a:custGeom>
              <a:avLst/>
              <a:gdLst/>
              <a:ahLst/>
              <a:cxnLst/>
              <a:rect l="l" t="t" r="r" b="b"/>
              <a:pathLst>
                <a:path w="23868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82" y="1"/>
                  </a:lnTo>
                  <a:cubicBezTo>
                    <a:pt x="4537" y="1"/>
                    <a:pt x="3063" y="1045"/>
                    <a:pt x="2534" y="2605"/>
                  </a:cubicBezTo>
                  <a:lnTo>
                    <a:pt x="702" y="7827"/>
                  </a:lnTo>
                  <a:cubicBezTo>
                    <a:pt x="1" y="9759"/>
                    <a:pt x="1489" y="11805"/>
                    <a:pt x="3535" y="11805"/>
                  </a:cubicBezTo>
                  <a:lnTo>
                    <a:pt x="20348" y="11805"/>
                  </a:lnTo>
                  <a:cubicBezTo>
                    <a:pt x="22408" y="11805"/>
                    <a:pt x="23868" y="9788"/>
                    <a:pt x="23210" y="7827"/>
                  </a:cubicBezTo>
                  <a:lnTo>
                    <a:pt x="21378" y="2605"/>
                  </a:lnTo>
                  <a:cubicBezTo>
                    <a:pt x="20852" y="1055"/>
                    <a:pt x="19394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76"/>
            <p:cNvSpPr/>
            <p:nvPr/>
          </p:nvSpPr>
          <p:spPr>
            <a:xfrm>
              <a:off x="2235125" y="238575"/>
              <a:ext cx="2312300" cy="451450"/>
            </a:xfrm>
            <a:custGeom>
              <a:avLst/>
              <a:gdLst/>
              <a:ahLst/>
              <a:cxnLst/>
              <a:rect l="l" t="t" r="r" b="b"/>
              <a:pathLst>
                <a:path w="92492" h="18058" extrusionOk="0">
                  <a:moveTo>
                    <a:pt x="7935" y="1"/>
                  </a:moveTo>
                  <a:cubicBezTo>
                    <a:pt x="4432" y="1"/>
                    <a:pt x="1333" y="2523"/>
                    <a:pt x="702" y="6077"/>
                  </a:cubicBezTo>
                  <a:cubicBezTo>
                    <a:pt x="1" y="10041"/>
                    <a:pt x="2605" y="13833"/>
                    <a:pt x="6554" y="14591"/>
                  </a:cubicBezTo>
                  <a:cubicBezTo>
                    <a:pt x="19689" y="16902"/>
                    <a:pt x="32975" y="18057"/>
                    <a:pt x="46261" y="18057"/>
                  </a:cubicBezTo>
                  <a:cubicBezTo>
                    <a:pt x="59546" y="18057"/>
                    <a:pt x="72832" y="16902"/>
                    <a:pt x="85967" y="14591"/>
                  </a:cubicBezTo>
                  <a:cubicBezTo>
                    <a:pt x="89902" y="13818"/>
                    <a:pt x="92492" y="10041"/>
                    <a:pt x="91791" y="6092"/>
                  </a:cubicBezTo>
                  <a:cubicBezTo>
                    <a:pt x="91157" y="2525"/>
                    <a:pt x="88061" y="8"/>
                    <a:pt x="84547" y="8"/>
                  </a:cubicBezTo>
                  <a:cubicBezTo>
                    <a:pt x="84170" y="8"/>
                    <a:pt x="83789" y="37"/>
                    <a:pt x="83406" y="96"/>
                  </a:cubicBezTo>
                  <a:cubicBezTo>
                    <a:pt x="71122" y="2250"/>
                    <a:pt x="58695" y="3327"/>
                    <a:pt x="46266" y="3327"/>
                  </a:cubicBezTo>
                  <a:cubicBezTo>
                    <a:pt x="33837" y="3327"/>
                    <a:pt x="21407" y="2250"/>
                    <a:pt x="9115" y="96"/>
                  </a:cubicBezTo>
                  <a:cubicBezTo>
                    <a:pt x="8719" y="32"/>
                    <a:pt x="8324" y="1"/>
                    <a:pt x="793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76"/>
            <p:cNvSpPr/>
            <p:nvPr/>
          </p:nvSpPr>
          <p:spPr>
            <a:xfrm>
              <a:off x="2251950" y="243125"/>
              <a:ext cx="2337325" cy="448250"/>
            </a:xfrm>
            <a:custGeom>
              <a:avLst/>
              <a:gdLst/>
              <a:ahLst/>
              <a:cxnLst/>
              <a:rect l="l" t="t" r="r" b="b"/>
              <a:pathLst>
                <a:path w="93493" h="17930" extrusionOk="0">
                  <a:moveTo>
                    <a:pt x="85738" y="0"/>
                  </a:moveTo>
                  <a:lnTo>
                    <a:pt x="85738" y="0"/>
                  </a:lnTo>
                  <a:cubicBezTo>
                    <a:pt x="86768" y="4136"/>
                    <a:pt x="84063" y="8285"/>
                    <a:pt x="79857" y="9015"/>
                  </a:cubicBezTo>
                  <a:cubicBezTo>
                    <a:pt x="66729" y="11333"/>
                    <a:pt x="53447" y="12492"/>
                    <a:pt x="40165" y="12492"/>
                  </a:cubicBezTo>
                  <a:cubicBezTo>
                    <a:pt x="26883" y="12492"/>
                    <a:pt x="13601" y="11333"/>
                    <a:pt x="473" y="9015"/>
                  </a:cubicBezTo>
                  <a:cubicBezTo>
                    <a:pt x="315" y="8958"/>
                    <a:pt x="158" y="8929"/>
                    <a:pt x="0" y="8929"/>
                  </a:cubicBezTo>
                  <a:cubicBezTo>
                    <a:pt x="716" y="11748"/>
                    <a:pt x="3005" y="13908"/>
                    <a:pt x="5881" y="14452"/>
                  </a:cubicBezTo>
                  <a:cubicBezTo>
                    <a:pt x="19009" y="16770"/>
                    <a:pt x="32291" y="17929"/>
                    <a:pt x="45573" y="17929"/>
                  </a:cubicBezTo>
                  <a:cubicBezTo>
                    <a:pt x="58855" y="17929"/>
                    <a:pt x="72137" y="16770"/>
                    <a:pt x="85265" y="14452"/>
                  </a:cubicBezTo>
                  <a:cubicBezTo>
                    <a:pt x="93092" y="13021"/>
                    <a:pt x="93493" y="1875"/>
                    <a:pt x="857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76"/>
            <p:cNvSpPr/>
            <p:nvPr/>
          </p:nvSpPr>
          <p:spPr>
            <a:xfrm>
              <a:off x="3807650" y="238075"/>
              <a:ext cx="1571825" cy="453150"/>
            </a:xfrm>
            <a:custGeom>
              <a:avLst/>
              <a:gdLst/>
              <a:ahLst/>
              <a:cxnLst/>
              <a:rect l="l" t="t" r="r" b="b"/>
              <a:pathLst>
                <a:path w="62873" h="18126" extrusionOk="0">
                  <a:moveTo>
                    <a:pt x="54987" y="1"/>
                  </a:moveTo>
                  <a:cubicBezTo>
                    <a:pt x="54558" y="1"/>
                    <a:pt x="54124" y="38"/>
                    <a:pt x="53686" y="116"/>
                  </a:cubicBezTo>
                  <a:cubicBezTo>
                    <a:pt x="45116" y="1619"/>
                    <a:pt x="36473" y="2606"/>
                    <a:pt x="27774" y="3078"/>
                  </a:cubicBezTo>
                  <a:cubicBezTo>
                    <a:pt x="30964" y="7471"/>
                    <a:pt x="28432" y="13695"/>
                    <a:pt x="23123" y="14654"/>
                  </a:cubicBezTo>
                  <a:cubicBezTo>
                    <a:pt x="15468" y="15999"/>
                    <a:pt x="7741" y="16958"/>
                    <a:pt x="1" y="17530"/>
                  </a:cubicBezTo>
                  <a:cubicBezTo>
                    <a:pt x="5490" y="17927"/>
                    <a:pt x="10989" y="18125"/>
                    <a:pt x="16487" y="18125"/>
                  </a:cubicBezTo>
                  <a:cubicBezTo>
                    <a:pt x="29806" y="18125"/>
                    <a:pt x="43116" y="16963"/>
                    <a:pt x="56262" y="14654"/>
                  </a:cubicBezTo>
                  <a:cubicBezTo>
                    <a:pt x="60225" y="13924"/>
                    <a:pt x="62873" y="10090"/>
                    <a:pt x="62229" y="6083"/>
                  </a:cubicBezTo>
                  <a:cubicBezTo>
                    <a:pt x="61591" y="2514"/>
                    <a:pt x="58490" y="1"/>
                    <a:pt x="5498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76"/>
            <p:cNvSpPr/>
            <p:nvPr/>
          </p:nvSpPr>
          <p:spPr>
            <a:xfrm>
              <a:off x="3805500" y="298575"/>
              <a:ext cx="1011300" cy="385275"/>
            </a:xfrm>
            <a:custGeom>
              <a:avLst/>
              <a:gdLst/>
              <a:ahLst/>
              <a:cxnLst/>
              <a:rect l="l" t="t" r="r" b="b"/>
              <a:pathLst>
                <a:path w="40452" h="15411" extrusionOk="0">
                  <a:moveTo>
                    <a:pt x="36531" y="0"/>
                  </a:moveTo>
                  <a:lnTo>
                    <a:pt x="36531" y="0"/>
                  </a:lnTo>
                  <a:cubicBezTo>
                    <a:pt x="33612" y="258"/>
                    <a:pt x="30736" y="487"/>
                    <a:pt x="27774" y="658"/>
                  </a:cubicBezTo>
                  <a:cubicBezTo>
                    <a:pt x="30950" y="5051"/>
                    <a:pt x="28432" y="11275"/>
                    <a:pt x="23109" y="12234"/>
                  </a:cubicBezTo>
                  <a:cubicBezTo>
                    <a:pt x="15468" y="13579"/>
                    <a:pt x="7742" y="14538"/>
                    <a:pt x="1" y="15110"/>
                  </a:cubicBezTo>
                  <a:cubicBezTo>
                    <a:pt x="1560" y="15196"/>
                    <a:pt x="3091" y="15325"/>
                    <a:pt x="4651" y="15411"/>
                  </a:cubicBezTo>
                  <a:cubicBezTo>
                    <a:pt x="13937" y="14938"/>
                    <a:pt x="23195" y="13880"/>
                    <a:pt x="32352" y="12277"/>
                  </a:cubicBezTo>
                  <a:cubicBezTo>
                    <a:pt x="38090" y="11190"/>
                    <a:pt x="40451" y="4221"/>
                    <a:pt x="365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76"/>
            <p:cNvSpPr/>
            <p:nvPr/>
          </p:nvSpPr>
          <p:spPr>
            <a:xfrm>
              <a:off x="408630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1" y="0"/>
                  </a:moveTo>
                  <a:lnTo>
                    <a:pt x="1" y="72331"/>
                  </a:lnTo>
                  <a:lnTo>
                    <a:pt x="10761" y="72331"/>
                  </a:lnTo>
                  <a:lnTo>
                    <a:pt x="10747" y="0"/>
                  </a:lnTo>
                  <a:cubicBezTo>
                    <a:pt x="8980" y="372"/>
                    <a:pt x="7180" y="558"/>
                    <a:pt x="5379" y="558"/>
                  </a:cubicBezTo>
                  <a:cubicBezTo>
                    <a:pt x="3578" y="558"/>
                    <a:pt x="1775" y="372"/>
                    <a:pt x="1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8" name="Google Shape;9248;p76"/>
          <p:cNvGrpSpPr/>
          <p:nvPr/>
        </p:nvGrpSpPr>
        <p:grpSpPr>
          <a:xfrm>
            <a:off x="2810729" y="4267107"/>
            <a:ext cx="342496" cy="351944"/>
            <a:chOff x="2810729" y="4267107"/>
            <a:chExt cx="342496" cy="351944"/>
          </a:xfrm>
        </p:grpSpPr>
        <p:sp>
          <p:nvSpPr>
            <p:cNvPr id="9249" name="Google Shape;9249;p76"/>
            <p:cNvSpPr/>
            <p:nvPr/>
          </p:nvSpPr>
          <p:spPr>
            <a:xfrm>
              <a:off x="2890682" y="4267422"/>
              <a:ext cx="35575" cy="23627"/>
            </a:xfrm>
            <a:custGeom>
              <a:avLst/>
              <a:gdLst/>
              <a:ahLst/>
              <a:cxnLst/>
              <a:rect l="l" t="t" r="r" b="b"/>
              <a:pathLst>
                <a:path w="2376" h="1578" extrusionOk="0">
                  <a:moveTo>
                    <a:pt x="484" y="0"/>
                  </a:moveTo>
                  <a:cubicBezTo>
                    <a:pt x="210" y="0"/>
                    <a:pt x="0" y="231"/>
                    <a:pt x="0" y="505"/>
                  </a:cubicBezTo>
                  <a:lnTo>
                    <a:pt x="0" y="1577"/>
                  </a:lnTo>
                  <a:lnTo>
                    <a:pt x="2376" y="1577"/>
                  </a:lnTo>
                  <a:lnTo>
                    <a:pt x="2376" y="505"/>
                  </a:lnTo>
                  <a:cubicBezTo>
                    <a:pt x="2376" y="231"/>
                    <a:pt x="2166" y="0"/>
                    <a:pt x="187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76"/>
            <p:cNvSpPr/>
            <p:nvPr/>
          </p:nvSpPr>
          <p:spPr>
            <a:xfrm>
              <a:off x="2890996" y="4390181"/>
              <a:ext cx="34946" cy="36533"/>
            </a:xfrm>
            <a:custGeom>
              <a:avLst/>
              <a:gdLst/>
              <a:ahLst/>
              <a:cxnLst/>
              <a:rect l="l" t="t" r="r" b="b"/>
              <a:pathLst>
                <a:path w="2334" h="2440" extrusionOk="0">
                  <a:moveTo>
                    <a:pt x="0" y="1"/>
                  </a:moveTo>
                  <a:lnTo>
                    <a:pt x="883" y="2250"/>
                  </a:lnTo>
                  <a:cubicBezTo>
                    <a:pt x="936" y="2376"/>
                    <a:pt x="1051" y="2440"/>
                    <a:pt x="1167" y="2440"/>
                  </a:cubicBezTo>
                  <a:cubicBezTo>
                    <a:pt x="1283" y="2440"/>
                    <a:pt x="1398" y="2376"/>
                    <a:pt x="1451" y="2250"/>
                  </a:cubicBezTo>
                  <a:lnTo>
                    <a:pt x="2334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76"/>
            <p:cNvSpPr/>
            <p:nvPr/>
          </p:nvSpPr>
          <p:spPr>
            <a:xfrm>
              <a:off x="2886579" y="4287245"/>
              <a:ext cx="43780" cy="105466"/>
            </a:xfrm>
            <a:custGeom>
              <a:avLst/>
              <a:gdLst/>
              <a:ahLst/>
              <a:cxnLst/>
              <a:rect l="l" t="t" r="r" b="b"/>
              <a:pathLst>
                <a:path w="2924" h="7044" extrusionOk="0">
                  <a:moveTo>
                    <a:pt x="506" y="1"/>
                  </a:moveTo>
                  <a:cubicBezTo>
                    <a:pt x="232" y="1"/>
                    <a:pt x="22" y="211"/>
                    <a:pt x="22" y="505"/>
                  </a:cubicBezTo>
                  <a:lnTo>
                    <a:pt x="22" y="6539"/>
                  </a:lnTo>
                  <a:cubicBezTo>
                    <a:pt x="1" y="6813"/>
                    <a:pt x="232" y="7044"/>
                    <a:pt x="527" y="7044"/>
                  </a:cubicBezTo>
                  <a:lnTo>
                    <a:pt x="2419" y="7044"/>
                  </a:lnTo>
                  <a:cubicBezTo>
                    <a:pt x="2692" y="7044"/>
                    <a:pt x="2923" y="6813"/>
                    <a:pt x="2902" y="6539"/>
                  </a:cubicBezTo>
                  <a:lnTo>
                    <a:pt x="2902" y="505"/>
                  </a:lnTo>
                  <a:cubicBezTo>
                    <a:pt x="2902" y="211"/>
                    <a:pt x="2692" y="1"/>
                    <a:pt x="2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76"/>
            <p:cNvSpPr/>
            <p:nvPr/>
          </p:nvSpPr>
          <p:spPr>
            <a:xfrm>
              <a:off x="2909248" y="4287245"/>
              <a:ext cx="20797" cy="105466"/>
            </a:xfrm>
            <a:custGeom>
              <a:avLst/>
              <a:gdLst/>
              <a:ahLst/>
              <a:cxnLst/>
              <a:rect l="l" t="t" r="r" b="b"/>
              <a:pathLst>
                <a:path w="1389" h="7044" extrusionOk="0">
                  <a:moveTo>
                    <a:pt x="1" y="1"/>
                  </a:moveTo>
                  <a:cubicBezTo>
                    <a:pt x="274" y="1"/>
                    <a:pt x="505" y="211"/>
                    <a:pt x="505" y="505"/>
                  </a:cubicBezTo>
                  <a:lnTo>
                    <a:pt x="505" y="6539"/>
                  </a:lnTo>
                  <a:cubicBezTo>
                    <a:pt x="505" y="6813"/>
                    <a:pt x="274" y="7044"/>
                    <a:pt x="1" y="7044"/>
                  </a:cubicBezTo>
                  <a:lnTo>
                    <a:pt x="905" y="7044"/>
                  </a:lnTo>
                  <a:cubicBezTo>
                    <a:pt x="1178" y="7044"/>
                    <a:pt x="1388" y="6813"/>
                    <a:pt x="1388" y="6539"/>
                  </a:cubicBezTo>
                  <a:lnTo>
                    <a:pt x="1388" y="505"/>
                  </a:lnTo>
                  <a:cubicBezTo>
                    <a:pt x="1388" y="211"/>
                    <a:pt x="1178" y="1"/>
                    <a:pt x="90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76"/>
            <p:cNvSpPr/>
            <p:nvPr/>
          </p:nvSpPr>
          <p:spPr>
            <a:xfrm>
              <a:off x="2819532" y="4267496"/>
              <a:ext cx="38419" cy="39917"/>
            </a:xfrm>
            <a:custGeom>
              <a:avLst/>
              <a:gdLst/>
              <a:ahLst/>
              <a:cxnLst/>
              <a:rect l="l" t="t" r="r" b="b"/>
              <a:pathLst>
                <a:path w="2566" h="2666" extrusionOk="0">
                  <a:moveTo>
                    <a:pt x="1273" y="0"/>
                  </a:moveTo>
                  <a:cubicBezTo>
                    <a:pt x="1147" y="0"/>
                    <a:pt x="1020" y="69"/>
                    <a:pt x="968" y="205"/>
                  </a:cubicBezTo>
                  <a:lnTo>
                    <a:pt x="1" y="2665"/>
                  </a:lnTo>
                  <a:lnTo>
                    <a:pt x="2566" y="2665"/>
                  </a:lnTo>
                  <a:lnTo>
                    <a:pt x="1578" y="205"/>
                  </a:lnTo>
                  <a:cubicBezTo>
                    <a:pt x="1525" y="69"/>
                    <a:pt x="1399" y="0"/>
                    <a:pt x="127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76"/>
            <p:cNvSpPr/>
            <p:nvPr/>
          </p:nvSpPr>
          <p:spPr>
            <a:xfrm>
              <a:off x="2815130" y="4306140"/>
              <a:ext cx="46924" cy="230442"/>
            </a:xfrm>
            <a:custGeom>
              <a:avLst/>
              <a:gdLst/>
              <a:ahLst/>
              <a:cxnLst/>
              <a:rect l="l" t="t" r="r" b="b"/>
              <a:pathLst>
                <a:path w="3134" h="15391" extrusionOk="0">
                  <a:moveTo>
                    <a:pt x="547" y="0"/>
                  </a:moveTo>
                  <a:cubicBezTo>
                    <a:pt x="253" y="0"/>
                    <a:pt x="0" y="252"/>
                    <a:pt x="0" y="547"/>
                  </a:cubicBezTo>
                  <a:lnTo>
                    <a:pt x="0" y="14843"/>
                  </a:lnTo>
                  <a:cubicBezTo>
                    <a:pt x="0" y="15138"/>
                    <a:pt x="253" y="15390"/>
                    <a:pt x="547" y="15390"/>
                  </a:cubicBezTo>
                  <a:lnTo>
                    <a:pt x="2586" y="15390"/>
                  </a:lnTo>
                  <a:cubicBezTo>
                    <a:pt x="2902" y="15390"/>
                    <a:pt x="3133" y="15138"/>
                    <a:pt x="3133" y="14843"/>
                  </a:cubicBezTo>
                  <a:lnTo>
                    <a:pt x="3133" y="547"/>
                  </a:lnTo>
                  <a:cubicBezTo>
                    <a:pt x="3133" y="252"/>
                    <a:pt x="2902" y="0"/>
                    <a:pt x="2586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76"/>
            <p:cNvSpPr/>
            <p:nvPr/>
          </p:nvSpPr>
          <p:spPr>
            <a:xfrm>
              <a:off x="2838742" y="4306140"/>
              <a:ext cx="23312" cy="230442"/>
            </a:xfrm>
            <a:custGeom>
              <a:avLst/>
              <a:gdLst/>
              <a:ahLst/>
              <a:cxnLst/>
              <a:rect l="l" t="t" r="r" b="b"/>
              <a:pathLst>
                <a:path w="1557" h="15391" extrusionOk="0">
                  <a:moveTo>
                    <a:pt x="0" y="0"/>
                  </a:moveTo>
                  <a:lnTo>
                    <a:pt x="0" y="15390"/>
                  </a:lnTo>
                  <a:lnTo>
                    <a:pt x="1009" y="15390"/>
                  </a:lnTo>
                  <a:cubicBezTo>
                    <a:pt x="1325" y="15390"/>
                    <a:pt x="1556" y="15138"/>
                    <a:pt x="1556" y="14843"/>
                  </a:cubicBezTo>
                  <a:lnTo>
                    <a:pt x="1556" y="547"/>
                  </a:lnTo>
                  <a:cubicBezTo>
                    <a:pt x="1556" y="231"/>
                    <a:pt x="1325" y="0"/>
                    <a:pt x="100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76"/>
            <p:cNvSpPr/>
            <p:nvPr/>
          </p:nvSpPr>
          <p:spPr>
            <a:xfrm>
              <a:off x="2815130" y="4505080"/>
              <a:ext cx="46924" cy="31502"/>
            </a:xfrm>
            <a:custGeom>
              <a:avLst/>
              <a:gdLst/>
              <a:ahLst/>
              <a:cxnLst/>
              <a:rect l="l" t="t" r="r" b="b"/>
              <a:pathLst>
                <a:path w="3134" h="2104" extrusionOk="0">
                  <a:moveTo>
                    <a:pt x="0" y="1"/>
                  </a:moveTo>
                  <a:lnTo>
                    <a:pt x="0" y="1556"/>
                  </a:lnTo>
                  <a:cubicBezTo>
                    <a:pt x="0" y="1851"/>
                    <a:pt x="253" y="2103"/>
                    <a:pt x="547" y="2103"/>
                  </a:cubicBezTo>
                  <a:lnTo>
                    <a:pt x="2586" y="2103"/>
                  </a:lnTo>
                  <a:cubicBezTo>
                    <a:pt x="2902" y="2103"/>
                    <a:pt x="3133" y="1851"/>
                    <a:pt x="3133" y="1556"/>
                  </a:cubicBezTo>
                  <a:lnTo>
                    <a:pt x="3133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76"/>
            <p:cNvSpPr/>
            <p:nvPr/>
          </p:nvSpPr>
          <p:spPr>
            <a:xfrm>
              <a:off x="2888795" y="4455970"/>
              <a:ext cx="39677" cy="54799"/>
            </a:xfrm>
            <a:custGeom>
              <a:avLst/>
              <a:gdLst/>
              <a:ahLst/>
              <a:cxnLst/>
              <a:rect l="l" t="t" r="r" b="b"/>
              <a:pathLst>
                <a:path w="2650" h="3660" extrusionOk="0">
                  <a:moveTo>
                    <a:pt x="547" y="1"/>
                  </a:moveTo>
                  <a:cubicBezTo>
                    <a:pt x="252" y="1"/>
                    <a:pt x="0" y="232"/>
                    <a:pt x="0" y="547"/>
                  </a:cubicBezTo>
                  <a:lnTo>
                    <a:pt x="0" y="3659"/>
                  </a:lnTo>
                  <a:lnTo>
                    <a:pt x="2649" y="3659"/>
                  </a:lnTo>
                  <a:lnTo>
                    <a:pt x="2649" y="547"/>
                  </a:lnTo>
                  <a:cubicBezTo>
                    <a:pt x="2649" y="232"/>
                    <a:pt x="2397" y="1"/>
                    <a:pt x="2103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76"/>
            <p:cNvSpPr/>
            <p:nvPr/>
          </p:nvSpPr>
          <p:spPr>
            <a:xfrm>
              <a:off x="2883435" y="4475180"/>
              <a:ext cx="50068" cy="61402"/>
            </a:xfrm>
            <a:custGeom>
              <a:avLst/>
              <a:gdLst/>
              <a:ahLst/>
              <a:cxnLst/>
              <a:rect l="l" t="t" r="r" b="b"/>
              <a:pathLst>
                <a:path w="3344" h="4101" extrusionOk="0">
                  <a:moveTo>
                    <a:pt x="547" y="0"/>
                  </a:moveTo>
                  <a:cubicBezTo>
                    <a:pt x="253" y="0"/>
                    <a:pt x="1" y="232"/>
                    <a:pt x="1" y="547"/>
                  </a:cubicBezTo>
                  <a:lnTo>
                    <a:pt x="1" y="3553"/>
                  </a:lnTo>
                  <a:cubicBezTo>
                    <a:pt x="1" y="3848"/>
                    <a:pt x="253" y="4100"/>
                    <a:pt x="547" y="4100"/>
                  </a:cubicBezTo>
                  <a:lnTo>
                    <a:pt x="2797" y="4100"/>
                  </a:lnTo>
                  <a:cubicBezTo>
                    <a:pt x="3091" y="4100"/>
                    <a:pt x="3344" y="3848"/>
                    <a:pt x="3344" y="3553"/>
                  </a:cubicBezTo>
                  <a:lnTo>
                    <a:pt x="3344" y="547"/>
                  </a:lnTo>
                  <a:cubicBezTo>
                    <a:pt x="3344" y="232"/>
                    <a:pt x="3091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76"/>
            <p:cNvSpPr/>
            <p:nvPr/>
          </p:nvSpPr>
          <p:spPr>
            <a:xfrm>
              <a:off x="2912077" y="4475180"/>
              <a:ext cx="21426" cy="61402"/>
            </a:xfrm>
            <a:custGeom>
              <a:avLst/>
              <a:gdLst/>
              <a:ahLst/>
              <a:cxnLst/>
              <a:rect l="l" t="t" r="r" b="b"/>
              <a:pathLst>
                <a:path w="1431" h="4101" extrusionOk="0">
                  <a:moveTo>
                    <a:pt x="1" y="0"/>
                  </a:moveTo>
                  <a:cubicBezTo>
                    <a:pt x="295" y="0"/>
                    <a:pt x="548" y="232"/>
                    <a:pt x="548" y="547"/>
                  </a:cubicBezTo>
                  <a:lnTo>
                    <a:pt x="548" y="3553"/>
                  </a:lnTo>
                  <a:cubicBezTo>
                    <a:pt x="548" y="3848"/>
                    <a:pt x="295" y="4100"/>
                    <a:pt x="1" y="4100"/>
                  </a:cubicBezTo>
                  <a:lnTo>
                    <a:pt x="884" y="4100"/>
                  </a:lnTo>
                  <a:cubicBezTo>
                    <a:pt x="1178" y="4100"/>
                    <a:pt x="1431" y="3848"/>
                    <a:pt x="1431" y="3553"/>
                  </a:cubicBezTo>
                  <a:lnTo>
                    <a:pt x="1431" y="547"/>
                  </a:lnTo>
                  <a:cubicBezTo>
                    <a:pt x="1431" y="232"/>
                    <a:pt x="1178" y="0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76"/>
            <p:cNvSpPr/>
            <p:nvPr/>
          </p:nvSpPr>
          <p:spPr>
            <a:xfrm>
              <a:off x="2955842" y="4272767"/>
              <a:ext cx="192666" cy="259399"/>
            </a:xfrm>
            <a:custGeom>
              <a:avLst/>
              <a:gdLst/>
              <a:ahLst/>
              <a:cxnLst/>
              <a:rect l="l" t="t" r="r" b="b"/>
              <a:pathLst>
                <a:path w="12868" h="17325" extrusionOk="0">
                  <a:moveTo>
                    <a:pt x="547" y="1"/>
                  </a:moveTo>
                  <a:cubicBezTo>
                    <a:pt x="253" y="1"/>
                    <a:pt x="0" y="253"/>
                    <a:pt x="0" y="568"/>
                  </a:cubicBezTo>
                  <a:lnTo>
                    <a:pt x="0" y="16778"/>
                  </a:lnTo>
                  <a:cubicBezTo>
                    <a:pt x="0" y="17072"/>
                    <a:pt x="253" y="17325"/>
                    <a:pt x="547" y="17325"/>
                  </a:cubicBezTo>
                  <a:lnTo>
                    <a:pt x="11774" y="17325"/>
                  </a:lnTo>
                  <a:cubicBezTo>
                    <a:pt x="12384" y="17325"/>
                    <a:pt x="12867" y="16820"/>
                    <a:pt x="12867" y="16231"/>
                  </a:cubicBezTo>
                  <a:lnTo>
                    <a:pt x="12867" y="1094"/>
                  </a:lnTo>
                  <a:cubicBezTo>
                    <a:pt x="12867" y="505"/>
                    <a:pt x="12384" y="22"/>
                    <a:pt x="1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76"/>
            <p:cNvSpPr/>
            <p:nvPr/>
          </p:nvSpPr>
          <p:spPr>
            <a:xfrm>
              <a:off x="3116063" y="4273081"/>
              <a:ext cx="32445" cy="259084"/>
            </a:xfrm>
            <a:custGeom>
              <a:avLst/>
              <a:gdLst/>
              <a:ahLst/>
              <a:cxnLst/>
              <a:rect l="l" t="t" r="r" b="b"/>
              <a:pathLst>
                <a:path w="2167" h="17304" extrusionOk="0">
                  <a:moveTo>
                    <a:pt x="1" y="1"/>
                  </a:moveTo>
                  <a:cubicBezTo>
                    <a:pt x="610" y="1"/>
                    <a:pt x="1094" y="484"/>
                    <a:pt x="1094" y="1094"/>
                  </a:cubicBezTo>
                  <a:lnTo>
                    <a:pt x="1094" y="16210"/>
                  </a:lnTo>
                  <a:cubicBezTo>
                    <a:pt x="1094" y="16820"/>
                    <a:pt x="610" y="17304"/>
                    <a:pt x="1" y="17304"/>
                  </a:cubicBezTo>
                  <a:lnTo>
                    <a:pt x="1073" y="17304"/>
                  </a:lnTo>
                  <a:cubicBezTo>
                    <a:pt x="1683" y="17304"/>
                    <a:pt x="2166" y="16820"/>
                    <a:pt x="2166" y="16210"/>
                  </a:cubicBezTo>
                  <a:lnTo>
                    <a:pt x="2166" y="1094"/>
                  </a:lnTo>
                  <a:cubicBezTo>
                    <a:pt x="2166" y="484"/>
                    <a:pt x="1683" y="1"/>
                    <a:pt x="107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76"/>
            <p:cNvSpPr/>
            <p:nvPr/>
          </p:nvSpPr>
          <p:spPr>
            <a:xfrm>
              <a:off x="2984484" y="4267107"/>
              <a:ext cx="18266" cy="270733"/>
            </a:xfrm>
            <a:custGeom>
              <a:avLst/>
              <a:gdLst/>
              <a:ahLst/>
              <a:cxnLst/>
              <a:rect l="l" t="t" r="r" b="b"/>
              <a:pathLst>
                <a:path w="1220" h="18082" extrusionOk="0">
                  <a:moveTo>
                    <a:pt x="316" y="0"/>
                  </a:moveTo>
                  <a:cubicBezTo>
                    <a:pt x="127" y="0"/>
                    <a:pt x="0" y="147"/>
                    <a:pt x="0" y="337"/>
                  </a:cubicBezTo>
                  <a:lnTo>
                    <a:pt x="0" y="17745"/>
                  </a:lnTo>
                  <a:cubicBezTo>
                    <a:pt x="0" y="17934"/>
                    <a:pt x="127" y="18081"/>
                    <a:pt x="316" y="18081"/>
                  </a:cubicBezTo>
                  <a:lnTo>
                    <a:pt x="884" y="18081"/>
                  </a:lnTo>
                  <a:cubicBezTo>
                    <a:pt x="1073" y="18081"/>
                    <a:pt x="1220" y="17934"/>
                    <a:pt x="1220" y="17745"/>
                  </a:cubicBezTo>
                  <a:lnTo>
                    <a:pt x="1220" y="337"/>
                  </a:lnTo>
                  <a:cubicBezTo>
                    <a:pt x="1220" y="147"/>
                    <a:pt x="1073" y="0"/>
                    <a:pt x="88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76"/>
            <p:cNvSpPr/>
            <p:nvPr/>
          </p:nvSpPr>
          <p:spPr>
            <a:xfrm>
              <a:off x="3091193" y="4499106"/>
              <a:ext cx="32445" cy="10705"/>
            </a:xfrm>
            <a:custGeom>
              <a:avLst/>
              <a:gdLst/>
              <a:ahLst/>
              <a:cxnLst/>
              <a:rect l="l" t="t" r="r" b="b"/>
              <a:pathLst>
                <a:path w="2167" h="715" extrusionOk="0">
                  <a:moveTo>
                    <a:pt x="484" y="0"/>
                  </a:moveTo>
                  <a:cubicBezTo>
                    <a:pt x="1" y="0"/>
                    <a:pt x="1" y="715"/>
                    <a:pt x="484" y="715"/>
                  </a:cubicBezTo>
                  <a:lnTo>
                    <a:pt x="1704" y="715"/>
                  </a:lnTo>
                  <a:cubicBezTo>
                    <a:pt x="2166" y="715"/>
                    <a:pt x="2166" y="0"/>
                    <a:pt x="170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76"/>
            <p:cNvSpPr/>
            <p:nvPr/>
          </p:nvSpPr>
          <p:spPr>
            <a:xfrm>
              <a:off x="3110718" y="4485571"/>
              <a:ext cx="12292" cy="10705"/>
            </a:xfrm>
            <a:custGeom>
              <a:avLst/>
              <a:gdLst/>
              <a:ahLst/>
              <a:cxnLst/>
              <a:rect l="l" t="t" r="r" b="b"/>
              <a:pathLst>
                <a:path w="821" h="715" extrusionOk="0">
                  <a:moveTo>
                    <a:pt x="358" y="0"/>
                  </a:moveTo>
                  <a:cubicBezTo>
                    <a:pt x="147" y="0"/>
                    <a:pt x="0" y="168"/>
                    <a:pt x="0" y="357"/>
                  </a:cubicBezTo>
                  <a:cubicBezTo>
                    <a:pt x="0" y="547"/>
                    <a:pt x="168" y="715"/>
                    <a:pt x="358" y="715"/>
                  </a:cubicBezTo>
                  <a:cubicBezTo>
                    <a:pt x="820" y="715"/>
                    <a:pt x="820" y="0"/>
                    <a:pt x="358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76"/>
            <p:cNvSpPr/>
            <p:nvPr/>
          </p:nvSpPr>
          <p:spPr>
            <a:xfrm>
              <a:off x="2810729" y="4557334"/>
              <a:ext cx="342496" cy="61717"/>
            </a:xfrm>
            <a:custGeom>
              <a:avLst/>
              <a:gdLst/>
              <a:ahLst/>
              <a:cxnLst/>
              <a:rect l="l" t="t" r="r" b="b"/>
              <a:pathLst>
                <a:path w="22875" h="4122" extrusionOk="0">
                  <a:moveTo>
                    <a:pt x="547" y="1"/>
                  </a:moveTo>
                  <a:cubicBezTo>
                    <a:pt x="231" y="1"/>
                    <a:pt x="0" y="232"/>
                    <a:pt x="0" y="547"/>
                  </a:cubicBezTo>
                  <a:lnTo>
                    <a:pt x="0" y="3575"/>
                  </a:lnTo>
                  <a:cubicBezTo>
                    <a:pt x="0" y="3869"/>
                    <a:pt x="231" y="4121"/>
                    <a:pt x="547" y="4121"/>
                  </a:cubicBezTo>
                  <a:lnTo>
                    <a:pt x="22328" y="4121"/>
                  </a:lnTo>
                  <a:cubicBezTo>
                    <a:pt x="22622" y="4121"/>
                    <a:pt x="22875" y="3869"/>
                    <a:pt x="22875" y="3575"/>
                  </a:cubicBezTo>
                  <a:lnTo>
                    <a:pt x="22875" y="547"/>
                  </a:lnTo>
                  <a:cubicBezTo>
                    <a:pt x="22875" y="232"/>
                    <a:pt x="22622" y="1"/>
                    <a:pt x="22328" y="1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76"/>
            <p:cNvSpPr/>
            <p:nvPr/>
          </p:nvSpPr>
          <p:spPr>
            <a:xfrm>
              <a:off x="3129598" y="4557334"/>
              <a:ext cx="23627" cy="61717"/>
            </a:xfrm>
            <a:custGeom>
              <a:avLst/>
              <a:gdLst/>
              <a:ahLst/>
              <a:cxnLst/>
              <a:rect l="l" t="t" r="r" b="b"/>
              <a:pathLst>
                <a:path w="1578" h="4122" extrusionOk="0">
                  <a:moveTo>
                    <a:pt x="1" y="1"/>
                  </a:moveTo>
                  <a:cubicBezTo>
                    <a:pt x="295" y="1"/>
                    <a:pt x="547" y="232"/>
                    <a:pt x="547" y="547"/>
                  </a:cubicBezTo>
                  <a:lnTo>
                    <a:pt x="547" y="3575"/>
                  </a:lnTo>
                  <a:cubicBezTo>
                    <a:pt x="547" y="3869"/>
                    <a:pt x="295" y="4121"/>
                    <a:pt x="1" y="4121"/>
                  </a:cubicBezTo>
                  <a:lnTo>
                    <a:pt x="1031" y="4121"/>
                  </a:lnTo>
                  <a:cubicBezTo>
                    <a:pt x="1325" y="4121"/>
                    <a:pt x="1578" y="3869"/>
                    <a:pt x="1578" y="3575"/>
                  </a:cubicBezTo>
                  <a:lnTo>
                    <a:pt x="1578" y="547"/>
                  </a:lnTo>
                  <a:cubicBezTo>
                    <a:pt x="1578" y="232"/>
                    <a:pt x="1325" y="1"/>
                    <a:pt x="1031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76"/>
            <p:cNvSpPr/>
            <p:nvPr/>
          </p:nvSpPr>
          <p:spPr>
            <a:xfrm>
              <a:off x="283842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76"/>
            <p:cNvSpPr/>
            <p:nvPr/>
          </p:nvSpPr>
          <p:spPr>
            <a:xfrm>
              <a:off x="2863611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76"/>
            <p:cNvSpPr/>
            <p:nvPr/>
          </p:nvSpPr>
          <p:spPr>
            <a:xfrm>
              <a:off x="2888795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0" y="1"/>
                  </a:moveTo>
                  <a:cubicBezTo>
                    <a:pt x="174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47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76"/>
            <p:cNvSpPr/>
            <p:nvPr/>
          </p:nvSpPr>
          <p:spPr>
            <a:xfrm>
              <a:off x="2913664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7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7" y="1483"/>
                  </a:cubicBezTo>
                  <a:cubicBezTo>
                    <a:pt x="568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7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76"/>
            <p:cNvSpPr/>
            <p:nvPr/>
          </p:nvSpPr>
          <p:spPr>
            <a:xfrm>
              <a:off x="2938833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76"/>
            <p:cNvSpPr/>
            <p:nvPr/>
          </p:nvSpPr>
          <p:spPr>
            <a:xfrm>
              <a:off x="2964017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76"/>
            <p:cNvSpPr/>
            <p:nvPr/>
          </p:nvSpPr>
          <p:spPr>
            <a:xfrm>
              <a:off x="2989201" y="4553711"/>
              <a:ext cx="10406" cy="22219"/>
            </a:xfrm>
            <a:custGeom>
              <a:avLst/>
              <a:gdLst/>
              <a:ahLst/>
              <a:cxnLst/>
              <a:rect l="l" t="t" r="r" b="b"/>
              <a:pathLst>
                <a:path w="695" h="1484" extrusionOk="0">
                  <a:moveTo>
                    <a:pt x="348" y="1"/>
                  </a:moveTo>
                  <a:cubicBezTo>
                    <a:pt x="174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7" y="1483"/>
                    <a:pt x="695" y="1315"/>
                    <a:pt x="695" y="1126"/>
                  </a:cubicBezTo>
                  <a:lnTo>
                    <a:pt x="695" y="348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76"/>
            <p:cNvSpPr/>
            <p:nvPr/>
          </p:nvSpPr>
          <p:spPr>
            <a:xfrm>
              <a:off x="3014070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6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76"/>
            <p:cNvSpPr/>
            <p:nvPr/>
          </p:nvSpPr>
          <p:spPr>
            <a:xfrm>
              <a:off x="3039254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76"/>
            <p:cNvSpPr/>
            <p:nvPr/>
          </p:nvSpPr>
          <p:spPr>
            <a:xfrm>
              <a:off x="306443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76"/>
            <p:cNvSpPr/>
            <p:nvPr/>
          </p:nvSpPr>
          <p:spPr>
            <a:xfrm>
              <a:off x="3089472" y="4553711"/>
              <a:ext cx="10556" cy="22219"/>
            </a:xfrm>
            <a:custGeom>
              <a:avLst/>
              <a:gdLst/>
              <a:ahLst/>
              <a:cxnLst/>
              <a:rect l="l" t="t" r="r" b="b"/>
              <a:pathLst>
                <a:path w="705" h="1484" extrusionOk="0">
                  <a:moveTo>
                    <a:pt x="350" y="1"/>
                  </a:moveTo>
                  <a:cubicBezTo>
                    <a:pt x="174" y="1"/>
                    <a:pt x="0" y="116"/>
                    <a:pt x="11" y="348"/>
                  </a:cubicBezTo>
                  <a:lnTo>
                    <a:pt x="11" y="1126"/>
                  </a:lnTo>
                  <a:cubicBezTo>
                    <a:pt x="11" y="1315"/>
                    <a:pt x="158" y="1483"/>
                    <a:pt x="347" y="1483"/>
                  </a:cubicBezTo>
                  <a:cubicBezTo>
                    <a:pt x="557" y="1483"/>
                    <a:pt x="704" y="1315"/>
                    <a:pt x="704" y="1126"/>
                  </a:cubicBezTo>
                  <a:lnTo>
                    <a:pt x="704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76"/>
            <p:cNvSpPr/>
            <p:nvPr/>
          </p:nvSpPr>
          <p:spPr>
            <a:xfrm>
              <a:off x="3114491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9" name="Google Shape;9279;p76"/>
          <p:cNvGrpSpPr/>
          <p:nvPr/>
        </p:nvGrpSpPr>
        <p:grpSpPr>
          <a:xfrm>
            <a:off x="1779168" y="3805625"/>
            <a:ext cx="282381" cy="343454"/>
            <a:chOff x="1779168" y="3805625"/>
            <a:chExt cx="282381" cy="343454"/>
          </a:xfrm>
        </p:grpSpPr>
        <p:sp>
          <p:nvSpPr>
            <p:cNvPr id="9280" name="Google Shape;9280;p76"/>
            <p:cNvSpPr/>
            <p:nvPr/>
          </p:nvSpPr>
          <p:spPr>
            <a:xfrm>
              <a:off x="1798048" y="3814758"/>
              <a:ext cx="243662" cy="314797"/>
            </a:xfrm>
            <a:custGeom>
              <a:avLst/>
              <a:gdLst/>
              <a:ahLst/>
              <a:cxnLst/>
              <a:rect l="l" t="t" r="r" b="b"/>
              <a:pathLst>
                <a:path w="16274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16274" y="21025"/>
                  </a:lnTo>
                  <a:lnTo>
                    <a:pt x="16274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76"/>
            <p:cNvSpPr/>
            <p:nvPr/>
          </p:nvSpPr>
          <p:spPr>
            <a:xfrm>
              <a:off x="1798048" y="3814758"/>
              <a:ext cx="54485" cy="314797"/>
            </a:xfrm>
            <a:custGeom>
              <a:avLst/>
              <a:gdLst/>
              <a:ahLst/>
              <a:cxnLst/>
              <a:rect l="l" t="t" r="r" b="b"/>
              <a:pathLst>
                <a:path w="3639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3638" y="21025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76"/>
            <p:cNvSpPr/>
            <p:nvPr/>
          </p:nvSpPr>
          <p:spPr>
            <a:xfrm>
              <a:off x="1779168" y="4116319"/>
              <a:ext cx="282381" cy="32760"/>
            </a:xfrm>
            <a:custGeom>
              <a:avLst/>
              <a:gdLst/>
              <a:ahLst/>
              <a:cxnLst/>
              <a:rect l="l" t="t" r="r" b="b"/>
              <a:pathLst>
                <a:path w="18860" h="2188" extrusionOk="0">
                  <a:moveTo>
                    <a:pt x="694" y="0"/>
                  </a:moveTo>
                  <a:cubicBezTo>
                    <a:pt x="316" y="0"/>
                    <a:pt x="0" y="295"/>
                    <a:pt x="0" y="673"/>
                  </a:cubicBezTo>
                  <a:lnTo>
                    <a:pt x="0" y="1703"/>
                  </a:lnTo>
                  <a:cubicBezTo>
                    <a:pt x="0" y="1977"/>
                    <a:pt x="232" y="2187"/>
                    <a:pt x="484" y="2187"/>
                  </a:cubicBezTo>
                  <a:lnTo>
                    <a:pt x="18376" y="2187"/>
                  </a:lnTo>
                  <a:cubicBezTo>
                    <a:pt x="18649" y="2187"/>
                    <a:pt x="18859" y="1977"/>
                    <a:pt x="18859" y="1703"/>
                  </a:cubicBezTo>
                  <a:lnTo>
                    <a:pt x="18859" y="673"/>
                  </a:lnTo>
                  <a:cubicBezTo>
                    <a:pt x="18859" y="295"/>
                    <a:pt x="18565" y="0"/>
                    <a:pt x="181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76"/>
            <p:cNvSpPr/>
            <p:nvPr/>
          </p:nvSpPr>
          <p:spPr>
            <a:xfrm>
              <a:off x="1930585" y="3847488"/>
              <a:ext cx="90359" cy="247750"/>
            </a:xfrm>
            <a:custGeom>
              <a:avLst/>
              <a:gdLst/>
              <a:ahLst/>
              <a:cxnLst/>
              <a:rect l="l" t="t" r="r" b="b"/>
              <a:pathLst>
                <a:path w="6035" h="16547" extrusionOk="0">
                  <a:moveTo>
                    <a:pt x="168" y="1"/>
                  </a:moveTo>
                  <a:cubicBezTo>
                    <a:pt x="84" y="1"/>
                    <a:pt x="0" y="85"/>
                    <a:pt x="0" y="169"/>
                  </a:cubicBezTo>
                  <a:lnTo>
                    <a:pt x="0" y="16400"/>
                  </a:lnTo>
                  <a:cubicBezTo>
                    <a:pt x="0" y="16484"/>
                    <a:pt x="84" y="16547"/>
                    <a:pt x="168" y="16547"/>
                  </a:cubicBezTo>
                  <a:lnTo>
                    <a:pt x="5866" y="16547"/>
                  </a:lnTo>
                  <a:cubicBezTo>
                    <a:pt x="5950" y="16547"/>
                    <a:pt x="6034" y="16484"/>
                    <a:pt x="6034" y="16400"/>
                  </a:cubicBezTo>
                  <a:lnTo>
                    <a:pt x="6034" y="169"/>
                  </a:lnTo>
                  <a:cubicBezTo>
                    <a:pt x="6034" y="85"/>
                    <a:pt x="5950" y="1"/>
                    <a:pt x="586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76"/>
            <p:cNvSpPr/>
            <p:nvPr/>
          </p:nvSpPr>
          <p:spPr>
            <a:xfrm>
              <a:off x="1818830" y="3847488"/>
              <a:ext cx="90988" cy="147659"/>
            </a:xfrm>
            <a:custGeom>
              <a:avLst/>
              <a:gdLst/>
              <a:ahLst/>
              <a:cxnLst/>
              <a:rect l="l" t="t" r="r" b="b"/>
              <a:pathLst>
                <a:path w="6077" h="9862" extrusionOk="0">
                  <a:moveTo>
                    <a:pt x="169" y="1"/>
                  </a:moveTo>
                  <a:cubicBezTo>
                    <a:pt x="85" y="1"/>
                    <a:pt x="0" y="85"/>
                    <a:pt x="0" y="169"/>
                  </a:cubicBezTo>
                  <a:lnTo>
                    <a:pt x="0" y="9693"/>
                  </a:lnTo>
                  <a:cubicBezTo>
                    <a:pt x="0" y="9777"/>
                    <a:pt x="85" y="9861"/>
                    <a:pt x="169" y="9861"/>
                  </a:cubicBezTo>
                  <a:lnTo>
                    <a:pt x="5908" y="9861"/>
                  </a:lnTo>
                  <a:cubicBezTo>
                    <a:pt x="6013" y="9861"/>
                    <a:pt x="6076" y="9777"/>
                    <a:pt x="6076" y="9693"/>
                  </a:cubicBezTo>
                  <a:lnTo>
                    <a:pt x="6076" y="169"/>
                  </a:lnTo>
                  <a:cubicBezTo>
                    <a:pt x="6076" y="85"/>
                    <a:pt x="6013" y="1"/>
                    <a:pt x="590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76"/>
            <p:cNvSpPr/>
            <p:nvPr/>
          </p:nvSpPr>
          <p:spPr>
            <a:xfrm>
              <a:off x="1818830" y="3847802"/>
              <a:ext cx="33703" cy="147344"/>
            </a:xfrm>
            <a:custGeom>
              <a:avLst/>
              <a:gdLst/>
              <a:ahLst/>
              <a:cxnLst/>
              <a:rect l="l" t="t" r="r" b="b"/>
              <a:pathLst>
                <a:path w="2251" h="9841" extrusionOk="0">
                  <a:moveTo>
                    <a:pt x="169" y="1"/>
                  </a:moveTo>
                  <a:cubicBezTo>
                    <a:pt x="85" y="1"/>
                    <a:pt x="0" y="64"/>
                    <a:pt x="0" y="148"/>
                  </a:cubicBezTo>
                  <a:lnTo>
                    <a:pt x="0" y="9693"/>
                  </a:lnTo>
                  <a:cubicBezTo>
                    <a:pt x="0" y="9777"/>
                    <a:pt x="85" y="9840"/>
                    <a:pt x="169" y="9840"/>
                  </a:cubicBezTo>
                  <a:lnTo>
                    <a:pt x="2250" y="9840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76"/>
            <p:cNvSpPr/>
            <p:nvPr/>
          </p:nvSpPr>
          <p:spPr>
            <a:xfrm>
              <a:off x="1831737" y="3916107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76"/>
            <p:cNvSpPr/>
            <p:nvPr/>
          </p:nvSpPr>
          <p:spPr>
            <a:xfrm>
              <a:off x="1831737" y="3916107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76"/>
            <p:cNvSpPr/>
            <p:nvPr/>
          </p:nvSpPr>
          <p:spPr>
            <a:xfrm>
              <a:off x="1831737" y="3892510"/>
              <a:ext cx="63603" cy="10391"/>
            </a:xfrm>
            <a:custGeom>
              <a:avLst/>
              <a:gdLst/>
              <a:ahLst/>
              <a:cxnLst/>
              <a:rect l="l" t="t" r="r" b="b"/>
              <a:pathLst>
                <a:path w="4248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76"/>
            <p:cNvSpPr/>
            <p:nvPr/>
          </p:nvSpPr>
          <p:spPr>
            <a:xfrm>
              <a:off x="1831737" y="3892510"/>
              <a:ext cx="20797" cy="10391"/>
            </a:xfrm>
            <a:custGeom>
              <a:avLst/>
              <a:gdLst/>
              <a:ahLst/>
              <a:cxnLst/>
              <a:rect l="l" t="t" r="r" b="b"/>
              <a:pathLst>
                <a:path w="1389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76"/>
            <p:cNvSpPr/>
            <p:nvPr/>
          </p:nvSpPr>
          <p:spPr>
            <a:xfrm>
              <a:off x="1831737" y="386858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76"/>
            <p:cNvSpPr/>
            <p:nvPr/>
          </p:nvSpPr>
          <p:spPr>
            <a:xfrm>
              <a:off x="1831737" y="386858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76"/>
            <p:cNvSpPr/>
            <p:nvPr/>
          </p:nvSpPr>
          <p:spPr>
            <a:xfrm>
              <a:off x="1831737" y="3940033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76"/>
            <p:cNvSpPr/>
            <p:nvPr/>
          </p:nvSpPr>
          <p:spPr>
            <a:xfrm>
              <a:off x="1831737" y="3940033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76"/>
            <p:cNvSpPr/>
            <p:nvPr/>
          </p:nvSpPr>
          <p:spPr>
            <a:xfrm>
              <a:off x="1831737" y="396364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76"/>
            <p:cNvSpPr/>
            <p:nvPr/>
          </p:nvSpPr>
          <p:spPr>
            <a:xfrm>
              <a:off x="1831737" y="396364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76"/>
            <p:cNvSpPr/>
            <p:nvPr/>
          </p:nvSpPr>
          <p:spPr>
            <a:xfrm>
              <a:off x="1818830" y="4022202"/>
              <a:ext cx="22369" cy="58557"/>
            </a:xfrm>
            <a:custGeom>
              <a:avLst/>
              <a:gdLst/>
              <a:ahLst/>
              <a:cxnLst/>
              <a:rect l="l" t="t" r="r" b="b"/>
              <a:pathLst>
                <a:path w="1494" h="3911" extrusionOk="0">
                  <a:moveTo>
                    <a:pt x="0" y="0"/>
                  </a:moveTo>
                  <a:lnTo>
                    <a:pt x="0" y="3911"/>
                  </a:lnTo>
                  <a:lnTo>
                    <a:pt x="841" y="3911"/>
                  </a:lnTo>
                  <a:cubicBezTo>
                    <a:pt x="1199" y="3911"/>
                    <a:pt x="1493" y="3616"/>
                    <a:pt x="1493" y="3259"/>
                  </a:cubicBezTo>
                  <a:lnTo>
                    <a:pt x="1493" y="631"/>
                  </a:lnTo>
                  <a:cubicBezTo>
                    <a:pt x="1493" y="274"/>
                    <a:pt x="1199" y="0"/>
                    <a:pt x="841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76"/>
            <p:cNvSpPr/>
            <p:nvPr/>
          </p:nvSpPr>
          <p:spPr>
            <a:xfrm>
              <a:off x="1865739" y="4039510"/>
              <a:ext cx="19839" cy="20168"/>
            </a:xfrm>
            <a:custGeom>
              <a:avLst/>
              <a:gdLst/>
              <a:ahLst/>
              <a:cxnLst/>
              <a:rect l="l" t="t" r="r" b="b"/>
              <a:pathLst>
                <a:path w="1325" h="1347" extrusionOk="0">
                  <a:moveTo>
                    <a:pt x="652" y="1"/>
                  </a:moveTo>
                  <a:cubicBezTo>
                    <a:pt x="294" y="1"/>
                    <a:pt x="0" y="295"/>
                    <a:pt x="0" y="673"/>
                  </a:cubicBezTo>
                  <a:cubicBezTo>
                    <a:pt x="0" y="1031"/>
                    <a:pt x="294" y="1346"/>
                    <a:pt x="652" y="1346"/>
                  </a:cubicBezTo>
                  <a:cubicBezTo>
                    <a:pt x="1030" y="1346"/>
                    <a:pt x="1325" y="1031"/>
                    <a:pt x="1325" y="673"/>
                  </a:cubicBezTo>
                  <a:cubicBezTo>
                    <a:pt x="1325" y="295"/>
                    <a:pt x="1030" y="1"/>
                    <a:pt x="65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76"/>
            <p:cNvSpPr/>
            <p:nvPr/>
          </p:nvSpPr>
          <p:spPr>
            <a:xfrm>
              <a:off x="1813800" y="4009760"/>
              <a:ext cx="10391" cy="83277"/>
            </a:xfrm>
            <a:custGeom>
              <a:avLst/>
              <a:gdLst/>
              <a:ahLst/>
              <a:cxnLst/>
              <a:rect l="l" t="t" r="r" b="b"/>
              <a:pathLst>
                <a:path w="694" h="5562" extrusionOk="0">
                  <a:moveTo>
                    <a:pt x="347" y="1"/>
                  </a:moveTo>
                  <a:cubicBezTo>
                    <a:pt x="173" y="1"/>
                    <a:pt x="0" y="116"/>
                    <a:pt x="0" y="348"/>
                  </a:cubicBezTo>
                  <a:lnTo>
                    <a:pt x="0" y="5225"/>
                  </a:lnTo>
                  <a:cubicBezTo>
                    <a:pt x="0" y="5415"/>
                    <a:pt x="147" y="5562"/>
                    <a:pt x="336" y="5562"/>
                  </a:cubicBezTo>
                  <a:cubicBezTo>
                    <a:pt x="526" y="5562"/>
                    <a:pt x="694" y="5415"/>
                    <a:pt x="694" y="5225"/>
                  </a:cubicBezTo>
                  <a:lnTo>
                    <a:pt x="694" y="348"/>
                  </a:lnTo>
                  <a:cubicBezTo>
                    <a:pt x="694" y="116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76"/>
            <p:cNvSpPr/>
            <p:nvPr/>
          </p:nvSpPr>
          <p:spPr>
            <a:xfrm>
              <a:off x="1930585" y="3967732"/>
              <a:ext cx="90359" cy="20797"/>
            </a:xfrm>
            <a:custGeom>
              <a:avLst/>
              <a:gdLst/>
              <a:ahLst/>
              <a:cxnLst/>
              <a:rect l="l" t="t" r="r" b="b"/>
              <a:pathLst>
                <a:path w="6035" h="1389" extrusionOk="0">
                  <a:moveTo>
                    <a:pt x="0" y="1"/>
                  </a:moveTo>
                  <a:lnTo>
                    <a:pt x="0" y="1389"/>
                  </a:lnTo>
                  <a:lnTo>
                    <a:pt x="6034" y="1389"/>
                  </a:lnTo>
                  <a:lnTo>
                    <a:pt x="6034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76"/>
            <p:cNvSpPr/>
            <p:nvPr/>
          </p:nvSpPr>
          <p:spPr>
            <a:xfrm>
              <a:off x="1992901" y="3889351"/>
              <a:ext cx="28043" cy="78396"/>
            </a:xfrm>
            <a:custGeom>
              <a:avLst/>
              <a:gdLst/>
              <a:ahLst/>
              <a:cxnLst/>
              <a:rect l="l" t="t" r="r" b="b"/>
              <a:pathLst>
                <a:path w="1873" h="5236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5236"/>
                  </a:lnTo>
                  <a:lnTo>
                    <a:pt x="1872" y="5236"/>
                  </a:lnTo>
                  <a:lnTo>
                    <a:pt x="1872" y="337"/>
                  </a:lnTo>
                  <a:cubicBezTo>
                    <a:pt x="1872" y="148"/>
                    <a:pt x="1725" y="1"/>
                    <a:pt x="1536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76"/>
            <p:cNvSpPr/>
            <p:nvPr/>
          </p:nvSpPr>
          <p:spPr>
            <a:xfrm>
              <a:off x="1972134" y="3913591"/>
              <a:ext cx="20782" cy="54156"/>
            </a:xfrm>
            <a:custGeom>
              <a:avLst/>
              <a:gdLst/>
              <a:ahLst/>
              <a:cxnLst/>
              <a:rect l="l" t="t" r="r" b="b"/>
              <a:pathLst>
                <a:path w="1388" h="3617" extrusionOk="0">
                  <a:moveTo>
                    <a:pt x="337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3617"/>
                  </a:lnTo>
                  <a:lnTo>
                    <a:pt x="1388" y="3617"/>
                  </a:lnTo>
                  <a:lnTo>
                    <a:pt x="1388" y="337"/>
                  </a:lnTo>
                  <a:lnTo>
                    <a:pt x="1367" y="337"/>
                  </a:lnTo>
                  <a:cubicBezTo>
                    <a:pt x="1367" y="148"/>
                    <a:pt x="1220" y="1"/>
                    <a:pt x="1051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76"/>
            <p:cNvSpPr/>
            <p:nvPr/>
          </p:nvSpPr>
          <p:spPr>
            <a:xfrm>
              <a:off x="1930585" y="3889980"/>
              <a:ext cx="20782" cy="77767"/>
            </a:xfrm>
            <a:custGeom>
              <a:avLst/>
              <a:gdLst/>
              <a:ahLst/>
              <a:cxnLst/>
              <a:rect l="l" t="t" r="r" b="b"/>
              <a:pathLst>
                <a:path w="1388" h="5194" extrusionOk="0">
                  <a:moveTo>
                    <a:pt x="336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5194"/>
                  </a:lnTo>
                  <a:lnTo>
                    <a:pt x="1388" y="5194"/>
                  </a:lnTo>
                  <a:lnTo>
                    <a:pt x="1388" y="2440"/>
                  </a:lnTo>
                  <a:lnTo>
                    <a:pt x="1388" y="337"/>
                  </a:lnTo>
                  <a:cubicBezTo>
                    <a:pt x="1388" y="148"/>
                    <a:pt x="1240" y="1"/>
                    <a:pt x="105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76"/>
            <p:cNvSpPr/>
            <p:nvPr/>
          </p:nvSpPr>
          <p:spPr>
            <a:xfrm>
              <a:off x="1951352" y="3921467"/>
              <a:ext cx="20797" cy="46280"/>
            </a:xfrm>
            <a:custGeom>
              <a:avLst/>
              <a:gdLst/>
              <a:ahLst/>
              <a:cxnLst/>
              <a:rect l="l" t="t" r="r" b="b"/>
              <a:pathLst>
                <a:path w="1389" h="3091" extrusionOk="0">
                  <a:moveTo>
                    <a:pt x="337" y="0"/>
                  </a:moveTo>
                  <a:cubicBezTo>
                    <a:pt x="148" y="0"/>
                    <a:pt x="1" y="148"/>
                    <a:pt x="1" y="337"/>
                  </a:cubicBezTo>
                  <a:lnTo>
                    <a:pt x="1" y="3091"/>
                  </a:lnTo>
                  <a:lnTo>
                    <a:pt x="1388" y="3091"/>
                  </a:lnTo>
                  <a:lnTo>
                    <a:pt x="1388" y="337"/>
                  </a:lnTo>
                  <a:cubicBezTo>
                    <a:pt x="1388" y="148"/>
                    <a:pt x="1241" y="0"/>
                    <a:pt x="105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76"/>
            <p:cNvSpPr/>
            <p:nvPr/>
          </p:nvSpPr>
          <p:spPr>
            <a:xfrm>
              <a:off x="1974964" y="4026289"/>
              <a:ext cx="44393" cy="68948"/>
            </a:xfrm>
            <a:custGeom>
              <a:avLst/>
              <a:gdLst/>
              <a:ahLst/>
              <a:cxnLst/>
              <a:rect l="l" t="t" r="r" b="b"/>
              <a:pathLst>
                <a:path w="2965" h="4605" extrusionOk="0">
                  <a:moveTo>
                    <a:pt x="1040" y="0"/>
                  </a:moveTo>
                  <a:cubicBezTo>
                    <a:pt x="1003" y="0"/>
                    <a:pt x="964" y="7"/>
                    <a:pt x="926" y="22"/>
                  </a:cubicBezTo>
                  <a:lnTo>
                    <a:pt x="232" y="316"/>
                  </a:lnTo>
                  <a:cubicBezTo>
                    <a:pt x="64" y="379"/>
                    <a:pt x="0" y="568"/>
                    <a:pt x="64" y="736"/>
                  </a:cubicBezTo>
                  <a:lnTo>
                    <a:pt x="1682" y="4605"/>
                  </a:lnTo>
                  <a:lnTo>
                    <a:pt x="2965" y="4079"/>
                  </a:lnTo>
                  <a:lnTo>
                    <a:pt x="1346" y="190"/>
                  </a:lnTo>
                  <a:cubicBezTo>
                    <a:pt x="1281" y="76"/>
                    <a:pt x="1166" y="0"/>
                    <a:pt x="104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76"/>
            <p:cNvSpPr/>
            <p:nvPr/>
          </p:nvSpPr>
          <p:spPr>
            <a:xfrm>
              <a:off x="1930585" y="4017770"/>
              <a:ext cx="20782" cy="77782"/>
            </a:xfrm>
            <a:custGeom>
              <a:avLst/>
              <a:gdLst/>
              <a:ahLst/>
              <a:cxnLst/>
              <a:rect l="l" t="t" r="r" b="b"/>
              <a:pathLst>
                <a:path w="1388" h="5195" extrusionOk="0">
                  <a:moveTo>
                    <a:pt x="1083" y="0"/>
                  </a:moveTo>
                  <a:cubicBezTo>
                    <a:pt x="1073" y="0"/>
                    <a:pt x="1062" y="1"/>
                    <a:pt x="1051" y="2"/>
                  </a:cubicBezTo>
                  <a:lnTo>
                    <a:pt x="336" y="2"/>
                  </a:lnTo>
                  <a:cubicBezTo>
                    <a:pt x="147" y="2"/>
                    <a:pt x="0" y="149"/>
                    <a:pt x="0" y="338"/>
                  </a:cubicBezTo>
                  <a:lnTo>
                    <a:pt x="0" y="4880"/>
                  </a:lnTo>
                  <a:cubicBezTo>
                    <a:pt x="0" y="5048"/>
                    <a:pt x="147" y="5195"/>
                    <a:pt x="315" y="5195"/>
                  </a:cubicBezTo>
                  <a:lnTo>
                    <a:pt x="1388" y="5195"/>
                  </a:lnTo>
                  <a:lnTo>
                    <a:pt x="1388" y="2125"/>
                  </a:lnTo>
                  <a:lnTo>
                    <a:pt x="1388" y="338"/>
                  </a:lnTo>
                  <a:cubicBezTo>
                    <a:pt x="1388" y="160"/>
                    <a:pt x="1257" y="0"/>
                    <a:pt x="1083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76"/>
            <p:cNvSpPr/>
            <p:nvPr/>
          </p:nvSpPr>
          <p:spPr>
            <a:xfrm>
              <a:off x="1951352" y="4044855"/>
              <a:ext cx="20797" cy="50697"/>
            </a:xfrm>
            <a:custGeom>
              <a:avLst/>
              <a:gdLst/>
              <a:ahLst/>
              <a:cxnLst/>
              <a:rect l="l" t="t" r="r" b="b"/>
              <a:pathLst>
                <a:path w="1389" h="3386" extrusionOk="0">
                  <a:moveTo>
                    <a:pt x="316" y="1"/>
                  </a:moveTo>
                  <a:cubicBezTo>
                    <a:pt x="148" y="1"/>
                    <a:pt x="1" y="148"/>
                    <a:pt x="1" y="316"/>
                  </a:cubicBezTo>
                  <a:lnTo>
                    <a:pt x="1" y="3386"/>
                  </a:lnTo>
                  <a:lnTo>
                    <a:pt x="1388" y="3386"/>
                  </a:lnTo>
                  <a:lnTo>
                    <a:pt x="1388" y="316"/>
                  </a:lnTo>
                  <a:cubicBezTo>
                    <a:pt x="1388" y="148"/>
                    <a:pt x="1241" y="1"/>
                    <a:pt x="107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76"/>
            <p:cNvSpPr/>
            <p:nvPr/>
          </p:nvSpPr>
          <p:spPr>
            <a:xfrm>
              <a:off x="1789245" y="3805625"/>
              <a:ext cx="261914" cy="21426"/>
            </a:xfrm>
            <a:custGeom>
              <a:avLst/>
              <a:gdLst/>
              <a:ahLst/>
              <a:cxnLst/>
              <a:rect l="l" t="t" r="r" b="b"/>
              <a:pathLst>
                <a:path w="17493" h="1431" extrusionOk="0">
                  <a:moveTo>
                    <a:pt x="463" y="0"/>
                  </a:moveTo>
                  <a:cubicBezTo>
                    <a:pt x="210" y="0"/>
                    <a:pt x="0" y="211"/>
                    <a:pt x="0" y="484"/>
                  </a:cubicBezTo>
                  <a:lnTo>
                    <a:pt x="0" y="947"/>
                  </a:lnTo>
                  <a:cubicBezTo>
                    <a:pt x="0" y="1220"/>
                    <a:pt x="210" y="1430"/>
                    <a:pt x="463" y="1430"/>
                  </a:cubicBezTo>
                  <a:lnTo>
                    <a:pt x="17030" y="1430"/>
                  </a:lnTo>
                  <a:cubicBezTo>
                    <a:pt x="17282" y="1430"/>
                    <a:pt x="17492" y="1220"/>
                    <a:pt x="17492" y="947"/>
                  </a:cubicBezTo>
                  <a:lnTo>
                    <a:pt x="17492" y="484"/>
                  </a:lnTo>
                  <a:cubicBezTo>
                    <a:pt x="17492" y="211"/>
                    <a:pt x="17282" y="0"/>
                    <a:pt x="1703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8" name="Google Shape;9308;p76"/>
          <p:cNvGrpSpPr/>
          <p:nvPr/>
        </p:nvGrpSpPr>
        <p:grpSpPr>
          <a:xfrm>
            <a:off x="2593522" y="2407029"/>
            <a:ext cx="391606" cy="364535"/>
            <a:chOff x="2593522" y="2407029"/>
            <a:chExt cx="391606" cy="364535"/>
          </a:xfrm>
        </p:grpSpPr>
        <p:sp>
          <p:nvSpPr>
            <p:cNvPr id="9309" name="Google Shape;9309;p76"/>
            <p:cNvSpPr/>
            <p:nvPr/>
          </p:nvSpPr>
          <p:spPr>
            <a:xfrm>
              <a:off x="2602641" y="2573867"/>
              <a:ext cx="97291" cy="197697"/>
            </a:xfrm>
            <a:custGeom>
              <a:avLst/>
              <a:gdLst/>
              <a:ahLst/>
              <a:cxnLst/>
              <a:rect l="l" t="t" r="r" b="b"/>
              <a:pathLst>
                <a:path w="6498" h="13204" extrusionOk="0">
                  <a:moveTo>
                    <a:pt x="1" y="0"/>
                  </a:moveTo>
                  <a:lnTo>
                    <a:pt x="1" y="12678"/>
                  </a:lnTo>
                  <a:cubicBezTo>
                    <a:pt x="1" y="12972"/>
                    <a:pt x="232" y="13203"/>
                    <a:pt x="527" y="13203"/>
                  </a:cubicBezTo>
                  <a:lnTo>
                    <a:pt x="6497" y="13203"/>
                  </a:ln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76"/>
            <p:cNvSpPr/>
            <p:nvPr/>
          </p:nvSpPr>
          <p:spPr>
            <a:xfrm>
              <a:off x="2680078" y="2573867"/>
              <a:ext cx="19854" cy="156148"/>
            </a:xfrm>
            <a:custGeom>
              <a:avLst/>
              <a:gdLst/>
              <a:ahLst/>
              <a:cxnLst/>
              <a:rect l="l" t="t" r="r" b="b"/>
              <a:pathLst>
                <a:path w="1326" h="10429" extrusionOk="0">
                  <a:moveTo>
                    <a:pt x="548" y="0"/>
                  </a:moveTo>
                  <a:lnTo>
                    <a:pt x="548" y="6581"/>
                  </a:lnTo>
                  <a:cubicBezTo>
                    <a:pt x="548" y="6707"/>
                    <a:pt x="485" y="6854"/>
                    <a:pt x="379" y="6959"/>
                  </a:cubicBezTo>
                  <a:lnTo>
                    <a:pt x="169" y="7169"/>
                  </a:lnTo>
                  <a:cubicBezTo>
                    <a:pt x="64" y="7274"/>
                    <a:pt x="1" y="7401"/>
                    <a:pt x="22" y="7548"/>
                  </a:cubicBezTo>
                  <a:lnTo>
                    <a:pt x="22" y="10428"/>
                  </a:lnTo>
                  <a:lnTo>
                    <a:pt x="1325" y="10428"/>
                  </a:lnTo>
                  <a:lnTo>
                    <a:pt x="13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76"/>
            <p:cNvSpPr/>
            <p:nvPr/>
          </p:nvSpPr>
          <p:spPr>
            <a:xfrm>
              <a:off x="2602641" y="2742907"/>
              <a:ext cx="57629" cy="28657"/>
            </a:xfrm>
            <a:custGeom>
              <a:avLst/>
              <a:gdLst/>
              <a:ahLst/>
              <a:cxnLst/>
              <a:rect l="l" t="t" r="r" b="b"/>
              <a:pathLst>
                <a:path w="3849" h="1914" extrusionOk="0">
                  <a:moveTo>
                    <a:pt x="1" y="0"/>
                  </a:moveTo>
                  <a:lnTo>
                    <a:pt x="1" y="1388"/>
                  </a:lnTo>
                  <a:cubicBezTo>
                    <a:pt x="1" y="1682"/>
                    <a:pt x="232" y="1913"/>
                    <a:pt x="548" y="1913"/>
                  </a:cubicBezTo>
                  <a:lnTo>
                    <a:pt x="3848" y="1913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76"/>
            <p:cNvSpPr/>
            <p:nvPr/>
          </p:nvSpPr>
          <p:spPr>
            <a:xfrm>
              <a:off x="2593522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783" y="0"/>
                  </a:moveTo>
                  <a:cubicBezTo>
                    <a:pt x="526" y="0"/>
                    <a:pt x="315" y="203"/>
                    <a:pt x="295" y="464"/>
                  </a:cubicBezTo>
                  <a:lnTo>
                    <a:pt x="42" y="3239"/>
                  </a:lnTo>
                  <a:cubicBezTo>
                    <a:pt x="0" y="3555"/>
                    <a:pt x="253" y="3828"/>
                    <a:pt x="568" y="3828"/>
                  </a:cubicBezTo>
                  <a:lnTo>
                    <a:pt x="7106" y="3828"/>
                  </a:lnTo>
                  <a:lnTo>
                    <a:pt x="7106" y="2"/>
                  </a:lnTo>
                  <a:lnTo>
                    <a:pt x="820" y="2"/>
                  </a:lnTo>
                  <a:cubicBezTo>
                    <a:pt x="808" y="1"/>
                    <a:pt x="795" y="0"/>
                    <a:pt x="78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76"/>
            <p:cNvSpPr/>
            <p:nvPr/>
          </p:nvSpPr>
          <p:spPr>
            <a:xfrm>
              <a:off x="2593522" y="2516567"/>
              <a:ext cx="106410" cy="56985"/>
            </a:xfrm>
            <a:custGeom>
              <a:avLst/>
              <a:gdLst/>
              <a:ahLst/>
              <a:cxnLst/>
              <a:rect l="l" t="t" r="r" b="b"/>
              <a:pathLst>
                <a:path w="7107" h="3806" extrusionOk="0">
                  <a:moveTo>
                    <a:pt x="5719" y="1"/>
                  </a:moveTo>
                  <a:lnTo>
                    <a:pt x="5719" y="1809"/>
                  </a:lnTo>
                  <a:cubicBezTo>
                    <a:pt x="5719" y="1956"/>
                    <a:pt x="5782" y="2082"/>
                    <a:pt x="5887" y="2187"/>
                  </a:cubicBezTo>
                  <a:lnTo>
                    <a:pt x="6097" y="2397"/>
                  </a:lnTo>
                  <a:cubicBezTo>
                    <a:pt x="6181" y="2481"/>
                    <a:pt x="6244" y="2587"/>
                    <a:pt x="6244" y="2713"/>
                  </a:cubicBezTo>
                  <a:lnTo>
                    <a:pt x="84" y="2713"/>
                  </a:lnTo>
                  <a:lnTo>
                    <a:pt x="21" y="3238"/>
                  </a:lnTo>
                  <a:cubicBezTo>
                    <a:pt x="0" y="3533"/>
                    <a:pt x="232" y="3806"/>
                    <a:pt x="547" y="3806"/>
                  </a:cubicBezTo>
                  <a:lnTo>
                    <a:pt x="7106" y="3806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76"/>
            <p:cNvSpPr/>
            <p:nvPr/>
          </p:nvSpPr>
          <p:spPr>
            <a:xfrm>
              <a:off x="2629726" y="2602794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82" y="0"/>
                  </a:moveTo>
                  <a:cubicBezTo>
                    <a:pt x="1458" y="0"/>
                    <a:pt x="1433" y="1"/>
                    <a:pt x="1409" y="2"/>
                  </a:cubicBezTo>
                  <a:cubicBezTo>
                    <a:pt x="631" y="23"/>
                    <a:pt x="0" y="675"/>
                    <a:pt x="0" y="1453"/>
                  </a:cubicBezTo>
                  <a:lnTo>
                    <a:pt x="0" y="3766"/>
                  </a:lnTo>
                  <a:cubicBezTo>
                    <a:pt x="0" y="3955"/>
                    <a:pt x="147" y="4102"/>
                    <a:pt x="336" y="4102"/>
                  </a:cubicBezTo>
                  <a:lnTo>
                    <a:pt x="2565" y="4102"/>
                  </a:lnTo>
                  <a:cubicBezTo>
                    <a:pt x="2733" y="4102"/>
                    <a:pt x="2880" y="3955"/>
                    <a:pt x="2880" y="3766"/>
                  </a:cubicBezTo>
                  <a:lnTo>
                    <a:pt x="2880" y="1432"/>
                  </a:lnTo>
                  <a:cubicBezTo>
                    <a:pt x="2880" y="637"/>
                    <a:pt x="2248" y="0"/>
                    <a:pt x="148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76"/>
            <p:cNvSpPr/>
            <p:nvPr/>
          </p:nvSpPr>
          <p:spPr>
            <a:xfrm>
              <a:off x="2646091" y="2602704"/>
              <a:ext cx="26771" cy="61522"/>
            </a:xfrm>
            <a:custGeom>
              <a:avLst/>
              <a:gdLst/>
              <a:ahLst/>
              <a:cxnLst/>
              <a:rect l="l" t="t" r="r" b="b"/>
              <a:pathLst>
                <a:path w="1788" h="4109" extrusionOk="0">
                  <a:moveTo>
                    <a:pt x="260" y="0"/>
                  </a:moveTo>
                  <a:cubicBezTo>
                    <a:pt x="174" y="0"/>
                    <a:pt x="93" y="20"/>
                    <a:pt x="0" y="50"/>
                  </a:cubicBezTo>
                  <a:cubicBezTo>
                    <a:pt x="652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72" y="4108"/>
                  </a:lnTo>
                  <a:cubicBezTo>
                    <a:pt x="1640" y="4108"/>
                    <a:pt x="1787" y="3961"/>
                    <a:pt x="1787" y="3772"/>
                  </a:cubicBezTo>
                  <a:lnTo>
                    <a:pt x="1787" y="1459"/>
                  </a:lnTo>
                  <a:cubicBezTo>
                    <a:pt x="1787" y="660"/>
                    <a:pt x="1157" y="8"/>
                    <a:pt x="358" y="8"/>
                  </a:cubicBezTo>
                  <a:cubicBezTo>
                    <a:pt x="324" y="3"/>
                    <a:pt x="292" y="0"/>
                    <a:pt x="26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76"/>
            <p:cNvSpPr/>
            <p:nvPr/>
          </p:nvSpPr>
          <p:spPr>
            <a:xfrm>
              <a:off x="2878719" y="2573867"/>
              <a:ext cx="97276" cy="197697"/>
            </a:xfrm>
            <a:custGeom>
              <a:avLst/>
              <a:gdLst/>
              <a:ahLst/>
              <a:cxnLst/>
              <a:rect l="l" t="t" r="r" b="b"/>
              <a:pathLst>
                <a:path w="6497" h="13204" extrusionOk="0">
                  <a:moveTo>
                    <a:pt x="0" y="0"/>
                  </a:moveTo>
                  <a:lnTo>
                    <a:pt x="0" y="13203"/>
                  </a:lnTo>
                  <a:lnTo>
                    <a:pt x="5971" y="13203"/>
                  </a:lnTo>
                  <a:cubicBezTo>
                    <a:pt x="6245" y="13203"/>
                    <a:pt x="6497" y="12972"/>
                    <a:pt x="6497" y="12678"/>
                  </a:cubicBez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76"/>
            <p:cNvSpPr/>
            <p:nvPr/>
          </p:nvSpPr>
          <p:spPr>
            <a:xfrm>
              <a:off x="2959929" y="2573867"/>
              <a:ext cx="15751" cy="197697"/>
            </a:xfrm>
            <a:custGeom>
              <a:avLst/>
              <a:gdLst/>
              <a:ahLst/>
              <a:cxnLst/>
              <a:rect l="l" t="t" r="r" b="b"/>
              <a:pathLst>
                <a:path w="1052" h="13204" extrusionOk="0">
                  <a:moveTo>
                    <a:pt x="1" y="0"/>
                  </a:moveTo>
                  <a:lnTo>
                    <a:pt x="1" y="13203"/>
                  </a:lnTo>
                  <a:lnTo>
                    <a:pt x="526" y="13203"/>
                  </a:lnTo>
                  <a:cubicBezTo>
                    <a:pt x="821" y="13203"/>
                    <a:pt x="1052" y="12972"/>
                    <a:pt x="1052" y="1267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76"/>
            <p:cNvSpPr/>
            <p:nvPr/>
          </p:nvSpPr>
          <p:spPr>
            <a:xfrm>
              <a:off x="2878719" y="2573867"/>
              <a:ext cx="20782" cy="156148"/>
            </a:xfrm>
            <a:custGeom>
              <a:avLst/>
              <a:gdLst/>
              <a:ahLst/>
              <a:cxnLst/>
              <a:rect l="l" t="t" r="r" b="b"/>
              <a:pathLst>
                <a:path w="1388" h="10429" extrusionOk="0">
                  <a:moveTo>
                    <a:pt x="0" y="0"/>
                  </a:moveTo>
                  <a:lnTo>
                    <a:pt x="0" y="10428"/>
                  </a:lnTo>
                  <a:lnTo>
                    <a:pt x="1388" y="10428"/>
                  </a:lnTo>
                  <a:lnTo>
                    <a:pt x="1388" y="7548"/>
                  </a:lnTo>
                  <a:cubicBezTo>
                    <a:pt x="1388" y="7401"/>
                    <a:pt x="1325" y="7274"/>
                    <a:pt x="1220" y="7169"/>
                  </a:cubicBezTo>
                  <a:lnTo>
                    <a:pt x="1009" y="6959"/>
                  </a:lnTo>
                  <a:cubicBezTo>
                    <a:pt x="904" y="6854"/>
                    <a:pt x="841" y="6707"/>
                    <a:pt x="841" y="6581"/>
                  </a:cubicBezTo>
                  <a:lnTo>
                    <a:pt x="841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76"/>
            <p:cNvSpPr/>
            <p:nvPr/>
          </p:nvSpPr>
          <p:spPr>
            <a:xfrm>
              <a:off x="2918381" y="2742907"/>
              <a:ext cx="57614" cy="28657"/>
            </a:xfrm>
            <a:custGeom>
              <a:avLst/>
              <a:gdLst/>
              <a:ahLst/>
              <a:cxnLst/>
              <a:rect l="l" t="t" r="r" b="b"/>
              <a:pathLst>
                <a:path w="3848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3322" y="1913"/>
                  </a:lnTo>
                  <a:cubicBezTo>
                    <a:pt x="3617" y="1913"/>
                    <a:pt x="3848" y="1682"/>
                    <a:pt x="3848" y="1388"/>
                  </a:cubicBez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76"/>
            <p:cNvSpPr/>
            <p:nvPr/>
          </p:nvSpPr>
          <p:spPr>
            <a:xfrm>
              <a:off x="2959929" y="2742907"/>
              <a:ext cx="15751" cy="28657"/>
            </a:xfrm>
            <a:custGeom>
              <a:avLst/>
              <a:gdLst/>
              <a:ahLst/>
              <a:cxnLst/>
              <a:rect l="l" t="t" r="r" b="b"/>
              <a:pathLst>
                <a:path w="1052" h="1914" extrusionOk="0">
                  <a:moveTo>
                    <a:pt x="1" y="0"/>
                  </a:moveTo>
                  <a:lnTo>
                    <a:pt x="1" y="1913"/>
                  </a:lnTo>
                  <a:lnTo>
                    <a:pt x="526" y="1913"/>
                  </a:lnTo>
                  <a:cubicBezTo>
                    <a:pt x="821" y="1913"/>
                    <a:pt x="1052" y="1682"/>
                    <a:pt x="1052" y="138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76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06" y="0"/>
                  </a:moveTo>
                  <a:cubicBezTo>
                    <a:pt x="6293" y="0"/>
                    <a:pt x="6279" y="1"/>
                    <a:pt x="6266" y="2"/>
                  </a:cubicBezTo>
                  <a:lnTo>
                    <a:pt x="0" y="2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791" y="464"/>
                  </a:lnTo>
                  <a:cubicBezTo>
                    <a:pt x="6771" y="203"/>
                    <a:pt x="6579" y="0"/>
                    <a:pt x="6306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76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24" y="0"/>
                  </a:moveTo>
                  <a:cubicBezTo>
                    <a:pt x="6312" y="0"/>
                    <a:pt x="6299" y="1"/>
                    <a:pt x="6287" y="2"/>
                  </a:cubicBezTo>
                  <a:lnTo>
                    <a:pt x="5635" y="2"/>
                  </a:lnTo>
                  <a:lnTo>
                    <a:pt x="5845" y="2125"/>
                  </a:lnTo>
                  <a:cubicBezTo>
                    <a:pt x="5887" y="2440"/>
                    <a:pt x="5635" y="2714"/>
                    <a:pt x="5319" y="2714"/>
                  </a:cubicBezTo>
                  <a:lnTo>
                    <a:pt x="0" y="2714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812" y="464"/>
                  </a:lnTo>
                  <a:cubicBezTo>
                    <a:pt x="6792" y="203"/>
                    <a:pt x="6581" y="0"/>
                    <a:pt x="63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76"/>
            <p:cNvSpPr/>
            <p:nvPr/>
          </p:nvSpPr>
          <p:spPr>
            <a:xfrm>
              <a:off x="2675991" y="2714249"/>
              <a:ext cx="226669" cy="28672"/>
            </a:xfrm>
            <a:custGeom>
              <a:avLst/>
              <a:gdLst/>
              <a:ahLst/>
              <a:cxnLst/>
              <a:rect l="l" t="t" r="r" b="b"/>
              <a:pathLst>
                <a:path w="15139" h="1915" extrusionOk="0">
                  <a:moveTo>
                    <a:pt x="526" y="1"/>
                  </a:moveTo>
                  <a:cubicBezTo>
                    <a:pt x="232" y="1"/>
                    <a:pt x="1" y="232"/>
                    <a:pt x="1" y="527"/>
                  </a:cubicBezTo>
                  <a:lnTo>
                    <a:pt x="1" y="1914"/>
                  </a:lnTo>
                  <a:lnTo>
                    <a:pt x="15138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76"/>
            <p:cNvSpPr/>
            <p:nvPr/>
          </p:nvSpPr>
          <p:spPr>
            <a:xfrm>
              <a:off x="2676305" y="2714249"/>
              <a:ext cx="226354" cy="28672"/>
            </a:xfrm>
            <a:custGeom>
              <a:avLst/>
              <a:gdLst/>
              <a:ahLst/>
              <a:cxnLst/>
              <a:rect l="l" t="t" r="r" b="b"/>
              <a:pathLst>
                <a:path w="15118" h="1915" extrusionOk="0">
                  <a:moveTo>
                    <a:pt x="14465" y="1"/>
                  </a:moveTo>
                  <a:lnTo>
                    <a:pt x="14465" y="737"/>
                  </a:lnTo>
                  <a:cubicBezTo>
                    <a:pt x="14465" y="1031"/>
                    <a:pt x="14234" y="1262"/>
                    <a:pt x="13940" y="1262"/>
                  </a:cubicBezTo>
                  <a:lnTo>
                    <a:pt x="1" y="1262"/>
                  </a:lnTo>
                  <a:lnTo>
                    <a:pt x="1" y="1914"/>
                  </a:lnTo>
                  <a:lnTo>
                    <a:pt x="15117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76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76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16610" y="0"/>
                  </a:moveTo>
                  <a:lnTo>
                    <a:pt x="16610" y="736"/>
                  </a:lnTo>
                  <a:cubicBezTo>
                    <a:pt x="16610" y="1030"/>
                    <a:pt x="16378" y="1262"/>
                    <a:pt x="16084" y="1262"/>
                  </a:cubicBezTo>
                  <a:lnTo>
                    <a:pt x="0" y="1262"/>
                  </a:ln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76"/>
            <p:cNvSpPr/>
            <p:nvPr/>
          </p:nvSpPr>
          <p:spPr>
            <a:xfrm>
              <a:off x="2715968" y="2516567"/>
              <a:ext cx="147344" cy="197697"/>
            </a:xfrm>
            <a:custGeom>
              <a:avLst/>
              <a:gdLst/>
              <a:ahLst/>
              <a:cxnLst/>
              <a:rect l="l" t="t" r="r" b="b"/>
              <a:pathLst>
                <a:path w="9841" h="13204" extrusionOk="0">
                  <a:moveTo>
                    <a:pt x="1" y="1"/>
                  </a:moveTo>
                  <a:lnTo>
                    <a:pt x="1" y="13204"/>
                  </a:lnTo>
                  <a:lnTo>
                    <a:pt x="9840" y="13204"/>
                  </a:lnTo>
                  <a:lnTo>
                    <a:pt x="984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76"/>
            <p:cNvSpPr/>
            <p:nvPr/>
          </p:nvSpPr>
          <p:spPr>
            <a:xfrm>
              <a:off x="2763191" y="2618560"/>
              <a:ext cx="52583" cy="95704"/>
            </a:xfrm>
            <a:custGeom>
              <a:avLst/>
              <a:gdLst/>
              <a:ahLst/>
              <a:cxnLst/>
              <a:rect l="l" t="t" r="r" b="b"/>
              <a:pathLst>
                <a:path w="3512" h="6392" extrusionOk="0">
                  <a:moveTo>
                    <a:pt x="1748" y="0"/>
                  </a:moveTo>
                  <a:cubicBezTo>
                    <a:pt x="1540" y="0"/>
                    <a:pt x="1335" y="64"/>
                    <a:pt x="1157" y="190"/>
                  </a:cubicBezTo>
                  <a:lnTo>
                    <a:pt x="463" y="652"/>
                  </a:lnTo>
                  <a:cubicBezTo>
                    <a:pt x="169" y="841"/>
                    <a:pt x="0" y="1178"/>
                    <a:pt x="0" y="1535"/>
                  </a:cubicBezTo>
                  <a:lnTo>
                    <a:pt x="0" y="6392"/>
                  </a:lnTo>
                  <a:lnTo>
                    <a:pt x="3511" y="6392"/>
                  </a:lnTo>
                  <a:lnTo>
                    <a:pt x="3511" y="1535"/>
                  </a:lnTo>
                  <a:cubicBezTo>
                    <a:pt x="3511" y="1178"/>
                    <a:pt x="3322" y="841"/>
                    <a:pt x="3028" y="652"/>
                  </a:cubicBezTo>
                  <a:lnTo>
                    <a:pt x="2355" y="190"/>
                  </a:lnTo>
                  <a:cubicBezTo>
                    <a:pt x="2166" y="64"/>
                    <a:pt x="1956" y="0"/>
                    <a:pt x="1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76"/>
            <p:cNvSpPr/>
            <p:nvPr/>
          </p:nvSpPr>
          <p:spPr>
            <a:xfrm>
              <a:off x="2783329" y="2618515"/>
              <a:ext cx="32445" cy="95749"/>
            </a:xfrm>
            <a:custGeom>
              <a:avLst/>
              <a:gdLst/>
              <a:ahLst/>
              <a:cxnLst/>
              <a:rect l="l" t="t" r="r" b="b"/>
              <a:pathLst>
                <a:path w="2167" h="6395" extrusionOk="0">
                  <a:moveTo>
                    <a:pt x="414" y="0"/>
                  </a:moveTo>
                  <a:cubicBezTo>
                    <a:pt x="275" y="0"/>
                    <a:pt x="135" y="29"/>
                    <a:pt x="1" y="88"/>
                  </a:cubicBezTo>
                  <a:cubicBezTo>
                    <a:pt x="64" y="109"/>
                    <a:pt x="148" y="151"/>
                    <a:pt x="211" y="193"/>
                  </a:cubicBezTo>
                  <a:lnTo>
                    <a:pt x="905" y="655"/>
                  </a:lnTo>
                  <a:cubicBezTo>
                    <a:pt x="1199" y="844"/>
                    <a:pt x="1368" y="1181"/>
                    <a:pt x="1368" y="1538"/>
                  </a:cubicBezTo>
                  <a:lnTo>
                    <a:pt x="1368" y="6395"/>
                  </a:lnTo>
                  <a:lnTo>
                    <a:pt x="2166" y="6395"/>
                  </a:lnTo>
                  <a:lnTo>
                    <a:pt x="2166" y="1538"/>
                  </a:lnTo>
                  <a:cubicBezTo>
                    <a:pt x="2166" y="1181"/>
                    <a:pt x="1977" y="844"/>
                    <a:pt x="1683" y="655"/>
                  </a:cubicBezTo>
                  <a:lnTo>
                    <a:pt x="1010" y="193"/>
                  </a:lnTo>
                  <a:cubicBezTo>
                    <a:pt x="833" y="66"/>
                    <a:pt x="625" y="0"/>
                    <a:pt x="4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76"/>
            <p:cNvSpPr/>
            <p:nvPr/>
          </p:nvSpPr>
          <p:spPr>
            <a:xfrm>
              <a:off x="2692041" y="2516253"/>
              <a:ext cx="47867" cy="32131"/>
            </a:xfrm>
            <a:custGeom>
              <a:avLst/>
              <a:gdLst/>
              <a:ahLst/>
              <a:cxnLst/>
              <a:rect l="l" t="t" r="r" b="b"/>
              <a:pathLst>
                <a:path w="3197" h="2146" extrusionOk="0">
                  <a:moveTo>
                    <a:pt x="1" y="1"/>
                  </a:moveTo>
                  <a:lnTo>
                    <a:pt x="1" y="1472"/>
                  </a:lnTo>
                  <a:cubicBezTo>
                    <a:pt x="1" y="1556"/>
                    <a:pt x="43" y="1640"/>
                    <a:pt x="106" y="1704"/>
                  </a:cubicBezTo>
                  <a:lnTo>
                    <a:pt x="526" y="2145"/>
                  </a:lnTo>
                  <a:lnTo>
                    <a:pt x="2671" y="2145"/>
                  </a:lnTo>
                  <a:lnTo>
                    <a:pt x="3112" y="1704"/>
                  </a:lnTo>
                  <a:cubicBezTo>
                    <a:pt x="3155" y="1640"/>
                    <a:pt x="3197" y="1556"/>
                    <a:pt x="3197" y="1472"/>
                  </a:cubicBezTo>
                  <a:lnTo>
                    <a:pt x="319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76"/>
            <p:cNvSpPr/>
            <p:nvPr/>
          </p:nvSpPr>
          <p:spPr>
            <a:xfrm>
              <a:off x="2719112" y="2516253"/>
              <a:ext cx="20797" cy="31817"/>
            </a:xfrm>
            <a:custGeom>
              <a:avLst/>
              <a:gdLst/>
              <a:ahLst/>
              <a:cxnLst/>
              <a:rect l="l" t="t" r="r" b="b"/>
              <a:pathLst>
                <a:path w="1389" h="2125" extrusionOk="0">
                  <a:moveTo>
                    <a:pt x="1389" y="1"/>
                  </a:moveTo>
                  <a:lnTo>
                    <a:pt x="527" y="22"/>
                  </a:lnTo>
                  <a:lnTo>
                    <a:pt x="527" y="1598"/>
                  </a:lnTo>
                  <a:lnTo>
                    <a:pt x="1" y="2124"/>
                  </a:lnTo>
                  <a:lnTo>
                    <a:pt x="863" y="2124"/>
                  </a:lnTo>
                  <a:lnTo>
                    <a:pt x="1304" y="1704"/>
                  </a:lnTo>
                  <a:cubicBezTo>
                    <a:pt x="1368" y="1640"/>
                    <a:pt x="1389" y="1556"/>
                    <a:pt x="1389" y="1472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76"/>
            <p:cNvSpPr/>
            <p:nvPr/>
          </p:nvSpPr>
          <p:spPr>
            <a:xfrm>
              <a:off x="2692041" y="2682148"/>
              <a:ext cx="47867" cy="32116"/>
            </a:xfrm>
            <a:custGeom>
              <a:avLst/>
              <a:gdLst/>
              <a:ahLst/>
              <a:cxnLst/>
              <a:rect l="l" t="t" r="r" b="b"/>
              <a:pathLst>
                <a:path w="3197" h="2145" extrusionOk="0">
                  <a:moveTo>
                    <a:pt x="526" y="0"/>
                  </a:moveTo>
                  <a:lnTo>
                    <a:pt x="85" y="442"/>
                  </a:lnTo>
                  <a:cubicBezTo>
                    <a:pt x="22" y="505"/>
                    <a:pt x="1" y="589"/>
                    <a:pt x="1" y="673"/>
                  </a:cubicBezTo>
                  <a:lnTo>
                    <a:pt x="1" y="2145"/>
                  </a:lnTo>
                  <a:lnTo>
                    <a:pt x="3197" y="2145"/>
                  </a:lnTo>
                  <a:lnTo>
                    <a:pt x="3197" y="673"/>
                  </a:lnTo>
                  <a:cubicBezTo>
                    <a:pt x="3197" y="589"/>
                    <a:pt x="3155" y="505"/>
                    <a:pt x="3091" y="442"/>
                  </a:cubicBezTo>
                  <a:lnTo>
                    <a:pt x="26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76"/>
            <p:cNvSpPr/>
            <p:nvPr/>
          </p:nvSpPr>
          <p:spPr>
            <a:xfrm>
              <a:off x="2719112" y="2682148"/>
              <a:ext cx="20797" cy="31802"/>
            </a:xfrm>
            <a:custGeom>
              <a:avLst/>
              <a:gdLst/>
              <a:ahLst/>
              <a:cxnLst/>
              <a:rect l="l" t="t" r="r" b="b"/>
              <a:pathLst>
                <a:path w="1389" h="2124" extrusionOk="0">
                  <a:moveTo>
                    <a:pt x="1" y="0"/>
                  </a:moveTo>
                  <a:lnTo>
                    <a:pt x="527" y="526"/>
                  </a:lnTo>
                  <a:lnTo>
                    <a:pt x="527" y="2124"/>
                  </a:lnTo>
                  <a:lnTo>
                    <a:pt x="1389" y="2124"/>
                  </a:lnTo>
                  <a:lnTo>
                    <a:pt x="1389" y="673"/>
                  </a:lnTo>
                  <a:cubicBezTo>
                    <a:pt x="1389" y="589"/>
                    <a:pt x="1347" y="505"/>
                    <a:pt x="1283" y="442"/>
                  </a:cubicBezTo>
                  <a:lnTo>
                    <a:pt x="86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76"/>
            <p:cNvSpPr/>
            <p:nvPr/>
          </p:nvSpPr>
          <p:spPr>
            <a:xfrm>
              <a:off x="2699917" y="2548369"/>
              <a:ext cx="31802" cy="133794"/>
            </a:xfrm>
            <a:custGeom>
              <a:avLst/>
              <a:gdLst/>
              <a:ahLst/>
              <a:cxnLst/>
              <a:rect l="l" t="t" r="r" b="b"/>
              <a:pathLst>
                <a:path w="2124" h="8936" extrusionOk="0">
                  <a:moveTo>
                    <a:pt x="0" y="0"/>
                  </a:moveTo>
                  <a:lnTo>
                    <a:pt x="0" y="8935"/>
                  </a:lnTo>
                  <a:lnTo>
                    <a:pt x="2124" y="8935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76"/>
            <p:cNvSpPr/>
            <p:nvPr/>
          </p:nvSpPr>
          <p:spPr>
            <a:xfrm>
              <a:off x="2838742" y="2516253"/>
              <a:ext cx="47852" cy="32131"/>
            </a:xfrm>
            <a:custGeom>
              <a:avLst/>
              <a:gdLst/>
              <a:ahLst/>
              <a:cxnLst/>
              <a:rect l="l" t="t" r="r" b="b"/>
              <a:pathLst>
                <a:path w="3196" h="2146" extrusionOk="0">
                  <a:moveTo>
                    <a:pt x="0" y="1"/>
                  </a:moveTo>
                  <a:lnTo>
                    <a:pt x="0" y="1472"/>
                  </a:lnTo>
                  <a:cubicBezTo>
                    <a:pt x="0" y="1556"/>
                    <a:pt x="42" y="1640"/>
                    <a:pt x="105" y="1704"/>
                  </a:cubicBezTo>
                  <a:lnTo>
                    <a:pt x="526" y="2145"/>
                  </a:lnTo>
                  <a:lnTo>
                    <a:pt x="2670" y="2145"/>
                  </a:lnTo>
                  <a:lnTo>
                    <a:pt x="3091" y="1704"/>
                  </a:lnTo>
                  <a:cubicBezTo>
                    <a:pt x="3154" y="1640"/>
                    <a:pt x="3196" y="1556"/>
                    <a:pt x="3196" y="1472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76"/>
            <p:cNvSpPr/>
            <p:nvPr/>
          </p:nvSpPr>
          <p:spPr>
            <a:xfrm>
              <a:off x="2838742" y="2682148"/>
              <a:ext cx="47852" cy="32116"/>
            </a:xfrm>
            <a:custGeom>
              <a:avLst/>
              <a:gdLst/>
              <a:ahLst/>
              <a:cxnLst/>
              <a:rect l="l" t="t" r="r" b="b"/>
              <a:pathLst>
                <a:path w="3196" h="2145" extrusionOk="0">
                  <a:moveTo>
                    <a:pt x="526" y="0"/>
                  </a:moveTo>
                  <a:lnTo>
                    <a:pt x="105" y="442"/>
                  </a:lnTo>
                  <a:cubicBezTo>
                    <a:pt x="42" y="505"/>
                    <a:pt x="0" y="589"/>
                    <a:pt x="0" y="673"/>
                  </a:cubicBezTo>
                  <a:lnTo>
                    <a:pt x="0" y="2145"/>
                  </a:lnTo>
                  <a:lnTo>
                    <a:pt x="3196" y="2145"/>
                  </a:lnTo>
                  <a:lnTo>
                    <a:pt x="3196" y="673"/>
                  </a:lnTo>
                  <a:cubicBezTo>
                    <a:pt x="3196" y="589"/>
                    <a:pt x="3154" y="505"/>
                    <a:pt x="3112" y="44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76"/>
            <p:cNvSpPr/>
            <p:nvPr/>
          </p:nvSpPr>
          <p:spPr>
            <a:xfrm>
              <a:off x="2866127" y="2516253"/>
              <a:ext cx="20467" cy="31817"/>
            </a:xfrm>
            <a:custGeom>
              <a:avLst/>
              <a:gdLst/>
              <a:ahLst/>
              <a:cxnLst/>
              <a:rect l="l" t="t" r="r" b="b"/>
              <a:pathLst>
                <a:path w="1367" h="2125" extrusionOk="0">
                  <a:moveTo>
                    <a:pt x="1367" y="1"/>
                  </a:moveTo>
                  <a:lnTo>
                    <a:pt x="526" y="22"/>
                  </a:lnTo>
                  <a:lnTo>
                    <a:pt x="526" y="1598"/>
                  </a:lnTo>
                  <a:lnTo>
                    <a:pt x="0" y="2124"/>
                  </a:lnTo>
                  <a:lnTo>
                    <a:pt x="841" y="2124"/>
                  </a:lnTo>
                  <a:lnTo>
                    <a:pt x="1283" y="1704"/>
                  </a:lnTo>
                  <a:cubicBezTo>
                    <a:pt x="1346" y="1640"/>
                    <a:pt x="1367" y="1556"/>
                    <a:pt x="1367" y="147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76"/>
            <p:cNvSpPr/>
            <p:nvPr/>
          </p:nvSpPr>
          <p:spPr>
            <a:xfrm>
              <a:off x="2865812" y="2682148"/>
              <a:ext cx="20782" cy="31802"/>
            </a:xfrm>
            <a:custGeom>
              <a:avLst/>
              <a:gdLst/>
              <a:ahLst/>
              <a:cxnLst/>
              <a:rect l="l" t="t" r="r" b="b"/>
              <a:pathLst>
                <a:path w="1388" h="2124" extrusionOk="0">
                  <a:moveTo>
                    <a:pt x="0" y="0"/>
                  </a:moveTo>
                  <a:lnTo>
                    <a:pt x="526" y="526"/>
                  </a:lnTo>
                  <a:lnTo>
                    <a:pt x="526" y="2124"/>
                  </a:lnTo>
                  <a:lnTo>
                    <a:pt x="1388" y="2124"/>
                  </a:lnTo>
                  <a:lnTo>
                    <a:pt x="1388" y="673"/>
                  </a:lnTo>
                  <a:cubicBezTo>
                    <a:pt x="1388" y="589"/>
                    <a:pt x="1346" y="505"/>
                    <a:pt x="1283" y="442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76"/>
            <p:cNvSpPr/>
            <p:nvPr/>
          </p:nvSpPr>
          <p:spPr>
            <a:xfrm>
              <a:off x="2846603" y="2548369"/>
              <a:ext cx="32131" cy="133794"/>
            </a:xfrm>
            <a:custGeom>
              <a:avLst/>
              <a:gdLst/>
              <a:ahLst/>
              <a:cxnLst/>
              <a:rect l="l" t="t" r="r" b="b"/>
              <a:pathLst>
                <a:path w="2146" h="8936" extrusionOk="0">
                  <a:moveTo>
                    <a:pt x="1" y="0"/>
                  </a:moveTo>
                  <a:lnTo>
                    <a:pt x="1" y="8935"/>
                  </a:lnTo>
                  <a:lnTo>
                    <a:pt x="2145" y="8935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76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76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6497" y="336"/>
                  </a:lnTo>
                  <a:lnTo>
                    <a:pt x="10723" y="3637"/>
                  </a:lnTo>
                  <a:cubicBezTo>
                    <a:pt x="11137" y="3927"/>
                    <a:pt x="10919" y="4584"/>
                    <a:pt x="10410" y="4584"/>
                  </a:cubicBezTo>
                  <a:cubicBezTo>
                    <a:pt x="10402" y="4584"/>
                    <a:pt x="10394" y="4584"/>
                    <a:pt x="10386" y="4583"/>
                  </a:cubicBezTo>
                  <a:lnTo>
                    <a:pt x="1030" y="4583"/>
                  </a:ln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76"/>
            <p:cNvSpPr/>
            <p:nvPr/>
          </p:nvSpPr>
          <p:spPr>
            <a:xfrm>
              <a:off x="2668130" y="2487925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526" y="0"/>
                  </a:moveTo>
                  <a:cubicBezTo>
                    <a:pt x="231" y="0"/>
                    <a:pt x="0" y="232"/>
                    <a:pt x="0" y="526"/>
                  </a:cubicBezTo>
                  <a:lnTo>
                    <a:pt x="0" y="1388"/>
                  </a:lnTo>
                  <a:cubicBezTo>
                    <a:pt x="0" y="1661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61"/>
                    <a:pt x="16189" y="1388"/>
                  </a:cubicBezTo>
                  <a:lnTo>
                    <a:pt x="16189" y="526"/>
                  </a:lnTo>
                  <a:cubicBezTo>
                    <a:pt x="16189" y="232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76"/>
            <p:cNvSpPr/>
            <p:nvPr/>
          </p:nvSpPr>
          <p:spPr>
            <a:xfrm>
              <a:off x="2668130" y="2487611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15558" y="0"/>
                  </a:moveTo>
                  <a:lnTo>
                    <a:pt x="15558" y="757"/>
                  </a:lnTo>
                  <a:cubicBezTo>
                    <a:pt x="15558" y="1052"/>
                    <a:pt x="15306" y="1283"/>
                    <a:pt x="15032" y="1283"/>
                  </a:cubicBezTo>
                  <a:lnTo>
                    <a:pt x="0" y="1283"/>
                  </a:lnTo>
                  <a:lnTo>
                    <a:pt x="0" y="1388"/>
                  </a:lnTo>
                  <a:cubicBezTo>
                    <a:pt x="0" y="1682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82"/>
                    <a:pt x="16189" y="1388"/>
                  </a:cubicBezTo>
                  <a:lnTo>
                    <a:pt x="16189" y="526"/>
                  </a:lnTo>
                  <a:cubicBezTo>
                    <a:pt x="16189" y="253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76"/>
            <p:cNvSpPr/>
            <p:nvPr/>
          </p:nvSpPr>
          <p:spPr>
            <a:xfrm>
              <a:off x="2905789" y="2602495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35" y="1"/>
                  </a:moveTo>
                  <a:cubicBezTo>
                    <a:pt x="652" y="1"/>
                    <a:pt x="0" y="645"/>
                    <a:pt x="0" y="1452"/>
                  </a:cubicBezTo>
                  <a:lnTo>
                    <a:pt x="0" y="3786"/>
                  </a:lnTo>
                  <a:cubicBezTo>
                    <a:pt x="0" y="3975"/>
                    <a:pt x="148" y="4101"/>
                    <a:pt x="316" y="4101"/>
                  </a:cubicBezTo>
                  <a:lnTo>
                    <a:pt x="2544" y="4101"/>
                  </a:lnTo>
                  <a:cubicBezTo>
                    <a:pt x="2556" y="4102"/>
                    <a:pt x="2568" y="4103"/>
                    <a:pt x="2580" y="4103"/>
                  </a:cubicBezTo>
                  <a:cubicBezTo>
                    <a:pt x="2752" y="4103"/>
                    <a:pt x="2881" y="3963"/>
                    <a:pt x="2881" y="3786"/>
                  </a:cubicBezTo>
                  <a:lnTo>
                    <a:pt x="2881" y="1473"/>
                  </a:lnTo>
                  <a:cubicBezTo>
                    <a:pt x="2881" y="695"/>
                    <a:pt x="2250" y="43"/>
                    <a:pt x="1472" y="1"/>
                  </a:cubicBezTo>
                  <a:cubicBezTo>
                    <a:pt x="1460" y="1"/>
                    <a:pt x="1447" y="1"/>
                    <a:pt x="14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76"/>
            <p:cNvSpPr/>
            <p:nvPr/>
          </p:nvSpPr>
          <p:spPr>
            <a:xfrm>
              <a:off x="2922154" y="2602704"/>
              <a:ext cx="26456" cy="61522"/>
            </a:xfrm>
            <a:custGeom>
              <a:avLst/>
              <a:gdLst/>
              <a:ahLst/>
              <a:cxnLst/>
              <a:rect l="l" t="t" r="r" b="b"/>
              <a:pathLst>
                <a:path w="1767" h="4109" extrusionOk="0">
                  <a:moveTo>
                    <a:pt x="257" y="0"/>
                  </a:moveTo>
                  <a:cubicBezTo>
                    <a:pt x="166" y="0"/>
                    <a:pt x="78" y="20"/>
                    <a:pt x="1" y="50"/>
                  </a:cubicBezTo>
                  <a:cubicBezTo>
                    <a:pt x="631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51" y="4108"/>
                  </a:lnTo>
                  <a:cubicBezTo>
                    <a:pt x="1620" y="4108"/>
                    <a:pt x="1767" y="3961"/>
                    <a:pt x="1767" y="3772"/>
                  </a:cubicBezTo>
                  <a:lnTo>
                    <a:pt x="1767" y="1459"/>
                  </a:lnTo>
                  <a:cubicBezTo>
                    <a:pt x="1767" y="660"/>
                    <a:pt x="1136" y="8"/>
                    <a:pt x="358" y="8"/>
                  </a:cubicBezTo>
                  <a:cubicBezTo>
                    <a:pt x="324" y="3"/>
                    <a:pt x="290" y="0"/>
                    <a:pt x="2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76"/>
            <p:cNvSpPr/>
            <p:nvPr/>
          </p:nvSpPr>
          <p:spPr>
            <a:xfrm>
              <a:off x="2758789" y="2542066"/>
              <a:ext cx="54156" cy="46115"/>
            </a:xfrm>
            <a:custGeom>
              <a:avLst/>
              <a:gdLst/>
              <a:ahLst/>
              <a:cxnLst/>
              <a:rect l="l" t="t" r="r" b="b"/>
              <a:pathLst>
                <a:path w="3617" h="3080" extrusionOk="0">
                  <a:moveTo>
                    <a:pt x="2060" y="1"/>
                  </a:moveTo>
                  <a:cubicBezTo>
                    <a:pt x="694" y="1"/>
                    <a:pt x="0" y="1661"/>
                    <a:pt x="967" y="2629"/>
                  </a:cubicBezTo>
                  <a:cubicBezTo>
                    <a:pt x="1285" y="2940"/>
                    <a:pt x="1673" y="3079"/>
                    <a:pt x="2053" y="3079"/>
                  </a:cubicBezTo>
                  <a:cubicBezTo>
                    <a:pt x="2853" y="3079"/>
                    <a:pt x="3616" y="2462"/>
                    <a:pt x="3616" y="1535"/>
                  </a:cubicBezTo>
                  <a:cubicBezTo>
                    <a:pt x="3616" y="673"/>
                    <a:pt x="2922" y="1"/>
                    <a:pt x="2060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76"/>
            <p:cNvSpPr/>
            <p:nvPr/>
          </p:nvSpPr>
          <p:spPr>
            <a:xfrm>
              <a:off x="2769794" y="2545210"/>
              <a:ext cx="46924" cy="43046"/>
            </a:xfrm>
            <a:custGeom>
              <a:avLst/>
              <a:gdLst/>
              <a:ahLst/>
              <a:cxnLst/>
              <a:rect l="l" t="t" r="r" b="b"/>
              <a:pathLst>
                <a:path w="3134" h="2875" extrusionOk="0">
                  <a:moveTo>
                    <a:pt x="2124" y="1"/>
                  </a:moveTo>
                  <a:cubicBezTo>
                    <a:pt x="2802" y="1119"/>
                    <a:pt x="1910" y="2360"/>
                    <a:pt x="812" y="2360"/>
                  </a:cubicBezTo>
                  <a:cubicBezTo>
                    <a:pt x="547" y="2360"/>
                    <a:pt x="270" y="2288"/>
                    <a:pt x="1" y="2124"/>
                  </a:cubicBezTo>
                  <a:lnTo>
                    <a:pt x="1" y="2124"/>
                  </a:lnTo>
                  <a:cubicBezTo>
                    <a:pt x="300" y="2615"/>
                    <a:pt x="811" y="2874"/>
                    <a:pt x="1327" y="2874"/>
                  </a:cubicBezTo>
                  <a:cubicBezTo>
                    <a:pt x="1718" y="2874"/>
                    <a:pt x="2111" y="2726"/>
                    <a:pt x="2419" y="2419"/>
                  </a:cubicBezTo>
                  <a:cubicBezTo>
                    <a:pt x="3134" y="1704"/>
                    <a:pt x="2986" y="526"/>
                    <a:pt x="2124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8" name="Google Shape;9348;p76"/>
          <p:cNvGrpSpPr/>
          <p:nvPr/>
        </p:nvGrpSpPr>
        <p:grpSpPr>
          <a:xfrm>
            <a:off x="3955047" y="2432242"/>
            <a:ext cx="322912" cy="334396"/>
            <a:chOff x="3955047" y="2432242"/>
            <a:chExt cx="322912" cy="334396"/>
          </a:xfrm>
        </p:grpSpPr>
        <p:sp>
          <p:nvSpPr>
            <p:cNvPr id="9349" name="Google Shape;9349;p76"/>
            <p:cNvSpPr/>
            <p:nvPr/>
          </p:nvSpPr>
          <p:spPr>
            <a:xfrm>
              <a:off x="3955047" y="2432242"/>
              <a:ext cx="322912" cy="334291"/>
            </a:xfrm>
            <a:custGeom>
              <a:avLst/>
              <a:gdLst/>
              <a:ahLst/>
              <a:cxnLst/>
              <a:rect l="l" t="t" r="r" b="b"/>
              <a:pathLst>
                <a:path w="21567" h="22327" extrusionOk="0">
                  <a:moveTo>
                    <a:pt x="20464" y="0"/>
                  </a:moveTo>
                  <a:cubicBezTo>
                    <a:pt x="20398" y="0"/>
                    <a:pt x="20331" y="6"/>
                    <a:pt x="20263" y="19"/>
                  </a:cubicBezTo>
                  <a:lnTo>
                    <a:pt x="6912" y="2395"/>
                  </a:lnTo>
                  <a:cubicBezTo>
                    <a:pt x="6387" y="2479"/>
                    <a:pt x="5987" y="2920"/>
                    <a:pt x="5987" y="3467"/>
                  </a:cubicBezTo>
                  <a:lnTo>
                    <a:pt x="5987" y="15030"/>
                  </a:lnTo>
                  <a:cubicBezTo>
                    <a:pt x="5434" y="14754"/>
                    <a:pt x="4853" y="14625"/>
                    <a:pt x="4284" y="14625"/>
                  </a:cubicBezTo>
                  <a:cubicBezTo>
                    <a:pt x="2563" y="14625"/>
                    <a:pt x="953" y="15805"/>
                    <a:pt x="542" y="17638"/>
                  </a:cubicBezTo>
                  <a:cubicBezTo>
                    <a:pt x="0" y="20034"/>
                    <a:pt x="1833" y="22327"/>
                    <a:pt x="4281" y="22327"/>
                  </a:cubicBezTo>
                  <a:cubicBezTo>
                    <a:pt x="4303" y="22327"/>
                    <a:pt x="4325" y="22326"/>
                    <a:pt x="4347" y="22326"/>
                  </a:cubicBezTo>
                  <a:cubicBezTo>
                    <a:pt x="6471" y="22284"/>
                    <a:pt x="8153" y="20539"/>
                    <a:pt x="8132" y="18415"/>
                  </a:cubicBezTo>
                  <a:lnTo>
                    <a:pt x="8132" y="5570"/>
                  </a:lnTo>
                  <a:lnTo>
                    <a:pt x="19401" y="3572"/>
                  </a:lnTo>
                  <a:lnTo>
                    <a:pt x="19401" y="12276"/>
                  </a:lnTo>
                  <a:cubicBezTo>
                    <a:pt x="18853" y="12007"/>
                    <a:pt x="18278" y="11882"/>
                    <a:pt x="17715" y="11882"/>
                  </a:cubicBezTo>
                  <a:cubicBezTo>
                    <a:pt x="15988" y="11882"/>
                    <a:pt x="14368" y="13060"/>
                    <a:pt x="13956" y="14883"/>
                  </a:cubicBezTo>
                  <a:cubicBezTo>
                    <a:pt x="13414" y="17300"/>
                    <a:pt x="15226" y="19572"/>
                    <a:pt x="17693" y="19572"/>
                  </a:cubicBezTo>
                  <a:cubicBezTo>
                    <a:pt x="17716" y="19572"/>
                    <a:pt x="17738" y="19572"/>
                    <a:pt x="17761" y="19572"/>
                  </a:cubicBezTo>
                  <a:cubicBezTo>
                    <a:pt x="19884" y="19530"/>
                    <a:pt x="21566" y="17806"/>
                    <a:pt x="21566" y="15682"/>
                  </a:cubicBezTo>
                  <a:lnTo>
                    <a:pt x="21566" y="1112"/>
                  </a:lnTo>
                  <a:cubicBezTo>
                    <a:pt x="21566" y="488"/>
                    <a:pt x="21056" y="0"/>
                    <a:pt x="20464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76"/>
            <p:cNvSpPr/>
            <p:nvPr/>
          </p:nvSpPr>
          <p:spPr>
            <a:xfrm>
              <a:off x="4009741" y="2515624"/>
              <a:ext cx="67361" cy="251014"/>
            </a:xfrm>
            <a:custGeom>
              <a:avLst/>
              <a:gdLst/>
              <a:ahLst/>
              <a:cxnLst/>
              <a:rect l="l" t="t" r="r" b="b"/>
              <a:pathLst>
                <a:path w="4499" h="16765" extrusionOk="0">
                  <a:moveTo>
                    <a:pt x="4479" y="1"/>
                  </a:moveTo>
                  <a:lnTo>
                    <a:pt x="3995" y="148"/>
                  </a:lnTo>
                  <a:cubicBezTo>
                    <a:pt x="3533" y="274"/>
                    <a:pt x="3217" y="715"/>
                    <a:pt x="3217" y="1199"/>
                  </a:cubicBezTo>
                  <a:lnTo>
                    <a:pt x="3217" y="12867"/>
                  </a:lnTo>
                  <a:cubicBezTo>
                    <a:pt x="3217" y="14760"/>
                    <a:pt x="1872" y="16379"/>
                    <a:pt x="1" y="16715"/>
                  </a:cubicBezTo>
                  <a:cubicBezTo>
                    <a:pt x="208" y="16748"/>
                    <a:pt x="413" y="16764"/>
                    <a:pt x="615" y="16764"/>
                  </a:cubicBezTo>
                  <a:cubicBezTo>
                    <a:pt x="2716" y="16764"/>
                    <a:pt x="4498" y="15034"/>
                    <a:pt x="4479" y="12867"/>
                  </a:cubicBezTo>
                  <a:lnTo>
                    <a:pt x="4479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76"/>
            <p:cNvSpPr/>
            <p:nvPr/>
          </p:nvSpPr>
          <p:spPr>
            <a:xfrm>
              <a:off x="4210582" y="2432317"/>
              <a:ext cx="67346" cy="293087"/>
            </a:xfrm>
            <a:custGeom>
              <a:avLst/>
              <a:gdLst/>
              <a:ahLst/>
              <a:cxnLst/>
              <a:rect l="l" t="t" r="r" b="b"/>
              <a:pathLst>
                <a:path w="4498" h="19575" extrusionOk="0">
                  <a:moveTo>
                    <a:pt x="3374" y="0"/>
                  </a:moveTo>
                  <a:cubicBezTo>
                    <a:pt x="3315" y="0"/>
                    <a:pt x="3256" y="5"/>
                    <a:pt x="3196" y="14"/>
                  </a:cubicBezTo>
                  <a:lnTo>
                    <a:pt x="2607" y="119"/>
                  </a:lnTo>
                  <a:cubicBezTo>
                    <a:pt x="2986" y="308"/>
                    <a:pt x="3217" y="687"/>
                    <a:pt x="3217" y="1107"/>
                  </a:cubicBezTo>
                  <a:lnTo>
                    <a:pt x="3217" y="15677"/>
                  </a:lnTo>
                  <a:cubicBezTo>
                    <a:pt x="3217" y="17569"/>
                    <a:pt x="1871" y="19188"/>
                    <a:pt x="0" y="19525"/>
                  </a:cubicBezTo>
                  <a:cubicBezTo>
                    <a:pt x="209" y="19558"/>
                    <a:pt x="416" y="19574"/>
                    <a:pt x="620" y="19574"/>
                  </a:cubicBezTo>
                  <a:cubicBezTo>
                    <a:pt x="2718" y="19574"/>
                    <a:pt x="4498" y="17862"/>
                    <a:pt x="4478" y="15677"/>
                  </a:cubicBezTo>
                  <a:lnTo>
                    <a:pt x="4478" y="1107"/>
                  </a:lnTo>
                  <a:cubicBezTo>
                    <a:pt x="4478" y="475"/>
                    <a:pt x="3972" y="0"/>
                    <a:pt x="33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2" name="Google Shape;9352;p76"/>
          <p:cNvGrpSpPr/>
          <p:nvPr/>
        </p:nvGrpSpPr>
        <p:grpSpPr>
          <a:xfrm>
            <a:off x="1802465" y="1962854"/>
            <a:ext cx="265373" cy="351944"/>
            <a:chOff x="1802465" y="1962854"/>
            <a:chExt cx="265373" cy="351944"/>
          </a:xfrm>
        </p:grpSpPr>
        <p:sp>
          <p:nvSpPr>
            <p:cNvPr id="9353" name="Google Shape;9353;p76"/>
            <p:cNvSpPr/>
            <p:nvPr/>
          </p:nvSpPr>
          <p:spPr>
            <a:xfrm>
              <a:off x="1802465" y="2243020"/>
              <a:ext cx="265373" cy="71778"/>
            </a:xfrm>
            <a:custGeom>
              <a:avLst/>
              <a:gdLst/>
              <a:ahLst/>
              <a:cxnLst/>
              <a:rect l="l" t="t" r="r" b="b"/>
              <a:pathLst>
                <a:path w="17724" h="4794" extrusionOk="0">
                  <a:moveTo>
                    <a:pt x="2397" y="0"/>
                  </a:moveTo>
                  <a:cubicBezTo>
                    <a:pt x="1072" y="0"/>
                    <a:pt x="0" y="1073"/>
                    <a:pt x="0" y="2397"/>
                  </a:cubicBezTo>
                  <a:cubicBezTo>
                    <a:pt x="0" y="3722"/>
                    <a:pt x="1072" y="4794"/>
                    <a:pt x="2397" y="4794"/>
                  </a:cubicBezTo>
                  <a:lnTo>
                    <a:pt x="17724" y="4794"/>
                  </a:lnTo>
                  <a:lnTo>
                    <a:pt x="17724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76"/>
            <p:cNvSpPr/>
            <p:nvPr/>
          </p:nvSpPr>
          <p:spPr>
            <a:xfrm>
              <a:off x="1802465" y="2208074"/>
              <a:ext cx="265373" cy="83442"/>
            </a:xfrm>
            <a:custGeom>
              <a:avLst/>
              <a:gdLst/>
              <a:ahLst/>
              <a:cxnLst/>
              <a:rect l="l" t="t" r="r" b="b"/>
              <a:pathLst>
                <a:path w="17724" h="5573" extrusionOk="0">
                  <a:moveTo>
                    <a:pt x="2397" y="1"/>
                  </a:moveTo>
                  <a:cubicBezTo>
                    <a:pt x="1724" y="1"/>
                    <a:pt x="1135" y="568"/>
                    <a:pt x="694" y="1010"/>
                  </a:cubicBezTo>
                  <a:cubicBezTo>
                    <a:pt x="252" y="1451"/>
                    <a:pt x="0" y="4079"/>
                    <a:pt x="0" y="4731"/>
                  </a:cubicBezTo>
                  <a:cubicBezTo>
                    <a:pt x="0" y="5026"/>
                    <a:pt x="42" y="5299"/>
                    <a:pt x="147" y="5572"/>
                  </a:cubicBezTo>
                  <a:cubicBezTo>
                    <a:pt x="484" y="4647"/>
                    <a:pt x="1388" y="4016"/>
                    <a:pt x="2397" y="4016"/>
                  </a:cubicBezTo>
                  <a:lnTo>
                    <a:pt x="17724" y="4016"/>
                  </a:lnTo>
                  <a:lnTo>
                    <a:pt x="17724" y="947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76"/>
            <p:cNvSpPr/>
            <p:nvPr/>
          </p:nvSpPr>
          <p:spPr>
            <a:xfrm>
              <a:off x="1802465" y="1962854"/>
              <a:ext cx="35889" cy="316069"/>
            </a:xfrm>
            <a:custGeom>
              <a:avLst/>
              <a:gdLst/>
              <a:ahLst/>
              <a:cxnLst/>
              <a:rect l="l" t="t" r="r" b="b"/>
              <a:pathLst>
                <a:path w="2397" h="21110" extrusionOk="0">
                  <a:moveTo>
                    <a:pt x="2397" y="1"/>
                  </a:moveTo>
                  <a:cubicBezTo>
                    <a:pt x="1072" y="1"/>
                    <a:pt x="0" y="1073"/>
                    <a:pt x="0" y="2397"/>
                  </a:cubicBezTo>
                  <a:lnTo>
                    <a:pt x="0" y="21109"/>
                  </a:lnTo>
                  <a:cubicBezTo>
                    <a:pt x="0" y="19785"/>
                    <a:pt x="1072" y="18712"/>
                    <a:pt x="2397" y="18712"/>
                  </a:cubicBezTo>
                  <a:lnTo>
                    <a:pt x="2397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76"/>
            <p:cNvSpPr/>
            <p:nvPr/>
          </p:nvSpPr>
          <p:spPr>
            <a:xfrm>
              <a:off x="1837082" y="2286141"/>
              <a:ext cx="230756" cy="8834"/>
            </a:xfrm>
            <a:custGeom>
              <a:avLst/>
              <a:gdLst/>
              <a:ahLst/>
              <a:cxnLst/>
              <a:rect l="l" t="t" r="r" b="b"/>
              <a:pathLst>
                <a:path w="15412" h="590" extrusionOk="0">
                  <a:moveTo>
                    <a:pt x="1" y="1"/>
                  </a:moveTo>
                  <a:lnTo>
                    <a:pt x="1" y="589"/>
                  </a:lnTo>
                  <a:lnTo>
                    <a:pt x="15412" y="589"/>
                  </a:lnTo>
                  <a:lnTo>
                    <a:pt x="15412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76"/>
            <p:cNvSpPr/>
            <p:nvPr/>
          </p:nvSpPr>
          <p:spPr>
            <a:xfrm>
              <a:off x="1900041" y="2262843"/>
              <a:ext cx="167797" cy="9148"/>
            </a:xfrm>
            <a:custGeom>
              <a:avLst/>
              <a:gdLst/>
              <a:ahLst/>
              <a:cxnLst/>
              <a:rect l="l" t="t" r="r" b="b"/>
              <a:pathLst>
                <a:path w="11207" h="611" extrusionOk="0">
                  <a:moveTo>
                    <a:pt x="1" y="1"/>
                  </a:moveTo>
                  <a:lnTo>
                    <a:pt x="1" y="611"/>
                  </a:lnTo>
                  <a:lnTo>
                    <a:pt x="11207" y="611"/>
                  </a:lnTo>
                  <a:lnTo>
                    <a:pt x="1120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76"/>
            <p:cNvSpPr/>
            <p:nvPr/>
          </p:nvSpPr>
          <p:spPr>
            <a:xfrm>
              <a:off x="1838339" y="1962854"/>
              <a:ext cx="229498" cy="280180"/>
            </a:xfrm>
            <a:custGeom>
              <a:avLst/>
              <a:gdLst/>
              <a:ahLst/>
              <a:cxnLst/>
              <a:rect l="l" t="t" r="r" b="b"/>
              <a:pathLst>
                <a:path w="15328" h="18713" extrusionOk="0">
                  <a:moveTo>
                    <a:pt x="1" y="1"/>
                  </a:moveTo>
                  <a:lnTo>
                    <a:pt x="1" y="18712"/>
                  </a:lnTo>
                  <a:lnTo>
                    <a:pt x="15328" y="18712"/>
                  </a:lnTo>
                  <a:lnTo>
                    <a:pt x="15328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76"/>
            <p:cNvSpPr/>
            <p:nvPr/>
          </p:nvSpPr>
          <p:spPr>
            <a:xfrm>
              <a:off x="1854091" y="1978905"/>
              <a:ext cx="197697" cy="248394"/>
            </a:xfrm>
            <a:custGeom>
              <a:avLst/>
              <a:gdLst/>
              <a:ahLst/>
              <a:cxnLst/>
              <a:rect l="l" t="t" r="r" b="b"/>
              <a:pathLst>
                <a:path w="13204" h="16590" extrusionOk="0">
                  <a:moveTo>
                    <a:pt x="0" y="1"/>
                  </a:moveTo>
                  <a:lnTo>
                    <a:pt x="0" y="16589"/>
                  </a:lnTo>
                  <a:lnTo>
                    <a:pt x="13203" y="16589"/>
                  </a:lnTo>
                  <a:lnTo>
                    <a:pt x="13203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0" name="Google Shape;9360;p76"/>
          <p:cNvGrpSpPr/>
          <p:nvPr/>
        </p:nvGrpSpPr>
        <p:grpSpPr>
          <a:xfrm>
            <a:off x="3512070" y="1956222"/>
            <a:ext cx="373983" cy="363622"/>
            <a:chOff x="3512070" y="1956222"/>
            <a:chExt cx="373983" cy="363622"/>
          </a:xfrm>
        </p:grpSpPr>
        <p:sp>
          <p:nvSpPr>
            <p:cNvPr id="9361" name="Google Shape;9361;p76"/>
            <p:cNvSpPr/>
            <p:nvPr/>
          </p:nvSpPr>
          <p:spPr>
            <a:xfrm>
              <a:off x="3547316" y="2232314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76"/>
            <p:cNvSpPr/>
            <p:nvPr/>
          </p:nvSpPr>
          <p:spPr>
            <a:xfrm>
              <a:off x="3548903" y="2232314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76"/>
            <p:cNvSpPr/>
            <p:nvPr/>
          </p:nvSpPr>
          <p:spPr>
            <a:xfrm>
              <a:off x="3515215" y="2198312"/>
              <a:ext cx="370524" cy="121217"/>
            </a:xfrm>
            <a:custGeom>
              <a:avLst/>
              <a:gdLst/>
              <a:ahLst/>
              <a:cxnLst/>
              <a:rect l="l" t="t" r="r" b="b"/>
              <a:pathLst>
                <a:path w="24747" h="8096" extrusionOk="0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76"/>
            <p:cNvSpPr/>
            <p:nvPr/>
          </p:nvSpPr>
          <p:spPr>
            <a:xfrm>
              <a:off x="3864628" y="2198626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76"/>
            <p:cNvSpPr/>
            <p:nvPr/>
          </p:nvSpPr>
          <p:spPr>
            <a:xfrm>
              <a:off x="3864628" y="2286141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76"/>
            <p:cNvSpPr/>
            <p:nvPr/>
          </p:nvSpPr>
          <p:spPr>
            <a:xfrm>
              <a:off x="3574401" y="2259070"/>
              <a:ext cx="52583" cy="52838"/>
            </a:xfrm>
            <a:custGeom>
              <a:avLst/>
              <a:gdLst/>
              <a:ahLst/>
              <a:cxnLst/>
              <a:rect l="l" t="t" r="r" b="b"/>
              <a:pathLst>
                <a:path w="3512" h="3529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76"/>
            <p:cNvSpPr/>
            <p:nvPr/>
          </p:nvSpPr>
          <p:spPr>
            <a:xfrm>
              <a:off x="3547316" y="1990239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76"/>
            <p:cNvSpPr/>
            <p:nvPr/>
          </p:nvSpPr>
          <p:spPr>
            <a:xfrm>
              <a:off x="3548903" y="1990239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76"/>
            <p:cNvSpPr/>
            <p:nvPr/>
          </p:nvSpPr>
          <p:spPr>
            <a:xfrm>
              <a:off x="3512070" y="1956222"/>
              <a:ext cx="373669" cy="121247"/>
            </a:xfrm>
            <a:custGeom>
              <a:avLst/>
              <a:gdLst/>
              <a:ahLst/>
              <a:cxnLst/>
              <a:rect l="l" t="t" r="r" b="b"/>
              <a:pathLst>
                <a:path w="24957" h="8098" extrusionOk="0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76"/>
            <p:cNvSpPr/>
            <p:nvPr/>
          </p:nvSpPr>
          <p:spPr>
            <a:xfrm>
              <a:off x="3864628" y="1956566"/>
              <a:ext cx="21426" cy="33688"/>
            </a:xfrm>
            <a:custGeom>
              <a:avLst/>
              <a:gdLst/>
              <a:ahLst/>
              <a:cxnLst/>
              <a:rect l="l" t="t" r="r" b="b"/>
              <a:pathLst>
                <a:path w="1431" h="2250" extrusionOk="0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76"/>
            <p:cNvSpPr/>
            <p:nvPr/>
          </p:nvSpPr>
          <p:spPr>
            <a:xfrm>
              <a:off x="3864628" y="2044065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76"/>
            <p:cNvSpPr/>
            <p:nvPr/>
          </p:nvSpPr>
          <p:spPr>
            <a:xfrm>
              <a:off x="3574401" y="2016995"/>
              <a:ext cx="52583" cy="52733"/>
            </a:xfrm>
            <a:custGeom>
              <a:avLst/>
              <a:gdLst/>
              <a:ahLst/>
              <a:cxnLst/>
              <a:rect l="l" t="t" r="r" b="b"/>
              <a:pathLst>
                <a:path w="3512" h="3522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76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76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76"/>
            <p:cNvSpPr/>
            <p:nvPr/>
          </p:nvSpPr>
          <p:spPr>
            <a:xfrm>
              <a:off x="3513642" y="2077439"/>
              <a:ext cx="370509" cy="120888"/>
            </a:xfrm>
            <a:custGeom>
              <a:avLst/>
              <a:gdLst/>
              <a:ahLst/>
              <a:cxnLst/>
              <a:rect l="l" t="t" r="r" b="b"/>
              <a:pathLst>
                <a:path w="24746" h="8074" extrusionOk="0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76"/>
            <p:cNvSpPr/>
            <p:nvPr/>
          </p:nvSpPr>
          <p:spPr>
            <a:xfrm>
              <a:off x="3806385" y="2077753"/>
              <a:ext cx="77767" cy="120888"/>
            </a:xfrm>
            <a:custGeom>
              <a:avLst/>
              <a:gdLst/>
              <a:ahLst/>
              <a:cxnLst/>
              <a:rect l="l" t="t" r="r" b="b"/>
              <a:pathLst>
                <a:path w="5194" h="8074" extrusionOk="0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76"/>
            <p:cNvSpPr/>
            <p:nvPr/>
          </p:nvSpPr>
          <p:spPr>
            <a:xfrm>
              <a:off x="3772397" y="2138182"/>
              <a:ext cx="52898" cy="52568"/>
            </a:xfrm>
            <a:custGeom>
              <a:avLst/>
              <a:gdLst/>
              <a:ahLst/>
              <a:cxnLst/>
              <a:rect l="l" t="t" r="r" b="b"/>
              <a:pathLst>
                <a:path w="3533" h="3511" extrusionOk="0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8" name="Google Shape;9378;p76"/>
          <p:cNvGrpSpPr/>
          <p:nvPr/>
        </p:nvGrpSpPr>
        <p:grpSpPr>
          <a:xfrm>
            <a:off x="842683" y="2394751"/>
            <a:ext cx="345640" cy="356660"/>
            <a:chOff x="842683" y="2394751"/>
            <a:chExt cx="345640" cy="356660"/>
          </a:xfrm>
        </p:grpSpPr>
        <p:sp>
          <p:nvSpPr>
            <p:cNvPr id="9379" name="Google Shape;9379;p76"/>
            <p:cNvSpPr/>
            <p:nvPr/>
          </p:nvSpPr>
          <p:spPr>
            <a:xfrm>
              <a:off x="1099042" y="2499888"/>
              <a:ext cx="89266" cy="107353"/>
            </a:xfrm>
            <a:custGeom>
              <a:avLst/>
              <a:gdLst/>
              <a:ahLst/>
              <a:cxnLst/>
              <a:rect l="l" t="t" r="r" b="b"/>
              <a:pathLst>
                <a:path w="5962" h="7170" extrusionOk="0">
                  <a:moveTo>
                    <a:pt x="2977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603" y="7124"/>
                    <a:pt x="5663" y="7166"/>
                    <a:pt x="5742" y="7169"/>
                  </a:cubicBezTo>
                  <a:lnTo>
                    <a:pt x="5742" y="7169"/>
                  </a:lnTo>
                  <a:cubicBezTo>
                    <a:pt x="5882" y="7163"/>
                    <a:pt x="5961" y="7019"/>
                    <a:pt x="5900" y="6896"/>
                  </a:cubicBezTo>
                  <a:lnTo>
                    <a:pt x="3145" y="126"/>
                  </a:lnTo>
                  <a:cubicBezTo>
                    <a:pt x="3114" y="42"/>
                    <a:pt x="3046" y="0"/>
                    <a:pt x="2977" y="0"/>
                  </a:cubicBezTo>
                  <a:close/>
                  <a:moveTo>
                    <a:pt x="5742" y="7169"/>
                  </a:moveTo>
                  <a:lnTo>
                    <a:pt x="5742" y="7169"/>
                  </a:lnTo>
                  <a:cubicBezTo>
                    <a:pt x="5738" y="7170"/>
                    <a:pt x="5735" y="7170"/>
                    <a:pt x="5731" y="7170"/>
                  </a:cubicBezTo>
                  <a:lnTo>
                    <a:pt x="5752" y="7170"/>
                  </a:lnTo>
                  <a:cubicBezTo>
                    <a:pt x="5749" y="7170"/>
                    <a:pt x="5745" y="7170"/>
                    <a:pt x="5742" y="7169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76"/>
            <p:cNvSpPr/>
            <p:nvPr/>
          </p:nvSpPr>
          <p:spPr>
            <a:xfrm>
              <a:off x="1098908" y="2603138"/>
              <a:ext cx="89416" cy="47852"/>
            </a:xfrm>
            <a:custGeom>
              <a:avLst/>
              <a:gdLst/>
              <a:ahLst/>
              <a:cxnLst/>
              <a:rect l="l" t="t" r="r" b="b"/>
              <a:pathLst>
                <a:path w="5972" h="3196" extrusionOk="0"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358"/>
                  </a:lnTo>
                  <a:cubicBezTo>
                    <a:pt x="1" y="1935"/>
                    <a:pt x="1283" y="3196"/>
                    <a:pt x="2860" y="3196"/>
                  </a:cubicBezTo>
                  <a:lnTo>
                    <a:pt x="3133" y="3196"/>
                  </a:lnTo>
                  <a:cubicBezTo>
                    <a:pt x="4689" y="3196"/>
                    <a:pt x="5972" y="1935"/>
                    <a:pt x="5972" y="358"/>
                  </a:cubicBezTo>
                  <a:lnTo>
                    <a:pt x="5972" y="42"/>
                  </a:lnTo>
                  <a:cubicBezTo>
                    <a:pt x="5972" y="21"/>
                    <a:pt x="5951" y="0"/>
                    <a:pt x="593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76"/>
            <p:cNvSpPr/>
            <p:nvPr/>
          </p:nvSpPr>
          <p:spPr>
            <a:xfrm>
              <a:off x="1127236" y="2603138"/>
              <a:ext cx="61088" cy="48182"/>
            </a:xfrm>
            <a:custGeom>
              <a:avLst/>
              <a:gdLst/>
              <a:ahLst/>
              <a:cxnLst/>
              <a:rect l="l" t="t" r="r" b="b"/>
              <a:pathLst>
                <a:path w="4080" h="3218" extrusionOk="0">
                  <a:moveTo>
                    <a:pt x="1830" y="0"/>
                  </a:moveTo>
                  <a:cubicBezTo>
                    <a:pt x="1851" y="0"/>
                    <a:pt x="1872" y="21"/>
                    <a:pt x="1872" y="42"/>
                  </a:cubicBezTo>
                  <a:lnTo>
                    <a:pt x="1872" y="358"/>
                  </a:lnTo>
                  <a:cubicBezTo>
                    <a:pt x="1872" y="1556"/>
                    <a:pt x="1115" y="2628"/>
                    <a:pt x="1" y="3049"/>
                  </a:cubicBezTo>
                  <a:cubicBezTo>
                    <a:pt x="295" y="3154"/>
                    <a:pt x="632" y="3217"/>
                    <a:pt x="947" y="3217"/>
                  </a:cubicBezTo>
                  <a:lnTo>
                    <a:pt x="1220" y="3217"/>
                  </a:lnTo>
                  <a:cubicBezTo>
                    <a:pt x="2797" y="3217"/>
                    <a:pt x="4080" y="1935"/>
                    <a:pt x="4080" y="358"/>
                  </a:cubicBezTo>
                  <a:lnTo>
                    <a:pt x="4080" y="42"/>
                  </a:lnTo>
                  <a:cubicBezTo>
                    <a:pt x="4080" y="21"/>
                    <a:pt x="4059" y="0"/>
                    <a:pt x="403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76"/>
            <p:cNvSpPr/>
            <p:nvPr/>
          </p:nvSpPr>
          <p:spPr>
            <a:xfrm>
              <a:off x="842803" y="2499888"/>
              <a:ext cx="89281" cy="107353"/>
            </a:xfrm>
            <a:custGeom>
              <a:avLst/>
              <a:gdLst/>
              <a:ahLst/>
              <a:cxnLst/>
              <a:rect l="l" t="t" r="r" b="b"/>
              <a:pathLst>
                <a:path w="5963" h="7170" extrusionOk="0">
                  <a:moveTo>
                    <a:pt x="2980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584" y="7128"/>
                    <a:pt x="5669" y="7170"/>
                    <a:pt x="5732" y="7170"/>
                  </a:cubicBezTo>
                  <a:cubicBezTo>
                    <a:pt x="5879" y="7170"/>
                    <a:pt x="5963" y="7022"/>
                    <a:pt x="5921" y="6896"/>
                  </a:cubicBezTo>
                  <a:lnTo>
                    <a:pt x="3167" y="126"/>
                  </a:lnTo>
                  <a:cubicBezTo>
                    <a:pt x="3125" y="42"/>
                    <a:pt x="3051" y="0"/>
                    <a:pt x="29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76"/>
            <p:cNvSpPr/>
            <p:nvPr/>
          </p:nvSpPr>
          <p:spPr>
            <a:xfrm>
              <a:off x="842683" y="2603138"/>
              <a:ext cx="89715" cy="47867"/>
            </a:xfrm>
            <a:custGeom>
              <a:avLst/>
              <a:gdLst/>
              <a:ahLst/>
              <a:cxnLst/>
              <a:rect l="l" t="t" r="r" b="b"/>
              <a:pathLst>
                <a:path w="5992" h="3197" extrusionOk="0">
                  <a:moveTo>
                    <a:pt x="42" y="0"/>
                  </a:moveTo>
                  <a:cubicBezTo>
                    <a:pt x="21" y="0"/>
                    <a:pt x="0" y="21"/>
                    <a:pt x="0" y="42"/>
                  </a:cubicBezTo>
                  <a:lnTo>
                    <a:pt x="0" y="358"/>
                  </a:lnTo>
                  <a:cubicBezTo>
                    <a:pt x="0" y="1922"/>
                    <a:pt x="1262" y="3196"/>
                    <a:pt x="2821" y="3196"/>
                  </a:cubicBezTo>
                  <a:cubicBezTo>
                    <a:pt x="2834" y="3196"/>
                    <a:pt x="2847" y="3196"/>
                    <a:pt x="2859" y="3196"/>
                  </a:cubicBezTo>
                  <a:lnTo>
                    <a:pt x="3133" y="3196"/>
                  </a:lnTo>
                  <a:cubicBezTo>
                    <a:pt x="4709" y="3196"/>
                    <a:pt x="5992" y="1935"/>
                    <a:pt x="5992" y="358"/>
                  </a:cubicBezTo>
                  <a:lnTo>
                    <a:pt x="5992" y="42"/>
                  </a:lnTo>
                  <a:cubicBezTo>
                    <a:pt x="5992" y="21"/>
                    <a:pt x="5971" y="0"/>
                    <a:pt x="595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76"/>
            <p:cNvSpPr/>
            <p:nvPr/>
          </p:nvSpPr>
          <p:spPr>
            <a:xfrm>
              <a:off x="871011" y="2603138"/>
              <a:ext cx="61073" cy="48182"/>
            </a:xfrm>
            <a:custGeom>
              <a:avLst/>
              <a:gdLst/>
              <a:ahLst/>
              <a:cxnLst/>
              <a:rect l="l" t="t" r="r" b="b"/>
              <a:pathLst>
                <a:path w="4079" h="3218" extrusionOk="0">
                  <a:moveTo>
                    <a:pt x="1829" y="0"/>
                  </a:moveTo>
                  <a:cubicBezTo>
                    <a:pt x="1850" y="0"/>
                    <a:pt x="1871" y="21"/>
                    <a:pt x="1871" y="42"/>
                  </a:cubicBezTo>
                  <a:lnTo>
                    <a:pt x="1871" y="358"/>
                  </a:lnTo>
                  <a:cubicBezTo>
                    <a:pt x="1871" y="1556"/>
                    <a:pt x="1114" y="2628"/>
                    <a:pt x="0" y="3028"/>
                  </a:cubicBezTo>
                  <a:cubicBezTo>
                    <a:pt x="295" y="3154"/>
                    <a:pt x="631" y="3217"/>
                    <a:pt x="967" y="3217"/>
                  </a:cubicBezTo>
                  <a:lnTo>
                    <a:pt x="1220" y="3217"/>
                  </a:lnTo>
                  <a:cubicBezTo>
                    <a:pt x="2796" y="3217"/>
                    <a:pt x="4079" y="1935"/>
                    <a:pt x="4079" y="358"/>
                  </a:cubicBezTo>
                  <a:lnTo>
                    <a:pt x="4079" y="42"/>
                  </a:lnTo>
                  <a:cubicBezTo>
                    <a:pt x="4079" y="21"/>
                    <a:pt x="4058" y="0"/>
                    <a:pt x="405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76"/>
            <p:cNvSpPr/>
            <p:nvPr/>
          </p:nvSpPr>
          <p:spPr>
            <a:xfrm>
              <a:off x="1003533" y="2433470"/>
              <a:ext cx="23941" cy="274506"/>
            </a:xfrm>
            <a:custGeom>
              <a:avLst/>
              <a:gdLst/>
              <a:ahLst/>
              <a:cxnLst/>
              <a:rect l="l" t="t" r="r" b="b"/>
              <a:pathLst>
                <a:path w="1599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1598" y="18333"/>
                  </a:lnTo>
                  <a:lnTo>
                    <a:pt x="159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76"/>
            <p:cNvSpPr/>
            <p:nvPr/>
          </p:nvSpPr>
          <p:spPr>
            <a:xfrm>
              <a:off x="1015496" y="2433470"/>
              <a:ext cx="11978" cy="274506"/>
            </a:xfrm>
            <a:custGeom>
              <a:avLst/>
              <a:gdLst/>
              <a:ahLst/>
              <a:cxnLst/>
              <a:rect l="l" t="t" r="r" b="b"/>
              <a:pathLst>
                <a:path w="800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799" y="18333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76"/>
            <p:cNvSpPr/>
            <p:nvPr/>
          </p:nvSpPr>
          <p:spPr>
            <a:xfrm>
              <a:off x="932698" y="2697570"/>
              <a:ext cx="165910" cy="34646"/>
            </a:xfrm>
            <a:custGeom>
              <a:avLst/>
              <a:gdLst/>
              <a:ahLst/>
              <a:cxnLst/>
              <a:rect l="l" t="t" r="r" b="b"/>
              <a:pathLst>
                <a:path w="11081" h="2314" extrusionOk="0">
                  <a:moveTo>
                    <a:pt x="737" y="1"/>
                  </a:moveTo>
                  <a:cubicBezTo>
                    <a:pt x="337" y="1"/>
                    <a:pt x="1" y="337"/>
                    <a:pt x="1" y="736"/>
                  </a:cubicBezTo>
                  <a:lnTo>
                    <a:pt x="1" y="2313"/>
                  </a:lnTo>
                  <a:lnTo>
                    <a:pt x="11081" y="2313"/>
                  </a:lnTo>
                  <a:lnTo>
                    <a:pt x="11081" y="736"/>
                  </a:lnTo>
                  <a:cubicBezTo>
                    <a:pt x="11060" y="316"/>
                    <a:pt x="10723" y="1"/>
                    <a:pt x="1032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76"/>
            <p:cNvSpPr/>
            <p:nvPr/>
          </p:nvSpPr>
          <p:spPr>
            <a:xfrm>
              <a:off x="993771" y="2394751"/>
              <a:ext cx="43465" cy="43450"/>
            </a:xfrm>
            <a:custGeom>
              <a:avLst/>
              <a:gdLst/>
              <a:ahLst/>
              <a:cxnLst/>
              <a:rect l="l" t="t" r="r" b="b"/>
              <a:pathLst>
                <a:path w="2903" h="2902" extrusionOk="0">
                  <a:moveTo>
                    <a:pt x="1451" y="0"/>
                  </a:moveTo>
                  <a:cubicBezTo>
                    <a:pt x="652" y="0"/>
                    <a:pt x="1" y="652"/>
                    <a:pt x="1" y="1451"/>
                  </a:cubicBezTo>
                  <a:cubicBezTo>
                    <a:pt x="1" y="2250"/>
                    <a:pt x="652" y="2902"/>
                    <a:pt x="1451" y="2902"/>
                  </a:cubicBezTo>
                  <a:cubicBezTo>
                    <a:pt x="2250" y="2902"/>
                    <a:pt x="2902" y="2250"/>
                    <a:pt x="2902" y="1451"/>
                  </a:cubicBezTo>
                  <a:cubicBezTo>
                    <a:pt x="2902" y="652"/>
                    <a:pt x="2250" y="0"/>
                    <a:pt x="14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76"/>
            <p:cNvSpPr/>
            <p:nvPr/>
          </p:nvSpPr>
          <p:spPr>
            <a:xfrm>
              <a:off x="996286" y="2397266"/>
              <a:ext cx="45037" cy="40950"/>
            </a:xfrm>
            <a:custGeom>
              <a:avLst/>
              <a:gdLst/>
              <a:ahLst/>
              <a:cxnLst/>
              <a:rect l="l" t="t" r="r" b="b"/>
              <a:pathLst>
                <a:path w="3008" h="2735" extrusionOk="0">
                  <a:moveTo>
                    <a:pt x="1935" y="0"/>
                  </a:moveTo>
                  <a:cubicBezTo>
                    <a:pt x="2452" y="1017"/>
                    <a:pt x="1655" y="2105"/>
                    <a:pt x="668" y="2105"/>
                  </a:cubicBezTo>
                  <a:cubicBezTo>
                    <a:pt x="451" y="2105"/>
                    <a:pt x="224" y="2052"/>
                    <a:pt x="1" y="1935"/>
                  </a:cubicBezTo>
                  <a:lnTo>
                    <a:pt x="1" y="1935"/>
                  </a:lnTo>
                  <a:cubicBezTo>
                    <a:pt x="261" y="2455"/>
                    <a:pt x="769" y="2734"/>
                    <a:pt x="1289" y="2734"/>
                  </a:cubicBezTo>
                  <a:cubicBezTo>
                    <a:pt x="1651" y="2734"/>
                    <a:pt x="2020" y="2598"/>
                    <a:pt x="2314" y="2313"/>
                  </a:cubicBezTo>
                  <a:cubicBezTo>
                    <a:pt x="3007" y="1619"/>
                    <a:pt x="2818" y="442"/>
                    <a:pt x="19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76"/>
            <p:cNvSpPr/>
            <p:nvPr/>
          </p:nvSpPr>
          <p:spPr>
            <a:xfrm>
              <a:off x="844570" y="2454237"/>
              <a:ext cx="341867" cy="50068"/>
            </a:xfrm>
            <a:custGeom>
              <a:avLst/>
              <a:gdLst/>
              <a:ahLst/>
              <a:cxnLst/>
              <a:rect l="l" t="t" r="r" b="b"/>
              <a:pathLst>
                <a:path w="22833" h="3344" extrusionOk="0">
                  <a:moveTo>
                    <a:pt x="8031" y="1"/>
                  </a:moveTo>
                  <a:cubicBezTo>
                    <a:pt x="7043" y="1"/>
                    <a:pt x="6097" y="400"/>
                    <a:pt x="5403" y="1115"/>
                  </a:cubicBezTo>
                  <a:cubicBezTo>
                    <a:pt x="4920" y="1620"/>
                    <a:pt x="4247" y="1914"/>
                    <a:pt x="3532" y="1914"/>
                  </a:cubicBezTo>
                  <a:lnTo>
                    <a:pt x="294" y="1914"/>
                  </a:lnTo>
                  <a:cubicBezTo>
                    <a:pt x="126" y="1914"/>
                    <a:pt x="0" y="2040"/>
                    <a:pt x="0" y="2208"/>
                  </a:cubicBezTo>
                  <a:lnTo>
                    <a:pt x="0" y="3049"/>
                  </a:lnTo>
                  <a:cubicBezTo>
                    <a:pt x="0" y="3217"/>
                    <a:pt x="126" y="3344"/>
                    <a:pt x="294" y="3344"/>
                  </a:cubicBezTo>
                  <a:lnTo>
                    <a:pt x="3658" y="3344"/>
                  </a:lnTo>
                  <a:cubicBezTo>
                    <a:pt x="4647" y="3344"/>
                    <a:pt x="5593" y="2944"/>
                    <a:pt x="6286" y="2229"/>
                  </a:cubicBezTo>
                  <a:cubicBezTo>
                    <a:pt x="6754" y="1721"/>
                    <a:pt x="7398" y="1429"/>
                    <a:pt x="8086" y="1429"/>
                  </a:cubicBezTo>
                  <a:cubicBezTo>
                    <a:pt x="8110" y="1429"/>
                    <a:pt x="8134" y="1430"/>
                    <a:pt x="8158" y="1430"/>
                  </a:cubicBezTo>
                  <a:lnTo>
                    <a:pt x="14822" y="1430"/>
                  </a:lnTo>
                  <a:cubicBezTo>
                    <a:pt x="15432" y="1430"/>
                    <a:pt x="16000" y="1683"/>
                    <a:pt x="16441" y="2124"/>
                  </a:cubicBezTo>
                  <a:cubicBezTo>
                    <a:pt x="17177" y="2902"/>
                    <a:pt x="18207" y="3344"/>
                    <a:pt x="19300" y="3344"/>
                  </a:cubicBezTo>
                  <a:lnTo>
                    <a:pt x="22559" y="3344"/>
                  </a:lnTo>
                  <a:cubicBezTo>
                    <a:pt x="22706" y="3344"/>
                    <a:pt x="22833" y="3217"/>
                    <a:pt x="22833" y="3049"/>
                  </a:cubicBezTo>
                  <a:lnTo>
                    <a:pt x="22833" y="2208"/>
                  </a:lnTo>
                  <a:cubicBezTo>
                    <a:pt x="22833" y="2040"/>
                    <a:pt x="22706" y="1914"/>
                    <a:pt x="22559" y="1914"/>
                  </a:cubicBezTo>
                  <a:lnTo>
                    <a:pt x="19321" y="1914"/>
                  </a:lnTo>
                  <a:cubicBezTo>
                    <a:pt x="18607" y="1914"/>
                    <a:pt x="17913" y="1620"/>
                    <a:pt x="17450" y="1115"/>
                  </a:cubicBezTo>
                  <a:cubicBezTo>
                    <a:pt x="16757" y="400"/>
                    <a:pt x="15810" y="1"/>
                    <a:pt x="148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76"/>
            <p:cNvSpPr/>
            <p:nvPr/>
          </p:nvSpPr>
          <p:spPr>
            <a:xfrm>
              <a:off x="844570" y="2466499"/>
              <a:ext cx="341867" cy="37821"/>
            </a:xfrm>
            <a:custGeom>
              <a:avLst/>
              <a:gdLst/>
              <a:ahLst/>
              <a:cxnLst/>
              <a:rect l="l" t="t" r="r" b="b"/>
              <a:pathLst>
                <a:path w="22833" h="2526" extrusionOk="0">
                  <a:moveTo>
                    <a:pt x="8086" y="1"/>
                  </a:moveTo>
                  <a:cubicBezTo>
                    <a:pt x="7398" y="1"/>
                    <a:pt x="6754" y="293"/>
                    <a:pt x="6286" y="801"/>
                  </a:cubicBezTo>
                  <a:cubicBezTo>
                    <a:pt x="5593" y="1515"/>
                    <a:pt x="4647" y="1915"/>
                    <a:pt x="3658" y="1915"/>
                  </a:cubicBezTo>
                  <a:lnTo>
                    <a:pt x="294" y="1915"/>
                  </a:lnTo>
                  <a:cubicBezTo>
                    <a:pt x="126" y="1915"/>
                    <a:pt x="21" y="1789"/>
                    <a:pt x="0" y="1642"/>
                  </a:cubicBezTo>
                  <a:lnTo>
                    <a:pt x="0" y="2230"/>
                  </a:lnTo>
                  <a:cubicBezTo>
                    <a:pt x="0" y="2398"/>
                    <a:pt x="126" y="2525"/>
                    <a:pt x="294" y="2525"/>
                  </a:cubicBezTo>
                  <a:lnTo>
                    <a:pt x="3679" y="2525"/>
                  </a:lnTo>
                  <a:cubicBezTo>
                    <a:pt x="3704" y="2525"/>
                    <a:pt x="3729" y="2525"/>
                    <a:pt x="3754" y="2525"/>
                  </a:cubicBezTo>
                  <a:cubicBezTo>
                    <a:pt x="4715" y="2525"/>
                    <a:pt x="5631" y="2128"/>
                    <a:pt x="6307" y="1431"/>
                  </a:cubicBezTo>
                  <a:cubicBezTo>
                    <a:pt x="6791" y="906"/>
                    <a:pt x="7464" y="611"/>
                    <a:pt x="8179" y="611"/>
                  </a:cubicBezTo>
                  <a:lnTo>
                    <a:pt x="14822" y="611"/>
                  </a:lnTo>
                  <a:cubicBezTo>
                    <a:pt x="15432" y="611"/>
                    <a:pt x="16000" y="864"/>
                    <a:pt x="16441" y="1305"/>
                  </a:cubicBezTo>
                  <a:cubicBezTo>
                    <a:pt x="17177" y="2083"/>
                    <a:pt x="18207" y="2525"/>
                    <a:pt x="19300" y="2525"/>
                  </a:cubicBezTo>
                  <a:lnTo>
                    <a:pt x="22559" y="2525"/>
                  </a:lnTo>
                  <a:cubicBezTo>
                    <a:pt x="22706" y="2525"/>
                    <a:pt x="22833" y="2398"/>
                    <a:pt x="22833" y="2251"/>
                  </a:cubicBezTo>
                  <a:lnTo>
                    <a:pt x="22833" y="1642"/>
                  </a:lnTo>
                  <a:cubicBezTo>
                    <a:pt x="22833" y="1789"/>
                    <a:pt x="22706" y="1915"/>
                    <a:pt x="22559" y="1915"/>
                  </a:cubicBezTo>
                  <a:lnTo>
                    <a:pt x="19300" y="1915"/>
                  </a:lnTo>
                  <a:cubicBezTo>
                    <a:pt x="18207" y="1915"/>
                    <a:pt x="17177" y="1473"/>
                    <a:pt x="16441" y="696"/>
                  </a:cubicBezTo>
                  <a:cubicBezTo>
                    <a:pt x="16000" y="254"/>
                    <a:pt x="15432" y="2"/>
                    <a:pt x="14822" y="2"/>
                  </a:cubicBezTo>
                  <a:lnTo>
                    <a:pt x="8158" y="2"/>
                  </a:lnTo>
                  <a:cubicBezTo>
                    <a:pt x="8134" y="1"/>
                    <a:pt x="8110" y="1"/>
                    <a:pt x="808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76"/>
            <p:cNvSpPr/>
            <p:nvPr/>
          </p:nvSpPr>
          <p:spPr>
            <a:xfrm>
              <a:off x="932698" y="2697555"/>
              <a:ext cx="165910" cy="34661"/>
            </a:xfrm>
            <a:custGeom>
              <a:avLst/>
              <a:gdLst/>
              <a:ahLst/>
              <a:cxnLst/>
              <a:rect l="l" t="t" r="r" b="b"/>
              <a:pathLst>
                <a:path w="11081" h="2315" extrusionOk="0">
                  <a:moveTo>
                    <a:pt x="10359" y="1"/>
                  </a:moveTo>
                  <a:cubicBezTo>
                    <a:pt x="10347" y="1"/>
                    <a:pt x="10336" y="1"/>
                    <a:pt x="10324" y="2"/>
                  </a:cubicBezTo>
                  <a:lnTo>
                    <a:pt x="8873" y="2"/>
                  </a:lnTo>
                  <a:lnTo>
                    <a:pt x="8873" y="527"/>
                  </a:lnTo>
                  <a:cubicBezTo>
                    <a:pt x="8873" y="969"/>
                    <a:pt x="8495" y="1326"/>
                    <a:pt x="8053" y="1326"/>
                  </a:cubicBezTo>
                  <a:lnTo>
                    <a:pt x="1" y="1326"/>
                  </a:lnTo>
                  <a:lnTo>
                    <a:pt x="1" y="2314"/>
                  </a:lnTo>
                  <a:lnTo>
                    <a:pt x="11081" y="2314"/>
                  </a:lnTo>
                  <a:lnTo>
                    <a:pt x="11081" y="737"/>
                  </a:lnTo>
                  <a:cubicBezTo>
                    <a:pt x="11081" y="349"/>
                    <a:pt x="10763" y="1"/>
                    <a:pt x="10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76"/>
            <p:cNvSpPr/>
            <p:nvPr/>
          </p:nvSpPr>
          <p:spPr>
            <a:xfrm>
              <a:off x="906885" y="2723068"/>
              <a:ext cx="217221" cy="28343"/>
            </a:xfrm>
            <a:custGeom>
              <a:avLst/>
              <a:gdLst/>
              <a:ahLst/>
              <a:cxnLst/>
              <a:rect l="l" t="t" r="r" b="b"/>
              <a:pathLst>
                <a:path w="14508" h="1893" extrusionOk="0">
                  <a:moveTo>
                    <a:pt x="758" y="1"/>
                  </a:moveTo>
                  <a:cubicBezTo>
                    <a:pt x="337" y="1"/>
                    <a:pt x="1" y="337"/>
                    <a:pt x="22" y="757"/>
                  </a:cubicBezTo>
                  <a:lnTo>
                    <a:pt x="22" y="1893"/>
                  </a:lnTo>
                  <a:lnTo>
                    <a:pt x="14508" y="1893"/>
                  </a:lnTo>
                  <a:lnTo>
                    <a:pt x="14508" y="757"/>
                  </a:lnTo>
                  <a:cubicBezTo>
                    <a:pt x="14508" y="337"/>
                    <a:pt x="14171" y="1"/>
                    <a:pt x="1375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76"/>
            <p:cNvSpPr/>
            <p:nvPr/>
          </p:nvSpPr>
          <p:spPr>
            <a:xfrm>
              <a:off x="907200" y="2723068"/>
              <a:ext cx="216907" cy="28029"/>
            </a:xfrm>
            <a:custGeom>
              <a:avLst/>
              <a:gdLst/>
              <a:ahLst/>
              <a:cxnLst/>
              <a:rect l="l" t="t" r="r" b="b"/>
              <a:pathLst>
                <a:path w="14487" h="1872" extrusionOk="0">
                  <a:moveTo>
                    <a:pt x="12258" y="1"/>
                  </a:moveTo>
                  <a:lnTo>
                    <a:pt x="12258" y="694"/>
                  </a:lnTo>
                  <a:cubicBezTo>
                    <a:pt x="12237" y="1115"/>
                    <a:pt x="11922" y="1451"/>
                    <a:pt x="11501" y="1451"/>
                  </a:cubicBezTo>
                  <a:lnTo>
                    <a:pt x="1" y="1451"/>
                  </a:lnTo>
                  <a:lnTo>
                    <a:pt x="1" y="1872"/>
                  </a:lnTo>
                  <a:lnTo>
                    <a:pt x="14487" y="1872"/>
                  </a:lnTo>
                  <a:lnTo>
                    <a:pt x="14487" y="1451"/>
                  </a:lnTo>
                  <a:lnTo>
                    <a:pt x="14487" y="736"/>
                  </a:lnTo>
                  <a:cubicBezTo>
                    <a:pt x="14466" y="316"/>
                    <a:pt x="14129" y="1"/>
                    <a:pt x="1373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5" name="Google Shape;9395;p76"/>
          <p:cNvGrpSpPr/>
          <p:nvPr/>
        </p:nvGrpSpPr>
        <p:grpSpPr>
          <a:xfrm>
            <a:off x="1290615" y="2399467"/>
            <a:ext cx="336836" cy="342511"/>
            <a:chOff x="1290615" y="2399467"/>
            <a:chExt cx="336836" cy="342511"/>
          </a:xfrm>
        </p:grpSpPr>
        <p:sp>
          <p:nvSpPr>
            <p:cNvPr id="9396" name="Google Shape;9396;p76"/>
            <p:cNvSpPr/>
            <p:nvPr/>
          </p:nvSpPr>
          <p:spPr>
            <a:xfrm>
              <a:off x="1399226" y="2683720"/>
              <a:ext cx="119316" cy="39363"/>
            </a:xfrm>
            <a:custGeom>
              <a:avLst/>
              <a:gdLst/>
              <a:ahLst/>
              <a:cxnLst/>
              <a:rect l="l" t="t" r="r" b="b"/>
              <a:pathLst>
                <a:path w="7969" h="2629" extrusionOk="0">
                  <a:moveTo>
                    <a:pt x="4100" y="1"/>
                  </a:moveTo>
                  <a:lnTo>
                    <a:pt x="0" y="1640"/>
                  </a:lnTo>
                  <a:cubicBezTo>
                    <a:pt x="0" y="2187"/>
                    <a:pt x="442" y="2629"/>
                    <a:pt x="988" y="2629"/>
                  </a:cubicBezTo>
                  <a:lnTo>
                    <a:pt x="6980" y="2629"/>
                  </a:lnTo>
                  <a:cubicBezTo>
                    <a:pt x="7527" y="2629"/>
                    <a:pt x="7968" y="2187"/>
                    <a:pt x="7968" y="1640"/>
                  </a:cubicBezTo>
                  <a:lnTo>
                    <a:pt x="410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76"/>
            <p:cNvSpPr/>
            <p:nvPr/>
          </p:nvSpPr>
          <p:spPr>
            <a:xfrm>
              <a:off x="1321788" y="2662624"/>
              <a:ext cx="58872" cy="79354"/>
            </a:xfrm>
            <a:custGeom>
              <a:avLst/>
              <a:gdLst/>
              <a:ahLst/>
              <a:cxnLst/>
              <a:rect l="l" t="t" r="r" b="b"/>
              <a:pathLst>
                <a:path w="3932" h="5300" extrusionOk="0">
                  <a:moveTo>
                    <a:pt x="0" y="1"/>
                  </a:moveTo>
                  <a:lnTo>
                    <a:pt x="0" y="4626"/>
                  </a:lnTo>
                  <a:cubicBezTo>
                    <a:pt x="0" y="5005"/>
                    <a:pt x="294" y="5299"/>
                    <a:pt x="673" y="5299"/>
                  </a:cubicBezTo>
                  <a:lnTo>
                    <a:pt x="3259" y="5299"/>
                  </a:lnTo>
                  <a:cubicBezTo>
                    <a:pt x="3637" y="5299"/>
                    <a:pt x="3932" y="5005"/>
                    <a:pt x="3932" y="4626"/>
                  </a:cubicBezTo>
                  <a:lnTo>
                    <a:pt x="3932" y="30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76"/>
            <p:cNvSpPr/>
            <p:nvPr/>
          </p:nvSpPr>
          <p:spPr>
            <a:xfrm>
              <a:off x="1540866" y="2676159"/>
              <a:ext cx="58887" cy="65819"/>
            </a:xfrm>
            <a:custGeom>
              <a:avLst/>
              <a:gdLst/>
              <a:ahLst/>
              <a:cxnLst/>
              <a:rect l="l" t="t" r="r" b="b"/>
              <a:pathLst>
                <a:path w="3933" h="4396" extrusionOk="0">
                  <a:moveTo>
                    <a:pt x="3932" y="1"/>
                  </a:moveTo>
                  <a:lnTo>
                    <a:pt x="1" y="2145"/>
                  </a:lnTo>
                  <a:lnTo>
                    <a:pt x="1" y="3722"/>
                  </a:lnTo>
                  <a:cubicBezTo>
                    <a:pt x="1" y="4101"/>
                    <a:pt x="295" y="4395"/>
                    <a:pt x="674" y="4395"/>
                  </a:cubicBezTo>
                  <a:lnTo>
                    <a:pt x="3260" y="4395"/>
                  </a:lnTo>
                  <a:cubicBezTo>
                    <a:pt x="3638" y="4395"/>
                    <a:pt x="3932" y="4101"/>
                    <a:pt x="3932" y="3722"/>
                  </a:cubicBezTo>
                  <a:lnTo>
                    <a:pt x="39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76"/>
            <p:cNvSpPr/>
            <p:nvPr/>
          </p:nvSpPr>
          <p:spPr>
            <a:xfrm>
              <a:off x="1290615" y="2471560"/>
              <a:ext cx="115857" cy="80283"/>
            </a:xfrm>
            <a:custGeom>
              <a:avLst/>
              <a:gdLst/>
              <a:ahLst/>
              <a:cxnLst/>
              <a:rect l="l" t="t" r="r" b="b"/>
              <a:pathLst>
                <a:path w="7738" h="5362" extrusionOk="0">
                  <a:moveTo>
                    <a:pt x="863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4499"/>
                  </a:lnTo>
                  <a:cubicBezTo>
                    <a:pt x="1" y="4962"/>
                    <a:pt x="379" y="5361"/>
                    <a:pt x="863" y="5361"/>
                  </a:cubicBezTo>
                  <a:lnTo>
                    <a:pt x="7738" y="5361"/>
                  </a:lnTo>
                  <a:lnTo>
                    <a:pt x="153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76"/>
            <p:cNvSpPr/>
            <p:nvPr/>
          </p:nvSpPr>
          <p:spPr>
            <a:xfrm>
              <a:off x="1555045" y="2471859"/>
              <a:ext cx="72407" cy="79983"/>
            </a:xfrm>
            <a:custGeom>
              <a:avLst/>
              <a:gdLst/>
              <a:ahLst/>
              <a:cxnLst/>
              <a:rect l="l" t="t" r="r" b="b"/>
              <a:pathLst>
                <a:path w="4836" h="5342" extrusionOk="0">
                  <a:moveTo>
                    <a:pt x="4010" y="0"/>
                  </a:moveTo>
                  <a:cubicBezTo>
                    <a:pt x="3998" y="0"/>
                    <a:pt x="3986" y="1"/>
                    <a:pt x="3974" y="1"/>
                  </a:cubicBezTo>
                  <a:lnTo>
                    <a:pt x="3301" y="1"/>
                  </a:lnTo>
                  <a:lnTo>
                    <a:pt x="0" y="5341"/>
                  </a:lnTo>
                  <a:lnTo>
                    <a:pt x="3974" y="5341"/>
                  </a:lnTo>
                  <a:cubicBezTo>
                    <a:pt x="4457" y="5341"/>
                    <a:pt x="4836" y="4942"/>
                    <a:pt x="4836" y="4479"/>
                  </a:cubicBezTo>
                  <a:lnTo>
                    <a:pt x="4836" y="863"/>
                  </a:lnTo>
                  <a:cubicBezTo>
                    <a:pt x="4836" y="392"/>
                    <a:pt x="4476" y="0"/>
                    <a:pt x="4010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76"/>
            <p:cNvSpPr/>
            <p:nvPr/>
          </p:nvSpPr>
          <p:spPr>
            <a:xfrm>
              <a:off x="1313598" y="2399467"/>
              <a:ext cx="290871" cy="263172"/>
            </a:xfrm>
            <a:custGeom>
              <a:avLst/>
              <a:gdLst/>
              <a:ahLst/>
              <a:cxnLst/>
              <a:rect l="l" t="t" r="r" b="b"/>
              <a:pathLst>
                <a:path w="19427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19427" y="17577"/>
                  </a:lnTo>
                  <a:lnTo>
                    <a:pt x="19427" y="2986"/>
                  </a:lnTo>
                  <a:cubicBezTo>
                    <a:pt x="19427" y="1346"/>
                    <a:pt x="18081" y="1"/>
                    <a:pt x="1642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76"/>
            <p:cNvSpPr/>
            <p:nvPr/>
          </p:nvSpPr>
          <p:spPr>
            <a:xfrm>
              <a:off x="1313598" y="2399467"/>
              <a:ext cx="77138" cy="263172"/>
            </a:xfrm>
            <a:custGeom>
              <a:avLst/>
              <a:gdLst/>
              <a:ahLst/>
              <a:cxnLst/>
              <a:rect l="l" t="t" r="r" b="b"/>
              <a:pathLst>
                <a:path w="5152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2166" y="17577"/>
                  </a:lnTo>
                  <a:lnTo>
                    <a:pt x="2166" y="2986"/>
                  </a:lnTo>
                  <a:cubicBezTo>
                    <a:pt x="2166" y="1346"/>
                    <a:pt x="3490" y="1"/>
                    <a:pt x="515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76"/>
            <p:cNvSpPr/>
            <p:nvPr/>
          </p:nvSpPr>
          <p:spPr>
            <a:xfrm>
              <a:off x="1332793" y="2446376"/>
              <a:ext cx="252481" cy="129392"/>
            </a:xfrm>
            <a:custGeom>
              <a:avLst/>
              <a:gdLst/>
              <a:ahLst/>
              <a:cxnLst/>
              <a:rect l="l" t="t" r="r" b="b"/>
              <a:pathLst>
                <a:path w="16863" h="8642" extrusionOk="0">
                  <a:moveTo>
                    <a:pt x="1325" y="0"/>
                  </a:moveTo>
                  <a:cubicBezTo>
                    <a:pt x="590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590" y="8641"/>
                    <a:pt x="1325" y="8641"/>
                  </a:cubicBezTo>
                  <a:lnTo>
                    <a:pt x="15538" y="8641"/>
                  </a:lnTo>
                  <a:cubicBezTo>
                    <a:pt x="16274" y="8641"/>
                    <a:pt x="16862" y="8052"/>
                    <a:pt x="16862" y="7317"/>
                  </a:cubicBezTo>
                  <a:lnTo>
                    <a:pt x="16862" y="1346"/>
                  </a:lnTo>
                  <a:cubicBezTo>
                    <a:pt x="16862" y="610"/>
                    <a:pt x="16274" y="0"/>
                    <a:pt x="1553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76"/>
            <p:cNvSpPr/>
            <p:nvPr/>
          </p:nvSpPr>
          <p:spPr>
            <a:xfrm>
              <a:off x="1332479" y="2446376"/>
              <a:ext cx="44094" cy="129392"/>
            </a:xfrm>
            <a:custGeom>
              <a:avLst/>
              <a:gdLst/>
              <a:ahLst/>
              <a:cxnLst/>
              <a:rect l="l" t="t" r="r" b="b"/>
              <a:pathLst>
                <a:path w="2945" h="8642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611" y="8641"/>
                    <a:pt x="1346" y="8641"/>
                  </a:cubicBezTo>
                  <a:lnTo>
                    <a:pt x="2944" y="8641"/>
                  </a:lnTo>
                  <a:cubicBezTo>
                    <a:pt x="2208" y="8641"/>
                    <a:pt x="1599" y="8052"/>
                    <a:pt x="1599" y="7317"/>
                  </a:cubicBezTo>
                  <a:lnTo>
                    <a:pt x="1599" y="1346"/>
                  </a:lnTo>
                  <a:cubicBezTo>
                    <a:pt x="1599" y="610"/>
                    <a:pt x="2208" y="0"/>
                    <a:pt x="294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76"/>
            <p:cNvSpPr/>
            <p:nvPr/>
          </p:nvSpPr>
          <p:spPr>
            <a:xfrm>
              <a:off x="1332479" y="2446376"/>
              <a:ext cx="252796" cy="38105"/>
            </a:xfrm>
            <a:custGeom>
              <a:avLst/>
              <a:gdLst/>
              <a:ahLst/>
              <a:cxnLst/>
              <a:rect l="l" t="t" r="r" b="b"/>
              <a:pathLst>
                <a:path w="16884" h="2545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2544"/>
                  </a:lnTo>
                  <a:lnTo>
                    <a:pt x="16883" y="2544"/>
                  </a:lnTo>
                  <a:lnTo>
                    <a:pt x="16883" y="1346"/>
                  </a:lnTo>
                  <a:cubicBezTo>
                    <a:pt x="16883" y="610"/>
                    <a:pt x="16295" y="0"/>
                    <a:pt x="1555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76"/>
            <p:cNvSpPr/>
            <p:nvPr/>
          </p:nvSpPr>
          <p:spPr>
            <a:xfrm>
              <a:off x="1335323" y="2597464"/>
              <a:ext cx="40935" cy="40620"/>
            </a:xfrm>
            <a:custGeom>
              <a:avLst/>
              <a:gdLst/>
              <a:ahLst/>
              <a:cxnLst/>
              <a:rect l="l" t="t" r="r" b="b"/>
              <a:pathLst>
                <a:path w="2734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24" y="2713"/>
                    <a:pt x="2733" y="2103"/>
                    <a:pt x="2733" y="1346"/>
                  </a:cubicBezTo>
                  <a:cubicBezTo>
                    <a:pt x="2733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76"/>
            <p:cNvSpPr/>
            <p:nvPr/>
          </p:nvSpPr>
          <p:spPr>
            <a:xfrm>
              <a:off x="1541824" y="2597464"/>
              <a:ext cx="40620" cy="40620"/>
            </a:xfrm>
            <a:custGeom>
              <a:avLst/>
              <a:gdLst/>
              <a:ahLst/>
              <a:cxnLst/>
              <a:rect l="l" t="t" r="r" b="b"/>
              <a:pathLst>
                <a:path w="2713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02" y="2713"/>
                    <a:pt x="2712" y="2103"/>
                    <a:pt x="2712" y="1346"/>
                  </a:cubicBezTo>
                  <a:cubicBezTo>
                    <a:pt x="2712" y="611"/>
                    <a:pt x="2102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76"/>
            <p:cNvSpPr/>
            <p:nvPr/>
          </p:nvSpPr>
          <p:spPr>
            <a:xfrm>
              <a:off x="1327448" y="2441331"/>
              <a:ext cx="263172" cy="139783"/>
            </a:xfrm>
            <a:custGeom>
              <a:avLst/>
              <a:gdLst/>
              <a:ahLst/>
              <a:cxnLst/>
              <a:rect l="l" t="t" r="r" b="b"/>
              <a:pathLst>
                <a:path w="17577" h="9336" extrusionOk="0">
                  <a:moveTo>
                    <a:pt x="15895" y="695"/>
                  </a:moveTo>
                  <a:cubicBezTo>
                    <a:pt x="16441" y="695"/>
                    <a:pt x="16862" y="1136"/>
                    <a:pt x="16883" y="1683"/>
                  </a:cubicBezTo>
                  <a:lnTo>
                    <a:pt x="16883" y="7654"/>
                  </a:lnTo>
                  <a:cubicBezTo>
                    <a:pt x="16862" y="8179"/>
                    <a:pt x="16441" y="8621"/>
                    <a:pt x="15895" y="8621"/>
                  </a:cubicBezTo>
                  <a:lnTo>
                    <a:pt x="1682" y="8621"/>
                  </a:lnTo>
                  <a:cubicBezTo>
                    <a:pt x="1136" y="8621"/>
                    <a:pt x="694" y="8179"/>
                    <a:pt x="694" y="7654"/>
                  </a:cubicBezTo>
                  <a:lnTo>
                    <a:pt x="694" y="1662"/>
                  </a:lnTo>
                  <a:cubicBezTo>
                    <a:pt x="694" y="1136"/>
                    <a:pt x="1136" y="695"/>
                    <a:pt x="1682" y="695"/>
                  </a:cubicBezTo>
                  <a:close/>
                  <a:moveTo>
                    <a:pt x="1682" y="1"/>
                  </a:moveTo>
                  <a:cubicBezTo>
                    <a:pt x="757" y="1"/>
                    <a:pt x="0" y="737"/>
                    <a:pt x="0" y="1683"/>
                  </a:cubicBezTo>
                  <a:lnTo>
                    <a:pt x="0" y="7654"/>
                  </a:lnTo>
                  <a:cubicBezTo>
                    <a:pt x="0" y="8579"/>
                    <a:pt x="757" y="9336"/>
                    <a:pt x="1682" y="9336"/>
                  </a:cubicBezTo>
                  <a:lnTo>
                    <a:pt x="15895" y="9336"/>
                  </a:lnTo>
                  <a:cubicBezTo>
                    <a:pt x="16820" y="9336"/>
                    <a:pt x="17577" y="8579"/>
                    <a:pt x="17577" y="7654"/>
                  </a:cubicBezTo>
                  <a:lnTo>
                    <a:pt x="17577" y="1683"/>
                  </a:lnTo>
                  <a:cubicBezTo>
                    <a:pt x="17577" y="737"/>
                    <a:pt x="16820" y="1"/>
                    <a:pt x="15895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76"/>
            <p:cNvSpPr/>
            <p:nvPr/>
          </p:nvSpPr>
          <p:spPr>
            <a:xfrm>
              <a:off x="1321459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47" y="1786"/>
                    <a:pt x="1389" y="692"/>
                    <a:pt x="2293" y="692"/>
                  </a:cubicBezTo>
                  <a:close/>
                  <a:moveTo>
                    <a:pt x="2280" y="0"/>
                  </a:moveTo>
                  <a:cubicBezTo>
                    <a:pt x="1858" y="0"/>
                    <a:pt x="1427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9" y="0"/>
                    <a:pt x="228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76"/>
            <p:cNvSpPr/>
            <p:nvPr/>
          </p:nvSpPr>
          <p:spPr>
            <a:xfrm>
              <a:off x="1527960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26" y="1786"/>
                    <a:pt x="1389" y="692"/>
                    <a:pt x="2293" y="692"/>
                  </a:cubicBezTo>
                  <a:close/>
                  <a:moveTo>
                    <a:pt x="2270" y="0"/>
                  </a:moveTo>
                  <a:cubicBezTo>
                    <a:pt x="1849" y="0"/>
                    <a:pt x="1420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0" y="0"/>
                    <a:pt x="227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76"/>
            <p:cNvSpPr/>
            <p:nvPr/>
          </p:nvSpPr>
          <p:spPr>
            <a:xfrm>
              <a:off x="1401427" y="2594005"/>
              <a:ext cx="115228" cy="84385"/>
            </a:xfrm>
            <a:custGeom>
              <a:avLst/>
              <a:gdLst/>
              <a:ahLst/>
              <a:cxnLst/>
              <a:rect l="l" t="t" r="r" b="b"/>
              <a:pathLst>
                <a:path w="7696" h="5636" extrusionOk="0">
                  <a:moveTo>
                    <a:pt x="1430" y="1"/>
                  </a:moveTo>
                  <a:cubicBezTo>
                    <a:pt x="631" y="1"/>
                    <a:pt x="0" y="631"/>
                    <a:pt x="0" y="1409"/>
                  </a:cubicBezTo>
                  <a:lnTo>
                    <a:pt x="0" y="4353"/>
                  </a:lnTo>
                  <a:lnTo>
                    <a:pt x="7695" y="5635"/>
                  </a:lnTo>
                  <a:lnTo>
                    <a:pt x="7695" y="1409"/>
                  </a:lnTo>
                  <a:cubicBezTo>
                    <a:pt x="7695" y="631"/>
                    <a:pt x="7043" y="1"/>
                    <a:pt x="6265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76"/>
            <p:cNvSpPr/>
            <p:nvPr/>
          </p:nvSpPr>
          <p:spPr>
            <a:xfrm>
              <a:off x="1396067" y="2588660"/>
              <a:ext cx="125619" cy="70520"/>
            </a:xfrm>
            <a:custGeom>
              <a:avLst/>
              <a:gdLst/>
              <a:ahLst/>
              <a:cxnLst/>
              <a:rect l="l" t="t" r="r" b="b"/>
              <a:pathLst>
                <a:path w="8390" h="4710" extrusionOk="0">
                  <a:moveTo>
                    <a:pt x="1788" y="0"/>
                  </a:moveTo>
                  <a:cubicBezTo>
                    <a:pt x="800" y="0"/>
                    <a:pt x="1" y="799"/>
                    <a:pt x="1" y="1766"/>
                  </a:cubicBezTo>
                  <a:lnTo>
                    <a:pt x="1" y="4710"/>
                  </a:lnTo>
                  <a:lnTo>
                    <a:pt x="716" y="4710"/>
                  </a:lnTo>
                  <a:lnTo>
                    <a:pt x="716" y="1766"/>
                  </a:lnTo>
                  <a:cubicBezTo>
                    <a:pt x="716" y="1178"/>
                    <a:pt x="1199" y="694"/>
                    <a:pt x="1788" y="694"/>
                  </a:cubicBezTo>
                  <a:lnTo>
                    <a:pt x="6623" y="694"/>
                  </a:lnTo>
                  <a:cubicBezTo>
                    <a:pt x="7212" y="694"/>
                    <a:pt x="7696" y="1178"/>
                    <a:pt x="7696" y="1766"/>
                  </a:cubicBezTo>
                  <a:lnTo>
                    <a:pt x="7696" y="4710"/>
                  </a:lnTo>
                  <a:lnTo>
                    <a:pt x="8389" y="4710"/>
                  </a:lnTo>
                  <a:lnTo>
                    <a:pt x="8389" y="1766"/>
                  </a:lnTo>
                  <a:cubicBezTo>
                    <a:pt x="8389" y="799"/>
                    <a:pt x="7591" y="0"/>
                    <a:pt x="662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76"/>
            <p:cNvSpPr/>
            <p:nvPr/>
          </p:nvSpPr>
          <p:spPr>
            <a:xfrm>
              <a:off x="1301950" y="2659165"/>
              <a:ext cx="317956" cy="49125"/>
            </a:xfrm>
            <a:custGeom>
              <a:avLst/>
              <a:gdLst/>
              <a:ahLst/>
              <a:cxnLst/>
              <a:rect l="l" t="t" r="r" b="b"/>
              <a:pathLst>
                <a:path w="21236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20625" y="3280"/>
                  </a:lnTo>
                  <a:cubicBezTo>
                    <a:pt x="20962" y="3280"/>
                    <a:pt x="21235" y="3007"/>
                    <a:pt x="21235" y="2671"/>
                  </a:cubicBezTo>
                  <a:lnTo>
                    <a:pt x="21235" y="610"/>
                  </a:lnTo>
                  <a:cubicBezTo>
                    <a:pt x="21235" y="274"/>
                    <a:pt x="20962" y="1"/>
                    <a:pt x="2062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76"/>
            <p:cNvSpPr/>
            <p:nvPr/>
          </p:nvSpPr>
          <p:spPr>
            <a:xfrm>
              <a:off x="1301950" y="2659165"/>
              <a:ext cx="45666" cy="49125"/>
            </a:xfrm>
            <a:custGeom>
              <a:avLst/>
              <a:gdLst/>
              <a:ahLst/>
              <a:cxnLst/>
              <a:rect l="l" t="t" r="r" b="b"/>
              <a:pathLst>
                <a:path w="3050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3049" y="3280"/>
                  </a:lnTo>
                  <a:cubicBezTo>
                    <a:pt x="2692" y="3280"/>
                    <a:pt x="2418" y="3007"/>
                    <a:pt x="2418" y="2671"/>
                  </a:cubicBezTo>
                  <a:lnTo>
                    <a:pt x="2418" y="610"/>
                  </a:lnTo>
                  <a:cubicBezTo>
                    <a:pt x="2418" y="274"/>
                    <a:pt x="2692" y="1"/>
                    <a:pt x="3028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5" name="Google Shape;9415;p76"/>
          <p:cNvGrpSpPr/>
          <p:nvPr/>
        </p:nvGrpSpPr>
        <p:grpSpPr>
          <a:xfrm>
            <a:off x="1748310" y="2408601"/>
            <a:ext cx="308508" cy="333378"/>
            <a:chOff x="1748310" y="2408601"/>
            <a:chExt cx="308508" cy="333378"/>
          </a:xfrm>
        </p:grpSpPr>
        <p:sp>
          <p:nvSpPr>
            <p:cNvPr id="9416" name="Google Shape;9416;p76"/>
            <p:cNvSpPr/>
            <p:nvPr/>
          </p:nvSpPr>
          <p:spPr>
            <a:xfrm>
              <a:off x="1748310" y="2433470"/>
              <a:ext cx="308508" cy="308508"/>
            </a:xfrm>
            <a:custGeom>
              <a:avLst/>
              <a:gdLst/>
              <a:ahLst/>
              <a:cxnLst/>
              <a:rect l="l" t="t" r="r" b="b"/>
              <a:pathLst>
                <a:path w="20605" h="20605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19700"/>
                  </a:lnTo>
                  <a:cubicBezTo>
                    <a:pt x="1" y="20205"/>
                    <a:pt x="400" y="20604"/>
                    <a:pt x="905" y="20604"/>
                  </a:cubicBezTo>
                  <a:lnTo>
                    <a:pt x="19701" y="20604"/>
                  </a:lnTo>
                  <a:cubicBezTo>
                    <a:pt x="20184" y="20604"/>
                    <a:pt x="20584" y="20205"/>
                    <a:pt x="20605" y="19721"/>
                  </a:cubicBez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76"/>
            <p:cNvSpPr/>
            <p:nvPr/>
          </p:nvSpPr>
          <p:spPr>
            <a:xfrm>
              <a:off x="2022187" y="2433470"/>
              <a:ext cx="34631" cy="308508"/>
            </a:xfrm>
            <a:custGeom>
              <a:avLst/>
              <a:gdLst/>
              <a:ahLst/>
              <a:cxnLst/>
              <a:rect l="l" t="t" r="r" b="b"/>
              <a:pathLst>
                <a:path w="2313" h="20605" extrusionOk="0">
                  <a:moveTo>
                    <a:pt x="0" y="0"/>
                  </a:moveTo>
                  <a:lnTo>
                    <a:pt x="0" y="20604"/>
                  </a:lnTo>
                  <a:lnTo>
                    <a:pt x="1409" y="20604"/>
                  </a:lnTo>
                  <a:cubicBezTo>
                    <a:pt x="1892" y="20604"/>
                    <a:pt x="2313" y="20205"/>
                    <a:pt x="2313" y="19700"/>
                  </a:cubicBez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76"/>
            <p:cNvSpPr/>
            <p:nvPr/>
          </p:nvSpPr>
          <p:spPr>
            <a:xfrm>
              <a:off x="1748310" y="2433470"/>
              <a:ext cx="308508" cy="55728"/>
            </a:xfrm>
            <a:custGeom>
              <a:avLst/>
              <a:gdLst/>
              <a:ahLst/>
              <a:cxnLst/>
              <a:rect l="l" t="t" r="r" b="b"/>
              <a:pathLst>
                <a:path w="20605" h="3722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3721"/>
                  </a:lnTo>
                  <a:lnTo>
                    <a:pt x="20605" y="3721"/>
                  </a:ln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76"/>
            <p:cNvSpPr/>
            <p:nvPr/>
          </p:nvSpPr>
          <p:spPr>
            <a:xfrm>
              <a:off x="2022187" y="2433470"/>
              <a:ext cx="34631" cy="55728"/>
            </a:xfrm>
            <a:custGeom>
              <a:avLst/>
              <a:gdLst/>
              <a:ahLst/>
              <a:cxnLst/>
              <a:rect l="l" t="t" r="r" b="b"/>
              <a:pathLst>
                <a:path w="2313" h="3722" extrusionOk="0">
                  <a:moveTo>
                    <a:pt x="0" y="0"/>
                  </a:moveTo>
                  <a:lnTo>
                    <a:pt x="0" y="3721"/>
                  </a:lnTo>
                  <a:lnTo>
                    <a:pt x="2313" y="3721"/>
                  </a:ln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AFB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76"/>
            <p:cNvSpPr/>
            <p:nvPr/>
          </p:nvSpPr>
          <p:spPr>
            <a:xfrm>
              <a:off x="1780111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8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8" y="3322"/>
                  </a:cubicBezTo>
                  <a:cubicBezTo>
                    <a:pt x="1472" y="3322"/>
                    <a:pt x="1914" y="2902"/>
                    <a:pt x="1914" y="2376"/>
                  </a:cubicBezTo>
                  <a:lnTo>
                    <a:pt x="1914" y="967"/>
                  </a:lnTo>
                  <a:cubicBezTo>
                    <a:pt x="1914" y="442"/>
                    <a:pt x="1472" y="0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76"/>
            <p:cNvSpPr/>
            <p:nvPr/>
          </p:nvSpPr>
          <p:spPr>
            <a:xfrm>
              <a:off x="1852189" y="2408601"/>
              <a:ext cx="28358" cy="49754"/>
            </a:xfrm>
            <a:custGeom>
              <a:avLst/>
              <a:gdLst/>
              <a:ahLst/>
              <a:cxnLst/>
              <a:rect l="l" t="t" r="r" b="b"/>
              <a:pathLst>
                <a:path w="1894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3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3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76"/>
            <p:cNvSpPr/>
            <p:nvPr/>
          </p:nvSpPr>
          <p:spPr>
            <a:xfrm>
              <a:off x="1924282" y="2408601"/>
              <a:ext cx="28343" cy="49754"/>
            </a:xfrm>
            <a:custGeom>
              <a:avLst/>
              <a:gdLst/>
              <a:ahLst/>
              <a:cxnLst/>
              <a:rect l="l" t="t" r="r" b="b"/>
              <a:pathLst>
                <a:path w="1893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2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2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76"/>
            <p:cNvSpPr/>
            <p:nvPr/>
          </p:nvSpPr>
          <p:spPr>
            <a:xfrm>
              <a:off x="1996060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7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7" y="3322"/>
                  </a:cubicBezTo>
                  <a:cubicBezTo>
                    <a:pt x="1493" y="3322"/>
                    <a:pt x="1913" y="2902"/>
                    <a:pt x="1913" y="2376"/>
                  </a:cubicBezTo>
                  <a:lnTo>
                    <a:pt x="1913" y="967"/>
                  </a:lnTo>
                  <a:cubicBezTo>
                    <a:pt x="1913" y="442"/>
                    <a:pt x="1493" y="0"/>
                    <a:pt x="96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4" name="Google Shape;9424;p76"/>
          <p:cNvGrpSpPr/>
          <p:nvPr/>
        </p:nvGrpSpPr>
        <p:grpSpPr>
          <a:xfrm>
            <a:off x="3044614" y="2418033"/>
            <a:ext cx="376184" cy="315141"/>
            <a:chOff x="3044614" y="2418033"/>
            <a:chExt cx="376184" cy="315141"/>
          </a:xfrm>
        </p:grpSpPr>
        <p:sp>
          <p:nvSpPr>
            <p:cNvPr id="9425" name="Google Shape;9425;p76"/>
            <p:cNvSpPr/>
            <p:nvPr/>
          </p:nvSpPr>
          <p:spPr>
            <a:xfrm>
              <a:off x="3326965" y="2418033"/>
              <a:ext cx="93833" cy="233601"/>
            </a:xfrm>
            <a:custGeom>
              <a:avLst/>
              <a:gdLst/>
              <a:ahLst/>
              <a:cxnLst/>
              <a:rect l="l" t="t" r="r" b="b"/>
              <a:pathLst>
                <a:path w="6267" h="15602" extrusionOk="0">
                  <a:moveTo>
                    <a:pt x="548" y="1"/>
                  </a:moveTo>
                  <a:cubicBezTo>
                    <a:pt x="1" y="1"/>
                    <a:pt x="1" y="821"/>
                    <a:pt x="548" y="821"/>
                  </a:cubicBezTo>
                  <a:cubicBezTo>
                    <a:pt x="1241" y="821"/>
                    <a:pt x="1851" y="1304"/>
                    <a:pt x="2019" y="1977"/>
                  </a:cubicBezTo>
                  <a:lnTo>
                    <a:pt x="5383" y="15517"/>
                  </a:lnTo>
                  <a:lnTo>
                    <a:pt x="6266" y="15601"/>
                  </a:lnTo>
                  <a:lnTo>
                    <a:pt x="6266" y="15601"/>
                  </a:lnTo>
                  <a:lnTo>
                    <a:pt x="2818" y="1767"/>
                  </a:lnTo>
                  <a:cubicBezTo>
                    <a:pt x="2566" y="716"/>
                    <a:pt x="1620" y="1"/>
                    <a:pt x="54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76"/>
            <p:cNvSpPr/>
            <p:nvPr/>
          </p:nvSpPr>
          <p:spPr>
            <a:xfrm>
              <a:off x="3393398" y="2639656"/>
              <a:ext cx="27400" cy="29286"/>
            </a:xfrm>
            <a:custGeom>
              <a:avLst/>
              <a:gdLst/>
              <a:ahLst/>
              <a:cxnLst/>
              <a:rect l="l" t="t" r="r" b="b"/>
              <a:pathLst>
                <a:path w="1830" h="1956" extrusionOk="0">
                  <a:moveTo>
                    <a:pt x="0" y="0"/>
                  </a:moveTo>
                  <a:lnTo>
                    <a:pt x="168" y="1955"/>
                  </a:lnTo>
                  <a:lnTo>
                    <a:pt x="988" y="1955"/>
                  </a:lnTo>
                  <a:cubicBezTo>
                    <a:pt x="1451" y="1955"/>
                    <a:pt x="1829" y="1577"/>
                    <a:pt x="1829" y="1114"/>
                  </a:cubicBezTo>
                  <a:lnTo>
                    <a:pt x="1829" y="820"/>
                  </a:lnTo>
                  <a:cubicBezTo>
                    <a:pt x="1829" y="358"/>
                    <a:pt x="1451" y="0"/>
                    <a:pt x="988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76"/>
            <p:cNvSpPr/>
            <p:nvPr/>
          </p:nvSpPr>
          <p:spPr>
            <a:xfrm>
              <a:off x="3044928" y="2418033"/>
              <a:ext cx="93503" cy="233601"/>
            </a:xfrm>
            <a:custGeom>
              <a:avLst/>
              <a:gdLst/>
              <a:ahLst/>
              <a:cxnLst/>
              <a:rect l="l" t="t" r="r" b="b"/>
              <a:pathLst>
                <a:path w="6245" h="15602" extrusionOk="0">
                  <a:moveTo>
                    <a:pt x="5698" y="1"/>
                  </a:moveTo>
                  <a:cubicBezTo>
                    <a:pt x="4626" y="1"/>
                    <a:pt x="3679" y="716"/>
                    <a:pt x="3427" y="1767"/>
                  </a:cubicBezTo>
                  <a:lnTo>
                    <a:pt x="0" y="15601"/>
                  </a:lnTo>
                  <a:lnTo>
                    <a:pt x="862" y="15517"/>
                  </a:lnTo>
                  <a:lnTo>
                    <a:pt x="4226" y="1956"/>
                  </a:lnTo>
                  <a:cubicBezTo>
                    <a:pt x="4394" y="1283"/>
                    <a:pt x="5004" y="821"/>
                    <a:pt x="5698" y="821"/>
                  </a:cubicBezTo>
                  <a:cubicBezTo>
                    <a:pt x="6244" y="821"/>
                    <a:pt x="6244" y="1"/>
                    <a:pt x="569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76"/>
            <p:cNvSpPr/>
            <p:nvPr/>
          </p:nvSpPr>
          <p:spPr>
            <a:xfrm>
              <a:off x="3044614" y="2639641"/>
              <a:ext cx="27400" cy="29301"/>
            </a:xfrm>
            <a:custGeom>
              <a:avLst/>
              <a:gdLst/>
              <a:ahLst/>
              <a:cxnLst/>
              <a:rect l="l" t="t" r="r" b="b"/>
              <a:pathLst>
                <a:path w="1830" h="1957" extrusionOk="0">
                  <a:moveTo>
                    <a:pt x="804" y="0"/>
                  </a:moveTo>
                  <a:cubicBezTo>
                    <a:pt x="359" y="0"/>
                    <a:pt x="0" y="371"/>
                    <a:pt x="0" y="821"/>
                  </a:cubicBezTo>
                  <a:lnTo>
                    <a:pt x="0" y="1115"/>
                  </a:lnTo>
                  <a:cubicBezTo>
                    <a:pt x="0" y="1578"/>
                    <a:pt x="379" y="1956"/>
                    <a:pt x="841" y="1956"/>
                  </a:cubicBezTo>
                  <a:lnTo>
                    <a:pt x="1682" y="1956"/>
                  </a:lnTo>
                  <a:lnTo>
                    <a:pt x="1829" y="1"/>
                  </a:lnTo>
                  <a:lnTo>
                    <a:pt x="841" y="1"/>
                  </a:lnTo>
                  <a:cubicBezTo>
                    <a:pt x="829" y="1"/>
                    <a:pt x="817" y="0"/>
                    <a:pt x="804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76"/>
            <p:cNvSpPr/>
            <p:nvPr/>
          </p:nvSpPr>
          <p:spPr>
            <a:xfrm>
              <a:off x="3061922" y="2599275"/>
              <a:ext cx="341238" cy="133899"/>
            </a:xfrm>
            <a:custGeom>
              <a:avLst/>
              <a:gdLst/>
              <a:ahLst/>
              <a:cxnLst/>
              <a:rect l="l" t="t" r="r" b="b"/>
              <a:pathLst>
                <a:path w="22791" h="8943" extrusionOk="0">
                  <a:moveTo>
                    <a:pt x="5186" y="1"/>
                  </a:moveTo>
                  <a:cubicBezTo>
                    <a:pt x="3937" y="1"/>
                    <a:pt x="2692" y="353"/>
                    <a:pt x="1598" y="1057"/>
                  </a:cubicBezTo>
                  <a:cubicBezTo>
                    <a:pt x="568" y="1751"/>
                    <a:pt x="21" y="2718"/>
                    <a:pt x="21" y="3748"/>
                  </a:cubicBezTo>
                  <a:cubicBezTo>
                    <a:pt x="0" y="6587"/>
                    <a:pt x="2250" y="8899"/>
                    <a:pt x="5067" y="8941"/>
                  </a:cubicBezTo>
                  <a:cubicBezTo>
                    <a:pt x="5107" y="8942"/>
                    <a:pt x="5146" y="8943"/>
                    <a:pt x="5185" y="8943"/>
                  </a:cubicBezTo>
                  <a:cubicBezTo>
                    <a:pt x="7970" y="8943"/>
                    <a:pt x="10240" y="6737"/>
                    <a:pt x="10323" y="3959"/>
                  </a:cubicBezTo>
                  <a:cubicBezTo>
                    <a:pt x="10639" y="3717"/>
                    <a:pt x="11017" y="3596"/>
                    <a:pt x="11396" y="3596"/>
                  </a:cubicBezTo>
                  <a:cubicBezTo>
                    <a:pt x="11774" y="3596"/>
                    <a:pt x="12153" y="3717"/>
                    <a:pt x="12468" y="3959"/>
                  </a:cubicBezTo>
                  <a:cubicBezTo>
                    <a:pt x="12551" y="6737"/>
                    <a:pt x="14822" y="8943"/>
                    <a:pt x="17606" y="8943"/>
                  </a:cubicBezTo>
                  <a:cubicBezTo>
                    <a:pt x="17646" y="8943"/>
                    <a:pt x="17685" y="8942"/>
                    <a:pt x="17724" y="8941"/>
                  </a:cubicBezTo>
                  <a:cubicBezTo>
                    <a:pt x="20541" y="8899"/>
                    <a:pt x="22791" y="6587"/>
                    <a:pt x="22770" y="3748"/>
                  </a:cubicBezTo>
                  <a:cubicBezTo>
                    <a:pt x="22791" y="2718"/>
                    <a:pt x="22244" y="1751"/>
                    <a:pt x="21235" y="1057"/>
                  </a:cubicBezTo>
                  <a:cubicBezTo>
                    <a:pt x="20131" y="353"/>
                    <a:pt x="18880" y="1"/>
                    <a:pt x="17632" y="1"/>
                  </a:cubicBezTo>
                  <a:cubicBezTo>
                    <a:pt x="16384" y="1"/>
                    <a:pt x="15138" y="353"/>
                    <a:pt x="14045" y="1057"/>
                  </a:cubicBezTo>
                  <a:cubicBezTo>
                    <a:pt x="13330" y="1520"/>
                    <a:pt x="12804" y="2214"/>
                    <a:pt x="12552" y="3034"/>
                  </a:cubicBezTo>
                  <a:cubicBezTo>
                    <a:pt x="12195" y="2855"/>
                    <a:pt x="11800" y="2765"/>
                    <a:pt x="11406" y="2765"/>
                  </a:cubicBezTo>
                  <a:cubicBezTo>
                    <a:pt x="11012" y="2765"/>
                    <a:pt x="10618" y="2855"/>
                    <a:pt x="10260" y="3034"/>
                  </a:cubicBezTo>
                  <a:cubicBezTo>
                    <a:pt x="10008" y="2214"/>
                    <a:pt x="9482" y="1520"/>
                    <a:pt x="8789" y="1057"/>
                  </a:cubicBezTo>
                  <a:cubicBezTo>
                    <a:pt x="7685" y="353"/>
                    <a:pt x="6434" y="1"/>
                    <a:pt x="5186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76"/>
            <p:cNvSpPr/>
            <p:nvPr/>
          </p:nvSpPr>
          <p:spPr>
            <a:xfrm>
              <a:off x="3261176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2" y="1"/>
                  </a:moveTo>
                  <a:cubicBezTo>
                    <a:pt x="1935" y="1"/>
                    <a:pt x="1" y="1304"/>
                    <a:pt x="1" y="2923"/>
                  </a:cubicBezTo>
                  <a:cubicBezTo>
                    <a:pt x="1" y="5320"/>
                    <a:pt x="1935" y="7254"/>
                    <a:pt x="4332" y="7254"/>
                  </a:cubicBezTo>
                  <a:cubicBezTo>
                    <a:pt x="6708" y="7254"/>
                    <a:pt x="8663" y="5320"/>
                    <a:pt x="8663" y="2923"/>
                  </a:cubicBezTo>
                  <a:cubicBezTo>
                    <a:pt x="8663" y="1304"/>
                    <a:pt x="6708" y="1"/>
                    <a:pt x="4332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76"/>
            <p:cNvSpPr/>
            <p:nvPr/>
          </p:nvSpPr>
          <p:spPr>
            <a:xfrm>
              <a:off x="3074828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1" y="1"/>
                  </a:moveTo>
                  <a:cubicBezTo>
                    <a:pt x="1935" y="1"/>
                    <a:pt x="0" y="1304"/>
                    <a:pt x="0" y="2923"/>
                  </a:cubicBezTo>
                  <a:cubicBezTo>
                    <a:pt x="0" y="5320"/>
                    <a:pt x="1935" y="7254"/>
                    <a:pt x="4331" y="7254"/>
                  </a:cubicBezTo>
                  <a:cubicBezTo>
                    <a:pt x="6728" y="7254"/>
                    <a:pt x="8662" y="5320"/>
                    <a:pt x="8662" y="2923"/>
                  </a:cubicBezTo>
                  <a:cubicBezTo>
                    <a:pt x="8662" y="1304"/>
                    <a:pt x="6707" y="1"/>
                    <a:pt x="4331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76"/>
            <p:cNvSpPr/>
            <p:nvPr/>
          </p:nvSpPr>
          <p:spPr>
            <a:xfrm>
              <a:off x="3090250" y="2617302"/>
              <a:ext cx="102322" cy="95704"/>
            </a:xfrm>
            <a:custGeom>
              <a:avLst/>
              <a:gdLst/>
              <a:ahLst/>
              <a:cxnLst/>
              <a:rect l="l" t="t" r="r" b="b"/>
              <a:pathLst>
                <a:path w="6834" h="6392" extrusionOk="0">
                  <a:moveTo>
                    <a:pt x="5383" y="0"/>
                  </a:moveTo>
                  <a:lnTo>
                    <a:pt x="1" y="5362"/>
                  </a:lnTo>
                  <a:cubicBezTo>
                    <a:pt x="379" y="5803"/>
                    <a:pt x="821" y="6140"/>
                    <a:pt x="1325" y="6392"/>
                  </a:cubicBezTo>
                  <a:lnTo>
                    <a:pt x="6834" y="883"/>
                  </a:lnTo>
                  <a:cubicBezTo>
                    <a:pt x="6413" y="484"/>
                    <a:pt x="5930" y="190"/>
                    <a:pt x="5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76"/>
            <p:cNvSpPr/>
            <p:nvPr/>
          </p:nvSpPr>
          <p:spPr>
            <a:xfrm>
              <a:off x="3276613" y="2617302"/>
              <a:ext cx="102307" cy="95704"/>
            </a:xfrm>
            <a:custGeom>
              <a:avLst/>
              <a:gdLst/>
              <a:ahLst/>
              <a:cxnLst/>
              <a:rect l="l" t="t" r="r" b="b"/>
              <a:pathLst>
                <a:path w="6833" h="6392" extrusionOk="0">
                  <a:moveTo>
                    <a:pt x="5382" y="0"/>
                  </a:moveTo>
                  <a:lnTo>
                    <a:pt x="0" y="5362"/>
                  </a:lnTo>
                  <a:cubicBezTo>
                    <a:pt x="378" y="5803"/>
                    <a:pt x="820" y="6140"/>
                    <a:pt x="1325" y="6392"/>
                  </a:cubicBezTo>
                  <a:lnTo>
                    <a:pt x="6833" y="883"/>
                  </a:lnTo>
                  <a:cubicBezTo>
                    <a:pt x="6412" y="484"/>
                    <a:pt x="5929" y="190"/>
                    <a:pt x="5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4" name="Google Shape;9434;p76"/>
          <p:cNvGrpSpPr/>
          <p:nvPr/>
        </p:nvGrpSpPr>
        <p:grpSpPr>
          <a:xfrm>
            <a:off x="3943638" y="3815072"/>
            <a:ext cx="357933" cy="342676"/>
            <a:chOff x="3943638" y="3815072"/>
            <a:chExt cx="357933" cy="342676"/>
          </a:xfrm>
        </p:grpSpPr>
        <p:sp>
          <p:nvSpPr>
            <p:cNvPr id="9435" name="Google Shape;9435;p76"/>
            <p:cNvSpPr/>
            <p:nvPr/>
          </p:nvSpPr>
          <p:spPr>
            <a:xfrm>
              <a:off x="4136918" y="3996389"/>
              <a:ext cx="87215" cy="87514"/>
            </a:xfrm>
            <a:custGeom>
              <a:avLst/>
              <a:gdLst/>
              <a:ahLst/>
              <a:cxnLst/>
              <a:rect l="l" t="t" r="r" b="b"/>
              <a:pathLst>
                <a:path w="5825" h="5845" extrusionOk="0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76"/>
            <p:cNvSpPr/>
            <p:nvPr/>
          </p:nvSpPr>
          <p:spPr>
            <a:xfrm>
              <a:off x="4173750" y="4034240"/>
              <a:ext cx="127820" cy="123508"/>
            </a:xfrm>
            <a:custGeom>
              <a:avLst/>
              <a:gdLst/>
              <a:ahLst/>
              <a:cxnLst/>
              <a:rect l="l" t="t" r="r" b="b"/>
              <a:pathLst>
                <a:path w="8537" h="8249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76"/>
            <p:cNvSpPr/>
            <p:nvPr/>
          </p:nvSpPr>
          <p:spPr>
            <a:xfrm>
              <a:off x="4173750" y="4042969"/>
              <a:ext cx="122460" cy="114779"/>
            </a:xfrm>
            <a:custGeom>
              <a:avLst/>
              <a:gdLst/>
              <a:ahLst/>
              <a:cxnLst/>
              <a:rect l="l" t="t" r="r" b="b"/>
              <a:pathLst>
                <a:path w="8179" h="7666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76"/>
            <p:cNvSpPr/>
            <p:nvPr/>
          </p:nvSpPr>
          <p:spPr>
            <a:xfrm>
              <a:off x="3943638" y="3815072"/>
              <a:ext cx="268846" cy="245235"/>
            </a:xfrm>
            <a:custGeom>
              <a:avLst/>
              <a:gdLst/>
              <a:ahLst/>
              <a:cxnLst/>
              <a:rect l="l" t="t" r="r" b="b"/>
              <a:pathLst>
                <a:path w="17956" h="16379" extrusionOk="0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76"/>
            <p:cNvSpPr/>
            <p:nvPr/>
          </p:nvSpPr>
          <p:spPr>
            <a:xfrm>
              <a:off x="3974795" y="3843715"/>
              <a:ext cx="206516" cy="187860"/>
            </a:xfrm>
            <a:custGeom>
              <a:avLst/>
              <a:gdLst/>
              <a:ahLst/>
              <a:cxnLst/>
              <a:rect l="l" t="t" r="r" b="b"/>
              <a:pathLst>
                <a:path w="13793" h="12547" extrusionOk="0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76"/>
            <p:cNvSpPr/>
            <p:nvPr/>
          </p:nvSpPr>
          <p:spPr>
            <a:xfrm>
              <a:off x="3973538" y="3863538"/>
              <a:ext cx="178817" cy="167857"/>
            </a:xfrm>
            <a:custGeom>
              <a:avLst/>
              <a:gdLst/>
              <a:ahLst/>
              <a:cxnLst/>
              <a:rect l="l" t="t" r="r" b="b"/>
              <a:pathLst>
                <a:path w="11943" h="11211" extrusionOk="0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76"/>
            <p:cNvSpPr/>
            <p:nvPr/>
          </p:nvSpPr>
          <p:spPr>
            <a:xfrm>
              <a:off x="4028008" y="3869842"/>
              <a:ext cx="102202" cy="29017"/>
            </a:xfrm>
            <a:custGeom>
              <a:avLst/>
              <a:gdLst/>
              <a:ahLst/>
              <a:cxnLst/>
              <a:rect l="l" t="t" r="r" b="b"/>
              <a:pathLst>
                <a:path w="6826" h="1938" extrusionOk="0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76"/>
            <p:cNvSpPr/>
            <p:nvPr/>
          </p:nvSpPr>
          <p:spPr>
            <a:xfrm>
              <a:off x="4173750" y="4034240"/>
              <a:ext cx="51640" cy="50936"/>
            </a:xfrm>
            <a:custGeom>
              <a:avLst/>
              <a:gdLst/>
              <a:ahLst/>
              <a:cxnLst/>
              <a:rect l="l" t="t" r="r" b="b"/>
              <a:pathLst>
                <a:path w="3449" h="3402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76"/>
            <p:cNvSpPr/>
            <p:nvPr/>
          </p:nvSpPr>
          <p:spPr>
            <a:xfrm>
              <a:off x="4173750" y="4042969"/>
              <a:ext cx="36533" cy="42207"/>
            </a:xfrm>
            <a:custGeom>
              <a:avLst/>
              <a:gdLst/>
              <a:ahLst/>
              <a:cxnLst/>
              <a:rect l="l" t="t" r="r" b="b"/>
              <a:pathLst>
                <a:path w="2440" h="2819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4" name="Google Shape;9444;p76"/>
          <p:cNvGrpSpPr/>
          <p:nvPr/>
        </p:nvGrpSpPr>
        <p:grpSpPr>
          <a:xfrm>
            <a:off x="3508282" y="3810341"/>
            <a:ext cx="351644" cy="351959"/>
            <a:chOff x="3508282" y="3810341"/>
            <a:chExt cx="351644" cy="351959"/>
          </a:xfrm>
        </p:grpSpPr>
        <p:sp>
          <p:nvSpPr>
            <p:cNvPr id="9445" name="Google Shape;9445;p76"/>
            <p:cNvSpPr/>
            <p:nvPr/>
          </p:nvSpPr>
          <p:spPr>
            <a:xfrm>
              <a:off x="3508282" y="3810341"/>
              <a:ext cx="133180" cy="64232"/>
            </a:xfrm>
            <a:custGeom>
              <a:avLst/>
              <a:gdLst/>
              <a:ahLst/>
              <a:cxnLst/>
              <a:rect l="l" t="t" r="r" b="b"/>
              <a:pathLst>
                <a:path w="8895" h="4290" extrusionOk="0">
                  <a:moveTo>
                    <a:pt x="2503" y="1"/>
                  </a:moveTo>
                  <a:cubicBezTo>
                    <a:pt x="1115" y="1"/>
                    <a:pt x="1" y="1115"/>
                    <a:pt x="1" y="2503"/>
                  </a:cubicBezTo>
                  <a:cubicBezTo>
                    <a:pt x="1" y="3491"/>
                    <a:pt x="800" y="4290"/>
                    <a:pt x="1788" y="4290"/>
                  </a:cubicBezTo>
                  <a:cubicBezTo>
                    <a:pt x="2797" y="4290"/>
                    <a:pt x="7191" y="3491"/>
                    <a:pt x="7191" y="2503"/>
                  </a:cubicBezTo>
                  <a:lnTo>
                    <a:pt x="8600" y="2503"/>
                  </a:lnTo>
                  <a:cubicBezTo>
                    <a:pt x="8600" y="1809"/>
                    <a:pt x="8894" y="1178"/>
                    <a:pt x="8432" y="737"/>
                  </a:cubicBezTo>
                  <a:cubicBezTo>
                    <a:pt x="7990" y="274"/>
                    <a:pt x="3197" y="1"/>
                    <a:pt x="2503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76"/>
            <p:cNvSpPr/>
            <p:nvPr/>
          </p:nvSpPr>
          <p:spPr>
            <a:xfrm>
              <a:off x="3535053" y="3847802"/>
              <a:ext cx="58872" cy="26771"/>
            </a:xfrm>
            <a:custGeom>
              <a:avLst/>
              <a:gdLst/>
              <a:ahLst/>
              <a:cxnLst/>
              <a:rect l="l" t="t" r="r" b="b"/>
              <a:pathLst>
                <a:path w="3932" h="1788" extrusionOk="0">
                  <a:moveTo>
                    <a:pt x="1808" y="1"/>
                  </a:moveTo>
                  <a:cubicBezTo>
                    <a:pt x="1808" y="989"/>
                    <a:pt x="1009" y="1788"/>
                    <a:pt x="0" y="1788"/>
                  </a:cubicBezTo>
                  <a:lnTo>
                    <a:pt x="3932" y="1788"/>
                  </a:lnTo>
                  <a:lnTo>
                    <a:pt x="3932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76"/>
            <p:cNvSpPr/>
            <p:nvPr/>
          </p:nvSpPr>
          <p:spPr>
            <a:xfrm>
              <a:off x="3545743" y="3810341"/>
              <a:ext cx="239261" cy="351959"/>
            </a:xfrm>
            <a:custGeom>
              <a:avLst/>
              <a:gdLst/>
              <a:ahLst/>
              <a:cxnLst/>
              <a:rect l="l" t="t" r="r" b="b"/>
              <a:pathLst>
                <a:path w="15980" h="23507" extrusionOk="0">
                  <a:moveTo>
                    <a:pt x="1" y="1"/>
                  </a:moveTo>
                  <a:cubicBezTo>
                    <a:pt x="653" y="1"/>
                    <a:pt x="1304" y="253"/>
                    <a:pt x="1767" y="737"/>
                  </a:cubicBezTo>
                  <a:cubicBezTo>
                    <a:pt x="1872" y="821"/>
                    <a:pt x="1956" y="926"/>
                    <a:pt x="2040" y="1031"/>
                  </a:cubicBezTo>
                  <a:cubicBezTo>
                    <a:pt x="2335" y="1451"/>
                    <a:pt x="2503" y="1977"/>
                    <a:pt x="2503" y="2503"/>
                  </a:cubicBezTo>
                  <a:lnTo>
                    <a:pt x="2503" y="21004"/>
                  </a:lnTo>
                  <a:cubicBezTo>
                    <a:pt x="2503" y="22371"/>
                    <a:pt x="3617" y="23506"/>
                    <a:pt x="5005" y="23506"/>
                  </a:cubicBezTo>
                  <a:lnTo>
                    <a:pt x="8747" y="23506"/>
                  </a:lnTo>
                  <a:cubicBezTo>
                    <a:pt x="9209" y="23065"/>
                    <a:pt x="11312" y="23212"/>
                    <a:pt x="11312" y="22539"/>
                  </a:cubicBezTo>
                  <a:lnTo>
                    <a:pt x="15979" y="19217"/>
                  </a:lnTo>
                  <a:lnTo>
                    <a:pt x="15979" y="2503"/>
                  </a:lnTo>
                  <a:cubicBezTo>
                    <a:pt x="15979" y="1115"/>
                    <a:pt x="14865" y="1"/>
                    <a:pt x="1347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76"/>
            <p:cNvSpPr/>
            <p:nvPr/>
          </p:nvSpPr>
          <p:spPr>
            <a:xfrm>
              <a:off x="3583205" y="4082317"/>
              <a:ext cx="201799" cy="79983"/>
            </a:xfrm>
            <a:custGeom>
              <a:avLst/>
              <a:gdLst/>
              <a:ahLst/>
              <a:cxnLst/>
              <a:rect l="l" t="t" r="r" b="b"/>
              <a:pathLst>
                <a:path w="13478" h="5342" extrusionOk="0">
                  <a:moveTo>
                    <a:pt x="1" y="1"/>
                  </a:moveTo>
                  <a:lnTo>
                    <a:pt x="1" y="2839"/>
                  </a:lnTo>
                  <a:cubicBezTo>
                    <a:pt x="1" y="4206"/>
                    <a:pt x="1115" y="5341"/>
                    <a:pt x="2503" y="5341"/>
                  </a:cubicBezTo>
                  <a:lnTo>
                    <a:pt x="6245" y="5341"/>
                  </a:lnTo>
                  <a:cubicBezTo>
                    <a:pt x="6707" y="4900"/>
                    <a:pt x="8810" y="5047"/>
                    <a:pt x="8810" y="4374"/>
                  </a:cubicBezTo>
                  <a:lnTo>
                    <a:pt x="13477" y="1052"/>
                  </a:lnTo>
                  <a:lnTo>
                    <a:pt x="1347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76"/>
            <p:cNvSpPr/>
            <p:nvPr/>
          </p:nvSpPr>
          <p:spPr>
            <a:xfrm>
              <a:off x="3545429" y="3810341"/>
              <a:ext cx="232328" cy="15437"/>
            </a:xfrm>
            <a:custGeom>
              <a:avLst/>
              <a:gdLst/>
              <a:ahLst/>
              <a:cxnLst/>
              <a:rect l="l" t="t" r="r" b="b"/>
              <a:pathLst>
                <a:path w="15517" h="1031" extrusionOk="0">
                  <a:moveTo>
                    <a:pt x="1" y="1"/>
                  </a:moveTo>
                  <a:cubicBezTo>
                    <a:pt x="674" y="1"/>
                    <a:pt x="1304" y="253"/>
                    <a:pt x="1788" y="737"/>
                  </a:cubicBezTo>
                  <a:cubicBezTo>
                    <a:pt x="1872" y="821"/>
                    <a:pt x="1956" y="926"/>
                    <a:pt x="2040" y="1031"/>
                  </a:cubicBezTo>
                  <a:lnTo>
                    <a:pt x="15517" y="1031"/>
                  </a:lnTo>
                  <a:cubicBezTo>
                    <a:pt x="15054" y="379"/>
                    <a:pt x="14297" y="1"/>
                    <a:pt x="134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76"/>
            <p:cNvSpPr/>
            <p:nvPr/>
          </p:nvSpPr>
          <p:spPr>
            <a:xfrm>
              <a:off x="3620666" y="4097753"/>
              <a:ext cx="239261" cy="64546"/>
            </a:xfrm>
            <a:custGeom>
              <a:avLst/>
              <a:gdLst/>
              <a:ahLst/>
              <a:cxnLst/>
              <a:rect l="l" t="t" r="r" b="b"/>
              <a:pathLst>
                <a:path w="15980" h="4311" extrusionOk="0">
                  <a:moveTo>
                    <a:pt x="715" y="0"/>
                  </a:moveTo>
                  <a:cubicBezTo>
                    <a:pt x="1704" y="0"/>
                    <a:pt x="2503" y="820"/>
                    <a:pt x="2503" y="1808"/>
                  </a:cubicBezTo>
                  <a:cubicBezTo>
                    <a:pt x="2503" y="2355"/>
                    <a:pt x="2313" y="2901"/>
                    <a:pt x="1977" y="3343"/>
                  </a:cubicBezTo>
                  <a:cubicBezTo>
                    <a:pt x="1914" y="3406"/>
                    <a:pt x="1851" y="3490"/>
                    <a:pt x="1767" y="3574"/>
                  </a:cubicBezTo>
                  <a:cubicBezTo>
                    <a:pt x="1304" y="4037"/>
                    <a:pt x="673" y="4310"/>
                    <a:pt x="1" y="4310"/>
                  </a:cubicBezTo>
                  <a:lnTo>
                    <a:pt x="13477" y="4310"/>
                  </a:lnTo>
                  <a:cubicBezTo>
                    <a:pt x="14129" y="4310"/>
                    <a:pt x="14760" y="4037"/>
                    <a:pt x="15243" y="3574"/>
                  </a:cubicBezTo>
                  <a:cubicBezTo>
                    <a:pt x="15306" y="3490"/>
                    <a:pt x="15390" y="3406"/>
                    <a:pt x="15454" y="3343"/>
                  </a:cubicBezTo>
                  <a:cubicBezTo>
                    <a:pt x="15790" y="2901"/>
                    <a:pt x="15979" y="2355"/>
                    <a:pt x="15979" y="1808"/>
                  </a:cubicBezTo>
                  <a:cubicBezTo>
                    <a:pt x="15979" y="820"/>
                    <a:pt x="15180" y="21"/>
                    <a:pt x="14192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76"/>
            <p:cNvSpPr/>
            <p:nvPr/>
          </p:nvSpPr>
          <p:spPr>
            <a:xfrm>
              <a:off x="3620666" y="4147791"/>
              <a:ext cx="231385" cy="14508"/>
            </a:xfrm>
            <a:custGeom>
              <a:avLst/>
              <a:gdLst/>
              <a:ahLst/>
              <a:cxnLst/>
              <a:rect l="l" t="t" r="r" b="b"/>
              <a:pathLst>
                <a:path w="15454" h="969" extrusionOk="0">
                  <a:moveTo>
                    <a:pt x="1977" y="1"/>
                  </a:moveTo>
                  <a:cubicBezTo>
                    <a:pt x="1914" y="64"/>
                    <a:pt x="1851" y="148"/>
                    <a:pt x="1767" y="232"/>
                  </a:cubicBezTo>
                  <a:cubicBezTo>
                    <a:pt x="1304" y="695"/>
                    <a:pt x="673" y="968"/>
                    <a:pt x="1" y="968"/>
                  </a:cubicBezTo>
                  <a:lnTo>
                    <a:pt x="13477" y="968"/>
                  </a:lnTo>
                  <a:cubicBezTo>
                    <a:pt x="14129" y="968"/>
                    <a:pt x="14760" y="695"/>
                    <a:pt x="15243" y="232"/>
                  </a:cubicBezTo>
                  <a:cubicBezTo>
                    <a:pt x="15306" y="148"/>
                    <a:pt x="15390" y="64"/>
                    <a:pt x="15454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76"/>
            <p:cNvSpPr/>
            <p:nvPr/>
          </p:nvSpPr>
          <p:spPr>
            <a:xfrm>
              <a:off x="3604301" y="4097753"/>
              <a:ext cx="53841" cy="27085"/>
            </a:xfrm>
            <a:custGeom>
              <a:avLst/>
              <a:gdLst/>
              <a:ahLst/>
              <a:cxnLst/>
              <a:rect l="l" t="t" r="r" b="b"/>
              <a:pathLst>
                <a:path w="3596" h="1809" extrusionOk="0">
                  <a:moveTo>
                    <a:pt x="1787" y="0"/>
                  </a:moveTo>
                  <a:cubicBezTo>
                    <a:pt x="799" y="0"/>
                    <a:pt x="0" y="820"/>
                    <a:pt x="0" y="1808"/>
                  </a:cubicBezTo>
                  <a:lnTo>
                    <a:pt x="3596" y="1808"/>
                  </a:lnTo>
                  <a:cubicBezTo>
                    <a:pt x="3575" y="820"/>
                    <a:pt x="2776" y="0"/>
                    <a:pt x="178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76"/>
            <p:cNvSpPr/>
            <p:nvPr/>
          </p:nvSpPr>
          <p:spPr>
            <a:xfrm>
              <a:off x="3606187" y="3867401"/>
              <a:ext cx="159292" cy="25124"/>
            </a:xfrm>
            <a:custGeom>
              <a:avLst/>
              <a:gdLst/>
              <a:ahLst/>
              <a:cxnLst/>
              <a:rect l="l" t="t" r="r" b="b"/>
              <a:pathLst>
                <a:path w="10639" h="1678" extrusionOk="0">
                  <a:moveTo>
                    <a:pt x="4353" y="0"/>
                  </a:moveTo>
                  <a:cubicBezTo>
                    <a:pt x="3901" y="0"/>
                    <a:pt x="3449" y="195"/>
                    <a:pt x="3133" y="584"/>
                  </a:cubicBezTo>
                  <a:cubicBezTo>
                    <a:pt x="2954" y="836"/>
                    <a:pt x="2681" y="962"/>
                    <a:pt x="2410" y="962"/>
                  </a:cubicBezTo>
                  <a:cubicBezTo>
                    <a:pt x="2140" y="962"/>
                    <a:pt x="1872" y="836"/>
                    <a:pt x="1703" y="584"/>
                  </a:cubicBezTo>
                  <a:cubicBezTo>
                    <a:pt x="1388" y="226"/>
                    <a:pt x="947" y="16"/>
                    <a:pt x="484" y="16"/>
                  </a:cubicBezTo>
                  <a:cubicBezTo>
                    <a:pt x="477" y="16"/>
                    <a:pt x="471" y="16"/>
                    <a:pt x="464" y="16"/>
                  </a:cubicBezTo>
                  <a:cubicBezTo>
                    <a:pt x="1" y="16"/>
                    <a:pt x="7" y="731"/>
                    <a:pt x="484" y="731"/>
                  </a:cubicBezTo>
                  <a:cubicBezTo>
                    <a:pt x="757" y="731"/>
                    <a:pt x="1031" y="878"/>
                    <a:pt x="1199" y="1109"/>
                  </a:cubicBezTo>
                  <a:cubicBezTo>
                    <a:pt x="1514" y="1488"/>
                    <a:pt x="1966" y="1677"/>
                    <a:pt x="2418" y="1677"/>
                  </a:cubicBezTo>
                  <a:cubicBezTo>
                    <a:pt x="2870" y="1677"/>
                    <a:pt x="3322" y="1488"/>
                    <a:pt x="3638" y="1109"/>
                  </a:cubicBezTo>
                  <a:cubicBezTo>
                    <a:pt x="3806" y="857"/>
                    <a:pt x="4079" y="731"/>
                    <a:pt x="4353" y="731"/>
                  </a:cubicBezTo>
                  <a:cubicBezTo>
                    <a:pt x="4626" y="731"/>
                    <a:pt x="4899" y="857"/>
                    <a:pt x="5067" y="1109"/>
                  </a:cubicBezTo>
                  <a:cubicBezTo>
                    <a:pt x="5383" y="1488"/>
                    <a:pt x="5835" y="1677"/>
                    <a:pt x="6287" y="1677"/>
                  </a:cubicBezTo>
                  <a:cubicBezTo>
                    <a:pt x="6739" y="1677"/>
                    <a:pt x="7191" y="1488"/>
                    <a:pt x="7506" y="1109"/>
                  </a:cubicBezTo>
                  <a:cubicBezTo>
                    <a:pt x="7685" y="857"/>
                    <a:pt x="7958" y="731"/>
                    <a:pt x="8229" y="731"/>
                  </a:cubicBezTo>
                  <a:cubicBezTo>
                    <a:pt x="8500" y="731"/>
                    <a:pt x="8768" y="857"/>
                    <a:pt x="8936" y="1109"/>
                  </a:cubicBezTo>
                  <a:cubicBezTo>
                    <a:pt x="9251" y="1467"/>
                    <a:pt x="9693" y="1677"/>
                    <a:pt x="10176" y="1677"/>
                  </a:cubicBezTo>
                  <a:cubicBezTo>
                    <a:pt x="10639" y="1677"/>
                    <a:pt x="10639" y="962"/>
                    <a:pt x="10176" y="962"/>
                  </a:cubicBezTo>
                  <a:cubicBezTo>
                    <a:pt x="9882" y="962"/>
                    <a:pt x="9609" y="815"/>
                    <a:pt x="9461" y="584"/>
                  </a:cubicBezTo>
                  <a:cubicBezTo>
                    <a:pt x="9136" y="195"/>
                    <a:pt x="8678" y="0"/>
                    <a:pt x="8224" y="0"/>
                  </a:cubicBezTo>
                  <a:cubicBezTo>
                    <a:pt x="7769" y="0"/>
                    <a:pt x="7317" y="195"/>
                    <a:pt x="7002" y="584"/>
                  </a:cubicBezTo>
                  <a:cubicBezTo>
                    <a:pt x="6833" y="836"/>
                    <a:pt x="6565" y="962"/>
                    <a:pt x="6295" y="962"/>
                  </a:cubicBezTo>
                  <a:cubicBezTo>
                    <a:pt x="6024" y="962"/>
                    <a:pt x="5751" y="836"/>
                    <a:pt x="5572" y="584"/>
                  </a:cubicBezTo>
                  <a:cubicBezTo>
                    <a:pt x="5257" y="195"/>
                    <a:pt x="4805" y="0"/>
                    <a:pt x="4353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76"/>
            <p:cNvSpPr/>
            <p:nvPr/>
          </p:nvSpPr>
          <p:spPr>
            <a:xfrm>
              <a:off x="3606187" y="3904159"/>
              <a:ext cx="159292" cy="25184"/>
            </a:xfrm>
            <a:custGeom>
              <a:avLst/>
              <a:gdLst/>
              <a:ahLst/>
              <a:cxnLst/>
              <a:rect l="l" t="t" r="r" b="b"/>
              <a:pathLst>
                <a:path w="10639" h="1682" extrusionOk="0">
                  <a:moveTo>
                    <a:pt x="484" y="0"/>
                  </a:moveTo>
                  <a:cubicBezTo>
                    <a:pt x="1" y="0"/>
                    <a:pt x="1" y="736"/>
                    <a:pt x="484" y="736"/>
                  </a:cubicBezTo>
                  <a:cubicBezTo>
                    <a:pt x="757" y="736"/>
                    <a:pt x="1031" y="883"/>
                    <a:pt x="1199" y="1093"/>
                  </a:cubicBezTo>
                  <a:cubicBezTo>
                    <a:pt x="1514" y="1482"/>
                    <a:pt x="1966" y="1677"/>
                    <a:pt x="2418" y="1677"/>
                  </a:cubicBezTo>
                  <a:cubicBezTo>
                    <a:pt x="2870" y="1677"/>
                    <a:pt x="3322" y="1482"/>
                    <a:pt x="3638" y="1093"/>
                  </a:cubicBezTo>
                  <a:cubicBezTo>
                    <a:pt x="3806" y="852"/>
                    <a:pt x="4079" y="731"/>
                    <a:pt x="4353" y="731"/>
                  </a:cubicBezTo>
                  <a:cubicBezTo>
                    <a:pt x="4626" y="731"/>
                    <a:pt x="4899" y="852"/>
                    <a:pt x="5067" y="1093"/>
                  </a:cubicBezTo>
                  <a:cubicBezTo>
                    <a:pt x="5383" y="1482"/>
                    <a:pt x="5835" y="1677"/>
                    <a:pt x="6287" y="1677"/>
                  </a:cubicBezTo>
                  <a:cubicBezTo>
                    <a:pt x="6739" y="1677"/>
                    <a:pt x="7191" y="1482"/>
                    <a:pt x="7506" y="1093"/>
                  </a:cubicBezTo>
                  <a:cubicBezTo>
                    <a:pt x="7685" y="852"/>
                    <a:pt x="7958" y="731"/>
                    <a:pt x="8229" y="731"/>
                  </a:cubicBezTo>
                  <a:cubicBezTo>
                    <a:pt x="8500" y="731"/>
                    <a:pt x="8768" y="852"/>
                    <a:pt x="8936" y="1093"/>
                  </a:cubicBezTo>
                  <a:cubicBezTo>
                    <a:pt x="9251" y="1472"/>
                    <a:pt x="9693" y="1682"/>
                    <a:pt x="10176" y="1682"/>
                  </a:cubicBezTo>
                  <a:cubicBezTo>
                    <a:pt x="10639" y="1682"/>
                    <a:pt x="10639" y="967"/>
                    <a:pt x="10176" y="967"/>
                  </a:cubicBezTo>
                  <a:cubicBezTo>
                    <a:pt x="9882" y="967"/>
                    <a:pt x="9609" y="820"/>
                    <a:pt x="9461" y="589"/>
                  </a:cubicBezTo>
                  <a:cubicBezTo>
                    <a:pt x="9136" y="200"/>
                    <a:pt x="8678" y="5"/>
                    <a:pt x="8224" y="5"/>
                  </a:cubicBezTo>
                  <a:cubicBezTo>
                    <a:pt x="7769" y="5"/>
                    <a:pt x="7317" y="200"/>
                    <a:pt x="7002" y="589"/>
                  </a:cubicBezTo>
                  <a:cubicBezTo>
                    <a:pt x="6833" y="841"/>
                    <a:pt x="6565" y="967"/>
                    <a:pt x="6295" y="967"/>
                  </a:cubicBezTo>
                  <a:cubicBezTo>
                    <a:pt x="6024" y="967"/>
                    <a:pt x="5751" y="841"/>
                    <a:pt x="5572" y="589"/>
                  </a:cubicBezTo>
                  <a:cubicBezTo>
                    <a:pt x="5257" y="200"/>
                    <a:pt x="4805" y="5"/>
                    <a:pt x="4353" y="5"/>
                  </a:cubicBezTo>
                  <a:cubicBezTo>
                    <a:pt x="3901" y="5"/>
                    <a:pt x="3449" y="200"/>
                    <a:pt x="3133" y="589"/>
                  </a:cubicBezTo>
                  <a:cubicBezTo>
                    <a:pt x="2954" y="841"/>
                    <a:pt x="2681" y="967"/>
                    <a:pt x="2410" y="967"/>
                  </a:cubicBezTo>
                  <a:cubicBezTo>
                    <a:pt x="2140" y="967"/>
                    <a:pt x="1872" y="841"/>
                    <a:pt x="1703" y="589"/>
                  </a:cubicBezTo>
                  <a:cubicBezTo>
                    <a:pt x="1388" y="231"/>
                    <a:pt x="947" y="21"/>
                    <a:pt x="48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76"/>
            <p:cNvSpPr/>
            <p:nvPr/>
          </p:nvSpPr>
          <p:spPr>
            <a:xfrm>
              <a:off x="3606187" y="3940976"/>
              <a:ext cx="159292" cy="25199"/>
            </a:xfrm>
            <a:custGeom>
              <a:avLst/>
              <a:gdLst/>
              <a:ahLst/>
              <a:cxnLst/>
              <a:rect l="l" t="t" r="r" b="b"/>
              <a:pathLst>
                <a:path w="10639" h="1683" extrusionOk="0">
                  <a:moveTo>
                    <a:pt x="484" y="1"/>
                  </a:moveTo>
                  <a:cubicBezTo>
                    <a:pt x="1" y="1"/>
                    <a:pt x="1" y="737"/>
                    <a:pt x="484" y="737"/>
                  </a:cubicBezTo>
                  <a:cubicBezTo>
                    <a:pt x="757" y="737"/>
                    <a:pt x="1031" y="884"/>
                    <a:pt x="1199" y="1094"/>
                  </a:cubicBezTo>
                  <a:cubicBezTo>
                    <a:pt x="1514" y="1483"/>
                    <a:pt x="1966" y="1678"/>
                    <a:pt x="2418" y="1678"/>
                  </a:cubicBezTo>
                  <a:cubicBezTo>
                    <a:pt x="2870" y="1678"/>
                    <a:pt x="3322" y="1483"/>
                    <a:pt x="3638" y="1094"/>
                  </a:cubicBezTo>
                  <a:cubicBezTo>
                    <a:pt x="3806" y="852"/>
                    <a:pt x="4079" y="732"/>
                    <a:pt x="4353" y="732"/>
                  </a:cubicBezTo>
                  <a:cubicBezTo>
                    <a:pt x="4626" y="732"/>
                    <a:pt x="4899" y="852"/>
                    <a:pt x="5067" y="1094"/>
                  </a:cubicBezTo>
                  <a:cubicBezTo>
                    <a:pt x="5383" y="1483"/>
                    <a:pt x="5835" y="1678"/>
                    <a:pt x="6287" y="1678"/>
                  </a:cubicBezTo>
                  <a:cubicBezTo>
                    <a:pt x="6739" y="1678"/>
                    <a:pt x="7191" y="1483"/>
                    <a:pt x="7506" y="1094"/>
                  </a:cubicBezTo>
                  <a:cubicBezTo>
                    <a:pt x="7685" y="852"/>
                    <a:pt x="7958" y="732"/>
                    <a:pt x="8229" y="732"/>
                  </a:cubicBezTo>
                  <a:cubicBezTo>
                    <a:pt x="8500" y="732"/>
                    <a:pt x="8768" y="852"/>
                    <a:pt x="8936" y="1094"/>
                  </a:cubicBezTo>
                  <a:cubicBezTo>
                    <a:pt x="9251" y="1473"/>
                    <a:pt x="9693" y="1683"/>
                    <a:pt x="10176" y="1683"/>
                  </a:cubicBezTo>
                  <a:cubicBezTo>
                    <a:pt x="10639" y="1683"/>
                    <a:pt x="10639" y="968"/>
                    <a:pt x="10176" y="968"/>
                  </a:cubicBezTo>
                  <a:cubicBezTo>
                    <a:pt x="9882" y="968"/>
                    <a:pt x="9609" y="821"/>
                    <a:pt x="9461" y="590"/>
                  </a:cubicBezTo>
                  <a:cubicBezTo>
                    <a:pt x="9136" y="201"/>
                    <a:pt x="8678" y="6"/>
                    <a:pt x="8224" y="6"/>
                  </a:cubicBezTo>
                  <a:cubicBezTo>
                    <a:pt x="7769" y="6"/>
                    <a:pt x="7317" y="201"/>
                    <a:pt x="7002" y="590"/>
                  </a:cubicBezTo>
                  <a:cubicBezTo>
                    <a:pt x="6833" y="842"/>
                    <a:pt x="6565" y="968"/>
                    <a:pt x="6295" y="968"/>
                  </a:cubicBezTo>
                  <a:cubicBezTo>
                    <a:pt x="6024" y="968"/>
                    <a:pt x="5751" y="842"/>
                    <a:pt x="5572" y="590"/>
                  </a:cubicBezTo>
                  <a:cubicBezTo>
                    <a:pt x="5257" y="201"/>
                    <a:pt x="4805" y="6"/>
                    <a:pt x="4353" y="6"/>
                  </a:cubicBezTo>
                  <a:cubicBezTo>
                    <a:pt x="3901" y="6"/>
                    <a:pt x="3449" y="201"/>
                    <a:pt x="3133" y="590"/>
                  </a:cubicBezTo>
                  <a:cubicBezTo>
                    <a:pt x="2954" y="842"/>
                    <a:pt x="2681" y="968"/>
                    <a:pt x="2410" y="968"/>
                  </a:cubicBezTo>
                  <a:cubicBezTo>
                    <a:pt x="2140" y="968"/>
                    <a:pt x="1872" y="842"/>
                    <a:pt x="1703" y="590"/>
                  </a:cubicBezTo>
                  <a:cubicBezTo>
                    <a:pt x="1388" y="232"/>
                    <a:pt x="947" y="22"/>
                    <a:pt x="48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76"/>
            <p:cNvSpPr/>
            <p:nvPr/>
          </p:nvSpPr>
          <p:spPr>
            <a:xfrm>
              <a:off x="3711639" y="3882434"/>
              <a:ext cx="147030" cy="147015"/>
            </a:xfrm>
            <a:custGeom>
              <a:avLst/>
              <a:gdLst/>
              <a:ahLst/>
              <a:cxnLst/>
              <a:rect l="l" t="t" r="r" b="b"/>
              <a:pathLst>
                <a:path w="9820" h="9819" extrusionOk="0">
                  <a:moveTo>
                    <a:pt x="9819" y="0"/>
                  </a:moveTo>
                  <a:cubicBezTo>
                    <a:pt x="6665" y="169"/>
                    <a:pt x="3953" y="1220"/>
                    <a:pt x="1977" y="3196"/>
                  </a:cubicBezTo>
                  <a:cubicBezTo>
                    <a:pt x="1" y="5193"/>
                    <a:pt x="421" y="6434"/>
                    <a:pt x="232" y="9587"/>
                  </a:cubicBezTo>
                  <a:cubicBezTo>
                    <a:pt x="3407" y="9398"/>
                    <a:pt x="4647" y="9819"/>
                    <a:pt x="6623" y="7842"/>
                  </a:cubicBezTo>
                  <a:cubicBezTo>
                    <a:pt x="7107" y="7359"/>
                    <a:pt x="7548" y="6812"/>
                    <a:pt x="7927" y="6245"/>
                  </a:cubicBezTo>
                  <a:lnTo>
                    <a:pt x="6203" y="5950"/>
                  </a:lnTo>
                  <a:lnTo>
                    <a:pt x="6224" y="5929"/>
                  </a:lnTo>
                  <a:cubicBezTo>
                    <a:pt x="8326" y="4668"/>
                    <a:pt x="9672" y="2460"/>
                    <a:pt x="9819" y="42"/>
                  </a:cubicBezTo>
                  <a:lnTo>
                    <a:pt x="9819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76"/>
            <p:cNvSpPr/>
            <p:nvPr/>
          </p:nvSpPr>
          <p:spPr>
            <a:xfrm>
              <a:off x="3682996" y="3930915"/>
              <a:ext cx="127191" cy="127176"/>
            </a:xfrm>
            <a:custGeom>
              <a:avLst/>
              <a:gdLst/>
              <a:ahLst/>
              <a:cxnLst/>
              <a:rect l="l" t="t" r="r" b="b"/>
              <a:pathLst>
                <a:path w="8495" h="8494" extrusionOk="0">
                  <a:moveTo>
                    <a:pt x="8494" y="0"/>
                  </a:moveTo>
                  <a:lnTo>
                    <a:pt x="8494" y="0"/>
                  </a:lnTo>
                  <a:cubicBezTo>
                    <a:pt x="4983" y="2061"/>
                    <a:pt x="2061" y="4983"/>
                    <a:pt x="0" y="8494"/>
                  </a:cubicBezTo>
                  <a:cubicBezTo>
                    <a:pt x="3512" y="6434"/>
                    <a:pt x="6434" y="3511"/>
                    <a:pt x="849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8" name="Google Shape;9458;p76"/>
          <p:cNvGrpSpPr/>
          <p:nvPr/>
        </p:nvGrpSpPr>
        <p:grpSpPr>
          <a:xfrm>
            <a:off x="2224585" y="1962854"/>
            <a:ext cx="303163" cy="351809"/>
            <a:chOff x="2224585" y="1962854"/>
            <a:chExt cx="303163" cy="351809"/>
          </a:xfrm>
        </p:grpSpPr>
        <p:sp>
          <p:nvSpPr>
            <p:cNvPr id="9459" name="Google Shape;9459;p76"/>
            <p:cNvSpPr/>
            <p:nvPr/>
          </p:nvSpPr>
          <p:spPr>
            <a:xfrm>
              <a:off x="2283143" y="1962854"/>
              <a:ext cx="181018" cy="81870"/>
            </a:xfrm>
            <a:custGeom>
              <a:avLst/>
              <a:gdLst/>
              <a:ahLst/>
              <a:cxnLst/>
              <a:rect l="l" t="t" r="r" b="b"/>
              <a:pathLst>
                <a:path w="12090" h="5468" extrusionOk="0">
                  <a:moveTo>
                    <a:pt x="652" y="1"/>
                  </a:moveTo>
                  <a:lnTo>
                    <a:pt x="0" y="5467"/>
                  </a:lnTo>
                  <a:lnTo>
                    <a:pt x="12089" y="5467"/>
                  </a:lnTo>
                  <a:lnTo>
                    <a:pt x="11774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76"/>
            <p:cNvSpPr/>
            <p:nvPr/>
          </p:nvSpPr>
          <p:spPr>
            <a:xfrm>
              <a:off x="2224899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563" y="1"/>
                  </a:moveTo>
                  <a:lnTo>
                    <a:pt x="1494" y="1514"/>
                  </a:lnTo>
                  <a:cubicBezTo>
                    <a:pt x="421" y="2040"/>
                    <a:pt x="1" y="3323"/>
                    <a:pt x="505" y="4395"/>
                  </a:cubicBezTo>
                  <a:lnTo>
                    <a:pt x="3659" y="10828"/>
                  </a:lnTo>
                  <a:lnTo>
                    <a:pt x="4458" y="12447"/>
                  </a:lnTo>
                  <a:lnTo>
                    <a:pt x="9441" y="10008"/>
                  </a:lnTo>
                  <a:lnTo>
                    <a:pt x="8221" y="7464"/>
                  </a:lnTo>
                  <a:lnTo>
                    <a:pt x="45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76"/>
            <p:cNvSpPr/>
            <p:nvPr/>
          </p:nvSpPr>
          <p:spPr>
            <a:xfrm>
              <a:off x="2386393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878" y="1"/>
                  </a:moveTo>
                  <a:lnTo>
                    <a:pt x="1241" y="7464"/>
                  </a:lnTo>
                  <a:lnTo>
                    <a:pt x="0" y="10008"/>
                  </a:lnTo>
                  <a:lnTo>
                    <a:pt x="4983" y="12447"/>
                  </a:lnTo>
                  <a:lnTo>
                    <a:pt x="5782" y="10828"/>
                  </a:lnTo>
                  <a:lnTo>
                    <a:pt x="8936" y="4395"/>
                  </a:lnTo>
                  <a:cubicBezTo>
                    <a:pt x="9440" y="3323"/>
                    <a:pt x="9020" y="2040"/>
                    <a:pt x="7947" y="1514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76"/>
            <p:cNvSpPr/>
            <p:nvPr/>
          </p:nvSpPr>
          <p:spPr>
            <a:xfrm>
              <a:off x="2279684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4541" y="0"/>
                  </a:moveTo>
                  <a:cubicBezTo>
                    <a:pt x="2649" y="484"/>
                    <a:pt x="1030" y="1682"/>
                    <a:pt x="0" y="3364"/>
                  </a:cubicBezTo>
                  <a:lnTo>
                    <a:pt x="799" y="4983"/>
                  </a:lnTo>
                  <a:lnTo>
                    <a:pt x="5782" y="2544"/>
                  </a:lnTo>
                  <a:lnTo>
                    <a:pt x="4541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76"/>
            <p:cNvSpPr/>
            <p:nvPr/>
          </p:nvSpPr>
          <p:spPr>
            <a:xfrm>
              <a:off x="2386393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1241" y="0"/>
                  </a:moveTo>
                  <a:lnTo>
                    <a:pt x="0" y="2544"/>
                  </a:lnTo>
                  <a:lnTo>
                    <a:pt x="4983" y="4983"/>
                  </a:lnTo>
                  <a:lnTo>
                    <a:pt x="5782" y="3364"/>
                  </a:lnTo>
                  <a:cubicBezTo>
                    <a:pt x="4752" y="1682"/>
                    <a:pt x="3133" y="484"/>
                    <a:pt x="12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76"/>
            <p:cNvSpPr/>
            <p:nvPr/>
          </p:nvSpPr>
          <p:spPr>
            <a:xfrm>
              <a:off x="2224585" y="2087830"/>
              <a:ext cx="265073" cy="226833"/>
            </a:xfrm>
            <a:custGeom>
              <a:avLst/>
              <a:gdLst/>
              <a:ahLst/>
              <a:cxnLst/>
              <a:rect l="l" t="t" r="r" b="b"/>
              <a:pathLst>
                <a:path w="17704" h="15150" extrusionOk="0">
                  <a:moveTo>
                    <a:pt x="10134" y="0"/>
                  </a:moveTo>
                  <a:cubicBezTo>
                    <a:pt x="3386" y="0"/>
                    <a:pt x="1" y="8158"/>
                    <a:pt x="4773" y="12930"/>
                  </a:cubicBezTo>
                  <a:cubicBezTo>
                    <a:pt x="6221" y="14378"/>
                    <a:pt x="8158" y="15150"/>
                    <a:pt x="10125" y="15150"/>
                  </a:cubicBezTo>
                  <a:cubicBezTo>
                    <a:pt x="11100" y="15150"/>
                    <a:pt x="12081" y="14960"/>
                    <a:pt x="13015" y="14570"/>
                  </a:cubicBezTo>
                  <a:cubicBezTo>
                    <a:pt x="15853" y="13414"/>
                    <a:pt x="17703" y="10639"/>
                    <a:pt x="17703" y="7590"/>
                  </a:cubicBezTo>
                  <a:cubicBezTo>
                    <a:pt x="17703" y="3406"/>
                    <a:pt x="14318" y="0"/>
                    <a:pt x="1013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76"/>
            <p:cNvSpPr/>
            <p:nvPr/>
          </p:nvSpPr>
          <p:spPr>
            <a:xfrm>
              <a:off x="2274953" y="2125605"/>
              <a:ext cx="177244" cy="151627"/>
            </a:xfrm>
            <a:custGeom>
              <a:avLst/>
              <a:gdLst/>
              <a:ahLst/>
              <a:cxnLst/>
              <a:rect l="l" t="t" r="r" b="b"/>
              <a:pathLst>
                <a:path w="11838" h="10127" extrusionOk="0">
                  <a:moveTo>
                    <a:pt x="6770" y="0"/>
                  </a:moveTo>
                  <a:cubicBezTo>
                    <a:pt x="2250" y="0"/>
                    <a:pt x="1" y="5446"/>
                    <a:pt x="3196" y="8641"/>
                  </a:cubicBezTo>
                  <a:cubicBezTo>
                    <a:pt x="4222" y="9667"/>
                    <a:pt x="5488" y="10127"/>
                    <a:pt x="6731" y="10127"/>
                  </a:cubicBezTo>
                  <a:cubicBezTo>
                    <a:pt x="9333" y="10127"/>
                    <a:pt x="11837" y="8112"/>
                    <a:pt x="11837" y="5067"/>
                  </a:cubicBezTo>
                  <a:cubicBezTo>
                    <a:pt x="11837" y="2271"/>
                    <a:pt x="9567" y="0"/>
                    <a:pt x="6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76"/>
            <p:cNvSpPr/>
            <p:nvPr/>
          </p:nvSpPr>
          <p:spPr>
            <a:xfrm>
              <a:off x="2326263" y="2154053"/>
              <a:ext cx="99492" cy="89191"/>
            </a:xfrm>
            <a:custGeom>
              <a:avLst/>
              <a:gdLst/>
              <a:ahLst/>
              <a:cxnLst/>
              <a:rect l="l" t="t" r="r" b="b"/>
              <a:pathLst>
                <a:path w="6645" h="5957" extrusionOk="0">
                  <a:moveTo>
                    <a:pt x="3343" y="0"/>
                  </a:moveTo>
                  <a:cubicBezTo>
                    <a:pt x="3054" y="0"/>
                    <a:pt x="2766" y="158"/>
                    <a:pt x="2629" y="476"/>
                  </a:cubicBezTo>
                  <a:lnTo>
                    <a:pt x="2292" y="1149"/>
                  </a:lnTo>
                  <a:cubicBezTo>
                    <a:pt x="2166" y="1380"/>
                    <a:pt x="1956" y="1548"/>
                    <a:pt x="1683" y="1590"/>
                  </a:cubicBezTo>
                  <a:lnTo>
                    <a:pt x="947" y="1695"/>
                  </a:lnTo>
                  <a:cubicBezTo>
                    <a:pt x="274" y="1759"/>
                    <a:pt x="1" y="2600"/>
                    <a:pt x="505" y="3062"/>
                  </a:cubicBezTo>
                  <a:lnTo>
                    <a:pt x="1031" y="3588"/>
                  </a:lnTo>
                  <a:cubicBezTo>
                    <a:pt x="1220" y="3756"/>
                    <a:pt x="1304" y="4029"/>
                    <a:pt x="1262" y="4281"/>
                  </a:cubicBezTo>
                  <a:lnTo>
                    <a:pt x="1136" y="5017"/>
                  </a:lnTo>
                  <a:cubicBezTo>
                    <a:pt x="1053" y="5532"/>
                    <a:pt x="1455" y="5955"/>
                    <a:pt x="1917" y="5955"/>
                  </a:cubicBezTo>
                  <a:cubicBezTo>
                    <a:pt x="2041" y="5955"/>
                    <a:pt x="2168" y="5925"/>
                    <a:pt x="2292" y="5858"/>
                  </a:cubicBezTo>
                  <a:lnTo>
                    <a:pt x="2965" y="5522"/>
                  </a:lnTo>
                  <a:cubicBezTo>
                    <a:pt x="3081" y="5459"/>
                    <a:pt x="3207" y="5427"/>
                    <a:pt x="3333" y="5427"/>
                  </a:cubicBezTo>
                  <a:cubicBezTo>
                    <a:pt x="3459" y="5427"/>
                    <a:pt x="3585" y="5459"/>
                    <a:pt x="3701" y="5522"/>
                  </a:cubicBezTo>
                  <a:lnTo>
                    <a:pt x="4374" y="5858"/>
                  </a:lnTo>
                  <a:cubicBezTo>
                    <a:pt x="4500" y="5926"/>
                    <a:pt x="4632" y="5957"/>
                    <a:pt x="4759" y="5957"/>
                  </a:cubicBezTo>
                  <a:cubicBezTo>
                    <a:pt x="5223" y="5957"/>
                    <a:pt x="5629" y="5545"/>
                    <a:pt x="5530" y="5017"/>
                  </a:cubicBezTo>
                  <a:lnTo>
                    <a:pt x="5404" y="4281"/>
                  </a:lnTo>
                  <a:cubicBezTo>
                    <a:pt x="5362" y="4029"/>
                    <a:pt x="5446" y="3756"/>
                    <a:pt x="5635" y="3588"/>
                  </a:cubicBezTo>
                  <a:lnTo>
                    <a:pt x="6161" y="3062"/>
                  </a:lnTo>
                  <a:cubicBezTo>
                    <a:pt x="6644" y="2578"/>
                    <a:pt x="6371" y="1780"/>
                    <a:pt x="5719" y="1695"/>
                  </a:cubicBezTo>
                  <a:lnTo>
                    <a:pt x="4983" y="1590"/>
                  </a:lnTo>
                  <a:cubicBezTo>
                    <a:pt x="4731" y="1527"/>
                    <a:pt x="4500" y="1380"/>
                    <a:pt x="4395" y="1128"/>
                  </a:cubicBezTo>
                  <a:lnTo>
                    <a:pt x="4058" y="455"/>
                  </a:lnTo>
                  <a:cubicBezTo>
                    <a:pt x="3912" y="153"/>
                    <a:pt x="3627" y="0"/>
                    <a:pt x="334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7" name="Google Shape;9467;p76"/>
          <p:cNvGrpSpPr/>
          <p:nvPr/>
        </p:nvGrpSpPr>
        <p:grpSpPr>
          <a:xfrm>
            <a:off x="2622794" y="1990868"/>
            <a:ext cx="389090" cy="296231"/>
            <a:chOff x="2622794" y="1990868"/>
            <a:chExt cx="389090" cy="296231"/>
          </a:xfrm>
        </p:grpSpPr>
        <p:sp>
          <p:nvSpPr>
            <p:cNvPr id="9468" name="Google Shape;9468;p76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76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76"/>
            <p:cNvSpPr/>
            <p:nvPr/>
          </p:nvSpPr>
          <p:spPr>
            <a:xfrm>
              <a:off x="2679135" y="2015108"/>
              <a:ext cx="276407" cy="162137"/>
            </a:xfrm>
            <a:custGeom>
              <a:avLst/>
              <a:gdLst/>
              <a:ahLst/>
              <a:cxnLst/>
              <a:rect l="l" t="t" r="r" b="b"/>
              <a:pathLst>
                <a:path w="18461" h="10829" extrusionOk="0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76"/>
            <p:cNvSpPr/>
            <p:nvPr/>
          </p:nvSpPr>
          <p:spPr>
            <a:xfrm>
              <a:off x="2679135" y="2015108"/>
              <a:ext cx="276722" cy="162137"/>
            </a:xfrm>
            <a:custGeom>
              <a:avLst/>
              <a:gdLst/>
              <a:ahLst/>
              <a:cxnLst/>
              <a:rect l="l" t="t" r="r" b="b"/>
              <a:pathLst>
                <a:path w="18482" h="10829" extrusionOk="0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76"/>
            <p:cNvSpPr/>
            <p:nvPr/>
          </p:nvSpPr>
          <p:spPr>
            <a:xfrm>
              <a:off x="2622794" y="2264430"/>
              <a:ext cx="388776" cy="22668"/>
            </a:xfrm>
            <a:custGeom>
              <a:avLst/>
              <a:gdLst/>
              <a:ahLst/>
              <a:cxnLst/>
              <a:rect l="l" t="t" r="r" b="b"/>
              <a:pathLst>
                <a:path w="25966" h="1514" extrusionOk="0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76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A1B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76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76"/>
            <p:cNvSpPr/>
            <p:nvPr/>
          </p:nvSpPr>
          <p:spPr>
            <a:xfrm>
              <a:off x="2766021" y="2232943"/>
              <a:ext cx="102951" cy="31502"/>
            </a:xfrm>
            <a:custGeom>
              <a:avLst/>
              <a:gdLst/>
              <a:ahLst/>
              <a:cxnLst/>
              <a:rect l="l" t="t" r="r" b="b"/>
              <a:pathLst>
                <a:path w="6876" h="2104" extrusionOk="0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76"/>
            <p:cNvSpPr/>
            <p:nvPr/>
          </p:nvSpPr>
          <p:spPr>
            <a:xfrm>
              <a:off x="2766021" y="2253096"/>
              <a:ext cx="102951" cy="11349"/>
            </a:xfrm>
            <a:custGeom>
              <a:avLst/>
              <a:gdLst/>
              <a:ahLst/>
              <a:cxnLst/>
              <a:rect l="l" t="t" r="r" b="b"/>
              <a:pathLst>
                <a:path w="6876" h="758" extrusionOk="0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7" name="Google Shape;9477;p76"/>
          <p:cNvGrpSpPr/>
          <p:nvPr/>
        </p:nvGrpSpPr>
        <p:grpSpPr>
          <a:xfrm>
            <a:off x="3977326" y="1952149"/>
            <a:ext cx="327074" cy="375241"/>
            <a:chOff x="3977326" y="1952149"/>
            <a:chExt cx="327074" cy="375241"/>
          </a:xfrm>
        </p:grpSpPr>
        <p:sp>
          <p:nvSpPr>
            <p:cNvPr id="9478" name="Google Shape;9478;p76"/>
            <p:cNvSpPr/>
            <p:nvPr/>
          </p:nvSpPr>
          <p:spPr>
            <a:xfrm>
              <a:off x="4035868" y="2103566"/>
              <a:ext cx="209974" cy="49754"/>
            </a:xfrm>
            <a:custGeom>
              <a:avLst/>
              <a:gdLst/>
              <a:ahLst/>
              <a:cxnLst/>
              <a:rect l="l" t="t" r="r" b="b"/>
              <a:pathLst>
                <a:path w="14024" h="3323" extrusionOk="0">
                  <a:moveTo>
                    <a:pt x="379" y="1"/>
                  </a:moveTo>
                  <a:cubicBezTo>
                    <a:pt x="169" y="1"/>
                    <a:pt x="1" y="169"/>
                    <a:pt x="1" y="358"/>
                  </a:cubicBezTo>
                  <a:lnTo>
                    <a:pt x="1" y="3322"/>
                  </a:lnTo>
                  <a:lnTo>
                    <a:pt x="14024" y="3322"/>
                  </a:lnTo>
                  <a:lnTo>
                    <a:pt x="14024" y="358"/>
                  </a:lnTo>
                  <a:cubicBezTo>
                    <a:pt x="14024" y="169"/>
                    <a:pt x="13877" y="1"/>
                    <a:pt x="13667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76"/>
            <p:cNvSpPr/>
            <p:nvPr/>
          </p:nvSpPr>
          <p:spPr>
            <a:xfrm>
              <a:off x="4035868" y="2142285"/>
              <a:ext cx="209974" cy="185105"/>
            </a:xfrm>
            <a:custGeom>
              <a:avLst/>
              <a:gdLst/>
              <a:ahLst/>
              <a:cxnLst/>
              <a:rect l="l" t="t" r="r" b="b"/>
              <a:pathLst>
                <a:path w="14024" h="12363" extrusionOk="0">
                  <a:moveTo>
                    <a:pt x="1" y="1"/>
                  </a:moveTo>
                  <a:lnTo>
                    <a:pt x="1" y="11984"/>
                  </a:lnTo>
                  <a:cubicBezTo>
                    <a:pt x="1" y="12195"/>
                    <a:pt x="169" y="12363"/>
                    <a:pt x="379" y="12363"/>
                  </a:cubicBezTo>
                  <a:lnTo>
                    <a:pt x="13667" y="12363"/>
                  </a:lnTo>
                  <a:cubicBezTo>
                    <a:pt x="13877" y="12363"/>
                    <a:pt x="14024" y="12195"/>
                    <a:pt x="14024" y="11984"/>
                  </a:cubicBezTo>
                  <a:lnTo>
                    <a:pt x="14024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76"/>
            <p:cNvSpPr/>
            <p:nvPr/>
          </p:nvSpPr>
          <p:spPr>
            <a:xfrm>
              <a:off x="4064825" y="2171242"/>
              <a:ext cx="41264" cy="156148"/>
            </a:xfrm>
            <a:custGeom>
              <a:avLst/>
              <a:gdLst/>
              <a:ahLst/>
              <a:cxnLst/>
              <a:rect l="l" t="t" r="r" b="b"/>
              <a:pathLst>
                <a:path w="2756" h="10429" extrusionOk="0">
                  <a:moveTo>
                    <a:pt x="1368" y="1"/>
                  </a:moveTo>
                  <a:cubicBezTo>
                    <a:pt x="611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7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55" y="611"/>
                    <a:pt x="2124" y="1"/>
                    <a:pt x="13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76"/>
            <p:cNvSpPr/>
            <p:nvPr/>
          </p:nvSpPr>
          <p:spPr>
            <a:xfrm>
              <a:off x="4120553" y="2171242"/>
              <a:ext cx="40935" cy="156148"/>
            </a:xfrm>
            <a:custGeom>
              <a:avLst/>
              <a:gdLst/>
              <a:ahLst/>
              <a:cxnLst/>
              <a:rect l="l" t="t" r="r" b="b"/>
              <a:pathLst>
                <a:path w="2734" h="10429" extrusionOk="0">
                  <a:moveTo>
                    <a:pt x="1367" y="1"/>
                  </a:moveTo>
                  <a:cubicBezTo>
                    <a:pt x="610" y="1"/>
                    <a:pt x="0" y="611"/>
                    <a:pt x="0" y="1367"/>
                  </a:cubicBezTo>
                  <a:lnTo>
                    <a:pt x="0" y="10072"/>
                  </a:lnTo>
                  <a:cubicBezTo>
                    <a:pt x="0" y="10282"/>
                    <a:pt x="147" y="10429"/>
                    <a:pt x="358" y="10429"/>
                  </a:cubicBezTo>
                  <a:lnTo>
                    <a:pt x="2355" y="10429"/>
                  </a:lnTo>
                  <a:cubicBezTo>
                    <a:pt x="2565" y="10429"/>
                    <a:pt x="2733" y="10282"/>
                    <a:pt x="2733" y="10072"/>
                  </a:cubicBezTo>
                  <a:lnTo>
                    <a:pt x="2733" y="1367"/>
                  </a:lnTo>
                  <a:cubicBezTo>
                    <a:pt x="2712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76"/>
            <p:cNvSpPr/>
            <p:nvPr/>
          </p:nvSpPr>
          <p:spPr>
            <a:xfrm>
              <a:off x="4175951" y="2171242"/>
              <a:ext cx="41249" cy="156148"/>
            </a:xfrm>
            <a:custGeom>
              <a:avLst/>
              <a:gdLst/>
              <a:ahLst/>
              <a:cxnLst/>
              <a:rect l="l" t="t" r="r" b="b"/>
              <a:pathLst>
                <a:path w="2755" h="10429" extrusionOk="0">
                  <a:moveTo>
                    <a:pt x="1367" y="1"/>
                  </a:moveTo>
                  <a:cubicBezTo>
                    <a:pt x="610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6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34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76"/>
            <p:cNvSpPr/>
            <p:nvPr/>
          </p:nvSpPr>
          <p:spPr>
            <a:xfrm>
              <a:off x="3977326" y="1952149"/>
              <a:ext cx="327074" cy="64232"/>
            </a:xfrm>
            <a:custGeom>
              <a:avLst/>
              <a:gdLst/>
              <a:ahLst/>
              <a:cxnLst/>
              <a:rect l="l" t="t" r="r" b="b"/>
              <a:pathLst>
                <a:path w="21845" h="4290" extrusionOk="0">
                  <a:moveTo>
                    <a:pt x="2145" y="1"/>
                  </a:moveTo>
                  <a:cubicBezTo>
                    <a:pt x="967" y="1"/>
                    <a:pt x="0" y="968"/>
                    <a:pt x="0" y="2145"/>
                  </a:cubicBezTo>
                  <a:cubicBezTo>
                    <a:pt x="0" y="3323"/>
                    <a:pt x="967" y="4290"/>
                    <a:pt x="2145" y="4290"/>
                  </a:cubicBezTo>
                  <a:lnTo>
                    <a:pt x="19700" y="4290"/>
                  </a:lnTo>
                  <a:cubicBezTo>
                    <a:pt x="20877" y="4290"/>
                    <a:pt x="21844" y="3323"/>
                    <a:pt x="21844" y="2145"/>
                  </a:cubicBezTo>
                  <a:cubicBezTo>
                    <a:pt x="21844" y="968"/>
                    <a:pt x="20877" y="1"/>
                    <a:pt x="19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76"/>
            <p:cNvSpPr/>
            <p:nvPr/>
          </p:nvSpPr>
          <p:spPr>
            <a:xfrm>
              <a:off x="4223489" y="2103566"/>
              <a:ext cx="22354" cy="49754"/>
            </a:xfrm>
            <a:custGeom>
              <a:avLst/>
              <a:gdLst/>
              <a:ahLst/>
              <a:cxnLst/>
              <a:rect l="l" t="t" r="r" b="b"/>
              <a:pathLst>
                <a:path w="1493" h="3323" extrusionOk="0">
                  <a:moveTo>
                    <a:pt x="0" y="1"/>
                  </a:moveTo>
                  <a:cubicBezTo>
                    <a:pt x="210" y="1"/>
                    <a:pt x="379" y="169"/>
                    <a:pt x="379" y="358"/>
                  </a:cubicBezTo>
                  <a:lnTo>
                    <a:pt x="379" y="3322"/>
                  </a:lnTo>
                  <a:lnTo>
                    <a:pt x="1493" y="3322"/>
                  </a:lnTo>
                  <a:lnTo>
                    <a:pt x="1493" y="358"/>
                  </a:lnTo>
                  <a:cubicBezTo>
                    <a:pt x="1493" y="169"/>
                    <a:pt x="1346" y="1"/>
                    <a:pt x="113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76"/>
            <p:cNvSpPr/>
            <p:nvPr/>
          </p:nvSpPr>
          <p:spPr>
            <a:xfrm>
              <a:off x="4223489" y="2142285"/>
              <a:ext cx="22354" cy="185105"/>
            </a:xfrm>
            <a:custGeom>
              <a:avLst/>
              <a:gdLst/>
              <a:ahLst/>
              <a:cxnLst/>
              <a:rect l="l" t="t" r="r" b="b"/>
              <a:pathLst>
                <a:path w="1493" h="12363" extrusionOk="0">
                  <a:moveTo>
                    <a:pt x="379" y="1"/>
                  </a:moveTo>
                  <a:lnTo>
                    <a:pt x="379" y="11984"/>
                  </a:lnTo>
                  <a:cubicBezTo>
                    <a:pt x="379" y="12195"/>
                    <a:pt x="210" y="12363"/>
                    <a:pt x="0" y="12363"/>
                  </a:cubicBezTo>
                  <a:lnTo>
                    <a:pt x="1136" y="12363"/>
                  </a:lnTo>
                  <a:cubicBezTo>
                    <a:pt x="1325" y="12363"/>
                    <a:pt x="1493" y="12195"/>
                    <a:pt x="1493" y="11984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76"/>
            <p:cNvSpPr/>
            <p:nvPr/>
          </p:nvSpPr>
          <p:spPr>
            <a:xfrm>
              <a:off x="4077103" y="2171242"/>
              <a:ext cx="28987" cy="156148"/>
            </a:xfrm>
            <a:custGeom>
              <a:avLst/>
              <a:gdLst/>
              <a:ahLst/>
              <a:cxnLst/>
              <a:rect l="l" t="t" r="r" b="b"/>
              <a:pathLst>
                <a:path w="1936" h="10429" extrusionOk="0">
                  <a:moveTo>
                    <a:pt x="548" y="1"/>
                  </a:moveTo>
                  <a:cubicBezTo>
                    <a:pt x="358" y="1"/>
                    <a:pt x="169" y="43"/>
                    <a:pt x="1" y="106"/>
                  </a:cubicBezTo>
                  <a:cubicBezTo>
                    <a:pt x="484" y="337"/>
                    <a:pt x="800" y="821"/>
                    <a:pt x="800" y="1367"/>
                  </a:cubicBezTo>
                  <a:lnTo>
                    <a:pt x="800" y="10072"/>
                  </a:lnTo>
                  <a:cubicBezTo>
                    <a:pt x="800" y="10282"/>
                    <a:pt x="632" y="10429"/>
                    <a:pt x="442" y="10429"/>
                  </a:cubicBezTo>
                  <a:lnTo>
                    <a:pt x="1557" y="10429"/>
                  </a:lnTo>
                  <a:cubicBezTo>
                    <a:pt x="1767" y="10429"/>
                    <a:pt x="1935" y="10282"/>
                    <a:pt x="1935" y="10072"/>
                  </a:cubicBezTo>
                  <a:lnTo>
                    <a:pt x="1935" y="1367"/>
                  </a:lnTo>
                  <a:cubicBezTo>
                    <a:pt x="1914" y="611"/>
                    <a:pt x="1304" y="1"/>
                    <a:pt x="54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76"/>
            <p:cNvSpPr/>
            <p:nvPr/>
          </p:nvSpPr>
          <p:spPr>
            <a:xfrm>
              <a:off x="4132516" y="2171242"/>
              <a:ext cx="28972" cy="156148"/>
            </a:xfrm>
            <a:custGeom>
              <a:avLst/>
              <a:gdLst/>
              <a:ahLst/>
              <a:cxnLst/>
              <a:rect l="l" t="t" r="r" b="b"/>
              <a:pathLst>
                <a:path w="1935" h="10429" extrusionOk="0">
                  <a:moveTo>
                    <a:pt x="568" y="1"/>
                  </a:moveTo>
                  <a:cubicBezTo>
                    <a:pt x="379" y="1"/>
                    <a:pt x="168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52" y="10429"/>
                    <a:pt x="442" y="10429"/>
                  </a:cubicBezTo>
                  <a:lnTo>
                    <a:pt x="1556" y="10429"/>
                  </a:lnTo>
                  <a:cubicBezTo>
                    <a:pt x="1766" y="10429"/>
                    <a:pt x="1934" y="10282"/>
                    <a:pt x="1934" y="10072"/>
                  </a:cubicBezTo>
                  <a:lnTo>
                    <a:pt x="1934" y="1367"/>
                  </a:lnTo>
                  <a:cubicBezTo>
                    <a:pt x="1913" y="611"/>
                    <a:pt x="1325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76"/>
            <p:cNvSpPr/>
            <p:nvPr/>
          </p:nvSpPr>
          <p:spPr>
            <a:xfrm>
              <a:off x="4188228" y="2171242"/>
              <a:ext cx="28657" cy="156148"/>
            </a:xfrm>
            <a:custGeom>
              <a:avLst/>
              <a:gdLst/>
              <a:ahLst/>
              <a:cxnLst/>
              <a:rect l="l" t="t" r="r" b="b"/>
              <a:pathLst>
                <a:path w="1914" h="10429" extrusionOk="0">
                  <a:moveTo>
                    <a:pt x="547" y="1"/>
                  </a:moveTo>
                  <a:cubicBezTo>
                    <a:pt x="358" y="1"/>
                    <a:pt x="169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31" y="10429"/>
                    <a:pt x="421" y="10429"/>
                  </a:cubicBezTo>
                  <a:lnTo>
                    <a:pt x="1556" y="10429"/>
                  </a:lnTo>
                  <a:cubicBezTo>
                    <a:pt x="1767" y="10429"/>
                    <a:pt x="1914" y="10282"/>
                    <a:pt x="1914" y="10072"/>
                  </a:cubicBezTo>
                  <a:lnTo>
                    <a:pt x="1914" y="1367"/>
                  </a:lnTo>
                  <a:cubicBezTo>
                    <a:pt x="1914" y="611"/>
                    <a:pt x="1304" y="1"/>
                    <a:pt x="547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76"/>
            <p:cNvSpPr/>
            <p:nvPr/>
          </p:nvSpPr>
          <p:spPr>
            <a:xfrm>
              <a:off x="4255590" y="1952149"/>
              <a:ext cx="48810" cy="64232"/>
            </a:xfrm>
            <a:custGeom>
              <a:avLst/>
              <a:gdLst/>
              <a:ahLst/>
              <a:cxnLst/>
              <a:rect l="l" t="t" r="r" b="b"/>
              <a:pathLst>
                <a:path w="3260" h="4290" extrusionOk="0">
                  <a:moveTo>
                    <a:pt x="1" y="1"/>
                  </a:moveTo>
                  <a:cubicBezTo>
                    <a:pt x="1178" y="1"/>
                    <a:pt x="2145" y="968"/>
                    <a:pt x="2145" y="2145"/>
                  </a:cubicBezTo>
                  <a:cubicBezTo>
                    <a:pt x="2145" y="3323"/>
                    <a:pt x="1178" y="4290"/>
                    <a:pt x="1" y="4290"/>
                  </a:cubicBezTo>
                  <a:lnTo>
                    <a:pt x="1115" y="4290"/>
                  </a:lnTo>
                  <a:cubicBezTo>
                    <a:pt x="2292" y="4290"/>
                    <a:pt x="3259" y="3323"/>
                    <a:pt x="3259" y="2145"/>
                  </a:cubicBezTo>
                  <a:cubicBezTo>
                    <a:pt x="3259" y="968"/>
                    <a:pt x="2292" y="1"/>
                    <a:pt x="1115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76"/>
            <p:cNvSpPr/>
            <p:nvPr/>
          </p:nvSpPr>
          <p:spPr>
            <a:xfrm>
              <a:off x="3988346" y="2010706"/>
              <a:ext cx="307865" cy="98235"/>
            </a:xfrm>
            <a:custGeom>
              <a:avLst/>
              <a:gdLst/>
              <a:ahLst/>
              <a:cxnLst/>
              <a:rect l="l" t="t" r="r" b="b"/>
              <a:pathLst>
                <a:path w="20562" h="6561" extrusionOk="0">
                  <a:moveTo>
                    <a:pt x="3280" y="0"/>
                  </a:moveTo>
                  <a:cubicBezTo>
                    <a:pt x="1472" y="0"/>
                    <a:pt x="0" y="1472"/>
                    <a:pt x="0" y="3280"/>
                  </a:cubicBezTo>
                  <a:cubicBezTo>
                    <a:pt x="0" y="5088"/>
                    <a:pt x="1472" y="6560"/>
                    <a:pt x="3280" y="6560"/>
                  </a:cubicBezTo>
                  <a:lnTo>
                    <a:pt x="17282" y="6560"/>
                  </a:lnTo>
                  <a:cubicBezTo>
                    <a:pt x="19090" y="6560"/>
                    <a:pt x="20562" y="5088"/>
                    <a:pt x="20562" y="3280"/>
                  </a:cubicBezTo>
                  <a:cubicBezTo>
                    <a:pt x="20562" y="1472"/>
                    <a:pt x="19090" y="0"/>
                    <a:pt x="1728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76"/>
            <p:cNvSpPr/>
            <p:nvPr/>
          </p:nvSpPr>
          <p:spPr>
            <a:xfrm>
              <a:off x="4230092" y="2010706"/>
              <a:ext cx="66119" cy="98549"/>
            </a:xfrm>
            <a:custGeom>
              <a:avLst/>
              <a:gdLst/>
              <a:ahLst/>
              <a:cxnLst/>
              <a:rect l="l" t="t" r="r" b="b"/>
              <a:pathLst>
                <a:path w="4416" h="6582" extrusionOk="0">
                  <a:moveTo>
                    <a:pt x="1" y="0"/>
                  </a:moveTo>
                  <a:cubicBezTo>
                    <a:pt x="1830" y="0"/>
                    <a:pt x="3281" y="1472"/>
                    <a:pt x="3281" y="3301"/>
                  </a:cubicBezTo>
                  <a:cubicBezTo>
                    <a:pt x="3281" y="5109"/>
                    <a:pt x="1830" y="6581"/>
                    <a:pt x="1" y="6581"/>
                  </a:cubicBezTo>
                  <a:lnTo>
                    <a:pt x="1136" y="6581"/>
                  </a:lnTo>
                  <a:cubicBezTo>
                    <a:pt x="2944" y="6581"/>
                    <a:pt x="4416" y="5109"/>
                    <a:pt x="4416" y="3301"/>
                  </a:cubicBezTo>
                  <a:cubicBezTo>
                    <a:pt x="4416" y="1472"/>
                    <a:pt x="2944" y="0"/>
                    <a:pt x="113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76"/>
            <p:cNvSpPr/>
            <p:nvPr/>
          </p:nvSpPr>
          <p:spPr>
            <a:xfrm>
              <a:off x="3982671" y="2005346"/>
              <a:ext cx="318899" cy="109254"/>
            </a:xfrm>
            <a:custGeom>
              <a:avLst/>
              <a:gdLst/>
              <a:ahLst/>
              <a:cxnLst/>
              <a:rect l="l" t="t" r="r" b="b"/>
              <a:pathLst>
                <a:path w="21299" h="7297" extrusionOk="0">
                  <a:moveTo>
                    <a:pt x="3659" y="1"/>
                  </a:moveTo>
                  <a:cubicBezTo>
                    <a:pt x="1640" y="1"/>
                    <a:pt x="1" y="1641"/>
                    <a:pt x="1" y="3638"/>
                  </a:cubicBezTo>
                  <a:cubicBezTo>
                    <a:pt x="1" y="5657"/>
                    <a:pt x="1640" y="7296"/>
                    <a:pt x="3659" y="7296"/>
                  </a:cubicBezTo>
                  <a:lnTo>
                    <a:pt x="3911" y="7296"/>
                  </a:lnTo>
                  <a:lnTo>
                    <a:pt x="3911" y="6561"/>
                  </a:lnTo>
                  <a:lnTo>
                    <a:pt x="3659" y="6561"/>
                  </a:lnTo>
                  <a:cubicBezTo>
                    <a:pt x="3633" y="6561"/>
                    <a:pt x="3607" y="6562"/>
                    <a:pt x="3582" y="6562"/>
                  </a:cubicBezTo>
                  <a:cubicBezTo>
                    <a:pt x="1976" y="6562"/>
                    <a:pt x="652" y="5273"/>
                    <a:pt x="652" y="3638"/>
                  </a:cubicBezTo>
                  <a:cubicBezTo>
                    <a:pt x="652" y="2024"/>
                    <a:pt x="1976" y="736"/>
                    <a:pt x="3582" y="736"/>
                  </a:cubicBezTo>
                  <a:cubicBezTo>
                    <a:pt x="3607" y="736"/>
                    <a:pt x="3633" y="736"/>
                    <a:pt x="3659" y="737"/>
                  </a:cubicBezTo>
                  <a:lnTo>
                    <a:pt x="17661" y="737"/>
                  </a:lnTo>
                  <a:cubicBezTo>
                    <a:pt x="17687" y="736"/>
                    <a:pt x="17713" y="736"/>
                    <a:pt x="17738" y="736"/>
                  </a:cubicBezTo>
                  <a:cubicBezTo>
                    <a:pt x="19344" y="736"/>
                    <a:pt x="20668" y="2024"/>
                    <a:pt x="20668" y="3638"/>
                  </a:cubicBezTo>
                  <a:cubicBezTo>
                    <a:pt x="20668" y="5273"/>
                    <a:pt x="19344" y="6562"/>
                    <a:pt x="17738" y="6562"/>
                  </a:cubicBezTo>
                  <a:cubicBezTo>
                    <a:pt x="17713" y="6562"/>
                    <a:pt x="17687" y="6561"/>
                    <a:pt x="17661" y="6561"/>
                  </a:cubicBezTo>
                  <a:lnTo>
                    <a:pt x="17409" y="6561"/>
                  </a:lnTo>
                  <a:lnTo>
                    <a:pt x="17409" y="7296"/>
                  </a:lnTo>
                  <a:lnTo>
                    <a:pt x="17661" y="7296"/>
                  </a:lnTo>
                  <a:cubicBezTo>
                    <a:pt x="19679" y="7296"/>
                    <a:pt x="21298" y="5657"/>
                    <a:pt x="21298" y="3638"/>
                  </a:cubicBezTo>
                  <a:cubicBezTo>
                    <a:pt x="21298" y="1641"/>
                    <a:pt x="19679" y="1"/>
                    <a:pt x="17661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76"/>
            <p:cNvSpPr/>
            <p:nvPr/>
          </p:nvSpPr>
          <p:spPr>
            <a:xfrm>
              <a:off x="4014158" y="2043871"/>
              <a:ext cx="65175" cy="71045"/>
            </a:xfrm>
            <a:custGeom>
              <a:avLst/>
              <a:gdLst/>
              <a:ahLst/>
              <a:cxnLst/>
              <a:rect l="l" t="t" r="r" b="b"/>
              <a:pathLst>
                <a:path w="4353" h="4745" extrusionOk="0">
                  <a:moveTo>
                    <a:pt x="2040" y="1"/>
                  </a:moveTo>
                  <a:cubicBezTo>
                    <a:pt x="1575" y="1"/>
                    <a:pt x="1108" y="165"/>
                    <a:pt x="736" y="498"/>
                  </a:cubicBezTo>
                  <a:cubicBezTo>
                    <a:pt x="63" y="1086"/>
                    <a:pt x="0" y="2137"/>
                    <a:pt x="610" y="2810"/>
                  </a:cubicBezTo>
                  <a:cubicBezTo>
                    <a:pt x="687" y="2892"/>
                    <a:pt x="776" y="2927"/>
                    <a:pt x="863" y="2927"/>
                  </a:cubicBezTo>
                  <a:cubicBezTo>
                    <a:pt x="1133" y="2927"/>
                    <a:pt x="1379" y="2597"/>
                    <a:pt x="1156" y="2327"/>
                  </a:cubicBezTo>
                  <a:cubicBezTo>
                    <a:pt x="820" y="1948"/>
                    <a:pt x="841" y="1381"/>
                    <a:pt x="1219" y="1044"/>
                  </a:cubicBezTo>
                  <a:cubicBezTo>
                    <a:pt x="1452" y="841"/>
                    <a:pt x="1743" y="740"/>
                    <a:pt x="2032" y="740"/>
                  </a:cubicBezTo>
                  <a:cubicBezTo>
                    <a:pt x="2370" y="740"/>
                    <a:pt x="2706" y="877"/>
                    <a:pt x="2943" y="1149"/>
                  </a:cubicBezTo>
                  <a:cubicBezTo>
                    <a:pt x="3532" y="1822"/>
                    <a:pt x="3490" y="2852"/>
                    <a:pt x="2817" y="3483"/>
                  </a:cubicBezTo>
                  <a:cubicBezTo>
                    <a:pt x="2460" y="3798"/>
                    <a:pt x="1997" y="3967"/>
                    <a:pt x="1535" y="4009"/>
                  </a:cubicBezTo>
                  <a:cubicBezTo>
                    <a:pt x="1072" y="4051"/>
                    <a:pt x="1093" y="4702"/>
                    <a:pt x="1556" y="4744"/>
                  </a:cubicBezTo>
                  <a:lnTo>
                    <a:pt x="1577" y="4744"/>
                  </a:lnTo>
                  <a:cubicBezTo>
                    <a:pt x="2208" y="4702"/>
                    <a:pt x="2817" y="4450"/>
                    <a:pt x="3301" y="4030"/>
                  </a:cubicBezTo>
                  <a:cubicBezTo>
                    <a:pt x="4268" y="3147"/>
                    <a:pt x="4352" y="1633"/>
                    <a:pt x="3490" y="645"/>
                  </a:cubicBezTo>
                  <a:cubicBezTo>
                    <a:pt x="3108" y="218"/>
                    <a:pt x="2575" y="1"/>
                    <a:pt x="204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76"/>
            <p:cNvSpPr/>
            <p:nvPr/>
          </p:nvSpPr>
          <p:spPr>
            <a:xfrm>
              <a:off x="4204908" y="2043751"/>
              <a:ext cx="65490" cy="71164"/>
            </a:xfrm>
            <a:custGeom>
              <a:avLst/>
              <a:gdLst/>
              <a:ahLst/>
              <a:cxnLst/>
              <a:rect l="l" t="t" r="r" b="b"/>
              <a:pathLst>
                <a:path w="4374" h="4753" extrusionOk="0">
                  <a:moveTo>
                    <a:pt x="2332" y="0"/>
                  </a:moveTo>
                  <a:cubicBezTo>
                    <a:pt x="1794" y="0"/>
                    <a:pt x="1258" y="223"/>
                    <a:pt x="863" y="653"/>
                  </a:cubicBezTo>
                  <a:cubicBezTo>
                    <a:pt x="1" y="1641"/>
                    <a:pt x="85" y="3134"/>
                    <a:pt x="1073" y="4017"/>
                  </a:cubicBezTo>
                  <a:cubicBezTo>
                    <a:pt x="1536" y="4458"/>
                    <a:pt x="2145" y="4710"/>
                    <a:pt x="2797" y="4752"/>
                  </a:cubicBezTo>
                  <a:lnTo>
                    <a:pt x="2818" y="4752"/>
                  </a:lnTo>
                  <a:lnTo>
                    <a:pt x="2818" y="4731"/>
                  </a:lnTo>
                  <a:cubicBezTo>
                    <a:pt x="3260" y="4710"/>
                    <a:pt x="3281" y="4059"/>
                    <a:pt x="2839" y="3996"/>
                  </a:cubicBezTo>
                  <a:cubicBezTo>
                    <a:pt x="2356" y="3975"/>
                    <a:pt x="1914" y="3785"/>
                    <a:pt x="1557" y="3470"/>
                  </a:cubicBezTo>
                  <a:cubicBezTo>
                    <a:pt x="884" y="2860"/>
                    <a:pt x="821" y="1830"/>
                    <a:pt x="1409" y="1136"/>
                  </a:cubicBezTo>
                  <a:cubicBezTo>
                    <a:pt x="1656" y="868"/>
                    <a:pt x="1986" y="730"/>
                    <a:pt x="2316" y="730"/>
                  </a:cubicBezTo>
                  <a:cubicBezTo>
                    <a:pt x="2607" y="730"/>
                    <a:pt x="2898" y="836"/>
                    <a:pt x="3133" y="1052"/>
                  </a:cubicBezTo>
                  <a:cubicBezTo>
                    <a:pt x="3512" y="1368"/>
                    <a:pt x="3554" y="1956"/>
                    <a:pt x="3217" y="2314"/>
                  </a:cubicBezTo>
                  <a:cubicBezTo>
                    <a:pt x="2949" y="2597"/>
                    <a:pt x="3214" y="2952"/>
                    <a:pt x="3495" y="2952"/>
                  </a:cubicBezTo>
                  <a:cubicBezTo>
                    <a:pt x="3589" y="2952"/>
                    <a:pt x="3685" y="2913"/>
                    <a:pt x="3764" y="2818"/>
                  </a:cubicBezTo>
                  <a:cubicBezTo>
                    <a:pt x="4374" y="2124"/>
                    <a:pt x="4311" y="1094"/>
                    <a:pt x="3638" y="506"/>
                  </a:cubicBezTo>
                  <a:cubicBezTo>
                    <a:pt x="3259" y="165"/>
                    <a:pt x="2794" y="0"/>
                    <a:pt x="233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5" name="Google Shape;9495;p76"/>
          <p:cNvGrpSpPr/>
          <p:nvPr/>
        </p:nvGrpSpPr>
        <p:grpSpPr>
          <a:xfrm>
            <a:off x="1341612" y="3340055"/>
            <a:ext cx="259399" cy="370524"/>
            <a:chOff x="1341612" y="3340055"/>
            <a:chExt cx="259399" cy="370524"/>
          </a:xfrm>
        </p:grpSpPr>
        <p:sp>
          <p:nvSpPr>
            <p:cNvPr id="9496" name="Google Shape;9496;p76"/>
            <p:cNvSpPr/>
            <p:nvPr/>
          </p:nvSpPr>
          <p:spPr>
            <a:xfrm>
              <a:off x="1383954" y="3340055"/>
              <a:ext cx="43615" cy="35664"/>
            </a:xfrm>
            <a:custGeom>
              <a:avLst/>
              <a:gdLst/>
              <a:ahLst/>
              <a:cxnLst/>
              <a:rect l="l" t="t" r="r" b="b"/>
              <a:pathLst>
                <a:path w="2913" h="2382" extrusionOk="0">
                  <a:moveTo>
                    <a:pt x="999" y="0"/>
                  </a:moveTo>
                  <a:cubicBezTo>
                    <a:pt x="452" y="0"/>
                    <a:pt x="11" y="442"/>
                    <a:pt x="11" y="989"/>
                  </a:cubicBezTo>
                  <a:lnTo>
                    <a:pt x="11" y="2019"/>
                  </a:lnTo>
                  <a:cubicBezTo>
                    <a:pt x="0" y="2260"/>
                    <a:pt x="179" y="2381"/>
                    <a:pt x="360" y="2381"/>
                  </a:cubicBezTo>
                  <a:cubicBezTo>
                    <a:pt x="542" y="2381"/>
                    <a:pt x="726" y="2260"/>
                    <a:pt x="726" y="2019"/>
                  </a:cubicBezTo>
                  <a:lnTo>
                    <a:pt x="726" y="989"/>
                  </a:lnTo>
                  <a:cubicBezTo>
                    <a:pt x="726" y="841"/>
                    <a:pt x="852" y="736"/>
                    <a:pt x="999" y="736"/>
                  </a:cubicBezTo>
                  <a:lnTo>
                    <a:pt x="1924" y="736"/>
                  </a:lnTo>
                  <a:cubicBezTo>
                    <a:pt x="2071" y="736"/>
                    <a:pt x="2197" y="841"/>
                    <a:pt x="2197" y="989"/>
                  </a:cubicBezTo>
                  <a:lnTo>
                    <a:pt x="2197" y="2019"/>
                  </a:lnTo>
                  <a:cubicBezTo>
                    <a:pt x="2197" y="2260"/>
                    <a:pt x="2376" y="2381"/>
                    <a:pt x="2555" y="2381"/>
                  </a:cubicBezTo>
                  <a:cubicBezTo>
                    <a:pt x="2733" y="2381"/>
                    <a:pt x="2912" y="2260"/>
                    <a:pt x="2912" y="2019"/>
                  </a:cubicBezTo>
                  <a:lnTo>
                    <a:pt x="2912" y="989"/>
                  </a:lnTo>
                  <a:cubicBezTo>
                    <a:pt x="2912" y="442"/>
                    <a:pt x="2471" y="0"/>
                    <a:pt x="192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76"/>
            <p:cNvSpPr/>
            <p:nvPr/>
          </p:nvSpPr>
          <p:spPr>
            <a:xfrm>
              <a:off x="1363966" y="3403329"/>
              <a:ext cx="237045" cy="307251"/>
            </a:xfrm>
            <a:custGeom>
              <a:avLst/>
              <a:gdLst/>
              <a:ahLst/>
              <a:cxnLst/>
              <a:rect l="l" t="t" r="r" b="b"/>
              <a:pathLst>
                <a:path w="15832" h="20521" extrusionOk="0">
                  <a:moveTo>
                    <a:pt x="736" y="0"/>
                  </a:moveTo>
                  <a:cubicBezTo>
                    <a:pt x="337" y="0"/>
                    <a:pt x="0" y="337"/>
                    <a:pt x="0" y="757"/>
                  </a:cubicBezTo>
                  <a:lnTo>
                    <a:pt x="0" y="19763"/>
                  </a:lnTo>
                  <a:cubicBezTo>
                    <a:pt x="0" y="20184"/>
                    <a:pt x="337" y="20520"/>
                    <a:pt x="736" y="20520"/>
                  </a:cubicBezTo>
                  <a:lnTo>
                    <a:pt x="15075" y="20520"/>
                  </a:lnTo>
                  <a:cubicBezTo>
                    <a:pt x="15495" y="20520"/>
                    <a:pt x="15832" y="20184"/>
                    <a:pt x="15832" y="19763"/>
                  </a:cubicBezTo>
                  <a:lnTo>
                    <a:pt x="15832" y="757"/>
                  </a:lnTo>
                  <a:cubicBezTo>
                    <a:pt x="15832" y="337"/>
                    <a:pt x="15495" y="0"/>
                    <a:pt x="15075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76"/>
            <p:cNvSpPr/>
            <p:nvPr/>
          </p:nvSpPr>
          <p:spPr>
            <a:xfrm>
              <a:off x="1341612" y="3371841"/>
              <a:ext cx="237045" cy="306936"/>
            </a:xfrm>
            <a:custGeom>
              <a:avLst/>
              <a:gdLst/>
              <a:ahLst/>
              <a:cxnLst/>
              <a:rect l="l" t="t" r="r" b="b"/>
              <a:pathLst>
                <a:path w="15832" h="20500" extrusionOk="0">
                  <a:moveTo>
                    <a:pt x="736" y="1"/>
                  </a:moveTo>
                  <a:cubicBezTo>
                    <a:pt x="337" y="1"/>
                    <a:pt x="1" y="337"/>
                    <a:pt x="1" y="737"/>
                  </a:cubicBezTo>
                  <a:lnTo>
                    <a:pt x="1" y="19764"/>
                  </a:lnTo>
                  <a:cubicBezTo>
                    <a:pt x="1" y="20163"/>
                    <a:pt x="337" y="20500"/>
                    <a:pt x="736" y="20500"/>
                  </a:cubicBezTo>
                  <a:lnTo>
                    <a:pt x="15075" y="20500"/>
                  </a:lnTo>
                  <a:cubicBezTo>
                    <a:pt x="15495" y="20500"/>
                    <a:pt x="15832" y="20163"/>
                    <a:pt x="15832" y="19743"/>
                  </a:cubicBezTo>
                  <a:lnTo>
                    <a:pt x="15832" y="737"/>
                  </a:lnTo>
                  <a:cubicBezTo>
                    <a:pt x="15832" y="337"/>
                    <a:pt x="15495" y="1"/>
                    <a:pt x="15075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76"/>
            <p:cNvSpPr/>
            <p:nvPr/>
          </p:nvSpPr>
          <p:spPr>
            <a:xfrm>
              <a:off x="1556303" y="3371841"/>
              <a:ext cx="22354" cy="306936"/>
            </a:xfrm>
            <a:custGeom>
              <a:avLst/>
              <a:gdLst/>
              <a:ahLst/>
              <a:cxnLst/>
              <a:rect l="l" t="t" r="r" b="b"/>
              <a:pathLst>
                <a:path w="1493" h="20500" extrusionOk="0">
                  <a:moveTo>
                    <a:pt x="0" y="1"/>
                  </a:moveTo>
                  <a:lnTo>
                    <a:pt x="0" y="20500"/>
                  </a:lnTo>
                  <a:lnTo>
                    <a:pt x="736" y="20500"/>
                  </a:lnTo>
                  <a:cubicBezTo>
                    <a:pt x="1156" y="20500"/>
                    <a:pt x="1493" y="20163"/>
                    <a:pt x="1493" y="19743"/>
                  </a:cubicBezTo>
                  <a:lnTo>
                    <a:pt x="1493" y="737"/>
                  </a:lnTo>
                  <a:cubicBezTo>
                    <a:pt x="1493" y="337"/>
                    <a:pt x="1156" y="1"/>
                    <a:pt x="736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76"/>
            <p:cNvSpPr/>
            <p:nvPr/>
          </p:nvSpPr>
          <p:spPr>
            <a:xfrm>
              <a:off x="1379387" y="3455583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0"/>
                  </a:moveTo>
                  <a:cubicBezTo>
                    <a:pt x="85" y="0"/>
                    <a:pt x="0" y="84"/>
                    <a:pt x="0" y="190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190"/>
                  </a:lnTo>
                  <a:cubicBezTo>
                    <a:pt x="2986" y="84"/>
                    <a:pt x="2902" y="0"/>
                    <a:pt x="27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76"/>
            <p:cNvSpPr/>
            <p:nvPr/>
          </p:nvSpPr>
          <p:spPr>
            <a:xfrm>
              <a:off x="1379387" y="3527975"/>
              <a:ext cx="44708" cy="44723"/>
            </a:xfrm>
            <a:custGeom>
              <a:avLst/>
              <a:gdLst/>
              <a:ahLst/>
              <a:cxnLst/>
              <a:rect l="l" t="t" r="r" b="b"/>
              <a:pathLst>
                <a:path w="2986" h="2987" extrusionOk="0">
                  <a:moveTo>
                    <a:pt x="190" y="1"/>
                  </a:moveTo>
                  <a:cubicBezTo>
                    <a:pt x="85" y="1"/>
                    <a:pt x="0" y="85"/>
                    <a:pt x="0" y="190"/>
                  </a:cubicBezTo>
                  <a:lnTo>
                    <a:pt x="0" y="2776"/>
                  </a:lnTo>
                  <a:cubicBezTo>
                    <a:pt x="0" y="2881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881"/>
                    <a:pt x="2986" y="2776"/>
                  </a:cubicBezTo>
                  <a:lnTo>
                    <a:pt x="2986" y="190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76"/>
            <p:cNvSpPr/>
            <p:nvPr/>
          </p:nvSpPr>
          <p:spPr>
            <a:xfrm>
              <a:off x="1379387" y="3600067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1"/>
                  </a:moveTo>
                  <a:cubicBezTo>
                    <a:pt x="85" y="1"/>
                    <a:pt x="0" y="85"/>
                    <a:pt x="0" y="211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211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76"/>
            <p:cNvSpPr/>
            <p:nvPr/>
          </p:nvSpPr>
          <p:spPr>
            <a:xfrm>
              <a:off x="1444233" y="3459041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76"/>
            <p:cNvSpPr/>
            <p:nvPr/>
          </p:nvSpPr>
          <p:spPr>
            <a:xfrm>
              <a:off x="1444233" y="3482967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84" y="0"/>
                  </a:moveTo>
                  <a:cubicBezTo>
                    <a:pt x="0" y="0"/>
                    <a:pt x="0" y="715"/>
                    <a:pt x="484" y="715"/>
                  </a:cubicBezTo>
                  <a:lnTo>
                    <a:pt x="6455" y="715"/>
                  </a:lnTo>
                  <a:cubicBezTo>
                    <a:pt x="6939" y="715"/>
                    <a:pt x="6939" y="0"/>
                    <a:pt x="6455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76"/>
            <p:cNvSpPr/>
            <p:nvPr/>
          </p:nvSpPr>
          <p:spPr>
            <a:xfrm>
              <a:off x="1444233" y="3531433"/>
              <a:ext cx="103894" cy="10735"/>
            </a:xfrm>
            <a:custGeom>
              <a:avLst/>
              <a:gdLst/>
              <a:ahLst/>
              <a:cxnLst/>
              <a:rect l="l" t="t" r="r" b="b"/>
              <a:pathLst>
                <a:path w="6939" h="717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76"/>
            <p:cNvSpPr/>
            <p:nvPr/>
          </p:nvSpPr>
          <p:spPr>
            <a:xfrm>
              <a:off x="1444233" y="3555359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76"/>
            <p:cNvSpPr/>
            <p:nvPr/>
          </p:nvSpPr>
          <p:spPr>
            <a:xfrm>
              <a:off x="1444233" y="3603526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7"/>
                    <a:pt x="484" y="737"/>
                  </a:cubicBezTo>
                  <a:lnTo>
                    <a:pt x="6455" y="737"/>
                  </a:lnTo>
                  <a:cubicBezTo>
                    <a:pt x="6939" y="737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76"/>
            <p:cNvSpPr/>
            <p:nvPr/>
          </p:nvSpPr>
          <p:spPr>
            <a:xfrm>
              <a:off x="1444233" y="3627452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76"/>
            <p:cNvSpPr/>
            <p:nvPr/>
          </p:nvSpPr>
          <p:spPr>
            <a:xfrm>
              <a:off x="1390183" y="3448845"/>
              <a:ext cx="55413" cy="37087"/>
            </a:xfrm>
            <a:custGeom>
              <a:avLst/>
              <a:gdLst/>
              <a:ahLst/>
              <a:cxnLst/>
              <a:rect l="l" t="t" r="r" b="b"/>
              <a:pathLst>
                <a:path w="3701" h="2477" extrusionOk="0">
                  <a:moveTo>
                    <a:pt x="3156" y="0"/>
                  </a:moveTo>
                  <a:cubicBezTo>
                    <a:pt x="3077" y="0"/>
                    <a:pt x="2995" y="28"/>
                    <a:pt x="2917" y="93"/>
                  </a:cubicBezTo>
                  <a:lnTo>
                    <a:pt x="1130" y="1607"/>
                  </a:lnTo>
                  <a:lnTo>
                    <a:pt x="772" y="1228"/>
                  </a:lnTo>
                  <a:cubicBezTo>
                    <a:pt x="722" y="1155"/>
                    <a:pt x="653" y="1124"/>
                    <a:pt x="580" y="1124"/>
                  </a:cubicBezTo>
                  <a:cubicBezTo>
                    <a:pt x="319" y="1124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2" y="2440"/>
                    <a:pt x="1010" y="2477"/>
                    <a:pt x="1103" y="2477"/>
                  </a:cubicBezTo>
                  <a:cubicBezTo>
                    <a:pt x="1189" y="2477"/>
                    <a:pt x="1280" y="2445"/>
                    <a:pt x="1361" y="2385"/>
                  </a:cubicBezTo>
                  <a:lnTo>
                    <a:pt x="3400" y="640"/>
                  </a:lnTo>
                  <a:cubicBezTo>
                    <a:pt x="3701" y="406"/>
                    <a:pt x="3458" y="0"/>
                    <a:pt x="315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76"/>
            <p:cNvSpPr/>
            <p:nvPr/>
          </p:nvSpPr>
          <p:spPr>
            <a:xfrm>
              <a:off x="1390183" y="3521686"/>
              <a:ext cx="54874" cy="37147"/>
            </a:xfrm>
            <a:custGeom>
              <a:avLst/>
              <a:gdLst/>
              <a:ahLst/>
              <a:cxnLst/>
              <a:rect l="l" t="t" r="r" b="b"/>
              <a:pathLst>
                <a:path w="3665" h="2481" extrusionOk="0">
                  <a:moveTo>
                    <a:pt x="3137" y="0"/>
                  </a:moveTo>
                  <a:cubicBezTo>
                    <a:pt x="3064" y="0"/>
                    <a:pt x="2988" y="25"/>
                    <a:pt x="2917" y="85"/>
                  </a:cubicBezTo>
                  <a:lnTo>
                    <a:pt x="2917" y="106"/>
                  </a:lnTo>
                  <a:lnTo>
                    <a:pt x="1130" y="1619"/>
                  </a:lnTo>
                  <a:lnTo>
                    <a:pt x="772" y="1220"/>
                  </a:lnTo>
                  <a:cubicBezTo>
                    <a:pt x="722" y="1146"/>
                    <a:pt x="653" y="1116"/>
                    <a:pt x="580" y="1116"/>
                  </a:cubicBezTo>
                  <a:cubicBezTo>
                    <a:pt x="319" y="1116"/>
                    <a:pt x="0" y="1506"/>
                    <a:pt x="247" y="1703"/>
                  </a:cubicBezTo>
                  <a:lnTo>
                    <a:pt x="856" y="2355"/>
                  </a:lnTo>
                  <a:cubicBezTo>
                    <a:pt x="927" y="2437"/>
                    <a:pt x="1023" y="2480"/>
                    <a:pt x="1124" y="2480"/>
                  </a:cubicBezTo>
                  <a:cubicBezTo>
                    <a:pt x="1204" y="2480"/>
                    <a:pt x="1286" y="2453"/>
                    <a:pt x="1361" y="2397"/>
                  </a:cubicBezTo>
                  <a:lnTo>
                    <a:pt x="3379" y="652"/>
                  </a:lnTo>
                  <a:cubicBezTo>
                    <a:pt x="3665" y="400"/>
                    <a:pt x="3427" y="0"/>
                    <a:pt x="313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76"/>
            <p:cNvSpPr/>
            <p:nvPr/>
          </p:nvSpPr>
          <p:spPr>
            <a:xfrm>
              <a:off x="1390183" y="3595216"/>
              <a:ext cx="55413" cy="37267"/>
            </a:xfrm>
            <a:custGeom>
              <a:avLst/>
              <a:gdLst/>
              <a:ahLst/>
              <a:cxnLst/>
              <a:rect l="l" t="t" r="r" b="b"/>
              <a:pathLst>
                <a:path w="3701" h="2489" extrusionOk="0">
                  <a:moveTo>
                    <a:pt x="3155" y="1"/>
                  </a:moveTo>
                  <a:cubicBezTo>
                    <a:pt x="3077" y="1"/>
                    <a:pt x="2995" y="28"/>
                    <a:pt x="2917" y="93"/>
                  </a:cubicBezTo>
                  <a:lnTo>
                    <a:pt x="2917" y="114"/>
                  </a:lnTo>
                  <a:lnTo>
                    <a:pt x="1130" y="1628"/>
                  </a:lnTo>
                  <a:lnTo>
                    <a:pt x="772" y="1229"/>
                  </a:lnTo>
                  <a:cubicBezTo>
                    <a:pt x="722" y="1155"/>
                    <a:pt x="653" y="1125"/>
                    <a:pt x="580" y="1125"/>
                  </a:cubicBezTo>
                  <a:cubicBezTo>
                    <a:pt x="319" y="1125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7" y="2446"/>
                    <a:pt x="1023" y="2489"/>
                    <a:pt x="1124" y="2489"/>
                  </a:cubicBezTo>
                  <a:cubicBezTo>
                    <a:pt x="1204" y="2489"/>
                    <a:pt x="1286" y="2462"/>
                    <a:pt x="1361" y="2406"/>
                  </a:cubicBezTo>
                  <a:lnTo>
                    <a:pt x="3400" y="661"/>
                  </a:lnTo>
                  <a:cubicBezTo>
                    <a:pt x="3701" y="410"/>
                    <a:pt x="3458" y="1"/>
                    <a:pt x="31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76"/>
            <p:cNvSpPr/>
            <p:nvPr/>
          </p:nvSpPr>
          <p:spPr>
            <a:xfrm>
              <a:off x="1368682" y="3362409"/>
              <a:ext cx="74309" cy="38734"/>
            </a:xfrm>
            <a:custGeom>
              <a:avLst/>
              <a:gdLst/>
              <a:ahLst/>
              <a:cxnLst/>
              <a:rect l="l" t="t" r="r" b="b"/>
              <a:pathLst>
                <a:path w="4963" h="2587" extrusionOk="0">
                  <a:moveTo>
                    <a:pt x="736" y="0"/>
                  </a:moveTo>
                  <a:cubicBezTo>
                    <a:pt x="316" y="0"/>
                    <a:pt x="1" y="336"/>
                    <a:pt x="1" y="736"/>
                  </a:cubicBezTo>
                  <a:lnTo>
                    <a:pt x="1" y="2250"/>
                  </a:lnTo>
                  <a:cubicBezTo>
                    <a:pt x="1" y="2439"/>
                    <a:pt x="148" y="2586"/>
                    <a:pt x="337" y="2586"/>
                  </a:cubicBezTo>
                  <a:lnTo>
                    <a:pt x="4626" y="2586"/>
                  </a:lnTo>
                  <a:cubicBezTo>
                    <a:pt x="4815" y="2586"/>
                    <a:pt x="4962" y="2439"/>
                    <a:pt x="4962" y="2250"/>
                  </a:cubicBezTo>
                  <a:lnTo>
                    <a:pt x="4962" y="736"/>
                  </a:lnTo>
                  <a:cubicBezTo>
                    <a:pt x="4962" y="336"/>
                    <a:pt x="4647" y="0"/>
                    <a:pt x="422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76"/>
            <p:cNvSpPr/>
            <p:nvPr/>
          </p:nvSpPr>
          <p:spPr>
            <a:xfrm>
              <a:off x="1409602" y="3362409"/>
              <a:ext cx="33389" cy="38734"/>
            </a:xfrm>
            <a:custGeom>
              <a:avLst/>
              <a:gdLst/>
              <a:ahLst/>
              <a:cxnLst/>
              <a:rect l="l" t="t" r="r" b="b"/>
              <a:pathLst>
                <a:path w="2230" h="2587" extrusionOk="0">
                  <a:moveTo>
                    <a:pt x="1" y="0"/>
                  </a:moveTo>
                  <a:cubicBezTo>
                    <a:pt x="400" y="0"/>
                    <a:pt x="737" y="336"/>
                    <a:pt x="737" y="736"/>
                  </a:cubicBezTo>
                  <a:lnTo>
                    <a:pt x="737" y="2250"/>
                  </a:lnTo>
                  <a:cubicBezTo>
                    <a:pt x="737" y="2439"/>
                    <a:pt x="589" y="2586"/>
                    <a:pt x="400" y="2586"/>
                  </a:cubicBezTo>
                  <a:lnTo>
                    <a:pt x="1893" y="2586"/>
                  </a:lnTo>
                  <a:cubicBezTo>
                    <a:pt x="2082" y="2586"/>
                    <a:pt x="2229" y="2439"/>
                    <a:pt x="2229" y="2250"/>
                  </a:cubicBezTo>
                  <a:lnTo>
                    <a:pt x="2229" y="736"/>
                  </a:lnTo>
                  <a:cubicBezTo>
                    <a:pt x="2229" y="336"/>
                    <a:pt x="1893" y="0"/>
                    <a:pt x="1494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4" name="Google Shape;9514;p76"/>
          <p:cNvGrpSpPr/>
          <p:nvPr/>
        </p:nvGrpSpPr>
        <p:grpSpPr>
          <a:xfrm>
            <a:off x="2179892" y="3844972"/>
            <a:ext cx="351629" cy="282381"/>
            <a:chOff x="2179892" y="3844972"/>
            <a:chExt cx="351629" cy="282381"/>
          </a:xfrm>
        </p:grpSpPr>
        <p:sp>
          <p:nvSpPr>
            <p:cNvPr id="9515" name="Google Shape;9515;p76"/>
            <p:cNvSpPr/>
            <p:nvPr/>
          </p:nvSpPr>
          <p:spPr>
            <a:xfrm>
              <a:off x="2179892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76"/>
            <p:cNvSpPr/>
            <p:nvPr/>
          </p:nvSpPr>
          <p:spPr>
            <a:xfrm>
              <a:off x="2179892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2" y="1885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76"/>
            <p:cNvSpPr/>
            <p:nvPr/>
          </p:nvSpPr>
          <p:spPr>
            <a:xfrm>
              <a:off x="2250083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1732"/>
                  </a:ln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76"/>
            <p:cNvSpPr/>
            <p:nvPr/>
          </p:nvSpPr>
          <p:spPr>
            <a:xfrm>
              <a:off x="2250083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76"/>
            <p:cNvSpPr/>
            <p:nvPr/>
          </p:nvSpPr>
          <p:spPr>
            <a:xfrm>
              <a:off x="2320604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76"/>
            <p:cNvSpPr/>
            <p:nvPr/>
          </p:nvSpPr>
          <p:spPr>
            <a:xfrm>
              <a:off x="2390795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76"/>
            <p:cNvSpPr/>
            <p:nvPr/>
          </p:nvSpPr>
          <p:spPr>
            <a:xfrm>
              <a:off x="2461315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1732"/>
                  </a:lnTo>
                  <a:lnTo>
                    <a:pt x="0" y="18859"/>
                  </a:lnTo>
                  <a:lnTo>
                    <a:pt x="4688" y="18859"/>
                  </a:lnTo>
                  <a:lnTo>
                    <a:pt x="4688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76"/>
            <p:cNvSpPr/>
            <p:nvPr/>
          </p:nvSpPr>
          <p:spPr>
            <a:xfrm>
              <a:off x="2320604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76"/>
            <p:cNvSpPr/>
            <p:nvPr/>
          </p:nvSpPr>
          <p:spPr>
            <a:xfrm>
              <a:off x="2390795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76"/>
            <p:cNvSpPr/>
            <p:nvPr/>
          </p:nvSpPr>
          <p:spPr>
            <a:xfrm>
              <a:off x="2461315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76"/>
            <p:cNvSpPr/>
            <p:nvPr/>
          </p:nvSpPr>
          <p:spPr>
            <a:xfrm>
              <a:off x="2229631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76"/>
            <p:cNvSpPr/>
            <p:nvPr/>
          </p:nvSpPr>
          <p:spPr>
            <a:xfrm>
              <a:off x="2229631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76"/>
            <p:cNvSpPr/>
            <p:nvPr/>
          </p:nvSpPr>
          <p:spPr>
            <a:xfrm>
              <a:off x="2370342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76"/>
            <p:cNvSpPr/>
            <p:nvPr/>
          </p:nvSpPr>
          <p:spPr>
            <a:xfrm>
              <a:off x="2370342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76"/>
            <p:cNvSpPr/>
            <p:nvPr/>
          </p:nvSpPr>
          <p:spPr>
            <a:xfrm>
              <a:off x="2440533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5" y="11732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76"/>
            <p:cNvSpPr/>
            <p:nvPr/>
          </p:nvSpPr>
          <p:spPr>
            <a:xfrm>
              <a:off x="2440533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5" y="11732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76"/>
            <p:cNvSpPr/>
            <p:nvPr/>
          </p:nvSpPr>
          <p:spPr>
            <a:xfrm>
              <a:off x="2244738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76"/>
            <p:cNvSpPr/>
            <p:nvPr/>
          </p:nvSpPr>
          <p:spPr>
            <a:xfrm>
              <a:off x="2315244" y="3844972"/>
              <a:ext cx="10720" cy="282381"/>
            </a:xfrm>
            <a:custGeom>
              <a:avLst/>
              <a:gdLst/>
              <a:ahLst/>
              <a:cxnLst/>
              <a:rect l="l" t="t" r="r" b="b"/>
              <a:pathLst>
                <a:path w="716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716" y="18859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76"/>
            <p:cNvSpPr/>
            <p:nvPr/>
          </p:nvSpPr>
          <p:spPr>
            <a:xfrm>
              <a:off x="2385450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76"/>
            <p:cNvSpPr/>
            <p:nvPr/>
          </p:nvSpPr>
          <p:spPr>
            <a:xfrm>
              <a:off x="2455955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1" y="0"/>
                  </a:moveTo>
                  <a:lnTo>
                    <a:pt x="1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5" name="Google Shape;9535;p76"/>
          <p:cNvGrpSpPr/>
          <p:nvPr/>
        </p:nvGrpSpPr>
        <p:grpSpPr>
          <a:xfrm>
            <a:off x="3131170" y="3816884"/>
            <a:ext cx="220051" cy="338169"/>
            <a:chOff x="3131170" y="3816884"/>
            <a:chExt cx="220051" cy="338169"/>
          </a:xfrm>
        </p:grpSpPr>
        <p:sp>
          <p:nvSpPr>
            <p:cNvPr id="9536" name="Google Shape;9536;p76"/>
            <p:cNvSpPr/>
            <p:nvPr/>
          </p:nvSpPr>
          <p:spPr>
            <a:xfrm>
              <a:off x="3131170" y="3816884"/>
              <a:ext cx="220051" cy="258530"/>
            </a:xfrm>
            <a:custGeom>
              <a:avLst/>
              <a:gdLst/>
              <a:ahLst/>
              <a:cxnLst/>
              <a:rect l="l" t="t" r="r" b="b"/>
              <a:pathLst>
                <a:path w="14697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10765" y="17266"/>
                  </a:lnTo>
                  <a:lnTo>
                    <a:pt x="10765" y="15437"/>
                  </a:lnTo>
                  <a:cubicBezTo>
                    <a:pt x="10765" y="15164"/>
                    <a:pt x="10870" y="14912"/>
                    <a:pt x="11060" y="14701"/>
                  </a:cubicBezTo>
                  <a:lnTo>
                    <a:pt x="14276" y="11464"/>
                  </a:lnTo>
                  <a:cubicBezTo>
                    <a:pt x="14655" y="11085"/>
                    <a:pt x="14697" y="10496"/>
                    <a:pt x="14402" y="10055"/>
                  </a:cubicBez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76"/>
            <p:cNvSpPr/>
            <p:nvPr/>
          </p:nvSpPr>
          <p:spPr>
            <a:xfrm>
              <a:off x="3131170" y="3816884"/>
              <a:ext cx="118373" cy="258530"/>
            </a:xfrm>
            <a:custGeom>
              <a:avLst/>
              <a:gdLst/>
              <a:ahLst/>
              <a:cxnLst/>
              <a:rect l="l" t="t" r="r" b="b"/>
              <a:pathLst>
                <a:path w="7906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5026" y="17266"/>
                  </a:lnTo>
                  <a:lnTo>
                    <a:pt x="5026" y="15437"/>
                  </a:lnTo>
                  <a:cubicBezTo>
                    <a:pt x="5026" y="15164"/>
                    <a:pt x="4921" y="14912"/>
                    <a:pt x="4731" y="14701"/>
                  </a:cubicBezTo>
                  <a:lnTo>
                    <a:pt x="1515" y="11464"/>
                  </a:lnTo>
                  <a:cubicBezTo>
                    <a:pt x="1157" y="11085"/>
                    <a:pt x="1094" y="10496"/>
                    <a:pt x="1388" y="10055"/>
                  </a:cubicBezTo>
                  <a:lnTo>
                    <a:pt x="7906" y="510"/>
                  </a:ln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76"/>
            <p:cNvSpPr/>
            <p:nvPr/>
          </p:nvSpPr>
          <p:spPr>
            <a:xfrm>
              <a:off x="3235049" y="3816884"/>
              <a:ext cx="12292" cy="179041"/>
            </a:xfrm>
            <a:custGeom>
              <a:avLst/>
              <a:gdLst/>
              <a:ahLst/>
              <a:cxnLst/>
              <a:rect l="l" t="t" r="r" b="b"/>
              <a:pathLst>
                <a:path w="821" h="11958" extrusionOk="0">
                  <a:moveTo>
                    <a:pt x="419" y="0"/>
                  </a:moveTo>
                  <a:cubicBezTo>
                    <a:pt x="295" y="0"/>
                    <a:pt x="169" y="58"/>
                    <a:pt x="85" y="173"/>
                  </a:cubicBezTo>
                  <a:lnTo>
                    <a:pt x="1" y="321"/>
                  </a:lnTo>
                  <a:lnTo>
                    <a:pt x="1" y="11548"/>
                  </a:lnTo>
                  <a:cubicBezTo>
                    <a:pt x="1" y="11821"/>
                    <a:pt x="206" y="11958"/>
                    <a:pt x="411" y="11958"/>
                  </a:cubicBezTo>
                  <a:cubicBezTo>
                    <a:pt x="616" y="11958"/>
                    <a:pt x="821" y="11821"/>
                    <a:pt x="821" y="11548"/>
                  </a:cubicBezTo>
                  <a:lnTo>
                    <a:pt x="821" y="321"/>
                  </a:lnTo>
                  <a:lnTo>
                    <a:pt x="737" y="173"/>
                  </a:lnTo>
                  <a:cubicBezTo>
                    <a:pt x="663" y="58"/>
                    <a:pt x="542" y="0"/>
                    <a:pt x="41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76"/>
            <p:cNvSpPr/>
            <p:nvPr/>
          </p:nvSpPr>
          <p:spPr>
            <a:xfrm>
              <a:off x="3212396" y="3974350"/>
              <a:ext cx="57929" cy="30858"/>
            </a:xfrm>
            <a:custGeom>
              <a:avLst/>
              <a:gdLst/>
              <a:ahLst/>
              <a:cxnLst/>
              <a:rect l="l" t="t" r="r" b="b"/>
              <a:pathLst>
                <a:path w="3869" h="2061" extrusionOk="0">
                  <a:moveTo>
                    <a:pt x="1367" y="0"/>
                  </a:moveTo>
                  <a:cubicBezTo>
                    <a:pt x="0" y="0"/>
                    <a:pt x="0" y="2061"/>
                    <a:pt x="1367" y="2061"/>
                  </a:cubicBezTo>
                  <a:lnTo>
                    <a:pt x="2502" y="2061"/>
                  </a:lnTo>
                  <a:cubicBezTo>
                    <a:pt x="3869" y="2061"/>
                    <a:pt x="3869" y="0"/>
                    <a:pt x="250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76"/>
            <p:cNvSpPr/>
            <p:nvPr/>
          </p:nvSpPr>
          <p:spPr>
            <a:xfrm>
              <a:off x="3213339" y="3981597"/>
              <a:ext cx="56042" cy="23612"/>
            </a:xfrm>
            <a:custGeom>
              <a:avLst/>
              <a:gdLst/>
              <a:ahLst/>
              <a:cxnLst/>
              <a:rect l="l" t="t" r="r" b="b"/>
              <a:pathLst>
                <a:path w="3743" h="1577" extrusionOk="0">
                  <a:moveTo>
                    <a:pt x="442" y="0"/>
                  </a:moveTo>
                  <a:lnTo>
                    <a:pt x="442" y="0"/>
                  </a:lnTo>
                  <a:cubicBezTo>
                    <a:pt x="0" y="694"/>
                    <a:pt x="484" y="1577"/>
                    <a:pt x="1304" y="1577"/>
                  </a:cubicBezTo>
                  <a:lnTo>
                    <a:pt x="2439" y="1577"/>
                  </a:lnTo>
                  <a:cubicBezTo>
                    <a:pt x="3238" y="1577"/>
                    <a:pt x="3742" y="694"/>
                    <a:pt x="3301" y="0"/>
                  </a:cubicBezTo>
                  <a:lnTo>
                    <a:pt x="3301" y="0"/>
                  </a:lnTo>
                  <a:cubicBezTo>
                    <a:pt x="3112" y="294"/>
                    <a:pt x="2775" y="484"/>
                    <a:pt x="2439" y="484"/>
                  </a:cubicBezTo>
                  <a:lnTo>
                    <a:pt x="1304" y="484"/>
                  </a:lnTo>
                  <a:cubicBezTo>
                    <a:pt x="946" y="484"/>
                    <a:pt x="610" y="294"/>
                    <a:pt x="442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76"/>
            <p:cNvSpPr/>
            <p:nvPr/>
          </p:nvSpPr>
          <p:spPr>
            <a:xfrm>
              <a:off x="3199804" y="4118834"/>
              <a:ext cx="83112" cy="36218"/>
            </a:xfrm>
            <a:custGeom>
              <a:avLst/>
              <a:gdLst/>
              <a:ahLst/>
              <a:cxnLst/>
              <a:rect l="l" t="t" r="r" b="b"/>
              <a:pathLst>
                <a:path w="5551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4962" y="2418"/>
                  </a:lnTo>
                  <a:cubicBezTo>
                    <a:pt x="5277" y="2418"/>
                    <a:pt x="5551" y="2145"/>
                    <a:pt x="5551" y="1830"/>
                  </a:cubicBezTo>
                  <a:lnTo>
                    <a:pt x="555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76"/>
            <p:cNvSpPr/>
            <p:nvPr/>
          </p:nvSpPr>
          <p:spPr>
            <a:xfrm>
              <a:off x="3199804" y="4118834"/>
              <a:ext cx="25199" cy="36218"/>
            </a:xfrm>
            <a:custGeom>
              <a:avLst/>
              <a:gdLst/>
              <a:ahLst/>
              <a:cxnLst/>
              <a:rect l="l" t="t" r="r" b="b"/>
              <a:pathLst>
                <a:path w="1683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1682" y="2418"/>
                  </a:lnTo>
                  <a:cubicBezTo>
                    <a:pt x="1346" y="2418"/>
                    <a:pt x="1072" y="2145"/>
                    <a:pt x="1093" y="1830"/>
                  </a:cubicBezTo>
                  <a:lnTo>
                    <a:pt x="1093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76"/>
            <p:cNvSpPr/>
            <p:nvPr/>
          </p:nvSpPr>
          <p:spPr>
            <a:xfrm>
              <a:off x="3176192" y="4074770"/>
              <a:ext cx="130021" cy="44708"/>
            </a:xfrm>
            <a:custGeom>
              <a:avLst/>
              <a:gdLst/>
              <a:ahLst/>
              <a:cxnLst/>
              <a:rect l="l" t="t" r="r" b="b"/>
              <a:pathLst>
                <a:path w="8684" h="2986" extrusionOk="0">
                  <a:moveTo>
                    <a:pt x="652" y="0"/>
                  </a:moveTo>
                  <a:cubicBezTo>
                    <a:pt x="295" y="0"/>
                    <a:pt x="0" y="295"/>
                    <a:pt x="0" y="652"/>
                  </a:cubicBezTo>
                  <a:lnTo>
                    <a:pt x="0" y="2334"/>
                  </a:lnTo>
                  <a:cubicBezTo>
                    <a:pt x="0" y="2691"/>
                    <a:pt x="295" y="2986"/>
                    <a:pt x="652" y="2986"/>
                  </a:cubicBezTo>
                  <a:lnTo>
                    <a:pt x="8011" y="2986"/>
                  </a:lnTo>
                  <a:cubicBezTo>
                    <a:pt x="8389" y="2986"/>
                    <a:pt x="8683" y="2691"/>
                    <a:pt x="8683" y="2334"/>
                  </a:cubicBezTo>
                  <a:lnTo>
                    <a:pt x="8683" y="673"/>
                  </a:lnTo>
                  <a:cubicBezTo>
                    <a:pt x="8683" y="295"/>
                    <a:pt x="8389" y="0"/>
                    <a:pt x="8011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76"/>
            <p:cNvSpPr/>
            <p:nvPr/>
          </p:nvSpPr>
          <p:spPr>
            <a:xfrm>
              <a:off x="3176192" y="4093336"/>
              <a:ext cx="130021" cy="26142"/>
            </a:xfrm>
            <a:custGeom>
              <a:avLst/>
              <a:gdLst/>
              <a:ahLst/>
              <a:cxnLst/>
              <a:rect l="l" t="t" r="r" b="b"/>
              <a:pathLst>
                <a:path w="8684" h="1746" extrusionOk="0">
                  <a:moveTo>
                    <a:pt x="0" y="1"/>
                  </a:moveTo>
                  <a:lnTo>
                    <a:pt x="0" y="1094"/>
                  </a:lnTo>
                  <a:cubicBezTo>
                    <a:pt x="0" y="1451"/>
                    <a:pt x="295" y="1746"/>
                    <a:pt x="652" y="1746"/>
                  </a:cubicBezTo>
                  <a:lnTo>
                    <a:pt x="8011" y="1746"/>
                  </a:lnTo>
                  <a:cubicBezTo>
                    <a:pt x="8389" y="1746"/>
                    <a:pt x="8683" y="1451"/>
                    <a:pt x="8683" y="1094"/>
                  </a:cubicBezTo>
                  <a:lnTo>
                    <a:pt x="8683" y="1"/>
                  </a:lnTo>
                  <a:cubicBezTo>
                    <a:pt x="8683" y="358"/>
                    <a:pt x="8389" y="652"/>
                    <a:pt x="8011" y="652"/>
                  </a:cubicBezTo>
                  <a:lnTo>
                    <a:pt x="652" y="652"/>
                  </a:lnTo>
                  <a:cubicBezTo>
                    <a:pt x="295" y="652"/>
                    <a:pt x="0" y="358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45" name="Google Shape;9545;p76"/>
          <p:cNvGrpSpPr/>
          <p:nvPr/>
        </p:nvGrpSpPr>
        <p:grpSpPr>
          <a:xfrm>
            <a:off x="903502" y="3359564"/>
            <a:ext cx="247990" cy="333393"/>
            <a:chOff x="903502" y="3359564"/>
            <a:chExt cx="247990" cy="333393"/>
          </a:xfrm>
        </p:grpSpPr>
        <p:sp>
          <p:nvSpPr>
            <p:cNvPr id="9546" name="Google Shape;9546;p76"/>
            <p:cNvSpPr/>
            <p:nvPr/>
          </p:nvSpPr>
          <p:spPr>
            <a:xfrm>
              <a:off x="903502" y="3364610"/>
              <a:ext cx="247930" cy="328347"/>
            </a:xfrm>
            <a:custGeom>
              <a:avLst/>
              <a:gdLst/>
              <a:ahLst/>
              <a:cxnLst/>
              <a:rect l="l" t="t" r="r" b="b"/>
              <a:pathLst>
                <a:path w="16559" h="21930" extrusionOk="0">
                  <a:moveTo>
                    <a:pt x="6135" y="0"/>
                  </a:moveTo>
                  <a:lnTo>
                    <a:pt x="6135" y="9272"/>
                  </a:lnTo>
                  <a:cubicBezTo>
                    <a:pt x="6135" y="9503"/>
                    <a:pt x="6072" y="9735"/>
                    <a:pt x="5967" y="9945"/>
                  </a:cubicBezTo>
                  <a:lnTo>
                    <a:pt x="416" y="20352"/>
                  </a:lnTo>
                  <a:cubicBezTo>
                    <a:pt x="1" y="21058"/>
                    <a:pt x="509" y="21929"/>
                    <a:pt x="1313" y="21929"/>
                  </a:cubicBezTo>
                  <a:cubicBezTo>
                    <a:pt x="1322" y="21929"/>
                    <a:pt x="1332" y="21929"/>
                    <a:pt x="1341" y="21929"/>
                  </a:cubicBezTo>
                  <a:lnTo>
                    <a:pt x="15217" y="21929"/>
                  </a:lnTo>
                  <a:cubicBezTo>
                    <a:pt x="15227" y="21929"/>
                    <a:pt x="15236" y="21929"/>
                    <a:pt x="15246" y="21929"/>
                  </a:cubicBezTo>
                  <a:cubicBezTo>
                    <a:pt x="16049" y="21929"/>
                    <a:pt x="16558" y="21058"/>
                    <a:pt x="16163" y="20352"/>
                  </a:cubicBezTo>
                  <a:lnTo>
                    <a:pt x="10592" y="9945"/>
                  </a:lnTo>
                  <a:cubicBezTo>
                    <a:pt x="10487" y="9735"/>
                    <a:pt x="10424" y="9503"/>
                    <a:pt x="10424" y="9272"/>
                  </a:cubicBezTo>
                  <a:lnTo>
                    <a:pt x="1042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76"/>
            <p:cNvSpPr/>
            <p:nvPr/>
          </p:nvSpPr>
          <p:spPr>
            <a:xfrm>
              <a:off x="1032175" y="3364610"/>
              <a:ext cx="119316" cy="328347"/>
            </a:xfrm>
            <a:custGeom>
              <a:avLst/>
              <a:gdLst/>
              <a:ahLst/>
              <a:cxnLst/>
              <a:rect l="l" t="t" r="r" b="b"/>
              <a:pathLst>
                <a:path w="7969" h="21930" extrusionOk="0">
                  <a:moveTo>
                    <a:pt x="1" y="0"/>
                  </a:moveTo>
                  <a:lnTo>
                    <a:pt x="1" y="9398"/>
                  </a:lnTo>
                  <a:cubicBezTo>
                    <a:pt x="1" y="9545"/>
                    <a:pt x="43" y="9693"/>
                    <a:pt x="106" y="9840"/>
                  </a:cubicBezTo>
                  <a:lnTo>
                    <a:pt x="5740" y="20352"/>
                  </a:lnTo>
                  <a:cubicBezTo>
                    <a:pt x="6151" y="21050"/>
                    <a:pt x="5639" y="21908"/>
                    <a:pt x="4851" y="21929"/>
                  </a:cubicBezTo>
                  <a:lnTo>
                    <a:pt x="6644" y="21929"/>
                  </a:lnTo>
                  <a:cubicBezTo>
                    <a:pt x="7464" y="21929"/>
                    <a:pt x="7969" y="21067"/>
                    <a:pt x="7569" y="20352"/>
                  </a:cubicBezTo>
                  <a:lnTo>
                    <a:pt x="1998" y="9945"/>
                  </a:lnTo>
                  <a:cubicBezTo>
                    <a:pt x="1893" y="9735"/>
                    <a:pt x="1830" y="9503"/>
                    <a:pt x="1830" y="9272"/>
                  </a:cubicBezTo>
                  <a:lnTo>
                    <a:pt x="1830" y="0"/>
                  </a:lnTo>
                  <a:close/>
                  <a:moveTo>
                    <a:pt x="4794" y="21929"/>
                  </a:moveTo>
                  <a:cubicBezTo>
                    <a:pt x="4804" y="21929"/>
                    <a:pt x="4813" y="21929"/>
                    <a:pt x="4823" y="21929"/>
                  </a:cubicBezTo>
                  <a:cubicBezTo>
                    <a:pt x="4832" y="21929"/>
                    <a:pt x="4842" y="21929"/>
                    <a:pt x="4851" y="21929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76"/>
            <p:cNvSpPr/>
            <p:nvPr/>
          </p:nvSpPr>
          <p:spPr>
            <a:xfrm>
              <a:off x="953480" y="3587460"/>
              <a:ext cx="147958" cy="77782"/>
            </a:xfrm>
            <a:custGeom>
              <a:avLst/>
              <a:gdLst/>
              <a:ahLst/>
              <a:cxnLst/>
              <a:rect l="l" t="t" r="r" b="b"/>
              <a:pathLst>
                <a:path w="9882" h="5195" extrusionOk="0">
                  <a:moveTo>
                    <a:pt x="4928" y="0"/>
                  </a:moveTo>
                  <a:cubicBezTo>
                    <a:pt x="4207" y="0"/>
                    <a:pt x="3485" y="85"/>
                    <a:pt x="2776" y="254"/>
                  </a:cubicBezTo>
                  <a:cubicBezTo>
                    <a:pt x="2523" y="296"/>
                    <a:pt x="2313" y="464"/>
                    <a:pt x="2187" y="695"/>
                  </a:cubicBezTo>
                  <a:lnTo>
                    <a:pt x="169" y="4501"/>
                  </a:lnTo>
                  <a:cubicBezTo>
                    <a:pt x="1" y="4816"/>
                    <a:pt x="211" y="5195"/>
                    <a:pt x="568" y="5195"/>
                  </a:cubicBezTo>
                  <a:lnTo>
                    <a:pt x="9314" y="5195"/>
                  </a:lnTo>
                  <a:cubicBezTo>
                    <a:pt x="9672" y="5195"/>
                    <a:pt x="9882" y="4816"/>
                    <a:pt x="9735" y="4522"/>
                  </a:cubicBezTo>
                  <a:lnTo>
                    <a:pt x="7716" y="716"/>
                  </a:lnTo>
                  <a:cubicBezTo>
                    <a:pt x="7590" y="464"/>
                    <a:pt x="7359" y="296"/>
                    <a:pt x="7086" y="254"/>
                  </a:cubicBezTo>
                  <a:lnTo>
                    <a:pt x="6791" y="191"/>
                  </a:lnTo>
                  <a:cubicBezTo>
                    <a:pt x="6176" y="64"/>
                    <a:pt x="5552" y="0"/>
                    <a:pt x="492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76"/>
            <p:cNvSpPr/>
            <p:nvPr/>
          </p:nvSpPr>
          <p:spPr>
            <a:xfrm>
              <a:off x="1013295" y="3587490"/>
              <a:ext cx="88473" cy="77752"/>
            </a:xfrm>
            <a:custGeom>
              <a:avLst/>
              <a:gdLst/>
              <a:ahLst/>
              <a:cxnLst/>
              <a:rect l="l" t="t" r="r" b="b"/>
              <a:pathLst>
                <a:path w="5909" h="5193" extrusionOk="0">
                  <a:moveTo>
                    <a:pt x="906" y="0"/>
                  </a:moveTo>
                  <a:cubicBezTo>
                    <a:pt x="603" y="0"/>
                    <a:pt x="300" y="14"/>
                    <a:pt x="0" y="42"/>
                  </a:cubicBezTo>
                  <a:cubicBezTo>
                    <a:pt x="316" y="84"/>
                    <a:pt x="631" y="126"/>
                    <a:pt x="967" y="189"/>
                  </a:cubicBezTo>
                  <a:lnTo>
                    <a:pt x="1262" y="252"/>
                  </a:lnTo>
                  <a:cubicBezTo>
                    <a:pt x="1535" y="294"/>
                    <a:pt x="1766" y="462"/>
                    <a:pt x="1892" y="714"/>
                  </a:cubicBezTo>
                  <a:lnTo>
                    <a:pt x="3911" y="4499"/>
                  </a:lnTo>
                  <a:cubicBezTo>
                    <a:pt x="4079" y="4814"/>
                    <a:pt x="3848" y="5193"/>
                    <a:pt x="3490" y="5193"/>
                  </a:cubicBezTo>
                  <a:lnTo>
                    <a:pt x="5340" y="5193"/>
                  </a:lnTo>
                  <a:cubicBezTo>
                    <a:pt x="5677" y="5172"/>
                    <a:pt x="5908" y="4793"/>
                    <a:pt x="5740" y="4499"/>
                  </a:cubicBezTo>
                  <a:lnTo>
                    <a:pt x="3721" y="714"/>
                  </a:lnTo>
                  <a:cubicBezTo>
                    <a:pt x="3595" y="462"/>
                    <a:pt x="3364" y="294"/>
                    <a:pt x="3091" y="252"/>
                  </a:cubicBezTo>
                  <a:lnTo>
                    <a:pt x="2796" y="189"/>
                  </a:lnTo>
                  <a:cubicBezTo>
                    <a:pt x="2172" y="61"/>
                    <a:pt x="1537" y="0"/>
                    <a:pt x="906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76"/>
            <p:cNvSpPr/>
            <p:nvPr/>
          </p:nvSpPr>
          <p:spPr>
            <a:xfrm>
              <a:off x="1048226" y="3630282"/>
              <a:ext cx="19854" cy="17323"/>
            </a:xfrm>
            <a:custGeom>
              <a:avLst/>
              <a:gdLst/>
              <a:ahLst/>
              <a:cxnLst/>
              <a:rect l="l" t="t" r="r" b="b"/>
              <a:pathLst>
                <a:path w="1326" h="1157" extrusionOk="0">
                  <a:moveTo>
                    <a:pt x="758" y="1"/>
                  </a:moveTo>
                  <a:cubicBezTo>
                    <a:pt x="253" y="1"/>
                    <a:pt x="1" y="632"/>
                    <a:pt x="358" y="989"/>
                  </a:cubicBezTo>
                  <a:cubicBezTo>
                    <a:pt x="474" y="1105"/>
                    <a:pt x="616" y="1157"/>
                    <a:pt x="756" y="1157"/>
                  </a:cubicBezTo>
                  <a:cubicBezTo>
                    <a:pt x="1047" y="1157"/>
                    <a:pt x="1325" y="931"/>
                    <a:pt x="1325" y="590"/>
                  </a:cubicBezTo>
                  <a:cubicBezTo>
                    <a:pt x="1325" y="274"/>
                    <a:pt x="1073" y="1"/>
                    <a:pt x="75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76"/>
            <p:cNvSpPr/>
            <p:nvPr/>
          </p:nvSpPr>
          <p:spPr>
            <a:xfrm>
              <a:off x="1056101" y="3630282"/>
              <a:ext cx="12682" cy="17173"/>
            </a:xfrm>
            <a:custGeom>
              <a:avLst/>
              <a:gdLst/>
              <a:ahLst/>
              <a:cxnLst/>
              <a:rect l="l" t="t" r="r" b="b"/>
              <a:pathLst>
                <a:path w="847" h="1147" extrusionOk="0">
                  <a:moveTo>
                    <a:pt x="232" y="1"/>
                  </a:moveTo>
                  <a:cubicBezTo>
                    <a:pt x="169" y="1"/>
                    <a:pt x="85" y="22"/>
                    <a:pt x="0" y="64"/>
                  </a:cubicBezTo>
                  <a:cubicBezTo>
                    <a:pt x="484" y="253"/>
                    <a:pt x="484" y="905"/>
                    <a:pt x="0" y="1115"/>
                  </a:cubicBezTo>
                  <a:cubicBezTo>
                    <a:pt x="55" y="1137"/>
                    <a:pt x="106" y="1147"/>
                    <a:pt x="154" y="1147"/>
                  </a:cubicBezTo>
                  <a:cubicBezTo>
                    <a:pt x="671" y="1147"/>
                    <a:pt x="847" y="22"/>
                    <a:pt x="232" y="22"/>
                  </a:cubicBezTo>
                  <a:lnTo>
                    <a:pt x="232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76"/>
            <p:cNvSpPr/>
            <p:nvPr/>
          </p:nvSpPr>
          <p:spPr>
            <a:xfrm>
              <a:off x="981493" y="3635013"/>
              <a:ext cx="19854" cy="16994"/>
            </a:xfrm>
            <a:custGeom>
              <a:avLst/>
              <a:gdLst/>
              <a:ahLst/>
              <a:cxnLst/>
              <a:rect l="l" t="t" r="r" b="b"/>
              <a:pathLst>
                <a:path w="1326" h="1135" extrusionOk="0">
                  <a:moveTo>
                    <a:pt x="758" y="0"/>
                  </a:moveTo>
                  <a:cubicBezTo>
                    <a:pt x="253" y="0"/>
                    <a:pt x="1" y="610"/>
                    <a:pt x="358" y="967"/>
                  </a:cubicBezTo>
                  <a:cubicBezTo>
                    <a:pt x="474" y="1083"/>
                    <a:pt x="616" y="1135"/>
                    <a:pt x="755" y="1135"/>
                  </a:cubicBezTo>
                  <a:cubicBezTo>
                    <a:pt x="1047" y="1135"/>
                    <a:pt x="1325" y="909"/>
                    <a:pt x="1325" y="568"/>
                  </a:cubicBezTo>
                  <a:cubicBezTo>
                    <a:pt x="1325" y="253"/>
                    <a:pt x="1073" y="0"/>
                    <a:pt x="75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76"/>
            <p:cNvSpPr/>
            <p:nvPr/>
          </p:nvSpPr>
          <p:spPr>
            <a:xfrm>
              <a:off x="989369" y="3635013"/>
              <a:ext cx="12682" cy="16844"/>
            </a:xfrm>
            <a:custGeom>
              <a:avLst/>
              <a:gdLst/>
              <a:ahLst/>
              <a:cxnLst/>
              <a:rect l="l" t="t" r="r" b="b"/>
              <a:pathLst>
                <a:path w="847" h="1125" extrusionOk="0">
                  <a:moveTo>
                    <a:pt x="232" y="0"/>
                  </a:moveTo>
                  <a:cubicBezTo>
                    <a:pt x="169" y="0"/>
                    <a:pt x="84" y="0"/>
                    <a:pt x="0" y="42"/>
                  </a:cubicBezTo>
                  <a:cubicBezTo>
                    <a:pt x="484" y="231"/>
                    <a:pt x="484" y="904"/>
                    <a:pt x="0" y="1093"/>
                  </a:cubicBezTo>
                  <a:cubicBezTo>
                    <a:pt x="54" y="1115"/>
                    <a:pt x="106" y="1125"/>
                    <a:pt x="154" y="1125"/>
                  </a:cubicBezTo>
                  <a:cubicBezTo>
                    <a:pt x="671" y="1125"/>
                    <a:pt x="847" y="0"/>
                    <a:pt x="23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76"/>
            <p:cNvSpPr/>
            <p:nvPr/>
          </p:nvSpPr>
          <p:spPr>
            <a:xfrm>
              <a:off x="1008249" y="3606041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21" y="1178"/>
                  </a:cubicBezTo>
                  <a:cubicBezTo>
                    <a:pt x="564" y="1314"/>
                    <a:pt x="738" y="1376"/>
                    <a:pt x="907" y="1376"/>
                  </a:cubicBezTo>
                  <a:cubicBezTo>
                    <a:pt x="1262" y="1376"/>
                    <a:pt x="1599" y="1107"/>
                    <a:pt x="1599" y="695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76"/>
            <p:cNvSpPr/>
            <p:nvPr/>
          </p:nvSpPr>
          <p:spPr>
            <a:xfrm>
              <a:off x="1018011" y="3606041"/>
              <a:ext cx="14179" cy="20662"/>
            </a:xfrm>
            <a:custGeom>
              <a:avLst/>
              <a:gdLst/>
              <a:ahLst/>
              <a:cxnLst/>
              <a:rect l="l" t="t" r="r" b="b"/>
              <a:pathLst>
                <a:path w="947" h="1380" extrusionOk="0">
                  <a:moveTo>
                    <a:pt x="278" y="0"/>
                  </a:moveTo>
                  <a:cubicBezTo>
                    <a:pt x="186" y="0"/>
                    <a:pt x="92" y="20"/>
                    <a:pt x="1" y="64"/>
                  </a:cubicBezTo>
                  <a:cubicBezTo>
                    <a:pt x="547" y="295"/>
                    <a:pt x="547" y="1073"/>
                    <a:pt x="1" y="1326"/>
                  </a:cubicBezTo>
                  <a:cubicBezTo>
                    <a:pt x="86" y="1362"/>
                    <a:pt x="174" y="1379"/>
                    <a:pt x="260" y="1379"/>
                  </a:cubicBezTo>
                  <a:cubicBezTo>
                    <a:pt x="618" y="1379"/>
                    <a:pt x="947" y="1085"/>
                    <a:pt x="947" y="695"/>
                  </a:cubicBezTo>
                  <a:cubicBezTo>
                    <a:pt x="947" y="295"/>
                    <a:pt x="629" y="0"/>
                    <a:pt x="278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9556;p76"/>
            <p:cNvSpPr/>
            <p:nvPr/>
          </p:nvSpPr>
          <p:spPr>
            <a:xfrm>
              <a:off x="995657" y="3550329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42" y="1178"/>
                  </a:cubicBezTo>
                  <a:cubicBezTo>
                    <a:pt x="578" y="1314"/>
                    <a:pt x="747" y="1375"/>
                    <a:pt x="914" y="1375"/>
                  </a:cubicBezTo>
                  <a:cubicBezTo>
                    <a:pt x="1264" y="1375"/>
                    <a:pt x="1605" y="1107"/>
                    <a:pt x="1620" y="694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9557;p76"/>
            <p:cNvSpPr/>
            <p:nvPr/>
          </p:nvSpPr>
          <p:spPr>
            <a:xfrm>
              <a:off x="1004790" y="3550329"/>
              <a:ext cx="15751" cy="20363"/>
            </a:xfrm>
            <a:custGeom>
              <a:avLst/>
              <a:gdLst/>
              <a:ahLst/>
              <a:cxnLst/>
              <a:rect l="l" t="t" r="r" b="b"/>
              <a:pathLst>
                <a:path w="1052" h="1360" extrusionOk="0">
                  <a:moveTo>
                    <a:pt x="316" y="1"/>
                  </a:moveTo>
                  <a:cubicBezTo>
                    <a:pt x="211" y="1"/>
                    <a:pt x="106" y="22"/>
                    <a:pt x="1" y="64"/>
                  </a:cubicBezTo>
                  <a:cubicBezTo>
                    <a:pt x="526" y="316"/>
                    <a:pt x="526" y="1052"/>
                    <a:pt x="1" y="1304"/>
                  </a:cubicBezTo>
                  <a:cubicBezTo>
                    <a:pt x="90" y="1342"/>
                    <a:pt x="182" y="1359"/>
                    <a:pt x="273" y="1359"/>
                  </a:cubicBezTo>
                  <a:cubicBezTo>
                    <a:pt x="588" y="1359"/>
                    <a:pt x="881" y="1147"/>
                    <a:pt x="947" y="821"/>
                  </a:cubicBezTo>
                  <a:cubicBezTo>
                    <a:pt x="1052" y="400"/>
                    <a:pt x="736" y="1"/>
                    <a:pt x="31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76"/>
            <p:cNvSpPr/>
            <p:nvPr/>
          </p:nvSpPr>
          <p:spPr>
            <a:xfrm>
              <a:off x="1026830" y="3523558"/>
              <a:ext cx="23941" cy="20437"/>
            </a:xfrm>
            <a:custGeom>
              <a:avLst/>
              <a:gdLst/>
              <a:ahLst/>
              <a:cxnLst/>
              <a:rect l="l" t="t" r="r" b="b"/>
              <a:pathLst>
                <a:path w="1599" h="1365" extrusionOk="0">
                  <a:moveTo>
                    <a:pt x="940" y="1"/>
                  </a:moveTo>
                  <a:cubicBezTo>
                    <a:pt x="928" y="1"/>
                    <a:pt x="916" y="1"/>
                    <a:pt x="904" y="2"/>
                  </a:cubicBezTo>
                  <a:cubicBezTo>
                    <a:pt x="295" y="2"/>
                    <a:pt x="0" y="737"/>
                    <a:pt x="421" y="1158"/>
                  </a:cubicBezTo>
                  <a:cubicBezTo>
                    <a:pt x="564" y="1301"/>
                    <a:pt x="737" y="1364"/>
                    <a:pt x="907" y="1364"/>
                  </a:cubicBezTo>
                  <a:cubicBezTo>
                    <a:pt x="1261" y="1364"/>
                    <a:pt x="1598" y="1087"/>
                    <a:pt x="1598" y="674"/>
                  </a:cubicBezTo>
                  <a:cubicBezTo>
                    <a:pt x="1598" y="308"/>
                    <a:pt x="1302" y="1"/>
                    <a:pt x="940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76"/>
            <p:cNvSpPr/>
            <p:nvPr/>
          </p:nvSpPr>
          <p:spPr>
            <a:xfrm>
              <a:off x="1035948" y="3523258"/>
              <a:ext cx="15766" cy="20677"/>
            </a:xfrm>
            <a:custGeom>
              <a:avLst/>
              <a:gdLst/>
              <a:ahLst/>
              <a:cxnLst/>
              <a:rect l="l" t="t" r="r" b="b"/>
              <a:pathLst>
                <a:path w="1053" h="1381" extrusionOk="0">
                  <a:moveTo>
                    <a:pt x="295" y="1"/>
                  </a:moveTo>
                  <a:lnTo>
                    <a:pt x="295" y="22"/>
                  </a:lnTo>
                  <a:cubicBezTo>
                    <a:pt x="190" y="22"/>
                    <a:pt x="106" y="43"/>
                    <a:pt x="1" y="85"/>
                  </a:cubicBezTo>
                  <a:cubicBezTo>
                    <a:pt x="527" y="316"/>
                    <a:pt x="527" y="1073"/>
                    <a:pt x="1" y="1325"/>
                  </a:cubicBezTo>
                  <a:cubicBezTo>
                    <a:pt x="90" y="1363"/>
                    <a:pt x="183" y="1380"/>
                    <a:pt x="274" y="1380"/>
                  </a:cubicBezTo>
                  <a:cubicBezTo>
                    <a:pt x="588" y="1380"/>
                    <a:pt x="882" y="1168"/>
                    <a:pt x="947" y="842"/>
                  </a:cubicBezTo>
                  <a:cubicBezTo>
                    <a:pt x="1052" y="421"/>
                    <a:pt x="737" y="22"/>
                    <a:pt x="29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76"/>
            <p:cNvSpPr/>
            <p:nvPr/>
          </p:nvSpPr>
          <p:spPr>
            <a:xfrm>
              <a:off x="1012666" y="3484854"/>
              <a:ext cx="19839" cy="17144"/>
            </a:xfrm>
            <a:custGeom>
              <a:avLst/>
              <a:gdLst/>
              <a:ahLst/>
              <a:cxnLst/>
              <a:rect l="l" t="t" r="r" b="b"/>
              <a:pathLst>
                <a:path w="1325" h="1145" extrusionOk="0">
                  <a:moveTo>
                    <a:pt x="757" y="1"/>
                  </a:moveTo>
                  <a:cubicBezTo>
                    <a:pt x="252" y="1"/>
                    <a:pt x="0" y="610"/>
                    <a:pt x="358" y="968"/>
                  </a:cubicBezTo>
                  <a:cubicBezTo>
                    <a:pt x="473" y="1090"/>
                    <a:pt x="616" y="1145"/>
                    <a:pt x="755" y="1145"/>
                  </a:cubicBezTo>
                  <a:cubicBezTo>
                    <a:pt x="1046" y="1145"/>
                    <a:pt x="1325" y="909"/>
                    <a:pt x="1325" y="568"/>
                  </a:cubicBezTo>
                  <a:cubicBezTo>
                    <a:pt x="1325" y="253"/>
                    <a:pt x="1072" y="1"/>
                    <a:pt x="75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76"/>
            <p:cNvSpPr/>
            <p:nvPr/>
          </p:nvSpPr>
          <p:spPr>
            <a:xfrm>
              <a:off x="1020527" y="3484854"/>
              <a:ext cx="12622" cy="16934"/>
            </a:xfrm>
            <a:custGeom>
              <a:avLst/>
              <a:gdLst/>
              <a:ahLst/>
              <a:cxnLst/>
              <a:rect l="l" t="t" r="r" b="b"/>
              <a:pathLst>
                <a:path w="843" h="1131" extrusionOk="0">
                  <a:moveTo>
                    <a:pt x="232" y="1"/>
                  </a:moveTo>
                  <a:cubicBezTo>
                    <a:pt x="169" y="1"/>
                    <a:pt x="85" y="22"/>
                    <a:pt x="1" y="43"/>
                  </a:cubicBezTo>
                  <a:cubicBezTo>
                    <a:pt x="484" y="253"/>
                    <a:pt x="484" y="905"/>
                    <a:pt x="1" y="1094"/>
                  </a:cubicBezTo>
                  <a:cubicBezTo>
                    <a:pt x="59" y="1119"/>
                    <a:pt x="114" y="1130"/>
                    <a:pt x="166" y="1130"/>
                  </a:cubicBezTo>
                  <a:cubicBezTo>
                    <a:pt x="674" y="1130"/>
                    <a:pt x="843" y="20"/>
                    <a:pt x="232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76"/>
            <p:cNvSpPr/>
            <p:nvPr/>
          </p:nvSpPr>
          <p:spPr>
            <a:xfrm>
              <a:off x="918534" y="3642559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1" y="674"/>
                  </a:lnTo>
                  <a:lnTo>
                    <a:pt x="1325" y="674"/>
                  </a:lnTo>
                  <a:cubicBezTo>
                    <a:pt x="1515" y="674"/>
                    <a:pt x="1662" y="526"/>
                    <a:pt x="1662" y="337"/>
                  </a:cubicBezTo>
                  <a:cubicBezTo>
                    <a:pt x="1662" y="148"/>
                    <a:pt x="1494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76"/>
            <p:cNvSpPr/>
            <p:nvPr/>
          </p:nvSpPr>
          <p:spPr>
            <a:xfrm>
              <a:off x="933342" y="3615175"/>
              <a:ext cx="24555" cy="10091"/>
            </a:xfrm>
            <a:custGeom>
              <a:avLst/>
              <a:gdLst/>
              <a:ahLst/>
              <a:cxnLst/>
              <a:rect l="l" t="t" r="r" b="b"/>
              <a:pathLst>
                <a:path w="1640" h="674" extrusionOk="0">
                  <a:moveTo>
                    <a:pt x="357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40" y="526"/>
                    <a:pt x="1640" y="337"/>
                  </a:cubicBezTo>
                  <a:cubicBezTo>
                    <a:pt x="1640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76"/>
            <p:cNvSpPr/>
            <p:nvPr/>
          </p:nvSpPr>
          <p:spPr>
            <a:xfrm>
              <a:off x="947820" y="3587790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61" y="526"/>
                    <a:pt x="1661" y="337"/>
                  </a:cubicBezTo>
                  <a:cubicBezTo>
                    <a:pt x="1661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76"/>
            <p:cNvSpPr/>
            <p:nvPr/>
          </p:nvSpPr>
          <p:spPr>
            <a:xfrm>
              <a:off x="962299" y="3560405"/>
              <a:ext cx="24884" cy="10406"/>
            </a:xfrm>
            <a:custGeom>
              <a:avLst/>
              <a:gdLst/>
              <a:ahLst/>
              <a:cxnLst/>
              <a:rect l="l" t="t" r="r" b="b"/>
              <a:pathLst>
                <a:path w="1662" h="695" extrusionOk="0">
                  <a:moveTo>
                    <a:pt x="379" y="0"/>
                  </a:moveTo>
                  <a:lnTo>
                    <a:pt x="0" y="694"/>
                  </a:lnTo>
                  <a:lnTo>
                    <a:pt x="1325" y="694"/>
                  </a:lnTo>
                  <a:cubicBezTo>
                    <a:pt x="1514" y="694"/>
                    <a:pt x="1661" y="526"/>
                    <a:pt x="1661" y="337"/>
                  </a:cubicBezTo>
                  <a:cubicBezTo>
                    <a:pt x="1640" y="148"/>
                    <a:pt x="1493" y="0"/>
                    <a:pt x="130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76"/>
            <p:cNvSpPr/>
            <p:nvPr/>
          </p:nvSpPr>
          <p:spPr>
            <a:xfrm>
              <a:off x="984637" y="3359564"/>
              <a:ext cx="85957" cy="26456"/>
            </a:xfrm>
            <a:custGeom>
              <a:avLst/>
              <a:gdLst/>
              <a:ahLst/>
              <a:cxnLst/>
              <a:rect l="l" t="t" r="r" b="b"/>
              <a:pathLst>
                <a:path w="5741" h="1767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1325"/>
                  </a:lnTo>
                  <a:cubicBezTo>
                    <a:pt x="1" y="1557"/>
                    <a:pt x="190" y="1767"/>
                    <a:pt x="442" y="1767"/>
                  </a:cubicBezTo>
                  <a:lnTo>
                    <a:pt x="5299" y="1767"/>
                  </a:lnTo>
                  <a:cubicBezTo>
                    <a:pt x="5530" y="1767"/>
                    <a:pt x="5741" y="1557"/>
                    <a:pt x="5741" y="1325"/>
                  </a:cubicBezTo>
                  <a:lnTo>
                    <a:pt x="5741" y="442"/>
                  </a:lnTo>
                  <a:cubicBezTo>
                    <a:pt x="5720" y="190"/>
                    <a:pt x="5530" y="1"/>
                    <a:pt x="529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76"/>
            <p:cNvSpPr/>
            <p:nvPr/>
          </p:nvSpPr>
          <p:spPr>
            <a:xfrm>
              <a:off x="1037535" y="3359564"/>
              <a:ext cx="33059" cy="26456"/>
            </a:xfrm>
            <a:custGeom>
              <a:avLst/>
              <a:gdLst/>
              <a:ahLst/>
              <a:cxnLst/>
              <a:rect l="l" t="t" r="r" b="b"/>
              <a:pathLst>
                <a:path w="2208" h="1767" extrusionOk="0">
                  <a:moveTo>
                    <a:pt x="0" y="1"/>
                  </a:moveTo>
                  <a:cubicBezTo>
                    <a:pt x="231" y="1"/>
                    <a:pt x="421" y="190"/>
                    <a:pt x="442" y="442"/>
                  </a:cubicBezTo>
                  <a:lnTo>
                    <a:pt x="442" y="1325"/>
                  </a:lnTo>
                  <a:cubicBezTo>
                    <a:pt x="442" y="1557"/>
                    <a:pt x="231" y="1767"/>
                    <a:pt x="0" y="1767"/>
                  </a:cubicBezTo>
                  <a:lnTo>
                    <a:pt x="1766" y="1767"/>
                  </a:lnTo>
                  <a:cubicBezTo>
                    <a:pt x="1997" y="1767"/>
                    <a:pt x="2208" y="1557"/>
                    <a:pt x="2208" y="1325"/>
                  </a:cubicBezTo>
                  <a:lnTo>
                    <a:pt x="2208" y="442"/>
                  </a:lnTo>
                  <a:cubicBezTo>
                    <a:pt x="2187" y="190"/>
                    <a:pt x="1997" y="1"/>
                    <a:pt x="1766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8" name="Google Shape;9568;p76"/>
          <p:cNvGrpSpPr/>
          <p:nvPr/>
        </p:nvGrpSpPr>
        <p:grpSpPr>
          <a:xfrm>
            <a:off x="2616191" y="2890461"/>
            <a:ext cx="365793" cy="361152"/>
            <a:chOff x="2616191" y="2890461"/>
            <a:chExt cx="365793" cy="361152"/>
          </a:xfrm>
        </p:grpSpPr>
        <p:sp>
          <p:nvSpPr>
            <p:cNvPr id="9569" name="Google Shape;9569;p76"/>
            <p:cNvSpPr/>
            <p:nvPr/>
          </p:nvSpPr>
          <p:spPr>
            <a:xfrm>
              <a:off x="2616191" y="3225545"/>
              <a:ext cx="30604" cy="26067"/>
            </a:xfrm>
            <a:custGeom>
              <a:avLst/>
              <a:gdLst/>
              <a:ahLst/>
              <a:cxnLst/>
              <a:rect l="l" t="t" r="r" b="b"/>
              <a:pathLst>
                <a:path w="2044" h="1741" extrusionOk="0">
                  <a:moveTo>
                    <a:pt x="1460" y="0"/>
                  </a:moveTo>
                  <a:cubicBezTo>
                    <a:pt x="1363" y="0"/>
                    <a:pt x="1263" y="42"/>
                    <a:pt x="1177" y="143"/>
                  </a:cubicBezTo>
                  <a:lnTo>
                    <a:pt x="252" y="1089"/>
                  </a:lnTo>
                  <a:cubicBezTo>
                    <a:pt x="0" y="1320"/>
                    <a:pt x="189" y="1741"/>
                    <a:pt x="526" y="1741"/>
                  </a:cubicBezTo>
                  <a:cubicBezTo>
                    <a:pt x="610" y="1741"/>
                    <a:pt x="715" y="1698"/>
                    <a:pt x="778" y="1614"/>
                  </a:cubicBezTo>
                  <a:lnTo>
                    <a:pt x="1724" y="689"/>
                  </a:lnTo>
                  <a:cubicBezTo>
                    <a:pt x="2044" y="418"/>
                    <a:pt x="1768" y="0"/>
                    <a:pt x="146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76"/>
            <p:cNvSpPr/>
            <p:nvPr/>
          </p:nvSpPr>
          <p:spPr>
            <a:xfrm>
              <a:off x="2627196" y="3189506"/>
              <a:ext cx="53527" cy="51326"/>
            </a:xfrm>
            <a:custGeom>
              <a:avLst/>
              <a:gdLst/>
              <a:ahLst/>
              <a:cxnLst/>
              <a:rect l="l" t="t" r="r" b="b"/>
              <a:pathLst>
                <a:path w="3575" h="3428" extrusionOk="0">
                  <a:moveTo>
                    <a:pt x="2074" y="0"/>
                  </a:moveTo>
                  <a:cubicBezTo>
                    <a:pt x="1977" y="0"/>
                    <a:pt x="1883" y="37"/>
                    <a:pt x="1809" y="111"/>
                  </a:cubicBezTo>
                  <a:lnTo>
                    <a:pt x="442" y="1456"/>
                  </a:lnTo>
                  <a:cubicBezTo>
                    <a:pt x="1" y="1919"/>
                    <a:pt x="1" y="2634"/>
                    <a:pt x="442" y="3096"/>
                  </a:cubicBezTo>
                  <a:cubicBezTo>
                    <a:pt x="674" y="3317"/>
                    <a:pt x="968" y="3427"/>
                    <a:pt x="1262" y="3427"/>
                  </a:cubicBezTo>
                  <a:cubicBezTo>
                    <a:pt x="1557" y="3427"/>
                    <a:pt x="1851" y="3317"/>
                    <a:pt x="2082" y="3096"/>
                  </a:cubicBezTo>
                  <a:lnTo>
                    <a:pt x="3428" y="1730"/>
                  </a:lnTo>
                  <a:cubicBezTo>
                    <a:pt x="3575" y="1583"/>
                    <a:pt x="3575" y="1351"/>
                    <a:pt x="3428" y="1204"/>
                  </a:cubicBezTo>
                  <a:lnTo>
                    <a:pt x="2356" y="111"/>
                  </a:lnTo>
                  <a:cubicBezTo>
                    <a:pt x="2272" y="37"/>
                    <a:pt x="2172" y="0"/>
                    <a:pt x="207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76"/>
            <p:cNvSpPr/>
            <p:nvPr/>
          </p:nvSpPr>
          <p:spPr>
            <a:xfrm>
              <a:off x="2631298" y="3201544"/>
              <a:ext cx="49424" cy="39288"/>
            </a:xfrm>
            <a:custGeom>
              <a:avLst/>
              <a:gdLst/>
              <a:ahLst/>
              <a:cxnLst/>
              <a:rect l="l" t="t" r="r" b="b"/>
              <a:pathLst>
                <a:path w="3301" h="2624" extrusionOk="0">
                  <a:moveTo>
                    <a:pt x="2754" y="1"/>
                  </a:moveTo>
                  <a:lnTo>
                    <a:pt x="2754" y="1"/>
                  </a:lnTo>
                  <a:cubicBezTo>
                    <a:pt x="2902" y="148"/>
                    <a:pt x="2902" y="400"/>
                    <a:pt x="2754" y="547"/>
                  </a:cubicBezTo>
                  <a:lnTo>
                    <a:pt x="1409" y="1893"/>
                  </a:lnTo>
                  <a:cubicBezTo>
                    <a:pt x="1186" y="2116"/>
                    <a:pt x="898" y="2229"/>
                    <a:pt x="604" y="2229"/>
                  </a:cubicBezTo>
                  <a:cubicBezTo>
                    <a:pt x="399" y="2229"/>
                    <a:pt x="191" y="2174"/>
                    <a:pt x="0" y="2061"/>
                  </a:cubicBezTo>
                  <a:lnTo>
                    <a:pt x="0" y="2061"/>
                  </a:lnTo>
                  <a:cubicBezTo>
                    <a:pt x="63" y="2145"/>
                    <a:pt x="105" y="2229"/>
                    <a:pt x="168" y="2292"/>
                  </a:cubicBezTo>
                  <a:cubicBezTo>
                    <a:pt x="400" y="2513"/>
                    <a:pt x="694" y="2623"/>
                    <a:pt x="988" y="2623"/>
                  </a:cubicBezTo>
                  <a:cubicBezTo>
                    <a:pt x="1283" y="2623"/>
                    <a:pt x="1577" y="2513"/>
                    <a:pt x="1808" y="2292"/>
                  </a:cubicBezTo>
                  <a:lnTo>
                    <a:pt x="3154" y="926"/>
                  </a:lnTo>
                  <a:cubicBezTo>
                    <a:pt x="3301" y="779"/>
                    <a:pt x="3301" y="547"/>
                    <a:pt x="3154" y="400"/>
                  </a:cubicBezTo>
                  <a:lnTo>
                    <a:pt x="275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76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76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76"/>
            <p:cNvSpPr/>
            <p:nvPr/>
          </p:nvSpPr>
          <p:spPr>
            <a:xfrm>
              <a:off x="2663085" y="2897153"/>
              <a:ext cx="318899" cy="327314"/>
            </a:xfrm>
            <a:custGeom>
              <a:avLst/>
              <a:gdLst/>
              <a:ahLst/>
              <a:cxnLst/>
              <a:rect l="l" t="t" r="r" b="b"/>
              <a:pathLst>
                <a:path w="21299" h="21861" extrusionOk="0">
                  <a:moveTo>
                    <a:pt x="19890" y="0"/>
                  </a:moveTo>
                  <a:lnTo>
                    <a:pt x="19890" y="0"/>
                  </a:lnTo>
                  <a:cubicBezTo>
                    <a:pt x="20541" y="757"/>
                    <a:pt x="20499" y="1892"/>
                    <a:pt x="19785" y="2586"/>
                  </a:cubicBezTo>
                  <a:lnTo>
                    <a:pt x="10828" y="11542"/>
                  </a:lnTo>
                  <a:cubicBezTo>
                    <a:pt x="10155" y="12425"/>
                    <a:pt x="9567" y="13372"/>
                    <a:pt x="9125" y="14381"/>
                  </a:cubicBezTo>
                  <a:cubicBezTo>
                    <a:pt x="8158" y="16357"/>
                    <a:pt x="7317" y="18060"/>
                    <a:pt x="3175" y="19216"/>
                  </a:cubicBezTo>
                  <a:lnTo>
                    <a:pt x="1620" y="20772"/>
                  </a:lnTo>
                  <a:cubicBezTo>
                    <a:pt x="1399" y="20993"/>
                    <a:pt x="1104" y="21103"/>
                    <a:pt x="810" y="21103"/>
                  </a:cubicBezTo>
                  <a:cubicBezTo>
                    <a:pt x="516" y="21103"/>
                    <a:pt x="222" y="20993"/>
                    <a:pt x="1" y="20772"/>
                  </a:cubicBezTo>
                  <a:lnTo>
                    <a:pt x="1" y="20772"/>
                  </a:lnTo>
                  <a:lnTo>
                    <a:pt x="758" y="21529"/>
                  </a:lnTo>
                  <a:cubicBezTo>
                    <a:pt x="989" y="21750"/>
                    <a:pt x="1283" y="21860"/>
                    <a:pt x="1575" y="21860"/>
                  </a:cubicBezTo>
                  <a:cubicBezTo>
                    <a:pt x="1867" y="21860"/>
                    <a:pt x="2156" y="21750"/>
                    <a:pt x="2376" y="21529"/>
                  </a:cubicBezTo>
                  <a:lnTo>
                    <a:pt x="3932" y="19973"/>
                  </a:lnTo>
                  <a:cubicBezTo>
                    <a:pt x="8074" y="18817"/>
                    <a:pt x="8915" y="17114"/>
                    <a:pt x="9882" y="15138"/>
                  </a:cubicBezTo>
                  <a:cubicBezTo>
                    <a:pt x="10324" y="14128"/>
                    <a:pt x="10912" y="13182"/>
                    <a:pt x="11606" y="12320"/>
                  </a:cubicBezTo>
                  <a:lnTo>
                    <a:pt x="20562" y="3364"/>
                  </a:lnTo>
                  <a:cubicBezTo>
                    <a:pt x="21298" y="2607"/>
                    <a:pt x="21298" y="1409"/>
                    <a:pt x="20562" y="652"/>
                  </a:cubicBezTo>
                  <a:lnTo>
                    <a:pt x="20016" y="105"/>
                  </a:lnTo>
                  <a:cubicBezTo>
                    <a:pt x="19974" y="63"/>
                    <a:pt x="19932" y="42"/>
                    <a:pt x="19890" y="0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76"/>
            <p:cNvSpPr/>
            <p:nvPr/>
          </p:nvSpPr>
          <p:spPr>
            <a:xfrm>
              <a:off x="2643576" y="3148033"/>
              <a:ext cx="78082" cy="76435"/>
            </a:xfrm>
            <a:custGeom>
              <a:avLst/>
              <a:gdLst/>
              <a:ahLst/>
              <a:cxnLst/>
              <a:rect l="l" t="t" r="r" b="b"/>
              <a:pathLst>
                <a:path w="5215" h="5105" extrusionOk="0">
                  <a:moveTo>
                    <a:pt x="1976" y="0"/>
                  </a:moveTo>
                  <a:lnTo>
                    <a:pt x="442" y="1535"/>
                  </a:lnTo>
                  <a:cubicBezTo>
                    <a:pt x="0" y="1977"/>
                    <a:pt x="0" y="2713"/>
                    <a:pt x="442" y="3154"/>
                  </a:cubicBezTo>
                  <a:lnTo>
                    <a:pt x="2061" y="4773"/>
                  </a:lnTo>
                  <a:cubicBezTo>
                    <a:pt x="2292" y="4994"/>
                    <a:pt x="2586" y="5104"/>
                    <a:pt x="2878" y="5104"/>
                  </a:cubicBezTo>
                  <a:cubicBezTo>
                    <a:pt x="3170" y="5104"/>
                    <a:pt x="3459" y="4994"/>
                    <a:pt x="3679" y="4773"/>
                  </a:cubicBezTo>
                  <a:lnTo>
                    <a:pt x="5214" y="3238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76"/>
            <p:cNvSpPr/>
            <p:nvPr/>
          </p:nvSpPr>
          <p:spPr>
            <a:xfrm>
              <a:off x="2815759" y="2931141"/>
              <a:ext cx="122774" cy="122789"/>
            </a:xfrm>
            <a:custGeom>
              <a:avLst/>
              <a:gdLst/>
              <a:ahLst/>
              <a:cxnLst/>
              <a:rect l="l" t="t" r="r" b="b"/>
              <a:pathLst>
                <a:path w="8200" h="8201" extrusionOk="0">
                  <a:moveTo>
                    <a:pt x="4962" y="1"/>
                  </a:moveTo>
                  <a:lnTo>
                    <a:pt x="0" y="4962"/>
                  </a:lnTo>
                  <a:lnTo>
                    <a:pt x="3238" y="8200"/>
                  </a:lnTo>
                  <a:lnTo>
                    <a:pt x="8200" y="3238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76"/>
            <p:cNvSpPr/>
            <p:nvPr/>
          </p:nvSpPr>
          <p:spPr>
            <a:xfrm>
              <a:off x="2663085" y="3185179"/>
              <a:ext cx="58572" cy="39288"/>
            </a:xfrm>
            <a:custGeom>
              <a:avLst/>
              <a:gdLst/>
              <a:ahLst/>
              <a:cxnLst/>
              <a:rect l="l" t="t" r="r" b="b"/>
              <a:pathLst>
                <a:path w="3912" h="2624" extrusionOk="0">
                  <a:moveTo>
                    <a:pt x="3154" y="0"/>
                  </a:moveTo>
                  <a:lnTo>
                    <a:pt x="1620" y="1535"/>
                  </a:lnTo>
                  <a:cubicBezTo>
                    <a:pt x="1399" y="1756"/>
                    <a:pt x="1104" y="1866"/>
                    <a:pt x="810" y="1866"/>
                  </a:cubicBezTo>
                  <a:cubicBezTo>
                    <a:pt x="516" y="1866"/>
                    <a:pt x="222" y="1756"/>
                    <a:pt x="1" y="1535"/>
                  </a:cubicBezTo>
                  <a:lnTo>
                    <a:pt x="1" y="1535"/>
                  </a:lnTo>
                  <a:lnTo>
                    <a:pt x="758" y="2292"/>
                  </a:lnTo>
                  <a:cubicBezTo>
                    <a:pt x="989" y="2513"/>
                    <a:pt x="1283" y="2623"/>
                    <a:pt x="1575" y="2623"/>
                  </a:cubicBezTo>
                  <a:cubicBezTo>
                    <a:pt x="1867" y="2623"/>
                    <a:pt x="2156" y="2513"/>
                    <a:pt x="2376" y="2292"/>
                  </a:cubicBezTo>
                  <a:lnTo>
                    <a:pt x="3911" y="757"/>
                  </a:lnTo>
                  <a:lnTo>
                    <a:pt x="315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76"/>
            <p:cNvSpPr/>
            <p:nvPr/>
          </p:nvSpPr>
          <p:spPr>
            <a:xfrm>
              <a:off x="2852906" y="2968288"/>
              <a:ext cx="85628" cy="85643"/>
            </a:xfrm>
            <a:custGeom>
              <a:avLst/>
              <a:gdLst/>
              <a:ahLst/>
              <a:cxnLst/>
              <a:rect l="l" t="t" r="r" b="b"/>
              <a:pathLst>
                <a:path w="5719" h="5720" extrusionOk="0">
                  <a:moveTo>
                    <a:pt x="4962" y="1"/>
                  </a:moveTo>
                  <a:lnTo>
                    <a:pt x="0" y="4962"/>
                  </a:lnTo>
                  <a:lnTo>
                    <a:pt x="757" y="5719"/>
                  </a:lnTo>
                  <a:lnTo>
                    <a:pt x="5719" y="757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76"/>
            <p:cNvSpPr/>
            <p:nvPr/>
          </p:nvSpPr>
          <p:spPr>
            <a:xfrm>
              <a:off x="2874302" y="2921783"/>
              <a:ext cx="82813" cy="146311"/>
            </a:xfrm>
            <a:custGeom>
              <a:avLst/>
              <a:gdLst/>
              <a:ahLst/>
              <a:cxnLst/>
              <a:rect l="l" t="t" r="r" b="b"/>
              <a:pathLst>
                <a:path w="5531" h="9772" extrusionOk="0">
                  <a:moveTo>
                    <a:pt x="741" y="1"/>
                  </a:moveTo>
                  <a:cubicBezTo>
                    <a:pt x="449" y="1"/>
                    <a:pt x="197" y="368"/>
                    <a:pt x="442" y="647"/>
                  </a:cubicBezTo>
                  <a:lnTo>
                    <a:pt x="4563" y="4789"/>
                  </a:lnTo>
                  <a:lnTo>
                    <a:pt x="232" y="9120"/>
                  </a:lnTo>
                  <a:cubicBezTo>
                    <a:pt x="1" y="9351"/>
                    <a:pt x="169" y="9771"/>
                    <a:pt x="527" y="9771"/>
                  </a:cubicBezTo>
                  <a:cubicBezTo>
                    <a:pt x="611" y="9771"/>
                    <a:pt x="716" y="9729"/>
                    <a:pt x="779" y="9645"/>
                  </a:cubicBezTo>
                  <a:lnTo>
                    <a:pt x="5383" y="5062"/>
                  </a:lnTo>
                  <a:cubicBezTo>
                    <a:pt x="5530" y="4894"/>
                    <a:pt x="5530" y="4662"/>
                    <a:pt x="5383" y="4515"/>
                  </a:cubicBezTo>
                  <a:lnTo>
                    <a:pt x="989" y="100"/>
                  </a:lnTo>
                  <a:cubicBezTo>
                    <a:pt x="910" y="30"/>
                    <a:pt x="824" y="1"/>
                    <a:pt x="741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0" name="Google Shape;9580;p76"/>
          <p:cNvGrpSpPr/>
          <p:nvPr/>
        </p:nvGrpSpPr>
        <p:grpSpPr>
          <a:xfrm>
            <a:off x="3049959" y="1945861"/>
            <a:ext cx="402940" cy="388536"/>
            <a:chOff x="3049959" y="1945861"/>
            <a:chExt cx="402940" cy="388536"/>
          </a:xfrm>
        </p:grpSpPr>
        <p:sp>
          <p:nvSpPr>
            <p:cNvPr id="9581" name="Google Shape;9581;p76"/>
            <p:cNvSpPr/>
            <p:nvPr/>
          </p:nvSpPr>
          <p:spPr>
            <a:xfrm>
              <a:off x="3049959" y="1993398"/>
              <a:ext cx="355402" cy="340999"/>
            </a:xfrm>
            <a:custGeom>
              <a:avLst/>
              <a:gdLst/>
              <a:ahLst/>
              <a:cxnLst/>
              <a:rect l="l" t="t" r="r" b="b"/>
              <a:pathLst>
                <a:path w="23737" h="22775" extrusionOk="0">
                  <a:moveTo>
                    <a:pt x="9777" y="0"/>
                  </a:moveTo>
                  <a:lnTo>
                    <a:pt x="3848" y="5929"/>
                  </a:lnTo>
                  <a:cubicBezTo>
                    <a:pt x="1" y="9776"/>
                    <a:pt x="1" y="16021"/>
                    <a:pt x="3848" y="19889"/>
                  </a:cubicBezTo>
                  <a:cubicBezTo>
                    <a:pt x="5772" y="21813"/>
                    <a:pt x="8300" y="22775"/>
                    <a:pt x="10828" y="22775"/>
                  </a:cubicBezTo>
                  <a:cubicBezTo>
                    <a:pt x="13356" y="22775"/>
                    <a:pt x="15884" y="21813"/>
                    <a:pt x="17808" y="19889"/>
                  </a:cubicBezTo>
                  <a:lnTo>
                    <a:pt x="23737" y="13960"/>
                  </a:lnTo>
                  <a:lnTo>
                    <a:pt x="22139" y="10954"/>
                  </a:lnTo>
                  <a:lnTo>
                    <a:pt x="19133" y="9377"/>
                  </a:lnTo>
                  <a:lnTo>
                    <a:pt x="13225" y="15285"/>
                  </a:lnTo>
                  <a:cubicBezTo>
                    <a:pt x="12563" y="15947"/>
                    <a:pt x="11695" y="16278"/>
                    <a:pt x="10831" y="16278"/>
                  </a:cubicBezTo>
                  <a:cubicBezTo>
                    <a:pt x="9966" y="16278"/>
                    <a:pt x="9104" y="15947"/>
                    <a:pt x="8452" y="15285"/>
                  </a:cubicBezTo>
                  <a:cubicBezTo>
                    <a:pt x="7128" y="13960"/>
                    <a:pt x="7128" y="11837"/>
                    <a:pt x="8452" y="10512"/>
                  </a:cubicBezTo>
                  <a:lnTo>
                    <a:pt x="14360" y="4604"/>
                  </a:lnTo>
                  <a:lnTo>
                    <a:pt x="12783" y="1598"/>
                  </a:lnTo>
                  <a:lnTo>
                    <a:pt x="9777" y="0"/>
                  </a:lnTo>
                  <a:close/>
                </a:path>
              </a:pathLst>
            </a:custGeom>
            <a:solidFill>
              <a:srgbClr val="3F5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76"/>
            <p:cNvSpPr/>
            <p:nvPr/>
          </p:nvSpPr>
          <p:spPr>
            <a:xfrm>
              <a:off x="3093080" y="2196350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1"/>
                  </a:moveTo>
                  <a:cubicBezTo>
                    <a:pt x="321" y="1"/>
                    <a:pt x="222" y="37"/>
                    <a:pt x="148" y="111"/>
                  </a:cubicBezTo>
                  <a:cubicBezTo>
                    <a:pt x="1" y="258"/>
                    <a:pt x="1" y="489"/>
                    <a:pt x="148" y="637"/>
                  </a:cubicBezTo>
                  <a:cubicBezTo>
                    <a:pt x="222" y="710"/>
                    <a:pt x="321" y="747"/>
                    <a:pt x="421" y="747"/>
                  </a:cubicBezTo>
                  <a:cubicBezTo>
                    <a:pt x="521" y="747"/>
                    <a:pt x="621" y="710"/>
                    <a:pt x="695" y="637"/>
                  </a:cubicBezTo>
                  <a:cubicBezTo>
                    <a:pt x="842" y="489"/>
                    <a:pt x="842" y="258"/>
                    <a:pt x="695" y="111"/>
                  </a:cubicBezTo>
                  <a:cubicBezTo>
                    <a:pt x="621" y="37"/>
                    <a:pt x="521" y="1"/>
                    <a:pt x="42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76"/>
            <p:cNvSpPr/>
            <p:nvPr/>
          </p:nvSpPr>
          <p:spPr>
            <a:xfrm>
              <a:off x="3093080" y="2164564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0"/>
                  </a:moveTo>
                  <a:cubicBezTo>
                    <a:pt x="321" y="0"/>
                    <a:pt x="222" y="37"/>
                    <a:pt x="148" y="110"/>
                  </a:cubicBezTo>
                  <a:cubicBezTo>
                    <a:pt x="1" y="258"/>
                    <a:pt x="1" y="489"/>
                    <a:pt x="148" y="636"/>
                  </a:cubicBezTo>
                  <a:cubicBezTo>
                    <a:pt x="222" y="710"/>
                    <a:pt x="321" y="746"/>
                    <a:pt x="421" y="746"/>
                  </a:cubicBezTo>
                  <a:cubicBezTo>
                    <a:pt x="521" y="746"/>
                    <a:pt x="621" y="710"/>
                    <a:pt x="695" y="636"/>
                  </a:cubicBezTo>
                  <a:cubicBezTo>
                    <a:pt x="842" y="489"/>
                    <a:pt x="842" y="258"/>
                    <a:pt x="695" y="110"/>
                  </a:cubicBezTo>
                  <a:cubicBezTo>
                    <a:pt x="621" y="37"/>
                    <a:pt x="521" y="0"/>
                    <a:pt x="421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76"/>
            <p:cNvSpPr/>
            <p:nvPr/>
          </p:nvSpPr>
          <p:spPr>
            <a:xfrm>
              <a:off x="3336413" y="2211458"/>
              <a:ext cx="12292" cy="11514"/>
            </a:xfrm>
            <a:custGeom>
              <a:avLst/>
              <a:gdLst/>
              <a:ahLst/>
              <a:cxnLst/>
              <a:rect l="l" t="t" r="r" b="b"/>
              <a:pathLst>
                <a:path w="821" h="769" extrusionOk="0">
                  <a:moveTo>
                    <a:pt x="411" y="1"/>
                  </a:moveTo>
                  <a:cubicBezTo>
                    <a:pt x="316" y="1"/>
                    <a:pt x="221" y="37"/>
                    <a:pt x="148" y="111"/>
                  </a:cubicBezTo>
                  <a:cubicBezTo>
                    <a:pt x="1" y="258"/>
                    <a:pt x="1" y="511"/>
                    <a:pt x="148" y="658"/>
                  </a:cubicBezTo>
                  <a:cubicBezTo>
                    <a:pt x="221" y="731"/>
                    <a:pt x="316" y="768"/>
                    <a:pt x="411" y="768"/>
                  </a:cubicBezTo>
                  <a:cubicBezTo>
                    <a:pt x="505" y="768"/>
                    <a:pt x="600" y="731"/>
                    <a:pt x="673" y="658"/>
                  </a:cubicBezTo>
                  <a:cubicBezTo>
                    <a:pt x="821" y="511"/>
                    <a:pt x="821" y="258"/>
                    <a:pt x="673" y="111"/>
                  </a:cubicBezTo>
                  <a:cubicBezTo>
                    <a:pt x="600" y="37"/>
                    <a:pt x="505" y="1"/>
                    <a:pt x="41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76"/>
            <p:cNvSpPr/>
            <p:nvPr/>
          </p:nvSpPr>
          <p:spPr>
            <a:xfrm>
              <a:off x="3196330" y="1945861"/>
              <a:ext cx="116172" cy="116486"/>
            </a:xfrm>
            <a:custGeom>
              <a:avLst/>
              <a:gdLst/>
              <a:ahLst/>
              <a:cxnLst/>
              <a:rect l="l" t="t" r="r" b="b"/>
              <a:pathLst>
                <a:path w="7759" h="7780" extrusionOk="0">
                  <a:moveTo>
                    <a:pt x="3176" y="0"/>
                  </a:moveTo>
                  <a:lnTo>
                    <a:pt x="1" y="3175"/>
                  </a:lnTo>
                  <a:lnTo>
                    <a:pt x="4584" y="7779"/>
                  </a:lnTo>
                  <a:lnTo>
                    <a:pt x="7759" y="4584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76"/>
            <p:cNvSpPr/>
            <p:nvPr/>
          </p:nvSpPr>
          <p:spPr>
            <a:xfrm>
              <a:off x="3336413" y="2085943"/>
              <a:ext cx="116486" cy="116486"/>
            </a:xfrm>
            <a:custGeom>
              <a:avLst/>
              <a:gdLst/>
              <a:ahLst/>
              <a:cxnLst/>
              <a:rect l="l" t="t" r="r" b="b"/>
              <a:pathLst>
                <a:path w="7780" h="7780" extrusionOk="0">
                  <a:moveTo>
                    <a:pt x="3175" y="0"/>
                  </a:moveTo>
                  <a:lnTo>
                    <a:pt x="1" y="3196"/>
                  </a:lnTo>
                  <a:lnTo>
                    <a:pt x="4605" y="7779"/>
                  </a:lnTo>
                  <a:lnTo>
                    <a:pt x="7780" y="4605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7" name="Google Shape;9587;p76"/>
          <p:cNvGrpSpPr/>
          <p:nvPr/>
        </p:nvGrpSpPr>
        <p:grpSpPr>
          <a:xfrm>
            <a:off x="2483025" y="4268679"/>
            <a:ext cx="202428" cy="349114"/>
            <a:chOff x="2483025" y="4268679"/>
            <a:chExt cx="202428" cy="349114"/>
          </a:xfrm>
        </p:grpSpPr>
        <p:sp>
          <p:nvSpPr>
            <p:cNvPr id="9588" name="Google Shape;9588;p76"/>
            <p:cNvSpPr/>
            <p:nvPr/>
          </p:nvSpPr>
          <p:spPr>
            <a:xfrm>
              <a:off x="2497818" y="4274339"/>
              <a:ext cx="172528" cy="337780"/>
            </a:xfrm>
            <a:custGeom>
              <a:avLst/>
              <a:gdLst/>
              <a:ahLst/>
              <a:cxnLst/>
              <a:rect l="l" t="t" r="r" b="b"/>
              <a:pathLst>
                <a:path w="11523" h="22560" extrusionOk="0">
                  <a:moveTo>
                    <a:pt x="1" y="1"/>
                  </a:moveTo>
                  <a:lnTo>
                    <a:pt x="1" y="5719"/>
                  </a:lnTo>
                  <a:cubicBezTo>
                    <a:pt x="1" y="8326"/>
                    <a:pt x="1746" y="10597"/>
                    <a:pt x="4248" y="11291"/>
                  </a:cubicBezTo>
                  <a:cubicBezTo>
                    <a:pt x="1746" y="11964"/>
                    <a:pt x="1" y="14234"/>
                    <a:pt x="1" y="16841"/>
                  </a:cubicBezTo>
                  <a:lnTo>
                    <a:pt x="1" y="22560"/>
                  </a:lnTo>
                  <a:lnTo>
                    <a:pt x="11522" y="22560"/>
                  </a:lnTo>
                  <a:lnTo>
                    <a:pt x="11522" y="16841"/>
                  </a:lnTo>
                  <a:cubicBezTo>
                    <a:pt x="11522" y="14234"/>
                    <a:pt x="9798" y="11964"/>
                    <a:pt x="7296" y="11291"/>
                  </a:cubicBezTo>
                  <a:cubicBezTo>
                    <a:pt x="9798" y="10597"/>
                    <a:pt x="11522" y="8326"/>
                    <a:pt x="11522" y="5719"/>
                  </a:cubicBezTo>
                  <a:lnTo>
                    <a:pt x="11522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76"/>
            <p:cNvSpPr/>
            <p:nvPr/>
          </p:nvSpPr>
          <p:spPr>
            <a:xfrm>
              <a:off x="2599811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4332" y="1"/>
                  </a:moveTo>
                  <a:lnTo>
                    <a:pt x="4332" y="5719"/>
                  </a:lnTo>
                  <a:cubicBezTo>
                    <a:pt x="4311" y="8137"/>
                    <a:pt x="2713" y="10261"/>
                    <a:pt x="379" y="10912"/>
                  </a:cubicBezTo>
                  <a:cubicBezTo>
                    <a:pt x="1" y="11018"/>
                    <a:pt x="1" y="11543"/>
                    <a:pt x="379" y="11648"/>
                  </a:cubicBezTo>
                  <a:cubicBezTo>
                    <a:pt x="2713" y="12300"/>
                    <a:pt x="4311" y="14423"/>
                    <a:pt x="4332" y="16841"/>
                  </a:cubicBezTo>
                  <a:lnTo>
                    <a:pt x="4332" y="22560"/>
                  </a:lnTo>
                  <a:lnTo>
                    <a:pt x="5068" y="22560"/>
                  </a:lnTo>
                  <a:lnTo>
                    <a:pt x="5068" y="16841"/>
                  </a:lnTo>
                  <a:cubicBezTo>
                    <a:pt x="5068" y="14465"/>
                    <a:pt x="3701" y="12300"/>
                    <a:pt x="1557" y="11291"/>
                  </a:cubicBezTo>
                  <a:cubicBezTo>
                    <a:pt x="3701" y="10261"/>
                    <a:pt x="5089" y="8116"/>
                    <a:pt x="5089" y="5719"/>
                  </a:cubicBezTo>
                  <a:lnTo>
                    <a:pt x="5089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76"/>
            <p:cNvSpPr/>
            <p:nvPr/>
          </p:nvSpPr>
          <p:spPr>
            <a:xfrm>
              <a:off x="2492159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0" y="1"/>
                  </a:moveTo>
                  <a:lnTo>
                    <a:pt x="0" y="5719"/>
                  </a:lnTo>
                  <a:cubicBezTo>
                    <a:pt x="21" y="8095"/>
                    <a:pt x="1388" y="10261"/>
                    <a:pt x="3533" y="11291"/>
                  </a:cubicBezTo>
                  <a:cubicBezTo>
                    <a:pt x="1388" y="12300"/>
                    <a:pt x="21" y="14465"/>
                    <a:pt x="0" y="16841"/>
                  </a:cubicBezTo>
                  <a:lnTo>
                    <a:pt x="0" y="22560"/>
                  </a:lnTo>
                  <a:lnTo>
                    <a:pt x="757" y="22560"/>
                  </a:lnTo>
                  <a:lnTo>
                    <a:pt x="757" y="16841"/>
                  </a:lnTo>
                  <a:cubicBezTo>
                    <a:pt x="757" y="14402"/>
                    <a:pt x="2376" y="12279"/>
                    <a:pt x="4710" y="11648"/>
                  </a:cubicBezTo>
                  <a:cubicBezTo>
                    <a:pt x="5088" y="11543"/>
                    <a:pt x="5088" y="11018"/>
                    <a:pt x="4710" y="10912"/>
                  </a:cubicBezTo>
                  <a:cubicBezTo>
                    <a:pt x="2376" y="10282"/>
                    <a:pt x="757" y="8158"/>
                    <a:pt x="757" y="5719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76"/>
            <p:cNvSpPr/>
            <p:nvPr/>
          </p:nvSpPr>
          <p:spPr>
            <a:xfrm>
              <a:off x="2483025" y="4606444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76"/>
            <p:cNvSpPr/>
            <p:nvPr/>
          </p:nvSpPr>
          <p:spPr>
            <a:xfrm>
              <a:off x="2483025" y="4268679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76"/>
            <p:cNvSpPr/>
            <p:nvPr/>
          </p:nvSpPr>
          <p:spPr>
            <a:xfrm>
              <a:off x="2520487" y="4378847"/>
              <a:ext cx="127506" cy="210933"/>
            </a:xfrm>
            <a:custGeom>
              <a:avLst/>
              <a:gdLst/>
              <a:ahLst/>
              <a:cxnLst/>
              <a:rect l="l" t="t" r="r" b="b"/>
              <a:pathLst>
                <a:path w="8516" h="14088" extrusionOk="0">
                  <a:moveTo>
                    <a:pt x="190" y="1"/>
                  </a:moveTo>
                  <a:cubicBezTo>
                    <a:pt x="610" y="1388"/>
                    <a:pt x="1725" y="2482"/>
                    <a:pt x="3133" y="2860"/>
                  </a:cubicBezTo>
                  <a:cubicBezTo>
                    <a:pt x="3365" y="2923"/>
                    <a:pt x="3617" y="2965"/>
                    <a:pt x="3869" y="2986"/>
                  </a:cubicBezTo>
                  <a:lnTo>
                    <a:pt x="3869" y="7927"/>
                  </a:lnTo>
                  <a:cubicBezTo>
                    <a:pt x="1683" y="8116"/>
                    <a:pt x="1" y="9966"/>
                    <a:pt x="1" y="12153"/>
                  </a:cubicBezTo>
                  <a:lnTo>
                    <a:pt x="1" y="14087"/>
                  </a:lnTo>
                  <a:lnTo>
                    <a:pt x="8515" y="14087"/>
                  </a:lnTo>
                  <a:lnTo>
                    <a:pt x="8515" y="12174"/>
                  </a:lnTo>
                  <a:cubicBezTo>
                    <a:pt x="8515" y="9966"/>
                    <a:pt x="6834" y="8116"/>
                    <a:pt x="4626" y="7927"/>
                  </a:cubicBezTo>
                  <a:lnTo>
                    <a:pt x="4626" y="2986"/>
                  </a:lnTo>
                  <a:cubicBezTo>
                    <a:pt x="4878" y="2965"/>
                    <a:pt x="5131" y="2923"/>
                    <a:pt x="5383" y="2860"/>
                  </a:cubicBezTo>
                  <a:cubicBezTo>
                    <a:pt x="6770" y="2461"/>
                    <a:pt x="7885" y="1388"/>
                    <a:pt x="830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4" name="Google Shape;9594;p76"/>
          <p:cNvGrpSpPr/>
          <p:nvPr/>
        </p:nvGrpSpPr>
        <p:grpSpPr>
          <a:xfrm>
            <a:off x="862507" y="2885984"/>
            <a:ext cx="329590" cy="365000"/>
            <a:chOff x="862507" y="2885984"/>
            <a:chExt cx="329590" cy="365000"/>
          </a:xfrm>
        </p:grpSpPr>
        <p:sp>
          <p:nvSpPr>
            <p:cNvPr id="9595" name="Google Shape;9595;p76"/>
            <p:cNvSpPr/>
            <p:nvPr/>
          </p:nvSpPr>
          <p:spPr>
            <a:xfrm>
              <a:off x="862821" y="2975834"/>
              <a:ext cx="313854" cy="275150"/>
            </a:xfrm>
            <a:custGeom>
              <a:avLst/>
              <a:gdLst/>
              <a:ahLst/>
              <a:cxnLst/>
              <a:rect l="l" t="t" r="r" b="b"/>
              <a:pathLst>
                <a:path w="20962" h="18377" extrusionOk="0">
                  <a:moveTo>
                    <a:pt x="6174" y="1"/>
                  </a:moveTo>
                  <a:cubicBezTo>
                    <a:pt x="5746" y="1"/>
                    <a:pt x="5321" y="44"/>
                    <a:pt x="4920" y="148"/>
                  </a:cubicBezTo>
                  <a:cubicBezTo>
                    <a:pt x="2523" y="779"/>
                    <a:pt x="1" y="3344"/>
                    <a:pt x="1" y="7570"/>
                  </a:cubicBezTo>
                  <a:cubicBezTo>
                    <a:pt x="1" y="10450"/>
                    <a:pt x="1809" y="14403"/>
                    <a:pt x="4058" y="16631"/>
                  </a:cubicBezTo>
                  <a:cubicBezTo>
                    <a:pt x="5130" y="17704"/>
                    <a:pt x="6287" y="18376"/>
                    <a:pt x="7380" y="18376"/>
                  </a:cubicBezTo>
                  <a:cubicBezTo>
                    <a:pt x="8032" y="18376"/>
                    <a:pt x="8663" y="18271"/>
                    <a:pt x="9293" y="18103"/>
                  </a:cubicBezTo>
                  <a:cubicBezTo>
                    <a:pt x="9682" y="17988"/>
                    <a:pt x="10082" y="17930"/>
                    <a:pt x="10481" y="17930"/>
                  </a:cubicBezTo>
                  <a:cubicBezTo>
                    <a:pt x="10881" y="17930"/>
                    <a:pt x="11280" y="17988"/>
                    <a:pt x="11669" y="18103"/>
                  </a:cubicBezTo>
                  <a:cubicBezTo>
                    <a:pt x="12279" y="18271"/>
                    <a:pt x="12931" y="18376"/>
                    <a:pt x="13561" y="18376"/>
                  </a:cubicBezTo>
                  <a:cubicBezTo>
                    <a:pt x="14612" y="18376"/>
                    <a:pt x="15727" y="17767"/>
                    <a:pt x="16736" y="16779"/>
                  </a:cubicBezTo>
                  <a:cubicBezTo>
                    <a:pt x="19049" y="14571"/>
                    <a:pt x="20962" y="10513"/>
                    <a:pt x="20962" y="7570"/>
                  </a:cubicBezTo>
                  <a:cubicBezTo>
                    <a:pt x="20962" y="3344"/>
                    <a:pt x="18418" y="779"/>
                    <a:pt x="16042" y="148"/>
                  </a:cubicBezTo>
                  <a:cubicBezTo>
                    <a:pt x="15641" y="44"/>
                    <a:pt x="15217" y="1"/>
                    <a:pt x="14788" y="1"/>
                  </a:cubicBezTo>
                  <a:cubicBezTo>
                    <a:pt x="14003" y="1"/>
                    <a:pt x="13204" y="147"/>
                    <a:pt x="12510" y="338"/>
                  </a:cubicBezTo>
                  <a:cubicBezTo>
                    <a:pt x="12279" y="380"/>
                    <a:pt x="12047" y="443"/>
                    <a:pt x="11837" y="464"/>
                  </a:cubicBezTo>
                  <a:cubicBezTo>
                    <a:pt x="11379" y="548"/>
                    <a:pt x="10918" y="589"/>
                    <a:pt x="10459" y="589"/>
                  </a:cubicBezTo>
                  <a:cubicBezTo>
                    <a:pt x="9779" y="589"/>
                    <a:pt x="9105" y="501"/>
                    <a:pt x="8452" y="338"/>
                  </a:cubicBezTo>
                  <a:cubicBezTo>
                    <a:pt x="7759" y="147"/>
                    <a:pt x="6960" y="1"/>
                    <a:pt x="617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76"/>
            <p:cNvSpPr/>
            <p:nvPr/>
          </p:nvSpPr>
          <p:spPr>
            <a:xfrm>
              <a:off x="862507" y="2975819"/>
              <a:ext cx="250894" cy="275165"/>
            </a:xfrm>
            <a:custGeom>
              <a:avLst/>
              <a:gdLst/>
              <a:ahLst/>
              <a:cxnLst/>
              <a:rect l="l" t="t" r="r" b="b"/>
              <a:pathLst>
                <a:path w="16757" h="18378" extrusionOk="0">
                  <a:moveTo>
                    <a:pt x="6204" y="1"/>
                  </a:moveTo>
                  <a:cubicBezTo>
                    <a:pt x="5767" y="1"/>
                    <a:pt x="5333" y="44"/>
                    <a:pt x="4920" y="149"/>
                  </a:cubicBezTo>
                  <a:cubicBezTo>
                    <a:pt x="2544" y="759"/>
                    <a:pt x="1" y="3324"/>
                    <a:pt x="1" y="7571"/>
                  </a:cubicBezTo>
                  <a:cubicBezTo>
                    <a:pt x="1" y="11797"/>
                    <a:pt x="3995" y="18377"/>
                    <a:pt x="7401" y="18377"/>
                  </a:cubicBezTo>
                  <a:cubicBezTo>
                    <a:pt x="8053" y="18377"/>
                    <a:pt x="8684" y="18293"/>
                    <a:pt x="9293" y="18104"/>
                  </a:cubicBezTo>
                  <a:cubicBezTo>
                    <a:pt x="9682" y="17989"/>
                    <a:pt x="10087" y="17931"/>
                    <a:pt x="10492" y="17931"/>
                  </a:cubicBezTo>
                  <a:cubicBezTo>
                    <a:pt x="10896" y="17931"/>
                    <a:pt x="11301" y="17989"/>
                    <a:pt x="11690" y="18104"/>
                  </a:cubicBezTo>
                  <a:cubicBezTo>
                    <a:pt x="12300" y="18293"/>
                    <a:pt x="12952" y="18377"/>
                    <a:pt x="13582" y="18377"/>
                  </a:cubicBezTo>
                  <a:cubicBezTo>
                    <a:pt x="14633" y="18377"/>
                    <a:pt x="15748" y="17768"/>
                    <a:pt x="16757" y="16780"/>
                  </a:cubicBezTo>
                  <a:lnTo>
                    <a:pt x="16757" y="16780"/>
                  </a:lnTo>
                  <a:cubicBezTo>
                    <a:pt x="15461" y="17012"/>
                    <a:pt x="14299" y="17110"/>
                    <a:pt x="13262" y="17110"/>
                  </a:cubicBezTo>
                  <a:cubicBezTo>
                    <a:pt x="12044" y="17110"/>
                    <a:pt x="10999" y="16974"/>
                    <a:pt x="10113" y="16759"/>
                  </a:cubicBezTo>
                  <a:cubicBezTo>
                    <a:pt x="7422" y="16086"/>
                    <a:pt x="5425" y="13836"/>
                    <a:pt x="5088" y="11082"/>
                  </a:cubicBezTo>
                  <a:cubicBezTo>
                    <a:pt x="4247" y="4207"/>
                    <a:pt x="8747" y="2210"/>
                    <a:pt x="8747" y="2210"/>
                  </a:cubicBezTo>
                  <a:cubicBezTo>
                    <a:pt x="9339" y="2449"/>
                    <a:pt x="9969" y="2576"/>
                    <a:pt x="10606" y="2576"/>
                  </a:cubicBezTo>
                  <a:cubicBezTo>
                    <a:pt x="10918" y="2576"/>
                    <a:pt x="11231" y="2545"/>
                    <a:pt x="11543" y="2483"/>
                  </a:cubicBezTo>
                  <a:cubicBezTo>
                    <a:pt x="10597" y="1558"/>
                    <a:pt x="11858" y="465"/>
                    <a:pt x="11858" y="465"/>
                  </a:cubicBezTo>
                  <a:lnTo>
                    <a:pt x="11858" y="465"/>
                  </a:lnTo>
                  <a:cubicBezTo>
                    <a:pt x="11402" y="541"/>
                    <a:pt x="10943" y="579"/>
                    <a:pt x="10485" y="579"/>
                  </a:cubicBezTo>
                  <a:cubicBezTo>
                    <a:pt x="9804" y="579"/>
                    <a:pt x="9127" y="494"/>
                    <a:pt x="8473" y="318"/>
                  </a:cubicBezTo>
                  <a:cubicBezTo>
                    <a:pt x="7784" y="142"/>
                    <a:pt x="6990" y="1"/>
                    <a:pt x="620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76"/>
            <p:cNvSpPr/>
            <p:nvPr/>
          </p:nvSpPr>
          <p:spPr>
            <a:xfrm>
              <a:off x="1034691" y="2885984"/>
              <a:ext cx="157406" cy="87050"/>
            </a:xfrm>
            <a:custGeom>
              <a:avLst/>
              <a:gdLst/>
              <a:ahLst/>
              <a:cxnLst/>
              <a:rect l="l" t="t" r="r" b="b"/>
              <a:pathLst>
                <a:path w="10513" h="5814" extrusionOk="0">
                  <a:moveTo>
                    <a:pt x="5044" y="0"/>
                  </a:moveTo>
                  <a:cubicBezTo>
                    <a:pt x="4802" y="0"/>
                    <a:pt x="4551" y="10"/>
                    <a:pt x="4290" y="31"/>
                  </a:cubicBezTo>
                  <a:cubicBezTo>
                    <a:pt x="1220" y="262"/>
                    <a:pt x="43" y="3795"/>
                    <a:pt x="1" y="3921"/>
                  </a:cubicBezTo>
                  <a:cubicBezTo>
                    <a:pt x="43" y="3879"/>
                    <a:pt x="85" y="3858"/>
                    <a:pt x="148" y="3858"/>
                  </a:cubicBezTo>
                  <a:cubicBezTo>
                    <a:pt x="187" y="3849"/>
                    <a:pt x="228" y="3845"/>
                    <a:pt x="272" y="3845"/>
                  </a:cubicBezTo>
                  <a:cubicBezTo>
                    <a:pt x="1228" y="3845"/>
                    <a:pt x="3180" y="5813"/>
                    <a:pt x="5466" y="5813"/>
                  </a:cubicBezTo>
                  <a:cubicBezTo>
                    <a:pt x="5911" y="5813"/>
                    <a:pt x="6368" y="5739"/>
                    <a:pt x="6834" y="5561"/>
                  </a:cubicBezTo>
                  <a:cubicBezTo>
                    <a:pt x="9924" y="4362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9" y="581"/>
                  </a:cubicBezTo>
                  <a:cubicBezTo>
                    <a:pt x="8260" y="581"/>
                    <a:pt x="6939" y="0"/>
                    <a:pt x="504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76"/>
            <p:cNvSpPr/>
            <p:nvPr/>
          </p:nvSpPr>
          <p:spPr>
            <a:xfrm>
              <a:off x="1034691" y="2885984"/>
              <a:ext cx="157406" cy="58707"/>
            </a:xfrm>
            <a:custGeom>
              <a:avLst/>
              <a:gdLst/>
              <a:ahLst/>
              <a:cxnLst/>
              <a:rect l="l" t="t" r="r" b="b"/>
              <a:pathLst>
                <a:path w="10513" h="3921" extrusionOk="0">
                  <a:moveTo>
                    <a:pt x="5028" y="0"/>
                  </a:moveTo>
                  <a:cubicBezTo>
                    <a:pt x="4785" y="0"/>
                    <a:pt x="4532" y="10"/>
                    <a:pt x="4269" y="31"/>
                  </a:cubicBezTo>
                  <a:cubicBezTo>
                    <a:pt x="1220" y="262"/>
                    <a:pt x="22" y="3795"/>
                    <a:pt x="1" y="3921"/>
                  </a:cubicBezTo>
                  <a:lnTo>
                    <a:pt x="127" y="3858"/>
                  </a:lnTo>
                  <a:cubicBezTo>
                    <a:pt x="779" y="3605"/>
                    <a:pt x="3638" y="2554"/>
                    <a:pt x="5972" y="2554"/>
                  </a:cubicBezTo>
                  <a:cubicBezTo>
                    <a:pt x="8621" y="2554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8" y="581"/>
                  </a:cubicBezTo>
                  <a:cubicBezTo>
                    <a:pt x="8259" y="581"/>
                    <a:pt x="6935" y="0"/>
                    <a:pt x="5028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76"/>
            <p:cNvSpPr/>
            <p:nvPr/>
          </p:nvSpPr>
          <p:spPr>
            <a:xfrm>
              <a:off x="1103639" y="3030843"/>
              <a:ext cx="44393" cy="63139"/>
            </a:xfrm>
            <a:custGeom>
              <a:avLst/>
              <a:gdLst/>
              <a:ahLst/>
              <a:cxnLst/>
              <a:rect l="l" t="t" r="r" b="b"/>
              <a:pathLst>
                <a:path w="2965" h="4217" extrusionOk="0">
                  <a:moveTo>
                    <a:pt x="1383" y="1"/>
                  </a:moveTo>
                  <a:cubicBezTo>
                    <a:pt x="1349" y="1"/>
                    <a:pt x="1316" y="3"/>
                    <a:pt x="1283" y="6"/>
                  </a:cubicBezTo>
                  <a:cubicBezTo>
                    <a:pt x="526" y="69"/>
                    <a:pt x="0" y="1079"/>
                    <a:pt x="126" y="2235"/>
                  </a:cubicBezTo>
                  <a:cubicBezTo>
                    <a:pt x="227" y="3360"/>
                    <a:pt x="884" y="4217"/>
                    <a:pt x="1603" y="4217"/>
                  </a:cubicBezTo>
                  <a:cubicBezTo>
                    <a:pt x="1636" y="4217"/>
                    <a:pt x="1670" y="4215"/>
                    <a:pt x="1703" y="4211"/>
                  </a:cubicBezTo>
                  <a:cubicBezTo>
                    <a:pt x="2460" y="4148"/>
                    <a:pt x="2965" y="3139"/>
                    <a:pt x="2859" y="1962"/>
                  </a:cubicBezTo>
                  <a:cubicBezTo>
                    <a:pt x="2739" y="856"/>
                    <a:pt x="2100" y="1"/>
                    <a:pt x="138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76"/>
            <p:cNvSpPr/>
            <p:nvPr/>
          </p:nvSpPr>
          <p:spPr>
            <a:xfrm>
              <a:off x="986853" y="3004491"/>
              <a:ext cx="65804" cy="14808"/>
            </a:xfrm>
            <a:custGeom>
              <a:avLst/>
              <a:gdLst/>
              <a:ahLst/>
              <a:cxnLst/>
              <a:rect l="l" t="t" r="r" b="b"/>
              <a:pathLst>
                <a:path w="4395" h="989" extrusionOk="0">
                  <a:moveTo>
                    <a:pt x="0" y="0"/>
                  </a:moveTo>
                  <a:cubicBezTo>
                    <a:pt x="0" y="484"/>
                    <a:pt x="736" y="883"/>
                    <a:pt x="1745" y="989"/>
                  </a:cubicBezTo>
                  <a:lnTo>
                    <a:pt x="2628" y="989"/>
                  </a:lnTo>
                  <a:cubicBezTo>
                    <a:pt x="3637" y="883"/>
                    <a:pt x="4394" y="484"/>
                    <a:pt x="439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76"/>
            <p:cNvSpPr/>
            <p:nvPr/>
          </p:nvSpPr>
          <p:spPr>
            <a:xfrm>
              <a:off x="991330" y="2933641"/>
              <a:ext cx="56356" cy="85972"/>
            </a:xfrm>
            <a:custGeom>
              <a:avLst/>
              <a:gdLst/>
              <a:ahLst/>
              <a:cxnLst/>
              <a:rect l="l" t="t" r="r" b="b"/>
              <a:pathLst>
                <a:path w="3764" h="5742" extrusionOk="0">
                  <a:moveTo>
                    <a:pt x="3182" y="0"/>
                  </a:moveTo>
                  <a:cubicBezTo>
                    <a:pt x="3058" y="0"/>
                    <a:pt x="2932" y="56"/>
                    <a:pt x="2834" y="191"/>
                  </a:cubicBezTo>
                  <a:lnTo>
                    <a:pt x="1635" y="1999"/>
                  </a:lnTo>
                  <a:cubicBezTo>
                    <a:pt x="1446" y="1432"/>
                    <a:pt x="1236" y="885"/>
                    <a:pt x="963" y="338"/>
                  </a:cubicBezTo>
                  <a:cubicBezTo>
                    <a:pt x="874" y="168"/>
                    <a:pt x="732" y="97"/>
                    <a:pt x="590" y="97"/>
                  </a:cubicBezTo>
                  <a:cubicBezTo>
                    <a:pt x="295" y="97"/>
                    <a:pt x="0" y="404"/>
                    <a:pt x="185" y="759"/>
                  </a:cubicBezTo>
                  <a:cubicBezTo>
                    <a:pt x="794" y="2020"/>
                    <a:pt x="1194" y="3366"/>
                    <a:pt x="1362" y="4753"/>
                  </a:cubicBezTo>
                  <a:cubicBezTo>
                    <a:pt x="1404" y="5069"/>
                    <a:pt x="1446" y="5384"/>
                    <a:pt x="1446" y="5721"/>
                  </a:cubicBezTo>
                  <a:cubicBezTo>
                    <a:pt x="1593" y="5742"/>
                    <a:pt x="1740" y="5742"/>
                    <a:pt x="1888" y="5742"/>
                  </a:cubicBezTo>
                  <a:cubicBezTo>
                    <a:pt x="2035" y="5742"/>
                    <a:pt x="2182" y="5721"/>
                    <a:pt x="2329" y="5721"/>
                  </a:cubicBezTo>
                  <a:cubicBezTo>
                    <a:pt x="2308" y="5384"/>
                    <a:pt x="2287" y="5069"/>
                    <a:pt x="2245" y="4753"/>
                  </a:cubicBezTo>
                  <a:cubicBezTo>
                    <a:pt x="2182" y="4207"/>
                    <a:pt x="2098" y="3660"/>
                    <a:pt x="1951" y="3135"/>
                  </a:cubicBezTo>
                  <a:lnTo>
                    <a:pt x="3570" y="675"/>
                  </a:lnTo>
                  <a:cubicBezTo>
                    <a:pt x="3763" y="332"/>
                    <a:pt x="3482" y="0"/>
                    <a:pt x="318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2" name="Google Shape;9602;p76"/>
          <p:cNvGrpSpPr/>
          <p:nvPr/>
        </p:nvGrpSpPr>
        <p:grpSpPr>
          <a:xfrm>
            <a:off x="3082075" y="2871805"/>
            <a:ext cx="318884" cy="379807"/>
            <a:chOff x="3082075" y="2871805"/>
            <a:chExt cx="318884" cy="379807"/>
          </a:xfrm>
        </p:grpSpPr>
        <p:sp>
          <p:nvSpPr>
            <p:cNvPr id="9603" name="Google Shape;9603;p76"/>
            <p:cNvSpPr/>
            <p:nvPr/>
          </p:nvSpPr>
          <p:spPr>
            <a:xfrm>
              <a:off x="3105357" y="2915584"/>
              <a:ext cx="248708" cy="281887"/>
            </a:xfrm>
            <a:custGeom>
              <a:avLst/>
              <a:gdLst/>
              <a:ahLst/>
              <a:cxnLst/>
              <a:rect l="l" t="t" r="r" b="b"/>
              <a:pathLst>
                <a:path w="16611" h="18827" extrusionOk="0">
                  <a:moveTo>
                    <a:pt x="9109" y="1"/>
                  </a:moveTo>
                  <a:cubicBezTo>
                    <a:pt x="8179" y="1"/>
                    <a:pt x="7225" y="177"/>
                    <a:pt x="6287" y="556"/>
                  </a:cubicBezTo>
                  <a:cubicBezTo>
                    <a:pt x="1346" y="2553"/>
                    <a:pt x="1" y="8903"/>
                    <a:pt x="3722" y="12729"/>
                  </a:cubicBezTo>
                  <a:cubicBezTo>
                    <a:pt x="4899" y="13928"/>
                    <a:pt x="5551" y="15547"/>
                    <a:pt x="5551" y="17228"/>
                  </a:cubicBezTo>
                  <a:lnTo>
                    <a:pt x="8032" y="18826"/>
                  </a:lnTo>
                  <a:lnTo>
                    <a:pt x="12636" y="17228"/>
                  </a:lnTo>
                  <a:cubicBezTo>
                    <a:pt x="12636" y="15547"/>
                    <a:pt x="13309" y="13928"/>
                    <a:pt x="14487" y="12750"/>
                  </a:cubicBezTo>
                  <a:cubicBezTo>
                    <a:pt x="15832" y="11342"/>
                    <a:pt x="16610" y="9470"/>
                    <a:pt x="16610" y="7515"/>
                  </a:cubicBezTo>
                  <a:cubicBezTo>
                    <a:pt x="16610" y="3206"/>
                    <a:pt x="13078" y="1"/>
                    <a:pt x="91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76"/>
            <p:cNvSpPr/>
            <p:nvPr/>
          </p:nvSpPr>
          <p:spPr>
            <a:xfrm>
              <a:off x="3210180" y="2990956"/>
              <a:ext cx="62974" cy="68005"/>
            </a:xfrm>
            <a:custGeom>
              <a:avLst/>
              <a:gdLst/>
              <a:ahLst/>
              <a:cxnLst/>
              <a:rect l="l" t="t" r="r" b="b"/>
              <a:pathLst>
                <a:path w="4206" h="4542" extrusionOk="0">
                  <a:moveTo>
                    <a:pt x="2103" y="0"/>
                  </a:moveTo>
                  <a:cubicBezTo>
                    <a:pt x="1760" y="0"/>
                    <a:pt x="1416" y="530"/>
                    <a:pt x="1125" y="530"/>
                  </a:cubicBezTo>
                  <a:cubicBezTo>
                    <a:pt x="1079" y="530"/>
                    <a:pt x="1033" y="516"/>
                    <a:pt x="989" y="484"/>
                  </a:cubicBezTo>
                  <a:lnTo>
                    <a:pt x="1" y="1977"/>
                  </a:lnTo>
                  <a:cubicBezTo>
                    <a:pt x="674" y="2271"/>
                    <a:pt x="1389" y="4542"/>
                    <a:pt x="2103" y="4542"/>
                  </a:cubicBezTo>
                  <a:cubicBezTo>
                    <a:pt x="2818" y="4542"/>
                    <a:pt x="3533" y="2271"/>
                    <a:pt x="4206" y="1977"/>
                  </a:cubicBezTo>
                  <a:lnTo>
                    <a:pt x="3218" y="484"/>
                  </a:lnTo>
                  <a:cubicBezTo>
                    <a:pt x="3174" y="516"/>
                    <a:pt x="3129" y="530"/>
                    <a:pt x="3082" y="530"/>
                  </a:cubicBezTo>
                  <a:cubicBezTo>
                    <a:pt x="2796" y="530"/>
                    <a:pt x="2465" y="0"/>
                    <a:pt x="2103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76"/>
            <p:cNvSpPr/>
            <p:nvPr/>
          </p:nvSpPr>
          <p:spPr>
            <a:xfrm>
              <a:off x="3241667" y="3020542"/>
              <a:ext cx="31487" cy="163709"/>
            </a:xfrm>
            <a:custGeom>
              <a:avLst/>
              <a:gdLst/>
              <a:ahLst/>
              <a:cxnLst/>
              <a:rect l="l" t="t" r="r" b="b"/>
              <a:pathLst>
                <a:path w="2103" h="10934" extrusionOk="0">
                  <a:moveTo>
                    <a:pt x="2103" y="1"/>
                  </a:moveTo>
                  <a:cubicBezTo>
                    <a:pt x="1556" y="232"/>
                    <a:pt x="967" y="379"/>
                    <a:pt x="358" y="421"/>
                  </a:cubicBezTo>
                  <a:lnTo>
                    <a:pt x="0" y="421"/>
                  </a:lnTo>
                  <a:lnTo>
                    <a:pt x="0" y="10933"/>
                  </a:lnTo>
                  <a:lnTo>
                    <a:pt x="2103" y="10933"/>
                  </a:lnTo>
                  <a:lnTo>
                    <a:pt x="2103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76"/>
            <p:cNvSpPr/>
            <p:nvPr/>
          </p:nvSpPr>
          <p:spPr>
            <a:xfrm>
              <a:off x="3210180" y="3020542"/>
              <a:ext cx="31502" cy="163709"/>
            </a:xfrm>
            <a:custGeom>
              <a:avLst/>
              <a:gdLst/>
              <a:ahLst/>
              <a:cxnLst/>
              <a:rect l="l" t="t" r="r" b="b"/>
              <a:pathLst>
                <a:path w="2104" h="10934" extrusionOk="0">
                  <a:moveTo>
                    <a:pt x="1" y="1"/>
                  </a:moveTo>
                  <a:lnTo>
                    <a:pt x="1" y="10933"/>
                  </a:lnTo>
                  <a:lnTo>
                    <a:pt x="2103" y="10933"/>
                  </a:lnTo>
                  <a:lnTo>
                    <a:pt x="2103" y="421"/>
                  </a:lnTo>
                  <a:lnTo>
                    <a:pt x="1746" y="421"/>
                  </a:lnTo>
                  <a:cubicBezTo>
                    <a:pt x="1136" y="379"/>
                    <a:pt x="548" y="232"/>
                    <a:pt x="1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76"/>
            <p:cNvSpPr/>
            <p:nvPr/>
          </p:nvSpPr>
          <p:spPr>
            <a:xfrm>
              <a:off x="3236307" y="3026845"/>
              <a:ext cx="10720" cy="157406"/>
            </a:xfrm>
            <a:custGeom>
              <a:avLst/>
              <a:gdLst/>
              <a:ahLst/>
              <a:cxnLst/>
              <a:rect l="l" t="t" r="r" b="b"/>
              <a:pathLst>
                <a:path w="716" h="10513" extrusionOk="0">
                  <a:moveTo>
                    <a:pt x="1" y="0"/>
                  </a:moveTo>
                  <a:lnTo>
                    <a:pt x="1" y="10512"/>
                  </a:lnTo>
                  <a:lnTo>
                    <a:pt x="716" y="10512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76"/>
            <p:cNvSpPr/>
            <p:nvPr/>
          </p:nvSpPr>
          <p:spPr>
            <a:xfrm>
              <a:off x="3224673" y="2973318"/>
              <a:ext cx="33688" cy="30080"/>
            </a:xfrm>
            <a:custGeom>
              <a:avLst/>
              <a:gdLst/>
              <a:ahLst/>
              <a:cxnLst/>
              <a:rect l="l" t="t" r="r" b="b"/>
              <a:pathLst>
                <a:path w="2250" h="2009" extrusionOk="0">
                  <a:moveTo>
                    <a:pt x="1135" y="1"/>
                  </a:moveTo>
                  <a:lnTo>
                    <a:pt x="0" y="1662"/>
                  </a:lnTo>
                  <a:cubicBezTo>
                    <a:pt x="336" y="1893"/>
                    <a:pt x="731" y="2009"/>
                    <a:pt x="1125" y="2009"/>
                  </a:cubicBezTo>
                  <a:cubicBezTo>
                    <a:pt x="1519" y="2009"/>
                    <a:pt x="1913" y="1893"/>
                    <a:pt x="2250" y="166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76"/>
            <p:cNvSpPr/>
            <p:nvPr/>
          </p:nvSpPr>
          <p:spPr>
            <a:xfrm>
              <a:off x="3255651" y="2935558"/>
              <a:ext cx="81720" cy="99477"/>
            </a:xfrm>
            <a:custGeom>
              <a:avLst/>
              <a:gdLst/>
              <a:ahLst/>
              <a:cxnLst/>
              <a:rect l="l" t="t" r="r" b="b"/>
              <a:pathLst>
                <a:path w="5458" h="6644" extrusionOk="0">
                  <a:moveTo>
                    <a:pt x="669" y="0"/>
                  </a:moveTo>
                  <a:cubicBezTo>
                    <a:pt x="183" y="0"/>
                    <a:pt x="1" y="771"/>
                    <a:pt x="559" y="925"/>
                  </a:cubicBezTo>
                  <a:cubicBezTo>
                    <a:pt x="2893" y="1598"/>
                    <a:pt x="4512" y="3742"/>
                    <a:pt x="4533" y="6181"/>
                  </a:cubicBezTo>
                  <a:cubicBezTo>
                    <a:pt x="4533" y="6433"/>
                    <a:pt x="4743" y="6644"/>
                    <a:pt x="4995" y="6644"/>
                  </a:cubicBezTo>
                  <a:cubicBezTo>
                    <a:pt x="5248" y="6644"/>
                    <a:pt x="5458" y="6433"/>
                    <a:pt x="5458" y="6181"/>
                  </a:cubicBezTo>
                  <a:cubicBezTo>
                    <a:pt x="5458" y="3322"/>
                    <a:pt x="3566" y="820"/>
                    <a:pt x="811" y="21"/>
                  </a:cubicBezTo>
                  <a:cubicBezTo>
                    <a:pt x="762" y="7"/>
                    <a:pt x="714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76"/>
            <p:cNvSpPr/>
            <p:nvPr/>
          </p:nvSpPr>
          <p:spPr>
            <a:xfrm>
              <a:off x="3230752" y="2932399"/>
              <a:ext cx="25304" cy="13880"/>
            </a:xfrm>
            <a:custGeom>
              <a:avLst/>
              <a:gdLst/>
              <a:ahLst/>
              <a:cxnLst/>
              <a:rect l="l" t="t" r="r" b="b"/>
              <a:pathLst>
                <a:path w="1690" h="927" extrusionOk="0">
                  <a:moveTo>
                    <a:pt x="624" y="1"/>
                  </a:moveTo>
                  <a:cubicBezTo>
                    <a:pt x="0" y="1"/>
                    <a:pt x="14" y="926"/>
                    <a:pt x="625" y="926"/>
                  </a:cubicBezTo>
                  <a:cubicBezTo>
                    <a:pt x="631" y="926"/>
                    <a:pt x="638" y="926"/>
                    <a:pt x="645" y="926"/>
                  </a:cubicBezTo>
                  <a:lnTo>
                    <a:pt x="1045" y="926"/>
                  </a:lnTo>
                  <a:cubicBezTo>
                    <a:pt x="1052" y="926"/>
                    <a:pt x="1059" y="926"/>
                    <a:pt x="1065" y="926"/>
                  </a:cubicBezTo>
                  <a:cubicBezTo>
                    <a:pt x="1676" y="926"/>
                    <a:pt x="1690" y="1"/>
                    <a:pt x="1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76"/>
            <p:cNvSpPr/>
            <p:nvPr/>
          </p:nvSpPr>
          <p:spPr>
            <a:xfrm>
              <a:off x="3374817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1" y="1"/>
                    <a:pt x="1" y="674"/>
                    <a:pt x="463" y="674"/>
                  </a:cubicBezTo>
                  <a:lnTo>
                    <a:pt x="1283" y="674"/>
                  </a:lnTo>
                  <a:cubicBezTo>
                    <a:pt x="1746" y="674"/>
                    <a:pt x="1746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76"/>
            <p:cNvSpPr/>
            <p:nvPr/>
          </p:nvSpPr>
          <p:spPr>
            <a:xfrm>
              <a:off x="3082075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0" y="1"/>
                    <a:pt x="0" y="674"/>
                    <a:pt x="463" y="674"/>
                  </a:cubicBezTo>
                  <a:lnTo>
                    <a:pt x="1283" y="674"/>
                  </a:lnTo>
                  <a:cubicBezTo>
                    <a:pt x="1745" y="674"/>
                    <a:pt x="1745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76"/>
            <p:cNvSpPr/>
            <p:nvPr/>
          </p:nvSpPr>
          <p:spPr>
            <a:xfrm>
              <a:off x="3355623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209" y="1"/>
                  </a:moveTo>
                  <a:cubicBezTo>
                    <a:pt x="1153" y="1"/>
                    <a:pt x="1092" y="16"/>
                    <a:pt x="1030" y="52"/>
                  </a:cubicBezTo>
                  <a:lnTo>
                    <a:pt x="316" y="473"/>
                  </a:lnTo>
                  <a:cubicBezTo>
                    <a:pt x="0" y="641"/>
                    <a:pt x="126" y="1124"/>
                    <a:pt x="484" y="1124"/>
                  </a:cubicBezTo>
                  <a:cubicBezTo>
                    <a:pt x="547" y="1103"/>
                    <a:pt x="610" y="1103"/>
                    <a:pt x="673" y="1061"/>
                  </a:cubicBezTo>
                  <a:lnTo>
                    <a:pt x="1367" y="662"/>
                  </a:lnTo>
                  <a:cubicBezTo>
                    <a:pt x="1704" y="466"/>
                    <a:pt x="1516" y="1"/>
                    <a:pt x="12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76"/>
            <p:cNvSpPr/>
            <p:nvPr/>
          </p:nvSpPr>
          <p:spPr>
            <a:xfrm>
              <a:off x="3102213" y="3094371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190" y="1"/>
                  </a:moveTo>
                  <a:cubicBezTo>
                    <a:pt x="1132" y="1"/>
                    <a:pt x="1072" y="17"/>
                    <a:pt x="1010" y="52"/>
                  </a:cubicBezTo>
                  <a:lnTo>
                    <a:pt x="316" y="473"/>
                  </a:lnTo>
                  <a:cubicBezTo>
                    <a:pt x="1" y="641"/>
                    <a:pt x="127" y="1125"/>
                    <a:pt x="484" y="1125"/>
                  </a:cubicBezTo>
                  <a:cubicBezTo>
                    <a:pt x="547" y="1104"/>
                    <a:pt x="610" y="1104"/>
                    <a:pt x="652" y="1062"/>
                  </a:cubicBezTo>
                  <a:lnTo>
                    <a:pt x="1367" y="662"/>
                  </a:lnTo>
                  <a:cubicBezTo>
                    <a:pt x="1705" y="467"/>
                    <a:pt x="1502" y="1"/>
                    <a:pt x="1190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76"/>
            <p:cNvSpPr/>
            <p:nvPr/>
          </p:nvSpPr>
          <p:spPr>
            <a:xfrm>
              <a:off x="3305001" y="2892257"/>
              <a:ext cx="19629" cy="20976"/>
            </a:xfrm>
            <a:custGeom>
              <a:avLst/>
              <a:gdLst/>
              <a:ahLst/>
              <a:cxnLst/>
              <a:rect l="l" t="t" r="r" b="b"/>
              <a:pathLst>
                <a:path w="1311" h="1401" extrusionOk="0">
                  <a:moveTo>
                    <a:pt x="855" y="0"/>
                  </a:moveTo>
                  <a:cubicBezTo>
                    <a:pt x="747" y="0"/>
                    <a:pt x="637" y="53"/>
                    <a:pt x="564" y="180"/>
                  </a:cubicBezTo>
                  <a:lnTo>
                    <a:pt x="143" y="874"/>
                  </a:lnTo>
                  <a:cubicBezTo>
                    <a:pt x="1" y="1098"/>
                    <a:pt x="154" y="1400"/>
                    <a:pt x="412" y="1400"/>
                  </a:cubicBezTo>
                  <a:cubicBezTo>
                    <a:pt x="420" y="1400"/>
                    <a:pt x="429" y="1400"/>
                    <a:pt x="438" y="1399"/>
                  </a:cubicBezTo>
                  <a:cubicBezTo>
                    <a:pt x="564" y="1399"/>
                    <a:pt x="690" y="1336"/>
                    <a:pt x="753" y="1231"/>
                  </a:cubicBezTo>
                  <a:lnTo>
                    <a:pt x="1153" y="516"/>
                  </a:lnTo>
                  <a:cubicBezTo>
                    <a:pt x="1310" y="244"/>
                    <a:pt x="1086" y="0"/>
                    <a:pt x="85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76"/>
            <p:cNvSpPr/>
            <p:nvPr/>
          </p:nvSpPr>
          <p:spPr>
            <a:xfrm>
              <a:off x="3236307" y="2871805"/>
              <a:ext cx="10406" cy="22833"/>
            </a:xfrm>
            <a:custGeom>
              <a:avLst/>
              <a:gdLst/>
              <a:ahLst/>
              <a:cxnLst/>
              <a:rect l="l" t="t" r="r" b="b"/>
              <a:pathLst>
                <a:path w="695" h="1525" extrusionOk="0">
                  <a:moveTo>
                    <a:pt x="348" y="1"/>
                  </a:moveTo>
                  <a:cubicBezTo>
                    <a:pt x="174" y="1"/>
                    <a:pt x="1" y="116"/>
                    <a:pt x="1" y="347"/>
                  </a:cubicBezTo>
                  <a:lnTo>
                    <a:pt x="1" y="1167"/>
                  </a:lnTo>
                  <a:cubicBezTo>
                    <a:pt x="1" y="1357"/>
                    <a:pt x="169" y="1525"/>
                    <a:pt x="358" y="1525"/>
                  </a:cubicBezTo>
                  <a:cubicBezTo>
                    <a:pt x="548" y="1525"/>
                    <a:pt x="695" y="1357"/>
                    <a:pt x="695" y="1167"/>
                  </a:cubicBezTo>
                  <a:lnTo>
                    <a:pt x="695" y="347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76"/>
            <p:cNvSpPr/>
            <p:nvPr/>
          </p:nvSpPr>
          <p:spPr>
            <a:xfrm>
              <a:off x="3158405" y="2892257"/>
              <a:ext cx="19689" cy="21276"/>
            </a:xfrm>
            <a:custGeom>
              <a:avLst/>
              <a:gdLst/>
              <a:ahLst/>
              <a:cxnLst/>
              <a:rect l="l" t="t" r="r" b="b"/>
              <a:pathLst>
                <a:path w="1315" h="1421" extrusionOk="0">
                  <a:moveTo>
                    <a:pt x="456" y="0"/>
                  </a:moveTo>
                  <a:cubicBezTo>
                    <a:pt x="224" y="0"/>
                    <a:pt x="0" y="244"/>
                    <a:pt x="158" y="516"/>
                  </a:cubicBezTo>
                  <a:lnTo>
                    <a:pt x="579" y="1231"/>
                  </a:lnTo>
                  <a:cubicBezTo>
                    <a:pt x="621" y="1336"/>
                    <a:pt x="747" y="1399"/>
                    <a:pt x="873" y="1399"/>
                  </a:cubicBezTo>
                  <a:lnTo>
                    <a:pt x="873" y="1420"/>
                  </a:lnTo>
                  <a:cubicBezTo>
                    <a:pt x="1146" y="1420"/>
                    <a:pt x="1314" y="1126"/>
                    <a:pt x="1188" y="895"/>
                  </a:cubicBezTo>
                  <a:lnTo>
                    <a:pt x="747" y="180"/>
                  </a:lnTo>
                  <a:cubicBezTo>
                    <a:pt x="673" y="53"/>
                    <a:pt x="564" y="0"/>
                    <a:pt x="45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76"/>
            <p:cNvSpPr/>
            <p:nvPr/>
          </p:nvSpPr>
          <p:spPr>
            <a:xfrm>
              <a:off x="3101884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496" y="1"/>
                  </a:moveTo>
                  <a:cubicBezTo>
                    <a:pt x="188" y="1"/>
                    <a:pt x="0" y="466"/>
                    <a:pt x="338" y="662"/>
                  </a:cubicBezTo>
                  <a:lnTo>
                    <a:pt x="1053" y="1061"/>
                  </a:lnTo>
                  <a:cubicBezTo>
                    <a:pt x="1095" y="1103"/>
                    <a:pt x="1158" y="1103"/>
                    <a:pt x="1221" y="1124"/>
                  </a:cubicBezTo>
                  <a:cubicBezTo>
                    <a:pt x="1578" y="1124"/>
                    <a:pt x="1705" y="641"/>
                    <a:pt x="1389" y="473"/>
                  </a:cubicBezTo>
                  <a:lnTo>
                    <a:pt x="674" y="52"/>
                  </a:lnTo>
                  <a:cubicBezTo>
                    <a:pt x="612" y="16"/>
                    <a:pt x="552" y="1"/>
                    <a:pt x="49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76"/>
            <p:cNvSpPr/>
            <p:nvPr/>
          </p:nvSpPr>
          <p:spPr>
            <a:xfrm>
              <a:off x="3355278" y="3094371"/>
              <a:ext cx="25543" cy="16844"/>
            </a:xfrm>
            <a:custGeom>
              <a:avLst/>
              <a:gdLst/>
              <a:ahLst/>
              <a:cxnLst/>
              <a:rect l="l" t="t" r="r" b="b"/>
              <a:pathLst>
                <a:path w="1706" h="1125" extrusionOk="0">
                  <a:moveTo>
                    <a:pt x="516" y="1"/>
                  </a:moveTo>
                  <a:cubicBezTo>
                    <a:pt x="204" y="1"/>
                    <a:pt x="1" y="467"/>
                    <a:pt x="339" y="662"/>
                  </a:cubicBezTo>
                  <a:lnTo>
                    <a:pt x="1053" y="1062"/>
                  </a:lnTo>
                  <a:cubicBezTo>
                    <a:pt x="1116" y="1104"/>
                    <a:pt x="1158" y="1104"/>
                    <a:pt x="1222" y="1125"/>
                  </a:cubicBezTo>
                  <a:cubicBezTo>
                    <a:pt x="1579" y="1125"/>
                    <a:pt x="1705" y="641"/>
                    <a:pt x="1411" y="473"/>
                  </a:cubicBezTo>
                  <a:lnTo>
                    <a:pt x="696" y="52"/>
                  </a:lnTo>
                  <a:cubicBezTo>
                    <a:pt x="634" y="17"/>
                    <a:pt x="573" y="1"/>
                    <a:pt x="51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76"/>
            <p:cNvSpPr/>
            <p:nvPr/>
          </p:nvSpPr>
          <p:spPr>
            <a:xfrm>
              <a:off x="3223401" y="3230187"/>
              <a:ext cx="36533" cy="21426"/>
            </a:xfrm>
            <a:custGeom>
              <a:avLst/>
              <a:gdLst/>
              <a:ahLst/>
              <a:cxnLst/>
              <a:rect l="l" t="t" r="r" b="b"/>
              <a:pathLst>
                <a:path w="2440" h="1431" extrusionOk="0">
                  <a:moveTo>
                    <a:pt x="1" y="1"/>
                  </a:moveTo>
                  <a:lnTo>
                    <a:pt x="1" y="569"/>
                  </a:lnTo>
                  <a:cubicBezTo>
                    <a:pt x="1" y="1031"/>
                    <a:pt x="379" y="1431"/>
                    <a:pt x="863" y="1431"/>
                  </a:cubicBezTo>
                  <a:lnTo>
                    <a:pt x="1578" y="1431"/>
                  </a:lnTo>
                  <a:cubicBezTo>
                    <a:pt x="2040" y="1431"/>
                    <a:pt x="2440" y="1031"/>
                    <a:pt x="2440" y="569"/>
                  </a:cubicBezTo>
                  <a:lnTo>
                    <a:pt x="2440" y="1"/>
                  </a:lnTo>
                  <a:cubicBezTo>
                    <a:pt x="2208" y="43"/>
                    <a:pt x="1977" y="85"/>
                    <a:pt x="1746" y="85"/>
                  </a:cubicBezTo>
                  <a:lnTo>
                    <a:pt x="674" y="85"/>
                  </a:lnTo>
                  <a:cubicBezTo>
                    <a:pt x="442" y="85"/>
                    <a:pt x="211" y="43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76"/>
            <p:cNvSpPr/>
            <p:nvPr/>
          </p:nvSpPr>
          <p:spPr>
            <a:xfrm>
              <a:off x="3188470" y="3173531"/>
              <a:ext cx="106095" cy="61088"/>
            </a:xfrm>
            <a:custGeom>
              <a:avLst/>
              <a:gdLst/>
              <a:ahLst/>
              <a:cxnLst/>
              <a:rect l="l" t="t" r="r" b="b"/>
              <a:pathLst>
                <a:path w="7086" h="4080" extrusionOk="0">
                  <a:moveTo>
                    <a:pt x="0" y="0"/>
                  </a:moveTo>
                  <a:lnTo>
                    <a:pt x="0" y="1073"/>
                  </a:lnTo>
                  <a:lnTo>
                    <a:pt x="0" y="1178"/>
                  </a:lnTo>
                  <a:cubicBezTo>
                    <a:pt x="0" y="1325"/>
                    <a:pt x="21" y="1472"/>
                    <a:pt x="63" y="1640"/>
                  </a:cubicBezTo>
                  <a:cubicBezTo>
                    <a:pt x="84" y="1788"/>
                    <a:pt x="126" y="1956"/>
                    <a:pt x="189" y="2103"/>
                  </a:cubicBezTo>
                  <a:cubicBezTo>
                    <a:pt x="610" y="3301"/>
                    <a:pt x="1745" y="4079"/>
                    <a:pt x="3007" y="4079"/>
                  </a:cubicBezTo>
                  <a:lnTo>
                    <a:pt x="4079" y="4079"/>
                  </a:lnTo>
                  <a:cubicBezTo>
                    <a:pt x="5340" y="4079"/>
                    <a:pt x="6476" y="3301"/>
                    <a:pt x="6896" y="2103"/>
                  </a:cubicBezTo>
                  <a:cubicBezTo>
                    <a:pt x="6959" y="1956"/>
                    <a:pt x="7001" y="1788"/>
                    <a:pt x="7022" y="1640"/>
                  </a:cubicBezTo>
                  <a:cubicBezTo>
                    <a:pt x="7064" y="1472"/>
                    <a:pt x="7085" y="1325"/>
                    <a:pt x="7085" y="1178"/>
                  </a:cubicBezTo>
                  <a:lnTo>
                    <a:pt x="7085" y="1073"/>
                  </a:lnTo>
                  <a:lnTo>
                    <a:pt x="7085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76"/>
            <p:cNvSpPr/>
            <p:nvPr/>
          </p:nvSpPr>
          <p:spPr>
            <a:xfrm>
              <a:off x="3188470" y="3191153"/>
              <a:ext cx="106095" cy="13865"/>
            </a:xfrm>
            <a:custGeom>
              <a:avLst/>
              <a:gdLst/>
              <a:ahLst/>
              <a:cxnLst/>
              <a:rect l="l" t="t" r="r" b="b"/>
              <a:pathLst>
                <a:path w="7086" h="926" extrusionOk="0">
                  <a:moveTo>
                    <a:pt x="0" y="1"/>
                  </a:moveTo>
                  <a:cubicBezTo>
                    <a:pt x="0" y="148"/>
                    <a:pt x="21" y="295"/>
                    <a:pt x="63" y="463"/>
                  </a:cubicBezTo>
                  <a:cubicBezTo>
                    <a:pt x="84" y="611"/>
                    <a:pt x="126" y="779"/>
                    <a:pt x="189" y="926"/>
                  </a:cubicBezTo>
                  <a:lnTo>
                    <a:pt x="6896" y="926"/>
                  </a:lnTo>
                  <a:cubicBezTo>
                    <a:pt x="6959" y="779"/>
                    <a:pt x="7001" y="611"/>
                    <a:pt x="7022" y="463"/>
                  </a:cubicBezTo>
                  <a:cubicBezTo>
                    <a:pt x="7064" y="295"/>
                    <a:pt x="7085" y="148"/>
                    <a:pt x="708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3" name="Google Shape;9623;p76"/>
          <p:cNvGrpSpPr/>
          <p:nvPr/>
        </p:nvGrpSpPr>
        <p:grpSpPr>
          <a:xfrm>
            <a:off x="2594780" y="1516494"/>
            <a:ext cx="410187" cy="324244"/>
            <a:chOff x="2594780" y="1516494"/>
            <a:chExt cx="410187" cy="324244"/>
          </a:xfrm>
        </p:grpSpPr>
        <p:sp>
          <p:nvSpPr>
            <p:cNvPr id="9624" name="Google Shape;9624;p76"/>
            <p:cNvSpPr/>
            <p:nvPr/>
          </p:nvSpPr>
          <p:spPr>
            <a:xfrm>
              <a:off x="2594780" y="1641455"/>
              <a:ext cx="241776" cy="199284"/>
            </a:xfrm>
            <a:custGeom>
              <a:avLst/>
              <a:gdLst/>
              <a:ahLst/>
              <a:cxnLst/>
              <a:rect l="l" t="t" r="r" b="b"/>
              <a:pathLst>
                <a:path w="16148" h="13310" extrusionOk="0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76"/>
            <p:cNvSpPr/>
            <p:nvPr/>
          </p:nvSpPr>
          <p:spPr>
            <a:xfrm>
              <a:off x="2632556" y="1738731"/>
              <a:ext cx="204000" cy="102008"/>
            </a:xfrm>
            <a:custGeom>
              <a:avLst/>
              <a:gdLst/>
              <a:ahLst/>
              <a:cxnLst/>
              <a:rect l="l" t="t" r="r" b="b"/>
              <a:pathLst>
                <a:path w="13625" h="6813" extrusionOk="0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76"/>
            <p:cNvSpPr/>
            <p:nvPr/>
          </p:nvSpPr>
          <p:spPr>
            <a:xfrm>
              <a:off x="2721957" y="1516494"/>
              <a:ext cx="241132" cy="239560"/>
            </a:xfrm>
            <a:custGeom>
              <a:avLst/>
              <a:gdLst/>
              <a:ahLst/>
              <a:cxnLst/>
              <a:rect l="l" t="t" r="r" b="b"/>
              <a:pathLst>
                <a:path w="16105" h="16000" extrusionOk="0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76"/>
            <p:cNvSpPr/>
            <p:nvPr/>
          </p:nvSpPr>
          <p:spPr>
            <a:xfrm>
              <a:off x="2881234" y="1828446"/>
              <a:ext cx="40306" cy="12292"/>
            </a:xfrm>
            <a:custGeom>
              <a:avLst/>
              <a:gdLst/>
              <a:ahLst/>
              <a:cxnLst/>
              <a:rect l="l" t="t" r="r" b="b"/>
              <a:pathLst>
                <a:path w="2692" h="821" extrusionOk="0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76"/>
            <p:cNvSpPr/>
            <p:nvPr/>
          </p:nvSpPr>
          <p:spPr>
            <a:xfrm>
              <a:off x="2735177" y="1828446"/>
              <a:ext cx="89101" cy="12292"/>
            </a:xfrm>
            <a:custGeom>
              <a:avLst/>
              <a:gdLst/>
              <a:ahLst/>
              <a:cxnLst/>
              <a:rect l="l" t="t" r="r" b="b"/>
              <a:pathLst>
                <a:path w="5951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76"/>
            <p:cNvSpPr/>
            <p:nvPr/>
          </p:nvSpPr>
          <p:spPr>
            <a:xfrm>
              <a:off x="2832439" y="1828446"/>
              <a:ext cx="14179" cy="12203"/>
            </a:xfrm>
            <a:custGeom>
              <a:avLst/>
              <a:gdLst/>
              <a:ahLst/>
              <a:cxnLst/>
              <a:rect l="l" t="t" r="r" b="b"/>
              <a:pathLst>
                <a:path w="947" h="815" extrusionOk="0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76"/>
            <p:cNvSpPr/>
            <p:nvPr/>
          </p:nvSpPr>
          <p:spPr>
            <a:xfrm>
              <a:off x="2990773" y="1828446"/>
              <a:ext cx="14194" cy="12203"/>
            </a:xfrm>
            <a:custGeom>
              <a:avLst/>
              <a:gdLst/>
              <a:ahLst/>
              <a:cxnLst/>
              <a:rect l="l" t="t" r="r" b="b"/>
              <a:pathLst>
                <a:path w="948" h="815" extrusionOk="0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76"/>
            <p:cNvSpPr/>
            <p:nvPr/>
          </p:nvSpPr>
          <p:spPr>
            <a:xfrm>
              <a:off x="2928143" y="1828446"/>
              <a:ext cx="45022" cy="12292"/>
            </a:xfrm>
            <a:custGeom>
              <a:avLst/>
              <a:gdLst/>
              <a:ahLst/>
              <a:cxnLst/>
              <a:rect l="l" t="t" r="r" b="b"/>
              <a:pathLst>
                <a:path w="3007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2" name="Google Shape;9632;p76"/>
          <p:cNvGrpSpPr/>
          <p:nvPr/>
        </p:nvGrpSpPr>
        <p:grpSpPr>
          <a:xfrm>
            <a:off x="1742965" y="1502959"/>
            <a:ext cx="333692" cy="333363"/>
            <a:chOff x="1742965" y="1502959"/>
            <a:chExt cx="333692" cy="333363"/>
          </a:xfrm>
        </p:grpSpPr>
        <p:sp>
          <p:nvSpPr>
            <p:cNvPr id="9633" name="Google Shape;9633;p76"/>
            <p:cNvSpPr/>
            <p:nvPr/>
          </p:nvSpPr>
          <p:spPr>
            <a:xfrm>
              <a:off x="1742965" y="1502959"/>
              <a:ext cx="333692" cy="333363"/>
            </a:xfrm>
            <a:custGeom>
              <a:avLst/>
              <a:gdLst/>
              <a:ahLst/>
              <a:cxnLst/>
              <a:rect l="l" t="t" r="r" b="b"/>
              <a:pathLst>
                <a:path w="22287" h="22265" extrusionOk="0">
                  <a:moveTo>
                    <a:pt x="11143" y="0"/>
                  </a:moveTo>
                  <a:cubicBezTo>
                    <a:pt x="4983" y="0"/>
                    <a:pt x="1" y="4121"/>
                    <a:pt x="1" y="9188"/>
                  </a:cubicBezTo>
                  <a:cubicBezTo>
                    <a:pt x="1" y="13708"/>
                    <a:pt x="3974" y="17450"/>
                    <a:pt x="9209" y="18207"/>
                  </a:cubicBezTo>
                  <a:cubicBezTo>
                    <a:pt x="9335" y="19700"/>
                    <a:pt x="8831" y="21151"/>
                    <a:pt x="7843" y="22265"/>
                  </a:cubicBezTo>
                  <a:cubicBezTo>
                    <a:pt x="10324" y="22265"/>
                    <a:pt x="12468" y="20604"/>
                    <a:pt x="13099" y="18207"/>
                  </a:cubicBezTo>
                  <a:cubicBezTo>
                    <a:pt x="18313" y="17450"/>
                    <a:pt x="22286" y="13687"/>
                    <a:pt x="22286" y="9188"/>
                  </a:cubicBezTo>
                  <a:cubicBezTo>
                    <a:pt x="22265" y="4121"/>
                    <a:pt x="17283" y="0"/>
                    <a:pt x="11143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76"/>
            <p:cNvSpPr/>
            <p:nvPr/>
          </p:nvSpPr>
          <p:spPr>
            <a:xfrm>
              <a:off x="1854719" y="1629492"/>
              <a:ext cx="22040" cy="21740"/>
            </a:xfrm>
            <a:custGeom>
              <a:avLst/>
              <a:gdLst/>
              <a:ahLst/>
              <a:cxnLst/>
              <a:rect l="l" t="t" r="r" b="b"/>
              <a:pathLst>
                <a:path w="1472" h="1452" extrusionOk="0">
                  <a:moveTo>
                    <a:pt x="736" y="1"/>
                  </a:moveTo>
                  <a:cubicBezTo>
                    <a:pt x="337" y="1"/>
                    <a:pt x="0" y="316"/>
                    <a:pt x="0" y="716"/>
                  </a:cubicBezTo>
                  <a:cubicBezTo>
                    <a:pt x="0" y="1136"/>
                    <a:pt x="337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76"/>
            <p:cNvSpPr/>
            <p:nvPr/>
          </p:nvSpPr>
          <p:spPr>
            <a:xfrm>
              <a:off x="1898783" y="1629492"/>
              <a:ext cx="22054" cy="21740"/>
            </a:xfrm>
            <a:custGeom>
              <a:avLst/>
              <a:gdLst/>
              <a:ahLst/>
              <a:cxnLst/>
              <a:rect l="l" t="t" r="r" b="b"/>
              <a:pathLst>
                <a:path w="1473" h="1452" extrusionOk="0">
                  <a:moveTo>
                    <a:pt x="736" y="1"/>
                  </a:moveTo>
                  <a:cubicBezTo>
                    <a:pt x="316" y="1"/>
                    <a:pt x="1" y="316"/>
                    <a:pt x="1" y="716"/>
                  </a:cubicBezTo>
                  <a:cubicBezTo>
                    <a:pt x="1" y="1136"/>
                    <a:pt x="316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76"/>
            <p:cNvSpPr/>
            <p:nvPr/>
          </p:nvSpPr>
          <p:spPr>
            <a:xfrm>
              <a:off x="1942863" y="1629492"/>
              <a:ext cx="21725" cy="21740"/>
            </a:xfrm>
            <a:custGeom>
              <a:avLst/>
              <a:gdLst/>
              <a:ahLst/>
              <a:cxnLst/>
              <a:rect l="l" t="t" r="r" b="b"/>
              <a:pathLst>
                <a:path w="1451" h="1452" extrusionOk="0">
                  <a:moveTo>
                    <a:pt x="715" y="1"/>
                  </a:moveTo>
                  <a:cubicBezTo>
                    <a:pt x="315" y="1"/>
                    <a:pt x="0" y="316"/>
                    <a:pt x="0" y="716"/>
                  </a:cubicBezTo>
                  <a:cubicBezTo>
                    <a:pt x="0" y="1136"/>
                    <a:pt x="315" y="1452"/>
                    <a:pt x="715" y="1452"/>
                  </a:cubicBezTo>
                  <a:cubicBezTo>
                    <a:pt x="1135" y="1452"/>
                    <a:pt x="1451" y="1136"/>
                    <a:pt x="1451" y="716"/>
                  </a:cubicBezTo>
                  <a:cubicBezTo>
                    <a:pt x="1451" y="316"/>
                    <a:pt x="1135" y="1"/>
                    <a:pt x="7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7" name="Google Shape;9637;p76"/>
          <p:cNvGrpSpPr/>
          <p:nvPr/>
        </p:nvGrpSpPr>
        <p:grpSpPr>
          <a:xfrm>
            <a:off x="3051531" y="1516809"/>
            <a:ext cx="390034" cy="296545"/>
            <a:chOff x="3051531" y="1516809"/>
            <a:chExt cx="390034" cy="296545"/>
          </a:xfrm>
        </p:grpSpPr>
        <p:sp>
          <p:nvSpPr>
            <p:cNvPr id="9638" name="Google Shape;9638;p76"/>
            <p:cNvSpPr/>
            <p:nvPr/>
          </p:nvSpPr>
          <p:spPr>
            <a:xfrm>
              <a:off x="3051531" y="1516809"/>
              <a:ext cx="389719" cy="296545"/>
            </a:xfrm>
            <a:custGeom>
              <a:avLst/>
              <a:gdLst/>
              <a:ahLst/>
              <a:cxnLst/>
              <a:rect l="l" t="t" r="r" b="b"/>
              <a:pathLst>
                <a:path w="26029" h="19806" extrusionOk="0">
                  <a:moveTo>
                    <a:pt x="316" y="0"/>
                  </a:moveTo>
                  <a:cubicBezTo>
                    <a:pt x="148" y="0"/>
                    <a:pt x="1" y="147"/>
                    <a:pt x="1" y="316"/>
                  </a:cubicBezTo>
                  <a:lnTo>
                    <a:pt x="1" y="19490"/>
                  </a:lnTo>
                  <a:cubicBezTo>
                    <a:pt x="1" y="19658"/>
                    <a:pt x="148" y="19805"/>
                    <a:pt x="316" y="19805"/>
                  </a:cubicBezTo>
                  <a:lnTo>
                    <a:pt x="25713" y="19805"/>
                  </a:lnTo>
                  <a:cubicBezTo>
                    <a:pt x="25882" y="19805"/>
                    <a:pt x="26029" y="19658"/>
                    <a:pt x="26029" y="19490"/>
                  </a:cubicBez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76"/>
            <p:cNvSpPr/>
            <p:nvPr/>
          </p:nvSpPr>
          <p:spPr>
            <a:xfrm>
              <a:off x="3051531" y="1744391"/>
              <a:ext cx="389719" cy="68963"/>
            </a:xfrm>
            <a:custGeom>
              <a:avLst/>
              <a:gdLst/>
              <a:ahLst/>
              <a:cxnLst/>
              <a:rect l="l" t="t" r="r" b="b"/>
              <a:pathLst>
                <a:path w="26029" h="4606" extrusionOk="0">
                  <a:moveTo>
                    <a:pt x="1" y="1"/>
                  </a:moveTo>
                  <a:lnTo>
                    <a:pt x="1" y="4290"/>
                  </a:lnTo>
                  <a:cubicBezTo>
                    <a:pt x="1" y="4458"/>
                    <a:pt x="148" y="4605"/>
                    <a:pt x="316" y="4605"/>
                  </a:cubicBezTo>
                  <a:lnTo>
                    <a:pt x="25713" y="4605"/>
                  </a:lnTo>
                  <a:cubicBezTo>
                    <a:pt x="25882" y="4605"/>
                    <a:pt x="26029" y="4458"/>
                    <a:pt x="26029" y="4290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76"/>
            <p:cNvSpPr/>
            <p:nvPr/>
          </p:nvSpPr>
          <p:spPr>
            <a:xfrm>
              <a:off x="3051531" y="1753838"/>
              <a:ext cx="389719" cy="59516"/>
            </a:xfrm>
            <a:custGeom>
              <a:avLst/>
              <a:gdLst/>
              <a:ahLst/>
              <a:cxnLst/>
              <a:rect l="l" t="t" r="r" b="b"/>
              <a:pathLst>
                <a:path w="26029" h="3975" extrusionOk="0">
                  <a:moveTo>
                    <a:pt x="1" y="1"/>
                  </a:moveTo>
                  <a:lnTo>
                    <a:pt x="1" y="3659"/>
                  </a:lnTo>
                  <a:cubicBezTo>
                    <a:pt x="1" y="3827"/>
                    <a:pt x="148" y="3974"/>
                    <a:pt x="316" y="3974"/>
                  </a:cubicBezTo>
                  <a:lnTo>
                    <a:pt x="25713" y="3974"/>
                  </a:lnTo>
                  <a:cubicBezTo>
                    <a:pt x="25882" y="3953"/>
                    <a:pt x="26029" y="3827"/>
                    <a:pt x="26029" y="3659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76"/>
            <p:cNvSpPr/>
            <p:nvPr/>
          </p:nvSpPr>
          <p:spPr>
            <a:xfrm>
              <a:off x="3051846" y="1516809"/>
              <a:ext cx="389405" cy="65804"/>
            </a:xfrm>
            <a:custGeom>
              <a:avLst/>
              <a:gdLst/>
              <a:ahLst/>
              <a:cxnLst/>
              <a:rect l="l" t="t" r="r" b="b"/>
              <a:pathLst>
                <a:path w="26008" h="4395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4394"/>
                  </a:lnTo>
                  <a:lnTo>
                    <a:pt x="26008" y="4394"/>
                  </a:lnTo>
                  <a:lnTo>
                    <a:pt x="26008" y="316"/>
                  </a:lnTo>
                  <a:cubicBezTo>
                    <a:pt x="26008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76"/>
            <p:cNvSpPr/>
            <p:nvPr/>
          </p:nvSpPr>
          <p:spPr>
            <a:xfrm>
              <a:off x="3051846" y="1516809"/>
              <a:ext cx="389719" cy="56356"/>
            </a:xfrm>
            <a:custGeom>
              <a:avLst/>
              <a:gdLst/>
              <a:ahLst/>
              <a:cxnLst/>
              <a:rect l="l" t="t" r="r" b="b"/>
              <a:pathLst>
                <a:path w="26029" h="3764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3764"/>
                  </a:lnTo>
                  <a:lnTo>
                    <a:pt x="26008" y="3764"/>
                  </a:ln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76"/>
            <p:cNvSpPr/>
            <p:nvPr/>
          </p:nvSpPr>
          <p:spPr>
            <a:xfrm>
              <a:off x="3077973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1" y="1"/>
                    <a:pt x="1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76"/>
            <p:cNvSpPr/>
            <p:nvPr/>
          </p:nvSpPr>
          <p:spPr>
            <a:xfrm>
              <a:off x="3100012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76"/>
            <p:cNvSpPr/>
            <p:nvPr/>
          </p:nvSpPr>
          <p:spPr>
            <a:xfrm>
              <a:off x="3121737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76"/>
            <p:cNvSpPr/>
            <p:nvPr/>
          </p:nvSpPr>
          <p:spPr>
            <a:xfrm>
              <a:off x="3336727" y="1539148"/>
              <a:ext cx="81226" cy="11978"/>
            </a:xfrm>
            <a:custGeom>
              <a:avLst/>
              <a:gdLst/>
              <a:ahLst/>
              <a:cxnLst/>
              <a:rect l="l" t="t" r="r" b="b"/>
              <a:pathLst>
                <a:path w="5425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lnTo>
                    <a:pt x="4899" y="800"/>
                  </a:lnTo>
                  <a:cubicBezTo>
                    <a:pt x="5425" y="779"/>
                    <a:pt x="5425" y="1"/>
                    <a:pt x="48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76"/>
            <p:cNvSpPr/>
            <p:nvPr/>
          </p:nvSpPr>
          <p:spPr>
            <a:xfrm>
              <a:off x="3301153" y="1539148"/>
              <a:ext cx="30244" cy="11978"/>
            </a:xfrm>
            <a:custGeom>
              <a:avLst/>
              <a:gdLst/>
              <a:ahLst/>
              <a:cxnLst/>
              <a:rect l="l" t="t" r="r" b="b"/>
              <a:pathLst>
                <a:path w="2020" h="800" extrusionOk="0">
                  <a:moveTo>
                    <a:pt x="527" y="1"/>
                  </a:moveTo>
                  <a:cubicBezTo>
                    <a:pt x="1" y="1"/>
                    <a:pt x="1" y="800"/>
                    <a:pt x="527" y="800"/>
                  </a:cubicBezTo>
                  <a:lnTo>
                    <a:pt x="1494" y="800"/>
                  </a:lnTo>
                  <a:cubicBezTo>
                    <a:pt x="2019" y="779"/>
                    <a:pt x="2019" y="1"/>
                    <a:pt x="14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76"/>
            <p:cNvSpPr/>
            <p:nvPr/>
          </p:nvSpPr>
          <p:spPr>
            <a:xfrm>
              <a:off x="3170832" y="1608096"/>
              <a:ext cx="151432" cy="107667"/>
            </a:xfrm>
            <a:custGeom>
              <a:avLst/>
              <a:gdLst/>
              <a:ahLst/>
              <a:cxnLst/>
              <a:rect l="l" t="t" r="r" b="b"/>
              <a:pathLst>
                <a:path w="10114" h="7191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5130"/>
                  </a:lnTo>
                  <a:cubicBezTo>
                    <a:pt x="1" y="6265"/>
                    <a:pt x="926" y="7191"/>
                    <a:pt x="2061" y="7191"/>
                  </a:cubicBezTo>
                  <a:lnTo>
                    <a:pt x="8053" y="7191"/>
                  </a:lnTo>
                  <a:cubicBezTo>
                    <a:pt x="9189" y="7191"/>
                    <a:pt x="10093" y="6287"/>
                    <a:pt x="10114" y="5151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76"/>
            <p:cNvSpPr/>
            <p:nvPr/>
          </p:nvSpPr>
          <p:spPr>
            <a:xfrm>
              <a:off x="3170832" y="1608096"/>
              <a:ext cx="151432" cy="44079"/>
            </a:xfrm>
            <a:custGeom>
              <a:avLst/>
              <a:gdLst/>
              <a:ahLst/>
              <a:cxnLst/>
              <a:rect l="l" t="t" r="r" b="b"/>
              <a:pathLst>
                <a:path w="10114" h="2944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2944"/>
                  </a:lnTo>
                  <a:cubicBezTo>
                    <a:pt x="1" y="1808"/>
                    <a:pt x="926" y="883"/>
                    <a:pt x="2061" y="883"/>
                  </a:cubicBezTo>
                  <a:lnTo>
                    <a:pt x="8053" y="883"/>
                  </a:lnTo>
                  <a:cubicBezTo>
                    <a:pt x="9189" y="883"/>
                    <a:pt x="10114" y="1808"/>
                    <a:pt x="10114" y="2944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76"/>
            <p:cNvSpPr/>
            <p:nvPr/>
          </p:nvSpPr>
          <p:spPr>
            <a:xfrm>
              <a:off x="3227503" y="1642084"/>
              <a:ext cx="41878" cy="40007"/>
            </a:xfrm>
            <a:custGeom>
              <a:avLst/>
              <a:gdLst/>
              <a:ahLst/>
              <a:cxnLst/>
              <a:rect l="l" t="t" r="r" b="b"/>
              <a:pathLst>
                <a:path w="2797" h="2672" extrusionOk="0">
                  <a:moveTo>
                    <a:pt x="330" y="0"/>
                  </a:moveTo>
                  <a:cubicBezTo>
                    <a:pt x="161" y="0"/>
                    <a:pt x="0" y="144"/>
                    <a:pt x="0" y="337"/>
                  </a:cubicBezTo>
                  <a:lnTo>
                    <a:pt x="0" y="2335"/>
                  </a:lnTo>
                  <a:cubicBezTo>
                    <a:pt x="0" y="2528"/>
                    <a:pt x="148" y="2672"/>
                    <a:pt x="322" y="2672"/>
                  </a:cubicBezTo>
                  <a:cubicBezTo>
                    <a:pt x="375" y="2672"/>
                    <a:pt x="430" y="2658"/>
                    <a:pt x="484" y="2629"/>
                  </a:cubicBezTo>
                  <a:lnTo>
                    <a:pt x="2544" y="1641"/>
                  </a:lnTo>
                  <a:cubicBezTo>
                    <a:pt x="2796" y="1515"/>
                    <a:pt x="2796" y="1157"/>
                    <a:pt x="2544" y="1031"/>
                  </a:cubicBezTo>
                  <a:lnTo>
                    <a:pt x="484" y="43"/>
                  </a:lnTo>
                  <a:cubicBezTo>
                    <a:pt x="435" y="13"/>
                    <a:pt x="382" y="0"/>
                    <a:pt x="330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76"/>
            <p:cNvSpPr/>
            <p:nvPr/>
          </p:nvSpPr>
          <p:spPr>
            <a:xfrm>
              <a:off x="3087106" y="1776177"/>
              <a:ext cx="160865" cy="11679"/>
            </a:xfrm>
            <a:custGeom>
              <a:avLst/>
              <a:gdLst/>
              <a:ahLst/>
              <a:cxnLst/>
              <a:rect l="l" t="t" r="r" b="b"/>
              <a:pathLst>
                <a:path w="10744" h="780" extrusionOk="0">
                  <a:moveTo>
                    <a:pt x="506" y="1"/>
                  </a:moveTo>
                  <a:cubicBezTo>
                    <a:pt x="0" y="1"/>
                    <a:pt x="7" y="779"/>
                    <a:pt x="526" y="779"/>
                  </a:cubicBezTo>
                  <a:lnTo>
                    <a:pt x="10218" y="779"/>
                  </a:lnTo>
                  <a:cubicBezTo>
                    <a:pt x="10744" y="779"/>
                    <a:pt x="10744" y="1"/>
                    <a:pt x="10218" y="1"/>
                  </a:cubicBezTo>
                  <a:lnTo>
                    <a:pt x="526" y="1"/>
                  </a:lnTo>
                  <a:cubicBezTo>
                    <a:pt x="519" y="1"/>
                    <a:pt x="512" y="1"/>
                    <a:pt x="50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76"/>
            <p:cNvSpPr/>
            <p:nvPr/>
          </p:nvSpPr>
          <p:spPr>
            <a:xfrm>
              <a:off x="3362540" y="1775563"/>
              <a:ext cx="46295" cy="11978"/>
            </a:xfrm>
            <a:custGeom>
              <a:avLst/>
              <a:gdLst/>
              <a:ahLst/>
              <a:cxnLst/>
              <a:rect l="l" t="t" r="r" b="b"/>
              <a:pathLst>
                <a:path w="3092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lnTo>
                    <a:pt x="2566" y="799"/>
                  </a:lnTo>
                  <a:cubicBezTo>
                    <a:pt x="3091" y="799"/>
                    <a:pt x="3091" y="0"/>
                    <a:pt x="256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3" name="Google Shape;9653;p76"/>
          <p:cNvGrpSpPr/>
          <p:nvPr/>
        </p:nvGrpSpPr>
        <p:grpSpPr>
          <a:xfrm>
            <a:off x="3514900" y="1489020"/>
            <a:ext cx="354145" cy="351869"/>
            <a:chOff x="3514900" y="1489020"/>
            <a:chExt cx="354145" cy="351869"/>
          </a:xfrm>
        </p:grpSpPr>
        <p:sp>
          <p:nvSpPr>
            <p:cNvPr id="9654" name="Google Shape;9654;p76"/>
            <p:cNvSpPr/>
            <p:nvPr/>
          </p:nvSpPr>
          <p:spPr>
            <a:xfrm>
              <a:off x="3514900" y="1489020"/>
              <a:ext cx="354145" cy="351869"/>
            </a:xfrm>
            <a:custGeom>
              <a:avLst/>
              <a:gdLst/>
              <a:ahLst/>
              <a:cxnLst/>
              <a:rect l="l" t="t" r="r" b="b"/>
              <a:pathLst>
                <a:path w="23653" h="23501" extrusionOk="0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76"/>
            <p:cNvSpPr/>
            <p:nvPr/>
          </p:nvSpPr>
          <p:spPr>
            <a:xfrm>
              <a:off x="3619094" y="1759498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76"/>
            <p:cNvSpPr/>
            <p:nvPr/>
          </p:nvSpPr>
          <p:spPr>
            <a:xfrm>
              <a:off x="3623181" y="1722052"/>
              <a:ext cx="41249" cy="41249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76"/>
            <p:cNvSpPr/>
            <p:nvPr/>
          </p:nvSpPr>
          <p:spPr>
            <a:xfrm>
              <a:off x="3560536" y="1784682"/>
              <a:ext cx="41264" cy="41579"/>
            </a:xfrm>
            <a:custGeom>
              <a:avLst/>
              <a:gdLst/>
              <a:ahLst/>
              <a:cxnLst/>
              <a:rect l="l" t="t" r="r" b="b"/>
              <a:pathLst>
                <a:path w="2756" h="2777" extrusionOk="0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76"/>
            <p:cNvSpPr/>
            <p:nvPr/>
          </p:nvSpPr>
          <p:spPr>
            <a:xfrm>
              <a:off x="3660957" y="1717635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76"/>
            <p:cNvSpPr/>
            <p:nvPr/>
          </p:nvSpPr>
          <p:spPr>
            <a:xfrm>
              <a:off x="3681739" y="1696868"/>
              <a:ext cx="24570" cy="24555"/>
            </a:xfrm>
            <a:custGeom>
              <a:avLst/>
              <a:gdLst/>
              <a:ahLst/>
              <a:cxnLst/>
              <a:rect l="l" t="t" r="r" b="b"/>
              <a:pathLst>
                <a:path w="1641" h="1640" extrusionOk="0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76"/>
            <p:cNvSpPr/>
            <p:nvPr/>
          </p:nvSpPr>
          <p:spPr>
            <a:xfrm>
              <a:off x="3686141" y="1659092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76"/>
            <p:cNvSpPr/>
            <p:nvPr/>
          </p:nvSpPr>
          <p:spPr>
            <a:xfrm>
              <a:off x="3723602" y="1654990"/>
              <a:ext cx="24884" cy="24570"/>
            </a:xfrm>
            <a:custGeom>
              <a:avLst/>
              <a:gdLst/>
              <a:ahLst/>
              <a:cxnLst/>
              <a:rect l="l" t="t" r="r" b="b"/>
              <a:pathLst>
                <a:path w="1662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76"/>
            <p:cNvSpPr/>
            <p:nvPr/>
          </p:nvSpPr>
          <p:spPr>
            <a:xfrm>
              <a:off x="3744698" y="1633909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76"/>
            <p:cNvSpPr/>
            <p:nvPr/>
          </p:nvSpPr>
          <p:spPr>
            <a:xfrm>
              <a:off x="3748786" y="1596447"/>
              <a:ext cx="41564" cy="41249"/>
            </a:xfrm>
            <a:custGeom>
              <a:avLst/>
              <a:gdLst/>
              <a:ahLst/>
              <a:cxnLst/>
              <a:rect l="l" t="t" r="r" b="b"/>
              <a:pathLst>
                <a:path w="2776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76"/>
            <p:cNvSpPr/>
            <p:nvPr/>
          </p:nvSpPr>
          <p:spPr>
            <a:xfrm>
              <a:off x="3786561" y="1592030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76"/>
            <p:cNvSpPr/>
            <p:nvPr/>
          </p:nvSpPr>
          <p:spPr>
            <a:xfrm>
              <a:off x="3807343" y="1571264"/>
              <a:ext cx="24869" cy="24570"/>
            </a:xfrm>
            <a:custGeom>
              <a:avLst/>
              <a:gdLst/>
              <a:ahLst/>
              <a:cxnLst/>
              <a:rect l="l" t="t" r="r" b="b"/>
              <a:pathLst>
                <a:path w="1661" h="1641" extrusionOk="0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76"/>
            <p:cNvSpPr/>
            <p:nvPr/>
          </p:nvSpPr>
          <p:spPr>
            <a:xfrm>
              <a:off x="3811745" y="1533488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76"/>
            <p:cNvSpPr/>
            <p:nvPr/>
          </p:nvSpPr>
          <p:spPr>
            <a:xfrm>
              <a:off x="3597998" y="1780594"/>
              <a:ext cx="24570" cy="24570"/>
            </a:xfrm>
            <a:custGeom>
              <a:avLst/>
              <a:gdLst/>
              <a:ahLst/>
              <a:cxnLst/>
              <a:rect l="l" t="t" r="r" b="b"/>
              <a:pathLst>
                <a:path w="1641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76"/>
            <p:cNvSpPr/>
            <p:nvPr/>
          </p:nvSpPr>
          <p:spPr>
            <a:xfrm>
              <a:off x="3623181" y="1625090"/>
              <a:ext cx="108940" cy="108925"/>
            </a:xfrm>
            <a:custGeom>
              <a:avLst/>
              <a:gdLst/>
              <a:ahLst/>
              <a:cxnLst/>
              <a:rect l="l" t="t" r="r" b="b"/>
              <a:pathLst>
                <a:path w="7276" h="7275" extrusionOk="0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76"/>
            <p:cNvSpPr/>
            <p:nvPr/>
          </p:nvSpPr>
          <p:spPr>
            <a:xfrm>
              <a:off x="3517416" y="1493826"/>
              <a:ext cx="316698" cy="313225"/>
            </a:xfrm>
            <a:custGeom>
              <a:avLst/>
              <a:gdLst/>
              <a:ahLst/>
              <a:cxnLst/>
              <a:rect l="l" t="t" r="r" b="b"/>
              <a:pathLst>
                <a:path w="21152" h="20920" extrusionOk="0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76"/>
            <p:cNvSpPr/>
            <p:nvPr/>
          </p:nvSpPr>
          <p:spPr>
            <a:xfrm>
              <a:off x="3788133" y="1761399"/>
              <a:ext cx="73230" cy="72287"/>
            </a:xfrm>
            <a:custGeom>
              <a:avLst/>
              <a:gdLst/>
              <a:ahLst/>
              <a:cxnLst/>
              <a:rect l="l" t="t" r="r" b="b"/>
              <a:pathLst>
                <a:path w="4891" h="4828" extrusionOk="0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76"/>
            <p:cNvSpPr/>
            <p:nvPr/>
          </p:nvSpPr>
          <p:spPr>
            <a:xfrm>
              <a:off x="3822136" y="1761399"/>
              <a:ext cx="39198" cy="72407"/>
            </a:xfrm>
            <a:custGeom>
              <a:avLst/>
              <a:gdLst/>
              <a:ahLst/>
              <a:cxnLst/>
              <a:rect l="l" t="t" r="r" b="b"/>
              <a:pathLst>
                <a:path w="2618" h="4836" extrusionOk="0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76"/>
            <p:cNvSpPr/>
            <p:nvPr/>
          </p:nvSpPr>
          <p:spPr>
            <a:xfrm>
              <a:off x="3541656" y="1493781"/>
              <a:ext cx="292458" cy="313270"/>
            </a:xfrm>
            <a:custGeom>
              <a:avLst/>
              <a:gdLst/>
              <a:ahLst/>
              <a:cxnLst/>
              <a:rect l="l" t="t" r="r" b="b"/>
              <a:pathLst>
                <a:path w="19533" h="20923" extrusionOk="0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76"/>
            <p:cNvSpPr/>
            <p:nvPr/>
          </p:nvSpPr>
          <p:spPr>
            <a:xfrm>
              <a:off x="3834728" y="1807979"/>
              <a:ext cx="26636" cy="25708"/>
            </a:xfrm>
            <a:custGeom>
              <a:avLst/>
              <a:gdLst/>
              <a:ahLst/>
              <a:cxnLst/>
              <a:rect l="l" t="t" r="r" b="b"/>
              <a:pathLst>
                <a:path w="1779" h="1717" extrusionOk="0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76"/>
            <p:cNvSpPr/>
            <p:nvPr/>
          </p:nvSpPr>
          <p:spPr>
            <a:xfrm>
              <a:off x="3552047" y="1524984"/>
              <a:ext cx="68320" cy="68334"/>
            </a:xfrm>
            <a:custGeom>
              <a:avLst/>
              <a:gdLst/>
              <a:ahLst/>
              <a:cxnLst/>
              <a:rect l="l" t="t" r="r" b="b"/>
              <a:pathLst>
                <a:path w="4563" h="4564" extrusionOk="0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76"/>
            <p:cNvSpPr/>
            <p:nvPr/>
          </p:nvSpPr>
          <p:spPr>
            <a:xfrm>
              <a:off x="3593281" y="1566218"/>
              <a:ext cx="221623" cy="221952"/>
            </a:xfrm>
            <a:custGeom>
              <a:avLst/>
              <a:gdLst/>
              <a:ahLst/>
              <a:cxnLst/>
              <a:rect l="l" t="t" r="r" b="b"/>
              <a:pathLst>
                <a:path w="14802" h="14824" extrusionOk="0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6" name="Google Shape;9676;p76"/>
          <p:cNvGrpSpPr/>
          <p:nvPr/>
        </p:nvGrpSpPr>
        <p:grpSpPr>
          <a:xfrm>
            <a:off x="3066324" y="3350446"/>
            <a:ext cx="346598" cy="333183"/>
            <a:chOff x="3066324" y="3350446"/>
            <a:chExt cx="346598" cy="333183"/>
          </a:xfrm>
        </p:grpSpPr>
        <p:sp>
          <p:nvSpPr>
            <p:cNvPr id="9677" name="Google Shape;9677;p76"/>
            <p:cNvSpPr/>
            <p:nvPr/>
          </p:nvSpPr>
          <p:spPr>
            <a:xfrm>
              <a:off x="3077658" y="3672759"/>
              <a:ext cx="297174" cy="10735"/>
            </a:xfrm>
            <a:custGeom>
              <a:avLst/>
              <a:gdLst/>
              <a:ahLst/>
              <a:cxnLst/>
              <a:rect l="l" t="t" r="r" b="b"/>
              <a:pathLst>
                <a:path w="19848" h="717" extrusionOk="0">
                  <a:moveTo>
                    <a:pt x="562" y="0"/>
                  </a:moveTo>
                  <a:cubicBezTo>
                    <a:pt x="550" y="0"/>
                    <a:pt x="538" y="1"/>
                    <a:pt x="526" y="2"/>
                  </a:cubicBezTo>
                  <a:lnTo>
                    <a:pt x="484" y="2"/>
                  </a:lnTo>
                  <a:cubicBezTo>
                    <a:pt x="1" y="2"/>
                    <a:pt x="1" y="717"/>
                    <a:pt x="484" y="717"/>
                  </a:cubicBezTo>
                  <a:lnTo>
                    <a:pt x="526" y="717"/>
                  </a:lnTo>
                  <a:cubicBezTo>
                    <a:pt x="737" y="717"/>
                    <a:pt x="905" y="549"/>
                    <a:pt x="905" y="360"/>
                  </a:cubicBezTo>
                  <a:cubicBezTo>
                    <a:pt x="905" y="161"/>
                    <a:pt x="755" y="0"/>
                    <a:pt x="562" y="0"/>
                  </a:cubicBezTo>
                  <a:close/>
                  <a:moveTo>
                    <a:pt x="2418" y="2"/>
                  </a:moveTo>
                  <a:cubicBezTo>
                    <a:pt x="1935" y="2"/>
                    <a:pt x="1935" y="717"/>
                    <a:pt x="2418" y="717"/>
                  </a:cubicBezTo>
                  <a:lnTo>
                    <a:pt x="19364" y="717"/>
                  </a:lnTo>
                  <a:cubicBezTo>
                    <a:pt x="19848" y="717"/>
                    <a:pt x="19848" y="2"/>
                    <a:pt x="19364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76"/>
            <p:cNvSpPr/>
            <p:nvPr/>
          </p:nvSpPr>
          <p:spPr>
            <a:xfrm>
              <a:off x="3066324" y="3350446"/>
              <a:ext cx="346598" cy="333183"/>
            </a:xfrm>
            <a:custGeom>
              <a:avLst/>
              <a:gdLst/>
              <a:ahLst/>
              <a:cxnLst/>
              <a:rect l="l" t="t" r="r" b="b"/>
              <a:pathLst>
                <a:path w="23149" h="22253" extrusionOk="0">
                  <a:moveTo>
                    <a:pt x="12045" y="0"/>
                  </a:moveTo>
                  <a:cubicBezTo>
                    <a:pt x="12032" y="0"/>
                    <a:pt x="12019" y="0"/>
                    <a:pt x="12006" y="0"/>
                  </a:cubicBezTo>
                  <a:cubicBezTo>
                    <a:pt x="7506" y="0"/>
                    <a:pt x="3449" y="2691"/>
                    <a:pt x="1725" y="6854"/>
                  </a:cubicBezTo>
                  <a:cubicBezTo>
                    <a:pt x="1" y="11017"/>
                    <a:pt x="968" y="15811"/>
                    <a:pt x="4143" y="18985"/>
                  </a:cubicBezTo>
                  <a:cubicBezTo>
                    <a:pt x="6265" y="21122"/>
                    <a:pt x="9111" y="22253"/>
                    <a:pt x="12008" y="22253"/>
                  </a:cubicBezTo>
                  <a:cubicBezTo>
                    <a:pt x="13444" y="22253"/>
                    <a:pt x="14894" y="21974"/>
                    <a:pt x="16274" y="21403"/>
                  </a:cubicBezTo>
                  <a:cubicBezTo>
                    <a:pt x="20436" y="19679"/>
                    <a:pt x="23149" y="15621"/>
                    <a:pt x="23149" y="11122"/>
                  </a:cubicBezTo>
                  <a:cubicBezTo>
                    <a:pt x="23149" y="4975"/>
                    <a:pt x="18187" y="0"/>
                    <a:pt x="12045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76"/>
            <p:cNvSpPr/>
            <p:nvPr/>
          </p:nvSpPr>
          <p:spPr>
            <a:xfrm>
              <a:off x="3079545" y="3516970"/>
              <a:ext cx="333378" cy="166524"/>
            </a:xfrm>
            <a:custGeom>
              <a:avLst/>
              <a:gdLst/>
              <a:ahLst/>
              <a:cxnLst/>
              <a:rect l="l" t="t" r="r" b="b"/>
              <a:pathLst>
                <a:path w="22266" h="11122" extrusionOk="0">
                  <a:moveTo>
                    <a:pt x="1" y="0"/>
                  </a:moveTo>
                  <a:cubicBezTo>
                    <a:pt x="1" y="6139"/>
                    <a:pt x="4984" y="11122"/>
                    <a:pt x="11123" y="11122"/>
                  </a:cubicBezTo>
                  <a:cubicBezTo>
                    <a:pt x="17283" y="11122"/>
                    <a:pt x="22266" y="6139"/>
                    <a:pt x="2226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76"/>
            <p:cNvSpPr/>
            <p:nvPr/>
          </p:nvSpPr>
          <p:spPr>
            <a:xfrm>
              <a:off x="3079545" y="3371841"/>
              <a:ext cx="333378" cy="145143"/>
            </a:xfrm>
            <a:custGeom>
              <a:avLst/>
              <a:gdLst/>
              <a:ahLst/>
              <a:cxnLst/>
              <a:rect l="l" t="t" r="r" b="b"/>
              <a:pathLst>
                <a:path w="22266" h="9694" extrusionOk="0">
                  <a:moveTo>
                    <a:pt x="11123" y="1"/>
                  </a:moveTo>
                  <a:cubicBezTo>
                    <a:pt x="7380" y="1"/>
                    <a:pt x="3995" y="1473"/>
                    <a:pt x="1704" y="3764"/>
                  </a:cubicBezTo>
                  <a:cubicBezTo>
                    <a:pt x="590" y="5551"/>
                    <a:pt x="1" y="7591"/>
                    <a:pt x="1" y="9693"/>
                  </a:cubicBezTo>
                  <a:lnTo>
                    <a:pt x="22266" y="9693"/>
                  </a:lnTo>
                  <a:cubicBezTo>
                    <a:pt x="22266" y="7591"/>
                    <a:pt x="21677" y="5551"/>
                    <a:pt x="20563" y="3764"/>
                  </a:cubicBezTo>
                  <a:cubicBezTo>
                    <a:pt x="18250" y="1473"/>
                    <a:pt x="14886" y="1"/>
                    <a:pt x="11123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76"/>
            <p:cNvSpPr/>
            <p:nvPr/>
          </p:nvSpPr>
          <p:spPr>
            <a:xfrm>
              <a:off x="3188784" y="3371841"/>
              <a:ext cx="224138" cy="145143"/>
            </a:xfrm>
            <a:custGeom>
              <a:avLst/>
              <a:gdLst/>
              <a:ahLst/>
              <a:cxnLst/>
              <a:rect l="l" t="t" r="r" b="b"/>
              <a:pathLst>
                <a:path w="14970" h="9694" extrusionOk="0">
                  <a:moveTo>
                    <a:pt x="3827" y="1"/>
                  </a:moveTo>
                  <a:cubicBezTo>
                    <a:pt x="2544" y="1"/>
                    <a:pt x="1241" y="190"/>
                    <a:pt x="0" y="526"/>
                  </a:cubicBezTo>
                  <a:cubicBezTo>
                    <a:pt x="3007" y="2608"/>
                    <a:pt x="4794" y="6035"/>
                    <a:pt x="4794" y="9693"/>
                  </a:cubicBezTo>
                  <a:lnTo>
                    <a:pt x="14970" y="9693"/>
                  </a:lnTo>
                  <a:cubicBezTo>
                    <a:pt x="14970" y="7591"/>
                    <a:pt x="14381" y="5551"/>
                    <a:pt x="13267" y="3764"/>
                  </a:cubicBezTo>
                  <a:cubicBezTo>
                    <a:pt x="10954" y="1473"/>
                    <a:pt x="7590" y="1"/>
                    <a:pt x="382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76"/>
            <p:cNvSpPr/>
            <p:nvPr/>
          </p:nvSpPr>
          <p:spPr>
            <a:xfrm>
              <a:off x="3079545" y="3516970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4016" y="8221"/>
                    <a:pt x="7380" y="9671"/>
                    <a:pt x="11123" y="9671"/>
                  </a:cubicBezTo>
                  <a:cubicBezTo>
                    <a:pt x="14886" y="9671"/>
                    <a:pt x="18250" y="8221"/>
                    <a:pt x="20563" y="5908"/>
                  </a:cubicBezTo>
                  <a:cubicBezTo>
                    <a:pt x="21677" y="4142"/>
                    <a:pt x="22266" y="2081"/>
                    <a:pt x="222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76"/>
            <p:cNvSpPr/>
            <p:nvPr/>
          </p:nvSpPr>
          <p:spPr>
            <a:xfrm>
              <a:off x="3079545" y="3516970"/>
              <a:ext cx="181018" cy="136938"/>
            </a:xfrm>
            <a:custGeom>
              <a:avLst/>
              <a:gdLst/>
              <a:ahLst/>
              <a:cxnLst/>
              <a:rect l="l" t="t" r="r" b="b"/>
              <a:pathLst>
                <a:path w="12090" h="9146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3260" y="7443"/>
                    <a:pt x="5194" y="8557"/>
                    <a:pt x="7296" y="9146"/>
                  </a:cubicBezTo>
                  <a:cubicBezTo>
                    <a:pt x="10303" y="7064"/>
                    <a:pt x="12090" y="3658"/>
                    <a:pt x="12090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76"/>
            <p:cNvSpPr/>
            <p:nvPr/>
          </p:nvSpPr>
          <p:spPr>
            <a:xfrm>
              <a:off x="3079545" y="3430084"/>
              <a:ext cx="333378" cy="173771"/>
            </a:xfrm>
            <a:custGeom>
              <a:avLst/>
              <a:gdLst/>
              <a:ahLst/>
              <a:cxnLst/>
              <a:rect l="l" t="t" r="r" b="b"/>
              <a:pathLst>
                <a:path w="22266" h="11606" extrusionOk="0">
                  <a:moveTo>
                    <a:pt x="11123" y="0"/>
                  </a:moveTo>
                  <a:cubicBezTo>
                    <a:pt x="4984" y="0"/>
                    <a:pt x="1" y="2586"/>
                    <a:pt x="1" y="5803"/>
                  </a:cubicBezTo>
                  <a:cubicBezTo>
                    <a:pt x="1" y="8999"/>
                    <a:pt x="4984" y="11606"/>
                    <a:pt x="11123" y="11606"/>
                  </a:cubicBezTo>
                  <a:cubicBezTo>
                    <a:pt x="17262" y="11606"/>
                    <a:pt x="22266" y="8999"/>
                    <a:pt x="22266" y="5803"/>
                  </a:cubicBezTo>
                  <a:cubicBezTo>
                    <a:pt x="22266" y="258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76"/>
            <p:cNvSpPr/>
            <p:nvPr/>
          </p:nvSpPr>
          <p:spPr>
            <a:xfrm>
              <a:off x="3079545" y="3444563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1123" y="0"/>
                  </a:moveTo>
                  <a:cubicBezTo>
                    <a:pt x="4984" y="0"/>
                    <a:pt x="1" y="2166"/>
                    <a:pt x="1" y="4836"/>
                  </a:cubicBezTo>
                  <a:cubicBezTo>
                    <a:pt x="1" y="7506"/>
                    <a:pt x="4984" y="9672"/>
                    <a:pt x="11123" y="9672"/>
                  </a:cubicBezTo>
                  <a:cubicBezTo>
                    <a:pt x="17262" y="9672"/>
                    <a:pt x="22266" y="7506"/>
                    <a:pt x="22266" y="4836"/>
                  </a:cubicBezTo>
                  <a:cubicBezTo>
                    <a:pt x="22266" y="216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76"/>
            <p:cNvSpPr/>
            <p:nvPr/>
          </p:nvSpPr>
          <p:spPr>
            <a:xfrm>
              <a:off x="3079545" y="3444563"/>
              <a:ext cx="186692" cy="144814"/>
            </a:xfrm>
            <a:custGeom>
              <a:avLst/>
              <a:gdLst/>
              <a:ahLst/>
              <a:cxnLst/>
              <a:rect l="l" t="t" r="r" b="b"/>
              <a:pathLst>
                <a:path w="12469" h="9672" extrusionOk="0">
                  <a:moveTo>
                    <a:pt x="10997" y="0"/>
                  </a:moveTo>
                  <a:cubicBezTo>
                    <a:pt x="4899" y="21"/>
                    <a:pt x="1" y="2187"/>
                    <a:pt x="1" y="4836"/>
                  </a:cubicBezTo>
                  <a:cubicBezTo>
                    <a:pt x="1" y="7485"/>
                    <a:pt x="4899" y="9630"/>
                    <a:pt x="10997" y="9672"/>
                  </a:cubicBezTo>
                  <a:cubicBezTo>
                    <a:pt x="12468" y="6602"/>
                    <a:pt x="12468" y="3049"/>
                    <a:pt x="1099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7" name="Google Shape;9687;p76"/>
          <p:cNvGrpSpPr/>
          <p:nvPr/>
        </p:nvGrpSpPr>
        <p:grpSpPr>
          <a:xfrm>
            <a:off x="1282755" y="1952089"/>
            <a:ext cx="363278" cy="363338"/>
            <a:chOff x="1282755" y="1952089"/>
            <a:chExt cx="363278" cy="363338"/>
          </a:xfrm>
        </p:grpSpPr>
        <p:sp>
          <p:nvSpPr>
            <p:cNvPr id="9688" name="Google Shape;9688;p76"/>
            <p:cNvSpPr/>
            <p:nvPr/>
          </p:nvSpPr>
          <p:spPr>
            <a:xfrm>
              <a:off x="1282755" y="1952089"/>
              <a:ext cx="359924" cy="363338"/>
            </a:xfrm>
            <a:custGeom>
              <a:avLst/>
              <a:gdLst/>
              <a:ahLst/>
              <a:cxnLst/>
              <a:rect l="l" t="t" r="r" b="b"/>
              <a:pathLst>
                <a:path w="24039" h="24267" extrusionOk="0">
                  <a:moveTo>
                    <a:pt x="9104" y="6354"/>
                  </a:moveTo>
                  <a:lnTo>
                    <a:pt x="11711" y="7847"/>
                  </a:lnTo>
                  <a:lnTo>
                    <a:pt x="9104" y="9340"/>
                  </a:lnTo>
                  <a:lnTo>
                    <a:pt x="9104" y="6354"/>
                  </a:lnTo>
                  <a:close/>
                  <a:moveTo>
                    <a:pt x="15747" y="6354"/>
                  </a:moveTo>
                  <a:lnTo>
                    <a:pt x="15747" y="9340"/>
                  </a:lnTo>
                  <a:lnTo>
                    <a:pt x="13140" y="7847"/>
                  </a:lnTo>
                  <a:lnTo>
                    <a:pt x="15747" y="6354"/>
                  </a:lnTo>
                  <a:close/>
                  <a:moveTo>
                    <a:pt x="19431" y="4777"/>
                  </a:moveTo>
                  <a:cubicBezTo>
                    <a:pt x="22823" y="4777"/>
                    <a:pt x="24038" y="9305"/>
                    <a:pt x="21066" y="10980"/>
                  </a:cubicBezTo>
                  <a:lnTo>
                    <a:pt x="19868" y="11673"/>
                  </a:lnTo>
                  <a:lnTo>
                    <a:pt x="16483" y="9739"/>
                  </a:lnTo>
                  <a:lnTo>
                    <a:pt x="16483" y="5934"/>
                  </a:lnTo>
                  <a:cubicBezTo>
                    <a:pt x="17450" y="5450"/>
                    <a:pt x="18102" y="4777"/>
                    <a:pt x="19384" y="4777"/>
                  </a:cubicBezTo>
                  <a:cubicBezTo>
                    <a:pt x="19400" y="4777"/>
                    <a:pt x="19416" y="4777"/>
                    <a:pt x="19431" y="4777"/>
                  </a:cubicBezTo>
                  <a:close/>
                  <a:moveTo>
                    <a:pt x="5422" y="4777"/>
                  </a:moveTo>
                  <a:cubicBezTo>
                    <a:pt x="5430" y="4777"/>
                    <a:pt x="5437" y="4777"/>
                    <a:pt x="5445" y="4777"/>
                  </a:cubicBezTo>
                  <a:cubicBezTo>
                    <a:pt x="6749" y="4777"/>
                    <a:pt x="7422" y="5471"/>
                    <a:pt x="8389" y="5955"/>
                  </a:cubicBezTo>
                  <a:lnTo>
                    <a:pt x="8389" y="9760"/>
                  </a:lnTo>
                  <a:lnTo>
                    <a:pt x="5004" y="11694"/>
                  </a:lnTo>
                  <a:lnTo>
                    <a:pt x="3784" y="11001"/>
                  </a:lnTo>
                  <a:cubicBezTo>
                    <a:pt x="827" y="9302"/>
                    <a:pt x="2034" y="4777"/>
                    <a:pt x="5422" y="4777"/>
                  </a:cubicBezTo>
                  <a:close/>
                  <a:moveTo>
                    <a:pt x="16462" y="10559"/>
                  </a:moveTo>
                  <a:lnTo>
                    <a:pt x="19132" y="12094"/>
                  </a:lnTo>
                  <a:lnTo>
                    <a:pt x="16462" y="13608"/>
                  </a:lnTo>
                  <a:lnTo>
                    <a:pt x="16462" y="10559"/>
                  </a:lnTo>
                  <a:close/>
                  <a:moveTo>
                    <a:pt x="8389" y="10580"/>
                  </a:moveTo>
                  <a:lnTo>
                    <a:pt x="8389" y="13629"/>
                  </a:lnTo>
                  <a:lnTo>
                    <a:pt x="5719" y="12094"/>
                  </a:lnTo>
                  <a:lnTo>
                    <a:pt x="8389" y="10580"/>
                  </a:lnTo>
                  <a:close/>
                  <a:moveTo>
                    <a:pt x="12425" y="8246"/>
                  </a:moveTo>
                  <a:lnTo>
                    <a:pt x="15747" y="10160"/>
                  </a:lnTo>
                  <a:lnTo>
                    <a:pt x="15747" y="14028"/>
                  </a:lnTo>
                  <a:lnTo>
                    <a:pt x="12425" y="15920"/>
                  </a:lnTo>
                  <a:lnTo>
                    <a:pt x="9083" y="14028"/>
                  </a:lnTo>
                  <a:lnTo>
                    <a:pt x="9083" y="10160"/>
                  </a:lnTo>
                  <a:lnTo>
                    <a:pt x="12425" y="8246"/>
                  </a:lnTo>
                  <a:close/>
                  <a:moveTo>
                    <a:pt x="9104" y="14848"/>
                  </a:moveTo>
                  <a:lnTo>
                    <a:pt x="11711" y="16341"/>
                  </a:lnTo>
                  <a:lnTo>
                    <a:pt x="9104" y="17834"/>
                  </a:lnTo>
                  <a:lnTo>
                    <a:pt x="9104" y="14848"/>
                  </a:lnTo>
                  <a:close/>
                  <a:moveTo>
                    <a:pt x="15747" y="14848"/>
                  </a:moveTo>
                  <a:lnTo>
                    <a:pt x="15747" y="17834"/>
                  </a:lnTo>
                  <a:lnTo>
                    <a:pt x="13140" y="16341"/>
                  </a:lnTo>
                  <a:lnTo>
                    <a:pt x="15747" y="14848"/>
                  </a:lnTo>
                  <a:close/>
                  <a:moveTo>
                    <a:pt x="19847" y="12493"/>
                  </a:moveTo>
                  <a:lnTo>
                    <a:pt x="21066" y="13187"/>
                  </a:lnTo>
                  <a:cubicBezTo>
                    <a:pt x="22643" y="14112"/>
                    <a:pt x="23211" y="16131"/>
                    <a:pt x="22286" y="17728"/>
                  </a:cubicBezTo>
                  <a:cubicBezTo>
                    <a:pt x="21677" y="18805"/>
                    <a:pt x="20553" y="19414"/>
                    <a:pt x="19395" y="19414"/>
                  </a:cubicBezTo>
                  <a:cubicBezTo>
                    <a:pt x="18835" y="19414"/>
                    <a:pt x="18266" y="19271"/>
                    <a:pt x="17745" y="18969"/>
                  </a:cubicBezTo>
                  <a:lnTo>
                    <a:pt x="17745" y="18990"/>
                  </a:lnTo>
                  <a:lnTo>
                    <a:pt x="16462" y="18254"/>
                  </a:lnTo>
                  <a:lnTo>
                    <a:pt x="16462" y="14428"/>
                  </a:lnTo>
                  <a:lnTo>
                    <a:pt x="19847" y="12493"/>
                  </a:lnTo>
                  <a:close/>
                  <a:moveTo>
                    <a:pt x="12425" y="16761"/>
                  </a:moveTo>
                  <a:lnTo>
                    <a:pt x="15747" y="18653"/>
                  </a:lnTo>
                  <a:lnTo>
                    <a:pt x="15747" y="20146"/>
                  </a:lnTo>
                  <a:cubicBezTo>
                    <a:pt x="15747" y="21975"/>
                    <a:pt x="14254" y="23468"/>
                    <a:pt x="12425" y="23468"/>
                  </a:cubicBezTo>
                  <a:cubicBezTo>
                    <a:pt x="10575" y="23468"/>
                    <a:pt x="9104" y="21975"/>
                    <a:pt x="9104" y="20146"/>
                  </a:cubicBezTo>
                  <a:lnTo>
                    <a:pt x="9104" y="18653"/>
                  </a:lnTo>
                  <a:lnTo>
                    <a:pt x="12425" y="16761"/>
                  </a:lnTo>
                  <a:close/>
                  <a:moveTo>
                    <a:pt x="12456" y="1"/>
                  </a:moveTo>
                  <a:cubicBezTo>
                    <a:pt x="10392" y="1"/>
                    <a:pt x="8375" y="1555"/>
                    <a:pt x="8389" y="4042"/>
                  </a:cubicBezTo>
                  <a:lnTo>
                    <a:pt x="8389" y="5114"/>
                  </a:lnTo>
                  <a:lnTo>
                    <a:pt x="7443" y="4588"/>
                  </a:lnTo>
                  <a:cubicBezTo>
                    <a:pt x="6831" y="4256"/>
                    <a:pt x="6173" y="4098"/>
                    <a:pt x="5524" y="4098"/>
                  </a:cubicBezTo>
                  <a:cubicBezTo>
                    <a:pt x="4123" y="4098"/>
                    <a:pt x="2766" y="4836"/>
                    <a:pt x="2018" y="6144"/>
                  </a:cubicBezTo>
                  <a:cubicBezTo>
                    <a:pt x="925" y="8036"/>
                    <a:pt x="1556" y="10475"/>
                    <a:pt x="3427" y="11610"/>
                  </a:cubicBezTo>
                  <a:lnTo>
                    <a:pt x="4289" y="12094"/>
                  </a:lnTo>
                  <a:lnTo>
                    <a:pt x="3427" y="12577"/>
                  </a:lnTo>
                  <a:cubicBezTo>
                    <a:pt x="0" y="14554"/>
                    <a:pt x="1156" y="19768"/>
                    <a:pt x="5109" y="20104"/>
                  </a:cubicBezTo>
                  <a:lnTo>
                    <a:pt x="5130" y="20104"/>
                  </a:lnTo>
                  <a:cubicBezTo>
                    <a:pt x="5571" y="20104"/>
                    <a:pt x="5592" y="19452"/>
                    <a:pt x="5172" y="19389"/>
                  </a:cubicBezTo>
                  <a:cubicBezTo>
                    <a:pt x="1913" y="19116"/>
                    <a:pt x="967" y="14806"/>
                    <a:pt x="3784" y="13187"/>
                  </a:cubicBezTo>
                  <a:lnTo>
                    <a:pt x="5004" y="12493"/>
                  </a:lnTo>
                  <a:lnTo>
                    <a:pt x="8389" y="14428"/>
                  </a:lnTo>
                  <a:lnTo>
                    <a:pt x="8389" y="18233"/>
                  </a:lnTo>
                  <a:cubicBezTo>
                    <a:pt x="7253" y="18864"/>
                    <a:pt x="6980" y="19095"/>
                    <a:pt x="6433" y="19263"/>
                  </a:cubicBezTo>
                  <a:cubicBezTo>
                    <a:pt x="5988" y="19356"/>
                    <a:pt x="6116" y="19972"/>
                    <a:pt x="6484" y="19972"/>
                  </a:cubicBezTo>
                  <a:cubicBezTo>
                    <a:pt x="6533" y="19972"/>
                    <a:pt x="6587" y="19961"/>
                    <a:pt x="6644" y="19936"/>
                  </a:cubicBezTo>
                  <a:cubicBezTo>
                    <a:pt x="7295" y="19747"/>
                    <a:pt x="7611" y="19494"/>
                    <a:pt x="8389" y="19053"/>
                  </a:cubicBezTo>
                  <a:lnTo>
                    <a:pt x="8389" y="20125"/>
                  </a:lnTo>
                  <a:cubicBezTo>
                    <a:pt x="8326" y="22396"/>
                    <a:pt x="10155" y="24267"/>
                    <a:pt x="12425" y="24267"/>
                  </a:cubicBezTo>
                  <a:cubicBezTo>
                    <a:pt x="14696" y="24267"/>
                    <a:pt x="16525" y="22396"/>
                    <a:pt x="16462" y="20125"/>
                  </a:cubicBezTo>
                  <a:lnTo>
                    <a:pt x="16462" y="19074"/>
                  </a:lnTo>
                  <a:cubicBezTo>
                    <a:pt x="17093" y="19368"/>
                    <a:pt x="17913" y="20125"/>
                    <a:pt x="19384" y="20125"/>
                  </a:cubicBezTo>
                  <a:cubicBezTo>
                    <a:pt x="21235" y="20125"/>
                    <a:pt x="22832" y="18885"/>
                    <a:pt x="23316" y="17119"/>
                  </a:cubicBezTo>
                  <a:cubicBezTo>
                    <a:pt x="23779" y="15332"/>
                    <a:pt x="23001" y="13481"/>
                    <a:pt x="21403" y="12556"/>
                  </a:cubicBezTo>
                  <a:lnTo>
                    <a:pt x="21403" y="12577"/>
                  </a:lnTo>
                  <a:lnTo>
                    <a:pt x="20562" y="12094"/>
                  </a:lnTo>
                  <a:lnTo>
                    <a:pt x="21403" y="11610"/>
                  </a:lnTo>
                  <a:cubicBezTo>
                    <a:pt x="23337" y="10496"/>
                    <a:pt x="24010" y="8036"/>
                    <a:pt x="22917" y="6081"/>
                  </a:cubicBezTo>
                  <a:cubicBezTo>
                    <a:pt x="22167" y="4780"/>
                    <a:pt x="20800" y="4050"/>
                    <a:pt x="19396" y="4050"/>
                  </a:cubicBezTo>
                  <a:cubicBezTo>
                    <a:pt x="18713" y="4050"/>
                    <a:pt x="18021" y="4223"/>
                    <a:pt x="17387" y="4588"/>
                  </a:cubicBezTo>
                  <a:lnTo>
                    <a:pt x="16462" y="5114"/>
                  </a:lnTo>
                  <a:cubicBezTo>
                    <a:pt x="16441" y="4231"/>
                    <a:pt x="16504" y="3831"/>
                    <a:pt x="16357" y="3159"/>
                  </a:cubicBezTo>
                  <a:cubicBezTo>
                    <a:pt x="16322" y="2958"/>
                    <a:pt x="16171" y="2869"/>
                    <a:pt x="16017" y="2869"/>
                  </a:cubicBezTo>
                  <a:cubicBezTo>
                    <a:pt x="15800" y="2869"/>
                    <a:pt x="15577" y="3044"/>
                    <a:pt x="15663" y="3327"/>
                  </a:cubicBezTo>
                  <a:cubicBezTo>
                    <a:pt x="15789" y="3894"/>
                    <a:pt x="15726" y="4210"/>
                    <a:pt x="15747" y="5513"/>
                  </a:cubicBezTo>
                  <a:lnTo>
                    <a:pt x="12425" y="7426"/>
                  </a:lnTo>
                  <a:lnTo>
                    <a:pt x="9083" y="5513"/>
                  </a:lnTo>
                  <a:lnTo>
                    <a:pt x="9083" y="4042"/>
                  </a:lnTo>
                  <a:cubicBezTo>
                    <a:pt x="9083" y="1991"/>
                    <a:pt x="10748" y="706"/>
                    <a:pt x="12449" y="706"/>
                  </a:cubicBezTo>
                  <a:cubicBezTo>
                    <a:pt x="13451" y="706"/>
                    <a:pt x="14465" y="1152"/>
                    <a:pt x="15159" y="2149"/>
                  </a:cubicBezTo>
                  <a:cubicBezTo>
                    <a:pt x="15233" y="2280"/>
                    <a:pt x="15341" y="2333"/>
                    <a:pt x="15448" y="2333"/>
                  </a:cubicBezTo>
                  <a:cubicBezTo>
                    <a:pt x="15703" y="2333"/>
                    <a:pt x="15954" y="2031"/>
                    <a:pt x="15747" y="1750"/>
                  </a:cubicBezTo>
                  <a:cubicBezTo>
                    <a:pt x="14905" y="541"/>
                    <a:pt x="13672" y="1"/>
                    <a:pt x="1245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76"/>
            <p:cNvSpPr/>
            <p:nvPr/>
          </p:nvSpPr>
          <p:spPr>
            <a:xfrm>
              <a:off x="1437900" y="2104404"/>
              <a:ext cx="61118" cy="57644"/>
            </a:xfrm>
            <a:custGeom>
              <a:avLst/>
              <a:gdLst/>
              <a:ahLst/>
              <a:cxnLst/>
              <a:rect l="l" t="t" r="r" b="b"/>
              <a:pathLst>
                <a:path w="4082" h="3850" extrusionOk="0">
                  <a:moveTo>
                    <a:pt x="2068" y="1"/>
                  </a:moveTo>
                  <a:cubicBezTo>
                    <a:pt x="1176" y="1"/>
                    <a:pt x="288" y="589"/>
                    <a:pt x="150" y="1690"/>
                  </a:cubicBezTo>
                  <a:cubicBezTo>
                    <a:pt x="1" y="2980"/>
                    <a:pt x="1036" y="3849"/>
                    <a:pt x="2094" y="3849"/>
                  </a:cubicBezTo>
                  <a:cubicBezTo>
                    <a:pt x="2673" y="3849"/>
                    <a:pt x="3259" y="3588"/>
                    <a:pt x="3661" y="2993"/>
                  </a:cubicBezTo>
                  <a:cubicBezTo>
                    <a:pt x="3998" y="2489"/>
                    <a:pt x="4082" y="1837"/>
                    <a:pt x="3871" y="1269"/>
                  </a:cubicBezTo>
                  <a:cubicBezTo>
                    <a:pt x="3556" y="409"/>
                    <a:pt x="2811" y="1"/>
                    <a:pt x="2068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76"/>
            <p:cNvSpPr/>
            <p:nvPr/>
          </p:nvSpPr>
          <p:spPr>
            <a:xfrm>
              <a:off x="1286214" y="2015019"/>
              <a:ext cx="61148" cy="47313"/>
            </a:xfrm>
            <a:custGeom>
              <a:avLst/>
              <a:gdLst/>
              <a:ahLst/>
              <a:cxnLst/>
              <a:rect l="l" t="t" r="r" b="b"/>
              <a:pathLst>
                <a:path w="4084" h="3160" extrusionOk="0">
                  <a:moveTo>
                    <a:pt x="2042" y="0"/>
                  </a:moveTo>
                  <a:cubicBezTo>
                    <a:pt x="1945" y="0"/>
                    <a:pt x="1846" y="9"/>
                    <a:pt x="1745" y="28"/>
                  </a:cubicBezTo>
                  <a:cubicBezTo>
                    <a:pt x="358" y="301"/>
                    <a:pt x="0" y="2109"/>
                    <a:pt x="1157" y="2887"/>
                  </a:cubicBezTo>
                  <a:cubicBezTo>
                    <a:pt x="1325" y="2992"/>
                    <a:pt x="1493" y="3076"/>
                    <a:pt x="1661" y="3118"/>
                  </a:cubicBezTo>
                  <a:cubicBezTo>
                    <a:pt x="1784" y="3146"/>
                    <a:pt x="1907" y="3160"/>
                    <a:pt x="2029" y="3160"/>
                  </a:cubicBezTo>
                  <a:cubicBezTo>
                    <a:pt x="2549" y="3160"/>
                    <a:pt x="3036" y="2910"/>
                    <a:pt x="3343" y="2467"/>
                  </a:cubicBezTo>
                  <a:cubicBezTo>
                    <a:pt x="4083" y="1396"/>
                    <a:pt x="3254" y="0"/>
                    <a:pt x="2042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76"/>
            <p:cNvSpPr/>
            <p:nvPr/>
          </p:nvSpPr>
          <p:spPr>
            <a:xfrm>
              <a:off x="1595396" y="2201696"/>
              <a:ext cx="50637" cy="47253"/>
            </a:xfrm>
            <a:custGeom>
              <a:avLst/>
              <a:gdLst/>
              <a:ahLst/>
              <a:cxnLst/>
              <a:rect l="l" t="t" r="r" b="b"/>
              <a:pathLst>
                <a:path w="3382" h="3156" extrusionOk="0">
                  <a:moveTo>
                    <a:pt x="1753" y="0"/>
                  </a:moveTo>
                  <a:cubicBezTo>
                    <a:pt x="1055" y="0"/>
                    <a:pt x="357" y="437"/>
                    <a:pt x="206" y="1289"/>
                  </a:cubicBezTo>
                  <a:cubicBezTo>
                    <a:pt x="0" y="2388"/>
                    <a:pt x="872" y="3155"/>
                    <a:pt x="1771" y="3155"/>
                  </a:cubicBezTo>
                  <a:cubicBezTo>
                    <a:pt x="2247" y="3155"/>
                    <a:pt x="2731" y="2940"/>
                    <a:pt x="3066" y="2445"/>
                  </a:cubicBezTo>
                  <a:cubicBezTo>
                    <a:pt x="3297" y="2088"/>
                    <a:pt x="3381" y="1625"/>
                    <a:pt x="3276" y="1205"/>
                  </a:cubicBezTo>
                  <a:cubicBezTo>
                    <a:pt x="3081" y="395"/>
                    <a:pt x="2417" y="0"/>
                    <a:pt x="175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76"/>
            <p:cNvSpPr/>
            <p:nvPr/>
          </p:nvSpPr>
          <p:spPr>
            <a:xfrm>
              <a:off x="1452034" y="2121653"/>
              <a:ext cx="46984" cy="40276"/>
            </a:xfrm>
            <a:custGeom>
              <a:avLst/>
              <a:gdLst/>
              <a:ahLst/>
              <a:cxnLst/>
              <a:rect l="l" t="t" r="r" b="b"/>
              <a:pathLst>
                <a:path w="3138" h="2690" extrusionOk="0">
                  <a:moveTo>
                    <a:pt x="2267" y="1"/>
                  </a:moveTo>
                  <a:cubicBezTo>
                    <a:pt x="1007" y="1"/>
                    <a:pt x="1" y="1266"/>
                    <a:pt x="468" y="2577"/>
                  </a:cubicBezTo>
                  <a:cubicBezTo>
                    <a:pt x="679" y="2653"/>
                    <a:pt x="898" y="2690"/>
                    <a:pt x="1115" y="2690"/>
                  </a:cubicBezTo>
                  <a:cubicBezTo>
                    <a:pt x="1737" y="2690"/>
                    <a:pt x="2343" y="2387"/>
                    <a:pt x="2717" y="1841"/>
                  </a:cubicBezTo>
                  <a:cubicBezTo>
                    <a:pt x="3054" y="1337"/>
                    <a:pt x="3138" y="685"/>
                    <a:pt x="2927" y="117"/>
                  </a:cubicBezTo>
                  <a:cubicBezTo>
                    <a:pt x="2704" y="37"/>
                    <a:pt x="2482" y="1"/>
                    <a:pt x="226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76"/>
            <p:cNvSpPr/>
            <p:nvPr/>
          </p:nvSpPr>
          <p:spPr>
            <a:xfrm>
              <a:off x="1307445" y="2032701"/>
              <a:ext cx="33868" cy="29631"/>
            </a:xfrm>
            <a:custGeom>
              <a:avLst/>
              <a:gdLst/>
              <a:ahLst/>
              <a:cxnLst/>
              <a:rect l="l" t="t" r="r" b="b"/>
              <a:pathLst>
                <a:path w="2262" h="1979" extrusionOk="0">
                  <a:moveTo>
                    <a:pt x="1779" y="1"/>
                  </a:moveTo>
                  <a:cubicBezTo>
                    <a:pt x="788" y="1"/>
                    <a:pt x="0" y="927"/>
                    <a:pt x="243" y="1937"/>
                  </a:cubicBezTo>
                  <a:cubicBezTo>
                    <a:pt x="366" y="1965"/>
                    <a:pt x="489" y="1979"/>
                    <a:pt x="611" y="1979"/>
                  </a:cubicBezTo>
                  <a:cubicBezTo>
                    <a:pt x="1131" y="1979"/>
                    <a:pt x="1618" y="1729"/>
                    <a:pt x="1925" y="1286"/>
                  </a:cubicBezTo>
                  <a:cubicBezTo>
                    <a:pt x="2177" y="928"/>
                    <a:pt x="2262" y="466"/>
                    <a:pt x="2156" y="45"/>
                  </a:cubicBezTo>
                  <a:cubicBezTo>
                    <a:pt x="2029" y="15"/>
                    <a:pt x="1903" y="1"/>
                    <a:pt x="17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76"/>
            <p:cNvSpPr/>
            <p:nvPr/>
          </p:nvSpPr>
          <p:spPr>
            <a:xfrm>
              <a:off x="1612464" y="2219064"/>
              <a:ext cx="33568" cy="29750"/>
            </a:xfrm>
            <a:custGeom>
              <a:avLst/>
              <a:gdLst/>
              <a:ahLst/>
              <a:cxnLst/>
              <a:rect l="l" t="t" r="r" b="b"/>
              <a:pathLst>
                <a:path w="2242" h="1987" extrusionOk="0">
                  <a:moveTo>
                    <a:pt x="1765" y="0"/>
                  </a:moveTo>
                  <a:cubicBezTo>
                    <a:pt x="789" y="0"/>
                    <a:pt x="1" y="927"/>
                    <a:pt x="244" y="1937"/>
                  </a:cubicBezTo>
                  <a:cubicBezTo>
                    <a:pt x="369" y="1970"/>
                    <a:pt x="495" y="1986"/>
                    <a:pt x="621" y="1986"/>
                  </a:cubicBezTo>
                  <a:cubicBezTo>
                    <a:pt x="1129" y="1986"/>
                    <a:pt x="1622" y="1723"/>
                    <a:pt x="1926" y="1285"/>
                  </a:cubicBezTo>
                  <a:cubicBezTo>
                    <a:pt x="2178" y="928"/>
                    <a:pt x="2241" y="465"/>
                    <a:pt x="2136" y="45"/>
                  </a:cubicBezTo>
                  <a:cubicBezTo>
                    <a:pt x="2011" y="14"/>
                    <a:pt x="1886" y="0"/>
                    <a:pt x="1765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5" name="Google Shape;9695;p76"/>
          <p:cNvGrpSpPr/>
          <p:nvPr/>
        </p:nvGrpSpPr>
        <p:grpSpPr>
          <a:xfrm>
            <a:off x="3510094" y="2909281"/>
            <a:ext cx="355133" cy="343574"/>
            <a:chOff x="3510094" y="2909281"/>
            <a:chExt cx="355133" cy="343574"/>
          </a:xfrm>
        </p:grpSpPr>
        <p:sp>
          <p:nvSpPr>
            <p:cNvPr id="9696" name="Google Shape;9696;p76"/>
            <p:cNvSpPr/>
            <p:nvPr/>
          </p:nvSpPr>
          <p:spPr>
            <a:xfrm>
              <a:off x="3583205" y="3134527"/>
              <a:ext cx="50652" cy="47523"/>
            </a:xfrm>
            <a:custGeom>
              <a:avLst/>
              <a:gdLst/>
              <a:ahLst/>
              <a:cxnLst/>
              <a:rect l="l" t="t" r="r" b="b"/>
              <a:pathLst>
                <a:path w="3383" h="3174" extrusionOk="0">
                  <a:moveTo>
                    <a:pt x="2785" y="0"/>
                  </a:moveTo>
                  <a:cubicBezTo>
                    <a:pt x="2689" y="0"/>
                    <a:pt x="2590" y="37"/>
                    <a:pt x="2503" y="125"/>
                  </a:cubicBezTo>
                  <a:lnTo>
                    <a:pt x="148" y="2479"/>
                  </a:lnTo>
                  <a:cubicBezTo>
                    <a:pt x="1" y="2626"/>
                    <a:pt x="1" y="2900"/>
                    <a:pt x="148" y="3047"/>
                  </a:cubicBezTo>
                  <a:cubicBezTo>
                    <a:pt x="232" y="3131"/>
                    <a:pt x="337" y="3173"/>
                    <a:pt x="442" y="3173"/>
                  </a:cubicBezTo>
                  <a:cubicBezTo>
                    <a:pt x="547" y="3173"/>
                    <a:pt x="652" y="3131"/>
                    <a:pt x="737" y="3047"/>
                  </a:cubicBezTo>
                  <a:lnTo>
                    <a:pt x="3091" y="713"/>
                  </a:lnTo>
                  <a:cubicBezTo>
                    <a:pt x="3382" y="406"/>
                    <a:pt x="3102" y="0"/>
                    <a:pt x="2785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76"/>
            <p:cNvSpPr/>
            <p:nvPr/>
          </p:nvSpPr>
          <p:spPr>
            <a:xfrm>
              <a:off x="3655746" y="2909281"/>
              <a:ext cx="209480" cy="192127"/>
            </a:xfrm>
            <a:custGeom>
              <a:avLst/>
              <a:gdLst/>
              <a:ahLst/>
              <a:cxnLst/>
              <a:rect l="l" t="t" r="r" b="b"/>
              <a:pathLst>
                <a:path w="13991" h="12832" extrusionOk="0">
                  <a:moveTo>
                    <a:pt x="12033" y="1"/>
                  </a:moveTo>
                  <a:cubicBezTo>
                    <a:pt x="11708" y="1"/>
                    <a:pt x="11370" y="133"/>
                    <a:pt x="11071" y="452"/>
                  </a:cubicBezTo>
                  <a:lnTo>
                    <a:pt x="1043" y="10501"/>
                  </a:lnTo>
                  <a:cubicBezTo>
                    <a:pt x="1" y="11447"/>
                    <a:pt x="901" y="12832"/>
                    <a:pt x="1947" y="12832"/>
                  </a:cubicBezTo>
                  <a:cubicBezTo>
                    <a:pt x="2273" y="12832"/>
                    <a:pt x="2614" y="12697"/>
                    <a:pt x="2914" y="12372"/>
                  </a:cubicBezTo>
                  <a:lnTo>
                    <a:pt x="12963" y="2323"/>
                  </a:lnTo>
                  <a:lnTo>
                    <a:pt x="12963" y="2344"/>
                  </a:lnTo>
                  <a:cubicBezTo>
                    <a:pt x="13991" y="1381"/>
                    <a:pt x="13082" y="1"/>
                    <a:pt x="12033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76"/>
            <p:cNvSpPr/>
            <p:nvPr/>
          </p:nvSpPr>
          <p:spPr>
            <a:xfrm>
              <a:off x="3673863" y="2923430"/>
              <a:ext cx="184806" cy="179550"/>
            </a:xfrm>
            <a:custGeom>
              <a:avLst/>
              <a:gdLst/>
              <a:ahLst/>
              <a:cxnLst/>
              <a:rect l="l" t="t" r="r" b="b"/>
              <a:pathLst>
                <a:path w="12343" h="11992" extrusionOk="0">
                  <a:moveTo>
                    <a:pt x="11464" y="0"/>
                  </a:moveTo>
                  <a:cubicBezTo>
                    <a:pt x="11187" y="0"/>
                    <a:pt x="10921" y="162"/>
                    <a:pt x="10807" y="453"/>
                  </a:cubicBezTo>
                  <a:lnTo>
                    <a:pt x="758" y="10481"/>
                  </a:lnTo>
                  <a:cubicBezTo>
                    <a:pt x="190" y="10649"/>
                    <a:pt x="1" y="11343"/>
                    <a:pt x="421" y="11764"/>
                  </a:cubicBezTo>
                  <a:cubicBezTo>
                    <a:pt x="577" y="11920"/>
                    <a:pt x="774" y="11992"/>
                    <a:pt x="967" y="11992"/>
                  </a:cubicBezTo>
                  <a:cubicBezTo>
                    <a:pt x="1294" y="11992"/>
                    <a:pt x="1611" y="11784"/>
                    <a:pt x="1704" y="11427"/>
                  </a:cubicBezTo>
                  <a:lnTo>
                    <a:pt x="11753" y="1378"/>
                  </a:lnTo>
                  <a:lnTo>
                    <a:pt x="11753" y="1399"/>
                  </a:lnTo>
                  <a:cubicBezTo>
                    <a:pt x="12216" y="1188"/>
                    <a:pt x="12342" y="579"/>
                    <a:pt x="11985" y="221"/>
                  </a:cubicBezTo>
                  <a:cubicBezTo>
                    <a:pt x="11834" y="71"/>
                    <a:pt x="11647" y="0"/>
                    <a:pt x="1146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76"/>
            <p:cNvSpPr/>
            <p:nvPr/>
          </p:nvSpPr>
          <p:spPr>
            <a:xfrm>
              <a:off x="3541970" y="3007531"/>
              <a:ext cx="218793" cy="216383"/>
            </a:xfrm>
            <a:custGeom>
              <a:avLst/>
              <a:gdLst/>
              <a:ahLst/>
              <a:cxnLst/>
              <a:rect l="l" t="t" r="r" b="b"/>
              <a:pathLst>
                <a:path w="14613" h="14452" extrusionOk="0">
                  <a:moveTo>
                    <a:pt x="11156" y="1"/>
                  </a:moveTo>
                  <a:cubicBezTo>
                    <a:pt x="10596" y="1"/>
                    <a:pt x="10000" y="134"/>
                    <a:pt x="9398" y="428"/>
                  </a:cubicBezTo>
                  <a:cubicBezTo>
                    <a:pt x="7792" y="1240"/>
                    <a:pt x="3601" y="3145"/>
                    <a:pt x="1236" y="3145"/>
                  </a:cubicBezTo>
                  <a:cubicBezTo>
                    <a:pt x="724" y="3145"/>
                    <a:pt x="297" y="3056"/>
                    <a:pt x="1" y="2846"/>
                  </a:cubicBezTo>
                  <a:lnTo>
                    <a:pt x="1" y="2846"/>
                  </a:lnTo>
                  <a:lnTo>
                    <a:pt x="11606" y="14451"/>
                  </a:lnTo>
                  <a:cubicBezTo>
                    <a:pt x="10429" y="12769"/>
                    <a:pt x="13036" y="7009"/>
                    <a:pt x="14003" y="5032"/>
                  </a:cubicBezTo>
                  <a:cubicBezTo>
                    <a:pt x="14612" y="3834"/>
                    <a:pt x="14549" y="2636"/>
                    <a:pt x="14066" y="1732"/>
                  </a:cubicBezTo>
                  <a:cubicBezTo>
                    <a:pt x="13525" y="693"/>
                    <a:pt x="12435" y="1"/>
                    <a:pt x="1115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76"/>
            <p:cNvSpPr/>
            <p:nvPr/>
          </p:nvSpPr>
          <p:spPr>
            <a:xfrm>
              <a:off x="3562123" y="3027504"/>
              <a:ext cx="198640" cy="196409"/>
            </a:xfrm>
            <a:custGeom>
              <a:avLst/>
              <a:gdLst/>
              <a:ahLst/>
              <a:cxnLst/>
              <a:rect l="l" t="t" r="r" b="b"/>
              <a:pathLst>
                <a:path w="13267" h="13118" extrusionOk="0">
                  <a:moveTo>
                    <a:pt x="11099" y="0"/>
                  </a:moveTo>
                  <a:cubicBezTo>
                    <a:pt x="10513" y="0"/>
                    <a:pt x="9928" y="148"/>
                    <a:pt x="9398" y="440"/>
                  </a:cubicBezTo>
                  <a:cubicBezTo>
                    <a:pt x="7779" y="1249"/>
                    <a:pt x="3620" y="3145"/>
                    <a:pt x="1256" y="3145"/>
                  </a:cubicBezTo>
                  <a:cubicBezTo>
                    <a:pt x="734" y="3145"/>
                    <a:pt x="300" y="3053"/>
                    <a:pt x="0" y="2836"/>
                  </a:cubicBezTo>
                  <a:lnTo>
                    <a:pt x="0" y="2836"/>
                  </a:lnTo>
                  <a:lnTo>
                    <a:pt x="10260" y="13117"/>
                  </a:lnTo>
                  <a:cubicBezTo>
                    <a:pt x="9083" y="11435"/>
                    <a:pt x="11690" y="5675"/>
                    <a:pt x="12657" y="3698"/>
                  </a:cubicBezTo>
                  <a:cubicBezTo>
                    <a:pt x="13266" y="2500"/>
                    <a:pt x="13203" y="1302"/>
                    <a:pt x="12720" y="398"/>
                  </a:cubicBezTo>
                  <a:cubicBezTo>
                    <a:pt x="12209" y="132"/>
                    <a:pt x="11654" y="0"/>
                    <a:pt x="1109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76"/>
            <p:cNvSpPr/>
            <p:nvPr/>
          </p:nvSpPr>
          <p:spPr>
            <a:xfrm>
              <a:off x="3516562" y="3033523"/>
              <a:ext cx="217446" cy="210304"/>
            </a:xfrm>
            <a:custGeom>
              <a:avLst/>
              <a:gdLst/>
              <a:ahLst/>
              <a:cxnLst/>
              <a:rect l="l" t="t" r="r" b="b"/>
              <a:pathLst>
                <a:path w="14523" h="14046" extrusionOk="0">
                  <a:moveTo>
                    <a:pt x="1642" y="1"/>
                  </a:moveTo>
                  <a:cubicBezTo>
                    <a:pt x="783" y="1"/>
                    <a:pt x="1" y="916"/>
                    <a:pt x="499" y="1867"/>
                  </a:cubicBezTo>
                  <a:cubicBezTo>
                    <a:pt x="562" y="1972"/>
                    <a:pt x="646" y="2077"/>
                    <a:pt x="730" y="2161"/>
                  </a:cubicBezTo>
                  <a:lnTo>
                    <a:pt x="12252" y="13682"/>
                  </a:lnTo>
                  <a:cubicBezTo>
                    <a:pt x="12494" y="13924"/>
                    <a:pt x="12814" y="14045"/>
                    <a:pt x="13135" y="14045"/>
                  </a:cubicBezTo>
                  <a:cubicBezTo>
                    <a:pt x="13455" y="14045"/>
                    <a:pt x="13776" y="13924"/>
                    <a:pt x="14018" y="13682"/>
                  </a:cubicBezTo>
                  <a:cubicBezTo>
                    <a:pt x="14522" y="13178"/>
                    <a:pt x="14522" y="12379"/>
                    <a:pt x="14018" y="11895"/>
                  </a:cubicBezTo>
                  <a:lnTo>
                    <a:pt x="2517" y="374"/>
                  </a:lnTo>
                  <a:cubicBezTo>
                    <a:pt x="2251" y="113"/>
                    <a:pt x="1942" y="1"/>
                    <a:pt x="164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76"/>
            <p:cNvSpPr/>
            <p:nvPr/>
          </p:nvSpPr>
          <p:spPr>
            <a:xfrm>
              <a:off x="3524033" y="3056041"/>
              <a:ext cx="202413" cy="188100"/>
            </a:xfrm>
            <a:custGeom>
              <a:avLst/>
              <a:gdLst/>
              <a:ahLst/>
              <a:cxnLst/>
              <a:rect l="l" t="t" r="r" b="b"/>
              <a:pathLst>
                <a:path w="13519" h="12563" extrusionOk="0">
                  <a:moveTo>
                    <a:pt x="894" y="0"/>
                  </a:moveTo>
                  <a:cubicBezTo>
                    <a:pt x="573" y="0"/>
                    <a:pt x="252" y="121"/>
                    <a:pt x="0" y="363"/>
                  </a:cubicBezTo>
                  <a:cubicBezTo>
                    <a:pt x="63" y="468"/>
                    <a:pt x="147" y="573"/>
                    <a:pt x="231" y="657"/>
                  </a:cubicBezTo>
                  <a:lnTo>
                    <a:pt x="11732" y="12200"/>
                  </a:lnTo>
                  <a:cubicBezTo>
                    <a:pt x="11984" y="12441"/>
                    <a:pt x="12305" y="12562"/>
                    <a:pt x="12625" y="12562"/>
                  </a:cubicBezTo>
                  <a:cubicBezTo>
                    <a:pt x="12946" y="12562"/>
                    <a:pt x="13267" y="12441"/>
                    <a:pt x="13519" y="12200"/>
                  </a:cubicBezTo>
                  <a:cubicBezTo>
                    <a:pt x="13456" y="12073"/>
                    <a:pt x="13372" y="11968"/>
                    <a:pt x="13288" y="11884"/>
                  </a:cubicBezTo>
                  <a:lnTo>
                    <a:pt x="1787" y="363"/>
                  </a:lnTo>
                  <a:cubicBezTo>
                    <a:pt x="1535" y="121"/>
                    <a:pt x="1214" y="0"/>
                    <a:pt x="89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76"/>
            <p:cNvSpPr/>
            <p:nvPr/>
          </p:nvSpPr>
          <p:spPr>
            <a:xfrm>
              <a:off x="3556389" y="3171360"/>
              <a:ext cx="39108" cy="35620"/>
            </a:xfrm>
            <a:custGeom>
              <a:avLst/>
              <a:gdLst/>
              <a:ahLst/>
              <a:cxnLst/>
              <a:rect l="l" t="t" r="r" b="b"/>
              <a:pathLst>
                <a:path w="2612" h="2379" extrusionOk="0">
                  <a:moveTo>
                    <a:pt x="1348" y="0"/>
                  </a:moveTo>
                  <a:cubicBezTo>
                    <a:pt x="840" y="0"/>
                    <a:pt x="335" y="306"/>
                    <a:pt x="194" y="902"/>
                  </a:cubicBezTo>
                  <a:cubicBezTo>
                    <a:pt x="1" y="1735"/>
                    <a:pt x="660" y="2379"/>
                    <a:pt x="1359" y="2379"/>
                  </a:cubicBezTo>
                  <a:cubicBezTo>
                    <a:pt x="1649" y="2379"/>
                    <a:pt x="1945" y="2269"/>
                    <a:pt x="2191" y="2017"/>
                  </a:cubicBezTo>
                  <a:cubicBezTo>
                    <a:pt x="2507" y="1701"/>
                    <a:pt x="2612" y="1239"/>
                    <a:pt x="2486" y="818"/>
                  </a:cubicBezTo>
                  <a:cubicBezTo>
                    <a:pt x="2302" y="269"/>
                    <a:pt x="1824" y="0"/>
                    <a:pt x="1348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76"/>
            <p:cNvSpPr/>
            <p:nvPr/>
          </p:nvSpPr>
          <p:spPr>
            <a:xfrm>
              <a:off x="3573413" y="3180268"/>
              <a:ext cx="22084" cy="21920"/>
            </a:xfrm>
            <a:custGeom>
              <a:avLst/>
              <a:gdLst/>
              <a:ahLst/>
              <a:cxnLst/>
              <a:rect l="l" t="t" r="r" b="b"/>
              <a:pathLst>
                <a:path w="1475" h="1464" extrusionOk="0">
                  <a:moveTo>
                    <a:pt x="821" y="1"/>
                  </a:moveTo>
                  <a:cubicBezTo>
                    <a:pt x="498" y="1"/>
                    <a:pt x="188" y="212"/>
                    <a:pt x="108" y="560"/>
                  </a:cubicBezTo>
                  <a:cubicBezTo>
                    <a:pt x="1" y="1042"/>
                    <a:pt x="364" y="1463"/>
                    <a:pt x="811" y="1463"/>
                  </a:cubicBezTo>
                  <a:cubicBezTo>
                    <a:pt x="890" y="1463"/>
                    <a:pt x="972" y="1450"/>
                    <a:pt x="1054" y="1422"/>
                  </a:cubicBezTo>
                  <a:cubicBezTo>
                    <a:pt x="1370" y="1106"/>
                    <a:pt x="1475" y="644"/>
                    <a:pt x="1349" y="223"/>
                  </a:cubicBezTo>
                  <a:cubicBezTo>
                    <a:pt x="1195" y="70"/>
                    <a:pt x="1006" y="1"/>
                    <a:pt x="8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76"/>
            <p:cNvSpPr/>
            <p:nvPr/>
          </p:nvSpPr>
          <p:spPr>
            <a:xfrm>
              <a:off x="3510094" y="2969111"/>
              <a:ext cx="174534" cy="41549"/>
            </a:xfrm>
            <a:custGeom>
              <a:avLst/>
              <a:gdLst/>
              <a:ahLst/>
              <a:cxnLst/>
              <a:rect l="l" t="t" r="r" b="b"/>
              <a:pathLst>
                <a:path w="11657" h="2775" extrusionOk="0">
                  <a:moveTo>
                    <a:pt x="7213" y="1"/>
                  </a:moveTo>
                  <a:cubicBezTo>
                    <a:pt x="4756" y="1"/>
                    <a:pt x="2223" y="716"/>
                    <a:pt x="364" y="2027"/>
                  </a:cubicBezTo>
                  <a:cubicBezTo>
                    <a:pt x="0" y="2287"/>
                    <a:pt x="264" y="2774"/>
                    <a:pt x="614" y="2774"/>
                  </a:cubicBezTo>
                  <a:cubicBezTo>
                    <a:pt x="690" y="2774"/>
                    <a:pt x="769" y="2752"/>
                    <a:pt x="847" y="2700"/>
                  </a:cubicBezTo>
                  <a:cubicBezTo>
                    <a:pt x="2563" y="1480"/>
                    <a:pt x="4936" y="816"/>
                    <a:pt x="7221" y="816"/>
                  </a:cubicBezTo>
                  <a:cubicBezTo>
                    <a:pt x="8521" y="816"/>
                    <a:pt x="9792" y="1031"/>
                    <a:pt x="10897" y="1480"/>
                  </a:cubicBezTo>
                  <a:cubicBezTo>
                    <a:pt x="10957" y="1506"/>
                    <a:pt x="11015" y="1517"/>
                    <a:pt x="11069" y="1517"/>
                  </a:cubicBezTo>
                  <a:cubicBezTo>
                    <a:pt x="11465" y="1517"/>
                    <a:pt x="11656" y="908"/>
                    <a:pt x="11212" y="723"/>
                  </a:cubicBezTo>
                  <a:cubicBezTo>
                    <a:pt x="9996" y="234"/>
                    <a:pt x="8617" y="1"/>
                    <a:pt x="721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76"/>
            <p:cNvSpPr/>
            <p:nvPr/>
          </p:nvSpPr>
          <p:spPr>
            <a:xfrm>
              <a:off x="3529948" y="2930572"/>
              <a:ext cx="133270" cy="33928"/>
            </a:xfrm>
            <a:custGeom>
              <a:avLst/>
              <a:gdLst/>
              <a:ahLst/>
              <a:cxnLst/>
              <a:rect l="l" t="t" r="r" b="b"/>
              <a:pathLst>
                <a:path w="8901" h="2266" extrusionOk="0">
                  <a:moveTo>
                    <a:pt x="5461" y="1"/>
                  </a:moveTo>
                  <a:cubicBezTo>
                    <a:pt x="3626" y="1"/>
                    <a:pt x="1739" y="535"/>
                    <a:pt x="362" y="1510"/>
                  </a:cubicBezTo>
                  <a:cubicBezTo>
                    <a:pt x="1" y="1768"/>
                    <a:pt x="245" y="2265"/>
                    <a:pt x="598" y="2265"/>
                  </a:cubicBezTo>
                  <a:cubicBezTo>
                    <a:pt x="677" y="2265"/>
                    <a:pt x="761" y="2241"/>
                    <a:pt x="846" y="2183"/>
                  </a:cubicBezTo>
                  <a:cubicBezTo>
                    <a:pt x="2092" y="1299"/>
                    <a:pt x="3807" y="816"/>
                    <a:pt x="5465" y="816"/>
                  </a:cubicBezTo>
                  <a:cubicBezTo>
                    <a:pt x="6408" y="816"/>
                    <a:pt x="7333" y="972"/>
                    <a:pt x="8141" y="1300"/>
                  </a:cubicBezTo>
                  <a:cubicBezTo>
                    <a:pt x="8202" y="1325"/>
                    <a:pt x="8259" y="1337"/>
                    <a:pt x="8313" y="1337"/>
                  </a:cubicBezTo>
                  <a:cubicBezTo>
                    <a:pt x="8709" y="1337"/>
                    <a:pt x="8900" y="728"/>
                    <a:pt x="8456" y="543"/>
                  </a:cubicBezTo>
                  <a:cubicBezTo>
                    <a:pt x="7545" y="176"/>
                    <a:pt x="6512" y="1"/>
                    <a:pt x="546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76"/>
            <p:cNvSpPr/>
            <p:nvPr/>
          </p:nvSpPr>
          <p:spPr>
            <a:xfrm>
              <a:off x="3753292" y="3083980"/>
              <a:ext cx="52793" cy="168875"/>
            </a:xfrm>
            <a:custGeom>
              <a:avLst/>
              <a:gdLst/>
              <a:ahLst/>
              <a:cxnLst/>
              <a:rect l="l" t="t" r="r" b="b"/>
              <a:pathLst>
                <a:path w="3526" h="11279" extrusionOk="0">
                  <a:moveTo>
                    <a:pt x="1806" y="1"/>
                  </a:moveTo>
                  <a:cubicBezTo>
                    <a:pt x="1547" y="1"/>
                    <a:pt x="1290" y="237"/>
                    <a:pt x="1424" y="557"/>
                  </a:cubicBezTo>
                  <a:cubicBezTo>
                    <a:pt x="2664" y="3627"/>
                    <a:pt x="2138" y="7916"/>
                    <a:pt x="225" y="10628"/>
                  </a:cubicBezTo>
                  <a:cubicBezTo>
                    <a:pt x="0" y="10942"/>
                    <a:pt x="267" y="11278"/>
                    <a:pt x="552" y="11278"/>
                  </a:cubicBezTo>
                  <a:cubicBezTo>
                    <a:pt x="668" y="11278"/>
                    <a:pt x="786" y="11223"/>
                    <a:pt x="877" y="11090"/>
                  </a:cubicBezTo>
                  <a:cubicBezTo>
                    <a:pt x="2937" y="8189"/>
                    <a:pt x="3526" y="3606"/>
                    <a:pt x="2180" y="263"/>
                  </a:cubicBezTo>
                  <a:cubicBezTo>
                    <a:pt x="2104" y="79"/>
                    <a:pt x="1954" y="1"/>
                    <a:pt x="180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76"/>
            <p:cNvSpPr/>
            <p:nvPr/>
          </p:nvSpPr>
          <p:spPr>
            <a:xfrm>
              <a:off x="3799243" y="3105481"/>
              <a:ext cx="43046" cy="127700"/>
            </a:xfrm>
            <a:custGeom>
              <a:avLst/>
              <a:gdLst/>
              <a:ahLst/>
              <a:cxnLst/>
              <a:rect l="l" t="t" r="r" b="b"/>
              <a:pathLst>
                <a:path w="2875" h="8529" extrusionOk="0">
                  <a:moveTo>
                    <a:pt x="1501" y="1"/>
                  </a:moveTo>
                  <a:cubicBezTo>
                    <a:pt x="1239" y="1"/>
                    <a:pt x="973" y="247"/>
                    <a:pt x="1109" y="572"/>
                  </a:cubicBezTo>
                  <a:cubicBezTo>
                    <a:pt x="2013" y="2779"/>
                    <a:pt x="1613" y="5912"/>
                    <a:pt x="226" y="7867"/>
                  </a:cubicBezTo>
                  <a:cubicBezTo>
                    <a:pt x="0" y="8198"/>
                    <a:pt x="280" y="8529"/>
                    <a:pt x="573" y="8529"/>
                  </a:cubicBezTo>
                  <a:cubicBezTo>
                    <a:pt x="690" y="8529"/>
                    <a:pt x="809" y="8477"/>
                    <a:pt x="898" y="8351"/>
                  </a:cubicBezTo>
                  <a:cubicBezTo>
                    <a:pt x="2433" y="6164"/>
                    <a:pt x="2875" y="2737"/>
                    <a:pt x="1866" y="256"/>
                  </a:cubicBezTo>
                  <a:cubicBezTo>
                    <a:pt x="1791" y="77"/>
                    <a:pt x="1646" y="1"/>
                    <a:pt x="150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09" name="Google Shape;9709;p76"/>
          <p:cNvSpPr/>
          <p:nvPr/>
        </p:nvSpPr>
        <p:spPr>
          <a:xfrm>
            <a:off x="2513884" y="1812081"/>
            <a:ext cx="32745" cy="26456"/>
          </a:xfrm>
          <a:custGeom>
            <a:avLst/>
            <a:gdLst/>
            <a:ahLst/>
            <a:cxnLst/>
            <a:rect l="l" t="t" r="r" b="b"/>
            <a:pathLst>
              <a:path w="2187" h="1767" extrusionOk="0">
                <a:moveTo>
                  <a:pt x="0" y="0"/>
                </a:moveTo>
                <a:cubicBezTo>
                  <a:pt x="105" y="105"/>
                  <a:pt x="168" y="252"/>
                  <a:pt x="168" y="399"/>
                </a:cubicBezTo>
                <a:lnTo>
                  <a:pt x="168" y="1367"/>
                </a:lnTo>
                <a:cubicBezTo>
                  <a:pt x="168" y="1514"/>
                  <a:pt x="105" y="1661"/>
                  <a:pt x="0" y="1766"/>
                </a:cubicBezTo>
                <a:lnTo>
                  <a:pt x="1724" y="1766"/>
                </a:lnTo>
                <a:cubicBezTo>
                  <a:pt x="1976" y="1766"/>
                  <a:pt x="2187" y="1556"/>
                  <a:pt x="2187" y="1304"/>
                </a:cubicBezTo>
                <a:lnTo>
                  <a:pt x="2187" y="463"/>
                </a:lnTo>
                <a:cubicBezTo>
                  <a:pt x="2187" y="210"/>
                  <a:pt x="1976" y="0"/>
                  <a:pt x="1724" y="0"/>
                </a:cubicBezTo>
                <a:close/>
              </a:path>
            </a:pathLst>
          </a:custGeom>
          <a:solidFill>
            <a:srgbClr val="84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10" name="Google Shape;9710;p76"/>
          <p:cNvGrpSpPr/>
          <p:nvPr/>
        </p:nvGrpSpPr>
        <p:grpSpPr>
          <a:xfrm>
            <a:off x="2163842" y="1506972"/>
            <a:ext cx="382787" cy="331566"/>
            <a:chOff x="2163842" y="1506972"/>
            <a:chExt cx="382787" cy="331566"/>
          </a:xfrm>
        </p:grpSpPr>
        <p:sp>
          <p:nvSpPr>
            <p:cNvPr id="9711" name="Google Shape;9711;p76"/>
            <p:cNvSpPr/>
            <p:nvPr/>
          </p:nvSpPr>
          <p:spPr>
            <a:xfrm>
              <a:off x="2247253" y="1506972"/>
              <a:ext cx="214152" cy="101768"/>
            </a:xfrm>
            <a:custGeom>
              <a:avLst/>
              <a:gdLst/>
              <a:ahLst/>
              <a:cxnLst/>
              <a:rect l="l" t="t" r="r" b="b"/>
              <a:pathLst>
                <a:path w="14303" h="6797" extrusionOk="0">
                  <a:moveTo>
                    <a:pt x="7214" y="0"/>
                  </a:moveTo>
                  <a:cubicBezTo>
                    <a:pt x="6739" y="0"/>
                    <a:pt x="6266" y="184"/>
                    <a:pt x="5908" y="552"/>
                  </a:cubicBezTo>
                  <a:lnTo>
                    <a:pt x="253" y="6123"/>
                  </a:lnTo>
                  <a:cubicBezTo>
                    <a:pt x="1" y="6376"/>
                    <a:pt x="169" y="6775"/>
                    <a:pt x="505" y="6796"/>
                  </a:cubicBezTo>
                  <a:cubicBezTo>
                    <a:pt x="610" y="6796"/>
                    <a:pt x="694" y="6754"/>
                    <a:pt x="778" y="6691"/>
                  </a:cubicBezTo>
                  <a:lnTo>
                    <a:pt x="6455" y="1099"/>
                  </a:lnTo>
                  <a:cubicBezTo>
                    <a:pt x="6665" y="878"/>
                    <a:pt x="6944" y="768"/>
                    <a:pt x="7222" y="768"/>
                  </a:cubicBezTo>
                  <a:cubicBezTo>
                    <a:pt x="7501" y="768"/>
                    <a:pt x="7780" y="878"/>
                    <a:pt x="7990" y="1099"/>
                  </a:cubicBezTo>
                  <a:lnTo>
                    <a:pt x="13456" y="6460"/>
                  </a:lnTo>
                  <a:cubicBezTo>
                    <a:pt x="13541" y="6554"/>
                    <a:pt x="13638" y="6594"/>
                    <a:pt x="13732" y="6594"/>
                  </a:cubicBezTo>
                  <a:cubicBezTo>
                    <a:pt x="14036" y="6594"/>
                    <a:pt x="14303" y="6186"/>
                    <a:pt x="13982" y="5913"/>
                  </a:cubicBezTo>
                  <a:lnTo>
                    <a:pt x="8536" y="552"/>
                  </a:lnTo>
                  <a:cubicBezTo>
                    <a:pt x="8168" y="184"/>
                    <a:pt x="7690" y="0"/>
                    <a:pt x="721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76"/>
            <p:cNvSpPr/>
            <p:nvPr/>
          </p:nvSpPr>
          <p:spPr>
            <a:xfrm>
              <a:off x="2163842" y="1812081"/>
              <a:ext cx="382787" cy="26456"/>
            </a:xfrm>
            <a:custGeom>
              <a:avLst/>
              <a:gdLst/>
              <a:ahLst/>
              <a:cxnLst/>
              <a:rect l="l" t="t" r="r" b="b"/>
              <a:pathLst>
                <a:path w="25566" h="1767" extrusionOk="0">
                  <a:moveTo>
                    <a:pt x="484" y="0"/>
                  </a:moveTo>
                  <a:cubicBezTo>
                    <a:pt x="231" y="0"/>
                    <a:pt x="21" y="210"/>
                    <a:pt x="21" y="463"/>
                  </a:cubicBezTo>
                  <a:lnTo>
                    <a:pt x="21" y="1304"/>
                  </a:lnTo>
                  <a:cubicBezTo>
                    <a:pt x="0" y="1556"/>
                    <a:pt x="210" y="1766"/>
                    <a:pt x="484" y="1766"/>
                  </a:cubicBezTo>
                  <a:lnTo>
                    <a:pt x="25103" y="1766"/>
                  </a:lnTo>
                  <a:cubicBezTo>
                    <a:pt x="25355" y="1766"/>
                    <a:pt x="25566" y="1556"/>
                    <a:pt x="25566" y="1304"/>
                  </a:cubicBezTo>
                  <a:lnTo>
                    <a:pt x="25566" y="463"/>
                  </a:lnTo>
                  <a:cubicBezTo>
                    <a:pt x="25566" y="210"/>
                    <a:pt x="25355" y="0"/>
                    <a:pt x="2510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76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463" y="1"/>
                  </a:moveTo>
                  <a:cubicBezTo>
                    <a:pt x="210" y="1"/>
                    <a:pt x="0" y="211"/>
                    <a:pt x="0" y="464"/>
                  </a:cubicBez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76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21992" y="1"/>
                  </a:moveTo>
                  <a:lnTo>
                    <a:pt x="21992" y="12510"/>
                  </a:lnTo>
                  <a:cubicBezTo>
                    <a:pt x="21992" y="12784"/>
                    <a:pt x="21781" y="12994"/>
                    <a:pt x="21529" y="12994"/>
                  </a:cubicBezTo>
                  <a:lnTo>
                    <a:pt x="0" y="12994"/>
                  </a:ln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76"/>
            <p:cNvSpPr/>
            <p:nvPr/>
          </p:nvSpPr>
          <p:spPr>
            <a:xfrm>
              <a:off x="2201602" y="1615013"/>
              <a:ext cx="307251" cy="174100"/>
            </a:xfrm>
            <a:custGeom>
              <a:avLst/>
              <a:gdLst/>
              <a:ahLst/>
              <a:cxnLst/>
              <a:rect l="l" t="t" r="r" b="b"/>
              <a:pathLst>
                <a:path w="20521" h="11628" extrusionOk="0">
                  <a:moveTo>
                    <a:pt x="569" y="1"/>
                  </a:moveTo>
                  <a:cubicBezTo>
                    <a:pt x="253" y="1"/>
                    <a:pt x="1" y="253"/>
                    <a:pt x="22" y="568"/>
                  </a:cubicBezTo>
                  <a:lnTo>
                    <a:pt x="22" y="11060"/>
                  </a:lnTo>
                  <a:cubicBezTo>
                    <a:pt x="22" y="11375"/>
                    <a:pt x="253" y="11627"/>
                    <a:pt x="569" y="11627"/>
                  </a:cubicBezTo>
                  <a:lnTo>
                    <a:pt x="19953" y="11627"/>
                  </a:lnTo>
                  <a:cubicBezTo>
                    <a:pt x="20268" y="11627"/>
                    <a:pt x="20521" y="11375"/>
                    <a:pt x="20521" y="11060"/>
                  </a:cubicBezTo>
                  <a:lnTo>
                    <a:pt x="20521" y="568"/>
                  </a:lnTo>
                  <a:cubicBezTo>
                    <a:pt x="20521" y="253"/>
                    <a:pt x="20268" y="1"/>
                    <a:pt x="19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76"/>
            <p:cNvSpPr/>
            <p:nvPr/>
          </p:nvSpPr>
          <p:spPr>
            <a:xfrm>
              <a:off x="2201932" y="1615013"/>
              <a:ext cx="306921" cy="173786"/>
            </a:xfrm>
            <a:custGeom>
              <a:avLst/>
              <a:gdLst/>
              <a:ahLst/>
              <a:cxnLst/>
              <a:rect l="l" t="t" r="r" b="b"/>
              <a:pathLst>
                <a:path w="20499" h="11607" extrusionOk="0">
                  <a:moveTo>
                    <a:pt x="19153" y="1"/>
                  </a:moveTo>
                  <a:lnTo>
                    <a:pt x="19153" y="8810"/>
                  </a:lnTo>
                  <a:cubicBezTo>
                    <a:pt x="19153" y="9609"/>
                    <a:pt x="18501" y="10261"/>
                    <a:pt x="17702" y="10261"/>
                  </a:cubicBezTo>
                  <a:lnTo>
                    <a:pt x="0" y="10261"/>
                  </a:lnTo>
                  <a:lnTo>
                    <a:pt x="0" y="11060"/>
                  </a:lnTo>
                  <a:cubicBezTo>
                    <a:pt x="0" y="11354"/>
                    <a:pt x="231" y="11606"/>
                    <a:pt x="547" y="11606"/>
                  </a:cubicBezTo>
                  <a:lnTo>
                    <a:pt x="19931" y="11606"/>
                  </a:lnTo>
                  <a:cubicBezTo>
                    <a:pt x="20246" y="11606"/>
                    <a:pt x="20499" y="11354"/>
                    <a:pt x="20499" y="11060"/>
                  </a:cubicBezTo>
                  <a:lnTo>
                    <a:pt x="20499" y="568"/>
                  </a:lnTo>
                  <a:cubicBezTo>
                    <a:pt x="20499" y="253"/>
                    <a:pt x="20246" y="1"/>
                    <a:pt x="1993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76"/>
            <p:cNvSpPr/>
            <p:nvPr/>
          </p:nvSpPr>
          <p:spPr>
            <a:xfrm>
              <a:off x="2254500" y="1777450"/>
              <a:ext cx="76824" cy="34646"/>
            </a:xfrm>
            <a:custGeom>
              <a:avLst/>
              <a:gdLst/>
              <a:ahLst/>
              <a:cxnLst/>
              <a:rect l="l" t="t" r="r" b="b"/>
              <a:pathLst>
                <a:path w="5131" h="2314" extrusionOk="0">
                  <a:moveTo>
                    <a:pt x="946" y="0"/>
                  </a:moveTo>
                  <a:cubicBezTo>
                    <a:pt x="421" y="0"/>
                    <a:pt x="0" y="421"/>
                    <a:pt x="0" y="946"/>
                  </a:cubicBezTo>
                  <a:lnTo>
                    <a:pt x="0" y="2313"/>
                  </a:lnTo>
                  <a:lnTo>
                    <a:pt x="5130" y="2313"/>
                  </a:lnTo>
                  <a:lnTo>
                    <a:pt x="5130" y="946"/>
                  </a:lnTo>
                  <a:cubicBezTo>
                    <a:pt x="5130" y="421"/>
                    <a:pt x="4710" y="0"/>
                    <a:pt x="41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76"/>
            <p:cNvSpPr/>
            <p:nvPr/>
          </p:nvSpPr>
          <p:spPr>
            <a:xfrm>
              <a:off x="2300765" y="1777450"/>
              <a:ext cx="30873" cy="34646"/>
            </a:xfrm>
            <a:custGeom>
              <a:avLst/>
              <a:gdLst/>
              <a:ahLst/>
              <a:cxnLst/>
              <a:rect l="l" t="t" r="r" b="b"/>
              <a:pathLst>
                <a:path w="2062" h="2314" extrusionOk="0">
                  <a:moveTo>
                    <a:pt x="1" y="0"/>
                  </a:moveTo>
                  <a:cubicBezTo>
                    <a:pt x="316" y="211"/>
                    <a:pt x="505" y="568"/>
                    <a:pt x="505" y="946"/>
                  </a:cubicBezTo>
                  <a:lnTo>
                    <a:pt x="505" y="2313"/>
                  </a:lnTo>
                  <a:lnTo>
                    <a:pt x="2061" y="2313"/>
                  </a:lnTo>
                  <a:lnTo>
                    <a:pt x="2061" y="946"/>
                  </a:lnTo>
                  <a:cubicBezTo>
                    <a:pt x="2061" y="421"/>
                    <a:pt x="1620" y="0"/>
                    <a:pt x="109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9" name="Google Shape;9719;p76"/>
          <p:cNvGrpSpPr/>
          <p:nvPr/>
        </p:nvGrpSpPr>
        <p:grpSpPr>
          <a:xfrm>
            <a:off x="1738877" y="3349652"/>
            <a:ext cx="357918" cy="350536"/>
            <a:chOff x="1738877" y="3349652"/>
            <a:chExt cx="357918" cy="350536"/>
          </a:xfrm>
        </p:grpSpPr>
        <p:sp>
          <p:nvSpPr>
            <p:cNvPr id="9720" name="Google Shape;9720;p76"/>
            <p:cNvSpPr/>
            <p:nvPr/>
          </p:nvSpPr>
          <p:spPr>
            <a:xfrm>
              <a:off x="1814114" y="3407461"/>
              <a:ext cx="154516" cy="282965"/>
            </a:xfrm>
            <a:custGeom>
              <a:avLst/>
              <a:gdLst/>
              <a:ahLst/>
              <a:cxnLst/>
              <a:rect l="l" t="t" r="r" b="b"/>
              <a:pathLst>
                <a:path w="10320" h="18899" extrusionOk="0">
                  <a:moveTo>
                    <a:pt x="8789" y="1"/>
                  </a:moveTo>
                  <a:cubicBezTo>
                    <a:pt x="8541" y="1"/>
                    <a:pt x="8282" y="99"/>
                    <a:pt x="8052" y="334"/>
                  </a:cubicBezTo>
                  <a:lnTo>
                    <a:pt x="315" y="8092"/>
                  </a:lnTo>
                  <a:cubicBezTo>
                    <a:pt x="105" y="8302"/>
                    <a:pt x="0" y="8576"/>
                    <a:pt x="0" y="8849"/>
                  </a:cubicBezTo>
                  <a:lnTo>
                    <a:pt x="0" y="17847"/>
                  </a:lnTo>
                  <a:cubicBezTo>
                    <a:pt x="0" y="18415"/>
                    <a:pt x="484" y="18899"/>
                    <a:pt x="1051" y="18899"/>
                  </a:cubicBezTo>
                  <a:cubicBezTo>
                    <a:pt x="1640" y="18899"/>
                    <a:pt x="2124" y="18415"/>
                    <a:pt x="2124" y="17826"/>
                  </a:cubicBezTo>
                  <a:lnTo>
                    <a:pt x="2124" y="9290"/>
                  </a:lnTo>
                  <a:lnTo>
                    <a:pt x="9545" y="1827"/>
                  </a:lnTo>
                  <a:cubicBezTo>
                    <a:pt x="10319" y="1069"/>
                    <a:pt x="9608" y="1"/>
                    <a:pt x="87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76"/>
            <p:cNvSpPr/>
            <p:nvPr/>
          </p:nvSpPr>
          <p:spPr>
            <a:xfrm>
              <a:off x="1813800" y="3521057"/>
              <a:ext cx="47538" cy="80402"/>
            </a:xfrm>
            <a:custGeom>
              <a:avLst/>
              <a:gdLst/>
              <a:ahLst/>
              <a:cxnLst/>
              <a:rect l="l" t="t" r="r" b="b"/>
              <a:pathLst>
                <a:path w="3175" h="5370" extrusionOk="0">
                  <a:moveTo>
                    <a:pt x="1430" y="0"/>
                  </a:moveTo>
                  <a:cubicBezTo>
                    <a:pt x="1198" y="0"/>
                    <a:pt x="967" y="42"/>
                    <a:pt x="736" y="84"/>
                  </a:cubicBezTo>
                  <a:lnTo>
                    <a:pt x="315" y="505"/>
                  </a:lnTo>
                  <a:cubicBezTo>
                    <a:pt x="126" y="715"/>
                    <a:pt x="0" y="989"/>
                    <a:pt x="0" y="1262"/>
                  </a:cubicBezTo>
                  <a:lnTo>
                    <a:pt x="0" y="4983"/>
                  </a:lnTo>
                  <a:cubicBezTo>
                    <a:pt x="440" y="5239"/>
                    <a:pt x="927" y="5369"/>
                    <a:pt x="1418" y="5369"/>
                  </a:cubicBezTo>
                  <a:cubicBezTo>
                    <a:pt x="1654" y="5369"/>
                    <a:pt x="1891" y="5339"/>
                    <a:pt x="2123" y="5278"/>
                  </a:cubicBezTo>
                  <a:lnTo>
                    <a:pt x="2123" y="1703"/>
                  </a:lnTo>
                  <a:lnTo>
                    <a:pt x="3175" y="652"/>
                  </a:lnTo>
                  <a:cubicBezTo>
                    <a:pt x="2670" y="232"/>
                    <a:pt x="2060" y="0"/>
                    <a:pt x="1430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76"/>
            <p:cNvSpPr/>
            <p:nvPr/>
          </p:nvSpPr>
          <p:spPr>
            <a:xfrm>
              <a:off x="1900041" y="3407506"/>
              <a:ext cx="61402" cy="56896"/>
            </a:xfrm>
            <a:custGeom>
              <a:avLst/>
              <a:gdLst/>
              <a:ahLst/>
              <a:cxnLst/>
              <a:rect l="l" t="t" r="r" b="b"/>
              <a:pathLst>
                <a:path w="4101" h="3800" extrusionOk="0">
                  <a:moveTo>
                    <a:pt x="3044" y="1"/>
                  </a:moveTo>
                  <a:cubicBezTo>
                    <a:pt x="2777" y="1"/>
                    <a:pt x="2506" y="103"/>
                    <a:pt x="2292" y="331"/>
                  </a:cubicBezTo>
                  <a:lnTo>
                    <a:pt x="1" y="2644"/>
                  </a:lnTo>
                  <a:lnTo>
                    <a:pt x="1830" y="3800"/>
                  </a:lnTo>
                  <a:lnTo>
                    <a:pt x="3217" y="2412"/>
                  </a:lnTo>
                  <a:lnTo>
                    <a:pt x="4100" y="1004"/>
                  </a:lnTo>
                  <a:cubicBezTo>
                    <a:pt x="4073" y="392"/>
                    <a:pt x="3566" y="1"/>
                    <a:pt x="3044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76"/>
            <p:cNvSpPr/>
            <p:nvPr/>
          </p:nvSpPr>
          <p:spPr>
            <a:xfrm>
              <a:off x="1738877" y="3658310"/>
              <a:ext cx="215320" cy="41878"/>
            </a:xfrm>
            <a:custGeom>
              <a:avLst/>
              <a:gdLst/>
              <a:ahLst/>
              <a:cxnLst/>
              <a:rect l="l" t="t" r="r" b="b"/>
              <a:pathLst>
                <a:path w="14381" h="2797" extrusionOk="0">
                  <a:moveTo>
                    <a:pt x="1745" y="0"/>
                  </a:moveTo>
                  <a:cubicBezTo>
                    <a:pt x="778" y="0"/>
                    <a:pt x="0" y="778"/>
                    <a:pt x="21" y="1745"/>
                  </a:cubicBezTo>
                  <a:lnTo>
                    <a:pt x="21" y="2292"/>
                  </a:lnTo>
                  <a:cubicBezTo>
                    <a:pt x="21" y="2565"/>
                    <a:pt x="232" y="2796"/>
                    <a:pt x="505" y="2796"/>
                  </a:cubicBezTo>
                  <a:lnTo>
                    <a:pt x="13897" y="2796"/>
                  </a:lnTo>
                  <a:cubicBezTo>
                    <a:pt x="14171" y="2796"/>
                    <a:pt x="14381" y="2565"/>
                    <a:pt x="14381" y="2292"/>
                  </a:cubicBezTo>
                  <a:lnTo>
                    <a:pt x="14381" y="1745"/>
                  </a:lnTo>
                  <a:cubicBezTo>
                    <a:pt x="14381" y="778"/>
                    <a:pt x="13603" y="0"/>
                    <a:pt x="1265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76"/>
            <p:cNvSpPr/>
            <p:nvPr/>
          </p:nvSpPr>
          <p:spPr>
            <a:xfrm>
              <a:off x="1901928" y="3658310"/>
              <a:ext cx="52269" cy="41878"/>
            </a:xfrm>
            <a:custGeom>
              <a:avLst/>
              <a:gdLst/>
              <a:ahLst/>
              <a:cxnLst/>
              <a:rect l="l" t="t" r="r" b="b"/>
              <a:pathLst>
                <a:path w="3491" h="2797" extrusionOk="0">
                  <a:moveTo>
                    <a:pt x="1" y="0"/>
                  </a:moveTo>
                  <a:cubicBezTo>
                    <a:pt x="779" y="273"/>
                    <a:pt x="1304" y="988"/>
                    <a:pt x="1304" y="1808"/>
                  </a:cubicBezTo>
                  <a:lnTo>
                    <a:pt x="1304" y="2796"/>
                  </a:lnTo>
                  <a:lnTo>
                    <a:pt x="3007" y="2796"/>
                  </a:lnTo>
                  <a:cubicBezTo>
                    <a:pt x="3281" y="2775"/>
                    <a:pt x="3491" y="2565"/>
                    <a:pt x="3491" y="2292"/>
                  </a:cubicBezTo>
                  <a:lnTo>
                    <a:pt x="3491" y="1745"/>
                  </a:lnTo>
                  <a:cubicBezTo>
                    <a:pt x="3491" y="778"/>
                    <a:pt x="2713" y="0"/>
                    <a:pt x="17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76"/>
            <p:cNvSpPr/>
            <p:nvPr/>
          </p:nvSpPr>
          <p:spPr>
            <a:xfrm>
              <a:off x="1781369" y="3503749"/>
              <a:ext cx="93818" cy="80402"/>
            </a:xfrm>
            <a:custGeom>
              <a:avLst/>
              <a:gdLst/>
              <a:ahLst/>
              <a:cxnLst/>
              <a:rect l="l" t="t" r="r" b="b"/>
              <a:pathLst>
                <a:path w="6266" h="5370" extrusionOk="0">
                  <a:moveTo>
                    <a:pt x="3596" y="0"/>
                  </a:moveTo>
                  <a:cubicBezTo>
                    <a:pt x="1199" y="0"/>
                    <a:pt x="1" y="2880"/>
                    <a:pt x="1682" y="4583"/>
                  </a:cubicBezTo>
                  <a:cubicBezTo>
                    <a:pt x="2232" y="5126"/>
                    <a:pt x="2904" y="5369"/>
                    <a:pt x="3563" y="5369"/>
                  </a:cubicBezTo>
                  <a:cubicBezTo>
                    <a:pt x="4945" y="5369"/>
                    <a:pt x="6266" y="4300"/>
                    <a:pt x="6266" y="2691"/>
                  </a:cubicBezTo>
                  <a:cubicBezTo>
                    <a:pt x="6266" y="1198"/>
                    <a:pt x="5067" y="0"/>
                    <a:pt x="3596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76"/>
            <p:cNvSpPr/>
            <p:nvPr/>
          </p:nvSpPr>
          <p:spPr>
            <a:xfrm>
              <a:off x="1829221" y="3503749"/>
              <a:ext cx="45966" cy="80283"/>
            </a:xfrm>
            <a:custGeom>
              <a:avLst/>
              <a:gdLst/>
              <a:ahLst/>
              <a:cxnLst/>
              <a:rect l="l" t="t" r="r" b="b"/>
              <a:pathLst>
                <a:path w="3070" h="5362" extrusionOk="0">
                  <a:moveTo>
                    <a:pt x="400" y="0"/>
                  </a:moveTo>
                  <a:cubicBezTo>
                    <a:pt x="253" y="0"/>
                    <a:pt x="126" y="0"/>
                    <a:pt x="0" y="21"/>
                  </a:cubicBezTo>
                  <a:cubicBezTo>
                    <a:pt x="2439" y="967"/>
                    <a:pt x="2439" y="4415"/>
                    <a:pt x="0" y="5340"/>
                  </a:cubicBezTo>
                  <a:cubicBezTo>
                    <a:pt x="126" y="5361"/>
                    <a:pt x="253" y="5361"/>
                    <a:pt x="400" y="5361"/>
                  </a:cubicBezTo>
                  <a:cubicBezTo>
                    <a:pt x="1871" y="5361"/>
                    <a:pt x="3070" y="4163"/>
                    <a:pt x="3070" y="2691"/>
                  </a:cubicBezTo>
                  <a:cubicBezTo>
                    <a:pt x="3070" y="1198"/>
                    <a:pt x="1871" y="0"/>
                    <a:pt x="40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76"/>
            <p:cNvSpPr/>
            <p:nvPr/>
          </p:nvSpPr>
          <p:spPr>
            <a:xfrm>
              <a:off x="1813800" y="3528289"/>
              <a:ext cx="36832" cy="31337"/>
            </a:xfrm>
            <a:custGeom>
              <a:avLst/>
              <a:gdLst/>
              <a:ahLst/>
              <a:cxnLst/>
              <a:rect l="l" t="t" r="r" b="b"/>
              <a:pathLst>
                <a:path w="2460" h="2093" extrusionOk="0">
                  <a:moveTo>
                    <a:pt x="1409" y="1"/>
                  </a:moveTo>
                  <a:cubicBezTo>
                    <a:pt x="463" y="1"/>
                    <a:pt x="0" y="1115"/>
                    <a:pt x="673" y="1788"/>
                  </a:cubicBezTo>
                  <a:cubicBezTo>
                    <a:pt x="883" y="1999"/>
                    <a:pt x="1144" y="2093"/>
                    <a:pt x="1401" y="2093"/>
                  </a:cubicBezTo>
                  <a:cubicBezTo>
                    <a:pt x="1939" y="2093"/>
                    <a:pt x="2460" y="1678"/>
                    <a:pt x="2460" y="1052"/>
                  </a:cubicBezTo>
                  <a:cubicBezTo>
                    <a:pt x="2460" y="463"/>
                    <a:pt x="1997" y="1"/>
                    <a:pt x="140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76"/>
            <p:cNvSpPr/>
            <p:nvPr/>
          </p:nvSpPr>
          <p:spPr>
            <a:xfrm>
              <a:off x="1881475" y="3351479"/>
              <a:ext cx="95075" cy="97186"/>
            </a:xfrm>
            <a:custGeom>
              <a:avLst/>
              <a:gdLst/>
              <a:ahLst/>
              <a:cxnLst/>
              <a:rect l="l" t="t" r="r" b="b"/>
              <a:pathLst>
                <a:path w="6350" h="6491" extrusionOk="0">
                  <a:moveTo>
                    <a:pt x="2818" y="0"/>
                  </a:moveTo>
                  <a:cubicBezTo>
                    <a:pt x="2578" y="0"/>
                    <a:pt x="2344" y="112"/>
                    <a:pt x="2208" y="331"/>
                  </a:cubicBezTo>
                  <a:lnTo>
                    <a:pt x="211" y="3526"/>
                  </a:lnTo>
                  <a:cubicBezTo>
                    <a:pt x="0" y="3863"/>
                    <a:pt x="105" y="4304"/>
                    <a:pt x="421" y="4514"/>
                  </a:cubicBezTo>
                  <a:lnTo>
                    <a:pt x="3574" y="6491"/>
                  </a:lnTo>
                  <a:lnTo>
                    <a:pt x="6350" y="2097"/>
                  </a:lnTo>
                  <a:lnTo>
                    <a:pt x="3196" y="99"/>
                  </a:lnTo>
                  <a:cubicBezTo>
                    <a:pt x="3078" y="33"/>
                    <a:pt x="2947" y="0"/>
                    <a:pt x="281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76"/>
            <p:cNvSpPr/>
            <p:nvPr/>
          </p:nvSpPr>
          <p:spPr>
            <a:xfrm>
              <a:off x="1914834" y="3370584"/>
              <a:ext cx="61717" cy="78082"/>
            </a:xfrm>
            <a:custGeom>
              <a:avLst/>
              <a:gdLst/>
              <a:ahLst/>
              <a:cxnLst/>
              <a:rect l="l" t="t" r="r" b="b"/>
              <a:pathLst>
                <a:path w="4122" h="5215" extrusionOk="0">
                  <a:moveTo>
                    <a:pt x="2755" y="1"/>
                  </a:moveTo>
                  <a:lnTo>
                    <a:pt x="1" y="4374"/>
                  </a:lnTo>
                  <a:lnTo>
                    <a:pt x="1346" y="5215"/>
                  </a:lnTo>
                  <a:lnTo>
                    <a:pt x="4122" y="821"/>
                  </a:lnTo>
                  <a:lnTo>
                    <a:pt x="2818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76"/>
            <p:cNvSpPr/>
            <p:nvPr/>
          </p:nvSpPr>
          <p:spPr>
            <a:xfrm>
              <a:off x="1934987" y="3382861"/>
              <a:ext cx="140412" cy="147255"/>
            </a:xfrm>
            <a:custGeom>
              <a:avLst/>
              <a:gdLst/>
              <a:ahLst/>
              <a:cxnLst/>
              <a:rect l="l" t="t" r="r" b="b"/>
              <a:pathLst>
                <a:path w="9378" h="9835" extrusionOk="0">
                  <a:moveTo>
                    <a:pt x="2755" y="1"/>
                  </a:moveTo>
                  <a:lnTo>
                    <a:pt x="0" y="4395"/>
                  </a:lnTo>
                  <a:lnTo>
                    <a:pt x="3049" y="9567"/>
                  </a:lnTo>
                  <a:cubicBezTo>
                    <a:pt x="3154" y="9745"/>
                    <a:pt x="3338" y="9835"/>
                    <a:pt x="3522" y="9835"/>
                  </a:cubicBezTo>
                  <a:cubicBezTo>
                    <a:pt x="3706" y="9835"/>
                    <a:pt x="3890" y="9745"/>
                    <a:pt x="3995" y="9567"/>
                  </a:cubicBezTo>
                  <a:lnTo>
                    <a:pt x="9146" y="1346"/>
                  </a:lnTo>
                  <a:cubicBezTo>
                    <a:pt x="9377" y="989"/>
                    <a:pt x="9146" y="526"/>
                    <a:pt x="8725" y="484"/>
                  </a:cubicBezTo>
                  <a:lnTo>
                    <a:pt x="275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76"/>
            <p:cNvSpPr/>
            <p:nvPr/>
          </p:nvSpPr>
          <p:spPr>
            <a:xfrm>
              <a:off x="1974020" y="3389165"/>
              <a:ext cx="101379" cy="140801"/>
            </a:xfrm>
            <a:custGeom>
              <a:avLst/>
              <a:gdLst/>
              <a:ahLst/>
              <a:cxnLst/>
              <a:rect l="l" t="t" r="r" b="b"/>
              <a:pathLst>
                <a:path w="6771" h="9404" extrusionOk="0">
                  <a:moveTo>
                    <a:pt x="5256" y="0"/>
                  </a:moveTo>
                  <a:lnTo>
                    <a:pt x="0" y="8389"/>
                  </a:lnTo>
                  <a:lnTo>
                    <a:pt x="442" y="9125"/>
                  </a:lnTo>
                  <a:cubicBezTo>
                    <a:pt x="550" y="9309"/>
                    <a:pt x="742" y="9404"/>
                    <a:pt x="931" y="9404"/>
                  </a:cubicBezTo>
                  <a:cubicBezTo>
                    <a:pt x="1110" y="9404"/>
                    <a:pt x="1286" y="9319"/>
                    <a:pt x="1388" y="9146"/>
                  </a:cubicBezTo>
                  <a:lnTo>
                    <a:pt x="6560" y="925"/>
                  </a:lnTo>
                  <a:cubicBezTo>
                    <a:pt x="6770" y="568"/>
                    <a:pt x="6539" y="105"/>
                    <a:pt x="6118" y="63"/>
                  </a:cubicBezTo>
                  <a:lnTo>
                    <a:pt x="525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76"/>
            <p:cNvSpPr/>
            <p:nvPr/>
          </p:nvSpPr>
          <p:spPr>
            <a:xfrm>
              <a:off x="2010538" y="3427884"/>
              <a:ext cx="86257" cy="88937"/>
            </a:xfrm>
            <a:custGeom>
              <a:avLst/>
              <a:gdLst/>
              <a:ahLst/>
              <a:cxnLst/>
              <a:rect l="l" t="t" r="r" b="b"/>
              <a:pathLst>
                <a:path w="5761" h="5940" extrusionOk="0">
                  <a:moveTo>
                    <a:pt x="3070" y="0"/>
                  </a:moveTo>
                  <a:lnTo>
                    <a:pt x="0" y="4899"/>
                  </a:lnTo>
                  <a:lnTo>
                    <a:pt x="988" y="5509"/>
                  </a:lnTo>
                  <a:cubicBezTo>
                    <a:pt x="1452" y="5800"/>
                    <a:pt x="1971" y="5940"/>
                    <a:pt x="2484" y="5940"/>
                  </a:cubicBezTo>
                  <a:cubicBezTo>
                    <a:pt x="3415" y="5940"/>
                    <a:pt x="4328" y="5479"/>
                    <a:pt x="4857" y="4626"/>
                  </a:cubicBezTo>
                  <a:lnTo>
                    <a:pt x="4941" y="4499"/>
                  </a:lnTo>
                  <a:cubicBezTo>
                    <a:pt x="5761" y="3175"/>
                    <a:pt x="5361" y="1451"/>
                    <a:pt x="4058" y="631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76"/>
            <p:cNvSpPr/>
            <p:nvPr/>
          </p:nvSpPr>
          <p:spPr>
            <a:xfrm>
              <a:off x="2020929" y="3432600"/>
              <a:ext cx="75866" cy="84370"/>
            </a:xfrm>
            <a:custGeom>
              <a:avLst/>
              <a:gdLst/>
              <a:ahLst/>
              <a:cxnLst/>
              <a:rect l="l" t="t" r="r" b="b"/>
              <a:pathLst>
                <a:path w="5067" h="5635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4606" y="2042"/>
                    <a:pt x="3073" y="5073"/>
                    <a:pt x="552" y="5073"/>
                  </a:cubicBezTo>
                  <a:cubicBezTo>
                    <a:pt x="373" y="5073"/>
                    <a:pt x="188" y="5057"/>
                    <a:pt x="0" y="5025"/>
                  </a:cubicBezTo>
                  <a:lnTo>
                    <a:pt x="0" y="5025"/>
                  </a:lnTo>
                  <a:lnTo>
                    <a:pt x="294" y="5194"/>
                  </a:lnTo>
                  <a:cubicBezTo>
                    <a:pt x="757" y="5492"/>
                    <a:pt x="1276" y="5634"/>
                    <a:pt x="1788" y="5634"/>
                  </a:cubicBezTo>
                  <a:cubicBezTo>
                    <a:pt x="2720" y="5634"/>
                    <a:pt x="3634" y="5165"/>
                    <a:pt x="4163" y="4311"/>
                  </a:cubicBezTo>
                  <a:lnTo>
                    <a:pt x="4247" y="4184"/>
                  </a:lnTo>
                  <a:cubicBezTo>
                    <a:pt x="5067" y="2860"/>
                    <a:pt x="4667" y="1136"/>
                    <a:pt x="3364" y="316"/>
                  </a:cubicBezTo>
                  <a:lnTo>
                    <a:pt x="2859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76"/>
            <p:cNvSpPr/>
            <p:nvPr/>
          </p:nvSpPr>
          <p:spPr>
            <a:xfrm>
              <a:off x="1861322" y="3349652"/>
              <a:ext cx="46924" cy="44873"/>
            </a:xfrm>
            <a:custGeom>
              <a:avLst/>
              <a:gdLst/>
              <a:ahLst/>
              <a:cxnLst/>
              <a:rect l="l" t="t" r="r" b="b"/>
              <a:pathLst>
                <a:path w="3134" h="2997" extrusionOk="0">
                  <a:moveTo>
                    <a:pt x="1203" y="1"/>
                  </a:moveTo>
                  <a:cubicBezTo>
                    <a:pt x="1037" y="1"/>
                    <a:pt x="876" y="90"/>
                    <a:pt x="779" y="242"/>
                  </a:cubicBezTo>
                  <a:lnTo>
                    <a:pt x="148" y="1273"/>
                  </a:lnTo>
                  <a:cubicBezTo>
                    <a:pt x="1" y="1483"/>
                    <a:pt x="64" y="1798"/>
                    <a:pt x="295" y="1945"/>
                  </a:cubicBezTo>
                  <a:lnTo>
                    <a:pt x="1956" y="2997"/>
                  </a:lnTo>
                  <a:lnTo>
                    <a:pt x="3133" y="1125"/>
                  </a:lnTo>
                  <a:lnTo>
                    <a:pt x="1451" y="74"/>
                  </a:lnTo>
                  <a:cubicBezTo>
                    <a:pt x="1373" y="24"/>
                    <a:pt x="1287" y="1"/>
                    <a:pt x="12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76"/>
            <p:cNvSpPr/>
            <p:nvPr/>
          </p:nvSpPr>
          <p:spPr>
            <a:xfrm>
              <a:off x="1877687" y="3358306"/>
              <a:ext cx="30559" cy="36218"/>
            </a:xfrm>
            <a:custGeom>
              <a:avLst/>
              <a:gdLst/>
              <a:ahLst/>
              <a:cxnLst/>
              <a:rect l="l" t="t" r="r" b="b"/>
              <a:pathLst>
                <a:path w="2041" h="2419" extrusionOk="0">
                  <a:moveTo>
                    <a:pt x="1136" y="1"/>
                  </a:moveTo>
                  <a:lnTo>
                    <a:pt x="1" y="1851"/>
                  </a:lnTo>
                  <a:lnTo>
                    <a:pt x="863" y="2419"/>
                  </a:lnTo>
                  <a:lnTo>
                    <a:pt x="2040" y="547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76"/>
            <p:cNvSpPr/>
            <p:nvPr/>
          </p:nvSpPr>
          <p:spPr>
            <a:xfrm>
              <a:off x="1872656" y="3625880"/>
              <a:ext cx="42193" cy="32430"/>
            </a:xfrm>
            <a:custGeom>
              <a:avLst/>
              <a:gdLst/>
              <a:ahLst/>
              <a:cxnLst/>
              <a:rect l="l" t="t" r="r" b="b"/>
              <a:pathLst>
                <a:path w="2818" h="2166" extrusionOk="0">
                  <a:moveTo>
                    <a:pt x="1115" y="1"/>
                  </a:moveTo>
                  <a:cubicBezTo>
                    <a:pt x="484" y="1"/>
                    <a:pt x="1" y="505"/>
                    <a:pt x="1" y="1115"/>
                  </a:cubicBezTo>
                  <a:lnTo>
                    <a:pt x="1" y="2166"/>
                  </a:lnTo>
                  <a:lnTo>
                    <a:pt x="2818" y="2166"/>
                  </a:lnTo>
                  <a:lnTo>
                    <a:pt x="2797" y="1115"/>
                  </a:lnTo>
                  <a:cubicBezTo>
                    <a:pt x="2797" y="505"/>
                    <a:pt x="2292" y="1"/>
                    <a:pt x="168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76"/>
            <p:cNvSpPr/>
            <p:nvPr/>
          </p:nvSpPr>
          <p:spPr>
            <a:xfrm>
              <a:off x="1885563" y="3625745"/>
              <a:ext cx="28972" cy="32565"/>
            </a:xfrm>
            <a:custGeom>
              <a:avLst/>
              <a:gdLst/>
              <a:ahLst/>
              <a:cxnLst/>
              <a:rect l="l" t="t" r="r" b="b"/>
              <a:pathLst>
                <a:path w="1935" h="2175" extrusionOk="0">
                  <a:moveTo>
                    <a:pt x="179" y="1"/>
                  </a:moveTo>
                  <a:cubicBezTo>
                    <a:pt x="120" y="1"/>
                    <a:pt x="60" y="16"/>
                    <a:pt x="1" y="31"/>
                  </a:cubicBezTo>
                  <a:cubicBezTo>
                    <a:pt x="421" y="241"/>
                    <a:pt x="673" y="682"/>
                    <a:pt x="673" y="1166"/>
                  </a:cubicBezTo>
                  <a:lnTo>
                    <a:pt x="673" y="2175"/>
                  </a:lnTo>
                  <a:lnTo>
                    <a:pt x="1935" y="2175"/>
                  </a:lnTo>
                  <a:lnTo>
                    <a:pt x="1935" y="1124"/>
                  </a:lnTo>
                  <a:cubicBezTo>
                    <a:pt x="1935" y="514"/>
                    <a:pt x="1430" y="10"/>
                    <a:pt x="821" y="10"/>
                  </a:cubicBezTo>
                  <a:lnTo>
                    <a:pt x="253" y="10"/>
                  </a:lnTo>
                  <a:cubicBezTo>
                    <a:pt x="228" y="3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8" name="Google Shape;9738;p76"/>
          <p:cNvGrpSpPr/>
          <p:nvPr/>
        </p:nvGrpSpPr>
        <p:grpSpPr>
          <a:xfrm>
            <a:off x="1971819" y="4276854"/>
            <a:ext cx="383281" cy="333947"/>
            <a:chOff x="1971819" y="4276854"/>
            <a:chExt cx="383281" cy="333947"/>
          </a:xfrm>
        </p:grpSpPr>
        <p:sp>
          <p:nvSpPr>
            <p:cNvPr id="9739" name="Google Shape;9739;p76"/>
            <p:cNvSpPr/>
            <p:nvPr/>
          </p:nvSpPr>
          <p:spPr>
            <a:xfrm>
              <a:off x="1971819" y="4277094"/>
              <a:ext cx="383281" cy="333707"/>
            </a:xfrm>
            <a:custGeom>
              <a:avLst/>
              <a:gdLst/>
              <a:ahLst/>
              <a:cxnLst/>
              <a:rect l="l" t="t" r="r" b="b"/>
              <a:pathLst>
                <a:path w="25599" h="22288" extrusionOk="0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76"/>
            <p:cNvSpPr/>
            <p:nvPr/>
          </p:nvSpPr>
          <p:spPr>
            <a:xfrm>
              <a:off x="2071910" y="4276854"/>
              <a:ext cx="281124" cy="183233"/>
            </a:xfrm>
            <a:custGeom>
              <a:avLst/>
              <a:gdLst/>
              <a:ahLst/>
              <a:cxnLst/>
              <a:rect l="l" t="t" r="r" b="b"/>
              <a:pathLst>
                <a:path w="18776" h="12238" extrusionOk="0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76"/>
            <p:cNvSpPr/>
            <p:nvPr/>
          </p:nvSpPr>
          <p:spPr>
            <a:xfrm>
              <a:off x="2169187" y="4328644"/>
              <a:ext cx="141984" cy="106574"/>
            </a:xfrm>
            <a:custGeom>
              <a:avLst/>
              <a:gdLst/>
              <a:ahLst/>
              <a:cxnLst/>
              <a:rect l="l" t="t" r="r" b="b"/>
              <a:pathLst>
                <a:path w="9483" h="7118" extrusionOk="0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76"/>
            <p:cNvSpPr/>
            <p:nvPr/>
          </p:nvSpPr>
          <p:spPr>
            <a:xfrm>
              <a:off x="2194685" y="4328959"/>
              <a:ext cx="103894" cy="98699"/>
            </a:xfrm>
            <a:custGeom>
              <a:avLst/>
              <a:gdLst/>
              <a:ahLst/>
              <a:cxnLst/>
              <a:rect l="l" t="t" r="r" b="b"/>
              <a:pathLst>
                <a:path w="6939" h="6592" extrusionOk="0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76"/>
            <p:cNvSpPr/>
            <p:nvPr/>
          </p:nvSpPr>
          <p:spPr>
            <a:xfrm>
              <a:off x="2061849" y="4499810"/>
              <a:ext cx="81226" cy="60684"/>
            </a:xfrm>
            <a:custGeom>
              <a:avLst/>
              <a:gdLst/>
              <a:ahLst/>
              <a:cxnLst/>
              <a:rect l="l" t="t" r="r" b="b"/>
              <a:pathLst>
                <a:path w="5425" h="4053" extrusionOk="0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76"/>
            <p:cNvSpPr/>
            <p:nvPr/>
          </p:nvSpPr>
          <p:spPr>
            <a:xfrm>
              <a:off x="2075384" y="4499600"/>
              <a:ext cx="62660" cy="57435"/>
            </a:xfrm>
            <a:custGeom>
              <a:avLst/>
              <a:gdLst/>
              <a:ahLst/>
              <a:cxnLst/>
              <a:rect l="l" t="t" r="r" b="b"/>
              <a:pathLst>
                <a:path w="4185" h="3836" extrusionOk="0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76"/>
            <p:cNvSpPr/>
            <p:nvPr/>
          </p:nvSpPr>
          <p:spPr>
            <a:xfrm>
              <a:off x="2030047" y="4417027"/>
              <a:ext cx="81241" cy="60684"/>
            </a:xfrm>
            <a:custGeom>
              <a:avLst/>
              <a:gdLst/>
              <a:ahLst/>
              <a:cxnLst/>
              <a:rect l="l" t="t" r="r" b="b"/>
              <a:pathLst>
                <a:path w="5426" h="4053" extrusionOk="0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76"/>
            <p:cNvSpPr/>
            <p:nvPr/>
          </p:nvSpPr>
          <p:spPr>
            <a:xfrm>
              <a:off x="2043897" y="4416937"/>
              <a:ext cx="62345" cy="57315"/>
            </a:xfrm>
            <a:custGeom>
              <a:avLst/>
              <a:gdLst/>
              <a:ahLst/>
              <a:cxnLst/>
              <a:rect l="l" t="t" r="r" b="b"/>
              <a:pathLst>
                <a:path w="4164" h="3828" extrusionOk="0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76"/>
            <p:cNvSpPr/>
            <p:nvPr/>
          </p:nvSpPr>
          <p:spPr>
            <a:xfrm>
              <a:off x="2067194" y="4330845"/>
              <a:ext cx="80911" cy="60609"/>
            </a:xfrm>
            <a:custGeom>
              <a:avLst/>
              <a:gdLst/>
              <a:ahLst/>
              <a:cxnLst/>
              <a:rect l="l" t="t" r="r" b="b"/>
              <a:pathLst>
                <a:path w="5404" h="4048" extrusionOk="0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76"/>
            <p:cNvSpPr/>
            <p:nvPr/>
          </p:nvSpPr>
          <p:spPr>
            <a:xfrm>
              <a:off x="2080415" y="4330845"/>
              <a:ext cx="62974" cy="57464"/>
            </a:xfrm>
            <a:custGeom>
              <a:avLst/>
              <a:gdLst/>
              <a:ahLst/>
              <a:cxnLst/>
              <a:rect l="l" t="t" r="r" b="b"/>
              <a:pathLst>
                <a:path w="4206" h="3838" extrusionOk="0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9" name="Google Shape;9749;p76"/>
          <p:cNvGrpSpPr/>
          <p:nvPr/>
        </p:nvGrpSpPr>
        <p:grpSpPr>
          <a:xfrm>
            <a:off x="1825119" y="2885819"/>
            <a:ext cx="175987" cy="361391"/>
            <a:chOff x="1825119" y="2885819"/>
            <a:chExt cx="175987" cy="361391"/>
          </a:xfrm>
        </p:grpSpPr>
        <p:sp>
          <p:nvSpPr>
            <p:cNvPr id="9750" name="Google Shape;9750;p76"/>
            <p:cNvSpPr/>
            <p:nvPr/>
          </p:nvSpPr>
          <p:spPr>
            <a:xfrm>
              <a:off x="1825119" y="2885819"/>
              <a:ext cx="175987" cy="56356"/>
            </a:xfrm>
            <a:custGeom>
              <a:avLst/>
              <a:gdLst/>
              <a:ahLst/>
              <a:cxnLst/>
              <a:rect l="l" t="t" r="r" b="b"/>
              <a:pathLst>
                <a:path w="11754" h="3764" extrusionOk="0">
                  <a:moveTo>
                    <a:pt x="1494" y="0"/>
                  </a:moveTo>
                  <a:cubicBezTo>
                    <a:pt x="674" y="0"/>
                    <a:pt x="1" y="673"/>
                    <a:pt x="1" y="1493"/>
                  </a:cubicBezTo>
                  <a:lnTo>
                    <a:pt x="1" y="2271"/>
                  </a:lnTo>
                  <a:cubicBezTo>
                    <a:pt x="1" y="3091"/>
                    <a:pt x="674" y="3764"/>
                    <a:pt x="1494" y="3764"/>
                  </a:cubicBezTo>
                  <a:lnTo>
                    <a:pt x="10261" y="3764"/>
                  </a:lnTo>
                  <a:cubicBezTo>
                    <a:pt x="11081" y="3764"/>
                    <a:pt x="11754" y="3091"/>
                    <a:pt x="11754" y="2271"/>
                  </a:cubicBezTo>
                  <a:lnTo>
                    <a:pt x="11754" y="1493"/>
                  </a:lnTo>
                  <a:cubicBezTo>
                    <a:pt x="11754" y="673"/>
                    <a:pt x="11081" y="0"/>
                    <a:pt x="1026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76"/>
            <p:cNvSpPr/>
            <p:nvPr/>
          </p:nvSpPr>
          <p:spPr>
            <a:xfrm>
              <a:off x="1951666" y="2886119"/>
              <a:ext cx="49439" cy="56371"/>
            </a:xfrm>
            <a:custGeom>
              <a:avLst/>
              <a:gdLst/>
              <a:ahLst/>
              <a:cxnLst/>
              <a:rect l="l" t="t" r="r" b="b"/>
              <a:pathLst>
                <a:path w="3302" h="3765" extrusionOk="0">
                  <a:moveTo>
                    <a:pt x="1846" y="1"/>
                  </a:moveTo>
                  <a:cubicBezTo>
                    <a:pt x="1834" y="1"/>
                    <a:pt x="1821" y="1"/>
                    <a:pt x="1809" y="1"/>
                  </a:cubicBezTo>
                  <a:lnTo>
                    <a:pt x="1" y="1"/>
                  </a:lnTo>
                  <a:cubicBezTo>
                    <a:pt x="610" y="253"/>
                    <a:pt x="989" y="842"/>
                    <a:pt x="989" y="1494"/>
                  </a:cubicBezTo>
                  <a:lnTo>
                    <a:pt x="989" y="2251"/>
                  </a:lnTo>
                  <a:cubicBezTo>
                    <a:pt x="989" y="2903"/>
                    <a:pt x="610" y="3491"/>
                    <a:pt x="1" y="3765"/>
                  </a:cubicBezTo>
                  <a:lnTo>
                    <a:pt x="1809" y="3765"/>
                  </a:lnTo>
                  <a:cubicBezTo>
                    <a:pt x="2629" y="3765"/>
                    <a:pt x="3302" y="3092"/>
                    <a:pt x="3302" y="2272"/>
                  </a:cubicBezTo>
                  <a:lnTo>
                    <a:pt x="3302" y="1473"/>
                  </a:lnTo>
                  <a:cubicBezTo>
                    <a:pt x="3302" y="665"/>
                    <a:pt x="2649" y="1"/>
                    <a:pt x="1846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76"/>
            <p:cNvSpPr/>
            <p:nvPr/>
          </p:nvSpPr>
          <p:spPr>
            <a:xfrm>
              <a:off x="1853776" y="2942161"/>
              <a:ext cx="118058" cy="304735"/>
            </a:xfrm>
            <a:custGeom>
              <a:avLst/>
              <a:gdLst/>
              <a:ahLst/>
              <a:cxnLst/>
              <a:rect l="l" t="t" r="r" b="b"/>
              <a:pathLst>
                <a:path w="7885" h="20353" extrusionOk="0">
                  <a:moveTo>
                    <a:pt x="0" y="1"/>
                  </a:moveTo>
                  <a:lnTo>
                    <a:pt x="0" y="16526"/>
                  </a:lnTo>
                  <a:cubicBezTo>
                    <a:pt x="0" y="18649"/>
                    <a:pt x="1703" y="20352"/>
                    <a:pt x="3806" y="20352"/>
                  </a:cubicBezTo>
                  <a:lnTo>
                    <a:pt x="4037" y="20352"/>
                  </a:lnTo>
                  <a:cubicBezTo>
                    <a:pt x="6160" y="20352"/>
                    <a:pt x="7884" y="18649"/>
                    <a:pt x="7884" y="16526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76"/>
            <p:cNvSpPr/>
            <p:nvPr/>
          </p:nvSpPr>
          <p:spPr>
            <a:xfrm>
              <a:off x="1853776" y="2942161"/>
              <a:ext cx="118058" cy="305050"/>
            </a:xfrm>
            <a:custGeom>
              <a:avLst/>
              <a:gdLst/>
              <a:ahLst/>
              <a:cxnLst/>
              <a:rect l="l" t="t" r="r" b="b"/>
              <a:pathLst>
                <a:path w="7885" h="20374" extrusionOk="0">
                  <a:moveTo>
                    <a:pt x="0" y="1"/>
                  </a:moveTo>
                  <a:lnTo>
                    <a:pt x="0" y="863"/>
                  </a:lnTo>
                  <a:lnTo>
                    <a:pt x="3049" y="863"/>
                  </a:lnTo>
                  <a:cubicBezTo>
                    <a:pt x="4899" y="863"/>
                    <a:pt x="6413" y="2376"/>
                    <a:pt x="6413" y="4226"/>
                  </a:cubicBezTo>
                  <a:lnTo>
                    <a:pt x="6413" y="15033"/>
                  </a:lnTo>
                  <a:cubicBezTo>
                    <a:pt x="6413" y="17364"/>
                    <a:pt x="4487" y="19089"/>
                    <a:pt x="2359" y="19089"/>
                  </a:cubicBezTo>
                  <a:cubicBezTo>
                    <a:pt x="1801" y="19089"/>
                    <a:pt x="1228" y="18970"/>
                    <a:pt x="673" y="18712"/>
                  </a:cubicBezTo>
                  <a:lnTo>
                    <a:pt x="673" y="18712"/>
                  </a:lnTo>
                  <a:cubicBezTo>
                    <a:pt x="1388" y="19742"/>
                    <a:pt x="2565" y="20373"/>
                    <a:pt x="3827" y="20373"/>
                  </a:cubicBezTo>
                  <a:lnTo>
                    <a:pt x="4058" y="20373"/>
                  </a:lnTo>
                  <a:cubicBezTo>
                    <a:pt x="6160" y="20352"/>
                    <a:pt x="7884" y="18649"/>
                    <a:pt x="7884" y="16547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76"/>
            <p:cNvSpPr/>
            <p:nvPr/>
          </p:nvSpPr>
          <p:spPr>
            <a:xfrm>
              <a:off x="1933100" y="2963257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8"/>
                  </a:cubicBezTo>
                  <a:cubicBezTo>
                    <a:pt x="0" y="547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76"/>
            <p:cNvSpPr/>
            <p:nvPr/>
          </p:nvSpPr>
          <p:spPr>
            <a:xfrm>
              <a:off x="1933100" y="300134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76"/>
            <p:cNvSpPr/>
            <p:nvPr/>
          </p:nvSpPr>
          <p:spPr>
            <a:xfrm>
              <a:off x="1933100" y="303943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76"/>
            <p:cNvSpPr/>
            <p:nvPr/>
          </p:nvSpPr>
          <p:spPr>
            <a:xfrm>
              <a:off x="1933100" y="307752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8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76"/>
            <p:cNvSpPr/>
            <p:nvPr/>
          </p:nvSpPr>
          <p:spPr>
            <a:xfrm>
              <a:off x="1933100" y="3115931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7"/>
                  </a:cubicBezTo>
                  <a:cubicBezTo>
                    <a:pt x="0" y="568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76"/>
            <p:cNvSpPr/>
            <p:nvPr/>
          </p:nvSpPr>
          <p:spPr>
            <a:xfrm>
              <a:off x="1933100" y="3154007"/>
              <a:ext cx="38419" cy="10720"/>
            </a:xfrm>
            <a:custGeom>
              <a:avLst/>
              <a:gdLst/>
              <a:ahLst/>
              <a:cxnLst/>
              <a:rect l="l" t="t" r="r" b="b"/>
              <a:pathLst>
                <a:path w="2566" h="716" extrusionOk="0">
                  <a:moveTo>
                    <a:pt x="358" y="1"/>
                  </a:moveTo>
                  <a:cubicBezTo>
                    <a:pt x="168" y="1"/>
                    <a:pt x="0" y="169"/>
                    <a:pt x="0" y="358"/>
                  </a:cubicBezTo>
                  <a:cubicBezTo>
                    <a:pt x="0" y="569"/>
                    <a:pt x="168" y="716"/>
                    <a:pt x="358" y="716"/>
                  </a:cubicBezTo>
                  <a:lnTo>
                    <a:pt x="2565" y="716"/>
                  </a:lnTo>
                  <a:lnTo>
                    <a:pt x="256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0" name="Google Shape;9760;p76"/>
          <p:cNvGrpSpPr/>
          <p:nvPr/>
        </p:nvGrpSpPr>
        <p:grpSpPr>
          <a:xfrm>
            <a:off x="3504824" y="3405844"/>
            <a:ext cx="369896" cy="226339"/>
            <a:chOff x="3504824" y="3405844"/>
            <a:chExt cx="369896" cy="226339"/>
          </a:xfrm>
        </p:grpSpPr>
        <p:sp>
          <p:nvSpPr>
            <p:cNvPr id="9761" name="Google Shape;9761;p76"/>
            <p:cNvSpPr/>
            <p:nvPr/>
          </p:nvSpPr>
          <p:spPr>
            <a:xfrm>
              <a:off x="3504824" y="3461871"/>
              <a:ext cx="369896" cy="141984"/>
            </a:xfrm>
            <a:custGeom>
              <a:avLst/>
              <a:gdLst/>
              <a:ahLst/>
              <a:cxnLst/>
              <a:rect l="l" t="t" r="r" b="b"/>
              <a:pathLst>
                <a:path w="24705" h="9483" extrusionOk="0">
                  <a:moveTo>
                    <a:pt x="23732" y="0"/>
                  </a:moveTo>
                  <a:cubicBezTo>
                    <a:pt x="23720" y="0"/>
                    <a:pt x="23708" y="0"/>
                    <a:pt x="23695" y="1"/>
                  </a:cubicBezTo>
                  <a:lnTo>
                    <a:pt x="1010" y="1"/>
                  </a:lnTo>
                  <a:cubicBezTo>
                    <a:pt x="463" y="1"/>
                    <a:pt x="1" y="442"/>
                    <a:pt x="1" y="989"/>
                  </a:cubicBezTo>
                  <a:lnTo>
                    <a:pt x="1" y="8474"/>
                  </a:lnTo>
                  <a:cubicBezTo>
                    <a:pt x="1" y="9020"/>
                    <a:pt x="463" y="9483"/>
                    <a:pt x="1010" y="9483"/>
                  </a:cubicBezTo>
                  <a:lnTo>
                    <a:pt x="23695" y="9483"/>
                  </a:lnTo>
                  <a:cubicBezTo>
                    <a:pt x="24263" y="9483"/>
                    <a:pt x="24704" y="9020"/>
                    <a:pt x="24704" y="8474"/>
                  </a:cubicBezTo>
                  <a:lnTo>
                    <a:pt x="24704" y="989"/>
                  </a:lnTo>
                  <a:cubicBezTo>
                    <a:pt x="24704" y="454"/>
                    <a:pt x="24282" y="0"/>
                    <a:pt x="2373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76"/>
            <p:cNvSpPr/>
            <p:nvPr/>
          </p:nvSpPr>
          <p:spPr>
            <a:xfrm>
              <a:off x="3835357" y="3461557"/>
              <a:ext cx="39363" cy="142299"/>
            </a:xfrm>
            <a:custGeom>
              <a:avLst/>
              <a:gdLst/>
              <a:ahLst/>
              <a:cxnLst/>
              <a:rect l="l" t="t" r="r" b="b"/>
              <a:pathLst>
                <a:path w="2629" h="9504" extrusionOk="0">
                  <a:moveTo>
                    <a:pt x="0" y="1"/>
                  </a:moveTo>
                  <a:cubicBezTo>
                    <a:pt x="147" y="211"/>
                    <a:pt x="210" y="442"/>
                    <a:pt x="210" y="674"/>
                  </a:cubicBezTo>
                  <a:lnTo>
                    <a:pt x="210" y="8831"/>
                  </a:lnTo>
                  <a:cubicBezTo>
                    <a:pt x="210" y="9062"/>
                    <a:pt x="147" y="9294"/>
                    <a:pt x="0" y="9504"/>
                  </a:cubicBezTo>
                  <a:lnTo>
                    <a:pt x="1619" y="9504"/>
                  </a:lnTo>
                  <a:cubicBezTo>
                    <a:pt x="2187" y="9504"/>
                    <a:pt x="2628" y="9041"/>
                    <a:pt x="2628" y="8495"/>
                  </a:cubicBezTo>
                  <a:lnTo>
                    <a:pt x="2628" y="1010"/>
                  </a:lnTo>
                  <a:cubicBezTo>
                    <a:pt x="2628" y="463"/>
                    <a:pt x="2187" y="1"/>
                    <a:pt x="161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76"/>
            <p:cNvSpPr/>
            <p:nvPr/>
          </p:nvSpPr>
          <p:spPr>
            <a:xfrm>
              <a:off x="3554877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52" y="1893"/>
                  </a:cubicBezTo>
                  <a:lnTo>
                    <a:pt x="4205" y="1893"/>
                  </a:lnTo>
                  <a:cubicBezTo>
                    <a:pt x="4563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76"/>
            <p:cNvSpPr/>
            <p:nvPr/>
          </p:nvSpPr>
          <p:spPr>
            <a:xfrm>
              <a:off x="3595797" y="3603840"/>
              <a:ext cx="32131" cy="28343"/>
            </a:xfrm>
            <a:custGeom>
              <a:avLst/>
              <a:gdLst/>
              <a:ahLst/>
              <a:cxnLst/>
              <a:rect l="l" t="t" r="r" b="b"/>
              <a:pathLst>
                <a:path w="2146" h="1893" extrusionOk="0">
                  <a:moveTo>
                    <a:pt x="295" y="1"/>
                  </a:moveTo>
                  <a:lnTo>
                    <a:pt x="295" y="1262"/>
                  </a:lnTo>
                  <a:cubicBezTo>
                    <a:pt x="295" y="1515"/>
                    <a:pt x="190" y="1746"/>
                    <a:pt x="1" y="1893"/>
                  </a:cubicBezTo>
                  <a:lnTo>
                    <a:pt x="1472" y="1893"/>
                  </a:lnTo>
                  <a:cubicBezTo>
                    <a:pt x="1851" y="1893"/>
                    <a:pt x="2145" y="1599"/>
                    <a:pt x="2145" y="1241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76"/>
            <p:cNvSpPr/>
            <p:nvPr/>
          </p:nvSpPr>
          <p:spPr>
            <a:xfrm>
              <a:off x="3751930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74" y="1893"/>
                  </a:cubicBezTo>
                  <a:lnTo>
                    <a:pt x="4227" y="1893"/>
                  </a:lnTo>
                  <a:cubicBezTo>
                    <a:pt x="4584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76"/>
            <p:cNvSpPr/>
            <p:nvPr/>
          </p:nvSpPr>
          <p:spPr>
            <a:xfrm>
              <a:off x="3796638" y="3603840"/>
              <a:ext cx="28343" cy="28343"/>
            </a:xfrm>
            <a:custGeom>
              <a:avLst/>
              <a:gdLst/>
              <a:ahLst/>
              <a:cxnLst/>
              <a:rect l="l" t="t" r="r" b="b"/>
              <a:pathLst>
                <a:path w="1893" h="1893" extrusionOk="0">
                  <a:moveTo>
                    <a:pt x="274" y="1"/>
                  </a:moveTo>
                  <a:lnTo>
                    <a:pt x="274" y="1283"/>
                  </a:lnTo>
                  <a:cubicBezTo>
                    <a:pt x="274" y="1515"/>
                    <a:pt x="168" y="1725"/>
                    <a:pt x="0" y="1893"/>
                  </a:cubicBezTo>
                  <a:lnTo>
                    <a:pt x="1241" y="1893"/>
                  </a:lnTo>
                  <a:cubicBezTo>
                    <a:pt x="1598" y="1893"/>
                    <a:pt x="1892" y="1599"/>
                    <a:pt x="1892" y="1241"/>
                  </a:cubicBezTo>
                  <a:lnTo>
                    <a:pt x="189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76"/>
            <p:cNvSpPr/>
            <p:nvPr/>
          </p:nvSpPr>
          <p:spPr>
            <a:xfrm>
              <a:off x="3510813" y="3405844"/>
              <a:ext cx="184791" cy="158229"/>
            </a:xfrm>
            <a:custGeom>
              <a:avLst/>
              <a:gdLst/>
              <a:ahLst/>
              <a:cxnLst/>
              <a:rect l="l" t="t" r="r" b="b"/>
              <a:pathLst>
                <a:path w="12342" h="10568" extrusionOk="0">
                  <a:moveTo>
                    <a:pt x="7085" y="0"/>
                  </a:moveTo>
                  <a:cubicBezTo>
                    <a:pt x="2376" y="0"/>
                    <a:pt x="0" y="5677"/>
                    <a:pt x="3343" y="8999"/>
                  </a:cubicBezTo>
                  <a:cubicBezTo>
                    <a:pt x="4420" y="10083"/>
                    <a:pt x="5744" y="10568"/>
                    <a:pt x="7043" y="10568"/>
                  </a:cubicBezTo>
                  <a:cubicBezTo>
                    <a:pt x="9749" y="10568"/>
                    <a:pt x="12341" y="8460"/>
                    <a:pt x="12341" y="5278"/>
                  </a:cubicBezTo>
                  <a:cubicBezTo>
                    <a:pt x="12341" y="2355"/>
                    <a:pt x="9987" y="0"/>
                    <a:pt x="708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76"/>
            <p:cNvSpPr/>
            <p:nvPr/>
          </p:nvSpPr>
          <p:spPr>
            <a:xfrm>
              <a:off x="3600528" y="3405844"/>
              <a:ext cx="99792" cy="158110"/>
            </a:xfrm>
            <a:custGeom>
              <a:avLst/>
              <a:gdLst/>
              <a:ahLst/>
              <a:cxnLst/>
              <a:rect l="l" t="t" r="r" b="b"/>
              <a:pathLst>
                <a:path w="6665" h="10560" extrusionOk="0">
                  <a:moveTo>
                    <a:pt x="1093" y="0"/>
                  </a:moveTo>
                  <a:cubicBezTo>
                    <a:pt x="715" y="0"/>
                    <a:pt x="357" y="43"/>
                    <a:pt x="0" y="106"/>
                  </a:cubicBezTo>
                  <a:cubicBezTo>
                    <a:pt x="2439" y="631"/>
                    <a:pt x="4184" y="2776"/>
                    <a:pt x="4184" y="5278"/>
                  </a:cubicBezTo>
                  <a:cubicBezTo>
                    <a:pt x="4184" y="7779"/>
                    <a:pt x="2439" y="9924"/>
                    <a:pt x="0" y="10450"/>
                  </a:cubicBezTo>
                  <a:cubicBezTo>
                    <a:pt x="363" y="10524"/>
                    <a:pt x="724" y="10560"/>
                    <a:pt x="1079" y="10560"/>
                  </a:cubicBezTo>
                  <a:cubicBezTo>
                    <a:pt x="3729" y="10560"/>
                    <a:pt x="6050" y="8568"/>
                    <a:pt x="6328" y="5824"/>
                  </a:cubicBezTo>
                  <a:cubicBezTo>
                    <a:pt x="6665" y="2713"/>
                    <a:pt x="4205" y="0"/>
                    <a:pt x="109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76"/>
            <p:cNvSpPr/>
            <p:nvPr/>
          </p:nvSpPr>
          <p:spPr>
            <a:xfrm>
              <a:off x="3548274" y="3433543"/>
              <a:ext cx="119630" cy="102562"/>
            </a:xfrm>
            <a:custGeom>
              <a:avLst/>
              <a:gdLst/>
              <a:ahLst/>
              <a:cxnLst/>
              <a:rect l="l" t="t" r="r" b="b"/>
              <a:pathLst>
                <a:path w="7990" h="6850" extrusionOk="0">
                  <a:moveTo>
                    <a:pt x="4583" y="1"/>
                  </a:moveTo>
                  <a:cubicBezTo>
                    <a:pt x="1535" y="1"/>
                    <a:pt x="0" y="3680"/>
                    <a:pt x="2166" y="5845"/>
                  </a:cubicBezTo>
                  <a:cubicBezTo>
                    <a:pt x="2859" y="6539"/>
                    <a:pt x="3713" y="6850"/>
                    <a:pt x="4552" y="6850"/>
                  </a:cubicBezTo>
                  <a:cubicBezTo>
                    <a:pt x="6305" y="6850"/>
                    <a:pt x="7989" y="5490"/>
                    <a:pt x="7989" y="3428"/>
                  </a:cubicBezTo>
                  <a:cubicBezTo>
                    <a:pt x="7989" y="1535"/>
                    <a:pt x="6455" y="1"/>
                    <a:pt x="458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76"/>
            <p:cNvSpPr/>
            <p:nvPr/>
          </p:nvSpPr>
          <p:spPr>
            <a:xfrm>
              <a:off x="3603987" y="3433543"/>
              <a:ext cx="65490" cy="102322"/>
            </a:xfrm>
            <a:custGeom>
              <a:avLst/>
              <a:gdLst/>
              <a:ahLst/>
              <a:cxnLst/>
              <a:rect l="l" t="t" r="r" b="b"/>
              <a:pathLst>
                <a:path w="4374" h="6834" extrusionOk="0">
                  <a:moveTo>
                    <a:pt x="862" y="1"/>
                  </a:moveTo>
                  <a:cubicBezTo>
                    <a:pt x="568" y="1"/>
                    <a:pt x="274" y="43"/>
                    <a:pt x="0" y="106"/>
                  </a:cubicBezTo>
                  <a:cubicBezTo>
                    <a:pt x="1493" y="505"/>
                    <a:pt x="2565" y="1872"/>
                    <a:pt x="2565" y="3428"/>
                  </a:cubicBezTo>
                  <a:cubicBezTo>
                    <a:pt x="2565" y="4983"/>
                    <a:pt x="1493" y="6350"/>
                    <a:pt x="0" y="6749"/>
                  </a:cubicBezTo>
                  <a:cubicBezTo>
                    <a:pt x="252" y="6806"/>
                    <a:pt x="503" y="6834"/>
                    <a:pt x="750" y="6834"/>
                  </a:cubicBezTo>
                  <a:cubicBezTo>
                    <a:pt x="2421" y="6834"/>
                    <a:pt x="3901" y="5588"/>
                    <a:pt x="4121" y="3848"/>
                  </a:cubicBezTo>
                  <a:cubicBezTo>
                    <a:pt x="4373" y="1851"/>
                    <a:pt x="2860" y="64"/>
                    <a:pt x="8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76"/>
            <p:cNvSpPr/>
            <p:nvPr/>
          </p:nvSpPr>
          <p:spPr>
            <a:xfrm>
              <a:off x="3705979" y="3507208"/>
              <a:ext cx="59815" cy="50981"/>
            </a:xfrm>
            <a:custGeom>
              <a:avLst/>
              <a:gdLst/>
              <a:ahLst/>
              <a:cxnLst/>
              <a:rect l="l" t="t" r="r" b="b"/>
              <a:pathLst>
                <a:path w="3995" h="3405" extrusionOk="0">
                  <a:moveTo>
                    <a:pt x="2292" y="0"/>
                  </a:moveTo>
                  <a:cubicBezTo>
                    <a:pt x="757" y="0"/>
                    <a:pt x="0" y="1829"/>
                    <a:pt x="1072" y="2902"/>
                  </a:cubicBezTo>
                  <a:cubicBezTo>
                    <a:pt x="1420" y="3249"/>
                    <a:pt x="1849" y="3404"/>
                    <a:pt x="2270" y="3404"/>
                  </a:cubicBezTo>
                  <a:cubicBezTo>
                    <a:pt x="3149" y="3404"/>
                    <a:pt x="3995" y="2727"/>
                    <a:pt x="3995" y="1703"/>
                  </a:cubicBezTo>
                  <a:cubicBezTo>
                    <a:pt x="3995" y="757"/>
                    <a:pt x="3217" y="0"/>
                    <a:pt x="2292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76"/>
            <p:cNvSpPr/>
            <p:nvPr/>
          </p:nvSpPr>
          <p:spPr>
            <a:xfrm>
              <a:off x="3730849" y="3507208"/>
              <a:ext cx="37476" cy="50966"/>
            </a:xfrm>
            <a:custGeom>
              <a:avLst/>
              <a:gdLst/>
              <a:ahLst/>
              <a:cxnLst/>
              <a:rect l="l" t="t" r="r" b="b"/>
              <a:pathLst>
                <a:path w="2503" h="3404" extrusionOk="0">
                  <a:moveTo>
                    <a:pt x="631" y="0"/>
                  </a:moveTo>
                  <a:cubicBezTo>
                    <a:pt x="400" y="0"/>
                    <a:pt x="189" y="42"/>
                    <a:pt x="0" y="126"/>
                  </a:cubicBezTo>
                  <a:cubicBezTo>
                    <a:pt x="1430" y="694"/>
                    <a:pt x="1430" y="2712"/>
                    <a:pt x="0" y="3280"/>
                  </a:cubicBezTo>
                  <a:cubicBezTo>
                    <a:pt x="208" y="3364"/>
                    <a:pt x="421" y="3404"/>
                    <a:pt x="631" y="3404"/>
                  </a:cubicBezTo>
                  <a:cubicBezTo>
                    <a:pt x="1416" y="3404"/>
                    <a:pt x="2142" y="2849"/>
                    <a:pt x="2292" y="2019"/>
                  </a:cubicBezTo>
                  <a:cubicBezTo>
                    <a:pt x="2502" y="967"/>
                    <a:pt x="1682" y="0"/>
                    <a:pt x="63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76"/>
            <p:cNvSpPr/>
            <p:nvPr/>
          </p:nvSpPr>
          <p:spPr>
            <a:xfrm>
              <a:off x="3779943" y="3507208"/>
              <a:ext cx="59516" cy="50981"/>
            </a:xfrm>
            <a:custGeom>
              <a:avLst/>
              <a:gdLst/>
              <a:ahLst/>
              <a:cxnLst/>
              <a:rect l="l" t="t" r="r" b="b"/>
              <a:pathLst>
                <a:path w="3975" h="3405" extrusionOk="0">
                  <a:moveTo>
                    <a:pt x="2272" y="0"/>
                  </a:moveTo>
                  <a:cubicBezTo>
                    <a:pt x="758" y="0"/>
                    <a:pt x="1" y="1829"/>
                    <a:pt x="1073" y="2902"/>
                  </a:cubicBezTo>
                  <a:cubicBezTo>
                    <a:pt x="1420" y="3249"/>
                    <a:pt x="1847" y="3404"/>
                    <a:pt x="2265" y="3404"/>
                  </a:cubicBezTo>
                  <a:cubicBezTo>
                    <a:pt x="3138" y="3404"/>
                    <a:pt x="3975" y="2727"/>
                    <a:pt x="3975" y="1703"/>
                  </a:cubicBezTo>
                  <a:cubicBezTo>
                    <a:pt x="3975" y="757"/>
                    <a:pt x="3218" y="0"/>
                    <a:pt x="227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76"/>
            <p:cNvSpPr/>
            <p:nvPr/>
          </p:nvSpPr>
          <p:spPr>
            <a:xfrm>
              <a:off x="3804498" y="3506893"/>
              <a:ext cx="37476" cy="51281"/>
            </a:xfrm>
            <a:custGeom>
              <a:avLst/>
              <a:gdLst/>
              <a:ahLst/>
              <a:cxnLst/>
              <a:rect l="l" t="t" r="r" b="b"/>
              <a:pathLst>
                <a:path w="2503" h="3425" extrusionOk="0">
                  <a:moveTo>
                    <a:pt x="632" y="0"/>
                  </a:moveTo>
                  <a:lnTo>
                    <a:pt x="632" y="21"/>
                  </a:lnTo>
                  <a:cubicBezTo>
                    <a:pt x="421" y="21"/>
                    <a:pt x="190" y="63"/>
                    <a:pt x="1" y="147"/>
                  </a:cubicBezTo>
                  <a:cubicBezTo>
                    <a:pt x="1409" y="715"/>
                    <a:pt x="1409" y="2712"/>
                    <a:pt x="1" y="3301"/>
                  </a:cubicBezTo>
                  <a:cubicBezTo>
                    <a:pt x="209" y="3385"/>
                    <a:pt x="422" y="3425"/>
                    <a:pt x="632" y="3425"/>
                  </a:cubicBezTo>
                  <a:cubicBezTo>
                    <a:pt x="1418" y="3425"/>
                    <a:pt x="2147" y="2870"/>
                    <a:pt x="2314" y="2040"/>
                  </a:cubicBezTo>
                  <a:cubicBezTo>
                    <a:pt x="2503" y="988"/>
                    <a:pt x="1704" y="0"/>
                    <a:pt x="6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76"/>
            <p:cNvSpPr/>
            <p:nvPr/>
          </p:nvSpPr>
          <p:spPr>
            <a:xfrm>
              <a:off x="3751930" y="3436059"/>
              <a:ext cx="65175" cy="25513"/>
            </a:xfrm>
            <a:custGeom>
              <a:avLst/>
              <a:gdLst/>
              <a:ahLst/>
              <a:cxnLst/>
              <a:rect l="l" t="t" r="r" b="b"/>
              <a:pathLst>
                <a:path w="4353" h="1704" extrusionOk="0">
                  <a:moveTo>
                    <a:pt x="1662" y="1"/>
                  </a:moveTo>
                  <a:cubicBezTo>
                    <a:pt x="737" y="1"/>
                    <a:pt x="1" y="737"/>
                    <a:pt x="1" y="1662"/>
                  </a:cubicBezTo>
                  <a:lnTo>
                    <a:pt x="1" y="1704"/>
                  </a:lnTo>
                  <a:lnTo>
                    <a:pt x="4353" y="1704"/>
                  </a:lnTo>
                  <a:lnTo>
                    <a:pt x="4353" y="1662"/>
                  </a:lnTo>
                  <a:cubicBezTo>
                    <a:pt x="4353" y="737"/>
                    <a:pt x="3617" y="1"/>
                    <a:pt x="269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76"/>
            <p:cNvSpPr/>
            <p:nvPr/>
          </p:nvSpPr>
          <p:spPr>
            <a:xfrm>
              <a:off x="3777428" y="3436059"/>
              <a:ext cx="39677" cy="25513"/>
            </a:xfrm>
            <a:custGeom>
              <a:avLst/>
              <a:gdLst/>
              <a:ahLst/>
              <a:cxnLst/>
              <a:rect l="l" t="t" r="r" b="b"/>
              <a:pathLst>
                <a:path w="2650" h="1704" extrusionOk="0">
                  <a:moveTo>
                    <a:pt x="1" y="1"/>
                  </a:moveTo>
                  <a:cubicBezTo>
                    <a:pt x="905" y="1"/>
                    <a:pt x="1662" y="758"/>
                    <a:pt x="1662" y="1662"/>
                  </a:cubicBezTo>
                  <a:lnTo>
                    <a:pt x="1662" y="1704"/>
                  </a:lnTo>
                  <a:lnTo>
                    <a:pt x="2650" y="1704"/>
                  </a:lnTo>
                  <a:lnTo>
                    <a:pt x="2650" y="1662"/>
                  </a:lnTo>
                  <a:cubicBezTo>
                    <a:pt x="2650" y="758"/>
                    <a:pt x="1914" y="1"/>
                    <a:pt x="98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7" name="Google Shape;9777;p76"/>
          <p:cNvGrpSpPr/>
          <p:nvPr/>
        </p:nvGrpSpPr>
        <p:grpSpPr>
          <a:xfrm>
            <a:off x="1295661" y="3819594"/>
            <a:ext cx="345640" cy="342900"/>
            <a:chOff x="1295661" y="3819594"/>
            <a:chExt cx="345640" cy="342900"/>
          </a:xfrm>
        </p:grpSpPr>
        <p:sp>
          <p:nvSpPr>
            <p:cNvPr id="9778" name="Google Shape;9778;p76"/>
            <p:cNvSpPr/>
            <p:nvPr/>
          </p:nvSpPr>
          <p:spPr>
            <a:xfrm>
              <a:off x="1465015" y="4073902"/>
              <a:ext cx="10391" cy="88233"/>
            </a:xfrm>
            <a:custGeom>
              <a:avLst/>
              <a:gdLst/>
              <a:ahLst/>
              <a:cxnLst/>
              <a:rect l="l" t="t" r="r" b="b"/>
              <a:pathLst>
                <a:path w="694" h="5893" extrusionOk="0">
                  <a:moveTo>
                    <a:pt x="347" y="0"/>
                  </a:moveTo>
                  <a:cubicBezTo>
                    <a:pt x="174" y="0"/>
                    <a:pt x="0" y="111"/>
                    <a:pt x="0" y="332"/>
                  </a:cubicBezTo>
                  <a:lnTo>
                    <a:pt x="0" y="5546"/>
                  </a:lnTo>
                  <a:cubicBezTo>
                    <a:pt x="0" y="5777"/>
                    <a:pt x="174" y="5893"/>
                    <a:pt x="347" y="5893"/>
                  </a:cubicBezTo>
                  <a:cubicBezTo>
                    <a:pt x="520" y="5893"/>
                    <a:pt x="694" y="5777"/>
                    <a:pt x="694" y="5546"/>
                  </a:cubicBezTo>
                  <a:lnTo>
                    <a:pt x="694" y="332"/>
                  </a:lnTo>
                  <a:cubicBezTo>
                    <a:pt x="694" y="111"/>
                    <a:pt x="520" y="0"/>
                    <a:pt x="34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76"/>
            <p:cNvSpPr/>
            <p:nvPr/>
          </p:nvSpPr>
          <p:spPr>
            <a:xfrm>
              <a:off x="1465015" y="4011961"/>
              <a:ext cx="10391" cy="60773"/>
            </a:xfrm>
            <a:custGeom>
              <a:avLst/>
              <a:gdLst/>
              <a:ahLst/>
              <a:cxnLst/>
              <a:rect l="l" t="t" r="r" b="b"/>
              <a:pathLst>
                <a:path w="694" h="4059" extrusionOk="0">
                  <a:moveTo>
                    <a:pt x="347" y="1"/>
                  </a:moveTo>
                  <a:cubicBezTo>
                    <a:pt x="174" y="1"/>
                    <a:pt x="0" y="117"/>
                    <a:pt x="0" y="348"/>
                  </a:cubicBezTo>
                  <a:lnTo>
                    <a:pt x="0" y="3712"/>
                  </a:lnTo>
                  <a:cubicBezTo>
                    <a:pt x="0" y="3943"/>
                    <a:pt x="174" y="4059"/>
                    <a:pt x="347" y="4059"/>
                  </a:cubicBezTo>
                  <a:cubicBezTo>
                    <a:pt x="520" y="4059"/>
                    <a:pt x="694" y="3943"/>
                    <a:pt x="694" y="3712"/>
                  </a:cubicBezTo>
                  <a:lnTo>
                    <a:pt x="694" y="348"/>
                  </a:lnTo>
                  <a:cubicBezTo>
                    <a:pt x="694" y="117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76"/>
            <p:cNvSpPr/>
            <p:nvPr/>
          </p:nvSpPr>
          <p:spPr>
            <a:xfrm>
              <a:off x="1497610" y="4073947"/>
              <a:ext cx="71434" cy="88547"/>
            </a:xfrm>
            <a:custGeom>
              <a:avLst/>
              <a:gdLst/>
              <a:ahLst/>
              <a:cxnLst/>
              <a:rect l="l" t="t" r="r" b="b"/>
              <a:pathLst>
                <a:path w="4771" h="5914" extrusionOk="0">
                  <a:moveTo>
                    <a:pt x="481" y="0"/>
                  </a:moveTo>
                  <a:cubicBezTo>
                    <a:pt x="234" y="0"/>
                    <a:pt x="1" y="285"/>
                    <a:pt x="199" y="560"/>
                  </a:cubicBezTo>
                  <a:lnTo>
                    <a:pt x="4025" y="5753"/>
                  </a:lnTo>
                  <a:lnTo>
                    <a:pt x="4025" y="5774"/>
                  </a:lnTo>
                  <a:cubicBezTo>
                    <a:pt x="4100" y="5872"/>
                    <a:pt x="4196" y="5913"/>
                    <a:pt x="4290" y="5913"/>
                  </a:cubicBezTo>
                  <a:cubicBezTo>
                    <a:pt x="4537" y="5913"/>
                    <a:pt x="4770" y="5628"/>
                    <a:pt x="4572" y="5353"/>
                  </a:cubicBezTo>
                  <a:lnTo>
                    <a:pt x="745" y="139"/>
                  </a:lnTo>
                  <a:cubicBezTo>
                    <a:pt x="670" y="41"/>
                    <a:pt x="574" y="0"/>
                    <a:pt x="481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76"/>
            <p:cNvSpPr/>
            <p:nvPr/>
          </p:nvSpPr>
          <p:spPr>
            <a:xfrm>
              <a:off x="1372455" y="4073797"/>
              <a:ext cx="70341" cy="88428"/>
            </a:xfrm>
            <a:custGeom>
              <a:avLst/>
              <a:gdLst/>
              <a:ahLst/>
              <a:cxnLst/>
              <a:rect l="l" t="t" r="r" b="b"/>
              <a:pathLst>
                <a:path w="4698" h="5906" extrusionOk="0">
                  <a:moveTo>
                    <a:pt x="4222" y="0"/>
                  </a:moveTo>
                  <a:cubicBezTo>
                    <a:pt x="4127" y="0"/>
                    <a:pt x="4030" y="44"/>
                    <a:pt x="3954" y="149"/>
                  </a:cubicBezTo>
                  <a:lnTo>
                    <a:pt x="127" y="5363"/>
                  </a:lnTo>
                  <a:cubicBezTo>
                    <a:pt x="1" y="5511"/>
                    <a:pt x="43" y="5721"/>
                    <a:pt x="190" y="5847"/>
                  </a:cubicBezTo>
                  <a:cubicBezTo>
                    <a:pt x="246" y="5887"/>
                    <a:pt x="313" y="5905"/>
                    <a:pt x="381" y="5905"/>
                  </a:cubicBezTo>
                  <a:cubicBezTo>
                    <a:pt x="494" y="5905"/>
                    <a:pt x="608" y="5854"/>
                    <a:pt x="674" y="5763"/>
                  </a:cubicBezTo>
                  <a:lnTo>
                    <a:pt x="4500" y="549"/>
                  </a:lnTo>
                  <a:cubicBezTo>
                    <a:pt x="4697" y="291"/>
                    <a:pt x="4468" y="0"/>
                    <a:pt x="422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76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98" y="4499"/>
                  </a:cubicBezTo>
                  <a:lnTo>
                    <a:pt x="3533" y="4499"/>
                  </a:lnTo>
                  <a:cubicBezTo>
                    <a:pt x="4395" y="4499"/>
                    <a:pt x="5109" y="3785"/>
                    <a:pt x="5109" y="2923"/>
                  </a:cubicBezTo>
                  <a:lnTo>
                    <a:pt x="5109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76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77" y="4499"/>
                  </a:cubicBezTo>
                  <a:lnTo>
                    <a:pt x="2166" y="4499"/>
                  </a:lnTo>
                  <a:cubicBezTo>
                    <a:pt x="1451" y="4289"/>
                    <a:pt x="968" y="3637"/>
                    <a:pt x="968" y="2902"/>
                  </a:cubicBezTo>
                  <a:cubicBezTo>
                    <a:pt x="968" y="2311"/>
                    <a:pt x="1438" y="1866"/>
                    <a:pt x="1979" y="1866"/>
                  </a:cubicBezTo>
                  <a:cubicBezTo>
                    <a:pt x="2055" y="1866"/>
                    <a:pt x="2131" y="1874"/>
                    <a:pt x="2208" y="1892"/>
                  </a:cubicBezTo>
                  <a:lnTo>
                    <a:pt x="5109" y="2523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76"/>
            <p:cNvSpPr/>
            <p:nvPr/>
          </p:nvSpPr>
          <p:spPr>
            <a:xfrm>
              <a:off x="1359549" y="3850318"/>
              <a:ext cx="205572" cy="136639"/>
            </a:xfrm>
            <a:custGeom>
              <a:avLst/>
              <a:gdLst/>
              <a:ahLst/>
              <a:cxnLst/>
              <a:rect l="l" t="t" r="r" b="b"/>
              <a:pathLst>
                <a:path w="13730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7" y="9126"/>
                    <a:pt x="11664" y="9126"/>
                  </a:cubicBezTo>
                  <a:cubicBezTo>
                    <a:pt x="12089" y="9126"/>
                    <a:pt x="12465" y="8849"/>
                    <a:pt x="12573" y="8432"/>
                  </a:cubicBezTo>
                  <a:lnTo>
                    <a:pt x="13583" y="4710"/>
                  </a:lnTo>
                  <a:cubicBezTo>
                    <a:pt x="13730" y="4206"/>
                    <a:pt x="13435" y="3701"/>
                    <a:pt x="12952" y="3554"/>
                  </a:cubicBezTo>
                  <a:lnTo>
                    <a:pt x="1788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76"/>
            <p:cNvSpPr/>
            <p:nvPr/>
          </p:nvSpPr>
          <p:spPr>
            <a:xfrm>
              <a:off x="1359549" y="3850318"/>
              <a:ext cx="188893" cy="136639"/>
            </a:xfrm>
            <a:custGeom>
              <a:avLst/>
              <a:gdLst/>
              <a:ahLst/>
              <a:cxnLst/>
              <a:rect l="l" t="t" r="r" b="b"/>
              <a:pathLst>
                <a:path w="12616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6" y="9126"/>
                    <a:pt x="11663" y="9126"/>
                  </a:cubicBezTo>
                  <a:cubicBezTo>
                    <a:pt x="12089" y="9126"/>
                    <a:pt x="12467" y="8847"/>
                    <a:pt x="12595" y="8411"/>
                  </a:cubicBezTo>
                  <a:lnTo>
                    <a:pt x="12616" y="8348"/>
                  </a:lnTo>
                  <a:lnTo>
                    <a:pt x="3764" y="6392"/>
                  </a:lnTo>
                  <a:cubicBezTo>
                    <a:pt x="2398" y="6098"/>
                    <a:pt x="1557" y="4710"/>
                    <a:pt x="1914" y="3344"/>
                  </a:cubicBezTo>
                  <a:lnTo>
                    <a:pt x="2734" y="31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76"/>
            <p:cNvSpPr/>
            <p:nvPr/>
          </p:nvSpPr>
          <p:spPr>
            <a:xfrm>
              <a:off x="1323360" y="3819594"/>
              <a:ext cx="68005" cy="151507"/>
            </a:xfrm>
            <a:custGeom>
              <a:avLst/>
              <a:gdLst/>
              <a:ahLst/>
              <a:cxnLst/>
              <a:rect l="l" t="t" r="r" b="b"/>
              <a:pathLst>
                <a:path w="4542" h="10119" extrusionOk="0">
                  <a:moveTo>
                    <a:pt x="3348" y="0"/>
                  </a:moveTo>
                  <a:cubicBezTo>
                    <a:pt x="2879" y="0"/>
                    <a:pt x="2458" y="314"/>
                    <a:pt x="2334" y="791"/>
                  </a:cubicBezTo>
                  <a:lnTo>
                    <a:pt x="168" y="8781"/>
                  </a:lnTo>
                  <a:cubicBezTo>
                    <a:pt x="0" y="9348"/>
                    <a:pt x="337" y="9937"/>
                    <a:pt x="904" y="10084"/>
                  </a:cubicBezTo>
                  <a:lnTo>
                    <a:pt x="925" y="10084"/>
                  </a:lnTo>
                  <a:cubicBezTo>
                    <a:pt x="1015" y="10108"/>
                    <a:pt x="1106" y="10119"/>
                    <a:pt x="1195" y="10119"/>
                  </a:cubicBezTo>
                  <a:cubicBezTo>
                    <a:pt x="1669" y="10119"/>
                    <a:pt x="2105" y="9805"/>
                    <a:pt x="2229" y="9327"/>
                  </a:cubicBezTo>
                  <a:lnTo>
                    <a:pt x="4394" y="1338"/>
                  </a:lnTo>
                  <a:cubicBezTo>
                    <a:pt x="4541" y="770"/>
                    <a:pt x="4205" y="182"/>
                    <a:pt x="3658" y="35"/>
                  </a:cubicBezTo>
                  <a:lnTo>
                    <a:pt x="3616" y="35"/>
                  </a:lnTo>
                  <a:cubicBezTo>
                    <a:pt x="3526" y="11"/>
                    <a:pt x="3436" y="0"/>
                    <a:pt x="334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76"/>
            <p:cNvSpPr/>
            <p:nvPr/>
          </p:nvSpPr>
          <p:spPr>
            <a:xfrm>
              <a:off x="1324304" y="3819774"/>
              <a:ext cx="55099" cy="151132"/>
            </a:xfrm>
            <a:custGeom>
              <a:avLst/>
              <a:gdLst/>
              <a:ahLst/>
              <a:cxnLst/>
              <a:rect l="l" t="t" r="r" b="b"/>
              <a:pathLst>
                <a:path w="3680" h="10094" extrusionOk="0">
                  <a:moveTo>
                    <a:pt x="3256" y="0"/>
                  </a:moveTo>
                  <a:cubicBezTo>
                    <a:pt x="2793" y="0"/>
                    <a:pt x="2371" y="311"/>
                    <a:pt x="2250" y="779"/>
                  </a:cubicBezTo>
                  <a:lnTo>
                    <a:pt x="84" y="8790"/>
                  </a:lnTo>
                  <a:cubicBezTo>
                    <a:pt x="0" y="9126"/>
                    <a:pt x="84" y="9505"/>
                    <a:pt x="337" y="9778"/>
                  </a:cubicBezTo>
                  <a:cubicBezTo>
                    <a:pt x="463" y="9904"/>
                    <a:pt x="652" y="10009"/>
                    <a:pt x="841" y="10072"/>
                  </a:cubicBezTo>
                  <a:lnTo>
                    <a:pt x="862" y="10072"/>
                  </a:lnTo>
                  <a:lnTo>
                    <a:pt x="946" y="10093"/>
                  </a:lnTo>
                  <a:lnTo>
                    <a:pt x="1283" y="10093"/>
                  </a:lnTo>
                  <a:cubicBezTo>
                    <a:pt x="1367" y="10072"/>
                    <a:pt x="1451" y="10051"/>
                    <a:pt x="1535" y="10030"/>
                  </a:cubicBezTo>
                  <a:cubicBezTo>
                    <a:pt x="1093" y="9778"/>
                    <a:pt x="904" y="9273"/>
                    <a:pt x="1030" y="8811"/>
                  </a:cubicBezTo>
                  <a:lnTo>
                    <a:pt x="3175" y="716"/>
                  </a:lnTo>
                  <a:cubicBezTo>
                    <a:pt x="3259" y="443"/>
                    <a:pt x="3427" y="212"/>
                    <a:pt x="3679" y="65"/>
                  </a:cubicBezTo>
                  <a:lnTo>
                    <a:pt x="3616" y="44"/>
                  </a:lnTo>
                  <a:lnTo>
                    <a:pt x="3553" y="44"/>
                  </a:lnTo>
                  <a:cubicBezTo>
                    <a:pt x="3454" y="14"/>
                    <a:pt x="3354" y="0"/>
                    <a:pt x="3256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76"/>
            <p:cNvSpPr/>
            <p:nvPr/>
          </p:nvSpPr>
          <p:spPr>
            <a:xfrm>
              <a:off x="1295976" y="3845482"/>
              <a:ext cx="57929" cy="89850"/>
            </a:xfrm>
            <a:custGeom>
              <a:avLst/>
              <a:gdLst/>
              <a:ahLst/>
              <a:cxnLst/>
              <a:rect l="l" t="t" r="r" b="b"/>
              <a:pathLst>
                <a:path w="3869" h="6001" extrusionOk="0">
                  <a:moveTo>
                    <a:pt x="3140" y="0"/>
                  </a:moveTo>
                  <a:cubicBezTo>
                    <a:pt x="1990" y="0"/>
                    <a:pt x="926" y="766"/>
                    <a:pt x="610" y="1943"/>
                  </a:cubicBezTo>
                  <a:lnTo>
                    <a:pt x="378" y="2763"/>
                  </a:lnTo>
                  <a:cubicBezTo>
                    <a:pt x="0" y="4171"/>
                    <a:pt x="841" y="5622"/>
                    <a:pt x="2229" y="6000"/>
                  </a:cubicBezTo>
                  <a:lnTo>
                    <a:pt x="2271" y="6000"/>
                  </a:lnTo>
                  <a:lnTo>
                    <a:pt x="3868" y="93"/>
                  </a:lnTo>
                  <a:lnTo>
                    <a:pt x="3826" y="93"/>
                  </a:lnTo>
                  <a:cubicBezTo>
                    <a:pt x="3598" y="30"/>
                    <a:pt x="3367" y="0"/>
                    <a:pt x="3140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76"/>
            <p:cNvSpPr/>
            <p:nvPr/>
          </p:nvSpPr>
          <p:spPr>
            <a:xfrm>
              <a:off x="1295661" y="3845332"/>
              <a:ext cx="55728" cy="90000"/>
            </a:xfrm>
            <a:custGeom>
              <a:avLst/>
              <a:gdLst/>
              <a:ahLst/>
              <a:cxnLst/>
              <a:rect l="l" t="t" r="r" b="b"/>
              <a:pathLst>
                <a:path w="3722" h="6011" extrusionOk="0">
                  <a:moveTo>
                    <a:pt x="3162" y="1"/>
                  </a:moveTo>
                  <a:cubicBezTo>
                    <a:pt x="1999" y="1"/>
                    <a:pt x="939" y="771"/>
                    <a:pt x="631" y="1932"/>
                  </a:cubicBezTo>
                  <a:lnTo>
                    <a:pt x="399" y="2773"/>
                  </a:lnTo>
                  <a:cubicBezTo>
                    <a:pt x="0" y="4181"/>
                    <a:pt x="841" y="5632"/>
                    <a:pt x="2250" y="6010"/>
                  </a:cubicBezTo>
                  <a:lnTo>
                    <a:pt x="2292" y="6010"/>
                  </a:lnTo>
                  <a:lnTo>
                    <a:pt x="2397" y="5653"/>
                  </a:lnTo>
                  <a:cubicBezTo>
                    <a:pt x="1577" y="4938"/>
                    <a:pt x="1240" y="3845"/>
                    <a:pt x="1535" y="2815"/>
                  </a:cubicBezTo>
                  <a:lnTo>
                    <a:pt x="1745" y="2016"/>
                  </a:lnTo>
                  <a:cubicBezTo>
                    <a:pt x="1997" y="1070"/>
                    <a:pt x="2754" y="313"/>
                    <a:pt x="3721" y="61"/>
                  </a:cubicBezTo>
                  <a:cubicBezTo>
                    <a:pt x="3534" y="20"/>
                    <a:pt x="3347" y="1"/>
                    <a:pt x="31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76"/>
            <p:cNvSpPr/>
            <p:nvPr/>
          </p:nvSpPr>
          <p:spPr>
            <a:xfrm>
              <a:off x="1549999" y="3927755"/>
              <a:ext cx="65175" cy="56057"/>
            </a:xfrm>
            <a:custGeom>
              <a:avLst/>
              <a:gdLst/>
              <a:ahLst/>
              <a:cxnLst/>
              <a:rect l="l" t="t" r="r" b="b"/>
              <a:pathLst>
                <a:path w="4353" h="3744" extrusionOk="0">
                  <a:moveTo>
                    <a:pt x="737" y="1"/>
                  </a:moveTo>
                  <a:lnTo>
                    <a:pt x="1" y="2776"/>
                  </a:lnTo>
                  <a:lnTo>
                    <a:pt x="3617" y="3743"/>
                  </a:lnTo>
                  <a:lnTo>
                    <a:pt x="4353" y="9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76"/>
            <p:cNvSpPr/>
            <p:nvPr/>
          </p:nvSpPr>
          <p:spPr>
            <a:xfrm>
              <a:off x="1549999" y="3927755"/>
              <a:ext cx="28972" cy="46295"/>
            </a:xfrm>
            <a:custGeom>
              <a:avLst/>
              <a:gdLst/>
              <a:ahLst/>
              <a:cxnLst/>
              <a:rect l="l" t="t" r="r" b="b"/>
              <a:pathLst>
                <a:path w="1935" h="3092" extrusionOk="0">
                  <a:moveTo>
                    <a:pt x="737" y="1"/>
                  </a:moveTo>
                  <a:lnTo>
                    <a:pt x="1" y="2776"/>
                  </a:lnTo>
                  <a:lnTo>
                    <a:pt x="1178" y="3091"/>
                  </a:lnTo>
                  <a:lnTo>
                    <a:pt x="1935" y="316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76"/>
            <p:cNvSpPr/>
            <p:nvPr/>
          </p:nvSpPr>
          <p:spPr>
            <a:xfrm>
              <a:off x="1600995" y="3929477"/>
              <a:ext cx="40306" cy="73710"/>
            </a:xfrm>
            <a:custGeom>
              <a:avLst/>
              <a:gdLst/>
              <a:ahLst/>
              <a:cxnLst/>
              <a:rect l="l" t="t" r="r" b="b"/>
              <a:pathLst>
                <a:path w="2692" h="4923" extrusionOk="0">
                  <a:moveTo>
                    <a:pt x="1777" y="0"/>
                  </a:moveTo>
                  <a:cubicBezTo>
                    <a:pt x="1433" y="0"/>
                    <a:pt x="1117" y="233"/>
                    <a:pt x="1031" y="580"/>
                  </a:cubicBezTo>
                  <a:lnTo>
                    <a:pt x="127" y="3923"/>
                  </a:lnTo>
                  <a:cubicBezTo>
                    <a:pt x="1" y="4343"/>
                    <a:pt x="253" y="4785"/>
                    <a:pt x="694" y="4890"/>
                  </a:cubicBezTo>
                  <a:lnTo>
                    <a:pt x="715" y="4890"/>
                  </a:lnTo>
                  <a:cubicBezTo>
                    <a:pt x="789" y="4912"/>
                    <a:pt x="863" y="4922"/>
                    <a:pt x="935" y="4922"/>
                  </a:cubicBezTo>
                  <a:cubicBezTo>
                    <a:pt x="1280" y="4922"/>
                    <a:pt x="1596" y="4687"/>
                    <a:pt x="1683" y="4322"/>
                  </a:cubicBezTo>
                  <a:lnTo>
                    <a:pt x="2587" y="1000"/>
                  </a:lnTo>
                  <a:cubicBezTo>
                    <a:pt x="2692" y="580"/>
                    <a:pt x="2439" y="138"/>
                    <a:pt x="2019" y="33"/>
                  </a:cubicBezTo>
                  <a:lnTo>
                    <a:pt x="1998" y="33"/>
                  </a:lnTo>
                  <a:cubicBezTo>
                    <a:pt x="1924" y="11"/>
                    <a:pt x="1850" y="0"/>
                    <a:pt x="177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76"/>
            <p:cNvSpPr/>
            <p:nvPr/>
          </p:nvSpPr>
          <p:spPr>
            <a:xfrm>
              <a:off x="1403942" y="4059663"/>
              <a:ext cx="132537" cy="23926"/>
            </a:xfrm>
            <a:custGeom>
              <a:avLst/>
              <a:gdLst/>
              <a:ahLst/>
              <a:cxnLst/>
              <a:rect l="l" t="t" r="r" b="b"/>
              <a:pathLst>
                <a:path w="8852" h="1598" extrusionOk="0">
                  <a:moveTo>
                    <a:pt x="778" y="0"/>
                  </a:moveTo>
                  <a:cubicBezTo>
                    <a:pt x="358" y="0"/>
                    <a:pt x="0" y="358"/>
                    <a:pt x="0" y="778"/>
                  </a:cubicBezTo>
                  <a:lnTo>
                    <a:pt x="0" y="799"/>
                  </a:lnTo>
                  <a:cubicBezTo>
                    <a:pt x="0" y="1241"/>
                    <a:pt x="358" y="1598"/>
                    <a:pt x="778" y="1598"/>
                  </a:cubicBezTo>
                  <a:lnTo>
                    <a:pt x="8074" y="1598"/>
                  </a:lnTo>
                  <a:cubicBezTo>
                    <a:pt x="8494" y="1598"/>
                    <a:pt x="8852" y="1241"/>
                    <a:pt x="8852" y="799"/>
                  </a:cubicBezTo>
                  <a:lnTo>
                    <a:pt x="8852" y="778"/>
                  </a:lnTo>
                  <a:cubicBezTo>
                    <a:pt x="8852" y="358"/>
                    <a:pt x="8494" y="0"/>
                    <a:pt x="807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76"/>
            <p:cNvSpPr/>
            <p:nvPr/>
          </p:nvSpPr>
          <p:spPr>
            <a:xfrm>
              <a:off x="1403942" y="4059663"/>
              <a:ext cx="33688" cy="24240"/>
            </a:xfrm>
            <a:custGeom>
              <a:avLst/>
              <a:gdLst/>
              <a:ahLst/>
              <a:cxnLst/>
              <a:rect l="l" t="t" r="r" b="b"/>
              <a:pathLst>
                <a:path w="2250" h="1619" extrusionOk="0">
                  <a:moveTo>
                    <a:pt x="778" y="0"/>
                  </a:moveTo>
                  <a:cubicBezTo>
                    <a:pt x="358" y="0"/>
                    <a:pt x="0" y="358"/>
                    <a:pt x="0" y="799"/>
                  </a:cubicBezTo>
                  <a:lnTo>
                    <a:pt x="0" y="820"/>
                  </a:lnTo>
                  <a:cubicBezTo>
                    <a:pt x="0" y="1262"/>
                    <a:pt x="358" y="1619"/>
                    <a:pt x="778" y="1619"/>
                  </a:cubicBezTo>
                  <a:lnTo>
                    <a:pt x="2250" y="1619"/>
                  </a:lnTo>
                  <a:cubicBezTo>
                    <a:pt x="1935" y="1451"/>
                    <a:pt x="1745" y="1135"/>
                    <a:pt x="1766" y="799"/>
                  </a:cubicBezTo>
                  <a:cubicBezTo>
                    <a:pt x="1766" y="463"/>
                    <a:pt x="1956" y="147"/>
                    <a:pt x="225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5" name="Google Shape;9795;p76"/>
          <p:cNvGrpSpPr/>
          <p:nvPr/>
        </p:nvGrpSpPr>
        <p:grpSpPr>
          <a:xfrm>
            <a:off x="3486572" y="2433470"/>
            <a:ext cx="379328" cy="281738"/>
            <a:chOff x="3486572" y="2433470"/>
            <a:chExt cx="379328" cy="281738"/>
          </a:xfrm>
        </p:grpSpPr>
        <p:sp>
          <p:nvSpPr>
            <p:cNvPr id="9796" name="Google Shape;9796;p76"/>
            <p:cNvSpPr/>
            <p:nvPr/>
          </p:nvSpPr>
          <p:spPr>
            <a:xfrm>
              <a:off x="3549217" y="2556544"/>
              <a:ext cx="253724" cy="139858"/>
            </a:xfrm>
            <a:custGeom>
              <a:avLst/>
              <a:gdLst/>
              <a:ahLst/>
              <a:cxnLst/>
              <a:rect l="l" t="t" r="r" b="b"/>
              <a:pathLst>
                <a:path w="16946" h="9341" extrusionOk="0">
                  <a:moveTo>
                    <a:pt x="0" y="1"/>
                  </a:moveTo>
                  <a:lnTo>
                    <a:pt x="0" y="6371"/>
                  </a:lnTo>
                  <a:cubicBezTo>
                    <a:pt x="2447" y="8323"/>
                    <a:pt x="5443" y="9341"/>
                    <a:pt x="8469" y="9341"/>
                  </a:cubicBezTo>
                  <a:cubicBezTo>
                    <a:pt x="10071" y="9341"/>
                    <a:pt x="11682" y="9056"/>
                    <a:pt x="13224" y="8474"/>
                  </a:cubicBezTo>
                  <a:cubicBezTo>
                    <a:pt x="13498" y="8389"/>
                    <a:pt x="13771" y="8284"/>
                    <a:pt x="14023" y="8158"/>
                  </a:cubicBezTo>
                  <a:cubicBezTo>
                    <a:pt x="15075" y="7696"/>
                    <a:pt x="16042" y="7086"/>
                    <a:pt x="16946" y="6371"/>
                  </a:cubicBezTo>
                  <a:lnTo>
                    <a:pt x="16946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76"/>
            <p:cNvSpPr/>
            <p:nvPr/>
          </p:nvSpPr>
          <p:spPr>
            <a:xfrm>
              <a:off x="3549532" y="2556544"/>
              <a:ext cx="62016" cy="129392"/>
            </a:xfrm>
            <a:custGeom>
              <a:avLst/>
              <a:gdLst/>
              <a:ahLst/>
              <a:cxnLst/>
              <a:rect l="l" t="t" r="r" b="b"/>
              <a:pathLst>
                <a:path w="4142" h="8642" extrusionOk="0">
                  <a:moveTo>
                    <a:pt x="0" y="1"/>
                  </a:moveTo>
                  <a:lnTo>
                    <a:pt x="0" y="6371"/>
                  </a:lnTo>
                  <a:cubicBezTo>
                    <a:pt x="1241" y="7359"/>
                    <a:pt x="2649" y="8137"/>
                    <a:pt x="4142" y="8642"/>
                  </a:cubicBezTo>
                  <a:lnTo>
                    <a:pt x="414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76"/>
            <p:cNvSpPr/>
            <p:nvPr/>
          </p:nvSpPr>
          <p:spPr>
            <a:xfrm>
              <a:off x="3746734" y="2570079"/>
              <a:ext cx="12921" cy="113342"/>
            </a:xfrm>
            <a:custGeom>
              <a:avLst/>
              <a:gdLst/>
              <a:ahLst/>
              <a:cxnLst/>
              <a:rect l="l" t="t" r="r" b="b"/>
              <a:pathLst>
                <a:path w="863" h="7570" extrusionOk="0">
                  <a:moveTo>
                    <a:pt x="432" y="1"/>
                  </a:moveTo>
                  <a:cubicBezTo>
                    <a:pt x="216" y="1"/>
                    <a:pt x="1" y="148"/>
                    <a:pt x="32" y="442"/>
                  </a:cubicBezTo>
                  <a:lnTo>
                    <a:pt x="32" y="7570"/>
                  </a:lnTo>
                  <a:cubicBezTo>
                    <a:pt x="306" y="7485"/>
                    <a:pt x="579" y="7380"/>
                    <a:pt x="831" y="7254"/>
                  </a:cubicBezTo>
                  <a:lnTo>
                    <a:pt x="831" y="442"/>
                  </a:lnTo>
                  <a:cubicBezTo>
                    <a:pt x="863" y="148"/>
                    <a:pt x="647" y="1"/>
                    <a:pt x="43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76"/>
            <p:cNvSpPr/>
            <p:nvPr/>
          </p:nvSpPr>
          <p:spPr>
            <a:xfrm>
              <a:off x="3549532" y="2556544"/>
              <a:ext cx="253410" cy="56057"/>
            </a:xfrm>
            <a:custGeom>
              <a:avLst/>
              <a:gdLst/>
              <a:ahLst/>
              <a:cxnLst/>
              <a:rect l="l" t="t" r="r" b="b"/>
              <a:pathLst>
                <a:path w="16925" h="3744" extrusionOk="0">
                  <a:moveTo>
                    <a:pt x="0" y="1"/>
                  </a:moveTo>
                  <a:lnTo>
                    <a:pt x="0" y="526"/>
                  </a:lnTo>
                  <a:lnTo>
                    <a:pt x="8452" y="3743"/>
                  </a:lnTo>
                  <a:lnTo>
                    <a:pt x="16925" y="526"/>
                  </a:lnTo>
                  <a:lnTo>
                    <a:pt x="1692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76"/>
            <p:cNvSpPr/>
            <p:nvPr/>
          </p:nvSpPr>
          <p:spPr>
            <a:xfrm>
              <a:off x="3486572" y="2433470"/>
              <a:ext cx="379328" cy="171255"/>
            </a:xfrm>
            <a:custGeom>
              <a:avLst/>
              <a:gdLst/>
              <a:ahLst/>
              <a:cxnLst/>
              <a:rect l="l" t="t" r="r" b="b"/>
              <a:pathLst>
                <a:path w="25335" h="11438" extrusionOk="0">
                  <a:moveTo>
                    <a:pt x="12657" y="0"/>
                  </a:moveTo>
                  <a:lnTo>
                    <a:pt x="0" y="4836"/>
                  </a:lnTo>
                  <a:lnTo>
                    <a:pt x="0" y="6623"/>
                  </a:lnTo>
                  <a:lnTo>
                    <a:pt x="12657" y="11437"/>
                  </a:lnTo>
                  <a:lnTo>
                    <a:pt x="25335" y="6623"/>
                  </a:lnTo>
                  <a:lnTo>
                    <a:pt x="25335" y="4836"/>
                  </a:lnTo>
                  <a:lnTo>
                    <a:pt x="12657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76"/>
            <p:cNvSpPr/>
            <p:nvPr/>
          </p:nvSpPr>
          <p:spPr>
            <a:xfrm>
              <a:off x="3486572" y="2505862"/>
              <a:ext cx="189507" cy="98863"/>
            </a:xfrm>
            <a:custGeom>
              <a:avLst/>
              <a:gdLst/>
              <a:ahLst/>
              <a:cxnLst/>
              <a:rect l="l" t="t" r="r" b="b"/>
              <a:pathLst>
                <a:path w="12657" h="6603" extrusionOk="0">
                  <a:moveTo>
                    <a:pt x="0" y="1"/>
                  </a:moveTo>
                  <a:lnTo>
                    <a:pt x="0" y="1788"/>
                  </a:lnTo>
                  <a:lnTo>
                    <a:pt x="12657" y="6602"/>
                  </a:lnTo>
                  <a:lnTo>
                    <a:pt x="12657" y="48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76"/>
            <p:cNvSpPr/>
            <p:nvPr/>
          </p:nvSpPr>
          <p:spPr>
            <a:xfrm>
              <a:off x="3667994" y="2491294"/>
              <a:ext cx="111650" cy="223914"/>
            </a:xfrm>
            <a:custGeom>
              <a:avLst/>
              <a:gdLst/>
              <a:ahLst/>
              <a:cxnLst/>
              <a:rect l="l" t="t" r="r" b="b"/>
              <a:pathLst>
                <a:path w="7457" h="14955" extrusionOk="0">
                  <a:moveTo>
                    <a:pt x="560" y="0"/>
                  </a:moveTo>
                  <a:cubicBezTo>
                    <a:pt x="189" y="0"/>
                    <a:pt x="1" y="537"/>
                    <a:pt x="393" y="742"/>
                  </a:cubicBezTo>
                  <a:lnTo>
                    <a:pt x="6679" y="3581"/>
                  </a:lnTo>
                  <a:lnTo>
                    <a:pt x="6679" y="14577"/>
                  </a:lnTo>
                  <a:cubicBezTo>
                    <a:pt x="6679" y="14787"/>
                    <a:pt x="6847" y="14955"/>
                    <a:pt x="7057" y="14955"/>
                  </a:cubicBezTo>
                  <a:cubicBezTo>
                    <a:pt x="7268" y="14955"/>
                    <a:pt x="7457" y="14787"/>
                    <a:pt x="7457" y="14577"/>
                  </a:cubicBezTo>
                  <a:lnTo>
                    <a:pt x="7457" y="3328"/>
                  </a:lnTo>
                  <a:cubicBezTo>
                    <a:pt x="7436" y="3181"/>
                    <a:pt x="7352" y="3034"/>
                    <a:pt x="7226" y="2971"/>
                  </a:cubicBezTo>
                  <a:lnTo>
                    <a:pt x="708" y="28"/>
                  </a:lnTo>
                  <a:cubicBezTo>
                    <a:pt x="656" y="9"/>
                    <a:pt x="607" y="0"/>
                    <a:pt x="56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03" name="Google Shape;9803;p76"/>
          <p:cNvSpPr/>
          <p:nvPr/>
        </p:nvSpPr>
        <p:spPr>
          <a:xfrm>
            <a:off x="3751930" y="2709533"/>
            <a:ext cx="38105" cy="32535"/>
          </a:xfrm>
          <a:custGeom>
            <a:avLst/>
            <a:gdLst/>
            <a:ahLst/>
            <a:cxnLst/>
            <a:rect l="l" t="t" r="r" b="b"/>
            <a:pathLst>
              <a:path w="2545" h="2173" extrusionOk="0">
                <a:moveTo>
                  <a:pt x="1451" y="1"/>
                </a:moveTo>
                <a:cubicBezTo>
                  <a:pt x="484" y="1"/>
                  <a:pt x="1" y="1157"/>
                  <a:pt x="674" y="1851"/>
                </a:cubicBezTo>
                <a:cubicBezTo>
                  <a:pt x="896" y="2073"/>
                  <a:pt x="1169" y="2173"/>
                  <a:pt x="1437" y="2173"/>
                </a:cubicBezTo>
                <a:cubicBezTo>
                  <a:pt x="2002" y="2173"/>
                  <a:pt x="2545" y="1729"/>
                  <a:pt x="2545" y="1073"/>
                </a:cubicBezTo>
                <a:cubicBezTo>
                  <a:pt x="2545" y="484"/>
                  <a:pt x="2040" y="1"/>
                  <a:pt x="1451" y="1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04" name="Google Shape;9804;p76"/>
          <p:cNvGrpSpPr/>
          <p:nvPr/>
        </p:nvGrpSpPr>
        <p:grpSpPr>
          <a:xfrm>
            <a:off x="3997149" y="3329634"/>
            <a:ext cx="270733" cy="355762"/>
            <a:chOff x="3997149" y="3329634"/>
            <a:chExt cx="270733" cy="355762"/>
          </a:xfrm>
        </p:grpSpPr>
        <p:sp>
          <p:nvSpPr>
            <p:cNvPr id="9805" name="Google Shape;9805;p76"/>
            <p:cNvSpPr/>
            <p:nvPr/>
          </p:nvSpPr>
          <p:spPr>
            <a:xfrm>
              <a:off x="4161787" y="3488627"/>
              <a:ext cx="32430" cy="32445"/>
            </a:xfrm>
            <a:custGeom>
              <a:avLst/>
              <a:gdLst/>
              <a:ahLst/>
              <a:cxnLst/>
              <a:rect l="l" t="t" r="r" b="b"/>
              <a:pathLst>
                <a:path w="2166" h="2167" extrusionOk="0">
                  <a:moveTo>
                    <a:pt x="0" y="1"/>
                  </a:moveTo>
                  <a:lnTo>
                    <a:pt x="0" y="2166"/>
                  </a:lnTo>
                  <a:lnTo>
                    <a:pt x="2166" y="2166"/>
                  </a:lnTo>
                  <a:lnTo>
                    <a:pt x="13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76"/>
            <p:cNvSpPr/>
            <p:nvPr/>
          </p:nvSpPr>
          <p:spPr>
            <a:xfrm>
              <a:off x="4181925" y="3488627"/>
              <a:ext cx="20168" cy="55114"/>
            </a:xfrm>
            <a:custGeom>
              <a:avLst/>
              <a:gdLst/>
              <a:ahLst/>
              <a:cxnLst/>
              <a:rect l="l" t="t" r="r" b="b"/>
              <a:pathLst>
                <a:path w="1347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1347" y="368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76"/>
            <p:cNvSpPr/>
            <p:nvPr/>
          </p:nvSpPr>
          <p:spPr>
            <a:xfrm>
              <a:off x="4181925" y="3488627"/>
              <a:ext cx="20168" cy="17338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1" y="1"/>
                  </a:moveTo>
                  <a:lnTo>
                    <a:pt x="1" y="1157"/>
                  </a:lnTo>
                  <a:lnTo>
                    <a:pt x="1347" y="115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76"/>
            <p:cNvSpPr/>
            <p:nvPr/>
          </p:nvSpPr>
          <p:spPr>
            <a:xfrm>
              <a:off x="4181925" y="3488627"/>
              <a:ext cx="7576" cy="55114"/>
            </a:xfrm>
            <a:custGeom>
              <a:avLst/>
              <a:gdLst/>
              <a:ahLst/>
              <a:cxnLst/>
              <a:rect l="l" t="t" r="r" b="b"/>
              <a:pathLst>
                <a:path w="506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506" y="3680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76"/>
            <p:cNvSpPr/>
            <p:nvPr/>
          </p:nvSpPr>
          <p:spPr>
            <a:xfrm>
              <a:off x="4161787" y="3493673"/>
              <a:ext cx="20153" cy="8819"/>
            </a:xfrm>
            <a:custGeom>
              <a:avLst/>
              <a:gdLst/>
              <a:ahLst/>
              <a:cxnLst/>
              <a:rect l="l" t="t" r="r" b="b"/>
              <a:pathLst>
                <a:path w="1346" h="589" extrusionOk="0">
                  <a:moveTo>
                    <a:pt x="0" y="0"/>
                  </a:moveTo>
                  <a:lnTo>
                    <a:pt x="0" y="589"/>
                  </a:lnTo>
                  <a:lnTo>
                    <a:pt x="1346" y="58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76"/>
            <p:cNvSpPr/>
            <p:nvPr/>
          </p:nvSpPr>
          <p:spPr>
            <a:xfrm>
              <a:off x="4161787" y="3493673"/>
              <a:ext cx="7576" cy="27400"/>
            </a:xfrm>
            <a:custGeom>
              <a:avLst/>
              <a:gdLst/>
              <a:ahLst/>
              <a:cxnLst/>
              <a:rect l="l" t="t" r="r" b="b"/>
              <a:pathLst>
                <a:path w="506" h="1830" extrusionOk="0">
                  <a:moveTo>
                    <a:pt x="0" y="0"/>
                  </a:moveTo>
                  <a:lnTo>
                    <a:pt x="0" y="1829"/>
                  </a:lnTo>
                  <a:lnTo>
                    <a:pt x="505" y="1829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76"/>
            <p:cNvSpPr/>
            <p:nvPr/>
          </p:nvSpPr>
          <p:spPr>
            <a:xfrm>
              <a:off x="4163988" y="3331550"/>
              <a:ext cx="35904" cy="33389"/>
            </a:xfrm>
            <a:custGeom>
              <a:avLst/>
              <a:gdLst/>
              <a:ahLst/>
              <a:cxnLst/>
              <a:rect l="l" t="t" r="r" b="b"/>
              <a:pathLst>
                <a:path w="2398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2397" y="2229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76"/>
            <p:cNvSpPr/>
            <p:nvPr/>
          </p:nvSpPr>
          <p:spPr>
            <a:xfrm>
              <a:off x="4163988" y="3331550"/>
              <a:ext cx="13550" cy="33389"/>
            </a:xfrm>
            <a:custGeom>
              <a:avLst/>
              <a:gdLst/>
              <a:ahLst/>
              <a:cxnLst/>
              <a:rect l="l" t="t" r="r" b="b"/>
              <a:pathLst>
                <a:path w="905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905" y="2229"/>
                  </a:lnTo>
                  <a:lnTo>
                    <a:pt x="90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76"/>
            <p:cNvSpPr/>
            <p:nvPr/>
          </p:nvSpPr>
          <p:spPr>
            <a:xfrm>
              <a:off x="3997149" y="3374342"/>
              <a:ext cx="180074" cy="268577"/>
            </a:xfrm>
            <a:custGeom>
              <a:avLst/>
              <a:gdLst/>
              <a:ahLst/>
              <a:cxnLst/>
              <a:rect l="l" t="t" r="r" b="b"/>
              <a:pathLst>
                <a:path w="12027" h="17938" extrusionOk="0">
                  <a:moveTo>
                    <a:pt x="8951" y="1"/>
                  </a:moveTo>
                  <a:cubicBezTo>
                    <a:pt x="4017" y="1"/>
                    <a:pt x="1" y="4006"/>
                    <a:pt x="1" y="8958"/>
                  </a:cubicBezTo>
                  <a:cubicBezTo>
                    <a:pt x="1" y="13932"/>
                    <a:pt x="4017" y="17937"/>
                    <a:pt x="8951" y="17937"/>
                  </a:cubicBezTo>
                  <a:cubicBezTo>
                    <a:pt x="9002" y="17937"/>
                    <a:pt x="9053" y="17937"/>
                    <a:pt x="9104" y="17936"/>
                  </a:cubicBezTo>
                  <a:lnTo>
                    <a:pt x="10597" y="16023"/>
                  </a:lnTo>
                  <a:lnTo>
                    <a:pt x="9104" y="13584"/>
                  </a:lnTo>
                  <a:cubicBezTo>
                    <a:pt x="6560" y="13584"/>
                    <a:pt x="4479" y="11523"/>
                    <a:pt x="4479" y="8958"/>
                  </a:cubicBezTo>
                  <a:cubicBezTo>
                    <a:pt x="4479" y="6414"/>
                    <a:pt x="6560" y="4333"/>
                    <a:pt x="9104" y="4333"/>
                  </a:cubicBezTo>
                  <a:lnTo>
                    <a:pt x="10366" y="4333"/>
                  </a:lnTo>
                  <a:lnTo>
                    <a:pt x="12027" y="2273"/>
                  </a:lnTo>
                  <a:lnTo>
                    <a:pt x="10366" y="2"/>
                  </a:lnTo>
                  <a:lnTo>
                    <a:pt x="9104" y="2"/>
                  </a:lnTo>
                  <a:cubicBezTo>
                    <a:pt x="9053" y="1"/>
                    <a:pt x="9002" y="1"/>
                    <a:pt x="89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76"/>
            <p:cNvSpPr/>
            <p:nvPr/>
          </p:nvSpPr>
          <p:spPr>
            <a:xfrm>
              <a:off x="4133459" y="3631539"/>
              <a:ext cx="52269" cy="42207"/>
            </a:xfrm>
            <a:custGeom>
              <a:avLst/>
              <a:gdLst/>
              <a:ahLst/>
              <a:cxnLst/>
              <a:rect l="l" t="t" r="r" b="b"/>
              <a:pathLst>
                <a:path w="3491" h="2819" extrusionOk="0">
                  <a:moveTo>
                    <a:pt x="0" y="1"/>
                  </a:moveTo>
                  <a:lnTo>
                    <a:pt x="0" y="2818"/>
                  </a:lnTo>
                  <a:lnTo>
                    <a:pt x="3490" y="2818"/>
                  </a:lnTo>
                  <a:lnTo>
                    <a:pt x="349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76"/>
            <p:cNvSpPr/>
            <p:nvPr/>
          </p:nvSpPr>
          <p:spPr>
            <a:xfrm>
              <a:off x="4152339" y="3354219"/>
              <a:ext cx="59201" cy="141355"/>
            </a:xfrm>
            <a:custGeom>
              <a:avLst/>
              <a:gdLst/>
              <a:ahLst/>
              <a:cxnLst/>
              <a:rect l="l" t="t" r="r" b="b"/>
              <a:pathLst>
                <a:path w="3954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3953" y="944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76"/>
            <p:cNvSpPr/>
            <p:nvPr/>
          </p:nvSpPr>
          <p:spPr>
            <a:xfrm>
              <a:off x="4152339" y="3354219"/>
              <a:ext cx="21111" cy="141355"/>
            </a:xfrm>
            <a:custGeom>
              <a:avLst/>
              <a:gdLst/>
              <a:ahLst/>
              <a:cxnLst/>
              <a:rect l="l" t="t" r="r" b="b"/>
              <a:pathLst>
                <a:path w="1410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1409" y="9440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76"/>
            <p:cNvSpPr/>
            <p:nvPr/>
          </p:nvSpPr>
          <p:spPr>
            <a:xfrm>
              <a:off x="4133459" y="3577713"/>
              <a:ext cx="99477" cy="36533"/>
            </a:xfrm>
            <a:custGeom>
              <a:avLst/>
              <a:gdLst/>
              <a:ahLst/>
              <a:cxnLst/>
              <a:rect l="l" t="t" r="r" b="b"/>
              <a:pathLst>
                <a:path w="6644" h="2440" extrusionOk="0">
                  <a:moveTo>
                    <a:pt x="0" y="1"/>
                  </a:moveTo>
                  <a:lnTo>
                    <a:pt x="0" y="2440"/>
                  </a:lnTo>
                  <a:lnTo>
                    <a:pt x="5425" y="2440"/>
                  </a:lnTo>
                  <a:cubicBezTo>
                    <a:pt x="6097" y="2440"/>
                    <a:pt x="6644" y="1893"/>
                    <a:pt x="6644" y="1220"/>
                  </a:cubicBezTo>
                  <a:lnTo>
                    <a:pt x="6623" y="1220"/>
                  </a:lnTo>
                  <a:cubicBezTo>
                    <a:pt x="6623" y="547"/>
                    <a:pt x="6076" y="1"/>
                    <a:pt x="5425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76"/>
            <p:cNvSpPr/>
            <p:nvPr/>
          </p:nvSpPr>
          <p:spPr>
            <a:xfrm>
              <a:off x="4133459" y="3577713"/>
              <a:ext cx="97276" cy="19225"/>
            </a:xfrm>
            <a:custGeom>
              <a:avLst/>
              <a:gdLst/>
              <a:ahLst/>
              <a:cxnLst/>
              <a:rect l="l" t="t" r="r" b="b"/>
              <a:pathLst>
                <a:path w="6497" h="1284" extrusionOk="0">
                  <a:moveTo>
                    <a:pt x="0" y="1"/>
                  </a:moveTo>
                  <a:lnTo>
                    <a:pt x="0" y="1283"/>
                  </a:lnTo>
                  <a:lnTo>
                    <a:pt x="5403" y="1283"/>
                  </a:lnTo>
                  <a:cubicBezTo>
                    <a:pt x="5866" y="1283"/>
                    <a:pt x="6265" y="1052"/>
                    <a:pt x="6497" y="653"/>
                  </a:cubicBezTo>
                  <a:cubicBezTo>
                    <a:pt x="6265" y="253"/>
                    <a:pt x="5866" y="1"/>
                    <a:pt x="542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76"/>
            <p:cNvSpPr/>
            <p:nvPr/>
          </p:nvSpPr>
          <p:spPr>
            <a:xfrm>
              <a:off x="4133459" y="3614231"/>
              <a:ext cx="73979" cy="28657"/>
            </a:xfrm>
            <a:custGeom>
              <a:avLst/>
              <a:gdLst/>
              <a:ahLst/>
              <a:cxnLst/>
              <a:rect l="l" t="t" r="r" b="b"/>
              <a:pathLst>
                <a:path w="4941" h="1914" extrusionOk="0">
                  <a:moveTo>
                    <a:pt x="0" y="1"/>
                  </a:moveTo>
                  <a:lnTo>
                    <a:pt x="0" y="1914"/>
                  </a:lnTo>
                  <a:lnTo>
                    <a:pt x="3343" y="1914"/>
                  </a:lnTo>
                  <a:cubicBezTo>
                    <a:pt x="4226" y="1914"/>
                    <a:pt x="4941" y="1178"/>
                    <a:pt x="4941" y="295"/>
                  </a:cubicBezTo>
                  <a:lnTo>
                    <a:pt x="4941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76"/>
            <p:cNvSpPr/>
            <p:nvPr/>
          </p:nvSpPr>
          <p:spPr>
            <a:xfrm>
              <a:off x="4145736" y="3329664"/>
              <a:ext cx="71149" cy="11035"/>
            </a:xfrm>
            <a:custGeom>
              <a:avLst/>
              <a:gdLst/>
              <a:ahLst/>
              <a:cxnLst/>
              <a:rect l="l" t="t" r="r" b="b"/>
              <a:pathLst>
                <a:path w="4752" h="737" extrusionOk="0">
                  <a:moveTo>
                    <a:pt x="442" y="1"/>
                  </a:moveTo>
                  <a:cubicBezTo>
                    <a:pt x="0" y="43"/>
                    <a:pt x="0" y="694"/>
                    <a:pt x="442" y="736"/>
                  </a:cubicBezTo>
                  <a:lnTo>
                    <a:pt x="4394" y="736"/>
                  </a:lnTo>
                  <a:cubicBezTo>
                    <a:pt x="4605" y="736"/>
                    <a:pt x="4752" y="568"/>
                    <a:pt x="4752" y="358"/>
                  </a:cubicBezTo>
                  <a:cubicBezTo>
                    <a:pt x="4752" y="169"/>
                    <a:pt x="4605" y="1"/>
                    <a:pt x="439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76"/>
            <p:cNvSpPr/>
            <p:nvPr/>
          </p:nvSpPr>
          <p:spPr>
            <a:xfrm>
              <a:off x="4161667" y="3329634"/>
              <a:ext cx="55219" cy="11080"/>
            </a:xfrm>
            <a:custGeom>
              <a:avLst/>
              <a:gdLst/>
              <a:ahLst/>
              <a:cxnLst/>
              <a:rect l="l" t="t" r="r" b="b"/>
              <a:pathLst>
                <a:path w="3688" h="740" extrusionOk="0">
                  <a:moveTo>
                    <a:pt x="475" y="1"/>
                  </a:moveTo>
                  <a:cubicBezTo>
                    <a:pt x="0" y="1"/>
                    <a:pt x="0" y="740"/>
                    <a:pt x="475" y="740"/>
                  </a:cubicBezTo>
                  <a:cubicBezTo>
                    <a:pt x="487" y="740"/>
                    <a:pt x="500" y="739"/>
                    <a:pt x="513" y="738"/>
                  </a:cubicBezTo>
                  <a:lnTo>
                    <a:pt x="3330" y="738"/>
                  </a:lnTo>
                  <a:cubicBezTo>
                    <a:pt x="3541" y="738"/>
                    <a:pt x="3688" y="570"/>
                    <a:pt x="3688" y="360"/>
                  </a:cubicBezTo>
                  <a:cubicBezTo>
                    <a:pt x="3688" y="171"/>
                    <a:pt x="3541" y="3"/>
                    <a:pt x="3330" y="3"/>
                  </a:cubicBezTo>
                  <a:lnTo>
                    <a:pt x="513" y="3"/>
                  </a:lnTo>
                  <a:cubicBezTo>
                    <a:pt x="500" y="2"/>
                    <a:pt x="487" y="1"/>
                    <a:pt x="47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76"/>
            <p:cNvSpPr/>
            <p:nvPr/>
          </p:nvSpPr>
          <p:spPr>
            <a:xfrm>
              <a:off x="4043744" y="3662712"/>
              <a:ext cx="224138" cy="22683"/>
            </a:xfrm>
            <a:custGeom>
              <a:avLst/>
              <a:gdLst/>
              <a:ahLst/>
              <a:cxnLst/>
              <a:rect l="l" t="t" r="r" b="b"/>
              <a:pathLst>
                <a:path w="14970" h="1515" extrusionOk="0">
                  <a:moveTo>
                    <a:pt x="1009" y="0"/>
                  </a:moveTo>
                  <a:cubicBezTo>
                    <a:pt x="0" y="0"/>
                    <a:pt x="0" y="1514"/>
                    <a:pt x="1009" y="1514"/>
                  </a:cubicBezTo>
                  <a:lnTo>
                    <a:pt x="14213" y="1514"/>
                  </a:lnTo>
                  <a:cubicBezTo>
                    <a:pt x="14633" y="1514"/>
                    <a:pt x="14970" y="1178"/>
                    <a:pt x="14970" y="757"/>
                  </a:cubicBezTo>
                  <a:cubicBezTo>
                    <a:pt x="14970" y="337"/>
                    <a:pt x="14633" y="0"/>
                    <a:pt x="142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76"/>
            <p:cNvSpPr/>
            <p:nvPr/>
          </p:nvSpPr>
          <p:spPr>
            <a:xfrm>
              <a:off x="4084035" y="3662712"/>
              <a:ext cx="183847" cy="22683"/>
            </a:xfrm>
            <a:custGeom>
              <a:avLst/>
              <a:gdLst/>
              <a:ahLst/>
              <a:cxnLst/>
              <a:rect l="l" t="t" r="r" b="b"/>
              <a:pathLst>
                <a:path w="12279" h="1515" extrusionOk="0">
                  <a:moveTo>
                    <a:pt x="1031" y="0"/>
                  </a:moveTo>
                  <a:cubicBezTo>
                    <a:pt x="0" y="0"/>
                    <a:pt x="0" y="1514"/>
                    <a:pt x="1031" y="1514"/>
                  </a:cubicBezTo>
                  <a:lnTo>
                    <a:pt x="11522" y="1514"/>
                  </a:lnTo>
                  <a:cubicBezTo>
                    <a:pt x="11942" y="1514"/>
                    <a:pt x="12279" y="1178"/>
                    <a:pt x="12279" y="757"/>
                  </a:cubicBezTo>
                  <a:cubicBezTo>
                    <a:pt x="12279" y="337"/>
                    <a:pt x="11942" y="0"/>
                    <a:pt x="1152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76"/>
            <p:cNvSpPr/>
            <p:nvPr/>
          </p:nvSpPr>
          <p:spPr>
            <a:xfrm>
              <a:off x="4105131" y="3396396"/>
              <a:ext cx="30544" cy="25917"/>
            </a:xfrm>
            <a:custGeom>
              <a:avLst/>
              <a:gdLst/>
              <a:ahLst/>
              <a:cxnLst/>
              <a:rect l="l" t="t" r="r" b="b"/>
              <a:pathLst>
                <a:path w="2040" h="1731" extrusionOk="0">
                  <a:moveTo>
                    <a:pt x="1177" y="1"/>
                  </a:moveTo>
                  <a:cubicBezTo>
                    <a:pt x="400" y="1"/>
                    <a:pt x="0" y="926"/>
                    <a:pt x="547" y="1472"/>
                  </a:cubicBezTo>
                  <a:cubicBezTo>
                    <a:pt x="732" y="1650"/>
                    <a:pt x="954" y="1730"/>
                    <a:pt x="1171" y="1730"/>
                  </a:cubicBezTo>
                  <a:cubicBezTo>
                    <a:pt x="1619" y="1730"/>
                    <a:pt x="2039" y="1387"/>
                    <a:pt x="2039" y="863"/>
                  </a:cubicBezTo>
                  <a:cubicBezTo>
                    <a:pt x="2039" y="379"/>
                    <a:pt x="1661" y="1"/>
                    <a:pt x="117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76"/>
            <p:cNvSpPr/>
            <p:nvPr/>
          </p:nvSpPr>
          <p:spPr>
            <a:xfrm>
              <a:off x="4087179" y="3593135"/>
              <a:ext cx="30559" cy="25917"/>
            </a:xfrm>
            <a:custGeom>
              <a:avLst/>
              <a:gdLst/>
              <a:ahLst/>
              <a:cxnLst/>
              <a:rect l="l" t="t" r="r" b="b"/>
              <a:pathLst>
                <a:path w="2041" h="1731" extrusionOk="0">
                  <a:moveTo>
                    <a:pt x="1178" y="1"/>
                  </a:moveTo>
                  <a:cubicBezTo>
                    <a:pt x="400" y="1"/>
                    <a:pt x="1" y="926"/>
                    <a:pt x="547" y="1473"/>
                  </a:cubicBezTo>
                  <a:cubicBezTo>
                    <a:pt x="732" y="1651"/>
                    <a:pt x="955" y="1731"/>
                    <a:pt x="1171" y="1731"/>
                  </a:cubicBezTo>
                  <a:cubicBezTo>
                    <a:pt x="1619" y="1731"/>
                    <a:pt x="2040" y="1388"/>
                    <a:pt x="2040" y="863"/>
                  </a:cubicBezTo>
                  <a:cubicBezTo>
                    <a:pt x="2040" y="379"/>
                    <a:pt x="1662" y="1"/>
                    <a:pt x="1178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6" name="Google Shape;9826;p76"/>
          <p:cNvGrpSpPr/>
          <p:nvPr/>
        </p:nvGrpSpPr>
        <p:grpSpPr>
          <a:xfrm>
            <a:off x="3954343" y="2899354"/>
            <a:ext cx="345655" cy="343529"/>
            <a:chOff x="3954343" y="2899354"/>
            <a:chExt cx="345655" cy="343529"/>
          </a:xfrm>
        </p:grpSpPr>
        <p:sp>
          <p:nvSpPr>
            <p:cNvPr id="9827" name="Google Shape;9827;p76"/>
            <p:cNvSpPr/>
            <p:nvPr/>
          </p:nvSpPr>
          <p:spPr>
            <a:xfrm>
              <a:off x="3954343" y="2899354"/>
              <a:ext cx="345655" cy="343529"/>
            </a:xfrm>
            <a:custGeom>
              <a:avLst/>
              <a:gdLst/>
              <a:ahLst/>
              <a:cxnLst/>
              <a:rect l="l" t="t" r="r" b="b"/>
              <a:pathLst>
                <a:path w="23086" h="22944" extrusionOk="0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76"/>
            <p:cNvSpPr/>
            <p:nvPr/>
          </p:nvSpPr>
          <p:spPr>
            <a:xfrm>
              <a:off x="4210897" y="2911946"/>
              <a:ext cx="33434" cy="31502"/>
            </a:xfrm>
            <a:custGeom>
              <a:avLst/>
              <a:gdLst/>
              <a:ahLst/>
              <a:cxnLst/>
              <a:rect l="l" t="t" r="r" b="b"/>
              <a:pathLst>
                <a:path w="2233" h="2104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76"/>
            <p:cNvSpPr/>
            <p:nvPr/>
          </p:nvSpPr>
          <p:spPr>
            <a:xfrm>
              <a:off x="4186656" y="2936501"/>
              <a:ext cx="27834" cy="25049"/>
            </a:xfrm>
            <a:custGeom>
              <a:avLst/>
              <a:gdLst/>
              <a:ahLst/>
              <a:cxnLst/>
              <a:rect l="l" t="t" r="r" b="b"/>
              <a:pathLst>
                <a:path w="1859" h="1673" extrusionOk="0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76"/>
            <p:cNvSpPr/>
            <p:nvPr/>
          </p:nvSpPr>
          <p:spPr>
            <a:xfrm>
              <a:off x="4162101" y="2960727"/>
              <a:ext cx="26501" cy="24600"/>
            </a:xfrm>
            <a:custGeom>
              <a:avLst/>
              <a:gdLst/>
              <a:ahLst/>
              <a:cxnLst/>
              <a:rect l="l" t="t" r="r" b="b"/>
              <a:pathLst>
                <a:path w="1770" h="1643" extrusionOk="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76"/>
            <p:cNvSpPr/>
            <p:nvPr/>
          </p:nvSpPr>
          <p:spPr>
            <a:xfrm>
              <a:off x="4137861" y="2985281"/>
              <a:ext cx="27834" cy="25064"/>
            </a:xfrm>
            <a:custGeom>
              <a:avLst/>
              <a:gdLst/>
              <a:ahLst/>
              <a:cxnLst/>
              <a:rect l="l" t="t" r="r" b="b"/>
              <a:pathLst>
                <a:path w="1859" h="1674" extrusionOk="0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76"/>
            <p:cNvSpPr/>
            <p:nvPr/>
          </p:nvSpPr>
          <p:spPr>
            <a:xfrm>
              <a:off x="4113306" y="3009522"/>
              <a:ext cx="33434" cy="31517"/>
            </a:xfrm>
            <a:custGeom>
              <a:avLst/>
              <a:gdLst/>
              <a:ahLst/>
              <a:cxnLst/>
              <a:rect l="l" t="t" r="r" b="b"/>
              <a:pathLst>
                <a:path w="2233" h="2105" extrusionOk="0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76"/>
            <p:cNvSpPr/>
            <p:nvPr/>
          </p:nvSpPr>
          <p:spPr>
            <a:xfrm>
              <a:off x="4089066" y="3034077"/>
              <a:ext cx="27504" cy="25184"/>
            </a:xfrm>
            <a:custGeom>
              <a:avLst/>
              <a:gdLst/>
              <a:ahLst/>
              <a:cxnLst/>
              <a:rect l="l" t="t" r="r" b="b"/>
              <a:pathLst>
                <a:path w="1837" h="1682" extrusionOk="0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76"/>
            <p:cNvSpPr/>
            <p:nvPr/>
          </p:nvSpPr>
          <p:spPr>
            <a:xfrm>
              <a:off x="4064511" y="3058317"/>
              <a:ext cx="26516" cy="24585"/>
            </a:xfrm>
            <a:custGeom>
              <a:avLst/>
              <a:gdLst/>
              <a:ahLst/>
              <a:cxnLst/>
              <a:rect l="l" t="t" r="r" b="b"/>
              <a:pathLst>
                <a:path w="1771" h="1642" extrusionOk="0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76"/>
            <p:cNvSpPr/>
            <p:nvPr/>
          </p:nvSpPr>
          <p:spPr>
            <a:xfrm>
              <a:off x="4040285" y="3082872"/>
              <a:ext cx="27729" cy="25184"/>
            </a:xfrm>
            <a:custGeom>
              <a:avLst/>
              <a:gdLst/>
              <a:ahLst/>
              <a:cxnLst/>
              <a:rect l="l" t="t" r="r" b="b"/>
              <a:pathLst>
                <a:path w="1852" h="1682" extrusionOk="0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76"/>
            <p:cNvSpPr/>
            <p:nvPr/>
          </p:nvSpPr>
          <p:spPr>
            <a:xfrm>
              <a:off x="4015730" y="3107113"/>
              <a:ext cx="34751" cy="32281"/>
            </a:xfrm>
            <a:custGeom>
              <a:avLst/>
              <a:gdLst/>
              <a:ahLst/>
              <a:cxnLst/>
              <a:rect l="l" t="t" r="r" b="b"/>
              <a:pathLst>
                <a:path w="2321" h="2156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76"/>
            <p:cNvSpPr/>
            <p:nvPr/>
          </p:nvSpPr>
          <p:spPr>
            <a:xfrm>
              <a:off x="3991490" y="3131668"/>
              <a:ext cx="27789" cy="25318"/>
            </a:xfrm>
            <a:custGeom>
              <a:avLst/>
              <a:gdLst/>
              <a:ahLst/>
              <a:cxnLst/>
              <a:rect l="l" t="t" r="r" b="b"/>
              <a:pathLst>
                <a:path w="1856" h="1691" extrusionOk="0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76"/>
            <p:cNvSpPr/>
            <p:nvPr/>
          </p:nvSpPr>
          <p:spPr>
            <a:xfrm>
              <a:off x="3966935" y="3155908"/>
              <a:ext cx="27834" cy="25348"/>
            </a:xfrm>
            <a:custGeom>
              <a:avLst/>
              <a:gdLst/>
              <a:ahLst/>
              <a:cxnLst/>
              <a:rect l="l" t="t" r="r" b="b"/>
              <a:pathLst>
                <a:path w="1859" h="1693" extrusionOk="0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39" name="Google Shape;9839;p76"/>
          <p:cNvGrpSpPr/>
          <p:nvPr/>
        </p:nvGrpSpPr>
        <p:grpSpPr>
          <a:xfrm>
            <a:off x="2166043" y="3351344"/>
            <a:ext cx="369566" cy="349803"/>
            <a:chOff x="2166043" y="3351344"/>
            <a:chExt cx="369566" cy="349803"/>
          </a:xfrm>
        </p:grpSpPr>
        <p:sp>
          <p:nvSpPr>
            <p:cNvPr id="9840" name="Google Shape;9840;p76"/>
            <p:cNvSpPr/>
            <p:nvPr/>
          </p:nvSpPr>
          <p:spPr>
            <a:xfrm>
              <a:off x="2166357" y="3351344"/>
              <a:ext cx="369252" cy="349803"/>
            </a:xfrm>
            <a:custGeom>
              <a:avLst/>
              <a:gdLst/>
              <a:ahLst/>
              <a:cxnLst/>
              <a:rect l="l" t="t" r="r" b="b"/>
              <a:pathLst>
                <a:path w="24662" h="23363" extrusionOk="0">
                  <a:moveTo>
                    <a:pt x="18025" y="0"/>
                  </a:moveTo>
                  <a:cubicBezTo>
                    <a:pt x="13633" y="0"/>
                    <a:pt x="9337" y="1726"/>
                    <a:pt x="6118" y="4944"/>
                  </a:cubicBezTo>
                  <a:cubicBezTo>
                    <a:pt x="1535" y="9506"/>
                    <a:pt x="0" y="16297"/>
                    <a:pt x="2124" y="22415"/>
                  </a:cubicBezTo>
                  <a:cubicBezTo>
                    <a:pt x="3975" y="23060"/>
                    <a:pt x="5845" y="23362"/>
                    <a:pt x="7676" y="23362"/>
                  </a:cubicBezTo>
                  <a:cubicBezTo>
                    <a:pt x="16116" y="23362"/>
                    <a:pt x="23695" y="16927"/>
                    <a:pt x="24473" y="7908"/>
                  </a:cubicBezTo>
                  <a:cubicBezTo>
                    <a:pt x="24662" y="5554"/>
                    <a:pt x="24367" y="3178"/>
                    <a:pt x="23590" y="949"/>
                  </a:cubicBezTo>
                  <a:cubicBezTo>
                    <a:pt x="21767" y="311"/>
                    <a:pt x="19887" y="0"/>
                    <a:pt x="1802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76"/>
            <p:cNvSpPr/>
            <p:nvPr/>
          </p:nvSpPr>
          <p:spPr>
            <a:xfrm>
              <a:off x="2166043" y="3351344"/>
              <a:ext cx="353516" cy="335624"/>
            </a:xfrm>
            <a:custGeom>
              <a:avLst/>
              <a:gdLst/>
              <a:ahLst/>
              <a:cxnLst/>
              <a:rect l="l" t="t" r="r" b="b"/>
              <a:pathLst>
                <a:path w="23611" h="22416" extrusionOk="0">
                  <a:moveTo>
                    <a:pt x="18042" y="0"/>
                  </a:moveTo>
                  <a:cubicBezTo>
                    <a:pt x="13645" y="0"/>
                    <a:pt x="9343" y="1726"/>
                    <a:pt x="6139" y="4944"/>
                  </a:cubicBezTo>
                  <a:cubicBezTo>
                    <a:pt x="1556" y="9506"/>
                    <a:pt x="0" y="16297"/>
                    <a:pt x="2145" y="22415"/>
                  </a:cubicBezTo>
                  <a:cubicBezTo>
                    <a:pt x="2124" y="20923"/>
                    <a:pt x="2502" y="19220"/>
                    <a:pt x="3238" y="17411"/>
                  </a:cubicBezTo>
                  <a:cubicBezTo>
                    <a:pt x="3553" y="16676"/>
                    <a:pt x="3890" y="15940"/>
                    <a:pt x="4289" y="15225"/>
                  </a:cubicBezTo>
                  <a:cubicBezTo>
                    <a:pt x="7149" y="10158"/>
                    <a:pt x="11353" y="5974"/>
                    <a:pt x="16420" y="3094"/>
                  </a:cubicBezTo>
                  <a:cubicBezTo>
                    <a:pt x="17135" y="2694"/>
                    <a:pt x="17850" y="2358"/>
                    <a:pt x="18607" y="2043"/>
                  </a:cubicBezTo>
                  <a:cubicBezTo>
                    <a:pt x="20367" y="1326"/>
                    <a:pt x="22028" y="949"/>
                    <a:pt x="23492" y="949"/>
                  </a:cubicBezTo>
                  <a:cubicBezTo>
                    <a:pt x="23532" y="949"/>
                    <a:pt x="23571" y="949"/>
                    <a:pt x="23611" y="949"/>
                  </a:cubicBezTo>
                  <a:cubicBezTo>
                    <a:pt x="21788" y="311"/>
                    <a:pt x="19907" y="0"/>
                    <a:pt x="1804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76"/>
            <p:cNvSpPr/>
            <p:nvPr/>
          </p:nvSpPr>
          <p:spPr>
            <a:xfrm>
              <a:off x="2373487" y="3352332"/>
              <a:ext cx="159292" cy="158978"/>
            </a:xfrm>
            <a:custGeom>
              <a:avLst/>
              <a:gdLst/>
              <a:ahLst/>
              <a:cxnLst/>
              <a:rect l="l" t="t" r="r" b="b"/>
              <a:pathLst>
                <a:path w="10639" h="1061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10155" y="10618"/>
                  </a:lnTo>
                  <a:cubicBezTo>
                    <a:pt x="10386" y="9714"/>
                    <a:pt x="10554" y="8789"/>
                    <a:pt x="10639" y="7842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76"/>
            <p:cNvSpPr/>
            <p:nvPr/>
          </p:nvSpPr>
          <p:spPr>
            <a:xfrm>
              <a:off x="2373487" y="3352332"/>
              <a:ext cx="71149" cy="45337"/>
            </a:xfrm>
            <a:custGeom>
              <a:avLst/>
              <a:gdLst/>
              <a:ahLst/>
              <a:cxnLst/>
              <a:rect l="l" t="t" r="r" b="b"/>
              <a:pathLst>
                <a:path w="4752" h="302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2565" y="3028"/>
                  </a:lnTo>
                  <a:cubicBezTo>
                    <a:pt x="3280" y="2628"/>
                    <a:pt x="3995" y="2271"/>
                    <a:pt x="4752" y="1977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76"/>
            <p:cNvSpPr/>
            <p:nvPr/>
          </p:nvSpPr>
          <p:spPr>
            <a:xfrm>
              <a:off x="2275596" y="3447587"/>
              <a:ext cx="166195" cy="157032"/>
            </a:xfrm>
            <a:custGeom>
              <a:avLst/>
              <a:gdLst/>
              <a:ahLst/>
              <a:cxnLst/>
              <a:rect l="l" t="t" r="r" b="b"/>
              <a:pathLst>
                <a:path w="11100" h="10488" extrusionOk="0">
                  <a:moveTo>
                    <a:pt x="10067" y="0"/>
                  </a:moveTo>
                  <a:cubicBezTo>
                    <a:pt x="9897" y="0"/>
                    <a:pt x="9720" y="71"/>
                    <a:pt x="9566" y="240"/>
                  </a:cubicBezTo>
                  <a:lnTo>
                    <a:pt x="546" y="9259"/>
                  </a:lnTo>
                  <a:cubicBezTo>
                    <a:pt x="1" y="9757"/>
                    <a:pt x="484" y="10487"/>
                    <a:pt x="1033" y="10487"/>
                  </a:cubicBezTo>
                  <a:cubicBezTo>
                    <a:pt x="1204" y="10487"/>
                    <a:pt x="1380" y="10417"/>
                    <a:pt x="1534" y="10248"/>
                  </a:cubicBezTo>
                  <a:lnTo>
                    <a:pt x="10554" y="1228"/>
                  </a:lnTo>
                  <a:cubicBezTo>
                    <a:pt x="11100" y="731"/>
                    <a:pt x="10616" y="0"/>
                    <a:pt x="1006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76"/>
            <p:cNvSpPr/>
            <p:nvPr/>
          </p:nvSpPr>
          <p:spPr>
            <a:xfrm>
              <a:off x="2284191" y="3555853"/>
              <a:ext cx="46774" cy="42657"/>
            </a:xfrm>
            <a:custGeom>
              <a:avLst/>
              <a:gdLst/>
              <a:ahLst/>
              <a:cxnLst/>
              <a:rect l="l" t="t" r="r" b="b"/>
              <a:pathLst>
                <a:path w="3124" h="2849" extrusionOk="0">
                  <a:moveTo>
                    <a:pt x="513" y="0"/>
                  </a:moveTo>
                  <a:cubicBezTo>
                    <a:pt x="238" y="0"/>
                    <a:pt x="1" y="338"/>
                    <a:pt x="246" y="599"/>
                  </a:cubicBezTo>
                  <a:lnTo>
                    <a:pt x="2390" y="2743"/>
                  </a:lnTo>
                  <a:cubicBezTo>
                    <a:pt x="2451" y="2804"/>
                    <a:pt x="2551" y="2845"/>
                    <a:pt x="2633" y="2848"/>
                  </a:cubicBezTo>
                  <a:lnTo>
                    <a:pt x="2633" y="2848"/>
                  </a:lnTo>
                  <a:cubicBezTo>
                    <a:pt x="2962" y="2839"/>
                    <a:pt x="3123" y="2467"/>
                    <a:pt x="2895" y="2239"/>
                  </a:cubicBezTo>
                  <a:lnTo>
                    <a:pt x="750" y="94"/>
                  </a:lnTo>
                  <a:cubicBezTo>
                    <a:pt x="675" y="28"/>
                    <a:pt x="592" y="0"/>
                    <a:pt x="513" y="0"/>
                  </a:cubicBezTo>
                  <a:close/>
                  <a:moveTo>
                    <a:pt x="2633" y="2848"/>
                  </a:moveTo>
                  <a:cubicBezTo>
                    <a:pt x="2629" y="2848"/>
                    <a:pt x="2625" y="2848"/>
                    <a:pt x="2621" y="2848"/>
                  </a:cubicBezTo>
                  <a:lnTo>
                    <a:pt x="2642" y="2848"/>
                  </a:lnTo>
                  <a:cubicBezTo>
                    <a:pt x="2639" y="2848"/>
                    <a:pt x="2636" y="2848"/>
                    <a:pt x="2633" y="2848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76"/>
            <p:cNvSpPr/>
            <p:nvPr/>
          </p:nvSpPr>
          <p:spPr>
            <a:xfrm>
              <a:off x="2317235" y="3521342"/>
              <a:ext cx="47418" cy="43166"/>
            </a:xfrm>
            <a:custGeom>
              <a:avLst/>
              <a:gdLst/>
              <a:ahLst/>
              <a:cxnLst/>
              <a:rect l="l" t="t" r="r" b="b"/>
              <a:pathLst>
                <a:path w="3167" h="2883" extrusionOk="0">
                  <a:moveTo>
                    <a:pt x="530" y="0"/>
                  </a:moveTo>
                  <a:cubicBezTo>
                    <a:pt x="247" y="0"/>
                    <a:pt x="1" y="377"/>
                    <a:pt x="288" y="633"/>
                  </a:cubicBezTo>
                  <a:lnTo>
                    <a:pt x="2433" y="2778"/>
                  </a:lnTo>
                  <a:cubicBezTo>
                    <a:pt x="2494" y="2839"/>
                    <a:pt x="2594" y="2880"/>
                    <a:pt x="2696" y="2883"/>
                  </a:cubicBezTo>
                  <a:lnTo>
                    <a:pt x="2696" y="2883"/>
                  </a:lnTo>
                  <a:cubicBezTo>
                    <a:pt x="3004" y="2874"/>
                    <a:pt x="3166" y="2502"/>
                    <a:pt x="2937" y="2273"/>
                  </a:cubicBezTo>
                  <a:lnTo>
                    <a:pt x="793" y="129"/>
                  </a:lnTo>
                  <a:cubicBezTo>
                    <a:pt x="712" y="38"/>
                    <a:pt x="619" y="0"/>
                    <a:pt x="530" y="0"/>
                  </a:cubicBezTo>
                  <a:close/>
                  <a:moveTo>
                    <a:pt x="2696" y="2883"/>
                  </a:moveTo>
                  <a:lnTo>
                    <a:pt x="2696" y="2883"/>
                  </a:lnTo>
                  <a:cubicBezTo>
                    <a:pt x="2692" y="2883"/>
                    <a:pt x="2689" y="2883"/>
                    <a:pt x="2685" y="2883"/>
                  </a:cubicBezTo>
                  <a:lnTo>
                    <a:pt x="2706" y="2883"/>
                  </a:lnTo>
                  <a:cubicBezTo>
                    <a:pt x="2703" y="2883"/>
                    <a:pt x="2699" y="2883"/>
                    <a:pt x="2696" y="2883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76"/>
            <p:cNvSpPr/>
            <p:nvPr/>
          </p:nvSpPr>
          <p:spPr>
            <a:xfrm>
              <a:off x="2352121" y="3487863"/>
              <a:ext cx="46475" cy="42657"/>
            </a:xfrm>
            <a:custGeom>
              <a:avLst/>
              <a:gdLst/>
              <a:ahLst/>
              <a:cxnLst/>
              <a:rect l="l" t="t" r="r" b="b"/>
              <a:pathLst>
                <a:path w="3104" h="2849" extrusionOk="0">
                  <a:moveTo>
                    <a:pt x="499" y="0"/>
                  </a:moveTo>
                  <a:cubicBezTo>
                    <a:pt x="228" y="0"/>
                    <a:pt x="0" y="337"/>
                    <a:pt x="229" y="599"/>
                  </a:cubicBezTo>
                  <a:lnTo>
                    <a:pt x="2394" y="2743"/>
                  </a:lnTo>
                  <a:cubicBezTo>
                    <a:pt x="2457" y="2827"/>
                    <a:pt x="2542" y="2848"/>
                    <a:pt x="2647" y="2848"/>
                  </a:cubicBezTo>
                  <a:lnTo>
                    <a:pt x="2626" y="2848"/>
                  </a:lnTo>
                  <a:cubicBezTo>
                    <a:pt x="2634" y="2849"/>
                    <a:pt x="2642" y="2849"/>
                    <a:pt x="2649" y="2849"/>
                  </a:cubicBezTo>
                  <a:cubicBezTo>
                    <a:pt x="2949" y="2849"/>
                    <a:pt x="3104" y="2464"/>
                    <a:pt x="2899" y="2238"/>
                  </a:cubicBezTo>
                  <a:lnTo>
                    <a:pt x="733" y="94"/>
                  </a:lnTo>
                  <a:cubicBezTo>
                    <a:pt x="658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76"/>
            <p:cNvSpPr/>
            <p:nvPr/>
          </p:nvSpPr>
          <p:spPr>
            <a:xfrm>
              <a:off x="2386108" y="3453861"/>
              <a:ext cx="46475" cy="42732"/>
            </a:xfrm>
            <a:custGeom>
              <a:avLst/>
              <a:gdLst/>
              <a:ahLst/>
              <a:cxnLst/>
              <a:rect l="l" t="t" r="r" b="b"/>
              <a:pathLst>
                <a:path w="3104" h="2854" extrusionOk="0">
                  <a:moveTo>
                    <a:pt x="499" y="0"/>
                  </a:moveTo>
                  <a:cubicBezTo>
                    <a:pt x="229" y="0"/>
                    <a:pt x="1" y="338"/>
                    <a:pt x="230" y="599"/>
                  </a:cubicBezTo>
                  <a:lnTo>
                    <a:pt x="2374" y="2743"/>
                  </a:lnTo>
                  <a:cubicBezTo>
                    <a:pt x="2444" y="2813"/>
                    <a:pt x="2513" y="2854"/>
                    <a:pt x="2595" y="2854"/>
                  </a:cubicBezTo>
                  <a:cubicBezTo>
                    <a:pt x="2611" y="2854"/>
                    <a:pt x="2627" y="2852"/>
                    <a:pt x="2644" y="2849"/>
                  </a:cubicBezTo>
                  <a:lnTo>
                    <a:pt x="2644" y="2849"/>
                  </a:lnTo>
                  <a:cubicBezTo>
                    <a:pt x="2646" y="2849"/>
                    <a:pt x="2648" y="2849"/>
                    <a:pt x="2650" y="2849"/>
                  </a:cubicBezTo>
                  <a:cubicBezTo>
                    <a:pt x="2950" y="2849"/>
                    <a:pt x="3104" y="2464"/>
                    <a:pt x="2879" y="2239"/>
                  </a:cubicBezTo>
                  <a:lnTo>
                    <a:pt x="734" y="94"/>
                  </a:lnTo>
                  <a:cubicBezTo>
                    <a:pt x="659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9" name="Google Shape;9849;p76"/>
          <p:cNvGrpSpPr/>
          <p:nvPr/>
        </p:nvGrpSpPr>
        <p:grpSpPr>
          <a:xfrm>
            <a:off x="2619649" y="3352332"/>
            <a:ext cx="365793" cy="329275"/>
            <a:chOff x="2619649" y="3352332"/>
            <a:chExt cx="365793" cy="329275"/>
          </a:xfrm>
        </p:grpSpPr>
        <p:sp>
          <p:nvSpPr>
            <p:cNvPr id="9850" name="Google Shape;9850;p76"/>
            <p:cNvSpPr/>
            <p:nvPr/>
          </p:nvSpPr>
          <p:spPr>
            <a:xfrm>
              <a:off x="2707164" y="3352332"/>
              <a:ext cx="190765" cy="72437"/>
            </a:xfrm>
            <a:custGeom>
              <a:avLst/>
              <a:gdLst/>
              <a:ahLst/>
              <a:cxnLst/>
              <a:rect l="l" t="t" r="r" b="b"/>
              <a:pathLst>
                <a:path w="12741" h="4838" extrusionOk="0">
                  <a:moveTo>
                    <a:pt x="2376" y="0"/>
                  </a:moveTo>
                  <a:cubicBezTo>
                    <a:pt x="1072" y="0"/>
                    <a:pt x="0" y="1052"/>
                    <a:pt x="0" y="2355"/>
                  </a:cubicBezTo>
                  <a:lnTo>
                    <a:pt x="0" y="4457"/>
                  </a:lnTo>
                  <a:cubicBezTo>
                    <a:pt x="0" y="4710"/>
                    <a:pt x="189" y="4836"/>
                    <a:pt x="378" y="4836"/>
                  </a:cubicBezTo>
                  <a:cubicBezTo>
                    <a:pt x="568" y="4836"/>
                    <a:pt x="757" y="4710"/>
                    <a:pt x="757" y="4457"/>
                  </a:cubicBezTo>
                  <a:lnTo>
                    <a:pt x="757" y="2355"/>
                  </a:lnTo>
                  <a:cubicBezTo>
                    <a:pt x="757" y="1472"/>
                    <a:pt x="1472" y="757"/>
                    <a:pt x="2355" y="757"/>
                  </a:cubicBezTo>
                  <a:lnTo>
                    <a:pt x="10365" y="757"/>
                  </a:lnTo>
                  <a:cubicBezTo>
                    <a:pt x="11248" y="757"/>
                    <a:pt x="11963" y="1472"/>
                    <a:pt x="11963" y="2355"/>
                  </a:cubicBezTo>
                  <a:lnTo>
                    <a:pt x="11963" y="4457"/>
                  </a:lnTo>
                  <a:cubicBezTo>
                    <a:pt x="11963" y="4668"/>
                    <a:pt x="12131" y="4836"/>
                    <a:pt x="12341" y="4836"/>
                  </a:cubicBezTo>
                  <a:cubicBezTo>
                    <a:pt x="12353" y="4837"/>
                    <a:pt x="12365" y="4838"/>
                    <a:pt x="12377" y="4838"/>
                  </a:cubicBezTo>
                  <a:cubicBezTo>
                    <a:pt x="12572" y="4838"/>
                    <a:pt x="12741" y="4676"/>
                    <a:pt x="12741" y="4457"/>
                  </a:cubicBezTo>
                  <a:lnTo>
                    <a:pt x="12741" y="2355"/>
                  </a:lnTo>
                  <a:cubicBezTo>
                    <a:pt x="12741" y="1052"/>
                    <a:pt x="11669" y="0"/>
                    <a:pt x="1036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76"/>
            <p:cNvSpPr/>
            <p:nvPr/>
          </p:nvSpPr>
          <p:spPr>
            <a:xfrm>
              <a:off x="2743038" y="3358306"/>
              <a:ext cx="118687" cy="29301"/>
            </a:xfrm>
            <a:custGeom>
              <a:avLst/>
              <a:gdLst/>
              <a:ahLst/>
              <a:cxnLst/>
              <a:rect l="l" t="t" r="r" b="b"/>
              <a:pathLst>
                <a:path w="7927" h="1957" extrusionOk="0">
                  <a:moveTo>
                    <a:pt x="22" y="1"/>
                  </a:moveTo>
                  <a:cubicBezTo>
                    <a:pt x="1" y="1073"/>
                    <a:pt x="884" y="1956"/>
                    <a:pt x="1977" y="1956"/>
                  </a:cubicBezTo>
                  <a:lnTo>
                    <a:pt x="5972" y="1956"/>
                  </a:lnTo>
                  <a:cubicBezTo>
                    <a:pt x="7044" y="1956"/>
                    <a:pt x="7927" y="1073"/>
                    <a:pt x="79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76"/>
            <p:cNvSpPr/>
            <p:nvPr/>
          </p:nvSpPr>
          <p:spPr>
            <a:xfrm>
              <a:off x="2632556" y="3552530"/>
              <a:ext cx="339666" cy="129078"/>
            </a:xfrm>
            <a:custGeom>
              <a:avLst/>
              <a:gdLst/>
              <a:ahLst/>
              <a:cxnLst/>
              <a:rect l="l" t="t" r="r" b="b"/>
              <a:pathLst>
                <a:path w="22686" h="8621" extrusionOk="0">
                  <a:moveTo>
                    <a:pt x="0" y="1"/>
                  </a:moveTo>
                  <a:lnTo>
                    <a:pt x="0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20730" y="8621"/>
                  </a:lnTo>
                  <a:cubicBezTo>
                    <a:pt x="21803" y="8621"/>
                    <a:pt x="22686" y="7759"/>
                    <a:pt x="22686" y="6687"/>
                  </a:cubicBezTo>
                  <a:lnTo>
                    <a:pt x="22686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76"/>
            <p:cNvSpPr/>
            <p:nvPr/>
          </p:nvSpPr>
          <p:spPr>
            <a:xfrm>
              <a:off x="2632556" y="3552530"/>
              <a:ext cx="48810" cy="129078"/>
            </a:xfrm>
            <a:custGeom>
              <a:avLst/>
              <a:gdLst/>
              <a:ahLst/>
              <a:cxnLst/>
              <a:rect l="l" t="t" r="r" b="b"/>
              <a:pathLst>
                <a:path w="3260" h="8621" extrusionOk="0">
                  <a:moveTo>
                    <a:pt x="21" y="1"/>
                  </a:moveTo>
                  <a:lnTo>
                    <a:pt x="21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3259" y="8621"/>
                  </a:lnTo>
                  <a:cubicBezTo>
                    <a:pt x="2187" y="8621"/>
                    <a:pt x="1304" y="7759"/>
                    <a:pt x="1304" y="6687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76"/>
            <p:cNvSpPr/>
            <p:nvPr/>
          </p:nvSpPr>
          <p:spPr>
            <a:xfrm>
              <a:off x="2632870" y="3552530"/>
              <a:ext cx="339352" cy="69907"/>
            </a:xfrm>
            <a:custGeom>
              <a:avLst/>
              <a:gdLst/>
              <a:ahLst/>
              <a:cxnLst/>
              <a:rect l="l" t="t" r="r" b="b"/>
              <a:pathLst>
                <a:path w="22665" h="4669" extrusionOk="0">
                  <a:moveTo>
                    <a:pt x="0" y="1"/>
                  </a:moveTo>
                  <a:lnTo>
                    <a:pt x="0" y="1956"/>
                  </a:lnTo>
                  <a:cubicBezTo>
                    <a:pt x="2839" y="3449"/>
                    <a:pt x="5950" y="4374"/>
                    <a:pt x="9167" y="4668"/>
                  </a:cubicBezTo>
                  <a:lnTo>
                    <a:pt x="13498" y="4668"/>
                  </a:lnTo>
                  <a:cubicBezTo>
                    <a:pt x="16694" y="4374"/>
                    <a:pt x="19805" y="3449"/>
                    <a:pt x="22665" y="1956"/>
                  </a:cubicBezTo>
                  <a:lnTo>
                    <a:pt x="22665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76"/>
            <p:cNvSpPr/>
            <p:nvPr/>
          </p:nvSpPr>
          <p:spPr>
            <a:xfrm>
              <a:off x="2619649" y="3415606"/>
              <a:ext cx="365793" cy="177544"/>
            </a:xfrm>
            <a:custGeom>
              <a:avLst/>
              <a:gdLst/>
              <a:ahLst/>
              <a:cxnLst/>
              <a:rect l="l" t="t" r="r" b="b"/>
              <a:pathLst>
                <a:path w="24431" h="11858" extrusionOk="0">
                  <a:moveTo>
                    <a:pt x="1956" y="0"/>
                  </a:moveTo>
                  <a:cubicBezTo>
                    <a:pt x="862" y="0"/>
                    <a:pt x="0" y="862"/>
                    <a:pt x="0" y="1955"/>
                  </a:cubicBezTo>
                  <a:lnTo>
                    <a:pt x="0" y="8662"/>
                  </a:lnTo>
                  <a:cubicBezTo>
                    <a:pt x="3070" y="10449"/>
                    <a:pt x="6497" y="11543"/>
                    <a:pt x="10050" y="11858"/>
                  </a:cubicBezTo>
                  <a:lnTo>
                    <a:pt x="14381" y="11858"/>
                  </a:lnTo>
                  <a:cubicBezTo>
                    <a:pt x="17913" y="11543"/>
                    <a:pt x="21340" y="10449"/>
                    <a:pt x="24431" y="8662"/>
                  </a:cubicBezTo>
                  <a:lnTo>
                    <a:pt x="24431" y="1955"/>
                  </a:lnTo>
                  <a:cubicBezTo>
                    <a:pt x="24431" y="862"/>
                    <a:pt x="23548" y="0"/>
                    <a:pt x="2247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76"/>
            <p:cNvSpPr/>
            <p:nvPr/>
          </p:nvSpPr>
          <p:spPr>
            <a:xfrm>
              <a:off x="2619649" y="3415591"/>
              <a:ext cx="48167" cy="140113"/>
            </a:xfrm>
            <a:custGeom>
              <a:avLst/>
              <a:gdLst/>
              <a:ahLst/>
              <a:cxnLst/>
              <a:rect l="l" t="t" r="r" b="b"/>
              <a:pathLst>
                <a:path w="3217" h="9358" extrusionOk="0">
                  <a:moveTo>
                    <a:pt x="1917" y="1"/>
                  </a:moveTo>
                  <a:cubicBezTo>
                    <a:pt x="842" y="1"/>
                    <a:pt x="0" y="876"/>
                    <a:pt x="0" y="1956"/>
                  </a:cubicBezTo>
                  <a:lnTo>
                    <a:pt x="0" y="8663"/>
                  </a:lnTo>
                  <a:cubicBezTo>
                    <a:pt x="421" y="8916"/>
                    <a:pt x="841" y="9147"/>
                    <a:pt x="1262" y="9357"/>
                  </a:cubicBezTo>
                  <a:lnTo>
                    <a:pt x="1262" y="1935"/>
                  </a:lnTo>
                  <a:cubicBezTo>
                    <a:pt x="1262" y="863"/>
                    <a:pt x="2145" y="1"/>
                    <a:pt x="3217" y="1"/>
                  </a:cubicBezTo>
                  <a:lnTo>
                    <a:pt x="1956" y="1"/>
                  </a:lnTo>
                  <a:cubicBezTo>
                    <a:pt x="1943" y="1"/>
                    <a:pt x="1930" y="1"/>
                    <a:pt x="191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76"/>
            <p:cNvSpPr/>
            <p:nvPr/>
          </p:nvSpPr>
          <p:spPr>
            <a:xfrm>
              <a:off x="2726358" y="3508151"/>
              <a:ext cx="152061" cy="81540"/>
            </a:xfrm>
            <a:custGeom>
              <a:avLst/>
              <a:gdLst/>
              <a:ahLst/>
              <a:cxnLst/>
              <a:rect l="l" t="t" r="r" b="b"/>
              <a:pathLst>
                <a:path w="10156" h="5446" extrusionOk="0">
                  <a:moveTo>
                    <a:pt x="1661" y="0"/>
                  </a:moveTo>
                  <a:cubicBezTo>
                    <a:pt x="736" y="0"/>
                    <a:pt x="1" y="736"/>
                    <a:pt x="1" y="1640"/>
                  </a:cubicBezTo>
                  <a:lnTo>
                    <a:pt x="1" y="5235"/>
                  </a:lnTo>
                  <a:cubicBezTo>
                    <a:pt x="337" y="5320"/>
                    <a:pt x="652" y="5383"/>
                    <a:pt x="989" y="5425"/>
                  </a:cubicBezTo>
                  <a:lnTo>
                    <a:pt x="989" y="1640"/>
                  </a:lnTo>
                  <a:cubicBezTo>
                    <a:pt x="989" y="1283"/>
                    <a:pt x="1283" y="989"/>
                    <a:pt x="1661" y="989"/>
                  </a:cubicBezTo>
                  <a:lnTo>
                    <a:pt x="8515" y="989"/>
                  </a:lnTo>
                  <a:cubicBezTo>
                    <a:pt x="8873" y="989"/>
                    <a:pt x="9167" y="1283"/>
                    <a:pt x="9167" y="1640"/>
                  </a:cubicBezTo>
                  <a:lnTo>
                    <a:pt x="9167" y="5446"/>
                  </a:lnTo>
                  <a:cubicBezTo>
                    <a:pt x="9504" y="5383"/>
                    <a:pt x="9840" y="5320"/>
                    <a:pt x="10155" y="5235"/>
                  </a:cubicBezTo>
                  <a:lnTo>
                    <a:pt x="10155" y="1640"/>
                  </a:lnTo>
                  <a:cubicBezTo>
                    <a:pt x="10155" y="736"/>
                    <a:pt x="9419" y="0"/>
                    <a:pt x="851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76"/>
            <p:cNvSpPr/>
            <p:nvPr/>
          </p:nvSpPr>
          <p:spPr>
            <a:xfrm>
              <a:off x="2770108" y="3553473"/>
              <a:ext cx="64861" cy="80926"/>
            </a:xfrm>
            <a:custGeom>
              <a:avLst/>
              <a:gdLst/>
              <a:ahLst/>
              <a:cxnLst/>
              <a:rect l="l" t="t" r="r" b="b"/>
              <a:pathLst>
                <a:path w="4332" h="5405" extrusionOk="0">
                  <a:moveTo>
                    <a:pt x="1136" y="1"/>
                  </a:moveTo>
                  <a:cubicBezTo>
                    <a:pt x="506" y="1"/>
                    <a:pt x="1" y="505"/>
                    <a:pt x="1" y="1115"/>
                  </a:cubicBezTo>
                  <a:lnTo>
                    <a:pt x="1" y="4269"/>
                  </a:lnTo>
                  <a:cubicBezTo>
                    <a:pt x="1" y="4900"/>
                    <a:pt x="506" y="5404"/>
                    <a:pt x="1136" y="5404"/>
                  </a:cubicBezTo>
                  <a:lnTo>
                    <a:pt x="3197" y="5404"/>
                  </a:lnTo>
                  <a:cubicBezTo>
                    <a:pt x="3827" y="5404"/>
                    <a:pt x="4332" y="4900"/>
                    <a:pt x="4332" y="4269"/>
                  </a:cubicBezTo>
                  <a:lnTo>
                    <a:pt x="4332" y="1115"/>
                  </a:lnTo>
                  <a:cubicBezTo>
                    <a:pt x="4332" y="505"/>
                    <a:pt x="3827" y="1"/>
                    <a:pt x="319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76"/>
            <p:cNvSpPr/>
            <p:nvPr/>
          </p:nvSpPr>
          <p:spPr>
            <a:xfrm>
              <a:off x="2787431" y="3572368"/>
              <a:ext cx="29915" cy="42821"/>
            </a:xfrm>
            <a:custGeom>
              <a:avLst/>
              <a:gdLst/>
              <a:ahLst/>
              <a:cxnLst/>
              <a:rect l="l" t="t" r="r" b="b"/>
              <a:pathLst>
                <a:path w="1998" h="2860" extrusionOk="0">
                  <a:moveTo>
                    <a:pt x="526" y="0"/>
                  </a:moveTo>
                  <a:cubicBezTo>
                    <a:pt x="232" y="0"/>
                    <a:pt x="21" y="232"/>
                    <a:pt x="0" y="505"/>
                  </a:cubicBezTo>
                  <a:lnTo>
                    <a:pt x="0" y="2355"/>
                  </a:lnTo>
                  <a:cubicBezTo>
                    <a:pt x="21" y="2628"/>
                    <a:pt x="232" y="2860"/>
                    <a:pt x="526" y="2860"/>
                  </a:cubicBezTo>
                  <a:lnTo>
                    <a:pt x="1472" y="2860"/>
                  </a:lnTo>
                  <a:cubicBezTo>
                    <a:pt x="1766" y="2860"/>
                    <a:pt x="1977" y="2628"/>
                    <a:pt x="1998" y="2355"/>
                  </a:cubicBezTo>
                  <a:lnTo>
                    <a:pt x="1998" y="505"/>
                  </a:lnTo>
                  <a:cubicBezTo>
                    <a:pt x="1977" y="232"/>
                    <a:pt x="1766" y="0"/>
                    <a:pt x="1472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0" name="Google Shape;9860;p76"/>
          <p:cNvGrpSpPr/>
          <p:nvPr/>
        </p:nvGrpSpPr>
        <p:grpSpPr>
          <a:xfrm>
            <a:off x="1293760" y="1498228"/>
            <a:ext cx="340624" cy="351944"/>
            <a:chOff x="1293760" y="1498228"/>
            <a:chExt cx="340624" cy="351944"/>
          </a:xfrm>
        </p:grpSpPr>
        <p:sp>
          <p:nvSpPr>
            <p:cNvPr id="9861" name="Google Shape;9861;p76"/>
            <p:cNvSpPr/>
            <p:nvPr/>
          </p:nvSpPr>
          <p:spPr>
            <a:xfrm>
              <a:off x="1331535" y="1498228"/>
              <a:ext cx="265388" cy="71164"/>
            </a:xfrm>
            <a:custGeom>
              <a:avLst/>
              <a:gdLst/>
              <a:ahLst/>
              <a:cxnLst/>
              <a:rect l="l" t="t" r="r" b="b"/>
              <a:pathLst>
                <a:path w="17725" h="4753" extrusionOk="0">
                  <a:moveTo>
                    <a:pt x="7002" y="1"/>
                  </a:moveTo>
                  <a:cubicBezTo>
                    <a:pt x="5677" y="22"/>
                    <a:pt x="4458" y="716"/>
                    <a:pt x="3785" y="1851"/>
                  </a:cubicBezTo>
                  <a:lnTo>
                    <a:pt x="3491" y="2355"/>
                  </a:lnTo>
                  <a:cubicBezTo>
                    <a:pt x="3196" y="2818"/>
                    <a:pt x="2692" y="3112"/>
                    <a:pt x="2124" y="3112"/>
                  </a:cubicBezTo>
                  <a:lnTo>
                    <a:pt x="1094" y="3112"/>
                  </a:lnTo>
                  <a:cubicBezTo>
                    <a:pt x="1" y="3112"/>
                    <a:pt x="1" y="4752"/>
                    <a:pt x="1094" y="4752"/>
                  </a:cubicBezTo>
                  <a:lnTo>
                    <a:pt x="2124" y="4752"/>
                  </a:lnTo>
                  <a:cubicBezTo>
                    <a:pt x="3260" y="4752"/>
                    <a:pt x="4311" y="4164"/>
                    <a:pt x="4899" y="3196"/>
                  </a:cubicBezTo>
                  <a:lnTo>
                    <a:pt x="5194" y="2692"/>
                  </a:lnTo>
                  <a:cubicBezTo>
                    <a:pt x="5572" y="2040"/>
                    <a:pt x="6266" y="1662"/>
                    <a:pt x="7002" y="1662"/>
                  </a:cubicBezTo>
                  <a:lnTo>
                    <a:pt x="10450" y="1662"/>
                  </a:lnTo>
                  <a:cubicBezTo>
                    <a:pt x="11186" y="1662"/>
                    <a:pt x="11880" y="2040"/>
                    <a:pt x="12258" y="2671"/>
                  </a:cubicBezTo>
                  <a:lnTo>
                    <a:pt x="12552" y="3175"/>
                  </a:lnTo>
                  <a:cubicBezTo>
                    <a:pt x="13141" y="4143"/>
                    <a:pt x="14192" y="4752"/>
                    <a:pt x="15328" y="4752"/>
                  </a:cubicBezTo>
                  <a:lnTo>
                    <a:pt x="16631" y="4752"/>
                  </a:lnTo>
                  <a:cubicBezTo>
                    <a:pt x="17724" y="4752"/>
                    <a:pt x="17724" y="3112"/>
                    <a:pt x="16631" y="3112"/>
                  </a:cubicBezTo>
                  <a:lnTo>
                    <a:pt x="15328" y="3112"/>
                  </a:lnTo>
                  <a:cubicBezTo>
                    <a:pt x="14781" y="3112"/>
                    <a:pt x="14255" y="2818"/>
                    <a:pt x="13982" y="2355"/>
                  </a:cubicBezTo>
                  <a:lnTo>
                    <a:pt x="13688" y="1851"/>
                  </a:lnTo>
                  <a:cubicBezTo>
                    <a:pt x="12994" y="716"/>
                    <a:pt x="11774" y="22"/>
                    <a:pt x="1045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76"/>
            <p:cNvSpPr/>
            <p:nvPr/>
          </p:nvSpPr>
          <p:spPr>
            <a:xfrm>
              <a:off x="1337839" y="1585353"/>
              <a:ext cx="69263" cy="67212"/>
            </a:xfrm>
            <a:custGeom>
              <a:avLst/>
              <a:gdLst/>
              <a:ahLst/>
              <a:cxnLst/>
              <a:rect l="l" t="t" r="r" b="b"/>
              <a:pathLst>
                <a:path w="4626" h="4489" extrusionOk="0">
                  <a:moveTo>
                    <a:pt x="865" y="0"/>
                  </a:moveTo>
                  <a:cubicBezTo>
                    <a:pt x="663" y="0"/>
                    <a:pt x="463" y="79"/>
                    <a:pt x="316" y="237"/>
                  </a:cubicBezTo>
                  <a:cubicBezTo>
                    <a:pt x="0" y="552"/>
                    <a:pt x="0" y="1057"/>
                    <a:pt x="316" y="1351"/>
                  </a:cubicBezTo>
                  <a:lnTo>
                    <a:pt x="3196" y="4252"/>
                  </a:lnTo>
                  <a:cubicBezTo>
                    <a:pt x="3354" y="4410"/>
                    <a:pt x="3559" y="4489"/>
                    <a:pt x="3764" y="4489"/>
                  </a:cubicBezTo>
                  <a:cubicBezTo>
                    <a:pt x="3969" y="4489"/>
                    <a:pt x="4174" y="4410"/>
                    <a:pt x="4331" y="4252"/>
                  </a:cubicBezTo>
                  <a:cubicBezTo>
                    <a:pt x="4626" y="3937"/>
                    <a:pt x="4626" y="3432"/>
                    <a:pt x="4331" y="3117"/>
                  </a:cubicBezTo>
                  <a:lnTo>
                    <a:pt x="1430" y="237"/>
                  </a:lnTo>
                  <a:cubicBezTo>
                    <a:pt x="1272" y="79"/>
                    <a:pt x="1067" y="0"/>
                    <a:pt x="865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76"/>
            <p:cNvSpPr/>
            <p:nvPr/>
          </p:nvSpPr>
          <p:spPr>
            <a:xfrm>
              <a:off x="1521042" y="1585353"/>
              <a:ext cx="69577" cy="67212"/>
            </a:xfrm>
            <a:custGeom>
              <a:avLst/>
              <a:gdLst/>
              <a:ahLst/>
              <a:cxnLst/>
              <a:rect l="l" t="t" r="r" b="b"/>
              <a:pathLst>
                <a:path w="4647" h="4489" extrusionOk="0">
                  <a:moveTo>
                    <a:pt x="3766" y="0"/>
                  </a:moveTo>
                  <a:cubicBezTo>
                    <a:pt x="3564" y="0"/>
                    <a:pt x="3364" y="79"/>
                    <a:pt x="3217" y="237"/>
                  </a:cubicBezTo>
                  <a:lnTo>
                    <a:pt x="316" y="3117"/>
                  </a:lnTo>
                  <a:cubicBezTo>
                    <a:pt x="0" y="3432"/>
                    <a:pt x="0" y="3937"/>
                    <a:pt x="316" y="4252"/>
                  </a:cubicBezTo>
                  <a:cubicBezTo>
                    <a:pt x="473" y="4410"/>
                    <a:pt x="678" y="4489"/>
                    <a:pt x="883" y="4489"/>
                  </a:cubicBezTo>
                  <a:cubicBezTo>
                    <a:pt x="1088" y="4489"/>
                    <a:pt x="1293" y="4410"/>
                    <a:pt x="1451" y="4252"/>
                  </a:cubicBezTo>
                  <a:lnTo>
                    <a:pt x="4331" y="1351"/>
                  </a:lnTo>
                  <a:cubicBezTo>
                    <a:pt x="4647" y="1057"/>
                    <a:pt x="4647" y="552"/>
                    <a:pt x="4331" y="237"/>
                  </a:cubicBezTo>
                  <a:cubicBezTo>
                    <a:pt x="4174" y="79"/>
                    <a:pt x="3969" y="0"/>
                    <a:pt x="376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76"/>
            <p:cNvSpPr/>
            <p:nvPr/>
          </p:nvSpPr>
          <p:spPr>
            <a:xfrm>
              <a:off x="1349173" y="1766505"/>
              <a:ext cx="87514" cy="83666"/>
            </a:xfrm>
            <a:custGeom>
              <a:avLst/>
              <a:gdLst/>
              <a:ahLst/>
              <a:cxnLst/>
              <a:rect l="l" t="t" r="r" b="b"/>
              <a:pathLst>
                <a:path w="5845" h="5588" extrusionOk="0">
                  <a:moveTo>
                    <a:pt x="4394" y="1"/>
                  </a:moveTo>
                  <a:cubicBezTo>
                    <a:pt x="4053" y="1"/>
                    <a:pt x="3711" y="132"/>
                    <a:pt x="3448" y="395"/>
                  </a:cubicBezTo>
                  <a:lnTo>
                    <a:pt x="505" y="3338"/>
                  </a:lnTo>
                  <a:cubicBezTo>
                    <a:pt x="0" y="3843"/>
                    <a:pt x="0" y="4684"/>
                    <a:pt x="505" y="5210"/>
                  </a:cubicBezTo>
                  <a:cubicBezTo>
                    <a:pt x="768" y="5462"/>
                    <a:pt x="1109" y="5588"/>
                    <a:pt x="1451" y="5588"/>
                  </a:cubicBezTo>
                  <a:cubicBezTo>
                    <a:pt x="1792" y="5588"/>
                    <a:pt x="2134" y="5462"/>
                    <a:pt x="2397" y="5210"/>
                  </a:cubicBezTo>
                  <a:lnTo>
                    <a:pt x="5340" y="2266"/>
                  </a:lnTo>
                  <a:cubicBezTo>
                    <a:pt x="5845" y="1762"/>
                    <a:pt x="5845" y="921"/>
                    <a:pt x="5340" y="395"/>
                  </a:cubicBezTo>
                  <a:cubicBezTo>
                    <a:pt x="5078" y="132"/>
                    <a:pt x="4736" y="1"/>
                    <a:pt x="439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76"/>
            <p:cNvSpPr/>
            <p:nvPr/>
          </p:nvSpPr>
          <p:spPr>
            <a:xfrm>
              <a:off x="1491457" y="1766505"/>
              <a:ext cx="87829" cy="83666"/>
            </a:xfrm>
            <a:custGeom>
              <a:avLst/>
              <a:gdLst/>
              <a:ahLst/>
              <a:cxnLst/>
              <a:rect l="l" t="t" r="r" b="b"/>
              <a:pathLst>
                <a:path w="5866" h="5588" extrusionOk="0">
                  <a:moveTo>
                    <a:pt x="1453" y="1"/>
                  </a:moveTo>
                  <a:cubicBezTo>
                    <a:pt x="1114" y="1"/>
                    <a:pt x="778" y="132"/>
                    <a:pt x="526" y="395"/>
                  </a:cubicBezTo>
                  <a:cubicBezTo>
                    <a:pt x="0" y="921"/>
                    <a:pt x="0" y="1762"/>
                    <a:pt x="526" y="2266"/>
                  </a:cubicBezTo>
                  <a:lnTo>
                    <a:pt x="3469" y="5210"/>
                  </a:lnTo>
                  <a:cubicBezTo>
                    <a:pt x="3732" y="5462"/>
                    <a:pt x="4074" y="5588"/>
                    <a:pt x="4413" y="5588"/>
                  </a:cubicBezTo>
                  <a:cubicBezTo>
                    <a:pt x="4752" y="5588"/>
                    <a:pt x="5088" y="5462"/>
                    <a:pt x="5340" y="5210"/>
                  </a:cubicBezTo>
                  <a:cubicBezTo>
                    <a:pt x="5866" y="4684"/>
                    <a:pt x="5866" y="3843"/>
                    <a:pt x="5340" y="3338"/>
                  </a:cubicBezTo>
                  <a:lnTo>
                    <a:pt x="2397" y="395"/>
                  </a:lnTo>
                  <a:cubicBezTo>
                    <a:pt x="2134" y="132"/>
                    <a:pt x="1792" y="1"/>
                    <a:pt x="145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76"/>
            <p:cNvSpPr/>
            <p:nvPr/>
          </p:nvSpPr>
          <p:spPr>
            <a:xfrm>
              <a:off x="1342870" y="1588257"/>
              <a:ext cx="242405" cy="242405"/>
            </a:xfrm>
            <a:custGeom>
              <a:avLst/>
              <a:gdLst/>
              <a:ahLst/>
              <a:cxnLst/>
              <a:rect l="l" t="t" r="r" b="b"/>
              <a:pathLst>
                <a:path w="16190" h="16190" extrusionOk="0">
                  <a:moveTo>
                    <a:pt x="8095" y="1"/>
                  </a:moveTo>
                  <a:cubicBezTo>
                    <a:pt x="3638" y="1"/>
                    <a:pt x="1" y="3617"/>
                    <a:pt x="1" y="8095"/>
                  </a:cubicBezTo>
                  <a:cubicBezTo>
                    <a:pt x="1" y="12573"/>
                    <a:pt x="3638" y="16189"/>
                    <a:pt x="8095" y="16189"/>
                  </a:cubicBezTo>
                  <a:cubicBezTo>
                    <a:pt x="12573" y="16189"/>
                    <a:pt x="16189" y="12573"/>
                    <a:pt x="16189" y="8095"/>
                  </a:cubicBezTo>
                  <a:cubicBezTo>
                    <a:pt x="16189" y="3617"/>
                    <a:pt x="12573" y="1"/>
                    <a:pt x="8095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76"/>
            <p:cNvSpPr/>
            <p:nvPr/>
          </p:nvSpPr>
          <p:spPr>
            <a:xfrm>
              <a:off x="1364205" y="1611420"/>
              <a:ext cx="208792" cy="196334"/>
            </a:xfrm>
            <a:custGeom>
              <a:avLst/>
              <a:gdLst/>
              <a:ahLst/>
              <a:cxnLst/>
              <a:rect l="l" t="t" r="r" b="b"/>
              <a:pathLst>
                <a:path w="13945" h="13113" extrusionOk="0">
                  <a:moveTo>
                    <a:pt x="6722" y="1"/>
                  </a:moveTo>
                  <a:cubicBezTo>
                    <a:pt x="3431" y="1"/>
                    <a:pt x="257" y="2483"/>
                    <a:pt x="131" y="6338"/>
                  </a:cubicBezTo>
                  <a:cubicBezTo>
                    <a:pt x="1" y="10371"/>
                    <a:pt x="3274" y="13112"/>
                    <a:pt x="6717" y="13112"/>
                  </a:cubicBezTo>
                  <a:cubicBezTo>
                    <a:pt x="8264" y="13112"/>
                    <a:pt x="9846" y="12559"/>
                    <a:pt x="11169" y="11321"/>
                  </a:cubicBezTo>
                  <a:cubicBezTo>
                    <a:pt x="13818" y="8861"/>
                    <a:pt x="13944" y="4698"/>
                    <a:pt x="11464" y="2091"/>
                  </a:cubicBezTo>
                  <a:cubicBezTo>
                    <a:pt x="10113" y="648"/>
                    <a:pt x="8402" y="1"/>
                    <a:pt x="672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76"/>
            <p:cNvSpPr/>
            <p:nvPr/>
          </p:nvSpPr>
          <p:spPr>
            <a:xfrm>
              <a:off x="1402370" y="1612812"/>
              <a:ext cx="187620" cy="192981"/>
            </a:xfrm>
            <a:custGeom>
              <a:avLst/>
              <a:gdLst/>
              <a:ahLst/>
              <a:cxnLst/>
              <a:rect l="l" t="t" r="r" b="b"/>
              <a:pathLst>
                <a:path w="12531" h="12889" extrusionOk="0">
                  <a:moveTo>
                    <a:pt x="5361" y="1"/>
                  </a:moveTo>
                  <a:cubicBezTo>
                    <a:pt x="2250" y="589"/>
                    <a:pt x="0" y="3301"/>
                    <a:pt x="0" y="6455"/>
                  </a:cubicBezTo>
                  <a:cubicBezTo>
                    <a:pt x="0" y="9609"/>
                    <a:pt x="2250" y="12300"/>
                    <a:pt x="5361" y="12889"/>
                  </a:cubicBezTo>
                  <a:cubicBezTo>
                    <a:pt x="6581" y="12657"/>
                    <a:pt x="7695" y="12090"/>
                    <a:pt x="8620" y="11228"/>
                  </a:cubicBezTo>
                  <a:cubicBezTo>
                    <a:pt x="12531" y="7569"/>
                    <a:pt x="10618" y="1010"/>
                    <a:pt x="5361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76"/>
            <p:cNvSpPr/>
            <p:nvPr/>
          </p:nvSpPr>
          <p:spPr>
            <a:xfrm>
              <a:off x="1449893" y="1635795"/>
              <a:ext cx="26456" cy="94447"/>
            </a:xfrm>
            <a:custGeom>
              <a:avLst/>
              <a:gdLst/>
              <a:ahLst/>
              <a:cxnLst/>
              <a:rect l="l" t="t" r="r" b="b"/>
              <a:pathLst>
                <a:path w="1767" h="6308" extrusionOk="0">
                  <a:moveTo>
                    <a:pt x="884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5425"/>
                  </a:lnTo>
                  <a:cubicBezTo>
                    <a:pt x="1" y="5908"/>
                    <a:pt x="379" y="6308"/>
                    <a:pt x="884" y="6308"/>
                  </a:cubicBezTo>
                  <a:cubicBezTo>
                    <a:pt x="1367" y="6308"/>
                    <a:pt x="1746" y="5908"/>
                    <a:pt x="1767" y="5425"/>
                  </a:cubicBezTo>
                  <a:lnTo>
                    <a:pt x="1767" y="883"/>
                  </a:lnTo>
                  <a:cubicBezTo>
                    <a:pt x="1746" y="400"/>
                    <a:pt x="1367" y="21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76"/>
            <p:cNvSpPr/>
            <p:nvPr/>
          </p:nvSpPr>
          <p:spPr>
            <a:xfrm>
              <a:off x="1448635" y="1704414"/>
              <a:ext cx="65175" cy="62660"/>
            </a:xfrm>
            <a:custGeom>
              <a:avLst/>
              <a:gdLst/>
              <a:ahLst/>
              <a:cxnLst/>
              <a:rect l="l" t="t" r="r" b="b"/>
              <a:pathLst>
                <a:path w="4353" h="4185" extrusionOk="0">
                  <a:moveTo>
                    <a:pt x="957" y="1"/>
                  </a:moveTo>
                  <a:cubicBezTo>
                    <a:pt x="731" y="1"/>
                    <a:pt x="505" y="85"/>
                    <a:pt x="337" y="253"/>
                  </a:cubicBezTo>
                  <a:cubicBezTo>
                    <a:pt x="1" y="589"/>
                    <a:pt x="1" y="1157"/>
                    <a:pt x="337" y="1493"/>
                  </a:cubicBezTo>
                  <a:lnTo>
                    <a:pt x="2776" y="3932"/>
                  </a:lnTo>
                  <a:cubicBezTo>
                    <a:pt x="2944" y="4100"/>
                    <a:pt x="3170" y="4185"/>
                    <a:pt x="3396" y="4185"/>
                  </a:cubicBezTo>
                  <a:cubicBezTo>
                    <a:pt x="3622" y="4185"/>
                    <a:pt x="3848" y="4100"/>
                    <a:pt x="4016" y="3932"/>
                  </a:cubicBezTo>
                  <a:cubicBezTo>
                    <a:pt x="4353" y="3596"/>
                    <a:pt x="4353" y="3028"/>
                    <a:pt x="4016" y="2692"/>
                  </a:cubicBezTo>
                  <a:lnTo>
                    <a:pt x="1578" y="253"/>
                  </a:lnTo>
                  <a:cubicBezTo>
                    <a:pt x="1409" y="85"/>
                    <a:pt x="1183" y="1"/>
                    <a:pt x="95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76"/>
            <p:cNvSpPr/>
            <p:nvPr/>
          </p:nvSpPr>
          <p:spPr>
            <a:xfrm>
              <a:off x="1293760" y="1542382"/>
              <a:ext cx="95405" cy="89655"/>
            </a:xfrm>
            <a:custGeom>
              <a:avLst/>
              <a:gdLst/>
              <a:ahLst/>
              <a:cxnLst/>
              <a:rect l="l" t="t" r="r" b="b"/>
              <a:pathLst>
                <a:path w="6372" h="5988" extrusionOk="0">
                  <a:moveTo>
                    <a:pt x="3365" y="0"/>
                  </a:moveTo>
                  <a:cubicBezTo>
                    <a:pt x="2582" y="0"/>
                    <a:pt x="1798" y="300"/>
                    <a:pt x="1199" y="899"/>
                  </a:cubicBezTo>
                  <a:lnTo>
                    <a:pt x="1094" y="983"/>
                  </a:lnTo>
                  <a:cubicBezTo>
                    <a:pt x="1" y="2203"/>
                    <a:pt x="43" y="4074"/>
                    <a:pt x="1199" y="5230"/>
                  </a:cubicBezTo>
                  <a:lnTo>
                    <a:pt x="1494" y="5546"/>
                  </a:lnTo>
                  <a:cubicBezTo>
                    <a:pt x="1798" y="5840"/>
                    <a:pt x="2193" y="5987"/>
                    <a:pt x="2587" y="5987"/>
                  </a:cubicBezTo>
                  <a:cubicBezTo>
                    <a:pt x="2981" y="5987"/>
                    <a:pt x="3375" y="5840"/>
                    <a:pt x="3680" y="5546"/>
                  </a:cubicBezTo>
                  <a:lnTo>
                    <a:pt x="5825" y="3380"/>
                  </a:lnTo>
                  <a:cubicBezTo>
                    <a:pt x="6224" y="3002"/>
                    <a:pt x="6371" y="2434"/>
                    <a:pt x="6224" y="1908"/>
                  </a:cubicBezTo>
                  <a:cubicBezTo>
                    <a:pt x="6161" y="1635"/>
                    <a:pt x="6035" y="1404"/>
                    <a:pt x="5825" y="1215"/>
                  </a:cubicBezTo>
                  <a:lnTo>
                    <a:pt x="5530" y="899"/>
                  </a:lnTo>
                  <a:cubicBezTo>
                    <a:pt x="4931" y="300"/>
                    <a:pt x="4148" y="0"/>
                    <a:pt x="3365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76"/>
            <p:cNvSpPr/>
            <p:nvPr/>
          </p:nvSpPr>
          <p:spPr>
            <a:xfrm>
              <a:off x="1309511" y="1542382"/>
              <a:ext cx="77453" cy="61552"/>
            </a:xfrm>
            <a:custGeom>
              <a:avLst/>
              <a:gdLst/>
              <a:ahLst/>
              <a:cxnLst/>
              <a:rect l="l" t="t" r="r" b="b"/>
              <a:pathLst>
                <a:path w="5173" h="4111" extrusionOk="0">
                  <a:moveTo>
                    <a:pt x="2313" y="0"/>
                  </a:moveTo>
                  <a:cubicBezTo>
                    <a:pt x="1530" y="0"/>
                    <a:pt x="746" y="300"/>
                    <a:pt x="147" y="899"/>
                  </a:cubicBezTo>
                  <a:lnTo>
                    <a:pt x="42" y="983"/>
                  </a:lnTo>
                  <a:cubicBezTo>
                    <a:pt x="0" y="1866"/>
                    <a:pt x="315" y="2728"/>
                    <a:pt x="946" y="3359"/>
                  </a:cubicBezTo>
                  <a:lnTo>
                    <a:pt x="1241" y="3653"/>
                  </a:lnTo>
                  <a:cubicBezTo>
                    <a:pt x="1545" y="3958"/>
                    <a:pt x="1940" y="4111"/>
                    <a:pt x="2334" y="4111"/>
                  </a:cubicBezTo>
                  <a:cubicBezTo>
                    <a:pt x="2728" y="4111"/>
                    <a:pt x="3122" y="3958"/>
                    <a:pt x="3427" y="3653"/>
                  </a:cubicBezTo>
                  <a:lnTo>
                    <a:pt x="5172" y="1908"/>
                  </a:lnTo>
                  <a:cubicBezTo>
                    <a:pt x="5109" y="1635"/>
                    <a:pt x="4983" y="1404"/>
                    <a:pt x="4773" y="1194"/>
                  </a:cubicBezTo>
                  <a:lnTo>
                    <a:pt x="4478" y="899"/>
                  </a:lnTo>
                  <a:cubicBezTo>
                    <a:pt x="3879" y="300"/>
                    <a:pt x="3096" y="0"/>
                    <a:pt x="2313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76"/>
            <p:cNvSpPr/>
            <p:nvPr/>
          </p:nvSpPr>
          <p:spPr>
            <a:xfrm>
              <a:off x="1538350" y="1542546"/>
              <a:ext cx="96034" cy="89551"/>
            </a:xfrm>
            <a:custGeom>
              <a:avLst/>
              <a:gdLst/>
              <a:ahLst/>
              <a:cxnLst/>
              <a:rect l="l" t="t" r="r" b="b"/>
              <a:pathLst>
                <a:path w="6414" h="5981" extrusionOk="0">
                  <a:moveTo>
                    <a:pt x="3077" y="1"/>
                  </a:moveTo>
                  <a:cubicBezTo>
                    <a:pt x="2281" y="1"/>
                    <a:pt x="1496" y="306"/>
                    <a:pt x="905" y="909"/>
                  </a:cubicBezTo>
                  <a:lnTo>
                    <a:pt x="610" y="1204"/>
                  </a:lnTo>
                  <a:cubicBezTo>
                    <a:pt x="1" y="1792"/>
                    <a:pt x="1" y="2780"/>
                    <a:pt x="610" y="3369"/>
                  </a:cubicBezTo>
                  <a:lnTo>
                    <a:pt x="2755" y="5535"/>
                  </a:lnTo>
                  <a:cubicBezTo>
                    <a:pt x="3041" y="5821"/>
                    <a:pt x="3434" y="5980"/>
                    <a:pt x="3835" y="5980"/>
                  </a:cubicBezTo>
                  <a:cubicBezTo>
                    <a:pt x="4023" y="5980"/>
                    <a:pt x="4213" y="5945"/>
                    <a:pt x="4395" y="5871"/>
                  </a:cubicBezTo>
                  <a:cubicBezTo>
                    <a:pt x="4605" y="5787"/>
                    <a:pt x="4773" y="5682"/>
                    <a:pt x="4920" y="5535"/>
                  </a:cubicBezTo>
                  <a:lnTo>
                    <a:pt x="5236" y="5219"/>
                  </a:lnTo>
                  <a:cubicBezTo>
                    <a:pt x="6413" y="4021"/>
                    <a:pt x="6413" y="2087"/>
                    <a:pt x="5236" y="909"/>
                  </a:cubicBezTo>
                  <a:cubicBezTo>
                    <a:pt x="5089" y="762"/>
                    <a:pt x="4941" y="636"/>
                    <a:pt x="4794" y="510"/>
                  </a:cubicBezTo>
                  <a:cubicBezTo>
                    <a:pt x="4266" y="169"/>
                    <a:pt x="3668" y="1"/>
                    <a:pt x="3077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76"/>
            <p:cNvSpPr/>
            <p:nvPr/>
          </p:nvSpPr>
          <p:spPr>
            <a:xfrm>
              <a:off x="1565735" y="1550167"/>
              <a:ext cx="68649" cy="80283"/>
            </a:xfrm>
            <a:custGeom>
              <a:avLst/>
              <a:gdLst/>
              <a:ahLst/>
              <a:cxnLst/>
              <a:rect l="l" t="t" r="r" b="b"/>
              <a:pathLst>
                <a:path w="4585" h="5362" extrusionOk="0">
                  <a:moveTo>
                    <a:pt x="2965" y="1"/>
                  </a:moveTo>
                  <a:cubicBezTo>
                    <a:pt x="2187" y="22"/>
                    <a:pt x="1452" y="337"/>
                    <a:pt x="905" y="905"/>
                  </a:cubicBezTo>
                  <a:lnTo>
                    <a:pt x="590" y="1199"/>
                  </a:lnTo>
                  <a:cubicBezTo>
                    <a:pt x="1" y="1809"/>
                    <a:pt x="1" y="2776"/>
                    <a:pt x="590" y="3386"/>
                  </a:cubicBezTo>
                  <a:lnTo>
                    <a:pt x="2566" y="5362"/>
                  </a:lnTo>
                  <a:cubicBezTo>
                    <a:pt x="2776" y="5278"/>
                    <a:pt x="2944" y="5173"/>
                    <a:pt x="3091" y="5026"/>
                  </a:cubicBezTo>
                  <a:lnTo>
                    <a:pt x="3407" y="4710"/>
                  </a:lnTo>
                  <a:cubicBezTo>
                    <a:pt x="4584" y="3512"/>
                    <a:pt x="4584" y="1578"/>
                    <a:pt x="3407" y="400"/>
                  </a:cubicBezTo>
                  <a:cubicBezTo>
                    <a:pt x="3260" y="253"/>
                    <a:pt x="3112" y="127"/>
                    <a:pt x="296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5" name="Google Shape;9875;p76"/>
          <p:cNvGrpSpPr/>
          <p:nvPr/>
        </p:nvGrpSpPr>
        <p:grpSpPr>
          <a:xfrm>
            <a:off x="849601" y="1952074"/>
            <a:ext cx="406713" cy="383745"/>
            <a:chOff x="849601" y="1952074"/>
            <a:chExt cx="406713" cy="383745"/>
          </a:xfrm>
        </p:grpSpPr>
        <p:sp>
          <p:nvSpPr>
            <p:cNvPr id="9876" name="Google Shape;9876;p76"/>
            <p:cNvSpPr/>
            <p:nvPr/>
          </p:nvSpPr>
          <p:spPr>
            <a:xfrm>
              <a:off x="849601" y="2240819"/>
              <a:ext cx="130650" cy="95001"/>
            </a:xfrm>
            <a:custGeom>
              <a:avLst/>
              <a:gdLst/>
              <a:ahLst/>
              <a:cxnLst/>
              <a:rect l="l" t="t" r="r" b="b"/>
              <a:pathLst>
                <a:path w="8726" h="6345" extrusionOk="0">
                  <a:moveTo>
                    <a:pt x="4142" y="0"/>
                  </a:moveTo>
                  <a:lnTo>
                    <a:pt x="358" y="3785"/>
                  </a:lnTo>
                  <a:cubicBezTo>
                    <a:pt x="1" y="4142"/>
                    <a:pt x="127" y="4752"/>
                    <a:pt x="610" y="4941"/>
                  </a:cubicBezTo>
                  <a:lnTo>
                    <a:pt x="1746" y="5340"/>
                  </a:lnTo>
                  <a:lnTo>
                    <a:pt x="4374" y="6308"/>
                  </a:lnTo>
                  <a:cubicBezTo>
                    <a:pt x="4447" y="6332"/>
                    <a:pt x="4524" y="6344"/>
                    <a:pt x="4602" y="6344"/>
                  </a:cubicBezTo>
                  <a:cubicBezTo>
                    <a:pt x="4789" y="6344"/>
                    <a:pt x="4975" y="6273"/>
                    <a:pt x="5109" y="6139"/>
                  </a:cubicBezTo>
                  <a:lnTo>
                    <a:pt x="8726" y="2523"/>
                  </a:lnTo>
                  <a:lnTo>
                    <a:pt x="7695" y="3532"/>
                  </a:lnTo>
                  <a:lnTo>
                    <a:pt x="6644" y="442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76"/>
            <p:cNvSpPr/>
            <p:nvPr/>
          </p:nvSpPr>
          <p:spPr>
            <a:xfrm>
              <a:off x="875728" y="2284494"/>
              <a:ext cx="75252" cy="51326"/>
            </a:xfrm>
            <a:custGeom>
              <a:avLst/>
              <a:gdLst/>
              <a:ahLst/>
              <a:cxnLst/>
              <a:rect l="l" t="t" r="r" b="b"/>
              <a:pathLst>
                <a:path w="5026" h="3428" extrusionOk="0">
                  <a:moveTo>
                    <a:pt x="2947" y="0"/>
                  </a:moveTo>
                  <a:cubicBezTo>
                    <a:pt x="2623" y="0"/>
                    <a:pt x="2303" y="121"/>
                    <a:pt x="2061" y="363"/>
                  </a:cubicBezTo>
                  <a:lnTo>
                    <a:pt x="1" y="2423"/>
                  </a:lnTo>
                  <a:lnTo>
                    <a:pt x="2629" y="3391"/>
                  </a:lnTo>
                  <a:cubicBezTo>
                    <a:pt x="2702" y="3415"/>
                    <a:pt x="2779" y="3427"/>
                    <a:pt x="2857" y="3427"/>
                  </a:cubicBezTo>
                  <a:cubicBezTo>
                    <a:pt x="3044" y="3427"/>
                    <a:pt x="3230" y="3356"/>
                    <a:pt x="3364" y="3222"/>
                  </a:cubicBezTo>
                  <a:lnTo>
                    <a:pt x="5025" y="1561"/>
                  </a:lnTo>
                  <a:lnTo>
                    <a:pt x="3848" y="363"/>
                  </a:lnTo>
                  <a:cubicBezTo>
                    <a:pt x="3596" y="121"/>
                    <a:pt x="3270" y="0"/>
                    <a:pt x="294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76"/>
            <p:cNvSpPr/>
            <p:nvPr/>
          </p:nvSpPr>
          <p:spPr>
            <a:xfrm>
              <a:off x="890520" y="2158335"/>
              <a:ext cx="156777" cy="155519"/>
            </a:xfrm>
            <a:custGeom>
              <a:avLst/>
              <a:gdLst/>
              <a:ahLst/>
              <a:cxnLst/>
              <a:rect l="l" t="t" r="r" b="b"/>
              <a:pathLst>
                <a:path w="10471" h="10387" extrusionOk="0">
                  <a:moveTo>
                    <a:pt x="3512" y="1"/>
                  </a:moveTo>
                  <a:lnTo>
                    <a:pt x="1199" y="2314"/>
                  </a:lnTo>
                  <a:lnTo>
                    <a:pt x="337" y="3176"/>
                  </a:lnTo>
                  <a:cubicBezTo>
                    <a:pt x="1" y="3512"/>
                    <a:pt x="1" y="4080"/>
                    <a:pt x="337" y="4416"/>
                  </a:cubicBezTo>
                  <a:lnTo>
                    <a:pt x="6056" y="10135"/>
                  </a:lnTo>
                  <a:cubicBezTo>
                    <a:pt x="6224" y="10303"/>
                    <a:pt x="6450" y="10387"/>
                    <a:pt x="6676" y="10387"/>
                  </a:cubicBezTo>
                  <a:cubicBezTo>
                    <a:pt x="6902" y="10387"/>
                    <a:pt x="7128" y="10303"/>
                    <a:pt x="7296" y="10135"/>
                  </a:cubicBezTo>
                  <a:lnTo>
                    <a:pt x="8158" y="9273"/>
                  </a:lnTo>
                  <a:lnTo>
                    <a:pt x="10471" y="6960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76"/>
            <p:cNvSpPr/>
            <p:nvPr/>
          </p:nvSpPr>
          <p:spPr>
            <a:xfrm>
              <a:off x="890206" y="2158335"/>
              <a:ext cx="157091" cy="138840"/>
            </a:xfrm>
            <a:custGeom>
              <a:avLst/>
              <a:gdLst/>
              <a:ahLst/>
              <a:cxnLst/>
              <a:rect l="l" t="t" r="r" b="b"/>
              <a:pathLst>
                <a:path w="10492" h="9273" extrusionOk="0">
                  <a:moveTo>
                    <a:pt x="3533" y="1"/>
                  </a:moveTo>
                  <a:lnTo>
                    <a:pt x="358" y="3176"/>
                  </a:lnTo>
                  <a:cubicBezTo>
                    <a:pt x="1" y="3512"/>
                    <a:pt x="1" y="4059"/>
                    <a:pt x="358" y="4416"/>
                  </a:cubicBezTo>
                  <a:lnTo>
                    <a:pt x="821" y="4878"/>
                  </a:lnTo>
                  <a:lnTo>
                    <a:pt x="1472" y="4227"/>
                  </a:lnTo>
                  <a:cubicBezTo>
                    <a:pt x="1704" y="3995"/>
                    <a:pt x="2003" y="3880"/>
                    <a:pt x="2303" y="3880"/>
                  </a:cubicBezTo>
                  <a:cubicBezTo>
                    <a:pt x="2602" y="3880"/>
                    <a:pt x="2902" y="3995"/>
                    <a:pt x="3133" y="4227"/>
                  </a:cubicBezTo>
                  <a:lnTo>
                    <a:pt x="8179" y="9273"/>
                  </a:lnTo>
                  <a:lnTo>
                    <a:pt x="10492" y="6960"/>
                  </a:lnTo>
                  <a:lnTo>
                    <a:pt x="3869" y="337"/>
                  </a:lnTo>
                  <a:lnTo>
                    <a:pt x="353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76"/>
            <p:cNvSpPr/>
            <p:nvPr/>
          </p:nvSpPr>
          <p:spPr>
            <a:xfrm>
              <a:off x="903741" y="1952074"/>
              <a:ext cx="352572" cy="349817"/>
            </a:xfrm>
            <a:custGeom>
              <a:avLst/>
              <a:gdLst/>
              <a:ahLst/>
              <a:cxnLst/>
              <a:rect l="l" t="t" r="r" b="b"/>
              <a:pathLst>
                <a:path w="23548" h="23364" extrusionOk="0">
                  <a:moveTo>
                    <a:pt x="15086" y="1"/>
                  </a:moveTo>
                  <a:cubicBezTo>
                    <a:pt x="14607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9041" y="23364"/>
                  </a:lnTo>
                  <a:lnTo>
                    <a:pt x="22812" y="9593"/>
                  </a:lnTo>
                  <a:cubicBezTo>
                    <a:pt x="23548" y="8878"/>
                    <a:pt x="23548" y="7680"/>
                    <a:pt x="22812" y="6965"/>
                  </a:cubicBezTo>
                  <a:lnTo>
                    <a:pt x="16400" y="552"/>
                  </a:lnTo>
                  <a:cubicBezTo>
                    <a:pt x="16042" y="185"/>
                    <a:pt x="15564" y="1"/>
                    <a:pt x="15086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76"/>
            <p:cNvSpPr/>
            <p:nvPr/>
          </p:nvSpPr>
          <p:spPr>
            <a:xfrm>
              <a:off x="903741" y="1952074"/>
              <a:ext cx="258141" cy="227372"/>
            </a:xfrm>
            <a:custGeom>
              <a:avLst/>
              <a:gdLst/>
              <a:ahLst/>
              <a:cxnLst/>
              <a:rect l="l" t="t" r="r" b="b"/>
              <a:pathLst>
                <a:path w="17241" h="15186" extrusionOk="0">
                  <a:moveTo>
                    <a:pt x="17235" y="1409"/>
                  </a:moveTo>
                  <a:lnTo>
                    <a:pt x="17241" y="1414"/>
                  </a:lnTo>
                  <a:cubicBezTo>
                    <a:pt x="17239" y="1413"/>
                    <a:pt x="17237" y="1411"/>
                    <a:pt x="17235" y="1409"/>
                  </a:cubicBezTo>
                  <a:close/>
                  <a:moveTo>
                    <a:pt x="15078" y="1"/>
                  </a:moveTo>
                  <a:cubicBezTo>
                    <a:pt x="14602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863" y="15185"/>
                  </a:lnTo>
                  <a:lnTo>
                    <a:pt x="14634" y="1414"/>
                  </a:lnTo>
                  <a:cubicBezTo>
                    <a:pt x="14991" y="1047"/>
                    <a:pt x="15464" y="863"/>
                    <a:pt x="15937" y="863"/>
                  </a:cubicBezTo>
                  <a:cubicBezTo>
                    <a:pt x="16408" y="863"/>
                    <a:pt x="16878" y="1045"/>
                    <a:pt x="17235" y="1409"/>
                  </a:cubicBezTo>
                  <a:lnTo>
                    <a:pt x="17235" y="1409"/>
                  </a:lnTo>
                  <a:lnTo>
                    <a:pt x="16400" y="552"/>
                  </a:lnTo>
                  <a:cubicBezTo>
                    <a:pt x="16032" y="185"/>
                    <a:pt x="15553" y="1"/>
                    <a:pt x="1507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76"/>
            <p:cNvSpPr/>
            <p:nvPr/>
          </p:nvSpPr>
          <p:spPr>
            <a:xfrm>
              <a:off x="989054" y="2039274"/>
              <a:ext cx="178817" cy="175268"/>
            </a:xfrm>
            <a:custGeom>
              <a:avLst/>
              <a:gdLst/>
              <a:ahLst/>
              <a:cxnLst/>
              <a:rect l="l" t="t" r="r" b="b"/>
              <a:pathLst>
                <a:path w="11943" h="11706" extrusionOk="0">
                  <a:moveTo>
                    <a:pt x="8126" y="0"/>
                  </a:moveTo>
                  <a:cubicBezTo>
                    <a:pt x="7811" y="0"/>
                    <a:pt x="7495" y="121"/>
                    <a:pt x="7254" y="363"/>
                  </a:cubicBezTo>
                  <a:lnTo>
                    <a:pt x="484" y="7133"/>
                  </a:lnTo>
                  <a:cubicBezTo>
                    <a:pt x="0" y="7616"/>
                    <a:pt x="0" y="8394"/>
                    <a:pt x="484" y="8878"/>
                  </a:cubicBezTo>
                  <a:lnTo>
                    <a:pt x="2965" y="11359"/>
                  </a:lnTo>
                  <a:cubicBezTo>
                    <a:pt x="3207" y="11590"/>
                    <a:pt x="3522" y="11706"/>
                    <a:pt x="3837" y="11706"/>
                  </a:cubicBezTo>
                  <a:cubicBezTo>
                    <a:pt x="4153" y="11706"/>
                    <a:pt x="4468" y="11590"/>
                    <a:pt x="4710" y="11359"/>
                  </a:cubicBezTo>
                  <a:lnTo>
                    <a:pt x="11480" y="4589"/>
                  </a:lnTo>
                  <a:cubicBezTo>
                    <a:pt x="11942" y="4105"/>
                    <a:pt x="11942" y="3327"/>
                    <a:pt x="11480" y="2844"/>
                  </a:cubicBezTo>
                  <a:lnTo>
                    <a:pt x="8999" y="363"/>
                  </a:lnTo>
                  <a:cubicBezTo>
                    <a:pt x="8757" y="121"/>
                    <a:pt x="8442" y="0"/>
                    <a:pt x="812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3" name="Google Shape;9883;p76"/>
          <p:cNvGrpSpPr/>
          <p:nvPr/>
        </p:nvGrpSpPr>
        <p:grpSpPr>
          <a:xfrm>
            <a:off x="2253871" y="2893365"/>
            <a:ext cx="203985" cy="355417"/>
            <a:chOff x="2253871" y="2893365"/>
            <a:chExt cx="203985" cy="355417"/>
          </a:xfrm>
        </p:grpSpPr>
        <p:sp>
          <p:nvSpPr>
            <p:cNvPr id="9884" name="Google Shape;9884;p76"/>
            <p:cNvSpPr/>
            <p:nvPr/>
          </p:nvSpPr>
          <p:spPr>
            <a:xfrm>
              <a:off x="2329722" y="3200915"/>
              <a:ext cx="51326" cy="47553"/>
            </a:xfrm>
            <a:custGeom>
              <a:avLst/>
              <a:gdLst/>
              <a:ahLst/>
              <a:cxnLst/>
              <a:rect l="l" t="t" r="r" b="b"/>
              <a:pathLst>
                <a:path w="3428" h="3176" extrusionOk="0">
                  <a:moveTo>
                    <a:pt x="1" y="1"/>
                  </a:moveTo>
                  <a:lnTo>
                    <a:pt x="1" y="2229"/>
                  </a:lnTo>
                  <a:cubicBezTo>
                    <a:pt x="1" y="2755"/>
                    <a:pt x="421" y="3175"/>
                    <a:pt x="968" y="3175"/>
                  </a:cubicBezTo>
                  <a:lnTo>
                    <a:pt x="2482" y="3175"/>
                  </a:lnTo>
                  <a:cubicBezTo>
                    <a:pt x="2986" y="3175"/>
                    <a:pt x="3407" y="2755"/>
                    <a:pt x="3428" y="2250"/>
                  </a:cubicBezTo>
                  <a:lnTo>
                    <a:pt x="3428" y="1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76"/>
            <p:cNvSpPr/>
            <p:nvPr/>
          </p:nvSpPr>
          <p:spPr>
            <a:xfrm>
              <a:off x="2342628" y="3200915"/>
              <a:ext cx="38419" cy="47867"/>
            </a:xfrm>
            <a:custGeom>
              <a:avLst/>
              <a:gdLst/>
              <a:ahLst/>
              <a:cxnLst/>
              <a:rect l="l" t="t" r="r" b="b"/>
              <a:pathLst>
                <a:path w="2566" h="3197" extrusionOk="0">
                  <a:moveTo>
                    <a:pt x="863" y="1"/>
                  </a:moveTo>
                  <a:lnTo>
                    <a:pt x="863" y="2250"/>
                  </a:lnTo>
                  <a:cubicBezTo>
                    <a:pt x="842" y="2734"/>
                    <a:pt x="484" y="3133"/>
                    <a:pt x="1" y="3196"/>
                  </a:cubicBezTo>
                  <a:lnTo>
                    <a:pt x="1620" y="3196"/>
                  </a:lnTo>
                  <a:cubicBezTo>
                    <a:pt x="2145" y="3196"/>
                    <a:pt x="2566" y="2755"/>
                    <a:pt x="2566" y="2229"/>
                  </a:cubicBezTo>
                  <a:lnTo>
                    <a:pt x="2566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76"/>
            <p:cNvSpPr/>
            <p:nvPr/>
          </p:nvSpPr>
          <p:spPr>
            <a:xfrm>
              <a:off x="2253871" y="2893365"/>
              <a:ext cx="203985" cy="326775"/>
            </a:xfrm>
            <a:custGeom>
              <a:avLst/>
              <a:gdLst/>
              <a:ahLst/>
              <a:cxnLst/>
              <a:rect l="l" t="t" r="r" b="b"/>
              <a:pathLst>
                <a:path w="13624" h="21825" extrusionOk="0">
                  <a:moveTo>
                    <a:pt x="5256" y="1"/>
                  </a:moveTo>
                  <a:cubicBezTo>
                    <a:pt x="2355" y="1"/>
                    <a:pt x="0" y="2355"/>
                    <a:pt x="0" y="5257"/>
                  </a:cubicBezTo>
                  <a:lnTo>
                    <a:pt x="0" y="17514"/>
                  </a:lnTo>
                  <a:cubicBezTo>
                    <a:pt x="0" y="19890"/>
                    <a:pt x="1934" y="21824"/>
                    <a:pt x="4310" y="21824"/>
                  </a:cubicBezTo>
                  <a:lnTo>
                    <a:pt x="9314" y="21824"/>
                  </a:lnTo>
                  <a:cubicBezTo>
                    <a:pt x="11690" y="21824"/>
                    <a:pt x="13624" y="19890"/>
                    <a:pt x="13624" y="17514"/>
                  </a:cubicBezTo>
                  <a:lnTo>
                    <a:pt x="13624" y="5257"/>
                  </a:lnTo>
                  <a:cubicBezTo>
                    <a:pt x="13624" y="2355"/>
                    <a:pt x="11269" y="1"/>
                    <a:pt x="836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76"/>
            <p:cNvSpPr/>
            <p:nvPr/>
          </p:nvSpPr>
          <p:spPr>
            <a:xfrm>
              <a:off x="2326578" y="2893365"/>
              <a:ext cx="131279" cy="326775"/>
            </a:xfrm>
            <a:custGeom>
              <a:avLst/>
              <a:gdLst/>
              <a:ahLst/>
              <a:cxnLst/>
              <a:rect l="l" t="t" r="r" b="b"/>
              <a:pathLst>
                <a:path w="8768" h="21825" extrusionOk="0">
                  <a:moveTo>
                    <a:pt x="400" y="1"/>
                  </a:moveTo>
                  <a:cubicBezTo>
                    <a:pt x="274" y="1"/>
                    <a:pt x="127" y="1"/>
                    <a:pt x="1" y="22"/>
                  </a:cubicBezTo>
                  <a:cubicBezTo>
                    <a:pt x="2734" y="232"/>
                    <a:pt x="4836" y="2503"/>
                    <a:pt x="4836" y="5257"/>
                  </a:cubicBezTo>
                  <a:lnTo>
                    <a:pt x="4836" y="17514"/>
                  </a:lnTo>
                  <a:cubicBezTo>
                    <a:pt x="4836" y="19890"/>
                    <a:pt x="2923" y="21824"/>
                    <a:pt x="547" y="21824"/>
                  </a:cubicBezTo>
                  <a:lnTo>
                    <a:pt x="4458" y="21824"/>
                  </a:lnTo>
                  <a:cubicBezTo>
                    <a:pt x="6834" y="21824"/>
                    <a:pt x="8768" y="19890"/>
                    <a:pt x="8768" y="17514"/>
                  </a:cubicBezTo>
                  <a:lnTo>
                    <a:pt x="8768" y="5257"/>
                  </a:lnTo>
                  <a:cubicBezTo>
                    <a:pt x="8747" y="2355"/>
                    <a:pt x="6413" y="1"/>
                    <a:pt x="3512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76"/>
            <p:cNvSpPr/>
            <p:nvPr/>
          </p:nvSpPr>
          <p:spPr>
            <a:xfrm>
              <a:off x="2350504" y="2893365"/>
              <a:ext cx="10720" cy="58093"/>
            </a:xfrm>
            <a:custGeom>
              <a:avLst/>
              <a:gdLst/>
              <a:ahLst/>
              <a:cxnLst/>
              <a:rect l="l" t="t" r="r" b="b"/>
              <a:pathLst>
                <a:path w="716" h="3880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1" y="3533"/>
                  </a:lnTo>
                  <a:cubicBezTo>
                    <a:pt x="1" y="3764"/>
                    <a:pt x="179" y="3880"/>
                    <a:pt x="358" y="3880"/>
                  </a:cubicBezTo>
                  <a:cubicBezTo>
                    <a:pt x="537" y="3880"/>
                    <a:pt x="715" y="3764"/>
                    <a:pt x="715" y="3533"/>
                  </a:cubicBezTo>
                  <a:lnTo>
                    <a:pt x="715" y="43"/>
                  </a:lnTo>
                  <a:cubicBezTo>
                    <a:pt x="715" y="22"/>
                    <a:pt x="715" y="1"/>
                    <a:pt x="715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76"/>
            <p:cNvSpPr/>
            <p:nvPr/>
          </p:nvSpPr>
          <p:spPr>
            <a:xfrm>
              <a:off x="2330036" y="2946248"/>
              <a:ext cx="51326" cy="50068"/>
            </a:xfrm>
            <a:custGeom>
              <a:avLst/>
              <a:gdLst/>
              <a:ahLst/>
              <a:cxnLst/>
              <a:rect l="l" t="t" r="r" b="b"/>
              <a:pathLst>
                <a:path w="3428" h="3344" extrusionOk="0">
                  <a:moveTo>
                    <a:pt x="1725" y="1"/>
                  </a:moveTo>
                  <a:cubicBezTo>
                    <a:pt x="779" y="1"/>
                    <a:pt x="1" y="758"/>
                    <a:pt x="1" y="1704"/>
                  </a:cubicBezTo>
                  <a:lnTo>
                    <a:pt x="1" y="2377"/>
                  </a:lnTo>
                  <a:cubicBezTo>
                    <a:pt x="1" y="2902"/>
                    <a:pt x="442" y="3344"/>
                    <a:pt x="968" y="3344"/>
                  </a:cubicBezTo>
                  <a:lnTo>
                    <a:pt x="2482" y="3344"/>
                  </a:lnTo>
                  <a:cubicBezTo>
                    <a:pt x="3007" y="3344"/>
                    <a:pt x="3428" y="2902"/>
                    <a:pt x="3428" y="2377"/>
                  </a:cubicBezTo>
                  <a:lnTo>
                    <a:pt x="3428" y="1704"/>
                  </a:lnTo>
                  <a:cubicBezTo>
                    <a:pt x="3428" y="758"/>
                    <a:pt x="2671" y="1"/>
                    <a:pt x="172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76"/>
            <p:cNvSpPr/>
            <p:nvPr/>
          </p:nvSpPr>
          <p:spPr>
            <a:xfrm>
              <a:off x="2342943" y="2946248"/>
              <a:ext cx="38419" cy="49754"/>
            </a:xfrm>
            <a:custGeom>
              <a:avLst/>
              <a:gdLst/>
              <a:ahLst/>
              <a:cxnLst/>
              <a:rect l="l" t="t" r="r" b="b"/>
              <a:pathLst>
                <a:path w="2566" h="3323" extrusionOk="0">
                  <a:moveTo>
                    <a:pt x="863" y="1"/>
                  </a:moveTo>
                  <a:cubicBezTo>
                    <a:pt x="548" y="1"/>
                    <a:pt x="253" y="64"/>
                    <a:pt x="1" y="232"/>
                  </a:cubicBezTo>
                  <a:cubicBezTo>
                    <a:pt x="527" y="526"/>
                    <a:pt x="863" y="1094"/>
                    <a:pt x="863" y="1704"/>
                  </a:cubicBezTo>
                  <a:lnTo>
                    <a:pt x="863" y="2377"/>
                  </a:lnTo>
                  <a:cubicBezTo>
                    <a:pt x="863" y="2860"/>
                    <a:pt x="484" y="3281"/>
                    <a:pt x="1" y="3323"/>
                  </a:cubicBezTo>
                  <a:lnTo>
                    <a:pt x="1620" y="3323"/>
                  </a:lnTo>
                  <a:cubicBezTo>
                    <a:pt x="2145" y="3323"/>
                    <a:pt x="2566" y="2902"/>
                    <a:pt x="2566" y="2377"/>
                  </a:cubicBezTo>
                  <a:lnTo>
                    <a:pt x="2566" y="1704"/>
                  </a:lnTo>
                  <a:cubicBezTo>
                    <a:pt x="2566" y="758"/>
                    <a:pt x="1809" y="1"/>
                    <a:pt x="86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76"/>
            <p:cNvSpPr/>
            <p:nvPr/>
          </p:nvSpPr>
          <p:spPr>
            <a:xfrm>
              <a:off x="2254186" y="3012037"/>
              <a:ext cx="32116" cy="118073"/>
            </a:xfrm>
            <a:custGeom>
              <a:avLst/>
              <a:gdLst/>
              <a:ahLst/>
              <a:cxnLst/>
              <a:rect l="l" t="t" r="r" b="b"/>
              <a:pathLst>
                <a:path w="2145" h="7886" extrusionOk="0">
                  <a:moveTo>
                    <a:pt x="0" y="1"/>
                  </a:moveTo>
                  <a:lnTo>
                    <a:pt x="0" y="7885"/>
                  </a:lnTo>
                  <a:lnTo>
                    <a:pt x="1177" y="7885"/>
                  </a:lnTo>
                  <a:cubicBezTo>
                    <a:pt x="1724" y="7885"/>
                    <a:pt x="2145" y="7444"/>
                    <a:pt x="2145" y="6918"/>
                  </a:cubicBezTo>
                  <a:lnTo>
                    <a:pt x="2145" y="947"/>
                  </a:lnTo>
                  <a:cubicBezTo>
                    <a:pt x="2145" y="421"/>
                    <a:pt x="1703" y="1"/>
                    <a:pt x="117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76"/>
            <p:cNvSpPr/>
            <p:nvPr/>
          </p:nvSpPr>
          <p:spPr>
            <a:xfrm>
              <a:off x="2255758" y="3012037"/>
              <a:ext cx="30544" cy="117759"/>
            </a:xfrm>
            <a:custGeom>
              <a:avLst/>
              <a:gdLst/>
              <a:ahLst/>
              <a:cxnLst/>
              <a:rect l="l" t="t" r="r" b="b"/>
              <a:pathLst>
                <a:path w="2040" h="7865" extrusionOk="0">
                  <a:moveTo>
                    <a:pt x="0" y="1"/>
                  </a:moveTo>
                  <a:cubicBezTo>
                    <a:pt x="526" y="1"/>
                    <a:pt x="967" y="421"/>
                    <a:pt x="967" y="947"/>
                  </a:cubicBezTo>
                  <a:lnTo>
                    <a:pt x="967" y="6918"/>
                  </a:lnTo>
                  <a:cubicBezTo>
                    <a:pt x="967" y="7444"/>
                    <a:pt x="526" y="7864"/>
                    <a:pt x="0" y="7864"/>
                  </a:cubicBezTo>
                  <a:lnTo>
                    <a:pt x="1072" y="7864"/>
                  </a:lnTo>
                  <a:cubicBezTo>
                    <a:pt x="1598" y="7864"/>
                    <a:pt x="2040" y="7444"/>
                    <a:pt x="2040" y="6918"/>
                  </a:cubicBezTo>
                  <a:lnTo>
                    <a:pt x="2040" y="947"/>
                  </a:lnTo>
                  <a:cubicBezTo>
                    <a:pt x="2040" y="421"/>
                    <a:pt x="1598" y="1"/>
                    <a:pt x="1072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76"/>
            <p:cNvSpPr/>
            <p:nvPr/>
          </p:nvSpPr>
          <p:spPr>
            <a:xfrm>
              <a:off x="2425426" y="3012037"/>
              <a:ext cx="32430" cy="118073"/>
            </a:xfrm>
            <a:custGeom>
              <a:avLst/>
              <a:gdLst/>
              <a:ahLst/>
              <a:cxnLst/>
              <a:rect l="l" t="t" r="r" b="b"/>
              <a:pathLst>
                <a:path w="2166" h="7886" extrusionOk="0">
                  <a:moveTo>
                    <a:pt x="931" y="0"/>
                  </a:moveTo>
                  <a:cubicBezTo>
                    <a:pt x="422" y="0"/>
                    <a:pt x="1" y="434"/>
                    <a:pt x="21" y="947"/>
                  </a:cubicBezTo>
                  <a:lnTo>
                    <a:pt x="21" y="6918"/>
                  </a:lnTo>
                  <a:cubicBezTo>
                    <a:pt x="21" y="7444"/>
                    <a:pt x="442" y="7885"/>
                    <a:pt x="967" y="7885"/>
                  </a:cubicBezTo>
                  <a:lnTo>
                    <a:pt x="2166" y="7885"/>
                  </a:lnTo>
                  <a:lnTo>
                    <a:pt x="2166" y="1"/>
                  </a:lnTo>
                  <a:lnTo>
                    <a:pt x="967" y="1"/>
                  </a:lnTo>
                  <a:cubicBezTo>
                    <a:pt x="955" y="0"/>
                    <a:pt x="943" y="0"/>
                    <a:pt x="931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76"/>
            <p:cNvSpPr/>
            <p:nvPr/>
          </p:nvSpPr>
          <p:spPr>
            <a:xfrm>
              <a:off x="2441791" y="3012037"/>
              <a:ext cx="16065" cy="118073"/>
            </a:xfrm>
            <a:custGeom>
              <a:avLst/>
              <a:gdLst/>
              <a:ahLst/>
              <a:cxnLst/>
              <a:rect l="l" t="t" r="r" b="b"/>
              <a:pathLst>
                <a:path w="1073" h="7886" extrusionOk="0">
                  <a:moveTo>
                    <a:pt x="1" y="1"/>
                  </a:moveTo>
                  <a:lnTo>
                    <a:pt x="1" y="7885"/>
                  </a:lnTo>
                  <a:lnTo>
                    <a:pt x="1073" y="788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5" name="Google Shape;9895;p76"/>
          <p:cNvGrpSpPr/>
          <p:nvPr/>
        </p:nvGrpSpPr>
        <p:grpSpPr>
          <a:xfrm>
            <a:off x="2191541" y="2408601"/>
            <a:ext cx="308823" cy="342571"/>
            <a:chOff x="2191541" y="2408601"/>
            <a:chExt cx="308823" cy="342571"/>
          </a:xfrm>
        </p:grpSpPr>
        <p:sp>
          <p:nvSpPr>
            <p:cNvPr id="9896" name="Google Shape;9896;p76"/>
            <p:cNvSpPr/>
            <p:nvPr/>
          </p:nvSpPr>
          <p:spPr>
            <a:xfrm>
              <a:off x="2222384" y="2722754"/>
              <a:ext cx="22054" cy="28418"/>
            </a:xfrm>
            <a:custGeom>
              <a:avLst/>
              <a:gdLst/>
              <a:ahLst/>
              <a:cxnLst/>
              <a:rect l="l" t="t" r="r" b="b"/>
              <a:pathLst>
                <a:path w="1473" h="1898" extrusionOk="0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76"/>
            <p:cNvSpPr/>
            <p:nvPr/>
          </p:nvSpPr>
          <p:spPr>
            <a:xfrm>
              <a:off x="2447451" y="2724640"/>
              <a:ext cx="22054" cy="26456"/>
            </a:xfrm>
            <a:custGeom>
              <a:avLst/>
              <a:gdLst/>
              <a:ahLst/>
              <a:cxnLst/>
              <a:rect l="l" t="t" r="r" b="b"/>
              <a:pathLst>
                <a:path w="1473" h="1767" extrusionOk="0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76"/>
            <p:cNvSpPr/>
            <p:nvPr/>
          </p:nvSpPr>
          <p:spPr>
            <a:xfrm>
              <a:off x="2191541" y="2611313"/>
              <a:ext cx="308823" cy="16709"/>
            </a:xfrm>
            <a:custGeom>
              <a:avLst/>
              <a:gdLst/>
              <a:ahLst/>
              <a:cxnLst/>
              <a:rect l="l" t="t" r="r" b="b"/>
              <a:pathLst>
                <a:path w="20626" h="1116" extrusionOk="0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76"/>
            <p:cNvSpPr/>
            <p:nvPr/>
          </p:nvSpPr>
          <p:spPr>
            <a:xfrm>
              <a:off x="2211993" y="2470287"/>
              <a:ext cx="140412" cy="263052"/>
            </a:xfrm>
            <a:custGeom>
              <a:avLst/>
              <a:gdLst/>
              <a:ahLst/>
              <a:cxnLst/>
              <a:rect l="l" t="t" r="r" b="b"/>
              <a:pathLst>
                <a:path w="9378" h="17569" extrusionOk="0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76"/>
            <p:cNvSpPr/>
            <p:nvPr/>
          </p:nvSpPr>
          <p:spPr>
            <a:xfrm>
              <a:off x="2233718" y="2470287"/>
              <a:ext cx="118687" cy="262917"/>
            </a:xfrm>
            <a:custGeom>
              <a:avLst/>
              <a:gdLst/>
              <a:ahLst/>
              <a:cxnLst/>
              <a:rect l="l" t="t" r="r" b="b"/>
              <a:pathLst>
                <a:path w="7927" h="17560" extrusionOk="0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76"/>
            <p:cNvSpPr/>
            <p:nvPr/>
          </p:nvSpPr>
          <p:spPr>
            <a:xfrm>
              <a:off x="2339484" y="2470287"/>
              <a:ext cx="140098" cy="263052"/>
            </a:xfrm>
            <a:custGeom>
              <a:avLst/>
              <a:gdLst/>
              <a:ahLst/>
              <a:cxnLst/>
              <a:rect l="l" t="t" r="r" b="b"/>
              <a:pathLst>
                <a:path w="9357" h="17569" extrusionOk="0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76"/>
            <p:cNvSpPr/>
            <p:nvPr/>
          </p:nvSpPr>
          <p:spPr>
            <a:xfrm>
              <a:off x="2339484" y="2470287"/>
              <a:ext cx="140412" cy="257512"/>
            </a:xfrm>
            <a:custGeom>
              <a:avLst/>
              <a:gdLst/>
              <a:ahLst/>
              <a:cxnLst/>
              <a:rect l="l" t="t" r="r" b="b"/>
              <a:pathLst>
                <a:path w="9378" h="17199" extrusionOk="0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76"/>
            <p:cNvSpPr/>
            <p:nvPr/>
          </p:nvSpPr>
          <p:spPr>
            <a:xfrm>
              <a:off x="2328150" y="2408601"/>
              <a:ext cx="35275" cy="32116"/>
            </a:xfrm>
            <a:custGeom>
              <a:avLst/>
              <a:gdLst/>
              <a:ahLst/>
              <a:cxnLst/>
              <a:rect l="l" t="t" r="r" b="b"/>
              <a:pathLst>
                <a:path w="2356" h="2145" extrusionOk="0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76"/>
            <p:cNvSpPr/>
            <p:nvPr/>
          </p:nvSpPr>
          <p:spPr>
            <a:xfrm>
              <a:off x="2291632" y="2434728"/>
              <a:ext cx="94776" cy="80911"/>
            </a:xfrm>
            <a:custGeom>
              <a:avLst/>
              <a:gdLst/>
              <a:ahLst/>
              <a:cxnLst/>
              <a:rect l="l" t="t" r="r" b="b"/>
              <a:pathLst>
                <a:path w="6330" h="5404" extrusionOk="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76"/>
            <p:cNvSpPr/>
            <p:nvPr/>
          </p:nvSpPr>
          <p:spPr>
            <a:xfrm>
              <a:off x="2336025" y="2434728"/>
              <a:ext cx="53212" cy="80911"/>
            </a:xfrm>
            <a:custGeom>
              <a:avLst/>
              <a:gdLst/>
              <a:ahLst/>
              <a:cxnLst/>
              <a:rect l="l" t="t" r="r" b="b"/>
              <a:pathLst>
                <a:path w="3554" h="5404" extrusionOk="0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76"/>
            <p:cNvSpPr/>
            <p:nvPr/>
          </p:nvSpPr>
          <p:spPr>
            <a:xfrm>
              <a:off x="2324691" y="2459283"/>
              <a:ext cx="36847" cy="31637"/>
            </a:xfrm>
            <a:custGeom>
              <a:avLst/>
              <a:gdLst/>
              <a:ahLst/>
              <a:cxnLst/>
              <a:rect l="l" t="t" r="r" b="b"/>
              <a:pathLst>
                <a:path w="2461" h="2113" extrusionOk="0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76"/>
            <p:cNvSpPr/>
            <p:nvPr/>
          </p:nvSpPr>
          <p:spPr>
            <a:xfrm>
              <a:off x="2328464" y="2591804"/>
              <a:ext cx="34961" cy="56042"/>
            </a:xfrm>
            <a:custGeom>
              <a:avLst/>
              <a:gdLst/>
              <a:ahLst/>
              <a:cxnLst/>
              <a:rect l="l" t="t" r="r" b="b"/>
              <a:pathLst>
                <a:path w="2335" h="3743" extrusionOk="0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76"/>
            <p:cNvSpPr/>
            <p:nvPr/>
          </p:nvSpPr>
          <p:spPr>
            <a:xfrm>
              <a:off x="2339484" y="2591804"/>
              <a:ext cx="23941" cy="56042"/>
            </a:xfrm>
            <a:custGeom>
              <a:avLst/>
              <a:gdLst/>
              <a:ahLst/>
              <a:cxnLst/>
              <a:rect l="l" t="t" r="r" b="b"/>
              <a:pathLst>
                <a:path w="1599" h="3743" extrusionOk="0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9" name="Google Shape;9909;p76"/>
          <p:cNvGrpSpPr/>
          <p:nvPr/>
        </p:nvGrpSpPr>
        <p:grpSpPr>
          <a:xfrm>
            <a:off x="847400" y="1503588"/>
            <a:ext cx="342496" cy="341553"/>
            <a:chOff x="847400" y="1503588"/>
            <a:chExt cx="342496" cy="341553"/>
          </a:xfrm>
        </p:grpSpPr>
        <p:sp>
          <p:nvSpPr>
            <p:cNvPr id="9910" name="Google Shape;9910;p76"/>
            <p:cNvSpPr/>
            <p:nvPr/>
          </p:nvSpPr>
          <p:spPr>
            <a:xfrm>
              <a:off x="989998" y="1503588"/>
              <a:ext cx="57300" cy="31487"/>
            </a:xfrm>
            <a:custGeom>
              <a:avLst/>
              <a:gdLst/>
              <a:ahLst/>
              <a:cxnLst/>
              <a:rect l="l" t="t" r="r" b="b"/>
              <a:pathLst>
                <a:path w="3827" h="2103" extrusionOk="0">
                  <a:moveTo>
                    <a:pt x="337" y="0"/>
                  </a:moveTo>
                  <a:cubicBezTo>
                    <a:pt x="148" y="0"/>
                    <a:pt x="0" y="147"/>
                    <a:pt x="0" y="315"/>
                  </a:cubicBezTo>
                  <a:lnTo>
                    <a:pt x="0" y="1766"/>
                  </a:lnTo>
                  <a:cubicBezTo>
                    <a:pt x="0" y="1955"/>
                    <a:pt x="148" y="2103"/>
                    <a:pt x="337" y="2103"/>
                  </a:cubicBezTo>
                  <a:lnTo>
                    <a:pt x="3490" y="2103"/>
                  </a:lnTo>
                  <a:cubicBezTo>
                    <a:pt x="3680" y="2103"/>
                    <a:pt x="3827" y="1955"/>
                    <a:pt x="3827" y="1766"/>
                  </a:cubicBezTo>
                  <a:lnTo>
                    <a:pt x="3827" y="315"/>
                  </a:lnTo>
                  <a:cubicBezTo>
                    <a:pt x="3827" y="147"/>
                    <a:pt x="3680" y="0"/>
                    <a:pt x="349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76"/>
            <p:cNvSpPr/>
            <p:nvPr/>
          </p:nvSpPr>
          <p:spPr>
            <a:xfrm>
              <a:off x="1025572" y="1503588"/>
              <a:ext cx="21725" cy="31487"/>
            </a:xfrm>
            <a:custGeom>
              <a:avLst/>
              <a:gdLst/>
              <a:ahLst/>
              <a:cxnLst/>
              <a:rect l="l" t="t" r="r" b="b"/>
              <a:pathLst>
                <a:path w="1451" h="2103" extrusionOk="0">
                  <a:moveTo>
                    <a:pt x="0" y="0"/>
                  </a:moveTo>
                  <a:lnTo>
                    <a:pt x="0" y="2103"/>
                  </a:lnTo>
                  <a:lnTo>
                    <a:pt x="1114" y="2103"/>
                  </a:lnTo>
                  <a:cubicBezTo>
                    <a:pt x="1304" y="2103"/>
                    <a:pt x="1451" y="1955"/>
                    <a:pt x="1451" y="1766"/>
                  </a:cubicBezTo>
                  <a:lnTo>
                    <a:pt x="1451" y="315"/>
                  </a:lnTo>
                  <a:cubicBezTo>
                    <a:pt x="1451" y="147"/>
                    <a:pt x="1304" y="0"/>
                    <a:pt x="111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76"/>
            <p:cNvSpPr/>
            <p:nvPr/>
          </p:nvSpPr>
          <p:spPr>
            <a:xfrm>
              <a:off x="867538" y="1552368"/>
              <a:ext cx="302220" cy="183233"/>
            </a:xfrm>
            <a:custGeom>
              <a:avLst/>
              <a:gdLst/>
              <a:ahLst/>
              <a:cxnLst/>
              <a:rect l="l" t="t" r="r" b="b"/>
              <a:pathLst>
                <a:path w="20185" h="12238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11901"/>
                  </a:lnTo>
                  <a:cubicBezTo>
                    <a:pt x="1" y="12090"/>
                    <a:pt x="148" y="12237"/>
                    <a:pt x="337" y="12237"/>
                  </a:cubicBezTo>
                  <a:lnTo>
                    <a:pt x="19848" y="12237"/>
                  </a:lnTo>
                  <a:cubicBezTo>
                    <a:pt x="20037" y="12237"/>
                    <a:pt x="20184" y="12069"/>
                    <a:pt x="20184" y="11901"/>
                  </a:cubicBezTo>
                  <a:lnTo>
                    <a:pt x="20184" y="337"/>
                  </a:lnTo>
                  <a:cubicBezTo>
                    <a:pt x="20184" y="148"/>
                    <a:pt x="20037" y="1"/>
                    <a:pt x="19848" y="1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76"/>
            <p:cNvSpPr/>
            <p:nvPr/>
          </p:nvSpPr>
          <p:spPr>
            <a:xfrm>
              <a:off x="1149275" y="1552368"/>
              <a:ext cx="20482" cy="183233"/>
            </a:xfrm>
            <a:custGeom>
              <a:avLst/>
              <a:gdLst/>
              <a:ahLst/>
              <a:cxnLst/>
              <a:rect l="l" t="t" r="r" b="b"/>
              <a:pathLst>
                <a:path w="1368" h="12238" extrusionOk="0">
                  <a:moveTo>
                    <a:pt x="1" y="1"/>
                  </a:moveTo>
                  <a:lnTo>
                    <a:pt x="1" y="12237"/>
                  </a:lnTo>
                  <a:lnTo>
                    <a:pt x="1031" y="12237"/>
                  </a:lnTo>
                  <a:cubicBezTo>
                    <a:pt x="1220" y="12237"/>
                    <a:pt x="1367" y="12069"/>
                    <a:pt x="1367" y="11901"/>
                  </a:cubicBezTo>
                  <a:lnTo>
                    <a:pt x="1367" y="337"/>
                  </a:lnTo>
                  <a:cubicBezTo>
                    <a:pt x="1367" y="148"/>
                    <a:pt x="1220" y="1"/>
                    <a:pt x="103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76"/>
            <p:cNvSpPr/>
            <p:nvPr/>
          </p:nvSpPr>
          <p:spPr>
            <a:xfrm>
              <a:off x="847400" y="1524984"/>
              <a:ext cx="342496" cy="37476"/>
            </a:xfrm>
            <a:custGeom>
              <a:avLst/>
              <a:gdLst/>
              <a:ahLst/>
              <a:cxnLst/>
              <a:rect l="l" t="t" r="r" b="b"/>
              <a:pathLst>
                <a:path w="22875" h="2503" extrusionOk="0">
                  <a:moveTo>
                    <a:pt x="337" y="1"/>
                  </a:moveTo>
                  <a:cubicBezTo>
                    <a:pt x="148" y="1"/>
                    <a:pt x="0" y="148"/>
                    <a:pt x="0" y="337"/>
                  </a:cubicBezTo>
                  <a:lnTo>
                    <a:pt x="0" y="2166"/>
                  </a:lnTo>
                  <a:cubicBezTo>
                    <a:pt x="0" y="2356"/>
                    <a:pt x="148" y="2503"/>
                    <a:pt x="337" y="2503"/>
                  </a:cubicBezTo>
                  <a:lnTo>
                    <a:pt x="22559" y="2503"/>
                  </a:lnTo>
                  <a:cubicBezTo>
                    <a:pt x="22728" y="2503"/>
                    <a:pt x="22875" y="2356"/>
                    <a:pt x="22875" y="2166"/>
                  </a:cubicBezTo>
                  <a:lnTo>
                    <a:pt x="22875" y="337"/>
                  </a:lnTo>
                  <a:cubicBezTo>
                    <a:pt x="22875" y="169"/>
                    <a:pt x="22728" y="1"/>
                    <a:pt x="225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76"/>
            <p:cNvSpPr/>
            <p:nvPr/>
          </p:nvSpPr>
          <p:spPr>
            <a:xfrm>
              <a:off x="950964" y="1790042"/>
              <a:ext cx="135366" cy="31487"/>
            </a:xfrm>
            <a:custGeom>
              <a:avLst/>
              <a:gdLst/>
              <a:ahLst/>
              <a:cxnLst/>
              <a:rect l="l" t="t" r="r" b="b"/>
              <a:pathLst>
                <a:path w="9041" h="2103" extrusionOk="0">
                  <a:moveTo>
                    <a:pt x="1199" y="0"/>
                  </a:moveTo>
                  <a:cubicBezTo>
                    <a:pt x="1094" y="0"/>
                    <a:pt x="967" y="84"/>
                    <a:pt x="904" y="190"/>
                  </a:cubicBezTo>
                  <a:lnTo>
                    <a:pt x="127" y="1598"/>
                  </a:lnTo>
                  <a:cubicBezTo>
                    <a:pt x="0" y="1829"/>
                    <a:pt x="169" y="2103"/>
                    <a:pt x="421" y="2103"/>
                  </a:cubicBezTo>
                  <a:lnTo>
                    <a:pt x="8620" y="2103"/>
                  </a:lnTo>
                  <a:cubicBezTo>
                    <a:pt x="8873" y="2103"/>
                    <a:pt x="9041" y="1829"/>
                    <a:pt x="8915" y="1598"/>
                  </a:cubicBezTo>
                  <a:lnTo>
                    <a:pt x="8116" y="190"/>
                  </a:lnTo>
                  <a:cubicBezTo>
                    <a:pt x="8053" y="84"/>
                    <a:pt x="7948" y="0"/>
                    <a:pt x="7821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76"/>
            <p:cNvSpPr/>
            <p:nvPr/>
          </p:nvSpPr>
          <p:spPr>
            <a:xfrm>
              <a:off x="911931" y="1752581"/>
              <a:ext cx="82798" cy="92560"/>
            </a:xfrm>
            <a:custGeom>
              <a:avLst/>
              <a:gdLst/>
              <a:ahLst/>
              <a:cxnLst/>
              <a:rect l="l" t="t" r="r" b="b"/>
              <a:pathLst>
                <a:path w="5530" h="6182" extrusionOk="0">
                  <a:moveTo>
                    <a:pt x="3448" y="0"/>
                  </a:moveTo>
                  <a:cubicBezTo>
                    <a:pt x="3322" y="0"/>
                    <a:pt x="3217" y="85"/>
                    <a:pt x="3154" y="190"/>
                  </a:cubicBezTo>
                  <a:lnTo>
                    <a:pt x="126" y="5698"/>
                  </a:lnTo>
                  <a:cubicBezTo>
                    <a:pt x="0" y="5908"/>
                    <a:pt x="169" y="6182"/>
                    <a:pt x="421" y="6182"/>
                  </a:cubicBezTo>
                  <a:lnTo>
                    <a:pt x="2166" y="6182"/>
                  </a:lnTo>
                  <a:cubicBezTo>
                    <a:pt x="2292" y="6182"/>
                    <a:pt x="2397" y="6119"/>
                    <a:pt x="2460" y="6013"/>
                  </a:cubicBezTo>
                  <a:lnTo>
                    <a:pt x="5488" y="505"/>
                  </a:lnTo>
                  <a:cubicBezTo>
                    <a:pt x="5530" y="400"/>
                    <a:pt x="5530" y="274"/>
                    <a:pt x="5488" y="169"/>
                  </a:cubicBezTo>
                  <a:cubicBezTo>
                    <a:pt x="5425" y="63"/>
                    <a:pt x="5298" y="0"/>
                    <a:pt x="51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76"/>
            <p:cNvSpPr/>
            <p:nvPr/>
          </p:nvSpPr>
          <p:spPr>
            <a:xfrm>
              <a:off x="1041623" y="1752850"/>
              <a:ext cx="83741" cy="92290"/>
            </a:xfrm>
            <a:custGeom>
              <a:avLst/>
              <a:gdLst/>
              <a:ahLst/>
              <a:cxnLst/>
              <a:rect l="l" t="t" r="r" b="b"/>
              <a:pathLst>
                <a:path w="5593" h="6164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3133" y="5995"/>
                  </a:lnTo>
                  <a:cubicBezTo>
                    <a:pt x="3196" y="6101"/>
                    <a:pt x="3301" y="6164"/>
                    <a:pt x="3427" y="6164"/>
                  </a:cubicBezTo>
                  <a:lnTo>
                    <a:pt x="5172" y="6164"/>
                  </a:lnTo>
                  <a:cubicBezTo>
                    <a:pt x="5425" y="6164"/>
                    <a:pt x="5593" y="5890"/>
                    <a:pt x="5467" y="5680"/>
                  </a:cubicBez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76"/>
            <p:cNvSpPr/>
            <p:nvPr/>
          </p:nvSpPr>
          <p:spPr>
            <a:xfrm>
              <a:off x="949392" y="1752850"/>
              <a:ext cx="46535" cy="20198"/>
            </a:xfrm>
            <a:custGeom>
              <a:avLst/>
              <a:gdLst/>
              <a:ahLst/>
              <a:cxnLst/>
              <a:rect l="l" t="t" r="r" b="b"/>
              <a:pathLst>
                <a:path w="3108" h="1349" extrusionOk="0">
                  <a:moveTo>
                    <a:pt x="908" y="0"/>
                  </a:moveTo>
                  <a:cubicBezTo>
                    <a:pt x="799" y="0"/>
                    <a:pt x="708" y="77"/>
                    <a:pt x="652" y="172"/>
                  </a:cubicBezTo>
                  <a:lnTo>
                    <a:pt x="0" y="1349"/>
                  </a:lnTo>
                  <a:lnTo>
                    <a:pt x="2502" y="1349"/>
                  </a:lnTo>
                  <a:lnTo>
                    <a:pt x="2986" y="487"/>
                  </a:lnTo>
                  <a:cubicBezTo>
                    <a:pt x="3107" y="264"/>
                    <a:pt x="2956" y="2"/>
                    <a:pt x="2719" y="2"/>
                  </a:cubicBezTo>
                  <a:cubicBezTo>
                    <a:pt x="2710" y="2"/>
                    <a:pt x="2701" y="3"/>
                    <a:pt x="2691" y="3"/>
                  </a:cubicBezTo>
                  <a:lnTo>
                    <a:pt x="946" y="3"/>
                  </a:lnTo>
                  <a:cubicBezTo>
                    <a:pt x="933" y="1"/>
                    <a:pt x="920" y="0"/>
                    <a:pt x="908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76"/>
            <p:cNvSpPr/>
            <p:nvPr/>
          </p:nvSpPr>
          <p:spPr>
            <a:xfrm>
              <a:off x="1041623" y="1752850"/>
              <a:ext cx="46280" cy="20198"/>
            </a:xfrm>
            <a:custGeom>
              <a:avLst/>
              <a:gdLst/>
              <a:ahLst/>
              <a:cxnLst/>
              <a:rect l="l" t="t" r="r" b="b"/>
              <a:pathLst>
                <a:path w="3091" h="1349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589" y="1349"/>
                  </a:lnTo>
                  <a:lnTo>
                    <a:pt x="3091" y="1349"/>
                  </a:ln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76"/>
            <p:cNvSpPr/>
            <p:nvPr/>
          </p:nvSpPr>
          <p:spPr>
            <a:xfrm>
              <a:off x="847400" y="1725510"/>
              <a:ext cx="342496" cy="37162"/>
            </a:xfrm>
            <a:custGeom>
              <a:avLst/>
              <a:gdLst/>
              <a:ahLst/>
              <a:cxnLst/>
              <a:rect l="l" t="t" r="r" b="b"/>
              <a:pathLst>
                <a:path w="22875" h="2482" extrusionOk="0">
                  <a:moveTo>
                    <a:pt x="337" y="0"/>
                  </a:moveTo>
                  <a:cubicBezTo>
                    <a:pt x="148" y="0"/>
                    <a:pt x="0" y="147"/>
                    <a:pt x="0" y="337"/>
                  </a:cubicBezTo>
                  <a:lnTo>
                    <a:pt x="0" y="2145"/>
                  </a:lnTo>
                  <a:cubicBezTo>
                    <a:pt x="0" y="2334"/>
                    <a:pt x="148" y="2481"/>
                    <a:pt x="337" y="2481"/>
                  </a:cubicBezTo>
                  <a:lnTo>
                    <a:pt x="22559" y="2481"/>
                  </a:lnTo>
                  <a:cubicBezTo>
                    <a:pt x="22728" y="2481"/>
                    <a:pt x="22875" y="2334"/>
                    <a:pt x="22875" y="2145"/>
                  </a:cubicBezTo>
                  <a:lnTo>
                    <a:pt x="22875" y="337"/>
                  </a:lnTo>
                  <a:cubicBezTo>
                    <a:pt x="22875" y="147"/>
                    <a:pt x="22728" y="0"/>
                    <a:pt x="2255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76"/>
            <p:cNvSpPr/>
            <p:nvPr/>
          </p:nvSpPr>
          <p:spPr>
            <a:xfrm>
              <a:off x="1168799" y="1524984"/>
              <a:ext cx="21096" cy="37476"/>
            </a:xfrm>
            <a:custGeom>
              <a:avLst/>
              <a:gdLst/>
              <a:ahLst/>
              <a:cxnLst/>
              <a:rect l="l" t="t" r="r" b="b"/>
              <a:pathLst>
                <a:path w="1409" h="2503" extrusionOk="0">
                  <a:moveTo>
                    <a:pt x="0" y="1"/>
                  </a:moveTo>
                  <a:lnTo>
                    <a:pt x="0" y="2503"/>
                  </a:lnTo>
                  <a:lnTo>
                    <a:pt x="1093" y="2503"/>
                  </a:lnTo>
                  <a:cubicBezTo>
                    <a:pt x="1262" y="2503"/>
                    <a:pt x="1409" y="2356"/>
                    <a:pt x="1409" y="2166"/>
                  </a:cubicBezTo>
                  <a:lnTo>
                    <a:pt x="1409" y="337"/>
                  </a:lnTo>
                  <a:cubicBezTo>
                    <a:pt x="1409" y="169"/>
                    <a:pt x="1262" y="1"/>
                    <a:pt x="10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76"/>
            <p:cNvSpPr/>
            <p:nvPr/>
          </p:nvSpPr>
          <p:spPr>
            <a:xfrm>
              <a:off x="1168799" y="1725510"/>
              <a:ext cx="21096" cy="37162"/>
            </a:xfrm>
            <a:custGeom>
              <a:avLst/>
              <a:gdLst/>
              <a:ahLst/>
              <a:cxnLst/>
              <a:rect l="l" t="t" r="r" b="b"/>
              <a:pathLst>
                <a:path w="1409" h="2482" extrusionOk="0">
                  <a:moveTo>
                    <a:pt x="0" y="0"/>
                  </a:moveTo>
                  <a:lnTo>
                    <a:pt x="0" y="2481"/>
                  </a:lnTo>
                  <a:lnTo>
                    <a:pt x="1093" y="2481"/>
                  </a:lnTo>
                  <a:cubicBezTo>
                    <a:pt x="1262" y="2481"/>
                    <a:pt x="1409" y="2334"/>
                    <a:pt x="1409" y="2145"/>
                  </a:cubicBezTo>
                  <a:lnTo>
                    <a:pt x="1409" y="337"/>
                  </a:lnTo>
                  <a:cubicBezTo>
                    <a:pt x="1409" y="147"/>
                    <a:pt x="1262" y="0"/>
                    <a:pt x="10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76"/>
            <p:cNvSpPr/>
            <p:nvPr/>
          </p:nvSpPr>
          <p:spPr>
            <a:xfrm>
              <a:off x="1046339" y="1601703"/>
              <a:ext cx="47418" cy="50787"/>
            </a:xfrm>
            <a:custGeom>
              <a:avLst/>
              <a:gdLst/>
              <a:ahLst/>
              <a:cxnLst/>
              <a:rect l="l" t="t" r="r" b="b"/>
              <a:pathLst>
                <a:path w="3167" h="3392" extrusionOk="0">
                  <a:moveTo>
                    <a:pt x="2688" y="0"/>
                  </a:moveTo>
                  <a:cubicBezTo>
                    <a:pt x="2601" y="0"/>
                    <a:pt x="2511" y="39"/>
                    <a:pt x="2440" y="133"/>
                  </a:cubicBezTo>
                  <a:lnTo>
                    <a:pt x="190" y="2845"/>
                  </a:lnTo>
                  <a:cubicBezTo>
                    <a:pt x="1" y="3055"/>
                    <a:pt x="148" y="3392"/>
                    <a:pt x="442" y="3392"/>
                  </a:cubicBezTo>
                  <a:cubicBezTo>
                    <a:pt x="547" y="3392"/>
                    <a:pt x="631" y="3329"/>
                    <a:pt x="695" y="3266"/>
                  </a:cubicBezTo>
                  <a:lnTo>
                    <a:pt x="2965" y="553"/>
                  </a:lnTo>
                  <a:cubicBezTo>
                    <a:pt x="3167" y="305"/>
                    <a:pt x="2934" y="0"/>
                    <a:pt x="2688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76"/>
            <p:cNvSpPr/>
            <p:nvPr/>
          </p:nvSpPr>
          <p:spPr>
            <a:xfrm>
              <a:off x="990567" y="1630091"/>
              <a:ext cx="48556" cy="29331"/>
            </a:xfrm>
            <a:custGeom>
              <a:avLst/>
              <a:gdLst/>
              <a:ahLst/>
              <a:cxnLst/>
              <a:rect l="l" t="t" r="r" b="b"/>
              <a:pathLst>
                <a:path w="3243" h="1959" extrusionOk="0">
                  <a:moveTo>
                    <a:pt x="494" y="0"/>
                  </a:moveTo>
                  <a:cubicBezTo>
                    <a:pt x="194" y="0"/>
                    <a:pt x="0" y="454"/>
                    <a:pt x="341" y="634"/>
                  </a:cubicBezTo>
                  <a:lnTo>
                    <a:pt x="2611" y="1916"/>
                  </a:lnTo>
                  <a:cubicBezTo>
                    <a:pt x="2653" y="1937"/>
                    <a:pt x="2717" y="1958"/>
                    <a:pt x="2759" y="1958"/>
                  </a:cubicBezTo>
                  <a:cubicBezTo>
                    <a:pt x="3116" y="1958"/>
                    <a:pt x="3242" y="1496"/>
                    <a:pt x="2927" y="1327"/>
                  </a:cubicBezTo>
                  <a:lnTo>
                    <a:pt x="656" y="45"/>
                  </a:lnTo>
                  <a:cubicBezTo>
                    <a:pt x="600" y="14"/>
                    <a:pt x="545" y="0"/>
                    <a:pt x="49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76"/>
            <p:cNvSpPr/>
            <p:nvPr/>
          </p:nvSpPr>
          <p:spPr>
            <a:xfrm>
              <a:off x="940573" y="1633983"/>
              <a:ext cx="44543" cy="51565"/>
            </a:xfrm>
            <a:custGeom>
              <a:avLst/>
              <a:gdLst/>
              <a:ahLst/>
              <a:cxnLst/>
              <a:rect l="l" t="t" r="r" b="b"/>
              <a:pathLst>
                <a:path w="2975" h="3444" extrusionOk="0">
                  <a:moveTo>
                    <a:pt x="2525" y="0"/>
                  </a:moveTo>
                  <a:cubicBezTo>
                    <a:pt x="2444" y="0"/>
                    <a:pt x="2362" y="30"/>
                    <a:pt x="2292" y="100"/>
                  </a:cubicBezTo>
                  <a:lnTo>
                    <a:pt x="148" y="2918"/>
                  </a:lnTo>
                  <a:cubicBezTo>
                    <a:pt x="1" y="3149"/>
                    <a:pt x="148" y="3443"/>
                    <a:pt x="421" y="3443"/>
                  </a:cubicBezTo>
                  <a:cubicBezTo>
                    <a:pt x="526" y="3443"/>
                    <a:pt x="631" y="3401"/>
                    <a:pt x="694" y="3317"/>
                  </a:cubicBezTo>
                  <a:lnTo>
                    <a:pt x="2818" y="521"/>
                  </a:lnTo>
                  <a:cubicBezTo>
                    <a:pt x="2974" y="255"/>
                    <a:pt x="2758" y="0"/>
                    <a:pt x="252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76"/>
            <p:cNvSpPr/>
            <p:nvPr/>
          </p:nvSpPr>
          <p:spPr>
            <a:xfrm>
              <a:off x="912560" y="1673256"/>
              <a:ext cx="45966" cy="39408"/>
            </a:xfrm>
            <a:custGeom>
              <a:avLst/>
              <a:gdLst/>
              <a:ahLst/>
              <a:cxnLst/>
              <a:rect l="l" t="t" r="r" b="b"/>
              <a:pathLst>
                <a:path w="3070" h="2632" extrusionOk="0">
                  <a:moveTo>
                    <a:pt x="1766" y="0"/>
                  </a:moveTo>
                  <a:cubicBezTo>
                    <a:pt x="589" y="0"/>
                    <a:pt x="0" y="1409"/>
                    <a:pt x="841" y="2250"/>
                  </a:cubicBezTo>
                  <a:cubicBezTo>
                    <a:pt x="1105" y="2514"/>
                    <a:pt x="1430" y="2632"/>
                    <a:pt x="1750" y="2632"/>
                  </a:cubicBezTo>
                  <a:cubicBezTo>
                    <a:pt x="2422" y="2632"/>
                    <a:pt x="3070" y="2109"/>
                    <a:pt x="3070" y="1325"/>
                  </a:cubicBezTo>
                  <a:cubicBezTo>
                    <a:pt x="3070" y="589"/>
                    <a:pt x="2481" y="0"/>
                    <a:pt x="17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76"/>
            <p:cNvSpPr/>
            <p:nvPr/>
          </p:nvSpPr>
          <p:spPr>
            <a:xfrm>
              <a:off x="960502" y="1606823"/>
              <a:ext cx="45876" cy="39318"/>
            </a:xfrm>
            <a:custGeom>
              <a:avLst/>
              <a:gdLst/>
              <a:ahLst/>
              <a:cxnLst/>
              <a:rect l="l" t="t" r="r" b="b"/>
              <a:pathLst>
                <a:path w="3064" h="2626" extrusionOk="0">
                  <a:moveTo>
                    <a:pt x="1714" y="1"/>
                  </a:moveTo>
                  <a:cubicBezTo>
                    <a:pt x="574" y="1"/>
                    <a:pt x="0" y="1416"/>
                    <a:pt x="814" y="2230"/>
                  </a:cubicBezTo>
                  <a:cubicBezTo>
                    <a:pt x="1088" y="2503"/>
                    <a:pt x="1421" y="2626"/>
                    <a:pt x="1747" y="2626"/>
                  </a:cubicBezTo>
                  <a:cubicBezTo>
                    <a:pt x="2422" y="2626"/>
                    <a:pt x="3064" y="2099"/>
                    <a:pt x="3064" y="1305"/>
                  </a:cubicBezTo>
                  <a:cubicBezTo>
                    <a:pt x="3064" y="569"/>
                    <a:pt x="2475" y="1"/>
                    <a:pt x="1739" y="1"/>
                  </a:cubicBezTo>
                  <a:cubicBezTo>
                    <a:pt x="1731" y="1"/>
                    <a:pt x="1722" y="1"/>
                    <a:pt x="171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76"/>
            <p:cNvSpPr/>
            <p:nvPr/>
          </p:nvSpPr>
          <p:spPr>
            <a:xfrm>
              <a:off x="1019269" y="1640197"/>
              <a:ext cx="45981" cy="39423"/>
            </a:xfrm>
            <a:custGeom>
              <a:avLst/>
              <a:gdLst/>
              <a:ahLst/>
              <a:cxnLst/>
              <a:rect l="l" t="t" r="r" b="b"/>
              <a:pathLst>
                <a:path w="3071" h="2633" extrusionOk="0">
                  <a:moveTo>
                    <a:pt x="1746" y="1"/>
                  </a:moveTo>
                  <a:cubicBezTo>
                    <a:pt x="568" y="1"/>
                    <a:pt x="1" y="1409"/>
                    <a:pt x="821" y="2250"/>
                  </a:cubicBezTo>
                  <a:cubicBezTo>
                    <a:pt x="1085" y="2514"/>
                    <a:pt x="1412" y="2632"/>
                    <a:pt x="1734" y="2632"/>
                  </a:cubicBezTo>
                  <a:cubicBezTo>
                    <a:pt x="2413" y="2632"/>
                    <a:pt x="3070" y="2109"/>
                    <a:pt x="3070" y="1325"/>
                  </a:cubicBezTo>
                  <a:cubicBezTo>
                    <a:pt x="3070" y="589"/>
                    <a:pt x="2482" y="1"/>
                    <a:pt x="174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76"/>
            <p:cNvSpPr/>
            <p:nvPr/>
          </p:nvSpPr>
          <p:spPr>
            <a:xfrm>
              <a:off x="1067750" y="1575037"/>
              <a:ext cx="46280" cy="39318"/>
            </a:xfrm>
            <a:custGeom>
              <a:avLst/>
              <a:gdLst/>
              <a:ahLst/>
              <a:cxnLst/>
              <a:rect l="l" t="t" r="r" b="b"/>
              <a:pathLst>
                <a:path w="3091" h="2626" extrusionOk="0">
                  <a:moveTo>
                    <a:pt x="1766" y="1"/>
                  </a:moveTo>
                  <a:cubicBezTo>
                    <a:pt x="589" y="1"/>
                    <a:pt x="0" y="1409"/>
                    <a:pt x="841" y="2229"/>
                  </a:cubicBezTo>
                  <a:cubicBezTo>
                    <a:pt x="1108" y="2503"/>
                    <a:pt x="1439" y="2625"/>
                    <a:pt x="1765" y="2625"/>
                  </a:cubicBezTo>
                  <a:cubicBezTo>
                    <a:pt x="2440" y="2625"/>
                    <a:pt x="3091" y="2099"/>
                    <a:pt x="3091" y="1304"/>
                  </a:cubicBezTo>
                  <a:cubicBezTo>
                    <a:pt x="3091" y="589"/>
                    <a:pt x="2502" y="1"/>
                    <a:pt x="176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0" name="Google Shape;9930;p76"/>
          <p:cNvGrpSpPr/>
          <p:nvPr/>
        </p:nvGrpSpPr>
        <p:grpSpPr>
          <a:xfrm>
            <a:off x="1329963" y="2899669"/>
            <a:ext cx="280495" cy="361077"/>
            <a:chOff x="1329963" y="2899669"/>
            <a:chExt cx="280495" cy="361077"/>
          </a:xfrm>
        </p:grpSpPr>
        <p:sp>
          <p:nvSpPr>
            <p:cNvPr id="9931" name="Google Shape;9931;p76"/>
            <p:cNvSpPr/>
            <p:nvPr/>
          </p:nvSpPr>
          <p:spPr>
            <a:xfrm>
              <a:off x="1329963" y="2899669"/>
              <a:ext cx="280495" cy="361077"/>
            </a:xfrm>
            <a:custGeom>
              <a:avLst/>
              <a:gdLst/>
              <a:ahLst/>
              <a:cxnLst/>
              <a:rect l="l" t="t" r="r" b="b"/>
              <a:pathLst>
                <a:path w="18734" h="24116" extrusionOk="0">
                  <a:moveTo>
                    <a:pt x="1641" y="0"/>
                  </a:moveTo>
                  <a:cubicBezTo>
                    <a:pt x="737" y="0"/>
                    <a:pt x="1" y="736"/>
                    <a:pt x="1" y="1640"/>
                  </a:cubicBezTo>
                  <a:lnTo>
                    <a:pt x="1" y="5361"/>
                  </a:lnTo>
                  <a:cubicBezTo>
                    <a:pt x="1" y="6055"/>
                    <a:pt x="337" y="6707"/>
                    <a:pt x="905" y="7128"/>
                  </a:cubicBezTo>
                  <a:cubicBezTo>
                    <a:pt x="1956" y="7884"/>
                    <a:pt x="2713" y="9945"/>
                    <a:pt x="2713" y="12363"/>
                  </a:cubicBezTo>
                  <a:cubicBezTo>
                    <a:pt x="2713" y="14780"/>
                    <a:pt x="1956" y="16820"/>
                    <a:pt x="905" y="17598"/>
                  </a:cubicBezTo>
                  <a:cubicBezTo>
                    <a:pt x="337" y="17997"/>
                    <a:pt x="1" y="18649"/>
                    <a:pt x="1" y="19343"/>
                  </a:cubicBezTo>
                  <a:lnTo>
                    <a:pt x="1" y="22475"/>
                  </a:lnTo>
                  <a:cubicBezTo>
                    <a:pt x="1" y="23379"/>
                    <a:pt x="737" y="24115"/>
                    <a:pt x="1641" y="24115"/>
                  </a:cubicBezTo>
                  <a:lnTo>
                    <a:pt x="17093" y="24115"/>
                  </a:lnTo>
                  <a:cubicBezTo>
                    <a:pt x="17997" y="24115"/>
                    <a:pt x="18733" y="23379"/>
                    <a:pt x="18733" y="22475"/>
                  </a:cubicBezTo>
                  <a:lnTo>
                    <a:pt x="18733" y="19343"/>
                  </a:lnTo>
                  <a:cubicBezTo>
                    <a:pt x="18733" y="18649"/>
                    <a:pt x="18397" y="17997"/>
                    <a:pt x="17829" y="17598"/>
                  </a:cubicBezTo>
                  <a:cubicBezTo>
                    <a:pt x="16778" y="16841"/>
                    <a:pt x="16021" y="14780"/>
                    <a:pt x="16021" y="12363"/>
                  </a:cubicBezTo>
                  <a:cubicBezTo>
                    <a:pt x="16021" y="9945"/>
                    <a:pt x="16778" y="7884"/>
                    <a:pt x="17829" y="7128"/>
                  </a:cubicBezTo>
                  <a:cubicBezTo>
                    <a:pt x="18397" y="6707"/>
                    <a:pt x="18733" y="6055"/>
                    <a:pt x="18733" y="5361"/>
                  </a:cubicBezTo>
                  <a:lnTo>
                    <a:pt x="18733" y="1640"/>
                  </a:lnTo>
                  <a:cubicBezTo>
                    <a:pt x="18733" y="736"/>
                    <a:pt x="17997" y="0"/>
                    <a:pt x="1709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76"/>
            <p:cNvSpPr/>
            <p:nvPr/>
          </p:nvSpPr>
          <p:spPr>
            <a:xfrm>
              <a:off x="1537722" y="2899669"/>
              <a:ext cx="72736" cy="361077"/>
            </a:xfrm>
            <a:custGeom>
              <a:avLst/>
              <a:gdLst/>
              <a:ahLst/>
              <a:cxnLst/>
              <a:rect l="l" t="t" r="r" b="b"/>
              <a:pathLst>
                <a:path w="4858" h="24116" extrusionOk="0">
                  <a:moveTo>
                    <a:pt x="1094" y="0"/>
                  </a:moveTo>
                  <a:cubicBezTo>
                    <a:pt x="1998" y="0"/>
                    <a:pt x="2713" y="736"/>
                    <a:pt x="2713" y="1640"/>
                  </a:cubicBezTo>
                  <a:lnTo>
                    <a:pt x="2713" y="5361"/>
                  </a:lnTo>
                  <a:cubicBezTo>
                    <a:pt x="2734" y="6055"/>
                    <a:pt x="2397" y="6707"/>
                    <a:pt x="1830" y="7128"/>
                  </a:cubicBezTo>
                  <a:cubicBezTo>
                    <a:pt x="779" y="7884"/>
                    <a:pt x="1" y="9945"/>
                    <a:pt x="1" y="12363"/>
                  </a:cubicBezTo>
                  <a:cubicBezTo>
                    <a:pt x="1" y="14780"/>
                    <a:pt x="758" y="16820"/>
                    <a:pt x="1830" y="17598"/>
                  </a:cubicBezTo>
                  <a:cubicBezTo>
                    <a:pt x="2397" y="17997"/>
                    <a:pt x="2734" y="18649"/>
                    <a:pt x="2713" y="19343"/>
                  </a:cubicBezTo>
                  <a:lnTo>
                    <a:pt x="2713" y="22475"/>
                  </a:lnTo>
                  <a:cubicBezTo>
                    <a:pt x="2713" y="23379"/>
                    <a:pt x="1998" y="24115"/>
                    <a:pt x="1094" y="24115"/>
                  </a:cubicBezTo>
                  <a:lnTo>
                    <a:pt x="3217" y="24115"/>
                  </a:lnTo>
                  <a:cubicBezTo>
                    <a:pt x="4121" y="24115"/>
                    <a:pt x="4857" y="23379"/>
                    <a:pt x="4857" y="22475"/>
                  </a:cubicBezTo>
                  <a:lnTo>
                    <a:pt x="4857" y="19343"/>
                  </a:lnTo>
                  <a:cubicBezTo>
                    <a:pt x="4857" y="18649"/>
                    <a:pt x="4521" y="17997"/>
                    <a:pt x="3953" y="17598"/>
                  </a:cubicBezTo>
                  <a:cubicBezTo>
                    <a:pt x="2902" y="16841"/>
                    <a:pt x="2145" y="14780"/>
                    <a:pt x="2145" y="12363"/>
                  </a:cubicBezTo>
                  <a:cubicBezTo>
                    <a:pt x="2145" y="9945"/>
                    <a:pt x="2902" y="7884"/>
                    <a:pt x="3953" y="7128"/>
                  </a:cubicBezTo>
                  <a:cubicBezTo>
                    <a:pt x="4521" y="6707"/>
                    <a:pt x="4857" y="6055"/>
                    <a:pt x="4857" y="5361"/>
                  </a:cubicBezTo>
                  <a:lnTo>
                    <a:pt x="4857" y="1640"/>
                  </a:lnTo>
                  <a:cubicBezTo>
                    <a:pt x="4857" y="736"/>
                    <a:pt x="4121" y="0"/>
                    <a:pt x="3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76"/>
            <p:cNvSpPr/>
            <p:nvPr/>
          </p:nvSpPr>
          <p:spPr>
            <a:xfrm>
              <a:off x="1402685" y="3004806"/>
              <a:ext cx="135052" cy="255940"/>
            </a:xfrm>
            <a:custGeom>
              <a:avLst/>
              <a:gdLst/>
              <a:ahLst/>
              <a:cxnLst/>
              <a:rect l="l" t="t" r="r" b="b"/>
              <a:pathLst>
                <a:path w="9020" h="17094" extrusionOk="0">
                  <a:moveTo>
                    <a:pt x="4895" y="0"/>
                  </a:moveTo>
                  <a:cubicBezTo>
                    <a:pt x="4883" y="0"/>
                    <a:pt x="4870" y="0"/>
                    <a:pt x="4857" y="0"/>
                  </a:cubicBezTo>
                  <a:lnTo>
                    <a:pt x="1157" y="0"/>
                  </a:lnTo>
                  <a:cubicBezTo>
                    <a:pt x="505" y="0"/>
                    <a:pt x="0" y="505"/>
                    <a:pt x="0" y="1136"/>
                  </a:cubicBezTo>
                  <a:lnTo>
                    <a:pt x="0" y="17093"/>
                  </a:lnTo>
                  <a:lnTo>
                    <a:pt x="9020" y="17093"/>
                  </a:lnTo>
                  <a:lnTo>
                    <a:pt x="9020" y="4163"/>
                  </a:lnTo>
                  <a:cubicBezTo>
                    <a:pt x="9020" y="1863"/>
                    <a:pt x="7190" y="0"/>
                    <a:pt x="4895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76"/>
            <p:cNvSpPr/>
            <p:nvPr/>
          </p:nvSpPr>
          <p:spPr>
            <a:xfrm>
              <a:off x="1459655" y="3004806"/>
              <a:ext cx="57315" cy="255940"/>
            </a:xfrm>
            <a:custGeom>
              <a:avLst/>
              <a:gdLst/>
              <a:ahLst/>
              <a:cxnLst/>
              <a:rect l="l" t="t" r="r" b="b"/>
              <a:pathLst>
                <a:path w="3828" h="17094" extrusionOk="0">
                  <a:moveTo>
                    <a:pt x="1" y="0"/>
                  </a:moveTo>
                  <a:lnTo>
                    <a:pt x="1" y="17093"/>
                  </a:lnTo>
                  <a:lnTo>
                    <a:pt x="3827" y="17093"/>
                  </a:lnTo>
                  <a:lnTo>
                    <a:pt x="3827" y="736"/>
                  </a:lnTo>
                  <a:cubicBezTo>
                    <a:pt x="3196" y="253"/>
                    <a:pt x="2439" y="0"/>
                    <a:pt x="166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76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76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21"/>
                  </a:lnTo>
                  <a:cubicBezTo>
                    <a:pt x="1472" y="526"/>
                    <a:pt x="2460" y="1893"/>
                    <a:pt x="2460" y="3448"/>
                  </a:cubicBezTo>
                  <a:lnTo>
                    <a:pt x="246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76"/>
            <p:cNvSpPr/>
            <p:nvPr/>
          </p:nvSpPr>
          <p:spPr>
            <a:xfrm>
              <a:off x="1425024" y="3119390"/>
              <a:ext cx="31502" cy="26906"/>
            </a:xfrm>
            <a:custGeom>
              <a:avLst/>
              <a:gdLst/>
              <a:ahLst/>
              <a:cxnLst/>
              <a:rect l="l" t="t" r="r" b="b"/>
              <a:pathLst>
                <a:path w="2104" h="1797" extrusionOk="0">
                  <a:moveTo>
                    <a:pt x="1199" y="0"/>
                  </a:moveTo>
                  <a:cubicBezTo>
                    <a:pt x="400" y="0"/>
                    <a:pt x="1" y="967"/>
                    <a:pt x="569" y="1535"/>
                  </a:cubicBezTo>
                  <a:cubicBezTo>
                    <a:pt x="749" y="1716"/>
                    <a:pt x="971" y="1796"/>
                    <a:pt x="1189" y="1796"/>
                  </a:cubicBezTo>
                  <a:cubicBezTo>
                    <a:pt x="1654" y="1796"/>
                    <a:pt x="2103" y="1428"/>
                    <a:pt x="2103" y="883"/>
                  </a:cubicBezTo>
                  <a:cubicBezTo>
                    <a:pt x="2103" y="400"/>
                    <a:pt x="1704" y="0"/>
                    <a:pt x="119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8" name="Google Shape;9938;p76"/>
          <p:cNvGrpSpPr/>
          <p:nvPr/>
        </p:nvGrpSpPr>
        <p:grpSpPr>
          <a:xfrm>
            <a:off x="937429" y="3800908"/>
            <a:ext cx="195496" cy="343439"/>
            <a:chOff x="937429" y="3800908"/>
            <a:chExt cx="195496" cy="343439"/>
          </a:xfrm>
        </p:grpSpPr>
        <p:sp>
          <p:nvSpPr>
            <p:cNvPr id="9939" name="Google Shape;9939;p76"/>
            <p:cNvSpPr/>
            <p:nvPr/>
          </p:nvSpPr>
          <p:spPr>
            <a:xfrm>
              <a:off x="1010450" y="3957356"/>
              <a:ext cx="49439" cy="88473"/>
            </a:xfrm>
            <a:custGeom>
              <a:avLst/>
              <a:gdLst/>
              <a:ahLst/>
              <a:cxnLst/>
              <a:rect l="l" t="t" r="r" b="b"/>
              <a:pathLst>
                <a:path w="3302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3302" y="5908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76"/>
            <p:cNvSpPr/>
            <p:nvPr/>
          </p:nvSpPr>
          <p:spPr>
            <a:xfrm>
              <a:off x="1035005" y="3957356"/>
              <a:ext cx="24570" cy="88473"/>
            </a:xfrm>
            <a:custGeom>
              <a:avLst/>
              <a:gdLst/>
              <a:ahLst/>
              <a:cxnLst/>
              <a:rect l="l" t="t" r="r" b="b"/>
              <a:pathLst>
                <a:path w="1641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1641" y="5908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76"/>
            <p:cNvSpPr/>
            <p:nvPr/>
          </p:nvSpPr>
          <p:spPr>
            <a:xfrm>
              <a:off x="967015" y="3818845"/>
              <a:ext cx="136325" cy="164653"/>
            </a:xfrm>
            <a:custGeom>
              <a:avLst/>
              <a:gdLst/>
              <a:ahLst/>
              <a:cxnLst/>
              <a:rect l="l" t="t" r="r" b="b"/>
              <a:pathLst>
                <a:path w="9105" h="10997" extrusionOk="0">
                  <a:moveTo>
                    <a:pt x="169" y="0"/>
                  </a:moveTo>
                  <a:cubicBezTo>
                    <a:pt x="64" y="0"/>
                    <a:pt x="1" y="64"/>
                    <a:pt x="1" y="148"/>
                  </a:cubicBezTo>
                  <a:lnTo>
                    <a:pt x="1" y="6455"/>
                  </a:lnTo>
                  <a:cubicBezTo>
                    <a:pt x="1" y="8957"/>
                    <a:pt x="2040" y="10996"/>
                    <a:pt x="4542" y="10996"/>
                  </a:cubicBezTo>
                  <a:cubicBezTo>
                    <a:pt x="7065" y="10996"/>
                    <a:pt x="9104" y="8957"/>
                    <a:pt x="9104" y="6455"/>
                  </a:cubicBezTo>
                  <a:lnTo>
                    <a:pt x="9104" y="148"/>
                  </a:lnTo>
                  <a:cubicBezTo>
                    <a:pt x="9104" y="64"/>
                    <a:pt x="9020" y="0"/>
                    <a:pt x="8936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76"/>
            <p:cNvSpPr/>
            <p:nvPr/>
          </p:nvSpPr>
          <p:spPr>
            <a:xfrm>
              <a:off x="986225" y="3818845"/>
              <a:ext cx="117115" cy="146925"/>
            </a:xfrm>
            <a:custGeom>
              <a:avLst/>
              <a:gdLst/>
              <a:ahLst/>
              <a:cxnLst/>
              <a:rect l="l" t="t" r="r" b="b"/>
              <a:pathLst>
                <a:path w="7822" h="9813" extrusionOk="0">
                  <a:moveTo>
                    <a:pt x="0" y="0"/>
                  </a:moveTo>
                  <a:lnTo>
                    <a:pt x="0" y="5257"/>
                  </a:lnTo>
                  <a:cubicBezTo>
                    <a:pt x="0" y="7928"/>
                    <a:pt x="2185" y="9813"/>
                    <a:pt x="4553" y="9813"/>
                  </a:cubicBezTo>
                  <a:cubicBezTo>
                    <a:pt x="5353" y="9813"/>
                    <a:pt x="6174" y="9598"/>
                    <a:pt x="6938" y="9125"/>
                  </a:cubicBezTo>
                  <a:cubicBezTo>
                    <a:pt x="7506" y="8347"/>
                    <a:pt x="7821" y="7401"/>
                    <a:pt x="7821" y="6455"/>
                  </a:cubicBezTo>
                  <a:lnTo>
                    <a:pt x="7821" y="148"/>
                  </a:lnTo>
                  <a:cubicBezTo>
                    <a:pt x="7821" y="64"/>
                    <a:pt x="7737" y="0"/>
                    <a:pt x="765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76"/>
            <p:cNvSpPr/>
            <p:nvPr/>
          </p:nvSpPr>
          <p:spPr>
            <a:xfrm>
              <a:off x="937429" y="3800908"/>
              <a:ext cx="195496" cy="37776"/>
            </a:xfrm>
            <a:custGeom>
              <a:avLst/>
              <a:gdLst/>
              <a:ahLst/>
              <a:cxnLst/>
              <a:rect l="l" t="t" r="r" b="b"/>
              <a:pathLst>
                <a:path w="1305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2110" y="2523"/>
                  </a:lnTo>
                  <a:cubicBezTo>
                    <a:pt x="12636" y="2502"/>
                    <a:pt x="13056" y="2081"/>
                    <a:pt x="13056" y="1577"/>
                  </a:cubicBezTo>
                  <a:lnTo>
                    <a:pt x="13056" y="946"/>
                  </a:lnTo>
                  <a:cubicBezTo>
                    <a:pt x="13056" y="442"/>
                    <a:pt x="12636" y="21"/>
                    <a:pt x="12110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76"/>
            <p:cNvSpPr/>
            <p:nvPr/>
          </p:nvSpPr>
          <p:spPr>
            <a:xfrm>
              <a:off x="961984" y="3800908"/>
              <a:ext cx="170941" cy="37776"/>
            </a:xfrm>
            <a:custGeom>
              <a:avLst/>
              <a:gdLst/>
              <a:ahLst/>
              <a:cxnLst/>
              <a:rect l="l" t="t" r="r" b="b"/>
              <a:pathLst>
                <a:path w="1141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0470" y="2523"/>
                  </a:lnTo>
                  <a:cubicBezTo>
                    <a:pt x="10996" y="2502"/>
                    <a:pt x="11416" y="2081"/>
                    <a:pt x="11416" y="1577"/>
                  </a:cubicBezTo>
                  <a:lnTo>
                    <a:pt x="11416" y="946"/>
                  </a:lnTo>
                  <a:cubicBezTo>
                    <a:pt x="11416" y="442"/>
                    <a:pt x="10996" y="21"/>
                    <a:pt x="1047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76"/>
            <p:cNvSpPr/>
            <p:nvPr/>
          </p:nvSpPr>
          <p:spPr>
            <a:xfrm>
              <a:off x="988740" y="3858987"/>
              <a:ext cx="92560" cy="85493"/>
            </a:xfrm>
            <a:custGeom>
              <a:avLst/>
              <a:gdLst/>
              <a:ahLst/>
              <a:cxnLst/>
              <a:rect l="l" t="t" r="r" b="b"/>
              <a:pathLst>
                <a:path w="6182" h="5710" extrusionOk="0">
                  <a:moveTo>
                    <a:pt x="3091" y="0"/>
                  </a:moveTo>
                  <a:cubicBezTo>
                    <a:pt x="2949" y="0"/>
                    <a:pt x="2807" y="74"/>
                    <a:pt x="2733" y="221"/>
                  </a:cubicBezTo>
                  <a:lnTo>
                    <a:pt x="2124" y="1482"/>
                  </a:lnTo>
                  <a:cubicBezTo>
                    <a:pt x="2061" y="1608"/>
                    <a:pt x="1956" y="1671"/>
                    <a:pt x="1829" y="1693"/>
                  </a:cubicBezTo>
                  <a:lnTo>
                    <a:pt x="442" y="1903"/>
                  </a:lnTo>
                  <a:cubicBezTo>
                    <a:pt x="126" y="1945"/>
                    <a:pt x="0" y="2323"/>
                    <a:pt x="232" y="2555"/>
                  </a:cubicBezTo>
                  <a:lnTo>
                    <a:pt x="1241" y="3522"/>
                  </a:lnTo>
                  <a:cubicBezTo>
                    <a:pt x="1346" y="3627"/>
                    <a:pt x="1388" y="3753"/>
                    <a:pt x="1367" y="3879"/>
                  </a:cubicBezTo>
                  <a:lnTo>
                    <a:pt x="1115" y="5246"/>
                  </a:lnTo>
                  <a:cubicBezTo>
                    <a:pt x="1081" y="5498"/>
                    <a:pt x="1289" y="5709"/>
                    <a:pt x="1513" y="5709"/>
                  </a:cubicBezTo>
                  <a:cubicBezTo>
                    <a:pt x="1570" y="5709"/>
                    <a:pt x="1627" y="5696"/>
                    <a:pt x="1682" y="5666"/>
                  </a:cubicBezTo>
                  <a:lnTo>
                    <a:pt x="2923" y="5014"/>
                  </a:lnTo>
                  <a:cubicBezTo>
                    <a:pt x="2986" y="4983"/>
                    <a:pt x="3049" y="4967"/>
                    <a:pt x="3109" y="4967"/>
                  </a:cubicBezTo>
                  <a:cubicBezTo>
                    <a:pt x="3170" y="4967"/>
                    <a:pt x="3228" y="4983"/>
                    <a:pt x="3280" y="5014"/>
                  </a:cubicBezTo>
                  <a:lnTo>
                    <a:pt x="4521" y="5666"/>
                  </a:lnTo>
                  <a:cubicBezTo>
                    <a:pt x="4580" y="5696"/>
                    <a:pt x="4641" y="5709"/>
                    <a:pt x="4700" y="5709"/>
                  </a:cubicBezTo>
                  <a:cubicBezTo>
                    <a:pt x="4934" y="5709"/>
                    <a:pt x="5139" y="5498"/>
                    <a:pt x="5088" y="5246"/>
                  </a:cubicBezTo>
                  <a:lnTo>
                    <a:pt x="4857" y="3879"/>
                  </a:lnTo>
                  <a:cubicBezTo>
                    <a:pt x="4836" y="3753"/>
                    <a:pt x="4878" y="3627"/>
                    <a:pt x="4962" y="3522"/>
                  </a:cubicBezTo>
                  <a:lnTo>
                    <a:pt x="5950" y="2555"/>
                  </a:lnTo>
                  <a:cubicBezTo>
                    <a:pt x="6181" y="2323"/>
                    <a:pt x="6055" y="1945"/>
                    <a:pt x="5740" y="1882"/>
                  </a:cubicBezTo>
                  <a:lnTo>
                    <a:pt x="4352" y="1693"/>
                  </a:lnTo>
                  <a:cubicBezTo>
                    <a:pt x="4226" y="1671"/>
                    <a:pt x="4121" y="1587"/>
                    <a:pt x="4058" y="1482"/>
                  </a:cubicBezTo>
                  <a:lnTo>
                    <a:pt x="3448" y="221"/>
                  </a:lnTo>
                  <a:cubicBezTo>
                    <a:pt x="3375" y="74"/>
                    <a:pt x="3233" y="0"/>
                    <a:pt x="3091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76"/>
            <p:cNvSpPr/>
            <p:nvPr/>
          </p:nvSpPr>
          <p:spPr>
            <a:xfrm>
              <a:off x="988426" y="4031320"/>
              <a:ext cx="93818" cy="37162"/>
            </a:xfrm>
            <a:custGeom>
              <a:avLst/>
              <a:gdLst/>
              <a:ahLst/>
              <a:cxnLst/>
              <a:rect l="l" t="t" r="r" b="b"/>
              <a:pathLst>
                <a:path w="6266" h="2482" extrusionOk="0">
                  <a:moveTo>
                    <a:pt x="358" y="1"/>
                  </a:moveTo>
                  <a:cubicBezTo>
                    <a:pt x="168" y="1"/>
                    <a:pt x="0" y="169"/>
                    <a:pt x="0" y="379"/>
                  </a:cubicBezTo>
                  <a:lnTo>
                    <a:pt x="0" y="2482"/>
                  </a:lnTo>
                  <a:lnTo>
                    <a:pt x="6266" y="2482"/>
                  </a:lnTo>
                  <a:lnTo>
                    <a:pt x="6266" y="379"/>
                  </a:lnTo>
                  <a:cubicBezTo>
                    <a:pt x="6266" y="169"/>
                    <a:pt x="6097" y="1"/>
                    <a:pt x="588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76"/>
            <p:cNvSpPr/>
            <p:nvPr/>
          </p:nvSpPr>
          <p:spPr>
            <a:xfrm>
              <a:off x="967015" y="4057762"/>
              <a:ext cx="136325" cy="38734"/>
            </a:xfrm>
            <a:custGeom>
              <a:avLst/>
              <a:gdLst/>
              <a:ahLst/>
              <a:cxnLst/>
              <a:rect l="l" t="t" r="r" b="b"/>
              <a:pathLst>
                <a:path w="9105" h="2587" extrusionOk="0">
                  <a:moveTo>
                    <a:pt x="484" y="1"/>
                  </a:moveTo>
                  <a:cubicBezTo>
                    <a:pt x="211" y="1"/>
                    <a:pt x="1" y="211"/>
                    <a:pt x="1" y="463"/>
                  </a:cubicBezTo>
                  <a:lnTo>
                    <a:pt x="1" y="2587"/>
                  </a:lnTo>
                  <a:lnTo>
                    <a:pt x="9104" y="2587"/>
                  </a:lnTo>
                  <a:lnTo>
                    <a:pt x="9104" y="463"/>
                  </a:lnTo>
                  <a:cubicBezTo>
                    <a:pt x="9104" y="211"/>
                    <a:pt x="8873" y="1"/>
                    <a:pt x="862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76"/>
            <p:cNvSpPr/>
            <p:nvPr/>
          </p:nvSpPr>
          <p:spPr>
            <a:xfrm>
              <a:off x="937429" y="4076971"/>
              <a:ext cx="195496" cy="67376"/>
            </a:xfrm>
            <a:custGeom>
              <a:avLst/>
              <a:gdLst/>
              <a:ahLst/>
              <a:cxnLst/>
              <a:rect l="l" t="t" r="r" b="b"/>
              <a:pathLst>
                <a:path w="13057" h="4500" extrusionOk="0">
                  <a:moveTo>
                    <a:pt x="1073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3" y="4500"/>
                  </a:cubicBezTo>
                  <a:lnTo>
                    <a:pt x="11984" y="4500"/>
                  </a:lnTo>
                  <a:cubicBezTo>
                    <a:pt x="12573" y="4500"/>
                    <a:pt x="13056" y="4016"/>
                    <a:pt x="13056" y="3427"/>
                  </a:cubicBezTo>
                  <a:lnTo>
                    <a:pt x="13056" y="1073"/>
                  </a:lnTo>
                  <a:cubicBezTo>
                    <a:pt x="13056" y="484"/>
                    <a:pt x="12573" y="0"/>
                    <a:pt x="119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76"/>
            <p:cNvSpPr/>
            <p:nvPr/>
          </p:nvSpPr>
          <p:spPr>
            <a:xfrm>
              <a:off x="961984" y="4076971"/>
              <a:ext cx="170941" cy="67376"/>
            </a:xfrm>
            <a:custGeom>
              <a:avLst/>
              <a:gdLst/>
              <a:ahLst/>
              <a:cxnLst/>
              <a:rect l="l" t="t" r="r" b="b"/>
              <a:pathLst>
                <a:path w="11417" h="4500" extrusionOk="0">
                  <a:moveTo>
                    <a:pt x="1072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2" y="4500"/>
                  </a:cubicBezTo>
                  <a:lnTo>
                    <a:pt x="10344" y="4500"/>
                  </a:lnTo>
                  <a:cubicBezTo>
                    <a:pt x="10933" y="4500"/>
                    <a:pt x="11416" y="4016"/>
                    <a:pt x="11416" y="3427"/>
                  </a:cubicBezTo>
                  <a:lnTo>
                    <a:pt x="11416" y="1073"/>
                  </a:lnTo>
                  <a:cubicBezTo>
                    <a:pt x="11416" y="484"/>
                    <a:pt x="10933" y="0"/>
                    <a:pt x="10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76"/>
            <p:cNvSpPr/>
            <p:nvPr/>
          </p:nvSpPr>
          <p:spPr>
            <a:xfrm>
              <a:off x="992513" y="4093336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63" y="1"/>
                  </a:moveTo>
                  <a:cubicBezTo>
                    <a:pt x="1" y="1"/>
                    <a:pt x="1" y="695"/>
                    <a:pt x="463" y="695"/>
                  </a:cubicBezTo>
                  <a:lnTo>
                    <a:pt x="5236" y="695"/>
                  </a:lnTo>
                  <a:cubicBezTo>
                    <a:pt x="5698" y="695"/>
                    <a:pt x="5698" y="1"/>
                    <a:pt x="523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76"/>
            <p:cNvSpPr/>
            <p:nvPr/>
          </p:nvSpPr>
          <p:spPr>
            <a:xfrm>
              <a:off x="992513" y="4116319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43" y="0"/>
                  </a:moveTo>
                  <a:cubicBezTo>
                    <a:pt x="1" y="0"/>
                    <a:pt x="7" y="674"/>
                    <a:pt x="463" y="694"/>
                  </a:cubicBezTo>
                  <a:lnTo>
                    <a:pt x="5236" y="694"/>
                  </a:lnTo>
                  <a:cubicBezTo>
                    <a:pt x="5698" y="694"/>
                    <a:pt x="5698" y="0"/>
                    <a:pt x="5236" y="0"/>
                  </a:cubicBezTo>
                  <a:lnTo>
                    <a:pt x="463" y="0"/>
                  </a:lnTo>
                  <a:cubicBezTo>
                    <a:pt x="456" y="0"/>
                    <a:pt x="449" y="0"/>
                    <a:pt x="44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2" name="Google Shape;9952;p76"/>
          <p:cNvGrpSpPr/>
          <p:nvPr/>
        </p:nvGrpSpPr>
        <p:grpSpPr>
          <a:xfrm>
            <a:off x="2687659" y="3810655"/>
            <a:ext cx="365164" cy="342511"/>
            <a:chOff x="2611459" y="3810655"/>
            <a:chExt cx="365164" cy="342511"/>
          </a:xfrm>
        </p:grpSpPr>
        <p:sp>
          <p:nvSpPr>
            <p:cNvPr id="9953" name="Google Shape;9953;p76"/>
            <p:cNvSpPr/>
            <p:nvPr/>
          </p:nvSpPr>
          <p:spPr>
            <a:xfrm>
              <a:off x="2901073" y="3962941"/>
              <a:ext cx="56042" cy="160640"/>
            </a:xfrm>
            <a:custGeom>
              <a:avLst/>
              <a:gdLst/>
              <a:ahLst/>
              <a:cxnLst/>
              <a:rect l="l" t="t" r="r" b="b"/>
              <a:pathLst>
                <a:path w="3743" h="10729" extrusionOk="0">
                  <a:moveTo>
                    <a:pt x="3385" y="0"/>
                  </a:moveTo>
                  <a:cubicBezTo>
                    <a:pt x="3206" y="0"/>
                    <a:pt x="3028" y="121"/>
                    <a:pt x="3028" y="363"/>
                  </a:cubicBezTo>
                  <a:lnTo>
                    <a:pt x="3028" y="9025"/>
                  </a:lnTo>
                  <a:cubicBezTo>
                    <a:pt x="3028" y="9572"/>
                    <a:pt x="2586" y="10013"/>
                    <a:pt x="2039" y="10013"/>
                  </a:cubicBezTo>
                  <a:lnTo>
                    <a:pt x="463" y="10013"/>
                  </a:lnTo>
                  <a:cubicBezTo>
                    <a:pt x="0" y="10013"/>
                    <a:pt x="0" y="10728"/>
                    <a:pt x="463" y="10728"/>
                  </a:cubicBezTo>
                  <a:lnTo>
                    <a:pt x="2039" y="10728"/>
                  </a:lnTo>
                  <a:cubicBezTo>
                    <a:pt x="2985" y="10728"/>
                    <a:pt x="3742" y="9971"/>
                    <a:pt x="3742" y="9025"/>
                  </a:cubicBezTo>
                  <a:lnTo>
                    <a:pt x="3742" y="363"/>
                  </a:lnTo>
                  <a:cubicBezTo>
                    <a:pt x="3742" y="121"/>
                    <a:pt x="3564" y="0"/>
                    <a:pt x="338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76"/>
            <p:cNvSpPr/>
            <p:nvPr/>
          </p:nvSpPr>
          <p:spPr>
            <a:xfrm>
              <a:off x="2879976" y="4089249"/>
              <a:ext cx="39677" cy="54470"/>
            </a:xfrm>
            <a:custGeom>
              <a:avLst/>
              <a:gdLst/>
              <a:ahLst/>
              <a:cxnLst/>
              <a:rect l="l" t="t" r="r" b="b"/>
              <a:pathLst>
                <a:path w="2650" h="3638" extrusionOk="0">
                  <a:moveTo>
                    <a:pt x="0" y="0"/>
                  </a:moveTo>
                  <a:lnTo>
                    <a:pt x="0" y="3638"/>
                  </a:lnTo>
                  <a:lnTo>
                    <a:pt x="1956" y="3638"/>
                  </a:lnTo>
                  <a:cubicBezTo>
                    <a:pt x="2334" y="3638"/>
                    <a:pt x="2649" y="3322"/>
                    <a:pt x="2649" y="2944"/>
                  </a:cubicBezTo>
                  <a:lnTo>
                    <a:pt x="2649" y="694"/>
                  </a:lnTo>
                  <a:cubicBezTo>
                    <a:pt x="2649" y="316"/>
                    <a:pt x="2334" y="0"/>
                    <a:pt x="19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76"/>
            <p:cNvSpPr/>
            <p:nvPr/>
          </p:nvSpPr>
          <p:spPr>
            <a:xfrm>
              <a:off x="2901073" y="4089249"/>
              <a:ext cx="18581" cy="54470"/>
            </a:xfrm>
            <a:custGeom>
              <a:avLst/>
              <a:gdLst/>
              <a:ahLst/>
              <a:cxnLst/>
              <a:rect l="l" t="t" r="r" b="b"/>
              <a:pathLst>
                <a:path w="1241" h="3638" extrusionOk="0">
                  <a:moveTo>
                    <a:pt x="0" y="0"/>
                  </a:moveTo>
                  <a:cubicBezTo>
                    <a:pt x="231" y="148"/>
                    <a:pt x="378" y="379"/>
                    <a:pt x="378" y="652"/>
                  </a:cubicBezTo>
                  <a:lnTo>
                    <a:pt x="378" y="3007"/>
                  </a:lnTo>
                  <a:cubicBezTo>
                    <a:pt x="378" y="3259"/>
                    <a:pt x="231" y="3511"/>
                    <a:pt x="0" y="3638"/>
                  </a:cubicBezTo>
                  <a:lnTo>
                    <a:pt x="547" y="3638"/>
                  </a:lnTo>
                  <a:cubicBezTo>
                    <a:pt x="925" y="3638"/>
                    <a:pt x="1240" y="3343"/>
                    <a:pt x="1240" y="2965"/>
                  </a:cubicBezTo>
                  <a:lnTo>
                    <a:pt x="1240" y="694"/>
                  </a:lnTo>
                  <a:cubicBezTo>
                    <a:pt x="1240" y="316"/>
                    <a:pt x="925" y="0"/>
                    <a:pt x="54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76"/>
            <p:cNvSpPr/>
            <p:nvPr/>
          </p:nvSpPr>
          <p:spPr>
            <a:xfrm>
              <a:off x="2622479" y="4021573"/>
              <a:ext cx="269475" cy="131593"/>
            </a:xfrm>
            <a:custGeom>
              <a:avLst/>
              <a:gdLst/>
              <a:ahLst/>
              <a:cxnLst/>
              <a:rect l="l" t="t" r="r" b="b"/>
              <a:pathLst>
                <a:path w="17998" h="8789" extrusionOk="0">
                  <a:moveTo>
                    <a:pt x="3470" y="0"/>
                  </a:moveTo>
                  <a:lnTo>
                    <a:pt x="379" y="3511"/>
                  </a:lnTo>
                  <a:cubicBezTo>
                    <a:pt x="148" y="3764"/>
                    <a:pt x="1" y="4121"/>
                    <a:pt x="1" y="4478"/>
                  </a:cubicBezTo>
                  <a:lnTo>
                    <a:pt x="1" y="7548"/>
                  </a:lnTo>
                  <a:cubicBezTo>
                    <a:pt x="1" y="8221"/>
                    <a:pt x="547" y="8788"/>
                    <a:pt x="1241" y="8788"/>
                  </a:cubicBezTo>
                  <a:lnTo>
                    <a:pt x="16778" y="8788"/>
                  </a:lnTo>
                  <a:cubicBezTo>
                    <a:pt x="17451" y="8767"/>
                    <a:pt x="17997" y="8221"/>
                    <a:pt x="17997" y="7548"/>
                  </a:cubicBezTo>
                  <a:lnTo>
                    <a:pt x="17997" y="4478"/>
                  </a:lnTo>
                  <a:cubicBezTo>
                    <a:pt x="17997" y="4121"/>
                    <a:pt x="17871" y="3764"/>
                    <a:pt x="17640" y="3511"/>
                  </a:cubicBezTo>
                  <a:lnTo>
                    <a:pt x="14549" y="0"/>
                  </a:ln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76"/>
            <p:cNvSpPr/>
            <p:nvPr/>
          </p:nvSpPr>
          <p:spPr>
            <a:xfrm>
              <a:off x="2642947" y="4021573"/>
              <a:ext cx="248693" cy="131279"/>
            </a:xfrm>
            <a:custGeom>
              <a:avLst/>
              <a:gdLst/>
              <a:ahLst/>
              <a:cxnLst/>
              <a:rect l="l" t="t" r="r" b="b"/>
              <a:pathLst>
                <a:path w="16610" h="8768" extrusionOk="0">
                  <a:moveTo>
                    <a:pt x="2103" y="0"/>
                  </a:moveTo>
                  <a:lnTo>
                    <a:pt x="0" y="2376"/>
                  </a:lnTo>
                  <a:cubicBezTo>
                    <a:pt x="2074" y="4793"/>
                    <a:pt x="5063" y="6101"/>
                    <a:pt x="8119" y="6101"/>
                  </a:cubicBezTo>
                  <a:cubicBezTo>
                    <a:pt x="9555" y="6101"/>
                    <a:pt x="11006" y="5812"/>
                    <a:pt x="12383" y="5214"/>
                  </a:cubicBezTo>
                  <a:cubicBezTo>
                    <a:pt x="12583" y="5125"/>
                    <a:pt x="12788" y="5084"/>
                    <a:pt x="12989" y="5084"/>
                  </a:cubicBezTo>
                  <a:cubicBezTo>
                    <a:pt x="13783" y="5084"/>
                    <a:pt x="14507" y="5729"/>
                    <a:pt x="14507" y="6602"/>
                  </a:cubicBezTo>
                  <a:lnTo>
                    <a:pt x="14507" y="7548"/>
                  </a:lnTo>
                  <a:cubicBezTo>
                    <a:pt x="14507" y="8221"/>
                    <a:pt x="13960" y="8767"/>
                    <a:pt x="13287" y="8767"/>
                  </a:cubicBezTo>
                  <a:lnTo>
                    <a:pt x="15390" y="8767"/>
                  </a:lnTo>
                  <a:cubicBezTo>
                    <a:pt x="16063" y="8767"/>
                    <a:pt x="16609" y="8221"/>
                    <a:pt x="16609" y="7548"/>
                  </a:cubicBezTo>
                  <a:lnTo>
                    <a:pt x="16609" y="4478"/>
                  </a:lnTo>
                  <a:cubicBezTo>
                    <a:pt x="16609" y="4121"/>
                    <a:pt x="16483" y="3785"/>
                    <a:pt x="16273" y="3511"/>
                  </a:cubicBezTo>
                  <a:lnTo>
                    <a:pt x="13182" y="0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76"/>
            <p:cNvSpPr/>
            <p:nvPr/>
          </p:nvSpPr>
          <p:spPr>
            <a:xfrm>
              <a:off x="2921525" y="3936889"/>
              <a:ext cx="52898" cy="45352"/>
            </a:xfrm>
            <a:custGeom>
              <a:avLst/>
              <a:gdLst/>
              <a:ahLst/>
              <a:cxnLst/>
              <a:rect l="l" t="t" r="r" b="b"/>
              <a:pathLst>
                <a:path w="3533" h="3029" extrusionOk="0">
                  <a:moveTo>
                    <a:pt x="2019" y="1"/>
                  </a:moveTo>
                  <a:cubicBezTo>
                    <a:pt x="673" y="1"/>
                    <a:pt x="1" y="1619"/>
                    <a:pt x="947" y="2587"/>
                  </a:cubicBezTo>
                  <a:cubicBezTo>
                    <a:pt x="1259" y="2892"/>
                    <a:pt x="1639" y="3029"/>
                    <a:pt x="2010" y="3029"/>
                  </a:cubicBezTo>
                  <a:cubicBezTo>
                    <a:pt x="2790" y="3029"/>
                    <a:pt x="3533" y="2426"/>
                    <a:pt x="3533" y="1514"/>
                  </a:cubicBezTo>
                  <a:cubicBezTo>
                    <a:pt x="3533" y="673"/>
                    <a:pt x="2860" y="1"/>
                    <a:pt x="201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76"/>
            <p:cNvSpPr/>
            <p:nvPr/>
          </p:nvSpPr>
          <p:spPr>
            <a:xfrm>
              <a:off x="2942621" y="3936889"/>
              <a:ext cx="34003" cy="45307"/>
            </a:xfrm>
            <a:custGeom>
              <a:avLst/>
              <a:gdLst/>
              <a:ahLst/>
              <a:cxnLst/>
              <a:rect l="l" t="t" r="r" b="b"/>
              <a:pathLst>
                <a:path w="2271" h="3026" extrusionOk="0">
                  <a:moveTo>
                    <a:pt x="610" y="1"/>
                  </a:moveTo>
                  <a:cubicBezTo>
                    <a:pt x="400" y="1"/>
                    <a:pt x="189" y="43"/>
                    <a:pt x="0" y="127"/>
                  </a:cubicBezTo>
                  <a:cubicBezTo>
                    <a:pt x="1199" y="652"/>
                    <a:pt x="1199" y="2355"/>
                    <a:pt x="0" y="2902"/>
                  </a:cubicBezTo>
                  <a:cubicBezTo>
                    <a:pt x="197" y="2986"/>
                    <a:pt x="400" y="3026"/>
                    <a:pt x="597" y="3026"/>
                  </a:cubicBezTo>
                  <a:cubicBezTo>
                    <a:pt x="1286" y="3026"/>
                    <a:pt x="1918" y="2548"/>
                    <a:pt x="2082" y="1830"/>
                  </a:cubicBezTo>
                  <a:cubicBezTo>
                    <a:pt x="2271" y="884"/>
                    <a:pt x="1556" y="1"/>
                    <a:pt x="61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76"/>
            <p:cNvSpPr/>
            <p:nvPr/>
          </p:nvSpPr>
          <p:spPr>
            <a:xfrm>
              <a:off x="2611459" y="3810655"/>
              <a:ext cx="295288" cy="284163"/>
            </a:xfrm>
            <a:custGeom>
              <a:avLst/>
              <a:gdLst/>
              <a:ahLst/>
              <a:cxnLst/>
              <a:rect l="l" t="t" r="r" b="b"/>
              <a:pathLst>
                <a:path w="19722" h="18979" extrusionOk="0">
                  <a:moveTo>
                    <a:pt x="10240" y="1"/>
                  </a:moveTo>
                  <a:cubicBezTo>
                    <a:pt x="6392" y="1"/>
                    <a:pt x="2944" y="2313"/>
                    <a:pt x="1472" y="5867"/>
                  </a:cubicBezTo>
                  <a:cubicBezTo>
                    <a:pt x="1" y="9399"/>
                    <a:pt x="821" y="13498"/>
                    <a:pt x="3533" y="16211"/>
                  </a:cubicBezTo>
                  <a:cubicBezTo>
                    <a:pt x="5342" y="18020"/>
                    <a:pt x="7760" y="18978"/>
                    <a:pt x="10224" y="18978"/>
                  </a:cubicBezTo>
                  <a:cubicBezTo>
                    <a:pt x="11454" y="18978"/>
                    <a:pt x="12694" y="18740"/>
                    <a:pt x="13877" y="18250"/>
                  </a:cubicBezTo>
                  <a:cubicBezTo>
                    <a:pt x="17409" y="16778"/>
                    <a:pt x="19721" y="13330"/>
                    <a:pt x="19721" y="9483"/>
                  </a:cubicBezTo>
                  <a:cubicBezTo>
                    <a:pt x="19721" y="4248"/>
                    <a:pt x="15475" y="1"/>
                    <a:pt x="1024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76"/>
            <p:cNvSpPr/>
            <p:nvPr/>
          </p:nvSpPr>
          <p:spPr>
            <a:xfrm>
              <a:off x="2744924" y="3810655"/>
              <a:ext cx="166854" cy="284313"/>
            </a:xfrm>
            <a:custGeom>
              <a:avLst/>
              <a:gdLst/>
              <a:ahLst/>
              <a:cxnLst/>
              <a:rect l="l" t="t" r="r" b="b"/>
              <a:pathLst>
                <a:path w="11144" h="18989" extrusionOk="0">
                  <a:moveTo>
                    <a:pt x="1326" y="1"/>
                  </a:moveTo>
                  <a:cubicBezTo>
                    <a:pt x="884" y="1"/>
                    <a:pt x="442" y="22"/>
                    <a:pt x="1" y="85"/>
                  </a:cubicBezTo>
                  <a:cubicBezTo>
                    <a:pt x="4710" y="737"/>
                    <a:pt x="8200" y="4752"/>
                    <a:pt x="8200" y="9483"/>
                  </a:cubicBezTo>
                  <a:cubicBezTo>
                    <a:pt x="8200" y="14234"/>
                    <a:pt x="4710" y="18250"/>
                    <a:pt x="1" y="18902"/>
                  </a:cubicBezTo>
                  <a:cubicBezTo>
                    <a:pt x="435" y="18960"/>
                    <a:pt x="865" y="18989"/>
                    <a:pt x="1290" y="18989"/>
                  </a:cubicBezTo>
                  <a:cubicBezTo>
                    <a:pt x="6204" y="18989"/>
                    <a:pt x="10417" y="15187"/>
                    <a:pt x="10765" y="10156"/>
                  </a:cubicBezTo>
                  <a:cubicBezTo>
                    <a:pt x="11144" y="4668"/>
                    <a:pt x="6813" y="1"/>
                    <a:pt x="132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76"/>
            <p:cNvSpPr/>
            <p:nvPr/>
          </p:nvSpPr>
          <p:spPr>
            <a:xfrm>
              <a:off x="2722900" y="3921467"/>
              <a:ext cx="73036" cy="62540"/>
            </a:xfrm>
            <a:custGeom>
              <a:avLst/>
              <a:gdLst/>
              <a:ahLst/>
              <a:cxnLst/>
              <a:rect l="l" t="t" r="r" b="b"/>
              <a:pathLst>
                <a:path w="4878" h="4177" extrusionOk="0">
                  <a:moveTo>
                    <a:pt x="2797" y="0"/>
                  </a:moveTo>
                  <a:cubicBezTo>
                    <a:pt x="925" y="0"/>
                    <a:pt x="0" y="2250"/>
                    <a:pt x="1325" y="3554"/>
                  </a:cubicBezTo>
                  <a:cubicBezTo>
                    <a:pt x="1748" y="3984"/>
                    <a:pt x="2272" y="4177"/>
                    <a:pt x="2786" y="4177"/>
                  </a:cubicBezTo>
                  <a:cubicBezTo>
                    <a:pt x="3853" y="4177"/>
                    <a:pt x="4878" y="3345"/>
                    <a:pt x="4878" y="2082"/>
                  </a:cubicBezTo>
                  <a:cubicBezTo>
                    <a:pt x="4878" y="925"/>
                    <a:pt x="3953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76"/>
            <p:cNvSpPr/>
            <p:nvPr/>
          </p:nvSpPr>
          <p:spPr>
            <a:xfrm>
              <a:off x="2752800" y="3921467"/>
              <a:ext cx="46295" cy="62540"/>
            </a:xfrm>
            <a:custGeom>
              <a:avLst/>
              <a:gdLst/>
              <a:ahLst/>
              <a:cxnLst/>
              <a:rect l="l" t="t" r="r" b="b"/>
              <a:pathLst>
                <a:path w="3092" h="4177" extrusionOk="0">
                  <a:moveTo>
                    <a:pt x="800" y="0"/>
                  </a:moveTo>
                  <a:cubicBezTo>
                    <a:pt x="526" y="0"/>
                    <a:pt x="253" y="42"/>
                    <a:pt x="1" y="148"/>
                  </a:cubicBezTo>
                  <a:cubicBezTo>
                    <a:pt x="1746" y="862"/>
                    <a:pt x="1746" y="3322"/>
                    <a:pt x="1" y="4016"/>
                  </a:cubicBezTo>
                  <a:cubicBezTo>
                    <a:pt x="264" y="4125"/>
                    <a:pt x="534" y="4176"/>
                    <a:pt x="799" y="4176"/>
                  </a:cubicBezTo>
                  <a:cubicBezTo>
                    <a:pt x="1758" y="4176"/>
                    <a:pt x="2641" y="3503"/>
                    <a:pt x="2839" y="2481"/>
                  </a:cubicBezTo>
                  <a:cubicBezTo>
                    <a:pt x="3091" y="1199"/>
                    <a:pt x="2103" y="0"/>
                    <a:pt x="800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4" name="Google Shape;9964;p76"/>
          <p:cNvGrpSpPr/>
          <p:nvPr/>
        </p:nvGrpSpPr>
        <p:grpSpPr>
          <a:xfrm>
            <a:off x="3952456" y="1524280"/>
            <a:ext cx="370195" cy="300154"/>
            <a:chOff x="3952456" y="1524280"/>
            <a:chExt cx="370195" cy="300154"/>
          </a:xfrm>
        </p:grpSpPr>
        <p:sp>
          <p:nvSpPr>
            <p:cNvPr id="9965" name="Google Shape;9965;p76"/>
            <p:cNvSpPr/>
            <p:nvPr/>
          </p:nvSpPr>
          <p:spPr>
            <a:xfrm>
              <a:off x="3952456" y="1550482"/>
              <a:ext cx="370195" cy="248064"/>
            </a:xfrm>
            <a:custGeom>
              <a:avLst/>
              <a:gdLst/>
              <a:ahLst/>
              <a:cxnLst/>
              <a:rect l="l" t="t" r="r" b="b"/>
              <a:pathLst>
                <a:path w="24725" h="16568" extrusionOk="0">
                  <a:moveTo>
                    <a:pt x="484" y="1"/>
                  </a:moveTo>
                  <a:cubicBezTo>
                    <a:pt x="211" y="1"/>
                    <a:pt x="0" y="232"/>
                    <a:pt x="0" y="505"/>
                  </a:cubicBezTo>
                  <a:lnTo>
                    <a:pt x="0" y="16063"/>
                  </a:lnTo>
                  <a:cubicBezTo>
                    <a:pt x="0" y="16337"/>
                    <a:pt x="211" y="16568"/>
                    <a:pt x="484" y="16568"/>
                  </a:cubicBezTo>
                  <a:lnTo>
                    <a:pt x="24241" y="16568"/>
                  </a:lnTo>
                  <a:cubicBezTo>
                    <a:pt x="24515" y="16568"/>
                    <a:pt x="24725" y="16337"/>
                    <a:pt x="24725" y="16063"/>
                  </a:cubicBezTo>
                  <a:lnTo>
                    <a:pt x="24725" y="15138"/>
                  </a:lnTo>
                  <a:lnTo>
                    <a:pt x="24725" y="505"/>
                  </a:lnTo>
                  <a:cubicBezTo>
                    <a:pt x="24725" y="232"/>
                    <a:pt x="24515" y="1"/>
                    <a:pt x="24241" y="1"/>
                  </a:cubicBezTo>
                  <a:close/>
                </a:path>
              </a:pathLst>
            </a:custGeom>
            <a:solidFill>
              <a:srgbClr val="90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76"/>
            <p:cNvSpPr/>
            <p:nvPr/>
          </p:nvSpPr>
          <p:spPr>
            <a:xfrm>
              <a:off x="3977955" y="1550482"/>
              <a:ext cx="344697" cy="226669"/>
            </a:xfrm>
            <a:custGeom>
              <a:avLst/>
              <a:gdLst/>
              <a:ahLst/>
              <a:cxnLst/>
              <a:rect l="l" t="t" r="r" b="b"/>
              <a:pathLst>
                <a:path w="23022" h="15139" extrusionOk="0">
                  <a:moveTo>
                    <a:pt x="21" y="1"/>
                  </a:moveTo>
                  <a:lnTo>
                    <a:pt x="21" y="14634"/>
                  </a:lnTo>
                  <a:cubicBezTo>
                    <a:pt x="0" y="14907"/>
                    <a:pt x="232" y="15138"/>
                    <a:pt x="505" y="15138"/>
                  </a:cubicBezTo>
                  <a:lnTo>
                    <a:pt x="23022" y="15138"/>
                  </a:lnTo>
                  <a:lnTo>
                    <a:pt x="23022" y="505"/>
                  </a:lnTo>
                  <a:cubicBezTo>
                    <a:pt x="23022" y="232"/>
                    <a:pt x="22812" y="1"/>
                    <a:pt x="22538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76"/>
            <p:cNvSpPr/>
            <p:nvPr/>
          </p:nvSpPr>
          <p:spPr>
            <a:xfrm>
              <a:off x="3990232" y="1524280"/>
              <a:ext cx="294644" cy="251613"/>
            </a:xfrm>
            <a:custGeom>
              <a:avLst/>
              <a:gdLst/>
              <a:ahLst/>
              <a:cxnLst/>
              <a:rect l="l" t="t" r="r" b="b"/>
              <a:pathLst>
                <a:path w="19679" h="16805" extrusionOk="0">
                  <a:moveTo>
                    <a:pt x="4933" y="0"/>
                  </a:moveTo>
                  <a:cubicBezTo>
                    <a:pt x="3281" y="0"/>
                    <a:pt x="1628" y="347"/>
                    <a:pt x="84" y="1036"/>
                  </a:cubicBezTo>
                  <a:cubicBezTo>
                    <a:pt x="42" y="1057"/>
                    <a:pt x="0" y="1099"/>
                    <a:pt x="0" y="1141"/>
                  </a:cubicBezTo>
                  <a:lnTo>
                    <a:pt x="0" y="16615"/>
                  </a:lnTo>
                  <a:cubicBezTo>
                    <a:pt x="0" y="16688"/>
                    <a:pt x="79" y="16745"/>
                    <a:pt x="142" y="16745"/>
                  </a:cubicBezTo>
                  <a:cubicBezTo>
                    <a:pt x="151" y="16745"/>
                    <a:pt x="160" y="16744"/>
                    <a:pt x="168" y="16741"/>
                  </a:cubicBezTo>
                  <a:cubicBezTo>
                    <a:pt x="1684" y="16071"/>
                    <a:pt x="3301" y="15739"/>
                    <a:pt x="4918" y="15739"/>
                  </a:cubicBezTo>
                  <a:cubicBezTo>
                    <a:pt x="6597" y="15739"/>
                    <a:pt x="8276" y="16097"/>
                    <a:pt x="9840" y="16804"/>
                  </a:cubicBezTo>
                  <a:cubicBezTo>
                    <a:pt x="11404" y="16097"/>
                    <a:pt x="13082" y="15739"/>
                    <a:pt x="14762" y="15739"/>
                  </a:cubicBezTo>
                  <a:cubicBezTo>
                    <a:pt x="16378" y="15739"/>
                    <a:pt x="17995" y="16071"/>
                    <a:pt x="19511" y="16741"/>
                  </a:cubicBezTo>
                  <a:cubicBezTo>
                    <a:pt x="19519" y="16744"/>
                    <a:pt x="19528" y="16745"/>
                    <a:pt x="19537" y="16745"/>
                  </a:cubicBezTo>
                  <a:cubicBezTo>
                    <a:pt x="19600" y="16745"/>
                    <a:pt x="19679" y="16688"/>
                    <a:pt x="19679" y="16615"/>
                  </a:cubicBezTo>
                  <a:lnTo>
                    <a:pt x="19679" y="1141"/>
                  </a:lnTo>
                  <a:cubicBezTo>
                    <a:pt x="19679" y="1099"/>
                    <a:pt x="19637" y="1057"/>
                    <a:pt x="19595" y="1036"/>
                  </a:cubicBezTo>
                  <a:cubicBezTo>
                    <a:pt x="18051" y="347"/>
                    <a:pt x="16398" y="0"/>
                    <a:pt x="14747" y="0"/>
                  </a:cubicBezTo>
                  <a:cubicBezTo>
                    <a:pt x="13071" y="0"/>
                    <a:pt x="11396" y="358"/>
                    <a:pt x="9840" y="1078"/>
                  </a:cubicBezTo>
                  <a:cubicBezTo>
                    <a:pt x="8283" y="358"/>
                    <a:pt x="6609" y="0"/>
                    <a:pt x="493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76"/>
            <p:cNvSpPr/>
            <p:nvPr/>
          </p:nvSpPr>
          <p:spPr>
            <a:xfrm>
              <a:off x="4003138" y="1524430"/>
              <a:ext cx="281738" cy="230367"/>
            </a:xfrm>
            <a:custGeom>
              <a:avLst/>
              <a:gdLst/>
              <a:ahLst/>
              <a:cxnLst/>
              <a:rect l="l" t="t" r="r" b="b"/>
              <a:pathLst>
                <a:path w="18817" h="15386" extrusionOk="0">
                  <a:moveTo>
                    <a:pt x="13885" y="1"/>
                  </a:moveTo>
                  <a:cubicBezTo>
                    <a:pt x="12209" y="1"/>
                    <a:pt x="10534" y="358"/>
                    <a:pt x="8978" y="1068"/>
                  </a:cubicBezTo>
                  <a:cubicBezTo>
                    <a:pt x="7423" y="360"/>
                    <a:pt x="5747" y="5"/>
                    <a:pt x="4069" y="5"/>
                  </a:cubicBezTo>
                  <a:cubicBezTo>
                    <a:pt x="2706" y="5"/>
                    <a:pt x="1343" y="239"/>
                    <a:pt x="42" y="711"/>
                  </a:cubicBezTo>
                  <a:lnTo>
                    <a:pt x="0" y="711"/>
                  </a:lnTo>
                  <a:lnTo>
                    <a:pt x="0" y="15196"/>
                  </a:lnTo>
                  <a:cubicBezTo>
                    <a:pt x="0" y="15262"/>
                    <a:pt x="51" y="15315"/>
                    <a:pt x="114" y="15315"/>
                  </a:cubicBezTo>
                  <a:cubicBezTo>
                    <a:pt x="132" y="15315"/>
                    <a:pt x="150" y="15311"/>
                    <a:pt x="168" y="15301"/>
                  </a:cubicBezTo>
                  <a:cubicBezTo>
                    <a:pt x="1858" y="14556"/>
                    <a:pt x="3381" y="14304"/>
                    <a:pt x="4666" y="14304"/>
                  </a:cubicBezTo>
                  <a:cubicBezTo>
                    <a:pt x="7332" y="14304"/>
                    <a:pt x="8978" y="15386"/>
                    <a:pt x="8978" y="15386"/>
                  </a:cubicBezTo>
                  <a:cubicBezTo>
                    <a:pt x="10765" y="14671"/>
                    <a:pt x="12657" y="14313"/>
                    <a:pt x="14570" y="14313"/>
                  </a:cubicBezTo>
                  <a:cubicBezTo>
                    <a:pt x="14626" y="14313"/>
                    <a:pt x="14682" y="14312"/>
                    <a:pt x="14738" y="14312"/>
                  </a:cubicBezTo>
                  <a:cubicBezTo>
                    <a:pt x="16131" y="14312"/>
                    <a:pt x="17503" y="14563"/>
                    <a:pt x="18817" y="15028"/>
                  </a:cubicBezTo>
                  <a:lnTo>
                    <a:pt x="18817" y="1131"/>
                  </a:lnTo>
                  <a:cubicBezTo>
                    <a:pt x="18817" y="1089"/>
                    <a:pt x="18775" y="1047"/>
                    <a:pt x="18733" y="1047"/>
                  </a:cubicBezTo>
                  <a:cubicBezTo>
                    <a:pt x="17189" y="348"/>
                    <a:pt x="15536" y="1"/>
                    <a:pt x="1388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76"/>
            <p:cNvSpPr/>
            <p:nvPr/>
          </p:nvSpPr>
          <p:spPr>
            <a:xfrm>
              <a:off x="4137547" y="1524280"/>
              <a:ext cx="147329" cy="230517"/>
            </a:xfrm>
            <a:custGeom>
              <a:avLst/>
              <a:gdLst/>
              <a:ahLst/>
              <a:cxnLst/>
              <a:rect l="l" t="t" r="r" b="b"/>
              <a:pathLst>
                <a:path w="9840" h="15396" extrusionOk="0">
                  <a:moveTo>
                    <a:pt x="4908" y="0"/>
                  </a:moveTo>
                  <a:cubicBezTo>
                    <a:pt x="3232" y="0"/>
                    <a:pt x="1557" y="358"/>
                    <a:pt x="1" y="1078"/>
                  </a:cubicBezTo>
                  <a:lnTo>
                    <a:pt x="1" y="15396"/>
                  </a:lnTo>
                  <a:cubicBezTo>
                    <a:pt x="1788" y="14681"/>
                    <a:pt x="3680" y="14323"/>
                    <a:pt x="5593" y="14323"/>
                  </a:cubicBezTo>
                  <a:cubicBezTo>
                    <a:pt x="5649" y="14323"/>
                    <a:pt x="5705" y="14322"/>
                    <a:pt x="5761" y="14322"/>
                  </a:cubicBezTo>
                  <a:cubicBezTo>
                    <a:pt x="7154" y="14322"/>
                    <a:pt x="8526" y="14573"/>
                    <a:pt x="9840" y="15038"/>
                  </a:cubicBezTo>
                  <a:lnTo>
                    <a:pt x="9840" y="1141"/>
                  </a:lnTo>
                  <a:cubicBezTo>
                    <a:pt x="9840" y="1099"/>
                    <a:pt x="9798" y="1057"/>
                    <a:pt x="9756" y="1036"/>
                  </a:cubicBezTo>
                  <a:cubicBezTo>
                    <a:pt x="8212" y="347"/>
                    <a:pt x="6559" y="0"/>
                    <a:pt x="4908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76"/>
            <p:cNvSpPr/>
            <p:nvPr/>
          </p:nvSpPr>
          <p:spPr>
            <a:xfrm>
              <a:off x="4137547" y="1766430"/>
              <a:ext cx="25828" cy="58003"/>
            </a:xfrm>
            <a:custGeom>
              <a:avLst/>
              <a:gdLst/>
              <a:ahLst/>
              <a:cxnLst/>
              <a:rect l="l" t="t" r="r" b="b"/>
              <a:pathLst>
                <a:path w="1725" h="3874" extrusionOk="0">
                  <a:moveTo>
                    <a:pt x="1725" y="0"/>
                  </a:moveTo>
                  <a:cubicBezTo>
                    <a:pt x="1136" y="148"/>
                    <a:pt x="547" y="379"/>
                    <a:pt x="1" y="631"/>
                  </a:cubicBezTo>
                  <a:lnTo>
                    <a:pt x="1" y="3743"/>
                  </a:lnTo>
                  <a:cubicBezTo>
                    <a:pt x="1" y="3819"/>
                    <a:pt x="67" y="3873"/>
                    <a:pt x="127" y="3873"/>
                  </a:cubicBezTo>
                  <a:cubicBezTo>
                    <a:pt x="150" y="3873"/>
                    <a:pt x="172" y="3865"/>
                    <a:pt x="190" y="3848"/>
                  </a:cubicBezTo>
                  <a:lnTo>
                    <a:pt x="799" y="3364"/>
                  </a:lnTo>
                  <a:cubicBezTo>
                    <a:pt x="821" y="3343"/>
                    <a:pt x="847" y="3333"/>
                    <a:pt x="876" y="3333"/>
                  </a:cubicBezTo>
                  <a:cubicBezTo>
                    <a:pt x="905" y="3333"/>
                    <a:pt x="936" y="3343"/>
                    <a:pt x="968" y="3364"/>
                  </a:cubicBezTo>
                  <a:lnTo>
                    <a:pt x="1514" y="3827"/>
                  </a:lnTo>
                  <a:cubicBezTo>
                    <a:pt x="1541" y="3847"/>
                    <a:pt x="1573" y="3857"/>
                    <a:pt x="1603" y="3857"/>
                  </a:cubicBezTo>
                  <a:cubicBezTo>
                    <a:pt x="1666" y="3857"/>
                    <a:pt x="1725" y="3814"/>
                    <a:pt x="1725" y="3743"/>
                  </a:cubicBezTo>
                  <a:lnTo>
                    <a:pt x="1725" y="0"/>
                  </a:ln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75" name="Google Shape;9975;p77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6" name="Google Shape;9976;p77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977" name="Google Shape;9977;p77"/>
          <p:cNvGrpSpPr/>
          <p:nvPr/>
        </p:nvGrpSpPr>
        <p:grpSpPr>
          <a:xfrm>
            <a:off x="908482" y="1502585"/>
            <a:ext cx="257112" cy="362808"/>
            <a:chOff x="908482" y="1502585"/>
            <a:chExt cx="257112" cy="362808"/>
          </a:xfrm>
        </p:grpSpPr>
        <p:sp>
          <p:nvSpPr>
            <p:cNvPr id="9978" name="Google Shape;9978;p77"/>
            <p:cNvSpPr/>
            <p:nvPr/>
          </p:nvSpPr>
          <p:spPr>
            <a:xfrm>
              <a:off x="908482" y="1526088"/>
              <a:ext cx="257112" cy="339305"/>
            </a:xfrm>
            <a:custGeom>
              <a:avLst/>
              <a:gdLst/>
              <a:ahLst/>
              <a:cxnLst/>
              <a:rect l="l" t="t" r="r" b="b"/>
              <a:pathLst>
                <a:path w="9791" h="1292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12250"/>
                  </a:lnTo>
                  <a:cubicBezTo>
                    <a:pt x="0" y="12623"/>
                    <a:pt x="297" y="12920"/>
                    <a:pt x="670" y="12920"/>
                  </a:cubicBezTo>
                  <a:lnTo>
                    <a:pt x="9131" y="12920"/>
                  </a:lnTo>
                  <a:cubicBezTo>
                    <a:pt x="9494" y="12920"/>
                    <a:pt x="9791" y="12623"/>
                    <a:pt x="9791" y="12250"/>
                  </a:cubicBezTo>
                  <a:lnTo>
                    <a:pt x="9791" y="670"/>
                  </a:lnTo>
                  <a:cubicBezTo>
                    <a:pt x="9791" y="297"/>
                    <a:pt x="9494" y="0"/>
                    <a:pt x="9131" y="0"/>
                  </a:cubicBezTo>
                  <a:lnTo>
                    <a:pt x="5561" y="0"/>
                  </a:lnTo>
                  <a:cubicBezTo>
                    <a:pt x="5551" y="354"/>
                    <a:pt x="5255" y="642"/>
                    <a:pt x="4900" y="642"/>
                  </a:cubicBezTo>
                  <a:cubicBezTo>
                    <a:pt x="4537" y="642"/>
                    <a:pt x="4240" y="354"/>
                    <a:pt x="423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77"/>
            <p:cNvSpPr/>
            <p:nvPr/>
          </p:nvSpPr>
          <p:spPr>
            <a:xfrm>
              <a:off x="920036" y="1526088"/>
              <a:ext cx="234003" cy="315671"/>
            </a:xfrm>
            <a:custGeom>
              <a:avLst/>
              <a:gdLst/>
              <a:ahLst/>
              <a:cxnLst/>
              <a:rect l="l" t="t" r="r" b="b"/>
              <a:pathLst>
                <a:path w="8911" h="12021" extrusionOk="0">
                  <a:moveTo>
                    <a:pt x="2010" y="0"/>
                  </a:moveTo>
                  <a:lnTo>
                    <a:pt x="2010" y="220"/>
                  </a:lnTo>
                  <a:cubicBezTo>
                    <a:pt x="2001" y="345"/>
                    <a:pt x="1905" y="441"/>
                    <a:pt x="1790" y="441"/>
                  </a:cubicBezTo>
                  <a:lnTo>
                    <a:pt x="450" y="441"/>
                  </a:lnTo>
                  <a:cubicBezTo>
                    <a:pt x="202" y="441"/>
                    <a:pt x="1" y="642"/>
                    <a:pt x="1" y="890"/>
                  </a:cubicBezTo>
                  <a:lnTo>
                    <a:pt x="1" y="11580"/>
                  </a:lnTo>
                  <a:cubicBezTo>
                    <a:pt x="1" y="11820"/>
                    <a:pt x="202" y="12021"/>
                    <a:pt x="450" y="12021"/>
                  </a:cubicBezTo>
                  <a:lnTo>
                    <a:pt x="8461" y="12021"/>
                  </a:lnTo>
                  <a:cubicBezTo>
                    <a:pt x="8710" y="12021"/>
                    <a:pt x="8911" y="11820"/>
                    <a:pt x="8911" y="11580"/>
                  </a:cubicBezTo>
                  <a:lnTo>
                    <a:pt x="8911" y="890"/>
                  </a:lnTo>
                  <a:cubicBezTo>
                    <a:pt x="8911" y="642"/>
                    <a:pt x="8710" y="441"/>
                    <a:pt x="8470" y="441"/>
                  </a:cubicBezTo>
                  <a:lnTo>
                    <a:pt x="7131" y="441"/>
                  </a:lnTo>
                  <a:cubicBezTo>
                    <a:pt x="7006" y="441"/>
                    <a:pt x="6910" y="345"/>
                    <a:pt x="6910" y="220"/>
                  </a:cubicBezTo>
                  <a:lnTo>
                    <a:pt x="6910" y="0"/>
                  </a:lnTo>
                  <a:lnTo>
                    <a:pt x="5121" y="0"/>
                  </a:lnTo>
                  <a:cubicBezTo>
                    <a:pt x="5111" y="354"/>
                    <a:pt x="4815" y="642"/>
                    <a:pt x="4460" y="642"/>
                  </a:cubicBezTo>
                  <a:cubicBezTo>
                    <a:pt x="4097" y="642"/>
                    <a:pt x="3800" y="354"/>
                    <a:pt x="379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77"/>
            <p:cNvSpPr/>
            <p:nvPr/>
          </p:nvSpPr>
          <p:spPr>
            <a:xfrm>
              <a:off x="931853" y="1549459"/>
              <a:ext cx="210631" cy="280746"/>
            </a:xfrm>
            <a:custGeom>
              <a:avLst/>
              <a:gdLst/>
              <a:ahLst/>
              <a:cxnLst/>
              <a:rect l="l" t="t" r="r" b="b"/>
              <a:pathLst>
                <a:path w="8021" h="10691" extrusionOk="0">
                  <a:moveTo>
                    <a:pt x="221" y="0"/>
                  </a:moveTo>
                  <a:cubicBezTo>
                    <a:pt x="96" y="0"/>
                    <a:pt x="0" y="106"/>
                    <a:pt x="0" y="220"/>
                  </a:cubicBezTo>
                  <a:lnTo>
                    <a:pt x="0" y="10470"/>
                  </a:lnTo>
                  <a:cubicBezTo>
                    <a:pt x="0" y="10595"/>
                    <a:pt x="96" y="10690"/>
                    <a:pt x="221" y="10690"/>
                  </a:cubicBezTo>
                  <a:lnTo>
                    <a:pt x="7791" y="10690"/>
                  </a:lnTo>
                  <a:cubicBezTo>
                    <a:pt x="7915" y="10690"/>
                    <a:pt x="8020" y="10595"/>
                    <a:pt x="8020" y="10470"/>
                  </a:cubicBezTo>
                  <a:lnTo>
                    <a:pt x="8020" y="220"/>
                  </a:lnTo>
                  <a:cubicBezTo>
                    <a:pt x="8020" y="106"/>
                    <a:pt x="7915" y="0"/>
                    <a:pt x="77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77"/>
            <p:cNvSpPr/>
            <p:nvPr/>
          </p:nvSpPr>
          <p:spPr>
            <a:xfrm>
              <a:off x="984373" y="1502585"/>
              <a:ext cx="105329" cy="52678"/>
            </a:xfrm>
            <a:custGeom>
              <a:avLst/>
              <a:gdLst/>
              <a:ahLst/>
              <a:cxnLst/>
              <a:rect l="l" t="t" r="r" b="b"/>
              <a:pathLst>
                <a:path w="4011" h="2006" extrusionOk="0">
                  <a:moveTo>
                    <a:pt x="2004" y="558"/>
                  </a:moveTo>
                  <a:cubicBezTo>
                    <a:pt x="2178" y="558"/>
                    <a:pt x="2345" y="694"/>
                    <a:pt x="2345" y="895"/>
                  </a:cubicBezTo>
                  <a:cubicBezTo>
                    <a:pt x="2345" y="1087"/>
                    <a:pt x="2192" y="1230"/>
                    <a:pt x="2010" y="1230"/>
                  </a:cubicBezTo>
                  <a:cubicBezTo>
                    <a:pt x="1714" y="1230"/>
                    <a:pt x="1561" y="867"/>
                    <a:pt x="1771" y="656"/>
                  </a:cubicBezTo>
                  <a:cubicBezTo>
                    <a:pt x="1839" y="589"/>
                    <a:pt x="1922" y="558"/>
                    <a:pt x="2004" y="558"/>
                  </a:cubicBezTo>
                  <a:close/>
                  <a:moveTo>
                    <a:pt x="2006" y="0"/>
                  </a:moveTo>
                  <a:cubicBezTo>
                    <a:pt x="1707" y="0"/>
                    <a:pt x="1408" y="149"/>
                    <a:pt x="1235" y="446"/>
                  </a:cubicBezTo>
                  <a:lnTo>
                    <a:pt x="450" y="446"/>
                  </a:lnTo>
                  <a:cubicBezTo>
                    <a:pt x="202" y="446"/>
                    <a:pt x="1" y="646"/>
                    <a:pt x="1" y="895"/>
                  </a:cubicBezTo>
                  <a:lnTo>
                    <a:pt x="1" y="1785"/>
                  </a:lnTo>
                  <a:cubicBezTo>
                    <a:pt x="1" y="1910"/>
                    <a:pt x="106" y="2005"/>
                    <a:pt x="230" y="2005"/>
                  </a:cubicBezTo>
                  <a:lnTo>
                    <a:pt x="3791" y="2005"/>
                  </a:lnTo>
                  <a:cubicBezTo>
                    <a:pt x="3915" y="2005"/>
                    <a:pt x="4011" y="1910"/>
                    <a:pt x="4011" y="1785"/>
                  </a:cubicBezTo>
                  <a:lnTo>
                    <a:pt x="4011" y="895"/>
                  </a:lnTo>
                  <a:cubicBezTo>
                    <a:pt x="4011" y="646"/>
                    <a:pt x="3810" y="446"/>
                    <a:pt x="3570" y="446"/>
                  </a:cubicBezTo>
                  <a:lnTo>
                    <a:pt x="2776" y="446"/>
                  </a:lnTo>
                  <a:cubicBezTo>
                    <a:pt x="2604" y="149"/>
                    <a:pt x="2305" y="0"/>
                    <a:pt x="200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77"/>
            <p:cNvSpPr/>
            <p:nvPr/>
          </p:nvSpPr>
          <p:spPr>
            <a:xfrm>
              <a:off x="964022" y="1663559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2"/>
                    <a:pt x="249" y="1110"/>
                    <a:pt x="556" y="1110"/>
                  </a:cubicBezTo>
                  <a:cubicBezTo>
                    <a:pt x="862" y="1110"/>
                    <a:pt x="1111" y="862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77"/>
            <p:cNvSpPr/>
            <p:nvPr/>
          </p:nvSpPr>
          <p:spPr>
            <a:xfrm>
              <a:off x="964022" y="1716079"/>
              <a:ext cx="29175" cy="29437"/>
            </a:xfrm>
            <a:custGeom>
              <a:avLst/>
              <a:gdLst/>
              <a:ahLst/>
              <a:cxnLst/>
              <a:rect l="l" t="t" r="r" b="b"/>
              <a:pathLst>
                <a:path w="1111" h="1121" extrusionOk="0">
                  <a:moveTo>
                    <a:pt x="556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6" y="1120"/>
                  </a:cubicBezTo>
                  <a:cubicBezTo>
                    <a:pt x="862" y="1120"/>
                    <a:pt x="1111" y="871"/>
                    <a:pt x="1111" y="56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77"/>
            <p:cNvSpPr/>
            <p:nvPr/>
          </p:nvSpPr>
          <p:spPr>
            <a:xfrm>
              <a:off x="964022" y="1768862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1"/>
                    <a:pt x="249" y="1110"/>
                    <a:pt x="556" y="1110"/>
                  </a:cubicBezTo>
                  <a:cubicBezTo>
                    <a:pt x="862" y="1110"/>
                    <a:pt x="1111" y="861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77"/>
            <p:cNvSpPr/>
            <p:nvPr/>
          </p:nvSpPr>
          <p:spPr>
            <a:xfrm>
              <a:off x="1005985" y="1660539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77"/>
            <p:cNvSpPr/>
            <p:nvPr/>
          </p:nvSpPr>
          <p:spPr>
            <a:xfrm>
              <a:off x="1005985" y="1683910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77"/>
            <p:cNvSpPr/>
            <p:nvPr/>
          </p:nvSpPr>
          <p:spPr>
            <a:xfrm>
              <a:off x="1005985" y="1713322"/>
              <a:ext cx="68145" cy="11581"/>
            </a:xfrm>
            <a:custGeom>
              <a:avLst/>
              <a:gdLst/>
              <a:ahLst/>
              <a:cxnLst/>
              <a:rect l="l" t="t" r="r" b="b"/>
              <a:pathLst>
                <a:path w="259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2307" y="440"/>
                  </a:lnTo>
                  <a:cubicBezTo>
                    <a:pt x="2594" y="44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77"/>
            <p:cNvSpPr/>
            <p:nvPr/>
          </p:nvSpPr>
          <p:spPr>
            <a:xfrm>
              <a:off x="1005985" y="1736693"/>
              <a:ext cx="109110" cy="11581"/>
            </a:xfrm>
            <a:custGeom>
              <a:avLst/>
              <a:gdLst/>
              <a:ahLst/>
              <a:cxnLst/>
              <a:rect l="l" t="t" r="r" b="b"/>
              <a:pathLst>
                <a:path w="415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3858" y="440"/>
                  </a:lnTo>
                  <a:cubicBezTo>
                    <a:pt x="4154" y="44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77"/>
            <p:cNvSpPr/>
            <p:nvPr/>
          </p:nvSpPr>
          <p:spPr>
            <a:xfrm>
              <a:off x="1005985" y="1765842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77"/>
            <p:cNvSpPr/>
            <p:nvPr/>
          </p:nvSpPr>
          <p:spPr>
            <a:xfrm>
              <a:off x="1005985" y="1789213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77"/>
            <p:cNvSpPr/>
            <p:nvPr/>
          </p:nvSpPr>
          <p:spPr>
            <a:xfrm>
              <a:off x="1005985" y="1572831"/>
              <a:ext cx="103333" cy="11843"/>
            </a:xfrm>
            <a:custGeom>
              <a:avLst/>
              <a:gdLst/>
              <a:ahLst/>
              <a:cxnLst/>
              <a:rect l="l" t="t" r="r" b="b"/>
              <a:pathLst>
                <a:path w="39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637" y="450"/>
                  </a:lnTo>
                  <a:cubicBezTo>
                    <a:pt x="3934" y="450"/>
                    <a:pt x="3934" y="0"/>
                    <a:pt x="363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77"/>
            <p:cNvSpPr/>
            <p:nvPr/>
          </p:nvSpPr>
          <p:spPr>
            <a:xfrm>
              <a:off x="959243" y="1625613"/>
              <a:ext cx="155853" cy="11581"/>
            </a:xfrm>
            <a:custGeom>
              <a:avLst/>
              <a:gdLst/>
              <a:ahLst/>
              <a:cxnLst/>
              <a:rect l="l" t="t" r="r" b="b"/>
              <a:pathLst>
                <a:path w="593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5638" y="440"/>
                  </a:lnTo>
                  <a:cubicBezTo>
                    <a:pt x="5934" y="440"/>
                    <a:pt x="5934" y="0"/>
                    <a:pt x="563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77"/>
            <p:cNvSpPr/>
            <p:nvPr/>
          </p:nvSpPr>
          <p:spPr>
            <a:xfrm>
              <a:off x="1005985" y="1596202"/>
              <a:ext cx="27179" cy="11843"/>
            </a:xfrm>
            <a:custGeom>
              <a:avLst/>
              <a:gdLst/>
              <a:ahLst/>
              <a:cxnLst/>
              <a:rect l="l" t="t" r="r" b="b"/>
              <a:pathLst>
                <a:path w="10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738" y="450"/>
                  </a:lnTo>
                  <a:cubicBezTo>
                    <a:pt x="1034" y="450"/>
                    <a:pt x="1034" y="0"/>
                    <a:pt x="73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77"/>
            <p:cNvSpPr/>
            <p:nvPr/>
          </p:nvSpPr>
          <p:spPr>
            <a:xfrm>
              <a:off x="1040911" y="1596202"/>
              <a:ext cx="38996" cy="11843"/>
            </a:xfrm>
            <a:custGeom>
              <a:avLst/>
              <a:gdLst/>
              <a:ahLst/>
              <a:cxnLst/>
              <a:rect l="l" t="t" r="r" b="b"/>
              <a:pathLst>
                <a:path w="1485" h="451" extrusionOk="0">
                  <a:moveTo>
                    <a:pt x="298" y="0"/>
                  </a:moveTo>
                  <a:cubicBezTo>
                    <a:pt x="1" y="0"/>
                    <a:pt x="1" y="450"/>
                    <a:pt x="298" y="450"/>
                  </a:cubicBezTo>
                  <a:lnTo>
                    <a:pt x="1188" y="450"/>
                  </a:lnTo>
                  <a:cubicBezTo>
                    <a:pt x="1484" y="450"/>
                    <a:pt x="1484" y="0"/>
                    <a:pt x="118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77"/>
            <p:cNvSpPr/>
            <p:nvPr/>
          </p:nvSpPr>
          <p:spPr>
            <a:xfrm>
              <a:off x="961002" y="1572831"/>
              <a:ext cx="35215" cy="35215"/>
            </a:xfrm>
            <a:custGeom>
              <a:avLst/>
              <a:gdLst/>
              <a:ahLst/>
              <a:cxnLst/>
              <a:rect l="l" t="t" r="r" b="b"/>
              <a:pathLst>
                <a:path w="1341" h="1341" extrusionOk="0">
                  <a:moveTo>
                    <a:pt x="230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1120"/>
                  </a:lnTo>
                  <a:cubicBezTo>
                    <a:pt x="1" y="1235"/>
                    <a:pt x="106" y="1340"/>
                    <a:pt x="230" y="1340"/>
                  </a:cubicBezTo>
                  <a:lnTo>
                    <a:pt x="1120" y="1340"/>
                  </a:lnTo>
                  <a:cubicBezTo>
                    <a:pt x="1235" y="1340"/>
                    <a:pt x="1340" y="1245"/>
                    <a:pt x="1340" y="1120"/>
                  </a:cubicBezTo>
                  <a:lnTo>
                    <a:pt x="1340" y="230"/>
                  </a:lnTo>
                  <a:cubicBezTo>
                    <a:pt x="1340" y="106"/>
                    <a:pt x="1235" y="0"/>
                    <a:pt x="11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77"/>
            <p:cNvSpPr/>
            <p:nvPr/>
          </p:nvSpPr>
          <p:spPr>
            <a:xfrm>
              <a:off x="984373" y="1543682"/>
              <a:ext cx="105329" cy="11581"/>
            </a:xfrm>
            <a:custGeom>
              <a:avLst/>
              <a:gdLst/>
              <a:ahLst/>
              <a:cxnLst/>
              <a:rect l="l" t="t" r="r" b="b"/>
              <a:pathLst>
                <a:path w="4011" h="441" extrusionOk="0">
                  <a:moveTo>
                    <a:pt x="230" y="0"/>
                  </a:moveTo>
                  <a:cubicBezTo>
                    <a:pt x="106" y="0"/>
                    <a:pt x="1" y="96"/>
                    <a:pt x="1" y="220"/>
                  </a:cubicBezTo>
                  <a:cubicBezTo>
                    <a:pt x="1" y="345"/>
                    <a:pt x="106" y="440"/>
                    <a:pt x="230" y="440"/>
                  </a:cubicBezTo>
                  <a:lnTo>
                    <a:pt x="3791" y="440"/>
                  </a:lnTo>
                  <a:cubicBezTo>
                    <a:pt x="3915" y="440"/>
                    <a:pt x="4011" y="345"/>
                    <a:pt x="4011" y="220"/>
                  </a:cubicBezTo>
                  <a:cubicBezTo>
                    <a:pt x="4011" y="96"/>
                    <a:pt x="3915" y="0"/>
                    <a:pt x="379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77"/>
            <p:cNvSpPr/>
            <p:nvPr/>
          </p:nvSpPr>
          <p:spPr>
            <a:xfrm>
              <a:off x="969799" y="1581628"/>
              <a:ext cx="17620" cy="17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336" y="0"/>
                  </a:moveTo>
                  <a:cubicBezTo>
                    <a:pt x="154" y="0"/>
                    <a:pt x="1" y="153"/>
                    <a:pt x="1" y="335"/>
                  </a:cubicBezTo>
                  <a:cubicBezTo>
                    <a:pt x="1" y="517"/>
                    <a:pt x="154" y="670"/>
                    <a:pt x="336" y="670"/>
                  </a:cubicBezTo>
                  <a:cubicBezTo>
                    <a:pt x="517" y="670"/>
                    <a:pt x="671" y="517"/>
                    <a:pt x="671" y="335"/>
                  </a:cubicBezTo>
                  <a:cubicBezTo>
                    <a:pt x="671" y="153"/>
                    <a:pt x="517" y="0"/>
                    <a:pt x="33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8" name="Google Shape;9998;p77"/>
          <p:cNvGrpSpPr/>
          <p:nvPr/>
        </p:nvGrpSpPr>
        <p:grpSpPr>
          <a:xfrm>
            <a:off x="1303537" y="1502716"/>
            <a:ext cx="362939" cy="362677"/>
            <a:chOff x="1303537" y="1502716"/>
            <a:chExt cx="362939" cy="362677"/>
          </a:xfrm>
        </p:grpSpPr>
        <p:sp>
          <p:nvSpPr>
            <p:cNvPr id="9999" name="Google Shape;9999;p77"/>
            <p:cNvSpPr/>
            <p:nvPr/>
          </p:nvSpPr>
          <p:spPr>
            <a:xfrm>
              <a:off x="1426697" y="1695727"/>
              <a:ext cx="116883" cy="99552"/>
            </a:xfrm>
            <a:custGeom>
              <a:avLst/>
              <a:gdLst/>
              <a:ahLst/>
              <a:cxnLst/>
              <a:rect l="l" t="t" r="r" b="b"/>
              <a:pathLst>
                <a:path w="4451" h="3791" extrusionOk="0">
                  <a:moveTo>
                    <a:pt x="1560" y="0"/>
                  </a:moveTo>
                  <a:lnTo>
                    <a:pt x="1560" y="297"/>
                  </a:lnTo>
                  <a:cubicBezTo>
                    <a:pt x="1560" y="383"/>
                    <a:pt x="1503" y="469"/>
                    <a:pt x="1426" y="507"/>
                  </a:cubicBezTo>
                  <a:lnTo>
                    <a:pt x="402" y="938"/>
                  </a:lnTo>
                  <a:cubicBezTo>
                    <a:pt x="154" y="1043"/>
                    <a:pt x="0" y="1283"/>
                    <a:pt x="0" y="1551"/>
                  </a:cubicBezTo>
                  <a:lnTo>
                    <a:pt x="0" y="3790"/>
                  </a:lnTo>
                  <a:lnTo>
                    <a:pt x="4451" y="3790"/>
                  </a:lnTo>
                  <a:lnTo>
                    <a:pt x="4451" y="1551"/>
                  </a:lnTo>
                  <a:cubicBezTo>
                    <a:pt x="4451" y="1283"/>
                    <a:pt x="4297" y="1043"/>
                    <a:pt x="4049" y="938"/>
                  </a:cubicBezTo>
                  <a:lnTo>
                    <a:pt x="3034" y="507"/>
                  </a:lnTo>
                  <a:cubicBezTo>
                    <a:pt x="2948" y="469"/>
                    <a:pt x="2891" y="383"/>
                    <a:pt x="2891" y="297"/>
                  </a:cubicBezTo>
                  <a:lnTo>
                    <a:pt x="289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77"/>
            <p:cNvSpPr/>
            <p:nvPr/>
          </p:nvSpPr>
          <p:spPr>
            <a:xfrm>
              <a:off x="1464643" y="1695727"/>
              <a:ext cx="40992" cy="17620"/>
            </a:xfrm>
            <a:custGeom>
              <a:avLst/>
              <a:gdLst/>
              <a:ahLst/>
              <a:cxnLst/>
              <a:rect l="l" t="t" r="r" b="b"/>
              <a:pathLst>
                <a:path w="1561" h="671" extrusionOk="0">
                  <a:moveTo>
                    <a:pt x="115" y="0"/>
                  </a:moveTo>
                  <a:lnTo>
                    <a:pt x="115" y="297"/>
                  </a:lnTo>
                  <a:cubicBezTo>
                    <a:pt x="115" y="373"/>
                    <a:pt x="68" y="450"/>
                    <a:pt x="1" y="488"/>
                  </a:cubicBezTo>
                  <a:cubicBezTo>
                    <a:pt x="249" y="603"/>
                    <a:pt x="508" y="670"/>
                    <a:pt x="785" y="670"/>
                  </a:cubicBezTo>
                  <a:cubicBezTo>
                    <a:pt x="1053" y="670"/>
                    <a:pt x="1312" y="603"/>
                    <a:pt x="1560" y="488"/>
                  </a:cubicBezTo>
                  <a:cubicBezTo>
                    <a:pt x="1493" y="450"/>
                    <a:pt x="1446" y="373"/>
                    <a:pt x="1446" y="297"/>
                  </a:cubicBezTo>
                  <a:lnTo>
                    <a:pt x="1446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77"/>
            <p:cNvSpPr/>
            <p:nvPr/>
          </p:nvSpPr>
          <p:spPr>
            <a:xfrm>
              <a:off x="1426697" y="1710538"/>
              <a:ext cx="116883" cy="84741"/>
            </a:xfrm>
            <a:custGeom>
              <a:avLst/>
              <a:gdLst/>
              <a:ahLst/>
              <a:cxnLst/>
              <a:rect l="l" t="t" r="r" b="b"/>
              <a:pathLst>
                <a:path w="4451" h="3227" extrusionOk="0">
                  <a:moveTo>
                    <a:pt x="1273" y="1"/>
                  </a:moveTo>
                  <a:lnTo>
                    <a:pt x="402" y="374"/>
                  </a:lnTo>
                  <a:cubicBezTo>
                    <a:pt x="154" y="479"/>
                    <a:pt x="0" y="719"/>
                    <a:pt x="0" y="987"/>
                  </a:cubicBezTo>
                  <a:lnTo>
                    <a:pt x="0" y="3226"/>
                  </a:lnTo>
                  <a:lnTo>
                    <a:pt x="4451" y="3226"/>
                  </a:lnTo>
                  <a:lnTo>
                    <a:pt x="4451" y="987"/>
                  </a:lnTo>
                  <a:cubicBezTo>
                    <a:pt x="4451" y="719"/>
                    <a:pt x="4297" y="479"/>
                    <a:pt x="4049" y="374"/>
                  </a:cubicBezTo>
                  <a:lnTo>
                    <a:pt x="3178" y="1"/>
                  </a:lnTo>
                  <a:cubicBezTo>
                    <a:pt x="2962" y="365"/>
                    <a:pt x="2594" y="546"/>
                    <a:pt x="2226" y="546"/>
                  </a:cubicBezTo>
                  <a:cubicBezTo>
                    <a:pt x="1857" y="546"/>
                    <a:pt x="1489" y="365"/>
                    <a:pt x="1273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77"/>
            <p:cNvSpPr/>
            <p:nvPr/>
          </p:nvSpPr>
          <p:spPr>
            <a:xfrm>
              <a:off x="1444291" y="1613796"/>
              <a:ext cx="29437" cy="64363"/>
            </a:xfrm>
            <a:custGeom>
              <a:avLst/>
              <a:gdLst/>
              <a:ahLst/>
              <a:cxnLst/>
              <a:rect l="l" t="t" r="r" b="b"/>
              <a:pathLst>
                <a:path w="1121" h="245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823"/>
                  </a:lnTo>
                  <a:cubicBezTo>
                    <a:pt x="0" y="1015"/>
                    <a:pt x="29" y="1206"/>
                    <a:pt x="86" y="1388"/>
                  </a:cubicBezTo>
                  <a:lnTo>
                    <a:pt x="450" y="2450"/>
                  </a:lnTo>
                  <a:lnTo>
                    <a:pt x="1120" y="2450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77"/>
            <p:cNvSpPr/>
            <p:nvPr/>
          </p:nvSpPr>
          <p:spPr>
            <a:xfrm>
              <a:off x="1456108" y="1608019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660" y="0"/>
                  </a:moveTo>
                  <a:cubicBezTo>
                    <a:pt x="297" y="0"/>
                    <a:pt x="0" y="297"/>
                    <a:pt x="0" y="670"/>
                  </a:cubicBezTo>
                  <a:cubicBezTo>
                    <a:pt x="0" y="909"/>
                    <a:pt x="192" y="1110"/>
                    <a:pt x="440" y="1110"/>
                  </a:cubicBezTo>
                  <a:lnTo>
                    <a:pt x="2220" y="2670"/>
                  </a:lnTo>
                  <a:lnTo>
                    <a:pt x="2594" y="1350"/>
                  </a:lnTo>
                  <a:cubicBezTo>
                    <a:pt x="2642" y="1196"/>
                    <a:pt x="2661" y="1034"/>
                    <a:pt x="2661" y="862"/>
                  </a:cubicBezTo>
                  <a:lnTo>
                    <a:pt x="2661" y="450"/>
                  </a:lnTo>
                  <a:cubicBezTo>
                    <a:pt x="2661" y="201"/>
                    <a:pt x="2469" y="0"/>
                    <a:pt x="22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77"/>
            <p:cNvSpPr/>
            <p:nvPr/>
          </p:nvSpPr>
          <p:spPr>
            <a:xfrm>
              <a:off x="1450068" y="1637168"/>
              <a:ext cx="70140" cy="64363"/>
            </a:xfrm>
            <a:custGeom>
              <a:avLst/>
              <a:gdLst/>
              <a:ahLst/>
              <a:cxnLst/>
              <a:rect l="l" t="t" r="r" b="b"/>
              <a:pathLst>
                <a:path w="2671" h="2451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857"/>
                    <a:pt x="594" y="2450"/>
                    <a:pt x="1340" y="2450"/>
                  </a:cubicBezTo>
                  <a:cubicBezTo>
                    <a:pt x="2077" y="2450"/>
                    <a:pt x="2671" y="1857"/>
                    <a:pt x="2671" y="1120"/>
                  </a:cubicBezTo>
                  <a:lnTo>
                    <a:pt x="2671" y="833"/>
                  </a:lnTo>
                  <a:cubicBezTo>
                    <a:pt x="2671" y="718"/>
                    <a:pt x="2623" y="603"/>
                    <a:pt x="2546" y="517"/>
                  </a:cubicBezTo>
                  <a:cubicBezTo>
                    <a:pt x="2202" y="182"/>
                    <a:pt x="1580" y="29"/>
                    <a:pt x="862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77"/>
            <p:cNvSpPr/>
            <p:nvPr/>
          </p:nvSpPr>
          <p:spPr>
            <a:xfrm>
              <a:off x="1450068" y="1637168"/>
              <a:ext cx="70140" cy="63103"/>
            </a:xfrm>
            <a:custGeom>
              <a:avLst/>
              <a:gdLst/>
              <a:ahLst/>
              <a:cxnLst/>
              <a:rect l="l" t="t" r="r" b="b"/>
              <a:pathLst>
                <a:path w="2671" h="2403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713"/>
                    <a:pt x="393" y="2230"/>
                    <a:pt x="967" y="2402"/>
                  </a:cubicBezTo>
                  <a:cubicBezTo>
                    <a:pt x="776" y="2163"/>
                    <a:pt x="670" y="1867"/>
                    <a:pt x="670" y="1560"/>
                  </a:cubicBezTo>
                  <a:lnTo>
                    <a:pt x="670" y="910"/>
                  </a:lnTo>
                  <a:cubicBezTo>
                    <a:pt x="670" y="663"/>
                    <a:pt x="863" y="468"/>
                    <a:pt x="1105" y="468"/>
                  </a:cubicBezTo>
                  <a:cubicBezTo>
                    <a:pt x="1117" y="468"/>
                    <a:pt x="1128" y="468"/>
                    <a:pt x="1139" y="469"/>
                  </a:cubicBezTo>
                  <a:cubicBezTo>
                    <a:pt x="1589" y="498"/>
                    <a:pt x="2259" y="565"/>
                    <a:pt x="2671" y="766"/>
                  </a:cubicBezTo>
                  <a:cubicBezTo>
                    <a:pt x="2651" y="670"/>
                    <a:pt x="2613" y="584"/>
                    <a:pt x="2546" y="517"/>
                  </a:cubicBezTo>
                  <a:cubicBezTo>
                    <a:pt x="2202" y="182"/>
                    <a:pt x="1570" y="29"/>
                    <a:pt x="86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77"/>
            <p:cNvSpPr/>
            <p:nvPr/>
          </p:nvSpPr>
          <p:spPr>
            <a:xfrm>
              <a:off x="1426697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15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51"/>
                  </a:lnTo>
                  <a:lnTo>
                    <a:pt x="890" y="2651"/>
                  </a:lnTo>
                  <a:lnTo>
                    <a:pt x="890" y="1015"/>
                  </a:lnTo>
                  <a:cubicBezTo>
                    <a:pt x="890" y="833"/>
                    <a:pt x="823" y="670"/>
                    <a:pt x="699" y="546"/>
                  </a:cubicBezTo>
                  <a:lnTo>
                    <a:pt x="154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77"/>
            <p:cNvSpPr/>
            <p:nvPr/>
          </p:nvSpPr>
          <p:spPr>
            <a:xfrm>
              <a:off x="1520182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747" y="0"/>
                  </a:moveTo>
                  <a:lnTo>
                    <a:pt x="202" y="546"/>
                  </a:lnTo>
                  <a:cubicBezTo>
                    <a:pt x="77" y="670"/>
                    <a:pt x="1" y="833"/>
                    <a:pt x="1" y="1015"/>
                  </a:cubicBezTo>
                  <a:lnTo>
                    <a:pt x="1" y="2651"/>
                  </a:lnTo>
                  <a:lnTo>
                    <a:pt x="891" y="2651"/>
                  </a:lnTo>
                  <a:lnTo>
                    <a:pt x="891" y="412"/>
                  </a:lnTo>
                  <a:cubicBezTo>
                    <a:pt x="891" y="258"/>
                    <a:pt x="843" y="115"/>
                    <a:pt x="74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77"/>
            <p:cNvSpPr/>
            <p:nvPr/>
          </p:nvSpPr>
          <p:spPr>
            <a:xfrm>
              <a:off x="1303537" y="1502716"/>
              <a:ext cx="362939" cy="362677"/>
            </a:xfrm>
            <a:custGeom>
              <a:avLst/>
              <a:gdLst/>
              <a:ahLst/>
              <a:cxnLst/>
              <a:rect l="l" t="t" r="r" b="b"/>
              <a:pathLst>
                <a:path w="13821" h="13811" extrusionOk="0">
                  <a:moveTo>
                    <a:pt x="6920" y="2677"/>
                  </a:moveTo>
                  <a:cubicBezTo>
                    <a:pt x="7464" y="2677"/>
                    <a:pt x="8013" y="2781"/>
                    <a:pt x="8538" y="2996"/>
                  </a:cubicBezTo>
                  <a:cubicBezTo>
                    <a:pt x="10117" y="3656"/>
                    <a:pt x="11150" y="5197"/>
                    <a:pt x="11150" y="6910"/>
                  </a:cubicBezTo>
                  <a:cubicBezTo>
                    <a:pt x="11150" y="9245"/>
                    <a:pt x="9255" y="11140"/>
                    <a:pt x="6920" y="11140"/>
                  </a:cubicBezTo>
                  <a:cubicBezTo>
                    <a:pt x="5207" y="11140"/>
                    <a:pt x="3657" y="10106"/>
                    <a:pt x="3006" y="8527"/>
                  </a:cubicBezTo>
                  <a:cubicBezTo>
                    <a:pt x="2355" y="6948"/>
                    <a:pt x="2709" y="5130"/>
                    <a:pt x="3925" y="3915"/>
                  </a:cubicBezTo>
                  <a:cubicBezTo>
                    <a:pt x="4733" y="3107"/>
                    <a:pt x="5816" y="2677"/>
                    <a:pt x="6920" y="2677"/>
                  </a:cubicBezTo>
                  <a:close/>
                  <a:moveTo>
                    <a:pt x="6021" y="0"/>
                  </a:moveTo>
                  <a:cubicBezTo>
                    <a:pt x="5906" y="0"/>
                    <a:pt x="5801" y="106"/>
                    <a:pt x="5810" y="220"/>
                  </a:cubicBezTo>
                  <a:lnTo>
                    <a:pt x="5810" y="823"/>
                  </a:lnTo>
                  <a:cubicBezTo>
                    <a:pt x="5801" y="929"/>
                    <a:pt x="5734" y="1015"/>
                    <a:pt x="5628" y="1034"/>
                  </a:cubicBezTo>
                  <a:cubicBezTo>
                    <a:pt x="4939" y="1187"/>
                    <a:pt x="4279" y="1465"/>
                    <a:pt x="3676" y="1847"/>
                  </a:cubicBezTo>
                  <a:cubicBezTo>
                    <a:pt x="3639" y="1872"/>
                    <a:pt x="3597" y="1884"/>
                    <a:pt x="3555" y="1884"/>
                  </a:cubicBezTo>
                  <a:cubicBezTo>
                    <a:pt x="3498" y="1884"/>
                    <a:pt x="3442" y="1862"/>
                    <a:pt x="3398" y="1819"/>
                  </a:cubicBezTo>
                  <a:lnTo>
                    <a:pt x="2977" y="1398"/>
                  </a:lnTo>
                  <a:cubicBezTo>
                    <a:pt x="2934" y="1354"/>
                    <a:pt x="2879" y="1333"/>
                    <a:pt x="2824" y="1333"/>
                  </a:cubicBezTo>
                  <a:cubicBezTo>
                    <a:pt x="2769" y="1333"/>
                    <a:pt x="2714" y="1354"/>
                    <a:pt x="2671" y="1398"/>
                  </a:cubicBezTo>
                  <a:lnTo>
                    <a:pt x="1408" y="2651"/>
                  </a:lnTo>
                  <a:cubicBezTo>
                    <a:pt x="1322" y="2737"/>
                    <a:pt x="1322" y="2871"/>
                    <a:pt x="1408" y="2957"/>
                  </a:cubicBezTo>
                  <a:lnTo>
                    <a:pt x="1819" y="3379"/>
                  </a:lnTo>
                  <a:cubicBezTo>
                    <a:pt x="1896" y="3455"/>
                    <a:pt x="1905" y="3570"/>
                    <a:pt x="1848" y="3656"/>
                  </a:cubicBezTo>
                  <a:cubicBezTo>
                    <a:pt x="1465" y="4259"/>
                    <a:pt x="1197" y="4919"/>
                    <a:pt x="1044" y="5608"/>
                  </a:cubicBezTo>
                  <a:cubicBezTo>
                    <a:pt x="1025" y="5714"/>
                    <a:pt x="929" y="5781"/>
                    <a:pt x="824" y="5790"/>
                  </a:cubicBezTo>
                  <a:lnTo>
                    <a:pt x="231" y="5790"/>
                  </a:lnTo>
                  <a:cubicBezTo>
                    <a:pt x="106" y="5790"/>
                    <a:pt x="1" y="5886"/>
                    <a:pt x="1" y="6010"/>
                  </a:cubicBezTo>
                  <a:lnTo>
                    <a:pt x="1" y="7790"/>
                  </a:lnTo>
                  <a:cubicBezTo>
                    <a:pt x="1" y="7915"/>
                    <a:pt x="106" y="8011"/>
                    <a:pt x="231" y="8011"/>
                  </a:cubicBezTo>
                  <a:lnTo>
                    <a:pt x="824" y="8011"/>
                  </a:lnTo>
                  <a:cubicBezTo>
                    <a:pt x="929" y="8011"/>
                    <a:pt x="1025" y="8087"/>
                    <a:pt x="1044" y="8192"/>
                  </a:cubicBezTo>
                  <a:cubicBezTo>
                    <a:pt x="1197" y="8881"/>
                    <a:pt x="1465" y="9542"/>
                    <a:pt x="1848" y="10145"/>
                  </a:cubicBezTo>
                  <a:cubicBezTo>
                    <a:pt x="1905" y="10231"/>
                    <a:pt x="1896" y="10346"/>
                    <a:pt x="1819" y="10422"/>
                  </a:cubicBezTo>
                  <a:lnTo>
                    <a:pt x="1398" y="10843"/>
                  </a:lnTo>
                  <a:cubicBezTo>
                    <a:pt x="1312" y="10930"/>
                    <a:pt x="1312" y="11073"/>
                    <a:pt x="1398" y="11159"/>
                  </a:cubicBezTo>
                  <a:lnTo>
                    <a:pt x="2662" y="12413"/>
                  </a:lnTo>
                  <a:cubicBezTo>
                    <a:pt x="2705" y="12456"/>
                    <a:pt x="2762" y="12477"/>
                    <a:pt x="2819" y="12477"/>
                  </a:cubicBezTo>
                  <a:cubicBezTo>
                    <a:pt x="2877" y="12477"/>
                    <a:pt x="2934" y="12456"/>
                    <a:pt x="2977" y="12413"/>
                  </a:cubicBezTo>
                  <a:lnTo>
                    <a:pt x="3398" y="12001"/>
                  </a:lnTo>
                  <a:cubicBezTo>
                    <a:pt x="3442" y="11958"/>
                    <a:pt x="3498" y="11936"/>
                    <a:pt x="3555" y="11936"/>
                  </a:cubicBezTo>
                  <a:cubicBezTo>
                    <a:pt x="3597" y="11936"/>
                    <a:pt x="3639" y="11948"/>
                    <a:pt x="3676" y="11973"/>
                  </a:cubicBezTo>
                  <a:cubicBezTo>
                    <a:pt x="4269" y="12355"/>
                    <a:pt x="4930" y="12623"/>
                    <a:pt x="5628" y="12777"/>
                  </a:cubicBezTo>
                  <a:cubicBezTo>
                    <a:pt x="5724" y="12796"/>
                    <a:pt x="5801" y="12891"/>
                    <a:pt x="5801" y="12997"/>
                  </a:cubicBezTo>
                  <a:lnTo>
                    <a:pt x="5801" y="13590"/>
                  </a:lnTo>
                  <a:cubicBezTo>
                    <a:pt x="5801" y="13714"/>
                    <a:pt x="5906" y="13810"/>
                    <a:pt x="6021" y="13810"/>
                  </a:cubicBezTo>
                  <a:lnTo>
                    <a:pt x="7810" y="13810"/>
                  </a:lnTo>
                  <a:cubicBezTo>
                    <a:pt x="7925" y="13810"/>
                    <a:pt x="8030" y="13714"/>
                    <a:pt x="8030" y="13590"/>
                  </a:cubicBezTo>
                  <a:lnTo>
                    <a:pt x="8030" y="12997"/>
                  </a:lnTo>
                  <a:cubicBezTo>
                    <a:pt x="8030" y="12891"/>
                    <a:pt x="8107" y="12796"/>
                    <a:pt x="8203" y="12777"/>
                  </a:cubicBezTo>
                  <a:cubicBezTo>
                    <a:pt x="8901" y="12623"/>
                    <a:pt x="9562" y="12355"/>
                    <a:pt x="10155" y="11973"/>
                  </a:cubicBezTo>
                  <a:cubicBezTo>
                    <a:pt x="10192" y="11948"/>
                    <a:pt x="10234" y="11936"/>
                    <a:pt x="10276" y="11936"/>
                  </a:cubicBezTo>
                  <a:cubicBezTo>
                    <a:pt x="10333" y="11936"/>
                    <a:pt x="10389" y="11958"/>
                    <a:pt x="10433" y="12001"/>
                  </a:cubicBezTo>
                  <a:lnTo>
                    <a:pt x="10854" y="12413"/>
                  </a:lnTo>
                  <a:cubicBezTo>
                    <a:pt x="10897" y="12456"/>
                    <a:pt x="10954" y="12477"/>
                    <a:pt x="11012" y="12477"/>
                  </a:cubicBezTo>
                  <a:cubicBezTo>
                    <a:pt x="11069" y="12477"/>
                    <a:pt x="11126" y="12456"/>
                    <a:pt x="11170" y="12413"/>
                  </a:cubicBezTo>
                  <a:lnTo>
                    <a:pt x="12423" y="11159"/>
                  </a:lnTo>
                  <a:cubicBezTo>
                    <a:pt x="12509" y="11073"/>
                    <a:pt x="12509" y="10930"/>
                    <a:pt x="12423" y="10843"/>
                  </a:cubicBezTo>
                  <a:lnTo>
                    <a:pt x="12012" y="10422"/>
                  </a:lnTo>
                  <a:cubicBezTo>
                    <a:pt x="11935" y="10346"/>
                    <a:pt x="11926" y="10231"/>
                    <a:pt x="11983" y="10145"/>
                  </a:cubicBezTo>
                  <a:cubicBezTo>
                    <a:pt x="12366" y="9542"/>
                    <a:pt x="12634" y="8891"/>
                    <a:pt x="12787" y="8192"/>
                  </a:cubicBezTo>
                  <a:cubicBezTo>
                    <a:pt x="12806" y="8087"/>
                    <a:pt x="12902" y="8020"/>
                    <a:pt x="13007" y="8020"/>
                  </a:cubicBezTo>
                  <a:lnTo>
                    <a:pt x="13600" y="8020"/>
                  </a:lnTo>
                  <a:cubicBezTo>
                    <a:pt x="13725" y="8011"/>
                    <a:pt x="13820" y="7915"/>
                    <a:pt x="13820" y="7790"/>
                  </a:cubicBezTo>
                  <a:lnTo>
                    <a:pt x="13820" y="6010"/>
                  </a:lnTo>
                  <a:cubicBezTo>
                    <a:pt x="13820" y="5886"/>
                    <a:pt x="13725" y="5790"/>
                    <a:pt x="13600" y="5790"/>
                  </a:cubicBezTo>
                  <a:lnTo>
                    <a:pt x="12997" y="5790"/>
                  </a:lnTo>
                  <a:cubicBezTo>
                    <a:pt x="12892" y="5790"/>
                    <a:pt x="12806" y="5714"/>
                    <a:pt x="12787" y="5618"/>
                  </a:cubicBezTo>
                  <a:cubicBezTo>
                    <a:pt x="12634" y="4919"/>
                    <a:pt x="12356" y="4259"/>
                    <a:pt x="11973" y="3666"/>
                  </a:cubicBezTo>
                  <a:cubicBezTo>
                    <a:pt x="11916" y="3580"/>
                    <a:pt x="11926" y="3455"/>
                    <a:pt x="12002" y="3388"/>
                  </a:cubicBezTo>
                  <a:lnTo>
                    <a:pt x="12423" y="2967"/>
                  </a:lnTo>
                  <a:cubicBezTo>
                    <a:pt x="12509" y="2881"/>
                    <a:pt x="12509" y="2737"/>
                    <a:pt x="12423" y="2651"/>
                  </a:cubicBezTo>
                  <a:lnTo>
                    <a:pt x="11170" y="1388"/>
                  </a:lnTo>
                  <a:cubicBezTo>
                    <a:pt x="11126" y="1345"/>
                    <a:pt x="11069" y="1323"/>
                    <a:pt x="11012" y="1323"/>
                  </a:cubicBezTo>
                  <a:cubicBezTo>
                    <a:pt x="10954" y="1323"/>
                    <a:pt x="10897" y="1345"/>
                    <a:pt x="10854" y="1388"/>
                  </a:cubicBezTo>
                  <a:lnTo>
                    <a:pt x="10433" y="1809"/>
                  </a:lnTo>
                  <a:cubicBezTo>
                    <a:pt x="10389" y="1853"/>
                    <a:pt x="10333" y="1875"/>
                    <a:pt x="10276" y="1875"/>
                  </a:cubicBezTo>
                  <a:cubicBezTo>
                    <a:pt x="10234" y="1875"/>
                    <a:pt x="10192" y="1862"/>
                    <a:pt x="10155" y="1838"/>
                  </a:cubicBezTo>
                  <a:cubicBezTo>
                    <a:pt x="9562" y="1455"/>
                    <a:pt x="8901" y="1177"/>
                    <a:pt x="8203" y="1034"/>
                  </a:cubicBezTo>
                  <a:cubicBezTo>
                    <a:pt x="8107" y="1005"/>
                    <a:pt x="8030" y="919"/>
                    <a:pt x="8030" y="814"/>
                  </a:cubicBezTo>
                  <a:lnTo>
                    <a:pt x="8030" y="211"/>
                  </a:lnTo>
                  <a:cubicBezTo>
                    <a:pt x="8021" y="96"/>
                    <a:pt x="7925" y="0"/>
                    <a:pt x="781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77"/>
            <p:cNvSpPr/>
            <p:nvPr/>
          </p:nvSpPr>
          <p:spPr>
            <a:xfrm>
              <a:off x="1346262" y="1555236"/>
              <a:ext cx="267694" cy="257742"/>
            </a:xfrm>
            <a:custGeom>
              <a:avLst/>
              <a:gdLst/>
              <a:ahLst/>
              <a:cxnLst/>
              <a:rect l="l" t="t" r="r" b="b"/>
              <a:pathLst>
                <a:path w="10194" h="9815" extrusionOk="0">
                  <a:moveTo>
                    <a:pt x="5289" y="895"/>
                  </a:moveTo>
                  <a:cubicBezTo>
                    <a:pt x="5806" y="895"/>
                    <a:pt x="6327" y="994"/>
                    <a:pt x="6825" y="1197"/>
                  </a:cubicBezTo>
                  <a:cubicBezTo>
                    <a:pt x="8318" y="1819"/>
                    <a:pt x="9294" y="3283"/>
                    <a:pt x="9294" y="4900"/>
                  </a:cubicBezTo>
                  <a:cubicBezTo>
                    <a:pt x="9294" y="7121"/>
                    <a:pt x="7504" y="8910"/>
                    <a:pt x="5293" y="8910"/>
                  </a:cubicBezTo>
                  <a:cubicBezTo>
                    <a:pt x="3666" y="8910"/>
                    <a:pt x="2202" y="7934"/>
                    <a:pt x="1590" y="6441"/>
                  </a:cubicBezTo>
                  <a:cubicBezTo>
                    <a:pt x="968" y="4939"/>
                    <a:pt x="1312" y="3216"/>
                    <a:pt x="2451" y="2068"/>
                  </a:cubicBezTo>
                  <a:cubicBezTo>
                    <a:pt x="3219" y="1299"/>
                    <a:pt x="4245" y="895"/>
                    <a:pt x="5289" y="895"/>
                  </a:cubicBezTo>
                  <a:close/>
                  <a:moveTo>
                    <a:pt x="5293" y="0"/>
                  </a:moveTo>
                  <a:cubicBezTo>
                    <a:pt x="3303" y="0"/>
                    <a:pt x="1513" y="1197"/>
                    <a:pt x="757" y="3034"/>
                  </a:cubicBezTo>
                  <a:cubicBezTo>
                    <a:pt x="1" y="4862"/>
                    <a:pt x="422" y="6977"/>
                    <a:pt x="1819" y="8374"/>
                  </a:cubicBezTo>
                  <a:cubicBezTo>
                    <a:pt x="2759" y="9314"/>
                    <a:pt x="4011" y="9814"/>
                    <a:pt x="5286" y="9814"/>
                  </a:cubicBezTo>
                  <a:cubicBezTo>
                    <a:pt x="5920" y="9814"/>
                    <a:pt x="6559" y="9691"/>
                    <a:pt x="7169" y="9437"/>
                  </a:cubicBezTo>
                  <a:cubicBezTo>
                    <a:pt x="8997" y="8681"/>
                    <a:pt x="10193" y="6891"/>
                    <a:pt x="10193" y="4910"/>
                  </a:cubicBezTo>
                  <a:cubicBezTo>
                    <a:pt x="10193" y="2202"/>
                    <a:pt x="8002" y="0"/>
                    <a:pt x="5293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0" name="Google Shape;10010;p77"/>
          <p:cNvGrpSpPr/>
          <p:nvPr/>
        </p:nvGrpSpPr>
        <p:grpSpPr>
          <a:xfrm>
            <a:off x="1751901" y="1502716"/>
            <a:ext cx="362677" cy="362677"/>
            <a:chOff x="1751901" y="1502716"/>
            <a:chExt cx="362677" cy="362677"/>
          </a:xfrm>
        </p:grpSpPr>
        <p:sp>
          <p:nvSpPr>
            <p:cNvPr id="10011" name="Google Shape;10011;p77"/>
            <p:cNvSpPr/>
            <p:nvPr/>
          </p:nvSpPr>
          <p:spPr>
            <a:xfrm>
              <a:off x="1751901" y="1502716"/>
              <a:ext cx="362677" cy="362677"/>
            </a:xfrm>
            <a:custGeom>
              <a:avLst/>
              <a:gdLst/>
              <a:ahLst/>
              <a:cxnLst/>
              <a:rect l="l" t="t" r="r" b="b"/>
              <a:pathLst>
                <a:path w="13811" h="13811" extrusionOk="0">
                  <a:moveTo>
                    <a:pt x="6901" y="0"/>
                  </a:moveTo>
                  <a:cubicBezTo>
                    <a:pt x="3092" y="0"/>
                    <a:pt x="0" y="3091"/>
                    <a:pt x="0" y="6900"/>
                  </a:cubicBezTo>
                  <a:cubicBezTo>
                    <a:pt x="0" y="10719"/>
                    <a:pt x="3092" y="13810"/>
                    <a:pt x="6901" y="13810"/>
                  </a:cubicBezTo>
                  <a:cubicBezTo>
                    <a:pt x="10719" y="13810"/>
                    <a:pt x="13810" y="10719"/>
                    <a:pt x="13810" y="6900"/>
                  </a:cubicBezTo>
                  <a:cubicBezTo>
                    <a:pt x="13810" y="3091"/>
                    <a:pt x="10719" y="0"/>
                    <a:pt x="690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77"/>
            <p:cNvSpPr/>
            <p:nvPr/>
          </p:nvSpPr>
          <p:spPr>
            <a:xfrm>
              <a:off x="1779027" y="1529843"/>
              <a:ext cx="308397" cy="308397"/>
            </a:xfrm>
            <a:custGeom>
              <a:avLst/>
              <a:gdLst/>
              <a:ahLst/>
              <a:cxnLst/>
              <a:rect l="l" t="t" r="r" b="b"/>
              <a:pathLst>
                <a:path w="11744" h="11744" extrusionOk="0">
                  <a:moveTo>
                    <a:pt x="5868" y="1"/>
                  </a:moveTo>
                  <a:cubicBezTo>
                    <a:pt x="2633" y="1"/>
                    <a:pt x="1" y="2633"/>
                    <a:pt x="1" y="5867"/>
                  </a:cubicBezTo>
                  <a:cubicBezTo>
                    <a:pt x="1" y="9112"/>
                    <a:pt x="2633" y="11744"/>
                    <a:pt x="5868" y="11744"/>
                  </a:cubicBezTo>
                  <a:cubicBezTo>
                    <a:pt x="9112" y="11744"/>
                    <a:pt x="11744" y="9112"/>
                    <a:pt x="11744" y="5867"/>
                  </a:cubicBezTo>
                  <a:cubicBezTo>
                    <a:pt x="11744" y="2633"/>
                    <a:pt x="9112" y="1"/>
                    <a:pt x="5868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77"/>
            <p:cNvSpPr/>
            <p:nvPr/>
          </p:nvSpPr>
          <p:spPr>
            <a:xfrm>
              <a:off x="1927816" y="1551035"/>
              <a:ext cx="10845" cy="138416"/>
            </a:xfrm>
            <a:custGeom>
              <a:avLst/>
              <a:gdLst/>
              <a:ahLst/>
              <a:cxnLst/>
              <a:rect l="l" t="t" r="r" b="b"/>
              <a:pathLst>
                <a:path w="413" h="5271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5060"/>
                  </a:lnTo>
                  <a:cubicBezTo>
                    <a:pt x="1" y="5175"/>
                    <a:pt x="87" y="5271"/>
                    <a:pt x="202" y="5271"/>
                  </a:cubicBezTo>
                  <a:cubicBezTo>
                    <a:pt x="316" y="5271"/>
                    <a:pt x="412" y="5175"/>
                    <a:pt x="412" y="5060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77"/>
            <p:cNvSpPr/>
            <p:nvPr/>
          </p:nvSpPr>
          <p:spPr>
            <a:xfrm>
              <a:off x="1925821" y="1678632"/>
              <a:ext cx="142014" cy="10819"/>
            </a:xfrm>
            <a:custGeom>
              <a:avLst/>
              <a:gdLst/>
              <a:ahLst/>
              <a:cxnLst/>
              <a:rect l="l" t="t" r="r" b="b"/>
              <a:pathLst>
                <a:path w="5408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130" y="412"/>
                  </a:lnTo>
                  <a:cubicBezTo>
                    <a:pt x="5407" y="412"/>
                    <a:pt x="5407" y="0"/>
                    <a:pt x="513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77"/>
            <p:cNvSpPr/>
            <p:nvPr/>
          </p:nvSpPr>
          <p:spPr>
            <a:xfrm>
              <a:off x="1816999" y="1567789"/>
              <a:ext cx="288020" cy="270215"/>
            </a:xfrm>
            <a:custGeom>
              <a:avLst/>
              <a:gdLst/>
              <a:ahLst/>
              <a:cxnLst/>
              <a:rect l="l" t="t" r="r" b="b"/>
              <a:pathLst>
                <a:path w="10968" h="10290" extrusionOk="0">
                  <a:moveTo>
                    <a:pt x="8278" y="1"/>
                  </a:moveTo>
                  <a:lnTo>
                    <a:pt x="8278" y="1"/>
                  </a:lnTo>
                  <a:cubicBezTo>
                    <a:pt x="10317" y="2327"/>
                    <a:pt x="10192" y="5829"/>
                    <a:pt x="8010" y="8011"/>
                  </a:cubicBezTo>
                  <a:cubicBezTo>
                    <a:pt x="6869" y="9153"/>
                    <a:pt x="5365" y="9731"/>
                    <a:pt x="3858" y="9731"/>
                  </a:cubicBezTo>
                  <a:cubicBezTo>
                    <a:pt x="2485" y="9731"/>
                    <a:pt x="1109" y="9251"/>
                    <a:pt x="0" y="8279"/>
                  </a:cubicBezTo>
                  <a:lnTo>
                    <a:pt x="0" y="8279"/>
                  </a:lnTo>
                  <a:cubicBezTo>
                    <a:pt x="1167" y="9616"/>
                    <a:pt x="2795" y="10290"/>
                    <a:pt x="4426" y="10290"/>
                  </a:cubicBezTo>
                  <a:cubicBezTo>
                    <a:pt x="5924" y="10290"/>
                    <a:pt x="7425" y="9721"/>
                    <a:pt x="8575" y="8576"/>
                  </a:cubicBezTo>
                  <a:cubicBezTo>
                    <a:pt x="10968" y="6174"/>
                    <a:pt x="10843" y="2240"/>
                    <a:pt x="827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77"/>
            <p:cNvSpPr/>
            <p:nvPr/>
          </p:nvSpPr>
          <p:spPr>
            <a:xfrm>
              <a:off x="1798644" y="1678632"/>
              <a:ext cx="22400" cy="10819"/>
            </a:xfrm>
            <a:custGeom>
              <a:avLst/>
              <a:gdLst/>
              <a:ahLst/>
              <a:cxnLst/>
              <a:rect l="l" t="t" r="r" b="b"/>
              <a:pathLst>
                <a:path w="853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75" y="412"/>
                  </a:lnTo>
                  <a:cubicBezTo>
                    <a:pt x="852" y="412"/>
                    <a:pt x="852" y="0"/>
                    <a:pt x="57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77"/>
            <p:cNvSpPr/>
            <p:nvPr/>
          </p:nvSpPr>
          <p:spPr>
            <a:xfrm>
              <a:off x="1927816" y="1798063"/>
              <a:ext cx="10845" cy="18828"/>
            </a:xfrm>
            <a:custGeom>
              <a:avLst/>
              <a:gdLst/>
              <a:ahLst/>
              <a:cxnLst/>
              <a:rect l="l" t="t" r="r" b="b"/>
              <a:pathLst>
                <a:path w="413" h="717" extrusionOk="0">
                  <a:moveTo>
                    <a:pt x="206" y="1"/>
                  </a:moveTo>
                  <a:cubicBezTo>
                    <a:pt x="103" y="1"/>
                    <a:pt x="1" y="70"/>
                    <a:pt x="1" y="209"/>
                  </a:cubicBezTo>
                  <a:lnTo>
                    <a:pt x="1" y="506"/>
                  </a:lnTo>
                  <a:cubicBezTo>
                    <a:pt x="1" y="620"/>
                    <a:pt x="87" y="716"/>
                    <a:pt x="202" y="716"/>
                  </a:cubicBezTo>
                  <a:cubicBezTo>
                    <a:pt x="316" y="716"/>
                    <a:pt x="412" y="620"/>
                    <a:pt x="412" y="506"/>
                  </a:cubicBezTo>
                  <a:lnTo>
                    <a:pt x="412" y="209"/>
                  </a:lnTo>
                  <a:cubicBezTo>
                    <a:pt x="412" y="70"/>
                    <a:pt x="309" y="1"/>
                    <a:pt x="20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77"/>
            <p:cNvSpPr/>
            <p:nvPr/>
          </p:nvSpPr>
          <p:spPr>
            <a:xfrm>
              <a:off x="1835486" y="1588508"/>
              <a:ext cx="20667" cy="16518"/>
            </a:xfrm>
            <a:custGeom>
              <a:avLst/>
              <a:gdLst/>
              <a:ahLst/>
              <a:cxnLst/>
              <a:rect l="l" t="t" r="r" b="b"/>
              <a:pathLst>
                <a:path w="787" h="629" extrusionOk="0">
                  <a:moveTo>
                    <a:pt x="293" y="1"/>
                  </a:moveTo>
                  <a:cubicBezTo>
                    <a:pt x="136" y="1"/>
                    <a:pt x="1" y="204"/>
                    <a:pt x="148" y="351"/>
                  </a:cubicBezTo>
                  <a:lnTo>
                    <a:pt x="358" y="571"/>
                  </a:lnTo>
                  <a:cubicBezTo>
                    <a:pt x="397" y="609"/>
                    <a:pt x="445" y="628"/>
                    <a:pt x="502" y="628"/>
                  </a:cubicBezTo>
                  <a:cubicBezTo>
                    <a:pt x="506" y="629"/>
                    <a:pt x="509" y="629"/>
                    <a:pt x="513" y="629"/>
                  </a:cubicBezTo>
                  <a:cubicBezTo>
                    <a:pt x="697" y="629"/>
                    <a:pt x="786" y="396"/>
                    <a:pt x="645" y="274"/>
                  </a:cubicBezTo>
                  <a:lnTo>
                    <a:pt x="435" y="64"/>
                  </a:lnTo>
                  <a:cubicBezTo>
                    <a:pt x="390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77"/>
            <p:cNvSpPr/>
            <p:nvPr/>
          </p:nvSpPr>
          <p:spPr>
            <a:xfrm>
              <a:off x="2009958" y="1763189"/>
              <a:ext cx="20667" cy="16491"/>
            </a:xfrm>
            <a:custGeom>
              <a:avLst/>
              <a:gdLst/>
              <a:ahLst/>
              <a:cxnLst/>
              <a:rect l="l" t="t" r="r" b="b"/>
              <a:pathLst>
                <a:path w="787" h="628" extrusionOk="0">
                  <a:moveTo>
                    <a:pt x="332" y="1"/>
                  </a:moveTo>
                  <a:cubicBezTo>
                    <a:pt x="177" y="1"/>
                    <a:pt x="1" y="236"/>
                    <a:pt x="146" y="350"/>
                  </a:cubicBezTo>
                  <a:lnTo>
                    <a:pt x="356" y="561"/>
                  </a:lnTo>
                  <a:cubicBezTo>
                    <a:pt x="394" y="599"/>
                    <a:pt x="452" y="618"/>
                    <a:pt x="509" y="628"/>
                  </a:cubicBezTo>
                  <a:cubicBezTo>
                    <a:pt x="701" y="628"/>
                    <a:pt x="787" y="398"/>
                    <a:pt x="653" y="264"/>
                  </a:cubicBezTo>
                  <a:lnTo>
                    <a:pt x="442" y="53"/>
                  </a:lnTo>
                  <a:cubicBezTo>
                    <a:pt x="411" y="16"/>
                    <a:pt x="372" y="1"/>
                    <a:pt x="33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77"/>
            <p:cNvSpPr/>
            <p:nvPr/>
          </p:nvSpPr>
          <p:spPr>
            <a:xfrm>
              <a:off x="2010247" y="1588193"/>
              <a:ext cx="21113" cy="16833"/>
            </a:xfrm>
            <a:custGeom>
              <a:avLst/>
              <a:gdLst/>
              <a:ahLst/>
              <a:cxnLst/>
              <a:rect l="l" t="t" r="r" b="b"/>
              <a:pathLst>
                <a:path w="804" h="641" extrusionOk="0">
                  <a:moveTo>
                    <a:pt x="493" y="0"/>
                  </a:moveTo>
                  <a:cubicBezTo>
                    <a:pt x="444" y="0"/>
                    <a:pt x="392" y="20"/>
                    <a:pt x="345" y="66"/>
                  </a:cubicBezTo>
                  <a:lnTo>
                    <a:pt x="135" y="277"/>
                  </a:lnTo>
                  <a:cubicBezTo>
                    <a:pt x="1" y="411"/>
                    <a:pt x="96" y="640"/>
                    <a:pt x="288" y="640"/>
                  </a:cubicBezTo>
                  <a:cubicBezTo>
                    <a:pt x="336" y="640"/>
                    <a:pt x="393" y="612"/>
                    <a:pt x="431" y="583"/>
                  </a:cubicBezTo>
                  <a:lnTo>
                    <a:pt x="642" y="363"/>
                  </a:lnTo>
                  <a:cubicBezTo>
                    <a:pt x="804" y="216"/>
                    <a:pt x="660" y="0"/>
                    <a:pt x="49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77"/>
            <p:cNvSpPr/>
            <p:nvPr/>
          </p:nvSpPr>
          <p:spPr>
            <a:xfrm>
              <a:off x="1835591" y="1762927"/>
              <a:ext cx="20719" cy="16754"/>
            </a:xfrm>
            <a:custGeom>
              <a:avLst/>
              <a:gdLst/>
              <a:ahLst/>
              <a:cxnLst/>
              <a:rect l="l" t="t" r="r" b="b"/>
              <a:pathLst>
                <a:path w="789" h="638" extrusionOk="0">
                  <a:moveTo>
                    <a:pt x="496" y="0"/>
                  </a:moveTo>
                  <a:cubicBezTo>
                    <a:pt x="448" y="0"/>
                    <a:pt x="399" y="19"/>
                    <a:pt x="354" y="63"/>
                  </a:cubicBezTo>
                  <a:lnTo>
                    <a:pt x="144" y="274"/>
                  </a:lnTo>
                  <a:cubicBezTo>
                    <a:pt x="0" y="408"/>
                    <a:pt x="96" y="638"/>
                    <a:pt x="287" y="638"/>
                  </a:cubicBezTo>
                  <a:cubicBezTo>
                    <a:pt x="345" y="628"/>
                    <a:pt x="393" y="609"/>
                    <a:pt x="431" y="571"/>
                  </a:cubicBezTo>
                  <a:lnTo>
                    <a:pt x="641" y="360"/>
                  </a:lnTo>
                  <a:cubicBezTo>
                    <a:pt x="789" y="206"/>
                    <a:pt x="653" y="0"/>
                    <a:pt x="49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77"/>
            <p:cNvSpPr/>
            <p:nvPr/>
          </p:nvSpPr>
          <p:spPr>
            <a:xfrm>
              <a:off x="1808018" y="1628581"/>
              <a:ext cx="22820" cy="14128"/>
            </a:xfrm>
            <a:custGeom>
              <a:avLst/>
              <a:gdLst/>
              <a:ahLst/>
              <a:cxnLst/>
              <a:rect l="l" t="t" r="r" b="b"/>
              <a:pathLst>
                <a:path w="869" h="538" extrusionOk="0">
                  <a:moveTo>
                    <a:pt x="291" y="0"/>
                  </a:moveTo>
                  <a:cubicBezTo>
                    <a:pt x="97" y="0"/>
                    <a:pt x="0" y="312"/>
                    <a:pt x="218" y="404"/>
                  </a:cubicBezTo>
                  <a:lnTo>
                    <a:pt x="495" y="519"/>
                  </a:lnTo>
                  <a:cubicBezTo>
                    <a:pt x="524" y="538"/>
                    <a:pt x="553" y="538"/>
                    <a:pt x="581" y="538"/>
                  </a:cubicBezTo>
                  <a:cubicBezTo>
                    <a:pt x="811" y="538"/>
                    <a:pt x="868" y="222"/>
                    <a:pt x="658" y="136"/>
                  </a:cubicBezTo>
                  <a:lnTo>
                    <a:pt x="380" y="21"/>
                  </a:lnTo>
                  <a:cubicBezTo>
                    <a:pt x="349" y="7"/>
                    <a:pt x="319" y="0"/>
                    <a:pt x="29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77"/>
            <p:cNvSpPr/>
            <p:nvPr/>
          </p:nvSpPr>
          <p:spPr>
            <a:xfrm>
              <a:off x="2035194" y="1725139"/>
              <a:ext cx="23004" cy="14102"/>
            </a:xfrm>
            <a:custGeom>
              <a:avLst/>
              <a:gdLst/>
              <a:ahLst/>
              <a:cxnLst/>
              <a:rect l="l" t="t" r="r" b="b"/>
              <a:pathLst>
                <a:path w="876" h="537" extrusionOk="0">
                  <a:moveTo>
                    <a:pt x="303" y="1"/>
                  </a:moveTo>
                  <a:cubicBezTo>
                    <a:pt x="99" y="1"/>
                    <a:pt x="0" y="309"/>
                    <a:pt x="228" y="402"/>
                  </a:cubicBezTo>
                  <a:lnTo>
                    <a:pt x="496" y="526"/>
                  </a:lnTo>
                  <a:cubicBezTo>
                    <a:pt x="524" y="536"/>
                    <a:pt x="553" y="536"/>
                    <a:pt x="582" y="536"/>
                  </a:cubicBezTo>
                  <a:cubicBezTo>
                    <a:pt x="585" y="536"/>
                    <a:pt x="589" y="536"/>
                    <a:pt x="592" y="536"/>
                  </a:cubicBezTo>
                  <a:cubicBezTo>
                    <a:pt x="814" y="536"/>
                    <a:pt x="875" y="228"/>
                    <a:pt x="658" y="144"/>
                  </a:cubicBezTo>
                  <a:lnTo>
                    <a:pt x="390" y="19"/>
                  </a:lnTo>
                  <a:cubicBezTo>
                    <a:pt x="360" y="7"/>
                    <a:pt x="330" y="1"/>
                    <a:pt x="30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77"/>
            <p:cNvSpPr/>
            <p:nvPr/>
          </p:nvSpPr>
          <p:spPr>
            <a:xfrm>
              <a:off x="1973299" y="1561276"/>
              <a:ext cx="16649" cy="18119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363" y="1"/>
                  </a:moveTo>
                  <a:cubicBezTo>
                    <a:pt x="291" y="1"/>
                    <a:pt x="220" y="37"/>
                    <a:pt x="183" y="125"/>
                  </a:cubicBezTo>
                  <a:lnTo>
                    <a:pt x="58" y="402"/>
                  </a:lnTo>
                  <a:cubicBezTo>
                    <a:pt x="1" y="536"/>
                    <a:pt x="106" y="689"/>
                    <a:pt x="250" y="689"/>
                  </a:cubicBezTo>
                  <a:cubicBezTo>
                    <a:pt x="336" y="689"/>
                    <a:pt x="412" y="641"/>
                    <a:pt x="451" y="565"/>
                  </a:cubicBezTo>
                  <a:lnTo>
                    <a:pt x="565" y="287"/>
                  </a:lnTo>
                  <a:cubicBezTo>
                    <a:pt x="634" y="126"/>
                    <a:pt x="497" y="1"/>
                    <a:pt x="36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77"/>
            <p:cNvSpPr/>
            <p:nvPr/>
          </p:nvSpPr>
          <p:spPr>
            <a:xfrm>
              <a:off x="1876557" y="1788557"/>
              <a:ext cx="16623" cy="18277"/>
            </a:xfrm>
            <a:custGeom>
              <a:avLst/>
              <a:gdLst/>
              <a:ahLst/>
              <a:cxnLst/>
              <a:rect l="l" t="t" r="r" b="b"/>
              <a:pathLst>
                <a:path w="633" h="696" extrusionOk="0">
                  <a:moveTo>
                    <a:pt x="365" y="0"/>
                  </a:moveTo>
                  <a:cubicBezTo>
                    <a:pt x="292" y="0"/>
                    <a:pt x="220" y="39"/>
                    <a:pt x="182" y="131"/>
                  </a:cubicBezTo>
                  <a:lnTo>
                    <a:pt x="58" y="399"/>
                  </a:lnTo>
                  <a:cubicBezTo>
                    <a:pt x="0" y="542"/>
                    <a:pt x="106" y="695"/>
                    <a:pt x="259" y="695"/>
                  </a:cubicBezTo>
                  <a:cubicBezTo>
                    <a:pt x="335" y="695"/>
                    <a:pt x="412" y="638"/>
                    <a:pt x="450" y="561"/>
                  </a:cubicBezTo>
                  <a:lnTo>
                    <a:pt x="565" y="293"/>
                  </a:lnTo>
                  <a:cubicBezTo>
                    <a:pt x="633" y="127"/>
                    <a:pt x="498" y="0"/>
                    <a:pt x="3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77"/>
            <p:cNvSpPr/>
            <p:nvPr/>
          </p:nvSpPr>
          <p:spPr>
            <a:xfrm>
              <a:off x="1878710" y="1560541"/>
              <a:ext cx="15966" cy="18093"/>
            </a:xfrm>
            <a:custGeom>
              <a:avLst/>
              <a:gdLst/>
              <a:ahLst/>
              <a:cxnLst/>
              <a:rect l="l" t="t" r="r" b="b"/>
              <a:pathLst>
                <a:path w="608" h="689" extrusionOk="0">
                  <a:moveTo>
                    <a:pt x="266" y="0"/>
                  </a:moveTo>
                  <a:cubicBezTo>
                    <a:pt x="134" y="0"/>
                    <a:pt x="1" y="122"/>
                    <a:pt x="62" y="287"/>
                  </a:cubicBezTo>
                  <a:lnTo>
                    <a:pt x="177" y="564"/>
                  </a:lnTo>
                  <a:cubicBezTo>
                    <a:pt x="215" y="641"/>
                    <a:pt x="291" y="688"/>
                    <a:pt x="368" y="688"/>
                  </a:cubicBezTo>
                  <a:cubicBezTo>
                    <a:pt x="512" y="679"/>
                    <a:pt x="607" y="545"/>
                    <a:pt x="569" y="411"/>
                  </a:cubicBezTo>
                  <a:lnTo>
                    <a:pt x="454" y="133"/>
                  </a:lnTo>
                  <a:cubicBezTo>
                    <a:pt x="416" y="40"/>
                    <a:pt x="341" y="0"/>
                    <a:pt x="26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77"/>
            <p:cNvSpPr/>
            <p:nvPr/>
          </p:nvSpPr>
          <p:spPr>
            <a:xfrm>
              <a:off x="1971014" y="1789292"/>
              <a:ext cx="16386" cy="18277"/>
            </a:xfrm>
            <a:custGeom>
              <a:avLst/>
              <a:gdLst/>
              <a:ahLst/>
              <a:cxnLst/>
              <a:rect l="l" t="t" r="r" b="b"/>
              <a:pathLst>
                <a:path w="624" h="696" extrusionOk="0">
                  <a:moveTo>
                    <a:pt x="272" y="1"/>
                  </a:moveTo>
                  <a:cubicBezTo>
                    <a:pt x="140" y="1"/>
                    <a:pt x="1" y="128"/>
                    <a:pt x="69" y="294"/>
                  </a:cubicBezTo>
                  <a:lnTo>
                    <a:pt x="184" y="572"/>
                  </a:lnTo>
                  <a:cubicBezTo>
                    <a:pt x="212" y="648"/>
                    <a:pt x="289" y="696"/>
                    <a:pt x="375" y="696"/>
                  </a:cubicBezTo>
                  <a:cubicBezTo>
                    <a:pt x="518" y="696"/>
                    <a:pt x="624" y="552"/>
                    <a:pt x="566" y="409"/>
                  </a:cubicBezTo>
                  <a:lnTo>
                    <a:pt x="451" y="131"/>
                  </a:lnTo>
                  <a:cubicBezTo>
                    <a:pt x="417" y="39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77"/>
            <p:cNvSpPr/>
            <p:nvPr/>
          </p:nvSpPr>
          <p:spPr>
            <a:xfrm>
              <a:off x="2036375" y="1630734"/>
              <a:ext cx="22951" cy="13997"/>
            </a:xfrm>
            <a:custGeom>
              <a:avLst/>
              <a:gdLst/>
              <a:ahLst/>
              <a:cxnLst/>
              <a:rect l="l" t="t" r="r" b="b"/>
              <a:pathLst>
                <a:path w="874" h="533" extrusionOk="0">
                  <a:moveTo>
                    <a:pt x="570" y="0"/>
                  </a:moveTo>
                  <a:cubicBezTo>
                    <a:pt x="544" y="0"/>
                    <a:pt x="517" y="5"/>
                    <a:pt x="489" y="16"/>
                  </a:cubicBezTo>
                  <a:lnTo>
                    <a:pt x="212" y="131"/>
                  </a:lnTo>
                  <a:cubicBezTo>
                    <a:pt x="1" y="217"/>
                    <a:pt x="58" y="532"/>
                    <a:pt x="288" y="532"/>
                  </a:cubicBezTo>
                  <a:cubicBezTo>
                    <a:pt x="317" y="532"/>
                    <a:pt x="345" y="532"/>
                    <a:pt x="374" y="523"/>
                  </a:cubicBezTo>
                  <a:lnTo>
                    <a:pt x="652" y="408"/>
                  </a:lnTo>
                  <a:cubicBezTo>
                    <a:pt x="873" y="314"/>
                    <a:pt x="776" y="0"/>
                    <a:pt x="570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77"/>
            <p:cNvSpPr/>
            <p:nvPr/>
          </p:nvSpPr>
          <p:spPr>
            <a:xfrm>
              <a:off x="1807441" y="1723143"/>
              <a:ext cx="22846" cy="14075"/>
            </a:xfrm>
            <a:custGeom>
              <a:avLst/>
              <a:gdLst/>
              <a:ahLst/>
              <a:cxnLst/>
              <a:rect l="l" t="t" r="r" b="b"/>
              <a:pathLst>
                <a:path w="870" h="536" extrusionOk="0">
                  <a:moveTo>
                    <a:pt x="574" y="1"/>
                  </a:moveTo>
                  <a:cubicBezTo>
                    <a:pt x="547" y="1"/>
                    <a:pt x="519" y="6"/>
                    <a:pt x="488" y="19"/>
                  </a:cubicBezTo>
                  <a:lnTo>
                    <a:pt x="211" y="133"/>
                  </a:lnTo>
                  <a:cubicBezTo>
                    <a:pt x="0" y="220"/>
                    <a:pt x="58" y="535"/>
                    <a:pt x="288" y="535"/>
                  </a:cubicBezTo>
                  <a:cubicBezTo>
                    <a:pt x="316" y="535"/>
                    <a:pt x="345" y="526"/>
                    <a:pt x="364" y="516"/>
                  </a:cubicBezTo>
                  <a:lnTo>
                    <a:pt x="642" y="401"/>
                  </a:lnTo>
                  <a:cubicBezTo>
                    <a:pt x="870" y="317"/>
                    <a:pt x="777" y="1"/>
                    <a:pt x="57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0" name="Google Shape;10030;p77"/>
          <p:cNvGrpSpPr/>
          <p:nvPr/>
        </p:nvGrpSpPr>
        <p:grpSpPr>
          <a:xfrm>
            <a:off x="3095178" y="1502716"/>
            <a:ext cx="334290" cy="362677"/>
            <a:chOff x="3095178" y="1502716"/>
            <a:chExt cx="334290" cy="362677"/>
          </a:xfrm>
        </p:grpSpPr>
        <p:sp>
          <p:nvSpPr>
            <p:cNvPr id="10031" name="Google Shape;10031;p77"/>
            <p:cNvSpPr/>
            <p:nvPr/>
          </p:nvSpPr>
          <p:spPr>
            <a:xfrm>
              <a:off x="3125351" y="1502716"/>
              <a:ext cx="304117" cy="304117"/>
            </a:xfrm>
            <a:custGeom>
              <a:avLst/>
              <a:gdLst/>
              <a:ahLst/>
              <a:cxnLst/>
              <a:rect l="l" t="t" r="r" b="b"/>
              <a:pathLst>
                <a:path w="11581" h="11581" extrusionOk="0">
                  <a:moveTo>
                    <a:pt x="5790" y="0"/>
                  </a:moveTo>
                  <a:cubicBezTo>
                    <a:pt x="2594" y="0"/>
                    <a:pt x="0" y="2594"/>
                    <a:pt x="0" y="5790"/>
                  </a:cubicBezTo>
                  <a:cubicBezTo>
                    <a:pt x="0" y="8987"/>
                    <a:pt x="2594" y="11580"/>
                    <a:pt x="5790" y="11580"/>
                  </a:cubicBezTo>
                  <a:cubicBezTo>
                    <a:pt x="8987" y="11580"/>
                    <a:pt x="11580" y="8987"/>
                    <a:pt x="11580" y="5790"/>
                  </a:cubicBezTo>
                  <a:cubicBezTo>
                    <a:pt x="11580" y="2594"/>
                    <a:pt x="8987" y="0"/>
                    <a:pt x="5790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77"/>
            <p:cNvSpPr/>
            <p:nvPr/>
          </p:nvSpPr>
          <p:spPr>
            <a:xfrm>
              <a:off x="3095178" y="1505973"/>
              <a:ext cx="289306" cy="300887"/>
            </a:xfrm>
            <a:custGeom>
              <a:avLst/>
              <a:gdLst/>
              <a:ahLst/>
              <a:cxnLst/>
              <a:rect l="l" t="t" r="r" b="b"/>
              <a:pathLst>
                <a:path w="11017" h="11458" extrusionOk="0">
                  <a:moveTo>
                    <a:pt x="5752" y="1"/>
                  </a:moveTo>
                  <a:cubicBezTo>
                    <a:pt x="1963" y="785"/>
                    <a:pt x="1" y="5006"/>
                    <a:pt x="1838" y="8413"/>
                  </a:cubicBezTo>
                  <a:cubicBezTo>
                    <a:pt x="2909" y="10399"/>
                    <a:pt x="4916" y="11458"/>
                    <a:pt x="6949" y="11458"/>
                  </a:cubicBezTo>
                  <a:cubicBezTo>
                    <a:pt x="8403" y="11458"/>
                    <a:pt x="9870" y="10915"/>
                    <a:pt x="11016" y="9781"/>
                  </a:cubicBezTo>
                  <a:lnTo>
                    <a:pt x="11016" y="9781"/>
                  </a:lnTo>
                  <a:cubicBezTo>
                    <a:pt x="10624" y="9858"/>
                    <a:pt x="10231" y="9896"/>
                    <a:pt x="9839" y="9896"/>
                  </a:cubicBezTo>
                  <a:cubicBezTo>
                    <a:pt x="7485" y="9896"/>
                    <a:pt x="5370" y="8480"/>
                    <a:pt x="4480" y="6317"/>
                  </a:cubicBezTo>
                  <a:cubicBezTo>
                    <a:pt x="3580" y="4145"/>
                    <a:pt x="4087" y="1647"/>
                    <a:pt x="575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77"/>
            <p:cNvSpPr/>
            <p:nvPr/>
          </p:nvSpPr>
          <p:spPr>
            <a:xfrm>
              <a:off x="3125351" y="1503215"/>
              <a:ext cx="303854" cy="303356"/>
            </a:xfrm>
            <a:custGeom>
              <a:avLst/>
              <a:gdLst/>
              <a:ahLst/>
              <a:cxnLst/>
              <a:rect l="l" t="t" r="r" b="b"/>
              <a:pathLst>
                <a:path w="11571" h="11552" extrusionOk="0">
                  <a:moveTo>
                    <a:pt x="5570" y="2881"/>
                  </a:moveTo>
                  <a:lnTo>
                    <a:pt x="5570" y="5551"/>
                  </a:lnTo>
                  <a:lnTo>
                    <a:pt x="2230" y="5551"/>
                  </a:lnTo>
                  <a:cubicBezTo>
                    <a:pt x="2240" y="4642"/>
                    <a:pt x="2402" y="3733"/>
                    <a:pt x="2708" y="2881"/>
                  </a:cubicBezTo>
                  <a:close/>
                  <a:moveTo>
                    <a:pt x="8872" y="2881"/>
                  </a:moveTo>
                  <a:cubicBezTo>
                    <a:pt x="9168" y="3733"/>
                    <a:pt x="9331" y="4642"/>
                    <a:pt x="9350" y="5551"/>
                  </a:cubicBezTo>
                  <a:lnTo>
                    <a:pt x="6010" y="5551"/>
                  </a:lnTo>
                  <a:lnTo>
                    <a:pt x="6010" y="2881"/>
                  </a:lnTo>
                  <a:close/>
                  <a:moveTo>
                    <a:pt x="5560" y="5991"/>
                  </a:moveTo>
                  <a:lnTo>
                    <a:pt x="5560" y="8671"/>
                  </a:lnTo>
                  <a:lnTo>
                    <a:pt x="2708" y="8671"/>
                  </a:lnTo>
                  <a:cubicBezTo>
                    <a:pt x="2402" y="7810"/>
                    <a:pt x="2240" y="6901"/>
                    <a:pt x="2230" y="5991"/>
                  </a:cubicBezTo>
                  <a:close/>
                  <a:moveTo>
                    <a:pt x="9350" y="5991"/>
                  </a:moveTo>
                  <a:cubicBezTo>
                    <a:pt x="9331" y="6901"/>
                    <a:pt x="9168" y="7810"/>
                    <a:pt x="8872" y="8671"/>
                  </a:cubicBezTo>
                  <a:lnTo>
                    <a:pt x="8872" y="8661"/>
                  </a:lnTo>
                  <a:lnTo>
                    <a:pt x="6010" y="8661"/>
                  </a:lnTo>
                  <a:lnTo>
                    <a:pt x="6010" y="5991"/>
                  </a:lnTo>
                  <a:close/>
                  <a:moveTo>
                    <a:pt x="5570" y="0"/>
                  </a:moveTo>
                  <a:lnTo>
                    <a:pt x="5570" y="2431"/>
                  </a:lnTo>
                  <a:lnTo>
                    <a:pt x="2881" y="2431"/>
                  </a:lnTo>
                  <a:cubicBezTo>
                    <a:pt x="3484" y="1044"/>
                    <a:pt x="4460" y="106"/>
                    <a:pt x="5570" y="0"/>
                  </a:cubicBezTo>
                  <a:lnTo>
                    <a:pt x="5570" y="0"/>
                  </a:lnTo>
                  <a:cubicBezTo>
                    <a:pt x="4977" y="20"/>
                    <a:pt x="4402" y="125"/>
                    <a:pt x="3847" y="316"/>
                  </a:cubicBezTo>
                  <a:cubicBezTo>
                    <a:pt x="3264" y="823"/>
                    <a:pt x="2766" y="1551"/>
                    <a:pt x="2412" y="2431"/>
                  </a:cubicBezTo>
                  <a:lnTo>
                    <a:pt x="1062" y="2431"/>
                  </a:lnTo>
                  <a:cubicBezTo>
                    <a:pt x="957" y="2575"/>
                    <a:pt x="861" y="2718"/>
                    <a:pt x="775" y="2871"/>
                  </a:cubicBezTo>
                  <a:lnTo>
                    <a:pt x="2240" y="2871"/>
                  </a:lnTo>
                  <a:cubicBezTo>
                    <a:pt x="1952" y="3742"/>
                    <a:pt x="1799" y="4642"/>
                    <a:pt x="1780" y="5551"/>
                  </a:cubicBezTo>
                  <a:lnTo>
                    <a:pt x="0" y="5551"/>
                  </a:lnTo>
                  <a:lnTo>
                    <a:pt x="0" y="5771"/>
                  </a:lnTo>
                  <a:lnTo>
                    <a:pt x="0" y="5991"/>
                  </a:lnTo>
                  <a:lnTo>
                    <a:pt x="1780" y="5991"/>
                  </a:lnTo>
                  <a:cubicBezTo>
                    <a:pt x="1799" y="6901"/>
                    <a:pt x="1952" y="7800"/>
                    <a:pt x="2240" y="8661"/>
                  </a:cubicBezTo>
                  <a:lnTo>
                    <a:pt x="775" y="8661"/>
                  </a:lnTo>
                  <a:cubicBezTo>
                    <a:pt x="861" y="8815"/>
                    <a:pt x="957" y="8968"/>
                    <a:pt x="1062" y="9111"/>
                  </a:cubicBezTo>
                  <a:lnTo>
                    <a:pt x="2412" y="9111"/>
                  </a:lnTo>
                  <a:cubicBezTo>
                    <a:pt x="2766" y="9992"/>
                    <a:pt x="3264" y="10719"/>
                    <a:pt x="3847" y="11226"/>
                  </a:cubicBezTo>
                  <a:cubicBezTo>
                    <a:pt x="4398" y="11416"/>
                    <a:pt x="4968" y="11531"/>
                    <a:pt x="5556" y="11551"/>
                  </a:cubicBezTo>
                  <a:lnTo>
                    <a:pt x="5556" y="11551"/>
                  </a:lnTo>
                  <a:cubicBezTo>
                    <a:pt x="4457" y="11434"/>
                    <a:pt x="3483" y="10497"/>
                    <a:pt x="2881" y="9111"/>
                  </a:cubicBezTo>
                  <a:lnTo>
                    <a:pt x="5560" y="9111"/>
                  </a:lnTo>
                  <a:lnTo>
                    <a:pt x="5560" y="11551"/>
                  </a:lnTo>
                  <a:lnTo>
                    <a:pt x="5560" y="11551"/>
                  </a:lnTo>
                  <a:cubicBezTo>
                    <a:pt x="5559" y="11551"/>
                    <a:pt x="5557" y="11551"/>
                    <a:pt x="5556" y="11551"/>
                  </a:cubicBezTo>
                  <a:lnTo>
                    <a:pt x="5556" y="11551"/>
                  </a:lnTo>
                  <a:cubicBezTo>
                    <a:pt x="5557" y="11551"/>
                    <a:pt x="5559" y="11552"/>
                    <a:pt x="5560" y="11552"/>
                  </a:cubicBezTo>
                  <a:lnTo>
                    <a:pt x="5560" y="11551"/>
                  </a:lnTo>
                  <a:lnTo>
                    <a:pt x="5560" y="11551"/>
                  </a:lnTo>
                  <a:cubicBezTo>
                    <a:pt x="5564" y="11552"/>
                    <a:pt x="5567" y="11552"/>
                    <a:pt x="5570" y="11552"/>
                  </a:cubicBezTo>
                  <a:lnTo>
                    <a:pt x="6010" y="11552"/>
                  </a:lnTo>
                  <a:lnTo>
                    <a:pt x="6010" y="9111"/>
                  </a:lnTo>
                  <a:lnTo>
                    <a:pt x="8690" y="9111"/>
                  </a:lnTo>
                  <a:cubicBezTo>
                    <a:pt x="8087" y="10499"/>
                    <a:pt x="7120" y="11437"/>
                    <a:pt x="6010" y="11552"/>
                  </a:cubicBezTo>
                  <a:cubicBezTo>
                    <a:pt x="6594" y="11533"/>
                    <a:pt x="7178" y="11418"/>
                    <a:pt x="7733" y="11226"/>
                  </a:cubicBezTo>
                  <a:cubicBezTo>
                    <a:pt x="8317" y="10719"/>
                    <a:pt x="8805" y="9992"/>
                    <a:pt x="9168" y="9111"/>
                  </a:cubicBezTo>
                  <a:lnTo>
                    <a:pt x="10518" y="9111"/>
                  </a:lnTo>
                  <a:cubicBezTo>
                    <a:pt x="10614" y="8968"/>
                    <a:pt x="10709" y="8824"/>
                    <a:pt x="10805" y="8671"/>
                  </a:cubicBezTo>
                  <a:lnTo>
                    <a:pt x="9341" y="8671"/>
                  </a:lnTo>
                  <a:cubicBezTo>
                    <a:pt x="9618" y="7800"/>
                    <a:pt x="9771" y="6901"/>
                    <a:pt x="9790" y="5991"/>
                  </a:cubicBezTo>
                  <a:lnTo>
                    <a:pt x="11571" y="5991"/>
                  </a:lnTo>
                  <a:lnTo>
                    <a:pt x="11571" y="5771"/>
                  </a:lnTo>
                  <a:lnTo>
                    <a:pt x="11571" y="5551"/>
                  </a:lnTo>
                  <a:lnTo>
                    <a:pt x="9790" y="5551"/>
                  </a:lnTo>
                  <a:cubicBezTo>
                    <a:pt x="9771" y="4642"/>
                    <a:pt x="9618" y="3742"/>
                    <a:pt x="9341" y="2881"/>
                  </a:cubicBezTo>
                  <a:lnTo>
                    <a:pt x="10805" y="2881"/>
                  </a:lnTo>
                  <a:cubicBezTo>
                    <a:pt x="10709" y="2728"/>
                    <a:pt x="10614" y="2575"/>
                    <a:pt x="10518" y="2431"/>
                  </a:cubicBezTo>
                  <a:lnTo>
                    <a:pt x="9168" y="2431"/>
                  </a:lnTo>
                  <a:cubicBezTo>
                    <a:pt x="8805" y="1551"/>
                    <a:pt x="8317" y="823"/>
                    <a:pt x="7733" y="316"/>
                  </a:cubicBezTo>
                  <a:cubicBezTo>
                    <a:pt x="7178" y="125"/>
                    <a:pt x="6594" y="10"/>
                    <a:pt x="6010" y="0"/>
                  </a:cubicBezTo>
                  <a:lnTo>
                    <a:pt x="6010" y="0"/>
                  </a:lnTo>
                  <a:cubicBezTo>
                    <a:pt x="7120" y="106"/>
                    <a:pt x="8087" y="1044"/>
                    <a:pt x="8699" y="2431"/>
                  </a:cubicBezTo>
                  <a:lnTo>
                    <a:pt x="6010" y="2431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77"/>
            <p:cNvSpPr/>
            <p:nvPr/>
          </p:nvSpPr>
          <p:spPr>
            <a:xfrm>
              <a:off x="3125351" y="1505973"/>
              <a:ext cx="229224" cy="300598"/>
            </a:xfrm>
            <a:custGeom>
              <a:avLst/>
              <a:gdLst/>
              <a:ahLst/>
              <a:cxnLst/>
              <a:rect l="l" t="t" r="r" b="b"/>
              <a:pathLst>
                <a:path w="8729" h="11447" extrusionOk="0">
                  <a:moveTo>
                    <a:pt x="4594" y="1"/>
                  </a:moveTo>
                  <a:lnTo>
                    <a:pt x="4594" y="1"/>
                  </a:lnTo>
                  <a:cubicBezTo>
                    <a:pt x="4345" y="58"/>
                    <a:pt x="4096" y="125"/>
                    <a:pt x="3847" y="211"/>
                  </a:cubicBezTo>
                  <a:cubicBezTo>
                    <a:pt x="3264" y="718"/>
                    <a:pt x="2766" y="1446"/>
                    <a:pt x="2412" y="2326"/>
                  </a:cubicBezTo>
                  <a:lnTo>
                    <a:pt x="1062" y="2326"/>
                  </a:lnTo>
                  <a:cubicBezTo>
                    <a:pt x="957" y="2470"/>
                    <a:pt x="861" y="2613"/>
                    <a:pt x="775" y="2766"/>
                  </a:cubicBezTo>
                  <a:lnTo>
                    <a:pt x="2240" y="2766"/>
                  </a:lnTo>
                  <a:cubicBezTo>
                    <a:pt x="1952" y="3637"/>
                    <a:pt x="1799" y="4537"/>
                    <a:pt x="1780" y="5446"/>
                  </a:cubicBezTo>
                  <a:lnTo>
                    <a:pt x="0" y="5446"/>
                  </a:lnTo>
                  <a:lnTo>
                    <a:pt x="0" y="5666"/>
                  </a:lnTo>
                  <a:lnTo>
                    <a:pt x="0" y="5886"/>
                  </a:lnTo>
                  <a:lnTo>
                    <a:pt x="1780" y="5886"/>
                  </a:lnTo>
                  <a:cubicBezTo>
                    <a:pt x="1799" y="6796"/>
                    <a:pt x="1952" y="7695"/>
                    <a:pt x="2240" y="8556"/>
                  </a:cubicBezTo>
                  <a:lnTo>
                    <a:pt x="775" y="8556"/>
                  </a:lnTo>
                  <a:cubicBezTo>
                    <a:pt x="861" y="8710"/>
                    <a:pt x="957" y="8863"/>
                    <a:pt x="1062" y="9006"/>
                  </a:cubicBezTo>
                  <a:lnTo>
                    <a:pt x="2412" y="9006"/>
                  </a:lnTo>
                  <a:cubicBezTo>
                    <a:pt x="2766" y="9887"/>
                    <a:pt x="3264" y="10614"/>
                    <a:pt x="3847" y="11121"/>
                  </a:cubicBezTo>
                  <a:cubicBezTo>
                    <a:pt x="4402" y="11313"/>
                    <a:pt x="4977" y="11428"/>
                    <a:pt x="5570" y="11447"/>
                  </a:cubicBezTo>
                  <a:cubicBezTo>
                    <a:pt x="4460" y="11332"/>
                    <a:pt x="3484" y="10394"/>
                    <a:pt x="2881" y="9006"/>
                  </a:cubicBezTo>
                  <a:lnTo>
                    <a:pt x="5570" y="9006"/>
                  </a:lnTo>
                  <a:lnTo>
                    <a:pt x="5570" y="11447"/>
                  </a:lnTo>
                  <a:lnTo>
                    <a:pt x="6010" y="11447"/>
                  </a:lnTo>
                  <a:lnTo>
                    <a:pt x="6010" y="9246"/>
                  </a:lnTo>
                  <a:cubicBezTo>
                    <a:pt x="5647" y="9054"/>
                    <a:pt x="5302" y="8824"/>
                    <a:pt x="4986" y="8566"/>
                  </a:cubicBezTo>
                  <a:lnTo>
                    <a:pt x="2708" y="8566"/>
                  </a:lnTo>
                  <a:cubicBezTo>
                    <a:pt x="2402" y="7705"/>
                    <a:pt x="2240" y="6805"/>
                    <a:pt x="2230" y="5886"/>
                  </a:cubicBezTo>
                  <a:lnTo>
                    <a:pt x="3168" y="5886"/>
                  </a:lnTo>
                  <a:cubicBezTo>
                    <a:pt x="3120" y="5743"/>
                    <a:pt x="3082" y="5599"/>
                    <a:pt x="3053" y="5446"/>
                  </a:cubicBezTo>
                  <a:lnTo>
                    <a:pt x="2230" y="5446"/>
                  </a:lnTo>
                  <a:cubicBezTo>
                    <a:pt x="2240" y="4537"/>
                    <a:pt x="2402" y="3628"/>
                    <a:pt x="2708" y="2776"/>
                  </a:cubicBezTo>
                  <a:lnTo>
                    <a:pt x="3053" y="2776"/>
                  </a:lnTo>
                  <a:cubicBezTo>
                    <a:pt x="3082" y="2623"/>
                    <a:pt x="3130" y="2470"/>
                    <a:pt x="3168" y="2326"/>
                  </a:cubicBezTo>
                  <a:lnTo>
                    <a:pt x="2881" y="2326"/>
                  </a:lnTo>
                  <a:cubicBezTo>
                    <a:pt x="3149" y="1666"/>
                    <a:pt x="3570" y="1063"/>
                    <a:pt x="4096" y="575"/>
                  </a:cubicBezTo>
                  <a:cubicBezTo>
                    <a:pt x="4249" y="374"/>
                    <a:pt x="4422" y="183"/>
                    <a:pt x="4594" y="1"/>
                  </a:cubicBezTo>
                  <a:close/>
                  <a:moveTo>
                    <a:pt x="8231" y="9877"/>
                  </a:moveTo>
                  <a:cubicBezTo>
                    <a:pt x="7647" y="10777"/>
                    <a:pt x="6872" y="11361"/>
                    <a:pt x="6010" y="11447"/>
                  </a:cubicBezTo>
                  <a:cubicBezTo>
                    <a:pt x="6594" y="11428"/>
                    <a:pt x="7178" y="11313"/>
                    <a:pt x="7733" y="11121"/>
                  </a:cubicBezTo>
                  <a:cubicBezTo>
                    <a:pt x="8125" y="10767"/>
                    <a:pt x="8460" y="10356"/>
                    <a:pt x="8728" y="9896"/>
                  </a:cubicBezTo>
                  <a:lnTo>
                    <a:pt x="8690" y="9896"/>
                  </a:lnTo>
                  <a:cubicBezTo>
                    <a:pt x="8537" y="9896"/>
                    <a:pt x="8384" y="9887"/>
                    <a:pt x="8231" y="9877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77"/>
            <p:cNvSpPr/>
            <p:nvPr/>
          </p:nvSpPr>
          <p:spPr>
            <a:xfrm>
              <a:off x="3177871" y="1795253"/>
              <a:ext cx="198814" cy="70140"/>
            </a:xfrm>
            <a:custGeom>
              <a:avLst/>
              <a:gdLst/>
              <a:ahLst/>
              <a:cxnLst/>
              <a:rect l="l" t="t" r="r" b="b"/>
              <a:pathLst>
                <a:path w="7571" h="2671" extrusionOk="0">
                  <a:moveTo>
                    <a:pt x="2450" y="0"/>
                  </a:moveTo>
                  <a:lnTo>
                    <a:pt x="584" y="670"/>
                  </a:lnTo>
                  <a:cubicBezTo>
                    <a:pt x="230" y="804"/>
                    <a:pt x="0" y="1139"/>
                    <a:pt x="0" y="1512"/>
                  </a:cubicBezTo>
                  <a:lnTo>
                    <a:pt x="0" y="2450"/>
                  </a:lnTo>
                  <a:cubicBezTo>
                    <a:pt x="0" y="2574"/>
                    <a:pt x="96" y="2670"/>
                    <a:pt x="230" y="2670"/>
                  </a:cubicBezTo>
                  <a:lnTo>
                    <a:pt x="7350" y="2670"/>
                  </a:lnTo>
                  <a:cubicBezTo>
                    <a:pt x="7475" y="2670"/>
                    <a:pt x="7570" y="2565"/>
                    <a:pt x="7570" y="2450"/>
                  </a:cubicBezTo>
                  <a:lnTo>
                    <a:pt x="7570" y="1512"/>
                  </a:lnTo>
                  <a:cubicBezTo>
                    <a:pt x="7570" y="1139"/>
                    <a:pt x="7341" y="804"/>
                    <a:pt x="6987" y="670"/>
                  </a:cubicBezTo>
                  <a:lnTo>
                    <a:pt x="5120" y="0"/>
                  </a:lnTo>
                  <a:lnTo>
                    <a:pt x="3790" y="450"/>
                  </a:lnTo>
                  <a:lnTo>
                    <a:pt x="2450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77"/>
            <p:cNvSpPr/>
            <p:nvPr/>
          </p:nvSpPr>
          <p:spPr>
            <a:xfrm>
              <a:off x="3265580" y="1818624"/>
              <a:ext cx="23398" cy="46769"/>
            </a:xfrm>
            <a:custGeom>
              <a:avLst/>
              <a:gdLst/>
              <a:ahLst/>
              <a:cxnLst/>
              <a:rect l="l" t="t" r="r" b="b"/>
              <a:pathLst>
                <a:path w="891" h="1781" extrusionOk="0">
                  <a:moveTo>
                    <a:pt x="211" y="0"/>
                  </a:moveTo>
                  <a:lnTo>
                    <a:pt x="0" y="1780"/>
                  </a:lnTo>
                  <a:lnTo>
                    <a:pt x="890" y="1780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77"/>
            <p:cNvSpPr/>
            <p:nvPr/>
          </p:nvSpPr>
          <p:spPr>
            <a:xfrm>
              <a:off x="3267076" y="1806807"/>
              <a:ext cx="20378" cy="19879"/>
            </a:xfrm>
            <a:custGeom>
              <a:avLst/>
              <a:gdLst/>
              <a:ahLst/>
              <a:cxnLst/>
              <a:rect l="l" t="t" r="r" b="b"/>
              <a:pathLst>
                <a:path w="776" h="757" extrusionOk="0">
                  <a:moveTo>
                    <a:pt x="1" y="0"/>
                  </a:moveTo>
                  <a:lnTo>
                    <a:pt x="1" y="603"/>
                  </a:lnTo>
                  <a:cubicBezTo>
                    <a:pt x="1" y="689"/>
                    <a:pt x="68" y="756"/>
                    <a:pt x="154" y="756"/>
                  </a:cubicBezTo>
                  <a:lnTo>
                    <a:pt x="623" y="756"/>
                  </a:lnTo>
                  <a:cubicBezTo>
                    <a:pt x="709" y="756"/>
                    <a:pt x="776" y="689"/>
                    <a:pt x="776" y="603"/>
                  </a:cubicBezTo>
                  <a:lnTo>
                    <a:pt x="776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77"/>
            <p:cNvSpPr/>
            <p:nvPr/>
          </p:nvSpPr>
          <p:spPr>
            <a:xfrm>
              <a:off x="3341734" y="1818861"/>
              <a:ext cx="34952" cy="46533"/>
            </a:xfrm>
            <a:custGeom>
              <a:avLst/>
              <a:gdLst/>
              <a:ahLst/>
              <a:cxnLst/>
              <a:rect l="l" t="t" r="r" b="b"/>
              <a:pathLst>
                <a:path w="1331" h="1772" extrusionOk="0">
                  <a:moveTo>
                    <a:pt x="1091" y="1"/>
                  </a:moveTo>
                  <a:lnTo>
                    <a:pt x="258" y="843"/>
                  </a:lnTo>
                  <a:cubicBezTo>
                    <a:pt x="86" y="1006"/>
                    <a:pt x="0" y="1235"/>
                    <a:pt x="0" y="1474"/>
                  </a:cubicBezTo>
                  <a:lnTo>
                    <a:pt x="0" y="1771"/>
                  </a:lnTo>
                  <a:lnTo>
                    <a:pt x="1110" y="1771"/>
                  </a:lnTo>
                  <a:cubicBezTo>
                    <a:pt x="1235" y="1771"/>
                    <a:pt x="1330" y="1666"/>
                    <a:pt x="1330" y="1551"/>
                  </a:cubicBezTo>
                  <a:lnTo>
                    <a:pt x="1330" y="613"/>
                  </a:lnTo>
                  <a:cubicBezTo>
                    <a:pt x="1330" y="383"/>
                    <a:pt x="1244" y="173"/>
                    <a:pt x="109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77"/>
            <p:cNvSpPr/>
            <p:nvPr/>
          </p:nvSpPr>
          <p:spPr>
            <a:xfrm>
              <a:off x="3213060" y="1614033"/>
              <a:ext cx="128700" cy="93538"/>
            </a:xfrm>
            <a:custGeom>
              <a:avLst/>
              <a:gdLst/>
              <a:ahLst/>
              <a:cxnLst/>
              <a:rect l="l" t="t" r="r" b="b"/>
              <a:pathLst>
                <a:path w="4901" h="3562" extrusionOk="0">
                  <a:moveTo>
                    <a:pt x="1763" y="1"/>
                  </a:moveTo>
                  <a:cubicBezTo>
                    <a:pt x="785" y="1"/>
                    <a:pt x="0" y="801"/>
                    <a:pt x="0" y="1771"/>
                  </a:cubicBezTo>
                  <a:lnTo>
                    <a:pt x="0" y="2307"/>
                  </a:lnTo>
                  <a:cubicBezTo>
                    <a:pt x="0" y="2547"/>
                    <a:pt x="38" y="2786"/>
                    <a:pt x="115" y="3006"/>
                  </a:cubicBezTo>
                  <a:lnTo>
                    <a:pt x="192" y="3236"/>
                  </a:lnTo>
                  <a:cubicBezTo>
                    <a:pt x="211" y="3303"/>
                    <a:pt x="230" y="3370"/>
                    <a:pt x="230" y="3446"/>
                  </a:cubicBezTo>
                  <a:lnTo>
                    <a:pt x="230" y="3561"/>
                  </a:lnTo>
                  <a:lnTo>
                    <a:pt x="4680" y="3561"/>
                  </a:lnTo>
                  <a:lnTo>
                    <a:pt x="4680" y="3446"/>
                  </a:lnTo>
                  <a:cubicBezTo>
                    <a:pt x="4680" y="3370"/>
                    <a:pt x="4690" y="3303"/>
                    <a:pt x="4709" y="3236"/>
                  </a:cubicBezTo>
                  <a:lnTo>
                    <a:pt x="4785" y="3006"/>
                  </a:lnTo>
                  <a:cubicBezTo>
                    <a:pt x="4862" y="2786"/>
                    <a:pt x="4900" y="2547"/>
                    <a:pt x="4900" y="2307"/>
                  </a:cubicBezTo>
                  <a:lnTo>
                    <a:pt x="4900" y="441"/>
                  </a:lnTo>
                  <a:cubicBezTo>
                    <a:pt x="4900" y="192"/>
                    <a:pt x="4699" y="1"/>
                    <a:pt x="4450" y="1"/>
                  </a:cubicBezTo>
                  <a:lnTo>
                    <a:pt x="1780" y="1"/>
                  </a:lnTo>
                  <a:cubicBezTo>
                    <a:pt x="1774" y="1"/>
                    <a:pt x="1769" y="1"/>
                    <a:pt x="176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77"/>
            <p:cNvSpPr/>
            <p:nvPr/>
          </p:nvSpPr>
          <p:spPr>
            <a:xfrm>
              <a:off x="3242208" y="1614033"/>
              <a:ext cx="99552" cy="93276"/>
            </a:xfrm>
            <a:custGeom>
              <a:avLst/>
              <a:gdLst/>
              <a:ahLst/>
              <a:cxnLst/>
              <a:rect l="l" t="t" r="r" b="b"/>
              <a:pathLst>
                <a:path w="3791" h="3552" extrusionOk="0">
                  <a:moveTo>
                    <a:pt x="892" y="1"/>
                  </a:moveTo>
                  <a:cubicBezTo>
                    <a:pt x="402" y="1"/>
                    <a:pt x="0" y="409"/>
                    <a:pt x="0" y="901"/>
                  </a:cubicBezTo>
                  <a:cubicBezTo>
                    <a:pt x="0" y="1398"/>
                    <a:pt x="402" y="1800"/>
                    <a:pt x="909" y="1800"/>
                  </a:cubicBezTo>
                  <a:lnTo>
                    <a:pt x="1024" y="1800"/>
                  </a:lnTo>
                  <a:lnTo>
                    <a:pt x="1091" y="3551"/>
                  </a:lnTo>
                  <a:lnTo>
                    <a:pt x="3570" y="3551"/>
                  </a:lnTo>
                  <a:lnTo>
                    <a:pt x="3570" y="3437"/>
                  </a:lnTo>
                  <a:cubicBezTo>
                    <a:pt x="3570" y="3360"/>
                    <a:pt x="3580" y="3293"/>
                    <a:pt x="3599" y="3217"/>
                  </a:cubicBezTo>
                  <a:lnTo>
                    <a:pt x="3675" y="2996"/>
                  </a:lnTo>
                  <a:cubicBezTo>
                    <a:pt x="3752" y="2767"/>
                    <a:pt x="3790" y="2537"/>
                    <a:pt x="3790" y="2298"/>
                  </a:cubicBezTo>
                  <a:lnTo>
                    <a:pt x="3790" y="441"/>
                  </a:lnTo>
                  <a:cubicBezTo>
                    <a:pt x="3790" y="192"/>
                    <a:pt x="3599" y="1"/>
                    <a:pt x="3350" y="1"/>
                  </a:cubicBezTo>
                  <a:lnTo>
                    <a:pt x="909" y="1"/>
                  </a:lnTo>
                  <a:cubicBezTo>
                    <a:pt x="904" y="1"/>
                    <a:pt x="898" y="1"/>
                    <a:pt x="89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77"/>
            <p:cNvSpPr/>
            <p:nvPr/>
          </p:nvSpPr>
          <p:spPr>
            <a:xfrm>
              <a:off x="3242208" y="1754287"/>
              <a:ext cx="70140" cy="52546"/>
            </a:xfrm>
            <a:custGeom>
              <a:avLst/>
              <a:gdLst/>
              <a:ahLst/>
              <a:cxnLst/>
              <a:rect l="l" t="t" r="r" b="b"/>
              <a:pathLst>
                <a:path w="2671" h="2001" extrusionOk="0">
                  <a:moveTo>
                    <a:pt x="0" y="0"/>
                  </a:moveTo>
                  <a:lnTo>
                    <a:pt x="0" y="2000"/>
                  </a:lnTo>
                  <a:lnTo>
                    <a:pt x="2670" y="2000"/>
                  </a:lnTo>
                  <a:lnTo>
                    <a:pt x="2670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77"/>
            <p:cNvSpPr/>
            <p:nvPr/>
          </p:nvSpPr>
          <p:spPr>
            <a:xfrm>
              <a:off x="3242208" y="1754287"/>
              <a:ext cx="70140" cy="29044"/>
            </a:xfrm>
            <a:custGeom>
              <a:avLst/>
              <a:gdLst/>
              <a:ahLst/>
              <a:cxnLst/>
              <a:rect l="l" t="t" r="r" b="b"/>
              <a:pathLst>
                <a:path w="2671" h="1106" extrusionOk="0">
                  <a:moveTo>
                    <a:pt x="0" y="0"/>
                  </a:moveTo>
                  <a:lnTo>
                    <a:pt x="0" y="747"/>
                  </a:lnTo>
                  <a:cubicBezTo>
                    <a:pt x="412" y="986"/>
                    <a:pt x="874" y="1105"/>
                    <a:pt x="1335" y="1105"/>
                  </a:cubicBezTo>
                  <a:cubicBezTo>
                    <a:pt x="1797" y="1105"/>
                    <a:pt x="2259" y="986"/>
                    <a:pt x="2670" y="747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77"/>
            <p:cNvSpPr/>
            <p:nvPr/>
          </p:nvSpPr>
          <p:spPr>
            <a:xfrm>
              <a:off x="3230654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395" y="1"/>
                  </a:moveTo>
                  <a:cubicBezTo>
                    <a:pt x="311" y="1"/>
                    <a:pt x="231" y="48"/>
                    <a:pt x="191" y="127"/>
                  </a:cubicBezTo>
                  <a:lnTo>
                    <a:pt x="0" y="539"/>
                  </a:lnTo>
                  <a:lnTo>
                    <a:pt x="737" y="1505"/>
                  </a:lnTo>
                  <a:cubicBezTo>
                    <a:pt x="778" y="1562"/>
                    <a:pt x="844" y="1591"/>
                    <a:pt x="909" y="1591"/>
                  </a:cubicBezTo>
                  <a:cubicBezTo>
                    <a:pt x="966" y="1591"/>
                    <a:pt x="1022" y="1569"/>
                    <a:pt x="1062" y="1524"/>
                  </a:cubicBezTo>
                  <a:lnTo>
                    <a:pt x="1780" y="816"/>
                  </a:lnTo>
                  <a:lnTo>
                    <a:pt x="507" y="32"/>
                  </a:lnTo>
                  <a:cubicBezTo>
                    <a:pt x="471" y="11"/>
                    <a:pt x="433" y="1"/>
                    <a:pt x="39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77"/>
            <p:cNvSpPr/>
            <p:nvPr/>
          </p:nvSpPr>
          <p:spPr>
            <a:xfrm>
              <a:off x="3277397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1381" y="1"/>
                  </a:moveTo>
                  <a:cubicBezTo>
                    <a:pt x="1343" y="1"/>
                    <a:pt x="1306" y="11"/>
                    <a:pt x="1273" y="32"/>
                  </a:cubicBezTo>
                  <a:lnTo>
                    <a:pt x="0" y="816"/>
                  </a:lnTo>
                  <a:lnTo>
                    <a:pt x="708" y="1524"/>
                  </a:lnTo>
                  <a:cubicBezTo>
                    <a:pt x="753" y="1569"/>
                    <a:pt x="810" y="1591"/>
                    <a:pt x="866" y="1591"/>
                  </a:cubicBezTo>
                  <a:cubicBezTo>
                    <a:pt x="932" y="1591"/>
                    <a:pt x="997" y="1562"/>
                    <a:pt x="1043" y="1505"/>
                  </a:cubicBezTo>
                  <a:lnTo>
                    <a:pt x="1780" y="539"/>
                  </a:lnTo>
                  <a:lnTo>
                    <a:pt x="1589" y="127"/>
                  </a:lnTo>
                  <a:cubicBezTo>
                    <a:pt x="1549" y="48"/>
                    <a:pt x="1464" y="1"/>
                    <a:pt x="138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77"/>
            <p:cNvSpPr/>
            <p:nvPr/>
          </p:nvSpPr>
          <p:spPr>
            <a:xfrm>
              <a:off x="3218837" y="1661327"/>
              <a:ext cx="116883" cy="110318"/>
            </a:xfrm>
            <a:custGeom>
              <a:avLst/>
              <a:gdLst/>
              <a:ahLst/>
              <a:cxnLst/>
              <a:rect l="l" t="t" r="r" b="b"/>
              <a:pathLst>
                <a:path w="4451" h="4201" extrusionOk="0">
                  <a:moveTo>
                    <a:pt x="1938" y="1"/>
                  </a:moveTo>
                  <a:cubicBezTo>
                    <a:pt x="1362" y="1"/>
                    <a:pt x="862" y="98"/>
                    <a:pt x="613" y="152"/>
                  </a:cubicBezTo>
                  <a:cubicBezTo>
                    <a:pt x="517" y="171"/>
                    <a:pt x="440" y="267"/>
                    <a:pt x="450" y="372"/>
                  </a:cubicBezTo>
                  <a:lnTo>
                    <a:pt x="450" y="899"/>
                  </a:lnTo>
                  <a:cubicBezTo>
                    <a:pt x="440" y="1023"/>
                    <a:pt x="402" y="1138"/>
                    <a:pt x="316" y="1215"/>
                  </a:cubicBezTo>
                  <a:lnTo>
                    <a:pt x="134" y="1406"/>
                  </a:lnTo>
                  <a:cubicBezTo>
                    <a:pt x="48" y="1482"/>
                    <a:pt x="0" y="1597"/>
                    <a:pt x="0" y="1722"/>
                  </a:cubicBezTo>
                  <a:lnTo>
                    <a:pt x="0" y="1980"/>
                  </a:lnTo>
                  <a:cubicBezTo>
                    <a:pt x="0" y="3205"/>
                    <a:pt x="996" y="4200"/>
                    <a:pt x="2230" y="4200"/>
                  </a:cubicBezTo>
                  <a:cubicBezTo>
                    <a:pt x="3455" y="4200"/>
                    <a:pt x="4450" y="3205"/>
                    <a:pt x="4450" y="1980"/>
                  </a:cubicBezTo>
                  <a:lnTo>
                    <a:pt x="4450" y="1722"/>
                  </a:lnTo>
                  <a:cubicBezTo>
                    <a:pt x="4450" y="1597"/>
                    <a:pt x="4403" y="1482"/>
                    <a:pt x="4326" y="1406"/>
                  </a:cubicBezTo>
                  <a:lnTo>
                    <a:pt x="4144" y="1215"/>
                  </a:lnTo>
                  <a:cubicBezTo>
                    <a:pt x="4058" y="1138"/>
                    <a:pt x="4010" y="1023"/>
                    <a:pt x="4010" y="908"/>
                  </a:cubicBezTo>
                  <a:lnTo>
                    <a:pt x="4010" y="784"/>
                  </a:lnTo>
                  <a:cubicBezTo>
                    <a:pt x="4010" y="698"/>
                    <a:pt x="3972" y="612"/>
                    <a:pt x="3895" y="554"/>
                  </a:cubicBezTo>
                  <a:cubicBezTo>
                    <a:pt x="3311" y="121"/>
                    <a:pt x="2578" y="1"/>
                    <a:pt x="19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77"/>
            <p:cNvSpPr/>
            <p:nvPr/>
          </p:nvSpPr>
          <p:spPr>
            <a:xfrm>
              <a:off x="3218837" y="1661327"/>
              <a:ext cx="105329" cy="110056"/>
            </a:xfrm>
            <a:custGeom>
              <a:avLst/>
              <a:gdLst/>
              <a:ahLst/>
              <a:cxnLst/>
              <a:rect l="l" t="t" r="r" b="b"/>
              <a:pathLst>
                <a:path w="4011" h="4191" extrusionOk="0">
                  <a:moveTo>
                    <a:pt x="1902" y="1"/>
                  </a:moveTo>
                  <a:cubicBezTo>
                    <a:pt x="1702" y="1"/>
                    <a:pt x="1512" y="12"/>
                    <a:pt x="1340" y="28"/>
                  </a:cubicBezTo>
                  <a:cubicBezTo>
                    <a:pt x="1091" y="57"/>
                    <a:pt x="852" y="95"/>
                    <a:pt x="622" y="152"/>
                  </a:cubicBezTo>
                  <a:cubicBezTo>
                    <a:pt x="517" y="171"/>
                    <a:pt x="450" y="267"/>
                    <a:pt x="450" y="372"/>
                  </a:cubicBezTo>
                  <a:lnTo>
                    <a:pt x="450" y="899"/>
                  </a:lnTo>
                  <a:cubicBezTo>
                    <a:pt x="450" y="1023"/>
                    <a:pt x="402" y="1128"/>
                    <a:pt x="316" y="1215"/>
                  </a:cubicBezTo>
                  <a:lnTo>
                    <a:pt x="134" y="1396"/>
                  </a:lnTo>
                  <a:cubicBezTo>
                    <a:pt x="48" y="1482"/>
                    <a:pt x="0" y="1597"/>
                    <a:pt x="0" y="1712"/>
                  </a:cubicBezTo>
                  <a:lnTo>
                    <a:pt x="0" y="1980"/>
                  </a:lnTo>
                  <a:cubicBezTo>
                    <a:pt x="0" y="3100"/>
                    <a:pt x="842" y="4047"/>
                    <a:pt x="1962" y="4191"/>
                  </a:cubicBezTo>
                  <a:cubicBezTo>
                    <a:pt x="1560" y="3770"/>
                    <a:pt x="1340" y="3224"/>
                    <a:pt x="1340" y="2650"/>
                  </a:cubicBezTo>
                  <a:lnTo>
                    <a:pt x="1340" y="1014"/>
                  </a:lnTo>
                  <a:cubicBezTo>
                    <a:pt x="1340" y="793"/>
                    <a:pt x="1512" y="602"/>
                    <a:pt x="1732" y="573"/>
                  </a:cubicBezTo>
                  <a:cubicBezTo>
                    <a:pt x="1909" y="551"/>
                    <a:pt x="2134" y="532"/>
                    <a:pt x="2384" y="532"/>
                  </a:cubicBezTo>
                  <a:cubicBezTo>
                    <a:pt x="2890" y="532"/>
                    <a:pt x="3497" y="610"/>
                    <a:pt x="4010" y="899"/>
                  </a:cubicBezTo>
                  <a:lnTo>
                    <a:pt x="4010" y="784"/>
                  </a:lnTo>
                  <a:cubicBezTo>
                    <a:pt x="4010" y="688"/>
                    <a:pt x="3972" y="612"/>
                    <a:pt x="3895" y="554"/>
                  </a:cubicBezTo>
                  <a:cubicBezTo>
                    <a:pt x="3296" y="116"/>
                    <a:pt x="2546" y="1"/>
                    <a:pt x="190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77"/>
            <p:cNvSpPr/>
            <p:nvPr/>
          </p:nvSpPr>
          <p:spPr>
            <a:xfrm>
              <a:off x="3177871" y="1818861"/>
              <a:ext cx="35215" cy="46533"/>
            </a:xfrm>
            <a:custGeom>
              <a:avLst/>
              <a:gdLst/>
              <a:ahLst/>
              <a:cxnLst/>
              <a:rect l="l" t="t" r="r" b="b"/>
              <a:pathLst>
                <a:path w="1341" h="1772" extrusionOk="0">
                  <a:moveTo>
                    <a:pt x="240" y="1"/>
                  </a:moveTo>
                  <a:cubicBezTo>
                    <a:pt x="86" y="173"/>
                    <a:pt x="0" y="383"/>
                    <a:pt x="0" y="613"/>
                  </a:cubicBezTo>
                  <a:lnTo>
                    <a:pt x="0" y="1551"/>
                  </a:lnTo>
                  <a:cubicBezTo>
                    <a:pt x="0" y="1666"/>
                    <a:pt x="106" y="1771"/>
                    <a:pt x="230" y="1771"/>
                  </a:cubicBezTo>
                  <a:lnTo>
                    <a:pt x="1340" y="1771"/>
                  </a:lnTo>
                  <a:lnTo>
                    <a:pt x="1340" y="1474"/>
                  </a:lnTo>
                  <a:cubicBezTo>
                    <a:pt x="1340" y="1235"/>
                    <a:pt x="1244" y="1006"/>
                    <a:pt x="1082" y="843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8" name="Google Shape;10048;p77"/>
          <p:cNvGrpSpPr/>
          <p:nvPr/>
        </p:nvGrpSpPr>
        <p:grpSpPr>
          <a:xfrm>
            <a:off x="3542281" y="1505605"/>
            <a:ext cx="366196" cy="357005"/>
            <a:chOff x="3542281" y="1505605"/>
            <a:chExt cx="366196" cy="357005"/>
          </a:xfrm>
        </p:grpSpPr>
        <p:sp>
          <p:nvSpPr>
            <p:cNvPr id="10049" name="Google Shape;10049;p77"/>
            <p:cNvSpPr/>
            <p:nvPr/>
          </p:nvSpPr>
          <p:spPr>
            <a:xfrm>
              <a:off x="3612133" y="1573592"/>
              <a:ext cx="226466" cy="226703"/>
            </a:xfrm>
            <a:custGeom>
              <a:avLst/>
              <a:gdLst/>
              <a:ahLst/>
              <a:cxnLst/>
              <a:rect l="l" t="t" r="r" b="b"/>
              <a:pathLst>
                <a:path w="8624" h="8633" extrusionOk="0">
                  <a:moveTo>
                    <a:pt x="4317" y="0"/>
                  </a:moveTo>
                  <a:cubicBezTo>
                    <a:pt x="1924" y="0"/>
                    <a:pt x="1" y="1933"/>
                    <a:pt x="1" y="4316"/>
                  </a:cubicBezTo>
                  <a:cubicBezTo>
                    <a:pt x="1" y="6699"/>
                    <a:pt x="1924" y="8632"/>
                    <a:pt x="4317" y="8632"/>
                  </a:cubicBezTo>
                  <a:cubicBezTo>
                    <a:pt x="6700" y="8632"/>
                    <a:pt x="8624" y="6699"/>
                    <a:pt x="8624" y="4316"/>
                  </a:cubicBezTo>
                  <a:cubicBezTo>
                    <a:pt x="8624" y="1933"/>
                    <a:pt x="6700" y="0"/>
                    <a:pt x="431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77"/>
            <p:cNvSpPr/>
            <p:nvPr/>
          </p:nvSpPr>
          <p:spPr>
            <a:xfrm>
              <a:off x="3657379" y="1652740"/>
              <a:ext cx="135974" cy="136001"/>
            </a:xfrm>
            <a:custGeom>
              <a:avLst/>
              <a:gdLst/>
              <a:ahLst/>
              <a:cxnLst/>
              <a:rect l="l" t="t" r="r" b="b"/>
              <a:pathLst>
                <a:path w="5178" h="5179" extrusionOk="0">
                  <a:moveTo>
                    <a:pt x="2594" y="1"/>
                  </a:moveTo>
                  <a:cubicBezTo>
                    <a:pt x="1158" y="1"/>
                    <a:pt x="0" y="1159"/>
                    <a:pt x="0" y="2594"/>
                  </a:cubicBezTo>
                  <a:cubicBezTo>
                    <a:pt x="0" y="4020"/>
                    <a:pt x="1158" y="5178"/>
                    <a:pt x="2594" y="5178"/>
                  </a:cubicBezTo>
                  <a:cubicBezTo>
                    <a:pt x="4020" y="5178"/>
                    <a:pt x="5178" y="4020"/>
                    <a:pt x="5178" y="2594"/>
                  </a:cubicBezTo>
                  <a:cubicBezTo>
                    <a:pt x="5178" y="1159"/>
                    <a:pt x="4020" y="1"/>
                    <a:pt x="2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77"/>
            <p:cNvSpPr/>
            <p:nvPr/>
          </p:nvSpPr>
          <p:spPr>
            <a:xfrm>
              <a:off x="3542281" y="1681153"/>
              <a:ext cx="54805" cy="11318"/>
            </a:xfrm>
            <a:custGeom>
              <a:avLst/>
              <a:gdLst/>
              <a:ahLst/>
              <a:cxnLst/>
              <a:rect l="l" t="t" r="r" b="b"/>
              <a:pathLst>
                <a:path w="2087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9" y="431"/>
                  </a:lnTo>
                  <a:cubicBezTo>
                    <a:pt x="2087" y="431"/>
                    <a:pt x="2087" y="0"/>
                    <a:pt x="1799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77"/>
            <p:cNvSpPr/>
            <p:nvPr/>
          </p:nvSpPr>
          <p:spPr>
            <a:xfrm>
              <a:off x="3853909" y="1681153"/>
              <a:ext cx="54568" cy="11318"/>
            </a:xfrm>
            <a:custGeom>
              <a:avLst/>
              <a:gdLst/>
              <a:ahLst/>
              <a:cxnLst/>
              <a:rect l="l" t="t" r="r" b="b"/>
              <a:pathLst>
                <a:path w="2078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0" y="431"/>
                  </a:lnTo>
                  <a:cubicBezTo>
                    <a:pt x="2077" y="431"/>
                    <a:pt x="2077" y="0"/>
                    <a:pt x="17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77"/>
            <p:cNvSpPr/>
            <p:nvPr/>
          </p:nvSpPr>
          <p:spPr>
            <a:xfrm>
              <a:off x="3719694" y="1505605"/>
              <a:ext cx="11344" cy="50918"/>
            </a:xfrm>
            <a:custGeom>
              <a:avLst/>
              <a:gdLst/>
              <a:ahLst/>
              <a:cxnLst/>
              <a:rect l="l" t="t" r="r" b="b"/>
              <a:pathLst>
                <a:path w="432" h="1939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1728"/>
                  </a:lnTo>
                  <a:cubicBezTo>
                    <a:pt x="1" y="1843"/>
                    <a:pt x="97" y="1938"/>
                    <a:pt x="221" y="1938"/>
                  </a:cubicBezTo>
                  <a:cubicBezTo>
                    <a:pt x="336" y="1938"/>
                    <a:pt x="431" y="1843"/>
                    <a:pt x="431" y="1728"/>
                  </a:cubicBezTo>
                  <a:lnTo>
                    <a:pt x="431" y="216"/>
                  </a:lnTo>
                  <a:cubicBezTo>
                    <a:pt x="431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77"/>
            <p:cNvSpPr/>
            <p:nvPr/>
          </p:nvSpPr>
          <p:spPr>
            <a:xfrm>
              <a:off x="3639023" y="1798850"/>
              <a:ext cx="25814" cy="31092"/>
            </a:xfrm>
            <a:custGeom>
              <a:avLst/>
              <a:gdLst/>
              <a:ahLst/>
              <a:cxnLst/>
              <a:rect l="l" t="t" r="r" b="b"/>
              <a:pathLst>
                <a:path w="983" h="1184" extrusionOk="0">
                  <a:moveTo>
                    <a:pt x="693" y="0"/>
                  </a:moveTo>
                  <a:cubicBezTo>
                    <a:pt x="626" y="0"/>
                    <a:pt x="560" y="33"/>
                    <a:pt x="518" y="112"/>
                  </a:cubicBezTo>
                  <a:lnTo>
                    <a:pt x="77" y="858"/>
                  </a:lnTo>
                  <a:cubicBezTo>
                    <a:pt x="1" y="1002"/>
                    <a:pt x="96" y="1184"/>
                    <a:pt x="269" y="1184"/>
                  </a:cubicBezTo>
                  <a:cubicBezTo>
                    <a:pt x="345" y="1174"/>
                    <a:pt x="412" y="1136"/>
                    <a:pt x="451" y="1069"/>
                  </a:cubicBezTo>
                  <a:lnTo>
                    <a:pt x="891" y="322"/>
                  </a:lnTo>
                  <a:cubicBezTo>
                    <a:pt x="982" y="152"/>
                    <a:pt x="837" y="0"/>
                    <a:pt x="6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77"/>
            <p:cNvSpPr/>
            <p:nvPr/>
          </p:nvSpPr>
          <p:spPr>
            <a:xfrm>
              <a:off x="3786053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699" y="1"/>
                  </a:moveTo>
                  <a:cubicBezTo>
                    <a:pt x="631" y="1"/>
                    <a:pt x="563" y="33"/>
                    <a:pt x="517" y="112"/>
                  </a:cubicBezTo>
                  <a:lnTo>
                    <a:pt x="87" y="859"/>
                  </a:lnTo>
                  <a:cubicBezTo>
                    <a:pt x="0" y="1002"/>
                    <a:pt x="106" y="1184"/>
                    <a:pt x="278" y="1184"/>
                  </a:cubicBezTo>
                  <a:cubicBezTo>
                    <a:pt x="354" y="1184"/>
                    <a:pt x="421" y="1136"/>
                    <a:pt x="460" y="1069"/>
                  </a:cubicBezTo>
                  <a:lnTo>
                    <a:pt x="890" y="323"/>
                  </a:lnTo>
                  <a:cubicBezTo>
                    <a:pt x="988" y="153"/>
                    <a:pt x="845" y="1"/>
                    <a:pt x="69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77"/>
            <p:cNvSpPr/>
            <p:nvPr/>
          </p:nvSpPr>
          <p:spPr>
            <a:xfrm>
              <a:off x="3579728" y="1601874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309" y="1"/>
                  </a:moveTo>
                  <a:cubicBezTo>
                    <a:pt x="118" y="1"/>
                    <a:pt x="1" y="284"/>
                    <a:pt x="211" y="397"/>
                  </a:cubicBezTo>
                  <a:lnTo>
                    <a:pt x="957" y="837"/>
                  </a:lnTo>
                  <a:cubicBezTo>
                    <a:pt x="986" y="856"/>
                    <a:pt x="1024" y="866"/>
                    <a:pt x="1062" y="866"/>
                  </a:cubicBezTo>
                  <a:cubicBezTo>
                    <a:pt x="1283" y="866"/>
                    <a:pt x="1369" y="569"/>
                    <a:pt x="1168" y="464"/>
                  </a:cubicBezTo>
                  <a:lnTo>
                    <a:pt x="421" y="33"/>
                  </a:lnTo>
                  <a:cubicBezTo>
                    <a:pt x="382" y="11"/>
                    <a:pt x="344" y="1"/>
                    <a:pt x="30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77"/>
            <p:cNvSpPr/>
            <p:nvPr/>
          </p:nvSpPr>
          <p:spPr>
            <a:xfrm>
              <a:off x="3834818" y="1749167"/>
              <a:ext cx="35687" cy="22741"/>
            </a:xfrm>
            <a:custGeom>
              <a:avLst/>
              <a:gdLst/>
              <a:ahLst/>
              <a:cxnLst/>
              <a:rect l="l" t="t" r="r" b="b"/>
              <a:pathLst>
                <a:path w="1359" h="866" extrusionOk="0">
                  <a:moveTo>
                    <a:pt x="318" y="0"/>
                  </a:moveTo>
                  <a:cubicBezTo>
                    <a:pt x="124" y="0"/>
                    <a:pt x="1" y="285"/>
                    <a:pt x="211" y="406"/>
                  </a:cubicBezTo>
                  <a:lnTo>
                    <a:pt x="957" y="836"/>
                  </a:lnTo>
                  <a:cubicBezTo>
                    <a:pt x="986" y="855"/>
                    <a:pt x="1024" y="865"/>
                    <a:pt x="1062" y="865"/>
                  </a:cubicBezTo>
                  <a:cubicBezTo>
                    <a:pt x="1282" y="865"/>
                    <a:pt x="1359" y="568"/>
                    <a:pt x="1168" y="463"/>
                  </a:cubicBezTo>
                  <a:lnTo>
                    <a:pt x="431" y="32"/>
                  </a:lnTo>
                  <a:cubicBezTo>
                    <a:pt x="392" y="10"/>
                    <a:pt x="353" y="0"/>
                    <a:pt x="318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77"/>
            <p:cNvSpPr/>
            <p:nvPr/>
          </p:nvSpPr>
          <p:spPr>
            <a:xfrm>
              <a:off x="3786000" y="1798850"/>
              <a:ext cx="25709" cy="31092"/>
            </a:xfrm>
            <a:custGeom>
              <a:avLst/>
              <a:gdLst/>
              <a:ahLst/>
              <a:cxnLst/>
              <a:rect l="l" t="t" r="r" b="b"/>
              <a:pathLst>
                <a:path w="979" h="1184" extrusionOk="0">
                  <a:moveTo>
                    <a:pt x="289" y="0"/>
                  </a:moveTo>
                  <a:cubicBezTo>
                    <a:pt x="143" y="0"/>
                    <a:pt x="0" y="152"/>
                    <a:pt x="98" y="322"/>
                  </a:cubicBezTo>
                  <a:lnTo>
                    <a:pt x="529" y="1069"/>
                  </a:lnTo>
                  <a:cubicBezTo>
                    <a:pt x="567" y="1136"/>
                    <a:pt x="634" y="1174"/>
                    <a:pt x="711" y="1184"/>
                  </a:cubicBezTo>
                  <a:cubicBezTo>
                    <a:pt x="883" y="1184"/>
                    <a:pt x="979" y="1002"/>
                    <a:pt x="902" y="858"/>
                  </a:cubicBezTo>
                  <a:lnTo>
                    <a:pt x="471" y="112"/>
                  </a:lnTo>
                  <a:cubicBezTo>
                    <a:pt x="426" y="33"/>
                    <a:pt x="357" y="0"/>
                    <a:pt x="28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77"/>
            <p:cNvSpPr/>
            <p:nvPr/>
          </p:nvSpPr>
          <p:spPr>
            <a:xfrm>
              <a:off x="3638472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290" y="1"/>
                  </a:moveTo>
                  <a:cubicBezTo>
                    <a:pt x="143" y="1"/>
                    <a:pt x="0" y="153"/>
                    <a:pt x="98" y="323"/>
                  </a:cubicBezTo>
                  <a:lnTo>
                    <a:pt x="539" y="1069"/>
                  </a:lnTo>
                  <a:cubicBezTo>
                    <a:pt x="577" y="1136"/>
                    <a:pt x="644" y="1184"/>
                    <a:pt x="720" y="1184"/>
                  </a:cubicBezTo>
                  <a:cubicBezTo>
                    <a:pt x="883" y="1184"/>
                    <a:pt x="988" y="1002"/>
                    <a:pt x="912" y="859"/>
                  </a:cubicBezTo>
                  <a:lnTo>
                    <a:pt x="472" y="112"/>
                  </a:lnTo>
                  <a:cubicBezTo>
                    <a:pt x="426" y="33"/>
                    <a:pt x="358" y="1"/>
                    <a:pt x="290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77"/>
            <p:cNvSpPr/>
            <p:nvPr/>
          </p:nvSpPr>
          <p:spPr>
            <a:xfrm>
              <a:off x="3835317" y="1601507"/>
              <a:ext cx="36291" cy="23109"/>
            </a:xfrm>
            <a:custGeom>
              <a:avLst/>
              <a:gdLst/>
              <a:ahLst/>
              <a:cxnLst/>
              <a:rect l="l" t="t" r="r" b="b"/>
              <a:pathLst>
                <a:path w="1382" h="880" extrusionOk="0">
                  <a:moveTo>
                    <a:pt x="1059" y="0"/>
                  </a:moveTo>
                  <a:cubicBezTo>
                    <a:pt x="1021" y="0"/>
                    <a:pt x="980" y="11"/>
                    <a:pt x="938" y="38"/>
                  </a:cubicBezTo>
                  <a:lnTo>
                    <a:pt x="192" y="478"/>
                  </a:lnTo>
                  <a:cubicBezTo>
                    <a:pt x="0" y="583"/>
                    <a:pt x="77" y="880"/>
                    <a:pt x="297" y="880"/>
                  </a:cubicBezTo>
                  <a:cubicBezTo>
                    <a:pt x="335" y="880"/>
                    <a:pt x="373" y="870"/>
                    <a:pt x="402" y="851"/>
                  </a:cubicBezTo>
                  <a:lnTo>
                    <a:pt x="1149" y="411"/>
                  </a:lnTo>
                  <a:cubicBezTo>
                    <a:pt x="1381" y="307"/>
                    <a:pt x="1257" y="0"/>
                    <a:pt x="105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77"/>
            <p:cNvSpPr/>
            <p:nvPr/>
          </p:nvSpPr>
          <p:spPr>
            <a:xfrm>
              <a:off x="3579964" y="1749167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1057" y="0"/>
                  </a:moveTo>
                  <a:cubicBezTo>
                    <a:pt x="1023" y="0"/>
                    <a:pt x="986" y="10"/>
                    <a:pt x="948" y="32"/>
                  </a:cubicBezTo>
                  <a:lnTo>
                    <a:pt x="202" y="463"/>
                  </a:lnTo>
                  <a:cubicBezTo>
                    <a:pt x="1" y="568"/>
                    <a:pt x="87" y="865"/>
                    <a:pt x="307" y="865"/>
                  </a:cubicBezTo>
                  <a:cubicBezTo>
                    <a:pt x="345" y="865"/>
                    <a:pt x="384" y="855"/>
                    <a:pt x="412" y="836"/>
                  </a:cubicBezTo>
                  <a:lnTo>
                    <a:pt x="1159" y="406"/>
                  </a:lnTo>
                  <a:cubicBezTo>
                    <a:pt x="1369" y="285"/>
                    <a:pt x="1245" y="0"/>
                    <a:pt x="1057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77"/>
            <p:cNvSpPr/>
            <p:nvPr/>
          </p:nvSpPr>
          <p:spPr>
            <a:xfrm>
              <a:off x="3737209" y="1591764"/>
              <a:ext cx="80776" cy="68302"/>
            </a:xfrm>
            <a:custGeom>
              <a:avLst/>
              <a:gdLst/>
              <a:ahLst/>
              <a:cxnLst/>
              <a:rect l="l" t="t" r="r" b="b"/>
              <a:pathLst>
                <a:path w="3076" h="2601" extrusionOk="0">
                  <a:moveTo>
                    <a:pt x="388" y="1"/>
                  </a:moveTo>
                  <a:cubicBezTo>
                    <a:pt x="95" y="1"/>
                    <a:pt x="1" y="473"/>
                    <a:pt x="348" y="543"/>
                  </a:cubicBezTo>
                  <a:cubicBezTo>
                    <a:pt x="1324" y="791"/>
                    <a:pt x="2119" y="1490"/>
                    <a:pt x="2502" y="2428"/>
                  </a:cubicBezTo>
                  <a:cubicBezTo>
                    <a:pt x="2540" y="2533"/>
                    <a:pt x="2645" y="2600"/>
                    <a:pt x="2750" y="2600"/>
                  </a:cubicBezTo>
                  <a:cubicBezTo>
                    <a:pt x="2942" y="2600"/>
                    <a:pt x="3076" y="2399"/>
                    <a:pt x="2999" y="2227"/>
                  </a:cubicBezTo>
                  <a:cubicBezTo>
                    <a:pt x="2559" y="1136"/>
                    <a:pt x="1621" y="313"/>
                    <a:pt x="482" y="16"/>
                  </a:cubicBezTo>
                  <a:cubicBezTo>
                    <a:pt x="449" y="6"/>
                    <a:pt x="417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77"/>
            <p:cNvSpPr/>
            <p:nvPr/>
          </p:nvSpPr>
          <p:spPr>
            <a:xfrm>
              <a:off x="3691307" y="1732150"/>
              <a:ext cx="68118" cy="102073"/>
            </a:xfrm>
            <a:custGeom>
              <a:avLst/>
              <a:gdLst/>
              <a:ahLst/>
              <a:cxnLst/>
              <a:rect l="l" t="t" r="r" b="b"/>
              <a:pathLst>
                <a:path w="2594" h="3887" extrusionOk="0">
                  <a:moveTo>
                    <a:pt x="871" y="1"/>
                  </a:moveTo>
                  <a:lnTo>
                    <a:pt x="871" y="412"/>
                  </a:lnTo>
                  <a:cubicBezTo>
                    <a:pt x="862" y="499"/>
                    <a:pt x="823" y="566"/>
                    <a:pt x="747" y="604"/>
                  </a:cubicBezTo>
                  <a:lnTo>
                    <a:pt x="230" y="872"/>
                  </a:lnTo>
                  <a:cubicBezTo>
                    <a:pt x="87" y="948"/>
                    <a:pt x="0" y="1101"/>
                    <a:pt x="0" y="1264"/>
                  </a:cubicBezTo>
                  <a:lnTo>
                    <a:pt x="0" y="2527"/>
                  </a:lnTo>
                  <a:cubicBezTo>
                    <a:pt x="0" y="2987"/>
                    <a:pt x="134" y="3446"/>
                    <a:pt x="402" y="3839"/>
                  </a:cubicBezTo>
                  <a:lnTo>
                    <a:pt x="431" y="3886"/>
                  </a:lnTo>
                  <a:lnTo>
                    <a:pt x="2154" y="3886"/>
                  </a:lnTo>
                  <a:lnTo>
                    <a:pt x="2192" y="3839"/>
                  </a:lnTo>
                  <a:cubicBezTo>
                    <a:pt x="2450" y="3446"/>
                    <a:pt x="2584" y="2987"/>
                    <a:pt x="2594" y="2527"/>
                  </a:cubicBezTo>
                  <a:lnTo>
                    <a:pt x="2594" y="1255"/>
                  </a:lnTo>
                  <a:cubicBezTo>
                    <a:pt x="2594" y="1101"/>
                    <a:pt x="2498" y="948"/>
                    <a:pt x="2364" y="872"/>
                  </a:cubicBezTo>
                  <a:lnTo>
                    <a:pt x="1847" y="613"/>
                  </a:lnTo>
                  <a:cubicBezTo>
                    <a:pt x="1771" y="575"/>
                    <a:pt x="1733" y="499"/>
                    <a:pt x="1733" y="422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77"/>
            <p:cNvSpPr/>
            <p:nvPr/>
          </p:nvSpPr>
          <p:spPr>
            <a:xfrm>
              <a:off x="3691307" y="1751267"/>
              <a:ext cx="68118" cy="82955"/>
            </a:xfrm>
            <a:custGeom>
              <a:avLst/>
              <a:gdLst/>
              <a:ahLst/>
              <a:cxnLst/>
              <a:rect l="l" t="t" r="r" b="b"/>
              <a:pathLst>
                <a:path w="2594" h="3159" extrusionOk="0">
                  <a:moveTo>
                    <a:pt x="508" y="0"/>
                  </a:moveTo>
                  <a:lnTo>
                    <a:pt x="240" y="144"/>
                  </a:lnTo>
                  <a:cubicBezTo>
                    <a:pt x="96" y="220"/>
                    <a:pt x="0" y="364"/>
                    <a:pt x="10" y="527"/>
                  </a:cubicBezTo>
                  <a:lnTo>
                    <a:pt x="10" y="1799"/>
                  </a:lnTo>
                  <a:cubicBezTo>
                    <a:pt x="10" y="2259"/>
                    <a:pt x="144" y="2718"/>
                    <a:pt x="402" y="3111"/>
                  </a:cubicBezTo>
                  <a:lnTo>
                    <a:pt x="441" y="3158"/>
                  </a:lnTo>
                  <a:lnTo>
                    <a:pt x="2163" y="3158"/>
                  </a:lnTo>
                  <a:lnTo>
                    <a:pt x="2202" y="3111"/>
                  </a:lnTo>
                  <a:cubicBezTo>
                    <a:pt x="2460" y="2718"/>
                    <a:pt x="2594" y="2259"/>
                    <a:pt x="2594" y="1799"/>
                  </a:cubicBezTo>
                  <a:lnTo>
                    <a:pt x="2594" y="527"/>
                  </a:lnTo>
                  <a:cubicBezTo>
                    <a:pt x="2594" y="373"/>
                    <a:pt x="2508" y="220"/>
                    <a:pt x="2364" y="144"/>
                  </a:cubicBezTo>
                  <a:lnTo>
                    <a:pt x="2087" y="0"/>
                  </a:lnTo>
                  <a:cubicBezTo>
                    <a:pt x="1876" y="230"/>
                    <a:pt x="1589" y="345"/>
                    <a:pt x="1301" y="345"/>
                  </a:cubicBezTo>
                  <a:cubicBezTo>
                    <a:pt x="1012" y="345"/>
                    <a:pt x="723" y="230"/>
                    <a:pt x="5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77"/>
            <p:cNvSpPr/>
            <p:nvPr/>
          </p:nvSpPr>
          <p:spPr>
            <a:xfrm>
              <a:off x="3712656" y="1732150"/>
              <a:ext cx="25420" cy="17122"/>
            </a:xfrm>
            <a:custGeom>
              <a:avLst/>
              <a:gdLst/>
              <a:ahLst/>
              <a:cxnLst/>
              <a:rect l="l" t="t" r="r" b="b"/>
              <a:pathLst>
                <a:path w="968" h="652" extrusionOk="0">
                  <a:moveTo>
                    <a:pt x="58" y="1"/>
                  </a:moveTo>
                  <a:lnTo>
                    <a:pt x="58" y="412"/>
                  </a:lnTo>
                  <a:cubicBezTo>
                    <a:pt x="49" y="470"/>
                    <a:pt x="39" y="518"/>
                    <a:pt x="1" y="556"/>
                  </a:cubicBezTo>
                  <a:cubicBezTo>
                    <a:pt x="154" y="613"/>
                    <a:pt x="317" y="652"/>
                    <a:pt x="489" y="652"/>
                  </a:cubicBezTo>
                  <a:cubicBezTo>
                    <a:pt x="652" y="652"/>
                    <a:pt x="814" y="613"/>
                    <a:pt x="967" y="556"/>
                  </a:cubicBezTo>
                  <a:cubicBezTo>
                    <a:pt x="929" y="518"/>
                    <a:pt x="910" y="470"/>
                    <a:pt x="910" y="412"/>
                  </a:cubicBezTo>
                  <a:lnTo>
                    <a:pt x="910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77"/>
            <p:cNvSpPr/>
            <p:nvPr/>
          </p:nvSpPr>
          <p:spPr>
            <a:xfrm>
              <a:off x="3702625" y="1686930"/>
              <a:ext cx="45509" cy="51049"/>
            </a:xfrm>
            <a:custGeom>
              <a:avLst/>
              <a:gdLst/>
              <a:ahLst/>
              <a:cxnLst/>
              <a:rect l="l" t="t" r="r" b="b"/>
              <a:pathLst>
                <a:path w="1733" h="1944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51"/>
                    <a:pt x="392" y="1943"/>
                    <a:pt x="871" y="1943"/>
                  </a:cubicBezTo>
                  <a:cubicBezTo>
                    <a:pt x="1340" y="1943"/>
                    <a:pt x="1732" y="1551"/>
                    <a:pt x="1732" y="107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77"/>
            <p:cNvSpPr/>
            <p:nvPr/>
          </p:nvSpPr>
          <p:spPr>
            <a:xfrm>
              <a:off x="3702625" y="1686930"/>
              <a:ext cx="31171" cy="50944"/>
            </a:xfrm>
            <a:custGeom>
              <a:avLst/>
              <a:gdLst/>
              <a:ahLst/>
              <a:cxnLst/>
              <a:rect l="l" t="t" r="r" b="b"/>
              <a:pathLst>
                <a:path w="1187" h="1940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69"/>
                    <a:pt x="409" y="1940"/>
                    <a:pt x="865" y="1940"/>
                  </a:cubicBezTo>
                  <a:cubicBezTo>
                    <a:pt x="971" y="1940"/>
                    <a:pt x="1080" y="1919"/>
                    <a:pt x="1187" y="1876"/>
                  </a:cubicBezTo>
                  <a:cubicBezTo>
                    <a:pt x="861" y="1742"/>
                    <a:pt x="651" y="1426"/>
                    <a:pt x="651" y="1072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77"/>
            <p:cNvSpPr/>
            <p:nvPr/>
          </p:nvSpPr>
          <p:spPr>
            <a:xfrm>
              <a:off x="3702625" y="1834196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2"/>
                  </a:lnTo>
                  <a:cubicBezTo>
                    <a:pt x="0" y="977"/>
                    <a:pt x="96" y="1072"/>
                    <a:pt x="220" y="1072"/>
                  </a:cubicBezTo>
                  <a:lnTo>
                    <a:pt x="1512" y="1072"/>
                  </a:lnTo>
                  <a:cubicBezTo>
                    <a:pt x="1637" y="1072"/>
                    <a:pt x="1732" y="977"/>
                    <a:pt x="1732" y="862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77"/>
            <p:cNvSpPr/>
            <p:nvPr/>
          </p:nvSpPr>
          <p:spPr>
            <a:xfrm>
              <a:off x="3691307" y="1759303"/>
              <a:ext cx="11344" cy="74920"/>
            </a:xfrm>
            <a:custGeom>
              <a:avLst/>
              <a:gdLst/>
              <a:ahLst/>
              <a:cxnLst/>
              <a:rect l="l" t="t" r="r" b="b"/>
              <a:pathLst>
                <a:path w="432" h="2853" extrusionOk="0">
                  <a:moveTo>
                    <a:pt x="67" y="1"/>
                  </a:moveTo>
                  <a:cubicBezTo>
                    <a:pt x="29" y="67"/>
                    <a:pt x="0" y="154"/>
                    <a:pt x="0" y="230"/>
                  </a:cubicBezTo>
                  <a:lnTo>
                    <a:pt x="0" y="1493"/>
                  </a:lnTo>
                  <a:cubicBezTo>
                    <a:pt x="0" y="1953"/>
                    <a:pt x="144" y="2412"/>
                    <a:pt x="402" y="2805"/>
                  </a:cubicBezTo>
                  <a:lnTo>
                    <a:pt x="431" y="2852"/>
                  </a:lnTo>
                  <a:lnTo>
                    <a:pt x="431" y="489"/>
                  </a:lnTo>
                  <a:cubicBezTo>
                    <a:pt x="431" y="355"/>
                    <a:pt x="374" y="230"/>
                    <a:pt x="259" y="14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77"/>
            <p:cNvSpPr/>
            <p:nvPr/>
          </p:nvSpPr>
          <p:spPr>
            <a:xfrm>
              <a:off x="3748107" y="1759303"/>
              <a:ext cx="11318" cy="74920"/>
            </a:xfrm>
            <a:custGeom>
              <a:avLst/>
              <a:gdLst/>
              <a:ahLst/>
              <a:cxnLst/>
              <a:rect l="l" t="t" r="r" b="b"/>
              <a:pathLst>
                <a:path w="431" h="2853" extrusionOk="0">
                  <a:moveTo>
                    <a:pt x="364" y="1"/>
                  </a:moveTo>
                  <a:lnTo>
                    <a:pt x="173" y="144"/>
                  </a:lnTo>
                  <a:cubicBezTo>
                    <a:pt x="58" y="230"/>
                    <a:pt x="0" y="355"/>
                    <a:pt x="0" y="489"/>
                  </a:cubicBezTo>
                  <a:lnTo>
                    <a:pt x="0" y="2852"/>
                  </a:lnTo>
                  <a:lnTo>
                    <a:pt x="29" y="2805"/>
                  </a:lnTo>
                  <a:cubicBezTo>
                    <a:pt x="287" y="2412"/>
                    <a:pt x="431" y="1953"/>
                    <a:pt x="431" y="1493"/>
                  </a:cubicBezTo>
                  <a:lnTo>
                    <a:pt x="431" y="230"/>
                  </a:lnTo>
                  <a:cubicBezTo>
                    <a:pt x="431" y="154"/>
                    <a:pt x="402" y="67"/>
                    <a:pt x="364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77"/>
            <p:cNvSpPr/>
            <p:nvPr/>
          </p:nvSpPr>
          <p:spPr>
            <a:xfrm>
              <a:off x="3722477" y="1845514"/>
              <a:ext cx="5803" cy="17095"/>
            </a:xfrm>
            <a:custGeom>
              <a:avLst/>
              <a:gdLst/>
              <a:ahLst/>
              <a:cxnLst/>
              <a:rect l="l" t="t" r="r" b="b"/>
              <a:pathLst>
                <a:path w="221" h="651" extrusionOk="0">
                  <a:moveTo>
                    <a:pt x="115" y="0"/>
                  </a:moveTo>
                  <a:cubicBezTo>
                    <a:pt x="48" y="0"/>
                    <a:pt x="0" y="48"/>
                    <a:pt x="0" y="105"/>
                  </a:cubicBezTo>
                  <a:lnTo>
                    <a:pt x="0" y="651"/>
                  </a:lnTo>
                  <a:lnTo>
                    <a:pt x="220" y="651"/>
                  </a:lnTo>
                  <a:lnTo>
                    <a:pt x="220" y="105"/>
                  </a:lnTo>
                  <a:cubicBezTo>
                    <a:pt x="220" y="48"/>
                    <a:pt x="172" y="0"/>
                    <a:pt x="11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77"/>
            <p:cNvSpPr/>
            <p:nvPr/>
          </p:nvSpPr>
          <p:spPr>
            <a:xfrm>
              <a:off x="3702625" y="1686930"/>
              <a:ext cx="45509" cy="22662"/>
            </a:xfrm>
            <a:custGeom>
              <a:avLst/>
              <a:gdLst/>
              <a:ahLst/>
              <a:cxnLst/>
              <a:rect l="l" t="t" r="r" b="b"/>
              <a:pathLst>
                <a:path w="1733" h="863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530" y="794"/>
                    <a:pt x="1076" y="862"/>
                    <a:pt x="1624" y="862"/>
                  </a:cubicBezTo>
                  <a:cubicBezTo>
                    <a:pt x="1660" y="862"/>
                    <a:pt x="1696" y="862"/>
                    <a:pt x="1732" y="86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77"/>
            <p:cNvSpPr/>
            <p:nvPr/>
          </p:nvSpPr>
          <p:spPr>
            <a:xfrm>
              <a:off x="3702625" y="1686930"/>
              <a:ext cx="31171" cy="20640"/>
            </a:xfrm>
            <a:custGeom>
              <a:avLst/>
              <a:gdLst/>
              <a:ahLst/>
              <a:cxnLst/>
              <a:rect l="l" t="t" r="r" b="b"/>
              <a:pathLst>
                <a:path w="1187" h="786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220" y="708"/>
                    <a:pt x="431" y="756"/>
                    <a:pt x="651" y="785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4" name="Google Shape;10074;p77"/>
          <p:cNvGrpSpPr/>
          <p:nvPr/>
        </p:nvGrpSpPr>
        <p:grpSpPr>
          <a:xfrm>
            <a:off x="1748382" y="3384797"/>
            <a:ext cx="364673" cy="340067"/>
            <a:chOff x="1748382" y="3384797"/>
            <a:chExt cx="364673" cy="340067"/>
          </a:xfrm>
        </p:grpSpPr>
        <p:sp>
          <p:nvSpPr>
            <p:cNvPr id="10075" name="Google Shape;10075;p77"/>
            <p:cNvSpPr/>
            <p:nvPr/>
          </p:nvSpPr>
          <p:spPr>
            <a:xfrm>
              <a:off x="1805182" y="3628332"/>
              <a:ext cx="45509" cy="45509"/>
            </a:xfrm>
            <a:custGeom>
              <a:avLst/>
              <a:gdLst/>
              <a:ahLst/>
              <a:cxnLst/>
              <a:rect l="l" t="t" r="r" b="b"/>
              <a:pathLst>
                <a:path w="1733" h="1733" extrusionOk="0">
                  <a:moveTo>
                    <a:pt x="220" y="0"/>
                  </a:moveTo>
                  <a:cubicBezTo>
                    <a:pt x="106" y="0"/>
                    <a:pt x="10" y="96"/>
                    <a:pt x="10" y="221"/>
                  </a:cubicBezTo>
                  <a:lnTo>
                    <a:pt x="10" y="1513"/>
                  </a:lnTo>
                  <a:cubicBezTo>
                    <a:pt x="0" y="1627"/>
                    <a:pt x="96" y="1733"/>
                    <a:pt x="220" y="1733"/>
                  </a:cubicBezTo>
                  <a:lnTo>
                    <a:pt x="1512" y="1733"/>
                  </a:lnTo>
                  <a:cubicBezTo>
                    <a:pt x="1637" y="1733"/>
                    <a:pt x="1733" y="1637"/>
                    <a:pt x="1733" y="1522"/>
                  </a:cubicBezTo>
                  <a:lnTo>
                    <a:pt x="1733" y="221"/>
                  </a:lnTo>
                  <a:cubicBezTo>
                    <a:pt x="1733" y="96"/>
                    <a:pt x="1627" y="0"/>
                    <a:pt x="151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77"/>
            <p:cNvSpPr/>
            <p:nvPr/>
          </p:nvSpPr>
          <p:spPr>
            <a:xfrm>
              <a:off x="1954208" y="3509453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7"/>
                    <a:pt x="1082" y="2948"/>
                  </a:cubicBezTo>
                  <a:cubicBezTo>
                    <a:pt x="1434" y="3298"/>
                    <a:pt x="1867" y="3454"/>
                    <a:pt x="2290" y="3454"/>
                  </a:cubicBezTo>
                  <a:cubicBezTo>
                    <a:pt x="3179" y="3454"/>
                    <a:pt x="4030" y="2766"/>
                    <a:pt x="4030" y="1723"/>
                  </a:cubicBezTo>
                  <a:cubicBezTo>
                    <a:pt x="4030" y="766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77"/>
            <p:cNvSpPr/>
            <p:nvPr/>
          </p:nvSpPr>
          <p:spPr>
            <a:xfrm>
              <a:off x="1964764" y="3546165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lnTo>
                    <a:pt x="211" y="0"/>
                  </a:ln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9" y="0"/>
                  </a:cubicBezTo>
                  <a:lnTo>
                    <a:pt x="3599" y="0"/>
                  </a:lnTo>
                  <a:cubicBezTo>
                    <a:pt x="3446" y="813"/>
                    <a:pt x="2738" y="1407"/>
                    <a:pt x="1905" y="1407"/>
                  </a:cubicBezTo>
                  <a:cubicBezTo>
                    <a:pt x="1072" y="1407"/>
                    <a:pt x="364" y="813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77"/>
            <p:cNvSpPr/>
            <p:nvPr/>
          </p:nvSpPr>
          <p:spPr>
            <a:xfrm>
              <a:off x="1833569" y="3407433"/>
              <a:ext cx="153096" cy="294585"/>
            </a:xfrm>
            <a:custGeom>
              <a:avLst/>
              <a:gdLst/>
              <a:ahLst/>
              <a:cxnLst/>
              <a:rect l="l" t="t" r="r" b="b"/>
              <a:pathLst>
                <a:path w="5830" h="11218" extrusionOk="0">
                  <a:moveTo>
                    <a:pt x="5603" y="0"/>
                  </a:moveTo>
                  <a:cubicBezTo>
                    <a:pt x="5531" y="0"/>
                    <a:pt x="5464" y="38"/>
                    <a:pt x="5427" y="105"/>
                  </a:cubicBezTo>
                  <a:cubicBezTo>
                    <a:pt x="5016" y="756"/>
                    <a:pt x="4527" y="1359"/>
                    <a:pt x="3972" y="1895"/>
                  </a:cubicBezTo>
                  <a:cubicBezTo>
                    <a:pt x="3140" y="2709"/>
                    <a:pt x="1819" y="3666"/>
                    <a:pt x="221" y="3666"/>
                  </a:cubicBezTo>
                  <a:cubicBezTo>
                    <a:pt x="96" y="3666"/>
                    <a:pt x="1" y="3761"/>
                    <a:pt x="1" y="3876"/>
                  </a:cubicBezTo>
                  <a:lnTo>
                    <a:pt x="1" y="7331"/>
                  </a:lnTo>
                  <a:cubicBezTo>
                    <a:pt x="1" y="7455"/>
                    <a:pt x="96" y="7551"/>
                    <a:pt x="221" y="7551"/>
                  </a:cubicBezTo>
                  <a:cubicBezTo>
                    <a:pt x="1810" y="7551"/>
                    <a:pt x="3140" y="8508"/>
                    <a:pt x="3972" y="9312"/>
                  </a:cubicBezTo>
                  <a:cubicBezTo>
                    <a:pt x="4527" y="9848"/>
                    <a:pt x="5016" y="10451"/>
                    <a:pt x="5427" y="11111"/>
                  </a:cubicBezTo>
                  <a:cubicBezTo>
                    <a:pt x="5467" y="11185"/>
                    <a:pt x="5536" y="11217"/>
                    <a:pt x="5605" y="11217"/>
                  </a:cubicBezTo>
                  <a:cubicBezTo>
                    <a:pt x="5716" y="11217"/>
                    <a:pt x="5829" y="11132"/>
                    <a:pt x="5829" y="10996"/>
                  </a:cubicBezTo>
                  <a:lnTo>
                    <a:pt x="5829" y="220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3"/>
                    <a:pt x="5624" y="0"/>
                    <a:pt x="5603" y="0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77"/>
            <p:cNvSpPr/>
            <p:nvPr/>
          </p:nvSpPr>
          <p:spPr>
            <a:xfrm>
              <a:off x="1833569" y="3583086"/>
              <a:ext cx="152991" cy="118932"/>
            </a:xfrm>
            <a:custGeom>
              <a:avLst/>
              <a:gdLst/>
              <a:ahLst/>
              <a:cxnLst/>
              <a:rect l="l" t="t" r="r" b="b"/>
              <a:pathLst>
                <a:path w="5826" h="4529" extrusionOk="0">
                  <a:moveTo>
                    <a:pt x="1" y="1"/>
                  </a:moveTo>
                  <a:lnTo>
                    <a:pt x="1" y="642"/>
                  </a:lnTo>
                  <a:cubicBezTo>
                    <a:pt x="1" y="766"/>
                    <a:pt x="96" y="862"/>
                    <a:pt x="211" y="862"/>
                  </a:cubicBezTo>
                  <a:cubicBezTo>
                    <a:pt x="1810" y="862"/>
                    <a:pt x="3130" y="1819"/>
                    <a:pt x="3963" y="2623"/>
                  </a:cubicBezTo>
                  <a:cubicBezTo>
                    <a:pt x="4518" y="3159"/>
                    <a:pt x="5006" y="3762"/>
                    <a:pt x="5418" y="4422"/>
                  </a:cubicBezTo>
                  <a:cubicBezTo>
                    <a:pt x="5461" y="4496"/>
                    <a:pt x="5532" y="4528"/>
                    <a:pt x="5602" y="4528"/>
                  </a:cubicBezTo>
                  <a:cubicBezTo>
                    <a:pt x="5715" y="4528"/>
                    <a:pt x="5825" y="4443"/>
                    <a:pt x="5819" y="4307"/>
                  </a:cubicBezTo>
                  <a:lnTo>
                    <a:pt x="5819" y="3236"/>
                  </a:lnTo>
                  <a:cubicBezTo>
                    <a:pt x="5819" y="3322"/>
                    <a:pt x="5762" y="3408"/>
                    <a:pt x="5676" y="3437"/>
                  </a:cubicBezTo>
                  <a:cubicBezTo>
                    <a:pt x="5653" y="3446"/>
                    <a:pt x="5630" y="3450"/>
                    <a:pt x="5607" y="3450"/>
                  </a:cubicBezTo>
                  <a:cubicBezTo>
                    <a:pt x="5533" y="3450"/>
                    <a:pt x="5461" y="3406"/>
                    <a:pt x="5418" y="3341"/>
                  </a:cubicBezTo>
                  <a:cubicBezTo>
                    <a:pt x="5418" y="3331"/>
                    <a:pt x="4882" y="2862"/>
                    <a:pt x="3963" y="1982"/>
                  </a:cubicBezTo>
                  <a:cubicBezTo>
                    <a:pt x="3130" y="1178"/>
                    <a:pt x="1810" y="211"/>
                    <a:pt x="211" y="211"/>
                  </a:cubicBezTo>
                  <a:cubicBezTo>
                    <a:pt x="96" y="211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77"/>
            <p:cNvSpPr/>
            <p:nvPr/>
          </p:nvSpPr>
          <p:spPr>
            <a:xfrm>
              <a:off x="1975058" y="3384797"/>
              <a:ext cx="45535" cy="340067"/>
            </a:xfrm>
            <a:custGeom>
              <a:avLst/>
              <a:gdLst/>
              <a:ahLst/>
              <a:cxnLst/>
              <a:rect l="l" t="t" r="r" b="b"/>
              <a:pathLst>
                <a:path w="1734" h="12950" extrusionOk="0">
                  <a:moveTo>
                    <a:pt x="221" y="1"/>
                  </a:moveTo>
                  <a:cubicBezTo>
                    <a:pt x="97" y="1"/>
                    <a:pt x="1" y="97"/>
                    <a:pt x="1" y="211"/>
                  </a:cubicBezTo>
                  <a:lnTo>
                    <a:pt x="1" y="12729"/>
                  </a:lnTo>
                  <a:cubicBezTo>
                    <a:pt x="1" y="12844"/>
                    <a:pt x="97" y="12949"/>
                    <a:pt x="221" y="12949"/>
                  </a:cubicBezTo>
                  <a:lnTo>
                    <a:pt x="1513" y="12949"/>
                  </a:lnTo>
                  <a:cubicBezTo>
                    <a:pt x="1628" y="12949"/>
                    <a:pt x="1733" y="12844"/>
                    <a:pt x="1733" y="12729"/>
                  </a:cubicBezTo>
                  <a:lnTo>
                    <a:pt x="1733" y="211"/>
                  </a:lnTo>
                  <a:cubicBezTo>
                    <a:pt x="1723" y="97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77"/>
            <p:cNvSpPr/>
            <p:nvPr/>
          </p:nvSpPr>
          <p:spPr>
            <a:xfrm>
              <a:off x="1975058" y="3696451"/>
              <a:ext cx="45535" cy="28413"/>
            </a:xfrm>
            <a:custGeom>
              <a:avLst/>
              <a:gdLst/>
              <a:ahLst/>
              <a:cxnLst/>
              <a:rect l="l" t="t" r="r" b="b"/>
              <a:pathLst>
                <a:path w="1734" h="1082" extrusionOk="0">
                  <a:moveTo>
                    <a:pt x="1" y="0"/>
                  </a:moveTo>
                  <a:lnTo>
                    <a:pt x="1" y="861"/>
                  </a:lnTo>
                  <a:cubicBezTo>
                    <a:pt x="1" y="986"/>
                    <a:pt x="97" y="1081"/>
                    <a:pt x="221" y="1081"/>
                  </a:cubicBezTo>
                  <a:lnTo>
                    <a:pt x="1513" y="1081"/>
                  </a:lnTo>
                  <a:cubicBezTo>
                    <a:pt x="1628" y="1081"/>
                    <a:pt x="1733" y="98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8" y="220"/>
                    <a:pt x="1513" y="220"/>
                  </a:cubicBezTo>
                  <a:lnTo>
                    <a:pt x="221" y="220"/>
                  </a:lnTo>
                  <a:cubicBezTo>
                    <a:pt x="97" y="22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77"/>
            <p:cNvSpPr/>
            <p:nvPr/>
          </p:nvSpPr>
          <p:spPr>
            <a:xfrm>
              <a:off x="1748618" y="3503676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3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05"/>
                  </a:lnTo>
                  <a:cubicBezTo>
                    <a:pt x="1" y="3398"/>
                    <a:pt x="479" y="3886"/>
                    <a:pt x="1073" y="3886"/>
                  </a:cubicBezTo>
                  <a:lnTo>
                    <a:pt x="1503" y="3886"/>
                  </a:lnTo>
                  <a:cubicBezTo>
                    <a:pt x="1628" y="3886"/>
                    <a:pt x="1724" y="3781"/>
                    <a:pt x="1724" y="3666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77"/>
            <p:cNvSpPr/>
            <p:nvPr/>
          </p:nvSpPr>
          <p:spPr>
            <a:xfrm>
              <a:off x="1748382" y="3508954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60" y="1"/>
                  </a:moveTo>
                  <a:lnTo>
                    <a:pt x="460" y="1"/>
                  </a:lnTo>
                  <a:cubicBezTo>
                    <a:pt x="173" y="202"/>
                    <a:pt x="0" y="527"/>
                    <a:pt x="0" y="881"/>
                  </a:cubicBezTo>
                  <a:lnTo>
                    <a:pt x="0" y="2604"/>
                  </a:lnTo>
                  <a:cubicBezTo>
                    <a:pt x="0" y="3197"/>
                    <a:pt x="488" y="3685"/>
                    <a:pt x="1082" y="3685"/>
                  </a:cubicBezTo>
                  <a:lnTo>
                    <a:pt x="1512" y="3685"/>
                  </a:lnTo>
                  <a:cubicBezTo>
                    <a:pt x="1637" y="3685"/>
                    <a:pt x="1733" y="3580"/>
                    <a:pt x="1733" y="3465"/>
                  </a:cubicBezTo>
                  <a:lnTo>
                    <a:pt x="1733" y="3034"/>
                  </a:lnTo>
                  <a:lnTo>
                    <a:pt x="1082" y="3034"/>
                  </a:lnTo>
                  <a:cubicBezTo>
                    <a:pt x="728" y="3034"/>
                    <a:pt x="441" y="2747"/>
                    <a:pt x="441" y="2393"/>
                  </a:cubicBezTo>
                  <a:lnTo>
                    <a:pt x="441" y="240"/>
                  </a:lnTo>
                  <a:cubicBezTo>
                    <a:pt x="441" y="154"/>
                    <a:pt x="441" y="77"/>
                    <a:pt x="46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77"/>
            <p:cNvSpPr/>
            <p:nvPr/>
          </p:nvSpPr>
          <p:spPr>
            <a:xfrm>
              <a:off x="1788087" y="3503676"/>
              <a:ext cx="56827" cy="102073"/>
            </a:xfrm>
            <a:custGeom>
              <a:avLst/>
              <a:gdLst/>
              <a:ahLst/>
              <a:cxnLst/>
              <a:rect l="l" t="t" r="r" b="b"/>
              <a:pathLst>
                <a:path w="2164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77"/>
            <p:cNvSpPr/>
            <p:nvPr/>
          </p:nvSpPr>
          <p:spPr>
            <a:xfrm>
              <a:off x="1788087" y="3588627"/>
              <a:ext cx="56827" cy="17122"/>
            </a:xfrm>
            <a:custGeom>
              <a:avLst/>
              <a:gdLst/>
              <a:ahLst/>
              <a:cxnLst/>
              <a:rect l="l" t="t" r="r" b="b"/>
              <a:pathLst>
                <a:path w="2164" h="652" extrusionOk="0">
                  <a:moveTo>
                    <a:pt x="0" y="0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77"/>
            <p:cNvSpPr/>
            <p:nvPr/>
          </p:nvSpPr>
          <p:spPr>
            <a:xfrm>
              <a:off x="1788087" y="3605722"/>
              <a:ext cx="56827" cy="90755"/>
            </a:xfrm>
            <a:custGeom>
              <a:avLst/>
              <a:gdLst/>
              <a:ahLst/>
              <a:cxnLst/>
              <a:rect l="l" t="t" r="r" b="b"/>
              <a:pathLst>
                <a:path w="2164" h="3456" extrusionOk="0">
                  <a:moveTo>
                    <a:pt x="10" y="0"/>
                  </a:moveTo>
                  <a:lnTo>
                    <a:pt x="0" y="3235"/>
                  </a:lnTo>
                  <a:cubicBezTo>
                    <a:pt x="0" y="3350"/>
                    <a:pt x="96" y="3455"/>
                    <a:pt x="221" y="3455"/>
                  </a:cubicBezTo>
                  <a:lnTo>
                    <a:pt x="1082" y="3455"/>
                  </a:lnTo>
                  <a:cubicBezTo>
                    <a:pt x="1178" y="3445"/>
                    <a:pt x="1264" y="3388"/>
                    <a:pt x="1292" y="3292"/>
                  </a:cubicBezTo>
                  <a:lnTo>
                    <a:pt x="216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77"/>
            <p:cNvSpPr/>
            <p:nvPr/>
          </p:nvSpPr>
          <p:spPr>
            <a:xfrm>
              <a:off x="2080860" y="3548922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9" y="441"/>
                  </a:lnTo>
                  <a:cubicBezTo>
                    <a:pt x="1226" y="441"/>
                    <a:pt x="1226" y="0"/>
                    <a:pt x="93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77"/>
            <p:cNvSpPr/>
            <p:nvPr/>
          </p:nvSpPr>
          <p:spPr>
            <a:xfrm>
              <a:off x="2059510" y="3484874"/>
              <a:ext cx="27468" cy="23345"/>
            </a:xfrm>
            <a:custGeom>
              <a:avLst/>
              <a:gdLst/>
              <a:ahLst/>
              <a:cxnLst/>
              <a:rect l="l" t="t" r="r" b="b"/>
              <a:pathLst>
                <a:path w="1046" h="88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5" y="525"/>
                  </a:lnTo>
                  <a:cubicBezTo>
                    <a:pt x="0" y="659"/>
                    <a:pt x="87" y="889"/>
                    <a:pt x="278" y="889"/>
                  </a:cubicBezTo>
                  <a:cubicBezTo>
                    <a:pt x="335" y="889"/>
                    <a:pt x="393" y="870"/>
                    <a:pt x="431" y="831"/>
                  </a:cubicBezTo>
                  <a:lnTo>
                    <a:pt x="890" y="372"/>
                  </a:lnTo>
                  <a:cubicBezTo>
                    <a:pt x="1045" y="217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77"/>
            <p:cNvSpPr/>
            <p:nvPr/>
          </p:nvSpPr>
          <p:spPr>
            <a:xfrm>
              <a:off x="2058723" y="3600969"/>
              <a:ext cx="27704" cy="23608"/>
            </a:xfrm>
            <a:custGeom>
              <a:avLst/>
              <a:gdLst/>
              <a:ahLst/>
              <a:cxnLst/>
              <a:rect l="l" t="t" r="r" b="b"/>
              <a:pathLst>
                <a:path w="1055" h="899" extrusionOk="0">
                  <a:moveTo>
                    <a:pt x="313" y="1"/>
                  </a:moveTo>
                  <a:cubicBezTo>
                    <a:pt x="146" y="1"/>
                    <a:pt x="0" y="218"/>
                    <a:pt x="155" y="373"/>
                  </a:cubicBezTo>
                  <a:lnTo>
                    <a:pt x="614" y="832"/>
                  </a:lnTo>
                  <a:cubicBezTo>
                    <a:pt x="652" y="870"/>
                    <a:pt x="710" y="899"/>
                    <a:pt x="767" y="899"/>
                  </a:cubicBezTo>
                  <a:cubicBezTo>
                    <a:pt x="959" y="889"/>
                    <a:pt x="1054" y="660"/>
                    <a:pt x="920" y="526"/>
                  </a:cubicBezTo>
                  <a:lnTo>
                    <a:pt x="461" y="66"/>
                  </a:lnTo>
                  <a:cubicBezTo>
                    <a:pt x="415" y="20"/>
                    <a:pt x="363" y="1"/>
                    <a:pt x="31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0" name="Google Shape;10090;p77"/>
          <p:cNvGrpSpPr/>
          <p:nvPr/>
        </p:nvGrpSpPr>
        <p:grpSpPr>
          <a:xfrm>
            <a:off x="6221064" y="3811049"/>
            <a:ext cx="364673" cy="339804"/>
            <a:chOff x="6221064" y="3811049"/>
            <a:chExt cx="364673" cy="339804"/>
          </a:xfrm>
        </p:grpSpPr>
        <p:sp>
          <p:nvSpPr>
            <p:cNvPr id="10091" name="Google Shape;10091;p77"/>
            <p:cNvSpPr/>
            <p:nvPr/>
          </p:nvSpPr>
          <p:spPr>
            <a:xfrm>
              <a:off x="6277838" y="4054558"/>
              <a:ext cx="45272" cy="45272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211" y="1"/>
                  </a:moveTo>
                  <a:cubicBezTo>
                    <a:pt x="97" y="1"/>
                    <a:pt x="1" y="96"/>
                    <a:pt x="1" y="221"/>
                  </a:cubicBezTo>
                  <a:lnTo>
                    <a:pt x="1" y="1513"/>
                  </a:lnTo>
                  <a:cubicBezTo>
                    <a:pt x="1" y="1628"/>
                    <a:pt x="97" y="1723"/>
                    <a:pt x="211" y="1723"/>
                  </a:cubicBezTo>
                  <a:lnTo>
                    <a:pt x="1513" y="1723"/>
                  </a:lnTo>
                  <a:cubicBezTo>
                    <a:pt x="1628" y="1723"/>
                    <a:pt x="1724" y="1628"/>
                    <a:pt x="1724" y="1513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77"/>
            <p:cNvSpPr/>
            <p:nvPr/>
          </p:nvSpPr>
          <p:spPr>
            <a:xfrm>
              <a:off x="6426890" y="3935679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8"/>
                    <a:pt x="1082" y="2949"/>
                  </a:cubicBezTo>
                  <a:cubicBezTo>
                    <a:pt x="1434" y="3298"/>
                    <a:pt x="1866" y="3454"/>
                    <a:pt x="2290" y="3454"/>
                  </a:cubicBezTo>
                  <a:cubicBezTo>
                    <a:pt x="3178" y="3454"/>
                    <a:pt x="4029" y="2767"/>
                    <a:pt x="4029" y="1724"/>
                  </a:cubicBezTo>
                  <a:cubicBezTo>
                    <a:pt x="4029" y="767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77"/>
            <p:cNvSpPr/>
            <p:nvPr/>
          </p:nvSpPr>
          <p:spPr>
            <a:xfrm>
              <a:off x="6437446" y="3972391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8" y="0"/>
                  </a:cubicBezTo>
                  <a:lnTo>
                    <a:pt x="3598" y="0"/>
                  </a:lnTo>
                  <a:cubicBezTo>
                    <a:pt x="3445" y="814"/>
                    <a:pt x="2737" y="1407"/>
                    <a:pt x="1905" y="1407"/>
                  </a:cubicBezTo>
                  <a:cubicBezTo>
                    <a:pt x="1072" y="1407"/>
                    <a:pt x="364" y="814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77"/>
            <p:cNvSpPr/>
            <p:nvPr/>
          </p:nvSpPr>
          <p:spPr>
            <a:xfrm>
              <a:off x="6306251" y="3833659"/>
              <a:ext cx="153070" cy="294585"/>
            </a:xfrm>
            <a:custGeom>
              <a:avLst/>
              <a:gdLst/>
              <a:ahLst/>
              <a:cxnLst/>
              <a:rect l="l" t="t" r="r" b="b"/>
              <a:pathLst>
                <a:path w="5829" h="11218" extrusionOk="0">
                  <a:moveTo>
                    <a:pt x="5603" y="1"/>
                  </a:moveTo>
                  <a:cubicBezTo>
                    <a:pt x="5530" y="1"/>
                    <a:pt x="5464" y="39"/>
                    <a:pt x="5427" y="106"/>
                  </a:cubicBezTo>
                  <a:cubicBezTo>
                    <a:pt x="5015" y="756"/>
                    <a:pt x="4527" y="1359"/>
                    <a:pt x="3972" y="1895"/>
                  </a:cubicBezTo>
                  <a:cubicBezTo>
                    <a:pt x="3139" y="2709"/>
                    <a:pt x="1819" y="3666"/>
                    <a:pt x="211" y="3666"/>
                  </a:cubicBezTo>
                  <a:cubicBezTo>
                    <a:pt x="96" y="3666"/>
                    <a:pt x="0" y="3761"/>
                    <a:pt x="0" y="3876"/>
                  </a:cubicBezTo>
                  <a:lnTo>
                    <a:pt x="0" y="7331"/>
                  </a:lnTo>
                  <a:cubicBezTo>
                    <a:pt x="0" y="7456"/>
                    <a:pt x="96" y="7551"/>
                    <a:pt x="211" y="7551"/>
                  </a:cubicBezTo>
                  <a:cubicBezTo>
                    <a:pt x="1809" y="7551"/>
                    <a:pt x="3139" y="8508"/>
                    <a:pt x="3972" y="9312"/>
                  </a:cubicBezTo>
                  <a:cubicBezTo>
                    <a:pt x="4527" y="9848"/>
                    <a:pt x="5015" y="10451"/>
                    <a:pt x="5427" y="11111"/>
                  </a:cubicBezTo>
                  <a:cubicBezTo>
                    <a:pt x="5467" y="11185"/>
                    <a:pt x="5535" y="11217"/>
                    <a:pt x="5604" y="11217"/>
                  </a:cubicBezTo>
                  <a:cubicBezTo>
                    <a:pt x="5716" y="11217"/>
                    <a:pt x="5829" y="11132"/>
                    <a:pt x="5829" y="10997"/>
                  </a:cubicBezTo>
                  <a:lnTo>
                    <a:pt x="5829" y="211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4"/>
                    <a:pt x="5624" y="1"/>
                    <a:pt x="5603" y="1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77"/>
            <p:cNvSpPr/>
            <p:nvPr/>
          </p:nvSpPr>
          <p:spPr>
            <a:xfrm>
              <a:off x="6306251" y="4009312"/>
              <a:ext cx="152833" cy="119010"/>
            </a:xfrm>
            <a:custGeom>
              <a:avLst/>
              <a:gdLst/>
              <a:ahLst/>
              <a:cxnLst/>
              <a:rect l="l" t="t" r="r" b="b"/>
              <a:pathLst>
                <a:path w="5820" h="4532" extrusionOk="0">
                  <a:moveTo>
                    <a:pt x="0" y="1"/>
                  </a:moveTo>
                  <a:lnTo>
                    <a:pt x="0" y="642"/>
                  </a:lnTo>
                  <a:cubicBezTo>
                    <a:pt x="0" y="767"/>
                    <a:pt x="96" y="862"/>
                    <a:pt x="211" y="862"/>
                  </a:cubicBezTo>
                  <a:cubicBezTo>
                    <a:pt x="1809" y="862"/>
                    <a:pt x="3130" y="1819"/>
                    <a:pt x="3962" y="2623"/>
                  </a:cubicBezTo>
                  <a:cubicBezTo>
                    <a:pt x="4518" y="3169"/>
                    <a:pt x="5006" y="3772"/>
                    <a:pt x="5417" y="4422"/>
                  </a:cubicBezTo>
                  <a:cubicBezTo>
                    <a:pt x="5462" y="4498"/>
                    <a:pt x="5534" y="4531"/>
                    <a:pt x="5604" y="4531"/>
                  </a:cubicBezTo>
                  <a:cubicBezTo>
                    <a:pt x="5713" y="4531"/>
                    <a:pt x="5819" y="4451"/>
                    <a:pt x="5819" y="4317"/>
                  </a:cubicBezTo>
                  <a:lnTo>
                    <a:pt x="5819" y="3236"/>
                  </a:lnTo>
                  <a:cubicBezTo>
                    <a:pt x="5819" y="3331"/>
                    <a:pt x="5762" y="3408"/>
                    <a:pt x="5676" y="3437"/>
                  </a:cubicBezTo>
                  <a:cubicBezTo>
                    <a:pt x="5651" y="3447"/>
                    <a:pt x="5625" y="3451"/>
                    <a:pt x="5600" y="3451"/>
                  </a:cubicBezTo>
                  <a:cubicBezTo>
                    <a:pt x="5529" y="3451"/>
                    <a:pt x="5460" y="3412"/>
                    <a:pt x="5417" y="3341"/>
                  </a:cubicBezTo>
                  <a:cubicBezTo>
                    <a:pt x="5417" y="3341"/>
                    <a:pt x="4881" y="2862"/>
                    <a:pt x="3962" y="1982"/>
                  </a:cubicBezTo>
                  <a:cubicBezTo>
                    <a:pt x="3130" y="1178"/>
                    <a:pt x="1809" y="212"/>
                    <a:pt x="211" y="212"/>
                  </a:cubicBez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77"/>
            <p:cNvSpPr/>
            <p:nvPr/>
          </p:nvSpPr>
          <p:spPr>
            <a:xfrm>
              <a:off x="6447740" y="3811049"/>
              <a:ext cx="45509" cy="339804"/>
            </a:xfrm>
            <a:custGeom>
              <a:avLst/>
              <a:gdLst/>
              <a:ahLst/>
              <a:cxnLst/>
              <a:rect l="l" t="t" r="r" b="b"/>
              <a:pathLst>
                <a:path w="1733" h="12940" extrusionOk="0">
                  <a:moveTo>
                    <a:pt x="22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2728"/>
                  </a:lnTo>
                  <a:cubicBezTo>
                    <a:pt x="0" y="12843"/>
                    <a:pt x="96" y="12939"/>
                    <a:pt x="221" y="12939"/>
                  </a:cubicBezTo>
                  <a:lnTo>
                    <a:pt x="1513" y="12939"/>
                  </a:lnTo>
                  <a:cubicBezTo>
                    <a:pt x="1627" y="12939"/>
                    <a:pt x="1733" y="12843"/>
                    <a:pt x="1733" y="12728"/>
                  </a:cubicBezTo>
                  <a:lnTo>
                    <a:pt x="1733" y="211"/>
                  </a:lnTo>
                  <a:cubicBezTo>
                    <a:pt x="1733" y="96"/>
                    <a:pt x="1627" y="0"/>
                    <a:pt x="151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77"/>
            <p:cNvSpPr/>
            <p:nvPr/>
          </p:nvSpPr>
          <p:spPr>
            <a:xfrm>
              <a:off x="6447740" y="4122677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1"/>
                  </a:lnTo>
                  <a:cubicBezTo>
                    <a:pt x="0" y="976"/>
                    <a:pt x="96" y="1072"/>
                    <a:pt x="221" y="1072"/>
                  </a:cubicBezTo>
                  <a:lnTo>
                    <a:pt x="1513" y="1072"/>
                  </a:lnTo>
                  <a:cubicBezTo>
                    <a:pt x="1627" y="1072"/>
                    <a:pt x="1733" y="97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7" y="211"/>
                    <a:pt x="1513" y="211"/>
                  </a:cubicBezTo>
                  <a:lnTo>
                    <a:pt x="221" y="211"/>
                  </a:lnTo>
                  <a:cubicBezTo>
                    <a:pt x="96" y="211"/>
                    <a:pt x="0" y="115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77"/>
            <p:cNvSpPr/>
            <p:nvPr/>
          </p:nvSpPr>
          <p:spPr>
            <a:xfrm>
              <a:off x="6221300" y="3929902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2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14"/>
                  </a:lnTo>
                  <a:cubicBezTo>
                    <a:pt x="1" y="3408"/>
                    <a:pt x="479" y="3886"/>
                    <a:pt x="1072" y="3886"/>
                  </a:cubicBezTo>
                  <a:lnTo>
                    <a:pt x="1503" y="3886"/>
                  </a:lnTo>
                  <a:cubicBezTo>
                    <a:pt x="1628" y="3886"/>
                    <a:pt x="1723" y="3791"/>
                    <a:pt x="1723" y="3676"/>
                  </a:cubicBezTo>
                  <a:lnTo>
                    <a:pt x="1723" y="221"/>
                  </a:lnTo>
                  <a:cubicBezTo>
                    <a:pt x="1723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77"/>
            <p:cNvSpPr/>
            <p:nvPr/>
          </p:nvSpPr>
          <p:spPr>
            <a:xfrm>
              <a:off x="6221064" y="3935180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59" y="1"/>
                  </a:moveTo>
                  <a:lnTo>
                    <a:pt x="459" y="1"/>
                  </a:lnTo>
                  <a:cubicBezTo>
                    <a:pt x="172" y="202"/>
                    <a:pt x="0" y="527"/>
                    <a:pt x="0" y="881"/>
                  </a:cubicBezTo>
                  <a:lnTo>
                    <a:pt x="0" y="2613"/>
                  </a:lnTo>
                  <a:cubicBezTo>
                    <a:pt x="0" y="3207"/>
                    <a:pt x="488" y="3685"/>
                    <a:pt x="1081" y="3685"/>
                  </a:cubicBezTo>
                  <a:lnTo>
                    <a:pt x="1512" y="3685"/>
                  </a:lnTo>
                  <a:cubicBezTo>
                    <a:pt x="1627" y="3685"/>
                    <a:pt x="1732" y="3590"/>
                    <a:pt x="1732" y="3475"/>
                  </a:cubicBezTo>
                  <a:lnTo>
                    <a:pt x="1732" y="3035"/>
                  </a:lnTo>
                  <a:lnTo>
                    <a:pt x="1081" y="3035"/>
                  </a:lnTo>
                  <a:cubicBezTo>
                    <a:pt x="727" y="3035"/>
                    <a:pt x="440" y="2747"/>
                    <a:pt x="440" y="2393"/>
                  </a:cubicBezTo>
                  <a:lnTo>
                    <a:pt x="440" y="240"/>
                  </a:lnTo>
                  <a:cubicBezTo>
                    <a:pt x="431" y="154"/>
                    <a:pt x="440" y="77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77"/>
            <p:cNvSpPr/>
            <p:nvPr/>
          </p:nvSpPr>
          <p:spPr>
            <a:xfrm>
              <a:off x="6260769" y="3929902"/>
              <a:ext cx="56800" cy="102073"/>
            </a:xfrm>
            <a:custGeom>
              <a:avLst/>
              <a:gdLst/>
              <a:ahLst/>
              <a:cxnLst/>
              <a:rect l="l" t="t" r="r" b="b"/>
              <a:pathLst>
                <a:path w="2163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77"/>
            <p:cNvSpPr/>
            <p:nvPr/>
          </p:nvSpPr>
          <p:spPr>
            <a:xfrm>
              <a:off x="6260769" y="4014853"/>
              <a:ext cx="56800" cy="17122"/>
            </a:xfrm>
            <a:custGeom>
              <a:avLst/>
              <a:gdLst/>
              <a:ahLst/>
              <a:cxnLst/>
              <a:rect l="l" t="t" r="r" b="b"/>
              <a:pathLst>
                <a:path w="2163" h="652" extrusionOk="0">
                  <a:moveTo>
                    <a:pt x="0" y="1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77"/>
            <p:cNvSpPr/>
            <p:nvPr/>
          </p:nvSpPr>
          <p:spPr>
            <a:xfrm>
              <a:off x="6260769" y="4031686"/>
              <a:ext cx="56800" cy="90755"/>
            </a:xfrm>
            <a:custGeom>
              <a:avLst/>
              <a:gdLst/>
              <a:ahLst/>
              <a:cxnLst/>
              <a:rect l="l" t="t" r="r" b="b"/>
              <a:pathLst>
                <a:path w="2163" h="3456" extrusionOk="0">
                  <a:moveTo>
                    <a:pt x="10" y="1"/>
                  </a:moveTo>
                  <a:lnTo>
                    <a:pt x="0" y="3245"/>
                  </a:lnTo>
                  <a:cubicBezTo>
                    <a:pt x="0" y="3360"/>
                    <a:pt x="96" y="3456"/>
                    <a:pt x="220" y="3456"/>
                  </a:cubicBezTo>
                  <a:lnTo>
                    <a:pt x="1082" y="3456"/>
                  </a:lnTo>
                  <a:cubicBezTo>
                    <a:pt x="1177" y="3456"/>
                    <a:pt x="1263" y="3389"/>
                    <a:pt x="1292" y="3293"/>
                  </a:cubicBezTo>
                  <a:lnTo>
                    <a:pt x="216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77"/>
            <p:cNvSpPr/>
            <p:nvPr/>
          </p:nvSpPr>
          <p:spPr>
            <a:xfrm>
              <a:off x="6553542" y="3975148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8" y="441"/>
                  </a:lnTo>
                  <a:cubicBezTo>
                    <a:pt x="1226" y="441"/>
                    <a:pt x="1226" y="0"/>
                    <a:pt x="93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77"/>
            <p:cNvSpPr/>
            <p:nvPr/>
          </p:nvSpPr>
          <p:spPr>
            <a:xfrm>
              <a:off x="6532192" y="3911100"/>
              <a:ext cx="27442" cy="23608"/>
            </a:xfrm>
            <a:custGeom>
              <a:avLst/>
              <a:gdLst/>
              <a:ahLst/>
              <a:cxnLst/>
              <a:rect l="l" t="t" r="r" b="b"/>
              <a:pathLst>
                <a:path w="1045" h="89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4" y="525"/>
                  </a:lnTo>
                  <a:cubicBezTo>
                    <a:pt x="0" y="659"/>
                    <a:pt x="86" y="889"/>
                    <a:pt x="278" y="899"/>
                  </a:cubicBezTo>
                  <a:cubicBezTo>
                    <a:pt x="335" y="889"/>
                    <a:pt x="392" y="870"/>
                    <a:pt x="431" y="832"/>
                  </a:cubicBezTo>
                  <a:lnTo>
                    <a:pt x="890" y="372"/>
                  </a:lnTo>
                  <a:cubicBezTo>
                    <a:pt x="1045" y="218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77"/>
            <p:cNvSpPr/>
            <p:nvPr/>
          </p:nvSpPr>
          <p:spPr>
            <a:xfrm>
              <a:off x="6531221" y="4027327"/>
              <a:ext cx="27626" cy="23503"/>
            </a:xfrm>
            <a:custGeom>
              <a:avLst/>
              <a:gdLst/>
              <a:ahLst/>
              <a:cxnLst/>
              <a:rect l="l" t="t" r="r" b="b"/>
              <a:pathLst>
                <a:path w="1052" h="895" extrusionOk="0">
                  <a:moveTo>
                    <a:pt x="310" y="0"/>
                  </a:moveTo>
                  <a:cubicBezTo>
                    <a:pt x="141" y="0"/>
                    <a:pt x="1" y="217"/>
                    <a:pt x="161" y="377"/>
                  </a:cubicBezTo>
                  <a:lnTo>
                    <a:pt x="621" y="827"/>
                  </a:lnTo>
                  <a:cubicBezTo>
                    <a:pt x="659" y="875"/>
                    <a:pt x="707" y="894"/>
                    <a:pt x="774" y="894"/>
                  </a:cubicBezTo>
                  <a:cubicBezTo>
                    <a:pt x="956" y="894"/>
                    <a:pt x="1051" y="664"/>
                    <a:pt x="918" y="530"/>
                  </a:cubicBezTo>
                  <a:lnTo>
                    <a:pt x="468" y="71"/>
                  </a:lnTo>
                  <a:cubicBezTo>
                    <a:pt x="418" y="21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6" name="Google Shape;10106;p77"/>
          <p:cNvGrpSpPr/>
          <p:nvPr/>
        </p:nvGrpSpPr>
        <p:grpSpPr>
          <a:xfrm>
            <a:off x="2182643" y="3386320"/>
            <a:ext cx="382030" cy="320451"/>
            <a:chOff x="2182643" y="3386320"/>
            <a:chExt cx="382030" cy="320451"/>
          </a:xfrm>
        </p:grpSpPr>
        <p:sp>
          <p:nvSpPr>
            <p:cNvPr id="10107" name="Google Shape;10107;p77"/>
            <p:cNvSpPr/>
            <p:nvPr/>
          </p:nvSpPr>
          <p:spPr>
            <a:xfrm>
              <a:off x="2182643" y="3386320"/>
              <a:ext cx="382030" cy="320451"/>
            </a:xfrm>
            <a:custGeom>
              <a:avLst/>
              <a:gdLst/>
              <a:ahLst/>
              <a:cxnLst/>
              <a:rect l="l" t="t" r="r" b="b"/>
              <a:pathLst>
                <a:path w="14548" h="12203" extrusionOk="0">
                  <a:moveTo>
                    <a:pt x="709" y="0"/>
                  </a:moveTo>
                  <a:cubicBezTo>
                    <a:pt x="317" y="0"/>
                    <a:pt x="1" y="316"/>
                    <a:pt x="1" y="709"/>
                  </a:cubicBezTo>
                  <a:lnTo>
                    <a:pt x="1" y="11504"/>
                  </a:lnTo>
                  <a:cubicBezTo>
                    <a:pt x="1" y="11887"/>
                    <a:pt x="317" y="12202"/>
                    <a:pt x="709" y="12202"/>
                  </a:cubicBezTo>
                  <a:lnTo>
                    <a:pt x="13840" y="12202"/>
                  </a:lnTo>
                  <a:cubicBezTo>
                    <a:pt x="14232" y="12202"/>
                    <a:pt x="14548" y="11887"/>
                    <a:pt x="14548" y="11504"/>
                  </a:cubicBezTo>
                  <a:lnTo>
                    <a:pt x="14548" y="2115"/>
                  </a:lnTo>
                  <a:cubicBezTo>
                    <a:pt x="14548" y="1723"/>
                    <a:pt x="14232" y="1407"/>
                    <a:pt x="13840" y="1407"/>
                  </a:cubicBezTo>
                  <a:lnTo>
                    <a:pt x="9619" y="1407"/>
                  </a:lnTo>
                  <a:lnTo>
                    <a:pt x="8490" y="278"/>
                  </a:lnTo>
                  <a:cubicBezTo>
                    <a:pt x="8308" y="96"/>
                    <a:pt x="8078" y="0"/>
                    <a:pt x="78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77"/>
            <p:cNvSpPr/>
            <p:nvPr/>
          </p:nvSpPr>
          <p:spPr>
            <a:xfrm>
              <a:off x="2281171" y="3466492"/>
              <a:ext cx="185002" cy="184739"/>
            </a:xfrm>
            <a:custGeom>
              <a:avLst/>
              <a:gdLst/>
              <a:ahLst/>
              <a:cxnLst/>
              <a:rect l="l" t="t" r="r" b="b"/>
              <a:pathLst>
                <a:path w="7045" h="7035" extrusionOk="0">
                  <a:moveTo>
                    <a:pt x="3522" y="0"/>
                  </a:moveTo>
                  <a:cubicBezTo>
                    <a:pt x="1580" y="0"/>
                    <a:pt x="0" y="1579"/>
                    <a:pt x="0" y="3522"/>
                  </a:cubicBezTo>
                  <a:cubicBezTo>
                    <a:pt x="0" y="5465"/>
                    <a:pt x="1580" y="7034"/>
                    <a:pt x="3522" y="7034"/>
                  </a:cubicBezTo>
                  <a:cubicBezTo>
                    <a:pt x="5465" y="7034"/>
                    <a:pt x="7044" y="5465"/>
                    <a:pt x="7044" y="3522"/>
                  </a:cubicBezTo>
                  <a:cubicBezTo>
                    <a:pt x="7044" y="1579"/>
                    <a:pt x="5465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77"/>
            <p:cNvSpPr/>
            <p:nvPr/>
          </p:nvSpPr>
          <p:spPr>
            <a:xfrm>
              <a:off x="2299763" y="3484821"/>
              <a:ext cx="147791" cy="148054"/>
            </a:xfrm>
            <a:custGeom>
              <a:avLst/>
              <a:gdLst/>
              <a:ahLst/>
              <a:cxnLst/>
              <a:rect l="l" t="t" r="r" b="b"/>
              <a:pathLst>
                <a:path w="5628" h="5638" extrusionOk="0">
                  <a:moveTo>
                    <a:pt x="2814" y="1"/>
                  </a:moveTo>
                  <a:cubicBezTo>
                    <a:pt x="1254" y="1"/>
                    <a:pt x="1" y="1264"/>
                    <a:pt x="1" y="2824"/>
                  </a:cubicBezTo>
                  <a:cubicBezTo>
                    <a:pt x="1" y="4374"/>
                    <a:pt x="1254" y="5638"/>
                    <a:pt x="2814" y="5638"/>
                  </a:cubicBezTo>
                  <a:cubicBezTo>
                    <a:pt x="4374" y="5638"/>
                    <a:pt x="5628" y="4374"/>
                    <a:pt x="5628" y="2824"/>
                  </a:cubicBezTo>
                  <a:cubicBezTo>
                    <a:pt x="5628" y="1264"/>
                    <a:pt x="4374" y="1"/>
                    <a:pt x="28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77"/>
            <p:cNvSpPr/>
            <p:nvPr/>
          </p:nvSpPr>
          <p:spPr>
            <a:xfrm>
              <a:off x="2336711" y="3564993"/>
              <a:ext cx="73922" cy="67830"/>
            </a:xfrm>
            <a:custGeom>
              <a:avLst/>
              <a:gdLst/>
              <a:ahLst/>
              <a:cxnLst/>
              <a:rect l="l" t="t" r="r" b="b"/>
              <a:pathLst>
                <a:path w="2815" h="2583" extrusionOk="0">
                  <a:moveTo>
                    <a:pt x="938" y="1"/>
                  </a:moveTo>
                  <a:lnTo>
                    <a:pt x="938" y="470"/>
                  </a:lnTo>
                  <a:cubicBezTo>
                    <a:pt x="938" y="556"/>
                    <a:pt x="891" y="642"/>
                    <a:pt x="814" y="680"/>
                  </a:cubicBezTo>
                  <a:lnTo>
                    <a:pt x="259" y="958"/>
                  </a:lnTo>
                  <a:cubicBezTo>
                    <a:pt x="96" y="1034"/>
                    <a:pt x="0" y="1197"/>
                    <a:pt x="0" y="1379"/>
                  </a:cubicBezTo>
                  <a:lnTo>
                    <a:pt x="0" y="2202"/>
                  </a:lnTo>
                  <a:cubicBezTo>
                    <a:pt x="436" y="2456"/>
                    <a:pt x="922" y="2582"/>
                    <a:pt x="1407" y="2582"/>
                  </a:cubicBezTo>
                  <a:cubicBezTo>
                    <a:pt x="1893" y="2582"/>
                    <a:pt x="2379" y="2456"/>
                    <a:pt x="2814" y="2202"/>
                  </a:cubicBezTo>
                  <a:lnTo>
                    <a:pt x="2814" y="1379"/>
                  </a:lnTo>
                  <a:cubicBezTo>
                    <a:pt x="2814" y="1197"/>
                    <a:pt x="2718" y="1034"/>
                    <a:pt x="2556" y="958"/>
                  </a:cubicBezTo>
                  <a:lnTo>
                    <a:pt x="2010" y="680"/>
                  </a:lnTo>
                  <a:cubicBezTo>
                    <a:pt x="1924" y="642"/>
                    <a:pt x="1876" y="565"/>
                    <a:pt x="1876" y="470"/>
                  </a:cubicBezTo>
                  <a:lnTo>
                    <a:pt x="187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77"/>
            <p:cNvSpPr/>
            <p:nvPr/>
          </p:nvSpPr>
          <p:spPr>
            <a:xfrm>
              <a:off x="2295745" y="3386320"/>
              <a:ext cx="139519" cy="36974"/>
            </a:xfrm>
            <a:custGeom>
              <a:avLst/>
              <a:gdLst/>
              <a:ahLst/>
              <a:cxnLst/>
              <a:rect l="l" t="t" r="r" b="b"/>
              <a:pathLst>
                <a:path w="5313" h="1408" extrusionOk="0">
                  <a:moveTo>
                    <a:pt x="1" y="0"/>
                  </a:moveTo>
                  <a:cubicBezTo>
                    <a:pt x="249" y="0"/>
                    <a:pt x="489" y="96"/>
                    <a:pt x="661" y="278"/>
                  </a:cubicBezTo>
                  <a:lnTo>
                    <a:pt x="1589" y="1206"/>
                  </a:lnTo>
                  <a:cubicBezTo>
                    <a:pt x="1723" y="1331"/>
                    <a:pt x="1895" y="1407"/>
                    <a:pt x="2087" y="1407"/>
                  </a:cubicBezTo>
                  <a:lnTo>
                    <a:pt x="5312" y="1407"/>
                  </a:lnTo>
                  <a:lnTo>
                    <a:pt x="4183" y="278"/>
                  </a:lnTo>
                  <a:cubicBezTo>
                    <a:pt x="4010" y="96"/>
                    <a:pt x="3771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77"/>
            <p:cNvSpPr/>
            <p:nvPr/>
          </p:nvSpPr>
          <p:spPr>
            <a:xfrm>
              <a:off x="2342987" y="3386320"/>
              <a:ext cx="92514" cy="36974"/>
            </a:xfrm>
            <a:custGeom>
              <a:avLst/>
              <a:gdLst/>
              <a:ahLst/>
              <a:cxnLst/>
              <a:rect l="l" t="t" r="r" b="b"/>
              <a:pathLst>
                <a:path w="3523" h="1408" extrusionOk="0">
                  <a:moveTo>
                    <a:pt x="1" y="0"/>
                  </a:moveTo>
                  <a:cubicBezTo>
                    <a:pt x="250" y="0"/>
                    <a:pt x="479" y="96"/>
                    <a:pt x="661" y="278"/>
                  </a:cubicBezTo>
                  <a:lnTo>
                    <a:pt x="1589" y="1206"/>
                  </a:lnTo>
                  <a:cubicBezTo>
                    <a:pt x="1723" y="1340"/>
                    <a:pt x="1896" y="1407"/>
                    <a:pt x="2087" y="1407"/>
                  </a:cubicBezTo>
                  <a:lnTo>
                    <a:pt x="3523" y="1407"/>
                  </a:lnTo>
                  <a:lnTo>
                    <a:pt x="2384" y="278"/>
                  </a:lnTo>
                  <a:cubicBezTo>
                    <a:pt x="2211" y="96"/>
                    <a:pt x="1972" y="0"/>
                    <a:pt x="172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77"/>
            <p:cNvSpPr/>
            <p:nvPr/>
          </p:nvSpPr>
          <p:spPr>
            <a:xfrm>
              <a:off x="2182643" y="3676073"/>
              <a:ext cx="382030" cy="30698"/>
            </a:xfrm>
            <a:custGeom>
              <a:avLst/>
              <a:gdLst/>
              <a:ahLst/>
              <a:cxnLst/>
              <a:rect l="l" t="t" r="r" b="b"/>
              <a:pathLst>
                <a:path w="14548" h="1169" extrusionOk="0">
                  <a:moveTo>
                    <a:pt x="1" y="1"/>
                  </a:moveTo>
                  <a:lnTo>
                    <a:pt x="1" y="470"/>
                  </a:lnTo>
                  <a:cubicBezTo>
                    <a:pt x="1" y="853"/>
                    <a:pt x="317" y="1168"/>
                    <a:pt x="709" y="1168"/>
                  </a:cubicBezTo>
                  <a:lnTo>
                    <a:pt x="13840" y="1168"/>
                  </a:lnTo>
                  <a:cubicBezTo>
                    <a:pt x="14232" y="1168"/>
                    <a:pt x="14548" y="853"/>
                    <a:pt x="14548" y="470"/>
                  </a:cubicBezTo>
                  <a:lnTo>
                    <a:pt x="1454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77"/>
            <p:cNvSpPr/>
            <p:nvPr/>
          </p:nvSpPr>
          <p:spPr>
            <a:xfrm>
              <a:off x="2336711" y="3584609"/>
              <a:ext cx="74158" cy="48213"/>
            </a:xfrm>
            <a:custGeom>
              <a:avLst/>
              <a:gdLst/>
              <a:ahLst/>
              <a:cxnLst/>
              <a:rect l="l" t="t" r="r" b="b"/>
              <a:pathLst>
                <a:path w="2824" h="1836" extrusionOk="0">
                  <a:moveTo>
                    <a:pt x="690" y="0"/>
                  </a:moveTo>
                  <a:lnTo>
                    <a:pt x="268" y="211"/>
                  </a:lnTo>
                  <a:cubicBezTo>
                    <a:pt x="106" y="287"/>
                    <a:pt x="0" y="450"/>
                    <a:pt x="0" y="632"/>
                  </a:cubicBezTo>
                  <a:lnTo>
                    <a:pt x="0" y="1455"/>
                  </a:lnTo>
                  <a:cubicBezTo>
                    <a:pt x="436" y="1709"/>
                    <a:pt x="924" y="1835"/>
                    <a:pt x="1412" y="1835"/>
                  </a:cubicBezTo>
                  <a:cubicBezTo>
                    <a:pt x="1900" y="1835"/>
                    <a:pt x="2388" y="1709"/>
                    <a:pt x="2824" y="1455"/>
                  </a:cubicBezTo>
                  <a:lnTo>
                    <a:pt x="2824" y="632"/>
                  </a:lnTo>
                  <a:cubicBezTo>
                    <a:pt x="2824" y="450"/>
                    <a:pt x="2718" y="287"/>
                    <a:pt x="2556" y="211"/>
                  </a:cubicBezTo>
                  <a:lnTo>
                    <a:pt x="2125" y="0"/>
                  </a:lnTo>
                  <a:cubicBezTo>
                    <a:pt x="1938" y="225"/>
                    <a:pt x="1673" y="338"/>
                    <a:pt x="1407" y="338"/>
                  </a:cubicBezTo>
                  <a:cubicBezTo>
                    <a:pt x="1142" y="338"/>
                    <a:pt x="876" y="225"/>
                    <a:pt x="69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77"/>
            <p:cNvSpPr/>
            <p:nvPr/>
          </p:nvSpPr>
          <p:spPr>
            <a:xfrm>
              <a:off x="2360082" y="3564993"/>
              <a:ext cx="27179" cy="18513"/>
            </a:xfrm>
            <a:custGeom>
              <a:avLst/>
              <a:gdLst/>
              <a:ahLst/>
              <a:cxnLst/>
              <a:rect l="l" t="t" r="r" b="b"/>
              <a:pathLst>
                <a:path w="1035" h="705" extrusionOk="0">
                  <a:moveTo>
                    <a:pt x="48" y="1"/>
                  </a:moveTo>
                  <a:lnTo>
                    <a:pt x="48" y="470"/>
                  </a:lnTo>
                  <a:cubicBezTo>
                    <a:pt x="48" y="518"/>
                    <a:pt x="29" y="565"/>
                    <a:pt x="1" y="604"/>
                  </a:cubicBezTo>
                  <a:cubicBezTo>
                    <a:pt x="168" y="671"/>
                    <a:pt x="343" y="704"/>
                    <a:pt x="517" y="704"/>
                  </a:cubicBezTo>
                  <a:cubicBezTo>
                    <a:pt x="692" y="704"/>
                    <a:pt x="867" y="671"/>
                    <a:pt x="1034" y="604"/>
                  </a:cubicBezTo>
                  <a:cubicBezTo>
                    <a:pt x="1005" y="565"/>
                    <a:pt x="986" y="518"/>
                    <a:pt x="986" y="470"/>
                  </a:cubicBezTo>
                  <a:lnTo>
                    <a:pt x="98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77"/>
            <p:cNvSpPr/>
            <p:nvPr/>
          </p:nvSpPr>
          <p:spPr>
            <a:xfrm>
              <a:off x="2349027" y="3515756"/>
              <a:ext cx="49290" cy="55566"/>
            </a:xfrm>
            <a:custGeom>
              <a:avLst/>
              <a:gdLst/>
              <a:ahLst/>
              <a:cxnLst/>
              <a:rect l="l" t="t" r="r" b="b"/>
              <a:pathLst>
                <a:path w="1877" h="2116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694"/>
                    <a:pt x="422" y="2115"/>
                    <a:pt x="938" y="2115"/>
                  </a:cubicBezTo>
                  <a:cubicBezTo>
                    <a:pt x="1455" y="2105"/>
                    <a:pt x="1876" y="1694"/>
                    <a:pt x="1876" y="117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6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77"/>
            <p:cNvSpPr/>
            <p:nvPr/>
          </p:nvSpPr>
          <p:spPr>
            <a:xfrm>
              <a:off x="2349027" y="3515756"/>
              <a:ext cx="33954" cy="55461"/>
            </a:xfrm>
            <a:custGeom>
              <a:avLst/>
              <a:gdLst/>
              <a:ahLst/>
              <a:cxnLst/>
              <a:rect l="l" t="t" r="r" b="b"/>
              <a:pathLst>
                <a:path w="1293" h="211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710"/>
                    <a:pt x="436" y="2112"/>
                    <a:pt x="931" y="2112"/>
                  </a:cubicBezTo>
                  <a:cubicBezTo>
                    <a:pt x="1050" y="2112"/>
                    <a:pt x="1172" y="2088"/>
                    <a:pt x="1292" y="2038"/>
                  </a:cubicBezTo>
                  <a:cubicBezTo>
                    <a:pt x="938" y="1895"/>
                    <a:pt x="709" y="1550"/>
                    <a:pt x="709" y="1177"/>
                  </a:cubicBez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77"/>
            <p:cNvSpPr/>
            <p:nvPr/>
          </p:nvSpPr>
          <p:spPr>
            <a:xfrm>
              <a:off x="2349027" y="3515756"/>
              <a:ext cx="49290" cy="24894"/>
            </a:xfrm>
            <a:custGeom>
              <a:avLst/>
              <a:gdLst/>
              <a:ahLst/>
              <a:cxnLst/>
              <a:rect l="l" t="t" r="r" b="b"/>
              <a:pathLst>
                <a:path w="1877" h="948" extrusionOk="0">
                  <a:moveTo>
                    <a:pt x="70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0" y="708"/>
                    <a:pt x="709" y="947"/>
                    <a:pt x="1876" y="94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77"/>
            <p:cNvSpPr/>
            <p:nvPr/>
          </p:nvSpPr>
          <p:spPr>
            <a:xfrm>
              <a:off x="2349027" y="3515755"/>
              <a:ext cx="33954" cy="22374"/>
            </a:xfrm>
            <a:custGeom>
              <a:avLst/>
              <a:gdLst/>
              <a:ahLst/>
              <a:cxnLst/>
              <a:rect l="l" t="t" r="r" b="b"/>
              <a:pathLst>
                <a:path w="1293" h="85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230" y="775"/>
                    <a:pt x="460" y="823"/>
                    <a:pt x="699" y="852"/>
                  </a:cubicBezTo>
                  <a:lnTo>
                    <a:pt x="699" y="708"/>
                  </a:ln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77"/>
            <p:cNvSpPr/>
            <p:nvPr/>
          </p:nvSpPr>
          <p:spPr>
            <a:xfrm>
              <a:off x="233671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044"/>
                  </a:lnTo>
                  <a:cubicBezTo>
                    <a:pt x="221" y="1168"/>
                    <a:pt x="460" y="1264"/>
                    <a:pt x="699" y="1331"/>
                  </a:cubicBezTo>
                  <a:lnTo>
                    <a:pt x="699" y="719"/>
                  </a:lnTo>
                  <a:cubicBezTo>
                    <a:pt x="699" y="565"/>
                    <a:pt x="632" y="431"/>
                    <a:pt x="517" y="3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77"/>
            <p:cNvSpPr/>
            <p:nvPr/>
          </p:nvSpPr>
          <p:spPr>
            <a:xfrm>
              <a:off x="239225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642" y="1"/>
                  </a:moveTo>
                  <a:lnTo>
                    <a:pt x="182" y="345"/>
                  </a:lnTo>
                  <a:cubicBezTo>
                    <a:pt x="67" y="431"/>
                    <a:pt x="1" y="575"/>
                    <a:pt x="1" y="719"/>
                  </a:cubicBezTo>
                  <a:lnTo>
                    <a:pt x="1" y="1331"/>
                  </a:lnTo>
                  <a:cubicBezTo>
                    <a:pt x="240" y="1274"/>
                    <a:pt x="479" y="1168"/>
                    <a:pt x="699" y="1044"/>
                  </a:cubicBezTo>
                  <a:lnTo>
                    <a:pt x="699" y="221"/>
                  </a:lnTo>
                  <a:cubicBezTo>
                    <a:pt x="699" y="144"/>
                    <a:pt x="680" y="68"/>
                    <a:pt x="642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2" name="Google Shape;10122;p77"/>
          <p:cNvGrpSpPr/>
          <p:nvPr/>
        </p:nvGrpSpPr>
        <p:grpSpPr>
          <a:xfrm>
            <a:off x="3084386" y="3389340"/>
            <a:ext cx="353880" cy="330745"/>
            <a:chOff x="3084386" y="3389340"/>
            <a:chExt cx="353880" cy="330745"/>
          </a:xfrm>
        </p:grpSpPr>
        <p:sp>
          <p:nvSpPr>
            <p:cNvPr id="10123" name="Google Shape;10123;p77"/>
            <p:cNvSpPr/>
            <p:nvPr/>
          </p:nvSpPr>
          <p:spPr>
            <a:xfrm>
              <a:off x="3084386" y="3458430"/>
              <a:ext cx="353880" cy="261655"/>
            </a:xfrm>
            <a:custGeom>
              <a:avLst/>
              <a:gdLst/>
              <a:ahLst/>
              <a:cxnLst/>
              <a:rect l="l" t="t" r="r" b="b"/>
              <a:pathLst>
                <a:path w="13476" h="9964" extrusionOk="0">
                  <a:moveTo>
                    <a:pt x="1024" y="1"/>
                  </a:moveTo>
                  <a:cubicBezTo>
                    <a:pt x="459" y="1"/>
                    <a:pt x="0" y="451"/>
                    <a:pt x="0" y="1015"/>
                  </a:cubicBezTo>
                  <a:lnTo>
                    <a:pt x="0" y="8949"/>
                  </a:lnTo>
                  <a:cubicBezTo>
                    <a:pt x="0" y="9514"/>
                    <a:pt x="459" y="9964"/>
                    <a:pt x="1024" y="9964"/>
                  </a:cubicBezTo>
                  <a:lnTo>
                    <a:pt x="12461" y="9964"/>
                  </a:lnTo>
                  <a:cubicBezTo>
                    <a:pt x="13025" y="9964"/>
                    <a:pt x="13475" y="9514"/>
                    <a:pt x="13475" y="8949"/>
                  </a:cubicBezTo>
                  <a:lnTo>
                    <a:pt x="13475" y="1015"/>
                  </a:lnTo>
                  <a:cubicBezTo>
                    <a:pt x="13475" y="451"/>
                    <a:pt x="13025" y="1"/>
                    <a:pt x="1246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77"/>
            <p:cNvSpPr/>
            <p:nvPr/>
          </p:nvSpPr>
          <p:spPr>
            <a:xfrm>
              <a:off x="3084386" y="3458430"/>
              <a:ext cx="176940" cy="261655"/>
            </a:xfrm>
            <a:custGeom>
              <a:avLst/>
              <a:gdLst/>
              <a:ahLst/>
              <a:cxnLst/>
              <a:rect l="l" t="t" r="r" b="b"/>
              <a:pathLst>
                <a:path w="6738" h="9964" extrusionOk="0">
                  <a:moveTo>
                    <a:pt x="995" y="1"/>
                  </a:moveTo>
                  <a:cubicBezTo>
                    <a:pt x="440" y="1"/>
                    <a:pt x="0" y="460"/>
                    <a:pt x="0" y="1015"/>
                  </a:cubicBezTo>
                  <a:lnTo>
                    <a:pt x="0" y="8949"/>
                  </a:lnTo>
                  <a:cubicBezTo>
                    <a:pt x="0" y="9504"/>
                    <a:pt x="440" y="9964"/>
                    <a:pt x="995" y="9964"/>
                  </a:cubicBezTo>
                  <a:lnTo>
                    <a:pt x="6738" y="9964"/>
                  </a:lnTo>
                  <a:lnTo>
                    <a:pt x="6738" y="1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77"/>
            <p:cNvSpPr/>
            <p:nvPr/>
          </p:nvSpPr>
          <p:spPr>
            <a:xfrm>
              <a:off x="3115031" y="3489102"/>
              <a:ext cx="292825" cy="200574"/>
            </a:xfrm>
            <a:custGeom>
              <a:avLst/>
              <a:gdLst/>
              <a:ahLst/>
              <a:cxnLst/>
              <a:rect l="l" t="t" r="r" b="b"/>
              <a:pathLst>
                <a:path w="11151" h="7638" extrusionOk="0">
                  <a:moveTo>
                    <a:pt x="278" y="1"/>
                  </a:moveTo>
                  <a:cubicBezTo>
                    <a:pt x="125" y="1"/>
                    <a:pt x="10" y="115"/>
                    <a:pt x="10" y="269"/>
                  </a:cubicBezTo>
                  <a:lnTo>
                    <a:pt x="10" y="7360"/>
                  </a:lnTo>
                  <a:cubicBezTo>
                    <a:pt x="1" y="7513"/>
                    <a:pt x="125" y="7628"/>
                    <a:pt x="278" y="7638"/>
                  </a:cubicBezTo>
                  <a:lnTo>
                    <a:pt x="10873" y="7638"/>
                  </a:lnTo>
                  <a:cubicBezTo>
                    <a:pt x="11026" y="7638"/>
                    <a:pt x="11150" y="7513"/>
                    <a:pt x="11141" y="7360"/>
                  </a:cubicBezTo>
                  <a:lnTo>
                    <a:pt x="11141" y="269"/>
                  </a:lnTo>
                  <a:cubicBezTo>
                    <a:pt x="11141" y="115"/>
                    <a:pt x="11026" y="1"/>
                    <a:pt x="108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77"/>
            <p:cNvSpPr/>
            <p:nvPr/>
          </p:nvSpPr>
          <p:spPr>
            <a:xfrm>
              <a:off x="3115031" y="3489102"/>
              <a:ext cx="146294" cy="200338"/>
            </a:xfrm>
            <a:custGeom>
              <a:avLst/>
              <a:gdLst/>
              <a:ahLst/>
              <a:cxnLst/>
              <a:rect l="l" t="t" r="r" b="b"/>
              <a:pathLst>
                <a:path w="5571" h="7629" extrusionOk="0">
                  <a:moveTo>
                    <a:pt x="269" y="1"/>
                  </a:moveTo>
                  <a:cubicBezTo>
                    <a:pt x="125" y="1"/>
                    <a:pt x="1" y="125"/>
                    <a:pt x="10" y="269"/>
                  </a:cubicBezTo>
                  <a:lnTo>
                    <a:pt x="10" y="7360"/>
                  </a:lnTo>
                  <a:cubicBezTo>
                    <a:pt x="1" y="7504"/>
                    <a:pt x="125" y="7628"/>
                    <a:pt x="269" y="7628"/>
                  </a:cubicBezTo>
                  <a:lnTo>
                    <a:pt x="5571" y="7628"/>
                  </a:lnTo>
                  <a:lnTo>
                    <a:pt x="5571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77"/>
            <p:cNvSpPr/>
            <p:nvPr/>
          </p:nvSpPr>
          <p:spPr>
            <a:xfrm>
              <a:off x="3191947" y="3389340"/>
              <a:ext cx="138994" cy="115885"/>
            </a:xfrm>
            <a:custGeom>
              <a:avLst/>
              <a:gdLst/>
              <a:ahLst/>
              <a:cxnLst/>
              <a:rect l="l" t="t" r="r" b="b"/>
              <a:pathLst>
                <a:path w="5293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4795" y="4412"/>
                  </a:lnTo>
                  <a:cubicBezTo>
                    <a:pt x="5072" y="4412"/>
                    <a:pt x="5293" y="4192"/>
                    <a:pt x="5293" y="3914"/>
                  </a:cubicBezTo>
                  <a:lnTo>
                    <a:pt x="5293" y="2536"/>
                  </a:lnTo>
                  <a:cubicBezTo>
                    <a:pt x="5293" y="2268"/>
                    <a:pt x="5072" y="2048"/>
                    <a:pt x="4795" y="2048"/>
                  </a:cubicBezTo>
                  <a:lnTo>
                    <a:pt x="4594" y="2048"/>
                  </a:lnTo>
                  <a:cubicBezTo>
                    <a:pt x="4336" y="2048"/>
                    <a:pt x="4125" y="1838"/>
                    <a:pt x="4125" y="1579"/>
                  </a:cubicBezTo>
                  <a:lnTo>
                    <a:pt x="4125" y="1072"/>
                  </a:lnTo>
                  <a:cubicBezTo>
                    <a:pt x="4125" y="479"/>
                    <a:pt x="3637" y="0"/>
                    <a:pt x="30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77"/>
            <p:cNvSpPr/>
            <p:nvPr/>
          </p:nvSpPr>
          <p:spPr>
            <a:xfrm>
              <a:off x="3223091" y="3538103"/>
              <a:ext cx="137261" cy="97792"/>
            </a:xfrm>
            <a:custGeom>
              <a:avLst/>
              <a:gdLst/>
              <a:ahLst/>
              <a:cxnLst/>
              <a:rect l="l" t="t" r="r" b="b"/>
              <a:pathLst>
                <a:path w="5227" h="3724" extrusionOk="0">
                  <a:moveTo>
                    <a:pt x="4623" y="1"/>
                  </a:moveTo>
                  <a:lnTo>
                    <a:pt x="4604" y="10"/>
                  </a:lnTo>
                  <a:lnTo>
                    <a:pt x="4020" y="297"/>
                  </a:lnTo>
                  <a:cubicBezTo>
                    <a:pt x="3915" y="355"/>
                    <a:pt x="3867" y="479"/>
                    <a:pt x="3915" y="594"/>
                  </a:cubicBezTo>
                  <a:cubicBezTo>
                    <a:pt x="3950" y="672"/>
                    <a:pt x="4032" y="718"/>
                    <a:pt x="4119" y="718"/>
                  </a:cubicBezTo>
                  <a:cubicBezTo>
                    <a:pt x="4150" y="718"/>
                    <a:pt x="4182" y="712"/>
                    <a:pt x="4212" y="699"/>
                  </a:cubicBezTo>
                  <a:lnTo>
                    <a:pt x="4365" y="623"/>
                  </a:lnTo>
                  <a:lnTo>
                    <a:pt x="4365" y="623"/>
                  </a:lnTo>
                  <a:cubicBezTo>
                    <a:pt x="4078" y="1580"/>
                    <a:pt x="3580" y="2298"/>
                    <a:pt x="2882" y="2738"/>
                  </a:cubicBezTo>
                  <a:cubicBezTo>
                    <a:pt x="2181" y="3183"/>
                    <a:pt x="1189" y="3280"/>
                    <a:pt x="523" y="3280"/>
                  </a:cubicBezTo>
                  <a:cubicBezTo>
                    <a:pt x="416" y="3280"/>
                    <a:pt x="318" y="3278"/>
                    <a:pt x="231" y="3274"/>
                  </a:cubicBezTo>
                  <a:cubicBezTo>
                    <a:pt x="225" y="3273"/>
                    <a:pt x="220" y="3273"/>
                    <a:pt x="215" y="3273"/>
                  </a:cubicBezTo>
                  <a:cubicBezTo>
                    <a:pt x="97" y="3273"/>
                    <a:pt x="1" y="3375"/>
                    <a:pt x="1" y="3494"/>
                  </a:cubicBezTo>
                  <a:cubicBezTo>
                    <a:pt x="1" y="3609"/>
                    <a:pt x="97" y="3704"/>
                    <a:pt x="211" y="3714"/>
                  </a:cubicBezTo>
                  <a:cubicBezTo>
                    <a:pt x="432" y="3714"/>
                    <a:pt x="738" y="3724"/>
                    <a:pt x="872" y="3724"/>
                  </a:cubicBezTo>
                  <a:cubicBezTo>
                    <a:pt x="889" y="3724"/>
                    <a:pt x="906" y="3724"/>
                    <a:pt x="923" y="3724"/>
                  </a:cubicBezTo>
                  <a:cubicBezTo>
                    <a:pt x="1691" y="3724"/>
                    <a:pt x="2456" y="3514"/>
                    <a:pt x="3111" y="3111"/>
                  </a:cubicBezTo>
                  <a:cubicBezTo>
                    <a:pt x="3886" y="2623"/>
                    <a:pt x="4442" y="1848"/>
                    <a:pt x="4767" y="824"/>
                  </a:cubicBezTo>
                  <a:lnTo>
                    <a:pt x="4796" y="891"/>
                  </a:lnTo>
                  <a:cubicBezTo>
                    <a:pt x="4834" y="967"/>
                    <a:pt x="4910" y="1010"/>
                    <a:pt x="4988" y="1010"/>
                  </a:cubicBezTo>
                  <a:cubicBezTo>
                    <a:pt x="5027" y="1010"/>
                    <a:pt x="5067" y="999"/>
                    <a:pt x="5102" y="977"/>
                  </a:cubicBezTo>
                  <a:cubicBezTo>
                    <a:pt x="5198" y="910"/>
                    <a:pt x="5226" y="776"/>
                    <a:pt x="5159" y="671"/>
                  </a:cubicBezTo>
                  <a:lnTo>
                    <a:pt x="4872" y="96"/>
                  </a:lnTo>
                  <a:lnTo>
                    <a:pt x="4863" y="77"/>
                  </a:lnTo>
                  <a:cubicBezTo>
                    <a:pt x="4843" y="58"/>
                    <a:pt x="4834" y="49"/>
                    <a:pt x="4824" y="39"/>
                  </a:cubicBezTo>
                  <a:lnTo>
                    <a:pt x="4796" y="20"/>
                  </a:lnTo>
                  <a:lnTo>
                    <a:pt x="4767" y="10"/>
                  </a:lnTo>
                  <a:lnTo>
                    <a:pt x="474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77"/>
            <p:cNvSpPr/>
            <p:nvPr/>
          </p:nvSpPr>
          <p:spPr>
            <a:xfrm>
              <a:off x="3182651" y="3610475"/>
              <a:ext cx="40467" cy="34532"/>
            </a:xfrm>
            <a:custGeom>
              <a:avLst/>
              <a:gdLst/>
              <a:ahLst/>
              <a:cxnLst/>
              <a:rect l="l" t="t" r="r" b="b"/>
              <a:pathLst>
                <a:path w="1541" h="1315" extrusionOk="0">
                  <a:moveTo>
                    <a:pt x="660" y="1"/>
                  </a:moveTo>
                  <a:cubicBezTo>
                    <a:pt x="297" y="1"/>
                    <a:pt x="0" y="288"/>
                    <a:pt x="0" y="652"/>
                  </a:cubicBezTo>
                  <a:cubicBezTo>
                    <a:pt x="0" y="1053"/>
                    <a:pt x="324" y="1314"/>
                    <a:pt x="664" y="1314"/>
                  </a:cubicBezTo>
                  <a:cubicBezTo>
                    <a:pt x="826" y="1314"/>
                    <a:pt x="993" y="1254"/>
                    <a:pt x="1129" y="1121"/>
                  </a:cubicBezTo>
                  <a:cubicBezTo>
                    <a:pt x="1541" y="709"/>
                    <a:pt x="1244" y="1"/>
                    <a:pt x="660" y="1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77"/>
            <p:cNvSpPr/>
            <p:nvPr/>
          </p:nvSpPr>
          <p:spPr>
            <a:xfrm>
              <a:off x="3145729" y="3529489"/>
              <a:ext cx="39495" cy="35005"/>
            </a:xfrm>
            <a:custGeom>
              <a:avLst/>
              <a:gdLst/>
              <a:ahLst/>
              <a:cxnLst/>
              <a:rect l="l" t="t" r="r" b="b"/>
              <a:pathLst>
                <a:path w="1504" h="1333" extrusionOk="0">
                  <a:moveTo>
                    <a:pt x="313" y="1"/>
                  </a:moveTo>
                  <a:cubicBezTo>
                    <a:pt x="143" y="1"/>
                    <a:pt x="0" y="222"/>
                    <a:pt x="162" y="377"/>
                  </a:cubicBezTo>
                  <a:lnTo>
                    <a:pt x="439" y="664"/>
                  </a:lnTo>
                  <a:lnTo>
                    <a:pt x="162" y="951"/>
                  </a:lnTo>
                  <a:cubicBezTo>
                    <a:pt x="66" y="1037"/>
                    <a:pt x="66" y="1181"/>
                    <a:pt x="162" y="1267"/>
                  </a:cubicBezTo>
                  <a:cubicBezTo>
                    <a:pt x="200" y="1305"/>
                    <a:pt x="255" y="1324"/>
                    <a:pt x="311" y="1324"/>
                  </a:cubicBezTo>
                  <a:cubicBezTo>
                    <a:pt x="368" y="1324"/>
                    <a:pt x="425" y="1305"/>
                    <a:pt x="468" y="1267"/>
                  </a:cubicBezTo>
                  <a:lnTo>
                    <a:pt x="755" y="980"/>
                  </a:lnTo>
                  <a:lnTo>
                    <a:pt x="1033" y="1267"/>
                  </a:lnTo>
                  <a:cubicBezTo>
                    <a:pt x="1081" y="1313"/>
                    <a:pt x="1134" y="1332"/>
                    <a:pt x="1186" y="1332"/>
                  </a:cubicBezTo>
                  <a:cubicBezTo>
                    <a:pt x="1357" y="1332"/>
                    <a:pt x="1504" y="1113"/>
                    <a:pt x="1349" y="951"/>
                  </a:cubicBezTo>
                  <a:lnTo>
                    <a:pt x="1062" y="673"/>
                  </a:lnTo>
                  <a:lnTo>
                    <a:pt x="1349" y="386"/>
                  </a:lnTo>
                  <a:cubicBezTo>
                    <a:pt x="1504" y="224"/>
                    <a:pt x="1357" y="5"/>
                    <a:pt x="1186" y="5"/>
                  </a:cubicBezTo>
                  <a:cubicBezTo>
                    <a:pt x="1134" y="5"/>
                    <a:pt x="1081" y="24"/>
                    <a:pt x="1033" y="70"/>
                  </a:cubicBezTo>
                  <a:lnTo>
                    <a:pt x="755" y="357"/>
                  </a:lnTo>
                  <a:lnTo>
                    <a:pt x="468" y="70"/>
                  </a:lnTo>
                  <a:cubicBezTo>
                    <a:pt x="419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77"/>
            <p:cNvSpPr/>
            <p:nvPr/>
          </p:nvSpPr>
          <p:spPr>
            <a:xfrm>
              <a:off x="3345252" y="3621741"/>
              <a:ext cx="39521" cy="34978"/>
            </a:xfrm>
            <a:custGeom>
              <a:avLst/>
              <a:gdLst/>
              <a:ahLst/>
              <a:cxnLst/>
              <a:rect l="l" t="t" r="r" b="b"/>
              <a:pathLst>
                <a:path w="1505" h="1332" extrusionOk="0">
                  <a:moveTo>
                    <a:pt x="318" y="0"/>
                  </a:moveTo>
                  <a:cubicBezTo>
                    <a:pt x="149" y="0"/>
                    <a:pt x="1" y="222"/>
                    <a:pt x="163" y="376"/>
                  </a:cubicBezTo>
                  <a:lnTo>
                    <a:pt x="440" y="673"/>
                  </a:lnTo>
                  <a:lnTo>
                    <a:pt x="163" y="950"/>
                  </a:lnTo>
                  <a:cubicBezTo>
                    <a:pt x="1" y="1112"/>
                    <a:pt x="145" y="1331"/>
                    <a:pt x="316" y="1331"/>
                  </a:cubicBezTo>
                  <a:cubicBezTo>
                    <a:pt x="367" y="1331"/>
                    <a:pt x="421" y="1312"/>
                    <a:pt x="469" y="1266"/>
                  </a:cubicBezTo>
                  <a:lnTo>
                    <a:pt x="756" y="979"/>
                  </a:lnTo>
                  <a:lnTo>
                    <a:pt x="1034" y="1266"/>
                  </a:lnTo>
                  <a:cubicBezTo>
                    <a:pt x="1082" y="1312"/>
                    <a:pt x="1135" y="1331"/>
                    <a:pt x="1186" y="1331"/>
                  </a:cubicBezTo>
                  <a:cubicBezTo>
                    <a:pt x="1358" y="1331"/>
                    <a:pt x="1504" y="1112"/>
                    <a:pt x="1349" y="950"/>
                  </a:cubicBezTo>
                  <a:lnTo>
                    <a:pt x="1062" y="673"/>
                  </a:lnTo>
                  <a:lnTo>
                    <a:pt x="1349" y="385"/>
                  </a:lnTo>
                  <a:cubicBezTo>
                    <a:pt x="1503" y="225"/>
                    <a:pt x="1361" y="8"/>
                    <a:pt x="1191" y="8"/>
                  </a:cubicBezTo>
                  <a:cubicBezTo>
                    <a:pt x="1139" y="8"/>
                    <a:pt x="1084" y="29"/>
                    <a:pt x="1034" y="79"/>
                  </a:cubicBezTo>
                  <a:lnTo>
                    <a:pt x="756" y="357"/>
                  </a:lnTo>
                  <a:lnTo>
                    <a:pt x="469" y="70"/>
                  </a:lnTo>
                  <a:cubicBezTo>
                    <a:pt x="422" y="21"/>
                    <a:pt x="369" y="0"/>
                    <a:pt x="31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77"/>
            <p:cNvSpPr/>
            <p:nvPr/>
          </p:nvSpPr>
          <p:spPr>
            <a:xfrm>
              <a:off x="3245491" y="3544930"/>
              <a:ext cx="39705" cy="34873"/>
            </a:xfrm>
            <a:custGeom>
              <a:avLst/>
              <a:gdLst/>
              <a:ahLst/>
              <a:cxnLst/>
              <a:rect l="l" t="t" r="r" b="b"/>
              <a:pathLst>
                <a:path w="1512" h="1328" extrusionOk="0">
                  <a:moveTo>
                    <a:pt x="320" y="1"/>
                  </a:moveTo>
                  <a:cubicBezTo>
                    <a:pt x="150" y="1"/>
                    <a:pt x="0" y="220"/>
                    <a:pt x="162" y="382"/>
                  </a:cubicBezTo>
                  <a:lnTo>
                    <a:pt x="449" y="669"/>
                  </a:lnTo>
                  <a:lnTo>
                    <a:pt x="162" y="947"/>
                  </a:lnTo>
                  <a:cubicBezTo>
                    <a:pt x="76" y="1033"/>
                    <a:pt x="76" y="1176"/>
                    <a:pt x="162" y="1262"/>
                  </a:cubicBezTo>
                  <a:cubicBezTo>
                    <a:pt x="205" y="1301"/>
                    <a:pt x="260" y="1320"/>
                    <a:pt x="315" y="1320"/>
                  </a:cubicBezTo>
                  <a:cubicBezTo>
                    <a:pt x="371" y="1320"/>
                    <a:pt x="426" y="1301"/>
                    <a:pt x="469" y="1262"/>
                  </a:cubicBezTo>
                  <a:lnTo>
                    <a:pt x="756" y="975"/>
                  </a:lnTo>
                  <a:lnTo>
                    <a:pt x="1043" y="1262"/>
                  </a:lnTo>
                  <a:cubicBezTo>
                    <a:pt x="1089" y="1309"/>
                    <a:pt x="1141" y="1328"/>
                    <a:pt x="1192" y="1328"/>
                  </a:cubicBezTo>
                  <a:cubicBezTo>
                    <a:pt x="1361" y="1328"/>
                    <a:pt x="1511" y="1109"/>
                    <a:pt x="1349" y="947"/>
                  </a:cubicBezTo>
                  <a:lnTo>
                    <a:pt x="1062" y="669"/>
                  </a:lnTo>
                  <a:lnTo>
                    <a:pt x="1349" y="382"/>
                  </a:lnTo>
                  <a:cubicBezTo>
                    <a:pt x="1511" y="220"/>
                    <a:pt x="1361" y="1"/>
                    <a:pt x="1192" y="1"/>
                  </a:cubicBezTo>
                  <a:cubicBezTo>
                    <a:pt x="1141" y="1"/>
                    <a:pt x="1089" y="20"/>
                    <a:pt x="1043" y="66"/>
                  </a:cubicBezTo>
                  <a:lnTo>
                    <a:pt x="756" y="353"/>
                  </a:lnTo>
                  <a:lnTo>
                    <a:pt x="469" y="66"/>
                  </a:lnTo>
                  <a:cubicBezTo>
                    <a:pt x="423" y="20"/>
                    <a:pt x="370" y="1"/>
                    <a:pt x="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77"/>
            <p:cNvSpPr/>
            <p:nvPr/>
          </p:nvSpPr>
          <p:spPr>
            <a:xfrm>
              <a:off x="3191947" y="3389340"/>
              <a:ext cx="69642" cy="115885"/>
            </a:xfrm>
            <a:custGeom>
              <a:avLst/>
              <a:gdLst/>
              <a:ahLst/>
              <a:cxnLst/>
              <a:rect l="l" t="t" r="r" b="b"/>
              <a:pathLst>
                <a:path w="2652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2651" y="4412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77"/>
            <p:cNvSpPr/>
            <p:nvPr/>
          </p:nvSpPr>
          <p:spPr>
            <a:xfrm>
              <a:off x="3240449" y="3450683"/>
              <a:ext cx="36711" cy="31670"/>
            </a:xfrm>
            <a:custGeom>
              <a:avLst/>
              <a:gdLst/>
              <a:ahLst/>
              <a:cxnLst/>
              <a:rect l="l" t="t" r="r" b="b"/>
              <a:pathLst>
                <a:path w="1398" h="1206" extrusionOk="0">
                  <a:moveTo>
                    <a:pt x="798" y="1"/>
                  </a:moveTo>
                  <a:cubicBezTo>
                    <a:pt x="650" y="1"/>
                    <a:pt x="498" y="57"/>
                    <a:pt x="374" y="181"/>
                  </a:cubicBezTo>
                  <a:cubicBezTo>
                    <a:pt x="0" y="554"/>
                    <a:pt x="268" y="1205"/>
                    <a:pt x="795" y="1205"/>
                  </a:cubicBezTo>
                  <a:cubicBezTo>
                    <a:pt x="1130" y="1205"/>
                    <a:pt x="1398" y="937"/>
                    <a:pt x="1398" y="602"/>
                  </a:cubicBezTo>
                  <a:cubicBezTo>
                    <a:pt x="1398" y="241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5" name="Google Shape;10135;p77"/>
          <p:cNvGrpSpPr/>
          <p:nvPr/>
        </p:nvGrpSpPr>
        <p:grpSpPr>
          <a:xfrm>
            <a:off x="863499" y="1970906"/>
            <a:ext cx="347078" cy="364016"/>
            <a:chOff x="863499" y="1970906"/>
            <a:chExt cx="347078" cy="364016"/>
          </a:xfrm>
        </p:grpSpPr>
        <p:sp>
          <p:nvSpPr>
            <p:cNvPr id="10136" name="Google Shape;10136;p77"/>
            <p:cNvSpPr/>
            <p:nvPr/>
          </p:nvSpPr>
          <p:spPr>
            <a:xfrm>
              <a:off x="984872" y="1970906"/>
              <a:ext cx="225705" cy="173447"/>
            </a:xfrm>
            <a:custGeom>
              <a:avLst/>
              <a:gdLst/>
              <a:ahLst/>
              <a:cxnLst/>
              <a:rect l="l" t="t" r="r" b="b"/>
              <a:pathLst>
                <a:path w="8595" h="6605" extrusionOk="0">
                  <a:moveTo>
                    <a:pt x="4796" y="1"/>
                  </a:moveTo>
                  <a:cubicBezTo>
                    <a:pt x="4748" y="1"/>
                    <a:pt x="4709" y="20"/>
                    <a:pt x="4681" y="58"/>
                  </a:cubicBezTo>
                  <a:lnTo>
                    <a:pt x="1" y="6604"/>
                  </a:lnTo>
                  <a:lnTo>
                    <a:pt x="3972" y="6604"/>
                  </a:lnTo>
                  <a:lnTo>
                    <a:pt x="8528" y="230"/>
                  </a:lnTo>
                  <a:cubicBezTo>
                    <a:pt x="8595" y="135"/>
                    <a:pt x="8518" y="1"/>
                    <a:pt x="84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77"/>
            <p:cNvSpPr/>
            <p:nvPr/>
          </p:nvSpPr>
          <p:spPr>
            <a:xfrm>
              <a:off x="1020822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4728" y="1"/>
                  </a:moveTo>
                  <a:lnTo>
                    <a:pt x="0" y="6604"/>
                  </a:lnTo>
                  <a:lnTo>
                    <a:pt x="1369" y="6604"/>
                  </a:lnTo>
                  <a:lnTo>
                    <a:pt x="6087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77"/>
            <p:cNvSpPr/>
            <p:nvPr/>
          </p:nvSpPr>
          <p:spPr>
            <a:xfrm>
              <a:off x="1056746" y="1970906"/>
              <a:ext cx="153831" cy="173447"/>
            </a:xfrm>
            <a:custGeom>
              <a:avLst/>
              <a:gdLst/>
              <a:ahLst/>
              <a:cxnLst/>
              <a:rect l="l" t="t" r="r" b="b"/>
              <a:pathLst>
                <a:path w="5858" h="6605" extrusionOk="0">
                  <a:moveTo>
                    <a:pt x="4719" y="1"/>
                  </a:moveTo>
                  <a:lnTo>
                    <a:pt x="1" y="6604"/>
                  </a:lnTo>
                  <a:lnTo>
                    <a:pt x="1235" y="6604"/>
                  </a:lnTo>
                  <a:lnTo>
                    <a:pt x="5791" y="230"/>
                  </a:lnTo>
                  <a:cubicBezTo>
                    <a:pt x="5858" y="135"/>
                    <a:pt x="5791" y="1"/>
                    <a:pt x="5676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77"/>
            <p:cNvSpPr/>
            <p:nvPr/>
          </p:nvSpPr>
          <p:spPr>
            <a:xfrm>
              <a:off x="863499" y="1970906"/>
              <a:ext cx="225967" cy="173447"/>
            </a:xfrm>
            <a:custGeom>
              <a:avLst/>
              <a:gdLst/>
              <a:ahLst/>
              <a:cxnLst/>
              <a:rect l="l" t="t" r="r" b="b"/>
              <a:pathLst>
                <a:path w="8605" h="660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604"/>
                  </a:lnTo>
                  <a:lnTo>
                    <a:pt x="8604" y="6604"/>
                  </a:lnTo>
                  <a:lnTo>
                    <a:pt x="3924" y="58"/>
                  </a:lnTo>
                  <a:cubicBezTo>
                    <a:pt x="3895" y="20"/>
                    <a:pt x="3848" y="1"/>
                    <a:pt x="3800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77"/>
            <p:cNvSpPr/>
            <p:nvPr/>
          </p:nvSpPr>
          <p:spPr>
            <a:xfrm>
              <a:off x="895405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1" y="1"/>
                  </a:moveTo>
                  <a:lnTo>
                    <a:pt x="4719" y="6604"/>
                  </a:lnTo>
                  <a:lnTo>
                    <a:pt x="6088" y="6604"/>
                  </a:lnTo>
                  <a:lnTo>
                    <a:pt x="136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77"/>
            <p:cNvSpPr/>
            <p:nvPr/>
          </p:nvSpPr>
          <p:spPr>
            <a:xfrm>
              <a:off x="863499" y="1970906"/>
              <a:ext cx="155827" cy="173185"/>
            </a:xfrm>
            <a:custGeom>
              <a:avLst/>
              <a:gdLst/>
              <a:ahLst/>
              <a:cxnLst/>
              <a:rect l="l" t="t" r="r" b="b"/>
              <a:pathLst>
                <a:path w="5934" h="659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595"/>
                  </a:lnTo>
                  <a:lnTo>
                    <a:pt x="5934" y="6595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77"/>
            <p:cNvSpPr/>
            <p:nvPr/>
          </p:nvSpPr>
          <p:spPr>
            <a:xfrm>
              <a:off x="1073080" y="2094302"/>
              <a:ext cx="35714" cy="49789"/>
            </a:xfrm>
            <a:custGeom>
              <a:avLst/>
              <a:gdLst/>
              <a:ahLst/>
              <a:cxnLst/>
              <a:rect l="l" t="t" r="r" b="b"/>
              <a:pathLst>
                <a:path w="1360" h="1896" extrusionOk="0">
                  <a:moveTo>
                    <a:pt x="738" y="1"/>
                  </a:moveTo>
                  <a:lnTo>
                    <a:pt x="1" y="1034"/>
                  </a:lnTo>
                  <a:lnTo>
                    <a:pt x="613" y="1896"/>
                  </a:lnTo>
                  <a:lnTo>
                    <a:pt x="1130" y="1187"/>
                  </a:lnTo>
                  <a:lnTo>
                    <a:pt x="1360" y="862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77"/>
            <p:cNvSpPr/>
            <p:nvPr/>
          </p:nvSpPr>
          <p:spPr>
            <a:xfrm>
              <a:off x="1054987" y="2069171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47" y="1"/>
                  </a:moveTo>
                  <a:lnTo>
                    <a:pt x="1" y="1034"/>
                  </a:lnTo>
                  <a:lnTo>
                    <a:pt x="690" y="1991"/>
                  </a:lnTo>
                  <a:lnTo>
                    <a:pt x="1427" y="958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77"/>
            <p:cNvSpPr/>
            <p:nvPr/>
          </p:nvSpPr>
          <p:spPr>
            <a:xfrm>
              <a:off x="1037156" y="2044040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37" y="1"/>
                  </a:moveTo>
                  <a:lnTo>
                    <a:pt x="0" y="1034"/>
                  </a:lnTo>
                  <a:lnTo>
                    <a:pt x="680" y="1991"/>
                  </a:lnTo>
                  <a:lnTo>
                    <a:pt x="1426" y="95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77"/>
            <p:cNvSpPr/>
            <p:nvPr/>
          </p:nvSpPr>
          <p:spPr>
            <a:xfrm>
              <a:off x="924317" y="2114890"/>
              <a:ext cx="225442" cy="220033"/>
            </a:xfrm>
            <a:custGeom>
              <a:avLst/>
              <a:gdLst/>
              <a:ahLst/>
              <a:cxnLst/>
              <a:rect l="l" t="t" r="r" b="b"/>
              <a:pathLst>
                <a:path w="8585" h="8379" extrusionOk="0">
                  <a:moveTo>
                    <a:pt x="4293" y="0"/>
                  </a:moveTo>
                  <a:cubicBezTo>
                    <a:pt x="4122" y="0"/>
                    <a:pt x="3952" y="65"/>
                    <a:pt x="3819" y="193"/>
                  </a:cubicBezTo>
                  <a:cubicBezTo>
                    <a:pt x="3689" y="323"/>
                    <a:pt x="3514" y="391"/>
                    <a:pt x="3340" y="391"/>
                  </a:cubicBezTo>
                  <a:cubicBezTo>
                    <a:pt x="3259" y="391"/>
                    <a:pt x="3177" y="376"/>
                    <a:pt x="3101" y="346"/>
                  </a:cubicBezTo>
                  <a:cubicBezTo>
                    <a:pt x="3020" y="315"/>
                    <a:pt x="2937" y="301"/>
                    <a:pt x="2855" y="301"/>
                  </a:cubicBezTo>
                  <a:cubicBezTo>
                    <a:pt x="2581" y="301"/>
                    <a:pt x="2324" y="465"/>
                    <a:pt x="2221" y="738"/>
                  </a:cubicBezTo>
                  <a:cubicBezTo>
                    <a:pt x="2125" y="987"/>
                    <a:pt x="1886" y="1159"/>
                    <a:pt x="1627" y="1169"/>
                  </a:cubicBezTo>
                  <a:cubicBezTo>
                    <a:pt x="1245" y="1188"/>
                    <a:pt x="957" y="1514"/>
                    <a:pt x="986" y="1887"/>
                  </a:cubicBezTo>
                  <a:cubicBezTo>
                    <a:pt x="996" y="2155"/>
                    <a:pt x="852" y="2404"/>
                    <a:pt x="613" y="2528"/>
                  </a:cubicBezTo>
                  <a:cubicBezTo>
                    <a:pt x="278" y="2700"/>
                    <a:pt x="144" y="3102"/>
                    <a:pt x="316" y="3437"/>
                  </a:cubicBezTo>
                  <a:cubicBezTo>
                    <a:pt x="441" y="3676"/>
                    <a:pt x="402" y="3963"/>
                    <a:pt x="240" y="4174"/>
                  </a:cubicBezTo>
                  <a:cubicBezTo>
                    <a:pt x="0" y="4461"/>
                    <a:pt x="48" y="4892"/>
                    <a:pt x="345" y="5131"/>
                  </a:cubicBezTo>
                  <a:cubicBezTo>
                    <a:pt x="546" y="5294"/>
                    <a:pt x="632" y="5571"/>
                    <a:pt x="565" y="5830"/>
                  </a:cubicBezTo>
                  <a:cubicBezTo>
                    <a:pt x="469" y="6193"/>
                    <a:pt x="689" y="6557"/>
                    <a:pt x="1044" y="6662"/>
                  </a:cubicBezTo>
                  <a:cubicBezTo>
                    <a:pt x="1302" y="6729"/>
                    <a:pt x="1493" y="6940"/>
                    <a:pt x="1541" y="7208"/>
                  </a:cubicBezTo>
                  <a:cubicBezTo>
                    <a:pt x="1593" y="7545"/>
                    <a:pt x="1879" y="7781"/>
                    <a:pt x="2209" y="7781"/>
                  </a:cubicBezTo>
                  <a:cubicBezTo>
                    <a:pt x="2245" y="7781"/>
                    <a:pt x="2280" y="7778"/>
                    <a:pt x="2316" y="7772"/>
                  </a:cubicBezTo>
                  <a:cubicBezTo>
                    <a:pt x="2349" y="7768"/>
                    <a:pt x="2382" y="7765"/>
                    <a:pt x="2415" y="7765"/>
                  </a:cubicBezTo>
                  <a:cubicBezTo>
                    <a:pt x="2641" y="7765"/>
                    <a:pt x="2861" y="7877"/>
                    <a:pt x="2986" y="8069"/>
                  </a:cubicBezTo>
                  <a:cubicBezTo>
                    <a:pt x="3120" y="8270"/>
                    <a:pt x="3336" y="8378"/>
                    <a:pt x="3556" y="8378"/>
                  </a:cubicBezTo>
                  <a:cubicBezTo>
                    <a:pt x="3682" y="8378"/>
                    <a:pt x="3809" y="8343"/>
                    <a:pt x="3924" y="8270"/>
                  </a:cubicBezTo>
                  <a:cubicBezTo>
                    <a:pt x="4039" y="8198"/>
                    <a:pt x="4168" y="8162"/>
                    <a:pt x="4296" y="8162"/>
                  </a:cubicBezTo>
                  <a:cubicBezTo>
                    <a:pt x="4424" y="8162"/>
                    <a:pt x="4551" y="8198"/>
                    <a:pt x="4661" y="8270"/>
                  </a:cubicBezTo>
                  <a:cubicBezTo>
                    <a:pt x="4776" y="8343"/>
                    <a:pt x="4904" y="8378"/>
                    <a:pt x="5031" y="8378"/>
                  </a:cubicBezTo>
                  <a:cubicBezTo>
                    <a:pt x="5254" y="8378"/>
                    <a:pt x="5471" y="8270"/>
                    <a:pt x="5599" y="8069"/>
                  </a:cubicBezTo>
                  <a:cubicBezTo>
                    <a:pt x="5733" y="7877"/>
                    <a:pt x="5946" y="7765"/>
                    <a:pt x="6177" y="7765"/>
                  </a:cubicBezTo>
                  <a:cubicBezTo>
                    <a:pt x="6210" y="7765"/>
                    <a:pt x="6244" y="7768"/>
                    <a:pt x="6278" y="7772"/>
                  </a:cubicBezTo>
                  <a:cubicBezTo>
                    <a:pt x="6314" y="7778"/>
                    <a:pt x="6349" y="7781"/>
                    <a:pt x="6383" y="7781"/>
                  </a:cubicBezTo>
                  <a:cubicBezTo>
                    <a:pt x="6706" y="7781"/>
                    <a:pt x="6993" y="7545"/>
                    <a:pt x="7054" y="7208"/>
                  </a:cubicBezTo>
                  <a:cubicBezTo>
                    <a:pt x="7102" y="6949"/>
                    <a:pt x="7293" y="6739"/>
                    <a:pt x="7542" y="6672"/>
                  </a:cubicBezTo>
                  <a:cubicBezTo>
                    <a:pt x="7905" y="6576"/>
                    <a:pt x="8116" y="6203"/>
                    <a:pt x="8020" y="5839"/>
                  </a:cubicBezTo>
                  <a:cubicBezTo>
                    <a:pt x="7953" y="5581"/>
                    <a:pt x="8039" y="5313"/>
                    <a:pt x="8250" y="5141"/>
                  </a:cubicBezTo>
                  <a:cubicBezTo>
                    <a:pt x="8547" y="4901"/>
                    <a:pt x="8585" y="4471"/>
                    <a:pt x="8355" y="4184"/>
                  </a:cubicBezTo>
                  <a:cubicBezTo>
                    <a:pt x="8183" y="3973"/>
                    <a:pt x="8154" y="3686"/>
                    <a:pt x="8279" y="3447"/>
                  </a:cubicBezTo>
                  <a:cubicBezTo>
                    <a:pt x="8441" y="3112"/>
                    <a:pt x="8307" y="2710"/>
                    <a:pt x="7982" y="2538"/>
                  </a:cubicBezTo>
                  <a:cubicBezTo>
                    <a:pt x="7743" y="2413"/>
                    <a:pt x="7599" y="2164"/>
                    <a:pt x="7609" y="1896"/>
                  </a:cubicBezTo>
                  <a:cubicBezTo>
                    <a:pt x="7628" y="1523"/>
                    <a:pt x="7341" y="1198"/>
                    <a:pt x="6968" y="1179"/>
                  </a:cubicBezTo>
                  <a:cubicBezTo>
                    <a:pt x="6700" y="1169"/>
                    <a:pt x="6470" y="997"/>
                    <a:pt x="6374" y="748"/>
                  </a:cubicBezTo>
                  <a:cubicBezTo>
                    <a:pt x="6264" y="475"/>
                    <a:pt x="6005" y="310"/>
                    <a:pt x="5735" y="310"/>
                  </a:cubicBezTo>
                  <a:cubicBezTo>
                    <a:pt x="5654" y="310"/>
                    <a:pt x="5573" y="325"/>
                    <a:pt x="5494" y="356"/>
                  </a:cubicBezTo>
                  <a:cubicBezTo>
                    <a:pt x="5414" y="386"/>
                    <a:pt x="5332" y="401"/>
                    <a:pt x="5251" y="401"/>
                  </a:cubicBezTo>
                  <a:cubicBezTo>
                    <a:pt x="5077" y="401"/>
                    <a:pt x="4906" y="333"/>
                    <a:pt x="4776" y="202"/>
                  </a:cubicBezTo>
                  <a:cubicBezTo>
                    <a:pt x="4641" y="67"/>
                    <a:pt x="4467" y="0"/>
                    <a:pt x="429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77"/>
            <p:cNvSpPr/>
            <p:nvPr/>
          </p:nvSpPr>
          <p:spPr>
            <a:xfrm>
              <a:off x="1020822" y="2115100"/>
              <a:ext cx="128937" cy="219822"/>
            </a:xfrm>
            <a:custGeom>
              <a:avLst/>
              <a:gdLst/>
              <a:ahLst/>
              <a:cxnLst/>
              <a:rect l="l" t="t" r="r" b="b"/>
              <a:pathLst>
                <a:path w="4910" h="8371" extrusionOk="0">
                  <a:moveTo>
                    <a:pt x="622" y="1"/>
                  </a:moveTo>
                  <a:cubicBezTo>
                    <a:pt x="450" y="1"/>
                    <a:pt x="278" y="65"/>
                    <a:pt x="144" y="194"/>
                  </a:cubicBezTo>
                  <a:cubicBezTo>
                    <a:pt x="96" y="242"/>
                    <a:pt x="48" y="281"/>
                    <a:pt x="0" y="309"/>
                  </a:cubicBezTo>
                  <a:cubicBezTo>
                    <a:pt x="101" y="365"/>
                    <a:pt x="214" y="395"/>
                    <a:pt x="327" y="395"/>
                  </a:cubicBezTo>
                  <a:cubicBezTo>
                    <a:pt x="408" y="395"/>
                    <a:pt x="489" y="379"/>
                    <a:pt x="565" y="348"/>
                  </a:cubicBezTo>
                  <a:cubicBezTo>
                    <a:pt x="643" y="320"/>
                    <a:pt x="722" y="307"/>
                    <a:pt x="800" y="307"/>
                  </a:cubicBezTo>
                  <a:cubicBezTo>
                    <a:pt x="1076" y="307"/>
                    <a:pt x="1333" y="471"/>
                    <a:pt x="1445" y="740"/>
                  </a:cubicBezTo>
                  <a:cubicBezTo>
                    <a:pt x="1541" y="989"/>
                    <a:pt x="1771" y="1161"/>
                    <a:pt x="2039" y="1171"/>
                  </a:cubicBezTo>
                  <a:cubicBezTo>
                    <a:pt x="2412" y="1190"/>
                    <a:pt x="2699" y="1515"/>
                    <a:pt x="2680" y="1888"/>
                  </a:cubicBezTo>
                  <a:cubicBezTo>
                    <a:pt x="2670" y="2156"/>
                    <a:pt x="2814" y="2405"/>
                    <a:pt x="3053" y="2520"/>
                  </a:cubicBezTo>
                  <a:cubicBezTo>
                    <a:pt x="3388" y="2692"/>
                    <a:pt x="3522" y="3104"/>
                    <a:pt x="3350" y="3439"/>
                  </a:cubicBezTo>
                  <a:cubicBezTo>
                    <a:pt x="3226" y="3678"/>
                    <a:pt x="3264" y="3955"/>
                    <a:pt x="3427" y="4166"/>
                  </a:cubicBezTo>
                  <a:cubicBezTo>
                    <a:pt x="3666" y="4463"/>
                    <a:pt x="3618" y="4893"/>
                    <a:pt x="3331" y="5123"/>
                  </a:cubicBezTo>
                  <a:cubicBezTo>
                    <a:pt x="3120" y="5295"/>
                    <a:pt x="3034" y="5573"/>
                    <a:pt x="3101" y="5831"/>
                  </a:cubicBezTo>
                  <a:cubicBezTo>
                    <a:pt x="3197" y="6185"/>
                    <a:pt x="2977" y="6559"/>
                    <a:pt x="2623" y="6654"/>
                  </a:cubicBezTo>
                  <a:cubicBezTo>
                    <a:pt x="2364" y="6721"/>
                    <a:pt x="2163" y="6932"/>
                    <a:pt x="2125" y="7200"/>
                  </a:cubicBezTo>
                  <a:cubicBezTo>
                    <a:pt x="2064" y="7537"/>
                    <a:pt x="1777" y="7773"/>
                    <a:pt x="1447" y="7773"/>
                  </a:cubicBezTo>
                  <a:cubicBezTo>
                    <a:pt x="1412" y="7773"/>
                    <a:pt x="1376" y="7770"/>
                    <a:pt x="1340" y="7764"/>
                  </a:cubicBezTo>
                  <a:cubicBezTo>
                    <a:pt x="1307" y="7760"/>
                    <a:pt x="1274" y="7757"/>
                    <a:pt x="1241" y="7757"/>
                  </a:cubicBezTo>
                  <a:cubicBezTo>
                    <a:pt x="1015" y="7757"/>
                    <a:pt x="796" y="7869"/>
                    <a:pt x="670" y="8061"/>
                  </a:cubicBezTo>
                  <a:cubicBezTo>
                    <a:pt x="651" y="8099"/>
                    <a:pt x="622" y="8128"/>
                    <a:pt x="603" y="8157"/>
                  </a:cubicBezTo>
                  <a:cubicBezTo>
                    <a:pt x="617" y="8156"/>
                    <a:pt x="630" y="8155"/>
                    <a:pt x="644" y="8155"/>
                  </a:cubicBezTo>
                  <a:cubicBezTo>
                    <a:pt x="764" y="8155"/>
                    <a:pt x="883" y="8193"/>
                    <a:pt x="986" y="8262"/>
                  </a:cubicBezTo>
                  <a:cubicBezTo>
                    <a:pt x="1101" y="8335"/>
                    <a:pt x="1229" y="8370"/>
                    <a:pt x="1356" y="8370"/>
                  </a:cubicBezTo>
                  <a:cubicBezTo>
                    <a:pt x="1579" y="8370"/>
                    <a:pt x="1796" y="8262"/>
                    <a:pt x="1924" y="8061"/>
                  </a:cubicBezTo>
                  <a:cubicBezTo>
                    <a:pt x="2058" y="7869"/>
                    <a:pt x="2271" y="7757"/>
                    <a:pt x="2502" y="7757"/>
                  </a:cubicBezTo>
                  <a:cubicBezTo>
                    <a:pt x="2535" y="7757"/>
                    <a:pt x="2569" y="7760"/>
                    <a:pt x="2603" y="7764"/>
                  </a:cubicBezTo>
                  <a:cubicBezTo>
                    <a:pt x="2639" y="7770"/>
                    <a:pt x="2674" y="7773"/>
                    <a:pt x="2708" y="7773"/>
                  </a:cubicBezTo>
                  <a:cubicBezTo>
                    <a:pt x="3031" y="7773"/>
                    <a:pt x="3318" y="7537"/>
                    <a:pt x="3379" y="7200"/>
                  </a:cubicBezTo>
                  <a:cubicBezTo>
                    <a:pt x="3417" y="6932"/>
                    <a:pt x="3608" y="6721"/>
                    <a:pt x="3867" y="6654"/>
                  </a:cubicBezTo>
                  <a:cubicBezTo>
                    <a:pt x="4230" y="6549"/>
                    <a:pt x="4441" y="6185"/>
                    <a:pt x="4345" y="5822"/>
                  </a:cubicBezTo>
                  <a:cubicBezTo>
                    <a:pt x="4278" y="5563"/>
                    <a:pt x="4364" y="5286"/>
                    <a:pt x="4575" y="5123"/>
                  </a:cubicBezTo>
                  <a:cubicBezTo>
                    <a:pt x="4862" y="4884"/>
                    <a:pt x="4910" y="4463"/>
                    <a:pt x="4680" y="4166"/>
                  </a:cubicBezTo>
                  <a:cubicBezTo>
                    <a:pt x="4508" y="3955"/>
                    <a:pt x="4479" y="3678"/>
                    <a:pt x="4604" y="3439"/>
                  </a:cubicBezTo>
                  <a:cubicBezTo>
                    <a:pt x="4766" y="3104"/>
                    <a:pt x="4632" y="2692"/>
                    <a:pt x="4307" y="2520"/>
                  </a:cubicBezTo>
                  <a:cubicBezTo>
                    <a:pt x="4068" y="2405"/>
                    <a:pt x="3924" y="2156"/>
                    <a:pt x="3934" y="1888"/>
                  </a:cubicBezTo>
                  <a:cubicBezTo>
                    <a:pt x="3953" y="1506"/>
                    <a:pt x="3666" y="1190"/>
                    <a:pt x="3293" y="1171"/>
                  </a:cubicBezTo>
                  <a:cubicBezTo>
                    <a:pt x="3025" y="1151"/>
                    <a:pt x="2795" y="989"/>
                    <a:pt x="2699" y="740"/>
                  </a:cubicBezTo>
                  <a:cubicBezTo>
                    <a:pt x="2588" y="473"/>
                    <a:pt x="2333" y="303"/>
                    <a:pt x="2058" y="303"/>
                  </a:cubicBezTo>
                  <a:cubicBezTo>
                    <a:pt x="1979" y="303"/>
                    <a:pt x="1898" y="317"/>
                    <a:pt x="1819" y="348"/>
                  </a:cubicBezTo>
                  <a:cubicBezTo>
                    <a:pt x="1739" y="378"/>
                    <a:pt x="1657" y="393"/>
                    <a:pt x="1576" y="393"/>
                  </a:cubicBezTo>
                  <a:cubicBezTo>
                    <a:pt x="1402" y="393"/>
                    <a:pt x="1231" y="325"/>
                    <a:pt x="1101" y="194"/>
                  </a:cubicBezTo>
                  <a:cubicBezTo>
                    <a:pt x="967" y="65"/>
                    <a:pt x="795" y="1"/>
                    <a:pt x="622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77"/>
            <p:cNvSpPr/>
            <p:nvPr/>
          </p:nvSpPr>
          <p:spPr>
            <a:xfrm>
              <a:off x="953964" y="2141806"/>
              <a:ext cx="166147" cy="166147"/>
            </a:xfrm>
            <a:custGeom>
              <a:avLst/>
              <a:gdLst/>
              <a:ahLst/>
              <a:cxnLst/>
              <a:rect l="l" t="t" r="r" b="b"/>
              <a:pathLst>
                <a:path w="6327" h="6327" extrusionOk="0">
                  <a:moveTo>
                    <a:pt x="3168" y="0"/>
                  </a:moveTo>
                  <a:cubicBezTo>
                    <a:pt x="1417" y="0"/>
                    <a:pt x="1" y="1417"/>
                    <a:pt x="1" y="3168"/>
                  </a:cubicBezTo>
                  <a:cubicBezTo>
                    <a:pt x="1" y="4910"/>
                    <a:pt x="1417" y="6326"/>
                    <a:pt x="3168" y="6326"/>
                  </a:cubicBezTo>
                  <a:cubicBezTo>
                    <a:pt x="4910" y="6326"/>
                    <a:pt x="6327" y="4910"/>
                    <a:pt x="6327" y="3168"/>
                  </a:cubicBezTo>
                  <a:cubicBezTo>
                    <a:pt x="6327" y="1417"/>
                    <a:pt x="4910" y="0"/>
                    <a:pt x="3168" y="0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77"/>
            <p:cNvSpPr/>
            <p:nvPr/>
          </p:nvSpPr>
          <p:spPr>
            <a:xfrm>
              <a:off x="1020560" y="2141806"/>
              <a:ext cx="104068" cy="166252"/>
            </a:xfrm>
            <a:custGeom>
              <a:avLst/>
              <a:gdLst/>
              <a:ahLst/>
              <a:cxnLst/>
              <a:rect l="l" t="t" r="r" b="b"/>
              <a:pathLst>
                <a:path w="3963" h="6331" extrusionOk="0">
                  <a:moveTo>
                    <a:pt x="632" y="0"/>
                  </a:moveTo>
                  <a:cubicBezTo>
                    <a:pt x="422" y="0"/>
                    <a:pt x="211" y="20"/>
                    <a:pt x="1" y="67"/>
                  </a:cubicBezTo>
                  <a:cubicBezTo>
                    <a:pt x="1475" y="364"/>
                    <a:pt x="2537" y="1656"/>
                    <a:pt x="2537" y="3168"/>
                  </a:cubicBezTo>
                  <a:cubicBezTo>
                    <a:pt x="2537" y="4671"/>
                    <a:pt x="1475" y="5963"/>
                    <a:pt x="1" y="6269"/>
                  </a:cubicBezTo>
                  <a:cubicBezTo>
                    <a:pt x="210" y="6310"/>
                    <a:pt x="419" y="6330"/>
                    <a:pt x="624" y="6330"/>
                  </a:cubicBezTo>
                  <a:cubicBezTo>
                    <a:pt x="2218" y="6330"/>
                    <a:pt x="3610" y="5129"/>
                    <a:pt x="3772" y="3484"/>
                  </a:cubicBezTo>
                  <a:cubicBezTo>
                    <a:pt x="3963" y="1618"/>
                    <a:pt x="2499" y="0"/>
                    <a:pt x="63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77"/>
            <p:cNvSpPr/>
            <p:nvPr/>
          </p:nvSpPr>
          <p:spPr>
            <a:xfrm>
              <a:off x="1020560" y="2187551"/>
              <a:ext cx="20378" cy="74657"/>
            </a:xfrm>
            <a:custGeom>
              <a:avLst/>
              <a:gdLst/>
              <a:ahLst/>
              <a:cxnLst/>
              <a:rect l="l" t="t" r="r" b="b"/>
              <a:pathLst>
                <a:path w="776" h="2843" extrusionOk="0">
                  <a:moveTo>
                    <a:pt x="594" y="0"/>
                  </a:moveTo>
                  <a:cubicBezTo>
                    <a:pt x="556" y="0"/>
                    <a:pt x="518" y="10"/>
                    <a:pt x="489" y="48"/>
                  </a:cubicBezTo>
                  <a:lnTo>
                    <a:pt x="87" y="431"/>
                  </a:lnTo>
                  <a:cubicBezTo>
                    <a:pt x="30" y="469"/>
                    <a:pt x="1" y="527"/>
                    <a:pt x="1" y="594"/>
                  </a:cubicBezTo>
                  <a:cubicBezTo>
                    <a:pt x="1" y="680"/>
                    <a:pt x="58" y="747"/>
                    <a:pt x="144" y="756"/>
                  </a:cubicBezTo>
                  <a:cubicBezTo>
                    <a:pt x="173" y="756"/>
                    <a:pt x="202" y="747"/>
                    <a:pt x="230" y="718"/>
                  </a:cubicBezTo>
                  <a:lnTo>
                    <a:pt x="364" y="546"/>
                  </a:lnTo>
                  <a:lnTo>
                    <a:pt x="364" y="2709"/>
                  </a:lnTo>
                  <a:cubicBezTo>
                    <a:pt x="364" y="2795"/>
                    <a:pt x="470" y="2843"/>
                    <a:pt x="575" y="2843"/>
                  </a:cubicBezTo>
                  <a:cubicBezTo>
                    <a:pt x="671" y="2843"/>
                    <a:pt x="776" y="2795"/>
                    <a:pt x="776" y="2709"/>
                  </a:cubicBezTo>
                  <a:lnTo>
                    <a:pt x="776" y="134"/>
                  </a:lnTo>
                  <a:cubicBezTo>
                    <a:pt x="776" y="48"/>
                    <a:pt x="680" y="0"/>
                    <a:pt x="594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0" name="Google Shape;10150;p77"/>
          <p:cNvGrpSpPr/>
          <p:nvPr/>
        </p:nvGrpSpPr>
        <p:grpSpPr>
          <a:xfrm>
            <a:off x="1749879" y="1970906"/>
            <a:ext cx="364436" cy="364174"/>
            <a:chOff x="1749879" y="1970906"/>
            <a:chExt cx="364436" cy="364174"/>
          </a:xfrm>
        </p:grpSpPr>
        <p:sp>
          <p:nvSpPr>
            <p:cNvPr id="10151" name="Google Shape;10151;p77"/>
            <p:cNvSpPr/>
            <p:nvPr/>
          </p:nvSpPr>
          <p:spPr>
            <a:xfrm>
              <a:off x="1750141" y="1970906"/>
              <a:ext cx="276124" cy="181982"/>
            </a:xfrm>
            <a:custGeom>
              <a:avLst/>
              <a:gdLst/>
              <a:ahLst/>
              <a:cxnLst/>
              <a:rect l="l" t="t" r="r" b="b"/>
              <a:pathLst>
                <a:path w="10515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2460" y="6930"/>
                  </a:lnTo>
                  <a:cubicBezTo>
                    <a:pt x="2709" y="6930"/>
                    <a:pt x="2910" y="6729"/>
                    <a:pt x="2910" y="6480"/>
                  </a:cubicBezTo>
                  <a:lnTo>
                    <a:pt x="2910" y="6039"/>
                  </a:lnTo>
                  <a:cubicBezTo>
                    <a:pt x="2910" y="5848"/>
                    <a:pt x="2824" y="5657"/>
                    <a:pt x="2680" y="5532"/>
                  </a:cubicBezTo>
                  <a:cubicBezTo>
                    <a:pt x="1790" y="4805"/>
                    <a:pt x="2307" y="3360"/>
                    <a:pt x="3455" y="3350"/>
                  </a:cubicBezTo>
                  <a:cubicBezTo>
                    <a:pt x="4604" y="3350"/>
                    <a:pt x="5140" y="4786"/>
                    <a:pt x="4259" y="5523"/>
                  </a:cubicBezTo>
                  <a:cubicBezTo>
                    <a:pt x="4106" y="5647"/>
                    <a:pt x="4020" y="5839"/>
                    <a:pt x="4020" y="6030"/>
                  </a:cubicBezTo>
                  <a:lnTo>
                    <a:pt x="4020" y="6489"/>
                  </a:lnTo>
                  <a:cubicBezTo>
                    <a:pt x="4020" y="6729"/>
                    <a:pt x="4221" y="6930"/>
                    <a:pt x="4470" y="6930"/>
                  </a:cubicBezTo>
                  <a:lnTo>
                    <a:pt x="6929" y="6930"/>
                  </a:lnTo>
                  <a:lnTo>
                    <a:pt x="6929" y="4470"/>
                  </a:lnTo>
                  <a:cubicBezTo>
                    <a:pt x="6929" y="4221"/>
                    <a:pt x="7130" y="4030"/>
                    <a:pt x="7379" y="4030"/>
                  </a:cubicBezTo>
                  <a:lnTo>
                    <a:pt x="7838" y="4030"/>
                  </a:lnTo>
                  <a:cubicBezTo>
                    <a:pt x="7848" y="4029"/>
                    <a:pt x="7858" y="4029"/>
                    <a:pt x="7867" y="4029"/>
                  </a:cubicBezTo>
                  <a:cubicBezTo>
                    <a:pt x="8048" y="4029"/>
                    <a:pt x="8218" y="4114"/>
                    <a:pt x="8336" y="4259"/>
                  </a:cubicBezTo>
                  <a:cubicBezTo>
                    <a:pt x="8594" y="4564"/>
                    <a:pt x="8935" y="4700"/>
                    <a:pt x="9270" y="4700"/>
                  </a:cubicBezTo>
                  <a:cubicBezTo>
                    <a:pt x="9903" y="4700"/>
                    <a:pt x="10515" y="4213"/>
                    <a:pt x="10509" y="3456"/>
                  </a:cubicBezTo>
                  <a:cubicBezTo>
                    <a:pt x="10509" y="2711"/>
                    <a:pt x="9902" y="2236"/>
                    <a:pt x="9277" y="2236"/>
                  </a:cubicBezTo>
                  <a:cubicBezTo>
                    <a:pt x="8937" y="2236"/>
                    <a:pt x="8592" y="2377"/>
                    <a:pt x="8336" y="2690"/>
                  </a:cubicBezTo>
                  <a:cubicBezTo>
                    <a:pt x="8202" y="2833"/>
                    <a:pt x="8020" y="2910"/>
                    <a:pt x="7829" y="2910"/>
                  </a:cubicBezTo>
                  <a:lnTo>
                    <a:pt x="7379" y="2910"/>
                  </a:lnTo>
                  <a:cubicBezTo>
                    <a:pt x="7130" y="2910"/>
                    <a:pt x="6929" y="2709"/>
                    <a:pt x="6929" y="2460"/>
                  </a:cubicBezTo>
                  <a:lnTo>
                    <a:pt x="6929" y="221"/>
                  </a:lnTo>
                  <a:cubicBezTo>
                    <a:pt x="6929" y="106"/>
                    <a:pt x="6834" y="1"/>
                    <a:pt x="6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77"/>
            <p:cNvSpPr/>
            <p:nvPr/>
          </p:nvSpPr>
          <p:spPr>
            <a:xfrm>
              <a:off x="1932097" y="1970906"/>
              <a:ext cx="182218" cy="275966"/>
            </a:xfrm>
            <a:custGeom>
              <a:avLst/>
              <a:gdLst/>
              <a:ahLst/>
              <a:cxnLst/>
              <a:rect l="l" t="t" r="r" b="b"/>
              <a:pathLst>
                <a:path w="6939" h="10509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1091" y="2910"/>
                    <a:pt x="1273" y="2833"/>
                    <a:pt x="1407" y="2690"/>
                  </a:cubicBezTo>
                  <a:cubicBezTo>
                    <a:pt x="1663" y="2377"/>
                    <a:pt x="2008" y="2236"/>
                    <a:pt x="2348" y="2236"/>
                  </a:cubicBezTo>
                  <a:cubicBezTo>
                    <a:pt x="2973" y="2236"/>
                    <a:pt x="3580" y="2711"/>
                    <a:pt x="3580" y="3456"/>
                  </a:cubicBezTo>
                  <a:cubicBezTo>
                    <a:pt x="3586" y="4213"/>
                    <a:pt x="2974" y="4700"/>
                    <a:pt x="2341" y="4700"/>
                  </a:cubicBezTo>
                  <a:cubicBezTo>
                    <a:pt x="2006" y="4700"/>
                    <a:pt x="1665" y="4564"/>
                    <a:pt x="1407" y="4259"/>
                  </a:cubicBezTo>
                  <a:cubicBezTo>
                    <a:pt x="1289" y="4114"/>
                    <a:pt x="1119" y="4029"/>
                    <a:pt x="938" y="4029"/>
                  </a:cubicBezTo>
                  <a:cubicBezTo>
                    <a:pt x="929" y="4029"/>
                    <a:pt x="919" y="4029"/>
                    <a:pt x="909" y="4030"/>
                  </a:cubicBezTo>
                  <a:lnTo>
                    <a:pt x="450" y="4030"/>
                  </a:lnTo>
                  <a:cubicBezTo>
                    <a:pt x="201" y="4030"/>
                    <a:pt x="0" y="4221"/>
                    <a:pt x="0" y="4470"/>
                  </a:cubicBezTo>
                  <a:lnTo>
                    <a:pt x="0" y="6930"/>
                  </a:lnTo>
                  <a:lnTo>
                    <a:pt x="2469" y="6930"/>
                  </a:lnTo>
                  <a:cubicBezTo>
                    <a:pt x="2718" y="6930"/>
                    <a:pt x="2919" y="7130"/>
                    <a:pt x="2919" y="7379"/>
                  </a:cubicBezTo>
                  <a:lnTo>
                    <a:pt x="2919" y="7839"/>
                  </a:lnTo>
                  <a:cubicBezTo>
                    <a:pt x="2919" y="8030"/>
                    <a:pt x="2833" y="8212"/>
                    <a:pt x="2680" y="8346"/>
                  </a:cubicBezTo>
                  <a:cubicBezTo>
                    <a:pt x="1802" y="9080"/>
                    <a:pt x="2322" y="10509"/>
                    <a:pt x="3472" y="10509"/>
                  </a:cubicBezTo>
                  <a:cubicBezTo>
                    <a:pt x="3476" y="10509"/>
                    <a:pt x="3480" y="10509"/>
                    <a:pt x="3484" y="10509"/>
                  </a:cubicBezTo>
                  <a:cubicBezTo>
                    <a:pt x="4632" y="10509"/>
                    <a:pt x="5140" y="9064"/>
                    <a:pt x="4259" y="8336"/>
                  </a:cubicBezTo>
                  <a:cubicBezTo>
                    <a:pt x="4106" y="8202"/>
                    <a:pt x="4029" y="8021"/>
                    <a:pt x="4029" y="7829"/>
                  </a:cubicBezTo>
                  <a:lnTo>
                    <a:pt x="4029" y="7379"/>
                  </a:lnTo>
                  <a:cubicBezTo>
                    <a:pt x="4029" y="7130"/>
                    <a:pt x="4230" y="6930"/>
                    <a:pt x="4479" y="6930"/>
                  </a:cubicBezTo>
                  <a:lnTo>
                    <a:pt x="6709" y="6930"/>
                  </a:lnTo>
                  <a:cubicBezTo>
                    <a:pt x="6833" y="6930"/>
                    <a:pt x="6939" y="6834"/>
                    <a:pt x="6939" y="6709"/>
                  </a:cubicBezTo>
                  <a:lnTo>
                    <a:pt x="6939" y="891"/>
                  </a:lnTo>
                  <a:cubicBezTo>
                    <a:pt x="6939" y="403"/>
                    <a:pt x="6537" y="1"/>
                    <a:pt x="603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77"/>
            <p:cNvSpPr/>
            <p:nvPr/>
          </p:nvSpPr>
          <p:spPr>
            <a:xfrm>
              <a:off x="1838086" y="2152862"/>
              <a:ext cx="276229" cy="182218"/>
            </a:xfrm>
            <a:custGeom>
              <a:avLst/>
              <a:gdLst/>
              <a:ahLst/>
              <a:cxnLst/>
              <a:rect l="l" t="t" r="r" b="b"/>
              <a:pathLst>
                <a:path w="10519" h="6939" extrusionOk="0">
                  <a:moveTo>
                    <a:pt x="3580" y="1"/>
                  </a:moveTo>
                  <a:lnTo>
                    <a:pt x="3580" y="2460"/>
                  </a:lnTo>
                  <a:cubicBezTo>
                    <a:pt x="3580" y="2709"/>
                    <a:pt x="3379" y="2910"/>
                    <a:pt x="3140" y="2910"/>
                  </a:cubicBezTo>
                  <a:lnTo>
                    <a:pt x="2681" y="2910"/>
                  </a:lnTo>
                  <a:cubicBezTo>
                    <a:pt x="2489" y="2910"/>
                    <a:pt x="2298" y="2824"/>
                    <a:pt x="2173" y="2680"/>
                  </a:cubicBezTo>
                  <a:cubicBezTo>
                    <a:pt x="1918" y="2375"/>
                    <a:pt x="1579" y="2239"/>
                    <a:pt x="1245" y="2239"/>
                  </a:cubicBezTo>
                  <a:cubicBezTo>
                    <a:pt x="614" y="2239"/>
                    <a:pt x="1" y="2724"/>
                    <a:pt x="1" y="3475"/>
                  </a:cubicBezTo>
                  <a:cubicBezTo>
                    <a:pt x="7" y="4221"/>
                    <a:pt x="620" y="4700"/>
                    <a:pt x="1248" y="4700"/>
                  </a:cubicBezTo>
                  <a:cubicBezTo>
                    <a:pt x="1586" y="4700"/>
                    <a:pt x="1928" y="4561"/>
                    <a:pt x="2183" y="4250"/>
                  </a:cubicBezTo>
                  <a:cubicBezTo>
                    <a:pt x="2301" y="4113"/>
                    <a:pt x="2480" y="4029"/>
                    <a:pt x="2661" y="4029"/>
                  </a:cubicBezTo>
                  <a:cubicBezTo>
                    <a:pt x="2671" y="4029"/>
                    <a:pt x="2681" y="4029"/>
                    <a:pt x="2690" y="4030"/>
                  </a:cubicBezTo>
                  <a:lnTo>
                    <a:pt x="3140" y="4030"/>
                  </a:lnTo>
                  <a:cubicBezTo>
                    <a:pt x="3379" y="4030"/>
                    <a:pt x="3580" y="4231"/>
                    <a:pt x="3580" y="4479"/>
                  </a:cubicBezTo>
                  <a:lnTo>
                    <a:pt x="3580" y="6709"/>
                  </a:lnTo>
                  <a:cubicBezTo>
                    <a:pt x="3580" y="6834"/>
                    <a:pt x="3686" y="6939"/>
                    <a:pt x="3800" y="6939"/>
                  </a:cubicBezTo>
                  <a:lnTo>
                    <a:pt x="9619" y="6939"/>
                  </a:lnTo>
                  <a:cubicBezTo>
                    <a:pt x="10117" y="6939"/>
                    <a:pt x="10519" y="6537"/>
                    <a:pt x="10519" y="6039"/>
                  </a:cubicBezTo>
                  <a:lnTo>
                    <a:pt x="10519" y="230"/>
                  </a:lnTo>
                  <a:cubicBezTo>
                    <a:pt x="10519" y="106"/>
                    <a:pt x="10413" y="1"/>
                    <a:pt x="10289" y="1"/>
                  </a:cubicBezTo>
                  <a:lnTo>
                    <a:pt x="8059" y="1"/>
                  </a:lnTo>
                  <a:cubicBezTo>
                    <a:pt x="7810" y="1"/>
                    <a:pt x="7609" y="201"/>
                    <a:pt x="7609" y="450"/>
                  </a:cubicBezTo>
                  <a:lnTo>
                    <a:pt x="7609" y="900"/>
                  </a:lnTo>
                  <a:cubicBezTo>
                    <a:pt x="7600" y="1092"/>
                    <a:pt x="7686" y="1273"/>
                    <a:pt x="7829" y="1407"/>
                  </a:cubicBezTo>
                  <a:cubicBezTo>
                    <a:pt x="8720" y="2135"/>
                    <a:pt x="8203" y="3580"/>
                    <a:pt x="7054" y="3580"/>
                  </a:cubicBezTo>
                  <a:cubicBezTo>
                    <a:pt x="7050" y="3580"/>
                    <a:pt x="7047" y="3580"/>
                    <a:pt x="7043" y="3580"/>
                  </a:cubicBezTo>
                  <a:cubicBezTo>
                    <a:pt x="5902" y="3580"/>
                    <a:pt x="5382" y="2151"/>
                    <a:pt x="6260" y="1417"/>
                  </a:cubicBezTo>
                  <a:cubicBezTo>
                    <a:pt x="6404" y="1283"/>
                    <a:pt x="6490" y="1101"/>
                    <a:pt x="6490" y="910"/>
                  </a:cubicBezTo>
                  <a:lnTo>
                    <a:pt x="6490" y="450"/>
                  </a:lnTo>
                  <a:cubicBezTo>
                    <a:pt x="6490" y="201"/>
                    <a:pt x="6289" y="1"/>
                    <a:pt x="604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77"/>
            <p:cNvSpPr/>
            <p:nvPr/>
          </p:nvSpPr>
          <p:spPr>
            <a:xfrm>
              <a:off x="1749879" y="2058877"/>
              <a:ext cx="182244" cy="276203"/>
            </a:xfrm>
            <a:custGeom>
              <a:avLst/>
              <a:gdLst/>
              <a:ahLst/>
              <a:cxnLst/>
              <a:rect l="l" t="t" r="r" b="b"/>
              <a:pathLst>
                <a:path w="6940" h="10518" extrusionOk="0">
                  <a:moveTo>
                    <a:pt x="3465" y="0"/>
                  </a:moveTo>
                  <a:cubicBezTo>
                    <a:pt x="2317" y="10"/>
                    <a:pt x="1810" y="1455"/>
                    <a:pt x="2700" y="2182"/>
                  </a:cubicBezTo>
                  <a:cubicBezTo>
                    <a:pt x="2843" y="2307"/>
                    <a:pt x="2920" y="2498"/>
                    <a:pt x="2920" y="2689"/>
                  </a:cubicBezTo>
                  <a:lnTo>
                    <a:pt x="2920" y="3139"/>
                  </a:lnTo>
                  <a:cubicBezTo>
                    <a:pt x="2920" y="3379"/>
                    <a:pt x="2719" y="3580"/>
                    <a:pt x="2470" y="3580"/>
                  </a:cubicBezTo>
                  <a:lnTo>
                    <a:pt x="231" y="3580"/>
                  </a:lnTo>
                  <a:cubicBezTo>
                    <a:pt x="106" y="3580"/>
                    <a:pt x="1" y="3685"/>
                    <a:pt x="1" y="3809"/>
                  </a:cubicBezTo>
                  <a:lnTo>
                    <a:pt x="1" y="9618"/>
                  </a:lnTo>
                  <a:cubicBezTo>
                    <a:pt x="1" y="10116"/>
                    <a:pt x="403" y="10518"/>
                    <a:pt x="900" y="10518"/>
                  </a:cubicBezTo>
                  <a:lnTo>
                    <a:pt x="6710" y="10518"/>
                  </a:lnTo>
                  <a:cubicBezTo>
                    <a:pt x="6834" y="10518"/>
                    <a:pt x="6939" y="10413"/>
                    <a:pt x="6939" y="10288"/>
                  </a:cubicBezTo>
                  <a:lnTo>
                    <a:pt x="6939" y="8058"/>
                  </a:lnTo>
                  <a:cubicBezTo>
                    <a:pt x="6939" y="7810"/>
                    <a:pt x="6738" y="7609"/>
                    <a:pt x="6489" y="7609"/>
                  </a:cubicBezTo>
                  <a:lnTo>
                    <a:pt x="6040" y="7609"/>
                  </a:lnTo>
                  <a:cubicBezTo>
                    <a:pt x="6030" y="7608"/>
                    <a:pt x="6020" y="7608"/>
                    <a:pt x="6011" y="7608"/>
                  </a:cubicBezTo>
                  <a:cubicBezTo>
                    <a:pt x="5830" y="7608"/>
                    <a:pt x="5660" y="7692"/>
                    <a:pt x="5542" y="7829"/>
                  </a:cubicBezTo>
                  <a:cubicBezTo>
                    <a:pt x="5284" y="8140"/>
                    <a:pt x="4939" y="8279"/>
                    <a:pt x="4600" y="8279"/>
                  </a:cubicBezTo>
                  <a:cubicBezTo>
                    <a:pt x="3970" y="8279"/>
                    <a:pt x="3360" y="7800"/>
                    <a:pt x="3360" y="7054"/>
                  </a:cubicBezTo>
                  <a:cubicBezTo>
                    <a:pt x="3354" y="6303"/>
                    <a:pt x="3965" y="5818"/>
                    <a:pt x="4597" y="5818"/>
                  </a:cubicBezTo>
                  <a:cubicBezTo>
                    <a:pt x="4933" y="5818"/>
                    <a:pt x="5274" y="5954"/>
                    <a:pt x="5532" y="6259"/>
                  </a:cubicBezTo>
                  <a:cubicBezTo>
                    <a:pt x="5657" y="6403"/>
                    <a:pt x="5839" y="6489"/>
                    <a:pt x="6040" y="6489"/>
                  </a:cubicBezTo>
                  <a:lnTo>
                    <a:pt x="6499" y="6489"/>
                  </a:lnTo>
                  <a:cubicBezTo>
                    <a:pt x="6738" y="6489"/>
                    <a:pt x="6939" y="6288"/>
                    <a:pt x="6939" y="6039"/>
                  </a:cubicBezTo>
                  <a:lnTo>
                    <a:pt x="6939" y="3580"/>
                  </a:lnTo>
                  <a:lnTo>
                    <a:pt x="4480" y="3580"/>
                  </a:lnTo>
                  <a:cubicBezTo>
                    <a:pt x="4231" y="3580"/>
                    <a:pt x="4030" y="3379"/>
                    <a:pt x="4030" y="3139"/>
                  </a:cubicBezTo>
                  <a:lnTo>
                    <a:pt x="4030" y="2680"/>
                  </a:lnTo>
                  <a:cubicBezTo>
                    <a:pt x="4030" y="2489"/>
                    <a:pt x="4116" y="2297"/>
                    <a:pt x="4269" y="2173"/>
                  </a:cubicBezTo>
                  <a:cubicBezTo>
                    <a:pt x="5150" y="1436"/>
                    <a:pt x="4623" y="0"/>
                    <a:pt x="3465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77"/>
            <p:cNvSpPr/>
            <p:nvPr/>
          </p:nvSpPr>
          <p:spPr>
            <a:xfrm>
              <a:off x="1750141" y="2152862"/>
              <a:ext cx="41228" cy="182218"/>
            </a:xfrm>
            <a:custGeom>
              <a:avLst/>
              <a:gdLst/>
              <a:ahLst/>
              <a:cxnLst/>
              <a:rect l="l" t="t" r="r" b="b"/>
              <a:pathLst>
                <a:path w="1570" h="6939" extrusionOk="0">
                  <a:moveTo>
                    <a:pt x="221" y="1"/>
                  </a:moveTo>
                  <a:cubicBezTo>
                    <a:pt x="96" y="1"/>
                    <a:pt x="0" y="106"/>
                    <a:pt x="0" y="230"/>
                  </a:cubicBezTo>
                  <a:lnTo>
                    <a:pt x="0" y="6039"/>
                  </a:lnTo>
                  <a:cubicBezTo>
                    <a:pt x="0" y="6537"/>
                    <a:pt x="402" y="6939"/>
                    <a:pt x="900" y="6939"/>
                  </a:cubicBezTo>
                  <a:lnTo>
                    <a:pt x="1570" y="6939"/>
                  </a:lnTo>
                  <a:cubicBezTo>
                    <a:pt x="1072" y="6939"/>
                    <a:pt x="670" y="6537"/>
                    <a:pt x="670" y="6039"/>
                  </a:cubicBezTo>
                  <a:lnTo>
                    <a:pt x="670" y="230"/>
                  </a:lnTo>
                  <a:cubicBezTo>
                    <a:pt x="670" y="106"/>
                    <a:pt x="776" y="1"/>
                    <a:pt x="90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77"/>
            <p:cNvSpPr/>
            <p:nvPr/>
          </p:nvSpPr>
          <p:spPr>
            <a:xfrm>
              <a:off x="1796832" y="2059035"/>
              <a:ext cx="50340" cy="93853"/>
            </a:xfrm>
            <a:custGeom>
              <a:avLst/>
              <a:gdLst/>
              <a:ahLst/>
              <a:cxnLst/>
              <a:rect l="l" t="t" r="r" b="b"/>
              <a:pathLst>
                <a:path w="1917" h="3574" extrusionOk="0">
                  <a:moveTo>
                    <a:pt x="1675" y="0"/>
                  </a:moveTo>
                  <a:cubicBezTo>
                    <a:pt x="582" y="0"/>
                    <a:pt x="1" y="1426"/>
                    <a:pt x="912" y="2176"/>
                  </a:cubicBezTo>
                  <a:cubicBezTo>
                    <a:pt x="1055" y="2301"/>
                    <a:pt x="1132" y="2492"/>
                    <a:pt x="1132" y="2683"/>
                  </a:cubicBezTo>
                  <a:lnTo>
                    <a:pt x="1132" y="3133"/>
                  </a:lnTo>
                  <a:cubicBezTo>
                    <a:pt x="1132" y="3373"/>
                    <a:pt x="931" y="3574"/>
                    <a:pt x="682" y="3574"/>
                  </a:cubicBezTo>
                  <a:lnTo>
                    <a:pt x="1132" y="3574"/>
                  </a:lnTo>
                  <a:cubicBezTo>
                    <a:pt x="1381" y="3574"/>
                    <a:pt x="1582" y="3373"/>
                    <a:pt x="1582" y="3133"/>
                  </a:cubicBezTo>
                  <a:lnTo>
                    <a:pt x="1582" y="2683"/>
                  </a:lnTo>
                  <a:cubicBezTo>
                    <a:pt x="1582" y="2492"/>
                    <a:pt x="1495" y="2301"/>
                    <a:pt x="1352" y="2176"/>
                  </a:cubicBezTo>
                  <a:cubicBezTo>
                    <a:pt x="548" y="1516"/>
                    <a:pt x="892" y="214"/>
                    <a:pt x="1917" y="23"/>
                  </a:cubicBezTo>
                  <a:cubicBezTo>
                    <a:pt x="1834" y="8"/>
                    <a:pt x="1753" y="0"/>
                    <a:pt x="167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77"/>
            <p:cNvSpPr/>
            <p:nvPr/>
          </p:nvSpPr>
          <p:spPr>
            <a:xfrm>
              <a:off x="1750141" y="1970906"/>
              <a:ext cx="41228" cy="181982"/>
            </a:xfrm>
            <a:custGeom>
              <a:avLst/>
              <a:gdLst/>
              <a:ahLst/>
              <a:cxnLst/>
              <a:rect l="l" t="t" r="r" b="b"/>
              <a:pathLst>
                <a:path w="1570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900" y="6930"/>
                  </a:lnTo>
                  <a:cubicBezTo>
                    <a:pt x="776" y="6930"/>
                    <a:pt x="670" y="6834"/>
                    <a:pt x="670" y="6709"/>
                  </a:cubicBezTo>
                  <a:lnTo>
                    <a:pt x="670" y="900"/>
                  </a:lnTo>
                  <a:cubicBezTo>
                    <a:pt x="670" y="403"/>
                    <a:pt x="1072" y="1"/>
                    <a:pt x="15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77"/>
            <p:cNvSpPr/>
            <p:nvPr/>
          </p:nvSpPr>
          <p:spPr>
            <a:xfrm>
              <a:off x="1999953" y="2029518"/>
              <a:ext cx="41990" cy="64678"/>
            </a:xfrm>
            <a:custGeom>
              <a:avLst/>
              <a:gdLst/>
              <a:ahLst/>
              <a:cxnLst/>
              <a:rect l="l" t="t" r="r" b="b"/>
              <a:pathLst>
                <a:path w="1599" h="2463" extrusionOk="0">
                  <a:moveTo>
                    <a:pt x="256" y="0"/>
                  </a:moveTo>
                  <a:cubicBezTo>
                    <a:pt x="171" y="0"/>
                    <a:pt x="86" y="9"/>
                    <a:pt x="0" y="27"/>
                  </a:cubicBezTo>
                  <a:cubicBezTo>
                    <a:pt x="574" y="133"/>
                    <a:pt x="1005" y="640"/>
                    <a:pt x="1005" y="1233"/>
                  </a:cubicBezTo>
                  <a:cubicBezTo>
                    <a:pt x="1005" y="1826"/>
                    <a:pt x="594" y="2334"/>
                    <a:pt x="10" y="2449"/>
                  </a:cubicBezTo>
                  <a:lnTo>
                    <a:pt x="0" y="2449"/>
                  </a:lnTo>
                  <a:cubicBezTo>
                    <a:pt x="77" y="2458"/>
                    <a:pt x="153" y="2463"/>
                    <a:pt x="230" y="2463"/>
                  </a:cubicBezTo>
                  <a:cubicBezTo>
                    <a:pt x="307" y="2463"/>
                    <a:pt x="383" y="2458"/>
                    <a:pt x="460" y="2449"/>
                  </a:cubicBezTo>
                  <a:cubicBezTo>
                    <a:pt x="1139" y="2334"/>
                    <a:pt x="1599" y="1683"/>
                    <a:pt x="1465" y="1003"/>
                  </a:cubicBezTo>
                  <a:cubicBezTo>
                    <a:pt x="1356" y="411"/>
                    <a:pt x="832" y="0"/>
                    <a:pt x="25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77"/>
            <p:cNvSpPr/>
            <p:nvPr/>
          </p:nvSpPr>
          <p:spPr>
            <a:xfrm>
              <a:off x="1932097" y="1970906"/>
              <a:ext cx="23634" cy="76443"/>
            </a:xfrm>
            <a:custGeom>
              <a:avLst/>
              <a:gdLst/>
              <a:ahLst/>
              <a:cxnLst/>
              <a:rect l="l" t="t" r="r" b="b"/>
              <a:pathLst>
                <a:path w="900" h="2911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651" y="2910"/>
                    <a:pt x="450" y="2709"/>
                    <a:pt x="450" y="2460"/>
                  </a:cubicBezTo>
                  <a:lnTo>
                    <a:pt x="450" y="221"/>
                  </a:lnTo>
                  <a:cubicBezTo>
                    <a:pt x="450" y="96"/>
                    <a:pt x="546" y="1"/>
                    <a:pt x="67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77"/>
            <p:cNvSpPr/>
            <p:nvPr/>
          </p:nvSpPr>
          <p:spPr>
            <a:xfrm>
              <a:off x="1932097" y="2076708"/>
              <a:ext cx="23634" cy="76180"/>
            </a:xfrm>
            <a:custGeom>
              <a:avLst/>
              <a:gdLst/>
              <a:ahLst/>
              <a:cxnLst/>
              <a:rect l="l" t="t" r="r" b="b"/>
              <a:pathLst>
                <a:path w="900" h="2901" extrusionOk="0">
                  <a:moveTo>
                    <a:pt x="450" y="1"/>
                  </a:moveTo>
                  <a:cubicBezTo>
                    <a:pt x="201" y="1"/>
                    <a:pt x="0" y="202"/>
                    <a:pt x="0" y="441"/>
                  </a:cubicBezTo>
                  <a:lnTo>
                    <a:pt x="0" y="2901"/>
                  </a:lnTo>
                  <a:lnTo>
                    <a:pt x="450" y="2901"/>
                  </a:lnTo>
                  <a:lnTo>
                    <a:pt x="450" y="441"/>
                  </a:lnTo>
                  <a:cubicBezTo>
                    <a:pt x="450" y="192"/>
                    <a:pt x="651" y="1"/>
                    <a:pt x="90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77"/>
            <p:cNvSpPr/>
            <p:nvPr/>
          </p:nvSpPr>
          <p:spPr>
            <a:xfrm>
              <a:off x="1981860" y="2152862"/>
              <a:ext cx="47268" cy="94011"/>
            </a:xfrm>
            <a:custGeom>
              <a:avLst/>
              <a:gdLst/>
              <a:ahLst/>
              <a:cxnLst/>
              <a:rect l="l" t="t" r="r" b="b"/>
              <a:pathLst>
                <a:path w="1800" h="3580" extrusionOk="0">
                  <a:moveTo>
                    <a:pt x="565" y="1"/>
                  </a:moveTo>
                  <a:cubicBezTo>
                    <a:pt x="814" y="1"/>
                    <a:pt x="1015" y="201"/>
                    <a:pt x="1015" y="450"/>
                  </a:cubicBezTo>
                  <a:lnTo>
                    <a:pt x="1015" y="910"/>
                  </a:lnTo>
                  <a:cubicBezTo>
                    <a:pt x="1015" y="1101"/>
                    <a:pt x="929" y="1283"/>
                    <a:pt x="785" y="1417"/>
                  </a:cubicBezTo>
                  <a:cubicBezTo>
                    <a:pt x="0" y="2068"/>
                    <a:pt x="316" y="3331"/>
                    <a:pt x="1311" y="3551"/>
                  </a:cubicBezTo>
                  <a:cubicBezTo>
                    <a:pt x="1393" y="3570"/>
                    <a:pt x="1474" y="3580"/>
                    <a:pt x="1555" y="3580"/>
                  </a:cubicBezTo>
                  <a:cubicBezTo>
                    <a:pt x="1637" y="3580"/>
                    <a:pt x="1718" y="3570"/>
                    <a:pt x="1799" y="3551"/>
                  </a:cubicBezTo>
                  <a:lnTo>
                    <a:pt x="1761" y="3551"/>
                  </a:lnTo>
                  <a:cubicBezTo>
                    <a:pt x="766" y="3331"/>
                    <a:pt x="450" y="2068"/>
                    <a:pt x="1235" y="1417"/>
                  </a:cubicBezTo>
                  <a:cubicBezTo>
                    <a:pt x="1378" y="1283"/>
                    <a:pt x="1464" y="1101"/>
                    <a:pt x="1464" y="910"/>
                  </a:cubicBezTo>
                  <a:lnTo>
                    <a:pt x="1464" y="450"/>
                  </a:lnTo>
                  <a:cubicBezTo>
                    <a:pt x="1464" y="201"/>
                    <a:pt x="1263" y="1"/>
                    <a:pt x="1015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77"/>
            <p:cNvSpPr/>
            <p:nvPr/>
          </p:nvSpPr>
          <p:spPr>
            <a:xfrm>
              <a:off x="1920542" y="2152862"/>
              <a:ext cx="23398" cy="76417"/>
            </a:xfrm>
            <a:custGeom>
              <a:avLst/>
              <a:gdLst/>
              <a:ahLst/>
              <a:cxnLst/>
              <a:rect l="l" t="t" r="r" b="b"/>
              <a:pathLst>
                <a:path w="891" h="2910" extrusionOk="0">
                  <a:moveTo>
                    <a:pt x="440" y="1"/>
                  </a:moveTo>
                  <a:lnTo>
                    <a:pt x="440" y="2460"/>
                  </a:lnTo>
                  <a:cubicBezTo>
                    <a:pt x="440" y="2709"/>
                    <a:pt x="239" y="2910"/>
                    <a:pt x="0" y="2910"/>
                  </a:cubicBezTo>
                  <a:lnTo>
                    <a:pt x="440" y="2910"/>
                  </a:lnTo>
                  <a:cubicBezTo>
                    <a:pt x="689" y="2910"/>
                    <a:pt x="890" y="2709"/>
                    <a:pt x="890" y="2460"/>
                  </a:cubicBezTo>
                  <a:lnTo>
                    <a:pt x="890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77"/>
            <p:cNvSpPr/>
            <p:nvPr/>
          </p:nvSpPr>
          <p:spPr>
            <a:xfrm>
              <a:off x="1834068" y="2211605"/>
              <a:ext cx="42252" cy="64888"/>
            </a:xfrm>
            <a:custGeom>
              <a:avLst/>
              <a:gdLst/>
              <a:ahLst/>
              <a:cxnLst/>
              <a:rect l="l" t="t" r="r" b="b"/>
              <a:pathLst>
                <a:path w="1609" h="2471" extrusionOk="0">
                  <a:moveTo>
                    <a:pt x="1371" y="1"/>
                  </a:moveTo>
                  <a:cubicBezTo>
                    <a:pt x="1295" y="1"/>
                    <a:pt x="1221" y="8"/>
                    <a:pt x="1149" y="22"/>
                  </a:cubicBezTo>
                  <a:cubicBezTo>
                    <a:pt x="460" y="137"/>
                    <a:pt x="1" y="788"/>
                    <a:pt x="135" y="1467"/>
                  </a:cubicBezTo>
                  <a:cubicBezTo>
                    <a:pt x="243" y="2060"/>
                    <a:pt x="767" y="2471"/>
                    <a:pt x="1350" y="2471"/>
                  </a:cubicBezTo>
                  <a:cubicBezTo>
                    <a:pt x="1435" y="2471"/>
                    <a:pt x="1522" y="2462"/>
                    <a:pt x="1609" y="2443"/>
                  </a:cubicBezTo>
                  <a:cubicBezTo>
                    <a:pt x="929" y="2309"/>
                    <a:pt x="489" y="1649"/>
                    <a:pt x="633" y="970"/>
                  </a:cubicBezTo>
                  <a:cubicBezTo>
                    <a:pt x="738" y="491"/>
                    <a:pt x="1121" y="118"/>
                    <a:pt x="1599" y="22"/>
                  </a:cubicBezTo>
                  <a:cubicBezTo>
                    <a:pt x="1523" y="8"/>
                    <a:pt x="1446" y="1"/>
                    <a:pt x="137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77"/>
            <p:cNvSpPr/>
            <p:nvPr/>
          </p:nvSpPr>
          <p:spPr>
            <a:xfrm>
              <a:off x="1920542" y="2258663"/>
              <a:ext cx="29175" cy="76417"/>
            </a:xfrm>
            <a:custGeom>
              <a:avLst/>
              <a:gdLst/>
              <a:ahLst/>
              <a:cxnLst/>
              <a:rect l="l" t="t" r="r" b="b"/>
              <a:pathLst>
                <a:path w="1111" h="2910" extrusionOk="0">
                  <a:moveTo>
                    <a:pt x="0" y="1"/>
                  </a:moveTo>
                  <a:cubicBezTo>
                    <a:pt x="239" y="1"/>
                    <a:pt x="440" y="202"/>
                    <a:pt x="440" y="450"/>
                  </a:cubicBezTo>
                  <a:lnTo>
                    <a:pt x="440" y="2680"/>
                  </a:lnTo>
                  <a:cubicBezTo>
                    <a:pt x="440" y="2805"/>
                    <a:pt x="546" y="2910"/>
                    <a:pt x="670" y="2910"/>
                  </a:cubicBezTo>
                  <a:lnTo>
                    <a:pt x="1110" y="2910"/>
                  </a:lnTo>
                  <a:cubicBezTo>
                    <a:pt x="986" y="2910"/>
                    <a:pt x="890" y="2805"/>
                    <a:pt x="890" y="2680"/>
                  </a:cubicBezTo>
                  <a:lnTo>
                    <a:pt x="890" y="450"/>
                  </a:lnTo>
                  <a:cubicBezTo>
                    <a:pt x="890" y="202"/>
                    <a:pt x="689" y="1"/>
                    <a:pt x="44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5" name="Google Shape;10165;p77"/>
          <p:cNvGrpSpPr/>
          <p:nvPr/>
        </p:nvGrpSpPr>
        <p:grpSpPr>
          <a:xfrm>
            <a:off x="2186425" y="1976158"/>
            <a:ext cx="396106" cy="353985"/>
            <a:chOff x="2186425" y="1976158"/>
            <a:chExt cx="396106" cy="353985"/>
          </a:xfrm>
        </p:grpSpPr>
        <p:sp>
          <p:nvSpPr>
            <p:cNvPr id="10166" name="Google Shape;10166;p77"/>
            <p:cNvSpPr/>
            <p:nvPr/>
          </p:nvSpPr>
          <p:spPr>
            <a:xfrm>
              <a:off x="2256277" y="2024949"/>
              <a:ext cx="255379" cy="255352"/>
            </a:xfrm>
            <a:custGeom>
              <a:avLst/>
              <a:gdLst/>
              <a:ahLst/>
              <a:cxnLst/>
              <a:rect l="l" t="t" r="r" b="b"/>
              <a:pathLst>
                <a:path w="9725" h="9724" extrusionOk="0">
                  <a:moveTo>
                    <a:pt x="4863" y="0"/>
                  </a:moveTo>
                  <a:cubicBezTo>
                    <a:pt x="2183" y="0"/>
                    <a:pt x="1" y="2182"/>
                    <a:pt x="1" y="4862"/>
                  </a:cubicBezTo>
                  <a:cubicBezTo>
                    <a:pt x="1" y="7551"/>
                    <a:pt x="2183" y="9724"/>
                    <a:pt x="4863" y="9724"/>
                  </a:cubicBezTo>
                  <a:cubicBezTo>
                    <a:pt x="7552" y="9724"/>
                    <a:pt x="9724" y="7551"/>
                    <a:pt x="9724" y="4862"/>
                  </a:cubicBezTo>
                  <a:cubicBezTo>
                    <a:pt x="9724" y="2182"/>
                    <a:pt x="7552" y="0"/>
                    <a:pt x="486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77"/>
            <p:cNvSpPr/>
            <p:nvPr/>
          </p:nvSpPr>
          <p:spPr>
            <a:xfrm>
              <a:off x="2230909" y="2027706"/>
              <a:ext cx="243036" cy="252700"/>
            </a:xfrm>
            <a:custGeom>
              <a:avLst/>
              <a:gdLst/>
              <a:ahLst/>
              <a:cxnLst/>
              <a:rect l="l" t="t" r="r" b="b"/>
              <a:pathLst>
                <a:path w="9255" h="9623" extrusionOk="0">
                  <a:moveTo>
                    <a:pt x="4843" y="1"/>
                  </a:moveTo>
                  <a:lnTo>
                    <a:pt x="4843" y="1"/>
                  </a:lnTo>
                  <a:cubicBezTo>
                    <a:pt x="1656" y="661"/>
                    <a:pt x="0" y="4202"/>
                    <a:pt x="1541" y="7063"/>
                  </a:cubicBezTo>
                  <a:cubicBezTo>
                    <a:pt x="2439" y="8731"/>
                    <a:pt x="4128" y="9622"/>
                    <a:pt x="5836" y="9622"/>
                  </a:cubicBezTo>
                  <a:cubicBezTo>
                    <a:pt x="7059" y="9622"/>
                    <a:pt x="8293" y="9166"/>
                    <a:pt x="9255" y="8212"/>
                  </a:cubicBezTo>
                  <a:lnTo>
                    <a:pt x="9255" y="8212"/>
                  </a:lnTo>
                  <a:cubicBezTo>
                    <a:pt x="8929" y="8279"/>
                    <a:pt x="8594" y="8308"/>
                    <a:pt x="8260" y="8308"/>
                  </a:cubicBezTo>
                  <a:cubicBezTo>
                    <a:pt x="6288" y="8308"/>
                    <a:pt x="4518" y="7121"/>
                    <a:pt x="3771" y="5302"/>
                  </a:cubicBezTo>
                  <a:cubicBezTo>
                    <a:pt x="3015" y="3484"/>
                    <a:pt x="3436" y="1388"/>
                    <a:pt x="484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77"/>
            <p:cNvSpPr/>
            <p:nvPr/>
          </p:nvSpPr>
          <p:spPr>
            <a:xfrm>
              <a:off x="2309322" y="2026210"/>
              <a:ext cx="202570" cy="252332"/>
            </a:xfrm>
            <a:custGeom>
              <a:avLst/>
              <a:gdLst/>
              <a:ahLst/>
              <a:cxnLst/>
              <a:rect l="l" t="t" r="r" b="b"/>
              <a:pathLst>
                <a:path w="7714" h="9609" extrusionOk="0">
                  <a:moveTo>
                    <a:pt x="3551" y="0"/>
                  </a:moveTo>
                  <a:lnTo>
                    <a:pt x="3886" y="402"/>
                  </a:lnTo>
                  <a:cubicBezTo>
                    <a:pt x="3924" y="450"/>
                    <a:pt x="3934" y="517"/>
                    <a:pt x="3905" y="574"/>
                  </a:cubicBezTo>
                  <a:lnTo>
                    <a:pt x="3685" y="1101"/>
                  </a:lnTo>
                  <a:cubicBezTo>
                    <a:pt x="3669" y="1133"/>
                    <a:pt x="3640" y="1150"/>
                    <a:pt x="3611" y="1150"/>
                  </a:cubicBezTo>
                  <a:cubicBezTo>
                    <a:pt x="3589" y="1150"/>
                    <a:pt x="3567" y="1141"/>
                    <a:pt x="3551" y="1120"/>
                  </a:cubicBezTo>
                  <a:lnTo>
                    <a:pt x="3340" y="823"/>
                  </a:lnTo>
                  <a:cubicBezTo>
                    <a:pt x="3315" y="781"/>
                    <a:pt x="3269" y="754"/>
                    <a:pt x="3219" y="754"/>
                  </a:cubicBezTo>
                  <a:cubicBezTo>
                    <a:pt x="3212" y="754"/>
                    <a:pt x="3204" y="755"/>
                    <a:pt x="3197" y="756"/>
                  </a:cubicBezTo>
                  <a:lnTo>
                    <a:pt x="2967" y="766"/>
                  </a:lnTo>
                  <a:cubicBezTo>
                    <a:pt x="2891" y="766"/>
                    <a:pt x="2814" y="814"/>
                    <a:pt x="2766" y="881"/>
                  </a:cubicBezTo>
                  <a:lnTo>
                    <a:pt x="2144" y="1818"/>
                  </a:lnTo>
                  <a:cubicBezTo>
                    <a:pt x="2087" y="1905"/>
                    <a:pt x="2134" y="2019"/>
                    <a:pt x="2240" y="2039"/>
                  </a:cubicBezTo>
                  <a:lnTo>
                    <a:pt x="2527" y="2096"/>
                  </a:lnTo>
                  <a:cubicBezTo>
                    <a:pt x="2539" y="2098"/>
                    <a:pt x="2552" y="2100"/>
                    <a:pt x="2564" y="2100"/>
                  </a:cubicBezTo>
                  <a:cubicBezTo>
                    <a:pt x="2647" y="2100"/>
                    <a:pt x="2723" y="2046"/>
                    <a:pt x="2757" y="1972"/>
                  </a:cubicBezTo>
                  <a:lnTo>
                    <a:pt x="2900" y="1589"/>
                  </a:lnTo>
                  <a:cubicBezTo>
                    <a:pt x="2922" y="1528"/>
                    <a:pt x="2977" y="1492"/>
                    <a:pt x="3034" y="1492"/>
                  </a:cubicBezTo>
                  <a:cubicBezTo>
                    <a:pt x="3075" y="1492"/>
                    <a:pt x="3117" y="1510"/>
                    <a:pt x="3149" y="1550"/>
                  </a:cubicBezTo>
                  <a:lnTo>
                    <a:pt x="3273" y="1713"/>
                  </a:lnTo>
                  <a:lnTo>
                    <a:pt x="3206" y="2220"/>
                  </a:lnTo>
                  <a:cubicBezTo>
                    <a:pt x="3197" y="2259"/>
                    <a:pt x="3168" y="2278"/>
                    <a:pt x="3139" y="2287"/>
                  </a:cubicBezTo>
                  <a:lnTo>
                    <a:pt x="2489" y="2383"/>
                  </a:lnTo>
                  <a:cubicBezTo>
                    <a:pt x="2460" y="2383"/>
                    <a:pt x="2431" y="2402"/>
                    <a:pt x="2412" y="2412"/>
                  </a:cubicBezTo>
                  <a:lnTo>
                    <a:pt x="1761" y="2890"/>
                  </a:lnTo>
                  <a:cubicBezTo>
                    <a:pt x="1694" y="2938"/>
                    <a:pt x="1646" y="3015"/>
                    <a:pt x="1627" y="3091"/>
                  </a:cubicBezTo>
                  <a:lnTo>
                    <a:pt x="1570" y="3350"/>
                  </a:lnTo>
                  <a:cubicBezTo>
                    <a:pt x="1552" y="3430"/>
                    <a:pt x="1485" y="3485"/>
                    <a:pt x="1407" y="3485"/>
                  </a:cubicBezTo>
                  <a:cubicBezTo>
                    <a:pt x="1401" y="3485"/>
                    <a:pt x="1394" y="3484"/>
                    <a:pt x="1388" y="3484"/>
                  </a:cubicBezTo>
                  <a:lnTo>
                    <a:pt x="1091" y="3445"/>
                  </a:lnTo>
                  <a:cubicBezTo>
                    <a:pt x="1085" y="3445"/>
                    <a:pt x="1078" y="3444"/>
                    <a:pt x="1072" y="3444"/>
                  </a:cubicBezTo>
                  <a:cubicBezTo>
                    <a:pt x="1002" y="3444"/>
                    <a:pt x="937" y="3489"/>
                    <a:pt x="919" y="3551"/>
                  </a:cubicBezTo>
                  <a:lnTo>
                    <a:pt x="756" y="3991"/>
                  </a:lnTo>
                  <a:cubicBezTo>
                    <a:pt x="718" y="4087"/>
                    <a:pt x="766" y="4182"/>
                    <a:pt x="862" y="4211"/>
                  </a:cubicBezTo>
                  <a:lnTo>
                    <a:pt x="1235" y="4316"/>
                  </a:lnTo>
                  <a:cubicBezTo>
                    <a:pt x="1252" y="4322"/>
                    <a:pt x="1270" y="4325"/>
                    <a:pt x="1287" y="4325"/>
                  </a:cubicBezTo>
                  <a:cubicBezTo>
                    <a:pt x="1360" y="4325"/>
                    <a:pt x="1434" y="4280"/>
                    <a:pt x="1465" y="4211"/>
                  </a:cubicBezTo>
                  <a:lnTo>
                    <a:pt x="1704" y="3685"/>
                  </a:lnTo>
                  <a:cubicBezTo>
                    <a:pt x="1742" y="3599"/>
                    <a:pt x="1819" y="3532"/>
                    <a:pt x="1905" y="3503"/>
                  </a:cubicBezTo>
                  <a:lnTo>
                    <a:pt x="2307" y="3378"/>
                  </a:lnTo>
                  <a:lnTo>
                    <a:pt x="2833" y="4010"/>
                  </a:lnTo>
                  <a:lnTo>
                    <a:pt x="2785" y="4154"/>
                  </a:lnTo>
                  <a:cubicBezTo>
                    <a:pt x="2747" y="4249"/>
                    <a:pt x="2795" y="4345"/>
                    <a:pt x="2891" y="4374"/>
                  </a:cubicBezTo>
                  <a:cubicBezTo>
                    <a:pt x="2910" y="4383"/>
                    <a:pt x="2929" y="4383"/>
                    <a:pt x="2948" y="4383"/>
                  </a:cubicBezTo>
                  <a:cubicBezTo>
                    <a:pt x="3015" y="4383"/>
                    <a:pt x="3082" y="4335"/>
                    <a:pt x="3111" y="4268"/>
                  </a:cubicBezTo>
                  <a:lnTo>
                    <a:pt x="3159" y="4115"/>
                  </a:lnTo>
                  <a:cubicBezTo>
                    <a:pt x="3197" y="4000"/>
                    <a:pt x="3178" y="3886"/>
                    <a:pt x="3101" y="3790"/>
                  </a:cubicBezTo>
                  <a:lnTo>
                    <a:pt x="2661" y="3244"/>
                  </a:lnTo>
                  <a:lnTo>
                    <a:pt x="2776" y="3216"/>
                  </a:lnTo>
                  <a:lnTo>
                    <a:pt x="3159" y="3455"/>
                  </a:lnTo>
                  <a:cubicBezTo>
                    <a:pt x="3235" y="3503"/>
                    <a:pt x="3292" y="3579"/>
                    <a:pt x="3312" y="3675"/>
                  </a:cubicBezTo>
                  <a:lnTo>
                    <a:pt x="3398" y="4087"/>
                  </a:lnTo>
                  <a:cubicBezTo>
                    <a:pt x="3407" y="4163"/>
                    <a:pt x="3484" y="4221"/>
                    <a:pt x="3570" y="4221"/>
                  </a:cubicBezTo>
                  <a:lnTo>
                    <a:pt x="3599" y="4221"/>
                  </a:lnTo>
                  <a:cubicBezTo>
                    <a:pt x="3694" y="4201"/>
                    <a:pt x="3752" y="4106"/>
                    <a:pt x="3733" y="4020"/>
                  </a:cubicBezTo>
                  <a:lnTo>
                    <a:pt x="3694" y="3780"/>
                  </a:lnTo>
                  <a:cubicBezTo>
                    <a:pt x="3675" y="3704"/>
                    <a:pt x="3733" y="3627"/>
                    <a:pt x="3809" y="3618"/>
                  </a:cubicBezTo>
                  <a:cubicBezTo>
                    <a:pt x="3876" y="3599"/>
                    <a:pt x="3924" y="3551"/>
                    <a:pt x="3934" y="3493"/>
                  </a:cubicBezTo>
                  <a:lnTo>
                    <a:pt x="4010" y="3082"/>
                  </a:lnTo>
                  <a:cubicBezTo>
                    <a:pt x="4037" y="3012"/>
                    <a:pt x="4095" y="2966"/>
                    <a:pt x="4163" y="2966"/>
                  </a:cubicBezTo>
                  <a:cubicBezTo>
                    <a:pt x="4170" y="2966"/>
                    <a:pt x="4176" y="2966"/>
                    <a:pt x="4183" y="2967"/>
                  </a:cubicBezTo>
                  <a:lnTo>
                    <a:pt x="4269" y="2967"/>
                  </a:lnTo>
                  <a:cubicBezTo>
                    <a:pt x="4277" y="2969"/>
                    <a:pt x="4286" y="2969"/>
                    <a:pt x="4294" y="2969"/>
                  </a:cubicBezTo>
                  <a:cubicBezTo>
                    <a:pt x="4333" y="2969"/>
                    <a:pt x="4371" y="2952"/>
                    <a:pt x="4403" y="2929"/>
                  </a:cubicBezTo>
                  <a:cubicBezTo>
                    <a:pt x="4431" y="2890"/>
                    <a:pt x="4470" y="2871"/>
                    <a:pt x="4517" y="2871"/>
                  </a:cubicBezTo>
                  <a:lnTo>
                    <a:pt x="4785" y="2900"/>
                  </a:lnTo>
                  <a:cubicBezTo>
                    <a:pt x="4833" y="2919"/>
                    <a:pt x="4881" y="2957"/>
                    <a:pt x="4891" y="3015"/>
                  </a:cubicBezTo>
                  <a:lnTo>
                    <a:pt x="4919" y="3130"/>
                  </a:lnTo>
                  <a:cubicBezTo>
                    <a:pt x="4939" y="3216"/>
                    <a:pt x="4881" y="3302"/>
                    <a:pt x="4795" y="3321"/>
                  </a:cubicBezTo>
                  <a:lnTo>
                    <a:pt x="4039" y="3551"/>
                  </a:lnTo>
                  <a:cubicBezTo>
                    <a:pt x="3953" y="3570"/>
                    <a:pt x="3924" y="3675"/>
                    <a:pt x="3982" y="3742"/>
                  </a:cubicBezTo>
                  <a:lnTo>
                    <a:pt x="4049" y="3828"/>
                  </a:lnTo>
                  <a:cubicBezTo>
                    <a:pt x="4087" y="3857"/>
                    <a:pt x="4125" y="3876"/>
                    <a:pt x="4173" y="3876"/>
                  </a:cubicBezTo>
                  <a:lnTo>
                    <a:pt x="4613" y="3838"/>
                  </a:lnTo>
                  <a:cubicBezTo>
                    <a:pt x="4619" y="3837"/>
                    <a:pt x="4626" y="3837"/>
                    <a:pt x="4632" y="3837"/>
                  </a:cubicBezTo>
                  <a:cubicBezTo>
                    <a:pt x="4710" y="3837"/>
                    <a:pt x="4777" y="3892"/>
                    <a:pt x="4795" y="3972"/>
                  </a:cubicBezTo>
                  <a:lnTo>
                    <a:pt x="4814" y="4087"/>
                  </a:lnTo>
                  <a:cubicBezTo>
                    <a:pt x="4852" y="4278"/>
                    <a:pt x="4709" y="4469"/>
                    <a:pt x="4508" y="4479"/>
                  </a:cubicBezTo>
                  <a:lnTo>
                    <a:pt x="3666" y="4546"/>
                  </a:lnTo>
                  <a:cubicBezTo>
                    <a:pt x="3570" y="4556"/>
                    <a:pt x="3503" y="4651"/>
                    <a:pt x="3532" y="4747"/>
                  </a:cubicBezTo>
                  <a:cubicBezTo>
                    <a:pt x="3565" y="4845"/>
                    <a:pt x="3485" y="4937"/>
                    <a:pt x="3389" y="4937"/>
                  </a:cubicBezTo>
                  <a:cubicBezTo>
                    <a:pt x="3373" y="4937"/>
                    <a:pt x="3357" y="4934"/>
                    <a:pt x="3340" y="4929"/>
                  </a:cubicBezTo>
                  <a:lnTo>
                    <a:pt x="2718" y="4728"/>
                  </a:lnTo>
                  <a:cubicBezTo>
                    <a:pt x="2632" y="4699"/>
                    <a:pt x="2575" y="4623"/>
                    <a:pt x="2556" y="4536"/>
                  </a:cubicBezTo>
                  <a:cubicBezTo>
                    <a:pt x="2536" y="4422"/>
                    <a:pt x="2441" y="4335"/>
                    <a:pt x="2316" y="4335"/>
                  </a:cubicBezTo>
                  <a:lnTo>
                    <a:pt x="1723" y="4345"/>
                  </a:lnTo>
                  <a:cubicBezTo>
                    <a:pt x="1503" y="4355"/>
                    <a:pt x="1292" y="4402"/>
                    <a:pt x="1101" y="4489"/>
                  </a:cubicBezTo>
                  <a:lnTo>
                    <a:pt x="890" y="4584"/>
                  </a:lnTo>
                  <a:cubicBezTo>
                    <a:pt x="775" y="4632"/>
                    <a:pt x="689" y="4747"/>
                    <a:pt x="689" y="4871"/>
                  </a:cubicBezTo>
                  <a:lnTo>
                    <a:pt x="680" y="5044"/>
                  </a:lnTo>
                  <a:lnTo>
                    <a:pt x="86" y="5733"/>
                  </a:lnTo>
                  <a:cubicBezTo>
                    <a:pt x="29" y="5790"/>
                    <a:pt x="0" y="5867"/>
                    <a:pt x="0" y="5953"/>
                  </a:cubicBezTo>
                  <a:lnTo>
                    <a:pt x="0" y="6690"/>
                  </a:lnTo>
                  <a:cubicBezTo>
                    <a:pt x="0" y="6824"/>
                    <a:pt x="58" y="6948"/>
                    <a:pt x="153" y="7044"/>
                  </a:cubicBezTo>
                  <a:lnTo>
                    <a:pt x="689" y="7561"/>
                  </a:lnTo>
                  <a:cubicBezTo>
                    <a:pt x="766" y="7637"/>
                    <a:pt x="871" y="7685"/>
                    <a:pt x="996" y="7695"/>
                  </a:cubicBezTo>
                  <a:lnTo>
                    <a:pt x="2565" y="7838"/>
                  </a:lnTo>
                  <a:cubicBezTo>
                    <a:pt x="2670" y="7838"/>
                    <a:pt x="2737" y="7934"/>
                    <a:pt x="2728" y="8030"/>
                  </a:cubicBezTo>
                  <a:lnTo>
                    <a:pt x="2718" y="8106"/>
                  </a:lnTo>
                  <a:cubicBezTo>
                    <a:pt x="2699" y="8221"/>
                    <a:pt x="2757" y="8345"/>
                    <a:pt x="2852" y="8412"/>
                  </a:cubicBezTo>
                  <a:lnTo>
                    <a:pt x="3235" y="8699"/>
                  </a:lnTo>
                  <a:lnTo>
                    <a:pt x="3178" y="8891"/>
                  </a:lnTo>
                  <a:cubicBezTo>
                    <a:pt x="3139" y="9025"/>
                    <a:pt x="3178" y="9168"/>
                    <a:pt x="3283" y="9255"/>
                  </a:cubicBezTo>
                  <a:lnTo>
                    <a:pt x="3694" y="9609"/>
                  </a:lnTo>
                  <a:cubicBezTo>
                    <a:pt x="4096" y="9542"/>
                    <a:pt x="4489" y="9417"/>
                    <a:pt x="4862" y="9255"/>
                  </a:cubicBezTo>
                  <a:lnTo>
                    <a:pt x="5503" y="8479"/>
                  </a:lnTo>
                  <a:cubicBezTo>
                    <a:pt x="5599" y="8355"/>
                    <a:pt x="5685" y="8221"/>
                    <a:pt x="5752" y="8077"/>
                  </a:cubicBezTo>
                  <a:lnTo>
                    <a:pt x="6470" y="6422"/>
                  </a:lnTo>
                  <a:cubicBezTo>
                    <a:pt x="6546" y="6249"/>
                    <a:pt x="6422" y="6049"/>
                    <a:pt x="6231" y="6039"/>
                  </a:cubicBezTo>
                  <a:cubicBezTo>
                    <a:pt x="6020" y="6039"/>
                    <a:pt x="5829" y="5953"/>
                    <a:pt x="5695" y="5790"/>
                  </a:cubicBezTo>
                  <a:lnTo>
                    <a:pt x="4977" y="4938"/>
                  </a:lnTo>
                  <a:cubicBezTo>
                    <a:pt x="4864" y="4805"/>
                    <a:pt x="4979" y="4650"/>
                    <a:pt x="5109" y="4650"/>
                  </a:cubicBezTo>
                  <a:cubicBezTo>
                    <a:pt x="5156" y="4650"/>
                    <a:pt x="5204" y="4670"/>
                    <a:pt x="5245" y="4718"/>
                  </a:cubicBezTo>
                  <a:lnTo>
                    <a:pt x="5963" y="5570"/>
                  </a:lnTo>
                  <a:cubicBezTo>
                    <a:pt x="6020" y="5637"/>
                    <a:pt x="6116" y="5685"/>
                    <a:pt x="6211" y="5685"/>
                  </a:cubicBezTo>
                  <a:cubicBezTo>
                    <a:pt x="6317" y="5685"/>
                    <a:pt x="6422" y="5618"/>
                    <a:pt x="6470" y="5522"/>
                  </a:cubicBezTo>
                  <a:lnTo>
                    <a:pt x="6881" y="4709"/>
                  </a:lnTo>
                  <a:cubicBezTo>
                    <a:pt x="6920" y="4632"/>
                    <a:pt x="6900" y="4536"/>
                    <a:pt x="6833" y="4489"/>
                  </a:cubicBezTo>
                  <a:lnTo>
                    <a:pt x="6709" y="4412"/>
                  </a:lnTo>
                  <a:cubicBezTo>
                    <a:pt x="6671" y="4374"/>
                    <a:pt x="6652" y="4316"/>
                    <a:pt x="6680" y="4268"/>
                  </a:cubicBezTo>
                  <a:lnTo>
                    <a:pt x="6747" y="4182"/>
                  </a:lnTo>
                  <a:cubicBezTo>
                    <a:pt x="6808" y="4078"/>
                    <a:pt x="6918" y="4024"/>
                    <a:pt x="7031" y="4024"/>
                  </a:cubicBezTo>
                  <a:cubicBezTo>
                    <a:pt x="7114" y="4024"/>
                    <a:pt x="7199" y="4054"/>
                    <a:pt x="7264" y="4115"/>
                  </a:cubicBezTo>
                  <a:lnTo>
                    <a:pt x="7714" y="4565"/>
                  </a:lnTo>
                  <a:cubicBezTo>
                    <a:pt x="7695" y="4364"/>
                    <a:pt x="7676" y="4163"/>
                    <a:pt x="7637" y="3972"/>
                  </a:cubicBezTo>
                  <a:cubicBezTo>
                    <a:pt x="7274" y="1905"/>
                    <a:pt x="5628" y="306"/>
                    <a:pt x="3551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77"/>
            <p:cNvSpPr/>
            <p:nvPr/>
          </p:nvSpPr>
          <p:spPr>
            <a:xfrm>
              <a:off x="2339468" y="2073189"/>
              <a:ext cx="16360" cy="26181"/>
            </a:xfrm>
            <a:custGeom>
              <a:avLst/>
              <a:gdLst/>
              <a:ahLst/>
              <a:cxnLst/>
              <a:rect l="l" t="t" r="r" b="b"/>
              <a:pathLst>
                <a:path w="623" h="997" extrusionOk="0">
                  <a:moveTo>
                    <a:pt x="441" y="1"/>
                  </a:moveTo>
                  <a:cubicBezTo>
                    <a:pt x="345" y="1"/>
                    <a:pt x="269" y="77"/>
                    <a:pt x="269" y="173"/>
                  </a:cubicBezTo>
                  <a:lnTo>
                    <a:pt x="269" y="546"/>
                  </a:lnTo>
                  <a:lnTo>
                    <a:pt x="116" y="699"/>
                  </a:lnTo>
                  <a:cubicBezTo>
                    <a:pt x="1" y="805"/>
                    <a:pt x="77" y="996"/>
                    <a:pt x="230" y="996"/>
                  </a:cubicBezTo>
                  <a:cubicBezTo>
                    <a:pt x="278" y="996"/>
                    <a:pt x="326" y="977"/>
                    <a:pt x="355" y="948"/>
                  </a:cubicBezTo>
                  <a:lnTo>
                    <a:pt x="565" y="747"/>
                  </a:lnTo>
                  <a:cubicBezTo>
                    <a:pt x="604" y="719"/>
                    <a:pt x="623" y="671"/>
                    <a:pt x="623" y="623"/>
                  </a:cubicBezTo>
                  <a:lnTo>
                    <a:pt x="613" y="173"/>
                  </a:lnTo>
                  <a:cubicBezTo>
                    <a:pt x="613" y="77"/>
                    <a:pt x="537" y="1"/>
                    <a:pt x="441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77"/>
            <p:cNvSpPr/>
            <p:nvPr/>
          </p:nvSpPr>
          <p:spPr>
            <a:xfrm>
              <a:off x="2309322" y="2158901"/>
              <a:ext cx="146531" cy="119641"/>
            </a:xfrm>
            <a:custGeom>
              <a:avLst/>
              <a:gdLst/>
              <a:ahLst/>
              <a:cxnLst/>
              <a:rect l="l" t="t" r="r" b="b"/>
              <a:pathLst>
                <a:path w="5580" h="4556" extrusionOk="0">
                  <a:moveTo>
                    <a:pt x="670" y="0"/>
                  </a:moveTo>
                  <a:lnTo>
                    <a:pt x="77" y="670"/>
                  </a:lnTo>
                  <a:cubicBezTo>
                    <a:pt x="29" y="737"/>
                    <a:pt x="0" y="814"/>
                    <a:pt x="0" y="890"/>
                  </a:cubicBezTo>
                  <a:lnTo>
                    <a:pt x="0" y="1627"/>
                  </a:lnTo>
                  <a:cubicBezTo>
                    <a:pt x="0" y="1761"/>
                    <a:pt x="58" y="1895"/>
                    <a:pt x="153" y="1991"/>
                  </a:cubicBezTo>
                  <a:lnTo>
                    <a:pt x="680" y="2498"/>
                  </a:lnTo>
                  <a:cubicBezTo>
                    <a:pt x="766" y="2575"/>
                    <a:pt x="871" y="2622"/>
                    <a:pt x="986" y="2642"/>
                  </a:cubicBezTo>
                  <a:lnTo>
                    <a:pt x="2565" y="2785"/>
                  </a:lnTo>
                  <a:cubicBezTo>
                    <a:pt x="2670" y="2785"/>
                    <a:pt x="2737" y="2881"/>
                    <a:pt x="2728" y="2977"/>
                  </a:cubicBezTo>
                  <a:lnTo>
                    <a:pt x="2718" y="3053"/>
                  </a:lnTo>
                  <a:cubicBezTo>
                    <a:pt x="2699" y="3168"/>
                    <a:pt x="2757" y="3292"/>
                    <a:pt x="2852" y="3359"/>
                  </a:cubicBezTo>
                  <a:lnTo>
                    <a:pt x="3235" y="3646"/>
                  </a:lnTo>
                  <a:lnTo>
                    <a:pt x="3178" y="3838"/>
                  </a:lnTo>
                  <a:cubicBezTo>
                    <a:pt x="3139" y="3972"/>
                    <a:pt x="3178" y="4115"/>
                    <a:pt x="3283" y="4202"/>
                  </a:cubicBezTo>
                  <a:lnTo>
                    <a:pt x="3694" y="4556"/>
                  </a:lnTo>
                  <a:lnTo>
                    <a:pt x="3704" y="4556"/>
                  </a:lnTo>
                  <a:cubicBezTo>
                    <a:pt x="3991" y="4508"/>
                    <a:pt x="4278" y="4422"/>
                    <a:pt x="4556" y="4316"/>
                  </a:cubicBezTo>
                  <a:lnTo>
                    <a:pt x="4623" y="4297"/>
                  </a:lnTo>
                  <a:cubicBezTo>
                    <a:pt x="4690" y="4269"/>
                    <a:pt x="4747" y="4249"/>
                    <a:pt x="4805" y="4221"/>
                  </a:cubicBezTo>
                  <a:lnTo>
                    <a:pt x="4862" y="4192"/>
                  </a:lnTo>
                  <a:lnTo>
                    <a:pt x="5503" y="3426"/>
                  </a:lnTo>
                  <a:cubicBezTo>
                    <a:pt x="5532" y="3388"/>
                    <a:pt x="5561" y="3350"/>
                    <a:pt x="5580" y="3312"/>
                  </a:cubicBezTo>
                  <a:lnTo>
                    <a:pt x="5274" y="3312"/>
                  </a:lnTo>
                  <a:cubicBezTo>
                    <a:pt x="3187" y="3312"/>
                    <a:pt x="1331" y="1981"/>
                    <a:pt x="67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77"/>
            <p:cNvSpPr/>
            <p:nvPr/>
          </p:nvSpPr>
          <p:spPr>
            <a:xfrm>
              <a:off x="2236765" y="2073740"/>
              <a:ext cx="345765" cy="256403"/>
            </a:xfrm>
            <a:custGeom>
              <a:avLst/>
              <a:gdLst/>
              <a:ahLst/>
              <a:cxnLst/>
              <a:rect l="l" t="t" r="r" b="b"/>
              <a:pathLst>
                <a:path w="13167" h="9764" extrusionOk="0">
                  <a:moveTo>
                    <a:pt x="11542" y="0"/>
                  </a:moveTo>
                  <a:cubicBezTo>
                    <a:pt x="11407" y="0"/>
                    <a:pt x="11274" y="126"/>
                    <a:pt x="11338" y="286"/>
                  </a:cubicBezTo>
                  <a:cubicBezTo>
                    <a:pt x="12697" y="3148"/>
                    <a:pt x="11740" y="6574"/>
                    <a:pt x="9089" y="8306"/>
                  </a:cubicBezTo>
                  <a:cubicBezTo>
                    <a:pt x="8022" y="9007"/>
                    <a:pt x="6813" y="9347"/>
                    <a:pt x="5613" y="9347"/>
                  </a:cubicBezTo>
                  <a:cubicBezTo>
                    <a:pt x="3834" y="9347"/>
                    <a:pt x="2076" y="8600"/>
                    <a:pt x="830" y="7177"/>
                  </a:cubicBezTo>
                  <a:lnTo>
                    <a:pt x="830" y="7177"/>
                  </a:lnTo>
                  <a:lnTo>
                    <a:pt x="1567" y="7416"/>
                  </a:lnTo>
                  <a:cubicBezTo>
                    <a:pt x="1599" y="7429"/>
                    <a:pt x="1629" y="7435"/>
                    <a:pt x="1656" y="7435"/>
                  </a:cubicBezTo>
                  <a:cubicBezTo>
                    <a:pt x="1872" y="7435"/>
                    <a:pt x="1955" y="7082"/>
                    <a:pt x="1701" y="7014"/>
                  </a:cubicBezTo>
                  <a:lnTo>
                    <a:pt x="294" y="6545"/>
                  </a:lnTo>
                  <a:cubicBezTo>
                    <a:pt x="272" y="6538"/>
                    <a:pt x="249" y="6535"/>
                    <a:pt x="228" y="6535"/>
                  </a:cubicBezTo>
                  <a:cubicBezTo>
                    <a:pt x="102" y="6535"/>
                    <a:pt x="0" y="6645"/>
                    <a:pt x="17" y="6784"/>
                  </a:cubicBezTo>
                  <a:lnTo>
                    <a:pt x="256" y="8421"/>
                  </a:lnTo>
                  <a:cubicBezTo>
                    <a:pt x="275" y="8526"/>
                    <a:pt x="361" y="8603"/>
                    <a:pt x="466" y="8603"/>
                  </a:cubicBezTo>
                  <a:lnTo>
                    <a:pt x="495" y="8603"/>
                  </a:lnTo>
                  <a:cubicBezTo>
                    <a:pt x="610" y="8583"/>
                    <a:pt x="696" y="8478"/>
                    <a:pt x="677" y="8363"/>
                  </a:cubicBezTo>
                  <a:lnTo>
                    <a:pt x="553" y="7492"/>
                  </a:lnTo>
                  <a:lnTo>
                    <a:pt x="553" y="7492"/>
                  </a:lnTo>
                  <a:cubicBezTo>
                    <a:pt x="1880" y="8985"/>
                    <a:pt x="3736" y="9764"/>
                    <a:pt x="5614" y="9764"/>
                  </a:cubicBezTo>
                  <a:cubicBezTo>
                    <a:pt x="6903" y="9764"/>
                    <a:pt x="8202" y="9397"/>
                    <a:pt x="9348" y="8641"/>
                  </a:cubicBezTo>
                  <a:cubicBezTo>
                    <a:pt x="12152" y="6794"/>
                    <a:pt x="13166" y="3157"/>
                    <a:pt x="11731" y="114"/>
                  </a:cubicBezTo>
                  <a:lnTo>
                    <a:pt x="11721" y="104"/>
                  </a:lnTo>
                  <a:cubicBezTo>
                    <a:pt x="11677" y="31"/>
                    <a:pt x="11609" y="0"/>
                    <a:pt x="115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77"/>
            <p:cNvSpPr/>
            <p:nvPr/>
          </p:nvSpPr>
          <p:spPr>
            <a:xfrm>
              <a:off x="2186425" y="1976158"/>
              <a:ext cx="344820" cy="255510"/>
            </a:xfrm>
            <a:custGeom>
              <a:avLst/>
              <a:gdLst/>
              <a:ahLst/>
              <a:cxnLst/>
              <a:rect l="l" t="t" r="r" b="b"/>
              <a:pathLst>
                <a:path w="13131" h="9730" extrusionOk="0">
                  <a:moveTo>
                    <a:pt x="7544" y="0"/>
                  </a:moveTo>
                  <a:cubicBezTo>
                    <a:pt x="6257" y="0"/>
                    <a:pt x="4960" y="367"/>
                    <a:pt x="3819" y="1121"/>
                  </a:cubicBezTo>
                  <a:cubicBezTo>
                    <a:pt x="1024" y="2968"/>
                    <a:pt x="0" y="6586"/>
                    <a:pt x="1417" y="9620"/>
                  </a:cubicBezTo>
                  <a:cubicBezTo>
                    <a:pt x="1459" y="9697"/>
                    <a:pt x="1526" y="9730"/>
                    <a:pt x="1593" y="9730"/>
                  </a:cubicBezTo>
                  <a:cubicBezTo>
                    <a:pt x="1725" y="9730"/>
                    <a:pt x="1857" y="9603"/>
                    <a:pt x="1800" y="9438"/>
                  </a:cubicBezTo>
                  <a:cubicBezTo>
                    <a:pt x="1388" y="8586"/>
                    <a:pt x="1178" y="7658"/>
                    <a:pt x="1187" y="6720"/>
                  </a:cubicBezTo>
                  <a:cubicBezTo>
                    <a:pt x="1187" y="4079"/>
                    <a:pt x="2824" y="1715"/>
                    <a:pt x="5302" y="786"/>
                  </a:cubicBezTo>
                  <a:cubicBezTo>
                    <a:pt x="6026" y="514"/>
                    <a:pt x="6777" y="383"/>
                    <a:pt x="7521" y="383"/>
                  </a:cubicBezTo>
                  <a:cubicBezTo>
                    <a:pt x="9317" y="383"/>
                    <a:pt x="11073" y="1149"/>
                    <a:pt x="12298" y="2557"/>
                  </a:cubicBezTo>
                  <a:lnTo>
                    <a:pt x="11571" y="2318"/>
                  </a:lnTo>
                  <a:cubicBezTo>
                    <a:pt x="11549" y="2312"/>
                    <a:pt x="11529" y="2309"/>
                    <a:pt x="11509" y="2309"/>
                  </a:cubicBezTo>
                  <a:cubicBezTo>
                    <a:pt x="11294" y="2309"/>
                    <a:pt x="11209" y="2623"/>
                    <a:pt x="11437" y="2720"/>
                  </a:cubicBezTo>
                  <a:lnTo>
                    <a:pt x="12844" y="3179"/>
                  </a:lnTo>
                  <a:cubicBezTo>
                    <a:pt x="12863" y="3189"/>
                    <a:pt x="12882" y="3198"/>
                    <a:pt x="12911" y="3198"/>
                  </a:cubicBezTo>
                  <a:cubicBezTo>
                    <a:pt x="13035" y="3189"/>
                    <a:pt x="13131" y="3083"/>
                    <a:pt x="13121" y="2959"/>
                  </a:cubicBezTo>
                  <a:lnTo>
                    <a:pt x="12882" y="1313"/>
                  </a:lnTo>
                  <a:cubicBezTo>
                    <a:pt x="12869" y="1181"/>
                    <a:pt x="12773" y="1121"/>
                    <a:pt x="12676" y="1121"/>
                  </a:cubicBezTo>
                  <a:cubicBezTo>
                    <a:pt x="12554" y="1121"/>
                    <a:pt x="12429" y="1215"/>
                    <a:pt x="12461" y="1380"/>
                  </a:cubicBezTo>
                  <a:lnTo>
                    <a:pt x="12576" y="2241"/>
                  </a:lnTo>
                  <a:cubicBezTo>
                    <a:pt x="11251" y="769"/>
                    <a:pt x="9407" y="0"/>
                    <a:pt x="7544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3" name="Google Shape;10173;p77"/>
          <p:cNvGrpSpPr/>
          <p:nvPr/>
        </p:nvGrpSpPr>
        <p:grpSpPr>
          <a:xfrm>
            <a:off x="2659157" y="2017412"/>
            <a:ext cx="319190" cy="271240"/>
            <a:chOff x="2659157" y="2017412"/>
            <a:chExt cx="319190" cy="271240"/>
          </a:xfrm>
        </p:grpSpPr>
        <p:sp>
          <p:nvSpPr>
            <p:cNvPr id="10174" name="Google Shape;10174;p77"/>
            <p:cNvSpPr/>
            <p:nvPr/>
          </p:nvSpPr>
          <p:spPr>
            <a:xfrm>
              <a:off x="2808183" y="2086765"/>
              <a:ext cx="164125" cy="149314"/>
            </a:xfrm>
            <a:custGeom>
              <a:avLst/>
              <a:gdLst/>
              <a:ahLst/>
              <a:cxnLst/>
              <a:rect l="l" t="t" r="r" b="b"/>
              <a:pathLst>
                <a:path w="6250" h="5686" extrusionOk="0">
                  <a:moveTo>
                    <a:pt x="3934" y="1"/>
                  </a:moveTo>
                  <a:lnTo>
                    <a:pt x="2728" y="919"/>
                  </a:lnTo>
                  <a:lnTo>
                    <a:pt x="1733" y="584"/>
                  </a:lnTo>
                  <a:lnTo>
                    <a:pt x="0" y="1991"/>
                  </a:lnTo>
                  <a:lnTo>
                    <a:pt x="2670" y="5685"/>
                  </a:lnTo>
                  <a:lnTo>
                    <a:pt x="6250" y="3140"/>
                  </a:lnTo>
                  <a:lnTo>
                    <a:pt x="3934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77"/>
            <p:cNvSpPr/>
            <p:nvPr/>
          </p:nvSpPr>
          <p:spPr>
            <a:xfrm>
              <a:off x="2881816" y="2017412"/>
              <a:ext cx="96532" cy="177334"/>
            </a:xfrm>
            <a:custGeom>
              <a:avLst/>
              <a:gdLst/>
              <a:ahLst/>
              <a:cxnLst/>
              <a:rect l="l" t="t" r="r" b="b"/>
              <a:pathLst>
                <a:path w="3676" h="6753" extrusionOk="0">
                  <a:moveTo>
                    <a:pt x="3675" y="0"/>
                  </a:moveTo>
                  <a:lnTo>
                    <a:pt x="106" y="2536"/>
                  </a:lnTo>
                  <a:cubicBezTo>
                    <a:pt x="10" y="2594"/>
                    <a:pt x="0" y="2718"/>
                    <a:pt x="58" y="2804"/>
                  </a:cubicBezTo>
                  <a:lnTo>
                    <a:pt x="3063" y="6680"/>
                  </a:lnTo>
                  <a:cubicBezTo>
                    <a:pt x="3101" y="6729"/>
                    <a:pt x="3153" y="6753"/>
                    <a:pt x="3208" y="6753"/>
                  </a:cubicBezTo>
                  <a:cubicBezTo>
                    <a:pt x="3250" y="6753"/>
                    <a:pt x="3293" y="6738"/>
                    <a:pt x="3331" y="6709"/>
                  </a:cubicBezTo>
                  <a:lnTo>
                    <a:pt x="3675" y="6441"/>
                  </a:lnTo>
                  <a:lnTo>
                    <a:pt x="367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77"/>
            <p:cNvSpPr/>
            <p:nvPr/>
          </p:nvSpPr>
          <p:spPr>
            <a:xfrm>
              <a:off x="2947650" y="2150603"/>
              <a:ext cx="30698" cy="44196"/>
            </a:xfrm>
            <a:custGeom>
              <a:avLst/>
              <a:gdLst/>
              <a:ahLst/>
              <a:cxnLst/>
              <a:rect l="l" t="t" r="r" b="b"/>
              <a:pathLst>
                <a:path w="1169" h="1683" extrusionOk="0">
                  <a:moveTo>
                    <a:pt x="1168" y="0"/>
                  </a:moveTo>
                  <a:lnTo>
                    <a:pt x="1" y="890"/>
                  </a:lnTo>
                  <a:lnTo>
                    <a:pt x="556" y="1608"/>
                  </a:lnTo>
                  <a:cubicBezTo>
                    <a:pt x="595" y="1658"/>
                    <a:pt x="650" y="1683"/>
                    <a:pt x="707" y="1683"/>
                  </a:cubicBezTo>
                  <a:cubicBezTo>
                    <a:pt x="747" y="1683"/>
                    <a:pt x="788" y="1670"/>
                    <a:pt x="824" y="1646"/>
                  </a:cubicBezTo>
                  <a:lnTo>
                    <a:pt x="1168" y="1369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77"/>
            <p:cNvSpPr/>
            <p:nvPr/>
          </p:nvSpPr>
          <p:spPr>
            <a:xfrm>
              <a:off x="2818976" y="2136029"/>
              <a:ext cx="124682" cy="83034"/>
            </a:xfrm>
            <a:custGeom>
              <a:avLst/>
              <a:gdLst/>
              <a:ahLst/>
              <a:cxnLst/>
              <a:rect l="l" t="t" r="r" b="b"/>
              <a:pathLst>
                <a:path w="4748" h="3162" extrusionOk="0">
                  <a:moveTo>
                    <a:pt x="546" y="0"/>
                  </a:moveTo>
                  <a:lnTo>
                    <a:pt x="1" y="1005"/>
                  </a:lnTo>
                  <a:lnTo>
                    <a:pt x="3829" y="3092"/>
                  </a:lnTo>
                  <a:cubicBezTo>
                    <a:pt x="3916" y="3139"/>
                    <a:pt x="4009" y="3162"/>
                    <a:pt x="4101" y="3162"/>
                  </a:cubicBezTo>
                  <a:cubicBezTo>
                    <a:pt x="4303" y="3162"/>
                    <a:pt x="4499" y="3053"/>
                    <a:pt x="4604" y="2862"/>
                  </a:cubicBezTo>
                  <a:cubicBezTo>
                    <a:pt x="4748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77"/>
            <p:cNvSpPr/>
            <p:nvPr/>
          </p:nvSpPr>
          <p:spPr>
            <a:xfrm>
              <a:off x="2867741" y="2177730"/>
              <a:ext cx="73160" cy="41360"/>
            </a:xfrm>
            <a:custGeom>
              <a:avLst/>
              <a:gdLst/>
              <a:ahLst/>
              <a:cxnLst/>
              <a:rect l="l" t="t" r="r" b="b"/>
              <a:pathLst>
                <a:path w="2786" h="1575" extrusionOk="0">
                  <a:moveTo>
                    <a:pt x="240" y="1"/>
                  </a:moveTo>
                  <a:lnTo>
                    <a:pt x="1" y="432"/>
                  </a:lnTo>
                  <a:lnTo>
                    <a:pt x="1972" y="1504"/>
                  </a:lnTo>
                  <a:cubicBezTo>
                    <a:pt x="2058" y="1552"/>
                    <a:pt x="2152" y="1575"/>
                    <a:pt x="2244" y="1575"/>
                  </a:cubicBezTo>
                  <a:cubicBezTo>
                    <a:pt x="2478" y="1575"/>
                    <a:pt x="2703" y="1428"/>
                    <a:pt x="2785" y="1188"/>
                  </a:cubicBezTo>
                  <a:lnTo>
                    <a:pt x="2785" y="1188"/>
                  </a:lnTo>
                  <a:cubicBezTo>
                    <a:pt x="2729" y="1205"/>
                    <a:pt x="2672" y="1214"/>
                    <a:pt x="2615" y="1214"/>
                  </a:cubicBezTo>
                  <a:cubicBezTo>
                    <a:pt x="2517" y="1214"/>
                    <a:pt x="2421" y="1188"/>
                    <a:pt x="2336" y="1140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77"/>
            <p:cNvSpPr/>
            <p:nvPr/>
          </p:nvSpPr>
          <p:spPr>
            <a:xfrm>
              <a:off x="2795867" y="2157641"/>
              <a:ext cx="124919" cy="82798"/>
            </a:xfrm>
            <a:custGeom>
              <a:avLst/>
              <a:gdLst/>
              <a:ahLst/>
              <a:cxnLst/>
              <a:rect l="l" t="t" r="r" b="b"/>
              <a:pathLst>
                <a:path w="4757" h="3153" extrusionOk="0">
                  <a:moveTo>
                    <a:pt x="546" y="0"/>
                  </a:moveTo>
                  <a:lnTo>
                    <a:pt x="0" y="996"/>
                  </a:lnTo>
                  <a:lnTo>
                    <a:pt x="3829" y="3082"/>
                  </a:lnTo>
                  <a:cubicBezTo>
                    <a:pt x="3916" y="3130"/>
                    <a:pt x="4010" y="3153"/>
                    <a:pt x="4102" y="3153"/>
                  </a:cubicBezTo>
                  <a:cubicBezTo>
                    <a:pt x="4304" y="3153"/>
                    <a:pt x="4499" y="3046"/>
                    <a:pt x="4604" y="2862"/>
                  </a:cubicBezTo>
                  <a:cubicBezTo>
                    <a:pt x="4757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77"/>
            <p:cNvSpPr/>
            <p:nvPr/>
          </p:nvSpPr>
          <p:spPr>
            <a:xfrm>
              <a:off x="2852667" y="2204620"/>
              <a:ext cx="65099" cy="35845"/>
            </a:xfrm>
            <a:custGeom>
              <a:avLst/>
              <a:gdLst/>
              <a:ahLst/>
              <a:cxnLst/>
              <a:rect l="l" t="t" r="r" b="b"/>
              <a:pathLst>
                <a:path w="2479" h="1365" extrusionOk="0">
                  <a:moveTo>
                    <a:pt x="220" y="1"/>
                  </a:moveTo>
                  <a:lnTo>
                    <a:pt x="0" y="384"/>
                  </a:lnTo>
                  <a:lnTo>
                    <a:pt x="1666" y="1293"/>
                  </a:lnTo>
                  <a:cubicBezTo>
                    <a:pt x="1752" y="1342"/>
                    <a:pt x="1845" y="1364"/>
                    <a:pt x="1937" y="1364"/>
                  </a:cubicBezTo>
                  <a:cubicBezTo>
                    <a:pt x="2171" y="1364"/>
                    <a:pt x="2397" y="1218"/>
                    <a:pt x="2479" y="977"/>
                  </a:cubicBezTo>
                  <a:lnTo>
                    <a:pt x="2479" y="977"/>
                  </a:lnTo>
                  <a:cubicBezTo>
                    <a:pt x="2405" y="1012"/>
                    <a:pt x="2325" y="1029"/>
                    <a:pt x="2245" y="1029"/>
                  </a:cubicBezTo>
                  <a:cubicBezTo>
                    <a:pt x="2150" y="1029"/>
                    <a:pt x="2055" y="1005"/>
                    <a:pt x="1972" y="958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77"/>
            <p:cNvSpPr/>
            <p:nvPr/>
          </p:nvSpPr>
          <p:spPr>
            <a:xfrm>
              <a:off x="2772732" y="2178990"/>
              <a:ext cx="124945" cy="83060"/>
            </a:xfrm>
            <a:custGeom>
              <a:avLst/>
              <a:gdLst/>
              <a:ahLst/>
              <a:cxnLst/>
              <a:rect l="l" t="t" r="r" b="b"/>
              <a:pathLst>
                <a:path w="4758" h="3163" extrusionOk="0">
                  <a:moveTo>
                    <a:pt x="546" y="1"/>
                  </a:moveTo>
                  <a:lnTo>
                    <a:pt x="1" y="1006"/>
                  </a:lnTo>
                  <a:lnTo>
                    <a:pt x="3829" y="3092"/>
                  </a:lnTo>
                  <a:cubicBezTo>
                    <a:pt x="3916" y="3140"/>
                    <a:pt x="4009" y="3163"/>
                    <a:pt x="4101" y="3163"/>
                  </a:cubicBezTo>
                  <a:cubicBezTo>
                    <a:pt x="4303" y="3163"/>
                    <a:pt x="4499" y="3053"/>
                    <a:pt x="4604" y="2862"/>
                  </a:cubicBezTo>
                  <a:cubicBezTo>
                    <a:pt x="4757" y="2585"/>
                    <a:pt x="4652" y="2240"/>
                    <a:pt x="4375" y="209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77"/>
            <p:cNvSpPr/>
            <p:nvPr/>
          </p:nvSpPr>
          <p:spPr>
            <a:xfrm>
              <a:off x="2837594" y="2231011"/>
              <a:ext cx="56800" cy="31013"/>
            </a:xfrm>
            <a:custGeom>
              <a:avLst/>
              <a:gdLst/>
              <a:ahLst/>
              <a:cxnLst/>
              <a:rect l="l" t="t" r="r" b="b"/>
              <a:pathLst>
                <a:path w="2163" h="1181" extrusionOk="0">
                  <a:moveTo>
                    <a:pt x="211" y="1"/>
                  </a:moveTo>
                  <a:lnTo>
                    <a:pt x="0" y="365"/>
                  </a:lnTo>
                  <a:lnTo>
                    <a:pt x="1359" y="1111"/>
                  </a:lnTo>
                  <a:cubicBezTo>
                    <a:pt x="1445" y="1158"/>
                    <a:pt x="1539" y="1181"/>
                    <a:pt x="1631" y="1181"/>
                  </a:cubicBezTo>
                  <a:cubicBezTo>
                    <a:pt x="1856" y="1181"/>
                    <a:pt x="2075" y="1048"/>
                    <a:pt x="2163" y="824"/>
                  </a:cubicBezTo>
                  <a:lnTo>
                    <a:pt x="2163" y="824"/>
                  </a:lnTo>
                  <a:cubicBezTo>
                    <a:pt x="2092" y="853"/>
                    <a:pt x="2019" y="868"/>
                    <a:pt x="1946" y="868"/>
                  </a:cubicBezTo>
                  <a:cubicBezTo>
                    <a:pt x="1853" y="868"/>
                    <a:pt x="1761" y="844"/>
                    <a:pt x="1675" y="795"/>
                  </a:cubicBezTo>
                  <a:lnTo>
                    <a:pt x="211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77"/>
            <p:cNvSpPr/>
            <p:nvPr/>
          </p:nvSpPr>
          <p:spPr>
            <a:xfrm>
              <a:off x="2749623" y="2200602"/>
              <a:ext cx="124919" cy="82955"/>
            </a:xfrm>
            <a:custGeom>
              <a:avLst/>
              <a:gdLst/>
              <a:ahLst/>
              <a:cxnLst/>
              <a:rect l="l" t="t" r="r" b="b"/>
              <a:pathLst>
                <a:path w="4757" h="3159" extrusionOk="0">
                  <a:moveTo>
                    <a:pt x="546" y="1"/>
                  </a:moveTo>
                  <a:lnTo>
                    <a:pt x="0" y="996"/>
                  </a:lnTo>
                  <a:lnTo>
                    <a:pt x="3829" y="3092"/>
                  </a:lnTo>
                  <a:cubicBezTo>
                    <a:pt x="3915" y="3137"/>
                    <a:pt x="4008" y="3158"/>
                    <a:pt x="4100" y="3158"/>
                  </a:cubicBezTo>
                  <a:cubicBezTo>
                    <a:pt x="4302" y="3158"/>
                    <a:pt x="4498" y="3053"/>
                    <a:pt x="4604" y="2862"/>
                  </a:cubicBezTo>
                  <a:cubicBezTo>
                    <a:pt x="4757" y="2585"/>
                    <a:pt x="4652" y="2240"/>
                    <a:pt x="4374" y="208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77"/>
            <p:cNvSpPr/>
            <p:nvPr/>
          </p:nvSpPr>
          <p:spPr>
            <a:xfrm>
              <a:off x="2822495" y="2255906"/>
              <a:ext cx="49054" cy="27494"/>
            </a:xfrm>
            <a:custGeom>
              <a:avLst/>
              <a:gdLst/>
              <a:ahLst/>
              <a:cxnLst/>
              <a:rect l="l" t="t" r="r" b="b"/>
              <a:pathLst>
                <a:path w="1868" h="1047" extrusionOk="0">
                  <a:moveTo>
                    <a:pt x="240" y="0"/>
                  </a:moveTo>
                  <a:lnTo>
                    <a:pt x="1" y="402"/>
                  </a:lnTo>
                  <a:lnTo>
                    <a:pt x="1054" y="976"/>
                  </a:lnTo>
                  <a:cubicBezTo>
                    <a:pt x="1140" y="1024"/>
                    <a:pt x="1234" y="1047"/>
                    <a:pt x="1326" y="1047"/>
                  </a:cubicBezTo>
                  <a:cubicBezTo>
                    <a:pt x="1528" y="1047"/>
                    <a:pt x="1724" y="938"/>
                    <a:pt x="1829" y="747"/>
                  </a:cubicBezTo>
                  <a:cubicBezTo>
                    <a:pt x="1848" y="728"/>
                    <a:pt x="1857" y="699"/>
                    <a:pt x="1867" y="670"/>
                  </a:cubicBezTo>
                  <a:lnTo>
                    <a:pt x="1867" y="670"/>
                  </a:lnTo>
                  <a:cubicBezTo>
                    <a:pt x="1801" y="695"/>
                    <a:pt x="1732" y="707"/>
                    <a:pt x="1663" y="707"/>
                  </a:cubicBezTo>
                  <a:cubicBezTo>
                    <a:pt x="1572" y="707"/>
                    <a:pt x="1480" y="685"/>
                    <a:pt x="1398" y="642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77"/>
            <p:cNvSpPr/>
            <p:nvPr/>
          </p:nvSpPr>
          <p:spPr>
            <a:xfrm>
              <a:off x="2673968" y="2097059"/>
              <a:ext cx="159109" cy="144036"/>
            </a:xfrm>
            <a:custGeom>
              <a:avLst/>
              <a:gdLst/>
              <a:ahLst/>
              <a:cxnLst/>
              <a:rect l="l" t="t" r="r" b="b"/>
              <a:pathLst>
                <a:path w="6059" h="5485" extrusionOk="0">
                  <a:moveTo>
                    <a:pt x="1896" y="1"/>
                  </a:moveTo>
                  <a:lnTo>
                    <a:pt x="1" y="3418"/>
                  </a:lnTo>
                  <a:lnTo>
                    <a:pt x="3877" y="5485"/>
                  </a:lnTo>
                  <a:lnTo>
                    <a:pt x="6059" y="1484"/>
                  </a:lnTo>
                  <a:lnTo>
                    <a:pt x="4145" y="680"/>
                  </a:lnTo>
                  <a:cubicBezTo>
                    <a:pt x="4106" y="661"/>
                    <a:pt x="4078" y="661"/>
                    <a:pt x="4039" y="661"/>
                  </a:cubicBezTo>
                  <a:lnTo>
                    <a:pt x="3274" y="757"/>
                  </a:lnTo>
                  <a:cubicBezTo>
                    <a:pt x="3226" y="757"/>
                    <a:pt x="3188" y="747"/>
                    <a:pt x="3149" y="728"/>
                  </a:cubicBezTo>
                  <a:lnTo>
                    <a:pt x="189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77"/>
            <p:cNvSpPr/>
            <p:nvPr/>
          </p:nvSpPr>
          <p:spPr>
            <a:xfrm>
              <a:off x="2659157" y="2039261"/>
              <a:ext cx="98528" cy="170191"/>
            </a:xfrm>
            <a:custGeom>
              <a:avLst/>
              <a:gdLst/>
              <a:ahLst/>
              <a:cxnLst/>
              <a:rect l="l" t="t" r="r" b="b"/>
              <a:pathLst>
                <a:path w="3752" h="6481" extrusionOk="0">
                  <a:moveTo>
                    <a:pt x="0" y="1"/>
                  </a:moveTo>
                  <a:lnTo>
                    <a:pt x="0" y="5810"/>
                  </a:lnTo>
                  <a:lnTo>
                    <a:pt x="1101" y="6451"/>
                  </a:lnTo>
                  <a:cubicBezTo>
                    <a:pt x="1133" y="6471"/>
                    <a:pt x="1170" y="6480"/>
                    <a:pt x="1207" y="6480"/>
                  </a:cubicBezTo>
                  <a:cubicBezTo>
                    <a:pt x="1279" y="6480"/>
                    <a:pt x="1350" y="6444"/>
                    <a:pt x="1388" y="6375"/>
                  </a:cubicBezTo>
                  <a:lnTo>
                    <a:pt x="3694" y="2384"/>
                  </a:lnTo>
                  <a:cubicBezTo>
                    <a:pt x="3752" y="2288"/>
                    <a:pt x="3713" y="2154"/>
                    <a:pt x="3618" y="209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77"/>
            <p:cNvSpPr/>
            <p:nvPr/>
          </p:nvSpPr>
          <p:spPr>
            <a:xfrm>
              <a:off x="2659157" y="2039261"/>
              <a:ext cx="75918" cy="159109"/>
            </a:xfrm>
            <a:custGeom>
              <a:avLst/>
              <a:gdLst/>
              <a:ahLst/>
              <a:cxnLst/>
              <a:rect l="l" t="t" r="r" b="b"/>
              <a:pathLst>
                <a:path w="2891" h="6059" extrusionOk="0">
                  <a:moveTo>
                    <a:pt x="0" y="1"/>
                  </a:moveTo>
                  <a:lnTo>
                    <a:pt x="0" y="5810"/>
                  </a:lnTo>
                  <a:lnTo>
                    <a:pt x="431" y="6059"/>
                  </a:lnTo>
                  <a:lnTo>
                    <a:pt x="2890" y="16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77"/>
            <p:cNvSpPr/>
            <p:nvPr/>
          </p:nvSpPr>
          <p:spPr>
            <a:xfrm>
              <a:off x="2659157" y="2159138"/>
              <a:ext cx="47268" cy="50314"/>
            </a:xfrm>
            <a:custGeom>
              <a:avLst/>
              <a:gdLst/>
              <a:ahLst/>
              <a:cxnLst/>
              <a:rect l="l" t="t" r="r" b="b"/>
              <a:pathLst>
                <a:path w="1800" h="1916" extrusionOk="0">
                  <a:moveTo>
                    <a:pt x="0" y="1"/>
                  </a:moveTo>
                  <a:lnTo>
                    <a:pt x="0" y="1245"/>
                  </a:lnTo>
                  <a:lnTo>
                    <a:pt x="1101" y="1886"/>
                  </a:lnTo>
                  <a:cubicBezTo>
                    <a:pt x="1133" y="1906"/>
                    <a:pt x="1170" y="1915"/>
                    <a:pt x="1207" y="1915"/>
                  </a:cubicBezTo>
                  <a:cubicBezTo>
                    <a:pt x="1279" y="1915"/>
                    <a:pt x="1350" y="1879"/>
                    <a:pt x="1388" y="1810"/>
                  </a:cubicBezTo>
                  <a:lnTo>
                    <a:pt x="1799" y="10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77"/>
            <p:cNvSpPr/>
            <p:nvPr/>
          </p:nvSpPr>
          <p:spPr>
            <a:xfrm>
              <a:off x="2659157" y="2159138"/>
              <a:ext cx="24894" cy="39232"/>
            </a:xfrm>
            <a:custGeom>
              <a:avLst/>
              <a:gdLst/>
              <a:ahLst/>
              <a:cxnLst/>
              <a:rect l="l" t="t" r="r" b="b"/>
              <a:pathLst>
                <a:path w="948" h="1494" extrusionOk="0">
                  <a:moveTo>
                    <a:pt x="0" y="1"/>
                  </a:moveTo>
                  <a:lnTo>
                    <a:pt x="0" y="1245"/>
                  </a:lnTo>
                  <a:lnTo>
                    <a:pt x="431" y="1494"/>
                  </a:lnTo>
                  <a:lnTo>
                    <a:pt x="948" y="5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77"/>
            <p:cNvSpPr/>
            <p:nvPr/>
          </p:nvSpPr>
          <p:spPr>
            <a:xfrm>
              <a:off x="2706898" y="2179463"/>
              <a:ext cx="67121" cy="53859"/>
            </a:xfrm>
            <a:custGeom>
              <a:avLst/>
              <a:gdLst/>
              <a:ahLst/>
              <a:cxnLst/>
              <a:rect l="l" t="t" r="r" b="b"/>
              <a:pathLst>
                <a:path w="2556" h="2051" extrusionOk="0">
                  <a:moveTo>
                    <a:pt x="1902" y="1"/>
                  </a:moveTo>
                  <a:cubicBezTo>
                    <a:pt x="1788" y="1"/>
                    <a:pt x="1672" y="35"/>
                    <a:pt x="1570" y="107"/>
                  </a:cubicBezTo>
                  <a:lnTo>
                    <a:pt x="316" y="1016"/>
                  </a:lnTo>
                  <a:cubicBezTo>
                    <a:pt x="58" y="1198"/>
                    <a:pt x="1" y="1562"/>
                    <a:pt x="192" y="1811"/>
                  </a:cubicBezTo>
                  <a:cubicBezTo>
                    <a:pt x="302" y="1968"/>
                    <a:pt x="477" y="2051"/>
                    <a:pt x="654" y="2051"/>
                  </a:cubicBezTo>
                  <a:cubicBezTo>
                    <a:pt x="769" y="2051"/>
                    <a:pt x="885" y="2016"/>
                    <a:pt x="986" y="1945"/>
                  </a:cubicBezTo>
                  <a:lnTo>
                    <a:pt x="2240" y="1045"/>
                  </a:lnTo>
                  <a:cubicBezTo>
                    <a:pt x="2508" y="854"/>
                    <a:pt x="2556" y="490"/>
                    <a:pt x="2364" y="232"/>
                  </a:cubicBezTo>
                  <a:cubicBezTo>
                    <a:pt x="2249" y="81"/>
                    <a:pt x="2077" y="1"/>
                    <a:pt x="1902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77"/>
            <p:cNvSpPr/>
            <p:nvPr/>
          </p:nvSpPr>
          <p:spPr>
            <a:xfrm>
              <a:off x="2710154" y="2180513"/>
              <a:ext cx="63864" cy="52914"/>
            </a:xfrm>
            <a:custGeom>
              <a:avLst/>
              <a:gdLst/>
              <a:ahLst/>
              <a:cxnLst/>
              <a:rect l="l" t="t" r="r" b="b"/>
              <a:pathLst>
                <a:path w="2432" h="2015" extrusionOk="0">
                  <a:moveTo>
                    <a:pt x="2001" y="0"/>
                  </a:moveTo>
                  <a:lnTo>
                    <a:pt x="2001" y="0"/>
                  </a:lnTo>
                  <a:cubicBezTo>
                    <a:pt x="2097" y="249"/>
                    <a:pt x="2011" y="527"/>
                    <a:pt x="1800" y="680"/>
                  </a:cubicBezTo>
                  <a:lnTo>
                    <a:pt x="546" y="1589"/>
                  </a:lnTo>
                  <a:cubicBezTo>
                    <a:pt x="445" y="1661"/>
                    <a:pt x="329" y="1699"/>
                    <a:pt x="211" y="1699"/>
                  </a:cubicBezTo>
                  <a:cubicBezTo>
                    <a:pt x="141" y="1699"/>
                    <a:pt x="69" y="1685"/>
                    <a:pt x="1" y="1656"/>
                  </a:cubicBezTo>
                  <a:lnTo>
                    <a:pt x="1" y="1656"/>
                  </a:lnTo>
                  <a:cubicBezTo>
                    <a:pt x="89" y="1883"/>
                    <a:pt x="303" y="2015"/>
                    <a:pt x="525" y="2015"/>
                  </a:cubicBezTo>
                  <a:cubicBezTo>
                    <a:pt x="640" y="2015"/>
                    <a:pt x="758" y="1980"/>
                    <a:pt x="862" y="1905"/>
                  </a:cubicBezTo>
                  <a:lnTo>
                    <a:pt x="2116" y="1005"/>
                  </a:lnTo>
                  <a:cubicBezTo>
                    <a:pt x="2384" y="814"/>
                    <a:pt x="2432" y="440"/>
                    <a:pt x="2240" y="192"/>
                  </a:cubicBezTo>
                  <a:cubicBezTo>
                    <a:pt x="2173" y="106"/>
                    <a:pt x="2097" y="39"/>
                    <a:pt x="200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77"/>
            <p:cNvSpPr/>
            <p:nvPr/>
          </p:nvSpPr>
          <p:spPr>
            <a:xfrm>
              <a:off x="2732528" y="2203254"/>
              <a:ext cx="59847" cy="48528"/>
            </a:xfrm>
            <a:custGeom>
              <a:avLst/>
              <a:gdLst/>
              <a:ahLst/>
              <a:cxnLst/>
              <a:rect l="l" t="t" r="r" b="b"/>
              <a:pathLst>
                <a:path w="2279" h="1848" extrusionOk="0">
                  <a:moveTo>
                    <a:pt x="1629" y="1"/>
                  </a:moveTo>
                  <a:cubicBezTo>
                    <a:pt x="1512" y="1"/>
                    <a:pt x="1394" y="37"/>
                    <a:pt x="1293" y="110"/>
                  </a:cubicBezTo>
                  <a:lnTo>
                    <a:pt x="326" y="809"/>
                  </a:lnTo>
                  <a:cubicBezTo>
                    <a:pt x="68" y="1000"/>
                    <a:pt x="1" y="1364"/>
                    <a:pt x="192" y="1623"/>
                  </a:cubicBezTo>
                  <a:cubicBezTo>
                    <a:pt x="306" y="1770"/>
                    <a:pt x="473" y="1847"/>
                    <a:pt x="643" y="1847"/>
                  </a:cubicBezTo>
                  <a:cubicBezTo>
                    <a:pt x="759" y="1847"/>
                    <a:pt x="876" y="1811"/>
                    <a:pt x="977" y="1737"/>
                  </a:cubicBezTo>
                  <a:lnTo>
                    <a:pt x="1963" y="1039"/>
                  </a:lnTo>
                  <a:cubicBezTo>
                    <a:pt x="2221" y="847"/>
                    <a:pt x="2278" y="484"/>
                    <a:pt x="2077" y="225"/>
                  </a:cubicBezTo>
                  <a:cubicBezTo>
                    <a:pt x="1969" y="77"/>
                    <a:pt x="1801" y="1"/>
                    <a:pt x="1629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77"/>
            <p:cNvSpPr/>
            <p:nvPr/>
          </p:nvSpPr>
          <p:spPr>
            <a:xfrm>
              <a:off x="2735810" y="2204384"/>
              <a:ext cx="56564" cy="47399"/>
            </a:xfrm>
            <a:custGeom>
              <a:avLst/>
              <a:gdLst/>
              <a:ahLst/>
              <a:cxnLst/>
              <a:rect l="l" t="t" r="r" b="b"/>
              <a:pathLst>
                <a:path w="2154" h="1805" extrusionOk="0">
                  <a:moveTo>
                    <a:pt x="1713" y="0"/>
                  </a:moveTo>
                  <a:lnTo>
                    <a:pt x="1713" y="0"/>
                  </a:lnTo>
                  <a:cubicBezTo>
                    <a:pt x="1809" y="240"/>
                    <a:pt x="1732" y="517"/>
                    <a:pt x="1522" y="670"/>
                  </a:cubicBezTo>
                  <a:lnTo>
                    <a:pt x="546" y="1379"/>
                  </a:lnTo>
                  <a:cubicBezTo>
                    <a:pt x="444" y="1450"/>
                    <a:pt x="328" y="1488"/>
                    <a:pt x="211" y="1488"/>
                  </a:cubicBezTo>
                  <a:cubicBezTo>
                    <a:pt x="140" y="1488"/>
                    <a:pt x="69" y="1474"/>
                    <a:pt x="0" y="1446"/>
                  </a:cubicBezTo>
                  <a:lnTo>
                    <a:pt x="0" y="1446"/>
                  </a:lnTo>
                  <a:cubicBezTo>
                    <a:pt x="19" y="1493"/>
                    <a:pt x="38" y="1541"/>
                    <a:pt x="67" y="1580"/>
                  </a:cubicBezTo>
                  <a:cubicBezTo>
                    <a:pt x="181" y="1727"/>
                    <a:pt x="348" y="1804"/>
                    <a:pt x="520" y="1804"/>
                  </a:cubicBezTo>
                  <a:cubicBezTo>
                    <a:pt x="637" y="1804"/>
                    <a:pt x="756" y="1768"/>
                    <a:pt x="861" y="1694"/>
                  </a:cubicBezTo>
                  <a:lnTo>
                    <a:pt x="1838" y="996"/>
                  </a:lnTo>
                  <a:cubicBezTo>
                    <a:pt x="2096" y="804"/>
                    <a:pt x="2153" y="441"/>
                    <a:pt x="1952" y="182"/>
                  </a:cubicBezTo>
                  <a:cubicBezTo>
                    <a:pt x="1895" y="106"/>
                    <a:pt x="1809" y="39"/>
                    <a:pt x="1713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77"/>
            <p:cNvSpPr/>
            <p:nvPr/>
          </p:nvSpPr>
          <p:spPr>
            <a:xfrm>
              <a:off x="2758158" y="2226967"/>
              <a:ext cx="52310" cy="43303"/>
            </a:xfrm>
            <a:custGeom>
              <a:avLst/>
              <a:gdLst/>
              <a:ahLst/>
              <a:cxnLst/>
              <a:rect l="l" t="t" r="r" b="b"/>
              <a:pathLst>
                <a:path w="1992" h="1649" extrusionOk="0">
                  <a:moveTo>
                    <a:pt x="1340" y="1"/>
                  </a:moveTo>
                  <a:cubicBezTo>
                    <a:pt x="1227" y="1"/>
                    <a:pt x="1114" y="35"/>
                    <a:pt x="1015" y="107"/>
                  </a:cubicBezTo>
                  <a:lnTo>
                    <a:pt x="317" y="614"/>
                  </a:lnTo>
                  <a:cubicBezTo>
                    <a:pt x="58" y="796"/>
                    <a:pt x="1" y="1160"/>
                    <a:pt x="183" y="1409"/>
                  </a:cubicBezTo>
                  <a:cubicBezTo>
                    <a:pt x="299" y="1566"/>
                    <a:pt x="475" y="1648"/>
                    <a:pt x="652" y="1648"/>
                  </a:cubicBezTo>
                  <a:cubicBezTo>
                    <a:pt x="766" y="1648"/>
                    <a:pt x="879" y="1614"/>
                    <a:pt x="977" y="1543"/>
                  </a:cubicBezTo>
                  <a:lnTo>
                    <a:pt x="1676" y="1035"/>
                  </a:lnTo>
                  <a:cubicBezTo>
                    <a:pt x="1944" y="844"/>
                    <a:pt x="1991" y="480"/>
                    <a:pt x="1800" y="231"/>
                  </a:cubicBezTo>
                  <a:cubicBezTo>
                    <a:pt x="1684" y="81"/>
                    <a:pt x="1513" y="1"/>
                    <a:pt x="1340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77"/>
            <p:cNvSpPr/>
            <p:nvPr/>
          </p:nvSpPr>
          <p:spPr>
            <a:xfrm>
              <a:off x="2761178" y="2228018"/>
              <a:ext cx="49290" cy="42252"/>
            </a:xfrm>
            <a:custGeom>
              <a:avLst/>
              <a:gdLst/>
              <a:ahLst/>
              <a:cxnLst/>
              <a:rect l="l" t="t" r="r" b="b"/>
              <a:pathLst>
                <a:path w="1877" h="1609" extrusionOk="0">
                  <a:moveTo>
                    <a:pt x="1417" y="0"/>
                  </a:moveTo>
                  <a:cubicBezTo>
                    <a:pt x="1503" y="230"/>
                    <a:pt x="1417" y="498"/>
                    <a:pt x="1216" y="651"/>
                  </a:cubicBezTo>
                  <a:lnTo>
                    <a:pt x="517" y="1148"/>
                  </a:lnTo>
                  <a:cubicBezTo>
                    <a:pt x="419" y="1222"/>
                    <a:pt x="305" y="1261"/>
                    <a:pt x="190" y="1261"/>
                  </a:cubicBezTo>
                  <a:cubicBezTo>
                    <a:pt x="126" y="1261"/>
                    <a:pt x="62" y="1249"/>
                    <a:pt x="1" y="1225"/>
                  </a:cubicBezTo>
                  <a:lnTo>
                    <a:pt x="1" y="1225"/>
                  </a:lnTo>
                  <a:cubicBezTo>
                    <a:pt x="20" y="1273"/>
                    <a:pt x="39" y="1321"/>
                    <a:pt x="68" y="1369"/>
                  </a:cubicBezTo>
                  <a:cubicBezTo>
                    <a:pt x="184" y="1526"/>
                    <a:pt x="360" y="1608"/>
                    <a:pt x="539" y="1608"/>
                  </a:cubicBezTo>
                  <a:cubicBezTo>
                    <a:pt x="654" y="1608"/>
                    <a:pt x="770" y="1574"/>
                    <a:pt x="872" y="1503"/>
                  </a:cubicBezTo>
                  <a:lnTo>
                    <a:pt x="1561" y="995"/>
                  </a:lnTo>
                  <a:cubicBezTo>
                    <a:pt x="1829" y="804"/>
                    <a:pt x="1876" y="440"/>
                    <a:pt x="1685" y="182"/>
                  </a:cubicBezTo>
                  <a:cubicBezTo>
                    <a:pt x="1618" y="96"/>
                    <a:pt x="1522" y="29"/>
                    <a:pt x="141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77"/>
            <p:cNvSpPr/>
            <p:nvPr/>
          </p:nvSpPr>
          <p:spPr>
            <a:xfrm>
              <a:off x="2783814" y="2250706"/>
              <a:ext cx="45010" cy="37919"/>
            </a:xfrm>
            <a:custGeom>
              <a:avLst/>
              <a:gdLst/>
              <a:ahLst/>
              <a:cxnLst/>
              <a:rect l="l" t="t" r="r" b="b"/>
              <a:pathLst>
                <a:path w="1714" h="1444" extrusionOk="0">
                  <a:moveTo>
                    <a:pt x="1057" y="0"/>
                  </a:moveTo>
                  <a:cubicBezTo>
                    <a:pt x="942" y="0"/>
                    <a:pt x="826" y="34"/>
                    <a:pt x="727" y="103"/>
                  </a:cubicBezTo>
                  <a:lnTo>
                    <a:pt x="316" y="409"/>
                  </a:lnTo>
                  <a:cubicBezTo>
                    <a:pt x="57" y="600"/>
                    <a:pt x="0" y="954"/>
                    <a:pt x="182" y="1203"/>
                  </a:cubicBezTo>
                  <a:cubicBezTo>
                    <a:pt x="298" y="1360"/>
                    <a:pt x="475" y="1443"/>
                    <a:pt x="651" y="1443"/>
                  </a:cubicBezTo>
                  <a:cubicBezTo>
                    <a:pt x="765" y="1443"/>
                    <a:pt x="879" y="1409"/>
                    <a:pt x="976" y="1337"/>
                  </a:cubicBezTo>
                  <a:lnTo>
                    <a:pt x="1397" y="1031"/>
                  </a:lnTo>
                  <a:cubicBezTo>
                    <a:pt x="1656" y="849"/>
                    <a:pt x="1713" y="485"/>
                    <a:pt x="1512" y="227"/>
                  </a:cubicBezTo>
                  <a:cubicBezTo>
                    <a:pt x="1403" y="77"/>
                    <a:pt x="1231" y="0"/>
                    <a:pt x="1057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77"/>
            <p:cNvSpPr/>
            <p:nvPr/>
          </p:nvSpPr>
          <p:spPr>
            <a:xfrm>
              <a:off x="2786807" y="2251888"/>
              <a:ext cx="42016" cy="36764"/>
            </a:xfrm>
            <a:custGeom>
              <a:avLst/>
              <a:gdLst/>
              <a:ahLst/>
              <a:cxnLst/>
              <a:rect l="l" t="t" r="r" b="b"/>
              <a:pathLst>
                <a:path w="1600" h="1400" extrusionOk="0">
                  <a:moveTo>
                    <a:pt x="1149" y="0"/>
                  </a:moveTo>
                  <a:lnTo>
                    <a:pt x="1149" y="0"/>
                  </a:lnTo>
                  <a:cubicBezTo>
                    <a:pt x="1245" y="239"/>
                    <a:pt x="1168" y="517"/>
                    <a:pt x="958" y="661"/>
                  </a:cubicBezTo>
                  <a:lnTo>
                    <a:pt x="537" y="967"/>
                  </a:lnTo>
                  <a:cubicBezTo>
                    <a:pt x="442" y="1038"/>
                    <a:pt x="329" y="1072"/>
                    <a:pt x="213" y="1072"/>
                  </a:cubicBezTo>
                  <a:cubicBezTo>
                    <a:pt x="142" y="1072"/>
                    <a:pt x="70" y="1059"/>
                    <a:pt x="1" y="1034"/>
                  </a:cubicBezTo>
                  <a:lnTo>
                    <a:pt x="1" y="1034"/>
                  </a:lnTo>
                  <a:cubicBezTo>
                    <a:pt x="90" y="1263"/>
                    <a:pt x="311" y="1400"/>
                    <a:pt x="537" y="1400"/>
                  </a:cubicBezTo>
                  <a:cubicBezTo>
                    <a:pt x="650" y="1400"/>
                    <a:pt x="763" y="1366"/>
                    <a:pt x="862" y="1292"/>
                  </a:cubicBezTo>
                  <a:lnTo>
                    <a:pt x="1283" y="986"/>
                  </a:lnTo>
                  <a:cubicBezTo>
                    <a:pt x="1542" y="804"/>
                    <a:pt x="1599" y="431"/>
                    <a:pt x="1398" y="182"/>
                  </a:cubicBezTo>
                  <a:cubicBezTo>
                    <a:pt x="1331" y="96"/>
                    <a:pt x="1255" y="38"/>
                    <a:pt x="1149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77"/>
            <p:cNvSpPr/>
            <p:nvPr/>
          </p:nvSpPr>
          <p:spPr>
            <a:xfrm>
              <a:off x="2788829" y="2102101"/>
              <a:ext cx="64862" cy="99788"/>
            </a:xfrm>
            <a:custGeom>
              <a:avLst/>
              <a:gdLst/>
              <a:ahLst/>
              <a:cxnLst/>
              <a:rect l="l" t="t" r="r" b="b"/>
              <a:pathLst>
                <a:path w="2470" h="3800" extrusionOk="0">
                  <a:moveTo>
                    <a:pt x="527" y="0"/>
                  </a:moveTo>
                  <a:cubicBezTo>
                    <a:pt x="441" y="0"/>
                    <a:pt x="364" y="58"/>
                    <a:pt x="345" y="144"/>
                  </a:cubicBezTo>
                  <a:lnTo>
                    <a:pt x="0" y="1522"/>
                  </a:lnTo>
                  <a:lnTo>
                    <a:pt x="0" y="3034"/>
                  </a:lnTo>
                  <a:cubicBezTo>
                    <a:pt x="0" y="3455"/>
                    <a:pt x="345" y="3800"/>
                    <a:pt x="766" y="3800"/>
                  </a:cubicBezTo>
                  <a:cubicBezTo>
                    <a:pt x="1178" y="3800"/>
                    <a:pt x="1522" y="3455"/>
                    <a:pt x="1522" y="3034"/>
                  </a:cubicBezTo>
                  <a:lnTo>
                    <a:pt x="1522" y="1895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77"/>
            <p:cNvSpPr/>
            <p:nvPr/>
          </p:nvSpPr>
          <p:spPr>
            <a:xfrm>
              <a:off x="2788829" y="2102101"/>
              <a:ext cx="27415" cy="99788"/>
            </a:xfrm>
            <a:custGeom>
              <a:avLst/>
              <a:gdLst/>
              <a:ahLst/>
              <a:cxnLst/>
              <a:rect l="l" t="t" r="r" b="b"/>
              <a:pathLst>
                <a:path w="1044" h="3800" extrusionOk="0">
                  <a:moveTo>
                    <a:pt x="527" y="0"/>
                  </a:moveTo>
                  <a:cubicBezTo>
                    <a:pt x="441" y="0"/>
                    <a:pt x="364" y="58"/>
                    <a:pt x="335" y="144"/>
                  </a:cubicBezTo>
                  <a:lnTo>
                    <a:pt x="0" y="1512"/>
                  </a:lnTo>
                  <a:lnTo>
                    <a:pt x="0" y="3034"/>
                  </a:lnTo>
                  <a:cubicBezTo>
                    <a:pt x="0" y="3455"/>
                    <a:pt x="335" y="3800"/>
                    <a:pt x="756" y="3800"/>
                  </a:cubicBezTo>
                  <a:cubicBezTo>
                    <a:pt x="852" y="3800"/>
                    <a:pt x="948" y="3781"/>
                    <a:pt x="1044" y="3742"/>
                  </a:cubicBezTo>
                  <a:cubicBezTo>
                    <a:pt x="756" y="3627"/>
                    <a:pt x="565" y="3350"/>
                    <a:pt x="565" y="3034"/>
                  </a:cubicBezTo>
                  <a:lnTo>
                    <a:pt x="565" y="1522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0" name="Google Shape;10200;p77"/>
          <p:cNvGrpSpPr/>
          <p:nvPr/>
        </p:nvGrpSpPr>
        <p:grpSpPr>
          <a:xfrm>
            <a:off x="3111775" y="1993516"/>
            <a:ext cx="318928" cy="319217"/>
            <a:chOff x="3111775" y="1993516"/>
            <a:chExt cx="318928" cy="319217"/>
          </a:xfrm>
        </p:grpSpPr>
        <p:sp>
          <p:nvSpPr>
            <p:cNvPr id="10201" name="Google Shape;10201;p77"/>
            <p:cNvSpPr/>
            <p:nvPr/>
          </p:nvSpPr>
          <p:spPr>
            <a:xfrm>
              <a:off x="3204263" y="2013894"/>
              <a:ext cx="154067" cy="140964"/>
            </a:xfrm>
            <a:custGeom>
              <a:avLst/>
              <a:gdLst/>
              <a:ahLst/>
              <a:cxnLst/>
              <a:rect l="l" t="t" r="r" b="b"/>
              <a:pathLst>
                <a:path w="5867" h="5368" extrusionOk="0">
                  <a:moveTo>
                    <a:pt x="584" y="0"/>
                  </a:moveTo>
                  <a:cubicBezTo>
                    <a:pt x="268" y="0"/>
                    <a:pt x="0" y="268"/>
                    <a:pt x="0" y="594"/>
                  </a:cubicBezTo>
                  <a:lnTo>
                    <a:pt x="0" y="3713"/>
                  </a:lnTo>
                  <a:cubicBezTo>
                    <a:pt x="0" y="4039"/>
                    <a:pt x="268" y="4307"/>
                    <a:pt x="584" y="4307"/>
                  </a:cubicBezTo>
                  <a:lnTo>
                    <a:pt x="2153" y="4307"/>
                  </a:lnTo>
                  <a:lnTo>
                    <a:pt x="3723" y="5350"/>
                  </a:lnTo>
                  <a:cubicBezTo>
                    <a:pt x="3740" y="5362"/>
                    <a:pt x="3758" y="5367"/>
                    <a:pt x="3777" y="5367"/>
                  </a:cubicBezTo>
                  <a:cubicBezTo>
                    <a:pt x="3831" y="5367"/>
                    <a:pt x="3883" y="5319"/>
                    <a:pt x="3876" y="5254"/>
                  </a:cubicBezTo>
                  <a:lnTo>
                    <a:pt x="3713" y="4307"/>
                  </a:lnTo>
                  <a:lnTo>
                    <a:pt x="5283" y="4307"/>
                  </a:lnTo>
                  <a:cubicBezTo>
                    <a:pt x="5599" y="4307"/>
                    <a:pt x="5867" y="4039"/>
                    <a:pt x="5867" y="3713"/>
                  </a:cubicBezTo>
                  <a:lnTo>
                    <a:pt x="5867" y="594"/>
                  </a:lnTo>
                  <a:cubicBezTo>
                    <a:pt x="5867" y="268"/>
                    <a:pt x="5608" y="0"/>
                    <a:pt x="5283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77"/>
            <p:cNvSpPr/>
            <p:nvPr/>
          </p:nvSpPr>
          <p:spPr>
            <a:xfrm>
              <a:off x="3204263" y="2013894"/>
              <a:ext cx="143773" cy="102808"/>
            </a:xfrm>
            <a:custGeom>
              <a:avLst/>
              <a:gdLst/>
              <a:ahLst/>
              <a:cxnLst/>
              <a:rect l="l" t="t" r="r" b="b"/>
              <a:pathLst>
                <a:path w="5475" h="3915" extrusionOk="0">
                  <a:moveTo>
                    <a:pt x="584" y="0"/>
                  </a:moveTo>
                  <a:cubicBezTo>
                    <a:pt x="259" y="0"/>
                    <a:pt x="0" y="268"/>
                    <a:pt x="0" y="594"/>
                  </a:cubicBezTo>
                  <a:lnTo>
                    <a:pt x="0" y="3723"/>
                  </a:lnTo>
                  <a:cubicBezTo>
                    <a:pt x="0" y="3780"/>
                    <a:pt x="10" y="3847"/>
                    <a:pt x="38" y="3914"/>
                  </a:cubicBezTo>
                  <a:lnTo>
                    <a:pt x="4498" y="3914"/>
                  </a:lnTo>
                  <a:cubicBezTo>
                    <a:pt x="5034" y="3914"/>
                    <a:pt x="5474" y="3474"/>
                    <a:pt x="5474" y="2938"/>
                  </a:cubicBezTo>
                  <a:lnTo>
                    <a:pt x="5474" y="38"/>
                  </a:lnTo>
                  <a:cubicBezTo>
                    <a:pt x="5417" y="19"/>
                    <a:pt x="5350" y="0"/>
                    <a:pt x="528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77"/>
            <p:cNvSpPr/>
            <p:nvPr/>
          </p:nvSpPr>
          <p:spPr>
            <a:xfrm>
              <a:off x="3112773" y="2137788"/>
              <a:ext cx="112865" cy="113102"/>
            </a:xfrm>
            <a:custGeom>
              <a:avLst/>
              <a:gdLst/>
              <a:ahLst/>
              <a:cxnLst/>
              <a:rect l="l" t="t" r="r" b="b"/>
              <a:pathLst>
                <a:path w="4298" h="4307" extrusionOk="0">
                  <a:moveTo>
                    <a:pt x="2144" y="0"/>
                  </a:moveTo>
                  <a:cubicBezTo>
                    <a:pt x="1206" y="0"/>
                    <a:pt x="508" y="756"/>
                    <a:pt x="441" y="1675"/>
                  </a:cubicBezTo>
                  <a:cubicBezTo>
                    <a:pt x="383" y="2345"/>
                    <a:pt x="249" y="2996"/>
                    <a:pt x="39" y="3637"/>
                  </a:cubicBezTo>
                  <a:cubicBezTo>
                    <a:pt x="1" y="3752"/>
                    <a:pt x="48" y="3886"/>
                    <a:pt x="163" y="3934"/>
                  </a:cubicBezTo>
                  <a:cubicBezTo>
                    <a:pt x="556" y="4116"/>
                    <a:pt x="986" y="4240"/>
                    <a:pt x="1417" y="4307"/>
                  </a:cubicBezTo>
                  <a:lnTo>
                    <a:pt x="2872" y="4307"/>
                  </a:lnTo>
                  <a:cubicBezTo>
                    <a:pt x="3302" y="4240"/>
                    <a:pt x="3723" y="4125"/>
                    <a:pt x="4116" y="3943"/>
                  </a:cubicBezTo>
                  <a:cubicBezTo>
                    <a:pt x="4240" y="3895"/>
                    <a:pt x="4298" y="3752"/>
                    <a:pt x="4240" y="3637"/>
                  </a:cubicBezTo>
                  <a:cubicBezTo>
                    <a:pt x="4039" y="2996"/>
                    <a:pt x="3905" y="2345"/>
                    <a:pt x="3848" y="1675"/>
                  </a:cubicBezTo>
                  <a:cubicBezTo>
                    <a:pt x="3781" y="756"/>
                    <a:pt x="3082" y="0"/>
                    <a:pt x="21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77"/>
            <p:cNvSpPr/>
            <p:nvPr/>
          </p:nvSpPr>
          <p:spPr>
            <a:xfrm>
              <a:off x="3143182" y="2138025"/>
              <a:ext cx="82220" cy="112865"/>
            </a:xfrm>
            <a:custGeom>
              <a:avLst/>
              <a:gdLst/>
              <a:ahLst/>
              <a:cxnLst/>
              <a:rect l="l" t="t" r="r" b="b"/>
              <a:pathLst>
                <a:path w="3131" h="4298" extrusionOk="0">
                  <a:moveTo>
                    <a:pt x="977" y="1"/>
                  </a:moveTo>
                  <a:cubicBezTo>
                    <a:pt x="259" y="1"/>
                    <a:pt x="1" y="987"/>
                    <a:pt x="613" y="1350"/>
                  </a:cubicBezTo>
                  <a:cubicBezTo>
                    <a:pt x="632" y="1360"/>
                    <a:pt x="651" y="1379"/>
                    <a:pt x="680" y="1389"/>
                  </a:cubicBezTo>
                  <a:lnTo>
                    <a:pt x="1226" y="4298"/>
                  </a:lnTo>
                  <a:lnTo>
                    <a:pt x="1714" y="4298"/>
                  </a:lnTo>
                  <a:cubicBezTo>
                    <a:pt x="2144" y="4231"/>
                    <a:pt x="2565" y="4116"/>
                    <a:pt x="2958" y="3934"/>
                  </a:cubicBezTo>
                  <a:cubicBezTo>
                    <a:pt x="3073" y="3877"/>
                    <a:pt x="3130" y="3743"/>
                    <a:pt x="3082" y="3628"/>
                  </a:cubicBezTo>
                  <a:cubicBezTo>
                    <a:pt x="2872" y="2996"/>
                    <a:pt x="2738" y="2336"/>
                    <a:pt x="2680" y="1676"/>
                  </a:cubicBezTo>
                  <a:cubicBezTo>
                    <a:pt x="2613" y="757"/>
                    <a:pt x="1924" y="1"/>
                    <a:pt x="9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77"/>
            <p:cNvSpPr/>
            <p:nvPr/>
          </p:nvSpPr>
          <p:spPr>
            <a:xfrm>
              <a:off x="3111775" y="2223238"/>
              <a:ext cx="113102" cy="89231"/>
            </a:xfrm>
            <a:custGeom>
              <a:avLst/>
              <a:gdLst/>
              <a:ahLst/>
              <a:cxnLst/>
              <a:rect l="l" t="t" r="r" b="b"/>
              <a:pathLst>
                <a:path w="4307" h="3398" extrusionOk="0">
                  <a:moveTo>
                    <a:pt x="1436" y="0"/>
                  </a:moveTo>
                  <a:lnTo>
                    <a:pt x="1436" y="718"/>
                  </a:lnTo>
                  <a:cubicBezTo>
                    <a:pt x="1436" y="890"/>
                    <a:pt x="1331" y="1062"/>
                    <a:pt x="1168" y="1139"/>
                  </a:cubicBezTo>
                  <a:lnTo>
                    <a:pt x="402" y="1531"/>
                  </a:lnTo>
                  <a:cubicBezTo>
                    <a:pt x="153" y="1646"/>
                    <a:pt x="0" y="1895"/>
                    <a:pt x="0" y="2173"/>
                  </a:cubicBezTo>
                  <a:lnTo>
                    <a:pt x="0" y="3158"/>
                  </a:lnTo>
                  <a:cubicBezTo>
                    <a:pt x="0" y="3283"/>
                    <a:pt x="115" y="3398"/>
                    <a:pt x="240" y="3398"/>
                  </a:cubicBezTo>
                  <a:lnTo>
                    <a:pt x="4068" y="3398"/>
                  </a:lnTo>
                  <a:cubicBezTo>
                    <a:pt x="4202" y="3398"/>
                    <a:pt x="4307" y="3283"/>
                    <a:pt x="4307" y="3158"/>
                  </a:cubicBezTo>
                  <a:lnTo>
                    <a:pt x="4307" y="2173"/>
                  </a:lnTo>
                  <a:cubicBezTo>
                    <a:pt x="4307" y="1895"/>
                    <a:pt x="4154" y="1646"/>
                    <a:pt x="3905" y="1531"/>
                  </a:cubicBezTo>
                  <a:lnTo>
                    <a:pt x="3139" y="1139"/>
                  </a:lnTo>
                  <a:cubicBezTo>
                    <a:pt x="2977" y="1062"/>
                    <a:pt x="2871" y="890"/>
                    <a:pt x="2871" y="718"/>
                  </a:cubicBezTo>
                  <a:lnTo>
                    <a:pt x="287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77"/>
            <p:cNvSpPr/>
            <p:nvPr/>
          </p:nvSpPr>
          <p:spPr>
            <a:xfrm>
              <a:off x="3149222" y="2223238"/>
              <a:ext cx="38208" cy="25157"/>
            </a:xfrm>
            <a:custGeom>
              <a:avLst/>
              <a:gdLst/>
              <a:ahLst/>
              <a:cxnLst/>
              <a:rect l="l" t="t" r="r" b="b"/>
              <a:pathLst>
                <a:path w="1455" h="958" extrusionOk="0">
                  <a:moveTo>
                    <a:pt x="10" y="0"/>
                  </a:moveTo>
                  <a:lnTo>
                    <a:pt x="10" y="718"/>
                  </a:lnTo>
                  <a:cubicBezTo>
                    <a:pt x="10" y="747"/>
                    <a:pt x="0" y="785"/>
                    <a:pt x="0" y="814"/>
                  </a:cubicBezTo>
                  <a:cubicBezTo>
                    <a:pt x="230" y="909"/>
                    <a:pt x="479" y="957"/>
                    <a:pt x="728" y="957"/>
                  </a:cubicBezTo>
                  <a:cubicBezTo>
                    <a:pt x="976" y="957"/>
                    <a:pt x="1225" y="909"/>
                    <a:pt x="1455" y="814"/>
                  </a:cubicBezTo>
                  <a:cubicBezTo>
                    <a:pt x="1455" y="785"/>
                    <a:pt x="1445" y="747"/>
                    <a:pt x="1445" y="718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77"/>
            <p:cNvSpPr/>
            <p:nvPr/>
          </p:nvSpPr>
          <p:spPr>
            <a:xfrm>
              <a:off x="3112011" y="2256142"/>
              <a:ext cx="113128" cy="56328"/>
            </a:xfrm>
            <a:custGeom>
              <a:avLst/>
              <a:gdLst/>
              <a:ahLst/>
              <a:cxnLst/>
              <a:rect l="l" t="t" r="r" b="b"/>
              <a:pathLst>
                <a:path w="4308" h="2145" extrusionOk="0">
                  <a:moveTo>
                    <a:pt x="939" y="1"/>
                  </a:moveTo>
                  <a:lnTo>
                    <a:pt x="393" y="278"/>
                  </a:lnTo>
                  <a:cubicBezTo>
                    <a:pt x="154" y="393"/>
                    <a:pt x="1" y="642"/>
                    <a:pt x="1" y="920"/>
                  </a:cubicBezTo>
                  <a:lnTo>
                    <a:pt x="1" y="1905"/>
                  </a:lnTo>
                  <a:cubicBezTo>
                    <a:pt x="1" y="2030"/>
                    <a:pt x="106" y="2145"/>
                    <a:pt x="240" y="2145"/>
                  </a:cubicBezTo>
                  <a:lnTo>
                    <a:pt x="4068" y="2145"/>
                  </a:lnTo>
                  <a:cubicBezTo>
                    <a:pt x="4193" y="2145"/>
                    <a:pt x="4307" y="2030"/>
                    <a:pt x="4307" y="1905"/>
                  </a:cubicBezTo>
                  <a:lnTo>
                    <a:pt x="4307" y="920"/>
                  </a:lnTo>
                  <a:cubicBezTo>
                    <a:pt x="4298" y="642"/>
                    <a:pt x="4145" y="393"/>
                    <a:pt x="3896" y="278"/>
                  </a:cubicBezTo>
                  <a:lnTo>
                    <a:pt x="3350" y="1"/>
                  </a:lnTo>
                  <a:cubicBezTo>
                    <a:pt x="3068" y="436"/>
                    <a:pt x="2609" y="654"/>
                    <a:pt x="2148" y="654"/>
                  </a:cubicBezTo>
                  <a:cubicBezTo>
                    <a:pt x="1688" y="654"/>
                    <a:pt x="1226" y="436"/>
                    <a:pt x="9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77"/>
            <p:cNvSpPr/>
            <p:nvPr/>
          </p:nvSpPr>
          <p:spPr>
            <a:xfrm>
              <a:off x="3130629" y="2174106"/>
              <a:ext cx="75419" cy="61711"/>
            </a:xfrm>
            <a:custGeom>
              <a:avLst/>
              <a:gdLst/>
              <a:ahLst/>
              <a:cxnLst/>
              <a:rect l="l" t="t" r="r" b="b"/>
              <a:pathLst>
                <a:path w="2872" h="2350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14" y="302"/>
                    <a:pt x="699" y="445"/>
                    <a:pt x="565" y="570"/>
                  </a:cubicBezTo>
                  <a:cubicBezTo>
                    <a:pt x="440" y="684"/>
                    <a:pt x="297" y="780"/>
                    <a:pt x="144" y="857"/>
                  </a:cubicBezTo>
                  <a:cubicBezTo>
                    <a:pt x="48" y="905"/>
                    <a:pt x="0" y="1000"/>
                    <a:pt x="19" y="1106"/>
                  </a:cubicBezTo>
                  <a:cubicBezTo>
                    <a:pt x="105" y="1814"/>
                    <a:pt x="718" y="2350"/>
                    <a:pt x="1436" y="2350"/>
                  </a:cubicBezTo>
                  <a:cubicBezTo>
                    <a:pt x="2182" y="2350"/>
                    <a:pt x="2804" y="1775"/>
                    <a:pt x="2871" y="1029"/>
                  </a:cubicBezTo>
                  <a:cubicBezTo>
                    <a:pt x="2871" y="96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77"/>
            <p:cNvSpPr/>
            <p:nvPr/>
          </p:nvSpPr>
          <p:spPr>
            <a:xfrm>
              <a:off x="3130629" y="2174106"/>
              <a:ext cx="75419" cy="61212"/>
            </a:xfrm>
            <a:custGeom>
              <a:avLst/>
              <a:gdLst/>
              <a:ahLst/>
              <a:cxnLst/>
              <a:rect l="l" t="t" r="r" b="b"/>
              <a:pathLst>
                <a:path w="2872" h="2331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33" y="254"/>
                    <a:pt x="766" y="359"/>
                    <a:pt x="670" y="455"/>
                  </a:cubicBezTo>
                  <a:cubicBezTo>
                    <a:pt x="641" y="493"/>
                    <a:pt x="603" y="531"/>
                    <a:pt x="565" y="570"/>
                  </a:cubicBezTo>
                  <a:cubicBezTo>
                    <a:pt x="440" y="675"/>
                    <a:pt x="297" y="771"/>
                    <a:pt x="144" y="857"/>
                  </a:cubicBezTo>
                  <a:cubicBezTo>
                    <a:pt x="48" y="895"/>
                    <a:pt x="0" y="1000"/>
                    <a:pt x="10" y="1106"/>
                  </a:cubicBezTo>
                  <a:cubicBezTo>
                    <a:pt x="96" y="1728"/>
                    <a:pt x="584" y="2235"/>
                    <a:pt x="1215" y="2331"/>
                  </a:cubicBezTo>
                  <a:cubicBezTo>
                    <a:pt x="890" y="2130"/>
                    <a:pt x="699" y="1775"/>
                    <a:pt x="718" y="1393"/>
                  </a:cubicBezTo>
                  <a:lnTo>
                    <a:pt x="718" y="1048"/>
                  </a:lnTo>
                  <a:cubicBezTo>
                    <a:pt x="775" y="1010"/>
                    <a:pt x="823" y="972"/>
                    <a:pt x="881" y="924"/>
                  </a:cubicBezTo>
                  <a:cubicBezTo>
                    <a:pt x="1014" y="809"/>
                    <a:pt x="1129" y="665"/>
                    <a:pt x="1225" y="522"/>
                  </a:cubicBezTo>
                  <a:cubicBezTo>
                    <a:pt x="1684" y="665"/>
                    <a:pt x="2106" y="895"/>
                    <a:pt x="2469" y="1201"/>
                  </a:cubicBezTo>
                  <a:cubicBezTo>
                    <a:pt x="2517" y="1240"/>
                    <a:pt x="2632" y="1345"/>
                    <a:pt x="2756" y="1460"/>
                  </a:cubicBezTo>
                  <a:cubicBezTo>
                    <a:pt x="2814" y="1326"/>
                    <a:pt x="2852" y="1182"/>
                    <a:pt x="2862" y="1029"/>
                  </a:cubicBezTo>
                  <a:cubicBezTo>
                    <a:pt x="2871" y="95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77"/>
            <p:cNvSpPr/>
            <p:nvPr/>
          </p:nvSpPr>
          <p:spPr>
            <a:xfrm>
              <a:off x="3111775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153" y="1"/>
                  </a:moveTo>
                  <a:cubicBezTo>
                    <a:pt x="58" y="125"/>
                    <a:pt x="0" y="279"/>
                    <a:pt x="0" y="432"/>
                  </a:cubicBezTo>
                  <a:lnTo>
                    <a:pt x="0" y="1417"/>
                  </a:lnTo>
                  <a:cubicBezTo>
                    <a:pt x="0" y="1551"/>
                    <a:pt x="115" y="1657"/>
                    <a:pt x="240" y="1657"/>
                  </a:cubicBezTo>
                  <a:lnTo>
                    <a:pt x="957" y="1657"/>
                  </a:lnTo>
                  <a:lnTo>
                    <a:pt x="957" y="881"/>
                  </a:lnTo>
                  <a:cubicBezTo>
                    <a:pt x="957" y="738"/>
                    <a:pt x="890" y="594"/>
                    <a:pt x="785" y="508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77"/>
            <p:cNvSpPr/>
            <p:nvPr/>
          </p:nvSpPr>
          <p:spPr>
            <a:xfrm>
              <a:off x="3199720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814" y="1"/>
                  </a:moveTo>
                  <a:lnTo>
                    <a:pt x="183" y="508"/>
                  </a:lnTo>
                  <a:cubicBezTo>
                    <a:pt x="68" y="594"/>
                    <a:pt x="1" y="738"/>
                    <a:pt x="1" y="881"/>
                  </a:cubicBezTo>
                  <a:lnTo>
                    <a:pt x="1" y="1657"/>
                  </a:lnTo>
                  <a:lnTo>
                    <a:pt x="719" y="1657"/>
                  </a:lnTo>
                  <a:cubicBezTo>
                    <a:pt x="853" y="1657"/>
                    <a:pt x="958" y="1551"/>
                    <a:pt x="958" y="1417"/>
                  </a:cubicBezTo>
                  <a:lnTo>
                    <a:pt x="958" y="432"/>
                  </a:lnTo>
                  <a:cubicBezTo>
                    <a:pt x="958" y="279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77"/>
            <p:cNvSpPr/>
            <p:nvPr/>
          </p:nvSpPr>
          <p:spPr>
            <a:xfrm>
              <a:off x="3325636" y="2149343"/>
              <a:ext cx="30934" cy="67882"/>
            </a:xfrm>
            <a:custGeom>
              <a:avLst/>
              <a:gdLst/>
              <a:ahLst/>
              <a:cxnLst/>
              <a:rect l="l" t="t" r="r" b="b"/>
              <a:pathLst>
                <a:path w="1178" h="2585" extrusionOk="0">
                  <a:moveTo>
                    <a:pt x="699" y="1"/>
                  </a:moveTo>
                  <a:cubicBezTo>
                    <a:pt x="316" y="1"/>
                    <a:pt x="1" y="316"/>
                    <a:pt x="1" y="699"/>
                  </a:cubicBezTo>
                  <a:lnTo>
                    <a:pt x="1" y="862"/>
                  </a:lnTo>
                  <a:cubicBezTo>
                    <a:pt x="1" y="1063"/>
                    <a:pt x="29" y="1273"/>
                    <a:pt x="96" y="1465"/>
                  </a:cubicBezTo>
                  <a:lnTo>
                    <a:pt x="470" y="2585"/>
                  </a:lnTo>
                  <a:lnTo>
                    <a:pt x="1178" y="2585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77"/>
            <p:cNvSpPr/>
            <p:nvPr/>
          </p:nvSpPr>
          <p:spPr>
            <a:xfrm>
              <a:off x="3337952" y="2143067"/>
              <a:ext cx="73922" cy="73896"/>
            </a:xfrm>
            <a:custGeom>
              <a:avLst/>
              <a:gdLst/>
              <a:ahLst/>
              <a:cxnLst/>
              <a:rect l="l" t="t" r="r" b="b"/>
              <a:pathLst>
                <a:path w="2815" h="2814" extrusionOk="0">
                  <a:moveTo>
                    <a:pt x="709" y="0"/>
                  </a:moveTo>
                  <a:cubicBezTo>
                    <a:pt x="316" y="0"/>
                    <a:pt x="1" y="316"/>
                    <a:pt x="1" y="708"/>
                  </a:cubicBezTo>
                  <a:cubicBezTo>
                    <a:pt x="1" y="967"/>
                    <a:pt x="211" y="1177"/>
                    <a:pt x="469" y="1177"/>
                  </a:cubicBezTo>
                  <a:lnTo>
                    <a:pt x="2345" y="2814"/>
                  </a:lnTo>
                  <a:lnTo>
                    <a:pt x="2747" y="1426"/>
                  </a:lnTo>
                  <a:cubicBezTo>
                    <a:pt x="2795" y="1254"/>
                    <a:pt x="2814" y="1082"/>
                    <a:pt x="2814" y="909"/>
                  </a:cubicBezTo>
                  <a:lnTo>
                    <a:pt x="2814" y="469"/>
                  </a:lnTo>
                  <a:cubicBezTo>
                    <a:pt x="2814" y="211"/>
                    <a:pt x="2604" y="0"/>
                    <a:pt x="23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77"/>
            <p:cNvSpPr/>
            <p:nvPr/>
          </p:nvSpPr>
          <p:spPr>
            <a:xfrm>
              <a:off x="3350268" y="2235554"/>
              <a:ext cx="36974" cy="27153"/>
            </a:xfrm>
            <a:custGeom>
              <a:avLst/>
              <a:gdLst/>
              <a:ahLst/>
              <a:cxnLst/>
              <a:rect l="l" t="t" r="r" b="b"/>
              <a:pathLst>
                <a:path w="1408" h="1034" extrusionOk="0">
                  <a:moveTo>
                    <a:pt x="0" y="0"/>
                  </a:moveTo>
                  <a:lnTo>
                    <a:pt x="0" y="1034"/>
                  </a:lnTo>
                  <a:lnTo>
                    <a:pt x="1407" y="1034"/>
                  </a:lnTo>
                  <a:lnTo>
                    <a:pt x="140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77"/>
            <p:cNvSpPr/>
            <p:nvPr/>
          </p:nvSpPr>
          <p:spPr>
            <a:xfrm>
              <a:off x="3350268" y="2235554"/>
              <a:ext cx="36974" cy="14916"/>
            </a:xfrm>
            <a:custGeom>
              <a:avLst/>
              <a:gdLst/>
              <a:ahLst/>
              <a:cxnLst/>
              <a:rect l="l" t="t" r="r" b="b"/>
              <a:pathLst>
                <a:path w="1408" h="568" extrusionOk="0">
                  <a:moveTo>
                    <a:pt x="0" y="0"/>
                  </a:moveTo>
                  <a:lnTo>
                    <a:pt x="0" y="431"/>
                  </a:lnTo>
                  <a:cubicBezTo>
                    <a:pt x="225" y="522"/>
                    <a:pt x="465" y="567"/>
                    <a:pt x="704" y="567"/>
                  </a:cubicBezTo>
                  <a:cubicBezTo>
                    <a:pt x="943" y="567"/>
                    <a:pt x="1182" y="522"/>
                    <a:pt x="1407" y="431"/>
                  </a:cubicBezTo>
                  <a:lnTo>
                    <a:pt x="140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77"/>
            <p:cNvSpPr/>
            <p:nvPr/>
          </p:nvSpPr>
          <p:spPr>
            <a:xfrm>
              <a:off x="3307044" y="2250365"/>
              <a:ext cx="123658" cy="62367"/>
            </a:xfrm>
            <a:custGeom>
              <a:avLst/>
              <a:gdLst/>
              <a:ahLst/>
              <a:cxnLst/>
              <a:rect l="l" t="t" r="r" b="b"/>
              <a:pathLst>
                <a:path w="4709" h="2375" extrusionOk="0">
                  <a:moveTo>
                    <a:pt x="1646" y="1"/>
                  </a:moveTo>
                  <a:lnTo>
                    <a:pt x="517" y="326"/>
                  </a:lnTo>
                  <a:cubicBezTo>
                    <a:pt x="211" y="412"/>
                    <a:pt x="0" y="690"/>
                    <a:pt x="0" y="1006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40" y="2374"/>
                  </a:cubicBezTo>
                  <a:lnTo>
                    <a:pt x="4470" y="2374"/>
                  </a:lnTo>
                  <a:cubicBezTo>
                    <a:pt x="4594" y="2374"/>
                    <a:pt x="4709" y="2269"/>
                    <a:pt x="4709" y="2135"/>
                  </a:cubicBezTo>
                  <a:lnTo>
                    <a:pt x="4709" y="1006"/>
                  </a:lnTo>
                  <a:cubicBezTo>
                    <a:pt x="4709" y="690"/>
                    <a:pt x="4489" y="412"/>
                    <a:pt x="4183" y="326"/>
                  </a:cubicBezTo>
                  <a:lnTo>
                    <a:pt x="3053" y="1"/>
                  </a:lnTo>
                  <a:lnTo>
                    <a:pt x="2355" y="470"/>
                  </a:lnTo>
                  <a:lnTo>
                    <a:pt x="1646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77"/>
            <p:cNvSpPr/>
            <p:nvPr/>
          </p:nvSpPr>
          <p:spPr>
            <a:xfrm>
              <a:off x="3362584" y="2262681"/>
              <a:ext cx="12342" cy="49789"/>
            </a:xfrm>
            <a:custGeom>
              <a:avLst/>
              <a:gdLst/>
              <a:ahLst/>
              <a:cxnLst/>
              <a:rect l="l" t="t" r="r" b="b"/>
              <a:pathLst>
                <a:path w="470" h="1896" extrusionOk="0">
                  <a:moveTo>
                    <a:pt x="115" y="1"/>
                  </a:moveTo>
                  <a:lnTo>
                    <a:pt x="0" y="1896"/>
                  </a:lnTo>
                  <a:lnTo>
                    <a:pt x="469" y="1896"/>
                  </a:lnTo>
                  <a:lnTo>
                    <a:pt x="355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77"/>
            <p:cNvSpPr/>
            <p:nvPr/>
          </p:nvSpPr>
          <p:spPr>
            <a:xfrm>
              <a:off x="3331676" y="2173948"/>
              <a:ext cx="74158" cy="67646"/>
            </a:xfrm>
            <a:custGeom>
              <a:avLst/>
              <a:gdLst/>
              <a:ahLst/>
              <a:cxnLst/>
              <a:rect l="l" t="t" r="r" b="b"/>
              <a:pathLst>
                <a:path w="2824" h="2576" extrusionOk="0">
                  <a:moveTo>
                    <a:pt x="878" y="0"/>
                  </a:moveTo>
                  <a:cubicBezTo>
                    <a:pt x="764" y="0"/>
                    <a:pt x="653" y="48"/>
                    <a:pt x="565" y="135"/>
                  </a:cubicBezTo>
                  <a:lnTo>
                    <a:pt x="144" y="556"/>
                  </a:lnTo>
                  <a:cubicBezTo>
                    <a:pt x="58" y="652"/>
                    <a:pt x="0" y="767"/>
                    <a:pt x="0" y="891"/>
                  </a:cubicBezTo>
                  <a:lnTo>
                    <a:pt x="0" y="1169"/>
                  </a:lnTo>
                  <a:cubicBezTo>
                    <a:pt x="0" y="1944"/>
                    <a:pt x="632" y="2576"/>
                    <a:pt x="1417" y="2576"/>
                  </a:cubicBezTo>
                  <a:cubicBezTo>
                    <a:pt x="2192" y="2576"/>
                    <a:pt x="2824" y="1944"/>
                    <a:pt x="2824" y="1169"/>
                  </a:cubicBezTo>
                  <a:lnTo>
                    <a:pt x="2824" y="872"/>
                  </a:lnTo>
                  <a:cubicBezTo>
                    <a:pt x="2824" y="738"/>
                    <a:pt x="2776" y="623"/>
                    <a:pt x="2690" y="537"/>
                  </a:cubicBezTo>
                  <a:cubicBezTo>
                    <a:pt x="2326" y="183"/>
                    <a:pt x="1656" y="21"/>
                    <a:pt x="909" y="1"/>
                  </a:cubicBezTo>
                  <a:cubicBezTo>
                    <a:pt x="899" y="1"/>
                    <a:pt x="889" y="0"/>
                    <a:pt x="87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77"/>
            <p:cNvSpPr/>
            <p:nvPr/>
          </p:nvSpPr>
          <p:spPr>
            <a:xfrm>
              <a:off x="3331676" y="2173975"/>
              <a:ext cx="73896" cy="66123"/>
            </a:xfrm>
            <a:custGeom>
              <a:avLst/>
              <a:gdLst/>
              <a:ahLst/>
              <a:cxnLst/>
              <a:rect l="l" t="t" r="r" b="b"/>
              <a:pathLst>
                <a:path w="2814" h="2518" extrusionOk="0">
                  <a:moveTo>
                    <a:pt x="909" y="0"/>
                  </a:moveTo>
                  <a:cubicBezTo>
                    <a:pt x="785" y="0"/>
                    <a:pt x="661" y="48"/>
                    <a:pt x="565" y="134"/>
                  </a:cubicBezTo>
                  <a:lnTo>
                    <a:pt x="144" y="565"/>
                  </a:lnTo>
                  <a:cubicBezTo>
                    <a:pt x="58" y="651"/>
                    <a:pt x="0" y="766"/>
                    <a:pt x="0" y="890"/>
                  </a:cubicBezTo>
                  <a:lnTo>
                    <a:pt x="0" y="1168"/>
                  </a:lnTo>
                  <a:cubicBezTo>
                    <a:pt x="0" y="1800"/>
                    <a:pt x="421" y="2345"/>
                    <a:pt x="1024" y="2517"/>
                  </a:cubicBezTo>
                  <a:cubicBezTo>
                    <a:pt x="823" y="2269"/>
                    <a:pt x="708" y="1962"/>
                    <a:pt x="708" y="1637"/>
                  </a:cubicBezTo>
                  <a:lnTo>
                    <a:pt x="708" y="957"/>
                  </a:lnTo>
                  <a:cubicBezTo>
                    <a:pt x="708" y="692"/>
                    <a:pt x="919" y="487"/>
                    <a:pt x="1172" y="487"/>
                  </a:cubicBezTo>
                  <a:cubicBezTo>
                    <a:pt x="1184" y="487"/>
                    <a:pt x="1195" y="488"/>
                    <a:pt x="1206" y="489"/>
                  </a:cubicBezTo>
                  <a:cubicBezTo>
                    <a:pt x="1685" y="517"/>
                    <a:pt x="2383" y="594"/>
                    <a:pt x="2814" y="804"/>
                  </a:cubicBezTo>
                  <a:cubicBezTo>
                    <a:pt x="2804" y="699"/>
                    <a:pt x="2757" y="613"/>
                    <a:pt x="2690" y="536"/>
                  </a:cubicBezTo>
                  <a:cubicBezTo>
                    <a:pt x="2326" y="182"/>
                    <a:pt x="1656" y="20"/>
                    <a:pt x="90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77"/>
            <p:cNvSpPr/>
            <p:nvPr/>
          </p:nvSpPr>
          <p:spPr>
            <a:xfrm>
              <a:off x="3307281" y="2266200"/>
              <a:ext cx="24921" cy="46533"/>
            </a:xfrm>
            <a:custGeom>
              <a:avLst/>
              <a:gdLst/>
              <a:ahLst/>
              <a:cxnLst/>
              <a:rect l="l" t="t" r="r" b="b"/>
              <a:pathLst>
                <a:path w="949" h="1772" extrusionOk="0">
                  <a:moveTo>
                    <a:pt x="125" y="1"/>
                  </a:moveTo>
                  <a:cubicBezTo>
                    <a:pt x="49" y="125"/>
                    <a:pt x="1" y="259"/>
                    <a:pt x="1" y="403"/>
                  </a:cubicBezTo>
                  <a:lnTo>
                    <a:pt x="1" y="1532"/>
                  </a:lnTo>
                  <a:cubicBezTo>
                    <a:pt x="1" y="1666"/>
                    <a:pt x="106" y="1771"/>
                    <a:pt x="240" y="1771"/>
                  </a:cubicBezTo>
                  <a:lnTo>
                    <a:pt x="948" y="1771"/>
                  </a:lnTo>
                  <a:lnTo>
                    <a:pt x="948" y="1101"/>
                  </a:lnTo>
                  <a:lnTo>
                    <a:pt x="929" y="1101"/>
                  </a:lnTo>
                  <a:cubicBezTo>
                    <a:pt x="929" y="910"/>
                    <a:pt x="862" y="738"/>
                    <a:pt x="728" y="60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77"/>
            <p:cNvSpPr/>
            <p:nvPr/>
          </p:nvSpPr>
          <p:spPr>
            <a:xfrm>
              <a:off x="3405545" y="2266200"/>
              <a:ext cx="24658" cy="46533"/>
            </a:xfrm>
            <a:custGeom>
              <a:avLst/>
              <a:gdLst/>
              <a:ahLst/>
              <a:cxnLst/>
              <a:rect l="l" t="t" r="r" b="b"/>
              <a:pathLst>
                <a:path w="939" h="1772" extrusionOk="0">
                  <a:moveTo>
                    <a:pt x="814" y="1"/>
                  </a:moveTo>
                  <a:lnTo>
                    <a:pt x="211" y="604"/>
                  </a:lnTo>
                  <a:cubicBezTo>
                    <a:pt x="78" y="738"/>
                    <a:pt x="11" y="910"/>
                    <a:pt x="11" y="1101"/>
                  </a:cubicBezTo>
                  <a:lnTo>
                    <a:pt x="1" y="1101"/>
                  </a:lnTo>
                  <a:lnTo>
                    <a:pt x="1" y="1771"/>
                  </a:lnTo>
                  <a:lnTo>
                    <a:pt x="700" y="1771"/>
                  </a:lnTo>
                  <a:cubicBezTo>
                    <a:pt x="834" y="1771"/>
                    <a:pt x="939" y="1666"/>
                    <a:pt x="939" y="1532"/>
                  </a:cubicBezTo>
                  <a:lnTo>
                    <a:pt x="939" y="403"/>
                  </a:lnTo>
                  <a:cubicBezTo>
                    <a:pt x="939" y="259"/>
                    <a:pt x="891" y="125"/>
                    <a:pt x="81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77"/>
            <p:cNvSpPr/>
            <p:nvPr/>
          </p:nvSpPr>
          <p:spPr>
            <a:xfrm>
              <a:off x="3362584" y="2262681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0" y="1"/>
                  </a:moveTo>
                  <a:lnTo>
                    <a:pt x="0" y="374"/>
                  </a:lnTo>
                  <a:cubicBezTo>
                    <a:pt x="0" y="431"/>
                    <a:pt x="39" y="470"/>
                    <a:pt x="96" y="470"/>
                  </a:cubicBezTo>
                  <a:lnTo>
                    <a:pt x="374" y="470"/>
                  </a:lnTo>
                  <a:cubicBezTo>
                    <a:pt x="422" y="470"/>
                    <a:pt x="469" y="431"/>
                    <a:pt x="469" y="374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77"/>
            <p:cNvSpPr/>
            <p:nvPr/>
          </p:nvSpPr>
          <p:spPr>
            <a:xfrm>
              <a:off x="3343493" y="2245481"/>
              <a:ext cx="25393" cy="25971"/>
            </a:xfrm>
            <a:custGeom>
              <a:avLst/>
              <a:gdLst/>
              <a:ahLst/>
              <a:cxnLst/>
              <a:rect l="l" t="t" r="r" b="b"/>
              <a:pathLst>
                <a:path w="967" h="989" extrusionOk="0">
                  <a:moveTo>
                    <a:pt x="221" y="0"/>
                  </a:moveTo>
                  <a:cubicBezTo>
                    <a:pt x="190" y="0"/>
                    <a:pt x="160" y="15"/>
                    <a:pt x="144" y="43"/>
                  </a:cubicBezTo>
                  <a:lnTo>
                    <a:pt x="0" y="263"/>
                  </a:lnTo>
                  <a:lnTo>
                    <a:pt x="354" y="914"/>
                  </a:lnTo>
                  <a:cubicBezTo>
                    <a:pt x="378" y="963"/>
                    <a:pt x="430" y="988"/>
                    <a:pt x="481" y="988"/>
                  </a:cubicBezTo>
                  <a:cubicBezTo>
                    <a:pt x="510" y="988"/>
                    <a:pt x="540" y="980"/>
                    <a:pt x="565" y="962"/>
                  </a:cubicBezTo>
                  <a:lnTo>
                    <a:pt x="967" y="656"/>
                  </a:lnTo>
                  <a:lnTo>
                    <a:pt x="287" y="24"/>
                  </a:lnTo>
                  <a:cubicBezTo>
                    <a:pt x="267" y="8"/>
                    <a:pt x="244" y="0"/>
                    <a:pt x="22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77"/>
            <p:cNvSpPr/>
            <p:nvPr/>
          </p:nvSpPr>
          <p:spPr>
            <a:xfrm>
              <a:off x="3368860" y="2245559"/>
              <a:ext cx="25420" cy="26076"/>
            </a:xfrm>
            <a:custGeom>
              <a:avLst/>
              <a:gdLst/>
              <a:ahLst/>
              <a:cxnLst/>
              <a:rect l="l" t="t" r="r" b="b"/>
              <a:pathLst>
                <a:path w="968" h="993" extrusionOk="0">
                  <a:moveTo>
                    <a:pt x="748" y="0"/>
                  </a:moveTo>
                  <a:cubicBezTo>
                    <a:pt x="725" y="0"/>
                    <a:pt x="701" y="10"/>
                    <a:pt x="680" y="31"/>
                  </a:cubicBezTo>
                  <a:lnTo>
                    <a:pt x="1" y="653"/>
                  </a:lnTo>
                  <a:lnTo>
                    <a:pt x="393" y="959"/>
                  </a:lnTo>
                  <a:cubicBezTo>
                    <a:pt x="419" y="982"/>
                    <a:pt x="452" y="992"/>
                    <a:pt x="484" y="992"/>
                  </a:cubicBezTo>
                  <a:cubicBezTo>
                    <a:pt x="534" y="992"/>
                    <a:pt x="584" y="967"/>
                    <a:pt x="613" y="921"/>
                  </a:cubicBezTo>
                  <a:lnTo>
                    <a:pt x="967" y="260"/>
                  </a:lnTo>
                  <a:lnTo>
                    <a:pt x="824" y="50"/>
                  </a:lnTo>
                  <a:cubicBezTo>
                    <a:pt x="807" y="17"/>
                    <a:pt x="779" y="0"/>
                    <a:pt x="74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77"/>
            <p:cNvSpPr/>
            <p:nvPr/>
          </p:nvSpPr>
          <p:spPr>
            <a:xfrm>
              <a:off x="3163297" y="1993516"/>
              <a:ext cx="174419" cy="150233"/>
            </a:xfrm>
            <a:custGeom>
              <a:avLst/>
              <a:gdLst/>
              <a:ahLst/>
              <a:cxnLst/>
              <a:rect l="l" t="t" r="r" b="b"/>
              <a:pathLst>
                <a:path w="6642" h="5721" extrusionOk="0">
                  <a:moveTo>
                    <a:pt x="584" y="1"/>
                  </a:moveTo>
                  <a:cubicBezTo>
                    <a:pt x="259" y="1"/>
                    <a:pt x="0" y="259"/>
                    <a:pt x="0" y="585"/>
                  </a:cubicBezTo>
                  <a:lnTo>
                    <a:pt x="0" y="3714"/>
                  </a:lnTo>
                  <a:cubicBezTo>
                    <a:pt x="0" y="4040"/>
                    <a:pt x="259" y="4298"/>
                    <a:pt x="584" y="4298"/>
                  </a:cubicBezTo>
                  <a:lnTo>
                    <a:pt x="2737" y="4298"/>
                  </a:lnTo>
                  <a:lnTo>
                    <a:pt x="2412" y="5600"/>
                  </a:lnTo>
                  <a:cubicBezTo>
                    <a:pt x="2397" y="5666"/>
                    <a:pt x="2450" y="5721"/>
                    <a:pt x="2511" y="5721"/>
                  </a:cubicBezTo>
                  <a:cubicBezTo>
                    <a:pt x="2529" y="5721"/>
                    <a:pt x="2547" y="5716"/>
                    <a:pt x="2565" y="5705"/>
                  </a:cubicBezTo>
                  <a:lnTo>
                    <a:pt x="4489" y="4298"/>
                  </a:lnTo>
                  <a:lnTo>
                    <a:pt x="6049" y="4298"/>
                  </a:lnTo>
                  <a:cubicBezTo>
                    <a:pt x="6374" y="4288"/>
                    <a:pt x="6642" y="4030"/>
                    <a:pt x="6642" y="3705"/>
                  </a:cubicBezTo>
                  <a:lnTo>
                    <a:pt x="6642" y="585"/>
                  </a:lnTo>
                  <a:cubicBezTo>
                    <a:pt x="6642" y="259"/>
                    <a:pt x="6384" y="1"/>
                    <a:pt x="605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77"/>
            <p:cNvSpPr/>
            <p:nvPr/>
          </p:nvSpPr>
          <p:spPr>
            <a:xfrm>
              <a:off x="3192446" y="2019172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3" y="393"/>
                  </a:lnTo>
                  <a:cubicBezTo>
                    <a:pt x="1101" y="393"/>
                    <a:pt x="1101" y="0"/>
                    <a:pt x="8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77"/>
            <p:cNvSpPr/>
            <p:nvPr/>
          </p:nvSpPr>
          <p:spPr>
            <a:xfrm>
              <a:off x="3228133" y="2019172"/>
              <a:ext cx="80434" cy="10320"/>
            </a:xfrm>
            <a:custGeom>
              <a:avLst/>
              <a:gdLst/>
              <a:ahLst/>
              <a:cxnLst/>
              <a:rect l="l" t="t" r="r" b="b"/>
              <a:pathLst>
                <a:path w="3063" h="393" extrusionOk="0">
                  <a:moveTo>
                    <a:pt x="268" y="0"/>
                  </a:moveTo>
                  <a:cubicBezTo>
                    <a:pt x="0" y="0"/>
                    <a:pt x="0" y="393"/>
                    <a:pt x="268" y="393"/>
                  </a:cubicBezTo>
                  <a:lnTo>
                    <a:pt x="2804" y="393"/>
                  </a:lnTo>
                  <a:cubicBezTo>
                    <a:pt x="3063" y="393"/>
                    <a:pt x="3063" y="0"/>
                    <a:pt x="280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77"/>
            <p:cNvSpPr/>
            <p:nvPr/>
          </p:nvSpPr>
          <p:spPr>
            <a:xfrm>
              <a:off x="3192183" y="2044802"/>
              <a:ext cx="116384" cy="10320"/>
            </a:xfrm>
            <a:custGeom>
              <a:avLst/>
              <a:gdLst/>
              <a:ahLst/>
              <a:cxnLst/>
              <a:rect l="l" t="t" r="r" b="b"/>
              <a:pathLst>
                <a:path w="4432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4173" y="393"/>
                  </a:lnTo>
                  <a:cubicBezTo>
                    <a:pt x="4432" y="393"/>
                    <a:pt x="4432" y="0"/>
                    <a:pt x="4173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77"/>
            <p:cNvSpPr/>
            <p:nvPr/>
          </p:nvSpPr>
          <p:spPr>
            <a:xfrm>
              <a:off x="3192183" y="2070431"/>
              <a:ext cx="80461" cy="10320"/>
            </a:xfrm>
            <a:custGeom>
              <a:avLst/>
              <a:gdLst/>
              <a:ahLst/>
              <a:cxnLst/>
              <a:rect l="l" t="t" r="r" b="b"/>
              <a:pathLst>
                <a:path w="3064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2805" y="393"/>
                  </a:lnTo>
                  <a:cubicBezTo>
                    <a:pt x="3063" y="393"/>
                    <a:pt x="3063" y="0"/>
                    <a:pt x="280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77"/>
            <p:cNvSpPr/>
            <p:nvPr/>
          </p:nvSpPr>
          <p:spPr>
            <a:xfrm>
              <a:off x="3279655" y="2070431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2" y="393"/>
                  </a:lnTo>
                  <a:cubicBezTo>
                    <a:pt x="1101" y="393"/>
                    <a:pt x="1101" y="0"/>
                    <a:pt x="842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1" name="Google Shape;10231;p77"/>
          <p:cNvGrpSpPr/>
          <p:nvPr/>
        </p:nvGrpSpPr>
        <p:grpSpPr>
          <a:xfrm>
            <a:off x="4023785" y="1970407"/>
            <a:ext cx="288807" cy="355377"/>
            <a:chOff x="4023785" y="1970407"/>
            <a:chExt cx="288807" cy="355377"/>
          </a:xfrm>
        </p:grpSpPr>
        <p:sp>
          <p:nvSpPr>
            <p:cNvPr id="10232" name="Google Shape;10232;p77"/>
            <p:cNvSpPr/>
            <p:nvPr/>
          </p:nvSpPr>
          <p:spPr>
            <a:xfrm>
              <a:off x="4062492" y="2036766"/>
              <a:ext cx="31197" cy="34191"/>
            </a:xfrm>
            <a:custGeom>
              <a:avLst/>
              <a:gdLst/>
              <a:ahLst/>
              <a:cxnLst/>
              <a:rect l="l" t="t" r="r" b="b"/>
              <a:pathLst>
                <a:path w="1188" h="1302" extrusionOk="0">
                  <a:moveTo>
                    <a:pt x="565" y="0"/>
                  </a:moveTo>
                  <a:lnTo>
                    <a:pt x="1" y="421"/>
                  </a:lnTo>
                  <a:lnTo>
                    <a:pt x="613" y="1302"/>
                  </a:lnTo>
                  <a:cubicBezTo>
                    <a:pt x="795" y="1158"/>
                    <a:pt x="986" y="1015"/>
                    <a:pt x="1187" y="890"/>
                  </a:cubicBezTo>
                  <a:lnTo>
                    <a:pt x="565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77"/>
            <p:cNvSpPr/>
            <p:nvPr/>
          </p:nvSpPr>
          <p:spPr>
            <a:xfrm>
              <a:off x="4242452" y="2036766"/>
              <a:ext cx="31433" cy="34191"/>
            </a:xfrm>
            <a:custGeom>
              <a:avLst/>
              <a:gdLst/>
              <a:ahLst/>
              <a:cxnLst/>
              <a:rect l="l" t="t" r="r" b="b"/>
              <a:pathLst>
                <a:path w="1197" h="1302" extrusionOk="0">
                  <a:moveTo>
                    <a:pt x="622" y="0"/>
                  </a:moveTo>
                  <a:lnTo>
                    <a:pt x="0" y="890"/>
                  </a:lnTo>
                  <a:cubicBezTo>
                    <a:pt x="201" y="1015"/>
                    <a:pt x="392" y="1158"/>
                    <a:pt x="574" y="1302"/>
                  </a:cubicBezTo>
                  <a:lnTo>
                    <a:pt x="1196" y="42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77"/>
            <p:cNvSpPr/>
            <p:nvPr/>
          </p:nvSpPr>
          <p:spPr>
            <a:xfrm>
              <a:off x="4152222" y="2009613"/>
              <a:ext cx="31932" cy="32457"/>
            </a:xfrm>
            <a:custGeom>
              <a:avLst/>
              <a:gdLst/>
              <a:ahLst/>
              <a:cxnLst/>
              <a:rect l="l" t="t" r="r" b="b"/>
              <a:pathLst>
                <a:path w="1216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5" y="1192"/>
                    <a:pt x="608" y="1192"/>
                  </a:cubicBezTo>
                  <a:cubicBezTo>
                    <a:pt x="811" y="1192"/>
                    <a:pt x="1015" y="1206"/>
                    <a:pt x="1216" y="1235"/>
                  </a:cubicBezTo>
                  <a:lnTo>
                    <a:pt x="1216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77"/>
            <p:cNvSpPr/>
            <p:nvPr/>
          </p:nvSpPr>
          <p:spPr>
            <a:xfrm>
              <a:off x="4152222" y="2009613"/>
              <a:ext cx="21376" cy="32457"/>
            </a:xfrm>
            <a:custGeom>
              <a:avLst/>
              <a:gdLst/>
              <a:ahLst/>
              <a:cxnLst/>
              <a:rect l="l" t="t" r="r" b="b"/>
              <a:pathLst>
                <a:path w="814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2" y="1187"/>
                    <a:pt x="603" y="1187"/>
                  </a:cubicBezTo>
                  <a:lnTo>
                    <a:pt x="814" y="1187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77"/>
            <p:cNvSpPr/>
            <p:nvPr/>
          </p:nvSpPr>
          <p:spPr>
            <a:xfrm>
              <a:off x="4023785" y="2036766"/>
              <a:ext cx="288807" cy="288781"/>
            </a:xfrm>
            <a:custGeom>
              <a:avLst/>
              <a:gdLst/>
              <a:ahLst/>
              <a:cxnLst/>
              <a:rect l="l" t="t" r="r" b="b"/>
              <a:pathLst>
                <a:path w="10998" h="10997" extrusionOk="0">
                  <a:moveTo>
                    <a:pt x="5494" y="0"/>
                  </a:moveTo>
                  <a:cubicBezTo>
                    <a:pt x="2460" y="0"/>
                    <a:pt x="1" y="2460"/>
                    <a:pt x="1" y="5493"/>
                  </a:cubicBezTo>
                  <a:cubicBezTo>
                    <a:pt x="1" y="8537"/>
                    <a:pt x="2460" y="10996"/>
                    <a:pt x="5494" y="10996"/>
                  </a:cubicBezTo>
                  <a:cubicBezTo>
                    <a:pt x="8538" y="10996"/>
                    <a:pt x="10997" y="8537"/>
                    <a:pt x="10997" y="5493"/>
                  </a:cubicBezTo>
                  <a:cubicBezTo>
                    <a:pt x="10997" y="2460"/>
                    <a:pt x="8538" y="0"/>
                    <a:pt x="5494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77"/>
            <p:cNvSpPr/>
            <p:nvPr/>
          </p:nvSpPr>
          <p:spPr>
            <a:xfrm>
              <a:off x="4030087" y="2037002"/>
              <a:ext cx="151048" cy="288781"/>
            </a:xfrm>
            <a:custGeom>
              <a:avLst/>
              <a:gdLst/>
              <a:ahLst/>
              <a:cxnLst/>
              <a:rect l="l" t="t" r="r" b="b"/>
              <a:pathLst>
                <a:path w="5752" h="10997" extrusionOk="0">
                  <a:moveTo>
                    <a:pt x="5264" y="1"/>
                  </a:moveTo>
                  <a:cubicBezTo>
                    <a:pt x="2316" y="125"/>
                    <a:pt x="0" y="2546"/>
                    <a:pt x="0" y="5494"/>
                  </a:cubicBezTo>
                  <a:cubicBezTo>
                    <a:pt x="0" y="8442"/>
                    <a:pt x="2316" y="10863"/>
                    <a:pt x="5264" y="10997"/>
                  </a:cubicBezTo>
                  <a:cubicBezTo>
                    <a:pt x="5360" y="10987"/>
                    <a:pt x="5465" y="10987"/>
                    <a:pt x="5560" y="10987"/>
                  </a:cubicBezTo>
                  <a:cubicBezTo>
                    <a:pt x="2728" y="10729"/>
                    <a:pt x="555" y="8355"/>
                    <a:pt x="555" y="5513"/>
                  </a:cubicBezTo>
                  <a:cubicBezTo>
                    <a:pt x="555" y="2594"/>
                    <a:pt x="2833" y="182"/>
                    <a:pt x="5752" y="20"/>
                  </a:cubicBezTo>
                  <a:cubicBezTo>
                    <a:pt x="5589" y="1"/>
                    <a:pt x="5427" y="1"/>
                    <a:pt x="5264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77"/>
            <p:cNvSpPr/>
            <p:nvPr/>
          </p:nvSpPr>
          <p:spPr>
            <a:xfrm>
              <a:off x="4037624" y="2060111"/>
              <a:ext cx="251597" cy="242065"/>
            </a:xfrm>
            <a:custGeom>
              <a:avLst/>
              <a:gdLst/>
              <a:ahLst/>
              <a:cxnLst/>
              <a:rect l="l" t="t" r="r" b="b"/>
              <a:pathLst>
                <a:path w="9581" h="9218" extrusionOk="0">
                  <a:moveTo>
                    <a:pt x="4968" y="1"/>
                  </a:moveTo>
                  <a:cubicBezTo>
                    <a:pt x="3771" y="1"/>
                    <a:pt x="2595" y="469"/>
                    <a:pt x="1713" y="1351"/>
                  </a:cubicBezTo>
                  <a:cubicBezTo>
                    <a:pt x="393" y="2671"/>
                    <a:pt x="0" y="4652"/>
                    <a:pt x="718" y="6375"/>
                  </a:cubicBezTo>
                  <a:cubicBezTo>
                    <a:pt x="1426" y="8098"/>
                    <a:pt x="3111" y="9217"/>
                    <a:pt x="4967" y="9217"/>
                  </a:cubicBezTo>
                  <a:cubicBezTo>
                    <a:pt x="7513" y="9217"/>
                    <a:pt x="9571" y="7150"/>
                    <a:pt x="9580" y="4614"/>
                  </a:cubicBezTo>
                  <a:cubicBezTo>
                    <a:pt x="9580" y="2748"/>
                    <a:pt x="8451" y="1063"/>
                    <a:pt x="6738" y="355"/>
                  </a:cubicBezTo>
                  <a:cubicBezTo>
                    <a:pt x="6165" y="117"/>
                    <a:pt x="5564" y="1"/>
                    <a:pt x="496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77"/>
            <p:cNvSpPr/>
            <p:nvPr/>
          </p:nvSpPr>
          <p:spPr>
            <a:xfrm>
              <a:off x="4049940" y="2060137"/>
              <a:ext cx="125418" cy="242038"/>
            </a:xfrm>
            <a:custGeom>
              <a:avLst/>
              <a:gdLst/>
              <a:ahLst/>
              <a:cxnLst/>
              <a:rect l="l" t="t" r="r" b="b"/>
              <a:pathLst>
                <a:path w="4776" h="9217" extrusionOk="0">
                  <a:moveTo>
                    <a:pt x="4498" y="0"/>
                  </a:moveTo>
                  <a:cubicBezTo>
                    <a:pt x="2000" y="58"/>
                    <a:pt x="0" y="2106"/>
                    <a:pt x="0" y="4603"/>
                  </a:cubicBezTo>
                  <a:cubicBezTo>
                    <a:pt x="0" y="7111"/>
                    <a:pt x="2000" y="9159"/>
                    <a:pt x="4498" y="9216"/>
                  </a:cubicBezTo>
                  <a:cubicBezTo>
                    <a:pt x="4594" y="9216"/>
                    <a:pt x="4680" y="9216"/>
                    <a:pt x="4776" y="9207"/>
                  </a:cubicBezTo>
                  <a:cubicBezTo>
                    <a:pt x="2345" y="9054"/>
                    <a:pt x="450" y="7044"/>
                    <a:pt x="440" y="4613"/>
                  </a:cubicBezTo>
                  <a:cubicBezTo>
                    <a:pt x="450" y="2173"/>
                    <a:pt x="2345" y="153"/>
                    <a:pt x="4776" y="10"/>
                  </a:cubicBezTo>
                  <a:cubicBezTo>
                    <a:pt x="4680" y="10"/>
                    <a:pt x="4594" y="0"/>
                    <a:pt x="449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77"/>
            <p:cNvSpPr/>
            <p:nvPr/>
          </p:nvSpPr>
          <p:spPr>
            <a:xfrm>
              <a:off x="4054194" y="2076340"/>
              <a:ext cx="217932" cy="209739"/>
            </a:xfrm>
            <a:custGeom>
              <a:avLst/>
              <a:gdLst/>
              <a:ahLst/>
              <a:cxnLst/>
              <a:rect l="l" t="t" r="r" b="b"/>
              <a:pathLst>
                <a:path w="8299" h="7987" extrusionOk="0">
                  <a:moveTo>
                    <a:pt x="4310" y="0"/>
                  </a:moveTo>
                  <a:cubicBezTo>
                    <a:pt x="3269" y="0"/>
                    <a:pt x="2246" y="404"/>
                    <a:pt x="1484" y="1173"/>
                  </a:cubicBezTo>
                  <a:cubicBezTo>
                    <a:pt x="345" y="2312"/>
                    <a:pt x="1" y="4025"/>
                    <a:pt x="623" y="5518"/>
                  </a:cubicBezTo>
                  <a:cubicBezTo>
                    <a:pt x="1235" y="7011"/>
                    <a:pt x="2690" y="7987"/>
                    <a:pt x="4308" y="7987"/>
                  </a:cubicBezTo>
                  <a:cubicBezTo>
                    <a:pt x="6509" y="7977"/>
                    <a:pt x="8298" y="6197"/>
                    <a:pt x="8298" y="3996"/>
                  </a:cubicBezTo>
                  <a:cubicBezTo>
                    <a:pt x="8298" y="2379"/>
                    <a:pt x="7332" y="924"/>
                    <a:pt x="5839" y="302"/>
                  </a:cubicBezTo>
                  <a:cubicBezTo>
                    <a:pt x="5345" y="99"/>
                    <a:pt x="4825" y="0"/>
                    <a:pt x="4310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77"/>
            <p:cNvSpPr/>
            <p:nvPr/>
          </p:nvSpPr>
          <p:spPr>
            <a:xfrm>
              <a:off x="4062492" y="2076340"/>
              <a:ext cx="118144" cy="209607"/>
            </a:xfrm>
            <a:custGeom>
              <a:avLst/>
              <a:gdLst/>
              <a:ahLst/>
              <a:cxnLst/>
              <a:rect l="l" t="t" r="r" b="b"/>
              <a:pathLst>
                <a:path w="4499" h="7982" extrusionOk="0">
                  <a:moveTo>
                    <a:pt x="3984" y="1"/>
                  </a:moveTo>
                  <a:cubicBezTo>
                    <a:pt x="1819" y="1"/>
                    <a:pt x="1" y="1760"/>
                    <a:pt x="1" y="3996"/>
                  </a:cubicBezTo>
                  <a:cubicBezTo>
                    <a:pt x="1" y="6223"/>
                    <a:pt x="1819" y="7982"/>
                    <a:pt x="3983" y="7982"/>
                  </a:cubicBezTo>
                  <a:cubicBezTo>
                    <a:pt x="4153" y="7982"/>
                    <a:pt x="4325" y="7971"/>
                    <a:pt x="4499" y="7948"/>
                  </a:cubicBezTo>
                  <a:cubicBezTo>
                    <a:pt x="2508" y="7700"/>
                    <a:pt x="1015" y="5996"/>
                    <a:pt x="1006" y="3996"/>
                  </a:cubicBezTo>
                  <a:cubicBezTo>
                    <a:pt x="1015" y="1986"/>
                    <a:pt x="2508" y="292"/>
                    <a:pt x="4499" y="34"/>
                  </a:cubicBezTo>
                  <a:cubicBezTo>
                    <a:pt x="4325" y="12"/>
                    <a:pt x="4153" y="1"/>
                    <a:pt x="3984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77"/>
            <p:cNvSpPr/>
            <p:nvPr/>
          </p:nvSpPr>
          <p:spPr>
            <a:xfrm>
              <a:off x="4162516" y="2109821"/>
              <a:ext cx="11344" cy="74736"/>
            </a:xfrm>
            <a:custGeom>
              <a:avLst/>
              <a:gdLst/>
              <a:ahLst/>
              <a:cxnLst/>
              <a:rect l="l" t="t" r="r" b="b"/>
              <a:pathLst>
                <a:path w="432" h="2846" extrusionOk="0">
                  <a:moveTo>
                    <a:pt x="216" y="1"/>
                  </a:moveTo>
                  <a:cubicBezTo>
                    <a:pt x="108" y="1"/>
                    <a:pt x="1" y="75"/>
                    <a:pt x="10" y="223"/>
                  </a:cubicBezTo>
                  <a:lnTo>
                    <a:pt x="10" y="2635"/>
                  </a:lnTo>
                  <a:cubicBezTo>
                    <a:pt x="10" y="2750"/>
                    <a:pt x="106" y="2845"/>
                    <a:pt x="211" y="2845"/>
                  </a:cubicBezTo>
                  <a:cubicBezTo>
                    <a:pt x="326" y="2836"/>
                    <a:pt x="422" y="2750"/>
                    <a:pt x="422" y="2635"/>
                  </a:cubicBezTo>
                  <a:lnTo>
                    <a:pt x="422" y="223"/>
                  </a:lnTo>
                  <a:cubicBezTo>
                    <a:pt x="431" y="7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77"/>
            <p:cNvSpPr/>
            <p:nvPr/>
          </p:nvSpPr>
          <p:spPr>
            <a:xfrm>
              <a:off x="4245970" y="2009561"/>
              <a:ext cx="55803" cy="47294"/>
            </a:xfrm>
            <a:custGeom>
              <a:avLst/>
              <a:gdLst/>
              <a:ahLst/>
              <a:cxnLst/>
              <a:rect l="l" t="t" r="r" b="b"/>
              <a:pathLst>
                <a:path w="2125" h="1801" extrusionOk="0">
                  <a:moveTo>
                    <a:pt x="584" y="1"/>
                  </a:moveTo>
                  <a:cubicBezTo>
                    <a:pt x="494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64"/>
                  </a:cubicBezTo>
                  <a:lnTo>
                    <a:pt x="1378" y="1744"/>
                  </a:lnTo>
                  <a:cubicBezTo>
                    <a:pt x="1431" y="1782"/>
                    <a:pt x="1490" y="1801"/>
                    <a:pt x="1549" y="1801"/>
                  </a:cubicBezTo>
                  <a:cubicBezTo>
                    <a:pt x="1637" y="1801"/>
                    <a:pt x="1722" y="1758"/>
                    <a:pt x="1780" y="1677"/>
                  </a:cubicBezTo>
                  <a:lnTo>
                    <a:pt x="2029" y="1333"/>
                  </a:lnTo>
                  <a:cubicBezTo>
                    <a:pt x="2125" y="1199"/>
                    <a:pt x="2096" y="1026"/>
                    <a:pt x="1962" y="931"/>
                  </a:cubicBezTo>
                  <a:lnTo>
                    <a:pt x="747" y="50"/>
                  </a:lnTo>
                  <a:cubicBezTo>
                    <a:pt x="698" y="17"/>
                    <a:pt x="641" y="1"/>
                    <a:pt x="584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77"/>
            <p:cNvSpPr/>
            <p:nvPr/>
          </p:nvSpPr>
          <p:spPr>
            <a:xfrm>
              <a:off x="4034604" y="2009561"/>
              <a:ext cx="55829" cy="47294"/>
            </a:xfrm>
            <a:custGeom>
              <a:avLst/>
              <a:gdLst/>
              <a:ahLst/>
              <a:cxnLst/>
              <a:rect l="l" t="t" r="r" b="b"/>
              <a:pathLst>
                <a:path w="2126" h="1801" extrusionOk="0">
                  <a:moveTo>
                    <a:pt x="1545" y="1"/>
                  </a:moveTo>
                  <a:cubicBezTo>
                    <a:pt x="1488" y="1"/>
                    <a:pt x="1430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199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92" y="1801"/>
                    <a:pt x="581" y="1801"/>
                  </a:cubicBezTo>
                  <a:cubicBezTo>
                    <a:pt x="639" y="1801"/>
                    <a:pt x="698" y="1782"/>
                    <a:pt x="747" y="1744"/>
                  </a:cubicBezTo>
                  <a:lnTo>
                    <a:pt x="1962" y="864"/>
                  </a:lnTo>
                  <a:cubicBezTo>
                    <a:pt x="2096" y="778"/>
                    <a:pt x="2125" y="596"/>
                    <a:pt x="2029" y="462"/>
                  </a:cubicBezTo>
                  <a:lnTo>
                    <a:pt x="1780" y="117"/>
                  </a:lnTo>
                  <a:cubicBezTo>
                    <a:pt x="1722" y="41"/>
                    <a:pt x="1635" y="1"/>
                    <a:pt x="154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77"/>
            <p:cNvSpPr/>
            <p:nvPr/>
          </p:nvSpPr>
          <p:spPr>
            <a:xfrm>
              <a:off x="4133368" y="1970407"/>
              <a:ext cx="69642" cy="41753"/>
            </a:xfrm>
            <a:custGeom>
              <a:avLst/>
              <a:gdLst/>
              <a:ahLst/>
              <a:cxnLst/>
              <a:rect l="l" t="t" r="r" b="b"/>
              <a:pathLst>
                <a:path w="2652" h="1590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89"/>
                  </a:cubicBezTo>
                  <a:lnTo>
                    <a:pt x="2317" y="1589"/>
                  </a:lnTo>
                  <a:cubicBezTo>
                    <a:pt x="2498" y="1589"/>
                    <a:pt x="2652" y="1446"/>
                    <a:pt x="2652" y="1254"/>
                  </a:cubicBezTo>
                  <a:lnTo>
                    <a:pt x="2652" y="335"/>
                  </a:lnTo>
                  <a:cubicBezTo>
                    <a:pt x="2652" y="144"/>
                    <a:pt x="2498" y="1"/>
                    <a:pt x="231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77"/>
            <p:cNvSpPr/>
            <p:nvPr/>
          </p:nvSpPr>
          <p:spPr>
            <a:xfrm>
              <a:off x="4245970" y="2009561"/>
              <a:ext cx="49526" cy="47294"/>
            </a:xfrm>
            <a:custGeom>
              <a:avLst/>
              <a:gdLst/>
              <a:ahLst/>
              <a:cxnLst/>
              <a:rect l="l" t="t" r="r" b="b"/>
              <a:pathLst>
                <a:path w="1886" h="1801" extrusionOk="0">
                  <a:moveTo>
                    <a:pt x="580" y="1"/>
                  </a:moveTo>
                  <a:cubicBezTo>
                    <a:pt x="491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73"/>
                  </a:cubicBezTo>
                  <a:lnTo>
                    <a:pt x="1378" y="1744"/>
                  </a:lnTo>
                  <a:cubicBezTo>
                    <a:pt x="1428" y="1782"/>
                    <a:pt x="1486" y="1801"/>
                    <a:pt x="1544" y="1801"/>
                  </a:cubicBezTo>
                  <a:cubicBezTo>
                    <a:pt x="1633" y="1801"/>
                    <a:pt x="1722" y="1758"/>
                    <a:pt x="1780" y="1677"/>
                  </a:cubicBezTo>
                  <a:lnTo>
                    <a:pt x="1885" y="1524"/>
                  </a:lnTo>
                  <a:lnTo>
                    <a:pt x="976" y="873"/>
                  </a:lnTo>
                  <a:cubicBezTo>
                    <a:pt x="842" y="778"/>
                    <a:pt x="814" y="596"/>
                    <a:pt x="909" y="462"/>
                  </a:cubicBezTo>
                  <a:lnTo>
                    <a:pt x="1053" y="270"/>
                  </a:lnTo>
                  <a:lnTo>
                    <a:pt x="747" y="50"/>
                  </a:lnTo>
                  <a:cubicBezTo>
                    <a:pt x="695" y="17"/>
                    <a:pt x="637" y="1"/>
                    <a:pt x="58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77"/>
            <p:cNvSpPr/>
            <p:nvPr/>
          </p:nvSpPr>
          <p:spPr>
            <a:xfrm>
              <a:off x="4034604" y="2009561"/>
              <a:ext cx="49789" cy="47294"/>
            </a:xfrm>
            <a:custGeom>
              <a:avLst/>
              <a:gdLst/>
              <a:ahLst/>
              <a:cxnLst/>
              <a:rect l="l" t="t" r="r" b="b"/>
              <a:pathLst>
                <a:path w="1896" h="1801" extrusionOk="0">
                  <a:moveTo>
                    <a:pt x="1541" y="1"/>
                  </a:moveTo>
                  <a:cubicBezTo>
                    <a:pt x="1484" y="1"/>
                    <a:pt x="1427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208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88" y="1801"/>
                    <a:pt x="577" y="1801"/>
                  </a:cubicBezTo>
                  <a:cubicBezTo>
                    <a:pt x="635" y="1801"/>
                    <a:pt x="694" y="1782"/>
                    <a:pt x="747" y="1744"/>
                  </a:cubicBezTo>
                  <a:lnTo>
                    <a:pt x="1053" y="1524"/>
                  </a:lnTo>
                  <a:lnTo>
                    <a:pt x="910" y="1333"/>
                  </a:lnTo>
                  <a:cubicBezTo>
                    <a:pt x="823" y="1208"/>
                    <a:pt x="852" y="1026"/>
                    <a:pt x="977" y="931"/>
                  </a:cubicBezTo>
                  <a:lnTo>
                    <a:pt x="1895" y="270"/>
                  </a:lnTo>
                  <a:lnTo>
                    <a:pt x="1780" y="117"/>
                  </a:lnTo>
                  <a:cubicBezTo>
                    <a:pt x="1722" y="41"/>
                    <a:pt x="1631" y="1"/>
                    <a:pt x="154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77"/>
            <p:cNvSpPr/>
            <p:nvPr/>
          </p:nvSpPr>
          <p:spPr>
            <a:xfrm>
              <a:off x="4133368" y="1970407"/>
              <a:ext cx="30435" cy="41990"/>
            </a:xfrm>
            <a:custGeom>
              <a:avLst/>
              <a:gdLst/>
              <a:ahLst/>
              <a:cxnLst/>
              <a:rect l="l" t="t" r="r" b="b"/>
              <a:pathLst>
                <a:path w="1159" h="1599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99"/>
                  </a:cubicBezTo>
                  <a:lnTo>
                    <a:pt x="1159" y="1599"/>
                  </a:lnTo>
                  <a:cubicBezTo>
                    <a:pt x="967" y="1589"/>
                    <a:pt x="824" y="1446"/>
                    <a:pt x="814" y="1254"/>
                  </a:cubicBezTo>
                  <a:lnTo>
                    <a:pt x="814" y="335"/>
                  </a:lnTo>
                  <a:cubicBezTo>
                    <a:pt x="824" y="144"/>
                    <a:pt x="96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77"/>
            <p:cNvSpPr/>
            <p:nvPr/>
          </p:nvSpPr>
          <p:spPr>
            <a:xfrm>
              <a:off x="4049178" y="2070930"/>
              <a:ext cx="229224" cy="220426"/>
            </a:xfrm>
            <a:custGeom>
              <a:avLst/>
              <a:gdLst/>
              <a:ahLst/>
              <a:cxnLst/>
              <a:rect l="l" t="t" r="r" b="b"/>
              <a:pathLst>
                <a:path w="8729" h="8394" extrusionOk="0">
                  <a:moveTo>
                    <a:pt x="4728" y="403"/>
                  </a:moveTo>
                  <a:cubicBezTo>
                    <a:pt x="5255" y="431"/>
                    <a:pt x="5771" y="575"/>
                    <a:pt x="6240" y="814"/>
                  </a:cubicBezTo>
                  <a:lnTo>
                    <a:pt x="6078" y="1092"/>
                  </a:lnTo>
                  <a:cubicBezTo>
                    <a:pt x="5986" y="1255"/>
                    <a:pt x="6122" y="1400"/>
                    <a:pt x="6263" y="1400"/>
                  </a:cubicBezTo>
                  <a:cubicBezTo>
                    <a:pt x="6329" y="1400"/>
                    <a:pt x="6396" y="1369"/>
                    <a:pt x="6441" y="1293"/>
                  </a:cubicBezTo>
                  <a:lnTo>
                    <a:pt x="6594" y="1015"/>
                  </a:lnTo>
                  <a:cubicBezTo>
                    <a:pt x="7035" y="1302"/>
                    <a:pt x="7417" y="1675"/>
                    <a:pt x="7705" y="2116"/>
                  </a:cubicBezTo>
                  <a:lnTo>
                    <a:pt x="7427" y="2278"/>
                  </a:lnTo>
                  <a:cubicBezTo>
                    <a:pt x="7224" y="2392"/>
                    <a:pt x="7338" y="2671"/>
                    <a:pt x="7523" y="2671"/>
                  </a:cubicBezTo>
                  <a:cubicBezTo>
                    <a:pt x="7556" y="2671"/>
                    <a:pt x="7592" y="2662"/>
                    <a:pt x="7628" y="2642"/>
                  </a:cubicBezTo>
                  <a:lnTo>
                    <a:pt x="7906" y="2479"/>
                  </a:lnTo>
                  <a:cubicBezTo>
                    <a:pt x="8145" y="2948"/>
                    <a:pt x="8288" y="3465"/>
                    <a:pt x="8317" y="3991"/>
                  </a:cubicBezTo>
                  <a:lnTo>
                    <a:pt x="7992" y="3991"/>
                  </a:lnTo>
                  <a:cubicBezTo>
                    <a:pt x="7743" y="4011"/>
                    <a:pt x="7743" y="4374"/>
                    <a:pt x="7992" y="4393"/>
                  </a:cubicBezTo>
                  <a:lnTo>
                    <a:pt x="8317" y="4393"/>
                  </a:lnTo>
                  <a:cubicBezTo>
                    <a:pt x="8288" y="4920"/>
                    <a:pt x="8145" y="5437"/>
                    <a:pt x="7906" y="5905"/>
                  </a:cubicBezTo>
                  <a:lnTo>
                    <a:pt x="7628" y="5743"/>
                  </a:lnTo>
                  <a:cubicBezTo>
                    <a:pt x="7592" y="5722"/>
                    <a:pt x="7556" y="5714"/>
                    <a:pt x="7523" y="5714"/>
                  </a:cubicBezTo>
                  <a:cubicBezTo>
                    <a:pt x="7338" y="5714"/>
                    <a:pt x="7224" y="5993"/>
                    <a:pt x="7427" y="6106"/>
                  </a:cubicBezTo>
                  <a:lnTo>
                    <a:pt x="7705" y="6260"/>
                  </a:lnTo>
                  <a:cubicBezTo>
                    <a:pt x="7417" y="6709"/>
                    <a:pt x="7044" y="7083"/>
                    <a:pt x="6604" y="7370"/>
                  </a:cubicBezTo>
                  <a:lnTo>
                    <a:pt x="6594" y="7370"/>
                  </a:lnTo>
                  <a:lnTo>
                    <a:pt x="6441" y="7092"/>
                  </a:lnTo>
                  <a:cubicBezTo>
                    <a:pt x="6396" y="7016"/>
                    <a:pt x="6329" y="6985"/>
                    <a:pt x="6263" y="6985"/>
                  </a:cubicBezTo>
                  <a:cubicBezTo>
                    <a:pt x="6122" y="6985"/>
                    <a:pt x="5986" y="7130"/>
                    <a:pt x="6078" y="7293"/>
                  </a:cubicBezTo>
                  <a:lnTo>
                    <a:pt x="6240" y="7571"/>
                  </a:lnTo>
                  <a:cubicBezTo>
                    <a:pt x="5771" y="7810"/>
                    <a:pt x="5255" y="7953"/>
                    <a:pt x="4728" y="7982"/>
                  </a:cubicBezTo>
                  <a:lnTo>
                    <a:pt x="4728" y="7657"/>
                  </a:lnTo>
                  <a:cubicBezTo>
                    <a:pt x="4719" y="7532"/>
                    <a:pt x="4623" y="7470"/>
                    <a:pt x="4527" y="7470"/>
                  </a:cubicBezTo>
                  <a:cubicBezTo>
                    <a:pt x="4432" y="7470"/>
                    <a:pt x="4336" y="7532"/>
                    <a:pt x="4326" y="7657"/>
                  </a:cubicBezTo>
                  <a:lnTo>
                    <a:pt x="4326" y="7982"/>
                  </a:lnTo>
                  <a:cubicBezTo>
                    <a:pt x="3800" y="7953"/>
                    <a:pt x="3283" y="7810"/>
                    <a:pt x="2814" y="7571"/>
                  </a:cubicBezTo>
                  <a:lnTo>
                    <a:pt x="2977" y="7293"/>
                  </a:lnTo>
                  <a:cubicBezTo>
                    <a:pt x="3068" y="7130"/>
                    <a:pt x="2928" y="6985"/>
                    <a:pt x="2787" y="6985"/>
                  </a:cubicBezTo>
                  <a:cubicBezTo>
                    <a:pt x="2722" y="6985"/>
                    <a:pt x="2656" y="7016"/>
                    <a:pt x="2613" y="7092"/>
                  </a:cubicBezTo>
                  <a:lnTo>
                    <a:pt x="2460" y="7370"/>
                  </a:lnTo>
                  <a:cubicBezTo>
                    <a:pt x="2010" y="7083"/>
                    <a:pt x="1637" y="6709"/>
                    <a:pt x="1350" y="6260"/>
                  </a:cubicBezTo>
                  <a:lnTo>
                    <a:pt x="1627" y="6106"/>
                  </a:lnTo>
                  <a:cubicBezTo>
                    <a:pt x="1830" y="5993"/>
                    <a:pt x="1716" y="5714"/>
                    <a:pt x="1531" y="5714"/>
                  </a:cubicBezTo>
                  <a:cubicBezTo>
                    <a:pt x="1498" y="5714"/>
                    <a:pt x="1463" y="5722"/>
                    <a:pt x="1426" y="5743"/>
                  </a:cubicBezTo>
                  <a:lnTo>
                    <a:pt x="1149" y="5905"/>
                  </a:lnTo>
                  <a:cubicBezTo>
                    <a:pt x="910" y="5437"/>
                    <a:pt x="766" y="4920"/>
                    <a:pt x="737" y="4393"/>
                  </a:cubicBezTo>
                  <a:lnTo>
                    <a:pt x="1063" y="4393"/>
                  </a:lnTo>
                  <a:cubicBezTo>
                    <a:pt x="1072" y="4394"/>
                    <a:pt x="1081" y="4395"/>
                    <a:pt x="1089" y="4395"/>
                  </a:cubicBezTo>
                  <a:cubicBezTo>
                    <a:pt x="1351" y="4395"/>
                    <a:pt x="1351" y="3990"/>
                    <a:pt x="1089" y="3990"/>
                  </a:cubicBezTo>
                  <a:cubicBezTo>
                    <a:pt x="1081" y="3990"/>
                    <a:pt x="1072" y="3991"/>
                    <a:pt x="1063" y="3991"/>
                  </a:cubicBezTo>
                  <a:lnTo>
                    <a:pt x="737" y="3991"/>
                  </a:lnTo>
                  <a:cubicBezTo>
                    <a:pt x="766" y="3465"/>
                    <a:pt x="910" y="2948"/>
                    <a:pt x="1149" y="2479"/>
                  </a:cubicBezTo>
                  <a:lnTo>
                    <a:pt x="1426" y="2642"/>
                  </a:lnTo>
                  <a:cubicBezTo>
                    <a:pt x="1463" y="2662"/>
                    <a:pt x="1498" y="2671"/>
                    <a:pt x="1531" y="2671"/>
                  </a:cubicBezTo>
                  <a:cubicBezTo>
                    <a:pt x="1716" y="2671"/>
                    <a:pt x="1830" y="2392"/>
                    <a:pt x="1627" y="2278"/>
                  </a:cubicBezTo>
                  <a:lnTo>
                    <a:pt x="1350" y="2116"/>
                  </a:lnTo>
                  <a:cubicBezTo>
                    <a:pt x="1637" y="1675"/>
                    <a:pt x="2010" y="1302"/>
                    <a:pt x="2460" y="1015"/>
                  </a:cubicBezTo>
                  <a:lnTo>
                    <a:pt x="2613" y="1293"/>
                  </a:lnTo>
                  <a:cubicBezTo>
                    <a:pt x="2656" y="1369"/>
                    <a:pt x="2722" y="1400"/>
                    <a:pt x="2787" y="1400"/>
                  </a:cubicBezTo>
                  <a:cubicBezTo>
                    <a:pt x="2928" y="1400"/>
                    <a:pt x="3068" y="1255"/>
                    <a:pt x="2977" y="1092"/>
                  </a:cubicBezTo>
                  <a:lnTo>
                    <a:pt x="2814" y="814"/>
                  </a:lnTo>
                  <a:cubicBezTo>
                    <a:pt x="3283" y="575"/>
                    <a:pt x="3800" y="431"/>
                    <a:pt x="4326" y="403"/>
                  </a:cubicBezTo>
                  <a:lnTo>
                    <a:pt x="4326" y="728"/>
                  </a:lnTo>
                  <a:cubicBezTo>
                    <a:pt x="4312" y="876"/>
                    <a:pt x="4420" y="950"/>
                    <a:pt x="4527" y="950"/>
                  </a:cubicBezTo>
                  <a:cubicBezTo>
                    <a:pt x="4635" y="950"/>
                    <a:pt x="4743" y="876"/>
                    <a:pt x="4728" y="728"/>
                  </a:cubicBezTo>
                  <a:lnTo>
                    <a:pt x="4728" y="403"/>
                  </a:lnTo>
                  <a:close/>
                  <a:moveTo>
                    <a:pt x="4527" y="1"/>
                  </a:moveTo>
                  <a:cubicBezTo>
                    <a:pt x="2833" y="1"/>
                    <a:pt x="1302" y="1025"/>
                    <a:pt x="651" y="2594"/>
                  </a:cubicBezTo>
                  <a:cubicBezTo>
                    <a:pt x="0" y="4164"/>
                    <a:pt x="364" y="5963"/>
                    <a:pt x="1560" y="7169"/>
                  </a:cubicBezTo>
                  <a:cubicBezTo>
                    <a:pt x="2368" y="7970"/>
                    <a:pt x="3441" y="8393"/>
                    <a:pt x="4533" y="8393"/>
                  </a:cubicBezTo>
                  <a:cubicBezTo>
                    <a:pt x="5072" y="8393"/>
                    <a:pt x="5616" y="8290"/>
                    <a:pt x="6135" y="8078"/>
                  </a:cubicBezTo>
                  <a:cubicBezTo>
                    <a:pt x="7705" y="7427"/>
                    <a:pt x="8729" y="5896"/>
                    <a:pt x="8729" y="4192"/>
                  </a:cubicBezTo>
                  <a:cubicBezTo>
                    <a:pt x="8729" y="1876"/>
                    <a:pt x="6843" y="1"/>
                    <a:pt x="452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77"/>
            <p:cNvSpPr/>
            <p:nvPr/>
          </p:nvSpPr>
          <p:spPr>
            <a:xfrm>
              <a:off x="4153719" y="2166674"/>
              <a:ext cx="28676" cy="28939"/>
            </a:xfrm>
            <a:custGeom>
              <a:avLst/>
              <a:gdLst/>
              <a:ahLst/>
              <a:cxnLst/>
              <a:rect l="l" t="t" r="r" b="b"/>
              <a:pathLst>
                <a:path w="1092" h="1102" extrusionOk="0">
                  <a:moveTo>
                    <a:pt x="546" y="1"/>
                  </a:moveTo>
                  <a:cubicBezTo>
                    <a:pt x="250" y="1"/>
                    <a:pt x="1" y="250"/>
                    <a:pt x="1" y="546"/>
                  </a:cubicBezTo>
                  <a:cubicBezTo>
                    <a:pt x="1" y="853"/>
                    <a:pt x="250" y="1101"/>
                    <a:pt x="546" y="1101"/>
                  </a:cubicBezTo>
                  <a:cubicBezTo>
                    <a:pt x="852" y="1101"/>
                    <a:pt x="1092" y="853"/>
                    <a:pt x="1092" y="546"/>
                  </a:cubicBezTo>
                  <a:cubicBezTo>
                    <a:pt x="1092" y="250"/>
                    <a:pt x="852" y="1"/>
                    <a:pt x="54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77"/>
            <p:cNvSpPr/>
            <p:nvPr/>
          </p:nvSpPr>
          <p:spPr>
            <a:xfrm>
              <a:off x="4153982" y="2166832"/>
              <a:ext cx="23398" cy="28833"/>
            </a:xfrm>
            <a:custGeom>
              <a:avLst/>
              <a:gdLst/>
              <a:ahLst/>
              <a:cxnLst/>
              <a:rect l="l" t="t" r="r" b="b"/>
              <a:pathLst>
                <a:path w="891" h="1098" extrusionOk="0">
                  <a:moveTo>
                    <a:pt x="544" y="0"/>
                  </a:moveTo>
                  <a:cubicBezTo>
                    <a:pt x="264" y="0"/>
                    <a:pt x="0" y="221"/>
                    <a:pt x="0" y="550"/>
                  </a:cubicBezTo>
                  <a:cubicBezTo>
                    <a:pt x="0" y="874"/>
                    <a:pt x="267" y="1098"/>
                    <a:pt x="548" y="1098"/>
                  </a:cubicBezTo>
                  <a:cubicBezTo>
                    <a:pt x="666" y="1098"/>
                    <a:pt x="786" y="1059"/>
                    <a:pt x="890" y="971"/>
                  </a:cubicBezTo>
                  <a:cubicBezTo>
                    <a:pt x="766" y="866"/>
                    <a:pt x="699" y="703"/>
                    <a:pt x="699" y="550"/>
                  </a:cubicBezTo>
                  <a:cubicBezTo>
                    <a:pt x="699" y="387"/>
                    <a:pt x="775" y="234"/>
                    <a:pt x="890" y="129"/>
                  </a:cubicBezTo>
                  <a:cubicBezTo>
                    <a:pt x="785" y="40"/>
                    <a:pt x="663" y="0"/>
                    <a:pt x="5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2" name="Google Shape;10252;p77"/>
          <p:cNvGrpSpPr/>
          <p:nvPr/>
        </p:nvGrpSpPr>
        <p:grpSpPr>
          <a:xfrm>
            <a:off x="3544540" y="3380963"/>
            <a:ext cx="320188" cy="319269"/>
            <a:chOff x="3544540" y="3380963"/>
            <a:chExt cx="320188" cy="319269"/>
          </a:xfrm>
        </p:grpSpPr>
        <p:sp>
          <p:nvSpPr>
            <p:cNvPr id="10253" name="Google Shape;10253;p77"/>
            <p:cNvSpPr/>
            <p:nvPr/>
          </p:nvSpPr>
          <p:spPr>
            <a:xfrm>
              <a:off x="3636528" y="3558218"/>
              <a:ext cx="51023" cy="51049"/>
            </a:xfrm>
            <a:custGeom>
              <a:avLst/>
              <a:gdLst/>
              <a:ahLst/>
              <a:cxnLst/>
              <a:rect l="l" t="t" r="r" b="b"/>
              <a:pathLst>
                <a:path w="1943" h="1944" extrusionOk="0">
                  <a:moveTo>
                    <a:pt x="1196" y="0"/>
                  </a:moveTo>
                  <a:lnTo>
                    <a:pt x="0" y="1197"/>
                  </a:lnTo>
                  <a:cubicBezTo>
                    <a:pt x="86" y="1216"/>
                    <a:pt x="172" y="1254"/>
                    <a:pt x="239" y="1321"/>
                  </a:cubicBezTo>
                  <a:lnTo>
                    <a:pt x="622" y="1704"/>
                  </a:lnTo>
                  <a:cubicBezTo>
                    <a:pt x="689" y="1771"/>
                    <a:pt x="727" y="1857"/>
                    <a:pt x="747" y="1943"/>
                  </a:cubicBezTo>
                  <a:lnTo>
                    <a:pt x="1943" y="747"/>
                  </a:lnTo>
                  <a:cubicBezTo>
                    <a:pt x="1656" y="536"/>
                    <a:pt x="1407" y="287"/>
                    <a:pt x="119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77"/>
            <p:cNvSpPr/>
            <p:nvPr/>
          </p:nvSpPr>
          <p:spPr>
            <a:xfrm>
              <a:off x="3636765" y="3558454"/>
              <a:ext cx="40992" cy="50813"/>
            </a:xfrm>
            <a:custGeom>
              <a:avLst/>
              <a:gdLst/>
              <a:ahLst/>
              <a:cxnLst/>
              <a:rect l="l" t="t" r="r" b="b"/>
              <a:pathLst>
                <a:path w="1561" h="1935" extrusionOk="0">
                  <a:moveTo>
                    <a:pt x="1197" y="1"/>
                  </a:moveTo>
                  <a:lnTo>
                    <a:pt x="1" y="1197"/>
                  </a:lnTo>
                  <a:cubicBezTo>
                    <a:pt x="87" y="1207"/>
                    <a:pt x="173" y="1245"/>
                    <a:pt x="240" y="1312"/>
                  </a:cubicBezTo>
                  <a:lnTo>
                    <a:pt x="623" y="1695"/>
                  </a:lnTo>
                  <a:cubicBezTo>
                    <a:pt x="690" y="1762"/>
                    <a:pt x="728" y="1848"/>
                    <a:pt x="747" y="1934"/>
                  </a:cubicBezTo>
                  <a:lnTo>
                    <a:pt x="1197" y="1484"/>
                  </a:lnTo>
                  <a:lnTo>
                    <a:pt x="1034" y="1312"/>
                  </a:lnTo>
                  <a:lnTo>
                    <a:pt x="1015" y="1312"/>
                  </a:lnTo>
                  <a:cubicBezTo>
                    <a:pt x="910" y="1216"/>
                    <a:pt x="910" y="1063"/>
                    <a:pt x="1015" y="968"/>
                  </a:cubicBezTo>
                  <a:lnTo>
                    <a:pt x="1561" y="412"/>
                  </a:lnTo>
                  <a:cubicBezTo>
                    <a:pt x="1427" y="288"/>
                    <a:pt x="1312" y="145"/>
                    <a:pt x="1197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77"/>
            <p:cNvSpPr/>
            <p:nvPr/>
          </p:nvSpPr>
          <p:spPr>
            <a:xfrm>
              <a:off x="3632248" y="3380963"/>
              <a:ext cx="232480" cy="221897"/>
            </a:xfrm>
            <a:custGeom>
              <a:avLst/>
              <a:gdLst/>
              <a:ahLst/>
              <a:cxnLst/>
              <a:rect l="l" t="t" r="r" b="b"/>
              <a:pathLst>
                <a:path w="8853" h="8450" extrusionOk="0">
                  <a:moveTo>
                    <a:pt x="4639" y="0"/>
                  </a:moveTo>
                  <a:cubicBezTo>
                    <a:pt x="3537" y="0"/>
                    <a:pt x="2454" y="430"/>
                    <a:pt x="1646" y="1238"/>
                  </a:cubicBezTo>
                  <a:cubicBezTo>
                    <a:pt x="0" y="2894"/>
                    <a:pt x="0" y="5564"/>
                    <a:pt x="1646" y="7210"/>
                  </a:cubicBezTo>
                  <a:cubicBezTo>
                    <a:pt x="2452" y="8022"/>
                    <a:pt x="3532" y="8450"/>
                    <a:pt x="4631" y="8450"/>
                  </a:cubicBezTo>
                  <a:cubicBezTo>
                    <a:pt x="5176" y="8450"/>
                    <a:pt x="5726" y="8344"/>
                    <a:pt x="6250" y="8128"/>
                  </a:cubicBezTo>
                  <a:cubicBezTo>
                    <a:pt x="7829" y="7478"/>
                    <a:pt x="8853" y="5937"/>
                    <a:pt x="8853" y="4224"/>
                  </a:cubicBezTo>
                  <a:cubicBezTo>
                    <a:pt x="8853" y="2520"/>
                    <a:pt x="7829" y="980"/>
                    <a:pt x="6250" y="319"/>
                  </a:cubicBezTo>
                  <a:cubicBezTo>
                    <a:pt x="5729" y="104"/>
                    <a:pt x="5182" y="0"/>
                    <a:pt x="463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77"/>
            <p:cNvSpPr/>
            <p:nvPr/>
          </p:nvSpPr>
          <p:spPr>
            <a:xfrm>
              <a:off x="3627731" y="3381094"/>
              <a:ext cx="135738" cy="221792"/>
            </a:xfrm>
            <a:custGeom>
              <a:avLst/>
              <a:gdLst/>
              <a:ahLst/>
              <a:cxnLst/>
              <a:rect l="l" t="t" r="r" b="b"/>
              <a:pathLst>
                <a:path w="5169" h="8446" extrusionOk="0">
                  <a:moveTo>
                    <a:pt x="4787" y="0"/>
                  </a:moveTo>
                  <a:cubicBezTo>
                    <a:pt x="2484" y="0"/>
                    <a:pt x="574" y="1869"/>
                    <a:pt x="574" y="4219"/>
                  </a:cubicBezTo>
                  <a:cubicBezTo>
                    <a:pt x="574" y="6574"/>
                    <a:pt x="2492" y="8445"/>
                    <a:pt x="4802" y="8445"/>
                  </a:cubicBezTo>
                  <a:cubicBezTo>
                    <a:pt x="4923" y="8445"/>
                    <a:pt x="5045" y="8440"/>
                    <a:pt x="5168" y="8430"/>
                  </a:cubicBezTo>
                  <a:cubicBezTo>
                    <a:pt x="4173" y="8344"/>
                    <a:pt x="3244" y="7913"/>
                    <a:pt x="2546" y="7205"/>
                  </a:cubicBezTo>
                  <a:cubicBezTo>
                    <a:pt x="0" y="4669"/>
                    <a:pt x="1589" y="314"/>
                    <a:pt x="5168" y="17"/>
                  </a:cubicBezTo>
                  <a:cubicBezTo>
                    <a:pt x="5040" y="6"/>
                    <a:pt x="4913" y="0"/>
                    <a:pt x="478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77"/>
            <p:cNvSpPr/>
            <p:nvPr/>
          </p:nvSpPr>
          <p:spPr>
            <a:xfrm>
              <a:off x="3664154" y="3402050"/>
              <a:ext cx="188258" cy="179723"/>
            </a:xfrm>
            <a:custGeom>
              <a:avLst/>
              <a:gdLst/>
              <a:ahLst/>
              <a:cxnLst/>
              <a:rect l="l" t="t" r="r" b="b"/>
              <a:pathLst>
                <a:path w="7169" h="6844" extrusionOk="0">
                  <a:moveTo>
                    <a:pt x="3443" y="0"/>
                  </a:moveTo>
                  <a:cubicBezTo>
                    <a:pt x="1686" y="0"/>
                    <a:pt x="1" y="1362"/>
                    <a:pt x="1" y="3421"/>
                  </a:cubicBezTo>
                  <a:cubicBezTo>
                    <a:pt x="1" y="4809"/>
                    <a:pt x="833" y="6053"/>
                    <a:pt x="2106" y="6579"/>
                  </a:cubicBezTo>
                  <a:cubicBezTo>
                    <a:pt x="2532" y="6757"/>
                    <a:pt x="2978" y="6843"/>
                    <a:pt x="3419" y="6843"/>
                  </a:cubicBezTo>
                  <a:cubicBezTo>
                    <a:pt x="4308" y="6843"/>
                    <a:pt x="5180" y="6494"/>
                    <a:pt x="5839" y="5842"/>
                  </a:cubicBezTo>
                  <a:cubicBezTo>
                    <a:pt x="7169" y="4502"/>
                    <a:pt x="7169" y="2339"/>
                    <a:pt x="5839" y="1009"/>
                  </a:cubicBezTo>
                  <a:cubicBezTo>
                    <a:pt x="5142" y="312"/>
                    <a:pt x="4284" y="0"/>
                    <a:pt x="3443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77"/>
            <p:cNvSpPr/>
            <p:nvPr/>
          </p:nvSpPr>
          <p:spPr>
            <a:xfrm>
              <a:off x="3656381" y="3402102"/>
              <a:ext cx="107088" cy="179540"/>
            </a:xfrm>
            <a:custGeom>
              <a:avLst/>
              <a:gdLst/>
              <a:ahLst/>
              <a:cxnLst/>
              <a:rect l="l" t="t" r="r" b="b"/>
              <a:pathLst>
                <a:path w="4078" h="6837" extrusionOk="0">
                  <a:moveTo>
                    <a:pt x="3703" y="1"/>
                  </a:moveTo>
                  <a:cubicBezTo>
                    <a:pt x="1844" y="1"/>
                    <a:pt x="287" y="1516"/>
                    <a:pt x="287" y="3419"/>
                  </a:cubicBezTo>
                  <a:cubicBezTo>
                    <a:pt x="287" y="5330"/>
                    <a:pt x="1843" y="6837"/>
                    <a:pt x="3701" y="6837"/>
                  </a:cubicBezTo>
                  <a:cubicBezTo>
                    <a:pt x="3825" y="6837"/>
                    <a:pt x="3951" y="6830"/>
                    <a:pt x="4077" y="6816"/>
                  </a:cubicBezTo>
                  <a:cubicBezTo>
                    <a:pt x="3302" y="6740"/>
                    <a:pt x="2584" y="6395"/>
                    <a:pt x="2029" y="5840"/>
                  </a:cubicBezTo>
                  <a:cubicBezTo>
                    <a:pt x="0" y="3811"/>
                    <a:pt x="1225" y="328"/>
                    <a:pt x="4077" y="21"/>
                  </a:cubicBezTo>
                  <a:cubicBezTo>
                    <a:pt x="3951" y="8"/>
                    <a:pt x="3826" y="1"/>
                    <a:pt x="370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77"/>
            <p:cNvSpPr/>
            <p:nvPr/>
          </p:nvSpPr>
          <p:spPr>
            <a:xfrm>
              <a:off x="3729252" y="3437579"/>
              <a:ext cx="49290" cy="49027"/>
            </a:xfrm>
            <a:custGeom>
              <a:avLst/>
              <a:gdLst/>
              <a:ahLst/>
              <a:cxnLst/>
              <a:rect l="l" t="t" r="r" b="b"/>
              <a:pathLst>
                <a:path w="1877" h="1867" extrusionOk="0">
                  <a:moveTo>
                    <a:pt x="938" y="1"/>
                  </a:moveTo>
                  <a:cubicBezTo>
                    <a:pt x="422" y="1"/>
                    <a:pt x="0" y="422"/>
                    <a:pt x="0" y="939"/>
                  </a:cubicBezTo>
                  <a:cubicBezTo>
                    <a:pt x="0" y="1455"/>
                    <a:pt x="422" y="1867"/>
                    <a:pt x="938" y="1867"/>
                  </a:cubicBezTo>
                  <a:cubicBezTo>
                    <a:pt x="1455" y="1867"/>
                    <a:pt x="1876" y="1455"/>
                    <a:pt x="1876" y="939"/>
                  </a:cubicBezTo>
                  <a:cubicBezTo>
                    <a:pt x="1876" y="422"/>
                    <a:pt x="1455" y="1"/>
                    <a:pt x="938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77"/>
            <p:cNvSpPr/>
            <p:nvPr/>
          </p:nvSpPr>
          <p:spPr>
            <a:xfrm>
              <a:off x="3729252" y="3437658"/>
              <a:ext cx="34217" cy="49132"/>
            </a:xfrm>
            <a:custGeom>
              <a:avLst/>
              <a:gdLst/>
              <a:ahLst/>
              <a:cxnLst/>
              <a:rect l="l" t="t" r="r" b="b"/>
              <a:pathLst>
                <a:path w="1303" h="1871" extrusionOk="0">
                  <a:moveTo>
                    <a:pt x="940" y="0"/>
                  </a:moveTo>
                  <a:cubicBezTo>
                    <a:pt x="446" y="0"/>
                    <a:pt x="0" y="397"/>
                    <a:pt x="0" y="936"/>
                  </a:cubicBezTo>
                  <a:cubicBezTo>
                    <a:pt x="0" y="1474"/>
                    <a:pt x="446" y="1871"/>
                    <a:pt x="940" y="1871"/>
                  </a:cubicBezTo>
                  <a:cubicBezTo>
                    <a:pt x="1059" y="1871"/>
                    <a:pt x="1182" y="1847"/>
                    <a:pt x="1302" y="1797"/>
                  </a:cubicBezTo>
                  <a:cubicBezTo>
                    <a:pt x="958" y="1644"/>
                    <a:pt x="737" y="1309"/>
                    <a:pt x="737" y="936"/>
                  </a:cubicBezTo>
                  <a:cubicBezTo>
                    <a:pt x="737" y="562"/>
                    <a:pt x="958" y="218"/>
                    <a:pt x="1302" y="74"/>
                  </a:cubicBezTo>
                  <a:cubicBezTo>
                    <a:pt x="1182" y="24"/>
                    <a:pt x="1059" y="0"/>
                    <a:pt x="94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77"/>
            <p:cNvSpPr/>
            <p:nvPr/>
          </p:nvSpPr>
          <p:spPr>
            <a:xfrm>
              <a:off x="3713680" y="3486581"/>
              <a:ext cx="80434" cy="51548"/>
            </a:xfrm>
            <a:custGeom>
              <a:avLst/>
              <a:gdLst/>
              <a:ahLst/>
              <a:cxnLst/>
              <a:rect l="l" t="t" r="r" b="b"/>
              <a:pathLst>
                <a:path w="3063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2890" y="1963"/>
                  </a:lnTo>
                  <a:cubicBezTo>
                    <a:pt x="2986" y="1963"/>
                    <a:pt x="3063" y="1886"/>
                    <a:pt x="3063" y="1790"/>
                  </a:cubicBezTo>
                  <a:lnTo>
                    <a:pt x="3063" y="1006"/>
                  </a:lnTo>
                  <a:cubicBezTo>
                    <a:pt x="3063" y="451"/>
                    <a:pt x="2613" y="10"/>
                    <a:pt x="205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77"/>
            <p:cNvSpPr/>
            <p:nvPr/>
          </p:nvSpPr>
          <p:spPr>
            <a:xfrm>
              <a:off x="3713680" y="3486581"/>
              <a:ext cx="45745" cy="51548"/>
            </a:xfrm>
            <a:custGeom>
              <a:avLst/>
              <a:gdLst/>
              <a:ahLst/>
              <a:cxnLst/>
              <a:rect l="l" t="t" r="r" b="b"/>
              <a:pathLst>
                <a:path w="1742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909" y="1963"/>
                  </a:lnTo>
                  <a:cubicBezTo>
                    <a:pt x="814" y="1963"/>
                    <a:pt x="737" y="1886"/>
                    <a:pt x="737" y="1790"/>
                  </a:cubicBezTo>
                  <a:lnTo>
                    <a:pt x="737" y="1006"/>
                  </a:lnTo>
                  <a:cubicBezTo>
                    <a:pt x="737" y="451"/>
                    <a:pt x="1187" y="10"/>
                    <a:pt x="174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77"/>
            <p:cNvSpPr/>
            <p:nvPr/>
          </p:nvSpPr>
          <p:spPr>
            <a:xfrm>
              <a:off x="3728990" y="3507274"/>
              <a:ext cx="9847" cy="30856"/>
            </a:xfrm>
            <a:custGeom>
              <a:avLst/>
              <a:gdLst/>
              <a:ahLst/>
              <a:cxnLst/>
              <a:rect l="l" t="t" r="r" b="b"/>
              <a:pathLst>
                <a:path w="375" h="1175" extrusionOk="0">
                  <a:moveTo>
                    <a:pt x="188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77"/>
            <p:cNvSpPr/>
            <p:nvPr/>
          </p:nvSpPr>
          <p:spPr>
            <a:xfrm>
              <a:off x="3768958" y="3507274"/>
              <a:ext cx="9821" cy="30856"/>
            </a:xfrm>
            <a:custGeom>
              <a:avLst/>
              <a:gdLst/>
              <a:ahLst/>
              <a:cxnLst/>
              <a:rect l="l" t="t" r="r" b="b"/>
              <a:pathLst>
                <a:path w="374" h="1175" extrusionOk="0">
                  <a:moveTo>
                    <a:pt x="187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77"/>
            <p:cNvSpPr/>
            <p:nvPr/>
          </p:nvSpPr>
          <p:spPr>
            <a:xfrm>
              <a:off x="3544540" y="3586342"/>
              <a:ext cx="116384" cy="113890"/>
            </a:xfrm>
            <a:custGeom>
              <a:avLst/>
              <a:gdLst/>
              <a:ahLst/>
              <a:cxnLst/>
              <a:rect l="l" t="t" r="r" b="b"/>
              <a:pathLst>
                <a:path w="4432" h="4337" extrusionOk="0">
                  <a:moveTo>
                    <a:pt x="3517" y="0"/>
                  </a:moveTo>
                  <a:cubicBezTo>
                    <a:pt x="3391" y="0"/>
                    <a:pt x="3265" y="48"/>
                    <a:pt x="3168" y="145"/>
                  </a:cubicBezTo>
                  <a:lnTo>
                    <a:pt x="192" y="3121"/>
                  </a:lnTo>
                  <a:cubicBezTo>
                    <a:pt x="0" y="3313"/>
                    <a:pt x="0" y="3619"/>
                    <a:pt x="192" y="3810"/>
                  </a:cubicBezTo>
                  <a:lnTo>
                    <a:pt x="575" y="4193"/>
                  </a:lnTo>
                  <a:cubicBezTo>
                    <a:pt x="670" y="4289"/>
                    <a:pt x="795" y="4337"/>
                    <a:pt x="919" y="4337"/>
                  </a:cubicBezTo>
                  <a:cubicBezTo>
                    <a:pt x="1043" y="4337"/>
                    <a:pt x="1168" y="4289"/>
                    <a:pt x="1264" y="4193"/>
                  </a:cubicBezTo>
                  <a:lnTo>
                    <a:pt x="4240" y="1207"/>
                  </a:lnTo>
                  <a:cubicBezTo>
                    <a:pt x="4431" y="1016"/>
                    <a:pt x="4431" y="709"/>
                    <a:pt x="4240" y="528"/>
                  </a:cubicBezTo>
                  <a:lnTo>
                    <a:pt x="3857" y="135"/>
                  </a:lnTo>
                  <a:cubicBezTo>
                    <a:pt x="3763" y="45"/>
                    <a:pt x="3640" y="0"/>
                    <a:pt x="351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77"/>
            <p:cNvSpPr/>
            <p:nvPr/>
          </p:nvSpPr>
          <p:spPr>
            <a:xfrm>
              <a:off x="3544540" y="3586369"/>
              <a:ext cx="101810" cy="113863"/>
            </a:xfrm>
            <a:custGeom>
              <a:avLst/>
              <a:gdLst/>
              <a:ahLst/>
              <a:cxnLst/>
              <a:rect l="l" t="t" r="r" b="b"/>
              <a:pathLst>
                <a:path w="3877" h="4336" extrusionOk="0">
                  <a:moveTo>
                    <a:pt x="3513" y="0"/>
                  </a:moveTo>
                  <a:cubicBezTo>
                    <a:pt x="3388" y="0"/>
                    <a:pt x="3264" y="48"/>
                    <a:pt x="3168" y="144"/>
                  </a:cubicBezTo>
                  <a:lnTo>
                    <a:pt x="192" y="3120"/>
                  </a:lnTo>
                  <a:cubicBezTo>
                    <a:pt x="0" y="3312"/>
                    <a:pt x="0" y="3618"/>
                    <a:pt x="192" y="3809"/>
                  </a:cubicBezTo>
                  <a:lnTo>
                    <a:pt x="575" y="4192"/>
                  </a:lnTo>
                  <a:cubicBezTo>
                    <a:pt x="670" y="4288"/>
                    <a:pt x="795" y="4336"/>
                    <a:pt x="919" y="4336"/>
                  </a:cubicBezTo>
                  <a:cubicBezTo>
                    <a:pt x="1043" y="4336"/>
                    <a:pt x="1168" y="4288"/>
                    <a:pt x="1264" y="4192"/>
                  </a:cubicBezTo>
                  <a:lnTo>
                    <a:pt x="1283" y="4163"/>
                  </a:lnTo>
                  <a:lnTo>
                    <a:pt x="919" y="3809"/>
                  </a:lnTo>
                  <a:cubicBezTo>
                    <a:pt x="728" y="3618"/>
                    <a:pt x="728" y="3312"/>
                    <a:pt x="919" y="3120"/>
                  </a:cubicBezTo>
                  <a:lnTo>
                    <a:pt x="3876" y="163"/>
                  </a:lnTo>
                  <a:lnTo>
                    <a:pt x="3857" y="144"/>
                  </a:lnTo>
                  <a:cubicBezTo>
                    <a:pt x="3761" y="48"/>
                    <a:pt x="3637" y="0"/>
                    <a:pt x="35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77"/>
            <p:cNvSpPr/>
            <p:nvPr/>
          </p:nvSpPr>
          <p:spPr>
            <a:xfrm>
              <a:off x="3618409" y="3586106"/>
              <a:ext cx="42515" cy="41491"/>
            </a:xfrm>
            <a:custGeom>
              <a:avLst/>
              <a:gdLst/>
              <a:ahLst/>
              <a:cxnLst/>
              <a:rect l="l" t="t" r="r" b="b"/>
              <a:pathLst>
                <a:path w="1619" h="1580" extrusionOk="0">
                  <a:moveTo>
                    <a:pt x="700" y="1"/>
                  </a:moveTo>
                  <a:cubicBezTo>
                    <a:pt x="575" y="1"/>
                    <a:pt x="451" y="49"/>
                    <a:pt x="355" y="144"/>
                  </a:cubicBezTo>
                  <a:lnTo>
                    <a:pt x="1" y="508"/>
                  </a:lnTo>
                  <a:lnTo>
                    <a:pt x="1073" y="1580"/>
                  </a:lnTo>
                  <a:lnTo>
                    <a:pt x="1437" y="1226"/>
                  </a:lnTo>
                  <a:cubicBezTo>
                    <a:pt x="1618" y="1034"/>
                    <a:pt x="1618" y="728"/>
                    <a:pt x="1437" y="537"/>
                  </a:cubicBezTo>
                  <a:lnTo>
                    <a:pt x="1044" y="144"/>
                  </a:lnTo>
                  <a:cubicBezTo>
                    <a:pt x="948" y="49"/>
                    <a:pt x="824" y="1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77"/>
            <p:cNvSpPr/>
            <p:nvPr/>
          </p:nvSpPr>
          <p:spPr>
            <a:xfrm>
              <a:off x="3618409" y="3586106"/>
              <a:ext cx="27941" cy="22899"/>
            </a:xfrm>
            <a:custGeom>
              <a:avLst/>
              <a:gdLst/>
              <a:ahLst/>
              <a:cxnLst/>
              <a:rect l="l" t="t" r="r" b="b"/>
              <a:pathLst>
                <a:path w="1064" h="872" extrusionOk="0">
                  <a:moveTo>
                    <a:pt x="652" y="1"/>
                  </a:moveTo>
                  <a:lnTo>
                    <a:pt x="604" y="10"/>
                  </a:lnTo>
                  <a:cubicBezTo>
                    <a:pt x="508" y="29"/>
                    <a:pt x="422" y="77"/>
                    <a:pt x="355" y="144"/>
                  </a:cubicBezTo>
                  <a:lnTo>
                    <a:pt x="87" y="412"/>
                  </a:lnTo>
                  <a:lnTo>
                    <a:pt x="1" y="498"/>
                  </a:lnTo>
                  <a:lnTo>
                    <a:pt x="374" y="872"/>
                  </a:lnTo>
                  <a:lnTo>
                    <a:pt x="1063" y="173"/>
                  </a:lnTo>
                  <a:lnTo>
                    <a:pt x="1044" y="144"/>
                  </a:lnTo>
                  <a:lnTo>
                    <a:pt x="1015" y="116"/>
                  </a:lnTo>
                  <a:lnTo>
                    <a:pt x="996" y="106"/>
                  </a:lnTo>
                  <a:cubicBezTo>
                    <a:pt x="910" y="39"/>
                    <a:pt x="805" y="10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69" name="Google Shape;10269;p77"/>
          <p:cNvGrpSpPr/>
          <p:nvPr/>
        </p:nvGrpSpPr>
        <p:grpSpPr>
          <a:xfrm>
            <a:off x="3944637" y="3354834"/>
            <a:ext cx="415696" cy="371605"/>
            <a:chOff x="3944637" y="3354834"/>
            <a:chExt cx="415696" cy="371605"/>
          </a:xfrm>
        </p:grpSpPr>
        <p:sp>
          <p:nvSpPr>
            <p:cNvPr id="10270" name="Google Shape;10270;p77"/>
            <p:cNvSpPr/>
            <p:nvPr/>
          </p:nvSpPr>
          <p:spPr>
            <a:xfrm>
              <a:off x="4069031" y="3391598"/>
              <a:ext cx="126941" cy="126941"/>
            </a:xfrm>
            <a:custGeom>
              <a:avLst/>
              <a:gdLst/>
              <a:ahLst/>
              <a:cxnLst/>
              <a:rect l="l" t="t" r="r" b="b"/>
              <a:pathLst>
                <a:path w="4834" h="4834" extrusionOk="0">
                  <a:moveTo>
                    <a:pt x="2422" y="0"/>
                  </a:moveTo>
                  <a:cubicBezTo>
                    <a:pt x="1092" y="0"/>
                    <a:pt x="10" y="1072"/>
                    <a:pt x="1" y="2412"/>
                  </a:cubicBezTo>
                  <a:cubicBezTo>
                    <a:pt x="1" y="3742"/>
                    <a:pt x="1072" y="4824"/>
                    <a:pt x="2412" y="4833"/>
                  </a:cubicBezTo>
                  <a:cubicBezTo>
                    <a:pt x="3743" y="4833"/>
                    <a:pt x="4824" y="3752"/>
                    <a:pt x="4834" y="2422"/>
                  </a:cubicBezTo>
                  <a:cubicBezTo>
                    <a:pt x="4834" y="1091"/>
                    <a:pt x="375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77"/>
            <p:cNvSpPr/>
            <p:nvPr/>
          </p:nvSpPr>
          <p:spPr>
            <a:xfrm>
              <a:off x="4068768" y="3391546"/>
              <a:ext cx="71926" cy="126731"/>
            </a:xfrm>
            <a:custGeom>
              <a:avLst/>
              <a:gdLst/>
              <a:ahLst/>
              <a:cxnLst/>
              <a:rect l="l" t="t" r="r" b="b"/>
              <a:pathLst>
                <a:path w="2739" h="4826" extrusionOk="0">
                  <a:moveTo>
                    <a:pt x="2416" y="0"/>
                  </a:moveTo>
                  <a:cubicBezTo>
                    <a:pt x="1106" y="0"/>
                    <a:pt x="1" y="1059"/>
                    <a:pt x="1" y="2404"/>
                  </a:cubicBezTo>
                  <a:cubicBezTo>
                    <a:pt x="1" y="3755"/>
                    <a:pt x="1099" y="4826"/>
                    <a:pt x="2413" y="4826"/>
                  </a:cubicBezTo>
                  <a:cubicBezTo>
                    <a:pt x="2514" y="4826"/>
                    <a:pt x="2616" y="4820"/>
                    <a:pt x="2719" y="4807"/>
                  </a:cubicBezTo>
                  <a:cubicBezTo>
                    <a:pt x="1523" y="4644"/>
                    <a:pt x="623" y="3620"/>
                    <a:pt x="623" y="2404"/>
                  </a:cubicBezTo>
                  <a:cubicBezTo>
                    <a:pt x="633" y="1199"/>
                    <a:pt x="1532" y="175"/>
                    <a:pt x="2738" y="21"/>
                  </a:cubicBezTo>
                  <a:cubicBezTo>
                    <a:pt x="2630" y="7"/>
                    <a:pt x="2522" y="0"/>
                    <a:pt x="241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77"/>
            <p:cNvSpPr/>
            <p:nvPr/>
          </p:nvSpPr>
          <p:spPr>
            <a:xfrm>
              <a:off x="4089382" y="3411950"/>
              <a:ext cx="86238" cy="86238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647" y="0"/>
                  </a:moveTo>
                  <a:cubicBezTo>
                    <a:pt x="738" y="0"/>
                    <a:pt x="1" y="728"/>
                    <a:pt x="1" y="1637"/>
                  </a:cubicBezTo>
                  <a:cubicBezTo>
                    <a:pt x="1" y="2546"/>
                    <a:pt x="728" y="3283"/>
                    <a:pt x="1637" y="3283"/>
                  </a:cubicBezTo>
                  <a:cubicBezTo>
                    <a:pt x="2546" y="3283"/>
                    <a:pt x="3283" y="2556"/>
                    <a:pt x="3283" y="1647"/>
                  </a:cubicBezTo>
                  <a:cubicBezTo>
                    <a:pt x="3283" y="737"/>
                    <a:pt x="2556" y="0"/>
                    <a:pt x="1647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77"/>
            <p:cNvSpPr/>
            <p:nvPr/>
          </p:nvSpPr>
          <p:spPr>
            <a:xfrm>
              <a:off x="4088909" y="3411792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1"/>
                  </a:moveTo>
                  <a:cubicBezTo>
                    <a:pt x="757" y="1"/>
                    <a:pt x="9" y="715"/>
                    <a:pt x="9" y="1633"/>
                  </a:cubicBezTo>
                  <a:cubicBezTo>
                    <a:pt x="1" y="2565"/>
                    <a:pt x="755" y="3283"/>
                    <a:pt x="1639" y="3283"/>
                  </a:cubicBezTo>
                  <a:cubicBezTo>
                    <a:pt x="1745" y="3283"/>
                    <a:pt x="1853" y="3272"/>
                    <a:pt x="1962" y="3251"/>
                  </a:cubicBezTo>
                  <a:cubicBezTo>
                    <a:pt x="1196" y="3098"/>
                    <a:pt x="641" y="2418"/>
                    <a:pt x="650" y="1643"/>
                  </a:cubicBezTo>
                  <a:cubicBezTo>
                    <a:pt x="650" y="858"/>
                    <a:pt x="1205" y="179"/>
                    <a:pt x="1971" y="35"/>
                  </a:cubicBezTo>
                  <a:cubicBezTo>
                    <a:pt x="1858" y="12"/>
                    <a:pt x="1746" y="1"/>
                    <a:pt x="163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77"/>
            <p:cNvSpPr/>
            <p:nvPr/>
          </p:nvSpPr>
          <p:spPr>
            <a:xfrm>
              <a:off x="4114776" y="3426025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1"/>
                  </a:moveTo>
                  <a:lnTo>
                    <a:pt x="622" y="862"/>
                  </a:lnTo>
                  <a:cubicBezTo>
                    <a:pt x="450" y="795"/>
                    <a:pt x="402" y="737"/>
                    <a:pt x="402" y="642"/>
                  </a:cubicBezTo>
                  <a:cubicBezTo>
                    <a:pt x="402" y="517"/>
                    <a:pt x="498" y="469"/>
                    <a:pt x="622" y="441"/>
                  </a:cubicBezTo>
                  <a:close/>
                  <a:moveTo>
                    <a:pt x="756" y="1292"/>
                  </a:moveTo>
                  <a:cubicBezTo>
                    <a:pt x="926" y="1368"/>
                    <a:pt x="966" y="1443"/>
                    <a:pt x="967" y="1545"/>
                  </a:cubicBezTo>
                  <a:lnTo>
                    <a:pt x="967" y="1545"/>
                  </a:lnTo>
                  <a:cubicBezTo>
                    <a:pt x="965" y="1659"/>
                    <a:pt x="879" y="1761"/>
                    <a:pt x="756" y="1771"/>
                  </a:cubicBezTo>
                  <a:lnTo>
                    <a:pt x="756" y="1292"/>
                  </a:lnTo>
                  <a:close/>
                  <a:moveTo>
                    <a:pt x="689" y="0"/>
                  </a:moveTo>
                  <a:cubicBezTo>
                    <a:pt x="642" y="0"/>
                    <a:pt x="594" y="20"/>
                    <a:pt x="594" y="67"/>
                  </a:cubicBezTo>
                  <a:lnTo>
                    <a:pt x="594" y="144"/>
                  </a:lnTo>
                  <a:cubicBezTo>
                    <a:pt x="278" y="182"/>
                    <a:pt x="58" y="355"/>
                    <a:pt x="58" y="680"/>
                  </a:cubicBezTo>
                  <a:cubicBezTo>
                    <a:pt x="58" y="1024"/>
                    <a:pt x="326" y="1130"/>
                    <a:pt x="594" y="1225"/>
                  </a:cubicBezTo>
                  <a:lnTo>
                    <a:pt x="594" y="1780"/>
                  </a:lnTo>
                  <a:cubicBezTo>
                    <a:pt x="460" y="1752"/>
                    <a:pt x="335" y="1694"/>
                    <a:pt x="240" y="1599"/>
                  </a:cubicBezTo>
                  <a:cubicBezTo>
                    <a:pt x="218" y="1581"/>
                    <a:pt x="191" y="1572"/>
                    <a:pt x="164" y="1572"/>
                  </a:cubicBezTo>
                  <a:cubicBezTo>
                    <a:pt x="119" y="1572"/>
                    <a:pt x="76" y="1595"/>
                    <a:pt x="58" y="1637"/>
                  </a:cubicBezTo>
                  <a:cubicBezTo>
                    <a:pt x="0" y="1704"/>
                    <a:pt x="0" y="1809"/>
                    <a:pt x="58" y="1876"/>
                  </a:cubicBezTo>
                  <a:cubicBezTo>
                    <a:pt x="184" y="2021"/>
                    <a:pt x="371" y="2097"/>
                    <a:pt x="560" y="2097"/>
                  </a:cubicBezTo>
                  <a:cubicBezTo>
                    <a:pt x="571" y="2097"/>
                    <a:pt x="582" y="2097"/>
                    <a:pt x="594" y="2096"/>
                  </a:cubicBezTo>
                  <a:lnTo>
                    <a:pt x="594" y="2182"/>
                  </a:lnTo>
                  <a:cubicBezTo>
                    <a:pt x="594" y="2221"/>
                    <a:pt x="642" y="2249"/>
                    <a:pt x="689" y="2249"/>
                  </a:cubicBezTo>
                  <a:cubicBezTo>
                    <a:pt x="728" y="2249"/>
                    <a:pt x="776" y="2221"/>
                    <a:pt x="776" y="2182"/>
                  </a:cubicBezTo>
                  <a:lnTo>
                    <a:pt x="776" y="2096"/>
                  </a:lnTo>
                  <a:cubicBezTo>
                    <a:pt x="1082" y="2077"/>
                    <a:pt x="1311" y="1819"/>
                    <a:pt x="1302" y="1513"/>
                  </a:cubicBezTo>
                  <a:cubicBezTo>
                    <a:pt x="1302" y="1178"/>
                    <a:pt x="1091" y="1034"/>
                    <a:pt x="785" y="929"/>
                  </a:cubicBezTo>
                  <a:lnTo>
                    <a:pt x="785" y="450"/>
                  </a:lnTo>
                  <a:cubicBezTo>
                    <a:pt x="881" y="460"/>
                    <a:pt x="967" y="489"/>
                    <a:pt x="1044" y="536"/>
                  </a:cubicBezTo>
                  <a:cubicBezTo>
                    <a:pt x="1064" y="548"/>
                    <a:pt x="1085" y="554"/>
                    <a:pt x="1106" y="554"/>
                  </a:cubicBezTo>
                  <a:cubicBezTo>
                    <a:pt x="1153" y="554"/>
                    <a:pt x="1196" y="525"/>
                    <a:pt x="1216" y="479"/>
                  </a:cubicBezTo>
                  <a:cubicBezTo>
                    <a:pt x="1264" y="412"/>
                    <a:pt x="1264" y="316"/>
                    <a:pt x="1206" y="259"/>
                  </a:cubicBezTo>
                  <a:cubicBezTo>
                    <a:pt x="1082" y="173"/>
                    <a:pt x="929" y="134"/>
                    <a:pt x="785" y="13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77"/>
            <p:cNvSpPr/>
            <p:nvPr/>
          </p:nvSpPr>
          <p:spPr>
            <a:xfrm>
              <a:off x="4167296" y="3354913"/>
              <a:ext cx="126941" cy="126678"/>
            </a:xfrm>
            <a:custGeom>
              <a:avLst/>
              <a:gdLst/>
              <a:ahLst/>
              <a:cxnLst/>
              <a:rect l="l" t="t" r="r" b="b"/>
              <a:pathLst>
                <a:path w="4834" h="4824" extrusionOk="0">
                  <a:moveTo>
                    <a:pt x="2422" y="0"/>
                  </a:moveTo>
                  <a:cubicBezTo>
                    <a:pt x="1092" y="0"/>
                    <a:pt x="10" y="1072"/>
                    <a:pt x="10" y="2412"/>
                  </a:cubicBezTo>
                  <a:cubicBezTo>
                    <a:pt x="1" y="3742"/>
                    <a:pt x="1082" y="4823"/>
                    <a:pt x="2412" y="4823"/>
                  </a:cubicBezTo>
                  <a:cubicBezTo>
                    <a:pt x="2418" y="4823"/>
                    <a:pt x="2424" y="4824"/>
                    <a:pt x="2430" y="4824"/>
                  </a:cubicBezTo>
                  <a:cubicBezTo>
                    <a:pt x="3752" y="4824"/>
                    <a:pt x="4824" y="3746"/>
                    <a:pt x="4834" y="2421"/>
                  </a:cubicBezTo>
                  <a:cubicBezTo>
                    <a:pt x="4834" y="1091"/>
                    <a:pt x="376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77"/>
            <p:cNvSpPr/>
            <p:nvPr/>
          </p:nvSpPr>
          <p:spPr>
            <a:xfrm>
              <a:off x="4167033" y="3354834"/>
              <a:ext cx="71926" cy="126757"/>
            </a:xfrm>
            <a:custGeom>
              <a:avLst/>
              <a:gdLst/>
              <a:ahLst/>
              <a:cxnLst/>
              <a:rect l="l" t="t" r="r" b="b"/>
              <a:pathLst>
                <a:path w="2739" h="4827" extrusionOk="0">
                  <a:moveTo>
                    <a:pt x="2416" y="1"/>
                  </a:moveTo>
                  <a:cubicBezTo>
                    <a:pt x="1108" y="1"/>
                    <a:pt x="10" y="1060"/>
                    <a:pt x="1" y="2405"/>
                  </a:cubicBezTo>
                  <a:cubicBezTo>
                    <a:pt x="1" y="3756"/>
                    <a:pt x="1107" y="4827"/>
                    <a:pt x="2422" y="4827"/>
                  </a:cubicBezTo>
                  <a:cubicBezTo>
                    <a:pt x="2523" y="4827"/>
                    <a:pt x="2626" y="4820"/>
                    <a:pt x="2728" y="4807"/>
                  </a:cubicBezTo>
                  <a:cubicBezTo>
                    <a:pt x="1523" y="4645"/>
                    <a:pt x="623" y="3621"/>
                    <a:pt x="633" y="2405"/>
                  </a:cubicBezTo>
                  <a:cubicBezTo>
                    <a:pt x="633" y="1190"/>
                    <a:pt x="1532" y="175"/>
                    <a:pt x="2738" y="22"/>
                  </a:cubicBezTo>
                  <a:cubicBezTo>
                    <a:pt x="2630" y="8"/>
                    <a:pt x="2522" y="1"/>
                    <a:pt x="241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77"/>
            <p:cNvSpPr/>
            <p:nvPr/>
          </p:nvSpPr>
          <p:spPr>
            <a:xfrm>
              <a:off x="4187647" y="3375264"/>
              <a:ext cx="86238" cy="86212"/>
            </a:xfrm>
            <a:custGeom>
              <a:avLst/>
              <a:gdLst/>
              <a:ahLst/>
              <a:cxnLst/>
              <a:rect l="l" t="t" r="r" b="b"/>
              <a:pathLst>
                <a:path w="3284" h="3283" extrusionOk="0">
                  <a:moveTo>
                    <a:pt x="1629" y="0"/>
                  </a:moveTo>
                  <a:cubicBezTo>
                    <a:pt x="728" y="0"/>
                    <a:pt x="1" y="733"/>
                    <a:pt x="1" y="1637"/>
                  </a:cubicBezTo>
                  <a:cubicBezTo>
                    <a:pt x="1" y="2536"/>
                    <a:pt x="728" y="3273"/>
                    <a:pt x="1637" y="3283"/>
                  </a:cubicBezTo>
                  <a:cubicBezTo>
                    <a:pt x="2546" y="3283"/>
                    <a:pt x="3283" y="2546"/>
                    <a:pt x="3283" y="1646"/>
                  </a:cubicBezTo>
                  <a:cubicBezTo>
                    <a:pt x="3283" y="737"/>
                    <a:pt x="2556" y="0"/>
                    <a:pt x="1647" y="0"/>
                  </a:cubicBezTo>
                  <a:cubicBezTo>
                    <a:pt x="1641" y="0"/>
                    <a:pt x="1635" y="0"/>
                    <a:pt x="16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77"/>
            <p:cNvSpPr/>
            <p:nvPr/>
          </p:nvSpPr>
          <p:spPr>
            <a:xfrm>
              <a:off x="4187174" y="3375107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0"/>
                  </a:moveTo>
                  <a:cubicBezTo>
                    <a:pt x="757" y="0"/>
                    <a:pt x="9" y="715"/>
                    <a:pt x="9" y="1633"/>
                  </a:cubicBezTo>
                  <a:cubicBezTo>
                    <a:pt x="1" y="2565"/>
                    <a:pt x="755" y="3282"/>
                    <a:pt x="1639" y="3282"/>
                  </a:cubicBezTo>
                  <a:cubicBezTo>
                    <a:pt x="1745" y="3282"/>
                    <a:pt x="1853" y="3272"/>
                    <a:pt x="1961" y="3251"/>
                  </a:cubicBezTo>
                  <a:cubicBezTo>
                    <a:pt x="1196" y="3097"/>
                    <a:pt x="650" y="2418"/>
                    <a:pt x="650" y="1633"/>
                  </a:cubicBezTo>
                  <a:cubicBezTo>
                    <a:pt x="650" y="858"/>
                    <a:pt x="1205" y="178"/>
                    <a:pt x="1971" y="35"/>
                  </a:cubicBezTo>
                  <a:cubicBezTo>
                    <a:pt x="1858" y="11"/>
                    <a:pt x="1746" y="0"/>
                    <a:pt x="163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77"/>
            <p:cNvSpPr/>
            <p:nvPr/>
          </p:nvSpPr>
          <p:spPr>
            <a:xfrm>
              <a:off x="4213040" y="3389340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0"/>
                  </a:moveTo>
                  <a:lnTo>
                    <a:pt x="622" y="861"/>
                  </a:lnTo>
                  <a:cubicBezTo>
                    <a:pt x="450" y="794"/>
                    <a:pt x="402" y="737"/>
                    <a:pt x="402" y="632"/>
                  </a:cubicBezTo>
                  <a:cubicBezTo>
                    <a:pt x="402" y="517"/>
                    <a:pt x="508" y="460"/>
                    <a:pt x="622" y="440"/>
                  </a:cubicBezTo>
                  <a:close/>
                  <a:moveTo>
                    <a:pt x="766" y="1292"/>
                  </a:moveTo>
                  <a:cubicBezTo>
                    <a:pt x="938" y="1369"/>
                    <a:pt x="967" y="1445"/>
                    <a:pt x="967" y="1541"/>
                  </a:cubicBezTo>
                  <a:cubicBezTo>
                    <a:pt x="967" y="1665"/>
                    <a:pt x="881" y="1761"/>
                    <a:pt x="766" y="1771"/>
                  </a:cubicBezTo>
                  <a:lnTo>
                    <a:pt x="766" y="1292"/>
                  </a:lnTo>
                  <a:close/>
                  <a:moveTo>
                    <a:pt x="689" y="0"/>
                  </a:moveTo>
                  <a:cubicBezTo>
                    <a:pt x="651" y="0"/>
                    <a:pt x="603" y="29"/>
                    <a:pt x="603" y="67"/>
                  </a:cubicBezTo>
                  <a:lnTo>
                    <a:pt x="603" y="144"/>
                  </a:lnTo>
                  <a:cubicBezTo>
                    <a:pt x="278" y="182"/>
                    <a:pt x="67" y="354"/>
                    <a:pt x="67" y="680"/>
                  </a:cubicBezTo>
                  <a:cubicBezTo>
                    <a:pt x="67" y="1024"/>
                    <a:pt x="335" y="1129"/>
                    <a:pt x="594" y="1235"/>
                  </a:cubicBezTo>
                  <a:lnTo>
                    <a:pt x="594" y="1780"/>
                  </a:lnTo>
                  <a:cubicBezTo>
                    <a:pt x="460" y="1761"/>
                    <a:pt x="345" y="1694"/>
                    <a:pt x="249" y="1598"/>
                  </a:cubicBezTo>
                  <a:cubicBezTo>
                    <a:pt x="224" y="1580"/>
                    <a:pt x="196" y="1572"/>
                    <a:pt x="169" y="1572"/>
                  </a:cubicBezTo>
                  <a:cubicBezTo>
                    <a:pt x="124" y="1572"/>
                    <a:pt x="82" y="1595"/>
                    <a:pt x="58" y="1637"/>
                  </a:cubicBezTo>
                  <a:cubicBezTo>
                    <a:pt x="0" y="1713"/>
                    <a:pt x="0" y="1809"/>
                    <a:pt x="58" y="1876"/>
                  </a:cubicBezTo>
                  <a:cubicBezTo>
                    <a:pt x="201" y="2029"/>
                    <a:pt x="393" y="2106"/>
                    <a:pt x="594" y="2106"/>
                  </a:cubicBezTo>
                  <a:lnTo>
                    <a:pt x="594" y="2173"/>
                  </a:lnTo>
                  <a:cubicBezTo>
                    <a:pt x="594" y="2211"/>
                    <a:pt x="651" y="2249"/>
                    <a:pt x="689" y="2249"/>
                  </a:cubicBezTo>
                  <a:cubicBezTo>
                    <a:pt x="728" y="2249"/>
                    <a:pt x="785" y="2220"/>
                    <a:pt x="785" y="2173"/>
                  </a:cubicBezTo>
                  <a:lnTo>
                    <a:pt x="785" y="2096"/>
                  </a:lnTo>
                  <a:cubicBezTo>
                    <a:pt x="1082" y="2067"/>
                    <a:pt x="1311" y="1819"/>
                    <a:pt x="1302" y="1512"/>
                  </a:cubicBezTo>
                  <a:cubicBezTo>
                    <a:pt x="1302" y="1158"/>
                    <a:pt x="1082" y="1034"/>
                    <a:pt x="785" y="919"/>
                  </a:cubicBezTo>
                  <a:lnTo>
                    <a:pt x="785" y="440"/>
                  </a:lnTo>
                  <a:cubicBezTo>
                    <a:pt x="967" y="460"/>
                    <a:pt x="1034" y="546"/>
                    <a:pt x="1110" y="546"/>
                  </a:cubicBezTo>
                  <a:cubicBezTo>
                    <a:pt x="1187" y="546"/>
                    <a:pt x="1225" y="479"/>
                    <a:pt x="1244" y="412"/>
                  </a:cubicBezTo>
                  <a:cubicBezTo>
                    <a:pt x="1283" y="297"/>
                    <a:pt x="1206" y="230"/>
                    <a:pt x="1091" y="192"/>
                  </a:cubicBezTo>
                  <a:cubicBezTo>
                    <a:pt x="986" y="153"/>
                    <a:pt x="890" y="144"/>
                    <a:pt x="785" y="14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77"/>
            <p:cNvSpPr/>
            <p:nvPr/>
          </p:nvSpPr>
          <p:spPr>
            <a:xfrm>
              <a:off x="3944637" y="3566017"/>
              <a:ext cx="142513" cy="160422"/>
            </a:xfrm>
            <a:custGeom>
              <a:avLst/>
              <a:gdLst/>
              <a:ahLst/>
              <a:cxnLst/>
              <a:rect l="l" t="t" r="r" b="b"/>
              <a:pathLst>
                <a:path w="5427" h="6109" extrusionOk="0">
                  <a:moveTo>
                    <a:pt x="3618" y="0"/>
                  </a:moveTo>
                  <a:lnTo>
                    <a:pt x="259" y="1254"/>
                  </a:lnTo>
                  <a:cubicBezTo>
                    <a:pt x="96" y="1311"/>
                    <a:pt x="0" y="1503"/>
                    <a:pt x="67" y="1675"/>
                  </a:cubicBezTo>
                  <a:lnTo>
                    <a:pt x="1646" y="5895"/>
                  </a:lnTo>
                  <a:cubicBezTo>
                    <a:pt x="1691" y="6022"/>
                    <a:pt x="1817" y="6108"/>
                    <a:pt x="1953" y="6108"/>
                  </a:cubicBezTo>
                  <a:cubicBezTo>
                    <a:pt x="1991" y="6108"/>
                    <a:pt x="2030" y="6101"/>
                    <a:pt x="2067" y="6087"/>
                  </a:cubicBezTo>
                  <a:lnTo>
                    <a:pt x="5427" y="4833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77"/>
            <p:cNvSpPr/>
            <p:nvPr/>
          </p:nvSpPr>
          <p:spPr>
            <a:xfrm>
              <a:off x="3983843" y="3674313"/>
              <a:ext cx="103307" cy="52126"/>
            </a:xfrm>
            <a:custGeom>
              <a:avLst/>
              <a:gdLst/>
              <a:ahLst/>
              <a:cxnLst/>
              <a:rect l="l" t="t" r="r" b="b"/>
              <a:pathLst>
                <a:path w="3934" h="1985" extrusionOk="0">
                  <a:moveTo>
                    <a:pt x="3675" y="1"/>
                  </a:moveTo>
                  <a:lnTo>
                    <a:pt x="3608" y="30"/>
                  </a:lnTo>
                  <a:lnTo>
                    <a:pt x="0" y="1379"/>
                  </a:lnTo>
                  <a:lnTo>
                    <a:pt x="153" y="1771"/>
                  </a:lnTo>
                  <a:cubicBezTo>
                    <a:pt x="198" y="1898"/>
                    <a:pt x="324" y="1984"/>
                    <a:pt x="460" y="1984"/>
                  </a:cubicBezTo>
                  <a:cubicBezTo>
                    <a:pt x="498" y="1984"/>
                    <a:pt x="537" y="1977"/>
                    <a:pt x="574" y="1963"/>
                  </a:cubicBezTo>
                  <a:lnTo>
                    <a:pt x="3934" y="709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77"/>
            <p:cNvSpPr/>
            <p:nvPr/>
          </p:nvSpPr>
          <p:spPr>
            <a:xfrm>
              <a:off x="4082843" y="3493513"/>
              <a:ext cx="277489" cy="171294"/>
            </a:xfrm>
            <a:custGeom>
              <a:avLst/>
              <a:gdLst/>
              <a:ahLst/>
              <a:cxnLst/>
              <a:rect l="l" t="t" r="r" b="b"/>
              <a:pathLst>
                <a:path w="10567" h="6523" extrusionOk="0">
                  <a:moveTo>
                    <a:pt x="9408" y="0"/>
                  </a:moveTo>
                  <a:cubicBezTo>
                    <a:pt x="8987" y="0"/>
                    <a:pt x="8645" y="338"/>
                    <a:pt x="8605" y="378"/>
                  </a:cubicBezTo>
                  <a:lnTo>
                    <a:pt x="5829" y="2658"/>
                  </a:lnTo>
                  <a:lnTo>
                    <a:pt x="5829" y="2658"/>
                  </a:lnTo>
                  <a:cubicBezTo>
                    <a:pt x="5822" y="2578"/>
                    <a:pt x="5743" y="1881"/>
                    <a:pt x="4958" y="1881"/>
                  </a:cubicBezTo>
                  <a:cubicBezTo>
                    <a:pt x="4190" y="1877"/>
                    <a:pt x="3644" y="1871"/>
                    <a:pt x="3240" y="1871"/>
                  </a:cubicBezTo>
                  <a:cubicBezTo>
                    <a:pt x="2431" y="1871"/>
                    <a:pt x="2186" y="1897"/>
                    <a:pt x="1848" y="2024"/>
                  </a:cubicBezTo>
                  <a:lnTo>
                    <a:pt x="1" y="2780"/>
                  </a:lnTo>
                  <a:lnTo>
                    <a:pt x="1398" y="6522"/>
                  </a:lnTo>
                  <a:cubicBezTo>
                    <a:pt x="2489" y="6070"/>
                    <a:pt x="2444" y="6005"/>
                    <a:pt x="3480" y="6005"/>
                  </a:cubicBezTo>
                  <a:cubicBezTo>
                    <a:pt x="3825" y="6005"/>
                    <a:pt x="4291" y="6013"/>
                    <a:pt x="4958" y="6015"/>
                  </a:cubicBezTo>
                  <a:cubicBezTo>
                    <a:pt x="5552" y="5996"/>
                    <a:pt x="6116" y="5728"/>
                    <a:pt x="6518" y="5288"/>
                  </a:cubicBezTo>
                  <a:lnTo>
                    <a:pt x="9935" y="1632"/>
                  </a:lnTo>
                  <a:cubicBezTo>
                    <a:pt x="10050" y="1507"/>
                    <a:pt x="10567" y="828"/>
                    <a:pt x="9983" y="244"/>
                  </a:cubicBezTo>
                  <a:cubicBezTo>
                    <a:pt x="9788" y="64"/>
                    <a:pt x="9591" y="0"/>
                    <a:pt x="9408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77"/>
            <p:cNvSpPr/>
            <p:nvPr/>
          </p:nvSpPr>
          <p:spPr>
            <a:xfrm>
              <a:off x="4082843" y="3558454"/>
              <a:ext cx="56328" cy="106353"/>
            </a:xfrm>
            <a:custGeom>
              <a:avLst/>
              <a:gdLst/>
              <a:ahLst/>
              <a:cxnLst/>
              <a:rect l="l" t="t" r="r" b="b"/>
              <a:pathLst>
                <a:path w="2145" h="4050" extrusionOk="0">
                  <a:moveTo>
                    <a:pt x="747" y="1"/>
                  </a:moveTo>
                  <a:lnTo>
                    <a:pt x="1" y="307"/>
                  </a:lnTo>
                  <a:lnTo>
                    <a:pt x="1398" y="4049"/>
                  </a:lnTo>
                  <a:lnTo>
                    <a:pt x="2145" y="3743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77"/>
            <p:cNvSpPr/>
            <p:nvPr/>
          </p:nvSpPr>
          <p:spPr>
            <a:xfrm>
              <a:off x="4155977" y="3543880"/>
              <a:ext cx="79962" cy="50944"/>
            </a:xfrm>
            <a:custGeom>
              <a:avLst/>
              <a:gdLst/>
              <a:ahLst/>
              <a:cxnLst/>
              <a:rect l="l" t="t" r="r" b="b"/>
              <a:pathLst>
                <a:path w="3045" h="1940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2556" y="336"/>
                    <a:pt x="2633" y="929"/>
                    <a:pt x="2422" y="1235"/>
                  </a:cubicBezTo>
                  <a:cubicBezTo>
                    <a:pt x="2290" y="1419"/>
                    <a:pt x="2118" y="1458"/>
                    <a:pt x="1670" y="1458"/>
                  </a:cubicBezTo>
                  <a:cubicBezTo>
                    <a:pt x="1370" y="1458"/>
                    <a:pt x="945" y="1440"/>
                    <a:pt x="326" y="1436"/>
                  </a:cubicBezTo>
                  <a:cubicBezTo>
                    <a:pt x="1" y="1436"/>
                    <a:pt x="1" y="1924"/>
                    <a:pt x="326" y="1924"/>
                  </a:cubicBezTo>
                  <a:cubicBezTo>
                    <a:pt x="837" y="1924"/>
                    <a:pt x="1239" y="1939"/>
                    <a:pt x="1562" y="1939"/>
                  </a:cubicBezTo>
                  <a:cubicBezTo>
                    <a:pt x="2219" y="1939"/>
                    <a:pt x="2551" y="1879"/>
                    <a:pt x="2815" y="1513"/>
                  </a:cubicBezTo>
                  <a:cubicBezTo>
                    <a:pt x="2958" y="1274"/>
                    <a:pt x="3044" y="1006"/>
                    <a:pt x="3044" y="738"/>
                  </a:cubicBezTo>
                  <a:cubicBezTo>
                    <a:pt x="3035" y="642"/>
                    <a:pt x="2958" y="154"/>
                    <a:pt x="248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77"/>
            <p:cNvSpPr/>
            <p:nvPr/>
          </p:nvSpPr>
          <p:spPr>
            <a:xfrm>
              <a:off x="4038359" y="3553701"/>
              <a:ext cx="86500" cy="139756"/>
            </a:xfrm>
            <a:custGeom>
              <a:avLst/>
              <a:gdLst/>
              <a:ahLst/>
              <a:cxnLst/>
              <a:rect l="l" t="t" r="r" b="b"/>
              <a:pathLst>
                <a:path w="3294" h="5322" extrusionOk="0">
                  <a:moveTo>
                    <a:pt x="1358" y="0"/>
                  </a:moveTo>
                  <a:cubicBezTo>
                    <a:pt x="1324" y="0"/>
                    <a:pt x="1289" y="6"/>
                    <a:pt x="1255" y="19"/>
                  </a:cubicBezTo>
                  <a:lnTo>
                    <a:pt x="1" y="488"/>
                  </a:lnTo>
                  <a:lnTo>
                    <a:pt x="1800" y="5321"/>
                  </a:lnTo>
                  <a:lnTo>
                    <a:pt x="3063" y="4852"/>
                  </a:lnTo>
                  <a:cubicBezTo>
                    <a:pt x="3217" y="4795"/>
                    <a:pt x="3293" y="4623"/>
                    <a:pt x="3236" y="4479"/>
                  </a:cubicBezTo>
                  <a:lnTo>
                    <a:pt x="1628" y="192"/>
                  </a:lnTo>
                  <a:cubicBezTo>
                    <a:pt x="1583" y="73"/>
                    <a:pt x="1476" y="0"/>
                    <a:pt x="1358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77"/>
            <p:cNvSpPr/>
            <p:nvPr/>
          </p:nvSpPr>
          <p:spPr>
            <a:xfrm>
              <a:off x="4078826" y="3658741"/>
              <a:ext cx="46034" cy="34716"/>
            </a:xfrm>
            <a:custGeom>
              <a:avLst/>
              <a:gdLst/>
              <a:ahLst/>
              <a:cxnLst/>
              <a:rect l="l" t="t" r="r" b="b"/>
              <a:pathLst>
                <a:path w="1753" h="1322" extrusionOk="0">
                  <a:moveTo>
                    <a:pt x="1513" y="0"/>
                  </a:moveTo>
                  <a:cubicBezTo>
                    <a:pt x="1484" y="48"/>
                    <a:pt x="1436" y="77"/>
                    <a:pt x="1379" y="96"/>
                  </a:cubicBezTo>
                  <a:lnTo>
                    <a:pt x="1" y="613"/>
                  </a:lnTo>
                  <a:lnTo>
                    <a:pt x="259" y="1321"/>
                  </a:lnTo>
                  <a:lnTo>
                    <a:pt x="1522" y="852"/>
                  </a:lnTo>
                  <a:cubicBezTo>
                    <a:pt x="1676" y="795"/>
                    <a:pt x="1752" y="623"/>
                    <a:pt x="1695" y="479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7" name="Google Shape;10287;p77"/>
          <p:cNvGrpSpPr/>
          <p:nvPr/>
        </p:nvGrpSpPr>
        <p:grpSpPr>
          <a:xfrm>
            <a:off x="1314619" y="3821527"/>
            <a:ext cx="346317" cy="332136"/>
            <a:chOff x="1314619" y="3821527"/>
            <a:chExt cx="346317" cy="332136"/>
          </a:xfrm>
        </p:grpSpPr>
        <p:sp>
          <p:nvSpPr>
            <p:cNvPr id="10288" name="Google Shape;10288;p77"/>
            <p:cNvSpPr/>
            <p:nvPr/>
          </p:nvSpPr>
          <p:spPr>
            <a:xfrm>
              <a:off x="1426198" y="4020893"/>
              <a:ext cx="9060" cy="19117"/>
            </a:xfrm>
            <a:custGeom>
              <a:avLst/>
              <a:gdLst/>
              <a:ahLst/>
              <a:cxnLst/>
              <a:rect l="l" t="t" r="r" b="b"/>
              <a:pathLst>
                <a:path w="345" h="728" extrusionOk="0">
                  <a:moveTo>
                    <a:pt x="307" y="0"/>
                  </a:moveTo>
                  <a:lnTo>
                    <a:pt x="0" y="306"/>
                  </a:lnTo>
                  <a:cubicBezTo>
                    <a:pt x="96" y="450"/>
                    <a:pt x="220" y="594"/>
                    <a:pt x="345" y="728"/>
                  </a:cubicBezTo>
                  <a:cubicBezTo>
                    <a:pt x="316" y="479"/>
                    <a:pt x="297" y="239"/>
                    <a:pt x="307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77"/>
            <p:cNvSpPr/>
            <p:nvPr/>
          </p:nvSpPr>
          <p:spPr>
            <a:xfrm>
              <a:off x="1435231" y="3843218"/>
              <a:ext cx="225705" cy="237495"/>
            </a:xfrm>
            <a:custGeom>
              <a:avLst/>
              <a:gdLst/>
              <a:ahLst/>
              <a:cxnLst/>
              <a:rect l="l" t="t" r="r" b="b"/>
              <a:pathLst>
                <a:path w="8595" h="9044" extrusionOk="0">
                  <a:moveTo>
                    <a:pt x="7494" y="0"/>
                  </a:moveTo>
                  <a:cubicBezTo>
                    <a:pt x="7494" y="0"/>
                    <a:pt x="7810" y="2106"/>
                    <a:pt x="6700" y="3206"/>
                  </a:cubicBezTo>
                  <a:lnTo>
                    <a:pt x="3207" y="6709"/>
                  </a:lnTo>
                  <a:cubicBezTo>
                    <a:pt x="2508" y="7408"/>
                    <a:pt x="1403" y="7536"/>
                    <a:pt x="690" y="7536"/>
                  </a:cubicBezTo>
                  <a:cubicBezTo>
                    <a:pt x="281" y="7536"/>
                    <a:pt x="1" y="7494"/>
                    <a:pt x="1" y="7494"/>
                  </a:cubicBezTo>
                  <a:lnTo>
                    <a:pt x="1" y="7494"/>
                  </a:lnTo>
                  <a:cubicBezTo>
                    <a:pt x="345" y="7838"/>
                    <a:pt x="776" y="8087"/>
                    <a:pt x="1245" y="8221"/>
                  </a:cubicBezTo>
                  <a:lnTo>
                    <a:pt x="2068" y="9044"/>
                  </a:lnTo>
                  <a:cubicBezTo>
                    <a:pt x="2767" y="8594"/>
                    <a:pt x="3408" y="8077"/>
                    <a:pt x="4001" y="7494"/>
                  </a:cubicBezTo>
                  <a:lnTo>
                    <a:pt x="7494" y="4000"/>
                  </a:lnTo>
                  <a:cubicBezTo>
                    <a:pt x="8595" y="2890"/>
                    <a:pt x="8595" y="1101"/>
                    <a:pt x="7494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77"/>
            <p:cNvSpPr/>
            <p:nvPr/>
          </p:nvSpPr>
          <p:spPr>
            <a:xfrm>
              <a:off x="1414381" y="3821527"/>
              <a:ext cx="238021" cy="230195"/>
            </a:xfrm>
            <a:custGeom>
              <a:avLst/>
              <a:gdLst/>
              <a:ahLst/>
              <a:cxnLst/>
              <a:rect l="l" t="t" r="r" b="b"/>
              <a:pathLst>
                <a:path w="9064" h="8766" extrusionOk="0">
                  <a:moveTo>
                    <a:pt x="6287" y="1439"/>
                  </a:moveTo>
                  <a:cubicBezTo>
                    <a:pt x="6642" y="1439"/>
                    <a:pt x="6996" y="1573"/>
                    <a:pt x="7264" y="1840"/>
                  </a:cubicBezTo>
                  <a:cubicBezTo>
                    <a:pt x="7810" y="2386"/>
                    <a:pt x="7810" y="3266"/>
                    <a:pt x="7264" y="3802"/>
                  </a:cubicBezTo>
                  <a:lnTo>
                    <a:pt x="5513" y="5554"/>
                  </a:lnTo>
                  <a:lnTo>
                    <a:pt x="5149" y="5649"/>
                  </a:lnTo>
                  <a:lnTo>
                    <a:pt x="3867" y="7200"/>
                  </a:lnTo>
                  <a:lnTo>
                    <a:pt x="3771" y="7305"/>
                  </a:lnTo>
                  <a:cubicBezTo>
                    <a:pt x="3498" y="7573"/>
                    <a:pt x="3144" y="7707"/>
                    <a:pt x="2790" y="7707"/>
                  </a:cubicBezTo>
                  <a:cubicBezTo>
                    <a:pt x="2436" y="7707"/>
                    <a:pt x="2082" y="7573"/>
                    <a:pt x="1809" y="7305"/>
                  </a:cubicBezTo>
                  <a:cubicBezTo>
                    <a:pt x="1264" y="6760"/>
                    <a:pt x="1264" y="5879"/>
                    <a:pt x="1809" y="5343"/>
                  </a:cubicBezTo>
                  <a:lnTo>
                    <a:pt x="5302" y="1840"/>
                  </a:lnTo>
                  <a:cubicBezTo>
                    <a:pt x="5575" y="1573"/>
                    <a:pt x="5932" y="1439"/>
                    <a:pt x="6287" y="1439"/>
                  </a:cubicBezTo>
                  <a:close/>
                  <a:moveTo>
                    <a:pt x="6285" y="1"/>
                  </a:moveTo>
                  <a:cubicBezTo>
                    <a:pt x="5561" y="1"/>
                    <a:pt x="4838" y="276"/>
                    <a:pt x="4288" y="826"/>
                  </a:cubicBezTo>
                  <a:lnTo>
                    <a:pt x="795" y="4319"/>
                  </a:lnTo>
                  <a:lnTo>
                    <a:pt x="0" y="6760"/>
                  </a:lnTo>
                  <a:cubicBezTo>
                    <a:pt x="58" y="7162"/>
                    <a:pt x="211" y="7554"/>
                    <a:pt x="441" y="7889"/>
                  </a:cubicBezTo>
                  <a:lnTo>
                    <a:pt x="479" y="7851"/>
                  </a:lnTo>
                  <a:cubicBezTo>
                    <a:pt x="556" y="8023"/>
                    <a:pt x="661" y="8186"/>
                    <a:pt x="795" y="8320"/>
                  </a:cubicBezTo>
                  <a:cubicBezTo>
                    <a:pt x="1094" y="8619"/>
                    <a:pt x="1515" y="8766"/>
                    <a:pt x="1977" y="8766"/>
                  </a:cubicBezTo>
                  <a:cubicBezTo>
                    <a:pt x="2107" y="8766"/>
                    <a:pt x="2240" y="8754"/>
                    <a:pt x="2374" y="8731"/>
                  </a:cubicBezTo>
                  <a:cubicBezTo>
                    <a:pt x="3073" y="8588"/>
                    <a:pt x="3704" y="8233"/>
                    <a:pt x="4202" y="7726"/>
                  </a:cubicBezTo>
                  <a:lnTo>
                    <a:pt x="7695" y="4233"/>
                  </a:lnTo>
                  <a:cubicBezTo>
                    <a:pt x="8805" y="3132"/>
                    <a:pt x="9064" y="1601"/>
                    <a:pt x="8288" y="826"/>
                  </a:cubicBezTo>
                  <a:cubicBezTo>
                    <a:pt x="7733" y="276"/>
                    <a:pt x="7008" y="1"/>
                    <a:pt x="628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77"/>
            <p:cNvSpPr/>
            <p:nvPr/>
          </p:nvSpPr>
          <p:spPr>
            <a:xfrm>
              <a:off x="1536280" y="3935180"/>
              <a:ext cx="22872" cy="55330"/>
            </a:xfrm>
            <a:custGeom>
              <a:avLst/>
              <a:gdLst/>
              <a:ahLst/>
              <a:cxnLst/>
              <a:rect l="l" t="t" r="r" b="b"/>
              <a:pathLst>
                <a:path w="871" h="2107" extrusionOk="0">
                  <a:moveTo>
                    <a:pt x="153" y="1"/>
                  </a:moveTo>
                  <a:cubicBezTo>
                    <a:pt x="249" y="709"/>
                    <a:pt x="191" y="1417"/>
                    <a:pt x="0" y="2106"/>
                  </a:cubicBezTo>
                  <a:lnTo>
                    <a:pt x="871" y="1235"/>
                  </a:lnTo>
                  <a:cubicBezTo>
                    <a:pt x="747" y="766"/>
                    <a:pt x="498" y="345"/>
                    <a:pt x="153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77"/>
            <p:cNvSpPr/>
            <p:nvPr/>
          </p:nvSpPr>
          <p:spPr>
            <a:xfrm>
              <a:off x="1343505" y="4079453"/>
              <a:ext cx="153831" cy="74211"/>
            </a:xfrm>
            <a:custGeom>
              <a:avLst/>
              <a:gdLst/>
              <a:ahLst/>
              <a:cxnLst/>
              <a:rect l="l" t="t" r="r" b="b"/>
              <a:pathLst>
                <a:path w="5858" h="2826" extrusionOk="0">
                  <a:moveTo>
                    <a:pt x="4422" y="0"/>
                  </a:moveTo>
                  <a:lnTo>
                    <a:pt x="3216" y="1206"/>
                  </a:lnTo>
                  <a:cubicBezTo>
                    <a:pt x="2509" y="1914"/>
                    <a:pt x="1397" y="2042"/>
                    <a:pt x="683" y="2042"/>
                  </a:cubicBezTo>
                  <a:cubicBezTo>
                    <a:pt x="278" y="2042"/>
                    <a:pt x="1" y="2000"/>
                    <a:pt x="1" y="2000"/>
                  </a:cubicBezTo>
                  <a:lnTo>
                    <a:pt x="1" y="2000"/>
                  </a:lnTo>
                  <a:cubicBezTo>
                    <a:pt x="556" y="2551"/>
                    <a:pt x="1278" y="2826"/>
                    <a:pt x="2001" y="2826"/>
                  </a:cubicBezTo>
                  <a:cubicBezTo>
                    <a:pt x="2723" y="2826"/>
                    <a:pt x="3446" y="2551"/>
                    <a:pt x="4001" y="2000"/>
                  </a:cubicBezTo>
                  <a:lnTo>
                    <a:pt x="5858" y="134"/>
                  </a:lnTo>
                  <a:lnTo>
                    <a:pt x="4422" y="0"/>
                  </a:ln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77"/>
            <p:cNvSpPr/>
            <p:nvPr/>
          </p:nvSpPr>
          <p:spPr>
            <a:xfrm>
              <a:off x="1459627" y="4036465"/>
              <a:ext cx="84216" cy="47005"/>
            </a:xfrm>
            <a:custGeom>
              <a:avLst/>
              <a:gdLst/>
              <a:ahLst/>
              <a:cxnLst/>
              <a:rect l="l" t="t" r="r" b="b"/>
              <a:pathLst>
                <a:path w="3207" h="1790" extrusionOk="0">
                  <a:moveTo>
                    <a:pt x="3206" y="1"/>
                  </a:moveTo>
                  <a:lnTo>
                    <a:pt x="3063" y="135"/>
                  </a:lnTo>
                  <a:cubicBezTo>
                    <a:pt x="2529" y="669"/>
                    <a:pt x="1811" y="963"/>
                    <a:pt x="1068" y="963"/>
                  </a:cubicBezTo>
                  <a:cubicBezTo>
                    <a:pt x="945" y="963"/>
                    <a:pt x="822" y="955"/>
                    <a:pt x="699" y="938"/>
                  </a:cubicBezTo>
                  <a:lnTo>
                    <a:pt x="0" y="1637"/>
                  </a:lnTo>
                  <a:cubicBezTo>
                    <a:pt x="350" y="1737"/>
                    <a:pt x="711" y="1789"/>
                    <a:pt x="1071" y="1789"/>
                  </a:cubicBezTo>
                  <a:cubicBezTo>
                    <a:pt x="1193" y="1789"/>
                    <a:pt x="1315" y="1783"/>
                    <a:pt x="1436" y="1771"/>
                  </a:cubicBezTo>
                  <a:lnTo>
                    <a:pt x="3072" y="135"/>
                  </a:lnTo>
                  <a:cubicBezTo>
                    <a:pt x="3120" y="96"/>
                    <a:pt x="3158" y="48"/>
                    <a:pt x="3206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77"/>
            <p:cNvSpPr/>
            <p:nvPr/>
          </p:nvSpPr>
          <p:spPr>
            <a:xfrm>
              <a:off x="1314619" y="3913516"/>
              <a:ext cx="239019" cy="230195"/>
            </a:xfrm>
            <a:custGeom>
              <a:avLst/>
              <a:gdLst/>
              <a:ahLst/>
              <a:cxnLst/>
              <a:rect l="l" t="t" r="r" b="b"/>
              <a:pathLst>
                <a:path w="9102" h="8766" extrusionOk="0">
                  <a:moveTo>
                    <a:pt x="6599" y="0"/>
                  </a:moveTo>
                  <a:cubicBezTo>
                    <a:pt x="5876" y="0"/>
                    <a:pt x="5154" y="275"/>
                    <a:pt x="4603" y="826"/>
                  </a:cubicBezTo>
                  <a:lnTo>
                    <a:pt x="1101" y="4319"/>
                  </a:lnTo>
                  <a:cubicBezTo>
                    <a:pt x="0" y="5419"/>
                    <a:pt x="0" y="7209"/>
                    <a:pt x="1101" y="8319"/>
                  </a:cubicBezTo>
                  <a:cubicBezTo>
                    <a:pt x="1407" y="8618"/>
                    <a:pt x="1824" y="8765"/>
                    <a:pt x="2289" y="8765"/>
                  </a:cubicBezTo>
                  <a:cubicBezTo>
                    <a:pt x="2419" y="8765"/>
                    <a:pt x="2553" y="8754"/>
                    <a:pt x="2689" y="8731"/>
                  </a:cubicBezTo>
                  <a:cubicBezTo>
                    <a:pt x="3378" y="8587"/>
                    <a:pt x="4020" y="8233"/>
                    <a:pt x="4508" y="7726"/>
                  </a:cubicBezTo>
                  <a:lnTo>
                    <a:pt x="5838" y="6396"/>
                  </a:lnTo>
                  <a:cubicBezTo>
                    <a:pt x="5838" y="6396"/>
                    <a:pt x="5687" y="6189"/>
                    <a:pt x="5304" y="6189"/>
                  </a:cubicBezTo>
                  <a:cubicBezTo>
                    <a:pt x="5267" y="6189"/>
                    <a:pt x="5228" y="6190"/>
                    <a:pt x="5187" y="6195"/>
                  </a:cubicBezTo>
                  <a:lnTo>
                    <a:pt x="4087" y="7295"/>
                  </a:lnTo>
                  <a:cubicBezTo>
                    <a:pt x="3814" y="7568"/>
                    <a:pt x="3457" y="7704"/>
                    <a:pt x="3102" y="7704"/>
                  </a:cubicBezTo>
                  <a:cubicBezTo>
                    <a:pt x="2747" y="7704"/>
                    <a:pt x="2393" y="7568"/>
                    <a:pt x="2125" y="7295"/>
                  </a:cubicBezTo>
                  <a:cubicBezTo>
                    <a:pt x="1579" y="6759"/>
                    <a:pt x="1579" y="5879"/>
                    <a:pt x="2125" y="5333"/>
                  </a:cubicBezTo>
                  <a:lnTo>
                    <a:pt x="5618" y="1840"/>
                  </a:lnTo>
                  <a:cubicBezTo>
                    <a:pt x="5884" y="1575"/>
                    <a:pt x="6235" y="1440"/>
                    <a:pt x="6588" y="1440"/>
                  </a:cubicBezTo>
                  <a:cubicBezTo>
                    <a:pt x="6922" y="1440"/>
                    <a:pt x="7257" y="1560"/>
                    <a:pt x="7522" y="1802"/>
                  </a:cubicBezTo>
                  <a:cubicBezTo>
                    <a:pt x="8068" y="2290"/>
                    <a:pt x="8135" y="3132"/>
                    <a:pt x="7666" y="3706"/>
                  </a:cubicBezTo>
                  <a:lnTo>
                    <a:pt x="9015" y="2357"/>
                  </a:lnTo>
                  <a:cubicBezTo>
                    <a:pt x="9101" y="1764"/>
                    <a:pt x="8977" y="1209"/>
                    <a:pt x="8594" y="826"/>
                  </a:cubicBezTo>
                  <a:cubicBezTo>
                    <a:pt x="8044" y="275"/>
                    <a:pt x="7321" y="0"/>
                    <a:pt x="6599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77"/>
            <p:cNvSpPr/>
            <p:nvPr/>
          </p:nvSpPr>
          <p:spPr>
            <a:xfrm>
              <a:off x="1450830" y="4059075"/>
              <a:ext cx="36948" cy="22400"/>
            </a:xfrm>
            <a:custGeom>
              <a:avLst/>
              <a:gdLst/>
              <a:ahLst/>
              <a:cxnLst/>
              <a:rect l="l" t="t" r="r" b="b"/>
              <a:pathLst>
                <a:path w="1407" h="853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53"/>
                  </a:cubicBezTo>
                  <a:lnTo>
                    <a:pt x="1407" y="97"/>
                  </a:lnTo>
                  <a:cubicBezTo>
                    <a:pt x="1149" y="97"/>
                    <a:pt x="900" y="68"/>
                    <a:pt x="651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6" name="Google Shape;10296;p77"/>
          <p:cNvGrpSpPr/>
          <p:nvPr/>
        </p:nvGrpSpPr>
        <p:grpSpPr>
          <a:xfrm>
            <a:off x="1751139" y="3790934"/>
            <a:ext cx="386258" cy="380507"/>
            <a:chOff x="1751139" y="3790934"/>
            <a:chExt cx="386258" cy="380507"/>
          </a:xfrm>
        </p:grpSpPr>
        <p:sp>
          <p:nvSpPr>
            <p:cNvPr id="10297" name="Google Shape;10297;p77"/>
            <p:cNvSpPr/>
            <p:nvPr/>
          </p:nvSpPr>
          <p:spPr>
            <a:xfrm>
              <a:off x="1751139" y="3913069"/>
              <a:ext cx="195059" cy="195296"/>
            </a:xfrm>
            <a:custGeom>
              <a:avLst/>
              <a:gdLst/>
              <a:ahLst/>
              <a:cxnLst/>
              <a:rect l="l" t="t" r="r" b="b"/>
              <a:pathLst>
                <a:path w="7428" h="7437" extrusionOk="0">
                  <a:moveTo>
                    <a:pt x="4910" y="1"/>
                  </a:moveTo>
                  <a:cubicBezTo>
                    <a:pt x="3781" y="1"/>
                    <a:pt x="3322" y="1446"/>
                    <a:pt x="4240" y="2096"/>
                  </a:cubicBezTo>
                  <a:lnTo>
                    <a:pt x="4240" y="2613"/>
                  </a:lnTo>
                  <a:lnTo>
                    <a:pt x="2393" y="2613"/>
                  </a:lnTo>
                  <a:lnTo>
                    <a:pt x="2393" y="4240"/>
                  </a:lnTo>
                  <a:lnTo>
                    <a:pt x="2097" y="4240"/>
                  </a:lnTo>
                  <a:cubicBezTo>
                    <a:pt x="1856" y="3900"/>
                    <a:pt x="1506" y="3748"/>
                    <a:pt x="1161" y="3748"/>
                  </a:cubicBezTo>
                  <a:cubicBezTo>
                    <a:pt x="574" y="3748"/>
                    <a:pt x="1" y="4189"/>
                    <a:pt x="1" y="4901"/>
                  </a:cubicBezTo>
                  <a:cubicBezTo>
                    <a:pt x="1" y="5612"/>
                    <a:pt x="574" y="6054"/>
                    <a:pt x="1161" y="6054"/>
                  </a:cubicBezTo>
                  <a:cubicBezTo>
                    <a:pt x="1506" y="6054"/>
                    <a:pt x="1856" y="5901"/>
                    <a:pt x="2097" y="5561"/>
                  </a:cubicBezTo>
                  <a:lnTo>
                    <a:pt x="2393" y="5561"/>
                  </a:lnTo>
                  <a:lnTo>
                    <a:pt x="2393" y="6929"/>
                  </a:lnTo>
                  <a:cubicBezTo>
                    <a:pt x="2422" y="7207"/>
                    <a:pt x="2652" y="7418"/>
                    <a:pt x="2920" y="7437"/>
                  </a:cubicBezTo>
                  <a:lnTo>
                    <a:pt x="7427" y="7437"/>
                  </a:lnTo>
                  <a:lnTo>
                    <a:pt x="7427" y="5255"/>
                  </a:lnTo>
                  <a:lnTo>
                    <a:pt x="6662" y="5255"/>
                  </a:lnTo>
                  <a:lnTo>
                    <a:pt x="6547" y="5408"/>
                  </a:lnTo>
                  <a:cubicBezTo>
                    <a:pt x="6375" y="5627"/>
                    <a:pt x="6127" y="5732"/>
                    <a:pt x="5882" y="5732"/>
                  </a:cubicBezTo>
                  <a:cubicBezTo>
                    <a:pt x="5581" y="5732"/>
                    <a:pt x="5283" y="5574"/>
                    <a:pt x="5130" y="5274"/>
                  </a:cubicBezTo>
                  <a:cubicBezTo>
                    <a:pt x="4853" y="4719"/>
                    <a:pt x="5255" y="4068"/>
                    <a:pt x="5877" y="4058"/>
                  </a:cubicBezTo>
                  <a:cubicBezTo>
                    <a:pt x="6135" y="4058"/>
                    <a:pt x="6384" y="4183"/>
                    <a:pt x="6547" y="4393"/>
                  </a:cubicBezTo>
                  <a:lnTo>
                    <a:pt x="6671" y="4546"/>
                  </a:lnTo>
                  <a:lnTo>
                    <a:pt x="7427" y="4546"/>
                  </a:lnTo>
                  <a:lnTo>
                    <a:pt x="7427" y="2613"/>
                  </a:lnTo>
                  <a:lnTo>
                    <a:pt x="5571" y="2613"/>
                  </a:lnTo>
                  <a:lnTo>
                    <a:pt x="5571" y="2096"/>
                  </a:lnTo>
                  <a:cubicBezTo>
                    <a:pt x="6489" y="1446"/>
                    <a:pt x="6030" y="1"/>
                    <a:pt x="4910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77"/>
            <p:cNvSpPr/>
            <p:nvPr/>
          </p:nvSpPr>
          <p:spPr>
            <a:xfrm>
              <a:off x="1837902" y="3913122"/>
              <a:ext cx="46979" cy="68591"/>
            </a:xfrm>
            <a:custGeom>
              <a:avLst/>
              <a:gdLst/>
              <a:ahLst/>
              <a:cxnLst/>
              <a:rect l="l" t="t" r="r" b="b"/>
              <a:pathLst>
                <a:path w="1789" h="2612" extrusionOk="0">
                  <a:moveTo>
                    <a:pt x="1579" y="0"/>
                  </a:moveTo>
                  <a:cubicBezTo>
                    <a:pt x="512" y="0"/>
                    <a:pt x="0" y="1428"/>
                    <a:pt x="936" y="2094"/>
                  </a:cubicBezTo>
                  <a:lnTo>
                    <a:pt x="936" y="2611"/>
                  </a:lnTo>
                  <a:lnTo>
                    <a:pt x="1310" y="2611"/>
                  </a:lnTo>
                  <a:lnTo>
                    <a:pt x="1310" y="2094"/>
                  </a:lnTo>
                  <a:cubicBezTo>
                    <a:pt x="1003" y="1874"/>
                    <a:pt x="821" y="1520"/>
                    <a:pt x="821" y="1147"/>
                  </a:cubicBezTo>
                  <a:cubicBezTo>
                    <a:pt x="821" y="582"/>
                    <a:pt x="1233" y="104"/>
                    <a:pt x="1788" y="18"/>
                  </a:cubicBezTo>
                  <a:cubicBezTo>
                    <a:pt x="1716" y="6"/>
                    <a:pt x="1647" y="0"/>
                    <a:pt x="1579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77"/>
            <p:cNvSpPr/>
            <p:nvPr/>
          </p:nvSpPr>
          <p:spPr>
            <a:xfrm>
              <a:off x="1752137" y="4011597"/>
              <a:ext cx="34217" cy="60319"/>
            </a:xfrm>
            <a:custGeom>
              <a:avLst/>
              <a:gdLst/>
              <a:ahLst/>
              <a:cxnLst/>
              <a:rect l="l" t="t" r="r" b="b"/>
              <a:pathLst>
                <a:path w="1303" h="2297" extrusionOk="0">
                  <a:moveTo>
                    <a:pt x="1121" y="0"/>
                  </a:moveTo>
                  <a:cubicBezTo>
                    <a:pt x="499" y="19"/>
                    <a:pt x="1" y="526"/>
                    <a:pt x="1" y="1149"/>
                  </a:cubicBezTo>
                  <a:cubicBezTo>
                    <a:pt x="1" y="1771"/>
                    <a:pt x="499" y="2278"/>
                    <a:pt x="1121" y="2297"/>
                  </a:cubicBezTo>
                  <a:cubicBezTo>
                    <a:pt x="1178" y="2297"/>
                    <a:pt x="1245" y="2297"/>
                    <a:pt x="1303" y="2287"/>
                  </a:cubicBezTo>
                  <a:cubicBezTo>
                    <a:pt x="20" y="2067"/>
                    <a:pt x="20" y="230"/>
                    <a:pt x="1303" y="10"/>
                  </a:cubicBezTo>
                  <a:cubicBezTo>
                    <a:pt x="1245" y="0"/>
                    <a:pt x="1178" y="0"/>
                    <a:pt x="1121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77"/>
            <p:cNvSpPr/>
            <p:nvPr/>
          </p:nvSpPr>
          <p:spPr>
            <a:xfrm>
              <a:off x="1813480" y="3981687"/>
              <a:ext cx="9821" cy="42751"/>
            </a:xfrm>
            <a:custGeom>
              <a:avLst/>
              <a:gdLst/>
              <a:ahLst/>
              <a:cxnLst/>
              <a:rect l="l" t="t" r="r" b="b"/>
              <a:pathLst>
                <a:path w="374" h="1628" extrusionOk="0">
                  <a:moveTo>
                    <a:pt x="0" y="0"/>
                  </a:moveTo>
                  <a:lnTo>
                    <a:pt x="0" y="1436"/>
                  </a:lnTo>
                  <a:lnTo>
                    <a:pt x="0" y="1541"/>
                  </a:lnTo>
                  <a:lnTo>
                    <a:pt x="0" y="1627"/>
                  </a:lnTo>
                  <a:lnTo>
                    <a:pt x="373" y="1627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77"/>
            <p:cNvSpPr/>
            <p:nvPr/>
          </p:nvSpPr>
          <p:spPr>
            <a:xfrm>
              <a:off x="1813480" y="4059075"/>
              <a:ext cx="9821" cy="48030"/>
            </a:xfrm>
            <a:custGeom>
              <a:avLst/>
              <a:gdLst/>
              <a:ahLst/>
              <a:cxnLst/>
              <a:rect l="l" t="t" r="r" b="b"/>
              <a:pathLst>
                <a:path w="374" h="1829" extrusionOk="0">
                  <a:moveTo>
                    <a:pt x="0" y="1"/>
                  </a:moveTo>
                  <a:lnTo>
                    <a:pt x="0" y="1197"/>
                  </a:lnTo>
                  <a:cubicBezTo>
                    <a:pt x="10" y="1599"/>
                    <a:pt x="192" y="1762"/>
                    <a:pt x="373" y="1829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77"/>
            <p:cNvSpPr/>
            <p:nvPr/>
          </p:nvSpPr>
          <p:spPr>
            <a:xfrm>
              <a:off x="1939870" y="3853748"/>
              <a:ext cx="197528" cy="191042"/>
            </a:xfrm>
            <a:custGeom>
              <a:avLst/>
              <a:gdLst/>
              <a:ahLst/>
              <a:cxnLst/>
              <a:rect l="l" t="t" r="r" b="b"/>
              <a:pathLst>
                <a:path w="7522" h="7275" extrusionOk="0">
                  <a:moveTo>
                    <a:pt x="1" y="1"/>
                  </a:moveTo>
                  <a:lnTo>
                    <a:pt x="1" y="2011"/>
                  </a:lnTo>
                  <a:lnTo>
                    <a:pt x="642" y="2011"/>
                  </a:lnTo>
                  <a:lnTo>
                    <a:pt x="728" y="1896"/>
                  </a:lnTo>
                  <a:cubicBezTo>
                    <a:pt x="922" y="1639"/>
                    <a:pt x="1193" y="1525"/>
                    <a:pt x="1460" y="1525"/>
                  </a:cubicBezTo>
                  <a:cubicBezTo>
                    <a:pt x="1929" y="1525"/>
                    <a:pt x="2384" y="1880"/>
                    <a:pt x="2384" y="2441"/>
                  </a:cubicBezTo>
                  <a:cubicBezTo>
                    <a:pt x="2384" y="3010"/>
                    <a:pt x="1928" y="3367"/>
                    <a:pt x="1458" y="3367"/>
                  </a:cubicBezTo>
                  <a:cubicBezTo>
                    <a:pt x="1192" y="3367"/>
                    <a:pt x="922" y="3253"/>
                    <a:pt x="728" y="2996"/>
                  </a:cubicBezTo>
                  <a:lnTo>
                    <a:pt x="642" y="2882"/>
                  </a:lnTo>
                  <a:lnTo>
                    <a:pt x="1" y="2882"/>
                  </a:lnTo>
                  <a:lnTo>
                    <a:pt x="1" y="4872"/>
                  </a:lnTo>
                  <a:lnTo>
                    <a:pt x="1848" y="4872"/>
                  </a:lnTo>
                  <a:lnTo>
                    <a:pt x="1848" y="5293"/>
                  </a:lnTo>
                  <a:cubicBezTo>
                    <a:pt x="948" y="5877"/>
                    <a:pt x="1360" y="7274"/>
                    <a:pt x="2432" y="7274"/>
                  </a:cubicBezTo>
                  <a:cubicBezTo>
                    <a:pt x="3504" y="7274"/>
                    <a:pt x="3915" y="5877"/>
                    <a:pt x="3016" y="5293"/>
                  </a:cubicBezTo>
                  <a:lnTo>
                    <a:pt x="3016" y="4872"/>
                  </a:lnTo>
                  <a:lnTo>
                    <a:pt x="4872" y="4872"/>
                  </a:lnTo>
                  <a:lnTo>
                    <a:pt x="4872" y="3025"/>
                  </a:lnTo>
                  <a:lnTo>
                    <a:pt x="5284" y="3025"/>
                  </a:lnTo>
                  <a:cubicBezTo>
                    <a:pt x="5496" y="3357"/>
                    <a:pt x="5843" y="3520"/>
                    <a:pt x="6189" y="3520"/>
                  </a:cubicBezTo>
                  <a:cubicBezTo>
                    <a:pt x="6561" y="3520"/>
                    <a:pt x="6932" y="3331"/>
                    <a:pt x="7131" y="2958"/>
                  </a:cubicBezTo>
                  <a:cubicBezTo>
                    <a:pt x="7521" y="2244"/>
                    <a:pt x="7012" y="1369"/>
                    <a:pt x="6197" y="1369"/>
                  </a:cubicBezTo>
                  <a:cubicBezTo>
                    <a:pt x="6192" y="1369"/>
                    <a:pt x="6188" y="1369"/>
                    <a:pt x="6183" y="1370"/>
                  </a:cubicBezTo>
                  <a:lnTo>
                    <a:pt x="6193" y="1370"/>
                  </a:lnTo>
                  <a:cubicBezTo>
                    <a:pt x="5829" y="1370"/>
                    <a:pt x="5485" y="1551"/>
                    <a:pt x="5284" y="1858"/>
                  </a:cubicBezTo>
                  <a:lnTo>
                    <a:pt x="4872" y="1858"/>
                  </a:lnTo>
                  <a:lnTo>
                    <a:pt x="4872" y="700"/>
                  </a:lnTo>
                  <a:cubicBezTo>
                    <a:pt x="4872" y="154"/>
                    <a:pt x="4547" y="30"/>
                    <a:pt x="433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77"/>
            <p:cNvSpPr/>
            <p:nvPr/>
          </p:nvSpPr>
          <p:spPr>
            <a:xfrm>
              <a:off x="1981098" y="3893217"/>
              <a:ext cx="29674" cy="49290"/>
            </a:xfrm>
            <a:custGeom>
              <a:avLst/>
              <a:gdLst/>
              <a:ahLst/>
              <a:cxnLst/>
              <a:rect l="l" t="t" r="r" b="b"/>
              <a:pathLst>
                <a:path w="1130" h="1877" extrusionOk="0">
                  <a:moveTo>
                    <a:pt x="182" y="1"/>
                  </a:moveTo>
                  <a:cubicBezTo>
                    <a:pt x="125" y="1"/>
                    <a:pt x="58" y="1"/>
                    <a:pt x="0" y="20"/>
                  </a:cubicBezTo>
                  <a:cubicBezTo>
                    <a:pt x="996" y="230"/>
                    <a:pt x="996" y="1647"/>
                    <a:pt x="0" y="1857"/>
                  </a:cubicBezTo>
                  <a:cubicBezTo>
                    <a:pt x="58" y="1876"/>
                    <a:pt x="125" y="1876"/>
                    <a:pt x="182" y="1876"/>
                  </a:cubicBezTo>
                  <a:cubicBezTo>
                    <a:pt x="709" y="1876"/>
                    <a:pt x="1130" y="1455"/>
                    <a:pt x="1130" y="938"/>
                  </a:cubicBezTo>
                  <a:cubicBezTo>
                    <a:pt x="1130" y="422"/>
                    <a:pt x="709" y="1"/>
                    <a:pt x="182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77"/>
            <p:cNvSpPr/>
            <p:nvPr/>
          </p:nvSpPr>
          <p:spPr>
            <a:xfrm>
              <a:off x="1879052" y="3981687"/>
              <a:ext cx="188783" cy="189755"/>
            </a:xfrm>
            <a:custGeom>
              <a:avLst/>
              <a:gdLst/>
              <a:ahLst/>
              <a:cxnLst/>
              <a:rect l="l" t="t" r="r" b="b"/>
              <a:pathLst>
                <a:path w="7189" h="7226" extrusionOk="0">
                  <a:moveTo>
                    <a:pt x="2384" y="0"/>
                  </a:moveTo>
                  <a:lnTo>
                    <a:pt x="2384" y="1847"/>
                  </a:lnTo>
                  <a:lnTo>
                    <a:pt x="1963" y="1847"/>
                  </a:lnTo>
                  <a:cubicBezTo>
                    <a:pt x="1771" y="1541"/>
                    <a:pt x="1427" y="1359"/>
                    <a:pt x="1063" y="1359"/>
                  </a:cubicBezTo>
                  <a:cubicBezTo>
                    <a:pt x="479" y="1359"/>
                    <a:pt x="1" y="1838"/>
                    <a:pt x="1" y="2422"/>
                  </a:cubicBezTo>
                  <a:cubicBezTo>
                    <a:pt x="1" y="3015"/>
                    <a:pt x="479" y="3493"/>
                    <a:pt x="1063" y="3493"/>
                  </a:cubicBezTo>
                  <a:cubicBezTo>
                    <a:pt x="1427" y="3493"/>
                    <a:pt x="1771" y="3312"/>
                    <a:pt x="1963" y="3005"/>
                  </a:cubicBezTo>
                  <a:lnTo>
                    <a:pt x="2384" y="3005"/>
                  </a:lnTo>
                  <a:lnTo>
                    <a:pt x="2384" y="4824"/>
                  </a:lnTo>
                  <a:lnTo>
                    <a:pt x="4231" y="4824"/>
                  </a:lnTo>
                  <a:lnTo>
                    <a:pt x="4231" y="5245"/>
                  </a:lnTo>
                  <a:cubicBezTo>
                    <a:pt x="3322" y="5829"/>
                    <a:pt x="3743" y="7226"/>
                    <a:pt x="4815" y="7226"/>
                  </a:cubicBezTo>
                  <a:cubicBezTo>
                    <a:pt x="5887" y="7226"/>
                    <a:pt x="6298" y="5829"/>
                    <a:pt x="5399" y="5245"/>
                  </a:cubicBezTo>
                  <a:lnTo>
                    <a:pt x="5399" y="4824"/>
                  </a:lnTo>
                  <a:lnTo>
                    <a:pt x="6652" y="4824"/>
                  </a:lnTo>
                  <a:cubicBezTo>
                    <a:pt x="6872" y="4795"/>
                    <a:pt x="7179" y="4671"/>
                    <a:pt x="7188" y="4154"/>
                  </a:cubicBezTo>
                  <a:lnTo>
                    <a:pt x="7188" y="0"/>
                  </a:lnTo>
                  <a:lnTo>
                    <a:pt x="5245" y="0"/>
                  </a:lnTo>
                  <a:lnTo>
                    <a:pt x="5245" y="641"/>
                  </a:lnTo>
                  <a:lnTo>
                    <a:pt x="5370" y="737"/>
                  </a:lnTo>
                  <a:cubicBezTo>
                    <a:pt x="6069" y="1264"/>
                    <a:pt x="5695" y="2383"/>
                    <a:pt x="4815" y="2383"/>
                  </a:cubicBezTo>
                  <a:cubicBezTo>
                    <a:pt x="3934" y="2383"/>
                    <a:pt x="3552" y="1264"/>
                    <a:pt x="4260" y="737"/>
                  </a:cubicBezTo>
                  <a:lnTo>
                    <a:pt x="4384" y="641"/>
                  </a:lnTo>
                  <a:lnTo>
                    <a:pt x="4384" y="0"/>
                  </a:ln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77"/>
            <p:cNvSpPr/>
            <p:nvPr/>
          </p:nvSpPr>
          <p:spPr>
            <a:xfrm>
              <a:off x="1878815" y="4016875"/>
              <a:ext cx="33193" cy="56564"/>
            </a:xfrm>
            <a:custGeom>
              <a:avLst/>
              <a:gdLst/>
              <a:ahLst/>
              <a:cxnLst/>
              <a:rect l="l" t="t" r="r" b="b"/>
              <a:pathLst>
                <a:path w="1264" h="2154" extrusionOk="0">
                  <a:moveTo>
                    <a:pt x="1072" y="0"/>
                  </a:moveTo>
                  <a:cubicBezTo>
                    <a:pt x="479" y="0"/>
                    <a:pt x="0" y="479"/>
                    <a:pt x="0" y="1072"/>
                  </a:cubicBezTo>
                  <a:cubicBezTo>
                    <a:pt x="0" y="1665"/>
                    <a:pt x="479" y="2153"/>
                    <a:pt x="1072" y="2153"/>
                  </a:cubicBezTo>
                  <a:cubicBezTo>
                    <a:pt x="1139" y="2153"/>
                    <a:pt x="1197" y="2144"/>
                    <a:pt x="1264" y="2134"/>
                  </a:cubicBezTo>
                  <a:cubicBezTo>
                    <a:pt x="747" y="2039"/>
                    <a:pt x="374" y="1598"/>
                    <a:pt x="374" y="1072"/>
                  </a:cubicBezTo>
                  <a:cubicBezTo>
                    <a:pt x="374" y="555"/>
                    <a:pt x="747" y="105"/>
                    <a:pt x="1264" y="19"/>
                  </a:cubicBezTo>
                  <a:cubicBezTo>
                    <a:pt x="1197" y="0"/>
                    <a:pt x="1139" y="0"/>
                    <a:pt x="10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77"/>
            <p:cNvSpPr/>
            <p:nvPr/>
          </p:nvSpPr>
          <p:spPr>
            <a:xfrm>
              <a:off x="1941130" y="3981687"/>
              <a:ext cx="8324" cy="48266"/>
            </a:xfrm>
            <a:custGeom>
              <a:avLst/>
              <a:gdLst/>
              <a:ahLst/>
              <a:cxnLst/>
              <a:rect l="l" t="t" r="r" b="b"/>
              <a:pathLst>
                <a:path w="317" h="1838" extrusionOk="0">
                  <a:moveTo>
                    <a:pt x="1" y="0"/>
                  </a:moveTo>
                  <a:lnTo>
                    <a:pt x="1" y="1838"/>
                  </a:lnTo>
                  <a:lnTo>
                    <a:pt x="317" y="183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77"/>
            <p:cNvSpPr/>
            <p:nvPr/>
          </p:nvSpPr>
          <p:spPr>
            <a:xfrm>
              <a:off x="1941130" y="4060598"/>
              <a:ext cx="8324" cy="47767"/>
            </a:xfrm>
            <a:custGeom>
              <a:avLst/>
              <a:gdLst/>
              <a:ahLst/>
              <a:cxnLst/>
              <a:rect l="l" t="t" r="r" b="b"/>
              <a:pathLst>
                <a:path w="317" h="1819" extrusionOk="0">
                  <a:moveTo>
                    <a:pt x="1" y="0"/>
                  </a:moveTo>
                  <a:lnTo>
                    <a:pt x="1" y="1819"/>
                  </a:lnTo>
                  <a:lnTo>
                    <a:pt x="317" y="1819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77"/>
            <p:cNvSpPr/>
            <p:nvPr/>
          </p:nvSpPr>
          <p:spPr>
            <a:xfrm>
              <a:off x="1966261" y="4108339"/>
              <a:ext cx="44012" cy="62551"/>
            </a:xfrm>
            <a:custGeom>
              <a:avLst/>
              <a:gdLst/>
              <a:ahLst/>
              <a:cxnLst/>
              <a:rect l="l" t="t" r="r" b="b"/>
              <a:pathLst>
                <a:path w="1676" h="2382" extrusionOk="0">
                  <a:moveTo>
                    <a:pt x="910" y="1"/>
                  </a:moveTo>
                  <a:lnTo>
                    <a:pt x="910" y="412"/>
                  </a:lnTo>
                  <a:cubicBezTo>
                    <a:pt x="1" y="1015"/>
                    <a:pt x="472" y="2381"/>
                    <a:pt x="1480" y="2381"/>
                  </a:cubicBezTo>
                  <a:cubicBezTo>
                    <a:pt x="1543" y="2381"/>
                    <a:pt x="1608" y="2376"/>
                    <a:pt x="1676" y="2365"/>
                  </a:cubicBezTo>
                  <a:cubicBezTo>
                    <a:pt x="1168" y="2269"/>
                    <a:pt x="795" y="1829"/>
                    <a:pt x="795" y="1312"/>
                  </a:cubicBezTo>
                  <a:cubicBezTo>
                    <a:pt x="795" y="948"/>
                    <a:pt x="977" y="604"/>
                    <a:pt x="1283" y="412"/>
                  </a:cubicBezTo>
                  <a:lnTo>
                    <a:pt x="12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77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77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77"/>
            <p:cNvSpPr/>
            <p:nvPr/>
          </p:nvSpPr>
          <p:spPr>
            <a:xfrm>
              <a:off x="1838349" y="3791249"/>
              <a:ext cx="44012" cy="62525"/>
            </a:xfrm>
            <a:custGeom>
              <a:avLst/>
              <a:gdLst/>
              <a:ahLst/>
              <a:cxnLst/>
              <a:rect l="l" t="t" r="r" b="b"/>
              <a:pathLst>
                <a:path w="1676" h="2381" extrusionOk="0">
                  <a:moveTo>
                    <a:pt x="1479" y="0"/>
                  </a:moveTo>
                  <a:cubicBezTo>
                    <a:pt x="472" y="0"/>
                    <a:pt x="0" y="1366"/>
                    <a:pt x="910" y="1969"/>
                  </a:cubicBezTo>
                  <a:lnTo>
                    <a:pt x="910" y="2381"/>
                  </a:lnTo>
                  <a:lnTo>
                    <a:pt x="1283" y="2381"/>
                  </a:lnTo>
                  <a:lnTo>
                    <a:pt x="1283" y="1969"/>
                  </a:lnTo>
                  <a:cubicBezTo>
                    <a:pt x="470" y="1434"/>
                    <a:pt x="718" y="189"/>
                    <a:pt x="1675" y="17"/>
                  </a:cubicBezTo>
                  <a:cubicBezTo>
                    <a:pt x="1608" y="6"/>
                    <a:pt x="1543" y="0"/>
                    <a:pt x="1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77"/>
            <p:cNvSpPr/>
            <p:nvPr/>
          </p:nvSpPr>
          <p:spPr>
            <a:xfrm>
              <a:off x="1813480" y="3854772"/>
              <a:ext cx="9821" cy="126941"/>
            </a:xfrm>
            <a:custGeom>
              <a:avLst/>
              <a:gdLst/>
              <a:ahLst/>
              <a:cxnLst/>
              <a:rect l="l" t="t" r="r" b="b"/>
              <a:pathLst>
                <a:path w="374" h="4834" extrusionOk="0">
                  <a:moveTo>
                    <a:pt x="373" y="0"/>
                  </a:moveTo>
                  <a:cubicBezTo>
                    <a:pt x="201" y="67"/>
                    <a:pt x="29" y="211"/>
                    <a:pt x="0" y="546"/>
                  </a:cubicBezTo>
                  <a:lnTo>
                    <a:pt x="0" y="4833"/>
                  </a:lnTo>
                  <a:lnTo>
                    <a:pt x="373" y="4833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77"/>
            <p:cNvSpPr/>
            <p:nvPr/>
          </p:nvSpPr>
          <p:spPr>
            <a:xfrm>
              <a:off x="1940894" y="3853748"/>
              <a:ext cx="8823" cy="48791"/>
            </a:xfrm>
            <a:custGeom>
              <a:avLst/>
              <a:gdLst/>
              <a:ahLst/>
              <a:cxnLst/>
              <a:rect l="l" t="t" r="r" b="b"/>
              <a:pathLst>
                <a:path w="336" h="1858" extrusionOk="0">
                  <a:moveTo>
                    <a:pt x="0" y="1"/>
                  </a:moveTo>
                  <a:lnTo>
                    <a:pt x="0" y="1858"/>
                  </a:lnTo>
                  <a:lnTo>
                    <a:pt x="335" y="185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77"/>
            <p:cNvSpPr/>
            <p:nvPr/>
          </p:nvSpPr>
          <p:spPr>
            <a:xfrm>
              <a:off x="1940894" y="3933184"/>
              <a:ext cx="8823" cy="48528"/>
            </a:xfrm>
            <a:custGeom>
              <a:avLst/>
              <a:gdLst/>
              <a:ahLst/>
              <a:cxnLst/>
              <a:rect l="l" t="t" r="r" b="b"/>
              <a:pathLst>
                <a:path w="336" h="1848" extrusionOk="0">
                  <a:moveTo>
                    <a:pt x="0" y="0"/>
                  </a:moveTo>
                  <a:lnTo>
                    <a:pt x="0" y="1847"/>
                  </a:lnTo>
                  <a:lnTo>
                    <a:pt x="335" y="1847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5" name="Google Shape;10315;p77"/>
          <p:cNvGrpSpPr/>
          <p:nvPr/>
        </p:nvGrpSpPr>
        <p:grpSpPr>
          <a:xfrm>
            <a:off x="2189681" y="3821606"/>
            <a:ext cx="395607" cy="318928"/>
            <a:chOff x="2189681" y="3821606"/>
            <a:chExt cx="395607" cy="318928"/>
          </a:xfrm>
        </p:grpSpPr>
        <p:sp>
          <p:nvSpPr>
            <p:cNvPr id="10316" name="Google Shape;10316;p77"/>
            <p:cNvSpPr/>
            <p:nvPr/>
          </p:nvSpPr>
          <p:spPr>
            <a:xfrm>
              <a:off x="2189681" y="3846973"/>
              <a:ext cx="395607" cy="293561"/>
            </a:xfrm>
            <a:custGeom>
              <a:avLst/>
              <a:gdLst/>
              <a:ahLst/>
              <a:cxnLst/>
              <a:rect l="l" t="t" r="r" b="b"/>
              <a:pathLst>
                <a:path w="15065" h="11179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0451"/>
                  </a:lnTo>
                  <a:cubicBezTo>
                    <a:pt x="1" y="10853"/>
                    <a:pt x="326" y="11179"/>
                    <a:pt x="728" y="11179"/>
                  </a:cubicBezTo>
                  <a:lnTo>
                    <a:pt x="14337" y="11179"/>
                  </a:lnTo>
                  <a:cubicBezTo>
                    <a:pt x="14739" y="11179"/>
                    <a:pt x="15064" y="10853"/>
                    <a:pt x="15064" y="10451"/>
                  </a:cubicBez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77"/>
            <p:cNvSpPr/>
            <p:nvPr/>
          </p:nvSpPr>
          <p:spPr>
            <a:xfrm>
              <a:off x="2189681" y="3846973"/>
              <a:ext cx="395607" cy="38235"/>
            </a:xfrm>
            <a:custGeom>
              <a:avLst/>
              <a:gdLst/>
              <a:ahLst/>
              <a:cxnLst/>
              <a:rect l="l" t="t" r="r" b="b"/>
              <a:pathLst>
                <a:path w="15065" h="1456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455"/>
                  </a:lnTo>
                  <a:lnTo>
                    <a:pt x="15064" y="1455"/>
                  </a:ln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77"/>
            <p:cNvSpPr/>
            <p:nvPr/>
          </p:nvSpPr>
          <p:spPr>
            <a:xfrm>
              <a:off x="2215075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0" y="641"/>
                    <a:pt x="335" y="967"/>
                    <a:pt x="737" y="967"/>
                  </a:cubicBezTo>
                  <a:lnTo>
                    <a:pt x="1225" y="967"/>
                  </a:lnTo>
                  <a:cubicBezTo>
                    <a:pt x="1627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77"/>
            <p:cNvSpPr/>
            <p:nvPr/>
          </p:nvSpPr>
          <p:spPr>
            <a:xfrm>
              <a:off x="2508609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1" y="641"/>
                    <a:pt x="336" y="967"/>
                    <a:pt x="737" y="967"/>
                  </a:cubicBezTo>
                  <a:lnTo>
                    <a:pt x="1226" y="967"/>
                  </a:lnTo>
                  <a:cubicBezTo>
                    <a:pt x="1628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77"/>
            <p:cNvSpPr/>
            <p:nvPr/>
          </p:nvSpPr>
          <p:spPr>
            <a:xfrm>
              <a:off x="2228152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7" y="1455"/>
                  </a:lnTo>
                  <a:cubicBezTo>
                    <a:pt x="861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77"/>
            <p:cNvSpPr/>
            <p:nvPr/>
          </p:nvSpPr>
          <p:spPr>
            <a:xfrm>
              <a:off x="2228152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7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77"/>
            <p:cNvSpPr/>
            <p:nvPr/>
          </p:nvSpPr>
          <p:spPr>
            <a:xfrm>
              <a:off x="2521686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8" y="1455"/>
                  </a:lnTo>
                  <a:cubicBezTo>
                    <a:pt x="862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77"/>
            <p:cNvSpPr/>
            <p:nvPr/>
          </p:nvSpPr>
          <p:spPr>
            <a:xfrm>
              <a:off x="2521686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8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77"/>
            <p:cNvSpPr/>
            <p:nvPr/>
          </p:nvSpPr>
          <p:spPr>
            <a:xfrm>
              <a:off x="2189681" y="3885418"/>
              <a:ext cx="395607" cy="12605"/>
            </a:xfrm>
            <a:custGeom>
              <a:avLst/>
              <a:gdLst/>
              <a:ahLst/>
              <a:cxnLst/>
              <a:rect l="l" t="t" r="r" b="b"/>
              <a:pathLst>
                <a:path w="15065" h="480" extrusionOk="0">
                  <a:moveTo>
                    <a:pt x="1" y="1"/>
                  </a:moveTo>
                  <a:lnTo>
                    <a:pt x="1" y="479"/>
                  </a:lnTo>
                  <a:lnTo>
                    <a:pt x="15064" y="479"/>
                  </a:lnTo>
                  <a:lnTo>
                    <a:pt x="1506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77"/>
            <p:cNvSpPr/>
            <p:nvPr/>
          </p:nvSpPr>
          <p:spPr>
            <a:xfrm>
              <a:off x="2228152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77"/>
            <p:cNvSpPr/>
            <p:nvPr/>
          </p:nvSpPr>
          <p:spPr>
            <a:xfrm>
              <a:off x="2228152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77"/>
            <p:cNvSpPr/>
            <p:nvPr/>
          </p:nvSpPr>
          <p:spPr>
            <a:xfrm>
              <a:off x="2228152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77"/>
            <p:cNvSpPr/>
            <p:nvPr/>
          </p:nvSpPr>
          <p:spPr>
            <a:xfrm>
              <a:off x="2317357" y="4025672"/>
              <a:ext cx="51049" cy="25656"/>
            </a:xfrm>
            <a:custGeom>
              <a:avLst/>
              <a:gdLst/>
              <a:ahLst/>
              <a:cxnLst/>
              <a:rect l="l" t="t" r="r" b="b"/>
              <a:pathLst>
                <a:path w="194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77"/>
            <p:cNvSpPr/>
            <p:nvPr/>
          </p:nvSpPr>
          <p:spPr>
            <a:xfrm>
              <a:off x="2406825" y="4025672"/>
              <a:ext cx="50787" cy="25656"/>
            </a:xfrm>
            <a:custGeom>
              <a:avLst/>
              <a:gdLst/>
              <a:ahLst/>
              <a:cxnLst/>
              <a:rect l="l" t="t" r="r" b="b"/>
              <a:pathLst>
                <a:path w="193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695" y="976"/>
                  </a:lnTo>
                  <a:cubicBezTo>
                    <a:pt x="1829" y="976"/>
                    <a:pt x="1934" y="861"/>
                    <a:pt x="1934" y="727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77"/>
            <p:cNvSpPr/>
            <p:nvPr/>
          </p:nvSpPr>
          <p:spPr>
            <a:xfrm>
              <a:off x="2317357" y="3974885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77"/>
            <p:cNvSpPr/>
            <p:nvPr/>
          </p:nvSpPr>
          <p:spPr>
            <a:xfrm>
              <a:off x="2228152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77"/>
            <p:cNvSpPr/>
            <p:nvPr/>
          </p:nvSpPr>
          <p:spPr>
            <a:xfrm>
              <a:off x="2317357" y="3923888"/>
              <a:ext cx="51049" cy="25157"/>
            </a:xfrm>
            <a:custGeom>
              <a:avLst/>
              <a:gdLst/>
              <a:ahLst/>
              <a:cxnLst/>
              <a:rect l="l" t="t" r="r" b="b"/>
              <a:pathLst>
                <a:path w="194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77"/>
            <p:cNvSpPr/>
            <p:nvPr/>
          </p:nvSpPr>
          <p:spPr>
            <a:xfrm>
              <a:off x="2317357" y="4076932"/>
              <a:ext cx="51049" cy="25393"/>
            </a:xfrm>
            <a:custGeom>
              <a:avLst/>
              <a:gdLst/>
              <a:ahLst/>
              <a:cxnLst/>
              <a:rect l="l" t="t" r="r" b="b"/>
              <a:pathLst>
                <a:path w="194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77"/>
            <p:cNvSpPr/>
            <p:nvPr/>
          </p:nvSpPr>
          <p:spPr>
            <a:xfrm>
              <a:off x="2496057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77"/>
            <p:cNvSpPr/>
            <p:nvPr/>
          </p:nvSpPr>
          <p:spPr>
            <a:xfrm>
              <a:off x="2496057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77"/>
            <p:cNvSpPr/>
            <p:nvPr/>
          </p:nvSpPr>
          <p:spPr>
            <a:xfrm>
              <a:off x="2496057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77"/>
            <p:cNvSpPr/>
            <p:nvPr/>
          </p:nvSpPr>
          <p:spPr>
            <a:xfrm>
              <a:off x="2406825" y="3974885"/>
              <a:ext cx="50787" cy="25420"/>
            </a:xfrm>
            <a:custGeom>
              <a:avLst/>
              <a:gdLst/>
              <a:ahLst/>
              <a:cxnLst/>
              <a:rect l="l" t="t" r="r" b="b"/>
              <a:pathLst>
                <a:path w="193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53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1"/>
                    <a:pt x="16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77"/>
            <p:cNvSpPr/>
            <p:nvPr/>
          </p:nvSpPr>
          <p:spPr>
            <a:xfrm>
              <a:off x="2406825" y="3923888"/>
              <a:ext cx="50787" cy="25157"/>
            </a:xfrm>
            <a:custGeom>
              <a:avLst/>
              <a:gdLst/>
              <a:ahLst/>
              <a:cxnLst/>
              <a:rect l="l" t="t" r="r" b="b"/>
              <a:pathLst>
                <a:path w="193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695" y="957"/>
                  </a:lnTo>
                  <a:cubicBezTo>
                    <a:pt x="1829" y="957"/>
                    <a:pt x="1934" y="852"/>
                    <a:pt x="1934" y="718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77"/>
            <p:cNvSpPr/>
            <p:nvPr/>
          </p:nvSpPr>
          <p:spPr>
            <a:xfrm>
              <a:off x="2496057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77"/>
            <p:cNvSpPr/>
            <p:nvPr/>
          </p:nvSpPr>
          <p:spPr>
            <a:xfrm>
              <a:off x="2406825" y="4076932"/>
              <a:ext cx="50787" cy="25393"/>
            </a:xfrm>
            <a:custGeom>
              <a:avLst/>
              <a:gdLst/>
              <a:ahLst/>
              <a:cxnLst/>
              <a:rect l="l" t="t" r="r" b="b"/>
              <a:pathLst>
                <a:path w="193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62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77"/>
            <p:cNvSpPr/>
            <p:nvPr/>
          </p:nvSpPr>
          <p:spPr>
            <a:xfrm>
              <a:off x="2493168" y="3968137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6" y="0"/>
                  </a:moveTo>
                  <a:cubicBezTo>
                    <a:pt x="1750" y="0"/>
                    <a:pt x="1692" y="23"/>
                    <a:pt x="1641" y="76"/>
                  </a:cubicBezTo>
                  <a:lnTo>
                    <a:pt x="837" y="880"/>
                  </a:lnTo>
                  <a:lnTo>
                    <a:pt x="522" y="564"/>
                  </a:lnTo>
                  <a:cubicBezTo>
                    <a:pt x="468" y="511"/>
                    <a:pt x="409" y="488"/>
                    <a:pt x="351" y="488"/>
                  </a:cubicBezTo>
                  <a:cubicBezTo>
                    <a:pt x="163" y="488"/>
                    <a:pt x="1" y="732"/>
                    <a:pt x="177" y="909"/>
                  </a:cubicBezTo>
                  <a:lnTo>
                    <a:pt x="665" y="1397"/>
                  </a:lnTo>
                  <a:cubicBezTo>
                    <a:pt x="713" y="1435"/>
                    <a:pt x="770" y="1464"/>
                    <a:pt x="837" y="1464"/>
                  </a:cubicBezTo>
                  <a:cubicBezTo>
                    <a:pt x="904" y="1464"/>
                    <a:pt x="962" y="1435"/>
                    <a:pt x="1010" y="1397"/>
                  </a:cubicBezTo>
                  <a:lnTo>
                    <a:pt x="1976" y="421"/>
                  </a:lnTo>
                  <a:cubicBezTo>
                    <a:pt x="2153" y="244"/>
                    <a:pt x="1991" y="0"/>
                    <a:pt x="180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77"/>
            <p:cNvSpPr/>
            <p:nvPr/>
          </p:nvSpPr>
          <p:spPr>
            <a:xfrm>
              <a:off x="2314495" y="3968137"/>
              <a:ext cx="56590" cy="38445"/>
            </a:xfrm>
            <a:custGeom>
              <a:avLst/>
              <a:gdLst/>
              <a:ahLst/>
              <a:cxnLst/>
              <a:rect l="l" t="t" r="r" b="b"/>
              <a:pathLst>
                <a:path w="2155" h="1464" extrusionOk="0">
                  <a:moveTo>
                    <a:pt x="1810" y="0"/>
                  </a:moveTo>
                  <a:cubicBezTo>
                    <a:pt x="1753" y="0"/>
                    <a:pt x="1694" y="23"/>
                    <a:pt x="164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9"/>
                  </a:cubicBezTo>
                  <a:lnTo>
                    <a:pt x="665" y="1397"/>
                  </a:lnTo>
                  <a:cubicBezTo>
                    <a:pt x="712" y="1435"/>
                    <a:pt x="770" y="1464"/>
                    <a:pt x="837" y="1464"/>
                  </a:cubicBezTo>
                  <a:cubicBezTo>
                    <a:pt x="904" y="1464"/>
                    <a:pt x="961" y="1435"/>
                    <a:pt x="1009" y="1397"/>
                  </a:cubicBezTo>
                  <a:lnTo>
                    <a:pt x="1985" y="421"/>
                  </a:lnTo>
                  <a:cubicBezTo>
                    <a:pt x="2154" y="244"/>
                    <a:pt x="1996" y="0"/>
                    <a:pt x="181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77"/>
            <p:cNvSpPr/>
            <p:nvPr/>
          </p:nvSpPr>
          <p:spPr>
            <a:xfrm>
              <a:off x="2403963" y="4019160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0"/>
                  </a:moveTo>
                  <a:cubicBezTo>
                    <a:pt x="1744" y="0"/>
                    <a:pt x="1685" y="22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0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8"/>
                  </a:cubicBezTo>
                  <a:lnTo>
                    <a:pt x="665" y="1396"/>
                  </a:lnTo>
                  <a:cubicBezTo>
                    <a:pt x="703" y="1435"/>
                    <a:pt x="770" y="1463"/>
                    <a:pt x="837" y="1463"/>
                  </a:cubicBezTo>
                  <a:cubicBezTo>
                    <a:pt x="894" y="1463"/>
                    <a:pt x="961" y="1444"/>
                    <a:pt x="1000" y="1396"/>
                  </a:cubicBezTo>
                  <a:lnTo>
                    <a:pt x="1976" y="420"/>
                  </a:lnTo>
                  <a:cubicBezTo>
                    <a:pt x="2152" y="244"/>
                    <a:pt x="1990" y="0"/>
                    <a:pt x="1801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77"/>
            <p:cNvSpPr/>
            <p:nvPr/>
          </p:nvSpPr>
          <p:spPr>
            <a:xfrm>
              <a:off x="2225263" y="4070157"/>
              <a:ext cx="56538" cy="38471"/>
            </a:xfrm>
            <a:custGeom>
              <a:avLst/>
              <a:gdLst/>
              <a:ahLst/>
              <a:cxnLst/>
              <a:rect l="l" t="t" r="r" b="b"/>
              <a:pathLst>
                <a:path w="2153" h="1465" extrusionOk="0">
                  <a:moveTo>
                    <a:pt x="1802" y="1"/>
                  </a:moveTo>
                  <a:cubicBezTo>
                    <a:pt x="1745" y="1"/>
                    <a:pt x="1685" y="23"/>
                    <a:pt x="1632" y="77"/>
                  </a:cubicBezTo>
                  <a:lnTo>
                    <a:pt x="837" y="880"/>
                  </a:lnTo>
                  <a:lnTo>
                    <a:pt x="522" y="565"/>
                  </a:lnTo>
                  <a:cubicBezTo>
                    <a:pt x="468" y="511"/>
                    <a:pt x="409" y="489"/>
                    <a:pt x="352" y="489"/>
                  </a:cubicBezTo>
                  <a:cubicBezTo>
                    <a:pt x="163" y="489"/>
                    <a:pt x="1" y="733"/>
                    <a:pt x="177" y="909"/>
                  </a:cubicBezTo>
                  <a:lnTo>
                    <a:pt x="665" y="1397"/>
                  </a:lnTo>
                  <a:cubicBezTo>
                    <a:pt x="703" y="1445"/>
                    <a:pt x="770" y="1464"/>
                    <a:pt x="837" y="1464"/>
                  </a:cubicBezTo>
                  <a:cubicBezTo>
                    <a:pt x="895" y="1464"/>
                    <a:pt x="962" y="1445"/>
                    <a:pt x="1000" y="1397"/>
                  </a:cubicBezTo>
                  <a:lnTo>
                    <a:pt x="1976" y="421"/>
                  </a:lnTo>
                  <a:cubicBezTo>
                    <a:pt x="2153" y="245"/>
                    <a:pt x="1991" y="1"/>
                    <a:pt x="1802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77"/>
            <p:cNvSpPr/>
            <p:nvPr/>
          </p:nvSpPr>
          <p:spPr>
            <a:xfrm>
              <a:off x="2403963" y="3917113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1"/>
                  </a:moveTo>
                  <a:cubicBezTo>
                    <a:pt x="1744" y="1"/>
                    <a:pt x="1685" y="23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9"/>
                    <a:pt x="351" y="489"/>
                  </a:cubicBezTo>
                  <a:cubicBezTo>
                    <a:pt x="162" y="489"/>
                    <a:pt x="0" y="733"/>
                    <a:pt x="177" y="909"/>
                  </a:cubicBezTo>
                  <a:lnTo>
                    <a:pt x="665" y="1387"/>
                  </a:lnTo>
                  <a:cubicBezTo>
                    <a:pt x="703" y="1435"/>
                    <a:pt x="770" y="1464"/>
                    <a:pt x="837" y="1464"/>
                  </a:cubicBezTo>
                  <a:cubicBezTo>
                    <a:pt x="894" y="1464"/>
                    <a:pt x="961" y="1435"/>
                    <a:pt x="1000" y="1387"/>
                  </a:cubicBezTo>
                  <a:lnTo>
                    <a:pt x="1976" y="421"/>
                  </a:lnTo>
                  <a:cubicBezTo>
                    <a:pt x="2152" y="244"/>
                    <a:pt x="1990" y="1"/>
                    <a:pt x="1801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46" name="Google Shape;10346;p77"/>
          <p:cNvSpPr/>
          <p:nvPr/>
        </p:nvSpPr>
        <p:spPr>
          <a:xfrm>
            <a:off x="1288464" y="2040049"/>
            <a:ext cx="62341" cy="140885"/>
          </a:xfrm>
          <a:custGeom>
            <a:avLst/>
            <a:gdLst/>
            <a:ahLst/>
            <a:cxnLst/>
            <a:rect l="l" t="t" r="r" b="b"/>
            <a:pathLst>
              <a:path w="2374" h="5365" extrusionOk="0">
                <a:moveTo>
                  <a:pt x="2068" y="1"/>
                </a:moveTo>
                <a:cubicBezTo>
                  <a:pt x="1979" y="1"/>
                  <a:pt x="1890" y="49"/>
                  <a:pt x="1848" y="162"/>
                </a:cubicBezTo>
                <a:lnTo>
                  <a:pt x="49" y="5043"/>
                </a:lnTo>
                <a:cubicBezTo>
                  <a:pt x="1" y="5167"/>
                  <a:pt x="58" y="5301"/>
                  <a:pt x="192" y="5349"/>
                </a:cubicBezTo>
                <a:cubicBezTo>
                  <a:pt x="220" y="5360"/>
                  <a:pt x="247" y="5365"/>
                  <a:pt x="275" y="5365"/>
                </a:cubicBezTo>
                <a:cubicBezTo>
                  <a:pt x="371" y="5365"/>
                  <a:pt x="461" y="5303"/>
                  <a:pt x="498" y="5206"/>
                </a:cubicBezTo>
                <a:lnTo>
                  <a:pt x="2307" y="325"/>
                </a:lnTo>
                <a:cubicBezTo>
                  <a:pt x="2373" y="138"/>
                  <a:pt x="2220" y="1"/>
                  <a:pt x="2068" y="1"/>
                </a:cubicBezTo>
                <a:close/>
              </a:path>
            </a:pathLst>
          </a:custGeom>
          <a:solidFill>
            <a:srgbClr val="E2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47" name="Google Shape;10347;p77"/>
          <p:cNvGrpSpPr/>
          <p:nvPr/>
        </p:nvGrpSpPr>
        <p:grpSpPr>
          <a:xfrm>
            <a:off x="1277409" y="1961347"/>
            <a:ext cx="420475" cy="383055"/>
            <a:chOff x="1277409" y="1961347"/>
            <a:chExt cx="420475" cy="383055"/>
          </a:xfrm>
        </p:grpSpPr>
        <p:sp>
          <p:nvSpPr>
            <p:cNvPr id="10348" name="Google Shape;10348;p77"/>
            <p:cNvSpPr/>
            <p:nvPr/>
          </p:nvSpPr>
          <p:spPr>
            <a:xfrm>
              <a:off x="1293244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1" y="1"/>
                  </a:moveTo>
                  <a:cubicBezTo>
                    <a:pt x="144" y="1034"/>
                    <a:pt x="1025" y="1809"/>
                    <a:pt x="2077" y="1809"/>
                  </a:cubicBezTo>
                  <a:cubicBezTo>
                    <a:pt x="3120" y="1809"/>
                    <a:pt x="4011" y="1034"/>
                    <a:pt x="414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77"/>
            <p:cNvSpPr/>
            <p:nvPr/>
          </p:nvSpPr>
          <p:spPr>
            <a:xfrm>
              <a:off x="1349650" y="2040049"/>
              <a:ext cx="63129" cy="140832"/>
            </a:xfrm>
            <a:custGeom>
              <a:avLst/>
              <a:gdLst/>
              <a:ahLst/>
              <a:cxnLst/>
              <a:rect l="l" t="t" r="r" b="b"/>
              <a:pathLst>
                <a:path w="2404" h="5363" extrusionOk="0">
                  <a:moveTo>
                    <a:pt x="307" y="1"/>
                  </a:moveTo>
                  <a:cubicBezTo>
                    <a:pt x="156" y="1"/>
                    <a:pt x="1" y="138"/>
                    <a:pt x="73" y="325"/>
                  </a:cubicBezTo>
                  <a:lnTo>
                    <a:pt x="1882" y="5206"/>
                  </a:lnTo>
                  <a:cubicBezTo>
                    <a:pt x="1921" y="5315"/>
                    <a:pt x="2008" y="5362"/>
                    <a:pt x="2097" y="5362"/>
                  </a:cubicBezTo>
                  <a:cubicBezTo>
                    <a:pt x="2248" y="5362"/>
                    <a:pt x="2404" y="5226"/>
                    <a:pt x="2331" y="5033"/>
                  </a:cubicBezTo>
                  <a:lnTo>
                    <a:pt x="523" y="162"/>
                  </a:lnTo>
                  <a:cubicBezTo>
                    <a:pt x="484" y="49"/>
                    <a:pt x="396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77"/>
            <p:cNvSpPr/>
            <p:nvPr/>
          </p:nvSpPr>
          <p:spPr>
            <a:xfrm>
              <a:off x="1562907" y="2041493"/>
              <a:ext cx="62499" cy="139441"/>
            </a:xfrm>
            <a:custGeom>
              <a:avLst/>
              <a:gdLst/>
              <a:ahLst/>
              <a:cxnLst/>
              <a:rect l="l" t="t" r="r" b="b"/>
              <a:pathLst>
                <a:path w="2380" h="5310" extrusionOk="0">
                  <a:moveTo>
                    <a:pt x="2073" y="1"/>
                  </a:moveTo>
                  <a:cubicBezTo>
                    <a:pt x="1986" y="1"/>
                    <a:pt x="1899" y="47"/>
                    <a:pt x="1857" y="155"/>
                  </a:cubicBezTo>
                  <a:lnTo>
                    <a:pt x="48" y="4978"/>
                  </a:lnTo>
                  <a:cubicBezTo>
                    <a:pt x="1" y="5103"/>
                    <a:pt x="68" y="5246"/>
                    <a:pt x="192" y="5294"/>
                  </a:cubicBezTo>
                  <a:cubicBezTo>
                    <a:pt x="219" y="5305"/>
                    <a:pt x="248" y="5310"/>
                    <a:pt x="276" y="5310"/>
                  </a:cubicBezTo>
                  <a:cubicBezTo>
                    <a:pt x="375" y="5310"/>
                    <a:pt x="468" y="5248"/>
                    <a:pt x="498" y="5151"/>
                  </a:cubicBezTo>
                  <a:lnTo>
                    <a:pt x="2307" y="327"/>
                  </a:lnTo>
                  <a:cubicBezTo>
                    <a:pt x="2380" y="139"/>
                    <a:pt x="2225" y="1"/>
                    <a:pt x="20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77"/>
            <p:cNvSpPr/>
            <p:nvPr/>
          </p:nvSpPr>
          <p:spPr>
            <a:xfrm>
              <a:off x="1624330" y="2041493"/>
              <a:ext cx="62919" cy="139309"/>
            </a:xfrm>
            <a:custGeom>
              <a:avLst/>
              <a:gdLst/>
              <a:ahLst/>
              <a:cxnLst/>
              <a:rect l="l" t="t" r="r" b="b"/>
              <a:pathLst>
                <a:path w="2396" h="5305" extrusionOk="0">
                  <a:moveTo>
                    <a:pt x="307" y="1"/>
                  </a:moveTo>
                  <a:cubicBezTo>
                    <a:pt x="155" y="1"/>
                    <a:pt x="0" y="139"/>
                    <a:pt x="73" y="327"/>
                  </a:cubicBezTo>
                  <a:lnTo>
                    <a:pt x="1872" y="5151"/>
                  </a:lnTo>
                  <a:cubicBezTo>
                    <a:pt x="1914" y="5259"/>
                    <a:pt x="2001" y="5305"/>
                    <a:pt x="2089" y="5305"/>
                  </a:cubicBezTo>
                  <a:cubicBezTo>
                    <a:pt x="2241" y="5305"/>
                    <a:pt x="2395" y="5167"/>
                    <a:pt x="2322" y="4978"/>
                  </a:cubicBezTo>
                  <a:lnTo>
                    <a:pt x="523" y="155"/>
                  </a:lnTo>
                  <a:cubicBezTo>
                    <a:pt x="481" y="47"/>
                    <a:pt x="394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77"/>
            <p:cNvSpPr/>
            <p:nvPr/>
          </p:nvSpPr>
          <p:spPr>
            <a:xfrm>
              <a:off x="1351725" y="2013106"/>
              <a:ext cx="129357" cy="40257"/>
            </a:xfrm>
            <a:custGeom>
              <a:avLst/>
              <a:gdLst/>
              <a:ahLst/>
              <a:cxnLst/>
              <a:rect l="l" t="t" r="r" b="b"/>
              <a:pathLst>
                <a:path w="4926" h="1533" extrusionOk="0">
                  <a:moveTo>
                    <a:pt x="4587" y="0"/>
                  </a:moveTo>
                  <a:cubicBezTo>
                    <a:pt x="4563" y="0"/>
                    <a:pt x="4538" y="4"/>
                    <a:pt x="4511" y="11"/>
                  </a:cubicBezTo>
                  <a:cubicBezTo>
                    <a:pt x="1334" y="882"/>
                    <a:pt x="1114" y="968"/>
                    <a:pt x="310" y="1045"/>
                  </a:cubicBezTo>
                  <a:cubicBezTo>
                    <a:pt x="0" y="1063"/>
                    <a:pt x="12" y="1524"/>
                    <a:pt x="320" y="1524"/>
                  </a:cubicBezTo>
                  <a:cubicBezTo>
                    <a:pt x="326" y="1524"/>
                    <a:pt x="332" y="1524"/>
                    <a:pt x="338" y="1523"/>
                  </a:cubicBezTo>
                  <a:lnTo>
                    <a:pt x="358" y="1533"/>
                  </a:lnTo>
                  <a:cubicBezTo>
                    <a:pt x="1200" y="1447"/>
                    <a:pt x="1439" y="1351"/>
                    <a:pt x="4645" y="470"/>
                  </a:cubicBezTo>
                  <a:cubicBezTo>
                    <a:pt x="4925" y="392"/>
                    <a:pt x="4845" y="0"/>
                    <a:pt x="45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77"/>
            <p:cNvSpPr/>
            <p:nvPr/>
          </p:nvSpPr>
          <p:spPr>
            <a:xfrm>
              <a:off x="1491191" y="2012344"/>
              <a:ext cx="133900" cy="41281"/>
            </a:xfrm>
            <a:custGeom>
              <a:avLst/>
              <a:gdLst/>
              <a:ahLst/>
              <a:cxnLst/>
              <a:rect l="l" t="t" r="r" b="b"/>
              <a:pathLst>
                <a:path w="5099" h="1572" extrusionOk="0">
                  <a:moveTo>
                    <a:pt x="341" y="1"/>
                  </a:moveTo>
                  <a:cubicBezTo>
                    <a:pt x="82" y="1"/>
                    <a:pt x="1" y="401"/>
                    <a:pt x="282" y="480"/>
                  </a:cubicBezTo>
                  <a:cubicBezTo>
                    <a:pt x="3631" y="1389"/>
                    <a:pt x="3861" y="1495"/>
                    <a:pt x="4741" y="1571"/>
                  </a:cubicBezTo>
                  <a:lnTo>
                    <a:pt x="4760" y="1571"/>
                  </a:lnTo>
                  <a:lnTo>
                    <a:pt x="4760" y="1562"/>
                  </a:lnTo>
                  <a:cubicBezTo>
                    <a:pt x="4767" y="1562"/>
                    <a:pt x="4773" y="1562"/>
                    <a:pt x="4779" y="1562"/>
                  </a:cubicBezTo>
                  <a:cubicBezTo>
                    <a:pt x="5077" y="1562"/>
                    <a:pt x="5099" y="1102"/>
                    <a:pt x="4780" y="1083"/>
                  </a:cubicBezTo>
                  <a:cubicBezTo>
                    <a:pt x="3957" y="1016"/>
                    <a:pt x="3765" y="930"/>
                    <a:pt x="415" y="11"/>
                  </a:cubicBezTo>
                  <a:cubicBezTo>
                    <a:pt x="389" y="4"/>
                    <a:pt x="364" y="1"/>
                    <a:pt x="34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77"/>
            <p:cNvSpPr/>
            <p:nvPr/>
          </p:nvSpPr>
          <p:spPr>
            <a:xfrm>
              <a:off x="1474700" y="1961347"/>
              <a:ext cx="25157" cy="32195"/>
            </a:xfrm>
            <a:custGeom>
              <a:avLst/>
              <a:gdLst/>
              <a:ahLst/>
              <a:cxnLst/>
              <a:rect l="l" t="t" r="r" b="b"/>
              <a:pathLst>
                <a:path w="958" h="1226" extrusionOk="0">
                  <a:moveTo>
                    <a:pt x="335" y="1"/>
                  </a:moveTo>
                  <a:cubicBezTo>
                    <a:pt x="153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9"/>
                    <a:pt x="307" y="1102"/>
                    <a:pt x="479" y="1102"/>
                  </a:cubicBezTo>
                  <a:cubicBezTo>
                    <a:pt x="642" y="1102"/>
                    <a:pt x="804" y="1140"/>
                    <a:pt x="957" y="1226"/>
                  </a:cubicBezTo>
                  <a:lnTo>
                    <a:pt x="957" y="336"/>
                  </a:lnTo>
                  <a:cubicBezTo>
                    <a:pt x="957" y="154"/>
                    <a:pt x="804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77"/>
            <p:cNvSpPr/>
            <p:nvPr/>
          </p:nvSpPr>
          <p:spPr>
            <a:xfrm>
              <a:off x="1474700" y="2036503"/>
              <a:ext cx="24894" cy="259633"/>
            </a:xfrm>
            <a:custGeom>
              <a:avLst/>
              <a:gdLst/>
              <a:ahLst/>
              <a:cxnLst/>
              <a:rect l="l" t="t" r="r" b="b"/>
              <a:pathLst>
                <a:path w="948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948" y="9887"/>
                  </a:lnTo>
                  <a:lnTo>
                    <a:pt x="948" y="0"/>
                  </a:lnTo>
                  <a:cubicBezTo>
                    <a:pt x="799" y="82"/>
                    <a:pt x="637" y="123"/>
                    <a:pt x="474" y="123"/>
                  </a:cubicBezTo>
                  <a:cubicBezTo>
                    <a:pt x="311" y="123"/>
                    <a:pt x="149" y="82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77"/>
            <p:cNvSpPr/>
            <p:nvPr/>
          </p:nvSpPr>
          <p:spPr>
            <a:xfrm>
              <a:off x="1474700" y="1961347"/>
              <a:ext cx="20877" cy="32195"/>
            </a:xfrm>
            <a:custGeom>
              <a:avLst/>
              <a:gdLst/>
              <a:ahLst/>
              <a:cxnLst/>
              <a:rect l="l" t="t" r="r" b="b"/>
              <a:pathLst>
                <a:path w="795" h="1226" extrusionOk="0">
                  <a:moveTo>
                    <a:pt x="326" y="1"/>
                  </a:moveTo>
                  <a:cubicBezTo>
                    <a:pt x="144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0"/>
                    <a:pt x="309" y="1097"/>
                    <a:pt x="475" y="1097"/>
                  </a:cubicBezTo>
                  <a:cubicBezTo>
                    <a:pt x="531" y="1097"/>
                    <a:pt x="587" y="1102"/>
                    <a:pt x="642" y="1111"/>
                  </a:cubicBezTo>
                  <a:lnTo>
                    <a:pt x="642" y="326"/>
                  </a:lnTo>
                  <a:cubicBezTo>
                    <a:pt x="642" y="221"/>
                    <a:pt x="699" y="116"/>
                    <a:pt x="795" y="58"/>
                  </a:cubicBezTo>
                  <a:cubicBezTo>
                    <a:pt x="737" y="20"/>
                    <a:pt x="680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77"/>
            <p:cNvSpPr/>
            <p:nvPr/>
          </p:nvSpPr>
          <p:spPr>
            <a:xfrm>
              <a:off x="1474700" y="2036503"/>
              <a:ext cx="16596" cy="259633"/>
            </a:xfrm>
            <a:custGeom>
              <a:avLst/>
              <a:gdLst/>
              <a:ahLst/>
              <a:cxnLst/>
              <a:rect l="l" t="t" r="r" b="b"/>
              <a:pathLst>
                <a:path w="632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632" y="9887"/>
                  </a:lnTo>
                  <a:lnTo>
                    <a:pt x="632" y="115"/>
                  </a:lnTo>
                  <a:cubicBezTo>
                    <a:pt x="584" y="115"/>
                    <a:pt x="527" y="125"/>
                    <a:pt x="479" y="125"/>
                  </a:cubicBezTo>
                  <a:cubicBezTo>
                    <a:pt x="307" y="125"/>
                    <a:pt x="144" y="77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77"/>
            <p:cNvSpPr/>
            <p:nvPr/>
          </p:nvSpPr>
          <p:spPr>
            <a:xfrm>
              <a:off x="1551852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77"/>
            <p:cNvSpPr/>
            <p:nvPr/>
          </p:nvSpPr>
          <p:spPr>
            <a:xfrm>
              <a:off x="1551852" y="2166175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1"/>
                  </a:moveTo>
                  <a:cubicBezTo>
                    <a:pt x="29" y="68"/>
                    <a:pt x="0" y="154"/>
                    <a:pt x="0" y="240"/>
                  </a:cubicBezTo>
                  <a:lnTo>
                    <a:pt x="0" y="393"/>
                  </a:lnTo>
                  <a:cubicBezTo>
                    <a:pt x="0" y="623"/>
                    <a:pt x="182" y="805"/>
                    <a:pt x="412" y="805"/>
                  </a:cubicBezTo>
                  <a:lnTo>
                    <a:pt x="5149" y="805"/>
                  </a:lnTo>
                  <a:cubicBezTo>
                    <a:pt x="5379" y="805"/>
                    <a:pt x="5561" y="623"/>
                    <a:pt x="5561" y="393"/>
                  </a:cubicBezTo>
                  <a:lnTo>
                    <a:pt x="5561" y="240"/>
                  </a:lnTo>
                  <a:cubicBezTo>
                    <a:pt x="5561" y="154"/>
                    <a:pt x="5532" y="68"/>
                    <a:pt x="5475" y="1"/>
                  </a:cubicBezTo>
                  <a:cubicBezTo>
                    <a:pt x="5398" y="96"/>
                    <a:pt x="5283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96"/>
                    <a:pt x="8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77"/>
            <p:cNvSpPr/>
            <p:nvPr/>
          </p:nvSpPr>
          <p:spPr>
            <a:xfrm>
              <a:off x="1572965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0" y="1"/>
                  </a:moveTo>
                  <a:cubicBezTo>
                    <a:pt x="144" y="1034"/>
                    <a:pt x="1024" y="1809"/>
                    <a:pt x="2077" y="1809"/>
                  </a:cubicBezTo>
                  <a:cubicBezTo>
                    <a:pt x="3120" y="1809"/>
                    <a:pt x="4010" y="1034"/>
                    <a:pt x="4144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77"/>
            <p:cNvSpPr/>
            <p:nvPr/>
          </p:nvSpPr>
          <p:spPr>
            <a:xfrm>
              <a:off x="1293244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1" y="1"/>
                  </a:moveTo>
                  <a:cubicBezTo>
                    <a:pt x="149" y="1059"/>
                    <a:pt x="1048" y="1810"/>
                    <a:pt x="2067" y="1810"/>
                  </a:cubicBezTo>
                  <a:cubicBezTo>
                    <a:pt x="2228" y="1810"/>
                    <a:pt x="2392" y="1791"/>
                    <a:pt x="2556" y="1752"/>
                  </a:cubicBezTo>
                  <a:cubicBezTo>
                    <a:pt x="1714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77"/>
            <p:cNvSpPr/>
            <p:nvPr/>
          </p:nvSpPr>
          <p:spPr>
            <a:xfrm>
              <a:off x="1572965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0" y="1"/>
                  </a:moveTo>
                  <a:cubicBezTo>
                    <a:pt x="141" y="1059"/>
                    <a:pt x="1045" y="1810"/>
                    <a:pt x="2066" y="1810"/>
                  </a:cubicBezTo>
                  <a:cubicBezTo>
                    <a:pt x="2227" y="1810"/>
                    <a:pt x="2391" y="1791"/>
                    <a:pt x="2556" y="1752"/>
                  </a:cubicBezTo>
                  <a:cubicBezTo>
                    <a:pt x="1713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77"/>
            <p:cNvSpPr/>
            <p:nvPr/>
          </p:nvSpPr>
          <p:spPr>
            <a:xfrm>
              <a:off x="1333211" y="2029466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651" y="1"/>
                  </a:moveTo>
                  <a:cubicBezTo>
                    <a:pt x="297" y="1"/>
                    <a:pt x="0" y="288"/>
                    <a:pt x="0" y="651"/>
                  </a:cubicBezTo>
                  <a:cubicBezTo>
                    <a:pt x="0" y="1005"/>
                    <a:pt x="297" y="1293"/>
                    <a:pt x="651" y="1293"/>
                  </a:cubicBezTo>
                  <a:cubicBezTo>
                    <a:pt x="1005" y="1293"/>
                    <a:pt x="1302" y="1005"/>
                    <a:pt x="1302" y="651"/>
                  </a:cubicBezTo>
                  <a:cubicBezTo>
                    <a:pt x="1302" y="288"/>
                    <a:pt x="1005" y="1"/>
                    <a:pt x="65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77"/>
            <p:cNvSpPr/>
            <p:nvPr/>
          </p:nvSpPr>
          <p:spPr>
            <a:xfrm>
              <a:off x="1607891" y="2029466"/>
              <a:ext cx="33954" cy="33954"/>
            </a:xfrm>
            <a:custGeom>
              <a:avLst/>
              <a:gdLst/>
              <a:ahLst/>
              <a:cxnLst/>
              <a:rect l="l" t="t" r="r" b="b"/>
              <a:pathLst>
                <a:path w="1293" h="1293" extrusionOk="0">
                  <a:moveTo>
                    <a:pt x="642" y="1"/>
                  </a:moveTo>
                  <a:cubicBezTo>
                    <a:pt x="288" y="1"/>
                    <a:pt x="1" y="288"/>
                    <a:pt x="1" y="651"/>
                  </a:cubicBezTo>
                  <a:cubicBezTo>
                    <a:pt x="1" y="1005"/>
                    <a:pt x="288" y="1293"/>
                    <a:pt x="642" y="1293"/>
                  </a:cubicBezTo>
                  <a:cubicBezTo>
                    <a:pt x="1005" y="1293"/>
                    <a:pt x="1293" y="1005"/>
                    <a:pt x="1293" y="651"/>
                  </a:cubicBezTo>
                  <a:cubicBezTo>
                    <a:pt x="1293" y="288"/>
                    <a:pt x="1005" y="1"/>
                    <a:pt x="642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77"/>
            <p:cNvSpPr/>
            <p:nvPr/>
          </p:nvSpPr>
          <p:spPr>
            <a:xfrm>
              <a:off x="1428456" y="2293589"/>
              <a:ext cx="117382" cy="27941"/>
            </a:xfrm>
            <a:custGeom>
              <a:avLst/>
              <a:gdLst/>
              <a:ahLst/>
              <a:cxnLst/>
              <a:rect l="l" t="t" r="r" b="b"/>
              <a:pathLst>
                <a:path w="4470" h="1064" extrusionOk="0">
                  <a:moveTo>
                    <a:pt x="402" y="1"/>
                  </a:moveTo>
                  <a:cubicBezTo>
                    <a:pt x="182" y="1"/>
                    <a:pt x="0" y="183"/>
                    <a:pt x="0" y="403"/>
                  </a:cubicBezTo>
                  <a:lnTo>
                    <a:pt x="0" y="1063"/>
                  </a:lnTo>
                  <a:lnTo>
                    <a:pt x="4470" y="1063"/>
                  </a:lnTo>
                  <a:lnTo>
                    <a:pt x="4470" y="403"/>
                  </a:lnTo>
                  <a:cubicBezTo>
                    <a:pt x="4470" y="183"/>
                    <a:pt x="4288" y="1"/>
                    <a:pt x="40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77"/>
            <p:cNvSpPr/>
            <p:nvPr/>
          </p:nvSpPr>
          <p:spPr>
            <a:xfrm>
              <a:off x="1428456" y="2302150"/>
              <a:ext cx="117382" cy="19380"/>
            </a:xfrm>
            <a:custGeom>
              <a:avLst/>
              <a:gdLst/>
              <a:ahLst/>
              <a:cxnLst/>
              <a:rect l="l" t="t" r="r" b="b"/>
              <a:pathLst>
                <a:path w="4470" h="738" extrusionOk="0">
                  <a:moveTo>
                    <a:pt x="10" y="0"/>
                  </a:moveTo>
                  <a:cubicBezTo>
                    <a:pt x="0" y="19"/>
                    <a:pt x="0" y="48"/>
                    <a:pt x="0" y="77"/>
                  </a:cubicBezTo>
                  <a:lnTo>
                    <a:pt x="0" y="737"/>
                  </a:lnTo>
                  <a:lnTo>
                    <a:pt x="4470" y="737"/>
                  </a:lnTo>
                  <a:lnTo>
                    <a:pt x="4470" y="77"/>
                  </a:lnTo>
                  <a:cubicBezTo>
                    <a:pt x="4470" y="48"/>
                    <a:pt x="4470" y="19"/>
                    <a:pt x="4460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77"/>
            <p:cNvSpPr/>
            <p:nvPr/>
          </p:nvSpPr>
          <p:spPr>
            <a:xfrm>
              <a:off x="1414381" y="2318982"/>
              <a:ext cx="146032" cy="25420"/>
            </a:xfrm>
            <a:custGeom>
              <a:avLst/>
              <a:gdLst/>
              <a:ahLst/>
              <a:cxnLst/>
              <a:rect l="l" t="t" r="r" b="b"/>
              <a:pathLst>
                <a:path w="5561" h="968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61" y="565"/>
                  </a:cubicBezTo>
                  <a:lnTo>
                    <a:pt x="556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77"/>
            <p:cNvSpPr/>
            <p:nvPr/>
          </p:nvSpPr>
          <p:spPr>
            <a:xfrm>
              <a:off x="1414381" y="2323263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0"/>
                  </a:moveTo>
                  <a:cubicBezTo>
                    <a:pt x="29" y="67"/>
                    <a:pt x="0" y="153"/>
                    <a:pt x="0" y="239"/>
                  </a:cubicBezTo>
                  <a:lnTo>
                    <a:pt x="0" y="393"/>
                  </a:lnTo>
                  <a:cubicBezTo>
                    <a:pt x="0" y="622"/>
                    <a:pt x="182" y="804"/>
                    <a:pt x="412" y="804"/>
                  </a:cubicBezTo>
                  <a:lnTo>
                    <a:pt x="5149" y="804"/>
                  </a:lnTo>
                  <a:cubicBezTo>
                    <a:pt x="5379" y="804"/>
                    <a:pt x="5561" y="622"/>
                    <a:pt x="5561" y="393"/>
                  </a:cubicBezTo>
                  <a:lnTo>
                    <a:pt x="5561" y="239"/>
                  </a:lnTo>
                  <a:cubicBezTo>
                    <a:pt x="5561" y="153"/>
                    <a:pt x="5532" y="67"/>
                    <a:pt x="5475" y="0"/>
                  </a:cubicBezTo>
                  <a:cubicBezTo>
                    <a:pt x="5398" y="105"/>
                    <a:pt x="5274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105"/>
                    <a:pt x="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77"/>
            <p:cNvSpPr/>
            <p:nvPr/>
          </p:nvSpPr>
          <p:spPr>
            <a:xfrm>
              <a:off x="1462384" y="1990260"/>
              <a:ext cx="49526" cy="49526"/>
            </a:xfrm>
            <a:custGeom>
              <a:avLst/>
              <a:gdLst/>
              <a:ahLst/>
              <a:cxnLst/>
              <a:rect l="l" t="t" r="r" b="b"/>
              <a:pathLst>
                <a:path w="1886" h="1886" extrusionOk="0">
                  <a:moveTo>
                    <a:pt x="938" y="1"/>
                  </a:moveTo>
                  <a:cubicBezTo>
                    <a:pt x="421" y="1"/>
                    <a:pt x="0" y="422"/>
                    <a:pt x="0" y="938"/>
                  </a:cubicBezTo>
                  <a:cubicBezTo>
                    <a:pt x="0" y="1465"/>
                    <a:pt x="421" y="1886"/>
                    <a:pt x="938" y="1886"/>
                  </a:cubicBezTo>
                  <a:cubicBezTo>
                    <a:pt x="1465" y="1886"/>
                    <a:pt x="1886" y="1465"/>
                    <a:pt x="1886" y="938"/>
                  </a:cubicBezTo>
                  <a:cubicBezTo>
                    <a:pt x="1886" y="422"/>
                    <a:pt x="1465" y="1"/>
                    <a:pt x="93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77"/>
            <p:cNvSpPr/>
            <p:nvPr/>
          </p:nvSpPr>
          <p:spPr>
            <a:xfrm>
              <a:off x="133321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4" y="1"/>
                  </a:moveTo>
                  <a:cubicBezTo>
                    <a:pt x="322" y="1"/>
                    <a:pt x="0" y="255"/>
                    <a:pt x="0" y="647"/>
                  </a:cubicBezTo>
                  <a:cubicBezTo>
                    <a:pt x="0" y="1040"/>
                    <a:pt x="322" y="1294"/>
                    <a:pt x="654" y="1294"/>
                  </a:cubicBezTo>
                  <a:cubicBezTo>
                    <a:pt x="824" y="1294"/>
                    <a:pt x="997" y="1227"/>
                    <a:pt x="1130" y="1078"/>
                  </a:cubicBezTo>
                  <a:cubicBezTo>
                    <a:pt x="1024" y="963"/>
                    <a:pt x="967" y="810"/>
                    <a:pt x="967" y="647"/>
                  </a:cubicBezTo>
                  <a:cubicBezTo>
                    <a:pt x="967" y="485"/>
                    <a:pt x="1024" y="331"/>
                    <a:pt x="1130" y="217"/>
                  </a:cubicBezTo>
                  <a:cubicBezTo>
                    <a:pt x="997" y="67"/>
                    <a:pt x="824" y="1"/>
                    <a:pt x="65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77"/>
            <p:cNvSpPr/>
            <p:nvPr/>
          </p:nvSpPr>
          <p:spPr>
            <a:xfrm>
              <a:off x="160789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0" y="1"/>
                  </a:moveTo>
                  <a:cubicBezTo>
                    <a:pt x="319" y="1"/>
                    <a:pt x="1" y="255"/>
                    <a:pt x="1" y="647"/>
                  </a:cubicBezTo>
                  <a:cubicBezTo>
                    <a:pt x="1" y="1040"/>
                    <a:pt x="319" y="1294"/>
                    <a:pt x="650" y="1294"/>
                  </a:cubicBezTo>
                  <a:cubicBezTo>
                    <a:pt x="820" y="1294"/>
                    <a:pt x="994" y="1227"/>
                    <a:pt x="1130" y="1078"/>
                  </a:cubicBezTo>
                  <a:cubicBezTo>
                    <a:pt x="1025" y="963"/>
                    <a:pt x="967" y="810"/>
                    <a:pt x="967" y="647"/>
                  </a:cubicBezTo>
                  <a:cubicBezTo>
                    <a:pt x="967" y="485"/>
                    <a:pt x="1025" y="331"/>
                    <a:pt x="1130" y="217"/>
                  </a:cubicBezTo>
                  <a:cubicBezTo>
                    <a:pt x="994" y="67"/>
                    <a:pt x="820" y="1"/>
                    <a:pt x="65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77"/>
            <p:cNvSpPr/>
            <p:nvPr/>
          </p:nvSpPr>
          <p:spPr>
            <a:xfrm>
              <a:off x="1462384" y="1990286"/>
              <a:ext cx="37473" cy="49763"/>
            </a:xfrm>
            <a:custGeom>
              <a:avLst/>
              <a:gdLst/>
              <a:ahLst/>
              <a:cxnLst/>
              <a:rect l="l" t="t" r="r" b="b"/>
              <a:pathLst>
                <a:path w="1427" h="1895" extrusionOk="0">
                  <a:moveTo>
                    <a:pt x="948" y="1"/>
                  </a:moveTo>
                  <a:cubicBezTo>
                    <a:pt x="454" y="1"/>
                    <a:pt x="0" y="397"/>
                    <a:pt x="0" y="947"/>
                  </a:cubicBezTo>
                  <a:cubicBezTo>
                    <a:pt x="0" y="1502"/>
                    <a:pt x="451" y="1895"/>
                    <a:pt x="944" y="1895"/>
                  </a:cubicBezTo>
                  <a:cubicBezTo>
                    <a:pt x="1105" y="1895"/>
                    <a:pt x="1271" y="1853"/>
                    <a:pt x="1426" y="1760"/>
                  </a:cubicBezTo>
                  <a:cubicBezTo>
                    <a:pt x="1139" y="1588"/>
                    <a:pt x="967" y="1282"/>
                    <a:pt x="967" y="947"/>
                  </a:cubicBezTo>
                  <a:cubicBezTo>
                    <a:pt x="967" y="612"/>
                    <a:pt x="1139" y="306"/>
                    <a:pt x="1426" y="134"/>
                  </a:cubicBezTo>
                  <a:cubicBezTo>
                    <a:pt x="1272" y="42"/>
                    <a:pt x="1108" y="1"/>
                    <a:pt x="94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77"/>
            <p:cNvSpPr/>
            <p:nvPr/>
          </p:nvSpPr>
          <p:spPr>
            <a:xfrm>
              <a:off x="1277409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03" y="0"/>
                  </a:moveTo>
                  <a:cubicBezTo>
                    <a:pt x="182" y="0"/>
                    <a:pt x="1" y="182"/>
                    <a:pt x="1" y="402"/>
                  </a:cubicBezTo>
                  <a:lnTo>
                    <a:pt x="1" y="565"/>
                  </a:lnTo>
                  <a:cubicBezTo>
                    <a:pt x="1" y="785"/>
                    <a:pt x="182" y="967"/>
                    <a:pt x="403" y="967"/>
                  </a:cubicBezTo>
                  <a:lnTo>
                    <a:pt x="5149" y="967"/>
                  </a:lnTo>
                  <a:cubicBezTo>
                    <a:pt x="5370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70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77"/>
            <p:cNvSpPr/>
            <p:nvPr/>
          </p:nvSpPr>
          <p:spPr>
            <a:xfrm>
              <a:off x="1277409" y="2166175"/>
              <a:ext cx="145796" cy="21139"/>
            </a:xfrm>
            <a:custGeom>
              <a:avLst/>
              <a:gdLst/>
              <a:ahLst/>
              <a:cxnLst/>
              <a:rect l="l" t="t" r="r" b="b"/>
              <a:pathLst>
                <a:path w="5552" h="805" extrusionOk="0">
                  <a:moveTo>
                    <a:pt x="77" y="1"/>
                  </a:moveTo>
                  <a:cubicBezTo>
                    <a:pt x="29" y="68"/>
                    <a:pt x="1" y="154"/>
                    <a:pt x="1" y="240"/>
                  </a:cubicBezTo>
                  <a:lnTo>
                    <a:pt x="1" y="393"/>
                  </a:lnTo>
                  <a:cubicBezTo>
                    <a:pt x="1" y="623"/>
                    <a:pt x="182" y="805"/>
                    <a:pt x="403" y="805"/>
                  </a:cubicBezTo>
                  <a:lnTo>
                    <a:pt x="5149" y="805"/>
                  </a:lnTo>
                  <a:cubicBezTo>
                    <a:pt x="5370" y="805"/>
                    <a:pt x="5551" y="623"/>
                    <a:pt x="5551" y="393"/>
                  </a:cubicBezTo>
                  <a:lnTo>
                    <a:pt x="5551" y="240"/>
                  </a:lnTo>
                  <a:cubicBezTo>
                    <a:pt x="5551" y="154"/>
                    <a:pt x="5523" y="68"/>
                    <a:pt x="5475" y="1"/>
                  </a:cubicBezTo>
                  <a:cubicBezTo>
                    <a:pt x="5398" y="96"/>
                    <a:pt x="5274" y="163"/>
                    <a:pt x="5149" y="163"/>
                  </a:cubicBezTo>
                  <a:lnTo>
                    <a:pt x="403" y="163"/>
                  </a:lnTo>
                  <a:cubicBezTo>
                    <a:pt x="278" y="163"/>
                    <a:pt x="154" y="96"/>
                    <a:pt x="7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5" name="Google Shape;10375;p77"/>
          <p:cNvGrpSpPr/>
          <p:nvPr/>
        </p:nvGrpSpPr>
        <p:grpSpPr>
          <a:xfrm>
            <a:off x="2215075" y="2432819"/>
            <a:ext cx="380008" cy="351648"/>
            <a:chOff x="2215075" y="2432819"/>
            <a:chExt cx="380008" cy="351648"/>
          </a:xfrm>
        </p:grpSpPr>
        <p:sp>
          <p:nvSpPr>
            <p:cNvPr id="10376" name="Google Shape;10376;p77"/>
            <p:cNvSpPr/>
            <p:nvPr/>
          </p:nvSpPr>
          <p:spPr>
            <a:xfrm>
              <a:off x="2339311" y="2615536"/>
              <a:ext cx="124499" cy="104725"/>
            </a:xfrm>
            <a:custGeom>
              <a:avLst/>
              <a:gdLst/>
              <a:ahLst/>
              <a:cxnLst/>
              <a:rect l="l" t="t" r="r" b="b"/>
              <a:pathLst>
                <a:path w="4741" h="3988" extrusionOk="0">
                  <a:moveTo>
                    <a:pt x="2371" y="0"/>
                  </a:moveTo>
                  <a:cubicBezTo>
                    <a:pt x="2246" y="0"/>
                    <a:pt x="2141" y="96"/>
                    <a:pt x="2141" y="230"/>
                  </a:cubicBezTo>
                  <a:lnTo>
                    <a:pt x="2141" y="2441"/>
                  </a:lnTo>
                  <a:lnTo>
                    <a:pt x="227" y="3551"/>
                  </a:lnTo>
                  <a:cubicBezTo>
                    <a:pt x="1" y="3680"/>
                    <a:pt x="129" y="3987"/>
                    <a:pt x="336" y="3987"/>
                  </a:cubicBezTo>
                  <a:cubicBezTo>
                    <a:pt x="374" y="3987"/>
                    <a:pt x="415" y="3977"/>
                    <a:pt x="457" y="3953"/>
                  </a:cubicBezTo>
                  <a:lnTo>
                    <a:pt x="2371" y="2843"/>
                  </a:lnTo>
                  <a:lnTo>
                    <a:pt x="4285" y="3953"/>
                  </a:lnTo>
                  <a:cubicBezTo>
                    <a:pt x="4326" y="3977"/>
                    <a:pt x="4367" y="3987"/>
                    <a:pt x="4405" y="3987"/>
                  </a:cubicBezTo>
                  <a:cubicBezTo>
                    <a:pt x="4612" y="3987"/>
                    <a:pt x="4741" y="3680"/>
                    <a:pt x="4514" y="3551"/>
                  </a:cubicBezTo>
                  <a:lnTo>
                    <a:pt x="2600" y="2441"/>
                  </a:lnTo>
                  <a:lnTo>
                    <a:pt x="2600" y="230"/>
                  </a:lnTo>
                  <a:cubicBezTo>
                    <a:pt x="2600" y="96"/>
                    <a:pt x="2495" y="0"/>
                    <a:pt x="237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77"/>
            <p:cNvSpPr/>
            <p:nvPr/>
          </p:nvSpPr>
          <p:spPr>
            <a:xfrm>
              <a:off x="2472659" y="2719841"/>
              <a:ext cx="122424" cy="64626"/>
            </a:xfrm>
            <a:custGeom>
              <a:avLst/>
              <a:gdLst/>
              <a:ahLst/>
              <a:cxnLst/>
              <a:rect l="l" t="t" r="r" b="b"/>
              <a:pathLst>
                <a:path w="4662" h="2461" extrusionOk="0">
                  <a:moveTo>
                    <a:pt x="1772" y="0"/>
                  </a:moveTo>
                  <a:lnTo>
                    <a:pt x="709" y="431"/>
                  </a:lnTo>
                  <a:cubicBezTo>
                    <a:pt x="613" y="469"/>
                    <a:pt x="508" y="526"/>
                    <a:pt x="422" y="593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1"/>
                  </a:lnTo>
                  <a:lnTo>
                    <a:pt x="346" y="660"/>
                  </a:lnTo>
                  <a:cubicBezTo>
                    <a:pt x="154" y="852"/>
                    <a:pt x="39" y="1101"/>
                    <a:pt x="1" y="1359"/>
                  </a:cubicBezTo>
                  <a:lnTo>
                    <a:pt x="1" y="1407"/>
                  </a:lnTo>
                  <a:lnTo>
                    <a:pt x="1" y="1426"/>
                  </a:lnTo>
                  <a:lnTo>
                    <a:pt x="1" y="1455"/>
                  </a:lnTo>
                  <a:lnTo>
                    <a:pt x="1" y="1483"/>
                  </a:lnTo>
                  <a:lnTo>
                    <a:pt x="1" y="1493"/>
                  </a:lnTo>
                  <a:lnTo>
                    <a:pt x="1" y="1550"/>
                  </a:lnTo>
                  <a:lnTo>
                    <a:pt x="1" y="1713"/>
                  </a:lnTo>
                  <a:lnTo>
                    <a:pt x="1" y="2239"/>
                  </a:lnTo>
                  <a:cubicBezTo>
                    <a:pt x="10" y="2367"/>
                    <a:pt x="115" y="2460"/>
                    <a:pt x="241" y="2460"/>
                  </a:cubicBezTo>
                  <a:cubicBezTo>
                    <a:pt x="247" y="2460"/>
                    <a:pt x="253" y="2460"/>
                    <a:pt x="259" y="2460"/>
                  </a:cubicBezTo>
                  <a:lnTo>
                    <a:pt x="4403" y="2460"/>
                  </a:lnTo>
                  <a:cubicBezTo>
                    <a:pt x="4410" y="2460"/>
                    <a:pt x="4416" y="2460"/>
                    <a:pt x="4422" y="2460"/>
                  </a:cubicBezTo>
                  <a:cubicBezTo>
                    <a:pt x="4548" y="2460"/>
                    <a:pt x="4653" y="2367"/>
                    <a:pt x="4662" y="2239"/>
                  </a:cubicBezTo>
                  <a:lnTo>
                    <a:pt x="4662" y="1723"/>
                  </a:lnTo>
                  <a:lnTo>
                    <a:pt x="4662" y="1550"/>
                  </a:lnTo>
                  <a:lnTo>
                    <a:pt x="4623" y="1550"/>
                  </a:lnTo>
                  <a:lnTo>
                    <a:pt x="4623" y="1493"/>
                  </a:lnTo>
                  <a:lnTo>
                    <a:pt x="4623" y="1483"/>
                  </a:lnTo>
                  <a:lnTo>
                    <a:pt x="4623" y="1455"/>
                  </a:lnTo>
                  <a:lnTo>
                    <a:pt x="4623" y="1426"/>
                  </a:lnTo>
                  <a:lnTo>
                    <a:pt x="4623" y="1407"/>
                  </a:lnTo>
                  <a:lnTo>
                    <a:pt x="4623" y="1359"/>
                  </a:lnTo>
                  <a:cubicBezTo>
                    <a:pt x="4585" y="1101"/>
                    <a:pt x="4470" y="852"/>
                    <a:pt x="4279" y="660"/>
                  </a:cubicBezTo>
                  <a:lnTo>
                    <a:pt x="4250" y="641"/>
                  </a:lnTo>
                  <a:lnTo>
                    <a:pt x="4241" y="632"/>
                  </a:lnTo>
                  <a:lnTo>
                    <a:pt x="4221" y="613"/>
                  </a:lnTo>
                  <a:lnTo>
                    <a:pt x="4193" y="593"/>
                  </a:lnTo>
                  <a:cubicBezTo>
                    <a:pt x="4116" y="526"/>
                    <a:pt x="4011" y="469"/>
                    <a:pt x="3906" y="431"/>
                  </a:cubicBezTo>
                  <a:lnTo>
                    <a:pt x="2853" y="0"/>
                  </a:lnTo>
                  <a:lnTo>
                    <a:pt x="2585" y="278"/>
                  </a:lnTo>
                  <a:lnTo>
                    <a:pt x="2307" y="546"/>
                  </a:lnTo>
                  <a:lnTo>
                    <a:pt x="2039" y="278"/>
                  </a:lnTo>
                  <a:lnTo>
                    <a:pt x="1772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77"/>
            <p:cNvSpPr/>
            <p:nvPr/>
          </p:nvSpPr>
          <p:spPr>
            <a:xfrm>
              <a:off x="2471162" y="2720078"/>
              <a:ext cx="50052" cy="64390"/>
            </a:xfrm>
            <a:custGeom>
              <a:avLst/>
              <a:gdLst/>
              <a:ahLst/>
              <a:cxnLst/>
              <a:rect l="l" t="t" r="r" b="b"/>
              <a:pathLst>
                <a:path w="1906" h="2452" extrusionOk="0">
                  <a:moveTo>
                    <a:pt x="1809" y="1"/>
                  </a:moveTo>
                  <a:lnTo>
                    <a:pt x="757" y="412"/>
                  </a:lnTo>
                  <a:cubicBezTo>
                    <a:pt x="297" y="594"/>
                    <a:pt x="1" y="1044"/>
                    <a:pt x="20" y="1541"/>
                  </a:cubicBezTo>
                  <a:lnTo>
                    <a:pt x="20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6" y="2451"/>
                  </a:lnTo>
                  <a:lnTo>
                    <a:pt x="336" y="1541"/>
                  </a:lnTo>
                  <a:cubicBezTo>
                    <a:pt x="316" y="1053"/>
                    <a:pt x="604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77"/>
            <p:cNvSpPr/>
            <p:nvPr/>
          </p:nvSpPr>
          <p:spPr>
            <a:xfrm>
              <a:off x="2494035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5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5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9" y="2087"/>
                    <a:pt x="2939" y="2087"/>
                  </a:cubicBezTo>
                  <a:lnTo>
                    <a:pt x="2939" y="1417"/>
                  </a:lnTo>
                  <a:cubicBezTo>
                    <a:pt x="2939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77"/>
            <p:cNvSpPr/>
            <p:nvPr/>
          </p:nvSpPr>
          <p:spPr>
            <a:xfrm>
              <a:off x="2494035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7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77"/>
            <p:cNvSpPr/>
            <p:nvPr/>
          </p:nvSpPr>
          <p:spPr>
            <a:xfrm>
              <a:off x="2560893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4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3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77"/>
            <p:cNvSpPr/>
            <p:nvPr/>
          </p:nvSpPr>
          <p:spPr>
            <a:xfrm>
              <a:off x="2487758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69" y="1"/>
                  </a:moveTo>
                  <a:cubicBezTo>
                    <a:pt x="450" y="1"/>
                    <a:pt x="431" y="4"/>
                    <a:pt x="412" y="10"/>
                  </a:cubicBezTo>
                  <a:cubicBezTo>
                    <a:pt x="0" y="144"/>
                    <a:pt x="0" y="728"/>
                    <a:pt x="412" y="862"/>
                  </a:cubicBezTo>
                  <a:cubicBezTo>
                    <a:pt x="432" y="868"/>
                    <a:pt x="452" y="871"/>
                    <a:pt x="471" y="871"/>
                  </a:cubicBezTo>
                  <a:cubicBezTo>
                    <a:pt x="571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3" y="14"/>
                    <a:pt x="506" y="1"/>
                    <a:pt x="469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77"/>
            <p:cNvSpPr/>
            <p:nvPr/>
          </p:nvSpPr>
          <p:spPr>
            <a:xfrm>
              <a:off x="2518666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20" y="798"/>
                    <a:pt x="58" y="836"/>
                  </a:cubicBezTo>
                  <a:lnTo>
                    <a:pt x="412" y="1190"/>
                  </a:lnTo>
                  <a:cubicBezTo>
                    <a:pt x="441" y="1219"/>
                    <a:pt x="488" y="1238"/>
                    <a:pt x="536" y="1238"/>
                  </a:cubicBezTo>
                  <a:cubicBezTo>
                    <a:pt x="575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10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77"/>
            <p:cNvSpPr/>
            <p:nvPr/>
          </p:nvSpPr>
          <p:spPr>
            <a:xfrm>
              <a:off x="2518404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1" y="1218"/>
                    <a:pt x="498" y="1238"/>
                    <a:pt x="537" y="1238"/>
                  </a:cubicBezTo>
                  <a:cubicBezTo>
                    <a:pt x="585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5" y="1132"/>
                  </a:cubicBezTo>
                  <a:lnTo>
                    <a:pt x="221" y="778"/>
                  </a:lnTo>
                  <a:cubicBezTo>
                    <a:pt x="183" y="740"/>
                    <a:pt x="163" y="692"/>
                    <a:pt x="163" y="644"/>
                  </a:cubicBezTo>
                  <a:lnTo>
                    <a:pt x="163" y="118"/>
                  </a:lnTo>
                  <a:cubicBezTo>
                    <a:pt x="173" y="80"/>
                    <a:pt x="183" y="32"/>
                    <a:pt x="211" y="3"/>
                  </a:cubicBezTo>
                  <a:cubicBezTo>
                    <a:pt x="201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77"/>
            <p:cNvSpPr/>
            <p:nvPr/>
          </p:nvSpPr>
          <p:spPr>
            <a:xfrm>
              <a:off x="2502333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4" y="0"/>
                  </a:moveTo>
                  <a:cubicBezTo>
                    <a:pt x="1582" y="0"/>
                    <a:pt x="1570" y="5"/>
                    <a:pt x="1560" y="14"/>
                  </a:cubicBezTo>
                  <a:cubicBezTo>
                    <a:pt x="1311" y="206"/>
                    <a:pt x="1024" y="340"/>
                    <a:pt x="728" y="426"/>
                  </a:cubicBezTo>
                  <a:cubicBezTo>
                    <a:pt x="632" y="454"/>
                    <a:pt x="536" y="474"/>
                    <a:pt x="441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64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0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6" y="52"/>
                  </a:cubicBezTo>
                  <a:lnTo>
                    <a:pt x="1656" y="43"/>
                  </a:lnTo>
                  <a:cubicBezTo>
                    <a:pt x="1643" y="17"/>
                    <a:pt x="1618" y="0"/>
                    <a:pt x="159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77"/>
            <p:cNvSpPr/>
            <p:nvPr/>
          </p:nvSpPr>
          <p:spPr>
            <a:xfrm>
              <a:off x="2502569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6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9" y="427"/>
                  </a:cubicBezTo>
                  <a:cubicBezTo>
                    <a:pt x="633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4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6" y="513"/>
                    <a:pt x="652" y="494"/>
                  </a:cubicBezTo>
                  <a:cubicBezTo>
                    <a:pt x="747" y="475"/>
                    <a:pt x="843" y="455"/>
                    <a:pt x="93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66" y="53"/>
                  </a:lnTo>
                  <a:lnTo>
                    <a:pt x="1657" y="34"/>
                  </a:lnTo>
                  <a:cubicBezTo>
                    <a:pt x="1644" y="16"/>
                    <a:pt x="1619" y="1"/>
                    <a:pt x="1596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77"/>
            <p:cNvSpPr/>
            <p:nvPr/>
          </p:nvSpPr>
          <p:spPr>
            <a:xfrm>
              <a:off x="2345009" y="2534367"/>
              <a:ext cx="122162" cy="64363"/>
            </a:xfrm>
            <a:custGeom>
              <a:avLst/>
              <a:gdLst/>
              <a:ahLst/>
              <a:cxnLst/>
              <a:rect l="l" t="t" r="r" b="b"/>
              <a:pathLst>
                <a:path w="4652" h="2451" extrusionOk="0">
                  <a:moveTo>
                    <a:pt x="1771" y="0"/>
                  </a:moveTo>
                  <a:lnTo>
                    <a:pt x="708" y="421"/>
                  </a:lnTo>
                  <a:cubicBezTo>
                    <a:pt x="603" y="460"/>
                    <a:pt x="508" y="517"/>
                    <a:pt x="421" y="594"/>
                  </a:cubicBezTo>
                  <a:lnTo>
                    <a:pt x="402" y="613"/>
                  </a:lnTo>
                  <a:lnTo>
                    <a:pt x="383" y="622"/>
                  </a:lnTo>
                  <a:lnTo>
                    <a:pt x="374" y="632"/>
                  </a:lnTo>
                  <a:lnTo>
                    <a:pt x="345" y="661"/>
                  </a:lnTo>
                  <a:cubicBezTo>
                    <a:pt x="153" y="842"/>
                    <a:pt x="29" y="1091"/>
                    <a:pt x="0" y="1359"/>
                  </a:cubicBezTo>
                  <a:lnTo>
                    <a:pt x="0" y="1407"/>
                  </a:lnTo>
                  <a:lnTo>
                    <a:pt x="0" y="1417"/>
                  </a:lnTo>
                  <a:lnTo>
                    <a:pt x="0" y="1455"/>
                  </a:lnTo>
                  <a:lnTo>
                    <a:pt x="0" y="1484"/>
                  </a:lnTo>
                  <a:lnTo>
                    <a:pt x="0" y="1541"/>
                  </a:lnTo>
                  <a:lnTo>
                    <a:pt x="0" y="1713"/>
                  </a:lnTo>
                  <a:lnTo>
                    <a:pt x="0" y="2230"/>
                  </a:lnTo>
                  <a:cubicBezTo>
                    <a:pt x="0" y="2358"/>
                    <a:pt x="113" y="2451"/>
                    <a:pt x="240" y="2451"/>
                  </a:cubicBezTo>
                  <a:cubicBezTo>
                    <a:pt x="246" y="2451"/>
                    <a:pt x="253" y="2451"/>
                    <a:pt x="259" y="2450"/>
                  </a:cubicBezTo>
                  <a:lnTo>
                    <a:pt x="4403" y="2450"/>
                  </a:lnTo>
                  <a:cubicBezTo>
                    <a:pt x="4408" y="2451"/>
                    <a:pt x="4414" y="2451"/>
                    <a:pt x="4420" y="2451"/>
                  </a:cubicBezTo>
                  <a:cubicBezTo>
                    <a:pt x="4538" y="2451"/>
                    <a:pt x="4651" y="2358"/>
                    <a:pt x="4651" y="2230"/>
                  </a:cubicBezTo>
                  <a:lnTo>
                    <a:pt x="4651" y="1713"/>
                  </a:lnTo>
                  <a:lnTo>
                    <a:pt x="4651" y="1541"/>
                  </a:lnTo>
                  <a:lnTo>
                    <a:pt x="4613" y="1541"/>
                  </a:lnTo>
                  <a:lnTo>
                    <a:pt x="4613" y="1493"/>
                  </a:lnTo>
                  <a:lnTo>
                    <a:pt x="4613" y="1484"/>
                  </a:lnTo>
                  <a:lnTo>
                    <a:pt x="4613" y="1455"/>
                  </a:lnTo>
                  <a:lnTo>
                    <a:pt x="4613" y="1417"/>
                  </a:lnTo>
                  <a:lnTo>
                    <a:pt x="4613" y="1407"/>
                  </a:lnTo>
                  <a:lnTo>
                    <a:pt x="4613" y="1359"/>
                  </a:lnTo>
                  <a:cubicBezTo>
                    <a:pt x="4584" y="1091"/>
                    <a:pt x="4460" y="842"/>
                    <a:pt x="4269" y="661"/>
                  </a:cubicBezTo>
                  <a:lnTo>
                    <a:pt x="4249" y="632"/>
                  </a:lnTo>
                  <a:lnTo>
                    <a:pt x="4230" y="622"/>
                  </a:lnTo>
                  <a:lnTo>
                    <a:pt x="4221" y="613"/>
                  </a:lnTo>
                  <a:lnTo>
                    <a:pt x="4192" y="594"/>
                  </a:lnTo>
                  <a:cubicBezTo>
                    <a:pt x="4106" y="517"/>
                    <a:pt x="4010" y="460"/>
                    <a:pt x="3905" y="421"/>
                  </a:cubicBezTo>
                  <a:lnTo>
                    <a:pt x="2843" y="0"/>
                  </a:lnTo>
                  <a:lnTo>
                    <a:pt x="2584" y="278"/>
                  </a:lnTo>
                  <a:lnTo>
                    <a:pt x="2307" y="53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77"/>
            <p:cNvSpPr/>
            <p:nvPr/>
          </p:nvSpPr>
          <p:spPr>
            <a:xfrm>
              <a:off x="2343486" y="2534367"/>
              <a:ext cx="49789" cy="64416"/>
            </a:xfrm>
            <a:custGeom>
              <a:avLst/>
              <a:gdLst/>
              <a:ahLst/>
              <a:cxnLst/>
              <a:rect l="l" t="t" r="r" b="b"/>
              <a:pathLst>
                <a:path w="1896" h="2453" extrusionOk="0">
                  <a:moveTo>
                    <a:pt x="1810" y="0"/>
                  </a:moveTo>
                  <a:lnTo>
                    <a:pt x="747" y="412"/>
                  </a:lnTo>
                  <a:cubicBezTo>
                    <a:pt x="298" y="603"/>
                    <a:pt x="1" y="1053"/>
                    <a:pt x="20" y="1541"/>
                  </a:cubicBezTo>
                  <a:lnTo>
                    <a:pt x="20" y="2230"/>
                  </a:lnTo>
                  <a:cubicBezTo>
                    <a:pt x="29" y="2353"/>
                    <a:pt x="127" y="2452"/>
                    <a:pt x="247" y="2452"/>
                  </a:cubicBezTo>
                  <a:cubicBezTo>
                    <a:pt x="257" y="2452"/>
                    <a:pt x="268" y="2452"/>
                    <a:pt x="278" y="2450"/>
                  </a:cubicBezTo>
                  <a:lnTo>
                    <a:pt x="336" y="2450"/>
                  </a:lnTo>
                  <a:lnTo>
                    <a:pt x="336" y="1541"/>
                  </a:lnTo>
                  <a:cubicBezTo>
                    <a:pt x="317" y="1053"/>
                    <a:pt x="604" y="603"/>
                    <a:pt x="1063" y="412"/>
                  </a:cubicBezTo>
                  <a:lnTo>
                    <a:pt x="1896" y="86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77"/>
            <p:cNvSpPr/>
            <p:nvPr/>
          </p:nvSpPr>
          <p:spPr>
            <a:xfrm>
              <a:off x="2366122" y="2432819"/>
              <a:ext cx="77414" cy="54831"/>
            </a:xfrm>
            <a:custGeom>
              <a:avLst/>
              <a:gdLst/>
              <a:ahLst/>
              <a:cxnLst/>
              <a:rect l="l" t="t" r="r" b="b"/>
              <a:pathLst>
                <a:path w="2948" h="2088" extrusionOk="0">
                  <a:moveTo>
                    <a:pt x="2603" y="1800"/>
                  </a:moveTo>
                  <a:lnTo>
                    <a:pt x="2594" y="1810"/>
                  </a:lnTo>
                  <a:lnTo>
                    <a:pt x="2594" y="1810"/>
                  </a:lnTo>
                  <a:lnTo>
                    <a:pt x="2594" y="1810"/>
                  </a:lnTo>
                  <a:lnTo>
                    <a:pt x="2565" y="1829"/>
                  </a:lnTo>
                  <a:lnTo>
                    <a:pt x="2565" y="1819"/>
                  </a:lnTo>
                  <a:lnTo>
                    <a:pt x="2603" y="1800"/>
                  </a:lnTo>
                  <a:close/>
                  <a:moveTo>
                    <a:pt x="1417" y="1"/>
                  </a:moveTo>
                  <a:cubicBezTo>
                    <a:pt x="641" y="1"/>
                    <a:pt x="10" y="632"/>
                    <a:pt x="0" y="1417"/>
                  </a:cubicBezTo>
                  <a:lnTo>
                    <a:pt x="0" y="2078"/>
                  </a:lnTo>
                  <a:cubicBezTo>
                    <a:pt x="0" y="2078"/>
                    <a:pt x="326" y="2049"/>
                    <a:pt x="364" y="1896"/>
                  </a:cubicBezTo>
                  <a:cubicBezTo>
                    <a:pt x="373" y="1877"/>
                    <a:pt x="393" y="1857"/>
                    <a:pt x="393" y="1838"/>
                  </a:cubicBezTo>
                  <a:cubicBezTo>
                    <a:pt x="574" y="1838"/>
                    <a:pt x="1436" y="1829"/>
                    <a:pt x="1924" y="1245"/>
                  </a:cubicBezTo>
                  <a:cubicBezTo>
                    <a:pt x="2029" y="1532"/>
                    <a:pt x="2259" y="1752"/>
                    <a:pt x="2555" y="1838"/>
                  </a:cubicBezTo>
                  <a:cubicBezTo>
                    <a:pt x="2565" y="1857"/>
                    <a:pt x="2575" y="1877"/>
                    <a:pt x="2584" y="1896"/>
                  </a:cubicBezTo>
                  <a:cubicBezTo>
                    <a:pt x="2632" y="2049"/>
                    <a:pt x="2948" y="2087"/>
                    <a:pt x="2948" y="2087"/>
                  </a:cubicBezTo>
                  <a:lnTo>
                    <a:pt x="2948" y="1417"/>
                  </a:lnTo>
                  <a:cubicBezTo>
                    <a:pt x="2948" y="642"/>
                    <a:pt x="2316" y="1"/>
                    <a:pt x="154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77"/>
            <p:cNvSpPr/>
            <p:nvPr/>
          </p:nvSpPr>
          <p:spPr>
            <a:xfrm>
              <a:off x="2366358" y="2433082"/>
              <a:ext cx="41990" cy="54568"/>
            </a:xfrm>
            <a:custGeom>
              <a:avLst/>
              <a:gdLst/>
              <a:ahLst/>
              <a:cxnLst/>
              <a:rect l="l" t="t" r="r" b="b"/>
              <a:pathLst>
                <a:path w="1599" h="2078" extrusionOk="0">
                  <a:moveTo>
                    <a:pt x="1417" y="0"/>
                  </a:moveTo>
                  <a:cubicBezTo>
                    <a:pt x="632" y="0"/>
                    <a:pt x="1" y="632"/>
                    <a:pt x="1" y="1407"/>
                  </a:cubicBezTo>
                  <a:lnTo>
                    <a:pt x="1" y="2077"/>
                  </a:lnTo>
                  <a:cubicBezTo>
                    <a:pt x="87" y="2068"/>
                    <a:pt x="173" y="2048"/>
                    <a:pt x="250" y="2010"/>
                  </a:cubicBezTo>
                  <a:lnTo>
                    <a:pt x="250" y="1780"/>
                  </a:lnTo>
                  <a:lnTo>
                    <a:pt x="250" y="1771"/>
                  </a:lnTo>
                  <a:lnTo>
                    <a:pt x="250" y="1407"/>
                  </a:lnTo>
                  <a:cubicBezTo>
                    <a:pt x="250" y="651"/>
                    <a:pt x="843" y="29"/>
                    <a:pt x="159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77"/>
            <p:cNvSpPr/>
            <p:nvPr/>
          </p:nvSpPr>
          <p:spPr>
            <a:xfrm>
              <a:off x="2433216" y="2481847"/>
              <a:ext cx="16859" cy="22610"/>
            </a:xfrm>
            <a:custGeom>
              <a:avLst/>
              <a:gdLst/>
              <a:ahLst/>
              <a:cxnLst/>
              <a:rect l="l" t="t" r="r" b="b"/>
              <a:pathLst>
                <a:path w="642" h="861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85"/>
                    <a:pt x="81" y="861"/>
                    <a:pt x="174" y="861"/>
                  </a:cubicBezTo>
                  <a:cubicBezTo>
                    <a:pt x="192" y="861"/>
                    <a:pt x="211" y="858"/>
                    <a:pt x="230" y="852"/>
                  </a:cubicBezTo>
                  <a:cubicBezTo>
                    <a:pt x="268" y="842"/>
                    <a:pt x="297" y="833"/>
                    <a:pt x="326" y="813"/>
                  </a:cubicBezTo>
                  <a:cubicBezTo>
                    <a:pt x="364" y="775"/>
                    <a:pt x="393" y="746"/>
                    <a:pt x="431" y="727"/>
                  </a:cubicBezTo>
                  <a:cubicBezTo>
                    <a:pt x="642" y="488"/>
                    <a:pt x="536" y="105"/>
                    <a:pt x="230" y="10"/>
                  </a:cubicBezTo>
                  <a:cubicBezTo>
                    <a:pt x="211" y="3"/>
                    <a:pt x="193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77"/>
            <p:cNvSpPr/>
            <p:nvPr/>
          </p:nvSpPr>
          <p:spPr>
            <a:xfrm>
              <a:off x="2360082" y="248182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473" y="1"/>
                  </a:moveTo>
                  <a:cubicBezTo>
                    <a:pt x="453" y="1"/>
                    <a:pt x="432" y="4"/>
                    <a:pt x="412" y="11"/>
                  </a:cubicBezTo>
                  <a:cubicBezTo>
                    <a:pt x="1" y="135"/>
                    <a:pt x="1" y="728"/>
                    <a:pt x="412" y="853"/>
                  </a:cubicBezTo>
                  <a:cubicBezTo>
                    <a:pt x="431" y="859"/>
                    <a:pt x="450" y="862"/>
                    <a:pt x="468" y="862"/>
                  </a:cubicBezTo>
                  <a:cubicBezTo>
                    <a:pt x="561" y="862"/>
                    <a:pt x="642" y="786"/>
                    <a:pt x="642" y="690"/>
                  </a:cubicBezTo>
                  <a:lnTo>
                    <a:pt x="642" y="173"/>
                  </a:lnTo>
                  <a:cubicBezTo>
                    <a:pt x="642" y="116"/>
                    <a:pt x="613" y="68"/>
                    <a:pt x="575" y="30"/>
                  </a:cubicBezTo>
                  <a:cubicBezTo>
                    <a:pt x="544" y="11"/>
                    <a:pt x="509" y="1"/>
                    <a:pt x="473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77"/>
            <p:cNvSpPr/>
            <p:nvPr/>
          </p:nvSpPr>
          <p:spPr>
            <a:xfrm>
              <a:off x="2390754" y="2521657"/>
              <a:ext cx="28413" cy="32326"/>
            </a:xfrm>
            <a:custGeom>
              <a:avLst/>
              <a:gdLst/>
              <a:ahLst/>
              <a:cxnLst/>
              <a:rect l="l" t="t" r="r" b="b"/>
              <a:pathLst>
                <a:path w="1082" h="1231" extrusionOk="0">
                  <a:moveTo>
                    <a:pt x="179" y="0"/>
                  </a:moveTo>
                  <a:cubicBezTo>
                    <a:pt x="89" y="0"/>
                    <a:pt x="10" y="78"/>
                    <a:pt x="10" y="178"/>
                  </a:cubicBezTo>
                  <a:lnTo>
                    <a:pt x="10" y="695"/>
                  </a:lnTo>
                  <a:cubicBezTo>
                    <a:pt x="0" y="752"/>
                    <a:pt x="19" y="800"/>
                    <a:pt x="58" y="838"/>
                  </a:cubicBezTo>
                  <a:lnTo>
                    <a:pt x="421" y="1183"/>
                  </a:lnTo>
                  <a:cubicBezTo>
                    <a:pt x="450" y="1221"/>
                    <a:pt x="488" y="1231"/>
                    <a:pt x="536" y="1231"/>
                  </a:cubicBezTo>
                  <a:cubicBezTo>
                    <a:pt x="584" y="1231"/>
                    <a:pt x="632" y="1212"/>
                    <a:pt x="660" y="1183"/>
                  </a:cubicBezTo>
                  <a:lnTo>
                    <a:pt x="1034" y="800"/>
                  </a:lnTo>
                  <a:cubicBezTo>
                    <a:pt x="1062" y="762"/>
                    <a:pt x="1082" y="723"/>
                    <a:pt x="1082" y="676"/>
                  </a:cubicBezTo>
                  <a:lnTo>
                    <a:pt x="1082" y="187"/>
                  </a:lnTo>
                  <a:cubicBezTo>
                    <a:pt x="1082" y="140"/>
                    <a:pt x="1062" y="92"/>
                    <a:pt x="1034" y="54"/>
                  </a:cubicBezTo>
                  <a:cubicBezTo>
                    <a:pt x="995" y="25"/>
                    <a:pt x="948" y="6"/>
                    <a:pt x="900" y="6"/>
                  </a:cubicBezTo>
                  <a:lnTo>
                    <a:pt x="861" y="6"/>
                  </a:lnTo>
                  <a:cubicBezTo>
                    <a:pt x="812" y="20"/>
                    <a:pt x="763" y="29"/>
                    <a:pt x="714" y="29"/>
                  </a:cubicBezTo>
                  <a:cubicBezTo>
                    <a:pt x="696" y="29"/>
                    <a:pt x="678" y="27"/>
                    <a:pt x="660" y="25"/>
                  </a:cubicBezTo>
                  <a:lnTo>
                    <a:pt x="440" y="25"/>
                  </a:lnTo>
                  <a:cubicBezTo>
                    <a:pt x="420" y="27"/>
                    <a:pt x="400" y="29"/>
                    <a:pt x="380" y="29"/>
                  </a:cubicBezTo>
                  <a:cubicBezTo>
                    <a:pt x="327" y="29"/>
                    <a:pt x="276" y="20"/>
                    <a:pt x="220" y="6"/>
                  </a:cubicBezTo>
                  <a:cubicBezTo>
                    <a:pt x="206" y="2"/>
                    <a:pt x="193" y="0"/>
                    <a:pt x="179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77"/>
            <p:cNvSpPr/>
            <p:nvPr/>
          </p:nvSpPr>
          <p:spPr>
            <a:xfrm>
              <a:off x="2390754" y="2521972"/>
              <a:ext cx="17358" cy="32274"/>
            </a:xfrm>
            <a:custGeom>
              <a:avLst/>
              <a:gdLst/>
              <a:ahLst/>
              <a:cxnLst/>
              <a:rect l="l" t="t" r="r" b="b"/>
              <a:pathLst>
                <a:path w="661" h="1229" extrusionOk="0">
                  <a:moveTo>
                    <a:pt x="178" y="0"/>
                  </a:moveTo>
                  <a:cubicBezTo>
                    <a:pt x="85" y="0"/>
                    <a:pt x="0" y="72"/>
                    <a:pt x="0" y="175"/>
                  </a:cubicBezTo>
                  <a:lnTo>
                    <a:pt x="0" y="69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21" y="1180"/>
                  </a:lnTo>
                  <a:cubicBezTo>
                    <a:pt x="450" y="1209"/>
                    <a:pt x="488" y="1228"/>
                    <a:pt x="536" y="1228"/>
                  </a:cubicBezTo>
                  <a:cubicBezTo>
                    <a:pt x="584" y="1228"/>
                    <a:pt x="632" y="1209"/>
                    <a:pt x="660" y="1180"/>
                  </a:cubicBezTo>
                  <a:cubicBezTo>
                    <a:pt x="632" y="1171"/>
                    <a:pt x="603" y="1152"/>
                    <a:pt x="574" y="1123"/>
                  </a:cubicBezTo>
                  <a:lnTo>
                    <a:pt x="220" y="778"/>
                  </a:lnTo>
                  <a:cubicBezTo>
                    <a:pt x="182" y="740"/>
                    <a:pt x="163" y="692"/>
                    <a:pt x="163" y="635"/>
                  </a:cubicBezTo>
                  <a:lnTo>
                    <a:pt x="163" y="118"/>
                  </a:lnTo>
                  <a:cubicBezTo>
                    <a:pt x="163" y="70"/>
                    <a:pt x="182" y="32"/>
                    <a:pt x="211" y="3"/>
                  </a:cubicBezTo>
                  <a:cubicBezTo>
                    <a:pt x="200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77"/>
            <p:cNvSpPr/>
            <p:nvPr/>
          </p:nvSpPr>
          <p:spPr>
            <a:xfrm>
              <a:off x="2374657" y="2464804"/>
              <a:ext cx="60844" cy="65309"/>
            </a:xfrm>
            <a:custGeom>
              <a:avLst/>
              <a:gdLst/>
              <a:ahLst/>
              <a:cxnLst/>
              <a:rect l="l" t="t" r="r" b="b"/>
              <a:pathLst>
                <a:path w="2317" h="2487" extrusionOk="0">
                  <a:moveTo>
                    <a:pt x="1601" y="1"/>
                  </a:moveTo>
                  <a:cubicBezTo>
                    <a:pt x="1586" y="1"/>
                    <a:pt x="1572" y="6"/>
                    <a:pt x="1561" y="17"/>
                  </a:cubicBezTo>
                  <a:cubicBezTo>
                    <a:pt x="1312" y="199"/>
                    <a:pt x="1025" y="343"/>
                    <a:pt x="728" y="429"/>
                  </a:cubicBezTo>
                  <a:cubicBezTo>
                    <a:pt x="632" y="458"/>
                    <a:pt x="537" y="477"/>
                    <a:pt x="441" y="496"/>
                  </a:cubicBezTo>
                  <a:cubicBezTo>
                    <a:pt x="355" y="515"/>
                    <a:pt x="259" y="525"/>
                    <a:pt x="163" y="525"/>
                  </a:cubicBezTo>
                  <a:cubicBezTo>
                    <a:pt x="68" y="534"/>
                    <a:pt x="1" y="611"/>
                    <a:pt x="1" y="706"/>
                  </a:cubicBezTo>
                  <a:lnTo>
                    <a:pt x="1" y="1434"/>
                  </a:lnTo>
                  <a:cubicBezTo>
                    <a:pt x="1" y="2018"/>
                    <a:pt x="470" y="2486"/>
                    <a:pt x="1053" y="2486"/>
                  </a:cubicBezTo>
                  <a:lnTo>
                    <a:pt x="1264" y="2486"/>
                  </a:lnTo>
                  <a:cubicBezTo>
                    <a:pt x="1848" y="2486"/>
                    <a:pt x="2317" y="2018"/>
                    <a:pt x="2317" y="1434"/>
                  </a:cubicBezTo>
                  <a:lnTo>
                    <a:pt x="2317" y="678"/>
                  </a:lnTo>
                  <a:cubicBezTo>
                    <a:pt x="2317" y="601"/>
                    <a:pt x="2269" y="534"/>
                    <a:pt x="2202" y="505"/>
                  </a:cubicBezTo>
                  <a:cubicBezTo>
                    <a:pt x="2183" y="505"/>
                    <a:pt x="2163" y="496"/>
                    <a:pt x="2144" y="486"/>
                  </a:cubicBezTo>
                  <a:cubicBezTo>
                    <a:pt x="1934" y="400"/>
                    <a:pt x="1762" y="247"/>
                    <a:pt x="1666" y="56"/>
                  </a:cubicBezTo>
                  <a:lnTo>
                    <a:pt x="1656" y="36"/>
                  </a:lnTo>
                  <a:cubicBezTo>
                    <a:pt x="1645" y="13"/>
                    <a:pt x="1623" y="1"/>
                    <a:pt x="1601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77"/>
            <p:cNvSpPr/>
            <p:nvPr/>
          </p:nvSpPr>
          <p:spPr>
            <a:xfrm>
              <a:off x="2374657" y="2464620"/>
              <a:ext cx="44248" cy="65230"/>
            </a:xfrm>
            <a:custGeom>
              <a:avLst/>
              <a:gdLst/>
              <a:ahLst/>
              <a:cxnLst/>
              <a:rect l="l" t="t" r="r" b="b"/>
              <a:pathLst>
                <a:path w="1685" h="2484" extrusionOk="0">
                  <a:moveTo>
                    <a:pt x="1605" y="1"/>
                  </a:moveTo>
                  <a:cubicBezTo>
                    <a:pt x="1592" y="1"/>
                    <a:pt x="1580" y="5"/>
                    <a:pt x="1570" y="15"/>
                  </a:cubicBezTo>
                  <a:cubicBezTo>
                    <a:pt x="1312" y="206"/>
                    <a:pt x="1034" y="340"/>
                    <a:pt x="728" y="426"/>
                  </a:cubicBezTo>
                  <a:cubicBezTo>
                    <a:pt x="632" y="455"/>
                    <a:pt x="546" y="474"/>
                    <a:pt x="450" y="493"/>
                  </a:cubicBezTo>
                  <a:cubicBezTo>
                    <a:pt x="355" y="512"/>
                    <a:pt x="259" y="522"/>
                    <a:pt x="173" y="532"/>
                  </a:cubicBezTo>
                  <a:cubicBezTo>
                    <a:pt x="77" y="532"/>
                    <a:pt x="1" y="618"/>
                    <a:pt x="1" y="704"/>
                  </a:cubicBezTo>
                  <a:lnTo>
                    <a:pt x="1" y="1431"/>
                  </a:lnTo>
                  <a:cubicBezTo>
                    <a:pt x="1" y="2015"/>
                    <a:pt x="470" y="2484"/>
                    <a:pt x="1053" y="2484"/>
                  </a:cubicBezTo>
                  <a:lnTo>
                    <a:pt x="1264" y="2484"/>
                  </a:lnTo>
                  <a:cubicBezTo>
                    <a:pt x="690" y="2484"/>
                    <a:pt x="221" y="2015"/>
                    <a:pt x="211" y="1441"/>
                  </a:cubicBezTo>
                  <a:lnTo>
                    <a:pt x="211" y="713"/>
                  </a:lnTo>
                  <a:cubicBezTo>
                    <a:pt x="211" y="618"/>
                    <a:pt x="288" y="541"/>
                    <a:pt x="383" y="532"/>
                  </a:cubicBezTo>
                  <a:cubicBezTo>
                    <a:pt x="470" y="522"/>
                    <a:pt x="565" y="512"/>
                    <a:pt x="661" y="493"/>
                  </a:cubicBezTo>
                  <a:cubicBezTo>
                    <a:pt x="757" y="474"/>
                    <a:pt x="852" y="455"/>
                    <a:pt x="938" y="426"/>
                  </a:cubicBezTo>
                  <a:cubicBezTo>
                    <a:pt x="1206" y="350"/>
                    <a:pt x="1455" y="235"/>
                    <a:pt x="1685" y="82"/>
                  </a:cubicBezTo>
                  <a:lnTo>
                    <a:pt x="1666" y="53"/>
                  </a:lnTo>
                  <a:lnTo>
                    <a:pt x="1656" y="34"/>
                  </a:lnTo>
                  <a:cubicBezTo>
                    <a:pt x="1650" y="15"/>
                    <a:pt x="1628" y="1"/>
                    <a:pt x="160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77"/>
            <p:cNvSpPr/>
            <p:nvPr/>
          </p:nvSpPr>
          <p:spPr>
            <a:xfrm>
              <a:off x="2216072" y="2719579"/>
              <a:ext cx="122424" cy="64888"/>
            </a:xfrm>
            <a:custGeom>
              <a:avLst/>
              <a:gdLst/>
              <a:ahLst/>
              <a:cxnLst/>
              <a:rect l="l" t="t" r="r" b="b"/>
              <a:pathLst>
                <a:path w="4662" h="2471" extrusionOk="0">
                  <a:moveTo>
                    <a:pt x="1771" y="0"/>
                  </a:moveTo>
                  <a:lnTo>
                    <a:pt x="709" y="431"/>
                  </a:lnTo>
                  <a:cubicBezTo>
                    <a:pt x="604" y="469"/>
                    <a:pt x="508" y="527"/>
                    <a:pt x="422" y="594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2"/>
                  </a:lnTo>
                  <a:lnTo>
                    <a:pt x="345" y="661"/>
                  </a:lnTo>
                  <a:cubicBezTo>
                    <a:pt x="154" y="852"/>
                    <a:pt x="39" y="1091"/>
                    <a:pt x="1" y="1359"/>
                  </a:cubicBezTo>
                  <a:lnTo>
                    <a:pt x="1" y="1407"/>
                  </a:lnTo>
                  <a:lnTo>
                    <a:pt x="1" y="1417"/>
                  </a:lnTo>
                  <a:lnTo>
                    <a:pt x="1" y="1455"/>
                  </a:lnTo>
                  <a:lnTo>
                    <a:pt x="1" y="1484"/>
                  </a:lnTo>
                  <a:lnTo>
                    <a:pt x="1" y="1493"/>
                  </a:lnTo>
                  <a:lnTo>
                    <a:pt x="1" y="1551"/>
                  </a:lnTo>
                  <a:lnTo>
                    <a:pt x="1" y="1714"/>
                  </a:lnTo>
                  <a:lnTo>
                    <a:pt x="1" y="2249"/>
                  </a:lnTo>
                  <a:cubicBezTo>
                    <a:pt x="1" y="2377"/>
                    <a:pt x="114" y="2470"/>
                    <a:pt x="241" y="2470"/>
                  </a:cubicBezTo>
                  <a:cubicBezTo>
                    <a:pt x="247" y="2470"/>
                    <a:pt x="253" y="2470"/>
                    <a:pt x="259" y="2470"/>
                  </a:cubicBezTo>
                  <a:lnTo>
                    <a:pt x="4403" y="2470"/>
                  </a:lnTo>
                  <a:cubicBezTo>
                    <a:pt x="4409" y="2470"/>
                    <a:pt x="4415" y="2470"/>
                    <a:pt x="4421" y="2470"/>
                  </a:cubicBezTo>
                  <a:cubicBezTo>
                    <a:pt x="4547" y="2470"/>
                    <a:pt x="4652" y="2377"/>
                    <a:pt x="4661" y="2249"/>
                  </a:cubicBezTo>
                  <a:lnTo>
                    <a:pt x="4661" y="1733"/>
                  </a:lnTo>
                  <a:lnTo>
                    <a:pt x="4661" y="1560"/>
                  </a:lnTo>
                  <a:lnTo>
                    <a:pt x="4642" y="1560"/>
                  </a:lnTo>
                  <a:lnTo>
                    <a:pt x="4642" y="1503"/>
                  </a:lnTo>
                  <a:lnTo>
                    <a:pt x="4642" y="1493"/>
                  </a:lnTo>
                  <a:lnTo>
                    <a:pt x="4642" y="1465"/>
                  </a:lnTo>
                  <a:lnTo>
                    <a:pt x="4642" y="1436"/>
                  </a:lnTo>
                  <a:lnTo>
                    <a:pt x="4642" y="1417"/>
                  </a:lnTo>
                  <a:lnTo>
                    <a:pt x="4642" y="1369"/>
                  </a:lnTo>
                  <a:cubicBezTo>
                    <a:pt x="4604" y="1111"/>
                    <a:pt x="4489" y="862"/>
                    <a:pt x="4298" y="670"/>
                  </a:cubicBezTo>
                  <a:lnTo>
                    <a:pt x="4269" y="651"/>
                  </a:lnTo>
                  <a:lnTo>
                    <a:pt x="4260" y="642"/>
                  </a:lnTo>
                  <a:lnTo>
                    <a:pt x="4240" y="623"/>
                  </a:lnTo>
                  <a:lnTo>
                    <a:pt x="4221" y="603"/>
                  </a:lnTo>
                  <a:cubicBezTo>
                    <a:pt x="4135" y="536"/>
                    <a:pt x="4030" y="479"/>
                    <a:pt x="3934" y="441"/>
                  </a:cubicBezTo>
                  <a:lnTo>
                    <a:pt x="2872" y="10"/>
                  </a:lnTo>
                  <a:lnTo>
                    <a:pt x="2604" y="288"/>
                  </a:lnTo>
                  <a:lnTo>
                    <a:pt x="2336" y="55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77"/>
            <p:cNvSpPr/>
            <p:nvPr/>
          </p:nvSpPr>
          <p:spPr>
            <a:xfrm>
              <a:off x="2215075" y="2720078"/>
              <a:ext cx="50025" cy="64390"/>
            </a:xfrm>
            <a:custGeom>
              <a:avLst/>
              <a:gdLst/>
              <a:ahLst/>
              <a:cxnLst/>
              <a:rect l="l" t="t" r="r" b="b"/>
              <a:pathLst>
                <a:path w="1905" h="2452" extrusionOk="0">
                  <a:moveTo>
                    <a:pt x="1809" y="1"/>
                  </a:moveTo>
                  <a:lnTo>
                    <a:pt x="756" y="412"/>
                  </a:lnTo>
                  <a:cubicBezTo>
                    <a:pt x="297" y="594"/>
                    <a:pt x="0" y="1044"/>
                    <a:pt x="29" y="1541"/>
                  </a:cubicBezTo>
                  <a:lnTo>
                    <a:pt x="29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5" y="2451"/>
                  </a:lnTo>
                  <a:lnTo>
                    <a:pt x="335" y="1541"/>
                  </a:lnTo>
                  <a:cubicBezTo>
                    <a:pt x="316" y="1053"/>
                    <a:pt x="603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77"/>
            <p:cNvSpPr/>
            <p:nvPr/>
          </p:nvSpPr>
          <p:spPr>
            <a:xfrm>
              <a:off x="2237947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2594" y="1800"/>
                  </a:moveTo>
                  <a:lnTo>
                    <a:pt x="2584" y="1819"/>
                  </a:lnTo>
                  <a:lnTo>
                    <a:pt x="2579" y="1830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4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4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8" y="2087"/>
                    <a:pt x="2938" y="2087"/>
                  </a:cubicBezTo>
                  <a:lnTo>
                    <a:pt x="2938" y="1417"/>
                  </a:lnTo>
                  <a:cubicBezTo>
                    <a:pt x="2938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77"/>
            <p:cNvSpPr/>
            <p:nvPr/>
          </p:nvSpPr>
          <p:spPr>
            <a:xfrm>
              <a:off x="2237947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6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77"/>
            <p:cNvSpPr/>
            <p:nvPr/>
          </p:nvSpPr>
          <p:spPr>
            <a:xfrm>
              <a:off x="2304805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0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3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2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77"/>
            <p:cNvSpPr/>
            <p:nvPr/>
          </p:nvSpPr>
          <p:spPr>
            <a:xfrm>
              <a:off x="2231671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72" y="1"/>
                  </a:moveTo>
                  <a:cubicBezTo>
                    <a:pt x="454" y="1"/>
                    <a:pt x="437" y="4"/>
                    <a:pt x="421" y="10"/>
                  </a:cubicBezTo>
                  <a:cubicBezTo>
                    <a:pt x="0" y="144"/>
                    <a:pt x="0" y="728"/>
                    <a:pt x="421" y="862"/>
                  </a:cubicBezTo>
                  <a:cubicBezTo>
                    <a:pt x="440" y="868"/>
                    <a:pt x="459" y="871"/>
                    <a:pt x="477" y="871"/>
                  </a:cubicBezTo>
                  <a:cubicBezTo>
                    <a:pt x="570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2" y="14"/>
                    <a:pt x="506" y="1"/>
                    <a:pt x="472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77"/>
            <p:cNvSpPr/>
            <p:nvPr/>
          </p:nvSpPr>
          <p:spPr>
            <a:xfrm>
              <a:off x="2262579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12" y="1190"/>
                  </a:lnTo>
                  <a:cubicBezTo>
                    <a:pt x="440" y="1219"/>
                    <a:pt x="488" y="1238"/>
                    <a:pt x="536" y="1238"/>
                  </a:cubicBezTo>
                  <a:cubicBezTo>
                    <a:pt x="574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09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77"/>
            <p:cNvSpPr/>
            <p:nvPr/>
          </p:nvSpPr>
          <p:spPr>
            <a:xfrm>
              <a:off x="2262316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0" y="1218"/>
                    <a:pt x="498" y="1238"/>
                    <a:pt x="537" y="1238"/>
                  </a:cubicBezTo>
                  <a:cubicBezTo>
                    <a:pt x="584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4" y="1132"/>
                  </a:cubicBezTo>
                  <a:lnTo>
                    <a:pt x="221" y="778"/>
                  </a:lnTo>
                  <a:cubicBezTo>
                    <a:pt x="182" y="740"/>
                    <a:pt x="163" y="692"/>
                    <a:pt x="173" y="644"/>
                  </a:cubicBezTo>
                  <a:lnTo>
                    <a:pt x="173" y="118"/>
                  </a:lnTo>
                  <a:cubicBezTo>
                    <a:pt x="173" y="80"/>
                    <a:pt x="182" y="32"/>
                    <a:pt x="211" y="3"/>
                  </a:cubicBezTo>
                  <a:cubicBezTo>
                    <a:pt x="201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77"/>
            <p:cNvSpPr/>
            <p:nvPr/>
          </p:nvSpPr>
          <p:spPr>
            <a:xfrm>
              <a:off x="2246245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8" y="0"/>
                  </a:moveTo>
                  <a:cubicBezTo>
                    <a:pt x="1586" y="0"/>
                    <a:pt x="1573" y="5"/>
                    <a:pt x="1560" y="14"/>
                  </a:cubicBezTo>
                  <a:cubicBezTo>
                    <a:pt x="1311" y="206"/>
                    <a:pt x="1024" y="340"/>
                    <a:pt x="727" y="426"/>
                  </a:cubicBezTo>
                  <a:cubicBezTo>
                    <a:pt x="632" y="454"/>
                    <a:pt x="536" y="474"/>
                    <a:pt x="450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73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1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5" y="52"/>
                  </a:cubicBezTo>
                  <a:lnTo>
                    <a:pt x="1656" y="43"/>
                  </a:lnTo>
                  <a:cubicBezTo>
                    <a:pt x="1643" y="17"/>
                    <a:pt x="1622" y="0"/>
                    <a:pt x="1598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77"/>
            <p:cNvSpPr/>
            <p:nvPr/>
          </p:nvSpPr>
          <p:spPr>
            <a:xfrm>
              <a:off x="2246482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5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8" y="427"/>
                  </a:cubicBezTo>
                  <a:cubicBezTo>
                    <a:pt x="632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3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5" y="513"/>
                    <a:pt x="652" y="494"/>
                  </a:cubicBezTo>
                  <a:cubicBezTo>
                    <a:pt x="747" y="475"/>
                    <a:pt x="843" y="455"/>
                    <a:pt x="92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56" y="53"/>
                  </a:lnTo>
                  <a:lnTo>
                    <a:pt x="1647" y="34"/>
                  </a:lnTo>
                  <a:cubicBezTo>
                    <a:pt x="1641" y="16"/>
                    <a:pt x="1618" y="1"/>
                    <a:pt x="159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7" name="Google Shape;10407;p77"/>
          <p:cNvGrpSpPr/>
          <p:nvPr/>
        </p:nvGrpSpPr>
        <p:grpSpPr>
          <a:xfrm>
            <a:off x="2661416" y="2422342"/>
            <a:ext cx="344059" cy="340671"/>
            <a:chOff x="2661416" y="2422342"/>
            <a:chExt cx="344059" cy="340671"/>
          </a:xfrm>
        </p:grpSpPr>
        <p:sp>
          <p:nvSpPr>
            <p:cNvPr id="10408" name="Google Shape;10408;p77"/>
            <p:cNvSpPr/>
            <p:nvPr/>
          </p:nvSpPr>
          <p:spPr>
            <a:xfrm>
              <a:off x="2906947" y="2604481"/>
              <a:ext cx="39994" cy="39469"/>
            </a:xfrm>
            <a:custGeom>
              <a:avLst/>
              <a:gdLst/>
              <a:ahLst/>
              <a:cxnLst/>
              <a:rect l="l" t="t" r="r" b="b"/>
              <a:pathLst>
                <a:path w="1523" h="1503" extrusionOk="0">
                  <a:moveTo>
                    <a:pt x="0" y="0"/>
                  </a:moveTo>
                  <a:lnTo>
                    <a:pt x="977" y="1503"/>
                  </a:lnTo>
                  <a:lnTo>
                    <a:pt x="1522" y="1503"/>
                  </a:lnTo>
                  <a:cubicBezTo>
                    <a:pt x="1513" y="670"/>
                    <a:pt x="833" y="0"/>
                    <a:pt x="0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77"/>
            <p:cNvSpPr/>
            <p:nvPr/>
          </p:nvSpPr>
          <p:spPr>
            <a:xfrm>
              <a:off x="2866979" y="2604481"/>
              <a:ext cx="65624" cy="39469"/>
            </a:xfrm>
            <a:custGeom>
              <a:avLst/>
              <a:gdLst/>
              <a:ahLst/>
              <a:cxnLst/>
              <a:rect l="l" t="t" r="r" b="b"/>
              <a:pathLst>
                <a:path w="249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99" y="1503"/>
                  </a:lnTo>
                  <a:cubicBezTo>
                    <a:pt x="2499" y="670"/>
                    <a:pt x="2049" y="0"/>
                    <a:pt x="1522" y="0"/>
                  </a:cubicBezTo>
                  <a:cubicBezTo>
                    <a:pt x="1517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77"/>
            <p:cNvSpPr/>
            <p:nvPr/>
          </p:nvSpPr>
          <p:spPr>
            <a:xfrm>
              <a:off x="2906448" y="2539146"/>
              <a:ext cx="21638" cy="43487"/>
            </a:xfrm>
            <a:custGeom>
              <a:avLst/>
              <a:gdLst/>
              <a:ahLst/>
              <a:cxnLst/>
              <a:rect l="l" t="t" r="r" b="b"/>
              <a:pathLst>
                <a:path w="824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23" y="1282"/>
                    <a:pt x="823" y="833"/>
                  </a:cubicBezTo>
                  <a:cubicBezTo>
                    <a:pt x="82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77"/>
            <p:cNvSpPr/>
            <p:nvPr/>
          </p:nvSpPr>
          <p:spPr>
            <a:xfrm>
              <a:off x="2759681" y="2604481"/>
              <a:ext cx="39968" cy="39469"/>
            </a:xfrm>
            <a:custGeom>
              <a:avLst/>
              <a:gdLst/>
              <a:ahLst/>
              <a:cxnLst/>
              <a:rect l="l" t="t" r="r" b="b"/>
              <a:pathLst>
                <a:path w="1522" h="1503" extrusionOk="0">
                  <a:moveTo>
                    <a:pt x="18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967" y="1503"/>
                  </a:lnTo>
                  <a:lnTo>
                    <a:pt x="1522" y="1503"/>
                  </a:lnTo>
                  <a:cubicBezTo>
                    <a:pt x="1512" y="667"/>
                    <a:pt x="842" y="0"/>
                    <a:pt x="18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77"/>
            <p:cNvSpPr/>
            <p:nvPr/>
          </p:nvSpPr>
          <p:spPr>
            <a:xfrm>
              <a:off x="2719713" y="2604481"/>
              <a:ext cx="65361" cy="39469"/>
            </a:xfrm>
            <a:custGeom>
              <a:avLst/>
              <a:gdLst/>
              <a:ahLst/>
              <a:cxnLst/>
              <a:rect l="l" t="t" r="r" b="b"/>
              <a:pathLst>
                <a:path w="248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89" y="1503"/>
                  </a:lnTo>
                  <a:cubicBezTo>
                    <a:pt x="2489" y="670"/>
                    <a:pt x="2049" y="0"/>
                    <a:pt x="1522" y="0"/>
                  </a:cubicBezTo>
                  <a:cubicBezTo>
                    <a:pt x="1516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77"/>
            <p:cNvSpPr/>
            <p:nvPr/>
          </p:nvSpPr>
          <p:spPr>
            <a:xfrm>
              <a:off x="2759182" y="2539146"/>
              <a:ext cx="21875" cy="43487"/>
            </a:xfrm>
            <a:custGeom>
              <a:avLst/>
              <a:gdLst/>
              <a:ahLst/>
              <a:cxnLst/>
              <a:rect l="l" t="t" r="r" b="b"/>
              <a:pathLst>
                <a:path w="833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33" y="1282"/>
                    <a:pt x="833" y="833"/>
                  </a:cubicBezTo>
                  <a:cubicBezTo>
                    <a:pt x="83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77"/>
            <p:cNvSpPr/>
            <p:nvPr/>
          </p:nvSpPr>
          <p:spPr>
            <a:xfrm>
              <a:off x="2833314" y="2606477"/>
              <a:ext cx="53544" cy="53570"/>
            </a:xfrm>
            <a:custGeom>
              <a:avLst/>
              <a:gdLst/>
              <a:ahLst/>
              <a:cxnLst/>
              <a:rect l="l" t="t" r="r" b="b"/>
              <a:pathLst>
                <a:path w="2039" h="2040" extrusionOk="0">
                  <a:moveTo>
                    <a:pt x="0" y="1"/>
                  </a:moveTo>
                  <a:lnTo>
                    <a:pt x="1216" y="2039"/>
                  </a:lnTo>
                  <a:lnTo>
                    <a:pt x="2039" y="2039"/>
                  </a:lnTo>
                  <a:cubicBezTo>
                    <a:pt x="2039" y="910"/>
                    <a:pt x="1130" y="1"/>
                    <a:pt x="0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77"/>
            <p:cNvSpPr/>
            <p:nvPr/>
          </p:nvSpPr>
          <p:spPr>
            <a:xfrm>
              <a:off x="2779770" y="2606477"/>
              <a:ext cx="85476" cy="53570"/>
            </a:xfrm>
            <a:custGeom>
              <a:avLst/>
              <a:gdLst/>
              <a:ahLst/>
              <a:cxnLst/>
              <a:rect l="l" t="t" r="r" b="b"/>
              <a:pathLst>
                <a:path w="3255" h="2040" extrusionOk="0">
                  <a:moveTo>
                    <a:pt x="2039" y="1"/>
                  </a:moveTo>
                  <a:cubicBezTo>
                    <a:pt x="910" y="1"/>
                    <a:pt x="1" y="910"/>
                    <a:pt x="1" y="2039"/>
                  </a:cubicBezTo>
                  <a:lnTo>
                    <a:pt x="3255" y="2039"/>
                  </a:lnTo>
                  <a:cubicBezTo>
                    <a:pt x="3255" y="910"/>
                    <a:pt x="2709" y="1"/>
                    <a:pt x="20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77"/>
            <p:cNvSpPr/>
            <p:nvPr/>
          </p:nvSpPr>
          <p:spPr>
            <a:xfrm>
              <a:off x="2833813" y="2525570"/>
              <a:ext cx="29437" cy="59085"/>
            </a:xfrm>
            <a:custGeom>
              <a:avLst/>
              <a:gdLst/>
              <a:ahLst/>
              <a:cxnLst/>
              <a:rect l="l" t="t" r="r" b="b"/>
              <a:pathLst>
                <a:path w="1121" h="2250" extrusionOk="0">
                  <a:moveTo>
                    <a:pt x="1" y="0"/>
                  </a:moveTo>
                  <a:lnTo>
                    <a:pt x="1" y="2249"/>
                  </a:lnTo>
                  <a:cubicBezTo>
                    <a:pt x="623" y="2249"/>
                    <a:pt x="1120" y="1742"/>
                    <a:pt x="1120" y="1120"/>
                  </a:cubicBezTo>
                  <a:cubicBezTo>
                    <a:pt x="1120" y="498"/>
                    <a:pt x="623" y="0"/>
                    <a:pt x="1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77"/>
            <p:cNvSpPr/>
            <p:nvPr/>
          </p:nvSpPr>
          <p:spPr>
            <a:xfrm>
              <a:off x="2803404" y="2525570"/>
              <a:ext cx="45010" cy="59085"/>
            </a:xfrm>
            <a:custGeom>
              <a:avLst/>
              <a:gdLst/>
              <a:ahLst/>
              <a:cxnLst/>
              <a:rect l="l" t="t" r="r" b="b"/>
              <a:pathLst>
                <a:path w="1714" h="2250" extrusionOk="0">
                  <a:moveTo>
                    <a:pt x="1130" y="0"/>
                  </a:moveTo>
                  <a:cubicBezTo>
                    <a:pt x="508" y="0"/>
                    <a:pt x="1" y="498"/>
                    <a:pt x="1" y="1120"/>
                  </a:cubicBezTo>
                  <a:cubicBezTo>
                    <a:pt x="1" y="1742"/>
                    <a:pt x="508" y="2249"/>
                    <a:pt x="1130" y="2249"/>
                  </a:cubicBezTo>
                  <a:lnTo>
                    <a:pt x="1159" y="2249"/>
                  </a:lnTo>
                  <a:cubicBezTo>
                    <a:pt x="1465" y="2230"/>
                    <a:pt x="1714" y="1732"/>
                    <a:pt x="1714" y="1120"/>
                  </a:cubicBezTo>
                  <a:cubicBezTo>
                    <a:pt x="1714" y="507"/>
                    <a:pt x="1465" y="10"/>
                    <a:pt x="115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77"/>
            <p:cNvSpPr/>
            <p:nvPr/>
          </p:nvSpPr>
          <p:spPr>
            <a:xfrm>
              <a:off x="2737570" y="2539146"/>
              <a:ext cx="28912" cy="43487"/>
            </a:xfrm>
            <a:custGeom>
              <a:avLst/>
              <a:gdLst/>
              <a:ahLst/>
              <a:cxnLst/>
              <a:rect l="l" t="t" r="r" b="b"/>
              <a:pathLst>
                <a:path w="1101" h="1656" extrusionOk="0">
                  <a:moveTo>
                    <a:pt x="823" y="0"/>
                  </a:moveTo>
                  <a:cubicBezTo>
                    <a:pt x="364" y="0"/>
                    <a:pt x="0" y="373"/>
                    <a:pt x="0" y="833"/>
                  </a:cubicBezTo>
                  <a:cubicBezTo>
                    <a:pt x="0" y="1282"/>
                    <a:pt x="364" y="1656"/>
                    <a:pt x="823" y="1656"/>
                  </a:cubicBezTo>
                  <a:cubicBezTo>
                    <a:pt x="986" y="1656"/>
                    <a:pt x="1101" y="1292"/>
                    <a:pt x="1101" y="833"/>
                  </a:cubicBezTo>
                  <a:cubicBezTo>
                    <a:pt x="1101" y="373"/>
                    <a:pt x="976" y="0"/>
                    <a:pt x="82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77"/>
            <p:cNvSpPr/>
            <p:nvPr/>
          </p:nvSpPr>
          <p:spPr>
            <a:xfrm>
              <a:off x="2884573" y="2539146"/>
              <a:ext cx="29175" cy="43487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833" y="0"/>
                  </a:moveTo>
                  <a:cubicBezTo>
                    <a:pt x="374" y="0"/>
                    <a:pt x="1" y="373"/>
                    <a:pt x="1" y="833"/>
                  </a:cubicBezTo>
                  <a:cubicBezTo>
                    <a:pt x="1" y="1282"/>
                    <a:pt x="374" y="1656"/>
                    <a:pt x="833" y="1656"/>
                  </a:cubicBezTo>
                  <a:cubicBezTo>
                    <a:pt x="986" y="1656"/>
                    <a:pt x="1111" y="1292"/>
                    <a:pt x="1111" y="833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77"/>
            <p:cNvSpPr/>
            <p:nvPr/>
          </p:nvSpPr>
          <p:spPr>
            <a:xfrm>
              <a:off x="2661416" y="2422342"/>
              <a:ext cx="344059" cy="340671"/>
            </a:xfrm>
            <a:custGeom>
              <a:avLst/>
              <a:gdLst/>
              <a:ahLst/>
              <a:cxnLst/>
              <a:rect l="l" t="t" r="r" b="b"/>
              <a:pathLst>
                <a:path w="13102" h="12973" extrusionOk="0">
                  <a:moveTo>
                    <a:pt x="6757" y="1127"/>
                  </a:moveTo>
                  <a:cubicBezTo>
                    <a:pt x="9551" y="1232"/>
                    <a:pt x="11800" y="3481"/>
                    <a:pt x="11906" y="6276"/>
                  </a:cubicBezTo>
                  <a:lnTo>
                    <a:pt x="11418" y="6276"/>
                  </a:lnTo>
                  <a:cubicBezTo>
                    <a:pt x="11140" y="6276"/>
                    <a:pt x="11140" y="6687"/>
                    <a:pt x="11418" y="6687"/>
                  </a:cubicBezTo>
                  <a:lnTo>
                    <a:pt x="11906" y="6687"/>
                  </a:lnTo>
                  <a:cubicBezTo>
                    <a:pt x="11800" y="9492"/>
                    <a:pt x="9551" y="11741"/>
                    <a:pt x="6757" y="11846"/>
                  </a:cubicBezTo>
                  <a:lnTo>
                    <a:pt x="6757" y="11358"/>
                  </a:lnTo>
                  <a:cubicBezTo>
                    <a:pt x="6757" y="11219"/>
                    <a:pt x="6652" y="11150"/>
                    <a:pt x="6546" y="11150"/>
                  </a:cubicBezTo>
                  <a:cubicBezTo>
                    <a:pt x="6441" y="11150"/>
                    <a:pt x="6336" y="11219"/>
                    <a:pt x="6336" y="11358"/>
                  </a:cubicBezTo>
                  <a:lnTo>
                    <a:pt x="6336" y="11846"/>
                  </a:lnTo>
                  <a:cubicBezTo>
                    <a:pt x="3541" y="11741"/>
                    <a:pt x="1292" y="9492"/>
                    <a:pt x="1187" y="6697"/>
                  </a:cubicBezTo>
                  <a:lnTo>
                    <a:pt x="1675" y="6697"/>
                  </a:lnTo>
                  <a:cubicBezTo>
                    <a:pt x="1953" y="6697"/>
                    <a:pt x="1953" y="6285"/>
                    <a:pt x="1675" y="6285"/>
                  </a:cubicBezTo>
                  <a:lnTo>
                    <a:pt x="1187" y="6285"/>
                  </a:lnTo>
                  <a:cubicBezTo>
                    <a:pt x="1292" y="3481"/>
                    <a:pt x="3541" y="1232"/>
                    <a:pt x="6336" y="1127"/>
                  </a:cubicBezTo>
                  <a:lnTo>
                    <a:pt x="6336" y="1615"/>
                  </a:lnTo>
                  <a:cubicBezTo>
                    <a:pt x="6336" y="1754"/>
                    <a:pt x="6441" y="1823"/>
                    <a:pt x="6546" y="1823"/>
                  </a:cubicBezTo>
                  <a:cubicBezTo>
                    <a:pt x="6652" y="1823"/>
                    <a:pt x="6757" y="1754"/>
                    <a:pt x="6757" y="1615"/>
                  </a:cubicBezTo>
                  <a:lnTo>
                    <a:pt x="6757" y="1127"/>
                  </a:lnTo>
                  <a:close/>
                  <a:moveTo>
                    <a:pt x="6546" y="0"/>
                  </a:moveTo>
                  <a:cubicBezTo>
                    <a:pt x="6441" y="0"/>
                    <a:pt x="6336" y="70"/>
                    <a:pt x="6336" y="208"/>
                  </a:cubicBezTo>
                  <a:lnTo>
                    <a:pt x="6336" y="716"/>
                  </a:lnTo>
                  <a:cubicBezTo>
                    <a:pt x="3312" y="821"/>
                    <a:pt x="881" y="3252"/>
                    <a:pt x="775" y="6285"/>
                  </a:cubicBezTo>
                  <a:lnTo>
                    <a:pt x="278" y="6285"/>
                  </a:lnTo>
                  <a:cubicBezTo>
                    <a:pt x="0" y="6285"/>
                    <a:pt x="0" y="6697"/>
                    <a:pt x="278" y="6697"/>
                  </a:cubicBezTo>
                  <a:lnTo>
                    <a:pt x="775" y="6697"/>
                  </a:lnTo>
                  <a:cubicBezTo>
                    <a:pt x="890" y="9721"/>
                    <a:pt x="3312" y="12152"/>
                    <a:pt x="6345" y="12267"/>
                  </a:cubicBezTo>
                  <a:lnTo>
                    <a:pt x="6345" y="12765"/>
                  </a:lnTo>
                  <a:cubicBezTo>
                    <a:pt x="6345" y="12903"/>
                    <a:pt x="6448" y="12973"/>
                    <a:pt x="6551" y="12973"/>
                  </a:cubicBezTo>
                  <a:cubicBezTo>
                    <a:pt x="6654" y="12973"/>
                    <a:pt x="6757" y="12903"/>
                    <a:pt x="6757" y="12765"/>
                  </a:cubicBezTo>
                  <a:lnTo>
                    <a:pt x="6757" y="12267"/>
                  </a:lnTo>
                  <a:cubicBezTo>
                    <a:pt x="9791" y="12152"/>
                    <a:pt x="12212" y="9721"/>
                    <a:pt x="12327" y="6697"/>
                  </a:cubicBezTo>
                  <a:lnTo>
                    <a:pt x="12834" y="6697"/>
                  </a:lnTo>
                  <a:cubicBezTo>
                    <a:pt x="13099" y="6697"/>
                    <a:pt x="13102" y="6285"/>
                    <a:pt x="12843" y="6285"/>
                  </a:cubicBezTo>
                  <a:cubicBezTo>
                    <a:pt x="12840" y="6285"/>
                    <a:pt x="12837" y="6285"/>
                    <a:pt x="12834" y="6285"/>
                  </a:cubicBezTo>
                  <a:lnTo>
                    <a:pt x="12317" y="6285"/>
                  </a:lnTo>
                  <a:cubicBezTo>
                    <a:pt x="12212" y="3252"/>
                    <a:pt x="9781" y="821"/>
                    <a:pt x="6757" y="716"/>
                  </a:cubicBezTo>
                  <a:lnTo>
                    <a:pt x="6757" y="208"/>
                  </a:lnTo>
                  <a:cubicBezTo>
                    <a:pt x="6757" y="70"/>
                    <a:pt x="6652" y="0"/>
                    <a:pt x="65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1" name="Google Shape;10421;p77"/>
          <p:cNvGrpSpPr/>
          <p:nvPr/>
        </p:nvGrpSpPr>
        <p:grpSpPr>
          <a:xfrm>
            <a:off x="4066510" y="2422342"/>
            <a:ext cx="206876" cy="348470"/>
            <a:chOff x="4066510" y="2422342"/>
            <a:chExt cx="206876" cy="348470"/>
          </a:xfrm>
        </p:grpSpPr>
        <p:sp>
          <p:nvSpPr>
            <p:cNvPr id="10422" name="Google Shape;10422;p77"/>
            <p:cNvSpPr/>
            <p:nvPr/>
          </p:nvSpPr>
          <p:spPr>
            <a:xfrm>
              <a:off x="4093662" y="2737934"/>
              <a:ext cx="152334" cy="11082"/>
            </a:xfrm>
            <a:custGeom>
              <a:avLst/>
              <a:gdLst/>
              <a:ahLst/>
              <a:cxnLst/>
              <a:rect l="l" t="t" r="r" b="b"/>
              <a:pathLst>
                <a:path w="5801" h="422" extrusionOk="0">
                  <a:moveTo>
                    <a:pt x="0" y="0"/>
                  </a:moveTo>
                  <a:lnTo>
                    <a:pt x="0" y="421"/>
                  </a:lnTo>
                  <a:lnTo>
                    <a:pt x="5800" y="421"/>
                  </a:lnTo>
                  <a:lnTo>
                    <a:pt x="580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77"/>
            <p:cNvSpPr/>
            <p:nvPr/>
          </p:nvSpPr>
          <p:spPr>
            <a:xfrm>
              <a:off x="4164538" y="2422342"/>
              <a:ext cx="10819" cy="348286"/>
            </a:xfrm>
            <a:custGeom>
              <a:avLst/>
              <a:gdLst/>
              <a:ahLst/>
              <a:cxnLst/>
              <a:rect l="l" t="t" r="r" b="b"/>
              <a:pathLst>
                <a:path w="412" h="13263" extrusionOk="0">
                  <a:moveTo>
                    <a:pt x="206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13061"/>
                  </a:lnTo>
                  <a:cubicBezTo>
                    <a:pt x="0" y="13176"/>
                    <a:pt x="86" y="13262"/>
                    <a:pt x="201" y="13262"/>
                  </a:cubicBezTo>
                  <a:cubicBezTo>
                    <a:pt x="316" y="13262"/>
                    <a:pt x="412" y="13176"/>
                    <a:pt x="412" y="13061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77"/>
            <p:cNvSpPr/>
            <p:nvPr/>
          </p:nvSpPr>
          <p:spPr>
            <a:xfrm>
              <a:off x="4082344" y="2645657"/>
              <a:ext cx="33823" cy="125155"/>
            </a:xfrm>
            <a:custGeom>
              <a:avLst/>
              <a:gdLst/>
              <a:ahLst/>
              <a:cxnLst/>
              <a:rect l="l" t="t" r="r" b="b"/>
              <a:pathLst>
                <a:path w="1288" h="4766" extrusionOk="0">
                  <a:moveTo>
                    <a:pt x="1051" y="0"/>
                  </a:moveTo>
                  <a:cubicBezTo>
                    <a:pt x="962" y="0"/>
                    <a:pt x="873" y="54"/>
                    <a:pt x="853" y="174"/>
                  </a:cubicBezTo>
                  <a:lnTo>
                    <a:pt x="20" y="4519"/>
                  </a:lnTo>
                  <a:cubicBezTo>
                    <a:pt x="1" y="4634"/>
                    <a:pt x="77" y="4739"/>
                    <a:pt x="183" y="4758"/>
                  </a:cubicBezTo>
                  <a:cubicBezTo>
                    <a:pt x="192" y="4763"/>
                    <a:pt x="199" y="4765"/>
                    <a:pt x="207" y="4765"/>
                  </a:cubicBezTo>
                  <a:cubicBezTo>
                    <a:pt x="214" y="4765"/>
                    <a:pt x="221" y="4763"/>
                    <a:pt x="230" y="4758"/>
                  </a:cubicBezTo>
                  <a:cubicBezTo>
                    <a:pt x="326" y="4758"/>
                    <a:pt x="403" y="4691"/>
                    <a:pt x="431" y="4605"/>
                  </a:cubicBezTo>
                  <a:lnTo>
                    <a:pt x="1254" y="251"/>
                  </a:lnTo>
                  <a:cubicBezTo>
                    <a:pt x="1287" y="93"/>
                    <a:pt x="1169" y="0"/>
                    <a:pt x="105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77"/>
            <p:cNvSpPr/>
            <p:nvPr/>
          </p:nvSpPr>
          <p:spPr>
            <a:xfrm>
              <a:off x="4223623" y="2645578"/>
              <a:ext cx="33665" cy="125050"/>
            </a:xfrm>
            <a:custGeom>
              <a:avLst/>
              <a:gdLst/>
              <a:ahLst/>
              <a:cxnLst/>
              <a:rect l="l" t="t" r="r" b="b"/>
              <a:pathLst>
                <a:path w="1282" h="4762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861" y="4599"/>
                  </a:lnTo>
                  <a:cubicBezTo>
                    <a:pt x="880" y="4694"/>
                    <a:pt x="966" y="4761"/>
                    <a:pt x="1062" y="4761"/>
                  </a:cubicBezTo>
                  <a:lnTo>
                    <a:pt x="1100" y="4761"/>
                  </a:lnTo>
                  <a:cubicBezTo>
                    <a:pt x="1215" y="4732"/>
                    <a:pt x="1282" y="4627"/>
                    <a:pt x="1263" y="4522"/>
                  </a:cubicBez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77"/>
            <p:cNvSpPr/>
            <p:nvPr/>
          </p:nvSpPr>
          <p:spPr>
            <a:xfrm>
              <a:off x="4164538" y="2645447"/>
              <a:ext cx="10819" cy="21875"/>
            </a:xfrm>
            <a:custGeom>
              <a:avLst/>
              <a:gdLst/>
              <a:ahLst/>
              <a:cxnLst/>
              <a:rect l="l" t="t" r="r" b="b"/>
              <a:pathLst>
                <a:path w="412" h="833" extrusionOk="0">
                  <a:moveTo>
                    <a:pt x="0" y="0"/>
                  </a:moveTo>
                  <a:lnTo>
                    <a:pt x="0" y="833"/>
                  </a:lnTo>
                  <a:lnTo>
                    <a:pt x="412" y="833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77"/>
            <p:cNvSpPr/>
            <p:nvPr/>
          </p:nvSpPr>
          <p:spPr>
            <a:xfrm>
              <a:off x="4101462" y="2645604"/>
              <a:ext cx="14601" cy="21717"/>
            </a:xfrm>
            <a:custGeom>
              <a:avLst/>
              <a:gdLst/>
              <a:ahLst/>
              <a:cxnLst/>
              <a:rect l="l" t="t" r="r" b="b"/>
              <a:pathLst>
                <a:path w="556" h="827" extrusionOk="0">
                  <a:moveTo>
                    <a:pt x="325" y="1"/>
                  </a:moveTo>
                  <a:cubicBezTo>
                    <a:pt x="226" y="1"/>
                    <a:pt x="141" y="65"/>
                    <a:pt x="125" y="166"/>
                  </a:cubicBezTo>
                  <a:lnTo>
                    <a:pt x="0" y="827"/>
                  </a:lnTo>
                  <a:lnTo>
                    <a:pt x="421" y="827"/>
                  </a:lnTo>
                  <a:lnTo>
                    <a:pt x="536" y="243"/>
                  </a:lnTo>
                  <a:cubicBezTo>
                    <a:pt x="555" y="128"/>
                    <a:pt x="479" y="23"/>
                    <a:pt x="364" y="4"/>
                  </a:cubicBezTo>
                  <a:cubicBezTo>
                    <a:pt x="351" y="2"/>
                    <a:pt x="338" y="1"/>
                    <a:pt x="3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77"/>
            <p:cNvSpPr/>
            <p:nvPr/>
          </p:nvSpPr>
          <p:spPr>
            <a:xfrm>
              <a:off x="4223623" y="2645578"/>
              <a:ext cx="14811" cy="21743"/>
            </a:xfrm>
            <a:custGeom>
              <a:avLst/>
              <a:gdLst/>
              <a:ahLst/>
              <a:cxnLst/>
              <a:rect l="l" t="t" r="r" b="b"/>
              <a:pathLst>
                <a:path w="564" h="828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28"/>
                  </a:lnTo>
                  <a:lnTo>
                    <a:pt x="564" y="828"/>
                  </a:ln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77"/>
            <p:cNvSpPr/>
            <p:nvPr/>
          </p:nvSpPr>
          <p:spPr>
            <a:xfrm>
              <a:off x="4077329" y="2460471"/>
              <a:ext cx="185002" cy="196057"/>
            </a:xfrm>
            <a:custGeom>
              <a:avLst/>
              <a:gdLst/>
              <a:ahLst/>
              <a:cxnLst/>
              <a:rect l="l" t="t" r="r" b="b"/>
              <a:pathLst>
                <a:path w="7045" h="7466" extrusionOk="0">
                  <a:moveTo>
                    <a:pt x="0" y="1"/>
                  </a:moveTo>
                  <a:lnTo>
                    <a:pt x="0" y="7255"/>
                  </a:lnTo>
                  <a:cubicBezTo>
                    <a:pt x="0" y="7370"/>
                    <a:pt x="96" y="7465"/>
                    <a:pt x="211" y="7465"/>
                  </a:cubicBezTo>
                  <a:lnTo>
                    <a:pt x="6843" y="7465"/>
                  </a:lnTo>
                  <a:cubicBezTo>
                    <a:pt x="6958" y="7465"/>
                    <a:pt x="7044" y="7370"/>
                    <a:pt x="7044" y="7255"/>
                  </a:cubicBezTo>
                  <a:lnTo>
                    <a:pt x="704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77"/>
            <p:cNvSpPr/>
            <p:nvPr/>
          </p:nvSpPr>
          <p:spPr>
            <a:xfrm>
              <a:off x="4077329" y="2460471"/>
              <a:ext cx="185002" cy="16360"/>
            </a:xfrm>
            <a:custGeom>
              <a:avLst/>
              <a:gdLst/>
              <a:ahLst/>
              <a:cxnLst/>
              <a:rect l="l" t="t" r="r" b="b"/>
              <a:pathLst>
                <a:path w="7045" h="623" extrusionOk="0">
                  <a:moveTo>
                    <a:pt x="0" y="1"/>
                  </a:moveTo>
                  <a:lnTo>
                    <a:pt x="0" y="623"/>
                  </a:lnTo>
                  <a:lnTo>
                    <a:pt x="7044" y="623"/>
                  </a:lnTo>
                  <a:lnTo>
                    <a:pt x="7044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77"/>
            <p:cNvSpPr/>
            <p:nvPr/>
          </p:nvSpPr>
          <p:spPr>
            <a:xfrm>
              <a:off x="4066510" y="2444137"/>
              <a:ext cx="206876" cy="21901"/>
            </a:xfrm>
            <a:custGeom>
              <a:avLst/>
              <a:gdLst/>
              <a:ahLst/>
              <a:cxnLst/>
              <a:rect l="l" t="t" r="r" b="b"/>
              <a:pathLst>
                <a:path w="7878" h="834" extrusionOk="0">
                  <a:moveTo>
                    <a:pt x="211" y="0"/>
                  </a:moveTo>
                  <a:cubicBezTo>
                    <a:pt x="97" y="0"/>
                    <a:pt x="1" y="96"/>
                    <a:pt x="1" y="211"/>
                  </a:cubicBezTo>
                  <a:lnTo>
                    <a:pt x="1" y="623"/>
                  </a:lnTo>
                  <a:cubicBezTo>
                    <a:pt x="1" y="737"/>
                    <a:pt x="97" y="833"/>
                    <a:pt x="211" y="833"/>
                  </a:cubicBezTo>
                  <a:lnTo>
                    <a:pt x="7667" y="833"/>
                  </a:lnTo>
                  <a:cubicBezTo>
                    <a:pt x="7781" y="833"/>
                    <a:pt x="7877" y="737"/>
                    <a:pt x="7877" y="623"/>
                  </a:cubicBezTo>
                  <a:lnTo>
                    <a:pt x="7877" y="211"/>
                  </a:lnTo>
                  <a:cubicBezTo>
                    <a:pt x="7877" y="96"/>
                    <a:pt x="7781" y="0"/>
                    <a:pt x="7667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77"/>
            <p:cNvSpPr/>
            <p:nvPr/>
          </p:nvSpPr>
          <p:spPr>
            <a:xfrm>
              <a:off x="4094161" y="2508186"/>
              <a:ext cx="148185" cy="106563"/>
            </a:xfrm>
            <a:custGeom>
              <a:avLst/>
              <a:gdLst/>
              <a:ahLst/>
              <a:cxnLst/>
              <a:rect l="l" t="t" r="r" b="b"/>
              <a:pathLst>
                <a:path w="5643" h="4058" extrusionOk="0">
                  <a:moveTo>
                    <a:pt x="4309" y="1"/>
                  </a:moveTo>
                  <a:cubicBezTo>
                    <a:pt x="3969" y="1"/>
                    <a:pt x="3972" y="519"/>
                    <a:pt x="4318" y="519"/>
                  </a:cubicBezTo>
                  <a:cubicBezTo>
                    <a:pt x="4324" y="519"/>
                    <a:pt x="4330" y="519"/>
                    <a:pt x="4336" y="519"/>
                  </a:cubicBezTo>
                  <a:lnTo>
                    <a:pt x="4738" y="519"/>
                  </a:lnTo>
                  <a:lnTo>
                    <a:pt x="2987" y="2280"/>
                  </a:lnTo>
                  <a:lnTo>
                    <a:pt x="2594" y="1887"/>
                  </a:lnTo>
                  <a:cubicBezTo>
                    <a:pt x="2503" y="1796"/>
                    <a:pt x="2384" y="1751"/>
                    <a:pt x="2264" y="1751"/>
                  </a:cubicBezTo>
                  <a:cubicBezTo>
                    <a:pt x="2144" y="1751"/>
                    <a:pt x="2025" y="1796"/>
                    <a:pt x="1934" y="1887"/>
                  </a:cubicBezTo>
                  <a:lnTo>
                    <a:pt x="211" y="3600"/>
                  </a:lnTo>
                  <a:cubicBezTo>
                    <a:pt x="0" y="3782"/>
                    <a:pt x="182" y="4058"/>
                    <a:pt x="390" y="4058"/>
                  </a:cubicBezTo>
                  <a:cubicBezTo>
                    <a:pt x="456" y="4058"/>
                    <a:pt x="525" y="4031"/>
                    <a:pt x="584" y="3964"/>
                  </a:cubicBezTo>
                  <a:lnTo>
                    <a:pt x="2259" y="2280"/>
                  </a:lnTo>
                  <a:lnTo>
                    <a:pt x="2661" y="2672"/>
                  </a:lnTo>
                  <a:cubicBezTo>
                    <a:pt x="2752" y="2763"/>
                    <a:pt x="2872" y="2808"/>
                    <a:pt x="2991" y="2808"/>
                  </a:cubicBezTo>
                  <a:cubicBezTo>
                    <a:pt x="3111" y="2808"/>
                    <a:pt x="3231" y="2763"/>
                    <a:pt x="3321" y="2672"/>
                  </a:cubicBezTo>
                  <a:lnTo>
                    <a:pt x="5111" y="882"/>
                  </a:lnTo>
                  <a:lnTo>
                    <a:pt x="5111" y="1294"/>
                  </a:lnTo>
                  <a:cubicBezTo>
                    <a:pt x="5097" y="1476"/>
                    <a:pt x="5233" y="1567"/>
                    <a:pt x="5370" y="1567"/>
                  </a:cubicBezTo>
                  <a:cubicBezTo>
                    <a:pt x="5506" y="1567"/>
                    <a:pt x="5642" y="1476"/>
                    <a:pt x="5628" y="1294"/>
                  </a:cubicBezTo>
                  <a:lnTo>
                    <a:pt x="5628" y="260"/>
                  </a:lnTo>
                  <a:cubicBezTo>
                    <a:pt x="5628" y="117"/>
                    <a:pt x="5513" y="2"/>
                    <a:pt x="5370" y="2"/>
                  </a:cubicBezTo>
                  <a:lnTo>
                    <a:pt x="4336" y="2"/>
                  </a:lnTo>
                  <a:cubicBezTo>
                    <a:pt x="4327" y="1"/>
                    <a:pt x="4318" y="1"/>
                    <a:pt x="430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77"/>
            <p:cNvSpPr/>
            <p:nvPr/>
          </p:nvSpPr>
          <p:spPr>
            <a:xfrm>
              <a:off x="4066510" y="2454930"/>
              <a:ext cx="206876" cy="11108"/>
            </a:xfrm>
            <a:custGeom>
              <a:avLst/>
              <a:gdLst/>
              <a:ahLst/>
              <a:cxnLst/>
              <a:rect l="l" t="t" r="r" b="b"/>
              <a:pathLst>
                <a:path w="7878" h="423" extrusionOk="0">
                  <a:moveTo>
                    <a:pt x="211" y="1"/>
                  </a:moveTo>
                  <a:cubicBezTo>
                    <a:pt x="97" y="1"/>
                    <a:pt x="1" y="97"/>
                    <a:pt x="1" y="212"/>
                  </a:cubicBezTo>
                  <a:cubicBezTo>
                    <a:pt x="1" y="326"/>
                    <a:pt x="97" y="422"/>
                    <a:pt x="211" y="422"/>
                  </a:cubicBezTo>
                  <a:lnTo>
                    <a:pt x="7667" y="422"/>
                  </a:lnTo>
                  <a:cubicBezTo>
                    <a:pt x="7781" y="422"/>
                    <a:pt x="7877" y="326"/>
                    <a:pt x="7877" y="212"/>
                  </a:cubicBezTo>
                  <a:cubicBezTo>
                    <a:pt x="7877" y="97"/>
                    <a:pt x="7781" y="1"/>
                    <a:pt x="76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34" name="Google Shape;10434;p77"/>
          <p:cNvSpPr/>
          <p:nvPr/>
        </p:nvSpPr>
        <p:spPr>
          <a:xfrm>
            <a:off x="2958206" y="3891720"/>
            <a:ext cx="28440" cy="133453"/>
          </a:xfrm>
          <a:custGeom>
            <a:avLst/>
            <a:gdLst/>
            <a:ahLst/>
            <a:cxnLst/>
            <a:rect l="l" t="t" r="r" b="b"/>
            <a:pathLst>
              <a:path w="1083" h="5082" extrusionOk="0">
                <a:moveTo>
                  <a:pt x="1" y="0"/>
                </a:moveTo>
                <a:lnTo>
                  <a:pt x="1" y="5082"/>
                </a:lnTo>
                <a:lnTo>
                  <a:pt x="1082" y="5082"/>
                </a:lnTo>
                <a:lnTo>
                  <a:pt x="1082" y="0"/>
                </a:lnTo>
                <a:close/>
              </a:path>
            </a:pathLst>
          </a:custGeom>
          <a:solidFill>
            <a:srgbClr val="C6CFD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35" name="Google Shape;10435;p77"/>
          <p:cNvGrpSpPr/>
          <p:nvPr/>
        </p:nvGrpSpPr>
        <p:grpSpPr>
          <a:xfrm>
            <a:off x="2617693" y="3817325"/>
            <a:ext cx="420475" cy="326491"/>
            <a:chOff x="2617693" y="3817325"/>
            <a:chExt cx="420475" cy="326491"/>
          </a:xfrm>
        </p:grpSpPr>
        <p:sp>
          <p:nvSpPr>
            <p:cNvPr id="10436" name="Google Shape;10436;p77"/>
            <p:cNvSpPr/>
            <p:nvPr/>
          </p:nvSpPr>
          <p:spPr>
            <a:xfrm>
              <a:off x="2688542" y="3845712"/>
              <a:ext cx="337047" cy="217170"/>
            </a:xfrm>
            <a:custGeom>
              <a:avLst/>
              <a:gdLst/>
              <a:ahLst/>
              <a:cxnLst/>
              <a:rect l="l" t="t" r="r" b="b"/>
              <a:pathLst>
                <a:path w="12835" h="8270" extrusionOk="0">
                  <a:moveTo>
                    <a:pt x="12835" y="1"/>
                  </a:moveTo>
                  <a:lnTo>
                    <a:pt x="1" y="10"/>
                  </a:lnTo>
                  <a:lnTo>
                    <a:pt x="1" y="5284"/>
                  </a:lnTo>
                  <a:lnTo>
                    <a:pt x="900" y="5284"/>
                  </a:lnTo>
                  <a:lnTo>
                    <a:pt x="900" y="5867"/>
                  </a:lnTo>
                  <a:lnTo>
                    <a:pt x="1140" y="5944"/>
                  </a:lnTo>
                  <a:cubicBezTo>
                    <a:pt x="1274" y="5982"/>
                    <a:pt x="1417" y="6040"/>
                    <a:pt x="1542" y="6116"/>
                  </a:cubicBezTo>
                  <a:lnTo>
                    <a:pt x="1771" y="6231"/>
                  </a:lnTo>
                  <a:lnTo>
                    <a:pt x="2183" y="5819"/>
                  </a:lnTo>
                  <a:lnTo>
                    <a:pt x="2843" y="6480"/>
                  </a:lnTo>
                  <a:lnTo>
                    <a:pt x="2432" y="6891"/>
                  </a:lnTo>
                  <a:lnTo>
                    <a:pt x="2547" y="7121"/>
                  </a:lnTo>
                  <a:cubicBezTo>
                    <a:pt x="2623" y="7245"/>
                    <a:pt x="2681" y="7379"/>
                    <a:pt x="2719" y="7523"/>
                  </a:cubicBezTo>
                  <a:lnTo>
                    <a:pt x="2795" y="7762"/>
                  </a:lnTo>
                  <a:lnTo>
                    <a:pt x="3379" y="7762"/>
                  </a:lnTo>
                  <a:lnTo>
                    <a:pt x="3379" y="8269"/>
                  </a:lnTo>
                  <a:lnTo>
                    <a:pt x="12835" y="8269"/>
                  </a:lnTo>
                  <a:lnTo>
                    <a:pt x="12835" y="1"/>
                  </a:ln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77"/>
            <p:cNvSpPr/>
            <p:nvPr/>
          </p:nvSpPr>
          <p:spPr>
            <a:xfrm>
              <a:off x="2734786" y="4063119"/>
              <a:ext cx="57089" cy="27153"/>
            </a:xfrm>
            <a:custGeom>
              <a:avLst/>
              <a:gdLst/>
              <a:ahLst/>
              <a:cxnLst/>
              <a:rect l="l" t="t" r="r" b="b"/>
              <a:pathLst>
                <a:path w="2174" h="1034" extrusionOk="0">
                  <a:moveTo>
                    <a:pt x="1235" y="0"/>
                  </a:moveTo>
                  <a:lnTo>
                    <a:pt x="1235" y="38"/>
                  </a:lnTo>
                  <a:lnTo>
                    <a:pt x="479" y="38"/>
                  </a:lnTo>
                  <a:lnTo>
                    <a:pt x="479" y="48"/>
                  </a:lnTo>
                  <a:cubicBezTo>
                    <a:pt x="460" y="431"/>
                    <a:pt x="288" y="775"/>
                    <a:pt x="1" y="1034"/>
                  </a:cubicBezTo>
                  <a:lnTo>
                    <a:pt x="1379" y="1034"/>
                  </a:lnTo>
                  <a:cubicBezTo>
                    <a:pt x="1446" y="890"/>
                    <a:pt x="1494" y="747"/>
                    <a:pt x="1532" y="593"/>
                  </a:cubicBezTo>
                  <a:lnTo>
                    <a:pt x="2173" y="593"/>
                  </a:lnTo>
                  <a:lnTo>
                    <a:pt x="2173" y="0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77"/>
            <p:cNvSpPr/>
            <p:nvPr/>
          </p:nvSpPr>
          <p:spPr>
            <a:xfrm>
              <a:off x="2747864" y="3991981"/>
              <a:ext cx="44012" cy="70902"/>
            </a:xfrm>
            <a:custGeom>
              <a:avLst/>
              <a:gdLst/>
              <a:ahLst/>
              <a:cxnLst/>
              <a:rect l="l" t="t" r="r" b="b"/>
              <a:pathLst>
                <a:path w="1676" h="2700" extrusionOk="0">
                  <a:moveTo>
                    <a:pt x="307" y="1"/>
                  </a:moveTo>
                  <a:lnTo>
                    <a:pt x="0" y="307"/>
                  </a:lnTo>
                  <a:lnTo>
                    <a:pt x="594" y="910"/>
                  </a:lnTo>
                  <a:lnTo>
                    <a:pt x="182" y="1321"/>
                  </a:lnTo>
                  <a:lnTo>
                    <a:pt x="297" y="1551"/>
                  </a:lnTo>
                  <a:cubicBezTo>
                    <a:pt x="364" y="1675"/>
                    <a:pt x="422" y="1819"/>
                    <a:pt x="469" y="1963"/>
                  </a:cubicBezTo>
                  <a:lnTo>
                    <a:pt x="546" y="2202"/>
                  </a:lnTo>
                  <a:lnTo>
                    <a:pt x="1130" y="2202"/>
                  </a:lnTo>
                  <a:lnTo>
                    <a:pt x="1130" y="2699"/>
                  </a:lnTo>
                  <a:lnTo>
                    <a:pt x="1675" y="2699"/>
                  </a:lnTo>
                  <a:lnTo>
                    <a:pt x="1675" y="2030"/>
                  </a:lnTo>
                  <a:lnTo>
                    <a:pt x="1034" y="2030"/>
                  </a:lnTo>
                  <a:cubicBezTo>
                    <a:pt x="977" y="1790"/>
                    <a:pt x="881" y="1561"/>
                    <a:pt x="757" y="1360"/>
                  </a:cubicBezTo>
                  <a:lnTo>
                    <a:pt x="1206" y="910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77"/>
            <p:cNvSpPr/>
            <p:nvPr/>
          </p:nvSpPr>
          <p:spPr>
            <a:xfrm>
              <a:off x="2692823" y="3979927"/>
              <a:ext cx="49027" cy="29411"/>
            </a:xfrm>
            <a:custGeom>
              <a:avLst/>
              <a:gdLst/>
              <a:ahLst/>
              <a:cxnLst/>
              <a:rect l="l" t="t" r="r" b="b"/>
              <a:pathLst>
                <a:path w="1867" h="1120" extrusionOk="0">
                  <a:moveTo>
                    <a:pt x="1" y="0"/>
                  </a:moveTo>
                  <a:lnTo>
                    <a:pt x="1" y="163"/>
                  </a:lnTo>
                  <a:lnTo>
                    <a:pt x="737" y="163"/>
                  </a:lnTo>
                  <a:lnTo>
                    <a:pt x="737" y="756"/>
                  </a:lnTo>
                  <a:lnTo>
                    <a:pt x="977" y="833"/>
                  </a:lnTo>
                  <a:cubicBezTo>
                    <a:pt x="1111" y="871"/>
                    <a:pt x="1254" y="929"/>
                    <a:pt x="1379" y="996"/>
                  </a:cubicBezTo>
                  <a:lnTo>
                    <a:pt x="1608" y="1120"/>
                  </a:lnTo>
                  <a:lnTo>
                    <a:pt x="1867" y="862"/>
                  </a:lnTo>
                  <a:cubicBezTo>
                    <a:pt x="1675" y="766"/>
                    <a:pt x="1484" y="689"/>
                    <a:pt x="1283" y="632"/>
                  </a:cubicBezTo>
                  <a:lnTo>
                    <a:pt x="1283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77"/>
            <p:cNvSpPr/>
            <p:nvPr/>
          </p:nvSpPr>
          <p:spPr>
            <a:xfrm>
              <a:off x="2688542" y="3845975"/>
              <a:ext cx="11344" cy="133979"/>
            </a:xfrm>
            <a:custGeom>
              <a:avLst/>
              <a:gdLst/>
              <a:ahLst/>
              <a:cxnLst/>
              <a:rect l="l" t="t" r="r" b="b"/>
              <a:pathLst>
                <a:path w="432" h="5102" extrusionOk="0">
                  <a:moveTo>
                    <a:pt x="1" y="0"/>
                  </a:moveTo>
                  <a:lnTo>
                    <a:pt x="1" y="5101"/>
                  </a:lnTo>
                  <a:lnTo>
                    <a:pt x="432" y="5101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77"/>
            <p:cNvSpPr/>
            <p:nvPr/>
          </p:nvSpPr>
          <p:spPr>
            <a:xfrm>
              <a:off x="2688542" y="3844977"/>
              <a:ext cx="337047" cy="11082"/>
            </a:xfrm>
            <a:custGeom>
              <a:avLst/>
              <a:gdLst/>
              <a:ahLst/>
              <a:cxnLst/>
              <a:rect l="l" t="t" r="r" b="b"/>
              <a:pathLst>
                <a:path w="12835" h="422" extrusionOk="0">
                  <a:moveTo>
                    <a:pt x="1" y="0"/>
                  </a:moveTo>
                  <a:lnTo>
                    <a:pt x="1" y="421"/>
                  </a:lnTo>
                  <a:lnTo>
                    <a:pt x="12835" y="421"/>
                  </a:lnTo>
                  <a:lnTo>
                    <a:pt x="12835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77"/>
            <p:cNvSpPr/>
            <p:nvPr/>
          </p:nvSpPr>
          <p:spPr>
            <a:xfrm>
              <a:off x="2723232" y="4061596"/>
              <a:ext cx="314936" cy="29936"/>
            </a:xfrm>
            <a:custGeom>
              <a:avLst/>
              <a:gdLst/>
              <a:ahLst/>
              <a:cxnLst/>
              <a:rect l="l" t="t" r="r" b="b"/>
              <a:pathLst>
                <a:path w="11993" h="1140" extrusionOk="0">
                  <a:moveTo>
                    <a:pt x="1675" y="1"/>
                  </a:moveTo>
                  <a:cubicBezTo>
                    <a:pt x="1647" y="1"/>
                    <a:pt x="1628" y="20"/>
                    <a:pt x="1628" y="39"/>
                  </a:cubicBezTo>
                  <a:lnTo>
                    <a:pt x="546" y="39"/>
                  </a:lnTo>
                  <a:cubicBezTo>
                    <a:pt x="517" y="39"/>
                    <a:pt x="498" y="68"/>
                    <a:pt x="498" y="96"/>
                  </a:cubicBezTo>
                  <a:lnTo>
                    <a:pt x="498" y="163"/>
                  </a:lnTo>
                  <a:lnTo>
                    <a:pt x="498" y="202"/>
                  </a:lnTo>
                  <a:lnTo>
                    <a:pt x="498" y="221"/>
                  </a:lnTo>
                  <a:lnTo>
                    <a:pt x="498" y="240"/>
                  </a:lnTo>
                  <a:cubicBezTo>
                    <a:pt x="460" y="565"/>
                    <a:pt x="297" y="852"/>
                    <a:pt x="39" y="1044"/>
                  </a:cubicBezTo>
                  <a:cubicBezTo>
                    <a:pt x="1" y="1072"/>
                    <a:pt x="20" y="1139"/>
                    <a:pt x="68" y="1139"/>
                  </a:cubicBezTo>
                  <a:lnTo>
                    <a:pt x="11935" y="1139"/>
                  </a:lnTo>
                  <a:cubicBezTo>
                    <a:pt x="11963" y="1139"/>
                    <a:pt x="11992" y="1111"/>
                    <a:pt x="11992" y="1082"/>
                  </a:cubicBezTo>
                  <a:lnTo>
                    <a:pt x="11992" y="48"/>
                  </a:lnTo>
                  <a:cubicBezTo>
                    <a:pt x="11983" y="20"/>
                    <a:pt x="11963" y="1"/>
                    <a:pt x="1193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77"/>
            <p:cNvSpPr/>
            <p:nvPr/>
          </p:nvSpPr>
          <p:spPr>
            <a:xfrm>
              <a:off x="2676226" y="3817325"/>
              <a:ext cx="361679" cy="29936"/>
            </a:xfrm>
            <a:custGeom>
              <a:avLst/>
              <a:gdLst/>
              <a:ahLst/>
              <a:cxnLst/>
              <a:rect l="l" t="t" r="r" b="b"/>
              <a:pathLst>
                <a:path w="13773" h="1140" extrusionOk="0">
                  <a:moveTo>
                    <a:pt x="49" y="0"/>
                  </a:moveTo>
                  <a:cubicBezTo>
                    <a:pt x="20" y="0"/>
                    <a:pt x="1" y="19"/>
                    <a:pt x="1" y="48"/>
                  </a:cubicBezTo>
                  <a:lnTo>
                    <a:pt x="1" y="1082"/>
                  </a:lnTo>
                  <a:cubicBezTo>
                    <a:pt x="1" y="1110"/>
                    <a:pt x="20" y="1139"/>
                    <a:pt x="49" y="1139"/>
                  </a:cubicBezTo>
                  <a:lnTo>
                    <a:pt x="13725" y="1139"/>
                  </a:lnTo>
                  <a:cubicBezTo>
                    <a:pt x="13753" y="1139"/>
                    <a:pt x="13773" y="1110"/>
                    <a:pt x="13773" y="1082"/>
                  </a:cubicBezTo>
                  <a:lnTo>
                    <a:pt x="13773" y="48"/>
                  </a:lnTo>
                  <a:cubicBezTo>
                    <a:pt x="13773" y="19"/>
                    <a:pt x="13753" y="0"/>
                    <a:pt x="13725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77"/>
            <p:cNvSpPr/>
            <p:nvPr/>
          </p:nvSpPr>
          <p:spPr>
            <a:xfrm>
              <a:off x="2812463" y="3959051"/>
              <a:ext cx="28413" cy="66123"/>
            </a:xfrm>
            <a:custGeom>
              <a:avLst/>
              <a:gdLst/>
              <a:ahLst/>
              <a:cxnLst/>
              <a:rect l="l" t="t" r="r" b="b"/>
              <a:pathLst>
                <a:path w="1082" h="2518" extrusionOk="0">
                  <a:moveTo>
                    <a:pt x="0" y="1"/>
                  </a:moveTo>
                  <a:lnTo>
                    <a:pt x="0" y="2518"/>
                  </a:lnTo>
                  <a:lnTo>
                    <a:pt x="1081" y="2518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77"/>
            <p:cNvSpPr/>
            <p:nvPr/>
          </p:nvSpPr>
          <p:spPr>
            <a:xfrm>
              <a:off x="2860966" y="3930664"/>
              <a:ext cx="28413" cy="94510"/>
            </a:xfrm>
            <a:custGeom>
              <a:avLst/>
              <a:gdLst/>
              <a:ahLst/>
              <a:cxnLst/>
              <a:rect l="l" t="t" r="r" b="b"/>
              <a:pathLst>
                <a:path w="1082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1082" y="3599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77"/>
            <p:cNvSpPr/>
            <p:nvPr/>
          </p:nvSpPr>
          <p:spPr>
            <a:xfrm>
              <a:off x="2908207" y="3947759"/>
              <a:ext cx="28413" cy="77414"/>
            </a:xfrm>
            <a:custGeom>
              <a:avLst/>
              <a:gdLst/>
              <a:ahLst/>
              <a:cxnLst/>
              <a:rect l="l" t="t" r="r" b="b"/>
              <a:pathLst>
                <a:path w="1082" h="2948" extrusionOk="0">
                  <a:moveTo>
                    <a:pt x="0" y="0"/>
                  </a:moveTo>
                  <a:lnTo>
                    <a:pt x="0" y="2948"/>
                  </a:lnTo>
                  <a:lnTo>
                    <a:pt x="1082" y="2948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77"/>
            <p:cNvSpPr/>
            <p:nvPr/>
          </p:nvSpPr>
          <p:spPr>
            <a:xfrm>
              <a:off x="2716693" y="3882161"/>
              <a:ext cx="54069" cy="13603"/>
            </a:xfrm>
            <a:custGeom>
              <a:avLst/>
              <a:gdLst/>
              <a:ahLst/>
              <a:cxnLst/>
              <a:rect l="l" t="t" r="r" b="b"/>
              <a:pathLst>
                <a:path w="2059" h="518" extrusionOk="0">
                  <a:moveTo>
                    <a:pt x="345" y="0"/>
                  </a:moveTo>
                  <a:cubicBezTo>
                    <a:pt x="1" y="0"/>
                    <a:pt x="1" y="517"/>
                    <a:pt x="345" y="517"/>
                  </a:cubicBezTo>
                  <a:lnTo>
                    <a:pt x="1714" y="517"/>
                  </a:lnTo>
                  <a:cubicBezTo>
                    <a:pt x="2058" y="517"/>
                    <a:pt x="2058" y="0"/>
                    <a:pt x="1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77"/>
            <p:cNvSpPr/>
            <p:nvPr/>
          </p:nvSpPr>
          <p:spPr>
            <a:xfrm>
              <a:off x="2716693" y="3904771"/>
              <a:ext cx="73659" cy="13340"/>
            </a:xfrm>
            <a:custGeom>
              <a:avLst/>
              <a:gdLst/>
              <a:ahLst/>
              <a:cxnLst/>
              <a:rect l="l" t="t" r="r" b="b"/>
              <a:pathLst>
                <a:path w="2805" h="508" extrusionOk="0">
                  <a:moveTo>
                    <a:pt x="345" y="1"/>
                  </a:moveTo>
                  <a:cubicBezTo>
                    <a:pt x="1" y="1"/>
                    <a:pt x="1" y="508"/>
                    <a:pt x="345" y="508"/>
                  </a:cubicBezTo>
                  <a:lnTo>
                    <a:pt x="2470" y="508"/>
                  </a:lnTo>
                  <a:cubicBezTo>
                    <a:pt x="2805" y="50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77"/>
            <p:cNvSpPr/>
            <p:nvPr/>
          </p:nvSpPr>
          <p:spPr>
            <a:xfrm>
              <a:off x="2716693" y="392714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7"/>
                    <a:pt x="345" y="517"/>
                  </a:cubicBezTo>
                  <a:lnTo>
                    <a:pt x="2470" y="517"/>
                  </a:lnTo>
                  <a:cubicBezTo>
                    <a:pt x="2805" y="517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77"/>
            <p:cNvSpPr/>
            <p:nvPr/>
          </p:nvSpPr>
          <p:spPr>
            <a:xfrm>
              <a:off x="2716693" y="394975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8"/>
                    <a:pt x="345" y="518"/>
                  </a:cubicBezTo>
                  <a:lnTo>
                    <a:pt x="2470" y="518"/>
                  </a:lnTo>
                  <a:cubicBezTo>
                    <a:pt x="2805" y="51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77"/>
            <p:cNvSpPr/>
            <p:nvPr/>
          </p:nvSpPr>
          <p:spPr>
            <a:xfrm>
              <a:off x="2617693" y="3979428"/>
              <a:ext cx="164125" cy="164388"/>
            </a:xfrm>
            <a:custGeom>
              <a:avLst/>
              <a:gdLst/>
              <a:ahLst/>
              <a:cxnLst/>
              <a:rect l="l" t="t" r="r" b="b"/>
              <a:pathLst>
                <a:path w="6250" h="6260" extrusionOk="0">
                  <a:moveTo>
                    <a:pt x="3302" y="1866"/>
                  </a:moveTo>
                  <a:lnTo>
                    <a:pt x="3331" y="1876"/>
                  </a:lnTo>
                  <a:lnTo>
                    <a:pt x="3359" y="1876"/>
                  </a:lnTo>
                  <a:lnTo>
                    <a:pt x="3388" y="1885"/>
                  </a:lnTo>
                  <a:lnTo>
                    <a:pt x="3417" y="1895"/>
                  </a:lnTo>
                  <a:lnTo>
                    <a:pt x="3445" y="1905"/>
                  </a:lnTo>
                  <a:lnTo>
                    <a:pt x="3474" y="1905"/>
                  </a:lnTo>
                  <a:lnTo>
                    <a:pt x="3503" y="1924"/>
                  </a:lnTo>
                  <a:lnTo>
                    <a:pt x="3532" y="1933"/>
                  </a:lnTo>
                  <a:lnTo>
                    <a:pt x="3560" y="1943"/>
                  </a:lnTo>
                  <a:lnTo>
                    <a:pt x="3589" y="1952"/>
                  </a:lnTo>
                  <a:lnTo>
                    <a:pt x="3618" y="1972"/>
                  </a:lnTo>
                  <a:lnTo>
                    <a:pt x="3646" y="1981"/>
                  </a:lnTo>
                  <a:lnTo>
                    <a:pt x="3675" y="1991"/>
                  </a:lnTo>
                  <a:lnTo>
                    <a:pt x="3704" y="2010"/>
                  </a:lnTo>
                  <a:lnTo>
                    <a:pt x="3732" y="2019"/>
                  </a:lnTo>
                  <a:lnTo>
                    <a:pt x="3752" y="2039"/>
                  </a:lnTo>
                  <a:lnTo>
                    <a:pt x="3780" y="2058"/>
                  </a:lnTo>
                  <a:lnTo>
                    <a:pt x="3799" y="2067"/>
                  </a:lnTo>
                  <a:lnTo>
                    <a:pt x="3819" y="2086"/>
                  </a:lnTo>
                  <a:lnTo>
                    <a:pt x="3828" y="2086"/>
                  </a:lnTo>
                  <a:lnTo>
                    <a:pt x="3847" y="2096"/>
                  </a:lnTo>
                  <a:lnTo>
                    <a:pt x="3866" y="2115"/>
                  </a:lnTo>
                  <a:lnTo>
                    <a:pt x="3876" y="2115"/>
                  </a:lnTo>
                  <a:lnTo>
                    <a:pt x="3895" y="2125"/>
                  </a:lnTo>
                  <a:lnTo>
                    <a:pt x="3924" y="2153"/>
                  </a:lnTo>
                  <a:lnTo>
                    <a:pt x="3953" y="2182"/>
                  </a:lnTo>
                  <a:lnTo>
                    <a:pt x="3981" y="2211"/>
                  </a:lnTo>
                  <a:lnTo>
                    <a:pt x="3991" y="2220"/>
                  </a:lnTo>
                  <a:lnTo>
                    <a:pt x="4000" y="2230"/>
                  </a:lnTo>
                  <a:lnTo>
                    <a:pt x="4020" y="2249"/>
                  </a:lnTo>
                  <a:lnTo>
                    <a:pt x="4039" y="2268"/>
                  </a:lnTo>
                  <a:lnTo>
                    <a:pt x="4039" y="2278"/>
                  </a:lnTo>
                  <a:lnTo>
                    <a:pt x="4058" y="2297"/>
                  </a:lnTo>
                  <a:lnTo>
                    <a:pt x="4077" y="2316"/>
                  </a:lnTo>
                  <a:lnTo>
                    <a:pt x="4077" y="2326"/>
                  </a:lnTo>
                  <a:lnTo>
                    <a:pt x="4096" y="2345"/>
                  </a:lnTo>
                  <a:lnTo>
                    <a:pt x="4115" y="2364"/>
                  </a:lnTo>
                  <a:lnTo>
                    <a:pt x="4134" y="2393"/>
                  </a:lnTo>
                  <a:lnTo>
                    <a:pt x="4144" y="2421"/>
                  </a:lnTo>
                  <a:lnTo>
                    <a:pt x="4163" y="2441"/>
                  </a:lnTo>
                  <a:lnTo>
                    <a:pt x="4182" y="2469"/>
                  </a:lnTo>
                  <a:lnTo>
                    <a:pt x="4201" y="2498"/>
                  </a:lnTo>
                  <a:lnTo>
                    <a:pt x="4211" y="2527"/>
                  </a:lnTo>
                  <a:lnTo>
                    <a:pt x="4230" y="2555"/>
                  </a:lnTo>
                  <a:lnTo>
                    <a:pt x="4240" y="2575"/>
                  </a:lnTo>
                  <a:lnTo>
                    <a:pt x="4249" y="2603"/>
                  </a:lnTo>
                  <a:lnTo>
                    <a:pt x="4268" y="2632"/>
                  </a:lnTo>
                  <a:lnTo>
                    <a:pt x="4278" y="2661"/>
                  </a:lnTo>
                  <a:lnTo>
                    <a:pt x="4288" y="2689"/>
                  </a:lnTo>
                  <a:lnTo>
                    <a:pt x="4297" y="2728"/>
                  </a:lnTo>
                  <a:lnTo>
                    <a:pt x="4307" y="2747"/>
                  </a:lnTo>
                  <a:lnTo>
                    <a:pt x="4316" y="2775"/>
                  </a:lnTo>
                  <a:lnTo>
                    <a:pt x="4316" y="2785"/>
                  </a:lnTo>
                  <a:lnTo>
                    <a:pt x="4316" y="2814"/>
                  </a:lnTo>
                  <a:lnTo>
                    <a:pt x="4326" y="2842"/>
                  </a:lnTo>
                  <a:lnTo>
                    <a:pt x="4326" y="2852"/>
                  </a:lnTo>
                  <a:lnTo>
                    <a:pt x="4326" y="2871"/>
                  </a:lnTo>
                  <a:cubicBezTo>
                    <a:pt x="4326" y="2881"/>
                    <a:pt x="4326" y="2890"/>
                    <a:pt x="4326" y="2900"/>
                  </a:cubicBezTo>
                  <a:lnTo>
                    <a:pt x="4326" y="2909"/>
                  </a:lnTo>
                  <a:lnTo>
                    <a:pt x="4326" y="2929"/>
                  </a:lnTo>
                  <a:cubicBezTo>
                    <a:pt x="4326" y="2948"/>
                    <a:pt x="4326" y="2967"/>
                    <a:pt x="4335" y="2986"/>
                  </a:cubicBezTo>
                  <a:lnTo>
                    <a:pt x="4335" y="2996"/>
                  </a:lnTo>
                  <a:lnTo>
                    <a:pt x="4335" y="3024"/>
                  </a:lnTo>
                  <a:lnTo>
                    <a:pt x="4335" y="3034"/>
                  </a:lnTo>
                  <a:cubicBezTo>
                    <a:pt x="4422" y="3072"/>
                    <a:pt x="4431" y="3101"/>
                    <a:pt x="4431" y="3130"/>
                  </a:cubicBezTo>
                  <a:lnTo>
                    <a:pt x="4422" y="3130"/>
                  </a:lnTo>
                  <a:lnTo>
                    <a:pt x="4422" y="3206"/>
                  </a:lnTo>
                  <a:lnTo>
                    <a:pt x="4422" y="3225"/>
                  </a:lnTo>
                  <a:lnTo>
                    <a:pt x="4422" y="3283"/>
                  </a:lnTo>
                  <a:lnTo>
                    <a:pt x="4422" y="3302"/>
                  </a:lnTo>
                  <a:cubicBezTo>
                    <a:pt x="4422" y="3321"/>
                    <a:pt x="4422" y="3350"/>
                    <a:pt x="4412" y="3369"/>
                  </a:cubicBezTo>
                  <a:lnTo>
                    <a:pt x="4412" y="3378"/>
                  </a:lnTo>
                  <a:cubicBezTo>
                    <a:pt x="4412" y="3407"/>
                    <a:pt x="4402" y="3426"/>
                    <a:pt x="4402" y="3455"/>
                  </a:cubicBezTo>
                  <a:lnTo>
                    <a:pt x="4402" y="3465"/>
                  </a:lnTo>
                  <a:cubicBezTo>
                    <a:pt x="4402" y="3484"/>
                    <a:pt x="4383" y="3503"/>
                    <a:pt x="4383" y="3532"/>
                  </a:cubicBezTo>
                  <a:lnTo>
                    <a:pt x="4374" y="3551"/>
                  </a:lnTo>
                  <a:cubicBezTo>
                    <a:pt x="4364" y="3570"/>
                    <a:pt x="4364" y="3589"/>
                    <a:pt x="4355" y="3608"/>
                  </a:cubicBezTo>
                  <a:lnTo>
                    <a:pt x="4355" y="3618"/>
                  </a:lnTo>
                  <a:cubicBezTo>
                    <a:pt x="4335" y="3666"/>
                    <a:pt x="4307" y="3713"/>
                    <a:pt x="4288" y="3761"/>
                  </a:cubicBezTo>
                  <a:lnTo>
                    <a:pt x="4288" y="3771"/>
                  </a:lnTo>
                  <a:lnTo>
                    <a:pt x="4249" y="3828"/>
                  </a:lnTo>
                  <a:lnTo>
                    <a:pt x="4240" y="3838"/>
                  </a:lnTo>
                  <a:cubicBezTo>
                    <a:pt x="4201" y="3905"/>
                    <a:pt x="4154" y="3962"/>
                    <a:pt x="4096" y="4020"/>
                  </a:cubicBezTo>
                  <a:cubicBezTo>
                    <a:pt x="4048" y="4077"/>
                    <a:pt x="3981" y="4125"/>
                    <a:pt x="3924" y="4173"/>
                  </a:cubicBezTo>
                  <a:lnTo>
                    <a:pt x="3895" y="4192"/>
                  </a:lnTo>
                  <a:lnTo>
                    <a:pt x="3857" y="4221"/>
                  </a:lnTo>
                  <a:lnTo>
                    <a:pt x="3838" y="4230"/>
                  </a:lnTo>
                  <a:lnTo>
                    <a:pt x="3809" y="4240"/>
                  </a:lnTo>
                  <a:lnTo>
                    <a:pt x="3799" y="4249"/>
                  </a:lnTo>
                  <a:lnTo>
                    <a:pt x="3771" y="4268"/>
                  </a:lnTo>
                  <a:lnTo>
                    <a:pt x="3761" y="4268"/>
                  </a:lnTo>
                  <a:lnTo>
                    <a:pt x="3704" y="4297"/>
                  </a:lnTo>
                  <a:lnTo>
                    <a:pt x="3665" y="4307"/>
                  </a:lnTo>
                  <a:lnTo>
                    <a:pt x="3637" y="4326"/>
                  </a:lnTo>
                  <a:lnTo>
                    <a:pt x="3627" y="4326"/>
                  </a:lnTo>
                  <a:lnTo>
                    <a:pt x="3579" y="4335"/>
                  </a:lnTo>
                  <a:lnTo>
                    <a:pt x="3541" y="4335"/>
                  </a:lnTo>
                  <a:lnTo>
                    <a:pt x="3503" y="4355"/>
                  </a:lnTo>
                  <a:lnTo>
                    <a:pt x="3455" y="4355"/>
                  </a:lnTo>
                  <a:lnTo>
                    <a:pt x="3378" y="4374"/>
                  </a:lnTo>
                  <a:lnTo>
                    <a:pt x="3359" y="4374"/>
                  </a:lnTo>
                  <a:lnTo>
                    <a:pt x="3292" y="4383"/>
                  </a:lnTo>
                  <a:lnTo>
                    <a:pt x="2929" y="4383"/>
                  </a:lnTo>
                  <a:lnTo>
                    <a:pt x="2842" y="4364"/>
                  </a:lnTo>
                  <a:lnTo>
                    <a:pt x="2814" y="4364"/>
                  </a:lnTo>
                  <a:lnTo>
                    <a:pt x="2766" y="4345"/>
                  </a:lnTo>
                  <a:lnTo>
                    <a:pt x="2728" y="4335"/>
                  </a:lnTo>
                  <a:lnTo>
                    <a:pt x="2680" y="4316"/>
                  </a:lnTo>
                  <a:lnTo>
                    <a:pt x="2670" y="4316"/>
                  </a:lnTo>
                  <a:lnTo>
                    <a:pt x="2632" y="4307"/>
                  </a:lnTo>
                  <a:lnTo>
                    <a:pt x="2594" y="4288"/>
                  </a:lnTo>
                  <a:lnTo>
                    <a:pt x="2527" y="4259"/>
                  </a:lnTo>
                  <a:lnTo>
                    <a:pt x="2517" y="4259"/>
                  </a:lnTo>
                  <a:lnTo>
                    <a:pt x="2498" y="4249"/>
                  </a:lnTo>
                  <a:lnTo>
                    <a:pt x="2460" y="4221"/>
                  </a:lnTo>
                  <a:lnTo>
                    <a:pt x="2440" y="4211"/>
                  </a:lnTo>
                  <a:lnTo>
                    <a:pt x="2431" y="4211"/>
                  </a:lnTo>
                  <a:cubicBezTo>
                    <a:pt x="2106" y="4010"/>
                    <a:pt x="1895" y="3675"/>
                    <a:pt x="1838" y="3292"/>
                  </a:cubicBezTo>
                  <a:lnTo>
                    <a:pt x="1838" y="3283"/>
                  </a:lnTo>
                  <a:cubicBezTo>
                    <a:pt x="1838" y="3264"/>
                    <a:pt x="1838" y="3235"/>
                    <a:pt x="1838" y="3216"/>
                  </a:cubicBezTo>
                  <a:lnTo>
                    <a:pt x="1838" y="3197"/>
                  </a:lnTo>
                  <a:lnTo>
                    <a:pt x="1838" y="3120"/>
                  </a:lnTo>
                  <a:lnTo>
                    <a:pt x="1838" y="3024"/>
                  </a:lnTo>
                  <a:lnTo>
                    <a:pt x="1838" y="3015"/>
                  </a:lnTo>
                  <a:lnTo>
                    <a:pt x="1838" y="2986"/>
                  </a:lnTo>
                  <a:lnTo>
                    <a:pt x="1838" y="2976"/>
                  </a:lnTo>
                  <a:cubicBezTo>
                    <a:pt x="1838" y="2957"/>
                    <a:pt x="1838" y="2938"/>
                    <a:pt x="1838" y="2919"/>
                  </a:cubicBezTo>
                  <a:lnTo>
                    <a:pt x="1838" y="2909"/>
                  </a:lnTo>
                  <a:cubicBezTo>
                    <a:pt x="1838" y="2890"/>
                    <a:pt x="1838" y="2881"/>
                    <a:pt x="1847" y="2871"/>
                  </a:cubicBezTo>
                  <a:lnTo>
                    <a:pt x="1847" y="2842"/>
                  </a:lnTo>
                  <a:lnTo>
                    <a:pt x="1847" y="2833"/>
                  </a:lnTo>
                  <a:lnTo>
                    <a:pt x="1857" y="2804"/>
                  </a:lnTo>
                  <a:lnTo>
                    <a:pt x="1857" y="2785"/>
                  </a:lnTo>
                  <a:lnTo>
                    <a:pt x="1857" y="2775"/>
                  </a:lnTo>
                  <a:lnTo>
                    <a:pt x="1866" y="2747"/>
                  </a:lnTo>
                  <a:lnTo>
                    <a:pt x="1866" y="2718"/>
                  </a:lnTo>
                  <a:lnTo>
                    <a:pt x="1885" y="2689"/>
                  </a:lnTo>
                  <a:lnTo>
                    <a:pt x="1895" y="2661"/>
                  </a:lnTo>
                  <a:lnTo>
                    <a:pt x="1905" y="2632"/>
                  </a:lnTo>
                  <a:lnTo>
                    <a:pt x="1914" y="2603"/>
                  </a:lnTo>
                  <a:lnTo>
                    <a:pt x="1933" y="2575"/>
                  </a:lnTo>
                  <a:lnTo>
                    <a:pt x="1943" y="2546"/>
                  </a:lnTo>
                  <a:lnTo>
                    <a:pt x="1962" y="2517"/>
                  </a:lnTo>
                  <a:lnTo>
                    <a:pt x="1972" y="2498"/>
                  </a:lnTo>
                  <a:lnTo>
                    <a:pt x="1991" y="2469"/>
                  </a:lnTo>
                  <a:lnTo>
                    <a:pt x="2000" y="2441"/>
                  </a:lnTo>
                  <a:lnTo>
                    <a:pt x="2019" y="2412"/>
                  </a:lnTo>
                  <a:lnTo>
                    <a:pt x="2039" y="2393"/>
                  </a:lnTo>
                  <a:lnTo>
                    <a:pt x="2058" y="2364"/>
                  </a:lnTo>
                  <a:lnTo>
                    <a:pt x="2067" y="2335"/>
                  </a:lnTo>
                  <a:lnTo>
                    <a:pt x="2096" y="2316"/>
                  </a:lnTo>
                  <a:lnTo>
                    <a:pt x="2106" y="2297"/>
                  </a:lnTo>
                  <a:lnTo>
                    <a:pt x="2125" y="2268"/>
                  </a:lnTo>
                  <a:lnTo>
                    <a:pt x="2144" y="2259"/>
                  </a:lnTo>
                  <a:lnTo>
                    <a:pt x="2163" y="2230"/>
                  </a:lnTo>
                  <a:lnTo>
                    <a:pt x="2173" y="2220"/>
                  </a:lnTo>
                  <a:lnTo>
                    <a:pt x="2182" y="2211"/>
                  </a:lnTo>
                  <a:lnTo>
                    <a:pt x="2220" y="2173"/>
                  </a:lnTo>
                  <a:lnTo>
                    <a:pt x="2230" y="2173"/>
                  </a:lnTo>
                  <a:lnTo>
                    <a:pt x="2268" y="2134"/>
                  </a:lnTo>
                  <a:lnTo>
                    <a:pt x="2287" y="2125"/>
                  </a:lnTo>
                  <a:lnTo>
                    <a:pt x="2316" y="2096"/>
                  </a:lnTo>
                  <a:lnTo>
                    <a:pt x="2335" y="2086"/>
                  </a:lnTo>
                  <a:lnTo>
                    <a:pt x="2364" y="2067"/>
                  </a:lnTo>
                  <a:lnTo>
                    <a:pt x="2383" y="2048"/>
                  </a:lnTo>
                  <a:lnTo>
                    <a:pt x="2412" y="2029"/>
                  </a:lnTo>
                  <a:lnTo>
                    <a:pt x="2431" y="2019"/>
                  </a:lnTo>
                  <a:lnTo>
                    <a:pt x="2460" y="2010"/>
                  </a:lnTo>
                  <a:lnTo>
                    <a:pt x="2479" y="1991"/>
                  </a:lnTo>
                  <a:lnTo>
                    <a:pt x="2507" y="1981"/>
                  </a:lnTo>
                  <a:lnTo>
                    <a:pt x="2536" y="1972"/>
                  </a:lnTo>
                  <a:lnTo>
                    <a:pt x="2565" y="1952"/>
                  </a:lnTo>
                  <a:lnTo>
                    <a:pt x="2594" y="1943"/>
                  </a:lnTo>
                  <a:lnTo>
                    <a:pt x="2622" y="1933"/>
                  </a:lnTo>
                  <a:lnTo>
                    <a:pt x="2651" y="1924"/>
                  </a:lnTo>
                  <a:lnTo>
                    <a:pt x="2680" y="1905"/>
                  </a:lnTo>
                  <a:lnTo>
                    <a:pt x="2708" y="1905"/>
                  </a:lnTo>
                  <a:lnTo>
                    <a:pt x="2737" y="1895"/>
                  </a:lnTo>
                  <a:lnTo>
                    <a:pt x="2766" y="1885"/>
                  </a:lnTo>
                  <a:lnTo>
                    <a:pt x="2804" y="1876"/>
                  </a:lnTo>
                  <a:lnTo>
                    <a:pt x="2833" y="1876"/>
                  </a:lnTo>
                  <a:lnTo>
                    <a:pt x="2862" y="1866"/>
                  </a:lnTo>
                  <a:close/>
                  <a:moveTo>
                    <a:pt x="2507" y="0"/>
                  </a:moveTo>
                  <a:cubicBezTo>
                    <a:pt x="2460" y="0"/>
                    <a:pt x="2421" y="48"/>
                    <a:pt x="2421" y="96"/>
                  </a:cubicBezTo>
                  <a:lnTo>
                    <a:pt x="2421" y="641"/>
                  </a:lnTo>
                  <a:cubicBezTo>
                    <a:pt x="2230" y="699"/>
                    <a:pt x="2039" y="775"/>
                    <a:pt x="1866" y="871"/>
                  </a:cubicBezTo>
                  <a:lnTo>
                    <a:pt x="1483" y="488"/>
                  </a:lnTo>
                  <a:cubicBezTo>
                    <a:pt x="1464" y="469"/>
                    <a:pt x="1440" y="459"/>
                    <a:pt x="1416" y="459"/>
                  </a:cubicBezTo>
                  <a:cubicBezTo>
                    <a:pt x="1393" y="459"/>
                    <a:pt x="1369" y="469"/>
                    <a:pt x="1349" y="488"/>
                  </a:cubicBezTo>
                  <a:lnTo>
                    <a:pt x="479" y="1350"/>
                  </a:lnTo>
                  <a:cubicBezTo>
                    <a:pt x="440" y="1388"/>
                    <a:pt x="440" y="1445"/>
                    <a:pt x="479" y="1484"/>
                  </a:cubicBezTo>
                  <a:lnTo>
                    <a:pt x="871" y="1876"/>
                  </a:lnTo>
                  <a:cubicBezTo>
                    <a:pt x="775" y="2048"/>
                    <a:pt x="699" y="2230"/>
                    <a:pt x="641" y="2421"/>
                  </a:cubicBezTo>
                  <a:lnTo>
                    <a:pt x="96" y="2421"/>
                  </a:lnTo>
                  <a:cubicBezTo>
                    <a:pt x="38" y="2421"/>
                    <a:pt x="0" y="2460"/>
                    <a:pt x="0" y="2517"/>
                  </a:cubicBezTo>
                  <a:lnTo>
                    <a:pt x="0" y="3742"/>
                  </a:lnTo>
                  <a:cubicBezTo>
                    <a:pt x="0" y="3800"/>
                    <a:pt x="38" y="3838"/>
                    <a:pt x="96" y="3838"/>
                  </a:cubicBezTo>
                  <a:lnTo>
                    <a:pt x="641" y="3838"/>
                  </a:lnTo>
                  <a:cubicBezTo>
                    <a:pt x="699" y="4029"/>
                    <a:pt x="775" y="4211"/>
                    <a:pt x="871" y="4383"/>
                  </a:cubicBezTo>
                  <a:lnTo>
                    <a:pt x="479" y="4776"/>
                  </a:lnTo>
                  <a:cubicBezTo>
                    <a:pt x="440" y="4804"/>
                    <a:pt x="440" y="4871"/>
                    <a:pt x="479" y="4900"/>
                  </a:cubicBezTo>
                  <a:lnTo>
                    <a:pt x="1349" y="5771"/>
                  </a:lnTo>
                  <a:cubicBezTo>
                    <a:pt x="1369" y="5790"/>
                    <a:pt x="1393" y="5800"/>
                    <a:pt x="1416" y="5800"/>
                  </a:cubicBezTo>
                  <a:cubicBezTo>
                    <a:pt x="1440" y="5800"/>
                    <a:pt x="1464" y="5790"/>
                    <a:pt x="1483" y="5771"/>
                  </a:cubicBezTo>
                  <a:lnTo>
                    <a:pt x="1866" y="5388"/>
                  </a:lnTo>
                  <a:cubicBezTo>
                    <a:pt x="2039" y="5484"/>
                    <a:pt x="2230" y="5560"/>
                    <a:pt x="2421" y="5618"/>
                  </a:cubicBezTo>
                  <a:lnTo>
                    <a:pt x="2421" y="6163"/>
                  </a:lnTo>
                  <a:cubicBezTo>
                    <a:pt x="2421" y="6211"/>
                    <a:pt x="2460" y="6259"/>
                    <a:pt x="2507" y="6259"/>
                  </a:cubicBezTo>
                  <a:lnTo>
                    <a:pt x="3742" y="6259"/>
                  </a:lnTo>
                  <a:cubicBezTo>
                    <a:pt x="3790" y="6259"/>
                    <a:pt x="3838" y="6211"/>
                    <a:pt x="3838" y="6163"/>
                  </a:cubicBezTo>
                  <a:lnTo>
                    <a:pt x="3838" y="5618"/>
                  </a:lnTo>
                  <a:cubicBezTo>
                    <a:pt x="4029" y="5560"/>
                    <a:pt x="4211" y="5484"/>
                    <a:pt x="4383" y="5388"/>
                  </a:cubicBezTo>
                  <a:lnTo>
                    <a:pt x="4766" y="5771"/>
                  </a:lnTo>
                  <a:cubicBezTo>
                    <a:pt x="4785" y="5790"/>
                    <a:pt x="4809" y="5800"/>
                    <a:pt x="4833" y="5800"/>
                  </a:cubicBezTo>
                  <a:cubicBezTo>
                    <a:pt x="4857" y="5800"/>
                    <a:pt x="4881" y="5790"/>
                    <a:pt x="4900" y="5771"/>
                  </a:cubicBezTo>
                  <a:lnTo>
                    <a:pt x="5771" y="4900"/>
                  </a:lnTo>
                  <a:cubicBezTo>
                    <a:pt x="5809" y="4871"/>
                    <a:pt x="5809" y="4804"/>
                    <a:pt x="5771" y="4776"/>
                  </a:cubicBezTo>
                  <a:lnTo>
                    <a:pt x="5388" y="4383"/>
                  </a:lnTo>
                  <a:cubicBezTo>
                    <a:pt x="5484" y="4211"/>
                    <a:pt x="5560" y="4029"/>
                    <a:pt x="5608" y="3838"/>
                  </a:cubicBezTo>
                  <a:lnTo>
                    <a:pt x="6163" y="3838"/>
                  </a:lnTo>
                  <a:cubicBezTo>
                    <a:pt x="6211" y="3838"/>
                    <a:pt x="6249" y="3800"/>
                    <a:pt x="6249" y="3742"/>
                  </a:cubicBezTo>
                  <a:lnTo>
                    <a:pt x="6249" y="2517"/>
                  </a:lnTo>
                  <a:cubicBezTo>
                    <a:pt x="6249" y="2460"/>
                    <a:pt x="6211" y="2421"/>
                    <a:pt x="6163" y="2421"/>
                  </a:cubicBezTo>
                  <a:lnTo>
                    <a:pt x="5608" y="2421"/>
                  </a:lnTo>
                  <a:cubicBezTo>
                    <a:pt x="5560" y="2230"/>
                    <a:pt x="5484" y="2048"/>
                    <a:pt x="5388" y="1876"/>
                  </a:cubicBezTo>
                  <a:lnTo>
                    <a:pt x="5771" y="1484"/>
                  </a:lnTo>
                  <a:cubicBezTo>
                    <a:pt x="5809" y="1445"/>
                    <a:pt x="5809" y="1388"/>
                    <a:pt x="5771" y="1350"/>
                  </a:cubicBezTo>
                  <a:lnTo>
                    <a:pt x="4900" y="488"/>
                  </a:lnTo>
                  <a:cubicBezTo>
                    <a:pt x="4881" y="469"/>
                    <a:pt x="4857" y="459"/>
                    <a:pt x="4833" y="459"/>
                  </a:cubicBezTo>
                  <a:cubicBezTo>
                    <a:pt x="4809" y="459"/>
                    <a:pt x="4785" y="469"/>
                    <a:pt x="4766" y="488"/>
                  </a:cubicBezTo>
                  <a:lnTo>
                    <a:pt x="4383" y="871"/>
                  </a:lnTo>
                  <a:cubicBezTo>
                    <a:pt x="4211" y="775"/>
                    <a:pt x="4029" y="699"/>
                    <a:pt x="3838" y="641"/>
                  </a:cubicBezTo>
                  <a:lnTo>
                    <a:pt x="3838" y="96"/>
                  </a:lnTo>
                  <a:cubicBezTo>
                    <a:pt x="3838" y="48"/>
                    <a:pt x="3790" y="0"/>
                    <a:pt x="37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77"/>
            <p:cNvSpPr/>
            <p:nvPr/>
          </p:nvSpPr>
          <p:spPr>
            <a:xfrm>
              <a:off x="2658895" y="4028167"/>
              <a:ext cx="36711" cy="66622"/>
            </a:xfrm>
            <a:custGeom>
              <a:avLst/>
              <a:gdLst/>
              <a:ahLst/>
              <a:cxnLst/>
              <a:rect l="l" t="t" r="r" b="b"/>
              <a:pathLst>
                <a:path w="1398" h="2537" extrusionOk="0">
                  <a:moveTo>
                    <a:pt x="1015" y="1"/>
                  </a:moveTo>
                  <a:lnTo>
                    <a:pt x="977" y="10"/>
                  </a:lnTo>
                  <a:lnTo>
                    <a:pt x="948" y="20"/>
                  </a:lnTo>
                  <a:lnTo>
                    <a:pt x="919" y="29"/>
                  </a:lnTo>
                  <a:lnTo>
                    <a:pt x="891" y="39"/>
                  </a:lnTo>
                  <a:lnTo>
                    <a:pt x="852" y="49"/>
                  </a:lnTo>
                  <a:lnTo>
                    <a:pt x="833" y="58"/>
                  </a:lnTo>
                  <a:lnTo>
                    <a:pt x="795" y="68"/>
                  </a:lnTo>
                  <a:lnTo>
                    <a:pt x="776" y="77"/>
                  </a:lnTo>
                  <a:lnTo>
                    <a:pt x="738" y="96"/>
                  </a:lnTo>
                  <a:lnTo>
                    <a:pt x="718" y="106"/>
                  </a:lnTo>
                  <a:lnTo>
                    <a:pt x="690" y="125"/>
                  </a:lnTo>
                  <a:lnTo>
                    <a:pt x="661" y="135"/>
                  </a:lnTo>
                  <a:lnTo>
                    <a:pt x="632" y="154"/>
                  </a:lnTo>
                  <a:lnTo>
                    <a:pt x="613" y="163"/>
                  </a:lnTo>
                  <a:lnTo>
                    <a:pt x="584" y="183"/>
                  </a:lnTo>
                  <a:lnTo>
                    <a:pt x="565" y="192"/>
                  </a:lnTo>
                  <a:lnTo>
                    <a:pt x="537" y="211"/>
                  </a:lnTo>
                  <a:lnTo>
                    <a:pt x="517" y="230"/>
                  </a:lnTo>
                  <a:lnTo>
                    <a:pt x="489" y="250"/>
                  </a:lnTo>
                  <a:lnTo>
                    <a:pt x="479" y="259"/>
                  </a:lnTo>
                  <a:lnTo>
                    <a:pt x="431" y="297"/>
                  </a:lnTo>
                  <a:lnTo>
                    <a:pt x="383" y="336"/>
                  </a:lnTo>
                  <a:lnTo>
                    <a:pt x="374" y="355"/>
                  </a:lnTo>
                  <a:lnTo>
                    <a:pt x="364" y="364"/>
                  </a:lnTo>
                  <a:lnTo>
                    <a:pt x="345" y="384"/>
                  </a:lnTo>
                  <a:lnTo>
                    <a:pt x="336" y="403"/>
                  </a:lnTo>
                  <a:lnTo>
                    <a:pt x="307" y="422"/>
                  </a:lnTo>
                  <a:lnTo>
                    <a:pt x="269" y="451"/>
                  </a:lnTo>
                  <a:lnTo>
                    <a:pt x="249" y="479"/>
                  </a:lnTo>
                  <a:lnTo>
                    <a:pt x="230" y="498"/>
                  </a:lnTo>
                  <a:lnTo>
                    <a:pt x="211" y="527"/>
                  </a:lnTo>
                  <a:lnTo>
                    <a:pt x="192" y="556"/>
                  </a:lnTo>
                  <a:lnTo>
                    <a:pt x="173" y="585"/>
                  </a:lnTo>
                  <a:lnTo>
                    <a:pt x="163" y="604"/>
                  </a:lnTo>
                  <a:lnTo>
                    <a:pt x="144" y="632"/>
                  </a:lnTo>
                  <a:lnTo>
                    <a:pt x="135" y="661"/>
                  </a:lnTo>
                  <a:lnTo>
                    <a:pt x="115" y="690"/>
                  </a:lnTo>
                  <a:lnTo>
                    <a:pt x="106" y="719"/>
                  </a:lnTo>
                  <a:lnTo>
                    <a:pt x="96" y="747"/>
                  </a:lnTo>
                  <a:lnTo>
                    <a:pt x="77" y="776"/>
                  </a:lnTo>
                  <a:lnTo>
                    <a:pt x="68" y="805"/>
                  </a:lnTo>
                  <a:lnTo>
                    <a:pt x="58" y="833"/>
                  </a:lnTo>
                  <a:lnTo>
                    <a:pt x="48" y="862"/>
                  </a:lnTo>
                  <a:lnTo>
                    <a:pt x="39" y="891"/>
                  </a:lnTo>
                  <a:lnTo>
                    <a:pt x="29" y="919"/>
                  </a:lnTo>
                  <a:lnTo>
                    <a:pt x="29" y="929"/>
                  </a:lnTo>
                  <a:lnTo>
                    <a:pt x="29" y="948"/>
                  </a:lnTo>
                  <a:lnTo>
                    <a:pt x="10" y="986"/>
                  </a:lnTo>
                  <a:lnTo>
                    <a:pt x="10" y="1015"/>
                  </a:lnTo>
                  <a:cubicBezTo>
                    <a:pt x="10" y="1025"/>
                    <a:pt x="10" y="1034"/>
                    <a:pt x="1" y="1053"/>
                  </a:cubicBezTo>
                  <a:lnTo>
                    <a:pt x="1" y="1073"/>
                  </a:lnTo>
                  <a:cubicBezTo>
                    <a:pt x="1" y="1092"/>
                    <a:pt x="1" y="1111"/>
                    <a:pt x="1" y="1130"/>
                  </a:cubicBezTo>
                  <a:lnTo>
                    <a:pt x="1" y="1168"/>
                  </a:lnTo>
                  <a:lnTo>
                    <a:pt x="1" y="1264"/>
                  </a:lnTo>
                  <a:lnTo>
                    <a:pt x="1" y="1341"/>
                  </a:lnTo>
                  <a:lnTo>
                    <a:pt x="1" y="1360"/>
                  </a:lnTo>
                  <a:cubicBezTo>
                    <a:pt x="1" y="1379"/>
                    <a:pt x="1" y="1408"/>
                    <a:pt x="1" y="1427"/>
                  </a:cubicBezTo>
                  <a:lnTo>
                    <a:pt x="1" y="1436"/>
                  </a:lnTo>
                  <a:cubicBezTo>
                    <a:pt x="58" y="1819"/>
                    <a:pt x="278" y="2164"/>
                    <a:pt x="604" y="2365"/>
                  </a:cubicBezTo>
                  <a:lnTo>
                    <a:pt x="613" y="2374"/>
                  </a:lnTo>
                  <a:lnTo>
                    <a:pt x="623" y="2374"/>
                  </a:lnTo>
                  <a:lnTo>
                    <a:pt x="632" y="2384"/>
                  </a:lnTo>
                  <a:lnTo>
                    <a:pt x="680" y="2403"/>
                  </a:lnTo>
                  <a:lnTo>
                    <a:pt x="699" y="2412"/>
                  </a:lnTo>
                  <a:lnTo>
                    <a:pt x="709" y="2412"/>
                  </a:lnTo>
                  <a:lnTo>
                    <a:pt x="776" y="2451"/>
                  </a:lnTo>
                  <a:lnTo>
                    <a:pt x="804" y="2460"/>
                  </a:lnTo>
                  <a:lnTo>
                    <a:pt x="852" y="2479"/>
                  </a:lnTo>
                  <a:lnTo>
                    <a:pt x="862" y="2479"/>
                  </a:lnTo>
                  <a:lnTo>
                    <a:pt x="910" y="2499"/>
                  </a:lnTo>
                  <a:lnTo>
                    <a:pt x="948" y="2508"/>
                  </a:lnTo>
                  <a:lnTo>
                    <a:pt x="996" y="2518"/>
                  </a:lnTo>
                  <a:lnTo>
                    <a:pt x="1025" y="2527"/>
                  </a:lnTo>
                  <a:lnTo>
                    <a:pt x="1111" y="2537"/>
                  </a:lnTo>
                  <a:lnTo>
                    <a:pt x="1398" y="2537"/>
                  </a:lnTo>
                  <a:lnTo>
                    <a:pt x="1321" y="2527"/>
                  </a:lnTo>
                  <a:lnTo>
                    <a:pt x="1283" y="2518"/>
                  </a:lnTo>
                  <a:lnTo>
                    <a:pt x="1245" y="2508"/>
                  </a:lnTo>
                  <a:lnTo>
                    <a:pt x="1235" y="2508"/>
                  </a:lnTo>
                  <a:lnTo>
                    <a:pt x="1197" y="2499"/>
                  </a:lnTo>
                  <a:lnTo>
                    <a:pt x="1149" y="2479"/>
                  </a:lnTo>
                  <a:lnTo>
                    <a:pt x="1139" y="2479"/>
                  </a:lnTo>
                  <a:lnTo>
                    <a:pt x="1101" y="2460"/>
                  </a:lnTo>
                  <a:lnTo>
                    <a:pt x="1063" y="2451"/>
                  </a:lnTo>
                  <a:lnTo>
                    <a:pt x="996" y="2412"/>
                  </a:lnTo>
                  <a:lnTo>
                    <a:pt x="986" y="2412"/>
                  </a:lnTo>
                  <a:lnTo>
                    <a:pt x="967" y="2403"/>
                  </a:lnTo>
                  <a:lnTo>
                    <a:pt x="919" y="2384"/>
                  </a:lnTo>
                  <a:lnTo>
                    <a:pt x="910" y="2374"/>
                  </a:lnTo>
                  <a:lnTo>
                    <a:pt x="900" y="2374"/>
                  </a:lnTo>
                  <a:lnTo>
                    <a:pt x="891" y="2365"/>
                  </a:lnTo>
                  <a:cubicBezTo>
                    <a:pt x="565" y="2164"/>
                    <a:pt x="345" y="1819"/>
                    <a:pt x="288" y="1436"/>
                  </a:cubicBezTo>
                  <a:lnTo>
                    <a:pt x="288" y="1427"/>
                  </a:lnTo>
                  <a:cubicBezTo>
                    <a:pt x="288" y="1398"/>
                    <a:pt x="288" y="1379"/>
                    <a:pt x="288" y="1360"/>
                  </a:cubicBezTo>
                  <a:lnTo>
                    <a:pt x="288" y="1341"/>
                  </a:lnTo>
                  <a:lnTo>
                    <a:pt x="288" y="1264"/>
                  </a:lnTo>
                  <a:lnTo>
                    <a:pt x="288" y="1168"/>
                  </a:lnTo>
                  <a:lnTo>
                    <a:pt x="288" y="1130"/>
                  </a:lnTo>
                  <a:cubicBezTo>
                    <a:pt x="288" y="1111"/>
                    <a:pt x="288" y="1092"/>
                    <a:pt x="288" y="1073"/>
                  </a:cubicBezTo>
                  <a:lnTo>
                    <a:pt x="288" y="1053"/>
                  </a:lnTo>
                  <a:cubicBezTo>
                    <a:pt x="288" y="1034"/>
                    <a:pt x="288" y="1025"/>
                    <a:pt x="297" y="1015"/>
                  </a:cubicBezTo>
                  <a:lnTo>
                    <a:pt x="297" y="986"/>
                  </a:lnTo>
                  <a:lnTo>
                    <a:pt x="307" y="948"/>
                  </a:lnTo>
                  <a:lnTo>
                    <a:pt x="307" y="929"/>
                  </a:lnTo>
                  <a:lnTo>
                    <a:pt x="307" y="919"/>
                  </a:lnTo>
                  <a:lnTo>
                    <a:pt x="316" y="891"/>
                  </a:lnTo>
                  <a:lnTo>
                    <a:pt x="326" y="862"/>
                  </a:lnTo>
                  <a:lnTo>
                    <a:pt x="336" y="833"/>
                  </a:lnTo>
                  <a:lnTo>
                    <a:pt x="345" y="805"/>
                  </a:lnTo>
                  <a:lnTo>
                    <a:pt x="355" y="776"/>
                  </a:lnTo>
                  <a:lnTo>
                    <a:pt x="374" y="747"/>
                  </a:lnTo>
                  <a:lnTo>
                    <a:pt x="383" y="719"/>
                  </a:lnTo>
                  <a:lnTo>
                    <a:pt x="393" y="690"/>
                  </a:lnTo>
                  <a:lnTo>
                    <a:pt x="412" y="661"/>
                  </a:lnTo>
                  <a:lnTo>
                    <a:pt x="422" y="632"/>
                  </a:lnTo>
                  <a:lnTo>
                    <a:pt x="441" y="604"/>
                  </a:lnTo>
                  <a:lnTo>
                    <a:pt x="450" y="585"/>
                  </a:lnTo>
                  <a:lnTo>
                    <a:pt x="470" y="556"/>
                  </a:lnTo>
                  <a:lnTo>
                    <a:pt x="489" y="527"/>
                  </a:lnTo>
                  <a:lnTo>
                    <a:pt x="508" y="498"/>
                  </a:lnTo>
                  <a:lnTo>
                    <a:pt x="527" y="479"/>
                  </a:lnTo>
                  <a:lnTo>
                    <a:pt x="546" y="451"/>
                  </a:lnTo>
                  <a:lnTo>
                    <a:pt x="556" y="431"/>
                  </a:lnTo>
                  <a:lnTo>
                    <a:pt x="584" y="412"/>
                  </a:lnTo>
                  <a:lnTo>
                    <a:pt x="613" y="384"/>
                  </a:lnTo>
                  <a:lnTo>
                    <a:pt x="632" y="364"/>
                  </a:lnTo>
                  <a:lnTo>
                    <a:pt x="642" y="355"/>
                  </a:lnTo>
                  <a:lnTo>
                    <a:pt x="651" y="336"/>
                  </a:lnTo>
                  <a:lnTo>
                    <a:pt x="690" y="297"/>
                  </a:lnTo>
                  <a:lnTo>
                    <a:pt x="699" y="297"/>
                  </a:lnTo>
                  <a:lnTo>
                    <a:pt x="738" y="259"/>
                  </a:lnTo>
                  <a:lnTo>
                    <a:pt x="757" y="250"/>
                  </a:lnTo>
                  <a:lnTo>
                    <a:pt x="785" y="230"/>
                  </a:lnTo>
                  <a:lnTo>
                    <a:pt x="804" y="211"/>
                  </a:lnTo>
                  <a:lnTo>
                    <a:pt x="833" y="192"/>
                  </a:lnTo>
                  <a:lnTo>
                    <a:pt x="852" y="183"/>
                  </a:lnTo>
                  <a:lnTo>
                    <a:pt x="881" y="163"/>
                  </a:lnTo>
                  <a:lnTo>
                    <a:pt x="900" y="154"/>
                  </a:lnTo>
                  <a:lnTo>
                    <a:pt x="929" y="135"/>
                  </a:lnTo>
                  <a:lnTo>
                    <a:pt x="948" y="125"/>
                  </a:lnTo>
                  <a:lnTo>
                    <a:pt x="977" y="106"/>
                  </a:lnTo>
                  <a:lnTo>
                    <a:pt x="1005" y="96"/>
                  </a:lnTo>
                  <a:lnTo>
                    <a:pt x="1034" y="77"/>
                  </a:lnTo>
                  <a:lnTo>
                    <a:pt x="1063" y="68"/>
                  </a:lnTo>
                  <a:lnTo>
                    <a:pt x="1092" y="58"/>
                  </a:lnTo>
                  <a:lnTo>
                    <a:pt x="1120" y="49"/>
                  </a:lnTo>
                  <a:lnTo>
                    <a:pt x="1149" y="39"/>
                  </a:lnTo>
                  <a:lnTo>
                    <a:pt x="1178" y="29"/>
                  </a:lnTo>
                  <a:lnTo>
                    <a:pt x="1216" y="20"/>
                  </a:lnTo>
                  <a:lnTo>
                    <a:pt x="1245" y="10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3" name="Google Shape;10453;p77"/>
          <p:cNvGrpSpPr/>
          <p:nvPr/>
        </p:nvGrpSpPr>
        <p:grpSpPr>
          <a:xfrm>
            <a:off x="3545301" y="2423523"/>
            <a:ext cx="358134" cy="356637"/>
            <a:chOff x="3545301" y="2423523"/>
            <a:chExt cx="358134" cy="356637"/>
          </a:xfrm>
        </p:grpSpPr>
        <p:sp>
          <p:nvSpPr>
            <p:cNvPr id="10454" name="Google Shape;10454;p77"/>
            <p:cNvSpPr/>
            <p:nvPr/>
          </p:nvSpPr>
          <p:spPr>
            <a:xfrm>
              <a:off x="3545301" y="2633630"/>
              <a:ext cx="64600" cy="146531"/>
            </a:xfrm>
            <a:custGeom>
              <a:avLst/>
              <a:gdLst/>
              <a:ahLst/>
              <a:cxnLst/>
              <a:rect l="l" t="t" r="r" b="b"/>
              <a:pathLst>
                <a:path w="2460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2460" y="5580"/>
                  </a:lnTo>
                  <a:lnTo>
                    <a:pt x="2460" y="345"/>
                  </a:lnTo>
                  <a:cubicBezTo>
                    <a:pt x="2460" y="154"/>
                    <a:pt x="2306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77"/>
            <p:cNvSpPr/>
            <p:nvPr/>
          </p:nvSpPr>
          <p:spPr>
            <a:xfrm>
              <a:off x="3545301" y="2633630"/>
              <a:ext cx="30934" cy="146531"/>
            </a:xfrm>
            <a:custGeom>
              <a:avLst/>
              <a:gdLst/>
              <a:ahLst/>
              <a:cxnLst/>
              <a:rect l="l" t="t" r="r" b="b"/>
              <a:pathLst>
                <a:path w="1178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833" y="5580"/>
                  </a:lnTo>
                  <a:lnTo>
                    <a:pt x="833" y="345"/>
                  </a:lnTo>
                  <a:cubicBezTo>
                    <a:pt x="833" y="154"/>
                    <a:pt x="986" y="0"/>
                    <a:pt x="117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77"/>
            <p:cNvSpPr/>
            <p:nvPr/>
          </p:nvSpPr>
          <p:spPr>
            <a:xfrm>
              <a:off x="3643041" y="2597181"/>
              <a:ext cx="64888" cy="182980"/>
            </a:xfrm>
            <a:custGeom>
              <a:avLst/>
              <a:gdLst/>
              <a:ahLst/>
              <a:cxnLst/>
              <a:rect l="l" t="t" r="r" b="b"/>
              <a:pathLst>
                <a:path w="2471" h="6968" extrusionOk="0">
                  <a:moveTo>
                    <a:pt x="355" y="1"/>
                  </a:moveTo>
                  <a:cubicBezTo>
                    <a:pt x="16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2470" y="6968"/>
                  </a:lnTo>
                  <a:lnTo>
                    <a:pt x="2470" y="355"/>
                  </a:lnTo>
                  <a:cubicBezTo>
                    <a:pt x="2460" y="163"/>
                    <a:pt x="2307" y="10"/>
                    <a:pt x="211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77"/>
            <p:cNvSpPr/>
            <p:nvPr/>
          </p:nvSpPr>
          <p:spPr>
            <a:xfrm>
              <a:off x="3643041" y="2597181"/>
              <a:ext cx="30961" cy="182980"/>
            </a:xfrm>
            <a:custGeom>
              <a:avLst/>
              <a:gdLst/>
              <a:ahLst/>
              <a:cxnLst/>
              <a:rect l="l" t="t" r="r" b="b"/>
              <a:pathLst>
                <a:path w="1179" h="6968" extrusionOk="0">
                  <a:moveTo>
                    <a:pt x="355" y="1"/>
                  </a:moveTo>
                  <a:cubicBezTo>
                    <a:pt x="15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824" y="6968"/>
                  </a:lnTo>
                  <a:lnTo>
                    <a:pt x="824" y="355"/>
                  </a:lnTo>
                  <a:cubicBezTo>
                    <a:pt x="824" y="163"/>
                    <a:pt x="977" y="10"/>
                    <a:pt x="117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77"/>
            <p:cNvSpPr/>
            <p:nvPr/>
          </p:nvSpPr>
          <p:spPr>
            <a:xfrm>
              <a:off x="3740807" y="2560994"/>
              <a:ext cx="65125" cy="219166"/>
            </a:xfrm>
            <a:custGeom>
              <a:avLst/>
              <a:gdLst/>
              <a:ahLst/>
              <a:cxnLst/>
              <a:rect l="l" t="t" r="r" b="b"/>
              <a:pathLst>
                <a:path w="2480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2479" y="8346"/>
                  </a:lnTo>
                  <a:lnTo>
                    <a:pt x="2479" y="355"/>
                  </a:lnTo>
                  <a:cubicBezTo>
                    <a:pt x="2470" y="154"/>
                    <a:pt x="2307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77"/>
            <p:cNvSpPr/>
            <p:nvPr/>
          </p:nvSpPr>
          <p:spPr>
            <a:xfrm>
              <a:off x="3740807" y="2560994"/>
              <a:ext cx="30934" cy="219166"/>
            </a:xfrm>
            <a:custGeom>
              <a:avLst/>
              <a:gdLst/>
              <a:ahLst/>
              <a:cxnLst/>
              <a:rect l="l" t="t" r="r" b="b"/>
              <a:pathLst>
                <a:path w="1178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824" y="8346"/>
                  </a:lnTo>
                  <a:lnTo>
                    <a:pt x="824" y="355"/>
                  </a:lnTo>
                  <a:cubicBezTo>
                    <a:pt x="833" y="163"/>
                    <a:pt x="986" y="1"/>
                    <a:pt x="1178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77"/>
            <p:cNvSpPr/>
            <p:nvPr/>
          </p:nvSpPr>
          <p:spPr>
            <a:xfrm>
              <a:off x="3838573" y="2524808"/>
              <a:ext cx="64862" cy="255352"/>
            </a:xfrm>
            <a:custGeom>
              <a:avLst/>
              <a:gdLst/>
              <a:ahLst/>
              <a:cxnLst/>
              <a:rect l="l" t="t" r="r" b="b"/>
              <a:pathLst>
                <a:path w="2470" h="9724" extrusionOk="0">
                  <a:moveTo>
                    <a:pt x="355" y="0"/>
                  </a:moveTo>
                  <a:cubicBezTo>
                    <a:pt x="163" y="0"/>
                    <a:pt x="10" y="163"/>
                    <a:pt x="1" y="355"/>
                  </a:cubicBezTo>
                  <a:lnTo>
                    <a:pt x="1" y="9724"/>
                  </a:lnTo>
                  <a:lnTo>
                    <a:pt x="2470" y="9724"/>
                  </a:lnTo>
                  <a:lnTo>
                    <a:pt x="2470" y="355"/>
                  </a:lnTo>
                  <a:cubicBezTo>
                    <a:pt x="2470" y="163"/>
                    <a:pt x="2307" y="0"/>
                    <a:pt x="211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77"/>
            <p:cNvSpPr/>
            <p:nvPr/>
          </p:nvSpPr>
          <p:spPr>
            <a:xfrm>
              <a:off x="3838835" y="2524808"/>
              <a:ext cx="30934" cy="255352"/>
            </a:xfrm>
            <a:custGeom>
              <a:avLst/>
              <a:gdLst/>
              <a:ahLst/>
              <a:cxnLst/>
              <a:rect l="l" t="t" r="r" b="b"/>
              <a:pathLst>
                <a:path w="1178" h="9724" extrusionOk="0">
                  <a:moveTo>
                    <a:pt x="354" y="0"/>
                  </a:moveTo>
                  <a:cubicBezTo>
                    <a:pt x="153" y="0"/>
                    <a:pt x="0" y="163"/>
                    <a:pt x="0" y="355"/>
                  </a:cubicBezTo>
                  <a:lnTo>
                    <a:pt x="0" y="9724"/>
                  </a:lnTo>
                  <a:lnTo>
                    <a:pt x="823" y="9724"/>
                  </a:lnTo>
                  <a:lnTo>
                    <a:pt x="823" y="355"/>
                  </a:lnTo>
                  <a:cubicBezTo>
                    <a:pt x="823" y="154"/>
                    <a:pt x="976" y="0"/>
                    <a:pt x="1177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77"/>
            <p:cNvSpPr/>
            <p:nvPr/>
          </p:nvSpPr>
          <p:spPr>
            <a:xfrm>
              <a:off x="3560873" y="2423523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1" y="0"/>
                  </a:moveTo>
                  <a:cubicBezTo>
                    <a:pt x="9996" y="0"/>
                    <a:pt x="9889" y="205"/>
                    <a:pt x="9992" y="355"/>
                  </a:cubicBezTo>
                  <a:lnTo>
                    <a:pt x="10355" y="872"/>
                  </a:lnTo>
                  <a:cubicBezTo>
                    <a:pt x="9140" y="1599"/>
                    <a:pt x="5274" y="3628"/>
                    <a:pt x="0" y="3628"/>
                  </a:cubicBezTo>
                  <a:lnTo>
                    <a:pt x="0" y="5111"/>
                  </a:lnTo>
                  <a:cubicBezTo>
                    <a:pt x="2871" y="5102"/>
                    <a:pt x="5714" y="4547"/>
                    <a:pt x="8374" y="3484"/>
                  </a:cubicBezTo>
                  <a:cubicBezTo>
                    <a:pt x="9351" y="3092"/>
                    <a:pt x="10298" y="2633"/>
                    <a:pt x="11207" y="2087"/>
                  </a:cubicBezTo>
                  <a:lnTo>
                    <a:pt x="11523" y="2546"/>
                  </a:lnTo>
                  <a:cubicBezTo>
                    <a:pt x="11568" y="2612"/>
                    <a:pt x="11636" y="2642"/>
                    <a:pt x="11703" y="2642"/>
                  </a:cubicBezTo>
                  <a:cubicBezTo>
                    <a:pt x="11793" y="2642"/>
                    <a:pt x="11883" y="2588"/>
                    <a:pt x="11915" y="2489"/>
                  </a:cubicBezTo>
                  <a:lnTo>
                    <a:pt x="12624" y="374"/>
                  </a:lnTo>
                  <a:cubicBezTo>
                    <a:pt x="12671" y="230"/>
                    <a:pt x="12566" y="77"/>
                    <a:pt x="12413" y="77"/>
                  </a:cubicBezTo>
                  <a:lnTo>
                    <a:pt x="10183" y="1"/>
                  </a:lnTo>
                  <a:cubicBezTo>
                    <a:pt x="10179" y="0"/>
                    <a:pt x="10175" y="0"/>
                    <a:pt x="1017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3" name="Google Shape;10463;p77"/>
          <p:cNvGrpSpPr/>
          <p:nvPr/>
        </p:nvGrpSpPr>
        <p:grpSpPr>
          <a:xfrm>
            <a:off x="5766424" y="4275195"/>
            <a:ext cx="358160" cy="356926"/>
            <a:chOff x="5766424" y="4275195"/>
            <a:chExt cx="358160" cy="356926"/>
          </a:xfrm>
        </p:grpSpPr>
        <p:sp>
          <p:nvSpPr>
            <p:cNvPr id="10464" name="Google Shape;10464;p77"/>
            <p:cNvSpPr/>
            <p:nvPr/>
          </p:nvSpPr>
          <p:spPr>
            <a:xfrm>
              <a:off x="5766424" y="4485327"/>
              <a:ext cx="64862" cy="146793"/>
            </a:xfrm>
            <a:custGeom>
              <a:avLst/>
              <a:gdLst/>
              <a:ahLst/>
              <a:cxnLst/>
              <a:rect l="l" t="t" r="r" b="b"/>
              <a:pathLst>
                <a:path w="2470" h="5590" extrusionOk="0">
                  <a:moveTo>
                    <a:pt x="354" y="0"/>
                  </a:moveTo>
                  <a:cubicBezTo>
                    <a:pt x="163" y="0"/>
                    <a:pt x="0" y="153"/>
                    <a:pt x="0" y="354"/>
                  </a:cubicBezTo>
                  <a:lnTo>
                    <a:pt x="0" y="5589"/>
                  </a:lnTo>
                  <a:lnTo>
                    <a:pt x="2469" y="5589"/>
                  </a:lnTo>
                  <a:lnTo>
                    <a:pt x="2469" y="354"/>
                  </a:lnTo>
                  <a:cubicBezTo>
                    <a:pt x="2460" y="153"/>
                    <a:pt x="2307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77"/>
            <p:cNvSpPr/>
            <p:nvPr/>
          </p:nvSpPr>
          <p:spPr>
            <a:xfrm>
              <a:off x="5766661" y="4485327"/>
              <a:ext cx="30961" cy="146793"/>
            </a:xfrm>
            <a:custGeom>
              <a:avLst/>
              <a:gdLst/>
              <a:ahLst/>
              <a:cxnLst/>
              <a:rect l="l" t="t" r="r" b="b"/>
              <a:pathLst>
                <a:path w="1179" h="5590" extrusionOk="0">
                  <a:moveTo>
                    <a:pt x="355" y="0"/>
                  </a:moveTo>
                  <a:cubicBezTo>
                    <a:pt x="154" y="0"/>
                    <a:pt x="1" y="153"/>
                    <a:pt x="1" y="354"/>
                  </a:cubicBezTo>
                  <a:lnTo>
                    <a:pt x="1" y="5589"/>
                  </a:lnTo>
                  <a:lnTo>
                    <a:pt x="814" y="5589"/>
                  </a:lnTo>
                  <a:lnTo>
                    <a:pt x="814" y="354"/>
                  </a:lnTo>
                  <a:cubicBezTo>
                    <a:pt x="814" y="15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77"/>
            <p:cNvSpPr/>
            <p:nvPr/>
          </p:nvSpPr>
          <p:spPr>
            <a:xfrm>
              <a:off x="5864190" y="4449115"/>
              <a:ext cx="64862" cy="183006"/>
            </a:xfrm>
            <a:custGeom>
              <a:avLst/>
              <a:gdLst/>
              <a:ahLst/>
              <a:cxnLst/>
              <a:rect l="l" t="t" r="r" b="b"/>
              <a:pathLst>
                <a:path w="2470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2469" y="6968"/>
                  </a:lnTo>
                  <a:lnTo>
                    <a:pt x="2469" y="345"/>
                  </a:lnTo>
                  <a:cubicBezTo>
                    <a:pt x="2469" y="154"/>
                    <a:pt x="2307" y="1"/>
                    <a:pt x="211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77"/>
            <p:cNvSpPr/>
            <p:nvPr/>
          </p:nvSpPr>
          <p:spPr>
            <a:xfrm>
              <a:off x="5864190" y="4449115"/>
              <a:ext cx="30934" cy="183006"/>
            </a:xfrm>
            <a:custGeom>
              <a:avLst/>
              <a:gdLst/>
              <a:ahLst/>
              <a:cxnLst/>
              <a:rect l="l" t="t" r="r" b="b"/>
              <a:pathLst>
                <a:path w="1178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823" y="6968"/>
                  </a:lnTo>
                  <a:lnTo>
                    <a:pt x="823" y="345"/>
                  </a:lnTo>
                  <a:cubicBezTo>
                    <a:pt x="833" y="154"/>
                    <a:pt x="986" y="1"/>
                    <a:pt x="11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77"/>
            <p:cNvSpPr/>
            <p:nvPr/>
          </p:nvSpPr>
          <p:spPr>
            <a:xfrm>
              <a:off x="5962193" y="4412692"/>
              <a:ext cx="64626" cy="219429"/>
            </a:xfrm>
            <a:custGeom>
              <a:avLst/>
              <a:gdLst/>
              <a:ahLst/>
              <a:cxnLst/>
              <a:rect l="l" t="t" r="r" b="b"/>
              <a:pathLst>
                <a:path w="2461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2460" y="8355"/>
                  </a:lnTo>
                  <a:lnTo>
                    <a:pt x="2460" y="354"/>
                  </a:lnTo>
                  <a:cubicBezTo>
                    <a:pt x="2460" y="163"/>
                    <a:pt x="2297" y="10"/>
                    <a:pt x="210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77"/>
            <p:cNvSpPr/>
            <p:nvPr/>
          </p:nvSpPr>
          <p:spPr>
            <a:xfrm>
              <a:off x="5962193" y="4412692"/>
              <a:ext cx="30698" cy="219429"/>
            </a:xfrm>
            <a:custGeom>
              <a:avLst/>
              <a:gdLst/>
              <a:ahLst/>
              <a:cxnLst/>
              <a:rect l="l" t="t" r="r" b="b"/>
              <a:pathLst>
                <a:path w="1169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824" y="8355"/>
                  </a:lnTo>
                  <a:lnTo>
                    <a:pt x="824" y="354"/>
                  </a:lnTo>
                  <a:cubicBezTo>
                    <a:pt x="824" y="163"/>
                    <a:pt x="977" y="10"/>
                    <a:pt x="1168" y="0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77"/>
            <p:cNvSpPr/>
            <p:nvPr/>
          </p:nvSpPr>
          <p:spPr>
            <a:xfrm>
              <a:off x="6059959" y="4376506"/>
              <a:ext cx="64626" cy="255615"/>
            </a:xfrm>
            <a:custGeom>
              <a:avLst/>
              <a:gdLst/>
              <a:ahLst/>
              <a:cxnLst/>
              <a:rect l="l" t="t" r="r" b="b"/>
              <a:pathLst>
                <a:path w="2461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2460" y="9733"/>
                  </a:lnTo>
                  <a:lnTo>
                    <a:pt x="2460" y="354"/>
                  </a:lnTo>
                  <a:cubicBezTo>
                    <a:pt x="2460" y="163"/>
                    <a:pt x="2307" y="10"/>
                    <a:pt x="211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77"/>
            <p:cNvSpPr/>
            <p:nvPr/>
          </p:nvSpPr>
          <p:spPr>
            <a:xfrm>
              <a:off x="6059959" y="4376506"/>
              <a:ext cx="30934" cy="255615"/>
            </a:xfrm>
            <a:custGeom>
              <a:avLst/>
              <a:gdLst/>
              <a:ahLst/>
              <a:cxnLst/>
              <a:rect l="l" t="t" r="r" b="b"/>
              <a:pathLst>
                <a:path w="1178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824" y="9733"/>
                  </a:lnTo>
                  <a:lnTo>
                    <a:pt x="824" y="354"/>
                  </a:lnTo>
                  <a:cubicBezTo>
                    <a:pt x="824" y="16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77"/>
            <p:cNvSpPr/>
            <p:nvPr/>
          </p:nvSpPr>
          <p:spPr>
            <a:xfrm>
              <a:off x="5781997" y="4275195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2" y="1"/>
                  </a:moveTo>
                  <a:cubicBezTo>
                    <a:pt x="9997" y="1"/>
                    <a:pt x="9889" y="206"/>
                    <a:pt x="9992" y="355"/>
                  </a:cubicBezTo>
                  <a:lnTo>
                    <a:pt x="10356" y="872"/>
                  </a:lnTo>
                  <a:cubicBezTo>
                    <a:pt x="9150" y="1590"/>
                    <a:pt x="5274" y="3628"/>
                    <a:pt x="1" y="3628"/>
                  </a:cubicBezTo>
                  <a:lnTo>
                    <a:pt x="1" y="5112"/>
                  </a:lnTo>
                  <a:cubicBezTo>
                    <a:pt x="2872" y="5102"/>
                    <a:pt x="5714" y="4547"/>
                    <a:pt x="8375" y="3485"/>
                  </a:cubicBezTo>
                  <a:cubicBezTo>
                    <a:pt x="9360" y="3093"/>
                    <a:pt x="10298" y="2624"/>
                    <a:pt x="11208" y="2088"/>
                  </a:cubicBezTo>
                  <a:lnTo>
                    <a:pt x="11523" y="2547"/>
                  </a:lnTo>
                  <a:cubicBezTo>
                    <a:pt x="11568" y="2612"/>
                    <a:pt x="11636" y="2643"/>
                    <a:pt x="11703" y="2643"/>
                  </a:cubicBezTo>
                  <a:cubicBezTo>
                    <a:pt x="11793" y="2643"/>
                    <a:pt x="11883" y="2588"/>
                    <a:pt x="11916" y="2490"/>
                  </a:cubicBezTo>
                  <a:lnTo>
                    <a:pt x="12624" y="375"/>
                  </a:lnTo>
                  <a:cubicBezTo>
                    <a:pt x="12672" y="231"/>
                    <a:pt x="12567" y="78"/>
                    <a:pt x="12413" y="78"/>
                  </a:cubicBezTo>
                  <a:lnTo>
                    <a:pt x="10184" y="1"/>
                  </a:lnTo>
                  <a:cubicBezTo>
                    <a:pt x="10179" y="1"/>
                    <a:pt x="10176" y="1"/>
                    <a:pt x="1017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3" name="Google Shape;10473;p77"/>
          <p:cNvGrpSpPr/>
          <p:nvPr/>
        </p:nvGrpSpPr>
        <p:grpSpPr>
          <a:xfrm>
            <a:off x="3531462" y="3824599"/>
            <a:ext cx="377251" cy="324232"/>
            <a:chOff x="3531462" y="3824599"/>
            <a:chExt cx="377251" cy="324232"/>
          </a:xfrm>
        </p:grpSpPr>
        <p:sp>
          <p:nvSpPr>
            <p:cNvPr id="10474" name="Google Shape;10474;p77"/>
            <p:cNvSpPr/>
            <p:nvPr/>
          </p:nvSpPr>
          <p:spPr>
            <a:xfrm>
              <a:off x="3573189" y="3854772"/>
              <a:ext cx="294059" cy="294059"/>
            </a:xfrm>
            <a:custGeom>
              <a:avLst/>
              <a:gdLst/>
              <a:ahLst/>
              <a:cxnLst/>
              <a:rect l="l" t="t" r="r" b="b"/>
              <a:pathLst>
                <a:path w="11198" h="11198" extrusionOk="0">
                  <a:moveTo>
                    <a:pt x="5599" y="0"/>
                  </a:moveTo>
                  <a:cubicBezTo>
                    <a:pt x="2508" y="0"/>
                    <a:pt x="0" y="2508"/>
                    <a:pt x="0" y="5599"/>
                  </a:cubicBezTo>
                  <a:cubicBezTo>
                    <a:pt x="0" y="8690"/>
                    <a:pt x="2508" y="11197"/>
                    <a:pt x="5599" y="11197"/>
                  </a:cubicBezTo>
                  <a:cubicBezTo>
                    <a:pt x="8690" y="11197"/>
                    <a:pt x="11198" y="8690"/>
                    <a:pt x="11198" y="5599"/>
                  </a:cubicBezTo>
                  <a:cubicBezTo>
                    <a:pt x="11198" y="2508"/>
                    <a:pt x="8690" y="0"/>
                    <a:pt x="5599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77"/>
            <p:cNvSpPr/>
            <p:nvPr/>
          </p:nvSpPr>
          <p:spPr>
            <a:xfrm>
              <a:off x="3719457" y="3939461"/>
              <a:ext cx="78439" cy="102808"/>
            </a:xfrm>
            <a:custGeom>
              <a:avLst/>
              <a:gdLst/>
              <a:ahLst/>
              <a:cxnLst/>
              <a:rect l="l" t="t" r="r" b="b"/>
              <a:pathLst>
                <a:path w="2987" h="3915" extrusionOk="0">
                  <a:moveTo>
                    <a:pt x="0" y="0"/>
                  </a:moveTo>
                  <a:lnTo>
                    <a:pt x="39" y="2403"/>
                  </a:lnTo>
                  <a:lnTo>
                    <a:pt x="1838" y="3915"/>
                  </a:lnTo>
                  <a:lnTo>
                    <a:pt x="1981" y="3704"/>
                  </a:lnTo>
                  <a:cubicBezTo>
                    <a:pt x="2986" y="2221"/>
                    <a:pt x="2039" y="201"/>
                    <a:pt x="259" y="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77"/>
            <p:cNvSpPr/>
            <p:nvPr/>
          </p:nvSpPr>
          <p:spPr>
            <a:xfrm>
              <a:off x="3719195" y="3878144"/>
              <a:ext cx="156851" cy="203594"/>
            </a:xfrm>
            <a:custGeom>
              <a:avLst/>
              <a:gdLst/>
              <a:ahLst/>
              <a:cxnLst/>
              <a:rect l="l" t="t" r="r" b="b"/>
              <a:pathLst>
                <a:path w="5973" h="7753" extrusionOk="0">
                  <a:moveTo>
                    <a:pt x="1" y="0"/>
                  </a:moveTo>
                  <a:lnTo>
                    <a:pt x="20" y="2374"/>
                  </a:lnTo>
                  <a:lnTo>
                    <a:pt x="230" y="2393"/>
                  </a:lnTo>
                  <a:cubicBezTo>
                    <a:pt x="1436" y="2498"/>
                    <a:pt x="2365" y="3503"/>
                    <a:pt x="2365" y="4709"/>
                  </a:cubicBezTo>
                  <a:cubicBezTo>
                    <a:pt x="2365" y="5187"/>
                    <a:pt x="2221" y="5656"/>
                    <a:pt x="1943" y="6049"/>
                  </a:cubicBezTo>
                  <a:lnTo>
                    <a:pt x="1819" y="6231"/>
                  </a:lnTo>
                  <a:lnTo>
                    <a:pt x="3637" y="7752"/>
                  </a:lnTo>
                  <a:lnTo>
                    <a:pt x="3781" y="7561"/>
                  </a:lnTo>
                  <a:lnTo>
                    <a:pt x="3800" y="7542"/>
                  </a:lnTo>
                  <a:lnTo>
                    <a:pt x="3858" y="7465"/>
                  </a:lnTo>
                  <a:cubicBezTo>
                    <a:pt x="5973" y="4527"/>
                    <a:pt x="4125" y="412"/>
                    <a:pt x="537" y="29"/>
                  </a:cubicBezTo>
                  <a:lnTo>
                    <a:pt x="403" y="19"/>
                  </a:lnTo>
                  <a:lnTo>
                    <a:pt x="374" y="19"/>
                  </a:lnTo>
                  <a:lnTo>
                    <a:pt x="269" y="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77"/>
            <p:cNvSpPr/>
            <p:nvPr/>
          </p:nvSpPr>
          <p:spPr>
            <a:xfrm>
              <a:off x="3718959" y="3824599"/>
              <a:ext cx="189755" cy="287048"/>
            </a:xfrm>
            <a:custGeom>
              <a:avLst/>
              <a:gdLst/>
              <a:ahLst/>
              <a:cxnLst/>
              <a:rect l="l" t="t" r="r" b="b"/>
              <a:pathLst>
                <a:path w="7226" h="10931" extrusionOk="0">
                  <a:moveTo>
                    <a:pt x="421" y="1"/>
                  </a:moveTo>
                  <a:cubicBezTo>
                    <a:pt x="192" y="10"/>
                    <a:pt x="0" y="192"/>
                    <a:pt x="0" y="432"/>
                  </a:cubicBezTo>
                  <a:lnTo>
                    <a:pt x="10" y="2068"/>
                  </a:lnTo>
                  <a:lnTo>
                    <a:pt x="239" y="2078"/>
                  </a:lnTo>
                  <a:cubicBezTo>
                    <a:pt x="4020" y="2231"/>
                    <a:pt x="6068" y="6595"/>
                    <a:pt x="3752" y="9600"/>
                  </a:cubicBezTo>
                  <a:lnTo>
                    <a:pt x="3618" y="9772"/>
                  </a:lnTo>
                  <a:lnTo>
                    <a:pt x="4871" y="10834"/>
                  </a:lnTo>
                  <a:cubicBezTo>
                    <a:pt x="4948" y="10892"/>
                    <a:pt x="5044" y="10930"/>
                    <a:pt x="5149" y="10930"/>
                  </a:cubicBezTo>
                  <a:lnTo>
                    <a:pt x="5197" y="10930"/>
                  </a:lnTo>
                  <a:cubicBezTo>
                    <a:pt x="5312" y="10921"/>
                    <a:pt x="5417" y="10863"/>
                    <a:pt x="5484" y="10767"/>
                  </a:cubicBezTo>
                  <a:cubicBezTo>
                    <a:pt x="6958" y="8777"/>
                    <a:pt x="7226" y="6135"/>
                    <a:pt x="6173" y="3886"/>
                  </a:cubicBezTo>
                  <a:cubicBezTo>
                    <a:pt x="5120" y="1637"/>
                    <a:pt x="2919" y="154"/>
                    <a:pt x="4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77"/>
            <p:cNvSpPr/>
            <p:nvPr/>
          </p:nvSpPr>
          <p:spPr>
            <a:xfrm>
              <a:off x="3576708" y="3855008"/>
              <a:ext cx="144036" cy="147555"/>
            </a:xfrm>
            <a:custGeom>
              <a:avLst/>
              <a:gdLst/>
              <a:ahLst/>
              <a:cxnLst/>
              <a:rect l="l" t="t" r="r" b="b"/>
              <a:pathLst>
                <a:path w="5485" h="5619" extrusionOk="0">
                  <a:moveTo>
                    <a:pt x="5455" y="1"/>
                  </a:moveTo>
                  <a:cubicBezTo>
                    <a:pt x="2833" y="1"/>
                    <a:pt x="565" y="1829"/>
                    <a:pt x="0" y="4394"/>
                  </a:cubicBezTo>
                  <a:lnTo>
                    <a:pt x="5484" y="5619"/>
                  </a:lnTo>
                  <a:lnTo>
                    <a:pt x="545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77"/>
            <p:cNvSpPr/>
            <p:nvPr/>
          </p:nvSpPr>
          <p:spPr>
            <a:xfrm>
              <a:off x="3573426" y="3969870"/>
              <a:ext cx="147319" cy="173684"/>
            </a:xfrm>
            <a:custGeom>
              <a:avLst/>
              <a:gdLst/>
              <a:ahLst/>
              <a:cxnLst/>
              <a:rect l="l" t="t" r="r" b="b"/>
              <a:pathLst>
                <a:path w="5610" h="6614" extrusionOk="0">
                  <a:moveTo>
                    <a:pt x="125" y="0"/>
                  </a:moveTo>
                  <a:cubicBezTo>
                    <a:pt x="39" y="402"/>
                    <a:pt x="1" y="804"/>
                    <a:pt x="1" y="1216"/>
                  </a:cubicBezTo>
                  <a:cubicBezTo>
                    <a:pt x="1" y="3733"/>
                    <a:pt x="1676" y="5944"/>
                    <a:pt x="4107" y="6614"/>
                  </a:cubicBezTo>
                  <a:lnTo>
                    <a:pt x="5609" y="124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77"/>
            <p:cNvSpPr/>
            <p:nvPr/>
          </p:nvSpPr>
          <p:spPr>
            <a:xfrm>
              <a:off x="3664417" y="4122178"/>
              <a:ext cx="77940" cy="26654"/>
            </a:xfrm>
            <a:custGeom>
              <a:avLst/>
              <a:gdLst/>
              <a:ahLst/>
              <a:cxnLst/>
              <a:rect l="l" t="t" r="r" b="b"/>
              <a:pathLst>
                <a:path w="2968" h="1015" extrusionOk="0">
                  <a:moveTo>
                    <a:pt x="594" y="0"/>
                  </a:moveTo>
                  <a:lnTo>
                    <a:pt x="0" y="593"/>
                  </a:lnTo>
                  <a:cubicBezTo>
                    <a:pt x="680" y="871"/>
                    <a:pt x="1398" y="1014"/>
                    <a:pt x="2135" y="1014"/>
                  </a:cubicBezTo>
                  <a:cubicBezTo>
                    <a:pt x="2412" y="1014"/>
                    <a:pt x="2690" y="995"/>
                    <a:pt x="2967" y="957"/>
                  </a:cubicBezTo>
                  <a:cubicBezTo>
                    <a:pt x="2115" y="823"/>
                    <a:pt x="1302" y="498"/>
                    <a:pt x="594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77"/>
            <p:cNvSpPr/>
            <p:nvPr/>
          </p:nvSpPr>
          <p:spPr>
            <a:xfrm>
              <a:off x="3576708" y="3854772"/>
              <a:ext cx="143275" cy="124919"/>
            </a:xfrm>
            <a:custGeom>
              <a:avLst/>
              <a:gdLst/>
              <a:ahLst/>
              <a:cxnLst/>
              <a:rect l="l" t="t" r="r" b="b"/>
              <a:pathLst>
                <a:path w="5456" h="4757" extrusionOk="0">
                  <a:moveTo>
                    <a:pt x="5455" y="0"/>
                  </a:moveTo>
                  <a:cubicBezTo>
                    <a:pt x="2833" y="10"/>
                    <a:pt x="565" y="1838"/>
                    <a:pt x="0" y="4403"/>
                  </a:cubicBezTo>
                  <a:lnTo>
                    <a:pt x="1618" y="4757"/>
                  </a:lnTo>
                  <a:cubicBezTo>
                    <a:pt x="1934" y="2651"/>
                    <a:pt x="3426" y="909"/>
                    <a:pt x="5455" y="268"/>
                  </a:cubicBezTo>
                  <a:lnTo>
                    <a:pt x="545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77"/>
            <p:cNvSpPr/>
            <p:nvPr/>
          </p:nvSpPr>
          <p:spPr>
            <a:xfrm>
              <a:off x="3531462" y="3831217"/>
              <a:ext cx="144561" cy="112393"/>
            </a:xfrm>
            <a:custGeom>
              <a:avLst/>
              <a:gdLst/>
              <a:ahLst/>
              <a:cxnLst/>
              <a:rect l="l" t="t" r="r" b="b"/>
              <a:pathLst>
                <a:path w="5505" h="4280" extrusionOk="0">
                  <a:moveTo>
                    <a:pt x="230" y="0"/>
                  </a:moveTo>
                  <a:cubicBezTo>
                    <a:pt x="116" y="0"/>
                    <a:pt x="1" y="79"/>
                    <a:pt x="10" y="237"/>
                  </a:cubicBezTo>
                  <a:lnTo>
                    <a:pt x="10" y="1414"/>
                  </a:lnTo>
                  <a:cubicBezTo>
                    <a:pt x="20" y="1548"/>
                    <a:pt x="125" y="1615"/>
                    <a:pt x="230" y="1615"/>
                  </a:cubicBezTo>
                  <a:cubicBezTo>
                    <a:pt x="336" y="1615"/>
                    <a:pt x="441" y="1548"/>
                    <a:pt x="450" y="1414"/>
                  </a:cubicBezTo>
                  <a:lnTo>
                    <a:pt x="450" y="1041"/>
                  </a:lnTo>
                  <a:lnTo>
                    <a:pt x="3322" y="1041"/>
                  </a:lnTo>
                  <a:lnTo>
                    <a:pt x="5016" y="4151"/>
                  </a:lnTo>
                  <a:cubicBezTo>
                    <a:pt x="5059" y="4242"/>
                    <a:pt x="5132" y="4280"/>
                    <a:pt x="5205" y="4280"/>
                  </a:cubicBezTo>
                  <a:cubicBezTo>
                    <a:pt x="5354" y="4280"/>
                    <a:pt x="5504" y="4121"/>
                    <a:pt x="5408" y="3941"/>
                  </a:cubicBezTo>
                  <a:lnTo>
                    <a:pt x="5408" y="3941"/>
                  </a:lnTo>
                  <a:lnTo>
                    <a:pt x="5408" y="3950"/>
                  </a:lnTo>
                  <a:lnTo>
                    <a:pt x="3647" y="725"/>
                  </a:lnTo>
                  <a:cubicBezTo>
                    <a:pt x="3609" y="648"/>
                    <a:pt x="3532" y="610"/>
                    <a:pt x="3456" y="601"/>
                  </a:cubicBezTo>
                  <a:lnTo>
                    <a:pt x="450" y="601"/>
                  </a:lnTo>
                  <a:lnTo>
                    <a:pt x="450" y="237"/>
                  </a:lnTo>
                  <a:cubicBezTo>
                    <a:pt x="460" y="79"/>
                    <a:pt x="345" y="0"/>
                    <a:pt x="230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77"/>
            <p:cNvSpPr/>
            <p:nvPr/>
          </p:nvSpPr>
          <p:spPr>
            <a:xfrm>
              <a:off x="3653098" y="3932318"/>
              <a:ext cx="36711" cy="31538"/>
            </a:xfrm>
            <a:custGeom>
              <a:avLst/>
              <a:gdLst/>
              <a:ahLst/>
              <a:cxnLst/>
              <a:rect l="l" t="t" r="r" b="b"/>
              <a:pathLst>
                <a:path w="1398" h="1201" extrusionOk="0">
                  <a:moveTo>
                    <a:pt x="798" y="1"/>
                  </a:moveTo>
                  <a:cubicBezTo>
                    <a:pt x="650" y="1"/>
                    <a:pt x="498" y="55"/>
                    <a:pt x="374" y="177"/>
                  </a:cubicBezTo>
                  <a:cubicBezTo>
                    <a:pt x="1" y="550"/>
                    <a:pt x="269" y="1201"/>
                    <a:pt x="805" y="1201"/>
                  </a:cubicBezTo>
                  <a:cubicBezTo>
                    <a:pt x="1130" y="1201"/>
                    <a:pt x="1398" y="933"/>
                    <a:pt x="1398" y="598"/>
                  </a:cubicBezTo>
                  <a:cubicBezTo>
                    <a:pt x="1398" y="236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77"/>
            <p:cNvSpPr/>
            <p:nvPr/>
          </p:nvSpPr>
          <p:spPr>
            <a:xfrm>
              <a:off x="3559875" y="3969870"/>
              <a:ext cx="126179" cy="173684"/>
            </a:xfrm>
            <a:custGeom>
              <a:avLst/>
              <a:gdLst/>
              <a:ahLst/>
              <a:cxnLst/>
              <a:rect l="l" t="t" r="r" b="b"/>
              <a:pathLst>
                <a:path w="4805" h="6614" extrusionOk="0">
                  <a:moveTo>
                    <a:pt x="641" y="0"/>
                  </a:moveTo>
                  <a:cubicBezTo>
                    <a:pt x="0" y="2910"/>
                    <a:pt x="1742" y="5819"/>
                    <a:pt x="4613" y="6614"/>
                  </a:cubicBezTo>
                  <a:lnTo>
                    <a:pt x="4804" y="5953"/>
                  </a:lnTo>
                  <a:cubicBezTo>
                    <a:pt x="3177" y="4920"/>
                    <a:pt x="2192" y="3139"/>
                    <a:pt x="2192" y="1216"/>
                  </a:cubicBezTo>
                  <a:cubicBezTo>
                    <a:pt x="2192" y="938"/>
                    <a:pt x="2211" y="651"/>
                    <a:pt x="2259" y="374"/>
                  </a:cubicBezTo>
                  <a:lnTo>
                    <a:pt x="641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5" name="Google Shape;10485;p77"/>
          <p:cNvGrpSpPr/>
          <p:nvPr/>
        </p:nvGrpSpPr>
        <p:grpSpPr>
          <a:xfrm>
            <a:off x="4030586" y="3805246"/>
            <a:ext cx="286523" cy="340566"/>
            <a:chOff x="4030586" y="3805246"/>
            <a:chExt cx="286523" cy="340566"/>
          </a:xfrm>
        </p:grpSpPr>
        <p:sp>
          <p:nvSpPr>
            <p:cNvPr id="10486" name="Google Shape;10486;p77"/>
            <p:cNvSpPr/>
            <p:nvPr/>
          </p:nvSpPr>
          <p:spPr>
            <a:xfrm>
              <a:off x="4030586" y="3826122"/>
              <a:ext cx="87735" cy="145533"/>
            </a:xfrm>
            <a:custGeom>
              <a:avLst/>
              <a:gdLst/>
              <a:ahLst/>
              <a:cxnLst/>
              <a:rect l="l" t="t" r="r" b="b"/>
              <a:pathLst>
                <a:path w="3341" h="5542" extrusionOk="0">
                  <a:moveTo>
                    <a:pt x="584" y="0"/>
                  </a:moveTo>
                  <a:cubicBezTo>
                    <a:pt x="259" y="0"/>
                    <a:pt x="0" y="259"/>
                    <a:pt x="0" y="584"/>
                  </a:cubicBezTo>
                  <a:lnTo>
                    <a:pt x="0" y="1388"/>
                  </a:lnTo>
                  <a:cubicBezTo>
                    <a:pt x="0" y="3321"/>
                    <a:pt x="986" y="3723"/>
                    <a:pt x="1790" y="4039"/>
                  </a:cubicBezTo>
                  <a:cubicBezTo>
                    <a:pt x="2230" y="4221"/>
                    <a:pt x="2613" y="4374"/>
                    <a:pt x="2804" y="4757"/>
                  </a:cubicBezTo>
                  <a:cubicBezTo>
                    <a:pt x="2852" y="4852"/>
                    <a:pt x="2843" y="4967"/>
                    <a:pt x="2766" y="5044"/>
                  </a:cubicBezTo>
                  <a:cubicBezTo>
                    <a:pt x="2697" y="5120"/>
                    <a:pt x="2599" y="5156"/>
                    <a:pt x="2499" y="5156"/>
                  </a:cubicBezTo>
                  <a:cubicBezTo>
                    <a:pt x="2460" y="5156"/>
                    <a:pt x="2421" y="5150"/>
                    <a:pt x="2383" y="5139"/>
                  </a:cubicBezTo>
                  <a:cubicBezTo>
                    <a:pt x="2240" y="5082"/>
                    <a:pt x="2221" y="4910"/>
                    <a:pt x="2230" y="4776"/>
                  </a:cubicBezTo>
                  <a:cubicBezTo>
                    <a:pt x="2235" y="4642"/>
                    <a:pt x="2135" y="4572"/>
                    <a:pt x="2035" y="4572"/>
                  </a:cubicBezTo>
                  <a:cubicBezTo>
                    <a:pt x="1943" y="4572"/>
                    <a:pt x="1852" y="4632"/>
                    <a:pt x="1847" y="4757"/>
                  </a:cubicBezTo>
                  <a:cubicBezTo>
                    <a:pt x="1838" y="4919"/>
                    <a:pt x="1857" y="5331"/>
                    <a:pt x="2230" y="5494"/>
                  </a:cubicBezTo>
                  <a:cubicBezTo>
                    <a:pt x="2316" y="5522"/>
                    <a:pt x="2402" y="5541"/>
                    <a:pt x="2489" y="5541"/>
                  </a:cubicBezTo>
                  <a:cubicBezTo>
                    <a:pt x="2699" y="5541"/>
                    <a:pt x="2900" y="5465"/>
                    <a:pt x="3044" y="5312"/>
                  </a:cubicBezTo>
                  <a:cubicBezTo>
                    <a:pt x="3225" y="5120"/>
                    <a:pt x="3273" y="4833"/>
                    <a:pt x="3149" y="4594"/>
                  </a:cubicBezTo>
                  <a:cubicBezTo>
                    <a:pt x="2891" y="4077"/>
                    <a:pt x="2402" y="3886"/>
                    <a:pt x="1924" y="3694"/>
                  </a:cubicBezTo>
                  <a:cubicBezTo>
                    <a:pt x="1551" y="3532"/>
                    <a:pt x="1158" y="3379"/>
                    <a:pt x="871" y="3053"/>
                  </a:cubicBezTo>
                  <a:cubicBezTo>
                    <a:pt x="546" y="2690"/>
                    <a:pt x="383" y="2144"/>
                    <a:pt x="383" y="1398"/>
                  </a:cubicBezTo>
                  <a:lnTo>
                    <a:pt x="383" y="594"/>
                  </a:lnTo>
                  <a:cubicBezTo>
                    <a:pt x="383" y="479"/>
                    <a:pt x="469" y="393"/>
                    <a:pt x="575" y="393"/>
                  </a:cubicBezTo>
                  <a:cubicBezTo>
                    <a:pt x="881" y="393"/>
                    <a:pt x="1168" y="546"/>
                    <a:pt x="1340" y="795"/>
                  </a:cubicBezTo>
                  <a:lnTo>
                    <a:pt x="1493" y="1015"/>
                  </a:lnTo>
                  <a:cubicBezTo>
                    <a:pt x="1646" y="1235"/>
                    <a:pt x="1905" y="1369"/>
                    <a:pt x="2182" y="1369"/>
                  </a:cubicBezTo>
                  <a:lnTo>
                    <a:pt x="3082" y="1369"/>
                  </a:lnTo>
                  <a:cubicBezTo>
                    <a:pt x="3340" y="1369"/>
                    <a:pt x="3340" y="986"/>
                    <a:pt x="3082" y="986"/>
                  </a:cubicBezTo>
                  <a:lnTo>
                    <a:pt x="2182" y="986"/>
                  </a:lnTo>
                  <a:cubicBezTo>
                    <a:pt x="2029" y="986"/>
                    <a:pt x="1895" y="909"/>
                    <a:pt x="1809" y="795"/>
                  </a:cubicBezTo>
                  <a:lnTo>
                    <a:pt x="1656" y="574"/>
                  </a:lnTo>
                  <a:cubicBezTo>
                    <a:pt x="1417" y="220"/>
                    <a:pt x="1015" y="10"/>
                    <a:pt x="584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77"/>
            <p:cNvSpPr/>
            <p:nvPr/>
          </p:nvSpPr>
          <p:spPr>
            <a:xfrm>
              <a:off x="4229374" y="3825860"/>
              <a:ext cx="87735" cy="145796"/>
            </a:xfrm>
            <a:custGeom>
              <a:avLst/>
              <a:gdLst/>
              <a:ahLst/>
              <a:cxnLst/>
              <a:rect l="l" t="t" r="r" b="b"/>
              <a:pathLst>
                <a:path w="3341" h="5552" extrusionOk="0">
                  <a:moveTo>
                    <a:pt x="2757" y="1"/>
                  </a:moveTo>
                  <a:cubicBezTo>
                    <a:pt x="2326" y="1"/>
                    <a:pt x="1924" y="221"/>
                    <a:pt x="1685" y="575"/>
                  </a:cubicBezTo>
                  <a:lnTo>
                    <a:pt x="1532" y="785"/>
                  </a:lnTo>
                  <a:cubicBezTo>
                    <a:pt x="1446" y="910"/>
                    <a:pt x="1312" y="986"/>
                    <a:pt x="1158" y="986"/>
                  </a:cubicBezTo>
                  <a:lnTo>
                    <a:pt x="259" y="986"/>
                  </a:lnTo>
                  <a:cubicBezTo>
                    <a:pt x="0" y="986"/>
                    <a:pt x="0" y="1369"/>
                    <a:pt x="259" y="1369"/>
                  </a:cubicBezTo>
                  <a:lnTo>
                    <a:pt x="1168" y="1369"/>
                  </a:lnTo>
                  <a:cubicBezTo>
                    <a:pt x="1436" y="1369"/>
                    <a:pt x="1694" y="1235"/>
                    <a:pt x="1857" y="1015"/>
                  </a:cubicBezTo>
                  <a:lnTo>
                    <a:pt x="2001" y="795"/>
                  </a:lnTo>
                  <a:cubicBezTo>
                    <a:pt x="2182" y="546"/>
                    <a:pt x="2460" y="393"/>
                    <a:pt x="2766" y="393"/>
                  </a:cubicBezTo>
                  <a:cubicBezTo>
                    <a:pt x="2881" y="393"/>
                    <a:pt x="2967" y="479"/>
                    <a:pt x="2967" y="584"/>
                  </a:cubicBezTo>
                  <a:lnTo>
                    <a:pt x="2967" y="1388"/>
                  </a:lnTo>
                  <a:cubicBezTo>
                    <a:pt x="2967" y="2144"/>
                    <a:pt x="2804" y="2700"/>
                    <a:pt x="2479" y="3054"/>
                  </a:cubicBezTo>
                  <a:cubicBezTo>
                    <a:pt x="2192" y="3369"/>
                    <a:pt x="1800" y="3532"/>
                    <a:pt x="1417" y="3685"/>
                  </a:cubicBezTo>
                  <a:cubicBezTo>
                    <a:pt x="948" y="3877"/>
                    <a:pt x="450" y="4078"/>
                    <a:pt x="201" y="4594"/>
                  </a:cubicBezTo>
                  <a:cubicBezTo>
                    <a:pt x="77" y="4834"/>
                    <a:pt x="115" y="5121"/>
                    <a:pt x="307" y="5312"/>
                  </a:cubicBezTo>
                  <a:cubicBezTo>
                    <a:pt x="450" y="5465"/>
                    <a:pt x="651" y="5551"/>
                    <a:pt x="862" y="5551"/>
                  </a:cubicBezTo>
                  <a:cubicBezTo>
                    <a:pt x="948" y="5551"/>
                    <a:pt x="1034" y="5523"/>
                    <a:pt x="1111" y="5494"/>
                  </a:cubicBezTo>
                  <a:cubicBezTo>
                    <a:pt x="1484" y="5331"/>
                    <a:pt x="1503" y="4920"/>
                    <a:pt x="1493" y="4757"/>
                  </a:cubicBezTo>
                  <a:cubicBezTo>
                    <a:pt x="1489" y="4632"/>
                    <a:pt x="1396" y="4572"/>
                    <a:pt x="1303" y="4572"/>
                  </a:cubicBezTo>
                  <a:cubicBezTo>
                    <a:pt x="1204" y="4572"/>
                    <a:pt x="1106" y="4639"/>
                    <a:pt x="1111" y="4767"/>
                  </a:cubicBezTo>
                  <a:cubicBezTo>
                    <a:pt x="1120" y="4901"/>
                    <a:pt x="1101" y="5073"/>
                    <a:pt x="957" y="5140"/>
                  </a:cubicBezTo>
                  <a:cubicBezTo>
                    <a:pt x="923" y="5150"/>
                    <a:pt x="887" y="5155"/>
                    <a:pt x="851" y="5155"/>
                  </a:cubicBezTo>
                  <a:cubicBezTo>
                    <a:pt x="748" y="5155"/>
                    <a:pt x="646" y="5115"/>
                    <a:pt x="575" y="5044"/>
                  </a:cubicBezTo>
                  <a:cubicBezTo>
                    <a:pt x="498" y="4968"/>
                    <a:pt x="488" y="4853"/>
                    <a:pt x="536" y="4757"/>
                  </a:cubicBezTo>
                  <a:cubicBezTo>
                    <a:pt x="728" y="4374"/>
                    <a:pt x="1111" y="4221"/>
                    <a:pt x="1551" y="4039"/>
                  </a:cubicBezTo>
                  <a:cubicBezTo>
                    <a:pt x="2355" y="3714"/>
                    <a:pt x="3340" y="3312"/>
                    <a:pt x="3340" y="1388"/>
                  </a:cubicBezTo>
                  <a:lnTo>
                    <a:pt x="3340" y="584"/>
                  </a:lnTo>
                  <a:cubicBezTo>
                    <a:pt x="3340" y="259"/>
                    <a:pt x="3082" y="1"/>
                    <a:pt x="275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77"/>
            <p:cNvSpPr/>
            <p:nvPr/>
          </p:nvSpPr>
          <p:spPr>
            <a:xfrm>
              <a:off x="4162779" y="3999018"/>
              <a:ext cx="22400" cy="101547"/>
            </a:xfrm>
            <a:custGeom>
              <a:avLst/>
              <a:gdLst/>
              <a:ahLst/>
              <a:cxnLst/>
              <a:rect l="l" t="t" r="r" b="b"/>
              <a:pathLst>
                <a:path w="853" h="3867" extrusionOk="0">
                  <a:moveTo>
                    <a:pt x="0" y="1"/>
                  </a:moveTo>
                  <a:lnTo>
                    <a:pt x="0" y="3867"/>
                  </a:lnTo>
                  <a:lnTo>
                    <a:pt x="852" y="3867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77"/>
            <p:cNvSpPr/>
            <p:nvPr/>
          </p:nvSpPr>
          <p:spPr>
            <a:xfrm>
              <a:off x="4091903" y="3816564"/>
              <a:ext cx="163889" cy="200836"/>
            </a:xfrm>
            <a:custGeom>
              <a:avLst/>
              <a:gdLst/>
              <a:ahLst/>
              <a:cxnLst/>
              <a:rect l="l" t="t" r="r" b="b"/>
              <a:pathLst>
                <a:path w="6241" h="7648" extrusionOk="0">
                  <a:moveTo>
                    <a:pt x="0" y="1"/>
                  </a:moveTo>
                  <a:lnTo>
                    <a:pt x="0" y="2518"/>
                  </a:lnTo>
                  <a:cubicBezTo>
                    <a:pt x="0" y="4288"/>
                    <a:pt x="843" y="5963"/>
                    <a:pt x="2269" y="7016"/>
                  </a:cubicBezTo>
                  <a:lnTo>
                    <a:pt x="3120" y="7647"/>
                  </a:lnTo>
                  <a:lnTo>
                    <a:pt x="3972" y="7016"/>
                  </a:lnTo>
                  <a:cubicBezTo>
                    <a:pt x="5398" y="5963"/>
                    <a:pt x="6240" y="4288"/>
                    <a:pt x="6240" y="2518"/>
                  </a:cubicBezTo>
                  <a:lnTo>
                    <a:pt x="6240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77"/>
            <p:cNvSpPr/>
            <p:nvPr/>
          </p:nvSpPr>
          <p:spPr>
            <a:xfrm>
              <a:off x="4158498" y="3816564"/>
              <a:ext cx="97530" cy="200836"/>
            </a:xfrm>
            <a:custGeom>
              <a:avLst/>
              <a:gdLst/>
              <a:ahLst/>
              <a:cxnLst/>
              <a:rect l="l" t="t" r="r" b="b"/>
              <a:pathLst>
                <a:path w="3714" h="7648" extrusionOk="0">
                  <a:moveTo>
                    <a:pt x="2537" y="1"/>
                  </a:moveTo>
                  <a:lnTo>
                    <a:pt x="2537" y="2518"/>
                  </a:lnTo>
                  <a:cubicBezTo>
                    <a:pt x="2537" y="4288"/>
                    <a:pt x="1685" y="5963"/>
                    <a:pt x="259" y="7016"/>
                  </a:cubicBezTo>
                  <a:lnTo>
                    <a:pt x="1" y="7207"/>
                  </a:lnTo>
                  <a:lnTo>
                    <a:pt x="594" y="7647"/>
                  </a:lnTo>
                  <a:lnTo>
                    <a:pt x="1436" y="7016"/>
                  </a:lnTo>
                  <a:cubicBezTo>
                    <a:pt x="2872" y="5963"/>
                    <a:pt x="3714" y="4288"/>
                    <a:pt x="3714" y="2518"/>
                  </a:cubicBezTo>
                  <a:lnTo>
                    <a:pt x="3714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77"/>
            <p:cNvSpPr/>
            <p:nvPr/>
          </p:nvSpPr>
          <p:spPr>
            <a:xfrm>
              <a:off x="4081084" y="3805246"/>
              <a:ext cx="185501" cy="22662"/>
            </a:xfrm>
            <a:custGeom>
              <a:avLst/>
              <a:gdLst/>
              <a:ahLst/>
              <a:cxnLst/>
              <a:rect l="l" t="t" r="r" b="b"/>
              <a:pathLst>
                <a:path w="7064" h="863" extrusionOk="0">
                  <a:moveTo>
                    <a:pt x="183" y="1"/>
                  </a:moveTo>
                  <a:cubicBezTo>
                    <a:pt x="87" y="1"/>
                    <a:pt x="1" y="78"/>
                    <a:pt x="1" y="173"/>
                  </a:cubicBezTo>
                  <a:lnTo>
                    <a:pt x="1" y="680"/>
                  </a:lnTo>
                  <a:cubicBezTo>
                    <a:pt x="1" y="776"/>
                    <a:pt x="87" y="862"/>
                    <a:pt x="183" y="862"/>
                  </a:cubicBezTo>
                  <a:lnTo>
                    <a:pt x="6892" y="862"/>
                  </a:lnTo>
                  <a:cubicBezTo>
                    <a:pt x="6987" y="862"/>
                    <a:pt x="7064" y="776"/>
                    <a:pt x="7064" y="680"/>
                  </a:cubicBezTo>
                  <a:lnTo>
                    <a:pt x="7064" y="173"/>
                  </a:lnTo>
                  <a:cubicBezTo>
                    <a:pt x="7064" y="78"/>
                    <a:pt x="6987" y="1"/>
                    <a:pt x="689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77"/>
            <p:cNvSpPr/>
            <p:nvPr/>
          </p:nvSpPr>
          <p:spPr>
            <a:xfrm>
              <a:off x="4235913" y="3805246"/>
              <a:ext cx="30672" cy="22662"/>
            </a:xfrm>
            <a:custGeom>
              <a:avLst/>
              <a:gdLst/>
              <a:ahLst/>
              <a:cxnLst/>
              <a:rect l="l" t="t" r="r" b="b"/>
              <a:pathLst>
                <a:path w="1168" h="863" extrusionOk="0">
                  <a:moveTo>
                    <a:pt x="0" y="1"/>
                  </a:moveTo>
                  <a:lnTo>
                    <a:pt x="0" y="862"/>
                  </a:lnTo>
                  <a:lnTo>
                    <a:pt x="996" y="862"/>
                  </a:lnTo>
                  <a:cubicBezTo>
                    <a:pt x="1091" y="862"/>
                    <a:pt x="1168" y="776"/>
                    <a:pt x="1168" y="680"/>
                  </a:cubicBezTo>
                  <a:lnTo>
                    <a:pt x="1168" y="173"/>
                  </a:lnTo>
                  <a:cubicBezTo>
                    <a:pt x="1168" y="78"/>
                    <a:pt x="1091" y="1"/>
                    <a:pt x="99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77"/>
            <p:cNvSpPr/>
            <p:nvPr/>
          </p:nvSpPr>
          <p:spPr>
            <a:xfrm>
              <a:off x="4133368" y="3866195"/>
              <a:ext cx="81196" cy="76627"/>
            </a:xfrm>
            <a:custGeom>
              <a:avLst/>
              <a:gdLst/>
              <a:ahLst/>
              <a:cxnLst/>
              <a:rect l="l" t="t" r="r" b="b"/>
              <a:pathLst>
                <a:path w="3092" h="2918" extrusionOk="0">
                  <a:moveTo>
                    <a:pt x="1546" y="1"/>
                  </a:moveTo>
                  <a:cubicBezTo>
                    <a:pt x="1534" y="1"/>
                    <a:pt x="1522" y="6"/>
                    <a:pt x="1513" y="15"/>
                  </a:cubicBezTo>
                  <a:lnTo>
                    <a:pt x="1072" y="915"/>
                  </a:lnTo>
                  <a:cubicBezTo>
                    <a:pt x="1063" y="924"/>
                    <a:pt x="1053" y="934"/>
                    <a:pt x="1044" y="934"/>
                  </a:cubicBezTo>
                  <a:lnTo>
                    <a:pt x="48" y="1077"/>
                  </a:lnTo>
                  <a:cubicBezTo>
                    <a:pt x="20" y="1087"/>
                    <a:pt x="1" y="1125"/>
                    <a:pt x="29" y="1144"/>
                  </a:cubicBezTo>
                  <a:lnTo>
                    <a:pt x="747" y="1843"/>
                  </a:lnTo>
                  <a:cubicBezTo>
                    <a:pt x="757" y="1853"/>
                    <a:pt x="757" y="1872"/>
                    <a:pt x="757" y="1881"/>
                  </a:cubicBezTo>
                  <a:lnTo>
                    <a:pt x="584" y="2867"/>
                  </a:lnTo>
                  <a:cubicBezTo>
                    <a:pt x="584" y="2899"/>
                    <a:pt x="604" y="2917"/>
                    <a:pt x="627" y="2917"/>
                  </a:cubicBezTo>
                  <a:cubicBezTo>
                    <a:pt x="632" y="2917"/>
                    <a:pt x="637" y="2917"/>
                    <a:pt x="642" y="2915"/>
                  </a:cubicBezTo>
                  <a:lnTo>
                    <a:pt x="1532" y="2446"/>
                  </a:lnTo>
                  <a:cubicBezTo>
                    <a:pt x="1537" y="2441"/>
                    <a:pt x="1541" y="2439"/>
                    <a:pt x="1547" y="2439"/>
                  </a:cubicBezTo>
                  <a:cubicBezTo>
                    <a:pt x="1553" y="2439"/>
                    <a:pt x="1560" y="2441"/>
                    <a:pt x="1570" y="2446"/>
                  </a:cubicBezTo>
                  <a:lnTo>
                    <a:pt x="2451" y="2915"/>
                  </a:lnTo>
                  <a:cubicBezTo>
                    <a:pt x="2455" y="2917"/>
                    <a:pt x="2461" y="2917"/>
                    <a:pt x="2466" y="2917"/>
                  </a:cubicBezTo>
                  <a:cubicBezTo>
                    <a:pt x="2491" y="2917"/>
                    <a:pt x="2516" y="2899"/>
                    <a:pt x="2508" y="2867"/>
                  </a:cubicBezTo>
                  <a:lnTo>
                    <a:pt x="2336" y="1881"/>
                  </a:lnTo>
                  <a:cubicBezTo>
                    <a:pt x="2336" y="1872"/>
                    <a:pt x="2345" y="1853"/>
                    <a:pt x="2355" y="1843"/>
                  </a:cubicBezTo>
                  <a:lnTo>
                    <a:pt x="3073" y="1144"/>
                  </a:lnTo>
                  <a:cubicBezTo>
                    <a:pt x="3092" y="1125"/>
                    <a:pt x="3082" y="1087"/>
                    <a:pt x="3044" y="1077"/>
                  </a:cubicBezTo>
                  <a:lnTo>
                    <a:pt x="2058" y="934"/>
                  </a:lnTo>
                  <a:cubicBezTo>
                    <a:pt x="2039" y="934"/>
                    <a:pt x="2029" y="924"/>
                    <a:pt x="2020" y="915"/>
                  </a:cubicBezTo>
                  <a:lnTo>
                    <a:pt x="1580" y="15"/>
                  </a:lnTo>
                  <a:cubicBezTo>
                    <a:pt x="1570" y="6"/>
                    <a:pt x="1558" y="1"/>
                    <a:pt x="15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77"/>
            <p:cNvSpPr/>
            <p:nvPr/>
          </p:nvSpPr>
          <p:spPr>
            <a:xfrm>
              <a:off x="4152721" y="4004060"/>
              <a:ext cx="42489" cy="20877"/>
            </a:xfrm>
            <a:custGeom>
              <a:avLst/>
              <a:gdLst/>
              <a:ahLst/>
              <a:cxnLst/>
              <a:rect l="l" t="t" r="r" b="b"/>
              <a:pathLst>
                <a:path w="1618" h="795" extrusionOk="0">
                  <a:moveTo>
                    <a:pt x="326" y="0"/>
                  </a:moveTo>
                  <a:cubicBezTo>
                    <a:pt x="144" y="0"/>
                    <a:pt x="0" y="144"/>
                    <a:pt x="0" y="325"/>
                  </a:cubicBezTo>
                  <a:lnTo>
                    <a:pt x="0" y="469"/>
                  </a:lnTo>
                  <a:cubicBezTo>
                    <a:pt x="0" y="651"/>
                    <a:pt x="144" y="794"/>
                    <a:pt x="326" y="794"/>
                  </a:cubicBezTo>
                  <a:lnTo>
                    <a:pt x="1292" y="794"/>
                  </a:lnTo>
                  <a:cubicBezTo>
                    <a:pt x="1474" y="794"/>
                    <a:pt x="1618" y="651"/>
                    <a:pt x="1618" y="469"/>
                  </a:cubicBezTo>
                  <a:lnTo>
                    <a:pt x="1618" y="325"/>
                  </a:lnTo>
                  <a:cubicBezTo>
                    <a:pt x="1618" y="144"/>
                    <a:pt x="1474" y="0"/>
                    <a:pt x="129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77"/>
            <p:cNvSpPr/>
            <p:nvPr/>
          </p:nvSpPr>
          <p:spPr>
            <a:xfrm>
              <a:off x="4130348" y="4085466"/>
              <a:ext cx="87236" cy="30199"/>
            </a:xfrm>
            <a:custGeom>
              <a:avLst/>
              <a:gdLst/>
              <a:ahLst/>
              <a:cxnLst/>
              <a:rect l="l" t="t" r="r" b="b"/>
              <a:pathLst>
                <a:path w="3322" h="1150" extrusionOk="0">
                  <a:moveTo>
                    <a:pt x="441" y="1"/>
                  </a:moveTo>
                  <a:cubicBezTo>
                    <a:pt x="192" y="1"/>
                    <a:pt x="1" y="192"/>
                    <a:pt x="1" y="441"/>
                  </a:cubicBezTo>
                  <a:lnTo>
                    <a:pt x="1" y="1149"/>
                  </a:lnTo>
                  <a:lnTo>
                    <a:pt x="3322" y="1149"/>
                  </a:lnTo>
                  <a:lnTo>
                    <a:pt x="3322" y="1140"/>
                  </a:lnTo>
                  <a:lnTo>
                    <a:pt x="3322" y="441"/>
                  </a:lnTo>
                  <a:cubicBezTo>
                    <a:pt x="3322" y="192"/>
                    <a:pt x="3121" y="1"/>
                    <a:pt x="287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77"/>
            <p:cNvSpPr/>
            <p:nvPr/>
          </p:nvSpPr>
          <p:spPr>
            <a:xfrm>
              <a:off x="4186649" y="4085466"/>
              <a:ext cx="30934" cy="29936"/>
            </a:xfrm>
            <a:custGeom>
              <a:avLst/>
              <a:gdLst/>
              <a:ahLst/>
              <a:cxnLst/>
              <a:rect l="l" t="t" r="r" b="b"/>
              <a:pathLst>
                <a:path w="1178" h="1140" extrusionOk="0">
                  <a:moveTo>
                    <a:pt x="0" y="1"/>
                  </a:moveTo>
                  <a:lnTo>
                    <a:pt x="0" y="1140"/>
                  </a:lnTo>
                  <a:lnTo>
                    <a:pt x="1178" y="1140"/>
                  </a:lnTo>
                  <a:lnTo>
                    <a:pt x="1178" y="441"/>
                  </a:lnTo>
                  <a:cubicBezTo>
                    <a:pt x="1178" y="192"/>
                    <a:pt x="977" y="1"/>
                    <a:pt x="73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77"/>
            <p:cNvSpPr/>
            <p:nvPr/>
          </p:nvSpPr>
          <p:spPr>
            <a:xfrm>
              <a:off x="4098941" y="4108102"/>
              <a:ext cx="150050" cy="37709"/>
            </a:xfrm>
            <a:custGeom>
              <a:avLst/>
              <a:gdLst/>
              <a:ahLst/>
              <a:cxnLst/>
              <a:rect l="l" t="t" r="r" b="b"/>
              <a:pathLst>
                <a:path w="5714" h="1436" extrusionOk="0">
                  <a:moveTo>
                    <a:pt x="460" y="0"/>
                  </a:moveTo>
                  <a:cubicBezTo>
                    <a:pt x="345" y="0"/>
                    <a:pt x="240" y="86"/>
                    <a:pt x="221" y="201"/>
                  </a:cubicBezTo>
                  <a:lnTo>
                    <a:pt x="29" y="1149"/>
                  </a:lnTo>
                  <a:cubicBezTo>
                    <a:pt x="0" y="1302"/>
                    <a:pt x="115" y="1436"/>
                    <a:pt x="268" y="1436"/>
                  </a:cubicBezTo>
                  <a:lnTo>
                    <a:pt x="5436" y="1436"/>
                  </a:lnTo>
                  <a:cubicBezTo>
                    <a:pt x="5599" y="1436"/>
                    <a:pt x="5714" y="1302"/>
                    <a:pt x="5676" y="1149"/>
                  </a:cubicBezTo>
                  <a:lnTo>
                    <a:pt x="5494" y="201"/>
                  </a:lnTo>
                  <a:cubicBezTo>
                    <a:pt x="5475" y="86"/>
                    <a:pt x="5369" y="0"/>
                    <a:pt x="525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77"/>
            <p:cNvSpPr/>
            <p:nvPr/>
          </p:nvSpPr>
          <p:spPr>
            <a:xfrm>
              <a:off x="4211018" y="4108102"/>
              <a:ext cx="37736" cy="37709"/>
            </a:xfrm>
            <a:custGeom>
              <a:avLst/>
              <a:gdLst/>
              <a:ahLst/>
              <a:cxnLst/>
              <a:rect l="l" t="t" r="r" b="b"/>
              <a:pathLst>
                <a:path w="1437" h="1436" extrusionOk="0">
                  <a:moveTo>
                    <a:pt x="1" y="0"/>
                  </a:moveTo>
                  <a:lnTo>
                    <a:pt x="278" y="1436"/>
                  </a:lnTo>
                  <a:lnTo>
                    <a:pt x="1168" y="1436"/>
                  </a:lnTo>
                  <a:cubicBezTo>
                    <a:pt x="1321" y="1436"/>
                    <a:pt x="1436" y="1302"/>
                    <a:pt x="1417" y="1149"/>
                  </a:cubicBezTo>
                  <a:lnTo>
                    <a:pt x="1226" y="201"/>
                  </a:lnTo>
                  <a:cubicBezTo>
                    <a:pt x="1207" y="86"/>
                    <a:pt x="1101" y="0"/>
                    <a:pt x="9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9" name="Google Shape;10499;p77"/>
          <p:cNvGrpSpPr/>
          <p:nvPr/>
        </p:nvGrpSpPr>
        <p:grpSpPr>
          <a:xfrm>
            <a:off x="2180884" y="2888719"/>
            <a:ext cx="376752" cy="374468"/>
            <a:chOff x="2180884" y="2888719"/>
            <a:chExt cx="376752" cy="374468"/>
          </a:xfrm>
        </p:grpSpPr>
        <p:sp>
          <p:nvSpPr>
            <p:cNvPr id="10500" name="Google Shape;10500;p77"/>
            <p:cNvSpPr/>
            <p:nvPr/>
          </p:nvSpPr>
          <p:spPr>
            <a:xfrm>
              <a:off x="2180884" y="2954054"/>
              <a:ext cx="309395" cy="309133"/>
            </a:xfrm>
            <a:custGeom>
              <a:avLst/>
              <a:gdLst/>
              <a:ahLst/>
              <a:cxnLst/>
              <a:rect l="l" t="t" r="r" b="b"/>
              <a:pathLst>
                <a:path w="11782" h="11772" extrusionOk="0">
                  <a:moveTo>
                    <a:pt x="5896" y="0"/>
                  </a:moveTo>
                  <a:cubicBezTo>
                    <a:pt x="2642" y="0"/>
                    <a:pt x="1" y="2632"/>
                    <a:pt x="1" y="5886"/>
                  </a:cubicBezTo>
                  <a:cubicBezTo>
                    <a:pt x="1" y="9140"/>
                    <a:pt x="2642" y="11772"/>
                    <a:pt x="5896" y="11772"/>
                  </a:cubicBezTo>
                  <a:cubicBezTo>
                    <a:pt x="9150" y="11772"/>
                    <a:pt x="11782" y="9140"/>
                    <a:pt x="11782" y="5886"/>
                  </a:cubicBezTo>
                  <a:cubicBezTo>
                    <a:pt x="11782" y="2632"/>
                    <a:pt x="9150" y="0"/>
                    <a:pt x="58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77"/>
            <p:cNvSpPr/>
            <p:nvPr/>
          </p:nvSpPr>
          <p:spPr>
            <a:xfrm>
              <a:off x="2335713" y="3102082"/>
              <a:ext cx="154330" cy="12579"/>
            </a:xfrm>
            <a:custGeom>
              <a:avLst/>
              <a:gdLst/>
              <a:ahLst/>
              <a:cxnLst/>
              <a:rect l="l" t="t" r="r" b="b"/>
              <a:pathLst>
                <a:path w="5877" h="479" extrusionOk="0">
                  <a:moveTo>
                    <a:pt x="0" y="0"/>
                  </a:moveTo>
                  <a:lnTo>
                    <a:pt x="0" y="479"/>
                  </a:lnTo>
                  <a:lnTo>
                    <a:pt x="5876" y="479"/>
                  </a:lnTo>
                  <a:lnTo>
                    <a:pt x="5876" y="240"/>
                  </a:lnTo>
                  <a:lnTo>
                    <a:pt x="5876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77"/>
            <p:cNvSpPr/>
            <p:nvPr/>
          </p:nvSpPr>
          <p:spPr>
            <a:xfrm>
              <a:off x="2465648" y="2888719"/>
              <a:ext cx="91989" cy="89993"/>
            </a:xfrm>
            <a:custGeom>
              <a:avLst/>
              <a:gdLst/>
              <a:ahLst/>
              <a:cxnLst/>
              <a:rect l="l" t="t" r="r" b="b"/>
              <a:pathLst>
                <a:path w="3503" h="3427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26"/>
                  </a:lnTo>
                  <a:lnTo>
                    <a:pt x="1120" y="3426"/>
                  </a:lnTo>
                  <a:cubicBezTo>
                    <a:pt x="1311" y="3426"/>
                    <a:pt x="1483" y="3350"/>
                    <a:pt x="1617" y="3216"/>
                  </a:cubicBezTo>
                  <a:lnTo>
                    <a:pt x="3369" y="1474"/>
                  </a:lnTo>
                  <a:cubicBezTo>
                    <a:pt x="3503" y="1321"/>
                    <a:pt x="3407" y="1082"/>
                    <a:pt x="3197" y="1072"/>
                  </a:cubicBez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77"/>
            <p:cNvSpPr/>
            <p:nvPr/>
          </p:nvSpPr>
          <p:spPr>
            <a:xfrm>
              <a:off x="2465648" y="2888719"/>
              <a:ext cx="61842" cy="90229"/>
            </a:xfrm>
            <a:custGeom>
              <a:avLst/>
              <a:gdLst/>
              <a:ahLst/>
              <a:cxnLst/>
              <a:rect l="l" t="t" r="r" b="b"/>
              <a:pathLst>
                <a:path w="2355" h="3436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36"/>
                  </a:ln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77"/>
            <p:cNvSpPr/>
            <p:nvPr/>
          </p:nvSpPr>
          <p:spPr>
            <a:xfrm>
              <a:off x="2218094" y="2991002"/>
              <a:ext cx="235263" cy="235263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79" y="0"/>
                  </a:moveTo>
                  <a:cubicBezTo>
                    <a:pt x="2010" y="0"/>
                    <a:pt x="0" y="2010"/>
                    <a:pt x="0" y="4479"/>
                  </a:cubicBezTo>
                  <a:cubicBezTo>
                    <a:pt x="0" y="6948"/>
                    <a:pt x="2010" y="8958"/>
                    <a:pt x="4479" y="8958"/>
                  </a:cubicBezTo>
                  <a:cubicBezTo>
                    <a:pt x="6948" y="8958"/>
                    <a:pt x="8958" y="6948"/>
                    <a:pt x="8958" y="4479"/>
                  </a:cubicBezTo>
                  <a:cubicBezTo>
                    <a:pt x="8958" y="2010"/>
                    <a:pt x="6948" y="0"/>
                    <a:pt x="44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77"/>
            <p:cNvSpPr/>
            <p:nvPr/>
          </p:nvSpPr>
          <p:spPr>
            <a:xfrm>
              <a:off x="2335713" y="3102082"/>
              <a:ext cx="117382" cy="12579"/>
            </a:xfrm>
            <a:custGeom>
              <a:avLst/>
              <a:gdLst/>
              <a:ahLst/>
              <a:cxnLst/>
              <a:rect l="l" t="t" r="r" b="b"/>
              <a:pathLst>
                <a:path w="4470" h="479" extrusionOk="0">
                  <a:moveTo>
                    <a:pt x="0" y="0"/>
                  </a:moveTo>
                  <a:lnTo>
                    <a:pt x="0" y="479"/>
                  </a:lnTo>
                  <a:lnTo>
                    <a:pt x="4460" y="479"/>
                  </a:lnTo>
                  <a:cubicBezTo>
                    <a:pt x="4460" y="402"/>
                    <a:pt x="4470" y="326"/>
                    <a:pt x="4470" y="240"/>
                  </a:cubicBezTo>
                  <a:cubicBezTo>
                    <a:pt x="4470" y="153"/>
                    <a:pt x="4460" y="87"/>
                    <a:pt x="446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77"/>
            <p:cNvSpPr/>
            <p:nvPr/>
          </p:nvSpPr>
          <p:spPr>
            <a:xfrm>
              <a:off x="2249003" y="3021910"/>
              <a:ext cx="173185" cy="173421"/>
            </a:xfrm>
            <a:custGeom>
              <a:avLst/>
              <a:gdLst/>
              <a:ahLst/>
              <a:cxnLst/>
              <a:rect l="l" t="t" r="r" b="b"/>
              <a:pathLst>
                <a:path w="6595" h="6604" extrusionOk="0">
                  <a:moveTo>
                    <a:pt x="3302" y="0"/>
                  </a:moveTo>
                  <a:cubicBezTo>
                    <a:pt x="1484" y="0"/>
                    <a:pt x="0" y="1484"/>
                    <a:pt x="0" y="3302"/>
                  </a:cubicBezTo>
                  <a:cubicBezTo>
                    <a:pt x="0" y="5121"/>
                    <a:pt x="1484" y="6604"/>
                    <a:pt x="3302" y="6604"/>
                  </a:cubicBezTo>
                  <a:cubicBezTo>
                    <a:pt x="5121" y="6604"/>
                    <a:pt x="6594" y="5121"/>
                    <a:pt x="6594" y="3302"/>
                  </a:cubicBezTo>
                  <a:cubicBezTo>
                    <a:pt x="6594" y="1484"/>
                    <a:pt x="5121" y="0"/>
                    <a:pt x="330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77"/>
            <p:cNvSpPr/>
            <p:nvPr/>
          </p:nvSpPr>
          <p:spPr>
            <a:xfrm>
              <a:off x="2335713" y="3102082"/>
              <a:ext cx="86711" cy="12579"/>
            </a:xfrm>
            <a:custGeom>
              <a:avLst/>
              <a:gdLst/>
              <a:ahLst/>
              <a:cxnLst/>
              <a:rect l="l" t="t" r="r" b="b"/>
              <a:pathLst>
                <a:path w="3302" h="479" extrusionOk="0">
                  <a:moveTo>
                    <a:pt x="0" y="0"/>
                  </a:moveTo>
                  <a:lnTo>
                    <a:pt x="0" y="479"/>
                  </a:lnTo>
                  <a:lnTo>
                    <a:pt x="3283" y="479"/>
                  </a:lnTo>
                  <a:cubicBezTo>
                    <a:pt x="3283" y="402"/>
                    <a:pt x="3302" y="326"/>
                    <a:pt x="3302" y="240"/>
                  </a:cubicBezTo>
                  <a:cubicBezTo>
                    <a:pt x="3302" y="153"/>
                    <a:pt x="3292" y="87"/>
                    <a:pt x="32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77"/>
            <p:cNvSpPr/>
            <p:nvPr/>
          </p:nvSpPr>
          <p:spPr>
            <a:xfrm>
              <a:off x="2286187" y="3059094"/>
              <a:ext cx="99053" cy="99053"/>
            </a:xfrm>
            <a:custGeom>
              <a:avLst/>
              <a:gdLst/>
              <a:ahLst/>
              <a:cxnLst/>
              <a:rect l="l" t="t" r="r" b="b"/>
              <a:pathLst>
                <a:path w="3772" h="3772" extrusionOk="0">
                  <a:moveTo>
                    <a:pt x="1886" y="1"/>
                  </a:moveTo>
                  <a:cubicBezTo>
                    <a:pt x="843" y="1"/>
                    <a:pt x="1" y="843"/>
                    <a:pt x="1" y="1886"/>
                  </a:cubicBezTo>
                  <a:cubicBezTo>
                    <a:pt x="1" y="2929"/>
                    <a:pt x="843" y="3772"/>
                    <a:pt x="1886" y="3772"/>
                  </a:cubicBezTo>
                  <a:cubicBezTo>
                    <a:pt x="2929" y="3772"/>
                    <a:pt x="3772" y="2929"/>
                    <a:pt x="3772" y="1886"/>
                  </a:cubicBezTo>
                  <a:cubicBezTo>
                    <a:pt x="3772" y="843"/>
                    <a:pt x="2929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77"/>
            <p:cNvSpPr/>
            <p:nvPr/>
          </p:nvSpPr>
          <p:spPr>
            <a:xfrm>
              <a:off x="2335713" y="3102318"/>
              <a:ext cx="49526" cy="12342"/>
            </a:xfrm>
            <a:custGeom>
              <a:avLst/>
              <a:gdLst/>
              <a:ahLst/>
              <a:cxnLst/>
              <a:rect l="l" t="t" r="r" b="b"/>
              <a:pathLst>
                <a:path w="1886" h="470" extrusionOk="0">
                  <a:moveTo>
                    <a:pt x="0" y="1"/>
                  </a:moveTo>
                  <a:lnTo>
                    <a:pt x="0" y="470"/>
                  </a:lnTo>
                  <a:lnTo>
                    <a:pt x="1866" y="470"/>
                  </a:lnTo>
                  <a:cubicBezTo>
                    <a:pt x="1886" y="317"/>
                    <a:pt x="1886" y="154"/>
                    <a:pt x="1866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77"/>
            <p:cNvSpPr/>
            <p:nvPr/>
          </p:nvSpPr>
          <p:spPr>
            <a:xfrm>
              <a:off x="2317095" y="3090002"/>
              <a:ext cx="37237" cy="37237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09" y="1"/>
                  </a:moveTo>
                  <a:cubicBezTo>
                    <a:pt x="317" y="1"/>
                    <a:pt x="1" y="317"/>
                    <a:pt x="1" y="709"/>
                  </a:cubicBezTo>
                  <a:cubicBezTo>
                    <a:pt x="1" y="1102"/>
                    <a:pt x="317" y="1417"/>
                    <a:pt x="709" y="1417"/>
                  </a:cubicBezTo>
                  <a:cubicBezTo>
                    <a:pt x="1102" y="1417"/>
                    <a:pt x="1417" y="1102"/>
                    <a:pt x="1417" y="709"/>
                  </a:cubicBezTo>
                  <a:cubicBezTo>
                    <a:pt x="1417" y="317"/>
                    <a:pt x="1102" y="1"/>
                    <a:pt x="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77"/>
            <p:cNvSpPr/>
            <p:nvPr/>
          </p:nvSpPr>
          <p:spPr>
            <a:xfrm>
              <a:off x="2335713" y="3102318"/>
              <a:ext cx="18855" cy="12342"/>
            </a:xfrm>
            <a:custGeom>
              <a:avLst/>
              <a:gdLst/>
              <a:ahLst/>
              <a:cxnLst/>
              <a:rect l="l" t="t" r="r" b="b"/>
              <a:pathLst>
                <a:path w="718" h="470" extrusionOk="0">
                  <a:moveTo>
                    <a:pt x="0" y="1"/>
                  </a:moveTo>
                  <a:lnTo>
                    <a:pt x="0" y="470"/>
                  </a:lnTo>
                  <a:lnTo>
                    <a:pt x="661" y="470"/>
                  </a:lnTo>
                  <a:cubicBezTo>
                    <a:pt x="718" y="317"/>
                    <a:pt x="718" y="154"/>
                    <a:pt x="66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77"/>
            <p:cNvSpPr/>
            <p:nvPr/>
          </p:nvSpPr>
          <p:spPr>
            <a:xfrm>
              <a:off x="2326496" y="3073169"/>
              <a:ext cx="44668" cy="41570"/>
            </a:xfrm>
            <a:custGeom>
              <a:avLst/>
              <a:gdLst/>
              <a:ahLst/>
              <a:cxnLst/>
              <a:rect l="l" t="t" r="r" b="b"/>
              <a:pathLst>
                <a:path w="1701" h="1583" extrusionOk="0">
                  <a:moveTo>
                    <a:pt x="1366" y="1"/>
                  </a:moveTo>
                  <a:lnTo>
                    <a:pt x="188" y="1178"/>
                  </a:lnTo>
                  <a:cubicBezTo>
                    <a:pt x="0" y="1306"/>
                    <a:pt x="215" y="1582"/>
                    <a:pt x="390" y="1582"/>
                  </a:cubicBezTo>
                  <a:cubicBezTo>
                    <a:pt x="437" y="1582"/>
                    <a:pt x="481" y="1562"/>
                    <a:pt x="514" y="1513"/>
                  </a:cubicBezTo>
                  <a:lnTo>
                    <a:pt x="1701" y="336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77"/>
            <p:cNvSpPr/>
            <p:nvPr/>
          </p:nvSpPr>
          <p:spPr>
            <a:xfrm>
              <a:off x="2355566" y="2901954"/>
              <a:ext cx="188704" cy="185080"/>
            </a:xfrm>
            <a:custGeom>
              <a:avLst/>
              <a:gdLst/>
              <a:ahLst/>
              <a:cxnLst/>
              <a:rect l="l" t="t" r="r" b="b"/>
              <a:pathLst>
                <a:path w="7186" h="7048" extrusionOk="0">
                  <a:moveTo>
                    <a:pt x="6868" y="0"/>
                  </a:moveTo>
                  <a:cubicBezTo>
                    <a:pt x="6825" y="0"/>
                    <a:pt x="6780" y="13"/>
                    <a:pt x="6738" y="42"/>
                  </a:cubicBezTo>
                  <a:lnTo>
                    <a:pt x="134" y="6645"/>
                  </a:lnTo>
                  <a:cubicBezTo>
                    <a:pt x="0" y="6789"/>
                    <a:pt x="96" y="7038"/>
                    <a:pt x="306" y="7047"/>
                  </a:cubicBezTo>
                  <a:cubicBezTo>
                    <a:pt x="364" y="7047"/>
                    <a:pt x="421" y="7018"/>
                    <a:pt x="469" y="6980"/>
                  </a:cubicBezTo>
                  <a:lnTo>
                    <a:pt x="7063" y="377"/>
                  </a:lnTo>
                  <a:cubicBezTo>
                    <a:pt x="7186" y="201"/>
                    <a:pt x="7039" y="0"/>
                    <a:pt x="6868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4" name="Google Shape;10514;p77"/>
          <p:cNvGrpSpPr/>
          <p:nvPr/>
        </p:nvGrpSpPr>
        <p:grpSpPr>
          <a:xfrm>
            <a:off x="3954432" y="2942999"/>
            <a:ext cx="378249" cy="265909"/>
            <a:chOff x="3954432" y="2942999"/>
            <a:chExt cx="378249" cy="265909"/>
          </a:xfrm>
        </p:grpSpPr>
        <p:sp>
          <p:nvSpPr>
            <p:cNvPr id="10515" name="Google Shape;10515;p77"/>
            <p:cNvSpPr/>
            <p:nvPr/>
          </p:nvSpPr>
          <p:spPr>
            <a:xfrm>
              <a:off x="3954432" y="2981207"/>
              <a:ext cx="378249" cy="227700"/>
            </a:xfrm>
            <a:custGeom>
              <a:avLst/>
              <a:gdLst/>
              <a:ahLst/>
              <a:cxnLst/>
              <a:rect l="l" t="t" r="r" b="b"/>
              <a:pathLst>
                <a:path w="14404" h="8671" extrusionOk="0">
                  <a:moveTo>
                    <a:pt x="7207" y="0"/>
                  </a:moveTo>
                  <a:cubicBezTo>
                    <a:pt x="6346" y="0"/>
                    <a:pt x="5054" y="546"/>
                    <a:pt x="3388" y="1637"/>
                  </a:cubicBezTo>
                  <a:cubicBezTo>
                    <a:pt x="2307" y="2345"/>
                    <a:pt x="1264" y="3110"/>
                    <a:pt x="259" y="3924"/>
                  </a:cubicBezTo>
                  <a:cubicBezTo>
                    <a:pt x="0" y="4134"/>
                    <a:pt x="0" y="4527"/>
                    <a:pt x="259" y="4747"/>
                  </a:cubicBezTo>
                  <a:cubicBezTo>
                    <a:pt x="1264" y="5560"/>
                    <a:pt x="2307" y="6326"/>
                    <a:pt x="3388" y="7034"/>
                  </a:cubicBezTo>
                  <a:cubicBezTo>
                    <a:pt x="5063" y="8125"/>
                    <a:pt x="6346" y="8671"/>
                    <a:pt x="7207" y="8671"/>
                  </a:cubicBezTo>
                  <a:cubicBezTo>
                    <a:pt x="8059" y="8671"/>
                    <a:pt x="9351" y="8116"/>
                    <a:pt x="11025" y="7034"/>
                  </a:cubicBezTo>
                  <a:cubicBezTo>
                    <a:pt x="12107" y="6326"/>
                    <a:pt x="13150" y="5560"/>
                    <a:pt x="14145" y="4747"/>
                  </a:cubicBezTo>
                  <a:cubicBezTo>
                    <a:pt x="14404" y="4536"/>
                    <a:pt x="14404" y="4134"/>
                    <a:pt x="14145" y="3924"/>
                  </a:cubicBezTo>
                  <a:cubicBezTo>
                    <a:pt x="13150" y="3110"/>
                    <a:pt x="12107" y="2345"/>
                    <a:pt x="11025" y="1637"/>
                  </a:cubicBezTo>
                  <a:cubicBezTo>
                    <a:pt x="9351" y="546"/>
                    <a:pt x="8059" y="0"/>
                    <a:pt x="72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77"/>
            <p:cNvSpPr/>
            <p:nvPr/>
          </p:nvSpPr>
          <p:spPr>
            <a:xfrm>
              <a:off x="3954432" y="2980944"/>
              <a:ext cx="208111" cy="227727"/>
            </a:xfrm>
            <a:custGeom>
              <a:avLst/>
              <a:gdLst/>
              <a:ahLst/>
              <a:cxnLst/>
              <a:rect l="l" t="t" r="r" b="b"/>
              <a:pathLst>
                <a:path w="7925" h="8672" extrusionOk="0">
                  <a:moveTo>
                    <a:pt x="7207" y="1"/>
                  </a:moveTo>
                  <a:cubicBezTo>
                    <a:pt x="6346" y="1"/>
                    <a:pt x="5063" y="556"/>
                    <a:pt x="3379" y="1637"/>
                  </a:cubicBezTo>
                  <a:cubicBezTo>
                    <a:pt x="2297" y="2345"/>
                    <a:pt x="1264" y="3111"/>
                    <a:pt x="259" y="3934"/>
                  </a:cubicBezTo>
                  <a:cubicBezTo>
                    <a:pt x="0" y="4144"/>
                    <a:pt x="0" y="4537"/>
                    <a:pt x="259" y="4747"/>
                  </a:cubicBezTo>
                  <a:cubicBezTo>
                    <a:pt x="1264" y="5561"/>
                    <a:pt x="2297" y="6326"/>
                    <a:pt x="3379" y="7044"/>
                  </a:cubicBezTo>
                  <a:cubicBezTo>
                    <a:pt x="5054" y="8126"/>
                    <a:pt x="6346" y="8671"/>
                    <a:pt x="7207" y="8671"/>
                  </a:cubicBezTo>
                  <a:cubicBezTo>
                    <a:pt x="7446" y="8671"/>
                    <a:pt x="7685" y="8633"/>
                    <a:pt x="7925" y="8575"/>
                  </a:cubicBezTo>
                  <a:cubicBezTo>
                    <a:pt x="7121" y="8374"/>
                    <a:pt x="6078" y="7858"/>
                    <a:pt x="4814" y="7044"/>
                  </a:cubicBezTo>
                  <a:cubicBezTo>
                    <a:pt x="3733" y="6326"/>
                    <a:pt x="2699" y="5570"/>
                    <a:pt x="1694" y="4747"/>
                  </a:cubicBezTo>
                  <a:cubicBezTo>
                    <a:pt x="1436" y="4537"/>
                    <a:pt x="1436" y="4144"/>
                    <a:pt x="1694" y="3934"/>
                  </a:cubicBezTo>
                  <a:cubicBezTo>
                    <a:pt x="2699" y="3111"/>
                    <a:pt x="3733" y="2345"/>
                    <a:pt x="4814" y="1637"/>
                  </a:cubicBezTo>
                  <a:cubicBezTo>
                    <a:pt x="6078" y="824"/>
                    <a:pt x="7121" y="307"/>
                    <a:pt x="7925" y="106"/>
                  </a:cubicBezTo>
                  <a:cubicBezTo>
                    <a:pt x="7685" y="39"/>
                    <a:pt x="7446" y="10"/>
                    <a:pt x="72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77"/>
            <p:cNvSpPr/>
            <p:nvPr/>
          </p:nvSpPr>
          <p:spPr>
            <a:xfrm>
              <a:off x="4034604" y="3013270"/>
              <a:ext cx="190516" cy="163232"/>
            </a:xfrm>
            <a:custGeom>
              <a:avLst/>
              <a:gdLst/>
              <a:ahLst/>
              <a:cxnLst/>
              <a:rect l="l" t="t" r="r" b="b"/>
              <a:pathLst>
                <a:path w="7255" h="6216" extrusionOk="0">
                  <a:moveTo>
                    <a:pt x="4127" y="0"/>
                  </a:moveTo>
                  <a:cubicBezTo>
                    <a:pt x="3364" y="0"/>
                    <a:pt x="2587" y="283"/>
                    <a:pt x="1953" y="913"/>
                  </a:cubicBezTo>
                  <a:cubicBezTo>
                    <a:pt x="0" y="2866"/>
                    <a:pt x="1388" y="6215"/>
                    <a:pt x="4154" y="6215"/>
                  </a:cubicBezTo>
                  <a:cubicBezTo>
                    <a:pt x="5857" y="6206"/>
                    <a:pt x="7245" y="4818"/>
                    <a:pt x="7255" y="3105"/>
                  </a:cubicBezTo>
                  <a:cubicBezTo>
                    <a:pt x="7255" y="1239"/>
                    <a:pt x="5724" y="0"/>
                    <a:pt x="41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77"/>
            <p:cNvSpPr/>
            <p:nvPr/>
          </p:nvSpPr>
          <p:spPr>
            <a:xfrm>
              <a:off x="4062256" y="3013349"/>
              <a:ext cx="96768" cy="163101"/>
            </a:xfrm>
            <a:custGeom>
              <a:avLst/>
              <a:gdLst/>
              <a:ahLst/>
              <a:cxnLst/>
              <a:rect l="l" t="t" r="r" b="b"/>
              <a:pathLst>
                <a:path w="3685" h="6211" extrusionOk="0">
                  <a:moveTo>
                    <a:pt x="3088" y="0"/>
                  </a:moveTo>
                  <a:cubicBezTo>
                    <a:pt x="1418" y="0"/>
                    <a:pt x="0" y="1363"/>
                    <a:pt x="0" y="3102"/>
                  </a:cubicBezTo>
                  <a:cubicBezTo>
                    <a:pt x="0" y="4852"/>
                    <a:pt x="1423" y="6210"/>
                    <a:pt x="3097" y="6210"/>
                  </a:cubicBezTo>
                  <a:cubicBezTo>
                    <a:pt x="3290" y="6210"/>
                    <a:pt x="3487" y="6192"/>
                    <a:pt x="3685" y="6155"/>
                  </a:cubicBezTo>
                  <a:cubicBezTo>
                    <a:pt x="2230" y="5868"/>
                    <a:pt x="1177" y="4585"/>
                    <a:pt x="1177" y="3102"/>
                  </a:cubicBezTo>
                  <a:cubicBezTo>
                    <a:pt x="1177" y="1618"/>
                    <a:pt x="2230" y="346"/>
                    <a:pt x="3685" y="58"/>
                  </a:cubicBezTo>
                  <a:cubicBezTo>
                    <a:pt x="3483" y="19"/>
                    <a:pt x="3284" y="0"/>
                    <a:pt x="308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77"/>
            <p:cNvSpPr/>
            <p:nvPr/>
          </p:nvSpPr>
          <p:spPr>
            <a:xfrm>
              <a:off x="4088647" y="3053763"/>
              <a:ext cx="96007" cy="82273"/>
            </a:xfrm>
            <a:custGeom>
              <a:avLst/>
              <a:gdLst/>
              <a:ahLst/>
              <a:cxnLst/>
              <a:rect l="l" t="t" r="r" b="b"/>
              <a:pathLst>
                <a:path w="3656" h="3133" extrusionOk="0">
                  <a:moveTo>
                    <a:pt x="2081" y="1"/>
                  </a:moveTo>
                  <a:cubicBezTo>
                    <a:pt x="1697" y="1"/>
                    <a:pt x="1305" y="143"/>
                    <a:pt x="986" y="462"/>
                  </a:cubicBezTo>
                  <a:cubicBezTo>
                    <a:pt x="0" y="1448"/>
                    <a:pt x="699" y="3132"/>
                    <a:pt x="2096" y="3132"/>
                  </a:cubicBezTo>
                  <a:cubicBezTo>
                    <a:pt x="2957" y="3132"/>
                    <a:pt x="3656" y="2434"/>
                    <a:pt x="3656" y="1563"/>
                  </a:cubicBezTo>
                  <a:cubicBezTo>
                    <a:pt x="3656" y="624"/>
                    <a:pt x="2885" y="1"/>
                    <a:pt x="2081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77"/>
            <p:cNvSpPr/>
            <p:nvPr/>
          </p:nvSpPr>
          <p:spPr>
            <a:xfrm>
              <a:off x="4102696" y="3053868"/>
              <a:ext cx="57089" cy="82246"/>
            </a:xfrm>
            <a:custGeom>
              <a:avLst/>
              <a:gdLst/>
              <a:ahLst/>
              <a:cxnLst/>
              <a:rect l="l" t="t" r="r" b="b"/>
              <a:pathLst>
                <a:path w="2174" h="3132" extrusionOk="0">
                  <a:moveTo>
                    <a:pt x="1567" y="1"/>
                  </a:moveTo>
                  <a:cubicBezTo>
                    <a:pt x="740" y="1"/>
                    <a:pt x="1" y="667"/>
                    <a:pt x="1" y="1568"/>
                  </a:cubicBezTo>
                  <a:cubicBezTo>
                    <a:pt x="1" y="2467"/>
                    <a:pt x="734" y="3131"/>
                    <a:pt x="1558" y="3131"/>
                  </a:cubicBezTo>
                  <a:cubicBezTo>
                    <a:pt x="1761" y="3131"/>
                    <a:pt x="1969" y="3091"/>
                    <a:pt x="2173" y="3004"/>
                  </a:cubicBezTo>
                  <a:cubicBezTo>
                    <a:pt x="1590" y="2765"/>
                    <a:pt x="1216" y="2190"/>
                    <a:pt x="1216" y="1559"/>
                  </a:cubicBezTo>
                  <a:cubicBezTo>
                    <a:pt x="1216" y="937"/>
                    <a:pt x="1590" y="372"/>
                    <a:pt x="2173" y="123"/>
                  </a:cubicBezTo>
                  <a:cubicBezTo>
                    <a:pt x="1972" y="39"/>
                    <a:pt x="1767" y="1"/>
                    <a:pt x="156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77"/>
            <p:cNvSpPr/>
            <p:nvPr/>
          </p:nvSpPr>
          <p:spPr>
            <a:xfrm>
              <a:off x="4260807" y="2996411"/>
              <a:ext cx="38051" cy="26207"/>
            </a:xfrm>
            <a:custGeom>
              <a:avLst/>
              <a:gdLst/>
              <a:ahLst/>
              <a:cxnLst/>
              <a:rect l="l" t="t" r="r" b="b"/>
              <a:pathLst>
                <a:path w="1449" h="998" extrusionOk="0">
                  <a:moveTo>
                    <a:pt x="331" y="0"/>
                  </a:moveTo>
                  <a:cubicBezTo>
                    <a:pt x="136" y="0"/>
                    <a:pt x="0" y="272"/>
                    <a:pt x="201" y="416"/>
                  </a:cubicBezTo>
                  <a:cubicBezTo>
                    <a:pt x="440" y="579"/>
                    <a:pt x="698" y="761"/>
                    <a:pt x="957" y="943"/>
                  </a:cubicBezTo>
                  <a:cubicBezTo>
                    <a:pt x="1006" y="981"/>
                    <a:pt x="1057" y="998"/>
                    <a:pt x="1104" y="998"/>
                  </a:cubicBezTo>
                  <a:cubicBezTo>
                    <a:pt x="1304" y="998"/>
                    <a:pt x="1449" y="707"/>
                    <a:pt x="1225" y="560"/>
                  </a:cubicBezTo>
                  <a:cubicBezTo>
                    <a:pt x="966" y="378"/>
                    <a:pt x="708" y="196"/>
                    <a:pt x="449" y="34"/>
                  </a:cubicBezTo>
                  <a:cubicBezTo>
                    <a:pt x="409" y="10"/>
                    <a:pt x="369" y="0"/>
                    <a:pt x="33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77"/>
            <p:cNvSpPr/>
            <p:nvPr/>
          </p:nvSpPr>
          <p:spPr>
            <a:xfrm>
              <a:off x="4020528" y="2942999"/>
              <a:ext cx="229381" cy="58323"/>
            </a:xfrm>
            <a:custGeom>
              <a:avLst/>
              <a:gdLst/>
              <a:ahLst/>
              <a:cxnLst/>
              <a:rect l="l" t="t" r="r" b="b"/>
              <a:pathLst>
                <a:path w="8735" h="2221" extrusionOk="0">
                  <a:moveTo>
                    <a:pt x="4690" y="0"/>
                  </a:moveTo>
                  <a:cubicBezTo>
                    <a:pt x="3551" y="0"/>
                    <a:pt x="2077" y="584"/>
                    <a:pt x="192" y="1790"/>
                  </a:cubicBezTo>
                  <a:cubicBezTo>
                    <a:pt x="0" y="1914"/>
                    <a:pt x="87" y="2211"/>
                    <a:pt x="316" y="2221"/>
                  </a:cubicBezTo>
                  <a:cubicBezTo>
                    <a:pt x="355" y="2211"/>
                    <a:pt x="402" y="2202"/>
                    <a:pt x="441" y="2182"/>
                  </a:cubicBezTo>
                  <a:cubicBezTo>
                    <a:pt x="2249" y="1024"/>
                    <a:pt x="3637" y="460"/>
                    <a:pt x="4680" y="460"/>
                  </a:cubicBezTo>
                  <a:cubicBezTo>
                    <a:pt x="5599" y="460"/>
                    <a:pt x="6767" y="890"/>
                    <a:pt x="8269" y="1780"/>
                  </a:cubicBezTo>
                  <a:cubicBezTo>
                    <a:pt x="8312" y="1805"/>
                    <a:pt x="8353" y="1815"/>
                    <a:pt x="8392" y="1815"/>
                  </a:cubicBezTo>
                  <a:cubicBezTo>
                    <a:pt x="8600" y="1815"/>
                    <a:pt x="8734" y="1515"/>
                    <a:pt x="8508" y="1379"/>
                  </a:cubicBezTo>
                  <a:cubicBezTo>
                    <a:pt x="6939" y="450"/>
                    <a:pt x="5685" y="0"/>
                    <a:pt x="469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77"/>
            <p:cNvSpPr/>
            <p:nvPr/>
          </p:nvSpPr>
          <p:spPr>
            <a:xfrm>
              <a:off x="4153719" y="3056337"/>
              <a:ext cx="33193" cy="28440"/>
            </a:xfrm>
            <a:custGeom>
              <a:avLst/>
              <a:gdLst/>
              <a:ahLst/>
              <a:cxnLst/>
              <a:rect l="l" t="t" r="r" b="b"/>
              <a:pathLst>
                <a:path w="1264" h="1083" extrusionOk="0">
                  <a:moveTo>
                    <a:pt x="542" y="1"/>
                  </a:moveTo>
                  <a:cubicBezTo>
                    <a:pt x="266" y="1"/>
                    <a:pt x="1" y="217"/>
                    <a:pt x="1" y="546"/>
                  </a:cubicBezTo>
                  <a:cubicBezTo>
                    <a:pt x="1" y="843"/>
                    <a:pt x="240" y="1082"/>
                    <a:pt x="537" y="1082"/>
                  </a:cubicBezTo>
                  <a:cubicBezTo>
                    <a:pt x="1025" y="1082"/>
                    <a:pt x="1264" y="498"/>
                    <a:pt x="919" y="163"/>
                  </a:cubicBezTo>
                  <a:cubicBezTo>
                    <a:pt x="810" y="51"/>
                    <a:pt x="675" y="1"/>
                    <a:pt x="542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4" name="Google Shape;10524;p77"/>
          <p:cNvGrpSpPr/>
          <p:nvPr/>
        </p:nvGrpSpPr>
        <p:grpSpPr>
          <a:xfrm>
            <a:off x="1752137" y="4266608"/>
            <a:ext cx="378512" cy="374756"/>
            <a:chOff x="1752137" y="4266608"/>
            <a:chExt cx="378512" cy="374756"/>
          </a:xfrm>
        </p:grpSpPr>
        <p:sp>
          <p:nvSpPr>
            <p:cNvPr id="10525" name="Google Shape;10525;p77"/>
            <p:cNvSpPr/>
            <p:nvPr/>
          </p:nvSpPr>
          <p:spPr>
            <a:xfrm>
              <a:off x="1752400" y="4382020"/>
              <a:ext cx="171163" cy="82220"/>
            </a:xfrm>
            <a:custGeom>
              <a:avLst/>
              <a:gdLst/>
              <a:ahLst/>
              <a:cxnLst/>
              <a:rect l="l" t="t" r="r" b="b"/>
              <a:pathLst>
                <a:path w="6518" h="3131" extrusionOk="0">
                  <a:moveTo>
                    <a:pt x="6518" y="1"/>
                  </a:moveTo>
                  <a:lnTo>
                    <a:pt x="5092" y="125"/>
                  </a:lnTo>
                  <a:cubicBezTo>
                    <a:pt x="3226" y="278"/>
                    <a:pt x="1474" y="1082"/>
                    <a:pt x="154" y="2412"/>
                  </a:cubicBezTo>
                  <a:cubicBezTo>
                    <a:pt x="1" y="2565"/>
                    <a:pt x="96" y="2833"/>
                    <a:pt x="316" y="2853"/>
                  </a:cubicBezTo>
                  <a:lnTo>
                    <a:pt x="3398" y="3130"/>
                  </a:lnTo>
                  <a:lnTo>
                    <a:pt x="651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77"/>
            <p:cNvSpPr/>
            <p:nvPr/>
          </p:nvSpPr>
          <p:spPr>
            <a:xfrm>
              <a:off x="1931834" y="4472250"/>
              <a:ext cx="81957" cy="169114"/>
            </a:xfrm>
            <a:custGeom>
              <a:avLst/>
              <a:gdLst/>
              <a:ahLst/>
              <a:cxnLst/>
              <a:rect l="l" t="t" r="r" b="b"/>
              <a:pathLst>
                <a:path w="3121" h="6440" extrusionOk="0">
                  <a:moveTo>
                    <a:pt x="3121" y="0"/>
                  </a:moveTo>
                  <a:lnTo>
                    <a:pt x="1" y="3120"/>
                  </a:lnTo>
                  <a:lnTo>
                    <a:pt x="269" y="6202"/>
                  </a:lnTo>
                  <a:cubicBezTo>
                    <a:pt x="281" y="6348"/>
                    <a:pt x="404" y="6439"/>
                    <a:pt x="530" y="6439"/>
                  </a:cubicBezTo>
                  <a:cubicBezTo>
                    <a:pt x="593" y="6439"/>
                    <a:pt x="657" y="6416"/>
                    <a:pt x="709" y="6365"/>
                  </a:cubicBezTo>
                  <a:cubicBezTo>
                    <a:pt x="2039" y="5044"/>
                    <a:pt x="2843" y="3293"/>
                    <a:pt x="3006" y="1426"/>
                  </a:cubicBezTo>
                  <a:lnTo>
                    <a:pt x="3121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77"/>
            <p:cNvSpPr/>
            <p:nvPr/>
          </p:nvSpPr>
          <p:spPr>
            <a:xfrm>
              <a:off x="1752137" y="4386537"/>
              <a:ext cx="123685" cy="71664"/>
            </a:xfrm>
            <a:custGeom>
              <a:avLst/>
              <a:gdLst/>
              <a:ahLst/>
              <a:cxnLst/>
              <a:rect l="l" t="t" r="r" b="b"/>
              <a:pathLst>
                <a:path w="4710" h="2729" extrusionOk="0">
                  <a:moveTo>
                    <a:pt x="4710" y="1"/>
                  </a:moveTo>
                  <a:lnTo>
                    <a:pt x="4710" y="1"/>
                  </a:lnTo>
                  <a:cubicBezTo>
                    <a:pt x="2987" y="221"/>
                    <a:pt x="1389" y="1015"/>
                    <a:pt x="164" y="2240"/>
                  </a:cubicBezTo>
                  <a:cubicBezTo>
                    <a:pt x="1" y="2393"/>
                    <a:pt x="106" y="2661"/>
                    <a:pt x="317" y="2681"/>
                  </a:cubicBezTo>
                  <a:lnTo>
                    <a:pt x="776" y="2728"/>
                  </a:lnTo>
                  <a:cubicBezTo>
                    <a:pt x="633" y="2614"/>
                    <a:pt x="613" y="2403"/>
                    <a:pt x="747" y="2269"/>
                  </a:cubicBezTo>
                  <a:cubicBezTo>
                    <a:pt x="1838" y="1178"/>
                    <a:pt x="3207" y="393"/>
                    <a:pt x="471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77"/>
            <p:cNvSpPr/>
            <p:nvPr/>
          </p:nvSpPr>
          <p:spPr>
            <a:xfrm>
              <a:off x="1931834" y="4539108"/>
              <a:ext cx="23897" cy="102256"/>
            </a:xfrm>
            <a:custGeom>
              <a:avLst/>
              <a:gdLst/>
              <a:ahLst/>
              <a:cxnLst/>
              <a:rect l="l" t="t" r="r" b="b"/>
              <a:pathLst>
                <a:path w="910" h="3894" extrusionOk="0">
                  <a:moveTo>
                    <a:pt x="575" y="0"/>
                  </a:moveTo>
                  <a:lnTo>
                    <a:pt x="1" y="574"/>
                  </a:lnTo>
                  <a:lnTo>
                    <a:pt x="269" y="3656"/>
                  </a:lnTo>
                  <a:cubicBezTo>
                    <a:pt x="281" y="3802"/>
                    <a:pt x="404" y="3893"/>
                    <a:pt x="530" y="3893"/>
                  </a:cubicBezTo>
                  <a:cubicBezTo>
                    <a:pt x="593" y="3893"/>
                    <a:pt x="657" y="3870"/>
                    <a:pt x="709" y="3819"/>
                  </a:cubicBezTo>
                  <a:cubicBezTo>
                    <a:pt x="776" y="3752"/>
                    <a:pt x="843" y="3685"/>
                    <a:pt x="910" y="3618"/>
                  </a:cubicBezTo>
                  <a:cubicBezTo>
                    <a:pt x="891" y="3579"/>
                    <a:pt x="891" y="3551"/>
                    <a:pt x="881" y="3512"/>
                  </a:cubicBezTo>
                  <a:lnTo>
                    <a:pt x="57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77"/>
            <p:cNvSpPr/>
            <p:nvPr/>
          </p:nvSpPr>
          <p:spPr>
            <a:xfrm>
              <a:off x="1823512" y="4266608"/>
              <a:ext cx="307137" cy="305115"/>
            </a:xfrm>
            <a:custGeom>
              <a:avLst/>
              <a:gdLst/>
              <a:ahLst/>
              <a:cxnLst/>
              <a:rect l="l" t="t" r="r" b="b"/>
              <a:pathLst>
                <a:path w="11696" h="11619" extrusionOk="0">
                  <a:moveTo>
                    <a:pt x="11451" y="0"/>
                  </a:moveTo>
                  <a:cubicBezTo>
                    <a:pt x="11428" y="0"/>
                    <a:pt x="11404" y="4"/>
                    <a:pt x="11380" y="12"/>
                  </a:cubicBezTo>
                  <a:lnTo>
                    <a:pt x="8920" y="730"/>
                  </a:lnTo>
                  <a:lnTo>
                    <a:pt x="7102" y="1257"/>
                  </a:lnTo>
                  <a:cubicBezTo>
                    <a:pt x="6949" y="1304"/>
                    <a:pt x="6815" y="1381"/>
                    <a:pt x="6710" y="1496"/>
                  </a:cubicBezTo>
                  <a:lnTo>
                    <a:pt x="87" y="8119"/>
                  </a:lnTo>
                  <a:cubicBezTo>
                    <a:pt x="1" y="8205"/>
                    <a:pt x="1" y="8339"/>
                    <a:pt x="87" y="8425"/>
                  </a:cubicBezTo>
                  <a:lnTo>
                    <a:pt x="1408" y="9745"/>
                  </a:lnTo>
                  <a:lnTo>
                    <a:pt x="1896" y="10234"/>
                  </a:lnTo>
                  <a:lnTo>
                    <a:pt x="3217" y="11554"/>
                  </a:lnTo>
                  <a:cubicBezTo>
                    <a:pt x="3260" y="11597"/>
                    <a:pt x="3319" y="11619"/>
                    <a:pt x="3379" y="11619"/>
                  </a:cubicBezTo>
                  <a:cubicBezTo>
                    <a:pt x="3439" y="11619"/>
                    <a:pt x="3499" y="11597"/>
                    <a:pt x="3542" y="11554"/>
                  </a:cubicBezTo>
                  <a:lnTo>
                    <a:pt x="7246" y="7841"/>
                  </a:lnTo>
                  <a:lnTo>
                    <a:pt x="10136" y="4970"/>
                  </a:lnTo>
                  <a:cubicBezTo>
                    <a:pt x="10260" y="4845"/>
                    <a:pt x="10346" y="4692"/>
                    <a:pt x="10394" y="4530"/>
                  </a:cubicBezTo>
                  <a:lnTo>
                    <a:pt x="11638" y="271"/>
                  </a:lnTo>
                  <a:cubicBezTo>
                    <a:pt x="11696" y="132"/>
                    <a:pt x="11585" y="0"/>
                    <a:pt x="1145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77"/>
            <p:cNvSpPr/>
            <p:nvPr/>
          </p:nvSpPr>
          <p:spPr>
            <a:xfrm>
              <a:off x="1823512" y="4266686"/>
              <a:ext cx="306507" cy="227963"/>
            </a:xfrm>
            <a:custGeom>
              <a:avLst/>
              <a:gdLst/>
              <a:ahLst/>
              <a:cxnLst/>
              <a:rect l="l" t="t" r="r" b="b"/>
              <a:pathLst>
                <a:path w="11672" h="8681" extrusionOk="0">
                  <a:moveTo>
                    <a:pt x="11449" y="0"/>
                  </a:moveTo>
                  <a:cubicBezTo>
                    <a:pt x="11430" y="0"/>
                    <a:pt x="11410" y="3"/>
                    <a:pt x="11390" y="9"/>
                  </a:cubicBezTo>
                  <a:lnTo>
                    <a:pt x="7083" y="1263"/>
                  </a:lnTo>
                  <a:cubicBezTo>
                    <a:pt x="6949" y="1301"/>
                    <a:pt x="6825" y="1378"/>
                    <a:pt x="6729" y="1474"/>
                  </a:cubicBezTo>
                  <a:lnTo>
                    <a:pt x="87" y="8116"/>
                  </a:lnTo>
                  <a:cubicBezTo>
                    <a:pt x="1" y="8192"/>
                    <a:pt x="1" y="8326"/>
                    <a:pt x="87" y="8412"/>
                  </a:cubicBezTo>
                  <a:lnTo>
                    <a:pt x="355" y="8680"/>
                  </a:lnTo>
                  <a:lnTo>
                    <a:pt x="1101" y="7934"/>
                  </a:lnTo>
                  <a:lnTo>
                    <a:pt x="7064" y="1971"/>
                  </a:lnTo>
                  <a:cubicBezTo>
                    <a:pt x="7150" y="1885"/>
                    <a:pt x="7265" y="1818"/>
                    <a:pt x="7389" y="1780"/>
                  </a:cubicBezTo>
                  <a:lnTo>
                    <a:pt x="11552" y="565"/>
                  </a:lnTo>
                  <a:lnTo>
                    <a:pt x="11638" y="258"/>
                  </a:lnTo>
                  <a:cubicBezTo>
                    <a:pt x="11672" y="126"/>
                    <a:pt x="11575" y="0"/>
                    <a:pt x="11449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77"/>
            <p:cNvSpPr/>
            <p:nvPr/>
          </p:nvSpPr>
          <p:spPr>
            <a:xfrm>
              <a:off x="1978078" y="4353633"/>
              <a:ext cx="64127" cy="64101"/>
            </a:xfrm>
            <a:custGeom>
              <a:avLst/>
              <a:gdLst/>
              <a:ahLst/>
              <a:cxnLst/>
              <a:rect l="l" t="t" r="r" b="b"/>
              <a:pathLst>
                <a:path w="2442" h="2441" extrusionOk="0">
                  <a:moveTo>
                    <a:pt x="1226" y="0"/>
                  </a:moveTo>
                  <a:cubicBezTo>
                    <a:pt x="546" y="0"/>
                    <a:pt x="1" y="546"/>
                    <a:pt x="1" y="1216"/>
                  </a:cubicBezTo>
                  <a:cubicBezTo>
                    <a:pt x="1" y="1895"/>
                    <a:pt x="546" y="2441"/>
                    <a:pt x="1226" y="2441"/>
                  </a:cubicBezTo>
                  <a:cubicBezTo>
                    <a:pt x="1896" y="2441"/>
                    <a:pt x="2441" y="1895"/>
                    <a:pt x="2441" y="1216"/>
                  </a:cubicBezTo>
                  <a:cubicBezTo>
                    <a:pt x="2441" y="546"/>
                    <a:pt x="1896" y="0"/>
                    <a:pt x="122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77"/>
            <p:cNvSpPr/>
            <p:nvPr/>
          </p:nvSpPr>
          <p:spPr>
            <a:xfrm>
              <a:off x="1978078" y="4353660"/>
              <a:ext cx="39731" cy="64206"/>
            </a:xfrm>
            <a:custGeom>
              <a:avLst/>
              <a:gdLst/>
              <a:ahLst/>
              <a:cxnLst/>
              <a:rect l="l" t="t" r="r" b="b"/>
              <a:pathLst>
                <a:path w="1513" h="2445" extrusionOk="0">
                  <a:moveTo>
                    <a:pt x="1215" y="1"/>
                  </a:moveTo>
                  <a:cubicBezTo>
                    <a:pt x="559" y="1"/>
                    <a:pt x="1" y="533"/>
                    <a:pt x="1" y="1224"/>
                  </a:cubicBezTo>
                  <a:cubicBezTo>
                    <a:pt x="1" y="1911"/>
                    <a:pt x="566" y="2444"/>
                    <a:pt x="1226" y="2444"/>
                  </a:cubicBezTo>
                  <a:cubicBezTo>
                    <a:pt x="1320" y="2444"/>
                    <a:pt x="1416" y="2434"/>
                    <a:pt x="1513" y="2411"/>
                  </a:cubicBezTo>
                  <a:cubicBezTo>
                    <a:pt x="584" y="2181"/>
                    <a:pt x="259" y="1033"/>
                    <a:pt x="939" y="353"/>
                  </a:cubicBezTo>
                  <a:cubicBezTo>
                    <a:pt x="1092" y="200"/>
                    <a:pt x="1293" y="85"/>
                    <a:pt x="1513" y="38"/>
                  </a:cubicBezTo>
                  <a:cubicBezTo>
                    <a:pt x="1412" y="13"/>
                    <a:pt x="1313" y="1"/>
                    <a:pt x="1215" y="1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77"/>
            <p:cNvSpPr/>
            <p:nvPr/>
          </p:nvSpPr>
          <p:spPr>
            <a:xfrm>
              <a:off x="1815476" y="4497381"/>
              <a:ext cx="82955" cy="82404"/>
            </a:xfrm>
            <a:custGeom>
              <a:avLst/>
              <a:gdLst/>
              <a:ahLst/>
              <a:cxnLst/>
              <a:rect l="l" t="t" r="r" b="b"/>
              <a:pathLst>
                <a:path w="3159" h="3138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1063" y="2096"/>
                  </a:lnTo>
                  <a:lnTo>
                    <a:pt x="2010" y="3044"/>
                  </a:lnTo>
                  <a:cubicBezTo>
                    <a:pt x="2073" y="3106"/>
                    <a:pt x="2154" y="3137"/>
                    <a:pt x="2235" y="3137"/>
                  </a:cubicBezTo>
                  <a:cubicBezTo>
                    <a:pt x="2317" y="3137"/>
                    <a:pt x="2398" y="3106"/>
                    <a:pt x="2460" y="3044"/>
                  </a:cubicBezTo>
                  <a:lnTo>
                    <a:pt x="3159" y="2345"/>
                  </a:lnTo>
                  <a:lnTo>
                    <a:pt x="2231" y="1417"/>
                  </a:lnTo>
                  <a:lnTo>
                    <a:pt x="1742" y="929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77"/>
            <p:cNvSpPr/>
            <p:nvPr/>
          </p:nvSpPr>
          <p:spPr>
            <a:xfrm>
              <a:off x="1815476" y="4497381"/>
              <a:ext cx="32195" cy="35950"/>
            </a:xfrm>
            <a:custGeom>
              <a:avLst/>
              <a:gdLst/>
              <a:ahLst/>
              <a:cxnLst/>
              <a:rect l="l" t="t" r="r" b="b"/>
              <a:pathLst>
                <a:path w="1226" h="1369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345" y="1369"/>
                  </a:lnTo>
                  <a:cubicBezTo>
                    <a:pt x="355" y="1302"/>
                    <a:pt x="393" y="1245"/>
                    <a:pt x="441" y="1197"/>
                  </a:cubicBezTo>
                  <a:lnTo>
                    <a:pt x="1226" y="412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77"/>
            <p:cNvSpPr/>
            <p:nvPr/>
          </p:nvSpPr>
          <p:spPr>
            <a:xfrm>
              <a:off x="1823512" y="4463952"/>
              <a:ext cx="108349" cy="107719"/>
            </a:xfrm>
            <a:custGeom>
              <a:avLst/>
              <a:gdLst/>
              <a:ahLst/>
              <a:cxnLst/>
              <a:rect l="l" t="t" r="r" b="b"/>
              <a:pathLst>
                <a:path w="4126" h="4102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24"/>
                    <a:pt x="87" y="900"/>
                  </a:cubicBezTo>
                  <a:lnTo>
                    <a:pt x="1408" y="2230"/>
                  </a:lnTo>
                  <a:lnTo>
                    <a:pt x="1896" y="2719"/>
                  </a:lnTo>
                  <a:lnTo>
                    <a:pt x="3217" y="4030"/>
                  </a:lnTo>
                  <a:cubicBezTo>
                    <a:pt x="3260" y="4078"/>
                    <a:pt x="3319" y="4101"/>
                    <a:pt x="3379" y="4101"/>
                  </a:cubicBezTo>
                  <a:cubicBezTo>
                    <a:pt x="3439" y="4101"/>
                    <a:pt x="3499" y="4078"/>
                    <a:pt x="3542" y="4030"/>
                  </a:cubicBezTo>
                  <a:lnTo>
                    <a:pt x="4126" y="3446"/>
                  </a:lnTo>
                  <a:lnTo>
                    <a:pt x="2652" y="1962"/>
                  </a:lnTo>
                  <a:lnTo>
                    <a:pt x="2164" y="1484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77"/>
            <p:cNvSpPr/>
            <p:nvPr/>
          </p:nvSpPr>
          <p:spPr>
            <a:xfrm>
              <a:off x="1823512" y="4463952"/>
              <a:ext cx="28939" cy="30698"/>
            </a:xfrm>
            <a:custGeom>
              <a:avLst/>
              <a:gdLst/>
              <a:ahLst/>
              <a:cxnLst/>
              <a:rect l="l" t="t" r="r" b="b"/>
              <a:pathLst>
                <a:path w="1102" h="1169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14"/>
                    <a:pt x="87" y="900"/>
                  </a:cubicBezTo>
                  <a:lnTo>
                    <a:pt x="345" y="1168"/>
                  </a:lnTo>
                  <a:lnTo>
                    <a:pt x="1101" y="412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77"/>
            <p:cNvSpPr/>
            <p:nvPr/>
          </p:nvSpPr>
          <p:spPr>
            <a:xfrm>
              <a:off x="1776034" y="4536981"/>
              <a:ext cx="33692" cy="30724"/>
            </a:xfrm>
            <a:custGeom>
              <a:avLst/>
              <a:gdLst/>
              <a:ahLst/>
              <a:cxnLst/>
              <a:rect l="l" t="t" r="r" b="b"/>
              <a:pathLst>
                <a:path w="1283" h="1170" extrusionOk="0">
                  <a:moveTo>
                    <a:pt x="976" y="1"/>
                  </a:moveTo>
                  <a:cubicBezTo>
                    <a:pt x="924" y="1"/>
                    <a:pt x="871" y="22"/>
                    <a:pt x="823" y="72"/>
                  </a:cubicBezTo>
                  <a:lnTo>
                    <a:pt x="86" y="799"/>
                  </a:lnTo>
                  <a:cubicBezTo>
                    <a:pt x="0" y="885"/>
                    <a:pt x="0" y="1019"/>
                    <a:pt x="86" y="1105"/>
                  </a:cubicBezTo>
                  <a:cubicBezTo>
                    <a:pt x="129" y="1148"/>
                    <a:pt x="184" y="1170"/>
                    <a:pt x="239" y="1170"/>
                  </a:cubicBezTo>
                  <a:cubicBezTo>
                    <a:pt x="294" y="1170"/>
                    <a:pt x="349" y="1148"/>
                    <a:pt x="393" y="1105"/>
                  </a:cubicBezTo>
                  <a:lnTo>
                    <a:pt x="1129" y="378"/>
                  </a:lnTo>
                  <a:cubicBezTo>
                    <a:pt x="1283" y="217"/>
                    <a:pt x="1141" y="1"/>
                    <a:pt x="97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77"/>
            <p:cNvSpPr/>
            <p:nvPr/>
          </p:nvSpPr>
          <p:spPr>
            <a:xfrm>
              <a:off x="1794862" y="4555730"/>
              <a:ext cx="33508" cy="30567"/>
            </a:xfrm>
            <a:custGeom>
              <a:avLst/>
              <a:gdLst/>
              <a:ahLst/>
              <a:cxnLst/>
              <a:rect l="l" t="t" r="r" b="b"/>
              <a:pathLst>
                <a:path w="1276" h="1164" extrusionOk="0">
                  <a:moveTo>
                    <a:pt x="962" y="0"/>
                  </a:moveTo>
                  <a:cubicBezTo>
                    <a:pt x="912" y="0"/>
                    <a:pt x="861" y="19"/>
                    <a:pt x="814" y="66"/>
                  </a:cubicBezTo>
                  <a:lnTo>
                    <a:pt x="87" y="793"/>
                  </a:lnTo>
                  <a:cubicBezTo>
                    <a:pt x="1" y="879"/>
                    <a:pt x="1" y="1013"/>
                    <a:pt x="87" y="1099"/>
                  </a:cubicBezTo>
                  <a:cubicBezTo>
                    <a:pt x="125" y="1142"/>
                    <a:pt x="180" y="1164"/>
                    <a:pt x="235" y="1164"/>
                  </a:cubicBezTo>
                  <a:cubicBezTo>
                    <a:pt x="290" y="1164"/>
                    <a:pt x="345" y="1142"/>
                    <a:pt x="384" y="1099"/>
                  </a:cubicBezTo>
                  <a:lnTo>
                    <a:pt x="1121" y="372"/>
                  </a:lnTo>
                  <a:cubicBezTo>
                    <a:pt x="1275" y="217"/>
                    <a:pt x="1129" y="0"/>
                    <a:pt x="962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77"/>
            <p:cNvSpPr/>
            <p:nvPr/>
          </p:nvSpPr>
          <p:spPr>
            <a:xfrm>
              <a:off x="1832309" y="4593125"/>
              <a:ext cx="33481" cy="30619"/>
            </a:xfrm>
            <a:custGeom>
              <a:avLst/>
              <a:gdLst/>
              <a:ahLst/>
              <a:cxnLst/>
              <a:rect l="l" t="t" r="r" b="b"/>
              <a:pathLst>
                <a:path w="1275" h="1166" extrusionOk="0">
                  <a:moveTo>
                    <a:pt x="965" y="1"/>
                  </a:moveTo>
                  <a:cubicBezTo>
                    <a:pt x="914" y="1"/>
                    <a:pt x="861" y="21"/>
                    <a:pt x="814" y="68"/>
                  </a:cubicBezTo>
                  <a:lnTo>
                    <a:pt x="87" y="795"/>
                  </a:lnTo>
                  <a:cubicBezTo>
                    <a:pt x="1" y="881"/>
                    <a:pt x="1" y="1015"/>
                    <a:pt x="87" y="1101"/>
                  </a:cubicBezTo>
                  <a:cubicBezTo>
                    <a:pt x="125" y="1144"/>
                    <a:pt x="178" y="1166"/>
                    <a:pt x="232" y="1166"/>
                  </a:cubicBezTo>
                  <a:cubicBezTo>
                    <a:pt x="286" y="1166"/>
                    <a:pt x="341" y="1144"/>
                    <a:pt x="384" y="1101"/>
                  </a:cubicBezTo>
                  <a:lnTo>
                    <a:pt x="1121" y="374"/>
                  </a:lnTo>
                  <a:cubicBezTo>
                    <a:pt x="1275" y="213"/>
                    <a:pt x="1131" y="1"/>
                    <a:pt x="96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77"/>
            <p:cNvSpPr/>
            <p:nvPr/>
          </p:nvSpPr>
          <p:spPr>
            <a:xfrm>
              <a:off x="1813480" y="4574322"/>
              <a:ext cx="33665" cy="30645"/>
            </a:xfrm>
            <a:custGeom>
              <a:avLst/>
              <a:gdLst/>
              <a:ahLst/>
              <a:cxnLst/>
              <a:rect l="l" t="t" r="r" b="b"/>
              <a:pathLst>
                <a:path w="1282" h="1167" extrusionOk="0">
                  <a:moveTo>
                    <a:pt x="971" y="0"/>
                  </a:moveTo>
                  <a:cubicBezTo>
                    <a:pt x="921" y="0"/>
                    <a:pt x="869" y="20"/>
                    <a:pt x="823" y="66"/>
                  </a:cubicBezTo>
                  <a:lnTo>
                    <a:pt x="86" y="803"/>
                  </a:lnTo>
                  <a:cubicBezTo>
                    <a:pt x="0" y="889"/>
                    <a:pt x="0" y="1023"/>
                    <a:pt x="86" y="1109"/>
                  </a:cubicBezTo>
                  <a:cubicBezTo>
                    <a:pt x="129" y="1147"/>
                    <a:pt x="184" y="1166"/>
                    <a:pt x="239" y="1166"/>
                  </a:cubicBezTo>
                  <a:cubicBezTo>
                    <a:pt x="294" y="1166"/>
                    <a:pt x="349" y="1147"/>
                    <a:pt x="392" y="1109"/>
                  </a:cubicBezTo>
                  <a:lnTo>
                    <a:pt x="1120" y="372"/>
                  </a:lnTo>
                  <a:cubicBezTo>
                    <a:pt x="1282" y="217"/>
                    <a:pt x="1138" y="0"/>
                    <a:pt x="97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77"/>
            <p:cNvSpPr/>
            <p:nvPr/>
          </p:nvSpPr>
          <p:spPr>
            <a:xfrm>
              <a:off x="2057751" y="4266686"/>
              <a:ext cx="72241" cy="71375"/>
            </a:xfrm>
            <a:custGeom>
              <a:avLst/>
              <a:gdLst/>
              <a:ahLst/>
              <a:cxnLst/>
              <a:rect l="l" t="t" r="r" b="b"/>
              <a:pathLst>
                <a:path w="2751" h="2718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0" y="727"/>
                  </a:lnTo>
                  <a:lnTo>
                    <a:pt x="1991" y="2718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77"/>
            <p:cNvSpPr/>
            <p:nvPr/>
          </p:nvSpPr>
          <p:spPr>
            <a:xfrm>
              <a:off x="2057751" y="4266686"/>
              <a:ext cx="72241" cy="31171"/>
            </a:xfrm>
            <a:custGeom>
              <a:avLst/>
              <a:gdLst/>
              <a:ahLst/>
              <a:cxnLst/>
              <a:rect l="l" t="t" r="r" b="b"/>
              <a:pathLst>
                <a:path w="2751" h="1187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1656" y="249"/>
                  </a:lnTo>
                  <a:lnTo>
                    <a:pt x="0" y="727"/>
                  </a:lnTo>
                  <a:lnTo>
                    <a:pt x="469" y="1187"/>
                  </a:lnTo>
                  <a:lnTo>
                    <a:pt x="2623" y="565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77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77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77"/>
            <p:cNvSpPr/>
            <p:nvPr/>
          </p:nvSpPr>
          <p:spPr>
            <a:xfrm>
              <a:off x="1839609" y="4424378"/>
              <a:ext cx="130696" cy="131090"/>
            </a:xfrm>
            <a:custGeom>
              <a:avLst/>
              <a:gdLst/>
              <a:ahLst/>
              <a:cxnLst/>
              <a:rect l="l" t="t" r="r" b="b"/>
              <a:pathLst>
                <a:path w="4977" h="4992" extrusionOk="0">
                  <a:moveTo>
                    <a:pt x="4672" y="0"/>
                  </a:moveTo>
                  <a:cubicBezTo>
                    <a:pt x="4587" y="0"/>
                    <a:pt x="4503" y="34"/>
                    <a:pt x="4441" y="101"/>
                  </a:cubicBezTo>
                  <a:lnTo>
                    <a:pt x="125" y="4407"/>
                  </a:lnTo>
                  <a:cubicBezTo>
                    <a:pt x="0" y="4541"/>
                    <a:pt x="0" y="4752"/>
                    <a:pt x="125" y="4876"/>
                  </a:cubicBezTo>
                  <a:lnTo>
                    <a:pt x="144" y="4895"/>
                  </a:lnTo>
                  <a:cubicBezTo>
                    <a:pt x="211" y="4962"/>
                    <a:pt x="288" y="4991"/>
                    <a:pt x="374" y="4991"/>
                  </a:cubicBezTo>
                  <a:cubicBezTo>
                    <a:pt x="288" y="4867"/>
                    <a:pt x="307" y="4694"/>
                    <a:pt x="422" y="4589"/>
                  </a:cubicBezTo>
                  <a:lnTo>
                    <a:pt x="4738" y="273"/>
                  </a:lnTo>
                  <a:cubicBezTo>
                    <a:pt x="4795" y="206"/>
                    <a:pt x="4881" y="177"/>
                    <a:pt x="4977" y="177"/>
                  </a:cubicBezTo>
                  <a:cubicBezTo>
                    <a:pt x="4958" y="158"/>
                    <a:pt x="4948" y="139"/>
                    <a:pt x="4929" y="120"/>
                  </a:cubicBezTo>
                  <a:lnTo>
                    <a:pt x="4910" y="101"/>
                  </a:lnTo>
                  <a:cubicBezTo>
                    <a:pt x="4843" y="34"/>
                    <a:pt x="4757" y="0"/>
                    <a:pt x="46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6" name="Google Shape;10546;p77"/>
          <p:cNvGrpSpPr/>
          <p:nvPr/>
        </p:nvGrpSpPr>
        <p:grpSpPr>
          <a:xfrm>
            <a:off x="3117788" y="3812546"/>
            <a:ext cx="341065" cy="341065"/>
            <a:chOff x="3117788" y="3812546"/>
            <a:chExt cx="341065" cy="341065"/>
          </a:xfrm>
        </p:grpSpPr>
        <p:sp>
          <p:nvSpPr>
            <p:cNvPr id="10547" name="Google Shape;10547;p77"/>
            <p:cNvSpPr/>
            <p:nvPr/>
          </p:nvSpPr>
          <p:spPr>
            <a:xfrm>
              <a:off x="3117788" y="3812546"/>
              <a:ext cx="259396" cy="259370"/>
            </a:xfrm>
            <a:custGeom>
              <a:avLst/>
              <a:gdLst/>
              <a:ahLst/>
              <a:cxnLst/>
              <a:rect l="l" t="t" r="r" b="b"/>
              <a:pathLst>
                <a:path w="9878" h="9877" extrusionOk="0">
                  <a:moveTo>
                    <a:pt x="4633" y="0"/>
                  </a:moveTo>
                  <a:cubicBezTo>
                    <a:pt x="4422" y="0"/>
                    <a:pt x="4231" y="154"/>
                    <a:pt x="4193" y="355"/>
                  </a:cubicBezTo>
                  <a:lnTo>
                    <a:pt x="3963" y="1474"/>
                  </a:lnTo>
                  <a:cubicBezTo>
                    <a:pt x="3695" y="1560"/>
                    <a:pt x="3427" y="1666"/>
                    <a:pt x="3178" y="1809"/>
                  </a:cubicBezTo>
                  <a:lnTo>
                    <a:pt x="2221" y="1168"/>
                  </a:lnTo>
                  <a:cubicBezTo>
                    <a:pt x="2149" y="1120"/>
                    <a:pt x="2066" y="1097"/>
                    <a:pt x="1982" y="1097"/>
                  </a:cubicBezTo>
                  <a:cubicBezTo>
                    <a:pt x="1864" y="1097"/>
                    <a:pt x="1746" y="1142"/>
                    <a:pt x="1657" y="1225"/>
                  </a:cubicBezTo>
                  <a:lnTo>
                    <a:pt x="1226" y="1666"/>
                  </a:lnTo>
                  <a:cubicBezTo>
                    <a:pt x="1073" y="1809"/>
                    <a:pt x="1054" y="2049"/>
                    <a:pt x="1169" y="2230"/>
                  </a:cubicBezTo>
                  <a:lnTo>
                    <a:pt x="1800" y="3178"/>
                  </a:lnTo>
                  <a:cubicBezTo>
                    <a:pt x="1666" y="3427"/>
                    <a:pt x="1551" y="3695"/>
                    <a:pt x="1475" y="3972"/>
                  </a:cubicBezTo>
                  <a:lnTo>
                    <a:pt x="355" y="4192"/>
                  </a:lnTo>
                  <a:cubicBezTo>
                    <a:pt x="145" y="4240"/>
                    <a:pt x="1" y="4422"/>
                    <a:pt x="1" y="4632"/>
                  </a:cubicBezTo>
                  <a:lnTo>
                    <a:pt x="1" y="5245"/>
                  </a:lnTo>
                  <a:cubicBezTo>
                    <a:pt x="1" y="5456"/>
                    <a:pt x="145" y="5637"/>
                    <a:pt x="355" y="5685"/>
                  </a:cubicBezTo>
                  <a:lnTo>
                    <a:pt x="1475" y="5905"/>
                  </a:lnTo>
                  <a:cubicBezTo>
                    <a:pt x="1551" y="6183"/>
                    <a:pt x="1666" y="6451"/>
                    <a:pt x="1800" y="6700"/>
                  </a:cubicBezTo>
                  <a:lnTo>
                    <a:pt x="1169" y="7647"/>
                  </a:lnTo>
                  <a:cubicBezTo>
                    <a:pt x="1054" y="7829"/>
                    <a:pt x="1073" y="8068"/>
                    <a:pt x="1226" y="8221"/>
                  </a:cubicBezTo>
                  <a:lnTo>
                    <a:pt x="1657" y="8652"/>
                  </a:lnTo>
                  <a:cubicBezTo>
                    <a:pt x="1744" y="8739"/>
                    <a:pt x="1860" y="8783"/>
                    <a:pt x="1975" y="8783"/>
                  </a:cubicBezTo>
                  <a:cubicBezTo>
                    <a:pt x="2061" y="8783"/>
                    <a:pt x="2147" y="8759"/>
                    <a:pt x="2221" y="8709"/>
                  </a:cubicBezTo>
                  <a:lnTo>
                    <a:pt x="3178" y="8068"/>
                  </a:lnTo>
                  <a:cubicBezTo>
                    <a:pt x="3427" y="8212"/>
                    <a:pt x="3695" y="8327"/>
                    <a:pt x="3963" y="8403"/>
                  </a:cubicBezTo>
                  <a:lnTo>
                    <a:pt x="4193" y="9523"/>
                  </a:lnTo>
                  <a:cubicBezTo>
                    <a:pt x="4231" y="9724"/>
                    <a:pt x="4422" y="9877"/>
                    <a:pt x="4633" y="9877"/>
                  </a:cubicBezTo>
                  <a:lnTo>
                    <a:pt x="5245" y="9877"/>
                  </a:lnTo>
                  <a:cubicBezTo>
                    <a:pt x="5456" y="9877"/>
                    <a:pt x="5638" y="9724"/>
                    <a:pt x="5686" y="9523"/>
                  </a:cubicBezTo>
                  <a:lnTo>
                    <a:pt x="5906" y="8403"/>
                  </a:lnTo>
                  <a:cubicBezTo>
                    <a:pt x="6183" y="8327"/>
                    <a:pt x="6451" y="8212"/>
                    <a:pt x="6700" y="8068"/>
                  </a:cubicBezTo>
                  <a:lnTo>
                    <a:pt x="7648" y="8709"/>
                  </a:lnTo>
                  <a:cubicBezTo>
                    <a:pt x="7726" y="8759"/>
                    <a:pt x="7814" y="8783"/>
                    <a:pt x="7901" y="8783"/>
                  </a:cubicBezTo>
                  <a:cubicBezTo>
                    <a:pt x="8017" y="8783"/>
                    <a:pt x="8130" y="8739"/>
                    <a:pt x="8212" y="8652"/>
                  </a:cubicBezTo>
                  <a:lnTo>
                    <a:pt x="8643" y="8221"/>
                  </a:lnTo>
                  <a:cubicBezTo>
                    <a:pt x="8796" y="8068"/>
                    <a:pt x="8825" y="7829"/>
                    <a:pt x="8700" y="7647"/>
                  </a:cubicBezTo>
                  <a:lnTo>
                    <a:pt x="8069" y="6700"/>
                  </a:lnTo>
                  <a:cubicBezTo>
                    <a:pt x="8212" y="6451"/>
                    <a:pt x="8318" y="6183"/>
                    <a:pt x="8394" y="5905"/>
                  </a:cubicBezTo>
                  <a:lnTo>
                    <a:pt x="9514" y="5685"/>
                  </a:lnTo>
                  <a:cubicBezTo>
                    <a:pt x="9724" y="5637"/>
                    <a:pt x="9878" y="5456"/>
                    <a:pt x="9878" y="5245"/>
                  </a:cubicBezTo>
                  <a:lnTo>
                    <a:pt x="9878" y="4632"/>
                  </a:lnTo>
                  <a:cubicBezTo>
                    <a:pt x="9878" y="4422"/>
                    <a:pt x="9724" y="4240"/>
                    <a:pt x="9514" y="4192"/>
                  </a:cubicBezTo>
                  <a:lnTo>
                    <a:pt x="8394" y="3972"/>
                  </a:lnTo>
                  <a:cubicBezTo>
                    <a:pt x="8318" y="3695"/>
                    <a:pt x="8212" y="3427"/>
                    <a:pt x="8069" y="3178"/>
                  </a:cubicBezTo>
                  <a:lnTo>
                    <a:pt x="8700" y="2230"/>
                  </a:lnTo>
                  <a:cubicBezTo>
                    <a:pt x="8825" y="2049"/>
                    <a:pt x="8796" y="1809"/>
                    <a:pt x="8643" y="1666"/>
                  </a:cubicBezTo>
                  <a:lnTo>
                    <a:pt x="8212" y="1225"/>
                  </a:lnTo>
                  <a:cubicBezTo>
                    <a:pt x="8129" y="1142"/>
                    <a:pt x="8013" y="1097"/>
                    <a:pt x="7894" y="1097"/>
                  </a:cubicBezTo>
                  <a:cubicBezTo>
                    <a:pt x="7809" y="1097"/>
                    <a:pt x="7724" y="1120"/>
                    <a:pt x="7648" y="1168"/>
                  </a:cubicBezTo>
                  <a:lnTo>
                    <a:pt x="6700" y="1809"/>
                  </a:lnTo>
                  <a:cubicBezTo>
                    <a:pt x="6451" y="1666"/>
                    <a:pt x="6183" y="1560"/>
                    <a:pt x="5906" y="1474"/>
                  </a:cubicBezTo>
                  <a:lnTo>
                    <a:pt x="5686" y="355"/>
                  </a:lnTo>
                  <a:cubicBezTo>
                    <a:pt x="5638" y="154"/>
                    <a:pt x="5456" y="0"/>
                    <a:pt x="5245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77"/>
            <p:cNvSpPr/>
            <p:nvPr/>
          </p:nvSpPr>
          <p:spPr>
            <a:xfrm>
              <a:off x="3171332" y="3885181"/>
              <a:ext cx="132981" cy="114126"/>
            </a:xfrm>
            <a:custGeom>
              <a:avLst/>
              <a:gdLst/>
              <a:ahLst/>
              <a:cxnLst/>
              <a:rect l="l" t="t" r="r" b="b"/>
              <a:pathLst>
                <a:path w="5064" h="4346" extrusionOk="0">
                  <a:moveTo>
                    <a:pt x="2900" y="0"/>
                  </a:moveTo>
                  <a:cubicBezTo>
                    <a:pt x="967" y="0"/>
                    <a:pt x="0" y="2335"/>
                    <a:pt x="1359" y="3704"/>
                  </a:cubicBezTo>
                  <a:cubicBezTo>
                    <a:pt x="1802" y="4147"/>
                    <a:pt x="2347" y="4345"/>
                    <a:pt x="2880" y="4345"/>
                  </a:cubicBezTo>
                  <a:cubicBezTo>
                    <a:pt x="3995" y="4345"/>
                    <a:pt x="5063" y="3480"/>
                    <a:pt x="5063" y="2173"/>
                  </a:cubicBezTo>
                  <a:cubicBezTo>
                    <a:pt x="5063" y="976"/>
                    <a:pt x="4097" y="0"/>
                    <a:pt x="290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77"/>
            <p:cNvSpPr/>
            <p:nvPr/>
          </p:nvSpPr>
          <p:spPr>
            <a:xfrm>
              <a:off x="3209541" y="3914067"/>
              <a:ext cx="66123" cy="56485"/>
            </a:xfrm>
            <a:custGeom>
              <a:avLst/>
              <a:gdLst/>
              <a:ahLst/>
              <a:cxnLst/>
              <a:rect l="l" t="t" r="r" b="b"/>
              <a:pathLst>
                <a:path w="2518" h="2151" extrusionOk="0">
                  <a:moveTo>
                    <a:pt x="1445" y="1"/>
                  </a:moveTo>
                  <a:cubicBezTo>
                    <a:pt x="479" y="1"/>
                    <a:pt x="0" y="1159"/>
                    <a:pt x="680" y="1838"/>
                  </a:cubicBezTo>
                  <a:cubicBezTo>
                    <a:pt x="898" y="2054"/>
                    <a:pt x="1167" y="2151"/>
                    <a:pt x="1430" y="2151"/>
                  </a:cubicBezTo>
                  <a:cubicBezTo>
                    <a:pt x="1985" y="2151"/>
                    <a:pt x="2517" y="1722"/>
                    <a:pt x="2517" y="1073"/>
                  </a:cubicBezTo>
                  <a:cubicBezTo>
                    <a:pt x="2517" y="479"/>
                    <a:pt x="2039" y="1"/>
                    <a:pt x="1445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77"/>
            <p:cNvSpPr/>
            <p:nvPr/>
          </p:nvSpPr>
          <p:spPr>
            <a:xfrm>
              <a:off x="3288189" y="3982947"/>
              <a:ext cx="170664" cy="170664"/>
            </a:xfrm>
            <a:custGeom>
              <a:avLst/>
              <a:gdLst/>
              <a:ahLst/>
              <a:cxnLst/>
              <a:rect l="l" t="t" r="r" b="b"/>
              <a:pathLst>
                <a:path w="6499" h="6499" extrusionOk="0">
                  <a:moveTo>
                    <a:pt x="3044" y="0"/>
                  </a:moveTo>
                  <a:cubicBezTo>
                    <a:pt x="2900" y="0"/>
                    <a:pt x="2786" y="105"/>
                    <a:pt x="2757" y="239"/>
                  </a:cubicBezTo>
                  <a:lnTo>
                    <a:pt x="2613" y="976"/>
                  </a:lnTo>
                  <a:cubicBezTo>
                    <a:pt x="2431" y="1034"/>
                    <a:pt x="2250" y="1101"/>
                    <a:pt x="2087" y="1196"/>
                  </a:cubicBezTo>
                  <a:lnTo>
                    <a:pt x="1465" y="775"/>
                  </a:lnTo>
                  <a:cubicBezTo>
                    <a:pt x="1417" y="743"/>
                    <a:pt x="1362" y="728"/>
                    <a:pt x="1307" y="728"/>
                  </a:cubicBezTo>
                  <a:cubicBezTo>
                    <a:pt x="1231" y="728"/>
                    <a:pt x="1153" y="758"/>
                    <a:pt x="1092" y="814"/>
                  </a:cubicBezTo>
                  <a:lnTo>
                    <a:pt x="814" y="1101"/>
                  </a:lnTo>
                  <a:cubicBezTo>
                    <a:pt x="709" y="1196"/>
                    <a:pt x="699" y="1350"/>
                    <a:pt x="776" y="1474"/>
                  </a:cubicBezTo>
                  <a:lnTo>
                    <a:pt x="1187" y="2096"/>
                  </a:lnTo>
                  <a:cubicBezTo>
                    <a:pt x="1092" y="2259"/>
                    <a:pt x="1025" y="2431"/>
                    <a:pt x="977" y="2613"/>
                  </a:cubicBezTo>
                  <a:lnTo>
                    <a:pt x="240" y="2766"/>
                  </a:lnTo>
                  <a:cubicBezTo>
                    <a:pt x="96" y="2785"/>
                    <a:pt x="1" y="2909"/>
                    <a:pt x="1" y="3053"/>
                  </a:cubicBezTo>
                  <a:lnTo>
                    <a:pt x="1" y="3455"/>
                  </a:lnTo>
                  <a:cubicBezTo>
                    <a:pt x="1" y="3599"/>
                    <a:pt x="96" y="3713"/>
                    <a:pt x="240" y="3742"/>
                  </a:cubicBezTo>
                  <a:lnTo>
                    <a:pt x="977" y="3886"/>
                  </a:lnTo>
                  <a:cubicBezTo>
                    <a:pt x="1025" y="4067"/>
                    <a:pt x="1092" y="4249"/>
                    <a:pt x="1187" y="4412"/>
                  </a:cubicBezTo>
                  <a:lnTo>
                    <a:pt x="776" y="5034"/>
                  </a:lnTo>
                  <a:cubicBezTo>
                    <a:pt x="699" y="5149"/>
                    <a:pt x="709" y="5302"/>
                    <a:pt x="814" y="5407"/>
                  </a:cubicBezTo>
                  <a:lnTo>
                    <a:pt x="1092" y="5685"/>
                  </a:lnTo>
                  <a:cubicBezTo>
                    <a:pt x="1146" y="5744"/>
                    <a:pt x="1218" y="5773"/>
                    <a:pt x="1294" y="5773"/>
                  </a:cubicBezTo>
                  <a:cubicBezTo>
                    <a:pt x="1351" y="5773"/>
                    <a:pt x="1411" y="5756"/>
                    <a:pt x="1465" y="5723"/>
                  </a:cubicBezTo>
                  <a:lnTo>
                    <a:pt x="2087" y="5312"/>
                  </a:lnTo>
                  <a:cubicBezTo>
                    <a:pt x="2250" y="5398"/>
                    <a:pt x="2422" y="5474"/>
                    <a:pt x="2604" y="5522"/>
                  </a:cubicBezTo>
                  <a:lnTo>
                    <a:pt x="2747" y="6259"/>
                  </a:lnTo>
                  <a:cubicBezTo>
                    <a:pt x="2776" y="6403"/>
                    <a:pt x="2900" y="6498"/>
                    <a:pt x="3044" y="6498"/>
                  </a:cubicBezTo>
                  <a:lnTo>
                    <a:pt x="3446" y="6498"/>
                  </a:lnTo>
                  <a:cubicBezTo>
                    <a:pt x="3580" y="6498"/>
                    <a:pt x="3704" y="6403"/>
                    <a:pt x="3733" y="6259"/>
                  </a:cubicBezTo>
                  <a:lnTo>
                    <a:pt x="3877" y="5522"/>
                  </a:lnTo>
                  <a:cubicBezTo>
                    <a:pt x="4058" y="5474"/>
                    <a:pt x="4231" y="5398"/>
                    <a:pt x="4403" y="5312"/>
                  </a:cubicBezTo>
                  <a:lnTo>
                    <a:pt x="5025" y="5733"/>
                  </a:lnTo>
                  <a:cubicBezTo>
                    <a:pt x="5077" y="5765"/>
                    <a:pt x="5134" y="5780"/>
                    <a:pt x="5190" y="5780"/>
                  </a:cubicBezTo>
                  <a:cubicBezTo>
                    <a:pt x="5267" y="5780"/>
                    <a:pt x="5343" y="5750"/>
                    <a:pt x="5398" y="5694"/>
                  </a:cubicBezTo>
                  <a:lnTo>
                    <a:pt x="5685" y="5407"/>
                  </a:lnTo>
                  <a:cubicBezTo>
                    <a:pt x="5781" y="5302"/>
                    <a:pt x="5800" y="5149"/>
                    <a:pt x="5724" y="5034"/>
                  </a:cubicBezTo>
                  <a:lnTo>
                    <a:pt x="5303" y="4412"/>
                  </a:lnTo>
                  <a:cubicBezTo>
                    <a:pt x="5398" y="4240"/>
                    <a:pt x="5465" y="4067"/>
                    <a:pt x="5523" y="3886"/>
                  </a:cubicBezTo>
                  <a:lnTo>
                    <a:pt x="6260" y="3742"/>
                  </a:lnTo>
                  <a:cubicBezTo>
                    <a:pt x="6394" y="3713"/>
                    <a:pt x="6489" y="3589"/>
                    <a:pt x="6499" y="3455"/>
                  </a:cubicBezTo>
                  <a:lnTo>
                    <a:pt x="6499" y="3053"/>
                  </a:lnTo>
                  <a:cubicBezTo>
                    <a:pt x="6489" y="2909"/>
                    <a:pt x="6394" y="2785"/>
                    <a:pt x="6250" y="2766"/>
                  </a:cubicBezTo>
                  <a:lnTo>
                    <a:pt x="5513" y="2613"/>
                  </a:lnTo>
                  <a:cubicBezTo>
                    <a:pt x="5465" y="2431"/>
                    <a:pt x="5389" y="2259"/>
                    <a:pt x="5303" y="2096"/>
                  </a:cubicBezTo>
                  <a:lnTo>
                    <a:pt x="5714" y="1474"/>
                  </a:lnTo>
                  <a:cubicBezTo>
                    <a:pt x="5791" y="1350"/>
                    <a:pt x="5772" y="1196"/>
                    <a:pt x="5676" y="1101"/>
                  </a:cubicBezTo>
                  <a:lnTo>
                    <a:pt x="5398" y="814"/>
                  </a:lnTo>
                  <a:cubicBezTo>
                    <a:pt x="5337" y="758"/>
                    <a:pt x="5259" y="728"/>
                    <a:pt x="5183" y="728"/>
                  </a:cubicBezTo>
                  <a:cubicBezTo>
                    <a:pt x="5128" y="728"/>
                    <a:pt x="5073" y="743"/>
                    <a:pt x="5025" y="775"/>
                  </a:cubicBezTo>
                  <a:lnTo>
                    <a:pt x="4393" y="1196"/>
                  </a:lnTo>
                  <a:cubicBezTo>
                    <a:pt x="4231" y="1101"/>
                    <a:pt x="4058" y="1034"/>
                    <a:pt x="3877" y="976"/>
                  </a:cubicBezTo>
                  <a:lnTo>
                    <a:pt x="3733" y="239"/>
                  </a:lnTo>
                  <a:cubicBezTo>
                    <a:pt x="3704" y="105"/>
                    <a:pt x="3580" y="0"/>
                    <a:pt x="344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77"/>
            <p:cNvSpPr/>
            <p:nvPr/>
          </p:nvSpPr>
          <p:spPr>
            <a:xfrm>
              <a:off x="3316340" y="4025672"/>
              <a:ext cx="99788" cy="85371"/>
            </a:xfrm>
            <a:custGeom>
              <a:avLst/>
              <a:gdLst/>
              <a:ahLst/>
              <a:cxnLst/>
              <a:rect l="l" t="t" r="r" b="b"/>
              <a:pathLst>
                <a:path w="3800" h="3251" extrusionOk="0">
                  <a:moveTo>
                    <a:pt x="2173" y="0"/>
                  </a:moveTo>
                  <a:cubicBezTo>
                    <a:pt x="728" y="0"/>
                    <a:pt x="0" y="1751"/>
                    <a:pt x="1025" y="2775"/>
                  </a:cubicBezTo>
                  <a:cubicBezTo>
                    <a:pt x="1355" y="3103"/>
                    <a:pt x="1762" y="3250"/>
                    <a:pt x="2161" y="3250"/>
                  </a:cubicBezTo>
                  <a:cubicBezTo>
                    <a:pt x="2997" y="3250"/>
                    <a:pt x="3800" y="2605"/>
                    <a:pt x="3800" y="1627"/>
                  </a:cubicBezTo>
                  <a:cubicBezTo>
                    <a:pt x="3800" y="727"/>
                    <a:pt x="3073" y="0"/>
                    <a:pt x="2173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77"/>
            <p:cNvSpPr/>
            <p:nvPr/>
          </p:nvSpPr>
          <p:spPr>
            <a:xfrm>
              <a:off x="3339213" y="4042741"/>
              <a:ext cx="59847" cy="51260"/>
            </a:xfrm>
            <a:custGeom>
              <a:avLst/>
              <a:gdLst/>
              <a:ahLst/>
              <a:cxnLst/>
              <a:rect l="l" t="t" r="r" b="b"/>
              <a:pathLst>
                <a:path w="2279" h="1952" extrusionOk="0">
                  <a:moveTo>
                    <a:pt x="1302" y="1"/>
                  </a:moveTo>
                  <a:cubicBezTo>
                    <a:pt x="431" y="1"/>
                    <a:pt x="0" y="1044"/>
                    <a:pt x="613" y="1666"/>
                  </a:cubicBezTo>
                  <a:cubicBezTo>
                    <a:pt x="810" y="1863"/>
                    <a:pt x="1053" y="1951"/>
                    <a:pt x="1292" y="1951"/>
                  </a:cubicBezTo>
                  <a:cubicBezTo>
                    <a:pt x="1794" y="1951"/>
                    <a:pt x="2278" y="1561"/>
                    <a:pt x="2278" y="977"/>
                  </a:cubicBezTo>
                  <a:cubicBezTo>
                    <a:pt x="2278" y="431"/>
                    <a:pt x="1838" y="1"/>
                    <a:pt x="1302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3" name="Google Shape;10553;p77"/>
          <p:cNvGrpSpPr/>
          <p:nvPr/>
        </p:nvGrpSpPr>
        <p:grpSpPr>
          <a:xfrm>
            <a:off x="3994400" y="4299932"/>
            <a:ext cx="338281" cy="322657"/>
            <a:chOff x="3994400" y="4299932"/>
            <a:chExt cx="338281" cy="322657"/>
          </a:xfrm>
        </p:grpSpPr>
        <p:sp>
          <p:nvSpPr>
            <p:cNvPr id="10554" name="Google Shape;10554;p77"/>
            <p:cNvSpPr/>
            <p:nvPr/>
          </p:nvSpPr>
          <p:spPr>
            <a:xfrm>
              <a:off x="3994400" y="4299932"/>
              <a:ext cx="286759" cy="272447"/>
            </a:xfrm>
            <a:custGeom>
              <a:avLst/>
              <a:gdLst/>
              <a:ahLst/>
              <a:cxnLst/>
              <a:rect l="l" t="t" r="r" b="b"/>
              <a:pathLst>
                <a:path w="10920" h="10375" extrusionOk="0">
                  <a:moveTo>
                    <a:pt x="5734" y="0"/>
                  </a:moveTo>
                  <a:cubicBezTo>
                    <a:pt x="4736" y="0"/>
                    <a:pt x="3732" y="288"/>
                    <a:pt x="2852" y="878"/>
                  </a:cubicBezTo>
                  <a:cubicBezTo>
                    <a:pt x="794" y="2246"/>
                    <a:pt x="0" y="4888"/>
                    <a:pt x="948" y="7175"/>
                  </a:cubicBezTo>
                  <a:cubicBezTo>
                    <a:pt x="1764" y="9137"/>
                    <a:pt x="3673" y="10374"/>
                    <a:pt x="5740" y="10374"/>
                  </a:cubicBezTo>
                  <a:cubicBezTo>
                    <a:pt x="6073" y="10374"/>
                    <a:pt x="6410" y="10342"/>
                    <a:pt x="6747" y="10276"/>
                  </a:cubicBezTo>
                  <a:cubicBezTo>
                    <a:pt x="9169" y="9788"/>
                    <a:pt x="10920" y="7663"/>
                    <a:pt x="10920" y="5184"/>
                  </a:cubicBezTo>
                  <a:cubicBezTo>
                    <a:pt x="10920" y="3806"/>
                    <a:pt x="10374" y="2485"/>
                    <a:pt x="9398" y="1519"/>
                  </a:cubicBezTo>
                  <a:cubicBezTo>
                    <a:pt x="8396" y="516"/>
                    <a:pt x="7070" y="0"/>
                    <a:pt x="5734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77"/>
            <p:cNvSpPr/>
            <p:nvPr/>
          </p:nvSpPr>
          <p:spPr>
            <a:xfrm>
              <a:off x="4027829" y="4330314"/>
              <a:ext cx="223184" cy="211839"/>
            </a:xfrm>
            <a:custGeom>
              <a:avLst/>
              <a:gdLst/>
              <a:ahLst/>
              <a:cxnLst/>
              <a:rect l="l" t="t" r="r" b="b"/>
              <a:pathLst>
                <a:path w="8499" h="8067" extrusionOk="0">
                  <a:moveTo>
                    <a:pt x="4461" y="0"/>
                  </a:moveTo>
                  <a:cubicBezTo>
                    <a:pt x="3684" y="0"/>
                    <a:pt x="2903" y="224"/>
                    <a:pt x="2220" y="678"/>
                  </a:cubicBezTo>
                  <a:cubicBezTo>
                    <a:pt x="622" y="1750"/>
                    <a:pt x="0" y="3798"/>
                    <a:pt x="737" y="5578"/>
                  </a:cubicBezTo>
                  <a:cubicBezTo>
                    <a:pt x="1371" y="7109"/>
                    <a:pt x="2855" y="8067"/>
                    <a:pt x="4458" y="8067"/>
                  </a:cubicBezTo>
                  <a:cubicBezTo>
                    <a:pt x="4718" y="8067"/>
                    <a:pt x="4981" y="8041"/>
                    <a:pt x="5245" y="7989"/>
                  </a:cubicBezTo>
                  <a:cubicBezTo>
                    <a:pt x="7139" y="7616"/>
                    <a:pt x="8498" y="5960"/>
                    <a:pt x="8498" y="4037"/>
                  </a:cubicBezTo>
                  <a:cubicBezTo>
                    <a:pt x="8498" y="2965"/>
                    <a:pt x="8068" y="1931"/>
                    <a:pt x="7312" y="1185"/>
                  </a:cubicBezTo>
                  <a:cubicBezTo>
                    <a:pt x="6534" y="401"/>
                    <a:pt x="5501" y="0"/>
                    <a:pt x="446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77"/>
            <p:cNvSpPr/>
            <p:nvPr/>
          </p:nvSpPr>
          <p:spPr>
            <a:xfrm>
              <a:off x="4095422" y="4335330"/>
              <a:ext cx="99053" cy="201729"/>
            </a:xfrm>
            <a:custGeom>
              <a:avLst/>
              <a:gdLst/>
              <a:ahLst/>
              <a:cxnLst/>
              <a:rect l="l" t="t" r="r" b="b"/>
              <a:pathLst>
                <a:path w="3772" h="7682" extrusionOk="0">
                  <a:moveTo>
                    <a:pt x="1886" y="1"/>
                  </a:moveTo>
                  <a:cubicBezTo>
                    <a:pt x="1694" y="1"/>
                    <a:pt x="1503" y="128"/>
                    <a:pt x="1503" y="381"/>
                  </a:cubicBezTo>
                  <a:lnTo>
                    <a:pt x="1503" y="917"/>
                  </a:lnTo>
                  <a:cubicBezTo>
                    <a:pt x="632" y="1023"/>
                    <a:pt x="0" y="1788"/>
                    <a:pt x="48" y="2669"/>
                  </a:cubicBezTo>
                  <a:cubicBezTo>
                    <a:pt x="106" y="3540"/>
                    <a:pt x="833" y="4219"/>
                    <a:pt x="1704" y="4229"/>
                  </a:cubicBezTo>
                  <a:lnTo>
                    <a:pt x="2068" y="4229"/>
                  </a:lnTo>
                  <a:cubicBezTo>
                    <a:pt x="2079" y="4228"/>
                    <a:pt x="2091" y="4228"/>
                    <a:pt x="2102" y="4228"/>
                  </a:cubicBezTo>
                  <a:cubicBezTo>
                    <a:pt x="2594" y="4228"/>
                    <a:pt x="2996" y="4623"/>
                    <a:pt x="2996" y="5119"/>
                  </a:cubicBezTo>
                  <a:cubicBezTo>
                    <a:pt x="2996" y="5614"/>
                    <a:pt x="2594" y="6009"/>
                    <a:pt x="2102" y="6009"/>
                  </a:cubicBezTo>
                  <a:cubicBezTo>
                    <a:pt x="2091" y="6009"/>
                    <a:pt x="2079" y="6009"/>
                    <a:pt x="2068" y="6009"/>
                  </a:cubicBezTo>
                  <a:lnTo>
                    <a:pt x="1522" y="6009"/>
                  </a:lnTo>
                  <a:cubicBezTo>
                    <a:pt x="1130" y="6009"/>
                    <a:pt x="814" y="5693"/>
                    <a:pt x="814" y="5301"/>
                  </a:cubicBezTo>
                  <a:cubicBezTo>
                    <a:pt x="814" y="5047"/>
                    <a:pt x="622" y="4920"/>
                    <a:pt x="431" y="4920"/>
                  </a:cubicBezTo>
                  <a:cubicBezTo>
                    <a:pt x="240" y="4920"/>
                    <a:pt x="48" y="5047"/>
                    <a:pt x="48" y="5301"/>
                  </a:cubicBezTo>
                  <a:cubicBezTo>
                    <a:pt x="48" y="6114"/>
                    <a:pt x="699" y="6765"/>
                    <a:pt x="1503" y="6784"/>
                  </a:cubicBezTo>
                  <a:lnTo>
                    <a:pt x="1503" y="7301"/>
                  </a:lnTo>
                  <a:cubicBezTo>
                    <a:pt x="1503" y="7554"/>
                    <a:pt x="1694" y="7681"/>
                    <a:pt x="1886" y="7681"/>
                  </a:cubicBezTo>
                  <a:cubicBezTo>
                    <a:pt x="2077" y="7681"/>
                    <a:pt x="2269" y="7554"/>
                    <a:pt x="2269" y="7301"/>
                  </a:cubicBezTo>
                  <a:lnTo>
                    <a:pt x="2269" y="6765"/>
                  </a:lnTo>
                  <a:cubicBezTo>
                    <a:pt x="3139" y="6660"/>
                    <a:pt x="3771" y="5894"/>
                    <a:pt x="3723" y="5023"/>
                  </a:cubicBezTo>
                  <a:cubicBezTo>
                    <a:pt x="3666" y="4143"/>
                    <a:pt x="2948" y="3463"/>
                    <a:pt x="2068" y="3453"/>
                  </a:cubicBezTo>
                  <a:lnTo>
                    <a:pt x="1704" y="3453"/>
                  </a:lnTo>
                  <a:cubicBezTo>
                    <a:pt x="1692" y="3454"/>
                    <a:pt x="1681" y="3454"/>
                    <a:pt x="1669" y="3454"/>
                  </a:cubicBezTo>
                  <a:cubicBezTo>
                    <a:pt x="1178" y="3454"/>
                    <a:pt x="776" y="3059"/>
                    <a:pt x="776" y="2563"/>
                  </a:cubicBezTo>
                  <a:cubicBezTo>
                    <a:pt x="776" y="2068"/>
                    <a:pt x="1178" y="1673"/>
                    <a:pt x="1669" y="1673"/>
                  </a:cubicBezTo>
                  <a:cubicBezTo>
                    <a:pt x="1681" y="1673"/>
                    <a:pt x="1692" y="1673"/>
                    <a:pt x="1704" y="1673"/>
                  </a:cubicBezTo>
                  <a:lnTo>
                    <a:pt x="2249" y="1673"/>
                  </a:lnTo>
                  <a:cubicBezTo>
                    <a:pt x="2642" y="1673"/>
                    <a:pt x="2958" y="1989"/>
                    <a:pt x="2958" y="2382"/>
                  </a:cubicBezTo>
                  <a:lnTo>
                    <a:pt x="2958" y="2745"/>
                  </a:lnTo>
                  <a:cubicBezTo>
                    <a:pt x="2958" y="2960"/>
                    <a:pt x="3121" y="3128"/>
                    <a:pt x="3333" y="3128"/>
                  </a:cubicBezTo>
                  <a:cubicBezTo>
                    <a:pt x="3338" y="3128"/>
                    <a:pt x="3344" y="3128"/>
                    <a:pt x="3350" y="3128"/>
                  </a:cubicBezTo>
                  <a:cubicBezTo>
                    <a:pt x="3561" y="3128"/>
                    <a:pt x="3733" y="2956"/>
                    <a:pt x="3733" y="2745"/>
                  </a:cubicBezTo>
                  <a:lnTo>
                    <a:pt x="3733" y="2382"/>
                  </a:lnTo>
                  <a:cubicBezTo>
                    <a:pt x="3733" y="1578"/>
                    <a:pt x="3082" y="917"/>
                    <a:pt x="2269" y="908"/>
                  </a:cubicBezTo>
                  <a:lnTo>
                    <a:pt x="2269" y="381"/>
                  </a:lnTo>
                  <a:cubicBezTo>
                    <a:pt x="2269" y="128"/>
                    <a:pt x="2077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77"/>
            <p:cNvSpPr/>
            <p:nvPr/>
          </p:nvSpPr>
          <p:spPr>
            <a:xfrm>
              <a:off x="4179611" y="4472250"/>
              <a:ext cx="153070" cy="150339"/>
            </a:xfrm>
            <a:custGeom>
              <a:avLst/>
              <a:gdLst/>
              <a:ahLst/>
              <a:cxnLst/>
              <a:rect l="l" t="t" r="r" b="b"/>
              <a:pathLst>
                <a:path w="5829" h="5725" extrusionOk="0">
                  <a:moveTo>
                    <a:pt x="2910" y="2096"/>
                  </a:moveTo>
                  <a:cubicBezTo>
                    <a:pt x="3331" y="2096"/>
                    <a:pt x="3675" y="2441"/>
                    <a:pt x="3675" y="2871"/>
                  </a:cubicBezTo>
                  <a:cubicBezTo>
                    <a:pt x="3675" y="3330"/>
                    <a:pt x="3300" y="3637"/>
                    <a:pt x="2906" y="3637"/>
                  </a:cubicBezTo>
                  <a:cubicBezTo>
                    <a:pt x="2716" y="3637"/>
                    <a:pt x="2523" y="3566"/>
                    <a:pt x="2364" y="3407"/>
                  </a:cubicBezTo>
                  <a:cubicBezTo>
                    <a:pt x="1876" y="2929"/>
                    <a:pt x="2221" y="2096"/>
                    <a:pt x="2910" y="2096"/>
                  </a:cubicBezTo>
                  <a:close/>
                  <a:moveTo>
                    <a:pt x="2527" y="0"/>
                  </a:moveTo>
                  <a:cubicBezTo>
                    <a:pt x="2441" y="0"/>
                    <a:pt x="2364" y="58"/>
                    <a:pt x="2345" y="154"/>
                  </a:cubicBezTo>
                  <a:lnTo>
                    <a:pt x="2192" y="890"/>
                  </a:lnTo>
                  <a:lnTo>
                    <a:pt x="1599" y="421"/>
                  </a:lnTo>
                  <a:cubicBezTo>
                    <a:pt x="1565" y="393"/>
                    <a:pt x="1525" y="378"/>
                    <a:pt x="1483" y="378"/>
                  </a:cubicBezTo>
                  <a:cubicBezTo>
                    <a:pt x="1441" y="378"/>
                    <a:pt x="1398" y="393"/>
                    <a:pt x="1359" y="421"/>
                  </a:cubicBezTo>
                  <a:lnTo>
                    <a:pt x="776" y="910"/>
                  </a:lnTo>
                  <a:cubicBezTo>
                    <a:pt x="709" y="977"/>
                    <a:pt x="690" y="1072"/>
                    <a:pt x="728" y="1149"/>
                  </a:cubicBezTo>
                  <a:lnTo>
                    <a:pt x="1091" y="1819"/>
                  </a:lnTo>
                  <a:lnTo>
                    <a:pt x="335" y="1828"/>
                  </a:lnTo>
                  <a:cubicBezTo>
                    <a:pt x="240" y="1838"/>
                    <a:pt x="163" y="1905"/>
                    <a:pt x="154" y="1991"/>
                  </a:cubicBezTo>
                  <a:lnTo>
                    <a:pt x="20" y="2747"/>
                  </a:lnTo>
                  <a:cubicBezTo>
                    <a:pt x="0" y="2833"/>
                    <a:pt x="48" y="2929"/>
                    <a:pt x="134" y="2958"/>
                  </a:cubicBezTo>
                  <a:lnTo>
                    <a:pt x="843" y="3235"/>
                  </a:lnTo>
                  <a:lnTo>
                    <a:pt x="268" y="3733"/>
                  </a:lnTo>
                  <a:cubicBezTo>
                    <a:pt x="201" y="3790"/>
                    <a:pt x="192" y="3895"/>
                    <a:pt x="230" y="3972"/>
                  </a:cubicBezTo>
                  <a:lnTo>
                    <a:pt x="603" y="4652"/>
                  </a:lnTo>
                  <a:cubicBezTo>
                    <a:pt x="633" y="4711"/>
                    <a:pt x="697" y="4747"/>
                    <a:pt x="765" y="4747"/>
                  </a:cubicBezTo>
                  <a:cubicBezTo>
                    <a:pt x="784" y="4747"/>
                    <a:pt x="804" y="4744"/>
                    <a:pt x="824" y="4738"/>
                  </a:cubicBezTo>
                  <a:lnTo>
                    <a:pt x="1541" y="4498"/>
                  </a:lnTo>
                  <a:lnTo>
                    <a:pt x="1426" y="5245"/>
                  </a:lnTo>
                  <a:cubicBezTo>
                    <a:pt x="1407" y="5331"/>
                    <a:pt x="1465" y="5417"/>
                    <a:pt x="1541" y="5446"/>
                  </a:cubicBezTo>
                  <a:lnTo>
                    <a:pt x="2259" y="5714"/>
                  </a:lnTo>
                  <a:cubicBezTo>
                    <a:pt x="2281" y="5721"/>
                    <a:pt x="2304" y="5725"/>
                    <a:pt x="2326" y="5725"/>
                  </a:cubicBezTo>
                  <a:cubicBezTo>
                    <a:pt x="2391" y="5725"/>
                    <a:pt x="2453" y="5694"/>
                    <a:pt x="2489" y="5637"/>
                  </a:cubicBezTo>
                  <a:lnTo>
                    <a:pt x="2881" y="4986"/>
                  </a:lnTo>
                  <a:lnTo>
                    <a:pt x="3274" y="5637"/>
                  </a:lnTo>
                  <a:cubicBezTo>
                    <a:pt x="3309" y="5694"/>
                    <a:pt x="3371" y="5725"/>
                    <a:pt x="3436" y="5725"/>
                  </a:cubicBezTo>
                  <a:cubicBezTo>
                    <a:pt x="3459" y="5725"/>
                    <a:pt x="3481" y="5721"/>
                    <a:pt x="3503" y="5714"/>
                  </a:cubicBezTo>
                  <a:lnTo>
                    <a:pt x="4221" y="5446"/>
                  </a:lnTo>
                  <a:cubicBezTo>
                    <a:pt x="4307" y="5417"/>
                    <a:pt x="4355" y="5331"/>
                    <a:pt x="4345" y="5245"/>
                  </a:cubicBezTo>
                  <a:lnTo>
                    <a:pt x="4221" y="4498"/>
                  </a:lnTo>
                  <a:lnTo>
                    <a:pt x="4939" y="4738"/>
                  </a:lnTo>
                  <a:cubicBezTo>
                    <a:pt x="4958" y="4744"/>
                    <a:pt x="4978" y="4747"/>
                    <a:pt x="4998" y="4747"/>
                  </a:cubicBezTo>
                  <a:cubicBezTo>
                    <a:pt x="5066" y="4747"/>
                    <a:pt x="5131" y="4711"/>
                    <a:pt x="5168" y="4652"/>
                  </a:cubicBezTo>
                  <a:lnTo>
                    <a:pt x="5551" y="3982"/>
                  </a:lnTo>
                  <a:cubicBezTo>
                    <a:pt x="5599" y="3905"/>
                    <a:pt x="5580" y="3800"/>
                    <a:pt x="5513" y="3742"/>
                  </a:cubicBezTo>
                  <a:lnTo>
                    <a:pt x="4948" y="3245"/>
                  </a:lnTo>
                  <a:lnTo>
                    <a:pt x="5657" y="2967"/>
                  </a:lnTo>
                  <a:cubicBezTo>
                    <a:pt x="5752" y="2948"/>
                    <a:pt x="5829" y="2852"/>
                    <a:pt x="5810" y="2747"/>
                  </a:cubicBezTo>
                  <a:lnTo>
                    <a:pt x="5676" y="1991"/>
                  </a:lnTo>
                  <a:cubicBezTo>
                    <a:pt x="5657" y="1905"/>
                    <a:pt x="5580" y="1838"/>
                    <a:pt x="5494" y="1828"/>
                  </a:cubicBezTo>
                  <a:lnTo>
                    <a:pt x="4738" y="1819"/>
                  </a:lnTo>
                  <a:lnTo>
                    <a:pt x="5101" y="1149"/>
                  </a:lnTo>
                  <a:cubicBezTo>
                    <a:pt x="5140" y="1072"/>
                    <a:pt x="5121" y="977"/>
                    <a:pt x="5054" y="910"/>
                  </a:cubicBezTo>
                  <a:lnTo>
                    <a:pt x="4460" y="421"/>
                  </a:lnTo>
                  <a:cubicBezTo>
                    <a:pt x="4427" y="393"/>
                    <a:pt x="4386" y="378"/>
                    <a:pt x="4344" y="378"/>
                  </a:cubicBezTo>
                  <a:cubicBezTo>
                    <a:pt x="4302" y="378"/>
                    <a:pt x="4259" y="393"/>
                    <a:pt x="4221" y="421"/>
                  </a:cubicBezTo>
                  <a:lnTo>
                    <a:pt x="3637" y="890"/>
                  </a:lnTo>
                  <a:lnTo>
                    <a:pt x="3484" y="154"/>
                  </a:lnTo>
                  <a:cubicBezTo>
                    <a:pt x="3465" y="58"/>
                    <a:pt x="3388" y="0"/>
                    <a:pt x="3302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77"/>
            <p:cNvSpPr/>
            <p:nvPr/>
          </p:nvSpPr>
          <p:spPr>
            <a:xfrm>
              <a:off x="4238408" y="4472250"/>
              <a:ext cx="18119" cy="23135"/>
            </a:xfrm>
            <a:custGeom>
              <a:avLst/>
              <a:gdLst/>
              <a:ahLst/>
              <a:cxnLst/>
              <a:rect l="l" t="t" r="r" b="b"/>
              <a:pathLst>
                <a:path w="690" h="881" extrusionOk="0">
                  <a:moveTo>
                    <a:pt x="278" y="0"/>
                  </a:moveTo>
                  <a:cubicBezTo>
                    <a:pt x="192" y="0"/>
                    <a:pt x="106" y="58"/>
                    <a:pt x="87" y="154"/>
                  </a:cubicBezTo>
                  <a:lnTo>
                    <a:pt x="1" y="613"/>
                  </a:lnTo>
                  <a:lnTo>
                    <a:pt x="355" y="881"/>
                  </a:lnTo>
                  <a:lnTo>
                    <a:pt x="499" y="154"/>
                  </a:lnTo>
                  <a:cubicBezTo>
                    <a:pt x="518" y="58"/>
                    <a:pt x="594" y="0"/>
                    <a:pt x="69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77"/>
            <p:cNvSpPr/>
            <p:nvPr/>
          </p:nvSpPr>
          <p:spPr>
            <a:xfrm>
              <a:off x="4217321" y="4590105"/>
              <a:ext cx="28151" cy="32484"/>
            </a:xfrm>
            <a:custGeom>
              <a:avLst/>
              <a:gdLst/>
              <a:ahLst/>
              <a:cxnLst/>
              <a:rect l="l" t="t" r="r" b="b"/>
              <a:pathLst>
                <a:path w="1072" h="1237" extrusionOk="0">
                  <a:moveTo>
                    <a:pt x="536" y="1"/>
                  </a:moveTo>
                  <a:lnTo>
                    <a:pt x="105" y="144"/>
                  </a:lnTo>
                  <a:lnTo>
                    <a:pt x="10" y="747"/>
                  </a:lnTo>
                  <a:cubicBezTo>
                    <a:pt x="0" y="843"/>
                    <a:pt x="48" y="929"/>
                    <a:pt x="134" y="958"/>
                  </a:cubicBezTo>
                  <a:lnTo>
                    <a:pt x="852" y="1226"/>
                  </a:lnTo>
                  <a:cubicBezTo>
                    <a:pt x="872" y="1233"/>
                    <a:pt x="893" y="1237"/>
                    <a:pt x="915" y="1237"/>
                  </a:cubicBezTo>
                  <a:cubicBezTo>
                    <a:pt x="975" y="1237"/>
                    <a:pt x="1037" y="1208"/>
                    <a:pt x="1072" y="1159"/>
                  </a:cubicBezTo>
                  <a:lnTo>
                    <a:pt x="536" y="958"/>
                  </a:lnTo>
                  <a:cubicBezTo>
                    <a:pt x="450" y="929"/>
                    <a:pt x="402" y="833"/>
                    <a:pt x="412" y="747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77"/>
            <p:cNvSpPr/>
            <p:nvPr/>
          </p:nvSpPr>
          <p:spPr>
            <a:xfrm>
              <a:off x="4179349" y="4482412"/>
              <a:ext cx="44274" cy="114520"/>
            </a:xfrm>
            <a:custGeom>
              <a:avLst/>
              <a:gdLst/>
              <a:ahLst/>
              <a:cxnLst/>
              <a:rect l="l" t="t" r="r" b="b"/>
              <a:pathLst>
                <a:path w="1686" h="4361" extrusionOk="0">
                  <a:moveTo>
                    <a:pt x="1483" y="1"/>
                  </a:moveTo>
                  <a:cubicBezTo>
                    <a:pt x="1441" y="1"/>
                    <a:pt x="1398" y="15"/>
                    <a:pt x="1360" y="44"/>
                  </a:cubicBezTo>
                  <a:lnTo>
                    <a:pt x="776" y="532"/>
                  </a:lnTo>
                  <a:cubicBezTo>
                    <a:pt x="709" y="590"/>
                    <a:pt x="690" y="695"/>
                    <a:pt x="728" y="771"/>
                  </a:cubicBezTo>
                  <a:lnTo>
                    <a:pt x="1092" y="1432"/>
                  </a:lnTo>
                  <a:lnTo>
                    <a:pt x="336" y="1451"/>
                  </a:lnTo>
                  <a:cubicBezTo>
                    <a:pt x="240" y="1451"/>
                    <a:pt x="164" y="1518"/>
                    <a:pt x="144" y="1614"/>
                  </a:cubicBezTo>
                  <a:lnTo>
                    <a:pt x="10" y="2370"/>
                  </a:lnTo>
                  <a:cubicBezTo>
                    <a:pt x="1" y="2456"/>
                    <a:pt x="49" y="2542"/>
                    <a:pt x="135" y="2580"/>
                  </a:cubicBezTo>
                  <a:lnTo>
                    <a:pt x="834" y="2858"/>
                  </a:lnTo>
                  <a:lnTo>
                    <a:pt x="269" y="3355"/>
                  </a:lnTo>
                  <a:cubicBezTo>
                    <a:pt x="202" y="3413"/>
                    <a:pt x="183" y="3508"/>
                    <a:pt x="231" y="3595"/>
                  </a:cubicBezTo>
                  <a:lnTo>
                    <a:pt x="613" y="4265"/>
                  </a:lnTo>
                  <a:cubicBezTo>
                    <a:pt x="643" y="4324"/>
                    <a:pt x="707" y="4360"/>
                    <a:pt x="775" y="4360"/>
                  </a:cubicBezTo>
                  <a:cubicBezTo>
                    <a:pt x="794" y="4360"/>
                    <a:pt x="814" y="4357"/>
                    <a:pt x="834" y="4351"/>
                  </a:cubicBezTo>
                  <a:lnTo>
                    <a:pt x="1034" y="4284"/>
                  </a:lnTo>
                  <a:lnTo>
                    <a:pt x="1025" y="4265"/>
                  </a:lnTo>
                  <a:lnTo>
                    <a:pt x="642" y="3595"/>
                  </a:lnTo>
                  <a:cubicBezTo>
                    <a:pt x="594" y="3518"/>
                    <a:pt x="613" y="3413"/>
                    <a:pt x="680" y="3355"/>
                  </a:cubicBezTo>
                  <a:lnTo>
                    <a:pt x="1245" y="2858"/>
                  </a:lnTo>
                  <a:lnTo>
                    <a:pt x="537" y="2580"/>
                  </a:lnTo>
                  <a:cubicBezTo>
                    <a:pt x="460" y="2551"/>
                    <a:pt x="403" y="2456"/>
                    <a:pt x="422" y="2370"/>
                  </a:cubicBezTo>
                  <a:lnTo>
                    <a:pt x="556" y="1614"/>
                  </a:lnTo>
                  <a:cubicBezTo>
                    <a:pt x="575" y="1527"/>
                    <a:pt x="652" y="1460"/>
                    <a:pt x="738" y="1451"/>
                  </a:cubicBezTo>
                  <a:lnTo>
                    <a:pt x="1494" y="1441"/>
                  </a:lnTo>
                  <a:lnTo>
                    <a:pt x="1140" y="771"/>
                  </a:lnTo>
                  <a:cubicBezTo>
                    <a:pt x="1092" y="695"/>
                    <a:pt x="1111" y="599"/>
                    <a:pt x="1178" y="532"/>
                  </a:cubicBezTo>
                  <a:lnTo>
                    <a:pt x="1685" y="111"/>
                  </a:lnTo>
                  <a:lnTo>
                    <a:pt x="1599" y="44"/>
                  </a:lnTo>
                  <a:cubicBezTo>
                    <a:pt x="1566" y="15"/>
                    <a:pt x="1525" y="1"/>
                    <a:pt x="1483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77"/>
            <p:cNvSpPr/>
            <p:nvPr/>
          </p:nvSpPr>
          <p:spPr>
            <a:xfrm>
              <a:off x="4208760" y="4511955"/>
              <a:ext cx="82456" cy="70639"/>
            </a:xfrm>
            <a:custGeom>
              <a:avLst/>
              <a:gdLst/>
              <a:ahLst/>
              <a:cxnLst/>
              <a:rect l="l" t="t" r="r" b="b"/>
              <a:pathLst>
                <a:path w="3140" h="2690" extrusionOk="0">
                  <a:moveTo>
                    <a:pt x="1790" y="585"/>
                  </a:moveTo>
                  <a:cubicBezTo>
                    <a:pt x="2185" y="585"/>
                    <a:pt x="2565" y="894"/>
                    <a:pt x="2565" y="1359"/>
                  </a:cubicBezTo>
                  <a:cubicBezTo>
                    <a:pt x="2565" y="1781"/>
                    <a:pt x="2221" y="2125"/>
                    <a:pt x="1800" y="2125"/>
                  </a:cubicBezTo>
                  <a:cubicBezTo>
                    <a:pt x="1111" y="2125"/>
                    <a:pt x="766" y="1302"/>
                    <a:pt x="1254" y="814"/>
                  </a:cubicBezTo>
                  <a:cubicBezTo>
                    <a:pt x="1409" y="656"/>
                    <a:pt x="1601" y="585"/>
                    <a:pt x="1790" y="585"/>
                  </a:cubicBezTo>
                  <a:close/>
                  <a:moveTo>
                    <a:pt x="1800" y="0"/>
                  </a:moveTo>
                  <a:cubicBezTo>
                    <a:pt x="594" y="0"/>
                    <a:pt x="1" y="1446"/>
                    <a:pt x="843" y="2297"/>
                  </a:cubicBezTo>
                  <a:cubicBezTo>
                    <a:pt x="1117" y="2568"/>
                    <a:pt x="1453" y="2690"/>
                    <a:pt x="1782" y="2690"/>
                  </a:cubicBezTo>
                  <a:cubicBezTo>
                    <a:pt x="2475" y="2690"/>
                    <a:pt x="3140" y="2151"/>
                    <a:pt x="3140" y="1340"/>
                  </a:cubicBezTo>
                  <a:cubicBezTo>
                    <a:pt x="3140" y="594"/>
                    <a:pt x="2537" y="0"/>
                    <a:pt x="180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62" name="Google Shape;10562;p77"/>
          <p:cNvSpPr/>
          <p:nvPr/>
        </p:nvSpPr>
        <p:spPr>
          <a:xfrm>
            <a:off x="3700340" y="1965628"/>
            <a:ext cx="48528" cy="24159"/>
          </a:xfrm>
          <a:custGeom>
            <a:avLst/>
            <a:gdLst/>
            <a:ahLst/>
            <a:cxnLst/>
            <a:rect l="l" t="t" r="r" b="b"/>
            <a:pathLst>
              <a:path w="1848" h="920" extrusionOk="0">
                <a:moveTo>
                  <a:pt x="700" y="1"/>
                </a:moveTo>
                <a:cubicBezTo>
                  <a:pt x="317" y="1"/>
                  <a:pt x="10" y="307"/>
                  <a:pt x="10" y="690"/>
                </a:cubicBezTo>
                <a:lnTo>
                  <a:pt x="1" y="690"/>
                </a:lnTo>
                <a:cubicBezTo>
                  <a:pt x="1" y="690"/>
                  <a:pt x="700" y="919"/>
                  <a:pt x="1848" y="919"/>
                </a:cubicBezTo>
                <a:lnTo>
                  <a:pt x="1848" y="690"/>
                </a:lnTo>
                <a:cubicBezTo>
                  <a:pt x="1848" y="307"/>
                  <a:pt x="1542" y="1"/>
                  <a:pt x="115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63" name="Google Shape;10563;p77"/>
          <p:cNvSpPr/>
          <p:nvPr/>
        </p:nvSpPr>
        <p:spPr>
          <a:xfrm>
            <a:off x="3700340" y="1965628"/>
            <a:ext cx="33455" cy="21901"/>
          </a:xfrm>
          <a:custGeom>
            <a:avLst/>
            <a:gdLst/>
            <a:ahLst/>
            <a:cxnLst/>
            <a:rect l="l" t="t" r="r" b="b"/>
            <a:pathLst>
              <a:path w="1274" h="834" extrusionOk="0">
                <a:moveTo>
                  <a:pt x="690" y="1"/>
                </a:moveTo>
                <a:cubicBezTo>
                  <a:pt x="307" y="1"/>
                  <a:pt x="1" y="307"/>
                  <a:pt x="1" y="690"/>
                </a:cubicBezTo>
                <a:cubicBezTo>
                  <a:pt x="221" y="757"/>
                  <a:pt x="460" y="805"/>
                  <a:pt x="690" y="833"/>
                </a:cubicBezTo>
                <a:lnTo>
                  <a:pt x="690" y="690"/>
                </a:lnTo>
                <a:lnTo>
                  <a:pt x="700" y="690"/>
                </a:lnTo>
                <a:cubicBezTo>
                  <a:pt x="700" y="355"/>
                  <a:pt x="939" y="68"/>
                  <a:pt x="1274" y="10"/>
                </a:cubicBezTo>
                <a:cubicBezTo>
                  <a:pt x="1235" y="1"/>
                  <a:pt x="1188" y="1"/>
                  <a:pt x="114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64" name="Google Shape;10564;p77"/>
          <p:cNvGrpSpPr/>
          <p:nvPr/>
        </p:nvGrpSpPr>
        <p:grpSpPr>
          <a:xfrm>
            <a:off x="3573426" y="1965628"/>
            <a:ext cx="302358" cy="374993"/>
            <a:chOff x="3573426" y="1965628"/>
            <a:chExt cx="302358" cy="374993"/>
          </a:xfrm>
        </p:grpSpPr>
        <p:sp>
          <p:nvSpPr>
            <p:cNvPr id="10565" name="Google Shape;10565;p77"/>
            <p:cNvSpPr/>
            <p:nvPr/>
          </p:nvSpPr>
          <p:spPr>
            <a:xfrm>
              <a:off x="3688287" y="2013894"/>
              <a:ext cx="72661" cy="60582"/>
            </a:xfrm>
            <a:custGeom>
              <a:avLst/>
              <a:gdLst/>
              <a:ahLst/>
              <a:cxnLst/>
              <a:rect l="l" t="t" r="r" b="b"/>
              <a:pathLst>
                <a:path w="2767" h="2307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71" y="632"/>
                    <a:pt x="795" y="670"/>
                  </a:cubicBezTo>
                  <a:lnTo>
                    <a:pt x="259" y="938"/>
                  </a:lnTo>
                  <a:cubicBezTo>
                    <a:pt x="106" y="1015"/>
                    <a:pt x="1" y="1177"/>
                    <a:pt x="1" y="1350"/>
                  </a:cubicBezTo>
                  <a:lnTo>
                    <a:pt x="1" y="2307"/>
                  </a:lnTo>
                  <a:lnTo>
                    <a:pt x="2766" y="2307"/>
                  </a:lnTo>
                  <a:lnTo>
                    <a:pt x="2766" y="1350"/>
                  </a:lnTo>
                  <a:cubicBezTo>
                    <a:pt x="2766" y="1177"/>
                    <a:pt x="2671" y="1015"/>
                    <a:pt x="2508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77"/>
            <p:cNvSpPr/>
            <p:nvPr/>
          </p:nvSpPr>
          <p:spPr>
            <a:xfrm>
              <a:off x="3711422" y="2013894"/>
              <a:ext cx="26391" cy="18251"/>
            </a:xfrm>
            <a:custGeom>
              <a:avLst/>
              <a:gdLst/>
              <a:ahLst/>
              <a:cxnLst/>
              <a:rect l="l" t="t" r="r" b="b"/>
              <a:pathLst>
                <a:path w="1005" h="695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8" y="507"/>
                    <a:pt x="29" y="555"/>
                    <a:pt x="0" y="594"/>
                  </a:cubicBezTo>
                  <a:cubicBezTo>
                    <a:pt x="163" y="661"/>
                    <a:pt x="335" y="694"/>
                    <a:pt x="506" y="694"/>
                  </a:cubicBezTo>
                  <a:cubicBezTo>
                    <a:pt x="677" y="694"/>
                    <a:pt x="847" y="661"/>
                    <a:pt x="1005" y="594"/>
                  </a:cubicBezTo>
                  <a:cubicBezTo>
                    <a:pt x="976" y="555"/>
                    <a:pt x="967" y="507"/>
                    <a:pt x="967" y="460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77"/>
            <p:cNvSpPr/>
            <p:nvPr/>
          </p:nvSpPr>
          <p:spPr>
            <a:xfrm>
              <a:off x="3688287" y="2032985"/>
              <a:ext cx="72661" cy="41491"/>
            </a:xfrm>
            <a:custGeom>
              <a:avLst/>
              <a:gdLst/>
              <a:ahLst/>
              <a:cxnLst/>
              <a:rect l="l" t="t" r="r" b="b"/>
              <a:pathLst>
                <a:path w="2767" h="1580" extrusionOk="0">
                  <a:moveTo>
                    <a:pt x="680" y="1"/>
                  </a:moveTo>
                  <a:lnTo>
                    <a:pt x="259" y="211"/>
                  </a:lnTo>
                  <a:cubicBezTo>
                    <a:pt x="106" y="288"/>
                    <a:pt x="1" y="450"/>
                    <a:pt x="1" y="623"/>
                  </a:cubicBezTo>
                  <a:lnTo>
                    <a:pt x="1" y="1580"/>
                  </a:lnTo>
                  <a:lnTo>
                    <a:pt x="2766" y="1580"/>
                  </a:lnTo>
                  <a:lnTo>
                    <a:pt x="2766" y="623"/>
                  </a:lnTo>
                  <a:cubicBezTo>
                    <a:pt x="2766" y="450"/>
                    <a:pt x="2671" y="288"/>
                    <a:pt x="2508" y="211"/>
                  </a:cubicBezTo>
                  <a:lnTo>
                    <a:pt x="2096" y="1"/>
                  </a:lnTo>
                  <a:cubicBezTo>
                    <a:pt x="1910" y="225"/>
                    <a:pt x="1647" y="338"/>
                    <a:pt x="1385" y="338"/>
                  </a:cubicBezTo>
                  <a:cubicBezTo>
                    <a:pt x="1123" y="338"/>
                    <a:pt x="862" y="225"/>
                    <a:pt x="68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77"/>
            <p:cNvSpPr/>
            <p:nvPr/>
          </p:nvSpPr>
          <p:spPr>
            <a:xfrm>
              <a:off x="3688287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58" y="0"/>
                  </a:moveTo>
                  <a:cubicBezTo>
                    <a:pt x="20" y="57"/>
                    <a:pt x="1" y="134"/>
                    <a:pt x="1" y="211"/>
                  </a:cubicBezTo>
                  <a:lnTo>
                    <a:pt x="1" y="1168"/>
                  </a:lnTo>
                  <a:lnTo>
                    <a:pt x="690" y="1168"/>
                  </a:lnTo>
                  <a:lnTo>
                    <a:pt x="690" y="708"/>
                  </a:lnTo>
                  <a:cubicBezTo>
                    <a:pt x="690" y="555"/>
                    <a:pt x="623" y="421"/>
                    <a:pt x="508" y="335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77"/>
            <p:cNvSpPr/>
            <p:nvPr/>
          </p:nvSpPr>
          <p:spPr>
            <a:xfrm>
              <a:off x="3742829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632" y="0"/>
                  </a:moveTo>
                  <a:lnTo>
                    <a:pt x="182" y="335"/>
                  </a:lnTo>
                  <a:cubicBezTo>
                    <a:pt x="67" y="421"/>
                    <a:pt x="0" y="555"/>
                    <a:pt x="0" y="708"/>
                  </a:cubicBezTo>
                  <a:lnTo>
                    <a:pt x="0" y="1168"/>
                  </a:lnTo>
                  <a:lnTo>
                    <a:pt x="689" y="1168"/>
                  </a:lnTo>
                  <a:lnTo>
                    <a:pt x="689" y="211"/>
                  </a:lnTo>
                  <a:cubicBezTo>
                    <a:pt x="689" y="134"/>
                    <a:pt x="670" y="57"/>
                    <a:pt x="632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77"/>
            <p:cNvSpPr/>
            <p:nvPr/>
          </p:nvSpPr>
          <p:spPr>
            <a:xfrm>
              <a:off x="3700340" y="1965628"/>
              <a:ext cx="48528" cy="54306"/>
            </a:xfrm>
            <a:custGeom>
              <a:avLst/>
              <a:gdLst/>
              <a:ahLst/>
              <a:cxnLst/>
              <a:rect l="l" t="t" r="r" b="b"/>
              <a:pathLst>
                <a:path w="1848" h="2068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6"/>
                    <a:pt x="412" y="2068"/>
                    <a:pt x="929" y="2068"/>
                  </a:cubicBezTo>
                  <a:cubicBezTo>
                    <a:pt x="1436" y="2068"/>
                    <a:pt x="1848" y="1656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77"/>
            <p:cNvSpPr/>
            <p:nvPr/>
          </p:nvSpPr>
          <p:spPr>
            <a:xfrm>
              <a:off x="3700156" y="1965628"/>
              <a:ext cx="33639" cy="54621"/>
            </a:xfrm>
            <a:custGeom>
              <a:avLst/>
              <a:gdLst/>
              <a:ahLst/>
              <a:cxnLst/>
              <a:rect l="l" t="t" r="r" b="b"/>
              <a:pathLst>
                <a:path w="1281" h="2080" extrusionOk="0">
                  <a:moveTo>
                    <a:pt x="697" y="1"/>
                  </a:moveTo>
                  <a:cubicBezTo>
                    <a:pt x="314" y="1"/>
                    <a:pt x="8" y="307"/>
                    <a:pt x="8" y="690"/>
                  </a:cubicBezTo>
                  <a:lnTo>
                    <a:pt x="8" y="1149"/>
                  </a:lnTo>
                  <a:cubicBezTo>
                    <a:pt x="0" y="1683"/>
                    <a:pt x="437" y="2080"/>
                    <a:pt x="929" y="2080"/>
                  </a:cubicBezTo>
                  <a:cubicBezTo>
                    <a:pt x="1045" y="2080"/>
                    <a:pt x="1164" y="2058"/>
                    <a:pt x="1281" y="2010"/>
                  </a:cubicBezTo>
                  <a:cubicBezTo>
                    <a:pt x="927" y="1867"/>
                    <a:pt x="697" y="1522"/>
                    <a:pt x="707" y="1149"/>
                  </a:cubicBezTo>
                  <a:lnTo>
                    <a:pt x="707" y="690"/>
                  </a:lnTo>
                  <a:cubicBezTo>
                    <a:pt x="707" y="355"/>
                    <a:pt x="946" y="68"/>
                    <a:pt x="1281" y="10"/>
                  </a:cubicBezTo>
                  <a:cubicBezTo>
                    <a:pt x="1242" y="1"/>
                    <a:pt x="1195" y="1"/>
                    <a:pt x="1156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77"/>
            <p:cNvSpPr/>
            <p:nvPr/>
          </p:nvSpPr>
          <p:spPr>
            <a:xfrm>
              <a:off x="3682247" y="2086502"/>
              <a:ext cx="84741" cy="145060"/>
            </a:xfrm>
            <a:custGeom>
              <a:avLst/>
              <a:gdLst/>
              <a:ahLst/>
              <a:cxnLst/>
              <a:rect l="l" t="t" r="r" b="b"/>
              <a:pathLst>
                <a:path w="3227" h="5524" extrusionOk="0">
                  <a:moveTo>
                    <a:pt x="1" y="1"/>
                  </a:moveTo>
                  <a:lnTo>
                    <a:pt x="1" y="5523"/>
                  </a:lnTo>
                  <a:lnTo>
                    <a:pt x="3226" y="5523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77"/>
            <p:cNvSpPr/>
            <p:nvPr/>
          </p:nvSpPr>
          <p:spPr>
            <a:xfrm>
              <a:off x="3682247" y="2170955"/>
              <a:ext cx="84741" cy="60608"/>
            </a:xfrm>
            <a:custGeom>
              <a:avLst/>
              <a:gdLst/>
              <a:ahLst/>
              <a:cxnLst/>
              <a:rect l="l" t="t" r="r" b="b"/>
              <a:pathLst>
                <a:path w="3227" h="2308" extrusionOk="0">
                  <a:moveTo>
                    <a:pt x="1" y="1"/>
                  </a:moveTo>
                  <a:lnTo>
                    <a:pt x="1" y="2307"/>
                  </a:lnTo>
                  <a:lnTo>
                    <a:pt x="3226" y="2307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77"/>
            <p:cNvSpPr/>
            <p:nvPr/>
          </p:nvSpPr>
          <p:spPr>
            <a:xfrm>
              <a:off x="3754882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77"/>
            <p:cNvSpPr/>
            <p:nvPr/>
          </p:nvSpPr>
          <p:spPr>
            <a:xfrm>
              <a:off x="3754646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59" y="2470"/>
                    <a:pt x="459" y="2699"/>
                  </a:cubicBezTo>
                  <a:lnTo>
                    <a:pt x="459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77"/>
            <p:cNvSpPr/>
            <p:nvPr/>
          </p:nvSpPr>
          <p:spPr>
            <a:xfrm>
              <a:off x="3754882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77"/>
            <p:cNvSpPr/>
            <p:nvPr/>
          </p:nvSpPr>
          <p:spPr>
            <a:xfrm>
              <a:off x="3754882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77"/>
            <p:cNvSpPr/>
            <p:nvPr/>
          </p:nvSpPr>
          <p:spPr>
            <a:xfrm>
              <a:off x="3736789" y="2219457"/>
              <a:ext cx="84715" cy="96794"/>
            </a:xfrm>
            <a:custGeom>
              <a:avLst/>
              <a:gdLst/>
              <a:ahLst/>
              <a:cxnLst/>
              <a:rect l="l" t="t" r="r" b="b"/>
              <a:pathLst>
                <a:path w="3226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26" y="3580"/>
                    <a:pt x="3226" y="3456"/>
                  </a:cubicBezTo>
                  <a:lnTo>
                    <a:pt x="3226" y="929"/>
                  </a:lnTo>
                  <a:cubicBezTo>
                    <a:pt x="3226" y="642"/>
                    <a:pt x="305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77"/>
            <p:cNvSpPr/>
            <p:nvPr/>
          </p:nvSpPr>
          <p:spPr>
            <a:xfrm>
              <a:off x="3736789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8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77"/>
            <p:cNvSpPr/>
            <p:nvPr/>
          </p:nvSpPr>
          <p:spPr>
            <a:xfrm>
              <a:off x="380314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8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77"/>
            <p:cNvSpPr/>
            <p:nvPr/>
          </p:nvSpPr>
          <p:spPr>
            <a:xfrm>
              <a:off x="3646061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77"/>
            <p:cNvSpPr/>
            <p:nvPr/>
          </p:nvSpPr>
          <p:spPr>
            <a:xfrm>
              <a:off x="3645824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60" y="2470"/>
                    <a:pt x="460" y="2699"/>
                  </a:cubicBezTo>
                  <a:lnTo>
                    <a:pt x="460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77"/>
            <p:cNvSpPr/>
            <p:nvPr/>
          </p:nvSpPr>
          <p:spPr>
            <a:xfrm>
              <a:off x="3646061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77"/>
            <p:cNvSpPr/>
            <p:nvPr/>
          </p:nvSpPr>
          <p:spPr>
            <a:xfrm>
              <a:off x="3646061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77"/>
            <p:cNvSpPr/>
            <p:nvPr/>
          </p:nvSpPr>
          <p:spPr>
            <a:xfrm>
              <a:off x="3627968" y="2219457"/>
              <a:ext cx="84478" cy="96794"/>
            </a:xfrm>
            <a:custGeom>
              <a:avLst/>
              <a:gdLst/>
              <a:ahLst/>
              <a:cxnLst/>
              <a:rect l="l" t="t" r="r" b="b"/>
              <a:pathLst>
                <a:path w="3217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16" y="3580"/>
                    <a:pt x="3216" y="3456"/>
                  </a:cubicBezTo>
                  <a:lnTo>
                    <a:pt x="3216" y="929"/>
                  </a:lnTo>
                  <a:cubicBezTo>
                    <a:pt x="3216" y="642"/>
                    <a:pt x="304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77"/>
            <p:cNvSpPr/>
            <p:nvPr/>
          </p:nvSpPr>
          <p:spPr>
            <a:xfrm>
              <a:off x="362796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9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77"/>
            <p:cNvSpPr/>
            <p:nvPr/>
          </p:nvSpPr>
          <p:spPr>
            <a:xfrm>
              <a:off x="3694327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9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77"/>
            <p:cNvSpPr/>
            <p:nvPr/>
          </p:nvSpPr>
          <p:spPr>
            <a:xfrm>
              <a:off x="3809162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77"/>
            <p:cNvSpPr/>
            <p:nvPr/>
          </p:nvSpPr>
          <p:spPr>
            <a:xfrm>
              <a:off x="3809162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77"/>
            <p:cNvSpPr/>
            <p:nvPr/>
          </p:nvSpPr>
          <p:spPr>
            <a:xfrm>
              <a:off x="3809162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77"/>
            <p:cNvSpPr/>
            <p:nvPr/>
          </p:nvSpPr>
          <p:spPr>
            <a:xfrm>
              <a:off x="3809162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699" y="1657"/>
                    <a:pt x="699" y="1446"/>
                  </a:cubicBezTo>
                  <a:lnTo>
                    <a:pt x="699" y="690"/>
                  </a:lnTo>
                  <a:cubicBezTo>
                    <a:pt x="699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77"/>
            <p:cNvSpPr/>
            <p:nvPr/>
          </p:nvSpPr>
          <p:spPr>
            <a:xfrm>
              <a:off x="3791331" y="2280039"/>
              <a:ext cx="84452" cy="60319"/>
            </a:xfrm>
            <a:custGeom>
              <a:avLst/>
              <a:gdLst/>
              <a:ahLst/>
              <a:cxnLst/>
              <a:rect l="l" t="t" r="r" b="b"/>
              <a:pathLst>
                <a:path w="3216" h="2297" extrusionOk="0">
                  <a:moveTo>
                    <a:pt x="1369" y="0"/>
                  </a:moveTo>
                  <a:cubicBezTo>
                    <a:pt x="1216" y="0"/>
                    <a:pt x="1072" y="29"/>
                    <a:pt x="938" y="86"/>
                  </a:cubicBezTo>
                  <a:lnTo>
                    <a:pt x="431" y="287"/>
                  </a:lnTo>
                  <a:cubicBezTo>
                    <a:pt x="173" y="383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192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77"/>
            <p:cNvSpPr/>
            <p:nvPr/>
          </p:nvSpPr>
          <p:spPr>
            <a:xfrm>
              <a:off x="3791068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0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77"/>
            <p:cNvSpPr/>
            <p:nvPr/>
          </p:nvSpPr>
          <p:spPr>
            <a:xfrm>
              <a:off x="3857664" y="2293589"/>
              <a:ext cx="17883" cy="47032"/>
            </a:xfrm>
            <a:custGeom>
              <a:avLst/>
              <a:gdLst/>
              <a:ahLst/>
              <a:cxnLst/>
              <a:rect l="l" t="t" r="r" b="b"/>
              <a:pathLst>
                <a:path w="681" h="1791" extrusionOk="0">
                  <a:moveTo>
                    <a:pt x="54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51" y="1791"/>
                  </a:lnTo>
                  <a:cubicBezTo>
                    <a:pt x="585" y="1791"/>
                    <a:pt x="680" y="1685"/>
                    <a:pt x="680" y="1561"/>
                  </a:cubicBezTo>
                  <a:lnTo>
                    <a:pt x="680" y="412"/>
                  </a:lnTo>
                  <a:cubicBezTo>
                    <a:pt x="680" y="269"/>
                    <a:pt x="633" y="125"/>
                    <a:pt x="54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77"/>
            <p:cNvSpPr/>
            <p:nvPr/>
          </p:nvSpPr>
          <p:spPr>
            <a:xfrm>
              <a:off x="3700340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4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77"/>
            <p:cNvSpPr/>
            <p:nvPr/>
          </p:nvSpPr>
          <p:spPr>
            <a:xfrm>
              <a:off x="3700340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77"/>
            <p:cNvSpPr/>
            <p:nvPr/>
          </p:nvSpPr>
          <p:spPr>
            <a:xfrm>
              <a:off x="3700340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77"/>
            <p:cNvSpPr/>
            <p:nvPr/>
          </p:nvSpPr>
          <p:spPr>
            <a:xfrm>
              <a:off x="3700340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77"/>
            <p:cNvSpPr/>
            <p:nvPr/>
          </p:nvSpPr>
          <p:spPr>
            <a:xfrm>
              <a:off x="3682247" y="2280039"/>
              <a:ext cx="84741" cy="60319"/>
            </a:xfrm>
            <a:custGeom>
              <a:avLst/>
              <a:gdLst/>
              <a:ahLst/>
              <a:cxnLst/>
              <a:rect l="l" t="t" r="r" b="b"/>
              <a:pathLst>
                <a:path w="3227" h="2297" extrusionOk="0">
                  <a:moveTo>
                    <a:pt x="1379" y="0"/>
                  </a:moveTo>
                  <a:cubicBezTo>
                    <a:pt x="1226" y="0"/>
                    <a:pt x="1082" y="29"/>
                    <a:pt x="948" y="86"/>
                  </a:cubicBezTo>
                  <a:lnTo>
                    <a:pt x="441" y="287"/>
                  </a:lnTo>
                  <a:cubicBezTo>
                    <a:pt x="173" y="392"/>
                    <a:pt x="1" y="641"/>
                    <a:pt x="1" y="928"/>
                  </a:cubicBezTo>
                  <a:lnTo>
                    <a:pt x="1" y="2067"/>
                  </a:lnTo>
                  <a:cubicBezTo>
                    <a:pt x="1" y="2201"/>
                    <a:pt x="106" y="2297"/>
                    <a:pt x="231" y="2297"/>
                  </a:cubicBezTo>
                  <a:lnTo>
                    <a:pt x="2996" y="2297"/>
                  </a:lnTo>
                  <a:cubicBezTo>
                    <a:pt x="3121" y="2297"/>
                    <a:pt x="3226" y="2201"/>
                    <a:pt x="3226" y="2067"/>
                  </a:cubicBezTo>
                  <a:lnTo>
                    <a:pt x="3226" y="919"/>
                  </a:lnTo>
                  <a:cubicBezTo>
                    <a:pt x="3226" y="641"/>
                    <a:pt x="3054" y="383"/>
                    <a:pt x="2795" y="287"/>
                  </a:cubicBezTo>
                  <a:lnTo>
                    <a:pt x="2279" y="86"/>
                  </a:lnTo>
                  <a:cubicBezTo>
                    <a:pt x="2145" y="29"/>
                    <a:pt x="2001" y="0"/>
                    <a:pt x="185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77"/>
            <p:cNvSpPr/>
            <p:nvPr/>
          </p:nvSpPr>
          <p:spPr>
            <a:xfrm>
              <a:off x="36822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60"/>
                  </a:lnTo>
                  <a:cubicBezTo>
                    <a:pt x="1" y="1685"/>
                    <a:pt x="106" y="1790"/>
                    <a:pt x="231" y="179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77"/>
            <p:cNvSpPr/>
            <p:nvPr/>
          </p:nvSpPr>
          <p:spPr>
            <a:xfrm>
              <a:off x="3748842" y="2293589"/>
              <a:ext cx="18146" cy="47032"/>
            </a:xfrm>
            <a:custGeom>
              <a:avLst/>
              <a:gdLst/>
              <a:ahLst/>
              <a:cxnLst/>
              <a:rect l="l" t="t" r="r" b="b"/>
              <a:pathLst>
                <a:path w="691" h="1791" extrusionOk="0">
                  <a:moveTo>
                    <a:pt x="55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60" y="1791"/>
                  </a:lnTo>
                  <a:cubicBezTo>
                    <a:pt x="585" y="1791"/>
                    <a:pt x="690" y="1685"/>
                    <a:pt x="690" y="1561"/>
                  </a:cubicBezTo>
                  <a:lnTo>
                    <a:pt x="690" y="412"/>
                  </a:lnTo>
                  <a:cubicBezTo>
                    <a:pt x="690" y="269"/>
                    <a:pt x="642" y="125"/>
                    <a:pt x="55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77"/>
            <p:cNvSpPr/>
            <p:nvPr/>
          </p:nvSpPr>
          <p:spPr>
            <a:xfrm>
              <a:off x="3591519" y="2213417"/>
              <a:ext cx="48555" cy="72661"/>
            </a:xfrm>
            <a:custGeom>
              <a:avLst/>
              <a:gdLst/>
              <a:ahLst/>
              <a:cxnLst/>
              <a:rect l="l" t="t" r="r" b="b"/>
              <a:pathLst>
                <a:path w="1849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77"/>
            <p:cNvSpPr/>
            <p:nvPr/>
          </p:nvSpPr>
          <p:spPr>
            <a:xfrm>
              <a:off x="3591519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20" y="1676"/>
                    <a:pt x="97" y="1896"/>
                    <a:pt x="231" y="2078"/>
                  </a:cubicBezTo>
                  <a:cubicBezTo>
                    <a:pt x="38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9" y="2767"/>
                  </a:lnTo>
                  <a:lnTo>
                    <a:pt x="929" y="2700"/>
                  </a:lnTo>
                  <a:cubicBezTo>
                    <a:pt x="929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77"/>
            <p:cNvSpPr/>
            <p:nvPr/>
          </p:nvSpPr>
          <p:spPr>
            <a:xfrm>
              <a:off x="3591519" y="2213417"/>
              <a:ext cx="48555" cy="54332"/>
            </a:xfrm>
            <a:custGeom>
              <a:avLst/>
              <a:gdLst/>
              <a:ahLst/>
              <a:cxnLst/>
              <a:rect l="l" t="t" r="r" b="b"/>
              <a:pathLst>
                <a:path w="1849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7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77"/>
            <p:cNvSpPr/>
            <p:nvPr/>
          </p:nvSpPr>
          <p:spPr>
            <a:xfrm>
              <a:off x="3591519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6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77"/>
            <p:cNvSpPr/>
            <p:nvPr/>
          </p:nvSpPr>
          <p:spPr>
            <a:xfrm>
              <a:off x="3573688" y="2280039"/>
              <a:ext cx="84478" cy="60319"/>
            </a:xfrm>
            <a:custGeom>
              <a:avLst/>
              <a:gdLst/>
              <a:ahLst/>
              <a:cxnLst/>
              <a:rect l="l" t="t" r="r" b="b"/>
              <a:pathLst>
                <a:path w="3217" h="2297" extrusionOk="0">
                  <a:moveTo>
                    <a:pt x="1369" y="0"/>
                  </a:moveTo>
                  <a:cubicBezTo>
                    <a:pt x="1225" y="0"/>
                    <a:pt x="1082" y="29"/>
                    <a:pt x="948" y="86"/>
                  </a:cubicBezTo>
                  <a:lnTo>
                    <a:pt x="431" y="287"/>
                  </a:lnTo>
                  <a:cubicBezTo>
                    <a:pt x="173" y="392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201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77"/>
            <p:cNvSpPr/>
            <p:nvPr/>
          </p:nvSpPr>
          <p:spPr>
            <a:xfrm>
              <a:off x="3573426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1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77"/>
            <p:cNvSpPr/>
            <p:nvPr/>
          </p:nvSpPr>
          <p:spPr>
            <a:xfrm>
              <a:off x="36400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555" y="0"/>
                  </a:moveTo>
                  <a:lnTo>
                    <a:pt x="182" y="287"/>
                  </a:lnTo>
                  <a:cubicBezTo>
                    <a:pt x="67" y="374"/>
                    <a:pt x="0" y="508"/>
                    <a:pt x="0" y="651"/>
                  </a:cubicBezTo>
                  <a:lnTo>
                    <a:pt x="0" y="1790"/>
                  </a:lnTo>
                  <a:lnTo>
                    <a:pt x="459" y="1790"/>
                  </a:lnTo>
                  <a:cubicBezTo>
                    <a:pt x="584" y="1790"/>
                    <a:pt x="689" y="1685"/>
                    <a:pt x="689" y="1560"/>
                  </a:cubicBezTo>
                  <a:lnTo>
                    <a:pt x="689" y="412"/>
                  </a:lnTo>
                  <a:cubicBezTo>
                    <a:pt x="689" y="268"/>
                    <a:pt x="641" y="125"/>
                    <a:pt x="555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77"/>
            <p:cNvSpPr/>
            <p:nvPr/>
          </p:nvSpPr>
          <p:spPr>
            <a:xfrm>
              <a:off x="3666228" y="2068409"/>
              <a:ext cx="117041" cy="24159"/>
            </a:xfrm>
            <a:custGeom>
              <a:avLst/>
              <a:gdLst/>
              <a:ahLst/>
              <a:cxnLst/>
              <a:rect l="l" t="t" r="r" b="b"/>
              <a:pathLst>
                <a:path w="4457" h="920" extrusionOk="0">
                  <a:moveTo>
                    <a:pt x="215" y="0"/>
                  </a:moveTo>
                  <a:cubicBezTo>
                    <a:pt x="79" y="0"/>
                    <a:pt x="0" y="148"/>
                    <a:pt x="65" y="259"/>
                  </a:cubicBezTo>
                  <a:lnTo>
                    <a:pt x="324" y="795"/>
                  </a:lnTo>
                  <a:cubicBezTo>
                    <a:pt x="362" y="872"/>
                    <a:pt x="439" y="920"/>
                    <a:pt x="534" y="920"/>
                  </a:cubicBezTo>
                  <a:lnTo>
                    <a:pt x="3922" y="920"/>
                  </a:lnTo>
                  <a:cubicBezTo>
                    <a:pt x="4008" y="920"/>
                    <a:pt x="4094" y="872"/>
                    <a:pt x="4133" y="795"/>
                  </a:cubicBezTo>
                  <a:lnTo>
                    <a:pt x="4401" y="259"/>
                  </a:lnTo>
                  <a:cubicBezTo>
                    <a:pt x="4456" y="148"/>
                    <a:pt x="4377" y="0"/>
                    <a:pt x="4250" y="0"/>
                  </a:cubicBezTo>
                  <a:cubicBezTo>
                    <a:pt x="4246" y="0"/>
                    <a:pt x="4242" y="1"/>
                    <a:pt x="4238" y="1"/>
                  </a:cubicBezTo>
                  <a:lnTo>
                    <a:pt x="228" y="1"/>
                  </a:ln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77"/>
            <p:cNvSpPr/>
            <p:nvPr/>
          </p:nvSpPr>
          <p:spPr>
            <a:xfrm>
              <a:off x="3706380" y="2110635"/>
              <a:ext cx="36475" cy="18119"/>
            </a:xfrm>
            <a:custGeom>
              <a:avLst/>
              <a:gdLst/>
              <a:ahLst/>
              <a:cxnLst/>
              <a:rect l="l" t="t" r="r" b="b"/>
              <a:pathLst>
                <a:path w="1389" h="690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460"/>
                  </a:lnTo>
                  <a:cubicBezTo>
                    <a:pt x="1" y="585"/>
                    <a:pt x="106" y="690"/>
                    <a:pt x="230" y="690"/>
                  </a:cubicBezTo>
                  <a:lnTo>
                    <a:pt x="1159" y="690"/>
                  </a:lnTo>
                  <a:cubicBezTo>
                    <a:pt x="1283" y="690"/>
                    <a:pt x="1388" y="585"/>
                    <a:pt x="1388" y="460"/>
                  </a:cubicBezTo>
                  <a:lnTo>
                    <a:pt x="1388" y="230"/>
                  </a:lnTo>
                  <a:cubicBezTo>
                    <a:pt x="1388" y="106"/>
                    <a:pt x="1283" y="1"/>
                    <a:pt x="115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77"/>
            <p:cNvSpPr/>
            <p:nvPr/>
          </p:nvSpPr>
          <p:spPr>
            <a:xfrm>
              <a:off x="3682247" y="2080489"/>
              <a:ext cx="84741" cy="12080"/>
            </a:xfrm>
            <a:custGeom>
              <a:avLst/>
              <a:gdLst/>
              <a:ahLst/>
              <a:cxnLst/>
              <a:rect l="l" t="t" r="r" b="b"/>
              <a:pathLst>
                <a:path w="3227" h="460" extrusionOk="0">
                  <a:moveTo>
                    <a:pt x="231" y="0"/>
                  </a:moveTo>
                  <a:cubicBezTo>
                    <a:pt x="106" y="0"/>
                    <a:pt x="1" y="96"/>
                    <a:pt x="1" y="230"/>
                  </a:cubicBezTo>
                  <a:lnTo>
                    <a:pt x="1" y="460"/>
                  </a:lnTo>
                  <a:lnTo>
                    <a:pt x="3226" y="460"/>
                  </a:lnTo>
                  <a:lnTo>
                    <a:pt x="3226" y="230"/>
                  </a:lnTo>
                  <a:cubicBezTo>
                    <a:pt x="3226" y="96"/>
                    <a:pt x="3121" y="0"/>
                    <a:pt x="299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12" name="Google Shape;10612;p77"/>
          <p:cNvGrpSpPr/>
          <p:nvPr/>
        </p:nvGrpSpPr>
        <p:grpSpPr>
          <a:xfrm>
            <a:off x="3513632" y="2908572"/>
            <a:ext cx="355876" cy="331007"/>
            <a:chOff x="3513632" y="2908572"/>
            <a:chExt cx="355876" cy="331007"/>
          </a:xfrm>
        </p:grpSpPr>
        <p:sp>
          <p:nvSpPr>
            <p:cNvPr id="10613" name="Google Shape;10613;p77"/>
            <p:cNvSpPr/>
            <p:nvPr/>
          </p:nvSpPr>
          <p:spPr>
            <a:xfrm>
              <a:off x="3576944" y="2916870"/>
              <a:ext cx="187024" cy="322709"/>
            </a:xfrm>
            <a:custGeom>
              <a:avLst/>
              <a:gdLst/>
              <a:ahLst/>
              <a:cxnLst/>
              <a:rect l="l" t="t" r="r" b="b"/>
              <a:pathLst>
                <a:path w="7122" h="1228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11437"/>
                  </a:lnTo>
                  <a:cubicBezTo>
                    <a:pt x="1" y="11905"/>
                    <a:pt x="384" y="12288"/>
                    <a:pt x="843" y="12288"/>
                  </a:cubicBezTo>
                  <a:lnTo>
                    <a:pt x="6269" y="12288"/>
                  </a:lnTo>
                  <a:cubicBezTo>
                    <a:pt x="6738" y="12288"/>
                    <a:pt x="7121" y="11905"/>
                    <a:pt x="7121" y="11437"/>
                  </a:cubicBez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77"/>
            <p:cNvSpPr/>
            <p:nvPr/>
          </p:nvSpPr>
          <p:spPr>
            <a:xfrm>
              <a:off x="3725734" y="2916870"/>
              <a:ext cx="38235" cy="322709"/>
            </a:xfrm>
            <a:custGeom>
              <a:avLst/>
              <a:gdLst/>
              <a:ahLst/>
              <a:cxnLst/>
              <a:rect l="l" t="t" r="r" b="b"/>
              <a:pathLst>
                <a:path w="1456" h="1228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11437"/>
                  </a:lnTo>
                  <a:cubicBezTo>
                    <a:pt x="843" y="11905"/>
                    <a:pt x="469" y="12288"/>
                    <a:pt x="1" y="12288"/>
                  </a:cubicBezTo>
                  <a:lnTo>
                    <a:pt x="603" y="12288"/>
                  </a:lnTo>
                  <a:cubicBezTo>
                    <a:pt x="1072" y="12288"/>
                    <a:pt x="1455" y="11905"/>
                    <a:pt x="1455" y="11437"/>
                  </a:cubicBez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77"/>
            <p:cNvSpPr/>
            <p:nvPr/>
          </p:nvSpPr>
          <p:spPr>
            <a:xfrm>
              <a:off x="3576944" y="2916870"/>
              <a:ext cx="187024" cy="53544"/>
            </a:xfrm>
            <a:custGeom>
              <a:avLst/>
              <a:gdLst/>
              <a:ahLst/>
              <a:cxnLst/>
              <a:rect l="l" t="t" r="r" b="b"/>
              <a:pathLst>
                <a:path w="7122" h="203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2039"/>
                  </a:lnTo>
                  <a:lnTo>
                    <a:pt x="7121" y="2039"/>
                  </a:ln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77"/>
            <p:cNvSpPr/>
            <p:nvPr/>
          </p:nvSpPr>
          <p:spPr>
            <a:xfrm>
              <a:off x="3725734" y="2916870"/>
              <a:ext cx="38235" cy="53544"/>
            </a:xfrm>
            <a:custGeom>
              <a:avLst/>
              <a:gdLst/>
              <a:ahLst/>
              <a:cxnLst/>
              <a:rect l="l" t="t" r="r" b="b"/>
              <a:pathLst>
                <a:path w="1456" h="203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2039"/>
                  </a:lnTo>
                  <a:lnTo>
                    <a:pt x="1455" y="2039"/>
                  </a:ln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77"/>
            <p:cNvSpPr/>
            <p:nvPr/>
          </p:nvSpPr>
          <p:spPr>
            <a:xfrm>
              <a:off x="3576944" y="3186009"/>
              <a:ext cx="187024" cy="53570"/>
            </a:xfrm>
            <a:custGeom>
              <a:avLst/>
              <a:gdLst/>
              <a:ahLst/>
              <a:cxnLst/>
              <a:rect l="l" t="t" r="r" b="b"/>
              <a:pathLst>
                <a:path w="7122" h="2040" extrusionOk="0">
                  <a:moveTo>
                    <a:pt x="1" y="1"/>
                  </a:moveTo>
                  <a:lnTo>
                    <a:pt x="1" y="1197"/>
                  </a:lnTo>
                  <a:cubicBezTo>
                    <a:pt x="1" y="1666"/>
                    <a:pt x="384" y="2039"/>
                    <a:pt x="843" y="2039"/>
                  </a:cubicBezTo>
                  <a:lnTo>
                    <a:pt x="6269" y="2039"/>
                  </a:lnTo>
                  <a:cubicBezTo>
                    <a:pt x="6738" y="2039"/>
                    <a:pt x="7121" y="1666"/>
                    <a:pt x="7121" y="1197"/>
                  </a:cubicBezTo>
                  <a:lnTo>
                    <a:pt x="7121" y="1"/>
                  </a:ln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77"/>
            <p:cNvSpPr/>
            <p:nvPr/>
          </p:nvSpPr>
          <p:spPr>
            <a:xfrm>
              <a:off x="3725734" y="3186009"/>
              <a:ext cx="37972" cy="53570"/>
            </a:xfrm>
            <a:custGeom>
              <a:avLst/>
              <a:gdLst/>
              <a:ahLst/>
              <a:cxnLst/>
              <a:rect l="l" t="t" r="r" b="b"/>
              <a:pathLst>
                <a:path w="1446" h="2040" extrusionOk="0">
                  <a:moveTo>
                    <a:pt x="833" y="1"/>
                  </a:moveTo>
                  <a:lnTo>
                    <a:pt x="843" y="1197"/>
                  </a:lnTo>
                  <a:cubicBezTo>
                    <a:pt x="843" y="1656"/>
                    <a:pt x="469" y="2039"/>
                    <a:pt x="1" y="2039"/>
                  </a:cubicBezTo>
                  <a:lnTo>
                    <a:pt x="603" y="2039"/>
                  </a:lnTo>
                  <a:cubicBezTo>
                    <a:pt x="1034" y="2039"/>
                    <a:pt x="1398" y="1714"/>
                    <a:pt x="1446" y="1283"/>
                  </a:cubicBezTo>
                  <a:cubicBezTo>
                    <a:pt x="1446" y="1255"/>
                    <a:pt x="1446" y="1226"/>
                    <a:pt x="1446" y="1197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77"/>
            <p:cNvSpPr/>
            <p:nvPr/>
          </p:nvSpPr>
          <p:spPr>
            <a:xfrm>
              <a:off x="3664653" y="3010854"/>
              <a:ext cx="204854" cy="134215"/>
            </a:xfrm>
            <a:custGeom>
              <a:avLst/>
              <a:gdLst/>
              <a:ahLst/>
              <a:cxnLst/>
              <a:rect l="l" t="t" r="r" b="b"/>
              <a:pathLst>
                <a:path w="7801" h="5111" extrusionOk="0">
                  <a:moveTo>
                    <a:pt x="42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4699"/>
                  </a:lnTo>
                  <a:cubicBezTo>
                    <a:pt x="1" y="4929"/>
                    <a:pt x="183" y="5111"/>
                    <a:pt x="422" y="5111"/>
                  </a:cubicBezTo>
                  <a:lnTo>
                    <a:pt x="7380" y="5111"/>
                  </a:lnTo>
                  <a:cubicBezTo>
                    <a:pt x="7609" y="5111"/>
                    <a:pt x="7801" y="4929"/>
                    <a:pt x="7801" y="4699"/>
                  </a:cubicBezTo>
                  <a:lnTo>
                    <a:pt x="7801" y="412"/>
                  </a:lnTo>
                  <a:cubicBezTo>
                    <a:pt x="7801" y="182"/>
                    <a:pt x="7609" y="0"/>
                    <a:pt x="738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77"/>
            <p:cNvSpPr/>
            <p:nvPr/>
          </p:nvSpPr>
          <p:spPr>
            <a:xfrm>
              <a:off x="3843352" y="3010854"/>
              <a:ext cx="26155" cy="134215"/>
            </a:xfrm>
            <a:custGeom>
              <a:avLst/>
              <a:gdLst/>
              <a:ahLst/>
              <a:cxnLst/>
              <a:rect l="l" t="t" r="r" b="b"/>
              <a:pathLst>
                <a:path w="996" h="5111" extrusionOk="0">
                  <a:moveTo>
                    <a:pt x="0" y="0"/>
                  </a:moveTo>
                  <a:cubicBezTo>
                    <a:pt x="230" y="0"/>
                    <a:pt x="412" y="182"/>
                    <a:pt x="412" y="412"/>
                  </a:cubicBezTo>
                  <a:lnTo>
                    <a:pt x="412" y="4699"/>
                  </a:lnTo>
                  <a:cubicBezTo>
                    <a:pt x="412" y="4929"/>
                    <a:pt x="230" y="5111"/>
                    <a:pt x="0" y="5111"/>
                  </a:cubicBezTo>
                  <a:lnTo>
                    <a:pt x="575" y="5111"/>
                  </a:lnTo>
                  <a:cubicBezTo>
                    <a:pt x="804" y="5111"/>
                    <a:pt x="996" y="4929"/>
                    <a:pt x="996" y="4699"/>
                  </a:cubicBezTo>
                  <a:lnTo>
                    <a:pt x="996" y="412"/>
                  </a:lnTo>
                  <a:cubicBezTo>
                    <a:pt x="996" y="182"/>
                    <a:pt x="804" y="0"/>
                    <a:pt x="57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77"/>
            <p:cNvSpPr/>
            <p:nvPr/>
          </p:nvSpPr>
          <p:spPr>
            <a:xfrm>
              <a:off x="3768958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206" y="0"/>
                  </a:moveTo>
                  <a:cubicBezTo>
                    <a:pt x="403" y="0"/>
                    <a:pt x="1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4" y="1795"/>
                    <a:pt x="2096" y="1437"/>
                    <a:pt x="2096" y="900"/>
                  </a:cubicBezTo>
                  <a:cubicBezTo>
                    <a:pt x="2096" y="402"/>
                    <a:pt x="1695" y="0"/>
                    <a:pt x="1206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77"/>
            <p:cNvSpPr/>
            <p:nvPr/>
          </p:nvSpPr>
          <p:spPr>
            <a:xfrm>
              <a:off x="3793589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197" y="0"/>
                  </a:moveTo>
                  <a:cubicBezTo>
                    <a:pt x="393" y="0"/>
                    <a:pt x="0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3" y="1795"/>
                    <a:pt x="2096" y="1437"/>
                    <a:pt x="2096" y="900"/>
                  </a:cubicBezTo>
                  <a:cubicBezTo>
                    <a:pt x="2096" y="402"/>
                    <a:pt x="1694" y="0"/>
                    <a:pt x="1197" y="0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77"/>
            <p:cNvSpPr/>
            <p:nvPr/>
          </p:nvSpPr>
          <p:spPr>
            <a:xfrm>
              <a:off x="3688024" y="3034462"/>
              <a:ext cx="65624" cy="44511"/>
            </a:xfrm>
            <a:custGeom>
              <a:avLst/>
              <a:gdLst/>
              <a:ahLst/>
              <a:cxnLst/>
              <a:rect l="l" t="t" r="r" b="b"/>
              <a:pathLst>
                <a:path w="2499" h="1695" extrusionOk="0">
                  <a:moveTo>
                    <a:pt x="422" y="1"/>
                  </a:moveTo>
                  <a:cubicBezTo>
                    <a:pt x="183" y="1"/>
                    <a:pt x="1" y="192"/>
                    <a:pt x="1" y="422"/>
                  </a:cubicBezTo>
                  <a:lnTo>
                    <a:pt x="1" y="1283"/>
                  </a:lnTo>
                  <a:cubicBezTo>
                    <a:pt x="1" y="1513"/>
                    <a:pt x="183" y="1695"/>
                    <a:pt x="422" y="1695"/>
                  </a:cubicBezTo>
                  <a:lnTo>
                    <a:pt x="2078" y="1695"/>
                  </a:lnTo>
                  <a:cubicBezTo>
                    <a:pt x="2307" y="1695"/>
                    <a:pt x="2499" y="1513"/>
                    <a:pt x="2499" y="1283"/>
                  </a:cubicBezTo>
                  <a:lnTo>
                    <a:pt x="2499" y="422"/>
                  </a:lnTo>
                  <a:cubicBezTo>
                    <a:pt x="2499" y="192"/>
                    <a:pt x="2307" y="1"/>
                    <a:pt x="2078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77"/>
            <p:cNvSpPr/>
            <p:nvPr/>
          </p:nvSpPr>
          <p:spPr>
            <a:xfrm>
              <a:off x="3684768" y="3089004"/>
              <a:ext cx="166646" cy="29437"/>
            </a:xfrm>
            <a:custGeom>
              <a:avLst/>
              <a:gdLst/>
              <a:ahLst/>
              <a:cxnLst/>
              <a:rect l="l" t="t" r="r" b="b"/>
              <a:pathLst>
                <a:path w="6346" h="1121" extrusionOk="0">
                  <a:moveTo>
                    <a:pt x="412" y="1"/>
                  </a:moveTo>
                  <a:cubicBezTo>
                    <a:pt x="182" y="1"/>
                    <a:pt x="1" y="192"/>
                    <a:pt x="1" y="422"/>
                  </a:cubicBezTo>
                  <a:lnTo>
                    <a:pt x="1" y="699"/>
                  </a:lnTo>
                  <a:cubicBezTo>
                    <a:pt x="1" y="929"/>
                    <a:pt x="182" y="1120"/>
                    <a:pt x="412" y="1120"/>
                  </a:cubicBezTo>
                  <a:lnTo>
                    <a:pt x="5925" y="1120"/>
                  </a:lnTo>
                  <a:cubicBezTo>
                    <a:pt x="6154" y="1120"/>
                    <a:pt x="6346" y="929"/>
                    <a:pt x="6346" y="699"/>
                  </a:cubicBezTo>
                  <a:lnTo>
                    <a:pt x="6346" y="422"/>
                  </a:lnTo>
                  <a:cubicBezTo>
                    <a:pt x="6346" y="192"/>
                    <a:pt x="6154" y="1"/>
                    <a:pt x="59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77"/>
            <p:cNvSpPr/>
            <p:nvPr/>
          </p:nvSpPr>
          <p:spPr>
            <a:xfrm>
              <a:off x="3664653" y="2993628"/>
              <a:ext cx="10084" cy="169036"/>
            </a:xfrm>
            <a:custGeom>
              <a:avLst/>
              <a:gdLst/>
              <a:ahLst/>
              <a:cxnLst/>
              <a:rect l="l" t="t" r="r" b="b"/>
              <a:pathLst>
                <a:path w="384" h="6437" extrusionOk="0">
                  <a:moveTo>
                    <a:pt x="192" y="1"/>
                  </a:moveTo>
                  <a:cubicBezTo>
                    <a:pt x="97" y="1"/>
                    <a:pt x="1" y="63"/>
                    <a:pt x="1" y="187"/>
                  </a:cubicBezTo>
                  <a:lnTo>
                    <a:pt x="1" y="6245"/>
                  </a:lnTo>
                  <a:cubicBezTo>
                    <a:pt x="1" y="6351"/>
                    <a:pt x="87" y="6437"/>
                    <a:pt x="192" y="6437"/>
                  </a:cubicBezTo>
                  <a:cubicBezTo>
                    <a:pt x="298" y="6437"/>
                    <a:pt x="384" y="6351"/>
                    <a:pt x="384" y="6245"/>
                  </a:cubicBezTo>
                  <a:lnTo>
                    <a:pt x="384" y="187"/>
                  </a:lnTo>
                  <a:cubicBezTo>
                    <a:pt x="384" y="63"/>
                    <a:pt x="288" y="1"/>
                    <a:pt x="192" y="1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77"/>
            <p:cNvSpPr/>
            <p:nvPr/>
          </p:nvSpPr>
          <p:spPr>
            <a:xfrm>
              <a:off x="3513632" y="2908572"/>
              <a:ext cx="114126" cy="97687"/>
            </a:xfrm>
            <a:custGeom>
              <a:avLst/>
              <a:gdLst/>
              <a:ahLst/>
              <a:cxnLst/>
              <a:rect l="l" t="t" r="r" b="b"/>
              <a:pathLst>
                <a:path w="4346" h="3720" extrusionOk="0">
                  <a:moveTo>
                    <a:pt x="2488" y="0"/>
                  </a:moveTo>
                  <a:cubicBezTo>
                    <a:pt x="833" y="0"/>
                    <a:pt x="0" y="2000"/>
                    <a:pt x="1168" y="3168"/>
                  </a:cubicBezTo>
                  <a:cubicBezTo>
                    <a:pt x="1549" y="3549"/>
                    <a:pt x="2016" y="3720"/>
                    <a:pt x="2474" y="3720"/>
                  </a:cubicBezTo>
                  <a:cubicBezTo>
                    <a:pt x="3431" y="3720"/>
                    <a:pt x="4345" y="2976"/>
                    <a:pt x="4345" y="1857"/>
                  </a:cubicBezTo>
                  <a:cubicBezTo>
                    <a:pt x="4345" y="833"/>
                    <a:pt x="3512" y="0"/>
                    <a:pt x="248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77"/>
            <p:cNvSpPr/>
            <p:nvPr/>
          </p:nvSpPr>
          <p:spPr>
            <a:xfrm>
              <a:off x="3571167" y="2908572"/>
              <a:ext cx="58586" cy="97661"/>
            </a:xfrm>
            <a:custGeom>
              <a:avLst/>
              <a:gdLst/>
              <a:ahLst/>
              <a:cxnLst/>
              <a:rect l="l" t="t" r="r" b="b"/>
              <a:pathLst>
                <a:path w="2231" h="3719" extrusionOk="0">
                  <a:moveTo>
                    <a:pt x="297" y="0"/>
                  </a:moveTo>
                  <a:cubicBezTo>
                    <a:pt x="202" y="0"/>
                    <a:pt x="96" y="10"/>
                    <a:pt x="1" y="19"/>
                  </a:cubicBezTo>
                  <a:cubicBezTo>
                    <a:pt x="910" y="163"/>
                    <a:pt x="1570" y="948"/>
                    <a:pt x="1570" y="1857"/>
                  </a:cubicBezTo>
                  <a:cubicBezTo>
                    <a:pt x="1570" y="2776"/>
                    <a:pt x="910" y="3551"/>
                    <a:pt x="1" y="3694"/>
                  </a:cubicBezTo>
                  <a:cubicBezTo>
                    <a:pt x="100" y="3710"/>
                    <a:pt x="199" y="3718"/>
                    <a:pt x="297" y="3718"/>
                  </a:cubicBezTo>
                  <a:cubicBezTo>
                    <a:pt x="1248" y="3718"/>
                    <a:pt x="2066" y="2981"/>
                    <a:pt x="2145" y="2000"/>
                  </a:cubicBezTo>
                  <a:cubicBezTo>
                    <a:pt x="2231" y="929"/>
                    <a:pt x="1379" y="0"/>
                    <a:pt x="29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77"/>
            <p:cNvSpPr/>
            <p:nvPr/>
          </p:nvSpPr>
          <p:spPr>
            <a:xfrm>
              <a:off x="3557486" y="2942237"/>
              <a:ext cx="42672" cy="30199"/>
            </a:xfrm>
            <a:custGeom>
              <a:avLst/>
              <a:gdLst/>
              <a:ahLst/>
              <a:cxnLst/>
              <a:rect l="l" t="t" r="r" b="b"/>
              <a:pathLst>
                <a:path w="1625" h="1150" extrusionOk="0">
                  <a:moveTo>
                    <a:pt x="1360" y="0"/>
                  </a:moveTo>
                  <a:cubicBezTo>
                    <a:pt x="1317" y="0"/>
                    <a:pt x="1271" y="17"/>
                    <a:pt x="1230" y="58"/>
                  </a:cubicBezTo>
                  <a:lnTo>
                    <a:pt x="665" y="671"/>
                  </a:lnTo>
                  <a:lnTo>
                    <a:pt x="417" y="355"/>
                  </a:lnTo>
                  <a:cubicBezTo>
                    <a:pt x="373" y="301"/>
                    <a:pt x="320" y="279"/>
                    <a:pt x="269" y="279"/>
                  </a:cubicBezTo>
                  <a:cubicBezTo>
                    <a:pt x="128" y="279"/>
                    <a:pt x="1" y="447"/>
                    <a:pt x="120" y="594"/>
                  </a:cubicBezTo>
                  <a:lnTo>
                    <a:pt x="503" y="1082"/>
                  </a:lnTo>
                  <a:cubicBezTo>
                    <a:pt x="541" y="1120"/>
                    <a:pt x="589" y="1149"/>
                    <a:pt x="646" y="1149"/>
                  </a:cubicBezTo>
                  <a:lnTo>
                    <a:pt x="656" y="1149"/>
                  </a:lnTo>
                  <a:cubicBezTo>
                    <a:pt x="704" y="1149"/>
                    <a:pt x="761" y="1130"/>
                    <a:pt x="790" y="1092"/>
                  </a:cubicBezTo>
                  <a:lnTo>
                    <a:pt x="1508" y="317"/>
                  </a:lnTo>
                  <a:cubicBezTo>
                    <a:pt x="1624" y="178"/>
                    <a:pt x="1502" y="0"/>
                    <a:pt x="1360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9" name="Google Shape;10629;p77"/>
          <p:cNvGrpSpPr/>
          <p:nvPr/>
        </p:nvGrpSpPr>
        <p:grpSpPr>
          <a:xfrm>
            <a:off x="2694083" y="2888430"/>
            <a:ext cx="235762" cy="374756"/>
            <a:chOff x="2694083" y="2888430"/>
            <a:chExt cx="235762" cy="374756"/>
          </a:xfrm>
        </p:grpSpPr>
        <p:sp>
          <p:nvSpPr>
            <p:cNvPr id="10630" name="Google Shape;10630;p77"/>
            <p:cNvSpPr/>
            <p:nvPr/>
          </p:nvSpPr>
          <p:spPr>
            <a:xfrm>
              <a:off x="2808682" y="2888430"/>
              <a:ext cx="30173" cy="36002"/>
            </a:xfrm>
            <a:custGeom>
              <a:avLst/>
              <a:gdLst/>
              <a:ahLst/>
              <a:cxnLst/>
              <a:rect l="l" t="t" r="r" b="b"/>
              <a:pathLst>
                <a:path w="1149" h="1371" extrusionOk="0">
                  <a:moveTo>
                    <a:pt x="145" y="1"/>
                  </a:moveTo>
                  <a:cubicBezTo>
                    <a:pt x="66" y="1"/>
                    <a:pt x="0" y="56"/>
                    <a:pt x="0" y="136"/>
                  </a:cubicBezTo>
                  <a:lnTo>
                    <a:pt x="0" y="1131"/>
                  </a:lnTo>
                  <a:lnTo>
                    <a:pt x="1149" y="1370"/>
                  </a:lnTo>
                  <a:cubicBezTo>
                    <a:pt x="1149" y="308"/>
                    <a:pt x="479" y="59"/>
                    <a:pt x="163" y="2"/>
                  </a:cubicBezTo>
                  <a:cubicBezTo>
                    <a:pt x="157" y="1"/>
                    <a:pt x="151" y="1"/>
                    <a:pt x="14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77"/>
            <p:cNvSpPr/>
            <p:nvPr/>
          </p:nvSpPr>
          <p:spPr>
            <a:xfrm>
              <a:off x="2784549" y="2912091"/>
              <a:ext cx="139257" cy="266408"/>
            </a:xfrm>
            <a:custGeom>
              <a:avLst/>
              <a:gdLst/>
              <a:ahLst/>
              <a:cxnLst/>
              <a:rect l="l" t="t" r="r" b="b"/>
              <a:pathLst>
                <a:path w="5303" h="10145" extrusionOk="0">
                  <a:moveTo>
                    <a:pt x="422" y="0"/>
                  </a:moveTo>
                  <a:cubicBezTo>
                    <a:pt x="307" y="0"/>
                    <a:pt x="211" y="77"/>
                    <a:pt x="192" y="192"/>
                  </a:cubicBezTo>
                  <a:lnTo>
                    <a:pt x="1" y="1158"/>
                  </a:lnTo>
                  <a:lnTo>
                    <a:pt x="2767" y="5771"/>
                  </a:lnTo>
                  <a:lnTo>
                    <a:pt x="2996" y="10145"/>
                  </a:lnTo>
                  <a:lnTo>
                    <a:pt x="4145" y="10145"/>
                  </a:lnTo>
                  <a:cubicBezTo>
                    <a:pt x="4145" y="7379"/>
                    <a:pt x="5303" y="6699"/>
                    <a:pt x="5303" y="4154"/>
                  </a:cubicBezTo>
                  <a:cubicBezTo>
                    <a:pt x="5303" y="287"/>
                    <a:pt x="1341" y="19"/>
                    <a:pt x="422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77"/>
            <p:cNvSpPr/>
            <p:nvPr/>
          </p:nvSpPr>
          <p:spPr>
            <a:xfrm>
              <a:off x="2694083" y="2934202"/>
              <a:ext cx="223945" cy="256376"/>
            </a:xfrm>
            <a:custGeom>
              <a:avLst/>
              <a:gdLst/>
              <a:ahLst/>
              <a:cxnLst/>
              <a:rect l="l" t="t" r="r" b="b"/>
              <a:pathLst>
                <a:path w="8528" h="9763" extrusionOk="0">
                  <a:moveTo>
                    <a:pt x="3398" y="1"/>
                  </a:moveTo>
                  <a:cubicBezTo>
                    <a:pt x="3101" y="1"/>
                    <a:pt x="2859" y="16"/>
                    <a:pt x="2709" y="29"/>
                  </a:cubicBezTo>
                  <a:cubicBezTo>
                    <a:pt x="2470" y="48"/>
                    <a:pt x="2288" y="249"/>
                    <a:pt x="2288" y="489"/>
                  </a:cubicBezTo>
                  <a:lnTo>
                    <a:pt x="2288" y="776"/>
                  </a:lnTo>
                  <a:lnTo>
                    <a:pt x="163" y="2900"/>
                  </a:lnTo>
                  <a:cubicBezTo>
                    <a:pt x="48" y="3015"/>
                    <a:pt x="0" y="3168"/>
                    <a:pt x="39" y="3321"/>
                  </a:cubicBezTo>
                  <a:lnTo>
                    <a:pt x="192" y="4077"/>
                  </a:lnTo>
                  <a:cubicBezTo>
                    <a:pt x="201" y="4173"/>
                    <a:pt x="278" y="4240"/>
                    <a:pt x="364" y="4259"/>
                  </a:cubicBezTo>
                  <a:cubicBezTo>
                    <a:pt x="616" y="4313"/>
                    <a:pt x="850" y="4336"/>
                    <a:pt x="1066" y="4336"/>
                  </a:cubicBezTo>
                  <a:cubicBezTo>
                    <a:pt x="1884" y="4336"/>
                    <a:pt x="2442" y="4006"/>
                    <a:pt x="2738" y="3771"/>
                  </a:cubicBezTo>
                  <a:cubicBezTo>
                    <a:pt x="2820" y="3699"/>
                    <a:pt x="2925" y="3663"/>
                    <a:pt x="3030" y="3663"/>
                  </a:cubicBezTo>
                  <a:cubicBezTo>
                    <a:pt x="3108" y="3663"/>
                    <a:pt x="3185" y="3683"/>
                    <a:pt x="3254" y="3723"/>
                  </a:cubicBezTo>
                  <a:cubicBezTo>
                    <a:pt x="3612" y="3931"/>
                    <a:pt x="4013" y="4037"/>
                    <a:pt x="4417" y="4037"/>
                  </a:cubicBezTo>
                  <a:cubicBezTo>
                    <a:pt x="4553" y="4037"/>
                    <a:pt x="4689" y="4025"/>
                    <a:pt x="4824" y="4001"/>
                  </a:cubicBezTo>
                  <a:lnTo>
                    <a:pt x="4824" y="4001"/>
                  </a:lnTo>
                  <a:cubicBezTo>
                    <a:pt x="2718" y="6116"/>
                    <a:pt x="2058" y="7542"/>
                    <a:pt x="2058" y="8384"/>
                  </a:cubicBezTo>
                  <a:cubicBezTo>
                    <a:pt x="2058" y="8920"/>
                    <a:pt x="2316" y="9437"/>
                    <a:pt x="2747" y="9762"/>
                  </a:cubicBezTo>
                  <a:lnTo>
                    <a:pt x="7819" y="9762"/>
                  </a:lnTo>
                  <a:cubicBezTo>
                    <a:pt x="7819" y="9762"/>
                    <a:pt x="7073" y="8623"/>
                    <a:pt x="7896" y="4805"/>
                  </a:cubicBezTo>
                  <a:cubicBezTo>
                    <a:pt x="8528" y="1867"/>
                    <a:pt x="7092" y="814"/>
                    <a:pt x="5475" y="297"/>
                  </a:cubicBezTo>
                  <a:cubicBezTo>
                    <a:pt x="4750" y="58"/>
                    <a:pt x="3971" y="1"/>
                    <a:pt x="3398" y="1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77"/>
            <p:cNvSpPr/>
            <p:nvPr/>
          </p:nvSpPr>
          <p:spPr>
            <a:xfrm>
              <a:off x="2771997" y="2954238"/>
              <a:ext cx="12710" cy="18461"/>
            </a:xfrm>
            <a:custGeom>
              <a:avLst/>
              <a:gdLst/>
              <a:ahLst/>
              <a:cxnLst/>
              <a:rect l="l" t="t" r="r" b="b"/>
              <a:pathLst>
                <a:path w="484" h="703" extrusionOk="0">
                  <a:moveTo>
                    <a:pt x="243" y="1"/>
                  </a:moveTo>
                  <a:cubicBezTo>
                    <a:pt x="122" y="1"/>
                    <a:pt x="0" y="84"/>
                    <a:pt x="10" y="252"/>
                  </a:cubicBezTo>
                  <a:lnTo>
                    <a:pt x="10" y="472"/>
                  </a:lnTo>
                  <a:cubicBezTo>
                    <a:pt x="10" y="600"/>
                    <a:pt x="106" y="702"/>
                    <a:pt x="232" y="702"/>
                  </a:cubicBezTo>
                  <a:cubicBezTo>
                    <a:pt x="238" y="702"/>
                    <a:pt x="243" y="702"/>
                    <a:pt x="249" y="702"/>
                  </a:cubicBezTo>
                  <a:cubicBezTo>
                    <a:pt x="373" y="702"/>
                    <a:pt x="469" y="596"/>
                    <a:pt x="469" y="482"/>
                  </a:cubicBezTo>
                  <a:lnTo>
                    <a:pt x="469" y="252"/>
                  </a:lnTo>
                  <a:cubicBezTo>
                    <a:pt x="484" y="84"/>
                    <a:pt x="364" y="1"/>
                    <a:pt x="2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77"/>
            <p:cNvSpPr/>
            <p:nvPr/>
          </p:nvSpPr>
          <p:spPr>
            <a:xfrm>
              <a:off x="2695843" y="2997830"/>
              <a:ext cx="155853" cy="186709"/>
            </a:xfrm>
            <a:custGeom>
              <a:avLst/>
              <a:gdLst/>
              <a:ahLst/>
              <a:cxnLst/>
              <a:rect l="l" t="t" r="r" b="b"/>
              <a:pathLst>
                <a:path w="5935" h="7110" extrusionOk="0">
                  <a:moveTo>
                    <a:pt x="3139" y="1"/>
                  </a:moveTo>
                  <a:cubicBezTo>
                    <a:pt x="2975" y="1"/>
                    <a:pt x="2822" y="55"/>
                    <a:pt x="2680" y="200"/>
                  </a:cubicBezTo>
                  <a:cubicBezTo>
                    <a:pt x="2239" y="641"/>
                    <a:pt x="1365" y="1082"/>
                    <a:pt x="151" y="1082"/>
                  </a:cubicBezTo>
                  <a:cubicBezTo>
                    <a:pt x="101" y="1082"/>
                    <a:pt x="51" y="1082"/>
                    <a:pt x="0" y="1080"/>
                  </a:cubicBezTo>
                  <a:lnTo>
                    <a:pt x="0" y="1080"/>
                  </a:lnTo>
                  <a:lnTo>
                    <a:pt x="115" y="1664"/>
                  </a:lnTo>
                  <a:cubicBezTo>
                    <a:pt x="134" y="1760"/>
                    <a:pt x="201" y="1827"/>
                    <a:pt x="297" y="1846"/>
                  </a:cubicBezTo>
                  <a:cubicBezTo>
                    <a:pt x="546" y="1897"/>
                    <a:pt x="777" y="1919"/>
                    <a:pt x="991" y="1919"/>
                  </a:cubicBezTo>
                  <a:cubicBezTo>
                    <a:pt x="1812" y="1919"/>
                    <a:pt x="2372" y="1593"/>
                    <a:pt x="2661" y="1358"/>
                  </a:cubicBezTo>
                  <a:cubicBezTo>
                    <a:pt x="2751" y="1284"/>
                    <a:pt x="2859" y="1247"/>
                    <a:pt x="2967" y="1247"/>
                  </a:cubicBezTo>
                  <a:cubicBezTo>
                    <a:pt x="3042" y="1247"/>
                    <a:pt x="3117" y="1265"/>
                    <a:pt x="3187" y="1300"/>
                  </a:cubicBezTo>
                  <a:cubicBezTo>
                    <a:pt x="3545" y="1508"/>
                    <a:pt x="3946" y="1614"/>
                    <a:pt x="4350" y="1614"/>
                  </a:cubicBezTo>
                  <a:cubicBezTo>
                    <a:pt x="4486" y="1614"/>
                    <a:pt x="4622" y="1602"/>
                    <a:pt x="4757" y="1578"/>
                  </a:cubicBezTo>
                  <a:lnTo>
                    <a:pt x="4757" y="1578"/>
                  </a:lnTo>
                  <a:cubicBezTo>
                    <a:pt x="2651" y="3693"/>
                    <a:pt x="1991" y="5119"/>
                    <a:pt x="1991" y="5961"/>
                  </a:cubicBezTo>
                  <a:cubicBezTo>
                    <a:pt x="1991" y="6382"/>
                    <a:pt x="2144" y="6794"/>
                    <a:pt x="2431" y="7109"/>
                  </a:cubicBezTo>
                  <a:lnTo>
                    <a:pt x="3838" y="7109"/>
                  </a:lnTo>
                  <a:lnTo>
                    <a:pt x="3838" y="6880"/>
                  </a:lnTo>
                  <a:cubicBezTo>
                    <a:pt x="3838" y="6880"/>
                    <a:pt x="2910" y="5272"/>
                    <a:pt x="4527" y="3425"/>
                  </a:cubicBezTo>
                  <a:cubicBezTo>
                    <a:pt x="5934" y="1817"/>
                    <a:pt x="5905" y="965"/>
                    <a:pt x="5781" y="621"/>
                  </a:cubicBezTo>
                  <a:cubicBezTo>
                    <a:pt x="5749" y="532"/>
                    <a:pt x="5662" y="471"/>
                    <a:pt x="5567" y="471"/>
                  </a:cubicBezTo>
                  <a:cubicBezTo>
                    <a:pt x="5549" y="471"/>
                    <a:pt x="5531" y="473"/>
                    <a:pt x="5513" y="477"/>
                  </a:cubicBezTo>
                  <a:cubicBezTo>
                    <a:pt x="5365" y="513"/>
                    <a:pt x="5222" y="529"/>
                    <a:pt x="5085" y="529"/>
                  </a:cubicBezTo>
                  <a:cubicBezTo>
                    <a:pt x="4281" y="529"/>
                    <a:pt x="3651" y="1"/>
                    <a:pt x="3139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77"/>
            <p:cNvSpPr/>
            <p:nvPr/>
          </p:nvSpPr>
          <p:spPr>
            <a:xfrm>
              <a:off x="2736047" y="3178735"/>
              <a:ext cx="181719" cy="30173"/>
            </a:xfrm>
            <a:custGeom>
              <a:avLst/>
              <a:gdLst/>
              <a:ahLst/>
              <a:cxnLst/>
              <a:rect l="l" t="t" r="r" b="b"/>
              <a:pathLst>
                <a:path w="6920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6920" y="1149"/>
                  </a:lnTo>
                  <a:lnTo>
                    <a:pt x="6910" y="460"/>
                  </a:lnTo>
                  <a:cubicBezTo>
                    <a:pt x="6910" y="201"/>
                    <a:pt x="6709" y="0"/>
                    <a:pt x="645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77"/>
            <p:cNvSpPr/>
            <p:nvPr/>
          </p:nvSpPr>
          <p:spPr>
            <a:xfrm>
              <a:off x="2736047" y="3178735"/>
              <a:ext cx="60608" cy="30173"/>
            </a:xfrm>
            <a:custGeom>
              <a:avLst/>
              <a:gdLst/>
              <a:ahLst/>
              <a:cxnLst/>
              <a:rect l="l" t="t" r="r" b="b"/>
              <a:pathLst>
                <a:path w="2308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1848" y="1149"/>
                  </a:lnTo>
                  <a:lnTo>
                    <a:pt x="1848" y="460"/>
                  </a:lnTo>
                  <a:cubicBezTo>
                    <a:pt x="1848" y="201"/>
                    <a:pt x="2049" y="0"/>
                    <a:pt x="230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77"/>
            <p:cNvSpPr/>
            <p:nvPr/>
          </p:nvSpPr>
          <p:spPr>
            <a:xfrm>
              <a:off x="2723993" y="3202605"/>
              <a:ext cx="205852" cy="60582"/>
            </a:xfrm>
            <a:custGeom>
              <a:avLst/>
              <a:gdLst/>
              <a:ahLst/>
              <a:cxnLst/>
              <a:rect l="l" t="t" r="r" b="b"/>
              <a:pathLst>
                <a:path w="7839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7379" y="2307"/>
                  </a:lnTo>
                  <a:cubicBezTo>
                    <a:pt x="7628" y="2307"/>
                    <a:pt x="7838" y="2106"/>
                    <a:pt x="7838" y="1848"/>
                  </a:cubicBezTo>
                  <a:lnTo>
                    <a:pt x="7838" y="469"/>
                  </a:lnTo>
                  <a:cubicBezTo>
                    <a:pt x="7838" y="211"/>
                    <a:pt x="7628" y="0"/>
                    <a:pt x="7379" y="0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77"/>
            <p:cNvSpPr/>
            <p:nvPr/>
          </p:nvSpPr>
          <p:spPr>
            <a:xfrm>
              <a:off x="2723993" y="3202605"/>
              <a:ext cx="78675" cy="60582"/>
            </a:xfrm>
            <a:custGeom>
              <a:avLst/>
              <a:gdLst/>
              <a:ahLst/>
              <a:cxnLst/>
              <a:rect l="l" t="t" r="r" b="b"/>
              <a:pathLst>
                <a:path w="2996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2996" y="2307"/>
                  </a:lnTo>
                  <a:cubicBezTo>
                    <a:pt x="2737" y="2307"/>
                    <a:pt x="2536" y="2106"/>
                    <a:pt x="2536" y="1848"/>
                  </a:cubicBezTo>
                  <a:lnTo>
                    <a:pt x="2536" y="469"/>
                  </a:lnTo>
                  <a:cubicBezTo>
                    <a:pt x="2536" y="211"/>
                    <a:pt x="2737" y="0"/>
                    <a:pt x="299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39" name="Google Shape;10639;p77"/>
          <p:cNvGrpSpPr/>
          <p:nvPr/>
        </p:nvGrpSpPr>
        <p:grpSpPr>
          <a:xfrm>
            <a:off x="871534" y="4300588"/>
            <a:ext cx="357661" cy="311155"/>
            <a:chOff x="871534" y="4300588"/>
            <a:chExt cx="357661" cy="311155"/>
          </a:xfrm>
        </p:grpSpPr>
        <p:sp>
          <p:nvSpPr>
            <p:cNvPr id="10640" name="Google Shape;10640;p77"/>
            <p:cNvSpPr/>
            <p:nvPr/>
          </p:nvSpPr>
          <p:spPr>
            <a:xfrm>
              <a:off x="992672" y="4300588"/>
              <a:ext cx="115386" cy="62368"/>
            </a:xfrm>
            <a:custGeom>
              <a:avLst/>
              <a:gdLst/>
              <a:ahLst/>
              <a:cxnLst/>
              <a:rect l="l" t="t" r="r" b="b"/>
              <a:pathLst>
                <a:path w="4394" h="2375" extrusionOk="0">
                  <a:moveTo>
                    <a:pt x="1197" y="1"/>
                  </a:moveTo>
                  <a:cubicBezTo>
                    <a:pt x="785" y="1"/>
                    <a:pt x="422" y="298"/>
                    <a:pt x="335" y="709"/>
                  </a:cubicBezTo>
                  <a:lnTo>
                    <a:pt x="1" y="2374"/>
                  </a:lnTo>
                  <a:lnTo>
                    <a:pt x="450" y="2374"/>
                  </a:lnTo>
                  <a:lnTo>
                    <a:pt x="766" y="996"/>
                  </a:lnTo>
                  <a:cubicBezTo>
                    <a:pt x="812" y="802"/>
                    <a:pt x="975" y="661"/>
                    <a:pt x="1177" y="661"/>
                  </a:cubicBezTo>
                  <a:cubicBezTo>
                    <a:pt x="1184" y="661"/>
                    <a:pt x="1190" y="661"/>
                    <a:pt x="1197" y="661"/>
                  </a:cubicBezTo>
                  <a:lnTo>
                    <a:pt x="3207" y="661"/>
                  </a:lnTo>
                  <a:cubicBezTo>
                    <a:pt x="3408" y="661"/>
                    <a:pt x="3589" y="795"/>
                    <a:pt x="3637" y="996"/>
                  </a:cubicBezTo>
                  <a:lnTo>
                    <a:pt x="3943" y="2374"/>
                  </a:lnTo>
                  <a:lnTo>
                    <a:pt x="4393" y="2374"/>
                  </a:lnTo>
                  <a:lnTo>
                    <a:pt x="4058" y="709"/>
                  </a:lnTo>
                  <a:cubicBezTo>
                    <a:pt x="3972" y="298"/>
                    <a:pt x="3609" y="1"/>
                    <a:pt x="319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77"/>
            <p:cNvSpPr/>
            <p:nvPr/>
          </p:nvSpPr>
          <p:spPr>
            <a:xfrm>
              <a:off x="883089" y="4473510"/>
              <a:ext cx="334526" cy="138233"/>
            </a:xfrm>
            <a:custGeom>
              <a:avLst/>
              <a:gdLst/>
              <a:ahLst/>
              <a:cxnLst/>
              <a:rect l="l" t="t" r="r" b="b"/>
              <a:pathLst>
                <a:path w="12739" h="5264" extrusionOk="0">
                  <a:moveTo>
                    <a:pt x="1" y="0"/>
                  </a:moveTo>
                  <a:lnTo>
                    <a:pt x="1" y="4613"/>
                  </a:lnTo>
                  <a:cubicBezTo>
                    <a:pt x="1" y="4977"/>
                    <a:pt x="298" y="5264"/>
                    <a:pt x="661" y="5264"/>
                  </a:cubicBezTo>
                  <a:lnTo>
                    <a:pt x="12079" y="5264"/>
                  </a:lnTo>
                  <a:cubicBezTo>
                    <a:pt x="12442" y="5264"/>
                    <a:pt x="12739" y="4977"/>
                    <a:pt x="12739" y="4613"/>
                  </a:cubicBezTo>
                  <a:lnTo>
                    <a:pt x="12739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77"/>
            <p:cNvSpPr/>
            <p:nvPr/>
          </p:nvSpPr>
          <p:spPr>
            <a:xfrm>
              <a:off x="883089" y="4473248"/>
              <a:ext cx="334526" cy="138495"/>
            </a:xfrm>
            <a:custGeom>
              <a:avLst/>
              <a:gdLst/>
              <a:ahLst/>
              <a:cxnLst/>
              <a:rect l="l" t="t" r="r" b="b"/>
              <a:pathLst>
                <a:path w="12739" h="5274" extrusionOk="0">
                  <a:moveTo>
                    <a:pt x="1" y="1"/>
                  </a:moveTo>
                  <a:lnTo>
                    <a:pt x="1" y="4614"/>
                  </a:lnTo>
                  <a:cubicBezTo>
                    <a:pt x="1" y="4977"/>
                    <a:pt x="298" y="5274"/>
                    <a:pt x="661" y="5274"/>
                  </a:cubicBezTo>
                  <a:lnTo>
                    <a:pt x="12079" y="5274"/>
                  </a:lnTo>
                  <a:cubicBezTo>
                    <a:pt x="12442" y="5274"/>
                    <a:pt x="12739" y="4977"/>
                    <a:pt x="12739" y="4614"/>
                  </a:cubicBezTo>
                  <a:lnTo>
                    <a:pt x="12739" y="4393"/>
                  </a:lnTo>
                  <a:lnTo>
                    <a:pt x="1762" y="4393"/>
                  </a:lnTo>
                  <a:cubicBezTo>
                    <a:pt x="1274" y="4393"/>
                    <a:pt x="881" y="4001"/>
                    <a:pt x="881" y="3523"/>
                  </a:cubicBezTo>
                  <a:lnTo>
                    <a:pt x="881" y="1982"/>
                  </a:lnTo>
                  <a:cubicBezTo>
                    <a:pt x="881" y="1858"/>
                    <a:pt x="979" y="1759"/>
                    <a:pt x="1091" y="1759"/>
                  </a:cubicBezTo>
                  <a:cubicBezTo>
                    <a:pt x="1101" y="1759"/>
                    <a:pt x="1111" y="1760"/>
                    <a:pt x="1121" y="1762"/>
                  </a:cubicBezTo>
                  <a:lnTo>
                    <a:pt x="11428" y="1762"/>
                  </a:lnTo>
                  <a:cubicBezTo>
                    <a:pt x="11897" y="1762"/>
                    <a:pt x="12356" y="1608"/>
                    <a:pt x="12739" y="1321"/>
                  </a:cubicBezTo>
                  <a:lnTo>
                    <a:pt x="12739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77"/>
            <p:cNvSpPr/>
            <p:nvPr/>
          </p:nvSpPr>
          <p:spPr>
            <a:xfrm>
              <a:off x="871534" y="4358150"/>
              <a:ext cx="357661" cy="149813"/>
            </a:xfrm>
            <a:custGeom>
              <a:avLst/>
              <a:gdLst/>
              <a:ahLst/>
              <a:cxnLst/>
              <a:rect l="l" t="t" r="r" b="b"/>
              <a:pathLst>
                <a:path w="13620" h="5705" extrusionOk="0">
                  <a:moveTo>
                    <a:pt x="12756" y="0"/>
                  </a:moveTo>
                  <a:cubicBezTo>
                    <a:pt x="12750" y="0"/>
                    <a:pt x="12744" y="0"/>
                    <a:pt x="12739" y="0"/>
                  </a:cubicBezTo>
                  <a:lnTo>
                    <a:pt x="881" y="0"/>
                  </a:lnTo>
                  <a:cubicBezTo>
                    <a:pt x="393" y="0"/>
                    <a:pt x="1" y="393"/>
                    <a:pt x="10" y="881"/>
                  </a:cubicBezTo>
                  <a:lnTo>
                    <a:pt x="10" y="3953"/>
                  </a:lnTo>
                  <a:cubicBezTo>
                    <a:pt x="1" y="4920"/>
                    <a:pt x="795" y="5704"/>
                    <a:pt x="1762" y="5704"/>
                  </a:cubicBezTo>
                  <a:lnTo>
                    <a:pt x="11868" y="5704"/>
                  </a:lnTo>
                  <a:cubicBezTo>
                    <a:pt x="12834" y="5704"/>
                    <a:pt x="13619" y="4920"/>
                    <a:pt x="13619" y="3953"/>
                  </a:cubicBezTo>
                  <a:lnTo>
                    <a:pt x="13619" y="881"/>
                  </a:lnTo>
                  <a:cubicBezTo>
                    <a:pt x="13619" y="399"/>
                    <a:pt x="13236" y="0"/>
                    <a:pt x="12756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77"/>
            <p:cNvSpPr/>
            <p:nvPr/>
          </p:nvSpPr>
          <p:spPr>
            <a:xfrm>
              <a:off x="900446" y="4358150"/>
              <a:ext cx="299837" cy="17358"/>
            </a:xfrm>
            <a:custGeom>
              <a:avLst/>
              <a:gdLst/>
              <a:ahLst/>
              <a:cxnLst/>
              <a:rect l="l" t="t" r="r" b="b"/>
              <a:pathLst>
                <a:path w="11418" h="661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508"/>
                    <a:pt x="144" y="661"/>
                    <a:pt x="326" y="661"/>
                  </a:cubicBezTo>
                  <a:lnTo>
                    <a:pt x="11092" y="661"/>
                  </a:lnTo>
                  <a:cubicBezTo>
                    <a:pt x="11274" y="661"/>
                    <a:pt x="11418" y="508"/>
                    <a:pt x="11418" y="326"/>
                  </a:cubicBezTo>
                  <a:cubicBezTo>
                    <a:pt x="11418" y="144"/>
                    <a:pt x="11274" y="0"/>
                    <a:pt x="1109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77"/>
            <p:cNvSpPr/>
            <p:nvPr/>
          </p:nvSpPr>
          <p:spPr>
            <a:xfrm>
              <a:off x="929332" y="4358150"/>
              <a:ext cx="34453" cy="253593"/>
            </a:xfrm>
            <a:custGeom>
              <a:avLst/>
              <a:gdLst/>
              <a:ahLst/>
              <a:cxnLst/>
              <a:rect l="l" t="t" r="r" b="b"/>
              <a:pathLst>
                <a:path w="131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12" y="9657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77"/>
            <p:cNvSpPr/>
            <p:nvPr/>
          </p:nvSpPr>
          <p:spPr>
            <a:xfrm>
              <a:off x="929332" y="4358150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77"/>
            <p:cNvSpPr/>
            <p:nvPr/>
          </p:nvSpPr>
          <p:spPr>
            <a:xfrm>
              <a:off x="929332" y="4525269"/>
              <a:ext cx="34453" cy="17384"/>
            </a:xfrm>
            <a:custGeom>
              <a:avLst/>
              <a:gdLst/>
              <a:ahLst/>
              <a:cxnLst/>
              <a:rect l="l" t="t" r="r" b="b"/>
              <a:pathLst>
                <a:path w="131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12" y="661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77"/>
            <p:cNvSpPr/>
            <p:nvPr/>
          </p:nvSpPr>
          <p:spPr>
            <a:xfrm>
              <a:off x="929332" y="4485065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77"/>
            <p:cNvSpPr/>
            <p:nvPr/>
          </p:nvSpPr>
          <p:spPr>
            <a:xfrm>
              <a:off x="917778" y="4479025"/>
              <a:ext cx="57588" cy="52047"/>
            </a:xfrm>
            <a:custGeom>
              <a:avLst/>
              <a:gdLst/>
              <a:ahLst/>
              <a:cxnLst/>
              <a:rect l="l" t="t" r="r" b="b"/>
              <a:pathLst>
                <a:path w="2193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52" y="1982"/>
                  </a:lnTo>
                  <a:cubicBezTo>
                    <a:pt x="2001" y="1982"/>
                    <a:pt x="219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5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77"/>
            <p:cNvSpPr/>
            <p:nvPr/>
          </p:nvSpPr>
          <p:spPr>
            <a:xfrm>
              <a:off x="940651" y="4479603"/>
              <a:ext cx="11581" cy="28361"/>
            </a:xfrm>
            <a:custGeom>
              <a:avLst/>
              <a:gdLst/>
              <a:ahLst/>
              <a:cxnLst/>
              <a:rect l="l" t="t" r="r" b="b"/>
              <a:pathLst>
                <a:path w="441" h="1080" extrusionOk="0">
                  <a:moveTo>
                    <a:pt x="225" y="0"/>
                  </a:moveTo>
                  <a:cubicBezTo>
                    <a:pt x="122" y="0"/>
                    <a:pt x="20" y="70"/>
                    <a:pt x="10" y="208"/>
                  </a:cubicBezTo>
                  <a:lnTo>
                    <a:pt x="10" y="859"/>
                  </a:lnTo>
                  <a:cubicBezTo>
                    <a:pt x="0" y="984"/>
                    <a:pt x="106" y="1079"/>
                    <a:pt x="230" y="1079"/>
                  </a:cubicBezTo>
                  <a:cubicBezTo>
                    <a:pt x="345" y="1079"/>
                    <a:pt x="441" y="984"/>
                    <a:pt x="441" y="859"/>
                  </a:cubicBezTo>
                  <a:lnTo>
                    <a:pt x="441" y="208"/>
                  </a:lnTo>
                  <a:cubicBezTo>
                    <a:pt x="431" y="70"/>
                    <a:pt x="328" y="0"/>
                    <a:pt x="225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77"/>
            <p:cNvSpPr/>
            <p:nvPr/>
          </p:nvSpPr>
          <p:spPr>
            <a:xfrm>
              <a:off x="929332" y="4588844"/>
              <a:ext cx="34453" cy="22899"/>
            </a:xfrm>
            <a:custGeom>
              <a:avLst/>
              <a:gdLst/>
              <a:ahLst/>
              <a:cxnLst/>
              <a:rect l="l" t="t" r="r" b="b"/>
              <a:pathLst>
                <a:path w="131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12" y="872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77"/>
            <p:cNvSpPr/>
            <p:nvPr/>
          </p:nvSpPr>
          <p:spPr>
            <a:xfrm>
              <a:off x="1136918" y="4358150"/>
              <a:ext cx="34716" cy="253593"/>
            </a:xfrm>
            <a:custGeom>
              <a:avLst/>
              <a:gdLst/>
              <a:ahLst/>
              <a:cxnLst/>
              <a:rect l="l" t="t" r="r" b="b"/>
              <a:pathLst>
                <a:path w="132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22" y="9657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77"/>
            <p:cNvSpPr/>
            <p:nvPr/>
          </p:nvSpPr>
          <p:spPr>
            <a:xfrm>
              <a:off x="1136918" y="4358150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77"/>
            <p:cNvSpPr/>
            <p:nvPr/>
          </p:nvSpPr>
          <p:spPr>
            <a:xfrm>
              <a:off x="1136918" y="4525269"/>
              <a:ext cx="34716" cy="17384"/>
            </a:xfrm>
            <a:custGeom>
              <a:avLst/>
              <a:gdLst/>
              <a:ahLst/>
              <a:cxnLst/>
              <a:rect l="l" t="t" r="r" b="b"/>
              <a:pathLst>
                <a:path w="132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22" y="661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77"/>
            <p:cNvSpPr/>
            <p:nvPr/>
          </p:nvSpPr>
          <p:spPr>
            <a:xfrm>
              <a:off x="1136918" y="4485065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77"/>
            <p:cNvSpPr/>
            <p:nvPr/>
          </p:nvSpPr>
          <p:spPr>
            <a:xfrm>
              <a:off x="1125363" y="4479025"/>
              <a:ext cx="57825" cy="52047"/>
            </a:xfrm>
            <a:custGeom>
              <a:avLst/>
              <a:gdLst/>
              <a:ahLst/>
              <a:cxnLst/>
              <a:rect l="l" t="t" r="r" b="b"/>
              <a:pathLst>
                <a:path w="2202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62" y="1982"/>
                  </a:lnTo>
                  <a:cubicBezTo>
                    <a:pt x="2001" y="1982"/>
                    <a:pt x="220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6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77"/>
            <p:cNvSpPr/>
            <p:nvPr/>
          </p:nvSpPr>
          <p:spPr>
            <a:xfrm>
              <a:off x="1148105" y="4478841"/>
              <a:ext cx="12211" cy="29122"/>
            </a:xfrm>
            <a:custGeom>
              <a:avLst/>
              <a:gdLst/>
              <a:ahLst/>
              <a:cxnLst/>
              <a:rect l="l" t="t" r="r" b="b"/>
              <a:pathLst>
                <a:path w="465" h="1109" extrusionOk="0">
                  <a:moveTo>
                    <a:pt x="232" y="1"/>
                  </a:moveTo>
                  <a:cubicBezTo>
                    <a:pt x="116" y="1"/>
                    <a:pt x="1" y="80"/>
                    <a:pt x="15" y="237"/>
                  </a:cubicBezTo>
                  <a:lnTo>
                    <a:pt x="15" y="888"/>
                  </a:lnTo>
                  <a:cubicBezTo>
                    <a:pt x="15" y="1013"/>
                    <a:pt x="111" y="1108"/>
                    <a:pt x="235" y="1108"/>
                  </a:cubicBezTo>
                  <a:cubicBezTo>
                    <a:pt x="350" y="1108"/>
                    <a:pt x="455" y="1013"/>
                    <a:pt x="455" y="888"/>
                  </a:cubicBezTo>
                  <a:lnTo>
                    <a:pt x="455" y="237"/>
                  </a:lnTo>
                  <a:cubicBezTo>
                    <a:pt x="465" y="80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77"/>
            <p:cNvSpPr/>
            <p:nvPr/>
          </p:nvSpPr>
          <p:spPr>
            <a:xfrm>
              <a:off x="1136918" y="4588844"/>
              <a:ext cx="34716" cy="22899"/>
            </a:xfrm>
            <a:custGeom>
              <a:avLst/>
              <a:gdLst/>
              <a:ahLst/>
              <a:cxnLst/>
              <a:rect l="l" t="t" r="r" b="b"/>
              <a:pathLst>
                <a:path w="132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22" y="872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77"/>
            <p:cNvSpPr/>
            <p:nvPr/>
          </p:nvSpPr>
          <p:spPr>
            <a:xfrm>
              <a:off x="1021584" y="4461956"/>
              <a:ext cx="57562" cy="23135"/>
            </a:xfrm>
            <a:custGeom>
              <a:avLst/>
              <a:gdLst/>
              <a:ahLst/>
              <a:cxnLst/>
              <a:rect l="l" t="t" r="r" b="b"/>
              <a:pathLst>
                <a:path w="2192" h="88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60"/>
                  </a:lnTo>
                  <a:cubicBezTo>
                    <a:pt x="0" y="775"/>
                    <a:pt x="96" y="880"/>
                    <a:pt x="220" y="880"/>
                  </a:cubicBezTo>
                  <a:lnTo>
                    <a:pt x="1972" y="880"/>
                  </a:lnTo>
                  <a:cubicBezTo>
                    <a:pt x="2096" y="880"/>
                    <a:pt x="2192" y="775"/>
                    <a:pt x="2192" y="660"/>
                  </a:cubicBezTo>
                  <a:lnTo>
                    <a:pt x="2192" y="220"/>
                  </a:ln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77"/>
            <p:cNvSpPr/>
            <p:nvPr/>
          </p:nvSpPr>
          <p:spPr>
            <a:xfrm>
              <a:off x="1021584" y="4473510"/>
              <a:ext cx="57562" cy="11581"/>
            </a:xfrm>
            <a:custGeom>
              <a:avLst/>
              <a:gdLst/>
              <a:ahLst/>
              <a:cxnLst/>
              <a:rect l="l" t="t" r="r" b="b"/>
              <a:pathLst>
                <a:path w="2192" h="44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cubicBezTo>
                    <a:pt x="0" y="335"/>
                    <a:pt x="96" y="440"/>
                    <a:pt x="220" y="440"/>
                  </a:cubicBezTo>
                  <a:lnTo>
                    <a:pt x="1972" y="440"/>
                  </a:lnTo>
                  <a:cubicBezTo>
                    <a:pt x="2096" y="440"/>
                    <a:pt x="2192" y="335"/>
                    <a:pt x="2192" y="220"/>
                  </a:cubicBez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1" name="Google Shape;10661;p77"/>
          <p:cNvGrpSpPr/>
          <p:nvPr/>
        </p:nvGrpSpPr>
        <p:grpSpPr>
          <a:xfrm>
            <a:off x="916019" y="3821606"/>
            <a:ext cx="250100" cy="336785"/>
            <a:chOff x="916019" y="3821606"/>
            <a:chExt cx="250100" cy="336785"/>
          </a:xfrm>
        </p:grpSpPr>
        <p:sp>
          <p:nvSpPr>
            <p:cNvPr id="10662" name="Google Shape;10662;p77"/>
            <p:cNvSpPr/>
            <p:nvPr/>
          </p:nvSpPr>
          <p:spPr>
            <a:xfrm>
              <a:off x="995429" y="3887676"/>
              <a:ext cx="32694" cy="71926"/>
            </a:xfrm>
            <a:custGeom>
              <a:avLst/>
              <a:gdLst/>
              <a:ahLst/>
              <a:cxnLst/>
              <a:rect l="l" t="t" r="r" b="b"/>
              <a:pathLst>
                <a:path w="1245" h="2739" extrusionOk="0">
                  <a:moveTo>
                    <a:pt x="747" y="1"/>
                  </a:moveTo>
                  <a:cubicBezTo>
                    <a:pt x="336" y="1"/>
                    <a:pt x="1" y="336"/>
                    <a:pt x="1" y="747"/>
                  </a:cubicBezTo>
                  <a:lnTo>
                    <a:pt x="1" y="920"/>
                  </a:lnTo>
                  <a:cubicBezTo>
                    <a:pt x="1" y="1140"/>
                    <a:pt x="39" y="1350"/>
                    <a:pt x="106" y="1551"/>
                  </a:cubicBezTo>
                  <a:lnTo>
                    <a:pt x="498" y="2738"/>
                  </a:lnTo>
                  <a:lnTo>
                    <a:pt x="1245" y="2738"/>
                  </a:lnTo>
                  <a:lnTo>
                    <a:pt x="124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77"/>
            <p:cNvSpPr/>
            <p:nvPr/>
          </p:nvSpPr>
          <p:spPr>
            <a:xfrm>
              <a:off x="1008506" y="3881163"/>
              <a:ext cx="78176" cy="78439"/>
            </a:xfrm>
            <a:custGeom>
              <a:avLst/>
              <a:gdLst/>
              <a:ahLst/>
              <a:cxnLst/>
              <a:rect l="l" t="t" r="r" b="b"/>
              <a:pathLst>
                <a:path w="2977" h="2987" extrusionOk="0">
                  <a:moveTo>
                    <a:pt x="747" y="0"/>
                  </a:moveTo>
                  <a:cubicBezTo>
                    <a:pt x="335" y="0"/>
                    <a:pt x="0" y="335"/>
                    <a:pt x="0" y="747"/>
                  </a:cubicBezTo>
                  <a:cubicBezTo>
                    <a:pt x="0" y="1024"/>
                    <a:pt x="221" y="1244"/>
                    <a:pt x="498" y="1244"/>
                  </a:cubicBezTo>
                  <a:lnTo>
                    <a:pt x="2479" y="2986"/>
                  </a:lnTo>
                  <a:lnTo>
                    <a:pt x="2900" y="1512"/>
                  </a:lnTo>
                  <a:cubicBezTo>
                    <a:pt x="2958" y="1330"/>
                    <a:pt x="2977" y="1149"/>
                    <a:pt x="2977" y="967"/>
                  </a:cubicBezTo>
                  <a:lnTo>
                    <a:pt x="2977" y="498"/>
                  </a:lnTo>
                  <a:cubicBezTo>
                    <a:pt x="2977" y="220"/>
                    <a:pt x="2757" y="0"/>
                    <a:pt x="2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77"/>
            <p:cNvSpPr/>
            <p:nvPr/>
          </p:nvSpPr>
          <p:spPr>
            <a:xfrm>
              <a:off x="1021584" y="3978903"/>
              <a:ext cx="38970" cy="28939"/>
            </a:xfrm>
            <a:custGeom>
              <a:avLst/>
              <a:gdLst/>
              <a:ahLst/>
              <a:cxnLst/>
              <a:rect l="l" t="t" r="r" b="b"/>
              <a:pathLst>
                <a:path w="1484" h="1102" extrusionOk="0">
                  <a:moveTo>
                    <a:pt x="0" y="1"/>
                  </a:moveTo>
                  <a:lnTo>
                    <a:pt x="0" y="1102"/>
                  </a:lnTo>
                  <a:lnTo>
                    <a:pt x="1483" y="1102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77"/>
            <p:cNvSpPr/>
            <p:nvPr/>
          </p:nvSpPr>
          <p:spPr>
            <a:xfrm>
              <a:off x="1021584" y="3979166"/>
              <a:ext cx="39232" cy="15861"/>
            </a:xfrm>
            <a:custGeom>
              <a:avLst/>
              <a:gdLst/>
              <a:ahLst/>
              <a:cxnLst/>
              <a:rect l="l" t="t" r="r" b="b"/>
              <a:pathLst>
                <a:path w="1494" h="604" extrusionOk="0">
                  <a:moveTo>
                    <a:pt x="0" y="1"/>
                  </a:moveTo>
                  <a:lnTo>
                    <a:pt x="0" y="460"/>
                  </a:lnTo>
                  <a:cubicBezTo>
                    <a:pt x="239" y="556"/>
                    <a:pt x="493" y="603"/>
                    <a:pt x="747" y="603"/>
                  </a:cubicBezTo>
                  <a:cubicBezTo>
                    <a:pt x="1000" y="603"/>
                    <a:pt x="1254" y="556"/>
                    <a:pt x="1493" y="460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77"/>
            <p:cNvSpPr/>
            <p:nvPr/>
          </p:nvSpPr>
          <p:spPr>
            <a:xfrm>
              <a:off x="975839" y="3994738"/>
              <a:ext cx="130460" cy="55067"/>
            </a:xfrm>
            <a:custGeom>
              <a:avLst/>
              <a:gdLst/>
              <a:ahLst/>
              <a:cxnLst/>
              <a:rect l="l" t="t" r="r" b="b"/>
              <a:pathLst>
                <a:path w="4968" h="2097" extrusionOk="0">
                  <a:moveTo>
                    <a:pt x="1742" y="1"/>
                  </a:moveTo>
                  <a:lnTo>
                    <a:pt x="546" y="345"/>
                  </a:lnTo>
                  <a:cubicBezTo>
                    <a:pt x="220" y="441"/>
                    <a:pt x="0" y="728"/>
                    <a:pt x="0" y="1063"/>
                  </a:cubicBezTo>
                  <a:lnTo>
                    <a:pt x="0" y="2097"/>
                  </a:lnTo>
                  <a:lnTo>
                    <a:pt x="4967" y="2097"/>
                  </a:lnTo>
                  <a:lnTo>
                    <a:pt x="4967" y="1063"/>
                  </a:lnTo>
                  <a:cubicBezTo>
                    <a:pt x="4967" y="728"/>
                    <a:pt x="4747" y="441"/>
                    <a:pt x="4431" y="345"/>
                  </a:cubicBezTo>
                  <a:lnTo>
                    <a:pt x="3235" y="1"/>
                  </a:lnTo>
                  <a:lnTo>
                    <a:pt x="2489" y="499"/>
                  </a:lnTo>
                  <a:lnTo>
                    <a:pt x="1742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77"/>
            <p:cNvSpPr/>
            <p:nvPr/>
          </p:nvSpPr>
          <p:spPr>
            <a:xfrm>
              <a:off x="1034635" y="4007815"/>
              <a:ext cx="13104" cy="52809"/>
            </a:xfrm>
            <a:custGeom>
              <a:avLst/>
              <a:gdLst/>
              <a:ahLst/>
              <a:cxnLst/>
              <a:rect l="l" t="t" r="r" b="b"/>
              <a:pathLst>
                <a:path w="499" h="2011" extrusionOk="0">
                  <a:moveTo>
                    <a:pt x="125" y="1"/>
                  </a:moveTo>
                  <a:lnTo>
                    <a:pt x="1" y="2010"/>
                  </a:lnTo>
                  <a:lnTo>
                    <a:pt x="498" y="2010"/>
                  </a:lnTo>
                  <a:lnTo>
                    <a:pt x="374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77"/>
            <p:cNvSpPr/>
            <p:nvPr/>
          </p:nvSpPr>
          <p:spPr>
            <a:xfrm>
              <a:off x="1001968" y="3914041"/>
              <a:ext cx="78176" cy="71427"/>
            </a:xfrm>
            <a:custGeom>
              <a:avLst/>
              <a:gdLst/>
              <a:ahLst/>
              <a:cxnLst/>
              <a:rect l="l" t="t" r="r" b="b"/>
              <a:pathLst>
                <a:path w="2977" h="2720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2059"/>
                    <a:pt x="671" y="2720"/>
                    <a:pt x="1494" y="2720"/>
                  </a:cubicBezTo>
                  <a:cubicBezTo>
                    <a:pt x="2317" y="2720"/>
                    <a:pt x="2977" y="2059"/>
                    <a:pt x="2977" y="1236"/>
                  </a:cubicBezTo>
                  <a:lnTo>
                    <a:pt x="2977" y="921"/>
                  </a:lnTo>
                  <a:cubicBezTo>
                    <a:pt x="2977" y="787"/>
                    <a:pt x="2929" y="662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77"/>
            <p:cNvSpPr/>
            <p:nvPr/>
          </p:nvSpPr>
          <p:spPr>
            <a:xfrm>
              <a:off x="1001968" y="3914041"/>
              <a:ext cx="78176" cy="70167"/>
            </a:xfrm>
            <a:custGeom>
              <a:avLst/>
              <a:gdLst/>
              <a:ahLst/>
              <a:cxnLst/>
              <a:rect l="l" t="t" r="r" b="b"/>
              <a:pathLst>
                <a:path w="2977" h="2672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1897"/>
                    <a:pt x="441" y="2481"/>
                    <a:pt x="1082" y="2672"/>
                  </a:cubicBezTo>
                  <a:cubicBezTo>
                    <a:pt x="862" y="2404"/>
                    <a:pt x="747" y="2079"/>
                    <a:pt x="747" y="1734"/>
                  </a:cubicBezTo>
                  <a:lnTo>
                    <a:pt x="747" y="1007"/>
                  </a:lnTo>
                  <a:cubicBezTo>
                    <a:pt x="747" y="731"/>
                    <a:pt x="968" y="508"/>
                    <a:pt x="1240" y="508"/>
                  </a:cubicBezTo>
                  <a:cubicBezTo>
                    <a:pt x="1251" y="508"/>
                    <a:pt x="1262" y="508"/>
                    <a:pt x="1273" y="509"/>
                  </a:cubicBezTo>
                  <a:cubicBezTo>
                    <a:pt x="1771" y="547"/>
                    <a:pt x="2518" y="633"/>
                    <a:pt x="2977" y="844"/>
                  </a:cubicBezTo>
                  <a:cubicBezTo>
                    <a:pt x="2958" y="739"/>
                    <a:pt x="2910" y="643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77"/>
            <p:cNvSpPr/>
            <p:nvPr/>
          </p:nvSpPr>
          <p:spPr>
            <a:xfrm>
              <a:off x="1034635" y="4007815"/>
              <a:ext cx="13104" cy="13104"/>
            </a:xfrm>
            <a:custGeom>
              <a:avLst/>
              <a:gdLst/>
              <a:ahLst/>
              <a:cxnLst/>
              <a:rect l="l" t="t" r="r" b="b"/>
              <a:pathLst>
                <a:path w="499" h="499" extrusionOk="0">
                  <a:moveTo>
                    <a:pt x="1" y="1"/>
                  </a:moveTo>
                  <a:lnTo>
                    <a:pt x="1" y="393"/>
                  </a:lnTo>
                  <a:cubicBezTo>
                    <a:pt x="1" y="450"/>
                    <a:pt x="49" y="498"/>
                    <a:pt x="106" y="498"/>
                  </a:cubicBezTo>
                  <a:lnTo>
                    <a:pt x="393" y="498"/>
                  </a:lnTo>
                  <a:cubicBezTo>
                    <a:pt x="451" y="498"/>
                    <a:pt x="489" y="450"/>
                    <a:pt x="498" y="39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77"/>
            <p:cNvSpPr/>
            <p:nvPr/>
          </p:nvSpPr>
          <p:spPr>
            <a:xfrm>
              <a:off x="1014284" y="3989643"/>
              <a:ext cx="26917" cy="27442"/>
            </a:xfrm>
            <a:custGeom>
              <a:avLst/>
              <a:gdLst/>
              <a:ahLst/>
              <a:cxnLst/>
              <a:rect l="l" t="t" r="r" b="b"/>
              <a:pathLst>
                <a:path w="1025" h="1045" extrusionOk="0">
                  <a:moveTo>
                    <a:pt x="235" y="1"/>
                  </a:moveTo>
                  <a:cubicBezTo>
                    <a:pt x="204" y="1"/>
                    <a:pt x="175" y="15"/>
                    <a:pt x="154" y="42"/>
                  </a:cubicBezTo>
                  <a:lnTo>
                    <a:pt x="1" y="281"/>
                  </a:lnTo>
                  <a:lnTo>
                    <a:pt x="383" y="970"/>
                  </a:lnTo>
                  <a:cubicBezTo>
                    <a:pt x="408" y="1019"/>
                    <a:pt x="459" y="1044"/>
                    <a:pt x="512" y="1044"/>
                  </a:cubicBezTo>
                  <a:cubicBezTo>
                    <a:pt x="543" y="1044"/>
                    <a:pt x="575" y="1036"/>
                    <a:pt x="603" y="1018"/>
                  </a:cubicBezTo>
                  <a:lnTo>
                    <a:pt x="1025" y="693"/>
                  </a:lnTo>
                  <a:lnTo>
                    <a:pt x="307" y="32"/>
                  </a:lnTo>
                  <a:cubicBezTo>
                    <a:pt x="285" y="11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77"/>
            <p:cNvSpPr/>
            <p:nvPr/>
          </p:nvSpPr>
          <p:spPr>
            <a:xfrm>
              <a:off x="1041174" y="3989643"/>
              <a:ext cx="26680" cy="27442"/>
            </a:xfrm>
            <a:custGeom>
              <a:avLst/>
              <a:gdLst/>
              <a:ahLst/>
              <a:cxnLst/>
              <a:rect l="l" t="t" r="r" b="b"/>
              <a:pathLst>
                <a:path w="1016" h="1045" extrusionOk="0">
                  <a:moveTo>
                    <a:pt x="786" y="1"/>
                  </a:moveTo>
                  <a:cubicBezTo>
                    <a:pt x="761" y="1"/>
                    <a:pt x="736" y="11"/>
                    <a:pt x="718" y="32"/>
                  </a:cubicBezTo>
                  <a:lnTo>
                    <a:pt x="1" y="693"/>
                  </a:lnTo>
                  <a:lnTo>
                    <a:pt x="422" y="1018"/>
                  </a:lnTo>
                  <a:cubicBezTo>
                    <a:pt x="446" y="1036"/>
                    <a:pt x="476" y="1044"/>
                    <a:pt x="506" y="1044"/>
                  </a:cubicBezTo>
                  <a:cubicBezTo>
                    <a:pt x="558" y="1044"/>
                    <a:pt x="611" y="1019"/>
                    <a:pt x="642" y="970"/>
                  </a:cubicBezTo>
                  <a:lnTo>
                    <a:pt x="1015" y="281"/>
                  </a:lnTo>
                  <a:lnTo>
                    <a:pt x="862" y="42"/>
                  </a:lnTo>
                  <a:cubicBezTo>
                    <a:pt x="846" y="15"/>
                    <a:pt x="816" y="1"/>
                    <a:pt x="786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77"/>
            <p:cNvSpPr/>
            <p:nvPr/>
          </p:nvSpPr>
          <p:spPr>
            <a:xfrm>
              <a:off x="916019" y="3821606"/>
              <a:ext cx="250100" cy="336785"/>
            </a:xfrm>
            <a:custGeom>
              <a:avLst/>
              <a:gdLst/>
              <a:ahLst/>
              <a:cxnLst/>
              <a:rect l="l" t="t" r="r" b="b"/>
              <a:pathLst>
                <a:path w="9524" h="12825" extrusionOk="0">
                  <a:moveTo>
                    <a:pt x="4737" y="1436"/>
                  </a:moveTo>
                  <a:cubicBezTo>
                    <a:pt x="6442" y="1436"/>
                    <a:pt x="8078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58"/>
                    <a:pt x="336" y="4498"/>
                    <a:pt x="2422" y="2412"/>
                  </a:cubicBezTo>
                  <a:cubicBezTo>
                    <a:pt x="3096" y="1738"/>
                    <a:pt x="3924" y="1436"/>
                    <a:pt x="4737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9523" y="9714"/>
                    <a:pt x="9523" y="4756"/>
                  </a:cubicBezTo>
                  <a:cubicBezTo>
                    <a:pt x="9523" y="2125"/>
                    <a:pt x="7389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77"/>
            <p:cNvSpPr/>
            <p:nvPr/>
          </p:nvSpPr>
          <p:spPr>
            <a:xfrm>
              <a:off x="916019" y="3821606"/>
              <a:ext cx="241539" cy="336785"/>
            </a:xfrm>
            <a:custGeom>
              <a:avLst/>
              <a:gdLst/>
              <a:ahLst/>
              <a:cxnLst/>
              <a:rect l="l" t="t" r="r" b="b"/>
              <a:pathLst>
                <a:path w="9198" h="12825" extrusionOk="0">
                  <a:moveTo>
                    <a:pt x="4735" y="1436"/>
                  </a:moveTo>
                  <a:cubicBezTo>
                    <a:pt x="6438" y="1436"/>
                    <a:pt x="8071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68"/>
                    <a:pt x="336" y="4498"/>
                    <a:pt x="2422" y="2412"/>
                  </a:cubicBezTo>
                  <a:cubicBezTo>
                    <a:pt x="3096" y="1738"/>
                    <a:pt x="3923" y="1436"/>
                    <a:pt x="4735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3628" y="11274"/>
                    <a:pt x="2967" y="8623"/>
                  </a:cubicBezTo>
                  <a:cubicBezTo>
                    <a:pt x="2936" y="8482"/>
                    <a:pt x="3046" y="8366"/>
                    <a:pt x="3171" y="8366"/>
                  </a:cubicBezTo>
                  <a:cubicBezTo>
                    <a:pt x="3199" y="8366"/>
                    <a:pt x="3227" y="8372"/>
                    <a:pt x="3254" y="8384"/>
                  </a:cubicBezTo>
                  <a:cubicBezTo>
                    <a:pt x="3750" y="8589"/>
                    <a:pt x="4262" y="8686"/>
                    <a:pt x="4763" y="8686"/>
                  </a:cubicBezTo>
                  <a:cubicBezTo>
                    <a:pt x="6459" y="8686"/>
                    <a:pt x="8045" y="7581"/>
                    <a:pt x="8547" y="5838"/>
                  </a:cubicBezTo>
                  <a:cubicBezTo>
                    <a:pt x="9198" y="3579"/>
                    <a:pt x="7724" y="1254"/>
                    <a:pt x="5408" y="871"/>
                  </a:cubicBezTo>
                  <a:lnTo>
                    <a:pt x="5398" y="880"/>
                  </a:lnTo>
                  <a:cubicBezTo>
                    <a:pt x="5187" y="845"/>
                    <a:pt x="4974" y="827"/>
                    <a:pt x="4760" y="827"/>
                  </a:cubicBezTo>
                  <a:cubicBezTo>
                    <a:pt x="4462" y="827"/>
                    <a:pt x="4163" y="861"/>
                    <a:pt x="3867" y="928"/>
                  </a:cubicBezTo>
                  <a:cubicBezTo>
                    <a:pt x="3849" y="933"/>
                    <a:pt x="3832" y="935"/>
                    <a:pt x="3816" y="935"/>
                  </a:cubicBezTo>
                  <a:cubicBezTo>
                    <a:pt x="3653" y="935"/>
                    <a:pt x="3553" y="732"/>
                    <a:pt x="3666" y="593"/>
                  </a:cubicBezTo>
                  <a:cubicBezTo>
                    <a:pt x="3991" y="220"/>
                    <a:pt x="4365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75" name="Google Shape;10675;p77"/>
          <p:cNvGrpSpPr/>
          <p:nvPr/>
        </p:nvGrpSpPr>
        <p:grpSpPr>
          <a:xfrm>
            <a:off x="849686" y="2909570"/>
            <a:ext cx="374730" cy="332504"/>
            <a:chOff x="849686" y="2909570"/>
            <a:chExt cx="374730" cy="332504"/>
          </a:xfrm>
        </p:grpSpPr>
        <p:sp>
          <p:nvSpPr>
            <p:cNvPr id="10676" name="Google Shape;10676;p77"/>
            <p:cNvSpPr/>
            <p:nvPr/>
          </p:nvSpPr>
          <p:spPr>
            <a:xfrm>
              <a:off x="1006747" y="2909570"/>
              <a:ext cx="217669" cy="181483"/>
            </a:xfrm>
            <a:custGeom>
              <a:avLst/>
              <a:gdLst/>
              <a:ahLst/>
              <a:cxnLst/>
              <a:rect l="l" t="t" r="r" b="b"/>
              <a:pathLst>
                <a:path w="8289" h="6911" extrusionOk="0">
                  <a:moveTo>
                    <a:pt x="460" y="1"/>
                  </a:moveTo>
                  <a:cubicBezTo>
                    <a:pt x="211" y="1"/>
                    <a:pt x="0" y="211"/>
                    <a:pt x="0" y="469"/>
                  </a:cubicBezTo>
                  <a:lnTo>
                    <a:pt x="0" y="6451"/>
                  </a:lnTo>
                  <a:cubicBezTo>
                    <a:pt x="0" y="6700"/>
                    <a:pt x="211" y="6910"/>
                    <a:pt x="469" y="6910"/>
                  </a:cubicBezTo>
                  <a:lnTo>
                    <a:pt x="7829" y="6910"/>
                  </a:lnTo>
                  <a:cubicBezTo>
                    <a:pt x="8087" y="6901"/>
                    <a:pt x="8288" y="6700"/>
                    <a:pt x="8288" y="6451"/>
                  </a:cubicBezTo>
                  <a:lnTo>
                    <a:pt x="8288" y="469"/>
                  </a:lnTo>
                  <a:cubicBezTo>
                    <a:pt x="8288" y="211"/>
                    <a:pt x="8078" y="1"/>
                    <a:pt x="7829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77"/>
            <p:cNvSpPr/>
            <p:nvPr/>
          </p:nvSpPr>
          <p:spPr>
            <a:xfrm>
              <a:off x="849686" y="3053580"/>
              <a:ext cx="217905" cy="188494"/>
            </a:xfrm>
            <a:custGeom>
              <a:avLst/>
              <a:gdLst/>
              <a:ahLst/>
              <a:cxnLst/>
              <a:rect l="l" t="t" r="r" b="b"/>
              <a:pathLst>
                <a:path w="8298" h="7178" extrusionOk="0">
                  <a:moveTo>
                    <a:pt x="8117" y="0"/>
                  </a:moveTo>
                  <a:cubicBezTo>
                    <a:pt x="8073" y="0"/>
                    <a:pt x="8029" y="19"/>
                    <a:pt x="8001" y="58"/>
                  </a:cubicBezTo>
                  <a:lnTo>
                    <a:pt x="3809" y="4058"/>
                  </a:lnTo>
                  <a:cubicBezTo>
                    <a:pt x="3723" y="4135"/>
                    <a:pt x="3608" y="4183"/>
                    <a:pt x="3493" y="4183"/>
                  </a:cubicBezTo>
                  <a:lnTo>
                    <a:pt x="3445" y="4183"/>
                  </a:lnTo>
                  <a:cubicBezTo>
                    <a:pt x="3196" y="4183"/>
                    <a:pt x="2996" y="3982"/>
                    <a:pt x="2996" y="3723"/>
                  </a:cubicBezTo>
                  <a:lnTo>
                    <a:pt x="2996" y="3493"/>
                  </a:lnTo>
                  <a:lnTo>
                    <a:pt x="1608" y="3493"/>
                  </a:lnTo>
                  <a:lnTo>
                    <a:pt x="1608" y="3723"/>
                  </a:lnTo>
                  <a:cubicBezTo>
                    <a:pt x="1608" y="3934"/>
                    <a:pt x="1474" y="4116"/>
                    <a:pt x="1282" y="4173"/>
                  </a:cubicBezTo>
                  <a:lnTo>
                    <a:pt x="498" y="4393"/>
                  </a:lnTo>
                  <a:cubicBezTo>
                    <a:pt x="201" y="4470"/>
                    <a:pt x="0" y="4747"/>
                    <a:pt x="0" y="5053"/>
                  </a:cubicBezTo>
                  <a:lnTo>
                    <a:pt x="0" y="6948"/>
                  </a:lnTo>
                  <a:cubicBezTo>
                    <a:pt x="0" y="7073"/>
                    <a:pt x="105" y="7178"/>
                    <a:pt x="230" y="7178"/>
                  </a:cubicBezTo>
                  <a:lnTo>
                    <a:pt x="3455" y="7178"/>
                  </a:lnTo>
                  <a:cubicBezTo>
                    <a:pt x="3579" y="7178"/>
                    <a:pt x="3685" y="7073"/>
                    <a:pt x="3685" y="6948"/>
                  </a:cubicBezTo>
                  <a:lnTo>
                    <a:pt x="3685" y="5953"/>
                  </a:lnTo>
                  <a:cubicBezTo>
                    <a:pt x="3685" y="5704"/>
                    <a:pt x="3780" y="5474"/>
                    <a:pt x="3953" y="5302"/>
                  </a:cubicBezTo>
                  <a:lnTo>
                    <a:pt x="7867" y="1378"/>
                  </a:lnTo>
                  <a:cubicBezTo>
                    <a:pt x="7982" y="1264"/>
                    <a:pt x="8029" y="1101"/>
                    <a:pt x="7991" y="938"/>
                  </a:cubicBezTo>
                  <a:lnTo>
                    <a:pt x="7905" y="613"/>
                  </a:lnTo>
                  <a:lnTo>
                    <a:pt x="8230" y="287"/>
                  </a:lnTo>
                  <a:cubicBezTo>
                    <a:pt x="8297" y="230"/>
                    <a:pt x="8297" y="115"/>
                    <a:pt x="8240" y="58"/>
                  </a:cubicBezTo>
                  <a:cubicBezTo>
                    <a:pt x="8207" y="19"/>
                    <a:pt x="8161" y="0"/>
                    <a:pt x="811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77"/>
            <p:cNvSpPr/>
            <p:nvPr/>
          </p:nvSpPr>
          <p:spPr>
            <a:xfrm>
              <a:off x="889391" y="3145306"/>
              <a:ext cx="41491" cy="18119"/>
            </a:xfrm>
            <a:custGeom>
              <a:avLst/>
              <a:gdLst/>
              <a:ahLst/>
              <a:cxnLst/>
              <a:rect l="l" t="t" r="r" b="b"/>
              <a:pathLst>
                <a:path w="1580" h="690" extrusionOk="0">
                  <a:moveTo>
                    <a:pt x="96" y="0"/>
                  </a:moveTo>
                  <a:lnTo>
                    <a:pt x="96" y="230"/>
                  </a:lnTo>
                  <a:cubicBezTo>
                    <a:pt x="96" y="335"/>
                    <a:pt x="67" y="431"/>
                    <a:pt x="0" y="517"/>
                  </a:cubicBezTo>
                  <a:cubicBezTo>
                    <a:pt x="249" y="632"/>
                    <a:pt x="517" y="690"/>
                    <a:pt x="785" y="690"/>
                  </a:cubicBezTo>
                  <a:cubicBezTo>
                    <a:pt x="1062" y="690"/>
                    <a:pt x="1330" y="632"/>
                    <a:pt x="1579" y="517"/>
                  </a:cubicBezTo>
                  <a:cubicBezTo>
                    <a:pt x="1512" y="431"/>
                    <a:pt x="1484" y="335"/>
                    <a:pt x="1484" y="230"/>
                  </a:cubicBezTo>
                  <a:lnTo>
                    <a:pt x="1484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77"/>
            <p:cNvSpPr/>
            <p:nvPr/>
          </p:nvSpPr>
          <p:spPr>
            <a:xfrm>
              <a:off x="867779" y="3060617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89" y="0"/>
                  </a:moveTo>
                  <a:cubicBezTo>
                    <a:pt x="306" y="0"/>
                    <a:pt x="0" y="316"/>
                    <a:pt x="0" y="699"/>
                  </a:cubicBezTo>
                  <a:lnTo>
                    <a:pt x="0" y="862"/>
                  </a:lnTo>
                  <a:cubicBezTo>
                    <a:pt x="0" y="1063"/>
                    <a:pt x="29" y="1254"/>
                    <a:pt x="96" y="1445"/>
                  </a:cubicBezTo>
                  <a:lnTo>
                    <a:pt x="459" y="2536"/>
                  </a:lnTo>
                  <a:lnTo>
                    <a:pt x="1158" y="2536"/>
                  </a:lnTo>
                  <a:lnTo>
                    <a:pt x="115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77"/>
            <p:cNvSpPr/>
            <p:nvPr/>
          </p:nvSpPr>
          <p:spPr>
            <a:xfrm>
              <a:off x="879832" y="3054577"/>
              <a:ext cx="72661" cy="72661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689" y="1"/>
                  </a:moveTo>
                  <a:cubicBezTo>
                    <a:pt x="316" y="1"/>
                    <a:pt x="0" y="316"/>
                    <a:pt x="0" y="690"/>
                  </a:cubicBezTo>
                  <a:cubicBezTo>
                    <a:pt x="0" y="948"/>
                    <a:pt x="211" y="1159"/>
                    <a:pt x="460" y="1159"/>
                  </a:cubicBezTo>
                  <a:lnTo>
                    <a:pt x="2307" y="2766"/>
                  </a:lnTo>
                  <a:lnTo>
                    <a:pt x="2690" y="1407"/>
                  </a:lnTo>
                  <a:cubicBezTo>
                    <a:pt x="2738" y="1235"/>
                    <a:pt x="2766" y="1072"/>
                    <a:pt x="2766" y="900"/>
                  </a:cubicBezTo>
                  <a:lnTo>
                    <a:pt x="2766" y="470"/>
                  </a:lnTo>
                  <a:cubicBezTo>
                    <a:pt x="2766" y="211"/>
                    <a:pt x="2556" y="1"/>
                    <a:pt x="23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77"/>
            <p:cNvSpPr/>
            <p:nvPr/>
          </p:nvSpPr>
          <p:spPr>
            <a:xfrm>
              <a:off x="873793" y="3084986"/>
              <a:ext cx="72661" cy="66385"/>
            </a:xfrm>
            <a:custGeom>
              <a:avLst/>
              <a:gdLst/>
              <a:ahLst/>
              <a:cxnLst/>
              <a:rect l="l" t="t" r="r" b="b"/>
              <a:pathLst>
                <a:path w="2767" h="2528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915"/>
                    <a:pt x="623" y="2527"/>
                    <a:pt x="1379" y="2527"/>
                  </a:cubicBezTo>
                  <a:cubicBezTo>
                    <a:pt x="2144" y="2527"/>
                    <a:pt x="2767" y="1915"/>
                    <a:pt x="2767" y="1149"/>
                  </a:cubicBezTo>
                  <a:lnTo>
                    <a:pt x="2767" y="852"/>
                  </a:lnTo>
                  <a:cubicBezTo>
                    <a:pt x="2767" y="738"/>
                    <a:pt x="2719" y="613"/>
                    <a:pt x="2633" y="527"/>
                  </a:cubicBezTo>
                  <a:cubicBezTo>
                    <a:pt x="2278" y="182"/>
                    <a:pt x="1628" y="20"/>
                    <a:pt x="8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77"/>
            <p:cNvSpPr/>
            <p:nvPr/>
          </p:nvSpPr>
          <p:spPr>
            <a:xfrm>
              <a:off x="873793" y="3084986"/>
              <a:ext cx="72399" cy="65125"/>
            </a:xfrm>
            <a:custGeom>
              <a:avLst/>
              <a:gdLst/>
              <a:ahLst/>
              <a:cxnLst/>
              <a:rect l="l" t="t" r="r" b="b"/>
              <a:pathLst>
                <a:path w="2757" h="2480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762"/>
                    <a:pt x="412" y="2307"/>
                    <a:pt x="996" y="2479"/>
                  </a:cubicBezTo>
                  <a:cubicBezTo>
                    <a:pt x="795" y="2230"/>
                    <a:pt x="690" y="1924"/>
                    <a:pt x="690" y="1608"/>
                  </a:cubicBezTo>
                  <a:lnTo>
                    <a:pt x="690" y="938"/>
                  </a:lnTo>
                  <a:cubicBezTo>
                    <a:pt x="690" y="682"/>
                    <a:pt x="900" y="478"/>
                    <a:pt x="1145" y="478"/>
                  </a:cubicBezTo>
                  <a:cubicBezTo>
                    <a:pt x="1156" y="478"/>
                    <a:pt x="1167" y="478"/>
                    <a:pt x="1178" y="479"/>
                  </a:cubicBezTo>
                  <a:cubicBezTo>
                    <a:pt x="1647" y="508"/>
                    <a:pt x="2336" y="584"/>
                    <a:pt x="2757" y="785"/>
                  </a:cubicBezTo>
                  <a:cubicBezTo>
                    <a:pt x="2747" y="690"/>
                    <a:pt x="2700" y="604"/>
                    <a:pt x="2633" y="537"/>
                  </a:cubicBezTo>
                  <a:cubicBezTo>
                    <a:pt x="2278" y="182"/>
                    <a:pt x="1628" y="29"/>
                    <a:pt x="891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77"/>
            <p:cNvSpPr/>
            <p:nvPr/>
          </p:nvSpPr>
          <p:spPr>
            <a:xfrm>
              <a:off x="849686" y="3080706"/>
              <a:ext cx="199313" cy="161368"/>
            </a:xfrm>
            <a:custGeom>
              <a:avLst/>
              <a:gdLst/>
              <a:ahLst/>
              <a:cxnLst/>
              <a:rect l="l" t="t" r="r" b="b"/>
              <a:pathLst>
                <a:path w="7590" h="6145" extrusionOk="0">
                  <a:moveTo>
                    <a:pt x="6977" y="1"/>
                  </a:moveTo>
                  <a:lnTo>
                    <a:pt x="3819" y="3025"/>
                  </a:lnTo>
                  <a:cubicBezTo>
                    <a:pt x="3761" y="3083"/>
                    <a:pt x="3685" y="3121"/>
                    <a:pt x="3608" y="3140"/>
                  </a:cubicBezTo>
                  <a:cubicBezTo>
                    <a:pt x="3356" y="3653"/>
                    <a:pt x="2864" y="3912"/>
                    <a:pt x="2372" y="3912"/>
                  </a:cubicBezTo>
                  <a:cubicBezTo>
                    <a:pt x="1891" y="3912"/>
                    <a:pt x="1409" y="3665"/>
                    <a:pt x="1148" y="3169"/>
                  </a:cubicBezTo>
                  <a:lnTo>
                    <a:pt x="498" y="3360"/>
                  </a:lnTo>
                  <a:cubicBezTo>
                    <a:pt x="201" y="3446"/>
                    <a:pt x="0" y="3714"/>
                    <a:pt x="0" y="4020"/>
                  </a:cubicBezTo>
                  <a:lnTo>
                    <a:pt x="0" y="5915"/>
                  </a:lnTo>
                  <a:cubicBezTo>
                    <a:pt x="0" y="6040"/>
                    <a:pt x="105" y="6145"/>
                    <a:pt x="230" y="6145"/>
                  </a:cubicBezTo>
                  <a:lnTo>
                    <a:pt x="3455" y="6145"/>
                  </a:lnTo>
                  <a:cubicBezTo>
                    <a:pt x="3579" y="6145"/>
                    <a:pt x="3685" y="6040"/>
                    <a:pt x="3685" y="5915"/>
                  </a:cubicBezTo>
                  <a:lnTo>
                    <a:pt x="3685" y="4920"/>
                  </a:lnTo>
                  <a:cubicBezTo>
                    <a:pt x="3685" y="4671"/>
                    <a:pt x="3780" y="4441"/>
                    <a:pt x="3953" y="4269"/>
                  </a:cubicBezTo>
                  <a:lnTo>
                    <a:pt x="7589" y="623"/>
                  </a:lnTo>
                  <a:lnTo>
                    <a:pt x="6977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77"/>
            <p:cNvSpPr/>
            <p:nvPr/>
          </p:nvSpPr>
          <p:spPr>
            <a:xfrm>
              <a:off x="849686" y="3175715"/>
              <a:ext cx="24133" cy="66359"/>
            </a:xfrm>
            <a:custGeom>
              <a:avLst/>
              <a:gdLst/>
              <a:ahLst/>
              <a:cxnLst/>
              <a:rect l="l" t="t" r="r" b="b"/>
              <a:pathLst>
                <a:path w="919" h="2527" extrusionOk="0">
                  <a:moveTo>
                    <a:pt x="134" y="0"/>
                  </a:moveTo>
                  <a:cubicBezTo>
                    <a:pt x="48" y="115"/>
                    <a:pt x="0" y="259"/>
                    <a:pt x="0" y="402"/>
                  </a:cubicBezTo>
                  <a:lnTo>
                    <a:pt x="0" y="2297"/>
                  </a:lnTo>
                  <a:cubicBezTo>
                    <a:pt x="0" y="2422"/>
                    <a:pt x="105" y="2527"/>
                    <a:pt x="230" y="2527"/>
                  </a:cubicBezTo>
                  <a:lnTo>
                    <a:pt x="919" y="2527"/>
                  </a:lnTo>
                  <a:lnTo>
                    <a:pt x="919" y="1072"/>
                  </a:lnTo>
                  <a:cubicBezTo>
                    <a:pt x="919" y="890"/>
                    <a:pt x="852" y="709"/>
                    <a:pt x="718" y="584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77"/>
            <p:cNvSpPr/>
            <p:nvPr/>
          </p:nvSpPr>
          <p:spPr>
            <a:xfrm>
              <a:off x="946428" y="3080706"/>
              <a:ext cx="102572" cy="129199"/>
            </a:xfrm>
            <a:custGeom>
              <a:avLst/>
              <a:gdLst/>
              <a:ahLst/>
              <a:cxnLst/>
              <a:rect l="l" t="t" r="r" b="b"/>
              <a:pathLst>
                <a:path w="3906" h="4920" extrusionOk="0">
                  <a:moveTo>
                    <a:pt x="3293" y="1"/>
                  </a:moveTo>
                  <a:lnTo>
                    <a:pt x="221" y="2949"/>
                  </a:lnTo>
                  <a:cubicBezTo>
                    <a:pt x="77" y="3236"/>
                    <a:pt x="1" y="3551"/>
                    <a:pt x="1" y="3867"/>
                  </a:cubicBezTo>
                  <a:lnTo>
                    <a:pt x="1" y="4920"/>
                  </a:lnTo>
                  <a:cubicBezTo>
                    <a:pt x="1" y="4671"/>
                    <a:pt x="96" y="4441"/>
                    <a:pt x="269" y="4269"/>
                  </a:cubicBezTo>
                  <a:lnTo>
                    <a:pt x="3905" y="623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77"/>
            <p:cNvSpPr/>
            <p:nvPr/>
          </p:nvSpPr>
          <p:spPr>
            <a:xfrm>
              <a:off x="1023343" y="2936723"/>
              <a:ext cx="180327" cy="115544"/>
            </a:xfrm>
            <a:custGeom>
              <a:avLst/>
              <a:gdLst/>
              <a:ahLst/>
              <a:cxnLst/>
              <a:rect l="l" t="t" r="r" b="b"/>
              <a:pathLst>
                <a:path w="6867" h="4400" extrusionOk="0">
                  <a:moveTo>
                    <a:pt x="5359" y="0"/>
                  </a:moveTo>
                  <a:cubicBezTo>
                    <a:pt x="4929" y="29"/>
                    <a:pt x="4929" y="670"/>
                    <a:pt x="5359" y="689"/>
                  </a:cubicBezTo>
                  <a:lnTo>
                    <a:pt x="5675" y="689"/>
                  </a:lnTo>
                  <a:lnTo>
                    <a:pt x="3637" y="2737"/>
                  </a:lnTo>
                  <a:lnTo>
                    <a:pt x="2728" y="1828"/>
                  </a:lnTo>
                  <a:cubicBezTo>
                    <a:pt x="2661" y="1761"/>
                    <a:pt x="2572" y="1728"/>
                    <a:pt x="2484" y="1728"/>
                  </a:cubicBezTo>
                  <a:cubicBezTo>
                    <a:pt x="2395" y="1728"/>
                    <a:pt x="2307" y="1761"/>
                    <a:pt x="2240" y="1828"/>
                  </a:cubicBezTo>
                  <a:lnTo>
                    <a:pt x="278" y="3790"/>
                  </a:lnTo>
                  <a:cubicBezTo>
                    <a:pt x="0" y="4031"/>
                    <a:pt x="241" y="4400"/>
                    <a:pt x="515" y="4400"/>
                  </a:cubicBezTo>
                  <a:cubicBezTo>
                    <a:pt x="600" y="4400"/>
                    <a:pt x="689" y="4364"/>
                    <a:pt x="766" y="4278"/>
                  </a:cubicBezTo>
                  <a:lnTo>
                    <a:pt x="2479" y="2565"/>
                  </a:lnTo>
                  <a:lnTo>
                    <a:pt x="3388" y="3465"/>
                  </a:lnTo>
                  <a:cubicBezTo>
                    <a:pt x="3455" y="3536"/>
                    <a:pt x="3543" y="3572"/>
                    <a:pt x="3632" y="3572"/>
                  </a:cubicBezTo>
                  <a:cubicBezTo>
                    <a:pt x="3721" y="3572"/>
                    <a:pt x="3809" y="3536"/>
                    <a:pt x="3876" y="3465"/>
                  </a:cubicBezTo>
                  <a:lnTo>
                    <a:pt x="6163" y="1177"/>
                  </a:lnTo>
                  <a:lnTo>
                    <a:pt x="6163" y="1493"/>
                  </a:lnTo>
                  <a:cubicBezTo>
                    <a:pt x="6149" y="1737"/>
                    <a:pt x="6328" y="1859"/>
                    <a:pt x="6508" y="1859"/>
                  </a:cubicBezTo>
                  <a:cubicBezTo>
                    <a:pt x="6687" y="1859"/>
                    <a:pt x="6867" y="1737"/>
                    <a:pt x="6852" y="1493"/>
                  </a:cubicBezTo>
                  <a:lnTo>
                    <a:pt x="6852" y="345"/>
                  </a:lnTo>
                  <a:cubicBezTo>
                    <a:pt x="6852" y="153"/>
                    <a:pt x="6699" y="0"/>
                    <a:pt x="650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7" name="Google Shape;10687;p77"/>
          <p:cNvGrpSpPr/>
          <p:nvPr/>
        </p:nvGrpSpPr>
        <p:grpSpPr>
          <a:xfrm>
            <a:off x="1735567" y="2420241"/>
            <a:ext cx="417718" cy="372866"/>
            <a:chOff x="1735567" y="2420241"/>
            <a:chExt cx="417718" cy="372866"/>
          </a:xfrm>
        </p:grpSpPr>
        <p:sp>
          <p:nvSpPr>
            <p:cNvPr id="10688" name="Google Shape;10688;p77"/>
            <p:cNvSpPr/>
            <p:nvPr/>
          </p:nvSpPr>
          <p:spPr>
            <a:xfrm>
              <a:off x="1833569" y="2468822"/>
              <a:ext cx="284265" cy="163022"/>
            </a:xfrm>
            <a:custGeom>
              <a:avLst/>
              <a:gdLst/>
              <a:ahLst/>
              <a:cxnLst/>
              <a:rect l="l" t="t" r="r" b="b"/>
              <a:pathLst>
                <a:path w="10825" h="6208" extrusionOk="0">
                  <a:moveTo>
                    <a:pt x="3580" y="2582"/>
                  </a:moveTo>
                  <a:lnTo>
                    <a:pt x="3580" y="4018"/>
                  </a:lnTo>
                  <a:lnTo>
                    <a:pt x="2144" y="4027"/>
                  </a:lnTo>
                  <a:lnTo>
                    <a:pt x="2144" y="2582"/>
                  </a:lnTo>
                  <a:close/>
                  <a:moveTo>
                    <a:pt x="5494" y="2582"/>
                  </a:moveTo>
                  <a:lnTo>
                    <a:pt x="5494" y="4018"/>
                  </a:lnTo>
                  <a:lnTo>
                    <a:pt x="4059" y="4027"/>
                  </a:lnTo>
                  <a:lnTo>
                    <a:pt x="4059" y="2582"/>
                  </a:lnTo>
                  <a:close/>
                  <a:moveTo>
                    <a:pt x="7408" y="2582"/>
                  </a:moveTo>
                  <a:lnTo>
                    <a:pt x="7408" y="4018"/>
                  </a:lnTo>
                  <a:lnTo>
                    <a:pt x="5973" y="4027"/>
                  </a:lnTo>
                  <a:lnTo>
                    <a:pt x="5973" y="2582"/>
                  </a:lnTo>
                  <a:close/>
                  <a:moveTo>
                    <a:pt x="9313" y="2582"/>
                  </a:moveTo>
                  <a:lnTo>
                    <a:pt x="9322" y="4027"/>
                  </a:lnTo>
                  <a:lnTo>
                    <a:pt x="7877" y="4027"/>
                  </a:lnTo>
                  <a:lnTo>
                    <a:pt x="7877" y="2582"/>
                  </a:lnTo>
                  <a:close/>
                  <a:moveTo>
                    <a:pt x="1905" y="1"/>
                  </a:moveTo>
                  <a:cubicBezTo>
                    <a:pt x="1786" y="1"/>
                    <a:pt x="1666" y="80"/>
                    <a:pt x="1666" y="238"/>
                  </a:cubicBezTo>
                  <a:lnTo>
                    <a:pt x="1666" y="2113"/>
                  </a:lnTo>
                  <a:lnTo>
                    <a:pt x="326" y="2113"/>
                  </a:lnTo>
                  <a:cubicBezTo>
                    <a:pt x="1" y="2113"/>
                    <a:pt x="1" y="2592"/>
                    <a:pt x="326" y="2592"/>
                  </a:cubicBezTo>
                  <a:lnTo>
                    <a:pt x="1676" y="2592"/>
                  </a:lnTo>
                  <a:lnTo>
                    <a:pt x="1676" y="4027"/>
                  </a:lnTo>
                  <a:lnTo>
                    <a:pt x="910" y="4027"/>
                  </a:lnTo>
                  <a:cubicBezTo>
                    <a:pt x="899" y="4025"/>
                    <a:pt x="889" y="4025"/>
                    <a:pt x="879" y="4025"/>
                  </a:cubicBezTo>
                  <a:cubicBezTo>
                    <a:pt x="652" y="4025"/>
                    <a:pt x="652" y="4499"/>
                    <a:pt x="879" y="4499"/>
                  </a:cubicBezTo>
                  <a:cubicBezTo>
                    <a:pt x="889" y="4499"/>
                    <a:pt x="899" y="4498"/>
                    <a:pt x="910" y="4496"/>
                  </a:cubicBezTo>
                  <a:lnTo>
                    <a:pt x="1676" y="4496"/>
                  </a:lnTo>
                  <a:lnTo>
                    <a:pt x="1676" y="5855"/>
                  </a:lnTo>
                  <a:cubicBezTo>
                    <a:pt x="1676" y="6013"/>
                    <a:pt x="1795" y="6092"/>
                    <a:pt x="1915" y="6092"/>
                  </a:cubicBezTo>
                  <a:cubicBezTo>
                    <a:pt x="2034" y="6092"/>
                    <a:pt x="2154" y="6013"/>
                    <a:pt x="2154" y="5855"/>
                  </a:cubicBezTo>
                  <a:lnTo>
                    <a:pt x="2154" y="4496"/>
                  </a:lnTo>
                  <a:lnTo>
                    <a:pt x="3590" y="4496"/>
                  </a:lnTo>
                  <a:lnTo>
                    <a:pt x="3590" y="5970"/>
                  </a:lnTo>
                  <a:cubicBezTo>
                    <a:pt x="3570" y="6104"/>
                    <a:pt x="3700" y="6171"/>
                    <a:pt x="3829" y="6171"/>
                  </a:cubicBezTo>
                  <a:cubicBezTo>
                    <a:pt x="3958" y="6171"/>
                    <a:pt x="4087" y="6104"/>
                    <a:pt x="4068" y="5970"/>
                  </a:cubicBezTo>
                  <a:lnTo>
                    <a:pt x="4068" y="4496"/>
                  </a:lnTo>
                  <a:lnTo>
                    <a:pt x="5504" y="4496"/>
                  </a:lnTo>
                  <a:lnTo>
                    <a:pt x="5504" y="5970"/>
                  </a:lnTo>
                  <a:cubicBezTo>
                    <a:pt x="5523" y="6104"/>
                    <a:pt x="5628" y="6171"/>
                    <a:pt x="5735" y="6171"/>
                  </a:cubicBezTo>
                  <a:cubicBezTo>
                    <a:pt x="5841" y="6171"/>
                    <a:pt x="5949" y="6104"/>
                    <a:pt x="5973" y="5970"/>
                  </a:cubicBezTo>
                  <a:lnTo>
                    <a:pt x="5973" y="4496"/>
                  </a:lnTo>
                  <a:lnTo>
                    <a:pt x="7408" y="4496"/>
                  </a:lnTo>
                  <a:lnTo>
                    <a:pt x="7408" y="5970"/>
                  </a:lnTo>
                  <a:cubicBezTo>
                    <a:pt x="7427" y="6104"/>
                    <a:pt x="7535" y="6171"/>
                    <a:pt x="7643" y="6171"/>
                  </a:cubicBezTo>
                  <a:cubicBezTo>
                    <a:pt x="7750" y="6171"/>
                    <a:pt x="7858" y="6104"/>
                    <a:pt x="7877" y="5970"/>
                  </a:cubicBezTo>
                  <a:lnTo>
                    <a:pt x="7877" y="4496"/>
                  </a:lnTo>
                  <a:lnTo>
                    <a:pt x="9313" y="4496"/>
                  </a:lnTo>
                  <a:lnTo>
                    <a:pt x="9313" y="5970"/>
                  </a:lnTo>
                  <a:cubicBezTo>
                    <a:pt x="9313" y="6128"/>
                    <a:pt x="9432" y="6207"/>
                    <a:pt x="9552" y="6207"/>
                  </a:cubicBezTo>
                  <a:cubicBezTo>
                    <a:pt x="9672" y="6207"/>
                    <a:pt x="9791" y="6128"/>
                    <a:pt x="9791" y="5970"/>
                  </a:cubicBezTo>
                  <a:lnTo>
                    <a:pt x="9791" y="4496"/>
                  </a:lnTo>
                  <a:lnTo>
                    <a:pt x="9992" y="4496"/>
                  </a:lnTo>
                  <a:cubicBezTo>
                    <a:pt x="10260" y="4458"/>
                    <a:pt x="10260" y="4066"/>
                    <a:pt x="9992" y="4027"/>
                  </a:cubicBezTo>
                  <a:lnTo>
                    <a:pt x="9791" y="4027"/>
                  </a:lnTo>
                  <a:lnTo>
                    <a:pt x="9791" y="2582"/>
                  </a:lnTo>
                  <a:lnTo>
                    <a:pt x="10509" y="2582"/>
                  </a:lnTo>
                  <a:cubicBezTo>
                    <a:pt x="10825" y="2582"/>
                    <a:pt x="10825" y="2104"/>
                    <a:pt x="10509" y="2104"/>
                  </a:cubicBezTo>
                  <a:lnTo>
                    <a:pt x="10509" y="2113"/>
                  </a:lnTo>
                  <a:lnTo>
                    <a:pt x="9791" y="2113"/>
                  </a:lnTo>
                  <a:lnTo>
                    <a:pt x="9791" y="238"/>
                  </a:lnTo>
                  <a:cubicBezTo>
                    <a:pt x="9791" y="80"/>
                    <a:pt x="9672" y="1"/>
                    <a:pt x="9552" y="1"/>
                  </a:cubicBezTo>
                  <a:cubicBezTo>
                    <a:pt x="9432" y="1"/>
                    <a:pt x="9313" y="80"/>
                    <a:pt x="9313" y="238"/>
                  </a:cubicBezTo>
                  <a:lnTo>
                    <a:pt x="9313" y="2113"/>
                  </a:lnTo>
                  <a:lnTo>
                    <a:pt x="7877" y="2113"/>
                  </a:lnTo>
                  <a:lnTo>
                    <a:pt x="7877" y="238"/>
                  </a:lnTo>
                  <a:cubicBezTo>
                    <a:pt x="7853" y="104"/>
                    <a:pt x="7745" y="37"/>
                    <a:pt x="7638" y="37"/>
                  </a:cubicBezTo>
                  <a:cubicBezTo>
                    <a:pt x="7530" y="37"/>
                    <a:pt x="7422" y="104"/>
                    <a:pt x="7399" y="238"/>
                  </a:cubicBezTo>
                  <a:lnTo>
                    <a:pt x="7399" y="2113"/>
                  </a:lnTo>
                  <a:lnTo>
                    <a:pt x="5963" y="2113"/>
                  </a:lnTo>
                  <a:lnTo>
                    <a:pt x="5963" y="238"/>
                  </a:lnTo>
                  <a:cubicBezTo>
                    <a:pt x="5944" y="104"/>
                    <a:pt x="5836" y="37"/>
                    <a:pt x="5729" y="37"/>
                  </a:cubicBezTo>
                  <a:cubicBezTo>
                    <a:pt x="5621" y="37"/>
                    <a:pt x="5513" y="104"/>
                    <a:pt x="5494" y="238"/>
                  </a:cubicBezTo>
                  <a:lnTo>
                    <a:pt x="5494" y="2113"/>
                  </a:lnTo>
                  <a:lnTo>
                    <a:pt x="4059" y="2113"/>
                  </a:lnTo>
                  <a:lnTo>
                    <a:pt x="4059" y="238"/>
                  </a:lnTo>
                  <a:cubicBezTo>
                    <a:pt x="4078" y="104"/>
                    <a:pt x="3948" y="37"/>
                    <a:pt x="3819" y="37"/>
                  </a:cubicBezTo>
                  <a:cubicBezTo>
                    <a:pt x="3690" y="37"/>
                    <a:pt x="3561" y="104"/>
                    <a:pt x="3580" y="238"/>
                  </a:cubicBezTo>
                  <a:lnTo>
                    <a:pt x="3580" y="2113"/>
                  </a:lnTo>
                  <a:lnTo>
                    <a:pt x="2144" y="2113"/>
                  </a:lnTo>
                  <a:lnTo>
                    <a:pt x="2144" y="238"/>
                  </a:lnTo>
                  <a:cubicBezTo>
                    <a:pt x="2144" y="80"/>
                    <a:pt x="2025" y="1"/>
                    <a:pt x="190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77"/>
            <p:cNvSpPr/>
            <p:nvPr/>
          </p:nvSpPr>
          <p:spPr>
            <a:xfrm>
              <a:off x="1845124" y="2716821"/>
              <a:ext cx="89258" cy="76285"/>
            </a:xfrm>
            <a:custGeom>
              <a:avLst/>
              <a:gdLst/>
              <a:ahLst/>
              <a:cxnLst/>
              <a:rect l="l" t="t" r="r" b="b"/>
              <a:pathLst>
                <a:path w="3399" h="2905" extrusionOk="0">
                  <a:moveTo>
                    <a:pt x="1953" y="0"/>
                  </a:moveTo>
                  <a:cubicBezTo>
                    <a:pt x="652" y="0"/>
                    <a:pt x="1" y="1560"/>
                    <a:pt x="920" y="2479"/>
                  </a:cubicBezTo>
                  <a:cubicBezTo>
                    <a:pt x="1217" y="2773"/>
                    <a:pt x="1581" y="2905"/>
                    <a:pt x="1937" y="2905"/>
                  </a:cubicBezTo>
                  <a:cubicBezTo>
                    <a:pt x="2684" y="2905"/>
                    <a:pt x="3398" y="2326"/>
                    <a:pt x="3398" y="1445"/>
                  </a:cubicBezTo>
                  <a:cubicBezTo>
                    <a:pt x="3398" y="641"/>
                    <a:pt x="2748" y="0"/>
                    <a:pt x="19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77"/>
            <p:cNvSpPr/>
            <p:nvPr/>
          </p:nvSpPr>
          <p:spPr>
            <a:xfrm>
              <a:off x="1873038" y="2737409"/>
              <a:ext cx="40493" cy="34873"/>
            </a:xfrm>
            <a:custGeom>
              <a:avLst/>
              <a:gdLst/>
              <a:ahLst/>
              <a:cxnLst/>
              <a:rect l="l" t="t" r="r" b="b"/>
              <a:pathLst>
                <a:path w="1542" h="1328" extrusionOk="0">
                  <a:moveTo>
                    <a:pt x="881" y="1"/>
                  </a:moveTo>
                  <a:cubicBezTo>
                    <a:pt x="297" y="1"/>
                    <a:pt x="0" y="719"/>
                    <a:pt x="421" y="1130"/>
                  </a:cubicBezTo>
                  <a:cubicBezTo>
                    <a:pt x="555" y="1267"/>
                    <a:pt x="719" y="1328"/>
                    <a:pt x="881" y="1328"/>
                  </a:cubicBezTo>
                  <a:cubicBezTo>
                    <a:pt x="1218" y="1328"/>
                    <a:pt x="1541" y="1062"/>
                    <a:pt x="1541" y="661"/>
                  </a:cubicBezTo>
                  <a:cubicBezTo>
                    <a:pt x="1541" y="298"/>
                    <a:pt x="1244" y="1"/>
                    <a:pt x="88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77"/>
            <p:cNvSpPr/>
            <p:nvPr/>
          </p:nvSpPr>
          <p:spPr>
            <a:xfrm>
              <a:off x="1996933" y="2716821"/>
              <a:ext cx="89231" cy="76285"/>
            </a:xfrm>
            <a:custGeom>
              <a:avLst/>
              <a:gdLst/>
              <a:ahLst/>
              <a:cxnLst/>
              <a:rect l="l" t="t" r="r" b="b"/>
              <a:pathLst>
                <a:path w="3398" h="2905" extrusionOk="0">
                  <a:moveTo>
                    <a:pt x="1943" y="0"/>
                  </a:moveTo>
                  <a:cubicBezTo>
                    <a:pt x="642" y="0"/>
                    <a:pt x="0" y="1560"/>
                    <a:pt x="910" y="2479"/>
                  </a:cubicBezTo>
                  <a:cubicBezTo>
                    <a:pt x="1207" y="2773"/>
                    <a:pt x="1571" y="2905"/>
                    <a:pt x="1929" y="2905"/>
                  </a:cubicBezTo>
                  <a:cubicBezTo>
                    <a:pt x="2679" y="2905"/>
                    <a:pt x="3398" y="2326"/>
                    <a:pt x="3398" y="1445"/>
                  </a:cubicBezTo>
                  <a:cubicBezTo>
                    <a:pt x="3398" y="641"/>
                    <a:pt x="2747" y="0"/>
                    <a:pt x="194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77"/>
            <p:cNvSpPr/>
            <p:nvPr/>
          </p:nvSpPr>
          <p:spPr>
            <a:xfrm>
              <a:off x="2024585" y="2737672"/>
              <a:ext cx="40729" cy="34689"/>
            </a:xfrm>
            <a:custGeom>
              <a:avLst/>
              <a:gdLst/>
              <a:ahLst/>
              <a:cxnLst/>
              <a:rect l="l" t="t" r="r" b="b"/>
              <a:pathLst>
                <a:path w="1551" h="1321" extrusionOk="0">
                  <a:moveTo>
                    <a:pt x="890" y="1"/>
                  </a:moveTo>
                  <a:cubicBezTo>
                    <a:pt x="297" y="1"/>
                    <a:pt x="0" y="718"/>
                    <a:pt x="421" y="1130"/>
                  </a:cubicBezTo>
                  <a:cubicBezTo>
                    <a:pt x="556" y="1262"/>
                    <a:pt x="721" y="1321"/>
                    <a:pt x="882" y="1321"/>
                  </a:cubicBezTo>
                  <a:cubicBezTo>
                    <a:pt x="1223" y="1321"/>
                    <a:pt x="1551" y="1055"/>
                    <a:pt x="1551" y="651"/>
                  </a:cubicBezTo>
                  <a:cubicBezTo>
                    <a:pt x="1541" y="297"/>
                    <a:pt x="1244" y="1"/>
                    <a:pt x="89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77"/>
            <p:cNvSpPr/>
            <p:nvPr/>
          </p:nvSpPr>
          <p:spPr>
            <a:xfrm>
              <a:off x="1818496" y="2447893"/>
              <a:ext cx="333528" cy="174209"/>
            </a:xfrm>
            <a:custGeom>
              <a:avLst/>
              <a:gdLst/>
              <a:ahLst/>
              <a:cxnLst/>
              <a:rect l="l" t="t" r="r" b="b"/>
              <a:pathLst>
                <a:path w="12701" h="6634" extrusionOk="0">
                  <a:moveTo>
                    <a:pt x="1" y="1"/>
                  </a:moveTo>
                  <a:lnTo>
                    <a:pt x="441" y="1264"/>
                  </a:lnTo>
                  <a:lnTo>
                    <a:pt x="11284" y="1264"/>
                  </a:lnTo>
                  <a:lnTo>
                    <a:pt x="10049" y="6633"/>
                  </a:lnTo>
                  <a:lnTo>
                    <a:pt x="11341" y="6633"/>
                  </a:lnTo>
                  <a:lnTo>
                    <a:pt x="12528" y="1494"/>
                  </a:lnTo>
                  <a:cubicBezTo>
                    <a:pt x="12700" y="728"/>
                    <a:pt x="12117" y="1"/>
                    <a:pt x="11332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77"/>
            <p:cNvSpPr/>
            <p:nvPr/>
          </p:nvSpPr>
          <p:spPr>
            <a:xfrm>
              <a:off x="2095697" y="2447893"/>
              <a:ext cx="56564" cy="174209"/>
            </a:xfrm>
            <a:custGeom>
              <a:avLst/>
              <a:gdLst/>
              <a:ahLst/>
              <a:cxnLst/>
              <a:rect l="l" t="t" r="r" b="b"/>
              <a:pathLst>
                <a:path w="2154" h="6634" extrusionOk="0">
                  <a:moveTo>
                    <a:pt x="1" y="1"/>
                  </a:moveTo>
                  <a:cubicBezTo>
                    <a:pt x="785" y="1"/>
                    <a:pt x="1369" y="728"/>
                    <a:pt x="1197" y="1494"/>
                  </a:cubicBezTo>
                  <a:lnTo>
                    <a:pt x="20" y="6633"/>
                  </a:lnTo>
                  <a:lnTo>
                    <a:pt x="795" y="6633"/>
                  </a:lnTo>
                  <a:lnTo>
                    <a:pt x="1972" y="1494"/>
                  </a:lnTo>
                  <a:cubicBezTo>
                    <a:pt x="2154" y="728"/>
                    <a:pt x="1570" y="1"/>
                    <a:pt x="77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77"/>
            <p:cNvSpPr/>
            <p:nvPr/>
          </p:nvSpPr>
          <p:spPr>
            <a:xfrm>
              <a:off x="1735567" y="2420241"/>
              <a:ext cx="416457" cy="235027"/>
            </a:xfrm>
            <a:custGeom>
              <a:avLst/>
              <a:gdLst/>
              <a:ahLst/>
              <a:cxnLst/>
              <a:rect l="l" t="t" r="r" b="b"/>
              <a:pathLst>
                <a:path w="15859" h="8950" extrusionOk="0">
                  <a:moveTo>
                    <a:pt x="626" y="0"/>
                  </a:moveTo>
                  <a:cubicBezTo>
                    <a:pt x="279" y="0"/>
                    <a:pt x="0" y="281"/>
                    <a:pt x="0" y="633"/>
                  </a:cubicBezTo>
                  <a:cubicBezTo>
                    <a:pt x="0" y="976"/>
                    <a:pt x="279" y="1256"/>
                    <a:pt x="626" y="1256"/>
                  </a:cubicBezTo>
                  <a:cubicBezTo>
                    <a:pt x="638" y="1256"/>
                    <a:pt x="649" y="1256"/>
                    <a:pt x="661" y="1255"/>
                  </a:cubicBezTo>
                  <a:lnTo>
                    <a:pt x="1800" y="1255"/>
                  </a:lnTo>
                  <a:cubicBezTo>
                    <a:pt x="1847" y="1255"/>
                    <a:pt x="1895" y="1293"/>
                    <a:pt x="1924" y="1341"/>
                  </a:cubicBezTo>
                  <a:lnTo>
                    <a:pt x="4058" y="7380"/>
                  </a:lnTo>
                  <a:cubicBezTo>
                    <a:pt x="4460" y="8327"/>
                    <a:pt x="5388" y="8949"/>
                    <a:pt x="6422" y="8949"/>
                  </a:cubicBezTo>
                  <a:lnTo>
                    <a:pt x="15054" y="8949"/>
                  </a:lnTo>
                  <a:cubicBezTo>
                    <a:pt x="15858" y="8911"/>
                    <a:pt x="15858" y="7724"/>
                    <a:pt x="15054" y="7686"/>
                  </a:cubicBezTo>
                  <a:lnTo>
                    <a:pt x="6432" y="7686"/>
                  </a:lnTo>
                  <a:cubicBezTo>
                    <a:pt x="5896" y="7686"/>
                    <a:pt x="5427" y="7370"/>
                    <a:pt x="5216" y="6892"/>
                  </a:cubicBezTo>
                  <a:lnTo>
                    <a:pt x="3082" y="853"/>
                  </a:lnTo>
                  <a:cubicBezTo>
                    <a:pt x="2862" y="336"/>
                    <a:pt x="2355" y="1"/>
                    <a:pt x="1800" y="1"/>
                  </a:cubicBezTo>
                  <a:lnTo>
                    <a:pt x="661" y="1"/>
                  </a:lnTo>
                  <a:cubicBezTo>
                    <a:pt x="649" y="1"/>
                    <a:pt x="638" y="0"/>
                    <a:pt x="626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77"/>
            <p:cNvSpPr/>
            <p:nvPr/>
          </p:nvSpPr>
          <p:spPr>
            <a:xfrm>
              <a:off x="1849903" y="2622075"/>
              <a:ext cx="303382" cy="33193"/>
            </a:xfrm>
            <a:custGeom>
              <a:avLst/>
              <a:gdLst/>
              <a:ahLst/>
              <a:cxnLst/>
              <a:rect l="l" t="t" r="r" b="b"/>
              <a:pathLst>
                <a:path w="11553" h="1264" extrusionOk="0">
                  <a:moveTo>
                    <a:pt x="10767" y="0"/>
                  </a:moveTo>
                  <a:cubicBezTo>
                    <a:pt x="10767" y="19"/>
                    <a:pt x="10767" y="48"/>
                    <a:pt x="10767" y="67"/>
                  </a:cubicBezTo>
                  <a:cubicBezTo>
                    <a:pt x="10767" y="412"/>
                    <a:pt x="10480" y="699"/>
                    <a:pt x="10136" y="699"/>
                  </a:cubicBezTo>
                  <a:lnTo>
                    <a:pt x="1513" y="699"/>
                  </a:lnTo>
                  <a:cubicBezTo>
                    <a:pt x="967" y="699"/>
                    <a:pt x="431" y="527"/>
                    <a:pt x="1" y="201"/>
                  </a:cubicBezTo>
                  <a:lnTo>
                    <a:pt x="1" y="201"/>
                  </a:lnTo>
                  <a:cubicBezTo>
                    <a:pt x="479" y="871"/>
                    <a:pt x="1255" y="1263"/>
                    <a:pt x="2078" y="1263"/>
                  </a:cubicBezTo>
                  <a:lnTo>
                    <a:pt x="10700" y="1263"/>
                  </a:lnTo>
                  <a:cubicBezTo>
                    <a:pt x="11495" y="1254"/>
                    <a:pt x="11552" y="86"/>
                    <a:pt x="1076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77"/>
            <p:cNvSpPr/>
            <p:nvPr/>
          </p:nvSpPr>
          <p:spPr>
            <a:xfrm>
              <a:off x="1817498" y="2632868"/>
              <a:ext cx="286523" cy="92278"/>
            </a:xfrm>
            <a:custGeom>
              <a:avLst/>
              <a:gdLst/>
              <a:ahLst/>
              <a:cxnLst/>
              <a:rect l="l" t="t" r="r" b="b"/>
              <a:pathLst>
                <a:path w="10911" h="3514" extrusionOk="0">
                  <a:moveTo>
                    <a:pt x="1397" y="1"/>
                  </a:moveTo>
                  <a:lnTo>
                    <a:pt x="756" y="919"/>
                  </a:lnTo>
                  <a:cubicBezTo>
                    <a:pt x="0" y="2010"/>
                    <a:pt x="785" y="3513"/>
                    <a:pt x="2115" y="3513"/>
                  </a:cubicBezTo>
                  <a:lnTo>
                    <a:pt x="10260" y="3513"/>
                  </a:lnTo>
                  <a:cubicBezTo>
                    <a:pt x="10271" y="3514"/>
                    <a:pt x="10282" y="3514"/>
                    <a:pt x="10293" y="3514"/>
                  </a:cubicBezTo>
                  <a:cubicBezTo>
                    <a:pt x="10632" y="3514"/>
                    <a:pt x="10910" y="3234"/>
                    <a:pt x="10910" y="2881"/>
                  </a:cubicBezTo>
                  <a:cubicBezTo>
                    <a:pt x="10910" y="2533"/>
                    <a:pt x="10623" y="2249"/>
                    <a:pt x="10277" y="2249"/>
                  </a:cubicBezTo>
                  <a:cubicBezTo>
                    <a:pt x="10271" y="2249"/>
                    <a:pt x="10265" y="2250"/>
                    <a:pt x="10260" y="2250"/>
                  </a:cubicBezTo>
                  <a:lnTo>
                    <a:pt x="2115" y="2250"/>
                  </a:lnTo>
                  <a:cubicBezTo>
                    <a:pt x="1799" y="2250"/>
                    <a:pt x="1618" y="1896"/>
                    <a:pt x="1799" y="1637"/>
                  </a:cubicBezTo>
                  <a:lnTo>
                    <a:pt x="2441" y="699"/>
                  </a:lnTo>
                  <a:cubicBezTo>
                    <a:pt x="2039" y="556"/>
                    <a:pt x="1685" y="317"/>
                    <a:pt x="1397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77"/>
            <p:cNvSpPr/>
            <p:nvPr/>
          </p:nvSpPr>
          <p:spPr>
            <a:xfrm>
              <a:off x="1826794" y="2675856"/>
              <a:ext cx="276465" cy="49106"/>
            </a:xfrm>
            <a:custGeom>
              <a:avLst/>
              <a:gdLst/>
              <a:ahLst/>
              <a:cxnLst/>
              <a:rect l="l" t="t" r="r" b="b"/>
              <a:pathLst>
                <a:path w="10528" h="1870" extrusionOk="0">
                  <a:moveTo>
                    <a:pt x="125" y="0"/>
                  </a:moveTo>
                  <a:cubicBezTo>
                    <a:pt x="0" y="948"/>
                    <a:pt x="699" y="1809"/>
                    <a:pt x="1656" y="1866"/>
                  </a:cubicBezTo>
                  <a:lnTo>
                    <a:pt x="9418" y="1866"/>
                  </a:lnTo>
                  <a:cubicBezTo>
                    <a:pt x="9472" y="1869"/>
                    <a:pt x="9526" y="1870"/>
                    <a:pt x="9580" y="1870"/>
                  </a:cubicBezTo>
                  <a:cubicBezTo>
                    <a:pt x="9756" y="1870"/>
                    <a:pt x="9931" y="1857"/>
                    <a:pt x="10107" y="1828"/>
                  </a:cubicBezTo>
                  <a:cubicBezTo>
                    <a:pt x="10135" y="1819"/>
                    <a:pt x="10174" y="1809"/>
                    <a:pt x="10202" y="1790"/>
                  </a:cubicBezTo>
                  <a:lnTo>
                    <a:pt x="10212" y="1780"/>
                  </a:lnTo>
                  <a:cubicBezTo>
                    <a:pt x="10241" y="1771"/>
                    <a:pt x="10260" y="1752"/>
                    <a:pt x="10279" y="1742"/>
                  </a:cubicBezTo>
                  <a:lnTo>
                    <a:pt x="10288" y="1742"/>
                  </a:lnTo>
                  <a:lnTo>
                    <a:pt x="10317" y="1713"/>
                  </a:lnTo>
                  <a:lnTo>
                    <a:pt x="10327" y="1704"/>
                  </a:lnTo>
                  <a:cubicBezTo>
                    <a:pt x="10336" y="1694"/>
                    <a:pt x="10355" y="1685"/>
                    <a:pt x="10365" y="1665"/>
                  </a:cubicBezTo>
                  <a:lnTo>
                    <a:pt x="10375" y="1656"/>
                  </a:lnTo>
                  <a:lnTo>
                    <a:pt x="10394" y="1627"/>
                  </a:lnTo>
                  <a:lnTo>
                    <a:pt x="10413" y="1608"/>
                  </a:lnTo>
                  <a:lnTo>
                    <a:pt x="10432" y="1579"/>
                  </a:lnTo>
                  <a:lnTo>
                    <a:pt x="10451" y="1551"/>
                  </a:lnTo>
                  <a:lnTo>
                    <a:pt x="10461" y="1531"/>
                  </a:lnTo>
                  <a:lnTo>
                    <a:pt x="10480" y="1503"/>
                  </a:lnTo>
                  <a:lnTo>
                    <a:pt x="10489" y="1474"/>
                  </a:lnTo>
                  <a:cubicBezTo>
                    <a:pt x="10489" y="1464"/>
                    <a:pt x="10499" y="1455"/>
                    <a:pt x="10499" y="1436"/>
                  </a:cubicBezTo>
                  <a:lnTo>
                    <a:pt x="10509" y="1417"/>
                  </a:lnTo>
                  <a:cubicBezTo>
                    <a:pt x="10509" y="1407"/>
                    <a:pt x="10518" y="1388"/>
                    <a:pt x="10518" y="1378"/>
                  </a:cubicBezTo>
                  <a:lnTo>
                    <a:pt x="10518" y="1369"/>
                  </a:lnTo>
                  <a:cubicBezTo>
                    <a:pt x="10518" y="1350"/>
                    <a:pt x="10528" y="1330"/>
                    <a:pt x="10528" y="1311"/>
                  </a:cubicBezTo>
                  <a:lnTo>
                    <a:pt x="10528" y="1302"/>
                  </a:lnTo>
                  <a:lnTo>
                    <a:pt x="10528" y="1244"/>
                  </a:lnTo>
                  <a:cubicBezTo>
                    <a:pt x="10528" y="1216"/>
                    <a:pt x="10528" y="1197"/>
                    <a:pt x="10528" y="1177"/>
                  </a:cubicBezTo>
                  <a:cubicBezTo>
                    <a:pt x="10528" y="1158"/>
                    <a:pt x="10528" y="1139"/>
                    <a:pt x="10518" y="1120"/>
                  </a:cubicBezTo>
                  <a:cubicBezTo>
                    <a:pt x="10509" y="1072"/>
                    <a:pt x="10499" y="1034"/>
                    <a:pt x="10480" y="996"/>
                  </a:cubicBezTo>
                  <a:cubicBezTo>
                    <a:pt x="10346" y="1187"/>
                    <a:pt x="10126" y="1302"/>
                    <a:pt x="9896" y="1321"/>
                  </a:cubicBezTo>
                  <a:lnTo>
                    <a:pt x="1761" y="1321"/>
                  </a:lnTo>
                  <a:cubicBezTo>
                    <a:pt x="976" y="1302"/>
                    <a:pt x="307" y="766"/>
                    <a:pt x="12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77"/>
            <p:cNvSpPr/>
            <p:nvPr/>
          </p:nvSpPr>
          <p:spPr>
            <a:xfrm>
              <a:off x="1843364" y="2632868"/>
              <a:ext cx="38235" cy="32694"/>
            </a:xfrm>
            <a:custGeom>
              <a:avLst/>
              <a:gdLst/>
              <a:ahLst/>
              <a:cxnLst/>
              <a:rect l="l" t="t" r="r" b="b"/>
              <a:pathLst>
                <a:path w="1456" h="1245" extrusionOk="0">
                  <a:moveTo>
                    <a:pt x="412" y="1"/>
                  </a:moveTo>
                  <a:lnTo>
                    <a:pt x="1" y="604"/>
                  </a:lnTo>
                  <a:cubicBezTo>
                    <a:pt x="298" y="900"/>
                    <a:pt x="671" y="1120"/>
                    <a:pt x="1082" y="1245"/>
                  </a:cubicBezTo>
                  <a:lnTo>
                    <a:pt x="1456" y="699"/>
                  </a:lnTo>
                  <a:cubicBezTo>
                    <a:pt x="1054" y="556"/>
                    <a:pt x="700" y="317"/>
                    <a:pt x="412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0" name="Google Shape;10700;p77"/>
          <p:cNvGrpSpPr/>
          <p:nvPr/>
        </p:nvGrpSpPr>
        <p:grpSpPr>
          <a:xfrm>
            <a:off x="3599318" y="4299590"/>
            <a:ext cx="251098" cy="309028"/>
            <a:chOff x="3599318" y="4299590"/>
            <a:chExt cx="251098" cy="309028"/>
          </a:xfrm>
        </p:grpSpPr>
        <p:sp>
          <p:nvSpPr>
            <p:cNvPr id="10701" name="Google Shape;10701;p77"/>
            <p:cNvSpPr/>
            <p:nvPr/>
          </p:nvSpPr>
          <p:spPr>
            <a:xfrm>
              <a:off x="3599318" y="4299590"/>
              <a:ext cx="251098" cy="309028"/>
            </a:xfrm>
            <a:custGeom>
              <a:avLst/>
              <a:gdLst/>
              <a:ahLst/>
              <a:cxnLst/>
              <a:rect l="l" t="t" r="r" b="b"/>
              <a:pathLst>
                <a:path w="9562" h="11768" extrusionOk="0">
                  <a:moveTo>
                    <a:pt x="4748" y="1"/>
                  </a:moveTo>
                  <a:lnTo>
                    <a:pt x="144" y="919"/>
                  </a:lnTo>
                  <a:cubicBezTo>
                    <a:pt x="58" y="939"/>
                    <a:pt x="1" y="1015"/>
                    <a:pt x="1" y="1101"/>
                  </a:cubicBezTo>
                  <a:lnTo>
                    <a:pt x="1" y="7724"/>
                  </a:lnTo>
                  <a:cubicBezTo>
                    <a:pt x="1" y="7772"/>
                    <a:pt x="20" y="7829"/>
                    <a:pt x="68" y="7858"/>
                  </a:cubicBezTo>
                  <a:lnTo>
                    <a:pt x="4661" y="11724"/>
                  </a:lnTo>
                  <a:cubicBezTo>
                    <a:pt x="4695" y="11753"/>
                    <a:pt x="4738" y="11767"/>
                    <a:pt x="4781" y="11767"/>
                  </a:cubicBezTo>
                  <a:cubicBezTo>
                    <a:pt x="4824" y="11767"/>
                    <a:pt x="4867" y="11753"/>
                    <a:pt x="4901" y="11724"/>
                  </a:cubicBezTo>
                  <a:lnTo>
                    <a:pt x="9494" y="7858"/>
                  </a:lnTo>
                  <a:cubicBezTo>
                    <a:pt x="9533" y="7829"/>
                    <a:pt x="9561" y="7772"/>
                    <a:pt x="9561" y="7724"/>
                  </a:cubicBezTo>
                  <a:lnTo>
                    <a:pt x="9561" y="1101"/>
                  </a:lnTo>
                  <a:cubicBezTo>
                    <a:pt x="9561" y="1015"/>
                    <a:pt x="9494" y="939"/>
                    <a:pt x="9408" y="919"/>
                  </a:cubicBezTo>
                  <a:lnTo>
                    <a:pt x="4815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77"/>
            <p:cNvSpPr/>
            <p:nvPr/>
          </p:nvSpPr>
          <p:spPr>
            <a:xfrm>
              <a:off x="3618672" y="4319206"/>
              <a:ext cx="212391" cy="264018"/>
            </a:xfrm>
            <a:custGeom>
              <a:avLst/>
              <a:gdLst/>
              <a:ahLst/>
              <a:cxnLst/>
              <a:rect l="l" t="t" r="r" b="b"/>
              <a:pathLst>
                <a:path w="8088" h="10054" extrusionOk="0">
                  <a:moveTo>
                    <a:pt x="4001" y="0"/>
                  </a:moveTo>
                  <a:lnTo>
                    <a:pt x="144" y="775"/>
                  </a:lnTo>
                  <a:cubicBezTo>
                    <a:pt x="58" y="794"/>
                    <a:pt x="1" y="871"/>
                    <a:pt x="1" y="957"/>
                  </a:cubicBezTo>
                  <a:lnTo>
                    <a:pt x="1" y="6632"/>
                  </a:lnTo>
                  <a:cubicBezTo>
                    <a:pt x="1" y="6680"/>
                    <a:pt x="29" y="6738"/>
                    <a:pt x="68" y="6766"/>
                  </a:cubicBezTo>
                  <a:lnTo>
                    <a:pt x="3924" y="10011"/>
                  </a:lnTo>
                  <a:cubicBezTo>
                    <a:pt x="3963" y="10039"/>
                    <a:pt x="4006" y="10054"/>
                    <a:pt x="4048" y="10054"/>
                  </a:cubicBezTo>
                  <a:cubicBezTo>
                    <a:pt x="4089" y="10054"/>
                    <a:pt x="4130" y="10039"/>
                    <a:pt x="4164" y="10011"/>
                  </a:cubicBezTo>
                  <a:lnTo>
                    <a:pt x="8020" y="6766"/>
                  </a:lnTo>
                  <a:cubicBezTo>
                    <a:pt x="8059" y="6728"/>
                    <a:pt x="8087" y="6680"/>
                    <a:pt x="8087" y="6623"/>
                  </a:cubicBezTo>
                  <a:lnTo>
                    <a:pt x="8087" y="957"/>
                  </a:lnTo>
                  <a:cubicBezTo>
                    <a:pt x="8087" y="871"/>
                    <a:pt x="8020" y="794"/>
                    <a:pt x="7934" y="775"/>
                  </a:cubicBezTo>
                  <a:lnTo>
                    <a:pt x="4078" y="0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77"/>
            <p:cNvSpPr/>
            <p:nvPr/>
          </p:nvSpPr>
          <p:spPr>
            <a:xfrm>
              <a:off x="3618672" y="4335777"/>
              <a:ext cx="118144" cy="247448"/>
            </a:xfrm>
            <a:custGeom>
              <a:avLst/>
              <a:gdLst/>
              <a:ahLst/>
              <a:cxnLst/>
              <a:rect l="l" t="t" r="r" b="b"/>
              <a:pathLst>
                <a:path w="4499" h="9423" extrusionOk="0">
                  <a:moveTo>
                    <a:pt x="881" y="1"/>
                  </a:moveTo>
                  <a:lnTo>
                    <a:pt x="144" y="144"/>
                  </a:lnTo>
                  <a:cubicBezTo>
                    <a:pt x="58" y="163"/>
                    <a:pt x="1" y="240"/>
                    <a:pt x="1" y="326"/>
                  </a:cubicBezTo>
                  <a:lnTo>
                    <a:pt x="1" y="6001"/>
                  </a:lnTo>
                  <a:cubicBezTo>
                    <a:pt x="1" y="6049"/>
                    <a:pt x="29" y="6097"/>
                    <a:pt x="68" y="6135"/>
                  </a:cubicBezTo>
                  <a:lnTo>
                    <a:pt x="3924" y="9380"/>
                  </a:lnTo>
                  <a:cubicBezTo>
                    <a:pt x="3963" y="9408"/>
                    <a:pt x="4006" y="9423"/>
                    <a:pt x="4048" y="9423"/>
                  </a:cubicBezTo>
                  <a:cubicBezTo>
                    <a:pt x="4089" y="9423"/>
                    <a:pt x="4130" y="9408"/>
                    <a:pt x="4164" y="9380"/>
                  </a:cubicBezTo>
                  <a:lnTo>
                    <a:pt x="4499" y="9092"/>
                  </a:lnTo>
                  <a:lnTo>
                    <a:pt x="795" y="6001"/>
                  </a:lnTo>
                  <a:cubicBezTo>
                    <a:pt x="757" y="5963"/>
                    <a:pt x="728" y="5906"/>
                    <a:pt x="737" y="5858"/>
                  </a:cubicBezTo>
                  <a:lnTo>
                    <a:pt x="737" y="183"/>
                  </a:lnTo>
                  <a:cubicBezTo>
                    <a:pt x="737" y="96"/>
                    <a:pt x="795" y="20"/>
                    <a:pt x="88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77"/>
            <p:cNvSpPr/>
            <p:nvPr/>
          </p:nvSpPr>
          <p:spPr>
            <a:xfrm>
              <a:off x="3634506" y="4362168"/>
              <a:ext cx="157849" cy="135423"/>
            </a:xfrm>
            <a:custGeom>
              <a:avLst/>
              <a:gdLst/>
              <a:ahLst/>
              <a:cxnLst/>
              <a:rect l="l" t="t" r="r" b="b"/>
              <a:pathLst>
                <a:path w="6011" h="5157" extrusionOk="0">
                  <a:moveTo>
                    <a:pt x="3436" y="1"/>
                  </a:moveTo>
                  <a:cubicBezTo>
                    <a:pt x="1149" y="1"/>
                    <a:pt x="0" y="2776"/>
                    <a:pt x="1618" y="4393"/>
                  </a:cubicBezTo>
                  <a:cubicBezTo>
                    <a:pt x="2145" y="4920"/>
                    <a:pt x="2791" y="5156"/>
                    <a:pt x="3424" y="5156"/>
                  </a:cubicBezTo>
                  <a:cubicBezTo>
                    <a:pt x="4746" y="5156"/>
                    <a:pt x="6011" y="4128"/>
                    <a:pt x="6011" y="2575"/>
                  </a:cubicBezTo>
                  <a:cubicBezTo>
                    <a:pt x="6011" y="1159"/>
                    <a:pt x="4862" y="10"/>
                    <a:pt x="343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77"/>
            <p:cNvSpPr/>
            <p:nvPr/>
          </p:nvSpPr>
          <p:spPr>
            <a:xfrm>
              <a:off x="3653860" y="4376742"/>
              <a:ext cx="124184" cy="106353"/>
            </a:xfrm>
            <a:custGeom>
              <a:avLst/>
              <a:gdLst/>
              <a:ahLst/>
              <a:cxnLst/>
              <a:rect l="l" t="t" r="r" b="b"/>
              <a:pathLst>
                <a:path w="4729" h="4050" extrusionOk="0">
                  <a:moveTo>
                    <a:pt x="2699" y="1"/>
                  </a:moveTo>
                  <a:cubicBezTo>
                    <a:pt x="900" y="1"/>
                    <a:pt x="0" y="2183"/>
                    <a:pt x="1273" y="3456"/>
                  </a:cubicBezTo>
                  <a:cubicBezTo>
                    <a:pt x="1684" y="3866"/>
                    <a:pt x="2189" y="4050"/>
                    <a:pt x="2684" y="4050"/>
                  </a:cubicBezTo>
                  <a:cubicBezTo>
                    <a:pt x="3726" y="4050"/>
                    <a:pt x="4728" y="3239"/>
                    <a:pt x="4728" y="2020"/>
                  </a:cubicBezTo>
                  <a:cubicBezTo>
                    <a:pt x="4719" y="910"/>
                    <a:pt x="3819" y="1"/>
                    <a:pt x="2699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77"/>
            <p:cNvSpPr/>
            <p:nvPr/>
          </p:nvSpPr>
          <p:spPr>
            <a:xfrm>
              <a:off x="3700340" y="4377189"/>
              <a:ext cx="50550" cy="105381"/>
            </a:xfrm>
            <a:custGeom>
              <a:avLst/>
              <a:gdLst/>
              <a:ahLst/>
              <a:cxnLst/>
              <a:rect l="l" t="t" r="r" b="b"/>
              <a:pathLst>
                <a:path w="1925" h="4013" extrusionOk="0">
                  <a:moveTo>
                    <a:pt x="963" y="0"/>
                  </a:moveTo>
                  <a:cubicBezTo>
                    <a:pt x="874" y="0"/>
                    <a:pt x="786" y="55"/>
                    <a:pt x="776" y="166"/>
                  </a:cubicBezTo>
                  <a:lnTo>
                    <a:pt x="776" y="539"/>
                  </a:lnTo>
                  <a:cubicBezTo>
                    <a:pt x="336" y="577"/>
                    <a:pt x="1" y="969"/>
                    <a:pt x="30" y="1410"/>
                  </a:cubicBezTo>
                  <a:cubicBezTo>
                    <a:pt x="58" y="1853"/>
                    <a:pt x="412" y="2195"/>
                    <a:pt x="854" y="2195"/>
                  </a:cubicBezTo>
                  <a:cubicBezTo>
                    <a:pt x="860" y="2195"/>
                    <a:pt x="866" y="2195"/>
                    <a:pt x="872" y="2194"/>
                  </a:cubicBezTo>
                  <a:lnTo>
                    <a:pt x="1054" y="2194"/>
                  </a:lnTo>
                  <a:cubicBezTo>
                    <a:pt x="1666" y="2194"/>
                    <a:pt x="1666" y="3113"/>
                    <a:pt x="1054" y="3113"/>
                  </a:cubicBezTo>
                  <a:lnTo>
                    <a:pt x="776" y="3113"/>
                  </a:lnTo>
                  <a:cubicBezTo>
                    <a:pt x="575" y="3113"/>
                    <a:pt x="412" y="2941"/>
                    <a:pt x="412" y="2740"/>
                  </a:cubicBezTo>
                  <a:cubicBezTo>
                    <a:pt x="403" y="2630"/>
                    <a:pt x="317" y="2575"/>
                    <a:pt x="231" y="2575"/>
                  </a:cubicBezTo>
                  <a:cubicBezTo>
                    <a:pt x="144" y="2575"/>
                    <a:pt x="58" y="2630"/>
                    <a:pt x="49" y="2740"/>
                  </a:cubicBezTo>
                  <a:cubicBezTo>
                    <a:pt x="49" y="3151"/>
                    <a:pt x="374" y="3477"/>
                    <a:pt x="786" y="3477"/>
                  </a:cubicBezTo>
                  <a:lnTo>
                    <a:pt x="786" y="3841"/>
                  </a:lnTo>
                  <a:cubicBezTo>
                    <a:pt x="795" y="3955"/>
                    <a:pt x="881" y="4013"/>
                    <a:pt x="968" y="4013"/>
                  </a:cubicBezTo>
                  <a:cubicBezTo>
                    <a:pt x="1054" y="4013"/>
                    <a:pt x="1140" y="3955"/>
                    <a:pt x="1149" y="3841"/>
                  </a:cubicBezTo>
                  <a:lnTo>
                    <a:pt x="1149" y="3467"/>
                  </a:lnTo>
                  <a:cubicBezTo>
                    <a:pt x="1590" y="3429"/>
                    <a:pt x="1925" y="3046"/>
                    <a:pt x="1896" y="2596"/>
                  </a:cubicBezTo>
                  <a:cubicBezTo>
                    <a:pt x="1877" y="2162"/>
                    <a:pt x="1514" y="1821"/>
                    <a:pt x="1072" y="1821"/>
                  </a:cubicBezTo>
                  <a:cubicBezTo>
                    <a:pt x="1066" y="1821"/>
                    <a:pt x="1060" y="1821"/>
                    <a:pt x="1054" y="1821"/>
                  </a:cubicBezTo>
                  <a:lnTo>
                    <a:pt x="872" y="1821"/>
                  </a:lnTo>
                  <a:cubicBezTo>
                    <a:pt x="259" y="1821"/>
                    <a:pt x="259" y="902"/>
                    <a:pt x="872" y="902"/>
                  </a:cubicBezTo>
                  <a:lnTo>
                    <a:pt x="1149" y="902"/>
                  </a:lnTo>
                  <a:cubicBezTo>
                    <a:pt x="1350" y="902"/>
                    <a:pt x="1513" y="1065"/>
                    <a:pt x="1513" y="1266"/>
                  </a:cubicBezTo>
                  <a:lnTo>
                    <a:pt x="1513" y="1448"/>
                  </a:lnTo>
                  <a:cubicBezTo>
                    <a:pt x="1513" y="1553"/>
                    <a:pt x="1590" y="1639"/>
                    <a:pt x="1695" y="1639"/>
                  </a:cubicBezTo>
                  <a:cubicBezTo>
                    <a:pt x="1800" y="1639"/>
                    <a:pt x="1886" y="1553"/>
                    <a:pt x="1886" y="1458"/>
                  </a:cubicBezTo>
                  <a:lnTo>
                    <a:pt x="1886" y="1266"/>
                  </a:lnTo>
                  <a:cubicBezTo>
                    <a:pt x="1886" y="864"/>
                    <a:pt x="1551" y="539"/>
                    <a:pt x="1149" y="539"/>
                  </a:cubicBezTo>
                  <a:lnTo>
                    <a:pt x="1149" y="166"/>
                  </a:lnTo>
                  <a:cubicBezTo>
                    <a:pt x="1140" y="55"/>
                    <a:pt x="1051" y="0"/>
                    <a:pt x="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7" name="Google Shape;10707;p77"/>
          <p:cNvGrpSpPr/>
          <p:nvPr/>
        </p:nvGrpSpPr>
        <p:grpSpPr>
          <a:xfrm>
            <a:off x="3105998" y="2433240"/>
            <a:ext cx="345818" cy="345056"/>
            <a:chOff x="3105998" y="2433240"/>
            <a:chExt cx="345818" cy="345056"/>
          </a:xfrm>
        </p:grpSpPr>
        <p:sp>
          <p:nvSpPr>
            <p:cNvPr id="10708" name="Google Shape;10708;p77"/>
            <p:cNvSpPr/>
            <p:nvPr/>
          </p:nvSpPr>
          <p:spPr>
            <a:xfrm>
              <a:off x="3160277" y="2465487"/>
              <a:ext cx="237259" cy="312809"/>
            </a:xfrm>
            <a:custGeom>
              <a:avLst/>
              <a:gdLst/>
              <a:ahLst/>
              <a:cxnLst/>
              <a:rect l="l" t="t" r="r" b="b"/>
              <a:pathLst>
                <a:path w="9035" h="11912" extrusionOk="0">
                  <a:moveTo>
                    <a:pt x="4518" y="1"/>
                  </a:moveTo>
                  <a:cubicBezTo>
                    <a:pt x="2020" y="1"/>
                    <a:pt x="0" y="2020"/>
                    <a:pt x="0" y="4518"/>
                  </a:cubicBezTo>
                  <a:cubicBezTo>
                    <a:pt x="0" y="5389"/>
                    <a:pt x="240" y="6327"/>
                    <a:pt x="689" y="7293"/>
                  </a:cubicBezTo>
                  <a:cubicBezTo>
                    <a:pt x="1101" y="8126"/>
                    <a:pt x="1608" y="8911"/>
                    <a:pt x="2202" y="9629"/>
                  </a:cubicBezTo>
                  <a:cubicBezTo>
                    <a:pt x="2852" y="10442"/>
                    <a:pt x="3589" y="11189"/>
                    <a:pt x="4384" y="11868"/>
                  </a:cubicBezTo>
                  <a:cubicBezTo>
                    <a:pt x="4422" y="11897"/>
                    <a:pt x="4467" y="11911"/>
                    <a:pt x="4513" y="11911"/>
                  </a:cubicBezTo>
                  <a:cubicBezTo>
                    <a:pt x="4558" y="11911"/>
                    <a:pt x="4604" y="11897"/>
                    <a:pt x="4642" y="11868"/>
                  </a:cubicBezTo>
                  <a:cubicBezTo>
                    <a:pt x="5446" y="11189"/>
                    <a:pt x="6173" y="10442"/>
                    <a:pt x="6834" y="9629"/>
                  </a:cubicBezTo>
                  <a:cubicBezTo>
                    <a:pt x="7427" y="8911"/>
                    <a:pt x="7925" y="8126"/>
                    <a:pt x="8336" y="7293"/>
                  </a:cubicBezTo>
                  <a:cubicBezTo>
                    <a:pt x="8795" y="6327"/>
                    <a:pt x="9035" y="5389"/>
                    <a:pt x="9035" y="4518"/>
                  </a:cubicBezTo>
                  <a:cubicBezTo>
                    <a:pt x="9025" y="2020"/>
                    <a:pt x="7006" y="1"/>
                    <a:pt x="451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77"/>
            <p:cNvSpPr/>
            <p:nvPr/>
          </p:nvSpPr>
          <p:spPr>
            <a:xfrm>
              <a:off x="3160277" y="2469268"/>
              <a:ext cx="137996" cy="309028"/>
            </a:xfrm>
            <a:custGeom>
              <a:avLst/>
              <a:gdLst/>
              <a:ahLst/>
              <a:cxnLst/>
              <a:rect l="l" t="t" r="r" b="b"/>
              <a:pathLst>
                <a:path w="5255" h="11768" extrusionOk="0">
                  <a:moveTo>
                    <a:pt x="3369" y="0"/>
                  </a:moveTo>
                  <a:cubicBezTo>
                    <a:pt x="1388" y="527"/>
                    <a:pt x="0" y="2316"/>
                    <a:pt x="0" y="4374"/>
                  </a:cubicBezTo>
                  <a:cubicBezTo>
                    <a:pt x="0" y="5245"/>
                    <a:pt x="240" y="6183"/>
                    <a:pt x="689" y="7140"/>
                  </a:cubicBezTo>
                  <a:cubicBezTo>
                    <a:pt x="1101" y="7982"/>
                    <a:pt x="1608" y="8767"/>
                    <a:pt x="2202" y="9485"/>
                  </a:cubicBezTo>
                  <a:cubicBezTo>
                    <a:pt x="2852" y="10298"/>
                    <a:pt x="3589" y="11045"/>
                    <a:pt x="4384" y="11724"/>
                  </a:cubicBezTo>
                  <a:cubicBezTo>
                    <a:pt x="4422" y="11753"/>
                    <a:pt x="4467" y="11767"/>
                    <a:pt x="4513" y="11767"/>
                  </a:cubicBezTo>
                  <a:cubicBezTo>
                    <a:pt x="4558" y="11767"/>
                    <a:pt x="4604" y="11753"/>
                    <a:pt x="4642" y="11724"/>
                  </a:cubicBezTo>
                  <a:cubicBezTo>
                    <a:pt x="4661" y="11705"/>
                    <a:pt x="4900" y="11513"/>
                    <a:pt x="5254" y="11179"/>
                  </a:cubicBezTo>
                  <a:cubicBezTo>
                    <a:pt x="4518" y="10537"/>
                    <a:pt x="3838" y="9829"/>
                    <a:pt x="3226" y="9073"/>
                  </a:cubicBezTo>
                  <a:cubicBezTo>
                    <a:pt x="2632" y="8355"/>
                    <a:pt x="2125" y="7571"/>
                    <a:pt x="1723" y="6738"/>
                  </a:cubicBezTo>
                  <a:cubicBezTo>
                    <a:pt x="1264" y="5771"/>
                    <a:pt x="1024" y="4833"/>
                    <a:pt x="1024" y="3963"/>
                  </a:cubicBezTo>
                  <a:cubicBezTo>
                    <a:pt x="1024" y="2316"/>
                    <a:pt x="1924" y="795"/>
                    <a:pt x="336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77"/>
            <p:cNvSpPr/>
            <p:nvPr/>
          </p:nvSpPr>
          <p:spPr>
            <a:xfrm>
              <a:off x="3156259" y="2492377"/>
              <a:ext cx="214387" cy="183374"/>
            </a:xfrm>
            <a:custGeom>
              <a:avLst/>
              <a:gdLst/>
              <a:ahLst/>
              <a:cxnLst/>
              <a:rect l="l" t="t" r="r" b="b"/>
              <a:pathLst>
                <a:path w="8164" h="6983" extrusionOk="0">
                  <a:moveTo>
                    <a:pt x="4671" y="1"/>
                  </a:moveTo>
                  <a:cubicBezTo>
                    <a:pt x="1560" y="1"/>
                    <a:pt x="0" y="3762"/>
                    <a:pt x="2201" y="5963"/>
                  </a:cubicBezTo>
                  <a:cubicBezTo>
                    <a:pt x="2868" y="6629"/>
                    <a:pt x="3761" y="6983"/>
                    <a:pt x="4669" y="6983"/>
                  </a:cubicBezTo>
                  <a:cubicBezTo>
                    <a:pt x="5118" y="6983"/>
                    <a:pt x="5570" y="6896"/>
                    <a:pt x="6001" y="6719"/>
                  </a:cubicBezTo>
                  <a:cubicBezTo>
                    <a:pt x="7312" y="6183"/>
                    <a:pt x="8164" y="4910"/>
                    <a:pt x="8164" y="3494"/>
                  </a:cubicBezTo>
                  <a:cubicBezTo>
                    <a:pt x="8154" y="1570"/>
                    <a:pt x="6594" y="1"/>
                    <a:pt x="4671" y="1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77"/>
            <p:cNvSpPr/>
            <p:nvPr/>
          </p:nvSpPr>
          <p:spPr>
            <a:xfrm>
              <a:off x="3174589" y="2511731"/>
              <a:ext cx="176704" cy="164388"/>
            </a:xfrm>
            <a:custGeom>
              <a:avLst/>
              <a:gdLst/>
              <a:ahLst/>
              <a:cxnLst/>
              <a:rect l="l" t="t" r="r" b="b"/>
              <a:pathLst>
                <a:path w="6729" h="6260" extrusionOk="0">
                  <a:moveTo>
                    <a:pt x="1838" y="1"/>
                  </a:moveTo>
                  <a:cubicBezTo>
                    <a:pt x="164" y="1283"/>
                    <a:pt x="1" y="3743"/>
                    <a:pt x="1494" y="5236"/>
                  </a:cubicBezTo>
                  <a:cubicBezTo>
                    <a:pt x="2177" y="5924"/>
                    <a:pt x="3070" y="6260"/>
                    <a:pt x="3959" y="6260"/>
                  </a:cubicBezTo>
                  <a:cubicBezTo>
                    <a:pt x="5000" y="6260"/>
                    <a:pt x="6037" y="5799"/>
                    <a:pt x="6729" y="4901"/>
                  </a:cubicBezTo>
                  <a:lnTo>
                    <a:pt x="6729" y="4901"/>
                  </a:lnTo>
                  <a:cubicBezTo>
                    <a:pt x="6116" y="5370"/>
                    <a:pt x="5360" y="5628"/>
                    <a:pt x="4585" y="5628"/>
                  </a:cubicBezTo>
                  <a:cubicBezTo>
                    <a:pt x="1685" y="5628"/>
                    <a:pt x="58" y="2288"/>
                    <a:pt x="1838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77"/>
            <p:cNvSpPr/>
            <p:nvPr/>
          </p:nvSpPr>
          <p:spPr>
            <a:xfrm>
              <a:off x="3251005" y="2524493"/>
              <a:ext cx="55802" cy="119536"/>
            </a:xfrm>
            <a:custGeom>
              <a:avLst/>
              <a:gdLst/>
              <a:ahLst/>
              <a:cxnLst/>
              <a:rect l="l" t="t" r="r" b="b"/>
              <a:pathLst>
                <a:path w="2125" h="4552" extrusionOk="0">
                  <a:moveTo>
                    <a:pt x="1061" y="1"/>
                  </a:moveTo>
                  <a:cubicBezTo>
                    <a:pt x="952" y="1"/>
                    <a:pt x="842" y="75"/>
                    <a:pt x="852" y="223"/>
                  </a:cubicBezTo>
                  <a:lnTo>
                    <a:pt x="852" y="644"/>
                  </a:lnTo>
                  <a:cubicBezTo>
                    <a:pt x="364" y="692"/>
                    <a:pt x="0" y="1113"/>
                    <a:pt x="29" y="1611"/>
                  </a:cubicBezTo>
                  <a:cubicBezTo>
                    <a:pt x="57" y="2093"/>
                    <a:pt x="459" y="2482"/>
                    <a:pt x="940" y="2482"/>
                  </a:cubicBezTo>
                  <a:cubicBezTo>
                    <a:pt x="946" y="2482"/>
                    <a:pt x="951" y="2482"/>
                    <a:pt x="957" y="2482"/>
                  </a:cubicBezTo>
                  <a:lnTo>
                    <a:pt x="1168" y="2482"/>
                  </a:lnTo>
                  <a:cubicBezTo>
                    <a:pt x="1847" y="2482"/>
                    <a:pt x="1847" y="3506"/>
                    <a:pt x="1168" y="3506"/>
                  </a:cubicBezTo>
                  <a:lnTo>
                    <a:pt x="862" y="3506"/>
                  </a:lnTo>
                  <a:cubicBezTo>
                    <a:pt x="632" y="3506"/>
                    <a:pt x="450" y="3324"/>
                    <a:pt x="450" y="3094"/>
                  </a:cubicBezTo>
                  <a:cubicBezTo>
                    <a:pt x="440" y="2970"/>
                    <a:pt x="342" y="2907"/>
                    <a:pt x="244" y="2907"/>
                  </a:cubicBezTo>
                  <a:cubicBezTo>
                    <a:pt x="146" y="2907"/>
                    <a:pt x="48" y="2970"/>
                    <a:pt x="38" y="3094"/>
                  </a:cubicBezTo>
                  <a:cubicBezTo>
                    <a:pt x="38" y="3553"/>
                    <a:pt x="402" y="3917"/>
                    <a:pt x="862" y="3917"/>
                  </a:cubicBezTo>
                  <a:lnTo>
                    <a:pt x="862" y="4329"/>
                  </a:lnTo>
                  <a:cubicBezTo>
                    <a:pt x="847" y="4477"/>
                    <a:pt x="955" y="4551"/>
                    <a:pt x="1064" y="4551"/>
                  </a:cubicBezTo>
                  <a:cubicBezTo>
                    <a:pt x="1173" y="4551"/>
                    <a:pt x="1283" y="4477"/>
                    <a:pt x="1273" y="4329"/>
                  </a:cubicBezTo>
                  <a:lnTo>
                    <a:pt x="1273" y="3908"/>
                  </a:lnTo>
                  <a:cubicBezTo>
                    <a:pt x="1761" y="3860"/>
                    <a:pt x="2125" y="3429"/>
                    <a:pt x="2096" y="2941"/>
                  </a:cubicBezTo>
                  <a:cubicBezTo>
                    <a:pt x="2068" y="2449"/>
                    <a:pt x="1666" y="2070"/>
                    <a:pt x="1186" y="2070"/>
                  </a:cubicBezTo>
                  <a:cubicBezTo>
                    <a:pt x="1180" y="2070"/>
                    <a:pt x="1174" y="2070"/>
                    <a:pt x="1168" y="2070"/>
                  </a:cubicBezTo>
                  <a:lnTo>
                    <a:pt x="957" y="2070"/>
                  </a:lnTo>
                  <a:cubicBezTo>
                    <a:pt x="278" y="2070"/>
                    <a:pt x="278" y="1037"/>
                    <a:pt x="957" y="1037"/>
                  </a:cubicBezTo>
                  <a:lnTo>
                    <a:pt x="1273" y="1037"/>
                  </a:lnTo>
                  <a:cubicBezTo>
                    <a:pt x="1493" y="1037"/>
                    <a:pt x="1675" y="1218"/>
                    <a:pt x="1675" y="1448"/>
                  </a:cubicBezTo>
                  <a:lnTo>
                    <a:pt x="1675" y="1659"/>
                  </a:lnTo>
                  <a:cubicBezTo>
                    <a:pt x="1685" y="1773"/>
                    <a:pt x="1771" y="1860"/>
                    <a:pt x="1886" y="1860"/>
                  </a:cubicBezTo>
                  <a:cubicBezTo>
                    <a:pt x="1991" y="1860"/>
                    <a:pt x="2087" y="1764"/>
                    <a:pt x="2087" y="1659"/>
                  </a:cubicBezTo>
                  <a:lnTo>
                    <a:pt x="2087" y="1448"/>
                  </a:lnTo>
                  <a:cubicBezTo>
                    <a:pt x="2087" y="998"/>
                    <a:pt x="1723" y="625"/>
                    <a:pt x="1263" y="625"/>
                  </a:cubicBezTo>
                  <a:lnTo>
                    <a:pt x="1263" y="223"/>
                  </a:lnTo>
                  <a:cubicBezTo>
                    <a:pt x="1278" y="75"/>
                    <a:pt x="1170" y="1"/>
                    <a:pt x="106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77"/>
            <p:cNvSpPr/>
            <p:nvPr/>
          </p:nvSpPr>
          <p:spPr>
            <a:xfrm>
              <a:off x="3398875" y="2433318"/>
              <a:ext cx="52940" cy="86500"/>
            </a:xfrm>
            <a:custGeom>
              <a:avLst/>
              <a:gdLst/>
              <a:ahLst/>
              <a:cxnLst/>
              <a:rect l="l" t="t" r="r" b="b"/>
              <a:pathLst>
                <a:path w="2016" h="3294" extrusionOk="0">
                  <a:moveTo>
                    <a:pt x="294" y="1"/>
                  </a:moveTo>
                  <a:cubicBezTo>
                    <a:pt x="121" y="1"/>
                    <a:pt x="0" y="236"/>
                    <a:pt x="169" y="365"/>
                  </a:cubicBezTo>
                  <a:cubicBezTo>
                    <a:pt x="1059" y="977"/>
                    <a:pt x="1604" y="1992"/>
                    <a:pt x="1604" y="3083"/>
                  </a:cubicBezTo>
                  <a:cubicBezTo>
                    <a:pt x="1604" y="3197"/>
                    <a:pt x="1690" y="3293"/>
                    <a:pt x="1805" y="3293"/>
                  </a:cubicBezTo>
                  <a:cubicBezTo>
                    <a:pt x="1920" y="3284"/>
                    <a:pt x="2006" y="3197"/>
                    <a:pt x="2016" y="3083"/>
                  </a:cubicBezTo>
                  <a:cubicBezTo>
                    <a:pt x="2006" y="1858"/>
                    <a:pt x="1403" y="719"/>
                    <a:pt x="399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77"/>
            <p:cNvSpPr/>
            <p:nvPr/>
          </p:nvSpPr>
          <p:spPr>
            <a:xfrm>
              <a:off x="3368466" y="2477803"/>
              <a:ext cx="29332" cy="42016"/>
            </a:xfrm>
            <a:custGeom>
              <a:avLst/>
              <a:gdLst/>
              <a:ahLst/>
              <a:cxnLst/>
              <a:rect l="l" t="t" r="r" b="b"/>
              <a:pathLst>
                <a:path w="1117" h="1600" extrusionOk="0">
                  <a:moveTo>
                    <a:pt x="294" y="1"/>
                  </a:moveTo>
                  <a:cubicBezTo>
                    <a:pt x="121" y="1"/>
                    <a:pt x="0" y="238"/>
                    <a:pt x="169" y="374"/>
                  </a:cubicBezTo>
                  <a:cubicBezTo>
                    <a:pt x="504" y="604"/>
                    <a:pt x="705" y="977"/>
                    <a:pt x="705" y="1389"/>
                  </a:cubicBezTo>
                  <a:cubicBezTo>
                    <a:pt x="705" y="1503"/>
                    <a:pt x="800" y="1599"/>
                    <a:pt x="915" y="1599"/>
                  </a:cubicBezTo>
                  <a:cubicBezTo>
                    <a:pt x="1021" y="1599"/>
                    <a:pt x="1116" y="1503"/>
                    <a:pt x="1116" y="1389"/>
                  </a:cubicBezTo>
                  <a:cubicBezTo>
                    <a:pt x="1116" y="843"/>
                    <a:pt x="848" y="336"/>
                    <a:pt x="398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77"/>
            <p:cNvSpPr/>
            <p:nvPr/>
          </p:nvSpPr>
          <p:spPr>
            <a:xfrm>
              <a:off x="3383802" y="2455587"/>
              <a:ext cx="40887" cy="64232"/>
            </a:xfrm>
            <a:custGeom>
              <a:avLst/>
              <a:gdLst/>
              <a:ahLst/>
              <a:cxnLst/>
              <a:rect l="l" t="t" r="r" b="b"/>
              <a:pathLst>
                <a:path w="1557" h="2446" extrusionOk="0">
                  <a:moveTo>
                    <a:pt x="288" y="0"/>
                  </a:moveTo>
                  <a:cubicBezTo>
                    <a:pt x="118" y="0"/>
                    <a:pt x="0" y="234"/>
                    <a:pt x="159" y="368"/>
                  </a:cubicBezTo>
                  <a:cubicBezTo>
                    <a:pt x="781" y="789"/>
                    <a:pt x="1145" y="1488"/>
                    <a:pt x="1154" y="2235"/>
                  </a:cubicBezTo>
                  <a:cubicBezTo>
                    <a:pt x="1154" y="2349"/>
                    <a:pt x="1240" y="2445"/>
                    <a:pt x="1355" y="2445"/>
                  </a:cubicBezTo>
                  <a:cubicBezTo>
                    <a:pt x="1470" y="2436"/>
                    <a:pt x="1556" y="2349"/>
                    <a:pt x="1556" y="2235"/>
                  </a:cubicBezTo>
                  <a:cubicBezTo>
                    <a:pt x="1556" y="1354"/>
                    <a:pt x="1126" y="531"/>
                    <a:pt x="398" y="33"/>
                  </a:cubicBezTo>
                  <a:cubicBezTo>
                    <a:pt x="360" y="10"/>
                    <a:pt x="323" y="0"/>
                    <a:pt x="28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77"/>
            <p:cNvSpPr/>
            <p:nvPr/>
          </p:nvSpPr>
          <p:spPr>
            <a:xfrm>
              <a:off x="3105998" y="2433240"/>
              <a:ext cx="52914" cy="86579"/>
            </a:xfrm>
            <a:custGeom>
              <a:avLst/>
              <a:gdLst/>
              <a:ahLst/>
              <a:cxnLst/>
              <a:rect l="l" t="t" r="r" b="b"/>
              <a:pathLst>
                <a:path w="2015" h="3297" extrusionOk="0">
                  <a:moveTo>
                    <a:pt x="1726" y="0"/>
                  </a:moveTo>
                  <a:cubicBezTo>
                    <a:pt x="1691" y="0"/>
                    <a:pt x="1655" y="10"/>
                    <a:pt x="1618" y="33"/>
                  </a:cubicBezTo>
                  <a:cubicBezTo>
                    <a:pt x="613" y="722"/>
                    <a:pt x="0" y="1861"/>
                    <a:pt x="10" y="3086"/>
                  </a:cubicBezTo>
                  <a:cubicBezTo>
                    <a:pt x="10" y="3200"/>
                    <a:pt x="96" y="3296"/>
                    <a:pt x="211" y="3296"/>
                  </a:cubicBezTo>
                  <a:cubicBezTo>
                    <a:pt x="326" y="3287"/>
                    <a:pt x="412" y="3200"/>
                    <a:pt x="412" y="3086"/>
                  </a:cubicBezTo>
                  <a:cubicBezTo>
                    <a:pt x="412" y="1995"/>
                    <a:pt x="957" y="980"/>
                    <a:pt x="1847" y="368"/>
                  </a:cubicBezTo>
                  <a:cubicBezTo>
                    <a:pt x="2014" y="240"/>
                    <a:pt x="1897" y="0"/>
                    <a:pt x="17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77"/>
            <p:cNvSpPr/>
            <p:nvPr/>
          </p:nvSpPr>
          <p:spPr>
            <a:xfrm>
              <a:off x="3159778" y="2477803"/>
              <a:ext cx="29569" cy="42016"/>
            </a:xfrm>
            <a:custGeom>
              <a:avLst/>
              <a:gdLst/>
              <a:ahLst/>
              <a:cxnLst/>
              <a:rect l="l" t="t" r="r" b="b"/>
              <a:pathLst>
                <a:path w="1126" h="1600" extrusionOk="0">
                  <a:moveTo>
                    <a:pt x="832" y="1"/>
                  </a:moveTo>
                  <a:cubicBezTo>
                    <a:pt x="799" y="1"/>
                    <a:pt x="763" y="9"/>
                    <a:pt x="728" y="30"/>
                  </a:cubicBezTo>
                  <a:cubicBezTo>
                    <a:pt x="278" y="336"/>
                    <a:pt x="0" y="843"/>
                    <a:pt x="10" y="1389"/>
                  </a:cubicBezTo>
                  <a:cubicBezTo>
                    <a:pt x="10" y="1503"/>
                    <a:pt x="96" y="1599"/>
                    <a:pt x="211" y="1599"/>
                  </a:cubicBezTo>
                  <a:cubicBezTo>
                    <a:pt x="326" y="1599"/>
                    <a:pt x="421" y="1503"/>
                    <a:pt x="421" y="1389"/>
                  </a:cubicBezTo>
                  <a:cubicBezTo>
                    <a:pt x="421" y="977"/>
                    <a:pt x="622" y="594"/>
                    <a:pt x="957" y="365"/>
                  </a:cubicBezTo>
                  <a:cubicBezTo>
                    <a:pt x="1126" y="236"/>
                    <a:pt x="1005" y="1"/>
                    <a:pt x="83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77"/>
            <p:cNvSpPr/>
            <p:nvPr/>
          </p:nvSpPr>
          <p:spPr>
            <a:xfrm>
              <a:off x="3132888" y="2455587"/>
              <a:ext cx="41071" cy="64232"/>
            </a:xfrm>
            <a:custGeom>
              <a:avLst/>
              <a:gdLst/>
              <a:ahLst/>
              <a:cxnLst/>
              <a:rect l="l" t="t" r="r" b="b"/>
              <a:pathLst>
                <a:path w="1564" h="2446" extrusionOk="0">
                  <a:moveTo>
                    <a:pt x="1278" y="0"/>
                  </a:moveTo>
                  <a:cubicBezTo>
                    <a:pt x="1243" y="0"/>
                    <a:pt x="1206" y="10"/>
                    <a:pt x="1168" y="33"/>
                  </a:cubicBezTo>
                  <a:cubicBezTo>
                    <a:pt x="440" y="521"/>
                    <a:pt x="0" y="1354"/>
                    <a:pt x="0" y="2235"/>
                  </a:cubicBezTo>
                  <a:cubicBezTo>
                    <a:pt x="0" y="2349"/>
                    <a:pt x="96" y="2445"/>
                    <a:pt x="211" y="2445"/>
                  </a:cubicBezTo>
                  <a:cubicBezTo>
                    <a:pt x="316" y="2436"/>
                    <a:pt x="412" y="2349"/>
                    <a:pt x="412" y="2235"/>
                  </a:cubicBezTo>
                  <a:cubicBezTo>
                    <a:pt x="412" y="1488"/>
                    <a:pt x="785" y="789"/>
                    <a:pt x="1397" y="368"/>
                  </a:cubicBezTo>
                  <a:cubicBezTo>
                    <a:pt x="1564" y="234"/>
                    <a:pt x="1448" y="0"/>
                    <a:pt x="127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9" name="Google Shape;10719;p77"/>
          <p:cNvGrpSpPr/>
          <p:nvPr/>
        </p:nvGrpSpPr>
        <p:grpSpPr>
          <a:xfrm>
            <a:off x="1737326" y="2900773"/>
            <a:ext cx="374730" cy="350361"/>
            <a:chOff x="1737326" y="2900773"/>
            <a:chExt cx="374730" cy="350361"/>
          </a:xfrm>
        </p:grpSpPr>
        <p:sp>
          <p:nvSpPr>
            <p:cNvPr id="10720" name="Google Shape;10720;p77"/>
            <p:cNvSpPr/>
            <p:nvPr/>
          </p:nvSpPr>
          <p:spPr>
            <a:xfrm>
              <a:off x="1942890" y="2936723"/>
              <a:ext cx="169167" cy="176966"/>
            </a:xfrm>
            <a:custGeom>
              <a:avLst/>
              <a:gdLst/>
              <a:ahLst/>
              <a:cxnLst/>
              <a:rect l="l" t="t" r="r" b="b"/>
              <a:pathLst>
                <a:path w="6442" h="6739" extrusionOk="0">
                  <a:moveTo>
                    <a:pt x="690" y="0"/>
                  </a:moveTo>
                  <a:cubicBezTo>
                    <a:pt x="307" y="0"/>
                    <a:pt x="1" y="316"/>
                    <a:pt x="1" y="689"/>
                  </a:cubicBezTo>
                  <a:lnTo>
                    <a:pt x="1" y="4374"/>
                  </a:lnTo>
                  <a:cubicBezTo>
                    <a:pt x="1" y="4757"/>
                    <a:pt x="307" y="5063"/>
                    <a:pt x="690" y="5063"/>
                  </a:cubicBezTo>
                  <a:lnTo>
                    <a:pt x="1379" y="5063"/>
                  </a:lnTo>
                  <a:lnTo>
                    <a:pt x="996" y="6604"/>
                  </a:lnTo>
                  <a:cubicBezTo>
                    <a:pt x="982" y="6676"/>
                    <a:pt x="1039" y="6738"/>
                    <a:pt x="1110" y="6738"/>
                  </a:cubicBezTo>
                  <a:cubicBezTo>
                    <a:pt x="1132" y="6738"/>
                    <a:pt x="1155" y="6732"/>
                    <a:pt x="1178" y="6718"/>
                  </a:cubicBezTo>
                  <a:lnTo>
                    <a:pt x="3446" y="5063"/>
                  </a:lnTo>
                  <a:lnTo>
                    <a:pt x="5753" y="5063"/>
                  </a:lnTo>
                  <a:cubicBezTo>
                    <a:pt x="6126" y="5063"/>
                    <a:pt x="6442" y="4757"/>
                    <a:pt x="6442" y="4374"/>
                  </a:cubicBezTo>
                  <a:lnTo>
                    <a:pt x="6442" y="689"/>
                  </a:lnTo>
                  <a:cubicBezTo>
                    <a:pt x="6442" y="316"/>
                    <a:pt x="6135" y="10"/>
                    <a:pt x="575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77"/>
            <p:cNvSpPr/>
            <p:nvPr/>
          </p:nvSpPr>
          <p:spPr>
            <a:xfrm>
              <a:off x="2003209" y="2936723"/>
              <a:ext cx="48528" cy="114861"/>
            </a:xfrm>
            <a:custGeom>
              <a:avLst/>
              <a:gdLst/>
              <a:ahLst/>
              <a:cxnLst/>
              <a:rect l="l" t="t" r="r" b="b"/>
              <a:pathLst>
                <a:path w="1848" h="4374" extrusionOk="0">
                  <a:moveTo>
                    <a:pt x="1" y="0"/>
                  </a:moveTo>
                  <a:lnTo>
                    <a:pt x="1" y="3455"/>
                  </a:lnTo>
                  <a:cubicBezTo>
                    <a:pt x="1" y="3962"/>
                    <a:pt x="412" y="4374"/>
                    <a:pt x="919" y="4374"/>
                  </a:cubicBezTo>
                  <a:cubicBezTo>
                    <a:pt x="1427" y="4374"/>
                    <a:pt x="1848" y="3962"/>
                    <a:pt x="1848" y="3455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77"/>
            <p:cNvSpPr/>
            <p:nvPr/>
          </p:nvSpPr>
          <p:spPr>
            <a:xfrm>
              <a:off x="2015525" y="2900773"/>
              <a:ext cx="23660" cy="96532"/>
            </a:xfrm>
            <a:custGeom>
              <a:avLst/>
              <a:gdLst/>
              <a:ahLst/>
              <a:cxnLst/>
              <a:rect l="l" t="t" r="r" b="b"/>
              <a:pathLst>
                <a:path w="901" h="3676" extrusionOk="0">
                  <a:moveTo>
                    <a:pt x="224" y="0"/>
                  </a:moveTo>
                  <a:cubicBezTo>
                    <a:pt x="98" y="0"/>
                    <a:pt x="1" y="111"/>
                    <a:pt x="10" y="240"/>
                  </a:cubicBezTo>
                  <a:lnTo>
                    <a:pt x="211" y="3455"/>
                  </a:lnTo>
                  <a:cubicBezTo>
                    <a:pt x="211" y="3580"/>
                    <a:pt x="316" y="3676"/>
                    <a:pt x="441" y="3676"/>
                  </a:cubicBezTo>
                  <a:lnTo>
                    <a:pt x="470" y="3676"/>
                  </a:lnTo>
                  <a:cubicBezTo>
                    <a:pt x="584" y="3676"/>
                    <a:pt x="690" y="3580"/>
                    <a:pt x="699" y="3455"/>
                  </a:cubicBezTo>
                  <a:lnTo>
                    <a:pt x="900" y="240"/>
                  </a:lnTo>
                  <a:cubicBezTo>
                    <a:pt x="900" y="111"/>
                    <a:pt x="803" y="0"/>
                    <a:pt x="685" y="0"/>
                  </a:cubicBezTo>
                  <a:cubicBezTo>
                    <a:pt x="680" y="0"/>
                    <a:pt x="675" y="0"/>
                    <a:pt x="671" y="1"/>
                  </a:cubicBezTo>
                  <a:lnTo>
                    <a:pt x="240" y="1"/>
                  </a:lnTo>
                  <a:cubicBezTo>
                    <a:pt x="235" y="0"/>
                    <a:pt x="229" y="0"/>
                    <a:pt x="22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77"/>
            <p:cNvSpPr/>
            <p:nvPr/>
          </p:nvSpPr>
          <p:spPr>
            <a:xfrm>
              <a:off x="2015289" y="3015371"/>
              <a:ext cx="24396" cy="24159"/>
            </a:xfrm>
            <a:custGeom>
              <a:avLst/>
              <a:gdLst/>
              <a:ahLst/>
              <a:cxnLst/>
              <a:rect l="l" t="t" r="r" b="b"/>
              <a:pathLst>
                <a:path w="929" h="920" extrusionOk="0">
                  <a:moveTo>
                    <a:pt x="459" y="1"/>
                  </a:moveTo>
                  <a:cubicBezTo>
                    <a:pt x="211" y="1"/>
                    <a:pt x="0" y="211"/>
                    <a:pt x="0" y="460"/>
                  </a:cubicBezTo>
                  <a:cubicBezTo>
                    <a:pt x="0" y="718"/>
                    <a:pt x="211" y="919"/>
                    <a:pt x="459" y="919"/>
                  </a:cubicBezTo>
                  <a:cubicBezTo>
                    <a:pt x="718" y="919"/>
                    <a:pt x="928" y="718"/>
                    <a:pt x="928" y="460"/>
                  </a:cubicBezTo>
                  <a:cubicBezTo>
                    <a:pt x="928" y="211"/>
                    <a:pt x="718" y="1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77"/>
            <p:cNvSpPr/>
            <p:nvPr/>
          </p:nvSpPr>
          <p:spPr>
            <a:xfrm>
              <a:off x="1737326" y="3166419"/>
              <a:ext cx="205353" cy="84715"/>
            </a:xfrm>
            <a:custGeom>
              <a:avLst/>
              <a:gdLst/>
              <a:ahLst/>
              <a:cxnLst/>
              <a:rect l="l" t="t" r="r" b="b"/>
              <a:pathLst>
                <a:path w="7820" h="3226" extrusionOk="0">
                  <a:moveTo>
                    <a:pt x="2527" y="0"/>
                  </a:moveTo>
                  <a:lnTo>
                    <a:pt x="603" y="709"/>
                  </a:lnTo>
                  <a:cubicBezTo>
                    <a:pt x="240" y="833"/>
                    <a:pt x="0" y="1177"/>
                    <a:pt x="0" y="1570"/>
                  </a:cubicBezTo>
                  <a:lnTo>
                    <a:pt x="0" y="2996"/>
                  </a:lnTo>
                  <a:cubicBezTo>
                    <a:pt x="0" y="3120"/>
                    <a:pt x="96" y="3226"/>
                    <a:pt x="230" y="3226"/>
                  </a:cubicBezTo>
                  <a:lnTo>
                    <a:pt x="7590" y="3226"/>
                  </a:lnTo>
                  <a:cubicBezTo>
                    <a:pt x="7714" y="3226"/>
                    <a:pt x="7819" y="3120"/>
                    <a:pt x="7819" y="2996"/>
                  </a:cubicBezTo>
                  <a:lnTo>
                    <a:pt x="7819" y="1570"/>
                  </a:lnTo>
                  <a:cubicBezTo>
                    <a:pt x="7819" y="1187"/>
                    <a:pt x="7580" y="843"/>
                    <a:pt x="7216" y="709"/>
                  </a:cubicBezTo>
                  <a:lnTo>
                    <a:pt x="5293" y="0"/>
                  </a:lnTo>
                  <a:lnTo>
                    <a:pt x="3915" y="460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77"/>
            <p:cNvSpPr/>
            <p:nvPr/>
          </p:nvSpPr>
          <p:spPr>
            <a:xfrm>
              <a:off x="1827792" y="3190788"/>
              <a:ext cx="24396" cy="60345"/>
            </a:xfrm>
            <a:custGeom>
              <a:avLst/>
              <a:gdLst/>
              <a:ahLst/>
              <a:cxnLst/>
              <a:rect l="l" t="t" r="r" b="b"/>
              <a:pathLst>
                <a:path w="929" h="2298" extrusionOk="0">
                  <a:moveTo>
                    <a:pt x="221" y="1"/>
                  </a:moveTo>
                  <a:lnTo>
                    <a:pt x="1" y="2298"/>
                  </a:lnTo>
                  <a:lnTo>
                    <a:pt x="929" y="2298"/>
                  </a:lnTo>
                  <a:lnTo>
                    <a:pt x="70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77"/>
            <p:cNvSpPr/>
            <p:nvPr/>
          </p:nvSpPr>
          <p:spPr>
            <a:xfrm>
              <a:off x="1829552" y="3178472"/>
              <a:ext cx="21139" cy="20640"/>
            </a:xfrm>
            <a:custGeom>
              <a:avLst/>
              <a:gdLst/>
              <a:ahLst/>
              <a:cxnLst/>
              <a:rect l="l" t="t" r="r" b="b"/>
              <a:pathLst>
                <a:path w="805" h="786" extrusionOk="0">
                  <a:moveTo>
                    <a:pt x="1" y="1"/>
                  </a:moveTo>
                  <a:lnTo>
                    <a:pt x="1" y="623"/>
                  </a:lnTo>
                  <a:cubicBezTo>
                    <a:pt x="1" y="709"/>
                    <a:pt x="77" y="785"/>
                    <a:pt x="163" y="785"/>
                  </a:cubicBezTo>
                  <a:lnTo>
                    <a:pt x="642" y="785"/>
                  </a:lnTo>
                  <a:cubicBezTo>
                    <a:pt x="728" y="785"/>
                    <a:pt x="805" y="709"/>
                    <a:pt x="805" y="623"/>
                  </a:cubicBezTo>
                  <a:lnTo>
                    <a:pt x="805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77"/>
            <p:cNvSpPr/>
            <p:nvPr/>
          </p:nvSpPr>
          <p:spPr>
            <a:xfrm>
              <a:off x="1906703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1130" y="0"/>
                  </a:moveTo>
                  <a:lnTo>
                    <a:pt x="269" y="862"/>
                  </a:lnTo>
                  <a:cubicBezTo>
                    <a:pt x="96" y="1043"/>
                    <a:pt x="1" y="1273"/>
                    <a:pt x="1" y="1522"/>
                  </a:cubicBezTo>
                  <a:lnTo>
                    <a:pt x="1" y="2288"/>
                  </a:lnTo>
                  <a:lnTo>
                    <a:pt x="1149" y="2288"/>
                  </a:lnTo>
                  <a:cubicBezTo>
                    <a:pt x="1274" y="2288"/>
                    <a:pt x="1379" y="2182"/>
                    <a:pt x="1379" y="2058"/>
                  </a:cubicBezTo>
                  <a:lnTo>
                    <a:pt x="1379" y="632"/>
                  </a:lnTo>
                  <a:cubicBezTo>
                    <a:pt x="1379" y="402"/>
                    <a:pt x="1283" y="173"/>
                    <a:pt x="11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77"/>
            <p:cNvSpPr/>
            <p:nvPr/>
          </p:nvSpPr>
          <p:spPr>
            <a:xfrm>
              <a:off x="1773513" y="2979185"/>
              <a:ext cx="132981" cy="96794"/>
            </a:xfrm>
            <a:custGeom>
              <a:avLst/>
              <a:gdLst/>
              <a:ahLst/>
              <a:cxnLst/>
              <a:rect l="l" t="t" r="r" b="b"/>
              <a:pathLst>
                <a:path w="5064" h="3686" extrusionOk="0">
                  <a:moveTo>
                    <a:pt x="1847" y="1"/>
                  </a:moveTo>
                  <a:cubicBezTo>
                    <a:pt x="823" y="1"/>
                    <a:pt x="0" y="824"/>
                    <a:pt x="0" y="1838"/>
                  </a:cubicBezTo>
                  <a:lnTo>
                    <a:pt x="0" y="2384"/>
                  </a:lnTo>
                  <a:cubicBezTo>
                    <a:pt x="0" y="2632"/>
                    <a:pt x="39" y="2881"/>
                    <a:pt x="125" y="3111"/>
                  </a:cubicBezTo>
                  <a:lnTo>
                    <a:pt x="201" y="3341"/>
                  </a:lnTo>
                  <a:cubicBezTo>
                    <a:pt x="221" y="3417"/>
                    <a:pt x="230" y="3484"/>
                    <a:pt x="230" y="3561"/>
                  </a:cubicBezTo>
                  <a:lnTo>
                    <a:pt x="230" y="3685"/>
                  </a:lnTo>
                  <a:lnTo>
                    <a:pt x="4833" y="3685"/>
                  </a:lnTo>
                  <a:lnTo>
                    <a:pt x="4833" y="3561"/>
                  </a:lnTo>
                  <a:cubicBezTo>
                    <a:pt x="4833" y="3484"/>
                    <a:pt x="4853" y="3417"/>
                    <a:pt x="4872" y="3341"/>
                  </a:cubicBezTo>
                  <a:lnTo>
                    <a:pt x="4948" y="3111"/>
                  </a:lnTo>
                  <a:cubicBezTo>
                    <a:pt x="5025" y="2881"/>
                    <a:pt x="5063" y="2632"/>
                    <a:pt x="5063" y="2384"/>
                  </a:cubicBezTo>
                  <a:lnTo>
                    <a:pt x="5063" y="460"/>
                  </a:lnTo>
                  <a:cubicBezTo>
                    <a:pt x="5063" y="201"/>
                    <a:pt x="4862" y="1"/>
                    <a:pt x="46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77"/>
            <p:cNvSpPr/>
            <p:nvPr/>
          </p:nvSpPr>
          <p:spPr>
            <a:xfrm>
              <a:off x="1803659" y="2979185"/>
              <a:ext cx="102834" cy="96794"/>
            </a:xfrm>
            <a:custGeom>
              <a:avLst/>
              <a:gdLst/>
              <a:ahLst/>
              <a:cxnLst/>
              <a:rect l="l" t="t" r="r" b="b"/>
              <a:pathLst>
                <a:path w="3916" h="3686" extrusionOk="0">
                  <a:moveTo>
                    <a:pt x="931" y="0"/>
                  </a:moveTo>
                  <a:cubicBezTo>
                    <a:pt x="413" y="0"/>
                    <a:pt x="1" y="418"/>
                    <a:pt x="1" y="929"/>
                  </a:cubicBezTo>
                  <a:cubicBezTo>
                    <a:pt x="1" y="1446"/>
                    <a:pt x="422" y="1867"/>
                    <a:pt x="939" y="1867"/>
                  </a:cubicBezTo>
                  <a:lnTo>
                    <a:pt x="1063" y="1867"/>
                  </a:lnTo>
                  <a:lnTo>
                    <a:pt x="1130" y="3685"/>
                  </a:lnTo>
                  <a:lnTo>
                    <a:pt x="3685" y="3685"/>
                  </a:lnTo>
                  <a:lnTo>
                    <a:pt x="3685" y="3561"/>
                  </a:lnTo>
                  <a:cubicBezTo>
                    <a:pt x="3685" y="3484"/>
                    <a:pt x="3695" y="3417"/>
                    <a:pt x="3724" y="3341"/>
                  </a:cubicBezTo>
                  <a:lnTo>
                    <a:pt x="3800" y="3111"/>
                  </a:lnTo>
                  <a:cubicBezTo>
                    <a:pt x="3877" y="2881"/>
                    <a:pt x="3915" y="2632"/>
                    <a:pt x="3915" y="2384"/>
                  </a:cubicBezTo>
                  <a:lnTo>
                    <a:pt x="3915" y="460"/>
                  </a:lnTo>
                  <a:cubicBezTo>
                    <a:pt x="3915" y="201"/>
                    <a:pt x="3714" y="1"/>
                    <a:pt x="3456" y="1"/>
                  </a:cubicBezTo>
                  <a:lnTo>
                    <a:pt x="948" y="1"/>
                  </a:lnTo>
                  <a:cubicBezTo>
                    <a:pt x="942" y="0"/>
                    <a:pt x="937" y="0"/>
                    <a:pt x="9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77"/>
            <p:cNvSpPr/>
            <p:nvPr/>
          </p:nvSpPr>
          <p:spPr>
            <a:xfrm>
              <a:off x="1803659" y="3124193"/>
              <a:ext cx="72661" cy="54306"/>
            </a:xfrm>
            <a:custGeom>
              <a:avLst/>
              <a:gdLst/>
              <a:ahLst/>
              <a:cxnLst/>
              <a:rect l="l" t="t" r="r" b="b"/>
              <a:pathLst>
                <a:path w="2767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2767" y="2068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77"/>
            <p:cNvSpPr/>
            <p:nvPr/>
          </p:nvSpPr>
          <p:spPr>
            <a:xfrm>
              <a:off x="1803659" y="3124193"/>
              <a:ext cx="72661" cy="30173"/>
            </a:xfrm>
            <a:custGeom>
              <a:avLst/>
              <a:gdLst/>
              <a:ahLst/>
              <a:cxnLst/>
              <a:rect l="l" t="t" r="r" b="b"/>
              <a:pathLst>
                <a:path w="2767" h="1149" extrusionOk="0">
                  <a:moveTo>
                    <a:pt x="1" y="1"/>
                  </a:moveTo>
                  <a:lnTo>
                    <a:pt x="1" y="776"/>
                  </a:lnTo>
                  <a:cubicBezTo>
                    <a:pt x="427" y="1025"/>
                    <a:pt x="905" y="1149"/>
                    <a:pt x="1384" y="1149"/>
                  </a:cubicBezTo>
                  <a:cubicBezTo>
                    <a:pt x="1862" y="1149"/>
                    <a:pt x="2341" y="1025"/>
                    <a:pt x="2767" y="776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77"/>
            <p:cNvSpPr/>
            <p:nvPr/>
          </p:nvSpPr>
          <p:spPr>
            <a:xfrm>
              <a:off x="1791606" y="3156387"/>
              <a:ext cx="48528" cy="43198"/>
            </a:xfrm>
            <a:custGeom>
              <a:avLst/>
              <a:gdLst/>
              <a:ahLst/>
              <a:cxnLst/>
              <a:rect l="l" t="t" r="r" b="b"/>
              <a:pathLst>
                <a:path w="1848" h="1645" extrusionOk="0">
                  <a:moveTo>
                    <a:pt x="406" y="1"/>
                  </a:moveTo>
                  <a:cubicBezTo>
                    <a:pt x="322" y="1"/>
                    <a:pt x="240" y="50"/>
                    <a:pt x="201" y="134"/>
                  </a:cubicBezTo>
                  <a:lnTo>
                    <a:pt x="0" y="555"/>
                  </a:lnTo>
                  <a:lnTo>
                    <a:pt x="766" y="1559"/>
                  </a:lnTo>
                  <a:cubicBezTo>
                    <a:pt x="812" y="1616"/>
                    <a:pt x="880" y="1645"/>
                    <a:pt x="948" y="1645"/>
                  </a:cubicBezTo>
                  <a:cubicBezTo>
                    <a:pt x="1007" y="1645"/>
                    <a:pt x="1066" y="1623"/>
                    <a:pt x="1111" y="1579"/>
                  </a:cubicBezTo>
                  <a:lnTo>
                    <a:pt x="1848" y="842"/>
                  </a:lnTo>
                  <a:lnTo>
                    <a:pt x="527" y="38"/>
                  </a:lnTo>
                  <a:cubicBezTo>
                    <a:pt x="489" y="13"/>
                    <a:pt x="447" y="1"/>
                    <a:pt x="40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77"/>
            <p:cNvSpPr/>
            <p:nvPr/>
          </p:nvSpPr>
          <p:spPr>
            <a:xfrm>
              <a:off x="1840108" y="3156387"/>
              <a:ext cx="48292" cy="43198"/>
            </a:xfrm>
            <a:custGeom>
              <a:avLst/>
              <a:gdLst/>
              <a:ahLst/>
              <a:cxnLst/>
              <a:rect l="l" t="t" r="r" b="b"/>
              <a:pathLst>
                <a:path w="1839" h="1645" extrusionOk="0">
                  <a:moveTo>
                    <a:pt x="1433" y="1"/>
                  </a:moveTo>
                  <a:cubicBezTo>
                    <a:pt x="1391" y="1"/>
                    <a:pt x="1349" y="13"/>
                    <a:pt x="1312" y="38"/>
                  </a:cubicBezTo>
                  <a:lnTo>
                    <a:pt x="1" y="842"/>
                  </a:lnTo>
                  <a:lnTo>
                    <a:pt x="728" y="1579"/>
                  </a:lnTo>
                  <a:cubicBezTo>
                    <a:pt x="777" y="1623"/>
                    <a:pt x="838" y="1645"/>
                    <a:pt x="897" y="1645"/>
                  </a:cubicBezTo>
                  <a:cubicBezTo>
                    <a:pt x="966" y="1645"/>
                    <a:pt x="1031" y="1616"/>
                    <a:pt x="1072" y="1559"/>
                  </a:cubicBezTo>
                  <a:lnTo>
                    <a:pt x="1838" y="555"/>
                  </a:lnTo>
                  <a:lnTo>
                    <a:pt x="1647" y="134"/>
                  </a:lnTo>
                  <a:cubicBezTo>
                    <a:pt x="1602" y="50"/>
                    <a:pt x="1518" y="1"/>
                    <a:pt x="143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77"/>
            <p:cNvSpPr/>
            <p:nvPr/>
          </p:nvSpPr>
          <p:spPr>
            <a:xfrm>
              <a:off x="1779552" y="3028107"/>
              <a:ext cx="121137" cy="114205"/>
            </a:xfrm>
            <a:custGeom>
              <a:avLst/>
              <a:gdLst/>
              <a:ahLst/>
              <a:cxnLst/>
              <a:rect l="l" t="t" r="r" b="b"/>
              <a:pathLst>
                <a:path w="4613" h="4349" extrusionOk="0">
                  <a:moveTo>
                    <a:pt x="1986" y="0"/>
                  </a:moveTo>
                  <a:cubicBezTo>
                    <a:pt x="1399" y="0"/>
                    <a:pt x="893" y="98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42"/>
                  </a:lnTo>
                  <a:cubicBezTo>
                    <a:pt x="459" y="1056"/>
                    <a:pt x="412" y="1171"/>
                    <a:pt x="325" y="1267"/>
                  </a:cubicBezTo>
                  <a:lnTo>
                    <a:pt x="134" y="1449"/>
                  </a:lnTo>
                  <a:cubicBezTo>
                    <a:pt x="48" y="1535"/>
                    <a:pt x="0" y="1659"/>
                    <a:pt x="0" y="1774"/>
                  </a:cubicBezTo>
                  <a:lnTo>
                    <a:pt x="0" y="2052"/>
                  </a:lnTo>
                  <a:cubicBezTo>
                    <a:pt x="0" y="3315"/>
                    <a:pt x="1034" y="4349"/>
                    <a:pt x="2307" y="4349"/>
                  </a:cubicBezTo>
                  <a:cubicBezTo>
                    <a:pt x="3579" y="4349"/>
                    <a:pt x="4613" y="3315"/>
                    <a:pt x="4613" y="2042"/>
                  </a:cubicBezTo>
                  <a:lnTo>
                    <a:pt x="4613" y="1774"/>
                  </a:lnTo>
                  <a:cubicBezTo>
                    <a:pt x="4603" y="1650"/>
                    <a:pt x="4556" y="1535"/>
                    <a:pt x="4469" y="1449"/>
                  </a:cubicBezTo>
                  <a:lnTo>
                    <a:pt x="4288" y="1257"/>
                  </a:lnTo>
                  <a:cubicBezTo>
                    <a:pt x="4192" y="1171"/>
                    <a:pt x="4144" y="105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5" y="126"/>
                    <a:pt x="2649" y="0"/>
                    <a:pt x="1986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77"/>
            <p:cNvSpPr/>
            <p:nvPr/>
          </p:nvSpPr>
          <p:spPr>
            <a:xfrm>
              <a:off x="1779552" y="3028107"/>
              <a:ext cx="108848" cy="113706"/>
            </a:xfrm>
            <a:custGeom>
              <a:avLst/>
              <a:gdLst/>
              <a:ahLst/>
              <a:cxnLst/>
              <a:rect l="l" t="t" r="r" b="b"/>
              <a:pathLst>
                <a:path w="4145" h="4330" extrusionOk="0">
                  <a:moveTo>
                    <a:pt x="1990" y="1"/>
                  </a:moveTo>
                  <a:cubicBezTo>
                    <a:pt x="1773" y="1"/>
                    <a:pt x="1566" y="14"/>
                    <a:pt x="1378" y="32"/>
                  </a:cubicBezTo>
                  <a:cubicBezTo>
                    <a:pt x="1129" y="61"/>
                    <a:pt x="881" y="99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32"/>
                  </a:lnTo>
                  <a:cubicBezTo>
                    <a:pt x="459" y="1056"/>
                    <a:pt x="412" y="1171"/>
                    <a:pt x="325" y="1257"/>
                  </a:cubicBezTo>
                  <a:lnTo>
                    <a:pt x="134" y="1449"/>
                  </a:lnTo>
                  <a:cubicBezTo>
                    <a:pt x="48" y="1535"/>
                    <a:pt x="0" y="1650"/>
                    <a:pt x="0" y="1774"/>
                  </a:cubicBezTo>
                  <a:lnTo>
                    <a:pt x="0" y="2042"/>
                  </a:lnTo>
                  <a:cubicBezTo>
                    <a:pt x="0" y="3210"/>
                    <a:pt x="871" y="4186"/>
                    <a:pt x="2029" y="4329"/>
                  </a:cubicBezTo>
                  <a:cubicBezTo>
                    <a:pt x="1608" y="3899"/>
                    <a:pt x="1378" y="3334"/>
                    <a:pt x="1378" y="2741"/>
                  </a:cubicBezTo>
                  <a:lnTo>
                    <a:pt x="1378" y="1056"/>
                  </a:lnTo>
                  <a:cubicBezTo>
                    <a:pt x="1378" y="827"/>
                    <a:pt x="1560" y="626"/>
                    <a:pt x="1790" y="597"/>
                  </a:cubicBezTo>
                  <a:cubicBezTo>
                    <a:pt x="1971" y="575"/>
                    <a:pt x="2201" y="556"/>
                    <a:pt x="2456" y="556"/>
                  </a:cubicBezTo>
                  <a:cubicBezTo>
                    <a:pt x="2980" y="556"/>
                    <a:pt x="3610" y="63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6" y="123"/>
                    <a:pt x="2655" y="1"/>
                    <a:pt x="199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77"/>
            <p:cNvSpPr/>
            <p:nvPr/>
          </p:nvSpPr>
          <p:spPr>
            <a:xfrm>
              <a:off x="1737326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249" y="0"/>
                  </a:moveTo>
                  <a:cubicBezTo>
                    <a:pt x="86" y="173"/>
                    <a:pt x="0" y="402"/>
                    <a:pt x="0" y="632"/>
                  </a:cubicBezTo>
                  <a:lnTo>
                    <a:pt x="0" y="2058"/>
                  </a:lnTo>
                  <a:cubicBezTo>
                    <a:pt x="0" y="2182"/>
                    <a:pt x="96" y="2288"/>
                    <a:pt x="230" y="2288"/>
                  </a:cubicBezTo>
                  <a:lnTo>
                    <a:pt x="1378" y="2288"/>
                  </a:lnTo>
                  <a:lnTo>
                    <a:pt x="1378" y="1522"/>
                  </a:lnTo>
                  <a:cubicBezTo>
                    <a:pt x="1378" y="1273"/>
                    <a:pt x="1283" y="1043"/>
                    <a:pt x="1110" y="862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7" name="Google Shape;10737;p77"/>
          <p:cNvGrpSpPr/>
          <p:nvPr/>
        </p:nvGrpSpPr>
        <p:grpSpPr>
          <a:xfrm>
            <a:off x="4000676" y="1579396"/>
            <a:ext cx="327226" cy="211603"/>
            <a:chOff x="4000676" y="1579396"/>
            <a:chExt cx="327226" cy="211603"/>
          </a:xfrm>
        </p:grpSpPr>
        <p:sp>
          <p:nvSpPr>
            <p:cNvPr id="10738" name="Google Shape;10738;p77"/>
            <p:cNvSpPr/>
            <p:nvPr/>
          </p:nvSpPr>
          <p:spPr>
            <a:xfrm>
              <a:off x="4081924" y="1581365"/>
              <a:ext cx="121584" cy="89757"/>
            </a:xfrm>
            <a:custGeom>
              <a:avLst/>
              <a:gdLst/>
              <a:ahLst/>
              <a:cxnLst/>
              <a:rect l="l" t="t" r="r" b="b"/>
              <a:pathLst>
                <a:path w="4630" h="3418" extrusionOk="0">
                  <a:moveTo>
                    <a:pt x="158" y="0"/>
                  </a:moveTo>
                  <a:cubicBezTo>
                    <a:pt x="51" y="0"/>
                    <a:pt x="0" y="128"/>
                    <a:pt x="74" y="211"/>
                  </a:cubicBezTo>
                  <a:lnTo>
                    <a:pt x="2572" y="3417"/>
                  </a:lnTo>
                  <a:lnTo>
                    <a:pt x="4630" y="3417"/>
                  </a:lnTo>
                  <a:lnTo>
                    <a:pt x="1491" y="422"/>
                  </a:lnTo>
                  <a:cubicBezTo>
                    <a:pt x="1203" y="154"/>
                    <a:pt x="840" y="1"/>
                    <a:pt x="447" y="1"/>
                  </a:cubicBezTo>
                  <a:lnTo>
                    <a:pt x="170" y="1"/>
                  </a:lnTo>
                  <a:cubicBezTo>
                    <a:pt x="166" y="0"/>
                    <a:pt x="162" y="0"/>
                    <a:pt x="158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77"/>
            <p:cNvSpPr/>
            <p:nvPr/>
          </p:nvSpPr>
          <p:spPr>
            <a:xfrm>
              <a:off x="4083605" y="1581628"/>
              <a:ext cx="119903" cy="89494"/>
            </a:xfrm>
            <a:custGeom>
              <a:avLst/>
              <a:gdLst/>
              <a:ahLst/>
              <a:cxnLst/>
              <a:rect l="l" t="t" r="r" b="b"/>
              <a:pathLst>
                <a:path w="4566" h="3408" extrusionOk="0">
                  <a:moveTo>
                    <a:pt x="106" y="0"/>
                  </a:moveTo>
                  <a:cubicBezTo>
                    <a:pt x="68" y="0"/>
                    <a:pt x="29" y="19"/>
                    <a:pt x="1" y="48"/>
                  </a:cubicBezTo>
                  <a:cubicBezTo>
                    <a:pt x="249" y="106"/>
                    <a:pt x="479" y="230"/>
                    <a:pt x="671" y="412"/>
                  </a:cubicBezTo>
                  <a:lnTo>
                    <a:pt x="3819" y="3407"/>
                  </a:lnTo>
                  <a:lnTo>
                    <a:pt x="4566" y="3407"/>
                  </a:lnTo>
                  <a:lnTo>
                    <a:pt x="1417" y="412"/>
                  </a:lnTo>
                  <a:cubicBezTo>
                    <a:pt x="1139" y="144"/>
                    <a:pt x="766" y="0"/>
                    <a:pt x="3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77"/>
            <p:cNvSpPr/>
            <p:nvPr/>
          </p:nvSpPr>
          <p:spPr>
            <a:xfrm>
              <a:off x="4000676" y="1613534"/>
              <a:ext cx="327226" cy="94037"/>
            </a:xfrm>
            <a:custGeom>
              <a:avLst/>
              <a:gdLst/>
              <a:ahLst/>
              <a:cxnLst/>
              <a:rect l="l" t="t" r="r" b="b"/>
              <a:pathLst>
                <a:path w="12461" h="3581" extrusionOk="0">
                  <a:moveTo>
                    <a:pt x="115" y="1"/>
                  </a:moveTo>
                  <a:cubicBezTo>
                    <a:pt x="48" y="1"/>
                    <a:pt x="0" y="58"/>
                    <a:pt x="0" y="125"/>
                  </a:cubicBezTo>
                  <a:lnTo>
                    <a:pt x="0" y="3063"/>
                  </a:lnTo>
                  <a:cubicBezTo>
                    <a:pt x="0" y="3350"/>
                    <a:pt x="230" y="3580"/>
                    <a:pt x="508" y="3580"/>
                  </a:cubicBezTo>
                  <a:lnTo>
                    <a:pt x="12365" y="3580"/>
                  </a:lnTo>
                  <a:cubicBezTo>
                    <a:pt x="12413" y="3580"/>
                    <a:pt x="12461" y="3532"/>
                    <a:pt x="12461" y="3475"/>
                  </a:cubicBezTo>
                  <a:cubicBezTo>
                    <a:pt x="12461" y="3341"/>
                    <a:pt x="12404" y="3216"/>
                    <a:pt x="12317" y="3130"/>
                  </a:cubicBezTo>
                  <a:lnTo>
                    <a:pt x="12021" y="2834"/>
                  </a:lnTo>
                  <a:lnTo>
                    <a:pt x="11590" y="2403"/>
                  </a:lnTo>
                  <a:cubicBezTo>
                    <a:pt x="11311" y="2124"/>
                    <a:pt x="10941" y="1962"/>
                    <a:pt x="10561" y="1962"/>
                  </a:cubicBezTo>
                  <a:cubicBezTo>
                    <a:pt x="10550" y="1962"/>
                    <a:pt x="10539" y="1962"/>
                    <a:pt x="10528" y="1963"/>
                  </a:cubicBezTo>
                  <a:lnTo>
                    <a:pt x="2374" y="1963"/>
                  </a:lnTo>
                  <a:cubicBezTo>
                    <a:pt x="2192" y="1963"/>
                    <a:pt x="2029" y="1857"/>
                    <a:pt x="1934" y="1704"/>
                  </a:cubicBezTo>
                  <a:lnTo>
                    <a:pt x="1101" y="250"/>
                  </a:lnTo>
                  <a:cubicBezTo>
                    <a:pt x="1005" y="96"/>
                    <a:pt x="843" y="1"/>
                    <a:pt x="661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77"/>
            <p:cNvSpPr/>
            <p:nvPr/>
          </p:nvSpPr>
          <p:spPr>
            <a:xfrm>
              <a:off x="4081924" y="1686169"/>
              <a:ext cx="135922" cy="104830"/>
            </a:xfrm>
            <a:custGeom>
              <a:avLst/>
              <a:gdLst/>
              <a:ahLst/>
              <a:cxnLst/>
              <a:rect l="l" t="t" r="r" b="b"/>
              <a:pathLst>
                <a:path w="5176" h="3992" extrusionOk="0">
                  <a:moveTo>
                    <a:pt x="3089" y="1"/>
                  </a:moveTo>
                  <a:cubicBezTo>
                    <a:pt x="3051" y="1"/>
                    <a:pt x="3012" y="20"/>
                    <a:pt x="2984" y="48"/>
                  </a:cubicBezTo>
                  <a:lnTo>
                    <a:pt x="74" y="3790"/>
                  </a:lnTo>
                  <a:cubicBezTo>
                    <a:pt x="0" y="3864"/>
                    <a:pt x="51" y="3992"/>
                    <a:pt x="158" y="3992"/>
                  </a:cubicBezTo>
                  <a:cubicBezTo>
                    <a:pt x="162" y="3992"/>
                    <a:pt x="166" y="3992"/>
                    <a:pt x="170" y="3991"/>
                  </a:cubicBezTo>
                  <a:lnTo>
                    <a:pt x="457" y="3991"/>
                  </a:lnTo>
                  <a:cubicBezTo>
                    <a:pt x="840" y="3991"/>
                    <a:pt x="1203" y="3838"/>
                    <a:pt x="1491" y="3580"/>
                  </a:cubicBezTo>
                  <a:lnTo>
                    <a:pt x="5127" y="135"/>
                  </a:lnTo>
                  <a:cubicBezTo>
                    <a:pt x="5175" y="87"/>
                    <a:pt x="5146" y="1"/>
                    <a:pt x="50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77"/>
            <p:cNvSpPr/>
            <p:nvPr/>
          </p:nvSpPr>
          <p:spPr>
            <a:xfrm>
              <a:off x="4193923" y="1579448"/>
              <a:ext cx="132193" cy="49710"/>
            </a:xfrm>
            <a:custGeom>
              <a:avLst/>
              <a:gdLst/>
              <a:ahLst/>
              <a:cxnLst/>
              <a:rect l="l" t="t" r="r" b="b"/>
              <a:pathLst>
                <a:path w="5034" h="1893" extrusionOk="0">
                  <a:moveTo>
                    <a:pt x="2485" y="1"/>
                  </a:moveTo>
                  <a:cubicBezTo>
                    <a:pt x="1910" y="1"/>
                    <a:pt x="1336" y="374"/>
                    <a:pt x="1245" y="1088"/>
                  </a:cubicBezTo>
                  <a:cubicBezTo>
                    <a:pt x="1126" y="1035"/>
                    <a:pt x="1003" y="1011"/>
                    <a:pt x="884" y="1011"/>
                  </a:cubicBezTo>
                  <a:cubicBezTo>
                    <a:pt x="419" y="1011"/>
                    <a:pt x="1" y="1382"/>
                    <a:pt x="1" y="1892"/>
                  </a:cubicBezTo>
                  <a:lnTo>
                    <a:pt x="5025" y="1892"/>
                  </a:lnTo>
                  <a:cubicBezTo>
                    <a:pt x="5033" y="1312"/>
                    <a:pt x="4560" y="878"/>
                    <a:pt x="4022" y="878"/>
                  </a:cubicBezTo>
                  <a:cubicBezTo>
                    <a:pt x="3911" y="878"/>
                    <a:pt x="3798" y="896"/>
                    <a:pt x="3686" y="935"/>
                  </a:cubicBezTo>
                  <a:cubicBezTo>
                    <a:pt x="3522" y="304"/>
                    <a:pt x="3004" y="1"/>
                    <a:pt x="2485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77"/>
            <p:cNvSpPr/>
            <p:nvPr/>
          </p:nvSpPr>
          <p:spPr>
            <a:xfrm>
              <a:off x="412357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77"/>
            <p:cNvSpPr/>
            <p:nvPr/>
          </p:nvSpPr>
          <p:spPr>
            <a:xfrm>
              <a:off x="4097418" y="1679551"/>
              <a:ext cx="15362" cy="13183"/>
            </a:xfrm>
            <a:custGeom>
              <a:avLst/>
              <a:gdLst/>
              <a:ahLst/>
              <a:cxnLst/>
              <a:rect l="l" t="t" r="r" b="b"/>
              <a:pathLst>
                <a:path w="585" h="502" extrusionOk="0">
                  <a:moveTo>
                    <a:pt x="331" y="1"/>
                  </a:moveTo>
                  <a:cubicBezTo>
                    <a:pt x="272" y="1"/>
                    <a:pt x="212" y="22"/>
                    <a:pt x="164" y="71"/>
                  </a:cubicBezTo>
                  <a:cubicBezTo>
                    <a:pt x="1" y="233"/>
                    <a:pt x="116" y="501"/>
                    <a:pt x="336" y="501"/>
                  </a:cubicBezTo>
                  <a:cubicBezTo>
                    <a:pt x="480" y="501"/>
                    <a:pt x="585" y="387"/>
                    <a:pt x="585" y="253"/>
                  </a:cubicBezTo>
                  <a:cubicBezTo>
                    <a:pt x="585" y="102"/>
                    <a:pt x="459" y="1"/>
                    <a:pt x="33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77"/>
            <p:cNvSpPr/>
            <p:nvPr/>
          </p:nvSpPr>
          <p:spPr>
            <a:xfrm>
              <a:off x="407105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35" y="501"/>
                  </a:cubicBezTo>
                  <a:cubicBezTo>
                    <a:pt x="479" y="501"/>
                    <a:pt x="593" y="387"/>
                    <a:pt x="593" y="253"/>
                  </a:cubicBezTo>
                  <a:cubicBezTo>
                    <a:pt x="593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77"/>
            <p:cNvSpPr/>
            <p:nvPr/>
          </p:nvSpPr>
          <p:spPr>
            <a:xfrm>
              <a:off x="4044661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77"/>
            <p:cNvSpPr/>
            <p:nvPr/>
          </p:nvSpPr>
          <p:spPr>
            <a:xfrm>
              <a:off x="4235650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3" y="1"/>
                    <a:pt x="212" y="22"/>
                    <a:pt x="163" y="71"/>
                  </a:cubicBezTo>
                  <a:cubicBezTo>
                    <a:pt x="1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77"/>
            <p:cNvSpPr/>
            <p:nvPr/>
          </p:nvSpPr>
          <p:spPr>
            <a:xfrm>
              <a:off x="4249227" y="1579396"/>
              <a:ext cx="76889" cy="49763"/>
            </a:xfrm>
            <a:custGeom>
              <a:avLst/>
              <a:gdLst/>
              <a:ahLst/>
              <a:cxnLst/>
              <a:rect l="l" t="t" r="r" b="b"/>
              <a:pathLst>
                <a:path w="2928" h="1895" extrusionOk="0">
                  <a:moveTo>
                    <a:pt x="369" y="1"/>
                  </a:moveTo>
                  <a:cubicBezTo>
                    <a:pt x="247" y="1"/>
                    <a:pt x="123" y="19"/>
                    <a:pt x="0" y="57"/>
                  </a:cubicBezTo>
                  <a:cubicBezTo>
                    <a:pt x="402" y="191"/>
                    <a:pt x="718" y="526"/>
                    <a:pt x="833" y="937"/>
                  </a:cubicBezTo>
                  <a:cubicBezTo>
                    <a:pt x="944" y="898"/>
                    <a:pt x="1056" y="880"/>
                    <a:pt x="1165" y="880"/>
                  </a:cubicBezTo>
                  <a:cubicBezTo>
                    <a:pt x="1698" y="880"/>
                    <a:pt x="2173" y="1314"/>
                    <a:pt x="2173" y="1894"/>
                  </a:cubicBezTo>
                  <a:lnTo>
                    <a:pt x="2919" y="1894"/>
                  </a:lnTo>
                  <a:cubicBezTo>
                    <a:pt x="2927" y="1314"/>
                    <a:pt x="2454" y="880"/>
                    <a:pt x="1916" y="880"/>
                  </a:cubicBezTo>
                  <a:cubicBezTo>
                    <a:pt x="1805" y="880"/>
                    <a:pt x="1692" y="898"/>
                    <a:pt x="1580" y="937"/>
                  </a:cubicBezTo>
                  <a:cubicBezTo>
                    <a:pt x="1431" y="372"/>
                    <a:pt x="922" y="1"/>
                    <a:pt x="3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77"/>
            <p:cNvSpPr/>
            <p:nvPr/>
          </p:nvSpPr>
          <p:spPr>
            <a:xfrm>
              <a:off x="4083867" y="1686431"/>
              <a:ext cx="133716" cy="104567"/>
            </a:xfrm>
            <a:custGeom>
              <a:avLst/>
              <a:gdLst/>
              <a:ahLst/>
              <a:cxnLst/>
              <a:rect l="l" t="t" r="r" b="b"/>
              <a:pathLst>
                <a:path w="5092" h="3982" extrusionOk="0">
                  <a:moveTo>
                    <a:pt x="4249" y="0"/>
                  </a:moveTo>
                  <a:cubicBezTo>
                    <a:pt x="4316" y="0"/>
                    <a:pt x="4355" y="77"/>
                    <a:pt x="4297" y="125"/>
                  </a:cubicBezTo>
                  <a:lnTo>
                    <a:pt x="661" y="3570"/>
                  </a:lnTo>
                  <a:cubicBezTo>
                    <a:pt x="469" y="3742"/>
                    <a:pt x="249" y="3867"/>
                    <a:pt x="0" y="3934"/>
                  </a:cubicBezTo>
                  <a:cubicBezTo>
                    <a:pt x="19" y="3962"/>
                    <a:pt x="58" y="3981"/>
                    <a:pt x="96" y="3981"/>
                  </a:cubicBezTo>
                  <a:lnTo>
                    <a:pt x="373" y="3981"/>
                  </a:lnTo>
                  <a:cubicBezTo>
                    <a:pt x="766" y="3981"/>
                    <a:pt x="1129" y="3828"/>
                    <a:pt x="1417" y="3570"/>
                  </a:cubicBezTo>
                  <a:lnTo>
                    <a:pt x="5053" y="125"/>
                  </a:lnTo>
                  <a:cubicBezTo>
                    <a:pt x="5092" y="77"/>
                    <a:pt x="5063" y="0"/>
                    <a:pt x="500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77"/>
            <p:cNvSpPr/>
            <p:nvPr/>
          </p:nvSpPr>
          <p:spPr>
            <a:xfrm>
              <a:off x="4257525" y="1664819"/>
              <a:ext cx="17620" cy="4280"/>
            </a:xfrm>
            <a:custGeom>
              <a:avLst/>
              <a:gdLst/>
              <a:ahLst/>
              <a:cxnLst/>
              <a:rect l="l" t="t" r="r" b="b"/>
              <a:pathLst>
                <a:path w="671" h="163" extrusionOk="0">
                  <a:moveTo>
                    <a:pt x="0" y="0"/>
                  </a:moveTo>
                  <a:cubicBezTo>
                    <a:pt x="230" y="0"/>
                    <a:pt x="469" y="58"/>
                    <a:pt x="670" y="163"/>
                  </a:cubicBezTo>
                  <a:lnTo>
                    <a:pt x="670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77"/>
            <p:cNvSpPr/>
            <p:nvPr/>
          </p:nvSpPr>
          <p:spPr>
            <a:xfrm>
              <a:off x="4296731" y="1687666"/>
              <a:ext cx="31171" cy="19905"/>
            </a:xfrm>
            <a:custGeom>
              <a:avLst/>
              <a:gdLst/>
              <a:ahLst/>
              <a:cxnLst/>
              <a:rect l="l" t="t" r="r" b="b"/>
              <a:pathLst>
                <a:path w="1187" h="758" extrusionOk="0">
                  <a:moveTo>
                    <a:pt x="0" y="1"/>
                  </a:moveTo>
                  <a:lnTo>
                    <a:pt x="297" y="298"/>
                  </a:lnTo>
                  <a:cubicBezTo>
                    <a:pt x="383" y="393"/>
                    <a:pt x="440" y="518"/>
                    <a:pt x="431" y="652"/>
                  </a:cubicBezTo>
                  <a:cubicBezTo>
                    <a:pt x="431" y="709"/>
                    <a:pt x="393" y="757"/>
                    <a:pt x="335" y="757"/>
                  </a:cubicBezTo>
                  <a:lnTo>
                    <a:pt x="1091" y="757"/>
                  </a:lnTo>
                  <a:cubicBezTo>
                    <a:pt x="1139" y="757"/>
                    <a:pt x="1187" y="709"/>
                    <a:pt x="1187" y="652"/>
                  </a:cubicBezTo>
                  <a:cubicBezTo>
                    <a:pt x="1187" y="518"/>
                    <a:pt x="1139" y="393"/>
                    <a:pt x="1043" y="298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77"/>
            <p:cNvSpPr/>
            <p:nvPr/>
          </p:nvSpPr>
          <p:spPr>
            <a:xfrm>
              <a:off x="4275355" y="1664819"/>
              <a:ext cx="41254" cy="23135"/>
            </a:xfrm>
            <a:custGeom>
              <a:avLst/>
              <a:gdLst/>
              <a:ahLst/>
              <a:cxnLst/>
              <a:rect l="l" t="t" r="r" b="b"/>
              <a:pathLst>
                <a:path w="1571" h="881" extrusionOk="0">
                  <a:moveTo>
                    <a:pt x="1" y="0"/>
                  </a:moveTo>
                  <a:lnTo>
                    <a:pt x="1" y="498"/>
                  </a:lnTo>
                  <a:cubicBezTo>
                    <a:pt x="1" y="708"/>
                    <a:pt x="163" y="881"/>
                    <a:pt x="374" y="881"/>
                  </a:cubicBezTo>
                  <a:lnTo>
                    <a:pt x="1570" y="881"/>
                  </a:lnTo>
                  <a:lnTo>
                    <a:pt x="1140" y="440"/>
                  </a:lnTo>
                  <a:cubicBezTo>
                    <a:pt x="853" y="153"/>
                    <a:pt x="470" y="0"/>
                    <a:pt x="77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77"/>
            <p:cNvSpPr/>
            <p:nvPr/>
          </p:nvSpPr>
          <p:spPr>
            <a:xfrm>
              <a:off x="4275119" y="1664819"/>
              <a:ext cx="41491" cy="23135"/>
            </a:xfrm>
            <a:custGeom>
              <a:avLst/>
              <a:gdLst/>
              <a:ahLst/>
              <a:cxnLst/>
              <a:rect l="l" t="t" r="r" b="b"/>
              <a:pathLst>
                <a:path w="1580" h="881" extrusionOk="0">
                  <a:moveTo>
                    <a:pt x="0" y="0"/>
                  </a:moveTo>
                  <a:lnTo>
                    <a:pt x="0" y="163"/>
                  </a:lnTo>
                  <a:cubicBezTo>
                    <a:pt x="144" y="230"/>
                    <a:pt x="278" y="325"/>
                    <a:pt x="393" y="440"/>
                  </a:cubicBezTo>
                  <a:lnTo>
                    <a:pt x="823" y="881"/>
                  </a:lnTo>
                  <a:lnTo>
                    <a:pt x="1579" y="881"/>
                  </a:lnTo>
                  <a:lnTo>
                    <a:pt x="1139" y="440"/>
                  </a:lnTo>
                  <a:cubicBezTo>
                    <a:pt x="862" y="153"/>
                    <a:pt x="479" y="0"/>
                    <a:pt x="86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54" name="Google Shape;10754;p77"/>
          <p:cNvGrpSpPr/>
          <p:nvPr/>
        </p:nvGrpSpPr>
        <p:grpSpPr>
          <a:xfrm>
            <a:off x="2635523" y="1515584"/>
            <a:ext cx="371054" cy="336469"/>
            <a:chOff x="2635523" y="1515584"/>
            <a:chExt cx="371054" cy="336469"/>
          </a:xfrm>
        </p:grpSpPr>
        <p:sp>
          <p:nvSpPr>
            <p:cNvPr id="10755" name="Google Shape;10755;p77"/>
            <p:cNvSpPr/>
            <p:nvPr/>
          </p:nvSpPr>
          <p:spPr>
            <a:xfrm>
              <a:off x="2680769" y="1825399"/>
              <a:ext cx="310393" cy="26654"/>
            </a:xfrm>
            <a:custGeom>
              <a:avLst/>
              <a:gdLst/>
              <a:ahLst/>
              <a:cxnLst/>
              <a:rect l="l" t="t" r="r" b="b"/>
              <a:pathLst>
                <a:path w="11820" h="1015" extrusionOk="0">
                  <a:moveTo>
                    <a:pt x="0" y="0"/>
                  </a:moveTo>
                  <a:lnTo>
                    <a:pt x="172" y="603"/>
                  </a:lnTo>
                  <a:cubicBezTo>
                    <a:pt x="249" y="843"/>
                    <a:pt x="469" y="1005"/>
                    <a:pt x="718" y="1015"/>
                  </a:cubicBezTo>
                  <a:lnTo>
                    <a:pt x="11092" y="1015"/>
                  </a:lnTo>
                  <a:cubicBezTo>
                    <a:pt x="11351" y="1005"/>
                    <a:pt x="11571" y="843"/>
                    <a:pt x="11647" y="603"/>
                  </a:cubicBezTo>
                  <a:lnTo>
                    <a:pt x="11820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77"/>
            <p:cNvSpPr/>
            <p:nvPr/>
          </p:nvSpPr>
          <p:spPr>
            <a:xfrm>
              <a:off x="2635523" y="1631627"/>
              <a:ext cx="312153" cy="171163"/>
            </a:xfrm>
            <a:custGeom>
              <a:avLst/>
              <a:gdLst/>
              <a:ahLst/>
              <a:cxnLst/>
              <a:rect l="l" t="t" r="r" b="b"/>
              <a:pathLst>
                <a:path w="11887" h="6518" extrusionOk="0">
                  <a:moveTo>
                    <a:pt x="3379" y="862"/>
                  </a:moveTo>
                  <a:lnTo>
                    <a:pt x="3379" y="2269"/>
                  </a:lnTo>
                  <a:cubicBezTo>
                    <a:pt x="3379" y="2527"/>
                    <a:pt x="3408" y="2786"/>
                    <a:pt x="3455" y="3044"/>
                  </a:cubicBezTo>
                  <a:lnTo>
                    <a:pt x="3178" y="3044"/>
                  </a:lnTo>
                  <a:cubicBezTo>
                    <a:pt x="2049" y="3044"/>
                    <a:pt x="1273" y="1915"/>
                    <a:pt x="1685" y="862"/>
                  </a:cubicBezTo>
                  <a:close/>
                  <a:moveTo>
                    <a:pt x="1187" y="1"/>
                  </a:moveTo>
                  <a:cubicBezTo>
                    <a:pt x="1" y="1628"/>
                    <a:pt x="1168" y="3915"/>
                    <a:pt x="3187" y="3915"/>
                  </a:cubicBezTo>
                  <a:lnTo>
                    <a:pt x="3714" y="3915"/>
                  </a:lnTo>
                  <a:cubicBezTo>
                    <a:pt x="4387" y="5515"/>
                    <a:pt x="5946" y="6517"/>
                    <a:pt x="7625" y="6517"/>
                  </a:cubicBezTo>
                  <a:cubicBezTo>
                    <a:pt x="7905" y="6517"/>
                    <a:pt x="8188" y="6489"/>
                    <a:pt x="8470" y="6432"/>
                  </a:cubicBezTo>
                  <a:cubicBezTo>
                    <a:pt x="10461" y="6040"/>
                    <a:pt x="11887" y="4288"/>
                    <a:pt x="11887" y="2269"/>
                  </a:cubicBezTo>
                  <a:lnTo>
                    <a:pt x="11887" y="1"/>
                  </a:lnTo>
                  <a:lnTo>
                    <a:pt x="10949" y="1"/>
                  </a:lnTo>
                  <a:lnTo>
                    <a:pt x="10729" y="288"/>
                  </a:lnTo>
                  <a:lnTo>
                    <a:pt x="10518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77"/>
            <p:cNvSpPr/>
            <p:nvPr/>
          </p:nvSpPr>
          <p:spPr>
            <a:xfrm>
              <a:off x="2828797" y="1679131"/>
              <a:ext cx="94247" cy="99053"/>
            </a:xfrm>
            <a:custGeom>
              <a:avLst/>
              <a:gdLst/>
              <a:ahLst/>
              <a:cxnLst/>
              <a:rect l="l" t="t" r="r" b="b"/>
              <a:pathLst>
                <a:path w="3589" h="3772" extrusionOk="0">
                  <a:moveTo>
                    <a:pt x="3365" y="1"/>
                  </a:moveTo>
                  <a:cubicBezTo>
                    <a:pt x="3261" y="1"/>
                    <a:pt x="3158" y="68"/>
                    <a:pt x="3149" y="202"/>
                  </a:cubicBezTo>
                  <a:lnTo>
                    <a:pt x="3149" y="460"/>
                  </a:lnTo>
                  <a:cubicBezTo>
                    <a:pt x="3149" y="2049"/>
                    <a:pt x="1857" y="3341"/>
                    <a:pt x="268" y="3341"/>
                  </a:cubicBezTo>
                  <a:cubicBezTo>
                    <a:pt x="0" y="3360"/>
                    <a:pt x="0" y="3752"/>
                    <a:pt x="268" y="3771"/>
                  </a:cubicBezTo>
                  <a:cubicBezTo>
                    <a:pt x="2096" y="3771"/>
                    <a:pt x="3579" y="2288"/>
                    <a:pt x="3589" y="460"/>
                  </a:cubicBezTo>
                  <a:lnTo>
                    <a:pt x="3589" y="202"/>
                  </a:lnTo>
                  <a:cubicBezTo>
                    <a:pt x="3575" y="68"/>
                    <a:pt x="3469" y="1"/>
                    <a:pt x="3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77"/>
            <p:cNvSpPr/>
            <p:nvPr/>
          </p:nvSpPr>
          <p:spPr>
            <a:xfrm>
              <a:off x="2911464" y="1631627"/>
              <a:ext cx="11581" cy="35477"/>
            </a:xfrm>
            <a:custGeom>
              <a:avLst/>
              <a:gdLst/>
              <a:ahLst/>
              <a:cxnLst/>
              <a:rect l="l" t="t" r="r" b="b"/>
              <a:pathLst>
                <a:path w="441" h="1351" extrusionOk="0">
                  <a:moveTo>
                    <a:pt x="1" y="1"/>
                  </a:moveTo>
                  <a:lnTo>
                    <a:pt x="1" y="1149"/>
                  </a:lnTo>
                  <a:cubicBezTo>
                    <a:pt x="10" y="1283"/>
                    <a:pt x="113" y="1350"/>
                    <a:pt x="217" y="1350"/>
                  </a:cubicBezTo>
                  <a:cubicBezTo>
                    <a:pt x="321" y="1350"/>
                    <a:pt x="427" y="1283"/>
                    <a:pt x="441" y="1149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77"/>
            <p:cNvSpPr/>
            <p:nvPr/>
          </p:nvSpPr>
          <p:spPr>
            <a:xfrm>
              <a:off x="2803404" y="1515584"/>
              <a:ext cx="19511" cy="99000"/>
            </a:xfrm>
            <a:custGeom>
              <a:avLst/>
              <a:gdLst/>
              <a:ahLst/>
              <a:cxnLst/>
              <a:rect l="l" t="t" r="r" b="b"/>
              <a:pathLst>
                <a:path w="743" h="3770" extrusionOk="0">
                  <a:moveTo>
                    <a:pt x="516" y="1"/>
                  </a:moveTo>
                  <a:cubicBezTo>
                    <a:pt x="402" y="1"/>
                    <a:pt x="288" y="80"/>
                    <a:pt x="297" y="238"/>
                  </a:cubicBezTo>
                  <a:cubicBezTo>
                    <a:pt x="307" y="391"/>
                    <a:pt x="259" y="553"/>
                    <a:pt x="182" y="687"/>
                  </a:cubicBezTo>
                  <a:cubicBezTo>
                    <a:pt x="68" y="888"/>
                    <a:pt x="1" y="1109"/>
                    <a:pt x="10" y="1338"/>
                  </a:cubicBezTo>
                  <a:cubicBezTo>
                    <a:pt x="1" y="1568"/>
                    <a:pt x="68" y="1798"/>
                    <a:pt x="182" y="1989"/>
                  </a:cubicBezTo>
                  <a:cubicBezTo>
                    <a:pt x="259" y="2133"/>
                    <a:pt x="307" y="2286"/>
                    <a:pt x="297" y="2448"/>
                  </a:cubicBezTo>
                  <a:cubicBezTo>
                    <a:pt x="307" y="2601"/>
                    <a:pt x="259" y="2764"/>
                    <a:pt x="182" y="2898"/>
                  </a:cubicBezTo>
                  <a:cubicBezTo>
                    <a:pt x="68" y="3099"/>
                    <a:pt x="1" y="3319"/>
                    <a:pt x="10" y="3549"/>
                  </a:cubicBezTo>
                  <a:cubicBezTo>
                    <a:pt x="10" y="3673"/>
                    <a:pt x="106" y="3769"/>
                    <a:pt x="230" y="3769"/>
                  </a:cubicBezTo>
                  <a:cubicBezTo>
                    <a:pt x="345" y="3759"/>
                    <a:pt x="441" y="3664"/>
                    <a:pt x="441" y="3549"/>
                  </a:cubicBezTo>
                  <a:cubicBezTo>
                    <a:pt x="431" y="3386"/>
                    <a:pt x="479" y="3233"/>
                    <a:pt x="556" y="3099"/>
                  </a:cubicBezTo>
                  <a:cubicBezTo>
                    <a:pt x="670" y="2898"/>
                    <a:pt x="737" y="2678"/>
                    <a:pt x="728" y="2448"/>
                  </a:cubicBezTo>
                  <a:cubicBezTo>
                    <a:pt x="737" y="2219"/>
                    <a:pt x="680" y="1989"/>
                    <a:pt x="565" y="1798"/>
                  </a:cubicBezTo>
                  <a:cubicBezTo>
                    <a:pt x="479" y="1654"/>
                    <a:pt x="441" y="1501"/>
                    <a:pt x="441" y="1338"/>
                  </a:cubicBezTo>
                  <a:cubicBezTo>
                    <a:pt x="441" y="1185"/>
                    <a:pt x="479" y="1022"/>
                    <a:pt x="565" y="888"/>
                  </a:cubicBezTo>
                  <a:cubicBezTo>
                    <a:pt x="680" y="687"/>
                    <a:pt x="737" y="467"/>
                    <a:pt x="728" y="238"/>
                  </a:cubicBezTo>
                  <a:cubicBezTo>
                    <a:pt x="742" y="80"/>
                    <a:pt x="630" y="1"/>
                    <a:pt x="51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77"/>
            <p:cNvSpPr/>
            <p:nvPr/>
          </p:nvSpPr>
          <p:spPr>
            <a:xfrm>
              <a:off x="2848886" y="1516529"/>
              <a:ext cx="19380" cy="98055"/>
            </a:xfrm>
            <a:custGeom>
              <a:avLst/>
              <a:gdLst/>
              <a:ahLst/>
              <a:cxnLst/>
              <a:rect l="l" t="t" r="r" b="b"/>
              <a:pathLst>
                <a:path w="738" h="3734" extrusionOk="0">
                  <a:moveTo>
                    <a:pt x="513" y="1"/>
                  </a:moveTo>
                  <a:cubicBezTo>
                    <a:pt x="410" y="1"/>
                    <a:pt x="307" y="68"/>
                    <a:pt x="297" y="202"/>
                  </a:cubicBezTo>
                  <a:cubicBezTo>
                    <a:pt x="307" y="355"/>
                    <a:pt x="259" y="517"/>
                    <a:pt x="183" y="651"/>
                  </a:cubicBezTo>
                  <a:cubicBezTo>
                    <a:pt x="68" y="852"/>
                    <a:pt x="1" y="1073"/>
                    <a:pt x="10" y="1302"/>
                  </a:cubicBezTo>
                  <a:cubicBezTo>
                    <a:pt x="1" y="1532"/>
                    <a:pt x="68" y="1762"/>
                    <a:pt x="183" y="1953"/>
                  </a:cubicBezTo>
                  <a:cubicBezTo>
                    <a:pt x="259" y="2097"/>
                    <a:pt x="307" y="2250"/>
                    <a:pt x="297" y="2412"/>
                  </a:cubicBezTo>
                  <a:cubicBezTo>
                    <a:pt x="307" y="2565"/>
                    <a:pt x="259" y="2728"/>
                    <a:pt x="183" y="2862"/>
                  </a:cubicBezTo>
                  <a:cubicBezTo>
                    <a:pt x="68" y="3063"/>
                    <a:pt x="1" y="3283"/>
                    <a:pt x="10" y="3513"/>
                  </a:cubicBezTo>
                  <a:cubicBezTo>
                    <a:pt x="10" y="3628"/>
                    <a:pt x="106" y="3733"/>
                    <a:pt x="230" y="3733"/>
                  </a:cubicBezTo>
                  <a:cubicBezTo>
                    <a:pt x="345" y="3733"/>
                    <a:pt x="441" y="3628"/>
                    <a:pt x="441" y="3513"/>
                  </a:cubicBezTo>
                  <a:cubicBezTo>
                    <a:pt x="441" y="3350"/>
                    <a:pt x="479" y="3197"/>
                    <a:pt x="565" y="3063"/>
                  </a:cubicBezTo>
                  <a:cubicBezTo>
                    <a:pt x="680" y="2862"/>
                    <a:pt x="738" y="2642"/>
                    <a:pt x="728" y="2412"/>
                  </a:cubicBezTo>
                  <a:cubicBezTo>
                    <a:pt x="738" y="2183"/>
                    <a:pt x="680" y="1953"/>
                    <a:pt x="565" y="1762"/>
                  </a:cubicBezTo>
                  <a:cubicBezTo>
                    <a:pt x="479" y="1618"/>
                    <a:pt x="441" y="1465"/>
                    <a:pt x="441" y="1302"/>
                  </a:cubicBezTo>
                  <a:cubicBezTo>
                    <a:pt x="441" y="1149"/>
                    <a:pt x="479" y="986"/>
                    <a:pt x="565" y="852"/>
                  </a:cubicBezTo>
                  <a:cubicBezTo>
                    <a:pt x="680" y="651"/>
                    <a:pt x="738" y="431"/>
                    <a:pt x="728" y="202"/>
                  </a:cubicBezTo>
                  <a:cubicBezTo>
                    <a:pt x="719" y="68"/>
                    <a:pt x="616" y="1"/>
                    <a:pt x="513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77"/>
            <p:cNvSpPr/>
            <p:nvPr/>
          </p:nvSpPr>
          <p:spPr>
            <a:xfrm>
              <a:off x="2666195" y="1819832"/>
              <a:ext cx="340382" cy="11397"/>
            </a:xfrm>
            <a:custGeom>
              <a:avLst/>
              <a:gdLst/>
              <a:ahLst/>
              <a:cxnLst/>
              <a:rect l="l" t="t" r="r" b="b"/>
              <a:pathLst>
                <a:path w="12962" h="434" extrusionOk="0">
                  <a:moveTo>
                    <a:pt x="12688" y="1"/>
                  </a:moveTo>
                  <a:cubicBezTo>
                    <a:pt x="12679" y="1"/>
                    <a:pt x="12671" y="1"/>
                    <a:pt x="12662" y="2"/>
                  </a:cubicBezTo>
                  <a:lnTo>
                    <a:pt x="268" y="2"/>
                  </a:lnTo>
                  <a:cubicBezTo>
                    <a:pt x="0" y="21"/>
                    <a:pt x="0" y="413"/>
                    <a:pt x="268" y="433"/>
                  </a:cubicBezTo>
                  <a:lnTo>
                    <a:pt x="12662" y="433"/>
                  </a:lnTo>
                  <a:cubicBezTo>
                    <a:pt x="12668" y="433"/>
                    <a:pt x="12674" y="433"/>
                    <a:pt x="12679" y="433"/>
                  </a:cubicBezTo>
                  <a:cubicBezTo>
                    <a:pt x="12959" y="433"/>
                    <a:pt x="12962" y="1"/>
                    <a:pt x="12688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2" name="Google Shape;10762;p77"/>
          <p:cNvGrpSpPr/>
          <p:nvPr/>
        </p:nvGrpSpPr>
        <p:grpSpPr>
          <a:xfrm>
            <a:off x="2231907" y="1520731"/>
            <a:ext cx="311627" cy="326569"/>
            <a:chOff x="2231907" y="1520731"/>
            <a:chExt cx="311627" cy="326569"/>
          </a:xfrm>
        </p:grpSpPr>
        <p:sp>
          <p:nvSpPr>
            <p:cNvPr id="10763" name="Google Shape;10763;p77"/>
            <p:cNvSpPr/>
            <p:nvPr/>
          </p:nvSpPr>
          <p:spPr>
            <a:xfrm>
              <a:off x="2382456" y="1520731"/>
              <a:ext cx="161079" cy="135790"/>
            </a:xfrm>
            <a:custGeom>
              <a:avLst/>
              <a:gdLst/>
              <a:ahLst/>
              <a:cxnLst/>
              <a:rect l="l" t="t" r="r" b="b"/>
              <a:pathLst>
                <a:path w="6134" h="5171" extrusionOk="0">
                  <a:moveTo>
                    <a:pt x="3098" y="1"/>
                  </a:moveTo>
                  <a:cubicBezTo>
                    <a:pt x="3061" y="1"/>
                    <a:pt x="3024" y="2"/>
                    <a:pt x="2986" y="3"/>
                  </a:cubicBezTo>
                  <a:cubicBezTo>
                    <a:pt x="1043" y="80"/>
                    <a:pt x="0" y="2338"/>
                    <a:pt x="1216" y="3860"/>
                  </a:cubicBezTo>
                  <a:lnTo>
                    <a:pt x="1168" y="4989"/>
                  </a:lnTo>
                  <a:cubicBezTo>
                    <a:pt x="1160" y="5095"/>
                    <a:pt x="1241" y="5170"/>
                    <a:pt x="1332" y="5170"/>
                  </a:cubicBezTo>
                  <a:cubicBezTo>
                    <a:pt x="1357" y="5170"/>
                    <a:pt x="1382" y="5165"/>
                    <a:pt x="1407" y="5152"/>
                  </a:cubicBezTo>
                  <a:lnTo>
                    <a:pt x="2431" y="4674"/>
                  </a:lnTo>
                  <a:cubicBezTo>
                    <a:pt x="2649" y="4736"/>
                    <a:pt x="2870" y="4767"/>
                    <a:pt x="3088" y="4767"/>
                  </a:cubicBezTo>
                  <a:cubicBezTo>
                    <a:pt x="3868" y="4767"/>
                    <a:pt x="4616" y="4380"/>
                    <a:pt x="5073" y="3707"/>
                  </a:cubicBezTo>
                  <a:cubicBezTo>
                    <a:pt x="6133" y="2121"/>
                    <a:pt x="4985" y="1"/>
                    <a:pt x="3098" y="1"/>
                  </a:cubicBezTo>
                  <a:close/>
                </a:path>
              </a:pathLst>
            </a:custGeom>
            <a:solidFill>
              <a:srgbClr val="E9EE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77"/>
            <p:cNvSpPr/>
            <p:nvPr/>
          </p:nvSpPr>
          <p:spPr>
            <a:xfrm>
              <a:off x="2423421" y="1551140"/>
              <a:ext cx="74920" cy="65335"/>
            </a:xfrm>
            <a:custGeom>
              <a:avLst/>
              <a:gdLst/>
              <a:ahLst/>
              <a:cxnLst/>
              <a:rect l="l" t="t" r="r" b="b"/>
              <a:pathLst>
                <a:path w="2853" h="2488" extrusionOk="0">
                  <a:moveTo>
                    <a:pt x="1391" y="1"/>
                  </a:moveTo>
                  <a:cubicBezTo>
                    <a:pt x="1381" y="1"/>
                    <a:pt x="1370" y="2"/>
                    <a:pt x="1359" y="3"/>
                  </a:cubicBezTo>
                  <a:cubicBezTo>
                    <a:pt x="373" y="204"/>
                    <a:pt x="0" y="1410"/>
                    <a:pt x="708" y="2118"/>
                  </a:cubicBezTo>
                  <a:cubicBezTo>
                    <a:pt x="961" y="2371"/>
                    <a:pt x="1279" y="2487"/>
                    <a:pt x="1591" y="2487"/>
                  </a:cubicBezTo>
                  <a:cubicBezTo>
                    <a:pt x="2154" y="2487"/>
                    <a:pt x="2700" y="2111"/>
                    <a:pt x="2823" y="1477"/>
                  </a:cubicBezTo>
                  <a:cubicBezTo>
                    <a:pt x="2852" y="1353"/>
                    <a:pt x="2756" y="1238"/>
                    <a:pt x="2632" y="1238"/>
                  </a:cubicBezTo>
                  <a:lnTo>
                    <a:pt x="1799" y="1238"/>
                  </a:lnTo>
                  <a:cubicBezTo>
                    <a:pt x="1685" y="1238"/>
                    <a:pt x="1598" y="1152"/>
                    <a:pt x="1598" y="1046"/>
                  </a:cubicBezTo>
                  <a:lnTo>
                    <a:pt x="1598" y="204"/>
                  </a:lnTo>
                  <a:cubicBezTo>
                    <a:pt x="1598" y="91"/>
                    <a:pt x="1503" y="1"/>
                    <a:pt x="13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77"/>
            <p:cNvSpPr/>
            <p:nvPr/>
          </p:nvSpPr>
          <p:spPr>
            <a:xfrm>
              <a:off x="2248241" y="1565530"/>
              <a:ext cx="266171" cy="266171"/>
            </a:xfrm>
            <a:custGeom>
              <a:avLst/>
              <a:gdLst/>
              <a:ahLst/>
              <a:cxnLst/>
              <a:rect l="l" t="t" r="r" b="b"/>
              <a:pathLst>
                <a:path w="10136" h="10136" extrusionOk="0">
                  <a:moveTo>
                    <a:pt x="3283" y="1"/>
                  </a:moveTo>
                  <a:lnTo>
                    <a:pt x="1" y="3283"/>
                  </a:lnTo>
                  <a:lnTo>
                    <a:pt x="1637" y="4920"/>
                  </a:lnTo>
                  <a:cubicBezTo>
                    <a:pt x="2085" y="5368"/>
                    <a:pt x="2678" y="5601"/>
                    <a:pt x="3277" y="5601"/>
                  </a:cubicBezTo>
                  <a:cubicBezTo>
                    <a:pt x="3690" y="5601"/>
                    <a:pt x="4105" y="5491"/>
                    <a:pt x="4480" y="5264"/>
                  </a:cubicBezTo>
                  <a:lnTo>
                    <a:pt x="4862" y="5647"/>
                  </a:lnTo>
                  <a:cubicBezTo>
                    <a:pt x="4307" y="6566"/>
                    <a:pt x="4451" y="7734"/>
                    <a:pt x="5207" y="8490"/>
                  </a:cubicBezTo>
                  <a:lnTo>
                    <a:pt x="6853" y="10136"/>
                  </a:lnTo>
                  <a:lnTo>
                    <a:pt x="10136" y="6853"/>
                  </a:lnTo>
                  <a:lnTo>
                    <a:pt x="8490" y="5207"/>
                  </a:lnTo>
                  <a:cubicBezTo>
                    <a:pt x="8042" y="4760"/>
                    <a:pt x="7451" y="4530"/>
                    <a:pt x="6853" y="4530"/>
                  </a:cubicBezTo>
                  <a:cubicBezTo>
                    <a:pt x="6439" y="4530"/>
                    <a:pt x="6022" y="4640"/>
                    <a:pt x="5647" y="4863"/>
                  </a:cubicBezTo>
                  <a:lnTo>
                    <a:pt x="5264" y="4480"/>
                  </a:lnTo>
                  <a:cubicBezTo>
                    <a:pt x="5819" y="3571"/>
                    <a:pt x="5676" y="2393"/>
                    <a:pt x="4920" y="1637"/>
                  </a:cubicBezTo>
                  <a:lnTo>
                    <a:pt x="3283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77"/>
            <p:cNvSpPr/>
            <p:nvPr/>
          </p:nvSpPr>
          <p:spPr>
            <a:xfrm>
              <a:off x="2321375" y="1565530"/>
              <a:ext cx="192801" cy="192801"/>
            </a:xfrm>
            <a:custGeom>
              <a:avLst/>
              <a:gdLst/>
              <a:ahLst/>
              <a:cxnLst/>
              <a:rect l="l" t="t" r="r" b="b"/>
              <a:pathLst>
                <a:path w="7342" h="7342" extrusionOk="0">
                  <a:moveTo>
                    <a:pt x="498" y="1"/>
                  </a:moveTo>
                  <a:lnTo>
                    <a:pt x="1" y="498"/>
                  </a:lnTo>
                  <a:lnTo>
                    <a:pt x="1647" y="2135"/>
                  </a:lnTo>
                  <a:cubicBezTo>
                    <a:pt x="2336" y="2824"/>
                    <a:pt x="2518" y="3867"/>
                    <a:pt x="2106" y="4748"/>
                  </a:cubicBezTo>
                  <a:cubicBezTo>
                    <a:pt x="2049" y="4891"/>
                    <a:pt x="2077" y="5054"/>
                    <a:pt x="2183" y="5159"/>
                  </a:cubicBezTo>
                  <a:cubicBezTo>
                    <a:pt x="2252" y="5229"/>
                    <a:pt x="2347" y="5265"/>
                    <a:pt x="2444" y="5265"/>
                  </a:cubicBezTo>
                  <a:cubicBezTo>
                    <a:pt x="2494" y="5265"/>
                    <a:pt x="2545" y="5255"/>
                    <a:pt x="2594" y="5236"/>
                  </a:cubicBezTo>
                  <a:cubicBezTo>
                    <a:pt x="2904" y="5091"/>
                    <a:pt x="3234" y="5021"/>
                    <a:pt x="3562" y="5021"/>
                  </a:cubicBezTo>
                  <a:cubicBezTo>
                    <a:pt x="4165" y="5021"/>
                    <a:pt x="4760" y="5258"/>
                    <a:pt x="5207" y="5705"/>
                  </a:cubicBezTo>
                  <a:lnTo>
                    <a:pt x="6853" y="7341"/>
                  </a:lnTo>
                  <a:lnTo>
                    <a:pt x="7341" y="6853"/>
                  </a:lnTo>
                  <a:lnTo>
                    <a:pt x="5705" y="5207"/>
                  </a:lnTo>
                  <a:cubicBezTo>
                    <a:pt x="5257" y="4760"/>
                    <a:pt x="4666" y="4530"/>
                    <a:pt x="4068" y="4530"/>
                  </a:cubicBezTo>
                  <a:cubicBezTo>
                    <a:pt x="3654" y="4530"/>
                    <a:pt x="3237" y="4640"/>
                    <a:pt x="2862" y="4863"/>
                  </a:cubicBezTo>
                  <a:lnTo>
                    <a:pt x="2479" y="4480"/>
                  </a:lnTo>
                  <a:cubicBezTo>
                    <a:pt x="3034" y="3571"/>
                    <a:pt x="2891" y="2393"/>
                    <a:pt x="2135" y="1637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77"/>
            <p:cNvSpPr/>
            <p:nvPr/>
          </p:nvSpPr>
          <p:spPr>
            <a:xfrm>
              <a:off x="2231907" y="1549748"/>
              <a:ext cx="118643" cy="117592"/>
            </a:xfrm>
            <a:custGeom>
              <a:avLst/>
              <a:gdLst/>
              <a:ahLst/>
              <a:cxnLst/>
              <a:rect l="l" t="t" r="r" b="b"/>
              <a:pathLst>
                <a:path w="4518" h="4478" extrusionOk="0">
                  <a:moveTo>
                    <a:pt x="3906" y="0"/>
                  </a:moveTo>
                  <a:cubicBezTo>
                    <a:pt x="3857" y="0"/>
                    <a:pt x="3809" y="19"/>
                    <a:pt x="3771" y="56"/>
                  </a:cubicBezTo>
                  <a:lnTo>
                    <a:pt x="87" y="3750"/>
                  </a:lnTo>
                  <a:cubicBezTo>
                    <a:pt x="1" y="3827"/>
                    <a:pt x="1" y="3951"/>
                    <a:pt x="87" y="4028"/>
                  </a:cubicBezTo>
                  <a:lnTo>
                    <a:pt x="470" y="4420"/>
                  </a:lnTo>
                  <a:cubicBezTo>
                    <a:pt x="508" y="4459"/>
                    <a:pt x="561" y="4478"/>
                    <a:pt x="613" y="4478"/>
                  </a:cubicBezTo>
                  <a:cubicBezTo>
                    <a:pt x="666" y="4478"/>
                    <a:pt x="718" y="4459"/>
                    <a:pt x="757" y="4420"/>
                  </a:cubicBezTo>
                  <a:lnTo>
                    <a:pt x="4441" y="736"/>
                  </a:lnTo>
                  <a:cubicBezTo>
                    <a:pt x="4518" y="659"/>
                    <a:pt x="4518" y="525"/>
                    <a:pt x="4441" y="449"/>
                  </a:cubicBezTo>
                  <a:lnTo>
                    <a:pt x="4049" y="66"/>
                  </a:lnTo>
                  <a:cubicBezTo>
                    <a:pt x="4009" y="22"/>
                    <a:pt x="3957" y="0"/>
                    <a:pt x="390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77"/>
            <p:cNvSpPr/>
            <p:nvPr/>
          </p:nvSpPr>
          <p:spPr>
            <a:xfrm>
              <a:off x="2239208" y="1556497"/>
              <a:ext cx="111342" cy="110843"/>
            </a:xfrm>
            <a:custGeom>
              <a:avLst/>
              <a:gdLst/>
              <a:ahLst/>
              <a:cxnLst/>
              <a:rect l="l" t="t" r="r" b="b"/>
              <a:pathLst>
                <a:path w="4240" h="4221" extrusionOk="0">
                  <a:moveTo>
                    <a:pt x="3972" y="0"/>
                  </a:moveTo>
                  <a:lnTo>
                    <a:pt x="0" y="3972"/>
                  </a:lnTo>
                  <a:lnTo>
                    <a:pt x="192" y="4163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0" y="4202"/>
                    <a:pt x="479" y="4163"/>
                  </a:cubicBezTo>
                  <a:lnTo>
                    <a:pt x="4163" y="469"/>
                  </a:lnTo>
                  <a:cubicBezTo>
                    <a:pt x="4240" y="393"/>
                    <a:pt x="4240" y="268"/>
                    <a:pt x="4163" y="192"/>
                  </a:cubicBezTo>
                  <a:lnTo>
                    <a:pt x="3972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77"/>
            <p:cNvSpPr/>
            <p:nvPr/>
          </p:nvSpPr>
          <p:spPr>
            <a:xfrm>
              <a:off x="2412103" y="1729892"/>
              <a:ext cx="118406" cy="117408"/>
            </a:xfrm>
            <a:custGeom>
              <a:avLst/>
              <a:gdLst/>
              <a:ahLst/>
              <a:cxnLst/>
              <a:rect l="l" t="t" r="r" b="b"/>
              <a:pathLst>
                <a:path w="4509" h="4471" extrusionOk="0">
                  <a:moveTo>
                    <a:pt x="3900" y="1"/>
                  </a:moveTo>
                  <a:cubicBezTo>
                    <a:pt x="3850" y="1"/>
                    <a:pt x="3800" y="20"/>
                    <a:pt x="3762" y="58"/>
                  </a:cubicBezTo>
                  <a:lnTo>
                    <a:pt x="77" y="3743"/>
                  </a:lnTo>
                  <a:cubicBezTo>
                    <a:pt x="1" y="3819"/>
                    <a:pt x="1" y="3944"/>
                    <a:pt x="77" y="4030"/>
                  </a:cubicBezTo>
                  <a:lnTo>
                    <a:pt x="460" y="4413"/>
                  </a:lnTo>
                  <a:cubicBezTo>
                    <a:pt x="498" y="4451"/>
                    <a:pt x="551" y="4470"/>
                    <a:pt x="603" y="4470"/>
                  </a:cubicBezTo>
                  <a:cubicBezTo>
                    <a:pt x="656" y="4470"/>
                    <a:pt x="709" y="4451"/>
                    <a:pt x="747" y="4413"/>
                  </a:cubicBezTo>
                  <a:lnTo>
                    <a:pt x="4432" y="728"/>
                  </a:lnTo>
                  <a:cubicBezTo>
                    <a:pt x="4508" y="652"/>
                    <a:pt x="4508" y="518"/>
                    <a:pt x="4432" y="441"/>
                  </a:cubicBezTo>
                  <a:lnTo>
                    <a:pt x="4039" y="58"/>
                  </a:lnTo>
                  <a:cubicBezTo>
                    <a:pt x="4001" y="20"/>
                    <a:pt x="3951" y="1"/>
                    <a:pt x="390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77"/>
            <p:cNvSpPr/>
            <p:nvPr/>
          </p:nvSpPr>
          <p:spPr>
            <a:xfrm>
              <a:off x="2419141" y="1736430"/>
              <a:ext cx="111369" cy="110870"/>
            </a:xfrm>
            <a:custGeom>
              <a:avLst/>
              <a:gdLst/>
              <a:ahLst/>
              <a:cxnLst/>
              <a:rect l="l" t="t" r="r" b="b"/>
              <a:pathLst>
                <a:path w="4241" h="4222" extrusionOk="0">
                  <a:moveTo>
                    <a:pt x="3972" y="1"/>
                  </a:moveTo>
                  <a:lnTo>
                    <a:pt x="1" y="3972"/>
                  </a:lnTo>
                  <a:lnTo>
                    <a:pt x="192" y="4164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1" y="4202"/>
                    <a:pt x="479" y="4164"/>
                  </a:cubicBezTo>
                  <a:lnTo>
                    <a:pt x="4164" y="479"/>
                  </a:lnTo>
                  <a:cubicBezTo>
                    <a:pt x="4240" y="403"/>
                    <a:pt x="4240" y="269"/>
                    <a:pt x="4164" y="192"/>
                  </a:cubicBezTo>
                  <a:lnTo>
                    <a:pt x="3972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77"/>
            <p:cNvSpPr/>
            <p:nvPr/>
          </p:nvSpPr>
          <p:spPr>
            <a:xfrm>
              <a:off x="2291964" y="1669572"/>
              <a:ext cx="78701" cy="29175"/>
            </a:xfrm>
            <a:custGeom>
              <a:avLst/>
              <a:gdLst/>
              <a:ahLst/>
              <a:cxnLst/>
              <a:rect l="l" t="t" r="r" b="b"/>
              <a:pathLst>
                <a:path w="2997" h="1111" extrusionOk="0">
                  <a:moveTo>
                    <a:pt x="259" y="1"/>
                  </a:moveTo>
                  <a:cubicBezTo>
                    <a:pt x="97" y="1"/>
                    <a:pt x="1" y="192"/>
                    <a:pt x="106" y="326"/>
                  </a:cubicBezTo>
                  <a:lnTo>
                    <a:pt x="250" y="499"/>
                  </a:lnTo>
                  <a:cubicBezTo>
                    <a:pt x="596" y="909"/>
                    <a:pt x="1044" y="1111"/>
                    <a:pt x="1494" y="1111"/>
                  </a:cubicBezTo>
                  <a:cubicBezTo>
                    <a:pt x="1977" y="1111"/>
                    <a:pt x="2462" y="878"/>
                    <a:pt x="2824" y="422"/>
                  </a:cubicBezTo>
                  <a:lnTo>
                    <a:pt x="2901" y="326"/>
                  </a:lnTo>
                  <a:cubicBezTo>
                    <a:pt x="2996" y="192"/>
                    <a:pt x="2910" y="1"/>
                    <a:pt x="27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77"/>
            <p:cNvSpPr/>
            <p:nvPr/>
          </p:nvSpPr>
          <p:spPr>
            <a:xfrm>
              <a:off x="2381694" y="1751005"/>
              <a:ext cx="82456" cy="46769"/>
            </a:xfrm>
            <a:custGeom>
              <a:avLst/>
              <a:gdLst/>
              <a:ahLst/>
              <a:cxnLst/>
              <a:rect l="l" t="t" r="r" b="b"/>
              <a:pathLst>
                <a:path w="3140" h="1781" extrusionOk="0">
                  <a:moveTo>
                    <a:pt x="1" y="1"/>
                  </a:moveTo>
                  <a:cubicBezTo>
                    <a:pt x="10" y="240"/>
                    <a:pt x="106" y="479"/>
                    <a:pt x="278" y="661"/>
                  </a:cubicBezTo>
                  <a:lnTo>
                    <a:pt x="1350" y="1723"/>
                  </a:lnTo>
                  <a:cubicBezTo>
                    <a:pt x="1388" y="1762"/>
                    <a:pt x="1438" y="1781"/>
                    <a:pt x="1489" y="1781"/>
                  </a:cubicBezTo>
                  <a:cubicBezTo>
                    <a:pt x="1539" y="1781"/>
                    <a:pt x="1589" y="1762"/>
                    <a:pt x="1628" y="1723"/>
                  </a:cubicBezTo>
                  <a:lnTo>
                    <a:pt x="3015" y="345"/>
                  </a:lnTo>
                  <a:cubicBezTo>
                    <a:pt x="3140" y="211"/>
                    <a:pt x="3053" y="1"/>
                    <a:pt x="287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3" name="Google Shape;10773;p77"/>
          <p:cNvGrpSpPr/>
          <p:nvPr/>
        </p:nvGrpSpPr>
        <p:grpSpPr>
          <a:xfrm>
            <a:off x="1340249" y="4301533"/>
            <a:ext cx="311890" cy="304695"/>
            <a:chOff x="1340249" y="4301533"/>
            <a:chExt cx="311890" cy="304695"/>
          </a:xfrm>
        </p:grpSpPr>
        <p:sp>
          <p:nvSpPr>
            <p:cNvPr id="10774" name="Google Shape;10774;p77"/>
            <p:cNvSpPr/>
            <p:nvPr/>
          </p:nvSpPr>
          <p:spPr>
            <a:xfrm>
              <a:off x="1407081" y="4404893"/>
              <a:ext cx="182481" cy="165149"/>
            </a:xfrm>
            <a:custGeom>
              <a:avLst/>
              <a:gdLst/>
              <a:ahLst/>
              <a:cxnLst/>
              <a:rect l="l" t="t" r="r" b="b"/>
              <a:pathLst>
                <a:path w="6949" h="6289" extrusionOk="0">
                  <a:moveTo>
                    <a:pt x="1" y="1"/>
                  </a:moveTo>
                  <a:lnTo>
                    <a:pt x="1" y="6288"/>
                  </a:lnTo>
                  <a:lnTo>
                    <a:pt x="6949" y="6288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77"/>
            <p:cNvSpPr/>
            <p:nvPr/>
          </p:nvSpPr>
          <p:spPr>
            <a:xfrm>
              <a:off x="1369896" y="4301533"/>
              <a:ext cx="252359" cy="82772"/>
            </a:xfrm>
            <a:custGeom>
              <a:avLst/>
              <a:gdLst/>
              <a:ahLst/>
              <a:cxnLst/>
              <a:rect l="l" t="t" r="r" b="b"/>
              <a:pathLst>
                <a:path w="9610" h="3152" extrusionOk="0">
                  <a:moveTo>
                    <a:pt x="4814" y="1"/>
                  </a:moveTo>
                  <a:cubicBezTo>
                    <a:pt x="4790" y="1"/>
                    <a:pt x="4767" y="8"/>
                    <a:pt x="4747" y="22"/>
                  </a:cubicBezTo>
                  <a:lnTo>
                    <a:pt x="1" y="2779"/>
                  </a:lnTo>
                  <a:lnTo>
                    <a:pt x="355" y="3152"/>
                  </a:lnTo>
                  <a:lnTo>
                    <a:pt x="9274" y="3152"/>
                  </a:lnTo>
                  <a:lnTo>
                    <a:pt x="9609" y="2788"/>
                  </a:lnTo>
                  <a:lnTo>
                    <a:pt x="4881" y="22"/>
                  </a:lnTo>
                  <a:cubicBezTo>
                    <a:pt x="4862" y="8"/>
                    <a:pt x="4838" y="1"/>
                    <a:pt x="4814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77"/>
            <p:cNvSpPr/>
            <p:nvPr/>
          </p:nvSpPr>
          <p:spPr>
            <a:xfrm>
              <a:off x="1400805" y="4322830"/>
              <a:ext cx="190516" cy="62499"/>
            </a:xfrm>
            <a:custGeom>
              <a:avLst/>
              <a:gdLst/>
              <a:ahLst/>
              <a:cxnLst/>
              <a:rect l="l" t="t" r="r" b="b"/>
              <a:pathLst>
                <a:path w="7255" h="2380" extrusionOk="0">
                  <a:moveTo>
                    <a:pt x="3637" y="1"/>
                  </a:moveTo>
                  <a:cubicBezTo>
                    <a:pt x="3621" y="1"/>
                    <a:pt x="3604" y="6"/>
                    <a:pt x="3590" y="15"/>
                  </a:cubicBezTo>
                  <a:lnTo>
                    <a:pt x="1" y="2092"/>
                  </a:lnTo>
                  <a:lnTo>
                    <a:pt x="269" y="2379"/>
                  </a:lnTo>
                  <a:lnTo>
                    <a:pt x="7006" y="2379"/>
                  </a:lnTo>
                  <a:lnTo>
                    <a:pt x="7255" y="2102"/>
                  </a:lnTo>
                  <a:lnTo>
                    <a:pt x="3685" y="15"/>
                  </a:lnTo>
                  <a:cubicBezTo>
                    <a:pt x="3671" y="6"/>
                    <a:pt x="3654" y="1"/>
                    <a:pt x="3637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77"/>
            <p:cNvSpPr/>
            <p:nvPr/>
          </p:nvSpPr>
          <p:spPr>
            <a:xfrm>
              <a:off x="1367874" y="4373985"/>
              <a:ext cx="256376" cy="30934"/>
            </a:xfrm>
            <a:custGeom>
              <a:avLst/>
              <a:gdLst/>
              <a:ahLst/>
              <a:cxnLst/>
              <a:rect l="l" t="t" r="r" b="b"/>
              <a:pathLst>
                <a:path w="9763" h="1178" extrusionOk="0">
                  <a:moveTo>
                    <a:pt x="164" y="0"/>
                  </a:moveTo>
                  <a:cubicBezTo>
                    <a:pt x="68" y="0"/>
                    <a:pt x="1" y="77"/>
                    <a:pt x="1" y="163"/>
                  </a:cubicBezTo>
                  <a:lnTo>
                    <a:pt x="1" y="1015"/>
                  </a:lnTo>
                  <a:cubicBezTo>
                    <a:pt x="1" y="1111"/>
                    <a:pt x="68" y="1178"/>
                    <a:pt x="164" y="1178"/>
                  </a:cubicBezTo>
                  <a:lnTo>
                    <a:pt x="9600" y="1178"/>
                  </a:lnTo>
                  <a:cubicBezTo>
                    <a:pt x="9696" y="1178"/>
                    <a:pt x="9763" y="1111"/>
                    <a:pt x="9763" y="1015"/>
                  </a:cubicBezTo>
                  <a:lnTo>
                    <a:pt x="9763" y="163"/>
                  </a:lnTo>
                  <a:cubicBezTo>
                    <a:pt x="9763" y="77"/>
                    <a:pt x="9696" y="0"/>
                    <a:pt x="960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77"/>
            <p:cNvSpPr/>
            <p:nvPr/>
          </p:nvSpPr>
          <p:spPr>
            <a:xfrm>
              <a:off x="1407081" y="4404893"/>
              <a:ext cx="182481" cy="160370"/>
            </a:xfrm>
            <a:custGeom>
              <a:avLst/>
              <a:gdLst/>
              <a:ahLst/>
              <a:cxnLst/>
              <a:rect l="l" t="t" r="r" b="b"/>
              <a:pathLst>
                <a:path w="6949" h="6107" extrusionOk="0">
                  <a:moveTo>
                    <a:pt x="1" y="1"/>
                  </a:moveTo>
                  <a:lnTo>
                    <a:pt x="1" y="1025"/>
                  </a:lnTo>
                  <a:lnTo>
                    <a:pt x="4020" y="1025"/>
                  </a:lnTo>
                  <a:cubicBezTo>
                    <a:pt x="5504" y="1025"/>
                    <a:pt x="6710" y="2230"/>
                    <a:pt x="6710" y="3714"/>
                  </a:cubicBezTo>
                  <a:lnTo>
                    <a:pt x="6710" y="6106"/>
                  </a:lnTo>
                  <a:lnTo>
                    <a:pt x="6949" y="6106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77"/>
            <p:cNvSpPr/>
            <p:nvPr/>
          </p:nvSpPr>
          <p:spPr>
            <a:xfrm>
              <a:off x="1373573" y="4404893"/>
              <a:ext cx="65965" cy="146032"/>
            </a:xfrm>
            <a:custGeom>
              <a:avLst/>
              <a:gdLst/>
              <a:ahLst/>
              <a:cxnLst/>
              <a:rect l="l" t="t" r="r" b="b"/>
              <a:pathLst>
                <a:path w="251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10" y="566"/>
                    <a:pt x="624" y="561"/>
                    <a:pt x="638" y="561"/>
                  </a:cubicBezTo>
                  <a:cubicBezTo>
                    <a:pt x="667" y="561"/>
                    <a:pt x="693" y="581"/>
                    <a:pt x="693" y="613"/>
                  </a:cubicBezTo>
                  <a:lnTo>
                    <a:pt x="693" y="5561"/>
                  </a:lnTo>
                  <a:lnTo>
                    <a:pt x="1708" y="5561"/>
                  </a:lnTo>
                  <a:lnTo>
                    <a:pt x="1708" y="613"/>
                  </a:lnTo>
                  <a:cubicBezTo>
                    <a:pt x="1708" y="581"/>
                    <a:pt x="1734" y="561"/>
                    <a:pt x="1763" y="561"/>
                  </a:cubicBezTo>
                  <a:cubicBezTo>
                    <a:pt x="1777" y="561"/>
                    <a:pt x="1791" y="566"/>
                    <a:pt x="1803" y="575"/>
                  </a:cubicBezTo>
                  <a:cubicBezTo>
                    <a:pt x="1856" y="636"/>
                    <a:pt x="1940" y="681"/>
                    <a:pt x="2028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77"/>
            <p:cNvSpPr/>
            <p:nvPr/>
          </p:nvSpPr>
          <p:spPr>
            <a:xfrm>
              <a:off x="1387753" y="4550898"/>
              <a:ext cx="34689" cy="17883"/>
            </a:xfrm>
            <a:custGeom>
              <a:avLst/>
              <a:gdLst/>
              <a:ahLst/>
              <a:cxnLst/>
              <a:rect l="l" t="t" r="r" b="b"/>
              <a:pathLst>
                <a:path w="1321" h="681" extrusionOk="0">
                  <a:moveTo>
                    <a:pt x="134" y="1"/>
                  </a:moveTo>
                  <a:cubicBezTo>
                    <a:pt x="57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3" y="1"/>
                    <a:pt x="1196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77"/>
            <p:cNvSpPr/>
            <p:nvPr/>
          </p:nvSpPr>
          <p:spPr>
            <a:xfrm>
              <a:off x="1466323" y="4404893"/>
              <a:ext cx="65939" cy="146032"/>
            </a:xfrm>
            <a:custGeom>
              <a:avLst/>
              <a:gdLst/>
              <a:ahLst/>
              <a:cxnLst/>
              <a:rect l="l" t="t" r="r" b="b"/>
              <a:pathLst>
                <a:path w="2511" h="5561" extrusionOk="0">
                  <a:moveTo>
                    <a:pt x="358" y="1"/>
                  </a:moveTo>
                  <a:cubicBezTo>
                    <a:pt x="176" y="1"/>
                    <a:pt x="23" y="144"/>
                    <a:pt x="13" y="326"/>
                  </a:cubicBezTo>
                  <a:cubicBezTo>
                    <a:pt x="0" y="539"/>
                    <a:pt x="175" y="683"/>
                    <a:pt x="354" y="683"/>
                  </a:cubicBezTo>
                  <a:cubicBezTo>
                    <a:pt x="441" y="683"/>
                    <a:pt x="528" y="649"/>
                    <a:pt x="597" y="575"/>
                  </a:cubicBezTo>
                  <a:cubicBezTo>
                    <a:pt x="609" y="566"/>
                    <a:pt x="622" y="561"/>
                    <a:pt x="635" y="561"/>
                  </a:cubicBezTo>
                  <a:cubicBezTo>
                    <a:pt x="662" y="561"/>
                    <a:pt x="686" y="581"/>
                    <a:pt x="693" y="613"/>
                  </a:cubicBezTo>
                  <a:lnTo>
                    <a:pt x="69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3" y="561"/>
                  </a:cubicBezTo>
                  <a:cubicBezTo>
                    <a:pt x="1776" y="561"/>
                    <a:pt x="1790" y="566"/>
                    <a:pt x="1803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5" y="681"/>
                    <a:pt x="2043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77"/>
            <p:cNvSpPr/>
            <p:nvPr/>
          </p:nvSpPr>
          <p:spPr>
            <a:xfrm>
              <a:off x="1480477" y="4550898"/>
              <a:ext cx="34716" cy="17883"/>
            </a:xfrm>
            <a:custGeom>
              <a:avLst/>
              <a:gdLst/>
              <a:ahLst/>
              <a:cxnLst/>
              <a:rect l="l" t="t" r="r" b="b"/>
              <a:pathLst>
                <a:path w="1322" h="681" extrusionOk="0">
                  <a:moveTo>
                    <a:pt x="125" y="1"/>
                  </a:moveTo>
                  <a:cubicBezTo>
                    <a:pt x="58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4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77"/>
            <p:cNvSpPr/>
            <p:nvPr/>
          </p:nvSpPr>
          <p:spPr>
            <a:xfrm>
              <a:off x="1559047" y="4404893"/>
              <a:ext cx="65703" cy="146032"/>
            </a:xfrm>
            <a:custGeom>
              <a:avLst/>
              <a:gdLst/>
              <a:ahLst/>
              <a:cxnLst/>
              <a:rect l="l" t="t" r="r" b="b"/>
              <a:pathLst>
                <a:path w="250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07" y="566"/>
                    <a:pt x="619" y="561"/>
                    <a:pt x="631" y="561"/>
                  </a:cubicBezTo>
                  <a:cubicBezTo>
                    <a:pt x="657" y="561"/>
                    <a:pt x="683" y="581"/>
                    <a:pt x="683" y="613"/>
                  </a:cubicBezTo>
                  <a:lnTo>
                    <a:pt x="68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0" y="561"/>
                  </a:cubicBezTo>
                  <a:cubicBezTo>
                    <a:pt x="1772" y="561"/>
                    <a:pt x="1784" y="566"/>
                    <a:pt x="1794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02" y="680"/>
                    <a:pt x="2502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77"/>
            <p:cNvSpPr/>
            <p:nvPr/>
          </p:nvSpPr>
          <p:spPr>
            <a:xfrm>
              <a:off x="1572965" y="4550898"/>
              <a:ext cx="34952" cy="17883"/>
            </a:xfrm>
            <a:custGeom>
              <a:avLst/>
              <a:gdLst/>
              <a:ahLst/>
              <a:cxnLst/>
              <a:rect l="l" t="t" r="r" b="b"/>
              <a:pathLst>
                <a:path w="1331" h="681" extrusionOk="0">
                  <a:moveTo>
                    <a:pt x="134" y="1"/>
                  </a:moveTo>
                  <a:cubicBezTo>
                    <a:pt x="67" y="1"/>
                    <a:pt x="0" y="58"/>
                    <a:pt x="10" y="135"/>
                  </a:cubicBezTo>
                  <a:lnTo>
                    <a:pt x="10" y="680"/>
                  </a:lnTo>
                  <a:lnTo>
                    <a:pt x="1331" y="680"/>
                  </a:lnTo>
                  <a:lnTo>
                    <a:pt x="1331" y="135"/>
                  </a:lnTo>
                  <a:cubicBezTo>
                    <a:pt x="1331" y="58"/>
                    <a:pt x="1273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77"/>
            <p:cNvSpPr/>
            <p:nvPr/>
          </p:nvSpPr>
          <p:spPr>
            <a:xfrm>
              <a:off x="1369135" y="4564974"/>
              <a:ext cx="254118" cy="21638"/>
            </a:xfrm>
            <a:custGeom>
              <a:avLst/>
              <a:gdLst/>
              <a:ahLst/>
              <a:cxnLst/>
              <a:rect l="l" t="t" r="r" b="b"/>
              <a:pathLst>
                <a:path w="9677" h="824" extrusionOk="0">
                  <a:moveTo>
                    <a:pt x="326" y="1"/>
                  </a:moveTo>
                  <a:cubicBezTo>
                    <a:pt x="144" y="1"/>
                    <a:pt x="1" y="154"/>
                    <a:pt x="1" y="336"/>
                  </a:cubicBezTo>
                  <a:lnTo>
                    <a:pt x="1" y="824"/>
                  </a:lnTo>
                  <a:lnTo>
                    <a:pt x="9667" y="824"/>
                  </a:lnTo>
                  <a:lnTo>
                    <a:pt x="9667" y="336"/>
                  </a:lnTo>
                  <a:cubicBezTo>
                    <a:pt x="9676" y="154"/>
                    <a:pt x="9523" y="1"/>
                    <a:pt x="9341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77"/>
            <p:cNvSpPr/>
            <p:nvPr/>
          </p:nvSpPr>
          <p:spPr>
            <a:xfrm>
              <a:off x="1359603" y="4583330"/>
              <a:ext cx="272946" cy="18382"/>
            </a:xfrm>
            <a:custGeom>
              <a:avLst/>
              <a:gdLst/>
              <a:ahLst/>
              <a:cxnLst/>
              <a:rect l="l" t="t" r="r" b="b"/>
              <a:pathLst>
                <a:path w="10394" h="700" extrusionOk="0">
                  <a:moveTo>
                    <a:pt x="345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699"/>
                  </a:lnTo>
                  <a:lnTo>
                    <a:pt x="10393" y="699"/>
                  </a:lnTo>
                  <a:lnTo>
                    <a:pt x="10393" y="345"/>
                  </a:lnTo>
                  <a:cubicBezTo>
                    <a:pt x="10393" y="154"/>
                    <a:pt x="10240" y="0"/>
                    <a:pt x="10059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77"/>
            <p:cNvSpPr/>
            <p:nvPr/>
          </p:nvSpPr>
          <p:spPr>
            <a:xfrm>
              <a:off x="1340249" y="4597142"/>
              <a:ext cx="311890" cy="9086"/>
            </a:xfrm>
            <a:custGeom>
              <a:avLst/>
              <a:gdLst/>
              <a:ahLst/>
              <a:cxnLst/>
              <a:rect l="l" t="t" r="r" b="b"/>
              <a:pathLst>
                <a:path w="11877" h="346" extrusionOk="0">
                  <a:moveTo>
                    <a:pt x="230" y="1"/>
                  </a:moveTo>
                  <a:cubicBezTo>
                    <a:pt x="0" y="1"/>
                    <a:pt x="0" y="345"/>
                    <a:pt x="230" y="345"/>
                  </a:cubicBezTo>
                  <a:lnTo>
                    <a:pt x="11647" y="345"/>
                  </a:lnTo>
                  <a:cubicBezTo>
                    <a:pt x="11877" y="345"/>
                    <a:pt x="11877" y="1"/>
                    <a:pt x="11647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88" name="Google Shape;10788;p77"/>
          <p:cNvGrpSpPr/>
          <p:nvPr/>
        </p:nvGrpSpPr>
        <p:grpSpPr>
          <a:xfrm>
            <a:off x="1330690" y="3377024"/>
            <a:ext cx="306874" cy="332268"/>
            <a:chOff x="1330690" y="3377024"/>
            <a:chExt cx="306874" cy="332268"/>
          </a:xfrm>
        </p:grpSpPr>
        <p:sp>
          <p:nvSpPr>
            <p:cNvPr id="10789" name="Google Shape;10789;p77"/>
            <p:cNvSpPr/>
            <p:nvPr/>
          </p:nvSpPr>
          <p:spPr>
            <a:xfrm>
              <a:off x="1403325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259" y="0"/>
                  </a:moveTo>
                  <a:cubicBezTo>
                    <a:pt x="115" y="0"/>
                    <a:pt x="0" y="105"/>
                    <a:pt x="0" y="249"/>
                  </a:cubicBezTo>
                  <a:lnTo>
                    <a:pt x="0" y="12394"/>
                  </a:lnTo>
                  <a:cubicBezTo>
                    <a:pt x="0" y="12537"/>
                    <a:pt x="115" y="12652"/>
                    <a:pt x="259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77"/>
            <p:cNvSpPr/>
            <p:nvPr/>
          </p:nvSpPr>
          <p:spPr>
            <a:xfrm>
              <a:off x="1381713" y="3397375"/>
              <a:ext cx="234003" cy="291539"/>
            </a:xfrm>
            <a:custGeom>
              <a:avLst/>
              <a:gdLst/>
              <a:ahLst/>
              <a:cxnLst/>
              <a:rect l="l" t="t" r="r" b="b"/>
              <a:pathLst>
                <a:path w="8911" h="11102" extrusionOk="0">
                  <a:moveTo>
                    <a:pt x="0" y="0"/>
                  </a:moveTo>
                  <a:lnTo>
                    <a:pt x="0" y="11102"/>
                  </a:lnTo>
                  <a:lnTo>
                    <a:pt x="8910" y="11102"/>
                  </a:lnTo>
                  <a:lnTo>
                    <a:pt x="891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77"/>
            <p:cNvSpPr/>
            <p:nvPr/>
          </p:nvSpPr>
          <p:spPr>
            <a:xfrm>
              <a:off x="1361861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613" y="0"/>
                  </a:moveTo>
                  <a:cubicBezTo>
                    <a:pt x="268" y="0"/>
                    <a:pt x="0" y="268"/>
                    <a:pt x="0" y="603"/>
                  </a:cubicBezTo>
                  <a:lnTo>
                    <a:pt x="0" y="12040"/>
                  </a:lnTo>
                  <a:cubicBezTo>
                    <a:pt x="0" y="12375"/>
                    <a:pt x="268" y="12652"/>
                    <a:pt x="613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77"/>
            <p:cNvSpPr/>
            <p:nvPr/>
          </p:nvSpPr>
          <p:spPr>
            <a:xfrm>
              <a:off x="1559888" y="3377024"/>
              <a:ext cx="36213" cy="332268"/>
            </a:xfrm>
            <a:custGeom>
              <a:avLst/>
              <a:gdLst/>
              <a:ahLst/>
              <a:cxnLst/>
              <a:rect l="l" t="t" r="r" b="b"/>
              <a:pathLst>
                <a:path w="1379" h="12653" extrusionOk="0">
                  <a:moveTo>
                    <a:pt x="1" y="0"/>
                  </a:moveTo>
                  <a:cubicBezTo>
                    <a:pt x="336" y="0"/>
                    <a:pt x="613" y="268"/>
                    <a:pt x="613" y="603"/>
                  </a:cubicBezTo>
                  <a:lnTo>
                    <a:pt x="613" y="12040"/>
                  </a:lnTo>
                  <a:cubicBezTo>
                    <a:pt x="613" y="12375"/>
                    <a:pt x="336" y="12652"/>
                    <a:pt x="1" y="12652"/>
                  </a:cubicBezTo>
                  <a:lnTo>
                    <a:pt x="766" y="12652"/>
                  </a:lnTo>
                  <a:cubicBezTo>
                    <a:pt x="1101" y="12652"/>
                    <a:pt x="1379" y="12375"/>
                    <a:pt x="1379" y="12040"/>
                  </a:cubicBezTo>
                  <a:lnTo>
                    <a:pt x="1379" y="603"/>
                  </a:lnTo>
                  <a:cubicBezTo>
                    <a:pt x="1379" y="268"/>
                    <a:pt x="1101" y="0"/>
                    <a:pt x="76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77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77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77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77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77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77"/>
            <p:cNvSpPr/>
            <p:nvPr/>
          </p:nvSpPr>
          <p:spPr>
            <a:xfrm>
              <a:off x="1355060" y="3413945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9" y="1"/>
                  </a:moveTo>
                  <a:cubicBezTo>
                    <a:pt x="13" y="1"/>
                    <a:pt x="7" y="1"/>
                    <a:pt x="1" y="1"/>
                  </a:cubicBezTo>
                  <a:lnTo>
                    <a:pt x="37" y="1"/>
                  </a:lnTo>
                  <a:cubicBezTo>
                    <a:pt x="31" y="1"/>
                    <a:pt x="25" y="1"/>
                    <a:pt x="19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4" y="1017"/>
                    <a:pt x="35" y="1017"/>
                  </a:cubicBezTo>
                  <a:cubicBezTo>
                    <a:pt x="47" y="1017"/>
                    <a:pt x="58" y="1016"/>
                    <a:pt x="70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7" y="1"/>
                  </a:lnTo>
                  <a:cubicBezTo>
                    <a:pt x="317" y="10"/>
                    <a:pt x="537" y="233"/>
                    <a:pt x="537" y="508"/>
                  </a:cubicBezTo>
                  <a:cubicBezTo>
                    <a:pt x="537" y="782"/>
                    <a:pt x="334" y="998"/>
                    <a:pt x="70" y="1015"/>
                  </a:cubicBezTo>
                  <a:lnTo>
                    <a:pt x="766" y="1015"/>
                  </a:lnTo>
                  <a:cubicBezTo>
                    <a:pt x="778" y="1016"/>
                    <a:pt x="790" y="1017"/>
                    <a:pt x="801" y="1017"/>
                  </a:cubicBezTo>
                  <a:cubicBezTo>
                    <a:pt x="1081" y="1017"/>
                    <a:pt x="1302" y="793"/>
                    <a:pt x="1302" y="508"/>
                  </a:cubicBezTo>
                  <a:cubicBezTo>
                    <a:pt x="1302" y="227"/>
                    <a:pt x="107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77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77"/>
            <p:cNvSpPr/>
            <p:nvPr/>
          </p:nvSpPr>
          <p:spPr>
            <a:xfrm>
              <a:off x="1355585" y="3490861"/>
              <a:ext cx="33954" cy="26706"/>
            </a:xfrm>
            <a:custGeom>
              <a:avLst/>
              <a:gdLst/>
              <a:ahLst/>
              <a:cxnLst/>
              <a:rect l="l" t="t" r="r" b="b"/>
              <a:pathLst>
                <a:path w="1293" h="1017" extrusionOk="0">
                  <a:moveTo>
                    <a:pt x="17" y="0"/>
                  </a:moveTo>
                  <a:cubicBezTo>
                    <a:pt x="12" y="0"/>
                    <a:pt x="6" y="0"/>
                    <a:pt x="0" y="1"/>
                  </a:cubicBezTo>
                  <a:lnTo>
                    <a:pt x="35" y="1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015"/>
                  </a:moveTo>
                  <a:cubicBezTo>
                    <a:pt x="11" y="1016"/>
                    <a:pt x="22" y="1016"/>
                    <a:pt x="33" y="1016"/>
                  </a:cubicBezTo>
                  <a:cubicBezTo>
                    <a:pt x="45" y="1016"/>
                    <a:pt x="56" y="1016"/>
                    <a:pt x="67" y="1015"/>
                  </a:cubicBezTo>
                  <a:close/>
                  <a:moveTo>
                    <a:pt x="774" y="0"/>
                  </a:moveTo>
                  <a:cubicBezTo>
                    <a:pt x="768" y="0"/>
                    <a:pt x="762" y="0"/>
                    <a:pt x="756" y="1"/>
                  </a:cubicBezTo>
                  <a:lnTo>
                    <a:pt x="35" y="1"/>
                  </a:lnTo>
                  <a:cubicBezTo>
                    <a:pt x="306" y="10"/>
                    <a:pt x="526" y="232"/>
                    <a:pt x="526" y="508"/>
                  </a:cubicBezTo>
                  <a:cubicBezTo>
                    <a:pt x="526" y="781"/>
                    <a:pt x="323" y="998"/>
                    <a:pt x="67" y="1015"/>
                  </a:cubicBezTo>
                  <a:lnTo>
                    <a:pt x="756" y="1015"/>
                  </a:lnTo>
                  <a:cubicBezTo>
                    <a:pt x="768" y="1016"/>
                    <a:pt x="779" y="1016"/>
                    <a:pt x="791" y="1016"/>
                  </a:cubicBezTo>
                  <a:cubicBezTo>
                    <a:pt x="1071" y="1016"/>
                    <a:pt x="1292" y="793"/>
                    <a:pt x="1292" y="508"/>
                  </a:cubicBezTo>
                  <a:cubicBezTo>
                    <a:pt x="1292" y="226"/>
                    <a:pt x="1062" y="0"/>
                    <a:pt x="77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77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77"/>
            <p:cNvSpPr/>
            <p:nvPr/>
          </p:nvSpPr>
          <p:spPr>
            <a:xfrm>
              <a:off x="1355821" y="3567750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8" y="1"/>
                  </a:moveTo>
                  <a:cubicBezTo>
                    <a:pt x="12" y="1"/>
                    <a:pt x="6" y="1"/>
                    <a:pt x="1" y="1"/>
                  </a:cubicBezTo>
                  <a:lnTo>
                    <a:pt x="35" y="1"/>
                  </a:lnTo>
                  <a:cubicBezTo>
                    <a:pt x="29" y="1"/>
                    <a:pt x="24" y="1"/>
                    <a:pt x="18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3" y="1017"/>
                    <a:pt x="34" y="1017"/>
                  </a:cubicBezTo>
                  <a:cubicBezTo>
                    <a:pt x="45" y="1017"/>
                    <a:pt x="56" y="1016"/>
                    <a:pt x="67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5" y="1"/>
                  </a:lnTo>
                  <a:cubicBezTo>
                    <a:pt x="307" y="10"/>
                    <a:pt x="537" y="233"/>
                    <a:pt x="537" y="508"/>
                  </a:cubicBezTo>
                  <a:cubicBezTo>
                    <a:pt x="537" y="782"/>
                    <a:pt x="325" y="998"/>
                    <a:pt x="67" y="1015"/>
                  </a:cubicBezTo>
                  <a:lnTo>
                    <a:pt x="766" y="1015"/>
                  </a:lnTo>
                  <a:cubicBezTo>
                    <a:pt x="777" y="1016"/>
                    <a:pt x="789" y="1017"/>
                    <a:pt x="800" y="1017"/>
                  </a:cubicBezTo>
                  <a:cubicBezTo>
                    <a:pt x="1072" y="1017"/>
                    <a:pt x="1302" y="793"/>
                    <a:pt x="1302" y="508"/>
                  </a:cubicBezTo>
                  <a:cubicBezTo>
                    <a:pt x="1302" y="227"/>
                    <a:pt x="106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77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77"/>
            <p:cNvSpPr/>
            <p:nvPr/>
          </p:nvSpPr>
          <p:spPr>
            <a:xfrm>
              <a:off x="1356084" y="3644640"/>
              <a:ext cx="34191" cy="26733"/>
            </a:xfrm>
            <a:custGeom>
              <a:avLst/>
              <a:gdLst/>
              <a:ahLst/>
              <a:cxnLst/>
              <a:rect l="l" t="t" r="r" b="b"/>
              <a:pathLst>
                <a:path w="1302" h="1018" extrusionOk="0">
                  <a:moveTo>
                    <a:pt x="33" y="0"/>
                  </a:moveTo>
                  <a:cubicBezTo>
                    <a:pt x="22" y="0"/>
                    <a:pt x="11" y="1"/>
                    <a:pt x="0" y="2"/>
                  </a:cubicBezTo>
                  <a:lnTo>
                    <a:pt x="66" y="2"/>
                  </a:lnTo>
                  <a:cubicBezTo>
                    <a:pt x="55" y="1"/>
                    <a:pt x="44" y="0"/>
                    <a:pt x="33" y="0"/>
                  </a:cubicBezTo>
                  <a:close/>
                  <a:moveTo>
                    <a:pt x="0" y="1016"/>
                  </a:moveTo>
                  <a:cubicBezTo>
                    <a:pt x="11" y="1017"/>
                    <a:pt x="22" y="1017"/>
                    <a:pt x="33" y="1017"/>
                  </a:cubicBezTo>
                  <a:cubicBezTo>
                    <a:pt x="44" y="1017"/>
                    <a:pt x="55" y="1017"/>
                    <a:pt x="66" y="1016"/>
                  </a:cubicBezTo>
                  <a:close/>
                  <a:moveTo>
                    <a:pt x="799" y="0"/>
                  </a:moveTo>
                  <a:cubicBezTo>
                    <a:pt x="788" y="0"/>
                    <a:pt x="777" y="1"/>
                    <a:pt x="766" y="2"/>
                  </a:cubicBezTo>
                  <a:lnTo>
                    <a:pt x="66" y="2"/>
                  </a:lnTo>
                  <a:cubicBezTo>
                    <a:pt x="332" y="19"/>
                    <a:pt x="536" y="243"/>
                    <a:pt x="536" y="509"/>
                  </a:cubicBezTo>
                  <a:cubicBezTo>
                    <a:pt x="536" y="774"/>
                    <a:pt x="332" y="999"/>
                    <a:pt x="66" y="1016"/>
                  </a:cubicBezTo>
                  <a:lnTo>
                    <a:pt x="766" y="1016"/>
                  </a:lnTo>
                  <a:cubicBezTo>
                    <a:pt x="777" y="1017"/>
                    <a:pt x="788" y="1017"/>
                    <a:pt x="799" y="1017"/>
                  </a:cubicBezTo>
                  <a:cubicBezTo>
                    <a:pt x="1080" y="1017"/>
                    <a:pt x="1302" y="785"/>
                    <a:pt x="1302" y="509"/>
                  </a:cubicBezTo>
                  <a:cubicBezTo>
                    <a:pt x="1302" y="232"/>
                    <a:pt x="1080" y="0"/>
                    <a:pt x="799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77"/>
            <p:cNvSpPr/>
            <p:nvPr/>
          </p:nvSpPr>
          <p:spPr>
            <a:xfrm>
              <a:off x="1419397" y="3626310"/>
              <a:ext cx="133243" cy="9847"/>
            </a:xfrm>
            <a:custGeom>
              <a:avLst/>
              <a:gdLst/>
              <a:ahLst/>
              <a:cxnLst/>
              <a:rect l="l" t="t" r="r" b="b"/>
              <a:pathLst>
                <a:path w="5074" h="375" extrusionOk="0">
                  <a:moveTo>
                    <a:pt x="240" y="1"/>
                  </a:moveTo>
                  <a:cubicBezTo>
                    <a:pt x="1" y="1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1"/>
                    <a:pt x="482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77"/>
            <p:cNvSpPr/>
            <p:nvPr/>
          </p:nvSpPr>
          <p:spPr>
            <a:xfrm>
              <a:off x="1419397" y="3647686"/>
              <a:ext cx="133243" cy="9821"/>
            </a:xfrm>
            <a:custGeom>
              <a:avLst/>
              <a:gdLst/>
              <a:ahLst/>
              <a:cxnLst/>
              <a:rect l="l" t="t" r="r" b="b"/>
              <a:pathLst>
                <a:path w="5074" h="374" extrusionOk="0">
                  <a:moveTo>
                    <a:pt x="240" y="0"/>
                  </a:moveTo>
                  <a:cubicBezTo>
                    <a:pt x="1" y="0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0"/>
                    <a:pt x="482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77"/>
            <p:cNvSpPr/>
            <p:nvPr/>
          </p:nvSpPr>
          <p:spPr>
            <a:xfrm>
              <a:off x="1444527" y="3433063"/>
              <a:ext cx="68145" cy="169403"/>
            </a:xfrm>
            <a:custGeom>
              <a:avLst/>
              <a:gdLst/>
              <a:ahLst/>
              <a:cxnLst/>
              <a:rect l="l" t="t" r="r" b="b"/>
              <a:pathLst>
                <a:path w="2595" h="6451" extrusionOk="0">
                  <a:moveTo>
                    <a:pt x="1819" y="0"/>
                  </a:moveTo>
                  <a:lnTo>
                    <a:pt x="1819" y="10"/>
                  </a:lnTo>
                  <a:cubicBezTo>
                    <a:pt x="1398" y="10"/>
                    <a:pt x="1" y="469"/>
                    <a:pt x="1" y="2824"/>
                  </a:cubicBezTo>
                  <a:lnTo>
                    <a:pt x="1" y="3637"/>
                  </a:lnTo>
                  <a:cubicBezTo>
                    <a:pt x="1" y="5991"/>
                    <a:pt x="1398" y="6451"/>
                    <a:pt x="1819" y="6451"/>
                  </a:cubicBezTo>
                  <a:cubicBezTo>
                    <a:pt x="2039" y="6441"/>
                    <a:pt x="2250" y="6384"/>
                    <a:pt x="2451" y="6298"/>
                  </a:cubicBezTo>
                  <a:cubicBezTo>
                    <a:pt x="2537" y="6259"/>
                    <a:pt x="2594" y="6164"/>
                    <a:pt x="2575" y="6068"/>
                  </a:cubicBezTo>
                  <a:lnTo>
                    <a:pt x="2384" y="4948"/>
                  </a:lnTo>
                  <a:cubicBezTo>
                    <a:pt x="2375" y="4849"/>
                    <a:pt x="2281" y="4775"/>
                    <a:pt x="2174" y="4775"/>
                  </a:cubicBezTo>
                  <a:cubicBezTo>
                    <a:pt x="2167" y="4775"/>
                    <a:pt x="2161" y="4775"/>
                    <a:pt x="2154" y="4776"/>
                  </a:cubicBezTo>
                  <a:lnTo>
                    <a:pt x="1590" y="4853"/>
                  </a:lnTo>
                  <a:cubicBezTo>
                    <a:pt x="996" y="4824"/>
                    <a:pt x="853" y="4068"/>
                    <a:pt x="853" y="3618"/>
                  </a:cubicBezTo>
                  <a:lnTo>
                    <a:pt x="853" y="2843"/>
                  </a:lnTo>
                  <a:cubicBezTo>
                    <a:pt x="853" y="2383"/>
                    <a:pt x="996" y="1637"/>
                    <a:pt x="1590" y="1599"/>
                  </a:cubicBezTo>
                  <a:lnTo>
                    <a:pt x="2154" y="1675"/>
                  </a:lnTo>
                  <a:cubicBezTo>
                    <a:pt x="2166" y="1677"/>
                    <a:pt x="2178" y="1678"/>
                    <a:pt x="2189" y="1678"/>
                  </a:cubicBezTo>
                  <a:cubicBezTo>
                    <a:pt x="2290" y="1678"/>
                    <a:pt x="2375" y="1606"/>
                    <a:pt x="2384" y="1503"/>
                  </a:cubicBezTo>
                  <a:lnTo>
                    <a:pt x="2575" y="393"/>
                  </a:lnTo>
                  <a:cubicBezTo>
                    <a:pt x="2594" y="297"/>
                    <a:pt x="2537" y="201"/>
                    <a:pt x="2451" y="163"/>
                  </a:cubicBezTo>
                  <a:cubicBezTo>
                    <a:pt x="2250" y="77"/>
                    <a:pt x="2039" y="20"/>
                    <a:pt x="1819" y="0"/>
                  </a:cubicBez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08" name="Google Shape;10808;p77"/>
          <p:cNvGrpSpPr/>
          <p:nvPr/>
        </p:nvGrpSpPr>
        <p:grpSpPr>
          <a:xfrm>
            <a:off x="2650597" y="3381777"/>
            <a:ext cx="341511" cy="324994"/>
            <a:chOff x="2650597" y="3381777"/>
            <a:chExt cx="341511" cy="324994"/>
          </a:xfrm>
        </p:grpSpPr>
        <p:sp>
          <p:nvSpPr>
            <p:cNvPr id="10809" name="Google Shape;10809;p77"/>
            <p:cNvSpPr/>
            <p:nvPr/>
          </p:nvSpPr>
          <p:spPr>
            <a:xfrm>
              <a:off x="2672970" y="3644928"/>
              <a:ext cx="51811" cy="56800"/>
            </a:xfrm>
            <a:custGeom>
              <a:avLst/>
              <a:gdLst/>
              <a:ahLst/>
              <a:cxnLst/>
              <a:rect l="l" t="t" r="r" b="b"/>
              <a:pathLst>
                <a:path w="1973" h="2163" extrusionOk="0">
                  <a:moveTo>
                    <a:pt x="1" y="0"/>
                  </a:moveTo>
                  <a:lnTo>
                    <a:pt x="1" y="2163"/>
                  </a:lnTo>
                  <a:lnTo>
                    <a:pt x="1972" y="2163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77"/>
            <p:cNvSpPr/>
            <p:nvPr/>
          </p:nvSpPr>
          <p:spPr>
            <a:xfrm>
              <a:off x="2672970" y="3644928"/>
              <a:ext cx="51811" cy="15336"/>
            </a:xfrm>
            <a:custGeom>
              <a:avLst/>
              <a:gdLst/>
              <a:ahLst/>
              <a:cxnLst/>
              <a:rect l="l" t="t" r="r" b="b"/>
              <a:pathLst>
                <a:path w="1973" h="584" extrusionOk="0">
                  <a:moveTo>
                    <a:pt x="1" y="0"/>
                  </a:moveTo>
                  <a:lnTo>
                    <a:pt x="1" y="584"/>
                  </a:lnTo>
                  <a:lnTo>
                    <a:pt x="1972" y="584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77"/>
            <p:cNvSpPr/>
            <p:nvPr/>
          </p:nvSpPr>
          <p:spPr>
            <a:xfrm>
              <a:off x="2667955" y="3629330"/>
              <a:ext cx="56564" cy="20640"/>
            </a:xfrm>
            <a:custGeom>
              <a:avLst/>
              <a:gdLst/>
              <a:ahLst/>
              <a:cxnLst/>
              <a:rect l="l" t="t" r="r" b="b"/>
              <a:pathLst>
                <a:path w="2154" h="786" extrusionOk="0">
                  <a:moveTo>
                    <a:pt x="393" y="1"/>
                  </a:moveTo>
                  <a:cubicBezTo>
                    <a:pt x="172" y="1"/>
                    <a:pt x="0" y="173"/>
                    <a:pt x="0" y="393"/>
                  </a:cubicBezTo>
                  <a:cubicBezTo>
                    <a:pt x="0" y="613"/>
                    <a:pt x="172" y="786"/>
                    <a:pt x="393" y="786"/>
                  </a:cubicBezTo>
                  <a:lnTo>
                    <a:pt x="2153" y="786"/>
                  </a:lnTo>
                  <a:lnTo>
                    <a:pt x="2153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77"/>
            <p:cNvSpPr/>
            <p:nvPr/>
          </p:nvSpPr>
          <p:spPr>
            <a:xfrm>
              <a:off x="2672970" y="3639650"/>
              <a:ext cx="51548" cy="10320"/>
            </a:xfrm>
            <a:custGeom>
              <a:avLst/>
              <a:gdLst/>
              <a:ahLst/>
              <a:cxnLst/>
              <a:rect l="l" t="t" r="r" b="b"/>
              <a:pathLst>
                <a:path w="1963" h="393" extrusionOk="0">
                  <a:moveTo>
                    <a:pt x="202" y="0"/>
                  </a:moveTo>
                  <a:cubicBezTo>
                    <a:pt x="87" y="0"/>
                    <a:pt x="1" y="86"/>
                    <a:pt x="1" y="201"/>
                  </a:cubicBezTo>
                  <a:cubicBezTo>
                    <a:pt x="1" y="306"/>
                    <a:pt x="87" y="393"/>
                    <a:pt x="202" y="393"/>
                  </a:cubicBezTo>
                  <a:lnTo>
                    <a:pt x="1962" y="393"/>
                  </a:lnTo>
                  <a:lnTo>
                    <a:pt x="1962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77"/>
            <p:cNvSpPr/>
            <p:nvPr/>
          </p:nvSpPr>
          <p:spPr>
            <a:xfrm>
              <a:off x="2719477" y="3469249"/>
              <a:ext cx="41228" cy="232243"/>
            </a:xfrm>
            <a:custGeom>
              <a:avLst/>
              <a:gdLst/>
              <a:ahLst/>
              <a:cxnLst/>
              <a:rect l="l" t="t" r="r" b="b"/>
              <a:pathLst>
                <a:path w="1570" h="8844" extrusionOk="0">
                  <a:moveTo>
                    <a:pt x="392" y="1"/>
                  </a:moveTo>
                  <a:cubicBezTo>
                    <a:pt x="287" y="1"/>
                    <a:pt x="191" y="87"/>
                    <a:pt x="191" y="201"/>
                  </a:cubicBezTo>
                  <a:lnTo>
                    <a:pt x="0" y="8843"/>
                  </a:lnTo>
                  <a:lnTo>
                    <a:pt x="1570" y="8843"/>
                  </a:lnTo>
                  <a:lnTo>
                    <a:pt x="1378" y="201"/>
                  </a:lnTo>
                  <a:cubicBezTo>
                    <a:pt x="1378" y="87"/>
                    <a:pt x="1292" y="1"/>
                    <a:pt x="1187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77"/>
            <p:cNvSpPr/>
            <p:nvPr/>
          </p:nvSpPr>
          <p:spPr>
            <a:xfrm>
              <a:off x="2781293" y="3526286"/>
              <a:ext cx="31197" cy="82456"/>
            </a:xfrm>
            <a:custGeom>
              <a:avLst/>
              <a:gdLst/>
              <a:ahLst/>
              <a:cxnLst/>
              <a:rect l="l" t="t" r="r" b="b"/>
              <a:pathLst>
                <a:path w="1188" h="3140" extrusionOk="0">
                  <a:moveTo>
                    <a:pt x="367" y="0"/>
                  </a:moveTo>
                  <a:cubicBezTo>
                    <a:pt x="269" y="0"/>
                    <a:pt x="192" y="83"/>
                    <a:pt x="192" y="183"/>
                  </a:cubicBezTo>
                  <a:lnTo>
                    <a:pt x="0" y="3140"/>
                  </a:lnTo>
                  <a:lnTo>
                    <a:pt x="1187" y="3140"/>
                  </a:lnTo>
                  <a:lnTo>
                    <a:pt x="996" y="183"/>
                  </a:lnTo>
                  <a:cubicBezTo>
                    <a:pt x="996" y="78"/>
                    <a:pt x="910" y="1"/>
                    <a:pt x="804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77"/>
            <p:cNvSpPr/>
            <p:nvPr/>
          </p:nvSpPr>
          <p:spPr>
            <a:xfrm>
              <a:off x="2724230" y="3469249"/>
              <a:ext cx="31696" cy="15598"/>
            </a:xfrm>
            <a:custGeom>
              <a:avLst/>
              <a:gdLst/>
              <a:ahLst/>
              <a:cxnLst/>
              <a:rect l="l" t="t" r="r" b="b"/>
              <a:pathLst>
                <a:path w="1207" h="594" extrusionOk="0">
                  <a:moveTo>
                    <a:pt x="211" y="1"/>
                  </a:moveTo>
                  <a:cubicBezTo>
                    <a:pt x="97" y="1"/>
                    <a:pt x="10" y="87"/>
                    <a:pt x="10" y="201"/>
                  </a:cubicBezTo>
                  <a:lnTo>
                    <a:pt x="1" y="594"/>
                  </a:lnTo>
                  <a:lnTo>
                    <a:pt x="1207" y="594"/>
                  </a:lnTo>
                  <a:lnTo>
                    <a:pt x="1197" y="201"/>
                  </a:lnTo>
                  <a:cubicBezTo>
                    <a:pt x="1197" y="87"/>
                    <a:pt x="1111" y="1"/>
                    <a:pt x="100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77"/>
            <p:cNvSpPr/>
            <p:nvPr/>
          </p:nvSpPr>
          <p:spPr>
            <a:xfrm>
              <a:off x="2785573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04" y="0"/>
                  </a:moveTo>
                  <a:cubicBezTo>
                    <a:pt x="106" y="0"/>
                    <a:pt x="29" y="83"/>
                    <a:pt x="29" y="183"/>
                  </a:cubicBezTo>
                  <a:lnTo>
                    <a:pt x="0" y="585"/>
                  </a:lnTo>
                  <a:lnTo>
                    <a:pt x="861" y="585"/>
                  </a:lnTo>
                  <a:lnTo>
                    <a:pt x="833" y="183"/>
                  </a:lnTo>
                  <a:cubicBezTo>
                    <a:pt x="833" y="83"/>
                    <a:pt x="755" y="0"/>
                    <a:pt x="657" y="0"/>
                  </a:cubicBezTo>
                  <a:cubicBezTo>
                    <a:pt x="652" y="0"/>
                    <a:pt x="647" y="0"/>
                    <a:pt x="641" y="1"/>
                  </a:cubicBezTo>
                  <a:lnTo>
                    <a:pt x="220" y="1"/>
                  </a:lnTo>
                  <a:cubicBezTo>
                    <a:pt x="215" y="0"/>
                    <a:pt x="209" y="0"/>
                    <a:pt x="20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77"/>
            <p:cNvSpPr/>
            <p:nvPr/>
          </p:nvSpPr>
          <p:spPr>
            <a:xfrm>
              <a:off x="2833051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8" y="0"/>
                  </a:moveTo>
                  <a:cubicBezTo>
                    <a:pt x="270" y="0"/>
                    <a:pt x="192" y="83"/>
                    <a:pt x="183" y="183"/>
                  </a:cubicBezTo>
                  <a:lnTo>
                    <a:pt x="1" y="3140"/>
                  </a:lnTo>
                  <a:lnTo>
                    <a:pt x="1178" y="3140"/>
                  </a:lnTo>
                  <a:lnTo>
                    <a:pt x="996" y="183"/>
                  </a:lnTo>
                  <a:cubicBezTo>
                    <a:pt x="987" y="83"/>
                    <a:pt x="909" y="0"/>
                    <a:pt x="811" y="0"/>
                  </a:cubicBezTo>
                  <a:cubicBezTo>
                    <a:pt x="806" y="0"/>
                    <a:pt x="801" y="0"/>
                    <a:pt x="795" y="1"/>
                  </a:cubicBezTo>
                  <a:lnTo>
                    <a:pt x="384" y="1"/>
                  </a:lnTo>
                  <a:cubicBezTo>
                    <a:pt x="378" y="0"/>
                    <a:pt x="373" y="0"/>
                    <a:pt x="368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77"/>
            <p:cNvSpPr/>
            <p:nvPr/>
          </p:nvSpPr>
          <p:spPr>
            <a:xfrm>
              <a:off x="2837069" y="3526286"/>
              <a:ext cx="22662" cy="15362"/>
            </a:xfrm>
            <a:custGeom>
              <a:avLst/>
              <a:gdLst/>
              <a:ahLst/>
              <a:cxnLst/>
              <a:rect l="l" t="t" r="r" b="b"/>
              <a:pathLst>
                <a:path w="863" h="585" extrusionOk="0">
                  <a:moveTo>
                    <a:pt x="215" y="0"/>
                  </a:moveTo>
                  <a:cubicBezTo>
                    <a:pt x="117" y="0"/>
                    <a:pt x="39" y="83"/>
                    <a:pt x="30" y="183"/>
                  </a:cubicBezTo>
                  <a:lnTo>
                    <a:pt x="1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6" y="0"/>
                    <a:pt x="658" y="0"/>
                  </a:cubicBezTo>
                  <a:cubicBezTo>
                    <a:pt x="653" y="0"/>
                    <a:pt x="648" y="0"/>
                    <a:pt x="642" y="1"/>
                  </a:cubicBezTo>
                  <a:lnTo>
                    <a:pt x="231" y="1"/>
                  </a:lnTo>
                  <a:cubicBezTo>
                    <a:pt x="225" y="0"/>
                    <a:pt x="220" y="0"/>
                    <a:pt x="21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77"/>
            <p:cNvSpPr/>
            <p:nvPr/>
          </p:nvSpPr>
          <p:spPr>
            <a:xfrm>
              <a:off x="2884836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7" y="0"/>
                  </a:moveTo>
                  <a:cubicBezTo>
                    <a:pt x="269" y="0"/>
                    <a:pt x="191" y="83"/>
                    <a:pt x="182" y="183"/>
                  </a:cubicBezTo>
                  <a:lnTo>
                    <a:pt x="0" y="3140"/>
                  </a:lnTo>
                  <a:lnTo>
                    <a:pt x="1177" y="3140"/>
                  </a:lnTo>
                  <a:lnTo>
                    <a:pt x="996" y="183"/>
                  </a:lnTo>
                  <a:cubicBezTo>
                    <a:pt x="987" y="83"/>
                    <a:pt x="908" y="0"/>
                    <a:pt x="811" y="0"/>
                  </a:cubicBezTo>
                  <a:cubicBezTo>
                    <a:pt x="805" y="0"/>
                    <a:pt x="800" y="0"/>
                    <a:pt x="795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77"/>
            <p:cNvSpPr/>
            <p:nvPr/>
          </p:nvSpPr>
          <p:spPr>
            <a:xfrm>
              <a:off x="2888854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14" y="0"/>
                  </a:moveTo>
                  <a:cubicBezTo>
                    <a:pt x="116" y="0"/>
                    <a:pt x="38" y="83"/>
                    <a:pt x="29" y="183"/>
                  </a:cubicBezTo>
                  <a:lnTo>
                    <a:pt x="0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5" y="0"/>
                    <a:pt x="658" y="0"/>
                  </a:cubicBezTo>
                  <a:cubicBezTo>
                    <a:pt x="652" y="0"/>
                    <a:pt x="647" y="0"/>
                    <a:pt x="642" y="1"/>
                  </a:cubicBezTo>
                  <a:lnTo>
                    <a:pt x="230" y="1"/>
                  </a:lnTo>
                  <a:cubicBezTo>
                    <a:pt x="225" y="0"/>
                    <a:pt x="219" y="0"/>
                    <a:pt x="21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77"/>
            <p:cNvSpPr/>
            <p:nvPr/>
          </p:nvSpPr>
          <p:spPr>
            <a:xfrm>
              <a:off x="2740065" y="3624052"/>
              <a:ext cx="216908" cy="77441"/>
            </a:xfrm>
            <a:custGeom>
              <a:avLst/>
              <a:gdLst/>
              <a:ahLst/>
              <a:cxnLst/>
              <a:rect l="l" t="t" r="r" b="b"/>
              <a:pathLst>
                <a:path w="8260" h="2949" extrusionOk="0">
                  <a:moveTo>
                    <a:pt x="1" y="1"/>
                  </a:moveTo>
                  <a:lnTo>
                    <a:pt x="1" y="2948"/>
                  </a:lnTo>
                  <a:lnTo>
                    <a:pt x="8260" y="2948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77"/>
            <p:cNvSpPr/>
            <p:nvPr/>
          </p:nvSpPr>
          <p:spPr>
            <a:xfrm>
              <a:off x="2740065" y="3624052"/>
              <a:ext cx="216908" cy="15625"/>
            </a:xfrm>
            <a:custGeom>
              <a:avLst/>
              <a:gdLst/>
              <a:ahLst/>
              <a:cxnLst/>
              <a:rect l="l" t="t" r="r" b="b"/>
              <a:pathLst>
                <a:path w="8260" h="595" extrusionOk="0">
                  <a:moveTo>
                    <a:pt x="1" y="1"/>
                  </a:moveTo>
                  <a:lnTo>
                    <a:pt x="1" y="594"/>
                  </a:lnTo>
                  <a:lnTo>
                    <a:pt x="8260" y="594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77"/>
            <p:cNvSpPr/>
            <p:nvPr/>
          </p:nvSpPr>
          <p:spPr>
            <a:xfrm>
              <a:off x="2770973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77"/>
            <p:cNvSpPr/>
            <p:nvPr/>
          </p:nvSpPr>
          <p:spPr>
            <a:xfrm>
              <a:off x="279184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2" y="788"/>
                  </a:cubicBezTo>
                  <a:cubicBezTo>
                    <a:pt x="29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77"/>
            <p:cNvSpPr/>
            <p:nvPr/>
          </p:nvSpPr>
          <p:spPr>
            <a:xfrm>
              <a:off x="281246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77"/>
            <p:cNvSpPr/>
            <p:nvPr/>
          </p:nvSpPr>
          <p:spPr>
            <a:xfrm>
              <a:off x="2833051" y="3644850"/>
              <a:ext cx="10346" cy="20693"/>
            </a:xfrm>
            <a:custGeom>
              <a:avLst/>
              <a:gdLst/>
              <a:ahLst/>
              <a:cxnLst/>
              <a:rect l="l" t="t" r="r" b="b"/>
              <a:pathLst>
                <a:path w="394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20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77"/>
            <p:cNvSpPr/>
            <p:nvPr/>
          </p:nvSpPr>
          <p:spPr>
            <a:xfrm>
              <a:off x="2853665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19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77"/>
            <p:cNvSpPr/>
            <p:nvPr/>
          </p:nvSpPr>
          <p:spPr>
            <a:xfrm>
              <a:off x="287427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77"/>
            <p:cNvSpPr/>
            <p:nvPr/>
          </p:nvSpPr>
          <p:spPr>
            <a:xfrm>
              <a:off x="289489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77"/>
            <p:cNvSpPr/>
            <p:nvPr/>
          </p:nvSpPr>
          <p:spPr>
            <a:xfrm>
              <a:off x="2915481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202" y="1"/>
                  </a:moveTo>
                  <a:cubicBezTo>
                    <a:pt x="101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403" y="587"/>
                  </a:cubicBezTo>
                  <a:lnTo>
                    <a:pt x="403" y="195"/>
                  </a:lnTo>
                  <a:cubicBezTo>
                    <a:pt x="403" y="65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77"/>
            <p:cNvSpPr/>
            <p:nvPr/>
          </p:nvSpPr>
          <p:spPr>
            <a:xfrm>
              <a:off x="2650597" y="3696451"/>
              <a:ext cx="333791" cy="10320"/>
            </a:xfrm>
            <a:custGeom>
              <a:avLst/>
              <a:gdLst/>
              <a:ahLst/>
              <a:cxnLst/>
              <a:rect l="l" t="t" r="r" b="b"/>
              <a:pathLst>
                <a:path w="12711" h="393" extrusionOk="0">
                  <a:moveTo>
                    <a:pt x="269" y="0"/>
                  </a:moveTo>
                  <a:cubicBezTo>
                    <a:pt x="1" y="0"/>
                    <a:pt x="1" y="392"/>
                    <a:pt x="269" y="392"/>
                  </a:cubicBezTo>
                  <a:lnTo>
                    <a:pt x="12452" y="392"/>
                  </a:lnTo>
                  <a:cubicBezTo>
                    <a:pt x="12710" y="392"/>
                    <a:pt x="12710" y="0"/>
                    <a:pt x="1245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77"/>
            <p:cNvSpPr/>
            <p:nvPr/>
          </p:nvSpPr>
          <p:spPr>
            <a:xfrm>
              <a:off x="2735049" y="3608742"/>
              <a:ext cx="226965" cy="20614"/>
            </a:xfrm>
            <a:custGeom>
              <a:avLst/>
              <a:gdLst/>
              <a:ahLst/>
              <a:cxnLst/>
              <a:rect l="l" t="t" r="r" b="b"/>
              <a:pathLst>
                <a:path w="8643" h="785" extrusionOk="0">
                  <a:moveTo>
                    <a:pt x="393" y="0"/>
                  </a:moveTo>
                  <a:cubicBezTo>
                    <a:pt x="173" y="0"/>
                    <a:pt x="0" y="172"/>
                    <a:pt x="0" y="392"/>
                  </a:cubicBezTo>
                  <a:cubicBezTo>
                    <a:pt x="0" y="612"/>
                    <a:pt x="173" y="785"/>
                    <a:pt x="393" y="785"/>
                  </a:cubicBezTo>
                  <a:lnTo>
                    <a:pt x="8250" y="785"/>
                  </a:lnTo>
                  <a:cubicBezTo>
                    <a:pt x="8470" y="785"/>
                    <a:pt x="8642" y="612"/>
                    <a:pt x="8642" y="392"/>
                  </a:cubicBezTo>
                  <a:cubicBezTo>
                    <a:pt x="8642" y="172"/>
                    <a:pt x="8470" y="0"/>
                    <a:pt x="8250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77"/>
            <p:cNvSpPr/>
            <p:nvPr/>
          </p:nvSpPr>
          <p:spPr>
            <a:xfrm>
              <a:off x="2740065" y="3619036"/>
              <a:ext cx="216908" cy="10320"/>
            </a:xfrm>
            <a:custGeom>
              <a:avLst/>
              <a:gdLst/>
              <a:ahLst/>
              <a:cxnLst/>
              <a:rect l="l" t="t" r="r" b="b"/>
              <a:pathLst>
                <a:path w="8260" h="393" extrusionOk="0">
                  <a:moveTo>
                    <a:pt x="202" y="0"/>
                  </a:moveTo>
                  <a:cubicBezTo>
                    <a:pt x="87" y="0"/>
                    <a:pt x="1" y="87"/>
                    <a:pt x="1" y="201"/>
                  </a:cubicBezTo>
                  <a:cubicBezTo>
                    <a:pt x="1" y="307"/>
                    <a:pt x="87" y="393"/>
                    <a:pt x="202" y="393"/>
                  </a:cubicBezTo>
                  <a:lnTo>
                    <a:pt x="8059" y="393"/>
                  </a:lnTo>
                  <a:cubicBezTo>
                    <a:pt x="8164" y="393"/>
                    <a:pt x="8260" y="307"/>
                    <a:pt x="8260" y="201"/>
                  </a:cubicBezTo>
                  <a:cubicBezTo>
                    <a:pt x="8260" y="87"/>
                    <a:pt x="8164" y="0"/>
                    <a:pt x="805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77"/>
            <p:cNvSpPr/>
            <p:nvPr/>
          </p:nvSpPr>
          <p:spPr>
            <a:xfrm>
              <a:off x="2770973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77"/>
            <p:cNvSpPr/>
            <p:nvPr/>
          </p:nvSpPr>
          <p:spPr>
            <a:xfrm>
              <a:off x="279184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29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77"/>
            <p:cNvSpPr/>
            <p:nvPr/>
          </p:nvSpPr>
          <p:spPr>
            <a:xfrm>
              <a:off x="281246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1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77"/>
            <p:cNvSpPr/>
            <p:nvPr/>
          </p:nvSpPr>
          <p:spPr>
            <a:xfrm>
              <a:off x="2833051" y="3644928"/>
              <a:ext cx="10346" cy="10320"/>
            </a:xfrm>
            <a:custGeom>
              <a:avLst/>
              <a:gdLst/>
              <a:ahLst/>
              <a:cxnLst/>
              <a:rect l="l" t="t" r="r" b="b"/>
              <a:pathLst>
                <a:path w="394" h="393" extrusionOk="0">
                  <a:moveTo>
                    <a:pt x="20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77"/>
            <p:cNvSpPr/>
            <p:nvPr/>
          </p:nvSpPr>
          <p:spPr>
            <a:xfrm>
              <a:off x="2853665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77"/>
            <p:cNvSpPr/>
            <p:nvPr/>
          </p:nvSpPr>
          <p:spPr>
            <a:xfrm>
              <a:off x="287427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77"/>
            <p:cNvSpPr/>
            <p:nvPr/>
          </p:nvSpPr>
          <p:spPr>
            <a:xfrm>
              <a:off x="289489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77"/>
            <p:cNvSpPr/>
            <p:nvPr/>
          </p:nvSpPr>
          <p:spPr>
            <a:xfrm>
              <a:off x="2915481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403" y="392"/>
                  </a:lnTo>
                  <a:lnTo>
                    <a:pt x="40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77"/>
            <p:cNvSpPr/>
            <p:nvPr/>
          </p:nvSpPr>
          <p:spPr>
            <a:xfrm>
              <a:off x="2732081" y="3381777"/>
              <a:ext cx="260027" cy="113391"/>
            </a:xfrm>
            <a:custGeom>
              <a:avLst/>
              <a:gdLst/>
              <a:ahLst/>
              <a:cxnLst/>
              <a:rect l="l" t="t" r="r" b="b"/>
              <a:pathLst>
                <a:path w="9902" h="4318" extrusionOk="0">
                  <a:moveTo>
                    <a:pt x="7150" y="1"/>
                  </a:moveTo>
                  <a:cubicBezTo>
                    <a:pt x="6599" y="1"/>
                    <a:pt x="6077" y="220"/>
                    <a:pt x="5683" y="604"/>
                  </a:cubicBezTo>
                  <a:cubicBezTo>
                    <a:pt x="5383" y="330"/>
                    <a:pt x="5004" y="195"/>
                    <a:pt x="4627" y="195"/>
                  </a:cubicBezTo>
                  <a:cubicBezTo>
                    <a:pt x="4189" y="195"/>
                    <a:pt x="3753" y="378"/>
                    <a:pt x="3444" y="738"/>
                  </a:cubicBezTo>
                  <a:cubicBezTo>
                    <a:pt x="3260" y="633"/>
                    <a:pt x="3062" y="584"/>
                    <a:pt x="2868" y="584"/>
                  </a:cubicBezTo>
                  <a:cubicBezTo>
                    <a:pt x="2356" y="584"/>
                    <a:pt x="1870" y="924"/>
                    <a:pt x="1731" y="1465"/>
                  </a:cubicBezTo>
                  <a:cubicBezTo>
                    <a:pt x="1617" y="1400"/>
                    <a:pt x="1498" y="1370"/>
                    <a:pt x="1382" y="1370"/>
                  </a:cubicBezTo>
                  <a:cubicBezTo>
                    <a:pt x="1039" y="1370"/>
                    <a:pt x="728" y="1634"/>
                    <a:pt x="707" y="2020"/>
                  </a:cubicBezTo>
                  <a:cubicBezTo>
                    <a:pt x="649" y="1982"/>
                    <a:pt x="573" y="1963"/>
                    <a:pt x="506" y="1963"/>
                  </a:cubicBezTo>
                  <a:cubicBezTo>
                    <a:pt x="502" y="1963"/>
                    <a:pt x="497" y="1963"/>
                    <a:pt x="493" y="1963"/>
                  </a:cubicBezTo>
                  <a:cubicBezTo>
                    <a:pt x="185" y="1963"/>
                    <a:pt x="1" y="2311"/>
                    <a:pt x="171" y="2566"/>
                  </a:cubicBezTo>
                  <a:cubicBezTo>
                    <a:pt x="249" y="2687"/>
                    <a:pt x="374" y="2746"/>
                    <a:pt x="500" y="2746"/>
                  </a:cubicBezTo>
                  <a:cubicBezTo>
                    <a:pt x="651" y="2746"/>
                    <a:pt x="801" y="2661"/>
                    <a:pt x="869" y="2499"/>
                  </a:cubicBezTo>
                  <a:cubicBezTo>
                    <a:pt x="1005" y="2663"/>
                    <a:pt x="1198" y="2744"/>
                    <a:pt x="1391" y="2744"/>
                  </a:cubicBezTo>
                  <a:cubicBezTo>
                    <a:pt x="1591" y="2744"/>
                    <a:pt x="1790" y="2656"/>
                    <a:pt x="1922" y="2480"/>
                  </a:cubicBezTo>
                  <a:cubicBezTo>
                    <a:pt x="2155" y="2780"/>
                    <a:pt x="2503" y="2943"/>
                    <a:pt x="2858" y="2943"/>
                  </a:cubicBezTo>
                  <a:cubicBezTo>
                    <a:pt x="3057" y="2943"/>
                    <a:pt x="3258" y="2892"/>
                    <a:pt x="3444" y="2786"/>
                  </a:cubicBezTo>
                  <a:cubicBezTo>
                    <a:pt x="3750" y="3143"/>
                    <a:pt x="4184" y="3335"/>
                    <a:pt x="4629" y="3335"/>
                  </a:cubicBezTo>
                  <a:cubicBezTo>
                    <a:pt x="4852" y="3335"/>
                    <a:pt x="5077" y="3287"/>
                    <a:pt x="5291" y="3188"/>
                  </a:cubicBezTo>
                  <a:cubicBezTo>
                    <a:pt x="5701" y="3939"/>
                    <a:pt x="6447" y="4318"/>
                    <a:pt x="7193" y="4318"/>
                  </a:cubicBezTo>
                  <a:cubicBezTo>
                    <a:pt x="7911" y="4318"/>
                    <a:pt x="8630" y="3968"/>
                    <a:pt x="9052" y="3265"/>
                  </a:cubicBezTo>
                  <a:cubicBezTo>
                    <a:pt x="9902" y="1823"/>
                    <a:pt x="8866" y="1"/>
                    <a:pt x="7199" y="1"/>
                  </a:cubicBezTo>
                  <a:cubicBezTo>
                    <a:pt x="7195" y="1"/>
                    <a:pt x="7190" y="1"/>
                    <a:pt x="7186" y="1"/>
                  </a:cubicBezTo>
                  <a:cubicBezTo>
                    <a:pt x="7174" y="1"/>
                    <a:pt x="7162" y="1"/>
                    <a:pt x="715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77"/>
            <p:cNvSpPr/>
            <p:nvPr/>
          </p:nvSpPr>
          <p:spPr>
            <a:xfrm>
              <a:off x="2731845" y="3397612"/>
              <a:ext cx="241487" cy="97320"/>
            </a:xfrm>
            <a:custGeom>
              <a:avLst/>
              <a:gdLst/>
              <a:ahLst/>
              <a:cxnLst/>
              <a:rect l="l" t="t" r="r" b="b"/>
              <a:pathLst>
                <a:path w="9196" h="3706" extrusionOk="0">
                  <a:moveTo>
                    <a:pt x="2668" y="1"/>
                  </a:moveTo>
                  <a:cubicBezTo>
                    <a:pt x="2209" y="78"/>
                    <a:pt x="1845" y="413"/>
                    <a:pt x="1721" y="853"/>
                  </a:cubicBezTo>
                  <a:cubicBezTo>
                    <a:pt x="1612" y="791"/>
                    <a:pt x="1497" y="763"/>
                    <a:pt x="1385" y="763"/>
                  </a:cubicBezTo>
                  <a:cubicBezTo>
                    <a:pt x="1043" y="763"/>
                    <a:pt x="728" y="1026"/>
                    <a:pt x="706" y="1408"/>
                  </a:cubicBezTo>
                  <a:cubicBezTo>
                    <a:pt x="649" y="1379"/>
                    <a:pt x="572" y="1360"/>
                    <a:pt x="505" y="1360"/>
                  </a:cubicBezTo>
                  <a:cubicBezTo>
                    <a:pt x="501" y="1360"/>
                    <a:pt x="497" y="1360"/>
                    <a:pt x="493" y="1360"/>
                  </a:cubicBezTo>
                  <a:cubicBezTo>
                    <a:pt x="184" y="1360"/>
                    <a:pt x="0" y="1708"/>
                    <a:pt x="170" y="1963"/>
                  </a:cubicBezTo>
                  <a:cubicBezTo>
                    <a:pt x="248" y="2084"/>
                    <a:pt x="374" y="2143"/>
                    <a:pt x="499" y="2143"/>
                  </a:cubicBezTo>
                  <a:cubicBezTo>
                    <a:pt x="650" y="2143"/>
                    <a:pt x="801" y="2058"/>
                    <a:pt x="869" y="1896"/>
                  </a:cubicBezTo>
                  <a:cubicBezTo>
                    <a:pt x="1005" y="2060"/>
                    <a:pt x="1198" y="2141"/>
                    <a:pt x="1390" y="2141"/>
                  </a:cubicBezTo>
                  <a:cubicBezTo>
                    <a:pt x="1590" y="2141"/>
                    <a:pt x="1790" y="2053"/>
                    <a:pt x="1922" y="1877"/>
                  </a:cubicBezTo>
                  <a:cubicBezTo>
                    <a:pt x="2154" y="2182"/>
                    <a:pt x="2502" y="2347"/>
                    <a:pt x="2859" y="2347"/>
                  </a:cubicBezTo>
                  <a:cubicBezTo>
                    <a:pt x="3061" y="2347"/>
                    <a:pt x="3266" y="2294"/>
                    <a:pt x="3453" y="2183"/>
                  </a:cubicBezTo>
                  <a:cubicBezTo>
                    <a:pt x="3759" y="2540"/>
                    <a:pt x="4193" y="2732"/>
                    <a:pt x="4638" y="2732"/>
                  </a:cubicBezTo>
                  <a:cubicBezTo>
                    <a:pt x="4861" y="2732"/>
                    <a:pt x="5086" y="2684"/>
                    <a:pt x="5300" y="2585"/>
                  </a:cubicBezTo>
                  <a:cubicBezTo>
                    <a:pt x="5715" y="3339"/>
                    <a:pt x="6454" y="3705"/>
                    <a:pt x="7190" y="3705"/>
                  </a:cubicBezTo>
                  <a:cubicBezTo>
                    <a:pt x="8015" y="3705"/>
                    <a:pt x="8836" y="3245"/>
                    <a:pt x="9195" y="2355"/>
                  </a:cubicBezTo>
                  <a:lnTo>
                    <a:pt x="9195" y="2355"/>
                  </a:lnTo>
                  <a:cubicBezTo>
                    <a:pt x="8841" y="2604"/>
                    <a:pt x="8410" y="2729"/>
                    <a:pt x="7980" y="2729"/>
                  </a:cubicBezTo>
                  <a:cubicBezTo>
                    <a:pt x="7214" y="2729"/>
                    <a:pt x="6506" y="2327"/>
                    <a:pt x="6113" y="1666"/>
                  </a:cubicBezTo>
                  <a:cubicBezTo>
                    <a:pt x="6101" y="1641"/>
                    <a:pt x="6079" y="1628"/>
                    <a:pt x="6055" y="1628"/>
                  </a:cubicBezTo>
                  <a:cubicBezTo>
                    <a:pt x="6043" y="1628"/>
                    <a:pt x="6030" y="1631"/>
                    <a:pt x="6018" y="1637"/>
                  </a:cubicBezTo>
                  <a:cubicBezTo>
                    <a:pt x="5823" y="1716"/>
                    <a:pt x="5621" y="1754"/>
                    <a:pt x="5422" y="1754"/>
                  </a:cubicBezTo>
                  <a:cubicBezTo>
                    <a:pt x="4868" y="1754"/>
                    <a:pt x="4337" y="1462"/>
                    <a:pt x="4056" y="948"/>
                  </a:cubicBezTo>
                  <a:cubicBezTo>
                    <a:pt x="4040" y="925"/>
                    <a:pt x="4005" y="908"/>
                    <a:pt x="3977" y="908"/>
                  </a:cubicBezTo>
                  <a:cubicBezTo>
                    <a:pt x="3971" y="908"/>
                    <a:pt x="3965" y="908"/>
                    <a:pt x="3960" y="910"/>
                  </a:cubicBezTo>
                  <a:cubicBezTo>
                    <a:pt x="3855" y="948"/>
                    <a:pt x="3759" y="958"/>
                    <a:pt x="3654" y="968"/>
                  </a:cubicBezTo>
                  <a:cubicBezTo>
                    <a:pt x="3118" y="958"/>
                    <a:pt x="2678" y="527"/>
                    <a:pt x="266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44" name="Google Shape;10844;p77"/>
          <p:cNvGrpSpPr/>
          <p:nvPr/>
        </p:nvGrpSpPr>
        <p:grpSpPr>
          <a:xfrm>
            <a:off x="1295502" y="2437362"/>
            <a:ext cx="402645" cy="323917"/>
            <a:chOff x="1295502" y="2437362"/>
            <a:chExt cx="402645" cy="323917"/>
          </a:xfrm>
        </p:grpSpPr>
        <p:sp>
          <p:nvSpPr>
            <p:cNvPr id="10845" name="Google Shape;10845;p77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41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77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13954" y="0"/>
                  </a:moveTo>
                  <a:lnTo>
                    <a:pt x="13954" y="9618"/>
                  </a:lnTo>
                  <a:cubicBezTo>
                    <a:pt x="13954" y="9838"/>
                    <a:pt x="13763" y="10030"/>
                    <a:pt x="13543" y="10030"/>
                  </a:cubicBezTo>
                  <a:lnTo>
                    <a:pt x="1" y="10030"/>
                  </a:ln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77"/>
            <p:cNvSpPr/>
            <p:nvPr/>
          </p:nvSpPr>
          <p:spPr>
            <a:xfrm>
              <a:off x="1324651" y="2467771"/>
              <a:ext cx="344347" cy="217905"/>
            </a:xfrm>
            <a:custGeom>
              <a:avLst/>
              <a:gdLst/>
              <a:ahLst/>
              <a:cxnLst/>
              <a:rect l="l" t="t" r="r" b="b"/>
              <a:pathLst>
                <a:path w="13113" h="8298" extrusionOk="0">
                  <a:moveTo>
                    <a:pt x="1159" y="0"/>
                  </a:moveTo>
                  <a:cubicBezTo>
                    <a:pt x="1130" y="0"/>
                    <a:pt x="1101" y="19"/>
                    <a:pt x="1101" y="48"/>
                  </a:cubicBezTo>
                  <a:cubicBezTo>
                    <a:pt x="1082" y="622"/>
                    <a:pt x="623" y="1072"/>
                    <a:pt x="49" y="1101"/>
                  </a:cubicBezTo>
                  <a:cubicBezTo>
                    <a:pt x="20" y="1101"/>
                    <a:pt x="1" y="1129"/>
                    <a:pt x="1" y="1158"/>
                  </a:cubicBezTo>
                  <a:lnTo>
                    <a:pt x="1" y="7139"/>
                  </a:lnTo>
                  <a:cubicBezTo>
                    <a:pt x="1" y="7168"/>
                    <a:pt x="20" y="7187"/>
                    <a:pt x="49" y="7187"/>
                  </a:cubicBezTo>
                  <a:cubicBezTo>
                    <a:pt x="623" y="7216"/>
                    <a:pt x="1082" y="7675"/>
                    <a:pt x="1101" y="8250"/>
                  </a:cubicBezTo>
                  <a:cubicBezTo>
                    <a:pt x="1101" y="8278"/>
                    <a:pt x="1130" y="8297"/>
                    <a:pt x="1159" y="8297"/>
                  </a:cubicBezTo>
                  <a:lnTo>
                    <a:pt x="11897" y="8297"/>
                  </a:lnTo>
                  <a:cubicBezTo>
                    <a:pt x="11925" y="8297"/>
                    <a:pt x="11945" y="8278"/>
                    <a:pt x="11945" y="8250"/>
                  </a:cubicBezTo>
                  <a:cubicBezTo>
                    <a:pt x="11973" y="7662"/>
                    <a:pt x="12452" y="7197"/>
                    <a:pt x="13037" y="7197"/>
                  </a:cubicBezTo>
                  <a:cubicBezTo>
                    <a:pt x="13043" y="7197"/>
                    <a:pt x="13049" y="7197"/>
                    <a:pt x="13055" y="7197"/>
                  </a:cubicBezTo>
                  <a:cubicBezTo>
                    <a:pt x="13083" y="7197"/>
                    <a:pt x="13112" y="7168"/>
                    <a:pt x="13112" y="7139"/>
                  </a:cubicBezTo>
                  <a:lnTo>
                    <a:pt x="13112" y="1158"/>
                  </a:lnTo>
                  <a:cubicBezTo>
                    <a:pt x="13112" y="1129"/>
                    <a:pt x="13083" y="1101"/>
                    <a:pt x="13055" y="1101"/>
                  </a:cubicBezTo>
                  <a:cubicBezTo>
                    <a:pt x="12461" y="1101"/>
                    <a:pt x="11973" y="641"/>
                    <a:pt x="11945" y="48"/>
                  </a:cubicBezTo>
                  <a:cubicBezTo>
                    <a:pt x="11945" y="19"/>
                    <a:pt x="11925" y="0"/>
                    <a:pt x="118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77"/>
            <p:cNvSpPr/>
            <p:nvPr/>
          </p:nvSpPr>
          <p:spPr>
            <a:xfrm>
              <a:off x="1600617" y="2467771"/>
              <a:ext cx="68381" cy="217905"/>
            </a:xfrm>
            <a:custGeom>
              <a:avLst/>
              <a:gdLst/>
              <a:ahLst/>
              <a:cxnLst/>
              <a:rect l="l" t="t" r="r" b="b"/>
              <a:pathLst>
                <a:path w="2604" h="8298" extrusionOk="0">
                  <a:moveTo>
                    <a:pt x="0" y="0"/>
                  </a:moveTo>
                  <a:cubicBezTo>
                    <a:pt x="19" y="0"/>
                    <a:pt x="48" y="19"/>
                    <a:pt x="48" y="48"/>
                  </a:cubicBezTo>
                  <a:cubicBezTo>
                    <a:pt x="77" y="641"/>
                    <a:pt x="565" y="1101"/>
                    <a:pt x="1158" y="1101"/>
                  </a:cubicBezTo>
                  <a:cubicBezTo>
                    <a:pt x="1187" y="1101"/>
                    <a:pt x="1206" y="1129"/>
                    <a:pt x="1206" y="1158"/>
                  </a:cubicBezTo>
                  <a:lnTo>
                    <a:pt x="1206" y="7139"/>
                  </a:lnTo>
                  <a:cubicBezTo>
                    <a:pt x="1206" y="7168"/>
                    <a:pt x="1187" y="7197"/>
                    <a:pt x="1158" y="7197"/>
                  </a:cubicBezTo>
                  <a:cubicBezTo>
                    <a:pt x="565" y="7197"/>
                    <a:pt x="77" y="7656"/>
                    <a:pt x="48" y="8250"/>
                  </a:cubicBezTo>
                  <a:cubicBezTo>
                    <a:pt x="48" y="8278"/>
                    <a:pt x="19" y="8297"/>
                    <a:pt x="0" y="8297"/>
                  </a:cubicBezTo>
                  <a:lnTo>
                    <a:pt x="1388" y="8297"/>
                  </a:lnTo>
                  <a:cubicBezTo>
                    <a:pt x="1416" y="8297"/>
                    <a:pt x="1436" y="8278"/>
                    <a:pt x="1436" y="8250"/>
                  </a:cubicBezTo>
                  <a:cubicBezTo>
                    <a:pt x="1464" y="7656"/>
                    <a:pt x="1952" y="7197"/>
                    <a:pt x="2546" y="7197"/>
                  </a:cubicBezTo>
                  <a:cubicBezTo>
                    <a:pt x="2574" y="7197"/>
                    <a:pt x="2603" y="7168"/>
                    <a:pt x="2603" y="7139"/>
                  </a:cubicBezTo>
                  <a:lnTo>
                    <a:pt x="2603" y="1158"/>
                  </a:lnTo>
                  <a:cubicBezTo>
                    <a:pt x="2603" y="1129"/>
                    <a:pt x="2574" y="1101"/>
                    <a:pt x="2546" y="1101"/>
                  </a:cubicBezTo>
                  <a:cubicBezTo>
                    <a:pt x="1952" y="1101"/>
                    <a:pt x="1464" y="641"/>
                    <a:pt x="1436" y="48"/>
                  </a:cubicBezTo>
                  <a:cubicBezTo>
                    <a:pt x="1436" y="19"/>
                    <a:pt x="1416" y="0"/>
                    <a:pt x="1388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77"/>
            <p:cNvSpPr/>
            <p:nvPr/>
          </p:nvSpPr>
          <p:spPr>
            <a:xfrm>
              <a:off x="1557445" y="2680871"/>
              <a:ext cx="66044" cy="80408"/>
            </a:xfrm>
            <a:custGeom>
              <a:avLst/>
              <a:gdLst/>
              <a:ahLst/>
              <a:cxnLst/>
              <a:rect l="l" t="t" r="r" b="b"/>
              <a:pathLst>
                <a:path w="2515" h="3062" extrusionOk="0">
                  <a:moveTo>
                    <a:pt x="1156" y="1"/>
                  </a:moveTo>
                  <a:lnTo>
                    <a:pt x="17" y="2393"/>
                  </a:lnTo>
                  <a:cubicBezTo>
                    <a:pt x="0" y="2419"/>
                    <a:pt x="21" y="2452"/>
                    <a:pt x="53" y="2452"/>
                  </a:cubicBezTo>
                  <a:cubicBezTo>
                    <a:pt x="57" y="2452"/>
                    <a:pt x="61" y="2452"/>
                    <a:pt x="65" y="2451"/>
                  </a:cubicBezTo>
                  <a:lnTo>
                    <a:pt x="831" y="2336"/>
                  </a:lnTo>
                  <a:cubicBezTo>
                    <a:pt x="836" y="2333"/>
                    <a:pt x="840" y="2332"/>
                    <a:pt x="844" y="2332"/>
                  </a:cubicBezTo>
                  <a:cubicBezTo>
                    <a:pt x="855" y="2332"/>
                    <a:pt x="862" y="2341"/>
                    <a:pt x="869" y="2355"/>
                  </a:cubicBezTo>
                  <a:lnTo>
                    <a:pt x="1300" y="3044"/>
                  </a:lnTo>
                  <a:cubicBezTo>
                    <a:pt x="1308" y="3056"/>
                    <a:pt x="1319" y="3061"/>
                    <a:pt x="1330" y="3061"/>
                  </a:cubicBezTo>
                  <a:cubicBezTo>
                    <a:pt x="1346" y="3061"/>
                    <a:pt x="1361" y="3051"/>
                    <a:pt x="1367" y="3034"/>
                  </a:cubicBezTo>
                  <a:lnTo>
                    <a:pt x="2515" y="642"/>
                  </a:lnTo>
                  <a:lnTo>
                    <a:pt x="1156" y="1"/>
                  </a:ln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77"/>
            <p:cNvSpPr/>
            <p:nvPr/>
          </p:nvSpPr>
          <p:spPr>
            <a:xfrm>
              <a:off x="1607129" y="2680871"/>
              <a:ext cx="66070" cy="80408"/>
            </a:xfrm>
            <a:custGeom>
              <a:avLst/>
              <a:gdLst/>
              <a:ahLst/>
              <a:cxnLst/>
              <a:rect l="l" t="t" r="r" b="b"/>
              <a:pathLst>
                <a:path w="2516" h="3062" extrusionOk="0">
                  <a:moveTo>
                    <a:pt x="1350" y="1"/>
                  </a:moveTo>
                  <a:lnTo>
                    <a:pt x="1" y="642"/>
                  </a:lnTo>
                  <a:lnTo>
                    <a:pt x="1140" y="3034"/>
                  </a:lnTo>
                  <a:cubicBezTo>
                    <a:pt x="1151" y="3051"/>
                    <a:pt x="1168" y="3061"/>
                    <a:pt x="1185" y="3061"/>
                  </a:cubicBezTo>
                  <a:cubicBezTo>
                    <a:pt x="1197" y="3061"/>
                    <a:pt x="1208" y="3056"/>
                    <a:pt x="1216" y="3044"/>
                  </a:cubicBezTo>
                  <a:lnTo>
                    <a:pt x="1637" y="2355"/>
                  </a:lnTo>
                  <a:cubicBezTo>
                    <a:pt x="1644" y="2341"/>
                    <a:pt x="1657" y="2332"/>
                    <a:pt x="1670" y="2332"/>
                  </a:cubicBezTo>
                  <a:cubicBezTo>
                    <a:pt x="1675" y="2332"/>
                    <a:pt x="1680" y="2333"/>
                    <a:pt x="1685" y="2336"/>
                  </a:cubicBezTo>
                  <a:lnTo>
                    <a:pt x="2451" y="2451"/>
                  </a:lnTo>
                  <a:cubicBezTo>
                    <a:pt x="2455" y="2452"/>
                    <a:pt x="2459" y="2452"/>
                    <a:pt x="2463" y="2452"/>
                  </a:cubicBezTo>
                  <a:cubicBezTo>
                    <a:pt x="2495" y="2452"/>
                    <a:pt x="2516" y="2419"/>
                    <a:pt x="2499" y="2393"/>
                  </a:cubicBezTo>
                  <a:lnTo>
                    <a:pt x="1350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77"/>
            <p:cNvSpPr/>
            <p:nvPr/>
          </p:nvSpPr>
          <p:spPr>
            <a:xfrm>
              <a:off x="1556631" y="2604927"/>
              <a:ext cx="117146" cy="115229"/>
            </a:xfrm>
            <a:custGeom>
              <a:avLst/>
              <a:gdLst/>
              <a:ahLst/>
              <a:cxnLst/>
              <a:rect l="l" t="t" r="r" b="b"/>
              <a:pathLst>
                <a:path w="4461" h="4388" extrusionOk="0">
                  <a:moveTo>
                    <a:pt x="2234" y="0"/>
                  </a:moveTo>
                  <a:cubicBezTo>
                    <a:pt x="2113" y="0"/>
                    <a:pt x="1991" y="36"/>
                    <a:pt x="1886" y="108"/>
                  </a:cubicBezTo>
                  <a:cubicBezTo>
                    <a:pt x="1790" y="179"/>
                    <a:pt x="1675" y="218"/>
                    <a:pt x="1562" y="218"/>
                  </a:cubicBezTo>
                  <a:cubicBezTo>
                    <a:pt x="1539" y="218"/>
                    <a:pt x="1516" y="216"/>
                    <a:pt x="1493" y="213"/>
                  </a:cubicBezTo>
                  <a:cubicBezTo>
                    <a:pt x="1477" y="212"/>
                    <a:pt x="1461" y="211"/>
                    <a:pt x="1444" y="211"/>
                  </a:cubicBezTo>
                  <a:cubicBezTo>
                    <a:pt x="1205" y="211"/>
                    <a:pt x="989" y="342"/>
                    <a:pt x="890" y="557"/>
                  </a:cubicBezTo>
                  <a:cubicBezTo>
                    <a:pt x="833" y="691"/>
                    <a:pt x="728" y="797"/>
                    <a:pt x="603" y="854"/>
                  </a:cubicBezTo>
                  <a:cubicBezTo>
                    <a:pt x="373" y="959"/>
                    <a:pt x="230" y="1199"/>
                    <a:pt x="259" y="1448"/>
                  </a:cubicBezTo>
                  <a:cubicBezTo>
                    <a:pt x="268" y="1591"/>
                    <a:pt x="230" y="1735"/>
                    <a:pt x="153" y="1849"/>
                  </a:cubicBezTo>
                  <a:cubicBezTo>
                    <a:pt x="0" y="2060"/>
                    <a:pt x="0" y="2328"/>
                    <a:pt x="153" y="2539"/>
                  </a:cubicBezTo>
                  <a:cubicBezTo>
                    <a:pt x="230" y="2653"/>
                    <a:pt x="268" y="2797"/>
                    <a:pt x="259" y="2940"/>
                  </a:cubicBezTo>
                  <a:cubicBezTo>
                    <a:pt x="230" y="3189"/>
                    <a:pt x="373" y="3429"/>
                    <a:pt x="603" y="3534"/>
                  </a:cubicBezTo>
                  <a:cubicBezTo>
                    <a:pt x="728" y="3591"/>
                    <a:pt x="833" y="3697"/>
                    <a:pt x="890" y="3831"/>
                  </a:cubicBezTo>
                  <a:cubicBezTo>
                    <a:pt x="989" y="4046"/>
                    <a:pt x="1205" y="4177"/>
                    <a:pt x="1444" y="4177"/>
                  </a:cubicBezTo>
                  <a:cubicBezTo>
                    <a:pt x="1461" y="4177"/>
                    <a:pt x="1477" y="4176"/>
                    <a:pt x="1493" y="4175"/>
                  </a:cubicBezTo>
                  <a:cubicBezTo>
                    <a:pt x="1516" y="4172"/>
                    <a:pt x="1539" y="4170"/>
                    <a:pt x="1562" y="4170"/>
                  </a:cubicBezTo>
                  <a:cubicBezTo>
                    <a:pt x="1675" y="4170"/>
                    <a:pt x="1790" y="4209"/>
                    <a:pt x="1886" y="4280"/>
                  </a:cubicBezTo>
                  <a:cubicBezTo>
                    <a:pt x="1991" y="4352"/>
                    <a:pt x="2113" y="4388"/>
                    <a:pt x="2234" y="4388"/>
                  </a:cubicBezTo>
                  <a:cubicBezTo>
                    <a:pt x="2355" y="4388"/>
                    <a:pt x="2474" y="4352"/>
                    <a:pt x="2575" y="4280"/>
                  </a:cubicBezTo>
                  <a:cubicBezTo>
                    <a:pt x="2670" y="4209"/>
                    <a:pt x="2785" y="4170"/>
                    <a:pt x="2904" y="4170"/>
                  </a:cubicBezTo>
                  <a:cubicBezTo>
                    <a:pt x="2928" y="4170"/>
                    <a:pt x="2952" y="4172"/>
                    <a:pt x="2977" y="4175"/>
                  </a:cubicBezTo>
                  <a:cubicBezTo>
                    <a:pt x="2992" y="4176"/>
                    <a:pt x="3008" y="4177"/>
                    <a:pt x="3024" y="4177"/>
                  </a:cubicBezTo>
                  <a:cubicBezTo>
                    <a:pt x="3255" y="4177"/>
                    <a:pt x="3472" y="4046"/>
                    <a:pt x="3580" y="3831"/>
                  </a:cubicBezTo>
                  <a:cubicBezTo>
                    <a:pt x="3637" y="3697"/>
                    <a:pt x="3742" y="3591"/>
                    <a:pt x="3867" y="3534"/>
                  </a:cubicBezTo>
                  <a:cubicBezTo>
                    <a:pt x="4096" y="3429"/>
                    <a:pt x="4230" y="3189"/>
                    <a:pt x="4211" y="2940"/>
                  </a:cubicBezTo>
                  <a:cubicBezTo>
                    <a:pt x="4202" y="2797"/>
                    <a:pt x="4230" y="2653"/>
                    <a:pt x="4316" y="2539"/>
                  </a:cubicBezTo>
                  <a:cubicBezTo>
                    <a:pt x="4460" y="2328"/>
                    <a:pt x="4460" y="2060"/>
                    <a:pt x="4316" y="1849"/>
                  </a:cubicBezTo>
                  <a:cubicBezTo>
                    <a:pt x="4230" y="1735"/>
                    <a:pt x="4202" y="1591"/>
                    <a:pt x="4211" y="1448"/>
                  </a:cubicBezTo>
                  <a:cubicBezTo>
                    <a:pt x="4230" y="1199"/>
                    <a:pt x="4096" y="959"/>
                    <a:pt x="3867" y="854"/>
                  </a:cubicBezTo>
                  <a:cubicBezTo>
                    <a:pt x="3742" y="797"/>
                    <a:pt x="3637" y="691"/>
                    <a:pt x="3580" y="557"/>
                  </a:cubicBezTo>
                  <a:cubicBezTo>
                    <a:pt x="3472" y="342"/>
                    <a:pt x="3255" y="211"/>
                    <a:pt x="3024" y="211"/>
                  </a:cubicBezTo>
                  <a:cubicBezTo>
                    <a:pt x="3008" y="211"/>
                    <a:pt x="2992" y="212"/>
                    <a:pt x="2977" y="213"/>
                  </a:cubicBezTo>
                  <a:cubicBezTo>
                    <a:pt x="2952" y="216"/>
                    <a:pt x="2928" y="218"/>
                    <a:pt x="2904" y="218"/>
                  </a:cubicBezTo>
                  <a:cubicBezTo>
                    <a:pt x="2785" y="218"/>
                    <a:pt x="2670" y="179"/>
                    <a:pt x="2575" y="108"/>
                  </a:cubicBezTo>
                  <a:cubicBezTo>
                    <a:pt x="2474" y="36"/>
                    <a:pt x="2355" y="0"/>
                    <a:pt x="2234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77"/>
            <p:cNvSpPr/>
            <p:nvPr/>
          </p:nvSpPr>
          <p:spPr>
            <a:xfrm>
              <a:off x="1595076" y="2714300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1" y="0"/>
                  </a:moveTo>
                  <a:lnTo>
                    <a:pt x="29" y="0"/>
                  </a:lnTo>
                  <a:lnTo>
                    <a:pt x="77" y="0"/>
                  </a:lnTo>
                  <a:cubicBezTo>
                    <a:pt x="48" y="0"/>
                    <a:pt x="29" y="0"/>
                    <a:pt x="1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77"/>
            <p:cNvSpPr/>
            <p:nvPr/>
          </p:nvSpPr>
          <p:spPr>
            <a:xfrm>
              <a:off x="1595076" y="2610757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77" y="1"/>
                  </a:moveTo>
                  <a:lnTo>
                    <a:pt x="29" y="1"/>
                  </a:lnTo>
                  <a:lnTo>
                    <a:pt x="1" y="1"/>
                  </a:lnTo>
                  <a:cubicBezTo>
                    <a:pt x="29" y="1"/>
                    <a:pt x="48" y="1"/>
                    <a:pt x="77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77"/>
            <p:cNvSpPr/>
            <p:nvPr/>
          </p:nvSpPr>
          <p:spPr>
            <a:xfrm>
              <a:off x="1598857" y="2604927"/>
              <a:ext cx="74920" cy="115176"/>
            </a:xfrm>
            <a:custGeom>
              <a:avLst/>
              <a:gdLst/>
              <a:ahLst/>
              <a:cxnLst/>
              <a:rect l="l" t="t" r="r" b="b"/>
              <a:pathLst>
                <a:path w="2853" h="4386" extrusionOk="0">
                  <a:moveTo>
                    <a:pt x="626" y="0"/>
                  </a:moveTo>
                  <a:cubicBezTo>
                    <a:pt x="505" y="0"/>
                    <a:pt x="383" y="36"/>
                    <a:pt x="278" y="108"/>
                  </a:cubicBezTo>
                  <a:cubicBezTo>
                    <a:pt x="201" y="165"/>
                    <a:pt x="105" y="203"/>
                    <a:pt x="0" y="213"/>
                  </a:cubicBezTo>
                  <a:cubicBezTo>
                    <a:pt x="8" y="213"/>
                    <a:pt x="16" y="212"/>
                    <a:pt x="24" y="212"/>
                  </a:cubicBezTo>
                  <a:cubicBezTo>
                    <a:pt x="255" y="212"/>
                    <a:pt x="473" y="345"/>
                    <a:pt x="574" y="557"/>
                  </a:cubicBezTo>
                  <a:cubicBezTo>
                    <a:pt x="632" y="691"/>
                    <a:pt x="737" y="787"/>
                    <a:pt x="861" y="854"/>
                  </a:cubicBezTo>
                  <a:cubicBezTo>
                    <a:pt x="1091" y="959"/>
                    <a:pt x="1235" y="1199"/>
                    <a:pt x="1206" y="1448"/>
                  </a:cubicBezTo>
                  <a:cubicBezTo>
                    <a:pt x="1196" y="1591"/>
                    <a:pt x="1235" y="1735"/>
                    <a:pt x="1311" y="1849"/>
                  </a:cubicBezTo>
                  <a:cubicBezTo>
                    <a:pt x="1464" y="2050"/>
                    <a:pt x="1464" y="2328"/>
                    <a:pt x="1311" y="2539"/>
                  </a:cubicBezTo>
                  <a:cubicBezTo>
                    <a:pt x="1235" y="2653"/>
                    <a:pt x="1196" y="2797"/>
                    <a:pt x="1206" y="2940"/>
                  </a:cubicBezTo>
                  <a:cubicBezTo>
                    <a:pt x="1235" y="3189"/>
                    <a:pt x="1091" y="3429"/>
                    <a:pt x="861" y="3534"/>
                  </a:cubicBezTo>
                  <a:cubicBezTo>
                    <a:pt x="737" y="3591"/>
                    <a:pt x="632" y="3697"/>
                    <a:pt x="574" y="3831"/>
                  </a:cubicBezTo>
                  <a:cubicBezTo>
                    <a:pt x="473" y="4043"/>
                    <a:pt x="255" y="4176"/>
                    <a:pt x="24" y="4176"/>
                  </a:cubicBezTo>
                  <a:cubicBezTo>
                    <a:pt x="16" y="4176"/>
                    <a:pt x="8" y="4175"/>
                    <a:pt x="0" y="4175"/>
                  </a:cubicBezTo>
                  <a:lnTo>
                    <a:pt x="0" y="4175"/>
                  </a:lnTo>
                  <a:cubicBezTo>
                    <a:pt x="105" y="4185"/>
                    <a:pt x="201" y="4213"/>
                    <a:pt x="278" y="4271"/>
                  </a:cubicBezTo>
                  <a:cubicBezTo>
                    <a:pt x="383" y="4347"/>
                    <a:pt x="505" y="4386"/>
                    <a:pt x="626" y="4386"/>
                  </a:cubicBezTo>
                  <a:cubicBezTo>
                    <a:pt x="747" y="4386"/>
                    <a:pt x="866" y="4347"/>
                    <a:pt x="967" y="4271"/>
                  </a:cubicBezTo>
                  <a:cubicBezTo>
                    <a:pt x="1070" y="4202"/>
                    <a:pt x="1196" y="4164"/>
                    <a:pt x="1325" y="4164"/>
                  </a:cubicBezTo>
                  <a:cubicBezTo>
                    <a:pt x="1340" y="4164"/>
                    <a:pt x="1354" y="4165"/>
                    <a:pt x="1369" y="4165"/>
                  </a:cubicBezTo>
                  <a:cubicBezTo>
                    <a:pt x="1390" y="4168"/>
                    <a:pt x="1411" y="4169"/>
                    <a:pt x="1432" y="4169"/>
                  </a:cubicBezTo>
                  <a:cubicBezTo>
                    <a:pt x="1657" y="4169"/>
                    <a:pt x="1866" y="4032"/>
                    <a:pt x="1962" y="3831"/>
                  </a:cubicBezTo>
                  <a:cubicBezTo>
                    <a:pt x="2029" y="3697"/>
                    <a:pt x="2125" y="3591"/>
                    <a:pt x="2259" y="3534"/>
                  </a:cubicBezTo>
                  <a:cubicBezTo>
                    <a:pt x="2488" y="3429"/>
                    <a:pt x="2622" y="3189"/>
                    <a:pt x="2603" y="2940"/>
                  </a:cubicBezTo>
                  <a:cubicBezTo>
                    <a:pt x="2584" y="2797"/>
                    <a:pt x="2622" y="2653"/>
                    <a:pt x="2708" y="2539"/>
                  </a:cubicBezTo>
                  <a:cubicBezTo>
                    <a:pt x="2852" y="2328"/>
                    <a:pt x="2852" y="2050"/>
                    <a:pt x="2708" y="1849"/>
                  </a:cubicBezTo>
                  <a:cubicBezTo>
                    <a:pt x="2622" y="1735"/>
                    <a:pt x="2584" y="1591"/>
                    <a:pt x="2603" y="1448"/>
                  </a:cubicBezTo>
                  <a:cubicBezTo>
                    <a:pt x="2622" y="1199"/>
                    <a:pt x="2488" y="959"/>
                    <a:pt x="2259" y="854"/>
                  </a:cubicBezTo>
                  <a:cubicBezTo>
                    <a:pt x="2125" y="787"/>
                    <a:pt x="2029" y="691"/>
                    <a:pt x="1962" y="557"/>
                  </a:cubicBezTo>
                  <a:cubicBezTo>
                    <a:pt x="1863" y="342"/>
                    <a:pt x="1647" y="211"/>
                    <a:pt x="1416" y="211"/>
                  </a:cubicBezTo>
                  <a:cubicBezTo>
                    <a:pt x="1400" y="211"/>
                    <a:pt x="1384" y="212"/>
                    <a:pt x="1369" y="213"/>
                  </a:cubicBezTo>
                  <a:cubicBezTo>
                    <a:pt x="1344" y="216"/>
                    <a:pt x="1320" y="218"/>
                    <a:pt x="1296" y="218"/>
                  </a:cubicBezTo>
                  <a:cubicBezTo>
                    <a:pt x="1177" y="218"/>
                    <a:pt x="1062" y="179"/>
                    <a:pt x="967" y="108"/>
                  </a:cubicBezTo>
                  <a:cubicBezTo>
                    <a:pt x="866" y="36"/>
                    <a:pt x="747" y="0"/>
                    <a:pt x="626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77"/>
            <p:cNvSpPr/>
            <p:nvPr/>
          </p:nvSpPr>
          <p:spPr>
            <a:xfrm>
              <a:off x="1583023" y="2630872"/>
              <a:ext cx="63602" cy="63339"/>
            </a:xfrm>
            <a:custGeom>
              <a:avLst/>
              <a:gdLst/>
              <a:ahLst/>
              <a:cxnLst/>
              <a:rect l="l" t="t" r="r" b="b"/>
              <a:pathLst>
                <a:path w="2422" h="2412" extrusionOk="0">
                  <a:moveTo>
                    <a:pt x="1206" y="0"/>
                  </a:moveTo>
                  <a:cubicBezTo>
                    <a:pt x="546" y="0"/>
                    <a:pt x="0" y="536"/>
                    <a:pt x="0" y="1206"/>
                  </a:cubicBezTo>
                  <a:cubicBezTo>
                    <a:pt x="0" y="1866"/>
                    <a:pt x="546" y="2412"/>
                    <a:pt x="1206" y="2412"/>
                  </a:cubicBezTo>
                  <a:cubicBezTo>
                    <a:pt x="1876" y="2412"/>
                    <a:pt x="2421" y="1866"/>
                    <a:pt x="2421" y="1206"/>
                  </a:cubicBezTo>
                  <a:cubicBezTo>
                    <a:pt x="2421" y="536"/>
                    <a:pt x="1876" y="0"/>
                    <a:pt x="1206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10856;p77"/>
            <p:cNvSpPr/>
            <p:nvPr/>
          </p:nvSpPr>
          <p:spPr>
            <a:xfrm>
              <a:off x="1595076" y="2630872"/>
              <a:ext cx="56827" cy="63287"/>
            </a:xfrm>
            <a:custGeom>
              <a:avLst/>
              <a:gdLst/>
              <a:ahLst/>
              <a:cxnLst/>
              <a:rect l="l" t="t" r="r" b="b"/>
              <a:pathLst>
                <a:path w="2164" h="2410" extrusionOk="0">
                  <a:moveTo>
                    <a:pt x="757" y="0"/>
                  </a:moveTo>
                  <a:cubicBezTo>
                    <a:pt x="479" y="0"/>
                    <a:pt x="211" y="96"/>
                    <a:pt x="1" y="268"/>
                  </a:cubicBezTo>
                  <a:cubicBezTo>
                    <a:pt x="603" y="747"/>
                    <a:pt x="603" y="1665"/>
                    <a:pt x="1" y="2153"/>
                  </a:cubicBezTo>
                  <a:cubicBezTo>
                    <a:pt x="224" y="2328"/>
                    <a:pt x="485" y="2410"/>
                    <a:pt x="741" y="2410"/>
                  </a:cubicBezTo>
                  <a:cubicBezTo>
                    <a:pt x="1229" y="2410"/>
                    <a:pt x="1704" y="2113"/>
                    <a:pt x="1886" y="1598"/>
                  </a:cubicBezTo>
                  <a:cubicBezTo>
                    <a:pt x="2163" y="823"/>
                    <a:pt x="1580" y="0"/>
                    <a:pt x="757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77"/>
            <p:cNvSpPr/>
            <p:nvPr/>
          </p:nvSpPr>
          <p:spPr>
            <a:xfrm>
              <a:off x="1370054" y="2536074"/>
              <a:ext cx="253304" cy="12158"/>
            </a:xfrm>
            <a:custGeom>
              <a:avLst/>
              <a:gdLst/>
              <a:ahLst/>
              <a:cxnLst/>
              <a:rect l="l" t="t" r="r" b="b"/>
              <a:pathLst>
                <a:path w="9646" h="463" extrusionOk="0">
                  <a:moveTo>
                    <a:pt x="303" y="1"/>
                  </a:moveTo>
                  <a:cubicBezTo>
                    <a:pt x="1" y="1"/>
                    <a:pt x="4" y="462"/>
                    <a:pt x="311" y="462"/>
                  </a:cubicBezTo>
                  <a:cubicBezTo>
                    <a:pt x="317" y="462"/>
                    <a:pt x="323" y="462"/>
                    <a:pt x="329" y="462"/>
                  </a:cubicBezTo>
                  <a:lnTo>
                    <a:pt x="9326" y="462"/>
                  </a:lnTo>
                  <a:cubicBezTo>
                    <a:pt x="9332" y="462"/>
                    <a:pt x="9338" y="462"/>
                    <a:pt x="9343" y="462"/>
                  </a:cubicBezTo>
                  <a:cubicBezTo>
                    <a:pt x="9642" y="462"/>
                    <a:pt x="9645" y="1"/>
                    <a:pt x="9352" y="1"/>
                  </a:cubicBezTo>
                  <a:cubicBezTo>
                    <a:pt x="9343" y="1"/>
                    <a:pt x="9335" y="1"/>
                    <a:pt x="9326" y="2"/>
                  </a:cubicBezTo>
                  <a:lnTo>
                    <a:pt x="329" y="2"/>
                  </a:lnTo>
                  <a:cubicBezTo>
                    <a:pt x="320" y="1"/>
                    <a:pt x="311" y="1"/>
                    <a:pt x="303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77"/>
            <p:cNvSpPr/>
            <p:nvPr/>
          </p:nvSpPr>
          <p:spPr>
            <a:xfrm>
              <a:off x="1370054" y="2503170"/>
              <a:ext cx="253304" cy="12132"/>
            </a:xfrm>
            <a:custGeom>
              <a:avLst/>
              <a:gdLst/>
              <a:ahLst/>
              <a:cxnLst/>
              <a:rect l="l" t="t" r="r" b="b"/>
              <a:pathLst>
                <a:path w="9646" h="462" extrusionOk="0">
                  <a:moveTo>
                    <a:pt x="303" y="0"/>
                  </a:moveTo>
                  <a:cubicBezTo>
                    <a:pt x="1" y="0"/>
                    <a:pt x="4" y="461"/>
                    <a:pt x="311" y="461"/>
                  </a:cubicBezTo>
                  <a:cubicBezTo>
                    <a:pt x="317" y="461"/>
                    <a:pt x="323" y="461"/>
                    <a:pt x="329" y="461"/>
                  </a:cubicBezTo>
                  <a:lnTo>
                    <a:pt x="9326" y="461"/>
                  </a:lnTo>
                  <a:cubicBezTo>
                    <a:pt x="9332" y="461"/>
                    <a:pt x="9338" y="461"/>
                    <a:pt x="9343" y="461"/>
                  </a:cubicBezTo>
                  <a:cubicBezTo>
                    <a:pt x="9642" y="461"/>
                    <a:pt x="9645" y="0"/>
                    <a:pt x="9352" y="0"/>
                  </a:cubicBezTo>
                  <a:cubicBezTo>
                    <a:pt x="9343" y="0"/>
                    <a:pt x="9335" y="1"/>
                    <a:pt x="9326" y="1"/>
                  </a:cubicBezTo>
                  <a:lnTo>
                    <a:pt x="329" y="1"/>
                  </a:lnTo>
                  <a:cubicBezTo>
                    <a:pt x="320" y="1"/>
                    <a:pt x="311" y="0"/>
                    <a:pt x="30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77"/>
            <p:cNvSpPr/>
            <p:nvPr/>
          </p:nvSpPr>
          <p:spPr>
            <a:xfrm>
              <a:off x="1370133" y="2569266"/>
              <a:ext cx="253146" cy="12132"/>
            </a:xfrm>
            <a:custGeom>
              <a:avLst/>
              <a:gdLst/>
              <a:ahLst/>
              <a:cxnLst/>
              <a:rect l="l" t="t" r="r" b="b"/>
              <a:pathLst>
                <a:path w="9640" h="462" extrusionOk="0">
                  <a:moveTo>
                    <a:pt x="300" y="0"/>
                  </a:moveTo>
                  <a:cubicBezTo>
                    <a:pt x="0" y="0"/>
                    <a:pt x="0" y="462"/>
                    <a:pt x="300" y="462"/>
                  </a:cubicBezTo>
                  <a:cubicBezTo>
                    <a:pt x="309" y="462"/>
                    <a:pt x="317" y="462"/>
                    <a:pt x="326" y="461"/>
                  </a:cubicBezTo>
                  <a:lnTo>
                    <a:pt x="9323" y="461"/>
                  </a:lnTo>
                  <a:cubicBezTo>
                    <a:pt x="9331" y="462"/>
                    <a:pt x="9340" y="462"/>
                    <a:pt x="9348" y="462"/>
                  </a:cubicBezTo>
                  <a:cubicBezTo>
                    <a:pt x="9639" y="462"/>
                    <a:pt x="9639" y="0"/>
                    <a:pt x="9348" y="0"/>
                  </a:cubicBezTo>
                  <a:cubicBezTo>
                    <a:pt x="9340" y="0"/>
                    <a:pt x="9331" y="1"/>
                    <a:pt x="9323" y="1"/>
                  </a:cubicBezTo>
                  <a:lnTo>
                    <a:pt x="326" y="1"/>
                  </a:lnTo>
                  <a:cubicBezTo>
                    <a:pt x="317" y="1"/>
                    <a:pt x="309" y="0"/>
                    <a:pt x="300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77"/>
            <p:cNvSpPr/>
            <p:nvPr/>
          </p:nvSpPr>
          <p:spPr>
            <a:xfrm>
              <a:off x="1447521" y="2612228"/>
              <a:ext cx="98344" cy="12158"/>
            </a:xfrm>
            <a:custGeom>
              <a:avLst/>
              <a:gdLst/>
              <a:ahLst/>
              <a:cxnLst/>
              <a:rect l="l" t="t" r="r" b="b"/>
              <a:pathLst>
                <a:path w="3745" h="463" extrusionOk="0">
                  <a:moveTo>
                    <a:pt x="301" y="1"/>
                  </a:moveTo>
                  <a:cubicBezTo>
                    <a:pt x="1" y="1"/>
                    <a:pt x="1" y="462"/>
                    <a:pt x="301" y="462"/>
                  </a:cubicBezTo>
                  <a:cubicBezTo>
                    <a:pt x="309" y="462"/>
                    <a:pt x="318" y="462"/>
                    <a:pt x="327" y="461"/>
                  </a:cubicBezTo>
                  <a:lnTo>
                    <a:pt x="3418" y="461"/>
                  </a:lnTo>
                  <a:cubicBezTo>
                    <a:pt x="3427" y="462"/>
                    <a:pt x="3436" y="462"/>
                    <a:pt x="3445" y="462"/>
                  </a:cubicBezTo>
                  <a:cubicBezTo>
                    <a:pt x="3744" y="462"/>
                    <a:pt x="3744" y="1"/>
                    <a:pt x="3445" y="1"/>
                  </a:cubicBezTo>
                  <a:cubicBezTo>
                    <a:pt x="3436" y="1"/>
                    <a:pt x="3427" y="1"/>
                    <a:pt x="3418" y="2"/>
                  </a:cubicBezTo>
                  <a:lnTo>
                    <a:pt x="327" y="2"/>
                  </a:lnTo>
                  <a:cubicBezTo>
                    <a:pt x="318" y="1"/>
                    <a:pt x="309" y="1"/>
                    <a:pt x="301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61" name="Google Shape;10861;p77"/>
          <p:cNvGrpSpPr/>
          <p:nvPr/>
        </p:nvGrpSpPr>
        <p:grpSpPr>
          <a:xfrm>
            <a:off x="882590" y="2438360"/>
            <a:ext cx="337310" cy="337047"/>
            <a:chOff x="882590" y="2438360"/>
            <a:chExt cx="337310" cy="337047"/>
          </a:xfrm>
        </p:grpSpPr>
        <p:sp>
          <p:nvSpPr>
            <p:cNvPr id="10862" name="Google Shape;10862;p77"/>
            <p:cNvSpPr/>
            <p:nvPr/>
          </p:nvSpPr>
          <p:spPr>
            <a:xfrm>
              <a:off x="992934" y="2438360"/>
              <a:ext cx="114625" cy="337047"/>
            </a:xfrm>
            <a:custGeom>
              <a:avLst/>
              <a:gdLst/>
              <a:ahLst/>
              <a:cxnLst/>
              <a:rect l="l" t="t" r="r" b="b"/>
              <a:pathLst>
                <a:path w="4365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4364" y="12834"/>
                  </a:lnTo>
                  <a:lnTo>
                    <a:pt x="4364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77"/>
            <p:cNvSpPr/>
            <p:nvPr/>
          </p:nvSpPr>
          <p:spPr>
            <a:xfrm>
              <a:off x="1081640" y="2438360"/>
              <a:ext cx="25919" cy="337047"/>
            </a:xfrm>
            <a:custGeom>
              <a:avLst/>
              <a:gdLst/>
              <a:ahLst/>
              <a:cxnLst/>
              <a:rect l="l" t="t" r="r" b="b"/>
              <a:pathLst>
                <a:path w="987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986" y="12834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77"/>
            <p:cNvSpPr/>
            <p:nvPr/>
          </p:nvSpPr>
          <p:spPr>
            <a:xfrm>
              <a:off x="882590" y="2438360"/>
              <a:ext cx="112367" cy="337047"/>
            </a:xfrm>
            <a:custGeom>
              <a:avLst/>
              <a:gdLst/>
              <a:ahLst/>
              <a:cxnLst/>
              <a:rect l="l" t="t" r="r" b="b"/>
              <a:pathLst>
                <a:path w="4279" h="12835" extrusionOk="0">
                  <a:moveTo>
                    <a:pt x="986" y="0"/>
                  </a:moveTo>
                  <a:cubicBezTo>
                    <a:pt x="441" y="0"/>
                    <a:pt x="1" y="441"/>
                    <a:pt x="1" y="976"/>
                  </a:cubicBezTo>
                  <a:lnTo>
                    <a:pt x="1" y="11858"/>
                  </a:lnTo>
                  <a:cubicBezTo>
                    <a:pt x="1" y="12394"/>
                    <a:pt x="441" y="12834"/>
                    <a:pt x="986" y="12834"/>
                  </a:cubicBezTo>
                  <a:lnTo>
                    <a:pt x="4279" y="12834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77"/>
            <p:cNvSpPr/>
            <p:nvPr/>
          </p:nvSpPr>
          <p:spPr>
            <a:xfrm>
              <a:off x="969799" y="2438360"/>
              <a:ext cx="25157" cy="337047"/>
            </a:xfrm>
            <a:custGeom>
              <a:avLst/>
              <a:gdLst/>
              <a:ahLst/>
              <a:cxnLst/>
              <a:rect l="l" t="t" r="r" b="b"/>
              <a:pathLst>
                <a:path w="958" h="12835" extrusionOk="0">
                  <a:moveTo>
                    <a:pt x="1" y="0"/>
                  </a:moveTo>
                  <a:lnTo>
                    <a:pt x="1" y="12834"/>
                  </a:lnTo>
                  <a:lnTo>
                    <a:pt x="958" y="12834"/>
                  </a:lnTo>
                  <a:lnTo>
                    <a:pt x="958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77"/>
            <p:cNvSpPr/>
            <p:nvPr/>
          </p:nvSpPr>
          <p:spPr>
            <a:xfrm>
              <a:off x="1106010" y="2438360"/>
              <a:ext cx="113890" cy="337047"/>
            </a:xfrm>
            <a:custGeom>
              <a:avLst/>
              <a:gdLst/>
              <a:ahLst/>
              <a:cxnLst/>
              <a:rect l="l" t="t" r="r" b="b"/>
              <a:pathLst>
                <a:path w="4337" h="12835" extrusionOk="0">
                  <a:moveTo>
                    <a:pt x="3358" y="0"/>
                  </a:moveTo>
                  <a:cubicBezTo>
                    <a:pt x="3352" y="0"/>
                    <a:pt x="3347" y="0"/>
                    <a:pt x="3341" y="0"/>
                  </a:cubicBezTo>
                  <a:lnTo>
                    <a:pt x="1" y="0"/>
                  </a:lnTo>
                  <a:lnTo>
                    <a:pt x="1" y="12834"/>
                  </a:lnTo>
                  <a:lnTo>
                    <a:pt x="3341" y="12834"/>
                  </a:lnTo>
                  <a:cubicBezTo>
                    <a:pt x="3886" y="12834"/>
                    <a:pt x="4326" y="12403"/>
                    <a:pt x="4336" y="11858"/>
                  </a:cubicBezTo>
                  <a:lnTo>
                    <a:pt x="4336" y="976"/>
                  </a:lnTo>
                  <a:cubicBezTo>
                    <a:pt x="4327" y="437"/>
                    <a:pt x="3896" y="0"/>
                    <a:pt x="3358" y="0"/>
                  </a:cubicBezTo>
                  <a:close/>
                </a:path>
              </a:pathLst>
            </a:custGeom>
            <a:solidFill>
              <a:srgbClr val="DF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77"/>
            <p:cNvSpPr/>
            <p:nvPr/>
          </p:nvSpPr>
          <p:spPr>
            <a:xfrm>
              <a:off x="1167852" y="2438360"/>
              <a:ext cx="52047" cy="337047"/>
            </a:xfrm>
            <a:custGeom>
              <a:avLst/>
              <a:gdLst/>
              <a:ahLst/>
              <a:cxnLst/>
              <a:rect l="l" t="t" r="r" b="b"/>
              <a:pathLst>
                <a:path w="1982" h="12835" extrusionOk="0">
                  <a:moveTo>
                    <a:pt x="17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35" y="0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2834"/>
                  </a:moveTo>
                  <a:cubicBezTo>
                    <a:pt x="6" y="12834"/>
                    <a:pt x="12" y="12834"/>
                    <a:pt x="17" y="12834"/>
                  </a:cubicBezTo>
                  <a:cubicBezTo>
                    <a:pt x="23" y="12834"/>
                    <a:pt x="29" y="12834"/>
                    <a:pt x="35" y="12834"/>
                  </a:cubicBezTo>
                  <a:close/>
                  <a:moveTo>
                    <a:pt x="1003" y="0"/>
                  </a:moveTo>
                  <a:cubicBezTo>
                    <a:pt x="997" y="0"/>
                    <a:pt x="992" y="0"/>
                    <a:pt x="986" y="0"/>
                  </a:cubicBezTo>
                  <a:lnTo>
                    <a:pt x="35" y="0"/>
                  </a:lnTo>
                  <a:cubicBezTo>
                    <a:pt x="565" y="10"/>
                    <a:pt x="995" y="443"/>
                    <a:pt x="995" y="976"/>
                  </a:cubicBezTo>
                  <a:lnTo>
                    <a:pt x="995" y="11858"/>
                  </a:lnTo>
                  <a:cubicBezTo>
                    <a:pt x="995" y="12392"/>
                    <a:pt x="565" y="12825"/>
                    <a:pt x="35" y="12834"/>
                  </a:cubicBezTo>
                  <a:lnTo>
                    <a:pt x="986" y="12834"/>
                  </a:lnTo>
                  <a:cubicBezTo>
                    <a:pt x="992" y="12834"/>
                    <a:pt x="997" y="12834"/>
                    <a:pt x="1003" y="12834"/>
                  </a:cubicBezTo>
                  <a:cubicBezTo>
                    <a:pt x="1541" y="12834"/>
                    <a:pt x="1972" y="12398"/>
                    <a:pt x="1981" y="11858"/>
                  </a:cubicBezTo>
                  <a:lnTo>
                    <a:pt x="1981" y="976"/>
                  </a:lnTo>
                  <a:cubicBezTo>
                    <a:pt x="1972" y="437"/>
                    <a:pt x="1541" y="0"/>
                    <a:pt x="100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77"/>
            <p:cNvSpPr/>
            <p:nvPr/>
          </p:nvSpPr>
          <p:spPr>
            <a:xfrm>
              <a:off x="922058" y="2707525"/>
              <a:ext cx="33193" cy="33193"/>
            </a:xfrm>
            <a:custGeom>
              <a:avLst/>
              <a:gdLst/>
              <a:ahLst/>
              <a:cxnLst/>
              <a:rect l="l" t="t" r="r" b="b"/>
              <a:pathLst>
                <a:path w="1264" h="1264" extrusionOk="0">
                  <a:moveTo>
                    <a:pt x="632" y="0"/>
                  </a:moveTo>
                  <a:cubicBezTo>
                    <a:pt x="278" y="0"/>
                    <a:pt x="0" y="278"/>
                    <a:pt x="0" y="632"/>
                  </a:cubicBezTo>
                  <a:cubicBezTo>
                    <a:pt x="0" y="976"/>
                    <a:pt x="278" y="1263"/>
                    <a:pt x="632" y="1263"/>
                  </a:cubicBezTo>
                  <a:cubicBezTo>
                    <a:pt x="976" y="1263"/>
                    <a:pt x="1264" y="976"/>
                    <a:pt x="1264" y="632"/>
                  </a:cubicBezTo>
                  <a:cubicBezTo>
                    <a:pt x="1264" y="278"/>
                    <a:pt x="97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77"/>
            <p:cNvSpPr/>
            <p:nvPr/>
          </p:nvSpPr>
          <p:spPr>
            <a:xfrm>
              <a:off x="1034635" y="2707525"/>
              <a:ext cx="33219" cy="33193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0"/>
                  </a:moveTo>
                  <a:cubicBezTo>
                    <a:pt x="278" y="0"/>
                    <a:pt x="1" y="278"/>
                    <a:pt x="1" y="632"/>
                  </a:cubicBezTo>
                  <a:cubicBezTo>
                    <a:pt x="1" y="976"/>
                    <a:pt x="278" y="1263"/>
                    <a:pt x="632" y="1263"/>
                  </a:cubicBezTo>
                  <a:cubicBezTo>
                    <a:pt x="986" y="1263"/>
                    <a:pt x="1264" y="976"/>
                    <a:pt x="1264" y="632"/>
                  </a:cubicBezTo>
                  <a:cubicBezTo>
                    <a:pt x="1264" y="278"/>
                    <a:pt x="98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77"/>
            <p:cNvSpPr/>
            <p:nvPr/>
          </p:nvSpPr>
          <p:spPr>
            <a:xfrm>
              <a:off x="1145715" y="2707525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642" y="0"/>
                  </a:moveTo>
                  <a:cubicBezTo>
                    <a:pt x="288" y="0"/>
                    <a:pt x="1" y="278"/>
                    <a:pt x="1" y="632"/>
                  </a:cubicBezTo>
                  <a:cubicBezTo>
                    <a:pt x="1" y="976"/>
                    <a:pt x="288" y="1263"/>
                    <a:pt x="642" y="1263"/>
                  </a:cubicBezTo>
                  <a:cubicBezTo>
                    <a:pt x="987" y="1263"/>
                    <a:pt x="1274" y="976"/>
                    <a:pt x="1274" y="632"/>
                  </a:cubicBezTo>
                  <a:cubicBezTo>
                    <a:pt x="1274" y="278"/>
                    <a:pt x="987" y="0"/>
                    <a:pt x="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77"/>
            <p:cNvSpPr/>
            <p:nvPr/>
          </p:nvSpPr>
          <p:spPr>
            <a:xfrm>
              <a:off x="907484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77"/>
            <p:cNvSpPr/>
            <p:nvPr/>
          </p:nvSpPr>
          <p:spPr>
            <a:xfrm>
              <a:off x="907484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40"/>
                  </a:lnTo>
                  <a:cubicBezTo>
                    <a:pt x="2374" y="106"/>
                    <a:pt x="2268" y="1"/>
                    <a:pt x="21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77"/>
            <p:cNvSpPr/>
            <p:nvPr/>
          </p:nvSpPr>
          <p:spPr>
            <a:xfrm>
              <a:off x="1020061" y="2475045"/>
              <a:ext cx="62367" cy="123422"/>
            </a:xfrm>
            <a:custGeom>
              <a:avLst/>
              <a:gdLst/>
              <a:ahLst/>
              <a:cxnLst/>
              <a:rect l="l" t="t" r="r" b="b"/>
              <a:pathLst>
                <a:path w="2375" h="4700" extrusionOk="0">
                  <a:moveTo>
                    <a:pt x="259" y="1"/>
                  </a:moveTo>
                  <a:cubicBezTo>
                    <a:pt x="116" y="1"/>
                    <a:pt x="1" y="115"/>
                    <a:pt x="1" y="259"/>
                  </a:cubicBezTo>
                  <a:lnTo>
                    <a:pt x="1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77"/>
            <p:cNvSpPr/>
            <p:nvPr/>
          </p:nvSpPr>
          <p:spPr>
            <a:xfrm>
              <a:off x="1020061" y="2598441"/>
              <a:ext cx="62367" cy="41990"/>
            </a:xfrm>
            <a:custGeom>
              <a:avLst/>
              <a:gdLst/>
              <a:ahLst/>
              <a:cxnLst/>
              <a:rect l="l" t="t" r="r" b="b"/>
              <a:pathLst>
                <a:path w="2375" h="1599" extrusionOk="0">
                  <a:moveTo>
                    <a:pt x="1" y="1"/>
                  </a:moveTo>
                  <a:lnTo>
                    <a:pt x="1" y="1340"/>
                  </a:lnTo>
                  <a:cubicBezTo>
                    <a:pt x="1" y="1484"/>
                    <a:pt x="116" y="1599"/>
                    <a:pt x="259" y="1599"/>
                  </a:cubicBezTo>
                  <a:lnTo>
                    <a:pt x="2116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77"/>
            <p:cNvSpPr/>
            <p:nvPr/>
          </p:nvSpPr>
          <p:spPr>
            <a:xfrm>
              <a:off x="1131403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77"/>
            <p:cNvSpPr/>
            <p:nvPr/>
          </p:nvSpPr>
          <p:spPr>
            <a:xfrm>
              <a:off x="1131403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77"/>
            <p:cNvSpPr/>
            <p:nvPr/>
          </p:nvSpPr>
          <p:spPr>
            <a:xfrm>
              <a:off x="921560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77"/>
            <p:cNvSpPr/>
            <p:nvPr/>
          </p:nvSpPr>
          <p:spPr>
            <a:xfrm>
              <a:off x="921560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77"/>
            <p:cNvSpPr/>
            <p:nvPr/>
          </p:nvSpPr>
          <p:spPr>
            <a:xfrm>
              <a:off x="921560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77"/>
            <p:cNvSpPr/>
            <p:nvPr/>
          </p:nvSpPr>
          <p:spPr>
            <a:xfrm>
              <a:off x="1145479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1043" y="0"/>
                  </a:moveTo>
                  <a:cubicBezTo>
                    <a:pt x="1040" y="0"/>
                    <a:pt x="1037" y="0"/>
                    <a:pt x="1034" y="0"/>
                  </a:cubicBezTo>
                  <a:lnTo>
                    <a:pt x="259" y="0"/>
                  </a:ln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9" y="383"/>
                    <a:pt x="1292" y="0"/>
                    <a:pt x="104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77"/>
            <p:cNvSpPr/>
            <p:nvPr/>
          </p:nvSpPr>
          <p:spPr>
            <a:xfrm>
              <a:off x="1145479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77"/>
            <p:cNvSpPr/>
            <p:nvPr/>
          </p:nvSpPr>
          <p:spPr>
            <a:xfrm>
              <a:off x="1145479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77"/>
            <p:cNvSpPr/>
            <p:nvPr/>
          </p:nvSpPr>
          <p:spPr>
            <a:xfrm>
              <a:off x="1034399" y="2501437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77"/>
            <p:cNvSpPr/>
            <p:nvPr/>
          </p:nvSpPr>
          <p:spPr>
            <a:xfrm>
              <a:off x="1034399" y="2531583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83" y="384"/>
                    <a:pt x="1283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77"/>
            <p:cNvSpPr/>
            <p:nvPr/>
          </p:nvSpPr>
          <p:spPr>
            <a:xfrm>
              <a:off x="1034399" y="2561756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86" name="Google Shape;10886;p77"/>
          <p:cNvGrpSpPr/>
          <p:nvPr/>
        </p:nvGrpSpPr>
        <p:grpSpPr>
          <a:xfrm>
            <a:off x="4885060" y="1518788"/>
            <a:ext cx="385786" cy="342588"/>
            <a:chOff x="4885060" y="1518788"/>
            <a:chExt cx="385786" cy="342588"/>
          </a:xfrm>
        </p:grpSpPr>
        <p:sp>
          <p:nvSpPr>
            <p:cNvPr id="10887" name="Google Shape;10887;p77"/>
            <p:cNvSpPr/>
            <p:nvPr/>
          </p:nvSpPr>
          <p:spPr>
            <a:xfrm>
              <a:off x="4953415" y="1537380"/>
              <a:ext cx="74920" cy="62367"/>
            </a:xfrm>
            <a:custGeom>
              <a:avLst/>
              <a:gdLst/>
              <a:ahLst/>
              <a:cxnLst/>
              <a:rect l="l" t="t" r="r" b="b"/>
              <a:pathLst>
                <a:path w="2853" h="2375" extrusionOk="0">
                  <a:moveTo>
                    <a:pt x="1426" y="1"/>
                  </a:moveTo>
                  <a:cubicBezTo>
                    <a:pt x="642" y="1"/>
                    <a:pt x="0" y="537"/>
                    <a:pt x="0" y="1188"/>
                  </a:cubicBezTo>
                  <a:cubicBezTo>
                    <a:pt x="0" y="1848"/>
                    <a:pt x="642" y="2374"/>
                    <a:pt x="1426" y="2374"/>
                  </a:cubicBezTo>
                  <a:cubicBezTo>
                    <a:pt x="2211" y="2374"/>
                    <a:pt x="2852" y="1848"/>
                    <a:pt x="2852" y="1188"/>
                  </a:cubicBezTo>
                  <a:cubicBezTo>
                    <a:pt x="2852" y="537"/>
                    <a:pt x="2211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77"/>
            <p:cNvSpPr/>
            <p:nvPr/>
          </p:nvSpPr>
          <p:spPr>
            <a:xfrm>
              <a:off x="4953415" y="1537380"/>
              <a:ext cx="50025" cy="62367"/>
            </a:xfrm>
            <a:custGeom>
              <a:avLst/>
              <a:gdLst/>
              <a:ahLst/>
              <a:cxnLst/>
              <a:rect l="l" t="t" r="r" b="b"/>
              <a:pathLst>
                <a:path w="1905" h="2375" extrusionOk="0">
                  <a:moveTo>
                    <a:pt x="1426" y="1"/>
                  </a:moveTo>
                  <a:cubicBezTo>
                    <a:pt x="632" y="1"/>
                    <a:pt x="0" y="537"/>
                    <a:pt x="0" y="1188"/>
                  </a:cubicBezTo>
                  <a:cubicBezTo>
                    <a:pt x="0" y="1848"/>
                    <a:pt x="632" y="2374"/>
                    <a:pt x="1426" y="2374"/>
                  </a:cubicBezTo>
                  <a:cubicBezTo>
                    <a:pt x="1580" y="2374"/>
                    <a:pt x="1742" y="2355"/>
                    <a:pt x="1905" y="2307"/>
                  </a:cubicBezTo>
                  <a:cubicBezTo>
                    <a:pt x="1350" y="2145"/>
                    <a:pt x="948" y="1704"/>
                    <a:pt x="948" y="1188"/>
                  </a:cubicBezTo>
                  <a:cubicBezTo>
                    <a:pt x="948" y="671"/>
                    <a:pt x="1350" y="231"/>
                    <a:pt x="1905" y="78"/>
                  </a:cubicBezTo>
                  <a:cubicBezTo>
                    <a:pt x="1742" y="30"/>
                    <a:pt x="1580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77"/>
            <p:cNvSpPr/>
            <p:nvPr/>
          </p:nvSpPr>
          <p:spPr>
            <a:xfrm>
              <a:off x="4909928" y="1568550"/>
              <a:ext cx="161893" cy="161867"/>
            </a:xfrm>
            <a:custGeom>
              <a:avLst/>
              <a:gdLst/>
              <a:ahLst/>
              <a:cxnLst/>
              <a:rect l="l" t="t" r="r" b="b"/>
              <a:pathLst>
                <a:path w="6165" h="6164" extrusionOk="0">
                  <a:moveTo>
                    <a:pt x="3082" y="1"/>
                  </a:moveTo>
                  <a:cubicBezTo>
                    <a:pt x="1379" y="1"/>
                    <a:pt x="1" y="1379"/>
                    <a:pt x="1" y="3082"/>
                  </a:cubicBezTo>
                  <a:cubicBezTo>
                    <a:pt x="1" y="4786"/>
                    <a:pt x="1379" y="6164"/>
                    <a:pt x="3082" y="6164"/>
                  </a:cubicBezTo>
                  <a:cubicBezTo>
                    <a:pt x="4786" y="6164"/>
                    <a:pt x="6164" y="4786"/>
                    <a:pt x="6164" y="3082"/>
                  </a:cubicBezTo>
                  <a:cubicBezTo>
                    <a:pt x="6164" y="1379"/>
                    <a:pt x="4786" y="1"/>
                    <a:pt x="30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77"/>
            <p:cNvSpPr/>
            <p:nvPr/>
          </p:nvSpPr>
          <p:spPr>
            <a:xfrm>
              <a:off x="4942596" y="1568577"/>
              <a:ext cx="129462" cy="161840"/>
            </a:xfrm>
            <a:custGeom>
              <a:avLst/>
              <a:gdLst/>
              <a:ahLst/>
              <a:cxnLst/>
              <a:rect l="l" t="t" r="r" b="b"/>
              <a:pathLst>
                <a:path w="4930" h="6163" extrusionOk="0">
                  <a:moveTo>
                    <a:pt x="1849" y="0"/>
                  </a:moveTo>
                  <a:cubicBezTo>
                    <a:pt x="1690" y="0"/>
                    <a:pt x="1530" y="13"/>
                    <a:pt x="1369" y="38"/>
                  </a:cubicBezTo>
                  <a:cubicBezTo>
                    <a:pt x="154" y="268"/>
                    <a:pt x="1" y="2038"/>
                    <a:pt x="1235" y="2411"/>
                  </a:cubicBezTo>
                  <a:lnTo>
                    <a:pt x="1264" y="2421"/>
                  </a:lnTo>
                  <a:lnTo>
                    <a:pt x="1570" y="6153"/>
                  </a:lnTo>
                  <a:cubicBezTo>
                    <a:pt x="1657" y="6163"/>
                    <a:pt x="1752" y="6163"/>
                    <a:pt x="1838" y="6163"/>
                  </a:cubicBezTo>
                  <a:cubicBezTo>
                    <a:pt x="3542" y="6163"/>
                    <a:pt x="4920" y="4785"/>
                    <a:pt x="4920" y="3081"/>
                  </a:cubicBezTo>
                  <a:cubicBezTo>
                    <a:pt x="4930" y="2450"/>
                    <a:pt x="4729" y="1818"/>
                    <a:pt x="4355" y="1311"/>
                  </a:cubicBezTo>
                  <a:cubicBezTo>
                    <a:pt x="3778" y="478"/>
                    <a:pt x="2839" y="0"/>
                    <a:pt x="18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77"/>
            <p:cNvSpPr/>
            <p:nvPr/>
          </p:nvSpPr>
          <p:spPr>
            <a:xfrm>
              <a:off x="4885060" y="1736693"/>
              <a:ext cx="211629" cy="124682"/>
            </a:xfrm>
            <a:custGeom>
              <a:avLst/>
              <a:gdLst/>
              <a:ahLst/>
              <a:cxnLst/>
              <a:rect l="l" t="t" r="r" b="b"/>
              <a:pathLst>
                <a:path w="8059" h="4748" extrusionOk="0">
                  <a:moveTo>
                    <a:pt x="2843" y="0"/>
                  </a:moveTo>
                  <a:lnTo>
                    <a:pt x="2843" y="1043"/>
                  </a:lnTo>
                  <a:cubicBezTo>
                    <a:pt x="2843" y="1235"/>
                    <a:pt x="2737" y="1397"/>
                    <a:pt x="2565" y="1474"/>
                  </a:cubicBezTo>
                  <a:lnTo>
                    <a:pt x="565" y="2354"/>
                  </a:lnTo>
                  <a:cubicBezTo>
                    <a:pt x="220" y="2508"/>
                    <a:pt x="0" y="2852"/>
                    <a:pt x="0" y="3225"/>
                  </a:cubicBezTo>
                  <a:lnTo>
                    <a:pt x="0" y="4508"/>
                  </a:lnTo>
                  <a:cubicBezTo>
                    <a:pt x="0" y="4632"/>
                    <a:pt x="106" y="4737"/>
                    <a:pt x="240" y="4747"/>
                  </a:cubicBezTo>
                  <a:lnTo>
                    <a:pt x="7819" y="4747"/>
                  </a:lnTo>
                  <a:cubicBezTo>
                    <a:pt x="7953" y="4747"/>
                    <a:pt x="8058" y="4632"/>
                    <a:pt x="8058" y="4508"/>
                  </a:cubicBezTo>
                  <a:lnTo>
                    <a:pt x="8058" y="3225"/>
                  </a:lnTo>
                  <a:cubicBezTo>
                    <a:pt x="8058" y="2852"/>
                    <a:pt x="7838" y="2508"/>
                    <a:pt x="7494" y="2354"/>
                  </a:cubicBezTo>
                  <a:lnTo>
                    <a:pt x="5503" y="1474"/>
                  </a:lnTo>
                  <a:cubicBezTo>
                    <a:pt x="5331" y="1397"/>
                    <a:pt x="5216" y="1225"/>
                    <a:pt x="5216" y="1043"/>
                  </a:cubicBezTo>
                  <a:lnTo>
                    <a:pt x="521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77"/>
            <p:cNvSpPr/>
            <p:nvPr/>
          </p:nvSpPr>
          <p:spPr>
            <a:xfrm>
              <a:off x="4885060" y="1781414"/>
              <a:ext cx="211892" cy="79962"/>
            </a:xfrm>
            <a:custGeom>
              <a:avLst/>
              <a:gdLst/>
              <a:ahLst/>
              <a:cxnLst/>
              <a:rect l="l" t="t" r="r" b="b"/>
              <a:pathLst>
                <a:path w="8069" h="3045" extrusionOk="0">
                  <a:moveTo>
                    <a:pt x="2039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05"/>
                  </a:lnTo>
                  <a:cubicBezTo>
                    <a:pt x="0" y="2929"/>
                    <a:pt x="106" y="3044"/>
                    <a:pt x="240" y="3044"/>
                  </a:cubicBezTo>
                  <a:lnTo>
                    <a:pt x="7829" y="3044"/>
                  </a:lnTo>
                  <a:cubicBezTo>
                    <a:pt x="7953" y="3044"/>
                    <a:pt x="8068" y="2929"/>
                    <a:pt x="8068" y="2805"/>
                  </a:cubicBezTo>
                  <a:lnTo>
                    <a:pt x="8068" y="1522"/>
                  </a:lnTo>
                  <a:cubicBezTo>
                    <a:pt x="8058" y="1149"/>
                    <a:pt x="7838" y="805"/>
                    <a:pt x="7494" y="651"/>
                  </a:cubicBezTo>
                  <a:lnTo>
                    <a:pt x="6020" y="1"/>
                  </a:lnTo>
                  <a:cubicBezTo>
                    <a:pt x="5671" y="919"/>
                    <a:pt x="4850" y="1379"/>
                    <a:pt x="4029" y="1379"/>
                  </a:cubicBezTo>
                  <a:cubicBezTo>
                    <a:pt x="3209" y="1379"/>
                    <a:pt x="2388" y="919"/>
                    <a:pt x="20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77"/>
            <p:cNvSpPr/>
            <p:nvPr/>
          </p:nvSpPr>
          <p:spPr>
            <a:xfrm>
              <a:off x="4959691" y="1736693"/>
              <a:ext cx="62368" cy="24894"/>
            </a:xfrm>
            <a:custGeom>
              <a:avLst/>
              <a:gdLst/>
              <a:ahLst/>
              <a:cxnLst/>
              <a:rect l="l" t="t" r="r" b="b"/>
              <a:pathLst>
                <a:path w="2375" h="948" extrusionOk="0">
                  <a:moveTo>
                    <a:pt x="1" y="0"/>
                  </a:moveTo>
                  <a:lnTo>
                    <a:pt x="1" y="689"/>
                  </a:lnTo>
                  <a:cubicBezTo>
                    <a:pt x="379" y="862"/>
                    <a:pt x="783" y="948"/>
                    <a:pt x="1187" y="948"/>
                  </a:cubicBezTo>
                  <a:cubicBezTo>
                    <a:pt x="1592" y="948"/>
                    <a:pt x="1996" y="862"/>
                    <a:pt x="2374" y="689"/>
                  </a:cubicBezTo>
                  <a:lnTo>
                    <a:pt x="237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77"/>
            <p:cNvSpPr/>
            <p:nvPr/>
          </p:nvSpPr>
          <p:spPr>
            <a:xfrm>
              <a:off x="4928520" y="1631994"/>
              <a:ext cx="124682" cy="117146"/>
            </a:xfrm>
            <a:custGeom>
              <a:avLst/>
              <a:gdLst/>
              <a:ahLst/>
              <a:cxnLst/>
              <a:rect l="l" t="t" r="r" b="b"/>
              <a:pathLst>
                <a:path w="4748" h="4461" extrusionOk="0">
                  <a:moveTo>
                    <a:pt x="1730" y="1"/>
                  </a:moveTo>
                  <a:cubicBezTo>
                    <a:pt x="1553" y="1"/>
                    <a:pt x="1387" y="94"/>
                    <a:pt x="1303" y="255"/>
                  </a:cubicBezTo>
                  <a:cubicBezTo>
                    <a:pt x="1054" y="762"/>
                    <a:pt x="671" y="1183"/>
                    <a:pt x="202" y="1489"/>
                  </a:cubicBezTo>
                  <a:cubicBezTo>
                    <a:pt x="78" y="1575"/>
                    <a:pt x="1" y="1719"/>
                    <a:pt x="1" y="1872"/>
                  </a:cubicBezTo>
                  <a:lnTo>
                    <a:pt x="1" y="2006"/>
                  </a:lnTo>
                  <a:cubicBezTo>
                    <a:pt x="1" y="3269"/>
                    <a:pt x="958" y="4370"/>
                    <a:pt x="2212" y="4456"/>
                  </a:cubicBezTo>
                  <a:cubicBezTo>
                    <a:pt x="2263" y="4459"/>
                    <a:pt x="2314" y="4461"/>
                    <a:pt x="2364" y="4461"/>
                  </a:cubicBezTo>
                  <a:cubicBezTo>
                    <a:pt x="3665" y="4461"/>
                    <a:pt x="4739" y="3410"/>
                    <a:pt x="4748" y="2092"/>
                  </a:cubicBezTo>
                  <a:lnTo>
                    <a:pt x="4748" y="1671"/>
                  </a:lnTo>
                  <a:cubicBezTo>
                    <a:pt x="4748" y="1470"/>
                    <a:pt x="4652" y="1279"/>
                    <a:pt x="4509" y="1145"/>
                  </a:cubicBezTo>
                  <a:cubicBezTo>
                    <a:pt x="4126" y="810"/>
                    <a:pt x="3274" y="226"/>
                    <a:pt x="1800" y="6"/>
                  </a:cubicBezTo>
                  <a:cubicBezTo>
                    <a:pt x="1777" y="3"/>
                    <a:pt x="1753" y="1"/>
                    <a:pt x="173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77"/>
            <p:cNvSpPr/>
            <p:nvPr/>
          </p:nvSpPr>
          <p:spPr>
            <a:xfrm>
              <a:off x="4928520" y="1632178"/>
              <a:ext cx="121925" cy="116594"/>
            </a:xfrm>
            <a:custGeom>
              <a:avLst/>
              <a:gdLst/>
              <a:ahLst/>
              <a:cxnLst/>
              <a:rect l="l" t="t" r="r" b="b"/>
              <a:pathLst>
                <a:path w="4643" h="4440" extrusionOk="0">
                  <a:moveTo>
                    <a:pt x="1717" y="1"/>
                  </a:moveTo>
                  <a:cubicBezTo>
                    <a:pt x="1546" y="1"/>
                    <a:pt x="1385" y="101"/>
                    <a:pt x="1303" y="257"/>
                  </a:cubicBezTo>
                  <a:cubicBezTo>
                    <a:pt x="1264" y="343"/>
                    <a:pt x="1216" y="430"/>
                    <a:pt x="1169" y="506"/>
                  </a:cubicBezTo>
                  <a:cubicBezTo>
                    <a:pt x="920" y="899"/>
                    <a:pt x="594" y="1234"/>
                    <a:pt x="212" y="1492"/>
                  </a:cubicBezTo>
                  <a:cubicBezTo>
                    <a:pt x="78" y="1578"/>
                    <a:pt x="1" y="1722"/>
                    <a:pt x="11" y="1875"/>
                  </a:cubicBezTo>
                  <a:lnTo>
                    <a:pt x="11" y="2009"/>
                  </a:lnTo>
                  <a:cubicBezTo>
                    <a:pt x="11" y="3224"/>
                    <a:pt x="891" y="4296"/>
                    <a:pt x="2087" y="4440"/>
                  </a:cubicBezTo>
                  <a:cubicBezTo>
                    <a:pt x="1666" y="3999"/>
                    <a:pt x="1427" y="3416"/>
                    <a:pt x="1427" y="2803"/>
                  </a:cubicBezTo>
                  <a:lnTo>
                    <a:pt x="1427" y="1310"/>
                  </a:lnTo>
                  <a:cubicBezTo>
                    <a:pt x="1427" y="1061"/>
                    <a:pt x="1609" y="860"/>
                    <a:pt x="1858" y="832"/>
                  </a:cubicBezTo>
                  <a:cubicBezTo>
                    <a:pt x="2022" y="817"/>
                    <a:pt x="2187" y="809"/>
                    <a:pt x="2352" y="809"/>
                  </a:cubicBezTo>
                  <a:cubicBezTo>
                    <a:pt x="3138" y="809"/>
                    <a:pt x="3923" y="978"/>
                    <a:pt x="4643" y="1310"/>
                  </a:cubicBezTo>
                  <a:cubicBezTo>
                    <a:pt x="4604" y="1243"/>
                    <a:pt x="4556" y="1186"/>
                    <a:pt x="4509" y="1138"/>
                  </a:cubicBezTo>
                  <a:cubicBezTo>
                    <a:pt x="4126" y="812"/>
                    <a:pt x="3274" y="229"/>
                    <a:pt x="1800" y="9"/>
                  </a:cubicBezTo>
                  <a:cubicBezTo>
                    <a:pt x="1772" y="3"/>
                    <a:pt x="1745" y="1"/>
                    <a:pt x="171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77"/>
            <p:cNvSpPr/>
            <p:nvPr/>
          </p:nvSpPr>
          <p:spPr>
            <a:xfrm>
              <a:off x="4885060" y="1802028"/>
              <a:ext cx="43487" cy="59348"/>
            </a:xfrm>
            <a:custGeom>
              <a:avLst/>
              <a:gdLst/>
              <a:ahLst/>
              <a:cxnLst/>
              <a:rect l="l" t="t" r="r" b="b"/>
              <a:pathLst>
                <a:path w="1656" h="2260" extrusionOk="0">
                  <a:moveTo>
                    <a:pt x="354" y="0"/>
                  </a:moveTo>
                  <a:cubicBezTo>
                    <a:pt x="125" y="182"/>
                    <a:pt x="0" y="450"/>
                    <a:pt x="0" y="737"/>
                  </a:cubicBezTo>
                  <a:lnTo>
                    <a:pt x="0" y="2020"/>
                  </a:lnTo>
                  <a:cubicBezTo>
                    <a:pt x="0" y="2144"/>
                    <a:pt x="106" y="2259"/>
                    <a:pt x="240" y="2259"/>
                  </a:cubicBezTo>
                  <a:lnTo>
                    <a:pt x="1656" y="2259"/>
                  </a:lnTo>
                  <a:lnTo>
                    <a:pt x="1656" y="1599"/>
                  </a:lnTo>
                  <a:cubicBezTo>
                    <a:pt x="1656" y="1417"/>
                    <a:pt x="1579" y="1235"/>
                    <a:pt x="1445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77"/>
            <p:cNvSpPr/>
            <p:nvPr/>
          </p:nvSpPr>
          <p:spPr>
            <a:xfrm>
              <a:off x="5053177" y="1802028"/>
              <a:ext cx="43775" cy="59348"/>
            </a:xfrm>
            <a:custGeom>
              <a:avLst/>
              <a:gdLst/>
              <a:ahLst/>
              <a:cxnLst/>
              <a:rect l="l" t="t" r="r" b="b"/>
              <a:pathLst>
                <a:path w="1667" h="2260" extrusionOk="0">
                  <a:moveTo>
                    <a:pt x="1312" y="0"/>
                  </a:moveTo>
                  <a:lnTo>
                    <a:pt x="211" y="1101"/>
                  </a:lnTo>
                  <a:cubicBezTo>
                    <a:pt x="77" y="1235"/>
                    <a:pt x="1" y="1417"/>
                    <a:pt x="1" y="1599"/>
                  </a:cubicBezTo>
                  <a:lnTo>
                    <a:pt x="1" y="2259"/>
                  </a:lnTo>
                  <a:lnTo>
                    <a:pt x="1427" y="2259"/>
                  </a:lnTo>
                  <a:cubicBezTo>
                    <a:pt x="1561" y="2259"/>
                    <a:pt x="1666" y="2144"/>
                    <a:pt x="1666" y="2020"/>
                  </a:cubicBezTo>
                  <a:lnTo>
                    <a:pt x="1666" y="737"/>
                  </a:lnTo>
                  <a:cubicBezTo>
                    <a:pt x="1666" y="450"/>
                    <a:pt x="1532" y="182"/>
                    <a:pt x="1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77"/>
            <p:cNvSpPr/>
            <p:nvPr/>
          </p:nvSpPr>
          <p:spPr>
            <a:xfrm>
              <a:off x="5096663" y="1537642"/>
              <a:ext cx="174183" cy="181982"/>
            </a:xfrm>
            <a:custGeom>
              <a:avLst/>
              <a:gdLst/>
              <a:ahLst/>
              <a:cxnLst/>
              <a:rect l="l" t="t" r="r" b="b"/>
              <a:pathLst>
                <a:path w="6633" h="6930" extrusionOk="0">
                  <a:moveTo>
                    <a:pt x="709" y="1"/>
                  </a:moveTo>
                  <a:cubicBezTo>
                    <a:pt x="316" y="1"/>
                    <a:pt x="0" y="316"/>
                    <a:pt x="0" y="709"/>
                  </a:cubicBezTo>
                  <a:lnTo>
                    <a:pt x="0" y="4499"/>
                  </a:lnTo>
                  <a:cubicBezTo>
                    <a:pt x="0" y="4891"/>
                    <a:pt x="316" y="5207"/>
                    <a:pt x="709" y="5207"/>
                  </a:cubicBezTo>
                  <a:lnTo>
                    <a:pt x="1426" y="5207"/>
                  </a:lnTo>
                  <a:lnTo>
                    <a:pt x="1025" y="6786"/>
                  </a:lnTo>
                  <a:cubicBezTo>
                    <a:pt x="1017" y="6866"/>
                    <a:pt x="1082" y="6930"/>
                    <a:pt x="1152" y="6930"/>
                  </a:cubicBezTo>
                  <a:cubicBezTo>
                    <a:pt x="1174" y="6930"/>
                    <a:pt x="1196" y="6924"/>
                    <a:pt x="1216" y="6910"/>
                  </a:cubicBezTo>
                  <a:lnTo>
                    <a:pt x="3561" y="5207"/>
                  </a:lnTo>
                  <a:lnTo>
                    <a:pt x="5925" y="5207"/>
                  </a:lnTo>
                  <a:cubicBezTo>
                    <a:pt x="6317" y="5207"/>
                    <a:pt x="6633" y="4891"/>
                    <a:pt x="6633" y="4499"/>
                  </a:cubicBezTo>
                  <a:lnTo>
                    <a:pt x="6633" y="709"/>
                  </a:lnTo>
                  <a:cubicBezTo>
                    <a:pt x="6633" y="316"/>
                    <a:pt x="6317" y="1"/>
                    <a:pt x="59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77"/>
            <p:cNvSpPr/>
            <p:nvPr/>
          </p:nvSpPr>
          <p:spPr>
            <a:xfrm>
              <a:off x="5121531" y="1537380"/>
              <a:ext cx="136499" cy="93407"/>
            </a:xfrm>
            <a:custGeom>
              <a:avLst/>
              <a:gdLst/>
              <a:ahLst/>
              <a:cxnLst/>
              <a:rect l="l" t="t" r="r" b="b"/>
              <a:pathLst>
                <a:path w="5198" h="3557" extrusionOk="0">
                  <a:moveTo>
                    <a:pt x="326" y="1"/>
                  </a:moveTo>
                  <a:cubicBezTo>
                    <a:pt x="116" y="365"/>
                    <a:pt x="1" y="776"/>
                    <a:pt x="1" y="1188"/>
                  </a:cubicBezTo>
                  <a:cubicBezTo>
                    <a:pt x="9" y="2532"/>
                    <a:pt x="1105" y="3557"/>
                    <a:pt x="2370" y="3557"/>
                  </a:cubicBezTo>
                  <a:cubicBezTo>
                    <a:pt x="2572" y="3557"/>
                    <a:pt x="2779" y="3530"/>
                    <a:pt x="2987" y="3475"/>
                  </a:cubicBezTo>
                  <a:cubicBezTo>
                    <a:pt x="4489" y="3073"/>
                    <a:pt x="5198" y="1350"/>
                    <a:pt x="443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77"/>
            <p:cNvSpPr/>
            <p:nvPr/>
          </p:nvSpPr>
          <p:spPr>
            <a:xfrm>
              <a:off x="5177596" y="1630681"/>
              <a:ext cx="12579" cy="25105"/>
            </a:xfrm>
            <a:custGeom>
              <a:avLst/>
              <a:gdLst/>
              <a:ahLst/>
              <a:cxnLst/>
              <a:rect l="l" t="t" r="r" b="b"/>
              <a:pathLst>
                <a:path w="479" h="956" extrusionOk="0">
                  <a:moveTo>
                    <a:pt x="239" y="1"/>
                  </a:moveTo>
                  <a:cubicBezTo>
                    <a:pt x="120" y="1"/>
                    <a:pt x="0" y="80"/>
                    <a:pt x="0" y="238"/>
                  </a:cubicBezTo>
                  <a:lnTo>
                    <a:pt x="0" y="716"/>
                  </a:lnTo>
                  <a:cubicBezTo>
                    <a:pt x="0" y="850"/>
                    <a:pt x="105" y="956"/>
                    <a:pt x="239" y="956"/>
                  </a:cubicBezTo>
                  <a:cubicBezTo>
                    <a:pt x="373" y="956"/>
                    <a:pt x="479" y="850"/>
                    <a:pt x="479" y="716"/>
                  </a:cubicBezTo>
                  <a:lnTo>
                    <a:pt x="479" y="238"/>
                  </a:lnTo>
                  <a:cubicBezTo>
                    <a:pt x="479" y="80"/>
                    <a:pt x="359" y="1"/>
                    <a:pt x="23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77"/>
            <p:cNvSpPr/>
            <p:nvPr/>
          </p:nvSpPr>
          <p:spPr>
            <a:xfrm>
              <a:off x="5134110" y="1518788"/>
              <a:ext cx="99552" cy="99552"/>
            </a:xfrm>
            <a:custGeom>
              <a:avLst/>
              <a:gdLst/>
              <a:ahLst/>
              <a:cxnLst/>
              <a:rect l="l" t="t" r="r" b="b"/>
              <a:pathLst>
                <a:path w="3791" h="3791" extrusionOk="0">
                  <a:moveTo>
                    <a:pt x="1895" y="1"/>
                  </a:moveTo>
                  <a:cubicBezTo>
                    <a:pt x="843" y="1"/>
                    <a:pt x="0" y="853"/>
                    <a:pt x="0" y="1896"/>
                  </a:cubicBezTo>
                  <a:cubicBezTo>
                    <a:pt x="0" y="2948"/>
                    <a:pt x="843" y="3791"/>
                    <a:pt x="1895" y="3791"/>
                  </a:cubicBezTo>
                  <a:cubicBezTo>
                    <a:pt x="2939" y="3791"/>
                    <a:pt x="3790" y="2948"/>
                    <a:pt x="3790" y="1896"/>
                  </a:cubicBezTo>
                  <a:cubicBezTo>
                    <a:pt x="3790" y="853"/>
                    <a:pt x="2939" y="1"/>
                    <a:pt x="189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77"/>
            <p:cNvSpPr/>
            <p:nvPr/>
          </p:nvSpPr>
          <p:spPr>
            <a:xfrm>
              <a:off x="5146426" y="1531366"/>
              <a:ext cx="74657" cy="74657"/>
            </a:xfrm>
            <a:custGeom>
              <a:avLst/>
              <a:gdLst/>
              <a:ahLst/>
              <a:cxnLst/>
              <a:rect l="l" t="t" r="r" b="b"/>
              <a:pathLst>
                <a:path w="2843" h="2843" extrusionOk="0">
                  <a:moveTo>
                    <a:pt x="1426" y="0"/>
                  </a:moveTo>
                  <a:cubicBezTo>
                    <a:pt x="642" y="0"/>
                    <a:pt x="0" y="632"/>
                    <a:pt x="0" y="1417"/>
                  </a:cubicBezTo>
                  <a:cubicBezTo>
                    <a:pt x="0" y="2201"/>
                    <a:pt x="642" y="2843"/>
                    <a:pt x="1426" y="2843"/>
                  </a:cubicBezTo>
                  <a:cubicBezTo>
                    <a:pt x="2211" y="2843"/>
                    <a:pt x="2843" y="2201"/>
                    <a:pt x="2843" y="1417"/>
                  </a:cubicBezTo>
                  <a:cubicBezTo>
                    <a:pt x="2843" y="632"/>
                    <a:pt x="2211" y="0"/>
                    <a:pt x="1426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77"/>
            <p:cNvSpPr/>
            <p:nvPr/>
          </p:nvSpPr>
          <p:spPr>
            <a:xfrm>
              <a:off x="5158558" y="1562379"/>
              <a:ext cx="50708" cy="55960"/>
            </a:xfrm>
            <a:custGeom>
              <a:avLst/>
              <a:gdLst/>
              <a:ahLst/>
              <a:cxnLst/>
              <a:rect l="l" t="t" r="r" b="b"/>
              <a:pathLst>
                <a:path w="1931" h="2131" extrusionOk="0">
                  <a:moveTo>
                    <a:pt x="1672" y="0"/>
                  </a:moveTo>
                  <a:cubicBezTo>
                    <a:pt x="1565" y="0"/>
                    <a:pt x="1468" y="80"/>
                    <a:pt x="1443" y="188"/>
                  </a:cubicBezTo>
                  <a:lnTo>
                    <a:pt x="1424" y="236"/>
                  </a:lnTo>
                  <a:lnTo>
                    <a:pt x="486" y="236"/>
                  </a:lnTo>
                  <a:lnTo>
                    <a:pt x="476" y="188"/>
                  </a:lnTo>
                  <a:cubicBezTo>
                    <a:pt x="437" y="81"/>
                    <a:pt x="347" y="33"/>
                    <a:pt x="257" y="33"/>
                  </a:cubicBezTo>
                  <a:cubicBezTo>
                    <a:pt x="128" y="33"/>
                    <a:pt x="0" y="130"/>
                    <a:pt x="17" y="293"/>
                  </a:cubicBezTo>
                  <a:lnTo>
                    <a:pt x="409" y="2054"/>
                  </a:lnTo>
                  <a:cubicBezTo>
                    <a:pt x="572" y="2102"/>
                    <a:pt x="744" y="2121"/>
                    <a:pt x="917" y="2131"/>
                  </a:cubicBezTo>
                  <a:lnTo>
                    <a:pt x="601" y="705"/>
                  </a:lnTo>
                  <a:lnTo>
                    <a:pt x="1328" y="705"/>
                  </a:lnTo>
                  <a:lnTo>
                    <a:pt x="1012" y="2131"/>
                  </a:lnTo>
                  <a:cubicBezTo>
                    <a:pt x="1185" y="2121"/>
                    <a:pt x="1347" y="2102"/>
                    <a:pt x="1510" y="2054"/>
                  </a:cubicBezTo>
                  <a:lnTo>
                    <a:pt x="1902" y="284"/>
                  </a:lnTo>
                  <a:cubicBezTo>
                    <a:pt x="1931" y="159"/>
                    <a:pt x="1845" y="35"/>
                    <a:pt x="1720" y="6"/>
                  </a:cubicBezTo>
                  <a:cubicBezTo>
                    <a:pt x="1704" y="2"/>
                    <a:pt x="1688" y="0"/>
                    <a:pt x="16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77"/>
            <p:cNvSpPr/>
            <p:nvPr/>
          </p:nvSpPr>
          <p:spPr>
            <a:xfrm>
              <a:off x="5165281" y="1614794"/>
              <a:ext cx="37473" cy="28676"/>
            </a:xfrm>
            <a:custGeom>
              <a:avLst/>
              <a:gdLst/>
              <a:ahLst/>
              <a:cxnLst/>
              <a:rect l="l" t="t" r="r" b="b"/>
              <a:pathLst>
                <a:path w="1427" h="1092" extrusionOk="0">
                  <a:moveTo>
                    <a:pt x="0" y="1"/>
                  </a:moveTo>
                  <a:lnTo>
                    <a:pt x="0" y="852"/>
                  </a:lnTo>
                  <a:cubicBezTo>
                    <a:pt x="0" y="986"/>
                    <a:pt x="105" y="1092"/>
                    <a:pt x="239" y="1092"/>
                  </a:cubicBezTo>
                  <a:lnTo>
                    <a:pt x="1187" y="1092"/>
                  </a:lnTo>
                  <a:cubicBezTo>
                    <a:pt x="1311" y="1092"/>
                    <a:pt x="1426" y="986"/>
                    <a:pt x="1426" y="852"/>
                  </a:cubicBezTo>
                  <a:lnTo>
                    <a:pt x="142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77"/>
            <p:cNvSpPr/>
            <p:nvPr/>
          </p:nvSpPr>
          <p:spPr>
            <a:xfrm>
              <a:off x="5165018" y="1614794"/>
              <a:ext cx="18881" cy="28676"/>
            </a:xfrm>
            <a:custGeom>
              <a:avLst/>
              <a:gdLst/>
              <a:ahLst/>
              <a:cxnLst/>
              <a:rect l="l" t="t" r="r" b="b"/>
              <a:pathLst>
                <a:path w="719" h="1092" extrusionOk="0">
                  <a:moveTo>
                    <a:pt x="1" y="1"/>
                  </a:moveTo>
                  <a:lnTo>
                    <a:pt x="1" y="852"/>
                  </a:lnTo>
                  <a:cubicBezTo>
                    <a:pt x="1" y="986"/>
                    <a:pt x="106" y="1092"/>
                    <a:pt x="240" y="1092"/>
                  </a:cubicBezTo>
                  <a:lnTo>
                    <a:pt x="718" y="1092"/>
                  </a:lnTo>
                  <a:cubicBezTo>
                    <a:pt x="584" y="1092"/>
                    <a:pt x="479" y="986"/>
                    <a:pt x="479" y="85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6" name="Google Shape;10906;p77"/>
          <p:cNvGrpSpPr/>
          <p:nvPr/>
        </p:nvGrpSpPr>
        <p:grpSpPr>
          <a:xfrm>
            <a:off x="5394478" y="1514533"/>
            <a:ext cx="249076" cy="351096"/>
            <a:chOff x="5394478" y="1514533"/>
            <a:chExt cx="249076" cy="351096"/>
          </a:xfrm>
        </p:grpSpPr>
        <p:sp>
          <p:nvSpPr>
            <p:cNvPr id="10907" name="Google Shape;10907;p77"/>
            <p:cNvSpPr/>
            <p:nvPr/>
          </p:nvSpPr>
          <p:spPr>
            <a:xfrm>
              <a:off x="5394478" y="1537143"/>
              <a:ext cx="249076" cy="328486"/>
            </a:xfrm>
            <a:custGeom>
              <a:avLst/>
              <a:gdLst/>
              <a:ahLst/>
              <a:cxnLst/>
              <a:rect l="l" t="t" r="r" b="b"/>
              <a:pathLst>
                <a:path w="9485" h="12509" extrusionOk="0">
                  <a:moveTo>
                    <a:pt x="651" y="0"/>
                  </a:moveTo>
                  <a:cubicBezTo>
                    <a:pt x="287" y="0"/>
                    <a:pt x="0" y="288"/>
                    <a:pt x="0" y="651"/>
                  </a:cubicBezTo>
                  <a:lnTo>
                    <a:pt x="0" y="11868"/>
                  </a:lnTo>
                  <a:cubicBezTo>
                    <a:pt x="0" y="12222"/>
                    <a:pt x="287" y="12509"/>
                    <a:pt x="651" y="12509"/>
                  </a:cubicBezTo>
                  <a:lnTo>
                    <a:pt x="8843" y="12509"/>
                  </a:lnTo>
                  <a:cubicBezTo>
                    <a:pt x="9197" y="12509"/>
                    <a:pt x="9484" y="12222"/>
                    <a:pt x="9484" y="11868"/>
                  </a:cubicBezTo>
                  <a:lnTo>
                    <a:pt x="9484" y="642"/>
                  </a:lnTo>
                  <a:cubicBezTo>
                    <a:pt x="9484" y="288"/>
                    <a:pt x="9197" y="0"/>
                    <a:pt x="8843" y="0"/>
                  </a:cubicBezTo>
                  <a:lnTo>
                    <a:pt x="5398" y="0"/>
                  </a:lnTo>
                  <a:cubicBezTo>
                    <a:pt x="5398" y="354"/>
                    <a:pt x="5101" y="642"/>
                    <a:pt x="4747" y="642"/>
                  </a:cubicBezTo>
                  <a:cubicBezTo>
                    <a:pt x="4393" y="642"/>
                    <a:pt x="4096" y="354"/>
                    <a:pt x="40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77"/>
            <p:cNvSpPr/>
            <p:nvPr/>
          </p:nvSpPr>
          <p:spPr>
            <a:xfrm>
              <a:off x="5405770" y="1537143"/>
              <a:ext cx="226729" cy="305876"/>
            </a:xfrm>
            <a:custGeom>
              <a:avLst/>
              <a:gdLst/>
              <a:ahLst/>
              <a:cxnLst/>
              <a:rect l="l" t="t" r="r" b="b"/>
              <a:pathLst>
                <a:path w="8634" h="11648" extrusionOk="0">
                  <a:moveTo>
                    <a:pt x="1944" y="0"/>
                  </a:moveTo>
                  <a:lnTo>
                    <a:pt x="1944" y="211"/>
                  </a:lnTo>
                  <a:cubicBezTo>
                    <a:pt x="1944" y="335"/>
                    <a:pt x="1848" y="431"/>
                    <a:pt x="1733" y="431"/>
                  </a:cubicBezTo>
                  <a:lnTo>
                    <a:pt x="432" y="431"/>
                  </a:lnTo>
                  <a:cubicBezTo>
                    <a:pt x="192" y="431"/>
                    <a:pt x="1" y="622"/>
                    <a:pt x="1" y="862"/>
                  </a:cubicBezTo>
                  <a:lnTo>
                    <a:pt x="1" y="11217"/>
                  </a:lnTo>
                  <a:cubicBezTo>
                    <a:pt x="1" y="11456"/>
                    <a:pt x="192" y="11647"/>
                    <a:pt x="432" y="11647"/>
                  </a:cubicBezTo>
                  <a:lnTo>
                    <a:pt x="8193" y="11647"/>
                  </a:lnTo>
                  <a:cubicBezTo>
                    <a:pt x="8432" y="11647"/>
                    <a:pt x="8633" y="11456"/>
                    <a:pt x="8633" y="11217"/>
                  </a:cubicBezTo>
                  <a:lnTo>
                    <a:pt x="8633" y="862"/>
                  </a:lnTo>
                  <a:cubicBezTo>
                    <a:pt x="8624" y="622"/>
                    <a:pt x="8432" y="431"/>
                    <a:pt x="8203" y="431"/>
                  </a:cubicBezTo>
                  <a:lnTo>
                    <a:pt x="6901" y="431"/>
                  </a:lnTo>
                  <a:cubicBezTo>
                    <a:pt x="6786" y="431"/>
                    <a:pt x="6691" y="335"/>
                    <a:pt x="6691" y="211"/>
                  </a:cubicBezTo>
                  <a:lnTo>
                    <a:pt x="6691" y="0"/>
                  </a:lnTo>
                  <a:lnTo>
                    <a:pt x="4968" y="0"/>
                  </a:lnTo>
                  <a:cubicBezTo>
                    <a:pt x="4968" y="354"/>
                    <a:pt x="4671" y="651"/>
                    <a:pt x="4317" y="651"/>
                  </a:cubicBezTo>
                  <a:cubicBezTo>
                    <a:pt x="3963" y="651"/>
                    <a:pt x="3666" y="354"/>
                    <a:pt x="366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77"/>
            <p:cNvSpPr/>
            <p:nvPr/>
          </p:nvSpPr>
          <p:spPr>
            <a:xfrm>
              <a:off x="5417088" y="1559753"/>
              <a:ext cx="203856" cy="271949"/>
            </a:xfrm>
            <a:custGeom>
              <a:avLst/>
              <a:gdLst/>
              <a:ahLst/>
              <a:cxnLst/>
              <a:rect l="l" t="t" r="r" b="b"/>
              <a:pathLst>
                <a:path w="7763" h="10356" extrusionOk="0">
                  <a:moveTo>
                    <a:pt x="211" y="1"/>
                  </a:moveTo>
                  <a:cubicBezTo>
                    <a:pt x="96" y="1"/>
                    <a:pt x="1" y="96"/>
                    <a:pt x="1" y="221"/>
                  </a:cubicBezTo>
                  <a:lnTo>
                    <a:pt x="1" y="10136"/>
                  </a:lnTo>
                  <a:cubicBezTo>
                    <a:pt x="1" y="10250"/>
                    <a:pt x="96" y="10356"/>
                    <a:pt x="211" y="10356"/>
                  </a:cubicBezTo>
                  <a:lnTo>
                    <a:pt x="7552" y="10356"/>
                  </a:lnTo>
                  <a:cubicBezTo>
                    <a:pt x="7666" y="10346"/>
                    <a:pt x="7762" y="10250"/>
                    <a:pt x="7762" y="10136"/>
                  </a:cubicBezTo>
                  <a:lnTo>
                    <a:pt x="7762" y="221"/>
                  </a:lnTo>
                  <a:cubicBezTo>
                    <a:pt x="7762" y="96"/>
                    <a:pt x="7666" y="1"/>
                    <a:pt x="75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77"/>
            <p:cNvSpPr/>
            <p:nvPr/>
          </p:nvSpPr>
          <p:spPr>
            <a:xfrm>
              <a:off x="5468111" y="1514533"/>
              <a:ext cx="101810" cy="50787"/>
            </a:xfrm>
            <a:custGeom>
              <a:avLst/>
              <a:gdLst/>
              <a:ahLst/>
              <a:cxnLst/>
              <a:rect l="l" t="t" r="r" b="b"/>
              <a:pathLst>
                <a:path w="3877" h="1934" extrusionOk="0">
                  <a:moveTo>
                    <a:pt x="1938" y="538"/>
                  </a:moveTo>
                  <a:cubicBezTo>
                    <a:pt x="2106" y="538"/>
                    <a:pt x="2269" y="667"/>
                    <a:pt x="2269" y="861"/>
                  </a:cubicBezTo>
                  <a:cubicBezTo>
                    <a:pt x="2269" y="1043"/>
                    <a:pt x="2115" y="1187"/>
                    <a:pt x="1943" y="1187"/>
                  </a:cubicBezTo>
                  <a:cubicBezTo>
                    <a:pt x="1656" y="1187"/>
                    <a:pt x="1513" y="833"/>
                    <a:pt x="1713" y="632"/>
                  </a:cubicBezTo>
                  <a:cubicBezTo>
                    <a:pt x="1778" y="567"/>
                    <a:pt x="1859" y="538"/>
                    <a:pt x="1938" y="538"/>
                  </a:cubicBezTo>
                  <a:close/>
                  <a:moveTo>
                    <a:pt x="1938" y="0"/>
                  </a:moveTo>
                  <a:cubicBezTo>
                    <a:pt x="1649" y="0"/>
                    <a:pt x="1359" y="144"/>
                    <a:pt x="1197" y="431"/>
                  </a:cubicBezTo>
                  <a:lnTo>
                    <a:pt x="431" y="431"/>
                  </a:lnTo>
                  <a:cubicBezTo>
                    <a:pt x="192" y="431"/>
                    <a:pt x="0" y="622"/>
                    <a:pt x="0" y="861"/>
                  </a:cubicBezTo>
                  <a:lnTo>
                    <a:pt x="0" y="1723"/>
                  </a:lnTo>
                  <a:cubicBezTo>
                    <a:pt x="0" y="1838"/>
                    <a:pt x="96" y="1933"/>
                    <a:pt x="211" y="1933"/>
                  </a:cubicBezTo>
                  <a:lnTo>
                    <a:pt x="3666" y="1933"/>
                  </a:lnTo>
                  <a:cubicBezTo>
                    <a:pt x="3781" y="1933"/>
                    <a:pt x="3876" y="1838"/>
                    <a:pt x="3876" y="1723"/>
                  </a:cubicBezTo>
                  <a:lnTo>
                    <a:pt x="3876" y="861"/>
                  </a:lnTo>
                  <a:cubicBezTo>
                    <a:pt x="3876" y="622"/>
                    <a:pt x="3685" y="431"/>
                    <a:pt x="3455" y="431"/>
                  </a:cubicBezTo>
                  <a:lnTo>
                    <a:pt x="2680" y="431"/>
                  </a:lnTo>
                  <a:cubicBezTo>
                    <a:pt x="2517" y="144"/>
                    <a:pt x="2228" y="0"/>
                    <a:pt x="19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77"/>
            <p:cNvSpPr/>
            <p:nvPr/>
          </p:nvSpPr>
          <p:spPr>
            <a:xfrm>
              <a:off x="5448258" y="1670098"/>
              <a:ext cx="28413" cy="28413"/>
            </a:xfrm>
            <a:custGeom>
              <a:avLst/>
              <a:gdLst/>
              <a:ahLst/>
              <a:cxnLst/>
              <a:rect l="l" t="t" r="r" b="b"/>
              <a:pathLst>
                <a:path w="1082" h="1082" extrusionOk="0">
                  <a:moveTo>
                    <a:pt x="546" y="0"/>
                  </a:moveTo>
                  <a:cubicBezTo>
                    <a:pt x="240" y="0"/>
                    <a:pt x="0" y="249"/>
                    <a:pt x="0" y="546"/>
                  </a:cubicBezTo>
                  <a:cubicBezTo>
                    <a:pt x="0" y="842"/>
                    <a:pt x="240" y="1082"/>
                    <a:pt x="546" y="1082"/>
                  </a:cubicBezTo>
                  <a:cubicBezTo>
                    <a:pt x="843" y="1082"/>
                    <a:pt x="1082" y="842"/>
                    <a:pt x="1082" y="546"/>
                  </a:cubicBezTo>
                  <a:cubicBezTo>
                    <a:pt x="1082" y="249"/>
                    <a:pt x="843" y="0"/>
                    <a:pt x="546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77"/>
            <p:cNvSpPr/>
            <p:nvPr/>
          </p:nvSpPr>
          <p:spPr>
            <a:xfrm>
              <a:off x="5448258" y="1721095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43"/>
                    <a:pt x="240" y="1082"/>
                    <a:pt x="546" y="1082"/>
                  </a:cubicBezTo>
                  <a:cubicBezTo>
                    <a:pt x="843" y="1082"/>
                    <a:pt x="1082" y="84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77"/>
            <p:cNvSpPr/>
            <p:nvPr/>
          </p:nvSpPr>
          <p:spPr>
            <a:xfrm>
              <a:off x="5448258" y="1772118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33"/>
                    <a:pt x="240" y="1082"/>
                    <a:pt x="546" y="1082"/>
                  </a:cubicBezTo>
                  <a:cubicBezTo>
                    <a:pt x="843" y="1082"/>
                    <a:pt x="1082" y="83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77"/>
            <p:cNvSpPr/>
            <p:nvPr/>
          </p:nvSpPr>
          <p:spPr>
            <a:xfrm>
              <a:off x="5488961" y="1667314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77"/>
            <p:cNvSpPr/>
            <p:nvPr/>
          </p:nvSpPr>
          <p:spPr>
            <a:xfrm>
              <a:off x="5488725" y="1689950"/>
              <a:ext cx="105828" cy="11318"/>
            </a:xfrm>
            <a:custGeom>
              <a:avLst/>
              <a:gdLst/>
              <a:ahLst/>
              <a:cxnLst/>
              <a:rect l="l" t="t" r="r" b="b"/>
              <a:pathLst>
                <a:path w="4030" h="431" extrusionOk="0">
                  <a:moveTo>
                    <a:pt x="297" y="0"/>
                  </a:moveTo>
                  <a:cubicBezTo>
                    <a:pt x="0" y="0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0"/>
                    <a:pt x="37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77"/>
            <p:cNvSpPr/>
            <p:nvPr/>
          </p:nvSpPr>
          <p:spPr>
            <a:xfrm>
              <a:off x="5488961" y="1718337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77"/>
            <p:cNvSpPr/>
            <p:nvPr/>
          </p:nvSpPr>
          <p:spPr>
            <a:xfrm>
              <a:off x="5488725" y="1740947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2"/>
                    <a:pt x="297" y="432"/>
                  </a:cubicBezTo>
                  <a:lnTo>
                    <a:pt x="3742" y="432"/>
                  </a:lnTo>
                  <a:cubicBezTo>
                    <a:pt x="4029" y="432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77"/>
            <p:cNvSpPr/>
            <p:nvPr/>
          </p:nvSpPr>
          <p:spPr>
            <a:xfrm>
              <a:off x="5488961" y="1769360"/>
              <a:ext cx="66123" cy="11318"/>
            </a:xfrm>
            <a:custGeom>
              <a:avLst/>
              <a:gdLst/>
              <a:ahLst/>
              <a:cxnLst/>
              <a:rect l="l" t="t" r="r" b="b"/>
              <a:pathLst>
                <a:path w="2518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0"/>
                    <a:pt x="223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77"/>
            <p:cNvSpPr/>
            <p:nvPr/>
          </p:nvSpPr>
          <p:spPr>
            <a:xfrm>
              <a:off x="5488725" y="1791970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77"/>
            <p:cNvSpPr/>
            <p:nvPr/>
          </p:nvSpPr>
          <p:spPr>
            <a:xfrm>
              <a:off x="5488961" y="1582389"/>
              <a:ext cx="100051" cy="11318"/>
            </a:xfrm>
            <a:custGeom>
              <a:avLst/>
              <a:gdLst/>
              <a:ahLst/>
              <a:cxnLst/>
              <a:rect l="l" t="t" r="r" b="b"/>
              <a:pathLst>
                <a:path w="3810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3523" y="431"/>
                  </a:lnTo>
                  <a:cubicBezTo>
                    <a:pt x="3810" y="431"/>
                    <a:pt x="3810" y="0"/>
                    <a:pt x="3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77"/>
            <p:cNvSpPr/>
            <p:nvPr/>
          </p:nvSpPr>
          <p:spPr>
            <a:xfrm>
              <a:off x="5443479" y="1633386"/>
              <a:ext cx="151074" cy="11344"/>
            </a:xfrm>
            <a:custGeom>
              <a:avLst/>
              <a:gdLst/>
              <a:ahLst/>
              <a:cxnLst/>
              <a:rect l="l" t="t" r="r" b="b"/>
              <a:pathLst>
                <a:path w="5753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5465" y="431"/>
                  </a:lnTo>
                  <a:cubicBezTo>
                    <a:pt x="5752" y="431"/>
                    <a:pt x="5752" y="1"/>
                    <a:pt x="546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77"/>
            <p:cNvSpPr/>
            <p:nvPr/>
          </p:nvSpPr>
          <p:spPr>
            <a:xfrm>
              <a:off x="5488961" y="1604999"/>
              <a:ext cx="26418" cy="11344"/>
            </a:xfrm>
            <a:custGeom>
              <a:avLst/>
              <a:gdLst/>
              <a:ahLst/>
              <a:cxnLst/>
              <a:rect l="l" t="t" r="r" b="b"/>
              <a:pathLst>
                <a:path w="1006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719" y="431"/>
                  </a:lnTo>
                  <a:cubicBezTo>
                    <a:pt x="1006" y="431"/>
                    <a:pt x="1006" y="0"/>
                    <a:pt x="719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77"/>
            <p:cNvSpPr/>
            <p:nvPr/>
          </p:nvSpPr>
          <p:spPr>
            <a:xfrm>
              <a:off x="5522889" y="1604999"/>
              <a:ext cx="37736" cy="11344"/>
            </a:xfrm>
            <a:custGeom>
              <a:avLst/>
              <a:gdLst/>
              <a:ahLst/>
              <a:cxnLst/>
              <a:rect l="l" t="t" r="r" b="b"/>
              <a:pathLst>
                <a:path w="143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1149" y="431"/>
                  </a:lnTo>
                  <a:cubicBezTo>
                    <a:pt x="1436" y="431"/>
                    <a:pt x="1436" y="0"/>
                    <a:pt x="114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77"/>
            <p:cNvSpPr/>
            <p:nvPr/>
          </p:nvSpPr>
          <p:spPr>
            <a:xfrm>
              <a:off x="5445501" y="1582389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081"/>
                  </a:lnTo>
                  <a:cubicBezTo>
                    <a:pt x="0" y="1196"/>
                    <a:pt x="96" y="1292"/>
                    <a:pt x="220" y="1292"/>
                  </a:cubicBezTo>
                  <a:lnTo>
                    <a:pt x="1082" y="1292"/>
                  </a:lnTo>
                  <a:cubicBezTo>
                    <a:pt x="1196" y="1292"/>
                    <a:pt x="1302" y="1196"/>
                    <a:pt x="1302" y="1081"/>
                  </a:cubicBezTo>
                  <a:lnTo>
                    <a:pt x="1302" y="220"/>
                  </a:lnTo>
                  <a:cubicBezTo>
                    <a:pt x="1302" y="96"/>
                    <a:pt x="1196" y="0"/>
                    <a:pt x="10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77"/>
            <p:cNvSpPr/>
            <p:nvPr/>
          </p:nvSpPr>
          <p:spPr>
            <a:xfrm>
              <a:off x="5468347" y="1553976"/>
              <a:ext cx="101810" cy="11581"/>
            </a:xfrm>
            <a:custGeom>
              <a:avLst/>
              <a:gdLst/>
              <a:ahLst/>
              <a:cxnLst/>
              <a:rect l="l" t="t" r="r" b="b"/>
              <a:pathLst>
                <a:path w="3877" h="441" extrusionOk="0">
                  <a:moveTo>
                    <a:pt x="212" y="1"/>
                  </a:moveTo>
                  <a:cubicBezTo>
                    <a:pt x="97" y="1"/>
                    <a:pt x="1" y="106"/>
                    <a:pt x="1" y="221"/>
                  </a:cubicBezTo>
                  <a:cubicBezTo>
                    <a:pt x="1" y="336"/>
                    <a:pt x="97" y="441"/>
                    <a:pt x="212" y="441"/>
                  </a:cubicBezTo>
                  <a:lnTo>
                    <a:pt x="3657" y="441"/>
                  </a:lnTo>
                  <a:cubicBezTo>
                    <a:pt x="3781" y="441"/>
                    <a:pt x="3877" y="345"/>
                    <a:pt x="3877" y="221"/>
                  </a:cubicBezTo>
                  <a:cubicBezTo>
                    <a:pt x="3877" y="106"/>
                    <a:pt x="3781" y="10"/>
                    <a:pt x="36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77"/>
            <p:cNvSpPr/>
            <p:nvPr/>
          </p:nvSpPr>
          <p:spPr>
            <a:xfrm>
              <a:off x="5454036" y="1590924"/>
              <a:ext cx="16859" cy="16859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498"/>
                    <a:pt x="144" y="642"/>
                    <a:pt x="326" y="642"/>
                  </a:cubicBezTo>
                  <a:cubicBezTo>
                    <a:pt x="498" y="642"/>
                    <a:pt x="642" y="498"/>
                    <a:pt x="642" y="326"/>
                  </a:cubicBezTo>
                  <a:cubicBezTo>
                    <a:pt x="642" y="144"/>
                    <a:pt x="498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7" name="Google Shape;10927;p77"/>
          <p:cNvGrpSpPr/>
          <p:nvPr/>
        </p:nvGrpSpPr>
        <p:grpSpPr>
          <a:xfrm>
            <a:off x="5782259" y="1512012"/>
            <a:ext cx="356138" cy="356138"/>
            <a:chOff x="5782259" y="1512012"/>
            <a:chExt cx="356138" cy="356138"/>
          </a:xfrm>
        </p:grpSpPr>
        <p:sp>
          <p:nvSpPr>
            <p:cNvPr id="10928" name="Google Shape;10928;p77"/>
            <p:cNvSpPr/>
            <p:nvPr/>
          </p:nvSpPr>
          <p:spPr>
            <a:xfrm>
              <a:off x="5902635" y="1701505"/>
              <a:ext cx="114888" cy="97792"/>
            </a:xfrm>
            <a:custGeom>
              <a:avLst/>
              <a:gdLst/>
              <a:ahLst/>
              <a:cxnLst/>
              <a:rect l="l" t="t" r="r" b="b"/>
              <a:pathLst>
                <a:path w="4375" h="3724" extrusionOk="0">
                  <a:moveTo>
                    <a:pt x="1532" y="0"/>
                  </a:moveTo>
                  <a:lnTo>
                    <a:pt x="1532" y="297"/>
                  </a:lnTo>
                  <a:cubicBezTo>
                    <a:pt x="1532" y="383"/>
                    <a:pt x="1484" y="460"/>
                    <a:pt x="1398" y="498"/>
                  </a:cubicBezTo>
                  <a:lnTo>
                    <a:pt x="402" y="929"/>
                  </a:lnTo>
                  <a:cubicBezTo>
                    <a:pt x="163" y="1024"/>
                    <a:pt x="0" y="1264"/>
                    <a:pt x="0" y="1522"/>
                  </a:cubicBezTo>
                  <a:lnTo>
                    <a:pt x="0" y="3723"/>
                  </a:lnTo>
                  <a:lnTo>
                    <a:pt x="4374" y="3723"/>
                  </a:lnTo>
                  <a:lnTo>
                    <a:pt x="4374" y="1532"/>
                  </a:lnTo>
                  <a:cubicBezTo>
                    <a:pt x="4374" y="1264"/>
                    <a:pt x="4221" y="1024"/>
                    <a:pt x="3982" y="929"/>
                  </a:cubicBezTo>
                  <a:lnTo>
                    <a:pt x="2986" y="498"/>
                  </a:lnTo>
                  <a:cubicBezTo>
                    <a:pt x="2900" y="460"/>
                    <a:pt x="2852" y="383"/>
                    <a:pt x="2852" y="297"/>
                  </a:cubicBezTo>
                  <a:lnTo>
                    <a:pt x="285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77"/>
            <p:cNvSpPr/>
            <p:nvPr/>
          </p:nvSpPr>
          <p:spPr>
            <a:xfrm>
              <a:off x="5940082" y="1701505"/>
              <a:ext cx="40230" cy="17358"/>
            </a:xfrm>
            <a:custGeom>
              <a:avLst/>
              <a:gdLst/>
              <a:ahLst/>
              <a:cxnLst/>
              <a:rect l="l" t="t" r="r" b="b"/>
              <a:pathLst>
                <a:path w="1532" h="661" extrusionOk="0">
                  <a:moveTo>
                    <a:pt x="106" y="0"/>
                  </a:moveTo>
                  <a:lnTo>
                    <a:pt x="106" y="297"/>
                  </a:lnTo>
                  <a:cubicBezTo>
                    <a:pt x="106" y="374"/>
                    <a:pt x="67" y="441"/>
                    <a:pt x="0" y="479"/>
                  </a:cubicBezTo>
                  <a:cubicBezTo>
                    <a:pt x="240" y="594"/>
                    <a:pt x="498" y="661"/>
                    <a:pt x="766" y="661"/>
                  </a:cubicBezTo>
                  <a:cubicBezTo>
                    <a:pt x="1034" y="651"/>
                    <a:pt x="1292" y="594"/>
                    <a:pt x="1532" y="479"/>
                  </a:cubicBezTo>
                  <a:cubicBezTo>
                    <a:pt x="1465" y="441"/>
                    <a:pt x="1426" y="374"/>
                    <a:pt x="1426" y="297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77"/>
            <p:cNvSpPr/>
            <p:nvPr/>
          </p:nvSpPr>
          <p:spPr>
            <a:xfrm>
              <a:off x="5902635" y="1716079"/>
              <a:ext cx="115124" cy="83218"/>
            </a:xfrm>
            <a:custGeom>
              <a:avLst/>
              <a:gdLst/>
              <a:ahLst/>
              <a:cxnLst/>
              <a:rect l="l" t="t" r="r" b="b"/>
              <a:pathLst>
                <a:path w="4384" h="3169" extrusionOk="0">
                  <a:moveTo>
                    <a:pt x="1254" y="0"/>
                  </a:moveTo>
                  <a:lnTo>
                    <a:pt x="402" y="374"/>
                  </a:lnTo>
                  <a:cubicBezTo>
                    <a:pt x="163" y="469"/>
                    <a:pt x="10" y="709"/>
                    <a:pt x="0" y="967"/>
                  </a:cubicBezTo>
                  <a:lnTo>
                    <a:pt x="0" y="3168"/>
                  </a:lnTo>
                  <a:lnTo>
                    <a:pt x="4374" y="3168"/>
                  </a:lnTo>
                  <a:lnTo>
                    <a:pt x="4374" y="977"/>
                  </a:lnTo>
                  <a:cubicBezTo>
                    <a:pt x="4384" y="709"/>
                    <a:pt x="4221" y="469"/>
                    <a:pt x="3982" y="374"/>
                  </a:cubicBezTo>
                  <a:lnTo>
                    <a:pt x="3130" y="0"/>
                  </a:lnTo>
                  <a:cubicBezTo>
                    <a:pt x="2919" y="359"/>
                    <a:pt x="2556" y="539"/>
                    <a:pt x="2192" y="539"/>
                  </a:cubicBezTo>
                  <a:cubicBezTo>
                    <a:pt x="1828" y="539"/>
                    <a:pt x="1465" y="359"/>
                    <a:pt x="125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77"/>
            <p:cNvSpPr/>
            <p:nvPr/>
          </p:nvSpPr>
          <p:spPr>
            <a:xfrm>
              <a:off x="5919967" y="1621070"/>
              <a:ext cx="28676" cy="63103"/>
            </a:xfrm>
            <a:custGeom>
              <a:avLst/>
              <a:gdLst/>
              <a:ahLst/>
              <a:cxnLst/>
              <a:rect l="l" t="t" r="r" b="b"/>
              <a:pathLst>
                <a:path w="1092" h="2403" extrusionOk="0">
                  <a:moveTo>
                    <a:pt x="661" y="1"/>
                  </a:moveTo>
                  <a:cubicBezTo>
                    <a:pt x="297" y="1"/>
                    <a:pt x="1" y="288"/>
                    <a:pt x="1" y="652"/>
                  </a:cubicBezTo>
                  <a:lnTo>
                    <a:pt x="1" y="805"/>
                  </a:lnTo>
                  <a:cubicBezTo>
                    <a:pt x="1" y="996"/>
                    <a:pt x="30" y="1178"/>
                    <a:pt x="87" y="1360"/>
                  </a:cubicBezTo>
                  <a:lnTo>
                    <a:pt x="441" y="2403"/>
                  </a:lnTo>
                  <a:lnTo>
                    <a:pt x="1092" y="2403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77"/>
            <p:cNvSpPr/>
            <p:nvPr/>
          </p:nvSpPr>
          <p:spPr>
            <a:xfrm>
              <a:off x="5931547" y="1615293"/>
              <a:ext cx="69116" cy="68880"/>
            </a:xfrm>
            <a:custGeom>
              <a:avLst/>
              <a:gdLst/>
              <a:ahLst/>
              <a:cxnLst/>
              <a:rect l="l" t="t" r="r" b="b"/>
              <a:pathLst>
                <a:path w="2632" h="2623" extrusionOk="0">
                  <a:moveTo>
                    <a:pt x="660" y="1"/>
                  </a:moveTo>
                  <a:cubicBezTo>
                    <a:pt x="297" y="1"/>
                    <a:pt x="0" y="297"/>
                    <a:pt x="0" y="661"/>
                  </a:cubicBezTo>
                  <a:cubicBezTo>
                    <a:pt x="0" y="900"/>
                    <a:pt x="201" y="1092"/>
                    <a:pt x="440" y="1092"/>
                  </a:cubicBezTo>
                  <a:lnTo>
                    <a:pt x="2192" y="2623"/>
                  </a:lnTo>
                  <a:lnTo>
                    <a:pt x="2555" y="1331"/>
                  </a:lnTo>
                  <a:cubicBezTo>
                    <a:pt x="2603" y="1178"/>
                    <a:pt x="2622" y="1015"/>
                    <a:pt x="2632" y="853"/>
                  </a:cubicBezTo>
                  <a:lnTo>
                    <a:pt x="2632" y="441"/>
                  </a:lnTo>
                  <a:cubicBezTo>
                    <a:pt x="2632" y="192"/>
                    <a:pt x="2431" y="1"/>
                    <a:pt x="2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77"/>
            <p:cNvSpPr/>
            <p:nvPr/>
          </p:nvSpPr>
          <p:spPr>
            <a:xfrm>
              <a:off x="5925744" y="1644179"/>
              <a:ext cx="68906" cy="63129"/>
            </a:xfrm>
            <a:custGeom>
              <a:avLst/>
              <a:gdLst/>
              <a:ahLst/>
              <a:cxnLst/>
              <a:rect l="l" t="t" r="r" b="b"/>
              <a:pathLst>
                <a:path w="2624" h="2404" extrusionOk="0">
                  <a:moveTo>
                    <a:pt x="812" y="0"/>
                  </a:moveTo>
                  <a:cubicBezTo>
                    <a:pt x="699" y="0"/>
                    <a:pt x="597" y="47"/>
                    <a:pt x="518" y="126"/>
                  </a:cubicBezTo>
                  <a:lnTo>
                    <a:pt x="125" y="528"/>
                  </a:lnTo>
                  <a:cubicBezTo>
                    <a:pt x="39" y="604"/>
                    <a:pt x="1" y="719"/>
                    <a:pt x="1" y="834"/>
                  </a:cubicBezTo>
                  <a:lnTo>
                    <a:pt x="1" y="1092"/>
                  </a:lnTo>
                  <a:cubicBezTo>
                    <a:pt x="1" y="1810"/>
                    <a:pt x="585" y="2403"/>
                    <a:pt x="1312" y="2403"/>
                  </a:cubicBezTo>
                  <a:cubicBezTo>
                    <a:pt x="2039" y="2403"/>
                    <a:pt x="2623" y="1810"/>
                    <a:pt x="2623" y="1092"/>
                  </a:cubicBezTo>
                  <a:lnTo>
                    <a:pt x="2623" y="815"/>
                  </a:lnTo>
                  <a:cubicBezTo>
                    <a:pt x="2623" y="690"/>
                    <a:pt x="2575" y="585"/>
                    <a:pt x="2499" y="499"/>
                  </a:cubicBezTo>
                  <a:cubicBezTo>
                    <a:pt x="2154" y="174"/>
                    <a:pt x="1542" y="20"/>
                    <a:pt x="843" y="1"/>
                  </a:cubicBezTo>
                  <a:cubicBezTo>
                    <a:pt x="833" y="1"/>
                    <a:pt x="822" y="0"/>
                    <a:pt x="8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77"/>
            <p:cNvSpPr/>
            <p:nvPr/>
          </p:nvSpPr>
          <p:spPr>
            <a:xfrm>
              <a:off x="5925744" y="1644205"/>
              <a:ext cx="68906" cy="61606"/>
            </a:xfrm>
            <a:custGeom>
              <a:avLst/>
              <a:gdLst/>
              <a:ahLst/>
              <a:cxnLst/>
              <a:rect l="l" t="t" r="r" b="b"/>
              <a:pathLst>
                <a:path w="2624" h="2346" extrusionOk="0">
                  <a:moveTo>
                    <a:pt x="843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49" y="613"/>
                    <a:pt x="1" y="718"/>
                    <a:pt x="1" y="843"/>
                  </a:cubicBezTo>
                  <a:lnTo>
                    <a:pt x="1" y="1091"/>
                  </a:lnTo>
                  <a:cubicBezTo>
                    <a:pt x="1" y="1675"/>
                    <a:pt x="384" y="2182"/>
                    <a:pt x="948" y="2345"/>
                  </a:cubicBezTo>
                  <a:cubicBezTo>
                    <a:pt x="757" y="2115"/>
                    <a:pt x="652" y="1828"/>
                    <a:pt x="661" y="1522"/>
                  </a:cubicBezTo>
                  <a:lnTo>
                    <a:pt x="661" y="890"/>
                  </a:lnTo>
                  <a:cubicBezTo>
                    <a:pt x="652" y="643"/>
                    <a:pt x="853" y="449"/>
                    <a:pt x="1088" y="449"/>
                  </a:cubicBezTo>
                  <a:cubicBezTo>
                    <a:pt x="1099" y="449"/>
                    <a:pt x="1110" y="449"/>
                    <a:pt x="1121" y="450"/>
                  </a:cubicBezTo>
                  <a:cubicBezTo>
                    <a:pt x="1561" y="479"/>
                    <a:pt x="2221" y="555"/>
                    <a:pt x="2623" y="747"/>
                  </a:cubicBezTo>
                  <a:cubicBezTo>
                    <a:pt x="2604" y="651"/>
                    <a:pt x="2566" y="575"/>
                    <a:pt x="2499" y="508"/>
                  </a:cubicBezTo>
                  <a:cubicBezTo>
                    <a:pt x="2164" y="173"/>
                    <a:pt x="1542" y="29"/>
                    <a:pt x="84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77"/>
            <p:cNvSpPr/>
            <p:nvPr/>
          </p:nvSpPr>
          <p:spPr>
            <a:xfrm>
              <a:off x="5902898" y="1730916"/>
              <a:ext cx="22872" cy="68381"/>
            </a:xfrm>
            <a:custGeom>
              <a:avLst/>
              <a:gdLst/>
              <a:ahLst/>
              <a:cxnLst/>
              <a:rect l="l" t="t" r="r" b="b"/>
              <a:pathLst>
                <a:path w="871" h="2604" extrusionOk="0">
                  <a:moveTo>
                    <a:pt x="14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03"/>
                  </a:lnTo>
                  <a:lnTo>
                    <a:pt x="871" y="2603"/>
                  </a:lnTo>
                  <a:lnTo>
                    <a:pt x="871" y="995"/>
                  </a:lnTo>
                  <a:cubicBezTo>
                    <a:pt x="871" y="823"/>
                    <a:pt x="804" y="660"/>
                    <a:pt x="680" y="536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77"/>
            <p:cNvSpPr/>
            <p:nvPr/>
          </p:nvSpPr>
          <p:spPr>
            <a:xfrm>
              <a:off x="5994624" y="1730916"/>
              <a:ext cx="23135" cy="68381"/>
            </a:xfrm>
            <a:custGeom>
              <a:avLst/>
              <a:gdLst/>
              <a:ahLst/>
              <a:cxnLst/>
              <a:rect l="l" t="t" r="r" b="b"/>
              <a:pathLst>
                <a:path w="881" h="2604" extrusionOk="0">
                  <a:moveTo>
                    <a:pt x="728" y="0"/>
                  </a:moveTo>
                  <a:lnTo>
                    <a:pt x="192" y="536"/>
                  </a:lnTo>
                  <a:cubicBezTo>
                    <a:pt x="77" y="660"/>
                    <a:pt x="0" y="823"/>
                    <a:pt x="0" y="995"/>
                  </a:cubicBezTo>
                  <a:lnTo>
                    <a:pt x="0" y="2603"/>
                  </a:lnTo>
                  <a:lnTo>
                    <a:pt x="881" y="2603"/>
                  </a:lnTo>
                  <a:lnTo>
                    <a:pt x="881" y="412"/>
                  </a:lnTo>
                  <a:cubicBezTo>
                    <a:pt x="881" y="258"/>
                    <a:pt x="823" y="115"/>
                    <a:pt x="72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77"/>
            <p:cNvSpPr/>
            <p:nvPr/>
          </p:nvSpPr>
          <p:spPr>
            <a:xfrm>
              <a:off x="5782259" y="1512012"/>
              <a:ext cx="356138" cy="356138"/>
            </a:xfrm>
            <a:custGeom>
              <a:avLst/>
              <a:gdLst/>
              <a:ahLst/>
              <a:cxnLst/>
              <a:rect l="l" t="t" r="r" b="b"/>
              <a:pathLst>
                <a:path w="13562" h="13562" extrusionOk="0">
                  <a:moveTo>
                    <a:pt x="6777" y="2623"/>
                  </a:moveTo>
                  <a:cubicBezTo>
                    <a:pt x="7312" y="2623"/>
                    <a:pt x="7851" y="2726"/>
                    <a:pt x="8365" y="2938"/>
                  </a:cubicBezTo>
                  <a:cubicBezTo>
                    <a:pt x="9925" y="3580"/>
                    <a:pt x="10939" y="5101"/>
                    <a:pt x="10939" y="6776"/>
                  </a:cubicBezTo>
                  <a:cubicBezTo>
                    <a:pt x="10939" y="9073"/>
                    <a:pt x="9073" y="10939"/>
                    <a:pt x="6776" y="10939"/>
                  </a:cubicBezTo>
                  <a:cubicBezTo>
                    <a:pt x="5092" y="10939"/>
                    <a:pt x="3580" y="9925"/>
                    <a:pt x="2938" y="8365"/>
                  </a:cubicBezTo>
                  <a:cubicBezTo>
                    <a:pt x="2297" y="6814"/>
                    <a:pt x="2651" y="5025"/>
                    <a:pt x="3838" y="3838"/>
                  </a:cubicBezTo>
                  <a:cubicBezTo>
                    <a:pt x="4632" y="3044"/>
                    <a:pt x="5695" y="2623"/>
                    <a:pt x="6777" y="2623"/>
                  </a:cubicBezTo>
                  <a:close/>
                  <a:moveTo>
                    <a:pt x="5905" y="0"/>
                  </a:moveTo>
                  <a:cubicBezTo>
                    <a:pt x="5790" y="0"/>
                    <a:pt x="5685" y="96"/>
                    <a:pt x="5685" y="220"/>
                  </a:cubicBezTo>
                  <a:lnTo>
                    <a:pt x="5685" y="795"/>
                  </a:lnTo>
                  <a:cubicBezTo>
                    <a:pt x="5685" y="900"/>
                    <a:pt x="5618" y="986"/>
                    <a:pt x="5513" y="1015"/>
                  </a:cubicBezTo>
                  <a:cubicBezTo>
                    <a:pt x="4833" y="1158"/>
                    <a:pt x="4182" y="1426"/>
                    <a:pt x="3599" y="1800"/>
                  </a:cubicBezTo>
                  <a:cubicBezTo>
                    <a:pt x="3561" y="1825"/>
                    <a:pt x="3517" y="1837"/>
                    <a:pt x="3474" y="1837"/>
                  </a:cubicBezTo>
                  <a:cubicBezTo>
                    <a:pt x="3420" y="1837"/>
                    <a:pt x="3368" y="1818"/>
                    <a:pt x="3331" y="1780"/>
                  </a:cubicBezTo>
                  <a:lnTo>
                    <a:pt x="2919" y="1369"/>
                  </a:lnTo>
                  <a:cubicBezTo>
                    <a:pt x="2876" y="1326"/>
                    <a:pt x="2819" y="1304"/>
                    <a:pt x="2761" y="1304"/>
                  </a:cubicBezTo>
                  <a:cubicBezTo>
                    <a:pt x="2704" y="1304"/>
                    <a:pt x="2646" y="1326"/>
                    <a:pt x="2603" y="1369"/>
                  </a:cubicBezTo>
                  <a:lnTo>
                    <a:pt x="1369" y="2603"/>
                  </a:lnTo>
                  <a:cubicBezTo>
                    <a:pt x="1283" y="2690"/>
                    <a:pt x="1283" y="2824"/>
                    <a:pt x="1369" y="2910"/>
                  </a:cubicBezTo>
                  <a:lnTo>
                    <a:pt x="1780" y="3321"/>
                  </a:lnTo>
                  <a:cubicBezTo>
                    <a:pt x="1857" y="3398"/>
                    <a:pt x="1866" y="3513"/>
                    <a:pt x="1809" y="3599"/>
                  </a:cubicBezTo>
                  <a:cubicBezTo>
                    <a:pt x="1436" y="4183"/>
                    <a:pt x="1168" y="4833"/>
                    <a:pt x="1015" y="5513"/>
                  </a:cubicBezTo>
                  <a:cubicBezTo>
                    <a:pt x="996" y="5609"/>
                    <a:pt x="909" y="5685"/>
                    <a:pt x="804" y="5685"/>
                  </a:cubicBezTo>
                  <a:lnTo>
                    <a:pt x="220" y="5685"/>
                  </a:lnTo>
                  <a:cubicBezTo>
                    <a:pt x="96" y="5685"/>
                    <a:pt x="0" y="5781"/>
                    <a:pt x="0" y="5905"/>
                  </a:cubicBezTo>
                  <a:lnTo>
                    <a:pt x="0" y="7657"/>
                  </a:lnTo>
                  <a:cubicBezTo>
                    <a:pt x="0" y="7771"/>
                    <a:pt x="96" y="7877"/>
                    <a:pt x="220" y="7877"/>
                  </a:cubicBezTo>
                  <a:lnTo>
                    <a:pt x="804" y="7877"/>
                  </a:lnTo>
                  <a:cubicBezTo>
                    <a:pt x="909" y="7877"/>
                    <a:pt x="996" y="7944"/>
                    <a:pt x="1015" y="8049"/>
                  </a:cubicBezTo>
                  <a:cubicBezTo>
                    <a:pt x="1168" y="8728"/>
                    <a:pt x="1436" y="9379"/>
                    <a:pt x="1809" y="9963"/>
                  </a:cubicBezTo>
                  <a:cubicBezTo>
                    <a:pt x="1866" y="10049"/>
                    <a:pt x="1857" y="10164"/>
                    <a:pt x="1780" y="10231"/>
                  </a:cubicBezTo>
                  <a:lnTo>
                    <a:pt x="1369" y="10642"/>
                  </a:lnTo>
                  <a:cubicBezTo>
                    <a:pt x="1283" y="10729"/>
                    <a:pt x="1283" y="10872"/>
                    <a:pt x="1369" y="10958"/>
                  </a:cubicBezTo>
                  <a:lnTo>
                    <a:pt x="2603" y="12193"/>
                  </a:lnTo>
                  <a:cubicBezTo>
                    <a:pt x="2646" y="12236"/>
                    <a:pt x="2704" y="12257"/>
                    <a:pt x="2761" y="12257"/>
                  </a:cubicBezTo>
                  <a:cubicBezTo>
                    <a:pt x="2819" y="12257"/>
                    <a:pt x="2876" y="12236"/>
                    <a:pt x="2919" y="12193"/>
                  </a:cubicBezTo>
                  <a:lnTo>
                    <a:pt x="3331" y="11781"/>
                  </a:lnTo>
                  <a:cubicBezTo>
                    <a:pt x="3369" y="11738"/>
                    <a:pt x="3423" y="11716"/>
                    <a:pt x="3478" y="11716"/>
                  </a:cubicBezTo>
                  <a:cubicBezTo>
                    <a:pt x="3520" y="11716"/>
                    <a:pt x="3562" y="11728"/>
                    <a:pt x="3599" y="11753"/>
                  </a:cubicBezTo>
                  <a:cubicBezTo>
                    <a:pt x="4182" y="12126"/>
                    <a:pt x="4833" y="12394"/>
                    <a:pt x="5513" y="12547"/>
                  </a:cubicBezTo>
                  <a:cubicBezTo>
                    <a:pt x="5618" y="12566"/>
                    <a:pt x="5685" y="12652"/>
                    <a:pt x="5685" y="12758"/>
                  </a:cubicBezTo>
                  <a:lnTo>
                    <a:pt x="5685" y="13341"/>
                  </a:lnTo>
                  <a:cubicBezTo>
                    <a:pt x="5685" y="13466"/>
                    <a:pt x="5790" y="13561"/>
                    <a:pt x="5905" y="13561"/>
                  </a:cubicBezTo>
                  <a:lnTo>
                    <a:pt x="7657" y="13561"/>
                  </a:lnTo>
                  <a:cubicBezTo>
                    <a:pt x="7781" y="13561"/>
                    <a:pt x="7877" y="13466"/>
                    <a:pt x="7877" y="13341"/>
                  </a:cubicBezTo>
                  <a:lnTo>
                    <a:pt x="7877" y="12758"/>
                  </a:lnTo>
                  <a:cubicBezTo>
                    <a:pt x="7877" y="12652"/>
                    <a:pt x="7953" y="12566"/>
                    <a:pt x="8049" y="12547"/>
                  </a:cubicBezTo>
                  <a:cubicBezTo>
                    <a:pt x="8728" y="12394"/>
                    <a:pt x="9379" y="12126"/>
                    <a:pt x="9963" y="11753"/>
                  </a:cubicBezTo>
                  <a:cubicBezTo>
                    <a:pt x="10000" y="11728"/>
                    <a:pt x="10042" y="11716"/>
                    <a:pt x="10084" y="11716"/>
                  </a:cubicBezTo>
                  <a:cubicBezTo>
                    <a:pt x="10140" y="11716"/>
                    <a:pt x="10197" y="11738"/>
                    <a:pt x="10240" y="11781"/>
                  </a:cubicBezTo>
                  <a:lnTo>
                    <a:pt x="10652" y="12193"/>
                  </a:lnTo>
                  <a:cubicBezTo>
                    <a:pt x="10695" y="12236"/>
                    <a:pt x="10750" y="12257"/>
                    <a:pt x="10805" y="12257"/>
                  </a:cubicBezTo>
                  <a:cubicBezTo>
                    <a:pt x="10860" y="12257"/>
                    <a:pt x="10915" y="12236"/>
                    <a:pt x="10958" y="12193"/>
                  </a:cubicBezTo>
                  <a:lnTo>
                    <a:pt x="12193" y="10958"/>
                  </a:lnTo>
                  <a:cubicBezTo>
                    <a:pt x="12279" y="10872"/>
                    <a:pt x="12279" y="10729"/>
                    <a:pt x="12193" y="10642"/>
                  </a:cubicBezTo>
                  <a:lnTo>
                    <a:pt x="11781" y="10231"/>
                  </a:lnTo>
                  <a:cubicBezTo>
                    <a:pt x="11714" y="10164"/>
                    <a:pt x="11695" y="10049"/>
                    <a:pt x="11753" y="9963"/>
                  </a:cubicBezTo>
                  <a:cubicBezTo>
                    <a:pt x="12135" y="9379"/>
                    <a:pt x="12403" y="8728"/>
                    <a:pt x="12547" y="8049"/>
                  </a:cubicBezTo>
                  <a:cubicBezTo>
                    <a:pt x="12566" y="7944"/>
                    <a:pt x="12662" y="7877"/>
                    <a:pt x="12767" y="7877"/>
                  </a:cubicBezTo>
                  <a:lnTo>
                    <a:pt x="13341" y="7877"/>
                  </a:lnTo>
                  <a:cubicBezTo>
                    <a:pt x="13466" y="7877"/>
                    <a:pt x="13561" y="7781"/>
                    <a:pt x="13561" y="7657"/>
                  </a:cubicBezTo>
                  <a:lnTo>
                    <a:pt x="13561" y="5905"/>
                  </a:lnTo>
                  <a:cubicBezTo>
                    <a:pt x="13561" y="5781"/>
                    <a:pt x="13466" y="5685"/>
                    <a:pt x="13341" y="5685"/>
                  </a:cubicBezTo>
                  <a:lnTo>
                    <a:pt x="12757" y="5685"/>
                  </a:lnTo>
                  <a:cubicBezTo>
                    <a:pt x="12652" y="5685"/>
                    <a:pt x="12566" y="5609"/>
                    <a:pt x="12547" y="5513"/>
                  </a:cubicBezTo>
                  <a:cubicBezTo>
                    <a:pt x="12394" y="4833"/>
                    <a:pt x="12126" y="4183"/>
                    <a:pt x="11753" y="3599"/>
                  </a:cubicBezTo>
                  <a:cubicBezTo>
                    <a:pt x="11695" y="3513"/>
                    <a:pt x="11705" y="3398"/>
                    <a:pt x="11781" y="3321"/>
                  </a:cubicBezTo>
                  <a:lnTo>
                    <a:pt x="12193" y="2910"/>
                  </a:lnTo>
                  <a:cubicBezTo>
                    <a:pt x="12269" y="2824"/>
                    <a:pt x="12269" y="2690"/>
                    <a:pt x="12193" y="2603"/>
                  </a:cubicBezTo>
                  <a:lnTo>
                    <a:pt x="10949" y="1369"/>
                  </a:lnTo>
                  <a:cubicBezTo>
                    <a:pt x="10906" y="1326"/>
                    <a:pt x="10851" y="1304"/>
                    <a:pt x="10796" y="1304"/>
                  </a:cubicBezTo>
                  <a:cubicBezTo>
                    <a:pt x="10741" y="1304"/>
                    <a:pt x="10686" y="1326"/>
                    <a:pt x="10642" y="1369"/>
                  </a:cubicBezTo>
                  <a:lnTo>
                    <a:pt x="10231" y="1780"/>
                  </a:lnTo>
                  <a:cubicBezTo>
                    <a:pt x="10188" y="1818"/>
                    <a:pt x="10134" y="1837"/>
                    <a:pt x="10079" y="1837"/>
                  </a:cubicBezTo>
                  <a:cubicBezTo>
                    <a:pt x="10035" y="1837"/>
                    <a:pt x="9992" y="1825"/>
                    <a:pt x="9953" y="1800"/>
                  </a:cubicBezTo>
                  <a:cubicBezTo>
                    <a:pt x="9370" y="1426"/>
                    <a:pt x="8719" y="1158"/>
                    <a:pt x="8039" y="1015"/>
                  </a:cubicBezTo>
                  <a:cubicBezTo>
                    <a:pt x="7944" y="986"/>
                    <a:pt x="7877" y="900"/>
                    <a:pt x="7877" y="795"/>
                  </a:cubicBezTo>
                  <a:lnTo>
                    <a:pt x="7877" y="220"/>
                  </a:lnTo>
                  <a:cubicBezTo>
                    <a:pt x="7877" y="96"/>
                    <a:pt x="7781" y="0"/>
                    <a:pt x="7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77"/>
            <p:cNvSpPr/>
            <p:nvPr/>
          </p:nvSpPr>
          <p:spPr>
            <a:xfrm>
              <a:off x="5823724" y="1563535"/>
              <a:ext cx="262889" cy="252936"/>
            </a:xfrm>
            <a:custGeom>
              <a:avLst/>
              <a:gdLst/>
              <a:ahLst/>
              <a:cxnLst/>
              <a:rect l="l" t="t" r="r" b="b"/>
              <a:pathLst>
                <a:path w="10011" h="9632" extrusionOk="0">
                  <a:moveTo>
                    <a:pt x="5205" y="877"/>
                  </a:moveTo>
                  <a:cubicBezTo>
                    <a:pt x="5711" y="877"/>
                    <a:pt x="6222" y="975"/>
                    <a:pt x="6709" y="1177"/>
                  </a:cubicBezTo>
                  <a:cubicBezTo>
                    <a:pt x="8173" y="1790"/>
                    <a:pt x="9140" y="3225"/>
                    <a:pt x="9140" y="4814"/>
                  </a:cubicBezTo>
                  <a:cubicBezTo>
                    <a:pt x="9140" y="6996"/>
                    <a:pt x="7370" y="8757"/>
                    <a:pt x="5197" y="8757"/>
                  </a:cubicBezTo>
                  <a:cubicBezTo>
                    <a:pt x="3608" y="8757"/>
                    <a:pt x="2173" y="7790"/>
                    <a:pt x="1560" y="6326"/>
                  </a:cubicBezTo>
                  <a:cubicBezTo>
                    <a:pt x="948" y="4852"/>
                    <a:pt x="1283" y="3158"/>
                    <a:pt x="2412" y="2029"/>
                  </a:cubicBezTo>
                  <a:cubicBezTo>
                    <a:pt x="3168" y="1279"/>
                    <a:pt x="4178" y="877"/>
                    <a:pt x="5205" y="877"/>
                  </a:cubicBezTo>
                  <a:close/>
                  <a:moveTo>
                    <a:pt x="5197" y="0"/>
                  </a:moveTo>
                  <a:cubicBezTo>
                    <a:pt x="3254" y="0"/>
                    <a:pt x="1493" y="1177"/>
                    <a:pt x="747" y="2967"/>
                  </a:cubicBezTo>
                  <a:cubicBezTo>
                    <a:pt x="0" y="4766"/>
                    <a:pt x="412" y="6843"/>
                    <a:pt x="1790" y="8221"/>
                  </a:cubicBezTo>
                  <a:cubicBezTo>
                    <a:pt x="2711" y="9143"/>
                    <a:pt x="3941" y="9632"/>
                    <a:pt x="5192" y="9632"/>
                  </a:cubicBezTo>
                  <a:cubicBezTo>
                    <a:pt x="5813" y="9632"/>
                    <a:pt x="6438" y="9512"/>
                    <a:pt x="7035" y="9264"/>
                  </a:cubicBezTo>
                  <a:cubicBezTo>
                    <a:pt x="8834" y="8518"/>
                    <a:pt x="10001" y="6766"/>
                    <a:pt x="10011" y="4814"/>
                  </a:cubicBezTo>
                  <a:cubicBezTo>
                    <a:pt x="10011" y="2163"/>
                    <a:pt x="7858" y="10"/>
                    <a:pt x="519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9" name="Google Shape;10939;p77"/>
          <p:cNvGrpSpPr/>
          <p:nvPr/>
        </p:nvGrpSpPr>
        <p:grpSpPr>
          <a:xfrm>
            <a:off x="6229598" y="1518052"/>
            <a:ext cx="343560" cy="343822"/>
            <a:chOff x="6229598" y="1518052"/>
            <a:chExt cx="343560" cy="343822"/>
          </a:xfrm>
        </p:grpSpPr>
        <p:sp>
          <p:nvSpPr>
            <p:cNvPr id="10940" name="Google Shape;10940;p77"/>
            <p:cNvSpPr/>
            <p:nvPr/>
          </p:nvSpPr>
          <p:spPr>
            <a:xfrm>
              <a:off x="6229598" y="1518052"/>
              <a:ext cx="343560" cy="343822"/>
            </a:xfrm>
            <a:custGeom>
              <a:avLst/>
              <a:gdLst/>
              <a:ahLst/>
              <a:cxnLst/>
              <a:rect l="l" t="t" r="r" b="b"/>
              <a:pathLst>
                <a:path w="13083" h="13093" extrusionOk="0">
                  <a:moveTo>
                    <a:pt x="6537" y="0"/>
                  </a:moveTo>
                  <a:cubicBezTo>
                    <a:pt x="2929" y="0"/>
                    <a:pt x="0" y="2938"/>
                    <a:pt x="0" y="6546"/>
                  </a:cubicBezTo>
                  <a:cubicBezTo>
                    <a:pt x="0" y="10164"/>
                    <a:pt x="2929" y="13092"/>
                    <a:pt x="6537" y="13092"/>
                  </a:cubicBezTo>
                  <a:cubicBezTo>
                    <a:pt x="10154" y="13092"/>
                    <a:pt x="13083" y="10164"/>
                    <a:pt x="13083" y="6546"/>
                  </a:cubicBezTo>
                  <a:cubicBezTo>
                    <a:pt x="13083" y="2938"/>
                    <a:pt x="10154" y="0"/>
                    <a:pt x="653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77"/>
            <p:cNvSpPr/>
            <p:nvPr/>
          </p:nvSpPr>
          <p:spPr>
            <a:xfrm>
              <a:off x="6255228" y="1543918"/>
              <a:ext cx="292064" cy="292064"/>
            </a:xfrm>
            <a:custGeom>
              <a:avLst/>
              <a:gdLst/>
              <a:ahLst/>
              <a:cxnLst/>
              <a:rect l="l" t="t" r="r" b="b"/>
              <a:pathLst>
                <a:path w="11122" h="11122" extrusionOk="0">
                  <a:moveTo>
                    <a:pt x="5561" y="1"/>
                  </a:moveTo>
                  <a:cubicBezTo>
                    <a:pt x="2489" y="1"/>
                    <a:pt x="1" y="2489"/>
                    <a:pt x="1" y="5561"/>
                  </a:cubicBezTo>
                  <a:cubicBezTo>
                    <a:pt x="1" y="8633"/>
                    <a:pt x="2489" y="11121"/>
                    <a:pt x="5561" y="11121"/>
                  </a:cubicBezTo>
                  <a:cubicBezTo>
                    <a:pt x="8633" y="11121"/>
                    <a:pt x="11121" y="8633"/>
                    <a:pt x="11121" y="5561"/>
                  </a:cubicBezTo>
                  <a:cubicBezTo>
                    <a:pt x="11121" y="2489"/>
                    <a:pt x="8633" y="1"/>
                    <a:pt x="5561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77"/>
            <p:cNvSpPr/>
            <p:nvPr/>
          </p:nvSpPr>
          <p:spPr>
            <a:xfrm>
              <a:off x="6396218" y="1564034"/>
              <a:ext cx="10320" cy="131221"/>
            </a:xfrm>
            <a:custGeom>
              <a:avLst/>
              <a:gdLst/>
              <a:ahLst/>
              <a:cxnLst/>
              <a:rect l="l" t="t" r="r" b="b"/>
              <a:pathLst>
                <a:path w="393" h="4997" extrusionOk="0">
                  <a:moveTo>
                    <a:pt x="197" y="0"/>
                  </a:moveTo>
                  <a:cubicBezTo>
                    <a:pt x="99" y="0"/>
                    <a:pt x="1" y="67"/>
                    <a:pt x="1" y="201"/>
                  </a:cubicBezTo>
                  <a:lnTo>
                    <a:pt x="1" y="4795"/>
                  </a:lnTo>
                  <a:cubicBezTo>
                    <a:pt x="1" y="4910"/>
                    <a:pt x="87" y="4996"/>
                    <a:pt x="192" y="4996"/>
                  </a:cubicBezTo>
                  <a:cubicBezTo>
                    <a:pt x="307" y="4996"/>
                    <a:pt x="393" y="4910"/>
                    <a:pt x="393" y="4795"/>
                  </a:cubicBezTo>
                  <a:lnTo>
                    <a:pt x="393" y="201"/>
                  </a:lnTo>
                  <a:cubicBezTo>
                    <a:pt x="393" y="67"/>
                    <a:pt x="295" y="0"/>
                    <a:pt x="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77"/>
            <p:cNvSpPr/>
            <p:nvPr/>
          </p:nvSpPr>
          <p:spPr>
            <a:xfrm>
              <a:off x="6394459" y="1684908"/>
              <a:ext cx="134477" cy="10346"/>
            </a:xfrm>
            <a:custGeom>
              <a:avLst/>
              <a:gdLst/>
              <a:ahLst/>
              <a:cxnLst/>
              <a:rect l="l" t="t" r="r" b="b"/>
              <a:pathLst>
                <a:path w="5121" h="394" extrusionOk="0">
                  <a:moveTo>
                    <a:pt x="259" y="1"/>
                  </a:moveTo>
                  <a:cubicBezTo>
                    <a:pt x="1" y="1"/>
                    <a:pt x="1" y="393"/>
                    <a:pt x="259" y="393"/>
                  </a:cubicBezTo>
                  <a:lnTo>
                    <a:pt x="4862" y="393"/>
                  </a:lnTo>
                  <a:cubicBezTo>
                    <a:pt x="5121" y="393"/>
                    <a:pt x="5121" y="1"/>
                    <a:pt x="48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77"/>
            <p:cNvSpPr/>
            <p:nvPr/>
          </p:nvSpPr>
          <p:spPr>
            <a:xfrm>
              <a:off x="6291178" y="1579868"/>
              <a:ext cx="272946" cy="256009"/>
            </a:xfrm>
            <a:custGeom>
              <a:avLst/>
              <a:gdLst/>
              <a:ahLst/>
              <a:cxnLst/>
              <a:rect l="l" t="t" r="r" b="b"/>
              <a:pathLst>
                <a:path w="10394" h="9749" extrusionOk="0">
                  <a:moveTo>
                    <a:pt x="7848" y="0"/>
                  </a:moveTo>
                  <a:lnTo>
                    <a:pt x="7848" y="0"/>
                  </a:lnTo>
                  <a:cubicBezTo>
                    <a:pt x="9781" y="2211"/>
                    <a:pt x="9666" y="5522"/>
                    <a:pt x="7599" y="7599"/>
                  </a:cubicBezTo>
                  <a:cubicBezTo>
                    <a:pt x="6518" y="8680"/>
                    <a:pt x="5095" y="9227"/>
                    <a:pt x="3667" y="9227"/>
                  </a:cubicBezTo>
                  <a:cubicBezTo>
                    <a:pt x="2363" y="9227"/>
                    <a:pt x="1055" y="8771"/>
                    <a:pt x="0" y="7848"/>
                  </a:cubicBezTo>
                  <a:lnTo>
                    <a:pt x="0" y="7848"/>
                  </a:lnTo>
                  <a:cubicBezTo>
                    <a:pt x="1108" y="9110"/>
                    <a:pt x="2650" y="9748"/>
                    <a:pt x="4196" y="9748"/>
                  </a:cubicBezTo>
                  <a:cubicBezTo>
                    <a:pt x="5614" y="9748"/>
                    <a:pt x="7035" y="9211"/>
                    <a:pt x="8125" y="8125"/>
                  </a:cubicBezTo>
                  <a:cubicBezTo>
                    <a:pt x="10393" y="5848"/>
                    <a:pt x="10269" y="2125"/>
                    <a:pt x="7848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77"/>
            <p:cNvSpPr/>
            <p:nvPr/>
          </p:nvSpPr>
          <p:spPr>
            <a:xfrm>
              <a:off x="6273584" y="1684908"/>
              <a:ext cx="21376" cy="10346"/>
            </a:xfrm>
            <a:custGeom>
              <a:avLst/>
              <a:gdLst/>
              <a:ahLst/>
              <a:cxnLst/>
              <a:rect l="l" t="t" r="r" b="b"/>
              <a:pathLst>
                <a:path w="814" h="394" extrusionOk="0">
                  <a:moveTo>
                    <a:pt x="268" y="1"/>
                  </a:moveTo>
                  <a:cubicBezTo>
                    <a:pt x="0" y="1"/>
                    <a:pt x="0" y="393"/>
                    <a:pt x="268" y="393"/>
                  </a:cubicBezTo>
                  <a:lnTo>
                    <a:pt x="555" y="393"/>
                  </a:lnTo>
                  <a:cubicBezTo>
                    <a:pt x="814" y="393"/>
                    <a:pt x="814" y="1"/>
                    <a:pt x="555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77"/>
            <p:cNvSpPr/>
            <p:nvPr/>
          </p:nvSpPr>
          <p:spPr>
            <a:xfrm>
              <a:off x="6396218" y="1798194"/>
              <a:ext cx="10320" cy="17673"/>
            </a:xfrm>
            <a:custGeom>
              <a:avLst/>
              <a:gdLst/>
              <a:ahLst/>
              <a:cxnLst/>
              <a:rect l="l" t="t" r="r" b="b"/>
              <a:pathLst>
                <a:path w="393" h="673" extrusionOk="0">
                  <a:moveTo>
                    <a:pt x="197" y="1"/>
                  </a:moveTo>
                  <a:cubicBezTo>
                    <a:pt x="99" y="1"/>
                    <a:pt x="1" y="65"/>
                    <a:pt x="1" y="194"/>
                  </a:cubicBezTo>
                  <a:lnTo>
                    <a:pt x="1" y="481"/>
                  </a:lnTo>
                  <a:cubicBezTo>
                    <a:pt x="1" y="587"/>
                    <a:pt x="87" y="673"/>
                    <a:pt x="192" y="673"/>
                  </a:cubicBezTo>
                  <a:cubicBezTo>
                    <a:pt x="307" y="673"/>
                    <a:pt x="393" y="587"/>
                    <a:pt x="393" y="481"/>
                  </a:cubicBezTo>
                  <a:lnTo>
                    <a:pt x="393" y="194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77"/>
            <p:cNvSpPr/>
            <p:nvPr/>
          </p:nvSpPr>
          <p:spPr>
            <a:xfrm>
              <a:off x="6308063" y="1599117"/>
              <a:ext cx="20036" cy="15966"/>
            </a:xfrm>
            <a:custGeom>
              <a:avLst/>
              <a:gdLst/>
              <a:ahLst/>
              <a:cxnLst/>
              <a:rect l="l" t="t" r="r" b="b"/>
              <a:pathLst>
                <a:path w="763" h="608" extrusionOk="0">
                  <a:moveTo>
                    <a:pt x="296" y="0"/>
                  </a:moveTo>
                  <a:cubicBezTo>
                    <a:pt x="140" y="0"/>
                    <a:pt x="1" y="210"/>
                    <a:pt x="161" y="349"/>
                  </a:cubicBezTo>
                  <a:lnTo>
                    <a:pt x="362" y="550"/>
                  </a:lnTo>
                  <a:cubicBezTo>
                    <a:pt x="399" y="587"/>
                    <a:pt x="445" y="606"/>
                    <a:pt x="501" y="607"/>
                  </a:cubicBezTo>
                  <a:lnTo>
                    <a:pt x="501" y="607"/>
                  </a:lnTo>
                  <a:cubicBezTo>
                    <a:pt x="679" y="604"/>
                    <a:pt x="763" y="396"/>
                    <a:pt x="640" y="272"/>
                  </a:cubicBezTo>
                  <a:lnTo>
                    <a:pt x="439" y="71"/>
                  </a:lnTo>
                  <a:cubicBezTo>
                    <a:pt x="395" y="21"/>
                    <a:pt x="344" y="0"/>
                    <a:pt x="296" y="0"/>
                  </a:cubicBezTo>
                  <a:close/>
                  <a:moveTo>
                    <a:pt x="501" y="607"/>
                  </a:moveTo>
                  <a:cubicBezTo>
                    <a:pt x="499" y="607"/>
                    <a:pt x="498" y="607"/>
                    <a:pt x="496" y="607"/>
                  </a:cubicBezTo>
                  <a:lnTo>
                    <a:pt x="506" y="607"/>
                  </a:lnTo>
                  <a:cubicBezTo>
                    <a:pt x="504" y="607"/>
                    <a:pt x="502" y="607"/>
                    <a:pt x="501" y="607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77"/>
            <p:cNvSpPr/>
            <p:nvPr/>
          </p:nvSpPr>
          <p:spPr>
            <a:xfrm>
              <a:off x="6473606" y="1764581"/>
              <a:ext cx="20141" cy="16097"/>
            </a:xfrm>
            <a:custGeom>
              <a:avLst/>
              <a:gdLst/>
              <a:ahLst/>
              <a:cxnLst/>
              <a:rect l="l" t="t" r="r" b="b"/>
              <a:pathLst>
                <a:path w="767" h="613" extrusionOk="0">
                  <a:moveTo>
                    <a:pt x="297" y="0"/>
                  </a:moveTo>
                  <a:cubicBezTo>
                    <a:pt x="138" y="0"/>
                    <a:pt x="1" y="208"/>
                    <a:pt x="154" y="355"/>
                  </a:cubicBezTo>
                  <a:lnTo>
                    <a:pt x="355" y="556"/>
                  </a:lnTo>
                  <a:cubicBezTo>
                    <a:pt x="394" y="584"/>
                    <a:pt x="451" y="613"/>
                    <a:pt x="499" y="613"/>
                  </a:cubicBezTo>
                  <a:cubicBezTo>
                    <a:pt x="671" y="613"/>
                    <a:pt x="767" y="402"/>
                    <a:pt x="642" y="278"/>
                  </a:cubicBezTo>
                  <a:lnTo>
                    <a:pt x="441" y="67"/>
                  </a:lnTo>
                  <a:cubicBezTo>
                    <a:pt x="396" y="20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77"/>
            <p:cNvSpPr/>
            <p:nvPr/>
          </p:nvSpPr>
          <p:spPr>
            <a:xfrm>
              <a:off x="6474368" y="1599117"/>
              <a:ext cx="20141" cy="15966"/>
            </a:xfrm>
            <a:custGeom>
              <a:avLst/>
              <a:gdLst/>
              <a:ahLst/>
              <a:cxnLst/>
              <a:rect l="l" t="t" r="r" b="b"/>
              <a:pathLst>
                <a:path w="767" h="608" extrusionOk="0">
                  <a:moveTo>
                    <a:pt x="478" y="0"/>
                  </a:moveTo>
                  <a:cubicBezTo>
                    <a:pt x="429" y="0"/>
                    <a:pt x="379" y="21"/>
                    <a:pt x="336" y="71"/>
                  </a:cubicBezTo>
                  <a:lnTo>
                    <a:pt x="135" y="272"/>
                  </a:lnTo>
                  <a:cubicBezTo>
                    <a:pt x="1" y="397"/>
                    <a:pt x="97" y="607"/>
                    <a:pt x="269" y="607"/>
                  </a:cubicBezTo>
                  <a:cubicBezTo>
                    <a:pt x="326" y="607"/>
                    <a:pt x="374" y="588"/>
                    <a:pt x="412" y="550"/>
                  </a:cubicBezTo>
                  <a:lnTo>
                    <a:pt x="613" y="349"/>
                  </a:lnTo>
                  <a:cubicBezTo>
                    <a:pt x="766" y="210"/>
                    <a:pt x="631" y="0"/>
                    <a:pt x="478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77"/>
            <p:cNvSpPr/>
            <p:nvPr/>
          </p:nvSpPr>
          <p:spPr>
            <a:xfrm>
              <a:off x="6308772" y="1765001"/>
              <a:ext cx="19432" cy="15677"/>
            </a:xfrm>
            <a:custGeom>
              <a:avLst/>
              <a:gdLst/>
              <a:ahLst/>
              <a:cxnLst/>
              <a:rect l="l" t="t" r="r" b="b"/>
              <a:pathLst>
                <a:path w="740" h="597" extrusionOk="0">
                  <a:moveTo>
                    <a:pt x="457" y="0"/>
                  </a:moveTo>
                  <a:cubicBezTo>
                    <a:pt x="414" y="0"/>
                    <a:pt x="368" y="15"/>
                    <a:pt x="325" y="51"/>
                  </a:cubicBezTo>
                  <a:lnTo>
                    <a:pt x="124" y="252"/>
                  </a:lnTo>
                  <a:cubicBezTo>
                    <a:pt x="0" y="377"/>
                    <a:pt x="96" y="597"/>
                    <a:pt x="268" y="597"/>
                  </a:cubicBezTo>
                  <a:cubicBezTo>
                    <a:pt x="316" y="597"/>
                    <a:pt x="373" y="568"/>
                    <a:pt x="412" y="540"/>
                  </a:cubicBezTo>
                  <a:lnTo>
                    <a:pt x="613" y="339"/>
                  </a:lnTo>
                  <a:cubicBezTo>
                    <a:pt x="739" y="190"/>
                    <a:pt x="611" y="0"/>
                    <a:pt x="4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77"/>
            <p:cNvSpPr/>
            <p:nvPr/>
          </p:nvSpPr>
          <p:spPr>
            <a:xfrm>
              <a:off x="6283064" y="1637404"/>
              <a:ext cx="20693" cy="13366"/>
            </a:xfrm>
            <a:custGeom>
              <a:avLst/>
              <a:gdLst/>
              <a:ahLst/>
              <a:cxnLst/>
              <a:rect l="l" t="t" r="r" b="b"/>
              <a:pathLst>
                <a:path w="788" h="509" extrusionOk="0">
                  <a:moveTo>
                    <a:pt x="280" y="0"/>
                  </a:moveTo>
                  <a:cubicBezTo>
                    <a:pt x="118" y="0"/>
                    <a:pt x="0" y="333"/>
                    <a:pt x="194" y="384"/>
                  </a:cubicBezTo>
                  <a:lnTo>
                    <a:pt x="453" y="489"/>
                  </a:lnTo>
                  <a:cubicBezTo>
                    <a:pt x="472" y="499"/>
                    <a:pt x="501" y="508"/>
                    <a:pt x="529" y="508"/>
                  </a:cubicBezTo>
                  <a:cubicBezTo>
                    <a:pt x="730" y="499"/>
                    <a:pt x="788" y="221"/>
                    <a:pt x="606" y="135"/>
                  </a:cubicBezTo>
                  <a:lnTo>
                    <a:pt x="347" y="20"/>
                  </a:lnTo>
                  <a:cubicBezTo>
                    <a:pt x="325" y="6"/>
                    <a:pt x="302" y="0"/>
                    <a:pt x="280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77"/>
            <p:cNvSpPr/>
            <p:nvPr/>
          </p:nvSpPr>
          <p:spPr>
            <a:xfrm>
              <a:off x="6498947" y="1729445"/>
              <a:ext cx="20640" cy="13051"/>
            </a:xfrm>
            <a:custGeom>
              <a:avLst/>
              <a:gdLst/>
              <a:ahLst/>
              <a:cxnLst/>
              <a:rect l="l" t="t" r="r" b="b"/>
              <a:pathLst>
                <a:path w="786" h="497" extrusionOk="0">
                  <a:moveTo>
                    <a:pt x="273" y="1"/>
                  </a:moveTo>
                  <a:cubicBezTo>
                    <a:pt x="89" y="1"/>
                    <a:pt x="0" y="258"/>
                    <a:pt x="175" y="372"/>
                  </a:cubicBezTo>
                  <a:lnTo>
                    <a:pt x="433" y="477"/>
                  </a:lnTo>
                  <a:cubicBezTo>
                    <a:pt x="461" y="486"/>
                    <a:pt x="488" y="495"/>
                    <a:pt x="516" y="496"/>
                  </a:cubicBezTo>
                  <a:lnTo>
                    <a:pt x="516" y="496"/>
                  </a:lnTo>
                  <a:cubicBezTo>
                    <a:pt x="731" y="491"/>
                    <a:pt x="786" y="208"/>
                    <a:pt x="587" y="123"/>
                  </a:cubicBezTo>
                  <a:lnTo>
                    <a:pt x="328" y="8"/>
                  </a:lnTo>
                  <a:cubicBezTo>
                    <a:pt x="309" y="3"/>
                    <a:pt x="291" y="1"/>
                    <a:pt x="273" y="1"/>
                  </a:cubicBezTo>
                  <a:close/>
                  <a:moveTo>
                    <a:pt x="516" y="496"/>
                  </a:moveTo>
                  <a:cubicBezTo>
                    <a:pt x="514" y="496"/>
                    <a:pt x="512" y="496"/>
                    <a:pt x="510" y="496"/>
                  </a:cubicBezTo>
                  <a:lnTo>
                    <a:pt x="520" y="496"/>
                  </a:lnTo>
                  <a:cubicBezTo>
                    <a:pt x="518" y="496"/>
                    <a:pt x="517" y="496"/>
                    <a:pt x="516" y="496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77"/>
            <p:cNvSpPr/>
            <p:nvPr/>
          </p:nvSpPr>
          <p:spPr>
            <a:xfrm>
              <a:off x="6439442" y="1574511"/>
              <a:ext cx="14837" cy="16675"/>
            </a:xfrm>
            <a:custGeom>
              <a:avLst/>
              <a:gdLst/>
              <a:ahLst/>
              <a:cxnLst/>
              <a:rect l="l" t="t" r="r" b="b"/>
              <a:pathLst>
                <a:path w="565" h="635" extrusionOk="0">
                  <a:moveTo>
                    <a:pt x="331" y="0"/>
                  </a:moveTo>
                  <a:cubicBezTo>
                    <a:pt x="269" y="0"/>
                    <a:pt x="206" y="30"/>
                    <a:pt x="163" y="99"/>
                  </a:cubicBezTo>
                  <a:lnTo>
                    <a:pt x="58" y="357"/>
                  </a:lnTo>
                  <a:cubicBezTo>
                    <a:pt x="1" y="482"/>
                    <a:pt x="96" y="635"/>
                    <a:pt x="240" y="635"/>
                  </a:cubicBezTo>
                  <a:lnTo>
                    <a:pt x="230" y="625"/>
                  </a:lnTo>
                  <a:cubicBezTo>
                    <a:pt x="307" y="625"/>
                    <a:pt x="383" y="578"/>
                    <a:pt x="412" y="511"/>
                  </a:cubicBezTo>
                  <a:lnTo>
                    <a:pt x="527" y="252"/>
                  </a:lnTo>
                  <a:cubicBezTo>
                    <a:pt x="565" y="108"/>
                    <a:pt x="450" y="0"/>
                    <a:pt x="33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77"/>
            <p:cNvSpPr/>
            <p:nvPr/>
          </p:nvSpPr>
          <p:spPr>
            <a:xfrm>
              <a:off x="6347978" y="1789581"/>
              <a:ext cx="15861" cy="16754"/>
            </a:xfrm>
            <a:custGeom>
              <a:avLst/>
              <a:gdLst/>
              <a:ahLst/>
              <a:cxnLst/>
              <a:rect l="l" t="t" r="r" b="b"/>
              <a:pathLst>
                <a:path w="604" h="638" extrusionOk="0">
                  <a:moveTo>
                    <a:pt x="303" y="0"/>
                  </a:moveTo>
                  <a:cubicBezTo>
                    <a:pt x="239" y="0"/>
                    <a:pt x="181" y="30"/>
                    <a:pt x="163" y="101"/>
                  </a:cubicBezTo>
                  <a:lnTo>
                    <a:pt x="48" y="360"/>
                  </a:lnTo>
                  <a:cubicBezTo>
                    <a:pt x="0" y="494"/>
                    <a:pt x="96" y="637"/>
                    <a:pt x="230" y="637"/>
                  </a:cubicBezTo>
                  <a:cubicBezTo>
                    <a:pt x="306" y="637"/>
                    <a:pt x="383" y="589"/>
                    <a:pt x="412" y="513"/>
                  </a:cubicBezTo>
                  <a:lnTo>
                    <a:pt x="526" y="254"/>
                  </a:lnTo>
                  <a:cubicBezTo>
                    <a:pt x="604" y="125"/>
                    <a:pt x="438" y="0"/>
                    <a:pt x="303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77"/>
            <p:cNvSpPr/>
            <p:nvPr/>
          </p:nvSpPr>
          <p:spPr>
            <a:xfrm>
              <a:off x="6349633" y="1572883"/>
              <a:ext cx="15441" cy="17305"/>
            </a:xfrm>
            <a:custGeom>
              <a:avLst/>
              <a:gdLst/>
              <a:ahLst/>
              <a:cxnLst/>
              <a:rect l="l" t="t" r="r" b="b"/>
              <a:pathLst>
                <a:path w="588" h="659" extrusionOk="0">
                  <a:moveTo>
                    <a:pt x="254" y="0"/>
                  </a:moveTo>
                  <a:cubicBezTo>
                    <a:pt x="127" y="0"/>
                    <a:pt x="0" y="116"/>
                    <a:pt x="61" y="276"/>
                  </a:cubicBezTo>
                  <a:lnTo>
                    <a:pt x="176" y="534"/>
                  </a:lnTo>
                  <a:cubicBezTo>
                    <a:pt x="205" y="611"/>
                    <a:pt x="272" y="659"/>
                    <a:pt x="358" y="659"/>
                  </a:cubicBezTo>
                  <a:cubicBezTo>
                    <a:pt x="492" y="659"/>
                    <a:pt x="588" y="515"/>
                    <a:pt x="540" y="391"/>
                  </a:cubicBezTo>
                  <a:lnTo>
                    <a:pt x="435" y="123"/>
                  </a:lnTo>
                  <a:cubicBezTo>
                    <a:pt x="397" y="37"/>
                    <a:pt x="326" y="0"/>
                    <a:pt x="254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77"/>
            <p:cNvSpPr/>
            <p:nvPr/>
          </p:nvSpPr>
          <p:spPr>
            <a:xfrm>
              <a:off x="6437341" y="1789896"/>
              <a:ext cx="15441" cy="17437"/>
            </a:xfrm>
            <a:custGeom>
              <a:avLst/>
              <a:gdLst/>
              <a:ahLst/>
              <a:cxnLst/>
              <a:rect l="l" t="t" r="r" b="b"/>
              <a:pathLst>
                <a:path w="588" h="664" extrusionOk="0">
                  <a:moveTo>
                    <a:pt x="251" y="0"/>
                  </a:moveTo>
                  <a:cubicBezTo>
                    <a:pt x="127" y="0"/>
                    <a:pt x="0" y="118"/>
                    <a:pt x="61" y="271"/>
                  </a:cubicBezTo>
                  <a:lnTo>
                    <a:pt x="167" y="539"/>
                  </a:lnTo>
                  <a:cubicBezTo>
                    <a:pt x="195" y="616"/>
                    <a:pt x="272" y="654"/>
                    <a:pt x="349" y="654"/>
                  </a:cubicBezTo>
                  <a:lnTo>
                    <a:pt x="349" y="663"/>
                  </a:lnTo>
                  <a:cubicBezTo>
                    <a:pt x="492" y="663"/>
                    <a:pt x="588" y="520"/>
                    <a:pt x="530" y="386"/>
                  </a:cubicBezTo>
                  <a:lnTo>
                    <a:pt x="425" y="127"/>
                  </a:lnTo>
                  <a:cubicBezTo>
                    <a:pt x="391" y="38"/>
                    <a:pt x="321" y="0"/>
                    <a:pt x="25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77"/>
            <p:cNvSpPr/>
            <p:nvPr/>
          </p:nvSpPr>
          <p:spPr>
            <a:xfrm>
              <a:off x="6499262" y="1639505"/>
              <a:ext cx="21664" cy="13261"/>
            </a:xfrm>
            <a:custGeom>
              <a:avLst/>
              <a:gdLst/>
              <a:ahLst/>
              <a:cxnLst/>
              <a:rect l="l" t="t" r="r" b="b"/>
              <a:pathLst>
                <a:path w="825" h="505" extrusionOk="0">
                  <a:moveTo>
                    <a:pt x="541" y="1"/>
                  </a:moveTo>
                  <a:cubicBezTo>
                    <a:pt x="515" y="1"/>
                    <a:pt x="488" y="6"/>
                    <a:pt x="460" y="17"/>
                  </a:cubicBezTo>
                  <a:lnTo>
                    <a:pt x="201" y="131"/>
                  </a:lnTo>
                  <a:cubicBezTo>
                    <a:pt x="0" y="208"/>
                    <a:pt x="58" y="505"/>
                    <a:pt x="268" y="505"/>
                  </a:cubicBezTo>
                  <a:cubicBezTo>
                    <a:pt x="297" y="505"/>
                    <a:pt x="326" y="505"/>
                    <a:pt x="345" y="495"/>
                  </a:cubicBezTo>
                  <a:lnTo>
                    <a:pt x="613" y="390"/>
                  </a:lnTo>
                  <a:cubicBezTo>
                    <a:pt x="825" y="297"/>
                    <a:pt x="736" y="1"/>
                    <a:pt x="541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77"/>
            <p:cNvSpPr/>
            <p:nvPr/>
          </p:nvSpPr>
          <p:spPr>
            <a:xfrm>
              <a:off x="6282118" y="1727161"/>
              <a:ext cx="21638" cy="13314"/>
            </a:xfrm>
            <a:custGeom>
              <a:avLst/>
              <a:gdLst/>
              <a:ahLst/>
              <a:cxnLst/>
              <a:rect l="l" t="t" r="r" b="b"/>
              <a:pathLst>
                <a:path w="824" h="507" extrusionOk="0">
                  <a:moveTo>
                    <a:pt x="552" y="0"/>
                  </a:moveTo>
                  <a:cubicBezTo>
                    <a:pt x="526" y="0"/>
                    <a:pt x="499" y="6"/>
                    <a:pt x="470" y="19"/>
                  </a:cubicBezTo>
                  <a:lnTo>
                    <a:pt x="202" y="124"/>
                  </a:lnTo>
                  <a:cubicBezTo>
                    <a:pt x="1" y="200"/>
                    <a:pt x="58" y="507"/>
                    <a:pt x="278" y="507"/>
                  </a:cubicBezTo>
                  <a:cubicBezTo>
                    <a:pt x="297" y="507"/>
                    <a:pt x="326" y="497"/>
                    <a:pt x="355" y="488"/>
                  </a:cubicBezTo>
                  <a:lnTo>
                    <a:pt x="613" y="382"/>
                  </a:lnTo>
                  <a:cubicBezTo>
                    <a:pt x="823" y="298"/>
                    <a:pt x="738" y="0"/>
                    <a:pt x="552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9" name="Google Shape;10959;p77"/>
          <p:cNvGrpSpPr/>
          <p:nvPr/>
        </p:nvGrpSpPr>
        <p:grpSpPr>
          <a:xfrm>
            <a:off x="870773" y="3357985"/>
            <a:ext cx="342824" cy="351228"/>
            <a:chOff x="870773" y="3357985"/>
            <a:chExt cx="342824" cy="351228"/>
          </a:xfrm>
        </p:grpSpPr>
        <p:sp>
          <p:nvSpPr>
            <p:cNvPr id="10960" name="Google Shape;10960;p77"/>
            <p:cNvSpPr/>
            <p:nvPr/>
          </p:nvSpPr>
          <p:spPr>
            <a:xfrm>
              <a:off x="870773" y="3357985"/>
              <a:ext cx="342824" cy="351228"/>
            </a:xfrm>
            <a:custGeom>
              <a:avLst/>
              <a:gdLst/>
              <a:ahLst/>
              <a:cxnLst/>
              <a:rect l="l" t="t" r="r" b="b"/>
              <a:pathLst>
                <a:path w="13055" h="13375" extrusionOk="0">
                  <a:moveTo>
                    <a:pt x="6523" y="0"/>
                  </a:moveTo>
                  <a:cubicBezTo>
                    <a:pt x="6339" y="0"/>
                    <a:pt x="6155" y="89"/>
                    <a:pt x="6049" y="266"/>
                  </a:cubicBezTo>
                  <a:lnTo>
                    <a:pt x="5255" y="1606"/>
                  </a:lnTo>
                  <a:cubicBezTo>
                    <a:pt x="5152" y="1777"/>
                    <a:pt x="4972" y="1874"/>
                    <a:pt x="4786" y="1874"/>
                  </a:cubicBezTo>
                  <a:cubicBezTo>
                    <a:pt x="4712" y="1874"/>
                    <a:pt x="4637" y="1859"/>
                    <a:pt x="4566" y="1826"/>
                  </a:cubicBezTo>
                  <a:lnTo>
                    <a:pt x="3130" y="1213"/>
                  </a:lnTo>
                  <a:cubicBezTo>
                    <a:pt x="3059" y="1183"/>
                    <a:pt x="2986" y="1169"/>
                    <a:pt x="2915" y="1169"/>
                  </a:cubicBezTo>
                  <a:cubicBezTo>
                    <a:pt x="2606" y="1169"/>
                    <a:pt x="2334" y="1434"/>
                    <a:pt x="2365" y="1768"/>
                  </a:cubicBezTo>
                  <a:lnTo>
                    <a:pt x="2508" y="3328"/>
                  </a:lnTo>
                  <a:cubicBezTo>
                    <a:pt x="2527" y="3606"/>
                    <a:pt x="2346" y="3855"/>
                    <a:pt x="2078" y="3912"/>
                  </a:cubicBezTo>
                  <a:lnTo>
                    <a:pt x="566" y="4257"/>
                  </a:lnTo>
                  <a:cubicBezTo>
                    <a:pt x="154" y="4343"/>
                    <a:pt x="1" y="4840"/>
                    <a:pt x="278" y="5156"/>
                  </a:cubicBezTo>
                  <a:lnTo>
                    <a:pt x="1302" y="6324"/>
                  </a:lnTo>
                  <a:cubicBezTo>
                    <a:pt x="1484" y="6534"/>
                    <a:pt x="1484" y="6841"/>
                    <a:pt x="1302" y="7051"/>
                  </a:cubicBezTo>
                  <a:lnTo>
                    <a:pt x="278" y="8219"/>
                  </a:lnTo>
                  <a:cubicBezTo>
                    <a:pt x="1" y="8535"/>
                    <a:pt x="154" y="9023"/>
                    <a:pt x="566" y="9118"/>
                  </a:cubicBezTo>
                  <a:lnTo>
                    <a:pt x="2078" y="9463"/>
                  </a:lnTo>
                  <a:cubicBezTo>
                    <a:pt x="2355" y="9520"/>
                    <a:pt x="2537" y="9779"/>
                    <a:pt x="2508" y="10047"/>
                  </a:cubicBezTo>
                  <a:lnTo>
                    <a:pt x="2365" y="11607"/>
                  </a:lnTo>
                  <a:cubicBezTo>
                    <a:pt x="2334" y="11941"/>
                    <a:pt x="2606" y="12206"/>
                    <a:pt x="2915" y="12206"/>
                  </a:cubicBezTo>
                  <a:cubicBezTo>
                    <a:pt x="2986" y="12206"/>
                    <a:pt x="3059" y="12192"/>
                    <a:pt x="3130" y="12162"/>
                  </a:cubicBezTo>
                  <a:lnTo>
                    <a:pt x="4566" y="11549"/>
                  </a:lnTo>
                  <a:cubicBezTo>
                    <a:pt x="4637" y="11520"/>
                    <a:pt x="4711" y="11507"/>
                    <a:pt x="4783" y="11507"/>
                  </a:cubicBezTo>
                  <a:cubicBezTo>
                    <a:pt x="4975" y="11507"/>
                    <a:pt x="5158" y="11603"/>
                    <a:pt x="5255" y="11769"/>
                  </a:cubicBezTo>
                  <a:lnTo>
                    <a:pt x="6049" y="13109"/>
                  </a:lnTo>
                  <a:cubicBezTo>
                    <a:pt x="6155" y="13286"/>
                    <a:pt x="6339" y="13375"/>
                    <a:pt x="6523" y="13375"/>
                  </a:cubicBezTo>
                  <a:cubicBezTo>
                    <a:pt x="6707" y="13375"/>
                    <a:pt x="6892" y="13286"/>
                    <a:pt x="6997" y="13109"/>
                  </a:cubicBezTo>
                  <a:lnTo>
                    <a:pt x="7791" y="11769"/>
                  </a:lnTo>
                  <a:cubicBezTo>
                    <a:pt x="7894" y="11598"/>
                    <a:pt x="8076" y="11505"/>
                    <a:pt x="8262" y="11505"/>
                  </a:cubicBezTo>
                  <a:cubicBezTo>
                    <a:pt x="8336" y="11505"/>
                    <a:pt x="8410" y="11519"/>
                    <a:pt x="8480" y="11549"/>
                  </a:cubicBezTo>
                  <a:lnTo>
                    <a:pt x="9916" y="12162"/>
                  </a:lnTo>
                  <a:cubicBezTo>
                    <a:pt x="9987" y="12192"/>
                    <a:pt x="10060" y="12206"/>
                    <a:pt x="10131" y="12206"/>
                  </a:cubicBezTo>
                  <a:cubicBezTo>
                    <a:pt x="10440" y="12206"/>
                    <a:pt x="10712" y="11941"/>
                    <a:pt x="10681" y="11607"/>
                  </a:cubicBezTo>
                  <a:lnTo>
                    <a:pt x="10547" y="10056"/>
                  </a:lnTo>
                  <a:cubicBezTo>
                    <a:pt x="10519" y="9779"/>
                    <a:pt x="10701" y="9520"/>
                    <a:pt x="10968" y="9463"/>
                  </a:cubicBezTo>
                  <a:lnTo>
                    <a:pt x="12490" y="9118"/>
                  </a:lnTo>
                  <a:cubicBezTo>
                    <a:pt x="12892" y="9023"/>
                    <a:pt x="13055" y="8535"/>
                    <a:pt x="12777" y="8219"/>
                  </a:cubicBezTo>
                  <a:lnTo>
                    <a:pt x="11753" y="7051"/>
                  </a:lnTo>
                  <a:cubicBezTo>
                    <a:pt x="11571" y="6841"/>
                    <a:pt x="11571" y="6534"/>
                    <a:pt x="11753" y="6324"/>
                  </a:cubicBezTo>
                  <a:lnTo>
                    <a:pt x="12777" y="5156"/>
                  </a:lnTo>
                  <a:cubicBezTo>
                    <a:pt x="13055" y="4840"/>
                    <a:pt x="12892" y="4343"/>
                    <a:pt x="12481" y="4257"/>
                  </a:cubicBezTo>
                  <a:lnTo>
                    <a:pt x="10968" y="3912"/>
                  </a:lnTo>
                  <a:cubicBezTo>
                    <a:pt x="10701" y="3845"/>
                    <a:pt x="10519" y="3596"/>
                    <a:pt x="10538" y="3319"/>
                  </a:cubicBezTo>
                  <a:lnTo>
                    <a:pt x="10681" y="1768"/>
                  </a:lnTo>
                  <a:cubicBezTo>
                    <a:pt x="10712" y="1429"/>
                    <a:pt x="10445" y="1164"/>
                    <a:pt x="10140" y="1164"/>
                  </a:cubicBezTo>
                  <a:cubicBezTo>
                    <a:pt x="10066" y="1164"/>
                    <a:pt x="9990" y="1180"/>
                    <a:pt x="9916" y="1213"/>
                  </a:cubicBezTo>
                  <a:lnTo>
                    <a:pt x="8480" y="1826"/>
                  </a:lnTo>
                  <a:cubicBezTo>
                    <a:pt x="8410" y="1854"/>
                    <a:pt x="8337" y="1868"/>
                    <a:pt x="8264" y="1868"/>
                  </a:cubicBezTo>
                  <a:cubicBezTo>
                    <a:pt x="8072" y="1868"/>
                    <a:pt x="7889" y="1770"/>
                    <a:pt x="7791" y="1596"/>
                  </a:cubicBezTo>
                  <a:lnTo>
                    <a:pt x="6997" y="266"/>
                  </a:lnTo>
                  <a:cubicBezTo>
                    <a:pt x="6892" y="89"/>
                    <a:pt x="6707" y="0"/>
                    <a:pt x="6523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77"/>
            <p:cNvSpPr/>
            <p:nvPr/>
          </p:nvSpPr>
          <p:spPr>
            <a:xfrm>
              <a:off x="1024577" y="3357985"/>
              <a:ext cx="50288" cy="49238"/>
            </a:xfrm>
            <a:custGeom>
              <a:avLst/>
              <a:gdLst/>
              <a:ahLst/>
              <a:cxnLst/>
              <a:rect l="l" t="t" r="r" b="b"/>
              <a:pathLst>
                <a:path w="1915" h="1875" extrusionOk="0">
                  <a:moveTo>
                    <a:pt x="666" y="0"/>
                  </a:moveTo>
                  <a:cubicBezTo>
                    <a:pt x="482" y="0"/>
                    <a:pt x="298" y="89"/>
                    <a:pt x="192" y="266"/>
                  </a:cubicBezTo>
                  <a:lnTo>
                    <a:pt x="1" y="591"/>
                  </a:lnTo>
                  <a:lnTo>
                    <a:pt x="604" y="1606"/>
                  </a:lnTo>
                  <a:cubicBezTo>
                    <a:pt x="706" y="1777"/>
                    <a:pt x="887" y="1874"/>
                    <a:pt x="1073" y="1874"/>
                  </a:cubicBezTo>
                  <a:cubicBezTo>
                    <a:pt x="1147" y="1874"/>
                    <a:pt x="1222" y="1859"/>
                    <a:pt x="1293" y="1826"/>
                  </a:cubicBezTo>
                  <a:lnTo>
                    <a:pt x="1915" y="1567"/>
                  </a:lnTo>
                  <a:lnTo>
                    <a:pt x="1140" y="266"/>
                  </a:lnTo>
                  <a:cubicBezTo>
                    <a:pt x="1035" y="89"/>
                    <a:pt x="850" y="0"/>
                    <a:pt x="666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77"/>
            <p:cNvSpPr/>
            <p:nvPr/>
          </p:nvSpPr>
          <p:spPr>
            <a:xfrm>
              <a:off x="1111787" y="3388552"/>
              <a:ext cx="101810" cy="289832"/>
            </a:xfrm>
            <a:custGeom>
              <a:avLst/>
              <a:gdLst/>
              <a:ahLst/>
              <a:cxnLst/>
              <a:rect l="l" t="t" r="r" b="b"/>
              <a:pathLst>
                <a:path w="3877" h="11037" extrusionOk="0">
                  <a:moveTo>
                    <a:pt x="962" y="0"/>
                  </a:moveTo>
                  <a:cubicBezTo>
                    <a:pt x="888" y="0"/>
                    <a:pt x="812" y="16"/>
                    <a:pt x="738" y="49"/>
                  </a:cubicBezTo>
                  <a:lnTo>
                    <a:pt x="116" y="308"/>
                  </a:lnTo>
                  <a:cubicBezTo>
                    <a:pt x="164" y="403"/>
                    <a:pt x="183" y="499"/>
                    <a:pt x="173" y="604"/>
                  </a:cubicBezTo>
                  <a:lnTo>
                    <a:pt x="30" y="2155"/>
                  </a:lnTo>
                  <a:cubicBezTo>
                    <a:pt x="1" y="2432"/>
                    <a:pt x="183" y="2681"/>
                    <a:pt x="460" y="2748"/>
                  </a:cubicBezTo>
                  <a:lnTo>
                    <a:pt x="1972" y="3093"/>
                  </a:lnTo>
                  <a:cubicBezTo>
                    <a:pt x="2384" y="3179"/>
                    <a:pt x="2537" y="3676"/>
                    <a:pt x="2269" y="3992"/>
                  </a:cubicBezTo>
                  <a:lnTo>
                    <a:pt x="1245" y="5160"/>
                  </a:lnTo>
                  <a:cubicBezTo>
                    <a:pt x="1054" y="5361"/>
                    <a:pt x="1054" y="5677"/>
                    <a:pt x="1245" y="5887"/>
                  </a:cubicBezTo>
                  <a:lnTo>
                    <a:pt x="2269" y="7055"/>
                  </a:lnTo>
                  <a:cubicBezTo>
                    <a:pt x="2537" y="7371"/>
                    <a:pt x="2384" y="7859"/>
                    <a:pt x="1972" y="7954"/>
                  </a:cubicBezTo>
                  <a:lnTo>
                    <a:pt x="460" y="8299"/>
                  </a:lnTo>
                  <a:cubicBezTo>
                    <a:pt x="183" y="8356"/>
                    <a:pt x="1" y="8615"/>
                    <a:pt x="30" y="8883"/>
                  </a:cubicBezTo>
                  <a:lnTo>
                    <a:pt x="173" y="10433"/>
                  </a:lnTo>
                  <a:cubicBezTo>
                    <a:pt x="183" y="10538"/>
                    <a:pt x="164" y="10634"/>
                    <a:pt x="116" y="10730"/>
                  </a:cubicBezTo>
                  <a:lnTo>
                    <a:pt x="738" y="10988"/>
                  </a:lnTo>
                  <a:cubicBezTo>
                    <a:pt x="812" y="11022"/>
                    <a:pt x="888" y="11037"/>
                    <a:pt x="962" y="11037"/>
                  </a:cubicBezTo>
                  <a:cubicBezTo>
                    <a:pt x="1267" y="11037"/>
                    <a:pt x="1534" y="10772"/>
                    <a:pt x="1503" y="10433"/>
                  </a:cubicBezTo>
                  <a:lnTo>
                    <a:pt x="1360" y="8892"/>
                  </a:lnTo>
                  <a:cubicBezTo>
                    <a:pt x="1331" y="8615"/>
                    <a:pt x="1513" y="8356"/>
                    <a:pt x="1790" y="8299"/>
                  </a:cubicBezTo>
                  <a:lnTo>
                    <a:pt x="3303" y="7954"/>
                  </a:lnTo>
                  <a:cubicBezTo>
                    <a:pt x="3714" y="7859"/>
                    <a:pt x="3867" y="7371"/>
                    <a:pt x="3599" y="7055"/>
                  </a:cubicBezTo>
                  <a:lnTo>
                    <a:pt x="2575" y="5887"/>
                  </a:lnTo>
                  <a:cubicBezTo>
                    <a:pt x="2393" y="5677"/>
                    <a:pt x="2393" y="5370"/>
                    <a:pt x="2575" y="5160"/>
                  </a:cubicBezTo>
                  <a:lnTo>
                    <a:pt x="3599" y="3992"/>
                  </a:lnTo>
                  <a:cubicBezTo>
                    <a:pt x="3877" y="3676"/>
                    <a:pt x="3714" y="3179"/>
                    <a:pt x="3303" y="3093"/>
                  </a:cubicBezTo>
                  <a:lnTo>
                    <a:pt x="1790" y="2748"/>
                  </a:lnTo>
                  <a:cubicBezTo>
                    <a:pt x="1523" y="2681"/>
                    <a:pt x="1341" y="2432"/>
                    <a:pt x="1360" y="2155"/>
                  </a:cubicBezTo>
                  <a:lnTo>
                    <a:pt x="1503" y="604"/>
                  </a:lnTo>
                  <a:cubicBezTo>
                    <a:pt x="1534" y="265"/>
                    <a:pt x="1267" y="0"/>
                    <a:pt x="962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77"/>
            <p:cNvSpPr/>
            <p:nvPr/>
          </p:nvSpPr>
          <p:spPr>
            <a:xfrm>
              <a:off x="1024840" y="3660133"/>
              <a:ext cx="50025" cy="49080"/>
            </a:xfrm>
            <a:custGeom>
              <a:avLst/>
              <a:gdLst/>
              <a:ahLst/>
              <a:cxnLst/>
              <a:rect l="l" t="t" r="r" b="b"/>
              <a:pathLst>
                <a:path w="1905" h="1869" extrusionOk="0">
                  <a:moveTo>
                    <a:pt x="1071" y="1"/>
                  </a:moveTo>
                  <a:cubicBezTo>
                    <a:pt x="883" y="1"/>
                    <a:pt x="698" y="97"/>
                    <a:pt x="594" y="263"/>
                  </a:cubicBezTo>
                  <a:lnTo>
                    <a:pt x="0" y="1278"/>
                  </a:lnTo>
                  <a:lnTo>
                    <a:pt x="192" y="1603"/>
                  </a:lnTo>
                  <a:cubicBezTo>
                    <a:pt x="297" y="1780"/>
                    <a:pt x="479" y="1869"/>
                    <a:pt x="662" y="1869"/>
                  </a:cubicBezTo>
                  <a:cubicBezTo>
                    <a:pt x="845" y="1869"/>
                    <a:pt x="1029" y="1780"/>
                    <a:pt x="1139" y="1603"/>
                  </a:cubicBezTo>
                  <a:lnTo>
                    <a:pt x="1905" y="311"/>
                  </a:lnTo>
                  <a:lnTo>
                    <a:pt x="1283" y="43"/>
                  </a:lnTo>
                  <a:cubicBezTo>
                    <a:pt x="1215" y="14"/>
                    <a:pt x="1143" y="1"/>
                    <a:pt x="1071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77"/>
            <p:cNvSpPr/>
            <p:nvPr/>
          </p:nvSpPr>
          <p:spPr>
            <a:xfrm>
              <a:off x="939390" y="3431067"/>
              <a:ext cx="211892" cy="205222"/>
            </a:xfrm>
            <a:custGeom>
              <a:avLst/>
              <a:gdLst/>
              <a:ahLst/>
              <a:cxnLst/>
              <a:rect l="l" t="t" r="r" b="b"/>
              <a:pathLst>
                <a:path w="8069" h="7815" extrusionOk="0">
                  <a:moveTo>
                    <a:pt x="3916" y="0"/>
                  </a:moveTo>
                  <a:cubicBezTo>
                    <a:pt x="1659" y="0"/>
                    <a:pt x="1" y="1823"/>
                    <a:pt x="1" y="3895"/>
                  </a:cubicBezTo>
                  <a:cubicBezTo>
                    <a:pt x="1" y="6224"/>
                    <a:pt x="1910" y="7814"/>
                    <a:pt x="3928" y="7814"/>
                  </a:cubicBezTo>
                  <a:cubicBezTo>
                    <a:pt x="4771" y="7814"/>
                    <a:pt x="5634" y="7537"/>
                    <a:pt x="6384" y="6919"/>
                  </a:cubicBezTo>
                  <a:cubicBezTo>
                    <a:pt x="7561" y="5962"/>
                    <a:pt x="8068" y="4421"/>
                    <a:pt x="7695" y="2947"/>
                  </a:cubicBezTo>
                  <a:cubicBezTo>
                    <a:pt x="7331" y="1483"/>
                    <a:pt x="6154" y="363"/>
                    <a:pt x="4671" y="67"/>
                  </a:cubicBezTo>
                  <a:cubicBezTo>
                    <a:pt x="4413" y="22"/>
                    <a:pt x="4161" y="0"/>
                    <a:pt x="3916" y="0"/>
                  </a:cubicBezTo>
                  <a:close/>
                </a:path>
              </a:pathLst>
            </a:custGeom>
            <a:solidFill>
              <a:srgbClr val="C1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77"/>
            <p:cNvSpPr/>
            <p:nvPr/>
          </p:nvSpPr>
          <p:spPr>
            <a:xfrm>
              <a:off x="970561" y="3470641"/>
              <a:ext cx="60345" cy="51653"/>
            </a:xfrm>
            <a:custGeom>
              <a:avLst/>
              <a:gdLst/>
              <a:ahLst/>
              <a:cxnLst/>
              <a:rect l="l" t="t" r="r" b="b"/>
              <a:pathLst>
                <a:path w="2298" h="1967" extrusionOk="0">
                  <a:moveTo>
                    <a:pt x="1315" y="409"/>
                  </a:moveTo>
                  <a:cubicBezTo>
                    <a:pt x="1456" y="409"/>
                    <a:pt x="1599" y="461"/>
                    <a:pt x="1713" y="579"/>
                  </a:cubicBezTo>
                  <a:cubicBezTo>
                    <a:pt x="2077" y="943"/>
                    <a:pt x="1819" y="1555"/>
                    <a:pt x="1311" y="1555"/>
                  </a:cubicBezTo>
                  <a:cubicBezTo>
                    <a:pt x="996" y="1555"/>
                    <a:pt x="737" y="1297"/>
                    <a:pt x="737" y="981"/>
                  </a:cubicBezTo>
                  <a:cubicBezTo>
                    <a:pt x="737" y="638"/>
                    <a:pt x="1022" y="409"/>
                    <a:pt x="1315" y="409"/>
                  </a:cubicBezTo>
                  <a:close/>
                  <a:moveTo>
                    <a:pt x="1308" y="0"/>
                  </a:moveTo>
                  <a:cubicBezTo>
                    <a:pt x="1067" y="0"/>
                    <a:pt x="821" y="90"/>
                    <a:pt x="622" y="292"/>
                  </a:cubicBezTo>
                  <a:cubicBezTo>
                    <a:pt x="0" y="905"/>
                    <a:pt x="441" y="1967"/>
                    <a:pt x="1311" y="1967"/>
                  </a:cubicBezTo>
                  <a:cubicBezTo>
                    <a:pt x="1857" y="1967"/>
                    <a:pt x="2288" y="1527"/>
                    <a:pt x="2297" y="981"/>
                  </a:cubicBezTo>
                  <a:cubicBezTo>
                    <a:pt x="2297" y="392"/>
                    <a:pt x="1812" y="0"/>
                    <a:pt x="1308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77"/>
            <p:cNvSpPr/>
            <p:nvPr/>
          </p:nvSpPr>
          <p:spPr>
            <a:xfrm>
              <a:off x="1053332" y="3545140"/>
              <a:ext cx="60188" cy="51417"/>
            </a:xfrm>
            <a:custGeom>
              <a:avLst/>
              <a:gdLst/>
              <a:ahLst/>
              <a:cxnLst/>
              <a:rect l="l" t="t" r="r" b="b"/>
              <a:pathLst>
                <a:path w="2292" h="1958" extrusionOk="0">
                  <a:moveTo>
                    <a:pt x="983" y="393"/>
                  </a:moveTo>
                  <a:cubicBezTo>
                    <a:pt x="1299" y="403"/>
                    <a:pt x="1557" y="652"/>
                    <a:pt x="1557" y="967"/>
                  </a:cubicBezTo>
                  <a:cubicBezTo>
                    <a:pt x="1557" y="1317"/>
                    <a:pt x="1276" y="1549"/>
                    <a:pt x="982" y="1549"/>
                  </a:cubicBezTo>
                  <a:cubicBezTo>
                    <a:pt x="841" y="1549"/>
                    <a:pt x="698" y="1496"/>
                    <a:pt x="581" y="1379"/>
                  </a:cubicBezTo>
                  <a:cubicBezTo>
                    <a:pt x="217" y="1015"/>
                    <a:pt x="475" y="393"/>
                    <a:pt x="983" y="393"/>
                  </a:cubicBezTo>
                  <a:close/>
                  <a:moveTo>
                    <a:pt x="994" y="1"/>
                  </a:moveTo>
                  <a:cubicBezTo>
                    <a:pt x="991" y="1"/>
                    <a:pt x="987" y="1"/>
                    <a:pt x="983" y="1"/>
                  </a:cubicBezTo>
                  <a:cubicBezTo>
                    <a:pt x="437" y="1"/>
                    <a:pt x="7" y="431"/>
                    <a:pt x="7" y="967"/>
                  </a:cubicBezTo>
                  <a:cubicBezTo>
                    <a:pt x="0" y="1563"/>
                    <a:pt x="484" y="1957"/>
                    <a:pt x="991" y="1957"/>
                  </a:cubicBezTo>
                  <a:cubicBezTo>
                    <a:pt x="1233" y="1957"/>
                    <a:pt x="1480" y="1867"/>
                    <a:pt x="1681" y="1666"/>
                  </a:cubicBezTo>
                  <a:cubicBezTo>
                    <a:pt x="2291" y="1047"/>
                    <a:pt x="1858" y="1"/>
                    <a:pt x="994" y="1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77"/>
            <p:cNvSpPr/>
            <p:nvPr/>
          </p:nvSpPr>
          <p:spPr>
            <a:xfrm>
              <a:off x="992330" y="3479595"/>
              <a:ext cx="106090" cy="101836"/>
            </a:xfrm>
            <a:custGeom>
              <a:avLst/>
              <a:gdLst/>
              <a:ahLst/>
              <a:cxnLst/>
              <a:rect l="l" t="t" r="r" b="b"/>
              <a:pathLst>
                <a:path w="4040" h="3878" extrusionOk="0">
                  <a:moveTo>
                    <a:pt x="3742" y="0"/>
                  </a:moveTo>
                  <a:cubicBezTo>
                    <a:pt x="3692" y="0"/>
                    <a:pt x="3639" y="22"/>
                    <a:pt x="3593" y="75"/>
                  </a:cubicBezTo>
                  <a:lnTo>
                    <a:pt x="128" y="3540"/>
                  </a:lnTo>
                  <a:cubicBezTo>
                    <a:pt x="1" y="3682"/>
                    <a:pt x="132" y="3877"/>
                    <a:pt x="286" y="3877"/>
                  </a:cubicBezTo>
                  <a:cubicBezTo>
                    <a:pt x="329" y="3877"/>
                    <a:pt x="374" y="3862"/>
                    <a:pt x="415" y="3827"/>
                  </a:cubicBezTo>
                  <a:lnTo>
                    <a:pt x="3880" y="363"/>
                  </a:lnTo>
                  <a:cubicBezTo>
                    <a:pt x="4040" y="217"/>
                    <a:pt x="3902" y="0"/>
                    <a:pt x="3742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8" name="Google Shape;10968;p77"/>
          <p:cNvGrpSpPr/>
          <p:nvPr/>
        </p:nvGrpSpPr>
        <p:grpSpPr>
          <a:xfrm>
            <a:off x="2743084" y="4299590"/>
            <a:ext cx="159372" cy="308896"/>
            <a:chOff x="2743084" y="4299590"/>
            <a:chExt cx="159372" cy="308896"/>
          </a:xfrm>
        </p:grpSpPr>
        <p:sp>
          <p:nvSpPr>
            <p:cNvPr id="10969" name="Google Shape;10969;p77"/>
            <p:cNvSpPr/>
            <p:nvPr/>
          </p:nvSpPr>
          <p:spPr>
            <a:xfrm>
              <a:off x="2828534" y="4425428"/>
              <a:ext cx="9585" cy="105907"/>
            </a:xfrm>
            <a:custGeom>
              <a:avLst/>
              <a:gdLst/>
              <a:ahLst/>
              <a:cxnLst/>
              <a:rect l="l" t="t" r="r" b="b"/>
              <a:pathLst>
                <a:path w="365" h="4033" extrusionOk="0">
                  <a:moveTo>
                    <a:pt x="182" y="1"/>
                  </a:moveTo>
                  <a:cubicBezTo>
                    <a:pt x="96" y="1"/>
                    <a:pt x="10" y="56"/>
                    <a:pt x="1" y="166"/>
                  </a:cubicBezTo>
                  <a:lnTo>
                    <a:pt x="1" y="3841"/>
                  </a:lnTo>
                  <a:cubicBezTo>
                    <a:pt x="1" y="3946"/>
                    <a:pt x="77" y="4032"/>
                    <a:pt x="182" y="4032"/>
                  </a:cubicBezTo>
                  <a:cubicBezTo>
                    <a:pt x="288" y="4032"/>
                    <a:pt x="364" y="3946"/>
                    <a:pt x="364" y="3841"/>
                  </a:cubicBezTo>
                  <a:lnTo>
                    <a:pt x="364" y="166"/>
                  </a:lnTo>
                  <a:cubicBezTo>
                    <a:pt x="355" y="56"/>
                    <a:pt x="269" y="1"/>
                    <a:pt x="18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77"/>
            <p:cNvSpPr/>
            <p:nvPr/>
          </p:nvSpPr>
          <p:spPr>
            <a:xfrm>
              <a:off x="2743084" y="4299590"/>
              <a:ext cx="158111" cy="135239"/>
            </a:xfrm>
            <a:custGeom>
              <a:avLst/>
              <a:gdLst/>
              <a:ahLst/>
              <a:cxnLst/>
              <a:rect l="l" t="t" r="r" b="b"/>
              <a:pathLst>
                <a:path w="6021" h="5150" extrusionOk="0">
                  <a:moveTo>
                    <a:pt x="3454" y="1"/>
                  </a:moveTo>
                  <a:cubicBezTo>
                    <a:pt x="3448" y="1"/>
                    <a:pt x="3442" y="1"/>
                    <a:pt x="3436" y="1"/>
                  </a:cubicBezTo>
                  <a:cubicBezTo>
                    <a:pt x="1149" y="1"/>
                    <a:pt x="1" y="2776"/>
                    <a:pt x="1628" y="4393"/>
                  </a:cubicBezTo>
                  <a:cubicBezTo>
                    <a:pt x="2150" y="4916"/>
                    <a:pt x="2793" y="5150"/>
                    <a:pt x="3423" y="5150"/>
                  </a:cubicBezTo>
                  <a:cubicBezTo>
                    <a:pt x="4744" y="5150"/>
                    <a:pt x="6014" y="4123"/>
                    <a:pt x="6020" y="2575"/>
                  </a:cubicBezTo>
                  <a:cubicBezTo>
                    <a:pt x="6011" y="1155"/>
                    <a:pt x="4872" y="1"/>
                    <a:pt x="3454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77"/>
            <p:cNvSpPr/>
            <p:nvPr/>
          </p:nvSpPr>
          <p:spPr>
            <a:xfrm>
              <a:off x="2762438" y="4313928"/>
              <a:ext cx="123921" cy="106406"/>
            </a:xfrm>
            <a:custGeom>
              <a:avLst/>
              <a:gdLst/>
              <a:ahLst/>
              <a:cxnLst/>
              <a:rect l="l" t="t" r="r" b="b"/>
              <a:pathLst>
                <a:path w="4719" h="4052" extrusionOk="0">
                  <a:moveTo>
                    <a:pt x="2699" y="0"/>
                  </a:moveTo>
                  <a:cubicBezTo>
                    <a:pt x="900" y="0"/>
                    <a:pt x="1" y="2182"/>
                    <a:pt x="1273" y="3455"/>
                  </a:cubicBezTo>
                  <a:cubicBezTo>
                    <a:pt x="1685" y="3867"/>
                    <a:pt x="2192" y="4051"/>
                    <a:pt x="2688" y="4051"/>
                  </a:cubicBezTo>
                  <a:cubicBezTo>
                    <a:pt x="3725" y="4051"/>
                    <a:pt x="4719" y="3246"/>
                    <a:pt x="4719" y="2029"/>
                  </a:cubicBezTo>
                  <a:cubicBezTo>
                    <a:pt x="4719" y="909"/>
                    <a:pt x="3819" y="0"/>
                    <a:pt x="26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77"/>
            <p:cNvSpPr/>
            <p:nvPr/>
          </p:nvSpPr>
          <p:spPr>
            <a:xfrm>
              <a:off x="2809443" y="4314348"/>
              <a:ext cx="49526" cy="105460"/>
            </a:xfrm>
            <a:custGeom>
              <a:avLst/>
              <a:gdLst/>
              <a:ahLst/>
              <a:cxnLst/>
              <a:rect l="l" t="t" r="r" b="b"/>
              <a:pathLst>
                <a:path w="1886" h="4016" extrusionOk="0">
                  <a:moveTo>
                    <a:pt x="943" y="1"/>
                  </a:moveTo>
                  <a:cubicBezTo>
                    <a:pt x="854" y="1"/>
                    <a:pt x="766" y="56"/>
                    <a:pt x="756" y="166"/>
                  </a:cubicBezTo>
                  <a:lnTo>
                    <a:pt x="756" y="539"/>
                  </a:lnTo>
                  <a:cubicBezTo>
                    <a:pt x="326" y="587"/>
                    <a:pt x="0" y="970"/>
                    <a:pt x="19" y="1410"/>
                  </a:cubicBezTo>
                  <a:cubicBezTo>
                    <a:pt x="48" y="1850"/>
                    <a:pt x="412" y="2195"/>
                    <a:pt x="852" y="2195"/>
                  </a:cubicBezTo>
                  <a:lnTo>
                    <a:pt x="1034" y="2195"/>
                  </a:lnTo>
                  <a:cubicBezTo>
                    <a:pt x="1646" y="2195"/>
                    <a:pt x="1646" y="3114"/>
                    <a:pt x="1034" y="3114"/>
                  </a:cubicBezTo>
                  <a:lnTo>
                    <a:pt x="756" y="3114"/>
                  </a:lnTo>
                  <a:cubicBezTo>
                    <a:pt x="555" y="3114"/>
                    <a:pt x="393" y="2941"/>
                    <a:pt x="393" y="2740"/>
                  </a:cubicBezTo>
                  <a:cubicBezTo>
                    <a:pt x="402" y="2611"/>
                    <a:pt x="304" y="2547"/>
                    <a:pt x="207" y="2547"/>
                  </a:cubicBezTo>
                  <a:cubicBezTo>
                    <a:pt x="110" y="2547"/>
                    <a:pt x="15" y="2611"/>
                    <a:pt x="29" y="2740"/>
                  </a:cubicBezTo>
                  <a:cubicBezTo>
                    <a:pt x="29" y="3152"/>
                    <a:pt x="354" y="3477"/>
                    <a:pt x="756" y="3477"/>
                  </a:cubicBezTo>
                  <a:lnTo>
                    <a:pt x="756" y="3851"/>
                  </a:lnTo>
                  <a:cubicBezTo>
                    <a:pt x="766" y="3961"/>
                    <a:pt x="854" y="4016"/>
                    <a:pt x="943" y="4016"/>
                  </a:cubicBezTo>
                  <a:cubicBezTo>
                    <a:pt x="1031" y="4016"/>
                    <a:pt x="1120" y="3961"/>
                    <a:pt x="1129" y="3851"/>
                  </a:cubicBezTo>
                  <a:lnTo>
                    <a:pt x="1129" y="3477"/>
                  </a:lnTo>
                  <a:cubicBezTo>
                    <a:pt x="1570" y="3429"/>
                    <a:pt x="1886" y="3047"/>
                    <a:pt x="1866" y="2606"/>
                  </a:cubicBezTo>
                  <a:cubicBezTo>
                    <a:pt x="1838" y="2166"/>
                    <a:pt x="1474" y="1822"/>
                    <a:pt x="1034" y="1822"/>
                  </a:cubicBezTo>
                  <a:lnTo>
                    <a:pt x="852" y="1822"/>
                  </a:lnTo>
                  <a:cubicBezTo>
                    <a:pt x="239" y="1822"/>
                    <a:pt x="239" y="903"/>
                    <a:pt x="852" y="903"/>
                  </a:cubicBezTo>
                  <a:lnTo>
                    <a:pt x="1129" y="903"/>
                  </a:lnTo>
                  <a:cubicBezTo>
                    <a:pt x="1330" y="903"/>
                    <a:pt x="1493" y="1066"/>
                    <a:pt x="1493" y="1276"/>
                  </a:cubicBezTo>
                  <a:lnTo>
                    <a:pt x="1493" y="1458"/>
                  </a:lnTo>
                  <a:cubicBezTo>
                    <a:pt x="1493" y="1554"/>
                    <a:pt x="1579" y="1640"/>
                    <a:pt x="1675" y="1640"/>
                  </a:cubicBezTo>
                  <a:cubicBezTo>
                    <a:pt x="1780" y="1640"/>
                    <a:pt x="1866" y="1563"/>
                    <a:pt x="1866" y="1458"/>
                  </a:cubicBezTo>
                  <a:lnTo>
                    <a:pt x="1866" y="1276"/>
                  </a:lnTo>
                  <a:cubicBezTo>
                    <a:pt x="1857" y="865"/>
                    <a:pt x="1531" y="539"/>
                    <a:pt x="1129" y="539"/>
                  </a:cubicBezTo>
                  <a:lnTo>
                    <a:pt x="1129" y="166"/>
                  </a:lnTo>
                  <a:cubicBezTo>
                    <a:pt x="1120" y="56"/>
                    <a:pt x="1031" y="1"/>
                    <a:pt x="9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77"/>
            <p:cNvSpPr/>
            <p:nvPr/>
          </p:nvSpPr>
          <p:spPr>
            <a:xfrm>
              <a:off x="2780032" y="4521513"/>
              <a:ext cx="106589" cy="86973"/>
            </a:xfrm>
            <a:custGeom>
              <a:avLst/>
              <a:gdLst/>
              <a:ahLst/>
              <a:cxnLst/>
              <a:rect l="l" t="t" r="r" b="b"/>
              <a:pathLst>
                <a:path w="4059" h="3312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374" y="3149"/>
                  </a:lnTo>
                  <a:cubicBezTo>
                    <a:pt x="393" y="3244"/>
                    <a:pt x="469" y="3311"/>
                    <a:pt x="556" y="3311"/>
                  </a:cubicBezTo>
                  <a:lnTo>
                    <a:pt x="3503" y="3311"/>
                  </a:lnTo>
                  <a:cubicBezTo>
                    <a:pt x="3589" y="3311"/>
                    <a:pt x="3666" y="3244"/>
                    <a:pt x="3685" y="3149"/>
                  </a:cubicBezTo>
                  <a:lnTo>
                    <a:pt x="4049" y="211"/>
                  </a:lnTo>
                  <a:cubicBezTo>
                    <a:pt x="4058" y="153"/>
                    <a:pt x="4039" y="105"/>
                    <a:pt x="4010" y="67"/>
                  </a:cubicBezTo>
                  <a:cubicBezTo>
                    <a:pt x="3972" y="29"/>
                    <a:pt x="3924" y="0"/>
                    <a:pt x="3876" y="0"/>
                  </a:cubicBezTo>
                  <a:close/>
                </a:path>
              </a:pathLst>
            </a:custGeom>
            <a:solidFill>
              <a:srgbClr val="EF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77"/>
            <p:cNvSpPr/>
            <p:nvPr/>
          </p:nvSpPr>
          <p:spPr>
            <a:xfrm>
              <a:off x="2782553" y="4545620"/>
              <a:ext cx="20614" cy="48292"/>
            </a:xfrm>
            <a:custGeom>
              <a:avLst/>
              <a:gdLst/>
              <a:ahLst/>
              <a:cxnLst/>
              <a:rect l="l" t="t" r="r" b="b"/>
              <a:pathLst>
                <a:path w="785" h="1839" extrusionOk="0">
                  <a:moveTo>
                    <a:pt x="0" y="1"/>
                  </a:moveTo>
                  <a:lnTo>
                    <a:pt x="230" y="1838"/>
                  </a:lnTo>
                  <a:lnTo>
                    <a:pt x="785" y="18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77"/>
            <p:cNvSpPr/>
            <p:nvPr/>
          </p:nvSpPr>
          <p:spPr>
            <a:xfrm>
              <a:off x="2780032" y="4521514"/>
              <a:ext cx="106826" cy="28912"/>
            </a:xfrm>
            <a:custGeom>
              <a:avLst/>
              <a:gdLst/>
              <a:ahLst/>
              <a:cxnLst/>
              <a:rect l="l" t="t" r="r" b="b"/>
              <a:pathLst>
                <a:path w="4068" h="1101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125" y="1101"/>
                  </a:lnTo>
                  <a:lnTo>
                    <a:pt x="3943" y="1101"/>
                  </a:lnTo>
                  <a:lnTo>
                    <a:pt x="4049" y="211"/>
                  </a:lnTo>
                  <a:cubicBezTo>
                    <a:pt x="4068" y="96"/>
                    <a:pt x="3982" y="0"/>
                    <a:pt x="386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77"/>
            <p:cNvSpPr/>
            <p:nvPr/>
          </p:nvSpPr>
          <p:spPr>
            <a:xfrm>
              <a:off x="2788068" y="4589107"/>
              <a:ext cx="90518" cy="19380"/>
            </a:xfrm>
            <a:custGeom>
              <a:avLst/>
              <a:gdLst/>
              <a:ahLst/>
              <a:cxnLst/>
              <a:rect l="l" t="t" r="r" b="b"/>
              <a:pathLst>
                <a:path w="3447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63" y="737"/>
                    <a:pt x="250" y="737"/>
                  </a:cubicBezTo>
                  <a:lnTo>
                    <a:pt x="3197" y="737"/>
                  </a:lnTo>
                  <a:cubicBezTo>
                    <a:pt x="3283" y="737"/>
                    <a:pt x="3360" y="670"/>
                    <a:pt x="3379" y="575"/>
                  </a:cubicBezTo>
                  <a:lnTo>
                    <a:pt x="3446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77"/>
            <p:cNvSpPr/>
            <p:nvPr/>
          </p:nvSpPr>
          <p:spPr>
            <a:xfrm>
              <a:off x="2780032" y="4521514"/>
              <a:ext cx="106589" cy="28912"/>
            </a:xfrm>
            <a:custGeom>
              <a:avLst/>
              <a:gdLst/>
              <a:ahLst/>
              <a:cxnLst/>
              <a:rect l="l" t="t" r="r" b="b"/>
              <a:pathLst>
                <a:path w="4059" h="1101" extrusionOk="0">
                  <a:moveTo>
                    <a:pt x="201" y="0"/>
                  </a:moveTo>
                  <a:cubicBezTo>
                    <a:pt x="163" y="0"/>
                    <a:pt x="134" y="10"/>
                    <a:pt x="106" y="19"/>
                  </a:cubicBezTo>
                  <a:cubicBezTo>
                    <a:pt x="39" y="58"/>
                    <a:pt x="0" y="134"/>
                    <a:pt x="10" y="201"/>
                  </a:cubicBezTo>
                  <a:lnTo>
                    <a:pt x="125" y="1101"/>
                  </a:lnTo>
                  <a:lnTo>
                    <a:pt x="670" y="1101"/>
                  </a:lnTo>
                  <a:lnTo>
                    <a:pt x="651" y="938"/>
                  </a:lnTo>
                  <a:cubicBezTo>
                    <a:pt x="642" y="833"/>
                    <a:pt x="728" y="737"/>
                    <a:pt x="833" y="737"/>
                  </a:cubicBezTo>
                  <a:lnTo>
                    <a:pt x="3982" y="737"/>
                  </a:lnTo>
                  <a:lnTo>
                    <a:pt x="4049" y="211"/>
                  </a:lnTo>
                  <a:cubicBezTo>
                    <a:pt x="4058" y="182"/>
                    <a:pt x="4049" y="144"/>
                    <a:pt x="4039" y="115"/>
                  </a:cubicBezTo>
                  <a:cubicBezTo>
                    <a:pt x="4010" y="48"/>
                    <a:pt x="3943" y="0"/>
                    <a:pt x="3867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77"/>
            <p:cNvSpPr/>
            <p:nvPr/>
          </p:nvSpPr>
          <p:spPr>
            <a:xfrm>
              <a:off x="2788068" y="4589107"/>
              <a:ext cx="21139" cy="19380"/>
            </a:xfrm>
            <a:custGeom>
              <a:avLst/>
              <a:gdLst/>
              <a:ahLst/>
              <a:cxnLst/>
              <a:rect l="l" t="t" r="r" b="b"/>
              <a:pathLst>
                <a:path w="805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54" y="737"/>
                    <a:pt x="250" y="737"/>
                  </a:cubicBezTo>
                  <a:lnTo>
                    <a:pt x="805" y="737"/>
                  </a:lnTo>
                  <a:cubicBezTo>
                    <a:pt x="709" y="737"/>
                    <a:pt x="632" y="670"/>
                    <a:pt x="623" y="575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77"/>
            <p:cNvSpPr/>
            <p:nvPr/>
          </p:nvSpPr>
          <p:spPr>
            <a:xfrm>
              <a:off x="2838093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9" y="1"/>
                  </a:moveTo>
                  <a:cubicBezTo>
                    <a:pt x="723" y="1"/>
                    <a:pt x="216" y="286"/>
                    <a:pt x="10" y="855"/>
                  </a:cubicBezTo>
                  <a:cubicBezTo>
                    <a:pt x="0" y="893"/>
                    <a:pt x="0" y="941"/>
                    <a:pt x="10" y="979"/>
                  </a:cubicBezTo>
                  <a:cubicBezTo>
                    <a:pt x="216" y="1549"/>
                    <a:pt x="723" y="1834"/>
                    <a:pt x="1229" y="1834"/>
                  </a:cubicBezTo>
                  <a:cubicBezTo>
                    <a:pt x="1735" y="1834"/>
                    <a:pt x="2240" y="1549"/>
                    <a:pt x="2441" y="979"/>
                  </a:cubicBezTo>
                  <a:cubicBezTo>
                    <a:pt x="2450" y="941"/>
                    <a:pt x="2450" y="893"/>
                    <a:pt x="2441" y="855"/>
                  </a:cubicBezTo>
                  <a:cubicBezTo>
                    <a:pt x="2240" y="286"/>
                    <a:pt x="1735" y="1"/>
                    <a:pt x="1229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77"/>
            <p:cNvSpPr/>
            <p:nvPr/>
          </p:nvSpPr>
          <p:spPr>
            <a:xfrm>
              <a:off x="2838093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0" y="0"/>
                  </a:moveTo>
                  <a:cubicBezTo>
                    <a:pt x="0" y="19"/>
                    <a:pt x="10" y="38"/>
                    <a:pt x="10" y="57"/>
                  </a:cubicBezTo>
                  <a:cubicBezTo>
                    <a:pt x="216" y="627"/>
                    <a:pt x="720" y="912"/>
                    <a:pt x="1225" y="912"/>
                  </a:cubicBezTo>
                  <a:cubicBezTo>
                    <a:pt x="1730" y="912"/>
                    <a:pt x="2235" y="627"/>
                    <a:pt x="2441" y="57"/>
                  </a:cubicBezTo>
                  <a:cubicBezTo>
                    <a:pt x="2441" y="38"/>
                    <a:pt x="2450" y="19"/>
                    <a:pt x="2450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77"/>
            <p:cNvSpPr/>
            <p:nvPr/>
          </p:nvSpPr>
          <p:spPr>
            <a:xfrm>
              <a:off x="2764197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6" y="1"/>
                  </a:moveTo>
                  <a:cubicBezTo>
                    <a:pt x="721" y="1"/>
                    <a:pt x="216" y="286"/>
                    <a:pt x="10" y="855"/>
                  </a:cubicBezTo>
                  <a:cubicBezTo>
                    <a:pt x="1" y="893"/>
                    <a:pt x="1" y="941"/>
                    <a:pt x="10" y="979"/>
                  </a:cubicBezTo>
                  <a:cubicBezTo>
                    <a:pt x="216" y="1549"/>
                    <a:pt x="721" y="1834"/>
                    <a:pt x="1226" y="1834"/>
                  </a:cubicBezTo>
                  <a:cubicBezTo>
                    <a:pt x="1730" y="1834"/>
                    <a:pt x="2235" y="1549"/>
                    <a:pt x="2441" y="979"/>
                  </a:cubicBezTo>
                  <a:cubicBezTo>
                    <a:pt x="2451" y="941"/>
                    <a:pt x="2451" y="893"/>
                    <a:pt x="2441" y="855"/>
                  </a:cubicBezTo>
                  <a:cubicBezTo>
                    <a:pt x="2235" y="286"/>
                    <a:pt x="1730" y="1"/>
                    <a:pt x="122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77"/>
            <p:cNvSpPr/>
            <p:nvPr/>
          </p:nvSpPr>
          <p:spPr>
            <a:xfrm>
              <a:off x="2764197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" y="0"/>
                  </a:moveTo>
                  <a:cubicBezTo>
                    <a:pt x="1" y="19"/>
                    <a:pt x="1" y="38"/>
                    <a:pt x="10" y="57"/>
                  </a:cubicBezTo>
                  <a:cubicBezTo>
                    <a:pt x="211" y="627"/>
                    <a:pt x="716" y="912"/>
                    <a:pt x="1222" y="912"/>
                  </a:cubicBezTo>
                  <a:cubicBezTo>
                    <a:pt x="1728" y="912"/>
                    <a:pt x="2235" y="627"/>
                    <a:pt x="2441" y="57"/>
                  </a:cubicBezTo>
                  <a:cubicBezTo>
                    <a:pt x="2441" y="38"/>
                    <a:pt x="2451" y="19"/>
                    <a:pt x="2451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77"/>
            <p:cNvSpPr/>
            <p:nvPr/>
          </p:nvSpPr>
          <p:spPr>
            <a:xfrm>
              <a:off x="2765694" y="4502160"/>
              <a:ext cx="135239" cy="29175"/>
            </a:xfrm>
            <a:custGeom>
              <a:avLst/>
              <a:gdLst/>
              <a:ahLst/>
              <a:cxnLst/>
              <a:rect l="l" t="t" r="r" b="b"/>
              <a:pathLst>
                <a:path w="5150" h="1111" extrusionOk="0">
                  <a:moveTo>
                    <a:pt x="183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929"/>
                  </a:lnTo>
                  <a:cubicBezTo>
                    <a:pt x="1" y="1024"/>
                    <a:pt x="87" y="1110"/>
                    <a:pt x="183" y="1110"/>
                  </a:cubicBezTo>
                  <a:lnTo>
                    <a:pt x="4968" y="1110"/>
                  </a:lnTo>
                  <a:cubicBezTo>
                    <a:pt x="5064" y="1110"/>
                    <a:pt x="5150" y="1024"/>
                    <a:pt x="5150" y="929"/>
                  </a:cubicBezTo>
                  <a:lnTo>
                    <a:pt x="5150" y="192"/>
                  </a:lnTo>
                  <a:cubicBezTo>
                    <a:pt x="5150" y="86"/>
                    <a:pt x="5064" y="0"/>
                    <a:pt x="496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4" name="Google Shape;10984;p77"/>
          <p:cNvGrpSpPr/>
          <p:nvPr/>
        </p:nvGrpSpPr>
        <p:grpSpPr>
          <a:xfrm>
            <a:off x="1293506" y="2939716"/>
            <a:ext cx="374730" cy="272211"/>
            <a:chOff x="1293506" y="2939716"/>
            <a:chExt cx="374730" cy="272211"/>
          </a:xfrm>
        </p:grpSpPr>
        <p:sp>
          <p:nvSpPr>
            <p:cNvPr id="10985" name="Google Shape;10985;p77"/>
            <p:cNvSpPr/>
            <p:nvPr/>
          </p:nvSpPr>
          <p:spPr>
            <a:xfrm>
              <a:off x="1311599" y="2939716"/>
              <a:ext cx="338544" cy="248078"/>
            </a:xfrm>
            <a:custGeom>
              <a:avLst/>
              <a:gdLst/>
              <a:ahLst/>
              <a:cxnLst/>
              <a:rect l="l" t="t" r="r" b="b"/>
              <a:pathLst>
                <a:path w="12892" h="9447" extrusionOk="0">
                  <a:moveTo>
                    <a:pt x="460" y="1"/>
                  </a:moveTo>
                  <a:cubicBezTo>
                    <a:pt x="211" y="1"/>
                    <a:pt x="0" y="212"/>
                    <a:pt x="0" y="460"/>
                  </a:cubicBezTo>
                  <a:lnTo>
                    <a:pt x="0" y="9447"/>
                  </a:lnTo>
                  <a:lnTo>
                    <a:pt x="12891" y="9447"/>
                  </a:lnTo>
                  <a:lnTo>
                    <a:pt x="12891" y="460"/>
                  </a:lnTo>
                  <a:cubicBezTo>
                    <a:pt x="12891" y="212"/>
                    <a:pt x="12690" y="11"/>
                    <a:pt x="124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77"/>
            <p:cNvSpPr/>
            <p:nvPr/>
          </p:nvSpPr>
          <p:spPr>
            <a:xfrm>
              <a:off x="1335706" y="2964112"/>
              <a:ext cx="290304" cy="193274"/>
            </a:xfrm>
            <a:custGeom>
              <a:avLst/>
              <a:gdLst/>
              <a:ahLst/>
              <a:cxnLst/>
              <a:rect l="l" t="t" r="r" b="b"/>
              <a:pathLst>
                <a:path w="11055" h="7360" extrusionOk="0">
                  <a:moveTo>
                    <a:pt x="231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7130"/>
                  </a:lnTo>
                  <a:cubicBezTo>
                    <a:pt x="1" y="7264"/>
                    <a:pt x="106" y="7360"/>
                    <a:pt x="231" y="7360"/>
                  </a:cubicBezTo>
                  <a:lnTo>
                    <a:pt x="10825" y="7360"/>
                  </a:lnTo>
                  <a:cubicBezTo>
                    <a:pt x="10949" y="7360"/>
                    <a:pt x="11055" y="7255"/>
                    <a:pt x="11055" y="7130"/>
                  </a:cubicBezTo>
                  <a:lnTo>
                    <a:pt x="11055" y="230"/>
                  </a:lnTo>
                  <a:cubicBezTo>
                    <a:pt x="11055" y="106"/>
                    <a:pt x="10949" y="0"/>
                    <a:pt x="10825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77"/>
            <p:cNvSpPr/>
            <p:nvPr/>
          </p:nvSpPr>
          <p:spPr>
            <a:xfrm>
              <a:off x="1335706" y="3121173"/>
              <a:ext cx="169430" cy="36213"/>
            </a:xfrm>
            <a:custGeom>
              <a:avLst/>
              <a:gdLst/>
              <a:ahLst/>
              <a:cxnLst/>
              <a:rect l="l" t="t" r="r" b="b"/>
              <a:pathLst>
                <a:path w="6452" h="1379" extrusionOk="0">
                  <a:moveTo>
                    <a:pt x="1" y="1"/>
                  </a:moveTo>
                  <a:lnTo>
                    <a:pt x="1" y="1149"/>
                  </a:lnTo>
                  <a:cubicBezTo>
                    <a:pt x="1" y="1274"/>
                    <a:pt x="106" y="1379"/>
                    <a:pt x="231" y="1379"/>
                  </a:cubicBezTo>
                  <a:lnTo>
                    <a:pt x="6451" y="1379"/>
                  </a:lnTo>
                  <a:lnTo>
                    <a:pt x="6451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77"/>
            <p:cNvSpPr/>
            <p:nvPr/>
          </p:nvSpPr>
          <p:spPr>
            <a:xfrm>
              <a:off x="1505109" y="2964112"/>
              <a:ext cx="120901" cy="96532"/>
            </a:xfrm>
            <a:custGeom>
              <a:avLst/>
              <a:gdLst/>
              <a:ahLst/>
              <a:cxnLst/>
              <a:rect l="l" t="t" r="r" b="b"/>
              <a:pathLst>
                <a:path w="4604" h="3676" extrusionOk="0">
                  <a:moveTo>
                    <a:pt x="0" y="0"/>
                  </a:moveTo>
                  <a:lnTo>
                    <a:pt x="0" y="3675"/>
                  </a:lnTo>
                  <a:lnTo>
                    <a:pt x="4604" y="3675"/>
                  </a:lnTo>
                  <a:lnTo>
                    <a:pt x="4604" y="230"/>
                  </a:lnTo>
                  <a:cubicBezTo>
                    <a:pt x="4604" y="106"/>
                    <a:pt x="4498" y="0"/>
                    <a:pt x="4374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77"/>
            <p:cNvSpPr/>
            <p:nvPr/>
          </p:nvSpPr>
          <p:spPr>
            <a:xfrm>
              <a:off x="1505109" y="3060617"/>
              <a:ext cx="120901" cy="96768"/>
            </a:xfrm>
            <a:custGeom>
              <a:avLst/>
              <a:gdLst/>
              <a:ahLst/>
              <a:cxnLst/>
              <a:rect l="l" t="t" r="r" b="b"/>
              <a:pathLst>
                <a:path w="4604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4374" y="3685"/>
                  </a:lnTo>
                  <a:cubicBezTo>
                    <a:pt x="4498" y="3685"/>
                    <a:pt x="4604" y="3589"/>
                    <a:pt x="4604" y="3455"/>
                  </a:cubicBezTo>
                  <a:lnTo>
                    <a:pt x="4604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77"/>
            <p:cNvSpPr/>
            <p:nvPr/>
          </p:nvSpPr>
          <p:spPr>
            <a:xfrm>
              <a:off x="1293506" y="3181755"/>
              <a:ext cx="374730" cy="30173"/>
            </a:xfrm>
            <a:custGeom>
              <a:avLst/>
              <a:gdLst/>
              <a:ahLst/>
              <a:cxnLst/>
              <a:rect l="l" t="t" r="r" b="b"/>
              <a:pathLst>
                <a:path w="14270" h="1149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689"/>
                  </a:lnTo>
                  <a:cubicBezTo>
                    <a:pt x="0" y="938"/>
                    <a:pt x="201" y="1149"/>
                    <a:pt x="460" y="1149"/>
                  </a:cubicBezTo>
                  <a:lnTo>
                    <a:pt x="13810" y="1149"/>
                  </a:lnTo>
                  <a:cubicBezTo>
                    <a:pt x="14068" y="1149"/>
                    <a:pt x="14269" y="938"/>
                    <a:pt x="14269" y="689"/>
                  </a:cubicBez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77"/>
            <p:cNvSpPr/>
            <p:nvPr/>
          </p:nvSpPr>
          <p:spPr>
            <a:xfrm>
              <a:off x="1293506" y="3181755"/>
              <a:ext cx="374730" cy="12080"/>
            </a:xfrm>
            <a:custGeom>
              <a:avLst/>
              <a:gdLst/>
              <a:ahLst/>
              <a:cxnLst/>
              <a:rect l="l" t="t" r="r" b="b"/>
              <a:pathLst>
                <a:path w="14270" h="460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460"/>
                  </a:lnTo>
                  <a:lnTo>
                    <a:pt x="14269" y="460"/>
                  </a:ln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77"/>
            <p:cNvSpPr/>
            <p:nvPr/>
          </p:nvSpPr>
          <p:spPr>
            <a:xfrm>
              <a:off x="1444527" y="3181755"/>
              <a:ext cx="72661" cy="18119"/>
            </a:xfrm>
            <a:custGeom>
              <a:avLst/>
              <a:gdLst/>
              <a:ahLst/>
              <a:cxnLst/>
              <a:rect l="l" t="t" r="r" b="b"/>
              <a:pathLst>
                <a:path w="2767" h="690" extrusionOk="0">
                  <a:moveTo>
                    <a:pt x="1" y="0"/>
                  </a:moveTo>
                  <a:lnTo>
                    <a:pt x="326" y="479"/>
                  </a:lnTo>
                  <a:cubicBezTo>
                    <a:pt x="412" y="613"/>
                    <a:pt x="556" y="689"/>
                    <a:pt x="709" y="689"/>
                  </a:cubicBezTo>
                  <a:lnTo>
                    <a:pt x="2059" y="689"/>
                  </a:lnTo>
                  <a:cubicBezTo>
                    <a:pt x="2212" y="689"/>
                    <a:pt x="2355" y="613"/>
                    <a:pt x="2441" y="479"/>
                  </a:cubicBezTo>
                  <a:lnTo>
                    <a:pt x="2767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77"/>
            <p:cNvSpPr/>
            <p:nvPr/>
          </p:nvSpPr>
          <p:spPr>
            <a:xfrm>
              <a:off x="1535256" y="3036484"/>
              <a:ext cx="60345" cy="24159"/>
            </a:xfrm>
            <a:custGeom>
              <a:avLst/>
              <a:gdLst/>
              <a:ahLst/>
              <a:cxnLst/>
              <a:rect l="l" t="t" r="r" b="b"/>
              <a:pathLst>
                <a:path w="2298" h="920" extrusionOk="0">
                  <a:moveTo>
                    <a:pt x="690" y="1"/>
                  </a:moveTo>
                  <a:lnTo>
                    <a:pt x="317" y="125"/>
                  </a:lnTo>
                  <a:cubicBezTo>
                    <a:pt x="125" y="182"/>
                    <a:pt x="1" y="364"/>
                    <a:pt x="1" y="556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6"/>
                  </a:lnTo>
                  <a:cubicBezTo>
                    <a:pt x="2298" y="364"/>
                    <a:pt x="2173" y="182"/>
                    <a:pt x="1991" y="125"/>
                  </a:cubicBezTo>
                  <a:lnTo>
                    <a:pt x="1609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77"/>
            <p:cNvSpPr/>
            <p:nvPr/>
          </p:nvSpPr>
          <p:spPr>
            <a:xfrm>
              <a:off x="1553349" y="3018391"/>
              <a:ext cx="24422" cy="30435"/>
            </a:xfrm>
            <a:custGeom>
              <a:avLst/>
              <a:gdLst/>
              <a:ahLst/>
              <a:cxnLst/>
              <a:rect l="l" t="t" r="r" b="b"/>
              <a:pathLst>
                <a:path w="930" h="1159" extrusionOk="0">
                  <a:moveTo>
                    <a:pt x="1" y="0"/>
                  </a:moveTo>
                  <a:lnTo>
                    <a:pt x="1" y="690"/>
                  </a:lnTo>
                  <a:cubicBezTo>
                    <a:pt x="1" y="948"/>
                    <a:pt x="211" y="1158"/>
                    <a:pt x="460" y="1158"/>
                  </a:cubicBezTo>
                  <a:cubicBezTo>
                    <a:pt x="719" y="1158"/>
                    <a:pt x="929" y="948"/>
                    <a:pt x="929" y="690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77"/>
            <p:cNvSpPr/>
            <p:nvPr/>
          </p:nvSpPr>
          <p:spPr>
            <a:xfrm>
              <a:off x="1547335" y="2988245"/>
              <a:ext cx="36449" cy="42226"/>
            </a:xfrm>
            <a:custGeom>
              <a:avLst/>
              <a:gdLst/>
              <a:ahLst/>
              <a:cxnLst/>
              <a:rect l="l" t="t" r="r" b="b"/>
              <a:pathLst>
                <a:path w="1388" h="1608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2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77"/>
            <p:cNvSpPr/>
            <p:nvPr/>
          </p:nvSpPr>
          <p:spPr>
            <a:xfrm>
              <a:off x="1547335" y="2988245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14"/>
                    <a:pt x="320" y="1611"/>
                    <a:pt x="685" y="1611"/>
                  </a:cubicBezTo>
                  <a:cubicBezTo>
                    <a:pt x="762" y="1611"/>
                    <a:pt x="841" y="1598"/>
                    <a:pt x="919" y="1570"/>
                  </a:cubicBezTo>
                  <a:cubicBezTo>
                    <a:pt x="651" y="1474"/>
                    <a:pt x="460" y="1206"/>
                    <a:pt x="460" y="919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77"/>
            <p:cNvSpPr/>
            <p:nvPr/>
          </p:nvSpPr>
          <p:spPr>
            <a:xfrm>
              <a:off x="1547335" y="2988245"/>
              <a:ext cx="36449" cy="17857"/>
            </a:xfrm>
            <a:custGeom>
              <a:avLst/>
              <a:gdLst/>
              <a:ahLst/>
              <a:cxnLst/>
              <a:rect l="l" t="t" r="r" b="b"/>
              <a:pathLst>
                <a:path w="1388" h="680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450" y="593"/>
                    <a:pt x="919" y="670"/>
                    <a:pt x="1388" y="680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77"/>
            <p:cNvSpPr/>
            <p:nvPr/>
          </p:nvSpPr>
          <p:spPr>
            <a:xfrm>
              <a:off x="1547335" y="2988245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153" y="507"/>
                    <a:pt x="306" y="546"/>
                    <a:pt x="460" y="574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77"/>
            <p:cNvSpPr/>
            <p:nvPr/>
          </p:nvSpPr>
          <p:spPr>
            <a:xfrm>
              <a:off x="1535256" y="3133252"/>
              <a:ext cx="60345" cy="24133"/>
            </a:xfrm>
            <a:custGeom>
              <a:avLst/>
              <a:gdLst/>
              <a:ahLst/>
              <a:cxnLst/>
              <a:rect l="l" t="t" r="r" b="b"/>
              <a:pathLst>
                <a:path w="2298" h="919" extrusionOk="0">
                  <a:moveTo>
                    <a:pt x="690" y="0"/>
                  </a:moveTo>
                  <a:lnTo>
                    <a:pt x="317" y="115"/>
                  </a:lnTo>
                  <a:cubicBezTo>
                    <a:pt x="125" y="182"/>
                    <a:pt x="1" y="354"/>
                    <a:pt x="1" y="555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5"/>
                  </a:lnTo>
                  <a:cubicBezTo>
                    <a:pt x="2298" y="354"/>
                    <a:pt x="2173" y="182"/>
                    <a:pt x="1991" y="115"/>
                  </a:cubicBezTo>
                  <a:lnTo>
                    <a:pt x="1609" y="0"/>
                  </a:ln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77"/>
            <p:cNvSpPr/>
            <p:nvPr/>
          </p:nvSpPr>
          <p:spPr>
            <a:xfrm>
              <a:off x="1553349" y="3115159"/>
              <a:ext cx="24422" cy="30173"/>
            </a:xfrm>
            <a:custGeom>
              <a:avLst/>
              <a:gdLst/>
              <a:ahLst/>
              <a:cxnLst/>
              <a:rect l="l" t="t" r="r" b="b"/>
              <a:pathLst>
                <a:path w="930" h="1149" extrusionOk="0">
                  <a:moveTo>
                    <a:pt x="1" y="0"/>
                  </a:moveTo>
                  <a:lnTo>
                    <a:pt x="1" y="689"/>
                  </a:lnTo>
                  <a:cubicBezTo>
                    <a:pt x="1" y="947"/>
                    <a:pt x="211" y="1148"/>
                    <a:pt x="460" y="1148"/>
                  </a:cubicBezTo>
                  <a:cubicBezTo>
                    <a:pt x="719" y="1148"/>
                    <a:pt x="929" y="947"/>
                    <a:pt x="929" y="689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77"/>
            <p:cNvSpPr/>
            <p:nvPr/>
          </p:nvSpPr>
          <p:spPr>
            <a:xfrm>
              <a:off x="1547335" y="3084986"/>
              <a:ext cx="36449" cy="42252"/>
            </a:xfrm>
            <a:custGeom>
              <a:avLst/>
              <a:gdLst/>
              <a:ahLst/>
              <a:cxnLst/>
              <a:rect l="l" t="t" r="r" b="b"/>
              <a:pathLst>
                <a:path w="1388" h="1609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77"/>
            <p:cNvSpPr/>
            <p:nvPr/>
          </p:nvSpPr>
          <p:spPr>
            <a:xfrm>
              <a:off x="1547335" y="3084986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14"/>
                    <a:pt x="320" y="1612"/>
                    <a:pt x="685" y="1612"/>
                  </a:cubicBezTo>
                  <a:cubicBezTo>
                    <a:pt x="762" y="1612"/>
                    <a:pt x="841" y="1598"/>
                    <a:pt x="919" y="1570"/>
                  </a:cubicBezTo>
                  <a:cubicBezTo>
                    <a:pt x="651" y="1465"/>
                    <a:pt x="460" y="1206"/>
                    <a:pt x="460" y="919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77"/>
            <p:cNvSpPr/>
            <p:nvPr/>
          </p:nvSpPr>
          <p:spPr>
            <a:xfrm>
              <a:off x="1547335" y="3084986"/>
              <a:ext cx="36449" cy="17883"/>
            </a:xfrm>
            <a:custGeom>
              <a:avLst/>
              <a:gdLst/>
              <a:ahLst/>
              <a:cxnLst/>
              <a:rect l="l" t="t" r="r" b="b"/>
              <a:pathLst>
                <a:path w="1388" h="681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450" y="594"/>
                    <a:pt x="919" y="671"/>
                    <a:pt x="1388" y="680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77"/>
            <p:cNvSpPr/>
            <p:nvPr/>
          </p:nvSpPr>
          <p:spPr>
            <a:xfrm>
              <a:off x="1547335" y="3084986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153" y="508"/>
                    <a:pt x="306" y="546"/>
                    <a:pt x="460" y="575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77"/>
            <p:cNvSpPr/>
            <p:nvPr/>
          </p:nvSpPr>
          <p:spPr>
            <a:xfrm>
              <a:off x="1384234" y="3042524"/>
              <a:ext cx="72399" cy="90755"/>
            </a:xfrm>
            <a:custGeom>
              <a:avLst/>
              <a:gdLst/>
              <a:ahLst/>
              <a:cxnLst/>
              <a:rect l="l" t="t" r="r" b="b"/>
              <a:pathLst>
                <a:path w="2757" h="3456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4" y="670"/>
                  </a:cubicBezTo>
                  <a:lnTo>
                    <a:pt x="249" y="938"/>
                  </a:lnTo>
                  <a:cubicBezTo>
                    <a:pt x="96" y="1015"/>
                    <a:pt x="0" y="1177"/>
                    <a:pt x="0" y="1350"/>
                  </a:cubicBezTo>
                  <a:lnTo>
                    <a:pt x="0" y="3225"/>
                  </a:lnTo>
                  <a:cubicBezTo>
                    <a:pt x="0" y="3350"/>
                    <a:pt x="96" y="3455"/>
                    <a:pt x="230" y="3455"/>
                  </a:cubicBezTo>
                  <a:lnTo>
                    <a:pt x="2527" y="3455"/>
                  </a:lnTo>
                  <a:cubicBezTo>
                    <a:pt x="2661" y="3455"/>
                    <a:pt x="2756" y="3350"/>
                    <a:pt x="2756" y="3225"/>
                  </a:cubicBezTo>
                  <a:lnTo>
                    <a:pt x="2756" y="1350"/>
                  </a:lnTo>
                  <a:cubicBezTo>
                    <a:pt x="2756" y="1177"/>
                    <a:pt x="2661" y="1015"/>
                    <a:pt x="2507" y="938"/>
                  </a:cubicBezTo>
                  <a:lnTo>
                    <a:pt x="1962" y="670"/>
                  </a:lnTo>
                  <a:cubicBezTo>
                    <a:pt x="1885" y="632"/>
                    <a:pt x="1838" y="546"/>
                    <a:pt x="1838" y="460"/>
                  </a:cubicBezTo>
                  <a:lnTo>
                    <a:pt x="183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77"/>
            <p:cNvSpPr/>
            <p:nvPr/>
          </p:nvSpPr>
          <p:spPr>
            <a:xfrm>
              <a:off x="1407081" y="3042524"/>
              <a:ext cx="26680" cy="18251"/>
            </a:xfrm>
            <a:custGeom>
              <a:avLst/>
              <a:gdLst/>
              <a:ahLst/>
              <a:cxnLst/>
              <a:rect l="l" t="t" r="r" b="b"/>
              <a:pathLst>
                <a:path w="1016" h="695" extrusionOk="0">
                  <a:moveTo>
                    <a:pt x="49" y="0"/>
                  </a:moveTo>
                  <a:lnTo>
                    <a:pt x="49" y="460"/>
                  </a:lnTo>
                  <a:cubicBezTo>
                    <a:pt x="49" y="507"/>
                    <a:pt x="30" y="555"/>
                    <a:pt x="1" y="594"/>
                  </a:cubicBezTo>
                  <a:cubicBezTo>
                    <a:pt x="164" y="661"/>
                    <a:pt x="336" y="694"/>
                    <a:pt x="508" y="694"/>
                  </a:cubicBezTo>
                  <a:cubicBezTo>
                    <a:pt x="680" y="694"/>
                    <a:pt x="853" y="661"/>
                    <a:pt x="1015" y="594"/>
                  </a:cubicBezTo>
                  <a:cubicBezTo>
                    <a:pt x="987" y="555"/>
                    <a:pt x="968" y="507"/>
                    <a:pt x="968" y="460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77"/>
            <p:cNvSpPr/>
            <p:nvPr/>
          </p:nvSpPr>
          <p:spPr>
            <a:xfrm>
              <a:off x="1384234" y="3061615"/>
              <a:ext cx="72399" cy="71664"/>
            </a:xfrm>
            <a:custGeom>
              <a:avLst/>
              <a:gdLst/>
              <a:ahLst/>
              <a:cxnLst/>
              <a:rect l="l" t="t" r="r" b="b"/>
              <a:pathLst>
                <a:path w="2757" h="2729" extrusionOk="0">
                  <a:moveTo>
                    <a:pt x="670" y="1"/>
                  </a:moveTo>
                  <a:lnTo>
                    <a:pt x="249" y="211"/>
                  </a:lnTo>
                  <a:cubicBezTo>
                    <a:pt x="96" y="288"/>
                    <a:pt x="0" y="450"/>
                    <a:pt x="0" y="623"/>
                  </a:cubicBezTo>
                  <a:lnTo>
                    <a:pt x="0" y="2498"/>
                  </a:lnTo>
                  <a:cubicBezTo>
                    <a:pt x="0" y="2623"/>
                    <a:pt x="96" y="2728"/>
                    <a:pt x="230" y="2728"/>
                  </a:cubicBezTo>
                  <a:lnTo>
                    <a:pt x="2527" y="2728"/>
                  </a:lnTo>
                  <a:cubicBezTo>
                    <a:pt x="2661" y="2728"/>
                    <a:pt x="2756" y="2623"/>
                    <a:pt x="2756" y="2498"/>
                  </a:cubicBezTo>
                  <a:lnTo>
                    <a:pt x="2756" y="623"/>
                  </a:lnTo>
                  <a:cubicBezTo>
                    <a:pt x="2756" y="450"/>
                    <a:pt x="2661" y="288"/>
                    <a:pt x="2507" y="211"/>
                  </a:cubicBezTo>
                  <a:lnTo>
                    <a:pt x="2086" y="1"/>
                  </a:lnTo>
                  <a:cubicBezTo>
                    <a:pt x="1905" y="225"/>
                    <a:pt x="1641" y="338"/>
                    <a:pt x="1378" y="338"/>
                  </a:cubicBezTo>
                  <a:cubicBezTo>
                    <a:pt x="1115" y="338"/>
                    <a:pt x="852" y="225"/>
                    <a:pt x="6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77"/>
            <p:cNvSpPr/>
            <p:nvPr/>
          </p:nvSpPr>
          <p:spPr>
            <a:xfrm>
              <a:off x="1396288" y="2994258"/>
              <a:ext cx="48266" cy="54568"/>
            </a:xfrm>
            <a:custGeom>
              <a:avLst/>
              <a:gdLst/>
              <a:ahLst/>
              <a:cxnLst/>
              <a:rect l="l" t="t" r="r" b="b"/>
              <a:pathLst>
                <a:path w="1838" h="2078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lnTo>
                    <a:pt x="0" y="1149"/>
                  </a:lnTo>
                  <a:cubicBezTo>
                    <a:pt x="0" y="1656"/>
                    <a:pt x="412" y="2077"/>
                    <a:pt x="919" y="2077"/>
                  </a:cubicBezTo>
                  <a:cubicBezTo>
                    <a:pt x="1426" y="2068"/>
                    <a:pt x="1838" y="1656"/>
                    <a:pt x="1838" y="1149"/>
                  </a:cubicBezTo>
                  <a:lnTo>
                    <a:pt x="1838" y="690"/>
                  </a:lnTo>
                  <a:cubicBezTo>
                    <a:pt x="1838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77"/>
            <p:cNvSpPr/>
            <p:nvPr/>
          </p:nvSpPr>
          <p:spPr>
            <a:xfrm>
              <a:off x="1396025" y="2994258"/>
              <a:ext cx="33455" cy="54384"/>
            </a:xfrm>
            <a:custGeom>
              <a:avLst/>
              <a:gdLst/>
              <a:ahLst/>
              <a:cxnLst/>
              <a:rect l="l" t="t" r="r" b="b"/>
              <a:pathLst>
                <a:path w="1274" h="2071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76"/>
                    <a:pt x="433" y="2070"/>
                    <a:pt x="922" y="2070"/>
                  </a:cubicBezTo>
                  <a:cubicBezTo>
                    <a:pt x="1038" y="2070"/>
                    <a:pt x="1157" y="2048"/>
                    <a:pt x="1274" y="2001"/>
                  </a:cubicBezTo>
                  <a:cubicBezTo>
                    <a:pt x="929" y="1857"/>
                    <a:pt x="699" y="1522"/>
                    <a:pt x="699" y="1149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77"/>
            <p:cNvSpPr/>
            <p:nvPr/>
          </p:nvSpPr>
          <p:spPr>
            <a:xfrm>
              <a:off x="1396288" y="2994258"/>
              <a:ext cx="48528" cy="24159"/>
            </a:xfrm>
            <a:custGeom>
              <a:avLst/>
              <a:gdLst/>
              <a:ahLst/>
              <a:cxnLst/>
              <a:rect l="l" t="t" r="r" b="b"/>
              <a:pathLst>
                <a:path w="1848" h="920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cubicBezTo>
                    <a:pt x="0" y="690"/>
                    <a:pt x="689" y="919"/>
                    <a:pt x="1847" y="919"/>
                  </a:cubicBezTo>
                  <a:lnTo>
                    <a:pt x="1847" y="690"/>
                  </a:lnTo>
                  <a:cubicBezTo>
                    <a:pt x="1847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77"/>
            <p:cNvSpPr/>
            <p:nvPr/>
          </p:nvSpPr>
          <p:spPr>
            <a:xfrm>
              <a:off x="1396025" y="2994258"/>
              <a:ext cx="33455" cy="21901"/>
            </a:xfrm>
            <a:custGeom>
              <a:avLst/>
              <a:gdLst/>
              <a:ahLst/>
              <a:cxnLst/>
              <a:rect l="l" t="t" r="r" b="b"/>
              <a:pathLst>
                <a:path w="1274" h="834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231" y="757"/>
                    <a:pt x="460" y="805"/>
                    <a:pt x="699" y="833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77"/>
            <p:cNvSpPr/>
            <p:nvPr/>
          </p:nvSpPr>
          <p:spPr>
            <a:xfrm>
              <a:off x="1384234" y="3072434"/>
              <a:ext cx="30173" cy="60844"/>
            </a:xfrm>
            <a:custGeom>
              <a:avLst/>
              <a:gdLst/>
              <a:ahLst/>
              <a:cxnLst/>
              <a:rect l="l" t="t" r="r" b="b"/>
              <a:pathLst>
                <a:path w="1149" h="2317" extrusionOk="0">
                  <a:moveTo>
                    <a:pt x="57" y="0"/>
                  </a:moveTo>
                  <a:cubicBezTo>
                    <a:pt x="19" y="67"/>
                    <a:pt x="0" y="134"/>
                    <a:pt x="0" y="211"/>
                  </a:cubicBezTo>
                  <a:lnTo>
                    <a:pt x="0" y="2086"/>
                  </a:lnTo>
                  <a:cubicBezTo>
                    <a:pt x="0" y="2211"/>
                    <a:pt x="96" y="2316"/>
                    <a:pt x="230" y="2316"/>
                  </a:cubicBezTo>
                  <a:lnTo>
                    <a:pt x="1148" y="2316"/>
                  </a:lnTo>
                  <a:lnTo>
                    <a:pt x="1148" y="1857"/>
                  </a:lnTo>
                  <a:lnTo>
                    <a:pt x="919" y="1857"/>
                  </a:lnTo>
                  <a:cubicBezTo>
                    <a:pt x="794" y="1857"/>
                    <a:pt x="689" y="1751"/>
                    <a:pt x="689" y="1627"/>
                  </a:cubicBezTo>
                  <a:lnTo>
                    <a:pt x="689" y="708"/>
                  </a:lnTo>
                  <a:cubicBezTo>
                    <a:pt x="689" y="555"/>
                    <a:pt x="622" y="421"/>
                    <a:pt x="507" y="335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77"/>
            <p:cNvSpPr/>
            <p:nvPr/>
          </p:nvSpPr>
          <p:spPr>
            <a:xfrm>
              <a:off x="1426434" y="3072434"/>
              <a:ext cx="30199" cy="60844"/>
            </a:xfrm>
            <a:custGeom>
              <a:avLst/>
              <a:gdLst/>
              <a:ahLst/>
              <a:cxnLst/>
              <a:rect l="l" t="t" r="r" b="b"/>
              <a:pathLst>
                <a:path w="1150" h="2317" extrusionOk="0">
                  <a:moveTo>
                    <a:pt x="1101" y="0"/>
                  </a:moveTo>
                  <a:lnTo>
                    <a:pt x="652" y="335"/>
                  </a:lnTo>
                  <a:cubicBezTo>
                    <a:pt x="527" y="421"/>
                    <a:pt x="460" y="555"/>
                    <a:pt x="460" y="708"/>
                  </a:cubicBezTo>
                  <a:lnTo>
                    <a:pt x="460" y="1627"/>
                  </a:lnTo>
                  <a:cubicBezTo>
                    <a:pt x="460" y="1751"/>
                    <a:pt x="365" y="1857"/>
                    <a:pt x="231" y="1857"/>
                  </a:cubicBezTo>
                  <a:lnTo>
                    <a:pt x="1" y="1857"/>
                  </a:lnTo>
                  <a:lnTo>
                    <a:pt x="1" y="2316"/>
                  </a:lnTo>
                  <a:lnTo>
                    <a:pt x="920" y="2316"/>
                  </a:lnTo>
                  <a:cubicBezTo>
                    <a:pt x="1054" y="2316"/>
                    <a:pt x="1149" y="2211"/>
                    <a:pt x="1149" y="2086"/>
                  </a:cubicBezTo>
                  <a:lnTo>
                    <a:pt x="1149" y="211"/>
                  </a:lnTo>
                  <a:cubicBezTo>
                    <a:pt x="1149" y="134"/>
                    <a:pt x="1130" y="67"/>
                    <a:pt x="110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77"/>
            <p:cNvSpPr/>
            <p:nvPr/>
          </p:nvSpPr>
          <p:spPr>
            <a:xfrm>
              <a:off x="1408341" y="3121173"/>
              <a:ext cx="24159" cy="12106"/>
            </a:xfrm>
            <a:custGeom>
              <a:avLst/>
              <a:gdLst/>
              <a:ahLst/>
              <a:cxnLst/>
              <a:rect l="l" t="t" r="r" b="b"/>
              <a:pathLst>
                <a:path w="920" h="461" extrusionOk="0">
                  <a:moveTo>
                    <a:pt x="1" y="1"/>
                  </a:moveTo>
                  <a:lnTo>
                    <a:pt x="1" y="460"/>
                  </a:lnTo>
                  <a:lnTo>
                    <a:pt x="920" y="460"/>
                  </a:lnTo>
                  <a:lnTo>
                    <a:pt x="920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15" name="Google Shape;11015;p77"/>
          <p:cNvGrpSpPr/>
          <p:nvPr/>
        </p:nvGrpSpPr>
        <p:grpSpPr>
          <a:xfrm>
            <a:off x="6669900" y="1505474"/>
            <a:ext cx="345083" cy="369216"/>
            <a:chOff x="6669900" y="1505474"/>
            <a:chExt cx="345083" cy="369216"/>
          </a:xfrm>
        </p:grpSpPr>
        <p:sp>
          <p:nvSpPr>
            <p:cNvPr id="11016" name="Google Shape;11016;p77"/>
            <p:cNvSpPr/>
            <p:nvPr/>
          </p:nvSpPr>
          <p:spPr>
            <a:xfrm>
              <a:off x="6700309" y="1505474"/>
              <a:ext cx="48292" cy="42252"/>
            </a:xfrm>
            <a:custGeom>
              <a:avLst/>
              <a:gdLst/>
              <a:ahLst/>
              <a:cxnLst/>
              <a:rect l="l" t="t" r="r" b="b"/>
              <a:pathLst>
                <a:path w="1839" h="1609" extrusionOk="0">
                  <a:moveTo>
                    <a:pt x="919" y="1"/>
                  </a:moveTo>
                  <a:cubicBezTo>
                    <a:pt x="412" y="1"/>
                    <a:pt x="1" y="364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427" y="1608"/>
                    <a:pt x="1838" y="1254"/>
                    <a:pt x="1838" y="804"/>
                  </a:cubicBezTo>
                  <a:cubicBezTo>
                    <a:pt x="1838" y="364"/>
                    <a:pt x="1427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77"/>
            <p:cNvSpPr/>
            <p:nvPr/>
          </p:nvSpPr>
          <p:spPr>
            <a:xfrm>
              <a:off x="6700309" y="1505474"/>
              <a:ext cx="33455" cy="42252"/>
            </a:xfrm>
            <a:custGeom>
              <a:avLst/>
              <a:gdLst/>
              <a:ahLst/>
              <a:cxnLst/>
              <a:rect l="l" t="t" r="r" b="b"/>
              <a:pathLst>
                <a:path w="1274" h="1609" extrusionOk="0">
                  <a:moveTo>
                    <a:pt x="919" y="1"/>
                  </a:moveTo>
                  <a:cubicBezTo>
                    <a:pt x="412" y="1"/>
                    <a:pt x="1" y="355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044" y="1608"/>
                    <a:pt x="1159" y="1589"/>
                    <a:pt x="1273" y="1551"/>
                  </a:cubicBezTo>
                  <a:cubicBezTo>
                    <a:pt x="938" y="1455"/>
                    <a:pt x="699" y="1149"/>
                    <a:pt x="690" y="804"/>
                  </a:cubicBezTo>
                  <a:cubicBezTo>
                    <a:pt x="699" y="460"/>
                    <a:pt x="938" y="154"/>
                    <a:pt x="1273" y="58"/>
                  </a:cubicBezTo>
                  <a:cubicBezTo>
                    <a:pt x="1159" y="20"/>
                    <a:pt x="1044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77"/>
            <p:cNvSpPr/>
            <p:nvPr/>
          </p:nvSpPr>
          <p:spPr>
            <a:xfrm>
              <a:off x="6669900" y="1608255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88" y="872"/>
                    <a:pt x="1283" y="1025"/>
                    <a:pt x="1130" y="1111"/>
                  </a:cubicBezTo>
                  <a:lnTo>
                    <a:pt x="383" y="1484"/>
                  </a:lnTo>
                  <a:cubicBezTo>
                    <a:pt x="154" y="1599"/>
                    <a:pt x="1" y="1838"/>
                    <a:pt x="1" y="2097"/>
                  </a:cubicBezTo>
                  <a:lnTo>
                    <a:pt x="1" y="2996"/>
                  </a:lnTo>
                  <a:cubicBezTo>
                    <a:pt x="1" y="3130"/>
                    <a:pt x="106" y="3226"/>
                    <a:pt x="230" y="3226"/>
                  </a:cubicBezTo>
                  <a:lnTo>
                    <a:pt x="3924" y="3226"/>
                  </a:lnTo>
                  <a:cubicBezTo>
                    <a:pt x="4049" y="3226"/>
                    <a:pt x="4154" y="3130"/>
                    <a:pt x="4154" y="2996"/>
                  </a:cubicBezTo>
                  <a:lnTo>
                    <a:pt x="4154" y="2097"/>
                  </a:lnTo>
                  <a:cubicBezTo>
                    <a:pt x="4154" y="1838"/>
                    <a:pt x="4001" y="1599"/>
                    <a:pt x="3771" y="1484"/>
                  </a:cubicBezTo>
                  <a:lnTo>
                    <a:pt x="3025" y="1111"/>
                  </a:lnTo>
                  <a:cubicBezTo>
                    <a:pt x="2872" y="1025"/>
                    <a:pt x="2766" y="872"/>
                    <a:pt x="2766" y="690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77"/>
            <p:cNvSpPr/>
            <p:nvPr/>
          </p:nvSpPr>
          <p:spPr>
            <a:xfrm>
              <a:off x="6706086" y="1608255"/>
              <a:ext cx="36974" cy="24422"/>
            </a:xfrm>
            <a:custGeom>
              <a:avLst/>
              <a:gdLst/>
              <a:ahLst/>
              <a:cxnLst/>
              <a:rect l="l" t="t" r="r" b="b"/>
              <a:pathLst>
                <a:path w="1408" h="930" extrusionOk="0">
                  <a:moveTo>
                    <a:pt x="10" y="1"/>
                  </a:moveTo>
                  <a:lnTo>
                    <a:pt x="10" y="690"/>
                  </a:lnTo>
                  <a:cubicBezTo>
                    <a:pt x="10" y="719"/>
                    <a:pt x="1" y="757"/>
                    <a:pt x="1" y="786"/>
                  </a:cubicBezTo>
                  <a:cubicBezTo>
                    <a:pt x="221" y="872"/>
                    <a:pt x="460" y="920"/>
                    <a:pt x="699" y="929"/>
                  </a:cubicBezTo>
                  <a:cubicBezTo>
                    <a:pt x="939" y="920"/>
                    <a:pt x="1187" y="872"/>
                    <a:pt x="1408" y="786"/>
                  </a:cubicBezTo>
                  <a:cubicBezTo>
                    <a:pt x="1398" y="747"/>
                    <a:pt x="1398" y="719"/>
                    <a:pt x="1398" y="690"/>
                  </a:cubicBezTo>
                  <a:lnTo>
                    <a:pt x="139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77"/>
            <p:cNvSpPr/>
            <p:nvPr/>
          </p:nvSpPr>
          <p:spPr>
            <a:xfrm>
              <a:off x="6669900" y="1640188"/>
              <a:ext cx="109110" cy="52783"/>
            </a:xfrm>
            <a:custGeom>
              <a:avLst/>
              <a:gdLst/>
              <a:ahLst/>
              <a:cxnLst/>
              <a:rect l="l" t="t" r="r" b="b"/>
              <a:pathLst>
                <a:path w="4155" h="2010" extrusionOk="0">
                  <a:moveTo>
                    <a:pt x="919" y="0"/>
                  </a:moveTo>
                  <a:lnTo>
                    <a:pt x="383" y="268"/>
                  </a:lnTo>
                  <a:cubicBezTo>
                    <a:pt x="154" y="383"/>
                    <a:pt x="1" y="622"/>
                    <a:pt x="1" y="881"/>
                  </a:cubicBezTo>
                  <a:lnTo>
                    <a:pt x="1" y="1780"/>
                  </a:lnTo>
                  <a:cubicBezTo>
                    <a:pt x="1" y="1914"/>
                    <a:pt x="106" y="2010"/>
                    <a:pt x="230" y="2010"/>
                  </a:cubicBezTo>
                  <a:lnTo>
                    <a:pt x="3924" y="2010"/>
                  </a:lnTo>
                  <a:cubicBezTo>
                    <a:pt x="4049" y="2010"/>
                    <a:pt x="4154" y="1914"/>
                    <a:pt x="4154" y="1780"/>
                  </a:cubicBezTo>
                  <a:lnTo>
                    <a:pt x="4154" y="881"/>
                  </a:lnTo>
                  <a:cubicBezTo>
                    <a:pt x="4154" y="622"/>
                    <a:pt x="4001" y="383"/>
                    <a:pt x="3771" y="268"/>
                  </a:cubicBezTo>
                  <a:lnTo>
                    <a:pt x="3235" y="0"/>
                  </a:lnTo>
                  <a:cubicBezTo>
                    <a:pt x="2963" y="421"/>
                    <a:pt x="2520" y="632"/>
                    <a:pt x="2077" y="632"/>
                  </a:cubicBezTo>
                  <a:cubicBezTo>
                    <a:pt x="1635" y="632"/>
                    <a:pt x="1192" y="421"/>
                    <a:pt x="91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77"/>
            <p:cNvSpPr/>
            <p:nvPr/>
          </p:nvSpPr>
          <p:spPr>
            <a:xfrm>
              <a:off x="6681953" y="1523567"/>
              <a:ext cx="84741" cy="84715"/>
            </a:xfrm>
            <a:custGeom>
              <a:avLst/>
              <a:gdLst/>
              <a:ahLst/>
              <a:cxnLst/>
              <a:rect l="l" t="t" r="r" b="b"/>
              <a:pathLst>
                <a:path w="3227" h="3226" extrusionOk="0">
                  <a:moveTo>
                    <a:pt x="1618" y="1"/>
                  </a:moveTo>
                  <a:cubicBezTo>
                    <a:pt x="728" y="1"/>
                    <a:pt x="1" y="728"/>
                    <a:pt x="1" y="1618"/>
                  </a:cubicBezTo>
                  <a:cubicBezTo>
                    <a:pt x="1" y="2508"/>
                    <a:pt x="728" y="3226"/>
                    <a:pt x="1618" y="3226"/>
                  </a:cubicBezTo>
                  <a:cubicBezTo>
                    <a:pt x="2508" y="3226"/>
                    <a:pt x="3226" y="2508"/>
                    <a:pt x="3226" y="1618"/>
                  </a:cubicBezTo>
                  <a:cubicBezTo>
                    <a:pt x="3226" y="728"/>
                    <a:pt x="2508" y="1"/>
                    <a:pt x="1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77"/>
            <p:cNvSpPr/>
            <p:nvPr/>
          </p:nvSpPr>
          <p:spPr>
            <a:xfrm>
              <a:off x="6697552" y="1523567"/>
              <a:ext cx="70902" cy="76180"/>
            </a:xfrm>
            <a:custGeom>
              <a:avLst/>
              <a:gdLst/>
              <a:ahLst/>
              <a:cxnLst/>
              <a:rect l="l" t="t" r="r" b="b"/>
              <a:pathLst>
                <a:path w="2700" h="2901" extrusionOk="0">
                  <a:moveTo>
                    <a:pt x="1034" y="1"/>
                  </a:moveTo>
                  <a:cubicBezTo>
                    <a:pt x="259" y="1"/>
                    <a:pt x="0" y="1063"/>
                    <a:pt x="699" y="1407"/>
                  </a:cubicBezTo>
                  <a:cubicBezTo>
                    <a:pt x="718" y="1417"/>
                    <a:pt x="737" y="1417"/>
                    <a:pt x="756" y="1427"/>
                  </a:cubicBezTo>
                  <a:lnTo>
                    <a:pt x="1560" y="2881"/>
                  </a:lnTo>
                  <a:cubicBezTo>
                    <a:pt x="1560" y="2881"/>
                    <a:pt x="1780" y="2900"/>
                    <a:pt x="1991" y="2900"/>
                  </a:cubicBezTo>
                  <a:cubicBezTo>
                    <a:pt x="2460" y="2556"/>
                    <a:pt x="2699" y="1972"/>
                    <a:pt x="2623" y="1388"/>
                  </a:cubicBezTo>
                  <a:cubicBezTo>
                    <a:pt x="2527" y="728"/>
                    <a:pt x="2039" y="192"/>
                    <a:pt x="1378" y="39"/>
                  </a:cubicBezTo>
                  <a:cubicBezTo>
                    <a:pt x="1264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77"/>
            <p:cNvSpPr/>
            <p:nvPr/>
          </p:nvSpPr>
          <p:spPr>
            <a:xfrm>
              <a:off x="6687993" y="1560909"/>
              <a:ext cx="72661" cy="59453"/>
            </a:xfrm>
            <a:custGeom>
              <a:avLst/>
              <a:gdLst/>
              <a:ahLst/>
              <a:cxnLst/>
              <a:rect l="l" t="t" r="r" b="b"/>
              <a:pathLst>
                <a:path w="2767" h="2264" extrusionOk="0">
                  <a:moveTo>
                    <a:pt x="1075" y="0"/>
                  </a:moveTo>
                  <a:cubicBezTo>
                    <a:pt x="986" y="0"/>
                    <a:pt x="903" y="48"/>
                    <a:pt x="862" y="139"/>
                  </a:cubicBezTo>
                  <a:cubicBezTo>
                    <a:pt x="785" y="292"/>
                    <a:pt x="680" y="435"/>
                    <a:pt x="546" y="550"/>
                  </a:cubicBezTo>
                  <a:cubicBezTo>
                    <a:pt x="422" y="655"/>
                    <a:pt x="288" y="751"/>
                    <a:pt x="135" y="828"/>
                  </a:cubicBezTo>
                  <a:cubicBezTo>
                    <a:pt x="48" y="866"/>
                    <a:pt x="1" y="962"/>
                    <a:pt x="20" y="1067"/>
                  </a:cubicBezTo>
                  <a:cubicBezTo>
                    <a:pt x="106" y="1756"/>
                    <a:pt x="690" y="2263"/>
                    <a:pt x="1388" y="2263"/>
                  </a:cubicBezTo>
                  <a:cubicBezTo>
                    <a:pt x="2106" y="2263"/>
                    <a:pt x="2709" y="1708"/>
                    <a:pt x="2766" y="990"/>
                  </a:cubicBezTo>
                  <a:cubicBezTo>
                    <a:pt x="2766" y="923"/>
                    <a:pt x="2738" y="856"/>
                    <a:pt x="2690" y="808"/>
                  </a:cubicBezTo>
                  <a:cubicBezTo>
                    <a:pt x="2231" y="426"/>
                    <a:pt x="1695" y="158"/>
                    <a:pt x="1120" y="5"/>
                  </a:cubicBezTo>
                  <a:cubicBezTo>
                    <a:pt x="1105" y="2"/>
                    <a:pt x="1090" y="0"/>
                    <a:pt x="10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77"/>
            <p:cNvSpPr/>
            <p:nvPr/>
          </p:nvSpPr>
          <p:spPr>
            <a:xfrm>
              <a:off x="6688256" y="1560909"/>
              <a:ext cx="72661" cy="58954"/>
            </a:xfrm>
            <a:custGeom>
              <a:avLst/>
              <a:gdLst/>
              <a:ahLst/>
              <a:cxnLst/>
              <a:rect l="l" t="t" r="r" b="b"/>
              <a:pathLst>
                <a:path w="2767" h="2245" extrusionOk="0">
                  <a:moveTo>
                    <a:pt x="1064" y="0"/>
                  </a:moveTo>
                  <a:cubicBezTo>
                    <a:pt x="976" y="0"/>
                    <a:pt x="893" y="47"/>
                    <a:pt x="852" y="129"/>
                  </a:cubicBezTo>
                  <a:cubicBezTo>
                    <a:pt x="795" y="244"/>
                    <a:pt x="728" y="349"/>
                    <a:pt x="641" y="445"/>
                  </a:cubicBezTo>
                  <a:cubicBezTo>
                    <a:pt x="613" y="474"/>
                    <a:pt x="574" y="512"/>
                    <a:pt x="536" y="550"/>
                  </a:cubicBezTo>
                  <a:cubicBezTo>
                    <a:pt x="412" y="655"/>
                    <a:pt x="278" y="751"/>
                    <a:pt x="134" y="818"/>
                  </a:cubicBezTo>
                  <a:cubicBezTo>
                    <a:pt x="48" y="866"/>
                    <a:pt x="0" y="962"/>
                    <a:pt x="10" y="1057"/>
                  </a:cubicBezTo>
                  <a:cubicBezTo>
                    <a:pt x="96" y="1670"/>
                    <a:pt x="565" y="2148"/>
                    <a:pt x="1177" y="2244"/>
                  </a:cubicBezTo>
                  <a:cubicBezTo>
                    <a:pt x="862" y="2053"/>
                    <a:pt x="680" y="1708"/>
                    <a:pt x="699" y="1344"/>
                  </a:cubicBezTo>
                  <a:lnTo>
                    <a:pt x="699" y="1019"/>
                  </a:lnTo>
                  <a:cubicBezTo>
                    <a:pt x="747" y="981"/>
                    <a:pt x="804" y="942"/>
                    <a:pt x="852" y="895"/>
                  </a:cubicBezTo>
                  <a:cubicBezTo>
                    <a:pt x="976" y="780"/>
                    <a:pt x="1091" y="655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1" y="1201"/>
                    <a:pt x="2527" y="1297"/>
                    <a:pt x="2661" y="1421"/>
                  </a:cubicBezTo>
                  <a:cubicBezTo>
                    <a:pt x="2709" y="1287"/>
                    <a:pt x="2747" y="1143"/>
                    <a:pt x="2756" y="1000"/>
                  </a:cubicBezTo>
                  <a:cubicBezTo>
                    <a:pt x="2766" y="923"/>
                    <a:pt x="2737" y="856"/>
                    <a:pt x="2680" y="808"/>
                  </a:cubicBezTo>
                  <a:cubicBezTo>
                    <a:pt x="2221" y="426"/>
                    <a:pt x="1685" y="148"/>
                    <a:pt x="1110" y="5"/>
                  </a:cubicBezTo>
                  <a:cubicBezTo>
                    <a:pt x="1095" y="2"/>
                    <a:pt x="1080" y="0"/>
                    <a:pt x="106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77"/>
            <p:cNvSpPr/>
            <p:nvPr/>
          </p:nvSpPr>
          <p:spPr>
            <a:xfrm>
              <a:off x="6669900" y="1652503"/>
              <a:ext cx="24396" cy="40467"/>
            </a:xfrm>
            <a:custGeom>
              <a:avLst/>
              <a:gdLst/>
              <a:ahLst/>
              <a:cxnLst/>
              <a:rect l="l" t="t" r="r" b="b"/>
              <a:pathLst>
                <a:path w="929" h="1541" extrusionOk="0">
                  <a:moveTo>
                    <a:pt x="144" y="0"/>
                  </a:moveTo>
                  <a:cubicBezTo>
                    <a:pt x="48" y="115"/>
                    <a:pt x="1" y="259"/>
                    <a:pt x="1" y="412"/>
                  </a:cubicBezTo>
                  <a:lnTo>
                    <a:pt x="1" y="1311"/>
                  </a:lnTo>
                  <a:cubicBezTo>
                    <a:pt x="1" y="1436"/>
                    <a:pt x="106" y="1541"/>
                    <a:pt x="230" y="1541"/>
                  </a:cubicBezTo>
                  <a:lnTo>
                    <a:pt x="929" y="1541"/>
                  </a:lnTo>
                  <a:lnTo>
                    <a:pt x="929" y="842"/>
                  </a:lnTo>
                  <a:cubicBezTo>
                    <a:pt x="929" y="708"/>
                    <a:pt x="862" y="574"/>
                    <a:pt x="757" y="488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77"/>
            <p:cNvSpPr/>
            <p:nvPr/>
          </p:nvSpPr>
          <p:spPr>
            <a:xfrm>
              <a:off x="6754588" y="1652503"/>
              <a:ext cx="24422" cy="40467"/>
            </a:xfrm>
            <a:custGeom>
              <a:avLst/>
              <a:gdLst/>
              <a:ahLst/>
              <a:cxnLst/>
              <a:rect l="l" t="t" r="r" b="b"/>
              <a:pathLst>
                <a:path w="930" h="1541" extrusionOk="0">
                  <a:moveTo>
                    <a:pt x="786" y="0"/>
                  </a:moveTo>
                  <a:lnTo>
                    <a:pt x="173" y="488"/>
                  </a:lnTo>
                  <a:cubicBezTo>
                    <a:pt x="68" y="574"/>
                    <a:pt x="1" y="708"/>
                    <a:pt x="1" y="842"/>
                  </a:cubicBezTo>
                  <a:lnTo>
                    <a:pt x="1" y="1541"/>
                  </a:lnTo>
                  <a:lnTo>
                    <a:pt x="699" y="1541"/>
                  </a:lnTo>
                  <a:cubicBezTo>
                    <a:pt x="824" y="1541"/>
                    <a:pt x="929" y="1436"/>
                    <a:pt x="929" y="1311"/>
                  </a:cubicBezTo>
                  <a:lnTo>
                    <a:pt x="929" y="412"/>
                  </a:lnTo>
                  <a:cubicBezTo>
                    <a:pt x="929" y="259"/>
                    <a:pt x="872" y="115"/>
                    <a:pt x="786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77"/>
            <p:cNvSpPr/>
            <p:nvPr/>
          </p:nvSpPr>
          <p:spPr>
            <a:xfrm>
              <a:off x="6767797" y="1578004"/>
              <a:ext cx="201440" cy="110791"/>
            </a:xfrm>
            <a:custGeom>
              <a:avLst/>
              <a:gdLst/>
              <a:ahLst/>
              <a:cxnLst/>
              <a:rect l="l" t="t" r="r" b="b"/>
              <a:pathLst>
                <a:path w="7671" h="4219" extrusionOk="0">
                  <a:moveTo>
                    <a:pt x="2713" y="1"/>
                  </a:moveTo>
                  <a:cubicBezTo>
                    <a:pt x="1870" y="1"/>
                    <a:pt x="1012" y="233"/>
                    <a:pt x="235" y="732"/>
                  </a:cubicBezTo>
                  <a:cubicBezTo>
                    <a:pt x="0" y="857"/>
                    <a:pt x="142" y="1167"/>
                    <a:pt x="343" y="1167"/>
                  </a:cubicBezTo>
                  <a:cubicBezTo>
                    <a:pt x="388" y="1167"/>
                    <a:pt x="436" y="1151"/>
                    <a:pt x="484" y="1115"/>
                  </a:cubicBezTo>
                  <a:cubicBezTo>
                    <a:pt x="1183" y="667"/>
                    <a:pt x="1955" y="458"/>
                    <a:pt x="2715" y="458"/>
                  </a:cubicBezTo>
                  <a:cubicBezTo>
                    <a:pt x="4409" y="458"/>
                    <a:pt x="6039" y="1498"/>
                    <a:pt x="6647" y="3249"/>
                  </a:cubicBezTo>
                  <a:lnTo>
                    <a:pt x="6331" y="2933"/>
                  </a:lnTo>
                  <a:cubicBezTo>
                    <a:pt x="6281" y="2887"/>
                    <a:pt x="6226" y="2867"/>
                    <a:pt x="6175" y="2867"/>
                  </a:cubicBezTo>
                  <a:cubicBezTo>
                    <a:pt x="6001" y="2867"/>
                    <a:pt x="5858" y="3088"/>
                    <a:pt x="6006" y="3258"/>
                  </a:cubicBezTo>
                  <a:lnTo>
                    <a:pt x="6886" y="4148"/>
                  </a:lnTo>
                  <a:cubicBezTo>
                    <a:pt x="6933" y="4196"/>
                    <a:pt x="6993" y="4218"/>
                    <a:pt x="7052" y="4218"/>
                  </a:cubicBezTo>
                  <a:cubicBezTo>
                    <a:pt x="7147" y="4218"/>
                    <a:pt x="7239" y="4159"/>
                    <a:pt x="7269" y="4053"/>
                  </a:cubicBezTo>
                  <a:lnTo>
                    <a:pt x="7633" y="2847"/>
                  </a:lnTo>
                  <a:cubicBezTo>
                    <a:pt x="7671" y="2732"/>
                    <a:pt x="7604" y="2598"/>
                    <a:pt x="7479" y="2560"/>
                  </a:cubicBezTo>
                  <a:cubicBezTo>
                    <a:pt x="7456" y="2552"/>
                    <a:pt x="7432" y="2549"/>
                    <a:pt x="7409" y="2549"/>
                  </a:cubicBezTo>
                  <a:cubicBezTo>
                    <a:pt x="7311" y="2549"/>
                    <a:pt x="7223" y="2612"/>
                    <a:pt x="7192" y="2713"/>
                  </a:cubicBezTo>
                  <a:lnTo>
                    <a:pt x="7077" y="3096"/>
                  </a:lnTo>
                  <a:cubicBezTo>
                    <a:pt x="6397" y="1154"/>
                    <a:pt x="4591" y="1"/>
                    <a:pt x="271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77"/>
            <p:cNvSpPr/>
            <p:nvPr/>
          </p:nvSpPr>
          <p:spPr>
            <a:xfrm>
              <a:off x="6711128" y="1710617"/>
              <a:ext cx="199917" cy="109557"/>
            </a:xfrm>
            <a:custGeom>
              <a:avLst/>
              <a:gdLst/>
              <a:ahLst/>
              <a:cxnLst/>
              <a:rect l="l" t="t" r="r" b="b"/>
              <a:pathLst>
                <a:path w="7613" h="4172" extrusionOk="0">
                  <a:moveTo>
                    <a:pt x="554" y="0"/>
                  </a:moveTo>
                  <a:cubicBezTo>
                    <a:pt x="456" y="0"/>
                    <a:pt x="360" y="65"/>
                    <a:pt x="335" y="170"/>
                  </a:cubicBezTo>
                  <a:lnTo>
                    <a:pt x="29" y="1395"/>
                  </a:lnTo>
                  <a:cubicBezTo>
                    <a:pt x="0" y="1520"/>
                    <a:pt x="67" y="1644"/>
                    <a:pt x="192" y="1673"/>
                  </a:cubicBezTo>
                  <a:cubicBezTo>
                    <a:pt x="211" y="1673"/>
                    <a:pt x="230" y="1682"/>
                    <a:pt x="249" y="1682"/>
                  </a:cubicBezTo>
                  <a:cubicBezTo>
                    <a:pt x="354" y="1682"/>
                    <a:pt x="450" y="1606"/>
                    <a:pt x="479" y="1510"/>
                  </a:cubicBezTo>
                  <a:lnTo>
                    <a:pt x="565" y="1146"/>
                  </a:lnTo>
                  <a:cubicBezTo>
                    <a:pt x="1262" y="3048"/>
                    <a:pt x="3046" y="4171"/>
                    <a:pt x="4901" y="4171"/>
                  </a:cubicBezTo>
                  <a:cubicBezTo>
                    <a:pt x="5744" y="4171"/>
                    <a:pt x="6601" y="3940"/>
                    <a:pt x="7379" y="3443"/>
                  </a:cubicBezTo>
                  <a:cubicBezTo>
                    <a:pt x="7613" y="3311"/>
                    <a:pt x="7472" y="3007"/>
                    <a:pt x="7272" y="3007"/>
                  </a:cubicBezTo>
                  <a:cubicBezTo>
                    <a:pt x="7227" y="3007"/>
                    <a:pt x="7178" y="3023"/>
                    <a:pt x="7130" y="3060"/>
                  </a:cubicBezTo>
                  <a:lnTo>
                    <a:pt x="7120" y="3051"/>
                  </a:lnTo>
                  <a:cubicBezTo>
                    <a:pt x="6422" y="3499"/>
                    <a:pt x="5650" y="3709"/>
                    <a:pt x="4891" y="3709"/>
                  </a:cubicBezTo>
                  <a:cubicBezTo>
                    <a:pt x="3205" y="3709"/>
                    <a:pt x="1583" y="2675"/>
                    <a:pt x="976" y="926"/>
                  </a:cubicBezTo>
                  <a:lnTo>
                    <a:pt x="976" y="926"/>
                  </a:lnTo>
                  <a:lnTo>
                    <a:pt x="1321" y="1252"/>
                  </a:lnTo>
                  <a:cubicBezTo>
                    <a:pt x="1369" y="1290"/>
                    <a:pt x="1419" y="1306"/>
                    <a:pt x="1467" y="1306"/>
                  </a:cubicBezTo>
                  <a:cubicBezTo>
                    <a:pt x="1646" y="1306"/>
                    <a:pt x="1788" y="1075"/>
                    <a:pt x="1637" y="917"/>
                  </a:cubicBezTo>
                  <a:lnTo>
                    <a:pt x="708" y="65"/>
                  </a:lnTo>
                  <a:cubicBezTo>
                    <a:pt x="664" y="20"/>
                    <a:pt x="609" y="0"/>
                    <a:pt x="5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77"/>
            <p:cNvSpPr/>
            <p:nvPr/>
          </p:nvSpPr>
          <p:spPr>
            <a:xfrm>
              <a:off x="6893819" y="1795988"/>
              <a:ext cx="121164" cy="78701"/>
            </a:xfrm>
            <a:custGeom>
              <a:avLst/>
              <a:gdLst/>
              <a:ahLst/>
              <a:cxnLst/>
              <a:rect l="l" t="t" r="r" b="b"/>
              <a:pathLst>
                <a:path w="4614" h="2997" extrusionOk="0">
                  <a:moveTo>
                    <a:pt x="1618" y="1"/>
                  </a:moveTo>
                  <a:lnTo>
                    <a:pt x="1618" y="384"/>
                  </a:lnTo>
                  <a:cubicBezTo>
                    <a:pt x="1618" y="489"/>
                    <a:pt x="1551" y="575"/>
                    <a:pt x="1446" y="604"/>
                  </a:cubicBezTo>
                  <a:lnTo>
                    <a:pt x="498" y="872"/>
                  </a:lnTo>
                  <a:cubicBezTo>
                    <a:pt x="202" y="958"/>
                    <a:pt x="1" y="1226"/>
                    <a:pt x="1" y="1542"/>
                  </a:cubicBezTo>
                  <a:lnTo>
                    <a:pt x="1" y="2767"/>
                  </a:lnTo>
                  <a:cubicBezTo>
                    <a:pt x="1" y="2891"/>
                    <a:pt x="106" y="2996"/>
                    <a:pt x="230" y="2996"/>
                  </a:cubicBezTo>
                  <a:lnTo>
                    <a:pt x="4384" y="2996"/>
                  </a:lnTo>
                  <a:cubicBezTo>
                    <a:pt x="4508" y="2996"/>
                    <a:pt x="4614" y="2891"/>
                    <a:pt x="4614" y="2767"/>
                  </a:cubicBezTo>
                  <a:lnTo>
                    <a:pt x="4614" y="1542"/>
                  </a:lnTo>
                  <a:cubicBezTo>
                    <a:pt x="4614" y="1226"/>
                    <a:pt x="4403" y="958"/>
                    <a:pt x="4106" y="872"/>
                  </a:cubicBezTo>
                  <a:lnTo>
                    <a:pt x="3168" y="604"/>
                  </a:lnTo>
                  <a:cubicBezTo>
                    <a:pt x="3063" y="575"/>
                    <a:pt x="2996" y="489"/>
                    <a:pt x="2996" y="384"/>
                  </a:cubicBezTo>
                  <a:lnTo>
                    <a:pt x="29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77"/>
            <p:cNvSpPr/>
            <p:nvPr/>
          </p:nvSpPr>
          <p:spPr>
            <a:xfrm>
              <a:off x="6893819" y="1812584"/>
              <a:ext cx="121164" cy="62105"/>
            </a:xfrm>
            <a:custGeom>
              <a:avLst/>
              <a:gdLst/>
              <a:ahLst/>
              <a:cxnLst/>
              <a:rect l="l" t="t" r="r" b="b"/>
              <a:pathLst>
                <a:path w="4614" h="2365" extrusionOk="0">
                  <a:moveTo>
                    <a:pt x="3245" y="0"/>
                  </a:moveTo>
                  <a:cubicBezTo>
                    <a:pt x="3101" y="472"/>
                    <a:pt x="2691" y="709"/>
                    <a:pt x="2279" y="709"/>
                  </a:cubicBezTo>
                  <a:cubicBezTo>
                    <a:pt x="1872" y="709"/>
                    <a:pt x="1464" y="477"/>
                    <a:pt x="1312" y="10"/>
                  </a:cubicBezTo>
                  <a:lnTo>
                    <a:pt x="508" y="240"/>
                  </a:lnTo>
                  <a:cubicBezTo>
                    <a:pt x="211" y="326"/>
                    <a:pt x="1" y="594"/>
                    <a:pt x="1" y="910"/>
                  </a:cubicBezTo>
                  <a:lnTo>
                    <a:pt x="1" y="2135"/>
                  </a:lnTo>
                  <a:cubicBezTo>
                    <a:pt x="1" y="2259"/>
                    <a:pt x="106" y="2364"/>
                    <a:pt x="230" y="2364"/>
                  </a:cubicBezTo>
                  <a:lnTo>
                    <a:pt x="4384" y="2364"/>
                  </a:lnTo>
                  <a:cubicBezTo>
                    <a:pt x="4508" y="2364"/>
                    <a:pt x="4614" y="2259"/>
                    <a:pt x="4614" y="2135"/>
                  </a:cubicBezTo>
                  <a:lnTo>
                    <a:pt x="4614" y="910"/>
                  </a:lnTo>
                  <a:cubicBezTo>
                    <a:pt x="4614" y="594"/>
                    <a:pt x="4403" y="326"/>
                    <a:pt x="4106" y="240"/>
                  </a:cubicBezTo>
                  <a:lnTo>
                    <a:pt x="32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77"/>
            <p:cNvSpPr/>
            <p:nvPr/>
          </p:nvSpPr>
          <p:spPr>
            <a:xfrm>
              <a:off x="6912175" y="1711063"/>
              <a:ext cx="30173" cy="66622"/>
            </a:xfrm>
            <a:custGeom>
              <a:avLst/>
              <a:gdLst/>
              <a:ahLst/>
              <a:cxnLst/>
              <a:rect l="l" t="t" r="r" b="b"/>
              <a:pathLst>
                <a:path w="1149" h="2537" extrusionOk="0">
                  <a:moveTo>
                    <a:pt x="689" y="0"/>
                  </a:moveTo>
                  <a:cubicBezTo>
                    <a:pt x="307" y="0"/>
                    <a:pt x="0" y="316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29" y="1254"/>
                    <a:pt x="86" y="1436"/>
                  </a:cubicBezTo>
                  <a:lnTo>
                    <a:pt x="460" y="2536"/>
                  </a:lnTo>
                  <a:lnTo>
                    <a:pt x="1149" y="2536"/>
                  </a:lnTo>
                  <a:lnTo>
                    <a:pt x="11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77"/>
            <p:cNvSpPr/>
            <p:nvPr/>
          </p:nvSpPr>
          <p:spPr>
            <a:xfrm>
              <a:off x="6924228" y="1705260"/>
              <a:ext cx="72661" cy="72425"/>
            </a:xfrm>
            <a:custGeom>
              <a:avLst/>
              <a:gdLst/>
              <a:ahLst/>
              <a:cxnLst/>
              <a:rect l="l" t="t" r="r" b="b"/>
              <a:pathLst>
                <a:path w="2767" h="2758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cubicBezTo>
                    <a:pt x="1" y="939"/>
                    <a:pt x="202" y="1149"/>
                    <a:pt x="460" y="1149"/>
                  </a:cubicBezTo>
                  <a:lnTo>
                    <a:pt x="2298" y="2757"/>
                  </a:lnTo>
                  <a:lnTo>
                    <a:pt x="2690" y="1398"/>
                  </a:lnTo>
                  <a:cubicBezTo>
                    <a:pt x="2738" y="1226"/>
                    <a:pt x="2757" y="1063"/>
                    <a:pt x="2767" y="891"/>
                  </a:cubicBezTo>
                  <a:lnTo>
                    <a:pt x="2767" y="460"/>
                  </a:lnTo>
                  <a:cubicBezTo>
                    <a:pt x="2767" y="202"/>
                    <a:pt x="2556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77"/>
            <p:cNvSpPr/>
            <p:nvPr/>
          </p:nvSpPr>
          <p:spPr>
            <a:xfrm>
              <a:off x="6936307" y="1795988"/>
              <a:ext cx="36213" cy="14679"/>
            </a:xfrm>
            <a:custGeom>
              <a:avLst/>
              <a:gdLst/>
              <a:ahLst/>
              <a:cxnLst/>
              <a:rect l="l" t="t" r="r" b="b"/>
              <a:pathLst>
                <a:path w="1379" h="559" extrusionOk="0">
                  <a:moveTo>
                    <a:pt x="0" y="1"/>
                  </a:moveTo>
                  <a:lnTo>
                    <a:pt x="0" y="422"/>
                  </a:lnTo>
                  <a:cubicBezTo>
                    <a:pt x="220" y="513"/>
                    <a:pt x="455" y="558"/>
                    <a:pt x="689" y="558"/>
                  </a:cubicBezTo>
                  <a:cubicBezTo>
                    <a:pt x="924" y="558"/>
                    <a:pt x="1158" y="513"/>
                    <a:pt x="1378" y="422"/>
                  </a:cubicBezTo>
                  <a:lnTo>
                    <a:pt x="137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77"/>
            <p:cNvSpPr/>
            <p:nvPr/>
          </p:nvSpPr>
          <p:spPr>
            <a:xfrm>
              <a:off x="6918214" y="1735433"/>
              <a:ext cx="72635" cy="66622"/>
            </a:xfrm>
            <a:custGeom>
              <a:avLst/>
              <a:gdLst/>
              <a:ahLst/>
              <a:cxnLst/>
              <a:rect l="l" t="t" r="r" b="b"/>
              <a:pathLst>
                <a:path w="2766" h="2537" extrusionOk="0">
                  <a:moveTo>
                    <a:pt x="880" y="0"/>
                  </a:moveTo>
                  <a:cubicBezTo>
                    <a:pt x="756" y="0"/>
                    <a:pt x="632" y="48"/>
                    <a:pt x="546" y="134"/>
                  </a:cubicBezTo>
                  <a:lnTo>
                    <a:pt x="13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914"/>
                    <a:pt x="613" y="2536"/>
                    <a:pt x="1378" y="2536"/>
                  </a:cubicBezTo>
                  <a:cubicBezTo>
                    <a:pt x="2144" y="2536"/>
                    <a:pt x="2766" y="1914"/>
                    <a:pt x="2766" y="1149"/>
                  </a:cubicBezTo>
                  <a:lnTo>
                    <a:pt x="2766" y="862"/>
                  </a:lnTo>
                  <a:cubicBezTo>
                    <a:pt x="2766" y="737"/>
                    <a:pt x="2718" y="622"/>
                    <a:pt x="2632" y="536"/>
                  </a:cubicBezTo>
                  <a:cubicBezTo>
                    <a:pt x="2268" y="182"/>
                    <a:pt x="1617" y="29"/>
                    <a:pt x="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77"/>
            <p:cNvSpPr/>
            <p:nvPr/>
          </p:nvSpPr>
          <p:spPr>
            <a:xfrm>
              <a:off x="6917952" y="1735433"/>
              <a:ext cx="72661" cy="65125"/>
            </a:xfrm>
            <a:custGeom>
              <a:avLst/>
              <a:gdLst/>
              <a:ahLst/>
              <a:cxnLst/>
              <a:rect l="l" t="t" r="r" b="b"/>
              <a:pathLst>
                <a:path w="2767" h="2480" extrusionOk="0">
                  <a:moveTo>
                    <a:pt x="890" y="0"/>
                  </a:moveTo>
                  <a:cubicBezTo>
                    <a:pt x="766" y="0"/>
                    <a:pt x="642" y="48"/>
                    <a:pt x="556" y="134"/>
                  </a:cubicBezTo>
                  <a:lnTo>
                    <a:pt x="14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761"/>
                    <a:pt x="412" y="2307"/>
                    <a:pt x="1005" y="2479"/>
                  </a:cubicBezTo>
                  <a:cubicBezTo>
                    <a:pt x="804" y="2230"/>
                    <a:pt x="699" y="1924"/>
                    <a:pt x="699" y="1608"/>
                  </a:cubicBezTo>
                  <a:lnTo>
                    <a:pt x="699" y="938"/>
                  </a:lnTo>
                  <a:cubicBezTo>
                    <a:pt x="699" y="682"/>
                    <a:pt x="901" y="478"/>
                    <a:pt x="1153" y="478"/>
                  </a:cubicBezTo>
                  <a:cubicBezTo>
                    <a:pt x="1165" y="478"/>
                    <a:pt x="1176" y="478"/>
                    <a:pt x="1187" y="479"/>
                  </a:cubicBezTo>
                  <a:cubicBezTo>
                    <a:pt x="1647" y="508"/>
                    <a:pt x="2345" y="584"/>
                    <a:pt x="2766" y="785"/>
                  </a:cubicBezTo>
                  <a:cubicBezTo>
                    <a:pt x="2747" y="689"/>
                    <a:pt x="2709" y="603"/>
                    <a:pt x="2642" y="527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77"/>
            <p:cNvSpPr/>
            <p:nvPr/>
          </p:nvSpPr>
          <p:spPr>
            <a:xfrm>
              <a:off x="6893819" y="1825898"/>
              <a:ext cx="24422" cy="48528"/>
            </a:xfrm>
            <a:custGeom>
              <a:avLst/>
              <a:gdLst/>
              <a:ahLst/>
              <a:cxnLst/>
              <a:rect l="l" t="t" r="r" b="b"/>
              <a:pathLst>
                <a:path w="930" h="1848" extrusionOk="0">
                  <a:moveTo>
                    <a:pt x="125" y="1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106" y="1848"/>
                    <a:pt x="230" y="1848"/>
                  </a:cubicBezTo>
                  <a:lnTo>
                    <a:pt x="919" y="1848"/>
                  </a:lnTo>
                  <a:lnTo>
                    <a:pt x="919" y="1082"/>
                  </a:lnTo>
                  <a:lnTo>
                    <a:pt x="929" y="1092"/>
                  </a:lnTo>
                  <a:cubicBezTo>
                    <a:pt x="929" y="900"/>
                    <a:pt x="852" y="728"/>
                    <a:pt x="718" y="59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77"/>
            <p:cNvSpPr/>
            <p:nvPr/>
          </p:nvSpPr>
          <p:spPr>
            <a:xfrm>
              <a:off x="6990587" y="1825898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1"/>
                  </a:moveTo>
                  <a:lnTo>
                    <a:pt x="211" y="594"/>
                  </a:lnTo>
                  <a:cubicBezTo>
                    <a:pt x="77" y="728"/>
                    <a:pt x="0" y="900"/>
                    <a:pt x="10" y="1092"/>
                  </a:cubicBezTo>
                  <a:lnTo>
                    <a:pt x="10" y="1848"/>
                  </a:lnTo>
                  <a:lnTo>
                    <a:pt x="699" y="1848"/>
                  </a:lnTo>
                  <a:cubicBezTo>
                    <a:pt x="823" y="1848"/>
                    <a:pt x="929" y="174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0" y="115"/>
                    <a:pt x="80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8" name="Google Shape;11038;p77"/>
          <p:cNvGrpSpPr/>
          <p:nvPr/>
        </p:nvGrpSpPr>
        <p:grpSpPr>
          <a:xfrm>
            <a:off x="7117003" y="1518000"/>
            <a:ext cx="333003" cy="344085"/>
            <a:chOff x="7117003" y="1518000"/>
            <a:chExt cx="333003" cy="344085"/>
          </a:xfrm>
        </p:grpSpPr>
        <p:sp>
          <p:nvSpPr>
            <p:cNvPr id="11039" name="Google Shape;11039;p77"/>
            <p:cNvSpPr/>
            <p:nvPr/>
          </p:nvSpPr>
          <p:spPr>
            <a:xfrm>
              <a:off x="7161645" y="1518000"/>
              <a:ext cx="241119" cy="57116"/>
            </a:xfrm>
            <a:custGeom>
              <a:avLst/>
              <a:gdLst/>
              <a:ahLst/>
              <a:cxnLst/>
              <a:rect l="l" t="t" r="r" b="b"/>
              <a:pathLst>
                <a:path w="9182" h="2175" extrusionOk="0">
                  <a:moveTo>
                    <a:pt x="4641" y="0"/>
                  </a:moveTo>
                  <a:cubicBezTo>
                    <a:pt x="3026" y="0"/>
                    <a:pt x="1414" y="596"/>
                    <a:pt x="157" y="1773"/>
                  </a:cubicBezTo>
                  <a:cubicBezTo>
                    <a:pt x="1" y="1914"/>
                    <a:pt x="133" y="2130"/>
                    <a:pt x="294" y="2130"/>
                  </a:cubicBezTo>
                  <a:cubicBezTo>
                    <a:pt x="341" y="2130"/>
                    <a:pt x="389" y="2112"/>
                    <a:pt x="434" y="2069"/>
                  </a:cubicBezTo>
                  <a:lnTo>
                    <a:pt x="444" y="2069"/>
                  </a:lnTo>
                  <a:cubicBezTo>
                    <a:pt x="1619" y="965"/>
                    <a:pt x="3125" y="408"/>
                    <a:pt x="4637" y="408"/>
                  </a:cubicBezTo>
                  <a:cubicBezTo>
                    <a:pt x="5994" y="408"/>
                    <a:pt x="7355" y="857"/>
                    <a:pt x="8483" y="1763"/>
                  </a:cubicBezTo>
                  <a:lnTo>
                    <a:pt x="8148" y="1763"/>
                  </a:lnTo>
                  <a:cubicBezTo>
                    <a:pt x="7870" y="1763"/>
                    <a:pt x="7870" y="2175"/>
                    <a:pt x="8148" y="2175"/>
                  </a:cubicBezTo>
                  <a:lnTo>
                    <a:pt x="8981" y="2175"/>
                  </a:lnTo>
                  <a:cubicBezTo>
                    <a:pt x="9086" y="2175"/>
                    <a:pt x="9182" y="2079"/>
                    <a:pt x="9182" y="1974"/>
                  </a:cubicBezTo>
                  <a:lnTo>
                    <a:pt x="9182" y="1227"/>
                  </a:lnTo>
                  <a:cubicBezTo>
                    <a:pt x="9182" y="1088"/>
                    <a:pt x="9079" y="1019"/>
                    <a:pt x="8976" y="1019"/>
                  </a:cubicBezTo>
                  <a:cubicBezTo>
                    <a:pt x="8873" y="1019"/>
                    <a:pt x="8770" y="1088"/>
                    <a:pt x="8770" y="1227"/>
                  </a:cubicBezTo>
                  <a:lnTo>
                    <a:pt x="8770" y="1466"/>
                  </a:lnTo>
                  <a:cubicBezTo>
                    <a:pt x="7562" y="486"/>
                    <a:pt x="6100" y="0"/>
                    <a:pt x="464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77"/>
            <p:cNvSpPr/>
            <p:nvPr/>
          </p:nvSpPr>
          <p:spPr>
            <a:xfrm>
              <a:off x="7168525" y="1808068"/>
              <a:ext cx="232217" cy="54017"/>
            </a:xfrm>
            <a:custGeom>
              <a:avLst/>
              <a:gdLst/>
              <a:ahLst/>
              <a:cxnLst/>
              <a:rect l="l" t="t" r="r" b="b"/>
              <a:pathLst>
                <a:path w="8843" h="2057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957"/>
                  </a:lnTo>
                  <a:cubicBezTo>
                    <a:pt x="0" y="1096"/>
                    <a:pt x="105" y="1165"/>
                    <a:pt x="211" y="1165"/>
                  </a:cubicBezTo>
                  <a:cubicBezTo>
                    <a:pt x="316" y="1165"/>
                    <a:pt x="421" y="1096"/>
                    <a:pt x="421" y="957"/>
                  </a:cubicBezTo>
                  <a:lnTo>
                    <a:pt x="421" y="727"/>
                  </a:lnTo>
                  <a:cubicBezTo>
                    <a:pt x="1592" y="1617"/>
                    <a:pt x="2983" y="2057"/>
                    <a:pt x="4370" y="2057"/>
                  </a:cubicBezTo>
                  <a:cubicBezTo>
                    <a:pt x="5909" y="2057"/>
                    <a:pt x="7443" y="1517"/>
                    <a:pt x="8671" y="450"/>
                  </a:cubicBezTo>
                  <a:cubicBezTo>
                    <a:pt x="8843" y="308"/>
                    <a:pt x="8711" y="84"/>
                    <a:pt x="8545" y="84"/>
                  </a:cubicBezTo>
                  <a:cubicBezTo>
                    <a:pt x="8498" y="84"/>
                    <a:pt x="8449" y="102"/>
                    <a:pt x="8403" y="144"/>
                  </a:cubicBezTo>
                  <a:cubicBezTo>
                    <a:pt x="7253" y="1142"/>
                    <a:pt x="5816" y="1647"/>
                    <a:pt x="4374" y="1647"/>
                  </a:cubicBezTo>
                  <a:cubicBezTo>
                    <a:pt x="3081" y="1647"/>
                    <a:pt x="1785" y="1241"/>
                    <a:pt x="689" y="421"/>
                  </a:cubicBezTo>
                  <a:lnTo>
                    <a:pt x="1034" y="421"/>
                  </a:lnTo>
                  <a:cubicBezTo>
                    <a:pt x="1148" y="421"/>
                    <a:pt x="1244" y="326"/>
                    <a:pt x="1244" y="211"/>
                  </a:cubicBezTo>
                  <a:cubicBezTo>
                    <a:pt x="1244" y="96"/>
                    <a:pt x="1148" y="0"/>
                    <a:pt x="10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77"/>
            <p:cNvSpPr/>
            <p:nvPr/>
          </p:nvSpPr>
          <p:spPr>
            <a:xfrm>
              <a:off x="7174801" y="1735931"/>
              <a:ext cx="25157" cy="20141"/>
            </a:xfrm>
            <a:custGeom>
              <a:avLst/>
              <a:gdLst/>
              <a:ahLst/>
              <a:cxnLst/>
              <a:rect l="l" t="t" r="r" b="b"/>
              <a:pathLst>
                <a:path w="958" h="767" extrusionOk="0">
                  <a:moveTo>
                    <a:pt x="479" y="0"/>
                  </a:moveTo>
                  <a:lnTo>
                    <a:pt x="0" y="355"/>
                  </a:lnTo>
                  <a:lnTo>
                    <a:pt x="173" y="766"/>
                  </a:lnTo>
                  <a:lnTo>
                    <a:pt x="804" y="766"/>
                  </a:lnTo>
                  <a:lnTo>
                    <a:pt x="957" y="35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77"/>
            <p:cNvSpPr/>
            <p:nvPr/>
          </p:nvSpPr>
          <p:spPr>
            <a:xfrm>
              <a:off x="7173803" y="1756047"/>
              <a:ext cx="27652" cy="35714"/>
            </a:xfrm>
            <a:custGeom>
              <a:avLst/>
              <a:gdLst/>
              <a:ahLst/>
              <a:cxnLst/>
              <a:rect l="l" t="t" r="r" b="b"/>
              <a:pathLst>
                <a:path w="1053" h="1360" extrusionOk="0">
                  <a:moveTo>
                    <a:pt x="211" y="0"/>
                  </a:moveTo>
                  <a:lnTo>
                    <a:pt x="220" y="29"/>
                  </a:lnTo>
                  <a:lnTo>
                    <a:pt x="0" y="1359"/>
                  </a:lnTo>
                  <a:lnTo>
                    <a:pt x="1053" y="1359"/>
                  </a:lnTo>
                  <a:lnTo>
                    <a:pt x="833" y="29"/>
                  </a:lnTo>
                  <a:lnTo>
                    <a:pt x="84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77"/>
            <p:cNvSpPr/>
            <p:nvPr/>
          </p:nvSpPr>
          <p:spPr>
            <a:xfrm>
              <a:off x="7159964" y="1726373"/>
              <a:ext cx="23161" cy="65387"/>
            </a:xfrm>
            <a:custGeom>
              <a:avLst/>
              <a:gdLst/>
              <a:ahLst/>
              <a:cxnLst/>
              <a:rect l="l" t="t" r="r" b="b"/>
              <a:pathLst>
                <a:path w="882" h="2490" extrusionOk="0">
                  <a:moveTo>
                    <a:pt x="1" y="1"/>
                  </a:moveTo>
                  <a:lnTo>
                    <a:pt x="135" y="958"/>
                  </a:lnTo>
                  <a:lnTo>
                    <a:pt x="556" y="2489"/>
                  </a:lnTo>
                  <a:lnTo>
                    <a:pt x="661" y="2489"/>
                  </a:lnTo>
                  <a:lnTo>
                    <a:pt x="881" y="1140"/>
                  </a:lnTo>
                  <a:lnTo>
                    <a:pt x="671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77"/>
            <p:cNvSpPr/>
            <p:nvPr/>
          </p:nvSpPr>
          <p:spPr>
            <a:xfrm>
              <a:off x="7192132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1" y="1"/>
                  </a:moveTo>
                  <a:lnTo>
                    <a:pt x="192" y="651"/>
                  </a:lnTo>
                  <a:lnTo>
                    <a:pt x="1" y="1159"/>
                  </a:lnTo>
                  <a:lnTo>
                    <a:pt x="221" y="2508"/>
                  </a:lnTo>
                  <a:lnTo>
                    <a:pt x="326" y="2508"/>
                  </a:lnTo>
                  <a:lnTo>
                    <a:pt x="757" y="95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77"/>
            <p:cNvSpPr/>
            <p:nvPr/>
          </p:nvSpPr>
          <p:spPr>
            <a:xfrm>
              <a:off x="7155447" y="1714057"/>
              <a:ext cx="63864" cy="37368"/>
            </a:xfrm>
            <a:custGeom>
              <a:avLst/>
              <a:gdLst/>
              <a:ahLst/>
              <a:cxnLst/>
              <a:rect l="l" t="t" r="r" b="b"/>
              <a:pathLst>
                <a:path w="2432" h="1423" extrusionOk="0">
                  <a:moveTo>
                    <a:pt x="642" y="1"/>
                  </a:moveTo>
                  <a:lnTo>
                    <a:pt x="0" y="422"/>
                  </a:lnTo>
                  <a:lnTo>
                    <a:pt x="431" y="1312"/>
                  </a:lnTo>
                  <a:cubicBezTo>
                    <a:pt x="461" y="1377"/>
                    <a:pt x="526" y="1413"/>
                    <a:pt x="590" y="1413"/>
                  </a:cubicBezTo>
                  <a:cubicBezTo>
                    <a:pt x="630" y="1413"/>
                    <a:pt x="670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5" y="1408"/>
                    <a:pt x="1807" y="1422"/>
                    <a:pt x="1847" y="1422"/>
                  </a:cubicBezTo>
                  <a:cubicBezTo>
                    <a:pt x="1901" y="1422"/>
                    <a:pt x="1954" y="1396"/>
                    <a:pt x="1981" y="1341"/>
                  </a:cubicBezTo>
                  <a:lnTo>
                    <a:pt x="2431" y="432"/>
                  </a:lnTo>
                  <a:lnTo>
                    <a:pt x="1857" y="49"/>
                  </a:lnTo>
                  <a:lnTo>
                    <a:pt x="1723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4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77"/>
            <p:cNvSpPr/>
            <p:nvPr/>
          </p:nvSpPr>
          <p:spPr>
            <a:xfrm>
              <a:off x="7142133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34" y="2106"/>
                  </a:moveTo>
                  <a:lnTo>
                    <a:pt x="3024" y="2125"/>
                  </a:lnTo>
                  <a:lnTo>
                    <a:pt x="3005" y="2144"/>
                  </a:lnTo>
                  <a:lnTo>
                    <a:pt x="3034" y="2106"/>
                  </a:lnTo>
                  <a:lnTo>
                    <a:pt x="3034" y="2106"/>
                  </a:lnTo>
                  <a:lnTo>
                    <a:pt x="3024" y="2115"/>
                  </a:lnTo>
                  <a:lnTo>
                    <a:pt x="2986" y="2135"/>
                  </a:lnTo>
                  <a:lnTo>
                    <a:pt x="3034" y="2106"/>
                  </a:lnTo>
                  <a:lnTo>
                    <a:pt x="3034" y="2106"/>
                  </a:lnTo>
                  <a:close/>
                  <a:moveTo>
                    <a:pt x="1656" y="0"/>
                  </a:moveTo>
                  <a:cubicBezTo>
                    <a:pt x="737" y="0"/>
                    <a:pt x="0" y="747"/>
                    <a:pt x="0" y="1656"/>
                  </a:cubicBezTo>
                  <a:lnTo>
                    <a:pt x="0" y="2441"/>
                  </a:lnTo>
                  <a:cubicBezTo>
                    <a:pt x="0" y="2441"/>
                    <a:pt x="373" y="2403"/>
                    <a:pt x="421" y="2221"/>
                  </a:cubicBezTo>
                  <a:cubicBezTo>
                    <a:pt x="440" y="2202"/>
                    <a:pt x="450" y="2182"/>
                    <a:pt x="460" y="2154"/>
                  </a:cubicBezTo>
                  <a:cubicBezTo>
                    <a:pt x="670" y="2154"/>
                    <a:pt x="1675" y="2144"/>
                    <a:pt x="2249" y="1455"/>
                  </a:cubicBezTo>
                  <a:cubicBezTo>
                    <a:pt x="2364" y="1790"/>
                    <a:pt x="2642" y="2048"/>
                    <a:pt x="2986" y="2144"/>
                  </a:cubicBezTo>
                  <a:cubicBezTo>
                    <a:pt x="2996" y="2173"/>
                    <a:pt x="3015" y="2192"/>
                    <a:pt x="3024" y="2211"/>
                  </a:cubicBezTo>
                  <a:cubicBezTo>
                    <a:pt x="307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77"/>
            <p:cNvSpPr/>
            <p:nvPr/>
          </p:nvSpPr>
          <p:spPr>
            <a:xfrm>
              <a:off x="7142133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7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297" y="1656"/>
                  </a:lnTo>
                  <a:cubicBezTo>
                    <a:pt x="297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77"/>
            <p:cNvSpPr/>
            <p:nvPr/>
          </p:nvSpPr>
          <p:spPr>
            <a:xfrm>
              <a:off x="7220546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1" y="1"/>
                  </a:moveTo>
                  <a:cubicBezTo>
                    <a:pt x="93" y="1"/>
                    <a:pt x="0" y="92"/>
                    <a:pt x="0" y="204"/>
                  </a:cubicBezTo>
                  <a:lnTo>
                    <a:pt x="0" y="807"/>
                  </a:lnTo>
                  <a:cubicBezTo>
                    <a:pt x="0" y="922"/>
                    <a:pt x="96" y="1017"/>
                    <a:pt x="21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16" y="989"/>
                    <a:pt x="354" y="979"/>
                    <a:pt x="392" y="950"/>
                  </a:cubicBezTo>
                  <a:cubicBezTo>
                    <a:pt x="431" y="912"/>
                    <a:pt x="469" y="883"/>
                    <a:pt x="507" y="855"/>
                  </a:cubicBezTo>
                  <a:cubicBezTo>
                    <a:pt x="756" y="568"/>
                    <a:pt x="632" y="127"/>
                    <a:pt x="268" y="13"/>
                  </a:cubicBezTo>
                  <a:cubicBezTo>
                    <a:pt x="246" y="5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77"/>
            <p:cNvSpPr/>
            <p:nvPr/>
          </p:nvSpPr>
          <p:spPr>
            <a:xfrm>
              <a:off x="7134833" y="1653738"/>
              <a:ext cx="19879" cy="26628"/>
            </a:xfrm>
            <a:custGeom>
              <a:avLst/>
              <a:gdLst/>
              <a:ahLst/>
              <a:cxnLst/>
              <a:rect l="l" t="t" r="r" b="b"/>
              <a:pathLst>
                <a:path w="757" h="1014" extrusionOk="0">
                  <a:moveTo>
                    <a:pt x="551" y="1"/>
                  </a:moveTo>
                  <a:cubicBezTo>
                    <a:pt x="529" y="1"/>
                    <a:pt x="508" y="4"/>
                    <a:pt x="489" y="11"/>
                  </a:cubicBezTo>
                  <a:cubicBezTo>
                    <a:pt x="1" y="154"/>
                    <a:pt x="1" y="853"/>
                    <a:pt x="489" y="1006"/>
                  </a:cubicBezTo>
                  <a:cubicBezTo>
                    <a:pt x="508" y="1011"/>
                    <a:pt x="527" y="1014"/>
                    <a:pt x="545" y="1014"/>
                  </a:cubicBezTo>
                  <a:cubicBezTo>
                    <a:pt x="658" y="1014"/>
                    <a:pt x="757" y="920"/>
                    <a:pt x="757" y="805"/>
                  </a:cubicBezTo>
                  <a:lnTo>
                    <a:pt x="757" y="202"/>
                  </a:lnTo>
                  <a:cubicBezTo>
                    <a:pt x="757" y="135"/>
                    <a:pt x="728" y="78"/>
                    <a:pt x="671" y="39"/>
                  </a:cubicBezTo>
                  <a:cubicBezTo>
                    <a:pt x="639" y="14"/>
                    <a:pt x="594" y="1"/>
                    <a:pt x="55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77"/>
            <p:cNvSpPr/>
            <p:nvPr/>
          </p:nvSpPr>
          <p:spPr>
            <a:xfrm>
              <a:off x="7171019" y="1700349"/>
              <a:ext cx="33219" cy="38130"/>
            </a:xfrm>
            <a:custGeom>
              <a:avLst/>
              <a:gdLst/>
              <a:ahLst/>
              <a:cxnLst/>
              <a:rect l="l" t="t" r="r" b="b"/>
              <a:pathLst>
                <a:path w="1265" h="1452" extrusionOk="0">
                  <a:moveTo>
                    <a:pt x="211" y="1"/>
                  </a:moveTo>
                  <a:cubicBezTo>
                    <a:pt x="97" y="1"/>
                    <a:pt x="1" y="89"/>
                    <a:pt x="1" y="207"/>
                  </a:cubicBezTo>
                  <a:lnTo>
                    <a:pt x="1" y="820"/>
                  </a:lnTo>
                  <a:cubicBezTo>
                    <a:pt x="1" y="877"/>
                    <a:pt x="20" y="934"/>
                    <a:pt x="68" y="982"/>
                  </a:cubicBezTo>
                  <a:lnTo>
                    <a:pt x="489" y="1384"/>
                  </a:lnTo>
                  <a:cubicBezTo>
                    <a:pt x="527" y="1422"/>
                    <a:pt x="575" y="1451"/>
                    <a:pt x="632" y="1451"/>
                  </a:cubicBezTo>
                  <a:cubicBezTo>
                    <a:pt x="690" y="1451"/>
                    <a:pt x="738" y="1422"/>
                    <a:pt x="776" y="1384"/>
                  </a:cubicBezTo>
                  <a:lnTo>
                    <a:pt x="1207" y="934"/>
                  </a:lnTo>
                  <a:cubicBezTo>
                    <a:pt x="1245" y="896"/>
                    <a:pt x="1264" y="848"/>
                    <a:pt x="1264" y="791"/>
                  </a:cubicBezTo>
                  <a:lnTo>
                    <a:pt x="1264" y="217"/>
                  </a:lnTo>
                  <a:cubicBezTo>
                    <a:pt x="1264" y="159"/>
                    <a:pt x="1245" y="102"/>
                    <a:pt x="1207" y="63"/>
                  </a:cubicBezTo>
                  <a:cubicBezTo>
                    <a:pt x="1159" y="25"/>
                    <a:pt x="1101" y="6"/>
                    <a:pt x="1053" y="6"/>
                  </a:cubicBezTo>
                  <a:lnTo>
                    <a:pt x="1006" y="6"/>
                  </a:lnTo>
                  <a:cubicBezTo>
                    <a:pt x="929" y="25"/>
                    <a:pt x="843" y="35"/>
                    <a:pt x="766" y="35"/>
                  </a:cubicBezTo>
                  <a:lnTo>
                    <a:pt x="508" y="35"/>
                  </a:lnTo>
                  <a:cubicBezTo>
                    <a:pt x="422" y="35"/>
                    <a:pt x="336" y="25"/>
                    <a:pt x="259" y="6"/>
                  </a:cubicBezTo>
                  <a:cubicBezTo>
                    <a:pt x="243" y="3"/>
                    <a:pt x="227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77"/>
            <p:cNvSpPr/>
            <p:nvPr/>
          </p:nvSpPr>
          <p:spPr>
            <a:xfrm>
              <a:off x="7171019" y="1700428"/>
              <a:ext cx="20378" cy="38051"/>
            </a:xfrm>
            <a:custGeom>
              <a:avLst/>
              <a:gdLst/>
              <a:ahLst/>
              <a:cxnLst/>
              <a:rect l="l" t="t" r="r" b="b"/>
              <a:pathLst>
                <a:path w="776" h="1449" extrusionOk="0">
                  <a:moveTo>
                    <a:pt x="208" y="1"/>
                  </a:moveTo>
                  <a:cubicBezTo>
                    <a:pt x="97" y="1"/>
                    <a:pt x="1" y="90"/>
                    <a:pt x="1" y="204"/>
                  </a:cubicBezTo>
                  <a:lnTo>
                    <a:pt x="1" y="817"/>
                  </a:lnTo>
                  <a:cubicBezTo>
                    <a:pt x="1" y="874"/>
                    <a:pt x="20" y="931"/>
                    <a:pt x="68" y="979"/>
                  </a:cubicBezTo>
                  <a:lnTo>
                    <a:pt x="479" y="1381"/>
                  </a:lnTo>
                  <a:cubicBezTo>
                    <a:pt x="518" y="1419"/>
                    <a:pt x="575" y="1448"/>
                    <a:pt x="632" y="1448"/>
                  </a:cubicBezTo>
                  <a:cubicBezTo>
                    <a:pt x="680" y="1448"/>
                    <a:pt x="738" y="1419"/>
                    <a:pt x="776" y="1381"/>
                  </a:cubicBezTo>
                  <a:cubicBezTo>
                    <a:pt x="738" y="1372"/>
                    <a:pt x="699" y="1352"/>
                    <a:pt x="671" y="1324"/>
                  </a:cubicBezTo>
                  <a:lnTo>
                    <a:pt x="250" y="922"/>
                  </a:lnTo>
                  <a:cubicBezTo>
                    <a:pt x="202" y="874"/>
                    <a:pt x="183" y="817"/>
                    <a:pt x="183" y="759"/>
                  </a:cubicBezTo>
                  <a:lnTo>
                    <a:pt x="183" y="147"/>
                  </a:lnTo>
                  <a:cubicBezTo>
                    <a:pt x="183" y="89"/>
                    <a:pt x="202" y="41"/>
                    <a:pt x="240" y="3"/>
                  </a:cubicBezTo>
                  <a:cubicBezTo>
                    <a:pt x="229" y="1"/>
                    <a:pt x="219" y="1"/>
                    <a:pt x="20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77"/>
            <p:cNvSpPr/>
            <p:nvPr/>
          </p:nvSpPr>
          <p:spPr>
            <a:xfrm>
              <a:off x="7151928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9" y="0"/>
                  </a:moveTo>
                  <a:cubicBezTo>
                    <a:pt x="1863" y="0"/>
                    <a:pt x="1849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2163" y="2907"/>
                    <a:pt x="2718" y="2352"/>
                    <a:pt x="2718" y="1672"/>
                  </a:cubicBezTo>
                  <a:lnTo>
                    <a:pt x="2718" y="792"/>
                  </a:lnTo>
                  <a:cubicBezTo>
                    <a:pt x="2718" y="706"/>
                    <a:pt x="2661" y="629"/>
                    <a:pt x="2584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3" y="45"/>
                  </a:lnTo>
                  <a:cubicBezTo>
                    <a:pt x="1931" y="15"/>
                    <a:pt x="1904" y="0"/>
                    <a:pt x="18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77"/>
            <p:cNvSpPr/>
            <p:nvPr/>
          </p:nvSpPr>
          <p:spPr>
            <a:xfrm>
              <a:off x="7151928" y="1633728"/>
              <a:ext cx="51785" cy="76338"/>
            </a:xfrm>
            <a:custGeom>
              <a:avLst/>
              <a:gdLst/>
              <a:ahLst/>
              <a:cxnLst/>
              <a:rect l="l" t="t" r="r" b="b"/>
              <a:pathLst>
                <a:path w="1972" h="2907" extrusionOk="0">
                  <a:moveTo>
                    <a:pt x="1883" y="0"/>
                  </a:moveTo>
                  <a:cubicBezTo>
                    <a:pt x="1868" y="0"/>
                    <a:pt x="1852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804" y="2907"/>
                    <a:pt x="259" y="2361"/>
                    <a:pt x="249" y="1682"/>
                  </a:cubicBezTo>
                  <a:lnTo>
                    <a:pt x="249" y="830"/>
                  </a:lnTo>
                  <a:cubicBezTo>
                    <a:pt x="249" y="715"/>
                    <a:pt x="335" y="629"/>
                    <a:pt x="450" y="619"/>
                  </a:cubicBezTo>
                  <a:cubicBezTo>
                    <a:pt x="555" y="610"/>
                    <a:pt x="670" y="600"/>
                    <a:pt x="776" y="581"/>
                  </a:cubicBezTo>
                  <a:cubicBezTo>
                    <a:pt x="881" y="562"/>
                    <a:pt x="996" y="533"/>
                    <a:pt x="1101" y="505"/>
                  </a:cubicBezTo>
                  <a:cubicBezTo>
                    <a:pt x="1407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3" y="45"/>
                  </a:lnTo>
                  <a:cubicBezTo>
                    <a:pt x="1931" y="15"/>
                    <a:pt x="1908" y="0"/>
                    <a:pt x="18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77"/>
            <p:cNvSpPr/>
            <p:nvPr/>
          </p:nvSpPr>
          <p:spPr>
            <a:xfrm>
              <a:off x="7117003" y="1723353"/>
              <a:ext cx="61081" cy="68407"/>
            </a:xfrm>
            <a:custGeom>
              <a:avLst/>
              <a:gdLst/>
              <a:ahLst/>
              <a:cxnLst/>
              <a:rect l="l" t="t" r="r" b="b"/>
              <a:pathLst>
                <a:path w="2326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20" y="2475"/>
                    <a:pt x="135" y="2605"/>
                    <a:pt x="281" y="2605"/>
                  </a:cubicBezTo>
                  <a:cubicBezTo>
                    <a:pt x="286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77"/>
            <p:cNvSpPr/>
            <p:nvPr/>
          </p:nvSpPr>
          <p:spPr>
            <a:xfrm>
              <a:off x="7197174" y="1723616"/>
              <a:ext cx="60319" cy="68145"/>
            </a:xfrm>
            <a:custGeom>
              <a:avLst/>
              <a:gdLst/>
              <a:ahLst/>
              <a:cxnLst/>
              <a:rect l="l" t="t" r="r" b="b"/>
              <a:pathLst>
                <a:path w="2297" h="2595" extrusionOk="0">
                  <a:moveTo>
                    <a:pt x="718" y="1"/>
                  </a:moveTo>
                  <a:lnTo>
                    <a:pt x="0" y="2594"/>
                  </a:lnTo>
                  <a:lnTo>
                    <a:pt x="2000" y="2594"/>
                  </a:lnTo>
                  <a:cubicBezTo>
                    <a:pt x="2005" y="2594"/>
                    <a:pt x="2011" y="2595"/>
                    <a:pt x="2016" y="2595"/>
                  </a:cubicBezTo>
                  <a:cubicBezTo>
                    <a:pt x="2153" y="2595"/>
                    <a:pt x="2268" y="2474"/>
                    <a:pt x="2268" y="2336"/>
                  </a:cubicBezTo>
                  <a:lnTo>
                    <a:pt x="2268" y="1580"/>
                  </a:lnTo>
                  <a:cubicBezTo>
                    <a:pt x="2297" y="1015"/>
                    <a:pt x="1962" y="508"/>
                    <a:pt x="1445" y="297"/>
                  </a:cubicBezTo>
                  <a:lnTo>
                    <a:pt x="71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77"/>
            <p:cNvSpPr/>
            <p:nvPr/>
          </p:nvSpPr>
          <p:spPr>
            <a:xfrm>
              <a:off x="7136094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77"/>
            <p:cNvSpPr/>
            <p:nvPr/>
          </p:nvSpPr>
          <p:spPr>
            <a:xfrm>
              <a:off x="7227583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1" y="1235"/>
                  </a:lnTo>
                  <a:lnTo>
                    <a:pt x="421" y="211"/>
                  </a:lnTo>
                  <a:cubicBezTo>
                    <a:pt x="421" y="96"/>
                    <a:pt x="325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77"/>
            <p:cNvSpPr/>
            <p:nvPr/>
          </p:nvSpPr>
          <p:spPr>
            <a:xfrm>
              <a:off x="7117003" y="1723353"/>
              <a:ext cx="42988" cy="68407"/>
            </a:xfrm>
            <a:custGeom>
              <a:avLst/>
              <a:gdLst/>
              <a:ahLst/>
              <a:cxnLst/>
              <a:rect l="l" t="t" r="r" b="b"/>
              <a:pathLst>
                <a:path w="1637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19" y="2480"/>
                    <a:pt x="144" y="2604"/>
                    <a:pt x="297" y="2604"/>
                  </a:cubicBezTo>
                  <a:lnTo>
                    <a:pt x="335" y="2604"/>
                  </a:lnTo>
                  <a:lnTo>
                    <a:pt x="335" y="1580"/>
                  </a:lnTo>
                  <a:cubicBezTo>
                    <a:pt x="306" y="1025"/>
                    <a:pt x="641" y="518"/>
                    <a:pt x="1158" y="307"/>
                  </a:cubicBezTo>
                  <a:lnTo>
                    <a:pt x="1637" y="106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77"/>
            <p:cNvSpPr/>
            <p:nvPr/>
          </p:nvSpPr>
          <p:spPr>
            <a:xfrm>
              <a:off x="7367313" y="1735931"/>
              <a:ext cx="25393" cy="20141"/>
            </a:xfrm>
            <a:custGeom>
              <a:avLst/>
              <a:gdLst/>
              <a:ahLst/>
              <a:cxnLst/>
              <a:rect l="l" t="t" r="r" b="b"/>
              <a:pathLst>
                <a:path w="967" h="767" extrusionOk="0">
                  <a:moveTo>
                    <a:pt x="488" y="0"/>
                  </a:moveTo>
                  <a:lnTo>
                    <a:pt x="0" y="355"/>
                  </a:lnTo>
                  <a:lnTo>
                    <a:pt x="172" y="766"/>
                  </a:lnTo>
                  <a:lnTo>
                    <a:pt x="814" y="766"/>
                  </a:lnTo>
                  <a:lnTo>
                    <a:pt x="967" y="355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77"/>
            <p:cNvSpPr/>
            <p:nvPr/>
          </p:nvSpPr>
          <p:spPr>
            <a:xfrm>
              <a:off x="7366551" y="1756047"/>
              <a:ext cx="27415" cy="35714"/>
            </a:xfrm>
            <a:custGeom>
              <a:avLst/>
              <a:gdLst/>
              <a:ahLst/>
              <a:cxnLst/>
              <a:rect l="l" t="t" r="r" b="b"/>
              <a:pathLst>
                <a:path w="1044" h="1360" extrusionOk="0">
                  <a:moveTo>
                    <a:pt x="201" y="0"/>
                  </a:moveTo>
                  <a:lnTo>
                    <a:pt x="221" y="29"/>
                  </a:lnTo>
                  <a:lnTo>
                    <a:pt x="0" y="1359"/>
                  </a:lnTo>
                  <a:lnTo>
                    <a:pt x="1044" y="1359"/>
                  </a:lnTo>
                  <a:lnTo>
                    <a:pt x="833" y="29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77"/>
            <p:cNvSpPr/>
            <p:nvPr/>
          </p:nvSpPr>
          <p:spPr>
            <a:xfrm>
              <a:off x="7352476" y="1726373"/>
              <a:ext cx="23398" cy="65387"/>
            </a:xfrm>
            <a:custGeom>
              <a:avLst/>
              <a:gdLst/>
              <a:ahLst/>
              <a:cxnLst/>
              <a:rect l="l" t="t" r="r" b="b"/>
              <a:pathLst>
                <a:path w="891" h="2490" extrusionOk="0">
                  <a:moveTo>
                    <a:pt x="1" y="1"/>
                  </a:moveTo>
                  <a:lnTo>
                    <a:pt x="134" y="958"/>
                  </a:lnTo>
                  <a:lnTo>
                    <a:pt x="565" y="2489"/>
                  </a:lnTo>
                  <a:lnTo>
                    <a:pt x="670" y="2489"/>
                  </a:lnTo>
                  <a:lnTo>
                    <a:pt x="891" y="1140"/>
                  </a:lnTo>
                  <a:lnTo>
                    <a:pt x="680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77"/>
            <p:cNvSpPr/>
            <p:nvPr/>
          </p:nvSpPr>
          <p:spPr>
            <a:xfrm>
              <a:off x="7384907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0" y="1"/>
                  </a:moveTo>
                  <a:lnTo>
                    <a:pt x="182" y="651"/>
                  </a:lnTo>
                  <a:lnTo>
                    <a:pt x="0" y="1159"/>
                  </a:lnTo>
                  <a:lnTo>
                    <a:pt x="211" y="2508"/>
                  </a:lnTo>
                  <a:lnTo>
                    <a:pt x="325" y="2508"/>
                  </a:lnTo>
                  <a:lnTo>
                    <a:pt x="756" y="958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77"/>
            <p:cNvSpPr/>
            <p:nvPr/>
          </p:nvSpPr>
          <p:spPr>
            <a:xfrm>
              <a:off x="7348196" y="1714057"/>
              <a:ext cx="63628" cy="37368"/>
            </a:xfrm>
            <a:custGeom>
              <a:avLst/>
              <a:gdLst/>
              <a:ahLst/>
              <a:cxnLst/>
              <a:rect l="l" t="t" r="r" b="b"/>
              <a:pathLst>
                <a:path w="2423" h="1423" extrusionOk="0">
                  <a:moveTo>
                    <a:pt x="632" y="1"/>
                  </a:moveTo>
                  <a:lnTo>
                    <a:pt x="1" y="422"/>
                  </a:lnTo>
                  <a:lnTo>
                    <a:pt x="431" y="1312"/>
                  </a:lnTo>
                  <a:cubicBezTo>
                    <a:pt x="461" y="1377"/>
                    <a:pt x="523" y="1413"/>
                    <a:pt x="587" y="1413"/>
                  </a:cubicBezTo>
                  <a:cubicBezTo>
                    <a:pt x="626" y="1413"/>
                    <a:pt x="666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2" y="1408"/>
                    <a:pt x="1802" y="1422"/>
                    <a:pt x="1843" y="1422"/>
                  </a:cubicBezTo>
                  <a:cubicBezTo>
                    <a:pt x="1899" y="1422"/>
                    <a:pt x="1954" y="1396"/>
                    <a:pt x="1982" y="1341"/>
                  </a:cubicBezTo>
                  <a:lnTo>
                    <a:pt x="2422" y="432"/>
                  </a:lnTo>
                  <a:lnTo>
                    <a:pt x="1857" y="49"/>
                  </a:lnTo>
                  <a:lnTo>
                    <a:pt x="1714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77"/>
            <p:cNvSpPr/>
            <p:nvPr/>
          </p:nvSpPr>
          <p:spPr>
            <a:xfrm>
              <a:off x="7334882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63" y="2087"/>
                  </a:moveTo>
                  <a:lnTo>
                    <a:pt x="3034" y="2106"/>
                  </a:lnTo>
                  <a:lnTo>
                    <a:pt x="3025" y="2115"/>
                  </a:lnTo>
                  <a:lnTo>
                    <a:pt x="2996" y="2135"/>
                  </a:lnTo>
                  <a:lnTo>
                    <a:pt x="3034" y="2106"/>
                  </a:lnTo>
                  <a:lnTo>
                    <a:pt x="3044" y="2096"/>
                  </a:lnTo>
                  <a:lnTo>
                    <a:pt x="3063" y="2087"/>
                  </a:lnTo>
                  <a:close/>
                  <a:moveTo>
                    <a:pt x="1656" y="0"/>
                  </a:moveTo>
                  <a:cubicBezTo>
                    <a:pt x="747" y="0"/>
                    <a:pt x="1" y="747"/>
                    <a:pt x="1" y="1656"/>
                  </a:cubicBezTo>
                  <a:lnTo>
                    <a:pt x="1" y="2441"/>
                  </a:lnTo>
                  <a:cubicBezTo>
                    <a:pt x="1" y="2441"/>
                    <a:pt x="374" y="2403"/>
                    <a:pt x="422" y="2221"/>
                  </a:cubicBezTo>
                  <a:cubicBezTo>
                    <a:pt x="441" y="2202"/>
                    <a:pt x="450" y="2182"/>
                    <a:pt x="460" y="2154"/>
                  </a:cubicBezTo>
                  <a:cubicBezTo>
                    <a:pt x="680" y="2154"/>
                    <a:pt x="1675" y="2144"/>
                    <a:pt x="2250" y="1455"/>
                  </a:cubicBezTo>
                  <a:cubicBezTo>
                    <a:pt x="2374" y="1790"/>
                    <a:pt x="2652" y="2048"/>
                    <a:pt x="2996" y="2144"/>
                  </a:cubicBezTo>
                  <a:cubicBezTo>
                    <a:pt x="2996" y="2173"/>
                    <a:pt x="3015" y="2192"/>
                    <a:pt x="3034" y="2211"/>
                  </a:cubicBezTo>
                  <a:cubicBezTo>
                    <a:pt x="308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77"/>
            <p:cNvSpPr/>
            <p:nvPr/>
          </p:nvSpPr>
          <p:spPr>
            <a:xfrm>
              <a:off x="7334645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6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306" y="2087"/>
                  </a:lnTo>
                  <a:lnTo>
                    <a:pt x="306" y="1656"/>
                  </a:lnTo>
                  <a:cubicBezTo>
                    <a:pt x="306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77"/>
            <p:cNvSpPr/>
            <p:nvPr/>
          </p:nvSpPr>
          <p:spPr>
            <a:xfrm>
              <a:off x="7413294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2" y="1"/>
                  </a:moveTo>
                  <a:cubicBezTo>
                    <a:pt x="93" y="1"/>
                    <a:pt x="1" y="92"/>
                    <a:pt x="1" y="204"/>
                  </a:cubicBezTo>
                  <a:lnTo>
                    <a:pt x="1" y="807"/>
                  </a:lnTo>
                  <a:cubicBezTo>
                    <a:pt x="1" y="922"/>
                    <a:pt x="87" y="1017"/>
                    <a:pt x="20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07" y="989"/>
                    <a:pt x="345" y="979"/>
                    <a:pt x="383" y="950"/>
                  </a:cubicBezTo>
                  <a:cubicBezTo>
                    <a:pt x="422" y="912"/>
                    <a:pt x="460" y="883"/>
                    <a:pt x="508" y="855"/>
                  </a:cubicBezTo>
                  <a:cubicBezTo>
                    <a:pt x="757" y="568"/>
                    <a:pt x="623" y="127"/>
                    <a:pt x="268" y="13"/>
                  </a:cubicBezTo>
                  <a:cubicBezTo>
                    <a:pt x="246" y="5"/>
                    <a:pt x="224" y="1"/>
                    <a:pt x="20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77"/>
            <p:cNvSpPr/>
            <p:nvPr/>
          </p:nvSpPr>
          <p:spPr>
            <a:xfrm>
              <a:off x="7327345" y="1653738"/>
              <a:ext cx="20141" cy="26628"/>
            </a:xfrm>
            <a:custGeom>
              <a:avLst/>
              <a:gdLst/>
              <a:ahLst/>
              <a:cxnLst/>
              <a:rect l="l" t="t" r="r" b="b"/>
              <a:pathLst>
                <a:path w="767" h="1014" extrusionOk="0">
                  <a:moveTo>
                    <a:pt x="558" y="1"/>
                  </a:moveTo>
                  <a:cubicBezTo>
                    <a:pt x="537" y="1"/>
                    <a:pt x="517" y="4"/>
                    <a:pt x="498" y="11"/>
                  </a:cubicBezTo>
                  <a:cubicBezTo>
                    <a:pt x="0" y="154"/>
                    <a:pt x="0" y="853"/>
                    <a:pt x="498" y="1006"/>
                  </a:cubicBezTo>
                  <a:cubicBezTo>
                    <a:pt x="517" y="1011"/>
                    <a:pt x="536" y="1014"/>
                    <a:pt x="555" y="1014"/>
                  </a:cubicBezTo>
                  <a:cubicBezTo>
                    <a:pt x="667" y="1014"/>
                    <a:pt x="766" y="920"/>
                    <a:pt x="766" y="805"/>
                  </a:cubicBezTo>
                  <a:lnTo>
                    <a:pt x="766" y="202"/>
                  </a:lnTo>
                  <a:cubicBezTo>
                    <a:pt x="766" y="135"/>
                    <a:pt x="728" y="78"/>
                    <a:pt x="680" y="39"/>
                  </a:cubicBezTo>
                  <a:cubicBezTo>
                    <a:pt x="642" y="14"/>
                    <a:pt x="599" y="1"/>
                    <a:pt x="55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77"/>
            <p:cNvSpPr/>
            <p:nvPr/>
          </p:nvSpPr>
          <p:spPr>
            <a:xfrm>
              <a:off x="7363794" y="1700349"/>
              <a:ext cx="33193" cy="38130"/>
            </a:xfrm>
            <a:custGeom>
              <a:avLst/>
              <a:gdLst/>
              <a:ahLst/>
              <a:cxnLst/>
              <a:rect l="l" t="t" r="r" b="b"/>
              <a:pathLst>
                <a:path w="1264" h="1452" extrusionOk="0">
                  <a:moveTo>
                    <a:pt x="211" y="1"/>
                  </a:moveTo>
                  <a:cubicBezTo>
                    <a:pt x="96" y="1"/>
                    <a:pt x="0" y="89"/>
                    <a:pt x="0" y="207"/>
                  </a:cubicBezTo>
                  <a:lnTo>
                    <a:pt x="0" y="820"/>
                  </a:lnTo>
                  <a:cubicBezTo>
                    <a:pt x="0" y="877"/>
                    <a:pt x="19" y="934"/>
                    <a:pt x="58" y="982"/>
                  </a:cubicBezTo>
                  <a:lnTo>
                    <a:pt x="479" y="1384"/>
                  </a:lnTo>
                  <a:cubicBezTo>
                    <a:pt x="517" y="1422"/>
                    <a:pt x="574" y="1451"/>
                    <a:pt x="622" y="1451"/>
                  </a:cubicBezTo>
                  <a:cubicBezTo>
                    <a:pt x="680" y="1451"/>
                    <a:pt x="737" y="1422"/>
                    <a:pt x="775" y="1384"/>
                  </a:cubicBezTo>
                  <a:lnTo>
                    <a:pt x="1206" y="934"/>
                  </a:lnTo>
                  <a:cubicBezTo>
                    <a:pt x="1244" y="896"/>
                    <a:pt x="1263" y="848"/>
                    <a:pt x="1263" y="791"/>
                  </a:cubicBezTo>
                  <a:lnTo>
                    <a:pt x="1263" y="217"/>
                  </a:lnTo>
                  <a:cubicBezTo>
                    <a:pt x="1263" y="159"/>
                    <a:pt x="1244" y="102"/>
                    <a:pt x="1196" y="63"/>
                  </a:cubicBezTo>
                  <a:cubicBezTo>
                    <a:pt x="1158" y="25"/>
                    <a:pt x="1101" y="6"/>
                    <a:pt x="1043" y="6"/>
                  </a:cubicBezTo>
                  <a:lnTo>
                    <a:pt x="995" y="6"/>
                  </a:lnTo>
                  <a:cubicBezTo>
                    <a:pt x="919" y="25"/>
                    <a:pt x="842" y="35"/>
                    <a:pt x="756" y="35"/>
                  </a:cubicBezTo>
                  <a:lnTo>
                    <a:pt x="507" y="35"/>
                  </a:lnTo>
                  <a:cubicBezTo>
                    <a:pt x="421" y="35"/>
                    <a:pt x="335" y="25"/>
                    <a:pt x="259" y="6"/>
                  </a:cubicBezTo>
                  <a:cubicBezTo>
                    <a:pt x="242" y="3"/>
                    <a:pt x="226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77"/>
            <p:cNvSpPr/>
            <p:nvPr/>
          </p:nvSpPr>
          <p:spPr>
            <a:xfrm>
              <a:off x="7363531" y="1700428"/>
              <a:ext cx="20640" cy="38051"/>
            </a:xfrm>
            <a:custGeom>
              <a:avLst/>
              <a:gdLst/>
              <a:ahLst/>
              <a:cxnLst/>
              <a:rect l="l" t="t" r="r" b="b"/>
              <a:pathLst>
                <a:path w="786" h="1449" extrusionOk="0">
                  <a:moveTo>
                    <a:pt x="218" y="1"/>
                  </a:moveTo>
                  <a:cubicBezTo>
                    <a:pt x="106" y="1"/>
                    <a:pt x="10" y="90"/>
                    <a:pt x="10" y="204"/>
                  </a:cubicBezTo>
                  <a:lnTo>
                    <a:pt x="10" y="817"/>
                  </a:lnTo>
                  <a:cubicBezTo>
                    <a:pt x="1" y="874"/>
                    <a:pt x="29" y="931"/>
                    <a:pt x="68" y="979"/>
                  </a:cubicBezTo>
                  <a:lnTo>
                    <a:pt x="489" y="1381"/>
                  </a:lnTo>
                  <a:cubicBezTo>
                    <a:pt x="527" y="1419"/>
                    <a:pt x="584" y="1448"/>
                    <a:pt x="632" y="1448"/>
                  </a:cubicBezTo>
                  <a:cubicBezTo>
                    <a:pt x="690" y="1448"/>
                    <a:pt x="747" y="1419"/>
                    <a:pt x="785" y="1381"/>
                  </a:cubicBezTo>
                  <a:cubicBezTo>
                    <a:pt x="738" y="1372"/>
                    <a:pt x="709" y="1352"/>
                    <a:pt x="671" y="1324"/>
                  </a:cubicBezTo>
                  <a:lnTo>
                    <a:pt x="259" y="922"/>
                  </a:lnTo>
                  <a:cubicBezTo>
                    <a:pt x="211" y="874"/>
                    <a:pt x="192" y="817"/>
                    <a:pt x="192" y="759"/>
                  </a:cubicBezTo>
                  <a:lnTo>
                    <a:pt x="192" y="147"/>
                  </a:lnTo>
                  <a:cubicBezTo>
                    <a:pt x="192" y="89"/>
                    <a:pt x="211" y="41"/>
                    <a:pt x="249" y="3"/>
                  </a:cubicBezTo>
                  <a:cubicBezTo>
                    <a:pt x="239" y="1"/>
                    <a:pt x="228" y="1"/>
                    <a:pt x="21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77"/>
            <p:cNvSpPr/>
            <p:nvPr/>
          </p:nvSpPr>
          <p:spPr>
            <a:xfrm>
              <a:off x="7344677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2164" y="2907"/>
                    <a:pt x="2709" y="2352"/>
                    <a:pt x="2719" y="1672"/>
                  </a:cubicBezTo>
                  <a:lnTo>
                    <a:pt x="2719" y="792"/>
                  </a:lnTo>
                  <a:cubicBezTo>
                    <a:pt x="2709" y="706"/>
                    <a:pt x="2661" y="629"/>
                    <a:pt x="2575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77"/>
            <p:cNvSpPr/>
            <p:nvPr/>
          </p:nvSpPr>
          <p:spPr>
            <a:xfrm>
              <a:off x="7344677" y="1633728"/>
              <a:ext cx="51811" cy="76338"/>
            </a:xfrm>
            <a:custGeom>
              <a:avLst/>
              <a:gdLst/>
              <a:ahLst/>
              <a:cxnLst/>
              <a:rect l="l" t="t" r="r" b="b"/>
              <a:pathLst>
                <a:path w="1973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805" y="2907"/>
                    <a:pt x="250" y="2361"/>
                    <a:pt x="250" y="1682"/>
                  </a:cubicBezTo>
                  <a:lnTo>
                    <a:pt x="250" y="830"/>
                  </a:lnTo>
                  <a:cubicBezTo>
                    <a:pt x="250" y="715"/>
                    <a:pt x="336" y="629"/>
                    <a:pt x="441" y="619"/>
                  </a:cubicBezTo>
                  <a:cubicBezTo>
                    <a:pt x="556" y="610"/>
                    <a:pt x="661" y="600"/>
                    <a:pt x="766" y="581"/>
                  </a:cubicBezTo>
                  <a:cubicBezTo>
                    <a:pt x="881" y="562"/>
                    <a:pt x="987" y="533"/>
                    <a:pt x="1101" y="505"/>
                  </a:cubicBezTo>
                  <a:cubicBezTo>
                    <a:pt x="1408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77"/>
            <p:cNvSpPr/>
            <p:nvPr/>
          </p:nvSpPr>
          <p:spPr>
            <a:xfrm>
              <a:off x="7309751" y="1723353"/>
              <a:ext cx="61107" cy="68407"/>
            </a:xfrm>
            <a:custGeom>
              <a:avLst/>
              <a:gdLst/>
              <a:ahLst/>
              <a:cxnLst/>
              <a:rect l="l" t="t" r="r" b="b"/>
              <a:pathLst>
                <a:path w="2327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10" y="2475"/>
                    <a:pt x="135" y="2605"/>
                    <a:pt x="282" y="2605"/>
                  </a:cubicBezTo>
                  <a:cubicBezTo>
                    <a:pt x="287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77"/>
            <p:cNvSpPr/>
            <p:nvPr/>
          </p:nvSpPr>
          <p:spPr>
            <a:xfrm>
              <a:off x="7389660" y="1723616"/>
              <a:ext cx="60345" cy="68145"/>
            </a:xfrm>
            <a:custGeom>
              <a:avLst/>
              <a:gdLst/>
              <a:ahLst/>
              <a:cxnLst/>
              <a:rect l="l" t="t" r="r" b="b"/>
              <a:pathLst>
                <a:path w="2298" h="2595" extrusionOk="0">
                  <a:moveTo>
                    <a:pt x="728" y="1"/>
                  </a:moveTo>
                  <a:lnTo>
                    <a:pt x="1" y="2594"/>
                  </a:lnTo>
                  <a:lnTo>
                    <a:pt x="2011" y="2594"/>
                  </a:lnTo>
                  <a:cubicBezTo>
                    <a:pt x="2154" y="2594"/>
                    <a:pt x="2279" y="2479"/>
                    <a:pt x="2279" y="2336"/>
                  </a:cubicBezTo>
                  <a:lnTo>
                    <a:pt x="2279" y="1580"/>
                  </a:lnTo>
                  <a:cubicBezTo>
                    <a:pt x="2298" y="1025"/>
                    <a:pt x="1972" y="508"/>
                    <a:pt x="1456" y="297"/>
                  </a:cubicBezTo>
                  <a:lnTo>
                    <a:pt x="72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77"/>
            <p:cNvSpPr/>
            <p:nvPr/>
          </p:nvSpPr>
          <p:spPr>
            <a:xfrm>
              <a:off x="7328842" y="1759303"/>
              <a:ext cx="10845" cy="32457"/>
            </a:xfrm>
            <a:custGeom>
              <a:avLst/>
              <a:gdLst/>
              <a:ahLst/>
              <a:cxnLst/>
              <a:rect l="l" t="t" r="r" b="b"/>
              <a:pathLst>
                <a:path w="413" h="1236" extrusionOk="0">
                  <a:moveTo>
                    <a:pt x="20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235"/>
                  </a:lnTo>
                  <a:lnTo>
                    <a:pt x="412" y="1235"/>
                  </a:lnTo>
                  <a:lnTo>
                    <a:pt x="412" y="211"/>
                  </a:lnTo>
                  <a:cubicBezTo>
                    <a:pt x="412" y="96"/>
                    <a:pt x="317" y="1"/>
                    <a:pt x="20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77"/>
            <p:cNvSpPr/>
            <p:nvPr/>
          </p:nvSpPr>
          <p:spPr>
            <a:xfrm>
              <a:off x="7420332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77"/>
            <p:cNvSpPr/>
            <p:nvPr/>
          </p:nvSpPr>
          <p:spPr>
            <a:xfrm>
              <a:off x="7309751" y="1723353"/>
              <a:ext cx="42751" cy="68407"/>
            </a:xfrm>
            <a:custGeom>
              <a:avLst/>
              <a:gdLst/>
              <a:ahLst/>
              <a:cxnLst/>
              <a:rect l="l" t="t" r="r" b="b"/>
              <a:pathLst>
                <a:path w="1628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20" y="2480"/>
                    <a:pt x="144" y="2604"/>
                    <a:pt x="297" y="2604"/>
                  </a:cubicBezTo>
                  <a:lnTo>
                    <a:pt x="326" y="2604"/>
                  </a:lnTo>
                  <a:lnTo>
                    <a:pt x="326" y="1580"/>
                  </a:lnTo>
                  <a:cubicBezTo>
                    <a:pt x="307" y="1025"/>
                    <a:pt x="632" y="518"/>
                    <a:pt x="1149" y="317"/>
                  </a:cubicBezTo>
                  <a:lnTo>
                    <a:pt x="1628" y="116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77" name="Google Shape;11077;p77"/>
          <p:cNvGrpSpPr/>
          <p:nvPr/>
        </p:nvGrpSpPr>
        <p:grpSpPr>
          <a:xfrm>
            <a:off x="2200238" y="4289165"/>
            <a:ext cx="374756" cy="329300"/>
            <a:chOff x="2200238" y="4289165"/>
            <a:chExt cx="374756" cy="329300"/>
          </a:xfrm>
        </p:grpSpPr>
        <p:sp>
          <p:nvSpPr>
            <p:cNvPr id="11078" name="Google Shape;11078;p77"/>
            <p:cNvSpPr/>
            <p:nvPr/>
          </p:nvSpPr>
          <p:spPr>
            <a:xfrm>
              <a:off x="2437733" y="4289165"/>
              <a:ext cx="54568" cy="65991"/>
            </a:xfrm>
            <a:custGeom>
              <a:avLst/>
              <a:gdLst/>
              <a:ahLst/>
              <a:cxnLst/>
              <a:rect l="l" t="t" r="r" b="b"/>
              <a:pathLst>
                <a:path w="2078" h="2513" extrusionOk="0">
                  <a:moveTo>
                    <a:pt x="1356" y="1"/>
                  </a:moveTo>
                  <a:cubicBezTo>
                    <a:pt x="1115" y="1"/>
                    <a:pt x="883" y="138"/>
                    <a:pt x="776" y="378"/>
                  </a:cubicBezTo>
                  <a:lnTo>
                    <a:pt x="1" y="2053"/>
                  </a:lnTo>
                  <a:lnTo>
                    <a:pt x="795" y="2513"/>
                  </a:lnTo>
                  <a:lnTo>
                    <a:pt x="1857" y="1010"/>
                  </a:lnTo>
                  <a:cubicBezTo>
                    <a:pt x="2077" y="704"/>
                    <a:pt x="1991" y="273"/>
                    <a:pt x="1666" y="82"/>
                  </a:cubicBezTo>
                  <a:cubicBezTo>
                    <a:pt x="1567" y="27"/>
                    <a:pt x="1461" y="1"/>
                    <a:pt x="13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77"/>
            <p:cNvSpPr/>
            <p:nvPr/>
          </p:nvSpPr>
          <p:spPr>
            <a:xfrm>
              <a:off x="2448552" y="4306575"/>
              <a:ext cx="40493" cy="48844"/>
            </a:xfrm>
            <a:custGeom>
              <a:avLst/>
              <a:gdLst/>
              <a:ahLst/>
              <a:cxnLst/>
              <a:rect l="l" t="t" r="r" b="b"/>
              <a:pathLst>
                <a:path w="1542" h="1860" extrusionOk="0">
                  <a:moveTo>
                    <a:pt x="1145" y="0"/>
                  </a:moveTo>
                  <a:cubicBezTo>
                    <a:pt x="909" y="0"/>
                    <a:pt x="680" y="135"/>
                    <a:pt x="584" y="376"/>
                  </a:cubicBezTo>
                  <a:lnTo>
                    <a:pt x="0" y="1639"/>
                  </a:lnTo>
                  <a:lnTo>
                    <a:pt x="383" y="1859"/>
                  </a:lnTo>
                  <a:lnTo>
                    <a:pt x="1445" y="347"/>
                  </a:lnTo>
                  <a:cubicBezTo>
                    <a:pt x="1493" y="280"/>
                    <a:pt x="1522" y="213"/>
                    <a:pt x="1541" y="146"/>
                  </a:cubicBezTo>
                  <a:cubicBezTo>
                    <a:pt x="1424" y="47"/>
                    <a:pt x="1283" y="0"/>
                    <a:pt x="11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77"/>
            <p:cNvSpPr/>
            <p:nvPr/>
          </p:nvSpPr>
          <p:spPr>
            <a:xfrm>
              <a:off x="2282930" y="4552658"/>
              <a:ext cx="54805" cy="65808"/>
            </a:xfrm>
            <a:custGeom>
              <a:avLst/>
              <a:gdLst/>
              <a:ahLst/>
              <a:cxnLst/>
              <a:rect l="l" t="t" r="r" b="b"/>
              <a:pathLst>
                <a:path w="2087" h="2506" extrusionOk="0">
                  <a:moveTo>
                    <a:pt x="1292" y="1"/>
                  </a:moveTo>
                  <a:lnTo>
                    <a:pt x="221" y="1513"/>
                  </a:lnTo>
                  <a:cubicBezTo>
                    <a:pt x="0" y="1819"/>
                    <a:pt x="96" y="2240"/>
                    <a:pt x="422" y="2422"/>
                  </a:cubicBezTo>
                  <a:cubicBezTo>
                    <a:pt x="520" y="2479"/>
                    <a:pt x="628" y="2506"/>
                    <a:pt x="734" y="2506"/>
                  </a:cubicBezTo>
                  <a:cubicBezTo>
                    <a:pt x="969" y="2506"/>
                    <a:pt x="1197" y="2375"/>
                    <a:pt x="1302" y="2145"/>
                  </a:cubicBezTo>
                  <a:lnTo>
                    <a:pt x="2087" y="460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77"/>
            <p:cNvSpPr/>
            <p:nvPr/>
          </p:nvSpPr>
          <p:spPr>
            <a:xfrm>
              <a:off x="2300026" y="4558960"/>
              <a:ext cx="37709" cy="54542"/>
            </a:xfrm>
            <a:custGeom>
              <a:avLst/>
              <a:gdLst/>
              <a:ahLst/>
              <a:cxnLst/>
              <a:rect l="l" t="t" r="r" b="b"/>
              <a:pathLst>
                <a:path w="1436" h="2077" extrusionOk="0">
                  <a:moveTo>
                    <a:pt x="1053" y="0"/>
                  </a:moveTo>
                  <a:lnTo>
                    <a:pt x="249" y="1139"/>
                  </a:lnTo>
                  <a:cubicBezTo>
                    <a:pt x="0" y="1464"/>
                    <a:pt x="134" y="1943"/>
                    <a:pt x="527" y="2077"/>
                  </a:cubicBezTo>
                  <a:cubicBezTo>
                    <a:pt x="574" y="2029"/>
                    <a:pt x="622" y="1972"/>
                    <a:pt x="651" y="1905"/>
                  </a:cubicBezTo>
                  <a:lnTo>
                    <a:pt x="1436" y="220"/>
                  </a:lnTo>
                  <a:lnTo>
                    <a:pt x="105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77"/>
            <p:cNvSpPr/>
            <p:nvPr/>
          </p:nvSpPr>
          <p:spPr>
            <a:xfrm>
              <a:off x="2282930" y="4289349"/>
              <a:ext cx="54805" cy="66070"/>
            </a:xfrm>
            <a:custGeom>
              <a:avLst/>
              <a:gdLst/>
              <a:ahLst/>
              <a:cxnLst/>
              <a:rect l="l" t="t" r="r" b="b"/>
              <a:pathLst>
                <a:path w="2087" h="2516" extrusionOk="0">
                  <a:moveTo>
                    <a:pt x="733" y="1"/>
                  </a:moveTo>
                  <a:cubicBezTo>
                    <a:pt x="627" y="1"/>
                    <a:pt x="520" y="28"/>
                    <a:pt x="422" y="84"/>
                  </a:cubicBezTo>
                  <a:cubicBezTo>
                    <a:pt x="96" y="266"/>
                    <a:pt x="0" y="687"/>
                    <a:pt x="221" y="994"/>
                  </a:cubicBezTo>
                  <a:lnTo>
                    <a:pt x="1292" y="2515"/>
                  </a:lnTo>
                  <a:lnTo>
                    <a:pt x="2087" y="2056"/>
                  </a:lnTo>
                  <a:lnTo>
                    <a:pt x="1302" y="371"/>
                  </a:lnTo>
                  <a:cubicBezTo>
                    <a:pt x="1196" y="134"/>
                    <a:pt x="968" y="1"/>
                    <a:pt x="73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77"/>
            <p:cNvSpPr/>
            <p:nvPr/>
          </p:nvSpPr>
          <p:spPr>
            <a:xfrm>
              <a:off x="2300026" y="4294312"/>
              <a:ext cx="37709" cy="54805"/>
            </a:xfrm>
            <a:custGeom>
              <a:avLst/>
              <a:gdLst/>
              <a:ahLst/>
              <a:cxnLst/>
              <a:rect l="l" t="t" r="r" b="b"/>
              <a:pathLst>
                <a:path w="1436" h="2087" extrusionOk="0">
                  <a:moveTo>
                    <a:pt x="527" y="1"/>
                  </a:moveTo>
                  <a:cubicBezTo>
                    <a:pt x="134" y="144"/>
                    <a:pt x="0" y="623"/>
                    <a:pt x="249" y="948"/>
                  </a:cubicBezTo>
                  <a:lnTo>
                    <a:pt x="1053" y="2087"/>
                  </a:lnTo>
                  <a:lnTo>
                    <a:pt x="1436" y="1867"/>
                  </a:lnTo>
                  <a:lnTo>
                    <a:pt x="651" y="182"/>
                  </a:lnTo>
                  <a:cubicBezTo>
                    <a:pt x="622" y="115"/>
                    <a:pt x="574" y="58"/>
                    <a:pt x="52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77"/>
            <p:cNvSpPr/>
            <p:nvPr/>
          </p:nvSpPr>
          <p:spPr>
            <a:xfrm>
              <a:off x="2437497" y="4552658"/>
              <a:ext cx="54542" cy="65808"/>
            </a:xfrm>
            <a:custGeom>
              <a:avLst/>
              <a:gdLst/>
              <a:ahLst/>
              <a:cxnLst/>
              <a:rect l="l" t="t" r="r" b="b"/>
              <a:pathLst>
                <a:path w="2077" h="2506" extrusionOk="0">
                  <a:moveTo>
                    <a:pt x="804" y="1"/>
                  </a:moveTo>
                  <a:lnTo>
                    <a:pt x="0" y="460"/>
                  </a:lnTo>
                  <a:lnTo>
                    <a:pt x="785" y="2145"/>
                  </a:lnTo>
                  <a:cubicBezTo>
                    <a:pt x="890" y="2375"/>
                    <a:pt x="1118" y="2506"/>
                    <a:pt x="1352" y="2506"/>
                  </a:cubicBezTo>
                  <a:cubicBezTo>
                    <a:pt x="1459" y="2506"/>
                    <a:pt x="1567" y="2479"/>
                    <a:pt x="1665" y="2422"/>
                  </a:cubicBezTo>
                  <a:cubicBezTo>
                    <a:pt x="1991" y="2240"/>
                    <a:pt x="2077" y="1819"/>
                    <a:pt x="1866" y="1513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77"/>
            <p:cNvSpPr/>
            <p:nvPr/>
          </p:nvSpPr>
          <p:spPr>
            <a:xfrm>
              <a:off x="2448552" y="4552658"/>
              <a:ext cx="40493" cy="48791"/>
            </a:xfrm>
            <a:custGeom>
              <a:avLst/>
              <a:gdLst/>
              <a:ahLst/>
              <a:cxnLst/>
              <a:rect l="l" t="t" r="r" b="b"/>
              <a:pathLst>
                <a:path w="1542" h="1858" extrusionOk="0">
                  <a:moveTo>
                    <a:pt x="383" y="1"/>
                  </a:moveTo>
                  <a:lnTo>
                    <a:pt x="0" y="221"/>
                  </a:lnTo>
                  <a:lnTo>
                    <a:pt x="584" y="1484"/>
                  </a:lnTo>
                  <a:cubicBezTo>
                    <a:pt x="681" y="1721"/>
                    <a:pt x="913" y="1858"/>
                    <a:pt x="1150" y="1858"/>
                  </a:cubicBezTo>
                  <a:cubicBezTo>
                    <a:pt x="1287" y="1858"/>
                    <a:pt x="1425" y="1812"/>
                    <a:pt x="1541" y="1714"/>
                  </a:cubicBezTo>
                  <a:cubicBezTo>
                    <a:pt x="1522" y="1637"/>
                    <a:pt x="1493" y="1570"/>
                    <a:pt x="1445" y="1513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77"/>
            <p:cNvSpPr/>
            <p:nvPr/>
          </p:nvSpPr>
          <p:spPr>
            <a:xfrm>
              <a:off x="2200238" y="4437482"/>
              <a:ext cx="66385" cy="33088"/>
            </a:xfrm>
            <a:custGeom>
              <a:avLst/>
              <a:gdLst/>
              <a:ahLst/>
              <a:cxnLst/>
              <a:rect l="l" t="t" r="r" b="b"/>
              <a:pathLst>
                <a:path w="2528" h="1260" extrusionOk="0">
                  <a:moveTo>
                    <a:pt x="625" y="0"/>
                  </a:moveTo>
                  <a:cubicBezTo>
                    <a:pt x="281" y="0"/>
                    <a:pt x="1" y="283"/>
                    <a:pt x="1" y="626"/>
                  </a:cubicBezTo>
                  <a:cubicBezTo>
                    <a:pt x="1" y="982"/>
                    <a:pt x="288" y="1259"/>
                    <a:pt x="638" y="1259"/>
                  </a:cubicBezTo>
                  <a:cubicBezTo>
                    <a:pt x="655" y="1259"/>
                    <a:pt x="673" y="1259"/>
                    <a:pt x="690" y="1257"/>
                  </a:cubicBezTo>
                  <a:lnTo>
                    <a:pt x="2527" y="1085"/>
                  </a:lnTo>
                  <a:lnTo>
                    <a:pt x="2527" y="166"/>
                  </a:lnTo>
                  <a:lnTo>
                    <a:pt x="690" y="4"/>
                  </a:lnTo>
                  <a:cubicBezTo>
                    <a:pt x="668" y="1"/>
                    <a:pt x="646" y="0"/>
                    <a:pt x="62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77"/>
            <p:cNvSpPr/>
            <p:nvPr/>
          </p:nvSpPr>
          <p:spPr>
            <a:xfrm>
              <a:off x="2212317" y="4437455"/>
              <a:ext cx="54306" cy="19537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68" y="1"/>
                  </a:moveTo>
                  <a:cubicBezTo>
                    <a:pt x="113" y="1"/>
                    <a:pt x="59" y="10"/>
                    <a:pt x="10" y="24"/>
                  </a:cubicBezTo>
                  <a:cubicBezTo>
                    <a:pt x="0" y="53"/>
                    <a:pt x="0" y="81"/>
                    <a:pt x="0" y="110"/>
                  </a:cubicBezTo>
                  <a:cubicBezTo>
                    <a:pt x="0" y="466"/>
                    <a:pt x="287" y="744"/>
                    <a:pt x="638" y="744"/>
                  </a:cubicBezTo>
                  <a:cubicBezTo>
                    <a:pt x="655" y="744"/>
                    <a:pt x="672" y="743"/>
                    <a:pt x="689" y="742"/>
                  </a:cubicBezTo>
                  <a:lnTo>
                    <a:pt x="2067" y="608"/>
                  </a:lnTo>
                  <a:lnTo>
                    <a:pt x="2067" y="167"/>
                  </a:lnTo>
                  <a:lnTo>
                    <a:pt x="230" y="5"/>
                  </a:lnTo>
                  <a:cubicBezTo>
                    <a:pt x="209" y="2"/>
                    <a:pt x="189" y="1"/>
                    <a:pt x="16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77"/>
            <p:cNvSpPr/>
            <p:nvPr/>
          </p:nvSpPr>
          <p:spPr>
            <a:xfrm>
              <a:off x="2508346" y="4437482"/>
              <a:ext cx="66648" cy="33088"/>
            </a:xfrm>
            <a:custGeom>
              <a:avLst/>
              <a:gdLst/>
              <a:ahLst/>
              <a:cxnLst/>
              <a:rect l="l" t="t" r="r" b="b"/>
              <a:pathLst>
                <a:path w="2538" h="1260" extrusionOk="0">
                  <a:moveTo>
                    <a:pt x="1913" y="0"/>
                  </a:moveTo>
                  <a:cubicBezTo>
                    <a:pt x="1892" y="0"/>
                    <a:pt x="1870" y="1"/>
                    <a:pt x="1848" y="4"/>
                  </a:cubicBezTo>
                  <a:lnTo>
                    <a:pt x="1" y="166"/>
                  </a:lnTo>
                  <a:lnTo>
                    <a:pt x="1" y="1085"/>
                  </a:lnTo>
                  <a:lnTo>
                    <a:pt x="1848" y="1257"/>
                  </a:lnTo>
                  <a:cubicBezTo>
                    <a:pt x="1865" y="1259"/>
                    <a:pt x="1882" y="1259"/>
                    <a:pt x="1899" y="1259"/>
                  </a:cubicBezTo>
                  <a:cubicBezTo>
                    <a:pt x="2250" y="1259"/>
                    <a:pt x="2537" y="982"/>
                    <a:pt x="2537" y="626"/>
                  </a:cubicBezTo>
                  <a:cubicBezTo>
                    <a:pt x="2537" y="283"/>
                    <a:pt x="2257" y="0"/>
                    <a:pt x="19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77"/>
            <p:cNvSpPr/>
            <p:nvPr/>
          </p:nvSpPr>
          <p:spPr>
            <a:xfrm>
              <a:off x="2508346" y="4437455"/>
              <a:ext cx="54568" cy="19537"/>
            </a:xfrm>
            <a:custGeom>
              <a:avLst/>
              <a:gdLst/>
              <a:ahLst/>
              <a:cxnLst/>
              <a:rect l="l" t="t" r="r" b="b"/>
              <a:pathLst>
                <a:path w="2078" h="744" extrusionOk="0">
                  <a:moveTo>
                    <a:pt x="1908" y="1"/>
                  </a:moveTo>
                  <a:cubicBezTo>
                    <a:pt x="1888" y="1"/>
                    <a:pt x="1869" y="2"/>
                    <a:pt x="1848" y="5"/>
                  </a:cubicBezTo>
                  <a:lnTo>
                    <a:pt x="1" y="167"/>
                  </a:lnTo>
                  <a:lnTo>
                    <a:pt x="1" y="608"/>
                  </a:lnTo>
                  <a:lnTo>
                    <a:pt x="1389" y="742"/>
                  </a:lnTo>
                  <a:cubicBezTo>
                    <a:pt x="1406" y="743"/>
                    <a:pt x="1423" y="744"/>
                    <a:pt x="1440" y="744"/>
                  </a:cubicBezTo>
                  <a:cubicBezTo>
                    <a:pt x="1790" y="744"/>
                    <a:pt x="2078" y="466"/>
                    <a:pt x="2078" y="110"/>
                  </a:cubicBezTo>
                  <a:cubicBezTo>
                    <a:pt x="2078" y="81"/>
                    <a:pt x="2078" y="53"/>
                    <a:pt x="2068" y="24"/>
                  </a:cubicBezTo>
                  <a:cubicBezTo>
                    <a:pt x="2012" y="10"/>
                    <a:pt x="1961" y="1"/>
                    <a:pt x="190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77"/>
            <p:cNvSpPr/>
            <p:nvPr/>
          </p:nvSpPr>
          <p:spPr>
            <a:xfrm>
              <a:off x="2250762" y="4326979"/>
              <a:ext cx="263913" cy="253960"/>
            </a:xfrm>
            <a:custGeom>
              <a:avLst/>
              <a:gdLst/>
              <a:ahLst/>
              <a:cxnLst/>
              <a:rect l="l" t="t" r="r" b="b"/>
              <a:pathLst>
                <a:path w="10050" h="9671" extrusionOk="0">
                  <a:moveTo>
                    <a:pt x="5208" y="1153"/>
                  </a:moveTo>
                  <a:cubicBezTo>
                    <a:pt x="5685" y="1153"/>
                    <a:pt x="6165" y="1246"/>
                    <a:pt x="6623" y="1436"/>
                  </a:cubicBezTo>
                  <a:cubicBezTo>
                    <a:pt x="7992" y="2001"/>
                    <a:pt x="8891" y="3350"/>
                    <a:pt x="8891" y="4834"/>
                  </a:cubicBezTo>
                  <a:cubicBezTo>
                    <a:pt x="8891" y="6872"/>
                    <a:pt x="7245" y="8518"/>
                    <a:pt x="5207" y="8518"/>
                  </a:cubicBezTo>
                  <a:cubicBezTo>
                    <a:pt x="3723" y="8518"/>
                    <a:pt x="2374" y="7619"/>
                    <a:pt x="1809" y="6250"/>
                  </a:cubicBezTo>
                  <a:cubicBezTo>
                    <a:pt x="1235" y="4872"/>
                    <a:pt x="1551" y="3283"/>
                    <a:pt x="2604" y="2231"/>
                  </a:cubicBezTo>
                  <a:cubicBezTo>
                    <a:pt x="3307" y="1528"/>
                    <a:pt x="4249" y="1153"/>
                    <a:pt x="5208" y="1153"/>
                  </a:cubicBezTo>
                  <a:close/>
                  <a:moveTo>
                    <a:pt x="5207" y="1"/>
                  </a:moveTo>
                  <a:cubicBezTo>
                    <a:pt x="3254" y="1"/>
                    <a:pt x="1493" y="1187"/>
                    <a:pt x="747" y="2987"/>
                  </a:cubicBezTo>
                  <a:cubicBezTo>
                    <a:pt x="0" y="4795"/>
                    <a:pt x="412" y="6872"/>
                    <a:pt x="1800" y="8260"/>
                  </a:cubicBezTo>
                  <a:cubicBezTo>
                    <a:pt x="2721" y="9181"/>
                    <a:pt x="3959" y="9671"/>
                    <a:pt x="5216" y="9671"/>
                  </a:cubicBezTo>
                  <a:cubicBezTo>
                    <a:pt x="5839" y="9671"/>
                    <a:pt x="6467" y="9550"/>
                    <a:pt x="7063" y="9303"/>
                  </a:cubicBezTo>
                  <a:cubicBezTo>
                    <a:pt x="8872" y="8557"/>
                    <a:pt x="10049" y="6796"/>
                    <a:pt x="10049" y="4834"/>
                  </a:cubicBezTo>
                  <a:cubicBezTo>
                    <a:pt x="10049" y="2164"/>
                    <a:pt x="7886" y="1"/>
                    <a:pt x="52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77"/>
            <p:cNvSpPr/>
            <p:nvPr/>
          </p:nvSpPr>
          <p:spPr>
            <a:xfrm>
              <a:off x="2270116" y="4345073"/>
              <a:ext cx="226204" cy="217669"/>
            </a:xfrm>
            <a:custGeom>
              <a:avLst/>
              <a:gdLst/>
              <a:ahLst/>
              <a:cxnLst/>
              <a:rect l="l" t="t" r="r" b="b"/>
              <a:pathLst>
                <a:path w="8614" h="8289" extrusionOk="0">
                  <a:moveTo>
                    <a:pt x="4474" y="460"/>
                  </a:moveTo>
                  <a:cubicBezTo>
                    <a:pt x="4908" y="460"/>
                    <a:pt x="5341" y="537"/>
                    <a:pt x="5752" y="690"/>
                  </a:cubicBezTo>
                  <a:cubicBezTo>
                    <a:pt x="5886" y="747"/>
                    <a:pt x="5943" y="900"/>
                    <a:pt x="5877" y="1025"/>
                  </a:cubicBezTo>
                  <a:lnTo>
                    <a:pt x="4604" y="3236"/>
                  </a:lnTo>
                  <a:cubicBezTo>
                    <a:pt x="4833" y="3274"/>
                    <a:pt x="5053" y="3398"/>
                    <a:pt x="5197" y="3580"/>
                  </a:cubicBezTo>
                  <a:lnTo>
                    <a:pt x="6470" y="1379"/>
                  </a:lnTo>
                  <a:cubicBezTo>
                    <a:pt x="6516" y="1298"/>
                    <a:pt x="6594" y="1256"/>
                    <a:pt x="6673" y="1256"/>
                  </a:cubicBezTo>
                  <a:cubicBezTo>
                    <a:pt x="6725" y="1256"/>
                    <a:pt x="6778" y="1274"/>
                    <a:pt x="6824" y="1312"/>
                  </a:cubicBezTo>
                  <a:cubicBezTo>
                    <a:pt x="7503" y="1877"/>
                    <a:pt x="7953" y="2661"/>
                    <a:pt x="8106" y="3532"/>
                  </a:cubicBezTo>
                  <a:cubicBezTo>
                    <a:pt x="8126" y="3666"/>
                    <a:pt x="8020" y="3800"/>
                    <a:pt x="7877" y="3800"/>
                  </a:cubicBezTo>
                  <a:lnTo>
                    <a:pt x="5331" y="3800"/>
                  </a:lnTo>
                  <a:cubicBezTo>
                    <a:pt x="5417" y="4020"/>
                    <a:pt x="5417" y="4269"/>
                    <a:pt x="5331" y="4489"/>
                  </a:cubicBezTo>
                  <a:lnTo>
                    <a:pt x="7877" y="4489"/>
                  </a:lnTo>
                  <a:cubicBezTo>
                    <a:pt x="8020" y="4489"/>
                    <a:pt x="8126" y="4623"/>
                    <a:pt x="8106" y="4767"/>
                  </a:cubicBezTo>
                  <a:cubicBezTo>
                    <a:pt x="7953" y="5628"/>
                    <a:pt x="7503" y="6413"/>
                    <a:pt x="6824" y="6978"/>
                  </a:cubicBezTo>
                  <a:cubicBezTo>
                    <a:pt x="6778" y="7016"/>
                    <a:pt x="6724" y="7035"/>
                    <a:pt x="6670" y="7035"/>
                  </a:cubicBezTo>
                  <a:cubicBezTo>
                    <a:pt x="6592" y="7035"/>
                    <a:pt x="6516" y="6994"/>
                    <a:pt x="6470" y="6920"/>
                  </a:cubicBezTo>
                  <a:lnTo>
                    <a:pt x="5197" y="4709"/>
                  </a:lnTo>
                  <a:cubicBezTo>
                    <a:pt x="5053" y="4891"/>
                    <a:pt x="4833" y="5016"/>
                    <a:pt x="4604" y="5054"/>
                  </a:cubicBezTo>
                  <a:lnTo>
                    <a:pt x="5877" y="7265"/>
                  </a:lnTo>
                  <a:cubicBezTo>
                    <a:pt x="5943" y="7380"/>
                    <a:pt x="5886" y="7542"/>
                    <a:pt x="5752" y="7590"/>
                  </a:cubicBezTo>
                  <a:cubicBezTo>
                    <a:pt x="5341" y="7748"/>
                    <a:pt x="4908" y="7827"/>
                    <a:pt x="4474" y="7827"/>
                  </a:cubicBezTo>
                  <a:cubicBezTo>
                    <a:pt x="4041" y="7827"/>
                    <a:pt x="3608" y="7748"/>
                    <a:pt x="3197" y="7590"/>
                  </a:cubicBezTo>
                  <a:cubicBezTo>
                    <a:pt x="3063" y="7542"/>
                    <a:pt x="3005" y="7380"/>
                    <a:pt x="3072" y="7265"/>
                  </a:cubicBezTo>
                  <a:lnTo>
                    <a:pt x="4355" y="5054"/>
                  </a:lnTo>
                  <a:cubicBezTo>
                    <a:pt x="4116" y="5016"/>
                    <a:pt x="3905" y="4891"/>
                    <a:pt x="3752" y="4709"/>
                  </a:cubicBezTo>
                  <a:lnTo>
                    <a:pt x="2479" y="6911"/>
                  </a:lnTo>
                  <a:cubicBezTo>
                    <a:pt x="2432" y="6987"/>
                    <a:pt x="2353" y="7027"/>
                    <a:pt x="2272" y="7027"/>
                  </a:cubicBezTo>
                  <a:cubicBezTo>
                    <a:pt x="2221" y="7027"/>
                    <a:pt x="2169" y="7011"/>
                    <a:pt x="2125" y="6978"/>
                  </a:cubicBezTo>
                  <a:cubicBezTo>
                    <a:pt x="1445" y="6413"/>
                    <a:pt x="996" y="5628"/>
                    <a:pt x="852" y="4757"/>
                  </a:cubicBezTo>
                  <a:cubicBezTo>
                    <a:pt x="823" y="4623"/>
                    <a:pt x="929" y="4489"/>
                    <a:pt x="1072" y="4489"/>
                  </a:cubicBezTo>
                  <a:lnTo>
                    <a:pt x="3627" y="4489"/>
                  </a:lnTo>
                  <a:cubicBezTo>
                    <a:pt x="3532" y="4269"/>
                    <a:pt x="3532" y="4020"/>
                    <a:pt x="3627" y="3800"/>
                  </a:cubicBezTo>
                  <a:lnTo>
                    <a:pt x="1072" y="3800"/>
                  </a:lnTo>
                  <a:cubicBezTo>
                    <a:pt x="929" y="3800"/>
                    <a:pt x="814" y="3666"/>
                    <a:pt x="843" y="3523"/>
                  </a:cubicBezTo>
                  <a:cubicBezTo>
                    <a:pt x="996" y="2652"/>
                    <a:pt x="1445" y="1867"/>
                    <a:pt x="2125" y="1312"/>
                  </a:cubicBezTo>
                  <a:cubicBezTo>
                    <a:pt x="2171" y="1273"/>
                    <a:pt x="2225" y="1255"/>
                    <a:pt x="2278" y="1255"/>
                  </a:cubicBezTo>
                  <a:cubicBezTo>
                    <a:pt x="2357" y="1255"/>
                    <a:pt x="2433" y="1295"/>
                    <a:pt x="2479" y="1369"/>
                  </a:cubicBezTo>
                  <a:lnTo>
                    <a:pt x="3752" y="3580"/>
                  </a:lnTo>
                  <a:cubicBezTo>
                    <a:pt x="3895" y="3389"/>
                    <a:pt x="4116" y="3264"/>
                    <a:pt x="4345" y="3236"/>
                  </a:cubicBezTo>
                  <a:lnTo>
                    <a:pt x="3072" y="1025"/>
                  </a:lnTo>
                  <a:cubicBezTo>
                    <a:pt x="3005" y="900"/>
                    <a:pt x="3063" y="747"/>
                    <a:pt x="3197" y="690"/>
                  </a:cubicBezTo>
                  <a:cubicBezTo>
                    <a:pt x="3608" y="537"/>
                    <a:pt x="4041" y="460"/>
                    <a:pt x="4474" y="460"/>
                  </a:cubicBezTo>
                  <a:close/>
                  <a:moveTo>
                    <a:pt x="4470" y="1"/>
                  </a:moveTo>
                  <a:cubicBezTo>
                    <a:pt x="2795" y="1"/>
                    <a:pt x="1283" y="1015"/>
                    <a:pt x="642" y="2566"/>
                  </a:cubicBezTo>
                  <a:cubicBezTo>
                    <a:pt x="0" y="4106"/>
                    <a:pt x="354" y="5896"/>
                    <a:pt x="1541" y="7073"/>
                  </a:cubicBezTo>
                  <a:cubicBezTo>
                    <a:pt x="2335" y="7867"/>
                    <a:pt x="3394" y="8288"/>
                    <a:pt x="4473" y="8288"/>
                  </a:cubicBezTo>
                  <a:cubicBezTo>
                    <a:pt x="5007" y="8288"/>
                    <a:pt x="5545" y="8185"/>
                    <a:pt x="6058" y="7973"/>
                  </a:cubicBezTo>
                  <a:cubicBezTo>
                    <a:pt x="7609" y="7332"/>
                    <a:pt x="8614" y="5820"/>
                    <a:pt x="8614" y="4145"/>
                  </a:cubicBezTo>
                  <a:cubicBezTo>
                    <a:pt x="8614" y="1857"/>
                    <a:pt x="6767" y="1"/>
                    <a:pt x="44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77"/>
            <p:cNvSpPr/>
            <p:nvPr/>
          </p:nvSpPr>
          <p:spPr>
            <a:xfrm>
              <a:off x="2390990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1"/>
                  </a:moveTo>
                  <a:lnTo>
                    <a:pt x="1" y="824"/>
                  </a:lnTo>
                  <a:cubicBezTo>
                    <a:pt x="230" y="862"/>
                    <a:pt x="450" y="986"/>
                    <a:pt x="594" y="1178"/>
                  </a:cubicBezTo>
                  <a:lnTo>
                    <a:pt x="1073" y="345"/>
                  </a:lnTo>
                  <a:cubicBezTo>
                    <a:pt x="900" y="192"/>
                    <a:pt x="690" y="77"/>
                    <a:pt x="4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77"/>
            <p:cNvSpPr/>
            <p:nvPr/>
          </p:nvSpPr>
          <p:spPr>
            <a:xfrm>
              <a:off x="2390990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0"/>
                  </a:moveTo>
                  <a:cubicBezTo>
                    <a:pt x="450" y="192"/>
                    <a:pt x="230" y="316"/>
                    <a:pt x="1" y="345"/>
                  </a:cubicBezTo>
                  <a:lnTo>
                    <a:pt x="479" y="1178"/>
                  </a:lnTo>
                  <a:cubicBezTo>
                    <a:pt x="690" y="1101"/>
                    <a:pt x="900" y="986"/>
                    <a:pt x="1073" y="833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77"/>
            <p:cNvSpPr/>
            <p:nvPr/>
          </p:nvSpPr>
          <p:spPr>
            <a:xfrm>
              <a:off x="2410081" y="4444861"/>
              <a:ext cx="26181" cy="18119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1" y="0"/>
                  </a:moveTo>
                  <a:cubicBezTo>
                    <a:pt x="39" y="115"/>
                    <a:pt x="68" y="230"/>
                    <a:pt x="68" y="345"/>
                  </a:cubicBezTo>
                  <a:cubicBezTo>
                    <a:pt x="68" y="469"/>
                    <a:pt x="39" y="584"/>
                    <a:pt x="1" y="689"/>
                  </a:cubicBezTo>
                  <a:lnTo>
                    <a:pt x="958" y="689"/>
                  </a:lnTo>
                  <a:cubicBezTo>
                    <a:pt x="996" y="469"/>
                    <a:pt x="996" y="230"/>
                    <a:pt x="95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77"/>
            <p:cNvSpPr/>
            <p:nvPr/>
          </p:nvSpPr>
          <p:spPr>
            <a:xfrm>
              <a:off x="2338969" y="4444861"/>
              <a:ext cx="26155" cy="18119"/>
            </a:xfrm>
            <a:custGeom>
              <a:avLst/>
              <a:gdLst/>
              <a:ahLst/>
              <a:cxnLst/>
              <a:rect l="l" t="t" r="r" b="b"/>
              <a:pathLst>
                <a:path w="996" h="690" extrusionOk="0">
                  <a:moveTo>
                    <a:pt x="39" y="0"/>
                  </a:moveTo>
                  <a:cubicBezTo>
                    <a:pt x="1" y="230"/>
                    <a:pt x="1" y="460"/>
                    <a:pt x="39" y="689"/>
                  </a:cubicBezTo>
                  <a:lnTo>
                    <a:pt x="996" y="689"/>
                  </a:lnTo>
                  <a:cubicBezTo>
                    <a:pt x="958" y="584"/>
                    <a:pt x="929" y="469"/>
                    <a:pt x="929" y="345"/>
                  </a:cubicBezTo>
                  <a:cubicBezTo>
                    <a:pt x="929" y="230"/>
                    <a:pt x="958" y="115"/>
                    <a:pt x="9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77"/>
            <p:cNvSpPr/>
            <p:nvPr/>
          </p:nvSpPr>
          <p:spPr>
            <a:xfrm>
              <a:off x="2356065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1"/>
                  </a:moveTo>
                  <a:cubicBezTo>
                    <a:pt x="374" y="77"/>
                    <a:pt x="173" y="192"/>
                    <a:pt x="0" y="345"/>
                  </a:cubicBezTo>
                  <a:lnTo>
                    <a:pt x="479" y="1178"/>
                  </a:lnTo>
                  <a:cubicBezTo>
                    <a:pt x="622" y="986"/>
                    <a:pt x="833" y="862"/>
                    <a:pt x="1072" y="82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77"/>
            <p:cNvSpPr/>
            <p:nvPr/>
          </p:nvSpPr>
          <p:spPr>
            <a:xfrm>
              <a:off x="2356065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0"/>
                  </a:moveTo>
                  <a:lnTo>
                    <a:pt x="0" y="833"/>
                  </a:lnTo>
                  <a:cubicBezTo>
                    <a:pt x="173" y="986"/>
                    <a:pt x="374" y="1101"/>
                    <a:pt x="594" y="1178"/>
                  </a:cubicBezTo>
                  <a:lnTo>
                    <a:pt x="1072" y="345"/>
                  </a:lnTo>
                  <a:cubicBezTo>
                    <a:pt x="833" y="316"/>
                    <a:pt x="622" y="192"/>
                    <a:pt x="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77"/>
            <p:cNvSpPr/>
            <p:nvPr/>
          </p:nvSpPr>
          <p:spPr>
            <a:xfrm>
              <a:off x="2338969" y="4417708"/>
              <a:ext cx="84977" cy="72583"/>
            </a:xfrm>
            <a:custGeom>
              <a:avLst/>
              <a:gdLst/>
              <a:ahLst/>
              <a:cxnLst/>
              <a:rect l="l" t="t" r="r" b="b"/>
              <a:pathLst>
                <a:path w="3236" h="2764" extrusionOk="0">
                  <a:moveTo>
                    <a:pt x="1850" y="919"/>
                  </a:moveTo>
                  <a:cubicBezTo>
                    <a:pt x="2089" y="919"/>
                    <a:pt x="2317" y="1101"/>
                    <a:pt x="2317" y="1379"/>
                  </a:cubicBezTo>
                  <a:cubicBezTo>
                    <a:pt x="2307" y="1637"/>
                    <a:pt x="2106" y="1838"/>
                    <a:pt x="1848" y="1838"/>
                  </a:cubicBezTo>
                  <a:lnTo>
                    <a:pt x="1848" y="1848"/>
                  </a:lnTo>
                  <a:cubicBezTo>
                    <a:pt x="1436" y="1848"/>
                    <a:pt x="1235" y="1350"/>
                    <a:pt x="1522" y="1053"/>
                  </a:cubicBezTo>
                  <a:cubicBezTo>
                    <a:pt x="1618" y="960"/>
                    <a:pt x="1736" y="919"/>
                    <a:pt x="1850" y="919"/>
                  </a:cubicBezTo>
                  <a:close/>
                  <a:moveTo>
                    <a:pt x="1848" y="1"/>
                  </a:moveTo>
                  <a:cubicBezTo>
                    <a:pt x="623" y="1"/>
                    <a:pt x="1" y="1494"/>
                    <a:pt x="871" y="2355"/>
                  </a:cubicBezTo>
                  <a:cubicBezTo>
                    <a:pt x="1154" y="2637"/>
                    <a:pt x="1501" y="2764"/>
                    <a:pt x="1842" y="2764"/>
                  </a:cubicBezTo>
                  <a:cubicBezTo>
                    <a:pt x="2553" y="2764"/>
                    <a:pt x="3235" y="2213"/>
                    <a:pt x="3235" y="1379"/>
                  </a:cubicBezTo>
                  <a:cubicBezTo>
                    <a:pt x="3235" y="623"/>
                    <a:pt x="2613" y="1"/>
                    <a:pt x="1848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77"/>
            <p:cNvSpPr/>
            <p:nvPr/>
          </p:nvSpPr>
          <p:spPr>
            <a:xfrm>
              <a:off x="2355303" y="4429787"/>
              <a:ext cx="56564" cy="48423"/>
            </a:xfrm>
            <a:custGeom>
              <a:avLst/>
              <a:gdLst/>
              <a:ahLst/>
              <a:cxnLst/>
              <a:rect l="l" t="t" r="r" b="b"/>
              <a:pathLst>
                <a:path w="2154" h="1844" extrusionOk="0">
                  <a:moveTo>
                    <a:pt x="1228" y="459"/>
                  </a:moveTo>
                  <a:cubicBezTo>
                    <a:pt x="1467" y="459"/>
                    <a:pt x="1695" y="641"/>
                    <a:pt x="1695" y="919"/>
                  </a:cubicBezTo>
                  <a:cubicBezTo>
                    <a:pt x="1685" y="1177"/>
                    <a:pt x="1484" y="1378"/>
                    <a:pt x="1226" y="1378"/>
                  </a:cubicBezTo>
                  <a:lnTo>
                    <a:pt x="1226" y="1388"/>
                  </a:lnTo>
                  <a:cubicBezTo>
                    <a:pt x="814" y="1388"/>
                    <a:pt x="613" y="890"/>
                    <a:pt x="900" y="593"/>
                  </a:cubicBezTo>
                  <a:cubicBezTo>
                    <a:pt x="996" y="500"/>
                    <a:pt x="1114" y="459"/>
                    <a:pt x="1228" y="459"/>
                  </a:cubicBezTo>
                  <a:close/>
                  <a:moveTo>
                    <a:pt x="1226" y="0"/>
                  </a:moveTo>
                  <a:cubicBezTo>
                    <a:pt x="412" y="0"/>
                    <a:pt x="1" y="995"/>
                    <a:pt x="575" y="1570"/>
                  </a:cubicBezTo>
                  <a:cubicBezTo>
                    <a:pt x="764" y="1759"/>
                    <a:pt x="996" y="1843"/>
                    <a:pt x="1224" y="1843"/>
                  </a:cubicBezTo>
                  <a:cubicBezTo>
                    <a:pt x="1699" y="1843"/>
                    <a:pt x="2154" y="1475"/>
                    <a:pt x="2154" y="919"/>
                  </a:cubicBezTo>
                  <a:cubicBezTo>
                    <a:pt x="2154" y="412"/>
                    <a:pt x="1742" y="0"/>
                    <a:pt x="1226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00" name="Google Shape;11100;p77"/>
          <p:cNvGrpSpPr/>
          <p:nvPr/>
        </p:nvGrpSpPr>
        <p:grpSpPr>
          <a:xfrm>
            <a:off x="7556043" y="1499959"/>
            <a:ext cx="337283" cy="380192"/>
            <a:chOff x="7556043" y="1499959"/>
            <a:chExt cx="337283" cy="380192"/>
          </a:xfrm>
        </p:grpSpPr>
        <p:sp>
          <p:nvSpPr>
            <p:cNvPr id="11101" name="Google Shape;11101;p77"/>
            <p:cNvSpPr/>
            <p:nvPr/>
          </p:nvSpPr>
          <p:spPr>
            <a:xfrm>
              <a:off x="7556043" y="1499959"/>
              <a:ext cx="337283" cy="380140"/>
            </a:xfrm>
            <a:custGeom>
              <a:avLst/>
              <a:gdLst/>
              <a:ahLst/>
              <a:cxnLst/>
              <a:rect l="l" t="t" r="r" b="b"/>
              <a:pathLst>
                <a:path w="12844" h="14476" extrusionOk="0">
                  <a:moveTo>
                    <a:pt x="6423" y="0"/>
                  </a:moveTo>
                  <a:cubicBezTo>
                    <a:pt x="6386" y="0"/>
                    <a:pt x="6350" y="10"/>
                    <a:pt x="6317" y="29"/>
                  </a:cubicBezTo>
                  <a:cubicBezTo>
                    <a:pt x="6279" y="48"/>
                    <a:pt x="2948" y="2038"/>
                    <a:pt x="431" y="2038"/>
                  </a:cubicBezTo>
                  <a:cubicBezTo>
                    <a:pt x="326" y="2038"/>
                    <a:pt x="240" y="2105"/>
                    <a:pt x="221" y="2211"/>
                  </a:cubicBezTo>
                  <a:cubicBezTo>
                    <a:pt x="0" y="3933"/>
                    <a:pt x="67" y="5666"/>
                    <a:pt x="412" y="7369"/>
                  </a:cubicBezTo>
                  <a:cubicBezTo>
                    <a:pt x="747" y="8958"/>
                    <a:pt x="1331" y="10336"/>
                    <a:pt x="2154" y="11465"/>
                  </a:cubicBezTo>
                  <a:cubicBezTo>
                    <a:pt x="3197" y="12872"/>
                    <a:pt x="4604" y="13886"/>
                    <a:pt x="6355" y="14461"/>
                  </a:cubicBezTo>
                  <a:cubicBezTo>
                    <a:pt x="6379" y="14470"/>
                    <a:pt x="6403" y="14475"/>
                    <a:pt x="6426" y="14475"/>
                  </a:cubicBezTo>
                  <a:cubicBezTo>
                    <a:pt x="6448" y="14475"/>
                    <a:pt x="6470" y="14470"/>
                    <a:pt x="6489" y="14461"/>
                  </a:cubicBezTo>
                  <a:cubicBezTo>
                    <a:pt x="8240" y="13886"/>
                    <a:pt x="9657" y="12872"/>
                    <a:pt x="10690" y="11465"/>
                  </a:cubicBezTo>
                  <a:cubicBezTo>
                    <a:pt x="11514" y="10336"/>
                    <a:pt x="12097" y="8958"/>
                    <a:pt x="12432" y="7369"/>
                  </a:cubicBezTo>
                  <a:cubicBezTo>
                    <a:pt x="12777" y="5666"/>
                    <a:pt x="12844" y="3933"/>
                    <a:pt x="12624" y="2211"/>
                  </a:cubicBezTo>
                  <a:cubicBezTo>
                    <a:pt x="12605" y="2105"/>
                    <a:pt x="12518" y="2038"/>
                    <a:pt x="12413" y="2038"/>
                  </a:cubicBezTo>
                  <a:cubicBezTo>
                    <a:pt x="9896" y="2038"/>
                    <a:pt x="6566" y="48"/>
                    <a:pt x="6537" y="29"/>
                  </a:cubicBezTo>
                  <a:cubicBezTo>
                    <a:pt x="6499" y="10"/>
                    <a:pt x="6460" y="0"/>
                    <a:pt x="6423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77"/>
            <p:cNvSpPr/>
            <p:nvPr/>
          </p:nvSpPr>
          <p:spPr>
            <a:xfrm>
              <a:off x="7714628" y="1552479"/>
              <a:ext cx="178699" cy="327672"/>
            </a:xfrm>
            <a:custGeom>
              <a:avLst/>
              <a:gdLst/>
              <a:ahLst/>
              <a:cxnLst/>
              <a:rect l="l" t="t" r="r" b="b"/>
              <a:pathLst>
                <a:path w="6805" h="12478" extrusionOk="0">
                  <a:moveTo>
                    <a:pt x="5800" y="0"/>
                  </a:moveTo>
                  <a:lnTo>
                    <a:pt x="5800" y="0"/>
                  </a:lnTo>
                  <a:cubicBezTo>
                    <a:pt x="5991" y="1732"/>
                    <a:pt x="5924" y="3493"/>
                    <a:pt x="5580" y="5206"/>
                  </a:cubicBezTo>
                  <a:cubicBezTo>
                    <a:pt x="5235" y="6862"/>
                    <a:pt x="4623" y="8288"/>
                    <a:pt x="3761" y="9456"/>
                  </a:cubicBezTo>
                  <a:cubicBezTo>
                    <a:pt x="2814" y="10757"/>
                    <a:pt x="1503" y="11762"/>
                    <a:pt x="0" y="12355"/>
                  </a:cubicBezTo>
                  <a:cubicBezTo>
                    <a:pt x="106" y="12394"/>
                    <a:pt x="211" y="12432"/>
                    <a:pt x="316" y="12470"/>
                  </a:cubicBezTo>
                  <a:cubicBezTo>
                    <a:pt x="340" y="12475"/>
                    <a:pt x="362" y="12477"/>
                    <a:pt x="383" y="12477"/>
                  </a:cubicBezTo>
                  <a:cubicBezTo>
                    <a:pt x="405" y="12477"/>
                    <a:pt x="426" y="12475"/>
                    <a:pt x="450" y="12470"/>
                  </a:cubicBezTo>
                  <a:cubicBezTo>
                    <a:pt x="2201" y="11886"/>
                    <a:pt x="3618" y="10872"/>
                    <a:pt x="4651" y="9465"/>
                  </a:cubicBezTo>
                  <a:cubicBezTo>
                    <a:pt x="5475" y="8336"/>
                    <a:pt x="6058" y="6958"/>
                    <a:pt x="6393" y="5369"/>
                  </a:cubicBezTo>
                  <a:cubicBezTo>
                    <a:pt x="6738" y="3666"/>
                    <a:pt x="6805" y="1933"/>
                    <a:pt x="6585" y="211"/>
                  </a:cubicBezTo>
                  <a:cubicBezTo>
                    <a:pt x="6566" y="105"/>
                    <a:pt x="6479" y="38"/>
                    <a:pt x="6374" y="38"/>
                  </a:cubicBezTo>
                  <a:cubicBezTo>
                    <a:pt x="6183" y="29"/>
                    <a:pt x="5991" y="19"/>
                    <a:pt x="580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77"/>
            <p:cNvSpPr/>
            <p:nvPr/>
          </p:nvSpPr>
          <p:spPr>
            <a:xfrm>
              <a:off x="7588974" y="1536382"/>
              <a:ext cx="271450" cy="305824"/>
            </a:xfrm>
            <a:custGeom>
              <a:avLst/>
              <a:gdLst/>
              <a:ahLst/>
              <a:cxnLst/>
              <a:rect l="l" t="t" r="r" b="b"/>
              <a:pathLst>
                <a:path w="10337" h="11646" extrusionOk="0">
                  <a:moveTo>
                    <a:pt x="5168" y="1"/>
                  </a:moveTo>
                  <a:cubicBezTo>
                    <a:pt x="5132" y="1"/>
                    <a:pt x="5096" y="10"/>
                    <a:pt x="5063" y="29"/>
                  </a:cubicBezTo>
                  <a:cubicBezTo>
                    <a:pt x="5034" y="39"/>
                    <a:pt x="2383" y="1618"/>
                    <a:pt x="383" y="1618"/>
                  </a:cubicBezTo>
                  <a:cubicBezTo>
                    <a:pt x="278" y="1618"/>
                    <a:pt x="192" y="1695"/>
                    <a:pt x="172" y="1800"/>
                  </a:cubicBezTo>
                  <a:cubicBezTo>
                    <a:pt x="0" y="3178"/>
                    <a:pt x="48" y="4575"/>
                    <a:pt x="326" y="5934"/>
                  </a:cubicBezTo>
                  <a:cubicBezTo>
                    <a:pt x="594" y="7207"/>
                    <a:pt x="1062" y="8317"/>
                    <a:pt x="1723" y="9217"/>
                  </a:cubicBezTo>
                  <a:cubicBezTo>
                    <a:pt x="2565" y="10356"/>
                    <a:pt x="3752" y="11207"/>
                    <a:pt x="5101" y="11638"/>
                  </a:cubicBezTo>
                  <a:cubicBezTo>
                    <a:pt x="5125" y="11643"/>
                    <a:pt x="5147" y="11645"/>
                    <a:pt x="5168" y="11645"/>
                  </a:cubicBezTo>
                  <a:cubicBezTo>
                    <a:pt x="5190" y="11645"/>
                    <a:pt x="5211" y="11643"/>
                    <a:pt x="5235" y="11638"/>
                  </a:cubicBezTo>
                  <a:cubicBezTo>
                    <a:pt x="6585" y="11207"/>
                    <a:pt x="7771" y="10356"/>
                    <a:pt x="8613" y="9217"/>
                  </a:cubicBezTo>
                  <a:cubicBezTo>
                    <a:pt x="9274" y="8317"/>
                    <a:pt x="9743" y="7207"/>
                    <a:pt x="10011" y="5934"/>
                  </a:cubicBezTo>
                  <a:cubicBezTo>
                    <a:pt x="10288" y="4575"/>
                    <a:pt x="10336" y="3178"/>
                    <a:pt x="10164" y="1800"/>
                  </a:cubicBezTo>
                  <a:cubicBezTo>
                    <a:pt x="10145" y="1695"/>
                    <a:pt x="10059" y="1618"/>
                    <a:pt x="9953" y="1618"/>
                  </a:cubicBezTo>
                  <a:cubicBezTo>
                    <a:pt x="7953" y="1618"/>
                    <a:pt x="5302" y="39"/>
                    <a:pt x="5273" y="29"/>
                  </a:cubicBezTo>
                  <a:cubicBezTo>
                    <a:pt x="5240" y="10"/>
                    <a:pt x="5204" y="1"/>
                    <a:pt x="516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77"/>
            <p:cNvSpPr/>
            <p:nvPr/>
          </p:nvSpPr>
          <p:spPr>
            <a:xfrm>
              <a:off x="7719906" y="1577846"/>
              <a:ext cx="140517" cy="264281"/>
            </a:xfrm>
            <a:custGeom>
              <a:avLst/>
              <a:gdLst/>
              <a:ahLst/>
              <a:cxnLst/>
              <a:rect l="l" t="t" r="r" b="b"/>
              <a:pathLst>
                <a:path w="5351" h="10064" extrusionOk="0">
                  <a:moveTo>
                    <a:pt x="4393" y="1"/>
                  </a:moveTo>
                  <a:lnTo>
                    <a:pt x="4393" y="1"/>
                  </a:lnTo>
                  <a:cubicBezTo>
                    <a:pt x="4537" y="1408"/>
                    <a:pt x="4470" y="2834"/>
                    <a:pt x="4192" y="4221"/>
                  </a:cubicBezTo>
                  <a:cubicBezTo>
                    <a:pt x="3905" y="5609"/>
                    <a:pt x="3388" y="6815"/>
                    <a:pt x="2670" y="7791"/>
                  </a:cubicBezTo>
                  <a:cubicBezTo>
                    <a:pt x="1972" y="8738"/>
                    <a:pt x="1063" y="9504"/>
                    <a:pt x="0" y="10011"/>
                  </a:cubicBezTo>
                  <a:lnTo>
                    <a:pt x="115" y="10050"/>
                  </a:lnTo>
                  <a:cubicBezTo>
                    <a:pt x="139" y="10059"/>
                    <a:pt x="163" y="10064"/>
                    <a:pt x="186" y="10064"/>
                  </a:cubicBezTo>
                  <a:cubicBezTo>
                    <a:pt x="208" y="10064"/>
                    <a:pt x="230" y="10059"/>
                    <a:pt x="249" y="10050"/>
                  </a:cubicBezTo>
                  <a:cubicBezTo>
                    <a:pt x="1599" y="9628"/>
                    <a:pt x="2785" y="8777"/>
                    <a:pt x="3627" y="7638"/>
                  </a:cubicBezTo>
                  <a:cubicBezTo>
                    <a:pt x="4288" y="6738"/>
                    <a:pt x="4757" y="5628"/>
                    <a:pt x="5025" y="4355"/>
                  </a:cubicBezTo>
                  <a:cubicBezTo>
                    <a:pt x="5302" y="2987"/>
                    <a:pt x="5350" y="1599"/>
                    <a:pt x="5178" y="221"/>
                  </a:cubicBezTo>
                  <a:cubicBezTo>
                    <a:pt x="5159" y="116"/>
                    <a:pt x="5073" y="39"/>
                    <a:pt x="4967" y="39"/>
                  </a:cubicBezTo>
                  <a:cubicBezTo>
                    <a:pt x="4776" y="39"/>
                    <a:pt x="4584" y="29"/>
                    <a:pt x="439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77"/>
            <p:cNvSpPr/>
            <p:nvPr/>
          </p:nvSpPr>
          <p:spPr>
            <a:xfrm>
              <a:off x="7657565" y="1674352"/>
              <a:ext cx="134477" cy="90518"/>
            </a:xfrm>
            <a:custGeom>
              <a:avLst/>
              <a:gdLst/>
              <a:ahLst/>
              <a:cxnLst/>
              <a:rect l="l" t="t" r="r" b="b"/>
              <a:pathLst>
                <a:path w="5121" h="3447" extrusionOk="0">
                  <a:moveTo>
                    <a:pt x="2556" y="1"/>
                  </a:moveTo>
                  <a:cubicBezTo>
                    <a:pt x="1178" y="20"/>
                    <a:pt x="1" y="1159"/>
                    <a:pt x="1" y="2479"/>
                  </a:cubicBezTo>
                  <a:lnTo>
                    <a:pt x="1" y="3236"/>
                  </a:lnTo>
                  <a:cubicBezTo>
                    <a:pt x="1" y="3350"/>
                    <a:pt x="97" y="3446"/>
                    <a:pt x="221" y="3446"/>
                  </a:cubicBezTo>
                  <a:lnTo>
                    <a:pt x="4910" y="3446"/>
                  </a:lnTo>
                  <a:cubicBezTo>
                    <a:pt x="5025" y="3446"/>
                    <a:pt x="5121" y="3350"/>
                    <a:pt x="5121" y="3236"/>
                  </a:cubicBezTo>
                  <a:lnTo>
                    <a:pt x="5121" y="2479"/>
                  </a:lnTo>
                  <a:cubicBezTo>
                    <a:pt x="5111" y="1159"/>
                    <a:pt x="3944" y="20"/>
                    <a:pt x="255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77"/>
            <p:cNvSpPr/>
            <p:nvPr/>
          </p:nvSpPr>
          <p:spPr>
            <a:xfrm>
              <a:off x="7714365" y="1674352"/>
              <a:ext cx="77677" cy="90518"/>
            </a:xfrm>
            <a:custGeom>
              <a:avLst/>
              <a:gdLst/>
              <a:ahLst/>
              <a:cxnLst/>
              <a:rect l="l" t="t" r="r" b="b"/>
              <a:pathLst>
                <a:path w="2958" h="3447" extrusionOk="0">
                  <a:moveTo>
                    <a:pt x="393" y="1"/>
                  </a:moveTo>
                  <a:cubicBezTo>
                    <a:pt x="259" y="1"/>
                    <a:pt x="135" y="20"/>
                    <a:pt x="1" y="39"/>
                  </a:cubicBezTo>
                  <a:cubicBezTo>
                    <a:pt x="1207" y="240"/>
                    <a:pt x="2164" y="1283"/>
                    <a:pt x="2164" y="2479"/>
                  </a:cubicBezTo>
                  <a:lnTo>
                    <a:pt x="2164" y="3236"/>
                  </a:lnTo>
                  <a:cubicBezTo>
                    <a:pt x="2164" y="3350"/>
                    <a:pt x="2068" y="3446"/>
                    <a:pt x="1953" y="3446"/>
                  </a:cubicBezTo>
                  <a:lnTo>
                    <a:pt x="2747" y="3446"/>
                  </a:lnTo>
                  <a:cubicBezTo>
                    <a:pt x="2862" y="3446"/>
                    <a:pt x="2958" y="3350"/>
                    <a:pt x="2958" y="3236"/>
                  </a:cubicBezTo>
                  <a:lnTo>
                    <a:pt x="2958" y="2479"/>
                  </a:lnTo>
                  <a:cubicBezTo>
                    <a:pt x="2948" y="1159"/>
                    <a:pt x="1781" y="20"/>
                    <a:pt x="39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77"/>
            <p:cNvSpPr/>
            <p:nvPr/>
          </p:nvSpPr>
          <p:spPr>
            <a:xfrm>
              <a:off x="7709586" y="1680076"/>
              <a:ext cx="30199" cy="17437"/>
            </a:xfrm>
            <a:custGeom>
              <a:avLst/>
              <a:gdLst/>
              <a:ahLst/>
              <a:cxnLst/>
              <a:rect l="l" t="t" r="r" b="b"/>
              <a:pathLst>
                <a:path w="1150" h="664" extrusionOk="0">
                  <a:moveTo>
                    <a:pt x="575" y="0"/>
                  </a:moveTo>
                  <a:cubicBezTo>
                    <a:pt x="381" y="0"/>
                    <a:pt x="188" y="27"/>
                    <a:pt x="1" y="79"/>
                  </a:cubicBezTo>
                  <a:lnTo>
                    <a:pt x="307" y="663"/>
                  </a:lnTo>
                  <a:lnTo>
                    <a:pt x="843" y="663"/>
                  </a:lnTo>
                  <a:lnTo>
                    <a:pt x="1149" y="79"/>
                  </a:lnTo>
                  <a:cubicBezTo>
                    <a:pt x="963" y="27"/>
                    <a:pt x="769" y="0"/>
                    <a:pt x="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77"/>
            <p:cNvSpPr/>
            <p:nvPr/>
          </p:nvSpPr>
          <p:spPr>
            <a:xfrm>
              <a:off x="7702811" y="1690686"/>
              <a:ext cx="43749" cy="62866"/>
            </a:xfrm>
            <a:custGeom>
              <a:avLst/>
              <a:gdLst/>
              <a:ahLst/>
              <a:cxnLst/>
              <a:rect l="l" t="t" r="r" b="b"/>
              <a:pathLst>
                <a:path w="1666" h="2394" extrusionOk="0">
                  <a:moveTo>
                    <a:pt x="556" y="1"/>
                  </a:moveTo>
                  <a:cubicBezTo>
                    <a:pt x="450" y="1"/>
                    <a:pt x="364" y="77"/>
                    <a:pt x="335" y="173"/>
                  </a:cubicBezTo>
                  <a:lnTo>
                    <a:pt x="20" y="1580"/>
                  </a:lnTo>
                  <a:cubicBezTo>
                    <a:pt x="1" y="1656"/>
                    <a:pt x="20" y="1733"/>
                    <a:pt x="87" y="1790"/>
                  </a:cubicBezTo>
                  <a:lnTo>
                    <a:pt x="680" y="2336"/>
                  </a:lnTo>
                  <a:cubicBezTo>
                    <a:pt x="723" y="2374"/>
                    <a:pt x="776" y="2393"/>
                    <a:pt x="828" y="2393"/>
                  </a:cubicBezTo>
                  <a:cubicBezTo>
                    <a:pt x="881" y="2393"/>
                    <a:pt x="934" y="2374"/>
                    <a:pt x="977" y="2336"/>
                  </a:cubicBezTo>
                  <a:lnTo>
                    <a:pt x="1580" y="1790"/>
                  </a:lnTo>
                  <a:cubicBezTo>
                    <a:pt x="1637" y="1733"/>
                    <a:pt x="1666" y="1656"/>
                    <a:pt x="1647" y="1580"/>
                  </a:cubicBezTo>
                  <a:lnTo>
                    <a:pt x="1321" y="173"/>
                  </a:lnTo>
                  <a:cubicBezTo>
                    <a:pt x="1302" y="77"/>
                    <a:pt x="1216" y="1"/>
                    <a:pt x="1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77"/>
            <p:cNvSpPr/>
            <p:nvPr/>
          </p:nvSpPr>
          <p:spPr>
            <a:xfrm>
              <a:off x="7714365" y="1690922"/>
              <a:ext cx="31958" cy="62630"/>
            </a:xfrm>
            <a:custGeom>
              <a:avLst/>
              <a:gdLst/>
              <a:ahLst/>
              <a:cxnLst/>
              <a:rect l="l" t="t" r="r" b="b"/>
              <a:pathLst>
                <a:path w="1217" h="2385" extrusionOk="0">
                  <a:moveTo>
                    <a:pt x="688" y="1"/>
                  </a:moveTo>
                  <a:cubicBezTo>
                    <a:pt x="683" y="1"/>
                    <a:pt x="677" y="1"/>
                    <a:pt x="671" y="1"/>
                  </a:cubicBezTo>
                  <a:lnTo>
                    <a:pt x="364" y="1"/>
                  </a:lnTo>
                  <a:lnTo>
                    <a:pt x="240" y="250"/>
                  </a:lnTo>
                  <a:lnTo>
                    <a:pt x="546" y="1600"/>
                  </a:lnTo>
                  <a:lnTo>
                    <a:pt x="1" y="2107"/>
                  </a:lnTo>
                  <a:lnTo>
                    <a:pt x="240" y="2327"/>
                  </a:lnTo>
                  <a:cubicBezTo>
                    <a:pt x="283" y="2365"/>
                    <a:pt x="336" y="2384"/>
                    <a:pt x="388" y="2384"/>
                  </a:cubicBezTo>
                  <a:cubicBezTo>
                    <a:pt x="441" y="2384"/>
                    <a:pt x="494" y="2365"/>
                    <a:pt x="537" y="2327"/>
                  </a:cubicBezTo>
                  <a:lnTo>
                    <a:pt x="1140" y="1781"/>
                  </a:lnTo>
                  <a:cubicBezTo>
                    <a:pt x="1197" y="1724"/>
                    <a:pt x="1216" y="1647"/>
                    <a:pt x="1207" y="1571"/>
                  </a:cubicBezTo>
                  <a:lnTo>
                    <a:pt x="881" y="164"/>
                  </a:lnTo>
                  <a:cubicBezTo>
                    <a:pt x="863" y="74"/>
                    <a:pt x="786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77"/>
            <p:cNvSpPr/>
            <p:nvPr/>
          </p:nvSpPr>
          <p:spPr>
            <a:xfrm>
              <a:off x="7701813" y="1674352"/>
              <a:ext cx="45745" cy="23161"/>
            </a:xfrm>
            <a:custGeom>
              <a:avLst/>
              <a:gdLst/>
              <a:ahLst/>
              <a:cxnLst/>
              <a:rect l="l" t="t" r="r" b="b"/>
              <a:pathLst>
                <a:path w="1742" h="882" extrusionOk="0">
                  <a:moveTo>
                    <a:pt x="871" y="1"/>
                  </a:moveTo>
                  <a:cubicBezTo>
                    <a:pt x="574" y="10"/>
                    <a:pt x="278" y="58"/>
                    <a:pt x="0" y="163"/>
                  </a:cubicBezTo>
                  <a:lnTo>
                    <a:pt x="373" y="881"/>
                  </a:lnTo>
                  <a:lnTo>
                    <a:pt x="1388" y="881"/>
                  </a:lnTo>
                  <a:lnTo>
                    <a:pt x="1742" y="163"/>
                  </a:lnTo>
                  <a:cubicBezTo>
                    <a:pt x="1464" y="58"/>
                    <a:pt x="1168" y="1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77"/>
            <p:cNvSpPr/>
            <p:nvPr/>
          </p:nvSpPr>
          <p:spPr>
            <a:xfrm>
              <a:off x="7720667" y="1674851"/>
              <a:ext cx="26890" cy="22662"/>
            </a:xfrm>
            <a:custGeom>
              <a:avLst/>
              <a:gdLst/>
              <a:ahLst/>
              <a:cxnLst/>
              <a:rect l="l" t="t" r="r" b="b"/>
              <a:pathLst>
                <a:path w="1024" h="863" extrusionOk="0">
                  <a:moveTo>
                    <a:pt x="431" y="1"/>
                  </a:moveTo>
                  <a:lnTo>
                    <a:pt x="0" y="862"/>
                  </a:lnTo>
                  <a:lnTo>
                    <a:pt x="660" y="862"/>
                  </a:lnTo>
                  <a:lnTo>
                    <a:pt x="1024" y="144"/>
                  </a:lnTo>
                  <a:cubicBezTo>
                    <a:pt x="833" y="68"/>
                    <a:pt x="632" y="30"/>
                    <a:pt x="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77"/>
            <p:cNvSpPr/>
            <p:nvPr/>
          </p:nvSpPr>
          <p:spPr>
            <a:xfrm>
              <a:off x="7689733" y="1590162"/>
              <a:ext cx="69904" cy="95534"/>
            </a:xfrm>
            <a:custGeom>
              <a:avLst/>
              <a:gdLst/>
              <a:ahLst/>
              <a:cxnLst/>
              <a:rect l="l" t="t" r="r" b="b"/>
              <a:pathLst>
                <a:path w="2662" h="3638" extrusionOk="0">
                  <a:moveTo>
                    <a:pt x="1331" y="1"/>
                  </a:moveTo>
                  <a:cubicBezTo>
                    <a:pt x="594" y="1"/>
                    <a:pt x="1" y="604"/>
                    <a:pt x="1" y="1341"/>
                  </a:cubicBezTo>
                  <a:lnTo>
                    <a:pt x="1" y="2307"/>
                  </a:lnTo>
                  <a:cubicBezTo>
                    <a:pt x="1" y="3044"/>
                    <a:pt x="594" y="3637"/>
                    <a:pt x="1331" y="3637"/>
                  </a:cubicBezTo>
                  <a:cubicBezTo>
                    <a:pt x="2068" y="3637"/>
                    <a:pt x="2661" y="3044"/>
                    <a:pt x="2661" y="2307"/>
                  </a:cubicBezTo>
                  <a:lnTo>
                    <a:pt x="2661" y="1341"/>
                  </a:lnTo>
                  <a:cubicBezTo>
                    <a:pt x="2661" y="604"/>
                    <a:pt x="2068" y="1"/>
                    <a:pt x="1331" y="1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77"/>
            <p:cNvSpPr/>
            <p:nvPr/>
          </p:nvSpPr>
          <p:spPr>
            <a:xfrm>
              <a:off x="7714365" y="1590162"/>
              <a:ext cx="45272" cy="95534"/>
            </a:xfrm>
            <a:custGeom>
              <a:avLst/>
              <a:gdLst/>
              <a:ahLst/>
              <a:cxnLst/>
              <a:rect l="l" t="t" r="r" b="b"/>
              <a:pathLst>
                <a:path w="1724" h="3638" extrusionOk="0">
                  <a:moveTo>
                    <a:pt x="393" y="1"/>
                  </a:moveTo>
                  <a:cubicBezTo>
                    <a:pt x="259" y="1"/>
                    <a:pt x="125" y="20"/>
                    <a:pt x="1" y="58"/>
                  </a:cubicBezTo>
                  <a:cubicBezTo>
                    <a:pt x="565" y="230"/>
                    <a:pt x="939" y="747"/>
                    <a:pt x="948" y="1331"/>
                  </a:cubicBezTo>
                  <a:lnTo>
                    <a:pt x="948" y="2307"/>
                  </a:lnTo>
                  <a:cubicBezTo>
                    <a:pt x="939" y="2891"/>
                    <a:pt x="565" y="3408"/>
                    <a:pt x="1" y="3580"/>
                  </a:cubicBezTo>
                  <a:cubicBezTo>
                    <a:pt x="125" y="3618"/>
                    <a:pt x="259" y="3637"/>
                    <a:pt x="393" y="3637"/>
                  </a:cubicBezTo>
                  <a:cubicBezTo>
                    <a:pt x="1130" y="3637"/>
                    <a:pt x="1723" y="3044"/>
                    <a:pt x="1723" y="2307"/>
                  </a:cubicBezTo>
                  <a:lnTo>
                    <a:pt x="1723" y="1341"/>
                  </a:lnTo>
                  <a:cubicBezTo>
                    <a:pt x="1723" y="604"/>
                    <a:pt x="1130" y="1"/>
                    <a:pt x="393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77"/>
            <p:cNvSpPr/>
            <p:nvPr/>
          </p:nvSpPr>
          <p:spPr>
            <a:xfrm>
              <a:off x="7689733" y="1591423"/>
              <a:ext cx="69904" cy="46533"/>
            </a:xfrm>
            <a:custGeom>
              <a:avLst/>
              <a:gdLst/>
              <a:ahLst/>
              <a:cxnLst/>
              <a:rect l="l" t="t" r="r" b="b"/>
              <a:pathLst>
                <a:path w="2662" h="1772" extrusionOk="0">
                  <a:moveTo>
                    <a:pt x="1331" y="1"/>
                  </a:moveTo>
                  <a:cubicBezTo>
                    <a:pt x="613" y="1"/>
                    <a:pt x="20" y="575"/>
                    <a:pt x="1" y="1293"/>
                  </a:cubicBezTo>
                  <a:lnTo>
                    <a:pt x="1" y="1771"/>
                  </a:lnTo>
                  <a:lnTo>
                    <a:pt x="211" y="1771"/>
                  </a:lnTo>
                  <a:cubicBezTo>
                    <a:pt x="1188" y="1771"/>
                    <a:pt x="1551" y="1111"/>
                    <a:pt x="1551" y="1111"/>
                  </a:cubicBezTo>
                  <a:cubicBezTo>
                    <a:pt x="1551" y="1111"/>
                    <a:pt x="1800" y="1771"/>
                    <a:pt x="2451" y="1771"/>
                  </a:cubicBezTo>
                  <a:lnTo>
                    <a:pt x="2661" y="1771"/>
                  </a:lnTo>
                  <a:lnTo>
                    <a:pt x="2661" y="1293"/>
                  </a:lnTo>
                  <a:cubicBezTo>
                    <a:pt x="2642" y="575"/>
                    <a:pt x="2049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5" name="Google Shape;11115;p77"/>
          <p:cNvGrpSpPr/>
          <p:nvPr/>
        </p:nvGrpSpPr>
        <p:grpSpPr>
          <a:xfrm>
            <a:off x="7992826" y="1517790"/>
            <a:ext cx="317431" cy="344584"/>
            <a:chOff x="7992826" y="1517790"/>
            <a:chExt cx="317431" cy="344584"/>
          </a:xfrm>
        </p:grpSpPr>
        <p:sp>
          <p:nvSpPr>
            <p:cNvPr id="11116" name="Google Shape;11116;p77"/>
            <p:cNvSpPr/>
            <p:nvPr/>
          </p:nvSpPr>
          <p:spPr>
            <a:xfrm>
              <a:off x="8021239" y="1517790"/>
              <a:ext cx="289018" cy="289044"/>
            </a:xfrm>
            <a:custGeom>
              <a:avLst/>
              <a:gdLst/>
              <a:ahLst/>
              <a:cxnLst/>
              <a:rect l="l" t="t" r="r" b="b"/>
              <a:pathLst>
                <a:path w="11006" h="11007" extrusionOk="0">
                  <a:moveTo>
                    <a:pt x="5503" y="0"/>
                  </a:moveTo>
                  <a:cubicBezTo>
                    <a:pt x="2469" y="0"/>
                    <a:pt x="0" y="2460"/>
                    <a:pt x="0" y="5503"/>
                  </a:cubicBezTo>
                  <a:cubicBezTo>
                    <a:pt x="0" y="8537"/>
                    <a:pt x="2469" y="11006"/>
                    <a:pt x="5503" y="11006"/>
                  </a:cubicBezTo>
                  <a:cubicBezTo>
                    <a:pt x="8546" y="11006"/>
                    <a:pt x="11006" y="8537"/>
                    <a:pt x="11006" y="5503"/>
                  </a:cubicBezTo>
                  <a:cubicBezTo>
                    <a:pt x="11006" y="2460"/>
                    <a:pt x="8546" y="0"/>
                    <a:pt x="5503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77"/>
            <p:cNvSpPr/>
            <p:nvPr/>
          </p:nvSpPr>
          <p:spPr>
            <a:xfrm>
              <a:off x="7992826" y="1520810"/>
              <a:ext cx="274706" cy="285866"/>
            </a:xfrm>
            <a:custGeom>
              <a:avLst/>
              <a:gdLst/>
              <a:ahLst/>
              <a:cxnLst/>
              <a:rect l="l" t="t" r="r" b="b"/>
              <a:pathLst>
                <a:path w="10461" h="10886" extrusionOk="0">
                  <a:moveTo>
                    <a:pt x="5465" y="0"/>
                  </a:moveTo>
                  <a:cubicBezTo>
                    <a:pt x="1857" y="747"/>
                    <a:pt x="1" y="4757"/>
                    <a:pt x="1742" y="7991"/>
                  </a:cubicBezTo>
                  <a:cubicBezTo>
                    <a:pt x="2758" y="9878"/>
                    <a:pt x="4665" y="10885"/>
                    <a:pt x="6597" y="10885"/>
                  </a:cubicBezTo>
                  <a:cubicBezTo>
                    <a:pt x="7978" y="10885"/>
                    <a:pt x="9372" y="10370"/>
                    <a:pt x="10461" y="9293"/>
                  </a:cubicBezTo>
                  <a:lnTo>
                    <a:pt x="10461" y="9293"/>
                  </a:lnTo>
                  <a:cubicBezTo>
                    <a:pt x="10088" y="9370"/>
                    <a:pt x="9714" y="9408"/>
                    <a:pt x="9341" y="9408"/>
                  </a:cubicBezTo>
                  <a:cubicBezTo>
                    <a:pt x="7111" y="9408"/>
                    <a:pt x="5102" y="8058"/>
                    <a:pt x="4250" y="6001"/>
                  </a:cubicBezTo>
                  <a:cubicBezTo>
                    <a:pt x="3398" y="3934"/>
                    <a:pt x="3877" y="1570"/>
                    <a:pt x="546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77"/>
            <p:cNvSpPr/>
            <p:nvPr/>
          </p:nvSpPr>
          <p:spPr>
            <a:xfrm>
              <a:off x="8021476" y="1517790"/>
              <a:ext cx="288781" cy="288781"/>
            </a:xfrm>
            <a:custGeom>
              <a:avLst/>
              <a:gdLst/>
              <a:ahLst/>
              <a:cxnLst/>
              <a:rect l="l" t="t" r="r" b="b"/>
              <a:pathLst>
                <a:path w="10997" h="10997" extrusionOk="0">
                  <a:moveTo>
                    <a:pt x="5283" y="10"/>
                  </a:moveTo>
                  <a:lnTo>
                    <a:pt x="5283" y="2326"/>
                  </a:lnTo>
                  <a:lnTo>
                    <a:pt x="2728" y="2326"/>
                  </a:lnTo>
                  <a:cubicBezTo>
                    <a:pt x="3312" y="1005"/>
                    <a:pt x="4231" y="115"/>
                    <a:pt x="5283" y="10"/>
                  </a:cubicBezTo>
                  <a:close/>
                  <a:moveTo>
                    <a:pt x="5705" y="10"/>
                  </a:moveTo>
                  <a:cubicBezTo>
                    <a:pt x="6757" y="115"/>
                    <a:pt x="7686" y="1005"/>
                    <a:pt x="8260" y="2326"/>
                  </a:cubicBezTo>
                  <a:lnTo>
                    <a:pt x="5705" y="2326"/>
                  </a:lnTo>
                  <a:lnTo>
                    <a:pt x="5705" y="10"/>
                  </a:lnTo>
                  <a:close/>
                  <a:moveTo>
                    <a:pt x="5283" y="2747"/>
                  </a:moveTo>
                  <a:lnTo>
                    <a:pt x="5283" y="5293"/>
                  </a:lnTo>
                  <a:lnTo>
                    <a:pt x="2116" y="5293"/>
                  </a:lnTo>
                  <a:cubicBezTo>
                    <a:pt x="2125" y="4422"/>
                    <a:pt x="2278" y="3570"/>
                    <a:pt x="2565" y="2747"/>
                  </a:cubicBezTo>
                  <a:close/>
                  <a:moveTo>
                    <a:pt x="8423" y="2747"/>
                  </a:moveTo>
                  <a:cubicBezTo>
                    <a:pt x="8710" y="3570"/>
                    <a:pt x="8863" y="4422"/>
                    <a:pt x="8882" y="5293"/>
                  </a:cubicBezTo>
                  <a:lnTo>
                    <a:pt x="5705" y="5293"/>
                  </a:lnTo>
                  <a:lnTo>
                    <a:pt x="5705" y="2747"/>
                  </a:lnTo>
                  <a:close/>
                  <a:moveTo>
                    <a:pt x="5283" y="5714"/>
                  </a:moveTo>
                  <a:lnTo>
                    <a:pt x="5283" y="8250"/>
                  </a:lnTo>
                  <a:lnTo>
                    <a:pt x="2565" y="8250"/>
                  </a:lnTo>
                  <a:cubicBezTo>
                    <a:pt x="2278" y="7437"/>
                    <a:pt x="2125" y="6575"/>
                    <a:pt x="2116" y="5714"/>
                  </a:cubicBezTo>
                  <a:close/>
                  <a:moveTo>
                    <a:pt x="8882" y="5714"/>
                  </a:moveTo>
                  <a:cubicBezTo>
                    <a:pt x="8863" y="6575"/>
                    <a:pt x="8710" y="7437"/>
                    <a:pt x="8423" y="8250"/>
                  </a:cubicBezTo>
                  <a:lnTo>
                    <a:pt x="5705" y="8250"/>
                  </a:lnTo>
                  <a:lnTo>
                    <a:pt x="5705" y="5714"/>
                  </a:lnTo>
                  <a:close/>
                  <a:moveTo>
                    <a:pt x="5283" y="0"/>
                  </a:moveTo>
                  <a:cubicBezTo>
                    <a:pt x="4728" y="29"/>
                    <a:pt x="4183" y="125"/>
                    <a:pt x="3657" y="316"/>
                  </a:cubicBezTo>
                  <a:cubicBezTo>
                    <a:pt x="3092" y="795"/>
                    <a:pt x="2623" y="1493"/>
                    <a:pt x="2278" y="2326"/>
                  </a:cubicBezTo>
                  <a:lnTo>
                    <a:pt x="1006" y="2326"/>
                  </a:lnTo>
                  <a:cubicBezTo>
                    <a:pt x="910" y="2460"/>
                    <a:pt x="814" y="2604"/>
                    <a:pt x="728" y="2747"/>
                  </a:cubicBezTo>
                  <a:lnTo>
                    <a:pt x="2125" y="2747"/>
                  </a:lnTo>
                  <a:cubicBezTo>
                    <a:pt x="1848" y="3570"/>
                    <a:pt x="1704" y="4422"/>
                    <a:pt x="1695" y="5293"/>
                  </a:cubicBezTo>
                  <a:lnTo>
                    <a:pt x="1" y="5293"/>
                  </a:lnTo>
                  <a:lnTo>
                    <a:pt x="1" y="5503"/>
                  </a:lnTo>
                  <a:lnTo>
                    <a:pt x="1" y="5714"/>
                  </a:lnTo>
                  <a:lnTo>
                    <a:pt x="1695" y="5714"/>
                  </a:lnTo>
                  <a:cubicBezTo>
                    <a:pt x="1704" y="6575"/>
                    <a:pt x="1848" y="7427"/>
                    <a:pt x="2125" y="8250"/>
                  </a:cubicBezTo>
                  <a:lnTo>
                    <a:pt x="728" y="8250"/>
                  </a:lnTo>
                  <a:cubicBezTo>
                    <a:pt x="814" y="8394"/>
                    <a:pt x="910" y="8537"/>
                    <a:pt x="1006" y="8671"/>
                  </a:cubicBezTo>
                  <a:lnTo>
                    <a:pt x="2278" y="8671"/>
                  </a:lnTo>
                  <a:cubicBezTo>
                    <a:pt x="2623" y="9513"/>
                    <a:pt x="3092" y="10202"/>
                    <a:pt x="3647" y="10690"/>
                  </a:cubicBezTo>
                  <a:cubicBezTo>
                    <a:pt x="4173" y="10872"/>
                    <a:pt x="4728" y="10978"/>
                    <a:pt x="5283" y="10997"/>
                  </a:cubicBezTo>
                  <a:cubicBezTo>
                    <a:pt x="4231" y="10882"/>
                    <a:pt x="3312" y="9992"/>
                    <a:pt x="2728" y="8671"/>
                  </a:cubicBezTo>
                  <a:lnTo>
                    <a:pt x="5283" y="8671"/>
                  </a:lnTo>
                  <a:lnTo>
                    <a:pt x="5283" y="10997"/>
                  </a:lnTo>
                  <a:lnTo>
                    <a:pt x="5705" y="10997"/>
                  </a:lnTo>
                  <a:lnTo>
                    <a:pt x="5705" y="10987"/>
                  </a:lnTo>
                  <a:lnTo>
                    <a:pt x="5705" y="8671"/>
                  </a:lnTo>
                  <a:lnTo>
                    <a:pt x="8260" y="8671"/>
                  </a:lnTo>
                  <a:cubicBezTo>
                    <a:pt x="7686" y="9992"/>
                    <a:pt x="6757" y="10882"/>
                    <a:pt x="5705" y="10997"/>
                  </a:cubicBezTo>
                  <a:cubicBezTo>
                    <a:pt x="6260" y="10978"/>
                    <a:pt x="6815" y="10872"/>
                    <a:pt x="7341" y="10690"/>
                  </a:cubicBezTo>
                  <a:cubicBezTo>
                    <a:pt x="7896" y="10212"/>
                    <a:pt x="8365" y="9513"/>
                    <a:pt x="8710" y="8671"/>
                  </a:cubicBezTo>
                  <a:lnTo>
                    <a:pt x="9992" y="8671"/>
                  </a:lnTo>
                  <a:cubicBezTo>
                    <a:pt x="10088" y="8537"/>
                    <a:pt x="10174" y="8394"/>
                    <a:pt x="10260" y="8250"/>
                  </a:cubicBezTo>
                  <a:lnTo>
                    <a:pt x="8872" y="8250"/>
                  </a:lnTo>
                  <a:cubicBezTo>
                    <a:pt x="9140" y="7427"/>
                    <a:pt x="9284" y="6575"/>
                    <a:pt x="9303" y="5714"/>
                  </a:cubicBezTo>
                  <a:lnTo>
                    <a:pt x="10997" y="5714"/>
                  </a:lnTo>
                  <a:lnTo>
                    <a:pt x="10997" y="5503"/>
                  </a:lnTo>
                  <a:lnTo>
                    <a:pt x="10997" y="5293"/>
                  </a:lnTo>
                  <a:lnTo>
                    <a:pt x="9303" y="5293"/>
                  </a:lnTo>
                  <a:cubicBezTo>
                    <a:pt x="9284" y="4422"/>
                    <a:pt x="9140" y="3570"/>
                    <a:pt x="8872" y="2747"/>
                  </a:cubicBezTo>
                  <a:lnTo>
                    <a:pt x="10260" y="2747"/>
                  </a:lnTo>
                  <a:cubicBezTo>
                    <a:pt x="10174" y="2604"/>
                    <a:pt x="10088" y="2460"/>
                    <a:pt x="9992" y="2326"/>
                  </a:cubicBezTo>
                  <a:lnTo>
                    <a:pt x="8710" y="2326"/>
                  </a:lnTo>
                  <a:cubicBezTo>
                    <a:pt x="8365" y="1484"/>
                    <a:pt x="7896" y="795"/>
                    <a:pt x="7341" y="316"/>
                  </a:cubicBezTo>
                  <a:cubicBezTo>
                    <a:pt x="6815" y="125"/>
                    <a:pt x="6260" y="29"/>
                    <a:pt x="5705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77"/>
            <p:cNvSpPr/>
            <p:nvPr/>
          </p:nvSpPr>
          <p:spPr>
            <a:xfrm>
              <a:off x="8021476" y="1520810"/>
              <a:ext cx="217932" cy="285761"/>
            </a:xfrm>
            <a:custGeom>
              <a:avLst/>
              <a:gdLst/>
              <a:ahLst/>
              <a:cxnLst/>
              <a:rect l="l" t="t" r="r" b="b"/>
              <a:pathLst>
                <a:path w="8299" h="10882" extrusionOk="0">
                  <a:moveTo>
                    <a:pt x="4365" y="0"/>
                  </a:moveTo>
                  <a:cubicBezTo>
                    <a:pt x="4125" y="48"/>
                    <a:pt x="3886" y="115"/>
                    <a:pt x="3657" y="201"/>
                  </a:cubicBezTo>
                  <a:cubicBezTo>
                    <a:pt x="3101" y="680"/>
                    <a:pt x="2632" y="1378"/>
                    <a:pt x="2288" y="2211"/>
                  </a:cubicBezTo>
                  <a:lnTo>
                    <a:pt x="1006" y="2211"/>
                  </a:lnTo>
                  <a:cubicBezTo>
                    <a:pt x="910" y="2345"/>
                    <a:pt x="814" y="2489"/>
                    <a:pt x="738" y="2632"/>
                  </a:cubicBezTo>
                  <a:lnTo>
                    <a:pt x="2125" y="2632"/>
                  </a:lnTo>
                  <a:cubicBezTo>
                    <a:pt x="1857" y="3455"/>
                    <a:pt x="1704" y="4307"/>
                    <a:pt x="1695" y="5178"/>
                  </a:cubicBezTo>
                  <a:lnTo>
                    <a:pt x="1" y="5178"/>
                  </a:lnTo>
                  <a:lnTo>
                    <a:pt x="1" y="5388"/>
                  </a:lnTo>
                  <a:lnTo>
                    <a:pt x="1" y="5599"/>
                  </a:lnTo>
                  <a:lnTo>
                    <a:pt x="1695" y="5599"/>
                  </a:lnTo>
                  <a:cubicBezTo>
                    <a:pt x="1704" y="6460"/>
                    <a:pt x="1857" y="7322"/>
                    <a:pt x="2125" y="8135"/>
                  </a:cubicBezTo>
                  <a:lnTo>
                    <a:pt x="738" y="8135"/>
                  </a:lnTo>
                  <a:cubicBezTo>
                    <a:pt x="814" y="8279"/>
                    <a:pt x="910" y="8422"/>
                    <a:pt x="1006" y="8566"/>
                  </a:cubicBezTo>
                  <a:lnTo>
                    <a:pt x="2278" y="8566"/>
                  </a:lnTo>
                  <a:cubicBezTo>
                    <a:pt x="2623" y="9398"/>
                    <a:pt x="3092" y="10087"/>
                    <a:pt x="3647" y="10575"/>
                  </a:cubicBezTo>
                  <a:cubicBezTo>
                    <a:pt x="4173" y="10757"/>
                    <a:pt x="4728" y="10863"/>
                    <a:pt x="5283" y="10882"/>
                  </a:cubicBezTo>
                  <a:cubicBezTo>
                    <a:pt x="4231" y="10767"/>
                    <a:pt x="3312" y="9877"/>
                    <a:pt x="2728" y="8566"/>
                  </a:cubicBezTo>
                  <a:lnTo>
                    <a:pt x="5283" y="8566"/>
                  </a:lnTo>
                  <a:lnTo>
                    <a:pt x="5283" y="10882"/>
                  </a:lnTo>
                  <a:lnTo>
                    <a:pt x="5705" y="10882"/>
                  </a:lnTo>
                  <a:cubicBezTo>
                    <a:pt x="6260" y="10863"/>
                    <a:pt x="6815" y="10757"/>
                    <a:pt x="7341" y="10575"/>
                  </a:cubicBezTo>
                  <a:cubicBezTo>
                    <a:pt x="7714" y="10241"/>
                    <a:pt x="8040" y="9839"/>
                    <a:pt x="8298" y="9408"/>
                  </a:cubicBezTo>
                  <a:lnTo>
                    <a:pt x="8250" y="9408"/>
                  </a:lnTo>
                  <a:cubicBezTo>
                    <a:pt x="8097" y="9408"/>
                    <a:pt x="7954" y="9398"/>
                    <a:pt x="7810" y="9389"/>
                  </a:cubicBezTo>
                  <a:cubicBezTo>
                    <a:pt x="7255" y="10241"/>
                    <a:pt x="6518" y="10796"/>
                    <a:pt x="5705" y="10872"/>
                  </a:cubicBezTo>
                  <a:lnTo>
                    <a:pt x="5705" y="8786"/>
                  </a:lnTo>
                  <a:cubicBezTo>
                    <a:pt x="5360" y="8604"/>
                    <a:pt x="5035" y="8384"/>
                    <a:pt x="4728" y="8135"/>
                  </a:cubicBezTo>
                  <a:lnTo>
                    <a:pt x="2565" y="8135"/>
                  </a:lnTo>
                  <a:cubicBezTo>
                    <a:pt x="2278" y="7322"/>
                    <a:pt x="2125" y="6460"/>
                    <a:pt x="2116" y="5599"/>
                  </a:cubicBezTo>
                  <a:lnTo>
                    <a:pt x="3015" y="5599"/>
                  </a:lnTo>
                  <a:cubicBezTo>
                    <a:pt x="2967" y="5455"/>
                    <a:pt x="2929" y="5312"/>
                    <a:pt x="2891" y="5168"/>
                  </a:cubicBezTo>
                  <a:lnTo>
                    <a:pt x="2116" y="5168"/>
                  </a:lnTo>
                  <a:cubicBezTo>
                    <a:pt x="2125" y="4307"/>
                    <a:pt x="2278" y="3455"/>
                    <a:pt x="2565" y="2632"/>
                  </a:cubicBezTo>
                  <a:lnTo>
                    <a:pt x="2891" y="2632"/>
                  </a:lnTo>
                  <a:cubicBezTo>
                    <a:pt x="2929" y="2489"/>
                    <a:pt x="2967" y="2345"/>
                    <a:pt x="3015" y="2211"/>
                  </a:cubicBezTo>
                  <a:lnTo>
                    <a:pt x="2728" y="2211"/>
                  </a:lnTo>
                  <a:cubicBezTo>
                    <a:pt x="2996" y="1579"/>
                    <a:pt x="3389" y="1015"/>
                    <a:pt x="3886" y="546"/>
                  </a:cubicBezTo>
                  <a:cubicBezTo>
                    <a:pt x="4039" y="354"/>
                    <a:pt x="4192" y="173"/>
                    <a:pt x="436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77"/>
            <p:cNvSpPr/>
            <p:nvPr/>
          </p:nvSpPr>
          <p:spPr>
            <a:xfrm>
              <a:off x="8071238" y="1795752"/>
              <a:ext cx="189019" cy="66622"/>
            </a:xfrm>
            <a:custGeom>
              <a:avLst/>
              <a:gdLst/>
              <a:ahLst/>
              <a:cxnLst/>
              <a:rect l="l" t="t" r="r" b="b"/>
              <a:pathLst>
                <a:path w="7198" h="2537" extrusionOk="0">
                  <a:moveTo>
                    <a:pt x="2326" y="0"/>
                  </a:moveTo>
                  <a:lnTo>
                    <a:pt x="556" y="641"/>
                  </a:lnTo>
                  <a:cubicBezTo>
                    <a:pt x="221" y="756"/>
                    <a:pt x="1" y="1082"/>
                    <a:pt x="1" y="1436"/>
                  </a:cubicBezTo>
                  <a:lnTo>
                    <a:pt x="1" y="2326"/>
                  </a:lnTo>
                  <a:cubicBezTo>
                    <a:pt x="1" y="2441"/>
                    <a:pt x="96" y="2536"/>
                    <a:pt x="211" y="2536"/>
                  </a:cubicBezTo>
                  <a:lnTo>
                    <a:pt x="6987" y="2536"/>
                  </a:lnTo>
                  <a:cubicBezTo>
                    <a:pt x="7102" y="2536"/>
                    <a:pt x="7197" y="2441"/>
                    <a:pt x="7197" y="2326"/>
                  </a:cubicBezTo>
                  <a:lnTo>
                    <a:pt x="7197" y="1436"/>
                  </a:lnTo>
                  <a:cubicBezTo>
                    <a:pt x="7197" y="1082"/>
                    <a:pt x="6977" y="756"/>
                    <a:pt x="6642" y="641"/>
                  </a:cubicBezTo>
                  <a:lnTo>
                    <a:pt x="4872" y="0"/>
                  </a:lnTo>
                  <a:lnTo>
                    <a:pt x="3599" y="421"/>
                  </a:lnTo>
                  <a:lnTo>
                    <a:pt x="232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77"/>
            <p:cNvSpPr/>
            <p:nvPr/>
          </p:nvSpPr>
          <p:spPr>
            <a:xfrm>
              <a:off x="8154666" y="1817863"/>
              <a:ext cx="22163" cy="44511"/>
            </a:xfrm>
            <a:custGeom>
              <a:avLst/>
              <a:gdLst/>
              <a:ahLst/>
              <a:cxnLst/>
              <a:rect l="l" t="t" r="r" b="b"/>
              <a:pathLst>
                <a:path w="844" h="1695" extrusionOk="0">
                  <a:moveTo>
                    <a:pt x="202" y="0"/>
                  </a:moveTo>
                  <a:lnTo>
                    <a:pt x="1" y="1694"/>
                  </a:lnTo>
                  <a:lnTo>
                    <a:pt x="843" y="1694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77"/>
            <p:cNvSpPr/>
            <p:nvPr/>
          </p:nvSpPr>
          <p:spPr>
            <a:xfrm>
              <a:off x="8155927" y="1806807"/>
              <a:ext cx="19642" cy="18618"/>
            </a:xfrm>
            <a:custGeom>
              <a:avLst/>
              <a:gdLst/>
              <a:ahLst/>
              <a:cxnLst/>
              <a:rect l="l" t="t" r="r" b="b"/>
              <a:pathLst>
                <a:path w="748" h="709" extrusionOk="0">
                  <a:moveTo>
                    <a:pt x="1" y="0"/>
                  </a:moveTo>
                  <a:lnTo>
                    <a:pt x="1" y="565"/>
                  </a:lnTo>
                  <a:cubicBezTo>
                    <a:pt x="1" y="641"/>
                    <a:pt x="68" y="708"/>
                    <a:pt x="154" y="708"/>
                  </a:cubicBezTo>
                  <a:lnTo>
                    <a:pt x="594" y="708"/>
                  </a:lnTo>
                  <a:cubicBezTo>
                    <a:pt x="680" y="708"/>
                    <a:pt x="747" y="641"/>
                    <a:pt x="747" y="565"/>
                  </a:cubicBezTo>
                  <a:lnTo>
                    <a:pt x="747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77"/>
            <p:cNvSpPr/>
            <p:nvPr/>
          </p:nvSpPr>
          <p:spPr>
            <a:xfrm>
              <a:off x="8226803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1044" y="1"/>
                  </a:moveTo>
                  <a:lnTo>
                    <a:pt x="249" y="795"/>
                  </a:lnTo>
                  <a:cubicBezTo>
                    <a:pt x="96" y="958"/>
                    <a:pt x="1" y="1168"/>
                    <a:pt x="1" y="1398"/>
                  </a:cubicBezTo>
                  <a:lnTo>
                    <a:pt x="1" y="1675"/>
                  </a:lnTo>
                  <a:lnTo>
                    <a:pt x="1063" y="1675"/>
                  </a:lnTo>
                  <a:cubicBezTo>
                    <a:pt x="1178" y="1675"/>
                    <a:pt x="1273" y="1580"/>
                    <a:pt x="1273" y="1465"/>
                  </a:cubicBezTo>
                  <a:lnTo>
                    <a:pt x="1273" y="575"/>
                  </a:lnTo>
                  <a:cubicBezTo>
                    <a:pt x="1273" y="364"/>
                    <a:pt x="1197" y="154"/>
                    <a:pt x="104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77"/>
            <p:cNvSpPr/>
            <p:nvPr/>
          </p:nvSpPr>
          <p:spPr>
            <a:xfrm>
              <a:off x="8104667" y="1623329"/>
              <a:ext cx="122162" cy="88995"/>
            </a:xfrm>
            <a:custGeom>
              <a:avLst/>
              <a:gdLst/>
              <a:ahLst/>
              <a:cxnLst/>
              <a:rect l="l" t="t" r="r" b="b"/>
              <a:pathLst>
                <a:path w="4652" h="3389" extrusionOk="0">
                  <a:moveTo>
                    <a:pt x="1694" y="1"/>
                  </a:moveTo>
                  <a:cubicBezTo>
                    <a:pt x="756" y="1"/>
                    <a:pt x="0" y="757"/>
                    <a:pt x="0" y="1695"/>
                  </a:cubicBezTo>
                  <a:lnTo>
                    <a:pt x="0" y="2193"/>
                  </a:lnTo>
                  <a:cubicBezTo>
                    <a:pt x="0" y="2422"/>
                    <a:pt x="39" y="2652"/>
                    <a:pt x="106" y="2863"/>
                  </a:cubicBezTo>
                  <a:lnTo>
                    <a:pt x="182" y="3073"/>
                  </a:lnTo>
                  <a:cubicBezTo>
                    <a:pt x="201" y="3140"/>
                    <a:pt x="211" y="3207"/>
                    <a:pt x="211" y="3274"/>
                  </a:cubicBezTo>
                  <a:lnTo>
                    <a:pt x="211" y="3389"/>
                  </a:lnTo>
                  <a:lnTo>
                    <a:pt x="4441" y="3389"/>
                  </a:lnTo>
                  <a:lnTo>
                    <a:pt x="4441" y="3274"/>
                  </a:lnTo>
                  <a:cubicBezTo>
                    <a:pt x="4441" y="3207"/>
                    <a:pt x="4460" y="3140"/>
                    <a:pt x="4479" y="3073"/>
                  </a:cubicBezTo>
                  <a:lnTo>
                    <a:pt x="4546" y="2863"/>
                  </a:lnTo>
                  <a:cubicBezTo>
                    <a:pt x="4623" y="2652"/>
                    <a:pt x="4652" y="2422"/>
                    <a:pt x="4652" y="2193"/>
                  </a:cubicBezTo>
                  <a:lnTo>
                    <a:pt x="4652" y="422"/>
                  </a:lnTo>
                  <a:cubicBezTo>
                    <a:pt x="4652" y="192"/>
                    <a:pt x="4470" y="1"/>
                    <a:pt x="42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77"/>
            <p:cNvSpPr/>
            <p:nvPr/>
          </p:nvSpPr>
          <p:spPr>
            <a:xfrm>
              <a:off x="8132319" y="1623329"/>
              <a:ext cx="94772" cy="88995"/>
            </a:xfrm>
            <a:custGeom>
              <a:avLst/>
              <a:gdLst/>
              <a:ahLst/>
              <a:cxnLst/>
              <a:rect l="l" t="t" r="r" b="b"/>
              <a:pathLst>
                <a:path w="3609" h="3389" extrusionOk="0">
                  <a:moveTo>
                    <a:pt x="871" y="1"/>
                  </a:moveTo>
                  <a:cubicBezTo>
                    <a:pt x="393" y="1"/>
                    <a:pt x="0" y="384"/>
                    <a:pt x="10" y="862"/>
                  </a:cubicBezTo>
                  <a:cubicBezTo>
                    <a:pt x="10" y="1331"/>
                    <a:pt x="393" y="1724"/>
                    <a:pt x="861" y="1724"/>
                  </a:cubicBezTo>
                  <a:lnTo>
                    <a:pt x="986" y="1724"/>
                  </a:lnTo>
                  <a:lnTo>
                    <a:pt x="1043" y="3389"/>
                  </a:lnTo>
                  <a:lnTo>
                    <a:pt x="3398" y="3389"/>
                  </a:lnTo>
                  <a:lnTo>
                    <a:pt x="3398" y="3274"/>
                  </a:lnTo>
                  <a:cubicBezTo>
                    <a:pt x="3388" y="3207"/>
                    <a:pt x="3407" y="3140"/>
                    <a:pt x="3426" y="3073"/>
                  </a:cubicBezTo>
                  <a:lnTo>
                    <a:pt x="3493" y="2863"/>
                  </a:lnTo>
                  <a:cubicBezTo>
                    <a:pt x="3570" y="2652"/>
                    <a:pt x="3608" y="2422"/>
                    <a:pt x="3608" y="2193"/>
                  </a:cubicBezTo>
                  <a:lnTo>
                    <a:pt x="3608" y="422"/>
                  </a:lnTo>
                  <a:cubicBezTo>
                    <a:pt x="3608" y="192"/>
                    <a:pt x="3417" y="1"/>
                    <a:pt x="3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77"/>
            <p:cNvSpPr/>
            <p:nvPr/>
          </p:nvSpPr>
          <p:spPr>
            <a:xfrm>
              <a:off x="8132556" y="1756782"/>
              <a:ext cx="66622" cy="50052"/>
            </a:xfrm>
            <a:custGeom>
              <a:avLst/>
              <a:gdLst/>
              <a:ahLst/>
              <a:cxnLst/>
              <a:rect l="l" t="t" r="r" b="b"/>
              <a:pathLst>
                <a:path w="2537" h="1906" extrusionOk="0">
                  <a:moveTo>
                    <a:pt x="1" y="1"/>
                  </a:moveTo>
                  <a:lnTo>
                    <a:pt x="1" y="1905"/>
                  </a:lnTo>
                  <a:lnTo>
                    <a:pt x="2537" y="1905"/>
                  </a:lnTo>
                  <a:lnTo>
                    <a:pt x="253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77"/>
            <p:cNvSpPr/>
            <p:nvPr/>
          </p:nvSpPr>
          <p:spPr>
            <a:xfrm>
              <a:off x="8132556" y="1756546"/>
              <a:ext cx="66622" cy="27914"/>
            </a:xfrm>
            <a:custGeom>
              <a:avLst/>
              <a:gdLst/>
              <a:ahLst/>
              <a:cxnLst/>
              <a:rect l="l" t="t" r="r" b="b"/>
              <a:pathLst>
                <a:path w="2537" h="1063" extrusionOk="0">
                  <a:moveTo>
                    <a:pt x="1" y="0"/>
                  </a:moveTo>
                  <a:lnTo>
                    <a:pt x="1" y="718"/>
                  </a:lnTo>
                  <a:cubicBezTo>
                    <a:pt x="393" y="948"/>
                    <a:pt x="831" y="1063"/>
                    <a:pt x="1269" y="1063"/>
                  </a:cubicBezTo>
                  <a:cubicBezTo>
                    <a:pt x="1707" y="1063"/>
                    <a:pt x="2144" y="948"/>
                    <a:pt x="2537" y="718"/>
                  </a:cubicBezTo>
                  <a:lnTo>
                    <a:pt x="253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77"/>
            <p:cNvSpPr/>
            <p:nvPr/>
          </p:nvSpPr>
          <p:spPr>
            <a:xfrm>
              <a:off x="8121264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375" y="1"/>
                  </a:moveTo>
                  <a:cubicBezTo>
                    <a:pt x="297" y="1"/>
                    <a:pt x="220" y="43"/>
                    <a:pt x="182" y="120"/>
                  </a:cubicBezTo>
                  <a:lnTo>
                    <a:pt x="0" y="512"/>
                  </a:lnTo>
                  <a:lnTo>
                    <a:pt x="699" y="1431"/>
                  </a:lnTo>
                  <a:cubicBezTo>
                    <a:pt x="740" y="1487"/>
                    <a:pt x="803" y="1516"/>
                    <a:pt x="867" y="1516"/>
                  </a:cubicBezTo>
                  <a:cubicBezTo>
                    <a:pt x="923" y="1516"/>
                    <a:pt x="980" y="1495"/>
                    <a:pt x="1024" y="1450"/>
                  </a:cubicBezTo>
                  <a:lnTo>
                    <a:pt x="1694" y="780"/>
                  </a:lnTo>
                  <a:lnTo>
                    <a:pt x="488" y="34"/>
                  </a:lnTo>
                  <a:cubicBezTo>
                    <a:pt x="453" y="11"/>
                    <a:pt x="414" y="1"/>
                    <a:pt x="37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77"/>
            <p:cNvSpPr/>
            <p:nvPr/>
          </p:nvSpPr>
          <p:spPr>
            <a:xfrm>
              <a:off x="8165748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1319" y="1"/>
                  </a:moveTo>
                  <a:cubicBezTo>
                    <a:pt x="1280" y="1"/>
                    <a:pt x="1241" y="11"/>
                    <a:pt x="1206" y="34"/>
                  </a:cubicBezTo>
                  <a:lnTo>
                    <a:pt x="0" y="780"/>
                  </a:lnTo>
                  <a:lnTo>
                    <a:pt x="679" y="1450"/>
                  </a:lnTo>
                  <a:cubicBezTo>
                    <a:pt x="719" y="1495"/>
                    <a:pt x="774" y="1516"/>
                    <a:pt x="828" y="1516"/>
                  </a:cubicBezTo>
                  <a:cubicBezTo>
                    <a:pt x="891" y="1516"/>
                    <a:pt x="954" y="1487"/>
                    <a:pt x="995" y="1431"/>
                  </a:cubicBezTo>
                  <a:lnTo>
                    <a:pt x="1694" y="512"/>
                  </a:lnTo>
                  <a:lnTo>
                    <a:pt x="1512" y="120"/>
                  </a:lnTo>
                  <a:cubicBezTo>
                    <a:pt x="1474" y="43"/>
                    <a:pt x="1397" y="1"/>
                    <a:pt x="1319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77"/>
            <p:cNvSpPr/>
            <p:nvPr/>
          </p:nvSpPr>
          <p:spPr>
            <a:xfrm>
              <a:off x="8110182" y="1668365"/>
              <a:ext cx="110870" cy="105040"/>
            </a:xfrm>
            <a:custGeom>
              <a:avLst/>
              <a:gdLst/>
              <a:ahLst/>
              <a:cxnLst/>
              <a:rect l="l" t="t" r="r" b="b"/>
              <a:pathLst>
                <a:path w="4222" h="4000" extrusionOk="0">
                  <a:moveTo>
                    <a:pt x="1827" y="0"/>
                  </a:moveTo>
                  <a:cubicBezTo>
                    <a:pt x="1282" y="0"/>
                    <a:pt x="810" y="93"/>
                    <a:pt x="575" y="152"/>
                  </a:cubicBezTo>
                  <a:cubicBezTo>
                    <a:pt x="479" y="171"/>
                    <a:pt x="412" y="257"/>
                    <a:pt x="412" y="353"/>
                  </a:cubicBezTo>
                  <a:lnTo>
                    <a:pt x="412" y="860"/>
                  </a:lnTo>
                  <a:cubicBezTo>
                    <a:pt x="412" y="975"/>
                    <a:pt x="374" y="1081"/>
                    <a:pt x="298" y="1157"/>
                  </a:cubicBezTo>
                  <a:lnTo>
                    <a:pt x="116" y="1339"/>
                  </a:lnTo>
                  <a:cubicBezTo>
                    <a:pt x="39" y="1415"/>
                    <a:pt x="1" y="1521"/>
                    <a:pt x="1" y="1636"/>
                  </a:cubicBezTo>
                  <a:lnTo>
                    <a:pt x="1" y="1875"/>
                  </a:lnTo>
                  <a:cubicBezTo>
                    <a:pt x="1" y="3042"/>
                    <a:pt x="948" y="3990"/>
                    <a:pt x="2116" y="3999"/>
                  </a:cubicBezTo>
                  <a:cubicBezTo>
                    <a:pt x="3274" y="3990"/>
                    <a:pt x="4212" y="3042"/>
                    <a:pt x="4221" y="1884"/>
                  </a:cubicBezTo>
                  <a:lnTo>
                    <a:pt x="4221" y="1636"/>
                  </a:lnTo>
                  <a:cubicBezTo>
                    <a:pt x="4221" y="1521"/>
                    <a:pt x="4174" y="1415"/>
                    <a:pt x="4097" y="1339"/>
                  </a:cubicBezTo>
                  <a:lnTo>
                    <a:pt x="3925" y="1157"/>
                  </a:lnTo>
                  <a:cubicBezTo>
                    <a:pt x="3848" y="1081"/>
                    <a:pt x="3800" y="975"/>
                    <a:pt x="3800" y="860"/>
                  </a:cubicBezTo>
                  <a:lnTo>
                    <a:pt x="3800" y="746"/>
                  </a:lnTo>
                  <a:cubicBezTo>
                    <a:pt x="3800" y="659"/>
                    <a:pt x="3762" y="583"/>
                    <a:pt x="3695" y="525"/>
                  </a:cubicBezTo>
                  <a:cubicBezTo>
                    <a:pt x="3135" y="116"/>
                    <a:pt x="2436" y="0"/>
                    <a:pt x="18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77"/>
            <p:cNvSpPr/>
            <p:nvPr/>
          </p:nvSpPr>
          <p:spPr>
            <a:xfrm>
              <a:off x="8110445" y="1668259"/>
              <a:ext cx="100051" cy="104646"/>
            </a:xfrm>
            <a:custGeom>
              <a:avLst/>
              <a:gdLst/>
              <a:ahLst/>
              <a:cxnLst/>
              <a:rect l="l" t="t" r="r" b="b"/>
              <a:pathLst>
                <a:path w="3810" h="3985" extrusionOk="0">
                  <a:moveTo>
                    <a:pt x="1823" y="1"/>
                  </a:moveTo>
                  <a:cubicBezTo>
                    <a:pt x="1624" y="1"/>
                    <a:pt x="1435" y="13"/>
                    <a:pt x="1264" y="32"/>
                  </a:cubicBezTo>
                  <a:cubicBezTo>
                    <a:pt x="1034" y="60"/>
                    <a:pt x="804" y="99"/>
                    <a:pt x="575" y="156"/>
                  </a:cubicBezTo>
                  <a:cubicBezTo>
                    <a:pt x="479" y="175"/>
                    <a:pt x="412" y="261"/>
                    <a:pt x="412" y="357"/>
                  </a:cubicBezTo>
                  <a:lnTo>
                    <a:pt x="412" y="864"/>
                  </a:lnTo>
                  <a:cubicBezTo>
                    <a:pt x="412" y="979"/>
                    <a:pt x="374" y="1085"/>
                    <a:pt x="297" y="1161"/>
                  </a:cubicBezTo>
                  <a:lnTo>
                    <a:pt x="115" y="1343"/>
                  </a:lnTo>
                  <a:cubicBezTo>
                    <a:pt x="39" y="1419"/>
                    <a:pt x="1" y="1525"/>
                    <a:pt x="1" y="1640"/>
                  </a:cubicBezTo>
                  <a:lnTo>
                    <a:pt x="1" y="1888"/>
                  </a:lnTo>
                  <a:cubicBezTo>
                    <a:pt x="1" y="2951"/>
                    <a:pt x="795" y="3860"/>
                    <a:pt x="1857" y="3984"/>
                  </a:cubicBezTo>
                  <a:cubicBezTo>
                    <a:pt x="1474" y="3592"/>
                    <a:pt x="1264" y="3066"/>
                    <a:pt x="1264" y="2520"/>
                  </a:cubicBezTo>
                  <a:lnTo>
                    <a:pt x="1264" y="979"/>
                  </a:lnTo>
                  <a:cubicBezTo>
                    <a:pt x="1264" y="759"/>
                    <a:pt x="1427" y="577"/>
                    <a:pt x="1637" y="558"/>
                  </a:cubicBezTo>
                  <a:cubicBezTo>
                    <a:pt x="1808" y="536"/>
                    <a:pt x="2026" y="516"/>
                    <a:pt x="2269" y="516"/>
                  </a:cubicBezTo>
                  <a:cubicBezTo>
                    <a:pt x="2747" y="516"/>
                    <a:pt x="3321" y="591"/>
                    <a:pt x="3810" y="864"/>
                  </a:cubicBezTo>
                  <a:lnTo>
                    <a:pt x="3810" y="750"/>
                  </a:lnTo>
                  <a:cubicBezTo>
                    <a:pt x="3810" y="663"/>
                    <a:pt x="3762" y="577"/>
                    <a:pt x="3695" y="529"/>
                  </a:cubicBezTo>
                  <a:cubicBezTo>
                    <a:pt x="3132" y="118"/>
                    <a:pt x="2432" y="1"/>
                    <a:pt x="182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77"/>
            <p:cNvSpPr/>
            <p:nvPr/>
          </p:nvSpPr>
          <p:spPr>
            <a:xfrm>
              <a:off x="8071238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230" y="1"/>
                  </a:moveTo>
                  <a:cubicBezTo>
                    <a:pt x="87" y="154"/>
                    <a:pt x="1" y="364"/>
                    <a:pt x="1" y="575"/>
                  </a:cubicBezTo>
                  <a:lnTo>
                    <a:pt x="1" y="1465"/>
                  </a:lnTo>
                  <a:cubicBezTo>
                    <a:pt x="1" y="1580"/>
                    <a:pt x="96" y="1675"/>
                    <a:pt x="211" y="1675"/>
                  </a:cubicBezTo>
                  <a:lnTo>
                    <a:pt x="1273" y="1675"/>
                  </a:lnTo>
                  <a:lnTo>
                    <a:pt x="1273" y="1398"/>
                  </a:lnTo>
                  <a:cubicBezTo>
                    <a:pt x="1273" y="1168"/>
                    <a:pt x="1187" y="958"/>
                    <a:pt x="1025" y="795"/>
                  </a:cubicBezTo>
                  <a:lnTo>
                    <a:pt x="230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33" name="Google Shape;11133;p77"/>
          <p:cNvGrpSpPr/>
          <p:nvPr/>
        </p:nvGrpSpPr>
        <p:grpSpPr>
          <a:xfrm>
            <a:off x="4864446" y="3340207"/>
            <a:ext cx="395607" cy="387414"/>
            <a:chOff x="4864446" y="3340207"/>
            <a:chExt cx="395607" cy="387414"/>
          </a:xfrm>
        </p:grpSpPr>
        <p:sp>
          <p:nvSpPr>
            <p:cNvPr id="11134" name="Google Shape;11134;p77"/>
            <p:cNvSpPr/>
            <p:nvPr/>
          </p:nvSpPr>
          <p:spPr>
            <a:xfrm>
              <a:off x="4939077" y="3412948"/>
              <a:ext cx="246581" cy="246581"/>
            </a:xfrm>
            <a:custGeom>
              <a:avLst/>
              <a:gdLst/>
              <a:ahLst/>
              <a:cxnLst/>
              <a:rect l="l" t="t" r="r" b="b"/>
              <a:pathLst>
                <a:path w="9390" h="9390" extrusionOk="0">
                  <a:moveTo>
                    <a:pt x="4690" y="1"/>
                  </a:moveTo>
                  <a:cubicBezTo>
                    <a:pt x="2097" y="1"/>
                    <a:pt x="1" y="2106"/>
                    <a:pt x="1" y="4700"/>
                  </a:cubicBezTo>
                  <a:cubicBezTo>
                    <a:pt x="1" y="7293"/>
                    <a:pt x="2097" y="9389"/>
                    <a:pt x="4690" y="9389"/>
                  </a:cubicBezTo>
                  <a:cubicBezTo>
                    <a:pt x="7284" y="9389"/>
                    <a:pt x="9389" y="7293"/>
                    <a:pt x="9389" y="4700"/>
                  </a:cubicBezTo>
                  <a:cubicBezTo>
                    <a:pt x="9389" y="2106"/>
                    <a:pt x="7284" y="1"/>
                    <a:pt x="4690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77"/>
            <p:cNvSpPr/>
            <p:nvPr/>
          </p:nvSpPr>
          <p:spPr>
            <a:xfrm>
              <a:off x="4988341" y="3499159"/>
              <a:ext cx="148054" cy="148054"/>
            </a:xfrm>
            <a:custGeom>
              <a:avLst/>
              <a:gdLst/>
              <a:ahLst/>
              <a:cxnLst/>
              <a:rect l="l" t="t" r="r" b="b"/>
              <a:pathLst>
                <a:path w="5638" h="5638" extrusionOk="0">
                  <a:moveTo>
                    <a:pt x="2814" y="0"/>
                  </a:moveTo>
                  <a:cubicBezTo>
                    <a:pt x="1264" y="0"/>
                    <a:pt x="1" y="1264"/>
                    <a:pt x="1" y="2824"/>
                  </a:cubicBezTo>
                  <a:cubicBezTo>
                    <a:pt x="1" y="4374"/>
                    <a:pt x="1264" y="5637"/>
                    <a:pt x="2814" y="5637"/>
                  </a:cubicBezTo>
                  <a:cubicBezTo>
                    <a:pt x="4374" y="5637"/>
                    <a:pt x="5638" y="4374"/>
                    <a:pt x="5638" y="2824"/>
                  </a:cubicBezTo>
                  <a:cubicBezTo>
                    <a:pt x="5638" y="1264"/>
                    <a:pt x="4374" y="0"/>
                    <a:pt x="28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77"/>
            <p:cNvSpPr/>
            <p:nvPr/>
          </p:nvSpPr>
          <p:spPr>
            <a:xfrm>
              <a:off x="4864446" y="3530067"/>
              <a:ext cx="56564" cy="12342"/>
            </a:xfrm>
            <a:custGeom>
              <a:avLst/>
              <a:gdLst/>
              <a:ahLst/>
              <a:cxnLst/>
              <a:rect l="l" t="t" r="r" b="b"/>
              <a:pathLst>
                <a:path w="2154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77"/>
            <p:cNvSpPr/>
            <p:nvPr/>
          </p:nvSpPr>
          <p:spPr>
            <a:xfrm>
              <a:off x="5203463" y="3530067"/>
              <a:ext cx="56590" cy="12342"/>
            </a:xfrm>
            <a:custGeom>
              <a:avLst/>
              <a:gdLst/>
              <a:ahLst/>
              <a:cxnLst/>
              <a:rect l="l" t="t" r="r" b="b"/>
              <a:pathLst>
                <a:path w="2155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77"/>
            <p:cNvSpPr/>
            <p:nvPr/>
          </p:nvSpPr>
          <p:spPr>
            <a:xfrm>
              <a:off x="5056197" y="3340207"/>
              <a:ext cx="12342" cy="54437"/>
            </a:xfrm>
            <a:custGeom>
              <a:avLst/>
              <a:gdLst/>
              <a:ahLst/>
              <a:cxnLst/>
              <a:rect l="l" t="t" r="r" b="b"/>
              <a:pathLst>
                <a:path w="470" h="2073" extrusionOk="0">
                  <a:moveTo>
                    <a:pt x="232" y="0"/>
                  </a:moveTo>
                  <a:cubicBezTo>
                    <a:pt x="127" y="0"/>
                    <a:pt x="25" y="62"/>
                    <a:pt x="1" y="187"/>
                  </a:cubicBezTo>
                  <a:lnTo>
                    <a:pt x="1" y="1833"/>
                  </a:lnTo>
                  <a:cubicBezTo>
                    <a:pt x="1" y="1957"/>
                    <a:pt x="106" y="2072"/>
                    <a:pt x="240" y="2072"/>
                  </a:cubicBezTo>
                  <a:cubicBezTo>
                    <a:pt x="364" y="2063"/>
                    <a:pt x="460" y="1957"/>
                    <a:pt x="470" y="1833"/>
                  </a:cubicBezTo>
                  <a:lnTo>
                    <a:pt x="470" y="187"/>
                  </a:lnTo>
                  <a:cubicBezTo>
                    <a:pt x="441" y="62"/>
                    <a:pt x="336" y="0"/>
                    <a:pt x="23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77"/>
            <p:cNvSpPr/>
            <p:nvPr/>
          </p:nvSpPr>
          <p:spPr>
            <a:xfrm>
              <a:off x="4968488" y="3658557"/>
              <a:ext cx="28597" cy="33376"/>
            </a:xfrm>
            <a:custGeom>
              <a:avLst/>
              <a:gdLst/>
              <a:ahLst/>
              <a:cxnLst/>
              <a:rect l="l" t="t" r="r" b="b"/>
              <a:pathLst>
                <a:path w="1089" h="1271" extrusionOk="0">
                  <a:moveTo>
                    <a:pt x="707" y="1"/>
                  </a:moveTo>
                  <a:cubicBezTo>
                    <a:pt x="641" y="1"/>
                    <a:pt x="583" y="30"/>
                    <a:pt x="556" y="103"/>
                  </a:cubicBezTo>
                  <a:lnTo>
                    <a:pt x="87" y="917"/>
                  </a:lnTo>
                  <a:cubicBezTo>
                    <a:pt x="1" y="1070"/>
                    <a:pt x="106" y="1261"/>
                    <a:pt x="288" y="1271"/>
                  </a:cubicBezTo>
                  <a:cubicBezTo>
                    <a:pt x="374" y="1271"/>
                    <a:pt x="450" y="1223"/>
                    <a:pt x="489" y="1156"/>
                  </a:cubicBezTo>
                  <a:lnTo>
                    <a:pt x="958" y="342"/>
                  </a:lnTo>
                  <a:cubicBezTo>
                    <a:pt x="1088" y="191"/>
                    <a:pt x="874" y="1"/>
                    <a:pt x="707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77"/>
            <p:cNvSpPr/>
            <p:nvPr/>
          </p:nvSpPr>
          <p:spPr>
            <a:xfrm>
              <a:off x="5128832" y="3381068"/>
              <a:ext cx="28387" cy="33166"/>
            </a:xfrm>
            <a:custGeom>
              <a:avLst/>
              <a:gdLst/>
              <a:ahLst/>
              <a:cxnLst/>
              <a:rect l="l" t="t" r="r" b="b"/>
              <a:pathLst>
                <a:path w="1081" h="1263" extrusionOk="0">
                  <a:moveTo>
                    <a:pt x="704" y="1"/>
                  </a:moveTo>
                  <a:cubicBezTo>
                    <a:pt x="637" y="1"/>
                    <a:pt x="576" y="31"/>
                    <a:pt x="546" y="105"/>
                  </a:cubicBezTo>
                  <a:lnTo>
                    <a:pt x="77" y="918"/>
                  </a:lnTo>
                  <a:cubicBezTo>
                    <a:pt x="0" y="1071"/>
                    <a:pt x="106" y="1263"/>
                    <a:pt x="288" y="1263"/>
                  </a:cubicBezTo>
                  <a:cubicBezTo>
                    <a:pt x="364" y="1263"/>
                    <a:pt x="441" y="1224"/>
                    <a:pt x="489" y="1157"/>
                  </a:cubicBezTo>
                  <a:lnTo>
                    <a:pt x="958" y="344"/>
                  </a:lnTo>
                  <a:cubicBezTo>
                    <a:pt x="1080" y="187"/>
                    <a:pt x="872" y="1"/>
                    <a:pt x="7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77"/>
            <p:cNvSpPr/>
            <p:nvPr/>
          </p:nvSpPr>
          <p:spPr>
            <a:xfrm>
              <a:off x="4903915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362" y="1"/>
                  </a:moveTo>
                  <a:cubicBezTo>
                    <a:pt x="175" y="1"/>
                    <a:pt x="1" y="360"/>
                    <a:pt x="220" y="449"/>
                  </a:cubicBezTo>
                  <a:lnTo>
                    <a:pt x="1034" y="918"/>
                  </a:lnTo>
                  <a:cubicBezTo>
                    <a:pt x="1072" y="937"/>
                    <a:pt x="1110" y="947"/>
                    <a:pt x="1158" y="947"/>
                  </a:cubicBezTo>
                  <a:cubicBezTo>
                    <a:pt x="1378" y="937"/>
                    <a:pt x="1464" y="631"/>
                    <a:pt x="1273" y="507"/>
                  </a:cubicBezTo>
                  <a:lnTo>
                    <a:pt x="459" y="38"/>
                  </a:lnTo>
                  <a:cubicBezTo>
                    <a:pt x="428" y="12"/>
                    <a:pt x="395" y="1"/>
                    <a:pt x="36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77"/>
            <p:cNvSpPr/>
            <p:nvPr/>
          </p:nvSpPr>
          <p:spPr>
            <a:xfrm>
              <a:off x="5181641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355" y="0"/>
                  </a:moveTo>
                  <a:cubicBezTo>
                    <a:pt x="165" y="0"/>
                    <a:pt x="1" y="362"/>
                    <a:pt x="219" y="442"/>
                  </a:cubicBezTo>
                  <a:lnTo>
                    <a:pt x="1033" y="911"/>
                  </a:lnTo>
                  <a:cubicBezTo>
                    <a:pt x="1062" y="930"/>
                    <a:pt x="1109" y="950"/>
                    <a:pt x="1148" y="950"/>
                  </a:cubicBezTo>
                  <a:cubicBezTo>
                    <a:pt x="1377" y="930"/>
                    <a:pt x="1464" y="634"/>
                    <a:pt x="1272" y="509"/>
                  </a:cubicBezTo>
                  <a:lnTo>
                    <a:pt x="459" y="40"/>
                  </a:lnTo>
                  <a:cubicBezTo>
                    <a:pt x="425" y="12"/>
                    <a:pt x="389" y="0"/>
                    <a:pt x="355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77"/>
            <p:cNvSpPr/>
            <p:nvPr/>
          </p:nvSpPr>
          <p:spPr>
            <a:xfrm>
              <a:off x="5127676" y="3658321"/>
              <a:ext cx="28571" cy="33613"/>
            </a:xfrm>
            <a:custGeom>
              <a:avLst/>
              <a:gdLst/>
              <a:ahLst/>
              <a:cxnLst/>
              <a:rect l="l" t="t" r="r" b="b"/>
              <a:pathLst>
                <a:path w="1088" h="1280" extrusionOk="0">
                  <a:moveTo>
                    <a:pt x="382" y="0"/>
                  </a:moveTo>
                  <a:cubicBezTo>
                    <a:pt x="215" y="0"/>
                    <a:pt x="0" y="191"/>
                    <a:pt x="131" y="342"/>
                  </a:cubicBezTo>
                  <a:lnTo>
                    <a:pt x="600" y="1155"/>
                  </a:lnTo>
                  <a:cubicBezTo>
                    <a:pt x="638" y="1232"/>
                    <a:pt x="714" y="1280"/>
                    <a:pt x="801" y="1280"/>
                  </a:cubicBezTo>
                  <a:lnTo>
                    <a:pt x="801" y="1270"/>
                  </a:lnTo>
                  <a:cubicBezTo>
                    <a:pt x="973" y="1270"/>
                    <a:pt x="1088" y="1079"/>
                    <a:pt x="1002" y="916"/>
                  </a:cubicBezTo>
                  <a:lnTo>
                    <a:pt x="533" y="103"/>
                  </a:lnTo>
                  <a:cubicBezTo>
                    <a:pt x="506" y="30"/>
                    <a:pt x="447" y="0"/>
                    <a:pt x="382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77"/>
            <p:cNvSpPr/>
            <p:nvPr/>
          </p:nvSpPr>
          <p:spPr>
            <a:xfrm>
              <a:off x="4967333" y="3380858"/>
              <a:ext cx="28571" cy="33376"/>
            </a:xfrm>
            <a:custGeom>
              <a:avLst/>
              <a:gdLst/>
              <a:ahLst/>
              <a:cxnLst/>
              <a:rect l="l" t="t" r="r" b="b"/>
              <a:pathLst>
                <a:path w="1088" h="1271" extrusionOk="0">
                  <a:moveTo>
                    <a:pt x="382" y="1"/>
                  </a:moveTo>
                  <a:cubicBezTo>
                    <a:pt x="215" y="1"/>
                    <a:pt x="0" y="191"/>
                    <a:pt x="131" y="342"/>
                  </a:cubicBezTo>
                  <a:lnTo>
                    <a:pt x="600" y="1156"/>
                  </a:lnTo>
                  <a:cubicBezTo>
                    <a:pt x="638" y="1223"/>
                    <a:pt x="715" y="1271"/>
                    <a:pt x="801" y="1271"/>
                  </a:cubicBezTo>
                  <a:cubicBezTo>
                    <a:pt x="983" y="1261"/>
                    <a:pt x="1088" y="1070"/>
                    <a:pt x="1002" y="917"/>
                  </a:cubicBezTo>
                  <a:lnTo>
                    <a:pt x="533" y="103"/>
                  </a:lnTo>
                  <a:cubicBezTo>
                    <a:pt x="506" y="30"/>
                    <a:pt x="447" y="1"/>
                    <a:pt x="38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77"/>
            <p:cNvSpPr/>
            <p:nvPr/>
          </p:nvSpPr>
          <p:spPr>
            <a:xfrm>
              <a:off x="5182350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1104" y="1"/>
                  </a:moveTo>
                  <a:cubicBezTo>
                    <a:pt x="1071" y="1"/>
                    <a:pt x="1037" y="12"/>
                    <a:pt x="1006" y="38"/>
                  </a:cubicBezTo>
                  <a:lnTo>
                    <a:pt x="192" y="507"/>
                  </a:lnTo>
                  <a:cubicBezTo>
                    <a:pt x="1" y="631"/>
                    <a:pt x="78" y="937"/>
                    <a:pt x="307" y="947"/>
                  </a:cubicBezTo>
                  <a:cubicBezTo>
                    <a:pt x="355" y="947"/>
                    <a:pt x="393" y="937"/>
                    <a:pt x="432" y="918"/>
                  </a:cubicBezTo>
                  <a:lnTo>
                    <a:pt x="1245" y="449"/>
                  </a:lnTo>
                  <a:cubicBezTo>
                    <a:pt x="1465" y="360"/>
                    <a:pt x="1290" y="1"/>
                    <a:pt x="11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77"/>
            <p:cNvSpPr/>
            <p:nvPr/>
          </p:nvSpPr>
          <p:spPr>
            <a:xfrm>
              <a:off x="4904650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1107" y="0"/>
                  </a:moveTo>
                  <a:cubicBezTo>
                    <a:pt x="1073" y="0"/>
                    <a:pt x="1038" y="12"/>
                    <a:pt x="1006" y="40"/>
                  </a:cubicBezTo>
                  <a:lnTo>
                    <a:pt x="192" y="509"/>
                  </a:lnTo>
                  <a:cubicBezTo>
                    <a:pt x="1" y="634"/>
                    <a:pt x="87" y="930"/>
                    <a:pt x="317" y="950"/>
                  </a:cubicBezTo>
                  <a:cubicBezTo>
                    <a:pt x="355" y="950"/>
                    <a:pt x="393" y="930"/>
                    <a:pt x="431" y="911"/>
                  </a:cubicBezTo>
                  <a:lnTo>
                    <a:pt x="1245" y="442"/>
                  </a:lnTo>
                  <a:cubicBezTo>
                    <a:pt x="1463" y="362"/>
                    <a:pt x="1292" y="0"/>
                    <a:pt x="1107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77"/>
            <p:cNvSpPr/>
            <p:nvPr/>
          </p:nvSpPr>
          <p:spPr>
            <a:xfrm>
              <a:off x="5075839" y="3433037"/>
              <a:ext cx="87209" cy="73948"/>
            </a:xfrm>
            <a:custGeom>
              <a:avLst/>
              <a:gdLst/>
              <a:ahLst/>
              <a:cxnLst/>
              <a:rect l="l" t="t" r="r" b="b"/>
              <a:pathLst>
                <a:path w="3321" h="2816" extrusionOk="0">
                  <a:moveTo>
                    <a:pt x="414" y="0"/>
                  </a:moveTo>
                  <a:cubicBezTo>
                    <a:pt x="103" y="0"/>
                    <a:pt x="0" y="487"/>
                    <a:pt x="353" y="576"/>
                  </a:cubicBezTo>
                  <a:cubicBezTo>
                    <a:pt x="1416" y="853"/>
                    <a:pt x="2286" y="1619"/>
                    <a:pt x="2698" y="2633"/>
                  </a:cubicBezTo>
                  <a:cubicBezTo>
                    <a:pt x="2746" y="2748"/>
                    <a:pt x="2851" y="2815"/>
                    <a:pt x="2966" y="2815"/>
                  </a:cubicBezTo>
                  <a:cubicBezTo>
                    <a:pt x="3177" y="2815"/>
                    <a:pt x="3320" y="2605"/>
                    <a:pt x="3243" y="2413"/>
                  </a:cubicBezTo>
                  <a:cubicBezTo>
                    <a:pt x="2755" y="1226"/>
                    <a:pt x="1741" y="336"/>
                    <a:pt x="497" y="11"/>
                  </a:cubicBezTo>
                  <a:cubicBezTo>
                    <a:pt x="468" y="4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77"/>
            <p:cNvSpPr/>
            <p:nvPr/>
          </p:nvSpPr>
          <p:spPr>
            <a:xfrm>
              <a:off x="5025288" y="3585607"/>
              <a:ext cx="74158" cy="111106"/>
            </a:xfrm>
            <a:custGeom>
              <a:avLst/>
              <a:gdLst/>
              <a:ahLst/>
              <a:cxnLst/>
              <a:rect l="l" t="t" r="r" b="b"/>
              <a:pathLst>
                <a:path w="2824" h="4231" extrusionOk="0">
                  <a:moveTo>
                    <a:pt x="938" y="1"/>
                  </a:moveTo>
                  <a:lnTo>
                    <a:pt x="938" y="450"/>
                  </a:lnTo>
                  <a:cubicBezTo>
                    <a:pt x="938" y="536"/>
                    <a:pt x="891" y="613"/>
                    <a:pt x="814" y="661"/>
                  </a:cubicBezTo>
                  <a:lnTo>
                    <a:pt x="259" y="948"/>
                  </a:lnTo>
                  <a:cubicBezTo>
                    <a:pt x="96" y="1034"/>
                    <a:pt x="1" y="1197"/>
                    <a:pt x="1" y="1369"/>
                  </a:cubicBezTo>
                  <a:lnTo>
                    <a:pt x="1" y="2738"/>
                  </a:lnTo>
                  <a:cubicBezTo>
                    <a:pt x="1" y="3245"/>
                    <a:pt x="154" y="3752"/>
                    <a:pt x="441" y="4173"/>
                  </a:cubicBezTo>
                  <a:lnTo>
                    <a:pt x="479" y="4231"/>
                  </a:lnTo>
                  <a:lnTo>
                    <a:pt x="2355" y="4231"/>
                  </a:lnTo>
                  <a:lnTo>
                    <a:pt x="2393" y="4173"/>
                  </a:lnTo>
                  <a:cubicBezTo>
                    <a:pt x="2671" y="3752"/>
                    <a:pt x="2824" y="3245"/>
                    <a:pt x="2824" y="2738"/>
                  </a:cubicBezTo>
                  <a:lnTo>
                    <a:pt x="2824" y="1369"/>
                  </a:lnTo>
                  <a:cubicBezTo>
                    <a:pt x="2824" y="1187"/>
                    <a:pt x="2728" y="1034"/>
                    <a:pt x="2565" y="948"/>
                  </a:cubicBezTo>
                  <a:lnTo>
                    <a:pt x="2010" y="661"/>
                  </a:lnTo>
                  <a:cubicBezTo>
                    <a:pt x="1934" y="613"/>
                    <a:pt x="1886" y="536"/>
                    <a:pt x="1886" y="450"/>
                  </a:cubicBezTo>
                  <a:lnTo>
                    <a:pt x="188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77"/>
            <p:cNvSpPr/>
            <p:nvPr/>
          </p:nvSpPr>
          <p:spPr>
            <a:xfrm>
              <a:off x="5025288" y="3606458"/>
              <a:ext cx="74158" cy="90256"/>
            </a:xfrm>
            <a:custGeom>
              <a:avLst/>
              <a:gdLst/>
              <a:ahLst/>
              <a:cxnLst/>
              <a:rect l="l" t="t" r="r" b="b"/>
              <a:pathLst>
                <a:path w="2824" h="3437" extrusionOk="0">
                  <a:moveTo>
                    <a:pt x="556" y="1"/>
                  </a:moveTo>
                  <a:lnTo>
                    <a:pt x="249" y="154"/>
                  </a:lnTo>
                  <a:cubicBezTo>
                    <a:pt x="96" y="240"/>
                    <a:pt x="1" y="403"/>
                    <a:pt x="1" y="575"/>
                  </a:cubicBezTo>
                  <a:lnTo>
                    <a:pt x="1" y="1944"/>
                  </a:lnTo>
                  <a:cubicBezTo>
                    <a:pt x="1" y="2451"/>
                    <a:pt x="154" y="2958"/>
                    <a:pt x="441" y="3379"/>
                  </a:cubicBezTo>
                  <a:lnTo>
                    <a:pt x="469" y="3437"/>
                  </a:lnTo>
                  <a:lnTo>
                    <a:pt x="2355" y="3437"/>
                  </a:lnTo>
                  <a:lnTo>
                    <a:pt x="2384" y="3379"/>
                  </a:lnTo>
                  <a:cubicBezTo>
                    <a:pt x="2671" y="2958"/>
                    <a:pt x="2824" y="2451"/>
                    <a:pt x="2824" y="1944"/>
                  </a:cubicBezTo>
                  <a:lnTo>
                    <a:pt x="2824" y="575"/>
                  </a:lnTo>
                  <a:cubicBezTo>
                    <a:pt x="2824" y="403"/>
                    <a:pt x="2718" y="240"/>
                    <a:pt x="2565" y="154"/>
                  </a:cubicBezTo>
                  <a:lnTo>
                    <a:pt x="2269" y="1"/>
                  </a:lnTo>
                  <a:cubicBezTo>
                    <a:pt x="2039" y="254"/>
                    <a:pt x="1726" y="381"/>
                    <a:pt x="1412" y="381"/>
                  </a:cubicBezTo>
                  <a:cubicBezTo>
                    <a:pt x="1099" y="381"/>
                    <a:pt x="785" y="254"/>
                    <a:pt x="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77"/>
            <p:cNvSpPr/>
            <p:nvPr/>
          </p:nvSpPr>
          <p:spPr>
            <a:xfrm>
              <a:off x="5048660" y="3585607"/>
              <a:ext cx="27678" cy="18382"/>
            </a:xfrm>
            <a:custGeom>
              <a:avLst/>
              <a:gdLst/>
              <a:ahLst/>
              <a:cxnLst/>
              <a:rect l="l" t="t" r="r" b="b"/>
              <a:pathLst>
                <a:path w="1054" h="700" extrusionOk="0">
                  <a:moveTo>
                    <a:pt x="58" y="1"/>
                  </a:moveTo>
                  <a:lnTo>
                    <a:pt x="58" y="450"/>
                  </a:lnTo>
                  <a:cubicBezTo>
                    <a:pt x="48" y="508"/>
                    <a:pt x="29" y="556"/>
                    <a:pt x="1" y="603"/>
                  </a:cubicBezTo>
                  <a:cubicBezTo>
                    <a:pt x="163" y="670"/>
                    <a:pt x="345" y="699"/>
                    <a:pt x="527" y="699"/>
                  </a:cubicBezTo>
                  <a:cubicBezTo>
                    <a:pt x="699" y="699"/>
                    <a:pt x="881" y="670"/>
                    <a:pt x="1053" y="603"/>
                  </a:cubicBezTo>
                  <a:cubicBezTo>
                    <a:pt x="1015" y="556"/>
                    <a:pt x="996" y="508"/>
                    <a:pt x="996" y="450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77"/>
            <p:cNvSpPr/>
            <p:nvPr/>
          </p:nvSpPr>
          <p:spPr>
            <a:xfrm>
              <a:off x="5037604" y="3536343"/>
              <a:ext cx="49526" cy="55330"/>
            </a:xfrm>
            <a:custGeom>
              <a:avLst/>
              <a:gdLst/>
              <a:ahLst/>
              <a:cxnLst/>
              <a:rect l="l" t="t" r="r" b="b"/>
              <a:pathLst>
                <a:path w="1886" h="2107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85"/>
                    <a:pt x="422" y="2106"/>
                    <a:pt x="948" y="2106"/>
                  </a:cubicBezTo>
                  <a:cubicBezTo>
                    <a:pt x="954" y="2106"/>
                    <a:pt x="959" y="2106"/>
                    <a:pt x="965" y="2106"/>
                  </a:cubicBezTo>
                  <a:cubicBezTo>
                    <a:pt x="1474" y="2106"/>
                    <a:pt x="1886" y="1679"/>
                    <a:pt x="1886" y="1168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77"/>
            <p:cNvSpPr/>
            <p:nvPr/>
          </p:nvSpPr>
          <p:spPr>
            <a:xfrm>
              <a:off x="5037604" y="3536343"/>
              <a:ext cx="33954" cy="55382"/>
            </a:xfrm>
            <a:custGeom>
              <a:avLst/>
              <a:gdLst/>
              <a:ahLst/>
              <a:cxnLst/>
              <a:rect l="l" t="t" r="r" b="b"/>
              <a:pathLst>
                <a:path w="1293" h="210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711"/>
                    <a:pt x="439" y="2109"/>
                    <a:pt x="937" y="2109"/>
                  </a:cubicBezTo>
                  <a:cubicBezTo>
                    <a:pt x="1054" y="2109"/>
                    <a:pt x="1174" y="2087"/>
                    <a:pt x="1292" y="2039"/>
                  </a:cubicBezTo>
                  <a:cubicBezTo>
                    <a:pt x="938" y="1896"/>
                    <a:pt x="699" y="1551"/>
                    <a:pt x="709" y="1168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77"/>
            <p:cNvSpPr/>
            <p:nvPr/>
          </p:nvSpPr>
          <p:spPr>
            <a:xfrm>
              <a:off x="5037604" y="3696451"/>
              <a:ext cx="49526" cy="31171"/>
            </a:xfrm>
            <a:custGeom>
              <a:avLst/>
              <a:gdLst/>
              <a:ahLst/>
              <a:cxnLst/>
              <a:rect l="l" t="t" r="r" b="b"/>
              <a:pathLst>
                <a:path w="1886" h="1187" extrusionOk="0">
                  <a:moveTo>
                    <a:pt x="0" y="0"/>
                  </a:moveTo>
                  <a:lnTo>
                    <a:pt x="0" y="947"/>
                  </a:lnTo>
                  <a:cubicBezTo>
                    <a:pt x="0" y="1072"/>
                    <a:pt x="106" y="1187"/>
                    <a:pt x="240" y="1187"/>
                  </a:cubicBezTo>
                  <a:lnTo>
                    <a:pt x="1647" y="1187"/>
                  </a:lnTo>
                  <a:cubicBezTo>
                    <a:pt x="1781" y="1187"/>
                    <a:pt x="1886" y="1072"/>
                    <a:pt x="1886" y="947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77"/>
            <p:cNvSpPr/>
            <p:nvPr/>
          </p:nvSpPr>
          <p:spPr>
            <a:xfrm>
              <a:off x="5025288" y="3615255"/>
              <a:ext cx="12342" cy="81222"/>
            </a:xfrm>
            <a:custGeom>
              <a:avLst/>
              <a:gdLst/>
              <a:ahLst/>
              <a:cxnLst/>
              <a:rect l="l" t="t" r="r" b="b"/>
              <a:pathLst>
                <a:path w="470" h="3093" extrusionOk="0">
                  <a:moveTo>
                    <a:pt x="77" y="1"/>
                  </a:moveTo>
                  <a:cubicBezTo>
                    <a:pt x="29" y="68"/>
                    <a:pt x="1" y="154"/>
                    <a:pt x="1" y="250"/>
                  </a:cubicBezTo>
                  <a:lnTo>
                    <a:pt x="1" y="1609"/>
                  </a:lnTo>
                  <a:cubicBezTo>
                    <a:pt x="1" y="2125"/>
                    <a:pt x="154" y="2623"/>
                    <a:pt x="441" y="3044"/>
                  </a:cubicBezTo>
                  <a:lnTo>
                    <a:pt x="469" y="3092"/>
                  </a:lnTo>
                  <a:lnTo>
                    <a:pt x="469" y="527"/>
                  </a:lnTo>
                  <a:cubicBezTo>
                    <a:pt x="469" y="384"/>
                    <a:pt x="402" y="240"/>
                    <a:pt x="288" y="154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77"/>
            <p:cNvSpPr/>
            <p:nvPr/>
          </p:nvSpPr>
          <p:spPr>
            <a:xfrm>
              <a:off x="5086868" y="3615255"/>
              <a:ext cx="12579" cy="81222"/>
            </a:xfrm>
            <a:custGeom>
              <a:avLst/>
              <a:gdLst/>
              <a:ahLst/>
              <a:cxnLst/>
              <a:rect l="l" t="t" r="r" b="b"/>
              <a:pathLst>
                <a:path w="479" h="3093" extrusionOk="0">
                  <a:moveTo>
                    <a:pt x="402" y="1"/>
                  </a:moveTo>
                  <a:lnTo>
                    <a:pt x="192" y="154"/>
                  </a:lnTo>
                  <a:cubicBezTo>
                    <a:pt x="77" y="240"/>
                    <a:pt x="0" y="384"/>
                    <a:pt x="10" y="527"/>
                  </a:cubicBezTo>
                  <a:lnTo>
                    <a:pt x="10" y="3092"/>
                  </a:lnTo>
                  <a:lnTo>
                    <a:pt x="39" y="3044"/>
                  </a:lnTo>
                  <a:cubicBezTo>
                    <a:pt x="326" y="2623"/>
                    <a:pt x="479" y="2125"/>
                    <a:pt x="479" y="1609"/>
                  </a:cubicBezTo>
                  <a:lnTo>
                    <a:pt x="479" y="250"/>
                  </a:lnTo>
                  <a:cubicBezTo>
                    <a:pt x="479" y="154"/>
                    <a:pt x="450" y="68"/>
                    <a:pt x="4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77"/>
            <p:cNvSpPr/>
            <p:nvPr/>
          </p:nvSpPr>
          <p:spPr>
            <a:xfrm>
              <a:off x="5059216" y="3708740"/>
              <a:ext cx="6302" cy="18645"/>
            </a:xfrm>
            <a:custGeom>
              <a:avLst/>
              <a:gdLst/>
              <a:ahLst/>
              <a:cxnLst/>
              <a:rect l="l" t="t" r="r" b="b"/>
              <a:pathLst>
                <a:path w="240" h="710" extrusionOk="0">
                  <a:moveTo>
                    <a:pt x="125" y="1"/>
                  </a:moveTo>
                  <a:cubicBezTo>
                    <a:pt x="58" y="1"/>
                    <a:pt x="1" y="58"/>
                    <a:pt x="1" y="125"/>
                  </a:cubicBezTo>
                  <a:lnTo>
                    <a:pt x="1" y="709"/>
                  </a:lnTo>
                  <a:lnTo>
                    <a:pt x="240" y="709"/>
                  </a:lnTo>
                  <a:lnTo>
                    <a:pt x="240" y="116"/>
                  </a:lnTo>
                  <a:cubicBezTo>
                    <a:pt x="240" y="58"/>
                    <a:pt x="18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77"/>
            <p:cNvSpPr/>
            <p:nvPr/>
          </p:nvSpPr>
          <p:spPr>
            <a:xfrm>
              <a:off x="5037604" y="3536343"/>
              <a:ext cx="49526" cy="24658"/>
            </a:xfrm>
            <a:custGeom>
              <a:avLst/>
              <a:gdLst/>
              <a:ahLst/>
              <a:cxnLst/>
              <a:rect l="l" t="t" r="r" b="b"/>
              <a:pathLst>
                <a:path w="1886" h="93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0" y="699"/>
                    <a:pt x="709" y="939"/>
                    <a:pt x="1886" y="939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77"/>
            <p:cNvSpPr/>
            <p:nvPr/>
          </p:nvSpPr>
          <p:spPr>
            <a:xfrm>
              <a:off x="5037604" y="3536343"/>
              <a:ext cx="33954" cy="22400"/>
            </a:xfrm>
            <a:custGeom>
              <a:avLst/>
              <a:gdLst/>
              <a:ahLst/>
              <a:cxnLst/>
              <a:rect l="l" t="t" r="r" b="b"/>
              <a:pathLst>
                <a:path w="1293" h="853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9" y="824"/>
                    <a:pt x="709" y="853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59" name="Google Shape;11159;p77"/>
          <p:cNvGrpSpPr/>
          <p:nvPr/>
        </p:nvGrpSpPr>
        <p:grpSpPr>
          <a:xfrm>
            <a:off x="3130367" y="4324485"/>
            <a:ext cx="297342" cy="258871"/>
            <a:chOff x="3130367" y="4324485"/>
            <a:chExt cx="297342" cy="258871"/>
          </a:xfrm>
        </p:grpSpPr>
        <p:sp>
          <p:nvSpPr>
            <p:cNvPr id="11160" name="Google Shape;11160;p77"/>
            <p:cNvSpPr/>
            <p:nvPr/>
          </p:nvSpPr>
          <p:spPr>
            <a:xfrm>
              <a:off x="3130367" y="4391579"/>
              <a:ext cx="297342" cy="191777"/>
            </a:xfrm>
            <a:custGeom>
              <a:avLst/>
              <a:gdLst/>
              <a:ahLst/>
              <a:cxnLst/>
              <a:rect l="l" t="t" r="r" b="b"/>
              <a:pathLst>
                <a:path w="11323" h="7303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6939"/>
                  </a:lnTo>
                  <a:cubicBezTo>
                    <a:pt x="0" y="7140"/>
                    <a:pt x="163" y="7302"/>
                    <a:pt x="364" y="7302"/>
                  </a:cubicBezTo>
                  <a:lnTo>
                    <a:pt x="10958" y="7302"/>
                  </a:lnTo>
                  <a:cubicBezTo>
                    <a:pt x="11159" y="7302"/>
                    <a:pt x="11322" y="7140"/>
                    <a:pt x="11322" y="6939"/>
                  </a:cubicBez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E8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77"/>
            <p:cNvSpPr/>
            <p:nvPr/>
          </p:nvSpPr>
          <p:spPr>
            <a:xfrm>
              <a:off x="3130367" y="4391579"/>
              <a:ext cx="297342" cy="14601"/>
            </a:xfrm>
            <a:custGeom>
              <a:avLst/>
              <a:gdLst/>
              <a:ahLst/>
              <a:cxnLst/>
              <a:rect l="l" t="t" r="r" b="b"/>
              <a:pathLst>
                <a:path w="11323" h="556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555"/>
                  </a:lnTo>
                  <a:lnTo>
                    <a:pt x="11322" y="555"/>
                  </a:ln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77"/>
            <p:cNvSpPr/>
            <p:nvPr/>
          </p:nvSpPr>
          <p:spPr>
            <a:xfrm>
              <a:off x="3159279" y="4430024"/>
              <a:ext cx="95770" cy="124682"/>
            </a:xfrm>
            <a:custGeom>
              <a:avLst/>
              <a:gdLst/>
              <a:ahLst/>
              <a:cxnLst/>
              <a:rect l="l" t="t" r="r" b="b"/>
              <a:pathLst>
                <a:path w="3647" h="4748" extrusionOk="0">
                  <a:moveTo>
                    <a:pt x="182" y="1"/>
                  </a:moveTo>
                  <a:cubicBezTo>
                    <a:pt x="77" y="1"/>
                    <a:pt x="0" y="77"/>
                    <a:pt x="0" y="182"/>
                  </a:cubicBezTo>
                  <a:lnTo>
                    <a:pt x="0" y="4566"/>
                  </a:lnTo>
                  <a:cubicBezTo>
                    <a:pt x="0" y="4661"/>
                    <a:pt x="77" y="4747"/>
                    <a:pt x="182" y="4747"/>
                  </a:cubicBezTo>
                  <a:lnTo>
                    <a:pt x="3465" y="4747"/>
                  </a:lnTo>
                  <a:cubicBezTo>
                    <a:pt x="3570" y="4747"/>
                    <a:pt x="3646" y="4661"/>
                    <a:pt x="3646" y="4566"/>
                  </a:cubicBezTo>
                  <a:lnTo>
                    <a:pt x="3646" y="182"/>
                  </a:lnTo>
                  <a:cubicBezTo>
                    <a:pt x="3646" y="77"/>
                    <a:pt x="3570" y="1"/>
                    <a:pt x="3465" y="1"/>
                  </a:cubicBezTo>
                  <a:close/>
                </a:path>
              </a:pathLst>
            </a:custGeom>
            <a:solidFill>
              <a:srgbClr val="B4B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77"/>
            <p:cNvSpPr/>
            <p:nvPr/>
          </p:nvSpPr>
          <p:spPr>
            <a:xfrm>
              <a:off x="3279156" y="4430024"/>
              <a:ext cx="119903" cy="23897"/>
            </a:xfrm>
            <a:custGeom>
              <a:avLst/>
              <a:gdLst/>
              <a:ahLst/>
              <a:cxnLst/>
              <a:rect l="l" t="t" r="r" b="b"/>
              <a:pathLst>
                <a:path w="4566" h="910" extrusionOk="0">
                  <a:moveTo>
                    <a:pt x="182" y="1"/>
                  </a:moveTo>
                  <a:cubicBezTo>
                    <a:pt x="86" y="1"/>
                    <a:pt x="0" y="77"/>
                    <a:pt x="0" y="182"/>
                  </a:cubicBezTo>
                  <a:lnTo>
                    <a:pt x="0" y="728"/>
                  </a:lnTo>
                  <a:cubicBezTo>
                    <a:pt x="0" y="833"/>
                    <a:pt x="86" y="910"/>
                    <a:pt x="182" y="910"/>
                  </a:cubicBezTo>
                  <a:lnTo>
                    <a:pt x="4383" y="910"/>
                  </a:lnTo>
                  <a:cubicBezTo>
                    <a:pt x="4489" y="910"/>
                    <a:pt x="4565" y="833"/>
                    <a:pt x="4565" y="728"/>
                  </a:cubicBezTo>
                  <a:lnTo>
                    <a:pt x="4565" y="182"/>
                  </a:lnTo>
                  <a:cubicBezTo>
                    <a:pt x="4565" y="77"/>
                    <a:pt x="4489" y="1"/>
                    <a:pt x="4383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11164;p77"/>
            <p:cNvSpPr/>
            <p:nvPr/>
          </p:nvSpPr>
          <p:spPr>
            <a:xfrm>
              <a:off x="3279156" y="4468232"/>
              <a:ext cx="90991" cy="19380"/>
            </a:xfrm>
            <a:custGeom>
              <a:avLst/>
              <a:gdLst/>
              <a:ahLst/>
              <a:cxnLst/>
              <a:rect l="l" t="t" r="r" b="b"/>
              <a:pathLst>
                <a:path w="3465" h="738" extrusionOk="0">
                  <a:moveTo>
                    <a:pt x="182" y="0"/>
                  </a:moveTo>
                  <a:cubicBezTo>
                    <a:pt x="77" y="0"/>
                    <a:pt x="0" y="86"/>
                    <a:pt x="0" y="182"/>
                  </a:cubicBezTo>
                  <a:lnTo>
                    <a:pt x="0" y="546"/>
                  </a:lnTo>
                  <a:cubicBezTo>
                    <a:pt x="0" y="651"/>
                    <a:pt x="77" y="737"/>
                    <a:pt x="182" y="737"/>
                  </a:cubicBezTo>
                  <a:lnTo>
                    <a:pt x="3283" y="737"/>
                  </a:lnTo>
                  <a:cubicBezTo>
                    <a:pt x="3388" y="737"/>
                    <a:pt x="3465" y="651"/>
                    <a:pt x="3465" y="546"/>
                  </a:cubicBezTo>
                  <a:lnTo>
                    <a:pt x="3465" y="182"/>
                  </a:lnTo>
                  <a:cubicBezTo>
                    <a:pt x="3465" y="86"/>
                    <a:pt x="3388" y="0"/>
                    <a:pt x="328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11165;p77"/>
            <p:cNvSpPr/>
            <p:nvPr/>
          </p:nvSpPr>
          <p:spPr>
            <a:xfrm>
              <a:off x="3277896" y="4501897"/>
              <a:ext cx="60687" cy="9585"/>
            </a:xfrm>
            <a:custGeom>
              <a:avLst/>
              <a:gdLst/>
              <a:ahLst/>
              <a:cxnLst/>
              <a:rect l="l" t="t" r="r" b="b"/>
              <a:pathLst>
                <a:path w="2311" h="365" extrusionOk="0">
                  <a:moveTo>
                    <a:pt x="2067" y="0"/>
                  </a:moveTo>
                  <a:cubicBezTo>
                    <a:pt x="2061" y="0"/>
                    <a:pt x="2055" y="0"/>
                    <a:pt x="2048" y="1"/>
                  </a:cubicBezTo>
                  <a:lnTo>
                    <a:pt x="230" y="1"/>
                  </a:lnTo>
                  <a:cubicBezTo>
                    <a:pt x="0" y="20"/>
                    <a:pt x="0" y="345"/>
                    <a:pt x="230" y="364"/>
                  </a:cubicBezTo>
                  <a:lnTo>
                    <a:pt x="2048" y="364"/>
                  </a:lnTo>
                  <a:cubicBezTo>
                    <a:pt x="2055" y="365"/>
                    <a:pt x="2061" y="365"/>
                    <a:pt x="2067" y="365"/>
                  </a:cubicBezTo>
                  <a:cubicBezTo>
                    <a:pt x="2310" y="365"/>
                    <a:pt x="2310" y="0"/>
                    <a:pt x="2067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77"/>
            <p:cNvSpPr/>
            <p:nvPr/>
          </p:nvSpPr>
          <p:spPr>
            <a:xfrm>
              <a:off x="3344150" y="4501897"/>
              <a:ext cx="32878" cy="9585"/>
            </a:xfrm>
            <a:custGeom>
              <a:avLst/>
              <a:gdLst/>
              <a:ahLst/>
              <a:cxnLst/>
              <a:rect l="l" t="t" r="r" b="b"/>
              <a:pathLst>
                <a:path w="1252" h="365" extrusionOk="0">
                  <a:moveTo>
                    <a:pt x="244" y="0"/>
                  </a:moveTo>
                  <a:cubicBezTo>
                    <a:pt x="0" y="0"/>
                    <a:pt x="0" y="365"/>
                    <a:pt x="244" y="365"/>
                  </a:cubicBezTo>
                  <a:cubicBezTo>
                    <a:pt x="250" y="365"/>
                    <a:pt x="256" y="365"/>
                    <a:pt x="262" y="364"/>
                  </a:cubicBezTo>
                  <a:lnTo>
                    <a:pt x="990" y="364"/>
                  </a:lnTo>
                  <a:cubicBezTo>
                    <a:pt x="996" y="365"/>
                    <a:pt x="1002" y="365"/>
                    <a:pt x="1008" y="365"/>
                  </a:cubicBezTo>
                  <a:cubicBezTo>
                    <a:pt x="1251" y="365"/>
                    <a:pt x="1251" y="0"/>
                    <a:pt x="1008" y="0"/>
                  </a:cubicBezTo>
                  <a:cubicBezTo>
                    <a:pt x="1002" y="0"/>
                    <a:pt x="996" y="0"/>
                    <a:pt x="990" y="1"/>
                  </a:cubicBezTo>
                  <a:lnTo>
                    <a:pt x="262" y="1"/>
                  </a:lnTo>
                  <a:cubicBezTo>
                    <a:pt x="256" y="0"/>
                    <a:pt x="250" y="0"/>
                    <a:pt x="244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77"/>
            <p:cNvSpPr/>
            <p:nvPr/>
          </p:nvSpPr>
          <p:spPr>
            <a:xfrm>
              <a:off x="3277896" y="4530810"/>
              <a:ext cx="21376" cy="9559"/>
            </a:xfrm>
            <a:custGeom>
              <a:avLst/>
              <a:gdLst/>
              <a:ahLst/>
              <a:cxnLst/>
              <a:rect l="l" t="t" r="r" b="b"/>
              <a:pathLst>
                <a:path w="814" h="364" extrusionOk="0">
                  <a:moveTo>
                    <a:pt x="230" y="0"/>
                  </a:moveTo>
                  <a:cubicBezTo>
                    <a:pt x="0" y="19"/>
                    <a:pt x="0" y="345"/>
                    <a:pt x="230" y="364"/>
                  </a:cubicBezTo>
                  <a:lnTo>
                    <a:pt x="594" y="364"/>
                  </a:lnTo>
                  <a:cubicBezTo>
                    <a:pt x="814" y="345"/>
                    <a:pt x="814" y="19"/>
                    <a:pt x="59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77"/>
            <p:cNvSpPr/>
            <p:nvPr/>
          </p:nvSpPr>
          <p:spPr>
            <a:xfrm>
              <a:off x="3306782" y="4530757"/>
              <a:ext cx="50892" cy="9637"/>
            </a:xfrm>
            <a:custGeom>
              <a:avLst/>
              <a:gdLst/>
              <a:ahLst/>
              <a:cxnLst/>
              <a:rect l="l" t="t" r="r" b="b"/>
              <a:pathLst>
                <a:path w="1938" h="367" extrusionOk="0">
                  <a:moveTo>
                    <a:pt x="1710" y="1"/>
                  </a:moveTo>
                  <a:cubicBezTo>
                    <a:pt x="1702" y="1"/>
                    <a:pt x="1694" y="1"/>
                    <a:pt x="1685" y="2"/>
                  </a:cubicBezTo>
                  <a:lnTo>
                    <a:pt x="221" y="2"/>
                  </a:lnTo>
                  <a:cubicBezTo>
                    <a:pt x="1" y="21"/>
                    <a:pt x="1" y="347"/>
                    <a:pt x="221" y="366"/>
                  </a:cubicBezTo>
                  <a:lnTo>
                    <a:pt x="1685" y="366"/>
                  </a:lnTo>
                  <a:cubicBezTo>
                    <a:pt x="1691" y="366"/>
                    <a:pt x="1697" y="367"/>
                    <a:pt x="1702" y="367"/>
                  </a:cubicBezTo>
                  <a:cubicBezTo>
                    <a:pt x="1935" y="367"/>
                    <a:pt x="1938" y="1"/>
                    <a:pt x="1710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77"/>
            <p:cNvSpPr/>
            <p:nvPr/>
          </p:nvSpPr>
          <p:spPr>
            <a:xfrm>
              <a:off x="3277055" y="4549874"/>
              <a:ext cx="23083" cy="9611"/>
            </a:xfrm>
            <a:custGeom>
              <a:avLst/>
              <a:gdLst/>
              <a:ahLst/>
              <a:cxnLst/>
              <a:rect l="l" t="t" r="r" b="b"/>
              <a:pathLst>
                <a:path w="8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626" y="365"/>
                  </a:lnTo>
                  <a:cubicBezTo>
                    <a:pt x="632" y="366"/>
                    <a:pt x="637" y="366"/>
                    <a:pt x="643" y="366"/>
                  </a:cubicBezTo>
                  <a:cubicBezTo>
                    <a:pt x="878" y="366"/>
                    <a:pt x="878" y="1"/>
                    <a:pt x="643" y="1"/>
                  </a:cubicBezTo>
                  <a:cubicBezTo>
                    <a:pt x="637" y="1"/>
                    <a:pt x="632" y="1"/>
                    <a:pt x="6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77"/>
            <p:cNvSpPr/>
            <p:nvPr/>
          </p:nvSpPr>
          <p:spPr>
            <a:xfrm>
              <a:off x="3305705" y="4549874"/>
              <a:ext cx="51969" cy="9611"/>
            </a:xfrm>
            <a:custGeom>
              <a:avLst/>
              <a:gdLst/>
              <a:ahLst/>
              <a:cxnLst/>
              <a:rect l="l" t="t" r="r" b="b"/>
              <a:pathLst>
                <a:path w="19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1726" y="365"/>
                  </a:lnTo>
                  <a:cubicBezTo>
                    <a:pt x="1732" y="366"/>
                    <a:pt x="1738" y="366"/>
                    <a:pt x="1744" y="366"/>
                  </a:cubicBezTo>
                  <a:cubicBezTo>
                    <a:pt x="1979" y="366"/>
                    <a:pt x="1979" y="1"/>
                    <a:pt x="1744" y="1"/>
                  </a:cubicBezTo>
                  <a:cubicBezTo>
                    <a:pt x="1738" y="1"/>
                    <a:pt x="1732" y="1"/>
                    <a:pt x="17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77"/>
            <p:cNvSpPr/>
            <p:nvPr/>
          </p:nvSpPr>
          <p:spPr>
            <a:xfrm>
              <a:off x="3255259" y="4324485"/>
              <a:ext cx="47531" cy="86474"/>
            </a:xfrm>
            <a:custGeom>
              <a:avLst/>
              <a:gdLst/>
              <a:ahLst/>
              <a:cxnLst/>
              <a:rect l="l" t="t" r="r" b="b"/>
              <a:pathLst>
                <a:path w="1810" h="3293" extrusionOk="0">
                  <a:moveTo>
                    <a:pt x="202" y="0"/>
                  </a:moveTo>
                  <a:cubicBezTo>
                    <a:pt x="87" y="0"/>
                    <a:pt x="1" y="96"/>
                    <a:pt x="20" y="201"/>
                  </a:cubicBezTo>
                  <a:lnTo>
                    <a:pt x="336" y="3130"/>
                  </a:lnTo>
                  <a:cubicBezTo>
                    <a:pt x="345" y="3216"/>
                    <a:pt x="432" y="3292"/>
                    <a:pt x="518" y="3292"/>
                  </a:cubicBezTo>
                  <a:lnTo>
                    <a:pt x="1293" y="3292"/>
                  </a:lnTo>
                  <a:cubicBezTo>
                    <a:pt x="1379" y="3292"/>
                    <a:pt x="1465" y="3216"/>
                    <a:pt x="1475" y="3130"/>
                  </a:cubicBezTo>
                  <a:lnTo>
                    <a:pt x="1800" y="201"/>
                  </a:lnTo>
                  <a:cubicBezTo>
                    <a:pt x="1810" y="96"/>
                    <a:pt x="1724" y="0"/>
                    <a:pt x="1618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77"/>
            <p:cNvSpPr/>
            <p:nvPr/>
          </p:nvSpPr>
          <p:spPr>
            <a:xfrm>
              <a:off x="3178370" y="4492365"/>
              <a:ext cx="57562" cy="62341"/>
            </a:xfrm>
            <a:custGeom>
              <a:avLst/>
              <a:gdLst/>
              <a:ahLst/>
              <a:cxnLst/>
              <a:rect l="l" t="t" r="r" b="b"/>
              <a:pathLst>
                <a:path w="2192" h="2374" extrusionOk="0">
                  <a:moveTo>
                    <a:pt x="728" y="0"/>
                  </a:moveTo>
                  <a:lnTo>
                    <a:pt x="728" y="364"/>
                  </a:lnTo>
                  <a:cubicBezTo>
                    <a:pt x="728" y="440"/>
                    <a:pt x="689" y="498"/>
                    <a:pt x="632" y="536"/>
                  </a:cubicBezTo>
                  <a:lnTo>
                    <a:pt x="211" y="746"/>
                  </a:lnTo>
                  <a:cubicBezTo>
                    <a:pt x="87" y="804"/>
                    <a:pt x="0" y="928"/>
                    <a:pt x="0" y="1072"/>
                  </a:cubicBezTo>
                  <a:lnTo>
                    <a:pt x="0" y="2373"/>
                  </a:lnTo>
                  <a:lnTo>
                    <a:pt x="2192" y="2373"/>
                  </a:lnTo>
                  <a:lnTo>
                    <a:pt x="2192" y="1072"/>
                  </a:lnTo>
                  <a:cubicBezTo>
                    <a:pt x="2192" y="928"/>
                    <a:pt x="2115" y="804"/>
                    <a:pt x="1991" y="746"/>
                  </a:cubicBezTo>
                  <a:lnTo>
                    <a:pt x="1560" y="536"/>
                  </a:lnTo>
                  <a:cubicBezTo>
                    <a:pt x="1503" y="498"/>
                    <a:pt x="1465" y="440"/>
                    <a:pt x="1465" y="364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77"/>
            <p:cNvSpPr/>
            <p:nvPr/>
          </p:nvSpPr>
          <p:spPr>
            <a:xfrm>
              <a:off x="3196726" y="4492365"/>
              <a:ext cx="20877" cy="14390"/>
            </a:xfrm>
            <a:custGeom>
              <a:avLst/>
              <a:gdLst/>
              <a:ahLst/>
              <a:cxnLst/>
              <a:rect l="l" t="t" r="r" b="b"/>
              <a:pathLst>
                <a:path w="795" h="548" extrusionOk="0">
                  <a:moveTo>
                    <a:pt x="29" y="0"/>
                  </a:moveTo>
                  <a:lnTo>
                    <a:pt x="29" y="364"/>
                  </a:lnTo>
                  <a:cubicBezTo>
                    <a:pt x="29" y="402"/>
                    <a:pt x="19" y="440"/>
                    <a:pt x="0" y="469"/>
                  </a:cubicBezTo>
                  <a:cubicBezTo>
                    <a:pt x="124" y="522"/>
                    <a:pt x="258" y="548"/>
                    <a:pt x="394" y="548"/>
                  </a:cubicBezTo>
                  <a:cubicBezTo>
                    <a:pt x="529" y="548"/>
                    <a:pt x="665" y="522"/>
                    <a:pt x="794" y="469"/>
                  </a:cubicBezTo>
                  <a:cubicBezTo>
                    <a:pt x="775" y="440"/>
                    <a:pt x="766" y="402"/>
                    <a:pt x="766" y="364"/>
                  </a:cubicBezTo>
                  <a:lnTo>
                    <a:pt x="766" y="0"/>
                  </a:ln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77"/>
            <p:cNvSpPr/>
            <p:nvPr/>
          </p:nvSpPr>
          <p:spPr>
            <a:xfrm>
              <a:off x="3178370" y="4507438"/>
              <a:ext cx="57562" cy="47268"/>
            </a:xfrm>
            <a:custGeom>
              <a:avLst/>
              <a:gdLst/>
              <a:ahLst/>
              <a:cxnLst/>
              <a:rect l="l" t="t" r="r" b="b"/>
              <a:pathLst>
                <a:path w="2192" h="1800" extrusionOk="0">
                  <a:moveTo>
                    <a:pt x="536" y="0"/>
                  </a:moveTo>
                  <a:lnTo>
                    <a:pt x="211" y="172"/>
                  </a:lnTo>
                  <a:cubicBezTo>
                    <a:pt x="87" y="230"/>
                    <a:pt x="0" y="354"/>
                    <a:pt x="0" y="498"/>
                  </a:cubicBezTo>
                  <a:lnTo>
                    <a:pt x="0" y="1799"/>
                  </a:lnTo>
                  <a:lnTo>
                    <a:pt x="2192" y="1799"/>
                  </a:lnTo>
                  <a:lnTo>
                    <a:pt x="2192" y="498"/>
                  </a:lnTo>
                  <a:cubicBezTo>
                    <a:pt x="2192" y="354"/>
                    <a:pt x="2115" y="230"/>
                    <a:pt x="1991" y="172"/>
                  </a:cubicBezTo>
                  <a:lnTo>
                    <a:pt x="1656" y="0"/>
                  </a:lnTo>
                  <a:cubicBezTo>
                    <a:pt x="1513" y="182"/>
                    <a:pt x="1304" y="273"/>
                    <a:pt x="1096" y="273"/>
                  </a:cubicBezTo>
                  <a:cubicBezTo>
                    <a:pt x="888" y="273"/>
                    <a:pt x="680" y="182"/>
                    <a:pt x="53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77"/>
            <p:cNvSpPr/>
            <p:nvPr/>
          </p:nvSpPr>
          <p:spPr>
            <a:xfrm>
              <a:off x="3178370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39" y="1"/>
                  </a:moveTo>
                  <a:cubicBezTo>
                    <a:pt x="10" y="48"/>
                    <a:pt x="0" y="106"/>
                    <a:pt x="0" y="173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565"/>
                  </a:lnTo>
                  <a:cubicBezTo>
                    <a:pt x="546" y="441"/>
                    <a:pt x="488" y="336"/>
                    <a:pt x="402" y="269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77"/>
            <p:cNvSpPr/>
            <p:nvPr/>
          </p:nvSpPr>
          <p:spPr>
            <a:xfrm>
              <a:off x="3221594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498" y="1"/>
                  </a:moveTo>
                  <a:lnTo>
                    <a:pt x="144" y="269"/>
                  </a:lnTo>
                  <a:cubicBezTo>
                    <a:pt x="48" y="336"/>
                    <a:pt x="0" y="441"/>
                    <a:pt x="0" y="565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173"/>
                  </a:lnTo>
                  <a:cubicBezTo>
                    <a:pt x="546" y="106"/>
                    <a:pt x="527" y="48"/>
                    <a:pt x="49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77"/>
            <p:cNvSpPr/>
            <p:nvPr/>
          </p:nvSpPr>
          <p:spPr>
            <a:xfrm>
              <a:off x="3187929" y="4453894"/>
              <a:ext cx="38471" cy="43250"/>
            </a:xfrm>
            <a:custGeom>
              <a:avLst/>
              <a:gdLst/>
              <a:ahLst/>
              <a:cxnLst/>
              <a:rect l="l" t="t" r="r" b="b"/>
              <a:pathLst>
                <a:path w="1465" h="1647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lnTo>
                    <a:pt x="0" y="920"/>
                  </a:lnTo>
                  <a:cubicBezTo>
                    <a:pt x="0" y="1321"/>
                    <a:pt x="325" y="1647"/>
                    <a:pt x="727" y="1647"/>
                  </a:cubicBezTo>
                  <a:cubicBezTo>
                    <a:pt x="1139" y="1647"/>
                    <a:pt x="1464" y="1321"/>
                    <a:pt x="1464" y="920"/>
                  </a:cubicBezTo>
                  <a:lnTo>
                    <a:pt x="1464" y="556"/>
                  </a:lnTo>
                  <a:cubicBezTo>
                    <a:pt x="1464" y="250"/>
                    <a:pt x="1225" y="1"/>
                    <a:pt x="919" y="1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77"/>
            <p:cNvSpPr/>
            <p:nvPr/>
          </p:nvSpPr>
          <p:spPr>
            <a:xfrm>
              <a:off x="3187929" y="4454157"/>
              <a:ext cx="26391" cy="43119"/>
            </a:xfrm>
            <a:custGeom>
              <a:avLst/>
              <a:gdLst/>
              <a:ahLst/>
              <a:cxnLst/>
              <a:rect l="l" t="t" r="r" b="b"/>
              <a:pathLst>
                <a:path w="1005" h="1642" extrusionOk="0">
                  <a:moveTo>
                    <a:pt x="555" y="0"/>
                  </a:moveTo>
                  <a:cubicBezTo>
                    <a:pt x="249" y="0"/>
                    <a:pt x="0" y="240"/>
                    <a:pt x="0" y="546"/>
                  </a:cubicBezTo>
                  <a:lnTo>
                    <a:pt x="0" y="910"/>
                  </a:lnTo>
                  <a:cubicBezTo>
                    <a:pt x="0" y="1329"/>
                    <a:pt x="347" y="1642"/>
                    <a:pt x="734" y="1642"/>
                  </a:cubicBezTo>
                  <a:cubicBezTo>
                    <a:pt x="824" y="1642"/>
                    <a:pt x="915" y="1625"/>
                    <a:pt x="1005" y="1589"/>
                  </a:cubicBezTo>
                  <a:cubicBezTo>
                    <a:pt x="727" y="1474"/>
                    <a:pt x="546" y="1206"/>
                    <a:pt x="546" y="910"/>
                  </a:cubicBezTo>
                  <a:lnTo>
                    <a:pt x="546" y="546"/>
                  </a:lnTo>
                  <a:cubicBezTo>
                    <a:pt x="546" y="278"/>
                    <a:pt x="747" y="48"/>
                    <a:pt x="1005" y="10"/>
                  </a:cubicBezTo>
                  <a:cubicBezTo>
                    <a:pt x="976" y="0"/>
                    <a:pt x="948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77"/>
            <p:cNvSpPr/>
            <p:nvPr/>
          </p:nvSpPr>
          <p:spPr>
            <a:xfrm>
              <a:off x="3187929" y="4453894"/>
              <a:ext cx="38471" cy="19406"/>
            </a:xfrm>
            <a:custGeom>
              <a:avLst/>
              <a:gdLst/>
              <a:ahLst/>
              <a:cxnLst/>
              <a:rect l="l" t="t" r="r" b="b"/>
              <a:pathLst>
                <a:path w="1465" h="739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448" y="672"/>
                    <a:pt x="905" y="739"/>
                    <a:pt x="1370" y="739"/>
                  </a:cubicBezTo>
                  <a:cubicBezTo>
                    <a:pt x="1402" y="739"/>
                    <a:pt x="1433" y="738"/>
                    <a:pt x="1464" y="738"/>
                  </a:cubicBezTo>
                  <a:lnTo>
                    <a:pt x="1464" y="556"/>
                  </a:lnTo>
                  <a:cubicBezTo>
                    <a:pt x="1464" y="250"/>
                    <a:pt x="1215" y="1"/>
                    <a:pt x="91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77"/>
            <p:cNvSpPr/>
            <p:nvPr/>
          </p:nvSpPr>
          <p:spPr>
            <a:xfrm>
              <a:off x="3187929" y="4453894"/>
              <a:ext cx="26391" cy="17620"/>
            </a:xfrm>
            <a:custGeom>
              <a:avLst/>
              <a:gdLst/>
              <a:ahLst/>
              <a:cxnLst/>
              <a:rect l="l" t="t" r="r" b="b"/>
              <a:pathLst>
                <a:path w="1005" h="671" extrusionOk="0">
                  <a:moveTo>
                    <a:pt x="555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182" y="604"/>
                    <a:pt x="364" y="642"/>
                    <a:pt x="555" y="671"/>
                  </a:cubicBezTo>
                  <a:lnTo>
                    <a:pt x="546" y="556"/>
                  </a:lnTo>
                  <a:cubicBezTo>
                    <a:pt x="546" y="288"/>
                    <a:pt x="747" y="58"/>
                    <a:pt x="1005" y="10"/>
                  </a:cubicBezTo>
                  <a:cubicBezTo>
                    <a:pt x="976" y="10"/>
                    <a:pt x="948" y="1"/>
                    <a:pt x="919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77"/>
            <p:cNvSpPr/>
            <p:nvPr/>
          </p:nvSpPr>
          <p:spPr>
            <a:xfrm>
              <a:off x="3269335" y="4387036"/>
              <a:ext cx="19380" cy="9349"/>
            </a:xfrm>
            <a:custGeom>
              <a:avLst/>
              <a:gdLst/>
              <a:ahLst/>
              <a:cxnLst/>
              <a:rect l="l" t="t" r="r" b="b"/>
              <a:pathLst>
                <a:path w="738" h="356" extrusionOk="0">
                  <a:moveTo>
                    <a:pt x="176" y="0"/>
                  </a:moveTo>
                  <a:cubicBezTo>
                    <a:pt x="79" y="0"/>
                    <a:pt x="10" y="83"/>
                    <a:pt x="1" y="173"/>
                  </a:cubicBezTo>
                  <a:cubicBezTo>
                    <a:pt x="1" y="269"/>
                    <a:pt x="87" y="355"/>
                    <a:pt x="192" y="355"/>
                  </a:cubicBezTo>
                  <a:lnTo>
                    <a:pt x="556" y="355"/>
                  </a:lnTo>
                  <a:cubicBezTo>
                    <a:pt x="652" y="355"/>
                    <a:pt x="728" y="279"/>
                    <a:pt x="738" y="183"/>
                  </a:cubicBezTo>
                  <a:cubicBezTo>
                    <a:pt x="738" y="78"/>
                    <a:pt x="652" y="1"/>
                    <a:pt x="556" y="1"/>
                  </a:cubicBezTo>
                  <a:lnTo>
                    <a:pt x="192" y="1"/>
                  </a:lnTo>
                  <a:cubicBezTo>
                    <a:pt x="187" y="1"/>
                    <a:pt x="182" y="0"/>
                    <a:pt x="17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77"/>
            <p:cNvSpPr/>
            <p:nvPr/>
          </p:nvSpPr>
          <p:spPr>
            <a:xfrm>
              <a:off x="3255522" y="4324485"/>
              <a:ext cx="47032" cy="9559"/>
            </a:xfrm>
            <a:custGeom>
              <a:avLst/>
              <a:gdLst/>
              <a:ahLst/>
              <a:cxnLst/>
              <a:rect l="l" t="t" r="r" b="b"/>
              <a:pathLst>
                <a:path w="1791" h="364" extrusionOk="0">
                  <a:moveTo>
                    <a:pt x="192" y="0"/>
                  </a:moveTo>
                  <a:cubicBezTo>
                    <a:pt x="87" y="0"/>
                    <a:pt x="0" y="86"/>
                    <a:pt x="0" y="182"/>
                  </a:cubicBezTo>
                  <a:cubicBezTo>
                    <a:pt x="0" y="287"/>
                    <a:pt x="87" y="364"/>
                    <a:pt x="192" y="364"/>
                  </a:cubicBezTo>
                  <a:lnTo>
                    <a:pt x="1608" y="364"/>
                  </a:lnTo>
                  <a:cubicBezTo>
                    <a:pt x="1704" y="364"/>
                    <a:pt x="1790" y="287"/>
                    <a:pt x="1790" y="182"/>
                  </a:cubicBezTo>
                  <a:cubicBezTo>
                    <a:pt x="1790" y="86"/>
                    <a:pt x="1704" y="0"/>
                    <a:pt x="1608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3" name="Google Shape;11183;p77"/>
          <p:cNvGrpSpPr/>
          <p:nvPr/>
        </p:nvGrpSpPr>
        <p:grpSpPr>
          <a:xfrm>
            <a:off x="5302988" y="3389839"/>
            <a:ext cx="394609" cy="286523"/>
            <a:chOff x="5302988" y="3389839"/>
            <a:chExt cx="394609" cy="286523"/>
          </a:xfrm>
        </p:grpSpPr>
        <p:sp>
          <p:nvSpPr>
            <p:cNvPr id="11184" name="Google Shape;11184;p77"/>
            <p:cNvSpPr/>
            <p:nvPr/>
          </p:nvSpPr>
          <p:spPr>
            <a:xfrm>
              <a:off x="5589485" y="3491859"/>
              <a:ext cx="31696" cy="69904"/>
            </a:xfrm>
            <a:custGeom>
              <a:avLst/>
              <a:gdLst/>
              <a:ahLst/>
              <a:cxnLst/>
              <a:rect l="l" t="t" r="r" b="b"/>
              <a:pathLst>
                <a:path w="1207" h="2662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891"/>
                  </a:lnTo>
                  <a:cubicBezTo>
                    <a:pt x="1" y="1101"/>
                    <a:pt x="30" y="1312"/>
                    <a:pt x="97" y="1503"/>
                  </a:cubicBezTo>
                  <a:lnTo>
                    <a:pt x="479" y="2661"/>
                  </a:lnTo>
                  <a:lnTo>
                    <a:pt x="1207" y="266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77"/>
            <p:cNvSpPr/>
            <p:nvPr/>
          </p:nvSpPr>
          <p:spPr>
            <a:xfrm>
              <a:off x="5602063" y="3485583"/>
              <a:ext cx="76417" cy="76180"/>
            </a:xfrm>
            <a:custGeom>
              <a:avLst/>
              <a:gdLst/>
              <a:ahLst/>
              <a:cxnLst/>
              <a:rect l="l" t="t" r="r" b="b"/>
              <a:pathLst>
                <a:path w="2910" h="2901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986"/>
                    <a:pt x="220" y="1206"/>
                    <a:pt x="488" y="1206"/>
                  </a:cubicBezTo>
                  <a:lnTo>
                    <a:pt x="2422" y="2900"/>
                  </a:lnTo>
                  <a:lnTo>
                    <a:pt x="2833" y="1465"/>
                  </a:lnTo>
                  <a:cubicBezTo>
                    <a:pt x="2881" y="1293"/>
                    <a:pt x="2910" y="1120"/>
                    <a:pt x="2910" y="938"/>
                  </a:cubicBezTo>
                  <a:lnTo>
                    <a:pt x="2910" y="479"/>
                  </a:lnTo>
                  <a:cubicBezTo>
                    <a:pt x="2910" y="211"/>
                    <a:pt x="2690" y="1"/>
                    <a:pt x="2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77"/>
            <p:cNvSpPr/>
            <p:nvPr/>
          </p:nvSpPr>
          <p:spPr>
            <a:xfrm>
              <a:off x="5614878" y="3580828"/>
              <a:ext cx="38235" cy="28177"/>
            </a:xfrm>
            <a:custGeom>
              <a:avLst/>
              <a:gdLst/>
              <a:ahLst/>
              <a:cxnLst/>
              <a:rect l="l" t="t" r="r" b="b"/>
              <a:pathLst>
                <a:path w="1456" h="1073" extrusionOk="0">
                  <a:moveTo>
                    <a:pt x="0" y="1"/>
                  </a:moveTo>
                  <a:lnTo>
                    <a:pt x="0" y="1073"/>
                  </a:lnTo>
                  <a:lnTo>
                    <a:pt x="1455" y="10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77"/>
            <p:cNvSpPr/>
            <p:nvPr/>
          </p:nvSpPr>
          <p:spPr>
            <a:xfrm>
              <a:off x="5614878" y="3580828"/>
              <a:ext cx="38235" cy="15625"/>
            </a:xfrm>
            <a:custGeom>
              <a:avLst/>
              <a:gdLst/>
              <a:ahLst/>
              <a:cxnLst/>
              <a:rect l="l" t="t" r="r" b="b"/>
              <a:pathLst>
                <a:path w="1456" h="595" extrusionOk="0">
                  <a:moveTo>
                    <a:pt x="0" y="1"/>
                  </a:moveTo>
                  <a:lnTo>
                    <a:pt x="0" y="451"/>
                  </a:lnTo>
                  <a:cubicBezTo>
                    <a:pt x="235" y="546"/>
                    <a:pt x="481" y="594"/>
                    <a:pt x="728" y="594"/>
                  </a:cubicBezTo>
                  <a:cubicBezTo>
                    <a:pt x="974" y="594"/>
                    <a:pt x="1221" y="546"/>
                    <a:pt x="1455" y="451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77"/>
            <p:cNvSpPr/>
            <p:nvPr/>
          </p:nvSpPr>
          <p:spPr>
            <a:xfrm>
              <a:off x="5570394" y="3596426"/>
              <a:ext cx="126941" cy="79935"/>
            </a:xfrm>
            <a:custGeom>
              <a:avLst/>
              <a:gdLst/>
              <a:ahLst/>
              <a:cxnLst/>
              <a:rect l="l" t="t" r="r" b="b"/>
              <a:pathLst>
                <a:path w="4834" h="3044" extrusionOk="0">
                  <a:moveTo>
                    <a:pt x="1694" y="0"/>
                  </a:moveTo>
                  <a:lnTo>
                    <a:pt x="527" y="335"/>
                  </a:lnTo>
                  <a:cubicBezTo>
                    <a:pt x="211" y="421"/>
                    <a:pt x="1" y="708"/>
                    <a:pt x="1" y="1034"/>
                  </a:cubicBezTo>
                  <a:lnTo>
                    <a:pt x="1" y="2804"/>
                  </a:lnTo>
                  <a:cubicBezTo>
                    <a:pt x="1" y="2938"/>
                    <a:pt x="106" y="3043"/>
                    <a:pt x="240" y="3043"/>
                  </a:cubicBezTo>
                  <a:lnTo>
                    <a:pt x="4594" y="3043"/>
                  </a:lnTo>
                  <a:cubicBezTo>
                    <a:pt x="4728" y="3043"/>
                    <a:pt x="4834" y="2938"/>
                    <a:pt x="4834" y="2804"/>
                  </a:cubicBezTo>
                  <a:lnTo>
                    <a:pt x="4834" y="1034"/>
                  </a:lnTo>
                  <a:cubicBezTo>
                    <a:pt x="4834" y="708"/>
                    <a:pt x="4623" y="421"/>
                    <a:pt x="4317" y="335"/>
                  </a:cubicBezTo>
                  <a:lnTo>
                    <a:pt x="3149" y="0"/>
                  </a:lnTo>
                  <a:lnTo>
                    <a:pt x="2422" y="479"/>
                  </a:lnTo>
                  <a:lnTo>
                    <a:pt x="16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77"/>
            <p:cNvSpPr/>
            <p:nvPr/>
          </p:nvSpPr>
          <p:spPr>
            <a:xfrm>
              <a:off x="5627693" y="3608979"/>
              <a:ext cx="12605" cy="67383"/>
            </a:xfrm>
            <a:custGeom>
              <a:avLst/>
              <a:gdLst/>
              <a:ahLst/>
              <a:cxnLst/>
              <a:rect l="l" t="t" r="r" b="b"/>
              <a:pathLst>
                <a:path w="480" h="2566" extrusionOk="0">
                  <a:moveTo>
                    <a:pt x="115" y="1"/>
                  </a:moveTo>
                  <a:lnTo>
                    <a:pt x="1" y="2565"/>
                  </a:lnTo>
                  <a:lnTo>
                    <a:pt x="479" y="2565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77"/>
            <p:cNvSpPr/>
            <p:nvPr/>
          </p:nvSpPr>
          <p:spPr>
            <a:xfrm>
              <a:off x="5595787" y="3517462"/>
              <a:ext cx="76417" cy="69930"/>
            </a:xfrm>
            <a:custGeom>
              <a:avLst/>
              <a:gdLst/>
              <a:ahLst/>
              <a:cxnLst/>
              <a:rect l="l" t="t" r="r" b="b"/>
              <a:pathLst>
                <a:path w="2910" h="2663" extrusionOk="0">
                  <a:moveTo>
                    <a:pt x="909" y="1"/>
                  </a:moveTo>
                  <a:cubicBezTo>
                    <a:pt x="785" y="1"/>
                    <a:pt x="664" y="57"/>
                    <a:pt x="584" y="146"/>
                  </a:cubicBezTo>
                  <a:lnTo>
                    <a:pt x="144" y="576"/>
                  </a:lnTo>
                  <a:cubicBezTo>
                    <a:pt x="48" y="672"/>
                    <a:pt x="0" y="796"/>
                    <a:pt x="0" y="921"/>
                  </a:cubicBezTo>
                  <a:lnTo>
                    <a:pt x="0" y="1208"/>
                  </a:lnTo>
                  <a:cubicBezTo>
                    <a:pt x="0" y="2012"/>
                    <a:pt x="651" y="2663"/>
                    <a:pt x="1455" y="2663"/>
                  </a:cubicBezTo>
                  <a:cubicBezTo>
                    <a:pt x="2259" y="2663"/>
                    <a:pt x="2909" y="2012"/>
                    <a:pt x="2909" y="1208"/>
                  </a:cubicBezTo>
                  <a:lnTo>
                    <a:pt x="2909" y="902"/>
                  </a:lnTo>
                  <a:cubicBezTo>
                    <a:pt x="2909" y="768"/>
                    <a:pt x="2862" y="643"/>
                    <a:pt x="2766" y="557"/>
                  </a:cubicBezTo>
                  <a:cubicBezTo>
                    <a:pt x="2393" y="193"/>
                    <a:pt x="1704" y="21"/>
                    <a:pt x="938" y="2"/>
                  </a:cubicBezTo>
                  <a:cubicBezTo>
                    <a:pt x="928" y="1"/>
                    <a:pt x="919" y="1"/>
                    <a:pt x="90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77"/>
            <p:cNvSpPr/>
            <p:nvPr/>
          </p:nvSpPr>
          <p:spPr>
            <a:xfrm>
              <a:off x="5595787" y="3517515"/>
              <a:ext cx="76154" cy="68381"/>
            </a:xfrm>
            <a:custGeom>
              <a:avLst/>
              <a:gdLst/>
              <a:ahLst/>
              <a:cxnLst/>
              <a:rect l="l" t="t" r="r" b="b"/>
              <a:pathLst>
                <a:path w="2900" h="2604" extrusionOk="0">
                  <a:moveTo>
                    <a:pt x="928" y="0"/>
                  </a:moveTo>
                  <a:cubicBezTo>
                    <a:pt x="804" y="0"/>
                    <a:pt x="670" y="48"/>
                    <a:pt x="584" y="144"/>
                  </a:cubicBezTo>
                  <a:lnTo>
                    <a:pt x="144" y="584"/>
                  </a:lnTo>
                  <a:cubicBezTo>
                    <a:pt x="48" y="670"/>
                    <a:pt x="0" y="794"/>
                    <a:pt x="0" y="919"/>
                  </a:cubicBezTo>
                  <a:lnTo>
                    <a:pt x="0" y="1206"/>
                  </a:lnTo>
                  <a:cubicBezTo>
                    <a:pt x="0" y="1857"/>
                    <a:pt x="431" y="2421"/>
                    <a:pt x="1053" y="2603"/>
                  </a:cubicBezTo>
                  <a:cubicBezTo>
                    <a:pt x="842" y="2345"/>
                    <a:pt x="727" y="2019"/>
                    <a:pt x="727" y="1694"/>
                  </a:cubicBezTo>
                  <a:lnTo>
                    <a:pt x="727" y="986"/>
                  </a:lnTo>
                  <a:lnTo>
                    <a:pt x="727" y="976"/>
                  </a:lnTo>
                  <a:cubicBezTo>
                    <a:pt x="727" y="710"/>
                    <a:pt x="939" y="496"/>
                    <a:pt x="1210" y="496"/>
                  </a:cubicBezTo>
                  <a:cubicBezTo>
                    <a:pt x="1221" y="496"/>
                    <a:pt x="1233" y="497"/>
                    <a:pt x="1244" y="498"/>
                  </a:cubicBezTo>
                  <a:cubicBezTo>
                    <a:pt x="1732" y="526"/>
                    <a:pt x="2460" y="612"/>
                    <a:pt x="2900" y="823"/>
                  </a:cubicBezTo>
                  <a:cubicBezTo>
                    <a:pt x="2890" y="727"/>
                    <a:pt x="2842" y="632"/>
                    <a:pt x="2766" y="555"/>
                  </a:cubicBezTo>
                  <a:cubicBezTo>
                    <a:pt x="2393" y="191"/>
                    <a:pt x="1704" y="19"/>
                    <a:pt x="92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77"/>
            <p:cNvSpPr/>
            <p:nvPr/>
          </p:nvSpPr>
          <p:spPr>
            <a:xfrm>
              <a:off x="5672177" y="3612497"/>
              <a:ext cx="25420" cy="63864"/>
            </a:xfrm>
            <a:custGeom>
              <a:avLst/>
              <a:gdLst/>
              <a:ahLst/>
              <a:cxnLst/>
              <a:rect l="l" t="t" r="r" b="b"/>
              <a:pathLst>
                <a:path w="968" h="2432" extrusionOk="0">
                  <a:moveTo>
                    <a:pt x="833" y="1"/>
                  </a:moveTo>
                  <a:lnTo>
                    <a:pt x="211" y="623"/>
                  </a:lnTo>
                  <a:cubicBezTo>
                    <a:pt x="77" y="766"/>
                    <a:pt x="0" y="948"/>
                    <a:pt x="0" y="1139"/>
                  </a:cubicBezTo>
                  <a:lnTo>
                    <a:pt x="0" y="2431"/>
                  </a:lnTo>
                  <a:lnTo>
                    <a:pt x="728" y="2431"/>
                  </a:lnTo>
                  <a:cubicBezTo>
                    <a:pt x="862" y="2431"/>
                    <a:pt x="967" y="2326"/>
                    <a:pt x="967" y="2192"/>
                  </a:cubicBezTo>
                  <a:lnTo>
                    <a:pt x="967" y="422"/>
                  </a:lnTo>
                  <a:cubicBezTo>
                    <a:pt x="967" y="269"/>
                    <a:pt x="919" y="125"/>
                    <a:pt x="83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77"/>
            <p:cNvSpPr/>
            <p:nvPr/>
          </p:nvSpPr>
          <p:spPr>
            <a:xfrm>
              <a:off x="5627955" y="3609241"/>
              <a:ext cx="12579" cy="12579"/>
            </a:xfrm>
            <a:custGeom>
              <a:avLst/>
              <a:gdLst/>
              <a:ahLst/>
              <a:cxnLst/>
              <a:rect l="l" t="t" r="r" b="b"/>
              <a:pathLst>
                <a:path w="479" h="479" extrusionOk="0">
                  <a:moveTo>
                    <a:pt x="0" y="0"/>
                  </a:moveTo>
                  <a:lnTo>
                    <a:pt x="0" y="364"/>
                  </a:lnTo>
                  <a:cubicBezTo>
                    <a:pt x="0" y="421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1"/>
                    <a:pt x="479" y="36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77"/>
            <p:cNvSpPr/>
            <p:nvPr/>
          </p:nvSpPr>
          <p:spPr>
            <a:xfrm>
              <a:off x="5607840" y="3591279"/>
              <a:ext cx="26155" cy="26706"/>
            </a:xfrm>
            <a:custGeom>
              <a:avLst/>
              <a:gdLst/>
              <a:ahLst/>
              <a:cxnLst/>
              <a:rect l="l" t="t" r="r" b="b"/>
              <a:pathLst>
                <a:path w="996" h="1017" extrusionOk="0">
                  <a:moveTo>
                    <a:pt x="231" y="0"/>
                  </a:moveTo>
                  <a:cubicBezTo>
                    <a:pt x="200" y="0"/>
                    <a:pt x="170" y="15"/>
                    <a:pt x="154" y="43"/>
                  </a:cubicBezTo>
                  <a:lnTo>
                    <a:pt x="0" y="273"/>
                  </a:lnTo>
                  <a:lnTo>
                    <a:pt x="374" y="943"/>
                  </a:lnTo>
                  <a:cubicBezTo>
                    <a:pt x="398" y="991"/>
                    <a:pt x="449" y="1016"/>
                    <a:pt x="500" y="1016"/>
                  </a:cubicBezTo>
                  <a:cubicBezTo>
                    <a:pt x="530" y="1016"/>
                    <a:pt x="560" y="1008"/>
                    <a:pt x="584" y="990"/>
                  </a:cubicBezTo>
                  <a:lnTo>
                    <a:pt x="996" y="675"/>
                  </a:lnTo>
                  <a:lnTo>
                    <a:pt x="297" y="24"/>
                  </a:lnTo>
                  <a:cubicBezTo>
                    <a:pt x="277" y="8"/>
                    <a:pt x="254" y="0"/>
                    <a:pt x="2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77"/>
            <p:cNvSpPr/>
            <p:nvPr/>
          </p:nvSpPr>
          <p:spPr>
            <a:xfrm>
              <a:off x="5633969" y="3591279"/>
              <a:ext cx="26181" cy="26706"/>
            </a:xfrm>
            <a:custGeom>
              <a:avLst/>
              <a:gdLst/>
              <a:ahLst/>
              <a:cxnLst/>
              <a:rect l="l" t="t" r="r" b="b"/>
              <a:pathLst>
                <a:path w="997" h="1017" extrusionOk="0">
                  <a:moveTo>
                    <a:pt x="761" y="0"/>
                  </a:moveTo>
                  <a:cubicBezTo>
                    <a:pt x="738" y="0"/>
                    <a:pt x="715" y="8"/>
                    <a:pt x="699" y="24"/>
                  </a:cubicBezTo>
                  <a:lnTo>
                    <a:pt x="1" y="675"/>
                  </a:lnTo>
                  <a:lnTo>
                    <a:pt x="412" y="990"/>
                  </a:lnTo>
                  <a:cubicBezTo>
                    <a:pt x="437" y="1008"/>
                    <a:pt x="467" y="1016"/>
                    <a:pt x="496" y="1016"/>
                  </a:cubicBezTo>
                  <a:cubicBezTo>
                    <a:pt x="548" y="1016"/>
                    <a:pt x="599" y="991"/>
                    <a:pt x="623" y="943"/>
                  </a:cubicBezTo>
                  <a:lnTo>
                    <a:pt x="996" y="273"/>
                  </a:lnTo>
                  <a:lnTo>
                    <a:pt x="843" y="43"/>
                  </a:lnTo>
                  <a:cubicBezTo>
                    <a:pt x="826" y="15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77"/>
            <p:cNvSpPr/>
            <p:nvPr/>
          </p:nvSpPr>
          <p:spPr>
            <a:xfrm>
              <a:off x="5303750" y="3488104"/>
              <a:ext cx="114625" cy="114362"/>
            </a:xfrm>
            <a:custGeom>
              <a:avLst/>
              <a:gdLst/>
              <a:ahLst/>
              <a:cxnLst/>
              <a:rect l="l" t="t" r="r" b="b"/>
              <a:pathLst>
                <a:path w="4365" h="4355" extrusionOk="0">
                  <a:moveTo>
                    <a:pt x="2182" y="0"/>
                  </a:moveTo>
                  <a:cubicBezTo>
                    <a:pt x="1225" y="0"/>
                    <a:pt x="527" y="756"/>
                    <a:pt x="460" y="1694"/>
                  </a:cubicBezTo>
                  <a:cubicBezTo>
                    <a:pt x="402" y="2364"/>
                    <a:pt x="259" y="3034"/>
                    <a:pt x="48" y="3675"/>
                  </a:cubicBezTo>
                  <a:cubicBezTo>
                    <a:pt x="0" y="3800"/>
                    <a:pt x="58" y="3934"/>
                    <a:pt x="173" y="3982"/>
                  </a:cubicBezTo>
                  <a:cubicBezTo>
                    <a:pt x="575" y="4173"/>
                    <a:pt x="1005" y="4297"/>
                    <a:pt x="1446" y="4355"/>
                  </a:cubicBezTo>
                  <a:lnTo>
                    <a:pt x="2919" y="4355"/>
                  </a:lnTo>
                  <a:cubicBezTo>
                    <a:pt x="3360" y="4297"/>
                    <a:pt x="3781" y="4163"/>
                    <a:pt x="4183" y="3982"/>
                  </a:cubicBezTo>
                  <a:cubicBezTo>
                    <a:pt x="4307" y="3934"/>
                    <a:pt x="4364" y="3800"/>
                    <a:pt x="4317" y="3675"/>
                  </a:cubicBezTo>
                  <a:cubicBezTo>
                    <a:pt x="4097" y="3034"/>
                    <a:pt x="3963" y="2364"/>
                    <a:pt x="3905" y="1694"/>
                  </a:cubicBezTo>
                  <a:cubicBezTo>
                    <a:pt x="3838" y="756"/>
                    <a:pt x="3130" y="0"/>
                    <a:pt x="2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77"/>
            <p:cNvSpPr/>
            <p:nvPr/>
          </p:nvSpPr>
          <p:spPr>
            <a:xfrm>
              <a:off x="5334920" y="3488104"/>
              <a:ext cx="83192" cy="114362"/>
            </a:xfrm>
            <a:custGeom>
              <a:avLst/>
              <a:gdLst/>
              <a:ahLst/>
              <a:cxnLst/>
              <a:rect l="l" t="t" r="r" b="b"/>
              <a:pathLst>
                <a:path w="3168" h="4355" extrusionOk="0">
                  <a:moveTo>
                    <a:pt x="986" y="0"/>
                  </a:moveTo>
                  <a:cubicBezTo>
                    <a:pt x="259" y="0"/>
                    <a:pt x="0" y="996"/>
                    <a:pt x="632" y="1369"/>
                  </a:cubicBezTo>
                  <a:cubicBezTo>
                    <a:pt x="651" y="1378"/>
                    <a:pt x="670" y="1388"/>
                    <a:pt x="689" y="1398"/>
                  </a:cubicBezTo>
                  <a:lnTo>
                    <a:pt x="1244" y="4355"/>
                  </a:lnTo>
                  <a:lnTo>
                    <a:pt x="1732" y="4355"/>
                  </a:lnTo>
                  <a:cubicBezTo>
                    <a:pt x="2173" y="4297"/>
                    <a:pt x="2594" y="4163"/>
                    <a:pt x="2996" y="3982"/>
                  </a:cubicBezTo>
                  <a:cubicBezTo>
                    <a:pt x="3120" y="3934"/>
                    <a:pt x="3168" y="3800"/>
                    <a:pt x="3120" y="3675"/>
                  </a:cubicBezTo>
                  <a:cubicBezTo>
                    <a:pt x="2910" y="3034"/>
                    <a:pt x="2776" y="2364"/>
                    <a:pt x="2718" y="1694"/>
                  </a:cubicBezTo>
                  <a:cubicBezTo>
                    <a:pt x="2651" y="756"/>
                    <a:pt x="1943" y="0"/>
                    <a:pt x="9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77"/>
            <p:cNvSpPr/>
            <p:nvPr/>
          </p:nvSpPr>
          <p:spPr>
            <a:xfrm>
              <a:off x="5302988" y="3574552"/>
              <a:ext cx="114625" cy="101810"/>
            </a:xfrm>
            <a:custGeom>
              <a:avLst/>
              <a:gdLst/>
              <a:ahLst/>
              <a:cxnLst/>
              <a:rect l="l" t="t" r="r" b="b"/>
              <a:pathLst>
                <a:path w="4365" h="3877" extrusionOk="0">
                  <a:moveTo>
                    <a:pt x="1455" y="0"/>
                  </a:moveTo>
                  <a:lnTo>
                    <a:pt x="1455" y="728"/>
                  </a:lnTo>
                  <a:cubicBezTo>
                    <a:pt x="1455" y="910"/>
                    <a:pt x="1350" y="1082"/>
                    <a:pt x="1187" y="1158"/>
                  </a:cubicBezTo>
                  <a:lnTo>
                    <a:pt x="403" y="1551"/>
                  </a:lnTo>
                  <a:cubicBezTo>
                    <a:pt x="163" y="1675"/>
                    <a:pt x="1" y="1924"/>
                    <a:pt x="1" y="2202"/>
                  </a:cubicBezTo>
                  <a:lnTo>
                    <a:pt x="1" y="3637"/>
                  </a:lnTo>
                  <a:cubicBezTo>
                    <a:pt x="1" y="3771"/>
                    <a:pt x="116" y="3876"/>
                    <a:pt x="240" y="3876"/>
                  </a:cubicBezTo>
                  <a:lnTo>
                    <a:pt x="4126" y="3876"/>
                  </a:lnTo>
                  <a:cubicBezTo>
                    <a:pt x="4250" y="3876"/>
                    <a:pt x="4365" y="3771"/>
                    <a:pt x="4365" y="3637"/>
                  </a:cubicBezTo>
                  <a:lnTo>
                    <a:pt x="4365" y="2202"/>
                  </a:lnTo>
                  <a:cubicBezTo>
                    <a:pt x="4365" y="1924"/>
                    <a:pt x="4212" y="1675"/>
                    <a:pt x="3963" y="1551"/>
                  </a:cubicBezTo>
                  <a:lnTo>
                    <a:pt x="3178" y="1158"/>
                  </a:lnTo>
                  <a:cubicBezTo>
                    <a:pt x="3015" y="1082"/>
                    <a:pt x="2910" y="910"/>
                    <a:pt x="2910" y="728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77"/>
            <p:cNvSpPr/>
            <p:nvPr/>
          </p:nvSpPr>
          <p:spPr>
            <a:xfrm>
              <a:off x="5340934" y="3574552"/>
              <a:ext cx="38996" cy="25420"/>
            </a:xfrm>
            <a:custGeom>
              <a:avLst/>
              <a:gdLst/>
              <a:ahLst/>
              <a:cxnLst/>
              <a:rect l="l" t="t" r="r" b="b"/>
              <a:pathLst>
                <a:path w="1485" h="968" extrusionOk="0">
                  <a:moveTo>
                    <a:pt x="10" y="0"/>
                  </a:moveTo>
                  <a:lnTo>
                    <a:pt x="10" y="728"/>
                  </a:lnTo>
                  <a:cubicBezTo>
                    <a:pt x="10" y="756"/>
                    <a:pt x="10" y="785"/>
                    <a:pt x="1" y="823"/>
                  </a:cubicBezTo>
                  <a:cubicBezTo>
                    <a:pt x="231" y="919"/>
                    <a:pt x="489" y="967"/>
                    <a:pt x="738" y="967"/>
                  </a:cubicBezTo>
                  <a:cubicBezTo>
                    <a:pt x="996" y="967"/>
                    <a:pt x="1245" y="919"/>
                    <a:pt x="1484" y="823"/>
                  </a:cubicBezTo>
                  <a:cubicBezTo>
                    <a:pt x="1475" y="785"/>
                    <a:pt x="1465" y="756"/>
                    <a:pt x="1465" y="728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77"/>
            <p:cNvSpPr/>
            <p:nvPr/>
          </p:nvSpPr>
          <p:spPr>
            <a:xfrm>
              <a:off x="5302988" y="3607981"/>
              <a:ext cx="114389" cy="68381"/>
            </a:xfrm>
            <a:custGeom>
              <a:avLst/>
              <a:gdLst/>
              <a:ahLst/>
              <a:cxnLst/>
              <a:rect l="l" t="t" r="r" b="b"/>
              <a:pathLst>
                <a:path w="4356" h="2604" extrusionOk="0">
                  <a:moveTo>
                    <a:pt x="958" y="0"/>
                  </a:moveTo>
                  <a:lnTo>
                    <a:pt x="403" y="278"/>
                  </a:lnTo>
                  <a:cubicBezTo>
                    <a:pt x="154" y="402"/>
                    <a:pt x="1" y="651"/>
                    <a:pt x="1" y="929"/>
                  </a:cubicBezTo>
                  <a:lnTo>
                    <a:pt x="1" y="2364"/>
                  </a:lnTo>
                  <a:cubicBezTo>
                    <a:pt x="1" y="2489"/>
                    <a:pt x="106" y="2603"/>
                    <a:pt x="240" y="2603"/>
                  </a:cubicBezTo>
                  <a:lnTo>
                    <a:pt x="4116" y="2603"/>
                  </a:lnTo>
                  <a:cubicBezTo>
                    <a:pt x="4250" y="2603"/>
                    <a:pt x="4355" y="2489"/>
                    <a:pt x="4355" y="2364"/>
                  </a:cubicBezTo>
                  <a:lnTo>
                    <a:pt x="4355" y="929"/>
                  </a:lnTo>
                  <a:cubicBezTo>
                    <a:pt x="4355" y="651"/>
                    <a:pt x="4202" y="402"/>
                    <a:pt x="3963" y="278"/>
                  </a:cubicBezTo>
                  <a:lnTo>
                    <a:pt x="3398" y="0"/>
                  </a:lnTo>
                  <a:cubicBezTo>
                    <a:pt x="3111" y="441"/>
                    <a:pt x="2645" y="661"/>
                    <a:pt x="2178" y="661"/>
                  </a:cubicBezTo>
                  <a:cubicBezTo>
                    <a:pt x="1711" y="661"/>
                    <a:pt x="1245" y="441"/>
                    <a:pt x="9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77"/>
            <p:cNvSpPr/>
            <p:nvPr/>
          </p:nvSpPr>
          <p:spPr>
            <a:xfrm>
              <a:off x="5322105" y="3524605"/>
              <a:ext cx="76417" cy="62788"/>
            </a:xfrm>
            <a:custGeom>
              <a:avLst/>
              <a:gdLst/>
              <a:ahLst/>
              <a:cxnLst/>
              <a:rect l="l" t="t" r="r" b="b"/>
              <a:pathLst>
                <a:path w="2910" h="2391" extrusionOk="0">
                  <a:moveTo>
                    <a:pt x="1118" y="0"/>
                  </a:moveTo>
                  <a:cubicBezTo>
                    <a:pt x="1025" y="0"/>
                    <a:pt x="939" y="54"/>
                    <a:pt x="900" y="142"/>
                  </a:cubicBezTo>
                  <a:cubicBezTo>
                    <a:pt x="823" y="304"/>
                    <a:pt x="708" y="457"/>
                    <a:pt x="574" y="582"/>
                  </a:cubicBezTo>
                  <a:cubicBezTo>
                    <a:pt x="440" y="697"/>
                    <a:pt x="297" y="792"/>
                    <a:pt x="144" y="869"/>
                  </a:cubicBezTo>
                  <a:cubicBezTo>
                    <a:pt x="48" y="917"/>
                    <a:pt x="0" y="1022"/>
                    <a:pt x="19" y="1118"/>
                  </a:cubicBezTo>
                  <a:cubicBezTo>
                    <a:pt x="105" y="1845"/>
                    <a:pt x="727" y="2391"/>
                    <a:pt x="1455" y="2391"/>
                  </a:cubicBezTo>
                  <a:cubicBezTo>
                    <a:pt x="2220" y="2391"/>
                    <a:pt x="2852" y="1797"/>
                    <a:pt x="2909" y="1041"/>
                  </a:cubicBezTo>
                  <a:cubicBezTo>
                    <a:pt x="2909" y="965"/>
                    <a:pt x="2881" y="898"/>
                    <a:pt x="2823" y="850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0"/>
                    <a:pt x="111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77"/>
            <p:cNvSpPr/>
            <p:nvPr/>
          </p:nvSpPr>
          <p:spPr>
            <a:xfrm>
              <a:off x="5322105" y="3524841"/>
              <a:ext cx="76417" cy="62052"/>
            </a:xfrm>
            <a:custGeom>
              <a:avLst/>
              <a:gdLst/>
              <a:ahLst/>
              <a:cxnLst/>
              <a:rect l="l" t="t" r="r" b="b"/>
              <a:pathLst>
                <a:path w="2910" h="2363" extrusionOk="0">
                  <a:moveTo>
                    <a:pt x="1118" y="1"/>
                  </a:moveTo>
                  <a:cubicBezTo>
                    <a:pt x="1025" y="1"/>
                    <a:pt x="941" y="55"/>
                    <a:pt x="909" y="142"/>
                  </a:cubicBezTo>
                  <a:cubicBezTo>
                    <a:pt x="842" y="257"/>
                    <a:pt x="775" y="362"/>
                    <a:pt x="680" y="467"/>
                  </a:cubicBezTo>
                  <a:cubicBezTo>
                    <a:pt x="651" y="506"/>
                    <a:pt x="613" y="544"/>
                    <a:pt x="574" y="573"/>
                  </a:cubicBezTo>
                  <a:cubicBezTo>
                    <a:pt x="440" y="688"/>
                    <a:pt x="297" y="783"/>
                    <a:pt x="144" y="869"/>
                  </a:cubicBezTo>
                  <a:cubicBezTo>
                    <a:pt x="48" y="908"/>
                    <a:pt x="0" y="1013"/>
                    <a:pt x="19" y="1118"/>
                  </a:cubicBezTo>
                  <a:cubicBezTo>
                    <a:pt x="105" y="1759"/>
                    <a:pt x="593" y="2267"/>
                    <a:pt x="1235" y="2362"/>
                  </a:cubicBezTo>
                  <a:cubicBezTo>
                    <a:pt x="900" y="2161"/>
                    <a:pt x="708" y="1788"/>
                    <a:pt x="727" y="1405"/>
                  </a:cubicBezTo>
                  <a:lnTo>
                    <a:pt x="727" y="1061"/>
                  </a:lnTo>
                  <a:cubicBezTo>
                    <a:pt x="785" y="1013"/>
                    <a:pt x="842" y="975"/>
                    <a:pt x="900" y="927"/>
                  </a:cubicBezTo>
                  <a:cubicBezTo>
                    <a:pt x="1034" y="812"/>
                    <a:pt x="1148" y="668"/>
                    <a:pt x="1244" y="515"/>
                  </a:cubicBezTo>
                  <a:cubicBezTo>
                    <a:pt x="1704" y="659"/>
                    <a:pt x="2134" y="898"/>
                    <a:pt x="2507" y="1204"/>
                  </a:cubicBezTo>
                  <a:cubicBezTo>
                    <a:pt x="2555" y="1243"/>
                    <a:pt x="2670" y="1348"/>
                    <a:pt x="2795" y="1472"/>
                  </a:cubicBezTo>
                  <a:cubicBezTo>
                    <a:pt x="2862" y="1338"/>
                    <a:pt x="2890" y="1185"/>
                    <a:pt x="2909" y="1032"/>
                  </a:cubicBezTo>
                  <a:cubicBezTo>
                    <a:pt x="2909" y="965"/>
                    <a:pt x="2881" y="889"/>
                    <a:pt x="2823" y="841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1"/>
                    <a:pt x="111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77"/>
            <p:cNvSpPr/>
            <p:nvPr/>
          </p:nvSpPr>
          <p:spPr>
            <a:xfrm>
              <a:off x="5302988" y="3621032"/>
              <a:ext cx="25420" cy="55330"/>
            </a:xfrm>
            <a:custGeom>
              <a:avLst/>
              <a:gdLst/>
              <a:ahLst/>
              <a:cxnLst/>
              <a:rect l="l" t="t" r="r" b="b"/>
              <a:pathLst>
                <a:path w="968" h="2107" extrusionOk="0">
                  <a:moveTo>
                    <a:pt x="154" y="1"/>
                  </a:moveTo>
                  <a:cubicBezTo>
                    <a:pt x="58" y="125"/>
                    <a:pt x="1" y="278"/>
                    <a:pt x="1" y="432"/>
                  </a:cubicBezTo>
                  <a:lnTo>
                    <a:pt x="1" y="1867"/>
                  </a:lnTo>
                  <a:cubicBezTo>
                    <a:pt x="1" y="2001"/>
                    <a:pt x="106" y="2106"/>
                    <a:pt x="240" y="2106"/>
                  </a:cubicBezTo>
                  <a:lnTo>
                    <a:pt x="967" y="2106"/>
                  </a:lnTo>
                  <a:lnTo>
                    <a:pt x="967" y="891"/>
                  </a:lnTo>
                  <a:cubicBezTo>
                    <a:pt x="967" y="738"/>
                    <a:pt x="900" y="604"/>
                    <a:pt x="785" y="508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77"/>
            <p:cNvSpPr/>
            <p:nvPr/>
          </p:nvSpPr>
          <p:spPr>
            <a:xfrm>
              <a:off x="5392219" y="3587367"/>
              <a:ext cx="216146" cy="88995"/>
            </a:xfrm>
            <a:custGeom>
              <a:avLst/>
              <a:gdLst/>
              <a:ahLst/>
              <a:cxnLst/>
              <a:rect l="l" t="t" r="r" b="b"/>
              <a:pathLst>
                <a:path w="8231" h="3389" extrusionOk="0">
                  <a:moveTo>
                    <a:pt x="2661" y="1"/>
                  </a:moveTo>
                  <a:lnTo>
                    <a:pt x="632" y="737"/>
                  </a:lnTo>
                  <a:cubicBezTo>
                    <a:pt x="249" y="871"/>
                    <a:pt x="0" y="1235"/>
                    <a:pt x="0" y="1647"/>
                  </a:cubicBezTo>
                  <a:lnTo>
                    <a:pt x="0" y="3149"/>
                  </a:lnTo>
                  <a:cubicBezTo>
                    <a:pt x="0" y="3274"/>
                    <a:pt x="105" y="3388"/>
                    <a:pt x="239" y="3388"/>
                  </a:cubicBezTo>
                  <a:lnTo>
                    <a:pt x="7991" y="3388"/>
                  </a:lnTo>
                  <a:cubicBezTo>
                    <a:pt x="8125" y="3388"/>
                    <a:pt x="8231" y="3274"/>
                    <a:pt x="8231" y="3149"/>
                  </a:cubicBezTo>
                  <a:lnTo>
                    <a:pt x="8231" y="1647"/>
                  </a:lnTo>
                  <a:cubicBezTo>
                    <a:pt x="8231" y="1235"/>
                    <a:pt x="7982" y="871"/>
                    <a:pt x="7599" y="737"/>
                  </a:cubicBezTo>
                  <a:lnTo>
                    <a:pt x="5570" y="1"/>
                  </a:lnTo>
                  <a:lnTo>
                    <a:pt x="4115" y="47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77"/>
            <p:cNvSpPr/>
            <p:nvPr/>
          </p:nvSpPr>
          <p:spPr>
            <a:xfrm>
              <a:off x="5487701" y="3612760"/>
              <a:ext cx="25420" cy="63602"/>
            </a:xfrm>
            <a:custGeom>
              <a:avLst/>
              <a:gdLst/>
              <a:ahLst/>
              <a:cxnLst/>
              <a:rect l="l" t="t" r="r" b="b"/>
              <a:pathLst>
                <a:path w="968" h="2422" extrusionOk="0">
                  <a:moveTo>
                    <a:pt x="231" y="0"/>
                  </a:moveTo>
                  <a:lnTo>
                    <a:pt x="1" y="2421"/>
                  </a:lnTo>
                  <a:lnTo>
                    <a:pt x="967" y="2421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77"/>
            <p:cNvSpPr/>
            <p:nvPr/>
          </p:nvSpPr>
          <p:spPr>
            <a:xfrm>
              <a:off x="5489224" y="3599945"/>
              <a:ext cx="22400" cy="21638"/>
            </a:xfrm>
            <a:custGeom>
              <a:avLst/>
              <a:gdLst/>
              <a:ahLst/>
              <a:cxnLst/>
              <a:rect l="l" t="t" r="r" b="b"/>
              <a:pathLst>
                <a:path w="853" h="824" extrusionOk="0">
                  <a:moveTo>
                    <a:pt x="0" y="0"/>
                  </a:moveTo>
                  <a:lnTo>
                    <a:pt x="0" y="651"/>
                  </a:lnTo>
                  <a:cubicBezTo>
                    <a:pt x="0" y="747"/>
                    <a:pt x="77" y="823"/>
                    <a:pt x="173" y="823"/>
                  </a:cubicBezTo>
                  <a:lnTo>
                    <a:pt x="680" y="823"/>
                  </a:lnTo>
                  <a:cubicBezTo>
                    <a:pt x="775" y="823"/>
                    <a:pt x="852" y="747"/>
                    <a:pt x="852" y="651"/>
                  </a:cubicBezTo>
                  <a:lnTo>
                    <a:pt x="85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77"/>
            <p:cNvSpPr/>
            <p:nvPr/>
          </p:nvSpPr>
          <p:spPr>
            <a:xfrm>
              <a:off x="5570394" y="3613259"/>
              <a:ext cx="38235" cy="63103"/>
            </a:xfrm>
            <a:custGeom>
              <a:avLst/>
              <a:gdLst/>
              <a:ahLst/>
              <a:cxnLst/>
              <a:rect l="l" t="t" r="r" b="b"/>
              <a:pathLst>
                <a:path w="1456" h="2403" extrusionOk="0">
                  <a:moveTo>
                    <a:pt x="1187" y="0"/>
                  </a:moveTo>
                  <a:lnTo>
                    <a:pt x="288" y="900"/>
                  </a:lnTo>
                  <a:cubicBezTo>
                    <a:pt x="106" y="1082"/>
                    <a:pt x="1" y="1331"/>
                    <a:pt x="1" y="1589"/>
                  </a:cubicBezTo>
                  <a:lnTo>
                    <a:pt x="1" y="2402"/>
                  </a:lnTo>
                  <a:lnTo>
                    <a:pt x="1216" y="2402"/>
                  </a:lnTo>
                  <a:cubicBezTo>
                    <a:pt x="1340" y="2402"/>
                    <a:pt x="1455" y="2288"/>
                    <a:pt x="1455" y="2163"/>
                  </a:cubicBezTo>
                  <a:lnTo>
                    <a:pt x="1455" y="661"/>
                  </a:lnTo>
                  <a:cubicBezTo>
                    <a:pt x="1446" y="412"/>
                    <a:pt x="1359" y="17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77"/>
            <p:cNvSpPr/>
            <p:nvPr/>
          </p:nvSpPr>
          <p:spPr>
            <a:xfrm>
              <a:off x="5430165" y="3389839"/>
              <a:ext cx="140255" cy="101810"/>
            </a:xfrm>
            <a:custGeom>
              <a:avLst/>
              <a:gdLst/>
              <a:ahLst/>
              <a:cxnLst/>
              <a:rect l="l" t="t" r="r" b="b"/>
              <a:pathLst>
                <a:path w="5341" h="3877" extrusionOk="0">
                  <a:moveTo>
                    <a:pt x="1943" y="0"/>
                  </a:moveTo>
                  <a:cubicBezTo>
                    <a:pt x="871" y="0"/>
                    <a:pt x="10" y="871"/>
                    <a:pt x="10" y="1943"/>
                  </a:cubicBezTo>
                  <a:lnTo>
                    <a:pt x="10" y="2517"/>
                  </a:lnTo>
                  <a:cubicBezTo>
                    <a:pt x="0" y="2776"/>
                    <a:pt x="48" y="3034"/>
                    <a:pt x="125" y="3283"/>
                  </a:cubicBezTo>
                  <a:lnTo>
                    <a:pt x="211" y="3522"/>
                  </a:lnTo>
                  <a:cubicBezTo>
                    <a:pt x="230" y="3599"/>
                    <a:pt x="240" y="3675"/>
                    <a:pt x="240" y="3752"/>
                  </a:cubicBezTo>
                  <a:lnTo>
                    <a:pt x="240" y="3876"/>
                  </a:lnTo>
                  <a:lnTo>
                    <a:pt x="5092" y="3876"/>
                  </a:lnTo>
                  <a:lnTo>
                    <a:pt x="5092" y="3752"/>
                  </a:lnTo>
                  <a:cubicBezTo>
                    <a:pt x="5092" y="3675"/>
                    <a:pt x="5101" y="3599"/>
                    <a:pt x="5130" y="3522"/>
                  </a:cubicBezTo>
                  <a:lnTo>
                    <a:pt x="5207" y="3283"/>
                  </a:lnTo>
                  <a:cubicBezTo>
                    <a:pt x="5293" y="3034"/>
                    <a:pt x="5331" y="2785"/>
                    <a:pt x="5341" y="2517"/>
                  </a:cubicBezTo>
                  <a:lnTo>
                    <a:pt x="5341" y="488"/>
                  </a:lnTo>
                  <a:cubicBezTo>
                    <a:pt x="5341" y="220"/>
                    <a:pt x="5120" y="0"/>
                    <a:pt x="48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77"/>
            <p:cNvSpPr/>
            <p:nvPr/>
          </p:nvSpPr>
          <p:spPr>
            <a:xfrm>
              <a:off x="5462071" y="3390338"/>
              <a:ext cx="108086" cy="101547"/>
            </a:xfrm>
            <a:custGeom>
              <a:avLst/>
              <a:gdLst/>
              <a:ahLst/>
              <a:cxnLst/>
              <a:rect l="l" t="t" r="r" b="b"/>
              <a:pathLst>
                <a:path w="4116" h="3867" extrusionOk="0">
                  <a:moveTo>
                    <a:pt x="986" y="0"/>
                  </a:moveTo>
                  <a:cubicBezTo>
                    <a:pt x="441" y="0"/>
                    <a:pt x="10" y="431"/>
                    <a:pt x="1" y="977"/>
                  </a:cubicBezTo>
                  <a:cubicBezTo>
                    <a:pt x="1" y="1513"/>
                    <a:pt x="441" y="1953"/>
                    <a:pt x="986" y="1953"/>
                  </a:cubicBezTo>
                  <a:lnTo>
                    <a:pt x="1120" y="1953"/>
                  </a:lnTo>
                  <a:lnTo>
                    <a:pt x="1187" y="3867"/>
                  </a:lnTo>
                  <a:lnTo>
                    <a:pt x="3877" y="3867"/>
                  </a:lnTo>
                  <a:lnTo>
                    <a:pt x="3877" y="3752"/>
                  </a:lnTo>
                  <a:cubicBezTo>
                    <a:pt x="3877" y="3675"/>
                    <a:pt x="3896" y="3599"/>
                    <a:pt x="3915" y="3522"/>
                  </a:cubicBezTo>
                  <a:lnTo>
                    <a:pt x="4001" y="3283"/>
                  </a:lnTo>
                  <a:cubicBezTo>
                    <a:pt x="4078" y="3034"/>
                    <a:pt x="4116" y="2776"/>
                    <a:pt x="4116" y="2517"/>
                  </a:cubicBezTo>
                  <a:lnTo>
                    <a:pt x="4116" y="479"/>
                  </a:lnTo>
                  <a:cubicBezTo>
                    <a:pt x="4116" y="211"/>
                    <a:pt x="3896" y="0"/>
                    <a:pt x="3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77"/>
            <p:cNvSpPr/>
            <p:nvPr/>
          </p:nvSpPr>
          <p:spPr>
            <a:xfrm>
              <a:off x="5462071" y="3542646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1" y="0"/>
                  </a:moveTo>
                  <a:lnTo>
                    <a:pt x="1" y="2182"/>
                  </a:lnTo>
                  <a:lnTo>
                    <a:pt x="2910" y="2182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77"/>
            <p:cNvSpPr/>
            <p:nvPr/>
          </p:nvSpPr>
          <p:spPr>
            <a:xfrm>
              <a:off x="5462071" y="3542646"/>
              <a:ext cx="76443" cy="31985"/>
            </a:xfrm>
            <a:custGeom>
              <a:avLst/>
              <a:gdLst/>
              <a:ahLst/>
              <a:cxnLst/>
              <a:rect l="l" t="t" r="r" b="b"/>
              <a:pathLst>
                <a:path w="2911" h="1218" extrusionOk="0">
                  <a:moveTo>
                    <a:pt x="1" y="0"/>
                  </a:moveTo>
                  <a:lnTo>
                    <a:pt x="1" y="823"/>
                  </a:lnTo>
                  <a:cubicBezTo>
                    <a:pt x="451" y="1086"/>
                    <a:pt x="953" y="1218"/>
                    <a:pt x="1455" y="1218"/>
                  </a:cubicBezTo>
                  <a:cubicBezTo>
                    <a:pt x="1958" y="1218"/>
                    <a:pt x="2460" y="1086"/>
                    <a:pt x="2910" y="823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77"/>
            <p:cNvSpPr/>
            <p:nvPr/>
          </p:nvSpPr>
          <p:spPr>
            <a:xfrm>
              <a:off x="544951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427" y="1"/>
                  </a:moveTo>
                  <a:cubicBezTo>
                    <a:pt x="337" y="1"/>
                    <a:pt x="250" y="52"/>
                    <a:pt x="211" y="143"/>
                  </a:cubicBezTo>
                  <a:lnTo>
                    <a:pt x="0" y="583"/>
                  </a:lnTo>
                  <a:lnTo>
                    <a:pt x="804" y="1636"/>
                  </a:lnTo>
                  <a:cubicBezTo>
                    <a:pt x="852" y="1699"/>
                    <a:pt x="926" y="1733"/>
                    <a:pt x="999" y="1733"/>
                  </a:cubicBezTo>
                  <a:cubicBezTo>
                    <a:pt x="1058" y="1733"/>
                    <a:pt x="1116" y="1711"/>
                    <a:pt x="1158" y="1664"/>
                  </a:cubicBezTo>
                  <a:lnTo>
                    <a:pt x="1933" y="889"/>
                  </a:lnTo>
                  <a:lnTo>
                    <a:pt x="555" y="37"/>
                  </a:lnTo>
                  <a:cubicBezTo>
                    <a:pt x="515" y="12"/>
                    <a:pt x="471" y="1"/>
                    <a:pt x="4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77"/>
            <p:cNvSpPr/>
            <p:nvPr/>
          </p:nvSpPr>
          <p:spPr>
            <a:xfrm>
              <a:off x="550027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1507" y="1"/>
                  </a:moveTo>
                  <a:cubicBezTo>
                    <a:pt x="1463" y="1"/>
                    <a:pt x="1419" y="12"/>
                    <a:pt x="1379" y="37"/>
                  </a:cubicBezTo>
                  <a:lnTo>
                    <a:pt x="0" y="889"/>
                  </a:lnTo>
                  <a:lnTo>
                    <a:pt x="776" y="1664"/>
                  </a:lnTo>
                  <a:cubicBezTo>
                    <a:pt x="823" y="1711"/>
                    <a:pt x="881" y="1733"/>
                    <a:pt x="939" y="1733"/>
                  </a:cubicBezTo>
                  <a:cubicBezTo>
                    <a:pt x="1011" y="1733"/>
                    <a:pt x="1082" y="1699"/>
                    <a:pt x="1130" y="1636"/>
                  </a:cubicBezTo>
                  <a:lnTo>
                    <a:pt x="1934" y="583"/>
                  </a:lnTo>
                  <a:lnTo>
                    <a:pt x="1723" y="143"/>
                  </a:lnTo>
                  <a:cubicBezTo>
                    <a:pt x="1684" y="52"/>
                    <a:pt x="1597" y="1"/>
                    <a:pt x="15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77"/>
            <p:cNvSpPr/>
            <p:nvPr/>
          </p:nvSpPr>
          <p:spPr>
            <a:xfrm>
              <a:off x="5436704" y="3441545"/>
              <a:ext cx="127177" cy="120218"/>
            </a:xfrm>
            <a:custGeom>
              <a:avLst/>
              <a:gdLst/>
              <a:ahLst/>
              <a:cxnLst/>
              <a:rect l="l" t="t" r="r" b="b"/>
              <a:pathLst>
                <a:path w="4843" h="4578" extrusionOk="0">
                  <a:moveTo>
                    <a:pt x="2088" y="0"/>
                  </a:moveTo>
                  <a:cubicBezTo>
                    <a:pt x="1472" y="0"/>
                    <a:pt x="939" y="103"/>
                    <a:pt x="670" y="165"/>
                  </a:cubicBezTo>
                  <a:cubicBezTo>
                    <a:pt x="555" y="194"/>
                    <a:pt x="479" y="290"/>
                    <a:pt x="488" y="405"/>
                  </a:cubicBezTo>
                  <a:lnTo>
                    <a:pt x="488" y="989"/>
                  </a:lnTo>
                  <a:cubicBezTo>
                    <a:pt x="488" y="1113"/>
                    <a:pt x="431" y="1237"/>
                    <a:pt x="345" y="1333"/>
                  </a:cubicBezTo>
                  <a:lnTo>
                    <a:pt x="144" y="1534"/>
                  </a:lnTo>
                  <a:cubicBezTo>
                    <a:pt x="48" y="1620"/>
                    <a:pt x="0" y="1745"/>
                    <a:pt x="0" y="1869"/>
                  </a:cubicBezTo>
                  <a:lnTo>
                    <a:pt x="0" y="2156"/>
                  </a:lnTo>
                  <a:cubicBezTo>
                    <a:pt x="0" y="3496"/>
                    <a:pt x="1082" y="4577"/>
                    <a:pt x="2421" y="4577"/>
                  </a:cubicBezTo>
                  <a:cubicBezTo>
                    <a:pt x="3761" y="4577"/>
                    <a:pt x="4843" y="3496"/>
                    <a:pt x="4843" y="2156"/>
                  </a:cubicBezTo>
                  <a:lnTo>
                    <a:pt x="4843" y="1869"/>
                  </a:lnTo>
                  <a:cubicBezTo>
                    <a:pt x="4843" y="1745"/>
                    <a:pt x="4795" y="1620"/>
                    <a:pt x="4699" y="1524"/>
                  </a:cubicBezTo>
                  <a:lnTo>
                    <a:pt x="4498" y="1323"/>
                  </a:lnTo>
                  <a:cubicBezTo>
                    <a:pt x="4412" y="1237"/>
                    <a:pt x="4355" y="1113"/>
                    <a:pt x="4355" y="989"/>
                  </a:cubicBezTo>
                  <a:lnTo>
                    <a:pt x="4355" y="855"/>
                  </a:lnTo>
                  <a:cubicBezTo>
                    <a:pt x="4364" y="759"/>
                    <a:pt x="4316" y="663"/>
                    <a:pt x="4240" y="606"/>
                  </a:cubicBezTo>
                  <a:cubicBezTo>
                    <a:pt x="3593" y="132"/>
                    <a:pt x="2788" y="0"/>
                    <a:pt x="20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77"/>
            <p:cNvSpPr/>
            <p:nvPr/>
          </p:nvSpPr>
          <p:spPr>
            <a:xfrm>
              <a:off x="5436704" y="3441676"/>
              <a:ext cx="114625" cy="119588"/>
            </a:xfrm>
            <a:custGeom>
              <a:avLst/>
              <a:gdLst/>
              <a:ahLst/>
              <a:cxnLst/>
              <a:rect l="l" t="t" r="r" b="b"/>
              <a:pathLst>
                <a:path w="4365" h="4554" extrusionOk="0">
                  <a:moveTo>
                    <a:pt x="2098" y="0"/>
                  </a:moveTo>
                  <a:cubicBezTo>
                    <a:pt x="1869" y="0"/>
                    <a:pt x="1651" y="15"/>
                    <a:pt x="1455" y="36"/>
                  </a:cubicBezTo>
                  <a:cubicBezTo>
                    <a:pt x="1187" y="65"/>
                    <a:pt x="928" y="103"/>
                    <a:pt x="670" y="170"/>
                  </a:cubicBezTo>
                  <a:cubicBezTo>
                    <a:pt x="555" y="189"/>
                    <a:pt x="479" y="294"/>
                    <a:pt x="488" y="409"/>
                  </a:cubicBezTo>
                  <a:lnTo>
                    <a:pt x="488" y="984"/>
                  </a:lnTo>
                  <a:cubicBezTo>
                    <a:pt x="488" y="1117"/>
                    <a:pt x="431" y="1242"/>
                    <a:pt x="345" y="1328"/>
                  </a:cubicBezTo>
                  <a:lnTo>
                    <a:pt x="144" y="1529"/>
                  </a:lnTo>
                  <a:cubicBezTo>
                    <a:pt x="48" y="1615"/>
                    <a:pt x="0" y="1740"/>
                    <a:pt x="0" y="1874"/>
                  </a:cubicBezTo>
                  <a:lnTo>
                    <a:pt x="0" y="2151"/>
                  </a:lnTo>
                  <a:cubicBezTo>
                    <a:pt x="0" y="3376"/>
                    <a:pt x="919" y="4410"/>
                    <a:pt x="2134" y="4553"/>
                  </a:cubicBezTo>
                  <a:cubicBezTo>
                    <a:pt x="1704" y="4103"/>
                    <a:pt x="1455" y="3510"/>
                    <a:pt x="1455" y="2878"/>
                  </a:cubicBezTo>
                  <a:lnTo>
                    <a:pt x="1455" y="1108"/>
                  </a:lnTo>
                  <a:cubicBezTo>
                    <a:pt x="1464" y="869"/>
                    <a:pt x="1646" y="658"/>
                    <a:pt x="1885" y="629"/>
                  </a:cubicBezTo>
                  <a:cubicBezTo>
                    <a:pt x="2077" y="604"/>
                    <a:pt x="2320" y="583"/>
                    <a:pt x="2589" y="583"/>
                  </a:cubicBezTo>
                  <a:cubicBezTo>
                    <a:pt x="3141" y="583"/>
                    <a:pt x="3805" y="671"/>
                    <a:pt x="4364" y="993"/>
                  </a:cubicBezTo>
                  <a:lnTo>
                    <a:pt x="4364" y="859"/>
                  </a:lnTo>
                  <a:cubicBezTo>
                    <a:pt x="4364" y="754"/>
                    <a:pt x="4316" y="658"/>
                    <a:pt x="4240" y="601"/>
                  </a:cubicBezTo>
                  <a:cubicBezTo>
                    <a:pt x="3599" y="133"/>
                    <a:pt x="2795" y="0"/>
                    <a:pt x="209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77"/>
            <p:cNvSpPr/>
            <p:nvPr/>
          </p:nvSpPr>
          <p:spPr>
            <a:xfrm>
              <a:off x="5392219" y="3613259"/>
              <a:ext cx="37972" cy="63103"/>
            </a:xfrm>
            <a:custGeom>
              <a:avLst/>
              <a:gdLst/>
              <a:ahLst/>
              <a:cxnLst/>
              <a:rect l="l" t="t" r="r" b="b"/>
              <a:pathLst>
                <a:path w="1446" h="2403" extrusionOk="0">
                  <a:moveTo>
                    <a:pt x="259" y="0"/>
                  </a:moveTo>
                  <a:cubicBezTo>
                    <a:pt x="96" y="173"/>
                    <a:pt x="0" y="412"/>
                    <a:pt x="0" y="661"/>
                  </a:cubicBezTo>
                  <a:lnTo>
                    <a:pt x="0" y="2163"/>
                  </a:lnTo>
                  <a:cubicBezTo>
                    <a:pt x="0" y="2288"/>
                    <a:pt x="105" y="2402"/>
                    <a:pt x="239" y="2402"/>
                  </a:cubicBezTo>
                  <a:lnTo>
                    <a:pt x="1445" y="2402"/>
                  </a:lnTo>
                  <a:lnTo>
                    <a:pt x="1445" y="1589"/>
                  </a:lnTo>
                  <a:cubicBezTo>
                    <a:pt x="1445" y="1331"/>
                    <a:pt x="1350" y="1082"/>
                    <a:pt x="1168" y="9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17" name="Google Shape;11217;p77"/>
          <p:cNvSpPr/>
          <p:nvPr/>
        </p:nvSpPr>
        <p:spPr>
          <a:xfrm>
            <a:off x="5741031" y="3617513"/>
            <a:ext cx="25157" cy="62866"/>
          </a:xfrm>
          <a:custGeom>
            <a:avLst/>
            <a:gdLst/>
            <a:ahLst/>
            <a:cxnLst/>
            <a:rect l="l" t="t" r="r" b="b"/>
            <a:pathLst>
              <a:path w="958" h="2394" extrusionOk="0">
                <a:moveTo>
                  <a:pt x="135" y="1"/>
                </a:moveTo>
                <a:cubicBezTo>
                  <a:pt x="49" y="125"/>
                  <a:pt x="1" y="269"/>
                  <a:pt x="1" y="412"/>
                </a:cubicBezTo>
                <a:lnTo>
                  <a:pt x="1" y="2154"/>
                </a:lnTo>
                <a:cubicBezTo>
                  <a:pt x="1" y="2288"/>
                  <a:pt x="106" y="2394"/>
                  <a:pt x="240" y="2394"/>
                </a:cubicBezTo>
                <a:lnTo>
                  <a:pt x="958" y="2394"/>
                </a:lnTo>
                <a:lnTo>
                  <a:pt x="958" y="1121"/>
                </a:lnTo>
                <a:cubicBezTo>
                  <a:pt x="948" y="929"/>
                  <a:pt x="881" y="747"/>
                  <a:pt x="747" y="613"/>
                </a:cubicBezTo>
                <a:lnTo>
                  <a:pt x="135" y="1"/>
                </a:lnTo>
                <a:close/>
              </a:path>
            </a:pathLst>
          </a:custGeom>
          <a:solidFill>
            <a:srgbClr val="C5D1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18" name="Google Shape;11218;p77"/>
          <p:cNvGrpSpPr/>
          <p:nvPr/>
        </p:nvGrpSpPr>
        <p:grpSpPr>
          <a:xfrm>
            <a:off x="3060752" y="2903609"/>
            <a:ext cx="390565" cy="359578"/>
            <a:chOff x="3060752" y="2903609"/>
            <a:chExt cx="390565" cy="359578"/>
          </a:xfrm>
        </p:grpSpPr>
        <p:sp>
          <p:nvSpPr>
            <p:cNvPr id="11219" name="Google Shape;11219;p77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77"/>
            <p:cNvSpPr/>
            <p:nvPr/>
          </p:nvSpPr>
          <p:spPr>
            <a:xfrm>
              <a:off x="3097936" y="3011852"/>
              <a:ext cx="102572" cy="104068"/>
            </a:xfrm>
            <a:custGeom>
              <a:avLst/>
              <a:gdLst/>
              <a:ahLst/>
              <a:cxnLst/>
              <a:rect l="l" t="t" r="r" b="b"/>
              <a:pathLst>
                <a:path w="3906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700" y="1924"/>
                    <a:pt x="211" y="3341"/>
                  </a:cubicBezTo>
                  <a:lnTo>
                    <a:pt x="1" y="3963"/>
                  </a:lnTo>
                  <a:lnTo>
                    <a:pt x="3906" y="3963"/>
                  </a:lnTo>
                  <a:lnTo>
                    <a:pt x="3695" y="3341"/>
                  </a:lnTo>
                  <a:cubicBezTo>
                    <a:pt x="3207" y="1924"/>
                    <a:pt x="3197" y="958"/>
                    <a:pt x="3236" y="508"/>
                  </a:cubicBezTo>
                  <a:lnTo>
                    <a:pt x="327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77"/>
            <p:cNvSpPr/>
            <p:nvPr/>
          </p:nvSpPr>
          <p:spPr>
            <a:xfrm>
              <a:off x="3097936" y="3011852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690" y="1924"/>
                    <a:pt x="211" y="3341"/>
                  </a:cubicBezTo>
                  <a:lnTo>
                    <a:pt x="1" y="3963"/>
                  </a:lnTo>
                  <a:lnTo>
                    <a:pt x="345" y="3963"/>
                  </a:lnTo>
                  <a:lnTo>
                    <a:pt x="556" y="3341"/>
                  </a:lnTo>
                  <a:cubicBezTo>
                    <a:pt x="1034" y="1924"/>
                    <a:pt x="1054" y="958"/>
                    <a:pt x="1015" y="508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77"/>
            <p:cNvSpPr/>
            <p:nvPr/>
          </p:nvSpPr>
          <p:spPr>
            <a:xfrm>
              <a:off x="3092421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0" y="39"/>
                  </a:cubicBezTo>
                  <a:lnTo>
                    <a:pt x="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6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77"/>
            <p:cNvSpPr/>
            <p:nvPr/>
          </p:nvSpPr>
          <p:spPr>
            <a:xfrm>
              <a:off x="3060752" y="3184170"/>
              <a:ext cx="147791" cy="26759"/>
            </a:xfrm>
            <a:custGeom>
              <a:avLst/>
              <a:gdLst/>
              <a:ahLst/>
              <a:cxnLst/>
              <a:rect l="l" t="t" r="r" b="b"/>
              <a:pathLst>
                <a:path w="5628" h="1019" extrusionOk="0">
                  <a:moveTo>
                    <a:pt x="5593" y="0"/>
                  </a:moveTo>
                  <a:cubicBezTo>
                    <a:pt x="5590" y="0"/>
                    <a:pt x="5585" y="1"/>
                    <a:pt x="5580" y="4"/>
                  </a:cubicBezTo>
                  <a:lnTo>
                    <a:pt x="48" y="4"/>
                  </a:lnTo>
                  <a:cubicBezTo>
                    <a:pt x="20" y="4"/>
                    <a:pt x="0" y="23"/>
                    <a:pt x="0" y="42"/>
                  </a:cubicBezTo>
                  <a:lnTo>
                    <a:pt x="0" y="970"/>
                  </a:lnTo>
                  <a:cubicBezTo>
                    <a:pt x="0" y="999"/>
                    <a:pt x="20" y="1018"/>
                    <a:pt x="48" y="1018"/>
                  </a:cubicBezTo>
                  <a:lnTo>
                    <a:pt x="5207" y="1018"/>
                  </a:lnTo>
                  <a:cubicBezTo>
                    <a:pt x="5226" y="1018"/>
                    <a:pt x="5245" y="1009"/>
                    <a:pt x="5255" y="990"/>
                  </a:cubicBezTo>
                  <a:lnTo>
                    <a:pt x="5628" y="61"/>
                  </a:lnTo>
                  <a:cubicBezTo>
                    <a:pt x="5628" y="52"/>
                    <a:pt x="5628" y="33"/>
                    <a:pt x="5618" y="23"/>
                  </a:cubicBezTo>
                  <a:cubicBezTo>
                    <a:pt x="5611" y="9"/>
                    <a:pt x="5604" y="0"/>
                    <a:pt x="5593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77"/>
            <p:cNvSpPr/>
            <p:nvPr/>
          </p:nvSpPr>
          <p:spPr>
            <a:xfrm>
              <a:off x="3070048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5484" y="2231"/>
                  </a:lnTo>
                  <a:lnTo>
                    <a:pt x="5628" y="1456"/>
                  </a:lnTo>
                  <a:lnTo>
                    <a:pt x="5791" y="1312"/>
                  </a:lnTo>
                  <a:lnTo>
                    <a:pt x="5704" y="1025"/>
                  </a:lnTo>
                  <a:lnTo>
                    <a:pt x="541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77"/>
            <p:cNvSpPr/>
            <p:nvPr/>
          </p:nvSpPr>
          <p:spPr>
            <a:xfrm>
              <a:off x="3093183" y="2903609"/>
              <a:ext cx="112104" cy="120586"/>
            </a:xfrm>
            <a:custGeom>
              <a:avLst/>
              <a:gdLst/>
              <a:ahLst/>
              <a:cxnLst/>
              <a:rect l="l" t="t" r="r" b="b"/>
              <a:pathLst>
                <a:path w="4269" h="4592" extrusionOk="0">
                  <a:moveTo>
                    <a:pt x="2133" y="0"/>
                  </a:moveTo>
                  <a:cubicBezTo>
                    <a:pt x="2003" y="0"/>
                    <a:pt x="1871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6" y="2161"/>
                    <a:pt x="565" y="3204"/>
                  </a:cubicBezTo>
                  <a:lnTo>
                    <a:pt x="546" y="3204"/>
                  </a:lnTo>
                  <a:cubicBezTo>
                    <a:pt x="239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39" y="4592"/>
                    <a:pt x="546" y="4592"/>
                  </a:cubicBezTo>
                  <a:lnTo>
                    <a:pt x="3723" y="4592"/>
                  </a:lnTo>
                  <a:cubicBezTo>
                    <a:pt x="4020" y="4592"/>
                    <a:pt x="4268" y="4343"/>
                    <a:pt x="4268" y="4046"/>
                  </a:cubicBezTo>
                  <a:lnTo>
                    <a:pt x="4268" y="3749"/>
                  </a:lnTo>
                  <a:cubicBezTo>
                    <a:pt x="4268" y="3453"/>
                    <a:pt x="4020" y="3204"/>
                    <a:pt x="3723" y="3204"/>
                  </a:cubicBezTo>
                  <a:lnTo>
                    <a:pt x="3704" y="3204"/>
                  </a:lnTo>
                  <a:cubicBezTo>
                    <a:pt x="4173" y="2161"/>
                    <a:pt x="3512" y="945"/>
                    <a:pt x="2364" y="792"/>
                  </a:cubicBezTo>
                  <a:lnTo>
                    <a:pt x="2364" y="208"/>
                  </a:lnTo>
                  <a:cubicBezTo>
                    <a:pt x="2393" y="70"/>
                    <a:pt x="2263" y="0"/>
                    <a:pt x="2133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77"/>
            <p:cNvSpPr/>
            <p:nvPr/>
          </p:nvSpPr>
          <p:spPr>
            <a:xfrm>
              <a:off x="3093183" y="2924407"/>
              <a:ext cx="49763" cy="99788"/>
            </a:xfrm>
            <a:custGeom>
              <a:avLst/>
              <a:gdLst/>
              <a:ahLst/>
              <a:cxnLst/>
              <a:rect l="l" t="t" r="r" b="b"/>
              <a:pathLst>
                <a:path w="1895" h="3800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756" y="163"/>
                    <a:pt x="86" y="1369"/>
                    <a:pt x="565" y="2421"/>
                  </a:cubicBezTo>
                  <a:lnTo>
                    <a:pt x="546" y="2421"/>
                  </a:lnTo>
                  <a:cubicBezTo>
                    <a:pt x="239" y="2421"/>
                    <a:pt x="0" y="2661"/>
                    <a:pt x="0" y="2957"/>
                  </a:cubicBezTo>
                  <a:lnTo>
                    <a:pt x="0" y="3254"/>
                  </a:lnTo>
                  <a:cubicBezTo>
                    <a:pt x="0" y="3551"/>
                    <a:pt x="239" y="3800"/>
                    <a:pt x="546" y="3800"/>
                  </a:cubicBezTo>
                  <a:lnTo>
                    <a:pt x="890" y="3800"/>
                  </a:lnTo>
                  <a:cubicBezTo>
                    <a:pt x="58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84" y="2421"/>
                    <a:pt x="890" y="2421"/>
                  </a:cubicBezTo>
                  <a:lnTo>
                    <a:pt x="909" y="2421"/>
                  </a:lnTo>
                  <a:cubicBezTo>
                    <a:pt x="718" y="1991"/>
                    <a:pt x="708" y="1512"/>
                    <a:pt x="871" y="1082"/>
                  </a:cubicBezTo>
                  <a:cubicBezTo>
                    <a:pt x="1005" y="689"/>
                    <a:pt x="1302" y="287"/>
                    <a:pt x="189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77"/>
            <p:cNvSpPr/>
            <p:nvPr/>
          </p:nvSpPr>
          <p:spPr>
            <a:xfrm>
              <a:off x="3097201" y="2987719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431" y="1"/>
                  </a:moveTo>
                  <a:cubicBezTo>
                    <a:pt x="364" y="1"/>
                    <a:pt x="316" y="30"/>
                    <a:pt x="287" y="87"/>
                  </a:cubicBezTo>
                  <a:lnTo>
                    <a:pt x="144" y="116"/>
                  </a:lnTo>
                  <a:cubicBezTo>
                    <a:pt x="67" y="135"/>
                    <a:pt x="0" y="307"/>
                    <a:pt x="0" y="326"/>
                  </a:cubicBezTo>
                  <a:cubicBezTo>
                    <a:pt x="0" y="349"/>
                    <a:pt x="94" y="618"/>
                    <a:pt x="153" y="618"/>
                  </a:cubicBezTo>
                  <a:cubicBezTo>
                    <a:pt x="170" y="618"/>
                    <a:pt x="183" y="598"/>
                    <a:pt x="192" y="546"/>
                  </a:cubicBezTo>
                  <a:cubicBezTo>
                    <a:pt x="201" y="422"/>
                    <a:pt x="306" y="326"/>
                    <a:pt x="440" y="326"/>
                  </a:cubicBezTo>
                  <a:lnTo>
                    <a:pt x="2498" y="326"/>
                  </a:lnTo>
                  <a:cubicBezTo>
                    <a:pt x="2718" y="326"/>
                    <a:pt x="2718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77"/>
            <p:cNvSpPr/>
            <p:nvPr/>
          </p:nvSpPr>
          <p:spPr>
            <a:xfrm>
              <a:off x="3311823" y="3011852"/>
              <a:ext cx="102309" cy="104068"/>
            </a:xfrm>
            <a:custGeom>
              <a:avLst/>
              <a:gdLst/>
              <a:ahLst/>
              <a:cxnLst/>
              <a:rect l="l" t="t" r="r" b="b"/>
              <a:pathLst>
                <a:path w="3896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895" y="3963"/>
                  </a:lnTo>
                  <a:lnTo>
                    <a:pt x="3685" y="3341"/>
                  </a:lnTo>
                  <a:cubicBezTo>
                    <a:pt x="3206" y="1924"/>
                    <a:pt x="3187" y="958"/>
                    <a:pt x="3225" y="508"/>
                  </a:cubicBezTo>
                  <a:lnTo>
                    <a:pt x="326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77"/>
            <p:cNvSpPr/>
            <p:nvPr/>
          </p:nvSpPr>
          <p:spPr>
            <a:xfrm>
              <a:off x="3311823" y="3011852"/>
              <a:ext cx="27415" cy="104068"/>
            </a:xfrm>
            <a:custGeom>
              <a:avLst/>
              <a:gdLst/>
              <a:ahLst/>
              <a:cxnLst/>
              <a:rect l="l" t="t" r="r" b="b"/>
              <a:pathLst>
                <a:path w="1044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45" y="3963"/>
                  </a:lnTo>
                  <a:lnTo>
                    <a:pt x="555" y="3341"/>
                  </a:lnTo>
                  <a:cubicBezTo>
                    <a:pt x="1034" y="1924"/>
                    <a:pt x="1043" y="958"/>
                    <a:pt x="1005" y="50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77"/>
            <p:cNvSpPr/>
            <p:nvPr/>
          </p:nvSpPr>
          <p:spPr>
            <a:xfrm>
              <a:off x="3306046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9" y="39"/>
                  </a:cubicBezTo>
                  <a:lnTo>
                    <a:pt x="1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5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77"/>
            <p:cNvSpPr/>
            <p:nvPr/>
          </p:nvSpPr>
          <p:spPr>
            <a:xfrm>
              <a:off x="3303263" y="3184512"/>
              <a:ext cx="148054" cy="26418"/>
            </a:xfrm>
            <a:custGeom>
              <a:avLst/>
              <a:gdLst/>
              <a:ahLst/>
              <a:cxnLst/>
              <a:rect l="l" t="t" r="r" b="b"/>
              <a:pathLst>
                <a:path w="5638" h="1006" extrusionOk="0">
                  <a:moveTo>
                    <a:pt x="58" y="0"/>
                  </a:moveTo>
                  <a:cubicBezTo>
                    <a:pt x="20" y="0"/>
                    <a:pt x="1" y="29"/>
                    <a:pt x="10" y="67"/>
                  </a:cubicBezTo>
                  <a:lnTo>
                    <a:pt x="384" y="977"/>
                  </a:lnTo>
                  <a:cubicBezTo>
                    <a:pt x="393" y="996"/>
                    <a:pt x="412" y="1005"/>
                    <a:pt x="432" y="1005"/>
                  </a:cubicBezTo>
                  <a:lnTo>
                    <a:pt x="5590" y="1005"/>
                  </a:lnTo>
                  <a:cubicBezTo>
                    <a:pt x="5609" y="1005"/>
                    <a:pt x="5638" y="986"/>
                    <a:pt x="5638" y="957"/>
                  </a:cubicBezTo>
                  <a:lnTo>
                    <a:pt x="5638" y="48"/>
                  </a:lnTo>
                  <a:cubicBezTo>
                    <a:pt x="5638" y="20"/>
                    <a:pt x="5609" y="0"/>
                    <a:pt x="559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77"/>
            <p:cNvSpPr/>
            <p:nvPr/>
          </p:nvSpPr>
          <p:spPr>
            <a:xfrm>
              <a:off x="3289949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5791" y="2231"/>
                  </a:lnTo>
                  <a:lnTo>
                    <a:pt x="5188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77"/>
            <p:cNvSpPr/>
            <p:nvPr/>
          </p:nvSpPr>
          <p:spPr>
            <a:xfrm>
              <a:off x="3289949" y="3126950"/>
              <a:ext cx="19642" cy="58586"/>
            </a:xfrm>
            <a:custGeom>
              <a:avLst/>
              <a:gdLst/>
              <a:ahLst/>
              <a:cxnLst/>
              <a:rect l="l" t="t" r="r" b="b"/>
              <a:pathLst>
                <a:path w="748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680" y="2231"/>
                  </a:lnTo>
                  <a:lnTo>
                    <a:pt x="546" y="1456"/>
                  </a:lnTo>
                  <a:lnTo>
                    <a:pt x="374" y="1302"/>
                  </a:lnTo>
                  <a:lnTo>
                    <a:pt x="470" y="1015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77"/>
            <p:cNvSpPr/>
            <p:nvPr/>
          </p:nvSpPr>
          <p:spPr>
            <a:xfrm>
              <a:off x="3204761" y="3064136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45" y="3962"/>
                  </a:lnTo>
                  <a:lnTo>
                    <a:pt x="555" y="3340"/>
                  </a:lnTo>
                  <a:cubicBezTo>
                    <a:pt x="1043" y="1924"/>
                    <a:pt x="1053" y="957"/>
                    <a:pt x="1015" y="507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77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77"/>
            <p:cNvSpPr/>
            <p:nvPr/>
          </p:nvSpPr>
          <p:spPr>
            <a:xfrm>
              <a:off x="3307044" y="2903609"/>
              <a:ext cx="111868" cy="120586"/>
            </a:xfrm>
            <a:custGeom>
              <a:avLst/>
              <a:gdLst/>
              <a:ahLst/>
              <a:cxnLst/>
              <a:rect l="l" t="t" r="r" b="b"/>
              <a:pathLst>
                <a:path w="4260" h="4592" extrusionOk="0">
                  <a:moveTo>
                    <a:pt x="2126" y="0"/>
                  </a:moveTo>
                  <a:cubicBezTo>
                    <a:pt x="1996" y="0"/>
                    <a:pt x="1867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7" y="2161"/>
                    <a:pt x="565" y="3204"/>
                  </a:cubicBezTo>
                  <a:lnTo>
                    <a:pt x="536" y="3204"/>
                  </a:lnTo>
                  <a:cubicBezTo>
                    <a:pt x="240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40" y="4592"/>
                    <a:pt x="536" y="4592"/>
                  </a:cubicBezTo>
                  <a:lnTo>
                    <a:pt x="3723" y="4592"/>
                  </a:lnTo>
                  <a:cubicBezTo>
                    <a:pt x="4020" y="4592"/>
                    <a:pt x="4259" y="4343"/>
                    <a:pt x="4259" y="4046"/>
                  </a:cubicBezTo>
                  <a:lnTo>
                    <a:pt x="4259" y="3749"/>
                  </a:lnTo>
                  <a:cubicBezTo>
                    <a:pt x="4259" y="3453"/>
                    <a:pt x="4020" y="3204"/>
                    <a:pt x="3714" y="3204"/>
                  </a:cubicBezTo>
                  <a:lnTo>
                    <a:pt x="3695" y="3204"/>
                  </a:lnTo>
                  <a:cubicBezTo>
                    <a:pt x="4173" y="2161"/>
                    <a:pt x="3503" y="945"/>
                    <a:pt x="2364" y="792"/>
                  </a:cubicBezTo>
                  <a:lnTo>
                    <a:pt x="2364" y="208"/>
                  </a:lnTo>
                  <a:cubicBezTo>
                    <a:pt x="2388" y="70"/>
                    <a:pt x="2257" y="0"/>
                    <a:pt x="212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77"/>
            <p:cNvSpPr/>
            <p:nvPr/>
          </p:nvSpPr>
          <p:spPr>
            <a:xfrm>
              <a:off x="3306782" y="2924407"/>
              <a:ext cx="50052" cy="99788"/>
            </a:xfrm>
            <a:custGeom>
              <a:avLst/>
              <a:gdLst/>
              <a:ahLst/>
              <a:cxnLst/>
              <a:rect l="l" t="t" r="r" b="b"/>
              <a:pathLst>
                <a:path w="1906" h="3800" extrusionOk="0">
                  <a:moveTo>
                    <a:pt x="1905" y="0"/>
                  </a:moveTo>
                  <a:lnTo>
                    <a:pt x="1905" y="0"/>
                  </a:lnTo>
                  <a:cubicBezTo>
                    <a:pt x="757" y="163"/>
                    <a:pt x="97" y="1369"/>
                    <a:pt x="565" y="2421"/>
                  </a:cubicBezTo>
                  <a:lnTo>
                    <a:pt x="546" y="2421"/>
                  </a:lnTo>
                  <a:cubicBezTo>
                    <a:pt x="250" y="2421"/>
                    <a:pt x="1" y="2661"/>
                    <a:pt x="1" y="2957"/>
                  </a:cubicBezTo>
                  <a:lnTo>
                    <a:pt x="1" y="3254"/>
                  </a:lnTo>
                  <a:cubicBezTo>
                    <a:pt x="1" y="3551"/>
                    <a:pt x="250" y="3800"/>
                    <a:pt x="546" y="3800"/>
                  </a:cubicBezTo>
                  <a:lnTo>
                    <a:pt x="891" y="3800"/>
                  </a:lnTo>
                  <a:cubicBezTo>
                    <a:pt x="59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94" y="2421"/>
                    <a:pt x="891" y="2421"/>
                  </a:cubicBezTo>
                  <a:lnTo>
                    <a:pt x="910" y="2421"/>
                  </a:lnTo>
                  <a:cubicBezTo>
                    <a:pt x="719" y="1991"/>
                    <a:pt x="709" y="1512"/>
                    <a:pt x="881" y="1082"/>
                  </a:cubicBezTo>
                  <a:cubicBezTo>
                    <a:pt x="1006" y="689"/>
                    <a:pt x="1302" y="287"/>
                    <a:pt x="190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77"/>
            <p:cNvSpPr/>
            <p:nvPr/>
          </p:nvSpPr>
          <p:spPr>
            <a:xfrm>
              <a:off x="3289713" y="3126714"/>
              <a:ext cx="38970" cy="58586"/>
            </a:xfrm>
            <a:custGeom>
              <a:avLst/>
              <a:gdLst/>
              <a:ahLst/>
              <a:cxnLst/>
              <a:rect l="l" t="t" r="r" b="b"/>
              <a:pathLst>
                <a:path w="1484" h="2231" extrusionOk="0">
                  <a:moveTo>
                    <a:pt x="383" y="0"/>
                  </a:moveTo>
                  <a:lnTo>
                    <a:pt x="105" y="1015"/>
                  </a:lnTo>
                  <a:lnTo>
                    <a:pt x="0" y="1302"/>
                  </a:lnTo>
                  <a:lnTo>
                    <a:pt x="172" y="1455"/>
                  </a:lnTo>
                  <a:lnTo>
                    <a:pt x="316" y="2230"/>
                  </a:lnTo>
                  <a:lnTo>
                    <a:pt x="1483" y="2230"/>
                  </a:lnTo>
                  <a:lnTo>
                    <a:pt x="1436" y="2077"/>
                  </a:lnTo>
                  <a:lnTo>
                    <a:pt x="1139" y="2077"/>
                  </a:lnTo>
                  <a:lnTo>
                    <a:pt x="967" y="1110"/>
                  </a:lnTo>
                  <a:lnTo>
                    <a:pt x="881" y="1110"/>
                  </a:lnTo>
                  <a:lnTo>
                    <a:pt x="833" y="957"/>
                  </a:lnTo>
                  <a:cubicBezTo>
                    <a:pt x="708" y="613"/>
                    <a:pt x="622" y="297"/>
                    <a:pt x="55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77"/>
            <p:cNvSpPr/>
            <p:nvPr/>
          </p:nvSpPr>
          <p:spPr>
            <a:xfrm>
              <a:off x="3310799" y="2987719"/>
              <a:ext cx="70666" cy="16255"/>
            </a:xfrm>
            <a:custGeom>
              <a:avLst/>
              <a:gdLst/>
              <a:ahLst/>
              <a:cxnLst/>
              <a:rect l="l" t="t" r="r" b="b"/>
              <a:pathLst>
                <a:path w="2691" h="619" extrusionOk="0">
                  <a:moveTo>
                    <a:pt x="432" y="1"/>
                  </a:moveTo>
                  <a:cubicBezTo>
                    <a:pt x="365" y="1"/>
                    <a:pt x="317" y="30"/>
                    <a:pt x="288" y="87"/>
                  </a:cubicBezTo>
                  <a:lnTo>
                    <a:pt x="145" y="116"/>
                  </a:lnTo>
                  <a:cubicBezTo>
                    <a:pt x="68" y="135"/>
                    <a:pt x="1" y="307"/>
                    <a:pt x="1" y="326"/>
                  </a:cubicBezTo>
                  <a:cubicBezTo>
                    <a:pt x="1" y="349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2" y="422"/>
                    <a:pt x="307" y="326"/>
                    <a:pt x="441" y="326"/>
                  </a:cubicBezTo>
                  <a:lnTo>
                    <a:pt x="2470" y="326"/>
                  </a:lnTo>
                  <a:cubicBezTo>
                    <a:pt x="2690" y="326"/>
                    <a:pt x="2690" y="1"/>
                    <a:pt x="2470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77"/>
            <p:cNvSpPr/>
            <p:nvPr/>
          </p:nvSpPr>
          <p:spPr>
            <a:xfrm>
              <a:off x="3204761" y="3064136"/>
              <a:ext cx="102545" cy="104068"/>
            </a:xfrm>
            <a:custGeom>
              <a:avLst/>
              <a:gdLst/>
              <a:ahLst/>
              <a:cxnLst/>
              <a:rect l="l" t="t" r="r" b="b"/>
              <a:pathLst>
                <a:path w="3905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905" y="3962"/>
                  </a:lnTo>
                  <a:lnTo>
                    <a:pt x="3694" y="3340"/>
                  </a:lnTo>
                  <a:cubicBezTo>
                    <a:pt x="3216" y="1924"/>
                    <a:pt x="3197" y="957"/>
                    <a:pt x="3235" y="507"/>
                  </a:cubicBezTo>
                  <a:lnTo>
                    <a:pt x="3273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77"/>
            <p:cNvSpPr/>
            <p:nvPr/>
          </p:nvSpPr>
          <p:spPr>
            <a:xfrm>
              <a:off x="3204761" y="3064136"/>
              <a:ext cx="28413" cy="104068"/>
            </a:xfrm>
            <a:custGeom>
              <a:avLst/>
              <a:gdLst/>
              <a:ahLst/>
              <a:cxnLst/>
              <a:rect l="l" t="t" r="r" b="b"/>
              <a:pathLst>
                <a:path w="1082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83" y="3962"/>
                  </a:lnTo>
                  <a:lnTo>
                    <a:pt x="594" y="3340"/>
                  </a:lnTo>
                  <a:cubicBezTo>
                    <a:pt x="1072" y="1924"/>
                    <a:pt x="1082" y="957"/>
                    <a:pt x="1043" y="507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77"/>
            <p:cNvSpPr/>
            <p:nvPr/>
          </p:nvSpPr>
          <p:spPr>
            <a:xfrm>
              <a:off x="3199221" y="3154339"/>
              <a:ext cx="113890" cy="38497"/>
            </a:xfrm>
            <a:custGeom>
              <a:avLst/>
              <a:gdLst/>
              <a:ahLst/>
              <a:cxnLst/>
              <a:rect l="l" t="t" r="r" b="b"/>
              <a:pathLst>
                <a:path w="4337" h="1466" extrusionOk="0">
                  <a:moveTo>
                    <a:pt x="288" y="1"/>
                  </a:moveTo>
                  <a:cubicBezTo>
                    <a:pt x="269" y="1"/>
                    <a:pt x="250" y="20"/>
                    <a:pt x="240" y="49"/>
                  </a:cubicBezTo>
                  <a:lnTo>
                    <a:pt x="1" y="1408"/>
                  </a:lnTo>
                  <a:cubicBezTo>
                    <a:pt x="1" y="1437"/>
                    <a:pt x="20" y="1465"/>
                    <a:pt x="49" y="1465"/>
                  </a:cubicBezTo>
                  <a:lnTo>
                    <a:pt x="4279" y="1465"/>
                  </a:lnTo>
                  <a:cubicBezTo>
                    <a:pt x="4307" y="1465"/>
                    <a:pt x="4336" y="1437"/>
                    <a:pt x="4327" y="1408"/>
                  </a:cubicBezTo>
                  <a:lnTo>
                    <a:pt x="4078" y="49"/>
                  </a:lnTo>
                  <a:cubicBezTo>
                    <a:pt x="4078" y="20"/>
                    <a:pt x="4059" y="1"/>
                    <a:pt x="4030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77"/>
            <p:cNvSpPr/>
            <p:nvPr/>
          </p:nvSpPr>
          <p:spPr>
            <a:xfrm>
              <a:off x="3167551" y="3235272"/>
              <a:ext cx="176704" cy="27914"/>
            </a:xfrm>
            <a:custGeom>
              <a:avLst/>
              <a:gdLst/>
              <a:ahLst/>
              <a:cxnLst/>
              <a:rect l="l" t="t" r="r" b="b"/>
              <a:pathLst>
                <a:path w="6729" h="1063" extrusionOk="0">
                  <a:moveTo>
                    <a:pt x="49" y="1"/>
                  </a:moveTo>
                  <a:cubicBezTo>
                    <a:pt x="30" y="1"/>
                    <a:pt x="1" y="20"/>
                    <a:pt x="1" y="48"/>
                  </a:cubicBezTo>
                  <a:lnTo>
                    <a:pt x="1" y="1015"/>
                  </a:lnTo>
                  <a:cubicBezTo>
                    <a:pt x="1" y="1044"/>
                    <a:pt x="30" y="1063"/>
                    <a:pt x="49" y="1063"/>
                  </a:cubicBezTo>
                  <a:lnTo>
                    <a:pt x="6691" y="1063"/>
                  </a:lnTo>
                  <a:cubicBezTo>
                    <a:pt x="6710" y="1063"/>
                    <a:pt x="6729" y="1044"/>
                    <a:pt x="6729" y="1015"/>
                  </a:cubicBezTo>
                  <a:lnTo>
                    <a:pt x="6729" y="48"/>
                  </a:lnTo>
                  <a:cubicBezTo>
                    <a:pt x="6729" y="20"/>
                    <a:pt x="6710" y="1"/>
                    <a:pt x="669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77"/>
            <p:cNvSpPr/>
            <p:nvPr/>
          </p:nvSpPr>
          <p:spPr>
            <a:xfrm>
              <a:off x="3179631" y="3181229"/>
              <a:ext cx="152807" cy="54568"/>
            </a:xfrm>
            <a:custGeom>
              <a:avLst/>
              <a:gdLst/>
              <a:ahLst/>
              <a:cxnLst/>
              <a:rect l="l" t="t" r="r" b="b"/>
              <a:pathLst>
                <a:path w="581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5819" y="2078"/>
                  </a:lnTo>
                  <a:lnTo>
                    <a:pt x="525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77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77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77"/>
            <p:cNvSpPr/>
            <p:nvPr/>
          </p:nvSpPr>
          <p:spPr>
            <a:xfrm>
              <a:off x="3200245" y="2956260"/>
              <a:ext cx="111841" cy="120218"/>
            </a:xfrm>
            <a:custGeom>
              <a:avLst/>
              <a:gdLst/>
              <a:ahLst/>
              <a:cxnLst/>
              <a:rect l="l" t="t" r="r" b="b"/>
              <a:pathLst>
                <a:path w="4259" h="4578" extrusionOk="0">
                  <a:moveTo>
                    <a:pt x="2129" y="0"/>
                  </a:moveTo>
                  <a:cubicBezTo>
                    <a:pt x="2024" y="0"/>
                    <a:pt x="1919" y="65"/>
                    <a:pt x="1895" y="194"/>
                  </a:cubicBezTo>
                  <a:lnTo>
                    <a:pt x="1895" y="778"/>
                  </a:lnTo>
                  <a:cubicBezTo>
                    <a:pt x="756" y="941"/>
                    <a:pt x="86" y="2146"/>
                    <a:pt x="565" y="3199"/>
                  </a:cubicBezTo>
                  <a:lnTo>
                    <a:pt x="536" y="3199"/>
                  </a:lnTo>
                  <a:cubicBezTo>
                    <a:pt x="239" y="3199"/>
                    <a:pt x="0" y="3438"/>
                    <a:pt x="0" y="3735"/>
                  </a:cubicBezTo>
                  <a:lnTo>
                    <a:pt x="0" y="4032"/>
                  </a:lnTo>
                  <a:cubicBezTo>
                    <a:pt x="0" y="4328"/>
                    <a:pt x="239" y="4577"/>
                    <a:pt x="536" y="4577"/>
                  </a:cubicBezTo>
                  <a:lnTo>
                    <a:pt x="3723" y="4577"/>
                  </a:lnTo>
                  <a:cubicBezTo>
                    <a:pt x="4020" y="4577"/>
                    <a:pt x="4259" y="4328"/>
                    <a:pt x="4259" y="4032"/>
                  </a:cubicBezTo>
                  <a:lnTo>
                    <a:pt x="4259" y="3735"/>
                  </a:lnTo>
                  <a:cubicBezTo>
                    <a:pt x="4259" y="3444"/>
                    <a:pt x="4028" y="3199"/>
                    <a:pt x="3730" y="3199"/>
                  </a:cubicBezTo>
                  <a:cubicBezTo>
                    <a:pt x="3725" y="3199"/>
                    <a:pt x="3719" y="3199"/>
                    <a:pt x="3713" y="3199"/>
                  </a:cubicBezTo>
                  <a:lnTo>
                    <a:pt x="3694" y="3199"/>
                  </a:lnTo>
                  <a:cubicBezTo>
                    <a:pt x="4163" y="2146"/>
                    <a:pt x="3503" y="941"/>
                    <a:pt x="2364" y="778"/>
                  </a:cubicBezTo>
                  <a:lnTo>
                    <a:pt x="2364" y="194"/>
                  </a:lnTo>
                  <a:cubicBezTo>
                    <a:pt x="2340" y="65"/>
                    <a:pt x="2235" y="0"/>
                    <a:pt x="212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77"/>
            <p:cNvSpPr/>
            <p:nvPr/>
          </p:nvSpPr>
          <p:spPr>
            <a:xfrm>
              <a:off x="3199982" y="2976664"/>
              <a:ext cx="49789" cy="99814"/>
            </a:xfrm>
            <a:custGeom>
              <a:avLst/>
              <a:gdLst/>
              <a:ahLst/>
              <a:cxnLst/>
              <a:rect l="l" t="t" r="r" b="b"/>
              <a:pathLst>
                <a:path w="1896" h="3801" extrusionOk="0">
                  <a:moveTo>
                    <a:pt x="1895" y="1"/>
                  </a:moveTo>
                  <a:cubicBezTo>
                    <a:pt x="756" y="164"/>
                    <a:pt x="96" y="1369"/>
                    <a:pt x="565" y="2422"/>
                  </a:cubicBezTo>
                  <a:lnTo>
                    <a:pt x="546" y="2422"/>
                  </a:lnTo>
                  <a:cubicBezTo>
                    <a:pt x="249" y="2422"/>
                    <a:pt x="0" y="2661"/>
                    <a:pt x="0" y="2968"/>
                  </a:cubicBezTo>
                  <a:lnTo>
                    <a:pt x="0" y="3255"/>
                  </a:lnTo>
                  <a:cubicBezTo>
                    <a:pt x="0" y="3561"/>
                    <a:pt x="249" y="3800"/>
                    <a:pt x="546" y="3800"/>
                  </a:cubicBezTo>
                  <a:lnTo>
                    <a:pt x="890" y="3800"/>
                  </a:lnTo>
                  <a:cubicBezTo>
                    <a:pt x="594" y="3800"/>
                    <a:pt x="345" y="3561"/>
                    <a:pt x="345" y="3255"/>
                  </a:cubicBezTo>
                  <a:lnTo>
                    <a:pt x="345" y="2968"/>
                  </a:lnTo>
                  <a:cubicBezTo>
                    <a:pt x="345" y="2661"/>
                    <a:pt x="594" y="2422"/>
                    <a:pt x="890" y="2422"/>
                  </a:cubicBezTo>
                  <a:lnTo>
                    <a:pt x="910" y="2422"/>
                  </a:lnTo>
                  <a:cubicBezTo>
                    <a:pt x="718" y="2001"/>
                    <a:pt x="709" y="1513"/>
                    <a:pt x="871" y="1082"/>
                  </a:cubicBezTo>
                  <a:cubicBezTo>
                    <a:pt x="1005" y="690"/>
                    <a:pt x="1302" y="288"/>
                    <a:pt x="1895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77"/>
            <p:cNvSpPr/>
            <p:nvPr/>
          </p:nvSpPr>
          <p:spPr>
            <a:xfrm>
              <a:off x="3204000" y="3040003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2498" y="1"/>
                  </a:moveTo>
                  <a:lnTo>
                    <a:pt x="2498" y="10"/>
                  </a:lnTo>
                  <a:lnTo>
                    <a:pt x="431" y="10"/>
                  </a:lnTo>
                  <a:cubicBezTo>
                    <a:pt x="364" y="10"/>
                    <a:pt x="316" y="39"/>
                    <a:pt x="288" y="87"/>
                  </a:cubicBezTo>
                  <a:lnTo>
                    <a:pt x="144" y="115"/>
                  </a:lnTo>
                  <a:cubicBezTo>
                    <a:pt x="68" y="144"/>
                    <a:pt x="1" y="307"/>
                    <a:pt x="1" y="335"/>
                  </a:cubicBezTo>
                  <a:cubicBezTo>
                    <a:pt x="1" y="350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1" y="427"/>
                    <a:pt x="297" y="335"/>
                    <a:pt x="422" y="335"/>
                  </a:cubicBezTo>
                  <a:cubicBezTo>
                    <a:pt x="428" y="335"/>
                    <a:pt x="435" y="335"/>
                    <a:pt x="441" y="335"/>
                  </a:cubicBezTo>
                  <a:lnTo>
                    <a:pt x="2498" y="335"/>
                  </a:lnTo>
                  <a:cubicBezTo>
                    <a:pt x="2719" y="335"/>
                    <a:pt x="2719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77"/>
            <p:cNvSpPr/>
            <p:nvPr/>
          </p:nvSpPr>
          <p:spPr>
            <a:xfrm>
              <a:off x="3389133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0" y="0"/>
                    <a:pt x="0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77"/>
            <p:cNvSpPr/>
            <p:nvPr/>
          </p:nvSpPr>
          <p:spPr>
            <a:xfrm>
              <a:off x="3282307" y="3040213"/>
              <a:ext cx="28282" cy="8141"/>
            </a:xfrm>
            <a:custGeom>
              <a:avLst/>
              <a:gdLst/>
              <a:ahLst/>
              <a:cxnLst/>
              <a:rect l="l" t="t" r="r" b="b"/>
              <a:pathLst>
                <a:path w="1077" h="310" extrusionOk="0">
                  <a:moveTo>
                    <a:pt x="190" y="0"/>
                  </a:moveTo>
                  <a:cubicBezTo>
                    <a:pt x="1" y="0"/>
                    <a:pt x="3" y="309"/>
                    <a:pt x="198" y="309"/>
                  </a:cubicBezTo>
                  <a:cubicBezTo>
                    <a:pt x="204" y="309"/>
                    <a:pt x="209" y="309"/>
                    <a:pt x="215" y="308"/>
                  </a:cubicBezTo>
                  <a:lnTo>
                    <a:pt x="1076" y="308"/>
                  </a:lnTo>
                  <a:cubicBezTo>
                    <a:pt x="981" y="117"/>
                    <a:pt x="789" y="2"/>
                    <a:pt x="588" y="2"/>
                  </a:cubicBezTo>
                  <a:lnTo>
                    <a:pt x="215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77"/>
            <p:cNvSpPr/>
            <p:nvPr/>
          </p:nvSpPr>
          <p:spPr>
            <a:xfrm>
              <a:off x="3175508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1" y="0"/>
                    <a:pt x="1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3" name="Google Shape;11253;p77"/>
          <p:cNvGrpSpPr/>
          <p:nvPr/>
        </p:nvGrpSpPr>
        <p:grpSpPr>
          <a:xfrm>
            <a:off x="5741031" y="3386057"/>
            <a:ext cx="394609" cy="294585"/>
            <a:chOff x="5741031" y="3386057"/>
            <a:chExt cx="394609" cy="294585"/>
          </a:xfrm>
        </p:grpSpPr>
        <p:sp>
          <p:nvSpPr>
            <p:cNvPr id="11254" name="Google Shape;11254;p77"/>
            <p:cNvSpPr/>
            <p:nvPr/>
          </p:nvSpPr>
          <p:spPr>
            <a:xfrm>
              <a:off x="6054182" y="3473766"/>
              <a:ext cx="50025" cy="43749"/>
            </a:xfrm>
            <a:custGeom>
              <a:avLst/>
              <a:gdLst/>
              <a:ahLst/>
              <a:cxnLst/>
              <a:rect l="l" t="t" r="r" b="b"/>
              <a:pathLst>
                <a:path w="1905" h="1666" extrusionOk="0">
                  <a:moveTo>
                    <a:pt x="957" y="1"/>
                  </a:moveTo>
                  <a:cubicBezTo>
                    <a:pt x="421" y="1"/>
                    <a:pt x="0" y="374"/>
                    <a:pt x="0" y="833"/>
                  </a:cubicBezTo>
                  <a:cubicBezTo>
                    <a:pt x="0" y="1293"/>
                    <a:pt x="421" y="1666"/>
                    <a:pt x="957" y="1666"/>
                  </a:cubicBezTo>
                  <a:cubicBezTo>
                    <a:pt x="1484" y="1666"/>
                    <a:pt x="1905" y="1293"/>
                    <a:pt x="1905" y="833"/>
                  </a:cubicBezTo>
                  <a:cubicBezTo>
                    <a:pt x="1905" y="374"/>
                    <a:pt x="1484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77"/>
            <p:cNvSpPr/>
            <p:nvPr/>
          </p:nvSpPr>
          <p:spPr>
            <a:xfrm>
              <a:off x="6054182" y="3473766"/>
              <a:ext cx="34453" cy="44012"/>
            </a:xfrm>
            <a:custGeom>
              <a:avLst/>
              <a:gdLst/>
              <a:ahLst/>
              <a:cxnLst/>
              <a:rect l="l" t="t" r="r" b="b"/>
              <a:pathLst>
                <a:path w="1312" h="1676" extrusionOk="0">
                  <a:moveTo>
                    <a:pt x="957" y="1"/>
                  </a:moveTo>
                  <a:cubicBezTo>
                    <a:pt x="431" y="1"/>
                    <a:pt x="0" y="374"/>
                    <a:pt x="0" y="833"/>
                  </a:cubicBezTo>
                  <a:cubicBezTo>
                    <a:pt x="0" y="1302"/>
                    <a:pt x="421" y="1676"/>
                    <a:pt x="957" y="1676"/>
                  </a:cubicBezTo>
                  <a:cubicBezTo>
                    <a:pt x="1072" y="1676"/>
                    <a:pt x="1197" y="1647"/>
                    <a:pt x="1311" y="1609"/>
                  </a:cubicBezTo>
                  <a:cubicBezTo>
                    <a:pt x="967" y="1503"/>
                    <a:pt x="728" y="1197"/>
                    <a:pt x="718" y="833"/>
                  </a:cubicBezTo>
                  <a:cubicBezTo>
                    <a:pt x="728" y="470"/>
                    <a:pt x="967" y="163"/>
                    <a:pt x="1311" y="58"/>
                  </a:cubicBezTo>
                  <a:cubicBezTo>
                    <a:pt x="1197" y="20"/>
                    <a:pt x="1072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77"/>
            <p:cNvSpPr/>
            <p:nvPr/>
          </p:nvSpPr>
          <p:spPr>
            <a:xfrm>
              <a:off x="6022775" y="3580329"/>
              <a:ext cx="112603" cy="100313"/>
            </a:xfrm>
            <a:custGeom>
              <a:avLst/>
              <a:gdLst/>
              <a:ahLst/>
              <a:cxnLst/>
              <a:rect l="l" t="t" r="r" b="b"/>
              <a:pathLst>
                <a:path w="4288" h="3820" extrusionOk="0">
                  <a:moveTo>
                    <a:pt x="1426" y="1"/>
                  </a:moveTo>
                  <a:lnTo>
                    <a:pt x="1426" y="718"/>
                  </a:lnTo>
                  <a:cubicBezTo>
                    <a:pt x="1426" y="891"/>
                    <a:pt x="1330" y="1063"/>
                    <a:pt x="1168" y="1139"/>
                  </a:cubicBezTo>
                  <a:lnTo>
                    <a:pt x="392" y="1532"/>
                  </a:lnTo>
                  <a:cubicBezTo>
                    <a:pt x="153" y="1647"/>
                    <a:pt x="0" y="1895"/>
                    <a:pt x="0" y="2163"/>
                  </a:cubicBezTo>
                  <a:lnTo>
                    <a:pt x="0" y="3580"/>
                  </a:lnTo>
                  <a:cubicBezTo>
                    <a:pt x="0" y="3704"/>
                    <a:pt x="105" y="3819"/>
                    <a:pt x="239" y="3819"/>
                  </a:cubicBezTo>
                  <a:lnTo>
                    <a:pt x="4048" y="3819"/>
                  </a:lnTo>
                  <a:cubicBezTo>
                    <a:pt x="4182" y="3819"/>
                    <a:pt x="4288" y="3704"/>
                    <a:pt x="4288" y="3580"/>
                  </a:cubicBezTo>
                  <a:lnTo>
                    <a:pt x="4288" y="2163"/>
                  </a:lnTo>
                  <a:cubicBezTo>
                    <a:pt x="4288" y="1895"/>
                    <a:pt x="4134" y="1647"/>
                    <a:pt x="3895" y="1532"/>
                  </a:cubicBezTo>
                  <a:lnTo>
                    <a:pt x="3130" y="1139"/>
                  </a:lnTo>
                  <a:cubicBezTo>
                    <a:pt x="2967" y="1063"/>
                    <a:pt x="2862" y="891"/>
                    <a:pt x="2862" y="718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77"/>
            <p:cNvSpPr/>
            <p:nvPr/>
          </p:nvSpPr>
          <p:spPr>
            <a:xfrm>
              <a:off x="6059959" y="3580066"/>
              <a:ext cx="38471" cy="25183"/>
            </a:xfrm>
            <a:custGeom>
              <a:avLst/>
              <a:gdLst/>
              <a:ahLst/>
              <a:cxnLst/>
              <a:rect l="l" t="t" r="r" b="b"/>
              <a:pathLst>
                <a:path w="1465" h="959" extrusionOk="0">
                  <a:moveTo>
                    <a:pt x="10" y="1"/>
                  </a:moveTo>
                  <a:lnTo>
                    <a:pt x="10" y="719"/>
                  </a:lnTo>
                  <a:cubicBezTo>
                    <a:pt x="10" y="747"/>
                    <a:pt x="10" y="776"/>
                    <a:pt x="0" y="814"/>
                  </a:cubicBezTo>
                  <a:cubicBezTo>
                    <a:pt x="230" y="910"/>
                    <a:pt x="479" y="958"/>
                    <a:pt x="737" y="958"/>
                  </a:cubicBezTo>
                  <a:cubicBezTo>
                    <a:pt x="986" y="958"/>
                    <a:pt x="1235" y="910"/>
                    <a:pt x="1465" y="814"/>
                  </a:cubicBezTo>
                  <a:cubicBezTo>
                    <a:pt x="1455" y="776"/>
                    <a:pt x="1446" y="747"/>
                    <a:pt x="1446" y="719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77"/>
            <p:cNvSpPr/>
            <p:nvPr/>
          </p:nvSpPr>
          <p:spPr>
            <a:xfrm>
              <a:off x="6022775" y="3613259"/>
              <a:ext cx="112603" cy="67383"/>
            </a:xfrm>
            <a:custGeom>
              <a:avLst/>
              <a:gdLst/>
              <a:ahLst/>
              <a:cxnLst/>
              <a:rect l="l" t="t" r="r" b="b"/>
              <a:pathLst>
                <a:path w="4288" h="2566" extrusionOk="0">
                  <a:moveTo>
                    <a:pt x="948" y="0"/>
                  </a:moveTo>
                  <a:lnTo>
                    <a:pt x="392" y="278"/>
                  </a:lnTo>
                  <a:cubicBezTo>
                    <a:pt x="153" y="393"/>
                    <a:pt x="0" y="641"/>
                    <a:pt x="0" y="909"/>
                  </a:cubicBezTo>
                  <a:lnTo>
                    <a:pt x="0" y="2326"/>
                  </a:lnTo>
                  <a:cubicBezTo>
                    <a:pt x="0" y="2450"/>
                    <a:pt x="105" y="2565"/>
                    <a:pt x="239" y="2565"/>
                  </a:cubicBezTo>
                  <a:lnTo>
                    <a:pt x="4048" y="2565"/>
                  </a:lnTo>
                  <a:cubicBezTo>
                    <a:pt x="4182" y="2565"/>
                    <a:pt x="4288" y="2450"/>
                    <a:pt x="4288" y="2326"/>
                  </a:cubicBezTo>
                  <a:lnTo>
                    <a:pt x="4288" y="909"/>
                  </a:lnTo>
                  <a:cubicBezTo>
                    <a:pt x="4288" y="641"/>
                    <a:pt x="4134" y="393"/>
                    <a:pt x="3895" y="278"/>
                  </a:cubicBezTo>
                  <a:lnTo>
                    <a:pt x="3350" y="0"/>
                  </a:lnTo>
                  <a:cubicBezTo>
                    <a:pt x="3067" y="436"/>
                    <a:pt x="2608" y="653"/>
                    <a:pt x="2149" y="653"/>
                  </a:cubicBezTo>
                  <a:cubicBezTo>
                    <a:pt x="1689" y="653"/>
                    <a:pt x="1230" y="436"/>
                    <a:pt x="9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77"/>
            <p:cNvSpPr/>
            <p:nvPr/>
          </p:nvSpPr>
          <p:spPr>
            <a:xfrm>
              <a:off x="6035327" y="3492358"/>
              <a:ext cx="87735" cy="87735"/>
            </a:xfrm>
            <a:custGeom>
              <a:avLst/>
              <a:gdLst/>
              <a:ahLst/>
              <a:cxnLst/>
              <a:rect l="l" t="t" r="r" b="b"/>
              <a:pathLst>
                <a:path w="3341" h="3341" extrusionOk="0">
                  <a:moveTo>
                    <a:pt x="1675" y="1"/>
                  </a:moveTo>
                  <a:cubicBezTo>
                    <a:pt x="747" y="1"/>
                    <a:pt x="1" y="747"/>
                    <a:pt x="1" y="1676"/>
                  </a:cubicBezTo>
                  <a:cubicBezTo>
                    <a:pt x="1" y="2595"/>
                    <a:pt x="747" y="3341"/>
                    <a:pt x="1675" y="3341"/>
                  </a:cubicBezTo>
                  <a:cubicBezTo>
                    <a:pt x="2594" y="3341"/>
                    <a:pt x="3341" y="2595"/>
                    <a:pt x="3341" y="1676"/>
                  </a:cubicBezTo>
                  <a:cubicBezTo>
                    <a:pt x="3341" y="747"/>
                    <a:pt x="2594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77"/>
            <p:cNvSpPr/>
            <p:nvPr/>
          </p:nvSpPr>
          <p:spPr>
            <a:xfrm>
              <a:off x="6051424" y="3492358"/>
              <a:ext cx="73397" cy="78964"/>
            </a:xfrm>
            <a:custGeom>
              <a:avLst/>
              <a:gdLst/>
              <a:ahLst/>
              <a:cxnLst/>
              <a:rect l="l" t="t" r="r" b="b"/>
              <a:pathLst>
                <a:path w="2795" h="3007" extrusionOk="0">
                  <a:moveTo>
                    <a:pt x="1072" y="1"/>
                  </a:moveTo>
                  <a:cubicBezTo>
                    <a:pt x="268" y="1"/>
                    <a:pt x="0" y="1102"/>
                    <a:pt x="718" y="1456"/>
                  </a:cubicBezTo>
                  <a:cubicBezTo>
                    <a:pt x="737" y="1465"/>
                    <a:pt x="766" y="1475"/>
                    <a:pt x="785" y="1484"/>
                  </a:cubicBezTo>
                  <a:lnTo>
                    <a:pt x="1617" y="2987"/>
                  </a:lnTo>
                  <a:cubicBezTo>
                    <a:pt x="1617" y="2987"/>
                    <a:pt x="1838" y="3006"/>
                    <a:pt x="2058" y="3006"/>
                  </a:cubicBezTo>
                  <a:cubicBezTo>
                    <a:pt x="2546" y="2642"/>
                    <a:pt x="2795" y="2039"/>
                    <a:pt x="2708" y="1446"/>
                  </a:cubicBezTo>
                  <a:cubicBezTo>
                    <a:pt x="2613" y="757"/>
                    <a:pt x="2106" y="202"/>
                    <a:pt x="1426" y="49"/>
                  </a:cubicBezTo>
                  <a:cubicBezTo>
                    <a:pt x="1311" y="20"/>
                    <a:pt x="118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77"/>
            <p:cNvSpPr/>
            <p:nvPr/>
          </p:nvSpPr>
          <p:spPr>
            <a:xfrm>
              <a:off x="6041603" y="3531118"/>
              <a:ext cx="75182" cy="61553"/>
            </a:xfrm>
            <a:custGeom>
              <a:avLst/>
              <a:gdLst/>
              <a:ahLst/>
              <a:cxnLst/>
              <a:rect l="l" t="t" r="r" b="b"/>
              <a:pathLst>
                <a:path w="2863" h="2344" extrusionOk="0">
                  <a:moveTo>
                    <a:pt x="1103" y="1"/>
                  </a:moveTo>
                  <a:cubicBezTo>
                    <a:pt x="1015" y="1"/>
                    <a:pt x="930" y="54"/>
                    <a:pt x="891" y="133"/>
                  </a:cubicBezTo>
                  <a:cubicBezTo>
                    <a:pt x="814" y="305"/>
                    <a:pt x="699" y="449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106" y="1808"/>
                    <a:pt x="719" y="2344"/>
                    <a:pt x="1436" y="2344"/>
                  </a:cubicBezTo>
                  <a:cubicBezTo>
                    <a:pt x="2173" y="2344"/>
                    <a:pt x="2795" y="1769"/>
                    <a:pt x="2862" y="1023"/>
                  </a:cubicBezTo>
                  <a:cubicBezTo>
                    <a:pt x="2862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40" y="3"/>
                    <a:pt x="1122" y="1"/>
                    <a:pt x="110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77"/>
            <p:cNvSpPr/>
            <p:nvPr/>
          </p:nvSpPr>
          <p:spPr>
            <a:xfrm>
              <a:off x="6041603" y="3531118"/>
              <a:ext cx="74920" cy="61054"/>
            </a:xfrm>
            <a:custGeom>
              <a:avLst/>
              <a:gdLst/>
              <a:ahLst/>
              <a:cxnLst/>
              <a:rect l="l" t="t" r="r" b="b"/>
              <a:pathLst>
                <a:path w="2853" h="2325" extrusionOk="0">
                  <a:moveTo>
                    <a:pt x="1100" y="1"/>
                  </a:moveTo>
                  <a:cubicBezTo>
                    <a:pt x="1009" y="1"/>
                    <a:pt x="930" y="54"/>
                    <a:pt x="891" y="133"/>
                  </a:cubicBezTo>
                  <a:cubicBezTo>
                    <a:pt x="833" y="248"/>
                    <a:pt x="757" y="362"/>
                    <a:pt x="671" y="458"/>
                  </a:cubicBezTo>
                  <a:cubicBezTo>
                    <a:pt x="632" y="496"/>
                    <a:pt x="604" y="535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97" y="1731"/>
                    <a:pt x="585" y="2229"/>
                    <a:pt x="1207" y="2324"/>
                  </a:cubicBezTo>
                  <a:cubicBezTo>
                    <a:pt x="881" y="2123"/>
                    <a:pt x="690" y="1769"/>
                    <a:pt x="709" y="1386"/>
                  </a:cubicBezTo>
                  <a:lnTo>
                    <a:pt x="709" y="1052"/>
                  </a:lnTo>
                  <a:cubicBezTo>
                    <a:pt x="766" y="1013"/>
                    <a:pt x="824" y="965"/>
                    <a:pt x="872" y="918"/>
                  </a:cubicBezTo>
                  <a:cubicBezTo>
                    <a:pt x="1006" y="803"/>
                    <a:pt x="1121" y="669"/>
                    <a:pt x="1216" y="516"/>
                  </a:cubicBezTo>
                  <a:cubicBezTo>
                    <a:pt x="1666" y="659"/>
                    <a:pt x="2097" y="889"/>
                    <a:pt x="2460" y="1195"/>
                  </a:cubicBezTo>
                  <a:cubicBezTo>
                    <a:pt x="2508" y="1233"/>
                    <a:pt x="2614" y="1339"/>
                    <a:pt x="2747" y="1463"/>
                  </a:cubicBezTo>
                  <a:cubicBezTo>
                    <a:pt x="2805" y="1319"/>
                    <a:pt x="2843" y="1176"/>
                    <a:pt x="2853" y="1023"/>
                  </a:cubicBezTo>
                  <a:cubicBezTo>
                    <a:pt x="2853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39" y="3"/>
                    <a:pt x="1119" y="1"/>
                    <a:pt x="110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77"/>
            <p:cNvSpPr/>
            <p:nvPr/>
          </p:nvSpPr>
          <p:spPr>
            <a:xfrm>
              <a:off x="6110483" y="3625811"/>
              <a:ext cx="25157" cy="54568"/>
            </a:xfrm>
            <a:custGeom>
              <a:avLst/>
              <a:gdLst/>
              <a:ahLst/>
              <a:cxnLst/>
              <a:rect l="l" t="t" r="r" b="b"/>
              <a:pathLst>
                <a:path w="958" h="2078" extrusionOk="0">
                  <a:moveTo>
                    <a:pt x="814" y="1"/>
                  </a:moveTo>
                  <a:lnTo>
                    <a:pt x="182" y="498"/>
                  </a:lnTo>
                  <a:cubicBezTo>
                    <a:pt x="67" y="594"/>
                    <a:pt x="0" y="728"/>
                    <a:pt x="0" y="872"/>
                  </a:cubicBezTo>
                  <a:lnTo>
                    <a:pt x="0" y="2078"/>
                  </a:lnTo>
                  <a:lnTo>
                    <a:pt x="718" y="2078"/>
                  </a:lnTo>
                  <a:cubicBezTo>
                    <a:pt x="852" y="2078"/>
                    <a:pt x="957" y="1972"/>
                    <a:pt x="957" y="1838"/>
                  </a:cubicBezTo>
                  <a:lnTo>
                    <a:pt x="957" y="431"/>
                  </a:lnTo>
                  <a:cubicBezTo>
                    <a:pt x="957" y="278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77"/>
            <p:cNvSpPr/>
            <p:nvPr/>
          </p:nvSpPr>
          <p:spPr>
            <a:xfrm>
              <a:off x="5759886" y="3498660"/>
              <a:ext cx="31197" cy="68880"/>
            </a:xfrm>
            <a:custGeom>
              <a:avLst/>
              <a:gdLst/>
              <a:ahLst/>
              <a:cxnLst/>
              <a:rect l="l" t="t" r="r" b="b"/>
              <a:pathLst>
                <a:path w="1188" h="2623" extrusionOk="0">
                  <a:moveTo>
                    <a:pt x="709" y="0"/>
                  </a:moveTo>
                  <a:cubicBezTo>
                    <a:pt x="316" y="0"/>
                    <a:pt x="1" y="326"/>
                    <a:pt x="1" y="718"/>
                  </a:cubicBezTo>
                  <a:lnTo>
                    <a:pt x="1" y="890"/>
                  </a:lnTo>
                  <a:cubicBezTo>
                    <a:pt x="1" y="1091"/>
                    <a:pt x="29" y="1292"/>
                    <a:pt x="96" y="1484"/>
                  </a:cubicBezTo>
                  <a:lnTo>
                    <a:pt x="469" y="2622"/>
                  </a:lnTo>
                  <a:lnTo>
                    <a:pt x="1187" y="2622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77"/>
            <p:cNvSpPr/>
            <p:nvPr/>
          </p:nvSpPr>
          <p:spPr>
            <a:xfrm>
              <a:off x="5772202" y="3492121"/>
              <a:ext cx="75419" cy="75681"/>
            </a:xfrm>
            <a:custGeom>
              <a:avLst/>
              <a:gdLst/>
              <a:ahLst/>
              <a:cxnLst/>
              <a:rect l="l" t="t" r="r" b="b"/>
              <a:pathLst>
                <a:path w="287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cubicBezTo>
                    <a:pt x="0" y="986"/>
                    <a:pt x="221" y="1197"/>
                    <a:pt x="479" y="1197"/>
                  </a:cubicBezTo>
                  <a:lnTo>
                    <a:pt x="2393" y="2881"/>
                  </a:lnTo>
                  <a:lnTo>
                    <a:pt x="2795" y="1465"/>
                  </a:lnTo>
                  <a:cubicBezTo>
                    <a:pt x="2843" y="1292"/>
                    <a:pt x="2872" y="1120"/>
                    <a:pt x="2872" y="938"/>
                  </a:cubicBezTo>
                  <a:lnTo>
                    <a:pt x="2872" y="479"/>
                  </a:lnTo>
                  <a:cubicBezTo>
                    <a:pt x="2872" y="221"/>
                    <a:pt x="2661" y="0"/>
                    <a:pt x="2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77"/>
            <p:cNvSpPr/>
            <p:nvPr/>
          </p:nvSpPr>
          <p:spPr>
            <a:xfrm>
              <a:off x="5784754" y="3586369"/>
              <a:ext cx="37736" cy="27652"/>
            </a:xfrm>
            <a:custGeom>
              <a:avLst/>
              <a:gdLst/>
              <a:ahLst/>
              <a:cxnLst/>
              <a:rect l="l" t="t" r="r" b="b"/>
              <a:pathLst>
                <a:path w="1437" h="1053" extrusionOk="0">
                  <a:moveTo>
                    <a:pt x="1" y="0"/>
                  </a:moveTo>
                  <a:lnTo>
                    <a:pt x="1" y="1053"/>
                  </a:lnTo>
                  <a:lnTo>
                    <a:pt x="1437" y="1053"/>
                  </a:lnTo>
                  <a:lnTo>
                    <a:pt x="143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77"/>
            <p:cNvSpPr/>
            <p:nvPr/>
          </p:nvSpPr>
          <p:spPr>
            <a:xfrm>
              <a:off x="5785017" y="3586369"/>
              <a:ext cx="37736" cy="15362"/>
            </a:xfrm>
            <a:custGeom>
              <a:avLst/>
              <a:gdLst/>
              <a:ahLst/>
              <a:cxnLst/>
              <a:rect l="l" t="t" r="r" b="b"/>
              <a:pathLst>
                <a:path w="1437" h="585" extrusionOk="0">
                  <a:moveTo>
                    <a:pt x="1" y="0"/>
                  </a:moveTo>
                  <a:lnTo>
                    <a:pt x="1" y="440"/>
                  </a:lnTo>
                  <a:cubicBezTo>
                    <a:pt x="230" y="536"/>
                    <a:pt x="472" y="584"/>
                    <a:pt x="715" y="584"/>
                  </a:cubicBezTo>
                  <a:cubicBezTo>
                    <a:pt x="958" y="584"/>
                    <a:pt x="1202" y="536"/>
                    <a:pt x="1436" y="440"/>
                  </a:cubicBezTo>
                  <a:lnTo>
                    <a:pt x="143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77"/>
            <p:cNvSpPr/>
            <p:nvPr/>
          </p:nvSpPr>
          <p:spPr>
            <a:xfrm>
              <a:off x="5741031" y="3601704"/>
              <a:ext cx="125444" cy="78675"/>
            </a:xfrm>
            <a:custGeom>
              <a:avLst/>
              <a:gdLst/>
              <a:ahLst/>
              <a:cxnLst/>
              <a:rect l="l" t="t" r="r" b="b"/>
              <a:pathLst>
                <a:path w="4777" h="2996" extrusionOk="0">
                  <a:moveTo>
                    <a:pt x="1676" y="0"/>
                  </a:moveTo>
                  <a:lnTo>
                    <a:pt x="518" y="325"/>
                  </a:lnTo>
                  <a:cubicBezTo>
                    <a:pt x="211" y="412"/>
                    <a:pt x="1" y="689"/>
                    <a:pt x="1" y="1014"/>
                  </a:cubicBezTo>
                  <a:lnTo>
                    <a:pt x="1" y="2756"/>
                  </a:lnTo>
                  <a:cubicBezTo>
                    <a:pt x="1" y="2890"/>
                    <a:pt x="106" y="2996"/>
                    <a:pt x="240" y="2996"/>
                  </a:cubicBezTo>
                  <a:lnTo>
                    <a:pt x="4537" y="2996"/>
                  </a:lnTo>
                  <a:cubicBezTo>
                    <a:pt x="4661" y="2996"/>
                    <a:pt x="4776" y="2890"/>
                    <a:pt x="4776" y="2756"/>
                  </a:cubicBezTo>
                  <a:lnTo>
                    <a:pt x="4776" y="1014"/>
                  </a:lnTo>
                  <a:cubicBezTo>
                    <a:pt x="4767" y="689"/>
                    <a:pt x="4556" y="412"/>
                    <a:pt x="4250" y="325"/>
                  </a:cubicBezTo>
                  <a:lnTo>
                    <a:pt x="3111" y="0"/>
                  </a:lnTo>
                  <a:lnTo>
                    <a:pt x="2393" y="479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77"/>
            <p:cNvSpPr/>
            <p:nvPr/>
          </p:nvSpPr>
          <p:spPr>
            <a:xfrm>
              <a:off x="5797332" y="3614257"/>
              <a:ext cx="12579" cy="66123"/>
            </a:xfrm>
            <a:custGeom>
              <a:avLst/>
              <a:gdLst/>
              <a:ahLst/>
              <a:cxnLst/>
              <a:rect l="l" t="t" r="r" b="b"/>
              <a:pathLst>
                <a:path w="479" h="2518" extrusionOk="0">
                  <a:moveTo>
                    <a:pt x="125" y="1"/>
                  </a:moveTo>
                  <a:lnTo>
                    <a:pt x="0" y="2518"/>
                  </a:lnTo>
                  <a:lnTo>
                    <a:pt x="479" y="2518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77"/>
            <p:cNvSpPr/>
            <p:nvPr/>
          </p:nvSpPr>
          <p:spPr>
            <a:xfrm>
              <a:off x="5766162" y="3523791"/>
              <a:ext cx="75182" cy="68880"/>
            </a:xfrm>
            <a:custGeom>
              <a:avLst/>
              <a:gdLst/>
              <a:ahLst/>
              <a:cxnLst/>
              <a:rect l="l" t="t" r="r" b="b"/>
              <a:pathLst>
                <a:path w="2863" h="2623" extrusionOk="0">
                  <a:moveTo>
                    <a:pt x="910" y="0"/>
                  </a:moveTo>
                  <a:cubicBezTo>
                    <a:pt x="786" y="0"/>
                    <a:pt x="661" y="48"/>
                    <a:pt x="565" y="134"/>
                  </a:cubicBezTo>
                  <a:lnTo>
                    <a:pt x="135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981"/>
                    <a:pt x="642" y="2623"/>
                    <a:pt x="1436" y="2623"/>
                  </a:cubicBezTo>
                  <a:cubicBezTo>
                    <a:pt x="2221" y="2623"/>
                    <a:pt x="2862" y="1981"/>
                    <a:pt x="2862" y="1187"/>
                  </a:cubicBezTo>
                  <a:lnTo>
                    <a:pt x="2862" y="881"/>
                  </a:lnTo>
                  <a:cubicBezTo>
                    <a:pt x="2862" y="756"/>
                    <a:pt x="2805" y="632"/>
                    <a:pt x="2719" y="546"/>
                  </a:cubicBezTo>
                  <a:cubicBezTo>
                    <a:pt x="2345" y="182"/>
                    <a:pt x="1676" y="19"/>
                    <a:pt x="91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77"/>
            <p:cNvSpPr/>
            <p:nvPr/>
          </p:nvSpPr>
          <p:spPr>
            <a:xfrm>
              <a:off x="5766162" y="3523791"/>
              <a:ext cx="74920" cy="67383"/>
            </a:xfrm>
            <a:custGeom>
              <a:avLst/>
              <a:gdLst/>
              <a:ahLst/>
              <a:cxnLst/>
              <a:rect l="l" t="t" r="r" b="b"/>
              <a:pathLst>
                <a:path w="2853" h="2566" extrusionOk="0">
                  <a:moveTo>
                    <a:pt x="920" y="0"/>
                  </a:moveTo>
                  <a:cubicBezTo>
                    <a:pt x="786" y="0"/>
                    <a:pt x="661" y="48"/>
                    <a:pt x="575" y="144"/>
                  </a:cubicBezTo>
                  <a:lnTo>
                    <a:pt x="144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828"/>
                    <a:pt x="422" y="2383"/>
                    <a:pt x="1034" y="2565"/>
                  </a:cubicBezTo>
                  <a:cubicBezTo>
                    <a:pt x="824" y="2307"/>
                    <a:pt x="719" y="1991"/>
                    <a:pt x="719" y="1665"/>
                  </a:cubicBezTo>
                  <a:lnTo>
                    <a:pt x="719" y="976"/>
                  </a:lnTo>
                  <a:cubicBezTo>
                    <a:pt x="709" y="710"/>
                    <a:pt x="929" y="497"/>
                    <a:pt x="1184" y="497"/>
                  </a:cubicBezTo>
                  <a:cubicBezTo>
                    <a:pt x="1194" y="497"/>
                    <a:pt x="1205" y="497"/>
                    <a:pt x="1216" y="498"/>
                  </a:cubicBezTo>
                  <a:cubicBezTo>
                    <a:pt x="1695" y="527"/>
                    <a:pt x="2412" y="603"/>
                    <a:pt x="2853" y="814"/>
                  </a:cubicBezTo>
                  <a:cubicBezTo>
                    <a:pt x="2843" y="718"/>
                    <a:pt x="2795" y="622"/>
                    <a:pt x="2728" y="546"/>
                  </a:cubicBezTo>
                  <a:cubicBezTo>
                    <a:pt x="2355" y="192"/>
                    <a:pt x="1685" y="29"/>
                    <a:pt x="92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77"/>
            <p:cNvSpPr/>
            <p:nvPr/>
          </p:nvSpPr>
          <p:spPr>
            <a:xfrm>
              <a:off x="5797595" y="3614257"/>
              <a:ext cx="12579" cy="12605"/>
            </a:xfrm>
            <a:custGeom>
              <a:avLst/>
              <a:gdLst/>
              <a:ahLst/>
              <a:cxnLst/>
              <a:rect l="l" t="t" r="r" b="b"/>
              <a:pathLst>
                <a:path w="479" h="480" extrusionOk="0">
                  <a:moveTo>
                    <a:pt x="0" y="1"/>
                  </a:moveTo>
                  <a:lnTo>
                    <a:pt x="0" y="355"/>
                  </a:lnTo>
                  <a:cubicBezTo>
                    <a:pt x="0" y="422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2"/>
                    <a:pt x="479" y="355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77"/>
            <p:cNvSpPr/>
            <p:nvPr/>
          </p:nvSpPr>
          <p:spPr>
            <a:xfrm>
              <a:off x="577824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216" y="1"/>
                  </a:moveTo>
                  <a:cubicBezTo>
                    <a:pt x="187" y="1"/>
                    <a:pt x="160" y="15"/>
                    <a:pt x="144" y="46"/>
                  </a:cubicBezTo>
                  <a:lnTo>
                    <a:pt x="0" y="267"/>
                  </a:lnTo>
                  <a:lnTo>
                    <a:pt x="354" y="927"/>
                  </a:lnTo>
                  <a:cubicBezTo>
                    <a:pt x="378" y="975"/>
                    <a:pt x="430" y="1001"/>
                    <a:pt x="481" y="1001"/>
                  </a:cubicBezTo>
                  <a:cubicBezTo>
                    <a:pt x="511" y="1001"/>
                    <a:pt x="540" y="992"/>
                    <a:pt x="565" y="975"/>
                  </a:cubicBezTo>
                  <a:lnTo>
                    <a:pt x="976" y="669"/>
                  </a:lnTo>
                  <a:lnTo>
                    <a:pt x="287" y="27"/>
                  </a:lnTo>
                  <a:cubicBezTo>
                    <a:pt x="266" y="10"/>
                    <a:pt x="240" y="1"/>
                    <a:pt x="216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77"/>
            <p:cNvSpPr/>
            <p:nvPr/>
          </p:nvSpPr>
          <p:spPr>
            <a:xfrm>
              <a:off x="580387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751" y="1"/>
                  </a:moveTo>
                  <a:cubicBezTo>
                    <a:pt x="727" y="1"/>
                    <a:pt x="701" y="10"/>
                    <a:pt x="680" y="27"/>
                  </a:cubicBezTo>
                  <a:lnTo>
                    <a:pt x="0" y="669"/>
                  </a:lnTo>
                  <a:lnTo>
                    <a:pt x="402" y="975"/>
                  </a:lnTo>
                  <a:cubicBezTo>
                    <a:pt x="427" y="992"/>
                    <a:pt x="457" y="1001"/>
                    <a:pt x="486" y="1001"/>
                  </a:cubicBezTo>
                  <a:cubicBezTo>
                    <a:pt x="537" y="1001"/>
                    <a:pt x="589" y="975"/>
                    <a:pt x="613" y="927"/>
                  </a:cubicBezTo>
                  <a:lnTo>
                    <a:pt x="976" y="267"/>
                  </a:lnTo>
                  <a:lnTo>
                    <a:pt x="823" y="46"/>
                  </a:lnTo>
                  <a:cubicBezTo>
                    <a:pt x="808" y="15"/>
                    <a:pt x="780" y="1"/>
                    <a:pt x="75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77"/>
            <p:cNvSpPr/>
            <p:nvPr/>
          </p:nvSpPr>
          <p:spPr>
            <a:xfrm>
              <a:off x="5847857" y="3386057"/>
              <a:ext cx="187234" cy="219192"/>
            </a:xfrm>
            <a:custGeom>
              <a:avLst/>
              <a:gdLst/>
              <a:ahLst/>
              <a:cxnLst/>
              <a:rect l="l" t="t" r="r" b="b"/>
              <a:pathLst>
                <a:path w="7130" h="8347" extrusionOk="0">
                  <a:moveTo>
                    <a:pt x="3560" y="1"/>
                  </a:moveTo>
                  <a:cubicBezTo>
                    <a:pt x="1847" y="1"/>
                    <a:pt x="603" y="1178"/>
                    <a:pt x="459" y="3102"/>
                  </a:cubicBezTo>
                  <a:cubicBezTo>
                    <a:pt x="287" y="5456"/>
                    <a:pt x="86" y="6776"/>
                    <a:pt x="19" y="7226"/>
                  </a:cubicBezTo>
                  <a:cubicBezTo>
                    <a:pt x="0" y="7322"/>
                    <a:pt x="48" y="7427"/>
                    <a:pt x="144" y="7475"/>
                  </a:cubicBezTo>
                  <a:cubicBezTo>
                    <a:pt x="603" y="7705"/>
                    <a:pt x="2000" y="8346"/>
                    <a:pt x="3560" y="8346"/>
                  </a:cubicBezTo>
                  <a:cubicBezTo>
                    <a:pt x="5120" y="8346"/>
                    <a:pt x="6527" y="7705"/>
                    <a:pt x="6986" y="7475"/>
                  </a:cubicBezTo>
                  <a:cubicBezTo>
                    <a:pt x="7073" y="7427"/>
                    <a:pt x="7130" y="7322"/>
                    <a:pt x="7111" y="7226"/>
                  </a:cubicBezTo>
                  <a:cubicBezTo>
                    <a:pt x="7034" y="6776"/>
                    <a:pt x="6833" y="5456"/>
                    <a:pt x="6661" y="3102"/>
                  </a:cubicBezTo>
                  <a:cubicBezTo>
                    <a:pt x="6517" y="1187"/>
                    <a:pt x="5273" y="1"/>
                    <a:pt x="3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77"/>
            <p:cNvSpPr/>
            <p:nvPr/>
          </p:nvSpPr>
          <p:spPr>
            <a:xfrm>
              <a:off x="5891816" y="3386057"/>
              <a:ext cx="143275" cy="219192"/>
            </a:xfrm>
            <a:custGeom>
              <a:avLst/>
              <a:gdLst/>
              <a:ahLst/>
              <a:cxnLst/>
              <a:rect l="l" t="t" r="r" b="b"/>
              <a:pathLst>
                <a:path w="5456" h="8347" extrusionOk="0">
                  <a:moveTo>
                    <a:pt x="1886" y="1"/>
                  </a:moveTo>
                  <a:cubicBezTo>
                    <a:pt x="1771" y="1"/>
                    <a:pt x="1657" y="1"/>
                    <a:pt x="1542" y="20"/>
                  </a:cubicBezTo>
                  <a:cubicBezTo>
                    <a:pt x="202" y="154"/>
                    <a:pt x="1" y="2030"/>
                    <a:pt x="1283" y="2422"/>
                  </a:cubicBezTo>
                  <a:lnTo>
                    <a:pt x="1312" y="2432"/>
                  </a:lnTo>
                  <a:lnTo>
                    <a:pt x="1791" y="8346"/>
                  </a:lnTo>
                  <a:cubicBezTo>
                    <a:pt x="1824" y="8347"/>
                    <a:pt x="1858" y="8347"/>
                    <a:pt x="1892" y="8347"/>
                  </a:cubicBezTo>
                  <a:cubicBezTo>
                    <a:pt x="3450" y="8347"/>
                    <a:pt x="4853" y="7709"/>
                    <a:pt x="5312" y="7475"/>
                  </a:cubicBezTo>
                  <a:cubicBezTo>
                    <a:pt x="5399" y="7427"/>
                    <a:pt x="5456" y="7322"/>
                    <a:pt x="5437" y="7226"/>
                  </a:cubicBezTo>
                  <a:cubicBezTo>
                    <a:pt x="5360" y="6776"/>
                    <a:pt x="5169" y="5456"/>
                    <a:pt x="4987" y="3102"/>
                  </a:cubicBezTo>
                  <a:cubicBezTo>
                    <a:pt x="4853" y="1187"/>
                    <a:pt x="3599" y="1"/>
                    <a:pt x="18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77"/>
            <p:cNvSpPr/>
            <p:nvPr/>
          </p:nvSpPr>
          <p:spPr>
            <a:xfrm>
              <a:off x="5835042" y="3555198"/>
              <a:ext cx="212890" cy="125181"/>
            </a:xfrm>
            <a:custGeom>
              <a:avLst/>
              <a:gdLst/>
              <a:ahLst/>
              <a:cxnLst/>
              <a:rect l="l" t="t" r="r" b="b"/>
              <a:pathLst>
                <a:path w="8107" h="4767" extrusionOk="0">
                  <a:moveTo>
                    <a:pt x="2862" y="1"/>
                  </a:moveTo>
                  <a:lnTo>
                    <a:pt x="2862" y="1044"/>
                  </a:lnTo>
                  <a:cubicBezTo>
                    <a:pt x="2862" y="1235"/>
                    <a:pt x="2747" y="1407"/>
                    <a:pt x="2574" y="1484"/>
                  </a:cubicBezTo>
                  <a:lnTo>
                    <a:pt x="565" y="2374"/>
                  </a:lnTo>
                  <a:cubicBezTo>
                    <a:pt x="220" y="2527"/>
                    <a:pt x="0" y="2862"/>
                    <a:pt x="0" y="3245"/>
                  </a:cubicBezTo>
                  <a:lnTo>
                    <a:pt x="0" y="4527"/>
                  </a:lnTo>
                  <a:cubicBezTo>
                    <a:pt x="0" y="4661"/>
                    <a:pt x="105" y="4767"/>
                    <a:pt x="239" y="4767"/>
                  </a:cubicBezTo>
                  <a:lnTo>
                    <a:pt x="7867" y="4767"/>
                  </a:lnTo>
                  <a:cubicBezTo>
                    <a:pt x="8001" y="4767"/>
                    <a:pt x="8106" y="4652"/>
                    <a:pt x="8106" y="4527"/>
                  </a:cubicBezTo>
                  <a:lnTo>
                    <a:pt x="8106" y="3235"/>
                  </a:lnTo>
                  <a:cubicBezTo>
                    <a:pt x="8106" y="2862"/>
                    <a:pt x="7886" y="2518"/>
                    <a:pt x="7541" y="2364"/>
                  </a:cubicBezTo>
                  <a:lnTo>
                    <a:pt x="5532" y="1484"/>
                  </a:lnTo>
                  <a:cubicBezTo>
                    <a:pt x="5359" y="1407"/>
                    <a:pt x="5245" y="1235"/>
                    <a:pt x="5245" y="1053"/>
                  </a:cubicBezTo>
                  <a:lnTo>
                    <a:pt x="524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77"/>
            <p:cNvSpPr/>
            <p:nvPr/>
          </p:nvSpPr>
          <p:spPr>
            <a:xfrm>
              <a:off x="5835042" y="3600181"/>
              <a:ext cx="212890" cy="80198"/>
            </a:xfrm>
            <a:custGeom>
              <a:avLst/>
              <a:gdLst/>
              <a:ahLst/>
              <a:cxnLst/>
              <a:rect l="l" t="t" r="r" b="b"/>
              <a:pathLst>
                <a:path w="8107" h="3054" extrusionOk="0">
                  <a:moveTo>
                    <a:pt x="2048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14"/>
                  </a:lnTo>
                  <a:cubicBezTo>
                    <a:pt x="0" y="2939"/>
                    <a:pt x="105" y="3054"/>
                    <a:pt x="239" y="3054"/>
                  </a:cubicBezTo>
                  <a:lnTo>
                    <a:pt x="7867" y="3054"/>
                  </a:lnTo>
                  <a:cubicBezTo>
                    <a:pt x="8001" y="3054"/>
                    <a:pt x="8106" y="2939"/>
                    <a:pt x="8106" y="2814"/>
                  </a:cubicBezTo>
                  <a:lnTo>
                    <a:pt x="8106" y="1532"/>
                  </a:lnTo>
                  <a:cubicBezTo>
                    <a:pt x="8106" y="1149"/>
                    <a:pt x="7886" y="805"/>
                    <a:pt x="7541" y="651"/>
                  </a:cubicBezTo>
                  <a:lnTo>
                    <a:pt x="6058" y="1"/>
                  </a:lnTo>
                  <a:cubicBezTo>
                    <a:pt x="5709" y="919"/>
                    <a:pt x="4883" y="1379"/>
                    <a:pt x="4057" y="1379"/>
                  </a:cubicBezTo>
                  <a:cubicBezTo>
                    <a:pt x="3230" y="1379"/>
                    <a:pt x="2402" y="919"/>
                    <a:pt x="204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77"/>
            <p:cNvSpPr/>
            <p:nvPr/>
          </p:nvSpPr>
          <p:spPr>
            <a:xfrm>
              <a:off x="5910172" y="3555198"/>
              <a:ext cx="62604" cy="25105"/>
            </a:xfrm>
            <a:custGeom>
              <a:avLst/>
              <a:gdLst/>
              <a:ahLst/>
              <a:cxnLst/>
              <a:rect l="l" t="t" r="r" b="b"/>
              <a:pathLst>
                <a:path w="2384" h="956" extrusionOk="0">
                  <a:moveTo>
                    <a:pt x="1" y="1"/>
                  </a:moveTo>
                  <a:lnTo>
                    <a:pt x="1" y="690"/>
                  </a:lnTo>
                  <a:cubicBezTo>
                    <a:pt x="379" y="867"/>
                    <a:pt x="785" y="955"/>
                    <a:pt x="1192" y="955"/>
                  </a:cubicBezTo>
                  <a:cubicBezTo>
                    <a:pt x="1599" y="955"/>
                    <a:pt x="2006" y="867"/>
                    <a:pt x="2384" y="690"/>
                  </a:cubicBezTo>
                  <a:lnTo>
                    <a:pt x="23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77"/>
            <p:cNvSpPr/>
            <p:nvPr/>
          </p:nvSpPr>
          <p:spPr>
            <a:xfrm>
              <a:off x="5878765" y="3449764"/>
              <a:ext cx="125418" cy="117907"/>
            </a:xfrm>
            <a:custGeom>
              <a:avLst/>
              <a:gdLst/>
              <a:ahLst/>
              <a:cxnLst/>
              <a:rect l="l" t="t" r="r" b="b"/>
              <a:pathLst>
                <a:path w="4776" h="4490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053" y="762"/>
                    <a:pt x="670" y="1192"/>
                    <a:pt x="201" y="1499"/>
                  </a:cubicBezTo>
                  <a:cubicBezTo>
                    <a:pt x="77" y="1585"/>
                    <a:pt x="0" y="1738"/>
                    <a:pt x="0" y="1891"/>
                  </a:cubicBezTo>
                  <a:lnTo>
                    <a:pt x="0" y="2025"/>
                  </a:lnTo>
                  <a:cubicBezTo>
                    <a:pt x="0" y="3288"/>
                    <a:pt x="957" y="4398"/>
                    <a:pt x="2230" y="4484"/>
                  </a:cubicBezTo>
                  <a:cubicBezTo>
                    <a:pt x="2281" y="4488"/>
                    <a:pt x="2332" y="4489"/>
                    <a:pt x="2383" y="4489"/>
                  </a:cubicBezTo>
                  <a:cubicBezTo>
                    <a:pt x="3693" y="4489"/>
                    <a:pt x="4766" y="3428"/>
                    <a:pt x="4766" y="2101"/>
                  </a:cubicBezTo>
                  <a:lnTo>
                    <a:pt x="4766" y="1690"/>
                  </a:lnTo>
                  <a:cubicBezTo>
                    <a:pt x="4776" y="1479"/>
                    <a:pt x="4680" y="1288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77"/>
            <p:cNvSpPr/>
            <p:nvPr/>
          </p:nvSpPr>
          <p:spPr>
            <a:xfrm>
              <a:off x="5878765" y="3449764"/>
              <a:ext cx="122398" cy="117277"/>
            </a:xfrm>
            <a:custGeom>
              <a:avLst/>
              <a:gdLst/>
              <a:ahLst/>
              <a:cxnLst/>
              <a:rect l="l" t="t" r="r" b="b"/>
              <a:pathLst>
                <a:path w="4661" h="4466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273" y="350"/>
                    <a:pt x="1225" y="436"/>
                    <a:pt x="1168" y="513"/>
                  </a:cubicBezTo>
                  <a:cubicBezTo>
                    <a:pt x="919" y="905"/>
                    <a:pt x="594" y="1240"/>
                    <a:pt x="201" y="1499"/>
                  </a:cubicBezTo>
                  <a:cubicBezTo>
                    <a:pt x="77" y="1585"/>
                    <a:pt x="0" y="1728"/>
                    <a:pt x="0" y="1891"/>
                  </a:cubicBezTo>
                  <a:lnTo>
                    <a:pt x="0" y="2025"/>
                  </a:lnTo>
                  <a:cubicBezTo>
                    <a:pt x="0" y="3250"/>
                    <a:pt x="900" y="4322"/>
                    <a:pt x="2096" y="4465"/>
                  </a:cubicBezTo>
                  <a:cubicBezTo>
                    <a:pt x="1675" y="4025"/>
                    <a:pt x="1436" y="3432"/>
                    <a:pt x="1436" y="2819"/>
                  </a:cubicBezTo>
                  <a:lnTo>
                    <a:pt x="1436" y="1317"/>
                  </a:lnTo>
                  <a:cubicBezTo>
                    <a:pt x="1436" y="1077"/>
                    <a:pt x="1618" y="867"/>
                    <a:pt x="1857" y="838"/>
                  </a:cubicBezTo>
                  <a:cubicBezTo>
                    <a:pt x="2025" y="823"/>
                    <a:pt x="2193" y="816"/>
                    <a:pt x="2360" y="816"/>
                  </a:cubicBezTo>
                  <a:cubicBezTo>
                    <a:pt x="3156" y="816"/>
                    <a:pt x="3941" y="985"/>
                    <a:pt x="4661" y="1317"/>
                  </a:cubicBezTo>
                  <a:cubicBezTo>
                    <a:pt x="4632" y="1250"/>
                    <a:pt x="4584" y="1202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77"/>
            <p:cNvSpPr/>
            <p:nvPr/>
          </p:nvSpPr>
          <p:spPr>
            <a:xfrm>
              <a:off x="5835042" y="3620796"/>
              <a:ext cx="43986" cy="59584"/>
            </a:xfrm>
            <a:custGeom>
              <a:avLst/>
              <a:gdLst/>
              <a:ahLst/>
              <a:cxnLst/>
              <a:rect l="l" t="t" r="r" b="b"/>
              <a:pathLst>
                <a:path w="1675" h="2269" extrusionOk="0">
                  <a:moveTo>
                    <a:pt x="354" y="0"/>
                  </a:moveTo>
                  <a:cubicBezTo>
                    <a:pt x="124" y="182"/>
                    <a:pt x="0" y="450"/>
                    <a:pt x="0" y="747"/>
                  </a:cubicBezTo>
                  <a:lnTo>
                    <a:pt x="0" y="2029"/>
                  </a:lnTo>
                  <a:cubicBezTo>
                    <a:pt x="0" y="2163"/>
                    <a:pt x="105" y="2269"/>
                    <a:pt x="239" y="2269"/>
                  </a:cubicBezTo>
                  <a:lnTo>
                    <a:pt x="1675" y="2269"/>
                  </a:lnTo>
                  <a:lnTo>
                    <a:pt x="1675" y="1608"/>
                  </a:lnTo>
                  <a:cubicBezTo>
                    <a:pt x="1665" y="1417"/>
                    <a:pt x="1598" y="1235"/>
                    <a:pt x="1464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77"/>
            <p:cNvSpPr/>
            <p:nvPr/>
          </p:nvSpPr>
          <p:spPr>
            <a:xfrm>
              <a:off x="6003920" y="3620796"/>
              <a:ext cx="44012" cy="59584"/>
            </a:xfrm>
            <a:custGeom>
              <a:avLst/>
              <a:gdLst/>
              <a:ahLst/>
              <a:cxnLst/>
              <a:rect l="l" t="t" r="r" b="b"/>
              <a:pathLst>
                <a:path w="1676" h="2269" extrusionOk="0">
                  <a:moveTo>
                    <a:pt x="1321" y="0"/>
                  </a:moveTo>
                  <a:lnTo>
                    <a:pt x="211" y="1101"/>
                  </a:lnTo>
                  <a:cubicBezTo>
                    <a:pt x="77" y="1235"/>
                    <a:pt x="0" y="1417"/>
                    <a:pt x="0" y="1608"/>
                  </a:cubicBezTo>
                  <a:lnTo>
                    <a:pt x="0" y="2269"/>
                  </a:lnTo>
                  <a:lnTo>
                    <a:pt x="1436" y="2269"/>
                  </a:lnTo>
                  <a:cubicBezTo>
                    <a:pt x="1570" y="2269"/>
                    <a:pt x="1675" y="2163"/>
                    <a:pt x="1675" y="2029"/>
                  </a:cubicBezTo>
                  <a:lnTo>
                    <a:pt x="1675" y="747"/>
                  </a:lnTo>
                  <a:cubicBezTo>
                    <a:pt x="1675" y="450"/>
                    <a:pt x="1541" y="182"/>
                    <a:pt x="132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84" name="Google Shape;11284;p77"/>
          <p:cNvSpPr/>
          <p:nvPr/>
        </p:nvSpPr>
        <p:spPr>
          <a:xfrm>
            <a:off x="6560317" y="3564757"/>
            <a:ext cx="13366" cy="86711"/>
          </a:xfrm>
          <a:custGeom>
            <a:avLst/>
            <a:gdLst/>
            <a:ahLst/>
            <a:cxnLst/>
            <a:rect l="l" t="t" r="r" b="b"/>
            <a:pathLst>
              <a:path w="509" h="3302" extrusionOk="0">
                <a:moveTo>
                  <a:pt x="432" y="0"/>
                </a:moveTo>
                <a:lnTo>
                  <a:pt x="202" y="163"/>
                </a:lnTo>
                <a:cubicBezTo>
                  <a:pt x="77" y="259"/>
                  <a:pt x="1" y="412"/>
                  <a:pt x="1" y="565"/>
                </a:cubicBezTo>
                <a:lnTo>
                  <a:pt x="1" y="3302"/>
                </a:lnTo>
                <a:lnTo>
                  <a:pt x="39" y="3245"/>
                </a:lnTo>
                <a:cubicBezTo>
                  <a:pt x="345" y="2795"/>
                  <a:pt x="508" y="2259"/>
                  <a:pt x="508" y="1713"/>
                </a:cubicBezTo>
                <a:lnTo>
                  <a:pt x="508" y="259"/>
                </a:lnTo>
                <a:cubicBezTo>
                  <a:pt x="508" y="163"/>
                  <a:pt x="479" y="77"/>
                  <a:pt x="432" y="0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85" name="Google Shape;11285;p77"/>
          <p:cNvGrpSpPr/>
          <p:nvPr/>
        </p:nvGrpSpPr>
        <p:grpSpPr>
          <a:xfrm>
            <a:off x="6179074" y="3368726"/>
            <a:ext cx="394609" cy="328749"/>
            <a:chOff x="6179074" y="3368726"/>
            <a:chExt cx="394609" cy="328749"/>
          </a:xfrm>
        </p:grpSpPr>
        <p:sp>
          <p:nvSpPr>
            <p:cNvPr id="11286" name="Google Shape;11286;p77"/>
            <p:cNvSpPr/>
            <p:nvPr/>
          </p:nvSpPr>
          <p:spPr>
            <a:xfrm>
              <a:off x="6363052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77"/>
            <p:cNvSpPr/>
            <p:nvPr/>
          </p:nvSpPr>
          <p:spPr>
            <a:xfrm>
              <a:off x="6361791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72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77"/>
            <p:cNvSpPr/>
            <p:nvPr/>
          </p:nvSpPr>
          <p:spPr>
            <a:xfrm>
              <a:off x="6336660" y="3442096"/>
              <a:ext cx="79174" cy="97556"/>
            </a:xfrm>
            <a:custGeom>
              <a:avLst/>
              <a:gdLst/>
              <a:ahLst/>
              <a:cxnLst/>
              <a:rect l="l" t="t" r="r" b="b"/>
              <a:pathLst>
                <a:path w="3015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603" y="212"/>
                    <a:pt x="1523" y="212"/>
                  </a:cubicBezTo>
                  <a:cubicBezTo>
                    <a:pt x="1516" y="212"/>
                    <a:pt x="1512" y="211"/>
                    <a:pt x="1512" y="211"/>
                  </a:cubicBezTo>
                  <a:cubicBezTo>
                    <a:pt x="1512" y="211"/>
                    <a:pt x="1509" y="212"/>
                    <a:pt x="1502" y="212"/>
                  </a:cubicBezTo>
                  <a:cubicBezTo>
                    <a:pt x="1420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77"/>
            <p:cNvSpPr/>
            <p:nvPr/>
          </p:nvSpPr>
          <p:spPr>
            <a:xfrm>
              <a:off x="6349974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77"/>
            <p:cNvSpPr/>
            <p:nvPr/>
          </p:nvSpPr>
          <p:spPr>
            <a:xfrm>
              <a:off x="63368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7" y="0"/>
                  </a:moveTo>
                  <a:cubicBezTo>
                    <a:pt x="2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5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22" y="268"/>
                    <a:pt x="298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77"/>
            <p:cNvSpPr/>
            <p:nvPr/>
          </p:nvSpPr>
          <p:spPr>
            <a:xfrm>
              <a:off x="6402494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431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45" y="2795"/>
                    <a:pt x="508" y="2269"/>
                    <a:pt x="508" y="1723"/>
                  </a:cubicBezTo>
                  <a:lnTo>
                    <a:pt x="508" y="268"/>
                  </a:lnTo>
                  <a:cubicBezTo>
                    <a:pt x="508" y="17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77"/>
            <p:cNvSpPr/>
            <p:nvPr/>
          </p:nvSpPr>
          <p:spPr>
            <a:xfrm>
              <a:off x="6356014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54" y="1"/>
                  </a:moveTo>
                  <a:cubicBezTo>
                    <a:pt x="242" y="1"/>
                    <a:pt x="230" y="5"/>
                    <a:pt x="220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599"/>
                  </a:lnTo>
                  <a:lnTo>
                    <a:pt x="1043" y="723"/>
                  </a:lnTo>
                  <a:cubicBezTo>
                    <a:pt x="1063" y="739"/>
                    <a:pt x="1088" y="747"/>
                    <a:pt x="1113" y="747"/>
                  </a:cubicBezTo>
                  <a:cubicBezTo>
                    <a:pt x="1149" y="747"/>
                    <a:pt x="1184" y="732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1"/>
                    <a:pt x="1297" y="1"/>
                  </a:cubicBezTo>
                  <a:cubicBezTo>
                    <a:pt x="1285" y="1"/>
                    <a:pt x="1273" y="5"/>
                    <a:pt x="1264" y="1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5"/>
                    <a:pt x="266" y="1"/>
                    <a:pt x="25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77"/>
            <p:cNvSpPr/>
            <p:nvPr/>
          </p:nvSpPr>
          <p:spPr>
            <a:xfrm>
              <a:off x="6373109" y="3552913"/>
              <a:ext cx="6775" cy="98554"/>
            </a:xfrm>
            <a:custGeom>
              <a:avLst/>
              <a:gdLst/>
              <a:ahLst/>
              <a:cxnLst/>
              <a:rect l="l" t="t" r="r" b="b"/>
              <a:pathLst>
                <a:path w="258" h="3753" extrusionOk="0">
                  <a:moveTo>
                    <a:pt x="139" y="0"/>
                  </a:moveTo>
                  <a:cubicBezTo>
                    <a:pt x="134" y="0"/>
                    <a:pt x="129" y="1"/>
                    <a:pt x="124" y="1"/>
                  </a:cubicBezTo>
                  <a:cubicBezTo>
                    <a:pt x="57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58" y="55"/>
                    <a:pt x="201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77"/>
            <p:cNvSpPr/>
            <p:nvPr/>
          </p:nvSpPr>
          <p:spPr>
            <a:xfrm>
              <a:off x="6349974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77"/>
            <p:cNvSpPr/>
            <p:nvPr/>
          </p:nvSpPr>
          <p:spPr>
            <a:xfrm>
              <a:off x="634997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lnTo>
                    <a:pt x="10" y="1254"/>
                  </a:lnTo>
                  <a:cubicBezTo>
                    <a:pt x="2" y="1828"/>
                    <a:pt x="478" y="2257"/>
                    <a:pt x="1005" y="2257"/>
                  </a:cubicBezTo>
                  <a:cubicBezTo>
                    <a:pt x="1129" y="2257"/>
                    <a:pt x="1255" y="2233"/>
                    <a:pt x="1379" y="2182"/>
                  </a:cubicBezTo>
                  <a:cubicBezTo>
                    <a:pt x="1005" y="2029"/>
                    <a:pt x="757" y="1666"/>
                    <a:pt x="757" y="1254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77"/>
            <p:cNvSpPr/>
            <p:nvPr/>
          </p:nvSpPr>
          <p:spPr>
            <a:xfrm>
              <a:off x="6349974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77"/>
            <p:cNvSpPr/>
            <p:nvPr/>
          </p:nvSpPr>
          <p:spPr>
            <a:xfrm>
              <a:off x="6349974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77"/>
            <p:cNvSpPr/>
            <p:nvPr/>
          </p:nvSpPr>
          <p:spPr>
            <a:xfrm>
              <a:off x="6468354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77"/>
            <p:cNvSpPr/>
            <p:nvPr/>
          </p:nvSpPr>
          <p:spPr>
            <a:xfrm>
              <a:off x="6467094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63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77"/>
            <p:cNvSpPr/>
            <p:nvPr/>
          </p:nvSpPr>
          <p:spPr>
            <a:xfrm>
              <a:off x="6441963" y="3442096"/>
              <a:ext cx="78938" cy="97556"/>
            </a:xfrm>
            <a:custGeom>
              <a:avLst/>
              <a:gdLst/>
              <a:ahLst/>
              <a:cxnLst/>
              <a:rect l="l" t="t" r="r" b="b"/>
              <a:pathLst>
                <a:path w="3006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0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595" y="212"/>
                    <a:pt x="1514" y="212"/>
                  </a:cubicBezTo>
                  <a:cubicBezTo>
                    <a:pt x="1507" y="212"/>
                    <a:pt x="1503" y="211"/>
                    <a:pt x="1503" y="211"/>
                  </a:cubicBezTo>
                  <a:cubicBezTo>
                    <a:pt x="1503" y="211"/>
                    <a:pt x="1499" y="212"/>
                    <a:pt x="1492" y="212"/>
                  </a:cubicBezTo>
                  <a:cubicBezTo>
                    <a:pt x="1412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77"/>
            <p:cNvSpPr/>
            <p:nvPr/>
          </p:nvSpPr>
          <p:spPr>
            <a:xfrm>
              <a:off x="6455277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77"/>
            <p:cNvSpPr/>
            <p:nvPr/>
          </p:nvSpPr>
          <p:spPr>
            <a:xfrm>
              <a:off x="6441963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77" y="0"/>
                  </a:moveTo>
                  <a:cubicBezTo>
                    <a:pt x="29" y="77"/>
                    <a:pt x="0" y="173"/>
                    <a:pt x="0" y="268"/>
                  </a:cubicBezTo>
                  <a:lnTo>
                    <a:pt x="0" y="1723"/>
                  </a:lnTo>
                  <a:cubicBezTo>
                    <a:pt x="0" y="2269"/>
                    <a:pt x="163" y="2795"/>
                    <a:pt x="469" y="3245"/>
                  </a:cubicBezTo>
                  <a:lnTo>
                    <a:pt x="508" y="3312"/>
                  </a:lnTo>
                  <a:lnTo>
                    <a:pt x="508" y="575"/>
                  </a:lnTo>
                  <a:cubicBezTo>
                    <a:pt x="508" y="412"/>
                    <a:pt x="431" y="268"/>
                    <a:pt x="307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77"/>
            <p:cNvSpPr/>
            <p:nvPr/>
          </p:nvSpPr>
          <p:spPr>
            <a:xfrm>
              <a:off x="65077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2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36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70" y="77"/>
                    <a:pt x="4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77"/>
            <p:cNvSpPr/>
            <p:nvPr/>
          </p:nvSpPr>
          <p:spPr>
            <a:xfrm>
              <a:off x="6461317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44" y="1"/>
                  </a:moveTo>
                  <a:cubicBezTo>
                    <a:pt x="232" y="1"/>
                    <a:pt x="220" y="5"/>
                    <a:pt x="211" y="15"/>
                  </a:cubicBezTo>
                  <a:lnTo>
                    <a:pt x="0" y="283"/>
                  </a:lnTo>
                  <a:lnTo>
                    <a:pt x="335" y="704"/>
                  </a:lnTo>
                  <a:cubicBezTo>
                    <a:pt x="357" y="732"/>
                    <a:pt x="393" y="747"/>
                    <a:pt x="428" y="747"/>
                  </a:cubicBezTo>
                  <a:cubicBezTo>
                    <a:pt x="453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599"/>
                  </a:lnTo>
                  <a:lnTo>
                    <a:pt x="1043" y="723"/>
                  </a:lnTo>
                  <a:cubicBezTo>
                    <a:pt x="1063" y="739"/>
                    <a:pt x="1087" y="747"/>
                    <a:pt x="1110" y="747"/>
                  </a:cubicBezTo>
                  <a:cubicBezTo>
                    <a:pt x="1142" y="747"/>
                    <a:pt x="1174" y="732"/>
                    <a:pt x="1197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1"/>
                    <a:pt x="1287" y="1"/>
                  </a:cubicBezTo>
                  <a:cubicBezTo>
                    <a:pt x="1275" y="1"/>
                    <a:pt x="1264" y="5"/>
                    <a:pt x="1254" y="1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5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77"/>
            <p:cNvSpPr/>
            <p:nvPr/>
          </p:nvSpPr>
          <p:spPr>
            <a:xfrm>
              <a:off x="6478412" y="3552913"/>
              <a:ext cx="6539" cy="98554"/>
            </a:xfrm>
            <a:custGeom>
              <a:avLst/>
              <a:gdLst/>
              <a:ahLst/>
              <a:cxnLst/>
              <a:rect l="l" t="t" r="r" b="b"/>
              <a:pathLst>
                <a:path w="249" h="3753" extrusionOk="0">
                  <a:moveTo>
                    <a:pt x="131" y="0"/>
                  </a:moveTo>
                  <a:cubicBezTo>
                    <a:pt x="126" y="0"/>
                    <a:pt x="120" y="1"/>
                    <a:pt x="115" y="1"/>
                  </a:cubicBezTo>
                  <a:cubicBezTo>
                    <a:pt x="48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77"/>
            <p:cNvSpPr/>
            <p:nvPr/>
          </p:nvSpPr>
          <p:spPr>
            <a:xfrm>
              <a:off x="6455277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41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77"/>
            <p:cNvSpPr/>
            <p:nvPr/>
          </p:nvSpPr>
          <p:spPr>
            <a:xfrm>
              <a:off x="6455277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1" y="2257"/>
                    <a:pt x="1001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77"/>
            <p:cNvSpPr/>
            <p:nvPr/>
          </p:nvSpPr>
          <p:spPr>
            <a:xfrm>
              <a:off x="6455277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77"/>
            <p:cNvSpPr/>
            <p:nvPr/>
          </p:nvSpPr>
          <p:spPr>
            <a:xfrm>
              <a:off x="6455277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77"/>
            <p:cNvSpPr/>
            <p:nvPr/>
          </p:nvSpPr>
          <p:spPr>
            <a:xfrm>
              <a:off x="6257985" y="3421508"/>
              <a:ext cx="26181" cy="26155"/>
            </a:xfrm>
            <a:custGeom>
              <a:avLst/>
              <a:gdLst/>
              <a:ahLst/>
              <a:cxnLst/>
              <a:rect l="l" t="t" r="r" b="b"/>
              <a:pathLst>
                <a:path w="997" h="996" extrusionOk="0">
                  <a:moveTo>
                    <a:pt x="1" y="0"/>
                  </a:moveTo>
                  <a:lnTo>
                    <a:pt x="1" y="995"/>
                  </a:lnTo>
                  <a:lnTo>
                    <a:pt x="996" y="99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77"/>
            <p:cNvSpPr/>
            <p:nvPr/>
          </p:nvSpPr>
          <p:spPr>
            <a:xfrm>
              <a:off x="6256725" y="3421508"/>
              <a:ext cx="28676" cy="19695"/>
            </a:xfrm>
            <a:custGeom>
              <a:avLst/>
              <a:gdLst/>
              <a:ahLst/>
              <a:cxnLst/>
              <a:rect l="l" t="t" r="r" b="b"/>
              <a:pathLst>
                <a:path w="1092" h="750" extrusionOk="0">
                  <a:moveTo>
                    <a:pt x="49" y="0"/>
                  </a:moveTo>
                  <a:lnTo>
                    <a:pt x="49" y="498"/>
                  </a:lnTo>
                  <a:cubicBezTo>
                    <a:pt x="49" y="546"/>
                    <a:pt x="30" y="603"/>
                    <a:pt x="1" y="641"/>
                  </a:cubicBezTo>
                  <a:cubicBezTo>
                    <a:pt x="173" y="713"/>
                    <a:pt x="360" y="749"/>
                    <a:pt x="547" y="749"/>
                  </a:cubicBezTo>
                  <a:cubicBezTo>
                    <a:pt x="733" y="749"/>
                    <a:pt x="920" y="713"/>
                    <a:pt x="1092" y="641"/>
                  </a:cubicBezTo>
                  <a:cubicBezTo>
                    <a:pt x="1063" y="603"/>
                    <a:pt x="1044" y="546"/>
                    <a:pt x="1044" y="498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77"/>
            <p:cNvSpPr/>
            <p:nvPr/>
          </p:nvSpPr>
          <p:spPr>
            <a:xfrm>
              <a:off x="6231594" y="3442096"/>
              <a:ext cx="78964" cy="97556"/>
            </a:xfrm>
            <a:custGeom>
              <a:avLst/>
              <a:gdLst/>
              <a:ahLst/>
              <a:cxnLst/>
              <a:rect l="l" t="t" r="r" b="b"/>
              <a:pathLst>
                <a:path w="3007" h="3715" extrusionOk="0">
                  <a:moveTo>
                    <a:pt x="738" y="1"/>
                  </a:moveTo>
                  <a:lnTo>
                    <a:pt x="279" y="231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81"/>
                    <a:pt x="164" y="3207"/>
                    <a:pt x="460" y="3657"/>
                  </a:cubicBezTo>
                  <a:lnTo>
                    <a:pt x="499" y="3714"/>
                  </a:lnTo>
                  <a:lnTo>
                    <a:pt x="2508" y="3714"/>
                  </a:lnTo>
                  <a:lnTo>
                    <a:pt x="2537" y="3657"/>
                  </a:lnTo>
                  <a:cubicBezTo>
                    <a:pt x="2843" y="3207"/>
                    <a:pt x="3006" y="268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1" y="317"/>
                    <a:pt x="2729" y="231"/>
                  </a:cubicBezTo>
                  <a:lnTo>
                    <a:pt x="2269" y="1"/>
                  </a:lnTo>
                  <a:cubicBezTo>
                    <a:pt x="2102" y="203"/>
                    <a:pt x="1594" y="212"/>
                    <a:pt x="1514" y="212"/>
                  </a:cubicBezTo>
                  <a:cubicBezTo>
                    <a:pt x="1507" y="212"/>
                    <a:pt x="1504" y="211"/>
                    <a:pt x="1504" y="211"/>
                  </a:cubicBezTo>
                  <a:cubicBezTo>
                    <a:pt x="1504" y="211"/>
                    <a:pt x="1500" y="212"/>
                    <a:pt x="1493" y="212"/>
                  </a:cubicBezTo>
                  <a:cubicBezTo>
                    <a:pt x="1413" y="212"/>
                    <a:pt x="905" y="203"/>
                    <a:pt x="738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77"/>
            <p:cNvSpPr/>
            <p:nvPr/>
          </p:nvSpPr>
          <p:spPr>
            <a:xfrm>
              <a:off x="6244672" y="3539862"/>
              <a:ext cx="52809" cy="111605"/>
            </a:xfrm>
            <a:custGeom>
              <a:avLst/>
              <a:gdLst/>
              <a:ahLst/>
              <a:cxnLst/>
              <a:rect l="l" t="t" r="r" b="b"/>
              <a:pathLst>
                <a:path w="201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10" y="4250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77"/>
            <p:cNvSpPr/>
            <p:nvPr/>
          </p:nvSpPr>
          <p:spPr>
            <a:xfrm>
              <a:off x="623159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8" y="0"/>
                  </a:moveTo>
                  <a:cubicBezTo>
                    <a:pt x="3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6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32" y="268"/>
                    <a:pt x="307" y="173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77"/>
            <p:cNvSpPr/>
            <p:nvPr/>
          </p:nvSpPr>
          <p:spPr>
            <a:xfrm>
              <a:off x="629745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1" y="0"/>
                  </a:moveTo>
                  <a:lnTo>
                    <a:pt x="201" y="173"/>
                  </a:lnTo>
                  <a:cubicBezTo>
                    <a:pt x="67" y="268"/>
                    <a:pt x="0" y="412"/>
                    <a:pt x="0" y="575"/>
                  </a:cubicBezTo>
                  <a:lnTo>
                    <a:pt x="0" y="3312"/>
                  </a:lnTo>
                  <a:lnTo>
                    <a:pt x="39" y="3245"/>
                  </a:lnTo>
                  <a:cubicBezTo>
                    <a:pt x="335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69" y="77"/>
                    <a:pt x="42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77"/>
            <p:cNvSpPr/>
            <p:nvPr/>
          </p:nvSpPr>
          <p:spPr>
            <a:xfrm>
              <a:off x="6250948" y="3434691"/>
              <a:ext cx="40257" cy="105198"/>
            </a:xfrm>
            <a:custGeom>
              <a:avLst/>
              <a:gdLst/>
              <a:ahLst/>
              <a:cxnLst/>
              <a:rect l="l" t="t" r="r" b="b"/>
              <a:pathLst>
                <a:path w="1533" h="4006" extrusionOk="0">
                  <a:moveTo>
                    <a:pt x="245" y="1"/>
                  </a:moveTo>
                  <a:cubicBezTo>
                    <a:pt x="233" y="1"/>
                    <a:pt x="221" y="5"/>
                    <a:pt x="211" y="15"/>
                  </a:cubicBezTo>
                  <a:lnTo>
                    <a:pt x="1" y="283"/>
                  </a:lnTo>
                  <a:lnTo>
                    <a:pt x="336" y="704"/>
                  </a:lnTo>
                  <a:cubicBezTo>
                    <a:pt x="358" y="732"/>
                    <a:pt x="393" y="747"/>
                    <a:pt x="428" y="747"/>
                  </a:cubicBezTo>
                  <a:cubicBezTo>
                    <a:pt x="454" y="747"/>
                    <a:pt x="479" y="739"/>
                    <a:pt x="499" y="723"/>
                  </a:cubicBezTo>
                  <a:lnTo>
                    <a:pt x="642" y="599"/>
                  </a:lnTo>
                  <a:lnTo>
                    <a:pt x="642" y="4006"/>
                  </a:lnTo>
                  <a:lnTo>
                    <a:pt x="891" y="4006"/>
                  </a:lnTo>
                  <a:lnTo>
                    <a:pt x="891" y="599"/>
                  </a:lnTo>
                  <a:lnTo>
                    <a:pt x="1044" y="723"/>
                  </a:lnTo>
                  <a:cubicBezTo>
                    <a:pt x="1064" y="739"/>
                    <a:pt x="1087" y="747"/>
                    <a:pt x="1110" y="747"/>
                  </a:cubicBezTo>
                  <a:cubicBezTo>
                    <a:pt x="1143" y="747"/>
                    <a:pt x="1175" y="732"/>
                    <a:pt x="1197" y="704"/>
                  </a:cubicBezTo>
                  <a:lnTo>
                    <a:pt x="1532" y="283"/>
                  </a:lnTo>
                  <a:lnTo>
                    <a:pt x="1322" y="15"/>
                  </a:lnTo>
                  <a:cubicBezTo>
                    <a:pt x="1312" y="5"/>
                    <a:pt x="1300" y="1"/>
                    <a:pt x="1288" y="1"/>
                  </a:cubicBezTo>
                  <a:cubicBezTo>
                    <a:pt x="1276" y="1"/>
                    <a:pt x="1264" y="5"/>
                    <a:pt x="1255" y="15"/>
                  </a:cubicBezTo>
                  <a:lnTo>
                    <a:pt x="767" y="503"/>
                  </a:lnTo>
                  <a:lnTo>
                    <a:pt x="278" y="15"/>
                  </a:lnTo>
                  <a:cubicBezTo>
                    <a:pt x="269" y="5"/>
                    <a:pt x="257" y="1"/>
                    <a:pt x="24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77"/>
            <p:cNvSpPr/>
            <p:nvPr/>
          </p:nvSpPr>
          <p:spPr>
            <a:xfrm>
              <a:off x="6268043" y="3552913"/>
              <a:ext cx="6565" cy="98554"/>
            </a:xfrm>
            <a:custGeom>
              <a:avLst/>
              <a:gdLst/>
              <a:ahLst/>
              <a:cxnLst/>
              <a:rect l="l" t="t" r="r" b="b"/>
              <a:pathLst>
                <a:path w="250" h="3753" extrusionOk="0">
                  <a:moveTo>
                    <a:pt x="132" y="0"/>
                  </a:moveTo>
                  <a:cubicBezTo>
                    <a:pt x="127" y="0"/>
                    <a:pt x="121" y="1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77"/>
            <p:cNvSpPr/>
            <p:nvPr/>
          </p:nvSpPr>
          <p:spPr>
            <a:xfrm>
              <a:off x="6244672" y="3368726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6" y="2259"/>
                  </a:cubicBezTo>
                  <a:cubicBezTo>
                    <a:pt x="1561" y="2259"/>
                    <a:pt x="2010" y="1809"/>
                    <a:pt x="2010" y="1254"/>
                  </a:cubicBezTo>
                  <a:lnTo>
                    <a:pt x="2010" y="756"/>
                  </a:lnTo>
                  <a:cubicBezTo>
                    <a:pt x="2010" y="335"/>
                    <a:pt x="1675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77"/>
            <p:cNvSpPr/>
            <p:nvPr/>
          </p:nvSpPr>
          <p:spPr>
            <a:xfrm>
              <a:off x="624493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77"/>
            <p:cNvSpPr/>
            <p:nvPr/>
          </p:nvSpPr>
          <p:spPr>
            <a:xfrm>
              <a:off x="6244672" y="3368726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0" y="1005"/>
                  </a:cubicBezTo>
                  <a:lnTo>
                    <a:pt x="2010" y="756"/>
                  </a:lnTo>
                  <a:cubicBezTo>
                    <a:pt x="2010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77"/>
            <p:cNvSpPr/>
            <p:nvPr/>
          </p:nvSpPr>
          <p:spPr>
            <a:xfrm>
              <a:off x="6244934" y="3368726"/>
              <a:ext cx="35950" cy="24159"/>
            </a:xfrm>
            <a:custGeom>
              <a:avLst/>
              <a:gdLst/>
              <a:ahLst/>
              <a:cxnLst/>
              <a:rect l="l" t="t" r="r" b="b"/>
              <a:pathLst>
                <a:path w="1369" h="92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4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77"/>
            <p:cNvSpPr/>
            <p:nvPr/>
          </p:nvSpPr>
          <p:spPr>
            <a:xfrm>
              <a:off x="6205229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77"/>
            <p:cNvSpPr/>
            <p:nvPr/>
          </p:nvSpPr>
          <p:spPr>
            <a:xfrm>
              <a:off x="6203969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39" y="603"/>
                    <a:pt x="0" y="651"/>
                  </a:cubicBezTo>
                  <a:cubicBezTo>
                    <a:pt x="177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77"/>
            <p:cNvSpPr/>
            <p:nvPr/>
          </p:nvSpPr>
          <p:spPr>
            <a:xfrm>
              <a:off x="6179074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28" y="1"/>
                  </a:moveTo>
                  <a:lnTo>
                    <a:pt x="278" y="230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71"/>
                    <a:pt x="154" y="3207"/>
                    <a:pt x="460" y="3657"/>
                  </a:cubicBezTo>
                  <a:lnTo>
                    <a:pt x="498" y="3714"/>
                  </a:lnTo>
                  <a:lnTo>
                    <a:pt x="2499" y="3714"/>
                  </a:lnTo>
                  <a:lnTo>
                    <a:pt x="2537" y="3657"/>
                  </a:lnTo>
                  <a:cubicBezTo>
                    <a:pt x="2843" y="3207"/>
                    <a:pt x="3006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891" y="317"/>
                    <a:pt x="2728" y="230"/>
                  </a:cubicBezTo>
                  <a:lnTo>
                    <a:pt x="2269" y="1"/>
                  </a:lnTo>
                  <a:cubicBezTo>
                    <a:pt x="2102" y="203"/>
                    <a:pt x="1594" y="211"/>
                    <a:pt x="1514" y="211"/>
                  </a:cubicBezTo>
                  <a:cubicBezTo>
                    <a:pt x="1507" y="211"/>
                    <a:pt x="1503" y="211"/>
                    <a:pt x="1503" y="211"/>
                  </a:cubicBezTo>
                  <a:cubicBezTo>
                    <a:pt x="1503" y="211"/>
                    <a:pt x="1500" y="211"/>
                    <a:pt x="1493" y="211"/>
                  </a:cubicBezTo>
                  <a:cubicBezTo>
                    <a:pt x="1412" y="211"/>
                    <a:pt x="904" y="203"/>
                    <a:pt x="72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77"/>
            <p:cNvSpPr/>
            <p:nvPr/>
          </p:nvSpPr>
          <p:spPr>
            <a:xfrm>
              <a:off x="6192152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15" y="1752"/>
                    <a:pt x="249" y="1752"/>
                  </a:cubicBezTo>
                  <a:lnTo>
                    <a:pt x="1752" y="1752"/>
                  </a:lnTo>
                  <a:cubicBezTo>
                    <a:pt x="1895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77"/>
            <p:cNvSpPr/>
            <p:nvPr/>
          </p:nvSpPr>
          <p:spPr>
            <a:xfrm>
              <a:off x="61790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77" y="0"/>
                  </a:moveTo>
                  <a:cubicBezTo>
                    <a:pt x="20" y="77"/>
                    <a:pt x="1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54" y="2795"/>
                    <a:pt x="460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22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77"/>
            <p:cNvSpPr/>
            <p:nvPr/>
          </p:nvSpPr>
          <p:spPr>
            <a:xfrm>
              <a:off x="6244672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431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508" y="2259"/>
                    <a:pt x="508" y="1713"/>
                  </a:cubicBezTo>
                  <a:lnTo>
                    <a:pt x="508" y="259"/>
                  </a:lnTo>
                  <a:cubicBezTo>
                    <a:pt x="508" y="16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77"/>
            <p:cNvSpPr/>
            <p:nvPr/>
          </p:nvSpPr>
          <p:spPr>
            <a:xfrm>
              <a:off x="6198191" y="3546270"/>
              <a:ext cx="40467" cy="105198"/>
            </a:xfrm>
            <a:custGeom>
              <a:avLst/>
              <a:gdLst/>
              <a:ahLst/>
              <a:cxnLst/>
              <a:rect l="l" t="t" r="r" b="b"/>
              <a:pathLst>
                <a:path w="1541" h="4006" extrusionOk="0">
                  <a:moveTo>
                    <a:pt x="250" y="1"/>
                  </a:moveTo>
                  <a:cubicBezTo>
                    <a:pt x="237" y="1"/>
                    <a:pt x="225" y="6"/>
                    <a:pt x="220" y="15"/>
                  </a:cubicBezTo>
                  <a:lnTo>
                    <a:pt x="0" y="293"/>
                  </a:lnTo>
                  <a:lnTo>
                    <a:pt x="345" y="714"/>
                  </a:lnTo>
                  <a:cubicBezTo>
                    <a:pt x="365" y="739"/>
                    <a:pt x="393" y="751"/>
                    <a:pt x="422" y="751"/>
                  </a:cubicBezTo>
                  <a:cubicBezTo>
                    <a:pt x="448" y="751"/>
                    <a:pt x="475" y="741"/>
                    <a:pt x="498" y="723"/>
                  </a:cubicBezTo>
                  <a:lnTo>
                    <a:pt x="651" y="60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609"/>
                  </a:lnTo>
                  <a:lnTo>
                    <a:pt x="1043" y="723"/>
                  </a:lnTo>
                  <a:cubicBezTo>
                    <a:pt x="1065" y="745"/>
                    <a:pt x="1090" y="755"/>
                    <a:pt x="1116" y="755"/>
                  </a:cubicBezTo>
                  <a:cubicBezTo>
                    <a:pt x="1148" y="755"/>
                    <a:pt x="1180" y="740"/>
                    <a:pt x="1206" y="714"/>
                  </a:cubicBezTo>
                  <a:lnTo>
                    <a:pt x="1541" y="293"/>
                  </a:lnTo>
                  <a:lnTo>
                    <a:pt x="1330" y="25"/>
                  </a:lnTo>
                  <a:cubicBezTo>
                    <a:pt x="1321" y="15"/>
                    <a:pt x="1309" y="10"/>
                    <a:pt x="1297" y="10"/>
                  </a:cubicBezTo>
                  <a:cubicBezTo>
                    <a:pt x="1285" y="10"/>
                    <a:pt x="1273" y="15"/>
                    <a:pt x="1263" y="2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6"/>
                    <a:pt x="263" y="1"/>
                    <a:pt x="25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77"/>
            <p:cNvSpPr/>
            <p:nvPr/>
          </p:nvSpPr>
          <p:spPr>
            <a:xfrm>
              <a:off x="6215260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40" y="0"/>
                  </a:moveTo>
                  <a:cubicBezTo>
                    <a:pt x="135" y="0"/>
                    <a:pt x="130" y="0"/>
                    <a:pt x="125" y="1"/>
                  </a:cubicBezTo>
                  <a:cubicBezTo>
                    <a:pt x="58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40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77"/>
            <p:cNvSpPr/>
            <p:nvPr/>
          </p:nvSpPr>
          <p:spPr>
            <a:xfrm>
              <a:off x="6192152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77"/>
            <p:cNvSpPr/>
            <p:nvPr/>
          </p:nvSpPr>
          <p:spPr>
            <a:xfrm>
              <a:off x="6192204" y="3480567"/>
              <a:ext cx="36160" cy="59269"/>
            </a:xfrm>
            <a:custGeom>
              <a:avLst/>
              <a:gdLst/>
              <a:ahLst/>
              <a:cxnLst/>
              <a:rect l="l" t="t" r="r" b="b"/>
              <a:pathLst>
                <a:path w="1377" h="2257" extrusionOk="0">
                  <a:moveTo>
                    <a:pt x="754" y="0"/>
                  </a:moveTo>
                  <a:cubicBezTo>
                    <a:pt x="343" y="0"/>
                    <a:pt x="8" y="335"/>
                    <a:pt x="8" y="756"/>
                  </a:cubicBezTo>
                  <a:lnTo>
                    <a:pt x="8" y="1254"/>
                  </a:lnTo>
                  <a:cubicBezTo>
                    <a:pt x="0" y="1828"/>
                    <a:pt x="476" y="2257"/>
                    <a:pt x="1003" y="2257"/>
                  </a:cubicBezTo>
                  <a:cubicBezTo>
                    <a:pt x="1126" y="2257"/>
                    <a:pt x="1253" y="2233"/>
                    <a:pt x="1377" y="2182"/>
                  </a:cubicBezTo>
                  <a:cubicBezTo>
                    <a:pt x="1003" y="2029"/>
                    <a:pt x="754" y="1665"/>
                    <a:pt x="754" y="1254"/>
                  </a:cubicBezTo>
                  <a:lnTo>
                    <a:pt x="754" y="756"/>
                  </a:lnTo>
                  <a:cubicBezTo>
                    <a:pt x="754" y="383"/>
                    <a:pt x="1013" y="77"/>
                    <a:pt x="1377" y="10"/>
                  </a:cubicBezTo>
                  <a:cubicBezTo>
                    <a:pt x="1338" y="10"/>
                    <a:pt x="1300" y="0"/>
                    <a:pt x="125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77"/>
            <p:cNvSpPr/>
            <p:nvPr/>
          </p:nvSpPr>
          <p:spPr>
            <a:xfrm>
              <a:off x="6192152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56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77"/>
            <p:cNvSpPr/>
            <p:nvPr/>
          </p:nvSpPr>
          <p:spPr>
            <a:xfrm>
              <a:off x="6192414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39" y="823"/>
                    <a:pt x="488" y="881"/>
                    <a:pt x="746" y="909"/>
                  </a:cubicBezTo>
                  <a:lnTo>
                    <a:pt x="746" y="756"/>
                  </a:lnTo>
                  <a:cubicBezTo>
                    <a:pt x="746" y="383"/>
                    <a:pt x="1005" y="77"/>
                    <a:pt x="1369" y="10"/>
                  </a:cubicBezTo>
                  <a:cubicBezTo>
                    <a:pt x="1330" y="10"/>
                    <a:pt x="1292" y="0"/>
                    <a:pt x="1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77"/>
            <p:cNvSpPr/>
            <p:nvPr/>
          </p:nvSpPr>
          <p:spPr>
            <a:xfrm>
              <a:off x="6310532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77"/>
            <p:cNvSpPr/>
            <p:nvPr/>
          </p:nvSpPr>
          <p:spPr>
            <a:xfrm>
              <a:off x="6309271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7" y="723"/>
                    <a:pt x="364" y="759"/>
                    <a:pt x="550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77"/>
            <p:cNvSpPr/>
            <p:nvPr/>
          </p:nvSpPr>
          <p:spPr>
            <a:xfrm>
              <a:off x="6284140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69" y="3657"/>
                  </a:cubicBezTo>
                  <a:lnTo>
                    <a:pt x="507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43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78" y="1"/>
                  </a:lnTo>
                  <a:cubicBezTo>
                    <a:pt x="2102" y="203"/>
                    <a:pt x="1594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77"/>
            <p:cNvSpPr/>
            <p:nvPr/>
          </p:nvSpPr>
          <p:spPr>
            <a:xfrm>
              <a:off x="6297454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77"/>
            <p:cNvSpPr/>
            <p:nvPr/>
          </p:nvSpPr>
          <p:spPr>
            <a:xfrm>
              <a:off x="6297454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9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77"/>
            <p:cNvSpPr/>
            <p:nvPr/>
          </p:nvSpPr>
          <p:spPr>
            <a:xfrm>
              <a:off x="6297454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06" y="1752"/>
                    <a:pt x="249" y="1752"/>
                  </a:cubicBezTo>
                  <a:lnTo>
                    <a:pt x="1752" y="1752"/>
                  </a:lnTo>
                  <a:cubicBezTo>
                    <a:pt x="188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77"/>
            <p:cNvSpPr/>
            <p:nvPr/>
          </p:nvSpPr>
          <p:spPr>
            <a:xfrm>
              <a:off x="6284140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69" y="3245"/>
                  </a:cubicBezTo>
                  <a:lnTo>
                    <a:pt x="507" y="3302"/>
                  </a:lnTo>
                  <a:lnTo>
                    <a:pt x="507" y="565"/>
                  </a:lnTo>
                  <a:cubicBezTo>
                    <a:pt x="507" y="412"/>
                    <a:pt x="431" y="259"/>
                    <a:pt x="306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77"/>
            <p:cNvSpPr/>
            <p:nvPr/>
          </p:nvSpPr>
          <p:spPr>
            <a:xfrm>
              <a:off x="63499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79" y="77"/>
                    <a:pt x="42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77"/>
            <p:cNvSpPr/>
            <p:nvPr/>
          </p:nvSpPr>
          <p:spPr>
            <a:xfrm>
              <a:off x="6303494" y="3546532"/>
              <a:ext cx="40467" cy="104935"/>
            </a:xfrm>
            <a:custGeom>
              <a:avLst/>
              <a:gdLst/>
              <a:ahLst/>
              <a:cxnLst/>
              <a:rect l="l" t="t" r="r" b="b"/>
              <a:pathLst>
                <a:path w="1541" h="3996" extrusionOk="0">
                  <a:moveTo>
                    <a:pt x="244" y="0"/>
                  </a:moveTo>
                  <a:cubicBezTo>
                    <a:pt x="232" y="0"/>
                    <a:pt x="220" y="5"/>
                    <a:pt x="21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4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3" y="713"/>
                  </a:lnTo>
                  <a:cubicBezTo>
                    <a:pt x="1065" y="735"/>
                    <a:pt x="1090" y="745"/>
                    <a:pt x="1115" y="745"/>
                  </a:cubicBezTo>
                  <a:cubicBezTo>
                    <a:pt x="1146" y="745"/>
                    <a:pt x="1175" y="730"/>
                    <a:pt x="1196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0"/>
                    <a:pt x="1287" y="0"/>
                  </a:cubicBezTo>
                  <a:cubicBezTo>
                    <a:pt x="1275" y="0"/>
                    <a:pt x="1263" y="5"/>
                    <a:pt x="1254" y="15"/>
                  </a:cubicBezTo>
                  <a:lnTo>
                    <a:pt x="766" y="493"/>
                  </a:lnTo>
                  <a:lnTo>
                    <a:pt x="278" y="15"/>
                  </a:lnTo>
                  <a:cubicBezTo>
                    <a:pt x="268" y="5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77"/>
            <p:cNvSpPr/>
            <p:nvPr/>
          </p:nvSpPr>
          <p:spPr>
            <a:xfrm>
              <a:off x="6320563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2" y="0"/>
                  </a:moveTo>
                  <a:cubicBezTo>
                    <a:pt x="127" y="0"/>
                    <a:pt x="121" y="0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77"/>
            <p:cNvSpPr/>
            <p:nvPr/>
          </p:nvSpPr>
          <p:spPr>
            <a:xfrm>
              <a:off x="6297454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77"/>
            <p:cNvSpPr/>
            <p:nvPr/>
          </p:nvSpPr>
          <p:spPr>
            <a:xfrm>
              <a:off x="6297454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56" y="909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77"/>
            <p:cNvSpPr/>
            <p:nvPr/>
          </p:nvSpPr>
          <p:spPr>
            <a:xfrm>
              <a:off x="6415808" y="3533087"/>
              <a:ext cx="26181" cy="26418"/>
            </a:xfrm>
            <a:custGeom>
              <a:avLst/>
              <a:gdLst/>
              <a:ahLst/>
              <a:cxnLst/>
              <a:rect l="l" t="t" r="r" b="b"/>
              <a:pathLst>
                <a:path w="997" h="1006" extrusionOk="0">
                  <a:moveTo>
                    <a:pt x="1" y="0"/>
                  </a:moveTo>
                  <a:lnTo>
                    <a:pt x="1" y="1005"/>
                  </a:lnTo>
                  <a:lnTo>
                    <a:pt x="996" y="100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77"/>
            <p:cNvSpPr/>
            <p:nvPr/>
          </p:nvSpPr>
          <p:spPr>
            <a:xfrm>
              <a:off x="6414574" y="3533087"/>
              <a:ext cx="28676" cy="19931"/>
            </a:xfrm>
            <a:custGeom>
              <a:avLst/>
              <a:gdLst/>
              <a:ahLst/>
              <a:cxnLst/>
              <a:rect l="l" t="t" r="r" b="b"/>
              <a:pathLst>
                <a:path w="109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2" y="723"/>
                    <a:pt x="359" y="759"/>
                    <a:pt x="546" y="759"/>
                  </a:cubicBezTo>
                  <a:cubicBezTo>
                    <a:pt x="732" y="759"/>
                    <a:pt x="919" y="723"/>
                    <a:pt x="1091" y="651"/>
                  </a:cubicBezTo>
                  <a:cubicBezTo>
                    <a:pt x="1062" y="603"/>
                    <a:pt x="1043" y="555"/>
                    <a:pt x="1043" y="508"/>
                  </a:cubicBezTo>
                  <a:lnTo>
                    <a:pt x="104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77"/>
            <p:cNvSpPr/>
            <p:nvPr/>
          </p:nvSpPr>
          <p:spPr>
            <a:xfrm>
              <a:off x="6389443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59" y="3657"/>
                  </a:cubicBezTo>
                  <a:lnTo>
                    <a:pt x="498" y="3714"/>
                  </a:lnTo>
                  <a:lnTo>
                    <a:pt x="2508" y="3714"/>
                  </a:lnTo>
                  <a:lnTo>
                    <a:pt x="2536" y="3657"/>
                  </a:lnTo>
                  <a:cubicBezTo>
                    <a:pt x="2842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68" y="1"/>
                  </a:lnTo>
                  <a:cubicBezTo>
                    <a:pt x="2101" y="203"/>
                    <a:pt x="1593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77"/>
            <p:cNvSpPr/>
            <p:nvPr/>
          </p:nvSpPr>
          <p:spPr>
            <a:xfrm>
              <a:off x="6402494" y="3651441"/>
              <a:ext cx="52809" cy="46034"/>
            </a:xfrm>
            <a:custGeom>
              <a:avLst/>
              <a:gdLst/>
              <a:ahLst/>
              <a:cxnLst/>
              <a:rect l="l" t="t" r="r" b="b"/>
              <a:pathLst>
                <a:path w="201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11" y="1647"/>
                    <a:pt x="2011" y="1503"/>
                  </a:cubicBezTo>
                  <a:lnTo>
                    <a:pt x="201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77"/>
            <p:cNvSpPr/>
            <p:nvPr/>
          </p:nvSpPr>
          <p:spPr>
            <a:xfrm>
              <a:off x="6389443" y="3564757"/>
              <a:ext cx="13077" cy="86711"/>
            </a:xfrm>
            <a:custGeom>
              <a:avLst/>
              <a:gdLst/>
              <a:ahLst/>
              <a:cxnLst/>
              <a:rect l="l" t="t" r="r" b="b"/>
              <a:pathLst>
                <a:path w="49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59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31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77"/>
            <p:cNvSpPr/>
            <p:nvPr/>
          </p:nvSpPr>
          <p:spPr>
            <a:xfrm>
              <a:off x="6455277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68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3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69" y="77"/>
                    <a:pt x="4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77"/>
            <p:cNvSpPr/>
            <p:nvPr/>
          </p:nvSpPr>
          <p:spPr>
            <a:xfrm>
              <a:off x="6408797" y="3546270"/>
              <a:ext cx="40230" cy="105198"/>
            </a:xfrm>
            <a:custGeom>
              <a:avLst/>
              <a:gdLst/>
              <a:ahLst/>
              <a:cxnLst/>
              <a:rect l="l" t="t" r="r" b="b"/>
              <a:pathLst>
                <a:path w="1532" h="4006" extrusionOk="0">
                  <a:moveTo>
                    <a:pt x="244" y="1"/>
                  </a:moveTo>
                  <a:cubicBezTo>
                    <a:pt x="232" y="1"/>
                    <a:pt x="220" y="6"/>
                    <a:pt x="211" y="15"/>
                  </a:cubicBezTo>
                  <a:lnTo>
                    <a:pt x="0" y="293"/>
                  </a:lnTo>
                  <a:lnTo>
                    <a:pt x="335" y="714"/>
                  </a:lnTo>
                  <a:cubicBezTo>
                    <a:pt x="355" y="739"/>
                    <a:pt x="386" y="751"/>
                    <a:pt x="418" y="751"/>
                  </a:cubicBezTo>
                  <a:cubicBezTo>
                    <a:pt x="446" y="751"/>
                    <a:pt x="475" y="741"/>
                    <a:pt x="498" y="723"/>
                  </a:cubicBezTo>
                  <a:lnTo>
                    <a:pt x="641" y="60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609"/>
                  </a:lnTo>
                  <a:lnTo>
                    <a:pt x="1034" y="723"/>
                  </a:lnTo>
                  <a:cubicBezTo>
                    <a:pt x="1055" y="745"/>
                    <a:pt x="1081" y="755"/>
                    <a:pt x="1106" y="755"/>
                  </a:cubicBezTo>
                  <a:cubicBezTo>
                    <a:pt x="1136" y="755"/>
                    <a:pt x="1166" y="740"/>
                    <a:pt x="1187" y="714"/>
                  </a:cubicBezTo>
                  <a:lnTo>
                    <a:pt x="1531" y="293"/>
                  </a:lnTo>
                  <a:lnTo>
                    <a:pt x="1321" y="25"/>
                  </a:lnTo>
                  <a:cubicBezTo>
                    <a:pt x="1311" y="15"/>
                    <a:pt x="1299" y="10"/>
                    <a:pt x="1287" y="10"/>
                  </a:cubicBezTo>
                  <a:cubicBezTo>
                    <a:pt x="1275" y="10"/>
                    <a:pt x="1263" y="15"/>
                    <a:pt x="1254" y="2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6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77"/>
            <p:cNvSpPr/>
            <p:nvPr/>
          </p:nvSpPr>
          <p:spPr>
            <a:xfrm>
              <a:off x="6425866" y="3664781"/>
              <a:ext cx="6329" cy="32694"/>
            </a:xfrm>
            <a:custGeom>
              <a:avLst/>
              <a:gdLst/>
              <a:ahLst/>
              <a:cxnLst/>
              <a:rect l="l" t="t" r="r" b="b"/>
              <a:pathLst>
                <a:path w="241" h="1245" extrusionOk="0">
                  <a:moveTo>
                    <a:pt x="116" y="0"/>
                  </a:moveTo>
                  <a:cubicBezTo>
                    <a:pt x="49" y="0"/>
                    <a:pt x="1" y="48"/>
                    <a:pt x="1" y="115"/>
                  </a:cubicBezTo>
                  <a:lnTo>
                    <a:pt x="1" y="1244"/>
                  </a:lnTo>
                  <a:lnTo>
                    <a:pt x="240" y="1244"/>
                  </a:lnTo>
                  <a:lnTo>
                    <a:pt x="240" y="115"/>
                  </a:lnTo>
                  <a:cubicBezTo>
                    <a:pt x="240" y="48"/>
                    <a:pt x="183" y="0"/>
                    <a:pt x="116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77"/>
            <p:cNvSpPr/>
            <p:nvPr/>
          </p:nvSpPr>
          <p:spPr>
            <a:xfrm>
              <a:off x="6402494" y="3480567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61" y="2259"/>
                    <a:pt x="2011" y="1809"/>
                    <a:pt x="2011" y="1254"/>
                  </a:cubicBezTo>
                  <a:lnTo>
                    <a:pt x="2011" y="756"/>
                  </a:lnTo>
                  <a:cubicBezTo>
                    <a:pt x="2011" y="335"/>
                    <a:pt x="167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77"/>
            <p:cNvSpPr/>
            <p:nvPr/>
          </p:nvSpPr>
          <p:spPr>
            <a:xfrm>
              <a:off x="640275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77"/>
            <p:cNvSpPr/>
            <p:nvPr/>
          </p:nvSpPr>
          <p:spPr>
            <a:xfrm>
              <a:off x="6402494" y="3480567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1" y="1005"/>
                  </a:cubicBezTo>
                  <a:lnTo>
                    <a:pt x="2011" y="756"/>
                  </a:lnTo>
                  <a:cubicBezTo>
                    <a:pt x="201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77"/>
            <p:cNvSpPr/>
            <p:nvPr/>
          </p:nvSpPr>
          <p:spPr>
            <a:xfrm>
              <a:off x="6402757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0" y="823"/>
                    <a:pt x="498" y="881"/>
                    <a:pt x="747" y="909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77"/>
            <p:cNvSpPr/>
            <p:nvPr/>
          </p:nvSpPr>
          <p:spPr>
            <a:xfrm>
              <a:off x="6520874" y="3533087"/>
              <a:ext cx="26418" cy="26418"/>
            </a:xfrm>
            <a:custGeom>
              <a:avLst/>
              <a:gdLst/>
              <a:ahLst/>
              <a:cxnLst/>
              <a:rect l="l" t="t" r="r" b="b"/>
              <a:pathLst>
                <a:path w="1006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77"/>
            <p:cNvSpPr/>
            <p:nvPr/>
          </p:nvSpPr>
          <p:spPr>
            <a:xfrm>
              <a:off x="6519614" y="3533087"/>
              <a:ext cx="28939" cy="19931"/>
            </a:xfrm>
            <a:custGeom>
              <a:avLst/>
              <a:gdLst/>
              <a:ahLst/>
              <a:cxnLst/>
              <a:rect l="l" t="t" r="r" b="b"/>
              <a:pathLst>
                <a:path w="110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1" y="651"/>
                  </a:cubicBezTo>
                  <a:cubicBezTo>
                    <a:pt x="178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77"/>
            <p:cNvSpPr/>
            <p:nvPr/>
          </p:nvSpPr>
          <p:spPr>
            <a:xfrm>
              <a:off x="6494483" y="3553938"/>
              <a:ext cx="79200" cy="97530"/>
            </a:xfrm>
            <a:custGeom>
              <a:avLst/>
              <a:gdLst/>
              <a:ahLst/>
              <a:cxnLst/>
              <a:rect l="l" t="t" r="r" b="b"/>
              <a:pathLst>
                <a:path w="301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1" y="267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0" y="317"/>
                    <a:pt x="2738" y="230"/>
                  </a:cubicBezTo>
                  <a:lnTo>
                    <a:pt x="2278" y="1"/>
                  </a:lnTo>
                  <a:cubicBezTo>
                    <a:pt x="2111" y="203"/>
                    <a:pt x="1603" y="211"/>
                    <a:pt x="1523" y="211"/>
                  </a:cubicBezTo>
                  <a:cubicBezTo>
                    <a:pt x="1516" y="211"/>
                    <a:pt x="1513" y="211"/>
                    <a:pt x="1513" y="211"/>
                  </a:cubicBezTo>
                  <a:cubicBezTo>
                    <a:pt x="1513" y="211"/>
                    <a:pt x="1509" y="211"/>
                    <a:pt x="1502" y="211"/>
                  </a:cubicBezTo>
                  <a:cubicBezTo>
                    <a:pt x="1420" y="211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77"/>
            <p:cNvSpPr/>
            <p:nvPr/>
          </p:nvSpPr>
          <p:spPr>
            <a:xfrm>
              <a:off x="6507797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77"/>
            <p:cNvSpPr/>
            <p:nvPr/>
          </p:nvSpPr>
          <p:spPr>
            <a:xfrm>
              <a:off x="6494483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10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63" y="2795"/>
                    <a:pt x="469" y="3245"/>
                  </a:cubicBezTo>
                  <a:lnTo>
                    <a:pt x="508" y="3302"/>
                  </a:lnTo>
                  <a:lnTo>
                    <a:pt x="508" y="565"/>
                  </a:lnTo>
                  <a:cubicBezTo>
                    <a:pt x="508" y="412"/>
                    <a:pt x="431" y="259"/>
                    <a:pt x="30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77"/>
            <p:cNvSpPr/>
            <p:nvPr/>
          </p:nvSpPr>
          <p:spPr>
            <a:xfrm>
              <a:off x="6513837" y="3546532"/>
              <a:ext cx="40493" cy="104935"/>
            </a:xfrm>
            <a:custGeom>
              <a:avLst/>
              <a:gdLst/>
              <a:ahLst/>
              <a:cxnLst/>
              <a:rect l="l" t="t" r="r" b="b"/>
              <a:pathLst>
                <a:path w="1542" h="3996" extrusionOk="0">
                  <a:moveTo>
                    <a:pt x="254" y="0"/>
                  </a:moveTo>
                  <a:cubicBezTo>
                    <a:pt x="242" y="0"/>
                    <a:pt x="230" y="5"/>
                    <a:pt x="22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2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4" y="713"/>
                  </a:lnTo>
                  <a:cubicBezTo>
                    <a:pt x="1065" y="735"/>
                    <a:pt x="1093" y="745"/>
                    <a:pt x="1120" y="745"/>
                  </a:cubicBezTo>
                  <a:cubicBezTo>
                    <a:pt x="1153" y="745"/>
                    <a:pt x="1185" y="730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0"/>
                    <a:pt x="1297" y="0"/>
                  </a:cubicBezTo>
                  <a:cubicBezTo>
                    <a:pt x="1285" y="0"/>
                    <a:pt x="1273" y="5"/>
                    <a:pt x="1264" y="15"/>
                  </a:cubicBezTo>
                  <a:lnTo>
                    <a:pt x="776" y="493"/>
                  </a:lnTo>
                  <a:lnTo>
                    <a:pt x="288" y="15"/>
                  </a:lnTo>
                  <a:cubicBezTo>
                    <a:pt x="278" y="5"/>
                    <a:pt x="266" y="0"/>
                    <a:pt x="2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77"/>
            <p:cNvSpPr/>
            <p:nvPr/>
          </p:nvSpPr>
          <p:spPr>
            <a:xfrm>
              <a:off x="6530932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9" y="0"/>
                  </a:moveTo>
                  <a:cubicBezTo>
                    <a:pt x="134" y="0"/>
                    <a:pt x="130" y="0"/>
                    <a:pt x="125" y="1"/>
                  </a:cubicBezTo>
                  <a:cubicBezTo>
                    <a:pt x="58" y="1"/>
                    <a:pt x="0" y="49"/>
                    <a:pt x="0" y="116"/>
                  </a:cubicBezTo>
                  <a:lnTo>
                    <a:pt x="0" y="1245"/>
                  </a:lnTo>
                  <a:lnTo>
                    <a:pt x="249" y="1245"/>
                  </a:lnTo>
                  <a:lnTo>
                    <a:pt x="249" y="116"/>
                  </a:lnTo>
                  <a:cubicBezTo>
                    <a:pt x="249" y="54"/>
                    <a:pt x="200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77"/>
            <p:cNvSpPr/>
            <p:nvPr/>
          </p:nvSpPr>
          <p:spPr>
            <a:xfrm>
              <a:off x="6507797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77"/>
            <p:cNvSpPr/>
            <p:nvPr/>
          </p:nvSpPr>
          <p:spPr>
            <a:xfrm>
              <a:off x="650779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2" y="2257"/>
                    <a:pt x="1002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1006" y="2029"/>
                    <a:pt x="75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77"/>
            <p:cNvSpPr/>
            <p:nvPr/>
          </p:nvSpPr>
          <p:spPr>
            <a:xfrm>
              <a:off x="6507797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77"/>
            <p:cNvSpPr/>
            <p:nvPr/>
          </p:nvSpPr>
          <p:spPr>
            <a:xfrm>
              <a:off x="6507797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cubicBezTo>
                    <a:pt x="250" y="823"/>
                    <a:pt x="498" y="881"/>
                    <a:pt x="757" y="909"/>
                  </a:cubicBezTo>
                  <a:lnTo>
                    <a:pt x="757" y="756"/>
                  </a:ln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69" name="Google Shape;11369;p77"/>
          <p:cNvGrpSpPr/>
          <p:nvPr/>
        </p:nvGrpSpPr>
        <p:grpSpPr>
          <a:xfrm>
            <a:off x="7054924" y="3367728"/>
            <a:ext cx="394583" cy="331007"/>
            <a:chOff x="7054924" y="3367728"/>
            <a:chExt cx="394583" cy="331007"/>
          </a:xfrm>
        </p:grpSpPr>
        <p:sp>
          <p:nvSpPr>
            <p:cNvPr id="11370" name="Google Shape;11370;p77"/>
            <p:cNvSpPr/>
            <p:nvPr/>
          </p:nvSpPr>
          <p:spPr>
            <a:xfrm>
              <a:off x="7054924" y="3367728"/>
              <a:ext cx="394583" cy="331007"/>
            </a:xfrm>
            <a:custGeom>
              <a:avLst/>
              <a:gdLst/>
              <a:ahLst/>
              <a:cxnLst/>
              <a:rect l="l" t="t" r="r" b="b"/>
              <a:pathLst>
                <a:path w="15026" h="12605" extrusionOk="0">
                  <a:moveTo>
                    <a:pt x="728" y="0"/>
                  </a:moveTo>
                  <a:cubicBezTo>
                    <a:pt x="326" y="0"/>
                    <a:pt x="0" y="326"/>
                    <a:pt x="0" y="727"/>
                  </a:cubicBezTo>
                  <a:lnTo>
                    <a:pt x="0" y="11877"/>
                  </a:lnTo>
                  <a:cubicBezTo>
                    <a:pt x="0" y="12279"/>
                    <a:pt x="326" y="12604"/>
                    <a:pt x="728" y="12604"/>
                  </a:cubicBezTo>
                  <a:lnTo>
                    <a:pt x="14298" y="12604"/>
                  </a:lnTo>
                  <a:cubicBezTo>
                    <a:pt x="14700" y="12604"/>
                    <a:pt x="15026" y="12279"/>
                    <a:pt x="15026" y="11877"/>
                  </a:cubicBezTo>
                  <a:lnTo>
                    <a:pt x="15026" y="2182"/>
                  </a:lnTo>
                  <a:cubicBezTo>
                    <a:pt x="15026" y="1780"/>
                    <a:pt x="14700" y="1455"/>
                    <a:pt x="14298" y="1455"/>
                  </a:cubicBezTo>
                  <a:lnTo>
                    <a:pt x="9934" y="1455"/>
                  </a:lnTo>
                  <a:lnTo>
                    <a:pt x="8767" y="287"/>
                  </a:lnTo>
                  <a:cubicBezTo>
                    <a:pt x="8585" y="105"/>
                    <a:pt x="8336" y="0"/>
                    <a:pt x="8078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77"/>
            <p:cNvSpPr/>
            <p:nvPr/>
          </p:nvSpPr>
          <p:spPr>
            <a:xfrm>
              <a:off x="7156708" y="3450394"/>
              <a:ext cx="191015" cy="191042"/>
            </a:xfrm>
            <a:custGeom>
              <a:avLst/>
              <a:gdLst/>
              <a:ahLst/>
              <a:cxnLst/>
              <a:rect l="l" t="t" r="r" b="b"/>
              <a:pathLst>
                <a:path w="7274" h="7275" extrusionOk="0">
                  <a:moveTo>
                    <a:pt x="3637" y="1"/>
                  </a:moveTo>
                  <a:cubicBezTo>
                    <a:pt x="1627" y="1"/>
                    <a:pt x="0" y="1628"/>
                    <a:pt x="0" y="3637"/>
                  </a:cubicBezTo>
                  <a:cubicBezTo>
                    <a:pt x="0" y="5647"/>
                    <a:pt x="1627" y="7274"/>
                    <a:pt x="3637" y="7274"/>
                  </a:cubicBezTo>
                  <a:cubicBezTo>
                    <a:pt x="5647" y="7274"/>
                    <a:pt x="7274" y="5647"/>
                    <a:pt x="7274" y="3637"/>
                  </a:cubicBezTo>
                  <a:cubicBezTo>
                    <a:pt x="7274" y="1628"/>
                    <a:pt x="5647" y="1"/>
                    <a:pt x="363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77"/>
            <p:cNvSpPr/>
            <p:nvPr/>
          </p:nvSpPr>
          <p:spPr>
            <a:xfrm>
              <a:off x="7175799" y="3469512"/>
              <a:ext cx="152833" cy="152807"/>
            </a:xfrm>
            <a:custGeom>
              <a:avLst/>
              <a:gdLst/>
              <a:ahLst/>
              <a:cxnLst/>
              <a:rect l="l" t="t" r="r" b="b"/>
              <a:pathLst>
                <a:path w="5820" h="5819" extrusionOk="0">
                  <a:moveTo>
                    <a:pt x="2910" y="0"/>
                  </a:moveTo>
                  <a:cubicBezTo>
                    <a:pt x="1302" y="0"/>
                    <a:pt x="1" y="1302"/>
                    <a:pt x="1" y="2909"/>
                  </a:cubicBezTo>
                  <a:cubicBezTo>
                    <a:pt x="1" y="4517"/>
                    <a:pt x="1302" y="5819"/>
                    <a:pt x="2910" y="5819"/>
                  </a:cubicBezTo>
                  <a:cubicBezTo>
                    <a:pt x="4518" y="5819"/>
                    <a:pt x="5819" y="4517"/>
                    <a:pt x="5819" y="2909"/>
                  </a:cubicBezTo>
                  <a:cubicBezTo>
                    <a:pt x="5819" y="1302"/>
                    <a:pt x="4518" y="0"/>
                    <a:pt x="29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77"/>
            <p:cNvSpPr/>
            <p:nvPr/>
          </p:nvSpPr>
          <p:spPr>
            <a:xfrm>
              <a:off x="7214007" y="3552178"/>
              <a:ext cx="76417" cy="70009"/>
            </a:xfrm>
            <a:custGeom>
              <a:avLst/>
              <a:gdLst/>
              <a:ahLst/>
              <a:cxnLst/>
              <a:rect l="l" t="t" r="r" b="b"/>
              <a:pathLst>
                <a:path w="2910" h="2666" extrusionOk="0">
                  <a:moveTo>
                    <a:pt x="967" y="1"/>
                  </a:moveTo>
                  <a:lnTo>
                    <a:pt x="967" y="489"/>
                  </a:lnTo>
                  <a:cubicBezTo>
                    <a:pt x="967" y="584"/>
                    <a:pt x="919" y="661"/>
                    <a:pt x="833" y="709"/>
                  </a:cubicBezTo>
                  <a:lnTo>
                    <a:pt x="268" y="986"/>
                  </a:lnTo>
                  <a:cubicBezTo>
                    <a:pt x="106" y="1073"/>
                    <a:pt x="0" y="1235"/>
                    <a:pt x="0" y="1427"/>
                  </a:cubicBezTo>
                  <a:lnTo>
                    <a:pt x="0" y="2278"/>
                  </a:lnTo>
                  <a:cubicBezTo>
                    <a:pt x="450" y="2537"/>
                    <a:pt x="953" y="2666"/>
                    <a:pt x="1455" y="2666"/>
                  </a:cubicBezTo>
                  <a:cubicBezTo>
                    <a:pt x="1957" y="2666"/>
                    <a:pt x="2460" y="2537"/>
                    <a:pt x="2910" y="2278"/>
                  </a:cubicBezTo>
                  <a:lnTo>
                    <a:pt x="2910" y="1427"/>
                  </a:lnTo>
                  <a:cubicBezTo>
                    <a:pt x="2910" y="1235"/>
                    <a:pt x="2804" y="1073"/>
                    <a:pt x="2642" y="986"/>
                  </a:cubicBezTo>
                  <a:lnTo>
                    <a:pt x="2077" y="709"/>
                  </a:lnTo>
                  <a:cubicBezTo>
                    <a:pt x="1991" y="661"/>
                    <a:pt x="1943" y="584"/>
                    <a:pt x="1943" y="489"/>
                  </a:cubicBezTo>
                  <a:lnTo>
                    <a:pt x="1943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77"/>
            <p:cNvSpPr/>
            <p:nvPr/>
          </p:nvSpPr>
          <p:spPr>
            <a:xfrm>
              <a:off x="7171781" y="3367728"/>
              <a:ext cx="144036" cy="38208"/>
            </a:xfrm>
            <a:custGeom>
              <a:avLst/>
              <a:gdLst/>
              <a:ahLst/>
              <a:cxnLst/>
              <a:rect l="l" t="t" r="r" b="b"/>
              <a:pathLst>
                <a:path w="5485" h="1455" extrusionOk="0">
                  <a:moveTo>
                    <a:pt x="0" y="0"/>
                  </a:moveTo>
                  <a:cubicBezTo>
                    <a:pt x="259" y="0"/>
                    <a:pt x="498" y="105"/>
                    <a:pt x="680" y="287"/>
                  </a:cubicBezTo>
                  <a:lnTo>
                    <a:pt x="1637" y="1244"/>
                  </a:lnTo>
                  <a:cubicBezTo>
                    <a:pt x="1781" y="1378"/>
                    <a:pt x="1962" y="1455"/>
                    <a:pt x="2154" y="1455"/>
                  </a:cubicBezTo>
                  <a:lnTo>
                    <a:pt x="5484" y="1455"/>
                  </a:lnTo>
                  <a:lnTo>
                    <a:pt x="4317" y="287"/>
                  </a:lnTo>
                  <a:cubicBezTo>
                    <a:pt x="4135" y="105"/>
                    <a:pt x="3886" y="0"/>
                    <a:pt x="3628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77"/>
            <p:cNvSpPr/>
            <p:nvPr/>
          </p:nvSpPr>
          <p:spPr>
            <a:xfrm>
              <a:off x="7220546" y="3367728"/>
              <a:ext cx="95508" cy="38208"/>
            </a:xfrm>
            <a:custGeom>
              <a:avLst/>
              <a:gdLst/>
              <a:ahLst/>
              <a:cxnLst/>
              <a:rect l="l" t="t" r="r" b="b"/>
              <a:pathLst>
                <a:path w="3637" h="1455" extrusionOk="0">
                  <a:moveTo>
                    <a:pt x="0" y="0"/>
                  </a:moveTo>
                  <a:cubicBezTo>
                    <a:pt x="258" y="0"/>
                    <a:pt x="507" y="105"/>
                    <a:pt x="689" y="287"/>
                  </a:cubicBezTo>
                  <a:lnTo>
                    <a:pt x="1646" y="1244"/>
                  </a:lnTo>
                  <a:cubicBezTo>
                    <a:pt x="1780" y="1378"/>
                    <a:pt x="1962" y="1455"/>
                    <a:pt x="2153" y="1455"/>
                  </a:cubicBezTo>
                  <a:lnTo>
                    <a:pt x="3637" y="1455"/>
                  </a:lnTo>
                  <a:lnTo>
                    <a:pt x="2469" y="287"/>
                  </a:lnTo>
                  <a:cubicBezTo>
                    <a:pt x="2287" y="105"/>
                    <a:pt x="2039" y="0"/>
                    <a:pt x="1780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77"/>
            <p:cNvSpPr/>
            <p:nvPr/>
          </p:nvSpPr>
          <p:spPr>
            <a:xfrm>
              <a:off x="7054924" y="3666777"/>
              <a:ext cx="394583" cy="31958"/>
            </a:xfrm>
            <a:custGeom>
              <a:avLst/>
              <a:gdLst/>
              <a:ahLst/>
              <a:cxnLst/>
              <a:rect l="l" t="t" r="r" b="b"/>
              <a:pathLst>
                <a:path w="15026" h="1217" extrusionOk="0">
                  <a:moveTo>
                    <a:pt x="0" y="1"/>
                  </a:moveTo>
                  <a:lnTo>
                    <a:pt x="0" y="489"/>
                  </a:lnTo>
                  <a:cubicBezTo>
                    <a:pt x="0" y="891"/>
                    <a:pt x="326" y="1216"/>
                    <a:pt x="728" y="1216"/>
                  </a:cubicBezTo>
                  <a:lnTo>
                    <a:pt x="14298" y="1216"/>
                  </a:lnTo>
                  <a:cubicBezTo>
                    <a:pt x="14700" y="1216"/>
                    <a:pt x="15026" y="891"/>
                    <a:pt x="15026" y="489"/>
                  </a:cubicBezTo>
                  <a:lnTo>
                    <a:pt x="15026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77"/>
            <p:cNvSpPr/>
            <p:nvPr/>
          </p:nvSpPr>
          <p:spPr>
            <a:xfrm>
              <a:off x="7214007" y="3572293"/>
              <a:ext cx="76417" cy="49894"/>
            </a:xfrm>
            <a:custGeom>
              <a:avLst/>
              <a:gdLst/>
              <a:ahLst/>
              <a:cxnLst/>
              <a:rect l="l" t="t" r="r" b="b"/>
              <a:pathLst>
                <a:path w="2910" h="1900" extrusionOk="0">
                  <a:moveTo>
                    <a:pt x="708" y="0"/>
                  </a:moveTo>
                  <a:lnTo>
                    <a:pt x="268" y="220"/>
                  </a:lnTo>
                  <a:cubicBezTo>
                    <a:pt x="106" y="307"/>
                    <a:pt x="0" y="469"/>
                    <a:pt x="0" y="661"/>
                  </a:cubicBezTo>
                  <a:lnTo>
                    <a:pt x="0" y="1512"/>
                  </a:lnTo>
                  <a:cubicBezTo>
                    <a:pt x="450" y="1771"/>
                    <a:pt x="953" y="1900"/>
                    <a:pt x="1455" y="1900"/>
                  </a:cubicBezTo>
                  <a:cubicBezTo>
                    <a:pt x="1957" y="1900"/>
                    <a:pt x="2460" y="1771"/>
                    <a:pt x="2910" y="1512"/>
                  </a:cubicBezTo>
                  <a:lnTo>
                    <a:pt x="2910" y="661"/>
                  </a:lnTo>
                  <a:cubicBezTo>
                    <a:pt x="2910" y="469"/>
                    <a:pt x="2804" y="307"/>
                    <a:pt x="2642" y="220"/>
                  </a:cubicBezTo>
                  <a:lnTo>
                    <a:pt x="2201" y="0"/>
                  </a:lnTo>
                  <a:cubicBezTo>
                    <a:pt x="2010" y="240"/>
                    <a:pt x="1732" y="359"/>
                    <a:pt x="1455" y="359"/>
                  </a:cubicBezTo>
                  <a:cubicBezTo>
                    <a:pt x="1177" y="359"/>
                    <a:pt x="900" y="240"/>
                    <a:pt x="70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77"/>
            <p:cNvSpPr/>
            <p:nvPr/>
          </p:nvSpPr>
          <p:spPr>
            <a:xfrm>
              <a:off x="7238140" y="3552178"/>
              <a:ext cx="27914" cy="19249"/>
            </a:xfrm>
            <a:custGeom>
              <a:avLst/>
              <a:gdLst/>
              <a:ahLst/>
              <a:cxnLst/>
              <a:rect l="l" t="t" r="r" b="b"/>
              <a:pathLst>
                <a:path w="1063" h="733" extrusionOk="0">
                  <a:moveTo>
                    <a:pt x="48" y="1"/>
                  </a:moveTo>
                  <a:lnTo>
                    <a:pt x="48" y="489"/>
                  </a:lnTo>
                  <a:cubicBezTo>
                    <a:pt x="48" y="537"/>
                    <a:pt x="29" y="584"/>
                    <a:pt x="0" y="632"/>
                  </a:cubicBezTo>
                  <a:cubicBezTo>
                    <a:pt x="172" y="699"/>
                    <a:pt x="354" y="733"/>
                    <a:pt x="535" y="733"/>
                  </a:cubicBezTo>
                  <a:cubicBezTo>
                    <a:pt x="715" y="733"/>
                    <a:pt x="895" y="699"/>
                    <a:pt x="1062" y="632"/>
                  </a:cubicBezTo>
                  <a:cubicBezTo>
                    <a:pt x="1034" y="584"/>
                    <a:pt x="1014" y="537"/>
                    <a:pt x="1014" y="489"/>
                  </a:cubicBezTo>
                  <a:lnTo>
                    <a:pt x="101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77"/>
            <p:cNvSpPr/>
            <p:nvPr/>
          </p:nvSpPr>
          <p:spPr>
            <a:xfrm>
              <a:off x="7226822" y="3501418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42"/>
                    <a:pt x="431" y="2183"/>
                    <a:pt x="967" y="2183"/>
                  </a:cubicBezTo>
                  <a:cubicBezTo>
                    <a:pt x="1503" y="2183"/>
                    <a:pt x="1943" y="1742"/>
                    <a:pt x="1934" y="1206"/>
                  </a:cubicBezTo>
                  <a:lnTo>
                    <a:pt x="1934" y="728"/>
                  </a:lnTo>
                  <a:cubicBezTo>
                    <a:pt x="1934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77"/>
            <p:cNvSpPr/>
            <p:nvPr/>
          </p:nvSpPr>
          <p:spPr>
            <a:xfrm>
              <a:off x="7226822" y="3501418"/>
              <a:ext cx="34952" cy="57194"/>
            </a:xfrm>
            <a:custGeom>
              <a:avLst/>
              <a:gdLst/>
              <a:ahLst/>
              <a:cxnLst/>
              <a:rect l="l" t="t" r="r" b="b"/>
              <a:pathLst>
                <a:path w="1331" h="217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64"/>
                    <a:pt x="458" y="2178"/>
                    <a:pt x="968" y="2178"/>
                  </a:cubicBezTo>
                  <a:cubicBezTo>
                    <a:pt x="1088" y="2178"/>
                    <a:pt x="1210" y="2155"/>
                    <a:pt x="1331" y="2106"/>
                  </a:cubicBezTo>
                  <a:cubicBezTo>
                    <a:pt x="967" y="1962"/>
                    <a:pt x="728" y="1608"/>
                    <a:pt x="728" y="1206"/>
                  </a:cubicBezTo>
                  <a:lnTo>
                    <a:pt x="728" y="728"/>
                  </a:lnTo>
                  <a:cubicBezTo>
                    <a:pt x="728" y="374"/>
                    <a:pt x="986" y="67"/>
                    <a:pt x="1331" y="10"/>
                  </a:cubicBezTo>
                  <a:cubicBezTo>
                    <a:pt x="1292" y="1"/>
                    <a:pt x="1254" y="1"/>
                    <a:pt x="1216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77"/>
            <p:cNvSpPr/>
            <p:nvPr/>
          </p:nvSpPr>
          <p:spPr>
            <a:xfrm>
              <a:off x="7226822" y="3501418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728"/>
                    <a:pt x="728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77"/>
            <p:cNvSpPr/>
            <p:nvPr/>
          </p:nvSpPr>
          <p:spPr>
            <a:xfrm>
              <a:off x="7226822" y="3501155"/>
              <a:ext cx="34952" cy="23398"/>
            </a:xfrm>
            <a:custGeom>
              <a:avLst/>
              <a:gdLst/>
              <a:ahLst/>
              <a:cxnLst/>
              <a:rect l="l" t="t" r="r" b="b"/>
              <a:pathLst>
                <a:path w="1331" h="891" extrusionOk="0">
                  <a:moveTo>
                    <a:pt x="728" y="1"/>
                  </a:moveTo>
                  <a:cubicBezTo>
                    <a:pt x="326" y="1"/>
                    <a:pt x="0" y="336"/>
                    <a:pt x="0" y="738"/>
                  </a:cubicBezTo>
                  <a:cubicBezTo>
                    <a:pt x="240" y="805"/>
                    <a:pt x="479" y="853"/>
                    <a:pt x="728" y="891"/>
                  </a:cubicBezTo>
                  <a:lnTo>
                    <a:pt x="728" y="738"/>
                  </a:lnTo>
                  <a:cubicBezTo>
                    <a:pt x="728" y="384"/>
                    <a:pt x="986" y="77"/>
                    <a:pt x="1331" y="20"/>
                  </a:cubicBezTo>
                  <a:cubicBezTo>
                    <a:pt x="1292" y="11"/>
                    <a:pt x="1254" y="1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77"/>
            <p:cNvSpPr/>
            <p:nvPr/>
          </p:nvSpPr>
          <p:spPr>
            <a:xfrm>
              <a:off x="7214007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58" y="1"/>
                  </a:moveTo>
                  <a:cubicBezTo>
                    <a:pt x="19" y="68"/>
                    <a:pt x="0" y="145"/>
                    <a:pt x="0" y="221"/>
                  </a:cubicBezTo>
                  <a:lnTo>
                    <a:pt x="0" y="1082"/>
                  </a:lnTo>
                  <a:cubicBezTo>
                    <a:pt x="230" y="1207"/>
                    <a:pt x="469" y="1312"/>
                    <a:pt x="728" y="1379"/>
                  </a:cubicBezTo>
                  <a:lnTo>
                    <a:pt x="728" y="747"/>
                  </a:lnTo>
                  <a:cubicBezTo>
                    <a:pt x="728" y="594"/>
                    <a:pt x="651" y="451"/>
                    <a:pt x="536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77"/>
            <p:cNvSpPr/>
            <p:nvPr/>
          </p:nvSpPr>
          <p:spPr>
            <a:xfrm>
              <a:off x="7271306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670" y="1"/>
                  </a:moveTo>
                  <a:lnTo>
                    <a:pt x="192" y="355"/>
                  </a:lnTo>
                  <a:cubicBezTo>
                    <a:pt x="77" y="451"/>
                    <a:pt x="0" y="594"/>
                    <a:pt x="0" y="747"/>
                  </a:cubicBezTo>
                  <a:lnTo>
                    <a:pt x="0" y="1379"/>
                  </a:lnTo>
                  <a:cubicBezTo>
                    <a:pt x="259" y="1312"/>
                    <a:pt x="498" y="1216"/>
                    <a:pt x="728" y="1082"/>
                  </a:cubicBezTo>
                  <a:lnTo>
                    <a:pt x="728" y="231"/>
                  </a:lnTo>
                  <a:cubicBezTo>
                    <a:pt x="728" y="145"/>
                    <a:pt x="709" y="68"/>
                    <a:pt x="67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85" name="Google Shape;11385;p77"/>
          <p:cNvGrpSpPr/>
          <p:nvPr/>
        </p:nvGrpSpPr>
        <p:grpSpPr>
          <a:xfrm>
            <a:off x="7492967" y="3361425"/>
            <a:ext cx="394583" cy="343586"/>
            <a:chOff x="7492967" y="3361425"/>
            <a:chExt cx="394583" cy="343586"/>
          </a:xfrm>
        </p:grpSpPr>
        <p:sp>
          <p:nvSpPr>
            <p:cNvPr id="11386" name="Google Shape;11386;p77"/>
            <p:cNvSpPr/>
            <p:nvPr/>
          </p:nvSpPr>
          <p:spPr>
            <a:xfrm>
              <a:off x="7492967" y="3450394"/>
              <a:ext cx="394583" cy="254617"/>
            </a:xfrm>
            <a:custGeom>
              <a:avLst/>
              <a:gdLst/>
              <a:ahLst/>
              <a:cxnLst/>
              <a:rect l="l" t="t" r="r" b="b"/>
              <a:pathLst>
                <a:path w="15026" h="9696" extrusionOk="0">
                  <a:moveTo>
                    <a:pt x="488" y="1"/>
                  </a:moveTo>
                  <a:cubicBezTo>
                    <a:pt x="220" y="1"/>
                    <a:pt x="0" y="221"/>
                    <a:pt x="0" y="489"/>
                  </a:cubicBezTo>
                  <a:lnTo>
                    <a:pt x="0" y="9207"/>
                  </a:lnTo>
                  <a:cubicBezTo>
                    <a:pt x="0" y="9475"/>
                    <a:pt x="220" y="9695"/>
                    <a:pt x="488" y="9695"/>
                  </a:cubicBezTo>
                  <a:lnTo>
                    <a:pt x="14538" y="9695"/>
                  </a:lnTo>
                  <a:cubicBezTo>
                    <a:pt x="14806" y="9695"/>
                    <a:pt x="15026" y="9475"/>
                    <a:pt x="15026" y="9207"/>
                  </a:cubicBezTo>
                  <a:lnTo>
                    <a:pt x="15026" y="489"/>
                  </a:lnTo>
                  <a:cubicBezTo>
                    <a:pt x="15026" y="221"/>
                    <a:pt x="14806" y="1"/>
                    <a:pt x="145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77"/>
            <p:cNvSpPr/>
            <p:nvPr/>
          </p:nvSpPr>
          <p:spPr>
            <a:xfrm>
              <a:off x="7492967" y="3450657"/>
              <a:ext cx="394583" cy="19117"/>
            </a:xfrm>
            <a:custGeom>
              <a:avLst/>
              <a:gdLst/>
              <a:ahLst/>
              <a:cxnLst/>
              <a:rect l="l" t="t" r="r" b="b"/>
              <a:pathLst>
                <a:path w="15026" h="728" extrusionOk="0">
                  <a:moveTo>
                    <a:pt x="488" y="0"/>
                  </a:moveTo>
                  <a:cubicBezTo>
                    <a:pt x="220" y="0"/>
                    <a:pt x="0" y="220"/>
                    <a:pt x="0" y="488"/>
                  </a:cubicBezTo>
                  <a:lnTo>
                    <a:pt x="0" y="728"/>
                  </a:lnTo>
                  <a:lnTo>
                    <a:pt x="15026" y="728"/>
                  </a:lnTo>
                  <a:lnTo>
                    <a:pt x="15026" y="488"/>
                  </a:lnTo>
                  <a:cubicBezTo>
                    <a:pt x="15026" y="220"/>
                    <a:pt x="14806" y="0"/>
                    <a:pt x="145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77"/>
            <p:cNvSpPr/>
            <p:nvPr/>
          </p:nvSpPr>
          <p:spPr>
            <a:xfrm>
              <a:off x="7531149" y="3501418"/>
              <a:ext cx="127203" cy="165385"/>
            </a:xfrm>
            <a:custGeom>
              <a:avLst/>
              <a:gdLst/>
              <a:ahLst/>
              <a:cxnLst/>
              <a:rect l="l" t="t" r="r" b="b"/>
              <a:pathLst>
                <a:path w="4844" h="629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058"/>
                  </a:lnTo>
                  <a:cubicBezTo>
                    <a:pt x="1" y="6192"/>
                    <a:pt x="106" y="6298"/>
                    <a:pt x="240" y="6298"/>
                  </a:cubicBezTo>
                  <a:lnTo>
                    <a:pt x="4604" y="6298"/>
                  </a:lnTo>
                  <a:cubicBezTo>
                    <a:pt x="4738" y="6298"/>
                    <a:pt x="4844" y="6192"/>
                    <a:pt x="4844" y="6058"/>
                  </a:cubicBezTo>
                  <a:lnTo>
                    <a:pt x="4844" y="240"/>
                  </a:lnTo>
                  <a:cubicBezTo>
                    <a:pt x="4844" y="106"/>
                    <a:pt x="4738" y="1"/>
                    <a:pt x="460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77"/>
            <p:cNvSpPr/>
            <p:nvPr/>
          </p:nvSpPr>
          <p:spPr>
            <a:xfrm>
              <a:off x="7690232" y="3501418"/>
              <a:ext cx="159109" cy="31696"/>
            </a:xfrm>
            <a:custGeom>
              <a:avLst/>
              <a:gdLst/>
              <a:ahLst/>
              <a:cxnLst/>
              <a:rect l="l" t="t" r="r" b="b"/>
              <a:pathLst>
                <a:path w="6059" h="1207" extrusionOk="0">
                  <a:moveTo>
                    <a:pt x="240" y="1"/>
                  </a:moveTo>
                  <a:cubicBezTo>
                    <a:pt x="106" y="1"/>
                    <a:pt x="1" y="115"/>
                    <a:pt x="1" y="240"/>
                  </a:cubicBezTo>
                  <a:lnTo>
                    <a:pt x="1" y="967"/>
                  </a:lnTo>
                  <a:cubicBezTo>
                    <a:pt x="1" y="1101"/>
                    <a:pt x="106" y="1206"/>
                    <a:pt x="240" y="1206"/>
                  </a:cubicBezTo>
                  <a:lnTo>
                    <a:pt x="5820" y="1206"/>
                  </a:lnTo>
                  <a:cubicBezTo>
                    <a:pt x="5944" y="1206"/>
                    <a:pt x="6059" y="1101"/>
                    <a:pt x="6059" y="967"/>
                  </a:cubicBezTo>
                  <a:lnTo>
                    <a:pt x="6059" y="240"/>
                  </a:lnTo>
                  <a:cubicBezTo>
                    <a:pt x="6059" y="115"/>
                    <a:pt x="5944" y="1"/>
                    <a:pt x="5820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77"/>
            <p:cNvSpPr/>
            <p:nvPr/>
          </p:nvSpPr>
          <p:spPr>
            <a:xfrm>
              <a:off x="7690495" y="3552441"/>
              <a:ext cx="120665" cy="25393"/>
            </a:xfrm>
            <a:custGeom>
              <a:avLst/>
              <a:gdLst/>
              <a:ahLst/>
              <a:cxnLst/>
              <a:rect l="l" t="t" r="r" b="b"/>
              <a:pathLst>
                <a:path w="4595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2"/>
                    <a:pt x="106" y="967"/>
                    <a:pt x="240" y="967"/>
                  </a:cubicBezTo>
                  <a:lnTo>
                    <a:pt x="4355" y="967"/>
                  </a:lnTo>
                  <a:cubicBezTo>
                    <a:pt x="4489" y="967"/>
                    <a:pt x="4594" y="852"/>
                    <a:pt x="4594" y="728"/>
                  </a:cubicBezTo>
                  <a:lnTo>
                    <a:pt x="4594" y="240"/>
                  </a:lnTo>
                  <a:cubicBezTo>
                    <a:pt x="4594" y="106"/>
                    <a:pt x="4489" y="0"/>
                    <a:pt x="4355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77"/>
            <p:cNvSpPr/>
            <p:nvPr/>
          </p:nvSpPr>
          <p:spPr>
            <a:xfrm>
              <a:off x="7687974" y="3596925"/>
              <a:ext cx="80697" cy="12579"/>
            </a:xfrm>
            <a:custGeom>
              <a:avLst/>
              <a:gdLst/>
              <a:ahLst/>
              <a:cxnLst/>
              <a:rect l="l" t="t" r="r" b="b"/>
              <a:pathLst>
                <a:path w="3073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748" y="479"/>
                  </a:lnTo>
                  <a:cubicBezTo>
                    <a:pt x="3073" y="479"/>
                    <a:pt x="3073" y="0"/>
                    <a:pt x="2748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77"/>
            <p:cNvSpPr/>
            <p:nvPr/>
          </p:nvSpPr>
          <p:spPr>
            <a:xfrm>
              <a:off x="7777205" y="3596925"/>
              <a:ext cx="42489" cy="12579"/>
            </a:xfrm>
            <a:custGeom>
              <a:avLst/>
              <a:gdLst/>
              <a:ahLst/>
              <a:cxnLst/>
              <a:rect l="l" t="t" r="r" b="b"/>
              <a:pathLst>
                <a:path w="1618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292" y="479"/>
                  </a:lnTo>
                  <a:cubicBezTo>
                    <a:pt x="1618" y="479"/>
                    <a:pt x="1618" y="0"/>
                    <a:pt x="129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77"/>
            <p:cNvSpPr/>
            <p:nvPr/>
          </p:nvSpPr>
          <p:spPr>
            <a:xfrm>
              <a:off x="7688236" y="3635107"/>
              <a:ext cx="29674" cy="12605"/>
            </a:xfrm>
            <a:custGeom>
              <a:avLst/>
              <a:gdLst/>
              <a:ahLst/>
              <a:cxnLst/>
              <a:rect l="l" t="t" r="r" b="b"/>
              <a:pathLst>
                <a:path w="1130" h="480" extrusionOk="0">
                  <a:moveTo>
                    <a:pt x="316" y="1"/>
                  </a:moveTo>
                  <a:cubicBezTo>
                    <a:pt x="0" y="1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1"/>
                    <a:pt x="804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77"/>
            <p:cNvSpPr/>
            <p:nvPr/>
          </p:nvSpPr>
          <p:spPr>
            <a:xfrm>
              <a:off x="7726182" y="3635107"/>
              <a:ext cx="67882" cy="12605"/>
            </a:xfrm>
            <a:custGeom>
              <a:avLst/>
              <a:gdLst/>
              <a:ahLst/>
              <a:cxnLst/>
              <a:rect l="l" t="t" r="r" b="b"/>
              <a:pathLst>
                <a:path w="2585" h="480" extrusionOk="0">
                  <a:moveTo>
                    <a:pt x="326" y="1"/>
                  </a:moveTo>
                  <a:cubicBezTo>
                    <a:pt x="1" y="1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1"/>
                    <a:pt x="22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77"/>
            <p:cNvSpPr/>
            <p:nvPr/>
          </p:nvSpPr>
          <p:spPr>
            <a:xfrm>
              <a:off x="7688236" y="366050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16" y="0"/>
                  </a:moveTo>
                  <a:cubicBezTo>
                    <a:pt x="0" y="0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77"/>
            <p:cNvSpPr/>
            <p:nvPr/>
          </p:nvSpPr>
          <p:spPr>
            <a:xfrm>
              <a:off x="7726182" y="3660501"/>
              <a:ext cx="67882" cy="12579"/>
            </a:xfrm>
            <a:custGeom>
              <a:avLst/>
              <a:gdLst/>
              <a:ahLst/>
              <a:cxnLst/>
              <a:rect l="l" t="t" r="r" b="b"/>
              <a:pathLst>
                <a:path w="2585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0"/>
                    <a:pt x="226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77"/>
            <p:cNvSpPr/>
            <p:nvPr/>
          </p:nvSpPr>
          <p:spPr>
            <a:xfrm>
              <a:off x="7658825" y="3361425"/>
              <a:ext cx="62866" cy="114625"/>
            </a:xfrm>
            <a:custGeom>
              <a:avLst/>
              <a:gdLst/>
              <a:ahLst/>
              <a:cxnLst/>
              <a:rect l="l" t="t" r="r" b="b"/>
              <a:pathLst>
                <a:path w="2394" h="4365" extrusionOk="0">
                  <a:moveTo>
                    <a:pt x="259" y="1"/>
                  </a:moveTo>
                  <a:cubicBezTo>
                    <a:pt x="106" y="1"/>
                    <a:pt x="1" y="125"/>
                    <a:pt x="20" y="269"/>
                  </a:cubicBezTo>
                  <a:lnTo>
                    <a:pt x="441" y="4145"/>
                  </a:lnTo>
                  <a:cubicBezTo>
                    <a:pt x="460" y="4269"/>
                    <a:pt x="565" y="4365"/>
                    <a:pt x="680" y="4365"/>
                  </a:cubicBezTo>
                  <a:lnTo>
                    <a:pt x="1704" y="4365"/>
                  </a:lnTo>
                  <a:cubicBezTo>
                    <a:pt x="1829" y="4365"/>
                    <a:pt x="1934" y="4269"/>
                    <a:pt x="1943" y="4145"/>
                  </a:cubicBezTo>
                  <a:lnTo>
                    <a:pt x="2374" y="269"/>
                  </a:lnTo>
                  <a:cubicBezTo>
                    <a:pt x="2393" y="125"/>
                    <a:pt x="2278" y="1"/>
                    <a:pt x="2135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77"/>
            <p:cNvSpPr/>
            <p:nvPr/>
          </p:nvSpPr>
          <p:spPr>
            <a:xfrm>
              <a:off x="7556542" y="3584110"/>
              <a:ext cx="76417" cy="82693"/>
            </a:xfrm>
            <a:custGeom>
              <a:avLst/>
              <a:gdLst/>
              <a:ahLst/>
              <a:cxnLst/>
              <a:rect l="l" t="t" r="r" b="b"/>
              <a:pathLst>
                <a:path w="2910" h="3149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74"/>
                    <a:pt x="919" y="660"/>
                    <a:pt x="833" y="699"/>
                  </a:cubicBezTo>
                  <a:lnTo>
                    <a:pt x="269" y="986"/>
                  </a:lnTo>
                  <a:cubicBezTo>
                    <a:pt x="106" y="1062"/>
                    <a:pt x="1" y="1235"/>
                    <a:pt x="1" y="1417"/>
                  </a:cubicBezTo>
                  <a:lnTo>
                    <a:pt x="1" y="3149"/>
                  </a:lnTo>
                  <a:lnTo>
                    <a:pt x="2910" y="3149"/>
                  </a:lnTo>
                  <a:lnTo>
                    <a:pt x="2910" y="1417"/>
                  </a:lnTo>
                  <a:cubicBezTo>
                    <a:pt x="2910" y="1235"/>
                    <a:pt x="2805" y="1062"/>
                    <a:pt x="2642" y="986"/>
                  </a:cubicBezTo>
                  <a:lnTo>
                    <a:pt x="2068" y="699"/>
                  </a:lnTo>
                  <a:cubicBezTo>
                    <a:pt x="1991" y="660"/>
                    <a:pt x="1934" y="574"/>
                    <a:pt x="1934" y="488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77"/>
            <p:cNvSpPr/>
            <p:nvPr/>
          </p:nvSpPr>
          <p:spPr>
            <a:xfrm>
              <a:off x="7580912" y="3584110"/>
              <a:ext cx="27941" cy="18986"/>
            </a:xfrm>
            <a:custGeom>
              <a:avLst/>
              <a:gdLst/>
              <a:ahLst/>
              <a:cxnLst/>
              <a:rect l="l" t="t" r="r" b="b"/>
              <a:pathLst>
                <a:path w="1064" h="723" extrusionOk="0">
                  <a:moveTo>
                    <a:pt x="49" y="0"/>
                  </a:moveTo>
                  <a:lnTo>
                    <a:pt x="49" y="479"/>
                  </a:lnTo>
                  <a:cubicBezTo>
                    <a:pt x="39" y="536"/>
                    <a:pt x="30" y="584"/>
                    <a:pt x="1" y="622"/>
                  </a:cubicBezTo>
                  <a:cubicBezTo>
                    <a:pt x="168" y="689"/>
                    <a:pt x="348" y="723"/>
                    <a:pt x="528" y="723"/>
                  </a:cubicBezTo>
                  <a:cubicBezTo>
                    <a:pt x="709" y="723"/>
                    <a:pt x="891" y="689"/>
                    <a:pt x="1063" y="622"/>
                  </a:cubicBezTo>
                  <a:cubicBezTo>
                    <a:pt x="1035" y="584"/>
                    <a:pt x="1015" y="536"/>
                    <a:pt x="1015" y="479"/>
                  </a:cubicBezTo>
                  <a:lnTo>
                    <a:pt x="101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77"/>
            <p:cNvSpPr/>
            <p:nvPr/>
          </p:nvSpPr>
          <p:spPr>
            <a:xfrm>
              <a:off x="7556542" y="3604199"/>
              <a:ext cx="76417" cy="62604"/>
            </a:xfrm>
            <a:custGeom>
              <a:avLst/>
              <a:gdLst/>
              <a:ahLst/>
              <a:cxnLst/>
              <a:rect l="l" t="t" r="r" b="b"/>
              <a:pathLst>
                <a:path w="2910" h="2384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106" y="297"/>
                    <a:pt x="1" y="470"/>
                    <a:pt x="1" y="652"/>
                  </a:cubicBezTo>
                  <a:lnTo>
                    <a:pt x="1" y="2384"/>
                  </a:lnTo>
                  <a:lnTo>
                    <a:pt x="2910" y="2384"/>
                  </a:lnTo>
                  <a:lnTo>
                    <a:pt x="2910" y="652"/>
                  </a:lnTo>
                  <a:cubicBezTo>
                    <a:pt x="2910" y="470"/>
                    <a:pt x="2805" y="297"/>
                    <a:pt x="2642" y="221"/>
                  </a:cubicBezTo>
                  <a:lnTo>
                    <a:pt x="2192" y="1"/>
                  </a:lnTo>
                  <a:cubicBezTo>
                    <a:pt x="2001" y="235"/>
                    <a:pt x="1726" y="352"/>
                    <a:pt x="1450" y="352"/>
                  </a:cubicBezTo>
                  <a:cubicBezTo>
                    <a:pt x="1175" y="352"/>
                    <a:pt x="900" y="235"/>
                    <a:pt x="70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77"/>
            <p:cNvSpPr/>
            <p:nvPr/>
          </p:nvSpPr>
          <p:spPr>
            <a:xfrm>
              <a:off x="75565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58" y="0"/>
                  </a:moveTo>
                  <a:cubicBezTo>
                    <a:pt x="20" y="67"/>
                    <a:pt x="1" y="144"/>
                    <a:pt x="1" y="221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747"/>
                  </a:lnTo>
                  <a:cubicBezTo>
                    <a:pt x="728" y="594"/>
                    <a:pt x="661" y="450"/>
                    <a:pt x="53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77"/>
            <p:cNvSpPr/>
            <p:nvPr/>
          </p:nvSpPr>
          <p:spPr>
            <a:xfrm>
              <a:off x="76138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671" y="0"/>
                  </a:moveTo>
                  <a:lnTo>
                    <a:pt x="192" y="35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221"/>
                  </a:lnTo>
                  <a:cubicBezTo>
                    <a:pt x="728" y="144"/>
                    <a:pt x="709" y="67"/>
                    <a:pt x="67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77"/>
            <p:cNvSpPr/>
            <p:nvPr/>
          </p:nvSpPr>
          <p:spPr>
            <a:xfrm>
              <a:off x="7569357" y="3533087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52"/>
                    <a:pt x="431" y="2182"/>
                    <a:pt x="967" y="2182"/>
                  </a:cubicBezTo>
                  <a:cubicBezTo>
                    <a:pt x="1503" y="2182"/>
                    <a:pt x="1943" y="1752"/>
                    <a:pt x="1943" y="1216"/>
                  </a:cubicBezTo>
                  <a:lnTo>
                    <a:pt x="1943" y="728"/>
                  </a:lnTo>
                  <a:cubicBezTo>
                    <a:pt x="1943" y="326"/>
                    <a:pt x="160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77"/>
            <p:cNvSpPr/>
            <p:nvPr/>
          </p:nvSpPr>
          <p:spPr>
            <a:xfrm>
              <a:off x="7569357" y="3533087"/>
              <a:ext cx="34952" cy="57457"/>
            </a:xfrm>
            <a:custGeom>
              <a:avLst/>
              <a:gdLst/>
              <a:ahLst/>
              <a:cxnLst/>
              <a:rect l="l" t="t" r="r" b="b"/>
              <a:pathLst>
                <a:path w="1331" h="2188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74"/>
                    <a:pt x="459" y="2187"/>
                    <a:pt x="968" y="2187"/>
                  </a:cubicBezTo>
                  <a:cubicBezTo>
                    <a:pt x="1088" y="2187"/>
                    <a:pt x="1211" y="2165"/>
                    <a:pt x="1331" y="2115"/>
                  </a:cubicBezTo>
                  <a:cubicBezTo>
                    <a:pt x="967" y="1962"/>
                    <a:pt x="728" y="1608"/>
                    <a:pt x="728" y="1216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77"/>
            <p:cNvSpPr/>
            <p:nvPr/>
          </p:nvSpPr>
          <p:spPr>
            <a:xfrm>
              <a:off x="7569121" y="3533087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727" y="0"/>
                  </a:moveTo>
                  <a:cubicBezTo>
                    <a:pt x="326" y="0"/>
                    <a:pt x="0" y="326"/>
                    <a:pt x="0" y="728"/>
                  </a:cubicBezTo>
                  <a:lnTo>
                    <a:pt x="10" y="728"/>
                  </a:lnTo>
                  <a:cubicBezTo>
                    <a:pt x="10" y="728"/>
                    <a:pt x="737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17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77"/>
            <p:cNvSpPr/>
            <p:nvPr/>
          </p:nvSpPr>
          <p:spPr>
            <a:xfrm>
              <a:off x="7569357" y="3533087"/>
              <a:ext cx="34952" cy="23135"/>
            </a:xfrm>
            <a:custGeom>
              <a:avLst/>
              <a:gdLst/>
              <a:ahLst/>
              <a:cxnLst/>
              <a:rect l="l" t="t" r="r" b="b"/>
              <a:pathLst>
                <a:path w="1331" h="881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cubicBezTo>
                    <a:pt x="240" y="795"/>
                    <a:pt x="479" y="852"/>
                    <a:pt x="728" y="881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77"/>
            <p:cNvSpPr/>
            <p:nvPr/>
          </p:nvSpPr>
          <p:spPr>
            <a:xfrm>
              <a:off x="7677680" y="3444118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240" y="0"/>
                  </a:moveTo>
                  <a:cubicBezTo>
                    <a:pt x="106" y="0"/>
                    <a:pt x="0" y="115"/>
                    <a:pt x="0" y="240"/>
                  </a:cubicBezTo>
                  <a:cubicBezTo>
                    <a:pt x="0" y="374"/>
                    <a:pt x="106" y="479"/>
                    <a:pt x="240" y="479"/>
                  </a:cubicBezTo>
                  <a:lnTo>
                    <a:pt x="718" y="479"/>
                  </a:lnTo>
                  <a:cubicBezTo>
                    <a:pt x="852" y="479"/>
                    <a:pt x="958" y="374"/>
                    <a:pt x="958" y="240"/>
                  </a:cubicBezTo>
                  <a:cubicBezTo>
                    <a:pt x="958" y="115"/>
                    <a:pt x="852" y="0"/>
                    <a:pt x="718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77"/>
            <p:cNvSpPr/>
            <p:nvPr/>
          </p:nvSpPr>
          <p:spPr>
            <a:xfrm>
              <a:off x="7659324" y="3361425"/>
              <a:ext cx="61869" cy="12605"/>
            </a:xfrm>
            <a:custGeom>
              <a:avLst/>
              <a:gdLst/>
              <a:ahLst/>
              <a:cxnLst/>
              <a:rect l="l" t="t" r="r" b="b"/>
              <a:pathLst>
                <a:path w="2356" h="480" extrusionOk="0">
                  <a:moveTo>
                    <a:pt x="240" y="1"/>
                  </a:moveTo>
                  <a:cubicBezTo>
                    <a:pt x="106" y="1"/>
                    <a:pt x="1" y="11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2116" y="479"/>
                  </a:lnTo>
                  <a:cubicBezTo>
                    <a:pt x="2250" y="479"/>
                    <a:pt x="2355" y="374"/>
                    <a:pt x="2355" y="240"/>
                  </a:cubicBezTo>
                  <a:cubicBezTo>
                    <a:pt x="2355" y="116"/>
                    <a:pt x="2250" y="1"/>
                    <a:pt x="211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09" name="Google Shape;11409;p77"/>
          <p:cNvGrpSpPr/>
          <p:nvPr/>
        </p:nvGrpSpPr>
        <p:grpSpPr>
          <a:xfrm>
            <a:off x="7935527" y="3353154"/>
            <a:ext cx="385287" cy="360156"/>
            <a:chOff x="7935527" y="3353154"/>
            <a:chExt cx="385287" cy="360156"/>
          </a:xfrm>
        </p:grpSpPr>
        <p:sp>
          <p:nvSpPr>
            <p:cNvPr id="11410" name="Google Shape;11410;p77"/>
            <p:cNvSpPr/>
            <p:nvPr/>
          </p:nvSpPr>
          <p:spPr>
            <a:xfrm>
              <a:off x="7935789" y="3428283"/>
              <a:ext cx="385024" cy="285026"/>
            </a:xfrm>
            <a:custGeom>
              <a:avLst/>
              <a:gdLst/>
              <a:ahLst/>
              <a:cxnLst/>
              <a:rect l="l" t="t" r="r" b="b"/>
              <a:pathLst>
                <a:path w="14662" h="10854" extrusionOk="0">
                  <a:moveTo>
                    <a:pt x="1101" y="1"/>
                  </a:moveTo>
                  <a:cubicBezTo>
                    <a:pt x="488" y="1"/>
                    <a:pt x="0" y="498"/>
                    <a:pt x="0" y="1111"/>
                  </a:cubicBezTo>
                  <a:lnTo>
                    <a:pt x="0" y="9743"/>
                  </a:lnTo>
                  <a:cubicBezTo>
                    <a:pt x="0" y="10356"/>
                    <a:pt x="488" y="10853"/>
                    <a:pt x="1101" y="10853"/>
                  </a:cubicBezTo>
                  <a:lnTo>
                    <a:pt x="13561" y="10853"/>
                  </a:lnTo>
                  <a:cubicBezTo>
                    <a:pt x="14164" y="10853"/>
                    <a:pt x="14662" y="10356"/>
                    <a:pt x="14662" y="9743"/>
                  </a:cubicBezTo>
                  <a:lnTo>
                    <a:pt x="14662" y="1111"/>
                  </a:lnTo>
                  <a:cubicBezTo>
                    <a:pt x="14662" y="498"/>
                    <a:pt x="14164" y="1"/>
                    <a:pt x="1356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77"/>
            <p:cNvSpPr/>
            <p:nvPr/>
          </p:nvSpPr>
          <p:spPr>
            <a:xfrm>
              <a:off x="7935527" y="3428283"/>
              <a:ext cx="192775" cy="285026"/>
            </a:xfrm>
            <a:custGeom>
              <a:avLst/>
              <a:gdLst/>
              <a:ahLst/>
              <a:cxnLst/>
              <a:rect l="l" t="t" r="r" b="b"/>
              <a:pathLst>
                <a:path w="7341" h="10854" extrusionOk="0">
                  <a:moveTo>
                    <a:pt x="1092" y="1"/>
                  </a:moveTo>
                  <a:cubicBezTo>
                    <a:pt x="489" y="10"/>
                    <a:pt x="1" y="508"/>
                    <a:pt x="10" y="1111"/>
                  </a:cubicBezTo>
                  <a:lnTo>
                    <a:pt x="10" y="9743"/>
                  </a:lnTo>
                  <a:cubicBezTo>
                    <a:pt x="1" y="10346"/>
                    <a:pt x="489" y="10844"/>
                    <a:pt x="1092" y="10853"/>
                  </a:cubicBezTo>
                  <a:lnTo>
                    <a:pt x="7341" y="10853"/>
                  </a:lnTo>
                  <a:lnTo>
                    <a:pt x="7341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77"/>
            <p:cNvSpPr/>
            <p:nvPr/>
          </p:nvSpPr>
          <p:spPr>
            <a:xfrm>
              <a:off x="7968956" y="3461949"/>
              <a:ext cx="318429" cy="217932"/>
            </a:xfrm>
            <a:custGeom>
              <a:avLst/>
              <a:gdLst/>
              <a:ahLst/>
              <a:cxnLst/>
              <a:rect l="l" t="t" r="r" b="b"/>
              <a:pathLst>
                <a:path w="12126" h="8299" extrusionOk="0">
                  <a:moveTo>
                    <a:pt x="297" y="1"/>
                  </a:moveTo>
                  <a:cubicBezTo>
                    <a:pt x="134" y="1"/>
                    <a:pt x="10" y="135"/>
                    <a:pt x="10" y="298"/>
                  </a:cubicBezTo>
                  <a:lnTo>
                    <a:pt x="10" y="8002"/>
                  </a:lnTo>
                  <a:cubicBezTo>
                    <a:pt x="0" y="8164"/>
                    <a:pt x="134" y="8298"/>
                    <a:pt x="297" y="8298"/>
                  </a:cubicBezTo>
                  <a:lnTo>
                    <a:pt x="11829" y="8298"/>
                  </a:lnTo>
                  <a:cubicBezTo>
                    <a:pt x="11992" y="8298"/>
                    <a:pt x="12126" y="8164"/>
                    <a:pt x="12126" y="8011"/>
                  </a:cubicBezTo>
                  <a:lnTo>
                    <a:pt x="12126" y="298"/>
                  </a:lnTo>
                  <a:cubicBezTo>
                    <a:pt x="12126" y="135"/>
                    <a:pt x="11992" y="1"/>
                    <a:pt x="118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77"/>
            <p:cNvSpPr/>
            <p:nvPr/>
          </p:nvSpPr>
          <p:spPr>
            <a:xfrm>
              <a:off x="7968956" y="3461712"/>
              <a:ext cx="159346" cy="218168"/>
            </a:xfrm>
            <a:custGeom>
              <a:avLst/>
              <a:gdLst/>
              <a:ahLst/>
              <a:cxnLst/>
              <a:rect l="l" t="t" r="r" b="b"/>
              <a:pathLst>
                <a:path w="6068" h="8308" extrusionOk="0">
                  <a:moveTo>
                    <a:pt x="288" y="0"/>
                  </a:moveTo>
                  <a:cubicBezTo>
                    <a:pt x="134" y="0"/>
                    <a:pt x="0" y="134"/>
                    <a:pt x="0" y="297"/>
                  </a:cubicBezTo>
                  <a:lnTo>
                    <a:pt x="0" y="8011"/>
                  </a:lnTo>
                  <a:cubicBezTo>
                    <a:pt x="0" y="8173"/>
                    <a:pt x="134" y="8307"/>
                    <a:pt x="288" y="8307"/>
                  </a:cubicBezTo>
                  <a:lnTo>
                    <a:pt x="6068" y="8307"/>
                  </a:lnTo>
                  <a:lnTo>
                    <a:pt x="606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77"/>
            <p:cNvSpPr/>
            <p:nvPr/>
          </p:nvSpPr>
          <p:spPr>
            <a:xfrm>
              <a:off x="8052646" y="3353154"/>
              <a:ext cx="151074" cy="126179"/>
            </a:xfrm>
            <a:custGeom>
              <a:avLst/>
              <a:gdLst/>
              <a:ahLst/>
              <a:cxnLst/>
              <a:rect l="l" t="t" r="r" b="b"/>
              <a:pathLst>
                <a:path w="5753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5216" y="4804"/>
                  </a:lnTo>
                  <a:cubicBezTo>
                    <a:pt x="5513" y="4804"/>
                    <a:pt x="5752" y="4565"/>
                    <a:pt x="5752" y="4268"/>
                  </a:cubicBezTo>
                  <a:lnTo>
                    <a:pt x="5752" y="2766"/>
                  </a:lnTo>
                  <a:cubicBezTo>
                    <a:pt x="5752" y="2469"/>
                    <a:pt x="5513" y="2230"/>
                    <a:pt x="5216" y="2230"/>
                  </a:cubicBezTo>
                  <a:lnTo>
                    <a:pt x="4986" y="2230"/>
                  </a:lnTo>
                  <a:cubicBezTo>
                    <a:pt x="4709" y="2230"/>
                    <a:pt x="4479" y="2000"/>
                    <a:pt x="4479" y="1723"/>
                  </a:cubicBezTo>
                  <a:lnTo>
                    <a:pt x="4479" y="1168"/>
                  </a:lnTo>
                  <a:cubicBezTo>
                    <a:pt x="4479" y="526"/>
                    <a:pt x="3962" y="0"/>
                    <a:pt x="3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77"/>
            <p:cNvSpPr/>
            <p:nvPr/>
          </p:nvSpPr>
          <p:spPr>
            <a:xfrm>
              <a:off x="8086574" y="3514994"/>
              <a:ext cx="149551" cy="106616"/>
            </a:xfrm>
            <a:custGeom>
              <a:avLst/>
              <a:gdLst/>
              <a:ahLst/>
              <a:cxnLst/>
              <a:rect l="l" t="t" r="r" b="b"/>
              <a:pathLst>
                <a:path w="5695" h="4060" extrusionOk="0">
                  <a:moveTo>
                    <a:pt x="5063" y="0"/>
                  </a:moveTo>
                  <a:lnTo>
                    <a:pt x="5044" y="10"/>
                  </a:lnTo>
                  <a:lnTo>
                    <a:pt x="5034" y="10"/>
                  </a:lnTo>
                  <a:lnTo>
                    <a:pt x="5006" y="19"/>
                  </a:lnTo>
                  <a:lnTo>
                    <a:pt x="4374" y="335"/>
                  </a:lnTo>
                  <a:cubicBezTo>
                    <a:pt x="4250" y="383"/>
                    <a:pt x="4202" y="527"/>
                    <a:pt x="4259" y="651"/>
                  </a:cubicBezTo>
                  <a:cubicBezTo>
                    <a:pt x="4300" y="740"/>
                    <a:pt x="4386" y="790"/>
                    <a:pt x="4473" y="790"/>
                  </a:cubicBezTo>
                  <a:cubicBezTo>
                    <a:pt x="4507" y="790"/>
                    <a:pt x="4542" y="782"/>
                    <a:pt x="4575" y="766"/>
                  </a:cubicBezTo>
                  <a:lnTo>
                    <a:pt x="4747" y="680"/>
                  </a:lnTo>
                  <a:lnTo>
                    <a:pt x="4747" y="680"/>
                  </a:lnTo>
                  <a:cubicBezTo>
                    <a:pt x="4441" y="1723"/>
                    <a:pt x="3895" y="2498"/>
                    <a:pt x="3130" y="2986"/>
                  </a:cubicBezTo>
                  <a:cubicBezTo>
                    <a:pt x="2382" y="3466"/>
                    <a:pt x="1324" y="3579"/>
                    <a:pt x="600" y="3579"/>
                  </a:cubicBezTo>
                  <a:cubicBezTo>
                    <a:pt x="471" y="3579"/>
                    <a:pt x="353" y="3576"/>
                    <a:pt x="249" y="3570"/>
                  </a:cubicBezTo>
                  <a:cubicBezTo>
                    <a:pt x="244" y="3570"/>
                    <a:pt x="239" y="3569"/>
                    <a:pt x="234" y="3569"/>
                  </a:cubicBezTo>
                  <a:cubicBezTo>
                    <a:pt x="106" y="3569"/>
                    <a:pt x="0" y="3681"/>
                    <a:pt x="0" y="3809"/>
                  </a:cubicBezTo>
                  <a:cubicBezTo>
                    <a:pt x="0" y="3934"/>
                    <a:pt x="96" y="4039"/>
                    <a:pt x="230" y="4049"/>
                  </a:cubicBezTo>
                  <a:cubicBezTo>
                    <a:pt x="469" y="4058"/>
                    <a:pt x="804" y="4058"/>
                    <a:pt x="948" y="4058"/>
                  </a:cubicBezTo>
                  <a:cubicBezTo>
                    <a:pt x="981" y="4059"/>
                    <a:pt x="1014" y="4059"/>
                    <a:pt x="1047" y="4059"/>
                  </a:cubicBezTo>
                  <a:cubicBezTo>
                    <a:pt x="1874" y="4059"/>
                    <a:pt x="2680" y="3830"/>
                    <a:pt x="3388" y="3398"/>
                  </a:cubicBezTo>
                  <a:cubicBezTo>
                    <a:pt x="4230" y="2862"/>
                    <a:pt x="4833" y="2029"/>
                    <a:pt x="5187" y="909"/>
                  </a:cubicBezTo>
                  <a:lnTo>
                    <a:pt x="5216" y="976"/>
                  </a:lnTo>
                  <a:cubicBezTo>
                    <a:pt x="5263" y="1063"/>
                    <a:pt x="5350" y="1112"/>
                    <a:pt x="5438" y="1112"/>
                  </a:cubicBezTo>
                  <a:cubicBezTo>
                    <a:pt x="5477" y="1112"/>
                    <a:pt x="5516" y="1102"/>
                    <a:pt x="5551" y="1082"/>
                  </a:cubicBezTo>
                  <a:cubicBezTo>
                    <a:pt x="5666" y="1005"/>
                    <a:pt x="5695" y="852"/>
                    <a:pt x="5609" y="737"/>
                  </a:cubicBezTo>
                  <a:lnTo>
                    <a:pt x="5302" y="106"/>
                  </a:lnTo>
                  <a:lnTo>
                    <a:pt x="5283" y="86"/>
                  </a:lnTo>
                  <a:cubicBezTo>
                    <a:pt x="5274" y="67"/>
                    <a:pt x="5254" y="48"/>
                    <a:pt x="5245" y="39"/>
                  </a:cubicBezTo>
                  <a:lnTo>
                    <a:pt x="5216" y="19"/>
                  </a:lnTo>
                  <a:lnTo>
                    <a:pt x="5187" y="10"/>
                  </a:lnTo>
                  <a:lnTo>
                    <a:pt x="5178" y="10"/>
                  </a:lnTo>
                  <a:lnTo>
                    <a:pt x="5159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77"/>
            <p:cNvSpPr/>
            <p:nvPr/>
          </p:nvSpPr>
          <p:spPr>
            <a:xfrm>
              <a:off x="8042589" y="3593643"/>
              <a:ext cx="44012" cy="37867"/>
            </a:xfrm>
            <a:custGeom>
              <a:avLst/>
              <a:gdLst/>
              <a:ahLst/>
              <a:cxnLst/>
              <a:rect l="l" t="t" r="r" b="b"/>
              <a:pathLst>
                <a:path w="1676" h="144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cubicBezTo>
                    <a:pt x="1" y="1152"/>
                    <a:pt x="355" y="1441"/>
                    <a:pt x="723" y="1441"/>
                  </a:cubicBezTo>
                  <a:cubicBezTo>
                    <a:pt x="900" y="1441"/>
                    <a:pt x="1080" y="1375"/>
                    <a:pt x="1226" y="1226"/>
                  </a:cubicBezTo>
                  <a:cubicBezTo>
                    <a:pt x="1675" y="776"/>
                    <a:pt x="1360" y="1"/>
                    <a:pt x="718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77"/>
            <p:cNvSpPr/>
            <p:nvPr/>
          </p:nvSpPr>
          <p:spPr>
            <a:xfrm>
              <a:off x="8001571" y="3505645"/>
              <a:ext cx="44432" cy="38156"/>
            </a:xfrm>
            <a:custGeom>
              <a:avLst/>
              <a:gdLst/>
              <a:ahLst/>
              <a:cxnLst/>
              <a:rect l="l" t="t" r="r" b="b"/>
              <a:pathLst>
                <a:path w="1692" h="1453" extrusionOk="0">
                  <a:moveTo>
                    <a:pt x="363" y="1"/>
                  </a:moveTo>
                  <a:cubicBezTo>
                    <a:pt x="172" y="1"/>
                    <a:pt x="0" y="256"/>
                    <a:pt x="204" y="423"/>
                  </a:cubicBezTo>
                  <a:lnTo>
                    <a:pt x="510" y="730"/>
                  </a:lnTo>
                  <a:lnTo>
                    <a:pt x="204" y="1045"/>
                  </a:lnTo>
                  <a:cubicBezTo>
                    <a:pt x="108" y="1141"/>
                    <a:pt x="108" y="1285"/>
                    <a:pt x="204" y="1380"/>
                  </a:cubicBezTo>
                  <a:cubicBezTo>
                    <a:pt x="251" y="1428"/>
                    <a:pt x="311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09" y="1423"/>
                    <a:pt x="1262" y="1441"/>
                    <a:pt x="1313" y="1441"/>
                  </a:cubicBezTo>
                  <a:cubicBezTo>
                    <a:pt x="1492" y="1441"/>
                    <a:pt x="1645" y="1217"/>
                    <a:pt x="1496" y="1045"/>
                  </a:cubicBezTo>
                  <a:lnTo>
                    <a:pt x="1189" y="730"/>
                  </a:lnTo>
                  <a:lnTo>
                    <a:pt x="1496" y="423"/>
                  </a:lnTo>
                  <a:cubicBezTo>
                    <a:pt x="1692" y="256"/>
                    <a:pt x="1524" y="1"/>
                    <a:pt x="1335" y="1"/>
                  </a:cubicBezTo>
                  <a:cubicBezTo>
                    <a:pt x="1275" y="1"/>
                    <a:pt x="1214" y="26"/>
                    <a:pt x="1161" y="88"/>
                  </a:cubicBezTo>
                  <a:lnTo>
                    <a:pt x="845" y="395"/>
                  </a:lnTo>
                  <a:lnTo>
                    <a:pt x="539" y="88"/>
                  </a:lnTo>
                  <a:cubicBezTo>
                    <a:pt x="486" y="26"/>
                    <a:pt x="423" y="1"/>
                    <a:pt x="3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77"/>
            <p:cNvSpPr/>
            <p:nvPr/>
          </p:nvSpPr>
          <p:spPr>
            <a:xfrm>
              <a:off x="8220133" y="3606510"/>
              <a:ext cx="41780" cy="37263"/>
            </a:xfrm>
            <a:custGeom>
              <a:avLst/>
              <a:gdLst/>
              <a:ahLst/>
              <a:cxnLst/>
              <a:rect l="l" t="t" r="r" b="b"/>
              <a:pathLst>
                <a:path w="1591" h="1419" extrusionOk="0">
                  <a:moveTo>
                    <a:pt x="327" y="1"/>
                  </a:moveTo>
                  <a:cubicBezTo>
                    <a:pt x="150" y="1"/>
                    <a:pt x="2" y="224"/>
                    <a:pt x="149" y="401"/>
                  </a:cubicBezTo>
                  <a:lnTo>
                    <a:pt x="456" y="707"/>
                  </a:lnTo>
                  <a:lnTo>
                    <a:pt x="149" y="1013"/>
                  </a:lnTo>
                  <a:cubicBezTo>
                    <a:pt x="0" y="1192"/>
                    <a:pt x="153" y="1418"/>
                    <a:pt x="332" y="1418"/>
                  </a:cubicBezTo>
                  <a:cubicBezTo>
                    <a:pt x="383" y="1418"/>
                    <a:pt x="436" y="1400"/>
                    <a:pt x="484" y="1358"/>
                  </a:cubicBezTo>
                  <a:lnTo>
                    <a:pt x="791" y="1042"/>
                  </a:lnTo>
                  <a:lnTo>
                    <a:pt x="1106" y="1358"/>
                  </a:lnTo>
                  <a:cubicBezTo>
                    <a:pt x="1155" y="1400"/>
                    <a:pt x="1208" y="1418"/>
                    <a:pt x="1258" y="1418"/>
                  </a:cubicBezTo>
                  <a:cubicBezTo>
                    <a:pt x="1437" y="1418"/>
                    <a:pt x="1591" y="1192"/>
                    <a:pt x="1441" y="1013"/>
                  </a:cubicBezTo>
                  <a:lnTo>
                    <a:pt x="1135" y="707"/>
                  </a:lnTo>
                  <a:lnTo>
                    <a:pt x="1441" y="401"/>
                  </a:lnTo>
                  <a:cubicBezTo>
                    <a:pt x="1589" y="224"/>
                    <a:pt x="1440" y="1"/>
                    <a:pt x="1263" y="1"/>
                  </a:cubicBezTo>
                  <a:cubicBezTo>
                    <a:pt x="1211" y="1"/>
                    <a:pt x="1157" y="20"/>
                    <a:pt x="1106" y="66"/>
                  </a:cubicBezTo>
                  <a:lnTo>
                    <a:pt x="791" y="372"/>
                  </a:lnTo>
                  <a:lnTo>
                    <a:pt x="484" y="66"/>
                  </a:lnTo>
                  <a:cubicBezTo>
                    <a:pt x="434" y="20"/>
                    <a:pt x="379" y="1"/>
                    <a:pt x="3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77"/>
            <p:cNvSpPr/>
            <p:nvPr/>
          </p:nvSpPr>
          <p:spPr>
            <a:xfrm>
              <a:off x="8110129" y="3522242"/>
              <a:ext cx="44458" cy="38550"/>
            </a:xfrm>
            <a:custGeom>
              <a:avLst/>
              <a:gdLst/>
              <a:ahLst/>
              <a:cxnLst/>
              <a:rect l="l" t="t" r="r" b="b"/>
              <a:pathLst>
                <a:path w="1693" h="1468" extrusionOk="0">
                  <a:moveTo>
                    <a:pt x="363" y="0"/>
                  </a:moveTo>
                  <a:cubicBezTo>
                    <a:pt x="172" y="0"/>
                    <a:pt x="0" y="256"/>
                    <a:pt x="204" y="423"/>
                  </a:cubicBezTo>
                  <a:lnTo>
                    <a:pt x="510" y="739"/>
                  </a:lnTo>
                  <a:lnTo>
                    <a:pt x="204" y="1045"/>
                  </a:lnTo>
                  <a:cubicBezTo>
                    <a:pt x="108" y="1141"/>
                    <a:pt x="108" y="1284"/>
                    <a:pt x="204" y="1380"/>
                  </a:cubicBezTo>
                  <a:cubicBezTo>
                    <a:pt x="252" y="1428"/>
                    <a:pt x="312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14" y="1442"/>
                    <a:pt x="1276" y="1468"/>
                    <a:pt x="1335" y="1468"/>
                  </a:cubicBezTo>
                  <a:cubicBezTo>
                    <a:pt x="1524" y="1468"/>
                    <a:pt x="1692" y="1212"/>
                    <a:pt x="1496" y="1045"/>
                  </a:cubicBezTo>
                  <a:lnTo>
                    <a:pt x="1190" y="739"/>
                  </a:lnTo>
                  <a:lnTo>
                    <a:pt x="1496" y="423"/>
                  </a:lnTo>
                  <a:cubicBezTo>
                    <a:pt x="1692" y="256"/>
                    <a:pt x="1524" y="0"/>
                    <a:pt x="1335" y="0"/>
                  </a:cubicBezTo>
                  <a:cubicBezTo>
                    <a:pt x="1276" y="0"/>
                    <a:pt x="1214" y="26"/>
                    <a:pt x="1161" y="88"/>
                  </a:cubicBezTo>
                  <a:lnTo>
                    <a:pt x="845" y="394"/>
                  </a:lnTo>
                  <a:lnTo>
                    <a:pt x="539" y="88"/>
                  </a:lnTo>
                  <a:cubicBezTo>
                    <a:pt x="486" y="26"/>
                    <a:pt x="424" y="0"/>
                    <a:pt x="3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77"/>
            <p:cNvSpPr/>
            <p:nvPr/>
          </p:nvSpPr>
          <p:spPr>
            <a:xfrm>
              <a:off x="8052646" y="3353154"/>
              <a:ext cx="75655" cy="126179"/>
            </a:xfrm>
            <a:custGeom>
              <a:avLst/>
              <a:gdLst/>
              <a:ahLst/>
              <a:cxnLst/>
              <a:rect l="l" t="t" r="r" b="b"/>
              <a:pathLst>
                <a:path w="2881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2881" y="4804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77"/>
            <p:cNvSpPr/>
            <p:nvPr/>
          </p:nvSpPr>
          <p:spPr>
            <a:xfrm>
              <a:off x="8105429" y="3419933"/>
              <a:ext cx="39968" cy="34269"/>
            </a:xfrm>
            <a:custGeom>
              <a:avLst/>
              <a:gdLst/>
              <a:ahLst/>
              <a:cxnLst/>
              <a:rect l="l" t="t" r="r" b="b"/>
              <a:pathLst>
                <a:path w="1522" h="1305" extrusionOk="0">
                  <a:moveTo>
                    <a:pt x="863" y="0"/>
                  </a:moveTo>
                  <a:cubicBezTo>
                    <a:pt x="701" y="0"/>
                    <a:pt x="536" y="60"/>
                    <a:pt x="402" y="194"/>
                  </a:cubicBezTo>
                  <a:cubicBezTo>
                    <a:pt x="0" y="606"/>
                    <a:pt x="287" y="1304"/>
                    <a:pt x="871" y="1304"/>
                  </a:cubicBezTo>
                  <a:cubicBezTo>
                    <a:pt x="1225" y="1304"/>
                    <a:pt x="1522" y="1017"/>
                    <a:pt x="1522" y="654"/>
                  </a:cubicBezTo>
                  <a:cubicBezTo>
                    <a:pt x="1522" y="259"/>
                    <a:pt x="1199" y="0"/>
                    <a:pt x="863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2" name="Google Shape;11422;p77"/>
          <p:cNvGrpSpPr/>
          <p:nvPr/>
        </p:nvGrpSpPr>
        <p:grpSpPr>
          <a:xfrm>
            <a:off x="5319821" y="1986242"/>
            <a:ext cx="348103" cy="348103"/>
            <a:chOff x="5319821" y="1986242"/>
            <a:chExt cx="348103" cy="348103"/>
          </a:xfrm>
        </p:grpSpPr>
        <p:sp>
          <p:nvSpPr>
            <p:cNvPr id="11423" name="Google Shape;11423;p77"/>
            <p:cNvSpPr/>
            <p:nvPr/>
          </p:nvSpPr>
          <p:spPr>
            <a:xfrm>
              <a:off x="5319821" y="2134506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15" y="1"/>
                    <a:pt x="824" y="202"/>
                    <a:pt x="824" y="441"/>
                  </a:cubicBezTo>
                  <a:lnTo>
                    <a:pt x="824" y="1159"/>
                  </a:lnTo>
                  <a:lnTo>
                    <a:pt x="728" y="1140"/>
                  </a:lnTo>
                  <a:cubicBezTo>
                    <a:pt x="680" y="1129"/>
                    <a:pt x="630" y="1124"/>
                    <a:pt x="580" y="1124"/>
                  </a:cubicBezTo>
                  <a:cubicBezTo>
                    <a:pt x="453" y="1124"/>
                    <a:pt x="324" y="1160"/>
                    <a:pt x="221" y="1235"/>
                  </a:cubicBezTo>
                  <a:cubicBezTo>
                    <a:pt x="1" y="1427"/>
                    <a:pt x="1" y="1800"/>
                    <a:pt x="39" y="2346"/>
                  </a:cubicBezTo>
                  <a:cubicBezTo>
                    <a:pt x="77" y="2996"/>
                    <a:pt x="728" y="3551"/>
                    <a:pt x="881" y="3666"/>
                  </a:cubicBezTo>
                  <a:lnTo>
                    <a:pt x="881" y="4384"/>
                  </a:lnTo>
                  <a:lnTo>
                    <a:pt x="3485" y="4384"/>
                  </a:lnTo>
                  <a:lnTo>
                    <a:pt x="3485" y="3465"/>
                  </a:lnTo>
                  <a:cubicBezTo>
                    <a:pt x="3944" y="3073"/>
                    <a:pt x="3992" y="2298"/>
                    <a:pt x="3953" y="1934"/>
                  </a:cubicBezTo>
                  <a:lnTo>
                    <a:pt x="3953" y="939"/>
                  </a:lnTo>
                  <a:cubicBezTo>
                    <a:pt x="3953" y="700"/>
                    <a:pt x="3762" y="508"/>
                    <a:pt x="3523" y="508"/>
                  </a:cubicBezTo>
                  <a:lnTo>
                    <a:pt x="3494" y="508"/>
                  </a:lnTo>
                  <a:cubicBezTo>
                    <a:pt x="3408" y="602"/>
                    <a:pt x="3293" y="646"/>
                    <a:pt x="3180" y="646"/>
                  </a:cubicBezTo>
                  <a:cubicBezTo>
                    <a:pt x="3004" y="646"/>
                    <a:pt x="2831" y="541"/>
                    <a:pt x="2767" y="355"/>
                  </a:cubicBezTo>
                  <a:lnTo>
                    <a:pt x="2738" y="355"/>
                  </a:lnTo>
                  <a:cubicBezTo>
                    <a:pt x="2650" y="447"/>
                    <a:pt x="2537" y="490"/>
                    <a:pt x="2426" y="490"/>
                  </a:cubicBezTo>
                  <a:cubicBezTo>
                    <a:pt x="2259" y="490"/>
                    <a:pt x="2095" y="393"/>
                    <a:pt x="2020" y="221"/>
                  </a:cubicBezTo>
                  <a:lnTo>
                    <a:pt x="2001" y="221"/>
                  </a:lnTo>
                  <a:cubicBezTo>
                    <a:pt x="1917" y="298"/>
                    <a:pt x="1813" y="334"/>
                    <a:pt x="1710" y="334"/>
                  </a:cubicBezTo>
                  <a:cubicBezTo>
                    <a:pt x="1519" y="334"/>
                    <a:pt x="1333" y="212"/>
                    <a:pt x="128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77"/>
            <p:cNvSpPr/>
            <p:nvPr/>
          </p:nvSpPr>
          <p:spPr>
            <a:xfrm>
              <a:off x="5320083" y="2164258"/>
              <a:ext cx="29437" cy="85634"/>
            </a:xfrm>
            <a:custGeom>
              <a:avLst/>
              <a:gdLst/>
              <a:ahLst/>
              <a:cxnLst/>
              <a:rect l="l" t="t" r="r" b="b"/>
              <a:pathLst>
                <a:path w="1121" h="3261" extrusionOk="0">
                  <a:moveTo>
                    <a:pt x="585" y="0"/>
                  </a:moveTo>
                  <a:cubicBezTo>
                    <a:pt x="457" y="0"/>
                    <a:pt x="334" y="36"/>
                    <a:pt x="230" y="112"/>
                  </a:cubicBezTo>
                  <a:cubicBezTo>
                    <a:pt x="0" y="303"/>
                    <a:pt x="10" y="677"/>
                    <a:pt x="39" y="1213"/>
                  </a:cubicBezTo>
                  <a:cubicBezTo>
                    <a:pt x="77" y="1873"/>
                    <a:pt x="737" y="2428"/>
                    <a:pt x="881" y="2543"/>
                  </a:cubicBezTo>
                  <a:lnTo>
                    <a:pt x="881" y="3261"/>
                  </a:lnTo>
                  <a:lnTo>
                    <a:pt x="1120" y="3261"/>
                  </a:lnTo>
                  <a:lnTo>
                    <a:pt x="1120" y="2447"/>
                  </a:lnTo>
                  <a:cubicBezTo>
                    <a:pt x="862" y="2246"/>
                    <a:pt x="335" y="1768"/>
                    <a:pt x="297" y="1213"/>
                  </a:cubicBezTo>
                  <a:cubicBezTo>
                    <a:pt x="268" y="658"/>
                    <a:pt x="230" y="294"/>
                    <a:pt x="460" y="112"/>
                  </a:cubicBezTo>
                  <a:cubicBezTo>
                    <a:pt x="556" y="64"/>
                    <a:pt x="651" y="35"/>
                    <a:pt x="757" y="16"/>
                  </a:cubicBezTo>
                  <a:lnTo>
                    <a:pt x="737" y="16"/>
                  </a:lnTo>
                  <a:cubicBezTo>
                    <a:pt x="686" y="6"/>
                    <a:pt x="636" y="0"/>
                    <a:pt x="585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77"/>
            <p:cNvSpPr/>
            <p:nvPr/>
          </p:nvSpPr>
          <p:spPr>
            <a:xfrm>
              <a:off x="5341695" y="2134506"/>
              <a:ext cx="13104" cy="47793"/>
            </a:xfrm>
            <a:custGeom>
              <a:avLst/>
              <a:gdLst/>
              <a:ahLst/>
              <a:cxnLst/>
              <a:rect l="l" t="t" r="r" b="b"/>
              <a:pathLst>
                <a:path w="499" h="1820" extrusionOk="0">
                  <a:moveTo>
                    <a:pt x="431" y="1"/>
                  </a:moveTo>
                  <a:cubicBezTo>
                    <a:pt x="316" y="1"/>
                    <a:pt x="202" y="58"/>
                    <a:pt x="125" y="144"/>
                  </a:cubicBezTo>
                  <a:cubicBezTo>
                    <a:pt x="48" y="221"/>
                    <a:pt x="1" y="336"/>
                    <a:pt x="1" y="451"/>
                  </a:cubicBezTo>
                  <a:lnTo>
                    <a:pt x="1" y="1465"/>
                  </a:lnTo>
                  <a:lnTo>
                    <a:pt x="1" y="1532"/>
                  </a:lnTo>
                  <a:lnTo>
                    <a:pt x="10" y="1676"/>
                  </a:lnTo>
                  <a:cubicBezTo>
                    <a:pt x="1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40" y="1820"/>
                    <a:pt x="240" y="1685"/>
                    <a:pt x="240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1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77"/>
            <p:cNvSpPr/>
            <p:nvPr/>
          </p:nvSpPr>
          <p:spPr>
            <a:xfrm>
              <a:off x="5363701" y="2140047"/>
              <a:ext cx="8429" cy="43276"/>
            </a:xfrm>
            <a:custGeom>
              <a:avLst/>
              <a:gdLst/>
              <a:ahLst/>
              <a:cxnLst/>
              <a:rect l="l" t="t" r="r" b="b"/>
              <a:pathLst>
                <a:path w="321" h="1648" extrusionOk="0">
                  <a:moveTo>
                    <a:pt x="254" y="1"/>
                  </a:moveTo>
                  <a:cubicBezTo>
                    <a:pt x="111" y="1"/>
                    <a:pt x="0" y="129"/>
                    <a:pt x="33" y="278"/>
                  </a:cubicBezTo>
                  <a:lnTo>
                    <a:pt x="33" y="1350"/>
                  </a:lnTo>
                  <a:lnTo>
                    <a:pt x="33" y="1503"/>
                  </a:lnTo>
                  <a:cubicBezTo>
                    <a:pt x="24" y="1570"/>
                    <a:pt x="72" y="1637"/>
                    <a:pt x="148" y="1647"/>
                  </a:cubicBezTo>
                  <a:cubicBezTo>
                    <a:pt x="152" y="1647"/>
                    <a:pt x="156" y="1647"/>
                    <a:pt x="160" y="1647"/>
                  </a:cubicBezTo>
                  <a:cubicBezTo>
                    <a:pt x="263" y="1647"/>
                    <a:pt x="263" y="1522"/>
                    <a:pt x="263" y="1522"/>
                  </a:cubicBezTo>
                  <a:lnTo>
                    <a:pt x="254" y="1245"/>
                  </a:lnTo>
                  <a:lnTo>
                    <a:pt x="254" y="249"/>
                  </a:lnTo>
                  <a:cubicBezTo>
                    <a:pt x="254" y="163"/>
                    <a:pt x="273" y="77"/>
                    <a:pt x="321" y="10"/>
                  </a:cubicBezTo>
                  <a:cubicBezTo>
                    <a:pt x="298" y="4"/>
                    <a:pt x="275" y="1"/>
                    <a:pt x="254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77"/>
            <p:cNvSpPr/>
            <p:nvPr/>
          </p:nvSpPr>
          <p:spPr>
            <a:xfrm>
              <a:off x="5382241" y="2143907"/>
              <a:ext cx="8981" cy="43171"/>
            </a:xfrm>
            <a:custGeom>
              <a:avLst/>
              <a:gdLst/>
              <a:ahLst/>
              <a:cxnLst/>
              <a:rect l="l" t="t" r="r" b="b"/>
              <a:pathLst>
                <a:path w="342" h="1644" extrusionOk="0">
                  <a:moveTo>
                    <a:pt x="288" y="1"/>
                  </a:moveTo>
                  <a:cubicBezTo>
                    <a:pt x="130" y="1"/>
                    <a:pt x="0" y="149"/>
                    <a:pt x="26" y="313"/>
                  </a:cubicBezTo>
                  <a:lnTo>
                    <a:pt x="45" y="1289"/>
                  </a:lnTo>
                  <a:lnTo>
                    <a:pt x="45" y="1356"/>
                  </a:lnTo>
                  <a:lnTo>
                    <a:pt x="55" y="1500"/>
                  </a:lnTo>
                  <a:cubicBezTo>
                    <a:pt x="45" y="1567"/>
                    <a:pt x="93" y="1634"/>
                    <a:pt x="160" y="1643"/>
                  </a:cubicBezTo>
                  <a:cubicBezTo>
                    <a:pt x="164" y="1643"/>
                    <a:pt x="168" y="1644"/>
                    <a:pt x="172" y="1644"/>
                  </a:cubicBezTo>
                  <a:cubicBezTo>
                    <a:pt x="284" y="1644"/>
                    <a:pt x="284" y="1519"/>
                    <a:pt x="284" y="1519"/>
                  </a:cubicBezTo>
                  <a:lnTo>
                    <a:pt x="275" y="1241"/>
                  </a:lnTo>
                  <a:lnTo>
                    <a:pt x="256" y="275"/>
                  </a:lnTo>
                  <a:cubicBezTo>
                    <a:pt x="246" y="179"/>
                    <a:pt x="284" y="83"/>
                    <a:pt x="342" y="7"/>
                  </a:cubicBezTo>
                  <a:cubicBezTo>
                    <a:pt x="324" y="3"/>
                    <a:pt x="306" y="1"/>
                    <a:pt x="28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77"/>
            <p:cNvSpPr/>
            <p:nvPr/>
          </p:nvSpPr>
          <p:spPr>
            <a:xfrm>
              <a:off x="5403012" y="2147846"/>
              <a:ext cx="6565" cy="39784"/>
            </a:xfrm>
            <a:custGeom>
              <a:avLst/>
              <a:gdLst/>
              <a:ahLst/>
              <a:cxnLst/>
              <a:rect l="l" t="t" r="r" b="b"/>
              <a:pathLst>
                <a:path w="250" h="1515" extrusionOk="0">
                  <a:moveTo>
                    <a:pt x="250" y="0"/>
                  </a:moveTo>
                  <a:lnTo>
                    <a:pt x="221" y="10"/>
                  </a:lnTo>
                  <a:cubicBezTo>
                    <a:pt x="135" y="29"/>
                    <a:pt x="68" y="77"/>
                    <a:pt x="10" y="134"/>
                  </a:cubicBezTo>
                  <a:lnTo>
                    <a:pt x="10" y="153"/>
                  </a:lnTo>
                  <a:lnTo>
                    <a:pt x="10" y="1225"/>
                  </a:lnTo>
                  <a:lnTo>
                    <a:pt x="10" y="1378"/>
                  </a:lnTo>
                  <a:cubicBezTo>
                    <a:pt x="1" y="1445"/>
                    <a:pt x="49" y="1503"/>
                    <a:pt x="125" y="1512"/>
                  </a:cubicBezTo>
                  <a:cubicBezTo>
                    <a:pt x="133" y="1513"/>
                    <a:pt x="141" y="1514"/>
                    <a:pt x="148" y="1514"/>
                  </a:cubicBezTo>
                  <a:cubicBezTo>
                    <a:pt x="248" y="1514"/>
                    <a:pt x="240" y="1397"/>
                    <a:pt x="240" y="1397"/>
                  </a:cubicBezTo>
                  <a:lnTo>
                    <a:pt x="230" y="1120"/>
                  </a:lnTo>
                  <a:lnTo>
                    <a:pt x="230" y="125"/>
                  </a:lnTo>
                  <a:cubicBezTo>
                    <a:pt x="23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77"/>
            <p:cNvSpPr/>
            <p:nvPr/>
          </p:nvSpPr>
          <p:spPr>
            <a:xfrm>
              <a:off x="5396736" y="1986242"/>
              <a:ext cx="43749" cy="30173"/>
            </a:xfrm>
            <a:custGeom>
              <a:avLst/>
              <a:gdLst/>
              <a:ahLst/>
              <a:cxnLst/>
              <a:rect l="l" t="t" r="r" b="b"/>
              <a:pathLst>
                <a:path w="1666" h="1149" extrusionOk="0">
                  <a:moveTo>
                    <a:pt x="173" y="0"/>
                  </a:moveTo>
                  <a:cubicBezTo>
                    <a:pt x="96" y="0"/>
                    <a:pt x="0" y="29"/>
                    <a:pt x="144" y="163"/>
                  </a:cubicBezTo>
                  <a:lnTo>
                    <a:pt x="1120" y="1120"/>
                  </a:lnTo>
                  <a:lnTo>
                    <a:pt x="1178" y="1149"/>
                  </a:lnTo>
                  <a:lnTo>
                    <a:pt x="1666" y="125"/>
                  </a:lnTo>
                  <a:lnTo>
                    <a:pt x="15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77"/>
            <p:cNvSpPr/>
            <p:nvPr/>
          </p:nvSpPr>
          <p:spPr>
            <a:xfrm>
              <a:off x="5398233" y="1987003"/>
              <a:ext cx="35976" cy="29411"/>
            </a:xfrm>
            <a:custGeom>
              <a:avLst/>
              <a:gdLst/>
              <a:ahLst/>
              <a:cxnLst/>
              <a:rect l="l" t="t" r="r" b="b"/>
              <a:pathLst>
                <a:path w="1370" h="1120" extrusionOk="0">
                  <a:moveTo>
                    <a:pt x="10" y="0"/>
                  </a:moveTo>
                  <a:cubicBezTo>
                    <a:pt x="1" y="29"/>
                    <a:pt x="10" y="67"/>
                    <a:pt x="77" y="134"/>
                  </a:cubicBezTo>
                  <a:lnTo>
                    <a:pt x="1054" y="1091"/>
                  </a:lnTo>
                  <a:lnTo>
                    <a:pt x="1121" y="1120"/>
                  </a:lnTo>
                  <a:lnTo>
                    <a:pt x="1369" y="58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77"/>
            <p:cNvSpPr/>
            <p:nvPr/>
          </p:nvSpPr>
          <p:spPr>
            <a:xfrm>
              <a:off x="5425648" y="1988500"/>
              <a:ext cx="61081" cy="49290"/>
            </a:xfrm>
            <a:custGeom>
              <a:avLst/>
              <a:gdLst/>
              <a:ahLst/>
              <a:cxnLst/>
              <a:rect l="l" t="t" r="r" b="b"/>
              <a:pathLst>
                <a:path w="2326" h="1877" extrusionOk="0">
                  <a:moveTo>
                    <a:pt x="479" y="1"/>
                  </a:moveTo>
                  <a:lnTo>
                    <a:pt x="0" y="1025"/>
                  </a:lnTo>
                  <a:lnTo>
                    <a:pt x="2029" y="1876"/>
                  </a:lnTo>
                  <a:lnTo>
                    <a:pt x="2326" y="776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77"/>
            <p:cNvSpPr/>
            <p:nvPr/>
          </p:nvSpPr>
          <p:spPr>
            <a:xfrm>
              <a:off x="5548782" y="2038000"/>
              <a:ext cx="32956" cy="37998"/>
            </a:xfrm>
            <a:custGeom>
              <a:avLst/>
              <a:gdLst/>
              <a:ahLst/>
              <a:cxnLst/>
              <a:rect l="l" t="t" r="r" b="b"/>
              <a:pathLst>
                <a:path w="1255" h="1447" extrusionOk="0">
                  <a:moveTo>
                    <a:pt x="278" y="1"/>
                  </a:moveTo>
                  <a:lnTo>
                    <a:pt x="39" y="853"/>
                  </a:lnTo>
                  <a:lnTo>
                    <a:pt x="39" y="862"/>
                  </a:lnTo>
                  <a:lnTo>
                    <a:pt x="39" y="891"/>
                  </a:lnTo>
                  <a:lnTo>
                    <a:pt x="0" y="1121"/>
                  </a:lnTo>
                  <a:lnTo>
                    <a:pt x="776" y="1446"/>
                  </a:lnTo>
                  <a:lnTo>
                    <a:pt x="1254" y="412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77"/>
            <p:cNvSpPr/>
            <p:nvPr/>
          </p:nvSpPr>
          <p:spPr>
            <a:xfrm>
              <a:off x="5552038" y="2038000"/>
              <a:ext cx="29700" cy="24159"/>
            </a:xfrm>
            <a:custGeom>
              <a:avLst/>
              <a:gdLst/>
              <a:ahLst/>
              <a:cxnLst/>
              <a:rect l="l" t="t" r="r" b="b"/>
              <a:pathLst>
                <a:path w="1131" h="920" extrusionOk="0">
                  <a:moveTo>
                    <a:pt x="154" y="1"/>
                  </a:moveTo>
                  <a:lnTo>
                    <a:pt x="1" y="546"/>
                  </a:lnTo>
                  <a:lnTo>
                    <a:pt x="891" y="920"/>
                  </a:lnTo>
                  <a:lnTo>
                    <a:pt x="1111" y="460"/>
                  </a:lnTo>
                  <a:lnTo>
                    <a:pt x="1130" y="412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77"/>
            <p:cNvSpPr/>
            <p:nvPr/>
          </p:nvSpPr>
          <p:spPr>
            <a:xfrm>
              <a:off x="5432161" y="1988500"/>
              <a:ext cx="54568" cy="34453"/>
            </a:xfrm>
            <a:custGeom>
              <a:avLst/>
              <a:gdLst/>
              <a:ahLst/>
              <a:cxnLst/>
              <a:rect l="l" t="t" r="r" b="b"/>
              <a:pathLst>
                <a:path w="2078" h="1312" extrusionOk="0">
                  <a:moveTo>
                    <a:pt x="231" y="1"/>
                  </a:moveTo>
                  <a:lnTo>
                    <a:pt x="1" y="489"/>
                  </a:lnTo>
                  <a:lnTo>
                    <a:pt x="1934" y="1312"/>
                  </a:lnTo>
                  <a:lnTo>
                    <a:pt x="2078" y="776"/>
                  </a:lnTo>
                  <a:lnTo>
                    <a:pt x="2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77"/>
            <p:cNvSpPr/>
            <p:nvPr/>
          </p:nvSpPr>
          <p:spPr>
            <a:xfrm>
              <a:off x="5563093" y="2104097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25" y="1"/>
                    <a:pt x="834" y="202"/>
                    <a:pt x="834" y="441"/>
                  </a:cubicBezTo>
                  <a:lnTo>
                    <a:pt x="834" y="1159"/>
                  </a:lnTo>
                  <a:lnTo>
                    <a:pt x="738" y="1140"/>
                  </a:lnTo>
                  <a:cubicBezTo>
                    <a:pt x="690" y="1129"/>
                    <a:pt x="640" y="1124"/>
                    <a:pt x="590" y="1124"/>
                  </a:cubicBezTo>
                  <a:cubicBezTo>
                    <a:pt x="462" y="1124"/>
                    <a:pt x="334" y="1160"/>
                    <a:pt x="231" y="1235"/>
                  </a:cubicBezTo>
                  <a:cubicBezTo>
                    <a:pt x="1" y="1427"/>
                    <a:pt x="11" y="1800"/>
                    <a:pt x="39" y="2336"/>
                  </a:cubicBezTo>
                  <a:cubicBezTo>
                    <a:pt x="87" y="2996"/>
                    <a:pt x="738" y="3551"/>
                    <a:pt x="891" y="3666"/>
                  </a:cubicBezTo>
                  <a:lnTo>
                    <a:pt x="891" y="4384"/>
                  </a:lnTo>
                  <a:lnTo>
                    <a:pt x="3494" y="4384"/>
                  </a:lnTo>
                  <a:lnTo>
                    <a:pt x="3494" y="3456"/>
                  </a:lnTo>
                  <a:cubicBezTo>
                    <a:pt x="3944" y="3063"/>
                    <a:pt x="3992" y="2298"/>
                    <a:pt x="3963" y="1934"/>
                  </a:cubicBezTo>
                  <a:lnTo>
                    <a:pt x="3963" y="939"/>
                  </a:lnTo>
                  <a:cubicBezTo>
                    <a:pt x="3963" y="700"/>
                    <a:pt x="3772" y="499"/>
                    <a:pt x="3523" y="499"/>
                  </a:cubicBezTo>
                  <a:lnTo>
                    <a:pt x="3504" y="499"/>
                  </a:lnTo>
                  <a:cubicBezTo>
                    <a:pt x="3416" y="594"/>
                    <a:pt x="3298" y="640"/>
                    <a:pt x="3182" y="640"/>
                  </a:cubicBezTo>
                  <a:cubicBezTo>
                    <a:pt x="3009" y="640"/>
                    <a:pt x="2839" y="539"/>
                    <a:pt x="2776" y="355"/>
                  </a:cubicBezTo>
                  <a:lnTo>
                    <a:pt x="2748" y="355"/>
                  </a:lnTo>
                  <a:cubicBezTo>
                    <a:pt x="2660" y="446"/>
                    <a:pt x="2549" y="489"/>
                    <a:pt x="2438" y="489"/>
                  </a:cubicBezTo>
                  <a:cubicBezTo>
                    <a:pt x="2270" y="489"/>
                    <a:pt x="2105" y="390"/>
                    <a:pt x="2030" y="211"/>
                  </a:cubicBezTo>
                  <a:lnTo>
                    <a:pt x="2011" y="211"/>
                  </a:lnTo>
                  <a:cubicBezTo>
                    <a:pt x="1925" y="294"/>
                    <a:pt x="1818" y="332"/>
                    <a:pt x="1713" y="332"/>
                  </a:cubicBezTo>
                  <a:cubicBezTo>
                    <a:pt x="1525" y="332"/>
                    <a:pt x="1342" y="210"/>
                    <a:pt x="12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77"/>
            <p:cNvSpPr/>
            <p:nvPr/>
          </p:nvSpPr>
          <p:spPr>
            <a:xfrm>
              <a:off x="5563618" y="2133849"/>
              <a:ext cx="29175" cy="85634"/>
            </a:xfrm>
            <a:custGeom>
              <a:avLst/>
              <a:gdLst/>
              <a:ahLst/>
              <a:cxnLst/>
              <a:rect l="l" t="t" r="r" b="b"/>
              <a:pathLst>
                <a:path w="1111" h="3261" extrusionOk="0">
                  <a:moveTo>
                    <a:pt x="580" y="0"/>
                  </a:moveTo>
                  <a:cubicBezTo>
                    <a:pt x="452" y="0"/>
                    <a:pt x="324" y="36"/>
                    <a:pt x="220" y="112"/>
                  </a:cubicBezTo>
                  <a:cubicBezTo>
                    <a:pt x="0" y="303"/>
                    <a:pt x="0" y="677"/>
                    <a:pt x="38" y="1213"/>
                  </a:cubicBezTo>
                  <a:cubicBezTo>
                    <a:pt x="77" y="1873"/>
                    <a:pt x="727" y="2428"/>
                    <a:pt x="881" y="2543"/>
                  </a:cubicBezTo>
                  <a:lnTo>
                    <a:pt x="881" y="3261"/>
                  </a:lnTo>
                  <a:lnTo>
                    <a:pt x="1110" y="3261"/>
                  </a:lnTo>
                  <a:lnTo>
                    <a:pt x="1110" y="2447"/>
                  </a:lnTo>
                  <a:cubicBezTo>
                    <a:pt x="852" y="2246"/>
                    <a:pt x="326" y="1768"/>
                    <a:pt x="287" y="1213"/>
                  </a:cubicBezTo>
                  <a:cubicBezTo>
                    <a:pt x="259" y="658"/>
                    <a:pt x="230" y="294"/>
                    <a:pt x="450" y="112"/>
                  </a:cubicBezTo>
                  <a:cubicBezTo>
                    <a:pt x="546" y="64"/>
                    <a:pt x="651" y="35"/>
                    <a:pt x="756" y="16"/>
                  </a:cubicBezTo>
                  <a:lnTo>
                    <a:pt x="727" y="16"/>
                  </a:lnTo>
                  <a:cubicBezTo>
                    <a:pt x="679" y="6"/>
                    <a:pt x="629" y="0"/>
                    <a:pt x="58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77"/>
            <p:cNvSpPr/>
            <p:nvPr/>
          </p:nvSpPr>
          <p:spPr>
            <a:xfrm>
              <a:off x="5448258" y="1994934"/>
              <a:ext cx="115124" cy="129803"/>
            </a:xfrm>
            <a:custGeom>
              <a:avLst/>
              <a:gdLst/>
              <a:ahLst/>
              <a:cxnLst/>
              <a:rect l="l" t="t" r="r" b="b"/>
              <a:pathLst>
                <a:path w="4384" h="4943" extrusionOk="0">
                  <a:moveTo>
                    <a:pt x="1827" y="1"/>
                  </a:moveTo>
                  <a:cubicBezTo>
                    <a:pt x="1749" y="1"/>
                    <a:pt x="1671" y="22"/>
                    <a:pt x="1599" y="62"/>
                  </a:cubicBezTo>
                  <a:cubicBezTo>
                    <a:pt x="1503" y="119"/>
                    <a:pt x="1436" y="215"/>
                    <a:pt x="1407" y="330"/>
                  </a:cubicBezTo>
                  <a:lnTo>
                    <a:pt x="1063" y="1593"/>
                  </a:lnTo>
                  <a:lnTo>
                    <a:pt x="335" y="1287"/>
                  </a:lnTo>
                  <a:lnTo>
                    <a:pt x="240" y="1583"/>
                  </a:lnTo>
                  <a:cubicBezTo>
                    <a:pt x="192" y="1775"/>
                    <a:pt x="144" y="1976"/>
                    <a:pt x="115" y="2167"/>
                  </a:cubicBezTo>
                  <a:cubicBezTo>
                    <a:pt x="0" y="2828"/>
                    <a:pt x="536" y="3536"/>
                    <a:pt x="642" y="3670"/>
                  </a:cubicBezTo>
                  <a:lnTo>
                    <a:pt x="642" y="4943"/>
                  </a:lnTo>
                  <a:lnTo>
                    <a:pt x="3216" y="4943"/>
                  </a:lnTo>
                  <a:lnTo>
                    <a:pt x="3216" y="4053"/>
                  </a:lnTo>
                  <a:cubicBezTo>
                    <a:pt x="3838" y="3708"/>
                    <a:pt x="3991" y="2808"/>
                    <a:pt x="4001" y="2675"/>
                  </a:cubicBezTo>
                  <a:lnTo>
                    <a:pt x="4317" y="1545"/>
                  </a:lnTo>
                  <a:lnTo>
                    <a:pt x="4317" y="1526"/>
                  </a:lnTo>
                  <a:cubicBezTo>
                    <a:pt x="4384" y="1296"/>
                    <a:pt x="4240" y="1057"/>
                    <a:pt x="4001" y="1000"/>
                  </a:cubicBezTo>
                  <a:lnTo>
                    <a:pt x="3982" y="1000"/>
                  </a:lnTo>
                  <a:cubicBezTo>
                    <a:pt x="3947" y="991"/>
                    <a:pt x="3912" y="987"/>
                    <a:pt x="3876" y="987"/>
                  </a:cubicBezTo>
                  <a:cubicBezTo>
                    <a:pt x="3794" y="987"/>
                    <a:pt x="3711" y="1010"/>
                    <a:pt x="3637" y="1057"/>
                  </a:cubicBezTo>
                  <a:cubicBezTo>
                    <a:pt x="3618" y="875"/>
                    <a:pt x="3484" y="732"/>
                    <a:pt x="3302" y="684"/>
                  </a:cubicBezTo>
                  <a:lnTo>
                    <a:pt x="3283" y="684"/>
                  </a:lnTo>
                  <a:cubicBezTo>
                    <a:pt x="3249" y="675"/>
                    <a:pt x="3214" y="671"/>
                    <a:pt x="3180" y="671"/>
                  </a:cubicBezTo>
                  <a:cubicBezTo>
                    <a:pt x="3100" y="671"/>
                    <a:pt x="3022" y="694"/>
                    <a:pt x="2948" y="741"/>
                  </a:cubicBezTo>
                  <a:cubicBezTo>
                    <a:pt x="2919" y="569"/>
                    <a:pt x="2795" y="425"/>
                    <a:pt x="2623" y="378"/>
                  </a:cubicBezTo>
                  <a:lnTo>
                    <a:pt x="2594" y="378"/>
                  </a:lnTo>
                  <a:cubicBezTo>
                    <a:pt x="2565" y="372"/>
                    <a:pt x="2534" y="369"/>
                    <a:pt x="2503" y="369"/>
                  </a:cubicBezTo>
                  <a:cubicBezTo>
                    <a:pt x="2430" y="369"/>
                    <a:pt x="2354" y="385"/>
                    <a:pt x="2288" y="425"/>
                  </a:cubicBezTo>
                  <a:cubicBezTo>
                    <a:pt x="2288" y="225"/>
                    <a:pt x="2144" y="52"/>
                    <a:pt x="1953" y="14"/>
                  </a:cubicBezTo>
                  <a:lnTo>
                    <a:pt x="1934" y="14"/>
                  </a:lnTo>
                  <a:cubicBezTo>
                    <a:pt x="1898" y="5"/>
                    <a:pt x="1862" y="1"/>
                    <a:pt x="18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77"/>
            <p:cNvSpPr/>
            <p:nvPr/>
          </p:nvSpPr>
          <p:spPr>
            <a:xfrm>
              <a:off x="5448258" y="2028205"/>
              <a:ext cx="25157" cy="96033"/>
            </a:xfrm>
            <a:custGeom>
              <a:avLst/>
              <a:gdLst/>
              <a:ahLst/>
              <a:cxnLst/>
              <a:rect l="l" t="t" r="r" b="b"/>
              <a:pathLst>
                <a:path w="958" h="3657" extrusionOk="0">
                  <a:moveTo>
                    <a:pt x="345" y="1"/>
                  </a:moveTo>
                  <a:lnTo>
                    <a:pt x="249" y="297"/>
                  </a:lnTo>
                  <a:cubicBezTo>
                    <a:pt x="192" y="489"/>
                    <a:pt x="144" y="690"/>
                    <a:pt x="115" y="891"/>
                  </a:cubicBezTo>
                  <a:cubicBezTo>
                    <a:pt x="0" y="1541"/>
                    <a:pt x="536" y="2250"/>
                    <a:pt x="642" y="2384"/>
                  </a:cubicBezTo>
                  <a:lnTo>
                    <a:pt x="642" y="3657"/>
                  </a:lnTo>
                  <a:lnTo>
                    <a:pt x="957" y="3657"/>
                  </a:lnTo>
                  <a:lnTo>
                    <a:pt x="957" y="2384"/>
                  </a:lnTo>
                  <a:cubicBezTo>
                    <a:pt x="852" y="2259"/>
                    <a:pt x="316" y="1551"/>
                    <a:pt x="431" y="891"/>
                  </a:cubicBezTo>
                  <a:cubicBezTo>
                    <a:pt x="460" y="690"/>
                    <a:pt x="508" y="498"/>
                    <a:pt x="565" y="307"/>
                  </a:cubicBezTo>
                  <a:lnTo>
                    <a:pt x="622" y="125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77"/>
            <p:cNvSpPr/>
            <p:nvPr/>
          </p:nvSpPr>
          <p:spPr>
            <a:xfrm>
              <a:off x="5567636" y="2048058"/>
              <a:ext cx="32195" cy="33902"/>
            </a:xfrm>
            <a:custGeom>
              <a:avLst/>
              <a:gdLst/>
              <a:ahLst/>
              <a:cxnLst/>
              <a:rect l="l" t="t" r="r" b="b"/>
              <a:pathLst>
                <a:path w="1226" h="1291" extrusionOk="0">
                  <a:moveTo>
                    <a:pt x="479" y="1"/>
                  </a:moveTo>
                  <a:lnTo>
                    <a:pt x="0" y="1034"/>
                  </a:lnTo>
                  <a:lnTo>
                    <a:pt x="517" y="1254"/>
                  </a:lnTo>
                  <a:cubicBezTo>
                    <a:pt x="570" y="1279"/>
                    <a:pt x="626" y="1290"/>
                    <a:pt x="681" y="1290"/>
                  </a:cubicBezTo>
                  <a:cubicBezTo>
                    <a:pt x="843" y="1290"/>
                    <a:pt x="998" y="1192"/>
                    <a:pt x="1063" y="1034"/>
                  </a:cubicBezTo>
                  <a:lnTo>
                    <a:pt x="1187" y="757"/>
                  </a:lnTo>
                  <a:cubicBezTo>
                    <a:pt x="1225" y="652"/>
                    <a:pt x="1225" y="537"/>
                    <a:pt x="1187" y="431"/>
                  </a:cubicBezTo>
                  <a:cubicBezTo>
                    <a:pt x="1149" y="326"/>
                    <a:pt x="1063" y="250"/>
                    <a:pt x="967" y="20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77"/>
            <p:cNvSpPr/>
            <p:nvPr/>
          </p:nvSpPr>
          <p:spPr>
            <a:xfrm>
              <a:off x="5454561" y="2149842"/>
              <a:ext cx="86212" cy="184266"/>
            </a:xfrm>
            <a:custGeom>
              <a:avLst/>
              <a:gdLst/>
              <a:ahLst/>
              <a:cxnLst/>
              <a:rect l="l" t="t" r="r" b="b"/>
              <a:pathLst>
                <a:path w="3283" h="7017" extrusionOk="0">
                  <a:moveTo>
                    <a:pt x="9" y="1"/>
                  </a:moveTo>
                  <a:lnTo>
                    <a:pt x="9" y="6776"/>
                  </a:lnTo>
                  <a:cubicBezTo>
                    <a:pt x="9" y="6776"/>
                    <a:pt x="9" y="6786"/>
                    <a:pt x="9" y="6796"/>
                  </a:cubicBezTo>
                  <a:cubicBezTo>
                    <a:pt x="0" y="6915"/>
                    <a:pt x="87" y="7016"/>
                    <a:pt x="204" y="7016"/>
                  </a:cubicBezTo>
                  <a:cubicBezTo>
                    <a:pt x="209" y="7016"/>
                    <a:pt x="214" y="7016"/>
                    <a:pt x="220" y="7016"/>
                  </a:cubicBezTo>
                  <a:lnTo>
                    <a:pt x="3081" y="7016"/>
                  </a:lnTo>
                  <a:cubicBezTo>
                    <a:pt x="3087" y="7016"/>
                    <a:pt x="3093" y="7016"/>
                    <a:pt x="3099" y="7016"/>
                  </a:cubicBezTo>
                  <a:cubicBezTo>
                    <a:pt x="3196" y="7016"/>
                    <a:pt x="3273" y="6943"/>
                    <a:pt x="3282" y="6843"/>
                  </a:cubicBezTo>
                  <a:lnTo>
                    <a:pt x="328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77"/>
            <p:cNvSpPr/>
            <p:nvPr/>
          </p:nvSpPr>
          <p:spPr>
            <a:xfrm>
              <a:off x="5578193" y="2244089"/>
              <a:ext cx="85975" cy="90019"/>
            </a:xfrm>
            <a:custGeom>
              <a:avLst/>
              <a:gdLst/>
              <a:ahLst/>
              <a:cxnLst/>
              <a:rect l="l" t="t" r="r" b="b"/>
              <a:pathLst>
                <a:path w="3274" h="3428" extrusionOk="0">
                  <a:moveTo>
                    <a:pt x="0" y="1"/>
                  </a:moveTo>
                  <a:lnTo>
                    <a:pt x="0" y="3235"/>
                  </a:lnTo>
                  <a:cubicBezTo>
                    <a:pt x="0" y="3336"/>
                    <a:pt x="87" y="3427"/>
                    <a:pt x="195" y="3427"/>
                  </a:cubicBezTo>
                  <a:cubicBezTo>
                    <a:pt x="200" y="3427"/>
                    <a:pt x="205" y="3427"/>
                    <a:pt x="211" y="3427"/>
                  </a:cubicBezTo>
                  <a:lnTo>
                    <a:pt x="3072" y="3427"/>
                  </a:lnTo>
                  <a:cubicBezTo>
                    <a:pt x="3078" y="3427"/>
                    <a:pt x="3083" y="3427"/>
                    <a:pt x="3088" y="3427"/>
                  </a:cubicBezTo>
                  <a:cubicBezTo>
                    <a:pt x="3195" y="3427"/>
                    <a:pt x="3273" y="3336"/>
                    <a:pt x="3273" y="3235"/>
                  </a:cubicBezTo>
                  <a:lnTo>
                    <a:pt x="3273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77"/>
            <p:cNvSpPr/>
            <p:nvPr/>
          </p:nvSpPr>
          <p:spPr>
            <a:xfrm>
              <a:off x="5473389" y="2149842"/>
              <a:ext cx="67383" cy="184266"/>
            </a:xfrm>
            <a:custGeom>
              <a:avLst/>
              <a:gdLst/>
              <a:ahLst/>
              <a:cxnLst/>
              <a:rect l="l" t="t" r="r" b="b"/>
              <a:pathLst>
                <a:path w="2566" h="7017" extrusionOk="0">
                  <a:moveTo>
                    <a:pt x="0" y="1"/>
                  </a:moveTo>
                  <a:lnTo>
                    <a:pt x="0" y="7016"/>
                  </a:lnTo>
                  <a:lnTo>
                    <a:pt x="2364" y="7016"/>
                  </a:lnTo>
                  <a:cubicBezTo>
                    <a:pt x="2370" y="7016"/>
                    <a:pt x="2375" y="7016"/>
                    <a:pt x="2380" y="7016"/>
                  </a:cubicBezTo>
                  <a:cubicBezTo>
                    <a:pt x="2478" y="7016"/>
                    <a:pt x="2556" y="6934"/>
                    <a:pt x="2565" y="6843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77"/>
            <p:cNvSpPr/>
            <p:nvPr/>
          </p:nvSpPr>
          <p:spPr>
            <a:xfrm>
              <a:off x="5595262" y="2244089"/>
              <a:ext cx="69143" cy="90019"/>
            </a:xfrm>
            <a:custGeom>
              <a:avLst/>
              <a:gdLst/>
              <a:ahLst/>
              <a:cxnLst/>
              <a:rect l="l" t="t" r="r" b="b"/>
              <a:pathLst>
                <a:path w="2633" h="3428" extrusionOk="0">
                  <a:moveTo>
                    <a:pt x="1" y="1"/>
                  </a:moveTo>
                  <a:lnTo>
                    <a:pt x="1" y="3427"/>
                  </a:lnTo>
                  <a:lnTo>
                    <a:pt x="2422" y="3427"/>
                  </a:lnTo>
                  <a:cubicBezTo>
                    <a:pt x="2428" y="3427"/>
                    <a:pt x="2433" y="3427"/>
                    <a:pt x="2438" y="3427"/>
                  </a:cubicBezTo>
                  <a:cubicBezTo>
                    <a:pt x="2545" y="3427"/>
                    <a:pt x="2624" y="3336"/>
                    <a:pt x="2633" y="3235"/>
                  </a:cubicBezTo>
                  <a:lnTo>
                    <a:pt x="2633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77"/>
            <p:cNvSpPr/>
            <p:nvPr/>
          </p:nvSpPr>
          <p:spPr>
            <a:xfrm>
              <a:off x="5334421" y="2274997"/>
              <a:ext cx="86973" cy="59348"/>
            </a:xfrm>
            <a:custGeom>
              <a:avLst/>
              <a:gdLst/>
              <a:ahLst/>
              <a:cxnLst/>
              <a:rect l="l" t="t" r="r" b="b"/>
              <a:pathLst>
                <a:path w="3312" h="2260" extrusionOk="0">
                  <a:moveTo>
                    <a:pt x="19" y="1"/>
                  </a:moveTo>
                  <a:lnTo>
                    <a:pt x="19" y="2039"/>
                  </a:lnTo>
                  <a:cubicBezTo>
                    <a:pt x="0" y="2154"/>
                    <a:pt x="86" y="2250"/>
                    <a:pt x="201" y="2259"/>
                  </a:cubicBezTo>
                  <a:lnTo>
                    <a:pt x="3110" y="2259"/>
                  </a:lnTo>
                  <a:cubicBezTo>
                    <a:pt x="3225" y="2250"/>
                    <a:pt x="3311" y="2154"/>
                    <a:pt x="3292" y="2039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77"/>
            <p:cNvSpPr/>
            <p:nvPr/>
          </p:nvSpPr>
          <p:spPr>
            <a:xfrm>
              <a:off x="5353512" y="2274997"/>
              <a:ext cx="67619" cy="59085"/>
            </a:xfrm>
            <a:custGeom>
              <a:avLst/>
              <a:gdLst/>
              <a:ahLst/>
              <a:cxnLst/>
              <a:rect l="l" t="t" r="r" b="b"/>
              <a:pathLst>
                <a:path w="2575" h="2250" extrusionOk="0">
                  <a:moveTo>
                    <a:pt x="0" y="1"/>
                  </a:moveTo>
                  <a:lnTo>
                    <a:pt x="0" y="2250"/>
                  </a:lnTo>
                  <a:lnTo>
                    <a:pt x="2383" y="2250"/>
                  </a:lnTo>
                  <a:cubicBezTo>
                    <a:pt x="2498" y="2250"/>
                    <a:pt x="2575" y="2144"/>
                    <a:pt x="2565" y="2039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77"/>
            <p:cNvSpPr/>
            <p:nvPr/>
          </p:nvSpPr>
          <p:spPr>
            <a:xfrm>
              <a:off x="5454298" y="2121192"/>
              <a:ext cx="86973" cy="32457"/>
            </a:xfrm>
            <a:custGeom>
              <a:avLst/>
              <a:gdLst/>
              <a:ahLst/>
              <a:cxnLst/>
              <a:rect l="l" t="t" r="r" b="b"/>
              <a:pathLst>
                <a:path w="3312" h="1236" extrusionOk="0">
                  <a:moveTo>
                    <a:pt x="201" y="1"/>
                  </a:moveTo>
                  <a:cubicBezTo>
                    <a:pt x="86" y="1"/>
                    <a:pt x="0" y="106"/>
                    <a:pt x="19" y="221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06"/>
                    <a:pt x="3225" y="1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77"/>
            <p:cNvSpPr/>
            <p:nvPr/>
          </p:nvSpPr>
          <p:spPr>
            <a:xfrm>
              <a:off x="5473389" y="2121192"/>
              <a:ext cx="67882" cy="32457"/>
            </a:xfrm>
            <a:custGeom>
              <a:avLst/>
              <a:gdLst/>
              <a:ahLst/>
              <a:cxnLst/>
              <a:rect l="l" t="t" r="r" b="b"/>
              <a:pathLst>
                <a:path w="2585" h="1236" extrusionOk="0">
                  <a:moveTo>
                    <a:pt x="0" y="1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40"/>
                    <a:pt x="2565" y="230"/>
                    <a:pt x="2565" y="221"/>
                  </a:cubicBezTo>
                  <a:cubicBezTo>
                    <a:pt x="2584" y="106"/>
                    <a:pt x="2498" y="1"/>
                    <a:pt x="2383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77"/>
            <p:cNvSpPr/>
            <p:nvPr/>
          </p:nvSpPr>
          <p:spPr>
            <a:xfrm>
              <a:off x="5476146" y="1994435"/>
              <a:ext cx="24658" cy="44537"/>
            </a:xfrm>
            <a:custGeom>
              <a:avLst/>
              <a:gdLst/>
              <a:ahLst/>
              <a:cxnLst/>
              <a:rect l="l" t="t" r="r" b="b"/>
              <a:pathLst>
                <a:path w="939" h="1696" extrusionOk="0">
                  <a:moveTo>
                    <a:pt x="769" y="1"/>
                  </a:moveTo>
                  <a:cubicBezTo>
                    <a:pt x="690" y="1"/>
                    <a:pt x="613" y="24"/>
                    <a:pt x="546" y="71"/>
                  </a:cubicBezTo>
                  <a:cubicBezTo>
                    <a:pt x="441" y="129"/>
                    <a:pt x="374" y="224"/>
                    <a:pt x="345" y="339"/>
                  </a:cubicBezTo>
                  <a:lnTo>
                    <a:pt x="77" y="1315"/>
                  </a:lnTo>
                  <a:lnTo>
                    <a:pt x="58" y="1382"/>
                  </a:lnTo>
                  <a:lnTo>
                    <a:pt x="29" y="1516"/>
                  </a:lnTo>
                  <a:cubicBezTo>
                    <a:pt x="1" y="1583"/>
                    <a:pt x="29" y="1660"/>
                    <a:pt x="96" y="1689"/>
                  </a:cubicBezTo>
                  <a:cubicBezTo>
                    <a:pt x="111" y="1693"/>
                    <a:pt x="124" y="1696"/>
                    <a:pt x="135" y="1696"/>
                  </a:cubicBezTo>
                  <a:cubicBezTo>
                    <a:pt x="218" y="1696"/>
                    <a:pt x="240" y="1593"/>
                    <a:pt x="240" y="1593"/>
                  </a:cubicBezTo>
                  <a:lnTo>
                    <a:pt x="307" y="1335"/>
                  </a:lnTo>
                  <a:lnTo>
                    <a:pt x="575" y="368"/>
                  </a:lnTo>
                  <a:cubicBezTo>
                    <a:pt x="613" y="186"/>
                    <a:pt x="766" y="62"/>
                    <a:pt x="939" y="43"/>
                  </a:cubicBezTo>
                  <a:cubicBezTo>
                    <a:pt x="929" y="33"/>
                    <a:pt x="910" y="23"/>
                    <a:pt x="891" y="14"/>
                  </a:cubicBezTo>
                  <a:lnTo>
                    <a:pt x="872" y="14"/>
                  </a:lnTo>
                  <a:cubicBezTo>
                    <a:pt x="837" y="5"/>
                    <a:pt x="803" y="1"/>
                    <a:pt x="76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77"/>
            <p:cNvSpPr/>
            <p:nvPr/>
          </p:nvSpPr>
          <p:spPr>
            <a:xfrm>
              <a:off x="5497758" y="2003731"/>
              <a:ext cx="18382" cy="41281"/>
            </a:xfrm>
            <a:custGeom>
              <a:avLst/>
              <a:gdLst/>
              <a:ahLst/>
              <a:cxnLst/>
              <a:rect l="l" t="t" r="r" b="b"/>
              <a:pathLst>
                <a:path w="700" h="1572" extrusionOk="0">
                  <a:moveTo>
                    <a:pt x="580" y="1"/>
                  </a:moveTo>
                  <a:cubicBezTo>
                    <a:pt x="464" y="1"/>
                    <a:pt x="362" y="87"/>
                    <a:pt x="355" y="215"/>
                  </a:cubicBezTo>
                  <a:lnTo>
                    <a:pt x="87" y="1191"/>
                  </a:lnTo>
                  <a:lnTo>
                    <a:pt x="68" y="1258"/>
                  </a:lnTo>
                  <a:lnTo>
                    <a:pt x="29" y="1402"/>
                  </a:lnTo>
                  <a:cubicBezTo>
                    <a:pt x="1" y="1459"/>
                    <a:pt x="39" y="1536"/>
                    <a:pt x="106" y="1564"/>
                  </a:cubicBezTo>
                  <a:cubicBezTo>
                    <a:pt x="120" y="1569"/>
                    <a:pt x="133" y="1571"/>
                    <a:pt x="145" y="1571"/>
                  </a:cubicBezTo>
                  <a:cubicBezTo>
                    <a:pt x="228" y="1571"/>
                    <a:pt x="250" y="1469"/>
                    <a:pt x="250" y="1469"/>
                  </a:cubicBezTo>
                  <a:lnTo>
                    <a:pt x="317" y="1210"/>
                  </a:lnTo>
                  <a:lnTo>
                    <a:pt x="584" y="244"/>
                  </a:lnTo>
                  <a:cubicBezTo>
                    <a:pt x="594" y="167"/>
                    <a:pt x="642" y="90"/>
                    <a:pt x="699" y="33"/>
                  </a:cubicBezTo>
                  <a:cubicBezTo>
                    <a:pt x="660" y="11"/>
                    <a:pt x="619" y="1"/>
                    <a:pt x="58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77"/>
            <p:cNvSpPr/>
            <p:nvPr/>
          </p:nvSpPr>
          <p:spPr>
            <a:xfrm>
              <a:off x="5515615" y="2011872"/>
              <a:ext cx="18618" cy="41176"/>
            </a:xfrm>
            <a:custGeom>
              <a:avLst/>
              <a:gdLst/>
              <a:ahLst/>
              <a:cxnLst/>
              <a:rect l="l" t="t" r="r" b="b"/>
              <a:pathLst>
                <a:path w="709" h="1568" extrusionOk="0">
                  <a:moveTo>
                    <a:pt x="586" y="0"/>
                  </a:moveTo>
                  <a:cubicBezTo>
                    <a:pt x="453" y="0"/>
                    <a:pt x="331" y="100"/>
                    <a:pt x="316" y="240"/>
                  </a:cubicBezTo>
                  <a:lnTo>
                    <a:pt x="77" y="1187"/>
                  </a:lnTo>
                  <a:lnTo>
                    <a:pt x="67" y="1254"/>
                  </a:lnTo>
                  <a:lnTo>
                    <a:pt x="29" y="1398"/>
                  </a:lnTo>
                  <a:cubicBezTo>
                    <a:pt x="0" y="1455"/>
                    <a:pt x="29" y="1532"/>
                    <a:pt x="96" y="1561"/>
                  </a:cubicBezTo>
                  <a:cubicBezTo>
                    <a:pt x="111" y="1565"/>
                    <a:pt x="125" y="1567"/>
                    <a:pt x="138" y="1567"/>
                  </a:cubicBezTo>
                  <a:cubicBezTo>
                    <a:pt x="227" y="1567"/>
                    <a:pt x="249" y="1465"/>
                    <a:pt x="249" y="1465"/>
                  </a:cubicBezTo>
                  <a:lnTo>
                    <a:pt x="306" y="1206"/>
                  </a:lnTo>
                  <a:lnTo>
                    <a:pt x="546" y="269"/>
                  </a:lnTo>
                  <a:cubicBezTo>
                    <a:pt x="574" y="173"/>
                    <a:pt x="622" y="87"/>
                    <a:pt x="708" y="29"/>
                  </a:cubicBezTo>
                  <a:cubicBezTo>
                    <a:pt x="668" y="9"/>
                    <a:pt x="627" y="0"/>
                    <a:pt x="58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77"/>
            <p:cNvSpPr/>
            <p:nvPr/>
          </p:nvSpPr>
          <p:spPr>
            <a:xfrm>
              <a:off x="5534706" y="2020669"/>
              <a:ext cx="16360" cy="37657"/>
            </a:xfrm>
            <a:custGeom>
              <a:avLst/>
              <a:gdLst/>
              <a:ahLst/>
              <a:cxnLst/>
              <a:rect l="l" t="t" r="r" b="b"/>
              <a:pathLst>
                <a:path w="623" h="1434" extrusionOk="0">
                  <a:moveTo>
                    <a:pt x="594" y="1"/>
                  </a:moveTo>
                  <a:cubicBezTo>
                    <a:pt x="508" y="1"/>
                    <a:pt x="422" y="20"/>
                    <a:pt x="355" y="68"/>
                  </a:cubicBezTo>
                  <a:lnTo>
                    <a:pt x="355" y="87"/>
                  </a:lnTo>
                  <a:lnTo>
                    <a:pt x="87" y="1063"/>
                  </a:lnTo>
                  <a:lnTo>
                    <a:pt x="68" y="1120"/>
                  </a:lnTo>
                  <a:lnTo>
                    <a:pt x="29" y="1264"/>
                  </a:lnTo>
                  <a:cubicBezTo>
                    <a:pt x="1" y="1331"/>
                    <a:pt x="29" y="1407"/>
                    <a:pt x="96" y="1427"/>
                  </a:cubicBezTo>
                  <a:cubicBezTo>
                    <a:pt x="113" y="1432"/>
                    <a:pt x="128" y="1434"/>
                    <a:pt x="141" y="1434"/>
                  </a:cubicBezTo>
                  <a:cubicBezTo>
                    <a:pt x="228" y="1434"/>
                    <a:pt x="249" y="1340"/>
                    <a:pt x="249" y="1340"/>
                  </a:cubicBezTo>
                  <a:lnTo>
                    <a:pt x="316" y="1072"/>
                  </a:lnTo>
                  <a:lnTo>
                    <a:pt x="575" y="106"/>
                  </a:lnTo>
                  <a:cubicBezTo>
                    <a:pt x="584" y="68"/>
                    <a:pt x="603" y="39"/>
                    <a:pt x="62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77"/>
            <p:cNvSpPr/>
            <p:nvPr/>
          </p:nvSpPr>
          <p:spPr>
            <a:xfrm>
              <a:off x="5585230" y="2104097"/>
              <a:ext cx="13077" cy="47793"/>
            </a:xfrm>
            <a:custGeom>
              <a:avLst/>
              <a:gdLst/>
              <a:ahLst/>
              <a:cxnLst/>
              <a:rect l="l" t="t" r="r" b="b"/>
              <a:pathLst>
                <a:path w="498" h="1820" extrusionOk="0">
                  <a:moveTo>
                    <a:pt x="431" y="1"/>
                  </a:moveTo>
                  <a:cubicBezTo>
                    <a:pt x="306" y="10"/>
                    <a:pt x="201" y="58"/>
                    <a:pt x="125" y="144"/>
                  </a:cubicBezTo>
                  <a:cubicBezTo>
                    <a:pt x="38" y="221"/>
                    <a:pt x="0" y="336"/>
                    <a:pt x="0" y="451"/>
                  </a:cubicBezTo>
                  <a:lnTo>
                    <a:pt x="0" y="1465"/>
                  </a:lnTo>
                  <a:lnTo>
                    <a:pt x="0" y="1532"/>
                  </a:lnTo>
                  <a:lnTo>
                    <a:pt x="10" y="1676"/>
                  </a:lnTo>
                  <a:cubicBezTo>
                    <a:pt x="0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39" y="1820"/>
                    <a:pt x="239" y="1685"/>
                    <a:pt x="239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0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77"/>
            <p:cNvSpPr/>
            <p:nvPr/>
          </p:nvSpPr>
          <p:spPr>
            <a:xfrm>
              <a:off x="5606947" y="2109480"/>
              <a:ext cx="8456" cy="43171"/>
            </a:xfrm>
            <a:custGeom>
              <a:avLst/>
              <a:gdLst/>
              <a:ahLst/>
              <a:cxnLst/>
              <a:rect l="l" t="t" r="r" b="b"/>
              <a:pathLst>
                <a:path w="322" h="1644" extrusionOk="0">
                  <a:moveTo>
                    <a:pt x="268" y="0"/>
                  </a:moveTo>
                  <a:cubicBezTo>
                    <a:pt x="125" y="0"/>
                    <a:pt x="0" y="131"/>
                    <a:pt x="34" y="284"/>
                  </a:cubicBezTo>
                  <a:lnTo>
                    <a:pt x="34" y="1356"/>
                  </a:lnTo>
                  <a:lnTo>
                    <a:pt x="34" y="1499"/>
                  </a:lnTo>
                  <a:cubicBezTo>
                    <a:pt x="25" y="1576"/>
                    <a:pt x="73" y="1643"/>
                    <a:pt x="149" y="1643"/>
                  </a:cubicBezTo>
                  <a:cubicBezTo>
                    <a:pt x="153" y="1643"/>
                    <a:pt x="157" y="1643"/>
                    <a:pt x="161" y="1643"/>
                  </a:cubicBezTo>
                  <a:cubicBezTo>
                    <a:pt x="264" y="1643"/>
                    <a:pt x="264" y="1519"/>
                    <a:pt x="264" y="1519"/>
                  </a:cubicBezTo>
                  <a:lnTo>
                    <a:pt x="264" y="1251"/>
                  </a:lnTo>
                  <a:lnTo>
                    <a:pt x="264" y="246"/>
                  </a:lnTo>
                  <a:cubicBezTo>
                    <a:pt x="255" y="169"/>
                    <a:pt x="283" y="83"/>
                    <a:pt x="322" y="6"/>
                  </a:cubicBezTo>
                  <a:cubicBezTo>
                    <a:pt x="304" y="2"/>
                    <a:pt x="286" y="0"/>
                    <a:pt x="26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77"/>
            <p:cNvSpPr/>
            <p:nvPr/>
          </p:nvSpPr>
          <p:spPr>
            <a:xfrm>
              <a:off x="5625513" y="2113314"/>
              <a:ext cx="8981" cy="43093"/>
            </a:xfrm>
            <a:custGeom>
              <a:avLst/>
              <a:gdLst/>
              <a:ahLst/>
              <a:cxnLst/>
              <a:rect l="l" t="t" r="r" b="b"/>
              <a:pathLst>
                <a:path w="342" h="1641" extrusionOk="0">
                  <a:moveTo>
                    <a:pt x="298" y="1"/>
                  </a:moveTo>
                  <a:cubicBezTo>
                    <a:pt x="135" y="1"/>
                    <a:pt x="1" y="143"/>
                    <a:pt x="36" y="310"/>
                  </a:cubicBezTo>
                  <a:lnTo>
                    <a:pt x="55" y="1296"/>
                  </a:lnTo>
                  <a:lnTo>
                    <a:pt x="55" y="1353"/>
                  </a:lnTo>
                  <a:lnTo>
                    <a:pt x="55" y="1507"/>
                  </a:lnTo>
                  <a:cubicBezTo>
                    <a:pt x="45" y="1574"/>
                    <a:pt x="93" y="1631"/>
                    <a:pt x="170" y="1641"/>
                  </a:cubicBezTo>
                  <a:cubicBezTo>
                    <a:pt x="174" y="1641"/>
                    <a:pt x="177" y="1641"/>
                    <a:pt x="181" y="1641"/>
                  </a:cubicBezTo>
                  <a:cubicBezTo>
                    <a:pt x="285" y="1641"/>
                    <a:pt x="285" y="1516"/>
                    <a:pt x="285" y="1516"/>
                  </a:cubicBezTo>
                  <a:lnTo>
                    <a:pt x="275" y="1248"/>
                  </a:lnTo>
                  <a:lnTo>
                    <a:pt x="256" y="282"/>
                  </a:lnTo>
                  <a:cubicBezTo>
                    <a:pt x="256" y="176"/>
                    <a:pt x="285" y="81"/>
                    <a:pt x="342" y="4"/>
                  </a:cubicBezTo>
                  <a:cubicBezTo>
                    <a:pt x="327" y="2"/>
                    <a:pt x="312" y="1"/>
                    <a:pt x="2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77"/>
            <p:cNvSpPr/>
            <p:nvPr/>
          </p:nvSpPr>
          <p:spPr>
            <a:xfrm>
              <a:off x="5646285" y="2117437"/>
              <a:ext cx="6801" cy="39731"/>
            </a:xfrm>
            <a:custGeom>
              <a:avLst/>
              <a:gdLst/>
              <a:ahLst/>
              <a:cxnLst/>
              <a:rect l="l" t="t" r="r" b="b"/>
              <a:pathLst>
                <a:path w="259" h="1513" extrusionOk="0">
                  <a:moveTo>
                    <a:pt x="221" y="0"/>
                  </a:moveTo>
                  <a:cubicBezTo>
                    <a:pt x="144" y="29"/>
                    <a:pt x="68" y="67"/>
                    <a:pt x="10" y="134"/>
                  </a:cubicBezTo>
                  <a:lnTo>
                    <a:pt x="10" y="144"/>
                  </a:lnTo>
                  <a:lnTo>
                    <a:pt x="10" y="1225"/>
                  </a:lnTo>
                  <a:lnTo>
                    <a:pt x="20" y="1369"/>
                  </a:lnTo>
                  <a:cubicBezTo>
                    <a:pt x="1" y="1436"/>
                    <a:pt x="58" y="1503"/>
                    <a:pt x="125" y="1512"/>
                  </a:cubicBezTo>
                  <a:cubicBezTo>
                    <a:pt x="130" y="1513"/>
                    <a:pt x="134" y="1513"/>
                    <a:pt x="139" y="1513"/>
                  </a:cubicBezTo>
                  <a:cubicBezTo>
                    <a:pt x="258" y="1513"/>
                    <a:pt x="250" y="1388"/>
                    <a:pt x="250" y="1388"/>
                  </a:cubicBezTo>
                  <a:lnTo>
                    <a:pt x="240" y="1120"/>
                  </a:lnTo>
                  <a:lnTo>
                    <a:pt x="240" y="115"/>
                  </a:lnTo>
                  <a:cubicBezTo>
                    <a:pt x="24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77"/>
            <p:cNvSpPr/>
            <p:nvPr/>
          </p:nvSpPr>
          <p:spPr>
            <a:xfrm>
              <a:off x="5577694" y="2215439"/>
              <a:ext cx="86973" cy="32694"/>
            </a:xfrm>
            <a:custGeom>
              <a:avLst/>
              <a:gdLst/>
              <a:ahLst/>
              <a:cxnLst/>
              <a:rect l="l" t="t" r="r" b="b"/>
              <a:pathLst>
                <a:path w="3312" h="1245" extrusionOk="0">
                  <a:moveTo>
                    <a:pt x="201" y="1"/>
                  </a:moveTo>
                  <a:cubicBezTo>
                    <a:pt x="86" y="10"/>
                    <a:pt x="0" y="115"/>
                    <a:pt x="19" y="221"/>
                  </a:cubicBezTo>
                  <a:lnTo>
                    <a:pt x="19" y="1245"/>
                  </a:lnTo>
                  <a:lnTo>
                    <a:pt x="3302" y="1245"/>
                  </a:lnTo>
                  <a:lnTo>
                    <a:pt x="330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15"/>
                    <a:pt x="3225" y="10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77"/>
            <p:cNvSpPr/>
            <p:nvPr/>
          </p:nvSpPr>
          <p:spPr>
            <a:xfrm>
              <a:off x="5595262" y="2215439"/>
              <a:ext cx="69405" cy="32694"/>
            </a:xfrm>
            <a:custGeom>
              <a:avLst/>
              <a:gdLst/>
              <a:ahLst/>
              <a:cxnLst/>
              <a:rect l="l" t="t" r="r" b="b"/>
              <a:pathLst>
                <a:path w="2643" h="1245" extrusionOk="0">
                  <a:moveTo>
                    <a:pt x="1" y="1"/>
                  </a:moveTo>
                  <a:lnTo>
                    <a:pt x="1" y="1245"/>
                  </a:lnTo>
                  <a:lnTo>
                    <a:pt x="2633" y="1245"/>
                  </a:lnTo>
                  <a:lnTo>
                    <a:pt x="2633" y="249"/>
                  </a:lnTo>
                  <a:cubicBezTo>
                    <a:pt x="2623" y="240"/>
                    <a:pt x="2623" y="230"/>
                    <a:pt x="2623" y="221"/>
                  </a:cubicBezTo>
                  <a:cubicBezTo>
                    <a:pt x="2642" y="115"/>
                    <a:pt x="2556" y="10"/>
                    <a:pt x="2441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77"/>
            <p:cNvSpPr/>
            <p:nvPr/>
          </p:nvSpPr>
          <p:spPr>
            <a:xfrm>
              <a:off x="5334421" y="2246111"/>
              <a:ext cx="86973" cy="32431"/>
            </a:xfrm>
            <a:custGeom>
              <a:avLst/>
              <a:gdLst/>
              <a:ahLst/>
              <a:cxnLst/>
              <a:rect l="l" t="t" r="r" b="b"/>
              <a:pathLst>
                <a:path w="3312" h="1235" extrusionOk="0">
                  <a:moveTo>
                    <a:pt x="201" y="0"/>
                  </a:moveTo>
                  <a:cubicBezTo>
                    <a:pt x="86" y="10"/>
                    <a:pt x="0" y="105"/>
                    <a:pt x="19" y="220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39"/>
                    <a:pt x="3292" y="230"/>
                    <a:pt x="3292" y="220"/>
                  </a:cubicBezTo>
                  <a:cubicBezTo>
                    <a:pt x="3311" y="105"/>
                    <a:pt x="3225" y="10"/>
                    <a:pt x="311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77"/>
            <p:cNvSpPr/>
            <p:nvPr/>
          </p:nvSpPr>
          <p:spPr>
            <a:xfrm>
              <a:off x="5353512" y="2246111"/>
              <a:ext cx="67882" cy="32431"/>
            </a:xfrm>
            <a:custGeom>
              <a:avLst/>
              <a:gdLst/>
              <a:ahLst/>
              <a:cxnLst/>
              <a:rect l="l" t="t" r="r" b="b"/>
              <a:pathLst>
                <a:path w="2585" h="1235" extrusionOk="0">
                  <a:moveTo>
                    <a:pt x="0" y="0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39"/>
                    <a:pt x="2565" y="230"/>
                    <a:pt x="2565" y="220"/>
                  </a:cubicBezTo>
                  <a:cubicBezTo>
                    <a:pt x="2584" y="105"/>
                    <a:pt x="2498" y="10"/>
                    <a:pt x="2383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60" name="Google Shape;11460;p77"/>
          <p:cNvGrpSpPr/>
          <p:nvPr/>
        </p:nvGrpSpPr>
        <p:grpSpPr>
          <a:xfrm>
            <a:off x="5765926" y="1976683"/>
            <a:ext cx="348339" cy="348103"/>
            <a:chOff x="5765926" y="1976683"/>
            <a:chExt cx="348339" cy="348103"/>
          </a:xfrm>
        </p:grpSpPr>
        <p:sp>
          <p:nvSpPr>
            <p:cNvPr id="11461" name="Google Shape;11461;p77"/>
            <p:cNvSpPr/>
            <p:nvPr/>
          </p:nvSpPr>
          <p:spPr>
            <a:xfrm>
              <a:off x="5765926" y="1976683"/>
              <a:ext cx="263808" cy="173946"/>
            </a:xfrm>
            <a:custGeom>
              <a:avLst/>
              <a:gdLst/>
              <a:ahLst/>
              <a:cxnLst/>
              <a:rect l="l" t="t" r="r" b="b"/>
              <a:pathLst>
                <a:path w="10046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2354" y="6623"/>
                  </a:lnTo>
                  <a:cubicBezTo>
                    <a:pt x="2594" y="6623"/>
                    <a:pt x="2785" y="6432"/>
                    <a:pt x="2785" y="6202"/>
                  </a:cubicBezTo>
                  <a:lnTo>
                    <a:pt x="2785" y="5772"/>
                  </a:lnTo>
                  <a:cubicBezTo>
                    <a:pt x="2785" y="5590"/>
                    <a:pt x="2709" y="5418"/>
                    <a:pt x="2565" y="5293"/>
                  </a:cubicBezTo>
                  <a:cubicBezTo>
                    <a:pt x="1723" y="4594"/>
                    <a:pt x="2211" y="3216"/>
                    <a:pt x="3312" y="3207"/>
                  </a:cubicBezTo>
                  <a:cubicBezTo>
                    <a:pt x="4412" y="3207"/>
                    <a:pt x="4919" y="4575"/>
                    <a:pt x="4068" y="5284"/>
                  </a:cubicBezTo>
                  <a:cubicBezTo>
                    <a:pt x="3934" y="5408"/>
                    <a:pt x="3847" y="5580"/>
                    <a:pt x="3847" y="5762"/>
                  </a:cubicBezTo>
                  <a:lnTo>
                    <a:pt x="3847" y="6202"/>
                  </a:lnTo>
                  <a:cubicBezTo>
                    <a:pt x="3847" y="6432"/>
                    <a:pt x="4039" y="6623"/>
                    <a:pt x="4278" y="6623"/>
                  </a:cubicBezTo>
                  <a:lnTo>
                    <a:pt x="6623" y="6623"/>
                  </a:lnTo>
                  <a:lnTo>
                    <a:pt x="6623" y="4279"/>
                  </a:lnTo>
                  <a:cubicBezTo>
                    <a:pt x="6623" y="4039"/>
                    <a:pt x="6814" y="3848"/>
                    <a:pt x="7054" y="3848"/>
                  </a:cubicBezTo>
                  <a:lnTo>
                    <a:pt x="7484" y="3848"/>
                  </a:lnTo>
                  <a:cubicBezTo>
                    <a:pt x="7676" y="3848"/>
                    <a:pt x="7848" y="3925"/>
                    <a:pt x="7963" y="4068"/>
                  </a:cubicBezTo>
                  <a:cubicBezTo>
                    <a:pt x="8211" y="4359"/>
                    <a:pt x="8536" y="4489"/>
                    <a:pt x="8856" y="4489"/>
                  </a:cubicBezTo>
                  <a:cubicBezTo>
                    <a:pt x="9462" y="4489"/>
                    <a:pt x="10046" y="4023"/>
                    <a:pt x="10039" y="3303"/>
                  </a:cubicBezTo>
                  <a:cubicBezTo>
                    <a:pt x="10039" y="2589"/>
                    <a:pt x="9460" y="2132"/>
                    <a:pt x="8862" y="2132"/>
                  </a:cubicBezTo>
                  <a:cubicBezTo>
                    <a:pt x="8538" y="2132"/>
                    <a:pt x="8208" y="2266"/>
                    <a:pt x="7963" y="2566"/>
                  </a:cubicBezTo>
                  <a:cubicBezTo>
                    <a:pt x="7845" y="2693"/>
                    <a:pt x="7683" y="2777"/>
                    <a:pt x="7512" y="2777"/>
                  </a:cubicBezTo>
                  <a:cubicBezTo>
                    <a:pt x="7503" y="2777"/>
                    <a:pt x="7493" y="2777"/>
                    <a:pt x="7484" y="2776"/>
                  </a:cubicBezTo>
                  <a:lnTo>
                    <a:pt x="7054" y="2776"/>
                  </a:lnTo>
                  <a:cubicBezTo>
                    <a:pt x="6814" y="2776"/>
                    <a:pt x="6632" y="2585"/>
                    <a:pt x="6632" y="2355"/>
                  </a:cubicBezTo>
                  <a:lnTo>
                    <a:pt x="6632" y="211"/>
                  </a:lnTo>
                  <a:cubicBezTo>
                    <a:pt x="6632" y="96"/>
                    <a:pt x="6537" y="1"/>
                    <a:pt x="6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77"/>
            <p:cNvSpPr/>
            <p:nvPr/>
          </p:nvSpPr>
          <p:spPr>
            <a:xfrm>
              <a:off x="5940082" y="1976683"/>
              <a:ext cx="174183" cy="263677"/>
            </a:xfrm>
            <a:custGeom>
              <a:avLst/>
              <a:gdLst/>
              <a:ahLst/>
              <a:cxnLst/>
              <a:rect l="l" t="t" r="r" b="b"/>
              <a:pathLst>
                <a:path w="6633" h="10041" extrusionOk="0">
                  <a:moveTo>
                    <a:pt x="22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2355"/>
                  </a:lnTo>
                  <a:cubicBezTo>
                    <a:pt x="0" y="2585"/>
                    <a:pt x="192" y="2776"/>
                    <a:pt x="431" y="2776"/>
                  </a:cubicBezTo>
                  <a:lnTo>
                    <a:pt x="852" y="2776"/>
                  </a:lnTo>
                  <a:cubicBezTo>
                    <a:pt x="863" y="2777"/>
                    <a:pt x="874" y="2777"/>
                    <a:pt x="884" y="2777"/>
                  </a:cubicBezTo>
                  <a:cubicBezTo>
                    <a:pt x="1063" y="2777"/>
                    <a:pt x="1222" y="2701"/>
                    <a:pt x="1331" y="2566"/>
                  </a:cubicBezTo>
                  <a:cubicBezTo>
                    <a:pt x="1575" y="2268"/>
                    <a:pt x="1904" y="2135"/>
                    <a:pt x="2228" y="2135"/>
                  </a:cubicBezTo>
                  <a:cubicBezTo>
                    <a:pt x="2831" y="2135"/>
                    <a:pt x="3417" y="2593"/>
                    <a:pt x="3417" y="3303"/>
                  </a:cubicBezTo>
                  <a:cubicBezTo>
                    <a:pt x="3423" y="4023"/>
                    <a:pt x="2835" y="4489"/>
                    <a:pt x="2229" y="4489"/>
                  </a:cubicBezTo>
                  <a:cubicBezTo>
                    <a:pt x="1910" y="4489"/>
                    <a:pt x="1585" y="4359"/>
                    <a:pt x="1340" y="4068"/>
                  </a:cubicBezTo>
                  <a:cubicBezTo>
                    <a:pt x="1225" y="3934"/>
                    <a:pt x="1053" y="3848"/>
                    <a:pt x="862" y="3848"/>
                  </a:cubicBezTo>
                  <a:lnTo>
                    <a:pt x="431" y="3848"/>
                  </a:lnTo>
                  <a:cubicBezTo>
                    <a:pt x="192" y="3848"/>
                    <a:pt x="0" y="4039"/>
                    <a:pt x="0" y="4279"/>
                  </a:cubicBezTo>
                  <a:lnTo>
                    <a:pt x="0" y="6623"/>
                  </a:lnTo>
                  <a:lnTo>
                    <a:pt x="2355" y="6623"/>
                  </a:lnTo>
                  <a:cubicBezTo>
                    <a:pt x="2594" y="6623"/>
                    <a:pt x="2785" y="6815"/>
                    <a:pt x="2785" y="7054"/>
                  </a:cubicBezTo>
                  <a:lnTo>
                    <a:pt x="2785" y="7485"/>
                  </a:lnTo>
                  <a:cubicBezTo>
                    <a:pt x="2776" y="7676"/>
                    <a:pt x="2699" y="7848"/>
                    <a:pt x="2556" y="7963"/>
                  </a:cubicBezTo>
                  <a:cubicBezTo>
                    <a:pt x="1716" y="8669"/>
                    <a:pt x="2217" y="10040"/>
                    <a:pt x="3310" y="10040"/>
                  </a:cubicBezTo>
                  <a:cubicBezTo>
                    <a:pt x="3314" y="10040"/>
                    <a:pt x="3318" y="10040"/>
                    <a:pt x="3321" y="10040"/>
                  </a:cubicBezTo>
                  <a:cubicBezTo>
                    <a:pt x="4422" y="10040"/>
                    <a:pt x="4910" y="8652"/>
                    <a:pt x="4058" y="7954"/>
                  </a:cubicBezTo>
                  <a:cubicBezTo>
                    <a:pt x="3924" y="7839"/>
                    <a:pt x="3848" y="7667"/>
                    <a:pt x="3848" y="7475"/>
                  </a:cubicBezTo>
                  <a:lnTo>
                    <a:pt x="3848" y="7054"/>
                  </a:lnTo>
                  <a:cubicBezTo>
                    <a:pt x="3848" y="6815"/>
                    <a:pt x="4039" y="6623"/>
                    <a:pt x="4278" y="6623"/>
                  </a:cubicBezTo>
                  <a:lnTo>
                    <a:pt x="6413" y="6623"/>
                  </a:lnTo>
                  <a:cubicBezTo>
                    <a:pt x="6527" y="6623"/>
                    <a:pt x="6633" y="6528"/>
                    <a:pt x="6633" y="6413"/>
                  </a:cubicBezTo>
                  <a:lnTo>
                    <a:pt x="6633" y="853"/>
                  </a:lnTo>
                  <a:cubicBezTo>
                    <a:pt x="6633" y="384"/>
                    <a:pt x="6250" y="1"/>
                    <a:pt x="577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77"/>
            <p:cNvSpPr/>
            <p:nvPr/>
          </p:nvSpPr>
          <p:spPr>
            <a:xfrm>
              <a:off x="5850194" y="2150603"/>
              <a:ext cx="263834" cy="174183"/>
            </a:xfrm>
            <a:custGeom>
              <a:avLst/>
              <a:gdLst/>
              <a:ahLst/>
              <a:cxnLst/>
              <a:rect l="l" t="t" r="r" b="b"/>
              <a:pathLst>
                <a:path w="10047" h="6633" extrusionOk="0">
                  <a:moveTo>
                    <a:pt x="3423" y="0"/>
                  </a:moveTo>
                  <a:lnTo>
                    <a:pt x="3423" y="2355"/>
                  </a:lnTo>
                  <a:cubicBezTo>
                    <a:pt x="3423" y="2594"/>
                    <a:pt x="3232" y="2785"/>
                    <a:pt x="2993" y="2785"/>
                  </a:cubicBezTo>
                  <a:lnTo>
                    <a:pt x="2562" y="2785"/>
                  </a:lnTo>
                  <a:cubicBezTo>
                    <a:pt x="2371" y="2785"/>
                    <a:pt x="2198" y="2699"/>
                    <a:pt x="2084" y="2556"/>
                  </a:cubicBezTo>
                  <a:cubicBezTo>
                    <a:pt x="1836" y="2265"/>
                    <a:pt x="1510" y="2135"/>
                    <a:pt x="1190" y="2135"/>
                  </a:cubicBezTo>
                  <a:cubicBezTo>
                    <a:pt x="585" y="2135"/>
                    <a:pt x="1" y="2601"/>
                    <a:pt x="7" y="3321"/>
                  </a:cubicBezTo>
                  <a:cubicBezTo>
                    <a:pt x="7" y="4037"/>
                    <a:pt x="590" y="4494"/>
                    <a:pt x="1190" y="4494"/>
                  </a:cubicBezTo>
                  <a:cubicBezTo>
                    <a:pt x="1512" y="4494"/>
                    <a:pt x="1839" y="4362"/>
                    <a:pt x="2084" y="4068"/>
                  </a:cubicBezTo>
                  <a:cubicBezTo>
                    <a:pt x="2208" y="3924"/>
                    <a:pt x="2380" y="3848"/>
                    <a:pt x="2562" y="3848"/>
                  </a:cubicBezTo>
                  <a:lnTo>
                    <a:pt x="2993" y="3848"/>
                  </a:lnTo>
                  <a:cubicBezTo>
                    <a:pt x="3232" y="3848"/>
                    <a:pt x="3423" y="4039"/>
                    <a:pt x="3423" y="4278"/>
                  </a:cubicBezTo>
                  <a:lnTo>
                    <a:pt x="3423" y="6412"/>
                  </a:lnTo>
                  <a:cubicBezTo>
                    <a:pt x="3414" y="6537"/>
                    <a:pt x="3519" y="6633"/>
                    <a:pt x="3634" y="6633"/>
                  </a:cubicBezTo>
                  <a:lnTo>
                    <a:pt x="9194" y="6633"/>
                  </a:lnTo>
                  <a:cubicBezTo>
                    <a:pt x="9663" y="6633"/>
                    <a:pt x="10046" y="6250"/>
                    <a:pt x="10046" y="5771"/>
                  </a:cubicBezTo>
                  <a:lnTo>
                    <a:pt x="10046" y="221"/>
                  </a:lnTo>
                  <a:cubicBezTo>
                    <a:pt x="10046" y="96"/>
                    <a:pt x="9950" y="0"/>
                    <a:pt x="9836" y="0"/>
                  </a:cubicBezTo>
                  <a:lnTo>
                    <a:pt x="7692" y="0"/>
                  </a:lnTo>
                  <a:cubicBezTo>
                    <a:pt x="7453" y="0"/>
                    <a:pt x="7261" y="192"/>
                    <a:pt x="7261" y="431"/>
                  </a:cubicBezTo>
                  <a:lnTo>
                    <a:pt x="7261" y="852"/>
                  </a:lnTo>
                  <a:cubicBezTo>
                    <a:pt x="7261" y="1044"/>
                    <a:pt x="7338" y="1216"/>
                    <a:pt x="7481" y="1331"/>
                  </a:cubicBezTo>
                  <a:cubicBezTo>
                    <a:pt x="8323" y="2029"/>
                    <a:pt x="7835" y="3417"/>
                    <a:pt x="6735" y="3417"/>
                  </a:cubicBezTo>
                  <a:cubicBezTo>
                    <a:pt x="6731" y="3417"/>
                    <a:pt x="6727" y="3417"/>
                    <a:pt x="6723" y="3417"/>
                  </a:cubicBezTo>
                  <a:cubicBezTo>
                    <a:pt x="5631" y="3417"/>
                    <a:pt x="5130" y="2046"/>
                    <a:pt x="5969" y="1340"/>
                  </a:cubicBezTo>
                  <a:cubicBezTo>
                    <a:pt x="6113" y="1225"/>
                    <a:pt x="6199" y="1053"/>
                    <a:pt x="6199" y="862"/>
                  </a:cubicBezTo>
                  <a:lnTo>
                    <a:pt x="6199" y="431"/>
                  </a:lnTo>
                  <a:cubicBezTo>
                    <a:pt x="6199" y="192"/>
                    <a:pt x="6007" y="0"/>
                    <a:pt x="576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77"/>
            <p:cNvSpPr/>
            <p:nvPr/>
          </p:nvSpPr>
          <p:spPr>
            <a:xfrm>
              <a:off x="5765926" y="2060873"/>
              <a:ext cx="173920" cy="263913"/>
            </a:xfrm>
            <a:custGeom>
              <a:avLst/>
              <a:gdLst/>
              <a:ahLst/>
              <a:cxnLst/>
              <a:rect l="l" t="t" r="r" b="b"/>
              <a:pathLst>
                <a:path w="6623" h="10050" extrusionOk="0">
                  <a:moveTo>
                    <a:pt x="3312" y="1"/>
                  </a:moveTo>
                  <a:cubicBezTo>
                    <a:pt x="2211" y="10"/>
                    <a:pt x="1713" y="1388"/>
                    <a:pt x="2565" y="2087"/>
                  </a:cubicBezTo>
                  <a:cubicBezTo>
                    <a:pt x="2709" y="2212"/>
                    <a:pt x="2785" y="2384"/>
                    <a:pt x="2776" y="2566"/>
                  </a:cubicBezTo>
                  <a:lnTo>
                    <a:pt x="2776" y="2996"/>
                  </a:lnTo>
                  <a:cubicBezTo>
                    <a:pt x="2776" y="3226"/>
                    <a:pt x="2594" y="3417"/>
                    <a:pt x="2354" y="3417"/>
                  </a:cubicBezTo>
                  <a:lnTo>
                    <a:pt x="220" y="3417"/>
                  </a:lnTo>
                  <a:cubicBezTo>
                    <a:pt x="96" y="3417"/>
                    <a:pt x="0" y="3513"/>
                    <a:pt x="0" y="3638"/>
                  </a:cubicBezTo>
                  <a:lnTo>
                    <a:pt x="0" y="9188"/>
                  </a:lnTo>
                  <a:cubicBezTo>
                    <a:pt x="0" y="9657"/>
                    <a:pt x="383" y="10050"/>
                    <a:pt x="852" y="10050"/>
                  </a:cubicBezTo>
                  <a:lnTo>
                    <a:pt x="6412" y="10050"/>
                  </a:lnTo>
                  <a:cubicBezTo>
                    <a:pt x="6527" y="10050"/>
                    <a:pt x="6623" y="9944"/>
                    <a:pt x="6623" y="9829"/>
                  </a:cubicBezTo>
                  <a:lnTo>
                    <a:pt x="6623" y="7695"/>
                  </a:lnTo>
                  <a:cubicBezTo>
                    <a:pt x="6623" y="7456"/>
                    <a:pt x="6431" y="7265"/>
                    <a:pt x="6202" y="7265"/>
                  </a:cubicBezTo>
                  <a:lnTo>
                    <a:pt x="5771" y="7265"/>
                  </a:lnTo>
                  <a:cubicBezTo>
                    <a:pt x="5589" y="7265"/>
                    <a:pt x="5417" y="7341"/>
                    <a:pt x="5293" y="7485"/>
                  </a:cubicBezTo>
                  <a:cubicBezTo>
                    <a:pt x="5048" y="7779"/>
                    <a:pt x="4721" y="7911"/>
                    <a:pt x="4398" y="7911"/>
                  </a:cubicBezTo>
                  <a:cubicBezTo>
                    <a:pt x="3798" y="7911"/>
                    <a:pt x="3212" y="7454"/>
                    <a:pt x="3206" y="6738"/>
                  </a:cubicBezTo>
                  <a:cubicBezTo>
                    <a:pt x="3206" y="6018"/>
                    <a:pt x="3793" y="5552"/>
                    <a:pt x="4396" y="5552"/>
                  </a:cubicBezTo>
                  <a:cubicBezTo>
                    <a:pt x="4715" y="5552"/>
                    <a:pt x="5038" y="5682"/>
                    <a:pt x="5283" y="5973"/>
                  </a:cubicBezTo>
                  <a:cubicBezTo>
                    <a:pt x="5407" y="6116"/>
                    <a:pt x="5580" y="6202"/>
                    <a:pt x="5762" y="6202"/>
                  </a:cubicBezTo>
                  <a:lnTo>
                    <a:pt x="6202" y="6202"/>
                  </a:lnTo>
                  <a:cubicBezTo>
                    <a:pt x="6431" y="6202"/>
                    <a:pt x="6623" y="6011"/>
                    <a:pt x="6623" y="5772"/>
                  </a:cubicBezTo>
                  <a:lnTo>
                    <a:pt x="6623" y="3417"/>
                  </a:lnTo>
                  <a:lnTo>
                    <a:pt x="4278" y="3417"/>
                  </a:lnTo>
                  <a:cubicBezTo>
                    <a:pt x="4039" y="3417"/>
                    <a:pt x="3847" y="3226"/>
                    <a:pt x="3847" y="2996"/>
                  </a:cubicBezTo>
                  <a:lnTo>
                    <a:pt x="3847" y="2556"/>
                  </a:lnTo>
                  <a:cubicBezTo>
                    <a:pt x="3847" y="2374"/>
                    <a:pt x="3934" y="2202"/>
                    <a:pt x="4068" y="2078"/>
                  </a:cubicBezTo>
                  <a:cubicBezTo>
                    <a:pt x="4910" y="1369"/>
                    <a:pt x="4412" y="1"/>
                    <a:pt x="3312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77"/>
            <p:cNvSpPr/>
            <p:nvPr/>
          </p:nvSpPr>
          <p:spPr>
            <a:xfrm>
              <a:off x="5765926" y="2150603"/>
              <a:ext cx="39469" cy="174183"/>
            </a:xfrm>
            <a:custGeom>
              <a:avLst/>
              <a:gdLst/>
              <a:ahLst/>
              <a:cxnLst/>
              <a:rect l="l" t="t" r="r" b="b"/>
              <a:pathLst>
                <a:path w="1503" h="6633" extrusionOk="0">
                  <a:moveTo>
                    <a:pt x="220" y="0"/>
                  </a:moveTo>
                  <a:cubicBezTo>
                    <a:pt x="96" y="0"/>
                    <a:pt x="0" y="96"/>
                    <a:pt x="0" y="221"/>
                  </a:cubicBezTo>
                  <a:lnTo>
                    <a:pt x="0" y="5771"/>
                  </a:lnTo>
                  <a:cubicBezTo>
                    <a:pt x="0" y="6250"/>
                    <a:pt x="383" y="6633"/>
                    <a:pt x="862" y="6633"/>
                  </a:cubicBezTo>
                  <a:lnTo>
                    <a:pt x="1503" y="6633"/>
                  </a:lnTo>
                  <a:cubicBezTo>
                    <a:pt x="1024" y="6633"/>
                    <a:pt x="641" y="6250"/>
                    <a:pt x="641" y="5771"/>
                  </a:cubicBezTo>
                  <a:lnTo>
                    <a:pt x="641" y="221"/>
                  </a:lnTo>
                  <a:cubicBezTo>
                    <a:pt x="641" y="96"/>
                    <a:pt x="737" y="0"/>
                    <a:pt x="862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77"/>
            <p:cNvSpPr/>
            <p:nvPr/>
          </p:nvSpPr>
          <p:spPr>
            <a:xfrm>
              <a:off x="5810778" y="2061057"/>
              <a:ext cx="47898" cy="89573"/>
            </a:xfrm>
            <a:custGeom>
              <a:avLst/>
              <a:gdLst/>
              <a:ahLst/>
              <a:cxnLst/>
              <a:rect l="l" t="t" r="r" b="b"/>
              <a:pathLst>
                <a:path w="1824" h="3411" extrusionOk="0">
                  <a:moveTo>
                    <a:pt x="1593" y="1"/>
                  </a:moveTo>
                  <a:cubicBezTo>
                    <a:pt x="551" y="1"/>
                    <a:pt x="0" y="1366"/>
                    <a:pt x="867" y="2080"/>
                  </a:cubicBezTo>
                  <a:lnTo>
                    <a:pt x="857" y="2080"/>
                  </a:lnTo>
                  <a:cubicBezTo>
                    <a:pt x="1001" y="2205"/>
                    <a:pt x="1077" y="2377"/>
                    <a:pt x="1077" y="2559"/>
                  </a:cubicBezTo>
                  <a:lnTo>
                    <a:pt x="1077" y="2989"/>
                  </a:lnTo>
                  <a:cubicBezTo>
                    <a:pt x="1077" y="3219"/>
                    <a:pt x="886" y="3410"/>
                    <a:pt x="646" y="3410"/>
                  </a:cubicBezTo>
                  <a:lnTo>
                    <a:pt x="1077" y="3410"/>
                  </a:lnTo>
                  <a:cubicBezTo>
                    <a:pt x="1307" y="3410"/>
                    <a:pt x="1498" y="3219"/>
                    <a:pt x="1498" y="2989"/>
                  </a:cubicBezTo>
                  <a:lnTo>
                    <a:pt x="1498" y="2559"/>
                  </a:lnTo>
                  <a:cubicBezTo>
                    <a:pt x="1508" y="2377"/>
                    <a:pt x="1422" y="2205"/>
                    <a:pt x="1288" y="2080"/>
                  </a:cubicBezTo>
                  <a:cubicBezTo>
                    <a:pt x="513" y="1448"/>
                    <a:pt x="838" y="195"/>
                    <a:pt x="1824" y="23"/>
                  </a:cubicBezTo>
                  <a:cubicBezTo>
                    <a:pt x="1744" y="8"/>
                    <a:pt x="1667" y="1"/>
                    <a:pt x="1593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77"/>
            <p:cNvSpPr/>
            <p:nvPr/>
          </p:nvSpPr>
          <p:spPr>
            <a:xfrm>
              <a:off x="5765926" y="1976683"/>
              <a:ext cx="39469" cy="173946"/>
            </a:xfrm>
            <a:custGeom>
              <a:avLst/>
              <a:gdLst/>
              <a:ahLst/>
              <a:cxnLst/>
              <a:rect l="l" t="t" r="r" b="b"/>
              <a:pathLst>
                <a:path w="1503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862" y="6623"/>
                  </a:lnTo>
                  <a:cubicBezTo>
                    <a:pt x="737" y="6623"/>
                    <a:pt x="641" y="6528"/>
                    <a:pt x="641" y="6413"/>
                  </a:cubicBezTo>
                  <a:lnTo>
                    <a:pt x="641" y="853"/>
                  </a:lnTo>
                  <a:cubicBezTo>
                    <a:pt x="641" y="384"/>
                    <a:pt x="1024" y="1"/>
                    <a:pt x="1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77"/>
            <p:cNvSpPr/>
            <p:nvPr/>
          </p:nvSpPr>
          <p:spPr>
            <a:xfrm>
              <a:off x="6004655" y="2032906"/>
              <a:ext cx="39232" cy="61553"/>
            </a:xfrm>
            <a:custGeom>
              <a:avLst/>
              <a:gdLst/>
              <a:ahLst/>
              <a:cxnLst/>
              <a:rect l="l" t="t" r="r" b="b"/>
              <a:pathLst>
                <a:path w="1494" h="2344" extrusionOk="0">
                  <a:moveTo>
                    <a:pt x="224" y="1"/>
                  </a:moveTo>
                  <a:cubicBezTo>
                    <a:pt x="150" y="1"/>
                    <a:pt x="76" y="8"/>
                    <a:pt x="1" y="23"/>
                  </a:cubicBezTo>
                  <a:cubicBezTo>
                    <a:pt x="556" y="118"/>
                    <a:pt x="958" y="606"/>
                    <a:pt x="958" y="1171"/>
                  </a:cubicBezTo>
                  <a:cubicBezTo>
                    <a:pt x="968" y="1736"/>
                    <a:pt x="566" y="2224"/>
                    <a:pt x="11" y="2329"/>
                  </a:cubicBezTo>
                  <a:cubicBezTo>
                    <a:pt x="78" y="2339"/>
                    <a:pt x="149" y="2343"/>
                    <a:pt x="222" y="2343"/>
                  </a:cubicBezTo>
                  <a:cubicBezTo>
                    <a:pt x="295" y="2343"/>
                    <a:pt x="369" y="2339"/>
                    <a:pt x="441" y="2329"/>
                  </a:cubicBezTo>
                  <a:cubicBezTo>
                    <a:pt x="1073" y="2205"/>
                    <a:pt x="1494" y="1592"/>
                    <a:pt x="1370" y="951"/>
                  </a:cubicBezTo>
                  <a:cubicBezTo>
                    <a:pt x="1268" y="394"/>
                    <a:pt x="773" y="1"/>
                    <a:pt x="224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77"/>
            <p:cNvSpPr/>
            <p:nvPr/>
          </p:nvSpPr>
          <p:spPr>
            <a:xfrm>
              <a:off x="5939819" y="1976683"/>
              <a:ext cx="22662" cy="73160"/>
            </a:xfrm>
            <a:custGeom>
              <a:avLst/>
              <a:gdLst/>
              <a:ahLst/>
              <a:cxnLst/>
              <a:rect l="l" t="t" r="r" b="b"/>
              <a:pathLst>
                <a:path w="863" h="2786" extrusionOk="0">
                  <a:moveTo>
                    <a:pt x="221" y="1"/>
                  </a:moveTo>
                  <a:cubicBezTo>
                    <a:pt x="106" y="1"/>
                    <a:pt x="10" y="96"/>
                    <a:pt x="10" y="211"/>
                  </a:cubicBezTo>
                  <a:lnTo>
                    <a:pt x="10" y="2355"/>
                  </a:lnTo>
                  <a:cubicBezTo>
                    <a:pt x="1" y="2585"/>
                    <a:pt x="202" y="2786"/>
                    <a:pt x="432" y="2786"/>
                  </a:cubicBezTo>
                  <a:lnTo>
                    <a:pt x="862" y="2786"/>
                  </a:lnTo>
                  <a:cubicBezTo>
                    <a:pt x="623" y="2786"/>
                    <a:pt x="432" y="2594"/>
                    <a:pt x="432" y="2355"/>
                  </a:cubicBezTo>
                  <a:lnTo>
                    <a:pt x="432" y="211"/>
                  </a:lnTo>
                  <a:cubicBezTo>
                    <a:pt x="432" y="96"/>
                    <a:pt x="527" y="1"/>
                    <a:pt x="6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77"/>
            <p:cNvSpPr/>
            <p:nvPr/>
          </p:nvSpPr>
          <p:spPr>
            <a:xfrm>
              <a:off x="5940082" y="2077732"/>
              <a:ext cx="22400" cy="72898"/>
            </a:xfrm>
            <a:custGeom>
              <a:avLst/>
              <a:gdLst/>
              <a:ahLst/>
              <a:cxnLst/>
              <a:rect l="l" t="t" r="r" b="b"/>
              <a:pathLst>
                <a:path w="853" h="2776" extrusionOk="0">
                  <a:moveTo>
                    <a:pt x="422" y="0"/>
                  </a:moveTo>
                  <a:cubicBezTo>
                    <a:pt x="192" y="0"/>
                    <a:pt x="0" y="191"/>
                    <a:pt x="0" y="431"/>
                  </a:cubicBezTo>
                  <a:lnTo>
                    <a:pt x="0" y="2775"/>
                  </a:lnTo>
                  <a:lnTo>
                    <a:pt x="422" y="2775"/>
                  </a:lnTo>
                  <a:lnTo>
                    <a:pt x="422" y="431"/>
                  </a:lnTo>
                  <a:cubicBezTo>
                    <a:pt x="422" y="191"/>
                    <a:pt x="613" y="0"/>
                    <a:pt x="85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77"/>
            <p:cNvSpPr/>
            <p:nvPr/>
          </p:nvSpPr>
          <p:spPr>
            <a:xfrm>
              <a:off x="5987324" y="2150839"/>
              <a:ext cx="45272" cy="89573"/>
            </a:xfrm>
            <a:custGeom>
              <a:avLst/>
              <a:gdLst/>
              <a:ahLst/>
              <a:cxnLst/>
              <a:rect l="l" t="t" r="r" b="b"/>
              <a:pathLst>
                <a:path w="1724" h="3411" extrusionOk="0">
                  <a:moveTo>
                    <a:pt x="546" y="1"/>
                  </a:moveTo>
                  <a:cubicBezTo>
                    <a:pt x="785" y="1"/>
                    <a:pt x="977" y="192"/>
                    <a:pt x="977" y="432"/>
                  </a:cubicBezTo>
                  <a:lnTo>
                    <a:pt x="977" y="862"/>
                  </a:lnTo>
                  <a:cubicBezTo>
                    <a:pt x="977" y="1044"/>
                    <a:pt x="891" y="1226"/>
                    <a:pt x="747" y="1341"/>
                  </a:cubicBezTo>
                  <a:cubicBezTo>
                    <a:pt x="1" y="1972"/>
                    <a:pt x="307" y="3178"/>
                    <a:pt x="1254" y="3389"/>
                  </a:cubicBezTo>
                  <a:cubicBezTo>
                    <a:pt x="1331" y="3403"/>
                    <a:pt x="1410" y="3410"/>
                    <a:pt x="1489" y="3410"/>
                  </a:cubicBezTo>
                  <a:cubicBezTo>
                    <a:pt x="1568" y="3410"/>
                    <a:pt x="1647" y="3403"/>
                    <a:pt x="1723" y="3389"/>
                  </a:cubicBezTo>
                  <a:lnTo>
                    <a:pt x="1685" y="3389"/>
                  </a:lnTo>
                  <a:cubicBezTo>
                    <a:pt x="728" y="3178"/>
                    <a:pt x="431" y="1972"/>
                    <a:pt x="1178" y="1341"/>
                  </a:cubicBezTo>
                  <a:cubicBezTo>
                    <a:pt x="1321" y="1226"/>
                    <a:pt x="1398" y="1044"/>
                    <a:pt x="1407" y="862"/>
                  </a:cubicBezTo>
                  <a:lnTo>
                    <a:pt x="1407" y="432"/>
                  </a:lnTo>
                  <a:cubicBezTo>
                    <a:pt x="1407" y="192"/>
                    <a:pt x="1216" y="1"/>
                    <a:pt x="97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77"/>
            <p:cNvSpPr/>
            <p:nvPr/>
          </p:nvSpPr>
          <p:spPr>
            <a:xfrm>
              <a:off x="5928764" y="2150603"/>
              <a:ext cx="22400" cy="73160"/>
            </a:xfrm>
            <a:custGeom>
              <a:avLst/>
              <a:gdLst/>
              <a:ahLst/>
              <a:cxnLst/>
              <a:rect l="l" t="t" r="r" b="b"/>
              <a:pathLst>
                <a:path w="853" h="2786" extrusionOk="0">
                  <a:moveTo>
                    <a:pt x="431" y="0"/>
                  </a:moveTo>
                  <a:lnTo>
                    <a:pt x="431" y="2355"/>
                  </a:lnTo>
                  <a:cubicBezTo>
                    <a:pt x="431" y="2594"/>
                    <a:pt x="240" y="2785"/>
                    <a:pt x="1" y="2785"/>
                  </a:cubicBezTo>
                  <a:lnTo>
                    <a:pt x="431" y="2785"/>
                  </a:lnTo>
                  <a:cubicBezTo>
                    <a:pt x="661" y="2785"/>
                    <a:pt x="853" y="2594"/>
                    <a:pt x="853" y="2355"/>
                  </a:cubicBezTo>
                  <a:lnTo>
                    <a:pt x="8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77"/>
            <p:cNvSpPr/>
            <p:nvPr/>
          </p:nvSpPr>
          <p:spPr>
            <a:xfrm>
              <a:off x="5847332" y="2206826"/>
              <a:ext cx="39232" cy="61737"/>
            </a:xfrm>
            <a:custGeom>
              <a:avLst/>
              <a:gdLst/>
              <a:ahLst/>
              <a:cxnLst/>
              <a:rect l="l" t="t" r="r" b="b"/>
              <a:pathLst>
                <a:path w="1494" h="2351" extrusionOk="0">
                  <a:moveTo>
                    <a:pt x="1269" y="1"/>
                  </a:moveTo>
                  <a:cubicBezTo>
                    <a:pt x="1197" y="1"/>
                    <a:pt x="1125" y="8"/>
                    <a:pt x="1054" y="22"/>
                  </a:cubicBezTo>
                  <a:cubicBezTo>
                    <a:pt x="422" y="147"/>
                    <a:pt x="1" y="759"/>
                    <a:pt x="116" y="1391"/>
                  </a:cubicBezTo>
                  <a:cubicBezTo>
                    <a:pt x="226" y="1956"/>
                    <a:pt x="715" y="2350"/>
                    <a:pt x="1269" y="2350"/>
                  </a:cubicBezTo>
                  <a:cubicBezTo>
                    <a:pt x="1343" y="2350"/>
                    <a:pt x="1418" y="2343"/>
                    <a:pt x="1494" y="2329"/>
                  </a:cubicBezTo>
                  <a:cubicBezTo>
                    <a:pt x="843" y="2204"/>
                    <a:pt x="422" y="1573"/>
                    <a:pt x="566" y="922"/>
                  </a:cubicBezTo>
                  <a:cubicBezTo>
                    <a:pt x="661" y="462"/>
                    <a:pt x="1025" y="108"/>
                    <a:pt x="1484" y="22"/>
                  </a:cubicBezTo>
                  <a:cubicBezTo>
                    <a:pt x="1413" y="8"/>
                    <a:pt x="1341" y="1"/>
                    <a:pt x="126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77"/>
            <p:cNvSpPr/>
            <p:nvPr/>
          </p:nvSpPr>
          <p:spPr>
            <a:xfrm>
              <a:off x="5928764" y="2251625"/>
              <a:ext cx="28177" cy="73160"/>
            </a:xfrm>
            <a:custGeom>
              <a:avLst/>
              <a:gdLst/>
              <a:ahLst/>
              <a:cxnLst/>
              <a:rect l="l" t="t" r="r" b="b"/>
              <a:pathLst>
                <a:path w="1073" h="2786" extrusionOk="0">
                  <a:moveTo>
                    <a:pt x="1" y="1"/>
                  </a:moveTo>
                  <a:cubicBezTo>
                    <a:pt x="240" y="1"/>
                    <a:pt x="431" y="192"/>
                    <a:pt x="431" y="431"/>
                  </a:cubicBezTo>
                  <a:lnTo>
                    <a:pt x="431" y="2565"/>
                  </a:lnTo>
                  <a:cubicBezTo>
                    <a:pt x="431" y="2680"/>
                    <a:pt x="527" y="2786"/>
                    <a:pt x="642" y="2786"/>
                  </a:cubicBezTo>
                  <a:lnTo>
                    <a:pt x="1073" y="2786"/>
                  </a:lnTo>
                  <a:cubicBezTo>
                    <a:pt x="948" y="2786"/>
                    <a:pt x="853" y="2690"/>
                    <a:pt x="853" y="2565"/>
                  </a:cubicBezTo>
                  <a:lnTo>
                    <a:pt x="853" y="431"/>
                  </a:lnTo>
                  <a:cubicBezTo>
                    <a:pt x="853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5" name="Google Shape;11475;p77"/>
          <p:cNvGrpSpPr/>
          <p:nvPr/>
        </p:nvGrpSpPr>
        <p:grpSpPr>
          <a:xfrm>
            <a:off x="6191390" y="1981489"/>
            <a:ext cx="389068" cy="347787"/>
            <a:chOff x="6191390" y="1981489"/>
            <a:chExt cx="389068" cy="347787"/>
          </a:xfrm>
        </p:grpSpPr>
        <p:sp>
          <p:nvSpPr>
            <p:cNvPr id="11476" name="Google Shape;11476;p77"/>
            <p:cNvSpPr/>
            <p:nvPr/>
          </p:nvSpPr>
          <p:spPr>
            <a:xfrm>
              <a:off x="6260769" y="2030464"/>
              <a:ext cx="250074" cy="250100"/>
            </a:xfrm>
            <a:custGeom>
              <a:avLst/>
              <a:gdLst/>
              <a:ahLst/>
              <a:cxnLst/>
              <a:rect l="l" t="t" r="r" b="b"/>
              <a:pathLst>
                <a:path w="9523" h="9524" extrusionOk="0">
                  <a:moveTo>
                    <a:pt x="4766" y="1"/>
                  </a:moveTo>
                  <a:cubicBezTo>
                    <a:pt x="2134" y="1"/>
                    <a:pt x="0" y="2125"/>
                    <a:pt x="0" y="4757"/>
                  </a:cubicBezTo>
                  <a:cubicBezTo>
                    <a:pt x="0" y="7389"/>
                    <a:pt x="2134" y="9523"/>
                    <a:pt x="4766" y="9523"/>
                  </a:cubicBezTo>
                  <a:cubicBezTo>
                    <a:pt x="7398" y="9523"/>
                    <a:pt x="9523" y="7389"/>
                    <a:pt x="9523" y="4757"/>
                  </a:cubicBezTo>
                  <a:cubicBezTo>
                    <a:pt x="9523" y="2125"/>
                    <a:pt x="7398" y="1"/>
                    <a:pt x="4766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77"/>
            <p:cNvSpPr/>
            <p:nvPr/>
          </p:nvSpPr>
          <p:spPr>
            <a:xfrm>
              <a:off x="6236137" y="2032985"/>
              <a:ext cx="238021" cy="247553"/>
            </a:xfrm>
            <a:custGeom>
              <a:avLst/>
              <a:gdLst/>
              <a:ahLst/>
              <a:cxnLst/>
              <a:rect l="l" t="t" r="r" b="b"/>
              <a:pathLst>
                <a:path w="9064" h="9427" extrusionOk="0">
                  <a:moveTo>
                    <a:pt x="4738" y="1"/>
                  </a:moveTo>
                  <a:lnTo>
                    <a:pt x="4738" y="1"/>
                  </a:lnTo>
                  <a:cubicBezTo>
                    <a:pt x="1618" y="651"/>
                    <a:pt x="0" y="4116"/>
                    <a:pt x="1512" y="6920"/>
                  </a:cubicBezTo>
                  <a:cubicBezTo>
                    <a:pt x="2388" y="8553"/>
                    <a:pt x="4039" y="9427"/>
                    <a:pt x="5712" y="9427"/>
                  </a:cubicBezTo>
                  <a:cubicBezTo>
                    <a:pt x="6911" y="9427"/>
                    <a:pt x="8120" y="8978"/>
                    <a:pt x="9063" y="8040"/>
                  </a:cubicBezTo>
                  <a:lnTo>
                    <a:pt x="9063" y="8040"/>
                  </a:lnTo>
                  <a:cubicBezTo>
                    <a:pt x="8738" y="8107"/>
                    <a:pt x="8413" y="8145"/>
                    <a:pt x="8087" y="8145"/>
                  </a:cubicBezTo>
                  <a:cubicBezTo>
                    <a:pt x="6154" y="8145"/>
                    <a:pt x="4422" y="6977"/>
                    <a:pt x="3685" y="5197"/>
                  </a:cubicBezTo>
                  <a:cubicBezTo>
                    <a:pt x="2948" y="3408"/>
                    <a:pt x="3369" y="1359"/>
                    <a:pt x="473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77"/>
            <p:cNvSpPr/>
            <p:nvPr/>
          </p:nvSpPr>
          <p:spPr>
            <a:xfrm>
              <a:off x="6312291" y="2031724"/>
              <a:ext cx="198552" cy="246818"/>
            </a:xfrm>
            <a:custGeom>
              <a:avLst/>
              <a:gdLst/>
              <a:ahLst/>
              <a:cxnLst/>
              <a:rect l="l" t="t" r="r" b="b"/>
              <a:pathLst>
                <a:path w="7561" h="9399" extrusionOk="0">
                  <a:moveTo>
                    <a:pt x="3493" y="1"/>
                  </a:moveTo>
                  <a:lnTo>
                    <a:pt x="3819" y="393"/>
                  </a:lnTo>
                  <a:cubicBezTo>
                    <a:pt x="3857" y="441"/>
                    <a:pt x="3866" y="498"/>
                    <a:pt x="3847" y="556"/>
                  </a:cubicBezTo>
                  <a:lnTo>
                    <a:pt x="3627" y="1073"/>
                  </a:lnTo>
                  <a:cubicBezTo>
                    <a:pt x="3611" y="1105"/>
                    <a:pt x="3582" y="1122"/>
                    <a:pt x="3554" y="1122"/>
                  </a:cubicBezTo>
                  <a:cubicBezTo>
                    <a:pt x="3532" y="1122"/>
                    <a:pt x="3510" y="1112"/>
                    <a:pt x="3493" y="1092"/>
                  </a:cubicBezTo>
                  <a:lnTo>
                    <a:pt x="3292" y="795"/>
                  </a:lnTo>
                  <a:cubicBezTo>
                    <a:pt x="3254" y="747"/>
                    <a:pt x="3206" y="728"/>
                    <a:pt x="3149" y="728"/>
                  </a:cubicBezTo>
                  <a:lnTo>
                    <a:pt x="2929" y="738"/>
                  </a:lnTo>
                  <a:cubicBezTo>
                    <a:pt x="2842" y="747"/>
                    <a:pt x="2775" y="785"/>
                    <a:pt x="2728" y="852"/>
                  </a:cubicBezTo>
                  <a:lnTo>
                    <a:pt x="2115" y="1762"/>
                  </a:lnTo>
                  <a:cubicBezTo>
                    <a:pt x="2058" y="1848"/>
                    <a:pt x="2106" y="1963"/>
                    <a:pt x="2211" y="1982"/>
                  </a:cubicBezTo>
                  <a:lnTo>
                    <a:pt x="2488" y="2039"/>
                  </a:lnTo>
                  <a:cubicBezTo>
                    <a:pt x="2501" y="2042"/>
                    <a:pt x="2513" y="2043"/>
                    <a:pt x="2526" y="2043"/>
                  </a:cubicBezTo>
                  <a:cubicBezTo>
                    <a:pt x="2608" y="2043"/>
                    <a:pt x="2685" y="1990"/>
                    <a:pt x="2718" y="1915"/>
                  </a:cubicBezTo>
                  <a:lnTo>
                    <a:pt x="2852" y="1541"/>
                  </a:lnTo>
                  <a:cubicBezTo>
                    <a:pt x="2874" y="1480"/>
                    <a:pt x="2932" y="1445"/>
                    <a:pt x="2990" y="1445"/>
                  </a:cubicBezTo>
                  <a:cubicBezTo>
                    <a:pt x="3031" y="1445"/>
                    <a:pt x="3073" y="1463"/>
                    <a:pt x="3101" y="1503"/>
                  </a:cubicBezTo>
                  <a:lnTo>
                    <a:pt x="3225" y="1656"/>
                  </a:lnTo>
                  <a:lnTo>
                    <a:pt x="3149" y="2164"/>
                  </a:lnTo>
                  <a:cubicBezTo>
                    <a:pt x="3149" y="2192"/>
                    <a:pt x="3120" y="2221"/>
                    <a:pt x="3091" y="2221"/>
                  </a:cubicBezTo>
                  <a:lnTo>
                    <a:pt x="2450" y="2317"/>
                  </a:lnTo>
                  <a:cubicBezTo>
                    <a:pt x="2421" y="2326"/>
                    <a:pt x="2393" y="2336"/>
                    <a:pt x="2373" y="2355"/>
                  </a:cubicBezTo>
                  <a:lnTo>
                    <a:pt x="1742" y="2814"/>
                  </a:lnTo>
                  <a:cubicBezTo>
                    <a:pt x="1675" y="2862"/>
                    <a:pt x="1627" y="2929"/>
                    <a:pt x="1608" y="3006"/>
                  </a:cubicBezTo>
                  <a:lnTo>
                    <a:pt x="1550" y="3264"/>
                  </a:lnTo>
                  <a:cubicBezTo>
                    <a:pt x="1533" y="3335"/>
                    <a:pt x="1457" y="3390"/>
                    <a:pt x="1386" y="3390"/>
                  </a:cubicBezTo>
                  <a:cubicBezTo>
                    <a:pt x="1380" y="3390"/>
                    <a:pt x="1374" y="3389"/>
                    <a:pt x="1369" y="3389"/>
                  </a:cubicBezTo>
                  <a:lnTo>
                    <a:pt x="1081" y="3350"/>
                  </a:lnTo>
                  <a:cubicBezTo>
                    <a:pt x="1075" y="3349"/>
                    <a:pt x="1068" y="3349"/>
                    <a:pt x="1062" y="3349"/>
                  </a:cubicBezTo>
                  <a:cubicBezTo>
                    <a:pt x="994" y="3349"/>
                    <a:pt x="935" y="3394"/>
                    <a:pt x="909" y="3456"/>
                  </a:cubicBezTo>
                  <a:lnTo>
                    <a:pt x="747" y="3886"/>
                  </a:lnTo>
                  <a:cubicBezTo>
                    <a:pt x="718" y="3972"/>
                    <a:pt x="766" y="4078"/>
                    <a:pt x="861" y="4106"/>
                  </a:cubicBezTo>
                  <a:lnTo>
                    <a:pt x="1215" y="4202"/>
                  </a:lnTo>
                  <a:cubicBezTo>
                    <a:pt x="1234" y="4208"/>
                    <a:pt x="1253" y="4210"/>
                    <a:pt x="1272" y="4210"/>
                  </a:cubicBezTo>
                  <a:cubicBezTo>
                    <a:pt x="1347" y="4210"/>
                    <a:pt x="1414" y="4166"/>
                    <a:pt x="1445" y="4097"/>
                  </a:cubicBezTo>
                  <a:lnTo>
                    <a:pt x="1684" y="3580"/>
                  </a:lnTo>
                  <a:cubicBezTo>
                    <a:pt x="1723" y="3503"/>
                    <a:pt x="1790" y="3436"/>
                    <a:pt x="1885" y="3408"/>
                  </a:cubicBezTo>
                  <a:lnTo>
                    <a:pt x="2268" y="3283"/>
                  </a:lnTo>
                  <a:lnTo>
                    <a:pt x="2785" y="3915"/>
                  </a:lnTo>
                  <a:lnTo>
                    <a:pt x="2737" y="4068"/>
                  </a:lnTo>
                  <a:cubicBezTo>
                    <a:pt x="2708" y="4154"/>
                    <a:pt x="2756" y="4250"/>
                    <a:pt x="2842" y="4279"/>
                  </a:cubicBezTo>
                  <a:cubicBezTo>
                    <a:pt x="2862" y="4288"/>
                    <a:pt x="2881" y="4288"/>
                    <a:pt x="2900" y="4288"/>
                  </a:cubicBezTo>
                  <a:cubicBezTo>
                    <a:pt x="2976" y="4288"/>
                    <a:pt x="3043" y="4240"/>
                    <a:pt x="3063" y="4173"/>
                  </a:cubicBezTo>
                  <a:lnTo>
                    <a:pt x="3110" y="4020"/>
                  </a:lnTo>
                  <a:cubicBezTo>
                    <a:pt x="3149" y="3915"/>
                    <a:pt x="3130" y="3790"/>
                    <a:pt x="3053" y="3704"/>
                  </a:cubicBezTo>
                  <a:lnTo>
                    <a:pt x="2622" y="3168"/>
                  </a:lnTo>
                  <a:lnTo>
                    <a:pt x="2728" y="3140"/>
                  </a:lnTo>
                  <a:lnTo>
                    <a:pt x="3101" y="3369"/>
                  </a:lnTo>
                  <a:cubicBezTo>
                    <a:pt x="3177" y="3417"/>
                    <a:pt x="3235" y="3494"/>
                    <a:pt x="3254" y="3590"/>
                  </a:cubicBezTo>
                  <a:lnTo>
                    <a:pt x="3340" y="3982"/>
                  </a:lnTo>
                  <a:cubicBezTo>
                    <a:pt x="3350" y="4068"/>
                    <a:pt x="3426" y="4116"/>
                    <a:pt x="3503" y="4125"/>
                  </a:cubicBezTo>
                  <a:lnTo>
                    <a:pt x="3541" y="4125"/>
                  </a:lnTo>
                  <a:cubicBezTo>
                    <a:pt x="3627" y="4097"/>
                    <a:pt x="3685" y="4011"/>
                    <a:pt x="3665" y="3924"/>
                  </a:cubicBezTo>
                  <a:lnTo>
                    <a:pt x="3627" y="3695"/>
                  </a:lnTo>
                  <a:cubicBezTo>
                    <a:pt x="3608" y="3609"/>
                    <a:pt x="3665" y="3532"/>
                    <a:pt x="3742" y="3523"/>
                  </a:cubicBezTo>
                  <a:cubicBezTo>
                    <a:pt x="3809" y="3513"/>
                    <a:pt x="3857" y="3465"/>
                    <a:pt x="3866" y="3408"/>
                  </a:cubicBezTo>
                  <a:lnTo>
                    <a:pt x="3943" y="3006"/>
                  </a:lnTo>
                  <a:cubicBezTo>
                    <a:pt x="3969" y="2936"/>
                    <a:pt x="4028" y="2890"/>
                    <a:pt x="4096" y="2890"/>
                  </a:cubicBezTo>
                  <a:cubicBezTo>
                    <a:pt x="4102" y="2890"/>
                    <a:pt x="4109" y="2890"/>
                    <a:pt x="4115" y="2891"/>
                  </a:cubicBezTo>
                  <a:lnTo>
                    <a:pt x="4201" y="2891"/>
                  </a:lnTo>
                  <a:cubicBezTo>
                    <a:pt x="4240" y="2891"/>
                    <a:pt x="4288" y="2881"/>
                    <a:pt x="4316" y="2853"/>
                  </a:cubicBezTo>
                  <a:cubicBezTo>
                    <a:pt x="4348" y="2821"/>
                    <a:pt x="4380" y="2802"/>
                    <a:pt x="4417" y="2802"/>
                  </a:cubicBezTo>
                  <a:cubicBezTo>
                    <a:pt x="4425" y="2802"/>
                    <a:pt x="4432" y="2803"/>
                    <a:pt x="4441" y="2805"/>
                  </a:cubicBezTo>
                  <a:lnTo>
                    <a:pt x="4699" y="2824"/>
                  </a:lnTo>
                  <a:cubicBezTo>
                    <a:pt x="4756" y="2843"/>
                    <a:pt x="4795" y="2891"/>
                    <a:pt x="4804" y="2939"/>
                  </a:cubicBezTo>
                  <a:lnTo>
                    <a:pt x="4833" y="3054"/>
                  </a:lnTo>
                  <a:cubicBezTo>
                    <a:pt x="4852" y="3140"/>
                    <a:pt x="4795" y="3226"/>
                    <a:pt x="4709" y="3245"/>
                  </a:cubicBezTo>
                  <a:lnTo>
                    <a:pt x="3972" y="3465"/>
                  </a:lnTo>
                  <a:cubicBezTo>
                    <a:pt x="3886" y="3484"/>
                    <a:pt x="3857" y="3590"/>
                    <a:pt x="3914" y="3656"/>
                  </a:cubicBezTo>
                  <a:lnTo>
                    <a:pt x="3981" y="3733"/>
                  </a:lnTo>
                  <a:cubicBezTo>
                    <a:pt x="4005" y="3765"/>
                    <a:pt x="4042" y="3783"/>
                    <a:pt x="4081" y="3783"/>
                  </a:cubicBezTo>
                  <a:cubicBezTo>
                    <a:pt x="4089" y="3783"/>
                    <a:pt x="4097" y="3783"/>
                    <a:pt x="4106" y="3781"/>
                  </a:cubicBezTo>
                  <a:lnTo>
                    <a:pt x="4536" y="3752"/>
                  </a:lnTo>
                  <a:cubicBezTo>
                    <a:pt x="4542" y="3751"/>
                    <a:pt x="4548" y="3751"/>
                    <a:pt x="4553" y="3751"/>
                  </a:cubicBezTo>
                  <a:cubicBezTo>
                    <a:pt x="4624" y="3751"/>
                    <a:pt x="4691" y="3806"/>
                    <a:pt x="4709" y="3877"/>
                  </a:cubicBezTo>
                  <a:lnTo>
                    <a:pt x="4728" y="3991"/>
                  </a:lnTo>
                  <a:cubicBezTo>
                    <a:pt x="4766" y="4183"/>
                    <a:pt x="4632" y="4365"/>
                    <a:pt x="4431" y="4384"/>
                  </a:cubicBezTo>
                  <a:lnTo>
                    <a:pt x="3598" y="4451"/>
                  </a:lnTo>
                  <a:cubicBezTo>
                    <a:pt x="3512" y="4460"/>
                    <a:pt x="3464" y="4547"/>
                    <a:pt x="3484" y="4633"/>
                  </a:cubicBezTo>
                  <a:cubicBezTo>
                    <a:pt x="3516" y="4731"/>
                    <a:pt x="3437" y="4823"/>
                    <a:pt x="3341" y="4823"/>
                  </a:cubicBezTo>
                  <a:cubicBezTo>
                    <a:pt x="3325" y="4823"/>
                    <a:pt x="3309" y="4820"/>
                    <a:pt x="3292" y="4814"/>
                  </a:cubicBezTo>
                  <a:lnTo>
                    <a:pt x="2680" y="4614"/>
                  </a:lnTo>
                  <a:cubicBezTo>
                    <a:pt x="2594" y="4585"/>
                    <a:pt x="2536" y="4508"/>
                    <a:pt x="2517" y="4432"/>
                  </a:cubicBezTo>
                  <a:cubicBezTo>
                    <a:pt x="2498" y="4307"/>
                    <a:pt x="2393" y="4231"/>
                    <a:pt x="2278" y="4231"/>
                  </a:cubicBezTo>
                  <a:lnTo>
                    <a:pt x="1694" y="4250"/>
                  </a:lnTo>
                  <a:cubicBezTo>
                    <a:pt x="1483" y="4250"/>
                    <a:pt x="1273" y="4298"/>
                    <a:pt x="1081" y="4384"/>
                  </a:cubicBezTo>
                  <a:lnTo>
                    <a:pt x="881" y="4470"/>
                  </a:lnTo>
                  <a:cubicBezTo>
                    <a:pt x="766" y="4518"/>
                    <a:pt x="689" y="4633"/>
                    <a:pt x="680" y="4757"/>
                  </a:cubicBezTo>
                  <a:lnTo>
                    <a:pt x="680" y="4920"/>
                  </a:lnTo>
                  <a:lnTo>
                    <a:pt x="86" y="5599"/>
                  </a:lnTo>
                  <a:cubicBezTo>
                    <a:pt x="38" y="5657"/>
                    <a:pt x="10" y="5733"/>
                    <a:pt x="0" y="5810"/>
                  </a:cubicBezTo>
                  <a:lnTo>
                    <a:pt x="0" y="6528"/>
                  </a:lnTo>
                  <a:cubicBezTo>
                    <a:pt x="0" y="6671"/>
                    <a:pt x="57" y="6796"/>
                    <a:pt x="153" y="6891"/>
                  </a:cubicBezTo>
                  <a:lnTo>
                    <a:pt x="670" y="7389"/>
                  </a:lnTo>
                  <a:cubicBezTo>
                    <a:pt x="756" y="7465"/>
                    <a:pt x="861" y="7513"/>
                    <a:pt x="976" y="7523"/>
                  </a:cubicBezTo>
                  <a:lnTo>
                    <a:pt x="2527" y="7657"/>
                  </a:lnTo>
                  <a:cubicBezTo>
                    <a:pt x="2622" y="7666"/>
                    <a:pt x="2699" y="7753"/>
                    <a:pt x="2680" y="7848"/>
                  </a:cubicBezTo>
                  <a:lnTo>
                    <a:pt x="2670" y="7925"/>
                  </a:lnTo>
                  <a:cubicBezTo>
                    <a:pt x="2661" y="8040"/>
                    <a:pt x="2708" y="8155"/>
                    <a:pt x="2804" y="8231"/>
                  </a:cubicBezTo>
                  <a:lnTo>
                    <a:pt x="3187" y="8509"/>
                  </a:lnTo>
                  <a:lnTo>
                    <a:pt x="3130" y="8700"/>
                  </a:lnTo>
                  <a:cubicBezTo>
                    <a:pt x="3082" y="8824"/>
                    <a:pt x="3130" y="8958"/>
                    <a:pt x="3225" y="9045"/>
                  </a:cubicBezTo>
                  <a:lnTo>
                    <a:pt x="3627" y="9399"/>
                  </a:lnTo>
                  <a:cubicBezTo>
                    <a:pt x="4020" y="9332"/>
                    <a:pt x="4402" y="9207"/>
                    <a:pt x="4766" y="9045"/>
                  </a:cubicBezTo>
                  <a:lnTo>
                    <a:pt x="5398" y="8288"/>
                  </a:lnTo>
                  <a:cubicBezTo>
                    <a:pt x="5503" y="8174"/>
                    <a:pt x="5580" y="8030"/>
                    <a:pt x="5647" y="7887"/>
                  </a:cubicBezTo>
                  <a:lnTo>
                    <a:pt x="6355" y="6269"/>
                  </a:lnTo>
                  <a:cubicBezTo>
                    <a:pt x="6431" y="6097"/>
                    <a:pt x="6307" y="5906"/>
                    <a:pt x="6115" y="5896"/>
                  </a:cubicBezTo>
                  <a:cubicBezTo>
                    <a:pt x="6106" y="5896"/>
                    <a:pt x="6097" y="5897"/>
                    <a:pt x="6088" y="5897"/>
                  </a:cubicBezTo>
                  <a:cubicBezTo>
                    <a:pt x="5897" y="5897"/>
                    <a:pt x="5717" y="5803"/>
                    <a:pt x="5589" y="5657"/>
                  </a:cubicBezTo>
                  <a:lnTo>
                    <a:pt x="4890" y="4824"/>
                  </a:lnTo>
                  <a:cubicBezTo>
                    <a:pt x="4784" y="4696"/>
                    <a:pt x="4899" y="4541"/>
                    <a:pt x="5025" y="4541"/>
                  </a:cubicBezTo>
                  <a:cubicBezTo>
                    <a:pt x="5068" y="4541"/>
                    <a:pt x="5112" y="4560"/>
                    <a:pt x="5149" y="4604"/>
                  </a:cubicBezTo>
                  <a:lnTo>
                    <a:pt x="5847" y="5446"/>
                  </a:lnTo>
                  <a:cubicBezTo>
                    <a:pt x="5914" y="5513"/>
                    <a:pt x="6001" y="5551"/>
                    <a:pt x="6087" y="5561"/>
                  </a:cubicBezTo>
                  <a:cubicBezTo>
                    <a:pt x="6192" y="5561"/>
                    <a:pt x="6297" y="5494"/>
                    <a:pt x="6345" y="5408"/>
                  </a:cubicBezTo>
                  <a:lnTo>
                    <a:pt x="6747" y="4604"/>
                  </a:lnTo>
                  <a:cubicBezTo>
                    <a:pt x="6785" y="4527"/>
                    <a:pt x="6766" y="4441"/>
                    <a:pt x="6699" y="4393"/>
                  </a:cubicBezTo>
                  <a:lnTo>
                    <a:pt x="6575" y="4307"/>
                  </a:lnTo>
                  <a:cubicBezTo>
                    <a:pt x="6537" y="4279"/>
                    <a:pt x="6527" y="4221"/>
                    <a:pt x="6556" y="4173"/>
                  </a:cubicBezTo>
                  <a:lnTo>
                    <a:pt x="6613" y="4087"/>
                  </a:lnTo>
                  <a:cubicBezTo>
                    <a:pt x="6672" y="3985"/>
                    <a:pt x="6778" y="3931"/>
                    <a:pt x="6885" y="3931"/>
                  </a:cubicBezTo>
                  <a:cubicBezTo>
                    <a:pt x="6969" y="3931"/>
                    <a:pt x="7054" y="3963"/>
                    <a:pt x="7120" y="4030"/>
                  </a:cubicBezTo>
                  <a:lnTo>
                    <a:pt x="7561" y="4460"/>
                  </a:lnTo>
                  <a:cubicBezTo>
                    <a:pt x="7551" y="4269"/>
                    <a:pt x="7532" y="4068"/>
                    <a:pt x="7494" y="3886"/>
                  </a:cubicBezTo>
                  <a:cubicBezTo>
                    <a:pt x="7139" y="1857"/>
                    <a:pt x="5532" y="297"/>
                    <a:pt x="34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77"/>
            <p:cNvSpPr/>
            <p:nvPr/>
          </p:nvSpPr>
          <p:spPr>
            <a:xfrm>
              <a:off x="6342175" y="2077469"/>
              <a:ext cx="15861" cy="25656"/>
            </a:xfrm>
            <a:custGeom>
              <a:avLst/>
              <a:gdLst/>
              <a:ahLst/>
              <a:cxnLst/>
              <a:rect l="l" t="t" r="r" b="b"/>
              <a:pathLst>
                <a:path w="604" h="977" extrusionOk="0">
                  <a:moveTo>
                    <a:pt x="432" y="0"/>
                  </a:moveTo>
                  <a:cubicBezTo>
                    <a:pt x="336" y="0"/>
                    <a:pt x="259" y="77"/>
                    <a:pt x="259" y="173"/>
                  </a:cubicBezTo>
                  <a:lnTo>
                    <a:pt x="259" y="536"/>
                  </a:lnTo>
                  <a:lnTo>
                    <a:pt x="106" y="680"/>
                  </a:lnTo>
                  <a:cubicBezTo>
                    <a:pt x="1" y="795"/>
                    <a:pt x="77" y="977"/>
                    <a:pt x="231" y="977"/>
                  </a:cubicBezTo>
                  <a:cubicBezTo>
                    <a:pt x="269" y="977"/>
                    <a:pt x="317" y="957"/>
                    <a:pt x="345" y="929"/>
                  </a:cubicBezTo>
                  <a:lnTo>
                    <a:pt x="556" y="737"/>
                  </a:lnTo>
                  <a:cubicBezTo>
                    <a:pt x="585" y="709"/>
                    <a:pt x="604" y="661"/>
                    <a:pt x="604" y="613"/>
                  </a:cubicBezTo>
                  <a:lnTo>
                    <a:pt x="594" y="173"/>
                  </a:lnTo>
                  <a:cubicBezTo>
                    <a:pt x="594" y="77"/>
                    <a:pt x="518" y="0"/>
                    <a:pt x="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77"/>
            <p:cNvSpPr/>
            <p:nvPr/>
          </p:nvSpPr>
          <p:spPr>
            <a:xfrm>
              <a:off x="6312527" y="2161396"/>
              <a:ext cx="143774" cy="117146"/>
            </a:xfrm>
            <a:custGeom>
              <a:avLst/>
              <a:gdLst/>
              <a:ahLst/>
              <a:cxnLst/>
              <a:rect l="l" t="t" r="r" b="b"/>
              <a:pathLst>
                <a:path w="5475" h="4461" extrusionOk="0">
                  <a:moveTo>
                    <a:pt x="661" y="1"/>
                  </a:moveTo>
                  <a:lnTo>
                    <a:pt x="87" y="661"/>
                  </a:lnTo>
                  <a:cubicBezTo>
                    <a:pt x="29" y="719"/>
                    <a:pt x="1" y="795"/>
                    <a:pt x="1" y="881"/>
                  </a:cubicBezTo>
                  <a:lnTo>
                    <a:pt x="1" y="1599"/>
                  </a:lnTo>
                  <a:cubicBezTo>
                    <a:pt x="1" y="1733"/>
                    <a:pt x="58" y="1858"/>
                    <a:pt x="154" y="1953"/>
                  </a:cubicBezTo>
                  <a:lnTo>
                    <a:pt x="671" y="2460"/>
                  </a:lnTo>
                  <a:cubicBezTo>
                    <a:pt x="757" y="2537"/>
                    <a:pt x="862" y="2585"/>
                    <a:pt x="977" y="2594"/>
                  </a:cubicBezTo>
                  <a:lnTo>
                    <a:pt x="2527" y="2728"/>
                  </a:lnTo>
                  <a:cubicBezTo>
                    <a:pt x="2623" y="2738"/>
                    <a:pt x="2690" y="2824"/>
                    <a:pt x="2680" y="2920"/>
                  </a:cubicBezTo>
                  <a:lnTo>
                    <a:pt x="2671" y="2987"/>
                  </a:lnTo>
                  <a:cubicBezTo>
                    <a:pt x="2661" y="3111"/>
                    <a:pt x="2709" y="3226"/>
                    <a:pt x="2805" y="3293"/>
                  </a:cubicBezTo>
                  <a:lnTo>
                    <a:pt x="3188" y="3580"/>
                  </a:lnTo>
                  <a:lnTo>
                    <a:pt x="3121" y="3762"/>
                  </a:lnTo>
                  <a:cubicBezTo>
                    <a:pt x="3073" y="3886"/>
                    <a:pt x="3121" y="4020"/>
                    <a:pt x="3216" y="4107"/>
                  </a:cubicBezTo>
                  <a:lnTo>
                    <a:pt x="3618" y="4461"/>
                  </a:lnTo>
                  <a:lnTo>
                    <a:pt x="3628" y="4461"/>
                  </a:lnTo>
                  <a:cubicBezTo>
                    <a:pt x="3915" y="4403"/>
                    <a:pt x="4192" y="4327"/>
                    <a:pt x="4470" y="4231"/>
                  </a:cubicBezTo>
                  <a:lnTo>
                    <a:pt x="4527" y="4202"/>
                  </a:lnTo>
                  <a:cubicBezTo>
                    <a:pt x="4594" y="4183"/>
                    <a:pt x="4652" y="4154"/>
                    <a:pt x="4709" y="4135"/>
                  </a:cubicBezTo>
                  <a:lnTo>
                    <a:pt x="4767" y="4107"/>
                  </a:lnTo>
                  <a:lnTo>
                    <a:pt x="5389" y="3350"/>
                  </a:lnTo>
                  <a:cubicBezTo>
                    <a:pt x="5417" y="3322"/>
                    <a:pt x="5446" y="3284"/>
                    <a:pt x="5475" y="3245"/>
                  </a:cubicBezTo>
                  <a:cubicBezTo>
                    <a:pt x="5379" y="3245"/>
                    <a:pt x="5274" y="3255"/>
                    <a:pt x="5178" y="3255"/>
                  </a:cubicBezTo>
                  <a:cubicBezTo>
                    <a:pt x="3130" y="3255"/>
                    <a:pt x="1312" y="1944"/>
                    <a:pt x="6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77"/>
            <p:cNvSpPr/>
            <p:nvPr/>
          </p:nvSpPr>
          <p:spPr>
            <a:xfrm>
              <a:off x="6241730" y="2077679"/>
              <a:ext cx="338728" cy="251597"/>
            </a:xfrm>
            <a:custGeom>
              <a:avLst/>
              <a:gdLst/>
              <a:ahLst/>
              <a:cxnLst/>
              <a:rect l="l" t="t" r="r" b="b"/>
              <a:pathLst>
                <a:path w="12899" h="9581" extrusionOk="0">
                  <a:moveTo>
                    <a:pt x="11296" y="1"/>
                  </a:moveTo>
                  <a:cubicBezTo>
                    <a:pt x="11159" y="1"/>
                    <a:pt x="11024" y="135"/>
                    <a:pt x="11099" y="299"/>
                  </a:cubicBezTo>
                  <a:cubicBezTo>
                    <a:pt x="12420" y="3103"/>
                    <a:pt x="11482" y="6443"/>
                    <a:pt x="8889" y="8146"/>
                  </a:cubicBezTo>
                  <a:cubicBezTo>
                    <a:pt x="7847" y="8829"/>
                    <a:pt x="6665" y="9161"/>
                    <a:pt x="5492" y="9161"/>
                  </a:cubicBezTo>
                  <a:cubicBezTo>
                    <a:pt x="3754" y="9161"/>
                    <a:pt x="2034" y="8434"/>
                    <a:pt x="811" y="7046"/>
                  </a:cubicBezTo>
                  <a:lnTo>
                    <a:pt x="811" y="7046"/>
                  </a:lnTo>
                  <a:lnTo>
                    <a:pt x="1529" y="7285"/>
                  </a:lnTo>
                  <a:cubicBezTo>
                    <a:pt x="1557" y="7295"/>
                    <a:pt x="1584" y="7300"/>
                    <a:pt x="1609" y="7300"/>
                  </a:cubicBezTo>
                  <a:cubicBezTo>
                    <a:pt x="1821" y="7300"/>
                    <a:pt x="1903" y="6970"/>
                    <a:pt x="1663" y="6893"/>
                  </a:cubicBezTo>
                  <a:lnTo>
                    <a:pt x="285" y="6433"/>
                  </a:lnTo>
                  <a:cubicBezTo>
                    <a:pt x="264" y="6426"/>
                    <a:pt x="242" y="6423"/>
                    <a:pt x="221" y="6423"/>
                  </a:cubicBezTo>
                  <a:cubicBezTo>
                    <a:pt x="102" y="6423"/>
                    <a:pt x="1" y="6531"/>
                    <a:pt x="17" y="6653"/>
                  </a:cubicBezTo>
                  <a:lnTo>
                    <a:pt x="247" y="8261"/>
                  </a:lnTo>
                  <a:cubicBezTo>
                    <a:pt x="256" y="8366"/>
                    <a:pt x="352" y="8443"/>
                    <a:pt x="448" y="8443"/>
                  </a:cubicBezTo>
                  <a:lnTo>
                    <a:pt x="476" y="8443"/>
                  </a:lnTo>
                  <a:cubicBezTo>
                    <a:pt x="601" y="8424"/>
                    <a:pt x="677" y="8319"/>
                    <a:pt x="658" y="8204"/>
                  </a:cubicBezTo>
                  <a:lnTo>
                    <a:pt x="534" y="7352"/>
                  </a:lnTo>
                  <a:lnTo>
                    <a:pt x="534" y="7352"/>
                  </a:lnTo>
                  <a:cubicBezTo>
                    <a:pt x="1834" y="8816"/>
                    <a:pt x="3652" y="9581"/>
                    <a:pt x="5492" y="9581"/>
                  </a:cubicBezTo>
                  <a:cubicBezTo>
                    <a:pt x="6754" y="9581"/>
                    <a:pt x="8026" y="9221"/>
                    <a:pt x="9147" y="8481"/>
                  </a:cubicBezTo>
                  <a:cubicBezTo>
                    <a:pt x="11903" y="6663"/>
                    <a:pt x="12899" y="3103"/>
                    <a:pt x="11482" y="117"/>
                  </a:cubicBezTo>
                  <a:lnTo>
                    <a:pt x="11482" y="117"/>
                  </a:lnTo>
                  <a:lnTo>
                    <a:pt x="11482" y="126"/>
                  </a:lnTo>
                  <a:cubicBezTo>
                    <a:pt x="11439" y="38"/>
                    <a:pt x="11367" y="1"/>
                    <a:pt x="112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77"/>
            <p:cNvSpPr/>
            <p:nvPr/>
          </p:nvSpPr>
          <p:spPr>
            <a:xfrm>
              <a:off x="6191390" y="1981489"/>
              <a:ext cx="338807" cy="251676"/>
            </a:xfrm>
            <a:custGeom>
              <a:avLst/>
              <a:gdLst/>
              <a:ahLst/>
              <a:cxnLst/>
              <a:rect l="l" t="t" r="r" b="b"/>
              <a:pathLst>
                <a:path w="12902" h="9584" extrusionOk="0">
                  <a:moveTo>
                    <a:pt x="7403" y="1"/>
                  </a:moveTo>
                  <a:cubicBezTo>
                    <a:pt x="6141" y="1"/>
                    <a:pt x="4870" y="360"/>
                    <a:pt x="3752" y="1100"/>
                  </a:cubicBezTo>
                  <a:cubicBezTo>
                    <a:pt x="996" y="2909"/>
                    <a:pt x="1" y="6479"/>
                    <a:pt x="1417" y="9465"/>
                  </a:cubicBezTo>
                  <a:cubicBezTo>
                    <a:pt x="1456" y="9548"/>
                    <a:pt x="1524" y="9583"/>
                    <a:pt x="1593" y="9583"/>
                  </a:cubicBezTo>
                  <a:cubicBezTo>
                    <a:pt x="1728" y="9583"/>
                    <a:pt x="1867" y="9448"/>
                    <a:pt x="1790" y="9283"/>
                  </a:cubicBezTo>
                  <a:cubicBezTo>
                    <a:pt x="1398" y="8450"/>
                    <a:pt x="1197" y="7541"/>
                    <a:pt x="1197" y="6622"/>
                  </a:cubicBezTo>
                  <a:cubicBezTo>
                    <a:pt x="1197" y="4038"/>
                    <a:pt x="2805" y="1722"/>
                    <a:pt x="5226" y="813"/>
                  </a:cubicBezTo>
                  <a:cubicBezTo>
                    <a:pt x="5937" y="546"/>
                    <a:pt x="6674" y="417"/>
                    <a:pt x="7405" y="417"/>
                  </a:cubicBezTo>
                  <a:cubicBezTo>
                    <a:pt x="9165" y="417"/>
                    <a:pt x="10884" y="1166"/>
                    <a:pt x="12088" y="2545"/>
                  </a:cubicBezTo>
                  <a:lnTo>
                    <a:pt x="11370" y="2306"/>
                  </a:lnTo>
                  <a:cubicBezTo>
                    <a:pt x="11343" y="2297"/>
                    <a:pt x="11318" y="2294"/>
                    <a:pt x="11294" y="2294"/>
                  </a:cubicBezTo>
                  <a:cubicBezTo>
                    <a:pt x="11081" y="2294"/>
                    <a:pt x="11004" y="2612"/>
                    <a:pt x="11236" y="2698"/>
                  </a:cubicBezTo>
                  <a:lnTo>
                    <a:pt x="12614" y="3148"/>
                  </a:lnTo>
                  <a:cubicBezTo>
                    <a:pt x="12634" y="3158"/>
                    <a:pt x="12653" y="3167"/>
                    <a:pt x="12672" y="3167"/>
                  </a:cubicBezTo>
                  <a:cubicBezTo>
                    <a:pt x="12806" y="3167"/>
                    <a:pt x="12901" y="3053"/>
                    <a:pt x="12882" y="2928"/>
                  </a:cubicBezTo>
                  <a:lnTo>
                    <a:pt x="12653" y="1320"/>
                  </a:lnTo>
                  <a:cubicBezTo>
                    <a:pt x="12635" y="1196"/>
                    <a:pt x="12543" y="1139"/>
                    <a:pt x="12450" y="1139"/>
                  </a:cubicBezTo>
                  <a:cubicBezTo>
                    <a:pt x="12336" y="1139"/>
                    <a:pt x="12220" y="1225"/>
                    <a:pt x="12241" y="1378"/>
                  </a:cubicBezTo>
                  <a:lnTo>
                    <a:pt x="12366" y="2229"/>
                  </a:lnTo>
                  <a:cubicBezTo>
                    <a:pt x="11066" y="765"/>
                    <a:pt x="9244" y="1"/>
                    <a:pt x="74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83" name="Google Shape;11483;p77"/>
          <p:cNvGrpSpPr/>
          <p:nvPr/>
        </p:nvGrpSpPr>
        <p:grpSpPr>
          <a:xfrm>
            <a:off x="6657846" y="2007591"/>
            <a:ext cx="348103" cy="295714"/>
            <a:chOff x="6657846" y="2007591"/>
            <a:chExt cx="348103" cy="295714"/>
          </a:xfrm>
        </p:grpSpPr>
        <p:sp>
          <p:nvSpPr>
            <p:cNvPr id="11484" name="Google Shape;11484;p77"/>
            <p:cNvSpPr/>
            <p:nvPr/>
          </p:nvSpPr>
          <p:spPr>
            <a:xfrm>
              <a:off x="6820186" y="2082984"/>
              <a:ext cx="179224" cy="163153"/>
            </a:xfrm>
            <a:custGeom>
              <a:avLst/>
              <a:gdLst/>
              <a:ahLst/>
              <a:cxnLst/>
              <a:rect l="l" t="t" r="r" b="b"/>
              <a:pathLst>
                <a:path w="6825" h="6213" extrusionOk="0">
                  <a:moveTo>
                    <a:pt x="4298" y="1"/>
                  </a:moveTo>
                  <a:lnTo>
                    <a:pt x="2987" y="1006"/>
                  </a:lnTo>
                  <a:lnTo>
                    <a:pt x="1896" y="642"/>
                  </a:lnTo>
                  <a:lnTo>
                    <a:pt x="1" y="2183"/>
                  </a:lnTo>
                  <a:lnTo>
                    <a:pt x="2920" y="6212"/>
                  </a:lnTo>
                  <a:lnTo>
                    <a:pt x="6824" y="3437"/>
                  </a:lnTo>
                  <a:lnTo>
                    <a:pt x="429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77"/>
            <p:cNvSpPr/>
            <p:nvPr/>
          </p:nvSpPr>
          <p:spPr>
            <a:xfrm>
              <a:off x="6900620" y="2007591"/>
              <a:ext cx="105329" cy="193431"/>
            </a:xfrm>
            <a:custGeom>
              <a:avLst/>
              <a:gdLst/>
              <a:ahLst/>
              <a:cxnLst/>
              <a:rect l="l" t="t" r="r" b="b"/>
              <a:pathLst>
                <a:path w="4011" h="7366" extrusionOk="0">
                  <a:moveTo>
                    <a:pt x="4010" y="1"/>
                  </a:moveTo>
                  <a:lnTo>
                    <a:pt x="115" y="2767"/>
                  </a:lnTo>
                  <a:cubicBezTo>
                    <a:pt x="19" y="2834"/>
                    <a:pt x="0" y="2968"/>
                    <a:pt x="67" y="3063"/>
                  </a:cubicBezTo>
                  <a:lnTo>
                    <a:pt x="3340" y="7284"/>
                  </a:lnTo>
                  <a:cubicBezTo>
                    <a:pt x="3384" y="7339"/>
                    <a:pt x="3444" y="7365"/>
                    <a:pt x="3505" y="7365"/>
                  </a:cubicBezTo>
                  <a:cubicBezTo>
                    <a:pt x="3550" y="7365"/>
                    <a:pt x="3596" y="7351"/>
                    <a:pt x="3637" y="7322"/>
                  </a:cubicBezTo>
                  <a:lnTo>
                    <a:pt x="4010" y="7025"/>
                  </a:lnTo>
                  <a:lnTo>
                    <a:pt x="401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77"/>
            <p:cNvSpPr/>
            <p:nvPr/>
          </p:nvSpPr>
          <p:spPr>
            <a:xfrm>
              <a:off x="6972494" y="2152862"/>
              <a:ext cx="32930" cy="48292"/>
            </a:xfrm>
            <a:custGeom>
              <a:avLst/>
              <a:gdLst/>
              <a:ahLst/>
              <a:cxnLst/>
              <a:rect l="l" t="t" r="r" b="b"/>
              <a:pathLst>
                <a:path w="1254" h="1839" extrusionOk="0">
                  <a:moveTo>
                    <a:pt x="1254" y="1"/>
                  </a:moveTo>
                  <a:lnTo>
                    <a:pt x="0" y="977"/>
                  </a:lnTo>
                  <a:lnTo>
                    <a:pt x="594" y="1761"/>
                  </a:lnTo>
                  <a:cubicBezTo>
                    <a:pt x="632" y="1811"/>
                    <a:pt x="692" y="1838"/>
                    <a:pt x="755" y="1838"/>
                  </a:cubicBezTo>
                  <a:cubicBezTo>
                    <a:pt x="801" y="1838"/>
                    <a:pt x="849" y="1823"/>
                    <a:pt x="890" y="1790"/>
                  </a:cubicBezTo>
                  <a:lnTo>
                    <a:pt x="1254" y="1503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77"/>
            <p:cNvSpPr/>
            <p:nvPr/>
          </p:nvSpPr>
          <p:spPr>
            <a:xfrm>
              <a:off x="6832003" y="2137027"/>
              <a:ext cx="136237" cy="90439"/>
            </a:xfrm>
            <a:custGeom>
              <a:avLst/>
              <a:gdLst/>
              <a:ahLst/>
              <a:cxnLst/>
              <a:rect l="l" t="t" r="r" b="b"/>
              <a:pathLst>
                <a:path w="5188" h="3444" extrusionOk="0">
                  <a:moveTo>
                    <a:pt x="594" y="1"/>
                  </a:moveTo>
                  <a:lnTo>
                    <a:pt x="0" y="1092"/>
                  </a:lnTo>
                  <a:lnTo>
                    <a:pt x="4183" y="3369"/>
                  </a:lnTo>
                  <a:cubicBezTo>
                    <a:pt x="4274" y="3419"/>
                    <a:pt x="4373" y="3443"/>
                    <a:pt x="4472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8" y="2814"/>
                    <a:pt x="5073" y="2441"/>
                    <a:pt x="4776" y="2278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77"/>
            <p:cNvSpPr/>
            <p:nvPr/>
          </p:nvSpPr>
          <p:spPr>
            <a:xfrm>
              <a:off x="6885284" y="2182509"/>
              <a:ext cx="79935" cy="44957"/>
            </a:xfrm>
            <a:custGeom>
              <a:avLst/>
              <a:gdLst/>
              <a:ahLst/>
              <a:cxnLst/>
              <a:rect l="l" t="t" r="r" b="b"/>
              <a:pathLst>
                <a:path w="3044" h="1712" extrusionOk="0">
                  <a:moveTo>
                    <a:pt x="268" y="1"/>
                  </a:moveTo>
                  <a:lnTo>
                    <a:pt x="0" y="460"/>
                  </a:lnTo>
                  <a:lnTo>
                    <a:pt x="2154" y="1637"/>
                  </a:lnTo>
                  <a:cubicBezTo>
                    <a:pt x="2250" y="1688"/>
                    <a:pt x="2352" y="1712"/>
                    <a:pt x="2452" y="1712"/>
                  </a:cubicBezTo>
                  <a:cubicBezTo>
                    <a:pt x="2710" y="1712"/>
                    <a:pt x="2954" y="1552"/>
                    <a:pt x="3044" y="1283"/>
                  </a:cubicBezTo>
                  <a:lnTo>
                    <a:pt x="3044" y="1283"/>
                  </a:lnTo>
                  <a:cubicBezTo>
                    <a:pt x="2976" y="1307"/>
                    <a:pt x="2905" y="1319"/>
                    <a:pt x="2834" y="1319"/>
                  </a:cubicBezTo>
                  <a:cubicBezTo>
                    <a:pt x="2735" y="1319"/>
                    <a:pt x="2635" y="1295"/>
                    <a:pt x="2546" y="1245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77"/>
            <p:cNvSpPr/>
            <p:nvPr/>
          </p:nvSpPr>
          <p:spPr>
            <a:xfrm>
              <a:off x="6806872" y="2160661"/>
              <a:ext cx="136237" cy="90229"/>
            </a:xfrm>
            <a:custGeom>
              <a:avLst/>
              <a:gdLst/>
              <a:ahLst/>
              <a:cxnLst/>
              <a:rect l="l" t="t" r="r" b="b"/>
              <a:pathLst>
                <a:path w="5188" h="3436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6" y="3411"/>
                    <a:pt x="4379" y="3435"/>
                    <a:pt x="4480" y="3435"/>
                  </a:cubicBezTo>
                  <a:cubicBezTo>
                    <a:pt x="4699" y="3435"/>
                    <a:pt x="4914" y="3320"/>
                    <a:pt x="5025" y="3111"/>
                  </a:cubicBezTo>
                  <a:cubicBezTo>
                    <a:pt x="5187" y="2804"/>
                    <a:pt x="5073" y="243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77"/>
            <p:cNvSpPr/>
            <p:nvPr/>
          </p:nvSpPr>
          <p:spPr>
            <a:xfrm>
              <a:off x="6868688" y="2211920"/>
              <a:ext cx="71165" cy="38944"/>
            </a:xfrm>
            <a:custGeom>
              <a:avLst/>
              <a:gdLst/>
              <a:ahLst/>
              <a:cxnLst/>
              <a:rect l="l" t="t" r="r" b="b"/>
              <a:pathLst>
                <a:path w="2710" h="1483" extrusionOk="0">
                  <a:moveTo>
                    <a:pt x="240" y="1"/>
                  </a:moveTo>
                  <a:lnTo>
                    <a:pt x="1" y="422"/>
                  </a:lnTo>
                  <a:lnTo>
                    <a:pt x="1819" y="1407"/>
                  </a:lnTo>
                  <a:cubicBezTo>
                    <a:pt x="1913" y="1458"/>
                    <a:pt x="2014" y="1482"/>
                    <a:pt x="2114" y="1482"/>
                  </a:cubicBezTo>
                  <a:cubicBezTo>
                    <a:pt x="2371" y="1482"/>
                    <a:pt x="2620" y="1325"/>
                    <a:pt x="2709" y="1063"/>
                  </a:cubicBezTo>
                  <a:lnTo>
                    <a:pt x="2709" y="1063"/>
                  </a:lnTo>
                  <a:cubicBezTo>
                    <a:pt x="2623" y="1099"/>
                    <a:pt x="2533" y="1118"/>
                    <a:pt x="2444" y="1118"/>
                  </a:cubicBezTo>
                  <a:cubicBezTo>
                    <a:pt x="2344" y="1118"/>
                    <a:pt x="2245" y="1094"/>
                    <a:pt x="2154" y="1044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77"/>
            <p:cNvSpPr/>
            <p:nvPr/>
          </p:nvSpPr>
          <p:spPr>
            <a:xfrm>
              <a:off x="6781741" y="2184032"/>
              <a:ext cx="136237" cy="90334"/>
            </a:xfrm>
            <a:custGeom>
              <a:avLst/>
              <a:gdLst/>
              <a:ahLst/>
              <a:cxnLst/>
              <a:rect l="l" t="t" r="r" b="b"/>
              <a:pathLst>
                <a:path w="5188" h="3440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7" y="3414"/>
                    <a:pt x="4379" y="3440"/>
                    <a:pt x="4481" y="3440"/>
                  </a:cubicBezTo>
                  <a:cubicBezTo>
                    <a:pt x="4700" y="3440"/>
                    <a:pt x="4914" y="3320"/>
                    <a:pt x="5025" y="3111"/>
                  </a:cubicBezTo>
                  <a:cubicBezTo>
                    <a:pt x="5187" y="2814"/>
                    <a:pt x="5073" y="244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77"/>
            <p:cNvSpPr/>
            <p:nvPr/>
          </p:nvSpPr>
          <p:spPr>
            <a:xfrm>
              <a:off x="6852354" y="2240570"/>
              <a:ext cx="61842" cy="33770"/>
            </a:xfrm>
            <a:custGeom>
              <a:avLst/>
              <a:gdLst/>
              <a:ahLst/>
              <a:cxnLst/>
              <a:rect l="l" t="t" r="r" b="b"/>
              <a:pathLst>
                <a:path w="2355" h="1286" extrusionOk="0">
                  <a:moveTo>
                    <a:pt x="240" y="1"/>
                  </a:moveTo>
                  <a:lnTo>
                    <a:pt x="1" y="402"/>
                  </a:lnTo>
                  <a:lnTo>
                    <a:pt x="1484" y="1206"/>
                  </a:lnTo>
                  <a:cubicBezTo>
                    <a:pt x="1580" y="1260"/>
                    <a:pt x="1684" y="1286"/>
                    <a:pt x="1786" y="1286"/>
                  </a:cubicBezTo>
                  <a:cubicBezTo>
                    <a:pt x="2029" y="1286"/>
                    <a:pt x="2261" y="1143"/>
                    <a:pt x="2355" y="900"/>
                  </a:cubicBezTo>
                  <a:lnTo>
                    <a:pt x="2355" y="900"/>
                  </a:lnTo>
                  <a:cubicBezTo>
                    <a:pt x="2280" y="929"/>
                    <a:pt x="2201" y="944"/>
                    <a:pt x="2122" y="944"/>
                  </a:cubicBezTo>
                  <a:cubicBezTo>
                    <a:pt x="2021" y="944"/>
                    <a:pt x="1920" y="920"/>
                    <a:pt x="1829" y="871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77"/>
            <p:cNvSpPr/>
            <p:nvPr/>
          </p:nvSpPr>
          <p:spPr>
            <a:xfrm>
              <a:off x="6756610" y="2207404"/>
              <a:ext cx="136237" cy="90413"/>
            </a:xfrm>
            <a:custGeom>
              <a:avLst/>
              <a:gdLst/>
              <a:ahLst/>
              <a:cxnLst/>
              <a:rect l="l" t="t" r="r" b="b"/>
              <a:pathLst>
                <a:path w="5188" h="3443" extrusionOk="0">
                  <a:moveTo>
                    <a:pt x="594" y="0"/>
                  </a:moveTo>
                  <a:lnTo>
                    <a:pt x="0" y="1091"/>
                  </a:lnTo>
                  <a:lnTo>
                    <a:pt x="4173" y="3369"/>
                  </a:lnTo>
                  <a:cubicBezTo>
                    <a:pt x="4267" y="3419"/>
                    <a:pt x="4369" y="3443"/>
                    <a:pt x="4469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7" y="2814"/>
                    <a:pt x="5073" y="2441"/>
                    <a:pt x="4776" y="227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77"/>
            <p:cNvSpPr/>
            <p:nvPr/>
          </p:nvSpPr>
          <p:spPr>
            <a:xfrm>
              <a:off x="6836021" y="2267723"/>
              <a:ext cx="53308" cy="29989"/>
            </a:xfrm>
            <a:custGeom>
              <a:avLst/>
              <a:gdLst/>
              <a:ahLst/>
              <a:cxnLst/>
              <a:rect l="l" t="t" r="r" b="b"/>
              <a:pathLst>
                <a:path w="2030" h="1142" extrusionOk="0">
                  <a:moveTo>
                    <a:pt x="259" y="0"/>
                  </a:moveTo>
                  <a:lnTo>
                    <a:pt x="1" y="440"/>
                  </a:lnTo>
                  <a:lnTo>
                    <a:pt x="1149" y="1072"/>
                  </a:lnTo>
                  <a:cubicBezTo>
                    <a:pt x="1243" y="1119"/>
                    <a:pt x="1344" y="1142"/>
                    <a:pt x="1444" y="1142"/>
                  </a:cubicBezTo>
                  <a:cubicBezTo>
                    <a:pt x="1666" y="1142"/>
                    <a:pt x="1879" y="1028"/>
                    <a:pt x="1991" y="823"/>
                  </a:cubicBezTo>
                  <a:cubicBezTo>
                    <a:pt x="2001" y="794"/>
                    <a:pt x="2020" y="766"/>
                    <a:pt x="2029" y="737"/>
                  </a:cubicBezTo>
                  <a:lnTo>
                    <a:pt x="2029" y="737"/>
                  </a:lnTo>
                  <a:cubicBezTo>
                    <a:pt x="1965" y="760"/>
                    <a:pt x="1898" y="770"/>
                    <a:pt x="1831" y="770"/>
                  </a:cubicBezTo>
                  <a:cubicBezTo>
                    <a:pt x="1728" y="770"/>
                    <a:pt x="1625" y="745"/>
                    <a:pt x="1532" y="69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77"/>
            <p:cNvSpPr/>
            <p:nvPr/>
          </p:nvSpPr>
          <p:spPr>
            <a:xfrm>
              <a:off x="6674180" y="2094564"/>
              <a:ext cx="173421" cy="157087"/>
            </a:xfrm>
            <a:custGeom>
              <a:avLst/>
              <a:gdLst/>
              <a:ahLst/>
              <a:cxnLst/>
              <a:rect l="l" t="t" r="r" b="b"/>
              <a:pathLst>
                <a:path w="6604" h="5982" extrusionOk="0">
                  <a:moveTo>
                    <a:pt x="2067" y="0"/>
                  </a:moveTo>
                  <a:lnTo>
                    <a:pt x="0" y="3723"/>
                  </a:lnTo>
                  <a:lnTo>
                    <a:pt x="4230" y="5982"/>
                  </a:lnTo>
                  <a:lnTo>
                    <a:pt x="6604" y="1618"/>
                  </a:lnTo>
                  <a:lnTo>
                    <a:pt x="4508" y="737"/>
                  </a:lnTo>
                  <a:cubicBezTo>
                    <a:pt x="4479" y="718"/>
                    <a:pt x="4441" y="718"/>
                    <a:pt x="4403" y="718"/>
                  </a:cubicBezTo>
                  <a:lnTo>
                    <a:pt x="3570" y="814"/>
                  </a:lnTo>
                  <a:cubicBezTo>
                    <a:pt x="3557" y="816"/>
                    <a:pt x="3544" y="817"/>
                    <a:pt x="3532" y="817"/>
                  </a:cubicBezTo>
                  <a:cubicBezTo>
                    <a:pt x="3497" y="817"/>
                    <a:pt x="3464" y="809"/>
                    <a:pt x="3436" y="795"/>
                  </a:cubicBezTo>
                  <a:lnTo>
                    <a:pt x="206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77"/>
            <p:cNvSpPr/>
            <p:nvPr/>
          </p:nvSpPr>
          <p:spPr>
            <a:xfrm>
              <a:off x="6657846" y="2031488"/>
              <a:ext cx="107587" cy="185606"/>
            </a:xfrm>
            <a:custGeom>
              <a:avLst/>
              <a:gdLst/>
              <a:ahLst/>
              <a:cxnLst/>
              <a:rect l="l" t="t" r="r" b="b"/>
              <a:pathLst>
                <a:path w="4097" h="7068" extrusionOk="0">
                  <a:moveTo>
                    <a:pt x="0" y="0"/>
                  </a:moveTo>
                  <a:lnTo>
                    <a:pt x="0" y="6336"/>
                  </a:lnTo>
                  <a:lnTo>
                    <a:pt x="1196" y="7034"/>
                  </a:lnTo>
                  <a:cubicBezTo>
                    <a:pt x="1235" y="7057"/>
                    <a:pt x="1278" y="7068"/>
                    <a:pt x="1319" y="7068"/>
                  </a:cubicBezTo>
                  <a:cubicBezTo>
                    <a:pt x="1400" y="7068"/>
                    <a:pt x="1478" y="7027"/>
                    <a:pt x="1522" y="6958"/>
                  </a:cubicBezTo>
                  <a:lnTo>
                    <a:pt x="4029" y="2603"/>
                  </a:lnTo>
                  <a:cubicBezTo>
                    <a:pt x="4096" y="2488"/>
                    <a:pt x="4048" y="2345"/>
                    <a:pt x="3943" y="22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77"/>
            <p:cNvSpPr/>
            <p:nvPr/>
          </p:nvSpPr>
          <p:spPr>
            <a:xfrm>
              <a:off x="6657846" y="2031488"/>
              <a:ext cx="82693" cy="173684"/>
            </a:xfrm>
            <a:custGeom>
              <a:avLst/>
              <a:gdLst/>
              <a:ahLst/>
              <a:cxnLst/>
              <a:rect l="l" t="t" r="r" b="b"/>
              <a:pathLst>
                <a:path w="3149" h="6614" extrusionOk="0">
                  <a:moveTo>
                    <a:pt x="0" y="0"/>
                  </a:moveTo>
                  <a:lnTo>
                    <a:pt x="0" y="6336"/>
                  </a:lnTo>
                  <a:lnTo>
                    <a:pt x="469" y="6613"/>
                  </a:lnTo>
                  <a:lnTo>
                    <a:pt x="3149" y="18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77"/>
            <p:cNvSpPr/>
            <p:nvPr/>
          </p:nvSpPr>
          <p:spPr>
            <a:xfrm>
              <a:off x="6657846" y="2162158"/>
              <a:ext cx="51785" cy="54752"/>
            </a:xfrm>
            <a:custGeom>
              <a:avLst/>
              <a:gdLst/>
              <a:ahLst/>
              <a:cxnLst/>
              <a:rect l="l" t="t" r="r" b="b"/>
              <a:pathLst>
                <a:path w="1972" h="2085" extrusionOk="0">
                  <a:moveTo>
                    <a:pt x="0" y="1"/>
                  </a:moveTo>
                  <a:lnTo>
                    <a:pt x="0" y="1360"/>
                  </a:lnTo>
                  <a:lnTo>
                    <a:pt x="1196" y="2058"/>
                  </a:lnTo>
                  <a:cubicBezTo>
                    <a:pt x="1233" y="2076"/>
                    <a:pt x="1272" y="2085"/>
                    <a:pt x="1310" y="2085"/>
                  </a:cubicBezTo>
                  <a:cubicBezTo>
                    <a:pt x="1394" y="2085"/>
                    <a:pt x="1476" y="2044"/>
                    <a:pt x="1522" y="1972"/>
                  </a:cubicBezTo>
                  <a:lnTo>
                    <a:pt x="1972" y="11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77"/>
            <p:cNvSpPr/>
            <p:nvPr/>
          </p:nvSpPr>
          <p:spPr>
            <a:xfrm>
              <a:off x="6657846" y="2162158"/>
              <a:ext cx="27153" cy="43014"/>
            </a:xfrm>
            <a:custGeom>
              <a:avLst/>
              <a:gdLst/>
              <a:ahLst/>
              <a:cxnLst/>
              <a:rect l="l" t="t" r="r" b="b"/>
              <a:pathLst>
                <a:path w="1034" h="1638" extrusionOk="0">
                  <a:moveTo>
                    <a:pt x="0" y="1"/>
                  </a:moveTo>
                  <a:lnTo>
                    <a:pt x="0" y="1360"/>
                  </a:lnTo>
                  <a:lnTo>
                    <a:pt x="469" y="1637"/>
                  </a:lnTo>
                  <a:lnTo>
                    <a:pt x="1034" y="6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77"/>
            <p:cNvSpPr/>
            <p:nvPr/>
          </p:nvSpPr>
          <p:spPr>
            <a:xfrm>
              <a:off x="6710104" y="2184557"/>
              <a:ext cx="73160" cy="58665"/>
            </a:xfrm>
            <a:custGeom>
              <a:avLst/>
              <a:gdLst/>
              <a:ahLst/>
              <a:cxnLst/>
              <a:rect l="l" t="t" r="r" b="b"/>
              <a:pathLst>
                <a:path w="2786" h="2234" extrusionOk="0">
                  <a:moveTo>
                    <a:pt x="2085" y="0"/>
                  </a:moveTo>
                  <a:cubicBezTo>
                    <a:pt x="1955" y="0"/>
                    <a:pt x="1825" y="41"/>
                    <a:pt x="1714" y="124"/>
                  </a:cubicBezTo>
                  <a:lnTo>
                    <a:pt x="345" y="1110"/>
                  </a:lnTo>
                  <a:cubicBezTo>
                    <a:pt x="58" y="1310"/>
                    <a:pt x="1" y="1703"/>
                    <a:pt x="202" y="1980"/>
                  </a:cubicBezTo>
                  <a:cubicBezTo>
                    <a:pt x="322" y="2147"/>
                    <a:pt x="511" y="2234"/>
                    <a:pt x="703" y="2234"/>
                  </a:cubicBezTo>
                  <a:cubicBezTo>
                    <a:pt x="832" y="2234"/>
                    <a:pt x="961" y="2195"/>
                    <a:pt x="1073" y="2114"/>
                  </a:cubicBezTo>
                  <a:lnTo>
                    <a:pt x="2441" y="1129"/>
                  </a:lnTo>
                  <a:cubicBezTo>
                    <a:pt x="2728" y="918"/>
                    <a:pt x="2786" y="516"/>
                    <a:pt x="2566" y="239"/>
                  </a:cubicBezTo>
                  <a:lnTo>
                    <a:pt x="2575" y="239"/>
                  </a:lnTo>
                  <a:cubicBezTo>
                    <a:pt x="2452" y="82"/>
                    <a:pt x="2269" y="0"/>
                    <a:pt x="20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77"/>
            <p:cNvSpPr/>
            <p:nvPr/>
          </p:nvSpPr>
          <p:spPr>
            <a:xfrm>
              <a:off x="6713386" y="2185529"/>
              <a:ext cx="69878" cy="57536"/>
            </a:xfrm>
            <a:custGeom>
              <a:avLst/>
              <a:gdLst/>
              <a:ahLst/>
              <a:cxnLst/>
              <a:rect l="l" t="t" r="r" b="b"/>
              <a:pathLst>
                <a:path w="2661" h="2191" extrusionOk="0">
                  <a:moveTo>
                    <a:pt x="2182" y="1"/>
                  </a:moveTo>
                  <a:lnTo>
                    <a:pt x="2182" y="1"/>
                  </a:lnTo>
                  <a:cubicBezTo>
                    <a:pt x="2288" y="269"/>
                    <a:pt x="2201" y="565"/>
                    <a:pt x="1972" y="738"/>
                  </a:cubicBezTo>
                  <a:lnTo>
                    <a:pt x="594" y="1733"/>
                  </a:lnTo>
                  <a:cubicBezTo>
                    <a:pt x="488" y="1809"/>
                    <a:pt x="365" y="1849"/>
                    <a:pt x="239" y="1849"/>
                  </a:cubicBezTo>
                  <a:cubicBezTo>
                    <a:pt x="159" y="1849"/>
                    <a:pt x="78" y="1833"/>
                    <a:pt x="0" y="1800"/>
                  </a:cubicBezTo>
                  <a:lnTo>
                    <a:pt x="0" y="1800"/>
                  </a:lnTo>
                  <a:cubicBezTo>
                    <a:pt x="102" y="2048"/>
                    <a:pt x="339" y="2190"/>
                    <a:pt x="583" y="2190"/>
                  </a:cubicBezTo>
                  <a:cubicBezTo>
                    <a:pt x="705" y="2190"/>
                    <a:pt x="829" y="2154"/>
                    <a:pt x="938" y="2077"/>
                  </a:cubicBezTo>
                  <a:lnTo>
                    <a:pt x="2316" y="1082"/>
                  </a:lnTo>
                  <a:cubicBezTo>
                    <a:pt x="2594" y="881"/>
                    <a:pt x="2661" y="479"/>
                    <a:pt x="2450" y="202"/>
                  </a:cubicBezTo>
                  <a:cubicBezTo>
                    <a:pt x="2374" y="115"/>
                    <a:pt x="2288" y="49"/>
                    <a:pt x="2182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77"/>
            <p:cNvSpPr/>
            <p:nvPr/>
          </p:nvSpPr>
          <p:spPr>
            <a:xfrm>
              <a:off x="6738018" y="2210266"/>
              <a:ext cx="65099" cy="52888"/>
            </a:xfrm>
            <a:custGeom>
              <a:avLst/>
              <a:gdLst/>
              <a:ahLst/>
              <a:cxnLst/>
              <a:rect l="l" t="t" r="r" b="b"/>
              <a:pathLst>
                <a:path w="2479" h="2014" extrusionOk="0">
                  <a:moveTo>
                    <a:pt x="1768" y="1"/>
                  </a:moveTo>
                  <a:cubicBezTo>
                    <a:pt x="1642" y="1"/>
                    <a:pt x="1515" y="40"/>
                    <a:pt x="1407" y="121"/>
                  </a:cubicBezTo>
                  <a:lnTo>
                    <a:pt x="354" y="887"/>
                  </a:lnTo>
                  <a:cubicBezTo>
                    <a:pt x="67" y="1088"/>
                    <a:pt x="0" y="1489"/>
                    <a:pt x="211" y="1767"/>
                  </a:cubicBezTo>
                  <a:cubicBezTo>
                    <a:pt x="332" y="1929"/>
                    <a:pt x="519" y="2014"/>
                    <a:pt x="710" y="2014"/>
                  </a:cubicBezTo>
                  <a:cubicBezTo>
                    <a:pt x="835" y="2014"/>
                    <a:pt x="962" y="1977"/>
                    <a:pt x="1072" y="1901"/>
                  </a:cubicBezTo>
                  <a:lnTo>
                    <a:pt x="2134" y="1126"/>
                  </a:lnTo>
                  <a:cubicBezTo>
                    <a:pt x="2421" y="925"/>
                    <a:pt x="2479" y="523"/>
                    <a:pt x="2259" y="245"/>
                  </a:cubicBezTo>
                  <a:cubicBezTo>
                    <a:pt x="2139" y="86"/>
                    <a:pt x="1955" y="1"/>
                    <a:pt x="176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77"/>
            <p:cNvSpPr/>
            <p:nvPr/>
          </p:nvSpPr>
          <p:spPr>
            <a:xfrm>
              <a:off x="6741274" y="2211421"/>
              <a:ext cx="61842" cy="51732"/>
            </a:xfrm>
            <a:custGeom>
              <a:avLst/>
              <a:gdLst/>
              <a:ahLst/>
              <a:cxnLst/>
              <a:rect l="l" t="t" r="r" b="b"/>
              <a:pathLst>
                <a:path w="2355" h="1970" extrusionOk="0">
                  <a:moveTo>
                    <a:pt x="1876" y="0"/>
                  </a:moveTo>
                  <a:lnTo>
                    <a:pt x="1876" y="0"/>
                  </a:lnTo>
                  <a:cubicBezTo>
                    <a:pt x="1982" y="268"/>
                    <a:pt x="1895" y="575"/>
                    <a:pt x="1666" y="737"/>
                  </a:cubicBezTo>
                  <a:lnTo>
                    <a:pt x="603" y="1512"/>
                  </a:lnTo>
                  <a:cubicBezTo>
                    <a:pt x="495" y="1591"/>
                    <a:pt x="364" y="1631"/>
                    <a:pt x="231" y="1631"/>
                  </a:cubicBezTo>
                  <a:cubicBezTo>
                    <a:pt x="153" y="1631"/>
                    <a:pt x="75" y="1617"/>
                    <a:pt x="1" y="1589"/>
                  </a:cubicBezTo>
                  <a:lnTo>
                    <a:pt x="1" y="1589"/>
                  </a:lnTo>
                  <a:cubicBezTo>
                    <a:pt x="20" y="1637"/>
                    <a:pt x="48" y="1685"/>
                    <a:pt x="77" y="1723"/>
                  </a:cubicBezTo>
                  <a:cubicBezTo>
                    <a:pt x="204" y="1885"/>
                    <a:pt x="394" y="1970"/>
                    <a:pt x="583" y="1970"/>
                  </a:cubicBezTo>
                  <a:cubicBezTo>
                    <a:pt x="708" y="1970"/>
                    <a:pt x="832" y="1933"/>
                    <a:pt x="938" y="1857"/>
                  </a:cubicBezTo>
                  <a:lnTo>
                    <a:pt x="2010" y="1082"/>
                  </a:lnTo>
                  <a:cubicBezTo>
                    <a:pt x="2288" y="881"/>
                    <a:pt x="2355" y="479"/>
                    <a:pt x="2135" y="201"/>
                  </a:cubicBezTo>
                  <a:cubicBezTo>
                    <a:pt x="2068" y="115"/>
                    <a:pt x="1982" y="48"/>
                    <a:pt x="187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77"/>
            <p:cNvSpPr/>
            <p:nvPr/>
          </p:nvSpPr>
          <p:spPr>
            <a:xfrm>
              <a:off x="6765906" y="2236263"/>
              <a:ext cx="57063" cy="47084"/>
            </a:xfrm>
            <a:custGeom>
              <a:avLst/>
              <a:gdLst/>
              <a:ahLst/>
              <a:cxnLst/>
              <a:rect l="l" t="t" r="r" b="b"/>
              <a:pathLst>
                <a:path w="2173" h="1793" extrusionOk="0">
                  <a:moveTo>
                    <a:pt x="1466" y="1"/>
                  </a:moveTo>
                  <a:cubicBezTo>
                    <a:pt x="1338" y="1"/>
                    <a:pt x="1210" y="39"/>
                    <a:pt x="1101" y="117"/>
                  </a:cubicBezTo>
                  <a:lnTo>
                    <a:pt x="345" y="662"/>
                  </a:lnTo>
                  <a:cubicBezTo>
                    <a:pt x="67" y="863"/>
                    <a:pt x="0" y="1256"/>
                    <a:pt x="201" y="1533"/>
                  </a:cubicBezTo>
                  <a:cubicBezTo>
                    <a:pt x="324" y="1702"/>
                    <a:pt x="517" y="1793"/>
                    <a:pt x="712" y="1793"/>
                  </a:cubicBezTo>
                  <a:cubicBezTo>
                    <a:pt x="837" y="1793"/>
                    <a:pt x="964" y="1755"/>
                    <a:pt x="1072" y="1677"/>
                  </a:cubicBezTo>
                  <a:lnTo>
                    <a:pt x="1828" y="1122"/>
                  </a:lnTo>
                  <a:cubicBezTo>
                    <a:pt x="2115" y="921"/>
                    <a:pt x="2173" y="519"/>
                    <a:pt x="1962" y="241"/>
                  </a:cubicBezTo>
                  <a:cubicBezTo>
                    <a:pt x="1837" y="82"/>
                    <a:pt x="1652" y="1"/>
                    <a:pt x="14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77"/>
            <p:cNvSpPr/>
            <p:nvPr/>
          </p:nvSpPr>
          <p:spPr>
            <a:xfrm>
              <a:off x="6769163" y="2237051"/>
              <a:ext cx="53807" cy="46296"/>
            </a:xfrm>
            <a:custGeom>
              <a:avLst/>
              <a:gdLst/>
              <a:ahLst/>
              <a:cxnLst/>
              <a:rect l="l" t="t" r="r" b="b"/>
              <a:pathLst>
                <a:path w="2049" h="1763" extrusionOk="0">
                  <a:moveTo>
                    <a:pt x="1551" y="1"/>
                  </a:moveTo>
                  <a:lnTo>
                    <a:pt x="1551" y="1"/>
                  </a:lnTo>
                  <a:cubicBezTo>
                    <a:pt x="1637" y="259"/>
                    <a:pt x="1551" y="556"/>
                    <a:pt x="1331" y="718"/>
                  </a:cubicBezTo>
                  <a:lnTo>
                    <a:pt x="565" y="1264"/>
                  </a:lnTo>
                  <a:cubicBezTo>
                    <a:pt x="457" y="1340"/>
                    <a:pt x="327" y="1383"/>
                    <a:pt x="196" y="1383"/>
                  </a:cubicBezTo>
                  <a:cubicBezTo>
                    <a:pt x="131" y="1383"/>
                    <a:pt x="65" y="1372"/>
                    <a:pt x="1" y="1350"/>
                  </a:cubicBezTo>
                  <a:lnTo>
                    <a:pt x="1" y="1350"/>
                  </a:lnTo>
                  <a:cubicBezTo>
                    <a:pt x="20" y="1398"/>
                    <a:pt x="39" y="1455"/>
                    <a:pt x="77" y="1503"/>
                  </a:cubicBezTo>
                  <a:cubicBezTo>
                    <a:pt x="200" y="1672"/>
                    <a:pt x="393" y="1763"/>
                    <a:pt x="588" y="1763"/>
                  </a:cubicBezTo>
                  <a:cubicBezTo>
                    <a:pt x="713" y="1763"/>
                    <a:pt x="840" y="1725"/>
                    <a:pt x="948" y="1647"/>
                  </a:cubicBezTo>
                  <a:lnTo>
                    <a:pt x="1704" y="1092"/>
                  </a:lnTo>
                  <a:cubicBezTo>
                    <a:pt x="1991" y="891"/>
                    <a:pt x="2049" y="489"/>
                    <a:pt x="1838" y="211"/>
                  </a:cubicBezTo>
                  <a:cubicBezTo>
                    <a:pt x="1762" y="115"/>
                    <a:pt x="1657" y="48"/>
                    <a:pt x="155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77"/>
            <p:cNvSpPr/>
            <p:nvPr/>
          </p:nvSpPr>
          <p:spPr>
            <a:xfrm>
              <a:off x="6793794" y="2262156"/>
              <a:ext cx="49027" cy="41149"/>
            </a:xfrm>
            <a:custGeom>
              <a:avLst/>
              <a:gdLst/>
              <a:ahLst/>
              <a:cxnLst/>
              <a:rect l="l" t="t" r="r" b="b"/>
              <a:pathLst>
                <a:path w="1867" h="1567" extrusionOk="0">
                  <a:moveTo>
                    <a:pt x="1159" y="0"/>
                  </a:moveTo>
                  <a:cubicBezTo>
                    <a:pt x="1032" y="0"/>
                    <a:pt x="904" y="39"/>
                    <a:pt x="795" y="116"/>
                  </a:cubicBezTo>
                  <a:lnTo>
                    <a:pt x="345" y="442"/>
                  </a:lnTo>
                  <a:cubicBezTo>
                    <a:pt x="58" y="643"/>
                    <a:pt x="1" y="1035"/>
                    <a:pt x="202" y="1313"/>
                  </a:cubicBezTo>
                  <a:cubicBezTo>
                    <a:pt x="322" y="1479"/>
                    <a:pt x="511" y="1566"/>
                    <a:pt x="703" y="1566"/>
                  </a:cubicBezTo>
                  <a:cubicBezTo>
                    <a:pt x="832" y="1566"/>
                    <a:pt x="961" y="1527"/>
                    <a:pt x="1073" y="1447"/>
                  </a:cubicBezTo>
                  <a:lnTo>
                    <a:pt x="1522" y="1121"/>
                  </a:lnTo>
                  <a:cubicBezTo>
                    <a:pt x="1810" y="920"/>
                    <a:pt x="1867" y="518"/>
                    <a:pt x="1647" y="241"/>
                  </a:cubicBezTo>
                  <a:cubicBezTo>
                    <a:pt x="1528" y="82"/>
                    <a:pt x="1344" y="0"/>
                    <a:pt x="115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77"/>
            <p:cNvSpPr/>
            <p:nvPr/>
          </p:nvSpPr>
          <p:spPr>
            <a:xfrm>
              <a:off x="6797313" y="2263180"/>
              <a:ext cx="45509" cy="40125"/>
            </a:xfrm>
            <a:custGeom>
              <a:avLst/>
              <a:gdLst/>
              <a:ahLst/>
              <a:cxnLst/>
              <a:rect l="l" t="t" r="r" b="b"/>
              <a:pathLst>
                <a:path w="1733" h="1528" extrusionOk="0">
                  <a:moveTo>
                    <a:pt x="1254" y="1"/>
                  </a:moveTo>
                  <a:lnTo>
                    <a:pt x="1254" y="1"/>
                  </a:lnTo>
                  <a:cubicBezTo>
                    <a:pt x="1360" y="269"/>
                    <a:pt x="1264" y="566"/>
                    <a:pt x="1044" y="728"/>
                  </a:cubicBezTo>
                  <a:lnTo>
                    <a:pt x="585" y="1054"/>
                  </a:lnTo>
                  <a:cubicBezTo>
                    <a:pt x="476" y="1132"/>
                    <a:pt x="348" y="1172"/>
                    <a:pt x="221" y="1172"/>
                  </a:cubicBezTo>
                  <a:cubicBezTo>
                    <a:pt x="146" y="1172"/>
                    <a:pt x="72" y="1158"/>
                    <a:pt x="1" y="1130"/>
                  </a:cubicBezTo>
                  <a:lnTo>
                    <a:pt x="1" y="1130"/>
                  </a:lnTo>
                  <a:cubicBezTo>
                    <a:pt x="95" y="1383"/>
                    <a:pt x="332" y="1527"/>
                    <a:pt x="576" y="1527"/>
                  </a:cubicBezTo>
                  <a:cubicBezTo>
                    <a:pt x="701" y="1527"/>
                    <a:pt x="828" y="1489"/>
                    <a:pt x="939" y="1408"/>
                  </a:cubicBezTo>
                  <a:lnTo>
                    <a:pt x="1398" y="1082"/>
                  </a:lnTo>
                  <a:cubicBezTo>
                    <a:pt x="1676" y="881"/>
                    <a:pt x="1733" y="479"/>
                    <a:pt x="1522" y="202"/>
                  </a:cubicBezTo>
                  <a:cubicBezTo>
                    <a:pt x="1455" y="116"/>
                    <a:pt x="1360" y="39"/>
                    <a:pt x="125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77"/>
            <p:cNvSpPr/>
            <p:nvPr/>
          </p:nvSpPr>
          <p:spPr>
            <a:xfrm>
              <a:off x="6799335" y="2099843"/>
              <a:ext cx="70639" cy="108848"/>
            </a:xfrm>
            <a:custGeom>
              <a:avLst/>
              <a:gdLst/>
              <a:ahLst/>
              <a:cxnLst/>
              <a:rect l="l" t="t" r="r" b="b"/>
              <a:pathLst>
                <a:path w="2690" h="4145" extrusionOk="0">
                  <a:moveTo>
                    <a:pt x="574" y="0"/>
                  </a:moveTo>
                  <a:cubicBezTo>
                    <a:pt x="479" y="0"/>
                    <a:pt x="393" y="67"/>
                    <a:pt x="374" y="163"/>
                  </a:cubicBezTo>
                  <a:lnTo>
                    <a:pt x="0" y="1665"/>
                  </a:lnTo>
                  <a:lnTo>
                    <a:pt x="0" y="3321"/>
                  </a:lnTo>
                  <a:cubicBezTo>
                    <a:pt x="0" y="3771"/>
                    <a:pt x="364" y="4144"/>
                    <a:pt x="823" y="4144"/>
                  </a:cubicBezTo>
                  <a:cubicBezTo>
                    <a:pt x="1283" y="4144"/>
                    <a:pt x="1656" y="3771"/>
                    <a:pt x="1656" y="3321"/>
                  </a:cubicBezTo>
                  <a:lnTo>
                    <a:pt x="1656" y="2077"/>
                  </a:lnTo>
                  <a:lnTo>
                    <a:pt x="2690" y="1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77"/>
            <p:cNvSpPr/>
            <p:nvPr/>
          </p:nvSpPr>
          <p:spPr>
            <a:xfrm>
              <a:off x="6799335" y="2100053"/>
              <a:ext cx="29936" cy="108638"/>
            </a:xfrm>
            <a:custGeom>
              <a:avLst/>
              <a:gdLst/>
              <a:ahLst/>
              <a:cxnLst/>
              <a:rect l="l" t="t" r="r" b="b"/>
              <a:pathLst>
                <a:path w="1140" h="4137" extrusionOk="0">
                  <a:moveTo>
                    <a:pt x="556" y="1"/>
                  </a:moveTo>
                  <a:cubicBezTo>
                    <a:pt x="468" y="1"/>
                    <a:pt x="391" y="65"/>
                    <a:pt x="374" y="155"/>
                  </a:cubicBezTo>
                  <a:lnTo>
                    <a:pt x="0" y="1657"/>
                  </a:lnTo>
                  <a:lnTo>
                    <a:pt x="0" y="3313"/>
                  </a:lnTo>
                  <a:cubicBezTo>
                    <a:pt x="0" y="3763"/>
                    <a:pt x="364" y="4136"/>
                    <a:pt x="823" y="4136"/>
                  </a:cubicBezTo>
                  <a:cubicBezTo>
                    <a:pt x="929" y="4136"/>
                    <a:pt x="1034" y="4117"/>
                    <a:pt x="1139" y="4079"/>
                  </a:cubicBezTo>
                  <a:cubicBezTo>
                    <a:pt x="823" y="3945"/>
                    <a:pt x="622" y="3648"/>
                    <a:pt x="622" y="3313"/>
                  </a:cubicBezTo>
                  <a:lnTo>
                    <a:pt x="622" y="1657"/>
                  </a:lnTo>
                  <a:lnTo>
                    <a:pt x="1034" y="2"/>
                  </a:lnTo>
                  <a:lnTo>
                    <a:pt x="574" y="2"/>
                  </a:lnTo>
                  <a:cubicBezTo>
                    <a:pt x="568" y="1"/>
                    <a:pt x="562" y="1"/>
                    <a:pt x="556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0" name="Google Shape;11510;p77"/>
          <p:cNvGrpSpPr/>
          <p:nvPr/>
        </p:nvGrpSpPr>
        <p:grpSpPr>
          <a:xfrm>
            <a:off x="7104188" y="1971904"/>
            <a:ext cx="347341" cy="348103"/>
            <a:chOff x="7104188" y="1971904"/>
            <a:chExt cx="347341" cy="348103"/>
          </a:xfrm>
        </p:grpSpPr>
        <p:sp>
          <p:nvSpPr>
            <p:cNvPr id="11511" name="Google Shape;11511;p77"/>
            <p:cNvSpPr/>
            <p:nvPr/>
          </p:nvSpPr>
          <p:spPr>
            <a:xfrm>
              <a:off x="7204947" y="1994277"/>
              <a:ext cx="167906" cy="153752"/>
            </a:xfrm>
            <a:custGeom>
              <a:avLst/>
              <a:gdLst/>
              <a:ahLst/>
              <a:cxnLst/>
              <a:rect l="l" t="t" r="r" b="b"/>
              <a:pathLst>
                <a:path w="6394" h="5855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8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345" y="4700"/>
                  </a:lnTo>
                  <a:lnTo>
                    <a:pt x="4059" y="5839"/>
                  </a:lnTo>
                  <a:cubicBezTo>
                    <a:pt x="4076" y="5850"/>
                    <a:pt x="4095" y="5855"/>
                    <a:pt x="4114" y="5855"/>
                  </a:cubicBezTo>
                  <a:cubicBezTo>
                    <a:pt x="4177" y="5855"/>
                    <a:pt x="4236" y="5800"/>
                    <a:pt x="4221" y="5733"/>
                  </a:cubicBezTo>
                  <a:lnTo>
                    <a:pt x="4049" y="4700"/>
                  </a:lnTo>
                  <a:lnTo>
                    <a:pt x="5752" y="4700"/>
                  </a:lnTo>
                  <a:cubicBezTo>
                    <a:pt x="6107" y="4700"/>
                    <a:pt x="6394" y="4413"/>
                    <a:pt x="6394" y="4058"/>
                  </a:cubicBezTo>
                  <a:lnTo>
                    <a:pt x="6394" y="642"/>
                  </a:lnTo>
                  <a:cubicBezTo>
                    <a:pt x="6394" y="288"/>
                    <a:pt x="6107" y="1"/>
                    <a:pt x="575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77"/>
            <p:cNvSpPr/>
            <p:nvPr/>
          </p:nvSpPr>
          <p:spPr>
            <a:xfrm>
              <a:off x="7204711" y="1994277"/>
              <a:ext cx="156851" cy="112130"/>
            </a:xfrm>
            <a:custGeom>
              <a:avLst/>
              <a:gdLst/>
              <a:ahLst/>
              <a:cxnLst/>
              <a:rect l="l" t="t" r="r" b="b"/>
              <a:pathLst>
                <a:path w="5973" h="4270" extrusionOk="0">
                  <a:moveTo>
                    <a:pt x="641" y="1"/>
                  </a:moveTo>
                  <a:cubicBezTo>
                    <a:pt x="297" y="1"/>
                    <a:pt x="0" y="288"/>
                    <a:pt x="10" y="642"/>
                  </a:cubicBezTo>
                  <a:lnTo>
                    <a:pt x="10" y="4058"/>
                  </a:lnTo>
                  <a:cubicBezTo>
                    <a:pt x="10" y="4125"/>
                    <a:pt x="19" y="4202"/>
                    <a:pt x="48" y="4269"/>
                  </a:cubicBezTo>
                  <a:lnTo>
                    <a:pt x="4910" y="4269"/>
                  </a:lnTo>
                  <a:cubicBezTo>
                    <a:pt x="5503" y="4269"/>
                    <a:pt x="5972" y="3791"/>
                    <a:pt x="5972" y="3207"/>
                  </a:cubicBezTo>
                  <a:lnTo>
                    <a:pt x="5972" y="39"/>
                  </a:lnTo>
                  <a:cubicBezTo>
                    <a:pt x="5905" y="20"/>
                    <a:pt x="5838" y="1"/>
                    <a:pt x="576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77"/>
            <p:cNvSpPr/>
            <p:nvPr/>
          </p:nvSpPr>
          <p:spPr>
            <a:xfrm>
              <a:off x="7104923" y="2129490"/>
              <a:ext cx="122923" cy="123159"/>
            </a:xfrm>
            <a:custGeom>
              <a:avLst/>
              <a:gdLst/>
              <a:ahLst/>
              <a:cxnLst/>
              <a:rect l="l" t="t" r="r" b="b"/>
              <a:pathLst>
                <a:path w="4681" h="4690" extrusionOk="0">
                  <a:moveTo>
                    <a:pt x="2345" y="0"/>
                  </a:moveTo>
                  <a:cubicBezTo>
                    <a:pt x="1321" y="0"/>
                    <a:pt x="565" y="824"/>
                    <a:pt x="489" y="1828"/>
                  </a:cubicBezTo>
                  <a:cubicBezTo>
                    <a:pt x="431" y="2556"/>
                    <a:pt x="278" y="3264"/>
                    <a:pt x="49" y="3963"/>
                  </a:cubicBezTo>
                  <a:cubicBezTo>
                    <a:pt x="1" y="4087"/>
                    <a:pt x="58" y="4231"/>
                    <a:pt x="192" y="4288"/>
                  </a:cubicBezTo>
                  <a:cubicBezTo>
                    <a:pt x="623" y="4489"/>
                    <a:pt x="1082" y="4623"/>
                    <a:pt x="1551" y="4690"/>
                  </a:cubicBezTo>
                  <a:lnTo>
                    <a:pt x="3140" y="4690"/>
                  </a:lnTo>
                  <a:cubicBezTo>
                    <a:pt x="3609" y="4623"/>
                    <a:pt x="4068" y="4489"/>
                    <a:pt x="4499" y="4288"/>
                  </a:cubicBezTo>
                  <a:cubicBezTo>
                    <a:pt x="4623" y="4231"/>
                    <a:pt x="4681" y="4087"/>
                    <a:pt x="4633" y="3963"/>
                  </a:cubicBezTo>
                  <a:cubicBezTo>
                    <a:pt x="4403" y="3264"/>
                    <a:pt x="4260" y="2556"/>
                    <a:pt x="4193" y="1828"/>
                  </a:cubicBezTo>
                  <a:cubicBezTo>
                    <a:pt x="4126" y="824"/>
                    <a:pt x="3370" y="0"/>
                    <a:pt x="2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77"/>
            <p:cNvSpPr/>
            <p:nvPr/>
          </p:nvSpPr>
          <p:spPr>
            <a:xfrm>
              <a:off x="7138352" y="2129490"/>
              <a:ext cx="89494" cy="123159"/>
            </a:xfrm>
            <a:custGeom>
              <a:avLst/>
              <a:gdLst/>
              <a:ahLst/>
              <a:cxnLst/>
              <a:rect l="l" t="t" r="r" b="b"/>
              <a:pathLst>
                <a:path w="3408" h="4690" extrusionOk="0">
                  <a:moveTo>
                    <a:pt x="1063" y="0"/>
                  </a:moveTo>
                  <a:cubicBezTo>
                    <a:pt x="278" y="0"/>
                    <a:pt x="1" y="1082"/>
                    <a:pt x="680" y="1474"/>
                  </a:cubicBezTo>
                  <a:cubicBezTo>
                    <a:pt x="699" y="1493"/>
                    <a:pt x="718" y="1503"/>
                    <a:pt x="747" y="1513"/>
                  </a:cubicBezTo>
                  <a:lnTo>
                    <a:pt x="1340" y="4690"/>
                  </a:lnTo>
                  <a:lnTo>
                    <a:pt x="1876" y="4690"/>
                  </a:lnTo>
                  <a:cubicBezTo>
                    <a:pt x="2336" y="4623"/>
                    <a:pt x="2795" y="4489"/>
                    <a:pt x="3226" y="4288"/>
                  </a:cubicBezTo>
                  <a:cubicBezTo>
                    <a:pt x="3350" y="4231"/>
                    <a:pt x="3408" y="4087"/>
                    <a:pt x="3360" y="3963"/>
                  </a:cubicBezTo>
                  <a:cubicBezTo>
                    <a:pt x="3130" y="3264"/>
                    <a:pt x="2987" y="2556"/>
                    <a:pt x="2920" y="1828"/>
                  </a:cubicBezTo>
                  <a:cubicBezTo>
                    <a:pt x="2853" y="824"/>
                    <a:pt x="209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77"/>
            <p:cNvSpPr/>
            <p:nvPr/>
          </p:nvSpPr>
          <p:spPr>
            <a:xfrm>
              <a:off x="7104188" y="2222477"/>
              <a:ext cx="123159" cy="97293"/>
            </a:xfrm>
            <a:custGeom>
              <a:avLst/>
              <a:gdLst/>
              <a:ahLst/>
              <a:cxnLst/>
              <a:rect l="l" t="t" r="r" b="b"/>
              <a:pathLst>
                <a:path w="4690" h="3705" extrusionOk="0">
                  <a:moveTo>
                    <a:pt x="1560" y="0"/>
                  </a:moveTo>
                  <a:lnTo>
                    <a:pt x="1560" y="785"/>
                  </a:lnTo>
                  <a:cubicBezTo>
                    <a:pt x="1560" y="977"/>
                    <a:pt x="1445" y="1158"/>
                    <a:pt x="1273" y="1254"/>
                  </a:cubicBezTo>
                  <a:lnTo>
                    <a:pt x="431" y="1675"/>
                  </a:lnTo>
                  <a:cubicBezTo>
                    <a:pt x="172" y="1800"/>
                    <a:pt x="0" y="2077"/>
                    <a:pt x="0" y="2374"/>
                  </a:cubicBezTo>
                  <a:lnTo>
                    <a:pt x="0" y="3446"/>
                  </a:lnTo>
                  <a:cubicBezTo>
                    <a:pt x="0" y="3589"/>
                    <a:pt x="115" y="3704"/>
                    <a:pt x="268" y="3704"/>
                  </a:cubicBezTo>
                  <a:lnTo>
                    <a:pt x="4431" y="3704"/>
                  </a:lnTo>
                  <a:cubicBezTo>
                    <a:pt x="4575" y="3704"/>
                    <a:pt x="4689" y="3589"/>
                    <a:pt x="4689" y="3446"/>
                  </a:cubicBezTo>
                  <a:lnTo>
                    <a:pt x="4689" y="2374"/>
                  </a:lnTo>
                  <a:cubicBezTo>
                    <a:pt x="4689" y="2077"/>
                    <a:pt x="4517" y="1809"/>
                    <a:pt x="4259" y="1675"/>
                  </a:cubicBezTo>
                  <a:lnTo>
                    <a:pt x="3417" y="1254"/>
                  </a:lnTo>
                  <a:cubicBezTo>
                    <a:pt x="3244" y="1168"/>
                    <a:pt x="3130" y="986"/>
                    <a:pt x="3130" y="785"/>
                  </a:cubicBezTo>
                  <a:lnTo>
                    <a:pt x="313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77"/>
            <p:cNvSpPr/>
            <p:nvPr/>
          </p:nvSpPr>
          <p:spPr>
            <a:xfrm>
              <a:off x="7144891" y="2222477"/>
              <a:ext cx="41753" cy="27678"/>
            </a:xfrm>
            <a:custGeom>
              <a:avLst/>
              <a:gdLst/>
              <a:ahLst/>
              <a:cxnLst/>
              <a:rect l="l" t="t" r="r" b="b"/>
              <a:pathLst>
                <a:path w="1590" h="1054" extrusionOk="0">
                  <a:moveTo>
                    <a:pt x="10" y="0"/>
                  </a:moveTo>
                  <a:lnTo>
                    <a:pt x="10" y="785"/>
                  </a:lnTo>
                  <a:cubicBezTo>
                    <a:pt x="10" y="814"/>
                    <a:pt x="0" y="852"/>
                    <a:pt x="0" y="881"/>
                  </a:cubicBezTo>
                  <a:cubicBezTo>
                    <a:pt x="249" y="986"/>
                    <a:pt x="517" y="1044"/>
                    <a:pt x="795" y="1053"/>
                  </a:cubicBezTo>
                  <a:cubicBezTo>
                    <a:pt x="1063" y="1044"/>
                    <a:pt x="1340" y="996"/>
                    <a:pt x="1589" y="891"/>
                  </a:cubicBezTo>
                  <a:cubicBezTo>
                    <a:pt x="1580" y="852"/>
                    <a:pt x="1580" y="824"/>
                    <a:pt x="1580" y="785"/>
                  </a:cubicBezTo>
                  <a:lnTo>
                    <a:pt x="158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77"/>
            <p:cNvSpPr/>
            <p:nvPr/>
          </p:nvSpPr>
          <p:spPr>
            <a:xfrm>
              <a:off x="7104188" y="2258663"/>
              <a:ext cx="123159" cy="61343"/>
            </a:xfrm>
            <a:custGeom>
              <a:avLst/>
              <a:gdLst/>
              <a:ahLst/>
              <a:cxnLst/>
              <a:rect l="l" t="t" r="r" b="b"/>
              <a:pathLst>
                <a:path w="4690" h="2336" extrusionOk="0">
                  <a:moveTo>
                    <a:pt x="1034" y="1"/>
                  </a:moveTo>
                  <a:lnTo>
                    <a:pt x="440" y="297"/>
                  </a:lnTo>
                  <a:cubicBezTo>
                    <a:pt x="172" y="431"/>
                    <a:pt x="0" y="699"/>
                    <a:pt x="0" y="996"/>
                  </a:cubicBezTo>
                  <a:lnTo>
                    <a:pt x="0" y="2077"/>
                  </a:lnTo>
                  <a:cubicBezTo>
                    <a:pt x="0" y="2221"/>
                    <a:pt x="124" y="2336"/>
                    <a:pt x="268" y="2336"/>
                  </a:cubicBezTo>
                  <a:lnTo>
                    <a:pt x="4431" y="2336"/>
                  </a:lnTo>
                  <a:cubicBezTo>
                    <a:pt x="4575" y="2336"/>
                    <a:pt x="4689" y="2221"/>
                    <a:pt x="4689" y="2077"/>
                  </a:cubicBezTo>
                  <a:lnTo>
                    <a:pt x="4689" y="996"/>
                  </a:lnTo>
                  <a:cubicBezTo>
                    <a:pt x="4689" y="699"/>
                    <a:pt x="4527" y="431"/>
                    <a:pt x="4259" y="297"/>
                  </a:cubicBezTo>
                  <a:lnTo>
                    <a:pt x="3656" y="1"/>
                  </a:lnTo>
                  <a:cubicBezTo>
                    <a:pt x="3350" y="474"/>
                    <a:pt x="2847" y="711"/>
                    <a:pt x="2345" y="711"/>
                  </a:cubicBezTo>
                  <a:cubicBezTo>
                    <a:pt x="1842" y="711"/>
                    <a:pt x="1340" y="474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77"/>
            <p:cNvSpPr/>
            <p:nvPr/>
          </p:nvSpPr>
          <p:spPr>
            <a:xfrm>
              <a:off x="7124539" y="2169011"/>
              <a:ext cx="82194" cy="67304"/>
            </a:xfrm>
            <a:custGeom>
              <a:avLst/>
              <a:gdLst/>
              <a:ahLst/>
              <a:cxnLst/>
              <a:rect l="l" t="t" r="r" b="b"/>
              <a:pathLst>
                <a:path w="3130" h="2563" extrusionOk="0">
                  <a:moveTo>
                    <a:pt x="1201" y="0"/>
                  </a:moveTo>
                  <a:cubicBezTo>
                    <a:pt x="1102" y="0"/>
                    <a:pt x="1016" y="56"/>
                    <a:pt x="976" y="151"/>
                  </a:cubicBezTo>
                  <a:cubicBezTo>
                    <a:pt x="881" y="333"/>
                    <a:pt x="766" y="486"/>
                    <a:pt x="613" y="620"/>
                  </a:cubicBezTo>
                  <a:cubicBezTo>
                    <a:pt x="469" y="744"/>
                    <a:pt x="316" y="850"/>
                    <a:pt x="153" y="936"/>
                  </a:cubicBezTo>
                  <a:cubicBezTo>
                    <a:pt x="58" y="984"/>
                    <a:pt x="0" y="1089"/>
                    <a:pt x="10" y="1204"/>
                  </a:cubicBezTo>
                  <a:cubicBezTo>
                    <a:pt x="115" y="1979"/>
                    <a:pt x="785" y="2563"/>
                    <a:pt x="1570" y="2563"/>
                  </a:cubicBezTo>
                  <a:cubicBezTo>
                    <a:pt x="2383" y="2563"/>
                    <a:pt x="3063" y="1931"/>
                    <a:pt x="3120" y="1118"/>
                  </a:cubicBezTo>
                  <a:cubicBezTo>
                    <a:pt x="3130" y="1041"/>
                    <a:pt x="3091" y="965"/>
                    <a:pt x="3034" y="907"/>
                  </a:cubicBezTo>
                  <a:cubicBezTo>
                    <a:pt x="2517" y="477"/>
                    <a:pt x="1914" y="170"/>
                    <a:pt x="1264" y="8"/>
                  </a:cubicBezTo>
                  <a:cubicBezTo>
                    <a:pt x="1242" y="3"/>
                    <a:pt x="1221" y="0"/>
                    <a:pt x="1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77"/>
            <p:cNvSpPr/>
            <p:nvPr/>
          </p:nvSpPr>
          <p:spPr>
            <a:xfrm>
              <a:off x="7124277" y="2169011"/>
              <a:ext cx="82456" cy="66569"/>
            </a:xfrm>
            <a:custGeom>
              <a:avLst/>
              <a:gdLst/>
              <a:ahLst/>
              <a:cxnLst/>
              <a:rect l="l" t="t" r="r" b="b"/>
              <a:pathLst>
                <a:path w="3140" h="2535" extrusionOk="0">
                  <a:moveTo>
                    <a:pt x="1213" y="0"/>
                  </a:moveTo>
                  <a:cubicBezTo>
                    <a:pt x="1118" y="0"/>
                    <a:pt x="1024" y="55"/>
                    <a:pt x="977" y="142"/>
                  </a:cubicBezTo>
                  <a:cubicBezTo>
                    <a:pt x="919" y="276"/>
                    <a:pt x="833" y="390"/>
                    <a:pt x="738" y="496"/>
                  </a:cubicBezTo>
                  <a:cubicBezTo>
                    <a:pt x="699" y="534"/>
                    <a:pt x="661" y="572"/>
                    <a:pt x="623" y="611"/>
                  </a:cubicBezTo>
                  <a:cubicBezTo>
                    <a:pt x="479" y="735"/>
                    <a:pt x="326" y="840"/>
                    <a:pt x="163" y="926"/>
                  </a:cubicBezTo>
                  <a:cubicBezTo>
                    <a:pt x="58" y="974"/>
                    <a:pt x="1" y="1079"/>
                    <a:pt x="20" y="1194"/>
                  </a:cubicBezTo>
                  <a:cubicBezTo>
                    <a:pt x="116" y="1883"/>
                    <a:pt x="651" y="2429"/>
                    <a:pt x="1341" y="2534"/>
                  </a:cubicBezTo>
                  <a:cubicBezTo>
                    <a:pt x="977" y="2314"/>
                    <a:pt x="776" y="1931"/>
                    <a:pt x="795" y="1510"/>
                  </a:cubicBezTo>
                  <a:lnTo>
                    <a:pt x="795" y="1137"/>
                  </a:lnTo>
                  <a:cubicBezTo>
                    <a:pt x="852" y="1099"/>
                    <a:pt x="910" y="1051"/>
                    <a:pt x="967" y="1003"/>
                  </a:cubicBezTo>
                  <a:cubicBezTo>
                    <a:pt x="1111" y="869"/>
                    <a:pt x="1235" y="725"/>
                    <a:pt x="1341" y="563"/>
                  </a:cubicBezTo>
                  <a:cubicBezTo>
                    <a:pt x="1838" y="716"/>
                    <a:pt x="2298" y="965"/>
                    <a:pt x="2699" y="1300"/>
                  </a:cubicBezTo>
                  <a:cubicBezTo>
                    <a:pt x="2747" y="1338"/>
                    <a:pt x="2872" y="1453"/>
                    <a:pt x="3015" y="1587"/>
                  </a:cubicBezTo>
                  <a:cubicBezTo>
                    <a:pt x="3082" y="1434"/>
                    <a:pt x="3121" y="1271"/>
                    <a:pt x="3140" y="1108"/>
                  </a:cubicBezTo>
                  <a:cubicBezTo>
                    <a:pt x="3140" y="1032"/>
                    <a:pt x="3101" y="965"/>
                    <a:pt x="3044" y="917"/>
                  </a:cubicBezTo>
                  <a:cubicBezTo>
                    <a:pt x="2537" y="486"/>
                    <a:pt x="1924" y="170"/>
                    <a:pt x="1274" y="8"/>
                  </a:cubicBezTo>
                  <a:cubicBezTo>
                    <a:pt x="1254" y="3"/>
                    <a:pt x="1233" y="0"/>
                    <a:pt x="121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77"/>
            <p:cNvSpPr/>
            <p:nvPr/>
          </p:nvSpPr>
          <p:spPr>
            <a:xfrm>
              <a:off x="7104188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153" y="1"/>
                  </a:moveTo>
                  <a:cubicBezTo>
                    <a:pt x="57" y="135"/>
                    <a:pt x="0" y="298"/>
                    <a:pt x="0" y="470"/>
                  </a:cubicBezTo>
                  <a:lnTo>
                    <a:pt x="0" y="1551"/>
                  </a:lnTo>
                  <a:cubicBezTo>
                    <a:pt x="0" y="1695"/>
                    <a:pt x="115" y="1810"/>
                    <a:pt x="258" y="1810"/>
                  </a:cubicBezTo>
                  <a:lnTo>
                    <a:pt x="1043" y="1810"/>
                  </a:lnTo>
                  <a:lnTo>
                    <a:pt x="1043" y="958"/>
                  </a:lnTo>
                  <a:cubicBezTo>
                    <a:pt x="1043" y="805"/>
                    <a:pt x="967" y="652"/>
                    <a:pt x="842" y="556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77"/>
            <p:cNvSpPr/>
            <p:nvPr/>
          </p:nvSpPr>
          <p:spPr>
            <a:xfrm>
              <a:off x="7199932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881" y="1"/>
                  </a:moveTo>
                  <a:lnTo>
                    <a:pt x="201" y="546"/>
                  </a:lnTo>
                  <a:cubicBezTo>
                    <a:pt x="77" y="652"/>
                    <a:pt x="0" y="795"/>
                    <a:pt x="0" y="958"/>
                  </a:cubicBezTo>
                  <a:lnTo>
                    <a:pt x="0" y="1810"/>
                  </a:lnTo>
                  <a:lnTo>
                    <a:pt x="785" y="1810"/>
                  </a:lnTo>
                  <a:cubicBezTo>
                    <a:pt x="929" y="1800"/>
                    <a:pt x="1043" y="1685"/>
                    <a:pt x="1043" y="1551"/>
                  </a:cubicBezTo>
                  <a:lnTo>
                    <a:pt x="1043" y="470"/>
                  </a:lnTo>
                  <a:cubicBezTo>
                    <a:pt x="1043" y="298"/>
                    <a:pt x="986" y="135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77"/>
            <p:cNvSpPr/>
            <p:nvPr/>
          </p:nvSpPr>
          <p:spPr>
            <a:xfrm>
              <a:off x="7337140" y="2141806"/>
              <a:ext cx="33718" cy="73922"/>
            </a:xfrm>
            <a:custGeom>
              <a:avLst/>
              <a:gdLst/>
              <a:ahLst/>
              <a:cxnLst/>
              <a:rect l="l" t="t" r="r" b="b"/>
              <a:pathLst>
                <a:path w="1284" h="2815" extrusionOk="0">
                  <a:moveTo>
                    <a:pt x="776" y="0"/>
                  </a:moveTo>
                  <a:cubicBezTo>
                    <a:pt x="345" y="0"/>
                    <a:pt x="1" y="345"/>
                    <a:pt x="1" y="776"/>
                  </a:cubicBezTo>
                  <a:lnTo>
                    <a:pt x="1" y="948"/>
                  </a:lnTo>
                  <a:cubicBezTo>
                    <a:pt x="1" y="1168"/>
                    <a:pt x="39" y="1388"/>
                    <a:pt x="106" y="1599"/>
                  </a:cubicBezTo>
                  <a:lnTo>
                    <a:pt x="518" y="2814"/>
                  </a:lnTo>
                  <a:lnTo>
                    <a:pt x="1283" y="2814"/>
                  </a:lnTo>
                  <a:lnTo>
                    <a:pt x="12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77"/>
            <p:cNvSpPr/>
            <p:nvPr/>
          </p:nvSpPr>
          <p:spPr>
            <a:xfrm>
              <a:off x="7350717" y="2135031"/>
              <a:ext cx="80697" cy="80697"/>
            </a:xfrm>
            <a:custGeom>
              <a:avLst/>
              <a:gdLst/>
              <a:ahLst/>
              <a:cxnLst/>
              <a:rect l="l" t="t" r="r" b="b"/>
              <a:pathLst>
                <a:path w="3073" h="3073" extrusionOk="0">
                  <a:moveTo>
                    <a:pt x="766" y="0"/>
                  </a:moveTo>
                  <a:cubicBezTo>
                    <a:pt x="345" y="0"/>
                    <a:pt x="1" y="345"/>
                    <a:pt x="1" y="766"/>
                  </a:cubicBezTo>
                  <a:cubicBezTo>
                    <a:pt x="1" y="1053"/>
                    <a:pt x="230" y="1282"/>
                    <a:pt x="508" y="1282"/>
                  </a:cubicBezTo>
                  <a:lnTo>
                    <a:pt x="2556" y="3072"/>
                  </a:lnTo>
                  <a:lnTo>
                    <a:pt x="2986" y="1560"/>
                  </a:lnTo>
                  <a:cubicBezTo>
                    <a:pt x="3044" y="1378"/>
                    <a:pt x="3073" y="1187"/>
                    <a:pt x="3073" y="995"/>
                  </a:cubicBezTo>
                  <a:lnTo>
                    <a:pt x="3073" y="517"/>
                  </a:lnTo>
                  <a:cubicBezTo>
                    <a:pt x="3073" y="230"/>
                    <a:pt x="2843" y="0"/>
                    <a:pt x="25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77"/>
            <p:cNvSpPr/>
            <p:nvPr/>
          </p:nvSpPr>
          <p:spPr>
            <a:xfrm>
              <a:off x="7364030" y="2235791"/>
              <a:ext cx="40493" cy="29936"/>
            </a:xfrm>
            <a:custGeom>
              <a:avLst/>
              <a:gdLst/>
              <a:ahLst/>
              <a:cxnLst/>
              <a:rect l="l" t="t" r="r" b="b"/>
              <a:pathLst>
                <a:path w="1542" h="1140" extrusionOk="0">
                  <a:moveTo>
                    <a:pt x="1" y="1"/>
                  </a:moveTo>
                  <a:lnTo>
                    <a:pt x="1" y="1140"/>
                  </a:lnTo>
                  <a:lnTo>
                    <a:pt x="1542" y="1140"/>
                  </a:lnTo>
                  <a:lnTo>
                    <a:pt x="15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77"/>
            <p:cNvSpPr/>
            <p:nvPr/>
          </p:nvSpPr>
          <p:spPr>
            <a:xfrm>
              <a:off x="7364030" y="2236053"/>
              <a:ext cx="40493" cy="16281"/>
            </a:xfrm>
            <a:custGeom>
              <a:avLst/>
              <a:gdLst/>
              <a:ahLst/>
              <a:cxnLst/>
              <a:rect l="l" t="t" r="r" b="b"/>
              <a:pathLst>
                <a:path w="1542" h="620" extrusionOk="0">
                  <a:moveTo>
                    <a:pt x="1" y="0"/>
                  </a:moveTo>
                  <a:lnTo>
                    <a:pt x="1" y="469"/>
                  </a:lnTo>
                  <a:cubicBezTo>
                    <a:pt x="250" y="570"/>
                    <a:pt x="510" y="620"/>
                    <a:pt x="771" y="620"/>
                  </a:cubicBezTo>
                  <a:cubicBezTo>
                    <a:pt x="1032" y="620"/>
                    <a:pt x="1293" y="570"/>
                    <a:pt x="1542" y="469"/>
                  </a:cubicBezTo>
                  <a:lnTo>
                    <a:pt x="1542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77"/>
            <p:cNvSpPr/>
            <p:nvPr/>
          </p:nvSpPr>
          <p:spPr>
            <a:xfrm>
              <a:off x="7317051" y="2252124"/>
              <a:ext cx="134477" cy="67882"/>
            </a:xfrm>
            <a:custGeom>
              <a:avLst/>
              <a:gdLst/>
              <a:ahLst/>
              <a:cxnLst/>
              <a:rect l="l" t="t" r="r" b="b"/>
              <a:pathLst>
                <a:path w="5121" h="2585" extrusionOk="0">
                  <a:moveTo>
                    <a:pt x="1790" y="1"/>
                  </a:moveTo>
                  <a:lnTo>
                    <a:pt x="555" y="355"/>
                  </a:lnTo>
                  <a:cubicBezTo>
                    <a:pt x="230" y="451"/>
                    <a:pt x="0" y="757"/>
                    <a:pt x="0" y="1092"/>
                  </a:cubicBezTo>
                  <a:lnTo>
                    <a:pt x="0" y="2326"/>
                  </a:lnTo>
                  <a:cubicBezTo>
                    <a:pt x="0" y="2470"/>
                    <a:pt x="115" y="2585"/>
                    <a:pt x="258" y="2585"/>
                  </a:cubicBezTo>
                  <a:lnTo>
                    <a:pt x="4862" y="2585"/>
                  </a:lnTo>
                  <a:cubicBezTo>
                    <a:pt x="5005" y="2585"/>
                    <a:pt x="5120" y="2470"/>
                    <a:pt x="5120" y="2326"/>
                  </a:cubicBezTo>
                  <a:lnTo>
                    <a:pt x="5120" y="1092"/>
                  </a:lnTo>
                  <a:cubicBezTo>
                    <a:pt x="5120" y="757"/>
                    <a:pt x="4891" y="451"/>
                    <a:pt x="4565" y="355"/>
                  </a:cubicBezTo>
                  <a:lnTo>
                    <a:pt x="3331" y="1"/>
                  </a:lnTo>
                  <a:lnTo>
                    <a:pt x="2555" y="518"/>
                  </a:lnTo>
                  <a:lnTo>
                    <a:pt x="1790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77"/>
            <p:cNvSpPr/>
            <p:nvPr/>
          </p:nvSpPr>
          <p:spPr>
            <a:xfrm>
              <a:off x="7377607" y="2265701"/>
              <a:ext cx="13340" cy="54306"/>
            </a:xfrm>
            <a:custGeom>
              <a:avLst/>
              <a:gdLst/>
              <a:ahLst/>
              <a:cxnLst/>
              <a:rect l="l" t="t" r="r" b="b"/>
              <a:pathLst>
                <a:path w="508" h="2068" extrusionOk="0">
                  <a:moveTo>
                    <a:pt x="125" y="1"/>
                  </a:moveTo>
                  <a:lnTo>
                    <a:pt x="1" y="2068"/>
                  </a:lnTo>
                  <a:lnTo>
                    <a:pt x="508" y="206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77"/>
            <p:cNvSpPr/>
            <p:nvPr/>
          </p:nvSpPr>
          <p:spPr>
            <a:xfrm>
              <a:off x="7343941" y="2168906"/>
              <a:ext cx="80697" cy="73712"/>
            </a:xfrm>
            <a:custGeom>
              <a:avLst/>
              <a:gdLst/>
              <a:ahLst/>
              <a:cxnLst/>
              <a:rect l="l" t="t" r="r" b="b"/>
              <a:pathLst>
                <a:path w="3073" h="2807" extrusionOk="0">
                  <a:moveTo>
                    <a:pt x="955" y="1"/>
                  </a:moveTo>
                  <a:cubicBezTo>
                    <a:pt x="823" y="1"/>
                    <a:pt x="701" y="57"/>
                    <a:pt x="613" y="155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78"/>
                  </a:cubicBezTo>
                  <a:lnTo>
                    <a:pt x="0" y="1275"/>
                  </a:lnTo>
                  <a:cubicBezTo>
                    <a:pt x="0" y="2117"/>
                    <a:pt x="689" y="2806"/>
                    <a:pt x="1531" y="2806"/>
                  </a:cubicBezTo>
                  <a:cubicBezTo>
                    <a:pt x="2383" y="2806"/>
                    <a:pt x="3072" y="2117"/>
                    <a:pt x="3072" y="1275"/>
                  </a:cubicBezTo>
                  <a:lnTo>
                    <a:pt x="3072" y="949"/>
                  </a:lnTo>
                  <a:cubicBezTo>
                    <a:pt x="3072" y="815"/>
                    <a:pt x="3015" y="682"/>
                    <a:pt x="2919" y="586"/>
                  </a:cubicBezTo>
                  <a:cubicBezTo>
                    <a:pt x="2527" y="203"/>
                    <a:pt x="1799" y="3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77"/>
            <p:cNvSpPr/>
            <p:nvPr/>
          </p:nvSpPr>
          <p:spPr>
            <a:xfrm>
              <a:off x="7343941" y="2168906"/>
              <a:ext cx="80434" cy="72189"/>
            </a:xfrm>
            <a:custGeom>
              <a:avLst/>
              <a:gdLst/>
              <a:ahLst/>
              <a:cxnLst/>
              <a:rect l="l" t="t" r="r" b="b"/>
              <a:pathLst>
                <a:path w="3063" h="2749" extrusionOk="0">
                  <a:moveTo>
                    <a:pt x="955" y="1"/>
                  </a:moveTo>
                  <a:cubicBezTo>
                    <a:pt x="823" y="1"/>
                    <a:pt x="701" y="57"/>
                    <a:pt x="613" y="146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69"/>
                  </a:cubicBezTo>
                  <a:lnTo>
                    <a:pt x="0" y="1275"/>
                  </a:lnTo>
                  <a:cubicBezTo>
                    <a:pt x="0" y="1954"/>
                    <a:pt x="450" y="2557"/>
                    <a:pt x="1110" y="2749"/>
                  </a:cubicBezTo>
                  <a:cubicBezTo>
                    <a:pt x="890" y="2471"/>
                    <a:pt x="766" y="2136"/>
                    <a:pt x="766" y="1792"/>
                  </a:cubicBezTo>
                  <a:lnTo>
                    <a:pt x="766" y="1036"/>
                  </a:lnTo>
                  <a:cubicBezTo>
                    <a:pt x="766" y="751"/>
                    <a:pt x="996" y="527"/>
                    <a:pt x="1277" y="527"/>
                  </a:cubicBezTo>
                  <a:cubicBezTo>
                    <a:pt x="1288" y="527"/>
                    <a:pt x="1300" y="528"/>
                    <a:pt x="1311" y="528"/>
                  </a:cubicBezTo>
                  <a:cubicBezTo>
                    <a:pt x="1828" y="557"/>
                    <a:pt x="2594" y="643"/>
                    <a:pt x="3063" y="873"/>
                  </a:cubicBezTo>
                  <a:cubicBezTo>
                    <a:pt x="3053" y="768"/>
                    <a:pt x="2996" y="662"/>
                    <a:pt x="2919" y="586"/>
                  </a:cubicBezTo>
                  <a:cubicBezTo>
                    <a:pt x="2527" y="203"/>
                    <a:pt x="1799" y="2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77"/>
            <p:cNvSpPr/>
            <p:nvPr/>
          </p:nvSpPr>
          <p:spPr>
            <a:xfrm>
              <a:off x="7317051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144" y="0"/>
                  </a:moveTo>
                  <a:cubicBezTo>
                    <a:pt x="48" y="125"/>
                    <a:pt x="0" y="278"/>
                    <a:pt x="0" y="440"/>
                  </a:cubicBezTo>
                  <a:lnTo>
                    <a:pt x="0" y="1665"/>
                  </a:lnTo>
                  <a:cubicBezTo>
                    <a:pt x="0" y="1809"/>
                    <a:pt x="115" y="1924"/>
                    <a:pt x="258" y="1924"/>
                  </a:cubicBezTo>
                  <a:lnTo>
                    <a:pt x="1024" y="1924"/>
                  </a:lnTo>
                  <a:lnTo>
                    <a:pt x="1024" y="1206"/>
                  </a:lnTo>
                  <a:cubicBezTo>
                    <a:pt x="1024" y="995"/>
                    <a:pt x="948" y="804"/>
                    <a:pt x="804" y="66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77"/>
            <p:cNvSpPr/>
            <p:nvPr/>
          </p:nvSpPr>
          <p:spPr>
            <a:xfrm>
              <a:off x="7424612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881" y="0"/>
                  </a:moveTo>
                  <a:lnTo>
                    <a:pt x="220" y="660"/>
                  </a:lnTo>
                  <a:cubicBezTo>
                    <a:pt x="77" y="804"/>
                    <a:pt x="0" y="995"/>
                    <a:pt x="0" y="1206"/>
                  </a:cubicBezTo>
                  <a:lnTo>
                    <a:pt x="0" y="1924"/>
                  </a:lnTo>
                  <a:lnTo>
                    <a:pt x="766" y="1924"/>
                  </a:lnTo>
                  <a:cubicBezTo>
                    <a:pt x="909" y="1924"/>
                    <a:pt x="1024" y="1809"/>
                    <a:pt x="1024" y="1665"/>
                  </a:cubicBezTo>
                  <a:lnTo>
                    <a:pt x="1024" y="440"/>
                  </a:lnTo>
                  <a:cubicBezTo>
                    <a:pt x="1024" y="278"/>
                    <a:pt x="976" y="125"/>
                    <a:pt x="88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77"/>
            <p:cNvSpPr/>
            <p:nvPr/>
          </p:nvSpPr>
          <p:spPr>
            <a:xfrm>
              <a:off x="7377607" y="2265701"/>
              <a:ext cx="13340" cy="13340"/>
            </a:xfrm>
            <a:custGeom>
              <a:avLst/>
              <a:gdLst/>
              <a:ahLst/>
              <a:cxnLst/>
              <a:rect l="l" t="t" r="r" b="b"/>
              <a:pathLst>
                <a:path w="508" h="508" extrusionOk="0">
                  <a:moveTo>
                    <a:pt x="1" y="1"/>
                  </a:moveTo>
                  <a:lnTo>
                    <a:pt x="1" y="403"/>
                  </a:lnTo>
                  <a:cubicBezTo>
                    <a:pt x="1" y="460"/>
                    <a:pt x="48" y="508"/>
                    <a:pt x="106" y="508"/>
                  </a:cubicBezTo>
                  <a:lnTo>
                    <a:pt x="402" y="508"/>
                  </a:lnTo>
                  <a:cubicBezTo>
                    <a:pt x="460" y="508"/>
                    <a:pt x="508" y="460"/>
                    <a:pt x="508" y="403"/>
                  </a:cubicBezTo>
                  <a:lnTo>
                    <a:pt x="50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77"/>
            <p:cNvSpPr/>
            <p:nvPr/>
          </p:nvSpPr>
          <p:spPr>
            <a:xfrm>
              <a:off x="7356756" y="2246899"/>
              <a:ext cx="27415" cy="28229"/>
            </a:xfrm>
            <a:custGeom>
              <a:avLst/>
              <a:gdLst/>
              <a:ahLst/>
              <a:cxnLst/>
              <a:rect l="l" t="t" r="r" b="b"/>
              <a:pathLst>
                <a:path w="1044" h="1075" extrusionOk="0">
                  <a:moveTo>
                    <a:pt x="235" y="1"/>
                  </a:moveTo>
                  <a:cubicBezTo>
                    <a:pt x="204" y="1"/>
                    <a:pt x="174" y="15"/>
                    <a:pt x="153" y="47"/>
                  </a:cubicBezTo>
                  <a:lnTo>
                    <a:pt x="0" y="286"/>
                  </a:lnTo>
                  <a:lnTo>
                    <a:pt x="383" y="994"/>
                  </a:lnTo>
                  <a:cubicBezTo>
                    <a:pt x="412" y="1047"/>
                    <a:pt x="464" y="1075"/>
                    <a:pt x="517" y="1075"/>
                  </a:cubicBezTo>
                  <a:cubicBezTo>
                    <a:pt x="550" y="1075"/>
                    <a:pt x="583" y="1064"/>
                    <a:pt x="613" y="1042"/>
                  </a:cubicBezTo>
                  <a:lnTo>
                    <a:pt x="1043" y="717"/>
                  </a:lnTo>
                  <a:lnTo>
                    <a:pt x="306" y="28"/>
                  </a:lnTo>
                  <a:cubicBezTo>
                    <a:pt x="285" y="10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77"/>
            <p:cNvSpPr/>
            <p:nvPr/>
          </p:nvSpPr>
          <p:spPr>
            <a:xfrm>
              <a:off x="7384146" y="2246899"/>
              <a:ext cx="27678" cy="28229"/>
            </a:xfrm>
            <a:custGeom>
              <a:avLst/>
              <a:gdLst/>
              <a:ahLst/>
              <a:cxnLst/>
              <a:rect l="l" t="t" r="r" b="b"/>
              <a:pathLst>
                <a:path w="1054" h="1075" extrusionOk="0">
                  <a:moveTo>
                    <a:pt x="813" y="1"/>
                  </a:moveTo>
                  <a:cubicBezTo>
                    <a:pt x="786" y="1"/>
                    <a:pt x="759" y="10"/>
                    <a:pt x="737" y="28"/>
                  </a:cubicBezTo>
                  <a:lnTo>
                    <a:pt x="0" y="717"/>
                  </a:lnTo>
                  <a:lnTo>
                    <a:pt x="441" y="1042"/>
                  </a:lnTo>
                  <a:cubicBezTo>
                    <a:pt x="466" y="1064"/>
                    <a:pt x="499" y="1075"/>
                    <a:pt x="532" y="1075"/>
                  </a:cubicBezTo>
                  <a:cubicBezTo>
                    <a:pt x="585" y="1075"/>
                    <a:pt x="637" y="1047"/>
                    <a:pt x="661" y="994"/>
                  </a:cubicBezTo>
                  <a:lnTo>
                    <a:pt x="1053" y="286"/>
                  </a:lnTo>
                  <a:lnTo>
                    <a:pt x="900" y="47"/>
                  </a:lnTo>
                  <a:cubicBezTo>
                    <a:pt x="879" y="15"/>
                    <a:pt x="846" y="1"/>
                    <a:pt x="813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77"/>
            <p:cNvSpPr/>
            <p:nvPr/>
          </p:nvSpPr>
          <p:spPr>
            <a:xfrm>
              <a:off x="7159964" y="1971904"/>
              <a:ext cx="190516" cy="164151"/>
            </a:xfrm>
            <a:custGeom>
              <a:avLst/>
              <a:gdLst/>
              <a:ahLst/>
              <a:cxnLst/>
              <a:rect l="l" t="t" r="r" b="b"/>
              <a:pathLst>
                <a:path w="7255" h="6251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9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987" y="4700"/>
                  </a:lnTo>
                  <a:lnTo>
                    <a:pt x="2632" y="6116"/>
                  </a:lnTo>
                  <a:cubicBezTo>
                    <a:pt x="2611" y="6189"/>
                    <a:pt x="2672" y="6251"/>
                    <a:pt x="2736" y="6251"/>
                  </a:cubicBezTo>
                  <a:cubicBezTo>
                    <a:pt x="2756" y="6251"/>
                    <a:pt x="2777" y="6245"/>
                    <a:pt x="2795" y="6231"/>
                  </a:cubicBezTo>
                  <a:lnTo>
                    <a:pt x="4901" y="4700"/>
                  </a:lnTo>
                  <a:lnTo>
                    <a:pt x="6614" y="4700"/>
                  </a:lnTo>
                  <a:cubicBezTo>
                    <a:pt x="6968" y="4700"/>
                    <a:pt x="7255" y="4413"/>
                    <a:pt x="7255" y="4059"/>
                  </a:cubicBezTo>
                  <a:lnTo>
                    <a:pt x="7255" y="642"/>
                  </a:lnTo>
                  <a:cubicBezTo>
                    <a:pt x="7255" y="288"/>
                    <a:pt x="6968" y="1"/>
                    <a:pt x="66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77"/>
            <p:cNvSpPr/>
            <p:nvPr/>
          </p:nvSpPr>
          <p:spPr>
            <a:xfrm>
              <a:off x="7191896" y="2000055"/>
              <a:ext cx="31670" cy="11082"/>
            </a:xfrm>
            <a:custGeom>
              <a:avLst/>
              <a:gdLst/>
              <a:ahLst/>
              <a:cxnLst/>
              <a:rect l="l" t="t" r="r" b="b"/>
              <a:pathLst>
                <a:path w="1206" h="422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919" y="422"/>
                  </a:lnTo>
                  <a:cubicBezTo>
                    <a:pt x="1206" y="422"/>
                    <a:pt x="1206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77"/>
            <p:cNvSpPr/>
            <p:nvPr/>
          </p:nvSpPr>
          <p:spPr>
            <a:xfrm>
              <a:off x="7231102" y="2000055"/>
              <a:ext cx="87735" cy="11082"/>
            </a:xfrm>
            <a:custGeom>
              <a:avLst/>
              <a:gdLst/>
              <a:ahLst/>
              <a:cxnLst/>
              <a:rect l="l" t="t" r="r" b="b"/>
              <a:pathLst>
                <a:path w="3341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77"/>
            <p:cNvSpPr/>
            <p:nvPr/>
          </p:nvSpPr>
          <p:spPr>
            <a:xfrm>
              <a:off x="7191896" y="2027969"/>
              <a:ext cx="126941" cy="11318"/>
            </a:xfrm>
            <a:custGeom>
              <a:avLst/>
              <a:gdLst/>
              <a:ahLst/>
              <a:cxnLst/>
              <a:rect l="l" t="t" r="r" b="b"/>
              <a:pathLst>
                <a:path w="4834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4546" y="431"/>
                  </a:lnTo>
                  <a:cubicBezTo>
                    <a:pt x="4833" y="431"/>
                    <a:pt x="4833" y="0"/>
                    <a:pt x="4546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77"/>
            <p:cNvSpPr/>
            <p:nvPr/>
          </p:nvSpPr>
          <p:spPr>
            <a:xfrm>
              <a:off x="7191896" y="2056093"/>
              <a:ext cx="87735" cy="11108"/>
            </a:xfrm>
            <a:custGeom>
              <a:avLst/>
              <a:gdLst/>
              <a:ahLst/>
              <a:cxnLst/>
              <a:rect l="l" t="t" r="r" b="b"/>
              <a:pathLst>
                <a:path w="3341" h="423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77"/>
            <p:cNvSpPr/>
            <p:nvPr/>
          </p:nvSpPr>
          <p:spPr>
            <a:xfrm>
              <a:off x="7286878" y="2056093"/>
              <a:ext cx="31958" cy="11108"/>
            </a:xfrm>
            <a:custGeom>
              <a:avLst/>
              <a:gdLst/>
              <a:ahLst/>
              <a:cxnLst/>
              <a:rect l="l" t="t" r="r" b="b"/>
              <a:pathLst>
                <a:path w="1217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929" y="422"/>
                  </a:lnTo>
                  <a:cubicBezTo>
                    <a:pt x="1216" y="422"/>
                    <a:pt x="1216" y="1"/>
                    <a:pt x="929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41" name="Google Shape;11541;p77"/>
          <p:cNvGrpSpPr/>
          <p:nvPr/>
        </p:nvGrpSpPr>
        <p:grpSpPr>
          <a:xfrm>
            <a:off x="7551264" y="1971904"/>
            <a:ext cx="344321" cy="348155"/>
            <a:chOff x="7551264" y="1971904"/>
            <a:chExt cx="344321" cy="348155"/>
          </a:xfrm>
        </p:grpSpPr>
        <p:sp>
          <p:nvSpPr>
            <p:cNvPr id="11542" name="Google Shape;11542;p77"/>
            <p:cNvSpPr/>
            <p:nvPr/>
          </p:nvSpPr>
          <p:spPr>
            <a:xfrm>
              <a:off x="7820665" y="1973164"/>
              <a:ext cx="9086" cy="73659"/>
            </a:xfrm>
            <a:custGeom>
              <a:avLst/>
              <a:gdLst/>
              <a:ahLst/>
              <a:cxnLst/>
              <a:rect l="l" t="t" r="r" b="b"/>
              <a:pathLst>
                <a:path w="346" h="2805" extrusionOk="0">
                  <a:moveTo>
                    <a:pt x="1" y="1"/>
                  </a:moveTo>
                  <a:lnTo>
                    <a:pt x="1" y="2805"/>
                  </a:lnTo>
                  <a:lnTo>
                    <a:pt x="346" y="2805"/>
                  </a:lnTo>
                  <a:lnTo>
                    <a:pt x="346" y="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77"/>
            <p:cNvSpPr/>
            <p:nvPr/>
          </p:nvSpPr>
          <p:spPr>
            <a:xfrm>
              <a:off x="7625396" y="1971904"/>
              <a:ext cx="270189" cy="348103"/>
            </a:xfrm>
            <a:custGeom>
              <a:avLst/>
              <a:gdLst/>
              <a:ahLst/>
              <a:cxnLst/>
              <a:rect l="l" t="t" r="r" b="b"/>
              <a:pathLst>
                <a:path w="10289" h="13256" extrusionOk="0">
                  <a:moveTo>
                    <a:pt x="269" y="1"/>
                  </a:moveTo>
                  <a:cubicBezTo>
                    <a:pt x="116" y="1"/>
                    <a:pt x="1" y="135"/>
                    <a:pt x="20" y="288"/>
                  </a:cubicBezTo>
                  <a:lnTo>
                    <a:pt x="20" y="5408"/>
                  </a:lnTo>
                  <a:lnTo>
                    <a:pt x="173" y="5408"/>
                  </a:lnTo>
                  <a:cubicBezTo>
                    <a:pt x="1111" y="5446"/>
                    <a:pt x="1848" y="6212"/>
                    <a:pt x="1848" y="7150"/>
                  </a:cubicBezTo>
                  <a:lnTo>
                    <a:pt x="1848" y="7849"/>
                  </a:lnTo>
                  <a:cubicBezTo>
                    <a:pt x="2039" y="8126"/>
                    <a:pt x="1972" y="8499"/>
                    <a:pt x="1704" y="8700"/>
                  </a:cubicBezTo>
                  <a:lnTo>
                    <a:pt x="1456" y="8882"/>
                  </a:lnTo>
                  <a:cubicBezTo>
                    <a:pt x="1369" y="9284"/>
                    <a:pt x="1101" y="9629"/>
                    <a:pt x="738" y="9801"/>
                  </a:cubicBezTo>
                  <a:lnTo>
                    <a:pt x="738" y="10212"/>
                  </a:lnTo>
                  <a:lnTo>
                    <a:pt x="2011" y="10720"/>
                  </a:lnTo>
                  <a:cubicBezTo>
                    <a:pt x="2575" y="10949"/>
                    <a:pt x="2939" y="11514"/>
                    <a:pt x="2910" y="12126"/>
                  </a:cubicBezTo>
                  <a:lnTo>
                    <a:pt x="2910" y="13256"/>
                  </a:lnTo>
                  <a:lnTo>
                    <a:pt x="9897" y="13256"/>
                  </a:lnTo>
                  <a:cubicBezTo>
                    <a:pt x="10059" y="13227"/>
                    <a:pt x="10289" y="13122"/>
                    <a:pt x="10289" y="12672"/>
                  </a:cubicBezTo>
                  <a:lnTo>
                    <a:pt x="10289" y="2853"/>
                  </a:lnTo>
                  <a:lnTo>
                    <a:pt x="8576" y="1561"/>
                  </a:lnTo>
                  <a:lnTo>
                    <a:pt x="7437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77"/>
            <p:cNvSpPr/>
            <p:nvPr/>
          </p:nvSpPr>
          <p:spPr>
            <a:xfrm>
              <a:off x="7625396" y="1971904"/>
              <a:ext cx="86238" cy="348103"/>
            </a:xfrm>
            <a:custGeom>
              <a:avLst/>
              <a:gdLst/>
              <a:ahLst/>
              <a:cxnLst/>
              <a:rect l="l" t="t" r="r" b="b"/>
              <a:pathLst>
                <a:path w="3284" h="13256" extrusionOk="0">
                  <a:moveTo>
                    <a:pt x="278" y="1"/>
                  </a:moveTo>
                  <a:cubicBezTo>
                    <a:pt x="125" y="11"/>
                    <a:pt x="1" y="144"/>
                    <a:pt x="20" y="288"/>
                  </a:cubicBezTo>
                  <a:lnTo>
                    <a:pt x="20" y="5408"/>
                  </a:lnTo>
                  <a:lnTo>
                    <a:pt x="183" y="5408"/>
                  </a:lnTo>
                  <a:cubicBezTo>
                    <a:pt x="1111" y="5446"/>
                    <a:pt x="1857" y="6212"/>
                    <a:pt x="1857" y="7150"/>
                  </a:cubicBezTo>
                  <a:lnTo>
                    <a:pt x="1857" y="7849"/>
                  </a:lnTo>
                  <a:cubicBezTo>
                    <a:pt x="1924" y="7954"/>
                    <a:pt x="1963" y="8078"/>
                    <a:pt x="1963" y="8203"/>
                  </a:cubicBezTo>
                  <a:cubicBezTo>
                    <a:pt x="1963" y="8394"/>
                    <a:pt x="1704" y="8480"/>
                    <a:pt x="1551" y="8595"/>
                  </a:cubicBezTo>
                  <a:lnTo>
                    <a:pt x="1456" y="8882"/>
                  </a:lnTo>
                  <a:cubicBezTo>
                    <a:pt x="1379" y="9294"/>
                    <a:pt x="1111" y="9629"/>
                    <a:pt x="738" y="9810"/>
                  </a:cubicBezTo>
                  <a:lnTo>
                    <a:pt x="738" y="10212"/>
                  </a:lnTo>
                  <a:lnTo>
                    <a:pt x="2011" y="10729"/>
                  </a:lnTo>
                  <a:cubicBezTo>
                    <a:pt x="2575" y="10949"/>
                    <a:pt x="2939" y="11514"/>
                    <a:pt x="2920" y="12126"/>
                  </a:cubicBezTo>
                  <a:lnTo>
                    <a:pt x="2728" y="13256"/>
                  </a:lnTo>
                  <a:lnTo>
                    <a:pt x="3264" y="13256"/>
                  </a:lnTo>
                  <a:lnTo>
                    <a:pt x="3264" y="12126"/>
                  </a:lnTo>
                  <a:cubicBezTo>
                    <a:pt x="3283" y="11514"/>
                    <a:pt x="2920" y="10959"/>
                    <a:pt x="2346" y="10729"/>
                  </a:cubicBezTo>
                  <a:lnTo>
                    <a:pt x="1073" y="10212"/>
                  </a:lnTo>
                  <a:lnTo>
                    <a:pt x="1073" y="9810"/>
                  </a:lnTo>
                  <a:cubicBezTo>
                    <a:pt x="1446" y="9629"/>
                    <a:pt x="1714" y="9294"/>
                    <a:pt x="1791" y="8892"/>
                  </a:cubicBezTo>
                  <a:lnTo>
                    <a:pt x="2049" y="8710"/>
                  </a:lnTo>
                  <a:cubicBezTo>
                    <a:pt x="2317" y="8509"/>
                    <a:pt x="2384" y="8136"/>
                    <a:pt x="2192" y="7858"/>
                  </a:cubicBezTo>
                  <a:lnTo>
                    <a:pt x="2192" y="7150"/>
                  </a:lnTo>
                  <a:cubicBezTo>
                    <a:pt x="2192" y="6212"/>
                    <a:pt x="1456" y="5446"/>
                    <a:pt x="518" y="5408"/>
                  </a:cubicBezTo>
                  <a:lnTo>
                    <a:pt x="365" y="5408"/>
                  </a:lnTo>
                  <a:lnTo>
                    <a:pt x="36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77"/>
            <p:cNvSpPr/>
            <p:nvPr/>
          </p:nvSpPr>
          <p:spPr>
            <a:xfrm>
              <a:off x="7685715" y="2063893"/>
              <a:ext cx="103333" cy="11344"/>
            </a:xfrm>
            <a:custGeom>
              <a:avLst/>
              <a:gdLst/>
              <a:ahLst/>
              <a:cxnLst/>
              <a:rect l="l" t="t" r="r" b="b"/>
              <a:pathLst>
                <a:path w="3935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3657" y="431"/>
                  </a:lnTo>
                  <a:cubicBezTo>
                    <a:pt x="3934" y="431"/>
                    <a:pt x="3934" y="1"/>
                    <a:pt x="36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77"/>
            <p:cNvSpPr/>
            <p:nvPr/>
          </p:nvSpPr>
          <p:spPr>
            <a:xfrm>
              <a:off x="7685715" y="2102337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1"/>
                  </a:moveTo>
                  <a:cubicBezTo>
                    <a:pt x="1" y="1"/>
                    <a:pt x="1" y="432"/>
                    <a:pt x="288" y="432"/>
                  </a:cubicBezTo>
                  <a:lnTo>
                    <a:pt x="5379" y="432"/>
                  </a:lnTo>
                  <a:cubicBezTo>
                    <a:pt x="5657" y="432"/>
                    <a:pt x="5657" y="1"/>
                    <a:pt x="5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77"/>
            <p:cNvSpPr/>
            <p:nvPr/>
          </p:nvSpPr>
          <p:spPr>
            <a:xfrm>
              <a:off x="7685715" y="2140808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77"/>
            <p:cNvSpPr/>
            <p:nvPr/>
          </p:nvSpPr>
          <p:spPr>
            <a:xfrm>
              <a:off x="7685715" y="2179253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77"/>
            <p:cNvSpPr/>
            <p:nvPr/>
          </p:nvSpPr>
          <p:spPr>
            <a:xfrm>
              <a:off x="7685715" y="2217461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77"/>
            <p:cNvSpPr/>
            <p:nvPr/>
          </p:nvSpPr>
          <p:spPr>
            <a:xfrm>
              <a:off x="7552367" y="2239309"/>
              <a:ext cx="152492" cy="80487"/>
            </a:xfrm>
            <a:custGeom>
              <a:avLst/>
              <a:gdLst/>
              <a:ahLst/>
              <a:cxnLst/>
              <a:rect l="l" t="t" r="r" b="b"/>
              <a:pathLst>
                <a:path w="5807" h="3065" extrusionOk="0">
                  <a:moveTo>
                    <a:pt x="2208" y="1"/>
                  </a:moveTo>
                  <a:lnTo>
                    <a:pt x="897" y="537"/>
                  </a:lnTo>
                  <a:cubicBezTo>
                    <a:pt x="763" y="584"/>
                    <a:pt x="648" y="651"/>
                    <a:pt x="533" y="738"/>
                  </a:cubicBezTo>
                  <a:lnTo>
                    <a:pt x="504" y="766"/>
                  </a:lnTo>
                  <a:lnTo>
                    <a:pt x="485" y="785"/>
                  </a:lnTo>
                  <a:lnTo>
                    <a:pt x="475" y="795"/>
                  </a:lnTo>
                  <a:lnTo>
                    <a:pt x="437" y="824"/>
                  </a:lnTo>
                  <a:cubicBezTo>
                    <a:pt x="207" y="1063"/>
                    <a:pt x="54" y="1369"/>
                    <a:pt x="6" y="1695"/>
                  </a:cubicBezTo>
                  <a:cubicBezTo>
                    <a:pt x="6" y="1714"/>
                    <a:pt x="6" y="1733"/>
                    <a:pt x="6" y="1752"/>
                  </a:cubicBezTo>
                  <a:cubicBezTo>
                    <a:pt x="1" y="1769"/>
                    <a:pt x="2" y="1773"/>
                    <a:pt x="4" y="1773"/>
                  </a:cubicBezTo>
                  <a:cubicBezTo>
                    <a:pt x="5" y="1773"/>
                    <a:pt x="6" y="1771"/>
                    <a:pt x="6" y="1771"/>
                  </a:cubicBezTo>
                  <a:lnTo>
                    <a:pt x="6" y="1819"/>
                  </a:lnTo>
                  <a:lnTo>
                    <a:pt x="6" y="1848"/>
                  </a:lnTo>
                  <a:lnTo>
                    <a:pt x="6" y="1857"/>
                  </a:lnTo>
                  <a:lnTo>
                    <a:pt x="6" y="1934"/>
                  </a:lnTo>
                  <a:lnTo>
                    <a:pt x="6" y="2144"/>
                  </a:lnTo>
                  <a:lnTo>
                    <a:pt x="6" y="2786"/>
                  </a:lnTo>
                  <a:cubicBezTo>
                    <a:pt x="6" y="2938"/>
                    <a:pt x="141" y="3065"/>
                    <a:pt x="291" y="3065"/>
                  </a:cubicBezTo>
                  <a:cubicBezTo>
                    <a:pt x="301" y="3065"/>
                    <a:pt x="312" y="3064"/>
                    <a:pt x="322" y="3063"/>
                  </a:cubicBezTo>
                  <a:lnTo>
                    <a:pt x="5481" y="3063"/>
                  </a:lnTo>
                  <a:cubicBezTo>
                    <a:pt x="5492" y="3064"/>
                    <a:pt x="5503" y="3065"/>
                    <a:pt x="5513" y="3065"/>
                  </a:cubicBezTo>
                  <a:cubicBezTo>
                    <a:pt x="5671" y="3065"/>
                    <a:pt x="5797" y="2938"/>
                    <a:pt x="5806" y="2786"/>
                  </a:cubicBezTo>
                  <a:lnTo>
                    <a:pt x="5806" y="2144"/>
                  </a:lnTo>
                  <a:lnTo>
                    <a:pt x="5806" y="1934"/>
                  </a:lnTo>
                  <a:lnTo>
                    <a:pt x="5777" y="1943"/>
                  </a:lnTo>
                  <a:lnTo>
                    <a:pt x="5777" y="1876"/>
                  </a:lnTo>
                  <a:lnTo>
                    <a:pt x="5777" y="1867"/>
                  </a:lnTo>
                  <a:lnTo>
                    <a:pt x="5777" y="1829"/>
                  </a:lnTo>
                  <a:lnTo>
                    <a:pt x="5777" y="1781"/>
                  </a:lnTo>
                  <a:lnTo>
                    <a:pt x="5777" y="1762"/>
                  </a:lnTo>
                  <a:cubicBezTo>
                    <a:pt x="5777" y="1762"/>
                    <a:pt x="5777" y="1723"/>
                    <a:pt x="5777" y="1704"/>
                  </a:cubicBezTo>
                  <a:cubicBezTo>
                    <a:pt x="5730" y="1379"/>
                    <a:pt x="5586" y="1073"/>
                    <a:pt x="5347" y="833"/>
                  </a:cubicBezTo>
                  <a:lnTo>
                    <a:pt x="5308" y="805"/>
                  </a:lnTo>
                  <a:lnTo>
                    <a:pt x="5299" y="795"/>
                  </a:lnTo>
                  <a:lnTo>
                    <a:pt x="5280" y="776"/>
                  </a:lnTo>
                  <a:lnTo>
                    <a:pt x="5251" y="747"/>
                  </a:lnTo>
                  <a:cubicBezTo>
                    <a:pt x="5146" y="661"/>
                    <a:pt x="5021" y="594"/>
                    <a:pt x="4887" y="546"/>
                  </a:cubicBezTo>
                  <a:lnTo>
                    <a:pt x="3576" y="10"/>
                  </a:lnTo>
                  <a:lnTo>
                    <a:pt x="3241" y="355"/>
                  </a:lnTo>
                  <a:lnTo>
                    <a:pt x="2878" y="680"/>
                  </a:lnTo>
                  <a:lnTo>
                    <a:pt x="2543" y="345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77"/>
            <p:cNvSpPr/>
            <p:nvPr/>
          </p:nvSpPr>
          <p:spPr>
            <a:xfrm>
              <a:off x="7551264" y="2239808"/>
              <a:ext cx="61842" cy="80251"/>
            </a:xfrm>
            <a:custGeom>
              <a:avLst/>
              <a:gdLst/>
              <a:ahLst/>
              <a:cxnLst/>
              <a:rect l="l" t="t" r="r" b="b"/>
              <a:pathLst>
                <a:path w="2355" h="3056" extrusionOk="0">
                  <a:moveTo>
                    <a:pt x="2250" y="1"/>
                  </a:moveTo>
                  <a:lnTo>
                    <a:pt x="929" y="518"/>
                  </a:lnTo>
                  <a:cubicBezTo>
                    <a:pt x="364" y="747"/>
                    <a:pt x="1" y="1312"/>
                    <a:pt x="29" y="1924"/>
                  </a:cubicBezTo>
                  <a:lnTo>
                    <a:pt x="29" y="2776"/>
                  </a:lnTo>
                  <a:cubicBezTo>
                    <a:pt x="29" y="2928"/>
                    <a:pt x="155" y="3056"/>
                    <a:pt x="312" y="3056"/>
                  </a:cubicBezTo>
                  <a:cubicBezTo>
                    <a:pt x="323" y="3056"/>
                    <a:pt x="334" y="3055"/>
                    <a:pt x="345" y="3054"/>
                  </a:cubicBezTo>
                  <a:lnTo>
                    <a:pt x="412" y="3054"/>
                  </a:lnTo>
                  <a:lnTo>
                    <a:pt x="412" y="1924"/>
                  </a:lnTo>
                  <a:cubicBezTo>
                    <a:pt x="383" y="1312"/>
                    <a:pt x="747" y="747"/>
                    <a:pt x="1321" y="518"/>
                  </a:cubicBezTo>
                  <a:lnTo>
                    <a:pt x="2355" y="106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77"/>
            <p:cNvSpPr/>
            <p:nvPr/>
          </p:nvSpPr>
          <p:spPr>
            <a:xfrm>
              <a:off x="7579677" y="2113156"/>
              <a:ext cx="96532" cy="68381"/>
            </a:xfrm>
            <a:custGeom>
              <a:avLst/>
              <a:gdLst/>
              <a:ahLst/>
              <a:cxnLst/>
              <a:rect l="l" t="t" r="r" b="b"/>
              <a:pathLst>
                <a:path w="3676" h="2604" extrusionOk="0">
                  <a:moveTo>
                    <a:pt x="3254" y="2221"/>
                  </a:moveTo>
                  <a:lnTo>
                    <a:pt x="3225" y="2240"/>
                  </a:lnTo>
                  <a:lnTo>
                    <a:pt x="3216" y="2249"/>
                  </a:lnTo>
                  <a:lnTo>
                    <a:pt x="3187" y="2269"/>
                  </a:lnTo>
                  <a:lnTo>
                    <a:pt x="3187" y="2269"/>
                  </a:lnTo>
                  <a:lnTo>
                    <a:pt x="3225" y="2240"/>
                  </a:lnTo>
                  <a:lnTo>
                    <a:pt x="3225" y="2230"/>
                  </a:lnTo>
                  <a:lnTo>
                    <a:pt x="3235" y="2221"/>
                  </a:lnTo>
                  <a:lnTo>
                    <a:pt x="3225" y="2240"/>
                  </a:lnTo>
                  <a:lnTo>
                    <a:pt x="3235" y="2230"/>
                  </a:lnTo>
                  <a:lnTo>
                    <a:pt x="3254" y="2221"/>
                  </a:lnTo>
                  <a:close/>
                  <a:moveTo>
                    <a:pt x="1771" y="0"/>
                  </a:moveTo>
                  <a:cubicBezTo>
                    <a:pt x="794" y="0"/>
                    <a:pt x="0" y="795"/>
                    <a:pt x="0" y="1771"/>
                  </a:cubicBezTo>
                  <a:lnTo>
                    <a:pt x="0" y="2604"/>
                  </a:lnTo>
                  <a:cubicBezTo>
                    <a:pt x="0" y="2604"/>
                    <a:pt x="402" y="2556"/>
                    <a:pt x="450" y="2364"/>
                  </a:cubicBezTo>
                  <a:cubicBezTo>
                    <a:pt x="469" y="2345"/>
                    <a:pt x="479" y="2316"/>
                    <a:pt x="488" y="2297"/>
                  </a:cubicBezTo>
                  <a:cubicBezTo>
                    <a:pt x="718" y="2288"/>
                    <a:pt x="1780" y="2278"/>
                    <a:pt x="2393" y="1551"/>
                  </a:cubicBezTo>
                  <a:cubicBezTo>
                    <a:pt x="2527" y="1905"/>
                    <a:pt x="2814" y="2182"/>
                    <a:pt x="3187" y="2288"/>
                  </a:cubicBezTo>
                  <a:cubicBezTo>
                    <a:pt x="3197" y="2316"/>
                    <a:pt x="3206" y="2336"/>
                    <a:pt x="3225" y="2355"/>
                  </a:cubicBezTo>
                  <a:cubicBezTo>
                    <a:pt x="3273" y="2556"/>
                    <a:pt x="3675" y="2594"/>
                    <a:pt x="3675" y="2594"/>
                  </a:cubicBezTo>
                  <a:lnTo>
                    <a:pt x="3675" y="1771"/>
                  </a:lnTo>
                  <a:cubicBezTo>
                    <a:pt x="3675" y="795"/>
                    <a:pt x="2881" y="0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77"/>
            <p:cNvSpPr/>
            <p:nvPr/>
          </p:nvSpPr>
          <p:spPr>
            <a:xfrm>
              <a:off x="7579677" y="2113393"/>
              <a:ext cx="52284" cy="68145"/>
            </a:xfrm>
            <a:custGeom>
              <a:avLst/>
              <a:gdLst/>
              <a:ahLst/>
              <a:cxnLst/>
              <a:rect l="l" t="t" r="r" b="b"/>
              <a:pathLst>
                <a:path w="1991" h="2595" extrusionOk="0">
                  <a:moveTo>
                    <a:pt x="1761" y="1"/>
                  </a:moveTo>
                  <a:cubicBezTo>
                    <a:pt x="785" y="1"/>
                    <a:pt x="0" y="795"/>
                    <a:pt x="0" y="1762"/>
                  </a:cubicBezTo>
                  <a:lnTo>
                    <a:pt x="0" y="2595"/>
                  </a:lnTo>
                  <a:cubicBezTo>
                    <a:pt x="105" y="2575"/>
                    <a:pt x="211" y="2547"/>
                    <a:pt x="316" y="2508"/>
                  </a:cubicBezTo>
                  <a:lnTo>
                    <a:pt x="316" y="2212"/>
                  </a:lnTo>
                  <a:lnTo>
                    <a:pt x="316" y="1762"/>
                  </a:lnTo>
                  <a:cubicBezTo>
                    <a:pt x="316" y="824"/>
                    <a:pt x="1053" y="49"/>
                    <a:pt x="19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77"/>
            <p:cNvSpPr/>
            <p:nvPr/>
          </p:nvSpPr>
          <p:spPr>
            <a:xfrm>
              <a:off x="7662843" y="2174263"/>
              <a:ext cx="20903" cy="28387"/>
            </a:xfrm>
            <a:custGeom>
              <a:avLst/>
              <a:gdLst/>
              <a:ahLst/>
              <a:cxnLst/>
              <a:rect l="l" t="t" r="r" b="b"/>
              <a:pathLst>
                <a:path w="796" h="1081" extrusionOk="0">
                  <a:moveTo>
                    <a:pt x="231" y="1"/>
                  </a:moveTo>
                  <a:cubicBezTo>
                    <a:pt x="114" y="1"/>
                    <a:pt x="1" y="97"/>
                    <a:pt x="1" y="229"/>
                  </a:cubicBezTo>
                  <a:lnTo>
                    <a:pt x="1" y="860"/>
                  </a:lnTo>
                  <a:cubicBezTo>
                    <a:pt x="1" y="975"/>
                    <a:pt x="106" y="1080"/>
                    <a:pt x="231" y="1080"/>
                  </a:cubicBezTo>
                  <a:cubicBezTo>
                    <a:pt x="250" y="1080"/>
                    <a:pt x="269" y="1080"/>
                    <a:pt x="298" y="1071"/>
                  </a:cubicBezTo>
                  <a:cubicBezTo>
                    <a:pt x="336" y="1052"/>
                    <a:pt x="374" y="1033"/>
                    <a:pt x="412" y="1013"/>
                  </a:cubicBezTo>
                  <a:cubicBezTo>
                    <a:pt x="451" y="975"/>
                    <a:pt x="489" y="937"/>
                    <a:pt x="537" y="908"/>
                  </a:cubicBezTo>
                  <a:cubicBezTo>
                    <a:pt x="795" y="602"/>
                    <a:pt x="661" y="133"/>
                    <a:pt x="278" y="9"/>
                  </a:cubicBezTo>
                  <a:lnTo>
                    <a:pt x="288" y="9"/>
                  </a:lnTo>
                  <a:cubicBezTo>
                    <a:pt x="269" y="3"/>
                    <a:pt x="250" y="1"/>
                    <a:pt x="23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77"/>
            <p:cNvSpPr/>
            <p:nvPr/>
          </p:nvSpPr>
          <p:spPr>
            <a:xfrm>
              <a:off x="7571878" y="2174237"/>
              <a:ext cx="21139" cy="28361"/>
            </a:xfrm>
            <a:custGeom>
              <a:avLst/>
              <a:gdLst/>
              <a:ahLst/>
              <a:cxnLst/>
              <a:rect l="l" t="t" r="r" b="b"/>
              <a:pathLst>
                <a:path w="805" h="1080" extrusionOk="0">
                  <a:moveTo>
                    <a:pt x="583" y="0"/>
                  </a:moveTo>
                  <a:cubicBezTo>
                    <a:pt x="561" y="0"/>
                    <a:pt x="538" y="4"/>
                    <a:pt x="517" y="10"/>
                  </a:cubicBezTo>
                  <a:cubicBezTo>
                    <a:pt x="0" y="172"/>
                    <a:pt x="0" y="909"/>
                    <a:pt x="517" y="1072"/>
                  </a:cubicBezTo>
                  <a:cubicBezTo>
                    <a:pt x="537" y="1077"/>
                    <a:pt x="557" y="1080"/>
                    <a:pt x="577" y="1080"/>
                  </a:cubicBezTo>
                  <a:cubicBezTo>
                    <a:pt x="698" y="1080"/>
                    <a:pt x="804" y="983"/>
                    <a:pt x="804" y="852"/>
                  </a:cubicBezTo>
                  <a:lnTo>
                    <a:pt x="804" y="220"/>
                  </a:lnTo>
                  <a:cubicBezTo>
                    <a:pt x="804" y="153"/>
                    <a:pt x="766" y="86"/>
                    <a:pt x="718" y="48"/>
                  </a:cubicBezTo>
                  <a:cubicBezTo>
                    <a:pt x="679" y="15"/>
                    <a:pt x="631" y="0"/>
                    <a:pt x="5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77"/>
            <p:cNvSpPr/>
            <p:nvPr/>
          </p:nvSpPr>
          <p:spPr>
            <a:xfrm>
              <a:off x="7610087" y="2223869"/>
              <a:ext cx="35714" cy="40362"/>
            </a:xfrm>
            <a:custGeom>
              <a:avLst/>
              <a:gdLst/>
              <a:ahLst/>
              <a:cxnLst/>
              <a:rect l="l" t="t" r="r" b="b"/>
              <a:pathLst>
                <a:path w="1360" h="1537" extrusionOk="0">
                  <a:moveTo>
                    <a:pt x="233" y="0"/>
                  </a:moveTo>
                  <a:cubicBezTo>
                    <a:pt x="115" y="0"/>
                    <a:pt x="10" y="97"/>
                    <a:pt x="10" y="225"/>
                  </a:cubicBezTo>
                  <a:lnTo>
                    <a:pt x="10" y="866"/>
                  </a:lnTo>
                  <a:cubicBezTo>
                    <a:pt x="0" y="933"/>
                    <a:pt x="29" y="1000"/>
                    <a:pt x="77" y="1038"/>
                  </a:cubicBezTo>
                  <a:lnTo>
                    <a:pt x="517" y="1479"/>
                  </a:lnTo>
                  <a:cubicBezTo>
                    <a:pt x="565" y="1517"/>
                    <a:pt x="622" y="1536"/>
                    <a:pt x="680" y="1536"/>
                  </a:cubicBezTo>
                  <a:cubicBezTo>
                    <a:pt x="737" y="1536"/>
                    <a:pt x="794" y="1517"/>
                    <a:pt x="833" y="1469"/>
                  </a:cubicBezTo>
                  <a:lnTo>
                    <a:pt x="1292" y="991"/>
                  </a:lnTo>
                  <a:cubicBezTo>
                    <a:pt x="1330" y="952"/>
                    <a:pt x="1359" y="895"/>
                    <a:pt x="1359" y="838"/>
                  </a:cubicBezTo>
                  <a:lnTo>
                    <a:pt x="1359" y="225"/>
                  </a:lnTo>
                  <a:cubicBezTo>
                    <a:pt x="1349" y="168"/>
                    <a:pt x="1330" y="110"/>
                    <a:pt x="1292" y="72"/>
                  </a:cubicBezTo>
                  <a:cubicBezTo>
                    <a:pt x="1244" y="24"/>
                    <a:pt x="1187" y="5"/>
                    <a:pt x="1129" y="5"/>
                  </a:cubicBezTo>
                  <a:lnTo>
                    <a:pt x="1082" y="5"/>
                  </a:lnTo>
                  <a:cubicBezTo>
                    <a:pt x="995" y="24"/>
                    <a:pt x="909" y="34"/>
                    <a:pt x="814" y="34"/>
                  </a:cubicBezTo>
                  <a:lnTo>
                    <a:pt x="546" y="34"/>
                  </a:lnTo>
                  <a:cubicBezTo>
                    <a:pt x="459" y="34"/>
                    <a:pt x="364" y="24"/>
                    <a:pt x="278" y="5"/>
                  </a:cubicBezTo>
                  <a:cubicBezTo>
                    <a:pt x="263" y="2"/>
                    <a:pt x="248" y="0"/>
                    <a:pt x="23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77"/>
            <p:cNvSpPr/>
            <p:nvPr/>
          </p:nvSpPr>
          <p:spPr>
            <a:xfrm>
              <a:off x="7610087" y="2224105"/>
              <a:ext cx="21875" cy="40362"/>
            </a:xfrm>
            <a:custGeom>
              <a:avLst/>
              <a:gdLst/>
              <a:ahLst/>
              <a:cxnLst/>
              <a:rect l="l" t="t" r="r" b="b"/>
              <a:pathLst>
                <a:path w="833" h="1537" extrusionOk="0">
                  <a:moveTo>
                    <a:pt x="221" y="1"/>
                  </a:moveTo>
                  <a:cubicBezTo>
                    <a:pt x="98" y="1"/>
                    <a:pt x="0" y="98"/>
                    <a:pt x="0" y="226"/>
                  </a:cubicBezTo>
                  <a:lnTo>
                    <a:pt x="0" y="876"/>
                  </a:lnTo>
                  <a:cubicBezTo>
                    <a:pt x="0" y="934"/>
                    <a:pt x="29" y="1001"/>
                    <a:pt x="67" y="1039"/>
                  </a:cubicBezTo>
                  <a:lnTo>
                    <a:pt x="517" y="1479"/>
                  </a:lnTo>
                  <a:cubicBezTo>
                    <a:pt x="555" y="1518"/>
                    <a:pt x="613" y="1537"/>
                    <a:pt x="670" y="1537"/>
                  </a:cubicBezTo>
                  <a:cubicBezTo>
                    <a:pt x="727" y="1537"/>
                    <a:pt x="785" y="1518"/>
                    <a:pt x="833" y="1470"/>
                  </a:cubicBezTo>
                  <a:cubicBezTo>
                    <a:pt x="785" y="1460"/>
                    <a:pt x="747" y="1441"/>
                    <a:pt x="718" y="1412"/>
                  </a:cubicBezTo>
                  <a:lnTo>
                    <a:pt x="268" y="972"/>
                  </a:lnTo>
                  <a:cubicBezTo>
                    <a:pt x="230" y="934"/>
                    <a:pt x="201" y="867"/>
                    <a:pt x="201" y="809"/>
                  </a:cubicBezTo>
                  <a:lnTo>
                    <a:pt x="201" y="159"/>
                  </a:lnTo>
                  <a:cubicBezTo>
                    <a:pt x="201" y="101"/>
                    <a:pt x="230" y="44"/>
                    <a:pt x="268" y="5"/>
                  </a:cubicBezTo>
                  <a:cubicBezTo>
                    <a:pt x="252" y="2"/>
                    <a:pt x="236" y="1"/>
                    <a:pt x="22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77"/>
            <p:cNvSpPr/>
            <p:nvPr/>
          </p:nvSpPr>
          <p:spPr>
            <a:xfrm>
              <a:off x="7589971" y="2153072"/>
              <a:ext cx="75918" cy="81248"/>
            </a:xfrm>
            <a:custGeom>
              <a:avLst/>
              <a:gdLst/>
              <a:ahLst/>
              <a:cxnLst/>
              <a:rect l="l" t="t" r="r" b="b"/>
              <a:pathLst>
                <a:path w="2891" h="3094" extrusionOk="0">
                  <a:moveTo>
                    <a:pt x="2000" y="1"/>
                  </a:moveTo>
                  <a:cubicBezTo>
                    <a:pt x="1983" y="1"/>
                    <a:pt x="1967" y="7"/>
                    <a:pt x="195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80" y="3093"/>
                  </a:lnTo>
                  <a:cubicBezTo>
                    <a:pt x="2297" y="3093"/>
                    <a:pt x="2881" y="2509"/>
                    <a:pt x="2891" y="1792"/>
                  </a:cubicBezTo>
                  <a:lnTo>
                    <a:pt x="2891" y="854"/>
                  </a:lnTo>
                  <a:cubicBezTo>
                    <a:pt x="2891" y="758"/>
                    <a:pt x="2833" y="672"/>
                    <a:pt x="2747" y="634"/>
                  </a:cubicBezTo>
                  <a:cubicBezTo>
                    <a:pt x="2718" y="624"/>
                    <a:pt x="2690" y="615"/>
                    <a:pt x="2671" y="605"/>
                  </a:cubicBezTo>
                  <a:cubicBezTo>
                    <a:pt x="2412" y="500"/>
                    <a:pt x="2202" y="308"/>
                    <a:pt x="2077" y="69"/>
                  </a:cubicBezTo>
                  <a:lnTo>
                    <a:pt x="2068" y="50"/>
                  </a:lnTo>
                  <a:cubicBezTo>
                    <a:pt x="2056" y="20"/>
                    <a:pt x="2028" y="1"/>
                    <a:pt x="2000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77"/>
            <p:cNvSpPr/>
            <p:nvPr/>
          </p:nvSpPr>
          <p:spPr>
            <a:xfrm>
              <a:off x="7589971" y="2153072"/>
              <a:ext cx="55067" cy="81248"/>
            </a:xfrm>
            <a:custGeom>
              <a:avLst/>
              <a:gdLst/>
              <a:ahLst/>
              <a:cxnLst/>
              <a:rect l="l" t="t" r="r" b="b"/>
              <a:pathLst>
                <a:path w="2097" h="3094" extrusionOk="0">
                  <a:moveTo>
                    <a:pt x="1997" y="1"/>
                  </a:moveTo>
                  <a:cubicBezTo>
                    <a:pt x="1980" y="1"/>
                    <a:pt x="1961" y="7"/>
                    <a:pt x="194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70" y="3093"/>
                  </a:lnTo>
                  <a:cubicBezTo>
                    <a:pt x="852" y="3093"/>
                    <a:pt x="268" y="2509"/>
                    <a:pt x="268" y="1792"/>
                  </a:cubicBezTo>
                  <a:lnTo>
                    <a:pt x="268" y="883"/>
                  </a:lnTo>
                  <a:cubicBezTo>
                    <a:pt x="268" y="768"/>
                    <a:pt x="364" y="672"/>
                    <a:pt x="479" y="662"/>
                  </a:cubicBezTo>
                  <a:cubicBezTo>
                    <a:pt x="594" y="653"/>
                    <a:pt x="709" y="634"/>
                    <a:pt x="823" y="615"/>
                  </a:cubicBezTo>
                  <a:cubicBezTo>
                    <a:pt x="938" y="595"/>
                    <a:pt x="1063" y="567"/>
                    <a:pt x="1168" y="538"/>
                  </a:cubicBezTo>
                  <a:cubicBezTo>
                    <a:pt x="1503" y="442"/>
                    <a:pt x="1809" y="299"/>
                    <a:pt x="2096" y="107"/>
                  </a:cubicBezTo>
                  <a:lnTo>
                    <a:pt x="2077" y="69"/>
                  </a:lnTo>
                  <a:lnTo>
                    <a:pt x="2068" y="50"/>
                  </a:lnTo>
                  <a:cubicBezTo>
                    <a:pt x="2056" y="20"/>
                    <a:pt x="2028" y="1"/>
                    <a:pt x="199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77"/>
            <p:cNvSpPr/>
            <p:nvPr/>
          </p:nvSpPr>
          <p:spPr>
            <a:xfrm>
              <a:off x="7820665" y="1973164"/>
              <a:ext cx="73922" cy="73659"/>
            </a:xfrm>
            <a:custGeom>
              <a:avLst/>
              <a:gdLst/>
              <a:ahLst/>
              <a:cxnLst/>
              <a:rect l="l" t="t" r="r" b="b"/>
              <a:pathLst>
                <a:path w="2815" h="2805" extrusionOk="0">
                  <a:moveTo>
                    <a:pt x="1" y="1"/>
                  </a:moveTo>
                  <a:lnTo>
                    <a:pt x="1" y="2259"/>
                  </a:lnTo>
                  <a:cubicBezTo>
                    <a:pt x="1" y="2346"/>
                    <a:pt x="39" y="2805"/>
                    <a:pt x="623" y="2805"/>
                  </a:cubicBezTo>
                  <a:lnTo>
                    <a:pt x="2815" y="280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61" name="Google Shape;11561;p77"/>
          <p:cNvGrpSpPr/>
          <p:nvPr/>
        </p:nvGrpSpPr>
        <p:grpSpPr>
          <a:xfrm>
            <a:off x="7992065" y="1971904"/>
            <a:ext cx="351621" cy="348103"/>
            <a:chOff x="7992065" y="1971904"/>
            <a:chExt cx="351621" cy="348103"/>
          </a:xfrm>
        </p:grpSpPr>
        <p:sp>
          <p:nvSpPr>
            <p:cNvPr id="11562" name="Google Shape;11562;p77"/>
            <p:cNvSpPr/>
            <p:nvPr/>
          </p:nvSpPr>
          <p:spPr>
            <a:xfrm>
              <a:off x="8136074" y="1971904"/>
              <a:ext cx="67383" cy="67383"/>
            </a:xfrm>
            <a:custGeom>
              <a:avLst/>
              <a:gdLst/>
              <a:ahLst/>
              <a:cxnLst/>
              <a:rect l="l" t="t" r="r" b="b"/>
              <a:pathLst>
                <a:path w="2566" h="2566" extrusionOk="0">
                  <a:moveTo>
                    <a:pt x="1283" y="1"/>
                  </a:moveTo>
                  <a:cubicBezTo>
                    <a:pt x="565" y="1"/>
                    <a:pt x="1" y="575"/>
                    <a:pt x="1" y="1283"/>
                  </a:cubicBezTo>
                  <a:cubicBezTo>
                    <a:pt x="1" y="1992"/>
                    <a:pt x="565" y="2566"/>
                    <a:pt x="1283" y="2566"/>
                  </a:cubicBezTo>
                  <a:cubicBezTo>
                    <a:pt x="1991" y="2566"/>
                    <a:pt x="2566" y="1992"/>
                    <a:pt x="2566" y="1283"/>
                  </a:cubicBezTo>
                  <a:cubicBezTo>
                    <a:pt x="2566" y="575"/>
                    <a:pt x="1991" y="1"/>
                    <a:pt x="1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77"/>
            <p:cNvSpPr/>
            <p:nvPr/>
          </p:nvSpPr>
          <p:spPr>
            <a:xfrm>
              <a:off x="8022552" y="2180014"/>
              <a:ext cx="137025" cy="95376"/>
            </a:xfrm>
            <a:custGeom>
              <a:avLst/>
              <a:gdLst/>
              <a:ahLst/>
              <a:cxnLst/>
              <a:rect l="l" t="t" r="r" b="b"/>
              <a:pathLst>
                <a:path w="5218" h="3632" extrusionOk="0">
                  <a:moveTo>
                    <a:pt x="2609" y="0"/>
                  </a:moveTo>
                  <a:cubicBezTo>
                    <a:pt x="2508" y="0"/>
                    <a:pt x="2405" y="67"/>
                    <a:pt x="2391" y="201"/>
                  </a:cubicBezTo>
                  <a:lnTo>
                    <a:pt x="2391" y="1905"/>
                  </a:lnTo>
                  <a:lnTo>
                    <a:pt x="1357" y="1905"/>
                  </a:lnTo>
                  <a:cubicBezTo>
                    <a:pt x="1041" y="1905"/>
                    <a:pt x="754" y="2086"/>
                    <a:pt x="601" y="2364"/>
                  </a:cubicBezTo>
                  <a:lnTo>
                    <a:pt x="103" y="3302"/>
                  </a:lnTo>
                  <a:cubicBezTo>
                    <a:pt x="0" y="3475"/>
                    <a:pt x="152" y="3632"/>
                    <a:pt x="301" y="3632"/>
                  </a:cubicBezTo>
                  <a:cubicBezTo>
                    <a:pt x="373" y="3632"/>
                    <a:pt x="445" y="3594"/>
                    <a:pt x="486" y="3503"/>
                  </a:cubicBezTo>
                  <a:lnTo>
                    <a:pt x="984" y="2565"/>
                  </a:lnTo>
                  <a:cubicBezTo>
                    <a:pt x="1051" y="2421"/>
                    <a:pt x="1204" y="2335"/>
                    <a:pt x="1357" y="2335"/>
                  </a:cubicBezTo>
                  <a:lnTo>
                    <a:pt x="3855" y="2335"/>
                  </a:lnTo>
                  <a:cubicBezTo>
                    <a:pt x="4017" y="2335"/>
                    <a:pt x="4161" y="2421"/>
                    <a:pt x="4238" y="2565"/>
                  </a:cubicBezTo>
                  <a:lnTo>
                    <a:pt x="4735" y="3503"/>
                  </a:lnTo>
                  <a:cubicBezTo>
                    <a:pt x="4776" y="3594"/>
                    <a:pt x="4848" y="3632"/>
                    <a:pt x="4920" y="3632"/>
                  </a:cubicBezTo>
                  <a:cubicBezTo>
                    <a:pt x="5068" y="3632"/>
                    <a:pt x="5218" y="3475"/>
                    <a:pt x="5108" y="3302"/>
                  </a:cubicBezTo>
                  <a:lnTo>
                    <a:pt x="4620" y="2364"/>
                  </a:lnTo>
                  <a:cubicBezTo>
                    <a:pt x="4467" y="2086"/>
                    <a:pt x="4180" y="1905"/>
                    <a:pt x="3864" y="1905"/>
                  </a:cubicBezTo>
                  <a:lnTo>
                    <a:pt x="2821" y="1905"/>
                  </a:lnTo>
                  <a:lnTo>
                    <a:pt x="2821" y="201"/>
                  </a:lnTo>
                  <a:cubicBezTo>
                    <a:pt x="2812" y="67"/>
                    <a:pt x="2711" y="0"/>
                    <a:pt x="26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77"/>
            <p:cNvSpPr/>
            <p:nvPr/>
          </p:nvSpPr>
          <p:spPr>
            <a:xfrm>
              <a:off x="8109946" y="2050080"/>
              <a:ext cx="120849" cy="62604"/>
            </a:xfrm>
            <a:custGeom>
              <a:avLst/>
              <a:gdLst/>
              <a:ahLst/>
              <a:cxnLst/>
              <a:rect l="l" t="t" r="r" b="b"/>
              <a:pathLst>
                <a:path w="4602" h="2384" extrusionOk="0">
                  <a:moveTo>
                    <a:pt x="2273" y="0"/>
                  </a:moveTo>
                  <a:cubicBezTo>
                    <a:pt x="2161" y="0"/>
                    <a:pt x="2048" y="77"/>
                    <a:pt x="2058" y="230"/>
                  </a:cubicBezTo>
                  <a:lnTo>
                    <a:pt x="2058" y="1082"/>
                  </a:lnTo>
                  <a:lnTo>
                    <a:pt x="948" y="1082"/>
                  </a:lnTo>
                  <a:cubicBezTo>
                    <a:pt x="718" y="1082"/>
                    <a:pt x="498" y="1216"/>
                    <a:pt x="383" y="1426"/>
                  </a:cubicBezTo>
                  <a:lnTo>
                    <a:pt x="58" y="2058"/>
                  </a:lnTo>
                  <a:cubicBezTo>
                    <a:pt x="0" y="2163"/>
                    <a:pt x="39" y="2288"/>
                    <a:pt x="144" y="2345"/>
                  </a:cubicBezTo>
                  <a:cubicBezTo>
                    <a:pt x="175" y="2362"/>
                    <a:pt x="208" y="2370"/>
                    <a:pt x="240" y="2370"/>
                  </a:cubicBezTo>
                  <a:cubicBezTo>
                    <a:pt x="317" y="2370"/>
                    <a:pt x="391" y="2326"/>
                    <a:pt x="431" y="2259"/>
                  </a:cubicBezTo>
                  <a:lnTo>
                    <a:pt x="766" y="1627"/>
                  </a:lnTo>
                  <a:cubicBezTo>
                    <a:pt x="795" y="1551"/>
                    <a:pt x="871" y="1512"/>
                    <a:pt x="948" y="1512"/>
                  </a:cubicBezTo>
                  <a:lnTo>
                    <a:pt x="3599" y="1512"/>
                  </a:lnTo>
                  <a:cubicBezTo>
                    <a:pt x="3675" y="1512"/>
                    <a:pt x="3752" y="1551"/>
                    <a:pt x="3781" y="1627"/>
                  </a:cubicBezTo>
                  <a:lnTo>
                    <a:pt x="4116" y="2259"/>
                  </a:lnTo>
                  <a:cubicBezTo>
                    <a:pt x="4157" y="2347"/>
                    <a:pt x="4228" y="2383"/>
                    <a:pt x="4301" y="2383"/>
                  </a:cubicBezTo>
                  <a:cubicBezTo>
                    <a:pt x="4450" y="2383"/>
                    <a:pt x="4601" y="2231"/>
                    <a:pt x="4498" y="2058"/>
                  </a:cubicBezTo>
                  <a:lnTo>
                    <a:pt x="4163" y="1426"/>
                  </a:lnTo>
                  <a:cubicBezTo>
                    <a:pt x="4049" y="1216"/>
                    <a:pt x="3838" y="1082"/>
                    <a:pt x="3599" y="1082"/>
                  </a:cubicBezTo>
                  <a:lnTo>
                    <a:pt x="2489" y="1082"/>
                  </a:lnTo>
                  <a:lnTo>
                    <a:pt x="2489" y="230"/>
                  </a:lnTo>
                  <a:cubicBezTo>
                    <a:pt x="2498" y="77"/>
                    <a:pt x="2386" y="0"/>
                    <a:pt x="22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77"/>
            <p:cNvSpPr/>
            <p:nvPr/>
          </p:nvSpPr>
          <p:spPr>
            <a:xfrm>
              <a:off x="8179613" y="2180014"/>
              <a:ext cx="137130" cy="95376"/>
            </a:xfrm>
            <a:custGeom>
              <a:avLst/>
              <a:gdLst/>
              <a:ahLst/>
              <a:cxnLst/>
              <a:rect l="l" t="t" r="r" b="b"/>
              <a:pathLst>
                <a:path w="5222" h="3632" extrusionOk="0">
                  <a:moveTo>
                    <a:pt x="2611" y="0"/>
                  </a:moveTo>
                  <a:cubicBezTo>
                    <a:pt x="2511" y="0"/>
                    <a:pt x="2410" y="67"/>
                    <a:pt x="2401" y="201"/>
                  </a:cubicBezTo>
                  <a:lnTo>
                    <a:pt x="2401" y="1905"/>
                  </a:lnTo>
                  <a:lnTo>
                    <a:pt x="1357" y="1905"/>
                  </a:lnTo>
                  <a:cubicBezTo>
                    <a:pt x="1042" y="1905"/>
                    <a:pt x="754" y="2086"/>
                    <a:pt x="601" y="2364"/>
                  </a:cubicBezTo>
                  <a:lnTo>
                    <a:pt x="104" y="3302"/>
                  </a:lnTo>
                  <a:cubicBezTo>
                    <a:pt x="1" y="3475"/>
                    <a:pt x="153" y="3632"/>
                    <a:pt x="301" y="3632"/>
                  </a:cubicBezTo>
                  <a:cubicBezTo>
                    <a:pt x="374" y="3632"/>
                    <a:pt x="446" y="3594"/>
                    <a:pt x="486" y="3503"/>
                  </a:cubicBezTo>
                  <a:lnTo>
                    <a:pt x="984" y="2565"/>
                  </a:lnTo>
                  <a:cubicBezTo>
                    <a:pt x="1061" y="2421"/>
                    <a:pt x="1204" y="2335"/>
                    <a:pt x="1357" y="2335"/>
                  </a:cubicBezTo>
                  <a:lnTo>
                    <a:pt x="3865" y="2335"/>
                  </a:lnTo>
                  <a:cubicBezTo>
                    <a:pt x="4018" y="2335"/>
                    <a:pt x="4171" y="2421"/>
                    <a:pt x="4238" y="2565"/>
                  </a:cubicBezTo>
                  <a:lnTo>
                    <a:pt x="4736" y="3503"/>
                  </a:lnTo>
                  <a:cubicBezTo>
                    <a:pt x="4777" y="3594"/>
                    <a:pt x="4848" y="3632"/>
                    <a:pt x="4921" y="3632"/>
                  </a:cubicBezTo>
                  <a:cubicBezTo>
                    <a:pt x="5070" y="3632"/>
                    <a:pt x="5221" y="3475"/>
                    <a:pt x="5118" y="3302"/>
                  </a:cubicBezTo>
                  <a:lnTo>
                    <a:pt x="4621" y="2364"/>
                  </a:lnTo>
                  <a:cubicBezTo>
                    <a:pt x="4468" y="2086"/>
                    <a:pt x="4181" y="1905"/>
                    <a:pt x="3865" y="1905"/>
                  </a:cubicBezTo>
                  <a:lnTo>
                    <a:pt x="2822" y="1905"/>
                  </a:lnTo>
                  <a:lnTo>
                    <a:pt x="2822" y="201"/>
                  </a:lnTo>
                  <a:cubicBezTo>
                    <a:pt x="2812" y="67"/>
                    <a:pt x="2712" y="0"/>
                    <a:pt x="26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77"/>
            <p:cNvSpPr/>
            <p:nvPr/>
          </p:nvSpPr>
          <p:spPr>
            <a:xfrm>
              <a:off x="8129037" y="1973427"/>
              <a:ext cx="66884" cy="65939"/>
            </a:xfrm>
            <a:custGeom>
              <a:avLst/>
              <a:gdLst/>
              <a:ahLst/>
              <a:cxnLst/>
              <a:rect l="l" t="t" r="r" b="b"/>
              <a:pathLst>
                <a:path w="2547" h="2511" extrusionOk="0">
                  <a:moveTo>
                    <a:pt x="1187" y="0"/>
                  </a:moveTo>
                  <a:lnTo>
                    <a:pt x="1187" y="0"/>
                  </a:lnTo>
                  <a:cubicBezTo>
                    <a:pt x="355" y="240"/>
                    <a:pt x="1" y="1216"/>
                    <a:pt x="479" y="1934"/>
                  </a:cubicBezTo>
                  <a:cubicBezTo>
                    <a:pt x="731" y="2316"/>
                    <a:pt x="1138" y="2510"/>
                    <a:pt x="1547" y="2510"/>
                  </a:cubicBezTo>
                  <a:cubicBezTo>
                    <a:pt x="1917" y="2510"/>
                    <a:pt x="2288" y="2352"/>
                    <a:pt x="2546" y="2029"/>
                  </a:cubicBezTo>
                  <a:lnTo>
                    <a:pt x="2546" y="2029"/>
                  </a:lnTo>
                  <a:cubicBezTo>
                    <a:pt x="2432" y="2068"/>
                    <a:pt x="2307" y="2077"/>
                    <a:pt x="2192" y="2087"/>
                  </a:cubicBezTo>
                  <a:cubicBezTo>
                    <a:pt x="1111" y="2087"/>
                    <a:pt x="518" y="83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77"/>
            <p:cNvSpPr/>
            <p:nvPr/>
          </p:nvSpPr>
          <p:spPr>
            <a:xfrm>
              <a:off x="8068717" y="2123450"/>
              <a:ext cx="44773" cy="45010"/>
            </a:xfrm>
            <a:custGeom>
              <a:avLst/>
              <a:gdLst/>
              <a:ahLst/>
              <a:cxnLst/>
              <a:rect l="l" t="t" r="r" b="b"/>
              <a:pathLst>
                <a:path w="1705" h="1714" extrusionOk="0">
                  <a:moveTo>
                    <a:pt x="853" y="1"/>
                  </a:moveTo>
                  <a:cubicBezTo>
                    <a:pt x="384" y="1"/>
                    <a:pt x="1" y="384"/>
                    <a:pt x="1" y="853"/>
                  </a:cubicBezTo>
                  <a:cubicBezTo>
                    <a:pt x="1" y="1331"/>
                    <a:pt x="384" y="1714"/>
                    <a:pt x="853" y="1714"/>
                  </a:cubicBezTo>
                  <a:cubicBezTo>
                    <a:pt x="1322" y="1714"/>
                    <a:pt x="1704" y="1331"/>
                    <a:pt x="1704" y="853"/>
                  </a:cubicBezTo>
                  <a:cubicBezTo>
                    <a:pt x="1704" y="384"/>
                    <a:pt x="1322" y="1"/>
                    <a:pt x="853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77"/>
            <p:cNvSpPr/>
            <p:nvPr/>
          </p:nvSpPr>
          <p:spPr>
            <a:xfrm>
              <a:off x="8063964" y="2124474"/>
              <a:ext cx="44484" cy="43854"/>
            </a:xfrm>
            <a:custGeom>
              <a:avLst/>
              <a:gdLst/>
              <a:ahLst/>
              <a:cxnLst/>
              <a:rect l="l" t="t" r="r" b="b"/>
              <a:pathLst>
                <a:path w="1694" h="1670" extrusionOk="0">
                  <a:moveTo>
                    <a:pt x="794" y="0"/>
                  </a:moveTo>
                  <a:lnTo>
                    <a:pt x="794" y="0"/>
                  </a:lnTo>
                  <a:cubicBezTo>
                    <a:pt x="239" y="163"/>
                    <a:pt x="0" y="814"/>
                    <a:pt x="325" y="1292"/>
                  </a:cubicBezTo>
                  <a:cubicBezTo>
                    <a:pt x="491" y="1542"/>
                    <a:pt x="761" y="1670"/>
                    <a:pt x="1031" y="1670"/>
                  </a:cubicBezTo>
                  <a:cubicBezTo>
                    <a:pt x="1278" y="1670"/>
                    <a:pt x="1525" y="1564"/>
                    <a:pt x="1694" y="1349"/>
                  </a:cubicBezTo>
                  <a:lnTo>
                    <a:pt x="1694" y="1349"/>
                  </a:lnTo>
                  <a:cubicBezTo>
                    <a:pt x="1617" y="1378"/>
                    <a:pt x="1541" y="1388"/>
                    <a:pt x="1464" y="1388"/>
                  </a:cubicBezTo>
                  <a:cubicBezTo>
                    <a:pt x="747" y="1388"/>
                    <a:pt x="345" y="555"/>
                    <a:pt x="79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77"/>
            <p:cNvSpPr/>
            <p:nvPr/>
          </p:nvSpPr>
          <p:spPr>
            <a:xfrm>
              <a:off x="8225805" y="2123450"/>
              <a:ext cx="44747" cy="45010"/>
            </a:xfrm>
            <a:custGeom>
              <a:avLst/>
              <a:gdLst/>
              <a:ahLst/>
              <a:cxnLst/>
              <a:rect l="l" t="t" r="r" b="b"/>
              <a:pathLst>
                <a:path w="1704" h="1714" extrusionOk="0">
                  <a:moveTo>
                    <a:pt x="852" y="1"/>
                  </a:moveTo>
                  <a:cubicBezTo>
                    <a:pt x="383" y="1"/>
                    <a:pt x="0" y="384"/>
                    <a:pt x="0" y="853"/>
                  </a:cubicBezTo>
                  <a:cubicBezTo>
                    <a:pt x="0" y="1331"/>
                    <a:pt x="383" y="1714"/>
                    <a:pt x="852" y="1714"/>
                  </a:cubicBezTo>
                  <a:cubicBezTo>
                    <a:pt x="1321" y="1714"/>
                    <a:pt x="1704" y="1331"/>
                    <a:pt x="1704" y="853"/>
                  </a:cubicBezTo>
                  <a:cubicBezTo>
                    <a:pt x="1704" y="384"/>
                    <a:pt x="1321" y="1"/>
                    <a:pt x="8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77"/>
            <p:cNvSpPr/>
            <p:nvPr/>
          </p:nvSpPr>
          <p:spPr>
            <a:xfrm>
              <a:off x="8221025" y="2124474"/>
              <a:ext cx="44747" cy="43854"/>
            </a:xfrm>
            <a:custGeom>
              <a:avLst/>
              <a:gdLst/>
              <a:ahLst/>
              <a:cxnLst/>
              <a:rect l="l" t="t" r="r" b="b"/>
              <a:pathLst>
                <a:path w="1704" h="1670" extrusionOk="0">
                  <a:moveTo>
                    <a:pt x="795" y="0"/>
                  </a:moveTo>
                  <a:cubicBezTo>
                    <a:pt x="240" y="163"/>
                    <a:pt x="0" y="814"/>
                    <a:pt x="326" y="1292"/>
                  </a:cubicBezTo>
                  <a:cubicBezTo>
                    <a:pt x="491" y="1542"/>
                    <a:pt x="761" y="1670"/>
                    <a:pt x="1033" y="1670"/>
                  </a:cubicBezTo>
                  <a:cubicBezTo>
                    <a:pt x="1281" y="1670"/>
                    <a:pt x="1531" y="1564"/>
                    <a:pt x="1704" y="1349"/>
                  </a:cubicBezTo>
                  <a:lnTo>
                    <a:pt x="1704" y="1349"/>
                  </a:lnTo>
                  <a:cubicBezTo>
                    <a:pt x="1627" y="1378"/>
                    <a:pt x="1541" y="1388"/>
                    <a:pt x="1465" y="1388"/>
                  </a:cubicBezTo>
                  <a:cubicBezTo>
                    <a:pt x="747" y="1388"/>
                    <a:pt x="345" y="555"/>
                    <a:pt x="79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77"/>
            <p:cNvSpPr/>
            <p:nvPr/>
          </p:nvSpPr>
          <p:spPr>
            <a:xfrm>
              <a:off x="7995583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88" y="0"/>
                    <a:pt x="1" y="287"/>
                    <a:pt x="1" y="642"/>
                  </a:cubicBezTo>
                  <a:cubicBezTo>
                    <a:pt x="1" y="996"/>
                    <a:pt x="28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77"/>
            <p:cNvSpPr/>
            <p:nvPr/>
          </p:nvSpPr>
          <p:spPr>
            <a:xfrm>
              <a:off x="7992065" y="2286814"/>
              <a:ext cx="33718" cy="33193"/>
            </a:xfrm>
            <a:custGeom>
              <a:avLst/>
              <a:gdLst/>
              <a:ahLst/>
              <a:cxnLst/>
              <a:rect l="l" t="t" r="r" b="b"/>
              <a:pathLst>
                <a:path w="1284" h="1264" extrusionOk="0">
                  <a:moveTo>
                    <a:pt x="604" y="0"/>
                  </a:moveTo>
                  <a:lnTo>
                    <a:pt x="604" y="0"/>
                  </a:lnTo>
                  <a:cubicBezTo>
                    <a:pt x="183" y="125"/>
                    <a:pt x="1" y="613"/>
                    <a:pt x="240" y="977"/>
                  </a:cubicBezTo>
                  <a:cubicBezTo>
                    <a:pt x="371" y="1167"/>
                    <a:pt x="575" y="1263"/>
                    <a:pt x="779" y="1263"/>
                  </a:cubicBezTo>
                  <a:cubicBezTo>
                    <a:pt x="965" y="1263"/>
                    <a:pt x="1151" y="1184"/>
                    <a:pt x="1283" y="1024"/>
                  </a:cubicBezTo>
                  <a:lnTo>
                    <a:pt x="1283" y="1024"/>
                  </a:lnTo>
                  <a:cubicBezTo>
                    <a:pt x="1216" y="1034"/>
                    <a:pt x="1159" y="1044"/>
                    <a:pt x="1102" y="1044"/>
                  </a:cubicBezTo>
                  <a:cubicBezTo>
                    <a:pt x="566" y="1044"/>
                    <a:pt x="259" y="422"/>
                    <a:pt x="60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77"/>
            <p:cNvSpPr/>
            <p:nvPr/>
          </p:nvSpPr>
          <p:spPr>
            <a:xfrm>
              <a:off x="8152907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78" y="0"/>
                    <a:pt x="1" y="287"/>
                    <a:pt x="1" y="642"/>
                  </a:cubicBezTo>
                  <a:cubicBezTo>
                    <a:pt x="1" y="996"/>
                    <a:pt x="27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77"/>
            <p:cNvSpPr/>
            <p:nvPr/>
          </p:nvSpPr>
          <p:spPr>
            <a:xfrm>
              <a:off x="8149388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73" y="125"/>
                    <a:pt x="1" y="613"/>
                    <a:pt x="240" y="977"/>
                  </a:cubicBezTo>
                  <a:cubicBezTo>
                    <a:pt x="366" y="1167"/>
                    <a:pt x="567" y="1263"/>
                    <a:pt x="771" y="1263"/>
                  </a:cubicBezTo>
                  <a:cubicBezTo>
                    <a:pt x="955" y="1263"/>
                    <a:pt x="1142" y="1184"/>
                    <a:pt x="1274" y="1024"/>
                  </a:cubicBezTo>
                  <a:lnTo>
                    <a:pt x="1274" y="1024"/>
                  </a:lnTo>
                  <a:cubicBezTo>
                    <a:pt x="1216" y="1034"/>
                    <a:pt x="1149" y="1044"/>
                    <a:pt x="1092" y="1044"/>
                  </a:cubicBezTo>
                  <a:cubicBezTo>
                    <a:pt x="556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77"/>
            <p:cNvSpPr/>
            <p:nvPr/>
          </p:nvSpPr>
          <p:spPr>
            <a:xfrm>
              <a:off x="8309994" y="2286315"/>
              <a:ext cx="33692" cy="33692"/>
            </a:xfrm>
            <a:custGeom>
              <a:avLst/>
              <a:gdLst/>
              <a:ahLst/>
              <a:cxnLst/>
              <a:rect l="l" t="t" r="r" b="b"/>
              <a:pathLst>
                <a:path w="1283" h="1283" extrusionOk="0">
                  <a:moveTo>
                    <a:pt x="642" y="0"/>
                  </a:moveTo>
                  <a:cubicBezTo>
                    <a:pt x="287" y="0"/>
                    <a:pt x="0" y="287"/>
                    <a:pt x="0" y="642"/>
                  </a:cubicBezTo>
                  <a:cubicBezTo>
                    <a:pt x="0" y="996"/>
                    <a:pt x="287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77"/>
            <p:cNvSpPr/>
            <p:nvPr/>
          </p:nvSpPr>
          <p:spPr>
            <a:xfrm>
              <a:off x="8306475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82" y="125"/>
                    <a:pt x="0" y="613"/>
                    <a:pt x="240" y="977"/>
                  </a:cubicBezTo>
                  <a:cubicBezTo>
                    <a:pt x="365" y="1167"/>
                    <a:pt x="569" y="1263"/>
                    <a:pt x="774" y="1263"/>
                  </a:cubicBezTo>
                  <a:cubicBezTo>
                    <a:pt x="960" y="1263"/>
                    <a:pt x="1146" y="1184"/>
                    <a:pt x="1273" y="1024"/>
                  </a:cubicBezTo>
                  <a:lnTo>
                    <a:pt x="1273" y="1024"/>
                  </a:lnTo>
                  <a:cubicBezTo>
                    <a:pt x="1216" y="1034"/>
                    <a:pt x="1158" y="1044"/>
                    <a:pt x="1091" y="1044"/>
                  </a:cubicBezTo>
                  <a:cubicBezTo>
                    <a:pt x="555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77" name="Google Shape;11577;p77"/>
          <p:cNvGrpSpPr/>
          <p:nvPr/>
        </p:nvGrpSpPr>
        <p:grpSpPr>
          <a:xfrm>
            <a:off x="4911189" y="3793455"/>
            <a:ext cx="296580" cy="364935"/>
            <a:chOff x="4911189" y="3793455"/>
            <a:chExt cx="296580" cy="364935"/>
          </a:xfrm>
        </p:grpSpPr>
        <p:sp>
          <p:nvSpPr>
            <p:cNvPr id="11578" name="Google Shape;11578;p77"/>
            <p:cNvSpPr/>
            <p:nvPr/>
          </p:nvSpPr>
          <p:spPr>
            <a:xfrm>
              <a:off x="4951157" y="3861810"/>
              <a:ext cx="31932" cy="35215"/>
            </a:xfrm>
            <a:custGeom>
              <a:avLst/>
              <a:gdLst/>
              <a:ahLst/>
              <a:cxnLst/>
              <a:rect l="l" t="t" r="r" b="b"/>
              <a:pathLst>
                <a:path w="1216" h="1341" extrusionOk="0">
                  <a:moveTo>
                    <a:pt x="584" y="0"/>
                  </a:moveTo>
                  <a:lnTo>
                    <a:pt x="0" y="431"/>
                  </a:lnTo>
                  <a:lnTo>
                    <a:pt x="622" y="1340"/>
                  </a:lnTo>
                  <a:cubicBezTo>
                    <a:pt x="814" y="1187"/>
                    <a:pt x="1005" y="1043"/>
                    <a:pt x="1216" y="909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77"/>
            <p:cNvSpPr/>
            <p:nvPr/>
          </p:nvSpPr>
          <p:spPr>
            <a:xfrm>
              <a:off x="5136132" y="3861810"/>
              <a:ext cx="31932" cy="34952"/>
            </a:xfrm>
            <a:custGeom>
              <a:avLst/>
              <a:gdLst/>
              <a:ahLst/>
              <a:cxnLst/>
              <a:rect l="l" t="t" r="r" b="b"/>
              <a:pathLst>
                <a:path w="1216" h="1331" extrusionOk="0">
                  <a:moveTo>
                    <a:pt x="632" y="0"/>
                  </a:moveTo>
                  <a:lnTo>
                    <a:pt x="0" y="909"/>
                  </a:lnTo>
                  <a:cubicBezTo>
                    <a:pt x="201" y="1034"/>
                    <a:pt x="392" y="1177"/>
                    <a:pt x="584" y="1331"/>
                  </a:cubicBezTo>
                  <a:lnTo>
                    <a:pt x="1215" y="421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77"/>
            <p:cNvSpPr/>
            <p:nvPr/>
          </p:nvSpPr>
          <p:spPr>
            <a:xfrm>
              <a:off x="5043382" y="3833659"/>
              <a:ext cx="32457" cy="33193"/>
            </a:xfrm>
            <a:custGeom>
              <a:avLst/>
              <a:gdLst/>
              <a:ahLst/>
              <a:cxnLst/>
              <a:rect l="l" t="t" r="r" b="b"/>
              <a:pathLst>
                <a:path w="1236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6" y="1235"/>
                    <a:pt x="412" y="1221"/>
                    <a:pt x="618" y="1221"/>
                  </a:cubicBezTo>
                  <a:cubicBezTo>
                    <a:pt x="824" y="1221"/>
                    <a:pt x="1029" y="1235"/>
                    <a:pt x="1235" y="1264"/>
                  </a:cubicBezTo>
                  <a:lnTo>
                    <a:pt x="1235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77"/>
            <p:cNvSpPr/>
            <p:nvPr/>
          </p:nvSpPr>
          <p:spPr>
            <a:xfrm>
              <a:off x="5043382" y="3833659"/>
              <a:ext cx="21901" cy="33193"/>
            </a:xfrm>
            <a:custGeom>
              <a:avLst/>
              <a:gdLst/>
              <a:ahLst/>
              <a:cxnLst/>
              <a:rect l="l" t="t" r="r" b="b"/>
              <a:pathLst>
                <a:path w="834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2" y="1235"/>
                    <a:pt x="412" y="1225"/>
                    <a:pt x="623" y="1225"/>
                  </a:cubicBezTo>
                  <a:cubicBezTo>
                    <a:pt x="690" y="1225"/>
                    <a:pt x="766" y="1225"/>
                    <a:pt x="833" y="1235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77"/>
            <p:cNvSpPr/>
            <p:nvPr/>
          </p:nvSpPr>
          <p:spPr>
            <a:xfrm>
              <a:off x="4911189" y="3861810"/>
              <a:ext cx="296580" cy="296580"/>
            </a:xfrm>
            <a:custGeom>
              <a:avLst/>
              <a:gdLst/>
              <a:ahLst/>
              <a:cxnLst/>
              <a:rect l="l" t="t" r="r" b="b"/>
              <a:pathLst>
                <a:path w="11294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8767" y="11293"/>
                    <a:pt x="11294" y="8767"/>
                    <a:pt x="11294" y="5647"/>
                  </a:cubicBezTo>
                  <a:cubicBezTo>
                    <a:pt x="11294" y="2527"/>
                    <a:pt x="8767" y="0"/>
                    <a:pt x="5647" y="0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77"/>
            <p:cNvSpPr/>
            <p:nvPr/>
          </p:nvSpPr>
          <p:spPr>
            <a:xfrm>
              <a:off x="4911189" y="3861810"/>
              <a:ext cx="161630" cy="296580"/>
            </a:xfrm>
            <a:custGeom>
              <a:avLst/>
              <a:gdLst/>
              <a:ahLst/>
              <a:cxnLst/>
              <a:rect l="l" t="t" r="r" b="b"/>
              <a:pathLst>
                <a:path w="6155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5752" y="11293"/>
                    <a:pt x="5858" y="11293"/>
                    <a:pt x="5953" y="11284"/>
                  </a:cubicBezTo>
                  <a:cubicBezTo>
                    <a:pt x="3044" y="11025"/>
                    <a:pt x="814" y="8585"/>
                    <a:pt x="814" y="5656"/>
                  </a:cubicBezTo>
                  <a:cubicBezTo>
                    <a:pt x="814" y="2661"/>
                    <a:pt x="3159" y="182"/>
                    <a:pt x="6154" y="19"/>
                  </a:cubicBezTo>
                  <a:cubicBezTo>
                    <a:pt x="5982" y="10"/>
                    <a:pt x="5819" y="0"/>
                    <a:pt x="5647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77"/>
            <p:cNvSpPr/>
            <p:nvPr/>
          </p:nvSpPr>
          <p:spPr>
            <a:xfrm>
              <a:off x="4925527" y="3885680"/>
              <a:ext cx="258372" cy="248577"/>
            </a:xfrm>
            <a:custGeom>
              <a:avLst/>
              <a:gdLst/>
              <a:ahLst/>
              <a:cxnLst/>
              <a:rect l="l" t="t" r="r" b="b"/>
              <a:pathLst>
                <a:path w="9839" h="9466" extrusionOk="0">
                  <a:moveTo>
                    <a:pt x="5101" y="0"/>
                  </a:moveTo>
                  <a:cubicBezTo>
                    <a:pt x="3870" y="0"/>
                    <a:pt x="2662" y="481"/>
                    <a:pt x="1761" y="1388"/>
                  </a:cubicBezTo>
                  <a:cubicBezTo>
                    <a:pt x="402" y="2738"/>
                    <a:pt x="0" y="4776"/>
                    <a:pt x="727" y="6546"/>
                  </a:cubicBezTo>
                  <a:cubicBezTo>
                    <a:pt x="1464" y="8317"/>
                    <a:pt x="3187" y="9465"/>
                    <a:pt x="5101" y="9465"/>
                  </a:cubicBezTo>
                  <a:cubicBezTo>
                    <a:pt x="7714" y="9465"/>
                    <a:pt x="9838" y="7350"/>
                    <a:pt x="9838" y="4738"/>
                  </a:cubicBezTo>
                  <a:cubicBezTo>
                    <a:pt x="9838" y="2814"/>
                    <a:pt x="8680" y="1091"/>
                    <a:pt x="6919" y="364"/>
                  </a:cubicBezTo>
                  <a:cubicBezTo>
                    <a:pt x="6331" y="119"/>
                    <a:pt x="5713" y="0"/>
                    <a:pt x="510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77"/>
            <p:cNvSpPr/>
            <p:nvPr/>
          </p:nvSpPr>
          <p:spPr>
            <a:xfrm>
              <a:off x="4937317" y="3885680"/>
              <a:ext cx="129724" cy="248577"/>
            </a:xfrm>
            <a:custGeom>
              <a:avLst/>
              <a:gdLst/>
              <a:ahLst/>
              <a:cxnLst/>
              <a:rect l="l" t="t" r="r" b="b"/>
              <a:pathLst>
                <a:path w="4940" h="9466" extrusionOk="0">
                  <a:moveTo>
                    <a:pt x="4652" y="0"/>
                  </a:moveTo>
                  <a:cubicBezTo>
                    <a:pt x="2068" y="39"/>
                    <a:pt x="1" y="2144"/>
                    <a:pt x="1" y="4738"/>
                  </a:cubicBezTo>
                  <a:cubicBezTo>
                    <a:pt x="1" y="7322"/>
                    <a:pt x="2068" y="9427"/>
                    <a:pt x="4652" y="9465"/>
                  </a:cubicBezTo>
                  <a:cubicBezTo>
                    <a:pt x="4748" y="9465"/>
                    <a:pt x="4843" y="9465"/>
                    <a:pt x="4939" y="9456"/>
                  </a:cubicBezTo>
                  <a:cubicBezTo>
                    <a:pt x="2441" y="9303"/>
                    <a:pt x="489" y="7236"/>
                    <a:pt x="489" y="4738"/>
                  </a:cubicBezTo>
                  <a:cubicBezTo>
                    <a:pt x="489" y="2230"/>
                    <a:pt x="2441" y="163"/>
                    <a:pt x="4939" y="10"/>
                  </a:cubicBezTo>
                  <a:cubicBezTo>
                    <a:pt x="4843" y="10"/>
                    <a:pt x="4748" y="0"/>
                    <a:pt x="46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77"/>
            <p:cNvSpPr/>
            <p:nvPr/>
          </p:nvSpPr>
          <p:spPr>
            <a:xfrm>
              <a:off x="4942596" y="3902381"/>
              <a:ext cx="223972" cy="215279"/>
            </a:xfrm>
            <a:custGeom>
              <a:avLst/>
              <a:gdLst/>
              <a:ahLst/>
              <a:cxnLst/>
              <a:rect l="l" t="t" r="r" b="b"/>
              <a:pathLst>
                <a:path w="8529" h="8198" extrusionOk="0">
                  <a:moveTo>
                    <a:pt x="4420" y="0"/>
                  </a:moveTo>
                  <a:cubicBezTo>
                    <a:pt x="3353" y="0"/>
                    <a:pt x="2303" y="415"/>
                    <a:pt x="1523" y="1202"/>
                  </a:cubicBezTo>
                  <a:cubicBezTo>
                    <a:pt x="345" y="2369"/>
                    <a:pt x="1" y="4140"/>
                    <a:pt x="633" y="5671"/>
                  </a:cubicBezTo>
                  <a:cubicBezTo>
                    <a:pt x="1264" y="7202"/>
                    <a:pt x="2767" y="8198"/>
                    <a:pt x="4422" y="8198"/>
                  </a:cubicBezTo>
                  <a:cubicBezTo>
                    <a:pt x="6691" y="8198"/>
                    <a:pt x="8518" y="6360"/>
                    <a:pt x="8528" y="4102"/>
                  </a:cubicBezTo>
                  <a:cubicBezTo>
                    <a:pt x="8518" y="2436"/>
                    <a:pt x="7523" y="944"/>
                    <a:pt x="5992" y="312"/>
                  </a:cubicBezTo>
                  <a:cubicBezTo>
                    <a:pt x="5484" y="102"/>
                    <a:pt x="4950" y="0"/>
                    <a:pt x="442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77"/>
            <p:cNvSpPr/>
            <p:nvPr/>
          </p:nvSpPr>
          <p:spPr>
            <a:xfrm>
              <a:off x="4951157" y="3902381"/>
              <a:ext cx="121400" cy="215385"/>
            </a:xfrm>
            <a:custGeom>
              <a:avLst/>
              <a:gdLst/>
              <a:ahLst/>
              <a:cxnLst/>
              <a:rect l="l" t="t" r="r" b="b"/>
              <a:pathLst>
                <a:path w="4623" h="8202" extrusionOk="0">
                  <a:moveTo>
                    <a:pt x="4091" y="0"/>
                  </a:moveTo>
                  <a:cubicBezTo>
                    <a:pt x="1867" y="0"/>
                    <a:pt x="0" y="1804"/>
                    <a:pt x="0" y="4102"/>
                  </a:cubicBezTo>
                  <a:cubicBezTo>
                    <a:pt x="0" y="6395"/>
                    <a:pt x="1875" y="8201"/>
                    <a:pt x="4105" y="8201"/>
                  </a:cubicBezTo>
                  <a:cubicBezTo>
                    <a:pt x="4276" y="8201"/>
                    <a:pt x="4448" y="8191"/>
                    <a:pt x="4623" y="8169"/>
                  </a:cubicBezTo>
                  <a:cubicBezTo>
                    <a:pt x="2575" y="7901"/>
                    <a:pt x="1034" y="6159"/>
                    <a:pt x="1034" y="4102"/>
                  </a:cubicBezTo>
                  <a:cubicBezTo>
                    <a:pt x="1034" y="2035"/>
                    <a:pt x="2575" y="293"/>
                    <a:pt x="4623" y="34"/>
                  </a:cubicBezTo>
                  <a:cubicBezTo>
                    <a:pt x="4444" y="11"/>
                    <a:pt x="4266" y="0"/>
                    <a:pt x="409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77"/>
            <p:cNvSpPr/>
            <p:nvPr/>
          </p:nvSpPr>
          <p:spPr>
            <a:xfrm>
              <a:off x="5054069" y="3937255"/>
              <a:ext cx="10950" cy="76128"/>
            </a:xfrm>
            <a:custGeom>
              <a:avLst/>
              <a:gdLst/>
              <a:ahLst/>
              <a:cxnLst/>
              <a:rect l="l" t="t" r="r" b="b"/>
              <a:pathLst>
                <a:path w="417" h="2899" extrusionOk="0">
                  <a:moveTo>
                    <a:pt x="207" y="1"/>
                  </a:moveTo>
                  <a:cubicBezTo>
                    <a:pt x="103" y="1"/>
                    <a:pt x="0" y="70"/>
                    <a:pt x="5" y="209"/>
                  </a:cubicBezTo>
                  <a:lnTo>
                    <a:pt x="5" y="2688"/>
                  </a:lnTo>
                  <a:cubicBezTo>
                    <a:pt x="5" y="2802"/>
                    <a:pt x="91" y="2898"/>
                    <a:pt x="206" y="2898"/>
                  </a:cubicBezTo>
                  <a:cubicBezTo>
                    <a:pt x="331" y="2898"/>
                    <a:pt x="417" y="2802"/>
                    <a:pt x="417" y="2688"/>
                  </a:cubicBezTo>
                  <a:lnTo>
                    <a:pt x="417" y="209"/>
                  </a:lnTo>
                  <a:cubicBezTo>
                    <a:pt x="417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77"/>
            <p:cNvSpPr/>
            <p:nvPr/>
          </p:nvSpPr>
          <p:spPr>
            <a:xfrm>
              <a:off x="5139388" y="3833685"/>
              <a:ext cx="57326" cy="48712"/>
            </a:xfrm>
            <a:custGeom>
              <a:avLst/>
              <a:gdLst/>
              <a:ahLst/>
              <a:cxnLst/>
              <a:rect l="l" t="t" r="r" b="b"/>
              <a:pathLst>
                <a:path w="2183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6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2087" y="1368"/>
                  </a:lnTo>
                  <a:cubicBezTo>
                    <a:pt x="2182" y="1234"/>
                    <a:pt x="2154" y="1052"/>
                    <a:pt x="2020" y="956"/>
                  </a:cubicBez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77"/>
            <p:cNvSpPr/>
            <p:nvPr/>
          </p:nvSpPr>
          <p:spPr>
            <a:xfrm>
              <a:off x="4922507" y="3833685"/>
              <a:ext cx="57063" cy="48712"/>
            </a:xfrm>
            <a:custGeom>
              <a:avLst/>
              <a:gdLst/>
              <a:ahLst/>
              <a:cxnLst/>
              <a:rect l="l" t="t" r="r" b="b"/>
              <a:pathLst>
                <a:path w="2173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2010" y="899"/>
                  </a:lnTo>
                  <a:cubicBezTo>
                    <a:pt x="2144" y="803"/>
                    <a:pt x="2173" y="612"/>
                    <a:pt x="2077" y="478"/>
                  </a:cubicBez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77"/>
            <p:cNvSpPr/>
            <p:nvPr/>
          </p:nvSpPr>
          <p:spPr>
            <a:xfrm>
              <a:off x="5023792" y="3793455"/>
              <a:ext cx="71637" cy="42988"/>
            </a:xfrm>
            <a:custGeom>
              <a:avLst/>
              <a:gdLst/>
              <a:ahLst/>
              <a:cxnLst/>
              <a:rect l="l" t="t" r="r" b="b"/>
              <a:pathLst>
                <a:path w="2728" h="1637" extrusionOk="0">
                  <a:moveTo>
                    <a:pt x="345" y="0"/>
                  </a:moveTo>
                  <a:cubicBezTo>
                    <a:pt x="153" y="0"/>
                    <a:pt x="0" y="153"/>
                    <a:pt x="0" y="345"/>
                  </a:cubicBezTo>
                  <a:lnTo>
                    <a:pt x="0" y="1292"/>
                  </a:lnTo>
                  <a:cubicBezTo>
                    <a:pt x="0" y="1484"/>
                    <a:pt x="153" y="1637"/>
                    <a:pt x="345" y="1637"/>
                  </a:cubicBezTo>
                  <a:lnTo>
                    <a:pt x="2374" y="1637"/>
                  </a:lnTo>
                  <a:cubicBezTo>
                    <a:pt x="2565" y="1637"/>
                    <a:pt x="2718" y="1484"/>
                    <a:pt x="2728" y="1292"/>
                  </a:cubicBezTo>
                  <a:lnTo>
                    <a:pt x="2728" y="345"/>
                  </a:lnTo>
                  <a:cubicBezTo>
                    <a:pt x="2718" y="153"/>
                    <a:pt x="2565" y="0"/>
                    <a:pt x="2374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77"/>
            <p:cNvSpPr/>
            <p:nvPr/>
          </p:nvSpPr>
          <p:spPr>
            <a:xfrm>
              <a:off x="5139388" y="3833685"/>
              <a:ext cx="51049" cy="48712"/>
            </a:xfrm>
            <a:custGeom>
              <a:avLst/>
              <a:gdLst/>
              <a:ahLst/>
              <a:cxnLst/>
              <a:rect l="l" t="t" r="r" b="b"/>
              <a:pathLst>
                <a:path w="1944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7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1943" y="1578"/>
                  </a:lnTo>
                  <a:lnTo>
                    <a:pt x="1005" y="889"/>
                  </a:lnTo>
                  <a:cubicBezTo>
                    <a:pt x="871" y="794"/>
                    <a:pt x="843" y="612"/>
                    <a:pt x="938" y="478"/>
                  </a:cubicBezTo>
                  <a:lnTo>
                    <a:pt x="1082" y="277"/>
                  </a:ln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77"/>
            <p:cNvSpPr/>
            <p:nvPr/>
          </p:nvSpPr>
          <p:spPr>
            <a:xfrm>
              <a:off x="4922507" y="3833685"/>
              <a:ext cx="50787" cy="48712"/>
            </a:xfrm>
            <a:custGeom>
              <a:avLst/>
              <a:gdLst/>
              <a:ahLst/>
              <a:cxnLst/>
              <a:rect l="l" t="t" r="r" b="b"/>
              <a:pathLst>
                <a:path w="1934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1072" y="1578"/>
                  </a:lnTo>
                  <a:lnTo>
                    <a:pt x="929" y="1368"/>
                  </a:lnTo>
                  <a:cubicBezTo>
                    <a:pt x="833" y="1234"/>
                    <a:pt x="862" y="1052"/>
                    <a:pt x="996" y="956"/>
                  </a:cubicBezTo>
                  <a:lnTo>
                    <a:pt x="1933" y="277"/>
                  </a:ln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77"/>
            <p:cNvSpPr/>
            <p:nvPr/>
          </p:nvSpPr>
          <p:spPr>
            <a:xfrm>
              <a:off x="5024028" y="3793455"/>
              <a:ext cx="30934" cy="42988"/>
            </a:xfrm>
            <a:custGeom>
              <a:avLst/>
              <a:gdLst/>
              <a:ahLst/>
              <a:cxnLst/>
              <a:rect l="l" t="t" r="r" b="b"/>
              <a:pathLst>
                <a:path w="1178" h="1637" extrusionOk="0">
                  <a:moveTo>
                    <a:pt x="345" y="0"/>
                  </a:moveTo>
                  <a:cubicBezTo>
                    <a:pt x="154" y="0"/>
                    <a:pt x="1" y="153"/>
                    <a:pt x="1" y="345"/>
                  </a:cubicBezTo>
                  <a:lnTo>
                    <a:pt x="1" y="1292"/>
                  </a:lnTo>
                  <a:cubicBezTo>
                    <a:pt x="1" y="1484"/>
                    <a:pt x="154" y="1637"/>
                    <a:pt x="345" y="1637"/>
                  </a:cubicBezTo>
                  <a:lnTo>
                    <a:pt x="1178" y="1637"/>
                  </a:lnTo>
                  <a:cubicBezTo>
                    <a:pt x="986" y="1637"/>
                    <a:pt x="833" y="1484"/>
                    <a:pt x="833" y="1292"/>
                  </a:cubicBezTo>
                  <a:lnTo>
                    <a:pt x="833" y="345"/>
                  </a:lnTo>
                  <a:cubicBezTo>
                    <a:pt x="833" y="153"/>
                    <a:pt x="986" y="0"/>
                    <a:pt x="1178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77"/>
            <p:cNvSpPr/>
            <p:nvPr/>
          </p:nvSpPr>
          <p:spPr>
            <a:xfrm>
              <a:off x="4937580" y="3896998"/>
              <a:ext cx="235001" cy="226046"/>
            </a:xfrm>
            <a:custGeom>
              <a:avLst/>
              <a:gdLst/>
              <a:ahLst/>
              <a:cxnLst/>
              <a:rect l="l" t="t" r="r" b="b"/>
              <a:pathLst>
                <a:path w="8949" h="8608" extrusionOk="0">
                  <a:moveTo>
                    <a:pt x="4853" y="421"/>
                  </a:moveTo>
                  <a:cubicBezTo>
                    <a:pt x="5398" y="450"/>
                    <a:pt x="5925" y="593"/>
                    <a:pt x="6413" y="842"/>
                  </a:cubicBezTo>
                  <a:lnTo>
                    <a:pt x="6250" y="1129"/>
                  </a:lnTo>
                  <a:cubicBezTo>
                    <a:pt x="6147" y="1259"/>
                    <a:pt x="6323" y="1419"/>
                    <a:pt x="6467" y="1419"/>
                  </a:cubicBezTo>
                  <a:cubicBezTo>
                    <a:pt x="6524" y="1419"/>
                    <a:pt x="6577" y="1393"/>
                    <a:pt x="6604" y="1330"/>
                  </a:cubicBezTo>
                  <a:lnTo>
                    <a:pt x="6767" y="1053"/>
                  </a:lnTo>
                  <a:cubicBezTo>
                    <a:pt x="7226" y="1340"/>
                    <a:pt x="7609" y="1732"/>
                    <a:pt x="7906" y="2182"/>
                  </a:cubicBezTo>
                  <a:lnTo>
                    <a:pt x="7618" y="2345"/>
                  </a:lnTo>
                  <a:cubicBezTo>
                    <a:pt x="7430" y="2427"/>
                    <a:pt x="7578" y="2739"/>
                    <a:pt x="7744" y="2739"/>
                  </a:cubicBezTo>
                  <a:cubicBezTo>
                    <a:pt x="7772" y="2739"/>
                    <a:pt x="7801" y="2729"/>
                    <a:pt x="7829" y="2708"/>
                  </a:cubicBezTo>
                  <a:lnTo>
                    <a:pt x="8116" y="2546"/>
                  </a:lnTo>
                  <a:cubicBezTo>
                    <a:pt x="8365" y="3024"/>
                    <a:pt x="8508" y="3560"/>
                    <a:pt x="8537" y="4096"/>
                  </a:cubicBezTo>
                  <a:lnTo>
                    <a:pt x="8202" y="4096"/>
                  </a:lnTo>
                  <a:cubicBezTo>
                    <a:pt x="7925" y="4096"/>
                    <a:pt x="7925" y="4517"/>
                    <a:pt x="8202" y="4517"/>
                  </a:cubicBezTo>
                  <a:lnTo>
                    <a:pt x="8537" y="4517"/>
                  </a:lnTo>
                  <a:cubicBezTo>
                    <a:pt x="8508" y="5063"/>
                    <a:pt x="8365" y="5589"/>
                    <a:pt x="8116" y="6077"/>
                  </a:cubicBezTo>
                  <a:lnTo>
                    <a:pt x="7829" y="5905"/>
                  </a:lnTo>
                  <a:cubicBezTo>
                    <a:pt x="7801" y="5884"/>
                    <a:pt x="7772" y="5875"/>
                    <a:pt x="7744" y="5875"/>
                  </a:cubicBezTo>
                  <a:cubicBezTo>
                    <a:pt x="7578" y="5875"/>
                    <a:pt x="7430" y="6187"/>
                    <a:pt x="7618" y="6269"/>
                  </a:cubicBezTo>
                  <a:lnTo>
                    <a:pt x="7906" y="6431"/>
                  </a:lnTo>
                  <a:cubicBezTo>
                    <a:pt x="7609" y="6881"/>
                    <a:pt x="7226" y="7264"/>
                    <a:pt x="6767" y="7561"/>
                  </a:cubicBezTo>
                  <a:lnTo>
                    <a:pt x="6767" y="7570"/>
                  </a:lnTo>
                  <a:lnTo>
                    <a:pt x="6604" y="7283"/>
                  </a:lnTo>
                  <a:cubicBezTo>
                    <a:pt x="6577" y="7220"/>
                    <a:pt x="6525" y="7195"/>
                    <a:pt x="6468" y="7195"/>
                  </a:cubicBezTo>
                  <a:cubicBezTo>
                    <a:pt x="6324" y="7195"/>
                    <a:pt x="6147" y="7357"/>
                    <a:pt x="6250" y="7494"/>
                  </a:cubicBezTo>
                  <a:lnTo>
                    <a:pt x="6413" y="7781"/>
                  </a:lnTo>
                  <a:cubicBezTo>
                    <a:pt x="5925" y="8020"/>
                    <a:pt x="5398" y="8164"/>
                    <a:pt x="4853" y="8192"/>
                  </a:cubicBezTo>
                  <a:lnTo>
                    <a:pt x="4853" y="7867"/>
                  </a:lnTo>
                  <a:cubicBezTo>
                    <a:pt x="4853" y="7723"/>
                    <a:pt x="4750" y="7652"/>
                    <a:pt x="4647" y="7652"/>
                  </a:cubicBezTo>
                  <a:cubicBezTo>
                    <a:pt x="4544" y="7652"/>
                    <a:pt x="4441" y="7723"/>
                    <a:pt x="4441" y="7867"/>
                  </a:cubicBezTo>
                  <a:lnTo>
                    <a:pt x="4441" y="8192"/>
                  </a:lnTo>
                  <a:cubicBezTo>
                    <a:pt x="3896" y="8164"/>
                    <a:pt x="3369" y="8020"/>
                    <a:pt x="2881" y="7781"/>
                  </a:cubicBezTo>
                  <a:lnTo>
                    <a:pt x="3044" y="7494"/>
                  </a:lnTo>
                  <a:cubicBezTo>
                    <a:pt x="3111" y="7333"/>
                    <a:pt x="2982" y="7196"/>
                    <a:pt x="2849" y="7196"/>
                  </a:cubicBezTo>
                  <a:cubicBezTo>
                    <a:pt x="2792" y="7196"/>
                    <a:pt x="2733" y="7222"/>
                    <a:pt x="2690" y="7283"/>
                  </a:cubicBezTo>
                  <a:lnTo>
                    <a:pt x="2527" y="7570"/>
                  </a:lnTo>
                  <a:cubicBezTo>
                    <a:pt x="2068" y="7273"/>
                    <a:pt x="1685" y="6881"/>
                    <a:pt x="1388" y="6431"/>
                  </a:cubicBezTo>
                  <a:lnTo>
                    <a:pt x="1675" y="6269"/>
                  </a:lnTo>
                  <a:cubicBezTo>
                    <a:pt x="1842" y="6136"/>
                    <a:pt x="1733" y="5887"/>
                    <a:pt x="1551" y="5887"/>
                  </a:cubicBezTo>
                  <a:cubicBezTo>
                    <a:pt x="1524" y="5887"/>
                    <a:pt x="1495" y="5892"/>
                    <a:pt x="1465" y="5905"/>
                  </a:cubicBezTo>
                  <a:lnTo>
                    <a:pt x="1178" y="6077"/>
                  </a:lnTo>
                  <a:cubicBezTo>
                    <a:pt x="929" y="5589"/>
                    <a:pt x="785" y="5063"/>
                    <a:pt x="757" y="4517"/>
                  </a:cubicBezTo>
                  <a:lnTo>
                    <a:pt x="1092" y="4517"/>
                  </a:lnTo>
                  <a:cubicBezTo>
                    <a:pt x="1369" y="4517"/>
                    <a:pt x="1369" y="4096"/>
                    <a:pt x="1092" y="4096"/>
                  </a:cubicBezTo>
                  <a:lnTo>
                    <a:pt x="757" y="4096"/>
                  </a:lnTo>
                  <a:cubicBezTo>
                    <a:pt x="785" y="3560"/>
                    <a:pt x="929" y="3024"/>
                    <a:pt x="1178" y="2546"/>
                  </a:cubicBezTo>
                  <a:lnTo>
                    <a:pt x="1465" y="2708"/>
                  </a:lnTo>
                  <a:cubicBezTo>
                    <a:pt x="1495" y="2721"/>
                    <a:pt x="1524" y="2727"/>
                    <a:pt x="1551" y="2727"/>
                  </a:cubicBezTo>
                  <a:cubicBezTo>
                    <a:pt x="1733" y="2727"/>
                    <a:pt x="1842" y="2478"/>
                    <a:pt x="1675" y="2345"/>
                  </a:cubicBezTo>
                  <a:lnTo>
                    <a:pt x="1388" y="2182"/>
                  </a:lnTo>
                  <a:cubicBezTo>
                    <a:pt x="1685" y="1732"/>
                    <a:pt x="2068" y="1340"/>
                    <a:pt x="2527" y="1053"/>
                  </a:cubicBezTo>
                  <a:lnTo>
                    <a:pt x="2690" y="1330"/>
                  </a:lnTo>
                  <a:cubicBezTo>
                    <a:pt x="2714" y="1393"/>
                    <a:pt x="2765" y="1419"/>
                    <a:pt x="2823" y="1419"/>
                  </a:cubicBezTo>
                  <a:cubicBezTo>
                    <a:pt x="2966" y="1419"/>
                    <a:pt x="3146" y="1259"/>
                    <a:pt x="3044" y="1129"/>
                  </a:cubicBezTo>
                  <a:lnTo>
                    <a:pt x="2881" y="842"/>
                  </a:lnTo>
                  <a:cubicBezTo>
                    <a:pt x="3369" y="593"/>
                    <a:pt x="3896" y="450"/>
                    <a:pt x="4441" y="421"/>
                  </a:cubicBezTo>
                  <a:lnTo>
                    <a:pt x="4441" y="756"/>
                  </a:lnTo>
                  <a:cubicBezTo>
                    <a:pt x="4436" y="895"/>
                    <a:pt x="4539" y="964"/>
                    <a:pt x="4643" y="964"/>
                  </a:cubicBezTo>
                  <a:cubicBezTo>
                    <a:pt x="4747" y="964"/>
                    <a:pt x="4853" y="895"/>
                    <a:pt x="4853" y="756"/>
                  </a:cubicBezTo>
                  <a:lnTo>
                    <a:pt x="4853" y="421"/>
                  </a:lnTo>
                  <a:close/>
                  <a:moveTo>
                    <a:pt x="4642" y="0"/>
                  </a:moveTo>
                  <a:cubicBezTo>
                    <a:pt x="2900" y="0"/>
                    <a:pt x="1331" y="1043"/>
                    <a:pt x="670" y="2651"/>
                  </a:cubicBezTo>
                  <a:cubicBezTo>
                    <a:pt x="0" y="4259"/>
                    <a:pt x="364" y="6115"/>
                    <a:pt x="1599" y="7350"/>
                  </a:cubicBezTo>
                  <a:cubicBezTo>
                    <a:pt x="2424" y="8169"/>
                    <a:pt x="3524" y="8608"/>
                    <a:pt x="4646" y="8608"/>
                  </a:cubicBezTo>
                  <a:cubicBezTo>
                    <a:pt x="5201" y="8608"/>
                    <a:pt x="5762" y="8500"/>
                    <a:pt x="6298" y="8278"/>
                  </a:cubicBezTo>
                  <a:cubicBezTo>
                    <a:pt x="7906" y="7618"/>
                    <a:pt x="8949" y="6048"/>
                    <a:pt x="8949" y="4307"/>
                  </a:cubicBezTo>
                  <a:cubicBezTo>
                    <a:pt x="8949" y="1924"/>
                    <a:pt x="7025" y="0"/>
                    <a:pt x="464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77"/>
            <p:cNvSpPr/>
            <p:nvPr/>
          </p:nvSpPr>
          <p:spPr>
            <a:xfrm>
              <a:off x="5044905" y="3995263"/>
              <a:ext cx="29411" cy="29411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55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5" y="1120"/>
                  </a:cubicBezTo>
                  <a:cubicBezTo>
                    <a:pt x="871" y="1120"/>
                    <a:pt x="1120" y="871"/>
                    <a:pt x="1120" y="565"/>
                  </a:cubicBezTo>
                  <a:cubicBezTo>
                    <a:pt x="1120" y="249"/>
                    <a:pt x="871" y="0"/>
                    <a:pt x="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77"/>
            <p:cNvSpPr/>
            <p:nvPr/>
          </p:nvSpPr>
          <p:spPr>
            <a:xfrm>
              <a:off x="5044642" y="3995132"/>
              <a:ext cx="24396" cy="29674"/>
            </a:xfrm>
            <a:custGeom>
              <a:avLst/>
              <a:gdLst/>
              <a:ahLst/>
              <a:cxnLst/>
              <a:rect l="l" t="t" r="r" b="b"/>
              <a:pathLst>
                <a:path w="929" h="1130" extrusionOk="0">
                  <a:moveTo>
                    <a:pt x="564" y="0"/>
                  </a:moveTo>
                  <a:cubicBezTo>
                    <a:pt x="274" y="0"/>
                    <a:pt x="0" y="227"/>
                    <a:pt x="0" y="560"/>
                  </a:cubicBezTo>
                  <a:cubicBezTo>
                    <a:pt x="0" y="901"/>
                    <a:pt x="275" y="1129"/>
                    <a:pt x="565" y="1129"/>
                  </a:cubicBezTo>
                  <a:cubicBezTo>
                    <a:pt x="690" y="1129"/>
                    <a:pt x="819" y="1086"/>
                    <a:pt x="929" y="991"/>
                  </a:cubicBezTo>
                  <a:cubicBezTo>
                    <a:pt x="804" y="886"/>
                    <a:pt x="737" y="732"/>
                    <a:pt x="737" y="570"/>
                  </a:cubicBezTo>
                  <a:cubicBezTo>
                    <a:pt x="737" y="397"/>
                    <a:pt x="804" y="244"/>
                    <a:pt x="929" y="139"/>
                  </a:cubicBezTo>
                  <a:cubicBezTo>
                    <a:pt x="818" y="43"/>
                    <a:pt x="690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98" name="Google Shape;11598;p77"/>
          <p:cNvGrpSpPr/>
          <p:nvPr/>
        </p:nvGrpSpPr>
        <p:grpSpPr>
          <a:xfrm>
            <a:off x="5341433" y="3793271"/>
            <a:ext cx="330272" cy="329117"/>
            <a:chOff x="5341433" y="3793271"/>
            <a:chExt cx="330272" cy="329117"/>
          </a:xfrm>
        </p:grpSpPr>
        <p:sp>
          <p:nvSpPr>
            <p:cNvPr id="11599" name="Google Shape;11599;p77"/>
            <p:cNvSpPr/>
            <p:nvPr/>
          </p:nvSpPr>
          <p:spPr>
            <a:xfrm>
              <a:off x="5436441" y="3976408"/>
              <a:ext cx="52546" cy="52546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245" y="0"/>
                  </a:moveTo>
                  <a:lnTo>
                    <a:pt x="1" y="1235"/>
                  </a:lnTo>
                  <a:cubicBezTo>
                    <a:pt x="96" y="1254"/>
                    <a:pt x="182" y="1292"/>
                    <a:pt x="240" y="1359"/>
                  </a:cubicBezTo>
                  <a:lnTo>
                    <a:pt x="642" y="1761"/>
                  </a:lnTo>
                  <a:cubicBezTo>
                    <a:pt x="709" y="1819"/>
                    <a:pt x="747" y="1905"/>
                    <a:pt x="766" y="2000"/>
                  </a:cubicBezTo>
                  <a:lnTo>
                    <a:pt x="2001" y="756"/>
                  </a:lnTo>
                  <a:cubicBezTo>
                    <a:pt x="1714" y="546"/>
                    <a:pt x="1455" y="287"/>
                    <a:pt x="124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77"/>
            <p:cNvSpPr/>
            <p:nvPr/>
          </p:nvSpPr>
          <p:spPr>
            <a:xfrm>
              <a:off x="5436179" y="3976146"/>
              <a:ext cx="42515" cy="52310"/>
            </a:xfrm>
            <a:custGeom>
              <a:avLst/>
              <a:gdLst/>
              <a:ahLst/>
              <a:cxnLst/>
              <a:rect l="l" t="t" r="r" b="b"/>
              <a:pathLst>
                <a:path w="1619" h="1992" extrusionOk="0">
                  <a:moveTo>
                    <a:pt x="1245" y="1"/>
                  </a:moveTo>
                  <a:lnTo>
                    <a:pt x="1" y="1235"/>
                  </a:lnTo>
                  <a:cubicBezTo>
                    <a:pt x="87" y="1254"/>
                    <a:pt x="173" y="1293"/>
                    <a:pt x="240" y="1360"/>
                  </a:cubicBezTo>
                  <a:lnTo>
                    <a:pt x="642" y="1752"/>
                  </a:lnTo>
                  <a:cubicBezTo>
                    <a:pt x="700" y="1819"/>
                    <a:pt x="747" y="1905"/>
                    <a:pt x="757" y="1991"/>
                  </a:cubicBezTo>
                  <a:lnTo>
                    <a:pt x="1226" y="1532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1060" y="1357"/>
                    <a:pt x="1062" y="1358"/>
                    <a:pt x="1063" y="1360"/>
                  </a:cubicBezTo>
                  <a:lnTo>
                    <a:pt x="1054" y="1350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958" y="1260"/>
                    <a:pt x="959" y="1100"/>
                    <a:pt x="1054" y="996"/>
                  </a:cubicBezTo>
                  <a:lnTo>
                    <a:pt x="1618" y="431"/>
                  </a:lnTo>
                  <a:cubicBezTo>
                    <a:pt x="1484" y="297"/>
                    <a:pt x="1360" y="154"/>
                    <a:pt x="1245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77"/>
            <p:cNvSpPr/>
            <p:nvPr/>
          </p:nvSpPr>
          <p:spPr>
            <a:xfrm>
              <a:off x="5431925" y="3793350"/>
              <a:ext cx="239780" cy="228830"/>
            </a:xfrm>
            <a:custGeom>
              <a:avLst/>
              <a:gdLst/>
              <a:ahLst/>
              <a:cxnLst/>
              <a:rect l="l" t="t" r="r" b="b"/>
              <a:pathLst>
                <a:path w="9131" h="8714" extrusionOk="0">
                  <a:moveTo>
                    <a:pt x="4780" y="1"/>
                  </a:moveTo>
                  <a:cubicBezTo>
                    <a:pt x="3645" y="1"/>
                    <a:pt x="2528" y="444"/>
                    <a:pt x="1694" y="1277"/>
                  </a:cubicBezTo>
                  <a:cubicBezTo>
                    <a:pt x="0" y="2980"/>
                    <a:pt x="0" y="5737"/>
                    <a:pt x="1694" y="7440"/>
                  </a:cubicBezTo>
                  <a:cubicBezTo>
                    <a:pt x="2525" y="8271"/>
                    <a:pt x="3637" y="8713"/>
                    <a:pt x="4769" y="8713"/>
                  </a:cubicBezTo>
                  <a:cubicBezTo>
                    <a:pt x="5332" y="8713"/>
                    <a:pt x="5901" y="8604"/>
                    <a:pt x="6441" y="8378"/>
                  </a:cubicBezTo>
                  <a:cubicBezTo>
                    <a:pt x="8068" y="7708"/>
                    <a:pt x="9130" y="6120"/>
                    <a:pt x="9130" y="4359"/>
                  </a:cubicBezTo>
                  <a:cubicBezTo>
                    <a:pt x="9130" y="2598"/>
                    <a:pt x="8068" y="1009"/>
                    <a:pt x="6441" y="330"/>
                  </a:cubicBezTo>
                  <a:cubicBezTo>
                    <a:pt x="5904" y="108"/>
                    <a:pt x="5340" y="1"/>
                    <a:pt x="478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77"/>
            <p:cNvSpPr/>
            <p:nvPr/>
          </p:nvSpPr>
          <p:spPr>
            <a:xfrm>
              <a:off x="5427408" y="3793271"/>
              <a:ext cx="139756" cy="228830"/>
            </a:xfrm>
            <a:custGeom>
              <a:avLst/>
              <a:gdLst/>
              <a:ahLst/>
              <a:cxnLst/>
              <a:rect l="l" t="t" r="r" b="b"/>
              <a:pathLst>
                <a:path w="5322" h="8714" extrusionOk="0">
                  <a:moveTo>
                    <a:pt x="4940" y="0"/>
                  </a:moveTo>
                  <a:cubicBezTo>
                    <a:pt x="2561" y="0"/>
                    <a:pt x="593" y="1935"/>
                    <a:pt x="593" y="4362"/>
                  </a:cubicBezTo>
                  <a:cubicBezTo>
                    <a:pt x="593" y="6779"/>
                    <a:pt x="2561" y="8713"/>
                    <a:pt x="4940" y="8713"/>
                  </a:cubicBezTo>
                  <a:cubicBezTo>
                    <a:pt x="5066" y="8713"/>
                    <a:pt x="5193" y="8708"/>
                    <a:pt x="5321" y="8697"/>
                  </a:cubicBezTo>
                  <a:cubicBezTo>
                    <a:pt x="4297" y="8611"/>
                    <a:pt x="3340" y="8161"/>
                    <a:pt x="2613" y="7434"/>
                  </a:cubicBezTo>
                  <a:cubicBezTo>
                    <a:pt x="0" y="4821"/>
                    <a:pt x="1637" y="333"/>
                    <a:pt x="5321" y="17"/>
                  </a:cubicBezTo>
                  <a:cubicBezTo>
                    <a:pt x="5193" y="6"/>
                    <a:pt x="5066" y="0"/>
                    <a:pt x="49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77"/>
            <p:cNvSpPr/>
            <p:nvPr/>
          </p:nvSpPr>
          <p:spPr>
            <a:xfrm>
              <a:off x="5464828" y="3814936"/>
              <a:ext cx="194061" cy="185343"/>
            </a:xfrm>
            <a:custGeom>
              <a:avLst/>
              <a:gdLst/>
              <a:ahLst/>
              <a:cxnLst/>
              <a:rect l="l" t="t" r="r" b="b"/>
              <a:pathLst>
                <a:path w="7390" h="7058" extrusionOk="0">
                  <a:moveTo>
                    <a:pt x="3553" y="1"/>
                  </a:moveTo>
                  <a:cubicBezTo>
                    <a:pt x="1738" y="1"/>
                    <a:pt x="1" y="1411"/>
                    <a:pt x="1" y="3537"/>
                  </a:cubicBezTo>
                  <a:cubicBezTo>
                    <a:pt x="1" y="4963"/>
                    <a:pt x="862" y="6245"/>
                    <a:pt x="2173" y="6790"/>
                  </a:cubicBezTo>
                  <a:cubicBezTo>
                    <a:pt x="2609" y="6971"/>
                    <a:pt x="3066" y="7058"/>
                    <a:pt x="3519" y="7058"/>
                  </a:cubicBezTo>
                  <a:cubicBezTo>
                    <a:pt x="4438" y="7058"/>
                    <a:pt x="5341" y="6698"/>
                    <a:pt x="6021" y="6025"/>
                  </a:cubicBezTo>
                  <a:cubicBezTo>
                    <a:pt x="7389" y="4647"/>
                    <a:pt x="7389" y="2417"/>
                    <a:pt x="6021" y="1039"/>
                  </a:cubicBezTo>
                  <a:cubicBezTo>
                    <a:pt x="5301" y="322"/>
                    <a:pt x="4418" y="1"/>
                    <a:pt x="3553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77"/>
            <p:cNvSpPr/>
            <p:nvPr/>
          </p:nvSpPr>
          <p:spPr>
            <a:xfrm>
              <a:off x="5456793" y="3815251"/>
              <a:ext cx="110607" cy="185080"/>
            </a:xfrm>
            <a:custGeom>
              <a:avLst/>
              <a:gdLst/>
              <a:ahLst/>
              <a:cxnLst/>
              <a:rect l="l" t="t" r="r" b="b"/>
              <a:pathLst>
                <a:path w="4212" h="7048" extrusionOk="0">
                  <a:moveTo>
                    <a:pt x="3821" y="0"/>
                  </a:moveTo>
                  <a:cubicBezTo>
                    <a:pt x="1903" y="0"/>
                    <a:pt x="307" y="1561"/>
                    <a:pt x="307" y="3525"/>
                  </a:cubicBezTo>
                  <a:cubicBezTo>
                    <a:pt x="307" y="5493"/>
                    <a:pt x="1910" y="7047"/>
                    <a:pt x="3833" y="7047"/>
                  </a:cubicBezTo>
                  <a:cubicBezTo>
                    <a:pt x="3958" y="7047"/>
                    <a:pt x="4084" y="7041"/>
                    <a:pt x="4212" y="7027"/>
                  </a:cubicBezTo>
                  <a:cubicBezTo>
                    <a:pt x="3408" y="6941"/>
                    <a:pt x="2661" y="6578"/>
                    <a:pt x="2097" y="6013"/>
                  </a:cubicBezTo>
                  <a:cubicBezTo>
                    <a:pt x="1" y="3917"/>
                    <a:pt x="1264" y="338"/>
                    <a:pt x="4212" y="22"/>
                  </a:cubicBezTo>
                  <a:cubicBezTo>
                    <a:pt x="4080" y="7"/>
                    <a:pt x="3950" y="0"/>
                    <a:pt x="382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77"/>
            <p:cNvSpPr/>
            <p:nvPr/>
          </p:nvSpPr>
          <p:spPr>
            <a:xfrm>
              <a:off x="5531949" y="3851752"/>
              <a:ext cx="50787" cy="50550"/>
            </a:xfrm>
            <a:custGeom>
              <a:avLst/>
              <a:gdLst/>
              <a:ahLst/>
              <a:cxnLst/>
              <a:rect l="l" t="t" r="r" b="b"/>
              <a:pathLst>
                <a:path w="1934" h="1925" extrusionOk="0">
                  <a:moveTo>
                    <a:pt x="967" y="0"/>
                  </a:moveTo>
                  <a:cubicBezTo>
                    <a:pt x="440" y="0"/>
                    <a:pt x="0" y="431"/>
                    <a:pt x="0" y="957"/>
                  </a:cubicBezTo>
                  <a:cubicBezTo>
                    <a:pt x="0" y="1493"/>
                    <a:pt x="440" y="1924"/>
                    <a:pt x="967" y="1924"/>
                  </a:cubicBezTo>
                  <a:cubicBezTo>
                    <a:pt x="1503" y="1924"/>
                    <a:pt x="1933" y="1493"/>
                    <a:pt x="1933" y="957"/>
                  </a:cubicBezTo>
                  <a:cubicBezTo>
                    <a:pt x="1933" y="431"/>
                    <a:pt x="1503" y="0"/>
                    <a:pt x="967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77"/>
            <p:cNvSpPr/>
            <p:nvPr/>
          </p:nvSpPr>
          <p:spPr>
            <a:xfrm>
              <a:off x="5532185" y="3851726"/>
              <a:ext cx="35215" cy="50577"/>
            </a:xfrm>
            <a:custGeom>
              <a:avLst/>
              <a:gdLst/>
              <a:ahLst/>
              <a:cxnLst/>
              <a:rect l="l" t="t" r="r" b="b"/>
              <a:pathLst>
                <a:path w="1341" h="1926" extrusionOk="0">
                  <a:moveTo>
                    <a:pt x="960" y="1"/>
                  </a:moveTo>
                  <a:cubicBezTo>
                    <a:pt x="451" y="1"/>
                    <a:pt x="1" y="406"/>
                    <a:pt x="1" y="958"/>
                  </a:cubicBezTo>
                  <a:cubicBezTo>
                    <a:pt x="1" y="1519"/>
                    <a:pt x="451" y="1926"/>
                    <a:pt x="960" y="1926"/>
                  </a:cubicBezTo>
                  <a:cubicBezTo>
                    <a:pt x="1085" y="1926"/>
                    <a:pt x="1214" y="1901"/>
                    <a:pt x="1341" y="1848"/>
                  </a:cubicBezTo>
                  <a:cubicBezTo>
                    <a:pt x="987" y="1695"/>
                    <a:pt x="757" y="1351"/>
                    <a:pt x="757" y="968"/>
                  </a:cubicBezTo>
                  <a:cubicBezTo>
                    <a:pt x="747" y="576"/>
                    <a:pt x="987" y="231"/>
                    <a:pt x="1341" y="78"/>
                  </a:cubicBezTo>
                  <a:cubicBezTo>
                    <a:pt x="1214" y="25"/>
                    <a:pt x="1085" y="1"/>
                    <a:pt x="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77"/>
            <p:cNvSpPr/>
            <p:nvPr/>
          </p:nvSpPr>
          <p:spPr>
            <a:xfrm>
              <a:off x="5515852" y="3902276"/>
              <a:ext cx="82955" cy="53045"/>
            </a:xfrm>
            <a:custGeom>
              <a:avLst/>
              <a:gdLst/>
              <a:ahLst/>
              <a:cxnLst/>
              <a:rect l="l" t="t" r="r" b="b"/>
              <a:pathLst>
                <a:path w="3159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43"/>
                    <a:pt x="77" y="2019"/>
                    <a:pt x="183" y="2019"/>
                  </a:cubicBezTo>
                  <a:lnTo>
                    <a:pt x="2977" y="2019"/>
                  </a:lnTo>
                  <a:cubicBezTo>
                    <a:pt x="3073" y="2019"/>
                    <a:pt x="3159" y="1943"/>
                    <a:pt x="3159" y="1838"/>
                  </a:cubicBezTo>
                  <a:lnTo>
                    <a:pt x="3159" y="1034"/>
                  </a:lnTo>
                  <a:cubicBezTo>
                    <a:pt x="3149" y="469"/>
                    <a:pt x="2690" y="0"/>
                    <a:pt x="21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77"/>
            <p:cNvSpPr/>
            <p:nvPr/>
          </p:nvSpPr>
          <p:spPr>
            <a:xfrm>
              <a:off x="5515852" y="3902276"/>
              <a:ext cx="47032" cy="53045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33"/>
                    <a:pt x="77" y="2019"/>
                    <a:pt x="183" y="2019"/>
                  </a:cubicBezTo>
                  <a:lnTo>
                    <a:pt x="939" y="2019"/>
                  </a:lnTo>
                  <a:cubicBezTo>
                    <a:pt x="833" y="2010"/>
                    <a:pt x="757" y="1933"/>
                    <a:pt x="757" y="1838"/>
                  </a:cubicBezTo>
                  <a:lnTo>
                    <a:pt x="757" y="1034"/>
                  </a:lnTo>
                  <a:cubicBezTo>
                    <a:pt x="766" y="459"/>
                    <a:pt x="1226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77"/>
            <p:cNvSpPr/>
            <p:nvPr/>
          </p:nvSpPr>
          <p:spPr>
            <a:xfrm>
              <a:off x="5531686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6" y="1"/>
                  </a:moveTo>
                  <a:cubicBezTo>
                    <a:pt x="101" y="1"/>
                    <a:pt x="5" y="65"/>
                    <a:pt x="1" y="194"/>
                  </a:cubicBezTo>
                  <a:lnTo>
                    <a:pt x="1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90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77"/>
            <p:cNvSpPr/>
            <p:nvPr/>
          </p:nvSpPr>
          <p:spPr>
            <a:xfrm>
              <a:off x="5572915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2" y="1"/>
                  </a:moveTo>
                  <a:cubicBezTo>
                    <a:pt x="96" y="1"/>
                    <a:pt x="0" y="65"/>
                    <a:pt x="0" y="194"/>
                  </a:cubicBezTo>
                  <a:lnTo>
                    <a:pt x="0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87" y="1"/>
                    <a:pt x="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77"/>
            <p:cNvSpPr/>
            <p:nvPr/>
          </p:nvSpPr>
          <p:spPr>
            <a:xfrm>
              <a:off x="5341433" y="4004874"/>
              <a:ext cx="120166" cy="117514"/>
            </a:xfrm>
            <a:custGeom>
              <a:avLst/>
              <a:gdLst/>
              <a:ahLst/>
              <a:cxnLst/>
              <a:rect l="l" t="t" r="r" b="b"/>
              <a:pathLst>
                <a:path w="4576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4375" y="1251"/>
                  </a:lnTo>
                  <a:cubicBezTo>
                    <a:pt x="4576" y="1060"/>
                    <a:pt x="4576" y="744"/>
                    <a:pt x="4375" y="543"/>
                  </a:cubicBez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77"/>
            <p:cNvSpPr/>
            <p:nvPr/>
          </p:nvSpPr>
          <p:spPr>
            <a:xfrm>
              <a:off x="5341433" y="4004874"/>
              <a:ext cx="105093" cy="117514"/>
            </a:xfrm>
            <a:custGeom>
              <a:avLst/>
              <a:gdLst/>
              <a:ahLst/>
              <a:cxnLst/>
              <a:rect l="l" t="t" r="r" b="b"/>
              <a:pathLst>
                <a:path w="4002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1322" y="4304"/>
                  </a:lnTo>
                  <a:lnTo>
                    <a:pt x="958" y="3931"/>
                  </a:lnTo>
                  <a:cubicBezTo>
                    <a:pt x="757" y="3730"/>
                    <a:pt x="757" y="3414"/>
                    <a:pt x="958" y="3223"/>
                  </a:cubicBezTo>
                  <a:lnTo>
                    <a:pt x="4001" y="170"/>
                  </a:ln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77"/>
            <p:cNvSpPr/>
            <p:nvPr/>
          </p:nvSpPr>
          <p:spPr>
            <a:xfrm>
              <a:off x="5417587" y="4004874"/>
              <a:ext cx="43749" cy="42436"/>
            </a:xfrm>
            <a:custGeom>
              <a:avLst/>
              <a:gdLst/>
              <a:ahLst/>
              <a:cxnLst/>
              <a:rect l="l" t="t" r="r" b="b"/>
              <a:pathLst>
                <a:path w="1666" h="1616" extrusionOk="0">
                  <a:moveTo>
                    <a:pt x="725" y="0"/>
                  </a:moveTo>
                  <a:cubicBezTo>
                    <a:pt x="597" y="0"/>
                    <a:pt x="470" y="50"/>
                    <a:pt x="374" y="151"/>
                  </a:cubicBezTo>
                  <a:lnTo>
                    <a:pt x="1" y="515"/>
                  </a:lnTo>
                  <a:lnTo>
                    <a:pt x="1111" y="1615"/>
                  </a:lnTo>
                  <a:lnTo>
                    <a:pt x="1475" y="1251"/>
                  </a:lnTo>
                  <a:cubicBezTo>
                    <a:pt x="1666" y="1060"/>
                    <a:pt x="1666" y="744"/>
                    <a:pt x="1475" y="543"/>
                  </a:cubicBezTo>
                  <a:lnTo>
                    <a:pt x="1082" y="151"/>
                  </a:lnTo>
                  <a:cubicBezTo>
                    <a:pt x="982" y="50"/>
                    <a:pt x="853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77"/>
            <p:cNvSpPr/>
            <p:nvPr/>
          </p:nvSpPr>
          <p:spPr>
            <a:xfrm>
              <a:off x="5417587" y="4004795"/>
              <a:ext cx="28939" cy="23398"/>
            </a:xfrm>
            <a:custGeom>
              <a:avLst/>
              <a:gdLst/>
              <a:ahLst/>
              <a:cxnLst/>
              <a:rect l="l" t="t" r="r" b="b"/>
              <a:pathLst>
                <a:path w="1102" h="891" extrusionOk="0">
                  <a:moveTo>
                    <a:pt x="671" y="1"/>
                  </a:moveTo>
                  <a:lnTo>
                    <a:pt x="623" y="10"/>
                  </a:lnTo>
                  <a:cubicBezTo>
                    <a:pt x="527" y="29"/>
                    <a:pt x="441" y="77"/>
                    <a:pt x="364" y="144"/>
                  </a:cubicBezTo>
                  <a:lnTo>
                    <a:pt x="96" y="422"/>
                  </a:lnTo>
                  <a:lnTo>
                    <a:pt x="1" y="518"/>
                  </a:lnTo>
                  <a:lnTo>
                    <a:pt x="384" y="891"/>
                  </a:lnTo>
                  <a:lnTo>
                    <a:pt x="1101" y="173"/>
                  </a:lnTo>
                  <a:lnTo>
                    <a:pt x="1073" y="154"/>
                  </a:lnTo>
                  <a:lnTo>
                    <a:pt x="1044" y="116"/>
                  </a:lnTo>
                  <a:lnTo>
                    <a:pt x="1025" y="106"/>
                  </a:lnTo>
                  <a:cubicBezTo>
                    <a:pt x="939" y="39"/>
                    <a:pt x="833" y="1"/>
                    <a:pt x="7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15" name="Google Shape;11615;p77"/>
          <p:cNvGrpSpPr/>
          <p:nvPr/>
        </p:nvGrpSpPr>
        <p:grpSpPr>
          <a:xfrm>
            <a:off x="5744051" y="3766250"/>
            <a:ext cx="428511" cy="383186"/>
            <a:chOff x="5744051" y="3766250"/>
            <a:chExt cx="428511" cy="383186"/>
          </a:xfrm>
        </p:grpSpPr>
        <p:sp>
          <p:nvSpPr>
            <p:cNvPr id="11616" name="Google Shape;11616;p77"/>
            <p:cNvSpPr/>
            <p:nvPr/>
          </p:nvSpPr>
          <p:spPr>
            <a:xfrm>
              <a:off x="5872489" y="3804510"/>
              <a:ext cx="130696" cy="130460"/>
            </a:xfrm>
            <a:custGeom>
              <a:avLst/>
              <a:gdLst/>
              <a:ahLst/>
              <a:cxnLst/>
              <a:rect l="l" t="t" r="r" b="b"/>
              <a:pathLst>
                <a:path w="4977" h="4968" extrusionOk="0">
                  <a:moveTo>
                    <a:pt x="2480" y="0"/>
                  </a:moveTo>
                  <a:cubicBezTo>
                    <a:pt x="1110" y="0"/>
                    <a:pt x="0" y="1107"/>
                    <a:pt x="0" y="2479"/>
                  </a:cubicBezTo>
                  <a:cubicBezTo>
                    <a:pt x="0" y="3847"/>
                    <a:pt x="1110" y="4967"/>
                    <a:pt x="2479" y="4967"/>
                  </a:cubicBezTo>
                  <a:cubicBezTo>
                    <a:pt x="2485" y="4967"/>
                    <a:pt x="2491" y="4967"/>
                    <a:pt x="2496" y="4967"/>
                  </a:cubicBezTo>
                  <a:cubicBezTo>
                    <a:pt x="3866" y="4967"/>
                    <a:pt x="4967" y="3861"/>
                    <a:pt x="4977" y="2488"/>
                  </a:cubicBezTo>
                  <a:cubicBezTo>
                    <a:pt x="4977" y="1120"/>
                    <a:pt x="3866" y="0"/>
                    <a:pt x="2498" y="0"/>
                  </a:cubicBezTo>
                  <a:cubicBezTo>
                    <a:pt x="2492" y="0"/>
                    <a:pt x="2486" y="0"/>
                    <a:pt x="248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77"/>
            <p:cNvSpPr/>
            <p:nvPr/>
          </p:nvSpPr>
          <p:spPr>
            <a:xfrm>
              <a:off x="5871963" y="3804169"/>
              <a:ext cx="74185" cy="130775"/>
            </a:xfrm>
            <a:custGeom>
              <a:avLst/>
              <a:gdLst/>
              <a:ahLst/>
              <a:cxnLst/>
              <a:rect l="l" t="t" r="r" b="b"/>
              <a:pathLst>
                <a:path w="2825" h="4980" extrusionOk="0">
                  <a:moveTo>
                    <a:pt x="2487" y="0"/>
                  </a:moveTo>
                  <a:cubicBezTo>
                    <a:pt x="1138" y="0"/>
                    <a:pt x="10" y="1094"/>
                    <a:pt x="1" y="2482"/>
                  </a:cubicBezTo>
                  <a:cubicBezTo>
                    <a:pt x="1" y="3880"/>
                    <a:pt x="1144" y="4980"/>
                    <a:pt x="2498" y="4980"/>
                  </a:cubicBezTo>
                  <a:cubicBezTo>
                    <a:pt x="2599" y="4980"/>
                    <a:pt x="2702" y="4974"/>
                    <a:pt x="2805" y="4961"/>
                  </a:cubicBezTo>
                  <a:cubicBezTo>
                    <a:pt x="1570" y="4789"/>
                    <a:pt x="642" y="3736"/>
                    <a:pt x="642" y="2482"/>
                  </a:cubicBezTo>
                  <a:cubicBezTo>
                    <a:pt x="652" y="1238"/>
                    <a:pt x="1580" y="185"/>
                    <a:pt x="2824" y="23"/>
                  </a:cubicBezTo>
                  <a:cubicBezTo>
                    <a:pt x="2710" y="8"/>
                    <a:pt x="2598" y="0"/>
                    <a:pt x="2487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77"/>
            <p:cNvSpPr/>
            <p:nvPr/>
          </p:nvSpPr>
          <p:spPr>
            <a:xfrm>
              <a:off x="5893339" y="3825361"/>
              <a:ext cx="88995" cy="88733"/>
            </a:xfrm>
            <a:custGeom>
              <a:avLst/>
              <a:gdLst/>
              <a:ahLst/>
              <a:cxnLst/>
              <a:rect l="l" t="t" r="r" b="b"/>
              <a:pathLst>
                <a:path w="3389" h="3379" extrusionOk="0">
                  <a:moveTo>
                    <a:pt x="1677" y="0"/>
                  </a:moveTo>
                  <a:cubicBezTo>
                    <a:pt x="756" y="0"/>
                    <a:pt x="0" y="753"/>
                    <a:pt x="0" y="1685"/>
                  </a:cubicBezTo>
                  <a:cubicBezTo>
                    <a:pt x="0" y="2623"/>
                    <a:pt x="756" y="3379"/>
                    <a:pt x="1685" y="3379"/>
                  </a:cubicBezTo>
                  <a:cubicBezTo>
                    <a:pt x="1691" y="3379"/>
                    <a:pt x="1696" y="3379"/>
                    <a:pt x="1702" y="3379"/>
                  </a:cubicBezTo>
                  <a:cubicBezTo>
                    <a:pt x="2632" y="3379"/>
                    <a:pt x="3379" y="2627"/>
                    <a:pt x="3388" y="1694"/>
                  </a:cubicBezTo>
                  <a:cubicBezTo>
                    <a:pt x="3388" y="757"/>
                    <a:pt x="2632" y="1"/>
                    <a:pt x="1694" y="1"/>
                  </a:cubicBezTo>
                  <a:cubicBezTo>
                    <a:pt x="1688" y="1"/>
                    <a:pt x="1683" y="0"/>
                    <a:pt x="1677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77"/>
            <p:cNvSpPr/>
            <p:nvPr/>
          </p:nvSpPr>
          <p:spPr>
            <a:xfrm>
              <a:off x="5892840" y="3824993"/>
              <a:ext cx="53308" cy="88995"/>
            </a:xfrm>
            <a:custGeom>
              <a:avLst/>
              <a:gdLst/>
              <a:ahLst/>
              <a:cxnLst/>
              <a:rect l="l" t="t" r="r" b="b"/>
              <a:pathLst>
                <a:path w="2030" h="3389" extrusionOk="0">
                  <a:moveTo>
                    <a:pt x="1694" y="0"/>
                  </a:moveTo>
                  <a:cubicBezTo>
                    <a:pt x="786" y="0"/>
                    <a:pt x="9" y="742"/>
                    <a:pt x="0" y="1689"/>
                  </a:cubicBezTo>
                  <a:cubicBezTo>
                    <a:pt x="0" y="2645"/>
                    <a:pt x="777" y="3388"/>
                    <a:pt x="1685" y="3388"/>
                  </a:cubicBezTo>
                  <a:cubicBezTo>
                    <a:pt x="1795" y="3388"/>
                    <a:pt x="1907" y="3377"/>
                    <a:pt x="2020" y="3355"/>
                  </a:cubicBezTo>
                  <a:cubicBezTo>
                    <a:pt x="1225" y="3201"/>
                    <a:pt x="661" y="2503"/>
                    <a:pt x="661" y="1689"/>
                  </a:cubicBezTo>
                  <a:cubicBezTo>
                    <a:pt x="661" y="885"/>
                    <a:pt x="1235" y="187"/>
                    <a:pt x="2029" y="34"/>
                  </a:cubicBezTo>
                  <a:cubicBezTo>
                    <a:pt x="1916" y="11"/>
                    <a:pt x="1804" y="0"/>
                    <a:pt x="1694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77"/>
            <p:cNvSpPr/>
            <p:nvPr/>
          </p:nvSpPr>
          <p:spPr>
            <a:xfrm>
              <a:off x="5919231" y="3839436"/>
              <a:ext cx="35714" cy="61107"/>
            </a:xfrm>
            <a:custGeom>
              <a:avLst/>
              <a:gdLst/>
              <a:ahLst/>
              <a:cxnLst/>
              <a:rect l="l" t="t" r="r" b="b"/>
              <a:pathLst>
                <a:path w="1360" h="2327" extrusionOk="0">
                  <a:moveTo>
                    <a:pt x="651" y="469"/>
                  </a:moveTo>
                  <a:lnTo>
                    <a:pt x="651" y="900"/>
                  </a:lnTo>
                  <a:cubicBezTo>
                    <a:pt x="469" y="833"/>
                    <a:pt x="421" y="776"/>
                    <a:pt x="421" y="670"/>
                  </a:cubicBezTo>
                  <a:cubicBezTo>
                    <a:pt x="421" y="546"/>
                    <a:pt x="526" y="489"/>
                    <a:pt x="651" y="469"/>
                  </a:cubicBezTo>
                  <a:close/>
                  <a:moveTo>
                    <a:pt x="794" y="1350"/>
                  </a:moveTo>
                  <a:cubicBezTo>
                    <a:pt x="967" y="1426"/>
                    <a:pt x="1005" y="1503"/>
                    <a:pt x="1005" y="1608"/>
                  </a:cubicBezTo>
                  <a:cubicBezTo>
                    <a:pt x="1005" y="1723"/>
                    <a:pt x="909" y="1828"/>
                    <a:pt x="794" y="1838"/>
                  </a:cubicBezTo>
                  <a:lnTo>
                    <a:pt x="794" y="1350"/>
                  </a:lnTo>
                  <a:close/>
                  <a:moveTo>
                    <a:pt x="718" y="0"/>
                  </a:moveTo>
                  <a:cubicBezTo>
                    <a:pt x="670" y="0"/>
                    <a:pt x="622" y="29"/>
                    <a:pt x="622" y="77"/>
                  </a:cubicBezTo>
                  <a:lnTo>
                    <a:pt x="622" y="154"/>
                  </a:lnTo>
                  <a:cubicBezTo>
                    <a:pt x="287" y="192"/>
                    <a:pt x="67" y="374"/>
                    <a:pt x="67" y="709"/>
                  </a:cubicBezTo>
                  <a:cubicBezTo>
                    <a:pt x="67" y="1063"/>
                    <a:pt x="345" y="1168"/>
                    <a:pt x="613" y="1273"/>
                  </a:cubicBezTo>
                  <a:lnTo>
                    <a:pt x="613" y="1838"/>
                  </a:lnTo>
                  <a:cubicBezTo>
                    <a:pt x="479" y="1819"/>
                    <a:pt x="354" y="1752"/>
                    <a:pt x="258" y="1656"/>
                  </a:cubicBezTo>
                  <a:cubicBezTo>
                    <a:pt x="236" y="1633"/>
                    <a:pt x="206" y="1623"/>
                    <a:pt x="176" y="1623"/>
                  </a:cubicBezTo>
                  <a:cubicBezTo>
                    <a:pt x="130" y="1623"/>
                    <a:pt x="84" y="1648"/>
                    <a:pt x="67" y="1694"/>
                  </a:cubicBezTo>
                  <a:cubicBezTo>
                    <a:pt x="0" y="1771"/>
                    <a:pt x="0" y="1876"/>
                    <a:pt x="67" y="1943"/>
                  </a:cubicBezTo>
                  <a:cubicBezTo>
                    <a:pt x="203" y="2089"/>
                    <a:pt x="392" y="2174"/>
                    <a:pt x="590" y="2174"/>
                  </a:cubicBezTo>
                  <a:cubicBezTo>
                    <a:pt x="601" y="2174"/>
                    <a:pt x="612" y="2173"/>
                    <a:pt x="622" y="2173"/>
                  </a:cubicBezTo>
                  <a:lnTo>
                    <a:pt x="622" y="2173"/>
                  </a:lnTo>
                  <a:lnTo>
                    <a:pt x="613" y="2183"/>
                  </a:lnTo>
                  <a:lnTo>
                    <a:pt x="613" y="2259"/>
                  </a:lnTo>
                  <a:cubicBezTo>
                    <a:pt x="613" y="2297"/>
                    <a:pt x="670" y="2326"/>
                    <a:pt x="708" y="2326"/>
                  </a:cubicBezTo>
                  <a:cubicBezTo>
                    <a:pt x="756" y="2326"/>
                    <a:pt x="804" y="2297"/>
                    <a:pt x="804" y="2259"/>
                  </a:cubicBezTo>
                  <a:lnTo>
                    <a:pt x="804" y="2173"/>
                  </a:lnTo>
                  <a:cubicBezTo>
                    <a:pt x="1120" y="2154"/>
                    <a:pt x="1359" y="1886"/>
                    <a:pt x="1340" y="1570"/>
                  </a:cubicBezTo>
                  <a:cubicBezTo>
                    <a:pt x="1340" y="1235"/>
                    <a:pt x="1129" y="1082"/>
                    <a:pt x="814" y="967"/>
                  </a:cubicBezTo>
                  <a:lnTo>
                    <a:pt x="814" y="469"/>
                  </a:lnTo>
                  <a:cubicBezTo>
                    <a:pt x="909" y="479"/>
                    <a:pt x="1005" y="508"/>
                    <a:pt x="1082" y="556"/>
                  </a:cubicBezTo>
                  <a:cubicBezTo>
                    <a:pt x="1102" y="567"/>
                    <a:pt x="1123" y="573"/>
                    <a:pt x="1144" y="573"/>
                  </a:cubicBezTo>
                  <a:cubicBezTo>
                    <a:pt x="1191" y="573"/>
                    <a:pt x="1234" y="545"/>
                    <a:pt x="1254" y="498"/>
                  </a:cubicBezTo>
                  <a:cubicBezTo>
                    <a:pt x="1311" y="431"/>
                    <a:pt x="1302" y="335"/>
                    <a:pt x="1244" y="278"/>
                  </a:cubicBezTo>
                  <a:cubicBezTo>
                    <a:pt x="1130" y="199"/>
                    <a:pt x="992" y="152"/>
                    <a:pt x="852" y="152"/>
                  </a:cubicBezTo>
                  <a:cubicBezTo>
                    <a:pt x="839" y="152"/>
                    <a:pt x="827" y="153"/>
                    <a:pt x="814" y="154"/>
                  </a:cubicBezTo>
                  <a:lnTo>
                    <a:pt x="814" y="77"/>
                  </a:lnTo>
                  <a:cubicBezTo>
                    <a:pt x="814" y="39"/>
                    <a:pt x="766" y="0"/>
                    <a:pt x="71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77"/>
            <p:cNvSpPr/>
            <p:nvPr/>
          </p:nvSpPr>
          <p:spPr>
            <a:xfrm>
              <a:off x="5973747" y="3766565"/>
              <a:ext cx="130959" cy="130460"/>
            </a:xfrm>
            <a:custGeom>
              <a:avLst/>
              <a:gdLst/>
              <a:ahLst/>
              <a:cxnLst/>
              <a:rect l="l" t="t" r="r" b="b"/>
              <a:pathLst>
                <a:path w="4987" h="4968" extrusionOk="0">
                  <a:moveTo>
                    <a:pt x="2481" y="0"/>
                  </a:moveTo>
                  <a:cubicBezTo>
                    <a:pt x="1121" y="0"/>
                    <a:pt x="10" y="1107"/>
                    <a:pt x="1" y="2479"/>
                  </a:cubicBezTo>
                  <a:cubicBezTo>
                    <a:pt x="1" y="3847"/>
                    <a:pt x="1111" y="4967"/>
                    <a:pt x="2489" y="4967"/>
                  </a:cubicBezTo>
                  <a:cubicBezTo>
                    <a:pt x="2495" y="4967"/>
                    <a:pt x="2501" y="4967"/>
                    <a:pt x="2507" y="4967"/>
                  </a:cubicBezTo>
                  <a:cubicBezTo>
                    <a:pt x="3867" y="4967"/>
                    <a:pt x="4977" y="3861"/>
                    <a:pt x="4977" y="2488"/>
                  </a:cubicBezTo>
                  <a:cubicBezTo>
                    <a:pt x="4987" y="1120"/>
                    <a:pt x="3877" y="0"/>
                    <a:pt x="2499" y="0"/>
                  </a:cubicBezTo>
                  <a:cubicBezTo>
                    <a:pt x="2493" y="0"/>
                    <a:pt x="2487" y="0"/>
                    <a:pt x="24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77"/>
            <p:cNvSpPr/>
            <p:nvPr/>
          </p:nvSpPr>
          <p:spPr>
            <a:xfrm>
              <a:off x="5973274" y="3766250"/>
              <a:ext cx="74132" cy="130801"/>
            </a:xfrm>
            <a:custGeom>
              <a:avLst/>
              <a:gdLst/>
              <a:ahLst/>
              <a:cxnLst/>
              <a:rect l="l" t="t" r="r" b="b"/>
              <a:pathLst>
                <a:path w="2823" h="4981" extrusionOk="0">
                  <a:moveTo>
                    <a:pt x="2497" y="1"/>
                  </a:moveTo>
                  <a:cubicBezTo>
                    <a:pt x="1143" y="1"/>
                    <a:pt x="9" y="1089"/>
                    <a:pt x="9" y="2481"/>
                  </a:cubicBezTo>
                  <a:cubicBezTo>
                    <a:pt x="0" y="3875"/>
                    <a:pt x="1136" y="4981"/>
                    <a:pt x="2492" y="4981"/>
                  </a:cubicBezTo>
                  <a:cubicBezTo>
                    <a:pt x="2598" y="4981"/>
                    <a:pt x="2705" y="4974"/>
                    <a:pt x="2813" y="4960"/>
                  </a:cubicBezTo>
                  <a:cubicBezTo>
                    <a:pt x="1569" y="4797"/>
                    <a:pt x="641" y="3735"/>
                    <a:pt x="650" y="2481"/>
                  </a:cubicBezTo>
                  <a:cubicBezTo>
                    <a:pt x="650" y="1237"/>
                    <a:pt x="1579" y="184"/>
                    <a:pt x="2823" y="22"/>
                  </a:cubicBezTo>
                  <a:cubicBezTo>
                    <a:pt x="2713" y="8"/>
                    <a:pt x="2605" y="1"/>
                    <a:pt x="2497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77"/>
            <p:cNvSpPr/>
            <p:nvPr/>
          </p:nvSpPr>
          <p:spPr>
            <a:xfrm>
              <a:off x="5994624" y="3787415"/>
              <a:ext cx="89231" cy="88733"/>
            </a:xfrm>
            <a:custGeom>
              <a:avLst/>
              <a:gdLst/>
              <a:ahLst/>
              <a:cxnLst/>
              <a:rect l="l" t="t" r="r" b="b"/>
              <a:pathLst>
                <a:path w="3398" h="3379" extrusionOk="0">
                  <a:moveTo>
                    <a:pt x="1686" y="0"/>
                  </a:moveTo>
                  <a:cubicBezTo>
                    <a:pt x="756" y="0"/>
                    <a:pt x="10" y="753"/>
                    <a:pt x="0" y="1685"/>
                  </a:cubicBezTo>
                  <a:cubicBezTo>
                    <a:pt x="0" y="2623"/>
                    <a:pt x="756" y="3379"/>
                    <a:pt x="1694" y="3379"/>
                  </a:cubicBezTo>
                  <a:cubicBezTo>
                    <a:pt x="1700" y="3379"/>
                    <a:pt x="1706" y="3379"/>
                    <a:pt x="1712" y="3379"/>
                  </a:cubicBezTo>
                  <a:cubicBezTo>
                    <a:pt x="2641" y="3379"/>
                    <a:pt x="3388" y="2626"/>
                    <a:pt x="3388" y="1694"/>
                  </a:cubicBezTo>
                  <a:cubicBezTo>
                    <a:pt x="3398" y="757"/>
                    <a:pt x="2642" y="0"/>
                    <a:pt x="1704" y="0"/>
                  </a:cubicBezTo>
                  <a:cubicBezTo>
                    <a:pt x="1698" y="0"/>
                    <a:pt x="1692" y="0"/>
                    <a:pt x="168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77"/>
            <p:cNvSpPr/>
            <p:nvPr/>
          </p:nvSpPr>
          <p:spPr>
            <a:xfrm>
              <a:off x="5994361" y="3787284"/>
              <a:ext cx="53308" cy="88916"/>
            </a:xfrm>
            <a:custGeom>
              <a:avLst/>
              <a:gdLst/>
              <a:ahLst/>
              <a:cxnLst/>
              <a:rect l="l" t="t" r="r" b="b"/>
              <a:pathLst>
                <a:path w="2030" h="3386" extrusionOk="0">
                  <a:moveTo>
                    <a:pt x="1689" y="0"/>
                  </a:moveTo>
                  <a:cubicBezTo>
                    <a:pt x="775" y="0"/>
                    <a:pt x="1" y="734"/>
                    <a:pt x="1" y="1680"/>
                  </a:cubicBezTo>
                  <a:cubicBezTo>
                    <a:pt x="1" y="2641"/>
                    <a:pt x="777" y="3386"/>
                    <a:pt x="1695" y="3386"/>
                  </a:cubicBezTo>
                  <a:cubicBezTo>
                    <a:pt x="1802" y="3386"/>
                    <a:pt x="1910" y="3376"/>
                    <a:pt x="2020" y="3355"/>
                  </a:cubicBezTo>
                  <a:cubicBezTo>
                    <a:pt x="1226" y="3192"/>
                    <a:pt x="651" y="2494"/>
                    <a:pt x="661" y="1690"/>
                  </a:cubicBezTo>
                  <a:cubicBezTo>
                    <a:pt x="661" y="876"/>
                    <a:pt x="1235" y="187"/>
                    <a:pt x="2030" y="34"/>
                  </a:cubicBezTo>
                  <a:cubicBezTo>
                    <a:pt x="1915" y="11"/>
                    <a:pt x="1801" y="0"/>
                    <a:pt x="1689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77"/>
            <p:cNvSpPr/>
            <p:nvPr/>
          </p:nvSpPr>
          <p:spPr>
            <a:xfrm>
              <a:off x="6020753" y="3801727"/>
              <a:ext cx="35451" cy="60844"/>
            </a:xfrm>
            <a:custGeom>
              <a:avLst/>
              <a:gdLst/>
              <a:ahLst/>
              <a:cxnLst/>
              <a:rect l="l" t="t" r="r" b="b"/>
              <a:pathLst>
                <a:path w="1350" h="2317" extrusionOk="0">
                  <a:moveTo>
                    <a:pt x="642" y="470"/>
                  </a:moveTo>
                  <a:lnTo>
                    <a:pt x="642" y="891"/>
                  </a:lnTo>
                  <a:cubicBezTo>
                    <a:pt x="460" y="824"/>
                    <a:pt x="412" y="767"/>
                    <a:pt x="412" y="661"/>
                  </a:cubicBezTo>
                  <a:cubicBezTo>
                    <a:pt x="412" y="537"/>
                    <a:pt x="517" y="489"/>
                    <a:pt x="642" y="470"/>
                  </a:cubicBezTo>
                  <a:close/>
                  <a:moveTo>
                    <a:pt x="785" y="1341"/>
                  </a:moveTo>
                  <a:cubicBezTo>
                    <a:pt x="967" y="1417"/>
                    <a:pt x="996" y="1503"/>
                    <a:pt x="996" y="1599"/>
                  </a:cubicBezTo>
                  <a:cubicBezTo>
                    <a:pt x="996" y="1724"/>
                    <a:pt x="910" y="1819"/>
                    <a:pt x="785" y="1829"/>
                  </a:cubicBezTo>
                  <a:lnTo>
                    <a:pt x="785" y="1341"/>
                  </a:lnTo>
                  <a:close/>
                  <a:moveTo>
                    <a:pt x="709" y="1"/>
                  </a:moveTo>
                  <a:cubicBezTo>
                    <a:pt x="661" y="1"/>
                    <a:pt x="613" y="30"/>
                    <a:pt x="613" y="68"/>
                  </a:cubicBezTo>
                  <a:lnTo>
                    <a:pt x="613" y="145"/>
                  </a:lnTo>
                  <a:cubicBezTo>
                    <a:pt x="278" y="192"/>
                    <a:pt x="67" y="365"/>
                    <a:pt x="67" y="700"/>
                  </a:cubicBezTo>
                  <a:cubicBezTo>
                    <a:pt x="58" y="1054"/>
                    <a:pt x="335" y="1169"/>
                    <a:pt x="613" y="1274"/>
                  </a:cubicBezTo>
                  <a:lnTo>
                    <a:pt x="613" y="1829"/>
                  </a:lnTo>
                  <a:cubicBezTo>
                    <a:pt x="479" y="1810"/>
                    <a:pt x="355" y="1743"/>
                    <a:pt x="249" y="1647"/>
                  </a:cubicBezTo>
                  <a:cubicBezTo>
                    <a:pt x="227" y="1624"/>
                    <a:pt x="198" y="1614"/>
                    <a:pt x="169" y="1614"/>
                  </a:cubicBezTo>
                  <a:cubicBezTo>
                    <a:pt x="125" y="1614"/>
                    <a:pt x="81" y="1639"/>
                    <a:pt x="58" y="1685"/>
                  </a:cubicBezTo>
                  <a:cubicBezTo>
                    <a:pt x="0" y="1762"/>
                    <a:pt x="0" y="1867"/>
                    <a:pt x="58" y="1944"/>
                  </a:cubicBezTo>
                  <a:cubicBezTo>
                    <a:pt x="201" y="2097"/>
                    <a:pt x="402" y="2173"/>
                    <a:pt x="613" y="2173"/>
                  </a:cubicBezTo>
                  <a:lnTo>
                    <a:pt x="603" y="2250"/>
                  </a:lnTo>
                  <a:cubicBezTo>
                    <a:pt x="603" y="2288"/>
                    <a:pt x="661" y="2317"/>
                    <a:pt x="699" y="2317"/>
                  </a:cubicBezTo>
                  <a:cubicBezTo>
                    <a:pt x="747" y="2317"/>
                    <a:pt x="804" y="2288"/>
                    <a:pt x="804" y="2250"/>
                  </a:cubicBezTo>
                  <a:lnTo>
                    <a:pt x="804" y="2164"/>
                  </a:lnTo>
                  <a:cubicBezTo>
                    <a:pt x="1111" y="2145"/>
                    <a:pt x="1350" y="1877"/>
                    <a:pt x="1340" y="1561"/>
                  </a:cubicBezTo>
                  <a:cubicBezTo>
                    <a:pt x="1340" y="1207"/>
                    <a:pt x="1101" y="1063"/>
                    <a:pt x="804" y="958"/>
                  </a:cubicBezTo>
                  <a:lnTo>
                    <a:pt x="804" y="460"/>
                  </a:lnTo>
                  <a:cubicBezTo>
                    <a:pt x="996" y="470"/>
                    <a:pt x="1063" y="566"/>
                    <a:pt x="1139" y="566"/>
                  </a:cubicBezTo>
                  <a:cubicBezTo>
                    <a:pt x="1216" y="566"/>
                    <a:pt x="1264" y="489"/>
                    <a:pt x="1283" y="422"/>
                  </a:cubicBezTo>
                  <a:cubicBezTo>
                    <a:pt x="1312" y="298"/>
                    <a:pt x="1235" y="240"/>
                    <a:pt x="1120" y="192"/>
                  </a:cubicBezTo>
                  <a:cubicBezTo>
                    <a:pt x="1015" y="164"/>
                    <a:pt x="910" y="145"/>
                    <a:pt x="804" y="145"/>
                  </a:cubicBezTo>
                  <a:lnTo>
                    <a:pt x="804" y="68"/>
                  </a:lnTo>
                  <a:cubicBezTo>
                    <a:pt x="804" y="30"/>
                    <a:pt x="757" y="1"/>
                    <a:pt x="70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77"/>
            <p:cNvSpPr/>
            <p:nvPr/>
          </p:nvSpPr>
          <p:spPr>
            <a:xfrm>
              <a:off x="5744051" y="3983945"/>
              <a:ext cx="147056" cy="165491"/>
            </a:xfrm>
            <a:custGeom>
              <a:avLst/>
              <a:gdLst/>
              <a:ahLst/>
              <a:cxnLst/>
              <a:rect l="l" t="t" r="r" b="b"/>
              <a:pathLst>
                <a:path w="5600" h="6302" extrusionOk="0">
                  <a:moveTo>
                    <a:pt x="3733" y="0"/>
                  </a:moveTo>
                  <a:lnTo>
                    <a:pt x="269" y="1292"/>
                  </a:lnTo>
                  <a:cubicBezTo>
                    <a:pt x="96" y="1359"/>
                    <a:pt x="1" y="1560"/>
                    <a:pt x="68" y="1733"/>
                  </a:cubicBezTo>
                  <a:lnTo>
                    <a:pt x="1695" y="6078"/>
                  </a:lnTo>
                  <a:cubicBezTo>
                    <a:pt x="1746" y="6218"/>
                    <a:pt x="1872" y="6301"/>
                    <a:pt x="2010" y="6301"/>
                  </a:cubicBezTo>
                  <a:cubicBezTo>
                    <a:pt x="2051" y="6301"/>
                    <a:pt x="2093" y="6294"/>
                    <a:pt x="2135" y="6278"/>
                  </a:cubicBezTo>
                  <a:lnTo>
                    <a:pt x="5599" y="4986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77"/>
            <p:cNvSpPr/>
            <p:nvPr/>
          </p:nvSpPr>
          <p:spPr>
            <a:xfrm>
              <a:off x="5784754" y="4095786"/>
              <a:ext cx="106353" cy="53597"/>
            </a:xfrm>
            <a:custGeom>
              <a:avLst/>
              <a:gdLst/>
              <a:ahLst/>
              <a:cxnLst/>
              <a:rect l="l" t="t" r="r" b="b"/>
              <a:pathLst>
                <a:path w="4050" h="2041" extrusionOk="0">
                  <a:moveTo>
                    <a:pt x="3781" y="0"/>
                  </a:moveTo>
                  <a:lnTo>
                    <a:pt x="3714" y="29"/>
                  </a:lnTo>
                  <a:lnTo>
                    <a:pt x="1" y="1417"/>
                  </a:lnTo>
                  <a:lnTo>
                    <a:pt x="145" y="1819"/>
                  </a:lnTo>
                  <a:cubicBezTo>
                    <a:pt x="197" y="1953"/>
                    <a:pt x="331" y="2041"/>
                    <a:pt x="469" y="2041"/>
                  </a:cubicBezTo>
                  <a:cubicBezTo>
                    <a:pt x="508" y="2041"/>
                    <a:pt x="547" y="2034"/>
                    <a:pt x="585" y="2019"/>
                  </a:cubicBezTo>
                  <a:lnTo>
                    <a:pt x="4049" y="727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77"/>
            <p:cNvSpPr/>
            <p:nvPr/>
          </p:nvSpPr>
          <p:spPr>
            <a:xfrm>
              <a:off x="5886538" y="3909550"/>
              <a:ext cx="286024" cy="176441"/>
            </a:xfrm>
            <a:custGeom>
              <a:avLst/>
              <a:gdLst/>
              <a:ahLst/>
              <a:cxnLst/>
              <a:rect l="l" t="t" r="r" b="b"/>
              <a:pathLst>
                <a:path w="10892" h="6719" extrusionOk="0">
                  <a:moveTo>
                    <a:pt x="9693" y="1"/>
                  </a:moveTo>
                  <a:cubicBezTo>
                    <a:pt x="9260" y="1"/>
                    <a:pt x="8912" y="344"/>
                    <a:pt x="8873" y="383"/>
                  </a:cubicBezTo>
                  <a:lnTo>
                    <a:pt x="6002" y="2747"/>
                  </a:lnTo>
                  <a:cubicBezTo>
                    <a:pt x="6002" y="2747"/>
                    <a:pt x="5963" y="1934"/>
                    <a:pt x="5111" y="1934"/>
                  </a:cubicBezTo>
                  <a:cubicBezTo>
                    <a:pt x="4317" y="1931"/>
                    <a:pt x="3755" y="1924"/>
                    <a:pt x="3338" y="1924"/>
                  </a:cubicBezTo>
                  <a:cubicBezTo>
                    <a:pt x="2505" y="1924"/>
                    <a:pt x="2256" y="1950"/>
                    <a:pt x="1905" y="2077"/>
                  </a:cubicBezTo>
                  <a:lnTo>
                    <a:pt x="1" y="2862"/>
                  </a:lnTo>
                  <a:lnTo>
                    <a:pt x="1436" y="6719"/>
                  </a:lnTo>
                  <a:cubicBezTo>
                    <a:pt x="2585" y="6243"/>
                    <a:pt x="2514" y="6187"/>
                    <a:pt x="3650" y="6187"/>
                  </a:cubicBezTo>
                  <a:cubicBezTo>
                    <a:pt x="3999" y="6187"/>
                    <a:pt x="4463" y="6193"/>
                    <a:pt x="5111" y="6193"/>
                  </a:cubicBezTo>
                  <a:cubicBezTo>
                    <a:pt x="5724" y="6173"/>
                    <a:pt x="6308" y="5905"/>
                    <a:pt x="6719" y="5446"/>
                  </a:cubicBezTo>
                  <a:lnTo>
                    <a:pt x="10251" y="1675"/>
                  </a:lnTo>
                  <a:cubicBezTo>
                    <a:pt x="10356" y="1551"/>
                    <a:pt x="10892" y="843"/>
                    <a:pt x="10299" y="259"/>
                  </a:cubicBezTo>
                  <a:cubicBezTo>
                    <a:pt x="10093" y="68"/>
                    <a:pt x="9884" y="1"/>
                    <a:pt x="969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77"/>
            <p:cNvSpPr/>
            <p:nvPr/>
          </p:nvSpPr>
          <p:spPr>
            <a:xfrm>
              <a:off x="5886538" y="3976408"/>
              <a:ext cx="57851" cy="109347"/>
            </a:xfrm>
            <a:custGeom>
              <a:avLst/>
              <a:gdLst/>
              <a:ahLst/>
              <a:cxnLst/>
              <a:rect l="l" t="t" r="r" b="b"/>
              <a:pathLst>
                <a:path w="2203" h="4164" extrusionOk="0">
                  <a:moveTo>
                    <a:pt x="767" y="0"/>
                  </a:moveTo>
                  <a:lnTo>
                    <a:pt x="1" y="307"/>
                  </a:lnTo>
                  <a:lnTo>
                    <a:pt x="1446" y="4163"/>
                  </a:lnTo>
                  <a:lnTo>
                    <a:pt x="2202" y="3848"/>
                  </a:lnTo>
                  <a:lnTo>
                    <a:pt x="76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77"/>
            <p:cNvSpPr/>
            <p:nvPr/>
          </p:nvSpPr>
          <p:spPr>
            <a:xfrm>
              <a:off x="5961956" y="3961335"/>
              <a:ext cx="82456" cy="52467"/>
            </a:xfrm>
            <a:custGeom>
              <a:avLst/>
              <a:gdLst/>
              <a:ahLst/>
              <a:cxnLst/>
              <a:rect l="l" t="t" r="r" b="b"/>
              <a:pathLst>
                <a:path w="3140" h="1998" extrusionOk="0">
                  <a:moveTo>
                    <a:pt x="2565" y="0"/>
                  </a:moveTo>
                  <a:lnTo>
                    <a:pt x="2565" y="0"/>
                  </a:lnTo>
                  <a:cubicBezTo>
                    <a:pt x="2641" y="345"/>
                    <a:pt x="2708" y="948"/>
                    <a:pt x="2488" y="1263"/>
                  </a:cubicBezTo>
                  <a:cubicBezTo>
                    <a:pt x="2355" y="1454"/>
                    <a:pt x="2176" y="1495"/>
                    <a:pt x="1704" y="1495"/>
                  </a:cubicBezTo>
                  <a:cubicBezTo>
                    <a:pt x="1396" y="1495"/>
                    <a:pt x="962" y="1478"/>
                    <a:pt x="335" y="1474"/>
                  </a:cubicBezTo>
                  <a:cubicBezTo>
                    <a:pt x="0" y="1474"/>
                    <a:pt x="0" y="1981"/>
                    <a:pt x="335" y="1981"/>
                  </a:cubicBezTo>
                  <a:cubicBezTo>
                    <a:pt x="868" y="1981"/>
                    <a:pt x="1286" y="1997"/>
                    <a:pt x="1621" y="1997"/>
                  </a:cubicBezTo>
                  <a:cubicBezTo>
                    <a:pt x="2292" y="1997"/>
                    <a:pt x="2632" y="1933"/>
                    <a:pt x="2900" y="1550"/>
                  </a:cubicBezTo>
                  <a:cubicBezTo>
                    <a:pt x="3053" y="1311"/>
                    <a:pt x="3130" y="1034"/>
                    <a:pt x="3139" y="756"/>
                  </a:cubicBezTo>
                  <a:cubicBezTo>
                    <a:pt x="3130" y="651"/>
                    <a:pt x="3053" y="153"/>
                    <a:pt x="25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77"/>
            <p:cNvSpPr/>
            <p:nvPr/>
          </p:nvSpPr>
          <p:spPr>
            <a:xfrm>
              <a:off x="5840556" y="3971235"/>
              <a:ext cx="89258" cy="144167"/>
            </a:xfrm>
            <a:custGeom>
              <a:avLst/>
              <a:gdLst/>
              <a:ahLst/>
              <a:cxnLst/>
              <a:rect l="l" t="t" r="r" b="b"/>
              <a:pathLst>
                <a:path w="3399" h="5490" extrusionOk="0">
                  <a:moveTo>
                    <a:pt x="1413" y="1"/>
                  </a:moveTo>
                  <a:cubicBezTo>
                    <a:pt x="1374" y="1"/>
                    <a:pt x="1333" y="8"/>
                    <a:pt x="1293" y="25"/>
                  </a:cubicBezTo>
                  <a:lnTo>
                    <a:pt x="1" y="504"/>
                  </a:lnTo>
                  <a:lnTo>
                    <a:pt x="1867" y="5490"/>
                  </a:lnTo>
                  <a:lnTo>
                    <a:pt x="3159" y="5002"/>
                  </a:lnTo>
                  <a:cubicBezTo>
                    <a:pt x="3312" y="4944"/>
                    <a:pt x="3398" y="4772"/>
                    <a:pt x="3341" y="4619"/>
                  </a:cubicBezTo>
                  <a:lnTo>
                    <a:pt x="1685" y="188"/>
                  </a:lnTo>
                  <a:cubicBezTo>
                    <a:pt x="1642" y="73"/>
                    <a:pt x="1534" y="1"/>
                    <a:pt x="1413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77"/>
            <p:cNvSpPr/>
            <p:nvPr/>
          </p:nvSpPr>
          <p:spPr>
            <a:xfrm>
              <a:off x="5882284" y="4079689"/>
              <a:ext cx="47531" cy="35714"/>
            </a:xfrm>
            <a:custGeom>
              <a:avLst/>
              <a:gdLst/>
              <a:ahLst/>
              <a:cxnLst/>
              <a:rect l="l" t="t" r="r" b="b"/>
              <a:pathLst>
                <a:path w="1810" h="1360" extrusionOk="0">
                  <a:moveTo>
                    <a:pt x="1570" y="1"/>
                  </a:moveTo>
                  <a:cubicBezTo>
                    <a:pt x="1532" y="49"/>
                    <a:pt x="1484" y="87"/>
                    <a:pt x="1426" y="106"/>
                  </a:cubicBezTo>
                  <a:lnTo>
                    <a:pt x="0" y="632"/>
                  </a:lnTo>
                  <a:lnTo>
                    <a:pt x="268" y="1360"/>
                  </a:lnTo>
                  <a:lnTo>
                    <a:pt x="1570" y="881"/>
                  </a:lnTo>
                  <a:cubicBezTo>
                    <a:pt x="1723" y="814"/>
                    <a:pt x="1809" y="642"/>
                    <a:pt x="1752" y="489"/>
                  </a:cubicBezTo>
                  <a:lnTo>
                    <a:pt x="15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33" name="Google Shape;11633;p77"/>
          <p:cNvGrpSpPr/>
          <p:nvPr/>
        </p:nvGrpSpPr>
        <p:grpSpPr>
          <a:xfrm>
            <a:off x="6678697" y="3793324"/>
            <a:ext cx="342824" cy="328985"/>
            <a:chOff x="6678697" y="3793324"/>
            <a:chExt cx="342824" cy="328985"/>
          </a:xfrm>
        </p:grpSpPr>
        <p:sp>
          <p:nvSpPr>
            <p:cNvPr id="11634" name="Google Shape;11634;p77"/>
            <p:cNvSpPr/>
            <p:nvPr/>
          </p:nvSpPr>
          <p:spPr>
            <a:xfrm>
              <a:off x="6789015" y="3990720"/>
              <a:ext cx="9086" cy="19144"/>
            </a:xfrm>
            <a:custGeom>
              <a:avLst/>
              <a:gdLst/>
              <a:ahLst/>
              <a:cxnLst/>
              <a:rect l="l" t="t" r="r" b="b"/>
              <a:pathLst>
                <a:path w="346" h="729" extrusionOk="0">
                  <a:moveTo>
                    <a:pt x="307" y="1"/>
                  </a:moveTo>
                  <a:lnTo>
                    <a:pt x="1" y="307"/>
                  </a:lnTo>
                  <a:cubicBezTo>
                    <a:pt x="97" y="460"/>
                    <a:pt x="221" y="594"/>
                    <a:pt x="345" y="728"/>
                  </a:cubicBezTo>
                  <a:cubicBezTo>
                    <a:pt x="317" y="489"/>
                    <a:pt x="298" y="240"/>
                    <a:pt x="30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77"/>
            <p:cNvSpPr/>
            <p:nvPr/>
          </p:nvSpPr>
          <p:spPr>
            <a:xfrm>
              <a:off x="6798075" y="3815067"/>
              <a:ext cx="223446" cy="235001"/>
            </a:xfrm>
            <a:custGeom>
              <a:avLst/>
              <a:gdLst/>
              <a:ahLst/>
              <a:cxnLst/>
              <a:rect l="l" t="t" r="r" b="b"/>
              <a:pathLst>
                <a:path w="8509" h="8949" extrusionOk="0">
                  <a:moveTo>
                    <a:pt x="7417" y="0"/>
                  </a:moveTo>
                  <a:lnTo>
                    <a:pt x="7417" y="0"/>
                  </a:lnTo>
                  <a:cubicBezTo>
                    <a:pt x="7417" y="0"/>
                    <a:pt x="7733" y="2077"/>
                    <a:pt x="6642" y="3178"/>
                  </a:cubicBezTo>
                  <a:lnTo>
                    <a:pt x="3178" y="6632"/>
                  </a:lnTo>
                  <a:cubicBezTo>
                    <a:pt x="2479" y="7331"/>
                    <a:pt x="1372" y="7457"/>
                    <a:pt x="666" y="7457"/>
                  </a:cubicBezTo>
                  <a:cubicBezTo>
                    <a:pt x="270" y="7457"/>
                    <a:pt x="1" y="7417"/>
                    <a:pt x="0" y="7417"/>
                  </a:cubicBezTo>
                  <a:lnTo>
                    <a:pt x="0" y="7417"/>
                  </a:lnTo>
                  <a:cubicBezTo>
                    <a:pt x="345" y="7752"/>
                    <a:pt x="766" y="8001"/>
                    <a:pt x="1235" y="8135"/>
                  </a:cubicBezTo>
                  <a:lnTo>
                    <a:pt x="2048" y="8948"/>
                  </a:lnTo>
                  <a:cubicBezTo>
                    <a:pt x="2738" y="8508"/>
                    <a:pt x="3379" y="7991"/>
                    <a:pt x="3963" y="7417"/>
                  </a:cubicBezTo>
                  <a:lnTo>
                    <a:pt x="7417" y="3953"/>
                  </a:lnTo>
                  <a:cubicBezTo>
                    <a:pt x="8508" y="2862"/>
                    <a:pt x="8508" y="1091"/>
                    <a:pt x="741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77"/>
            <p:cNvSpPr/>
            <p:nvPr/>
          </p:nvSpPr>
          <p:spPr>
            <a:xfrm>
              <a:off x="6777461" y="3793324"/>
              <a:ext cx="235762" cy="228016"/>
            </a:xfrm>
            <a:custGeom>
              <a:avLst/>
              <a:gdLst/>
              <a:ahLst/>
              <a:cxnLst/>
              <a:rect l="l" t="t" r="r" b="b"/>
              <a:pathLst>
                <a:path w="8978" h="8683" extrusionOk="0">
                  <a:moveTo>
                    <a:pt x="6226" y="1431"/>
                  </a:moveTo>
                  <a:cubicBezTo>
                    <a:pt x="6578" y="1431"/>
                    <a:pt x="6930" y="1565"/>
                    <a:pt x="7198" y="1833"/>
                  </a:cubicBezTo>
                  <a:cubicBezTo>
                    <a:pt x="7733" y="2369"/>
                    <a:pt x="7733" y="3240"/>
                    <a:pt x="7198" y="3776"/>
                  </a:cubicBezTo>
                  <a:lnTo>
                    <a:pt x="5465" y="5508"/>
                  </a:lnTo>
                  <a:lnTo>
                    <a:pt x="5102" y="5594"/>
                  </a:lnTo>
                  <a:lnTo>
                    <a:pt x="3838" y="7135"/>
                  </a:lnTo>
                  <a:lnTo>
                    <a:pt x="3743" y="7231"/>
                  </a:lnTo>
                  <a:cubicBezTo>
                    <a:pt x="3470" y="7499"/>
                    <a:pt x="3118" y="7633"/>
                    <a:pt x="2768" y="7633"/>
                  </a:cubicBezTo>
                  <a:cubicBezTo>
                    <a:pt x="2417" y="7633"/>
                    <a:pt x="2068" y="7499"/>
                    <a:pt x="1800" y="7231"/>
                  </a:cubicBezTo>
                  <a:cubicBezTo>
                    <a:pt x="1254" y="6695"/>
                    <a:pt x="1254" y="5824"/>
                    <a:pt x="1800" y="5288"/>
                  </a:cubicBezTo>
                  <a:lnTo>
                    <a:pt x="5255" y="1833"/>
                  </a:lnTo>
                  <a:cubicBezTo>
                    <a:pt x="5523" y="1565"/>
                    <a:pt x="5874" y="1431"/>
                    <a:pt x="6226" y="1431"/>
                  </a:cubicBezTo>
                  <a:close/>
                  <a:moveTo>
                    <a:pt x="6226" y="0"/>
                  </a:moveTo>
                  <a:cubicBezTo>
                    <a:pt x="5511" y="0"/>
                    <a:pt x="4795" y="273"/>
                    <a:pt x="4250" y="819"/>
                  </a:cubicBezTo>
                  <a:lnTo>
                    <a:pt x="785" y="4283"/>
                  </a:lnTo>
                  <a:lnTo>
                    <a:pt x="1" y="6695"/>
                  </a:lnTo>
                  <a:cubicBezTo>
                    <a:pt x="58" y="7097"/>
                    <a:pt x="211" y="7480"/>
                    <a:pt x="441" y="7824"/>
                  </a:cubicBezTo>
                  <a:lnTo>
                    <a:pt x="479" y="7786"/>
                  </a:lnTo>
                  <a:cubicBezTo>
                    <a:pt x="546" y="7958"/>
                    <a:pt x="651" y="8111"/>
                    <a:pt x="785" y="8245"/>
                  </a:cubicBezTo>
                  <a:cubicBezTo>
                    <a:pt x="1082" y="8541"/>
                    <a:pt x="1493" y="8683"/>
                    <a:pt x="1947" y="8683"/>
                  </a:cubicBezTo>
                  <a:cubicBezTo>
                    <a:pt x="2080" y="8683"/>
                    <a:pt x="2217" y="8671"/>
                    <a:pt x="2355" y="8647"/>
                  </a:cubicBezTo>
                  <a:cubicBezTo>
                    <a:pt x="3044" y="8504"/>
                    <a:pt x="3666" y="8159"/>
                    <a:pt x="4154" y="7661"/>
                  </a:cubicBezTo>
                  <a:lnTo>
                    <a:pt x="7619" y="4197"/>
                  </a:lnTo>
                  <a:cubicBezTo>
                    <a:pt x="8710" y="3106"/>
                    <a:pt x="8978" y="1594"/>
                    <a:pt x="8202" y="819"/>
                  </a:cubicBezTo>
                  <a:cubicBezTo>
                    <a:pt x="7657" y="273"/>
                    <a:pt x="6942" y="0"/>
                    <a:pt x="622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77"/>
            <p:cNvSpPr/>
            <p:nvPr/>
          </p:nvSpPr>
          <p:spPr>
            <a:xfrm>
              <a:off x="6898099" y="3906032"/>
              <a:ext cx="22899" cy="54805"/>
            </a:xfrm>
            <a:custGeom>
              <a:avLst/>
              <a:gdLst/>
              <a:ahLst/>
              <a:cxnLst/>
              <a:rect l="l" t="t" r="r" b="b"/>
              <a:pathLst>
                <a:path w="872" h="2087" extrusionOk="0">
                  <a:moveTo>
                    <a:pt x="154" y="1"/>
                  </a:moveTo>
                  <a:lnTo>
                    <a:pt x="154" y="1"/>
                  </a:lnTo>
                  <a:cubicBezTo>
                    <a:pt x="240" y="699"/>
                    <a:pt x="192" y="1407"/>
                    <a:pt x="0" y="2087"/>
                  </a:cubicBezTo>
                  <a:lnTo>
                    <a:pt x="871" y="1216"/>
                  </a:lnTo>
                  <a:cubicBezTo>
                    <a:pt x="737" y="757"/>
                    <a:pt x="488" y="336"/>
                    <a:pt x="154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77"/>
            <p:cNvSpPr/>
            <p:nvPr/>
          </p:nvSpPr>
          <p:spPr>
            <a:xfrm>
              <a:off x="6707347" y="4049044"/>
              <a:ext cx="152334" cy="73265"/>
            </a:xfrm>
            <a:custGeom>
              <a:avLst/>
              <a:gdLst/>
              <a:ahLst/>
              <a:cxnLst/>
              <a:rect l="l" t="t" r="r" b="b"/>
              <a:pathLst>
                <a:path w="5801" h="2790" extrusionOk="0">
                  <a:moveTo>
                    <a:pt x="4374" y="0"/>
                  </a:moveTo>
                  <a:lnTo>
                    <a:pt x="3178" y="1196"/>
                  </a:lnTo>
                  <a:cubicBezTo>
                    <a:pt x="2487" y="1887"/>
                    <a:pt x="1397" y="2014"/>
                    <a:pt x="690" y="2014"/>
                  </a:cubicBezTo>
                  <a:cubicBezTo>
                    <a:pt x="281" y="2014"/>
                    <a:pt x="1" y="1972"/>
                    <a:pt x="1" y="1972"/>
                  </a:cubicBezTo>
                  <a:lnTo>
                    <a:pt x="1" y="1972"/>
                  </a:lnTo>
                  <a:cubicBezTo>
                    <a:pt x="546" y="2517"/>
                    <a:pt x="1261" y="2790"/>
                    <a:pt x="1977" y="2790"/>
                  </a:cubicBezTo>
                  <a:cubicBezTo>
                    <a:pt x="2692" y="2790"/>
                    <a:pt x="3408" y="2517"/>
                    <a:pt x="3953" y="1972"/>
                  </a:cubicBezTo>
                  <a:lnTo>
                    <a:pt x="5800" y="134"/>
                  </a:lnTo>
                  <a:lnTo>
                    <a:pt x="4374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77"/>
            <p:cNvSpPr/>
            <p:nvPr/>
          </p:nvSpPr>
          <p:spPr>
            <a:xfrm>
              <a:off x="6822208" y="4006371"/>
              <a:ext cx="83402" cy="46664"/>
            </a:xfrm>
            <a:custGeom>
              <a:avLst/>
              <a:gdLst/>
              <a:ahLst/>
              <a:cxnLst/>
              <a:rect l="l" t="t" r="r" b="b"/>
              <a:pathLst>
                <a:path w="3176" h="1777" extrusionOk="0">
                  <a:moveTo>
                    <a:pt x="3176" y="0"/>
                  </a:moveTo>
                  <a:lnTo>
                    <a:pt x="3044" y="132"/>
                  </a:lnTo>
                  <a:cubicBezTo>
                    <a:pt x="2510" y="658"/>
                    <a:pt x="1800" y="951"/>
                    <a:pt x="1065" y="951"/>
                  </a:cubicBezTo>
                  <a:cubicBezTo>
                    <a:pt x="943" y="951"/>
                    <a:pt x="821" y="943"/>
                    <a:pt x="699" y="926"/>
                  </a:cubicBezTo>
                  <a:lnTo>
                    <a:pt x="0" y="1616"/>
                  </a:lnTo>
                  <a:cubicBezTo>
                    <a:pt x="345" y="1723"/>
                    <a:pt x="705" y="1777"/>
                    <a:pt x="1066" y="1777"/>
                  </a:cubicBezTo>
                  <a:cubicBezTo>
                    <a:pt x="1186" y="1777"/>
                    <a:pt x="1307" y="1771"/>
                    <a:pt x="1426" y="1759"/>
                  </a:cubicBezTo>
                  <a:lnTo>
                    <a:pt x="3044" y="142"/>
                  </a:lnTo>
                  <a:cubicBezTo>
                    <a:pt x="3091" y="85"/>
                    <a:pt x="3129" y="47"/>
                    <a:pt x="317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77"/>
            <p:cNvSpPr/>
            <p:nvPr/>
          </p:nvSpPr>
          <p:spPr>
            <a:xfrm>
              <a:off x="6678697" y="3884367"/>
              <a:ext cx="236760" cy="227963"/>
            </a:xfrm>
            <a:custGeom>
              <a:avLst/>
              <a:gdLst/>
              <a:ahLst/>
              <a:cxnLst/>
              <a:rect l="l" t="t" r="r" b="b"/>
              <a:pathLst>
                <a:path w="9016" h="8681" extrusionOk="0">
                  <a:moveTo>
                    <a:pt x="6532" y="0"/>
                  </a:moveTo>
                  <a:cubicBezTo>
                    <a:pt x="5817" y="0"/>
                    <a:pt x="5102" y="275"/>
                    <a:pt x="4556" y="826"/>
                  </a:cubicBezTo>
                  <a:lnTo>
                    <a:pt x="1092" y="4280"/>
                  </a:lnTo>
                  <a:cubicBezTo>
                    <a:pt x="1" y="5381"/>
                    <a:pt x="1" y="7152"/>
                    <a:pt x="1092" y="8243"/>
                  </a:cubicBezTo>
                  <a:cubicBezTo>
                    <a:pt x="1388" y="8539"/>
                    <a:pt x="1799" y="8680"/>
                    <a:pt x="2249" y="8680"/>
                  </a:cubicBezTo>
                  <a:cubicBezTo>
                    <a:pt x="2380" y="8680"/>
                    <a:pt x="2515" y="8668"/>
                    <a:pt x="2652" y="8645"/>
                  </a:cubicBezTo>
                  <a:cubicBezTo>
                    <a:pt x="3341" y="8511"/>
                    <a:pt x="3972" y="8166"/>
                    <a:pt x="4460" y="7659"/>
                  </a:cubicBezTo>
                  <a:lnTo>
                    <a:pt x="5781" y="6338"/>
                  </a:lnTo>
                  <a:cubicBezTo>
                    <a:pt x="5781" y="6338"/>
                    <a:pt x="5625" y="6133"/>
                    <a:pt x="5230" y="6133"/>
                  </a:cubicBezTo>
                  <a:cubicBezTo>
                    <a:pt x="5198" y="6133"/>
                    <a:pt x="5165" y="6134"/>
                    <a:pt x="5130" y="6137"/>
                  </a:cubicBezTo>
                  <a:lnTo>
                    <a:pt x="4039" y="7238"/>
                  </a:lnTo>
                  <a:cubicBezTo>
                    <a:pt x="3771" y="7506"/>
                    <a:pt x="3420" y="7640"/>
                    <a:pt x="3068" y="7640"/>
                  </a:cubicBezTo>
                  <a:cubicBezTo>
                    <a:pt x="2716" y="7640"/>
                    <a:pt x="2364" y="7506"/>
                    <a:pt x="2096" y="7238"/>
                  </a:cubicBezTo>
                  <a:cubicBezTo>
                    <a:pt x="1560" y="6702"/>
                    <a:pt x="1551" y="5831"/>
                    <a:pt x="2096" y="5295"/>
                  </a:cubicBezTo>
                  <a:lnTo>
                    <a:pt x="5561" y="1830"/>
                  </a:lnTo>
                  <a:cubicBezTo>
                    <a:pt x="5829" y="1557"/>
                    <a:pt x="6182" y="1421"/>
                    <a:pt x="6536" y="1421"/>
                  </a:cubicBezTo>
                  <a:cubicBezTo>
                    <a:pt x="6864" y="1421"/>
                    <a:pt x="7193" y="1538"/>
                    <a:pt x="7456" y="1773"/>
                  </a:cubicBezTo>
                  <a:cubicBezTo>
                    <a:pt x="8001" y="2271"/>
                    <a:pt x="8068" y="3103"/>
                    <a:pt x="7599" y="3668"/>
                  </a:cubicBezTo>
                  <a:lnTo>
                    <a:pt x="8930" y="2338"/>
                  </a:lnTo>
                  <a:cubicBezTo>
                    <a:pt x="9016" y="1754"/>
                    <a:pt x="8882" y="1199"/>
                    <a:pt x="8509" y="826"/>
                  </a:cubicBezTo>
                  <a:cubicBezTo>
                    <a:pt x="7963" y="275"/>
                    <a:pt x="7248" y="0"/>
                    <a:pt x="653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77"/>
            <p:cNvSpPr/>
            <p:nvPr/>
          </p:nvSpPr>
          <p:spPr>
            <a:xfrm>
              <a:off x="6813411" y="4028666"/>
              <a:ext cx="36711" cy="22163"/>
            </a:xfrm>
            <a:custGeom>
              <a:avLst/>
              <a:gdLst/>
              <a:ahLst/>
              <a:cxnLst/>
              <a:rect l="l" t="t" r="r" b="b"/>
              <a:pathLst>
                <a:path w="1398" h="844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43"/>
                  </a:cubicBezTo>
                  <a:lnTo>
                    <a:pt x="1397" y="97"/>
                  </a:lnTo>
                  <a:cubicBezTo>
                    <a:pt x="1139" y="97"/>
                    <a:pt x="890" y="68"/>
                    <a:pt x="651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2" name="Google Shape;11642;p77"/>
          <p:cNvGrpSpPr/>
          <p:nvPr/>
        </p:nvGrpSpPr>
        <p:grpSpPr>
          <a:xfrm>
            <a:off x="7101903" y="3762022"/>
            <a:ext cx="398627" cy="392088"/>
            <a:chOff x="7101903" y="3762022"/>
            <a:chExt cx="398627" cy="392088"/>
          </a:xfrm>
        </p:grpSpPr>
        <p:sp>
          <p:nvSpPr>
            <p:cNvPr id="11643" name="Google Shape;11643;p77"/>
            <p:cNvSpPr/>
            <p:nvPr/>
          </p:nvSpPr>
          <p:spPr>
            <a:xfrm>
              <a:off x="7101903" y="3887676"/>
              <a:ext cx="201099" cy="201335"/>
            </a:xfrm>
            <a:custGeom>
              <a:avLst/>
              <a:gdLst/>
              <a:ahLst/>
              <a:cxnLst/>
              <a:rect l="l" t="t" r="r" b="b"/>
              <a:pathLst>
                <a:path w="7658" h="7667" extrusionOk="0">
                  <a:moveTo>
                    <a:pt x="5064" y="1"/>
                  </a:moveTo>
                  <a:cubicBezTo>
                    <a:pt x="3896" y="1"/>
                    <a:pt x="3427" y="1494"/>
                    <a:pt x="4375" y="2164"/>
                  </a:cubicBezTo>
                  <a:lnTo>
                    <a:pt x="4375" y="2700"/>
                  </a:lnTo>
                  <a:lnTo>
                    <a:pt x="2460" y="2700"/>
                  </a:lnTo>
                  <a:lnTo>
                    <a:pt x="2460" y="4375"/>
                  </a:lnTo>
                  <a:lnTo>
                    <a:pt x="2164" y="4375"/>
                  </a:lnTo>
                  <a:cubicBezTo>
                    <a:pt x="1916" y="4024"/>
                    <a:pt x="1556" y="3868"/>
                    <a:pt x="1201" y="3868"/>
                  </a:cubicBezTo>
                  <a:cubicBezTo>
                    <a:pt x="594" y="3868"/>
                    <a:pt x="1" y="4324"/>
                    <a:pt x="1" y="5054"/>
                  </a:cubicBezTo>
                  <a:cubicBezTo>
                    <a:pt x="1" y="5786"/>
                    <a:pt x="598" y="6247"/>
                    <a:pt x="1206" y="6247"/>
                  </a:cubicBezTo>
                  <a:cubicBezTo>
                    <a:pt x="1560" y="6247"/>
                    <a:pt x="1918" y="6091"/>
                    <a:pt x="2164" y="5743"/>
                  </a:cubicBezTo>
                  <a:lnTo>
                    <a:pt x="2460" y="5743"/>
                  </a:lnTo>
                  <a:lnTo>
                    <a:pt x="2460" y="7150"/>
                  </a:lnTo>
                  <a:cubicBezTo>
                    <a:pt x="2499" y="7437"/>
                    <a:pt x="2728" y="7648"/>
                    <a:pt x="3016" y="7667"/>
                  </a:cubicBezTo>
                  <a:lnTo>
                    <a:pt x="7648" y="7667"/>
                  </a:lnTo>
                  <a:lnTo>
                    <a:pt x="7648" y="5418"/>
                  </a:lnTo>
                  <a:lnTo>
                    <a:pt x="6863" y="5418"/>
                  </a:lnTo>
                  <a:lnTo>
                    <a:pt x="6748" y="5580"/>
                  </a:lnTo>
                  <a:cubicBezTo>
                    <a:pt x="6571" y="5814"/>
                    <a:pt x="6311" y="5926"/>
                    <a:pt x="6054" y="5926"/>
                  </a:cubicBezTo>
                  <a:cubicBezTo>
                    <a:pt x="5741" y="5926"/>
                    <a:pt x="5431" y="5761"/>
                    <a:pt x="5274" y="5446"/>
                  </a:cubicBezTo>
                  <a:cubicBezTo>
                    <a:pt x="4987" y="4863"/>
                    <a:pt x="5408" y="4193"/>
                    <a:pt x="6049" y="4193"/>
                  </a:cubicBezTo>
                  <a:lnTo>
                    <a:pt x="6068" y="4193"/>
                  </a:lnTo>
                  <a:cubicBezTo>
                    <a:pt x="6336" y="4193"/>
                    <a:pt x="6595" y="4317"/>
                    <a:pt x="6758" y="4537"/>
                  </a:cubicBezTo>
                  <a:lnTo>
                    <a:pt x="6872" y="4690"/>
                  </a:lnTo>
                  <a:lnTo>
                    <a:pt x="7657" y="4690"/>
                  </a:lnTo>
                  <a:lnTo>
                    <a:pt x="7657" y="2700"/>
                  </a:lnTo>
                  <a:lnTo>
                    <a:pt x="5743" y="2700"/>
                  </a:lnTo>
                  <a:lnTo>
                    <a:pt x="5743" y="2164"/>
                  </a:lnTo>
                  <a:cubicBezTo>
                    <a:pt x="6691" y="1494"/>
                    <a:pt x="6222" y="1"/>
                    <a:pt x="5064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77"/>
            <p:cNvSpPr/>
            <p:nvPr/>
          </p:nvSpPr>
          <p:spPr>
            <a:xfrm>
              <a:off x="7191502" y="3887702"/>
              <a:ext cx="48397" cy="70876"/>
            </a:xfrm>
            <a:custGeom>
              <a:avLst/>
              <a:gdLst/>
              <a:ahLst/>
              <a:cxnLst/>
              <a:rect l="l" t="t" r="r" b="b"/>
              <a:pathLst>
                <a:path w="1843" h="2699" extrusionOk="0">
                  <a:moveTo>
                    <a:pt x="1626" y="0"/>
                  </a:moveTo>
                  <a:cubicBezTo>
                    <a:pt x="526" y="0"/>
                    <a:pt x="1" y="1479"/>
                    <a:pt x="972" y="2163"/>
                  </a:cubicBezTo>
                  <a:lnTo>
                    <a:pt x="972" y="2699"/>
                  </a:lnTo>
                  <a:lnTo>
                    <a:pt x="1355" y="2699"/>
                  </a:lnTo>
                  <a:lnTo>
                    <a:pt x="1355" y="2163"/>
                  </a:lnTo>
                  <a:cubicBezTo>
                    <a:pt x="1039" y="1933"/>
                    <a:pt x="848" y="1570"/>
                    <a:pt x="848" y="1187"/>
                  </a:cubicBezTo>
                  <a:cubicBezTo>
                    <a:pt x="848" y="603"/>
                    <a:pt x="1269" y="115"/>
                    <a:pt x="1843" y="19"/>
                  </a:cubicBezTo>
                  <a:cubicBezTo>
                    <a:pt x="1768" y="6"/>
                    <a:pt x="1696" y="0"/>
                    <a:pt x="16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77"/>
            <p:cNvSpPr/>
            <p:nvPr/>
          </p:nvSpPr>
          <p:spPr>
            <a:xfrm>
              <a:off x="7102166" y="3989223"/>
              <a:ext cx="36213" cy="62341"/>
            </a:xfrm>
            <a:custGeom>
              <a:avLst/>
              <a:gdLst/>
              <a:ahLst/>
              <a:cxnLst/>
              <a:rect l="l" t="t" r="r" b="b"/>
              <a:pathLst>
                <a:path w="1379" h="2374" extrusionOk="0">
                  <a:moveTo>
                    <a:pt x="1187" y="0"/>
                  </a:moveTo>
                  <a:cubicBezTo>
                    <a:pt x="536" y="0"/>
                    <a:pt x="0" y="536"/>
                    <a:pt x="0" y="1187"/>
                  </a:cubicBezTo>
                  <a:cubicBezTo>
                    <a:pt x="0" y="1847"/>
                    <a:pt x="536" y="2374"/>
                    <a:pt x="1187" y="2374"/>
                  </a:cubicBezTo>
                  <a:cubicBezTo>
                    <a:pt x="1254" y="2374"/>
                    <a:pt x="1312" y="2374"/>
                    <a:pt x="1379" y="2364"/>
                  </a:cubicBezTo>
                  <a:cubicBezTo>
                    <a:pt x="48" y="2144"/>
                    <a:pt x="48" y="240"/>
                    <a:pt x="1379" y="20"/>
                  </a:cubicBezTo>
                  <a:cubicBezTo>
                    <a:pt x="1312" y="10"/>
                    <a:pt x="1254" y="0"/>
                    <a:pt x="1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77"/>
            <p:cNvSpPr/>
            <p:nvPr/>
          </p:nvSpPr>
          <p:spPr>
            <a:xfrm>
              <a:off x="7166503" y="3958552"/>
              <a:ext cx="10084" cy="44012"/>
            </a:xfrm>
            <a:custGeom>
              <a:avLst/>
              <a:gdLst/>
              <a:ahLst/>
              <a:cxnLst/>
              <a:rect l="l" t="t" r="r" b="b"/>
              <a:pathLst>
                <a:path w="384" h="1676" extrusionOk="0">
                  <a:moveTo>
                    <a:pt x="0" y="1"/>
                  </a:moveTo>
                  <a:lnTo>
                    <a:pt x="0" y="1484"/>
                  </a:lnTo>
                  <a:lnTo>
                    <a:pt x="0" y="1589"/>
                  </a:lnTo>
                  <a:lnTo>
                    <a:pt x="0" y="1676"/>
                  </a:lnTo>
                  <a:lnTo>
                    <a:pt x="383" y="1676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77"/>
            <p:cNvSpPr/>
            <p:nvPr/>
          </p:nvSpPr>
          <p:spPr>
            <a:xfrm>
              <a:off x="7166503" y="4038487"/>
              <a:ext cx="10084" cy="49526"/>
            </a:xfrm>
            <a:custGeom>
              <a:avLst/>
              <a:gdLst/>
              <a:ahLst/>
              <a:cxnLst/>
              <a:rect l="l" t="t" r="r" b="b"/>
              <a:pathLst>
                <a:path w="384" h="1886" extrusionOk="0">
                  <a:moveTo>
                    <a:pt x="0" y="0"/>
                  </a:moveTo>
                  <a:lnTo>
                    <a:pt x="0" y="1235"/>
                  </a:lnTo>
                  <a:cubicBezTo>
                    <a:pt x="0" y="1637"/>
                    <a:pt x="192" y="1809"/>
                    <a:pt x="383" y="1885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77"/>
            <p:cNvSpPr/>
            <p:nvPr/>
          </p:nvSpPr>
          <p:spPr>
            <a:xfrm>
              <a:off x="7296673" y="3826858"/>
              <a:ext cx="203856" cy="196556"/>
            </a:xfrm>
            <a:custGeom>
              <a:avLst/>
              <a:gdLst/>
              <a:ahLst/>
              <a:cxnLst/>
              <a:rect l="l" t="t" r="r" b="b"/>
              <a:pathLst>
                <a:path w="7763" h="7485" extrusionOk="0">
                  <a:moveTo>
                    <a:pt x="1" y="1"/>
                  </a:moveTo>
                  <a:lnTo>
                    <a:pt x="1" y="2068"/>
                  </a:lnTo>
                  <a:lnTo>
                    <a:pt x="661" y="2068"/>
                  </a:lnTo>
                  <a:lnTo>
                    <a:pt x="757" y="1944"/>
                  </a:lnTo>
                  <a:cubicBezTo>
                    <a:pt x="954" y="1680"/>
                    <a:pt x="1232" y="1563"/>
                    <a:pt x="1506" y="1563"/>
                  </a:cubicBezTo>
                  <a:cubicBezTo>
                    <a:pt x="1989" y="1563"/>
                    <a:pt x="2460" y="1928"/>
                    <a:pt x="2460" y="2508"/>
                  </a:cubicBezTo>
                  <a:cubicBezTo>
                    <a:pt x="2460" y="3091"/>
                    <a:pt x="1986" y="3461"/>
                    <a:pt x="1501" y="3461"/>
                  </a:cubicBezTo>
                  <a:cubicBezTo>
                    <a:pt x="1228" y="3461"/>
                    <a:pt x="953" y="3344"/>
                    <a:pt x="757" y="3083"/>
                  </a:cubicBezTo>
                  <a:lnTo>
                    <a:pt x="661" y="2958"/>
                  </a:lnTo>
                  <a:lnTo>
                    <a:pt x="1" y="2958"/>
                  </a:lnTo>
                  <a:lnTo>
                    <a:pt x="1" y="5016"/>
                  </a:lnTo>
                  <a:lnTo>
                    <a:pt x="1915" y="5016"/>
                  </a:lnTo>
                  <a:lnTo>
                    <a:pt x="1915" y="5446"/>
                  </a:lnTo>
                  <a:cubicBezTo>
                    <a:pt x="987" y="6049"/>
                    <a:pt x="1417" y="7485"/>
                    <a:pt x="2518" y="7485"/>
                  </a:cubicBezTo>
                  <a:cubicBezTo>
                    <a:pt x="3618" y="7485"/>
                    <a:pt x="4049" y="6049"/>
                    <a:pt x="3121" y="5446"/>
                  </a:cubicBezTo>
                  <a:lnTo>
                    <a:pt x="3121" y="5016"/>
                  </a:lnTo>
                  <a:lnTo>
                    <a:pt x="5035" y="5016"/>
                  </a:lnTo>
                  <a:lnTo>
                    <a:pt x="5035" y="3111"/>
                  </a:lnTo>
                  <a:lnTo>
                    <a:pt x="5456" y="3111"/>
                  </a:lnTo>
                  <a:cubicBezTo>
                    <a:pt x="5676" y="3450"/>
                    <a:pt x="6029" y="3616"/>
                    <a:pt x="6382" y="3616"/>
                  </a:cubicBezTo>
                  <a:cubicBezTo>
                    <a:pt x="6767" y="3616"/>
                    <a:pt x="7151" y="3419"/>
                    <a:pt x="7360" y="3035"/>
                  </a:cubicBezTo>
                  <a:cubicBezTo>
                    <a:pt x="7762" y="2298"/>
                    <a:pt x="7226" y="1398"/>
                    <a:pt x="6384" y="1398"/>
                  </a:cubicBezTo>
                  <a:lnTo>
                    <a:pt x="6375" y="1398"/>
                  </a:lnTo>
                  <a:cubicBezTo>
                    <a:pt x="6001" y="1398"/>
                    <a:pt x="5657" y="1590"/>
                    <a:pt x="5446" y="1905"/>
                  </a:cubicBezTo>
                  <a:lnTo>
                    <a:pt x="5025" y="1905"/>
                  </a:lnTo>
                  <a:lnTo>
                    <a:pt x="5025" y="709"/>
                  </a:lnTo>
                  <a:cubicBezTo>
                    <a:pt x="5025" y="154"/>
                    <a:pt x="4690" y="20"/>
                    <a:pt x="447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77"/>
            <p:cNvSpPr/>
            <p:nvPr/>
          </p:nvSpPr>
          <p:spPr>
            <a:xfrm>
              <a:off x="7339162" y="3867324"/>
              <a:ext cx="30672" cy="50787"/>
            </a:xfrm>
            <a:custGeom>
              <a:avLst/>
              <a:gdLst/>
              <a:ahLst/>
              <a:cxnLst/>
              <a:rect l="l" t="t" r="r" b="b"/>
              <a:pathLst>
                <a:path w="1168" h="1934" extrusionOk="0">
                  <a:moveTo>
                    <a:pt x="192" y="1"/>
                  </a:moveTo>
                  <a:cubicBezTo>
                    <a:pt x="125" y="1"/>
                    <a:pt x="67" y="1"/>
                    <a:pt x="0" y="20"/>
                  </a:cubicBezTo>
                  <a:cubicBezTo>
                    <a:pt x="1034" y="230"/>
                    <a:pt x="1034" y="1704"/>
                    <a:pt x="0" y="1915"/>
                  </a:cubicBezTo>
                  <a:cubicBezTo>
                    <a:pt x="67" y="1934"/>
                    <a:pt x="125" y="1934"/>
                    <a:pt x="192" y="1934"/>
                  </a:cubicBezTo>
                  <a:cubicBezTo>
                    <a:pt x="728" y="1934"/>
                    <a:pt x="1158" y="1503"/>
                    <a:pt x="1168" y="967"/>
                  </a:cubicBezTo>
                  <a:cubicBezTo>
                    <a:pt x="1158" y="431"/>
                    <a:pt x="728" y="1"/>
                    <a:pt x="1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77"/>
            <p:cNvSpPr/>
            <p:nvPr/>
          </p:nvSpPr>
          <p:spPr>
            <a:xfrm>
              <a:off x="7234096" y="3958552"/>
              <a:ext cx="194560" cy="195558"/>
            </a:xfrm>
            <a:custGeom>
              <a:avLst/>
              <a:gdLst/>
              <a:ahLst/>
              <a:cxnLst/>
              <a:rect l="l" t="t" r="r" b="b"/>
              <a:pathLst>
                <a:path w="7409" h="7447" extrusionOk="0">
                  <a:moveTo>
                    <a:pt x="2451" y="1"/>
                  </a:moveTo>
                  <a:lnTo>
                    <a:pt x="2451" y="1896"/>
                  </a:lnTo>
                  <a:lnTo>
                    <a:pt x="2020" y="1896"/>
                  </a:lnTo>
                  <a:cubicBezTo>
                    <a:pt x="1819" y="1589"/>
                    <a:pt x="1465" y="1398"/>
                    <a:pt x="1092" y="1398"/>
                  </a:cubicBezTo>
                  <a:cubicBezTo>
                    <a:pt x="489" y="1398"/>
                    <a:pt x="1" y="1886"/>
                    <a:pt x="1" y="2499"/>
                  </a:cubicBezTo>
                  <a:cubicBezTo>
                    <a:pt x="1" y="3102"/>
                    <a:pt x="489" y="3599"/>
                    <a:pt x="1092" y="3599"/>
                  </a:cubicBezTo>
                  <a:cubicBezTo>
                    <a:pt x="1465" y="3590"/>
                    <a:pt x="1819" y="3408"/>
                    <a:pt x="2020" y="3092"/>
                  </a:cubicBezTo>
                  <a:lnTo>
                    <a:pt x="2451" y="3092"/>
                  </a:lnTo>
                  <a:lnTo>
                    <a:pt x="2451" y="4968"/>
                  </a:lnTo>
                  <a:lnTo>
                    <a:pt x="4365" y="4968"/>
                  </a:lnTo>
                  <a:lnTo>
                    <a:pt x="4365" y="5408"/>
                  </a:lnTo>
                  <a:cubicBezTo>
                    <a:pt x="3437" y="6011"/>
                    <a:pt x="3867" y="7446"/>
                    <a:pt x="4968" y="7446"/>
                  </a:cubicBezTo>
                  <a:cubicBezTo>
                    <a:pt x="6068" y="7446"/>
                    <a:pt x="6499" y="6011"/>
                    <a:pt x="5571" y="5408"/>
                  </a:cubicBezTo>
                  <a:lnTo>
                    <a:pt x="5561" y="5408"/>
                  </a:lnTo>
                  <a:lnTo>
                    <a:pt x="5561" y="4968"/>
                  </a:lnTo>
                  <a:lnTo>
                    <a:pt x="6853" y="4968"/>
                  </a:lnTo>
                  <a:cubicBezTo>
                    <a:pt x="7073" y="4939"/>
                    <a:pt x="7399" y="4805"/>
                    <a:pt x="7408" y="4279"/>
                  </a:cubicBezTo>
                  <a:lnTo>
                    <a:pt x="7408" y="1"/>
                  </a:lnTo>
                  <a:lnTo>
                    <a:pt x="5408" y="1"/>
                  </a:lnTo>
                  <a:lnTo>
                    <a:pt x="5408" y="661"/>
                  </a:lnTo>
                  <a:lnTo>
                    <a:pt x="5533" y="757"/>
                  </a:lnTo>
                  <a:cubicBezTo>
                    <a:pt x="6260" y="1302"/>
                    <a:pt x="5867" y="2460"/>
                    <a:pt x="4958" y="2460"/>
                  </a:cubicBezTo>
                  <a:cubicBezTo>
                    <a:pt x="4049" y="2460"/>
                    <a:pt x="3666" y="1302"/>
                    <a:pt x="4394" y="757"/>
                  </a:cubicBezTo>
                  <a:lnTo>
                    <a:pt x="4518" y="661"/>
                  </a:lnTo>
                  <a:lnTo>
                    <a:pt x="4518" y="1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77"/>
            <p:cNvSpPr/>
            <p:nvPr/>
          </p:nvSpPr>
          <p:spPr>
            <a:xfrm>
              <a:off x="7234621" y="3994738"/>
              <a:ext cx="33193" cy="58087"/>
            </a:xfrm>
            <a:custGeom>
              <a:avLst/>
              <a:gdLst/>
              <a:ahLst/>
              <a:cxnLst/>
              <a:rect l="l" t="t" r="r" b="b"/>
              <a:pathLst>
                <a:path w="1264" h="2212" extrusionOk="0">
                  <a:moveTo>
                    <a:pt x="1072" y="1"/>
                  </a:moveTo>
                  <a:cubicBezTo>
                    <a:pt x="479" y="20"/>
                    <a:pt x="0" y="508"/>
                    <a:pt x="0" y="1111"/>
                  </a:cubicBezTo>
                  <a:cubicBezTo>
                    <a:pt x="0" y="1704"/>
                    <a:pt x="479" y="2192"/>
                    <a:pt x="1072" y="2212"/>
                  </a:cubicBezTo>
                  <a:cubicBezTo>
                    <a:pt x="1139" y="2212"/>
                    <a:pt x="1206" y="2212"/>
                    <a:pt x="1263" y="2202"/>
                  </a:cubicBezTo>
                  <a:cubicBezTo>
                    <a:pt x="737" y="2106"/>
                    <a:pt x="354" y="1647"/>
                    <a:pt x="354" y="1111"/>
                  </a:cubicBezTo>
                  <a:cubicBezTo>
                    <a:pt x="354" y="575"/>
                    <a:pt x="737" y="116"/>
                    <a:pt x="1263" y="20"/>
                  </a:cubicBezTo>
                  <a:cubicBezTo>
                    <a:pt x="1206" y="10"/>
                    <a:pt x="1139" y="1"/>
                    <a:pt x="1072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77"/>
            <p:cNvSpPr/>
            <p:nvPr/>
          </p:nvSpPr>
          <p:spPr>
            <a:xfrm>
              <a:off x="7297934" y="3958552"/>
              <a:ext cx="8823" cy="49789"/>
            </a:xfrm>
            <a:custGeom>
              <a:avLst/>
              <a:gdLst/>
              <a:ahLst/>
              <a:cxnLst/>
              <a:rect l="l" t="t" r="r" b="b"/>
              <a:pathLst>
                <a:path w="336" h="1896" extrusionOk="0">
                  <a:moveTo>
                    <a:pt x="1" y="1"/>
                  </a:moveTo>
                  <a:lnTo>
                    <a:pt x="1" y="1896"/>
                  </a:lnTo>
                  <a:lnTo>
                    <a:pt x="336" y="1896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77"/>
            <p:cNvSpPr/>
            <p:nvPr/>
          </p:nvSpPr>
          <p:spPr>
            <a:xfrm>
              <a:off x="7297934" y="4039721"/>
              <a:ext cx="8823" cy="49290"/>
            </a:xfrm>
            <a:custGeom>
              <a:avLst/>
              <a:gdLst/>
              <a:ahLst/>
              <a:cxnLst/>
              <a:rect l="l" t="t" r="r" b="b"/>
              <a:pathLst>
                <a:path w="336" h="1877" extrusionOk="0">
                  <a:moveTo>
                    <a:pt x="1" y="1"/>
                  </a:moveTo>
                  <a:lnTo>
                    <a:pt x="1" y="1877"/>
                  </a:lnTo>
                  <a:lnTo>
                    <a:pt x="336" y="187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77"/>
            <p:cNvSpPr/>
            <p:nvPr/>
          </p:nvSpPr>
          <p:spPr>
            <a:xfrm>
              <a:off x="7323459" y="4088985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952" y="1"/>
                  </a:moveTo>
                  <a:lnTo>
                    <a:pt x="952" y="422"/>
                  </a:lnTo>
                  <a:cubicBezTo>
                    <a:pt x="1" y="1041"/>
                    <a:pt x="489" y="2460"/>
                    <a:pt x="1533" y="2460"/>
                  </a:cubicBezTo>
                  <a:cubicBezTo>
                    <a:pt x="1602" y="2460"/>
                    <a:pt x="1673" y="2454"/>
                    <a:pt x="1747" y="2441"/>
                  </a:cubicBezTo>
                  <a:cubicBezTo>
                    <a:pt x="1220" y="2345"/>
                    <a:pt x="838" y="1886"/>
                    <a:pt x="828" y="1350"/>
                  </a:cubicBezTo>
                  <a:cubicBezTo>
                    <a:pt x="838" y="977"/>
                    <a:pt x="1019" y="632"/>
                    <a:pt x="1335" y="422"/>
                  </a:cubicBezTo>
                  <a:lnTo>
                    <a:pt x="1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77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77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77"/>
            <p:cNvSpPr/>
            <p:nvPr/>
          </p:nvSpPr>
          <p:spPr>
            <a:xfrm>
              <a:off x="7191528" y="3762022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1532" y="1"/>
                  </a:moveTo>
                  <a:cubicBezTo>
                    <a:pt x="489" y="1"/>
                    <a:pt x="0" y="1420"/>
                    <a:pt x="952" y="2039"/>
                  </a:cubicBezTo>
                  <a:lnTo>
                    <a:pt x="952" y="2460"/>
                  </a:lnTo>
                  <a:lnTo>
                    <a:pt x="1335" y="2460"/>
                  </a:lnTo>
                  <a:lnTo>
                    <a:pt x="1335" y="2039"/>
                  </a:lnTo>
                  <a:cubicBezTo>
                    <a:pt x="493" y="1494"/>
                    <a:pt x="761" y="192"/>
                    <a:pt x="1746" y="20"/>
                  </a:cubicBezTo>
                  <a:cubicBezTo>
                    <a:pt x="1673" y="7"/>
                    <a:pt x="1601" y="1"/>
                    <a:pt x="1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77"/>
            <p:cNvSpPr/>
            <p:nvPr/>
          </p:nvSpPr>
          <p:spPr>
            <a:xfrm>
              <a:off x="7166503" y="3827882"/>
              <a:ext cx="10084" cy="130696"/>
            </a:xfrm>
            <a:custGeom>
              <a:avLst/>
              <a:gdLst/>
              <a:ahLst/>
              <a:cxnLst/>
              <a:rect l="l" t="t" r="r" b="b"/>
              <a:pathLst>
                <a:path w="384" h="4977" extrusionOk="0">
                  <a:moveTo>
                    <a:pt x="383" y="0"/>
                  </a:moveTo>
                  <a:cubicBezTo>
                    <a:pt x="201" y="58"/>
                    <a:pt x="29" y="211"/>
                    <a:pt x="0" y="555"/>
                  </a:cubicBezTo>
                  <a:lnTo>
                    <a:pt x="0" y="4977"/>
                  </a:lnTo>
                  <a:lnTo>
                    <a:pt x="383" y="497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77"/>
            <p:cNvSpPr/>
            <p:nvPr/>
          </p:nvSpPr>
          <p:spPr>
            <a:xfrm>
              <a:off x="7297698" y="3826621"/>
              <a:ext cx="9060" cy="50288"/>
            </a:xfrm>
            <a:custGeom>
              <a:avLst/>
              <a:gdLst/>
              <a:ahLst/>
              <a:cxnLst/>
              <a:rect l="l" t="t" r="r" b="b"/>
              <a:pathLst>
                <a:path w="345" h="1915" extrusionOk="0">
                  <a:moveTo>
                    <a:pt x="0" y="0"/>
                  </a:moveTo>
                  <a:lnTo>
                    <a:pt x="0" y="1914"/>
                  </a:lnTo>
                  <a:lnTo>
                    <a:pt x="345" y="1914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77"/>
            <p:cNvSpPr/>
            <p:nvPr/>
          </p:nvSpPr>
          <p:spPr>
            <a:xfrm>
              <a:off x="7297698" y="3908553"/>
              <a:ext cx="9060" cy="50025"/>
            </a:xfrm>
            <a:custGeom>
              <a:avLst/>
              <a:gdLst/>
              <a:ahLst/>
              <a:cxnLst/>
              <a:rect l="l" t="t" r="r" b="b"/>
              <a:pathLst>
                <a:path w="345" h="1905" extrusionOk="0">
                  <a:moveTo>
                    <a:pt x="0" y="0"/>
                  </a:moveTo>
                  <a:lnTo>
                    <a:pt x="0" y="1905"/>
                  </a:lnTo>
                  <a:lnTo>
                    <a:pt x="345" y="1905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61" name="Google Shape;11661;p77"/>
          <p:cNvGrpSpPr/>
          <p:nvPr/>
        </p:nvGrpSpPr>
        <p:grpSpPr>
          <a:xfrm>
            <a:off x="7541469" y="3793455"/>
            <a:ext cx="407897" cy="328985"/>
            <a:chOff x="7541469" y="3793455"/>
            <a:chExt cx="407897" cy="328985"/>
          </a:xfrm>
        </p:grpSpPr>
        <p:sp>
          <p:nvSpPr>
            <p:cNvPr id="11662" name="Google Shape;11662;p77"/>
            <p:cNvSpPr/>
            <p:nvPr/>
          </p:nvSpPr>
          <p:spPr>
            <a:xfrm>
              <a:off x="7541469" y="3819820"/>
              <a:ext cx="407897" cy="302620"/>
            </a:xfrm>
            <a:custGeom>
              <a:avLst/>
              <a:gdLst/>
              <a:ahLst/>
              <a:cxnLst/>
              <a:rect l="l" t="t" r="r" b="b"/>
              <a:pathLst>
                <a:path w="15533" h="1152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0768"/>
                  </a:lnTo>
                  <a:cubicBezTo>
                    <a:pt x="0" y="11179"/>
                    <a:pt x="335" y="11514"/>
                    <a:pt x="747" y="11524"/>
                  </a:cubicBezTo>
                  <a:lnTo>
                    <a:pt x="14777" y="11524"/>
                  </a:lnTo>
                  <a:cubicBezTo>
                    <a:pt x="15198" y="11524"/>
                    <a:pt x="15533" y="11179"/>
                    <a:pt x="15533" y="10768"/>
                  </a:cubicBez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77"/>
            <p:cNvSpPr/>
            <p:nvPr/>
          </p:nvSpPr>
          <p:spPr>
            <a:xfrm>
              <a:off x="7541469" y="3819820"/>
              <a:ext cx="407897" cy="39495"/>
            </a:xfrm>
            <a:custGeom>
              <a:avLst/>
              <a:gdLst/>
              <a:ahLst/>
              <a:cxnLst/>
              <a:rect l="l" t="t" r="r" b="b"/>
              <a:pathLst>
                <a:path w="15533" h="150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504"/>
                  </a:lnTo>
                  <a:lnTo>
                    <a:pt x="15533" y="1504"/>
                  </a:ln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77"/>
            <p:cNvSpPr/>
            <p:nvPr/>
          </p:nvSpPr>
          <p:spPr>
            <a:xfrm>
              <a:off x="7567860" y="3819846"/>
              <a:ext cx="52546" cy="26155"/>
            </a:xfrm>
            <a:custGeom>
              <a:avLst/>
              <a:gdLst/>
              <a:ahLst/>
              <a:cxnLst/>
              <a:rect l="l" t="t" r="r" b="b"/>
              <a:pathLst>
                <a:path w="2001" h="996" extrusionOk="0">
                  <a:moveTo>
                    <a:pt x="0" y="0"/>
                  </a:moveTo>
                  <a:lnTo>
                    <a:pt x="0" y="249"/>
                  </a:lnTo>
                  <a:cubicBezTo>
                    <a:pt x="0" y="660"/>
                    <a:pt x="335" y="995"/>
                    <a:pt x="747" y="995"/>
                  </a:cubicBezTo>
                  <a:lnTo>
                    <a:pt x="1254" y="995"/>
                  </a:lnTo>
                  <a:cubicBezTo>
                    <a:pt x="1665" y="995"/>
                    <a:pt x="2000" y="660"/>
                    <a:pt x="2000" y="249"/>
                  </a:cubicBezTo>
                  <a:lnTo>
                    <a:pt x="2000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77"/>
            <p:cNvSpPr/>
            <p:nvPr/>
          </p:nvSpPr>
          <p:spPr>
            <a:xfrm>
              <a:off x="7870428" y="3819846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1" y="0"/>
                  </a:moveTo>
                  <a:lnTo>
                    <a:pt x="1" y="249"/>
                  </a:lnTo>
                  <a:cubicBezTo>
                    <a:pt x="1" y="660"/>
                    <a:pt x="336" y="995"/>
                    <a:pt x="747" y="995"/>
                  </a:cubicBezTo>
                  <a:lnTo>
                    <a:pt x="1255" y="995"/>
                  </a:lnTo>
                  <a:cubicBezTo>
                    <a:pt x="1666" y="995"/>
                    <a:pt x="2001" y="660"/>
                    <a:pt x="2001" y="249"/>
                  </a:cubicBezTo>
                  <a:lnTo>
                    <a:pt x="2001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77"/>
            <p:cNvSpPr/>
            <p:nvPr/>
          </p:nvSpPr>
          <p:spPr>
            <a:xfrm>
              <a:off x="7580912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6" y="1503"/>
                    <a:pt x="250" y="1503"/>
                  </a:cubicBezTo>
                  <a:lnTo>
                    <a:pt x="757" y="1503"/>
                  </a:lnTo>
                  <a:cubicBezTo>
                    <a:pt x="891" y="1503"/>
                    <a:pt x="1006" y="1388"/>
                    <a:pt x="1006" y="1254"/>
                  </a:cubicBezTo>
                  <a:lnTo>
                    <a:pt x="1006" y="249"/>
                  </a:lnTo>
                  <a:cubicBezTo>
                    <a:pt x="1006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77"/>
            <p:cNvSpPr/>
            <p:nvPr/>
          </p:nvSpPr>
          <p:spPr>
            <a:xfrm>
              <a:off x="7580912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6" y="747"/>
                    <a:pt x="250" y="747"/>
                  </a:cubicBezTo>
                  <a:lnTo>
                    <a:pt x="757" y="747"/>
                  </a:lnTo>
                  <a:cubicBezTo>
                    <a:pt x="891" y="747"/>
                    <a:pt x="1006" y="641"/>
                    <a:pt x="1006" y="498"/>
                  </a:cubicBezTo>
                  <a:lnTo>
                    <a:pt x="1006" y="249"/>
                  </a:lnTo>
                  <a:cubicBezTo>
                    <a:pt x="1006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77"/>
            <p:cNvSpPr/>
            <p:nvPr/>
          </p:nvSpPr>
          <p:spPr>
            <a:xfrm>
              <a:off x="7883506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4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5" y="1503"/>
                    <a:pt x="249" y="1503"/>
                  </a:cubicBezTo>
                  <a:lnTo>
                    <a:pt x="757" y="1503"/>
                  </a:lnTo>
                  <a:cubicBezTo>
                    <a:pt x="891" y="1503"/>
                    <a:pt x="1005" y="1388"/>
                    <a:pt x="1005" y="1254"/>
                  </a:cubicBezTo>
                  <a:lnTo>
                    <a:pt x="1005" y="249"/>
                  </a:lnTo>
                  <a:cubicBezTo>
                    <a:pt x="1005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77"/>
            <p:cNvSpPr/>
            <p:nvPr/>
          </p:nvSpPr>
          <p:spPr>
            <a:xfrm>
              <a:off x="7883506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4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5" y="747"/>
                    <a:pt x="249" y="747"/>
                  </a:cubicBezTo>
                  <a:lnTo>
                    <a:pt x="757" y="747"/>
                  </a:lnTo>
                  <a:cubicBezTo>
                    <a:pt x="891" y="747"/>
                    <a:pt x="1005" y="641"/>
                    <a:pt x="1005" y="498"/>
                  </a:cubicBezTo>
                  <a:lnTo>
                    <a:pt x="1005" y="249"/>
                  </a:lnTo>
                  <a:cubicBezTo>
                    <a:pt x="1005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77"/>
            <p:cNvSpPr/>
            <p:nvPr/>
          </p:nvSpPr>
          <p:spPr>
            <a:xfrm>
              <a:off x="7541469" y="3859289"/>
              <a:ext cx="407897" cy="13104"/>
            </a:xfrm>
            <a:custGeom>
              <a:avLst/>
              <a:gdLst/>
              <a:ahLst/>
              <a:cxnLst/>
              <a:rect l="l" t="t" r="r" b="b"/>
              <a:pathLst>
                <a:path w="15533" h="499" extrusionOk="0">
                  <a:moveTo>
                    <a:pt x="0" y="1"/>
                  </a:moveTo>
                  <a:lnTo>
                    <a:pt x="0" y="498"/>
                  </a:lnTo>
                  <a:lnTo>
                    <a:pt x="15533" y="498"/>
                  </a:lnTo>
                  <a:lnTo>
                    <a:pt x="1553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77"/>
            <p:cNvSpPr/>
            <p:nvPr/>
          </p:nvSpPr>
          <p:spPr>
            <a:xfrm>
              <a:off x="7580912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77"/>
            <p:cNvSpPr/>
            <p:nvPr/>
          </p:nvSpPr>
          <p:spPr>
            <a:xfrm>
              <a:off x="7580912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77"/>
            <p:cNvSpPr/>
            <p:nvPr/>
          </p:nvSpPr>
          <p:spPr>
            <a:xfrm>
              <a:off x="7580912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77"/>
            <p:cNvSpPr/>
            <p:nvPr/>
          </p:nvSpPr>
          <p:spPr>
            <a:xfrm>
              <a:off x="7672900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77"/>
            <p:cNvSpPr/>
            <p:nvPr/>
          </p:nvSpPr>
          <p:spPr>
            <a:xfrm>
              <a:off x="7765126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77"/>
            <p:cNvSpPr/>
            <p:nvPr/>
          </p:nvSpPr>
          <p:spPr>
            <a:xfrm>
              <a:off x="7672900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77"/>
            <p:cNvSpPr/>
            <p:nvPr/>
          </p:nvSpPr>
          <p:spPr>
            <a:xfrm>
              <a:off x="7580912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996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77"/>
            <p:cNvSpPr/>
            <p:nvPr/>
          </p:nvSpPr>
          <p:spPr>
            <a:xfrm>
              <a:off x="7672900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77"/>
            <p:cNvSpPr/>
            <p:nvPr/>
          </p:nvSpPr>
          <p:spPr>
            <a:xfrm>
              <a:off x="7672900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77"/>
            <p:cNvSpPr/>
            <p:nvPr/>
          </p:nvSpPr>
          <p:spPr>
            <a:xfrm>
              <a:off x="7857114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77"/>
            <p:cNvSpPr/>
            <p:nvPr/>
          </p:nvSpPr>
          <p:spPr>
            <a:xfrm>
              <a:off x="7857114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77"/>
            <p:cNvSpPr/>
            <p:nvPr/>
          </p:nvSpPr>
          <p:spPr>
            <a:xfrm>
              <a:off x="7857114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77"/>
            <p:cNvSpPr/>
            <p:nvPr/>
          </p:nvSpPr>
          <p:spPr>
            <a:xfrm>
              <a:off x="7765126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77"/>
            <p:cNvSpPr/>
            <p:nvPr/>
          </p:nvSpPr>
          <p:spPr>
            <a:xfrm>
              <a:off x="7765126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77"/>
            <p:cNvSpPr/>
            <p:nvPr/>
          </p:nvSpPr>
          <p:spPr>
            <a:xfrm>
              <a:off x="7857114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77"/>
            <p:cNvSpPr/>
            <p:nvPr/>
          </p:nvSpPr>
          <p:spPr>
            <a:xfrm>
              <a:off x="7765126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77"/>
            <p:cNvSpPr/>
            <p:nvPr/>
          </p:nvSpPr>
          <p:spPr>
            <a:xfrm>
              <a:off x="7854305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67" y="0"/>
                  </a:moveTo>
                  <a:cubicBezTo>
                    <a:pt x="1809" y="0"/>
                    <a:pt x="1749" y="23"/>
                    <a:pt x="1696" y="78"/>
                  </a:cubicBezTo>
                  <a:lnTo>
                    <a:pt x="864" y="901"/>
                  </a:lnTo>
                  <a:lnTo>
                    <a:pt x="538" y="576"/>
                  </a:lnTo>
                  <a:cubicBezTo>
                    <a:pt x="483" y="521"/>
                    <a:pt x="422" y="498"/>
                    <a:pt x="363" y="498"/>
                  </a:cubicBezTo>
                  <a:cubicBezTo>
                    <a:pt x="167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2" y="0"/>
                    <a:pt x="1867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77"/>
            <p:cNvSpPr/>
            <p:nvPr/>
          </p:nvSpPr>
          <p:spPr>
            <a:xfrm>
              <a:off x="7670091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71" y="0"/>
                  </a:moveTo>
                  <a:cubicBezTo>
                    <a:pt x="1813" y="0"/>
                    <a:pt x="1751" y="23"/>
                    <a:pt x="1696" y="78"/>
                  </a:cubicBezTo>
                  <a:lnTo>
                    <a:pt x="864" y="901"/>
                  </a:lnTo>
                  <a:lnTo>
                    <a:pt x="548" y="576"/>
                  </a:lnTo>
                  <a:cubicBezTo>
                    <a:pt x="493" y="521"/>
                    <a:pt x="431" y="498"/>
                    <a:pt x="372" y="498"/>
                  </a:cubicBezTo>
                  <a:cubicBezTo>
                    <a:pt x="173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7" y="0"/>
                    <a:pt x="1871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77"/>
            <p:cNvSpPr/>
            <p:nvPr/>
          </p:nvSpPr>
          <p:spPr>
            <a:xfrm>
              <a:off x="7762342" y="399697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2" y="0"/>
                  </a:moveTo>
                  <a:cubicBezTo>
                    <a:pt x="1803" y="0"/>
                    <a:pt x="1741" y="23"/>
                    <a:pt x="1686" y="79"/>
                  </a:cubicBezTo>
                  <a:lnTo>
                    <a:pt x="863" y="911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47"/>
                  </a:lnTo>
                  <a:cubicBezTo>
                    <a:pt x="729" y="1495"/>
                    <a:pt x="786" y="1514"/>
                    <a:pt x="853" y="1514"/>
                  </a:cubicBezTo>
                  <a:cubicBezTo>
                    <a:pt x="863" y="1515"/>
                    <a:pt x="873" y="1516"/>
                    <a:pt x="883" y="1516"/>
                  </a:cubicBezTo>
                  <a:cubicBezTo>
                    <a:pt x="947" y="1516"/>
                    <a:pt x="1003" y="1489"/>
                    <a:pt x="1045" y="1447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77"/>
            <p:cNvSpPr/>
            <p:nvPr/>
          </p:nvSpPr>
          <p:spPr>
            <a:xfrm>
              <a:off x="7578102" y="404970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6" y="1"/>
                  </a:moveTo>
                  <a:cubicBezTo>
                    <a:pt x="1806" y="1"/>
                    <a:pt x="1743" y="24"/>
                    <a:pt x="1687" y="80"/>
                  </a:cubicBezTo>
                  <a:lnTo>
                    <a:pt x="864" y="903"/>
                  </a:lnTo>
                  <a:lnTo>
                    <a:pt x="539" y="578"/>
                  </a:lnTo>
                  <a:cubicBezTo>
                    <a:pt x="483" y="523"/>
                    <a:pt x="422" y="500"/>
                    <a:pt x="364" y="500"/>
                  </a:cubicBezTo>
                  <a:cubicBezTo>
                    <a:pt x="168" y="500"/>
                    <a:pt x="0" y="758"/>
                    <a:pt x="184" y="942"/>
                  </a:cubicBezTo>
                  <a:lnTo>
                    <a:pt x="682" y="1439"/>
                  </a:lnTo>
                  <a:cubicBezTo>
                    <a:pt x="730" y="1487"/>
                    <a:pt x="797" y="1516"/>
                    <a:pt x="864" y="1516"/>
                  </a:cubicBezTo>
                  <a:cubicBezTo>
                    <a:pt x="931" y="1516"/>
                    <a:pt x="998" y="1487"/>
                    <a:pt x="1046" y="1439"/>
                  </a:cubicBezTo>
                  <a:lnTo>
                    <a:pt x="2051" y="434"/>
                  </a:lnTo>
                  <a:cubicBezTo>
                    <a:pt x="2234" y="251"/>
                    <a:pt x="2064" y="1"/>
                    <a:pt x="186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77"/>
            <p:cNvSpPr/>
            <p:nvPr/>
          </p:nvSpPr>
          <p:spPr>
            <a:xfrm>
              <a:off x="7762342" y="3891667"/>
              <a:ext cx="58665" cy="39784"/>
            </a:xfrm>
            <a:custGeom>
              <a:avLst/>
              <a:gdLst/>
              <a:ahLst/>
              <a:cxnLst/>
              <a:rect l="l" t="t" r="r" b="b"/>
              <a:pathLst>
                <a:path w="2234" h="1515" extrusionOk="0">
                  <a:moveTo>
                    <a:pt x="1862" y="0"/>
                  </a:moveTo>
                  <a:cubicBezTo>
                    <a:pt x="1803" y="0"/>
                    <a:pt x="1741" y="24"/>
                    <a:pt x="1686" y="79"/>
                  </a:cubicBezTo>
                  <a:lnTo>
                    <a:pt x="863" y="902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38"/>
                  </a:lnTo>
                  <a:cubicBezTo>
                    <a:pt x="729" y="1485"/>
                    <a:pt x="786" y="1514"/>
                    <a:pt x="853" y="1514"/>
                  </a:cubicBezTo>
                  <a:cubicBezTo>
                    <a:pt x="930" y="1514"/>
                    <a:pt x="997" y="1495"/>
                    <a:pt x="1045" y="1438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92" name="Google Shape;11692;p77"/>
          <p:cNvGrpSpPr/>
          <p:nvPr/>
        </p:nvGrpSpPr>
        <p:grpSpPr>
          <a:xfrm>
            <a:off x="5310288" y="2956312"/>
            <a:ext cx="432292" cy="264412"/>
            <a:chOff x="5310288" y="2956312"/>
            <a:chExt cx="432292" cy="264412"/>
          </a:xfrm>
        </p:grpSpPr>
        <p:sp>
          <p:nvSpPr>
            <p:cNvPr id="11693" name="Google Shape;11693;p77"/>
            <p:cNvSpPr/>
            <p:nvPr/>
          </p:nvSpPr>
          <p:spPr>
            <a:xfrm>
              <a:off x="5491220" y="3151083"/>
              <a:ext cx="69642" cy="69642"/>
            </a:xfrm>
            <a:custGeom>
              <a:avLst/>
              <a:gdLst/>
              <a:ahLst/>
              <a:cxnLst/>
              <a:rect l="l" t="t" r="r" b="b"/>
              <a:pathLst>
                <a:path w="2652" h="2652" extrusionOk="0">
                  <a:moveTo>
                    <a:pt x="1322" y="1"/>
                  </a:moveTo>
                  <a:cubicBezTo>
                    <a:pt x="594" y="1"/>
                    <a:pt x="1" y="594"/>
                    <a:pt x="1" y="1321"/>
                  </a:cubicBezTo>
                  <a:cubicBezTo>
                    <a:pt x="1" y="2058"/>
                    <a:pt x="594" y="2652"/>
                    <a:pt x="1322" y="2652"/>
                  </a:cubicBezTo>
                  <a:cubicBezTo>
                    <a:pt x="2058" y="2652"/>
                    <a:pt x="2652" y="2058"/>
                    <a:pt x="2652" y="1321"/>
                  </a:cubicBezTo>
                  <a:cubicBezTo>
                    <a:pt x="2652" y="594"/>
                    <a:pt x="2058" y="1"/>
                    <a:pt x="132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77"/>
            <p:cNvSpPr/>
            <p:nvPr/>
          </p:nvSpPr>
          <p:spPr>
            <a:xfrm>
              <a:off x="5505059" y="3164896"/>
              <a:ext cx="41727" cy="41753"/>
            </a:xfrm>
            <a:custGeom>
              <a:avLst/>
              <a:gdLst/>
              <a:ahLst/>
              <a:cxnLst/>
              <a:rect l="l" t="t" r="r" b="b"/>
              <a:pathLst>
                <a:path w="1589" h="1590" extrusionOk="0">
                  <a:moveTo>
                    <a:pt x="795" y="1"/>
                  </a:moveTo>
                  <a:cubicBezTo>
                    <a:pt x="364" y="1"/>
                    <a:pt x="0" y="355"/>
                    <a:pt x="0" y="795"/>
                  </a:cubicBezTo>
                  <a:cubicBezTo>
                    <a:pt x="0" y="1235"/>
                    <a:pt x="364" y="1590"/>
                    <a:pt x="795" y="1590"/>
                  </a:cubicBezTo>
                  <a:cubicBezTo>
                    <a:pt x="1235" y="1590"/>
                    <a:pt x="1589" y="1235"/>
                    <a:pt x="1589" y="795"/>
                  </a:cubicBezTo>
                  <a:cubicBezTo>
                    <a:pt x="1589" y="355"/>
                    <a:pt x="1235" y="1"/>
                    <a:pt x="79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77"/>
            <p:cNvSpPr/>
            <p:nvPr/>
          </p:nvSpPr>
          <p:spPr>
            <a:xfrm>
              <a:off x="5589747" y="2956312"/>
              <a:ext cx="152833" cy="153070"/>
            </a:xfrm>
            <a:custGeom>
              <a:avLst/>
              <a:gdLst/>
              <a:ahLst/>
              <a:cxnLst/>
              <a:rect l="l" t="t" r="r" b="b"/>
              <a:pathLst>
                <a:path w="5820" h="5829" extrusionOk="0">
                  <a:moveTo>
                    <a:pt x="2910" y="1"/>
                  </a:moveTo>
                  <a:cubicBezTo>
                    <a:pt x="1637" y="1"/>
                    <a:pt x="699" y="1015"/>
                    <a:pt x="613" y="2269"/>
                  </a:cubicBezTo>
                  <a:cubicBezTo>
                    <a:pt x="565" y="2920"/>
                    <a:pt x="345" y="4183"/>
                    <a:pt x="67" y="4910"/>
                  </a:cubicBezTo>
                  <a:cubicBezTo>
                    <a:pt x="0" y="5073"/>
                    <a:pt x="77" y="5255"/>
                    <a:pt x="230" y="5322"/>
                  </a:cubicBezTo>
                  <a:cubicBezTo>
                    <a:pt x="766" y="5571"/>
                    <a:pt x="1340" y="5743"/>
                    <a:pt x="1924" y="5829"/>
                  </a:cubicBezTo>
                  <a:lnTo>
                    <a:pt x="3896" y="5829"/>
                  </a:lnTo>
                  <a:cubicBezTo>
                    <a:pt x="4479" y="5743"/>
                    <a:pt x="5054" y="5571"/>
                    <a:pt x="5589" y="5322"/>
                  </a:cubicBezTo>
                  <a:cubicBezTo>
                    <a:pt x="5743" y="5255"/>
                    <a:pt x="5819" y="5073"/>
                    <a:pt x="5762" y="4910"/>
                  </a:cubicBezTo>
                  <a:cubicBezTo>
                    <a:pt x="5484" y="4183"/>
                    <a:pt x="5264" y="2920"/>
                    <a:pt x="5216" y="2269"/>
                  </a:cubicBezTo>
                  <a:cubicBezTo>
                    <a:pt x="5121" y="1015"/>
                    <a:pt x="4183" y="1"/>
                    <a:pt x="2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77"/>
            <p:cNvSpPr/>
            <p:nvPr/>
          </p:nvSpPr>
          <p:spPr>
            <a:xfrm>
              <a:off x="5631212" y="2956312"/>
              <a:ext cx="111369" cy="152833"/>
            </a:xfrm>
            <a:custGeom>
              <a:avLst/>
              <a:gdLst/>
              <a:ahLst/>
              <a:cxnLst/>
              <a:rect l="l" t="t" r="r" b="b"/>
              <a:pathLst>
                <a:path w="4241" h="5820" extrusionOk="0">
                  <a:moveTo>
                    <a:pt x="1321" y="1"/>
                  </a:moveTo>
                  <a:cubicBezTo>
                    <a:pt x="345" y="1"/>
                    <a:pt x="1" y="1331"/>
                    <a:pt x="843" y="1829"/>
                  </a:cubicBezTo>
                  <a:cubicBezTo>
                    <a:pt x="871" y="1848"/>
                    <a:pt x="900" y="1857"/>
                    <a:pt x="929" y="1876"/>
                  </a:cubicBezTo>
                  <a:lnTo>
                    <a:pt x="1656" y="5819"/>
                  </a:lnTo>
                  <a:lnTo>
                    <a:pt x="2317" y="5819"/>
                  </a:lnTo>
                  <a:cubicBezTo>
                    <a:pt x="2900" y="5733"/>
                    <a:pt x="3475" y="5571"/>
                    <a:pt x="4010" y="5322"/>
                  </a:cubicBezTo>
                  <a:cubicBezTo>
                    <a:pt x="4164" y="5255"/>
                    <a:pt x="4240" y="5073"/>
                    <a:pt x="4173" y="4910"/>
                  </a:cubicBezTo>
                  <a:cubicBezTo>
                    <a:pt x="3896" y="4183"/>
                    <a:pt x="3676" y="2920"/>
                    <a:pt x="3637" y="2269"/>
                  </a:cubicBezTo>
                  <a:cubicBezTo>
                    <a:pt x="3542" y="1015"/>
                    <a:pt x="2604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77"/>
            <p:cNvSpPr/>
            <p:nvPr/>
          </p:nvSpPr>
          <p:spPr>
            <a:xfrm>
              <a:off x="5588487" y="3071909"/>
              <a:ext cx="153332" cy="120927"/>
            </a:xfrm>
            <a:custGeom>
              <a:avLst/>
              <a:gdLst/>
              <a:ahLst/>
              <a:cxnLst/>
              <a:rect l="l" t="t" r="r" b="b"/>
              <a:pathLst>
                <a:path w="5839" h="4605" extrusionOk="0">
                  <a:moveTo>
                    <a:pt x="1953" y="1"/>
                  </a:moveTo>
                  <a:lnTo>
                    <a:pt x="1953" y="968"/>
                  </a:lnTo>
                  <a:cubicBezTo>
                    <a:pt x="1943" y="1216"/>
                    <a:pt x="1809" y="1436"/>
                    <a:pt x="1589" y="1551"/>
                  </a:cubicBezTo>
                  <a:lnTo>
                    <a:pt x="546" y="2078"/>
                  </a:lnTo>
                  <a:cubicBezTo>
                    <a:pt x="211" y="2240"/>
                    <a:pt x="1" y="2575"/>
                    <a:pt x="1" y="2939"/>
                  </a:cubicBezTo>
                  <a:lnTo>
                    <a:pt x="1" y="4279"/>
                  </a:lnTo>
                  <a:cubicBezTo>
                    <a:pt x="1" y="4461"/>
                    <a:pt x="154" y="4604"/>
                    <a:pt x="326" y="4604"/>
                  </a:cubicBezTo>
                  <a:lnTo>
                    <a:pt x="5513" y="4604"/>
                  </a:lnTo>
                  <a:cubicBezTo>
                    <a:pt x="5685" y="4604"/>
                    <a:pt x="5838" y="4461"/>
                    <a:pt x="5838" y="4279"/>
                  </a:cubicBezTo>
                  <a:lnTo>
                    <a:pt x="5838" y="2949"/>
                  </a:lnTo>
                  <a:cubicBezTo>
                    <a:pt x="5838" y="2575"/>
                    <a:pt x="5628" y="2240"/>
                    <a:pt x="5303" y="2078"/>
                  </a:cubicBezTo>
                  <a:lnTo>
                    <a:pt x="4250" y="1551"/>
                  </a:lnTo>
                  <a:cubicBezTo>
                    <a:pt x="4030" y="1436"/>
                    <a:pt x="3896" y="1216"/>
                    <a:pt x="3896" y="968"/>
                  </a:cubicBezTo>
                  <a:lnTo>
                    <a:pt x="38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77"/>
            <p:cNvSpPr/>
            <p:nvPr/>
          </p:nvSpPr>
          <p:spPr>
            <a:xfrm>
              <a:off x="5639247" y="3071909"/>
              <a:ext cx="52047" cy="33954"/>
            </a:xfrm>
            <a:custGeom>
              <a:avLst/>
              <a:gdLst/>
              <a:ahLst/>
              <a:cxnLst/>
              <a:rect l="l" t="t" r="r" b="b"/>
              <a:pathLst>
                <a:path w="1982" h="1293" extrusionOk="0">
                  <a:moveTo>
                    <a:pt x="20" y="1"/>
                  </a:moveTo>
                  <a:lnTo>
                    <a:pt x="20" y="977"/>
                  </a:lnTo>
                  <a:cubicBezTo>
                    <a:pt x="10" y="1015"/>
                    <a:pt x="10" y="1054"/>
                    <a:pt x="1" y="1092"/>
                  </a:cubicBezTo>
                  <a:cubicBezTo>
                    <a:pt x="307" y="1226"/>
                    <a:pt x="652" y="1293"/>
                    <a:pt x="987" y="1293"/>
                  </a:cubicBezTo>
                  <a:cubicBezTo>
                    <a:pt x="1331" y="1293"/>
                    <a:pt x="1666" y="1226"/>
                    <a:pt x="1982" y="1092"/>
                  </a:cubicBezTo>
                  <a:cubicBezTo>
                    <a:pt x="1963" y="1054"/>
                    <a:pt x="1963" y="1015"/>
                    <a:pt x="1963" y="977"/>
                  </a:cubicBezTo>
                  <a:lnTo>
                    <a:pt x="1963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77"/>
            <p:cNvSpPr/>
            <p:nvPr/>
          </p:nvSpPr>
          <p:spPr>
            <a:xfrm>
              <a:off x="5588749" y="3116656"/>
              <a:ext cx="153070" cy="76180"/>
            </a:xfrm>
            <a:custGeom>
              <a:avLst/>
              <a:gdLst/>
              <a:ahLst/>
              <a:cxnLst/>
              <a:rect l="l" t="t" r="r" b="b"/>
              <a:pathLst>
                <a:path w="5829" h="2901" extrusionOk="0">
                  <a:moveTo>
                    <a:pt x="1283" y="0"/>
                  </a:moveTo>
                  <a:lnTo>
                    <a:pt x="536" y="374"/>
                  </a:lnTo>
                  <a:cubicBezTo>
                    <a:pt x="201" y="536"/>
                    <a:pt x="0" y="871"/>
                    <a:pt x="0" y="1235"/>
                  </a:cubicBezTo>
                  <a:lnTo>
                    <a:pt x="0" y="2575"/>
                  </a:lnTo>
                  <a:cubicBezTo>
                    <a:pt x="0" y="2757"/>
                    <a:pt x="144" y="2900"/>
                    <a:pt x="326" y="2900"/>
                  </a:cubicBezTo>
                  <a:lnTo>
                    <a:pt x="5503" y="2900"/>
                  </a:lnTo>
                  <a:cubicBezTo>
                    <a:pt x="5685" y="2900"/>
                    <a:pt x="5828" y="2757"/>
                    <a:pt x="5828" y="2575"/>
                  </a:cubicBezTo>
                  <a:lnTo>
                    <a:pt x="5828" y="1245"/>
                  </a:lnTo>
                  <a:cubicBezTo>
                    <a:pt x="5828" y="871"/>
                    <a:pt x="5618" y="536"/>
                    <a:pt x="5293" y="374"/>
                  </a:cubicBezTo>
                  <a:lnTo>
                    <a:pt x="4546" y="0"/>
                  </a:lnTo>
                  <a:cubicBezTo>
                    <a:pt x="4163" y="589"/>
                    <a:pt x="3539" y="883"/>
                    <a:pt x="2914" y="883"/>
                  </a:cubicBezTo>
                  <a:cubicBezTo>
                    <a:pt x="2290" y="883"/>
                    <a:pt x="1665" y="589"/>
                    <a:pt x="128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77"/>
            <p:cNvSpPr/>
            <p:nvPr/>
          </p:nvSpPr>
          <p:spPr>
            <a:xfrm>
              <a:off x="5614116" y="3005314"/>
              <a:ext cx="102073" cy="83717"/>
            </a:xfrm>
            <a:custGeom>
              <a:avLst/>
              <a:gdLst/>
              <a:ahLst/>
              <a:cxnLst/>
              <a:rect l="l" t="t" r="r" b="b"/>
              <a:pathLst>
                <a:path w="3887" h="3188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01" y="403"/>
                    <a:pt x="948" y="604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44" y="2460"/>
                    <a:pt x="967" y="3188"/>
                    <a:pt x="1944" y="3188"/>
                  </a:cubicBezTo>
                  <a:cubicBezTo>
                    <a:pt x="2958" y="3178"/>
                    <a:pt x="3800" y="2403"/>
                    <a:pt x="3877" y="1398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77"/>
            <p:cNvSpPr/>
            <p:nvPr/>
          </p:nvSpPr>
          <p:spPr>
            <a:xfrm>
              <a:off x="5614116" y="3005314"/>
              <a:ext cx="102073" cy="82955"/>
            </a:xfrm>
            <a:custGeom>
              <a:avLst/>
              <a:gdLst/>
              <a:ahLst/>
              <a:cxnLst/>
              <a:rect l="l" t="t" r="r" b="b"/>
              <a:pathLst>
                <a:path w="3887" h="3159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30" y="345"/>
                    <a:pt x="1025" y="489"/>
                    <a:pt x="910" y="613"/>
                  </a:cubicBezTo>
                  <a:cubicBezTo>
                    <a:pt x="862" y="671"/>
                    <a:pt x="814" y="719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35" y="2346"/>
                    <a:pt x="795" y="3025"/>
                    <a:pt x="1647" y="3159"/>
                  </a:cubicBezTo>
                  <a:cubicBezTo>
                    <a:pt x="1207" y="2891"/>
                    <a:pt x="948" y="2403"/>
                    <a:pt x="977" y="1886"/>
                  </a:cubicBezTo>
                  <a:lnTo>
                    <a:pt x="977" y="1427"/>
                  </a:lnTo>
                  <a:cubicBezTo>
                    <a:pt x="1044" y="1369"/>
                    <a:pt x="1120" y="1312"/>
                    <a:pt x="1197" y="1255"/>
                  </a:cubicBezTo>
                  <a:cubicBezTo>
                    <a:pt x="1369" y="1092"/>
                    <a:pt x="1532" y="910"/>
                    <a:pt x="1656" y="699"/>
                  </a:cubicBezTo>
                  <a:cubicBezTo>
                    <a:pt x="2278" y="891"/>
                    <a:pt x="2853" y="1207"/>
                    <a:pt x="3350" y="1618"/>
                  </a:cubicBezTo>
                  <a:cubicBezTo>
                    <a:pt x="3408" y="1676"/>
                    <a:pt x="3561" y="1819"/>
                    <a:pt x="3743" y="1982"/>
                  </a:cubicBezTo>
                  <a:cubicBezTo>
                    <a:pt x="3819" y="1790"/>
                    <a:pt x="3867" y="1589"/>
                    <a:pt x="3886" y="1389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77"/>
            <p:cNvSpPr/>
            <p:nvPr/>
          </p:nvSpPr>
          <p:spPr>
            <a:xfrm>
              <a:off x="5588749" y="3133751"/>
              <a:ext cx="33954" cy="59085"/>
            </a:xfrm>
            <a:custGeom>
              <a:avLst/>
              <a:gdLst/>
              <a:ahLst/>
              <a:cxnLst/>
              <a:rect l="l" t="t" r="r" b="b"/>
              <a:pathLst>
                <a:path w="1293" h="2250" extrusionOk="0">
                  <a:moveTo>
                    <a:pt x="192" y="0"/>
                  </a:moveTo>
                  <a:cubicBezTo>
                    <a:pt x="67" y="172"/>
                    <a:pt x="0" y="373"/>
                    <a:pt x="0" y="584"/>
                  </a:cubicBezTo>
                  <a:lnTo>
                    <a:pt x="0" y="1924"/>
                  </a:lnTo>
                  <a:cubicBezTo>
                    <a:pt x="0" y="2106"/>
                    <a:pt x="144" y="2249"/>
                    <a:pt x="316" y="2249"/>
                  </a:cubicBezTo>
                  <a:lnTo>
                    <a:pt x="1292" y="2249"/>
                  </a:lnTo>
                  <a:lnTo>
                    <a:pt x="1292" y="1197"/>
                  </a:lnTo>
                  <a:cubicBezTo>
                    <a:pt x="1292" y="996"/>
                    <a:pt x="1206" y="814"/>
                    <a:pt x="1053" y="68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77"/>
            <p:cNvSpPr/>
            <p:nvPr/>
          </p:nvSpPr>
          <p:spPr>
            <a:xfrm>
              <a:off x="5707602" y="3133751"/>
              <a:ext cx="34217" cy="59085"/>
            </a:xfrm>
            <a:custGeom>
              <a:avLst/>
              <a:gdLst/>
              <a:ahLst/>
              <a:cxnLst/>
              <a:rect l="l" t="t" r="r" b="b"/>
              <a:pathLst>
                <a:path w="1303" h="2250" extrusionOk="0">
                  <a:moveTo>
                    <a:pt x="1101" y="0"/>
                  </a:moveTo>
                  <a:lnTo>
                    <a:pt x="240" y="689"/>
                  </a:lnTo>
                  <a:cubicBezTo>
                    <a:pt x="87" y="814"/>
                    <a:pt x="1" y="996"/>
                    <a:pt x="1" y="1197"/>
                  </a:cubicBezTo>
                  <a:lnTo>
                    <a:pt x="1" y="2249"/>
                  </a:lnTo>
                  <a:lnTo>
                    <a:pt x="977" y="2249"/>
                  </a:lnTo>
                  <a:cubicBezTo>
                    <a:pt x="1149" y="2249"/>
                    <a:pt x="1302" y="2106"/>
                    <a:pt x="1302" y="1924"/>
                  </a:cubicBezTo>
                  <a:lnTo>
                    <a:pt x="1302" y="584"/>
                  </a:lnTo>
                  <a:cubicBezTo>
                    <a:pt x="1302" y="373"/>
                    <a:pt x="1226" y="172"/>
                    <a:pt x="110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77"/>
            <p:cNvSpPr/>
            <p:nvPr/>
          </p:nvSpPr>
          <p:spPr>
            <a:xfrm>
              <a:off x="5335419" y="2971648"/>
              <a:ext cx="41727" cy="91752"/>
            </a:xfrm>
            <a:custGeom>
              <a:avLst/>
              <a:gdLst/>
              <a:ahLst/>
              <a:cxnLst/>
              <a:rect l="l" t="t" r="r" b="b"/>
              <a:pathLst>
                <a:path w="1589" h="3494" extrusionOk="0">
                  <a:moveTo>
                    <a:pt x="957" y="0"/>
                  </a:moveTo>
                  <a:cubicBezTo>
                    <a:pt x="431" y="0"/>
                    <a:pt x="0" y="421"/>
                    <a:pt x="0" y="948"/>
                  </a:cubicBezTo>
                  <a:lnTo>
                    <a:pt x="0" y="1178"/>
                  </a:lnTo>
                  <a:cubicBezTo>
                    <a:pt x="0" y="1446"/>
                    <a:pt x="39" y="1713"/>
                    <a:pt x="134" y="1981"/>
                  </a:cubicBezTo>
                  <a:lnTo>
                    <a:pt x="632" y="3494"/>
                  </a:lnTo>
                  <a:lnTo>
                    <a:pt x="1589" y="3494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77"/>
            <p:cNvSpPr/>
            <p:nvPr/>
          </p:nvSpPr>
          <p:spPr>
            <a:xfrm>
              <a:off x="5351989" y="2963114"/>
              <a:ext cx="100313" cy="100287"/>
            </a:xfrm>
            <a:custGeom>
              <a:avLst/>
              <a:gdLst/>
              <a:ahLst/>
              <a:cxnLst/>
              <a:rect l="l" t="t" r="r" b="b"/>
              <a:pathLst>
                <a:path w="3820" h="3819" extrusionOk="0">
                  <a:moveTo>
                    <a:pt x="958" y="0"/>
                  </a:moveTo>
                  <a:cubicBezTo>
                    <a:pt x="432" y="0"/>
                    <a:pt x="1" y="431"/>
                    <a:pt x="1" y="957"/>
                  </a:cubicBezTo>
                  <a:cubicBezTo>
                    <a:pt x="1" y="1311"/>
                    <a:pt x="288" y="1598"/>
                    <a:pt x="642" y="1598"/>
                  </a:cubicBezTo>
                  <a:lnTo>
                    <a:pt x="3188" y="3819"/>
                  </a:lnTo>
                  <a:lnTo>
                    <a:pt x="3724" y="1933"/>
                  </a:lnTo>
                  <a:cubicBezTo>
                    <a:pt x="3791" y="1704"/>
                    <a:pt x="3819" y="1474"/>
                    <a:pt x="3819" y="1235"/>
                  </a:cubicBezTo>
                  <a:lnTo>
                    <a:pt x="3819" y="641"/>
                  </a:lnTo>
                  <a:cubicBezTo>
                    <a:pt x="3819" y="287"/>
                    <a:pt x="3542" y="0"/>
                    <a:pt x="3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77"/>
            <p:cNvSpPr/>
            <p:nvPr/>
          </p:nvSpPr>
          <p:spPr>
            <a:xfrm>
              <a:off x="5368848" y="3088505"/>
              <a:ext cx="50025" cy="36974"/>
            </a:xfrm>
            <a:custGeom>
              <a:avLst/>
              <a:gdLst/>
              <a:ahLst/>
              <a:cxnLst/>
              <a:rect l="l" t="t" r="r" b="b"/>
              <a:pathLst>
                <a:path w="1905" h="1408" extrusionOk="0">
                  <a:moveTo>
                    <a:pt x="0" y="1"/>
                  </a:moveTo>
                  <a:lnTo>
                    <a:pt x="0" y="1407"/>
                  </a:lnTo>
                  <a:lnTo>
                    <a:pt x="1905" y="1407"/>
                  </a:lnTo>
                  <a:lnTo>
                    <a:pt x="190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77"/>
            <p:cNvSpPr/>
            <p:nvPr/>
          </p:nvSpPr>
          <p:spPr>
            <a:xfrm>
              <a:off x="5368848" y="3088505"/>
              <a:ext cx="50025" cy="20246"/>
            </a:xfrm>
            <a:custGeom>
              <a:avLst/>
              <a:gdLst/>
              <a:ahLst/>
              <a:cxnLst/>
              <a:rect l="l" t="t" r="r" b="b"/>
              <a:pathLst>
                <a:path w="1905" h="771" extrusionOk="0">
                  <a:moveTo>
                    <a:pt x="0" y="1"/>
                  </a:moveTo>
                  <a:lnTo>
                    <a:pt x="0" y="584"/>
                  </a:lnTo>
                  <a:cubicBezTo>
                    <a:pt x="306" y="709"/>
                    <a:pt x="629" y="771"/>
                    <a:pt x="952" y="771"/>
                  </a:cubicBezTo>
                  <a:cubicBezTo>
                    <a:pt x="1275" y="771"/>
                    <a:pt x="1598" y="709"/>
                    <a:pt x="1905" y="584"/>
                  </a:cubicBezTo>
                  <a:lnTo>
                    <a:pt x="19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77"/>
            <p:cNvSpPr/>
            <p:nvPr/>
          </p:nvSpPr>
          <p:spPr>
            <a:xfrm>
              <a:off x="5310288" y="3108620"/>
              <a:ext cx="166882" cy="84216"/>
            </a:xfrm>
            <a:custGeom>
              <a:avLst/>
              <a:gdLst/>
              <a:ahLst/>
              <a:cxnLst/>
              <a:rect l="l" t="t" r="r" b="b"/>
              <a:pathLst>
                <a:path w="6355" h="3207" extrusionOk="0">
                  <a:moveTo>
                    <a:pt x="2221" y="0"/>
                  </a:moveTo>
                  <a:lnTo>
                    <a:pt x="689" y="440"/>
                  </a:lnTo>
                  <a:cubicBezTo>
                    <a:pt x="278" y="555"/>
                    <a:pt x="0" y="929"/>
                    <a:pt x="0" y="1359"/>
                  </a:cubicBezTo>
                  <a:lnTo>
                    <a:pt x="0" y="2890"/>
                  </a:lnTo>
                  <a:cubicBezTo>
                    <a:pt x="0" y="3063"/>
                    <a:pt x="144" y="3206"/>
                    <a:pt x="316" y="3206"/>
                  </a:cubicBezTo>
                  <a:lnTo>
                    <a:pt x="6039" y="3206"/>
                  </a:lnTo>
                  <a:cubicBezTo>
                    <a:pt x="6211" y="3206"/>
                    <a:pt x="6355" y="3063"/>
                    <a:pt x="6355" y="2890"/>
                  </a:cubicBezTo>
                  <a:lnTo>
                    <a:pt x="6355" y="1359"/>
                  </a:lnTo>
                  <a:cubicBezTo>
                    <a:pt x="6355" y="938"/>
                    <a:pt x="6077" y="565"/>
                    <a:pt x="5666" y="440"/>
                  </a:cubicBezTo>
                  <a:lnTo>
                    <a:pt x="4135" y="0"/>
                  </a:lnTo>
                  <a:lnTo>
                    <a:pt x="3178" y="632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77"/>
            <p:cNvSpPr/>
            <p:nvPr/>
          </p:nvSpPr>
          <p:spPr>
            <a:xfrm>
              <a:off x="5385418" y="3125453"/>
              <a:ext cx="16859" cy="67383"/>
            </a:xfrm>
            <a:custGeom>
              <a:avLst/>
              <a:gdLst/>
              <a:ahLst/>
              <a:cxnLst/>
              <a:rect l="l" t="t" r="r" b="b"/>
              <a:pathLst>
                <a:path w="642" h="2566" extrusionOk="0">
                  <a:moveTo>
                    <a:pt x="163" y="0"/>
                  </a:moveTo>
                  <a:lnTo>
                    <a:pt x="1" y="2565"/>
                  </a:lnTo>
                  <a:lnTo>
                    <a:pt x="642" y="256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77"/>
            <p:cNvSpPr/>
            <p:nvPr/>
          </p:nvSpPr>
          <p:spPr>
            <a:xfrm>
              <a:off x="5343717" y="3005051"/>
              <a:ext cx="100287" cy="91779"/>
            </a:xfrm>
            <a:custGeom>
              <a:avLst/>
              <a:gdLst/>
              <a:ahLst/>
              <a:cxnLst/>
              <a:rect l="l" t="t" r="r" b="b"/>
              <a:pathLst>
                <a:path w="3819" h="3495" extrusionOk="0">
                  <a:moveTo>
                    <a:pt x="1196" y="0"/>
                  </a:moveTo>
                  <a:cubicBezTo>
                    <a:pt x="1034" y="0"/>
                    <a:pt x="874" y="75"/>
                    <a:pt x="766" y="183"/>
                  </a:cubicBezTo>
                  <a:lnTo>
                    <a:pt x="192" y="767"/>
                  </a:lnTo>
                  <a:cubicBezTo>
                    <a:pt x="67" y="882"/>
                    <a:pt x="0" y="1044"/>
                    <a:pt x="0" y="1217"/>
                  </a:cubicBezTo>
                  <a:lnTo>
                    <a:pt x="0" y="1590"/>
                  </a:lnTo>
                  <a:cubicBezTo>
                    <a:pt x="0" y="2633"/>
                    <a:pt x="852" y="3494"/>
                    <a:pt x="1905" y="3494"/>
                  </a:cubicBezTo>
                  <a:cubicBezTo>
                    <a:pt x="2957" y="3494"/>
                    <a:pt x="3809" y="2633"/>
                    <a:pt x="3819" y="1590"/>
                  </a:cubicBezTo>
                  <a:lnTo>
                    <a:pt x="3819" y="1178"/>
                  </a:lnTo>
                  <a:cubicBezTo>
                    <a:pt x="3819" y="1016"/>
                    <a:pt x="3752" y="853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5" y="1"/>
                    <a:pt x="1206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77"/>
            <p:cNvSpPr/>
            <p:nvPr/>
          </p:nvSpPr>
          <p:spPr>
            <a:xfrm>
              <a:off x="5343717" y="3005051"/>
              <a:ext cx="100051" cy="89757"/>
            </a:xfrm>
            <a:custGeom>
              <a:avLst/>
              <a:gdLst/>
              <a:ahLst/>
              <a:cxnLst/>
              <a:rect l="l" t="t" r="r" b="b"/>
              <a:pathLst>
                <a:path w="3810" h="3418" extrusionOk="0">
                  <a:moveTo>
                    <a:pt x="1193" y="0"/>
                  </a:moveTo>
                  <a:cubicBezTo>
                    <a:pt x="1031" y="0"/>
                    <a:pt x="873" y="67"/>
                    <a:pt x="766" y="183"/>
                  </a:cubicBezTo>
                  <a:lnTo>
                    <a:pt x="182" y="757"/>
                  </a:lnTo>
                  <a:cubicBezTo>
                    <a:pt x="67" y="882"/>
                    <a:pt x="0" y="1044"/>
                    <a:pt x="0" y="1207"/>
                  </a:cubicBezTo>
                  <a:lnTo>
                    <a:pt x="0" y="1580"/>
                  </a:lnTo>
                  <a:cubicBezTo>
                    <a:pt x="0" y="2432"/>
                    <a:pt x="565" y="3179"/>
                    <a:pt x="1378" y="3418"/>
                  </a:cubicBezTo>
                  <a:cubicBezTo>
                    <a:pt x="1101" y="3073"/>
                    <a:pt x="957" y="2652"/>
                    <a:pt x="957" y="2222"/>
                  </a:cubicBezTo>
                  <a:lnTo>
                    <a:pt x="957" y="1293"/>
                  </a:lnTo>
                  <a:cubicBezTo>
                    <a:pt x="957" y="946"/>
                    <a:pt x="1236" y="660"/>
                    <a:pt x="1578" y="660"/>
                  </a:cubicBezTo>
                  <a:cubicBezTo>
                    <a:pt x="1594" y="660"/>
                    <a:pt x="1611" y="660"/>
                    <a:pt x="1627" y="662"/>
                  </a:cubicBezTo>
                  <a:cubicBezTo>
                    <a:pt x="2268" y="700"/>
                    <a:pt x="3225" y="805"/>
                    <a:pt x="3809" y="1083"/>
                  </a:cubicBezTo>
                  <a:cubicBezTo>
                    <a:pt x="3790" y="949"/>
                    <a:pt x="3733" y="824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4" y="1"/>
                    <a:pt x="1203" y="0"/>
                    <a:pt x="11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77"/>
            <p:cNvSpPr/>
            <p:nvPr/>
          </p:nvSpPr>
          <p:spPr>
            <a:xfrm>
              <a:off x="5310288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73" y="1"/>
                  </a:moveTo>
                  <a:cubicBezTo>
                    <a:pt x="67" y="163"/>
                    <a:pt x="0" y="345"/>
                    <a:pt x="0" y="546"/>
                  </a:cubicBezTo>
                  <a:lnTo>
                    <a:pt x="0" y="2077"/>
                  </a:lnTo>
                  <a:cubicBezTo>
                    <a:pt x="0" y="2250"/>
                    <a:pt x="144" y="2393"/>
                    <a:pt x="326" y="2393"/>
                  </a:cubicBezTo>
                  <a:lnTo>
                    <a:pt x="1283" y="2393"/>
                  </a:lnTo>
                  <a:lnTo>
                    <a:pt x="1273" y="1494"/>
                  </a:lnTo>
                  <a:cubicBezTo>
                    <a:pt x="1273" y="1235"/>
                    <a:pt x="1177" y="996"/>
                    <a:pt x="996" y="814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77"/>
            <p:cNvSpPr/>
            <p:nvPr/>
          </p:nvSpPr>
          <p:spPr>
            <a:xfrm>
              <a:off x="5443742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110" y="1"/>
                  </a:moveTo>
                  <a:lnTo>
                    <a:pt x="287" y="814"/>
                  </a:lnTo>
                  <a:cubicBezTo>
                    <a:pt x="105" y="996"/>
                    <a:pt x="10" y="1235"/>
                    <a:pt x="10" y="1494"/>
                  </a:cubicBezTo>
                  <a:lnTo>
                    <a:pt x="0" y="1494"/>
                  </a:lnTo>
                  <a:lnTo>
                    <a:pt x="0" y="2393"/>
                  </a:lnTo>
                  <a:lnTo>
                    <a:pt x="957" y="2393"/>
                  </a:lnTo>
                  <a:cubicBezTo>
                    <a:pt x="1139" y="2393"/>
                    <a:pt x="1283" y="2250"/>
                    <a:pt x="1283" y="2077"/>
                  </a:cubicBezTo>
                  <a:lnTo>
                    <a:pt x="1283" y="546"/>
                  </a:lnTo>
                  <a:cubicBezTo>
                    <a:pt x="1283" y="345"/>
                    <a:pt x="1216" y="163"/>
                    <a:pt x="111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77"/>
            <p:cNvSpPr/>
            <p:nvPr/>
          </p:nvSpPr>
          <p:spPr>
            <a:xfrm>
              <a:off x="5385681" y="3125453"/>
              <a:ext cx="16596" cy="16623"/>
            </a:xfrm>
            <a:custGeom>
              <a:avLst/>
              <a:gdLst/>
              <a:ahLst/>
              <a:cxnLst/>
              <a:rect l="l" t="t" r="r" b="b"/>
              <a:pathLst>
                <a:path w="632" h="633" extrusionOk="0">
                  <a:moveTo>
                    <a:pt x="0" y="0"/>
                  </a:moveTo>
                  <a:lnTo>
                    <a:pt x="0" y="498"/>
                  </a:lnTo>
                  <a:cubicBezTo>
                    <a:pt x="0" y="575"/>
                    <a:pt x="58" y="632"/>
                    <a:pt x="134" y="632"/>
                  </a:cubicBezTo>
                  <a:lnTo>
                    <a:pt x="498" y="632"/>
                  </a:lnTo>
                  <a:cubicBezTo>
                    <a:pt x="575" y="632"/>
                    <a:pt x="632" y="575"/>
                    <a:pt x="632" y="498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77"/>
            <p:cNvSpPr/>
            <p:nvPr/>
          </p:nvSpPr>
          <p:spPr>
            <a:xfrm>
              <a:off x="5359788" y="3102055"/>
              <a:ext cx="33954" cy="35110"/>
            </a:xfrm>
            <a:custGeom>
              <a:avLst/>
              <a:gdLst/>
              <a:ahLst/>
              <a:cxnLst/>
              <a:rect l="l" t="t" r="r" b="b"/>
              <a:pathLst>
                <a:path w="1293" h="1337" extrusionOk="0">
                  <a:moveTo>
                    <a:pt x="299" y="0"/>
                  </a:moveTo>
                  <a:cubicBezTo>
                    <a:pt x="256" y="0"/>
                    <a:pt x="214" y="20"/>
                    <a:pt x="192" y="59"/>
                  </a:cubicBezTo>
                  <a:lnTo>
                    <a:pt x="1" y="355"/>
                  </a:lnTo>
                  <a:lnTo>
                    <a:pt x="479" y="1236"/>
                  </a:lnTo>
                  <a:cubicBezTo>
                    <a:pt x="509" y="1301"/>
                    <a:pt x="571" y="1337"/>
                    <a:pt x="637" y="1337"/>
                  </a:cubicBezTo>
                  <a:cubicBezTo>
                    <a:pt x="678" y="1337"/>
                    <a:pt x="720" y="1323"/>
                    <a:pt x="757" y="1293"/>
                  </a:cubicBezTo>
                  <a:lnTo>
                    <a:pt x="1293" y="882"/>
                  </a:lnTo>
                  <a:lnTo>
                    <a:pt x="383" y="30"/>
                  </a:lnTo>
                  <a:cubicBezTo>
                    <a:pt x="359" y="10"/>
                    <a:pt x="329" y="0"/>
                    <a:pt x="299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77"/>
            <p:cNvSpPr/>
            <p:nvPr/>
          </p:nvSpPr>
          <p:spPr>
            <a:xfrm>
              <a:off x="5393716" y="3102055"/>
              <a:ext cx="34217" cy="35110"/>
            </a:xfrm>
            <a:custGeom>
              <a:avLst/>
              <a:gdLst/>
              <a:ahLst/>
              <a:cxnLst/>
              <a:rect l="l" t="t" r="r" b="b"/>
              <a:pathLst>
                <a:path w="1303" h="1337" extrusionOk="0">
                  <a:moveTo>
                    <a:pt x="1001" y="0"/>
                  </a:moveTo>
                  <a:cubicBezTo>
                    <a:pt x="972" y="0"/>
                    <a:pt x="943" y="10"/>
                    <a:pt x="919" y="30"/>
                  </a:cubicBezTo>
                  <a:lnTo>
                    <a:pt x="1" y="882"/>
                  </a:lnTo>
                  <a:lnTo>
                    <a:pt x="546" y="1293"/>
                  </a:lnTo>
                  <a:cubicBezTo>
                    <a:pt x="579" y="1323"/>
                    <a:pt x="619" y="1337"/>
                    <a:pt x="659" y="1337"/>
                  </a:cubicBezTo>
                  <a:cubicBezTo>
                    <a:pt x="724" y="1337"/>
                    <a:pt x="788" y="1301"/>
                    <a:pt x="824" y="1236"/>
                  </a:cubicBezTo>
                  <a:lnTo>
                    <a:pt x="1302" y="355"/>
                  </a:lnTo>
                  <a:lnTo>
                    <a:pt x="1111" y="59"/>
                  </a:lnTo>
                  <a:cubicBezTo>
                    <a:pt x="1083" y="20"/>
                    <a:pt x="1042" y="0"/>
                    <a:pt x="1001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77"/>
            <p:cNvSpPr/>
            <p:nvPr/>
          </p:nvSpPr>
          <p:spPr>
            <a:xfrm>
              <a:off x="5413569" y="3157884"/>
              <a:ext cx="93774" cy="55803"/>
            </a:xfrm>
            <a:custGeom>
              <a:avLst/>
              <a:gdLst/>
              <a:ahLst/>
              <a:cxnLst/>
              <a:rect l="l" t="t" r="r" b="b"/>
              <a:pathLst>
                <a:path w="3571" h="2125" extrusionOk="0">
                  <a:moveTo>
                    <a:pt x="1366" y="0"/>
                  </a:moveTo>
                  <a:cubicBezTo>
                    <a:pt x="1314" y="0"/>
                    <a:pt x="1260" y="17"/>
                    <a:pt x="1207" y="57"/>
                  </a:cubicBezTo>
                  <a:lnTo>
                    <a:pt x="144" y="852"/>
                  </a:lnTo>
                  <a:cubicBezTo>
                    <a:pt x="1" y="957"/>
                    <a:pt x="1" y="1168"/>
                    <a:pt x="144" y="1273"/>
                  </a:cubicBezTo>
                  <a:lnTo>
                    <a:pt x="1207" y="2067"/>
                  </a:lnTo>
                  <a:cubicBezTo>
                    <a:pt x="1260" y="2107"/>
                    <a:pt x="1314" y="2125"/>
                    <a:pt x="1366" y="2125"/>
                  </a:cubicBezTo>
                  <a:cubicBezTo>
                    <a:pt x="1586" y="2125"/>
                    <a:pt x="1755" y="1816"/>
                    <a:pt x="1522" y="1646"/>
                  </a:cubicBezTo>
                  <a:lnTo>
                    <a:pt x="1101" y="1330"/>
                  </a:lnTo>
                  <a:lnTo>
                    <a:pt x="3226" y="1330"/>
                  </a:lnTo>
                  <a:cubicBezTo>
                    <a:pt x="3570" y="1330"/>
                    <a:pt x="3570" y="794"/>
                    <a:pt x="3226" y="794"/>
                  </a:cubicBezTo>
                  <a:lnTo>
                    <a:pt x="3226" y="804"/>
                  </a:lnTo>
                  <a:lnTo>
                    <a:pt x="1101" y="804"/>
                  </a:lnTo>
                  <a:lnTo>
                    <a:pt x="1522" y="478"/>
                  </a:lnTo>
                  <a:cubicBezTo>
                    <a:pt x="1755" y="308"/>
                    <a:pt x="1586" y="0"/>
                    <a:pt x="136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77"/>
            <p:cNvSpPr/>
            <p:nvPr/>
          </p:nvSpPr>
          <p:spPr>
            <a:xfrm>
              <a:off x="5544501" y="3157884"/>
              <a:ext cx="93774" cy="55908"/>
            </a:xfrm>
            <a:custGeom>
              <a:avLst/>
              <a:gdLst/>
              <a:ahLst/>
              <a:cxnLst/>
              <a:rect l="l" t="t" r="r" b="b"/>
              <a:pathLst>
                <a:path w="3571" h="2129" extrusionOk="0">
                  <a:moveTo>
                    <a:pt x="2211" y="0"/>
                  </a:moveTo>
                  <a:cubicBezTo>
                    <a:pt x="1988" y="0"/>
                    <a:pt x="1824" y="308"/>
                    <a:pt x="2049" y="478"/>
                  </a:cubicBezTo>
                  <a:lnTo>
                    <a:pt x="2479" y="804"/>
                  </a:lnTo>
                  <a:lnTo>
                    <a:pt x="355" y="804"/>
                  </a:lnTo>
                  <a:cubicBezTo>
                    <a:pt x="1" y="804"/>
                    <a:pt x="1" y="1330"/>
                    <a:pt x="355" y="1330"/>
                  </a:cubicBezTo>
                  <a:lnTo>
                    <a:pt x="2479" y="1330"/>
                  </a:lnTo>
                  <a:lnTo>
                    <a:pt x="2049" y="1646"/>
                  </a:lnTo>
                  <a:cubicBezTo>
                    <a:pt x="1825" y="1816"/>
                    <a:pt x="1987" y="2128"/>
                    <a:pt x="2208" y="2128"/>
                  </a:cubicBezTo>
                  <a:cubicBezTo>
                    <a:pt x="2261" y="2128"/>
                    <a:pt x="2318" y="2110"/>
                    <a:pt x="2374" y="2067"/>
                  </a:cubicBezTo>
                  <a:lnTo>
                    <a:pt x="3427" y="1273"/>
                  </a:lnTo>
                  <a:cubicBezTo>
                    <a:pt x="3570" y="1168"/>
                    <a:pt x="3570" y="957"/>
                    <a:pt x="3427" y="852"/>
                  </a:cubicBezTo>
                  <a:lnTo>
                    <a:pt x="2374" y="57"/>
                  </a:lnTo>
                  <a:cubicBezTo>
                    <a:pt x="2319" y="17"/>
                    <a:pt x="2263" y="0"/>
                    <a:pt x="221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77"/>
            <p:cNvSpPr/>
            <p:nvPr/>
          </p:nvSpPr>
          <p:spPr>
            <a:xfrm>
              <a:off x="5519134" y="3178971"/>
              <a:ext cx="13839" cy="13865"/>
            </a:xfrm>
            <a:custGeom>
              <a:avLst/>
              <a:gdLst/>
              <a:ahLst/>
              <a:cxnLst/>
              <a:rect l="l" t="t" r="r" b="b"/>
              <a:pathLst>
                <a:path w="527" h="528" extrusionOk="0">
                  <a:moveTo>
                    <a:pt x="259" y="1"/>
                  </a:moveTo>
                  <a:cubicBezTo>
                    <a:pt x="115" y="1"/>
                    <a:pt x="0" y="116"/>
                    <a:pt x="0" y="259"/>
                  </a:cubicBezTo>
                  <a:cubicBezTo>
                    <a:pt x="0" y="412"/>
                    <a:pt x="115" y="527"/>
                    <a:pt x="259" y="527"/>
                  </a:cubicBezTo>
                  <a:cubicBezTo>
                    <a:pt x="412" y="527"/>
                    <a:pt x="527" y="412"/>
                    <a:pt x="527" y="259"/>
                  </a:cubicBezTo>
                  <a:cubicBezTo>
                    <a:pt x="527" y="116"/>
                    <a:pt x="412" y="1"/>
                    <a:pt x="259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20" name="Google Shape;11720;p77"/>
          <p:cNvGrpSpPr/>
          <p:nvPr/>
        </p:nvGrpSpPr>
        <p:grpSpPr>
          <a:xfrm>
            <a:off x="4879047" y="2432320"/>
            <a:ext cx="398075" cy="340303"/>
            <a:chOff x="4879047" y="2432320"/>
            <a:chExt cx="398075" cy="340303"/>
          </a:xfrm>
        </p:grpSpPr>
        <p:sp>
          <p:nvSpPr>
            <p:cNvPr id="11721" name="Google Shape;11721;p77"/>
            <p:cNvSpPr/>
            <p:nvPr/>
          </p:nvSpPr>
          <p:spPr>
            <a:xfrm>
              <a:off x="5071795" y="2432320"/>
              <a:ext cx="186000" cy="181483"/>
            </a:xfrm>
            <a:custGeom>
              <a:avLst/>
              <a:gdLst/>
              <a:ahLst/>
              <a:cxnLst/>
              <a:rect l="l" t="t" r="r" b="b"/>
              <a:pathLst>
                <a:path w="7083" h="6911" extrusionOk="0">
                  <a:moveTo>
                    <a:pt x="708" y="1"/>
                  </a:moveTo>
                  <a:cubicBezTo>
                    <a:pt x="316" y="1"/>
                    <a:pt x="0" y="326"/>
                    <a:pt x="0" y="709"/>
                  </a:cubicBezTo>
                  <a:lnTo>
                    <a:pt x="0" y="4489"/>
                  </a:lnTo>
                  <a:cubicBezTo>
                    <a:pt x="0" y="4881"/>
                    <a:pt x="316" y="5197"/>
                    <a:pt x="708" y="5197"/>
                  </a:cubicBezTo>
                  <a:lnTo>
                    <a:pt x="1416" y="5197"/>
                  </a:lnTo>
                  <a:lnTo>
                    <a:pt x="1024" y="6776"/>
                  </a:lnTo>
                  <a:cubicBezTo>
                    <a:pt x="1009" y="6849"/>
                    <a:pt x="1073" y="6911"/>
                    <a:pt x="1142" y="6911"/>
                  </a:cubicBezTo>
                  <a:cubicBezTo>
                    <a:pt x="1163" y="6911"/>
                    <a:pt x="1185" y="6905"/>
                    <a:pt x="1206" y="6891"/>
                  </a:cubicBezTo>
                  <a:lnTo>
                    <a:pt x="3541" y="5197"/>
                  </a:lnTo>
                  <a:lnTo>
                    <a:pt x="6374" y="5197"/>
                  </a:lnTo>
                  <a:cubicBezTo>
                    <a:pt x="6766" y="5197"/>
                    <a:pt x="7082" y="4872"/>
                    <a:pt x="7082" y="4489"/>
                  </a:cubicBezTo>
                  <a:lnTo>
                    <a:pt x="7082" y="709"/>
                  </a:lnTo>
                  <a:cubicBezTo>
                    <a:pt x="7082" y="326"/>
                    <a:pt x="6766" y="1"/>
                    <a:pt x="637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77"/>
            <p:cNvSpPr/>
            <p:nvPr/>
          </p:nvSpPr>
          <p:spPr>
            <a:xfrm>
              <a:off x="5102204" y="2463412"/>
              <a:ext cx="32405" cy="12500"/>
            </a:xfrm>
            <a:custGeom>
              <a:avLst/>
              <a:gdLst/>
              <a:ahLst/>
              <a:cxnLst/>
              <a:rect l="l" t="t" r="r" b="b"/>
              <a:pathLst>
                <a:path w="1234" h="476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967" y="472"/>
                  </a:lnTo>
                  <a:cubicBezTo>
                    <a:pt x="978" y="474"/>
                    <a:pt x="989" y="475"/>
                    <a:pt x="999" y="475"/>
                  </a:cubicBezTo>
                  <a:cubicBezTo>
                    <a:pt x="1233" y="475"/>
                    <a:pt x="1233" y="0"/>
                    <a:pt x="999" y="0"/>
                  </a:cubicBezTo>
                  <a:cubicBezTo>
                    <a:pt x="989" y="0"/>
                    <a:pt x="978" y="1"/>
                    <a:pt x="967" y="3"/>
                  </a:cubicBezTo>
                  <a:lnTo>
                    <a:pt x="258" y="3"/>
                  </a:lnTo>
                  <a:cubicBezTo>
                    <a:pt x="248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77"/>
            <p:cNvSpPr/>
            <p:nvPr/>
          </p:nvSpPr>
          <p:spPr>
            <a:xfrm>
              <a:off x="5145454" y="2463412"/>
              <a:ext cx="82141" cy="12500"/>
            </a:xfrm>
            <a:custGeom>
              <a:avLst/>
              <a:gdLst/>
              <a:ahLst/>
              <a:cxnLst/>
              <a:rect l="l" t="t" r="r" b="b"/>
              <a:pathLst>
                <a:path w="3128" h="476" extrusionOk="0">
                  <a:moveTo>
                    <a:pt x="235" y="0"/>
                  </a:moveTo>
                  <a:cubicBezTo>
                    <a:pt x="0" y="0"/>
                    <a:pt x="0" y="475"/>
                    <a:pt x="235" y="475"/>
                  </a:cubicBezTo>
                  <a:cubicBezTo>
                    <a:pt x="245" y="475"/>
                    <a:pt x="256" y="474"/>
                    <a:pt x="267" y="472"/>
                  </a:cubicBezTo>
                  <a:lnTo>
                    <a:pt x="2861" y="472"/>
                  </a:lnTo>
                  <a:cubicBezTo>
                    <a:pt x="2872" y="474"/>
                    <a:pt x="2883" y="475"/>
                    <a:pt x="2893" y="475"/>
                  </a:cubicBezTo>
                  <a:cubicBezTo>
                    <a:pt x="3127" y="475"/>
                    <a:pt x="3127" y="0"/>
                    <a:pt x="2893" y="0"/>
                  </a:cubicBezTo>
                  <a:cubicBezTo>
                    <a:pt x="2883" y="0"/>
                    <a:pt x="2872" y="1"/>
                    <a:pt x="2861" y="3"/>
                  </a:cubicBezTo>
                  <a:lnTo>
                    <a:pt x="267" y="3"/>
                  </a:lnTo>
                  <a:cubicBezTo>
                    <a:pt x="256" y="1"/>
                    <a:pt x="245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77"/>
            <p:cNvSpPr/>
            <p:nvPr/>
          </p:nvSpPr>
          <p:spPr>
            <a:xfrm>
              <a:off x="5102204" y="2494320"/>
              <a:ext cx="125392" cy="12500"/>
            </a:xfrm>
            <a:custGeom>
              <a:avLst/>
              <a:gdLst/>
              <a:ahLst/>
              <a:cxnLst/>
              <a:rect l="l" t="t" r="r" b="b"/>
              <a:pathLst>
                <a:path w="4775" h="476" extrusionOk="0">
                  <a:moveTo>
                    <a:pt x="227" y="1"/>
                  </a:moveTo>
                  <a:cubicBezTo>
                    <a:pt x="1" y="1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4508" y="472"/>
                  </a:lnTo>
                  <a:cubicBezTo>
                    <a:pt x="4519" y="474"/>
                    <a:pt x="4530" y="475"/>
                    <a:pt x="4540" y="475"/>
                  </a:cubicBezTo>
                  <a:cubicBezTo>
                    <a:pt x="4774" y="475"/>
                    <a:pt x="4774" y="1"/>
                    <a:pt x="4540" y="1"/>
                  </a:cubicBezTo>
                  <a:cubicBezTo>
                    <a:pt x="4530" y="1"/>
                    <a:pt x="4519" y="2"/>
                    <a:pt x="4508" y="3"/>
                  </a:cubicBezTo>
                  <a:lnTo>
                    <a:pt x="258" y="3"/>
                  </a:lnTo>
                  <a:cubicBezTo>
                    <a:pt x="248" y="2"/>
                    <a:pt x="237" y="1"/>
                    <a:pt x="227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77"/>
            <p:cNvSpPr/>
            <p:nvPr/>
          </p:nvSpPr>
          <p:spPr>
            <a:xfrm>
              <a:off x="5102178" y="2525255"/>
              <a:ext cx="81984" cy="12710"/>
            </a:xfrm>
            <a:custGeom>
              <a:avLst/>
              <a:gdLst/>
              <a:ahLst/>
              <a:cxnLst/>
              <a:rect l="l" t="t" r="r" b="b"/>
              <a:pathLst>
                <a:path w="3122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0" y="482"/>
                    <a:pt x="259" y="481"/>
                  </a:cubicBezTo>
                  <a:lnTo>
                    <a:pt x="2863" y="481"/>
                  </a:lnTo>
                  <a:cubicBezTo>
                    <a:pt x="2872" y="482"/>
                    <a:pt x="2880" y="483"/>
                    <a:pt x="2888" y="483"/>
                  </a:cubicBezTo>
                  <a:cubicBezTo>
                    <a:pt x="3122" y="483"/>
                    <a:pt x="3122" y="1"/>
                    <a:pt x="2888" y="1"/>
                  </a:cubicBezTo>
                  <a:cubicBezTo>
                    <a:pt x="2880" y="1"/>
                    <a:pt x="2872" y="1"/>
                    <a:pt x="2863" y="3"/>
                  </a:cubicBezTo>
                  <a:lnTo>
                    <a:pt x="259" y="3"/>
                  </a:lnTo>
                  <a:cubicBezTo>
                    <a:pt x="250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77"/>
            <p:cNvSpPr/>
            <p:nvPr/>
          </p:nvSpPr>
          <p:spPr>
            <a:xfrm>
              <a:off x="5195164" y="2525255"/>
              <a:ext cx="32484" cy="12710"/>
            </a:xfrm>
            <a:custGeom>
              <a:avLst/>
              <a:gdLst/>
              <a:ahLst/>
              <a:cxnLst/>
              <a:rect l="l" t="t" r="r" b="b"/>
              <a:pathLst>
                <a:path w="1237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1" y="482"/>
                    <a:pt x="259" y="481"/>
                  </a:cubicBezTo>
                  <a:lnTo>
                    <a:pt x="968" y="481"/>
                  </a:lnTo>
                  <a:cubicBezTo>
                    <a:pt x="977" y="482"/>
                    <a:pt x="986" y="483"/>
                    <a:pt x="995" y="483"/>
                  </a:cubicBezTo>
                  <a:cubicBezTo>
                    <a:pt x="1236" y="483"/>
                    <a:pt x="1236" y="1"/>
                    <a:pt x="995" y="1"/>
                  </a:cubicBezTo>
                  <a:cubicBezTo>
                    <a:pt x="986" y="1"/>
                    <a:pt x="977" y="1"/>
                    <a:pt x="968" y="3"/>
                  </a:cubicBezTo>
                  <a:lnTo>
                    <a:pt x="259" y="3"/>
                  </a:lnTo>
                  <a:cubicBezTo>
                    <a:pt x="251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77"/>
            <p:cNvSpPr/>
            <p:nvPr/>
          </p:nvSpPr>
          <p:spPr>
            <a:xfrm>
              <a:off x="4898374" y="2711543"/>
              <a:ext cx="359421" cy="18618"/>
            </a:xfrm>
            <a:custGeom>
              <a:avLst/>
              <a:gdLst/>
              <a:ahLst/>
              <a:cxnLst/>
              <a:rect l="l" t="t" r="r" b="b"/>
              <a:pathLst>
                <a:path w="13687" h="709" extrusionOk="0">
                  <a:moveTo>
                    <a:pt x="1" y="0"/>
                  </a:moveTo>
                  <a:lnTo>
                    <a:pt x="1" y="708"/>
                  </a:lnTo>
                  <a:lnTo>
                    <a:pt x="13686" y="708"/>
                  </a:lnTo>
                  <a:lnTo>
                    <a:pt x="1368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77"/>
            <p:cNvSpPr/>
            <p:nvPr/>
          </p:nvSpPr>
          <p:spPr>
            <a:xfrm>
              <a:off x="4891468" y="2711543"/>
              <a:ext cx="13603" cy="61081"/>
            </a:xfrm>
            <a:custGeom>
              <a:avLst/>
              <a:gdLst/>
              <a:ahLst/>
              <a:cxnLst/>
              <a:rect l="l" t="t" r="r" b="b"/>
              <a:pathLst>
                <a:path w="518" h="2326" extrusionOk="0">
                  <a:moveTo>
                    <a:pt x="24" y="0"/>
                  </a:moveTo>
                  <a:lnTo>
                    <a:pt x="24" y="2125"/>
                  </a:lnTo>
                  <a:cubicBezTo>
                    <a:pt x="0" y="2259"/>
                    <a:pt x="130" y="2326"/>
                    <a:pt x="259" y="2326"/>
                  </a:cubicBezTo>
                  <a:cubicBezTo>
                    <a:pt x="388" y="2326"/>
                    <a:pt x="517" y="2259"/>
                    <a:pt x="493" y="2125"/>
                  </a:cubicBezTo>
                  <a:lnTo>
                    <a:pt x="49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77"/>
            <p:cNvSpPr/>
            <p:nvPr/>
          </p:nvSpPr>
          <p:spPr>
            <a:xfrm>
              <a:off x="5251728" y="2711543"/>
              <a:ext cx="12342" cy="61081"/>
            </a:xfrm>
            <a:custGeom>
              <a:avLst/>
              <a:gdLst/>
              <a:ahLst/>
              <a:cxnLst/>
              <a:rect l="l" t="t" r="r" b="b"/>
              <a:pathLst>
                <a:path w="470" h="2326" extrusionOk="0">
                  <a:moveTo>
                    <a:pt x="0" y="0"/>
                  </a:moveTo>
                  <a:lnTo>
                    <a:pt x="0" y="2125"/>
                  </a:lnTo>
                  <a:cubicBezTo>
                    <a:pt x="20" y="2259"/>
                    <a:pt x="127" y="2326"/>
                    <a:pt x="235" y="2326"/>
                  </a:cubicBezTo>
                  <a:cubicBezTo>
                    <a:pt x="343" y="2326"/>
                    <a:pt x="450" y="2259"/>
                    <a:pt x="469" y="2125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77"/>
            <p:cNvSpPr/>
            <p:nvPr/>
          </p:nvSpPr>
          <p:spPr>
            <a:xfrm>
              <a:off x="4935322" y="2578851"/>
              <a:ext cx="111868" cy="126416"/>
            </a:xfrm>
            <a:custGeom>
              <a:avLst/>
              <a:gdLst/>
              <a:ahLst/>
              <a:cxnLst/>
              <a:rect l="l" t="t" r="r" b="b"/>
              <a:pathLst>
                <a:path w="4260" h="4814" extrusionOk="0">
                  <a:moveTo>
                    <a:pt x="1417" y="0"/>
                  </a:moveTo>
                  <a:lnTo>
                    <a:pt x="1417" y="708"/>
                  </a:lnTo>
                  <a:cubicBezTo>
                    <a:pt x="1417" y="881"/>
                    <a:pt x="1321" y="1043"/>
                    <a:pt x="1158" y="1129"/>
                  </a:cubicBezTo>
                  <a:lnTo>
                    <a:pt x="393" y="1512"/>
                  </a:lnTo>
                  <a:cubicBezTo>
                    <a:pt x="153" y="1627"/>
                    <a:pt x="0" y="1876"/>
                    <a:pt x="0" y="2144"/>
                  </a:cubicBezTo>
                  <a:lnTo>
                    <a:pt x="0" y="4106"/>
                  </a:lnTo>
                  <a:cubicBezTo>
                    <a:pt x="0" y="4498"/>
                    <a:pt x="326" y="4814"/>
                    <a:pt x="709" y="4814"/>
                  </a:cubicBezTo>
                  <a:lnTo>
                    <a:pt x="4250" y="4814"/>
                  </a:lnTo>
                  <a:lnTo>
                    <a:pt x="4250" y="2144"/>
                  </a:lnTo>
                  <a:cubicBezTo>
                    <a:pt x="4259" y="1876"/>
                    <a:pt x="4106" y="1627"/>
                    <a:pt x="3867" y="1512"/>
                  </a:cubicBezTo>
                  <a:lnTo>
                    <a:pt x="3101" y="1129"/>
                  </a:lnTo>
                  <a:cubicBezTo>
                    <a:pt x="2938" y="1043"/>
                    <a:pt x="2843" y="881"/>
                    <a:pt x="2833" y="708"/>
                  </a:cubicBezTo>
                  <a:lnTo>
                    <a:pt x="283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77"/>
            <p:cNvSpPr/>
            <p:nvPr/>
          </p:nvSpPr>
          <p:spPr>
            <a:xfrm>
              <a:off x="4972270" y="2578851"/>
              <a:ext cx="37972" cy="24632"/>
            </a:xfrm>
            <a:custGeom>
              <a:avLst/>
              <a:gdLst/>
              <a:ahLst/>
              <a:cxnLst/>
              <a:rect l="l" t="t" r="r" b="b"/>
              <a:pathLst>
                <a:path w="1446" h="938" extrusionOk="0">
                  <a:moveTo>
                    <a:pt x="10" y="0"/>
                  </a:moveTo>
                  <a:lnTo>
                    <a:pt x="10" y="708"/>
                  </a:lnTo>
                  <a:cubicBezTo>
                    <a:pt x="10" y="737"/>
                    <a:pt x="10" y="766"/>
                    <a:pt x="0" y="794"/>
                  </a:cubicBezTo>
                  <a:cubicBezTo>
                    <a:pt x="230" y="890"/>
                    <a:pt x="469" y="938"/>
                    <a:pt x="728" y="938"/>
                  </a:cubicBezTo>
                  <a:cubicBezTo>
                    <a:pt x="967" y="938"/>
                    <a:pt x="1216" y="890"/>
                    <a:pt x="1445" y="794"/>
                  </a:cubicBezTo>
                  <a:cubicBezTo>
                    <a:pt x="1436" y="766"/>
                    <a:pt x="1426" y="737"/>
                    <a:pt x="1426" y="708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77"/>
            <p:cNvSpPr/>
            <p:nvPr/>
          </p:nvSpPr>
          <p:spPr>
            <a:xfrm>
              <a:off x="4935322" y="2611256"/>
              <a:ext cx="111868" cy="94011"/>
            </a:xfrm>
            <a:custGeom>
              <a:avLst/>
              <a:gdLst/>
              <a:ahLst/>
              <a:cxnLst/>
              <a:rect l="l" t="t" r="r" b="b"/>
              <a:pathLst>
                <a:path w="4260" h="3580" extrusionOk="0">
                  <a:moveTo>
                    <a:pt x="938" y="1"/>
                  </a:moveTo>
                  <a:lnTo>
                    <a:pt x="393" y="278"/>
                  </a:lnTo>
                  <a:cubicBezTo>
                    <a:pt x="153" y="393"/>
                    <a:pt x="0" y="642"/>
                    <a:pt x="0" y="910"/>
                  </a:cubicBezTo>
                  <a:lnTo>
                    <a:pt x="0" y="2872"/>
                  </a:lnTo>
                  <a:cubicBezTo>
                    <a:pt x="0" y="3264"/>
                    <a:pt x="326" y="3580"/>
                    <a:pt x="718" y="3580"/>
                  </a:cubicBezTo>
                  <a:lnTo>
                    <a:pt x="4259" y="3580"/>
                  </a:lnTo>
                  <a:lnTo>
                    <a:pt x="4259" y="910"/>
                  </a:lnTo>
                  <a:cubicBezTo>
                    <a:pt x="4259" y="642"/>
                    <a:pt x="4106" y="393"/>
                    <a:pt x="3867" y="278"/>
                  </a:cubicBezTo>
                  <a:lnTo>
                    <a:pt x="3321" y="1"/>
                  </a:lnTo>
                  <a:cubicBezTo>
                    <a:pt x="3044" y="436"/>
                    <a:pt x="2587" y="654"/>
                    <a:pt x="2130" y="654"/>
                  </a:cubicBezTo>
                  <a:cubicBezTo>
                    <a:pt x="1673" y="654"/>
                    <a:pt x="1216" y="436"/>
                    <a:pt x="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77"/>
            <p:cNvSpPr/>
            <p:nvPr/>
          </p:nvSpPr>
          <p:spPr>
            <a:xfrm>
              <a:off x="5022269" y="2623835"/>
              <a:ext cx="24921" cy="81432"/>
            </a:xfrm>
            <a:custGeom>
              <a:avLst/>
              <a:gdLst/>
              <a:ahLst/>
              <a:cxnLst/>
              <a:rect l="l" t="t" r="r" b="b"/>
              <a:pathLst>
                <a:path w="949" h="3101" extrusionOk="0">
                  <a:moveTo>
                    <a:pt x="805" y="0"/>
                  </a:moveTo>
                  <a:lnTo>
                    <a:pt x="173" y="498"/>
                  </a:lnTo>
                  <a:cubicBezTo>
                    <a:pt x="68" y="584"/>
                    <a:pt x="1" y="728"/>
                    <a:pt x="1" y="871"/>
                  </a:cubicBezTo>
                  <a:lnTo>
                    <a:pt x="1" y="3101"/>
                  </a:lnTo>
                  <a:lnTo>
                    <a:pt x="948" y="3101"/>
                  </a:lnTo>
                  <a:lnTo>
                    <a:pt x="948" y="431"/>
                  </a:lnTo>
                  <a:cubicBezTo>
                    <a:pt x="939" y="278"/>
                    <a:pt x="891" y="125"/>
                    <a:pt x="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77"/>
            <p:cNvSpPr/>
            <p:nvPr/>
          </p:nvSpPr>
          <p:spPr>
            <a:xfrm>
              <a:off x="4935322" y="2624071"/>
              <a:ext cx="55803" cy="81196"/>
            </a:xfrm>
            <a:custGeom>
              <a:avLst/>
              <a:gdLst/>
              <a:ahLst/>
              <a:cxnLst/>
              <a:rect l="l" t="t" r="r" b="b"/>
              <a:pathLst>
                <a:path w="2125" h="3092" extrusionOk="0">
                  <a:moveTo>
                    <a:pt x="144" y="1"/>
                  </a:moveTo>
                  <a:cubicBezTo>
                    <a:pt x="58" y="125"/>
                    <a:pt x="0" y="269"/>
                    <a:pt x="0" y="422"/>
                  </a:cubicBezTo>
                  <a:lnTo>
                    <a:pt x="0" y="2384"/>
                  </a:lnTo>
                  <a:cubicBezTo>
                    <a:pt x="0" y="2776"/>
                    <a:pt x="326" y="3092"/>
                    <a:pt x="709" y="3092"/>
                  </a:cubicBezTo>
                  <a:lnTo>
                    <a:pt x="2125" y="3092"/>
                  </a:lnTo>
                  <a:lnTo>
                    <a:pt x="2125" y="2154"/>
                  </a:lnTo>
                  <a:lnTo>
                    <a:pt x="1187" y="2154"/>
                  </a:lnTo>
                  <a:cubicBezTo>
                    <a:pt x="1053" y="2144"/>
                    <a:pt x="948" y="2039"/>
                    <a:pt x="948" y="1915"/>
                  </a:cubicBezTo>
                  <a:lnTo>
                    <a:pt x="948" y="862"/>
                  </a:lnTo>
                  <a:cubicBezTo>
                    <a:pt x="948" y="719"/>
                    <a:pt x="881" y="585"/>
                    <a:pt x="776" y="498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77"/>
            <p:cNvSpPr/>
            <p:nvPr/>
          </p:nvSpPr>
          <p:spPr>
            <a:xfrm>
              <a:off x="4966492" y="2475807"/>
              <a:ext cx="49526" cy="43487"/>
            </a:xfrm>
            <a:custGeom>
              <a:avLst/>
              <a:gdLst/>
              <a:ahLst/>
              <a:cxnLst/>
              <a:rect l="l" t="t" r="r" b="b"/>
              <a:pathLst>
                <a:path w="1886" h="1656" extrusionOk="0">
                  <a:moveTo>
                    <a:pt x="938" y="0"/>
                  </a:moveTo>
                  <a:cubicBezTo>
                    <a:pt x="421" y="0"/>
                    <a:pt x="0" y="374"/>
                    <a:pt x="0" y="823"/>
                  </a:cubicBezTo>
                  <a:cubicBezTo>
                    <a:pt x="0" y="1283"/>
                    <a:pt x="421" y="1656"/>
                    <a:pt x="938" y="1656"/>
                  </a:cubicBezTo>
                  <a:cubicBezTo>
                    <a:pt x="1464" y="1656"/>
                    <a:pt x="1885" y="1283"/>
                    <a:pt x="1885" y="823"/>
                  </a:cubicBezTo>
                  <a:cubicBezTo>
                    <a:pt x="1885" y="374"/>
                    <a:pt x="1464" y="0"/>
                    <a:pt x="9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77"/>
            <p:cNvSpPr/>
            <p:nvPr/>
          </p:nvSpPr>
          <p:spPr>
            <a:xfrm>
              <a:off x="4966230" y="2475807"/>
              <a:ext cx="34453" cy="43487"/>
            </a:xfrm>
            <a:custGeom>
              <a:avLst/>
              <a:gdLst/>
              <a:ahLst/>
              <a:cxnLst/>
              <a:rect l="l" t="t" r="r" b="b"/>
              <a:pathLst>
                <a:path w="1312" h="1656" extrusionOk="0">
                  <a:moveTo>
                    <a:pt x="948" y="0"/>
                  </a:moveTo>
                  <a:cubicBezTo>
                    <a:pt x="431" y="0"/>
                    <a:pt x="1" y="374"/>
                    <a:pt x="1" y="833"/>
                  </a:cubicBezTo>
                  <a:cubicBezTo>
                    <a:pt x="1" y="1283"/>
                    <a:pt x="431" y="1656"/>
                    <a:pt x="948" y="1656"/>
                  </a:cubicBezTo>
                  <a:cubicBezTo>
                    <a:pt x="1072" y="1656"/>
                    <a:pt x="1187" y="1637"/>
                    <a:pt x="1312" y="1599"/>
                  </a:cubicBezTo>
                  <a:cubicBezTo>
                    <a:pt x="967" y="1493"/>
                    <a:pt x="728" y="1177"/>
                    <a:pt x="718" y="823"/>
                  </a:cubicBezTo>
                  <a:cubicBezTo>
                    <a:pt x="728" y="469"/>
                    <a:pt x="967" y="163"/>
                    <a:pt x="1312" y="67"/>
                  </a:cubicBezTo>
                  <a:cubicBezTo>
                    <a:pt x="1187" y="19"/>
                    <a:pt x="1072" y="0"/>
                    <a:pt x="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77"/>
            <p:cNvSpPr/>
            <p:nvPr/>
          </p:nvSpPr>
          <p:spPr>
            <a:xfrm>
              <a:off x="4947874" y="2494399"/>
              <a:ext cx="86737" cy="86737"/>
            </a:xfrm>
            <a:custGeom>
              <a:avLst/>
              <a:gdLst/>
              <a:ahLst/>
              <a:cxnLst/>
              <a:rect l="l" t="t" r="r" b="b"/>
              <a:pathLst>
                <a:path w="3303" h="3303" extrusionOk="0">
                  <a:moveTo>
                    <a:pt x="1647" y="0"/>
                  </a:moveTo>
                  <a:cubicBezTo>
                    <a:pt x="738" y="0"/>
                    <a:pt x="1" y="737"/>
                    <a:pt x="1" y="1656"/>
                  </a:cubicBezTo>
                  <a:cubicBezTo>
                    <a:pt x="1" y="2565"/>
                    <a:pt x="738" y="3302"/>
                    <a:pt x="1647" y="3302"/>
                  </a:cubicBezTo>
                  <a:cubicBezTo>
                    <a:pt x="2566" y="3302"/>
                    <a:pt x="3303" y="2565"/>
                    <a:pt x="3303" y="1656"/>
                  </a:cubicBezTo>
                  <a:cubicBezTo>
                    <a:pt x="3303" y="737"/>
                    <a:pt x="2566" y="0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77"/>
            <p:cNvSpPr/>
            <p:nvPr/>
          </p:nvSpPr>
          <p:spPr>
            <a:xfrm>
              <a:off x="4963472" y="2494399"/>
              <a:ext cx="72898" cy="78176"/>
            </a:xfrm>
            <a:custGeom>
              <a:avLst/>
              <a:gdLst/>
              <a:ahLst/>
              <a:cxnLst/>
              <a:rect l="l" t="t" r="r" b="b"/>
              <a:pathLst>
                <a:path w="2776" h="2977" extrusionOk="0">
                  <a:moveTo>
                    <a:pt x="1063" y="0"/>
                  </a:moveTo>
                  <a:cubicBezTo>
                    <a:pt x="268" y="0"/>
                    <a:pt x="0" y="1092"/>
                    <a:pt x="718" y="1436"/>
                  </a:cubicBezTo>
                  <a:cubicBezTo>
                    <a:pt x="737" y="1446"/>
                    <a:pt x="756" y="1455"/>
                    <a:pt x="775" y="1465"/>
                  </a:cubicBezTo>
                  <a:lnTo>
                    <a:pt x="1598" y="2958"/>
                  </a:lnTo>
                  <a:cubicBezTo>
                    <a:pt x="1598" y="2958"/>
                    <a:pt x="1819" y="2967"/>
                    <a:pt x="2039" y="2977"/>
                  </a:cubicBezTo>
                  <a:cubicBezTo>
                    <a:pt x="2527" y="2613"/>
                    <a:pt x="2776" y="2020"/>
                    <a:pt x="2689" y="1426"/>
                  </a:cubicBezTo>
                  <a:cubicBezTo>
                    <a:pt x="2594" y="747"/>
                    <a:pt x="2087" y="192"/>
                    <a:pt x="1417" y="39"/>
                  </a:cubicBezTo>
                  <a:cubicBezTo>
                    <a:pt x="1302" y="20"/>
                    <a:pt x="1177" y="0"/>
                    <a:pt x="10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77"/>
            <p:cNvSpPr/>
            <p:nvPr/>
          </p:nvSpPr>
          <p:spPr>
            <a:xfrm>
              <a:off x="4953914" y="2532660"/>
              <a:ext cx="74421" cy="61028"/>
            </a:xfrm>
            <a:custGeom>
              <a:avLst/>
              <a:gdLst/>
              <a:ahLst/>
              <a:cxnLst/>
              <a:rect l="l" t="t" r="r" b="b"/>
              <a:pathLst>
                <a:path w="2834" h="2324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04" y="295"/>
                    <a:pt x="699" y="438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97"/>
                    <a:pt x="709" y="2324"/>
                    <a:pt x="1427" y="2324"/>
                  </a:cubicBezTo>
                  <a:cubicBezTo>
                    <a:pt x="2163" y="2324"/>
                    <a:pt x="2776" y="1750"/>
                    <a:pt x="2833" y="1013"/>
                  </a:cubicBezTo>
                  <a:cubicBezTo>
                    <a:pt x="2833" y="946"/>
                    <a:pt x="2805" y="87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77"/>
            <p:cNvSpPr/>
            <p:nvPr/>
          </p:nvSpPr>
          <p:spPr>
            <a:xfrm>
              <a:off x="4953914" y="2532660"/>
              <a:ext cx="74657" cy="60529"/>
            </a:xfrm>
            <a:custGeom>
              <a:avLst/>
              <a:gdLst/>
              <a:ahLst/>
              <a:cxnLst/>
              <a:rect l="l" t="t" r="r" b="b"/>
              <a:pathLst>
                <a:path w="2843" h="2305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24" y="247"/>
                    <a:pt x="757" y="352"/>
                    <a:pt x="670" y="448"/>
                  </a:cubicBezTo>
                  <a:cubicBezTo>
                    <a:pt x="632" y="486"/>
                    <a:pt x="603" y="525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11"/>
                    <a:pt x="584" y="2209"/>
                    <a:pt x="1206" y="2305"/>
                  </a:cubicBezTo>
                  <a:cubicBezTo>
                    <a:pt x="891" y="2104"/>
                    <a:pt x="699" y="1750"/>
                    <a:pt x="718" y="1376"/>
                  </a:cubicBezTo>
                  <a:lnTo>
                    <a:pt x="718" y="1041"/>
                  </a:lnTo>
                  <a:cubicBezTo>
                    <a:pt x="766" y="1003"/>
                    <a:pt x="824" y="965"/>
                    <a:pt x="871" y="907"/>
                  </a:cubicBezTo>
                  <a:cubicBezTo>
                    <a:pt x="1005" y="793"/>
                    <a:pt x="1120" y="659"/>
                    <a:pt x="1216" y="515"/>
                  </a:cubicBezTo>
                  <a:cubicBezTo>
                    <a:pt x="1666" y="649"/>
                    <a:pt x="2087" y="879"/>
                    <a:pt x="2441" y="1185"/>
                  </a:cubicBezTo>
                  <a:cubicBezTo>
                    <a:pt x="2489" y="1223"/>
                    <a:pt x="2604" y="1328"/>
                    <a:pt x="2728" y="1443"/>
                  </a:cubicBezTo>
                  <a:cubicBezTo>
                    <a:pt x="2786" y="1309"/>
                    <a:pt x="2824" y="1166"/>
                    <a:pt x="2833" y="1013"/>
                  </a:cubicBezTo>
                  <a:cubicBezTo>
                    <a:pt x="2843" y="946"/>
                    <a:pt x="2805" y="86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77"/>
            <p:cNvSpPr/>
            <p:nvPr/>
          </p:nvSpPr>
          <p:spPr>
            <a:xfrm>
              <a:off x="489209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77"/>
            <p:cNvSpPr/>
            <p:nvPr/>
          </p:nvSpPr>
          <p:spPr>
            <a:xfrm>
              <a:off x="525172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77"/>
            <p:cNvSpPr/>
            <p:nvPr/>
          </p:nvSpPr>
          <p:spPr>
            <a:xfrm>
              <a:off x="4879047" y="2705188"/>
              <a:ext cx="398075" cy="12474"/>
            </a:xfrm>
            <a:custGeom>
              <a:avLst/>
              <a:gdLst/>
              <a:ahLst/>
              <a:cxnLst/>
              <a:rect l="l" t="t" r="r" b="b"/>
              <a:pathLst>
                <a:path w="15159" h="475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7" y="474"/>
                    <a:pt x="258" y="472"/>
                  </a:cubicBezTo>
                  <a:lnTo>
                    <a:pt x="14901" y="472"/>
                  </a:lnTo>
                  <a:cubicBezTo>
                    <a:pt x="14911" y="474"/>
                    <a:pt x="14922" y="475"/>
                    <a:pt x="14932" y="475"/>
                  </a:cubicBezTo>
                  <a:cubicBezTo>
                    <a:pt x="15158" y="475"/>
                    <a:pt x="15158" y="0"/>
                    <a:pt x="14932" y="0"/>
                  </a:cubicBezTo>
                  <a:cubicBezTo>
                    <a:pt x="14922" y="0"/>
                    <a:pt x="14911" y="1"/>
                    <a:pt x="14901" y="3"/>
                  </a:cubicBezTo>
                  <a:lnTo>
                    <a:pt x="258" y="3"/>
                  </a:lnTo>
                  <a:cubicBezTo>
                    <a:pt x="247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77"/>
            <p:cNvSpPr/>
            <p:nvPr/>
          </p:nvSpPr>
          <p:spPr>
            <a:xfrm>
              <a:off x="4960190" y="2692688"/>
              <a:ext cx="37237" cy="12579"/>
            </a:xfrm>
            <a:custGeom>
              <a:avLst/>
              <a:gdLst/>
              <a:ahLst/>
              <a:cxnLst/>
              <a:rect l="l" t="t" r="r" b="b"/>
              <a:pathLst>
                <a:path w="1418" h="479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1417" y="479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77"/>
            <p:cNvSpPr/>
            <p:nvPr/>
          </p:nvSpPr>
          <p:spPr>
            <a:xfrm>
              <a:off x="4984822" y="2643188"/>
              <a:ext cx="86999" cy="62341"/>
            </a:xfrm>
            <a:custGeom>
              <a:avLst/>
              <a:gdLst/>
              <a:ahLst/>
              <a:cxnLst/>
              <a:rect l="l" t="t" r="r" b="b"/>
              <a:pathLst>
                <a:path w="3313" h="2374" extrusionOk="0">
                  <a:moveTo>
                    <a:pt x="250" y="0"/>
                  </a:moveTo>
                  <a:cubicBezTo>
                    <a:pt x="116" y="0"/>
                    <a:pt x="1" y="105"/>
                    <a:pt x="1" y="239"/>
                  </a:cubicBezTo>
                  <a:lnTo>
                    <a:pt x="1" y="2134"/>
                  </a:lnTo>
                  <a:cubicBezTo>
                    <a:pt x="1" y="2259"/>
                    <a:pt x="106" y="2374"/>
                    <a:pt x="240" y="2374"/>
                  </a:cubicBezTo>
                  <a:lnTo>
                    <a:pt x="3073" y="2374"/>
                  </a:lnTo>
                  <a:cubicBezTo>
                    <a:pt x="3207" y="2374"/>
                    <a:pt x="3312" y="2259"/>
                    <a:pt x="3312" y="2134"/>
                  </a:cubicBezTo>
                  <a:lnTo>
                    <a:pt x="3312" y="239"/>
                  </a:lnTo>
                  <a:cubicBezTo>
                    <a:pt x="3312" y="105"/>
                    <a:pt x="3207" y="0"/>
                    <a:pt x="3073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77"/>
            <p:cNvSpPr/>
            <p:nvPr/>
          </p:nvSpPr>
          <p:spPr>
            <a:xfrm>
              <a:off x="5015257" y="2667978"/>
              <a:ext cx="26365" cy="12500"/>
            </a:xfrm>
            <a:custGeom>
              <a:avLst/>
              <a:gdLst/>
              <a:ahLst/>
              <a:cxnLst/>
              <a:rect l="l" t="t" r="r" b="b"/>
              <a:pathLst>
                <a:path w="1004" h="476" extrusionOk="0">
                  <a:moveTo>
                    <a:pt x="235" y="1"/>
                  </a:moveTo>
                  <a:cubicBezTo>
                    <a:pt x="1" y="1"/>
                    <a:pt x="1" y="475"/>
                    <a:pt x="235" y="475"/>
                  </a:cubicBezTo>
                  <a:cubicBezTo>
                    <a:pt x="246" y="475"/>
                    <a:pt x="256" y="474"/>
                    <a:pt x="268" y="472"/>
                  </a:cubicBezTo>
                  <a:lnTo>
                    <a:pt x="737" y="472"/>
                  </a:lnTo>
                  <a:cubicBezTo>
                    <a:pt x="748" y="474"/>
                    <a:pt x="759" y="475"/>
                    <a:pt x="769" y="475"/>
                  </a:cubicBezTo>
                  <a:cubicBezTo>
                    <a:pt x="1003" y="475"/>
                    <a:pt x="1003" y="1"/>
                    <a:pt x="769" y="1"/>
                  </a:cubicBezTo>
                  <a:cubicBezTo>
                    <a:pt x="759" y="1"/>
                    <a:pt x="748" y="2"/>
                    <a:pt x="737" y="4"/>
                  </a:cubicBezTo>
                  <a:lnTo>
                    <a:pt x="268" y="4"/>
                  </a:lnTo>
                  <a:cubicBezTo>
                    <a:pt x="256" y="2"/>
                    <a:pt x="246" y="1"/>
                    <a:pt x="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7" name="Google Shape;11747;p77"/>
          <p:cNvGrpSpPr/>
          <p:nvPr/>
        </p:nvGrpSpPr>
        <p:grpSpPr>
          <a:xfrm>
            <a:off x="5388701" y="2393823"/>
            <a:ext cx="280982" cy="395896"/>
            <a:chOff x="5388701" y="2393823"/>
            <a:chExt cx="280982" cy="395896"/>
          </a:xfrm>
        </p:grpSpPr>
        <p:sp>
          <p:nvSpPr>
            <p:cNvPr id="11748" name="Google Shape;11748;p77"/>
            <p:cNvSpPr/>
            <p:nvPr/>
          </p:nvSpPr>
          <p:spPr>
            <a:xfrm>
              <a:off x="5388701" y="2419243"/>
              <a:ext cx="280982" cy="370476"/>
            </a:xfrm>
            <a:custGeom>
              <a:avLst/>
              <a:gdLst/>
              <a:ahLst/>
              <a:cxnLst/>
              <a:rect l="l" t="t" r="r" b="b"/>
              <a:pathLst>
                <a:path w="10700" h="14108" extrusionOk="0">
                  <a:moveTo>
                    <a:pt x="737" y="1"/>
                  </a:moveTo>
                  <a:cubicBezTo>
                    <a:pt x="326" y="1"/>
                    <a:pt x="0" y="326"/>
                    <a:pt x="0" y="738"/>
                  </a:cubicBezTo>
                  <a:lnTo>
                    <a:pt x="0" y="13380"/>
                  </a:lnTo>
                  <a:cubicBezTo>
                    <a:pt x="0" y="13782"/>
                    <a:pt x="326" y="14108"/>
                    <a:pt x="737" y="14108"/>
                  </a:cubicBezTo>
                  <a:lnTo>
                    <a:pt x="9972" y="14108"/>
                  </a:lnTo>
                  <a:cubicBezTo>
                    <a:pt x="10374" y="14108"/>
                    <a:pt x="10700" y="13782"/>
                    <a:pt x="10700" y="13380"/>
                  </a:cubicBezTo>
                  <a:lnTo>
                    <a:pt x="10700" y="728"/>
                  </a:lnTo>
                  <a:cubicBezTo>
                    <a:pt x="10700" y="326"/>
                    <a:pt x="10374" y="1"/>
                    <a:pt x="9972" y="1"/>
                  </a:cubicBezTo>
                  <a:lnTo>
                    <a:pt x="6077" y="1"/>
                  </a:lnTo>
                  <a:cubicBezTo>
                    <a:pt x="6058" y="393"/>
                    <a:pt x="5742" y="700"/>
                    <a:pt x="5350" y="700"/>
                  </a:cubicBezTo>
                  <a:cubicBezTo>
                    <a:pt x="4958" y="700"/>
                    <a:pt x="4632" y="393"/>
                    <a:pt x="462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77"/>
            <p:cNvSpPr/>
            <p:nvPr/>
          </p:nvSpPr>
          <p:spPr>
            <a:xfrm>
              <a:off x="5401516" y="2419506"/>
              <a:ext cx="255352" cy="344584"/>
            </a:xfrm>
            <a:custGeom>
              <a:avLst/>
              <a:gdLst/>
              <a:ahLst/>
              <a:cxnLst/>
              <a:rect l="l" t="t" r="r" b="b"/>
              <a:pathLst>
                <a:path w="9724" h="13122" extrusionOk="0">
                  <a:moveTo>
                    <a:pt x="2192" y="1"/>
                  </a:moveTo>
                  <a:lnTo>
                    <a:pt x="2192" y="240"/>
                  </a:lnTo>
                  <a:cubicBezTo>
                    <a:pt x="2192" y="374"/>
                    <a:pt x="2087" y="479"/>
                    <a:pt x="1953" y="479"/>
                  </a:cubicBezTo>
                  <a:lnTo>
                    <a:pt x="488" y="479"/>
                  </a:lnTo>
                  <a:cubicBezTo>
                    <a:pt x="211" y="479"/>
                    <a:pt x="0" y="699"/>
                    <a:pt x="0" y="967"/>
                  </a:cubicBezTo>
                  <a:lnTo>
                    <a:pt x="0" y="12633"/>
                  </a:lnTo>
                  <a:cubicBezTo>
                    <a:pt x="0" y="12901"/>
                    <a:pt x="220" y="13121"/>
                    <a:pt x="488" y="13121"/>
                  </a:cubicBezTo>
                  <a:lnTo>
                    <a:pt x="9236" y="13121"/>
                  </a:lnTo>
                  <a:cubicBezTo>
                    <a:pt x="9504" y="13121"/>
                    <a:pt x="9724" y="12901"/>
                    <a:pt x="9724" y="12633"/>
                  </a:cubicBezTo>
                  <a:lnTo>
                    <a:pt x="9724" y="967"/>
                  </a:lnTo>
                  <a:cubicBezTo>
                    <a:pt x="9724" y="699"/>
                    <a:pt x="9504" y="479"/>
                    <a:pt x="9236" y="479"/>
                  </a:cubicBezTo>
                  <a:lnTo>
                    <a:pt x="7781" y="479"/>
                  </a:lnTo>
                  <a:cubicBezTo>
                    <a:pt x="7647" y="479"/>
                    <a:pt x="7542" y="374"/>
                    <a:pt x="7542" y="240"/>
                  </a:cubicBezTo>
                  <a:lnTo>
                    <a:pt x="7542" y="1"/>
                  </a:lnTo>
                  <a:lnTo>
                    <a:pt x="5599" y="1"/>
                  </a:lnTo>
                  <a:cubicBezTo>
                    <a:pt x="5580" y="393"/>
                    <a:pt x="5254" y="699"/>
                    <a:pt x="4872" y="699"/>
                  </a:cubicBezTo>
                  <a:cubicBezTo>
                    <a:pt x="4479" y="699"/>
                    <a:pt x="4154" y="393"/>
                    <a:pt x="413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77"/>
            <p:cNvSpPr/>
            <p:nvPr/>
          </p:nvSpPr>
          <p:spPr>
            <a:xfrm>
              <a:off x="5414330" y="2444899"/>
              <a:ext cx="229722" cy="306375"/>
            </a:xfrm>
            <a:custGeom>
              <a:avLst/>
              <a:gdLst/>
              <a:ahLst/>
              <a:cxnLst/>
              <a:rect l="l" t="t" r="r" b="b"/>
              <a:pathLst>
                <a:path w="8748" h="11667" extrusionOk="0">
                  <a:moveTo>
                    <a:pt x="240" y="0"/>
                  </a:moveTo>
                  <a:cubicBezTo>
                    <a:pt x="106" y="0"/>
                    <a:pt x="0" y="105"/>
                    <a:pt x="0" y="239"/>
                  </a:cubicBezTo>
                  <a:lnTo>
                    <a:pt x="0" y="11427"/>
                  </a:lnTo>
                  <a:cubicBezTo>
                    <a:pt x="0" y="11561"/>
                    <a:pt x="106" y="11666"/>
                    <a:pt x="240" y="11666"/>
                  </a:cubicBezTo>
                  <a:lnTo>
                    <a:pt x="8508" y="11666"/>
                  </a:lnTo>
                  <a:cubicBezTo>
                    <a:pt x="8642" y="11666"/>
                    <a:pt x="8748" y="11561"/>
                    <a:pt x="8738" y="11427"/>
                  </a:cubicBezTo>
                  <a:lnTo>
                    <a:pt x="8738" y="239"/>
                  </a:lnTo>
                  <a:cubicBezTo>
                    <a:pt x="8738" y="105"/>
                    <a:pt x="8633" y="0"/>
                    <a:pt x="84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77"/>
            <p:cNvSpPr/>
            <p:nvPr/>
          </p:nvSpPr>
          <p:spPr>
            <a:xfrm>
              <a:off x="5471866" y="2393823"/>
              <a:ext cx="114625" cy="57378"/>
            </a:xfrm>
            <a:custGeom>
              <a:avLst/>
              <a:gdLst/>
              <a:ahLst/>
              <a:cxnLst/>
              <a:rect l="l" t="t" r="r" b="b"/>
              <a:pathLst>
                <a:path w="4365" h="2185" extrusionOk="0">
                  <a:moveTo>
                    <a:pt x="2177" y="617"/>
                  </a:moveTo>
                  <a:cubicBezTo>
                    <a:pt x="2362" y="617"/>
                    <a:pt x="2537" y="758"/>
                    <a:pt x="2537" y="979"/>
                  </a:cubicBezTo>
                  <a:cubicBezTo>
                    <a:pt x="2537" y="1170"/>
                    <a:pt x="2384" y="1333"/>
                    <a:pt x="2183" y="1333"/>
                  </a:cubicBezTo>
                  <a:cubicBezTo>
                    <a:pt x="1858" y="1333"/>
                    <a:pt x="1704" y="950"/>
                    <a:pt x="1925" y="720"/>
                  </a:cubicBezTo>
                  <a:cubicBezTo>
                    <a:pt x="1999" y="649"/>
                    <a:pt x="2089" y="617"/>
                    <a:pt x="2177" y="617"/>
                  </a:cubicBezTo>
                  <a:close/>
                  <a:moveTo>
                    <a:pt x="2184" y="0"/>
                  </a:moveTo>
                  <a:cubicBezTo>
                    <a:pt x="1858" y="0"/>
                    <a:pt x="1532" y="160"/>
                    <a:pt x="1350" y="481"/>
                  </a:cubicBezTo>
                  <a:lnTo>
                    <a:pt x="479" y="481"/>
                  </a:lnTo>
                  <a:cubicBezTo>
                    <a:pt x="212" y="481"/>
                    <a:pt x="1" y="701"/>
                    <a:pt x="1" y="969"/>
                  </a:cubicBezTo>
                  <a:lnTo>
                    <a:pt x="1" y="1945"/>
                  </a:lnTo>
                  <a:cubicBezTo>
                    <a:pt x="1" y="2079"/>
                    <a:pt x="106" y="2184"/>
                    <a:pt x="240" y="2184"/>
                  </a:cubicBezTo>
                  <a:lnTo>
                    <a:pt x="4126" y="2184"/>
                  </a:lnTo>
                  <a:cubicBezTo>
                    <a:pt x="4260" y="2184"/>
                    <a:pt x="4365" y="2079"/>
                    <a:pt x="4365" y="1945"/>
                  </a:cubicBezTo>
                  <a:lnTo>
                    <a:pt x="4365" y="969"/>
                  </a:lnTo>
                  <a:cubicBezTo>
                    <a:pt x="4365" y="701"/>
                    <a:pt x="4154" y="490"/>
                    <a:pt x="3886" y="481"/>
                  </a:cubicBezTo>
                  <a:lnTo>
                    <a:pt x="3025" y="481"/>
                  </a:lnTo>
                  <a:cubicBezTo>
                    <a:pt x="2839" y="160"/>
                    <a:pt x="2511" y="0"/>
                    <a:pt x="218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77"/>
            <p:cNvSpPr/>
            <p:nvPr/>
          </p:nvSpPr>
          <p:spPr>
            <a:xfrm>
              <a:off x="5471866" y="2438597"/>
              <a:ext cx="114625" cy="12605"/>
            </a:xfrm>
            <a:custGeom>
              <a:avLst/>
              <a:gdLst/>
              <a:ahLst/>
              <a:cxnLst/>
              <a:rect l="l" t="t" r="r" b="b"/>
              <a:pathLst>
                <a:path w="436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4126" y="479"/>
                  </a:lnTo>
                  <a:cubicBezTo>
                    <a:pt x="4260" y="479"/>
                    <a:pt x="4365" y="374"/>
                    <a:pt x="4365" y="240"/>
                  </a:cubicBezTo>
                  <a:cubicBezTo>
                    <a:pt x="4365" y="106"/>
                    <a:pt x="4260" y="1"/>
                    <a:pt x="41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77"/>
            <p:cNvSpPr/>
            <p:nvPr/>
          </p:nvSpPr>
          <p:spPr>
            <a:xfrm>
              <a:off x="5542007" y="2483344"/>
              <a:ext cx="76417" cy="25393"/>
            </a:xfrm>
            <a:custGeom>
              <a:avLst/>
              <a:gdLst/>
              <a:ahLst/>
              <a:cxnLst/>
              <a:rect l="l" t="t" r="r" b="b"/>
              <a:pathLst>
                <a:path w="2910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18"/>
                  </a:lnTo>
                  <a:cubicBezTo>
                    <a:pt x="0" y="852"/>
                    <a:pt x="105" y="967"/>
                    <a:pt x="239" y="967"/>
                  </a:cubicBezTo>
                  <a:lnTo>
                    <a:pt x="2670" y="967"/>
                  </a:lnTo>
                  <a:cubicBezTo>
                    <a:pt x="2804" y="967"/>
                    <a:pt x="2909" y="862"/>
                    <a:pt x="2909" y="728"/>
                  </a:cubicBezTo>
                  <a:lnTo>
                    <a:pt x="2909" y="240"/>
                  </a:lnTo>
                  <a:cubicBezTo>
                    <a:pt x="2909" y="106"/>
                    <a:pt x="2804" y="0"/>
                    <a:pt x="267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77"/>
            <p:cNvSpPr/>
            <p:nvPr/>
          </p:nvSpPr>
          <p:spPr>
            <a:xfrm>
              <a:off x="5539722" y="2527828"/>
              <a:ext cx="80960" cy="12841"/>
            </a:xfrm>
            <a:custGeom>
              <a:avLst/>
              <a:gdLst/>
              <a:ahLst/>
              <a:cxnLst/>
              <a:rect l="l" t="t" r="r" b="b"/>
              <a:pathLst>
                <a:path w="3083" h="489" extrusionOk="0">
                  <a:moveTo>
                    <a:pt x="326" y="0"/>
                  </a:moveTo>
                  <a:cubicBezTo>
                    <a:pt x="1" y="0"/>
                    <a:pt x="1" y="488"/>
                    <a:pt x="326" y="488"/>
                  </a:cubicBezTo>
                  <a:lnTo>
                    <a:pt x="2757" y="488"/>
                  </a:lnTo>
                  <a:cubicBezTo>
                    <a:pt x="3083" y="488"/>
                    <a:pt x="3083" y="0"/>
                    <a:pt x="275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77"/>
            <p:cNvSpPr/>
            <p:nvPr/>
          </p:nvSpPr>
          <p:spPr>
            <a:xfrm>
              <a:off x="5539722" y="2553458"/>
              <a:ext cx="42751" cy="12841"/>
            </a:xfrm>
            <a:custGeom>
              <a:avLst/>
              <a:gdLst/>
              <a:ahLst/>
              <a:cxnLst/>
              <a:rect l="l" t="t" r="r" b="b"/>
              <a:pathLst>
                <a:path w="1628" h="489" extrusionOk="0">
                  <a:moveTo>
                    <a:pt x="326" y="1"/>
                  </a:moveTo>
                  <a:cubicBezTo>
                    <a:pt x="1" y="1"/>
                    <a:pt x="1" y="489"/>
                    <a:pt x="326" y="489"/>
                  </a:cubicBezTo>
                  <a:lnTo>
                    <a:pt x="1302" y="489"/>
                  </a:lnTo>
                  <a:cubicBezTo>
                    <a:pt x="1628" y="489"/>
                    <a:pt x="1628" y="1"/>
                    <a:pt x="130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77"/>
            <p:cNvSpPr/>
            <p:nvPr/>
          </p:nvSpPr>
          <p:spPr>
            <a:xfrm>
              <a:off x="5437702" y="2604481"/>
              <a:ext cx="182980" cy="12841"/>
            </a:xfrm>
            <a:custGeom>
              <a:avLst/>
              <a:gdLst/>
              <a:ahLst/>
              <a:cxnLst/>
              <a:rect l="l" t="t" r="r" b="b"/>
              <a:pathLst>
                <a:path w="6968" h="489" extrusionOk="0">
                  <a:moveTo>
                    <a:pt x="316" y="0"/>
                  </a:moveTo>
                  <a:cubicBezTo>
                    <a:pt x="0" y="0"/>
                    <a:pt x="0" y="488"/>
                    <a:pt x="316" y="488"/>
                  </a:cubicBezTo>
                  <a:lnTo>
                    <a:pt x="6642" y="488"/>
                  </a:lnTo>
                  <a:cubicBezTo>
                    <a:pt x="6968" y="488"/>
                    <a:pt x="6968" y="0"/>
                    <a:pt x="66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77"/>
            <p:cNvSpPr/>
            <p:nvPr/>
          </p:nvSpPr>
          <p:spPr>
            <a:xfrm>
              <a:off x="5437702" y="263011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77"/>
            <p:cNvSpPr/>
            <p:nvPr/>
          </p:nvSpPr>
          <p:spPr>
            <a:xfrm>
              <a:off x="5437702" y="2706764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77"/>
            <p:cNvSpPr/>
            <p:nvPr/>
          </p:nvSpPr>
          <p:spPr>
            <a:xfrm>
              <a:off x="5437702" y="268113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77"/>
            <p:cNvSpPr/>
            <p:nvPr/>
          </p:nvSpPr>
          <p:spPr>
            <a:xfrm>
              <a:off x="5437702" y="265550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77"/>
            <p:cNvSpPr/>
            <p:nvPr/>
          </p:nvSpPr>
          <p:spPr>
            <a:xfrm>
              <a:off x="5475910" y="2630111"/>
              <a:ext cx="55304" cy="12579"/>
            </a:xfrm>
            <a:custGeom>
              <a:avLst/>
              <a:gdLst/>
              <a:ahLst/>
              <a:cxnLst/>
              <a:rect l="l" t="t" r="r" b="b"/>
              <a:pathLst>
                <a:path w="2106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1790" y="479"/>
                  </a:lnTo>
                  <a:cubicBezTo>
                    <a:pt x="2106" y="479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77"/>
            <p:cNvSpPr/>
            <p:nvPr/>
          </p:nvSpPr>
          <p:spPr>
            <a:xfrm>
              <a:off x="5475910" y="2706764"/>
              <a:ext cx="80933" cy="12579"/>
            </a:xfrm>
            <a:custGeom>
              <a:avLst/>
              <a:gdLst/>
              <a:ahLst/>
              <a:cxnLst/>
              <a:rect l="l" t="t" r="r" b="b"/>
              <a:pathLst>
                <a:path w="3082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2756" y="479"/>
                  </a:lnTo>
                  <a:cubicBezTo>
                    <a:pt x="3082" y="479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77"/>
            <p:cNvSpPr/>
            <p:nvPr/>
          </p:nvSpPr>
          <p:spPr>
            <a:xfrm>
              <a:off x="5475910" y="2681134"/>
              <a:ext cx="55304" cy="12841"/>
            </a:xfrm>
            <a:custGeom>
              <a:avLst/>
              <a:gdLst/>
              <a:ahLst/>
              <a:cxnLst/>
              <a:rect l="l" t="t" r="r" b="b"/>
              <a:pathLst>
                <a:path w="2106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1790" y="488"/>
                  </a:lnTo>
                  <a:cubicBezTo>
                    <a:pt x="2106" y="488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77"/>
            <p:cNvSpPr/>
            <p:nvPr/>
          </p:nvSpPr>
          <p:spPr>
            <a:xfrm>
              <a:off x="5475910" y="2655504"/>
              <a:ext cx="80933" cy="12841"/>
            </a:xfrm>
            <a:custGeom>
              <a:avLst/>
              <a:gdLst/>
              <a:ahLst/>
              <a:cxnLst/>
              <a:rect l="l" t="t" r="r" b="b"/>
              <a:pathLst>
                <a:path w="3082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2756" y="488"/>
                  </a:lnTo>
                  <a:cubicBezTo>
                    <a:pt x="3082" y="488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77"/>
            <p:cNvSpPr/>
            <p:nvPr/>
          </p:nvSpPr>
          <p:spPr>
            <a:xfrm>
              <a:off x="5571654" y="265550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77"/>
            <p:cNvSpPr/>
            <p:nvPr/>
          </p:nvSpPr>
          <p:spPr>
            <a:xfrm>
              <a:off x="5571654" y="2630111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77"/>
            <p:cNvSpPr/>
            <p:nvPr/>
          </p:nvSpPr>
          <p:spPr>
            <a:xfrm>
              <a:off x="5571654" y="268113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77"/>
            <p:cNvSpPr/>
            <p:nvPr/>
          </p:nvSpPr>
          <p:spPr>
            <a:xfrm>
              <a:off x="5571654" y="2706764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77"/>
            <p:cNvSpPr/>
            <p:nvPr/>
          </p:nvSpPr>
          <p:spPr>
            <a:xfrm>
              <a:off x="5446236" y="2527828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84"/>
                    <a:pt x="920" y="661"/>
                    <a:pt x="833" y="709"/>
                  </a:cubicBezTo>
                  <a:lnTo>
                    <a:pt x="269" y="986"/>
                  </a:lnTo>
                  <a:cubicBezTo>
                    <a:pt x="96" y="1072"/>
                    <a:pt x="1" y="1244"/>
                    <a:pt x="1" y="1426"/>
                  </a:cubicBezTo>
                  <a:lnTo>
                    <a:pt x="1" y="1943"/>
                  </a:lnTo>
                  <a:cubicBezTo>
                    <a:pt x="1" y="2077"/>
                    <a:pt x="106" y="2182"/>
                    <a:pt x="240" y="2182"/>
                  </a:cubicBezTo>
                  <a:lnTo>
                    <a:pt x="2671" y="2182"/>
                  </a:lnTo>
                  <a:cubicBezTo>
                    <a:pt x="2805" y="2182"/>
                    <a:pt x="2910" y="2077"/>
                    <a:pt x="2910" y="1943"/>
                  </a:cubicBezTo>
                  <a:lnTo>
                    <a:pt x="2910" y="1426"/>
                  </a:lnTo>
                  <a:cubicBezTo>
                    <a:pt x="2910" y="1244"/>
                    <a:pt x="2805" y="1072"/>
                    <a:pt x="2642" y="986"/>
                  </a:cubicBezTo>
                  <a:lnTo>
                    <a:pt x="2078" y="709"/>
                  </a:lnTo>
                  <a:cubicBezTo>
                    <a:pt x="1991" y="661"/>
                    <a:pt x="1944" y="584"/>
                    <a:pt x="1944" y="488"/>
                  </a:cubicBezTo>
                  <a:lnTo>
                    <a:pt x="194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77"/>
            <p:cNvSpPr/>
            <p:nvPr/>
          </p:nvSpPr>
          <p:spPr>
            <a:xfrm>
              <a:off x="5470369" y="2527828"/>
              <a:ext cx="28177" cy="19249"/>
            </a:xfrm>
            <a:custGeom>
              <a:avLst/>
              <a:gdLst/>
              <a:ahLst/>
              <a:cxnLst/>
              <a:rect l="l" t="t" r="r" b="b"/>
              <a:pathLst>
                <a:path w="1073" h="733" extrusionOk="0">
                  <a:moveTo>
                    <a:pt x="48" y="0"/>
                  </a:moveTo>
                  <a:lnTo>
                    <a:pt x="48" y="488"/>
                  </a:lnTo>
                  <a:cubicBezTo>
                    <a:pt x="48" y="536"/>
                    <a:pt x="39" y="584"/>
                    <a:pt x="1" y="632"/>
                  </a:cubicBezTo>
                  <a:cubicBezTo>
                    <a:pt x="173" y="699"/>
                    <a:pt x="355" y="732"/>
                    <a:pt x="536" y="732"/>
                  </a:cubicBezTo>
                  <a:cubicBezTo>
                    <a:pt x="718" y="732"/>
                    <a:pt x="900" y="699"/>
                    <a:pt x="1072" y="632"/>
                  </a:cubicBezTo>
                  <a:cubicBezTo>
                    <a:pt x="1044" y="584"/>
                    <a:pt x="1025" y="536"/>
                    <a:pt x="1025" y="488"/>
                  </a:cubicBezTo>
                  <a:lnTo>
                    <a:pt x="102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77"/>
            <p:cNvSpPr/>
            <p:nvPr/>
          </p:nvSpPr>
          <p:spPr>
            <a:xfrm>
              <a:off x="5446236" y="2547917"/>
              <a:ext cx="76443" cy="37237"/>
            </a:xfrm>
            <a:custGeom>
              <a:avLst/>
              <a:gdLst/>
              <a:ahLst/>
              <a:cxnLst/>
              <a:rect l="l" t="t" r="r" b="b"/>
              <a:pathLst>
                <a:path w="2911" h="1418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96" y="307"/>
                    <a:pt x="1" y="479"/>
                    <a:pt x="1" y="661"/>
                  </a:cubicBezTo>
                  <a:lnTo>
                    <a:pt x="1" y="1178"/>
                  </a:lnTo>
                  <a:cubicBezTo>
                    <a:pt x="1" y="1312"/>
                    <a:pt x="106" y="1417"/>
                    <a:pt x="240" y="1417"/>
                  </a:cubicBezTo>
                  <a:lnTo>
                    <a:pt x="2671" y="1417"/>
                  </a:lnTo>
                  <a:cubicBezTo>
                    <a:pt x="2795" y="1417"/>
                    <a:pt x="2910" y="1312"/>
                    <a:pt x="2910" y="1178"/>
                  </a:cubicBezTo>
                  <a:lnTo>
                    <a:pt x="2910" y="661"/>
                  </a:lnTo>
                  <a:cubicBezTo>
                    <a:pt x="2910" y="479"/>
                    <a:pt x="2805" y="307"/>
                    <a:pt x="2642" y="221"/>
                  </a:cubicBezTo>
                  <a:lnTo>
                    <a:pt x="2202" y="1"/>
                  </a:lnTo>
                  <a:cubicBezTo>
                    <a:pt x="2011" y="240"/>
                    <a:pt x="1733" y="360"/>
                    <a:pt x="1455" y="360"/>
                  </a:cubicBezTo>
                  <a:cubicBezTo>
                    <a:pt x="1178" y="360"/>
                    <a:pt x="900" y="240"/>
                    <a:pt x="70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77"/>
            <p:cNvSpPr/>
            <p:nvPr/>
          </p:nvSpPr>
          <p:spPr>
            <a:xfrm>
              <a:off x="5446000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58" y="1"/>
                  </a:moveTo>
                  <a:cubicBezTo>
                    <a:pt x="19" y="68"/>
                    <a:pt x="0" y="154"/>
                    <a:pt x="0" y="230"/>
                  </a:cubicBezTo>
                  <a:lnTo>
                    <a:pt x="0" y="747"/>
                  </a:lnTo>
                  <a:cubicBezTo>
                    <a:pt x="0" y="881"/>
                    <a:pt x="105" y="986"/>
                    <a:pt x="239" y="986"/>
                  </a:cubicBezTo>
                  <a:lnTo>
                    <a:pt x="728" y="986"/>
                  </a:lnTo>
                  <a:lnTo>
                    <a:pt x="737" y="747"/>
                  </a:lnTo>
                  <a:cubicBezTo>
                    <a:pt x="737" y="594"/>
                    <a:pt x="661" y="450"/>
                    <a:pt x="536" y="364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77"/>
            <p:cNvSpPr/>
            <p:nvPr/>
          </p:nvSpPr>
          <p:spPr>
            <a:xfrm>
              <a:off x="5503536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680" y="1"/>
                  </a:moveTo>
                  <a:lnTo>
                    <a:pt x="202" y="36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0" y="747"/>
                  </a:lnTo>
                  <a:lnTo>
                    <a:pt x="10" y="986"/>
                  </a:lnTo>
                  <a:lnTo>
                    <a:pt x="498" y="986"/>
                  </a:lnTo>
                  <a:cubicBezTo>
                    <a:pt x="632" y="986"/>
                    <a:pt x="738" y="881"/>
                    <a:pt x="738" y="747"/>
                  </a:cubicBezTo>
                  <a:lnTo>
                    <a:pt x="738" y="230"/>
                  </a:lnTo>
                  <a:cubicBezTo>
                    <a:pt x="738" y="154"/>
                    <a:pt x="719" y="68"/>
                    <a:pt x="68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77"/>
            <p:cNvSpPr/>
            <p:nvPr/>
          </p:nvSpPr>
          <p:spPr>
            <a:xfrm>
              <a:off x="5458815" y="2476569"/>
              <a:ext cx="51286" cy="57825"/>
            </a:xfrm>
            <a:custGeom>
              <a:avLst/>
              <a:gdLst/>
              <a:ahLst/>
              <a:cxnLst/>
              <a:rect l="l" t="t" r="r" b="b"/>
              <a:pathLst>
                <a:path w="1953" h="2202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lnTo>
                    <a:pt x="0" y="1225"/>
                  </a:lnTo>
                  <a:cubicBezTo>
                    <a:pt x="0" y="1761"/>
                    <a:pt x="441" y="2201"/>
                    <a:pt x="976" y="2201"/>
                  </a:cubicBezTo>
                  <a:cubicBezTo>
                    <a:pt x="1512" y="2201"/>
                    <a:pt x="1953" y="1761"/>
                    <a:pt x="1953" y="1215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77"/>
            <p:cNvSpPr/>
            <p:nvPr/>
          </p:nvSpPr>
          <p:spPr>
            <a:xfrm>
              <a:off x="5458867" y="2476569"/>
              <a:ext cx="35162" cy="57536"/>
            </a:xfrm>
            <a:custGeom>
              <a:avLst/>
              <a:gdLst/>
              <a:ahLst/>
              <a:cxnLst/>
              <a:rect l="l" t="t" r="r" b="b"/>
              <a:pathLst>
                <a:path w="1339" h="2191" extrusionOk="0">
                  <a:moveTo>
                    <a:pt x="735" y="0"/>
                  </a:moveTo>
                  <a:cubicBezTo>
                    <a:pt x="333" y="0"/>
                    <a:pt x="8" y="325"/>
                    <a:pt x="8" y="737"/>
                  </a:cubicBezTo>
                  <a:lnTo>
                    <a:pt x="8" y="1215"/>
                  </a:lnTo>
                  <a:cubicBezTo>
                    <a:pt x="0" y="1772"/>
                    <a:pt x="460" y="2191"/>
                    <a:pt x="970" y="2191"/>
                  </a:cubicBezTo>
                  <a:cubicBezTo>
                    <a:pt x="1092" y="2191"/>
                    <a:pt x="1216" y="2167"/>
                    <a:pt x="1338" y="2115"/>
                  </a:cubicBezTo>
                  <a:cubicBezTo>
                    <a:pt x="974" y="1971"/>
                    <a:pt x="735" y="1617"/>
                    <a:pt x="735" y="1225"/>
                  </a:cubicBezTo>
                  <a:lnTo>
                    <a:pt x="735" y="737"/>
                  </a:lnTo>
                  <a:cubicBezTo>
                    <a:pt x="735" y="373"/>
                    <a:pt x="984" y="77"/>
                    <a:pt x="1338" y="19"/>
                  </a:cubicBezTo>
                  <a:cubicBezTo>
                    <a:pt x="1300" y="10"/>
                    <a:pt x="1262" y="0"/>
                    <a:pt x="122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77"/>
            <p:cNvSpPr/>
            <p:nvPr/>
          </p:nvSpPr>
          <p:spPr>
            <a:xfrm>
              <a:off x="5458815" y="2476569"/>
              <a:ext cx="51286" cy="25656"/>
            </a:xfrm>
            <a:custGeom>
              <a:avLst/>
              <a:gdLst/>
              <a:ahLst/>
              <a:cxnLst/>
              <a:rect l="l" t="t" r="r" b="b"/>
              <a:pathLst>
                <a:path w="1953" h="977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cubicBezTo>
                    <a:pt x="0" y="737"/>
                    <a:pt x="737" y="976"/>
                    <a:pt x="1953" y="976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77"/>
            <p:cNvSpPr/>
            <p:nvPr/>
          </p:nvSpPr>
          <p:spPr>
            <a:xfrm>
              <a:off x="5459051" y="2476569"/>
              <a:ext cx="34978" cy="23398"/>
            </a:xfrm>
            <a:custGeom>
              <a:avLst/>
              <a:gdLst/>
              <a:ahLst/>
              <a:cxnLst/>
              <a:rect l="l" t="t" r="r" b="b"/>
              <a:pathLst>
                <a:path w="1332" h="891" extrusionOk="0">
                  <a:moveTo>
                    <a:pt x="728" y="0"/>
                  </a:moveTo>
                  <a:cubicBezTo>
                    <a:pt x="326" y="0"/>
                    <a:pt x="1" y="325"/>
                    <a:pt x="1" y="737"/>
                  </a:cubicBezTo>
                  <a:cubicBezTo>
                    <a:pt x="240" y="804"/>
                    <a:pt x="479" y="852"/>
                    <a:pt x="728" y="890"/>
                  </a:cubicBezTo>
                  <a:lnTo>
                    <a:pt x="728" y="737"/>
                  </a:lnTo>
                  <a:cubicBezTo>
                    <a:pt x="728" y="373"/>
                    <a:pt x="977" y="77"/>
                    <a:pt x="1331" y="19"/>
                  </a:cubicBezTo>
                  <a:cubicBezTo>
                    <a:pt x="1293" y="10"/>
                    <a:pt x="1255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8" name="Google Shape;11778;p77"/>
          <p:cNvGrpSpPr/>
          <p:nvPr/>
        </p:nvGrpSpPr>
        <p:grpSpPr>
          <a:xfrm>
            <a:off x="5743289" y="2439122"/>
            <a:ext cx="444871" cy="316407"/>
            <a:chOff x="5743289" y="2439122"/>
            <a:chExt cx="444871" cy="316407"/>
          </a:xfrm>
        </p:grpSpPr>
        <p:sp>
          <p:nvSpPr>
            <p:cNvPr id="11779" name="Google Shape;11779;p77"/>
            <p:cNvSpPr/>
            <p:nvPr/>
          </p:nvSpPr>
          <p:spPr>
            <a:xfrm>
              <a:off x="5999902" y="2549177"/>
              <a:ext cx="137497" cy="130722"/>
            </a:xfrm>
            <a:custGeom>
              <a:avLst/>
              <a:gdLst/>
              <a:ahLst/>
              <a:cxnLst/>
              <a:rect l="l" t="t" r="r" b="b"/>
              <a:pathLst>
                <a:path w="5236" h="4978" extrusionOk="0">
                  <a:moveTo>
                    <a:pt x="1838" y="1"/>
                  </a:moveTo>
                  <a:lnTo>
                    <a:pt x="1838" y="441"/>
                  </a:lnTo>
                  <a:cubicBezTo>
                    <a:pt x="1838" y="556"/>
                    <a:pt x="1761" y="661"/>
                    <a:pt x="1646" y="690"/>
                  </a:cubicBezTo>
                  <a:lnTo>
                    <a:pt x="574" y="996"/>
                  </a:lnTo>
                  <a:cubicBezTo>
                    <a:pt x="239" y="1092"/>
                    <a:pt x="0" y="1398"/>
                    <a:pt x="0" y="1752"/>
                  </a:cubicBezTo>
                  <a:lnTo>
                    <a:pt x="0" y="4977"/>
                  </a:lnTo>
                  <a:lnTo>
                    <a:pt x="4192" y="4977"/>
                  </a:lnTo>
                  <a:cubicBezTo>
                    <a:pt x="4766" y="4977"/>
                    <a:pt x="5235" y="4508"/>
                    <a:pt x="5235" y="3934"/>
                  </a:cubicBezTo>
                  <a:lnTo>
                    <a:pt x="5235" y="1752"/>
                  </a:lnTo>
                  <a:cubicBezTo>
                    <a:pt x="5235" y="1408"/>
                    <a:pt x="5015" y="1101"/>
                    <a:pt x="4680" y="996"/>
                  </a:cubicBezTo>
                  <a:lnTo>
                    <a:pt x="3599" y="690"/>
                  </a:lnTo>
                  <a:cubicBezTo>
                    <a:pt x="3484" y="661"/>
                    <a:pt x="3407" y="556"/>
                    <a:pt x="3407" y="441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77"/>
            <p:cNvSpPr/>
            <p:nvPr/>
          </p:nvSpPr>
          <p:spPr>
            <a:xfrm>
              <a:off x="6000138" y="2570054"/>
              <a:ext cx="137497" cy="110082"/>
            </a:xfrm>
            <a:custGeom>
              <a:avLst/>
              <a:gdLst/>
              <a:ahLst/>
              <a:cxnLst/>
              <a:rect l="l" t="t" r="r" b="b"/>
              <a:pathLst>
                <a:path w="5236" h="4192" extrusionOk="0">
                  <a:moveTo>
                    <a:pt x="1264" y="0"/>
                  </a:moveTo>
                  <a:lnTo>
                    <a:pt x="575" y="201"/>
                  </a:lnTo>
                  <a:cubicBezTo>
                    <a:pt x="230" y="297"/>
                    <a:pt x="1" y="603"/>
                    <a:pt x="1" y="957"/>
                  </a:cubicBezTo>
                  <a:lnTo>
                    <a:pt x="1" y="4192"/>
                  </a:lnTo>
                  <a:lnTo>
                    <a:pt x="4193" y="4192"/>
                  </a:lnTo>
                  <a:cubicBezTo>
                    <a:pt x="4767" y="4182"/>
                    <a:pt x="5236" y="3713"/>
                    <a:pt x="5236" y="3139"/>
                  </a:cubicBezTo>
                  <a:lnTo>
                    <a:pt x="5236" y="957"/>
                  </a:lnTo>
                  <a:cubicBezTo>
                    <a:pt x="5236" y="603"/>
                    <a:pt x="5006" y="297"/>
                    <a:pt x="4671" y="201"/>
                  </a:cubicBezTo>
                  <a:lnTo>
                    <a:pt x="3972" y="0"/>
                  </a:lnTo>
                  <a:cubicBezTo>
                    <a:pt x="3671" y="517"/>
                    <a:pt x="3147" y="775"/>
                    <a:pt x="2622" y="775"/>
                  </a:cubicBezTo>
                  <a:cubicBezTo>
                    <a:pt x="2097" y="775"/>
                    <a:pt x="1570" y="517"/>
                    <a:pt x="1264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77"/>
            <p:cNvSpPr/>
            <p:nvPr/>
          </p:nvSpPr>
          <p:spPr>
            <a:xfrm>
              <a:off x="6046645" y="2549177"/>
              <a:ext cx="44511" cy="20640"/>
            </a:xfrm>
            <a:custGeom>
              <a:avLst/>
              <a:gdLst/>
              <a:ahLst/>
              <a:cxnLst/>
              <a:rect l="l" t="t" r="r" b="b"/>
              <a:pathLst>
                <a:path w="1695" h="786" extrusionOk="0">
                  <a:moveTo>
                    <a:pt x="67" y="1"/>
                  </a:moveTo>
                  <a:lnTo>
                    <a:pt x="67" y="441"/>
                  </a:lnTo>
                  <a:cubicBezTo>
                    <a:pt x="58" y="498"/>
                    <a:pt x="39" y="556"/>
                    <a:pt x="0" y="604"/>
                  </a:cubicBezTo>
                  <a:cubicBezTo>
                    <a:pt x="268" y="728"/>
                    <a:pt x="555" y="786"/>
                    <a:pt x="852" y="786"/>
                  </a:cubicBezTo>
                  <a:cubicBezTo>
                    <a:pt x="1139" y="786"/>
                    <a:pt x="1426" y="728"/>
                    <a:pt x="1694" y="604"/>
                  </a:cubicBezTo>
                  <a:cubicBezTo>
                    <a:pt x="1656" y="556"/>
                    <a:pt x="1637" y="498"/>
                    <a:pt x="1637" y="441"/>
                  </a:cubicBezTo>
                  <a:lnTo>
                    <a:pt x="163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77"/>
            <p:cNvSpPr/>
            <p:nvPr/>
          </p:nvSpPr>
          <p:spPr>
            <a:xfrm>
              <a:off x="6020753" y="2452935"/>
              <a:ext cx="34453" cy="75681"/>
            </a:xfrm>
            <a:custGeom>
              <a:avLst/>
              <a:gdLst/>
              <a:ahLst/>
              <a:cxnLst/>
              <a:rect l="l" t="t" r="r" b="b"/>
              <a:pathLst>
                <a:path w="1312" h="2882" extrusionOk="0">
                  <a:moveTo>
                    <a:pt x="785" y="0"/>
                  </a:moveTo>
                  <a:cubicBezTo>
                    <a:pt x="355" y="0"/>
                    <a:pt x="0" y="355"/>
                    <a:pt x="0" y="785"/>
                  </a:cubicBezTo>
                  <a:lnTo>
                    <a:pt x="0" y="967"/>
                  </a:lnTo>
                  <a:cubicBezTo>
                    <a:pt x="0" y="1197"/>
                    <a:pt x="39" y="1417"/>
                    <a:pt x="106" y="1637"/>
                  </a:cubicBezTo>
                  <a:lnTo>
                    <a:pt x="527" y="2881"/>
                  </a:lnTo>
                  <a:lnTo>
                    <a:pt x="1312" y="288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77"/>
            <p:cNvSpPr/>
            <p:nvPr/>
          </p:nvSpPr>
          <p:spPr>
            <a:xfrm>
              <a:off x="6034565" y="2446159"/>
              <a:ext cx="82456" cy="82456"/>
            </a:xfrm>
            <a:custGeom>
              <a:avLst/>
              <a:gdLst/>
              <a:ahLst/>
              <a:cxnLst/>
              <a:rect l="l" t="t" r="r" b="b"/>
              <a:pathLst>
                <a:path w="3140" h="3140" extrusionOk="0">
                  <a:moveTo>
                    <a:pt x="786" y="0"/>
                  </a:moveTo>
                  <a:cubicBezTo>
                    <a:pt x="355" y="0"/>
                    <a:pt x="1" y="354"/>
                    <a:pt x="1" y="785"/>
                  </a:cubicBezTo>
                  <a:cubicBezTo>
                    <a:pt x="1" y="1072"/>
                    <a:pt x="231" y="1311"/>
                    <a:pt x="527" y="1311"/>
                  </a:cubicBezTo>
                  <a:lnTo>
                    <a:pt x="2623" y="3139"/>
                  </a:lnTo>
                  <a:lnTo>
                    <a:pt x="3063" y="1589"/>
                  </a:lnTo>
                  <a:cubicBezTo>
                    <a:pt x="3111" y="1397"/>
                    <a:pt x="3140" y="1206"/>
                    <a:pt x="3140" y="1014"/>
                  </a:cubicBezTo>
                  <a:lnTo>
                    <a:pt x="3140" y="526"/>
                  </a:lnTo>
                  <a:cubicBezTo>
                    <a:pt x="3140" y="239"/>
                    <a:pt x="2910" y="0"/>
                    <a:pt x="2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77"/>
            <p:cNvSpPr/>
            <p:nvPr/>
          </p:nvSpPr>
          <p:spPr>
            <a:xfrm>
              <a:off x="6027528" y="2480324"/>
              <a:ext cx="82982" cy="75681"/>
            </a:xfrm>
            <a:custGeom>
              <a:avLst/>
              <a:gdLst/>
              <a:ahLst/>
              <a:cxnLst/>
              <a:rect l="l" t="t" r="r" b="b"/>
              <a:pathLst>
                <a:path w="3160" h="2882" extrusionOk="0">
                  <a:moveTo>
                    <a:pt x="1015" y="1"/>
                  </a:moveTo>
                  <a:cubicBezTo>
                    <a:pt x="872" y="1"/>
                    <a:pt x="738" y="58"/>
                    <a:pt x="642" y="154"/>
                  </a:cubicBezTo>
                  <a:lnTo>
                    <a:pt x="164" y="632"/>
                  </a:lnTo>
                  <a:cubicBezTo>
                    <a:pt x="58" y="737"/>
                    <a:pt x="1" y="871"/>
                    <a:pt x="10" y="1005"/>
                  </a:cubicBezTo>
                  <a:lnTo>
                    <a:pt x="10" y="1312"/>
                  </a:lnTo>
                  <a:cubicBezTo>
                    <a:pt x="10" y="2183"/>
                    <a:pt x="709" y="2881"/>
                    <a:pt x="1580" y="2881"/>
                  </a:cubicBezTo>
                  <a:cubicBezTo>
                    <a:pt x="1586" y="2881"/>
                    <a:pt x="1592" y="2881"/>
                    <a:pt x="1597" y="2881"/>
                  </a:cubicBezTo>
                  <a:cubicBezTo>
                    <a:pt x="2460" y="2881"/>
                    <a:pt x="3159" y="2177"/>
                    <a:pt x="3150" y="1312"/>
                  </a:cubicBezTo>
                  <a:lnTo>
                    <a:pt x="3150" y="977"/>
                  </a:lnTo>
                  <a:cubicBezTo>
                    <a:pt x="3150" y="833"/>
                    <a:pt x="3102" y="699"/>
                    <a:pt x="3006" y="603"/>
                  </a:cubicBezTo>
                  <a:cubicBezTo>
                    <a:pt x="2594" y="211"/>
                    <a:pt x="1858" y="29"/>
                    <a:pt x="1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77"/>
            <p:cNvSpPr/>
            <p:nvPr/>
          </p:nvSpPr>
          <p:spPr>
            <a:xfrm>
              <a:off x="6027528" y="2480586"/>
              <a:ext cx="82456" cy="74158"/>
            </a:xfrm>
            <a:custGeom>
              <a:avLst/>
              <a:gdLst/>
              <a:ahLst/>
              <a:cxnLst/>
              <a:rect l="l" t="t" r="r" b="b"/>
              <a:pathLst>
                <a:path w="3140" h="2824" extrusionOk="0">
                  <a:moveTo>
                    <a:pt x="1015" y="0"/>
                  </a:moveTo>
                  <a:cubicBezTo>
                    <a:pt x="872" y="0"/>
                    <a:pt x="728" y="58"/>
                    <a:pt x="633" y="153"/>
                  </a:cubicBezTo>
                  <a:lnTo>
                    <a:pt x="154" y="632"/>
                  </a:lnTo>
                  <a:cubicBezTo>
                    <a:pt x="58" y="737"/>
                    <a:pt x="1" y="871"/>
                    <a:pt x="1" y="1005"/>
                  </a:cubicBezTo>
                  <a:lnTo>
                    <a:pt x="1" y="1311"/>
                  </a:lnTo>
                  <a:cubicBezTo>
                    <a:pt x="1" y="2010"/>
                    <a:pt x="460" y="2632"/>
                    <a:pt x="1140" y="2823"/>
                  </a:cubicBezTo>
                  <a:cubicBezTo>
                    <a:pt x="910" y="2546"/>
                    <a:pt x="786" y="2192"/>
                    <a:pt x="786" y="1838"/>
                  </a:cubicBezTo>
                  <a:lnTo>
                    <a:pt x="795" y="1062"/>
                  </a:lnTo>
                  <a:cubicBezTo>
                    <a:pt x="786" y="768"/>
                    <a:pt x="1025" y="535"/>
                    <a:pt x="1316" y="535"/>
                  </a:cubicBezTo>
                  <a:cubicBezTo>
                    <a:pt x="1327" y="535"/>
                    <a:pt x="1339" y="535"/>
                    <a:pt x="1350" y="536"/>
                  </a:cubicBezTo>
                  <a:cubicBezTo>
                    <a:pt x="1877" y="565"/>
                    <a:pt x="2661" y="651"/>
                    <a:pt x="3140" y="890"/>
                  </a:cubicBezTo>
                  <a:cubicBezTo>
                    <a:pt x="3130" y="785"/>
                    <a:pt x="3073" y="680"/>
                    <a:pt x="2996" y="603"/>
                  </a:cubicBezTo>
                  <a:cubicBezTo>
                    <a:pt x="2594" y="201"/>
                    <a:pt x="1848" y="29"/>
                    <a:pt x="101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77"/>
            <p:cNvSpPr/>
            <p:nvPr/>
          </p:nvSpPr>
          <p:spPr>
            <a:xfrm>
              <a:off x="6000138" y="2583368"/>
              <a:ext cx="27415" cy="96768"/>
            </a:xfrm>
            <a:custGeom>
              <a:avLst/>
              <a:gdLst/>
              <a:ahLst/>
              <a:cxnLst/>
              <a:rect l="l" t="t" r="r" b="b"/>
              <a:pathLst>
                <a:path w="1044" h="3685" extrusionOk="0">
                  <a:moveTo>
                    <a:pt x="144" y="0"/>
                  </a:moveTo>
                  <a:cubicBezTo>
                    <a:pt x="49" y="134"/>
                    <a:pt x="1" y="287"/>
                    <a:pt x="1" y="450"/>
                  </a:cubicBezTo>
                  <a:lnTo>
                    <a:pt x="1" y="3685"/>
                  </a:lnTo>
                  <a:lnTo>
                    <a:pt x="1044" y="3685"/>
                  </a:lnTo>
                  <a:lnTo>
                    <a:pt x="1044" y="1235"/>
                  </a:lnTo>
                  <a:cubicBezTo>
                    <a:pt x="1044" y="1024"/>
                    <a:pt x="967" y="823"/>
                    <a:pt x="814" y="68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77"/>
            <p:cNvSpPr/>
            <p:nvPr/>
          </p:nvSpPr>
          <p:spPr>
            <a:xfrm>
              <a:off x="6075794" y="2583368"/>
              <a:ext cx="61842" cy="96532"/>
            </a:xfrm>
            <a:custGeom>
              <a:avLst/>
              <a:gdLst/>
              <a:ahLst/>
              <a:cxnLst/>
              <a:rect l="l" t="t" r="r" b="b"/>
              <a:pathLst>
                <a:path w="2355" h="3676" extrusionOk="0">
                  <a:moveTo>
                    <a:pt x="2211" y="0"/>
                  </a:moveTo>
                  <a:lnTo>
                    <a:pt x="1541" y="680"/>
                  </a:lnTo>
                  <a:cubicBezTo>
                    <a:pt x="1388" y="823"/>
                    <a:pt x="1312" y="1024"/>
                    <a:pt x="1312" y="1235"/>
                  </a:cubicBezTo>
                  <a:lnTo>
                    <a:pt x="1312" y="2364"/>
                  </a:lnTo>
                  <a:cubicBezTo>
                    <a:pt x="1312" y="2508"/>
                    <a:pt x="1187" y="2632"/>
                    <a:pt x="1044" y="2632"/>
                  </a:cubicBezTo>
                  <a:lnTo>
                    <a:pt x="0" y="2632"/>
                  </a:lnTo>
                  <a:lnTo>
                    <a:pt x="0" y="3675"/>
                  </a:lnTo>
                  <a:lnTo>
                    <a:pt x="1312" y="3675"/>
                  </a:lnTo>
                  <a:cubicBezTo>
                    <a:pt x="1886" y="3675"/>
                    <a:pt x="2355" y="3206"/>
                    <a:pt x="2355" y="2632"/>
                  </a:cubicBezTo>
                  <a:lnTo>
                    <a:pt x="2355" y="450"/>
                  </a:lnTo>
                  <a:cubicBezTo>
                    <a:pt x="2355" y="287"/>
                    <a:pt x="2307" y="134"/>
                    <a:pt x="221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77"/>
            <p:cNvSpPr/>
            <p:nvPr/>
          </p:nvSpPr>
          <p:spPr>
            <a:xfrm>
              <a:off x="5766424" y="2686649"/>
              <a:ext cx="398863" cy="20903"/>
            </a:xfrm>
            <a:custGeom>
              <a:avLst/>
              <a:gdLst/>
              <a:ahLst/>
              <a:cxnLst/>
              <a:rect l="l" t="t" r="r" b="b"/>
              <a:pathLst>
                <a:path w="15189" h="796" extrusionOk="0">
                  <a:moveTo>
                    <a:pt x="0" y="1"/>
                  </a:moveTo>
                  <a:lnTo>
                    <a:pt x="0" y="795"/>
                  </a:lnTo>
                  <a:lnTo>
                    <a:pt x="15188" y="795"/>
                  </a:lnTo>
                  <a:lnTo>
                    <a:pt x="1518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77"/>
            <p:cNvSpPr/>
            <p:nvPr/>
          </p:nvSpPr>
          <p:spPr>
            <a:xfrm>
              <a:off x="5759387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77"/>
            <p:cNvSpPr/>
            <p:nvPr/>
          </p:nvSpPr>
          <p:spPr>
            <a:xfrm>
              <a:off x="6158224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77"/>
            <p:cNvSpPr/>
            <p:nvPr/>
          </p:nvSpPr>
          <p:spPr>
            <a:xfrm>
              <a:off x="5759387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77"/>
            <p:cNvSpPr/>
            <p:nvPr/>
          </p:nvSpPr>
          <p:spPr>
            <a:xfrm>
              <a:off x="6158224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77"/>
            <p:cNvSpPr/>
            <p:nvPr/>
          </p:nvSpPr>
          <p:spPr>
            <a:xfrm>
              <a:off x="5743289" y="2679873"/>
              <a:ext cx="444871" cy="13839"/>
            </a:xfrm>
            <a:custGeom>
              <a:avLst/>
              <a:gdLst/>
              <a:ahLst/>
              <a:cxnLst/>
              <a:rect l="l" t="t" r="r" b="b"/>
              <a:pathLst>
                <a:path w="16941" h="527" extrusionOk="0">
                  <a:moveTo>
                    <a:pt x="355" y="0"/>
                  </a:moveTo>
                  <a:cubicBezTo>
                    <a:pt x="1" y="0"/>
                    <a:pt x="1" y="527"/>
                    <a:pt x="355" y="527"/>
                  </a:cubicBezTo>
                  <a:lnTo>
                    <a:pt x="16586" y="527"/>
                  </a:lnTo>
                  <a:cubicBezTo>
                    <a:pt x="16940" y="527"/>
                    <a:pt x="16940" y="0"/>
                    <a:pt x="1658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77"/>
            <p:cNvSpPr/>
            <p:nvPr/>
          </p:nvSpPr>
          <p:spPr>
            <a:xfrm>
              <a:off x="6068992" y="2666034"/>
              <a:ext cx="41254" cy="13865"/>
            </a:xfrm>
            <a:custGeom>
              <a:avLst/>
              <a:gdLst/>
              <a:ahLst/>
              <a:cxnLst/>
              <a:rect l="l" t="t" r="r" b="b"/>
              <a:pathLst>
                <a:path w="1571" h="528" extrusionOk="0">
                  <a:moveTo>
                    <a:pt x="1" y="1"/>
                  </a:moveTo>
                  <a:lnTo>
                    <a:pt x="1" y="527"/>
                  </a:lnTo>
                  <a:lnTo>
                    <a:pt x="1312" y="527"/>
                  </a:lnTo>
                  <a:cubicBezTo>
                    <a:pt x="1456" y="527"/>
                    <a:pt x="1571" y="412"/>
                    <a:pt x="1571" y="269"/>
                  </a:cubicBezTo>
                  <a:cubicBezTo>
                    <a:pt x="1571" y="125"/>
                    <a:pt x="1456" y="1"/>
                    <a:pt x="131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77"/>
            <p:cNvSpPr/>
            <p:nvPr/>
          </p:nvSpPr>
          <p:spPr>
            <a:xfrm>
              <a:off x="5986326" y="2611020"/>
              <a:ext cx="96269" cy="68880"/>
            </a:xfrm>
            <a:custGeom>
              <a:avLst/>
              <a:gdLst/>
              <a:ahLst/>
              <a:cxnLst/>
              <a:rect l="l" t="t" r="r" b="b"/>
              <a:pathLst>
                <a:path w="3666" h="2623" extrusionOk="0">
                  <a:moveTo>
                    <a:pt x="268" y="0"/>
                  </a:moveTo>
                  <a:cubicBezTo>
                    <a:pt x="125" y="0"/>
                    <a:pt x="0" y="125"/>
                    <a:pt x="0" y="268"/>
                  </a:cubicBezTo>
                  <a:lnTo>
                    <a:pt x="0" y="2364"/>
                  </a:lnTo>
                  <a:cubicBezTo>
                    <a:pt x="0" y="2507"/>
                    <a:pt x="125" y="2622"/>
                    <a:pt x="268" y="2622"/>
                  </a:cubicBezTo>
                  <a:lnTo>
                    <a:pt x="3407" y="2622"/>
                  </a:lnTo>
                  <a:cubicBezTo>
                    <a:pt x="3551" y="2622"/>
                    <a:pt x="3666" y="2507"/>
                    <a:pt x="3666" y="2364"/>
                  </a:cubicBezTo>
                  <a:lnTo>
                    <a:pt x="3666" y="268"/>
                  </a:lnTo>
                  <a:cubicBezTo>
                    <a:pt x="3666" y="125"/>
                    <a:pt x="3551" y="0"/>
                    <a:pt x="340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77"/>
            <p:cNvSpPr/>
            <p:nvPr/>
          </p:nvSpPr>
          <p:spPr>
            <a:xfrm>
              <a:off x="6025269" y="2638645"/>
              <a:ext cx="18382" cy="13865"/>
            </a:xfrm>
            <a:custGeom>
              <a:avLst/>
              <a:gdLst/>
              <a:ahLst/>
              <a:cxnLst/>
              <a:rect l="l" t="t" r="r" b="b"/>
              <a:pathLst>
                <a:path w="700" h="528" extrusionOk="0">
                  <a:moveTo>
                    <a:pt x="355" y="1"/>
                  </a:moveTo>
                  <a:cubicBezTo>
                    <a:pt x="1" y="1"/>
                    <a:pt x="1" y="518"/>
                    <a:pt x="355" y="527"/>
                  </a:cubicBezTo>
                  <a:cubicBezTo>
                    <a:pt x="699" y="518"/>
                    <a:pt x="699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77"/>
            <p:cNvSpPr/>
            <p:nvPr/>
          </p:nvSpPr>
          <p:spPr>
            <a:xfrm>
              <a:off x="5807390" y="2556215"/>
              <a:ext cx="137734" cy="123685"/>
            </a:xfrm>
            <a:custGeom>
              <a:avLst/>
              <a:gdLst/>
              <a:ahLst/>
              <a:cxnLst/>
              <a:rect l="l" t="t" r="r" b="b"/>
              <a:pathLst>
                <a:path w="5245" h="4710" extrusionOk="0">
                  <a:moveTo>
                    <a:pt x="1838" y="1"/>
                  </a:moveTo>
                  <a:lnTo>
                    <a:pt x="1838" y="125"/>
                  </a:lnTo>
                  <a:cubicBezTo>
                    <a:pt x="1838" y="364"/>
                    <a:pt x="1685" y="565"/>
                    <a:pt x="1455" y="632"/>
                  </a:cubicBezTo>
                  <a:lnTo>
                    <a:pt x="575" y="881"/>
                  </a:lnTo>
                  <a:cubicBezTo>
                    <a:pt x="240" y="977"/>
                    <a:pt x="0" y="1293"/>
                    <a:pt x="0" y="1637"/>
                  </a:cubicBezTo>
                  <a:lnTo>
                    <a:pt x="0" y="3925"/>
                  </a:lnTo>
                  <a:cubicBezTo>
                    <a:pt x="0" y="4355"/>
                    <a:pt x="354" y="4709"/>
                    <a:pt x="785" y="4709"/>
                  </a:cubicBezTo>
                  <a:lnTo>
                    <a:pt x="4460" y="4709"/>
                  </a:lnTo>
                  <a:cubicBezTo>
                    <a:pt x="4891" y="4709"/>
                    <a:pt x="5245" y="4355"/>
                    <a:pt x="5245" y="3925"/>
                  </a:cubicBezTo>
                  <a:lnTo>
                    <a:pt x="5245" y="1637"/>
                  </a:lnTo>
                  <a:cubicBezTo>
                    <a:pt x="5245" y="1283"/>
                    <a:pt x="5015" y="977"/>
                    <a:pt x="4680" y="881"/>
                  </a:cubicBezTo>
                  <a:lnTo>
                    <a:pt x="3800" y="632"/>
                  </a:lnTo>
                  <a:cubicBezTo>
                    <a:pt x="3570" y="565"/>
                    <a:pt x="3417" y="355"/>
                    <a:pt x="3417" y="116"/>
                  </a:cubicBezTo>
                  <a:lnTo>
                    <a:pt x="3417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77"/>
            <p:cNvSpPr/>
            <p:nvPr/>
          </p:nvSpPr>
          <p:spPr>
            <a:xfrm>
              <a:off x="5807626" y="2587386"/>
              <a:ext cx="27678" cy="92514"/>
            </a:xfrm>
            <a:custGeom>
              <a:avLst/>
              <a:gdLst/>
              <a:ahLst/>
              <a:cxnLst/>
              <a:rect l="l" t="t" r="r" b="b"/>
              <a:pathLst>
                <a:path w="1054" h="3523" extrusionOk="0">
                  <a:moveTo>
                    <a:pt x="144" y="0"/>
                  </a:moveTo>
                  <a:cubicBezTo>
                    <a:pt x="49" y="134"/>
                    <a:pt x="1" y="288"/>
                    <a:pt x="1" y="450"/>
                  </a:cubicBezTo>
                  <a:lnTo>
                    <a:pt x="1" y="2738"/>
                  </a:lnTo>
                  <a:cubicBezTo>
                    <a:pt x="1" y="3168"/>
                    <a:pt x="355" y="3522"/>
                    <a:pt x="786" y="3522"/>
                  </a:cubicBezTo>
                  <a:lnTo>
                    <a:pt x="1054" y="3522"/>
                  </a:lnTo>
                  <a:lnTo>
                    <a:pt x="1054" y="90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77"/>
            <p:cNvSpPr/>
            <p:nvPr/>
          </p:nvSpPr>
          <p:spPr>
            <a:xfrm>
              <a:off x="5917708" y="2587386"/>
              <a:ext cx="27415" cy="92514"/>
            </a:xfrm>
            <a:custGeom>
              <a:avLst/>
              <a:gdLst/>
              <a:ahLst/>
              <a:cxnLst/>
              <a:rect l="l" t="t" r="r" b="b"/>
              <a:pathLst>
                <a:path w="1044" h="3523" extrusionOk="0">
                  <a:moveTo>
                    <a:pt x="900" y="0"/>
                  </a:moveTo>
                  <a:lnTo>
                    <a:pt x="1" y="900"/>
                  </a:lnTo>
                  <a:lnTo>
                    <a:pt x="1" y="3522"/>
                  </a:lnTo>
                  <a:lnTo>
                    <a:pt x="259" y="3522"/>
                  </a:lnTo>
                  <a:cubicBezTo>
                    <a:pt x="690" y="3522"/>
                    <a:pt x="1044" y="3168"/>
                    <a:pt x="1044" y="2738"/>
                  </a:cubicBezTo>
                  <a:lnTo>
                    <a:pt x="1044" y="450"/>
                  </a:lnTo>
                  <a:cubicBezTo>
                    <a:pt x="1044" y="288"/>
                    <a:pt x="996" y="134"/>
                    <a:pt x="90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77"/>
            <p:cNvSpPr/>
            <p:nvPr/>
          </p:nvSpPr>
          <p:spPr>
            <a:xfrm>
              <a:off x="5843314" y="2556215"/>
              <a:ext cx="66123" cy="20640"/>
            </a:xfrm>
            <a:custGeom>
              <a:avLst/>
              <a:gdLst/>
              <a:ahLst/>
              <a:cxnLst/>
              <a:rect l="l" t="t" r="r" b="b"/>
              <a:pathLst>
                <a:path w="2518" h="786" extrusionOk="0">
                  <a:moveTo>
                    <a:pt x="470" y="1"/>
                  </a:moveTo>
                  <a:lnTo>
                    <a:pt x="470" y="125"/>
                  </a:lnTo>
                  <a:cubicBezTo>
                    <a:pt x="470" y="364"/>
                    <a:pt x="317" y="565"/>
                    <a:pt x="87" y="632"/>
                  </a:cubicBezTo>
                  <a:lnTo>
                    <a:pt x="1" y="661"/>
                  </a:lnTo>
                  <a:cubicBezTo>
                    <a:pt x="412" y="738"/>
                    <a:pt x="833" y="776"/>
                    <a:pt x="1255" y="786"/>
                  </a:cubicBezTo>
                  <a:cubicBezTo>
                    <a:pt x="1685" y="776"/>
                    <a:pt x="2106" y="738"/>
                    <a:pt x="2518" y="652"/>
                  </a:cubicBezTo>
                  <a:lnTo>
                    <a:pt x="2432" y="632"/>
                  </a:lnTo>
                  <a:cubicBezTo>
                    <a:pt x="2202" y="565"/>
                    <a:pt x="2049" y="355"/>
                    <a:pt x="2049" y="116"/>
                  </a:cubicBezTo>
                  <a:lnTo>
                    <a:pt x="2049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77"/>
            <p:cNvSpPr/>
            <p:nvPr/>
          </p:nvSpPr>
          <p:spPr>
            <a:xfrm>
              <a:off x="5815688" y="2439122"/>
              <a:ext cx="121400" cy="123921"/>
            </a:xfrm>
            <a:custGeom>
              <a:avLst/>
              <a:gdLst/>
              <a:ahLst/>
              <a:cxnLst/>
              <a:rect l="l" t="t" r="r" b="b"/>
              <a:pathLst>
                <a:path w="4623" h="4719" extrusionOk="0">
                  <a:moveTo>
                    <a:pt x="2316" y="0"/>
                  </a:moveTo>
                  <a:cubicBezTo>
                    <a:pt x="1302" y="0"/>
                    <a:pt x="555" y="842"/>
                    <a:pt x="479" y="1857"/>
                  </a:cubicBezTo>
                  <a:cubicBezTo>
                    <a:pt x="421" y="2594"/>
                    <a:pt x="278" y="3311"/>
                    <a:pt x="48" y="4010"/>
                  </a:cubicBezTo>
                  <a:cubicBezTo>
                    <a:pt x="0" y="4144"/>
                    <a:pt x="77" y="4297"/>
                    <a:pt x="211" y="4345"/>
                  </a:cubicBezTo>
                  <a:cubicBezTo>
                    <a:pt x="881" y="4584"/>
                    <a:pt x="1598" y="4709"/>
                    <a:pt x="2307" y="4718"/>
                  </a:cubicBezTo>
                  <a:cubicBezTo>
                    <a:pt x="3024" y="4709"/>
                    <a:pt x="3742" y="4584"/>
                    <a:pt x="4412" y="4345"/>
                  </a:cubicBezTo>
                  <a:cubicBezTo>
                    <a:pt x="4546" y="4297"/>
                    <a:pt x="4623" y="4144"/>
                    <a:pt x="4575" y="4010"/>
                  </a:cubicBezTo>
                  <a:cubicBezTo>
                    <a:pt x="4345" y="3311"/>
                    <a:pt x="4201" y="2594"/>
                    <a:pt x="4144" y="1857"/>
                  </a:cubicBezTo>
                  <a:cubicBezTo>
                    <a:pt x="4077" y="833"/>
                    <a:pt x="3321" y="0"/>
                    <a:pt x="23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77"/>
            <p:cNvSpPr/>
            <p:nvPr/>
          </p:nvSpPr>
          <p:spPr>
            <a:xfrm>
              <a:off x="5828241" y="2714300"/>
              <a:ext cx="13839" cy="41228"/>
            </a:xfrm>
            <a:custGeom>
              <a:avLst/>
              <a:gdLst/>
              <a:ahLst/>
              <a:cxnLst/>
              <a:rect l="l" t="t" r="r" b="b"/>
              <a:pathLst>
                <a:path w="527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1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77"/>
            <p:cNvSpPr/>
            <p:nvPr/>
          </p:nvSpPr>
          <p:spPr>
            <a:xfrm>
              <a:off x="5828241" y="2707263"/>
              <a:ext cx="13839" cy="27678"/>
            </a:xfrm>
            <a:custGeom>
              <a:avLst/>
              <a:gdLst/>
              <a:ahLst/>
              <a:cxnLst/>
              <a:rect l="l" t="t" r="r" b="b"/>
              <a:pathLst>
                <a:path w="527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77"/>
            <p:cNvSpPr/>
            <p:nvPr/>
          </p:nvSpPr>
          <p:spPr>
            <a:xfrm>
              <a:off x="5910671" y="2714300"/>
              <a:ext cx="13865" cy="41228"/>
            </a:xfrm>
            <a:custGeom>
              <a:avLst/>
              <a:gdLst/>
              <a:ahLst/>
              <a:cxnLst/>
              <a:rect l="l" t="t" r="r" b="b"/>
              <a:pathLst>
                <a:path w="528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2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77"/>
            <p:cNvSpPr/>
            <p:nvPr/>
          </p:nvSpPr>
          <p:spPr>
            <a:xfrm>
              <a:off x="5910671" y="2707263"/>
              <a:ext cx="13865" cy="27678"/>
            </a:xfrm>
            <a:custGeom>
              <a:avLst/>
              <a:gdLst/>
              <a:ahLst/>
              <a:cxnLst/>
              <a:rect l="l" t="t" r="r" b="b"/>
              <a:pathLst>
                <a:path w="528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77"/>
            <p:cNvSpPr/>
            <p:nvPr/>
          </p:nvSpPr>
          <p:spPr>
            <a:xfrm>
              <a:off x="5828241" y="2604218"/>
              <a:ext cx="96295" cy="116883"/>
            </a:xfrm>
            <a:custGeom>
              <a:avLst/>
              <a:gdLst/>
              <a:ahLst/>
              <a:cxnLst/>
              <a:rect l="l" t="t" r="r" b="b"/>
              <a:pathLst>
                <a:path w="3667" h="4451" extrusionOk="0">
                  <a:moveTo>
                    <a:pt x="785" y="1"/>
                  </a:moveTo>
                  <a:cubicBezTo>
                    <a:pt x="355" y="1"/>
                    <a:pt x="1" y="355"/>
                    <a:pt x="1" y="785"/>
                  </a:cubicBezTo>
                  <a:lnTo>
                    <a:pt x="1" y="4192"/>
                  </a:lnTo>
                  <a:cubicBezTo>
                    <a:pt x="1" y="4336"/>
                    <a:pt x="115" y="4451"/>
                    <a:pt x="259" y="4451"/>
                  </a:cubicBezTo>
                  <a:lnTo>
                    <a:pt x="3408" y="4451"/>
                  </a:lnTo>
                  <a:cubicBezTo>
                    <a:pt x="3551" y="4451"/>
                    <a:pt x="3666" y="4336"/>
                    <a:pt x="3666" y="4192"/>
                  </a:cubicBezTo>
                  <a:lnTo>
                    <a:pt x="3666" y="785"/>
                  </a:lnTo>
                  <a:cubicBezTo>
                    <a:pt x="3666" y="355"/>
                    <a:pt x="3312" y="1"/>
                    <a:pt x="2881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77"/>
            <p:cNvSpPr/>
            <p:nvPr/>
          </p:nvSpPr>
          <p:spPr>
            <a:xfrm>
              <a:off x="5815688" y="2439306"/>
              <a:ext cx="73896" cy="121216"/>
            </a:xfrm>
            <a:custGeom>
              <a:avLst/>
              <a:gdLst/>
              <a:ahLst/>
              <a:cxnLst/>
              <a:rect l="l" t="t" r="r" b="b"/>
              <a:pathLst>
                <a:path w="2814" h="4616" extrusionOk="0">
                  <a:moveTo>
                    <a:pt x="2373" y="1"/>
                  </a:moveTo>
                  <a:cubicBezTo>
                    <a:pt x="2351" y="1"/>
                    <a:pt x="2329" y="1"/>
                    <a:pt x="2307" y="3"/>
                  </a:cubicBezTo>
                  <a:cubicBezTo>
                    <a:pt x="1302" y="3"/>
                    <a:pt x="546" y="835"/>
                    <a:pt x="479" y="1850"/>
                  </a:cubicBezTo>
                  <a:cubicBezTo>
                    <a:pt x="412" y="2587"/>
                    <a:pt x="268" y="3304"/>
                    <a:pt x="48" y="4003"/>
                  </a:cubicBezTo>
                  <a:cubicBezTo>
                    <a:pt x="0" y="4137"/>
                    <a:pt x="77" y="4290"/>
                    <a:pt x="211" y="4338"/>
                  </a:cubicBezTo>
                  <a:cubicBezTo>
                    <a:pt x="555" y="4462"/>
                    <a:pt x="909" y="4548"/>
                    <a:pt x="1273" y="4615"/>
                  </a:cubicBezTo>
                  <a:cubicBezTo>
                    <a:pt x="1263" y="4558"/>
                    <a:pt x="1263" y="4501"/>
                    <a:pt x="1273" y="4453"/>
                  </a:cubicBezTo>
                  <a:cubicBezTo>
                    <a:pt x="1464" y="3668"/>
                    <a:pt x="1589" y="2864"/>
                    <a:pt x="1646" y="2060"/>
                  </a:cubicBezTo>
                  <a:cubicBezTo>
                    <a:pt x="1694" y="1113"/>
                    <a:pt x="2153" y="309"/>
                    <a:pt x="2814" y="70"/>
                  </a:cubicBezTo>
                  <a:cubicBezTo>
                    <a:pt x="2672" y="28"/>
                    <a:pt x="2523" y="1"/>
                    <a:pt x="2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8" name="Google Shape;11808;p77"/>
          <p:cNvGrpSpPr/>
          <p:nvPr/>
        </p:nvGrpSpPr>
        <p:grpSpPr>
          <a:xfrm>
            <a:off x="6230360" y="2432583"/>
            <a:ext cx="351359" cy="363412"/>
            <a:chOff x="6230360" y="2432583"/>
            <a:chExt cx="351359" cy="363412"/>
          </a:xfrm>
        </p:grpSpPr>
        <p:sp>
          <p:nvSpPr>
            <p:cNvPr id="11809" name="Google Shape;11809;p77"/>
            <p:cNvSpPr/>
            <p:nvPr/>
          </p:nvSpPr>
          <p:spPr>
            <a:xfrm>
              <a:off x="6361791" y="2432583"/>
              <a:ext cx="219928" cy="325230"/>
            </a:xfrm>
            <a:custGeom>
              <a:avLst/>
              <a:gdLst/>
              <a:ahLst/>
              <a:cxnLst/>
              <a:rect l="l" t="t" r="r" b="b"/>
              <a:pathLst>
                <a:path w="8375" h="12385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08" y="1531"/>
                  </a:lnTo>
                  <a:lnTo>
                    <a:pt x="6231" y="4154"/>
                  </a:lnTo>
                  <a:lnTo>
                    <a:pt x="6231" y="12384"/>
                  </a:lnTo>
                  <a:lnTo>
                    <a:pt x="8039" y="12384"/>
                  </a:lnTo>
                  <a:cubicBezTo>
                    <a:pt x="8116" y="12384"/>
                    <a:pt x="8374" y="12346"/>
                    <a:pt x="8374" y="12107"/>
                  </a:cubicBezTo>
                  <a:lnTo>
                    <a:pt x="8374" y="12097"/>
                  </a:lnTo>
                  <a:lnTo>
                    <a:pt x="8374" y="2661"/>
                  </a:lnTo>
                  <a:lnTo>
                    <a:pt x="6891" y="1474"/>
                  </a:lnTo>
                  <a:lnTo>
                    <a:pt x="5714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77"/>
            <p:cNvSpPr/>
            <p:nvPr/>
          </p:nvSpPr>
          <p:spPr>
            <a:xfrm>
              <a:off x="6361791" y="2432583"/>
              <a:ext cx="9585" cy="40230"/>
            </a:xfrm>
            <a:custGeom>
              <a:avLst/>
              <a:gdLst/>
              <a:ahLst/>
              <a:cxnLst/>
              <a:rect l="l" t="t" r="r" b="b"/>
              <a:pathLst>
                <a:path w="365" h="1532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4" y="15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77"/>
            <p:cNvSpPr/>
            <p:nvPr/>
          </p:nvSpPr>
          <p:spPr>
            <a:xfrm>
              <a:off x="6510817" y="2432583"/>
              <a:ext cx="70403" cy="70377"/>
            </a:xfrm>
            <a:custGeom>
              <a:avLst/>
              <a:gdLst/>
              <a:ahLst/>
              <a:cxnLst/>
              <a:rect l="l" t="t" r="r" b="b"/>
              <a:pathLst>
                <a:path w="2681" h="2680" extrusionOk="0">
                  <a:moveTo>
                    <a:pt x="1" y="0"/>
                  </a:moveTo>
                  <a:lnTo>
                    <a:pt x="1" y="2192"/>
                  </a:lnTo>
                  <a:cubicBezTo>
                    <a:pt x="29" y="2364"/>
                    <a:pt x="135" y="2651"/>
                    <a:pt x="632" y="2680"/>
                  </a:cubicBezTo>
                  <a:lnTo>
                    <a:pt x="2680" y="26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77"/>
            <p:cNvSpPr/>
            <p:nvPr/>
          </p:nvSpPr>
          <p:spPr>
            <a:xfrm>
              <a:off x="6361791" y="2469006"/>
              <a:ext cx="107088" cy="16124"/>
            </a:xfrm>
            <a:custGeom>
              <a:avLst/>
              <a:gdLst/>
              <a:ahLst/>
              <a:cxnLst/>
              <a:rect l="l" t="t" r="r" b="b"/>
              <a:pathLst>
                <a:path w="4078" h="614" extrusionOk="0">
                  <a:moveTo>
                    <a:pt x="0" y="1"/>
                  </a:moveTo>
                  <a:lnTo>
                    <a:pt x="0" y="144"/>
                  </a:lnTo>
                  <a:lnTo>
                    <a:pt x="3608" y="144"/>
                  </a:lnTo>
                  <a:lnTo>
                    <a:pt x="4077" y="613"/>
                  </a:lnTo>
                  <a:lnTo>
                    <a:pt x="407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77"/>
            <p:cNvSpPr/>
            <p:nvPr/>
          </p:nvSpPr>
          <p:spPr>
            <a:xfrm>
              <a:off x="6465571" y="2469006"/>
              <a:ext cx="73160" cy="288807"/>
            </a:xfrm>
            <a:custGeom>
              <a:avLst/>
              <a:gdLst/>
              <a:ahLst/>
              <a:cxnLst/>
              <a:rect l="l" t="t" r="r" b="b"/>
              <a:pathLst>
                <a:path w="2786" h="10998" extrusionOk="0">
                  <a:moveTo>
                    <a:pt x="125" y="1"/>
                  </a:moveTo>
                  <a:lnTo>
                    <a:pt x="1" y="499"/>
                  </a:lnTo>
                  <a:lnTo>
                    <a:pt x="2279" y="2767"/>
                  </a:lnTo>
                  <a:lnTo>
                    <a:pt x="2279" y="10997"/>
                  </a:lnTo>
                  <a:lnTo>
                    <a:pt x="2786" y="10997"/>
                  </a:lnTo>
                  <a:lnTo>
                    <a:pt x="2786" y="2681"/>
                  </a:lnTo>
                  <a:lnTo>
                    <a:pt x="2786" y="2661"/>
                  </a:lnTo>
                  <a:lnTo>
                    <a:pt x="2767" y="266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77"/>
            <p:cNvSpPr/>
            <p:nvPr/>
          </p:nvSpPr>
          <p:spPr>
            <a:xfrm>
              <a:off x="6309508" y="2469006"/>
              <a:ext cx="9585" cy="131983"/>
            </a:xfrm>
            <a:custGeom>
              <a:avLst/>
              <a:gdLst/>
              <a:ahLst/>
              <a:cxnLst/>
              <a:rect l="l" t="t" r="r" b="b"/>
              <a:pathLst>
                <a:path w="365" h="5026" extrusionOk="0">
                  <a:moveTo>
                    <a:pt x="345" y="1"/>
                  </a:moveTo>
                  <a:cubicBezTo>
                    <a:pt x="288" y="1"/>
                    <a:pt x="29" y="20"/>
                    <a:pt x="1" y="231"/>
                  </a:cubicBezTo>
                  <a:lnTo>
                    <a:pt x="1" y="5025"/>
                  </a:lnTo>
                  <a:lnTo>
                    <a:pt x="364" y="4977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77"/>
            <p:cNvSpPr/>
            <p:nvPr/>
          </p:nvSpPr>
          <p:spPr>
            <a:xfrm>
              <a:off x="6309770" y="2591692"/>
              <a:ext cx="134477" cy="201283"/>
            </a:xfrm>
            <a:custGeom>
              <a:avLst/>
              <a:gdLst/>
              <a:ahLst/>
              <a:cxnLst/>
              <a:rect l="l" t="t" r="r" b="b"/>
              <a:pathLst>
                <a:path w="5121" h="7665" extrusionOk="0">
                  <a:moveTo>
                    <a:pt x="1228" y="1"/>
                  </a:moveTo>
                  <a:cubicBezTo>
                    <a:pt x="824" y="1"/>
                    <a:pt x="411" y="64"/>
                    <a:pt x="0" y="200"/>
                  </a:cubicBezTo>
                  <a:lnTo>
                    <a:pt x="0" y="353"/>
                  </a:lnTo>
                  <a:lnTo>
                    <a:pt x="393" y="296"/>
                  </a:lnTo>
                  <a:lnTo>
                    <a:pt x="450" y="286"/>
                  </a:lnTo>
                  <a:lnTo>
                    <a:pt x="1292" y="286"/>
                  </a:lnTo>
                  <a:lnTo>
                    <a:pt x="1350" y="296"/>
                  </a:lnTo>
                  <a:lnTo>
                    <a:pt x="1388" y="296"/>
                  </a:lnTo>
                  <a:lnTo>
                    <a:pt x="1436" y="305"/>
                  </a:lnTo>
                  <a:lnTo>
                    <a:pt x="1484" y="315"/>
                  </a:lnTo>
                  <a:lnTo>
                    <a:pt x="1532" y="325"/>
                  </a:lnTo>
                  <a:lnTo>
                    <a:pt x="1570" y="325"/>
                  </a:lnTo>
                  <a:lnTo>
                    <a:pt x="1627" y="334"/>
                  </a:lnTo>
                  <a:lnTo>
                    <a:pt x="1666" y="344"/>
                  </a:lnTo>
                  <a:lnTo>
                    <a:pt x="1713" y="363"/>
                  </a:lnTo>
                  <a:lnTo>
                    <a:pt x="1761" y="372"/>
                  </a:lnTo>
                  <a:lnTo>
                    <a:pt x="1809" y="382"/>
                  </a:lnTo>
                  <a:lnTo>
                    <a:pt x="1847" y="392"/>
                  </a:lnTo>
                  <a:lnTo>
                    <a:pt x="1895" y="401"/>
                  </a:lnTo>
                  <a:lnTo>
                    <a:pt x="1905" y="401"/>
                  </a:lnTo>
                  <a:lnTo>
                    <a:pt x="1934" y="411"/>
                  </a:lnTo>
                  <a:lnTo>
                    <a:pt x="1981" y="430"/>
                  </a:lnTo>
                  <a:lnTo>
                    <a:pt x="1991" y="430"/>
                  </a:lnTo>
                  <a:lnTo>
                    <a:pt x="2020" y="439"/>
                  </a:lnTo>
                  <a:lnTo>
                    <a:pt x="2068" y="459"/>
                  </a:lnTo>
                  <a:lnTo>
                    <a:pt x="2106" y="468"/>
                  </a:lnTo>
                  <a:lnTo>
                    <a:pt x="2154" y="487"/>
                  </a:lnTo>
                  <a:lnTo>
                    <a:pt x="2173" y="497"/>
                  </a:lnTo>
                  <a:lnTo>
                    <a:pt x="2192" y="497"/>
                  </a:lnTo>
                  <a:lnTo>
                    <a:pt x="2249" y="526"/>
                  </a:lnTo>
                  <a:lnTo>
                    <a:pt x="2259" y="526"/>
                  </a:lnTo>
                  <a:lnTo>
                    <a:pt x="2278" y="535"/>
                  </a:lnTo>
                  <a:lnTo>
                    <a:pt x="2335" y="554"/>
                  </a:lnTo>
                  <a:lnTo>
                    <a:pt x="2364" y="564"/>
                  </a:lnTo>
                  <a:lnTo>
                    <a:pt x="2450" y="602"/>
                  </a:lnTo>
                  <a:lnTo>
                    <a:pt x="2460" y="602"/>
                  </a:lnTo>
                  <a:lnTo>
                    <a:pt x="2527" y="640"/>
                  </a:lnTo>
                  <a:lnTo>
                    <a:pt x="2556" y="660"/>
                  </a:lnTo>
                  <a:lnTo>
                    <a:pt x="2613" y="688"/>
                  </a:lnTo>
                  <a:lnTo>
                    <a:pt x="2642" y="707"/>
                  </a:lnTo>
                  <a:lnTo>
                    <a:pt x="2690" y="727"/>
                  </a:lnTo>
                  <a:lnTo>
                    <a:pt x="2709" y="746"/>
                  </a:lnTo>
                  <a:lnTo>
                    <a:pt x="2728" y="755"/>
                  </a:lnTo>
                  <a:lnTo>
                    <a:pt x="2766" y="774"/>
                  </a:lnTo>
                  <a:lnTo>
                    <a:pt x="2795" y="794"/>
                  </a:lnTo>
                  <a:lnTo>
                    <a:pt x="2804" y="794"/>
                  </a:lnTo>
                  <a:lnTo>
                    <a:pt x="2843" y="822"/>
                  </a:lnTo>
                  <a:lnTo>
                    <a:pt x="2881" y="851"/>
                  </a:lnTo>
                  <a:lnTo>
                    <a:pt x="2919" y="880"/>
                  </a:lnTo>
                  <a:lnTo>
                    <a:pt x="2948" y="899"/>
                  </a:lnTo>
                  <a:lnTo>
                    <a:pt x="2996" y="927"/>
                  </a:lnTo>
                  <a:lnTo>
                    <a:pt x="3025" y="947"/>
                  </a:lnTo>
                  <a:lnTo>
                    <a:pt x="3063" y="975"/>
                  </a:lnTo>
                  <a:lnTo>
                    <a:pt x="3092" y="1004"/>
                  </a:lnTo>
                  <a:lnTo>
                    <a:pt x="3139" y="1033"/>
                  </a:lnTo>
                  <a:lnTo>
                    <a:pt x="3168" y="1061"/>
                  </a:lnTo>
                  <a:lnTo>
                    <a:pt x="3206" y="1090"/>
                  </a:lnTo>
                  <a:lnTo>
                    <a:pt x="3235" y="1119"/>
                  </a:lnTo>
                  <a:lnTo>
                    <a:pt x="3273" y="1148"/>
                  </a:lnTo>
                  <a:lnTo>
                    <a:pt x="3302" y="1176"/>
                  </a:lnTo>
                  <a:lnTo>
                    <a:pt x="3340" y="1205"/>
                  </a:lnTo>
                  <a:lnTo>
                    <a:pt x="3369" y="1234"/>
                  </a:lnTo>
                  <a:lnTo>
                    <a:pt x="3407" y="1272"/>
                  </a:lnTo>
                  <a:lnTo>
                    <a:pt x="3436" y="1301"/>
                  </a:lnTo>
                  <a:lnTo>
                    <a:pt x="3474" y="1339"/>
                  </a:lnTo>
                  <a:lnTo>
                    <a:pt x="3493" y="1368"/>
                  </a:lnTo>
                  <a:lnTo>
                    <a:pt x="3541" y="1406"/>
                  </a:lnTo>
                  <a:lnTo>
                    <a:pt x="3560" y="1444"/>
                  </a:lnTo>
                  <a:lnTo>
                    <a:pt x="3580" y="1454"/>
                  </a:lnTo>
                  <a:cubicBezTo>
                    <a:pt x="3809" y="1712"/>
                    <a:pt x="4001" y="1999"/>
                    <a:pt x="4154" y="2306"/>
                  </a:cubicBezTo>
                  <a:lnTo>
                    <a:pt x="4154" y="2325"/>
                  </a:lnTo>
                  <a:lnTo>
                    <a:pt x="4163" y="2344"/>
                  </a:lnTo>
                  <a:lnTo>
                    <a:pt x="4192" y="2401"/>
                  </a:lnTo>
                  <a:cubicBezTo>
                    <a:pt x="4403" y="2861"/>
                    <a:pt x="4508" y="3358"/>
                    <a:pt x="4508" y="3856"/>
                  </a:cubicBezTo>
                  <a:lnTo>
                    <a:pt x="4508" y="3885"/>
                  </a:lnTo>
                  <a:lnTo>
                    <a:pt x="4508" y="4000"/>
                  </a:lnTo>
                  <a:lnTo>
                    <a:pt x="4508" y="4038"/>
                  </a:lnTo>
                  <a:lnTo>
                    <a:pt x="4508" y="4134"/>
                  </a:lnTo>
                  <a:lnTo>
                    <a:pt x="4508" y="4153"/>
                  </a:lnTo>
                  <a:cubicBezTo>
                    <a:pt x="4508" y="4191"/>
                    <a:pt x="4498" y="4229"/>
                    <a:pt x="4498" y="4277"/>
                  </a:cubicBezTo>
                  <a:lnTo>
                    <a:pt x="4498" y="4296"/>
                  </a:lnTo>
                  <a:cubicBezTo>
                    <a:pt x="4498" y="4325"/>
                    <a:pt x="4489" y="4354"/>
                    <a:pt x="4489" y="4392"/>
                  </a:cubicBezTo>
                  <a:lnTo>
                    <a:pt x="4489" y="4421"/>
                  </a:lnTo>
                  <a:cubicBezTo>
                    <a:pt x="4470" y="4497"/>
                    <a:pt x="4460" y="4574"/>
                    <a:pt x="4441" y="4641"/>
                  </a:cubicBezTo>
                  <a:lnTo>
                    <a:pt x="4441" y="4669"/>
                  </a:lnTo>
                  <a:cubicBezTo>
                    <a:pt x="4441" y="4698"/>
                    <a:pt x="4431" y="4736"/>
                    <a:pt x="4422" y="4765"/>
                  </a:cubicBezTo>
                  <a:lnTo>
                    <a:pt x="4422" y="4784"/>
                  </a:lnTo>
                  <a:cubicBezTo>
                    <a:pt x="4412" y="4823"/>
                    <a:pt x="4403" y="4861"/>
                    <a:pt x="4393" y="4899"/>
                  </a:cubicBezTo>
                  <a:lnTo>
                    <a:pt x="4393" y="4909"/>
                  </a:lnTo>
                  <a:cubicBezTo>
                    <a:pt x="4384" y="4937"/>
                    <a:pt x="4374" y="4976"/>
                    <a:pt x="4364" y="5004"/>
                  </a:cubicBezTo>
                  <a:lnTo>
                    <a:pt x="4355" y="5033"/>
                  </a:lnTo>
                  <a:cubicBezTo>
                    <a:pt x="4336" y="5100"/>
                    <a:pt x="4307" y="5177"/>
                    <a:pt x="4278" y="5244"/>
                  </a:cubicBezTo>
                  <a:lnTo>
                    <a:pt x="4269" y="5263"/>
                  </a:lnTo>
                  <a:lnTo>
                    <a:pt x="4230" y="5359"/>
                  </a:lnTo>
                  <a:lnTo>
                    <a:pt x="4221" y="5368"/>
                  </a:lnTo>
                  <a:cubicBezTo>
                    <a:pt x="4202" y="5406"/>
                    <a:pt x="4192" y="5445"/>
                    <a:pt x="4173" y="5473"/>
                  </a:cubicBezTo>
                  <a:cubicBezTo>
                    <a:pt x="4154" y="5512"/>
                    <a:pt x="4144" y="5540"/>
                    <a:pt x="4125" y="5569"/>
                  </a:cubicBezTo>
                  <a:lnTo>
                    <a:pt x="4116" y="5588"/>
                  </a:lnTo>
                  <a:cubicBezTo>
                    <a:pt x="4077" y="5655"/>
                    <a:pt x="4039" y="5722"/>
                    <a:pt x="4001" y="5789"/>
                  </a:cubicBezTo>
                  <a:lnTo>
                    <a:pt x="3991" y="5799"/>
                  </a:lnTo>
                  <a:lnTo>
                    <a:pt x="3934" y="5894"/>
                  </a:lnTo>
                  <a:lnTo>
                    <a:pt x="3934" y="5904"/>
                  </a:lnTo>
                  <a:cubicBezTo>
                    <a:pt x="3886" y="5961"/>
                    <a:pt x="3838" y="6028"/>
                    <a:pt x="3790" y="6095"/>
                  </a:cubicBezTo>
                  <a:lnTo>
                    <a:pt x="3790" y="6105"/>
                  </a:lnTo>
                  <a:cubicBezTo>
                    <a:pt x="3742" y="6162"/>
                    <a:pt x="3685" y="6220"/>
                    <a:pt x="3637" y="6287"/>
                  </a:cubicBezTo>
                  <a:lnTo>
                    <a:pt x="3560" y="6373"/>
                  </a:lnTo>
                  <a:cubicBezTo>
                    <a:pt x="3503" y="6430"/>
                    <a:pt x="3446" y="6488"/>
                    <a:pt x="3388" y="6536"/>
                  </a:cubicBezTo>
                  <a:cubicBezTo>
                    <a:pt x="3245" y="6679"/>
                    <a:pt x="3082" y="6804"/>
                    <a:pt x="2910" y="6909"/>
                  </a:cubicBezTo>
                  <a:cubicBezTo>
                    <a:pt x="2814" y="6976"/>
                    <a:pt x="2709" y="7043"/>
                    <a:pt x="2594" y="7100"/>
                  </a:cubicBezTo>
                  <a:lnTo>
                    <a:pt x="1522" y="7665"/>
                  </a:lnTo>
                  <a:lnTo>
                    <a:pt x="2029" y="7665"/>
                  </a:lnTo>
                  <a:cubicBezTo>
                    <a:pt x="3819" y="7282"/>
                    <a:pt x="5101" y="5722"/>
                    <a:pt x="5120" y="3894"/>
                  </a:cubicBezTo>
                  <a:cubicBezTo>
                    <a:pt x="5120" y="1676"/>
                    <a:pt x="3298" y="1"/>
                    <a:pt x="1228" y="1"/>
                  </a:cubicBez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77"/>
            <p:cNvSpPr/>
            <p:nvPr/>
          </p:nvSpPr>
          <p:spPr>
            <a:xfrm>
              <a:off x="6310768" y="2468507"/>
              <a:ext cx="219691" cy="325230"/>
            </a:xfrm>
            <a:custGeom>
              <a:avLst/>
              <a:gdLst/>
              <a:ahLst/>
              <a:cxnLst/>
              <a:rect l="l" t="t" r="r" b="b"/>
              <a:pathLst>
                <a:path w="8366" h="12385" extrusionOk="0">
                  <a:moveTo>
                    <a:pt x="345" y="1"/>
                  </a:moveTo>
                  <a:cubicBezTo>
                    <a:pt x="278" y="1"/>
                    <a:pt x="10" y="20"/>
                    <a:pt x="1" y="259"/>
                  </a:cubicBezTo>
                  <a:lnTo>
                    <a:pt x="10" y="5025"/>
                  </a:lnTo>
                  <a:lnTo>
                    <a:pt x="403" y="4968"/>
                  </a:lnTo>
                  <a:lnTo>
                    <a:pt x="1398" y="4968"/>
                  </a:lnTo>
                  <a:lnTo>
                    <a:pt x="1446" y="4977"/>
                  </a:lnTo>
                  <a:lnTo>
                    <a:pt x="1494" y="4987"/>
                  </a:lnTo>
                  <a:lnTo>
                    <a:pt x="1541" y="4996"/>
                  </a:lnTo>
                  <a:lnTo>
                    <a:pt x="1580" y="5006"/>
                  </a:lnTo>
                  <a:lnTo>
                    <a:pt x="1637" y="5016"/>
                  </a:lnTo>
                  <a:lnTo>
                    <a:pt x="1675" y="5025"/>
                  </a:lnTo>
                  <a:lnTo>
                    <a:pt x="1723" y="5035"/>
                  </a:lnTo>
                  <a:lnTo>
                    <a:pt x="1771" y="5044"/>
                  </a:lnTo>
                  <a:lnTo>
                    <a:pt x="1819" y="5054"/>
                  </a:lnTo>
                  <a:lnTo>
                    <a:pt x="1857" y="5063"/>
                  </a:lnTo>
                  <a:lnTo>
                    <a:pt x="1905" y="5083"/>
                  </a:lnTo>
                  <a:lnTo>
                    <a:pt x="1915" y="5083"/>
                  </a:lnTo>
                  <a:lnTo>
                    <a:pt x="1943" y="5092"/>
                  </a:lnTo>
                  <a:lnTo>
                    <a:pt x="1991" y="5102"/>
                  </a:lnTo>
                  <a:lnTo>
                    <a:pt x="2001" y="5102"/>
                  </a:lnTo>
                  <a:lnTo>
                    <a:pt x="2030" y="5111"/>
                  </a:lnTo>
                  <a:lnTo>
                    <a:pt x="2077" y="5130"/>
                  </a:lnTo>
                  <a:lnTo>
                    <a:pt x="2116" y="5140"/>
                  </a:lnTo>
                  <a:lnTo>
                    <a:pt x="2164" y="5159"/>
                  </a:lnTo>
                  <a:lnTo>
                    <a:pt x="2183" y="5169"/>
                  </a:lnTo>
                  <a:lnTo>
                    <a:pt x="2202" y="5178"/>
                  </a:lnTo>
                  <a:lnTo>
                    <a:pt x="2259" y="5197"/>
                  </a:lnTo>
                  <a:lnTo>
                    <a:pt x="2269" y="5197"/>
                  </a:lnTo>
                  <a:lnTo>
                    <a:pt x="2288" y="5207"/>
                  </a:lnTo>
                  <a:lnTo>
                    <a:pt x="2345" y="5226"/>
                  </a:lnTo>
                  <a:lnTo>
                    <a:pt x="2374" y="5245"/>
                  </a:lnTo>
                  <a:lnTo>
                    <a:pt x="2460" y="5284"/>
                  </a:lnTo>
                  <a:lnTo>
                    <a:pt x="2470" y="5284"/>
                  </a:lnTo>
                  <a:lnTo>
                    <a:pt x="2537" y="5322"/>
                  </a:lnTo>
                  <a:lnTo>
                    <a:pt x="2565" y="5331"/>
                  </a:lnTo>
                  <a:lnTo>
                    <a:pt x="2623" y="5360"/>
                  </a:lnTo>
                  <a:lnTo>
                    <a:pt x="2652" y="5379"/>
                  </a:lnTo>
                  <a:lnTo>
                    <a:pt x="2699" y="5408"/>
                  </a:lnTo>
                  <a:lnTo>
                    <a:pt x="2719" y="5418"/>
                  </a:lnTo>
                  <a:lnTo>
                    <a:pt x="2738" y="5427"/>
                  </a:lnTo>
                  <a:lnTo>
                    <a:pt x="2776" y="5446"/>
                  </a:lnTo>
                  <a:lnTo>
                    <a:pt x="2805" y="5465"/>
                  </a:lnTo>
                  <a:lnTo>
                    <a:pt x="2814" y="5475"/>
                  </a:lnTo>
                  <a:lnTo>
                    <a:pt x="2853" y="5504"/>
                  </a:lnTo>
                  <a:lnTo>
                    <a:pt x="2891" y="5523"/>
                  </a:lnTo>
                  <a:lnTo>
                    <a:pt x="2929" y="5552"/>
                  </a:lnTo>
                  <a:lnTo>
                    <a:pt x="2958" y="5571"/>
                  </a:lnTo>
                  <a:lnTo>
                    <a:pt x="2996" y="5599"/>
                  </a:lnTo>
                  <a:lnTo>
                    <a:pt x="3034" y="5628"/>
                  </a:lnTo>
                  <a:lnTo>
                    <a:pt x="3073" y="5657"/>
                  </a:lnTo>
                  <a:lnTo>
                    <a:pt x="3101" y="5676"/>
                  </a:lnTo>
                  <a:lnTo>
                    <a:pt x="3149" y="5705"/>
                  </a:lnTo>
                  <a:lnTo>
                    <a:pt x="3178" y="5733"/>
                  </a:lnTo>
                  <a:lnTo>
                    <a:pt x="3216" y="5762"/>
                  </a:lnTo>
                  <a:lnTo>
                    <a:pt x="3245" y="5791"/>
                  </a:lnTo>
                  <a:lnTo>
                    <a:pt x="3283" y="5819"/>
                  </a:lnTo>
                  <a:lnTo>
                    <a:pt x="3312" y="5848"/>
                  </a:lnTo>
                  <a:lnTo>
                    <a:pt x="3350" y="5886"/>
                  </a:lnTo>
                  <a:lnTo>
                    <a:pt x="3379" y="5915"/>
                  </a:lnTo>
                  <a:lnTo>
                    <a:pt x="3417" y="5953"/>
                  </a:lnTo>
                  <a:lnTo>
                    <a:pt x="3446" y="5973"/>
                  </a:lnTo>
                  <a:lnTo>
                    <a:pt x="3484" y="6020"/>
                  </a:lnTo>
                  <a:lnTo>
                    <a:pt x="3503" y="6040"/>
                  </a:lnTo>
                  <a:lnTo>
                    <a:pt x="3551" y="6078"/>
                  </a:lnTo>
                  <a:lnTo>
                    <a:pt x="3570" y="6116"/>
                  </a:lnTo>
                  <a:lnTo>
                    <a:pt x="3589" y="6126"/>
                  </a:lnTo>
                  <a:cubicBezTo>
                    <a:pt x="3819" y="6384"/>
                    <a:pt x="4011" y="6671"/>
                    <a:pt x="4164" y="6987"/>
                  </a:cubicBezTo>
                  <a:lnTo>
                    <a:pt x="4164" y="7006"/>
                  </a:lnTo>
                  <a:lnTo>
                    <a:pt x="4173" y="7016"/>
                  </a:lnTo>
                  <a:lnTo>
                    <a:pt x="4202" y="7073"/>
                  </a:lnTo>
                  <a:cubicBezTo>
                    <a:pt x="4413" y="7533"/>
                    <a:pt x="4518" y="8030"/>
                    <a:pt x="4518" y="8528"/>
                  </a:cubicBezTo>
                  <a:lnTo>
                    <a:pt x="4518" y="8557"/>
                  </a:lnTo>
                  <a:lnTo>
                    <a:pt x="4518" y="8681"/>
                  </a:lnTo>
                  <a:lnTo>
                    <a:pt x="4480" y="8748"/>
                  </a:lnTo>
                  <a:lnTo>
                    <a:pt x="4480" y="8853"/>
                  </a:lnTo>
                  <a:lnTo>
                    <a:pt x="4480" y="8872"/>
                  </a:lnTo>
                  <a:cubicBezTo>
                    <a:pt x="4480" y="8911"/>
                    <a:pt x="4470" y="8949"/>
                    <a:pt x="4470" y="8987"/>
                  </a:cubicBezTo>
                  <a:lnTo>
                    <a:pt x="4470" y="9016"/>
                  </a:lnTo>
                  <a:cubicBezTo>
                    <a:pt x="4470" y="9045"/>
                    <a:pt x="4460" y="9073"/>
                    <a:pt x="4460" y="9112"/>
                  </a:cubicBezTo>
                  <a:lnTo>
                    <a:pt x="4460" y="9140"/>
                  </a:lnTo>
                  <a:cubicBezTo>
                    <a:pt x="4441" y="9207"/>
                    <a:pt x="4432" y="9284"/>
                    <a:pt x="4413" y="9360"/>
                  </a:cubicBezTo>
                  <a:lnTo>
                    <a:pt x="4413" y="9389"/>
                  </a:lnTo>
                  <a:cubicBezTo>
                    <a:pt x="4413" y="9418"/>
                    <a:pt x="4403" y="9447"/>
                    <a:pt x="4393" y="9485"/>
                  </a:cubicBezTo>
                  <a:lnTo>
                    <a:pt x="4393" y="9504"/>
                  </a:lnTo>
                  <a:cubicBezTo>
                    <a:pt x="4384" y="9542"/>
                    <a:pt x="4374" y="9581"/>
                    <a:pt x="4365" y="9609"/>
                  </a:cubicBezTo>
                  <a:lnTo>
                    <a:pt x="4365" y="9628"/>
                  </a:lnTo>
                  <a:cubicBezTo>
                    <a:pt x="4355" y="9657"/>
                    <a:pt x="4346" y="9695"/>
                    <a:pt x="4336" y="9724"/>
                  </a:cubicBezTo>
                  <a:lnTo>
                    <a:pt x="4326" y="9743"/>
                  </a:lnTo>
                  <a:cubicBezTo>
                    <a:pt x="4307" y="9820"/>
                    <a:pt x="4279" y="9896"/>
                    <a:pt x="4250" y="9963"/>
                  </a:cubicBezTo>
                  <a:lnTo>
                    <a:pt x="4240" y="9983"/>
                  </a:lnTo>
                  <a:lnTo>
                    <a:pt x="4202" y="10069"/>
                  </a:lnTo>
                  <a:lnTo>
                    <a:pt x="4192" y="10088"/>
                  </a:lnTo>
                  <a:cubicBezTo>
                    <a:pt x="4173" y="10126"/>
                    <a:pt x="4164" y="10164"/>
                    <a:pt x="4145" y="10193"/>
                  </a:cubicBezTo>
                  <a:cubicBezTo>
                    <a:pt x="4125" y="10222"/>
                    <a:pt x="4116" y="10260"/>
                    <a:pt x="4097" y="10289"/>
                  </a:cubicBezTo>
                  <a:lnTo>
                    <a:pt x="4087" y="10308"/>
                  </a:lnTo>
                  <a:cubicBezTo>
                    <a:pt x="4049" y="10375"/>
                    <a:pt x="4011" y="10442"/>
                    <a:pt x="3972" y="10509"/>
                  </a:cubicBezTo>
                  <a:lnTo>
                    <a:pt x="3963" y="10518"/>
                  </a:lnTo>
                  <a:lnTo>
                    <a:pt x="3905" y="10614"/>
                  </a:lnTo>
                  <a:cubicBezTo>
                    <a:pt x="3857" y="10681"/>
                    <a:pt x="3810" y="10748"/>
                    <a:pt x="3762" y="10815"/>
                  </a:cubicBezTo>
                  <a:cubicBezTo>
                    <a:pt x="3714" y="10882"/>
                    <a:pt x="3656" y="10940"/>
                    <a:pt x="3609" y="11007"/>
                  </a:cubicBezTo>
                  <a:lnTo>
                    <a:pt x="3532" y="11093"/>
                  </a:lnTo>
                  <a:cubicBezTo>
                    <a:pt x="3475" y="11150"/>
                    <a:pt x="3417" y="11208"/>
                    <a:pt x="3360" y="11255"/>
                  </a:cubicBezTo>
                  <a:cubicBezTo>
                    <a:pt x="3216" y="11389"/>
                    <a:pt x="3054" y="11523"/>
                    <a:pt x="2881" y="11629"/>
                  </a:cubicBezTo>
                  <a:cubicBezTo>
                    <a:pt x="2786" y="11696"/>
                    <a:pt x="2680" y="11763"/>
                    <a:pt x="2565" y="11820"/>
                  </a:cubicBezTo>
                  <a:lnTo>
                    <a:pt x="1494" y="12385"/>
                  </a:lnTo>
                  <a:lnTo>
                    <a:pt x="8030" y="12385"/>
                  </a:lnTo>
                  <a:cubicBezTo>
                    <a:pt x="8116" y="12385"/>
                    <a:pt x="8365" y="12346"/>
                    <a:pt x="8365" y="12107"/>
                  </a:cubicBezTo>
                  <a:lnTo>
                    <a:pt x="8365" y="2661"/>
                  </a:lnTo>
                  <a:lnTo>
                    <a:pt x="6968" y="1398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77"/>
            <p:cNvSpPr/>
            <p:nvPr/>
          </p:nvSpPr>
          <p:spPr>
            <a:xfrm>
              <a:off x="6230360" y="2591666"/>
              <a:ext cx="204329" cy="204329"/>
            </a:xfrm>
            <a:custGeom>
              <a:avLst/>
              <a:gdLst/>
              <a:ahLst/>
              <a:cxnLst/>
              <a:rect l="l" t="t" r="r" b="b"/>
              <a:pathLst>
                <a:path w="7781" h="7781" extrusionOk="0">
                  <a:moveTo>
                    <a:pt x="3895" y="0"/>
                  </a:moveTo>
                  <a:cubicBezTo>
                    <a:pt x="1742" y="0"/>
                    <a:pt x="0" y="1742"/>
                    <a:pt x="0" y="3895"/>
                  </a:cubicBezTo>
                  <a:cubicBezTo>
                    <a:pt x="0" y="6039"/>
                    <a:pt x="1742" y="7781"/>
                    <a:pt x="3895" y="7781"/>
                  </a:cubicBezTo>
                  <a:cubicBezTo>
                    <a:pt x="6049" y="7781"/>
                    <a:pt x="7781" y="6039"/>
                    <a:pt x="7781" y="3895"/>
                  </a:cubicBezTo>
                  <a:cubicBezTo>
                    <a:pt x="7781" y="1742"/>
                    <a:pt x="6049" y="0"/>
                    <a:pt x="389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77"/>
            <p:cNvSpPr/>
            <p:nvPr/>
          </p:nvSpPr>
          <p:spPr>
            <a:xfrm>
              <a:off x="6234115" y="2591666"/>
              <a:ext cx="104331" cy="204329"/>
            </a:xfrm>
            <a:custGeom>
              <a:avLst/>
              <a:gdLst/>
              <a:ahLst/>
              <a:cxnLst/>
              <a:rect l="l" t="t" r="r" b="b"/>
              <a:pathLst>
                <a:path w="3973" h="7781" extrusionOk="0">
                  <a:moveTo>
                    <a:pt x="3752" y="0"/>
                  </a:moveTo>
                  <a:cubicBezTo>
                    <a:pt x="1656" y="77"/>
                    <a:pt x="1" y="1799"/>
                    <a:pt x="1" y="3895"/>
                  </a:cubicBezTo>
                  <a:cubicBezTo>
                    <a:pt x="1" y="5991"/>
                    <a:pt x="1656" y="7704"/>
                    <a:pt x="3752" y="7781"/>
                  </a:cubicBezTo>
                  <a:cubicBezTo>
                    <a:pt x="3829" y="7781"/>
                    <a:pt x="3896" y="7781"/>
                    <a:pt x="3972" y="7771"/>
                  </a:cubicBezTo>
                  <a:cubicBezTo>
                    <a:pt x="1915" y="7656"/>
                    <a:pt x="307" y="5953"/>
                    <a:pt x="297" y="3895"/>
                  </a:cubicBezTo>
                  <a:cubicBezTo>
                    <a:pt x="297" y="1828"/>
                    <a:pt x="1915" y="125"/>
                    <a:pt x="3972" y="10"/>
                  </a:cubicBezTo>
                  <a:cubicBezTo>
                    <a:pt x="3896" y="10"/>
                    <a:pt x="3829" y="0"/>
                    <a:pt x="375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77"/>
            <p:cNvSpPr/>
            <p:nvPr/>
          </p:nvSpPr>
          <p:spPr>
            <a:xfrm>
              <a:off x="6262528" y="2728875"/>
              <a:ext cx="140491" cy="67121"/>
            </a:xfrm>
            <a:custGeom>
              <a:avLst/>
              <a:gdLst/>
              <a:ahLst/>
              <a:cxnLst/>
              <a:rect l="l" t="t" r="r" b="b"/>
              <a:pathLst>
                <a:path w="5350" h="2556" extrusionOk="0">
                  <a:moveTo>
                    <a:pt x="3254" y="1"/>
                  </a:moveTo>
                  <a:lnTo>
                    <a:pt x="2680" y="594"/>
                  </a:lnTo>
                  <a:lnTo>
                    <a:pt x="2077" y="10"/>
                  </a:lnTo>
                  <a:lnTo>
                    <a:pt x="861" y="489"/>
                  </a:lnTo>
                  <a:cubicBezTo>
                    <a:pt x="517" y="623"/>
                    <a:pt x="249" y="891"/>
                    <a:pt x="105" y="1235"/>
                  </a:cubicBezTo>
                  <a:lnTo>
                    <a:pt x="0" y="1494"/>
                  </a:lnTo>
                  <a:lnTo>
                    <a:pt x="211" y="1666"/>
                  </a:lnTo>
                  <a:cubicBezTo>
                    <a:pt x="924" y="2259"/>
                    <a:pt x="1799" y="2556"/>
                    <a:pt x="2675" y="2556"/>
                  </a:cubicBezTo>
                  <a:cubicBezTo>
                    <a:pt x="3551" y="2556"/>
                    <a:pt x="4426" y="2259"/>
                    <a:pt x="5139" y="1666"/>
                  </a:cubicBezTo>
                  <a:lnTo>
                    <a:pt x="5350" y="1494"/>
                  </a:lnTo>
                  <a:lnTo>
                    <a:pt x="5245" y="1245"/>
                  </a:lnTo>
                  <a:cubicBezTo>
                    <a:pt x="5101" y="900"/>
                    <a:pt x="4833" y="632"/>
                    <a:pt x="4489" y="489"/>
                  </a:cubicBezTo>
                  <a:lnTo>
                    <a:pt x="3254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77"/>
            <p:cNvSpPr/>
            <p:nvPr/>
          </p:nvSpPr>
          <p:spPr>
            <a:xfrm>
              <a:off x="6262528" y="2729137"/>
              <a:ext cx="74920" cy="66858"/>
            </a:xfrm>
            <a:custGeom>
              <a:avLst/>
              <a:gdLst/>
              <a:ahLst/>
              <a:cxnLst/>
              <a:rect l="l" t="t" r="r" b="b"/>
              <a:pathLst>
                <a:path w="2853" h="2546" extrusionOk="0">
                  <a:moveTo>
                    <a:pt x="2077" y="0"/>
                  </a:moveTo>
                  <a:lnTo>
                    <a:pt x="852" y="479"/>
                  </a:lnTo>
                  <a:cubicBezTo>
                    <a:pt x="507" y="622"/>
                    <a:pt x="239" y="890"/>
                    <a:pt x="96" y="1225"/>
                  </a:cubicBezTo>
                  <a:lnTo>
                    <a:pt x="0" y="1493"/>
                  </a:lnTo>
                  <a:lnTo>
                    <a:pt x="201" y="1665"/>
                  </a:lnTo>
                  <a:cubicBezTo>
                    <a:pt x="900" y="2230"/>
                    <a:pt x="1771" y="2546"/>
                    <a:pt x="2670" y="2546"/>
                  </a:cubicBezTo>
                  <a:lnTo>
                    <a:pt x="2852" y="2546"/>
                  </a:lnTo>
                  <a:cubicBezTo>
                    <a:pt x="2010" y="2508"/>
                    <a:pt x="1206" y="2201"/>
                    <a:pt x="565" y="1665"/>
                  </a:cubicBezTo>
                  <a:lnTo>
                    <a:pt x="354" y="1493"/>
                  </a:lnTo>
                  <a:lnTo>
                    <a:pt x="459" y="1225"/>
                  </a:lnTo>
                  <a:cubicBezTo>
                    <a:pt x="593" y="890"/>
                    <a:pt x="871" y="622"/>
                    <a:pt x="1216" y="479"/>
                  </a:cubicBezTo>
                  <a:lnTo>
                    <a:pt x="2173" y="105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77"/>
            <p:cNvSpPr/>
            <p:nvPr/>
          </p:nvSpPr>
          <p:spPr>
            <a:xfrm>
              <a:off x="6283878" y="2609996"/>
              <a:ext cx="98029" cy="64862"/>
            </a:xfrm>
            <a:custGeom>
              <a:avLst/>
              <a:gdLst/>
              <a:ahLst/>
              <a:cxnLst/>
              <a:rect l="l" t="t" r="r" b="b"/>
              <a:pathLst>
                <a:path w="3733" h="2470" extrusionOk="0">
                  <a:moveTo>
                    <a:pt x="3283" y="2135"/>
                  </a:moveTo>
                  <a:lnTo>
                    <a:pt x="3274" y="2145"/>
                  </a:lnTo>
                  <a:lnTo>
                    <a:pt x="3235" y="2164"/>
                  </a:lnTo>
                  <a:lnTo>
                    <a:pt x="3283" y="2135"/>
                  </a:lnTo>
                  <a:close/>
                  <a:moveTo>
                    <a:pt x="1800" y="1"/>
                  </a:moveTo>
                  <a:cubicBezTo>
                    <a:pt x="814" y="1"/>
                    <a:pt x="1" y="757"/>
                    <a:pt x="1" y="1685"/>
                  </a:cubicBezTo>
                  <a:lnTo>
                    <a:pt x="1" y="2470"/>
                  </a:lnTo>
                  <a:cubicBezTo>
                    <a:pt x="1" y="2470"/>
                    <a:pt x="412" y="2432"/>
                    <a:pt x="460" y="2250"/>
                  </a:cubicBezTo>
                  <a:cubicBezTo>
                    <a:pt x="479" y="2231"/>
                    <a:pt x="489" y="2212"/>
                    <a:pt x="498" y="2183"/>
                  </a:cubicBezTo>
                  <a:cubicBezTo>
                    <a:pt x="728" y="2183"/>
                    <a:pt x="1819" y="2173"/>
                    <a:pt x="2431" y="1465"/>
                  </a:cubicBezTo>
                  <a:cubicBezTo>
                    <a:pt x="2575" y="1819"/>
                    <a:pt x="2872" y="2078"/>
                    <a:pt x="3235" y="2173"/>
                  </a:cubicBezTo>
                  <a:cubicBezTo>
                    <a:pt x="3245" y="2202"/>
                    <a:pt x="3254" y="2221"/>
                    <a:pt x="3274" y="2240"/>
                  </a:cubicBezTo>
                  <a:cubicBezTo>
                    <a:pt x="3321" y="2422"/>
                    <a:pt x="3733" y="2460"/>
                    <a:pt x="3733" y="2460"/>
                  </a:cubicBezTo>
                  <a:lnTo>
                    <a:pt x="3733" y="1676"/>
                  </a:lnTo>
                  <a:cubicBezTo>
                    <a:pt x="3733" y="757"/>
                    <a:pt x="2929" y="1"/>
                    <a:pt x="19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77"/>
            <p:cNvSpPr/>
            <p:nvPr/>
          </p:nvSpPr>
          <p:spPr>
            <a:xfrm>
              <a:off x="6283878" y="2610258"/>
              <a:ext cx="53308" cy="64600"/>
            </a:xfrm>
            <a:custGeom>
              <a:avLst/>
              <a:gdLst/>
              <a:ahLst/>
              <a:cxnLst/>
              <a:rect l="l" t="t" r="r" b="b"/>
              <a:pathLst>
                <a:path w="2030" h="2460" extrusionOk="0">
                  <a:moveTo>
                    <a:pt x="1800" y="0"/>
                  </a:moveTo>
                  <a:cubicBezTo>
                    <a:pt x="814" y="0"/>
                    <a:pt x="1" y="756"/>
                    <a:pt x="1" y="1685"/>
                  </a:cubicBezTo>
                  <a:lnTo>
                    <a:pt x="1" y="2460"/>
                  </a:lnTo>
                  <a:cubicBezTo>
                    <a:pt x="106" y="2450"/>
                    <a:pt x="221" y="2422"/>
                    <a:pt x="316" y="2374"/>
                  </a:cubicBezTo>
                  <a:lnTo>
                    <a:pt x="326" y="2106"/>
                  </a:lnTo>
                  <a:lnTo>
                    <a:pt x="326" y="1675"/>
                  </a:lnTo>
                  <a:cubicBezTo>
                    <a:pt x="326" y="776"/>
                    <a:pt x="1082" y="39"/>
                    <a:pt x="2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77"/>
            <p:cNvSpPr/>
            <p:nvPr/>
          </p:nvSpPr>
          <p:spPr>
            <a:xfrm>
              <a:off x="6368566" y="2668319"/>
              <a:ext cx="18119" cy="26917"/>
            </a:xfrm>
            <a:custGeom>
              <a:avLst/>
              <a:gdLst/>
              <a:ahLst/>
              <a:cxnLst/>
              <a:rect l="l" t="t" r="r" b="b"/>
              <a:pathLst>
                <a:path w="690" h="1025" extrusionOk="0">
                  <a:moveTo>
                    <a:pt x="221" y="0"/>
                  </a:moveTo>
                  <a:cubicBezTo>
                    <a:pt x="176" y="0"/>
                    <a:pt x="132" y="13"/>
                    <a:pt x="87" y="38"/>
                  </a:cubicBezTo>
                  <a:cubicBezTo>
                    <a:pt x="29" y="77"/>
                    <a:pt x="1" y="144"/>
                    <a:pt x="1" y="211"/>
                  </a:cubicBezTo>
                  <a:lnTo>
                    <a:pt x="1" y="814"/>
                  </a:lnTo>
                  <a:cubicBezTo>
                    <a:pt x="1" y="881"/>
                    <a:pt x="29" y="938"/>
                    <a:pt x="87" y="986"/>
                  </a:cubicBezTo>
                  <a:cubicBezTo>
                    <a:pt x="135" y="1005"/>
                    <a:pt x="173" y="1024"/>
                    <a:pt x="221" y="1024"/>
                  </a:cubicBezTo>
                  <a:cubicBezTo>
                    <a:pt x="250" y="1024"/>
                    <a:pt x="269" y="1015"/>
                    <a:pt x="288" y="1015"/>
                  </a:cubicBezTo>
                  <a:cubicBezTo>
                    <a:pt x="336" y="995"/>
                    <a:pt x="374" y="986"/>
                    <a:pt x="422" y="957"/>
                  </a:cubicBezTo>
                  <a:cubicBezTo>
                    <a:pt x="460" y="919"/>
                    <a:pt x="498" y="890"/>
                    <a:pt x="546" y="861"/>
                  </a:cubicBezTo>
                  <a:cubicBezTo>
                    <a:pt x="632" y="766"/>
                    <a:pt x="690" y="641"/>
                    <a:pt x="690" y="507"/>
                  </a:cubicBezTo>
                  <a:cubicBezTo>
                    <a:pt x="680" y="278"/>
                    <a:pt x="518" y="67"/>
                    <a:pt x="288" y="10"/>
                  </a:cubicBezTo>
                  <a:cubicBezTo>
                    <a:pt x="266" y="3"/>
                    <a:pt x="243" y="0"/>
                    <a:pt x="22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77"/>
            <p:cNvSpPr/>
            <p:nvPr/>
          </p:nvSpPr>
          <p:spPr>
            <a:xfrm>
              <a:off x="6276079" y="2668319"/>
              <a:ext cx="21402" cy="26917"/>
            </a:xfrm>
            <a:custGeom>
              <a:avLst/>
              <a:gdLst/>
              <a:ahLst/>
              <a:cxnLst/>
              <a:rect l="l" t="t" r="r" b="b"/>
              <a:pathLst>
                <a:path w="815" h="1025" extrusionOk="0">
                  <a:moveTo>
                    <a:pt x="594" y="0"/>
                  </a:moveTo>
                  <a:cubicBezTo>
                    <a:pt x="572" y="0"/>
                    <a:pt x="550" y="3"/>
                    <a:pt x="527" y="10"/>
                  </a:cubicBezTo>
                  <a:cubicBezTo>
                    <a:pt x="1" y="144"/>
                    <a:pt x="1" y="890"/>
                    <a:pt x="527" y="1015"/>
                  </a:cubicBezTo>
                  <a:cubicBezTo>
                    <a:pt x="546" y="1024"/>
                    <a:pt x="566" y="1024"/>
                    <a:pt x="594" y="1024"/>
                  </a:cubicBezTo>
                  <a:cubicBezTo>
                    <a:pt x="642" y="1024"/>
                    <a:pt x="680" y="1015"/>
                    <a:pt x="728" y="986"/>
                  </a:cubicBezTo>
                  <a:cubicBezTo>
                    <a:pt x="786" y="948"/>
                    <a:pt x="814" y="881"/>
                    <a:pt x="814" y="814"/>
                  </a:cubicBezTo>
                  <a:lnTo>
                    <a:pt x="814" y="220"/>
                  </a:lnTo>
                  <a:cubicBezTo>
                    <a:pt x="814" y="144"/>
                    <a:pt x="786" y="77"/>
                    <a:pt x="728" y="38"/>
                  </a:cubicBezTo>
                  <a:cubicBezTo>
                    <a:pt x="684" y="13"/>
                    <a:pt x="639" y="0"/>
                    <a:pt x="59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77"/>
            <p:cNvSpPr/>
            <p:nvPr/>
          </p:nvSpPr>
          <p:spPr>
            <a:xfrm>
              <a:off x="6315048" y="2715613"/>
              <a:ext cx="35950" cy="38917"/>
            </a:xfrm>
            <a:custGeom>
              <a:avLst/>
              <a:gdLst/>
              <a:ahLst/>
              <a:cxnLst/>
              <a:rect l="l" t="t" r="r" b="b"/>
              <a:pathLst>
                <a:path w="1369" h="1482" extrusionOk="0">
                  <a:moveTo>
                    <a:pt x="224" y="0"/>
                  </a:moveTo>
                  <a:cubicBezTo>
                    <a:pt x="176" y="0"/>
                    <a:pt x="128" y="18"/>
                    <a:pt x="86" y="46"/>
                  </a:cubicBezTo>
                  <a:cubicBezTo>
                    <a:pt x="29" y="84"/>
                    <a:pt x="0" y="151"/>
                    <a:pt x="0" y="209"/>
                  </a:cubicBezTo>
                  <a:lnTo>
                    <a:pt x="0" y="841"/>
                  </a:lnTo>
                  <a:cubicBezTo>
                    <a:pt x="0" y="898"/>
                    <a:pt x="19" y="965"/>
                    <a:pt x="67" y="1003"/>
                  </a:cubicBezTo>
                  <a:lnTo>
                    <a:pt x="527" y="1415"/>
                  </a:lnTo>
                  <a:cubicBezTo>
                    <a:pt x="565" y="1453"/>
                    <a:pt x="622" y="1482"/>
                    <a:pt x="680" y="1482"/>
                  </a:cubicBezTo>
                  <a:cubicBezTo>
                    <a:pt x="737" y="1482"/>
                    <a:pt x="795" y="1453"/>
                    <a:pt x="842" y="1415"/>
                  </a:cubicBezTo>
                  <a:lnTo>
                    <a:pt x="1302" y="955"/>
                  </a:lnTo>
                  <a:cubicBezTo>
                    <a:pt x="1350" y="917"/>
                    <a:pt x="1369" y="869"/>
                    <a:pt x="1369" y="812"/>
                  </a:cubicBezTo>
                  <a:lnTo>
                    <a:pt x="1369" y="218"/>
                  </a:lnTo>
                  <a:cubicBezTo>
                    <a:pt x="1369" y="161"/>
                    <a:pt x="1340" y="104"/>
                    <a:pt x="1302" y="65"/>
                  </a:cubicBezTo>
                  <a:cubicBezTo>
                    <a:pt x="1254" y="27"/>
                    <a:pt x="1197" y="8"/>
                    <a:pt x="1139" y="8"/>
                  </a:cubicBezTo>
                  <a:lnTo>
                    <a:pt x="1091" y="8"/>
                  </a:lnTo>
                  <a:cubicBezTo>
                    <a:pt x="1005" y="27"/>
                    <a:pt x="909" y="37"/>
                    <a:pt x="823" y="37"/>
                  </a:cubicBezTo>
                  <a:lnTo>
                    <a:pt x="546" y="37"/>
                  </a:lnTo>
                  <a:cubicBezTo>
                    <a:pt x="460" y="37"/>
                    <a:pt x="364" y="27"/>
                    <a:pt x="278" y="8"/>
                  </a:cubicBezTo>
                  <a:cubicBezTo>
                    <a:pt x="260" y="3"/>
                    <a:pt x="242" y="0"/>
                    <a:pt x="22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77"/>
            <p:cNvSpPr/>
            <p:nvPr/>
          </p:nvSpPr>
          <p:spPr>
            <a:xfrm>
              <a:off x="6315048" y="2715745"/>
              <a:ext cx="21875" cy="38786"/>
            </a:xfrm>
            <a:custGeom>
              <a:avLst/>
              <a:gdLst/>
              <a:ahLst/>
              <a:cxnLst/>
              <a:rect l="l" t="t" r="r" b="b"/>
              <a:pathLst>
                <a:path w="833" h="1477" extrusionOk="0">
                  <a:moveTo>
                    <a:pt x="234" y="0"/>
                  </a:moveTo>
                  <a:cubicBezTo>
                    <a:pt x="179" y="0"/>
                    <a:pt x="126" y="19"/>
                    <a:pt x="86" y="51"/>
                  </a:cubicBezTo>
                  <a:cubicBezTo>
                    <a:pt x="29" y="89"/>
                    <a:pt x="0" y="146"/>
                    <a:pt x="0" y="213"/>
                  </a:cubicBezTo>
                  <a:lnTo>
                    <a:pt x="0" y="836"/>
                  </a:lnTo>
                  <a:cubicBezTo>
                    <a:pt x="0" y="893"/>
                    <a:pt x="19" y="960"/>
                    <a:pt x="67" y="998"/>
                  </a:cubicBezTo>
                  <a:lnTo>
                    <a:pt x="517" y="1410"/>
                  </a:lnTo>
                  <a:cubicBezTo>
                    <a:pt x="565" y="1448"/>
                    <a:pt x="622" y="1477"/>
                    <a:pt x="680" y="1477"/>
                  </a:cubicBezTo>
                  <a:cubicBezTo>
                    <a:pt x="737" y="1477"/>
                    <a:pt x="795" y="1448"/>
                    <a:pt x="833" y="1410"/>
                  </a:cubicBezTo>
                  <a:cubicBezTo>
                    <a:pt x="795" y="1400"/>
                    <a:pt x="756" y="1381"/>
                    <a:pt x="728" y="1343"/>
                  </a:cubicBezTo>
                  <a:lnTo>
                    <a:pt x="268" y="931"/>
                  </a:lnTo>
                  <a:cubicBezTo>
                    <a:pt x="220" y="893"/>
                    <a:pt x="201" y="826"/>
                    <a:pt x="201" y="769"/>
                  </a:cubicBezTo>
                  <a:lnTo>
                    <a:pt x="201" y="146"/>
                  </a:lnTo>
                  <a:cubicBezTo>
                    <a:pt x="201" y="99"/>
                    <a:pt x="220" y="41"/>
                    <a:pt x="268" y="3"/>
                  </a:cubicBezTo>
                  <a:cubicBezTo>
                    <a:pt x="257" y="1"/>
                    <a:pt x="245" y="0"/>
                    <a:pt x="2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77"/>
            <p:cNvSpPr/>
            <p:nvPr/>
          </p:nvSpPr>
          <p:spPr>
            <a:xfrm>
              <a:off x="6294172" y="2648178"/>
              <a:ext cx="76942" cy="77467"/>
            </a:xfrm>
            <a:custGeom>
              <a:avLst/>
              <a:gdLst/>
              <a:ahLst/>
              <a:cxnLst/>
              <a:rect l="l" t="t" r="r" b="b"/>
              <a:pathLst>
                <a:path w="2930" h="2950" extrusionOk="0">
                  <a:moveTo>
                    <a:pt x="2039" y="0"/>
                  </a:moveTo>
                  <a:cubicBezTo>
                    <a:pt x="2022" y="0"/>
                    <a:pt x="2006" y="7"/>
                    <a:pt x="1992" y="21"/>
                  </a:cubicBezTo>
                  <a:cubicBezTo>
                    <a:pt x="1666" y="241"/>
                    <a:pt x="1312" y="403"/>
                    <a:pt x="929" y="509"/>
                  </a:cubicBezTo>
                  <a:cubicBezTo>
                    <a:pt x="814" y="537"/>
                    <a:pt x="690" y="566"/>
                    <a:pt x="575" y="585"/>
                  </a:cubicBezTo>
                  <a:cubicBezTo>
                    <a:pt x="451" y="604"/>
                    <a:pt x="336" y="624"/>
                    <a:pt x="212" y="624"/>
                  </a:cubicBezTo>
                  <a:cubicBezTo>
                    <a:pt x="97" y="633"/>
                    <a:pt x="1" y="719"/>
                    <a:pt x="1" y="834"/>
                  </a:cubicBezTo>
                  <a:lnTo>
                    <a:pt x="1" y="1705"/>
                  </a:lnTo>
                  <a:cubicBezTo>
                    <a:pt x="1" y="2384"/>
                    <a:pt x="604" y="2949"/>
                    <a:pt x="1331" y="2949"/>
                  </a:cubicBezTo>
                  <a:lnTo>
                    <a:pt x="1609" y="2949"/>
                  </a:lnTo>
                  <a:cubicBezTo>
                    <a:pt x="2336" y="2949"/>
                    <a:pt x="2929" y="2394"/>
                    <a:pt x="2929" y="1705"/>
                  </a:cubicBezTo>
                  <a:lnTo>
                    <a:pt x="2929" y="805"/>
                  </a:lnTo>
                  <a:cubicBezTo>
                    <a:pt x="2929" y="719"/>
                    <a:pt x="2882" y="633"/>
                    <a:pt x="2796" y="604"/>
                  </a:cubicBezTo>
                  <a:cubicBezTo>
                    <a:pt x="2767" y="595"/>
                    <a:pt x="2748" y="585"/>
                    <a:pt x="2719" y="576"/>
                  </a:cubicBezTo>
                  <a:cubicBezTo>
                    <a:pt x="2470" y="480"/>
                    <a:pt x="2250" y="298"/>
                    <a:pt x="2126" y="59"/>
                  </a:cubicBezTo>
                  <a:lnTo>
                    <a:pt x="2106" y="49"/>
                  </a:lnTo>
                  <a:cubicBezTo>
                    <a:pt x="2094" y="19"/>
                    <a:pt x="2067" y="0"/>
                    <a:pt x="20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77"/>
            <p:cNvSpPr/>
            <p:nvPr/>
          </p:nvSpPr>
          <p:spPr>
            <a:xfrm>
              <a:off x="6294434" y="2648099"/>
              <a:ext cx="56328" cy="77546"/>
            </a:xfrm>
            <a:custGeom>
              <a:avLst/>
              <a:gdLst/>
              <a:ahLst/>
              <a:cxnLst/>
              <a:rect l="l" t="t" r="r" b="b"/>
              <a:pathLst>
                <a:path w="2145" h="2953" extrusionOk="0">
                  <a:moveTo>
                    <a:pt x="2034" y="0"/>
                  </a:moveTo>
                  <a:cubicBezTo>
                    <a:pt x="2019" y="0"/>
                    <a:pt x="2004" y="4"/>
                    <a:pt x="1991" y="14"/>
                  </a:cubicBezTo>
                  <a:cubicBezTo>
                    <a:pt x="1666" y="244"/>
                    <a:pt x="1312" y="406"/>
                    <a:pt x="929" y="512"/>
                  </a:cubicBezTo>
                  <a:cubicBezTo>
                    <a:pt x="814" y="540"/>
                    <a:pt x="690" y="569"/>
                    <a:pt x="565" y="588"/>
                  </a:cubicBezTo>
                  <a:cubicBezTo>
                    <a:pt x="450" y="607"/>
                    <a:pt x="326" y="617"/>
                    <a:pt x="211" y="627"/>
                  </a:cubicBezTo>
                  <a:cubicBezTo>
                    <a:pt x="96" y="636"/>
                    <a:pt x="1" y="722"/>
                    <a:pt x="1" y="837"/>
                  </a:cubicBezTo>
                  <a:lnTo>
                    <a:pt x="1" y="1708"/>
                  </a:lnTo>
                  <a:cubicBezTo>
                    <a:pt x="1" y="2387"/>
                    <a:pt x="603" y="2952"/>
                    <a:pt x="1331" y="2952"/>
                  </a:cubicBezTo>
                  <a:lnTo>
                    <a:pt x="1599" y="2952"/>
                  </a:lnTo>
                  <a:cubicBezTo>
                    <a:pt x="871" y="2952"/>
                    <a:pt x="278" y="2387"/>
                    <a:pt x="278" y="1708"/>
                  </a:cubicBezTo>
                  <a:lnTo>
                    <a:pt x="278" y="837"/>
                  </a:lnTo>
                  <a:cubicBezTo>
                    <a:pt x="278" y="722"/>
                    <a:pt x="374" y="636"/>
                    <a:pt x="489" y="627"/>
                  </a:cubicBezTo>
                  <a:cubicBezTo>
                    <a:pt x="603" y="617"/>
                    <a:pt x="728" y="607"/>
                    <a:pt x="843" y="588"/>
                  </a:cubicBezTo>
                  <a:cubicBezTo>
                    <a:pt x="967" y="569"/>
                    <a:pt x="1082" y="540"/>
                    <a:pt x="1206" y="512"/>
                  </a:cubicBezTo>
                  <a:cubicBezTo>
                    <a:pt x="1532" y="426"/>
                    <a:pt x="1848" y="282"/>
                    <a:pt x="2144" y="100"/>
                  </a:cubicBezTo>
                  <a:lnTo>
                    <a:pt x="2116" y="62"/>
                  </a:lnTo>
                  <a:lnTo>
                    <a:pt x="2106" y="43"/>
                  </a:lnTo>
                  <a:cubicBezTo>
                    <a:pt x="2093" y="17"/>
                    <a:pt x="2063" y="0"/>
                    <a:pt x="20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77"/>
            <p:cNvSpPr/>
            <p:nvPr/>
          </p:nvSpPr>
          <p:spPr>
            <a:xfrm>
              <a:off x="6459557" y="2469268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0" y="0"/>
                  </a:moveTo>
                  <a:lnTo>
                    <a:pt x="0" y="2163"/>
                  </a:lnTo>
                  <a:cubicBezTo>
                    <a:pt x="10" y="2336"/>
                    <a:pt x="115" y="2671"/>
                    <a:pt x="689" y="2671"/>
                  </a:cubicBezTo>
                  <a:lnTo>
                    <a:pt x="2661" y="26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0" name="Google Shape;11830;p77"/>
          <p:cNvGrpSpPr/>
          <p:nvPr/>
        </p:nvGrpSpPr>
        <p:grpSpPr>
          <a:xfrm>
            <a:off x="6633976" y="2459552"/>
            <a:ext cx="387781" cy="286680"/>
            <a:chOff x="6633976" y="2459552"/>
            <a:chExt cx="387781" cy="286680"/>
          </a:xfrm>
        </p:grpSpPr>
        <p:sp>
          <p:nvSpPr>
            <p:cNvPr id="11831" name="Google Shape;11831;p77"/>
            <p:cNvSpPr/>
            <p:nvPr/>
          </p:nvSpPr>
          <p:spPr>
            <a:xfrm>
              <a:off x="6635473" y="2459552"/>
              <a:ext cx="386285" cy="205773"/>
            </a:xfrm>
            <a:custGeom>
              <a:avLst/>
              <a:gdLst/>
              <a:ahLst/>
              <a:cxnLst/>
              <a:rect l="l" t="t" r="r" b="b"/>
              <a:pathLst>
                <a:path w="14710" h="7836" extrusionOk="0">
                  <a:moveTo>
                    <a:pt x="5944" y="1"/>
                  </a:moveTo>
                  <a:cubicBezTo>
                    <a:pt x="4569" y="1"/>
                    <a:pt x="3205" y="834"/>
                    <a:pt x="2747" y="2380"/>
                  </a:cubicBezTo>
                  <a:lnTo>
                    <a:pt x="2728" y="2380"/>
                  </a:lnTo>
                  <a:cubicBezTo>
                    <a:pt x="1216" y="2380"/>
                    <a:pt x="0" y="3596"/>
                    <a:pt x="0" y="5108"/>
                  </a:cubicBezTo>
                  <a:cubicBezTo>
                    <a:pt x="0" y="6610"/>
                    <a:pt x="1216" y="7835"/>
                    <a:pt x="2728" y="7835"/>
                  </a:cubicBezTo>
                  <a:lnTo>
                    <a:pt x="12451" y="7835"/>
                  </a:lnTo>
                  <a:cubicBezTo>
                    <a:pt x="13696" y="7835"/>
                    <a:pt x="14710" y="6821"/>
                    <a:pt x="14710" y="5577"/>
                  </a:cubicBezTo>
                  <a:cubicBezTo>
                    <a:pt x="14710" y="4333"/>
                    <a:pt x="13696" y="3328"/>
                    <a:pt x="12451" y="3328"/>
                  </a:cubicBezTo>
                  <a:cubicBezTo>
                    <a:pt x="12375" y="3328"/>
                    <a:pt x="12298" y="3328"/>
                    <a:pt x="12212" y="3337"/>
                  </a:cubicBezTo>
                  <a:cubicBezTo>
                    <a:pt x="11852" y="2172"/>
                    <a:pt x="10772" y="1424"/>
                    <a:pt x="9614" y="1424"/>
                  </a:cubicBezTo>
                  <a:cubicBezTo>
                    <a:pt x="9327" y="1424"/>
                    <a:pt x="9035" y="1470"/>
                    <a:pt x="8748" y="1567"/>
                  </a:cubicBezTo>
                  <a:cubicBezTo>
                    <a:pt x="8087" y="504"/>
                    <a:pt x="7012" y="1"/>
                    <a:pt x="594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77"/>
            <p:cNvSpPr/>
            <p:nvPr/>
          </p:nvSpPr>
          <p:spPr>
            <a:xfrm>
              <a:off x="6633976" y="2522051"/>
              <a:ext cx="352856" cy="143012"/>
            </a:xfrm>
            <a:custGeom>
              <a:avLst/>
              <a:gdLst/>
              <a:ahLst/>
              <a:cxnLst/>
              <a:rect l="l" t="t" r="r" b="b"/>
              <a:pathLst>
                <a:path w="13437" h="5446" extrusionOk="0">
                  <a:moveTo>
                    <a:pt x="2661" y="0"/>
                  </a:moveTo>
                  <a:cubicBezTo>
                    <a:pt x="1168" y="67"/>
                    <a:pt x="0" y="1321"/>
                    <a:pt x="48" y="2814"/>
                  </a:cubicBezTo>
                  <a:cubicBezTo>
                    <a:pt x="96" y="4307"/>
                    <a:pt x="1378" y="5446"/>
                    <a:pt x="2862" y="5446"/>
                  </a:cubicBezTo>
                  <a:lnTo>
                    <a:pt x="12690" y="5446"/>
                  </a:lnTo>
                  <a:cubicBezTo>
                    <a:pt x="13437" y="5388"/>
                    <a:pt x="13370" y="4269"/>
                    <a:pt x="12623" y="4269"/>
                  </a:cubicBezTo>
                  <a:lnTo>
                    <a:pt x="10738" y="4269"/>
                  </a:lnTo>
                  <a:cubicBezTo>
                    <a:pt x="10604" y="4269"/>
                    <a:pt x="10499" y="4154"/>
                    <a:pt x="10499" y="4029"/>
                  </a:cubicBezTo>
                  <a:lnTo>
                    <a:pt x="10499" y="3273"/>
                  </a:lnTo>
                  <a:cubicBezTo>
                    <a:pt x="10499" y="3024"/>
                    <a:pt x="10393" y="2776"/>
                    <a:pt x="10221" y="2603"/>
                  </a:cubicBezTo>
                  <a:lnTo>
                    <a:pt x="8833" y="1216"/>
                  </a:lnTo>
                  <a:cubicBezTo>
                    <a:pt x="8652" y="1043"/>
                    <a:pt x="8412" y="938"/>
                    <a:pt x="8163" y="938"/>
                  </a:cubicBezTo>
                  <a:lnTo>
                    <a:pt x="5034" y="938"/>
                  </a:lnTo>
                  <a:cubicBezTo>
                    <a:pt x="4642" y="938"/>
                    <a:pt x="4316" y="1263"/>
                    <a:pt x="4316" y="1656"/>
                  </a:cubicBezTo>
                  <a:lnTo>
                    <a:pt x="4316" y="3867"/>
                  </a:lnTo>
                  <a:cubicBezTo>
                    <a:pt x="4316" y="4000"/>
                    <a:pt x="4206" y="4102"/>
                    <a:pt x="4082" y="4102"/>
                  </a:cubicBezTo>
                  <a:cubicBezTo>
                    <a:pt x="4055" y="4102"/>
                    <a:pt x="4028" y="4097"/>
                    <a:pt x="4000" y="4087"/>
                  </a:cubicBezTo>
                  <a:cubicBezTo>
                    <a:pt x="2316" y="3503"/>
                    <a:pt x="1646" y="1474"/>
                    <a:pt x="26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77"/>
            <p:cNvSpPr/>
            <p:nvPr/>
          </p:nvSpPr>
          <p:spPr>
            <a:xfrm>
              <a:off x="6759867" y="2559235"/>
              <a:ext cx="137261" cy="186997"/>
            </a:xfrm>
            <a:custGeom>
              <a:avLst/>
              <a:gdLst/>
              <a:ahLst/>
              <a:cxnLst/>
              <a:rect l="l" t="t" r="r" b="b"/>
              <a:pathLst>
                <a:path w="5227" h="7121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882"/>
                  </a:lnTo>
                  <a:cubicBezTo>
                    <a:pt x="1" y="7016"/>
                    <a:pt x="106" y="7121"/>
                    <a:pt x="240" y="7121"/>
                  </a:cubicBezTo>
                  <a:lnTo>
                    <a:pt x="4987" y="7121"/>
                  </a:lnTo>
                  <a:cubicBezTo>
                    <a:pt x="5121" y="7121"/>
                    <a:pt x="5226" y="7016"/>
                    <a:pt x="5226" y="6882"/>
                  </a:cubicBezTo>
                  <a:lnTo>
                    <a:pt x="5226" y="1857"/>
                  </a:lnTo>
                  <a:cubicBezTo>
                    <a:pt x="5226" y="1733"/>
                    <a:pt x="5178" y="1608"/>
                    <a:pt x="5092" y="1522"/>
                  </a:cubicBezTo>
                  <a:lnTo>
                    <a:pt x="3704" y="144"/>
                  </a:lnTo>
                  <a:cubicBezTo>
                    <a:pt x="3618" y="48"/>
                    <a:pt x="3494" y="1"/>
                    <a:pt x="3369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77"/>
            <p:cNvSpPr/>
            <p:nvPr/>
          </p:nvSpPr>
          <p:spPr>
            <a:xfrm>
              <a:off x="6792613" y="2632553"/>
              <a:ext cx="72189" cy="84163"/>
            </a:xfrm>
            <a:custGeom>
              <a:avLst/>
              <a:gdLst/>
              <a:ahLst/>
              <a:cxnLst/>
              <a:rect l="l" t="t" r="r" b="b"/>
              <a:pathLst>
                <a:path w="2749" h="3205" extrusionOk="0">
                  <a:moveTo>
                    <a:pt x="1371" y="1"/>
                  </a:moveTo>
                  <a:cubicBezTo>
                    <a:pt x="1285" y="1"/>
                    <a:pt x="1199" y="37"/>
                    <a:pt x="1137" y="108"/>
                  </a:cubicBezTo>
                  <a:lnTo>
                    <a:pt x="189" y="1295"/>
                  </a:lnTo>
                  <a:cubicBezTo>
                    <a:pt x="1" y="1526"/>
                    <a:pt x="205" y="1792"/>
                    <a:pt x="422" y="1792"/>
                  </a:cubicBezTo>
                  <a:cubicBezTo>
                    <a:pt x="502" y="1792"/>
                    <a:pt x="584" y="1756"/>
                    <a:pt x="649" y="1668"/>
                  </a:cubicBezTo>
                  <a:lnTo>
                    <a:pt x="1070" y="1142"/>
                  </a:lnTo>
                  <a:lnTo>
                    <a:pt x="1070" y="2903"/>
                  </a:lnTo>
                  <a:cubicBezTo>
                    <a:pt x="1070" y="3104"/>
                    <a:pt x="1220" y="3204"/>
                    <a:pt x="1371" y="3204"/>
                  </a:cubicBezTo>
                  <a:cubicBezTo>
                    <a:pt x="1522" y="3204"/>
                    <a:pt x="1673" y="3104"/>
                    <a:pt x="1673" y="2903"/>
                  </a:cubicBezTo>
                  <a:lnTo>
                    <a:pt x="1673" y="1142"/>
                  </a:lnTo>
                  <a:lnTo>
                    <a:pt x="2094" y="1668"/>
                  </a:lnTo>
                  <a:cubicBezTo>
                    <a:pt x="2161" y="1756"/>
                    <a:pt x="2245" y="1792"/>
                    <a:pt x="2326" y="1792"/>
                  </a:cubicBezTo>
                  <a:cubicBezTo>
                    <a:pt x="2546" y="1792"/>
                    <a:pt x="2749" y="1526"/>
                    <a:pt x="2553" y="1295"/>
                  </a:cubicBezTo>
                  <a:lnTo>
                    <a:pt x="1606" y="108"/>
                  </a:lnTo>
                  <a:cubicBezTo>
                    <a:pt x="1543" y="37"/>
                    <a:pt x="1457" y="1"/>
                    <a:pt x="1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77"/>
            <p:cNvSpPr/>
            <p:nvPr/>
          </p:nvSpPr>
          <p:spPr>
            <a:xfrm>
              <a:off x="6792429" y="2477882"/>
              <a:ext cx="58875" cy="39416"/>
            </a:xfrm>
            <a:custGeom>
              <a:avLst/>
              <a:gdLst/>
              <a:ahLst/>
              <a:cxnLst/>
              <a:rect l="l" t="t" r="r" b="b"/>
              <a:pathLst>
                <a:path w="2242" h="1501" extrusionOk="0">
                  <a:moveTo>
                    <a:pt x="416" y="1"/>
                  </a:moveTo>
                  <a:cubicBezTo>
                    <a:pt x="87" y="1"/>
                    <a:pt x="0" y="519"/>
                    <a:pt x="369" y="591"/>
                  </a:cubicBezTo>
                  <a:cubicBezTo>
                    <a:pt x="866" y="687"/>
                    <a:pt x="1306" y="974"/>
                    <a:pt x="1613" y="1376"/>
                  </a:cubicBezTo>
                  <a:cubicBezTo>
                    <a:pt x="1670" y="1453"/>
                    <a:pt x="1756" y="1500"/>
                    <a:pt x="1852" y="1500"/>
                  </a:cubicBezTo>
                  <a:cubicBezTo>
                    <a:pt x="1856" y="1501"/>
                    <a:pt x="1860" y="1501"/>
                    <a:pt x="1864" y="1501"/>
                  </a:cubicBezTo>
                  <a:cubicBezTo>
                    <a:pt x="2105" y="1501"/>
                    <a:pt x="2242" y="1220"/>
                    <a:pt x="2091" y="1022"/>
                  </a:cubicBezTo>
                  <a:cubicBezTo>
                    <a:pt x="1699" y="496"/>
                    <a:pt x="1125" y="141"/>
                    <a:pt x="483" y="7"/>
                  </a:cubicBezTo>
                  <a:cubicBezTo>
                    <a:pt x="460" y="3"/>
                    <a:pt x="437" y="1"/>
                    <a:pt x="4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77"/>
            <p:cNvSpPr/>
            <p:nvPr/>
          </p:nvSpPr>
          <p:spPr>
            <a:xfrm>
              <a:off x="6891823" y="2516720"/>
              <a:ext cx="47005" cy="38024"/>
            </a:xfrm>
            <a:custGeom>
              <a:avLst/>
              <a:gdLst/>
              <a:ahLst/>
              <a:cxnLst/>
              <a:rect l="l" t="t" r="r" b="b"/>
              <a:pathLst>
                <a:path w="1790" h="1448" extrusionOk="0">
                  <a:moveTo>
                    <a:pt x="425" y="1"/>
                  </a:moveTo>
                  <a:cubicBezTo>
                    <a:pt x="127" y="1"/>
                    <a:pt x="1" y="465"/>
                    <a:pt x="335" y="576"/>
                  </a:cubicBezTo>
                  <a:cubicBezTo>
                    <a:pt x="689" y="701"/>
                    <a:pt x="986" y="959"/>
                    <a:pt x="1158" y="1285"/>
                  </a:cubicBezTo>
                  <a:cubicBezTo>
                    <a:pt x="1206" y="1380"/>
                    <a:pt x="1311" y="1447"/>
                    <a:pt x="1417" y="1447"/>
                  </a:cubicBezTo>
                  <a:cubicBezTo>
                    <a:pt x="1646" y="1447"/>
                    <a:pt x="1790" y="1208"/>
                    <a:pt x="1685" y="1007"/>
                  </a:cubicBezTo>
                  <a:cubicBezTo>
                    <a:pt x="1436" y="548"/>
                    <a:pt x="1024" y="194"/>
                    <a:pt x="536" y="21"/>
                  </a:cubicBezTo>
                  <a:cubicBezTo>
                    <a:pt x="497" y="7"/>
                    <a:pt x="460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77"/>
            <p:cNvSpPr/>
            <p:nvPr/>
          </p:nvSpPr>
          <p:spPr>
            <a:xfrm>
              <a:off x="6841036" y="2559235"/>
              <a:ext cx="56091" cy="56328"/>
            </a:xfrm>
            <a:custGeom>
              <a:avLst/>
              <a:gdLst/>
              <a:ahLst/>
              <a:cxnLst/>
              <a:rect l="l" t="t" r="r" b="b"/>
              <a:pathLst>
                <a:path w="2136" h="2145" extrusionOk="0">
                  <a:moveTo>
                    <a:pt x="1" y="1"/>
                  </a:moveTo>
                  <a:lnTo>
                    <a:pt x="1" y="1666"/>
                  </a:lnTo>
                  <a:cubicBezTo>
                    <a:pt x="1" y="1924"/>
                    <a:pt x="211" y="2144"/>
                    <a:pt x="479" y="2144"/>
                  </a:cubicBezTo>
                  <a:lnTo>
                    <a:pt x="2135" y="2144"/>
                  </a:lnTo>
                  <a:lnTo>
                    <a:pt x="2135" y="1867"/>
                  </a:lnTo>
                  <a:cubicBezTo>
                    <a:pt x="2126" y="1800"/>
                    <a:pt x="2116" y="1733"/>
                    <a:pt x="2087" y="1666"/>
                  </a:cubicBezTo>
                  <a:lnTo>
                    <a:pt x="470" y="1666"/>
                  </a:lnTo>
                  <a:lnTo>
                    <a:pt x="470" y="48"/>
                  </a:lnTo>
                  <a:cubicBezTo>
                    <a:pt x="412" y="20"/>
                    <a:pt x="345" y="1"/>
                    <a:pt x="278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38" name="Google Shape;11838;p77"/>
          <p:cNvGrpSpPr/>
          <p:nvPr/>
        </p:nvGrpSpPr>
        <p:grpSpPr>
          <a:xfrm>
            <a:off x="7091110" y="2428565"/>
            <a:ext cx="376989" cy="348864"/>
            <a:chOff x="7091110" y="2428565"/>
            <a:chExt cx="376989" cy="348864"/>
          </a:xfrm>
        </p:grpSpPr>
        <p:sp>
          <p:nvSpPr>
            <p:cNvPr id="11839" name="Google Shape;11839;p77"/>
            <p:cNvSpPr/>
            <p:nvPr/>
          </p:nvSpPr>
          <p:spPr>
            <a:xfrm>
              <a:off x="7213692" y="2609759"/>
              <a:ext cx="124577" cy="104305"/>
            </a:xfrm>
            <a:custGeom>
              <a:avLst/>
              <a:gdLst/>
              <a:ahLst/>
              <a:cxnLst/>
              <a:rect l="l" t="t" r="r" b="b"/>
              <a:pathLst>
                <a:path w="4744" h="3972" extrusionOk="0">
                  <a:moveTo>
                    <a:pt x="2376" y="0"/>
                  </a:moveTo>
                  <a:cubicBezTo>
                    <a:pt x="2242" y="0"/>
                    <a:pt x="2137" y="106"/>
                    <a:pt x="2146" y="230"/>
                  </a:cubicBezTo>
                  <a:lnTo>
                    <a:pt x="2146" y="2431"/>
                  </a:lnTo>
                  <a:lnTo>
                    <a:pt x="242" y="3532"/>
                  </a:lnTo>
                  <a:cubicBezTo>
                    <a:pt x="1" y="3660"/>
                    <a:pt x="131" y="3971"/>
                    <a:pt x="343" y="3971"/>
                  </a:cubicBezTo>
                  <a:cubicBezTo>
                    <a:pt x="384" y="3971"/>
                    <a:pt x="427" y="3960"/>
                    <a:pt x="472" y="3934"/>
                  </a:cubicBezTo>
                  <a:lnTo>
                    <a:pt x="2376" y="2833"/>
                  </a:lnTo>
                  <a:lnTo>
                    <a:pt x="4281" y="3934"/>
                  </a:lnTo>
                  <a:cubicBezTo>
                    <a:pt x="4324" y="3960"/>
                    <a:pt x="4366" y="3971"/>
                    <a:pt x="4405" y="3971"/>
                  </a:cubicBezTo>
                  <a:cubicBezTo>
                    <a:pt x="4612" y="3971"/>
                    <a:pt x="4743" y="3660"/>
                    <a:pt x="4510" y="3532"/>
                  </a:cubicBezTo>
                  <a:lnTo>
                    <a:pt x="2606" y="2431"/>
                  </a:lnTo>
                  <a:lnTo>
                    <a:pt x="2606" y="230"/>
                  </a:lnTo>
                  <a:cubicBezTo>
                    <a:pt x="2606" y="106"/>
                    <a:pt x="2501" y="0"/>
                    <a:pt x="237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77"/>
            <p:cNvSpPr/>
            <p:nvPr/>
          </p:nvSpPr>
          <p:spPr>
            <a:xfrm>
              <a:off x="7346699" y="2713539"/>
              <a:ext cx="121400" cy="63891"/>
            </a:xfrm>
            <a:custGeom>
              <a:avLst/>
              <a:gdLst/>
              <a:ahLst/>
              <a:cxnLst/>
              <a:rect l="l" t="t" r="r" b="b"/>
              <a:pathLst>
                <a:path w="4623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1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33"/>
                    <a:pt x="29" y="1082"/>
                    <a:pt x="0" y="1350"/>
                  </a:cubicBezTo>
                  <a:lnTo>
                    <a:pt x="0" y="138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65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695"/>
                  </a:lnTo>
                  <a:lnTo>
                    <a:pt x="0" y="2211"/>
                  </a:lnTo>
                  <a:cubicBezTo>
                    <a:pt x="0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49" y="2432"/>
                  </a:cubicBezTo>
                  <a:lnTo>
                    <a:pt x="4364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23" y="2211"/>
                  </a:cubicBezTo>
                  <a:lnTo>
                    <a:pt x="4623" y="1695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46" y="1082"/>
                    <a:pt x="4422" y="833"/>
                    <a:pt x="4230" y="652"/>
                  </a:cubicBezTo>
                  <a:lnTo>
                    <a:pt x="4202" y="632"/>
                  </a:lnTo>
                  <a:lnTo>
                    <a:pt x="4192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77"/>
            <p:cNvSpPr/>
            <p:nvPr/>
          </p:nvSpPr>
          <p:spPr>
            <a:xfrm>
              <a:off x="7345176" y="2713539"/>
              <a:ext cx="49290" cy="63891"/>
            </a:xfrm>
            <a:custGeom>
              <a:avLst/>
              <a:gdLst/>
              <a:ahLst/>
              <a:cxnLst/>
              <a:rect l="l" t="t" r="r" b="b"/>
              <a:pathLst>
                <a:path w="1877" h="2433" extrusionOk="0">
                  <a:moveTo>
                    <a:pt x="178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33" y="2432"/>
                    <a:pt x="260" y="2432"/>
                  </a:cubicBezTo>
                  <a:cubicBezTo>
                    <a:pt x="266" y="2432"/>
                    <a:pt x="272" y="2432"/>
                    <a:pt x="279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77" y="87"/>
                  </a:lnTo>
                  <a:lnTo>
                    <a:pt x="178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77"/>
            <p:cNvSpPr/>
            <p:nvPr/>
          </p:nvSpPr>
          <p:spPr>
            <a:xfrm>
              <a:off x="7367549" y="2612753"/>
              <a:ext cx="76942" cy="54332"/>
            </a:xfrm>
            <a:custGeom>
              <a:avLst/>
              <a:gdLst/>
              <a:ahLst/>
              <a:cxnLst/>
              <a:rect l="l" t="t" r="r" b="b"/>
              <a:pathLst>
                <a:path w="2930" h="2069" extrusionOk="0">
                  <a:moveTo>
                    <a:pt x="2575" y="1781"/>
                  </a:moveTo>
                  <a:lnTo>
                    <a:pt x="2566" y="1791"/>
                  </a:lnTo>
                  <a:lnTo>
                    <a:pt x="2566" y="1791"/>
                  </a:lnTo>
                  <a:lnTo>
                    <a:pt x="2566" y="1791"/>
                  </a:lnTo>
                  <a:lnTo>
                    <a:pt x="2537" y="1810"/>
                  </a:lnTo>
                  <a:lnTo>
                    <a:pt x="2537" y="1800"/>
                  </a:lnTo>
                  <a:lnTo>
                    <a:pt x="2575" y="1781"/>
                  </a:lnTo>
                  <a:close/>
                  <a:moveTo>
                    <a:pt x="1540" y="1"/>
                  </a:moveTo>
                  <a:cubicBezTo>
                    <a:pt x="1534" y="1"/>
                    <a:pt x="1528" y="1"/>
                    <a:pt x="1522" y="1"/>
                  </a:cubicBezTo>
                  <a:lnTo>
                    <a:pt x="1408" y="1"/>
                  </a:lnTo>
                  <a:cubicBezTo>
                    <a:pt x="632" y="1"/>
                    <a:pt x="1" y="633"/>
                    <a:pt x="1" y="1408"/>
                  </a:cubicBezTo>
                  <a:lnTo>
                    <a:pt x="1" y="2068"/>
                  </a:lnTo>
                  <a:cubicBezTo>
                    <a:pt x="1" y="2068"/>
                    <a:pt x="326" y="2040"/>
                    <a:pt x="364" y="1877"/>
                  </a:cubicBezTo>
                  <a:cubicBezTo>
                    <a:pt x="374" y="1867"/>
                    <a:pt x="384" y="1848"/>
                    <a:pt x="393" y="1829"/>
                  </a:cubicBezTo>
                  <a:cubicBezTo>
                    <a:pt x="575" y="1829"/>
                    <a:pt x="1427" y="1819"/>
                    <a:pt x="1905" y="1236"/>
                  </a:cubicBezTo>
                  <a:cubicBezTo>
                    <a:pt x="2010" y="1513"/>
                    <a:pt x="2250" y="1733"/>
                    <a:pt x="2537" y="1819"/>
                  </a:cubicBezTo>
                  <a:cubicBezTo>
                    <a:pt x="2546" y="1839"/>
                    <a:pt x="2556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16" y="1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77"/>
            <p:cNvSpPr/>
            <p:nvPr/>
          </p:nvSpPr>
          <p:spPr>
            <a:xfrm>
              <a:off x="7367549" y="2612779"/>
              <a:ext cx="41753" cy="54306"/>
            </a:xfrm>
            <a:custGeom>
              <a:avLst/>
              <a:gdLst/>
              <a:ahLst/>
              <a:cxnLst/>
              <a:rect l="l" t="t" r="r" b="b"/>
              <a:pathLst>
                <a:path w="1590" h="2068" extrusionOk="0">
                  <a:moveTo>
                    <a:pt x="1408" y="0"/>
                  </a:moveTo>
                  <a:cubicBezTo>
                    <a:pt x="632" y="0"/>
                    <a:pt x="10" y="632"/>
                    <a:pt x="1" y="1407"/>
                  </a:cubicBezTo>
                  <a:lnTo>
                    <a:pt x="1" y="2067"/>
                  </a:lnTo>
                  <a:cubicBezTo>
                    <a:pt x="87" y="2058"/>
                    <a:pt x="173" y="2029"/>
                    <a:pt x="250" y="2000"/>
                  </a:cubicBezTo>
                  <a:lnTo>
                    <a:pt x="250" y="1771"/>
                  </a:lnTo>
                  <a:lnTo>
                    <a:pt x="250" y="1407"/>
                  </a:lnTo>
                  <a:cubicBezTo>
                    <a:pt x="250" y="660"/>
                    <a:pt x="84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77"/>
            <p:cNvSpPr/>
            <p:nvPr/>
          </p:nvSpPr>
          <p:spPr>
            <a:xfrm>
              <a:off x="7434145" y="2661281"/>
              <a:ext cx="16885" cy="22636"/>
            </a:xfrm>
            <a:custGeom>
              <a:avLst/>
              <a:gdLst/>
              <a:ahLst/>
              <a:cxnLst/>
              <a:rect l="l" t="t" r="r" b="b"/>
              <a:pathLst>
                <a:path w="643" h="862" extrusionOk="0">
                  <a:moveTo>
                    <a:pt x="175" y="1"/>
                  </a:moveTo>
                  <a:cubicBezTo>
                    <a:pt x="81" y="1"/>
                    <a:pt x="1" y="78"/>
                    <a:pt x="1" y="182"/>
                  </a:cubicBezTo>
                  <a:lnTo>
                    <a:pt x="1" y="680"/>
                  </a:lnTo>
                  <a:cubicBezTo>
                    <a:pt x="1" y="784"/>
                    <a:pt x="81" y="861"/>
                    <a:pt x="175" y="861"/>
                  </a:cubicBezTo>
                  <a:cubicBezTo>
                    <a:pt x="193" y="861"/>
                    <a:pt x="212" y="858"/>
                    <a:pt x="231" y="852"/>
                  </a:cubicBezTo>
                  <a:cubicBezTo>
                    <a:pt x="259" y="842"/>
                    <a:pt x="298" y="823"/>
                    <a:pt x="326" y="804"/>
                  </a:cubicBezTo>
                  <a:cubicBezTo>
                    <a:pt x="355" y="775"/>
                    <a:pt x="393" y="747"/>
                    <a:pt x="422" y="727"/>
                  </a:cubicBezTo>
                  <a:cubicBezTo>
                    <a:pt x="642" y="479"/>
                    <a:pt x="537" y="96"/>
                    <a:pt x="231" y="10"/>
                  </a:cubicBezTo>
                  <a:cubicBezTo>
                    <a:pt x="212" y="3"/>
                    <a:pt x="193" y="1"/>
                    <a:pt x="17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77"/>
            <p:cNvSpPr/>
            <p:nvPr/>
          </p:nvSpPr>
          <p:spPr>
            <a:xfrm>
              <a:off x="7361772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44" y="0"/>
                  </a:moveTo>
                  <a:cubicBezTo>
                    <a:pt x="430" y="0"/>
                    <a:pt x="416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23" y="123"/>
                    <a:pt x="604" y="65"/>
                    <a:pt x="556" y="36"/>
                  </a:cubicBezTo>
                  <a:cubicBezTo>
                    <a:pt x="521" y="16"/>
                    <a:pt x="482" y="0"/>
                    <a:pt x="44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77"/>
            <p:cNvSpPr/>
            <p:nvPr/>
          </p:nvSpPr>
          <p:spPr>
            <a:xfrm>
              <a:off x="7391945" y="2700829"/>
              <a:ext cx="28151" cy="32352"/>
            </a:xfrm>
            <a:custGeom>
              <a:avLst/>
              <a:gdLst/>
              <a:ahLst/>
              <a:cxnLst/>
              <a:rect l="l" t="t" r="r" b="b"/>
              <a:pathLst>
                <a:path w="1072" h="1232" extrusionOk="0">
                  <a:moveTo>
                    <a:pt x="179" y="1"/>
                  </a:moveTo>
                  <a:cubicBezTo>
                    <a:pt x="89" y="1"/>
                    <a:pt x="10" y="79"/>
                    <a:pt x="10" y="179"/>
                  </a:cubicBezTo>
                  <a:lnTo>
                    <a:pt x="10" y="695"/>
                  </a:lnTo>
                  <a:cubicBezTo>
                    <a:pt x="0" y="743"/>
                    <a:pt x="19" y="791"/>
                    <a:pt x="57" y="829"/>
                  </a:cubicBezTo>
                  <a:lnTo>
                    <a:pt x="421" y="1174"/>
                  </a:lnTo>
                  <a:cubicBezTo>
                    <a:pt x="450" y="1212"/>
                    <a:pt x="488" y="1222"/>
                    <a:pt x="536" y="1231"/>
                  </a:cubicBezTo>
                  <a:cubicBezTo>
                    <a:pt x="584" y="1222"/>
                    <a:pt x="622" y="1203"/>
                    <a:pt x="660" y="1174"/>
                  </a:cubicBezTo>
                  <a:lnTo>
                    <a:pt x="1024" y="791"/>
                  </a:lnTo>
                  <a:cubicBezTo>
                    <a:pt x="1053" y="762"/>
                    <a:pt x="1072" y="714"/>
                    <a:pt x="1072" y="676"/>
                  </a:cubicBezTo>
                  <a:lnTo>
                    <a:pt x="1072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0" y="6"/>
                  </a:cubicBezTo>
                  <a:lnTo>
                    <a:pt x="861" y="6"/>
                  </a:lnTo>
                  <a:cubicBezTo>
                    <a:pt x="794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64" y="35"/>
                    <a:pt x="287" y="25"/>
                    <a:pt x="220" y="6"/>
                  </a:cubicBezTo>
                  <a:cubicBezTo>
                    <a:pt x="206" y="2"/>
                    <a:pt x="192" y="1"/>
                    <a:pt x="17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77"/>
            <p:cNvSpPr/>
            <p:nvPr/>
          </p:nvSpPr>
          <p:spPr>
            <a:xfrm>
              <a:off x="7391945" y="2701144"/>
              <a:ext cx="17095" cy="32037"/>
            </a:xfrm>
            <a:custGeom>
              <a:avLst/>
              <a:gdLst/>
              <a:ahLst/>
              <a:cxnLst/>
              <a:rect l="l" t="t" r="r" b="b"/>
              <a:pathLst>
                <a:path w="651" h="1220" extrusionOk="0">
                  <a:moveTo>
                    <a:pt x="176" y="1"/>
                  </a:moveTo>
                  <a:cubicBezTo>
                    <a:pt x="77" y="1"/>
                    <a:pt x="0" y="73"/>
                    <a:pt x="0" y="176"/>
                  </a:cubicBezTo>
                  <a:lnTo>
                    <a:pt x="0" y="693"/>
                  </a:lnTo>
                  <a:cubicBezTo>
                    <a:pt x="0" y="741"/>
                    <a:pt x="19" y="789"/>
                    <a:pt x="48" y="827"/>
                  </a:cubicBezTo>
                  <a:lnTo>
                    <a:pt x="412" y="1171"/>
                  </a:lnTo>
                  <a:cubicBezTo>
                    <a:pt x="440" y="1200"/>
                    <a:pt x="488" y="1219"/>
                    <a:pt x="526" y="1219"/>
                  </a:cubicBezTo>
                  <a:cubicBezTo>
                    <a:pt x="574" y="1219"/>
                    <a:pt x="622" y="1200"/>
                    <a:pt x="651" y="1171"/>
                  </a:cubicBezTo>
                  <a:cubicBezTo>
                    <a:pt x="622" y="1162"/>
                    <a:pt x="593" y="1143"/>
                    <a:pt x="574" y="1114"/>
                  </a:cubicBezTo>
                  <a:lnTo>
                    <a:pt x="211" y="769"/>
                  </a:lnTo>
                  <a:cubicBezTo>
                    <a:pt x="172" y="731"/>
                    <a:pt x="153" y="683"/>
                    <a:pt x="163" y="635"/>
                  </a:cubicBezTo>
                  <a:lnTo>
                    <a:pt x="163" y="119"/>
                  </a:lnTo>
                  <a:cubicBezTo>
                    <a:pt x="163" y="71"/>
                    <a:pt x="172" y="33"/>
                    <a:pt x="211" y="4"/>
                  </a:cubicBezTo>
                  <a:cubicBezTo>
                    <a:pt x="199" y="2"/>
                    <a:pt x="187" y="1"/>
                    <a:pt x="176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77"/>
            <p:cNvSpPr/>
            <p:nvPr/>
          </p:nvSpPr>
          <p:spPr>
            <a:xfrm>
              <a:off x="7375847" y="2644422"/>
              <a:ext cx="60582" cy="64626"/>
            </a:xfrm>
            <a:custGeom>
              <a:avLst/>
              <a:gdLst/>
              <a:ahLst/>
              <a:cxnLst/>
              <a:rect l="l" t="t" r="r" b="b"/>
              <a:pathLst>
                <a:path w="2307" h="2461" extrusionOk="0">
                  <a:moveTo>
                    <a:pt x="1593" y="1"/>
                  </a:moveTo>
                  <a:cubicBezTo>
                    <a:pt x="1582" y="1"/>
                    <a:pt x="1570" y="4"/>
                    <a:pt x="1561" y="11"/>
                  </a:cubicBezTo>
                  <a:cubicBezTo>
                    <a:pt x="1312" y="202"/>
                    <a:pt x="1025" y="345"/>
                    <a:pt x="718" y="422"/>
                  </a:cubicBezTo>
                  <a:cubicBezTo>
                    <a:pt x="632" y="451"/>
                    <a:pt x="536" y="470"/>
                    <a:pt x="441" y="489"/>
                  </a:cubicBezTo>
                  <a:cubicBezTo>
                    <a:pt x="355" y="508"/>
                    <a:pt x="259" y="518"/>
                    <a:pt x="163" y="527"/>
                  </a:cubicBezTo>
                  <a:cubicBezTo>
                    <a:pt x="77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69" y="2460"/>
                    <a:pt x="1044" y="2460"/>
                  </a:cubicBezTo>
                  <a:lnTo>
                    <a:pt x="1264" y="2460"/>
                  </a:lnTo>
                  <a:cubicBezTo>
                    <a:pt x="1838" y="2460"/>
                    <a:pt x="2307" y="1992"/>
                    <a:pt x="2307" y="1417"/>
                  </a:cubicBezTo>
                  <a:lnTo>
                    <a:pt x="2307" y="671"/>
                  </a:lnTo>
                  <a:cubicBezTo>
                    <a:pt x="2307" y="594"/>
                    <a:pt x="2259" y="527"/>
                    <a:pt x="2192" y="508"/>
                  </a:cubicBezTo>
                  <a:cubicBezTo>
                    <a:pt x="2163" y="499"/>
                    <a:pt x="2144" y="489"/>
                    <a:pt x="2125" y="479"/>
                  </a:cubicBezTo>
                  <a:cubicBezTo>
                    <a:pt x="1924" y="393"/>
                    <a:pt x="1761" y="250"/>
                    <a:pt x="1656" y="49"/>
                  </a:cubicBezTo>
                  <a:lnTo>
                    <a:pt x="1647" y="39"/>
                  </a:lnTo>
                  <a:cubicBezTo>
                    <a:pt x="1640" y="14"/>
                    <a:pt x="1617" y="1"/>
                    <a:pt x="15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77"/>
            <p:cNvSpPr/>
            <p:nvPr/>
          </p:nvSpPr>
          <p:spPr>
            <a:xfrm>
              <a:off x="7375847" y="2644580"/>
              <a:ext cx="44012" cy="64731"/>
            </a:xfrm>
            <a:custGeom>
              <a:avLst/>
              <a:gdLst/>
              <a:ahLst/>
              <a:cxnLst/>
              <a:rect l="l" t="t" r="r" b="b"/>
              <a:pathLst>
                <a:path w="1676" h="2465" extrusionOk="0">
                  <a:moveTo>
                    <a:pt x="1593" y="0"/>
                  </a:moveTo>
                  <a:cubicBezTo>
                    <a:pt x="1582" y="0"/>
                    <a:pt x="1570" y="5"/>
                    <a:pt x="1561" y="14"/>
                  </a:cubicBezTo>
                  <a:cubicBezTo>
                    <a:pt x="1302" y="205"/>
                    <a:pt x="1025" y="339"/>
                    <a:pt x="718" y="426"/>
                  </a:cubicBezTo>
                  <a:cubicBezTo>
                    <a:pt x="632" y="454"/>
                    <a:pt x="536" y="473"/>
                    <a:pt x="441" y="493"/>
                  </a:cubicBezTo>
                  <a:cubicBezTo>
                    <a:pt x="355" y="512"/>
                    <a:pt x="259" y="521"/>
                    <a:pt x="163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69" y="2464"/>
                    <a:pt x="1044" y="2464"/>
                  </a:cubicBezTo>
                  <a:lnTo>
                    <a:pt x="1264" y="2464"/>
                  </a:lnTo>
                  <a:cubicBezTo>
                    <a:pt x="690" y="2464"/>
                    <a:pt x="211" y="1995"/>
                    <a:pt x="211" y="1421"/>
                  </a:cubicBezTo>
                  <a:lnTo>
                    <a:pt x="211" y="703"/>
                  </a:lnTo>
                  <a:cubicBezTo>
                    <a:pt x="211" y="607"/>
                    <a:pt x="288" y="531"/>
                    <a:pt x="383" y="521"/>
                  </a:cubicBezTo>
                  <a:cubicBezTo>
                    <a:pt x="469" y="521"/>
                    <a:pt x="565" y="502"/>
                    <a:pt x="661" y="493"/>
                  </a:cubicBezTo>
                  <a:cubicBezTo>
                    <a:pt x="747" y="473"/>
                    <a:pt x="843" y="454"/>
                    <a:pt x="938" y="426"/>
                  </a:cubicBezTo>
                  <a:cubicBezTo>
                    <a:pt x="1197" y="349"/>
                    <a:pt x="1446" y="234"/>
                    <a:pt x="1675" y="81"/>
                  </a:cubicBezTo>
                  <a:lnTo>
                    <a:pt x="1656" y="52"/>
                  </a:lnTo>
                  <a:lnTo>
                    <a:pt x="1647" y="43"/>
                  </a:lnTo>
                  <a:cubicBezTo>
                    <a:pt x="1640" y="17"/>
                    <a:pt x="1617" y="0"/>
                    <a:pt x="159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77"/>
            <p:cNvSpPr/>
            <p:nvPr/>
          </p:nvSpPr>
          <p:spPr>
            <a:xfrm>
              <a:off x="7219784" y="2529325"/>
              <a:ext cx="121400" cy="63917"/>
            </a:xfrm>
            <a:custGeom>
              <a:avLst/>
              <a:gdLst/>
              <a:ahLst/>
              <a:cxnLst/>
              <a:rect l="l" t="t" r="r" b="b"/>
              <a:pathLst>
                <a:path w="4623" h="2434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2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43"/>
                    <a:pt x="29" y="1082"/>
                    <a:pt x="0" y="1350"/>
                  </a:cubicBezTo>
                  <a:lnTo>
                    <a:pt x="0" y="139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704"/>
                  </a:lnTo>
                  <a:lnTo>
                    <a:pt x="0" y="2211"/>
                  </a:lnTo>
                  <a:cubicBezTo>
                    <a:pt x="0" y="2335"/>
                    <a:pt x="98" y="2434"/>
                    <a:pt x="218" y="2434"/>
                  </a:cubicBezTo>
                  <a:cubicBezTo>
                    <a:pt x="228" y="2434"/>
                    <a:pt x="239" y="2433"/>
                    <a:pt x="249" y="2432"/>
                  </a:cubicBezTo>
                  <a:lnTo>
                    <a:pt x="4364" y="2432"/>
                  </a:lnTo>
                  <a:cubicBezTo>
                    <a:pt x="4375" y="2433"/>
                    <a:pt x="4386" y="2434"/>
                    <a:pt x="4396" y="2434"/>
                  </a:cubicBezTo>
                  <a:cubicBezTo>
                    <a:pt x="4516" y="2434"/>
                    <a:pt x="4614" y="2335"/>
                    <a:pt x="4623" y="2211"/>
                  </a:cubicBezTo>
                  <a:lnTo>
                    <a:pt x="4623" y="1704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98"/>
                  </a:lnTo>
                  <a:lnTo>
                    <a:pt x="4575" y="1350"/>
                  </a:lnTo>
                  <a:cubicBezTo>
                    <a:pt x="4546" y="1082"/>
                    <a:pt x="4422" y="843"/>
                    <a:pt x="4230" y="652"/>
                  </a:cubicBezTo>
                  <a:lnTo>
                    <a:pt x="4211" y="632"/>
                  </a:lnTo>
                  <a:lnTo>
                    <a:pt x="4192" y="62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2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77"/>
            <p:cNvSpPr/>
            <p:nvPr/>
          </p:nvSpPr>
          <p:spPr>
            <a:xfrm>
              <a:off x="7218261" y="2529325"/>
              <a:ext cx="49290" cy="63917"/>
            </a:xfrm>
            <a:custGeom>
              <a:avLst/>
              <a:gdLst/>
              <a:ahLst/>
              <a:cxnLst/>
              <a:rect l="l" t="t" r="r" b="b"/>
              <a:pathLst>
                <a:path w="1877" h="2434" extrusionOk="0">
                  <a:moveTo>
                    <a:pt x="179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9" y="2335"/>
                    <a:pt x="127" y="2434"/>
                    <a:pt x="247" y="2434"/>
                  </a:cubicBezTo>
                  <a:cubicBezTo>
                    <a:pt x="257" y="2434"/>
                    <a:pt x="268" y="2433"/>
                    <a:pt x="279" y="2432"/>
                  </a:cubicBezTo>
                  <a:lnTo>
                    <a:pt x="336" y="2432"/>
                  </a:lnTo>
                  <a:lnTo>
                    <a:pt x="336" y="1532"/>
                  </a:lnTo>
                  <a:cubicBezTo>
                    <a:pt x="307" y="1044"/>
                    <a:pt x="594" y="594"/>
                    <a:pt x="1054" y="412"/>
                  </a:cubicBezTo>
                  <a:lnTo>
                    <a:pt x="1877" y="87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77"/>
            <p:cNvSpPr/>
            <p:nvPr/>
          </p:nvSpPr>
          <p:spPr>
            <a:xfrm>
              <a:off x="7240897" y="2428565"/>
              <a:ext cx="76916" cy="54043"/>
            </a:xfrm>
            <a:custGeom>
              <a:avLst/>
              <a:gdLst/>
              <a:ahLst/>
              <a:cxnLst/>
              <a:rect l="l" t="t" r="r" b="b"/>
              <a:pathLst>
                <a:path w="2929" h="2058" extrusionOk="0">
                  <a:moveTo>
                    <a:pt x="2575" y="1780"/>
                  </a:moveTo>
                  <a:lnTo>
                    <a:pt x="2565" y="1790"/>
                  </a:lnTo>
                  <a:lnTo>
                    <a:pt x="2536" y="1809"/>
                  </a:lnTo>
                  <a:lnTo>
                    <a:pt x="2575" y="1780"/>
                  </a:lnTo>
                  <a:close/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58"/>
                  </a:lnTo>
                  <a:cubicBezTo>
                    <a:pt x="0" y="2058"/>
                    <a:pt x="326" y="2029"/>
                    <a:pt x="364" y="1876"/>
                  </a:cubicBezTo>
                  <a:cubicBezTo>
                    <a:pt x="374" y="1857"/>
                    <a:pt x="383" y="1847"/>
                    <a:pt x="393" y="1828"/>
                  </a:cubicBezTo>
                  <a:cubicBezTo>
                    <a:pt x="575" y="1828"/>
                    <a:pt x="1426" y="1809"/>
                    <a:pt x="1905" y="1225"/>
                  </a:cubicBezTo>
                  <a:cubicBezTo>
                    <a:pt x="2010" y="1512"/>
                    <a:pt x="2240" y="1732"/>
                    <a:pt x="2536" y="1818"/>
                  </a:cubicBezTo>
                  <a:cubicBezTo>
                    <a:pt x="2546" y="1838"/>
                    <a:pt x="2556" y="1857"/>
                    <a:pt x="2565" y="1876"/>
                  </a:cubicBezTo>
                  <a:cubicBezTo>
                    <a:pt x="2613" y="2029"/>
                    <a:pt x="2929" y="2058"/>
                    <a:pt x="2929" y="2058"/>
                  </a:cubicBezTo>
                  <a:lnTo>
                    <a:pt x="2929" y="1397"/>
                  </a:lnTo>
                  <a:cubicBezTo>
                    <a:pt x="2929" y="622"/>
                    <a:pt x="2297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77"/>
            <p:cNvSpPr/>
            <p:nvPr/>
          </p:nvSpPr>
          <p:spPr>
            <a:xfrm>
              <a:off x="7240897" y="2428565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1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3" y="203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3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77"/>
            <p:cNvSpPr/>
            <p:nvPr/>
          </p:nvSpPr>
          <p:spPr>
            <a:xfrm>
              <a:off x="7307230" y="2477146"/>
              <a:ext cx="17122" cy="22557"/>
            </a:xfrm>
            <a:custGeom>
              <a:avLst/>
              <a:gdLst/>
              <a:ahLst/>
              <a:cxnLst/>
              <a:rect l="l" t="t" r="r" b="b"/>
              <a:pathLst>
                <a:path w="652" h="859" extrusionOk="0">
                  <a:moveTo>
                    <a:pt x="182" y="1"/>
                  </a:moveTo>
                  <a:cubicBezTo>
                    <a:pt x="85" y="1"/>
                    <a:pt x="1" y="72"/>
                    <a:pt x="1" y="179"/>
                  </a:cubicBezTo>
                  <a:lnTo>
                    <a:pt x="1" y="686"/>
                  </a:lnTo>
                  <a:cubicBezTo>
                    <a:pt x="1" y="782"/>
                    <a:pt x="81" y="858"/>
                    <a:pt x="174" y="858"/>
                  </a:cubicBezTo>
                  <a:cubicBezTo>
                    <a:pt x="193" y="858"/>
                    <a:pt x="212" y="855"/>
                    <a:pt x="231" y="849"/>
                  </a:cubicBezTo>
                  <a:cubicBezTo>
                    <a:pt x="269" y="839"/>
                    <a:pt x="298" y="830"/>
                    <a:pt x="326" y="811"/>
                  </a:cubicBezTo>
                  <a:cubicBezTo>
                    <a:pt x="365" y="772"/>
                    <a:pt x="393" y="744"/>
                    <a:pt x="432" y="724"/>
                  </a:cubicBezTo>
                  <a:cubicBezTo>
                    <a:pt x="652" y="485"/>
                    <a:pt x="546" y="102"/>
                    <a:pt x="231" y="7"/>
                  </a:cubicBezTo>
                  <a:cubicBezTo>
                    <a:pt x="214" y="3"/>
                    <a:pt x="198" y="1"/>
                    <a:pt x="18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77"/>
            <p:cNvSpPr/>
            <p:nvPr/>
          </p:nvSpPr>
          <p:spPr>
            <a:xfrm>
              <a:off x="7234857" y="2477120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5" y="0"/>
                    <a:pt x="419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4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77"/>
            <p:cNvSpPr/>
            <p:nvPr/>
          </p:nvSpPr>
          <p:spPr>
            <a:xfrm>
              <a:off x="7265266" y="2516694"/>
              <a:ext cx="27914" cy="32274"/>
            </a:xfrm>
            <a:custGeom>
              <a:avLst/>
              <a:gdLst/>
              <a:ahLst/>
              <a:cxnLst/>
              <a:rect l="l" t="t" r="r" b="b"/>
              <a:pathLst>
                <a:path w="1063" h="1229" extrusionOk="0">
                  <a:moveTo>
                    <a:pt x="179" y="0"/>
                  </a:moveTo>
                  <a:cubicBezTo>
                    <a:pt x="85" y="0"/>
                    <a:pt x="1" y="73"/>
                    <a:pt x="1" y="176"/>
                  </a:cubicBezTo>
                  <a:lnTo>
                    <a:pt x="1" y="692"/>
                  </a:lnTo>
                  <a:cubicBezTo>
                    <a:pt x="1" y="740"/>
                    <a:pt x="20" y="798"/>
                    <a:pt x="48" y="826"/>
                  </a:cubicBezTo>
                  <a:lnTo>
                    <a:pt x="412" y="1171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28"/>
                    <a:pt x="623" y="1209"/>
                    <a:pt x="651" y="1171"/>
                  </a:cubicBezTo>
                  <a:lnTo>
                    <a:pt x="1015" y="788"/>
                  </a:lnTo>
                  <a:cubicBezTo>
                    <a:pt x="1044" y="759"/>
                    <a:pt x="1063" y="721"/>
                    <a:pt x="1063" y="673"/>
                  </a:cubicBezTo>
                  <a:lnTo>
                    <a:pt x="1063" y="176"/>
                  </a:lnTo>
                  <a:cubicBezTo>
                    <a:pt x="1063" y="137"/>
                    <a:pt x="1053" y="89"/>
                    <a:pt x="1025" y="61"/>
                  </a:cubicBezTo>
                  <a:cubicBezTo>
                    <a:pt x="986" y="22"/>
                    <a:pt x="939" y="3"/>
                    <a:pt x="891" y="3"/>
                  </a:cubicBezTo>
                  <a:lnTo>
                    <a:pt x="852" y="3"/>
                  </a:lnTo>
                  <a:cubicBezTo>
                    <a:pt x="785" y="22"/>
                    <a:pt x="718" y="32"/>
                    <a:pt x="642" y="32"/>
                  </a:cubicBezTo>
                  <a:lnTo>
                    <a:pt x="431" y="32"/>
                  </a:lnTo>
                  <a:cubicBezTo>
                    <a:pt x="355" y="32"/>
                    <a:pt x="288" y="22"/>
                    <a:pt x="211" y="3"/>
                  </a:cubicBezTo>
                  <a:cubicBezTo>
                    <a:pt x="200" y="1"/>
                    <a:pt x="189" y="0"/>
                    <a:pt x="1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77"/>
            <p:cNvSpPr/>
            <p:nvPr/>
          </p:nvSpPr>
          <p:spPr>
            <a:xfrm>
              <a:off x="7265266" y="2516956"/>
              <a:ext cx="17122" cy="32247"/>
            </a:xfrm>
            <a:custGeom>
              <a:avLst/>
              <a:gdLst/>
              <a:ahLst/>
              <a:cxnLst/>
              <a:rect l="l" t="t" r="r" b="b"/>
              <a:pathLst>
                <a:path w="652" h="1228" extrusionOk="0">
                  <a:moveTo>
                    <a:pt x="179" y="0"/>
                  </a:moveTo>
                  <a:cubicBezTo>
                    <a:pt x="79" y="0"/>
                    <a:pt x="1" y="80"/>
                    <a:pt x="1" y="175"/>
                  </a:cubicBezTo>
                  <a:lnTo>
                    <a:pt x="1" y="692"/>
                  </a:lnTo>
                  <a:cubicBezTo>
                    <a:pt x="1" y="740"/>
                    <a:pt x="20" y="788"/>
                    <a:pt x="48" y="826"/>
                  </a:cubicBezTo>
                  <a:lnTo>
                    <a:pt x="412" y="1170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18"/>
                    <a:pt x="623" y="1199"/>
                    <a:pt x="651" y="1170"/>
                  </a:cubicBezTo>
                  <a:cubicBezTo>
                    <a:pt x="623" y="1161"/>
                    <a:pt x="594" y="1142"/>
                    <a:pt x="575" y="1123"/>
                  </a:cubicBezTo>
                  <a:lnTo>
                    <a:pt x="211" y="768"/>
                  </a:lnTo>
                  <a:cubicBezTo>
                    <a:pt x="173" y="740"/>
                    <a:pt x="154" y="682"/>
                    <a:pt x="163" y="634"/>
                  </a:cubicBezTo>
                  <a:lnTo>
                    <a:pt x="163" y="118"/>
                  </a:lnTo>
                  <a:cubicBezTo>
                    <a:pt x="163" y="79"/>
                    <a:pt x="173" y="32"/>
                    <a:pt x="211" y="3"/>
                  </a:cubicBezTo>
                  <a:cubicBezTo>
                    <a:pt x="200" y="1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77"/>
            <p:cNvSpPr/>
            <p:nvPr/>
          </p:nvSpPr>
          <p:spPr>
            <a:xfrm>
              <a:off x="7249195" y="2460287"/>
              <a:ext cx="60319" cy="64810"/>
            </a:xfrm>
            <a:custGeom>
              <a:avLst/>
              <a:gdLst/>
              <a:ahLst/>
              <a:cxnLst/>
              <a:rect l="l" t="t" r="r" b="b"/>
              <a:pathLst>
                <a:path w="2297" h="2468" extrusionOk="0">
                  <a:moveTo>
                    <a:pt x="1595" y="0"/>
                  </a:moveTo>
                  <a:cubicBezTo>
                    <a:pt x="1581" y="0"/>
                    <a:pt x="1566" y="6"/>
                    <a:pt x="1551" y="17"/>
                  </a:cubicBezTo>
                  <a:cubicBezTo>
                    <a:pt x="1302" y="199"/>
                    <a:pt x="1015" y="342"/>
                    <a:pt x="718" y="429"/>
                  </a:cubicBezTo>
                  <a:cubicBezTo>
                    <a:pt x="622" y="448"/>
                    <a:pt x="536" y="476"/>
                    <a:pt x="440" y="496"/>
                  </a:cubicBezTo>
                  <a:cubicBezTo>
                    <a:pt x="345" y="505"/>
                    <a:pt x="259" y="524"/>
                    <a:pt x="163" y="524"/>
                  </a:cubicBezTo>
                  <a:cubicBezTo>
                    <a:pt x="67" y="534"/>
                    <a:pt x="0" y="610"/>
                    <a:pt x="0" y="706"/>
                  </a:cubicBezTo>
                  <a:lnTo>
                    <a:pt x="0" y="1424"/>
                  </a:lnTo>
                  <a:cubicBezTo>
                    <a:pt x="0" y="1998"/>
                    <a:pt x="469" y="2457"/>
                    <a:pt x="1043" y="2467"/>
                  </a:cubicBezTo>
                  <a:lnTo>
                    <a:pt x="1254" y="2467"/>
                  </a:lnTo>
                  <a:cubicBezTo>
                    <a:pt x="1828" y="2457"/>
                    <a:pt x="2297" y="1998"/>
                    <a:pt x="2297" y="1424"/>
                  </a:cubicBezTo>
                  <a:lnTo>
                    <a:pt x="2297" y="668"/>
                  </a:lnTo>
                  <a:cubicBezTo>
                    <a:pt x="2297" y="601"/>
                    <a:pt x="2249" y="534"/>
                    <a:pt x="2182" y="505"/>
                  </a:cubicBezTo>
                  <a:cubicBezTo>
                    <a:pt x="2163" y="496"/>
                    <a:pt x="2144" y="486"/>
                    <a:pt x="2125" y="476"/>
                  </a:cubicBezTo>
                  <a:cubicBezTo>
                    <a:pt x="1924" y="400"/>
                    <a:pt x="1751" y="247"/>
                    <a:pt x="1656" y="55"/>
                  </a:cubicBezTo>
                  <a:lnTo>
                    <a:pt x="1646" y="36"/>
                  </a:lnTo>
                  <a:cubicBezTo>
                    <a:pt x="1635" y="13"/>
                    <a:pt x="1616" y="0"/>
                    <a:pt x="159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77"/>
            <p:cNvSpPr/>
            <p:nvPr/>
          </p:nvSpPr>
          <p:spPr>
            <a:xfrm>
              <a:off x="7249195" y="2460471"/>
              <a:ext cx="43749" cy="64626"/>
            </a:xfrm>
            <a:custGeom>
              <a:avLst/>
              <a:gdLst/>
              <a:ahLst/>
              <a:cxnLst/>
              <a:rect l="l" t="t" r="r" b="b"/>
              <a:pathLst>
                <a:path w="1666" h="2461" extrusionOk="0">
                  <a:moveTo>
                    <a:pt x="1584" y="1"/>
                  </a:moveTo>
                  <a:cubicBezTo>
                    <a:pt x="1572" y="1"/>
                    <a:pt x="1560" y="4"/>
                    <a:pt x="1551" y="10"/>
                  </a:cubicBezTo>
                  <a:cubicBezTo>
                    <a:pt x="1302" y="201"/>
                    <a:pt x="1015" y="335"/>
                    <a:pt x="718" y="422"/>
                  </a:cubicBezTo>
                  <a:cubicBezTo>
                    <a:pt x="622" y="450"/>
                    <a:pt x="536" y="469"/>
                    <a:pt x="440" y="489"/>
                  </a:cubicBezTo>
                  <a:cubicBezTo>
                    <a:pt x="345" y="508"/>
                    <a:pt x="249" y="517"/>
                    <a:pt x="163" y="527"/>
                  </a:cubicBezTo>
                  <a:cubicBezTo>
                    <a:pt x="67" y="527"/>
                    <a:pt x="0" y="603"/>
                    <a:pt x="0" y="699"/>
                  </a:cubicBezTo>
                  <a:lnTo>
                    <a:pt x="0" y="1417"/>
                  </a:lnTo>
                  <a:cubicBezTo>
                    <a:pt x="0" y="1991"/>
                    <a:pt x="459" y="2460"/>
                    <a:pt x="1034" y="2460"/>
                  </a:cubicBezTo>
                  <a:lnTo>
                    <a:pt x="1254" y="2460"/>
                  </a:lnTo>
                  <a:cubicBezTo>
                    <a:pt x="680" y="2460"/>
                    <a:pt x="211" y="1991"/>
                    <a:pt x="211" y="1417"/>
                  </a:cubicBezTo>
                  <a:lnTo>
                    <a:pt x="211" y="699"/>
                  </a:lnTo>
                  <a:cubicBezTo>
                    <a:pt x="211" y="603"/>
                    <a:pt x="287" y="527"/>
                    <a:pt x="373" y="527"/>
                  </a:cubicBezTo>
                  <a:cubicBezTo>
                    <a:pt x="469" y="517"/>
                    <a:pt x="565" y="508"/>
                    <a:pt x="651" y="489"/>
                  </a:cubicBezTo>
                  <a:cubicBezTo>
                    <a:pt x="747" y="469"/>
                    <a:pt x="842" y="450"/>
                    <a:pt x="928" y="422"/>
                  </a:cubicBezTo>
                  <a:cubicBezTo>
                    <a:pt x="1196" y="345"/>
                    <a:pt x="1445" y="230"/>
                    <a:pt x="1665" y="87"/>
                  </a:cubicBezTo>
                  <a:lnTo>
                    <a:pt x="1656" y="48"/>
                  </a:lnTo>
                  <a:lnTo>
                    <a:pt x="1646" y="39"/>
                  </a:lnTo>
                  <a:cubicBezTo>
                    <a:pt x="1633" y="13"/>
                    <a:pt x="1608" y="1"/>
                    <a:pt x="15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77"/>
            <p:cNvSpPr/>
            <p:nvPr/>
          </p:nvSpPr>
          <p:spPr>
            <a:xfrm>
              <a:off x="7092607" y="2713539"/>
              <a:ext cx="121164" cy="63891"/>
            </a:xfrm>
            <a:custGeom>
              <a:avLst/>
              <a:gdLst/>
              <a:ahLst/>
              <a:cxnLst/>
              <a:rect l="l" t="t" r="r" b="b"/>
              <a:pathLst>
                <a:path w="4614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12" y="585"/>
                  </a:cubicBezTo>
                  <a:lnTo>
                    <a:pt x="393" y="604"/>
                  </a:lnTo>
                  <a:lnTo>
                    <a:pt x="374" y="613"/>
                  </a:lnTo>
                  <a:lnTo>
                    <a:pt x="364" y="632"/>
                  </a:lnTo>
                  <a:lnTo>
                    <a:pt x="336" y="652"/>
                  </a:lnTo>
                  <a:cubicBezTo>
                    <a:pt x="154" y="833"/>
                    <a:pt x="30" y="1082"/>
                    <a:pt x="1" y="1350"/>
                  </a:cubicBezTo>
                  <a:lnTo>
                    <a:pt x="1" y="1388"/>
                  </a:lnTo>
                  <a:lnTo>
                    <a:pt x="1" y="1408"/>
                  </a:lnTo>
                  <a:lnTo>
                    <a:pt x="1" y="1446"/>
                  </a:lnTo>
                  <a:lnTo>
                    <a:pt x="1" y="1465"/>
                  </a:lnTo>
                  <a:lnTo>
                    <a:pt x="1" y="1475"/>
                  </a:lnTo>
                  <a:lnTo>
                    <a:pt x="1" y="1532"/>
                  </a:lnTo>
                  <a:lnTo>
                    <a:pt x="1" y="1695"/>
                  </a:lnTo>
                  <a:lnTo>
                    <a:pt x="1" y="2211"/>
                  </a:lnTo>
                  <a:cubicBezTo>
                    <a:pt x="1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50" y="2432"/>
                  </a:cubicBezTo>
                  <a:lnTo>
                    <a:pt x="4365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14" y="2211"/>
                  </a:cubicBezTo>
                  <a:lnTo>
                    <a:pt x="4614" y="1695"/>
                  </a:lnTo>
                  <a:lnTo>
                    <a:pt x="4614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37" y="1082"/>
                    <a:pt x="4422" y="833"/>
                    <a:pt x="4231" y="652"/>
                  </a:cubicBezTo>
                  <a:lnTo>
                    <a:pt x="4202" y="632"/>
                  </a:lnTo>
                  <a:lnTo>
                    <a:pt x="4193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67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77"/>
            <p:cNvSpPr/>
            <p:nvPr/>
          </p:nvSpPr>
          <p:spPr>
            <a:xfrm>
              <a:off x="7091110" y="2713539"/>
              <a:ext cx="49027" cy="63891"/>
            </a:xfrm>
            <a:custGeom>
              <a:avLst/>
              <a:gdLst/>
              <a:ahLst/>
              <a:cxnLst/>
              <a:rect l="l" t="t" r="r" b="b"/>
              <a:pathLst>
                <a:path w="1867" h="2433" extrusionOk="0">
                  <a:moveTo>
                    <a:pt x="1780" y="1"/>
                  </a:moveTo>
                  <a:lnTo>
                    <a:pt x="737" y="412"/>
                  </a:lnTo>
                  <a:cubicBezTo>
                    <a:pt x="288" y="594"/>
                    <a:pt x="0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24" y="2432"/>
                    <a:pt x="250" y="2432"/>
                  </a:cubicBezTo>
                  <a:cubicBezTo>
                    <a:pt x="256" y="2432"/>
                    <a:pt x="262" y="2432"/>
                    <a:pt x="268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67" y="87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77"/>
            <p:cNvSpPr/>
            <p:nvPr/>
          </p:nvSpPr>
          <p:spPr>
            <a:xfrm>
              <a:off x="7113484" y="2612753"/>
              <a:ext cx="76916" cy="54332"/>
            </a:xfrm>
            <a:custGeom>
              <a:avLst/>
              <a:gdLst/>
              <a:ahLst/>
              <a:cxnLst/>
              <a:rect l="l" t="t" r="r" b="b"/>
              <a:pathLst>
                <a:path w="2929" h="2069" extrusionOk="0">
                  <a:moveTo>
                    <a:pt x="2575" y="1781"/>
                  </a:moveTo>
                  <a:lnTo>
                    <a:pt x="2565" y="1791"/>
                  </a:lnTo>
                  <a:lnTo>
                    <a:pt x="2565" y="1791"/>
                  </a:lnTo>
                  <a:lnTo>
                    <a:pt x="2565" y="1791"/>
                  </a:lnTo>
                  <a:lnTo>
                    <a:pt x="2536" y="1810"/>
                  </a:lnTo>
                  <a:lnTo>
                    <a:pt x="2536" y="1800"/>
                  </a:lnTo>
                  <a:lnTo>
                    <a:pt x="2575" y="1781"/>
                  </a:lnTo>
                  <a:close/>
                  <a:moveTo>
                    <a:pt x="1539" y="1"/>
                  </a:moveTo>
                  <a:cubicBezTo>
                    <a:pt x="1533" y="1"/>
                    <a:pt x="1528" y="1"/>
                    <a:pt x="1522" y="1"/>
                  </a:cubicBezTo>
                  <a:lnTo>
                    <a:pt x="1407" y="1"/>
                  </a:lnTo>
                  <a:cubicBezTo>
                    <a:pt x="632" y="1"/>
                    <a:pt x="0" y="633"/>
                    <a:pt x="0" y="1408"/>
                  </a:cubicBezTo>
                  <a:lnTo>
                    <a:pt x="0" y="2068"/>
                  </a:lnTo>
                  <a:cubicBezTo>
                    <a:pt x="0" y="2068"/>
                    <a:pt x="326" y="2040"/>
                    <a:pt x="364" y="1877"/>
                  </a:cubicBezTo>
                  <a:cubicBezTo>
                    <a:pt x="373" y="1867"/>
                    <a:pt x="383" y="1848"/>
                    <a:pt x="393" y="1829"/>
                  </a:cubicBezTo>
                  <a:cubicBezTo>
                    <a:pt x="574" y="1829"/>
                    <a:pt x="1426" y="1819"/>
                    <a:pt x="1905" y="1236"/>
                  </a:cubicBezTo>
                  <a:cubicBezTo>
                    <a:pt x="2010" y="1513"/>
                    <a:pt x="2249" y="1733"/>
                    <a:pt x="2536" y="1819"/>
                  </a:cubicBezTo>
                  <a:cubicBezTo>
                    <a:pt x="2546" y="1839"/>
                    <a:pt x="2555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06" y="1"/>
                    <a:pt x="15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77"/>
            <p:cNvSpPr/>
            <p:nvPr/>
          </p:nvSpPr>
          <p:spPr>
            <a:xfrm>
              <a:off x="7113484" y="2612779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2" y="202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42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77"/>
            <p:cNvSpPr/>
            <p:nvPr/>
          </p:nvSpPr>
          <p:spPr>
            <a:xfrm>
              <a:off x="7180079" y="266128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174" y="1"/>
                  </a:moveTo>
                  <a:cubicBezTo>
                    <a:pt x="81" y="1"/>
                    <a:pt x="0" y="78"/>
                    <a:pt x="0" y="182"/>
                  </a:cubicBezTo>
                  <a:lnTo>
                    <a:pt x="0" y="680"/>
                  </a:lnTo>
                  <a:cubicBezTo>
                    <a:pt x="0" y="784"/>
                    <a:pt x="81" y="861"/>
                    <a:pt x="174" y="861"/>
                  </a:cubicBezTo>
                  <a:cubicBezTo>
                    <a:pt x="193" y="861"/>
                    <a:pt x="211" y="858"/>
                    <a:pt x="230" y="852"/>
                  </a:cubicBezTo>
                  <a:cubicBezTo>
                    <a:pt x="259" y="842"/>
                    <a:pt x="297" y="823"/>
                    <a:pt x="326" y="804"/>
                  </a:cubicBezTo>
                  <a:cubicBezTo>
                    <a:pt x="354" y="775"/>
                    <a:pt x="393" y="747"/>
                    <a:pt x="421" y="727"/>
                  </a:cubicBezTo>
                  <a:cubicBezTo>
                    <a:pt x="641" y="479"/>
                    <a:pt x="536" y="96"/>
                    <a:pt x="230" y="10"/>
                  </a:cubicBezTo>
                  <a:cubicBezTo>
                    <a:pt x="211" y="3"/>
                    <a:pt x="193" y="1"/>
                    <a:pt x="17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77"/>
            <p:cNvSpPr/>
            <p:nvPr/>
          </p:nvSpPr>
          <p:spPr>
            <a:xfrm>
              <a:off x="7107444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4" y="0"/>
                    <a:pt x="418" y="2"/>
                    <a:pt x="402" y="8"/>
                  </a:cubicBezTo>
                  <a:cubicBezTo>
                    <a:pt x="0" y="142"/>
                    <a:pt x="0" y="716"/>
                    <a:pt x="402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3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77"/>
            <p:cNvSpPr/>
            <p:nvPr/>
          </p:nvSpPr>
          <p:spPr>
            <a:xfrm>
              <a:off x="7137853" y="2700829"/>
              <a:ext cx="28177" cy="32352"/>
            </a:xfrm>
            <a:custGeom>
              <a:avLst/>
              <a:gdLst/>
              <a:ahLst/>
              <a:cxnLst/>
              <a:rect l="l" t="t" r="r" b="b"/>
              <a:pathLst>
                <a:path w="1073" h="1232" extrusionOk="0">
                  <a:moveTo>
                    <a:pt x="176" y="1"/>
                  </a:moveTo>
                  <a:cubicBezTo>
                    <a:pt x="80" y="1"/>
                    <a:pt x="0" y="79"/>
                    <a:pt x="0" y="179"/>
                  </a:cubicBezTo>
                  <a:lnTo>
                    <a:pt x="0" y="695"/>
                  </a:lnTo>
                  <a:cubicBezTo>
                    <a:pt x="0" y="743"/>
                    <a:pt x="20" y="791"/>
                    <a:pt x="58" y="829"/>
                  </a:cubicBezTo>
                  <a:lnTo>
                    <a:pt x="412" y="1174"/>
                  </a:lnTo>
                  <a:cubicBezTo>
                    <a:pt x="441" y="1212"/>
                    <a:pt x="489" y="1222"/>
                    <a:pt x="536" y="1231"/>
                  </a:cubicBezTo>
                  <a:cubicBezTo>
                    <a:pt x="575" y="1222"/>
                    <a:pt x="623" y="1203"/>
                    <a:pt x="651" y="1174"/>
                  </a:cubicBezTo>
                  <a:lnTo>
                    <a:pt x="1015" y="791"/>
                  </a:lnTo>
                  <a:cubicBezTo>
                    <a:pt x="1044" y="762"/>
                    <a:pt x="1063" y="714"/>
                    <a:pt x="1063" y="676"/>
                  </a:cubicBezTo>
                  <a:lnTo>
                    <a:pt x="1063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1" y="6"/>
                  </a:cubicBezTo>
                  <a:lnTo>
                    <a:pt x="852" y="6"/>
                  </a:lnTo>
                  <a:cubicBezTo>
                    <a:pt x="785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55" y="35"/>
                    <a:pt x="288" y="25"/>
                    <a:pt x="221" y="6"/>
                  </a:cubicBezTo>
                  <a:cubicBezTo>
                    <a:pt x="205" y="2"/>
                    <a:pt x="191" y="1"/>
                    <a:pt x="17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77"/>
            <p:cNvSpPr/>
            <p:nvPr/>
          </p:nvSpPr>
          <p:spPr>
            <a:xfrm>
              <a:off x="7137590" y="2701144"/>
              <a:ext cx="17384" cy="32037"/>
            </a:xfrm>
            <a:custGeom>
              <a:avLst/>
              <a:gdLst/>
              <a:ahLst/>
              <a:cxnLst/>
              <a:rect l="l" t="t" r="r" b="b"/>
              <a:pathLst>
                <a:path w="662" h="1220" extrusionOk="0">
                  <a:moveTo>
                    <a:pt x="179" y="1"/>
                  </a:moveTo>
                  <a:cubicBezTo>
                    <a:pt x="87" y="1"/>
                    <a:pt x="10" y="73"/>
                    <a:pt x="10" y="176"/>
                  </a:cubicBezTo>
                  <a:lnTo>
                    <a:pt x="10" y="693"/>
                  </a:lnTo>
                  <a:cubicBezTo>
                    <a:pt x="1" y="741"/>
                    <a:pt x="20" y="789"/>
                    <a:pt x="58" y="827"/>
                  </a:cubicBezTo>
                  <a:lnTo>
                    <a:pt x="422" y="1171"/>
                  </a:lnTo>
                  <a:cubicBezTo>
                    <a:pt x="451" y="1200"/>
                    <a:pt x="499" y="1219"/>
                    <a:pt x="537" y="1219"/>
                  </a:cubicBezTo>
                  <a:cubicBezTo>
                    <a:pt x="585" y="1219"/>
                    <a:pt x="623" y="1200"/>
                    <a:pt x="661" y="1171"/>
                  </a:cubicBezTo>
                  <a:cubicBezTo>
                    <a:pt x="633" y="1162"/>
                    <a:pt x="604" y="1143"/>
                    <a:pt x="575" y="1114"/>
                  </a:cubicBezTo>
                  <a:lnTo>
                    <a:pt x="221" y="769"/>
                  </a:lnTo>
                  <a:cubicBezTo>
                    <a:pt x="183" y="731"/>
                    <a:pt x="164" y="683"/>
                    <a:pt x="164" y="635"/>
                  </a:cubicBezTo>
                  <a:lnTo>
                    <a:pt x="164" y="119"/>
                  </a:lnTo>
                  <a:cubicBezTo>
                    <a:pt x="164" y="71"/>
                    <a:pt x="183" y="33"/>
                    <a:pt x="211" y="4"/>
                  </a:cubicBezTo>
                  <a:cubicBezTo>
                    <a:pt x="201" y="2"/>
                    <a:pt x="190" y="1"/>
                    <a:pt x="17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77"/>
            <p:cNvSpPr/>
            <p:nvPr/>
          </p:nvSpPr>
          <p:spPr>
            <a:xfrm>
              <a:off x="7121756" y="2644422"/>
              <a:ext cx="60345" cy="64626"/>
            </a:xfrm>
            <a:custGeom>
              <a:avLst/>
              <a:gdLst/>
              <a:ahLst/>
              <a:cxnLst/>
              <a:rect l="l" t="t" r="r" b="b"/>
              <a:pathLst>
                <a:path w="2298" h="2461" extrusionOk="0">
                  <a:moveTo>
                    <a:pt x="1592" y="1"/>
                  </a:moveTo>
                  <a:cubicBezTo>
                    <a:pt x="1581" y="1"/>
                    <a:pt x="1570" y="4"/>
                    <a:pt x="1561" y="11"/>
                  </a:cubicBezTo>
                  <a:cubicBezTo>
                    <a:pt x="1303" y="202"/>
                    <a:pt x="1025" y="345"/>
                    <a:pt x="719" y="422"/>
                  </a:cubicBezTo>
                  <a:cubicBezTo>
                    <a:pt x="623" y="451"/>
                    <a:pt x="537" y="470"/>
                    <a:pt x="441" y="489"/>
                  </a:cubicBezTo>
                  <a:cubicBezTo>
                    <a:pt x="346" y="508"/>
                    <a:pt x="259" y="518"/>
                    <a:pt x="164" y="527"/>
                  </a:cubicBezTo>
                  <a:cubicBezTo>
                    <a:pt x="68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70" y="2460"/>
                    <a:pt x="1044" y="2460"/>
                  </a:cubicBezTo>
                  <a:lnTo>
                    <a:pt x="1255" y="2460"/>
                  </a:lnTo>
                  <a:cubicBezTo>
                    <a:pt x="1829" y="2460"/>
                    <a:pt x="2298" y="1992"/>
                    <a:pt x="2298" y="1417"/>
                  </a:cubicBezTo>
                  <a:lnTo>
                    <a:pt x="2298" y="671"/>
                  </a:lnTo>
                  <a:cubicBezTo>
                    <a:pt x="2298" y="594"/>
                    <a:pt x="2250" y="537"/>
                    <a:pt x="2183" y="508"/>
                  </a:cubicBezTo>
                  <a:cubicBezTo>
                    <a:pt x="2164" y="499"/>
                    <a:pt x="2145" y="489"/>
                    <a:pt x="2126" y="479"/>
                  </a:cubicBezTo>
                  <a:cubicBezTo>
                    <a:pt x="1925" y="393"/>
                    <a:pt x="1752" y="250"/>
                    <a:pt x="1657" y="49"/>
                  </a:cubicBezTo>
                  <a:lnTo>
                    <a:pt x="1647" y="39"/>
                  </a:lnTo>
                  <a:cubicBezTo>
                    <a:pt x="1634" y="14"/>
                    <a:pt x="1613" y="1"/>
                    <a:pt x="159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77"/>
            <p:cNvSpPr/>
            <p:nvPr/>
          </p:nvSpPr>
          <p:spPr>
            <a:xfrm>
              <a:off x="7121756" y="2644580"/>
              <a:ext cx="43775" cy="64731"/>
            </a:xfrm>
            <a:custGeom>
              <a:avLst/>
              <a:gdLst/>
              <a:ahLst/>
              <a:cxnLst/>
              <a:rect l="l" t="t" r="r" b="b"/>
              <a:pathLst>
                <a:path w="1667" h="2465" extrusionOk="0">
                  <a:moveTo>
                    <a:pt x="1589" y="0"/>
                  </a:moveTo>
                  <a:cubicBezTo>
                    <a:pt x="1577" y="0"/>
                    <a:pt x="1564" y="5"/>
                    <a:pt x="1551" y="14"/>
                  </a:cubicBezTo>
                  <a:cubicBezTo>
                    <a:pt x="1303" y="205"/>
                    <a:pt x="1015" y="339"/>
                    <a:pt x="719" y="426"/>
                  </a:cubicBezTo>
                  <a:cubicBezTo>
                    <a:pt x="623" y="454"/>
                    <a:pt x="537" y="473"/>
                    <a:pt x="441" y="493"/>
                  </a:cubicBezTo>
                  <a:cubicBezTo>
                    <a:pt x="346" y="512"/>
                    <a:pt x="259" y="521"/>
                    <a:pt x="164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70" y="2464"/>
                    <a:pt x="1044" y="2464"/>
                  </a:cubicBezTo>
                  <a:lnTo>
                    <a:pt x="1255" y="2464"/>
                  </a:lnTo>
                  <a:cubicBezTo>
                    <a:pt x="680" y="2454"/>
                    <a:pt x="212" y="1995"/>
                    <a:pt x="212" y="1421"/>
                  </a:cubicBezTo>
                  <a:lnTo>
                    <a:pt x="212" y="703"/>
                  </a:lnTo>
                  <a:cubicBezTo>
                    <a:pt x="212" y="607"/>
                    <a:pt x="288" y="531"/>
                    <a:pt x="374" y="521"/>
                  </a:cubicBezTo>
                  <a:cubicBezTo>
                    <a:pt x="470" y="521"/>
                    <a:pt x="566" y="502"/>
                    <a:pt x="652" y="493"/>
                  </a:cubicBezTo>
                  <a:cubicBezTo>
                    <a:pt x="747" y="473"/>
                    <a:pt x="843" y="454"/>
                    <a:pt x="929" y="426"/>
                  </a:cubicBezTo>
                  <a:cubicBezTo>
                    <a:pt x="1197" y="349"/>
                    <a:pt x="1446" y="234"/>
                    <a:pt x="1666" y="81"/>
                  </a:cubicBezTo>
                  <a:lnTo>
                    <a:pt x="1657" y="52"/>
                  </a:lnTo>
                  <a:lnTo>
                    <a:pt x="1647" y="43"/>
                  </a:lnTo>
                  <a:cubicBezTo>
                    <a:pt x="1634" y="17"/>
                    <a:pt x="1613" y="0"/>
                    <a:pt x="15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70" name="Google Shape;11870;p77"/>
          <p:cNvGrpSpPr/>
          <p:nvPr/>
        </p:nvGrpSpPr>
        <p:grpSpPr>
          <a:xfrm>
            <a:off x="7536427" y="2415225"/>
            <a:ext cx="369715" cy="375492"/>
            <a:chOff x="7536427" y="2415225"/>
            <a:chExt cx="369715" cy="375492"/>
          </a:xfrm>
        </p:grpSpPr>
        <p:sp>
          <p:nvSpPr>
            <p:cNvPr id="11871" name="Google Shape;11871;p77"/>
            <p:cNvSpPr/>
            <p:nvPr/>
          </p:nvSpPr>
          <p:spPr>
            <a:xfrm>
              <a:off x="7648978" y="2602774"/>
              <a:ext cx="150417" cy="121137"/>
            </a:xfrm>
            <a:custGeom>
              <a:avLst/>
              <a:gdLst/>
              <a:ahLst/>
              <a:cxnLst/>
              <a:rect l="l" t="t" r="r" b="b"/>
              <a:pathLst>
                <a:path w="5728" h="4613" extrusionOk="0">
                  <a:moveTo>
                    <a:pt x="2864" y="1"/>
                  </a:moveTo>
                  <a:cubicBezTo>
                    <a:pt x="2749" y="1"/>
                    <a:pt x="2634" y="80"/>
                    <a:pt x="2634" y="238"/>
                  </a:cubicBezTo>
                  <a:lnTo>
                    <a:pt x="2634" y="2640"/>
                  </a:lnTo>
                  <a:lnTo>
                    <a:pt x="203" y="4190"/>
                  </a:lnTo>
                  <a:cubicBezTo>
                    <a:pt x="1" y="4336"/>
                    <a:pt x="134" y="4612"/>
                    <a:pt x="337" y="4612"/>
                  </a:cubicBezTo>
                  <a:cubicBezTo>
                    <a:pt x="374" y="4612"/>
                    <a:pt x="413" y="4603"/>
                    <a:pt x="452" y="4582"/>
                  </a:cubicBezTo>
                  <a:lnTo>
                    <a:pt x="2864" y="3042"/>
                  </a:lnTo>
                  <a:lnTo>
                    <a:pt x="5276" y="4582"/>
                  </a:lnTo>
                  <a:cubicBezTo>
                    <a:pt x="5315" y="4603"/>
                    <a:pt x="5354" y="4612"/>
                    <a:pt x="5391" y="4612"/>
                  </a:cubicBezTo>
                  <a:cubicBezTo>
                    <a:pt x="5594" y="4612"/>
                    <a:pt x="5727" y="4336"/>
                    <a:pt x="5525" y="4190"/>
                  </a:cubicBezTo>
                  <a:lnTo>
                    <a:pt x="3094" y="2649"/>
                  </a:lnTo>
                  <a:lnTo>
                    <a:pt x="3094" y="238"/>
                  </a:lnTo>
                  <a:cubicBezTo>
                    <a:pt x="3094" y="80"/>
                    <a:pt x="2979" y="1"/>
                    <a:pt x="286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77"/>
            <p:cNvSpPr/>
            <p:nvPr/>
          </p:nvSpPr>
          <p:spPr>
            <a:xfrm>
              <a:off x="7681698" y="2421265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1" y="307"/>
                    <a:pt x="1" y="690"/>
                  </a:cubicBezTo>
                  <a:lnTo>
                    <a:pt x="1" y="852"/>
                  </a:lnTo>
                  <a:cubicBezTo>
                    <a:pt x="1" y="1053"/>
                    <a:pt x="39" y="1245"/>
                    <a:pt x="96" y="1436"/>
                  </a:cubicBezTo>
                  <a:lnTo>
                    <a:pt x="460" y="2537"/>
                  </a:lnTo>
                  <a:lnTo>
                    <a:pt x="1159" y="2537"/>
                  </a:lnTo>
                  <a:lnTo>
                    <a:pt x="115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77"/>
            <p:cNvSpPr/>
            <p:nvPr/>
          </p:nvSpPr>
          <p:spPr>
            <a:xfrm>
              <a:off x="7693751" y="2415225"/>
              <a:ext cx="72924" cy="72661"/>
            </a:xfrm>
            <a:custGeom>
              <a:avLst/>
              <a:gdLst/>
              <a:ahLst/>
              <a:cxnLst/>
              <a:rect l="l" t="t" r="r" b="b"/>
              <a:pathLst>
                <a:path w="2777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1" y="948"/>
                    <a:pt x="212" y="1159"/>
                    <a:pt x="470" y="1159"/>
                  </a:cubicBezTo>
                  <a:lnTo>
                    <a:pt x="2317" y="2767"/>
                  </a:lnTo>
                  <a:lnTo>
                    <a:pt x="2700" y="1398"/>
                  </a:lnTo>
                  <a:cubicBezTo>
                    <a:pt x="2748" y="1235"/>
                    <a:pt x="2776" y="1063"/>
                    <a:pt x="2776" y="900"/>
                  </a:cubicBezTo>
                  <a:lnTo>
                    <a:pt x="2776" y="460"/>
                  </a:lnTo>
                  <a:cubicBezTo>
                    <a:pt x="2776" y="211"/>
                    <a:pt x="2575" y="1"/>
                    <a:pt x="2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77"/>
            <p:cNvSpPr/>
            <p:nvPr/>
          </p:nvSpPr>
          <p:spPr>
            <a:xfrm>
              <a:off x="7706067" y="2505953"/>
              <a:ext cx="36239" cy="26917"/>
            </a:xfrm>
            <a:custGeom>
              <a:avLst/>
              <a:gdLst/>
              <a:ahLst/>
              <a:cxnLst/>
              <a:rect l="l" t="t" r="r" b="b"/>
              <a:pathLst>
                <a:path w="1380" h="1025" extrusionOk="0">
                  <a:moveTo>
                    <a:pt x="1" y="1"/>
                  </a:moveTo>
                  <a:lnTo>
                    <a:pt x="1" y="1025"/>
                  </a:lnTo>
                  <a:lnTo>
                    <a:pt x="1379" y="1025"/>
                  </a:lnTo>
                  <a:lnTo>
                    <a:pt x="1379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77"/>
            <p:cNvSpPr/>
            <p:nvPr/>
          </p:nvSpPr>
          <p:spPr>
            <a:xfrm>
              <a:off x="7706067" y="2505953"/>
              <a:ext cx="36239" cy="14732"/>
            </a:xfrm>
            <a:custGeom>
              <a:avLst/>
              <a:gdLst/>
              <a:ahLst/>
              <a:cxnLst/>
              <a:rect l="l" t="t" r="r" b="b"/>
              <a:pathLst>
                <a:path w="1380" h="561" extrusionOk="0">
                  <a:moveTo>
                    <a:pt x="1" y="1"/>
                  </a:moveTo>
                  <a:lnTo>
                    <a:pt x="1" y="431"/>
                  </a:lnTo>
                  <a:cubicBezTo>
                    <a:pt x="221" y="518"/>
                    <a:pt x="456" y="561"/>
                    <a:pt x="690" y="561"/>
                  </a:cubicBezTo>
                  <a:cubicBezTo>
                    <a:pt x="924" y="561"/>
                    <a:pt x="1159" y="518"/>
                    <a:pt x="1379" y="431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77"/>
            <p:cNvSpPr/>
            <p:nvPr/>
          </p:nvSpPr>
          <p:spPr>
            <a:xfrm>
              <a:off x="7663604" y="2520790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8" y="316"/>
                  </a:lnTo>
                  <a:cubicBezTo>
                    <a:pt x="202" y="402"/>
                    <a:pt x="1" y="670"/>
                    <a:pt x="1" y="977"/>
                  </a:cubicBezTo>
                  <a:lnTo>
                    <a:pt x="1" y="2202"/>
                  </a:lnTo>
                  <a:cubicBezTo>
                    <a:pt x="1" y="2336"/>
                    <a:pt x="106" y="2441"/>
                    <a:pt x="230" y="2441"/>
                  </a:cubicBezTo>
                  <a:lnTo>
                    <a:pt x="4384" y="2441"/>
                  </a:lnTo>
                  <a:cubicBezTo>
                    <a:pt x="4508" y="2431"/>
                    <a:pt x="4613" y="2336"/>
                    <a:pt x="4613" y="2202"/>
                  </a:cubicBezTo>
                  <a:lnTo>
                    <a:pt x="4613" y="977"/>
                  </a:lnTo>
                  <a:cubicBezTo>
                    <a:pt x="4613" y="670"/>
                    <a:pt x="4412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77"/>
            <p:cNvSpPr/>
            <p:nvPr/>
          </p:nvSpPr>
          <p:spPr>
            <a:xfrm>
              <a:off x="7718146" y="2532844"/>
              <a:ext cx="12080" cy="52047"/>
            </a:xfrm>
            <a:custGeom>
              <a:avLst/>
              <a:gdLst/>
              <a:ahLst/>
              <a:cxnLst/>
              <a:rect l="l" t="t" r="r" b="b"/>
              <a:pathLst>
                <a:path w="460" h="1982" extrusionOk="0">
                  <a:moveTo>
                    <a:pt x="115" y="1"/>
                  </a:moveTo>
                  <a:lnTo>
                    <a:pt x="0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77"/>
            <p:cNvSpPr/>
            <p:nvPr/>
          </p:nvSpPr>
          <p:spPr>
            <a:xfrm>
              <a:off x="7687737" y="2445398"/>
              <a:ext cx="72898" cy="66622"/>
            </a:xfrm>
            <a:custGeom>
              <a:avLst/>
              <a:gdLst/>
              <a:ahLst/>
              <a:cxnLst/>
              <a:rect l="l" t="t" r="r" b="b"/>
              <a:pathLst>
                <a:path w="2776" h="2537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914"/>
                    <a:pt x="622" y="2536"/>
                    <a:pt x="1388" y="2536"/>
                  </a:cubicBezTo>
                  <a:cubicBezTo>
                    <a:pt x="2154" y="2536"/>
                    <a:pt x="2776" y="1914"/>
                    <a:pt x="2776" y="1158"/>
                  </a:cubicBezTo>
                  <a:lnTo>
                    <a:pt x="2776" y="862"/>
                  </a:lnTo>
                  <a:cubicBezTo>
                    <a:pt x="2776" y="737"/>
                    <a:pt x="2728" y="622"/>
                    <a:pt x="2642" y="536"/>
                  </a:cubicBezTo>
                  <a:cubicBezTo>
                    <a:pt x="228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77"/>
            <p:cNvSpPr/>
            <p:nvPr/>
          </p:nvSpPr>
          <p:spPr>
            <a:xfrm>
              <a:off x="7687737" y="2445398"/>
              <a:ext cx="72661" cy="65361"/>
            </a:xfrm>
            <a:custGeom>
              <a:avLst/>
              <a:gdLst/>
              <a:ahLst/>
              <a:cxnLst/>
              <a:rect l="l" t="t" r="r" b="b"/>
              <a:pathLst>
                <a:path w="2767" h="2489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771"/>
                    <a:pt x="412" y="2316"/>
                    <a:pt x="1005" y="2489"/>
                  </a:cubicBezTo>
                  <a:cubicBezTo>
                    <a:pt x="804" y="2240"/>
                    <a:pt x="699" y="1933"/>
                    <a:pt x="699" y="1618"/>
                  </a:cubicBezTo>
                  <a:lnTo>
                    <a:pt x="699" y="938"/>
                  </a:lnTo>
                  <a:cubicBezTo>
                    <a:pt x="699" y="685"/>
                    <a:pt x="909" y="478"/>
                    <a:pt x="1169" y="478"/>
                  </a:cubicBezTo>
                  <a:cubicBezTo>
                    <a:pt x="1175" y="478"/>
                    <a:pt x="1181" y="479"/>
                    <a:pt x="1187" y="479"/>
                  </a:cubicBezTo>
                  <a:cubicBezTo>
                    <a:pt x="1656" y="508"/>
                    <a:pt x="2345" y="594"/>
                    <a:pt x="2766" y="795"/>
                  </a:cubicBezTo>
                  <a:cubicBezTo>
                    <a:pt x="2757" y="699"/>
                    <a:pt x="2709" y="603"/>
                    <a:pt x="2642" y="536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77"/>
            <p:cNvSpPr/>
            <p:nvPr/>
          </p:nvSpPr>
          <p:spPr>
            <a:xfrm>
              <a:off x="7663604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96" y="1847"/>
                    <a:pt x="230" y="1847"/>
                  </a:cubicBezTo>
                  <a:lnTo>
                    <a:pt x="919" y="1847"/>
                  </a:lnTo>
                  <a:lnTo>
                    <a:pt x="919" y="1082"/>
                  </a:lnTo>
                  <a:cubicBezTo>
                    <a:pt x="919" y="900"/>
                    <a:pt x="852" y="727"/>
                    <a:pt x="718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77"/>
            <p:cNvSpPr/>
            <p:nvPr/>
          </p:nvSpPr>
          <p:spPr>
            <a:xfrm>
              <a:off x="7760609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795" y="0"/>
                  </a:moveTo>
                  <a:lnTo>
                    <a:pt x="202" y="594"/>
                  </a:lnTo>
                  <a:cubicBezTo>
                    <a:pt x="68" y="727"/>
                    <a:pt x="1" y="900"/>
                    <a:pt x="1" y="1082"/>
                  </a:cubicBezTo>
                  <a:lnTo>
                    <a:pt x="1" y="1847"/>
                  </a:lnTo>
                  <a:lnTo>
                    <a:pt x="690" y="1847"/>
                  </a:lnTo>
                  <a:cubicBezTo>
                    <a:pt x="824" y="1847"/>
                    <a:pt x="919" y="1742"/>
                    <a:pt x="919" y="1618"/>
                  </a:cubicBezTo>
                  <a:lnTo>
                    <a:pt x="919" y="393"/>
                  </a:lnTo>
                  <a:cubicBezTo>
                    <a:pt x="919" y="249"/>
                    <a:pt x="881" y="115"/>
                    <a:pt x="795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77"/>
            <p:cNvSpPr/>
            <p:nvPr/>
          </p:nvSpPr>
          <p:spPr>
            <a:xfrm>
              <a:off x="7717884" y="2532607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1" y="0"/>
                  </a:moveTo>
                  <a:lnTo>
                    <a:pt x="1" y="354"/>
                  </a:lnTo>
                  <a:cubicBezTo>
                    <a:pt x="1" y="412"/>
                    <a:pt x="58" y="469"/>
                    <a:pt x="125" y="469"/>
                  </a:cubicBezTo>
                  <a:lnTo>
                    <a:pt x="355" y="469"/>
                  </a:lnTo>
                  <a:cubicBezTo>
                    <a:pt x="422" y="469"/>
                    <a:pt x="470" y="412"/>
                    <a:pt x="470" y="354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77"/>
            <p:cNvSpPr/>
            <p:nvPr/>
          </p:nvSpPr>
          <p:spPr>
            <a:xfrm>
              <a:off x="7699292" y="2515906"/>
              <a:ext cx="24894" cy="25446"/>
            </a:xfrm>
            <a:custGeom>
              <a:avLst/>
              <a:gdLst/>
              <a:ahLst/>
              <a:cxnLst/>
              <a:rect l="l" t="t" r="r" b="b"/>
              <a:pathLst>
                <a:path w="948" h="969" extrusionOk="0">
                  <a:moveTo>
                    <a:pt x="220" y="0"/>
                  </a:moveTo>
                  <a:cubicBezTo>
                    <a:pt x="191" y="0"/>
                    <a:pt x="161" y="15"/>
                    <a:pt x="144" y="43"/>
                  </a:cubicBezTo>
                  <a:lnTo>
                    <a:pt x="1" y="253"/>
                  </a:lnTo>
                  <a:lnTo>
                    <a:pt x="355" y="895"/>
                  </a:lnTo>
                  <a:cubicBezTo>
                    <a:pt x="379" y="943"/>
                    <a:pt x="426" y="969"/>
                    <a:pt x="475" y="969"/>
                  </a:cubicBezTo>
                  <a:cubicBezTo>
                    <a:pt x="503" y="969"/>
                    <a:pt x="531" y="960"/>
                    <a:pt x="556" y="942"/>
                  </a:cubicBezTo>
                  <a:lnTo>
                    <a:pt x="948" y="646"/>
                  </a:lnTo>
                  <a:lnTo>
                    <a:pt x="278" y="24"/>
                  </a:lnTo>
                  <a:cubicBezTo>
                    <a:pt x="262" y="8"/>
                    <a:pt x="241" y="0"/>
                    <a:pt x="22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77"/>
            <p:cNvSpPr/>
            <p:nvPr/>
          </p:nvSpPr>
          <p:spPr>
            <a:xfrm>
              <a:off x="7724160" y="2515906"/>
              <a:ext cx="24921" cy="25446"/>
            </a:xfrm>
            <a:custGeom>
              <a:avLst/>
              <a:gdLst/>
              <a:ahLst/>
              <a:cxnLst/>
              <a:rect l="l" t="t" r="r" b="b"/>
              <a:pathLst>
                <a:path w="949" h="969" extrusionOk="0">
                  <a:moveTo>
                    <a:pt x="729" y="0"/>
                  </a:moveTo>
                  <a:cubicBezTo>
                    <a:pt x="708" y="0"/>
                    <a:pt x="687" y="8"/>
                    <a:pt x="671" y="24"/>
                  </a:cubicBezTo>
                  <a:lnTo>
                    <a:pt x="1" y="646"/>
                  </a:lnTo>
                  <a:lnTo>
                    <a:pt x="393" y="942"/>
                  </a:lnTo>
                  <a:cubicBezTo>
                    <a:pt x="418" y="960"/>
                    <a:pt x="446" y="969"/>
                    <a:pt x="474" y="969"/>
                  </a:cubicBezTo>
                  <a:cubicBezTo>
                    <a:pt x="523" y="969"/>
                    <a:pt x="570" y="943"/>
                    <a:pt x="594" y="895"/>
                  </a:cubicBezTo>
                  <a:lnTo>
                    <a:pt x="948" y="253"/>
                  </a:lnTo>
                  <a:lnTo>
                    <a:pt x="805" y="43"/>
                  </a:lnTo>
                  <a:cubicBezTo>
                    <a:pt x="788" y="15"/>
                    <a:pt x="758" y="0"/>
                    <a:pt x="72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77"/>
            <p:cNvSpPr/>
            <p:nvPr/>
          </p:nvSpPr>
          <p:spPr>
            <a:xfrm>
              <a:off x="7554547" y="2627091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0" y="307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38" y="1254"/>
                    <a:pt x="96" y="1436"/>
                  </a:cubicBezTo>
                  <a:lnTo>
                    <a:pt x="459" y="2537"/>
                  </a:lnTo>
                  <a:lnTo>
                    <a:pt x="1158" y="2537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77"/>
            <p:cNvSpPr/>
            <p:nvPr/>
          </p:nvSpPr>
          <p:spPr>
            <a:xfrm>
              <a:off x="7566600" y="2621051"/>
              <a:ext cx="72898" cy="72661"/>
            </a:xfrm>
            <a:custGeom>
              <a:avLst/>
              <a:gdLst/>
              <a:ahLst/>
              <a:cxnLst/>
              <a:rect l="l" t="t" r="r" b="b"/>
              <a:pathLst>
                <a:path w="2776" h="2767" extrusionOk="0">
                  <a:moveTo>
                    <a:pt x="699" y="1"/>
                  </a:moveTo>
                  <a:cubicBezTo>
                    <a:pt x="316" y="1"/>
                    <a:pt x="0" y="307"/>
                    <a:pt x="0" y="690"/>
                  </a:cubicBezTo>
                  <a:cubicBezTo>
                    <a:pt x="0" y="948"/>
                    <a:pt x="211" y="1149"/>
                    <a:pt x="469" y="1149"/>
                  </a:cubicBezTo>
                  <a:lnTo>
                    <a:pt x="2316" y="2767"/>
                  </a:lnTo>
                  <a:lnTo>
                    <a:pt x="2699" y="1408"/>
                  </a:lnTo>
                  <a:cubicBezTo>
                    <a:pt x="2747" y="1235"/>
                    <a:pt x="2776" y="1063"/>
                    <a:pt x="2776" y="891"/>
                  </a:cubicBezTo>
                  <a:lnTo>
                    <a:pt x="2776" y="460"/>
                  </a:lnTo>
                  <a:cubicBezTo>
                    <a:pt x="2776" y="202"/>
                    <a:pt x="2565" y="1"/>
                    <a:pt x="2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77"/>
            <p:cNvSpPr/>
            <p:nvPr/>
          </p:nvSpPr>
          <p:spPr>
            <a:xfrm>
              <a:off x="7578916" y="2711779"/>
              <a:ext cx="36213" cy="26917"/>
            </a:xfrm>
            <a:custGeom>
              <a:avLst/>
              <a:gdLst/>
              <a:ahLst/>
              <a:cxnLst/>
              <a:rect l="l" t="t" r="r" b="b"/>
              <a:pathLst>
                <a:path w="1379" h="1025" extrusionOk="0">
                  <a:moveTo>
                    <a:pt x="0" y="1"/>
                  </a:moveTo>
                  <a:lnTo>
                    <a:pt x="0" y="1025"/>
                  </a:lnTo>
                  <a:lnTo>
                    <a:pt x="1378" y="1025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77"/>
            <p:cNvSpPr/>
            <p:nvPr/>
          </p:nvSpPr>
          <p:spPr>
            <a:xfrm>
              <a:off x="7578916" y="2712042"/>
              <a:ext cx="36213" cy="14653"/>
            </a:xfrm>
            <a:custGeom>
              <a:avLst/>
              <a:gdLst/>
              <a:ahLst/>
              <a:cxnLst/>
              <a:rect l="l" t="t" r="r" b="b"/>
              <a:pathLst>
                <a:path w="1379" h="558" extrusionOk="0">
                  <a:moveTo>
                    <a:pt x="0" y="0"/>
                  </a:moveTo>
                  <a:lnTo>
                    <a:pt x="0" y="421"/>
                  </a:lnTo>
                  <a:cubicBezTo>
                    <a:pt x="220" y="512"/>
                    <a:pt x="455" y="558"/>
                    <a:pt x="689" y="558"/>
                  </a:cubicBezTo>
                  <a:cubicBezTo>
                    <a:pt x="924" y="558"/>
                    <a:pt x="1158" y="512"/>
                    <a:pt x="1378" y="421"/>
                  </a:cubicBezTo>
                  <a:lnTo>
                    <a:pt x="137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77"/>
            <p:cNvSpPr/>
            <p:nvPr/>
          </p:nvSpPr>
          <p:spPr>
            <a:xfrm>
              <a:off x="7536427" y="2726616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9" y="316"/>
                  </a:lnTo>
                  <a:cubicBezTo>
                    <a:pt x="202" y="402"/>
                    <a:pt x="1" y="670"/>
                    <a:pt x="1" y="986"/>
                  </a:cubicBezTo>
                  <a:lnTo>
                    <a:pt x="1" y="2211"/>
                  </a:lnTo>
                  <a:cubicBezTo>
                    <a:pt x="1" y="2336"/>
                    <a:pt x="106" y="2441"/>
                    <a:pt x="231" y="2441"/>
                  </a:cubicBezTo>
                  <a:lnTo>
                    <a:pt x="4384" y="2441"/>
                  </a:lnTo>
                  <a:cubicBezTo>
                    <a:pt x="4509" y="2441"/>
                    <a:pt x="4614" y="2336"/>
                    <a:pt x="4614" y="2211"/>
                  </a:cubicBezTo>
                  <a:lnTo>
                    <a:pt x="4614" y="986"/>
                  </a:lnTo>
                  <a:cubicBezTo>
                    <a:pt x="4614" y="670"/>
                    <a:pt x="4413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77"/>
            <p:cNvSpPr/>
            <p:nvPr/>
          </p:nvSpPr>
          <p:spPr>
            <a:xfrm>
              <a:off x="7590969" y="2738670"/>
              <a:ext cx="12106" cy="52047"/>
            </a:xfrm>
            <a:custGeom>
              <a:avLst/>
              <a:gdLst/>
              <a:ahLst/>
              <a:cxnLst/>
              <a:rect l="l" t="t" r="r" b="b"/>
              <a:pathLst>
                <a:path w="461" h="1982" extrusionOk="0">
                  <a:moveTo>
                    <a:pt x="116" y="1"/>
                  </a:moveTo>
                  <a:lnTo>
                    <a:pt x="1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77"/>
            <p:cNvSpPr/>
            <p:nvPr/>
          </p:nvSpPr>
          <p:spPr>
            <a:xfrm>
              <a:off x="7560560" y="2651434"/>
              <a:ext cx="72924" cy="66674"/>
            </a:xfrm>
            <a:custGeom>
              <a:avLst/>
              <a:gdLst/>
              <a:ahLst/>
              <a:cxnLst/>
              <a:rect l="l" t="t" r="r" b="b"/>
              <a:pathLst>
                <a:path w="2777" h="2539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44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916"/>
                    <a:pt x="623" y="2538"/>
                    <a:pt x="1388" y="2538"/>
                  </a:cubicBezTo>
                  <a:cubicBezTo>
                    <a:pt x="2154" y="2538"/>
                    <a:pt x="2776" y="1916"/>
                    <a:pt x="2776" y="1150"/>
                  </a:cubicBezTo>
                  <a:lnTo>
                    <a:pt x="2776" y="854"/>
                  </a:lnTo>
                  <a:cubicBezTo>
                    <a:pt x="2776" y="729"/>
                    <a:pt x="2728" y="614"/>
                    <a:pt x="2642" y="528"/>
                  </a:cubicBezTo>
                  <a:cubicBezTo>
                    <a:pt x="228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77"/>
            <p:cNvSpPr/>
            <p:nvPr/>
          </p:nvSpPr>
          <p:spPr>
            <a:xfrm>
              <a:off x="7560560" y="2651434"/>
              <a:ext cx="72661" cy="65151"/>
            </a:xfrm>
            <a:custGeom>
              <a:avLst/>
              <a:gdLst/>
              <a:ahLst/>
              <a:cxnLst/>
              <a:rect l="l" t="t" r="r" b="b"/>
              <a:pathLst>
                <a:path w="2767" h="2481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35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763"/>
                    <a:pt x="412" y="2308"/>
                    <a:pt x="1006" y="2481"/>
                  </a:cubicBezTo>
                  <a:cubicBezTo>
                    <a:pt x="805" y="2232"/>
                    <a:pt x="690" y="1926"/>
                    <a:pt x="699" y="1610"/>
                  </a:cubicBezTo>
                  <a:lnTo>
                    <a:pt x="699" y="940"/>
                  </a:lnTo>
                  <a:cubicBezTo>
                    <a:pt x="699" y="683"/>
                    <a:pt x="901" y="479"/>
                    <a:pt x="1154" y="479"/>
                  </a:cubicBezTo>
                  <a:cubicBezTo>
                    <a:pt x="1165" y="479"/>
                    <a:pt x="1176" y="480"/>
                    <a:pt x="1187" y="480"/>
                  </a:cubicBezTo>
                  <a:cubicBezTo>
                    <a:pt x="1647" y="509"/>
                    <a:pt x="2345" y="586"/>
                    <a:pt x="2767" y="787"/>
                  </a:cubicBezTo>
                  <a:cubicBezTo>
                    <a:pt x="2757" y="691"/>
                    <a:pt x="2709" y="595"/>
                    <a:pt x="2642" y="528"/>
                  </a:cubicBezTo>
                  <a:cubicBezTo>
                    <a:pt x="227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77"/>
            <p:cNvSpPr/>
            <p:nvPr/>
          </p:nvSpPr>
          <p:spPr>
            <a:xfrm>
              <a:off x="7536427" y="2741952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52"/>
                    <a:pt x="97" y="1847"/>
                    <a:pt x="231" y="1847"/>
                  </a:cubicBezTo>
                  <a:lnTo>
                    <a:pt x="920" y="1847"/>
                  </a:lnTo>
                  <a:lnTo>
                    <a:pt x="920" y="1091"/>
                  </a:lnTo>
                  <a:cubicBezTo>
                    <a:pt x="920" y="900"/>
                    <a:pt x="853" y="728"/>
                    <a:pt x="719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77"/>
            <p:cNvSpPr/>
            <p:nvPr/>
          </p:nvSpPr>
          <p:spPr>
            <a:xfrm>
              <a:off x="7633195" y="2741952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0"/>
                  </a:moveTo>
                  <a:lnTo>
                    <a:pt x="211" y="594"/>
                  </a:lnTo>
                  <a:cubicBezTo>
                    <a:pt x="77" y="728"/>
                    <a:pt x="1" y="900"/>
                    <a:pt x="10" y="1091"/>
                  </a:cubicBezTo>
                  <a:lnTo>
                    <a:pt x="10" y="1847"/>
                  </a:lnTo>
                  <a:lnTo>
                    <a:pt x="699" y="1847"/>
                  </a:lnTo>
                  <a:cubicBezTo>
                    <a:pt x="824" y="1847"/>
                    <a:pt x="929" y="175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1" y="115"/>
                    <a:pt x="80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77"/>
            <p:cNvSpPr/>
            <p:nvPr/>
          </p:nvSpPr>
          <p:spPr>
            <a:xfrm>
              <a:off x="7590733" y="2738670"/>
              <a:ext cx="12342" cy="12106"/>
            </a:xfrm>
            <a:custGeom>
              <a:avLst/>
              <a:gdLst/>
              <a:ahLst/>
              <a:cxnLst/>
              <a:rect l="l" t="t" r="r" b="b"/>
              <a:pathLst>
                <a:path w="470" h="461" extrusionOk="0">
                  <a:moveTo>
                    <a:pt x="0" y="1"/>
                  </a:moveTo>
                  <a:lnTo>
                    <a:pt x="0" y="345"/>
                  </a:lnTo>
                  <a:cubicBezTo>
                    <a:pt x="0" y="412"/>
                    <a:pt x="58" y="460"/>
                    <a:pt x="125" y="460"/>
                  </a:cubicBezTo>
                  <a:lnTo>
                    <a:pt x="354" y="460"/>
                  </a:lnTo>
                  <a:cubicBezTo>
                    <a:pt x="421" y="460"/>
                    <a:pt x="469" y="403"/>
                    <a:pt x="469" y="345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77"/>
            <p:cNvSpPr/>
            <p:nvPr/>
          </p:nvSpPr>
          <p:spPr>
            <a:xfrm>
              <a:off x="7572115" y="2721863"/>
              <a:ext cx="24921" cy="25498"/>
            </a:xfrm>
            <a:custGeom>
              <a:avLst/>
              <a:gdLst/>
              <a:ahLst/>
              <a:cxnLst/>
              <a:rect l="l" t="t" r="r" b="b"/>
              <a:pathLst>
                <a:path w="949" h="971" extrusionOk="0">
                  <a:moveTo>
                    <a:pt x="212" y="1"/>
                  </a:moveTo>
                  <a:cubicBezTo>
                    <a:pt x="185" y="1"/>
                    <a:pt x="160" y="13"/>
                    <a:pt x="145" y="38"/>
                  </a:cubicBezTo>
                  <a:lnTo>
                    <a:pt x="1" y="258"/>
                  </a:lnTo>
                  <a:lnTo>
                    <a:pt x="355" y="899"/>
                  </a:lnTo>
                  <a:cubicBezTo>
                    <a:pt x="378" y="946"/>
                    <a:pt x="422" y="971"/>
                    <a:pt x="469" y="971"/>
                  </a:cubicBezTo>
                  <a:cubicBezTo>
                    <a:pt x="499" y="971"/>
                    <a:pt x="530" y="960"/>
                    <a:pt x="556" y="937"/>
                  </a:cubicBezTo>
                  <a:lnTo>
                    <a:pt x="948" y="641"/>
                  </a:lnTo>
                  <a:lnTo>
                    <a:pt x="278" y="28"/>
                  </a:lnTo>
                  <a:cubicBezTo>
                    <a:pt x="260" y="10"/>
                    <a:pt x="236" y="1"/>
                    <a:pt x="21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77"/>
            <p:cNvSpPr/>
            <p:nvPr/>
          </p:nvSpPr>
          <p:spPr>
            <a:xfrm>
              <a:off x="7597009" y="2721863"/>
              <a:ext cx="24894" cy="25498"/>
            </a:xfrm>
            <a:custGeom>
              <a:avLst/>
              <a:gdLst/>
              <a:ahLst/>
              <a:cxnLst/>
              <a:rect l="l" t="t" r="r" b="b"/>
              <a:pathLst>
                <a:path w="948" h="971" extrusionOk="0">
                  <a:moveTo>
                    <a:pt x="737" y="1"/>
                  </a:moveTo>
                  <a:cubicBezTo>
                    <a:pt x="713" y="1"/>
                    <a:pt x="688" y="10"/>
                    <a:pt x="670" y="28"/>
                  </a:cubicBezTo>
                  <a:lnTo>
                    <a:pt x="0" y="641"/>
                  </a:lnTo>
                  <a:lnTo>
                    <a:pt x="393" y="937"/>
                  </a:lnTo>
                  <a:cubicBezTo>
                    <a:pt x="419" y="960"/>
                    <a:pt x="450" y="971"/>
                    <a:pt x="480" y="971"/>
                  </a:cubicBezTo>
                  <a:cubicBezTo>
                    <a:pt x="526" y="971"/>
                    <a:pt x="571" y="946"/>
                    <a:pt x="594" y="899"/>
                  </a:cubicBezTo>
                  <a:lnTo>
                    <a:pt x="948" y="258"/>
                  </a:lnTo>
                  <a:lnTo>
                    <a:pt x="804" y="38"/>
                  </a:lnTo>
                  <a:cubicBezTo>
                    <a:pt x="789" y="13"/>
                    <a:pt x="763" y="1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77"/>
            <p:cNvSpPr/>
            <p:nvPr/>
          </p:nvSpPr>
          <p:spPr>
            <a:xfrm>
              <a:off x="7827204" y="2602958"/>
              <a:ext cx="48528" cy="42515"/>
            </a:xfrm>
            <a:custGeom>
              <a:avLst/>
              <a:gdLst/>
              <a:ahLst/>
              <a:cxnLst/>
              <a:rect l="l" t="t" r="r" b="b"/>
              <a:pathLst>
                <a:path w="1848" h="1619" extrusionOk="0">
                  <a:moveTo>
                    <a:pt x="920" y="1"/>
                  </a:moveTo>
                  <a:cubicBezTo>
                    <a:pt x="412" y="1"/>
                    <a:pt x="1" y="36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427" y="1618"/>
                    <a:pt x="1848" y="1255"/>
                    <a:pt x="1848" y="805"/>
                  </a:cubicBezTo>
                  <a:cubicBezTo>
                    <a:pt x="1848" y="365"/>
                    <a:pt x="1427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77"/>
            <p:cNvSpPr/>
            <p:nvPr/>
          </p:nvSpPr>
          <p:spPr>
            <a:xfrm>
              <a:off x="7827204" y="2602958"/>
              <a:ext cx="33219" cy="42515"/>
            </a:xfrm>
            <a:custGeom>
              <a:avLst/>
              <a:gdLst/>
              <a:ahLst/>
              <a:cxnLst/>
              <a:rect l="l" t="t" r="r" b="b"/>
              <a:pathLst>
                <a:path w="1265" h="1619" extrusionOk="0">
                  <a:moveTo>
                    <a:pt x="920" y="1"/>
                  </a:moveTo>
                  <a:cubicBezTo>
                    <a:pt x="412" y="1"/>
                    <a:pt x="1" y="35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034" y="1609"/>
                    <a:pt x="1159" y="1590"/>
                    <a:pt x="1264" y="1551"/>
                  </a:cubicBezTo>
                  <a:cubicBezTo>
                    <a:pt x="939" y="1456"/>
                    <a:pt x="699" y="1149"/>
                    <a:pt x="690" y="805"/>
                  </a:cubicBezTo>
                  <a:cubicBezTo>
                    <a:pt x="699" y="460"/>
                    <a:pt x="939" y="164"/>
                    <a:pt x="1264" y="58"/>
                  </a:cubicBezTo>
                  <a:cubicBezTo>
                    <a:pt x="1159" y="20"/>
                    <a:pt x="1034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77"/>
            <p:cNvSpPr/>
            <p:nvPr/>
          </p:nvSpPr>
          <p:spPr>
            <a:xfrm>
              <a:off x="7796795" y="2706002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79" y="862"/>
                    <a:pt x="1283" y="1025"/>
                    <a:pt x="1130" y="1101"/>
                  </a:cubicBezTo>
                  <a:lnTo>
                    <a:pt x="384" y="1474"/>
                  </a:lnTo>
                  <a:cubicBezTo>
                    <a:pt x="144" y="1589"/>
                    <a:pt x="1" y="1829"/>
                    <a:pt x="1" y="2097"/>
                  </a:cubicBezTo>
                  <a:lnTo>
                    <a:pt x="1" y="2996"/>
                  </a:lnTo>
                  <a:cubicBezTo>
                    <a:pt x="1" y="3121"/>
                    <a:pt x="106" y="3226"/>
                    <a:pt x="230" y="3226"/>
                  </a:cubicBezTo>
                  <a:lnTo>
                    <a:pt x="3925" y="3226"/>
                  </a:lnTo>
                  <a:cubicBezTo>
                    <a:pt x="4049" y="3226"/>
                    <a:pt x="4154" y="3121"/>
                    <a:pt x="4154" y="2996"/>
                  </a:cubicBezTo>
                  <a:lnTo>
                    <a:pt x="4154" y="2097"/>
                  </a:lnTo>
                  <a:cubicBezTo>
                    <a:pt x="4154" y="1829"/>
                    <a:pt x="4011" y="1589"/>
                    <a:pt x="3781" y="1474"/>
                  </a:cubicBezTo>
                  <a:lnTo>
                    <a:pt x="3035" y="1101"/>
                  </a:lnTo>
                  <a:cubicBezTo>
                    <a:pt x="2872" y="1025"/>
                    <a:pt x="2776" y="862"/>
                    <a:pt x="2776" y="690"/>
                  </a:cubicBezTo>
                  <a:lnTo>
                    <a:pt x="277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77"/>
            <p:cNvSpPr/>
            <p:nvPr/>
          </p:nvSpPr>
          <p:spPr>
            <a:xfrm>
              <a:off x="7832745" y="2706002"/>
              <a:ext cx="37210" cy="24159"/>
            </a:xfrm>
            <a:custGeom>
              <a:avLst/>
              <a:gdLst/>
              <a:ahLst/>
              <a:cxnLst/>
              <a:rect l="l" t="t" r="r" b="b"/>
              <a:pathLst>
                <a:path w="1417" h="920" extrusionOk="0">
                  <a:moveTo>
                    <a:pt x="19" y="1"/>
                  </a:moveTo>
                  <a:lnTo>
                    <a:pt x="19" y="690"/>
                  </a:lnTo>
                  <a:cubicBezTo>
                    <a:pt x="10" y="718"/>
                    <a:pt x="10" y="747"/>
                    <a:pt x="0" y="776"/>
                  </a:cubicBezTo>
                  <a:cubicBezTo>
                    <a:pt x="230" y="872"/>
                    <a:pt x="469" y="919"/>
                    <a:pt x="709" y="919"/>
                  </a:cubicBezTo>
                  <a:cubicBezTo>
                    <a:pt x="948" y="919"/>
                    <a:pt x="1187" y="872"/>
                    <a:pt x="1417" y="776"/>
                  </a:cubicBezTo>
                  <a:cubicBezTo>
                    <a:pt x="1407" y="747"/>
                    <a:pt x="1407" y="718"/>
                    <a:pt x="1407" y="690"/>
                  </a:cubicBezTo>
                  <a:lnTo>
                    <a:pt x="140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77"/>
            <p:cNvSpPr/>
            <p:nvPr/>
          </p:nvSpPr>
          <p:spPr>
            <a:xfrm>
              <a:off x="7797058" y="2737672"/>
              <a:ext cx="109084" cy="53045"/>
            </a:xfrm>
            <a:custGeom>
              <a:avLst/>
              <a:gdLst/>
              <a:ahLst/>
              <a:cxnLst/>
              <a:rect l="l" t="t" r="r" b="b"/>
              <a:pathLst>
                <a:path w="4154" h="2020" extrusionOk="0">
                  <a:moveTo>
                    <a:pt x="910" y="1"/>
                  </a:moveTo>
                  <a:lnTo>
                    <a:pt x="383" y="268"/>
                  </a:lnTo>
                  <a:cubicBezTo>
                    <a:pt x="144" y="383"/>
                    <a:pt x="0" y="623"/>
                    <a:pt x="0" y="891"/>
                  </a:cubicBezTo>
                  <a:lnTo>
                    <a:pt x="0" y="1790"/>
                  </a:lnTo>
                  <a:cubicBezTo>
                    <a:pt x="0" y="1915"/>
                    <a:pt x="106" y="2020"/>
                    <a:pt x="230" y="2020"/>
                  </a:cubicBezTo>
                  <a:lnTo>
                    <a:pt x="3915" y="2020"/>
                  </a:lnTo>
                  <a:cubicBezTo>
                    <a:pt x="4049" y="2020"/>
                    <a:pt x="4154" y="1915"/>
                    <a:pt x="4154" y="1790"/>
                  </a:cubicBezTo>
                  <a:lnTo>
                    <a:pt x="4154" y="891"/>
                  </a:lnTo>
                  <a:cubicBezTo>
                    <a:pt x="4154" y="623"/>
                    <a:pt x="4001" y="383"/>
                    <a:pt x="3771" y="268"/>
                  </a:cubicBezTo>
                  <a:lnTo>
                    <a:pt x="3235" y="1"/>
                  </a:lnTo>
                  <a:cubicBezTo>
                    <a:pt x="2962" y="422"/>
                    <a:pt x="2517" y="632"/>
                    <a:pt x="2072" y="632"/>
                  </a:cubicBezTo>
                  <a:cubicBezTo>
                    <a:pt x="1627" y="632"/>
                    <a:pt x="1182" y="422"/>
                    <a:pt x="910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77"/>
            <p:cNvSpPr/>
            <p:nvPr/>
          </p:nvSpPr>
          <p:spPr>
            <a:xfrm>
              <a:off x="7809111" y="2621051"/>
              <a:ext cx="84715" cy="84741"/>
            </a:xfrm>
            <a:custGeom>
              <a:avLst/>
              <a:gdLst/>
              <a:ahLst/>
              <a:cxnLst/>
              <a:rect l="l" t="t" r="r" b="b"/>
              <a:pathLst>
                <a:path w="3226" h="3227" extrusionOk="0">
                  <a:moveTo>
                    <a:pt x="1609" y="1"/>
                  </a:moveTo>
                  <a:cubicBezTo>
                    <a:pt x="719" y="1"/>
                    <a:pt x="1" y="728"/>
                    <a:pt x="1" y="1618"/>
                  </a:cubicBezTo>
                  <a:cubicBezTo>
                    <a:pt x="1" y="2508"/>
                    <a:pt x="719" y="3226"/>
                    <a:pt x="1609" y="3226"/>
                  </a:cubicBezTo>
                  <a:cubicBezTo>
                    <a:pt x="2499" y="3226"/>
                    <a:pt x="3226" y="2508"/>
                    <a:pt x="3226" y="1618"/>
                  </a:cubicBezTo>
                  <a:cubicBezTo>
                    <a:pt x="3226" y="728"/>
                    <a:pt x="2499" y="1"/>
                    <a:pt x="1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77"/>
            <p:cNvSpPr/>
            <p:nvPr/>
          </p:nvSpPr>
          <p:spPr>
            <a:xfrm>
              <a:off x="7824447" y="2621051"/>
              <a:ext cx="71138" cy="76443"/>
            </a:xfrm>
            <a:custGeom>
              <a:avLst/>
              <a:gdLst/>
              <a:ahLst/>
              <a:cxnLst/>
              <a:rect l="l" t="t" r="r" b="b"/>
              <a:pathLst>
                <a:path w="2709" h="2911" extrusionOk="0">
                  <a:moveTo>
                    <a:pt x="1034" y="1"/>
                  </a:moveTo>
                  <a:cubicBezTo>
                    <a:pt x="259" y="1"/>
                    <a:pt x="1" y="1063"/>
                    <a:pt x="699" y="1408"/>
                  </a:cubicBezTo>
                  <a:cubicBezTo>
                    <a:pt x="718" y="1417"/>
                    <a:pt x="737" y="1427"/>
                    <a:pt x="757" y="1427"/>
                  </a:cubicBezTo>
                  <a:lnTo>
                    <a:pt x="1560" y="2891"/>
                  </a:lnTo>
                  <a:cubicBezTo>
                    <a:pt x="1560" y="2891"/>
                    <a:pt x="1781" y="2901"/>
                    <a:pt x="1991" y="2910"/>
                  </a:cubicBezTo>
                  <a:cubicBezTo>
                    <a:pt x="2460" y="2556"/>
                    <a:pt x="2709" y="1972"/>
                    <a:pt x="2623" y="1389"/>
                  </a:cubicBezTo>
                  <a:cubicBezTo>
                    <a:pt x="2527" y="728"/>
                    <a:pt x="2039" y="192"/>
                    <a:pt x="1388" y="39"/>
                  </a:cubicBezTo>
                  <a:cubicBezTo>
                    <a:pt x="1273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77"/>
            <p:cNvSpPr/>
            <p:nvPr/>
          </p:nvSpPr>
          <p:spPr>
            <a:xfrm>
              <a:off x="7814888" y="2658393"/>
              <a:ext cx="72661" cy="59715"/>
            </a:xfrm>
            <a:custGeom>
              <a:avLst/>
              <a:gdLst/>
              <a:ahLst/>
              <a:cxnLst/>
              <a:rect l="l" t="t" r="r" b="b"/>
              <a:pathLst>
                <a:path w="2767" h="2274" extrusionOk="0">
                  <a:moveTo>
                    <a:pt x="1075" y="1"/>
                  </a:moveTo>
                  <a:cubicBezTo>
                    <a:pt x="986" y="1"/>
                    <a:pt x="903" y="49"/>
                    <a:pt x="862" y="139"/>
                  </a:cubicBezTo>
                  <a:cubicBezTo>
                    <a:pt x="786" y="292"/>
                    <a:pt x="680" y="436"/>
                    <a:pt x="546" y="550"/>
                  </a:cubicBezTo>
                  <a:cubicBezTo>
                    <a:pt x="422" y="656"/>
                    <a:pt x="288" y="751"/>
                    <a:pt x="135" y="828"/>
                  </a:cubicBezTo>
                  <a:cubicBezTo>
                    <a:pt x="49" y="876"/>
                    <a:pt x="1" y="971"/>
                    <a:pt x="20" y="1067"/>
                  </a:cubicBezTo>
                  <a:cubicBezTo>
                    <a:pt x="106" y="1756"/>
                    <a:pt x="699" y="2273"/>
                    <a:pt x="1389" y="2273"/>
                  </a:cubicBezTo>
                  <a:cubicBezTo>
                    <a:pt x="2106" y="2263"/>
                    <a:pt x="2709" y="1718"/>
                    <a:pt x="2767" y="1000"/>
                  </a:cubicBezTo>
                  <a:cubicBezTo>
                    <a:pt x="2767" y="924"/>
                    <a:pt x="2738" y="857"/>
                    <a:pt x="2690" y="809"/>
                  </a:cubicBezTo>
                  <a:cubicBezTo>
                    <a:pt x="2231" y="426"/>
                    <a:pt x="1695" y="158"/>
                    <a:pt x="1121" y="5"/>
                  </a:cubicBezTo>
                  <a:cubicBezTo>
                    <a:pt x="1105" y="2"/>
                    <a:pt x="1090" y="1"/>
                    <a:pt x="10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77"/>
            <p:cNvSpPr/>
            <p:nvPr/>
          </p:nvSpPr>
          <p:spPr>
            <a:xfrm>
              <a:off x="7815151" y="2658393"/>
              <a:ext cx="72661" cy="59190"/>
            </a:xfrm>
            <a:custGeom>
              <a:avLst/>
              <a:gdLst/>
              <a:ahLst/>
              <a:cxnLst/>
              <a:rect l="l" t="t" r="r" b="b"/>
              <a:pathLst>
                <a:path w="2767" h="2254" extrusionOk="0">
                  <a:moveTo>
                    <a:pt x="1065" y="1"/>
                  </a:moveTo>
                  <a:cubicBezTo>
                    <a:pt x="976" y="1"/>
                    <a:pt x="893" y="49"/>
                    <a:pt x="852" y="139"/>
                  </a:cubicBezTo>
                  <a:cubicBezTo>
                    <a:pt x="795" y="244"/>
                    <a:pt x="728" y="349"/>
                    <a:pt x="642" y="445"/>
                  </a:cubicBezTo>
                  <a:cubicBezTo>
                    <a:pt x="613" y="483"/>
                    <a:pt x="575" y="512"/>
                    <a:pt x="536" y="550"/>
                  </a:cubicBezTo>
                  <a:cubicBezTo>
                    <a:pt x="412" y="656"/>
                    <a:pt x="278" y="751"/>
                    <a:pt x="134" y="828"/>
                  </a:cubicBezTo>
                  <a:cubicBezTo>
                    <a:pt x="48" y="866"/>
                    <a:pt x="0" y="962"/>
                    <a:pt x="10" y="1067"/>
                  </a:cubicBezTo>
                  <a:cubicBezTo>
                    <a:pt x="96" y="1670"/>
                    <a:pt x="565" y="2158"/>
                    <a:pt x="1178" y="2254"/>
                  </a:cubicBezTo>
                  <a:cubicBezTo>
                    <a:pt x="862" y="2062"/>
                    <a:pt x="680" y="1708"/>
                    <a:pt x="699" y="1345"/>
                  </a:cubicBezTo>
                  <a:lnTo>
                    <a:pt x="699" y="1019"/>
                  </a:lnTo>
                  <a:cubicBezTo>
                    <a:pt x="747" y="981"/>
                    <a:pt x="804" y="943"/>
                    <a:pt x="852" y="895"/>
                  </a:cubicBezTo>
                  <a:cubicBezTo>
                    <a:pt x="977" y="780"/>
                    <a:pt x="1091" y="656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2" y="1201"/>
                    <a:pt x="2537" y="1306"/>
                    <a:pt x="2661" y="1421"/>
                  </a:cubicBezTo>
                  <a:cubicBezTo>
                    <a:pt x="2718" y="1287"/>
                    <a:pt x="2747" y="1144"/>
                    <a:pt x="2766" y="1000"/>
                  </a:cubicBezTo>
                  <a:cubicBezTo>
                    <a:pt x="2766" y="924"/>
                    <a:pt x="2738" y="857"/>
                    <a:pt x="2680" y="809"/>
                  </a:cubicBezTo>
                  <a:cubicBezTo>
                    <a:pt x="2221" y="426"/>
                    <a:pt x="1685" y="158"/>
                    <a:pt x="1111" y="5"/>
                  </a:cubicBezTo>
                  <a:cubicBezTo>
                    <a:pt x="1095" y="2"/>
                    <a:pt x="1080" y="1"/>
                    <a:pt x="10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77"/>
            <p:cNvSpPr/>
            <p:nvPr/>
          </p:nvSpPr>
          <p:spPr>
            <a:xfrm>
              <a:off x="7796795" y="2749988"/>
              <a:ext cx="24422" cy="40729"/>
            </a:xfrm>
            <a:custGeom>
              <a:avLst/>
              <a:gdLst/>
              <a:ahLst/>
              <a:cxnLst/>
              <a:rect l="l" t="t" r="r" b="b"/>
              <a:pathLst>
                <a:path w="930" h="1551" extrusionOk="0">
                  <a:moveTo>
                    <a:pt x="144" y="0"/>
                  </a:moveTo>
                  <a:cubicBezTo>
                    <a:pt x="49" y="125"/>
                    <a:pt x="1" y="268"/>
                    <a:pt x="1" y="422"/>
                  </a:cubicBezTo>
                  <a:lnTo>
                    <a:pt x="1" y="1321"/>
                  </a:lnTo>
                  <a:cubicBezTo>
                    <a:pt x="1" y="1446"/>
                    <a:pt x="106" y="1551"/>
                    <a:pt x="230" y="1551"/>
                  </a:cubicBezTo>
                  <a:lnTo>
                    <a:pt x="929" y="1551"/>
                  </a:lnTo>
                  <a:lnTo>
                    <a:pt x="929" y="852"/>
                  </a:lnTo>
                  <a:cubicBezTo>
                    <a:pt x="920" y="709"/>
                    <a:pt x="862" y="575"/>
                    <a:pt x="747" y="489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77"/>
            <p:cNvSpPr/>
            <p:nvPr/>
          </p:nvSpPr>
          <p:spPr>
            <a:xfrm>
              <a:off x="7881746" y="2749988"/>
              <a:ext cx="24159" cy="40729"/>
            </a:xfrm>
            <a:custGeom>
              <a:avLst/>
              <a:gdLst/>
              <a:ahLst/>
              <a:cxnLst/>
              <a:rect l="l" t="t" r="r" b="b"/>
              <a:pathLst>
                <a:path w="920" h="1551" extrusionOk="0">
                  <a:moveTo>
                    <a:pt x="785" y="0"/>
                  </a:moveTo>
                  <a:lnTo>
                    <a:pt x="173" y="489"/>
                  </a:lnTo>
                  <a:cubicBezTo>
                    <a:pt x="68" y="575"/>
                    <a:pt x="1" y="709"/>
                    <a:pt x="1" y="852"/>
                  </a:cubicBezTo>
                  <a:lnTo>
                    <a:pt x="1" y="1551"/>
                  </a:lnTo>
                  <a:lnTo>
                    <a:pt x="690" y="1551"/>
                  </a:lnTo>
                  <a:cubicBezTo>
                    <a:pt x="814" y="1551"/>
                    <a:pt x="919" y="1446"/>
                    <a:pt x="919" y="1321"/>
                  </a:cubicBezTo>
                  <a:lnTo>
                    <a:pt x="919" y="422"/>
                  </a:lnTo>
                  <a:cubicBezTo>
                    <a:pt x="919" y="268"/>
                    <a:pt x="871" y="125"/>
                    <a:pt x="78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09" name="Google Shape;11909;p77"/>
          <p:cNvGrpSpPr/>
          <p:nvPr/>
        </p:nvGrpSpPr>
        <p:grpSpPr>
          <a:xfrm>
            <a:off x="7980773" y="2428802"/>
            <a:ext cx="353381" cy="358160"/>
            <a:chOff x="7980773" y="2428802"/>
            <a:chExt cx="353381" cy="358160"/>
          </a:xfrm>
        </p:grpSpPr>
        <p:sp>
          <p:nvSpPr>
            <p:cNvPr id="11910" name="Google Shape;11910;p77"/>
            <p:cNvSpPr/>
            <p:nvPr/>
          </p:nvSpPr>
          <p:spPr>
            <a:xfrm>
              <a:off x="8218504" y="2711779"/>
              <a:ext cx="115649" cy="75182"/>
            </a:xfrm>
            <a:custGeom>
              <a:avLst/>
              <a:gdLst/>
              <a:ahLst/>
              <a:cxnLst/>
              <a:rect l="l" t="t" r="r" b="b"/>
              <a:pathLst>
                <a:path w="4404" h="2863" extrusionOk="0">
                  <a:moveTo>
                    <a:pt x="1542" y="1"/>
                  </a:moveTo>
                  <a:lnTo>
                    <a:pt x="1542" y="374"/>
                  </a:lnTo>
                  <a:cubicBezTo>
                    <a:pt x="1542" y="470"/>
                    <a:pt x="1475" y="556"/>
                    <a:pt x="1379" y="585"/>
                  </a:cubicBezTo>
                  <a:lnTo>
                    <a:pt x="479" y="843"/>
                  </a:lnTo>
                  <a:cubicBezTo>
                    <a:pt x="202" y="920"/>
                    <a:pt x="1" y="1178"/>
                    <a:pt x="1" y="1475"/>
                  </a:cubicBezTo>
                  <a:lnTo>
                    <a:pt x="1" y="2642"/>
                  </a:lnTo>
                  <a:cubicBezTo>
                    <a:pt x="1" y="2767"/>
                    <a:pt x="96" y="2862"/>
                    <a:pt x="221" y="2862"/>
                  </a:cubicBezTo>
                  <a:lnTo>
                    <a:pt x="4183" y="2862"/>
                  </a:lnTo>
                  <a:cubicBezTo>
                    <a:pt x="4307" y="2862"/>
                    <a:pt x="4403" y="2767"/>
                    <a:pt x="4403" y="2642"/>
                  </a:cubicBezTo>
                  <a:lnTo>
                    <a:pt x="4403" y="1475"/>
                  </a:lnTo>
                  <a:cubicBezTo>
                    <a:pt x="4403" y="1178"/>
                    <a:pt x="4202" y="920"/>
                    <a:pt x="3915" y="843"/>
                  </a:cubicBezTo>
                  <a:lnTo>
                    <a:pt x="3015" y="585"/>
                  </a:lnTo>
                  <a:cubicBezTo>
                    <a:pt x="2920" y="556"/>
                    <a:pt x="2853" y="470"/>
                    <a:pt x="2862" y="374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77"/>
            <p:cNvSpPr/>
            <p:nvPr/>
          </p:nvSpPr>
          <p:spPr>
            <a:xfrm>
              <a:off x="8218268" y="2727614"/>
              <a:ext cx="115623" cy="59348"/>
            </a:xfrm>
            <a:custGeom>
              <a:avLst/>
              <a:gdLst/>
              <a:ahLst/>
              <a:cxnLst/>
              <a:rect l="l" t="t" r="r" b="b"/>
              <a:pathLst>
                <a:path w="4403" h="2260" extrusionOk="0">
                  <a:moveTo>
                    <a:pt x="3101" y="1"/>
                  </a:moveTo>
                  <a:cubicBezTo>
                    <a:pt x="2961" y="453"/>
                    <a:pt x="2570" y="680"/>
                    <a:pt x="2180" y="680"/>
                  </a:cubicBezTo>
                  <a:cubicBezTo>
                    <a:pt x="1793" y="680"/>
                    <a:pt x="1406" y="458"/>
                    <a:pt x="1263" y="10"/>
                  </a:cubicBezTo>
                  <a:lnTo>
                    <a:pt x="479" y="230"/>
                  </a:lnTo>
                  <a:cubicBezTo>
                    <a:pt x="201" y="317"/>
                    <a:pt x="0" y="575"/>
                    <a:pt x="0" y="872"/>
                  </a:cubicBezTo>
                  <a:lnTo>
                    <a:pt x="0" y="2039"/>
                  </a:lnTo>
                  <a:cubicBezTo>
                    <a:pt x="0" y="2164"/>
                    <a:pt x="105" y="2259"/>
                    <a:pt x="220" y="2259"/>
                  </a:cubicBezTo>
                  <a:lnTo>
                    <a:pt x="4182" y="2259"/>
                  </a:lnTo>
                  <a:cubicBezTo>
                    <a:pt x="4307" y="2259"/>
                    <a:pt x="4403" y="2164"/>
                    <a:pt x="4403" y="2039"/>
                  </a:cubicBezTo>
                  <a:lnTo>
                    <a:pt x="4403" y="872"/>
                  </a:lnTo>
                  <a:cubicBezTo>
                    <a:pt x="4403" y="575"/>
                    <a:pt x="4211" y="317"/>
                    <a:pt x="3924" y="240"/>
                  </a:cubicBezTo>
                  <a:lnTo>
                    <a:pt x="3101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77"/>
            <p:cNvSpPr/>
            <p:nvPr/>
          </p:nvSpPr>
          <p:spPr>
            <a:xfrm>
              <a:off x="8235600" y="2630872"/>
              <a:ext cx="29175" cy="63602"/>
            </a:xfrm>
            <a:custGeom>
              <a:avLst/>
              <a:gdLst/>
              <a:ahLst/>
              <a:cxnLst/>
              <a:rect l="l" t="t" r="r" b="b"/>
              <a:pathLst>
                <a:path w="1111" h="2422" extrusionOk="0">
                  <a:moveTo>
                    <a:pt x="670" y="0"/>
                  </a:moveTo>
                  <a:cubicBezTo>
                    <a:pt x="297" y="0"/>
                    <a:pt x="1" y="297"/>
                    <a:pt x="10" y="660"/>
                  </a:cubicBezTo>
                  <a:lnTo>
                    <a:pt x="10" y="814"/>
                  </a:lnTo>
                  <a:cubicBezTo>
                    <a:pt x="10" y="1005"/>
                    <a:pt x="39" y="1196"/>
                    <a:pt x="96" y="1378"/>
                  </a:cubicBezTo>
                  <a:lnTo>
                    <a:pt x="450" y="2421"/>
                  </a:lnTo>
                  <a:lnTo>
                    <a:pt x="1111" y="2421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77"/>
            <p:cNvSpPr/>
            <p:nvPr/>
          </p:nvSpPr>
          <p:spPr>
            <a:xfrm>
              <a:off x="8247417" y="2625095"/>
              <a:ext cx="69379" cy="69379"/>
            </a:xfrm>
            <a:custGeom>
              <a:avLst/>
              <a:gdLst/>
              <a:ahLst/>
              <a:cxnLst/>
              <a:rect l="l" t="t" r="r" b="b"/>
              <a:pathLst>
                <a:path w="2642" h="2642" extrusionOk="0">
                  <a:moveTo>
                    <a:pt x="661" y="0"/>
                  </a:moveTo>
                  <a:cubicBezTo>
                    <a:pt x="287" y="0"/>
                    <a:pt x="0" y="297"/>
                    <a:pt x="0" y="660"/>
                  </a:cubicBezTo>
                  <a:cubicBezTo>
                    <a:pt x="0" y="909"/>
                    <a:pt x="192" y="1101"/>
                    <a:pt x="441" y="1101"/>
                  </a:cubicBezTo>
                  <a:lnTo>
                    <a:pt x="2192" y="2641"/>
                  </a:lnTo>
                  <a:lnTo>
                    <a:pt x="2565" y="1340"/>
                  </a:lnTo>
                  <a:cubicBezTo>
                    <a:pt x="2613" y="1187"/>
                    <a:pt x="2632" y="1024"/>
                    <a:pt x="2642" y="861"/>
                  </a:cubicBezTo>
                  <a:lnTo>
                    <a:pt x="2642" y="440"/>
                  </a:lnTo>
                  <a:cubicBezTo>
                    <a:pt x="2642" y="201"/>
                    <a:pt x="2441" y="0"/>
                    <a:pt x="2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77"/>
            <p:cNvSpPr/>
            <p:nvPr/>
          </p:nvSpPr>
          <p:spPr>
            <a:xfrm>
              <a:off x="8258971" y="2711779"/>
              <a:ext cx="34453" cy="14049"/>
            </a:xfrm>
            <a:custGeom>
              <a:avLst/>
              <a:gdLst/>
              <a:ahLst/>
              <a:cxnLst/>
              <a:rect l="l" t="t" r="r" b="b"/>
              <a:pathLst>
                <a:path w="1312" h="535" extrusionOk="0">
                  <a:moveTo>
                    <a:pt x="1" y="1"/>
                  </a:moveTo>
                  <a:lnTo>
                    <a:pt x="1" y="412"/>
                  </a:lnTo>
                  <a:cubicBezTo>
                    <a:pt x="211" y="494"/>
                    <a:pt x="434" y="534"/>
                    <a:pt x="656" y="534"/>
                  </a:cubicBezTo>
                  <a:cubicBezTo>
                    <a:pt x="879" y="534"/>
                    <a:pt x="1101" y="494"/>
                    <a:pt x="1312" y="412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77"/>
            <p:cNvSpPr/>
            <p:nvPr/>
          </p:nvSpPr>
          <p:spPr>
            <a:xfrm>
              <a:off x="8241640" y="2654244"/>
              <a:ext cx="69379" cy="63339"/>
            </a:xfrm>
            <a:custGeom>
              <a:avLst/>
              <a:gdLst/>
              <a:ahLst/>
              <a:cxnLst/>
              <a:rect l="l" t="t" r="r" b="b"/>
              <a:pathLst>
                <a:path w="2642" h="2412" extrusionOk="0">
                  <a:moveTo>
                    <a:pt x="842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39" y="613"/>
                    <a:pt x="0" y="728"/>
                    <a:pt x="0" y="842"/>
                  </a:cubicBezTo>
                  <a:lnTo>
                    <a:pt x="0" y="1101"/>
                  </a:lnTo>
                  <a:cubicBezTo>
                    <a:pt x="0" y="1828"/>
                    <a:pt x="584" y="2412"/>
                    <a:pt x="1311" y="2412"/>
                  </a:cubicBezTo>
                  <a:cubicBezTo>
                    <a:pt x="1317" y="2412"/>
                    <a:pt x="1323" y="2412"/>
                    <a:pt x="1329" y="2412"/>
                  </a:cubicBezTo>
                  <a:cubicBezTo>
                    <a:pt x="2048" y="2412"/>
                    <a:pt x="2642" y="1822"/>
                    <a:pt x="2642" y="1101"/>
                  </a:cubicBezTo>
                  <a:lnTo>
                    <a:pt x="2642" y="814"/>
                  </a:lnTo>
                  <a:cubicBezTo>
                    <a:pt x="2642" y="699"/>
                    <a:pt x="2594" y="584"/>
                    <a:pt x="2508" y="507"/>
                  </a:cubicBezTo>
                  <a:cubicBezTo>
                    <a:pt x="2173" y="172"/>
                    <a:pt x="1551" y="19"/>
                    <a:pt x="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77"/>
            <p:cNvSpPr/>
            <p:nvPr/>
          </p:nvSpPr>
          <p:spPr>
            <a:xfrm>
              <a:off x="8241640" y="2654191"/>
              <a:ext cx="69143" cy="62157"/>
            </a:xfrm>
            <a:custGeom>
              <a:avLst/>
              <a:gdLst/>
              <a:ahLst/>
              <a:cxnLst/>
              <a:rect l="l" t="t" r="r" b="b"/>
              <a:pathLst>
                <a:path w="2633" h="2367" extrusionOk="0">
                  <a:moveTo>
                    <a:pt x="813" y="1"/>
                  </a:moveTo>
                  <a:cubicBezTo>
                    <a:pt x="708" y="1"/>
                    <a:pt x="605" y="48"/>
                    <a:pt x="527" y="127"/>
                  </a:cubicBezTo>
                  <a:lnTo>
                    <a:pt x="125" y="529"/>
                  </a:lnTo>
                  <a:cubicBezTo>
                    <a:pt x="39" y="605"/>
                    <a:pt x="0" y="720"/>
                    <a:pt x="0" y="835"/>
                  </a:cubicBezTo>
                  <a:lnTo>
                    <a:pt x="0" y="1093"/>
                  </a:lnTo>
                  <a:cubicBezTo>
                    <a:pt x="0" y="1687"/>
                    <a:pt x="383" y="2203"/>
                    <a:pt x="957" y="2366"/>
                  </a:cubicBezTo>
                  <a:cubicBezTo>
                    <a:pt x="766" y="2127"/>
                    <a:pt x="661" y="1840"/>
                    <a:pt x="661" y="1533"/>
                  </a:cubicBezTo>
                  <a:lnTo>
                    <a:pt x="661" y="892"/>
                  </a:lnTo>
                  <a:cubicBezTo>
                    <a:pt x="651" y="645"/>
                    <a:pt x="852" y="451"/>
                    <a:pt x="1087" y="451"/>
                  </a:cubicBezTo>
                  <a:cubicBezTo>
                    <a:pt x="1098" y="451"/>
                    <a:pt x="1109" y="451"/>
                    <a:pt x="1120" y="452"/>
                  </a:cubicBezTo>
                  <a:cubicBezTo>
                    <a:pt x="1570" y="481"/>
                    <a:pt x="2230" y="557"/>
                    <a:pt x="2632" y="749"/>
                  </a:cubicBezTo>
                  <a:cubicBezTo>
                    <a:pt x="2622" y="653"/>
                    <a:pt x="2575" y="567"/>
                    <a:pt x="2508" y="500"/>
                  </a:cubicBezTo>
                  <a:cubicBezTo>
                    <a:pt x="2173" y="174"/>
                    <a:pt x="1551" y="21"/>
                    <a:pt x="842" y="2"/>
                  </a:cubicBezTo>
                  <a:cubicBezTo>
                    <a:pt x="833" y="1"/>
                    <a:pt x="823" y="1"/>
                    <a:pt x="81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77"/>
            <p:cNvSpPr/>
            <p:nvPr/>
          </p:nvSpPr>
          <p:spPr>
            <a:xfrm>
              <a:off x="8218504" y="2740692"/>
              <a:ext cx="23161" cy="46270"/>
            </a:xfrm>
            <a:custGeom>
              <a:avLst/>
              <a:gdLst/>
              <a:ahLst/>
              <a:cxnLst/>
              <a:rect l="l" t="t" r="r" b="b"/>
              <a:pathLst>
                <a:path w="882" h="1762" extrusionOk="0">
                  <a:moveTo>
                    <a:pt x="116" y="0"/>
                  </a:moveTo>
                  <a:cubicBezTo>
                    <a:pt x="39" y="106"/>
                    <a:pt x="1" y="240"/>
                    <a:pt x="1" y="374"/>
                  </a:cubicBezTo>
                  <a:lnTo>
                    <a:pt x="1" y="1541"/>
                  </a:lnTo>
                  <a:cubicBezTo>
                    <a:pt x="1" y="1666"/>
                    <a:pt x="96" y="1761"/>
                    <a:pt x="221" y="1761"/>
                  </a:cubicBezTo>
                  <a:lnTo>
                    <a:pt x="881" y="1761"/>
                  </a:lnTo>
                  <a:lnTo>
                    <a:pt x="881" y="1034"/>
                  </a:lnTo>
                  <a:cubicBezTo>
                    <a:pt x="872" y="852"/>
                    <a:pt x="805" y="689"/>
                    <a:pt x="680" y="565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77"/>
            <p:cNvSpPr/>
            <p:nvPr/>
          </p:nvSpPr>
          <p:spPr>
            <a:xfrm>
              <a:off x="8310756" y="2740692"/>
              <a:ext cx="23135" cy="46270"/>
            </a:xfrm>
            <a:custGeom>
              <a:avLst/>
              <a:gdLst/>
              <a:ahLst/>
              <a:cxnLst/>
              <a:rect l="l" t="t" r="r" b="b"/>
              <a:pathLst>
                <a:path w="881" h="1762" extrusionOk="0">
                  <a:moveTo>
                    <a:pt x="766" y="0"/>
                  </a:moveTo>
                  <a:lnTo>
                    <a:pt x="201" y="565"/>
                  </a:lnTo>
                  <a:cubicBezTo>
                    <a:pt x="77" y="689"/>
                    <a:pt x="0" y="852"/>
                    <a:pt x="0" y="1034"/>
                  </a:cubicBezTo>
                  <a:lnTo>
                    <a:pt x="0" y="1761"/>
                  </a:lnTo>
                  <a:lnTo>
                    <a:pt x="660" y="1761"/>
                  </a:lnTo>
                  <a:cubicBezTo>
                    <a:pt x="785" y="1761"/>
                    <a:pt x="881" y="1666"/>
                    <a:pt x="881" y="1541"/>
                  </a:cubicBezTo>
                  <a:lnTo>
                    <a:pt x="881" y="374"/>
                  </a:lnTo>
                  <a:cubicBezTo>
                    <a:pt x="881" y="240"/>
                    <a:pt x="842" y="106"/>
                    <a:pt x="76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77"/>
            <p:cNvSpPr/>
            <p:nvPr/>
          </p:nvSpPr>
          <p:spPr>
            <a:xfrm>
              <a:off x="8009659" y="2607737"/>
              <a:ext cx="46270" cy="40493"/>
            </a:xfrm>
            <a:custGeom>
              <a:avLst/>
              <a:gdLst/>
              <a:ahLst/>
              <a:cxnLst/>
              <a:rect l="l" t="t" r="r" b="b"/>
              <a:pathLst>
                <a:path w="1762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7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1369" y="1541"/>
                    <a:pt x="1762" y="1197"/>
                    <a:pt x="1762" y="776"/>
                  </a:cubicBezTo>
                  <a:cubicBezTo>
                    <a:pt x="1762" y="345"/>
                    <a:pt x="1369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77"/>
            <p:cNvSpPr/>
            <p:nvPr/>
          </p:nvSpPr>
          <p:spPr>
            <a:xfrm>
              <a:off x="8009659" y="2607737"/>
              <a:ext cx="31696" cy="40493"/>
            </a:xfrm>
            <a:custGeom>
              <a:avLst/>
              <a:gdLst/>
              <a:ahLst/>
              <a:cxnLst/>
              <a:rect l="l" t="t" r="r" b="b"/>
              <a:pathLst>
                <a:path w="1207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6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996" y="1541"/>
                    <a:pt x="1101" y="1522"/>
                    <a:pt x="1207" y="1484"/>
                  </a:cubicBezTo>
                  <a:cubicBezTo>
                    <a:pt x="891" y="1388"/>
                    <a:pt x="671" y="1101"/>
                    <a:pt x="661" y="776"/>
                  </a:cubicBezTo>
                  <a:cubicBezTo>
                    <a:pt x="671" y="441"/>
                    <a:pt x="891" y="154"/>
                    <a:pt x="1207" y="58"/>
                  </a:cubicBezTo>
                  <a:cubicBezTo>
                    <a:pt x="1101" y="20"/>
                    <a:pt x="99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77"/>
            <p:cNvSpPr/>
            <p:nvPr/>
          </p:nvSpPr>
          <p:spPr>
            <a:xfrm>
              <a:off x="7980773" y="2706002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7"/>
                    <a:pt x="9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7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77"/>
            <p:cNvSpPr/>
            <p:nvPr/>
          </p:nvSpPr>
          <p:spPr>
            <a:xfrm>
              <a:off x="8015200" y="2706002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31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77"/>
            <p:cNvSpPr/>
            <p:nvPr/>
          </p:nvSpPr>
          <p:spPr>
            <a:xfrm>
              <a:off x="7980773" y="2736411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9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57" y="1924"/>
                    <a:pt x="3962" y="1829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1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77"/>
            <p:cNvSpPr/>
            <p:nvPr/>
          </p:nvSpPr>
          <p:spPr>
            <a:xfrm>
              <a:off x="7992327" y="2625095"/>
              <a:ext cx="80960" cy="80933"/>
            </a:xfrm>
            <a:custGeom>
              <a:avLst/>
              <a:gdLst/>
              <a:ahLst/>
              <a:cxnLst/>
              <a:rect l="l" t="t" r="r" b="b"/>
              <a:pathLst>
                <a:path w="3083" h="3082" extrusionOk="0">
                  <a:moveTo>
                    <a:pt x="1541" y="0"/>
                  </a:moveTo>
                  <a:cubicBezTo>
                    <a:pt x="690" y="0"/>
                    <a:pt x="0" y="689"/>
                    <a:pt x="0" y="1541"/>
                  </a:cubicBezTo>
                  <a:cubicBezTo>
                    <a:pt x="0" y="2393"/>
                    <a:pt x="690" y="3082"/>
                    <a:pt x="1541" y="3082"/>
                  </a:cubicBezTo>
                  <a:cubicBezTo>
                    <a:pt x="2393" y="3082"/>
                    <a:pt x="3082" y="2393"/>
                    <a:pt x="3082" y="1541"/>
                  </a:cubicBezTo>
                  <a:cubicBezTo>
                    <a:pt x="3082" y="689"/>
                    <a:pt x="2393" y="0"/>
                    <a:pt x="15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77"/>
            <p:cNvSpPr/>
            <p:nvPr/>
          </p:nvSpPr>
          <p:spPr>
            <a:xfrm>
              <a:off x="8007164" y="2625095"/>
              <a:ext cx="67620" cy="72898"/>
            </a:xfrm>
            <a:custGeom>
              <a:avLst/>
              <a:gdLst/>
              <a:ahLst/>
              <a:cxnLst/>
              <a:rect l="l" t="t" r="r" b="b"/>
              <a:pathLst>
                <a:path w="2575" h="2776" extrusionOk="0">
                  <a:moveTo>
                    <a:pt x="986" y="0"/>
                  </a:moveTo>
                  <a:cubicBezTo>
                    <a:pt x="249" y="0"/>
                    <a:pt x="0" y="1014"/>
                    <a:pt x="660" y="1340"/>
                  </a:cubicBezTo>
                  <a:cubicBezTo>
                    <a:pt x="680" y="1349"/>
                    <a:pt x="699" y="1359"/>
                    <a:pt x="718" y="1369"/>
                  </a:cubicBezTo>
                  <a:lnTo>
                    <a:pt x="1484" y="2756"/>
                  </a:lnTo>
                  <a:cubicBezTo>
                    <a:pt x="1484" y="2756"/>
                    <a:pt x="1694" y="2766"/>
                    <a:pt x="1895" y="2775"/>
                  </a:cubicBezTo>
                  <a:cubicBezTo>
                    <a:pt x="2345" y="2440"/>
                    <a:pt x="2575" y="1885"/>
                    <a:pt x="2498" y="1330"/>
                  </a:cubicBezTo>
                  <a:cubicBezTo>
                    <a:pt x="2412" y="699"/>
                    <a:pt x="1943" y="182"/>
                    <a:pt x="1321" y="38"/>
                  </a:cubicBezTo>
                  <a:cubicBezTo>
                    <a:pt x="1206" y="19"/>
                    <a:pt x="1091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77"/>
            <p:cNvSpPr/>
            <p:nvPr/>
          </p:nvSpPr>
          <p:spPr>
            <a:xfrm>
              <a:off x="7998104" y="2660809"/>
              <a:ext cx="69379" cy="56774"/>
            </a:xfrm>
            <a:custGeom>
              <a:avLst/>
              <a:gdLst/>
              <a:ahLst/>
              <a:cxnLst/>
              <a:rect l="l" t="t" r="r" b="b"/>
              <a:pathLst>
                <a:path w="2642" h="2162" extrusionOk="0">
                  <a:moveTo>
                    <a:pt x="1012" y="0"/>
                  </a:moveTo>
                  <a:cubicBezTo>
                    <a:pt x="929" y="0"/>
                    <a:pt x="854" y="46"/>
                    <a:pt x="824" y="123"/>
                  </a:cubicBezTo>
                  <a:cubicBezTo>
                    <a:pt x="747" y="277"/>
                    <a:pt x="642" y="411"/>
                    <a:pt x="517" y="525"/>
                  </a:cubicBezTo>
                  <a:cubicBezTo>
                    <a:pt x="403" y="621"/>
                    <a:pt x="269" y="717"/>
                    <a:pt x="135" y="784"/>
                  </a:cubicBezTo>
                  <a:cubicBezTo>
                    <a:pt x="48" y="832"/>
                    <a:pt x="1" y="918"/>
                    <a:pt x="10" y="1013"/>
                  </a:cubicBezTo>
                  <a:cubicBezTo>
                    <a:pt x="96" y="1674"/>
                    <a:pt x="651" y="2162"/>
                    <a:pt x="1321" y="2162"/>
                  </a:cubicBezTo>
                  <a:cubicBezTo>
                    <a:pt x="1327" y="2162"/>
                    <a:pt x="1333" y="2162"/>
                    <a:pt x="1339" y="2162"/>
                  </a:cubicBezTo>
                  <a:cubicBezTo>
                    <a:pt x="2020" y="2162"/>
                    <a:pt x="2585" y="1629"/>
                    <a:pt x="264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1"/>
                    <a:pt x="1618" y="143"/>
                    <a:pt x="1072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77"/>
            <p:cNvSpPr/>
            <p:nvPr/>
          </p:nvSpPr>
          <p:spPr>
            <a:xfrm>
              <a:off x="7998104" y="2660914"/>
              <a:ext cx="69379" cy="56170"/>
            </a:xfrm>
            <a:custGeom>
              <a:avLst/>
              <a:gdLst/>
              <a:ahLst/>
              <a:cxnLst/>
              <a:rect l="l" t="t" r="r" b="b"/>
              <a:pathLst>
                <a:path w="2642" h="2139" extrusionOk="0">
                  <a:moveTo>
                    <a:pt x="1021" y="0"/>
                  </a:moveTo>
                  <a:cubicBezTo>
                    <a:pt x="938" y="0"/>
                    <a:pt x="856" y="47"/>
                    <a:pt x="824" y="129"/>
                  </a:cubicBezTo>
                  <a:cubicBezTo>
                    <a:pt x="766" y="234"/>
                    <a:pt x="699" y="330"/>
                    <a:pt x="623" y="416"/>
                  </a:cubicBezTo>
                  <a:cubicBezTo>
                    <a:pt x="584" y="454"/>
                    <a:pt x="556" y="483"/>
                    <a:pt x="517" y="521"/>
                  </a:cubicBezTo>
                  <a:cubicBezTo>
                    <a:pt x="403" y="627"/>
                    <a:pt x="269" y="713"/>
                    <a:pt x="125" y="780"/>
                  </a:cubicBezTo>
                  <a:cubicBezTo>
                    <a:pt x="48" y="828"/>
                    <a:pt x="1" y="914"/>
                    <a:pt x="10" y="1009"/>
                  </a:cubicBezTo>
                  <a:cubicBezTo>
                    <a:pt x="87" y="1593"/>
                    <a:pt x="537" y="2053"/>
                    <a:pt x="1120" y="2139"/>
                  </a:cubicBezTo>
                  <a:cubicBezTo>
                    <a:pt x="814" y="1957"/>
                    <a:pt x="642" y="1632"/>
                    <a:pt x="661" y="1277"/>
                  </a:cubicBezTo>
                  <a:lnTo>
                    <a:pt x="661" y="971"/>
                  </a:lnTo>
                  <a:cubicBezTo>
                    <a:pt x="709" y="933"/>
                    <a:pt x="757" y="895"/>
                    <a:pt x="805" y="847"/>
                  </a:cubicBezTo>
                  <a:cubicBezTo>
                    <a:pt x="929" y="741"/>
                    <a:pt x="1034" y="617"/>
                    <a:pt x="1120" y="474"/>
                  </a:cubicBezTo>
                  <a:cubicBezTo>
                    <a:pt x="1541" y="607"/>
                    <a:pt x="1934" y="818"/>
                    <a:pt x="2269" y="1105"/>
                  </a:cubicBezTo>
                  <a:cubicBezTo>
                    <a:pt x="2317" y="1134"/>
                    <a:pt x="2412" y="1230"/>
                    <a:pt x="2537" y="1344"/>
                  </a:cubicBezTo>
                  <a:cubicBezTo>
                    <a:pt x="2594" y="1220"/>
                    <a:pt x="2623" y="1086"/>
                    <a:pt x="2632" y="942"/>
                  </a:cubicBezTo>
                  <a:cubicBezTo>
                    <a:pt x="2642" y="875"/>
                    <a:pt x="2613" y="818"/>
                    <a:pt x="2565" y="770"/>
                  </a:cubicBezTo>
                  <a:cubicBezTo>
                    <a:pt x="2125" y="407"/>
                    <a:pt x="1618" y="148"/>
                    <a:pt x="1063" y="5"/>
                  </a:cubicBezTo>
                  <a:cubicBezTo>
                    <a:pt x="1049" y="2"/>
                    <a:pt x="1035" y="0"/>
                    <a:pt x="102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77"/>
            <p:cNvSpPr/>
            <p:nvPr/>
          </p:nvSpPr>
          <p:spPr>
            <a:xfrm>
              <a:off x="7980773" y="2748228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9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77"/>
            <p:cNvSpPr/>
            <p:nvPr/>
          </p:nvSpPr>
          <p:spPr>
            <a:xfrm>
              <a:off x="8061680" y="2748228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9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77"/>
            <p:cNvSpPr/>
            <p:nvPr/>
          </p:nvSpPr>
          <p:spPr>
            <a:xfrm>
              <a:off x="8101411" y="2428802"/>
              <a:ext cx="103806" cy="103832"/>
            </a:xfrm>
            <a:custGeom>
              <a:avLst/>
              <a:gdLst/>
              <a:ahLst/>
              <a:cxnLst/>
              <a:rect l="l" t="t" r="r" b="b"/>
              <a:pathLst>
                <a:path w="3953" h="3954" extrusionOk="0">
                  <a:moveTo>
                    <a:pt x="1971" y="1"/>
                  </a:moveTo>
                  <a:cubicBezTo>
                    <a:pt x="1110" y="1"/>
                    <a:pt x="469" y="690"/>
                    <a:pt x="412" y="1541"/>
                  </a:cubicBezTo>
                  <a:cubicBezTo>
                    <a:pt x="354" y="2144"/>
                    <a:pt x="230" y="2757"/>
                    <a:pt x="38" y="3341"/>
                  </a:cubicBezTo>
                  <a:cubicBezTo>
                    <a:pt x="0" y="3446"/>
                    <a:pt x="48" y="3570"/>
                    <a:pt x="163" y="3618"/>
                  </a:cubicBezTo>
                  <a:cubicBezTo>
                    <a:pt x="526" y="3781"/>
                    <a:pt x="909" y="3896"/>
                    <a:pt x="1311" y="3953"/>
                  </a:cubicBezTo>
                  <a:lnTo>
                    <a:pt x="2651" y="3953"/>
                  </a:lnTo>
                  <a:cubicBezTo>
                    <a:pt x="3053" y="3896"/>
                    <a:pt x="3436" y="3781"/>
                    <a:pt x="3799" y="3618"/>
                  </a:cubicBezTo>
                  <a:cubicBezTo>
                    <a:pt x="3905" y="3570"/>
                    <a:pt x="3953" y="3446"/>
                    <a:pt x="3914" y="3341"/>
                  </a:cubicBezTo>
                  <a:cubicBezTo>
                    <a:pt x="3723" y="2757"/>
                    <a:pt x="3598" y="2144"/>
                    <a:pt x="3541" y="1541"/>
                  </a:cubicBezTo>
                  <a:cubicBezTo>
                    <a:pt x="3484" y="690"/>
                    <a:pt x="2842" y="1"/>
                    <a:pt x="1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77"/>
            <p:cNvSpPr/>
            <p:nvPr/>
          </p:nvSpPr>
          <p:spPr>
            <a:xfrm>
              <a:off x="8129536" y="2428802"/>
              <a:ext cx="75944" cy="103832"/>
            </a:xfrm>
            <a:custGeom>
              <a:avLst/>
              <a:gdLst/>
              <a:ahLst/>
              <a:cxnLst/>
              <a:rect l="l" t="t" r="r" b="b"/>
              <a:pathLst>
                <a:path w="2892" h="3954" extrusionOk="0">
                  <a:moveTo>
                    <a:pt x="900" y="1"/>
                  </a:moveTo>
                  <a:cubicBezTo>
                    <a:pt x="240" y="1"/>
                    <a:pt x="1" y="900"/>
                    <a:pt x="575" y="1245"/>
                  </a:cubicBezTo>
                  <a:cubicBezTo>
                    <a:pt x="594" y="1254"/>
                    <a:pt x="613" y="1264"/>
                    <a:pt x="633" y="1274"/>
                  </a:cubicBezTo>
                  <a:lnTo>
                    <a:pt x="1130" y="3953"/>
                  </a:lnTo>
                  <a:lnTo>
                    <a:pt x="1580" y="3953"/>
                  </a:lnTo>
                  <a:cubicBezTo>
                    <a:pt x="1972" y="3896"/>
                    <a:pt x="2365" y="3781"/>
                    <a:pt x="2728" y="3618"/>
                  </a:cubicBezTo>
                  <a:cubicBezTo>
                    <a:pt x="2834" y="3570"/>
                    <a:pt x="2891" y="3446"/>
                    <a:pt x="2843" y="3341"/>
                  </a:cubicBezTo>
                  <a:cubicBezTo>
                    <a:pt x="2652" y="2757"/>
                    <a:pt x="2527" y="2144"/>
                    <a:pt x="2480" y="1541"/>
                  </a:cubicBezTo>
                  <a:cubicBezTo>
                    <a:pt x="2413" y="690"/>
                    <a:pt x="1771" y="1"/>
                    <a:pt x="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77"/>
            <p:cNvSpPr/>
            <p:nvPr/>
          </p:nvSpPr>
          <p:spPr>
            <a:xfrm>
              <a:off x="8100650" y="2507214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6"/>
                    <a:pt x="10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6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77"/>
            <p:cNvSpPr/>
            <p:nvPr/>
          </p:nvSpPr>
          <p:spPr>
            <a:xfrm>
              <a:off x="8135076" y="2507214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40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77"/>
            <p:cNvSpPr/>
            <p:nvPr/>
          </p:nvSpPr>
          <p:spPr>
            <a:xfrm>
              <a:off x="8100650" y="2537623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8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67" y="1924"/>
                    <a:pt x="3962" y="1828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2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77"/>
            <p:cNvSpPr/>
            <p:nvPr/>
          </p:nvSpPr>
          <p:spPr>
            <a:xfrm>
              <a:off x="8117981" y="2462047"/>
              <a:ext cx="69405" cy="56748"/>
            </a:xfrm>
            <a:custGeom>
              <a:avLst/>
              <a:gdLst/>
              <a:ahLst/>
              <a:cxnLst/>
              <a:rect l="l" t="t" r="r" b="b"/>
              <a:pathLst>
                <a:path w="2643" h="2161" extrusionOk="0">
                  <a:moveTo>
                    <a:pt x="1017" y="0"/>
                  </a:moveTo>
                  <a:cubicBezTo>
                    <a:pt x="932" y="0"/>
                    <a:pt x="855" y="51"/>
                    <a:pt x="824" y="122"/>
                  </a:cubicBezTo>
                  <a:cubicBezTo>
                    <a:pt x="747" y="275"/>
                    <a:pt x="642" y="409"/>
                    <a:pt x="517" y="524"/>
                  </a:cubicBezTo>
                  <a:cubicBezTo>
                    <a:pt x="403" y="630"/>
                    <a:pt x="269" y="716"/>
                    <a:pt x="135" y="783"/>
                  </a:cubicBezTo>
                  <a:cubicBezTo>
                    <a:pt x="48" y="831"/>
                    <a:pt x="1" y="917"/>
                    <a:pt x="10" y="1012"/>
                  </a:cubicBezTo>
                  <a:cubicBezTo>
                    <a:pt x="96" y="1673"/>
                    <a:pt x="661" y="2161"/>
                    <a:pt x="1321" y="2161"/>
                  </a:cubicBezTo>
                  <a:cubicBezTo>
                    <a:pt x="1327" y="2161"/>
                    <a:pt x="1333" y="2161"/>
                    <a:pt x="1340" y="2161"/>
                  </a:cubicBezTo>
                  <a:cubicBezTo>
                    <a:pt x="2020" y="2161"/>
                    <a:pt x="2585" y="1628"/>
                    <a:pt x="2642" y="945"/>
                  </a:cubicBezTo>
                  <a:cubicBezTo>
                    <a:pt x="2642" y="878"/>
                    <a:pt x="2613" y="811"/>
                    <a:pt x="2565" y="773"/>
                  </a:cubicBezTo>
                  <a:cubicBezTo>
                    <a:pt x="2125" y="409"/>
                    <a:pt x="1618" y="151"/>
                    <a:pt x="1073" y="8"/>
                  </a:cubicBezTo>
                  <a:cubicBezTo>
                    <a:pt x="1054" y="2"/>
                    <a:pt x="1035" y="0"/>
                    <a:pt x="101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77"/>
            <p:cNvSpPr/>
            <p:nvPr/>
          </p:nvSpPr>
          <p:spPr>
            <a:xfrm>
              <a:off x="8117981" y="2462020"/>
              <a:ext cx="69405" cy="56275"/>
            </a:xfrm>
            <a:custGeom>
              <a:avLst/>
              <a:gdLst/>
              <a:ahLst/>
              <a:cxnLst/>
              <a:rect l="l" t="t" r="r" b="b"/>
              <a:pathLst>
                <a:path w="2643" h="2143" extrusionOk="0">
                  <a:moveTo>
                    <a:pt x="1012" y="0"/>
                  </a:moveTo>
                  <a:cubicBezTo>
                    <a:pt x="929" y="0"/>
                    <a:pt x="855" y="46"/>
                    <a:pt x="824" y="123"/>
                  </a:cubicBezTo>
                  <a:cubicBezTo>
                    <a:pt x="766" y="229"/>
                    <a:pt x="699" y="334"/>
                    <a:pt x="623" y="420"/>
                  </a:cubicBezTo>
                  <a:cubicBezTo>
                    <a:pt x="584" y="449"/>
                    <a:pt x="556" y="487"/>
                    <a:pt x="517" y="516"/>
                  </a:cubicBezTo>
                  <a:cubicBezTo>
                    <a:pt x="403" y="621"/>
                    <a:pt x="269" y="707"/>
                    <a:pt x="135" y="784"/>
                  </a:cubicBezTo>
                  <a:cubicBezTo>
                    <a:pt x="48" y="822"/>
                    <a:pt x="1" y="918"/>
                    <a:pt x="10" y="1013"/>
                  </a:cubicBezTo>
                  <a:cubicBezTo>
                    <a:pt x="87" y="1597"/>
                    <a:pt x="537" y="2057"/>
                    <a:pt x="1120" y="2143"/>
                  </a:cubicBezTo>
                  <a:cubicBezTo>
                    <a:pt x="824" y="1961"/>
                    <a:pt x="642" y="1626"/>
                    <a:pt x="661" y="1281"/>
                  </a:cubicBezTo>
                  <a:lnTo>
                    <a:pt x="661" y="966"/>
                  </a:lnTo>
                  <a:cubicBezTo>
                    <a:pt x="709" y="927"/>
                    <a:pt x="757" y="889"/>
                    <a:pt x="814" y="851"/>
                  </a:cubicBezTo>
                  <a:cubicBezTo>
                    <a:pt x="929" y="736"/>
                    <a:pt x="1034" y="611"/>
                    <a:pt x="1120" y="477"/>
                  </a:cubicBezTo>
                  <a:cubicBezTo>
                    <a:pt x="1541" y="602"/>
                    <a:pt x="1934" y="822"/>
                    <a:pt x="2269" y="1100"/>
                  </a:cubicBezTo>
                  <a:cubicBezTo>
                    <a:pt x="2317" y="1138"/>
                    <a:pt x="2412" y="1233"/>
                    <a:pt x="2537" y="1348"/>
                  </a:cubicBezTo>
                  <a:cubicBezTo>
                    <a:pt x="2594" y="1214"/>
                    <a:pt x="2623" y="1080"/>
                    <a:pt x="263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0"/>
                    <a:pt x="1618" y="142"/>
                    <a:pt x="1073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77"/>
            <p:cNvSpPr/>
            <p:nvPr/>
          </p:nvSpPr>
          <p:spPr>
            <a:xfrm>
              <a:off x="8100650" y="2549440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8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77"/>
            <p:cNvSpPr/>
            <p:nvPr/>
          </p:nvSpPr>
          <p:spPr>
            <a:xfrm>
              <a:off x="8181557" y="2549440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8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77"/>
            <p:cNvSpPr/>
            <p:nvPr/>
          </p:nvSpPr>
          <p:spPr>
            <a:xfrm>
              <a:off x="8082136" y="2607869"/>
              <a:ext cx="144351" cy="115728"/>
            </a:xfrm>
            <a:custGeom>
              <a:avLst/>
              <a:gdLst/>
              <a:ahLst/>
              <a:cxnLst/>
              <a:rect l="l" t="t" r="r" b="b"/>
              <a:pathLst>
                <a:path w="5497" h="4407" extrusionOk="0">
                  <a:moveTo>
                    <a:pt x="2744" y="0"/>
                  </a:moveTo>
                  <a:cubicBezTo>
                    <a:pt x="2634" y="0"/>
                    <a:pt x="2524" y="72"/>
                    <a:pt x="2524" y="216"/>
                  </a:cubicBezTo>
                  <a:lnTo>
                    <a:pt x="2524" y="2522"/>
                  </a:lnTo>
                  <a:lnTo>
                    <a:pt x="208" y="3996"/>
                  </a:lnTo>
                  <a:cubicBezTo>
                    <a:pt x="1" y="4131"/>
                    <a:pt x="132" y="4406"/>
                    <a:pt x="325" y="4406"/>
                  </a:cubicBezTo>
                  <a:cubicBezTo>
                    <a:pt x="364" y="4406"/>
                    <a:pt x="405" y="4395"/>
                    <a:pt x="447" y="4369"/>
                  </a:cubicBezTo>
                  <a:lnTo>
                    <a:pt x="2753" y="2905"/>
                  </a:lnTo>
                  <a:lnTo>
                    <a:pt x="5050" y="4369"/>
                  </a:lnTo>
                  <a:cubicBezTo>
                    <a:pt x="5092" y="4395"/>
                    <a:pt x="5133" y="4406"/>
                    <a:pt x="5172" y="4406"/>
                  </a:cubicBezTo>
                  <a:cubicBezTo>
                    <a:pt x="5366" y="4406"/>
                    <a:pt x="5497" y="4131"/>
                    <a:pt x="5289" y="3996"/>
                  </a:cubicBezTo>
                  <a:lnTo>
                    <a:pt x="5280" y="3996"/>
                  </a:lnTo>
                  <a:lnTo>
                    <a:pt x="2964" y="2522"/>
                  </a:lnTo>
                  <a:lnTo>
                    <a:pt x="2964" y="216"/>
                  </a:lnTo>
                  <a:cubicBezTo>
                    <a:pt x="2964" y="72"/>
                    <a:pt x="2854" y="0"/>
                    <a:pt x="27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0" name="Google Shape;11940;p77"/>
          <p:cNvGrpSpPr/>
          <p:nvPr/>
        </p:nvGrpSpPr>
        <p:grpSpPr>
          <a:xfrm>
            <a:off x="4886058" y="4291240"/>
            <a:ext cx="346343" cy="343953"/>
            <a:chOff x="4886058" y="4291240"/>
            <a:chExt cx="346343" cy="343953"/>
          </a:xfrm>
        </p:grpSpPr>
        <p:sp>
          <p:nvSpPr>
            <p:cNvPr id="11941" name="Google Shape;11941;p77"/>
            <p:cNvSpPr/>
            <p:nvPr/>
          </p:nvSpPr>
          <p:spPr>
            <a:xfrm>
              <a:off x="5133611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7" y="1522"/>
                  </a:lnTo>
                  <a:lnTo>
                    <a:pt x="1541" y="1522"/>
                  </a:lnTo>
                  <a:cubicBezTo>
                    <a:pt x="1532" y="680"/>
                    <a:pt x="843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77"/>
            <p:cNvSpPr/>
            <p:nvPr/>
          </p:nvSpPr>
          <p:spPr>
            <a:xfrm>
              <a:off x="5093407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8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77"/>
            <p:cNvSpPr/>
            <p:nvPr/>
          </p:nvSpPr>
          <p:spPr>
            <a:xfrm>
              <a:off x="5133112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77"/>
            <p:cNvSpPr/>
            <p:nvPr/>
          </p:nvSpPr>
          <p:spPr>
            <a:xfrm>
              <a:off x="4985084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6" y="1522"/>
                  </a:lnTo>
                  <a:lnTo>
                    <a:pt x="1541" y="1522"/>
                  </a:lnTo>
                  <a:cubicBezTo>
                    <a:pt x="1532" y="680"/>
                    <a:pt x="842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77"/>
            <p:cNvSpPr/>
            <p:nvPr/>
          </p:nvSpPr>
          <p:spPr>
            <a:xfrm>
              <a:off x="4944880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7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77"/>
            <p:cNvSpPr/>
            <p:nvPr/>
          </p:nvSpPr>
          <p:spPr>
            <a:xfrm>
              <a:off x="4984585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77"/>
            <p:cNvSpPr/>
            <p:nvPr/>
          </p:nvSpPr>
          <p:spPr>
            <a:xfrm>
              <a:off x="5059479" y="4476530"/>
              <a:ext cx="54043" cy="54043"/>
            </a:xfrm>
            <a:custGeom>
              <a:avLst/>
              <a:gdLst/>
              <a:ahLst/>
              <a:cxnLst/>
              <a:rect l="l" t="t" r="r" b="b"/>
              <a:pathLst>
                <a:path w="2058" h="2058" extrusionOk="0">
                  <a:moveTo>
                    <a:pt x="0" y="0"/>
                  </a:moveTo>
                  <a:lnTo>
                    <a:pt x="1225" y="2058"/>
                  </a:lnTo>
                  <a:lnTo>
                    <a:pt x="2058" y="2058"/>
                  </a:lnTo>
                  <a:cubicBezTo>
                    <a:pt x="2058" y="919"/>
                    <a:pt x="1139" y="0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77"/>
            <p:cNvSpPr/>
            <p:nvPr/>
          </p:nvSpPr>
          <p:spPr>
            <a:xfrm>
              <a:off x="5005436" y="4476530"/>
              <a:ext cx="86238" cy="54043"/>
            </a:xfrm>
            <a:custGeom>
              <a:avLst/>
              <a:gdLst/>
              <a:ahLst/>
              <a:cxnLst/>
              <a:rect l="l" t="t" r="r" b="b"/>
              <a:pathLst>
                <a:path w="3284" h="2058" extrusionOk="0">
                  <a:moveTo>
                    <a:pt x="2058" y="0"/>
                  </a:moveTo>
                  <a:cubicBezTo>
                    <a:pt x="919" y="0"/>
                    <a:pt x="0" y="919"/>
                    <a:pt x="0" y="2058"/>
                  </a:cubicBezTo>
                  <a:lnTo>
                    <a:pt x="3283" y="2058"/>
                  </a:lnTo>
                  <a:cubicBezTo>
                    <a:pt x="3283" y="928"/>
                    <a:pt x="2728" y="0"/>
                    <a:pt x="20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77"/>
            <p:cNvSpPr/>
            <p:nvPr/>
          </p:nvSpPr>
          <p:spPr>
            <a:xfrm>
              <a:off x="5059715" y="4394835"/>
              <a:ext cx="29936" cy="59847"/>
            </a:xfrm>
            <a:custGeom>
              <a:avLst/>
              <a:gdLst/>
              <a:ahLst/>
              <a:cxnLst/>
              <a:rect l="l" t="t" r="r" b="b"/>
              <a:pathLst>
                <a:path w="1140" h="2279" extrusionOk="0">
                  <a:moveTo>
                    <a:pt x="1" y="1"/>
                  </a:moveTo>
                  <a:lnTo>
                    <a:pt x="1" y="2278"/>
                  </a:lnTo>
                  <a:cubicBezTo>
                    <a:pt x="632" y="2278"/>
                    <a:pt x="1140" y="1771"/>
                    <a:pt x="1140" y="1140"/>
                  </a:cubicBezTo>
                  <a:cubicBezTo>
                    <a:pt x="1140" y="518"/>
                    <a:pt x="632" y="1"/>
                    <a:pt x="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77"/>
            <p:cNvSpPr/>
            <p:nvPr/>
          </p:nvSpPr>
          <p:spPr>
            <a:xfrm>
              <a:off x="5029070" y="4394835"/>
              <a:ext cx="45509" cy="59847"/>
            </a:xfrm>
            <a:custGeom>
              <a:avLst/>
              <a:gdLst/>
              <a:ahLst/>
              <a:cxnLst/>
              <a:rect l="l" t="t" r="r" b="b"/>
              <a:pathLst>
                <a:path w="1733" h="2279" extrusionOk="0">
                  <a:moveTo>
                    <a:pt x="1139" y="1"/>
                  </a:moveTo>
                  <a:cubicBezTo>
                    <a:pt x="517" y="1"/>
                    <a:pt x="0" y="518"/>
                    <a:pt x="0" y="1140"/>
                  </a:cubicBezTo>
                  <a:cubicBezTo>
                    <a:pt x="0" y="1771"/>
                    <a:pt x="517" y="2278"/>
                    <a:pt x="1139" y="2278"/>
                  </a:cubicBezTo>
                  <a:lnTo>
                    <a:pt x="1168" y="2278"/>
                  </a:lnTo>
                  <a:cubicBezTo>
                    <a:pt x="1483" y="2259"/>
                    <a:pt x="1732" y="1762"/>
                    <a:pt x="1732" y="1140"/>
                  </a:cubicBezTo>
                  <a:cubicBezTo>
                    <a:pt x="1732" y="527"/>
                    <a:pt x="1483" y="20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77"/>
            <p:cNvSpPr/>
            <p:nvPr/>
          </p:nvSpPr>
          <p:spPr>
            <a:xfrm>
              <a:off x="4962711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77"/>
            <p:cNvSpPr/>
            <p:nvPr/>
          </p:nvSpPr>
          <p:spPr>
            <a:xfrm>
              <a:off x="5111237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77"/>
            <p:cNvSpPr/>
            <p:nvPr/>
          </p:nvSpPr>
          <p:spPr>
            <a:xfrm>
              <a:off x="4886058" y="4291240"/>
              <a:ext cx="346343" cy="343953"/>
            </a:xfrm>
            <a:custGeom>
              <a:avLst/>
              <a:gdLst/>
              <a:ahLst/>
              <a:cxnLst/>
              <a:rect l="l" t="t" r="r" b="b"/>
              <a:pathLst>
                <a:path w="13189" h="13098" extrusionOk="0">
                  <a:moveTo>
                    <a:pt x="6815" y="1123"/>
                  </a:moveTo>
                  <a:cubicBezTo>
                    <a:pt x="9638" y="1237"/>
                    <a:pt x="11896" y="3506"/>
                    <a:pt x="12011" y="6329"/>
                  </a:cubicBezTo>
                  <a:lnTo>
                    <a:pt x="11514" y="6329"/>
                  </a:lnTo>
                  <a:cubicBezTo>
                    <a:pt x="11505" y="6328"/>
                    <a:pt x="11496" y="6327"/>
                    <a:pt x="11488" y="6327"/>
                  </a:cubicBezTo>
                  <a:cubicBezTo>
                    <a:pt x="11223" y="6327"/>
                    <a:pt x="11226" y="6750"/>
                    <a:pt x="11496" y="6750"/>
                  </a:cubicBezTo>
                  <a:cubicBezTo>
                    <a:pt x="11502" y="6750"/>
                    <a:pt x="11508" y="6750"/>
                    <a:pt x="11514" y="6750"/>
                  </a:cubicBezTo>
                  <a:lnTo>
                    <a:pt x="12011" y="6750"/>
                  </a:lnTo>
                  <a:cubicBezTo>
                    <a:pt x="11896" y="9573"/>
                    <a:pt x="9638" y="11832"/>
                    <a:pt x="6815" y="11946"/>
                  </a:cubicBezTo>
                  <a:lnTo>
                    <a:pt x="6805" y="11946"/>
                  </a:lnTo>
                  <a:lnTo>
                    <a:pt x="6805" y="11449"/>
                  </a:lnTo>
                  <a:cubicBezTo>
                    <a:pt x="6819" y="11300"/>
                    <a:pt x="6709" y="11226"/>
                    <a:pt x="6599" y="11226"/>
                  </a:cubicBezTo>
                  <a:cubicBezTo>
                    <a:pt x="6489" y="11226"/>
                    <a:pt x="6379" y="11300"/>
                    <a:pt x="6394" y="11449"/>
                  </a:cubicBezTo>
                  <a:lnTo>
                    <a:pt x="6394" y="11946"/>
                  </a:lnTo>
                  <a:cubicBezTo>
                    <a:pt x="3561" y="11832"/>
                    <a:pt x="1302" y="9573"/>
                    <a:pt x="1187" y="6750"/>
                  </a:cubicBezTo>
                  <a:lnTo>
                    <a:pt x="1695" y="6750"/>
                  </a:lnTo>
                  <a:cubicBezTo>
                    <a:pt x="1943" y="6721"/>
                    <a:pt x="1943" y="6348"/>
                    <a:pt x="1695" y="6329"/>
                  </a:cubicBezTo>
                  <a:lnTo>
                    <a:pt x="1187" y="6329"/>
                  </a:lnTo>
                  <a:cubicBezTo>
                    <a:pt x="1302" y="3506"/>
                    <a:pt x="3570" y="1237"/>
                    <a:pt x="6394" y="1123"/>
                  </a:cubicBezTo>
                  <a:lnTo>
                    <a:pt x="6394" y="1620"/>
                  </a:lnTo>
                  <a:cubicBezTo>
                    <a:pt x="6403" y="1749"/>
                    <a:pt x="6501" y="1814"/>
                    <a:pt x="6601" y="1814"/>
                  </a:cubicBezTo>
                  <a:cubicBezTo>
                    <a:pt x="6700" y="1814"/>
                    <a:pt x="6800" y="1749"/>
                    <a:pt x="6815" y="1620"/>
                  </a:cubicBezTo>
                  <a:lnTo>
                    <a:pt x="6815" y="1123"/>
                  </a:lnTo>
                  <a:close/>
                  <a:moveTo>
                    <a:pt x="6595" y="0"/>
                  </a:moveTo>
                  <a:cubicBezTo>
                    <a:pt x="6494" y="0"/>
                    <a:pt x="6394" y="65"/>
                    <a:pt x="6384" y="194"/>
                  </a:cubicBezTo>
                  <a:lnTo>
                    <a:pt x="6384" y="701"/>
                  </a:lnTo>
                  <a:cubicBezTo>
                    <a:pt x="3331" y="816"/>
                    <a:pt x="881" y="3266"/>
                    <a:pt x="766" y="6329"/>
                  </a:cubicBezTo>
                  <a:lnTo>
                    <a:pt x="259" y="6329"/>
                  </a:lnTo>
                  <a:cubicBezTo>
                    <a:pt x="1" y="6348"/>
                    <a:pt x="1" y="6721"/>
                    <a:pt x="259" y="6740"/>
                  </a:cubicBezTo>
                  <a:lnTo>
                    <a:pt x="766" y="6740"/>
                  </a:lnTo>
                  <a:cubicBezTo>
                    <a:pt x="881" y="9803"/>
                    <a:pt x="3331" y="12253"/>
                    <a:pt x="6384" y="12368"/>
                  </a:cubicBezTo>
                  <a:lnTo>
                    <a:pt x="6384" y="12875"/>
                  </a:lnTo>
                  <a:cubicBezTo>
                    <a:pt x="6374" y="13023"/>
                    <a:pt x="6484" y="13097"/>
                    <a:pt x="6595" y="13097"/>
                  </a:cubicBezTo>
                  <a:cubicBezTo>
                    <a:pt x="6705" y="13097"/>
                    <a:pt x="6815" y="13023"/>
                    <a:pt x="6805" y="12875"/>
                  </a:cubicBezTo>
                  <a:lnTo>
                    <a:pt x="6805" y="12368"/>
                  </a:lnTo>
                  <a:cubicBezTo>
                    <a:pt x="9858" y="12253"/>
                    <a:pt x="12318" y="9803"/>
                    <a:pt x="12432" y="6740"/>
                  </a:cubicBezTo>
                  <a:lnTo>
                    <a:pt x="12940" y="6740"/>
                  </a:lnTo>
                  <a:cubicBezTo>
                    <a:pt x="13188" y="6721"/>
                    <a:pt x="13188" y="6348"/>
                    <a:pt x="12940" y="6329"/>
                  </a:cubicBezTo>
                  <a:lnTo>
                    <a:pt x="12432" y="6329"/>
                  </a:lnTo>
                  <a:cubicBezTo>
                    <a:pt x="12318" y="3266"/>
                    <a:pt x="9858" y="816"/>
                    <a:pt x="6805" y="701"/>
                  </a:cubicBezTo>
                  <a:lnTo>
                    <a:pt x="6805" y="194"/>
                  </a:lnTo>
                  <a:cubicBezTo>
                    <a:pt x="6795" y="65"/>
                    <a:pt x="6695" y="0"/>
                    <a:pt x="6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54" name="Google Shape;11954;p77"/>
          <p:cNvGrpSpPr/>
          <p:nvPr/>
        </p:nvGrpSpPr>
        <p:grpSpPr>
          <a:xfrm>
            <a:off x="5344216" y="4291056"/>
            <a:ext cx="304616" cy="343560"/>
            <a:chOff x="5344216" y="4291056"/>
            <a:chExt cx="304616" cy="343560"/>
          </a:xfrm>
        </p:grpSpPr>
        <p:sp>
          <p:nvSpPr>
            <p:cNvPr id="11955" name="Google Shape;11955;p77"/>
            <p:cNvSpPr/>
            <p:nvPr/>
          </p:nvSpPr>
          <p:spPr>
            <a:xfrm>
              <a:off x="5344216" y="4297148"/>
              <a:ext cx="251334" cy="247264"/>
            </a:xfrm>
            <a:custGeom>
              <a:avLst/>
              <a:gdLst/>
              <a:ahLst/>
              <a:cxnLst/>
              <a:rect l="l" t="t" r="r" b="b"/>
              <a:pathLst>
                <a:path w="9571" h="9416" extrusionOk="0">
                  <a:moveTo>
                    <a:pt x="9280" y="0"/>
                  </a:moveTo>
                  <a:cubicBezTo>
                    <a:pt x="9234" y="0"/>
                    <a:pt x="9185" y="17"/>
                    <a:pt x="9140" y="55"/>
                  </a:cubicBezTo>
                  <a:lnTo>
                    <a:pt x="144" y="9051"/>
                  </a:lnTo>
                  <a:cubicBezTo>
                    <a:pt x="0" y="9185"/>
                    <a:pt x="96" y="9415"/>
                    <a:pt x="287" y="9415"/>
                  </a:cubicBezTo>
                  <a:cubicBezTo>
                    <a:pt x="345" y="9415"/>
                    <a:pt x="393" y="9386"/>
                    <a:pt x="431" y="9348"/>
                  </a:cubicBezTo>
                  <a:lnTo>
                    <a:pt x="9437" y="352"/>
                  </a:lnTo>
                  <a:cubicBezTo>
                    <a:pt x="9570" y="196"/>
                    <a:pt x="9439" y="0"/>
                    <a:pt x="92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77"/>
            <p:cNvSpPr/>
            <p:nvPr/>
          </p:nvSpPr>
          <p:spPr>
            <a:xfrm>
              <a:off x="5544501" y="4291056"/>
              <a:ext cx="55330" cy="53807"/>
            </a:xfrm>
            <a:custGeom>
              <a:avLst/>
              <a:gdLst/>
              <a:ahLst/>
              <a:cxnLst/>
              <a:rect l="l" t="t" r="r" b="b"/>
              <a:pathLst>
                <a:path w="2107" h="2049" extrusionOk="0">
                  <a:moveTo>
                    <a:pt x="259" y="0"/>
                  </a:moveTo>
                  <a:cubicBezTo>
                    <a:pt x="1" y="19"/>
                    <a:pt x="1" y="393"/>
                    <a:pt x="259" y="412"/>
                  </a:cubicBezTo>
                  <a:lnTo>
                    <a:pt x="1685" y="412"/>
                  </a:lnTo>
                  <a:lnTo>
                    <a:pt x="1685" y="1838"/>
                  </a:lnTo>
                  <a:cubicBezTo>
                    <a:pt x="1685" y="1953"/>
                    <a:pt x="1781" y="2048"/>
                    <a:pt x="1896" y="2048"/>
                  </a:cubicBezTo>
                  <a:cubicBezTo>
                    <a:pt x="2011" y="2048"/>
                    <a:pt x="2097" y="1953"/>
                    <a:pt x="2106" y="1838"/>
                  </a:cubicBezTo>
                  <a:lnTo>
                    <a:pt x="2106" y="201"/>
                  </a:lnTo>
                  <a:cubicBezTo>
                    <a:pt x="2106" y="86"/>
                    <a:pt x="2011" y="0"/>
                    <a:pt x="189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77"/>
            <p:cNvSpPr/>
            <p:nvPr/>
          </p:nvSpPr>
          <p:spPr>
            <a:xfrm>
              <a:off x="5349494" y="4566497"/>
              <a:ext cx="102309" cy="68118"/>
            </a:xfrm>
            <a:custGeom>
              <a:avLst/>
              <a:gdLst/>
              <a:ahLst/>
              <a:cxnLst/>
              <a:rect l="l" t="t" r="r" b="b"/>
              <a:pathLst>
                <a:path w="3896" h="2594" extrusionOk="0">
                  <a:moveTo>
                    <a:pt x="316" y="0"/>
                  </a:moveTo>
                  <a:cubicBezTo>
                    <a:pt x="48" y="10"/>
                    <a:pt x="10" y="144"/>
                    <a:pt x="0" y="201"/>
                  </a:cubicBezTo>
                  <a:lnTo>
                    <a:pt x="0" y="2594"/>
                  </a:lnTo>
                  <a:lnTo>
                    <a:pt x="3895" y="2594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77"/>
            <p:cNvSpPr/>
            <p:nvPr/>
          </p:nvSpPr>
          <p:spPr>
            <a:xfrm>
              <a:off x="5447996" y="4480784"/>
              <a:ext cx="102309" cy="153831"/>
            </a:xfrm>
            <a:custGeom>
              <a:avLst/>
              <a:gdLst/>
              <a:ahLst/>
              <a:cxnLst/>
              <a:rect l="l" t="t" r="r" b="b"/>
              <a:pathLst>
                <a:path w="3896" h="5858" extrusionOk="0">
                  <a:moveTo>
                    <a:pt x="297" y="1"/>
                  </a:moveTo>
                  <a:cubicBezTo>
                    <a:pt x="58" y="10"/>
                    <a:pt x="10" y="125"/>
                    <a:pt x="1" y="183"/>
                  </a:cubicBezTo>
                  <a:lnTo>
                    <a:pt x="1" y="5858"/>
                  </a:lnTo>
                  <a:lnTo>
                    <a:pt x="3896" y="5858"/>
                  </a:lnTo>
                  <a:lnTo>
                    <a:pt x="38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77"/>
            <p:cNvSpPr/>
            <p:nvPr/>
          </p:nvSpPr>
          <p:spPr>
            <a:xfrm>
              <a:off x="5546523" y="4388297"/>
              <a:ext cx="102309" cy="246319"/>
            </a:xfrm>
            <a:custGeom>
              <a:avLst/>
              <a:gdLst/>
              <a:ahLst/>
              <a:cxnLst/>
              <a:rect l="l" t="t" r="r" b="b"/>
              <a:pathLst>
                <a:path w="389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895" y="9380"/>
                  </a:lnTo>
                  <a:lnTo>
                    <a:pt x="3895" y="192"/>
                  </a:lnTo>
                  <a:cubicBezTo>
                    <a:pt x="3886" y="125"/>
                    <a:pt x="3828" y="1"/>
                    <a:pt x="3560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77"/>
            <p:cNvSpPr/>
            <p:nvPr/>
          </p:nvSpPr>
          <p:spPr>
            <a:xfrm>
              <a:off x="5349731" y="4566497"/>
              <a:ext cx="8587" cy="68118"/>
            </a:xfrm>
            <a:custGeom>
              <a:avLst/>
              <a:gdLst/>
              <a:ahLst/>
              <a:cxnLst/>
              <a:rect l="l" t="t" r="r" b="b"/>
              <a:pathLst>
                <a:path w="327" h="2594" extrusionOk="0">
                  <a:moveTo>
                    <a:pt x="307" y="0"/>
                  </a:moveTo>
                  <a:cubicBezTo>
                    <a:pt x="39" y="10"/>
                    <a:pt x="1" y="144"/>
                    <a:pt x="1" y="201"/>
                  </a:cubicBezTo>
                  <a:lnTo>
                    <a:pt x="1" y="2594"/>
                  </a:lnTo>
                  <a:lnTo>
                    <a:pt x="326" y="2594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77"/>
            <p:cNvSpPr/>
            <p:nvPr/>
          </p:nvSpPr>
          <p:spPr>
            <a:xfrm>
              <a:off x="5447996" y="4480784"/>
              <a:ext cx="8823" cy="153831"/>
            </a:xfrm>
            <a:custGeom>
              <a:avLst/>
              <a:gdLst/>
              <a:ahLst/>
              <a:cxnLst/>
              <a:rect l="l" t="t" r="r" b="b"/>
              <a:pathLst>
                <a:path w="336" h="5858" extrusionOk="0">
                  <a:moveTo>
                    <a:pt x="297" y="1"/>
                  </a:moveTo>
                  <a:cubicBezTo>
                    <a:pt x="58" y="20"/>
                    <a:pt x="10" y="135"/>
                    <a:pt x="1" y="183"/>
                  </a:cubicBezTo>
                  <a:lnTo>
                    <a:pt x="1" y="5858"/>
                  </a:lnTo>
                  <a:lnTo>
                    <a:pt x="336" y="5858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77"/>
            <p:cNvSpPr/>
            <p:nvPr/>
          </p:nvSpPr>
          <p:spPr>
            <a:xfrm>
              <a:off x="5546523" y="4388297"/>
              <a:ext cx="8823" cy="246319"/>
            </a:xfrm>
            <a:custGeom>
              <a:avLst/>
              <a:gdLst/>
              <a:ahLst/>
              <a:cxnLst/>
              <a:rect l="l" t="t" r="r" b="b"/>
              <a:pathLst>
                <a:path w="33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35" y="9380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77"/>
            <p:cNvSpPr/>
            <p:nvPr/>
          </p:nvSpPr>
          <p:spPr>
            <a:xfrm>
              <a:off x="5365828" y="4585089"/>
              <a:ext cx="68381" cy="11082"/>
            </a:xfrm>
            <a:custGeom>
              <a:avLst/>
              <a:gdLst/>
              <a:ahLst/>
              <a:cxnLst/>
              <a:rect l="l" t="t" r="r" b="b"/>
              <a:pathLst>
                <a:path w="2604" h="422" extrusionOk="0">
                  <a:moveTo>
                    <a:pt x="259" y="0"/>
                  </a:moveTo>
                  <a:cubicBezTo>
                    <a:pt x="0" y="20"/>
                    <a:pt x="0" y="402"/>
                    <a:pt x="259" y="422"/>
                  </a:cubicBezTo>
                  <a:lnTo>
                    <a:pt x="2345" y="422"/>
                  </a:lnTo>
                  <a:cubicBezTo>
                    <a:pt x="2603" y="402"/>
                    <a:pt x="2603" y="20"/>
                    <a:pt x="2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77"/>
            <p:cNvSpPr/>
            <p:nvPr/>
          </p:nvSpPr>
          <p:spPr>
            <a:xfrm>
              <a:off x="5464592" y="4499376"/>
              <a:ext cx="68381" cy="11108"/>
            </a:xfrm>
            <a:custGeom>
              <a:avLst/>
              <a:gdLst/>
              <a:ahLst/>
              <a:cxnLst/>
              <a:rect l="l" t="t" r="r" b="b"/>
              <a:pathLst>
                <a:path w="2604" h="423" extrusionOk="0">
                  <a:moveTo>
                    <a:pt x="259" y="1"/>
                  </a:moveTo>
                  <a:cubicBezTo>
                    <a:pt x="0" y="20"/>
                    <a:pt x="0" y="393"/>
                    <a:pt x="259" y="422"/>
                  </a:cubicBezTo>
                  <a:lnTo>
                    <a:pt x="2355" y="422"/>
                  </a:lnTo>
                  <a:cubicBezTo>
                    <a:pt x="2604" y="393"/>
                    <a:pt x="2604" y="20"/>
                    <a:pt x="2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77"/>
            <p:cNvSpPr/>
            <p:nvPr/>
          </p:nvSpPr>
          <p:spPr>
            <a:xfrm>
              <a:off x="5562516" y="4406889"/>
              <a:ext cx="70324" cy="11108"/>
            </a:xfrm>
            <a:custGeom>
              <a:avLst/>
              <a:gdLst/>
              <a:ahLst/>
              <a:cxnLst/>
              <a:rect l="l" t="t" r="r" b="b"/>
              <a:pathLst>
                <a:path w="2678" h="423" extrusionOk="0">
                  <a:moveTo>
                    <a:pt x="273" y="1"/>
                  </a:moveTo>
                  <a:cubicBezTo>
                    <a:pt x="0" y="1"/>
                    <a:pt x="0" y="423"/>
                    <a:pt x="273" y="423"/>
                  </a:cubicBezTo>
                  <a:cubicBezTo>
                    <a:pt x="279" y="423"/>
                    <a:pt x="285" y="423"/>
                    <a:pt x="291" y="422"/>
                  </a:cubicBezTo>
                  <a:lnTo>
                    <a:pt x="2387" y="422"/>
                  </a:lnTo>
                  <a:cubicBezTo>
                    <a:pt x="2393" y="423"/>
                    <a:pt x="2399" y="423"/>
                    <a:pt x="2405" y="423"/>
                  </a:cubicBezTo>
                  <a:cubicBezTo>
                    <a:pt x="2678" y="423"/>
                    <a:pt x="2678" y="1"/>
                    <a:pt x="2405" y="1"/>
                  </a:cubicBezTo>
                  <a:cubicBezTo>
                    <a:pt x="2399" y="1"/>
                    <a:pt x="2393" y="1"/>
                    <a:pt x="2387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66" name="Google Shape;11966;p77"/>
          <p:cNvGrpSpPr/>
          <p:nvPr/>
        </p:nvGrpSpPr>
        <p:grpSpPr>
          <a:xfrm>
            <a:off x="6279999" y="4264422"/>
            <a:ext cx="204093" cy="343743"/>
            <a:chOff x="6271562" y="4290872"/>
            <a:chExt cx="204093" cy="343743"/>
          </a:xfrm>
        </p:grpSpPr>
        <p:sp>
          <p:nvSpPr>
            <p:cNvPr id="11967" name="Google Shape;11967;p77"/>
            <p:cNvSpPr/>
            <p:nvPr/>
          </p:nvSpPr>
          <p:spPr>
            <a:xfrm>
              <a:off x="6298452" y="4602421"/>
              <a:ext cx="150312" cy="10845"/>
            </a:xfrm>
            <a:custGeom>
              <a:avLst/>
              <a:gdLst/>
              <a:ahLst/>
              <a:cxnLst/>
              <a:rect l="l" t="t" r="r" b="b"/>
              <a:pathLst>
                <a:path w="5724" h="413" extrusionOk="0">
                  <a:moveTo>
                    <a:pt x="1" y="1"/>
                  </a:moveTo>
                  <a:lnTo>
                    <a:pt x="1" y="412"/>
                  </a:lnTo>
                  <a:lnTo>
                    <a:pt x="5724" y="412"/>
                  </a:lnTo>
                  <a:lnTo>
                    <a:pt x="572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77"/>
            <p:cNvSpPr/>
            <p:nvPr/>
          </p:nvSpPr>
          <p:spPr>
            <a:xfrm>
              <a:off x="6368330" y="4290872"/>
              <a:ext cx="10583" cy="343743"/>
            </a:xfrm>
            <a:custGeom>
              <a:avLst/>
              <a:gdLst/>
              <a:ahLst/>
              <a:cxnLst/>
              <a:rect l="l" t="t" r="r" b="b"/>
              <a:pathLst>
                <a:path w="403" h="13090" extrusionOk="0">
                  <a:moveTo>
                    <a:pt x="201" y="0"/>
                  </a:moveTo>
                  <a:cubicBezTo>
                    <a:pt x="101" y="0"/>
                    <a:pt x="0" y="69"/>
                    <a:pt x="0" y="208"/>
                  </a:cubicBezTo>
                  <a:lnTo>
                    <a:pt x="0" y="12889"/>
                  </a:lnTo>
                  <a:cubicBezTo>
                    <a:pt x="0" y="13004"/>
                    <a:pt x="86" y="13090"/>
                    <a:pt x="201" y="13090"/>
                  </a:cubicBezTo>
                  <a:cubicBezTo>
                    <a:pt x="316" y="13090"/>
                    <a:pt x="402" y="13004"/>
                    <a:pt x="402" y="12889"/>
                  </a:cubicBezTo>
                  <a:lnTo>
                    <a:pt x="402" y="208"/>
                  </a:lnTo>
                  <a:cubicBezTo>
                    <a:pt x="402" y="6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77"/>
            <p:cNvSpPr/>
            <p:nvPr/>
          </p:nvSpPr>
          <p:spPr>
            <a:xfrm>
              <a:off x="6287160" y="4511351"/>
              <a:ext cx="33403" cy="123264"/>
            </a:xfrm>
            <a:custGeom>
              <a:avLst/>
              <a:gdLst/>
              <a:ahLst/>
              <a:cxnLst/>
              <a:rect l="l" t="t" r="r" b="b"/>
              <a:pathLst>
                <a:path w="1272" h="4694" extrusionOk="0">
                  <a:moveTo>
                    <a:pt x="1036" y="0"/>
                  </a:moveTo>
                  <a:cubicBezTo>
                    <a:pt x="949" y="0"/>
                    <a:pt x="863" y="52"/>
                    <a:pt x="842" y="167"/>
                  </a:cubicBezTo>
                  <a:lnTo>
                    <a:pt x="29" y="4455"/>
                  </a:lnTo>
                  <a:cubicBezTo>
                    <a:pt x="0" y="4569"/>
                    <a:pt x="77" y="4675"/>
                    <a:pt x="191" y="4694"/>
                  </a:cubicBezTo>
                  <a:lnTo>
                    <a:pt x="230" y="4694"/>
                  </a:lnTo>
                  <a:cubicBezTo>
                    <a:pt x="325" y="4694"/>
                    <a:pt x="402" y="4627"/>
                    <a:pt x="431" y="4531"/>
                  </a:cubicBezTo>
                  <a:lnTo>
                    <a:pt x="1244" y="244"/>
                  </a:lnTo>
                  <a:cubicBezTo>
                    <a:pt x="1271" y="91"/>
                    <a:pt x="1153" y="0"/>
                    <a:pt x="103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77"/>
            <p:cNvSpPr/>
            <p:nvPr/>
          </p:nvSpPr>
          <p:spPr>
            <a:xfrm>
              <a:off x="6426522" y="4511088"/>
              <a:ext cx="33298" cy="123527"/>
            </a:xfrm>
            <a:custGeom>
              <a:avLst/>
              <a:gdLst/>
              <a:ahLst/>
              <a:cxnLst/>
              <a:rect l="l" t="t" r="r" b="b"/>
              <a:pathLst>
                <a:path w="1268" h="4704" extrusionOk="0">
                  <a:moveTo>
                    <a:pt x="234" y="1"/>
                  </a:moveTo>
                  <a:cubicBezTo>
                    <a:pt x="117" y="1"/>
                    <a:pt x="1" y="91"/>
                    <a:pt x="33" y="244"/>
                  </a:cubicBezTo>
                  <a:lnTo>
                    <a:pt x="847" y="4541"/>
                  </a:lnTo>
                  <a:cubicBezTo>
                    <a:pt x="866" y="4637"/>
                    <a:pt x="952" y="4704"/>
                    <a:pt x="1048" y="4704"/>
                  </a:cubicBezTo>
                  <a:lnTo>
                    <a:pt x="1086" y="4704"/>
                  </a:lnTo>
                  <a:cubicBezTo>
                    <a:pt x="1201" y="4685"/>
                    <a:pt x="1268" y="4570"/>
                    <a:pt x="1249" y="4465"/>
                  </a:cubicBezTo>
                  <a:lnTo>
                    <a:pt x="435" y="167"/>
                  </a:lnTo>
                  <a:cubicBezTo>
                    <a:pt x="410" y="52"/>
                    <a:pt x="322" y="1"/>
                    <a:pt x="23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77"/>
            <p:cNvSpPr/>
            <p:nvPr/>
          </p:nvSpPr>
          <p:spPr>
            <a:xfrm>
              <a:off x="6368330" y="4511193"/>
              <a:ext cx="10583" cy="21402"/>
            </a:xfrm>
            <a:custGeom>
              <a:avLst/>
              <a:gdLst/>
              <a:ahLst/>
              <a:cxnLst/>
              <a:rect l="l" t="t" r="r" b="b"/>
              <a:pathLst>
                <a:path w="403" h="815" extrusionOk="0">
                  <a:moveTo>
                    <a:pt x="0" y="1"/>
                  </a:moveTo>
                  <a:lnTo>
                    <a:pt x="0" y="814"/>
                  </a:lnTo>
                  <a:lnTo>
                    <a:pt x="402" y="81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77"/>
            <p:cNvSpPr/>
            <p:nvPr/>
          </p:nvSpPr>
          <p:spPr>
            <a:xfrm>
              <a:off x="6306251" y="4511115"/>
              <a:ext cx="14338" cy="21481"/>
            </a:xfrm>
            <a:custGeom>
              <a:avLst/>
              <a:gdLst/>
              <a:ahLst/>
              <a:cxnLst/>
              <a:rect l="l" t="t" r="r" b="b"/>
              <a:pathLst>
                <a:path w="546" h="818" extrusionOk="0">
                  <a:moveTo>
                    <a:pt x="319" y="1"/>
                  </a:moveTo>
                  <a:cubicBezTo>
                    <a:pt x="219" y="1"/>
                    <a:pt x="132" y="72"/>
                    <a:pt x="115" y="166"/>
                  </a:cubicBezTo>
                  <a:lnTo>
                    <a:pt x="0" y="817"/>
                  </a:lnTo>
                  <a:lnTo>
                    <a:pt x="412" y="817"/>
                  </a:lnTo>
                  <a:lnTo>
                    <a:pt x="527" y="243"/>
                  </a:lnTo>
                  <a:cubicBezTo>
                    <a:pt x="546" y="128"/>
                    <a:pt x="469" y="23"/>
                    <a:pt x="354" y="4"/>
                  </a:cubicBezTo>
                  <a:cubicBezTo>
                    <a:pt x="343" y="2"/>
                    <a:pt x="331" y="1"/>
                    <a:pt x="319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77"/>
            <p:cNvSpPr/>
            <p:nvPr/>
          </p:nvSpPr>
          <p:spPr>
            <a:xfrm>
              <a:off x="6426653" y="4511088"/>
              <a:ext cx="14574" cy="21507"/>
            </a:xfrm>
            <a:custGeom>
              <a:avLst/>
              <a:gdLst/>
              <a:ahLst/>
              <a:cxnLst/>
              <a:rect l="l" t="t" r="r" b="b"/>
              <a:pathLst>
                <a:path w="555" h="819" extrusionOk="0">
                  <a:moveTo>
                    <a:pt x="236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18"/>
                  </a:lnTo>
                  <a:lnTo>
                    <a:pt x="555" y="818"/>
                  </a:lnTo>
                  <a:lnTo>
                    <a:pt x="430" y="167"/>
                  </a:lnTo>
                  <a:cubicBezTo>
                    <a:pt x="410" y="52"/>
                    <a:pt x="324" y="1"/>
                    <a:pt x="23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77"/>
            <p:cNvSpPr/>
            <p:nvPr/>
          </p:nvSpPr>
          <p:spPr>
            <a:xfrm>
              <a:off x="6282118" y="4328502"/>
              <a:ext cx="182743" cy="193536"/>
            </a:xfrm>
            <a:custGeom>
              <a:avLst/>
              <a:gdLst/>
              <a:ahLst/>
              <a:cxnLst/>
              <a:rect l="l" t="t" r="r" b="b"/>
              <a:pathLst>
                <a:path w="6959" h="7370" extrusionOk="0">
                  <a:moveTo>
                    <a:pt x="10" y="0"/>
                  </a:moveTo>
                  <a:lnTo>
                    <a:pt x="10" y="7159"/>
                  </a:lnTo>
                  <a:cubicBezTo>
                    <a:pt x="1" y="7274"/>
                    <a:pt x="96" y="7369"/>
                    <a:pt x="211" y="7369"/>
                  </a:cubicBezTo>
                  <a:lnTo>
                    <a:pt x="6748" y="7369"/>
                  </a:lnTo>
                  <a:cubicBezTo>
                    <a:pt x="6863" y="7369"/>
                    <a:pt x="6958" y="7274"/>
                    <a:pt x="6958" y="7168"/>
                  </a:cubicBezTo>
                  <a:lnTo>
                    <a:pt x="69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77"/>
            <p:cNvSpPr/>
            <p:nvPr/>
          </p:nvSpPr>
          <p:spPr>
            <a:xfrm>
              <a:off x="6282381" y="4328503"/>
              <a:ext cx="182481" cy="16097"/>
            </a:xfrm>
            <a:custGeom>
              <a:avLst/>
              <a:gdLst/>
              <a:ahLst/>
              <a:cxnLst/>
              <a:rect l="l" t="t" r="r" b="b"/>
              <a:pathLst>
                <a:path w="6949" h="613" extrusionOk="0">
                  <a:moveTo>
                    <a:pt x="0" y="0"/>
                  </a:moveTo>
                  <a:lnTo>
                    <a:pt x="0" y="613"/>
                  </a:lnTo>
                  <a:lnTo>
                    <a:pt x="6948" y="613"/>
                  </a:lnTo>
                  <a:lnTo>
                    <a:pt x="6948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77"/>
            <p:cNvSpPr/>
            <p:nvPr/>
          </p:nvSpPr>
          <p:spPr>
            <a:xfrm>
              <a:off x="6271562" y="4312405"/>
              <a:ext cx="204093" cy="21638"/>
            </a:xfrm>
            <a:custGeom>
              <a:avLst/>
              <a:gdLst/>
              <a:ahLst/>
              <a:cxnLst/>
              <a:rect l="l" t="t" r="r" b="b"/>
              <a:pathLst>
                <a:path w="7772" h="824" extrusionOk="0">
                  <a:moveTo>
                    <a:pt x="202" y="1"/>
                  </a:moveTo>
                  <a:cubicBezTo>
                    <a:pt x="96" y="1"/>
                    <a:pt x="1" y="96"/>
                    <a:pt x="1" y="202"/>
                  </a:cubicBezTo>
                  <a:lnTo>
                    <a:pt x="1" y="613"/>
                  </a:lnTo>
                  <a:cubicBezTo>
                    <a:pt x="1" y="728"/>
                    <a:pt x="96" y="824"/>
                    <a:pt x="202" y="824"/>
                  </a:cubicBezTo>
                  <a:lnTo>
                    <a:pt x="7571" y="824"/>
                  </a:lnTo>
                  <a:cubicBezTo>
                    <a:pt x="7686" y="824"/>
                    <a:pt x="7772" y="728"/>
                    <a:pt x="7772" y="613"/>
                  </a:cubicBezTo>
                  <a:lnTo>
                    <a:pt x="7772" y="211"/>
                  </a:lnTo>
                  <a:cubicBezTo>
                    <a:pt x="7772" y="96"/>
                    <a:pt x="7686" y="1"/>
                    <a:pt x="75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77"/>
            <p:cNvSpPr/>
            <p:nvPr/>
          </p:nvSpPr>
          <p:spPr>
            <a:xfrm>
              <a:off x="6299713" y="4375482"/>
              <a:ext cx="145034" cy="104620"/>
            </a:xfrm>
            <a:custGeom>
              <a:avLst/>
              <a:gdLst/>
              <a:ahLst/>
              <a:cxnLst/>
              <a:rect l="l" t="t" r="r" b="b"/>
              <a:pathLst>
                <a:path w="5523" h="3984" extrusionOk="0">
                  <a:moveTo>
                    <a:pt x="4250" y="1"/>
                  </a:moveTo>
                  <a:cubicBezTo>
                    <a:pt x="3924" y="20"/>
                    <a:pt x="3924" y="489"/>
                    <a:pt x="4250" y="518"/>
                  </a:cubicBezTo>
                  <a:lnTo>
                    <a:pt x="4652" y="518"/>
                  </a:lnTo>
                  <a:lnTo>
                    <a:pt x="2919" y="2250"/>
                  </a:lnTo>
                  <a:lnTo>
                    <a:pt x="2527" y="1857"/>
                  </a:lnTo>
                  <a:cubicBezTo>
                    <a:pt x="2436" y="1767"/>
                    <a:pt x="2319" y="1721"/>
                    <a:pt x="2202" y="1721"/>
                  </a:cubicBezTo>
                  <a:cubicBezTo>
                    <a:pt x="2084" y="1721"/>
                    <a:pt x="1967" y="1767"/>
                    <a:pt x="1876" y="1857"/>
                  </a:cubicBezTo>
                  <a:lnTo>
                    <a:pt x="182" y="3551"/>
                  </a:lnTo>
                  <a:cubicBezTo>
                    <a:pt x="1" y="3695"/>
                    <a:pt x="220" y="3983"/>
                    <a:pt x="405" y="3983"/>
                  </a:cubicBezTo>
                  <a:cubicBezTo>
                    <a:pt x="454" y="3983"/>
                    <a:pt x="501" y="3963"/>
                    <a:pt x="536" y="3915"/>
                  </a:cubicBezTo>
                  <a:lnTo>
                    <a:pt x="2202" y="2250"/>
                  </a:lnTo>
                  <a:lnTo>
                    <a:pt x="2594" y="2642"/>
                  </a:lnTo>
                  <a:cubicBezTo>
                    <a:pt x="2680" y="2733"/>
                    <a:pt x="2797" y="2779"/>
                    <a:pt x="2916" y="2779"/>
                  </a:cubicBezTo>
                  <a:cubicBezTo>
                    <a:pt x="3034" y="2779"/>
                    <a:pt x="3154" y="2733"/>
                    <a:pt x="3245" y="2642"/>
                  </a:cubicBezTo>
                  <a:lnTo>
                    <a:pt x="5015" y="872"/>
                  </a:lnTo>
                  <a:lnTo>
                    <a:pt x="5015" y="1274"/>
                  </a:lnTo>
                  <a:cubicBezTo>
                    <a:pt x="5025" y="1436"/>
                    <a:pt x="5147" y="1518"/>
                    <a:pt x="5269" y="1518"/>
                  </a:cubicBezTo>
                  <a:cubicBezTo>
                    <a:pt x="5391" y="1518"/>
                    <a:pt x="5513" y="1436"/>
                    <a:pt x="5523" y="1274"/>
                  </a:cubicBezTo>
                  <a:lnTo>
                    <a:pt x="5523" y="259"/>
                  </a:lnTo>
                  <a:cubicBezTo>
                    <a:pt x="5523" y="116"/>
                    <a:pt x="5408" y="1"/>
                    <a:pt x="527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77"/>
            <p:cNvSpPr/>
            <p:nvPr/>
          </p:nvSpPr>
          <p:spPr>
            <a:xfrm>
              <a:off x="6271562" y="4323224"/>
              <a:ext cx="204093" cy="10819"/>
            </a:xfrm>
            <a:custGeom>
              <a:avLst/>
              <a:gdLst/>
              <a:ahLst/>
              <a:cxnLst/>
              <a:rect l="l" t="t" r="r" b="b"/>
              <a:pathLst>
                <a:path w="7772" h="412" extrusionOk="0">
                  <a:moveTo>
                    <a:pt x="202" y="0"/>
                  </a:moveTo>
                  <a:cubicBezTo>
                    <a:pt x="96" y="0"/>
                    <a:pt x="1" y="86"/>
                    <a:pt x="1" y="201"/>
                  </a:cubicBezTo>
                  <a:cubicBezTo>
                    <a:pt x="1" y="316"/>
                    <a:pt x="96" y="412"/>
                    <a:pt x="202" y="412"/>
                  </a:cubicBezTo>
                  <a:lnTo>
                    <a:pt x="7571" y="412"/>
                  </a:lnTo>
                  <a:cubicBezTo>
                    <a:pt x="7686" y="412"/>
                    <a:pt x="7772" y="316"/>
                    <a:pt x="7772" y="201"/>
                  </a:cubicBezTo>
                  <a:cubicBezTo>
                    <a:pt x="7772" y="86"/>
                    <a:pt x="7686" y="0"/>
                    <a:pt x="757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9" name="Google Shape;11979;p77"/>
          <p:cNvGrpSpPr/>
          <p:nvPr/>
        </p:nvGrpSpPr>
        <p:grpSpPr>
          <a:xfrm>
            <a:off x="6639491" y="4329238"/>
            <a:ext cx="344085" cy="267195"/>
            <a:chOff x="6639491" y="4329238"/>
            <a:chExt cx="344085" cy="267195"/>
          </a:xfrm>
        </p:grpSpPr>
        <p:sp>
          <p:nvSpPr>
            <p:cNvPr id="11980" name="Google Shape;11980;p77"/>
            <p:cNvSpPr/>
            <p:nvPr/>
          </p:nvSpPr>
          <p:spPr>
            <a:xfrm>
              <a:off x="6697788" y="4352609"/>
              <a:ext cx="275467" cy="177465"/>
            </a:xfrm>
            <a:custGeom>
              <a:avLst/>
              <a:gdLst/>
              <a:ahLst/>
              <a:cxnLst/>
              <a:rect l="l" t="t" r="r" b="b"/>
              <a:pathLst>
                <a:path w="10490" h="6758" extrusionOk="0">
                  <a:moveTo>
                    <a:pt x="1" y="1"/>
                  </a:moveTo>
                  <a:lnTo>
                    <a:pt x="1" y="4317"/>
                  </a:lnTo>
                  <a:lnTo>
                    <a:pt x="728" y="4317"/>
                  </a:lnTo>
                  <a:lnTo>
                    <a:pt x="728" y="4796"/>
                  </a:lnTo>
                  <a:lnTo>
                    <a:pt x="929" y="4853"/>
                  </a:lnTo>
                  <a:cubicBezTo>
                    <a:pt x="1044" y="4891"/>
                    <a:pt x="1159" y="4939"/>
                    <a:pt x="1264" y="4997"/>
                  </a:cubicBezTo>
                  <a:lnTo>
                    <a:pt x="1446" y="5092"/>
                  </a:lnTo>
                  <a:lnTo>
                    <a:pt x="1791" y="4748"/>
                  </a:lnTo>
                  <a:lnTo>
                    <a:pt x="2326" y="5293"/>
                  </a:lnTo>
                  <a:lnTo>
                    <a:pt x="1991" y="5628"/>
                  </a:lnTo>
                  <a:lnTo>
                    <a:pt x="2087" y="5810"/>
                  </a:lnTo>
                  <a:cubicBezTo>
                    <a:pt x="2145" y="5925"/>
                    <a:pt x="2192" y="6030"/>
                    <a:pt x="2221" y="6145"/>
                  </a:cubicBezTo>
                  <a:lnTo>
                    <a:pt x="2288" y="6346"/>
                  </a:lnTo>
                  <a:lnTo>
                    <a:pt x="2767" y="6346"/>
                  </a:lnTo>
                  <a:lnTo>
                    <a:pt x="2767" y="6758"/>
                  </a:lnTo>
                  <a:lnTo>
                    <a:pt x="10490" y="6758"/>
                  </a:lnTo>
                  <a:lnTo>
                    <a:pt x="10490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77"/>
            <p:cNvSpPr/>
            <p:nvPr/>
          </p:nvSpPr>
          <p:spPr>
            <a:xfrm>
              <a:off x="6735734" y="4530311"/>
              <a:ext cx="46533" cy="22137"/>
            </a:xfrm>
            <a:custGeom>
              <a:avLst/>
              <a:gdLst/>
              <a:ahLst/>
              <a:cxnLst/>
              <a:rect l="l" t="t" r="r" b="b"/>
              <a:pathLst>
                <a:path w="1772" h="843" extrusionOk="0">
                  <a:moveTo>
                    <a:pt x="1006" y="0"/>
                  </a:moveTo>
                  <a:lnTo>
                    <a:pt x="1006" y="29"/>
                  </a:lnTo>
                  <a:lnTo>
                    <a:pt x="393" y="29"/>
                  </a:lnTo>
                  <a:lnTo>
                    <a:pt x="393" y="38"/>
                  </a:lnTo>
                  <a:cubicBezTo>
                    <a:pt x="365" y="345"/>
                    <a:pt x="231" y="641"/>
                    <a:pt x="1" y="842"/>
                  </a:cubicBezTo>
                  <a:lnTo>
                    <a:pt x="1130" y="842"/>
                  </a:lnTo>
                  <a:cubicBezTo>
                    <a:pt x="1178" y="727"/>
                    <a:pt x="1216" y="603"/>
                    <a:pt x="1255" y="488"/>
                  </a:cubicBezTo>
                  <a:lnTo>
                    <a:pt x="1771" y="48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77"/>
            <p:cNvSpPr/>
            <p:nvPr/>
          </p:nvSpPr>
          <p:spPr>
            <a:xfrm>
              <a:off x="6746290" y="4472250"/>
              <a:ext cx="35976" cy="58087"/>
            </a:xfrm>
            <a:custGeom>
              <a:avLst/>
              <a:gdLst/>
              <a:ahLst/>
              <a:cxnLst/>
              <a:rect l="l" t="t" r="r" b="b"/>
              <a:pathLst>
                <a:path w="1370" h="2212" extrusionOk="0">
                  <a:moveTo>
                    <a:pt x="250" y="0"/>
                  </a:moveTo>
                  <a:lnTo>
                    <a:pt x="1" y="249"/>
                  </a:lnTo>
                  <a:lnTo>
                    <a:pt x="479" y="737"/>
                  </a:lnTo>
                  <a:lnTo>
                    <a:pt x="144" y="1082"/>
                  </a:lnTo>
                  <a:lnTo>
                    <a:pt x="240" y="1264"/>
                  </a:lnTo>
                  <a:cubicBezTo>
                    <a:pt x="298" y="1369"/>
                    <a:pt x="345" y="1484"/>
                    <a:pt x="374" y="1599"/>
                  </a:cubicBezTo>
                  <a:lnTo>
                    <a:pt x="441" y="1790"/>
                  </a:lnTo>
                  <a:lnTo>
                    <a:pt x="920" y="1790"/>
                  </a:lnTo>
                  <a:lnTo>
                    <a:pt x="920" y="2211"/>
                  </a:lnTo>
                  <a:lnTo>
                    <a:pt x="1369" y="2211"/>
                  </a:lnTo>
                  <a:lnTo>
                    <a:pt x="1369" y="1656"/>
                  </a:lnTo>
                  <a:lnTo>
                    <a:pt x="843" y="1656"/>
                  </a:lnTo>
                  <a:cubicBezTo>
                    <a:pt x="795" y="1465"/>
                    <a:pt x="719" y="1273"/>
                    <a:pt x="623" y="1111"/>
                  </a:cubicBezTo>
                  <a:lnTo>
                    <a:pt x="987" y="737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77"/>
            <p:cNvSpPr/>
            <p:nvPr/>
          </p:nvSpPr>
          <p:spPr>
            <a:xfrm>
              <a:off x="6701307" y="4462455"/>
              <a:ext cx="39994" cy="23897"/>
            </a:xfrm>
            <a:custGeom>
              <a:avLst/>
              <a:gdLst/>
              <a:ahLst/>
              <a:cxnLst/>
              <a:rect l="l" t="t" r="r" b="b"/>
              <a:pathLst>
                <a:path w="1523" h="910" extrusionOk="0">
                  <a:moveTo>
                    <a:pt x="1" y="0"/>
                  </a:moveTo>
                  <a:lnTo>
                    <a:pt x="1" y="134"/>
                  </a:lnTo>
                  <a:lnTo>
                    <a:pt x="604" y="134"/>
                  </a:lnTo>
                  <a:lnTo>
                    <a:pt x="604" y="613"/>
                  </a:lnTo>
                  <a:lnTo>
                    <a:pt x="795" y="680"/>
                  </a:lnTo>
                  <a:cubicBezTo>
                    <a:pt x="910" y="708"/>
                    <a:pt x="1025" y="756"/>
                    <a:pt x="1130" y="814"/>
                  </a:cubicBezTo>
                  <a:lnTo>
                    <a:pt x="1312" y="909"/>
                  </a:lnTo>
                  <a:lnTo>
                    <a:pt x="1523" y="699"/>
                  </a:lnTo>
                  <a:cubicBezTo>
                    <a:pt x="1379" y="622"/>
                    <a:pt x="1216" y="555"/>
                    <a:pt x="1044" y="517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77"/>
            <p:cNvSpPr/>
            <p:nvPr/>
          </p:nvSpPr>
          <p:spPr>
            <a:xfrm>
              <a:off x="6697788" y="4352609"/>
              <a:ext cx="9086" cy="109609"/>
            </a:xfrm>
            <a:custGeom>
              <a:avLst/>
              <a:gdLst/>
              <a:ahLst/>
              <a:cxnLst/>
              <a:rect l="l" t="t" r="r" b="b"/>
              <a:pathLst>
                <a:path w="346" h="4174" extrusionOk="0">
                  <a:moveTo>
                    <a:pt x="1" y="1"/>
                  </a:moveTo>
                  <a:lnTo>
                    <a:pt x="1" y="4174"/>
                  </a:lnTo>
                  <a:lnTo>
                    <a:pt x="345" y="4174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77"/>
            <p:cNvSpPr/>
            <p:nvPr/>
          </p:nvSpPr>
          <p:spPr>
            <a:xfrm>
              <a:off x="6697788" y="4351874"/>
              <a:ext cx="275467" cy="9060"/>
            </a:xfrm>
            <a:custGeom>
              <a:avLst/>
              <a:gdLst/>
              <a:ahLst/>
              <a:cxnLst/>
              <a:rect l="l" t="t" r="r" b="b"/>
              <a:pathLst>
                <a:path w="10490" h="345" extrusionOk="0">
                  <a:moveTo>
                    <a:pt x="1" y="0"/>
                  </a:moveTo>
                  <a:lnTo>
                    <a:pt x="1" y="345"/>
                  </a:lnTo>
                  <a:lnTo>
                    <a:pt x="10490" y="345"/>
                  </a:lnTo>
                  <a:lnTo>
                    <a:pt x="1049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77"/>
            <p:cNvSpPr/>
            <p:nvPr/>
          </p:nvSpPr>
          <p:spPr>
            <a:xfrm>
              <a:off x="6726201" y="4529050"/>
              <a:ext cx="257374" cy="24658"/>
            </a:xfrm>
            <a:custGeom>
              <a:avLst/>
              <a:gdLst/>
              <a:ahLst/>
              <a:cxnLst/>
              <a:rect l="l" t="t" r="r" b="b"/>
              <a:pathLst>
                <a:path w="9801" h="939" extrusionOk="0">
                  <a:moveTo>
                    <a:pt x="1369" y="0"/>
                  </a:moveTo>
                  <a:cubicBezTo>
                    <a:pt x="1350" y="0"/>
                    <a:pt x="1331" y="19"/>
                    <a:pt x="1331" y="39"/>
                  </a:cubicBezTo>
                  <a:lnTo>
                    <a:pt x="441" y="39"/>
                  </a:lnTo>
                  <a:cubicBezTo>
                    <a:pt x="421" y="39"/>
                    <a:pt x="402" y="58"/>
                    <a:pt x="402" y="86"/>
                  </a:cubicBezTo>
                  <a:lnTo>
                    <a:pt x="402" y="144"/>
                  </a:lnTo>
                  <a:lnTo>
                    <a:pt x="402" y="173"/>
                  </a:lnTo>
                  <a:lnTo>
                    <a:pt x="402" y="192"/>
                  </a:lnTo>
                  <a:lnTo>
                    <a:pt x="402" y="201"/>
                  </a:lnTo>
                  <a:cubicBezTo>
                    <a:pt x="374" y="460"/>
                    <a:pt x="240" y="699"/>
                    <a:pt x="29" y="862"/>
                  </a:cubicBezTo>
                  <a:cubicBezTo>
                    <a:pt x="0" y="881"/>
                    <a:pt x="10" y="929"/>
                    <a:pt x="58" y="938"/>
                  </a:cubicBezTo>
                  <a:lnTo>
                    <a:pt x="9762" y="938"/>
                  </a:lnTo>
                  <a:cubicBezTo>
                    <a:pt x="9781" y="938"/>
                    <a:pt x="9800" y="919"/>
                    <a:pt x="9800" y="890"/>
                  </a:cubicBezTo>
                  <a:lnTo>
                    <a:pt x="9800" y="48"/>
                  </a:lnTo>
                  <a:cubicBezTo>
                    <a:pt x="9800" y="19"/>
                    <a:pt x="9781" y="0"/>
                    <a:pt x="976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77"/>
            <p:cNvSpPr/>
            <p:nvPr/>
          </p:nvSpPr>
          <p:spPr>
            <a:xfrm>
              <a:off x="6687757" y="4329238"/>
              <a:ext cx="295819" cy="24422"/>
            </a:xfrm>
            <a:custGeom>
              <a:avLst/>
              <a:gdLst/>
              <a:ahLst/>
              <a:cxnLst/>
              <a:rect l="l" t="t" r="r" b="b"/>
              <a:pathLst>
                <a:path w="11265" h="930" extrusionOk="0">
                  <a:moveTo>
                    <a:pt x="38" y="1"/>
                  </a:moveTo>
                  <a:cubicBezTo>
                    <a:pt x="19" y="1"/>
                    <a:pt x="0" y="20"/>
                    <a:pt x="0" y="49"/>
                  </a:cubicBezTo>
                  <a:lnTo>
                    <a:pt x="0" y="891"/>
                  </a:lnTo>
                  <a:cubicBezTo>
                    <a:pt x="0" y="910"/>
                    <a:pt x="19" y="929"/>
                    <a:pt x="38" y="929"/>
                  </a:cubicBezTo>
                  <a:lnTo>
                    <a:pt x="11226" y="929"/>
                  </a:lnTo>
                  <a:cubicBezTo>
                    <a:pt x="11245" y="929"/>
                    <a:pt x="11264" y="910"/>
                    <a:pt x="11264" y="891"/>
                  </a:cubicBezTo>
                  <a:lnTo>
                    <a:pt x="11264" y="49"/>
                  </a:lnTo>
                  <a:cubicBezTo>
                    <a:pt x="11264" y="20"/>
                    <a:pt x="11245" y="1"/>
                    <a:pt x="112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77"/>
            <p:cNvSpPr/>
            <p:nvPr/>
          </p:nvSpPr>
          <p:spPr>
            <a:xfrm>
              <a:off x="6799073" y="4445097"/>
              <a:ext cx="23398" cy="54306"/>
            </a:xfrm>
            <a:custGeom>
              <a:avLst/>
              <a:gdLst/>
              <a:ahLst/>
              <a:cxnLst/>
              <a:rect l="l" t="t" r="r" b="b"/>
              <a:pathLst>
                <a:path w="891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891" y="206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77"/>
            <p:cNvSpPr/>
            <p:nvPr/>
          </p:nvSpPr>
          <p:spPr>
            <a:xfrm>
              <a:off x="6838778" y="4421988"/>
              <a:ext cx="23398" cy="77414"/>
            </a:xfrm>
            <a:custGeom>
              <a:avLst/>
              <a:gdLst/>
              <a:ahLst/>
              <a:cxnLst/>
              <a:rect l="l" t="t" r="r" b="b"/>
              <a:pathLst>
                <a:path w="891" h="2948" extrusionOk="0">
                  <a:moveTo>
                    <a:pt x="1" y="0"/>
                  </a:moveTo>
                  <a:lnTo>
                    <a:pt x="1" y="2948"/>
                  </a:lnTo>
                  <a:lnTo>
                    <a:pt x="891" y="2948"/>
                  </a:lnTo>
                  <a:lnTo>
                    <a:pt x="8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77"/>
            <p:cNvSpPr/>
            <p:nvPr/>
          </p:nvSpPr>
          <p:spPr>
            <a:xfrm>
              <a:off x="6877485" y="4435801"/>
              <a:ext cx="23161" cy="63365"/>
            </a:xfrm>
            <a:custGeom>
              <a:avLst/>
              <a:gdLst/>
              <a:ahLst/>
              <a:cxnLst/>
              <a:rect l="l" t="t" r="r" b="b"/>
              <a:pathLst>
                <a:path w="882" h="2413" extrusionOk="0">
                  <a:moveTo>
                    <a:pt x="1" y="1"/>
                  </a:moveTo>
                  <a:lnTo>
                    <a:pt x="1" y="2412"/>
                  </a:lnTo>
                  <a:lnTo>
                    <a:pt x="881" y="2412"/>
                  </a:lnTo>
                  <a:lnTo>
                    <a:pt x="88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77"/>
            <p:cNvSpPr/>
            <p:nvPr/>
          </p:nvSpPr>
          <p:spPr>
            <a:xfrm>
              <a:off x="6918214" y="4390319"/>
              <a:ext cx="23398" cy="108848"/>
            </a:xfrm>
            <a:custGeom>
              <a:avLst/>
              <a:gdLst/>
              <a:ahLst/>
              <a:cxnLst/>
              <a:rect l="l" t="t" r="r" b="b"/>
              <a:pathLst>
                <a:path w="891" h="4145" extrusionOk="0">
                  <a:moveTo>
                    <a:pt x="0" y="0"/>
                  </a:moveTo>
                  <a:lnTo>
                    <a:pt x="0" y="4144"/>
                  </a:lnTo>
                  <a:lnTo>
                    <a:pt x="890" y="414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77"/>
            <p:cNvSpPr/>
            <p:nvPr/>
          </p:nvSpPr>
          <p:spPr>
            <a:xfrm>
              <a:off x="6720923" y="4382283"/>
              <a:ext cx="44248" cy="11082"/>
            </a:xfrm>
            <a:custGeom>
              <a:avLst/>
              <a:gdLst/>
              <a:ahLst/>
              <a:cxnLst/>
              <a:rect l="l" t="t" r="r" b="b"/>
              <a:pathLst>
                <a:path w="1685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1398" y="421"/>
                  </a:lnTo>
                  <a:cubicBezTo>
                    <a:pt x="1685" y="421"/>
                    <a:pt x="1685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77"/>
            <p:cNvSpPr/>
            <p:nvPr/>
          </p:nvSpPr>
          <p:spPr>
            <a:xfrm>
              <a:off x="6720923" y="4400875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77"/>
            <p:cNvSpPr/>
            <p:nvPr/>
          </p:nvSpPr>
          <p:spPr>
            <a:xfrm>
              <a:off x="6720923" y="4419231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2010" y="421"/>
                  </a:lnTo>
                  <a:cubicBezTo>
                    <a:pt x="2297" y="421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77"/>
            <p:cNvSpPr/>
            <p:nvPr/>
          </p:nvSpPr>
          <p:spPr>
            <a:xfrm>
              <a:off x="6720923" y="4437560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1"/>
                    <a:pt x="2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77"/>
            <p:cNvSpPr/>
            <p:nvPr/>
          </p:nvSpPr>
          <p:spPr>
            <a:xfrm>
              <a:off x="6639491" y="4461956"/>
              <a:ext cx="134740" cy="134477"/>
            </a:xfrm>
            <a:custGeom>
              <a:avLst/>
              <a:gdLst/>
              <a:ahLst/>
              <a:cxnLst/>
              <a:rect l="l" t="t" r="r" b="b"/>
              <a:pathLst>
                <a:path w="5131" h="5121" extrusionOk="0">
                  <a:moveTo>
                    <a:pt x="2805" y="1570"/>
                  </a:moveTo>
                  <a:lnTo>
                    <a:pt x="2833" y="1579"/>
                  </a:lnTo>
                  <a:lnTo>
                    <a:pt x="2881" y="1579"/>
                  </a:lnTo>
                  <a:lnTo>
                    <a:pt x="2900" y="1589"/>
                  </a:lnTo>
                  <a:lnTo>
                    <a:pt x="2929" y="1598"/>
                  </a:lnTo>
                  <a:lnTo>
                    <a:pt x="2948" y="1608"/>
                  </a:lnTo>
                  <a:lnTo>
                    <a:pt x="2977" y="1617"/>
                  </a:lnTo>
                  <a:lnTo>
                    <a:pt x="2996" y="1627"/>
                  </a:lnTo>
                  <a:lnTo>
                    <a:pt x="3025" y="1637"/>
                  </a:lnTo>
                  <a:lnTo>
                    <a:pt x="3044" y="1646"/>
                  </a:lnTo>
                  <a:lnTo>
                    <a:pt x="3063" y="1656"/>
                  </a:lnTo>
                  <a:lnTo>
                    <a:pt x="3082" y="1675"/>
                  </a:lnTo>
                  <a:lnTo>
                    <a:pt x="3111" y="1684"/>
                  </a:lnTo>
                  <a:lnTo>
                    <a:pt x="3130" y="1694"/>
                  </a:lnTo>
                  <a:lnTo>
                    <a:pt x="3149" y="1704"/>
                  </a:lnTo>
                  <a:lnTo>
                    <a:pt x="3168" y="1723"/>
                  </a:lnTo>
                  <a:lnTo>
                    <a:pt x="3187" y="1732"/>
                  </a:lnTo>
                  <a:lnTo>
                    <a:pt x="3197" y="1742"/>
                  </a:lnTo>
                  <a:lnTo>
                    <a:pt x="3216" y="1761"/>
                  </a:lnTo>
                  <a:lnTo>
                    <a:pt x="3235" y="1771"/>
                  </a:lnTo>
                  <a:lnTo>
                    <a:pt x="3264" y="1790"/>
                  </a:lnTo>
                  <a:lnTo>
                    <a:pt x="3283" y="1809"/>
                  </a:lnTo>
                  <a:lnTo>
                    <a:pt x="3302" y="1838"/>
                  </a:lnTo>
                  <a:lnTo>
                    <a:pt x="3312" y="1847"/>
                  </a:lnTo>
                  <a:lnTo>
                    <a:pt x="3321" y="1857"/>
                  </a:lnTo>
                  <a:lnTo>
                    <a:pt x="3341" y="1866"/>
                  </a:lnTo>
                  <a:lnTo>
                    <a:pt x="3350" y="1885"/>
                  </a:lnTo>
                  <a:lnTo>
                    <a:pt x="3360" y="1895"/>
                  </a:lnTo>
                  <a:lnTo>
                    <a:pt x="3369" y="1904"/>
                  </a:lnTo>
                  <a:lnTo>
                    <a:pt x="3388" y="1924"/>
                  </a:lnTo>
                  <a:lnTo>
                    <a:pt x="3388" y="1933"/>
                  </a:lnTo>
                  <a:lnTo>
                    <a:pt x="3398" y="1943"/>
                  </a:lnTo>
                  <a:lnTo>
                    <a:pt x="3408" y="1962"/>
                  </a:lnTo>
                  <a:lnTo>
                    <a:pt x="3427" y="1991"/>
                  </a:lnTo>
                  <a:lnTo>
                    <a:pt x="3436" y="2010"/>
                  </a:lnTo>
                  <a:lnTo>
                    <a:pt x="3455" y="2029"/>
                  </a:lnTo>
                  <a:lnTo>
                    <a:pt x="3465" y="2048"/>
                  </a:lnTo>
                  <a:lnTo>
                    <a:pt x="3475" y="2067"/>
                  </a:lnTo>
                  <a:lnTo>
                    <a:pt x="3494" y="2096"/>
                  </a:lnTo>
                  <a:lnTo>
                    <a:pt x="3503" y="2115"/>
                  </a:lnTo>
                  <a:lnTo>
                    <a:pt x="3513" y="2134"/>
                  </a:lnTo>
                  <a:lnTo>
                    <a:pt x="3522" y="2163"/>
                  </a:lnTo>
                  <a:lnTo>
                    <a:pt x="3532" y="2182"/>
                  </a:lnTo>
                  <a:lnTo>
                    <a:pt x="3542" y="2211"/>
                  </a:lnTo>
                  <a:lnTo>
                    <a:pt x="3551" y="2230"/>
                  </a:lnTo>
                  <a:lnTo>
                    <a:pt x="3561" y="2259"/>
                  </a:lnTo>
                  <a:lnTo>
                    <a:pt x="3570" y="2278"/>
                  </a:lnTo>
                  <a:lnTo>
                    <a:pt x="3570" y="2306"/>
                  </a:lnTo>
                  <a:lnTo>
                    <a:pt x="3570" y="2326"/>
                  </a:lnTo>
                  <a:lnTo>
                    <a:pt x="3570" y="2354"/>
                  </a:lnTo>
                  <a:lnTo>
                    <a:pt x="3570" y="2364"/>
                  </a:lnTo>
                  <a:lnTo>
                    <a:pt x="3570" y="2373"/>
                  </a:lnTo>
                  <a:lnTo>
                    <a:pt x="3570" y="2402"/>
                  </a:lnTo>
                  <a:lnTo>
                    <a:pt x="3570" y="2412"/>
                  </a:lnTo>
                  <a:lnTo>
                    <a:pt x="3570" y="2431"/>
                  </a:lnTo>
                  <a:lnTo>
                    <a:pt x="3570" y="2469"/>
                  </a:lnTo>
                  <a:lnTo>
                    <a:pt x="3570" y="2479"/>
                  </a:lnTo>
                  <a:lnTo>
                    <a:pt x="3570" y="2507"/>
                  </a:lnTo>
                  <a:cubicBezTo>
                    <a:pt x="3637" y="2507"/>
                    <a:pt x="3637" y="2536"/>
                    <a:pt x="3637" y="2555"/>
                  </a:cubicBezTo>
                  <a:lnTo>
                    <a:pt x="3637" y="2622"/>
                  </a:lnTo>
                  <a:lnTo>
                    <a:pt x="3637" y="2651"/>
                  </a:lnTo>
                  <a:lnTo>
                    <a:pt x="3637" y="2689"/>
                  </a:lnTo>
                  <a:lnTo>
                    <a:pt x="3637" y="2708"/>
                  </a:lnTo>
                  <a:cubicBezTo>
                    <a:pt x="3637" y="2728"/>
                    <a:pt x="3637" y="2747"/>
                    <a:pt x="3628" y="2756"/>
                  </a:cubicBezTo>
                  <a:lnTo>
                    <a:pt x="3628" y="2775"/>
                  </a:lnTo>
                  <a:cubicBezTo>
                    <a:pt x="3628" y="2795"/>
                    <a:pt x="3618" y="2814"/>
                    <a:pt x="3609" y="2833"/>
                  </a:cubicBezTo>
                  <a:lnTo>
                    <a:pt x="3609" y="2842"/>
                  </a:lnTo>
                  <a:cubicBezTo>
                    <a:pt x="3609" y="2862"/>
                    <a:pt x="3599" y="2881"/>
                    <a:pt x="3599" y="2890"/>
                  </a:cubicBezTo>
                  <a:lnTo>
                    <a:pt x="3599" y="2909"/>
                  </a:lnTo>
                  <a:lnTo>
                    <a:pt x="3580" y="2957"/>
                  </a:lnTo>
                  <a:lnTo>
                    <a:pt x="3580" y="2967"/>
                  </a:lnTo>
                  <a:cubicBezTo>
                    <a:pt x="3561" y="3005"/>
                    <a:pt x="3542" y="3043"/>
                    <a:pt x="3522" y="3082"/>
                  </a:cubicBezTo>
                  <a:lnTo>
                    <a:pt x="3522" y="3091"/>
                  </a:lnTo>
                  <a:lnTo>
                    <a:pt x="3494" y="3129"/>
                  </a:lnTo>
                  <a:lnTo>
                    <a:pt x="3494" y="3139"/>
                  </a:lnTo>
                  <a:cubicBezTo>
                    <a:pt x="3455" y="3196"/>
                    <a:pt x="3417" y="3244"/>
                    <a:pt x="3369" y="3292"/>
                  </a:cubicBezTo>
                  <a:cubicBezTo>
                    <a:pt x="3321" y="3340"/>
                    <a:pt x="3274" y="3378"/>
                    <a:pt x="3226" y="3417"/>
                  </a:cubicBezTo>
                  <a:lnTo>
                    <a:pt x="3207" y="3436"/>
                  </a:lnTo>
                  <a:lnTo>
                    <a:pt x="3168" y="3455"/>
                  </a:lnTo>
                  <a:lnTo>
                    <a:pt x="3149" y="3464"/>
                  </a:lnTo>
                  <a:lnTo>
                    <a:pt x="3130" y="3474"/>
                  </a:lnTo>
                  <a:lnTo>
                    <a:pt x="3120" y="3484"/>
                  </a:lnTo>
                  <a:lnTo>
                    <a:pt x="3101" y="3493"/>
                  </a:lnTo>
                  <a:lnTo>
                    <a:pt x="3092" y="3493"/>
                  </a:lnTo>
                  <a:lnTo>
                    <a:pt x="3044" y="3522"/>
                  </a:lnTo>
                  <a:lnTo>
                    <a:pt x="3015" y="3531"/>
                  </a:lnTo>
                  <a:lnTo>
                    <a:pt x="2986" y="3541"/>
                  </a:lnTo>
                  <a:lnTo>
                    <a:pt x="2948" y="3560"/>
                  </a:lnTo>
                  <a:lnTo>
                    <a:pt x="2910" y="3560"/>
                  </a:lnTo>
                  <a:lnTo>
                    <a:pt x="2881" y="3570"/>
                  </a:lnTo>
                  <a:lnTo>
                    <a:pt x="2843" y="3570"/>
                  </a:lnTo>
                  <a:lnTo>
                    <a:pt x="2776" y="3579"/>
                  </a:lnTo>
                  <a:lnTo>
                    <a:pt x="2766" y="3579"/>
                  </a:lnTo>
                  <a:lnTo>
                    <a:pt x="2709" y="3589"/>
                  </a:lnTo>
                  <a:lnTo>
                    <a:pt x="2470" y="3589"/>
                  </a:lnTo>
                  <a:lnTo>
                    <a:pt x="2403" y="3570"/>
                  </a:lnTo>
                  <a:lnTo>
                    <a:pt x="2374" y="3570"/>
                  </a:lnTo>
                  <a:lnTo>
                    <a:pt x="2336" y="3560"/>
                  </a:lnTo>
                  <a:lnTo>
                    <a:pt x="2326" y="3560"/>
                  </a:lnTo>
                  <a:lnTo>
                    <a:pt x="2297" y="3551"/>
                  </a:lnTo>
                  <a:lnTo>
                    <a:pt x="2259" y="3541"/>
                  </a:lnTo>
                  <a:lnTo>
                    <a:pt x="2250" y="3541"/>
                  </a:lnTo>
                  <a:lnTo>
                    <a:pt x="2221" y="3531"/>
                  </a:lnTo>
                  <a:lnTo>
                    <a:pt x="2192" y="3522"/>
                  </a:lnTo>
                  <a:lnTo>
                    <a:pt x="2144" y="3493"/>
                  </a:lnTo>
                  <a:lnTo>
                    <a:pt x="2135" y="3493"/>
                  </a:lnTo>
                  <a:lnTo>
                    <a:pt x="2116" y="3484"/>
                  </a:lnTo>
                  <a:lnTo>
                    <a:pt x="2077" y="3464"/>
                  </a:lnTo>
                  <a:lnTo>
                    <a:pt x="2068" y="3455"/>
                  </a:lnTo>
                  <a:lnTo>
                    <a:pt x="2058" y="3455"/>
                  </a:lnTo>
                  <a:cubicBezTo>
                    <a:pt x="1790" y="3292"/>
                    <a:pt x="1618" y="3015"/>
                    <a:pt x="1580" y="2708"/>
                  </a:cubicBezTo>
                  <a:lnTo>
                    <a:pt x="1580" y="2689"/>
                  </a:lnTo>
                  <a:lnTo>
                    <a:pt x="1580" y="2641"/>
                  </a:lnTo>
                  <a:lnTo>
                    <a:pt x="1580" y="2622"/>
                  </a:lnTo>
                  <a:lnTo>
                    <a:pt x="1580" y="2565"/>
                  </a:lnTo>
                  <a:lnTo>
                    <a:pt x="1580" y="2488"/>
                  </a:lnTo>
                  <a:lnTo>
                    <a:pt x="1580" y="2460"/>
                  </a:lnTo>
                  <a:lnTo>
                    <a:pt x="1580" y="2412"/>
                  </a:lnTo>
                  <a:lnTo>
                    <a:pt x="1580" y="2402"/>
                  </a:lnTo>
                  <a:lnTo>
                    <a:pt x="1580" y="2364"/>
                  </a:lnTo>
                  <a:lnTo>
                    <a:pt x="1580" y="2354"/>
                  </a:lnTo>
                  <a:lnTo>
                    <a:pt x="1580" y="2345"/>
                  </a:lnTo>
                  <a:lnTo>
                    <a:pt x="1589" y="2316"/>
                  </a:lnTo>
                  <a:lnTo>
                    <a:pt x="1589" y="2297"/>
                  </a:lnTo>
                  <a:lnTo>
                    <a:pt x="1589" y="2268"/>
                  </a:lnTo>
                  <a:lnTo>
                    <a:pt x="1599" y="2249"/>
                  </a:lnTo>
                  <a:lnTo>
                    <a:pt x="1608" y="2220"/>
                  </a:lnTo>
                  <a:lnTo>
                    <a:pt x="1618" y="2201"/>
                  </a:lnTo>
                  <a:lnTo>
                    <a:pt x="1628" y="2172"/>
                  </a:lnTo>
                  <a:lnTo>
                    <a:pt x="1637" y="2153"/>
                  </a:lnTo>
                  <a:lnTo>
                    <a:pt x="1647" y="2134"/>
                  </a:lnTo>
                  <a:lnTo>
                    <a:pt x="1656" y="2105"/>
                  </a:lnTo>
                  <a:lnTo>
                    <a:pt x="1666" y="2086"/>
                  </a:lnTo>
                  <a:lnTo>
                    <a:pt x="1675" y="2067"/>
                  </a:lnTo>
                  <a:lnTo>
                    <a:pt x="1695" y="2038"/>
                  </a:lnTo>
                  <a:lnTo>
                    <a:pt x="1704" y="2019"/>
                  </a:lnTo>
                  <a:lnTo>
                    <a:pt x="1714" y="2000"/>
                  </a:lnTo>
                  <a:lnTo>
                    <a:pt x="1733" y="1981"/>
                  </a:lnTo>
                  <a:lnTo>
                    <a:pt x="1742" y="1962"/>
                  </a:lnTo>
                  <a:lnTo>
                    <a:pt x="1762" y="1943"/>
                  </a:lnTo>
                  <a:lnTo>
                    <a:pt x="1771" y="1914"/>
                  </a:lnTo>
                  <a:lnTo>
                    <a:pt x="1790" y="1904"/>
                  </a:lnTo>
                  <a:lnTo>
                    <a:pt x="1809" y="1885"/>
                  </a:lnTo>
                  <a:lnTo>
                    <a:pt x="1819" y="1876"/>
                  </a:lnTo>
                  <a:lnTo>
                    <a:pt x="1838" y="1857"/>
                  </a:lnTo>
                  <a:lnTo>
                    <a:pt x="1838" y="1847"/>
                  </a:lnTo>
                  <a:lnTo>
                    <a:pt x="1848" y="1838"/>
                  </a:lnTo>
                  <a:lnTo>
                    <a:pt x="1886" y="1809"/>
                  </a:lnTo>
                  <a:lnTo>
                    <a:pt x="1915" y="1780"/>
                  </a:lnTo>
                  <a:lnTo>
                    <a:pt x="1924" y="1771"/>
                  </a:lnTo>
                  <a:lnTo>
                    <a:pt x="1953" y="1751"/>
                  </a:lnTo>
                  <a:lnTo>
                    <a:pt x="1972" y="1742"/>
                  </a:lnTo>
                  <a:lnTo>
                    <a:pt x="1991" y="1723"/>
                  </a:lnTo>
                  <a:lnTo>
                    <a:pt x="2010" y="1713"/>
                  </a:lnTo>
                  <a:lnTo>
                    <a:pt x="2029" y="1694"/>
                  </a:lnTo>
                  <a:lnTo>
                    <a:pt x="2049" y="1684"/>
                  </a:lnTo>
                  <a:lnTo>
                    <a:pt x="2068" y="1675"/>
                  </a:lnTo>
                  <a:lnTo>
                    <a:pt x="2087" y="1665"/>
                  </a:lnTo>
                  <a:lnTo>
                    <a:pt x="2106" y="1646"/>
                  </a:lnTo>
                  <a:lnTo>
                    <a:pt x="2135" y="1637"/>
                  </a:lnTo>
                  <a:lnTo>
                    <a:pt x="2154" y="1627"/>
                  </a:lnTo>
                  <a:lnTo>
                    <a:pt x="2173" y="1617"/>
                  </a:lnTo>
                  <a:lnTo>
                    <a:pt x="2202" y="1608"/>
                  </a:lnTo>
                  <a:lnTo>
                    <a:pt x="2221" y="1598"/>
                  </a:lnTo>
                  <a:lnTo>
                    <a:pt x="2250" y="1589"/>
                  </a:lnTo>
                  <a:lnTo>
                    <a:pt x="2269" y="1589"/>
                  </a:lnTo>
                  <a:lnTo>
                    <a:pt x="2297" y="1579"/>
                  </a:lnTo>
                  <a:lnTo>
                    <a:pt x="2317" y="1579"/>
                  </a:lnTo>
                  <a:lnTo>
                    <a:pt x="2345" y="1570"/>
                  </a:lnTo>
                  <a:close/>
                  <a:moveTo>
                    <a:pt x="2058" y="0"/>
                  </a:moveTo>
                  <a:cubicBezTo>
                    <a:pt x="2020" y="0"/>
                    <a:pt x="1982" y="29"/>
                    <a:pt x="1982" y="77"/>
                  </a:cubicBezTo>
                  <a:lnTo>
                    <a:pt x="1982" y="517"/>
                  </a:lnTo>
                  <a:cubicBezTo>
                    <a:pt x="1828" y="565"/>
                    <a:pt x="1675" y="622"/>
                    <a:pt x="1532" y="708"/>
                  </a:cubicBezTo>
                  <a:lnTo>
                    <a:pt x="1216" y="392"/>
                  </a:lnTo>
                  <a:cubicBezTo>
                    <a:pt x="1202" y="373"/>
                    <a:pt x="1182" y="364"/>
                    <a:pt x="1163" y="364"/>
                  </a:cubicBezTo>
                  <a:cubicBezTo>
                    <a:pt x="1144" y="364"/>
                    <a:pt x="1125" y="373"/>
                    <a:pt x="1111" y="392"/>
                  </a:cubicBezTo>
                  <a:lnTo>
                    <a:pt x="393" y="1110"/>
                  </a:lnTo>
                  <a:cubicBezTo>
                    <a:pt x="364" y="1139"/>
                    <a:pt x="364" y="1187"/>
                    <a:pt x="393" y="1215"/>
                  </a:cubicBezTo>
                  <a:lnTo>
                    <a:pt x="709" y="1531"/>
                  </a:lnTo>
                  <a:cubicBezTo>
                    <a:pt x="632" y="1675"/>
                    <a:pt x="565" y="1818"/>
                    <a:pt x="517" y="1981"/>
                  </a:cubicBezTo>
                  <a:lnTo>
                    <a:pt x="77" y="1981"/>
                  </a:lnTo>
                  <a:cubicBezTo>
                    <a:pt x="29" y="1981"/>
                    <a:pt x="1" y="2010"/>
                    <a:pt x="1" y="2058"/>
                  </a:cubicBezTo>
                  <a:lnTo>
                    <a:pt x="1" y="3062"/>
                  </a:lnTo>
                  <a:cubicBezTo>
                    <a:pt x="1" y="3101"/>
                    <a:pt x="29" y="3139"/>
                    <a:pt x="77" y="3139"/>
                  </a:cubicBezTo>
                  <a:lnTo>
                    <a:pt x="517" y="3139"/>
                  </a:lnTo>
                  <a:cubicBezTo>
                    <a:pt x="565" y="3292"/>
                    <a:pt x="632" y="3445"/>
                    <a:pt x="709" y="3589"/>
                  </a:cubicBezTo>
                  <a:lnTo>
                    <a:pt x="393" y="3905"/>
                  </a:lnTo>
                  <a:cubicBezTo>
                    <a:pt x="364" y="3933"/>
                    <a:pt x="364" y="3981"/>
                    <a:pt x="393" y="4010"/>
                  </a:cubicBezTo>
                  <a:lnTo>
                    <a:pt x="1111" y="4728"/>
                  </a:lnTo>
                  <a:cubicBezTo>
                    <a:pt x="1125" y="4742"/>
                    <a:pt x="1144" y="4749"/>
                    <a:pt x="1163" y="4749"/>
                  </a:cubicBezTo>
                  <a:cubicBezTo>
                    <a:pt x="1182" y="4749"/>
                    <a:pt x="1202" y="4742"/>
                    <a:pt x="1216" y="4728"/>
                  </a:cubicBezTo>
                  <a:lnTo>
                    <a:pt x="1532" y="4412"/>
                  </a:lnTo>
                  <a:cubicBezTo>
                    <a:pt x="1675" y="4488"/>
                    <a:pt x="1828" y="4555"/>
                    <a:pt x="1982" y="4594"/>
                  </a:cubicBezTo>
                  <a:lnTo>
                    <a:pt x="1982" y="5044"/>
                  </a:lnTo>
                  <a:cubicBezTo>
                    <a:pt x="1982" y="5082"/>
                    <a:pt x="2020" y="5120"/>
                    <a:pt x="2058" y="5120"/>
                  </a:cubicBezTo>
                  <a:lnTo>
                    <a:pt x="3063" y="5120"/>
                  </a:lnTo>
                  <a:cubicBezTo>
                    <a:pt x="3111" y="5120"/>
                    <a:pt x="3140" y="5082"/>
                    <a:pt x="3140" y="5044"/>
                  </a:cubicBezTo>
                  <a:lnTo>
                    <a:pt x="3140" y="4594"/>
                  </a:lnTo>
                  <a:cubicBezTo>
                    <a:pt x="3302" y="4546"/>
                    <a:pt x="3446" y="4488"/>
                    <a:pt x="3589" y="4402"/>
                  </a:cubicBezTo>
                  <a:lnTo>
                    <a:pt x="3905" y="4718"/>
                  </a:lnTo>
                  <a:cubicBezTo>
                    <a:pt x="3920" y="4733"/>
                    <a:pt x="3941" y="4740"/>
                    <a:pt x="3963" y="4740"/>
                  </a:cubicBezTo>
                  <a:cubicBezTo>
                    <a:pt x="3984" y="4740"/>
                    <a:pt x="4006" y="4733"/>
                    <a:pt x="4020" y="4718"/>
                  </a:cubicBezTo>
                  <a:lnTo>
                    <a:pt x="4738" y="4000"/>
                  </a:lnTo>
                  <a:cubicBezTo>
                    <a:pt x="4767" y="3972"/>
                    <a:pt x="4767" y="3924"/>
                    <a:pt x="4738" y="3895"/>
                  </a:cubicBezTo>
                  <a:lnTo>
                    <a:pt x="4422" y="3579"/>
                  </a:lnTo>
                  <a:cubicBezTo>
                    <a:pt x="4499" y="3436"/>
                    <a:pt x="4556" y="3283"/>
                    <a:pt x="4604" y="3129"/>
                  </a:cubicBezTo>
                  <a:lnTo>
                    <a:pt x="5054" y="3129"/>
                  </a:lnTo>
                  <a:cubicBezTo>
                    <a:pt x="5092" y="3129"/>
                    <a:pt x="5130" y="3101"/>
                    <a:pt x="5130" y="3053"/>
                  </a:cubicBezTo>
                  <a:lnTo>
                    <a:pt x="5130" y="2048"/>
                  </a:lnTo>
                  <a:cubicBezTo>
                    <a:pt x="5121" y="2010"/>
                    <a:pt x="5092" y="1981"/>
                    <a:pt x="5054" y="1981"/>
                  </a:cubicBezTo>
                  <a:lnTo>
                    <a:pt x="4604" y="1981"/>
                  </a:lnTo>
                  <a:cubicBezTo>
                    <a:pt x="4556" y="1818"/>
                    <a:pt x="4499" y="1675"/>
                    <a:pt x="4422" y="1531"/>
                  </a:cubicBezTo>
                  <a:lnTo>
                    <a:pt x="4738" y="1215"/>
                  </a:lnTo>
                  <a:cubicBezTo>
                    <a:pt x="4767" y="1187"/>
                    <a:pt x="4767" y="1139"/>
                    <a:pt x="4738" y="1110"/>
                  </a:cubicBezTo>
                  <a:lnTo>
                    <a:pt x="4020" y="392"/>
                  </a:lnTo>
                  <a:cubicBezTo>
                    <a:pt x="4006" y="373"/>
                    <a:pt x="3984" y="364"/>
                    <a:pt x="3963" y="364"/>
                  </a:cubicBezTo>
                  <a:cubicBezTo>
                    <a:pt x="3941" y="364"/>
                    <a:pt x="3920" y="373"/>
                    <a:pt x="3905" y="392"/>
                  </a:cubicBezTo>
                  <a:lnTo>
                    <a:pt x="3589" y="708"/>
                  </a:lnTo>
                  <a:cubicBezTo>
                    <a:pt x="3446" y="622"/>
                    <a:pt x="3302" y="565"/>
                    <a:pt x="3140" y="517"/>
                  </a:cubicBezTo>
                  <a:lnTo>
                    <a:pt x="3140" y="77"/>
                  </a:lnTo>
                  <a:cubicBezTo>
                    <a:pt x="3140" y="29"/>
                    <a:pt x="3111" y="0"/>
                    <a:pt x="306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77"/>
            <p:cNvSpPr/>
            <p:nvPr/>
          </p:nvSpPr>
          <p:spPr>
            <a:xfrm>
              <a:off x="6673918" y="4502396"/>
              <a:ext cx="29936" cy="53807"/>
            </a:xfrm>
            <a:custGeom>
              <a:avLst/>
              <a:gdLst/>
              <a:ahLst/>
              <a:cxnLst/>
              <a:rect l="l" t="t" r="r" b="b"/>
              <a:pathLst>
                <a:path w="1140" h="2049" extrusionOk="0">
                  <a:moveTo>
                    <a:pt x="728" y="1"/>
                  </a:moveTo>
                  <a:lnTo>
                    <a:pt x="699" y="10"/>
                  </a:lnTo>
                  <a:lnTo>
                    <a:pt x="680" y="20"/>
                  </a:lnTo>
                  <a:lnTo>
                    <a:pt x="651" y="30"/>
                  </a:lnTo>
                  <a:lnTo>
                    <a:pt x="623" y="39"/>
                  </a:lnTo>
                  <a:lnTo>
                    <a:pt x="604" y="49"/>
                  </a:lnTo>
                  <a:lnTo>
                    <a:pt x="584" y="58"/>
                  </a:lnTo>
                  <a:lnTo>
                    <a:pt x="556" y="68"/>
                  </a:lnTo>
                  <a:lnTo>
                    <a:pt x="537" y="77"/>
                  </a:lnTo>
                  <a:lnTo>
                    <a:pt x="508" y="87"/>
                  </a:lnTo>
                  <a:lnTo>
                    <a:pt x="489" y="97"/>
                  </a:lnTo>
                  <a:lnTo>
                    <a:pt x="470" y="116"/>
                  </a:lnTo>
                  <a:lnTo>
                    <a:pt x="451" y="125"/>
                  </a:lnTo>
                  <a:lnTo>
                    <a:pt x="431" y="144"/>
                  </a:lnTo>
                  <a:lnTo>
                    <a:pt x="412" y="154"/>
                  </a:lnTo>
                  <a:lnTo>
                    <a:pt x="393" y="164"/>
                  </a:lnTo>
                  <a:lnTo>
                    <a:pt x="374" y="173"/>
                  </a:lnTo>
                  <a:lnTo>
                    <a:pt x="355" y="202"/>
                  </a:lnTo>
                  <a:lnTo>
                    <a:pt x="336" y="211"/>
                  </a:lnTo>
                  <a:lnTo>
                    <a:pt x="307" y="240"/>
                  </a:lnTo>
                  <a:lnTo>
                    <a:pt x="269" y="269"/>
                  </a:lnTo>
                  <a:lnTo>
                    <a:pt x="259" y="278"/>
                  </a:lnTo>
                  <a:lnTo>
                    <a:pt x="240" y="298"/>
                  </a:lnTo>
                  <a:lnTo>
                    <a:pt x="230" y="317"/>
                  </a:lnTo>
                  <a:lnTo>
                    <a:pt x="211" y="336"/>
                  </a:lnTo>
                  <a:lnTo>
                    <a:pt x="202" y="345"/>
                  </a:lnTo>
                  <a:lnTo>
                    <a:pt x="183" y="364"/>
                  </a:lnTo>
                  <a:lnTo>
                    <a:pt x="173" y="384"/>
                  </a:lnTo>
                  <a:lnTo>
                    <a:pt x="154" y="412"/>
                  </a:lnTo>
                  <a:lnTo>
                    <a:pt x="144" y="431"/>
                  </a:lnTo>
                  <a:lnTo>
                    <a:pt x="135" y="451"/>
                  </a:lnTo>
                  <a:lnTo>
                    <a:pt x="116" y="470"/>
                  </a:lnTo>
                  <a:lnTo>
                    <a:pt x="106" y="498"/>
                  </a:lnTo>
                  <a:lnTo>
                    <a:pt x="96" y="518"/>
                  </a:lnTo>
                  <a:lnTo>
                    <a:pt x="77" y="537"/>
                  </a:lnTo>
                  <a:lnTo>
                    <a:pt x="68" y="565"/>
                  </a:lnTo>
                  <a:lnTo>
                    <a:pt x="58" y="585"/>
                  </a:lnTo>
                  <a:lnTo>
                    <a:pt x="49" y="604"/>
                  </a:lnTo>
                  <a:lnTo>
                    <a:pt x="39" y="632"/>
                  </a:lnTo>
                  <a:lnTo>
                    <a:pt x="29" y="652"/>
                  </a:lnTo>
                  <a:lnTo>
                    <a:pt x="29" y="680"/>
                  </a:lnTo>
                  <a:lnTo>
                    <a:pt x="20" y="699"/>
                  </a:lnTo>
                  <a:lnTo>
                    <a:pt x="10" y="728"/>
                  </a:lnTo>
                  <a:lnTo>
                    <a:pt x="10" y="747"/>
                  </a:lnTo>
                  <a:lnTo>
                    <a:pt x="1" y="776"/>
                  </a:lnTo>
                  <a:lnTo>
                    <a:pt x="1" y="786"/>
                  </a:lnTo>
                  <a:lnTo>
                    <a:pt x="1" y="805"/>
                  </a:lnTo>
                  <a:lnTo>
                    <a:pt x="1" y="833"/>
                  </a:lnTo>
                  <a:lnTo>
                    <a:pt x="1" y="853"/>
                  </a:lnTo>
                  <a:lnTo>
                    <a:pt x="1" y="891"/>
                  </a:lnTo>
                  <a:lnTo>
                    <a:pt x="1" y="900"/>
                  </a:lnTo>
                  <a:lnTo>
                    <a:pt x="1" y="929"/>
                  </a:lnTo>
                  <a:lnTo>
                    <a:pt x="1" y="1006"/>
                  </a:lnTo>
                  <a:lnTo>
                    <a:pt x="1" y="1073"/>
                  </a:lnTo>
                  <a:lnTo>
                    <a:pt x="1" y="1082"/>
                  </a:lnTo>
                  <a:lnTo>
                    <a:pt x="1" y="1140"/>
                  </a:lnTo>
                  <a:lnTo>
                    <a:pt x="1" y="1149"/>
                  </a:lnTo>
                  <a:cubicBezTo>
                    <a:pt x="49" y="1465"/>
                    <a:pt x="221" y="1743"/>
                    <a:pt x="489" y="1905"/>
                  </a:cubicBezTo>
                  <a:lnTo>
                    <a:pt x="498" y="1915"/>
                  </a:lnTo>
                  <a:lnTo>
                    <a:pt x="508" y="1915"/>
                  </a:lnTo>
                  <a:lnTo>
                    <a:pt x="517" y="1924"/>
                  </a:lnTo>
                  <a:lnTo>
                    <a:pt x="556" y="1944"/>
                  </a:lnTo>
                  <a:lnTo>
                    <a:pt x="565" y="1953"/>
                  </a:lnTo>
                  <a:lnTo>
                    <a:pt x="575" y="1953"/>
                  </a:lnTo>
                  <a:lnTo>
                    <a:pt x="632" y="1982"/>
                  </a:lnTo>
                  <a:lnTo>
                    <a:pt x="661" y="1991"/>
                  </a:lnTo>
                  <a:lnTo>
                    <a:pt x="690" y="2001"/>
                  </a:lnTo>
                  <a:lnTo>
                    <a:pt x="699" y="2001"/>
                  </a:lnTo>
                  <a:lnTo>
                    <a:pt x="747" y="2020"/>
                  </a:lnTo>
                  <a:lnTo>
                    <a:pt x="776" y="2030"/>
                  </a:lnTo>
                  <a:lnTo>
                    <a:pt x="814" y="2039"/>
                  </a:lnTo>
                  <a:lnTo>
                    <a:pt x="833" y="2039"/>
                  </a:lnTo>
                  <a:lnTo>
                    <a:pt x="900" y="2049"/>
                  </a:lnTo>
                  <a:lnTo>
                    <a:pt x="1140" y="2049"/>
                  </a:lnTo>
                  <a:lnTo>
                    <a:pt x="1073" y="2039"/>
                  </a:lnTo>
                  <a:lnTo>
                    <a:pt x="1044" y="2039"/>
                  </a:lnTo>
                  <a:lnTo>
                    <a:pt x="1006" y="2030"/>
                  </a:lnTo>
                  <a:lnTo>
                    <a:pt x="977" y="2020"/>
                  </a:lnTo>
                  <a:lnTo>
                    <a:pt x="939" y="2001"/>
                  </a:lnTo>
                  <a:lnTo>
                    <a:pt x="929" y="2001"/>
                  </a:lnTo>
                  <a:lnTo>
                    <a:pt x="891" y="1991"/>
                  </a:lnTo>
                  <a:lnTo>
                    <a:pt x="862" y="1982"/>
                  </a:lnTo>
                  <a:lnTo>
                    <a:pt x="814" y="1953"/>
                  </a:lnTo>
                  <a:lnTo>
                    <a:pt x="805" y="1953"/>
                  </a:lnTo>
                  <a:lnTo>
                    <a:pt x="785" y="1944"/>
                  </a:lnTo>
                  <a:lnTo>
                    <a:pt x="757" y="1924"/>
                  </a:lnTo>
                  <a:lnTo>
                    <a:pt x="738" y="1915"/>
                  </a:lnTo>
                  <a:lnTo>
                    <a:pt x="728" y="1905"/>
                  </a:lnTo>
                  <a:cubicBezTo>
                    <a:pt x="460" y="1743"/>
                    <a:pt x="278" y="1465"/>
                    <a:pt x="240" y="1149"/>
                  </a:cubicBezTo>
                  <a:lnTo>
                    <a:pt x="240" y="1140"/>
                  </a:lnTo>
                  <a:lnTo>
                    <a:pt x="240" y="1082"/>
                  </a:lnTo>
                  <a:lnTo>
                    <a:pt x="240" y="1073"/>
                  </a:lnTo>
                  <a:lnTo>
                    <a:pt x="240" y="1006"/>
                  </a:lnTo>
                  <a:lnTo>
                    <a:pt x="240" y="929"/>
                  </a:lnTo>
                  <a:lnTo>
                    <a:pt x="240" y="900"/>
                  </a:lnTo>
                  <a:lnTo>
                    <a:pt x="240" y="891"/>
                  </a:lnTo>
                  <a:lnTo>
                    <a:pt x="240" y="853"/>
                  </a:lnTo>
                  <a:lnTo>
                    <a:pt x="240" y="833"/>
                  </a:lnTo>
                  <a:lnTo>
                    <a:pt x="240" y="805"/>
                  </a:lnTo>
                  <a:lnTo>
                    <a:pt x="240" y="786"/>
                  </a:lnTo>
                  <a:lnTo>
                    <a:pt x="240" y="776"/>
                  </a:lnTo>
                  <a:lnTo>
                    <a:pt x="240" y="747"/>
                  </a:lnTo>
                  <a:lnTo>
                    <a:pt x="240" y="728"/>
                  </a:lnTo>
                  <a:lnTo>
                    <a:pt x="250" y="699"/>
                  </a:lnTo>
                  <a:lnTo>
                    <a:pt x="259" y="680"/>
                  </a:lnTo>
                  <a:lnTo>
                    <a:pt x="269" y="652"/>
                  </a:lnTo>
                  <a:lnTo>
                    <a:pt x="278" y="632"/>
                  </a:lnTo>
                  <a:lnTo>
                    <a:pt x="288" y="604"/>
                  </a:lnTo>
                  <a:lnTo>
                    <a:pt x="297" y="585"/>
                  </a:lnTo>
                  <a:lnTo>
                    <a:pt x="307" y="565"/>
                  </a:lnTo>
                  <a:lnTo>
                    <a:pt x="317" y="537"/>
                  </a:lnTo>
                  <a:lnTo>
                    <a:pt x="326" y="518"/>
                  </a:lnTo>
                  <a:lnTo>
                    <a:pt x="336" y="498"/>
                  </a:lnTo>
                  <a:lnTo>
                    <a:pt x="355" y="470"/>
                  </a:lnTo>
                  <a:lnTo>
                    <a:pt x="364" y="451"/>
                  </a:lnTo>
                  <a:lnTo>
                    <a:pt x="384" y="431"/>
                  </a:lnTo>
                  <a:lnTo>
                    <a:pt x="393" y="412"/>
                  </a:lnTo>
                  <a:lnTo>
                    <a:pt x="412" y="384"/>
                  </a:lnTo>
                  <a:lnTo>
                    <a:pt x="422" y="364"/>
                  </a:lnTo>
                  <a:lnTo>
                    <a:pt x="441" y="345"/>
                  </a:lnTo>
                  <a:lnTo>
                    <a:pt x="451" y="336"/>
                  </a:lnTo>
                  <a:lnTo>
                    <a:pt x="470" y="317"/>
                  </a:lnTo>
                  <a:lnTo>
                    <a:pt x="479" y="298"/>
                  </a:lnTo>
                  <a:lnTo>
                    <a:pt x="498" y="278"/>
                  </a:lnTo>
                  <a:lnTo>
                    <a:pt x="508" y="269"/>
                  </a:lnTo>
                  <a:lnTo>
                    <a:pt x="537" y="240"/>
                  </a:lnTo>
                  <a:lnTo>
                    <a:pt x="575" y="211"/>
                  </a:lnTo>
                  <a:lnTo>
                    <a:pt x="584" y="202"/>
                  </a:lnTo>
                  <a:lnTo>
                    <a:pt x="613" y="173"/>
                  </a:lnTo>
                  <a:lnTo>
                    <a:pt x="623" y="164"/>
                  </a:lnTo>
                  <a:lnTo>
                    <a:pt x="651" y="154"/>
                  </a:lnTo>
                  <a:lnTo>
                    <a:pt x="661" y="144"/>
                  </a:lnTo>
                  <a:lnTo>
                    <a:pt x="690" y="125"/>
                  </a:lnTo>
                  <a:lnTo>
                    <a:pt x="699" y="116"/>
                  </a:lnTo>
                  <a:lnTo>
                    <a:pt x="728" y="97"/>
                  </a:lnTo>
                  <a:lnTo>
                    <a:pt x="747" y="87"/>
                  </a:lnTo>
                  <a:lnTo>
                    <a:pt x="766" y="77"/>
                  </a:lnTo>
                  <a:lnTo>
                    <a:pt x="795" y="68"/>
                  </a:lnTo>
                  <a:lnTo>
                    <a:pt x="814" y="58"/>
                  </a:lnTo>
                  <a:lnTo>
                    <a:pt x="833" y="49"/>
                  </a:lnTo>
                  <a:lnTo>
                    <a:pt x="862" y="39"/>
                  </a:lnTo>
                  <a:lnTo>
                    <a:pt x="881" y="30"/>
                  </a:lnTo>
                  <a:lnTo>
                    <a:pt x="910" y="20"/>
                  </a:lnTo>
                  <a:lnTo>
                    <a:pt x="929" y="10"/>
                  </a:lnTo>
                  <a:lnTo>
                    <a:pt x="958" y="1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8" name="Google Shape;11998;p77"/>
          <p:cNvGrpSpPr/>
          <p:nvPr/>
        </p:nvGrpSpPr>
        <p:grpSpPr>
          <a:xfrm>
            <a:off x="7133336" y="4291056"/>
            <a:ext cx="232979" cy="343560"/>
            <a:chOff x="7133336" y="4291056"/>
            <a:chExt cx="232979" cy="343560"/>
          </a:xfrm>
        </p:grpSpPr>
        <p:sp>
          <p:nvSpPr>
            <p:cNvPr id="11999" name="Google Shape;11999;p77"/>
            <p:cNvSpPr/>
            <p:nvPr/>
          </p:nvSpPr>
          <p:spPr>
            <a:xfrm>
              <a:off x="7224800" y="4396358"/>
              <a:ext cx="49789" cy="50025"/>
            </a:xfrm>
            <a:custGeom>
              <a:avLst/>
              <a:gdLst/>
              <a:ahLst/>
              <a:cxnLst/>
              <a:rect l="l" t="t" r="r" b="b"/>
              <a:pathLst>
                <a:path w="1896" h="1905" extrusionOk="0">
                  <a:moveTo>
                    <a:pt x="1" y="0"/>
                  </a:moveTo>
                  <a:lnTo>
                    <a:pt x="1" y="1905"/>
                  </a:lnTo>
                  <a:lnTo>
                    <a:pt x="1896" y="1905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77"/>
            <p:cNvSpPr/>
            <p:nvPr/>
          </p:nvSpPr>
          <p:spPr>
            <a:xfrm>
              <a:off x="7224800" y="4396358"/>
              <a:ext cx="50052" cy="27652"/>
            </a:xfrm>
            <a:custGeom>
              <a:avLst/>
              <a:gdLst/>
              <a:ahLst/>
              <a:cxnLst/>
              <a:rect l="l" t="t" r="r" b="b"/>
              <a:pathLst>
                <a:path w="1906" h="1053" extrusionOk="0">
                  <a:moveTo>
                    <a:pt x="1" y="0"/>
                  </a:moveTo>
                  <a:lnTo>
                    <a:pt x="1" y="881"/>
                  </a:lnTo>
                  <a:cubicBezTo>
                    <a:pt x="307" y="995"/>
                    <a:pt x="630" y="1053"/>
                    <a:pt x="953" y="1053"/>
                  </a:cubicBezTo>
                  <a:cubicBezTo>
                    <a:pt x="1276" y="1053"/>
                    <a:pt x="1599" y="995"/>
                    <a:pt x="1905" y="881"/>
                  </a:cubicBezTo>
                  <a:lnTo>
                    <a:pt x="190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77"/>
            <p:cNvSpPr/>
            <p:nvPr/>
          </p:nvSpPr>
          <p:spPr>
            <a:xfrm>
              <a:off x="7199932" y="4291056"/>
              <a:ext cx="99788" cy="77414"/>
            </a:xfrm>
            <a:custGeom>
              <a:avLst/>
              <a:gdLst/>
              <a:ahLst/>
              <a:cxnLst/>
              <a:rect l="l" t="t" r="r" b="b"/>
              <a:pathLst>
                <a:path w="3800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3589" y="2948"/>
                  </a:lnTo>
                  <a:lnTo>
                    <a:pt x="3589" y="2843"/>
                  </a:lnTo>
                  <a:cubicBezTo>
                    <a:pt x="3589" y="2776"/>
                    <a:pt x="3599" y="2699"/>
                    <a:pt x="3618" y="2642"/>
                  </a:cubicBezTo>
                  <a:lnTo>
                    <a:pt x="3714" y="2364"/>
                  </a:lnTo>
                  <a:cubicBezTo>
                    <a:pt x="3771" y="2192"/>
                    <a:pt x="3800" y="2010"/>
                    <a:pt x="3800" y="1828"/>
                  </a:cubicBezTo>
                  <a:lnTo>
                    <a:pt x="3800" y="421"/>
                  </a:lnTo>
                  <a:cubicBezTo>
                    <a:pt x="3800" y="192"/>
                    <a:pt x="3608" y="0"/>
                    <a:pt x="336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77"/>
            <p:cNvSpPr/>
            <p:nvPr/>
          </p:nvSpPr>
          <p:spPr>
            <a:xfrm>
              <a:off x="7199932" y="4291056"/>
              <a:ext cx="41990" cy="77414"/>
            </a:xfrm>
            <a:custGeom>
              <a:avLst/>
              <a:gdLst/>
              <a:ahLst/>
              <a:cxnLst/>
              <a:rect l="l" t="t" r="r" b="b"/>
              <a:pathLst>
                <a:path w="1599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1474" y="2948"/>
                  </a:lnTo>
                  <a:lnTo>
                    <a:pt x="1474" y="1474"/>
                  </a:lnTo>
                  <a:cubicBezTo>
                    <a:pt x="1101" y="1474"/>
                    <a:pt x="795" y="1168"/>
                    <a:pt x="795" y="795"/>
                  </a:cubicBezTo>
                  <a:cubicBezTo>
                    <a:pt x="795" y="354"/>
                    <a:pt x="1158" y="0"/>
                    <a:pt x="159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77"/>
            <p:cNvSpPr/>
            <p:nvPr/>
          </p:nvSpPr>
          <p:spPr>
            <a:xfrm>
              <a:off x="7172043" y="4429525"/>
              <a:ext cx="155065" cy="72162"/>
            </a:xfrm>
            <a:custGeom>
              <a:avLst/>
              <a:gdLst/>
              <a:ahLst/>
              <a:cxnLst/>
              <a:rect l="l" t="t" r="r" b="b"/>
              <a:pathLst>
                <a:path w="5905" h="2748" extrusionOk="0">
                  <a:moveTo>
                    <a:pt x="2115" y="0"/>
                  </a:moveTo>
                  <a:lnTo>
                    <a:pt x="603" y="450"/>
                  </a:lnTo>
                  <a:cubicBezTo>
                    <a:pt x="249" y="565"/>
                    <a:pt x="0" y="890"/>
                    <a:pt x="0" y="1264"/>
                  </a:cubicBezTo>
                  <a:lnTo>
                    <a:pt x="0" y="2537"/>
                  </a:lnTo>
                  <a:cubicBezTo>
                    <a:pt x="0" y="2651"/>
                    <a:pt x="96" y="2738"/>
                    <a:pt x="211" y="2747"/>
                  </a:cubicBezTo>
                  <a:lnTo>
                    <a:pt x="5694" y="2747"/>
                  </a:lnTo>
                  <a:cubicBezTo>
                    <a:pt x="5819" y="2747"/>
                    <a:pt x="5905" y="2651"/>
                    <a:pt x="5905" y="2537"/>
                  </a:cubicBezTo>
                  <a:lnTo>
                    <a:pt x="5905" y="1264"/>
                  </a:lnTo>
                  <a:cubicBezTo>
                    <a:pt x="5905" y="890"/>
                    <a:pt x="5666" y="565"/>
                    <a:pt x="5312" y="450"/>
                  </a:cubicBezTo>
                  <a:lnTo>
                    <a:pt x="3799" y="0"/>
                  </a:lnTo>
                  <a:lnTo>
                    <a:pt x="2957" y="651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77"/>
            <p:cNvSpPr/>
            <p:nvPr/>
          </p:nvSpPr>
          <p:spPr>
            <a:xfrm>
              <a:off x="7241396" y="4451636"/>
              <a:ext cx="16623" cy="50052"/>
            </a:xfrm>
            <a:custGeom>
              <a:avLst/>
              <a:gdLst/>
              <a:ahLst/>
              <a:cxnLst/>
              <a:rect l="l" t="t" r="r" b="b"/>
              <a:pathLst>
                <a:path w="633" h="1906" extrusionOk="0">
                  <a:moveTo>
                    <a:pt x="163" y="1"/>
                  </a:moveTo>
                  <a:lnTo>
                    <a:pt x="0" y="1905"/>
                  </a:lnTo>
                  <a:lnTo>
                    <a:pt x="632" y="19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77"/>
            <p:cNvSpPr/>
            <p:nvPr/>
          </p:nvSpPr>
          <p:spPr>
            <a:xfrm>
              <a:off x="7172043" y="4450139"/>
              <a:ext cx="27914" cy="51548"/>
            </a:xfrm>
            <a:custGeom>
              <a:avLst/>
              <a:gdLst/>
              <a:ahLst/>
              <a:cxnLst/>
              <a:rect l="l" t="t" r="r" b="b"/>
              <a:pathLst>
                <a:path w="1063" h="1963" extrusionOk="0">
                  <a:moveTo>
                    <a:pt x="153" y="0"/>
                  </a:moveTo>
                  <a:cubicBezTo>
                    <a:pt x="57" y="144"/>
                    <a:pt x="0" y="306"/>
                    <a:pt x="0" y="479"/>
                  </a:cubicBezTo>
                  <a:lnTo>
                    <a:pt x="0" y="1752"/>
                  </a:lnTo>
                  <a:cubicBezTo>
                    <a:pt x="0" y="1866"/>
                    <a:pt x="96" y="1962"/>
                    <a:pt x="211" y="1962"/>
                  </a:cubicBezTo>
                  <a:lnTo>
                    <a:pt x="1062" y="1962"/>
                  </a:lnTo>
                  <a:lnTo>
                    <a:pt x="1062" y="1168"/>
                  </a:lnTo>
                  <a:cubicBezTo>
                    <a:pt x="1062" y="996"/>
                    <a:pt x="995" y="842"/>
                    <a:pt x="871" y="718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77"/>
            <p:cNvSpPr/>
            <p:nvPr/>
          </p:nvSpPr>
          <p:spPr>
            <a:xfrm>
              <a:off x="7299693" y="4450139"/>
              <a:ext cx="27678" cy="51548"/>
            </a:xfrm>
            <a:custGeom>
              <a:avLst/>
              <a:gdLst/>
              <a:ahLst/>
              <a:cxnLst/>
              <a:rect l="l" t="t" r="r" b="b"/>
              <a:pathLst>
                <a:path w="1054" h="1963" extrusionOk="0">
                  <a:moveTo>
                    <a:pt x="900" y="0"/>
                  </a:moveTo>
                  <a:lnTo>
                    <a:pt x="183" y="718"/>
                  </a:lnTo>
                  <a:cubicBezTo>
                    <a:pt x="68" y="842"/>
                    <a:pt x="1" y="996"/>
                    <a:pt x="1" y="1168"/>
                  </a:cubicBezTo>
                  <a:lnTo>
                    <a:pt x="1" y="1962"/>
                  </a:lnTo>
                  <a:lnTo>
                    <a:pt x="843" y="1962"/>
                  </a:lnTo>
                  <a:cubicBezTo>
                    <a:pt x="958" y="1962"/>
                    <a:pt x="1053" y="1866"/>
                    <a:pt x="1053" y="1752"/>
                  </a:cubicBezTo>
                  <a:lnTo>
                    <a:pt x="1053" y="479"/>
                  </a:lnTo>
                  <a:cubicBezTo>
                    <a:pt x="1053" y="306"/>
                    <a:pt x="1006" y="144"/>
                    <a:pt x="90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77"/>
            <p:cNvSpPr/>
            <p:nvPr/>
          </p:nvSpPr>
          <p:spPr>
            <a:xfrm>
              <a:off x="7241396" y="4446620"/>
              <a:ext cx="16623" cy="13340"/>
            </a:xfrm>
            <a:custGeom>
              <a:avLst/>
              <a:gdLst/>
              <a:ahLst/>
              <a:cxnLst/>
              <a:rect l="l" t="t" r="r" b="b"/>
              <a:pathLst>
                <a:path w="633" h="508" extrusionOk="0">
                  <a:moveTo>
                    <a:pt x="0" y="0"/>
                  </a:moveTo>
                  <a:lnTo>
                    <a:pt x="0" y="383"/>
                  </a:lnTo>
                  <a:cubicBezTo>
                    <a:pt x="0" y="450"/>
                    <a:pt x="58" y="507"/>
                    <a:pt x="125" y="507"/>
                  </a:cubicBezTo>
                  <a:lnTo>
                    <a:pt x="508" y="507"/>
                  </a:lnTo>
                  <a:cubicBezTo>
                    <a:pt x="575" y="507"/>
                    <a:pt x="632" y="460"/>
                    <a:pt x="632" y="393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77"/>
            <p:cNvSpPr/>
            <p:nvPr/>
          </p:nvSpPr>
          <p:spPr>
            <a:xfrm>
              <a:off x="7215267" y="4424115"/>
              <a:ext cx="34453" cy="31013"/>
            </a:xfrm>
            <a:custGeom>
              <a:avLst/>
              <a:gdLst/>
              <a:ahLst/>
              <a:cxnLst/>
              <a:rect l="l" t="t" r="r" b="b"/>
              <a:pathLst>
                <a:path w="1312" h="1181" extrusionOk="0">
                  <a:moveTo>
                    <a:pt x="328" y="0"/>
                  </a:moveTo>
                  <a:cubicBezTo>
                    <a:pt x="286" y="0"/>
                    <a:pt x="246" y="17"/>
                    <a:pt x="220" y="53"/>
                  </a:cubicBezTo>
                  <a:lnTo>
                    <a:pt x="0" y="350"/>
                  </a:lnTo>
                  <a:lnTo>
                    <a:pt x="507" y="1077"/>
                  </a:lnTo>
                  <a:cubicBezTo>
                    <a:pt x="556" y="1144"/>
                    <a:pt x="628" y="1180"/>
                    <a:pt x="701" y="1180"/>
                  </a:cubicBezTo>
                  <a:cubicBezTo>
                    <a:pt x="743" y="1180"/>
                    <a:pt x="785" y="1169"/>
                    <a:pt x="823" y="1144"/>
                  </a:cubicBezTo>
                  <a:lnTo>
                    <a:pt x="1311" y="848"/>
                  </a:lnTo>
                  <a:lnTo>
                    <a:pt x="431" y="34"/>
                  </a:lnTo>
                  <a:cubicBezTo>
                    <a:pt x="400" y="12"/>
                    <a:pt x="363" y="0"/>
                    <a:pt x="328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77"/>
            <p:cNvSpPr/>
            <p:nvPr/>
          </p:nvSpPr>
          <p:spPr>
            <a:xfrm>
              <a:off x="7249694" y="4424246"/>
              <a:ext cx="34453" cy="30882"/>
            </a:xfrm>
            <a:custGeom>
              <a:avLst/>
              <a:gdLst/>
              <a:ahLst/>
              <a:cxnLst/>
              <a:rect l="l" t="t" r="r" b="b"/>
              <a:pathLst>
                <a:path w="1312" h="1176" extrusionOk="0">
                  <a:moveTo>
                    <a:pt x="986" y="0"/>
                  </a:moveTo>
                  <a:cubicBezTo>
                    <a:pt x="951" y="0"/>
                    <a:pt x="917" y="12"/>
                    <a:pt x="890" y="39"/>
                  </a:cubicBezTo>
                  <a:lnTo>
                    <a:pt x="0" y="852"/>
                  </a:lnTo>
                  <a:lnTo>
                    <a:pt x="488" y="1139"/>
                  </a:lnTo>
                  <a:cubicBezTo>
                    <a:pt x="527" y="1164"/>
                    <a:pt x="570" y="1175"/>
                    <a:pt x="613" y="1175"/>
                  </a:cubicBezTo>
                  <a:cubicBezTo>
                    <a:pt x="689" y="1175"/>
                    <a:pt x="765" y="1139"/>
                    <a:pt x="814" y="1072"/>
                  </a:cubicBezTo>
                  <a:lnTo>
                    <a:pt x="1311" y="345"/>
                  </a:lnTo>
                  <a:lnTo>
                    <a:pt x="1101" y="48"/>
                  </a:lnTo>
                  <a:cubicBezTo>
                    <a:pt x="1070" y="17"/>
                    <a:pt x="1027" y="0"/>
                    <a:pt x="98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77"/>
            <p:cNvSpPr/>
            <p:nvPr/>
          </p:nvSpPr>
          <p:spPr>
            <a:xfrm>
              <a:off x="7205210" y="4329658"/>
              <a:ext cx="88733" cy="83349"/>
            </a:xfrm>
            <a:custGeom>
              <a:avLst/>
              <a:gdLst/>
              <a:ahLst/>
              <a:cxnLst/>
              <a:rect l="l" t="t" r="r" b="b"/>
              <a:pathLst>
                <a:path w="3379" h="3174" extrusionOk="0">
                  <a:moveTo>
                    <a:pt x="1297" y="1"/>
                  </a:moveTo>
                  <a:cubicBezTo>
                    <a:pt x="1002" y="1"/>
                    <a:pt x="751" y="38"/>
                    <a:pt x="594" y="71"/>
                  </a:cubicBezTo>
                  <a:cubicBezTo>
                    <a:pt x="498" y="90"/>
                    <a:pt x="431" y="176"/>
                    <a:pt x="431" y="282"/>
                  </a:cubicBezTo>
                  <a:lnTo>
                    <a:pt x="431" y="932"/>
                  </a:lnTo>
                  <a:cubicBezTo>
                    <a:pt x="431" y="1009"/>
                    <a:pt x="383" y="1085"/>
                    <a:pt x="307" y="1114"/>
                  </a:cubicBezTo>
                  <a:lnTo>
                    <a:pt x="125" y="1210"/>
                  </a:lnTo>
                  <a:cubicBezTo>
                    <a:pt x="48" y="1248"/>
                    <a:pt x="0" y="1315"/>
                    <a:pt x="0" y="1401"/>
                  </a:cubicBezTo>
                  <a:lnTo>
                    <a:pt x="0" y="1420"/>
                  </a:lnTo>
                  <a:cubicBezTo>
                    <a:pt x="0" y="2320"/>
                    <a:pt x="728" y="3134"/>
                    <a:pt x="1627" y="3172"/>
                  </a:cubicBezTo>
                  <a:cubicBezTo>
                    <a:pt x="1650" y="3173"/>
                    <a:pt x="1673" y="3173"/>
                    <a:pt x="1695" y="3173"/>
                  </a:cubicBezTo>
                  <a:cubicBezTo>
                    <a:pt x="2622" y="3173"/>
                    <a:pt x="3379" y="2412"/>
                    <a:pt x="3379" y="1478"/>
                  </a:cubicBezTo>
                  <a:lnTo>
                    <a:pt x="3379" y="1401"/>
                  </a:lnTo>
                  <a:cubicBezTo>
                    <a:pt x="3379" y="1315"/>
                    <a:pt x="3331" y="1248"/>
                    <a:pt x="3264" y="1210"/>
                  </a:cubicBezTo>
                  <a:lnTo>
                    <a:pt x="3072" y="1114"/>
                  </a:lnTo>
                  <a:cubicBezTo>
                    <a:pt x="2996" y="1085"/>
                    <a:pt x="2948" y="1009"/>
                    <a:pt x="2948" y="932"/>
                  </a:cubicBezTo>
                  <a:lnTo>
                    <a:pt x="2948" y="655"/>
                  </a:lnTo>
                  <a:cubicBezTo>
                    <a:pt x="2958" y="588"/>
                    <a:pt x="2929" y="511"/>
                    <a:pt x="2881" y="463"/>
                  </a:cubicBezTo>
                  <a:cubicBezTo>
                    <a:pt x="2367" y="97"/>
                    <a:pt x="1773" y="1"/>
                    <a:pt x="12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77"/>
            <p:cNvSpPr/>
            <p:nvPr/>
          </p:nvSpPr>
          <p:spPr>
            <a:xfrm>
              <a:off x="7205210" y="4329789"/>
              <a:ext cx="77940" cy="82430"/>
            </a:xfrm>
            <a:custGeom>
              <a:avLst/>
              <a:gdLst/>
              <a:ahLst/>
              <a:cxnLst/>
              <a:rect l="l" t="t" r="r" b="b"/>
              <a:pathLst>
                <a:path w="2968" h="3139" extrusionOk="0">
                  <a:moveTo>
                    <a:pt x="1310" y="1"/>
                  </a:moveTo>
                  <a:cubicBezTo>
                    <a:pt x="1139" y="1"/>
                    <a:pt x="984" y="13"/>
                    <a:pt x="852" y="28"/>
                  </a:cubicBezTo>
                  <a:cubicBezTo>
                    <a:pt x="756" y="37"/>
                    <a:pt x="670" y="56"/>
                    <a:pt x="603" y="66"/>
                  </a:cubicBezTo>
                  <a:cubicBezTo>
                    <a:pt x="498" y="85"/>
                    <a:pt x="431" y="171"/>
                    <a:pt x="431" y="277"/>
                  </a:cubicBezTo>
                  <a:lnTo>
                    <a:pt x="431" y="927"/>
                  </a:lnTo>
                  <a:cubicBezTo>
                    <a:pt x="431" y="1004"/>
                    <a:pt x="383" y="1080"/>
                    <a:pt x="307" y="1109"/>
                  </a:cubicBezTo>
                  <a:lnTo>
                    <a:pt x="125" y="1205"/>
                  </a:lnTo>
                  <a:cubicBezTo>
                    <a:pt x="48" y="1243"/>
                    <a:pt x="0" y="1310"/>
                    <a:pt x="0" y="1396"/>
                  </a:cubicBezTo>
                  <a:lnTo>
                    <a:pt x="0" y="1415"/>
                  </a:lnTo>
                  <a:cubicBezTo>
                    <a:pt x="10" y="2238"/>
                    <a:pt x="584" y="2956"/>
                    <a:pt x="1388" y="3138"/>
                  </a:cubicBezTo>
                  <a:cubicBezTo>
                    <a:pt x="1043" y="2813"/>
                    <a:pt x="852" y="2372"/>
                    <a:pt x="852" y="1904"/>
                  </a:cubicBezTo>
                  <a:lnTo>
                    <a:pt x="852" y="726"/>
                  </a:lnTo>
                  <a:cubicBezTo>
                    <a:pt x="852" y="545"/>
                    <a:pt x="996" y="391"/>
                    <a:pt x="1177" y="391"/>
                  </a:cubicBezTo>
                  <a:cubicBezTo>
                    <a:pt x="1229" y="390"/>
                    <a:pt x="1282" y="390"/>
                    <a:pt x="1338" y="390"/>
                  </a:cubicBezTo>
                  <a:cubicBezTo>
                    <a:pt x="1835" y="390"/>
                    <a:pt x="2494" y="436"/>
                    <a:pt x="2967" y="659"/>
                  </a:cubicBezTo>
                  <a:cubicBezTo>
                    <a:pt x="2967" y="583"/>
                    <a:pt x="2938" y="506"/>
                    <a:pt x="2881" y="458"/>
                  </a:cubicBezTo>
                  <a:cubicBezTo>
                    <a:pt x="2374" y="92"/>
                    <a:pt x="1784" y="1"/>
                    <a:pt x="131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77"/>
            <p:cNvSpPr/>
            <p:nvPr/>
          </p:nvSpPr>
          <p:spPr>
            <a:xfrm>
              <a:off x="723863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77"/>
            <p:cNvSpPr/>
            <p:nvPr/>
          </p:nvSpPr>
          <p:spPr>
            <a:xfrm>
              <a:off x="7133336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77"/>
            <p:cNvSpPr/>
            <p:nvPr/>
          </p:nvSpPr>
          <p:spPr>
            <a:xfrm>
              <a:off x="7343941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0" y="843"/>
                    <a:pt x="852" y="651"/>
                    <a:pt x="852" y="422"/>
                  </a:cubicBezTo>
                  <a:cubicBezTo>
                    <a:pt x="852" y="192"/>
                    <a:pt x="660" y="1"/>
                    <a:pt x="42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77"/>
            <p:cNvSpPr/>
            <p:nvPr/>
          </p:nvSpPr>
          <p:spPr>
            <a:xfrm>
              <a:off x="7156891" y="4529181"/>
              <a:ext cx="186105" cy="72399"/>
            </a:xfrm>
            <a:custGeom>
              <a:avLst/>
              <a:gdLst/>
              <a:ahLst/>
              <a:cxnLst/>
              <a:rect l="l" t="t" r="r" b="b"/>
              <a:pathLst>
                <a:path w="7087" h="2757" extrusionOk="0">
                  <a:moveTo>
                    <a:pt x="3544" y="0"/>
                  </a:moveTo>
                  <a:cubicBezTo>
                    <a:pt x="3439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65" y="426"/>
                  </a:lnTo>
                  <a:cubicBezTo>
                    <a:pt x="1697" y="426"/>
                    <a:pt x="1438" y="560"/>
                    <a:pt x="1285" y="780"/>
                  </a:cubicBezTo>
                  <a:lnTo>
                    <a:pt x="118" y="2417"/>
                  </a:lnTo>
                  <a:cubicBezTo>
                    <a:pt x="1" y="2582"/>
                    <a:pt x="141" y="2757"/>
                    <a:pt x="289" y="2757"/>
                  </a:cubicBezTo>
                  <a:cubicBezTo>
                    <a:pt x="348" y="2757"/>
                    <a:pt x="407" y="2730"/>
                    <a:pt x="453" y="2665"/>
                  </a:cubicBezTo>
                  <a:lnTo>
                    <a:pt x="1620" y="1029"/>
                  </a:lnTo>
                  <a:cubicBezTo>
                    <a:pt x="1706" y="914"/>
                    <a:pt x="1831" y="847"/>
                    <a:pt x="1965" y="847"/>
                  </a:cubicBezTo>
                  <a:lnTo>
                    <a:pt x="3333" y="847"/>
                  </a:lnTo>
                  <a:lnTo>
                    <a:pt x="3333" y="2330"/>
                  </a:lnTo>
                  <a:cubicBezTo>
                    <a:pt x="3333" y="2469"/>
                    <a:pt x="3439" y="2539"/>
                    <a:pt x="3544" y="2539"/>
                  </a:cubicBezTo>
                  <a:cubicBezTo>
                    <a:pt x="3649" y="2539"/>
                    <a:pt x="3754" y="2469"/>
                    <a:pt x="3754" y="2330"/>
                  </a:cubicBezTo>
                  <a:lnTo>
                    <a:pt x="3754" y="847"/>
                  </a:lnTo>
                  <a:lnTo>
                    <a:pt x="5113" y="847"/>
                  </a:lnTo>
                  <a:cubicBezTo>
                    <a:pt x="5247" y="847"/>
                    <a:pt x="5381" y="914"/>
                    <a:pt x="5458" y="1029"/>
                  </a:cubicBezTo>
                  <a:lnTo>
                    <a:pt x="6625" y="2665"/>
                  </a:lnTo>
                  <a:cubicBezTo>
                    <a:pt x="6671" y="2730"/>
                    <a:pt x="6731" y="2757"/>
                    <a:pt x="6790" y="2757"/>
                  </a:cubicBezTo>
                  <a:cubicBezTo>
                    <a:pt x="6942" y="2757"/>
                    <a:pt x="7087" y="2582"/>
                    <a:pt x="6970" y="2417"/>
                  </a:cubicBezTo>
                  <a:lnTo>
                    <a:pt x="5802" y="780"/>
                  </a:lnTo>
                  <a:cubicBezTo>
                    <a:pt x="5649" y="560"/>
                    <a:pt x="5391" y="426"/>
                    <a:pt x="5113" y="426"/>
                  </a:cubicBezTo>
                  <a:lnTo>
                    <a:pt x="3754" y="426"/>
                  </a:lnTo>
                  <a:lnTo>
                    <a:pt x="3754" y="215"/>
                  </a:lnTo>
                  <a:cubicBezTo>
                    <a:pt x="3754" y="72"/>
                    <a:pt x="3649" y="0"/>
                    <a:pt x="35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6" name="Google Shape;12016;p77"/>
          <p:cNvGrpSpPr/>
          <p:nvPr/>
        </p:nvGrpSpPr>
        <p:grpSpPr>
          <a:xfrm>
            <a:off x="7571379" y="4291056"/>
            <a:ext cx="232979" cy="343560"/>
            <a:chOff x="7571379" y="4291056"/>
            <a:chExt cx="232979" cy="343560"/>
          </a:xfrm>
        </p:grpSpPr>
        <p:sp>
          <p:nvSpPr>
            <p:cNvPr id="12017" name="Google Shape;12017;p77"/>
            <p:cNvSpPr/>
            <p:nvPr/>
          </p:nvSpPr>
          <p:spPr>
            <a:xfrm>
              <a:off x="7676682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77"/>
            <p:cNvSpPr/>
            <p:nvPr/>
          </p:nvSpPr>
          <p:spPr>
            <a:xfrm>
              <a:off x="757137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77"/>
            <p:cNvSpPr/>
            <p:nvPr/>
          </p:nvSpPr>
          <p:spPr>
            <a:xfrm>
              <a:off x="7781985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3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31" y="843"/>
                  </a:cubicBezTo>
                  <a:cubicBezTo>
                    <a:pt x="661" y="843"/>
                    <a:pt x="852" y="651"/>
                    <a:pt x="852" y="422"/>
                  </a:cubicBezTo>
                  <a:cubicBezTo>
                    <a:pt x="852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77"/>
            <p:cNvSpPr/>
            <p:nvPr/>
          </p:nvSpPr>
          <p:spPr>
            <a:xfrm>
              <a:off x="7594698" y="4529181"/>
              <a:ext cx="186341" cy="72399"/>
            </a:xfrm>
            <a:custGeom>
              <a:avLst/>
              <a:gdLst/>
              <a:ahLst/>
              <a:cxnLst/>
              <a:rect l="l" t="t" r="r" b="b"/>
              <a:pathLst>
                <a:path w="7096" h="2757" extrusionOk="0">
                  <a:moveTo>
                    <a:pt x="3548" y="0"/>
                  </a:moveTo>
                  <a:cubicBezTo>
                    <a:pt x="3440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74" y="426"/>
                  </a:lnTo>
                  <a:cubicBezTo>
                    <a:pt x="1696" y="426"/>
                    <a:pt x="1447" y="560"/>
                    <a:pt x="1285" y="780"/>
                  </a:cubicBezTo>
                  <a:lnTo>
                    <a:pt x="117" y="2417"/>
                  </a:lnTo>
                  <a:cubicBezTo>
                    <a:pt x="0" y="2582"/>
                    <a:pt x="145" y="2757"/>
                    <a:pt x="297" y="2757"/>
                  </a:cubicBezTo>
                  <a:cubicBezTo>
                    <a:pt x="356" y="2757"/>
                    <a:pt x="416" y="2730"/>
                    <a:pt x="462" y="2665"/>
                  </a:cubicBezTo>
                  <a:lnTo>
                    <a:pt x="1629" y="1029"/>
                  </a:lnTo>
                  <a:cubicBezTo>
                    <a:pt x="1706" y="914"/>
                    <a:pt x="1840" y="847"/>
                    <a:pt x="1974" y="847"/>
                  </a:cubicBezTo>
                  <a:lnTo>
                    <a:pt x="3342" y="847"/>
                  </a:lnTo>
                  <a:lnTo>
                    <a:pt x="3342" y="2330"/>
                  </a:lnTo>
                  <a:cubicBezTo>
                    <a:pt x="3342" y="2469"/>
                    <a:pt x="3448" y="2539"/>
                    <a:pt x="3553" y="2539"/>
                  </a:cubicBezTo>
                  <a:cubicBezTo>
                    <a:pt x="3658" y="2539"/>
                    <a:pt x="3763" y="2469"/>
                    <a:pt x="3763" y="2330"/>
                  </a:cubicBezTo>
                  <a:lnTo>
                    <a:pt x="3763" y="847"/>
                  </a:lnTo>
                  <a:lnTo>
                    <a:pt x="5122" y="847"/>
                  </a:lnTo>
                  <a:cubicBezTo>
                    <a:pt x="5256" y="847"/>
                    <a:pt x="5390" y="914"/>
                    <a:pt x="5467" y="1029"/>
                  </a:cubicBezTo>
                  <a:lnTo>
                    <a:pt x="6634" y="2665"/>
                  </a:lnTo>
                  <a:cubicBezTo>
                    <a:pt x="6680" y="2730"/>
                    <a:pt x="6740" y="2757"/>
                    <a:pt x="6799" y="2757"/>
                  </a:cubicBezTo>
                  <a:cubicBezTo>
                    <a:pt x="6951" y="2757"/>
                    <a:pt x="7096" y="2582"/>
                    <a:pt x="6979" y="2417"/>
                  </a:cubicBezTo>
                  <a:lnTo>
                    <a:pt x="5811" y="780"/>
                  </a:lnTo>
                  <a:cubicBezTo>
                    <a:pt x="5649" y="560"/>
                    <a:pt x="5390" y="426"/>
                    <a:pt x="5122" y="426"/>
                  </a:cubicBezTo>
                  <a:lnTo>
                    <a:pt x="3763" y="426"/>
                  </a:lnTo>
                  <a:lnTo>
                    <a:pt x="3763" y="215"/>
                  </a:lnTo>
                  <a:cubicBezTo>
                    <a:pt x="3763" y="72"/>
                    <a:pt x="3656" y="0"/>
                    <a:pt x="35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77"/>
            <p:cNvSpPr/>
            <p:nvPr/>
          </p:nvSpPr>
          <p:spPr>
            <a:xfrm>
              <a:off x="7665626" y="4423984"/>
              <a:ext cx="44511" cy="44274"/>
            </a:xfrm>
            <a:custGeom>
              <a:avLst/>
              <a:gdLst/>
              <a:ahLst/>
              <a:cxnLst/>
              <a:rect l="l" t="t" r="r" b="b"/>
              <a:pathLst>
                <a:path w="1695" h="1686" extrusionOk="0">
                  <a:moveTo>
                    <a:pt x="0" y="1"/>
                  </a:moveTo>
                  <a:lnTo>
                    <a:pt x="0" y="1685"/>
                  </a:lnTo>
                  <a:lnTo>
                    <a:pt x="1694" y="1685"/>
                  </a:lnTo>
                  <a:lnTo>
                    <a:pt x="169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77"/>
            <p:cNvSpPr/>
            <p:nvPr/>
          </p:nvSpPr>
          <p:spPr>
            <a:xfrm>
              <a:off x="7665626" y="4423984"/>
              <a:ext cx="44511" cy="22163"/>
            </a:xfrm>
            <a:custGeom>
              <a:avLst/>
              <a:gdLst/>
              <a:ahLst/>
              <a:cxnLst/>
              <a:rect l="l" t="t" r="r" b="b"/>
              <a:pathLst>
                <a:path w="1695" h="844" extrusionOk="0">
                  <a:moveTo>
                    <a:pt x="0" y="1"/>
                  </a:moveTo>
                  <a:lnTo>
                    <a:pt x="0" y="671"/>
                  </a:lnTo>
                  <a:cubicBezTo>
                    <a:pt x="268" y="786"/>
                    <a:pt x="555" y="843"/>
                    <a:pt x="843" y="843"/>
                  </a:cubicBezTo>
                  <a:cubicBezTo>
                    <a:pt x="1132" y="843"/>
                    <a:pt x="1421" y="786"/>
                    <a:pt x="1694" y="671"/>
                  </a:cubicBezTo>
                  <a:lnTo>
                    <a:pt x="169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77"/>
            <p:cNvSpPr/>
            <p:nvPr/>
          </p:nvSpPr>
          <p:spPr>
            <a:xfrm>
              <a:off x="7660086" y="4291056"/>
              <a:ext cx="55566" cy="44248"/>
            </a:xfrm>
            <a:custGeom>
              <a:avLst/>
              <a:gdLst/>
              <a:ahLst/>
              <a:cxnLst/>
              <a:rect l="l" t="t" r="r" b="b"/>
              <a:pathLst>
                <a:path w="2116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02"/>
                    <a:pt x="470" y="1685"/>
                    <a:pt x="1053" y="1685"/>
                  </a:cubicBezTo>
                  <a:cubicBezTo>
                    <a:pt x="1637" y="1685"/>
                    <a:pt x="2116" y="1302"/>
                    <a:pt x="2116" y="842"/>
                  </a:cubicBezTo>
                  <a:cubicBezTo>
                    <a:pt x="2116" y="373"/>
                    <a:pt x="1637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77"/>
            <p:cNvSpPr/>
            <p:nvPr/>
          </p:nvSpPr>
          <p:spPr>
            <a:xfrm>
              <a:off x="7660086" y="4291056"/>
              <a:ext cx="37473" cy="44248"/>
            </a:xfrm>
            <a:custGeom>
              <a:avLst/>
              <a:gdLst/>
              <a:ahLst/>
              <a:cxnLst/>
              <a:rect l="l" t="t" r="r" b="b"/>
              <a:pathLst>
                <a:path w="1427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11"/>
                    <a:pt x="479" y="1685"/>
                    <a:pt x="1053" y="1685"/>
                  </a:cubicBezTo>
                  <a:cubicBezTo>
                    <a:pt x="1187" y="1685"/>
                    <a:pt x="1312" y="1665"/>
                    <a:pt x="1427" y="1627"/>
                  </a:cubicBezTo>
                  <a:cubicBezTo>
                    <a:pt x="1053" y="1503"/>
                    <a:pt x="776" y="1187"/>
                    <a:pt x="776" y="814"/>
                  </a:cubicBezTo>
                  <a:cubicBezTo>
                    <a:pt x="785" y="460"/>
                    <a:pt x="1015" y="153"/>
                    <a:pt x="1340" y="29"/>
                  </a:cubicBezTo>
                  <a:cubicBezTo>
                    <a:pt x="1254" y="10"/>
                    <a:pt x="1149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77"/>
            <p:cNvSpPr/>
            <p:nvPr/>
          </p:nvSpPr>
          <p:spPr>
            <a:xfrm>
              <a:off x="7632434" y="4313167"/>
              <a:ext cx="110870" cy="110843"/>
            </a:xfrm>
            <a:custGeom>
              <a:avLst/>
              <a:gdLst/>
              <a:ahLst/>
              <a:cxnLst/>
              <a:rect l="l" t="t" r="r" b="b"/>
              <a:pathLst>
                <a:path w="4222" h="4221" extrusionOk="0">
                  <a:moveTo>
                    <a:pt x="2106" y="0"/>
                  </a:moveTo>
                  <a:cubicBezTo>
                    <a:pt x="948" y="0"/>
                    <a:pt x="1" y="948"/>
                    <a:pt x="1" y="2106"/>
                  </a:cubicBezTo>
                  <a:cubicBezTo>
                    <a:pt x="1" y="3273"/>
                    <a:pt x="948" y="4221"/>
                    <a:pt x="2106" y="4221"/>
                  </a:cubicBezTo>
                  <a:cubicBezTo>
                    <a:pt x="3274" y="4221"/>
                    <a:pt x="4221" y="3273"/>
                    <a:pt x="4221" y="2106"/>
                  </a:cubicBezTo>
                  <a:cubicBezTo>
                    <a:pt x="4221" y="948"/>
                    <a:pt x="3274" y="0"/>
                    <a:pt x="21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77"/>
            <p:cNvSpPr/>
            <p:nvPr/>
          </p:nvSpPr>
          <p:spPr>
            <a:xfrm>
              <a:off x="7658641" y="4313140"/>
              <a:ext cx="88181" cy="109636"/>
            </a:xfrm>
            <a:custGeom>
              <a:avLst/>
              <a:gdLst/>
              <a:ahLst/>
              <a:cxnLst/>
              <a:rect l="l" t="t" r="r" b="b"/>
              <a:pathLst>
                <a:path w="3358" h="4175" extrusionOk="0">
                  <a:moveTo>
                    <a:pt x="1160" y="0"/>
                  </a:moveTo>
                  <a:cubicBezTo>
                    <a:pt x="376" y="0"/>
                    <a:pt x="0" y="997"/>
                    <a:pt x="620" y="1504"/>
                  </a:cubicBezTo>
                  <a:cubicBezTo>
                    <a:pt x="620" y="1504"/>
                    <a:pt x="1233" y="3552"/>
                    <a:pt x="1539" y="4174"/>
                  </a:cubicBezTo>
                  <a:cubicBezTo>
                    <a:pt x="2630" y="3944"/>
                    <a:pt x="3357" y="2911"/>
                    <a:pt x="3204" y="1810"/>
                  </a:cubicBezTo>
                  <a:cubicBezTo>
                    <a:pt x="3080" y="958"/>
                    <a:pt x="2458" y="269"/>
                    <a:pt x="1625" y="59"/>
                  </a:cubicBezTo>
                  <a:cubicBezTo>
                    <a:pt x="1482" y="21"/>
                    <a:pt x="1348" y="1"/>
                    <a:pt x="1204" y="1"/>
                  </a:cubicBezTo>
                  <a:cubicBezTo>
                    <a:pt x="1189" y="1"/>
                    <a:pt x="1174" y="0"/>
                    <a:pt x="1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77"/>
            <p:cNvSpPr/>
            <p:nvPr/>
          </p:nvSpPr>
          <p:spPr>
            <a:xfrm>
              <a:off x="7643489" y="4352504"/>
              <a:ext cx="88759" cy="82561"/>
            </a:xfrm>
            <a:custGeom>
              <a:avLst/>
              <a:gdLst/>
              <a:ahLst/>
              <a:cxnLst/>
              <a:rect l="l" t="t" r="r" b="b"/>
              <a:pathLst>
                <a:path w="3380" h="3144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388"/>
                    <a:pt x="757" y="3144"/>
                    <a:pt x="1685" y="3144"/>
                  </a:cubicBezTo>
                  <a:cubicBezTo>
                    <a:pt x="2623" y="3144"/>
                    <a:pt x="3379" y="2388"/>
                    <a:pt x="3379" y="1460"/>
                  </a:cubicBezTo>
                  <a:lnTo>
                    <a:pt x="3379" y="1249"/>
                  </a:lnTo>
                  <a:cubicBezTo>
                    <a:pt x="3379" y="531"/>
                    <a:pt x="171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77"/>
            <p:cNvSpPr/>
            <p:nvPr/>
          </p:nvSpPr>
          <p:spPr>
            <a:xfrm>
              <a:off x="7615601" y="4454157"/>
              <a:ext cx="144272" cy="58586"/>
            </a:xfrm>
            <a:custGeom>
              <a:avLst/>
              <a:gdLst/>
              <a:ahLst/>
              <a:cxnLst/>
              <a:rect l="l" t="t" r="r" b="b"/>
              <a:pathLst>
                <a:path w="5494" h="2231" extrusionOk="0">
                  <a:moveTo>
                    <a:pt x="1675" y="0"/>
                  </a:moveTo>
                  <a:cubicBezTo>
                    <a:pt x="1666" y="0"/>
                    <a:pt x="1666" y="10"/>
                    <a:pt x="1656" y="19"/>
                  </a:cubicBezTo>
                  <a:lnTo>
                    <a:pt x="383" y="584"/>
                  </a:lnTo>
                  <a:cubicBezTo>
                    <a:pt x="154" y="680"/>
                    <a:pt x="1" y="910"/>
                    <a:pt x="1" y="1158"/>
                  </a:cubicBezTo>
                  <a:lnTo>
                    <a:pt x="1" y="2020"/>
                  </a:lnTo>
                  <a:cubicBezTo>
                    <a:pt x="1" y="2135"/>
                    <a:pt x="96" y="2230"/>
                    <a:pt x="221" y="2230"/>
                  </a:cubicBezTo>
                  <a:lnTo>
                    <a:pt x="5283" y="2230"/>
                  </a:lnTo>
                  <a:cubicBezTo>
                    <a:pt x="5398" y="2230"/>
                    <a:pt x="5494" y="2135"/>
                    <a:pt x="5494" y="2020"/>
                  </a:cubicBezTo>
                  <a:lnTo>
                    <a:pt x="5494" y="1158"/>
                  </a:lnTo>
                  <a:cubicBezTo>
                    <a:pt x="5494" y="910"/>
                    <a:pt x="5350" y="680"/>
                    <a:pt x="5121" y="584"/>
                  </a:cubicBezTo>
                  <a:lnTo>
                    <a:pt x="3848" y="19"/>
                  </a:lnTo>
                  <a:cubicBezTo>
                    <a:pt x="3838" y="19"/>
                    <a:pt x="3838" y="10"/>
                    <a:pt x="3829" y="0"/>
                  </a:cubicBezTo>
                  <a:lnTo>
                    <a:pt x="2747" y="555"/>
                  </a:lnTo>
                  <a:lnTo>
                    <a:pt x="167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77"/>
            <p:cNvSpPr/>
            <p:nvPr/>
          </p:nvSpPr>
          <p:spPr>
            <a:xfrm>
              <a:off x="7615864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182" y="0"/>
                  </a:moveTo>
                  <a:cubicBezTo>
                    <a:pt x="58" y="125"/>
                    <a:pt x="0" y="278"/>
                    <a:pt x="0" y="450"/>
                  </a:cubicBezTo>
                  <a:lnTo>
                    <a:pt x="0" y="1302"/>
                  </a:lnTo>
                  <a:cubicBezTo>
                    <a:pt x="0" y="1417"/>
                    <a:pt x="86" y="1512"/>
                    <a:pt x="211" y="1512"/>
                  </a:cubicBezTo>
                  <a:lnTo>
                    <a:pt x="1053" y="1512"/>
                  </a:lnTo>
                  <a:lnTo>
                    <a:pt x="1053" y="1053"/>
                  </a:lnTo>
                  <a:cubicBezTo>
                    <a:pt x="1053" y="938"/>
                    <a:pt x="1005" y="833"/>
                    <a:pt x="929" y="75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77"/>
            <p:cNvSpPr/>
            <p:nvPr/>
          </p:nvSpPr>
          <p:spPr>
            <a:xfrm>
              <a:off x="7732222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871" y="0"/>
                  </a:moveTo>
                  <a:lnTo>
                    <a:pt x="115" y="756"/>
                  </a:lnTo>
                  <a:cubicBezTo>
                    <a:pt x="39" y="833"/>
                    <a:pt x="0" y="938"/>
                    <a:pt x="0" y="1053"/>
                  </a:cubicBezTo>
                  <a:lnTo>
                    <a:pt x="0" y="1512"/>
                  </a:lnTo>
                  <a:lnTo>
                    <a:pt x="842" y="1512"/>
                  </a:lnTo>
                  <a:cubicBezTo>
                    <a:pt x="957" y="1512"/>
                    <a:pt x="1053" y="1417"/>
                    <a:pt x="1053" y="1302"/>
                  </a:cubicBezTo>
                  <a:lnTo>
                    <a:pt x="1053" y="450"/>
                  </a:lnTo>
                  <a:cubicBezTo>
                    <a:pt x="1053" y="278"/>
                    <a:pt x="986" y="125"/>
                    <a:pt x="87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77"/>
            <p:cNvSpPr/>
            <p:nvPr/>
          </p:nvSpPr>
          <p:spPr>
            <a:xfrm>
              <a:off x="7656068" y="4447592"/>
              <a:ext cx="63602" cy="65151"/>
            </a:xfrm>
            <a:custGeom>
              <a:avLst/>
              <a:gdLst/>
              <a:ahLst/>
              <a:cxnLst/>
              <a:rect l="l" t="t" r="r" b="b"/>
              <a:pathLst>
                <a:path w="2422" h="2481" extrusionOk="0">
                  <a:moveTo>
                    <a:pt x="279" y="0"/>
                  </a:moveTo>
                  <a:cubicBezTo>
                    <a:pt x="237" y="0"/>
                    <a:pt x="195" y="20"/>
                    <a:pt x="173" y="59"/>
                  </a:cubicBezTo>
                  <a:lnTo>
                    <a:pt x="0" y="327"/>
                  </a:lnTo>
                  <a:lnTo>
                    <a:pt x="422" y="1102"/>
                  </a:lnTo>
                  <a:cubicBezTo>
                    <a:pt x="463" y="1174"/>
                    <a:pt x="539" y="1212"/>
                    <a:pt x="612" y="1212"/>
                  </a:cubicBezTo>
                  <a:cubicBezTo>
                    <a:pt x="657" y="1212"/>
                    <a:pt x="701" y="1198"/>
                    <a:pt x="737" y="1169"/>
                  </a:cubicBezTo>
                  <a:lnTo>
                    <a:pt x="996" y="959"/>
                  </a:lnTo>
                  <a:lnTo>
                    <a:pt x="996" y="2480"/>
                  </a:lnTo>
                  <a:lnTo>
                    <a:pt x="1417" y="2480"/>
                  </a:lnTo>
                  <a:lnTo>
                    <a:pt x="1417" y="959"/>
                  </a:lnTo>
                  <a:lnTo>
                    <a:pt x="1675" y="1160"/>
                  </a:lnTo>
                  <a:cubicBezTo>
                    <a:pt x="1717" y="1193"/>
                    <a:pt x="1764" y="1210"/>
                    <a:pt x="1811" y="1210"/>
                  </a:cubicBezTo>
                  <a:cubicBezTo>
                    <a:pt x="1882" y="1210"/>
                    <a:pt x="1950" y="1172"/>
                    <a:pt x="1991" y="1102"/>
                  </a:cubicBezTo>
                  <a:lnTo>
                    <a:pt x="2422" y="327"/>
                  </a:lnTo>
                  <a:lnTo>
                    <a:pt x="2240" y="59"/>
                  </a:lnTo>
                  <a:cubicBezTo>
                    <a:pt x="2218" y="20"/>
                    <a:pt x="2176" y="0"/>
                    <a:pt x="2133" y="0"/>
                  </a:cubicBezTo>
                  <a:cubicBezTo>
                    <a:pt x="2103" y="0"/>
                    <a:pt x="2072" y="10"/>
                    <a:pt x="2048" y="30"/>
                  </a:cubicBezTo>
                  <a:lnTo>
                    <a:pt x="1350" y="662"/>
                  </a:lnTo>
                  <a:cubicBezTo>
                    <a:pt x="1312" y="700"/>
                    <a:pt x="1261" y="719"/>
                    <a:pt x="1210" y="719"/>
                  </a:cubicBezTo>
                  <a:cubicBezTo>
                    <a:pt x="1158" y="719"/>
                    <a:pt x="1106" y="700"/>
                    <a:pt x="1063" y="662"/>
                  </a:cubicBezTo>
                  <a:lnTo>
                    <a:pt x="364" y="30"/>
                  </a:lnTo>
                  <a:cubicBezTo>
                    <a:pt x="340" y="10"/>
                    <a:pt x="310" y="0"/>
                    <a:pt x="27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77"/>
            <p:cNvSpPr/>
            <p:nvPr/>
          </p:nvSpPr>
          <p:spPr>
            <a:xfrm>
              <a:off x="7643489" y="4352504"/>
              <a:ext cx="88759" cy="81826"/>
            </a:xfrm>
            <a:custGeom>
              <a:avLst/>
              <a:gdLst/>
              <a:ahLst/>
              <a:cxnLst/>
              <a:rect l="l" t="t" r="r" b="b"/>
              <a:pathLst>
                <a:path w="3380" h="3116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273"/>
                    <a:pt x="585" y="2972"/>
                    <a:pt x="1389" y="3115"/>
                  </a:cubicBezTo>
                  <a:cubicBezTo>
                    <a:pt x="1044" y="2799"/>
                    <a:pt x="843" y="2350"/>
                    <a:pt x="843" y="1881"/>
                  </a:cubicBezTo>
                  <a:lnTo>
                    <a:pt x="843" y="1240"/>
                  </a:lnTo>
                  <a:cubicBezTo>
                    <a:pt x="843" y="1096"/>
                    <a:pt x="891" y="962"/>
                    <a:pt x="977" y="847"/>
                  </a:cubicBezTo>
                  <a:cubicBezTo>
                    <a:pt x="1054" y="742"/>
                    <a:pt x="1130" y="637"/>
                    <a:pt x="1207" y="522"/>
                  </a:cubicBezTo>
                  <a:cubicBezTo>
                    <a:pt x="1231" y="490"/>
                    <a:pt x="1267" y="471"/>
                    <a:pt x="1312" y="471"/>
                  </a:cubicBezTo>
                  <a:cubicBezTo>
                    <a:pt x="1321" y="471"/>
                    <a:pt x="1331" y="472"/>
                    <a:pt x="1341" y="474"/>
                  </a:cubicBezTo>
                  <a:cubicBezTo>
                    <a:pt x="2240" y="694"/>
                    <a:pt x="3150" y="1086"/>
                    <a:pt x="3370" y="1335"/>
                  </a:cubicBezTo>
                  <a:lnTo>
                    <a:pt x="3370" y="1249"/>
                  </a:lnTo>
                  <a:cubicBezTo>
                    <a:pt x="3379" y="531"/>
                    <a:pt x="170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3" name="Google Shape;12033;p77"/>
          <p:cNvGrpSpPr/>
          <p:nvPr/>
        </p:nvGrpSpPr>
        <p:grpSpPr>
          <a:xfrm>
            <a:off x="6666381" y="3347875"/>
            <a:ext cx="295819" cy="370712"/>
            <a:chOff x="6666381" y="3347875"/>
            <a:chExt cx="295819" cy="370712"/>
          </a:xfrm>
        </p:grpSpPr>
        <p:sp>
          <p:nvSpPr>
            <p:cNvPr id="12034" name="Google Shape;12034;p77"/>
            <p:cNvSpPr/>
            <p:nvPr/>
          </p:nvSpPr>
          <p:spPr>
            <a:xfrm>
              <a:off x="6666381" y="3347875"/>
              <a:ext cx="295819" cy="310892"/>
            </a:xfrm>
            <a:custGeom>
              <a:avLst/>
              <a:gdLst/>
              <a:ahLst/>
              <a:cxnLst/>
              <a:rect l="l" t="t" r="r" b="b"/>
              <a:pathLst>
                <a:path w="11265" h="11839" extrusionOk="0">
                  <a:moveTo>
                    <a:pt x="5628" y="0"/>
                  </a:moveTo>
                  <a:cubicBezTo>
                    <a:pt x="2518" y="0"/>
                    <a:pt x="1" y="2651"/>
                    <a:pt x="1" y="5914"/>
                  </a:cubicBezTo>
                  <a:cubicBezTo>
                    <a:pt x="1" y="9188"/>
                    <a:pt x="2518" y="11838"/>
                    <a:pt x="5628" y="11838"/>
                  </a:cubicBezTo>
                  <a:cubicBezTo>
                    <a:pt x="8738" y="11838"/>
                    <a:pt x="11265" y="9188"/>
                    <a:pt x="11265" y="5914"/>
                  </a:cubicBezTo>
                  <a:cubicBezTo>
                    <a:pt x="11265" y="2651"/>
                    <a:pt x="8738" y="0"/>
                    <a:pt x="5628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77"/>
            <p:cNvSpPr/>
            <p:nvPr/>
          </p:nvSpPr>
          <p:spPr>
            <a:xfrm>
              <a:off x="6666381" y="3351132"/>
              <a:ext cx="252096" cy="307636"/>
            </a:xfrm>
            <a:custGeom>
              <a:avLst/>
              <a:gdLst/>
              <a:ahLst/>
              <a:cxnLst/>
              <a:rect l="l" t="t" r="r" b="b"/>
              <a:pathLst>
                <a:path w="9600" h="11715" extrusionOk="0">
                  <a:moveTo>
                    <a:pt x="4479" y="0"/>
                  </a:moveTo>
                  <a:cubicBezTo>
                    <a:pt x="1924" y="556"/>
                    <a:pt x="1" y="2939"/>
                    <a:pt x="1" y="5790"/>
                  </a:cubicBezTo>
                  <a:cubicBezTo>
                    <a:pt x="1" y="9064"/>
                    <a:pt x="2518" y="11714"/>
                    <a:pt x="5628" y="11714"/>
                  </a:cubicBezTo>
                  <a:cubicBezTo>
                    <a:pt x="7130" y="11705"/>
                    <a:pt x="8566" y="11083"/>
                    <a:pt x="9600" y="9992"/>
                  </a:cubicBezTo>
                  <a:lnTo>
                    <a:pt x="9600" y="9992"/>
                  </a:lnTo>
                  <a:cubicBezTo>
                    <a:pt x="9217" y="10078"/>
                    <a:pt x="8834" y="10116"/>
                    <a:pt x="8451" y="10116"/>
                  </a:cubicBezTo>
                  <a:cubicBezTo>
                    <a:pt x="5341" y="10116"/>
                    <a:pt x="2814" y="7465"/>
                    <a:pt x="2814" y="4202"/>
                  </a:cubicBezTo>
                  <a:cubicBezTo>
                    <a:pt x="2805" y="2642"/>
                    <a:pt x="3408" y="1130"/>
                    <a:pt x="4479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77"/>
            <p:cNvSpPr/>
            <p:nvPr/>
          </p:nvSpPr>
          <p:spPr>
            <a:xfrm>
              <a:off x="6666644" y="3348112"/>
              <a:ext cx="295320" cy="310393"/>
            </a:xfrm>
            <a:custGeom>
              <a:avLst/>
              <a:gdLst/>
              <a:ahLst/>
              <a:cxnLst/>
              <a:rect l="l" t="t" r="r" b="b"/>
              <a:pathLst>
                <a:path w="11246" h="11820" extrusionOk="0">
                  <a:moveTo>
                    <a:pt x="5838" y="1"/>
                  </a:moveTo>
                  <a:lnTo>
                    <a:pt x="5838" y="1"/>
                  </a:lnTo>
                  <a:lnTo>
                    <a:pt x="5838" y="1"/>
                  </a:lnTo>
                  <a:cubicBezTo>
                    <a:pt x="5840" y="1"/>
                    <a:pt x="5841" y="1"/>
                    <a:pt x="5843" y="1"/>
                  </a:cubicBezTo>
                  <a:lnTo>
                    <a:pt x="5843" y="1"/>
                  </a:lnTo>
                  <a:cubicBezTo>
                    <a:pt x="5841" y="1"/>
                    <a:pt x="5840" y="1"/>
                    <a:pt x="5838" y="1"/>
                  </a:cubicBezTo>
                  <a:close/>
                  <a:moveTo>
                    <a:pt x="5407" y="2958"/>
                  </a:moveTo>
                  <a:lnTo>
                    <a:pt x="5407" y="5685"/>
                  </a:lnTo>
                  <a:lnTo>
                    <a:pt x="2163" y="5685"/>
                  </a:lnTo>
                  <a:cubicBezTo>
                    <a:pt x="2173" y="4757"/>
                    <a:pt x="2335" y="3838"/>
                    <a:pt x="2622" y="2958"/>
                  </a:cubicBezTo>
                  <a:close/>
                  <a:moveTo>
                    <a:pt x="8623" y="2958"/>
                  </a:moveTo>
                  <a:cubicBezTo>
                    <a:pt x="8910" y="3838"/>
                    <a:pt x="9073" y="4757"/>
                    <a:pt x="9082" y="5685"/>
                  </a:cubicBezTo>
                  <a:lnTo>
                    <a:pt x="5838" y="5685"/>
                  </a:lnTo>
                  <a:lnTo>
                    <a:pt x="5838" y="2958"/>
                  </a:lnTo>
                  <a:close/>
                  <a:moveTo>
                    <a:pt x="5407" y="6145"/>
                  </a:moveTo>
                  <a:lnTo>
                    <a:pt x="5407" y="8872"/>
                  </a:lnTo>
                  <a:lnTo>
                    <a:pt x="2622" y="8872"/>
                  </a:lnTo>
                  <a:cubicBezTo>
                    <a:pt x="2336" y="7995"/>
                    <a:pt x="2174" y="7070"/>
                    <a:pt x="2163" y="6145"/>
                  </a:cubicBezTo>
                  <a:close/>
                  <a:moveTo>
                    <a:pt x="9082" y="6135"/>
                  </a:moveTo>
                  <a:cubicBezTo>
                    <a:pt x="9063" y="7063"/>
                    <a:pt x="8910" y="7982"/>
                    <a:pt x="8623" y="8872"/>
                  </a:cubicBezTo>
                  <a:lnTo>
                    <a:pt x="5838" y="8872"/>
                  </a:lnTo>
                  <a:lnTo>
                    <a:pt x="5838" y="6135"/>
                  </a:lnTo>
                  <a:close/>
                  <a:moveTo>
                    <a:pt x="5398" y="1"/>
                  </a:moveTo>
                  <a:cubicBezTo>
                    <a:pt x="4833" y="20"/>
                    <a:pt x="4269" y="135"/>
                    <a:pt x="3733" y="336"/>
                  </a:cubicBezTo>
                  <a:cubicBezTo>
                    <a:pt x="3158" y="852"/>
                    <a:pt x="2680" y="1599"/>
                    <a:pt x="2326" y="2498"/>
                  </a:cubicBezTo>
                  <a:lnTo>
                    <a:pt x="1015" y="2498"/>
                  </a:lnTo>
                  <a:cubicBezTo>
                    <a:pt x="919" y="2642"/>
                    <a:pt x="833" y="2795"/>
                    <a:pt x="747" y="2958"/>
                  </a:cubicBezTo>
                  <a:lnTo>
                    <a:pt x="2173" y="2958"/>
                  </a:lnTo>
                  <a:cubicBezTo>
                    <a:pt x="1895" y="3838"/>
                    <a:pt x="1742" y="4757"/>
                    <a:pt x="1732" y="5685"/>
                  </a:cubicBezTo>
                  <a:lnTo>
                    <a:pt x="0" y="5685"/>
                  </a:lnTo>
                  <a:lnTo>
                    <a:pt x="0" y="5915"/>
                  </a:lnTo>
                  <a:lnTo>
                    <a:pt x="0" y="6135"/>
                  </a:lnTo>
                  <a:lnTo>
                    <a:pt x="1732" y="6135"/>
                  </a:lnTo>
                  <a:cubicBezTo>
                    <a:pt x="1742" y="7063"/>
                    <a:pt x="1895" y="7982"/>
                    <a:pt x="2173" y="8872"/>
                  </a:cubicBezTo>
                  <a:lnTo>
                    <a:pt x="747" y="8872"/>
                  </a:lnTo>
                  <a:cubicBezTo>
                    <a:pt x="833" y="9025"/>
                    <a:pt x="928" y="9179"/>
                    <a:pt x="1024" y="9322"/>
                  </a:cubicBezTo>
                  <a:lnTo>
                    <a:pt x="2345" y="9322"/>
                  </a:lnTo>
                  <a:cubicBezTo>
                    <a:pt x="2689" y="10222"/>
                    <a:pt x="3177" y="10968"/>
                    <a:pt x="3742" y="11485"/>
                  </a:cubicBezTo>
                  <a:cubicBezTo>
                    <a:pt x="4278" y="11686"/>
                    <a:pt x="4843" y="11801"/>
                    <a:pt x="5407" y="11820"/>
                  </a:cubicBezTo>
                  <a:cubicBezTo>
                    <a:pt x="4328" y="11705"/>
                    <a:pt x="3392" y="10743"/>
                    <a:pt x="2799" y="9332"/>
                  </a:cubicBezTo>
                  <a:lnTo>
                    <a:pt x="5407" y="9332"/>
                  </a:lnTo>
                  <a:lnTo>
                    <a:pt x="5407" y="11820"/>
                  </a:lnTo>
                  <a:lnTo>
                    <a:pt x="5838" y="11820"/>
                  </a:lnTo>
                  <a:lnTo>
                    <a:pt x="5838" y="9322"/>
                  </a:lnTo>
                  <a:lnTo>
                    <a:pt x="8451" y="9322"/>
                  </a:lnTo>
                  <a:cubicBezTo>
                    <a:pt x="7857" y="10738"/>
                    <a:pt x="6919" y="11705"/>
                    <a:pt x="5838" y="11820"/>
                  </a:cubicBezTo>
                  <a:lnTo>
                    <a:pt x="5848" y="11820"/>
                  </a:lnTo>
                  <a:cubicBezTo>
                    <a:pt x="6412" y="11801"/>
                    <a:pt x="6977" y="11686"/>
                    <a:pt x="7513" y="11485"/>
                  </a:cubicBezTo>
                  <a:cubicBezTo>
                    <a:pt x="8087" y="10968"/>
                    <a:pt x="8566" y="10222"/>
                    <a:pt x="8920" y="9322"/>
                  </a:cubicBezTo>
                  <a:lnTo>
                    <a:pt x="10231" y="9322"/>
                  </a:lnTo>
                  <a:cubicBezTo>
                    <a:pt x="10327" y="9179"/>
                    <a:pt x="10422" y="9025"/>
                    <a:pt x="10508" y="8872"/>
                  </a:cubicBezTo>
                  <a:lnTo>
                    <a:pt x="9082" y="8872"/>
                  </a:lnTo>
                  <a:cubicBezTo>
                    <a:pt x="9360" y="7982"/>
                    <a:pt x="9513" y="7063"/>
                    <a:pt x="9523" y="6135"/>
                  </a:cubicBezTo>
                  <a:lnTo>
                    <a:pt x="11245" y="6135"/>
                  </a:lnTo>
                  <a:lnTo>
                    <a:pt x="11245" y="5915"/>
                  </a:lnTo>
                  <a:lnTo>
                    <a:pt x="11245" y="5685"/>
                  </a:lnTo>
                  <a:lnTo>
                    <a:pt x="9513" y="5685"/>
                  </a:lnTo>
                  <a:cubicBezTo>
                    <a:pt x="9503" y="4757"/>
                    <a:pt x="9350" y="3838"/>
                    <a:pt x="9073" y="2948"/>
                  </a:cubicBezTo>
                  <a:lnTo>
                    <a:pt x="10499" y="2948"/>
                  </a:lnTo>
                  <a:cubicBezTo>
                    <a:pt x="10413" y="2795"/>
                    <a:pt x="10317" y="2642"/>
                    <a:pt x="10221" y="2498"/>
                  </a:cubicBezTo>
                  <a:lnTo>
                    <a:pt x="8901" y="2498"/>
                  </a:lnTo>
                  <a:cubicBezTo>
                    <a:pt x="8556" y="1599"/>
                    <a:pt x="8068" y="852"/>
                    <a:pt x="7503" y="336"/>
                  </a:cubicBezTo>
                  <a:cubicBezTo>
                    <a:pt x="6972" y="136"/>
                    <a:pt x="6412" y="22"/>
                    <a:pt x="5843" y="1"/>
                  </a:cubicBezTo>
                  <a:lnTo>
                    <a:pt x="5843" y="1"/>
                  </a:lnTo>
                  <a:cubicBezTo>
                    <a:pt x="6922" y="118"/>
                    <a:pt x="7858" y="1084"/>
                    <a:pt x="8451" y="2498"/>
                  </a:cubicBezTo>
                  <a:lnTo>
                    <a:pt x="5838" y="2498"/>
                  </a:lnTo>
                  <a:lnTo>
                    <a:pt x="5838" y="1"/>
                  </a:lnTo>
                  <a:lnTo>
                    <a:pt x="5838" y="1"/>
                  </a:lnTo>
                  <a:cubicBezTo>
                    <a:pt x="5835" y="1"/>
                    <a:pt x="5832" y="1"/>
                    <a:pt x="5828" y="1"/>
                  </a:cubicBezTo>
                  <a:lnTo>
                    <a:pt x="5407" y="1"/>
                  </a:lnTo>
                  <a:lnTo>
                    <a:pt x="5407" y="2498"/>
                  </a:lnTo>
                  <a:lnTo>
                    <a:pt x="2795" y="2498"/>
                  </a:lnTo>
                  <a:cubicBezTo>
                    <a:pt x="3388" y="1082"/>
                    <a:pt x="4326" y="115"/>
                    <a:pt x="5407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77"/>
            <p:cNvSpPr/>
            <p:nvPr/>
          </p:nvSpPr>
          <p:spPr>
            <a:xfrm>
              <a:off x="6666644" y="3351394"/>
              <a:ext cx="222921" cy="307111"/>
            </a:xfrm>
            <a:custGeom>
              <a:avLst/>
              <a:gdLst/>
              <a:ahLst/>
              <a:cxnLst/>
              <a:rect l="l" t="t" r="r" b="b"/>
              <a:pathLst>
                <a:path w="8489" h="11695" extrusionOk="0">
                  <a:moveTo>
                    <a:pt x="5407" y="9197"/>
                  </a:moveTo>
                  <a:lnTo>
                    <a:pt x="5407" y="11685"/>
                  </a:lnTo>
                  <a:cubicBezTo>
                    <a:pt x="4326" y="11570"/>
                    <a:pt x="3388" y="10613"/>
                    <a:pt x="2795" y="9197"/>
                  </a:cubicBezTo>
                  <a:close/>
                  <a:moveTo>
                    <a:pt x="4460" y="0"/>
                  </a:moveTo>
                  <a:cubicBezTo>
                    <a:pt x="4211" y="48"/>
                    <a:pt x="3972" y="115"/>
                    <a:pt x="3733" y="201"/>
                  </a:cubicBezTo>
                  <a:cubicBezTo>
                    <a:pt x="3158" y="727"/>
                    <a:pt x="2680" y="1474"/>
                    <a:pt x="2326" y="2364"/>
                  </a:cubicBezTo>
                  <a:lnTo>
                    <a:pt x="1015" y="2364"/>
                  </a:lnTo>
                  <a:cubicBezTo>
                    <a:pt x="919" y="2517"/>
                    <a:pt x="833" y="2670"/>
                    <a:pt x="747" y="2833"/>
                  </a:cubicBezTo>
                  <a:lnTo>
                    <a:pt x="2173" y="2833"/>
                  </a:lnTo>
                  <a:cubicBezTo>
                    <a:pt x="1895" y="3713"/>
                    <a:pt x="1742" y="4632"/>
                    <a:pt x="1732" y="5560"/>
                  </a:cubicBezTo>
                  <a:lnTo>
                    <a:pt x="0" y="5560"/>
                  </a:lnTo>
                  <a:lnTo>
                    <a:pt x="0" y="5790"/>
                  </a:lnTo>
                  <a:lnTo>
                    <a:pt x="0" y="6010"/>
                  </a:lnTo>
                  <a:lnTo>
                    <a:pt x="1732" y="6010"/>
                  </a:lnTo>
                  <a:cubicBezTo>
                    <a:pt x="1742" y="6938"/>
                    <a:pt x="1895" y="7857"/>
                    <a:pt x="2173" y="8747"/>
                  </a:cubicBezTo>
                  <a:lnTo>
                    <a:pt x="747" y="8747"/>
                  </a:lnTo>
                  <a:cubicBezTo>
                    <a:pt x="833" y="8900"/>
                    <a:pt x="928" y="9054"/>
                    <a:pt x="1024" y="9197"/>
                  </a:cubicBezTo>
                  <a:lnTo>
                    <a:pt x="2345" y="9197"/>
                  </a:lnTo>
                  <a:cubicBezTo>
                    <a:pt x="2689" y="10097"/>
                    <a:pt x="3177" y="10843"/>
                    <a:pt x="3742" y="11360"/>
                  </a:cubicBezTo>
                  <a:cubicBezTo>
                    <a:pt x="4278" y="11561"/>
                    <a:pt x="4843" y="11676"/>
                    <a:pt x="5407" y="11695"/>
                  </a:cubicBezTo>
                  <a:lnTo>
                    <a:pt x="5848" y="11695"/>
                  </a:lnTo>
                  <a:cubicBezTo>
                    <a:pt x="6412" y="11676"/>
                    <a:pt x="6977" y="11561"/>
                    <a:pt x="7513" y="11360"/>
                  </a:cubicBezTo>
                  <a:cubicBezTo>
                    <a:pt x="7896" y="10996"/>
                    <a:pt x="8231" y="10575"/>
                    <a:pt x="8489" y="10106"/>
                  </a:cubicBezTo>
                  <a:lnTo>
                    <a:pt x="8441" y="10106"/>
                  </a:lnTo>
                  <a:cubicBezTo>
                    <a:pt x="8288" y="10106"/>
                    <a:pt x="8144" y="10097"/>
                    <a:pt x="7991" y="10087"/>
                  </a:cubicBezTo>
                  <a:cubicBezTo>
                    <a:pt x="7427" y="11006"/>
                    <a:pt x="6671" y="11599"/>
                    <a:pt x="5838" y="11685"/>
                  </a:cubicBezTo>
                  <a:lnTo>
                    <a:pt x="5838" y="9436"/>
                  </a:lnTo>
                  <a:cubicBezTo>
                    <a:pt x="5484" y="9245"/>
                    <a:pt x="5149" y="9015"/>
                    <a:pt x="4843" y="8747"/>
                  </a:cubicBezTo>
                  <a:lnTo>
                    <a:pt x="2622" y="8747"/>
                  </a:lnTo>
                  <a:cubicBezTo>
                    <a:pt x="2335" y="7857"/>
                    <a:pt x="2173" y="6938"/>
                    <a:pt x="2163" y="6010"/>
                  </a:cubicBezTo>
                  <a:lnTo>
                    <a:pt x="3082" y="6010"/>
                  </a:lnTo>
                  <a:cubicBezTo>
                    <a:pt x="3034" y="5867"/>
                    <a:pt x="2996" y="5714"/>
                    <a:pt x="2957" y="5560"/>
                  </a:cubicBezTo>
                  <a:lnTo>
                    <a:pt x="2163" y="5560"/>
                  </a:lnTo>
                  <a:cubicBezTo>
                    <a:pt x="2173" y="4632"/>
                    <a:pt x="2335" y="3713"/>
                    <a:pt x="2622" y="2833"/>
                  </a:cubicBezTo>
                  <a:lnTo>
                    <a:pt x="2957" y="2833"/>
                  </a:lnTo>
                  <a:cubicBezTo>
                    <a:pt x="2996" y="2670"/>
                    <a:pt x="3034" y="2527"/>
                    <a:pt x="3082" y="2373"/>
                  </a:cubicBezTo>
                  <a:lnTo>
                    <a:pt x="2795" y="2373"/>
                  </a:lnTo>
                  <a:cubicBezTo>
                    <a:pt x="3053" y="1694"/>
                    <a:pt x="3455" y="1081"/>
                    <a:pt x="3972" y="574"/>
                  </a:cubicBezTo>
                  <a:cubicBezTo>
                    <a:pt x="4125" y="373"/>
                    <a:pt x="4288" y="182"/>
                    <a:pt x="446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77"/>
            <p:cNvSpPr/>
            <p:nvPr/>
          </p:nvSpPr>
          <p:spPr>
            <a:xfrm>
              <a:off x="6711863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77"/>
            <p:cNvSpPr/>
            <p:nvPr/>
          </p:nvSpPr>
          <p:spPr>
            <a:xfrm>
              <a:off x="6710865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9" y="555"/>
                    <a:pt x="1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77"/>
            <p:cNvSpPr/>
            <p:nvPr/>
          </p:nvSpPr>
          <p:spPr>
            <a:xfrm>
              <a:off x="6688991" y="3605722"/>
              <a:ext cx="68407" cy="88995"/>
            </a:xfrm>
            <a:custGeom>
              <a:avLst/>
              <a:gdLst/>
              <a:ahLst/>
              <a:cxnLst/>
              <a:rect l="l" t="t" r="r" b="b"/>
              <a:pathLst>
                <a:path w="2605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3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3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77"/>
            <p:cNvSpPr/>
            <p:nvPr/>
          </p:nvSpPr>
          <p:spPr>
            <a:xfrm>
              <a:off x="6700571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20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77"/>
            <p:cNvSpPr/>
            <p:nvPr/>
          </p:nvSpPr>
          <p:spPr>
            <a:xfrm>
              <a:off x="6689253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77"/>
            <p:cNvSpPr/>
            <p:nvPr/>
          </p:nvSpPr>
          <p:spPr>
            <a:xfrm>
              <a:off x="6746054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77"/>
            <p:cNvSpPr/>
            <p:nvPr/>
          </p:nvSpPr>
          <p:spPr>
            <a:xfrm>
              <a:off x="6705850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2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89" y="680"/>
                    <a:pt x="1018" y="668"/>
                    <a:pt x="1034" y="647"/>
                  </a:cubicBezTo>
                  <a:lnTo>
                    <a:pt x="1330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60" y="455"/>
                  </a:lnTo>
                  <a:lnTo>
                    <a:pt x="239" y="15"/>
                  </a:lnTo>
                  <a:cubicBezTo>
                    <a:pt x="235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77"/>
            <p:cNvSpPr/>
            <p:nvPr/>
          </p:nvSpPr>
          <p:spPr>
            <a:xfrm>
              <a:off x="6720161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77"/>
            <p:cNvSpPr/>
            <p:nvPr/>
          </p:nvSpPr>
          <p:spPr>
            <a:xfrm>
              <a:off x="6700309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77"/>
            <p:cNvSpPr/>
            <p:nvPr/>
          </p:nvSpPr>
          <p:spPr>
            <a:xfrm>
              <a:off x="6700309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77"/>
            <p:cNvSpPr/>
            <p:nvPr/>
          </p:nvSpPr>
          <p:spPr>
            <a:xfrm>
              <a:off x="6700309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77"/>
            <p:cNvSpPr/>
            <p:nvPr/>
          </p:nvSpPr>
          <p:spPr>
            <a:xfrm>
              <a:off x="6700309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77"/>
            <p:cNvSpPr/>
            <p:nvPr/>
          </p:nvSpPr>
          <p:spPr>
            <a:xfrm>
              <a:off x="6802854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0" y="0"/>
                  </a:moveTo>
                  <a:lnTo>
                    <a:pt x="0" y="910"/>
                  </a:lnTo>
                  <a:lnTo>
                    <a:pt x="871" y="910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77"/>
            <p:cNvSpPr/>
            <p:nvPr/>
          </p:nvSpPr>
          <p:spPr>
            <a:xfrm>
              <a:off x="6801594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9" y="508"/>
                    <a:pt x="29" y="555"/>
                    <a:pt x="0" y="594"/>
                  </a:cubicBezTo>
                  <a:cubicBezTo>
                    <a:pt x="154" y="656"/>
                    <a:pt x="316" y="687"/>
                    <a:pt x="478" y="687"/>
                  </a:cubicBezTo>
                  <a:cubicBezTo>
                    <a:pt x="639" y="687"/>
                    <a:pt x="800" y="656"/>
                    <a:pt x="948" y="594"/>
                  </a:cubicBezTo>
                  <a:cubicBezTo>
                    <a:pt x="92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77"/>
            <p:cNvSpPr/>
            <p:nvPr/>
          </p:nvSpPr>
          <p:spPr>
            <a:xfrm>
              <a:off x="6779982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49" y="211"/>
                  </a:lnTo>
                  <a:cubicBezTo>
                    <a:pt x="96" y="297"/>
                    <a:pt x="0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2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3" y="2431"/>
                    <a:pt x="2603" y="1943"/>
                  </a:cubicBezTo>
                  <a:lnTo>
                    <a:pt x="2603" y="622"/>
                  </a:lnTo>
                  <a:cubicBezTo>
                    <a:pt x="2603" y="450"/>
                    <a:pt x="2517" y="297"/>
                    <a:pt x="2364" y="211"/>
                  </a:cubicBezTo>
                  <a:lnTo>
                    <a:pt x="1972" y="0"/>
                  </a:lnTo>
                  <a:cubicBezTo>
                    <a:pt x="1823" y="193"/>
                    <a:pt x="1384" y="201"/>
                    <a:pt x="1312" y="201"/>
                  </a:cubicBezTo>
                  <a:cubicBezTo>
                    <a:pt x="1305" y="201"/>
                    <a:pt x="1302" y="201"/>
                    <a:pt x="1302" y="201"/>
                  </a:cubicBezTo>
                  <a:cubicBezTo>
                    <a:pt x="1302" y="201"/>
                    <a:pt x="1298" y="201"/>
                    <a:pt x="1292" y="201"/>
                  </a:cubicBezTo>
                  <a:cubicBezTo>
                    <a:pt x="1221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77"/>
            <p:cNvSpPr/>
            <p:nvPr/>
          </p:nvSpPr>
          <p:spPr>
            <a:xfrm>
              <a:off x="6791536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1" y="0"/>
                  </a:moveTo>
                  <a:lnTo>
                    <a:pt x="1" y="680"/>
                  </a:lnTo>
                  <a:cubicBezTo>
                    <a:pt x="1" y="804"/>
                    <a:pt x="96" y="900"/>
                    <a:pt x="221" y="909"/>
                  </a:cubicBezTo>
                  <a:lnTo>
                    <a:pt x="1513" y="909"/>
                  </a:lnTo>
                  <a:cubicBezTo>
                    <a:pt x="1637" y="900"/>
                    <a:pt x="1733" y="804"/>
                    <a:pt x="1733" y="680"/>
                  </a:cubicBezTo>
                  <a:lnTo>
                    <a:pt x="1733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77"/>
            <p:cNvSpPr/>
            <p:nvPr/>
          </p:nvSpPr>
          <p:spPr>
            <a:xfrm>
              <a:off x="67802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8" y="1"/>
                  </a:moveTo>
                  <a:cubicBezTo>
                    <a:pt x="20" y="78"/>
                    <a:pt x="1" y="154"/>
                    <a:pt x="1" y="240"/>
                  </a:cubicBezTo>
                  <a:lnTo>
                    <a:pt x="1" y="1561"/>
                  </a:lnTo>
                  <a:cubicBezTo>
                    <a:pt x="1" y="2059"/>
                    <a:pt x="135" y="2537"/>
                    <a:pt x="393" y="2949"/>
                  </a:cubicBezTo>
                  <a:lnTo>
                    <a:pt x="432" y="3006"/>
                  </a:lnTo>
                  <a:lnTo>
                    <a:pt x="432" y="518"/>
                  </a:lnTo>
                  <a:cubicBezTo>
                    <a:pt x="432" y="374"/>
                    <a:pt x="365" y="240"/>
                    <a:pt x="259" y="15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77"/>
            <p:cNvSpPr/>
            <p:nvPr/>
          </p:nvSpPr>
          <p:spPr>
            <a:xfrm>
              <a:off x="68370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8" y="240"/>
                    <a:pt x="1" y="374"/>
                    <a:pt x="1" y="518"/>
                  </a:cubicBezTo>
                  <a:lnTo>
                    <a:pt x="1" y="3006"/>
                  </a:lnTo>
                  <a:lnTo>
                    <a:pt x="30" y="2949"/>
                  </a:lnTo>
                  <a:cubicBezTo>
                    <a:pt x="298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77"/>
            <p:cNvSpPr/>
            <p:nvPr/>
          </p:nvSpPr>
          <p:spPr>
            <a:xfrm>
              <a:off x="6796814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5" y="1"/>
                  </a:moveTo>
                  <a:cubicBezTo>
                    <a:pt x="204" y="1"/>
                    <a:pt x="192" y="5"/>
                    <a:pt x="182" y="15"/>
                  </a:cubicBezTo>
                  <a:lnTo>
                    <a:pt x="1" y="254"/>
                  </a:lnTo>
                  <a:lnTo>
                    <a:pt x="297" y="637"/>
                  </a:lnTo>
                  <a:cubicBezTo>
                    <a:pt x="313" y="664"/>
                    <a:pt x="342" y="676"/>
                    <a:pt x="370" y="676"/>
                  </a:cubicBezTo>
                  <a:cubicBezTo>
                    <a:pt x="392" y="676"/>
                    <a:pt x="415" y="669"/>
                    <a:pt x="431" y="656"/>
                  </a:cubicBezTo>
                  <a:lnTo>
                    <a:pt x="556" y="541"/>
                  </a:lnTo>
                  <a:lnTo>
                    <a:pt x="556" y="3642"/>
                  </a:lnTo>
                  <a:lnTo>
                    <a:pt x="776" y="3642"/>
                  </a:lnTo>
                  <a:lnTo>
                    <a:pt x="776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90" y="680"/>
                    <a:pt x="1018" y="668"/>
                    <a:pt x="1034" y="647"/>
                  </a:cubicBezTo>
                  <a:lnTo>
                    <a:pt x="1331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7" y="1"/>
                  </a:cubicBezTo>
                  <a:cubicBezTo>
                    <a:pt x="1106" y="1"/>
                    <a:pt x="1096" y="5"/>
                    <a:pt x="1092" y="15"/>
                  </a:cubicBezTo>
                  <a:lnTo>
                    <a:pt x="670" y="455"/>
                  </a:lnTo>
                  <a:lnTo>
                    <a:pt x="240" y="15"/>
                  </a:lnTo>
                  <a:cubicBezTo>
                    <a:pt x="235" y="5"/>
                    <a:pt x="225" y="1"/>
                    <a:pt x="215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77"/>
            <p:cNvSpPr/>
            <p:nvPr/>
          </p:nvSpPr>
          <p:spPr>
            <a:xfrm>
              <a:off x="6811152" y="3706482"/>
              <a:ext cx="6040" cy="12106"/>
            </a:xfrm>
            <a:custGeom>
              <a:avLst/>
              <a:gdLst/>
              <a:ahLst/>
              <a:cxnLst/>
              <a:rect l="l" t="t" r="r" b="b"/>
              <a:pathLst>
                <a:path w="230" h="461" extrusionOk="0">
                  <a:moveTo>
                    <a:pt x="115" y="1"/>
                  </a:moveTo>
                  <a:cubicBezTo>
                    <a:pt x="58" y="1"/>
                    <a:pt x="0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77"/>
            <p:cNvSpPr/>
            <p:nvPr/>
          </p:nvSpPr>
          <p:spPr>
            <a:xfrm>
              <a:off x="6791300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1" y="1627"/>
                    <a:pt x="1742" y="1139"/>
                  </a:cubicBezTo>
                  <a:lnTo>
                    <a:pt x="1742" y="680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77"/>
            <p:cNvSpPr/>
            <p:nvPr/>
          </p:nvSpPr>
          <p:spPr>
            <a:xfrm>
              <a:off x="6791300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6" y="1981"/>
                  </a:cubicBezTo>
                  <a:cubicBezTo>
                    <a:pt x="871" y="1838"/>
                    <a:pt x="651" y="1503"/>
                    <a:pt x="660" y="1139"/>
                  </a:cubicBezTo>
                  <a:lnTo>
                    <a:pt x="660" y="680"/>
                  </a:lnTo>
                  <a:cubicBezTo>
                    <a:pt x="651" y="354"/>
                    <a:pt x="880" y="77"/>
                    <a:pt x="1196" y="10"/>
                  </a:cubicBezTo>
                  <a:cubicBezTo>
                    <a:pt x="1168" y="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77"/>
            <p:cNvSpPr/>
            <p:nvPr/>
          </p:nvSpPr>
          <p:spPr>
            <a:xfrm>
              <a:off x="6791300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10" y="689"/>
                    <a:pt x="660" y="909"/>
                    <a:pt x="1742" y="909"/>
                  </a:cubicBezTo>
                  <a:lnTo>
                    <a:pt x="1742" y="689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77"/>
            <p:cNvSpPr/>
            <p:nvPr/>
          </p:nvSpPr>
          <p:spPr>
            <a:xfrm>
              <a:off x="6791300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220" y="747"/>
                    <a:pt x="440" y="804"/>
                    <a:pt x="660" y="833"/>
                  </a:cubicBezTo>
                  <a:lnTo>
                    <a:pt x="660" y="689"/>
                  </a:lnTo>
                  <a:cubicBezTo>
                    <a:pt x="651" y="364"/>
                    <a:pt x="880" y="77"/>
                    <a:pt x="1196" y="10"/>
                  </a:cubicBezTo>
                  <a:cubicBezTo>
                    <a:pt x="1168" y="1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77"/>
            <p:cNvSpPr/>
            <p:nvPr/>
          </p:nvSpPr>
          <p:spPr>
            <a:xfrm>
              <a:off x="6893819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77"/>
            <p:cNvSpPr/>
            <p:nvPr/>
          </p:nvSpPr>
          <p:spPr>
            <a:xfrm>
              <a:off x="6892821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0" y="555"/>
                    <a:pt x="0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77"/>
            <p:cNvSpPr/>
            <p:nvPr/>
          </p:nvSpPr>
          <p:spPr>
            <a:xfrm>
              <a:off x="6870946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2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2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77"/>
            <p:cNvSpPr/>
            <p:nvPr/>
          </p:nvSpPr>
          <p:spPr>
            <a:xfrm>
              <a:off x="6882527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11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77"/>
            <p:cNvSpPr/>
            <p:nvPr/>
          </p:nvSpPr>
          <p:spPr>
            <a:xfrm>
              <a:off x="6871209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77"/>
            <p:cNvSpPr/>
            <p:nvPr/>
          </p:nvSpPr>
          <p:spPr>
            <a:xfrm>
              <a:off x="6928009" y="3615754"/>
              <a:ext cx="11318" cy="78964"/>
            </a:xfrm>
            <a:custGeom>
              <a:avLst/>
              <a:gdLst/>
              <a:ahLst/>
              <a:cxnLst/>
              <a:rect l="l" t="t" r="r" b="b"/>
              <a:pathLst>
                <a:path w="431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77"/>
            <p:cNvSpPr/>
            <p:nvPr/>
          </p:nvSpPr>
          <p:spPr>
            <a:xfrm>
              <a:off x="6887805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1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6" y="673"/>
                    <a:pt x="939" y="680"/>
                    <a:pt x="961" y="680"/>
                  </a:cubicBezTo>
                  <a:cubicBezTo>
                    <a:pt x="989" y="680"/>
                    <a:pt x="1017" y="668"/>
                    <a:pt x="1034" y="647"/>
                  </a:cubicBezTo>
                  <a:lnTo>
                    <a:pt x="1330" y="254"/>
                  </a:lnTo>
                  <a:lnTo>
                    <a:pt x="1148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70" y="455"/>
                  </a:lnTo>
                  <a:lnTo>
                    <a:pt x="239" y="15"/>
                  </a:lnTo>
                  <a:cubicBezTo>
                    <a:pt x="234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77"/>
            <p:cNvSpPr/>
            <p:nvPr/>
          </p:nvSpPr>
          <p:spPr>
            <a:xfrm>
              <a:off x="6902117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77"/>
            <p:cNvSpPr/>
            <p:nvPr/>
          </p:nvSpPr>
          <p:spPr>
            <a:xfrm>
              <a:off x="6882264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77"/>
            <p:cNvSpPr/>
            <p:nvPr/>
          </p:nvSpPr>
          <p:spPr>
            <a:xfrm>
              <a:off x="6882264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77"/>
            <p:cNvSpPr/>
            <p:nvPr/>
          </p:nvSpPr>
          <p:spPr>
            <a:xfrm>
              <a:off x="6882264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77"/>
            <p:cNvSpPr/>
            <p:nvPr/>
          </p:nvSpPr>
          <p:spPr>
            <a:xfrm>
              <a:off x="6882264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74" name="Google Shape;12074;p77"/>
          <p:cNvGrpSpPr/>
          <p:nvPr/>
        </p:nvGrpSpPr>
        <p:grpSpPr>
          <a:xfrm>
            <a:off x="4877760" y="2887459"/>
            <a:ext cx="389567" cy="390329"/>
            <a:chOff x="4877760" y="2887459"/>
            <a:chExt cx="389567" cy="390329"/>
          </a:xfrm>
        </p:grpSpPr>
        <p:sp>
          <p:nvSpPr>
            <p:cNvPr id="12075" name="Google Shape;12075;p77"/>
            <p:cNvSpPr/>
            <p:nvPr/>
          </p:nvSpPr>
          <p:spPr>
            <a:xfrm>
              <a:off x="5124079" y="2893052"/>
              <a:ext cx="118695" cy="91411"/>
            </a:xfrm>
            <a:custGeom>
              <a:avLst/>
              <a:gdLst/>
              <a:ahLst/>
              <a:cxnLst/>
              <a:rect l="l" t="t" r="r" b="b"/>
              <a:pathLst>
                <a:path w="4520" h="3481" extrusionOk="0">
                  <a:moveTo>
                    <a:pt x="340" y="0"/>
                  </a:moveTo>
                  <a:cubicBezTo>
                    <a:pt x="97" y="0"/>
                    <a:pt x="0" y="361"/>
                    <a:pt x="248" y="467"/>
                  </a:cubicBezTo>
                  <a:cubicBezTo>
                    <a:pt x="1799" y="974"/>
                    <a:pt x="3129" y="2008"/>
                    <a:pt x="4010" y="3376"/>
                  </a:cubicBezTo>
                  <a:cubicBezTo>
                    <a:pt x="4061" y="3450"/>
                    <a:pt x="4130" y="3481"/>
                    <a:pt x="4199" y="3481"/>
                  </a:cubicBezTo>
                  <a:cubicBezTo>
                    <a:pt x="4362" y="3481"/>
                    <a:pt x="4519" y="3306"/>
                    <a:pt x="4412" y="3118"/>
                  </a:cubicBezTo>
                  <a:cubicBezTo>
                    <a:pt x="3474" y="1654"/>
                    <a:pt x="2057" y="553"/>
                    <a:pt x="402" y="7"/>
                  </a:cubicBezTo>
                  <a:cubicBezTo>
                    <a:pt x="380" y="2"/>
                    <a:pt x="360" y="0"/>
                    <a:pt x="3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77"/>
            <p:cNvSpPr/>
            <p:nvPr/>
          </p:nvSpPr>
          <p:spPr>
            <a:xfrm>
              <a:off x="4903390" y="2892396"/>
              <a:ext cx="120139" cy="92278"/>
            </a:xfrm>
            <a:custGeom>
              <a:avLst/>
              <a:gdLst/>
              <a:ahLst/>
              <a:cxnLst/>
              <a:rect l="l" t="t" r="r" b="b"/>
              <a:pathLst>
                <a:path w="4575" h="3514" extrusionOk="0">
                  <a:moveTo>
                    <a:pt x="4240" y="0"/>
                  </a:moveTo>
                  <a:cubicBezTo>
                    <a:pt x="4207" y="0"/>
                    <a:pt x="4172" y="7"/>
                    <a:pt x="4135" y="23"/>
                  </a:cubicBezTo>
                  <a:cubicBezTo>
                    <a:pt x="2461" y="559"/>
                    <a:pt x="1025" y="1659"/>
                    <a:pt x="68" y="3143"/>
                  </a:cubicBezTo>
                  <a:cubicBezTo>
                    <a:pt x="1" y="3258"/>
                    <a:pt x="30" y="3401"/>
                    <a:pt x="144" y="3478"/>
                  </a:cubicBezTo>
                  <a:cubicBezTo>
                    <a:pt x="185" y="3502"/>
                    <a:pt x="230" y="3513"/>
                    <a:pt x="273" y="3513"/>
                  </a:cubicBezTo>
                  <a:cubicBezTo>
                    <a:pt x="352" y="3513"/>
                    <a:pt x="427" y="3475"/>
                    <a:pt x="470" y="3401"/>
                  </a:cubicBezTo>
                  <a:cubicBezTo>
                    <a:pt x="1369" y="2014"/>
                    <a:pt x="2709" y="980"/>
                    <a:pt x="4279" y="473"/>
                  </a:cubicBezTo>
                  <a:cubicBezTo>
                    <a:pt x="4574" y="397"/>
                    <a:pt x="4482" y="0"/>
                    <a:pt x="42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77"/>
            <p:cNvSpPr/>
            <p:nvPr/>
          </p:nvSpPr>
          <p:spPr>
            <a:xfrm>
              <a:off x="4901735" y="3179155"/>
              <a:ext cx="100313" cy="84347"/>
            </a:xfrm>
            <a:custGeom>
              <a:avLst/>
              <a:gdLst/>
              <a:ahLst/>
              <a:cxnLst/>
              <a:rect l="l" t="t" r="r" b="b"/>
              <a:pathLst>
                <a:path w="3820" h="3212" extrusionOk="0">
                  <a:moveTo>
                    <a:pt x="335" y="0"/>
                  </a:moveTo>
                  <a:cubicBezTo>
                    <a:pt x="166" y="0"/>
                    <a:pt x="1" y="193"/>
                    <a:pt x="140" y="386"/>
                  </a:cubicBezTo>
                  <a:cubicBezTo>
                    <a:pt x="916" y="1602"/>
                    <a:pt x="2035" y="2578"/>
                    <a:pt x="3356" y="3181"/>
                  </a:cubicBezTo>
                  <a:cubicBezTo>
                    <a:pt x="3398" y="3202"/>
                    <a:pt x="3438" y="3212"/>
                    <a:pt x="3475" y="3212"/>
                  </a:cubicBezTo>
                  <a:cubicBezTo>
                    <a:pt x="3701" y="3212"/>
                    <a:pt x="3819" y="2857"/>
                    <a:pt x="3548" y="2750"/>
                  </a:cubicBezTo>
                  <a:cubicBezTo>
                    <a:pt x="2313" y="2176"/>
                    <a:pt x="1270" y="1267"/>
                    <a:pt x="533" y="128"/>
                  </a:cubicBezTo>
                  <a:cubicBezTo>
                    <a:pt x="483" y="37"/>
                    <a:pt x="409" y="0"/>
                    <a:pt x="3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77"/>
            <p:cNvSpPr/>
            <p:nvPr/>
          </p:nvSpPr>
          <p:spPr>
            <a:xfrm>
              <a:off x="5145428" y="3179759"/>
              <a:ext cx="97346" cy="82929"/>
            </a:xfrm>
            <a:custGeom>
              <a:avLst/>
              <a:gdLst/>
              <a:ahLst/>
              <a:cxnLst/>
              <a:rect l="l" t="t" r="r" b="b"/>
              <a:pathLst>
                <a:path w="3707" h="3158" extrusionOk="0">
                  <a:moveTo>
                    <a:pt x="3386" y="0"/>
                  </a:moveTo>
                  <a:cubicBezTo>
                    <a:pt x="3317" y="0"/>
                    <a:pt x="3248" y="31"/>
                    <a:pt x="3197" y="105"/>
                  </a:cubicBezTo>
                  <a:cubicBezTo>
                    <a:pt x="2469" y="1234"/>
                    <a:pt x="1445" y="2134"/>
                    <a:pt x="230" y="2698"/>
                  </a:cubicBezTo>
                  <a:cubicBezTo>
                    <a:pt x="0" y="2813"/>
                    <a:pt x="77" y="3148"/>
                    <a:pt x="335" y="3158"/>
                  </a:cubicBezTo>
                  <a:cubicBezTo>
                    <a:pt x="373" y="3158"/>
                    <a:pt x="402" y="3148"/>
                    <a:pt x="440" y="3129"/>
                  </a:cubicBezTo>
                  <a:cubicBezTo>
                    <a:pt x="1732" y="2526"/>
                    <a:pt x="2823" y="1560"/>
                    <a:pt x="3599" y="363"/>
                  </a:cubicBezTo>
                  <a:cubicBezTo>
                    <a:pt x="3706" y="175"/>
                    <a:pt x="3549" y="0"/>
                    <a:pt x="3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77"/>
            <p:cNvSpPr/>
            <p:nvPr/>
          </p:nvSpPr>
          <p:spPr>
            <a:xfrm>
              <a:off x="4878784" y="3101320"/>
              <a:ext cx="125680" cy="66438"/>
            </a:xfrm>
            <a:custGeom>
              <a:avLst/>
              <a:gdLst/>
              <a:ahLst/>
              <a:cxnLst/>
              <a:rect l="l" t="t" r="r" b="b"/>
              <a:pathLst>
                <a:path w="4786" h="2530" extrusionOk="0">
                  <a:moveTo>
                    <a:pt x="1818" y="1"/>
                  </a:moveTo>
                  <a:lnTo>
                    <a:pt x="727" y="441"/>
                  </a:lnTo>
                  <a:cubicBezTo>
                    <a:pt x="622" y="479"/>
                    <a:pt x="526" y="537"/>
                    <a:pt x="440" y="613"/>
                  </a:cubicBezTo>
                  <a:lnTo>
                    <a:pt x="412" y="632"/>
                  </a:lnTo>
                  <a:lnTo>
                    <a:pt x="392" y="642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2"/>
                    <a:pt x="29" y="1130"/>
                    <a:pt x="0" y="1398"/>
                  </a:cubicBezTo>
                  <a:lnTo>
                    <a:pt x="0" y="1446"/>
                  </a:lnTo>
                  <a:lnTo>
                    <a:pt x="0" y="146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0"/>
                    <a:pt x="106" y="2529"/>
                    <a:pt x="227" y="2529"/>
                  </a:cubicBezTo>
                  <a:cubicBezTo>
                    <a:pt x="237" y="2529"/>
                    <a:pt x="248" y="2529"/>
                    <a:pt x="258" y="2527"/>
                  </a:cubicBezTo>
                  <a:lnTo>
                    <a:pt x="4517" y="2527"/>
                  </a:lnTo>
                  <a:cubicBezTo>
                    <a:pt x="4528" y="2529"/>
                    <a:pt x="4538" y="2529"/>
                    <a:pt x="4549" y="2529"/>
                  </a:cubicBezTo>
                  <a:cubicBezTo>
                    <a:pt x="4670" y="2529"/>
                    <a:pt x="4776" y="2430"/>
                    <a:pt x="4785" y="2307"/>
                  </a:cubicBezTo>
                  <a:lnTo>
                    <a:pt x="4785" y="1781"/>
                  </a:lnTo>
                  <a:lnTo>
                    <a:pt x="4756" y="1599"/>
                  </a:lnTo>
                  <a:lnTo>
                    <a:pt x="4756" y="1541"/>
                  </a:lnTo>
                  <a:lnTo>
                    <a:pt x="4756" y="1532"/>
                  </a:lnTo>
                  <a:lnTo>
                    <a:pt x="4756" y="1503"/>
                  </a:lnTo>
                  <a:lnTo>
                    <a:pt x="4756" y="1474"/>
                  </a:lnTo>
                  <a:lnTo>
                    <a:pt x="4756" y="1455"/>
                  </a:lnTo>
                  <a:lnTo>
                    <a:pt x="4756" y="1407"/>
                  </a:lnTo>
                  <a:cubicBezTo>
                    <a:pt x="4728" y="1140"/>
                    <a:pt x="4603" y="881"/>
                    <a:pt x="4402" y="690"/>
                  </a:cubicBezTo>
                  <a:lnTo>
                    <a:pt x="4374" y="671"/>
                  </a:lnTo>
                  <a:lnTo>
                    <a:pt x="4364" y="651"/>
                  </a:lnTo>
                  <a:lnTo>
                    <a:pt x="4345" y="642"/>
                  </a:lnTo>
                  <a:lnTo>
                    <a:pt x="4316" y="623"/>
                  </a:lnTo>
                  <a:cubicBezTo>
                    <a:pt x="4230" y="546"/>
                    <a:pt x="4134" y="489"/>
                    <a:pt x="4029" y="450"/>
                  </a:cubicBezTo>
                  <a:lnTo>
                    <a:pt x="2929" y="10"/>
                  </a:lnTo>
                  <a:lnTo>
                    <a:pt x="2651" y="288"/>
                  </a:lnTo>
                  <a:lnTo>
                    <a:pt x="2373" y="556"/>
                  </a:lnTo>
                  <a:lnTo>
                    <a:pt x="2096" y="288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77"/>
            <p:cNvSpPr/>
            <p:nvPr/>
          </p:nvSpPr>
          <p:spPr>
            <a:xfrm>
              <a:off x="4877760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48" y="1"/>
                  </a:moveTo>
                  <a:lnTo>
                    <a:pt x="766" y="422"/>
                  </a:lnTo>
                  <a:cubicBezTo>
                    <a:pt x="297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0" y="2411"/>
                    <a:pt x="125" y="2510"/>
                    <a:pt x="247" y="2510"/>
                  </a:cubicBezTo>
                  <a:cubicBezTo>
                    <a:pt x="257" y="2510"/>
                    <a:pt x="268" y="2510"/>
                    <a:pt x="278" y="2508"/>
                  </a:cubicBezTo>
                  <a:lnTo>
                    <a:pt x="336" y="2508"/>
                  </a:lnTo>
                  <a:lnTo>
                    <a:pt x="336" y="1580"/>
                  </a:lnTo>
                  <a:cubicBezTo>
                    <a:pt x="317" y="1073"/>
                    <a:pt x="613" y="613"/>
                    <a:pt x="1082" y="422"/>
                  </a:cubicBezTo>
                  <a:lnTo>
                    <a:pt x="1944" y="87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77"/>
            <p:cNvSpPr/>
            <p:nvPr/>
          </p:nvSpPr>
          <p:spPr>
            <a:xfrm>
              <a:off x="4901131" y="2997278"/>
              <a:ext cx="79463" cy="56328"/>
            </a:xfrm>
            <a:custGeom>
              <a:avLst/>
              <a:gdLst/>
              <a:ahLst/>
              <a:cxnLst/>
              <a:rect l="l" t="t" r="r" b="b"/>
              <a:pathLst>
                <a:path w="3026" h="2145" extrusionOk="0">
                  <a:moveTo>
                    <a:pt x="2690" y="1828"/>
                  </a:moveTo>
                  <a:lnTo>
                    <a:pt x="2661" y="1848"/>
                  </a:lnTo>
                  <a:lnTo>
                    <a:pt x="2671" y="1838"/>
                  </a:lnTo>
                  <a:lnTo>
                    <a:pt x="2690" y="1828"/>
                  </a:lnTo>
                  <a:close/>
                  <a:moveTo>
                    <a:pt x="2661" y="1838"/>
                  </a:moveTo>
                  <a:lnTo>
                    <a:pt x="2652" y="1848"/>
                  </a:lnTo>
                  <a:lnTo>
                    <a:pt x="2623" y="1867"/>
                  </a:lnTo>
                  <a:lnTo>
                    <a:pt x="2661" y="1838"/>
                  </a:lnTo>
                  <a:close/>
                  <a:moveTo>
                    <a:pt x="1455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4" y="1934"/>
                    <a:pt x="393" y="1915"/>
                    <a:pt x="403" y="1895"/>
                  </a:cubicBezTo>
                  <a:cubicBezTo>
                    <a:pt x="594" y="1895"/>
                    <a:pt x="1465" y="1886"/>
                    <a:pt x="1972" y="1273"/>
                  </a:cubicBezTo>
                  <a:cubicBezTo>
                    <a:pt x="2078" y="1570"/>
                    <a:pt x="2317" y="1800"/>
                    <a:pt x="2623" y="1886"/>
                  </a:cubicBezTo>
                  <a:cubicBezTo>
                    <a:pt x="2633" y="1905"/>
                    <a:pt x="2642" y="1924"/>
                    <a:pt x="2661" y="1943"/>
                  </a:cubicBezTo>
                  <a:cubicBezTo>
                    <a:pt x="2700" y="2106"/>
                    <a:pt x="3025" y="2135"/>
                    <a:pt x="3025" y="2135"/>
                  </a:cubicBezTo>
                  <a:lnTo>
                    <a:pt x="3025" y="1455"/>
                  </a:lnTo>
                  <a:cubicBezTo>
                    <a:pt x="3025" y="651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77"/>
            <p:cNvSpPr/>
            <p:nvPr/>
          </p:nvSpPr>
          <p:spPr>
            <a:xfrm>
              <a:off x="4901131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5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87" y="2125"/>
                    <a:pt x="17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77"/>
            <p:cNvSpPr/>
            <p:nvPr/>
          </p:nvSpPr>
          <p:spPr>
            <a:xfrm>
              <a:off x="4969749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240" y="0"/>
                  </a:moveTo>
                  <a:lnTo>
                    <a:pt x="240" y="10"/>
                  </a:lnTo>
                  <a:cubicBezTo>
                    <a:pt x="221" y="4"/>
                    <a:pt x="202" y="1"/>
                    <a:pt x="183" y="1"/>
                  </a:cubicBezTo>
                  <a:cubicBezTo>
                    <a:pt x="88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90" y="889"/>
                    <a:pt x="187" y="889"/>
                  </a:cubicBezTo>
                  <a:cubicBezTo>
                    <a:pt x="205" y="889"/>
                    <a:pt x="222" y="886"/>
                    <a:pt x="240" y="881"/>
                  </a:cubicBezTo>
                  <a:cubicBezTo>
                    <a:pt x="278" y="862"/>
                    <a:pt x="316" y="852"/>
                    <a:pt x="345" y="833"/>
                  </a:cubicBezTo>
                  <a:cubicBezTo>
                    <a:pt x="374" y="795"/>
                    <a:pt x="412" y="766"/>
                    <a:pt x="450" y="747"/>
                  </a:cubicBezTo>
                  <a:cubicBezTo>
                    <a:pt x="670" y="498"/>
                    <a:pt x="556" y="105"/>
                    <a:pt x="24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77"/>
            <p:cNvSpPr/>
            <p:nvPr/>
          </p:nvSpPr>
          <p:spPr>
            <a:xfrm>
              <a:off x="4894592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9" y="0"/>
                  </a:moveTo>
                  <a:cubicBezTo>
                    <a:pt x="470" y="0"/>
                    <a:pt x="451" y="3"/>
                    <a:pt x="432" y="10"/>
                  </a:cubicBezTo>
                  <a:cubicBezTo>
                    <a:pt x="1" y="144"/>
                    <a:pt x="1" y="747"/>
                    <a:pt x="432" y="881"/>
                  </a:cubicBezTo>
                  <a:cubicBezTo>
                    <a:pt x="449" y="887"/>
                    <a:pt x="467" y="889"/>
                    <a:pt x="485" y="889"/>
                  </a:cubicBezTo>
                  <a:cubicBezTo>
                    <a:pt x="582" y="889"/>
                    <a:pt x="671" y="806"/>
                    <a:pt x="671" y="708"/>
                  </a:cubicBezTo>
                  <a:lnTo>
                    <a:pt x="671" y="182"/>
                  </a:lnTo>
                  <a:cubicBezTo>
                    <a:pt x="671" y="125"/>
                    <a:pt x="642" y="67"/>
                    <a:pt x="594" y="38"/>
                  </a:cubicBezTo>
                  <a:cubicBezTo>
                    <a:pt x="562" y="13"/>
                    <a:pt x="526" y="0"/>
                    <a:pt x="4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77"/>
            <p:cNvSpPr/>
            <p:nvPr/>
          </p:nvSpPr>
          <p:spPr>
            <a:xfrm>
              <a:off x="4926262" y="3088610"/>
              <a:ext cx="29437" cy="33350"/>
            </a:xfrm>
            <a:custGeom>
              <a:avLst/>
              <a:gdLst/>
              <a:ahLst/>
              <a:cxnLst/>
              <a:rect l="l" t="t" r="r" b="b"/>
              <a:pathLst>
                <a:path w="1121" h="1270" extrusionOk="0">
                  <a:moveTo>
                    <a:pt x="186" y="1"/>
                  </a:moveTo>
                  <a:cubicBezTo>
                    <a:pt x="88" y="1"/>
                    <a:pt x="1" y="80"/>
                    <a:pt x="1" y="188"/>
                  </a:cubicBezTo>
                  <a:lnTo>
                    <a:pt x="1" y="724"/>
                  </a:lnTo>
                  <a:cubicBezTo>
                    <a:pt x="1" y="772"/>
                    <a:pt x="20" y="829"/>
                    <a:pt x="58" y="858"/>
                  </a:cubicBezTo>
                  <a:lnTo>
                    <a:pt x="431" y="1222"/>
                  </a:lnTo>
                  <a:cubicBezTo>
                    <a:pt x="460" y="1250"/>
                    <a:pt x="508" y="1269"/>
                    <a:pt x="556" y="1269"/>
                  </a:cubicBezTo>
                  <a:cubicBezTo>
                    <a:pt x="604" y="1269"/>
                    <a:pt x="652" y="1250"/>
                    <a:pt x="690" y="1212"/>
                  </a:cubicBezTo>
                  <a:lnTo>
                    <a:pt x="1063" y="820"/>
                  </a:lnTo>
                  <a:cubicBezTo>
                    <a:pt x="1101" y="791"/>
                    <a:pt x="1111" y="743"/>
                    <a:pt x="1121" y="695"/>
                  </a:cubicBezTo>
                  <a:lnTo>
                    <a:pt x="1121" y="188"/>
                  </a:lnTo>
                  <a:cubicBezTo>
                    <a:pt x="1111" y="140"/>
                    <a:pt x="109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14" y="25"/>
                    <a:pt x="747" y="35"/>
                    <a:pt x="671" y="35"/>
                  </a:cubicBezTo>
                  <a:lnTo>
                    <a:pt x="451" y="35"/>
                  </a:lnTo>
                  <a:cubicBezTo>
                    <a:pt x="374" y="35"/>
                    <a:pt x="298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77"/>
            <p:cNvSpPr/>
            <p:nvPr/>
          </p:nvSpPr>
          <p:spPr>
            <a:xfrm>
              <a:off x="4926262" y="3088952"/>
              <a:ext cx="17883" cy="33245"/>
            </a:xfrm>
            <a:custGeom>
              <a:avLst/>
              <a:gdLst/>
              <a:ahLst/>
              <a:cxnLst/>
              <a:rect l="l" t="t" r="r" b="b"/>
              <a:pathLst>
                <a:path w="681" h="1266" extrusionOk="0">
                  <a:moveTo>
                    <a:pt x="189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2" y="1247"/>
                    <a:pt x="680" y="1209"/>
                  </a:cubicBezTo>
                  <a:cubicBezTo>
                    <a:pt x="652" y="1209"/>
                    <a:pt x="613" y="1189"/>
                    <a:pt x="594" y="1161"/>
                  </a:cubicBezTo>
                  <a:lnTo>
                    <a:pt x="221" y="797"/>
                  </a:lnTo>
                  <a:cubicBezTo>
                    <a:pt x="183" y="759"/>
                    <a:pt x="164" y="711"/>
                    <a:pt x="173" y="653"/>
                  </a:cubicBezTo>
                  <a:lnTo>
                    <a:pt x="173" y="127"/>
                  </a:lnTo>
                  <a:cubicBezTo>
                    <a:pt x="173" y="79"/>
                    <a:pt x="192" y="31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77"/>
            <p:cNvSpPr/>
            <p:nvPr/>
          </p:nvSpPr>
          <p:spPr>
            <a:xfrm>
              <a:off x="4909692" y="3030261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44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82" y="2544"/>
                  </a:cubicBezTo>
                  <a:lnTo>
                    <a:pt x="1302" y="2544"/>
                  </a:lnTo>
                  <a:cubicBezTo>
                    <a:pt x="1895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35" y="553"/>
                    <a:pt x="2259" y="525"/>
                  </a:cubicBezTo>
                  <a:cubicBezTo>
                    <a:pt x="2240" y="515"/>
                    <a:pt x="2221" y="505"/>
                    <a:pt x="2201" y="496"/>
                  </a:cubicBezTo>
                  <a:cubicBezTo>
                    <a:pt x="1991" y="410"/>
                    <a:pt x="1819" y="257"/>
                    <a:pt x="1713" y="56"/>
                  </a:cubicBez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77"/>
            <p:cNvSpPr/>
            <p:nvPr/>
          </p:nvSpPr>
          <p:spPr>
            <a:xfrm>
              <a:off x="4909692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2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77"/>
            <p:cNvSpPr/>
            <p:nvPr/>
          </p:nvSpPr>
          <p:spPr>
            <a:xfrm>
              <a:off x="5142408" y="3101583"/>
              <a:ext cx="124919" cy="66175"/>
            </a:xfrm>
            <a:custGeom>
              <a:avLst/>
              <a:gdLst/>
              <a:ahLst/>
              <a:cxnLst/>
              <a:rect l="l" t="t" r="r" b="b"/>
              <a:pathLst>
                <a:path w="4757" h="2520" extrusionOk="0">
                  <a:moveTo>
                    <a:pt x="1819" y="0"/>
                  </a:moveTo>
                  <a:lnTo>
                    <a:pt x="728" y="440"/>
                  </a:lnTo>
                  <a:cubicBezTo>
                    <a:pt x="622" y="479"/>
                    <a:pt x="527" y="536"/>
                    <a:pt x="441" y="613"/>
                  </a:cubicBezTo>
                  <a:lnTo>
                    <a:pt x="412" y="632"/>
                  </a:lnTo>
                  <a:lnTo>
                    <a:pt x="393" y="641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1"/>
                    <a:pt x="29" y="1130"/>
                    <a:pt x="0" y="1397"/>
                  </a:cubicBezTo>
                  <a:lnTo>
                    <a:pt x="0" y="1445"/>
                  </a:lnTo>
                  <a:lnTo>
                    <a:pt x="0" y="1464"/>
                  </a:lnTo>
                  <a:lnTo>
                    <a:pt x="0" y="1493"/>
                  </a:lnTo>
                  <a:lnTo>
                    <a:pt x="0" y="1522"/>
                  </a:lnTo>
                  <a:lnTo>
                    <a:pt x="0" y="1531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297"/>
                  </a:lnTo>
                  <a:cubicBezTo>
                    <a:pt x="0" y="2420"/>
                    <a:pt x="106" y="2519"/>
                    <a:pt x="227" y="2519"/>
                  </a:cubicBezTo>
                  <a:cubicBezTo>
                    <a:pt x="237" y="2519"/>
                    <a:pt x="248" y="2519"/>
                    <a:pt x="259" y="2517"/>
                  </a:cubicBezTo>
                  <a:lnTo>
                    <a:pt x="4489" y="2517"/>
                  </a:lnTo>
                  <a:cubicBezTo>
                    <a:pt x="4499" y="2519"/>
                    <a:pt x="4510" y="2519"/>
                    <a:pt x="4520" y="2519"/>
                  </a:cubicBezTo>
                  <a:cubicBezTo>
                    <a:pt x="4642" y="2519"/>
                    <a:pt x="4748" y="2420"/>
                    <a:pt x="4757" y="2297"/>
                  </a:cubicBezTo>
                  <a:lnTo>
                    <a:pt x="4757" y="1771"/>
                  </a:lnTo>
                  <a:lnTo>
                    <a:pt x="4757" y="1589"/>
                  </a:lnTo>
                  <a:lnTo>
                    <a:pt x="4747" y="1589"/>
                  </a:lnTo>
                  <a:lnTo>
                    <a:pt x="4747" y="1531"/>
                  </a:lnTo>
                  <a:lnTo>
                    <a:pt x="4747" y="1522"/>
                  </a:lnTo>
                  <a:lnTo>
                    <a:pt x="4747" y="1493"/>
                  </a:lnTo>
                  <a:lnTo>
                    <a:pt x="4747" y="1464"/>
                  </a:lnTo>
                  <a:lnTo>
                    <a:pt x="4747" y="1445"/>
                  </a:lnTo>
                  <a:lnTo>
                    <a:pt x="4747" y="1397"/>
                  </a:lnTo>
                  <a:cubicBezTo>
                    <a:pt x="4709" y="1130"/>
                    <a:pt x="4584" y="871"/>
                    <a:pt x="4393" y="680"/>
                  </a:cubicBezTo>
                  <a:lnTo>
                    <a:pt x="4364" y="661"/>
                  </a:lnTo>
                  <a:lnTo>
                    <a:pt x="4345" y="641"/>
                  </a:lnTo>
                  <a:lnTo>
                    <a:pt x="4336" y="632"/>
                  </a:lnTo>
                  <a:lnTo>
                    <a:pt x="4307" y="613"/>
                  </a:lnTo>
                  <a:cubicBezTo>
                    <a:pt x="4221" y="536"/>
                    <a:pt x="4125" y="479"/>
                    <a:pt x="4010" y="440"/>
                  </a:cubicBezTo>
                  <a:lnTo>
                    <a:pt x="2929" y="0"/>
                  </a:lnTo>
                  <a:lnTo>
                    <a:pt x="2651" y="287"/>
                  </a:lnTo>
                  <a:lnTo>
                    <a:pt x="2374" y="555"/>
                  </a:lnTo>
                  <a:lnTo>
                    <a:pt x="2096" y="287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77"/>
            <p:cNvSpPr/>
            <p:nvPr/>
          </p:nvSpPr>
          <p:spPr>
            <a:xfrm>
              <a:off x="5140885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58" y="1"/>
                  </a:moveTo>
                  <a:lnTo>
                    <a:pt x="776" y="422"/>
                  </a:lnTo>
                  <a:cubicBezTo>
                    <a:pt x="298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9" y="2411"/>
                    <a:pt x="135" y="2510"/>
                    <a:pt x="256" y="2510"/>
                  </a:cubicBezTo>
                  <a:cubicBezTo>
                    <a:pt x="267" y="2510"/>
                    <a:pt x="277" y="2510"/>
                    <a:pt x="288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17" y="1073"/>
                    <a:pt x="623" y="613"/>
                    <a:pt x="1092" y="422"/>
                  </a:cubicBezTo>
                  <a:lnTo>
                    <a:pt x="1944" y="87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77"/>
            <p:cNvSpPr/>
            <p:nvPr/>
          </p:nvSpPr>
          <p:spPr>
            <a:xfrm>
              <a:off x="5164256" y="2997278"/>
              <a:ext cx="79699" cy="56328"/>
            </a:xfrm>
            <a:custGeom>
              <a:avLst/>
              <a:gdLst/>
              <a:ahLst/>
              <a:cxnLst/>
              <a:rect l="l" t="t" r="r" b="b"/>
              <a:pathLst>
                <a:path w="3035" h="2145" extrusionOk="0">
                  <a:moveTo>
                    <a:pt x="2671" y="1838"/>
                  </a:moveTo>
                  <a:lnTo>
                    <a:pt x="2661" y="1848"/>
                  </a:lnTo>
                  <a:lnTo>
                    <a:pt x="2633" y="1867"/>
                  </a:lnTo>
                  <a:lnTo>
                    <a:pt x="2671" y="1838"/>
                  </a:lnTo>
                  <a:close/>
                  <a:moveTo>
                    <a:pt x="1456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36" y="2106"/>
                    <a:pt x="374" y="1943"/>
                  </a:cubicBezTo>
                  <a:cubicBezTo>
                    <a:pt x="393" y="1934"/>
                    <a:pt x="403" y="1915"/>
                    <a:pt x="412" y="1895"/>
                  </a:cubicBezTo>
                  <a:cubicBezTo>
                    <a:pt x="594" y="1895"/>
                    <a:pt x="1475" y="1886"/>
                    <a:pt x="1972" y="1273"/>
                  </a:cubicBezTo>
                  <a:cubicBezTo>
                    <a:pt x="2087" y="1570"/>
                    <a:pt x="2326" y="1800"/>
                    <a:pt x="2633" y="1886"/>
                  </a:cubicBezTo>
                  <a:cubicBezTo>
                    <a:pt x="2633" y="1905"/>
                    <a:pt x="2652" y="1924"/>
                    <a:pt x="2661" y="1943"/>
                  </a:cubicBezTo>
                  <a:cubicBezTo>
                    <a:pt x="2700" y="2106"/>
                    <a:pt x="3035" y="2135"/>
                    <a:pt x="3035" y="2135"/>
                  </a:cubicBezTo>
                  <a:lnTo>
                    <a:pt x="3035" y="1455"/>
                  </a:lnTo>
                  <a:cubicBezTo>
                    <a:pt x="3035" y="651"/>
                    <a:pt x="2384" y="1"/>
                    <a:pt x="15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77"/>
            <p:cNvSpPr/>
            <p:nvPr/>
          </p:nvSpPr>
          <p:spPr>
            <a:xfrm>
              <a:off x="5164256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6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97" y="2125"/>
                    <a:pt x="18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77"/>
            <p:cNvSpPr/>
            <p:nvPr/>
          </p:nvSpPr>
          <p:spPr>
            <a:xfrm>
              <a:off x="5233136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239" y="0"/>
                  </a:moveTo>
                  <a:lnTo>
                    <a:pt x="239" y="10"/>
                  </a:lnTo>
                  <a:cubicBezTo>
                    <a:pt x="219" y="4"/>
                    <a:pt x="199" y="1"/>
                    <a:pt x="180" y="1"/>
                  </a:cubicBezTo>
                  <a:cubicBezTo>
                    <a:pt x="81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83" y="889"/>
                    <a:pt x="184" y="889"/>
                  </a:cubicBezTo>
                  <a:cubicBezTo>
                    <a:pt x="202" y="889"/>
                    <a:pt x="221" y="886"/>
                    <a:pt x="239" y="881"/>
                  </a:cubicBezTo>
                  <a:cubicBezTo>
                    <a:pt x="268" y="862"/>
                    <a:pt x="306" y="852"/>
                    <a:pt x="335" y="833"/>
                  </a:cubicBezTo>
                  <a:cubicBezTo>
                    <a:pt x="373" y="795"/>
                    <a:pt x="402" y="766"/>
                    <a:pt x="440" y="747"/>
                  </a:cubicBezTo>
                  <a:cubicBezTo>
                    <a:pt x="661" y="498"/>
                    <a:pt x="555" y="105"/>
                    <a:pt x="2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77"/>
            <p:cNvSpPr/>
            <p:nvPr/>
          </p:nvSpPr>
          <p:spPr>
            <a:xfrm>
              <a:off x="5157980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479" y="0"/>
                  </a:moveTo>
                  <a:cubicBezTo>
                    <a:pt x="460" y="0"/>
                    <a:pt x="441" y="3"/>
                    <a:pt x="422" y="10"/>
                  </a:cubicBezTo>
                  <a:cubicBezTo>
                    <a:pt x="1" y="144"/>
                    <a:pt x="1" y="747"/>
                    <a:pt x="422" y="881"/>
                  </a:cubicBezTo>
                  <a:cubicBezTo>
                    <a:pt x="441" y="887"/>
                    <a:pt x="460" y="889"/>
                    <a:pt x="478" y="889"/>
                  </a:cubicBezTo>
                  <a:cubicBezTo>
                    <a:pt x="579" y="889"/>
                    <a:pt x="661" y="806"/>
                    <a:pt x="661" y="708"/>
                  </a:cubicBezTo>
                  <a:lnTo>
                    <a:pt x="661" y="182"/>
                  </a:lnTo>
                  <a:cubicBezTo>
                    <a:pt x="661" y="125"/>
                    <a:pt x="632" y="67"/>
                    <a:pt x="584" y="38"/>
                  </a:cubicBezTo>
                  <a:cubicBezTo>
                    <a:pt x="553" y="13"/>
                    <a:pt x="516" y="0"/>
                    <a:pt x="4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77"/>
            <p:cNvSpPr/>
            <p:nvPr/>
          </p:nvSpPr>
          <p:spPr>
            <a:xfrm>
              <a:off x="5189387" y="3088610"/>
              <a:ext cx="29700" cy="33587"/>
            </a:xfrm>
            <a:custGeom>
              <a:avLst/>
              <a:gdLst/>
              <a:ahLst/>
              <a:cxnLst/>
              <a:rect l="l" t="t" r="r" b="b"/>
              <a:pathLst>
                <a:path w="1131" h="1279" extrusionOk="0">
                  <a:moveTo>
                    <a:pt x="186" y="1"/>
                  </a:moveTo>
                  <a:cubicBezTo>
                    <a:pt x="90" y="1"/>
                    <a:pt x="11" y="80"/>
                    <a:pt x="11" y="188"/>
                  </a:cubicBezTo>
                  <a:lnTo>
                    <a:pt x="11" y="724"/>
                  </a:lnTo>
                  <a:cubicBezTo>
                    <a:pt x="1" y="781"/>
                    <a:pt x="30" y="829"/>
                    <a:pt x="68" y="877"/>
                  </a:cubicBezTo>
                  <a:lnTo>
                    <a:pt x="441" y="1231"/>
                  </a:lnTo>
                  <a:cubicBezTo>
                    <a:pt x="470" y="1260"/>
                    <a:pt x="518" y="1279"/>
                    <a:pt x="566" y="1279"/>
                  </a:cubicBezTo>
                  <a:cubicBezTo>
                    <a:pt x="613" y="1279"/>
                    <a:pt x="661" y="1260"/>
                    <a:pt x="690" y="1222"/>
                  </a:cubicBezTo>
                  <a:lnTo>
                    <a:pt x="1073" y="829"/>
                  </a:lnTo>
                  <a:cubicBezTo>
                    <a:pt x="1102" y="800"/>
                    <a:pt x="1121" y="753"/>
                    <a:pt x="1121" y="705"/>
                  </a:cubicBezTo>
                  <a:lnTo>
                    <a:pt x="1121" y="198"/>
                  </a:lnTo>
                  <a:cubicBezTo>
                    <a:pt x="1130" y="150"/>
                    <a:pt x="110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24" y="25"/>
                    <a:pt x="747" y="35"/>
                    <a:pt x="680" y="35"/>
                  </a:cubicBezTo>
                  <a:lnTo>
                    <a:pt x="451" y="35"/>
                  </a:lnTo>
                  <a:cubicBezTo>
                    <a:pt x="384" y="35"/>
                    <a:pt x="307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77"/>
            <p:cNvSpPr/>
            <p:nvPr/>
          </p:nvSpPr>
          <p:spPr>
            <a:xfrm>
              <a:off x="5189650" y="3088952"/>
              <a:ext cx="17857" cy="33245"/>
            </a:xfrm>
            <a:custGeom>
              <a:avLst/>
              <a:gdLst/>
              <a:ahLst/>
              <a:cxnLst/>
              <a:rect l="l" t="t" r="r" b="b"/>
              <a:pathLst>
                <a:path w="680" h="1266" extrusionOk="0">
                  <a:moveTo>
                    <a:pt x="181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3" y="1266"/>
                    <a:pt x="651" y="1247"/>
                    <a:pt x="680" y="1209"/>
                  </a:cubicBezTo>
                  <a:cubicBezTo>
                    <a:pt x="642" y="1209"/>
                    <a:pt x="613" y="1189"/>
                    <a:pt x="584" y="1161"/>
                  </a:cubicBezTo>
                  <a:lnTo>
                    <a:pt x="221" y="797"/>
                  </a:lnTo>
                  <a:cubicBezTo>
                    <a:pt x="182" y="759"/>
                    <a:pt x="163" y="711"/>
                    <a:pt x="163" y="653"/>
                  </a:cubicBezTo>
                  <a:lnTo>
                    <a:pt x="163" y="127"/>
                  </a:lnTo>
                  <a:cubicBezTo>
                    <a:pt x="163" y="79"/>
                    <a:pt x="182" y="31"/>
                    <a:pt x="211" y="3"/>
                  </a:cubicBezTo>
                  <a:cubicBezTo>
                    <a:pt x="201" y="1"/>
                    <a:pt x="191" y="0"/>
                    <a:pt x="181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77"/>
            <p:cNvSpPr/>
            <p:nvPr/>
          </p:nvSpPr>
          <p:spPr>
            <a:xfrm>
              <a:off x="5173054" y="3030261"/>
              <a:ext cx="62368" cy="66805"/>
            </a:xfrm>
            <a:custGeom>
              <a:avLst/>
              <a:gdLst/>
              <a:ahLst/>
              <a:cxnLst/>
              <a:rect l="l" t="t" r="r" b="b"/>
              <a:pathLst>
                <a:path w="2375" h="2544" extrusionOk="0">
                  <a:moveTo>
                    <a:pt x="1649" y="1"/>
                  </a:moveTo>
                  <a:cubicBezTo>
                    <a:pt x="1634" y="1"/>
                    <a:pt x="1620" y="6"/>
                    <a:pt x="1609" y="17"/>
                  </a:cubicBezTo>
                  <a:cubicBezTo>
                    <a:pt x="1350" y="209"/>
                    <a:pt x="1054" y="352"/>
                    <a:pt x="747" y="439"/>
                  </a:cubicBezTo>
                  <a:cubicBezTo>
                    <a:pt x="652" y="467"/>
                    <a:pt x="556" y="486"/>
                    <a:pt x="460" y="505"/>
                  </a:cubicBezTo>
                  <a:cubicBezTo>
                    <a:pt x="365" y="525"/>
                    <a:pt x="269" y="534"/>
                    <a:pt x="173" y="544"/>
                  </a:cubicBezTo>
                  <a:cubicBezTo>
                    <a:pt x="68" y="544"/>
                    <a:pt x="1" y="630"/>
                    <a:pt x="1" y="726"/>
                  </a:cubicBezTo>
                  <a:lnTo>
                    <a:pt x="1" y="1472"/>
                  </a:lnTo>
                  <a:cubicBezTo>
                    <a:pt x="1" y="2065"/>
                    <a:pt x="479" y="2544"/>
                    <a:pt x="1073" y="2544"/>
                  </a:cubicBezTo>
                  <a:lnTo>
                    <a:pt x="1302" y="2544"/>
                  </a:lnTo>
                  <a:cubicBezTo>
                    <a:pt x="1896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26" y="553"/>
                    <a:pt x="2259" y="525"/>
                  </a:cubicBezTo>
                  <a:cubicBezTo>
                    <a:pt x="2240" y="515"/>
                    <a:pt x="2221" y="505"/>
                    <a:pt x="2192" y="496"/>
                  </a:cubicBezTo>
                  <a:cubicBezTo>
                    <a:pt x="1982" y="410"/>
                    <a:pt x="1810" y="257"/>
                    <a:pt x="1714" y="56"/>
                  </a:cubicBezTo>
                  <a:lnTo>
                    <a:pt x="1704" y="37"/>
                  </a:lnTo>
                  <a:cubicBezTo>
                    <a:pt x="1693" y="13"/>
                    <a:pt x="1671" y="1"/>
                    <a:pt x="164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77"/>
            <p:cNvSpPr/>
            <p:nvPr/>
          </p:nvSpPr>
          <p:spPr>
            <a:xfrm>
              <a:off x="5172817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3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3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77"/>
            <p:cNvSpPr/>
            <p:nvPr/>
          </p:nvSpPr>
          <p:spPr>
            <a:xfrm>
              <a:off x="5009953" y="2992000"/>
              <a:ext cx="125680" cy="66149"/>
            </a:xfrm>
            <a:custGeom>
              <a:avLst/>
              <a:gdLst/>
              <a:ahLst/>
              <a:cxnLst/>
              <a:rect l="l" t="t" r="r" b="b"/>
              <a:pathLst>
                <a:path w="4786" h="2519" extrusionOk="0">
                  <a:moveTo>
                    <a:pt x="1848" y="1"/>
                  </a:moveTo>
                  <a:lnTo>
                    <a:pt x="766" y="431"/>
                  </a:lnTo>
                  <a:cubicBezTo>
                    <a:pt x="642" y="470"/>
                    <a:pt x="537" y="527"/>
                    <a:pt x="441" y="604"/>
                  </a:cubicBezTo>
                  <a:lnTo>
                    <a:pt x="412" y="623"/>
                  </a:lnTo>
                  <a:lnTo>
                    <a:pt x="403" y="642"/>
                  </a:lnTo>
                  <a:lnTo>
                    <a:pt x="384" y="651"/>
                  </a:lnTo>
                  <a:lnTo>
                    <a:pt x="364" y="671"/>
                  </a:lnTo>
                  <a:cubicBezTo>
                    <a:pt x="163" y="862"/>
                    <a:pt x="39" y="1120"/>
                    <a:pt x="1" y="1388"/>
                  </a:cubicBezTo>
                  <a:lnTo>
                    <a:pt x="1" y="1436"/>
                  </a:lnTo>
                  <a:lnTo>
                    <a:pt x="1" y="1455"/>
                  </a:lnTo>
                  <a:lnTo>
                    <a:pt x="1" y="1494"/>
                  </a:lnTo>
                  <a:lnTo>
                    <a:pt x="1" y="1522"/>
                  </a:lnTo>
                  <a:lnTo>
                    <a:pt x="1" y="1532"/>
                  </a:lnTo>
                  <a:lnTo>
                    <a:pt x="1" y="1589"/>
                  </a:lnTo>
                  <a:lnTo>
                    <a:pt x="1" y="1762"/>
                  </a:lnTo>
                  <a:lnTo>
                    <a:pt x="1" y="2288"/>
                  </a:lnTo>
                  <a:cubicBezTo>
                    <a:pt x="10" y="2416"/>
                    <a:pt x="116" y="2518"/>
                    <a:pt x="251" y="2518"/>
                  </a:cubicBezTo>
                  <a:cubicBezTo>
                    <a:pt x="257" y="2518"/>
                    <a:pt x="263" y="2518"/>
                    <a:pt x="269" y="2518"/>
                  </a:cubicBezTo>
                  <a:lnTo>
                    <a:pt x="4527" y="2518"/>
                  </a:lnTo>
                  <a:cubicBezTo>
                    <a:pt x="4533" y="2518"/>
                    <a:pt x="4539" y="2518"/>
                    <a:pt x="4544" y="2518"/>
                  </a:cubicBezTo>
                  <a:cubicBezTo>
                    <a:pt x="4671" y="2518"/>
                    <a:pt x="4777" y="2416"/>
                    <a:pt x="4786" y="2288"/>
                  </a:cubicBezTo>
                  <a:lnTo>
                    <a:pt x="4786" y="1762"/>
                  </a:lnTo>
                  <a:lnTo>
                    <a:pt x="4786" y="1589"/>
                  </a:lnTo>
                  <a:lnTo>
                    <a:pt x="4776" y="1589"/>
                  </a:lnTo>
                  <a:lnTo>
                    <a:pt x="4776" y="1532"/>
                  </a:lnTo>
                  <a:lnTo>
                    <a:pt x="4776" y="1522"/>
                  </a:lnTo>
                  <a:lnTo>
                    <a:pt x="4776" y="1494"/>
                  </a:lnTo>
                  <a:lnTo>
                    <a:pt x="4776" y="1455"/>
                  </a:lnTo>
                  <a:lnTo>
                    <a:pt x="4776" y="1446"/>
                  </a:lnTo>
                  <a:lnTo>
                    <a:pt x="4776" y="1398"/>
                  </a:lnTo>
                  <a:cubicBezTo>
                    <a:pt x="4748" y="1120"/>
                    <a:pt x="4614" y="862"/>
                    <a:pt x="4422" y="680"/>
                  </a:cubicBezTo>
                  <a:lnTo>
                    <a:pt x="4394" y="651"/>
                  </a:lnTo>
                  <a:lnTo>
                    <a:pt x="4384" y="642"/>
                  </a:lnTo>
                  <a:lnTo>
                    <a:pt x="4365" y="623"/>
                  </a:lnTo>
                  <a:lnTo>
                    <a:pt x="4336" y="604"/>
                  </a:lnTo>
                  <a:cubicBezTo>
                    <a:pt x="4250" y="537"/>
                    <a:pt x="4154" y="479"/>
                    <a:pt x="4049" y="431"/>
                  </a:cubicBezTo>
                  <a:lnTo>
                    <a:pt x="2958" y="1"/>
                  </a:lnTo>
                  <a:lnTo>
                    <a:pt x="2680" y="278"/>
                  </a:lnTo>
                  <a:lnTo>
                    <a:pt x="2403" y="556"/>
                  </a:lnTo>
                  <a:lnTo>
                    <a:pt x="2125" y="278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77"/>
            <p:cNvSpPr/>
            <p:nvPr/>
          </p:nvSpPr>
          <p:spPr>
            <a:xfrm>
              <a:off x="5009217" y="2992262"/>
              <a:ext cx="51286" cy="65913"/>
            </a:xfrm>
            <a:custGeom>
              <a:avLst/>
              <a:gdLst/>
              <a:ahLst/>
              <a:cxnLst/>
              <a:rect l="l" t="t" r="r" b="b"/>
              <a:pathLst>
                <a:path w="1953" h="2510" extrusionOk="0">
                  <a:moveTo>
                    <a:pt x="1857" y="0"/>
                  </a:moveTo>
                  <a:lnTo>
                    <a:pt x="775" y="421"/>
                  </a:lnTo>
                  <a:cubicBezTo>
                    <a:pt x="306" y="613"/>
                    <a:pt x="0" y="1072"/>
                    <a:pt x="29" y="1579"/>
                  </a:cubicBezTo>
                  <a:lnTo>
                    <a:pt x="29" y="2278"/>
                  </a:lnTo>
                  <a:cubicBezTo>
                    <a:pt x="29" y="2410"/>
                    <a:pt x="134" y="2510"/>
                    <a:pt x="256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79"/>
                  </a:lnTo>
                  <a:cubicBezTo>
                    <a:pt x="325" y="1072"/>
                    <a:pt x="622" y="613"/>
                    <a:pt x="1091" y="421"/>
                  </a:cubicBezTo>
                  <a:lnTo>
                    <a:pt x="1952" y="8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77"/>
            <p:cNvSpPr/>
            <p:nvPr/>
          </p:nvSpPr>
          <p:spPr>
            <a:xfrm>
              <a:off x="5032825" y="2887695"/>
              <a:ext cx="79436" cy="56091"/>
            </a:xfrm>
            <a:custGeom>
              <a:avLst/>
              <a:gdLst/>
              <a:ahLst/>
              <a:cxnLst/>
              <a:rect l="l" t="t" r="r" b="b"/>
              <a:pathLst>
                <a:path w="3025" h="2136" extrusionOk="0">
                  <a:moveTo>
                    <a:pt x="1455" y="1"/>
                  </a:moveTo>
                  <a:cubicBezTo>
                    <a:pt x="651" y="1"/>
                    <a:pt x="1" y="652"/>
                    <a:pt x="1" y="1456"/>
                  </a:cubicBezTo>
                  <a:lnTo>
                    <a:pt x="1" y="2135"/>
                  </a:lnTo>
                  <a:cubicBezTo>
                    <a:pt x="1" y="2135"/>
                    <a:pt x="326" y="2106"/>
                    <a:pt x="364" y="1944"/>
                  </a:cubicBezTo>
                  <a:cubicBezTo>
                    <a:pt x="383" y="1925"/>
                    <a:pt x="393" y="1915"/>
                    <a:pt x="403" y="1896"/>
                  </a:cubicBezTo>
                  <a:cubicBezTo>
                    <a:pt x="584" y="1896"/>
                    <a:pt x="1465" y="1877"/>
                    <a:pt x="1972" y="1274"/>
                  </a:cubicBezTo>
                  <a:cubicBezTo>
                    <a:pt x="2077" y="1570"/>
                    <a:pt x="2317" y="1800"/>
                    <a:pt x="2623" y="1886"/>
                  </a:cubicBezTo>
                  <a:cubicBezTo>
                    <a:pt x="2632" y="1905"/>
                    <a:pt x="2642" y="1925"/>
                    <a:pt x="2652" y="1944"/>
                  </a:cubicBezTo>
                  <a:cubicBezTo>
                    <a:pt x="2699" y="2106"/>
                    <a:pt x="3025" y="2135"/>
                    <a:pt x="3025" y="2135"/>
                  </a:cubicBezTo>
                  <a:lnTo>
                    <a:pt x="3025" y="1456"/>
                  </a:lnTo>
                  <a:cubicBezTo>
                    <a:pt x="3025" y="652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77"/>
            <p:cNvSpPr/>
            <p:nvPr/>
          </p:nvSpPr>
          <p:spPr>
            <a:xfrm>
              <a:off x="5032825" y="2887459"/>
              <a:ext cx="43014" cy="56328"/>
            </a:xfrm>
            <a:custGeom>
              <a:avLst/>
              <a:gdLst/>
              <a:ahLst/>
              <a:cxnLst/>
              <a:rect l="l" t="t" r="r" b="b"/>
              <a:pathLst>
                <a:path w="1638" h="2145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5"/>
                    <a:pt x="173" y="2106"/>
                    <a:pt x="249" y="2068"/>
                  </a:cubicBez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9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77"/>
            <p:cNvSpPr/>
            <p:nvPr/>
          </p:nvSpPr>
          <p:spPr>
            <a:xfrm>
              <a:off x="5101442" y="2937983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12"/>
                    <a:pt x="87" y="890"/>
                    <a:pt x="183" y="890"/>
                  </a:cubicBezTo>
                  <a:cubicBezTo>
                    <a:pt x="202" y="890"/>
                    <a:pt x="221" y="887"/>
                    <a:pt x="240" y="880"/>
                  </a:cubicBezTo>
                  <a:cubicBezTo>
                    <a:pt x="278" y="871"/>
                    <a:pt x="307" y="852"/>
                    <a:pt x="345" y="833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8"/>
                    <a:pt x="555" y="105"/>
                    <a:pt x="240" y="10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77"/>
            <p:cNvSpPr/>
            <p:nvPr/>
          </p:nvSpPr>
          <p:spPr>
            <a:xfrm>
              <a:off x="5026286" y="2937957"/>
              <a:ext cx="17620" cy="23398"/>
            </a:xfrm>
            <a:custGeom>
              <a:avLst/>
              <a:gdLst/>
              <a:ahLst/>
              <a:cxnLst/>
              <a:rect l="l" t="t" r="r" b="b"/>
              <a:pathLst>
                <a:path w="671" h="891" extrusionOk="0">
                  <a:moveTo>
                    <a:pt x="484" y="1"/>
                  </a:moveTo>
                  <a:cubicBezTo>
                    <a:pt x="466" y="1"/>
                    <a:pt x="447" y="4"/>
                    <a:pt x="431" y="11"/>
                  </a:cubicBezTo>
                  <a:cubicBezTo>
                    <a:pt x="1" y="145"/>
                    <a:pt x="1" y="747"/>
                    <a:pt x="431" y="881"/>
                  </a:cubicBezTo>
                  <a:cubicBezTo>
                    <a:pt x="450" y="888"/>
                    <a:pt x="469" y="891"/>
                    <a:pt x="488" y="891"/>
                  </a:cubicBezTo>
                  <a:cubicBezTo>
                    <a:pt x="584" y="891"/>
                    <a:pt x="671" y="813"/>
                    <a:pt x="671" y="709"/>
                  </a:cubicBezTo>
                  <a:lnTo>
                    <a:pt x="671" y="183"/>
                  </a:lnTo>
                  <a:cubicBezTo>
                    <a:pt x="661" y="125"/>
                    <a:pt x="632" y="7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77"/>
            <p:cNvSpPr/>
            <p:nvPr/>
          </p:nvSpPr>
          <p:spPr>
            <a:xfrm>
              <a:off x="5057956" y="2979027"/>
              <a:ext cx="29175" cy="33350"/>
            </a:xfrm>
            <a:custGeom>
              <a:avLst/>
              <a:gdLst/>
              <a:ahLst/>
              <a:cxnLst/>
              <a:rect l="l" t="t" r="r" b="b"/>
              <a:pathLst>
                <a:path w="1111" h="1270" extrusionOk="0">
                  <a:moveTo>
                    <a:pt x="185" y="1"/>
                  </a:moveTo>
                  <a:cubicBezTo>
                    <a:pt x="87" y="1"/>
                    <a:pt x="1" y="79"/>
                    <a:pt x="1" y="179"/>
                  </a:cubicBezTo>
                  <a:lnTo>
                    <a:pt x="1" y="715"/>
                  </a:lnTo>
                  <a:cubicBezTo>
                    <a:pt x="1" y="772"/>
                    <a:pt x="20" y="820"/>
                    <a:pt x="58" y="858"/>
                  </a:cubicBezTo>
                  <a:lnTo>
                    <a:pt x="422" y="1222"/>
                  </a:lnTo>
                  <a:cubicBezTo>
                    <a:pt x="460" y="1251"/>
                    <a:pt x="508" y="1270"/>
                    <a:pt x="556" y="1270"/>
                  </a:cubicBezTo>
                  <a:cubicBezTo>
                    <a:pt x="604" y="1270"/>
                    <a:pt x="651" y="1251"/>
                    <a:pt x="680" y="1212"/>
                  </a:cubicBezTo>
                  <a:lnTo>
                    <a:pt x="1063" y="820"/>
                  </a:lnTo>
                  <a:cubicBezTo>
                    <a:pt x="1092" y="782"/>
                    <a:pt x="1111" y="743"/>
                    <a:pt x="1111" y="696"/>
                  </a:cubicBezTo>
                  <a:lnTo>
                    <a:pt x="1111" y="188"/>
                  </a:lnTo>
                  <a:cubicBezTo>
                    <a:pt x="1111" y="140"/>
                    <a:pt x="1092" y="93"/>
                    <a:pt x="1063" y="54"/>
                  </a:cubicBezTo>
                  <a:cubicBezTo>
                    <a:pt x="1025" y="26"/>
                    <a:pt x="977" y="7"/>
                    <a:pt x="919" y="7"/>
                  </a:cubicBezTo>
                  <a:lnTo>
                    <a:pt x="881" y="7"/>
                  </a:lnTo>
                  <a:cubicBezTo>
                    <a:pt x="814" y="26"/>
                    <a:pt x="738" y="26"/>
                    <a:pt x="671" y="26"/>
                  </a:cubicBezTo>
                  <a:lnTo>
                    <a:pt x="450" y="26"/>
                  </a:lnTo>
                  <a:cubicBezTo>
                    <a:pt x="374" y="26"/>
                    <a:pt x="297" y="16"/>
                    <a:pt x="230" y="7"/>
                  </a:cubicBezTo>
                  <a:cubicBezTo>
                    <a:pt x="215" y="3"/>
                    <a:pt x="200" y="1"/>
                    <a:pt x="18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77"/>
            <p:cNvSpPr/>
            <p:nvPr/>
          </p:nvSpPr>
          <p:spPr>
            <a:xfrm>
              <a:off x="5057956" y="2979369"/>
              <a:ext cx="17883" cy="33271"/>
            </a:xfrm>
            <a:custGeom>
              <a:avLst/>
              <a:gdLst/>
              <a:ahLst/>
              <a:cxnLst/>
              <a:rect l="l" t="t" r="r" b="b"/>
              <a:pathLst>
                <a:path w="681" h="1267" extrusionOk="0">
                  <a:moveTo>
                    <a:pt x="189" y="0"/>
                  </a:moveTo>
                  <a:cubicBezTo>
                    <a:pt x="87" y="0"/>
                    <a:pt x="1" y="80"/>
                    <a:pt x="1" y="175"/>
                  </a:cubicBezTo>
                  <a:lnTo>
                    <a:pt x="1" y="711"/>
                  </a:lnTo>
                  <a:cubicBezTo>
                    <a:pt x="1" y="769"/>
                    <a:pt x="20" y="817"/>
                    <a:pt x="58" y="855"/>
                  </a:cubicBezTo>
                  <a:lnTo>
                    <a:pt x="422" y="1219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09"/>
                  </a:cubicBezTo>
                  <a:cubicBezTo>
                    <a:pt x="642" y="1199"/>
                    <a:pt x="613" y="1180"/>
                    <a:pt x="594" y="1152"/>
                  </a:cubicBezTo>
                  <a:lnTo>
                    <a:pt x="221" y="797"/>
                  </a:lnTo>
                  <a:cubicBezTo>
                    <a:pt x="183" y="759"/>
                    <a:pt x="163" y="711"/>
                    <a:pt x="163" y="654"/>
                  </a:cubicBezTo>
                  <a:lnTo>
                    <a:pt x="163" y="118"/>
                  </a:lnTo>
                  <a:cubicBezTo>
                    <a:pt x="163" y="70"/>
                    <a:pt x="183" y="32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77"/>
            <p:cNvSpPr/>
            <p:nvPr/>
          </p:nvSpPr>
          <p:spPr>
            <a:xfrm>
              <a:off x="5041386" y="2920520"/>
              <a:ext cx="62341" cy="66989"/>
            </a:xfrm>
            <a:custGeom>
              <a:avLst/>
              <a:gdLst/>
              <a:ahLst/>
              <a:cxnLst/>
              <a:rect l="l" t="t" r="r" b="b"/>
              <a:pathLst>
                <a:path w="2374" h="2551" extrusionOk="0">
                  <a:moveTo>
                    <a:pt x="1641" y="0"/>
                  </a:moveTo>
                  <a:cubicBezTo>
                    <a:pt x="1629" y="0"/>
                    <a:pt x="1617" y="5"/>
                    <a:pt x="1608" y="14"/>
                  </a:cubicBezTo>
                  <a:cubicBezTo>
                    <a:pt x="1349" y="206"/>
                    <a:pt x="1053" y="349"/>
                    <a:pt x="747" y="445"/>
                  </a:cubicBezTo>
                  <a:cubicBezTo>
                    <a:pt x="651" y="464"/>
                    <a:pt x="555" y="493"/>
                    <a:pt x="459" y="512"/>
                  </a:cubicBezTo>
                  <a:cubicBezTo>
                    <a:pt x="364" y="521"/>
                    <a:pt x="268" y="541"/>
                    <a:pt x="172" y="541"/>
                  </a:cubicBezTo>
                  <a:cubicBezTo>
                    <a:pt x="77" y="550"/>
                    <a:pt x="0" y="627"/>
                    <a:pt x="0" y="722"/>
                  </a:cubicBezTo>
                  <a:lnTo>
                    <a:pt x="0" y="1478"/>
                  </a:lnTo>
                  <a:cubicBezTo>
                    <a:pt x="0" y="2072"/>
                    <a:pt x="479" y="2550"/>
                    <a:pt x="1072" y="2550"/>
                  </a:cubicBezTo>
                  <a:lnTo>
                    <a:pt x="1302" y="2550"/>
                  </a:lnTo>
                  <a:cubicBezTo>
                    <a:pt x="1895" y="2550"/>
                    <a:pt x="2373" y="2072"/>
                    <a:pt x="2373" y="1478"/>
                  </a:cubicBezTo>
                  <a:lnTo>
                    <a:pt x="2373" y="694"/>
                  </a:lnTo>
                  <a:cubicBezTo>
                    <a:pt x="2373" y="617"/>
                    <a:pt x="2326" y="550"/>
                    <a:pt x="2259" y="531"/>
                  </a:cubicBezTo>
                  <a:cubicBezTo>
                    <a:pt x="2239" y="521"/>
                    <a:pt x="2220" y="512"/>
                    <a:pt x="2201" y="502"/>
                  </a:cubicBezTo>
                  <a:cubicBezTo>
                    <a:pt x="1991" y="416"/>
                    <a:pt x="1818" y="253"/>
                    <a:pt x="1713" y="52"/>
                  </a:cubicBezTo>
                  <a:lnTo>
                    <a:pt x="1704" y="43"/>
                  </a:lnTo>
                  <a:cubicBezTo>
                    <a:pt x="1691" y="17"/>
                    <a:pt x="1665" y="0"/>
                    <a:pt x="164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77"/>
            <p:cNvSpPr/>
            <p:nvPr/>
          </p:nvSpPr>
          <p:spPr>
            <a:xfrm>
              <a:off x="5041386" y="2920625"/>
              <a:ext cx="45246" cy="66884"/>
            </a:xfrm>
            <a:custGeom>
              <a:avLst/>
              <a:gdLst/>
              <a:ahLst/>
              <a:cxnLst/>
              <a:rect l="l" t="t" r="r" b="b"/>
              <a:pathLst>
                <a:path w="1723" h="2547" extrusionOk="0">
                  <a:moveTo>
                    <a:pt x="1641" y="1"/>
                  </a:moveTo>
                  <a:cubicBezTo>
                    <a:pt x="1629" y="1"/>
                    <a:pt x="1617" y="4"/>
                    <a:pt x="1608" y="10"/>
                  </a:cubicBezTo>
                  <a:cubicBezTo>
                    <a:pt x="1349" y="211"/>
                    <a:pt x="1053" y="355"/>
                    <a:pt x="747" y="441"/>
                  </a:cubicBezTo>
                  <a:cubicBezTo>
                    <a:pt x="651" y="470"/>
                    <a:pt x="555" y="489"/>
                    <a:pt x="459" y="508"/>
                  </a:cubicBezTo>
                  <a:cubicBezTo>
                    <a:pt x="364" y="527"/>
                    <a:pt x="268" y="537"/>
                    <a:pt x="172" y="546"/>
                  </a:cubicBezTo>
                  <a:cubicBezTo>
                    <a:pt x="67" y="546"/>
                    <a:pt x="0" y="632"/>
                    <a:pt x="0" y="728"/>
                  </a:cubicBezTo>
                  <a:lnTo>
                    <a:pt x="0" y="1474"/>
                  </a:lnTo>
                  <a:cubicBezTo>
                    <a:pt x="0" y="2068"/>
                    <a:pt x="479" y="2546"/>
                    <a:pt x="1072" y="2546"/>
                  </a:cubicBezTo>
                  <a:lnTo>
                    <a:pt x="1292" y="2546"/>
                  </a:lnTo>
                  <a:cubicBezTo>
                    <a:pt x="699" y="2546"/>
                    <a:pt x="220" y="2068"/>
                    <a:pt x="220" y="1474"/>
                  </a:cubicBezTo>
                  <a:lnTo>
                    <a:pt x="220" y="728"/>
                  </a:lnTo>
                  <a:cubicBezTo>
                    <a:pt x="220" y="632"/>
                    <a:pt x="287" y="546"/>
                    <a:pt x="392" y="546"/>
                  </a:cubicBezTo>
                  <a:cubicBezTo>
                    <a:pt x="488" y="537"/>
                    <a:pt x="584" y="527"/>
                    <a:pt x="680" y="508"/>
                  </a:cubicBezTo>
                  <a:cubicBezTo>
                    <a:pt x="775" y="489"/>
                    <a:pt x="871" y="470"/>
                    <a:pt x="967" y="441"/>
                  </a:cubicBezTo>
                  <a:cubicBezTo>
                    <a:pt x="1235" y="364"/>
                    <a:pt x="1493" y="240"/>
                    <a:pt x="1723" y="87"/>
                  </a:cubicBezTo>
                  <a:lnTo>
                    <a:pt x="1713" y="58"/>
                  </a:lnTo>
                  <a:lnTo>
                    <a:pt x="1704" y="39"/>
                  </a:lnTo>
                  <a:cubicBezTo>
                    <a:pt x="1691" y="13"/>
                    <a:pt x="1665" y="1"/>
                    <a:pt x="16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77"/>
            <p:cNvSpPr/>
            <p:nvPr/>
          </p:nvSpPr>
          <p:spPr>
            <a:xfrm>
              <a:off x="5010714" y="3211139"/>
              <a:ext cx="125680" cy="66648"/>
            </a:xfrm>
            <a:custGeom>
              <a:avLst/>
              <a:gdLst/>
              <a:ahLst/>
              <a:cxnLst/>
              <a:rect l="l" t="t" r="r" b="b"/>
              <a:pathLst>
                <a:path w="4786" h="2538" extrusionOk="0">
                  <a:moveTo>
                    <a:pt x="1819" y="1"/>
                  </a:moveTo>
                  <a:lnTo>
                    <a:pt x="737" y="441"/>
                  </a:lnTo>
                  <a:cubicBezTo>
                    <a:pt x="623" y="479"/>
                    <a:pt x="527" y="537"/>
                    <a:pt x="441" y="604"/>
                  </a:cubicBezTo>
                  <a:lnTo>
                    <a:pt x="412" y="632"/>
                  </a:lnTo>
                  <a:lnTo>
                    <a:pt x="402" y="642"/>
                  </a:lnTo>
                  <a:lnTo>
                    <a:pt x="383" y="652"/>
                  </a:lnTo>
                  <a:lnTo>
                    <a:pt x="355" y="680"/>
                  </a:lnTo>
                  <a:cubicBezTo>
                    <a:pt x="163" y="872"/>
                    <a:pt x="29" y="1121"/>
                    <a:pt x="0" y="1398"/>
                  </a:cubicBezTo>
                  <a:lnTo>
                    <a:pt x="0" y="1446"/>
                  </a:lnTo>
                  <a:lnTo>
                    <a:pt x="0" y="147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42"/>
                  </a:lnTo>
                  <a:lnTo>
                    <a:pt x="0" y="159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6"/>
                    <a:pt x="115" y="2538"/>
                    <a:pt x="242" y="2538"/>
                  </a:cubicBezTo>
                  <a:cubicBezTo>
                    <a:pt x="248" y="2538"/>
                    <a:pt x="253" y="2537"/>
                    <a:pt x="259" y="2537"/>
                  </a:cubicBezTo>
                  <a:lnTo>
                    <a:pt x="4518" y="2537"/>
                  </a:lnTo>
                  <a:cubicBezTo>
                    <a:pt x="4524" y="2537"/>
                    <a:pt x="4530" y="2538"/>
                    <a:pt x="4536" y="2538"/>
                  </a:cubicBezTo>
                  <a:cubicBezTo>
                    <a:pt x="4671" y="2538"/>
                    <a:pt x="4776" y="2436"/>
                    <a:pt x="4786" y="2307"/>
                  </a:cubicBezTo>
                  <a:lnTo>
                    <a:pt x="4786" y="1771"/>
                  </a:lnTo>
                  <a:lnTo>
                    <a:pt x="4786" y="1590"/>
                  </a:lnTo>
                  <a:lnTo>
                    <a:pt x="4747" y="1590"/>
                  </a:lnTo>
                  <a:lnTo>
                    <a:pt x="4747" y="1532"/>
                  </a:lnTo>
                  <a:lnTo>
                    <a:pt x="4747" y="1523"/>
                  </a:lnTo>
                  <a:lnTo>
                    <a:pt x="4747" y="1494"/>
                  </a:lnTo>
                  <a:lnTo>
                    <a:pt x="4747" y="1456"/>
                  </a:lnTo>
                  <a:lnTo>
                    <a:pt x="4747" y="1446"/>
                  </a:lnTo>
                  <a:lnTo>
                    <a:pt x="4747" y="1398"/>
                  </a:lnTo>
                  <a:cubicBezTo>
                    <a:pt x="4719" y="1121"/>
                    <a:pt x="4585" y="872"/>
                    <a:pt x="4393" y="680"/>
                  </a:cubicBezTo>
                  <a:lnTo>
                    <a:pt x="4365" y="652"/>
                  </a:lnTo>
                  <a:lnTo>
                    <a:pt x="4355" y="642"/>
                  </a:lnTo>
                  <a:lnTo>
                    <a:pt x="4336" y="632"/>
                  </a:lnTo>
                  <a:lnTo>
                    <a:pt x="4307" y="604"/>
                  </a:lnTo>
                  <a:cubicBezTo>
                    <a:pt x="4221" y="537"/>
                    <a:pt x="4125" y="479"/>
                    <a:pt x="4020" y="441"/>
                  </a:cubicBezTo>
                  <a:lnTo>
                    <a:pt x="2929" y="1"/>
                  </a:lnTo>
                  <a:lnTo>
                    <a:pt x="2651" y="288"/>
                  </a:lnTo>
                  <a:lnTo>
                    <a:pt x="2374" y="556"/>
                  </a:lnTo>
                  <a:lnTo>
                    <a:pt x="2096" y="288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77"/>
            <p:cNvSpPr/>
            <p:nvPr/>
          </p:nvSpPr>
          <p:spPr>
            <a:xfrm>
              <a:off x="5009217" y="3211402"/>
              <a:ext cx="51286" cy="65939"/>
            </a:xfrm>
            <a:custGeom>
              <a:avLst/>
              <a:gdLst/>
              <a:ahLst/>
              <a:cxnLst/>
              <a:rect l="l" t="t" r="r" b="b"/>
              <a:pathLst>
                <a:path w="1953" h="2511" extrusionOk="0">
                  <a:moveTo>
                    <a:pt x="1857" y="0"/>
                  </a:moveTo>
                  <a:lnTo>
                    <a:pt x="775" y="422"/>
                  </a:lnTo>
                  <a:cubicBezTo>
                    <a:pt x="306" y="613"/>
                    <a:pt x="0" y="1072"/>
                    <a:pt x="29" y="1580"/>
                  </a:cubicBezTo>
                  <a:lnTo>
                    <a:pt x="29" y="2288"/>
                  </a:lnTo>
                  <a:cubicBezTo>
                    <a:pt x="29" y="2411"/>
                    <a:pt x="134" y="2510"/>
                    <a:pt x="255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25" y="1072"/>
                    <a:pt x="622" y="613"/>
                    <a:pt x="1091" y="422"/>
                  </a:cubicBezTo>
                  <a:lnTo>
                    <a:pt x="1952" y="87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77"/>
            <p:cNvSpPr/>
            <p:nvPr/>
          </p:nvSpPr>
          <p:spPr>
            <a:xfrm>
              <a:off x="5032825" y="3106861"/>
              <a:ext cx="79436" cy="56301"/>
            </a:xfrm>
            <a:custGeom>
              <a:avLst/>
              <a:gdLst/>
              <a:ahLst/>
              <a:cxnLst/>
              <a:rect l="l" t="t" r="r" b="b"/>
              <a:pathLst>
                <a:path w="3025" h="2144" extrusionOk="0">
                  <a:moveTo>
                    <a:pt x="2661" y="1847"/>
                  </a:moveTo>
                  <a:lnTo>
                    <a:pt x="2652" y="1857"/>
                  </a:lnTo>
                  <a:lnTo>
                    <a:pt x="2623" y="1876"/>
                  </a:lnTo>
                  <a:lnTo>
                    <a:pt x="2623" y="1876"/>
                  </a:lnTo>
                  <a:lnTo>
                    <a:pt x="2661" y="1847"/>
                  </a:lnTo>
                  <a:close/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3" y="1933"/>
                    <a:pt x="393" y="1914"/>
                    <a:pt x="403" y="1895"/>
                  </a:cubicBezTo>
                  <a:cubicBezTo>
                    <a:pt x="584" y="1895"/>
                    <a:pt x="1465" y="1886"/>
                    <a:pt x="1972" y="1273"/>
                  </a:cubicBezTo>
                  <a:cubicBezTo>
                    <a:pt x="2077" y="1570"/>
                    <a:pt x="2317" y="1799"/>
                    <a:pt x="2623" y="1886"/>
                  </a:cubicBezTo>
                  <a:cubicBezTo>
                    <a:pt x="2632" y="1905"/>
                    <a:pt x="2642" y="1924"/>
                    <a:pt x="2652" y="1943"/>
                  </a:cubicBezTo>
                  <a:cubicBezTo>
                    <a:pt x="2699" y="2106"/>
                    <a:pt x="3025" y="2134"/>
                    <a:pt x="3025" y="2134"/>
                  </a:cubicBezTo>
                  <a:lnTo>
                    <a:pt x="3025" y="1455"/>
                  </a:lnTo>
                  <a:cubicBezTo>
                    <a:pt x="3025" y="651"/>
                    <a:pt x="2374" y="0"/>
                    <a:pt x="15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77"/>
            <p:cNvSpPr/>
            <p:nvPr/>
          </p:nvSpPr>
          <p:spPr>
            <a:xfrm>
              <a:off x="5032825" y="3106861"/>
              <a:ext cx="43014" cy="56301"/>
            </a:xfrm>
            <a:custGeom>
              <a:avLst/>
              <a:gdLst/>
              <a:ahLst/>
              <a:cxnLst/>
              <a:rect l="l" t="t" r="r" b="b"/>
              <a:pathLst>
                <a:path w="1638" h="2144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4"/>
                    <a:pt x="173" y="2106"/>
                    <a:pt x="249" y="2067"/>
                  </a:cubicBezTo>
                  <a:lnTo>
                    <a:pt x="249" y="1828"/>
                  </a:ln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8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77"/>
            <p:cNvSpPr/>
            <p:nvPr/>
          </p:nvSpPr>
          <p:spPr>
            <a:xfrm>
              <a:off x="5101442" y="3157385"/>
              <a:ext cx="17358" cy="23345"/>
            </a:xfrm>
            <a:custGeom>
              <a:avLst/>
              <a:gdLst/>
              <a:ahLst/>
              <a:cxnLst/>
              <a:rect l="l" t="t" r="r" b="b"/>
              <a:pathLst>
                <a:path w="661" h="889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05"/>
                    <a:pt x="90" y="889"/>
                    <a:pt x="187" y="889"/>
                  </a:cubicBezTo>
                  <a:cubicBezTo>
                    <a:pt x="204" y="889"/>
                    <a:pt x="222" y="886"/>
                    <a:pt x="240" y="880"/>
                  </a:cubicBezTo>
                  <a:cubicBezTo>
                    <a:pt x="278" y="871"/>
                    <a:pt x="307" y="852"/>
                    <a:pt x="345" y="832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7"/>
                    <a:pt x="555" y="105"/>
                    <a:pt x="240" y="9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77"/>
            <p:cNvSpPr/>
            <p:nvPr/>
          </p:nvSpPr>
          <p:spPr>
            <a:xfrm>
              <a:off x="5026286" y="3157359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4" y="1"/>
                  </a:moveTo>
                  <a:cubicBezTo>
                    <a:pt x="466" y="1"/>
                    <a:pt x="447" y="4"/>
                    <a:pt x="431" y="10"/>
                  </a:cubicBezTo>
                  <a:cubicBezTo>
                    <a:pt x="1" y="144"/>
                    <a:pt x="1" y="747"/>
                    <a:pt x="431" y="881"/>
                  </a:cubicBezTo>
                  <a:cubicBezTo>
                    <a:pt x="449" y="887"/>
                    <a:pt x="467" y="890"/>
                    <a:pt x="484" y="890"/>
                  </a:cubicBezTo>
                  <a:cubicBezTo>
                    <a:pt x="581" y="890"/>
                    <a:pt x="671" y="805"/>
                    <a:pt x="671" y="699"/>
                  </a:cubicBezTo>
                  <a:lnTo>
                    <a:pt x="671" y="183"/>
                  </a:lnTo>
                  <a:cubicBezTo>
                    <a:pt x="661" y="125"/>
                    <a:pt x="632" y="6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77"/>
            <p:cNvSpPr/>
            <p:nvPr/>
          </p:nvSpPr>
          <p:spPr>
            <a:xfrm>
              <a:off x="5057956" y="3198272"/>
              <a:ext cx="29175" cy="33271"/>
            </a:xfrm>
            <a:custGeom>
              <a:avLst/>
              <a:gdLst/>
              <a:ahLst/>
              <a:cxnLst/>
              <a:rect l="l" t="t" r="r" b="b"/>
              <a:pathLst>
                <a:path w="1111" h="1267" extrusionOk="0">
                  <a:moveTo>
                    <a:pt x="198" y="0"/>
                  </a:moveTo>
                  <a:cubicBezTo>
                    <a:pt x="95" y="0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22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18"/>
                  </a:cubicBezTo>
                  <a:lnTo>
                    <a:pt x="1063" y="816"/>
                  </a:lnTo>
                  <a:cubicBezTo>
                    <a:pt x="1092" y="788"/>
                    <a:pt x="1111" y="740"/>
                    <a:pt x="1111" y="692"/>
                  </a:cubicBezTo>
                  <a:lnTo>
                    <a:pt x="1111" y="194"/>
                  </a:lnTo>
                  <a:cubicBezTo>
                    <a:pt x="1111" y="137"/>
                    <a:pt x="1092" y="89"/>
                    <a:pt x="1063" y="60"/>
                  </a:cubicBezTo>
                  <a:cubicBezTo>
                    <a:pt x="1025" y="22"/>
                    <a:pt x="977" y="3"/>
                    <a:pt x="919" y="3"/>
                  </a:cubicBezTo>
                  <a:lnTo>
                    <a:pt x="881" y="3"/>
                  </a:lnTo>
                  <a:cubicBezTo>
                    <a:pt x="814" y="22"/>
                    <a:pt x="738" y="31"/>
                    <a:pt x="671" y="31"/>
                  </a:cubicBezTo>
                  <a:lnTo>
                    <a:pt x="450" y="31"/>
                  </a:lnTo>
                  <a:cubicBezTo>
                    <a:pt x="374" y="31"/>
                    <a:pt x="297" y="22"/>
                    <a:pt x="230" y="3"/>
                  </a:cubicBezTo>
                  <a:cubicBezTo>
                    <a:pt x="220" y="1"/>
                    <a:pt x="209" y="0"/>
                    <a:pt x="19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77"/>
            <p:cNvSpPr/>
            <p:nvPr/>
          </p:nvSpPr>
          <p:spPr>
            <a:xfrm>
              <a:off x="5057956" y="3198508"/>
              <a:ext cx="17883" cy="33350"/>
            </a:xfrm>
            <a:custGeom>
              <a:avLst/>
              <a:gdLst/>
              <a:ahLst/>
              <a:cxnLst/>
              <a:rect l="l" t="t" r="r" b="b"/>
              <a:pathLst>
                <a:path w="681" h="1270" extrusionOk="0">
                  <a:moveTo>
                    <a:pt x="189" y="1"/>
                  </a:moveTo>
                  <a:cubicBezTo>
                    <a:pt x="87" y="1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9"/>
                    <a:pt x="20" y="826"/>
                    <a:pt x="58" y="865"/>
                  </a:cubicBezTo>
                  <a:lnTo>
                    <a:pt x="422" y="1219"/>
                  </a:lnTo>
                  <a:cubicBezTo>
                    <a:pt x="453" y="1250"/>
                    <a:pt x="492" y="1269"/>
                    <a:pt x="531" y="1269"/>
                  </a:cubicBezTo>
                  <a:cubicBezTo>
                    <a:pt x="539" y="1269"/>
                    <a:pt x="548" y="1268"/>
                    <a:pt x="556" y="1267"/>
                  </a:cubicBezTo>
                  <a:cubicBezTo>
                    <a:pt x="604" y="1267"/>
                    <a:pt x="651" y="1247"/>
                    <a:pt x="680" y="1219"/>
                  </a:cubicBezTo>
                  <a:cubicBezTo>
                    <a:pt x="642" y="1209"/>
                    <a:pt x="613" y="1190"/>
                    <a:pt x="594" y="1161"/>
                  </a:cubicBezTo>
                  <a:lnTo>
                    <a:pt x="221" y="798"/>
                  </a:lnTo>
                  <a:cubicBezTo>
                    <a:pt x="183" y="759"/>
                    <a:pt x="163" y="712"/>
                    <a:pt x="163" y="664"/>
                  </a:cubicBezTo>
                  <a:lnTo>
                    <a:pt x="163" y="128"/>
                  </a:lnTo>
                  <a:cubicBezTo>
                    <a:pt x="163" y="80"/>
                    <a:pt x="183" y="42"/>
                    <a:pt x="221" y="3"/>
                  </a:cubicBezTo>
                  <a:cubicBezTo>
                    <a:pt x="210" y="2"/>
                    <a:pt x="199" y="1"/>
                    <a:pt x="18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77"/>
            <p:cNvSpPr/>
            <p:nvPr/>
          </p:nvSpPr>
          <p:spPr>
            <a:xfrm>
              <a:off x="5041386" y="3139844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77" y="54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72" y="2544"/>
                  </a:cubicBezTo>
                  <a:lnTo>
                    <a:pt x="1302" y="2544"/>
                  </a:lnTo>
                  <a:cubicBezTo>
                    <a:pt x="1895" y="2544"/>
                    <a:pt x="2373" y="2065"/>
                    <a:pt x="2373" y="1472"/>
                  </a:cubicBezTo>
                  <a:lnTo>
                    <a:pt x="2373" y="697"/>
                  </a:lnTo>
                  <a:cubicBezTo>
                    <a:pt x="2373" y="620"/>
                    <a:pt x="2326" y="553"/>
                    <a:pt x="2259" y="524"/>
                  </a:cubicBezTo>
                  <a:cubicBezTo>
                    <a:pt x="2239" y="515"/>
                    <a:pt x="2220" y="505"/>
                    <a:pt x="2201" y="496"/>
                  </a:cubicBezTo>
                  <a:cubicBezTo>
                    <a:pt x="1991" y="409"/>
                    <a:pt x="1818" y="256"/>
                    <a:pt x="1713" y="55"/>
                  </a:cubicBez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77"/>
            <p:cNvSpPr/>
            <p:nvPr/>
          </p:nvSpPr>
          <p:spPr>
            <a:xfrm>
              <a:off x="5041386" y="3139844"/>
              <a:ext cx="45246" cy="67068"/>
            </a:xfrm>
            <a:custGeom>
              <a:avLst/>
              <a:gdLst/>
              <a:ahLst/>
              <a:cxnLst/>
              <a:rect l="l" t="t" r="r" b="b"/>
              <a:pathLst>
                <a:path w="1723" h="255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67" y="55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53"/>
                    <a:pt x="1072" y="2553"/>
                  </a:cubicBezTo>
                  <a:lnTo>
                    <a:pt x="1292" y="2553"/>
                  </a:lnTo>
                  <a:cubicBezTo>
                    <a:pt x="699" y="2553"/>
                    <a:pt x="220" y="2065"/>
                    <a:pt x="220" y="1472"/>
                  </a:cubicBezTo>
                  <a:lnTo>
                    <a:pt x="220" y="725"/>
                  </a:lnTo>
                  <a:cubicBezTo>
                    <a:pt x="220" y="630"/>
                    <a:pt x="287" y="553"/>
                    <a:pt x="392" y="543"/>
                  </a:cubicBezTo>
                  <a:cubicBezTo>
                    <a:pt x="488" y="534"/>
                    <a:pt x="584" y="524"/>
                    <a:pt x="680" y="505"/>
                  </a:cubicBezTo>
                  <a:cubicBezTo>
                    <a:pt x="775" y="486"/>
                    <a:pt x="871" y="467"/>
                    <a:pt x="967" y="438"/>
                  </a:cubicBezTo>
                  <a:cubicBezTo>
                    <a:pt x="1235" y="362"/>
                    <a:pt x="1493" y="247"/>
                    <a:pt x="1723" y="84"/>
                  </a:cubicBezTo>
                  <a:lnTo>
                    <a:pt x="1713" y="55"/>
                  </a:ln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19" name="Google Shape;12119;p77"/>
          <p:cNvSpPr/>
          <p:nvPr/>
        </p:nvSpPr>
        <p:spPr>
          <a:xfrm>
            <a:off x="5911170" y="2887695"/>
            <a:ext cx="50288" cy="25157"/>
          </a:xfrm>
          <a:custGeom>
            <a:avLst/>
            <a:gdLst/>
            <a:ahLst/>
            <a:cxnLst/>
            <a:rect l="l" t="t" r="r" b="b"/>
            <a:pathLst>
              <a:path w="1915" h="958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1" y="719"/>
                  <a:pt x="719" y="958"/>
                  <a:pt x="1915" y="958"/>
                </a:cubicBezTo>
                <a:lnTo>
                  <a:pt x="1915" y="719"/>
                </a:lnTo>
                <a:cubicBezTo>
                  <a:pt x="1915" y="317"/>
                  <a:pt x="1590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20" name="Google Shape;12120;p77"/>
          <p:cNvSpPr/>
          <p:nvPr/>
        </p:nvSpPr>
        <p:spPr>
          <a:xfrm>
            <a:off x="5911170" y="2887695"/>
            <a:ext cx="34716" cy="22899"/>
          </a:xfrm>
          <a:custGeom>
            <a:avLst/>
            <a:gdLst/>
            <a:ahLst/>
            <a:cxnLst/>
            <a:rect l="l" t="t" r="r" b="b"/>
            <a:pathLst>
              <a:path w="1322" h="872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240" y="786"/>
                  <a:pt x="479" y="834"/>
                  <a:pt x="719" y="872"/>
                </a:cubicBezTo>
                <a:lnTo>
                  <a:pt x="719" y="719"/>
                </a:lnTo>
                <a:cubicBezTo>
                  <a:pt x="719" y="365"/>
                  <a:pt x="967" y="68"/>
                  <a:pt x="1322" y="11"/>
                </a:cubicBezTo>
                <a:cubicBezTo>
                  <a:pt x="1274" y="1"/>
                  <a:pt x="1235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21" name="Google Shape;12121;p77"/>
          <p:cNvSpPr/>
          <p:nvPr/>
        </p:nvSpPr>
        <p:spPr>
          <a:xfrm>
            <a:off x="5798094" y="3145306"/>
            <a:ext cx="28177" cy="75681"/>
          </a:xfrm>
          <a:custGeom>
            <a:avLst/>
            <a:gdLst/>
            <a:ahLst/>
            <a:cxnLst/>
            <a:rect l="l" t="t" r="r" b="b"/>
            <a:pathLst>
              <a:path w="1073" h="2882" extrusionOk="0">
                <a:moveTo>
                  <a:pt x="718" y="0"/>
                </a:moveTo>
                <a:cubicBezTo>
                  <a:pt x="316" y="0"/>
                  <a:pt x="0" y="326"/>
                  <a:pt x="0" y="718"/>
                </a:cubicBezTo>
                <a:lnTo>
                  <a:pt x="0" y="1513"/>
                </a:lnTo>
                <a:cubicBezTo>
                  <a:pt x="10" y="1752"/>
                  <a:pt x="96" y="1972"/>
                  <a:pt x="239" y="2163"/>
                </a:cubicBezTo>
                <a:cubicBezTo>
                  <a:pt x="393" y="2336"/>
                  <a:pt x="479" y="2565"/>
                  <a:pt x="479" y="2805"/>
                </a:cubicBezTo>
                <a:lnTo>
                  <a:pt x="479" y="2881"/>
                </a:lnTo>
                <a:lnTo>
                  <a:pt x="957" y="2881"/>
                </a:lnTo>
                <a:lnTo>
                  <a:pt x="957" y="2805"/>
                </a:lnTo>
                <a:cubicBezTo>
                  <a:pt x="957" y="2584"/>
                  <a:pt x="919" y="2364"/>
                  <a:pt x="833" y="2163"/>
                </a:cubicBezTo>
                <a:cubicBezTo>
                  <a:pt x="756" y="1953"/>
                  <a:pt x="718" y="1733"/>
                  <a:pt x="718" y="1513"/>
                </a:cubicBezTo>
                <a:lnTo>
                  <a:pt x="718" y="718"/>
                </a:lnTo>
                <a:cubicBezTo>
                  <a:pt x="718" y="326"/>
                  <a:pt x="881" y="0"/>
                  <a:pt x="1072" y="0"/>
                </a:cubicBezTo>
                <a:close/>
              </a:path>
            </a:pathLst>
          </a:custGeom>
          <a:solidFill>
            <a:srgbClr val="ACBDC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22" name="Google Shape;12122;p77"/>
          <p:cNvSpPr/>
          <p:nvPr/>
        </p:nvSpPr>
        <p:spPr>
          <a:xfrm>
            <a:off x="5797831" y="3145568"/>
            <a:ext cx="28440" cy="56065"/>
          </a:xfrm>
          <a:custGeom>
            <a:avLst/>
            <a:gdLst/>
            <a:ahLst/>
            <a:cxnLst/>
            <a:rect l="l" t="t" r="r" b="b"/>
            <a:pathLst>
              <a:path w="1083" h="2135" extrusionOk="0">
                <a:moveTo>
                  <a:pt x="718" y="0"/>
                </a:moveTo>
                <a:cubicBezTo>
                  <a:pt x="326" y="0"/>
                  <a:pt x="1" y="316"/>
                  <a:pt x="1" y="718"/>
                </a:cubicBezTo>
                <a:lnTo>
                  <a:pt x="1" y="1196"/>
                </a:lnTo>
                <a:cubicBezTo>
                  <a:pt x="1" y="1675"/>
                  <a:pt x="364" y="2077"/>
                  <a:pt x="843" y="2134"/>
                </a:cubicBezTo>
                <a:cubicBezTo>
                  <a:pt x="766" y="1933"/>
                  <a:pt x="728" y="1723"/>
                  <a:pt x="718" y="1503"/>
                </a:cubicBezTo>
                <a:lnTo>
                  <a:pt x="718" y="718"/>
                </a:lnTo>
                <a:cubicBezTo>
                  <a:pt x="718" y="316"/>
                  <a:pt x="881" y="0"/>
                  <a:pt x="10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23" name="Google Shape;12123;p77"/>
          <p:cNvSpPr/>
          <p:nvPr/>
        </p:nvSpPr>
        <p:spPr>
          <a:xfrm>
            <a:off x="5779239" y="3228996"/>
            <a:ext cx="18881" cy="48528"/>
          </a:xfrm>
          <a:custGeom>
            <a:avLst/>
            <a:gdLst/>
            <a:ahLst/>
            <a:cxnLst/>
            <a:rect l="l" t="t" r="r" b="b"/>
            <a:pathLst>
              <a:path w="719" h="1848" extrusionOk="0">
                <a:moveTo>
                  <a:pt x="134" y="0"/>
                </a:moveTo>
                <a:cubicBezTo>
                  <a:pt x="48" y="125"/>
                  <a:pt x="0" y="268"/>
                  <a:pt x="0" y="421"/>
                </a:cubicBezTo>
                <a:lnTo>
                  <a:pt x="0" y="1608"/>
                </a:lnTo>
                <a:cubicBezTo>
                  <a:pt x="0" y="1742"/>
                  <a:pt x="106" y="1847"/>
                  <a:pt x="240" y="1847"/>
                </a:cubicBezTo>
                <a:lnTo>
                  <a:pt x="718" y="1847"/>
                </a:lnTo>
                <a:lnTo>
                  <a:pt x="718" y="670"/>
                </a:lnTo>
                <a:cubicBezTo>
                  <a:pt x="718" y="517"/>
                  <a:pt x="642" y="374"/>
                  <a:pt x="527" y="287"/>
                </a:cubicBezTo>
                <a:lnTo>
                  <a:pt x="134" y="0"/>
                </a:lnTo>
                <a:close/>
              </a:path>
            </a:pathLst>
          </a:custGeom>
          <a:solidFill>
            <a:srgbClr val="7689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124" name="Google Shape;12124;p77"/>
          <p:cNvGrpSpPr/>
          <p:nvPr/>
        </p:nvGrpSpPr>
        <p:grpSpPr>
          <a:xfrm>
            <a:off x="5779239" y="2887695"/>
            <a:ext cx="314411" cy="389830"/>
            <a:chOff x="5779239" y="2887695"/>
            <a:chExt cx="314411" cy="389830"/>
          </a:xfrm>
        </p:grpSpPr>
        <p:sp>
          <p:nvSpPr>
            <p:cNvPr id="12125" name="Google Shape;12125;p77"/>
            <p:cNvSpPr/>
            <p:nvPr/>
          </p:nvSpPr>
          <p:spPr>
            <a:xfrm>
              <a:off x="5898617" y="2937957"/>
              <a:ext cx="75419" cy="62866"/>
            </a:xfrm>
            <a:custGeom>
              <a:avLst/>
              <a:gdLst/>
              <a:ahLst/>
              <a:cxnLst/>
              <a:rect l="l" t="t" r="r" b="b"/>
              <a:pathLst>
                <a:path w="2872" h="2394" extrusionOk="0">
                  <a:moveTo>
                    <a:pt x="957" y="1"/>
                  </a:moveTo>
                  <a:lnTo>
                    <a:pt x="957" y="480"/>
                  </a:lnTo>
                  <a:cubicBezTo>
                    <a:pt x="957" y="566"/>
                    <a:pt x="910" y="652"/>
                    <a:pt x="823" y="690"/>
                  </a:cubicBezTo>
                  <a:lnTo>
                    <a:pt x="268" y="977"/>
                  </a:lnTo>
                  <a:cubicBezTo>
                    <a:pt x="106" y="1054"/>
                    <a:pt x="0" y="1216"/>
                    <a:pt x="0" y="1398"/>
                  </a:cubicBezTo>
                  <a:lnTo>
                    <a:pt x="0" y="2394"/>
                  </a:lnTo>
                  <a:lnTo>
                    <a:pt x="2871" y="2394"/>
                  </a:lnTo>
                  <a:lnTo>
                    <a:pt x="2871" y="1398"/>
                  </a:lnTo>
                  <a:cubicBezTo>
                    <a:pt x="2871" y="1216"/>
                    <a:pt x="2766" y="1054"/>
                    <a:pt x="2613" y="977"/>
                  </a:cubicBezTo>
                  <a:lnTo>
                    <a:pt x="2048" y="690"/>
                  </a:lnTo>
                  <a:cubicBezTo>
                    <a:pt x="1962" y="652"/>
                    <a:pt x="1914" y="566"/>
                    <a:pt x="1914" y="480"/>
                  </a:cubicBezTo>
                  <a:lnTo>
                    <a:pt x="191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77"/>
            <p:cNvSpPr/>
            <p:nvPr/>
          </p:nvSpPr>
          <p:spPr>
            <a:xfrm>
              <a:off x="5922488" y="2937957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8" y="1"/>
                  </a:moveTo>
                  <a:lnTo>
                    <a:pt x="48" y="480"/>
                  </a:lnTo>
                  <a:cubicBezTo>
                    <a:pt x="48" y="527"/>
                    <a:pt x="29" y="575"/>
                    <a:pt x="1" y="613"/>
                  </a:cubicBezTo>
                  <a:cubicBezTo>
                    <a:pt x="168" y="680"/>
                    <a:pt x="347" y="714"/>
                    <a:pt x="527" y="714"/>
                  </a:cubicBezTo>
                  <a:cubicBezTo>
                    <a:pt x="706" y="714"/>
                    <a:pt x="886" y="680"/>
                    <a:pt x="1053" y="613"/>
                  </a:cubicBezTo>
                  <a:cubicBezTo>
                    <a:pt x="1025" y="575"/>
                    <a:pt x="1005" y="527"/>
                    <a:pt x="1005" y="480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77"/>
            <p:cNvSpPr/>
            <p:nvPr/>
          </p:nvSpPr>
          <p:spPr>
            <a:xfrm>
              <a:off x="5898617" y="2957836"/>
              <a:ext cx="75419" cy="42988"/>
            </a:xfrm>
            <a:custGeom>
              <a:avLst/>
              <a:gdLst/>
              <a:ahLst/>
              <a:cxnLst/>
              <a:rect l="l" t="t" r="r" b="b"/>
              <a:pathLst>
                <a:path w="2872" h="1637" extrusionOk="0">
                  <a:moveTo>
                    <a:pt x="699" y="0"/>
                  </a:moveTo>
                  <a:lnTo>
                    <a:pt x="268" y="220"/>
                  </a:lnTo>
                  <a:cubicBezTo>
                    <a:pt x="106" y="297"/>
                    <a:pt x="0" y="459"/>
                    <a:pt x="0" y="641"/>
                  </a:cubicBezTo>
                  <a:lnTo>
                    <a:pt x="0" y="1637"/>
                  </a:lnTo>
                  <a:lnTo>
                    <a:pt x="2871" y="1637"/>
                  </a:lnTo>
                  <a:lnTo>
                    <a:pt x="2871" y="641"/>
                  </a:lnTo>
                  <a:cubicBezTo>
                    <a:pt x="2871" y="459"/>
                    <a:pt x="2766" y="297"/>
                    <a:pt x="2613" y="220"/>
                  </a:cubicBezTo>
                  <a:lnTo>
                    <a:pt x="2173" y="0"/>
                  </a:lnTo>
                  <a:cubicBezTo>
                    <a:pt x="1981" y="230"/>
                    <a:pt x="1709" y="345"/>
                    <a:pt x="1436" y="345"/>
                  </a:cubicBezTo>
                  <a:cubicBezTo>
                    <a:pt x="1163" y="345"/>
                    <a:pt x="890" y="230"/>
                    <a:pt x="69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77"/>
            <p:cNvSpPr/>
            <p:nvPr/>
          </p:nvSpPr>
          <p:spPr>
            <a:xfrm>
              <a:off x="5898617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58" y="0"/>
                  </a:moveTo>
                  <a:cubicBezTo>
                    <a:pt x="19" y="67"/>
                    <a:pt x="0" y="144"/>
                    <a:pt x="0" y="220"/>
                  </a:cubicBezTo>
                  <a:lnTo>
                    <a:pt x="0" y="1216"/>
                  </a:lnTo>
                  <a:lnTo>
                    <a:pt x="718" y="1216"/>
                  </a:lnTo>
                  <a:lnTo>
                    <a:pt x="718" y="737"/>
                  </a:lnTo>
                  <a:cubicBezTo>
                    <a:pt x="718" y="584"/>
                    <a:pt x="651" y="440"/>
                    <a:pt x="52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77"/>
            <p:cNvSpPr/>
            <p:nvPr/>
          </p:nvSpPr>
          <p:spPr>
            <a:xfrm>
              <a:off x="5955155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661" y="0"/>
                  </a:moveTo>
                  <a:lnTo>
                    <a:pt x="192" y="354"/>
                  </a:lnTo>
                  <a:cubicBezTo>
                    <a:pt x="77" y="440"/>
                    <a:pt x="1" y="584"/>
                    <a:pt x="1" y="737"/>
                  </a:cubicBezTo>
                  <a:lnTo>
                    <a:pt x="1" y="1216"/>
                  </a:lnTo>
                  <a:lnTo>
                    <a:pt x="718" y="1216"/>
                  </a:lnTo>
                  <a:lnTo>
                    <a:pt x="718" y="220"/>
                  </a:lnTo>
                  <a:cubicBezTo>
                    <a:pt x="718" y="144"/>
                    <a:pt x="699" y="67"/>
                    <a:pt x="66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77"/>
            <p:cNvSpPr/>
            <p:nvPr/>
          </p:nvSpPr>
          <p:spPr>
            <a:xfrm>
              <a:off x="5911170" y="2887695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24"/>
                    <a:pt x="432" y="2154"/>
                    <a:pt x="958" y="2154"/>
                  </a:cubicBezTo>
                  <a:cubicBezTo>
                    <a:pt x="1484" y="2154"/>
                    <a:pt x="1915" y="1724"/>
                    <a:pt x="1915" y="1197"/>
                  </a:cubicBezTo>
                  <a:lnTo>
                    <a:pt x="1915" y="719"/>
                  </a:lnTo>
                  <a:cubicBezTo>
                    <a:pt x="1915" y="317"/>
                    <a:pt x="159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77"/>
            <p:cNvSpPr/>
            <p:nvPr/>
          </p:nvSpPr>
          <p:spPr>
            <a:xfrm>
              <a:off x="5911170" y="2887695"/>
              <a:ext cx="34716" cy="56485"/>
            </a:xfrm>
            <a:custGeom>
              <a:avLst/>
              <a:gdLst/>
              <a:ahLst/>
              <a:cxnLst/>
              <a:rect l="l" t="t" r="r" b="b"/>
              <a:pathLst>
                <a:path w="1322" h="2151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46"/>
                    <a:pt x="450" y="2151"/>
                    <a:pt x="955" y="2151"/>
                  </a:cubicBezTo>
                  <a:cubicBezTo>
                    <a:pt x="1076" y="2151"/>
                    <a:pt x="1200" y="2128"/>
                    <a:pt x="1322" y="2078"/>
                  </a:cubicBezTo>
                  <a:cubicBezTo>
                    <a:pt x="958" y="1934"/>
                    <a:pt x="719" y="1580"/>
                    <a:pt x="719" y="1197"/>
                  </a:cubicBezTo>
                  <a:lnTo>
                    <a:pt x="719" y="719"/>
                  </a:lnTo>
                  <a:cubicBezTo>
                    <a:pt x="719" y="365"/>
                    <a:pt x="967" y="68"/>
                    <a:pt x="1322" y="11"/>
                  </a:cubicBezTo>
                  <a:cubicBezTo>
                    <a:pt x="1274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77"/>
            <p:cNvSpPr/>
            <p:nvPr/>
          </p:nvSpPr>
          <p:spPr>
            <a:xfrm>
              <a:off x="5892341" y="3013375"/>
              <a:ext cx="87971" cy="150811"/>
            </a:xfrm>
            <a:custGeom>
              <a:avLst/>
              <a:gdLst/>
              <a:ahLst/>
              <a:cxnLst/>
              <a:rect l="l" t="t" r="r" b="b"/>
              <a:pathLst>
                <a:path w="3350" h="5743" extrusionOk="0">
                  <a:moveTo>
                    <a:pt x="0" y="0"/>
                  </a:moveTo>
                  <a:lnTo>
                    <a:pt x="0" y="5742"/>
                  </a:lnTo>
                  <a:lnTo>
                    <a:pt x="3350" y="5742"/>
                  </a:lnTo>
                  <a:lnTo>
                    <a:pt x="335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77"/>
            <p:cNvSpPr/>
            <p:nvPr/>
          </p:nvSpPr>
          <p:spPr>
            <a:xfrm>
              <a:off x="5892341" y="3101320"/>
              <a:ext cx="87971" cy="62866"/>
            </a:xfrm>
            <a:custGeom>
              <a:avLst/>
              <a:gdLst/>
              <a:ahLst/>
              <a:cxnLst/>
              <a:rect l="l" t="t" r="r" b="b"/>
              <a:pathLst>
                <a:path w="3350" h="2394" extrusionOk="0">
                  <a:moveTo>
                    <a:pt x="0" y="1"/>
                  </a:moveTo>
                  <a:lnTo>
                    <a:pt x="0" y="2393"/>
                  </a:lnTo>
                  <a:lnTo>
                    <a:pt x="3350" y="2393"/>
                  </a:lnTo>
                  <a:lnTo>
                    <a:pt x="3350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77"/>
            <p:cNvSpPr/>
            <p:nvPr/>
          </p:nvSpPr>
          <p:spPr>
            <a:xfrm>
              <a:off x="5967734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0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3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77"/>
            <p:cNvSpPr/>
            <p:nvPr/>
          </p:nvSpPr>
          <p:spPr>
            <a:xfrm>
              <a:off x="5967734" y="3082466"/>
              <a:ext cx="28413" cy="75419"/>
            </a:xfrm>
            <a:custGeom>
              <a:avLst/>
              <a:gdLst/>
              <a:ahLst/>
              <a:cxnLst/>
              <a:rect l="l" t="t" r="r" b="b"/>
              <a:pathLst>
                <a:path w="1082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9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7" y="2872"/>
                  </a:lnTo>
                  <a:lnTo>
                    <a:pt x="957" y="2805"/>
                  </a:lnTo>
                  <a:cubicBezTo>
                    <a:pt x="967" y="2585"/>
                    <a:pt x="919" y="2365"/>
                    <a:pt x="842" y="2154"/>
                  </a:cubicBezTo>
                  <a:cubicBezTo>
                    <a:pt x="766" y="1953"/>
                    <a:pt x="727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8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77"/>
            <p:cNvSpPr/>
            <p:nvPr/>
          </p:nvSpPr>
          <p:spPr>
            <a:xfrm>
              <a:off x="5967734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77"/>
            <p:cNvSpPr/>
            <p:nvPr/>
          </p:nvSpPr>
          <p:spPr>
            <a:xfrm>
              <a:off x="5967734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676"/>
                    <a:pt x="354" y="2087"/>
                    <a:pt x="833" y="2145"/>
                  </a:cubicBezTo>
                  <a:cubicBezTo>
                    <a:pt x="766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77"/>
            <p:cNvSpPr/>
            <p:nvPr/>
          </p:nvSpPr>
          <p:spPr>
            <a:xfrm>
              <a:off x="5948879" y="3151582"/>
              <a:ext cx="87971" cy="100812"/>
            </a:xfrm>
            <a:custGeom>
              <a:avLst/>
              <a:gdLst/>
              <a:ahLst/>
              <a:cxnLst/>
              <a:rect l="l" t="t" r="r" b="b"/>
              <a:pathLst>
                <a:path w="3350" h="3839" extrusionOk="0">
                  <a:moveTo>
                    <a:pt x="1426" y="1"/>
                  </a:moveTo>
                  <a:cubicBezTo>
                    <a:pt x="1273" y="1"/>
                    <a:pt x="1130" y="29"/>
                    <a:pt x="986" y="87"/>
                  </a:cubicBezTo>
                  <a:lnTo>
                    <a:pt x="450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3599"/>
                  </a:lnTo>
                  <a:cubicBezTo>
                    <a:pt x="0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0" y="307"/>
                  </a:cubicBezTo>
                  <a:lnTo>
                    <a:pt x="2374" y="87"/>
                  </a:lnTo>
                  <a:cubicBezTo>
                    <a:pt x="2230" y="29"/>
                    <a:pt x="2077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77"/>
            <p:cNvSpPr/>
            <p:nvPr/>
          </p:nvSpPr>
          <p:spPr>
            <a:xfrm>
              <a:off x="5948879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3053"/>
                  </a:lnTo>
                  <a:cubicBezTo>
                    <a:pt x="0" y="3187"/>
                    <a:pt x="106" y="3292"/>
                    <a:pt x="240" y="3292"/>
                  </a:cubicBezTo>
                  <a:lnTo>
                    <a:pt x="718" y="3292"/>
                  </a:lnTo>
                  <a:lnTo>
                    <a:pt x="718" y="670"/>
                  </a:lnTo>
                  <a:cubicBezTo>
                    <a:pt x="718" y="527"/>
                    <a:pt x="651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77"/>
            <p:cNvSpPr/>
            <p:nvPr/>
          </p:nvSpPr>
          <p:spPr>
            <a:xfrm>
              <a:off x="6017995" y="3165920"/>
              <a:ext cx="18855" cy="86474"/>
            </a:xfrm>
            <a:custGeom>
              <a:avLst/>
              <a:gdLst/>
              <a:ahLst/>
              <a:cxnLst/>
              <a:rect l="l" t="t" r="r" b="b"/>
              <a:pathLst>
                <a:path w="718" h="3293" extrusionOk="0">
                  <a:moveTo>
                    <a:pt x="584" y="0"/>
                  </a:moveTo>
                  <a:lnTo>
                    <a:pt x="192" y="287"/>
                  </a:lnTo>
                  <a:cubicBezTo>
                    <a:pt x="77" y="383"/>
                    <a:pt x="0" y="527"/>
                    <a:pt x="0" y="670"/>
                  </a:cubicBezTo>
                  <a:lnTo>
                    <a:pt x="0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8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77"/>
            <p:cNvSpPr/>
            <p:nvPr/>
          </p:nvSpPr>
          <p:spPr>
            <a:xfrm>
              <a:off x="5854632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2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77"/>
            <p:cNvSpPr/>
            <p:nvPr/>
          </p:nvSpPr>
          <p:spPr>
            <a:xfrm>
              <a:off x="5854632" y="3082466"/>
              <a:ext cx="28177" cy="75419"/>
            </a:xfrm>
            <a:custGeom>
              <a:avLst/>
              <a:gdLst/>
              <a:ahLst/>
              <a:cxnLst/>
              <a:rect l="l" t="t" r="r" b="b"/>
              <a:pathLst>
                <a:path w="1073" h="287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8" y="2872"/>
                  </a:lnTo>
                  <a:lnTo>
                    <a:pt x="958" y="2805"/>
                  </a:lnTo>
                  <a:cubicBezTo>
                    <a:pt x="958" y="2585"/>
                    <a:pt x="919" y="2365"/>
                    <a:pt x="833" y="2154"/>
                  </a:cubicBezTo>
                  <a:cubicBezTo>
                    <a:pt x="757" y="1953"/>
                    <a:pt x="718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77"/>
            <p:cNvSpPr/>
            <p:nvPr/>
          </p:nvSpPr>
          <p:spPr>
            <a:xfrm>
              <a:off x="5854632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733"/>
                    <a:pt x="431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77"/>
            <p:cNvSpPr/>
            <p:nvPr/>
          </p:nvSpPr>
          <p:spPr>
            <a:xfrm>
              <a:off x="5854632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676"/>
                    <a:pt x="355" y="2087"/>
                    <a:pt x="833" y="2145"/>
                  </a:cubicBezTo>
                  <a:cubicBezTo>
                    <a:pt x="757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7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77"/>
            <p:cNvSpPr/>
            <p:nvPr/>
          </p:nvSpPr>
          <p:spPr>
            <a:xfrm>
              <a:off x="5835777" y="3151582"/>
              <a:ext cx="87997" cy="100812"/>
            </a:xfrm>
            <a:custGeom>
              <a:avLst/>
              <a:gdLst/>
              <a:ahLst/>
              <a:cxnLst/>
              <a:rect l="l" t="t" r="r" b="b"/>
              <a:pathLst>
                <a:path w="3351" h="3839" extrusionOk="0">
                  <a:moveTo>
                    <a:pt x="1427" y="1"/>
                  </a:moveTo>
                  <a:cubicBezTo>
                    <a:pt x="1274" y="1"/>
                    <a:pt x="1120" y="29"/>
                    <a:pt x="986" y="87"/>
                  </a:cubicBezTo>
                  <a:lnTo>
                    <a:pt x="451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3599"/>
                  </a:lnTo>
                  <a:cubicBezTo>
                    <a:pt x="1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69" y="412"/>
                    <a:pt x="2901" y="307"/>
                  </a:cubicBezTo>
                  <a:lnTo>
                    <a:pt x="2365" y="87"/>
                  </a:lnTo>
                  <a:cubicBezTo>
                    <a:pt x="2231" y="29"/>
                    <a:pt x="2078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77"/>
            <p:cNvSpPr/>
            <p:nvPr/>
          </p:nvSpPr>
          <p:spPr>
            <a:xfrm>
              <a:off x="5835777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3053"/>
                  </a:lnTo>
                  <a:cubicBezTo>
                    <a:pt x="1" y="3187"/>
                    <a:pt x="106" y="3292"/>
                    <a:pt x="240" y="3292"/>
                  </a:cubicBezTo>
                  <a:lnTo>
                    <a:pt x="719" y="3292"/>
                  </a:lnTo>
                  <a:lnTo>
                    <a:pt x="719" y="670"/>
                  </a:lnTo>
                  <a:cubicBezTo>
                    <a:pt x="719" y="527"/>
                    <a:pt x="642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77"/>
            <p:cNvSpPr/>
            <p:nvPr/>
          </p:nvSpPr>
          <p:spPr>
            <a:xfrm>
              <a:off x="5904893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575" y="0"/>
                  </a:moveTo>
                  <a:lnTo>
                    <a:pt x="192" y="287"/>
                  </a:lnTo>
                  <a:cubicBezTo>
                    <a:pt x="68" y="383"/>
                    <a:pt x="1" y="527"/>
                    <a:pt x="1" y="670"/>
                  </a:cubicBezTo>
                  <a:lnTo>
                    <a:pt x="1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1" y="125"/>
                    <a:pt x="575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77"/>
            <p:cNvSpPr/>
            <p:nvPr/>
          </p:nvSpPr>
          <p:spPr>
            <a:xfrm>
              <a:off x="6024271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42"/>
                    <a:pt x="96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3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77"/>
            <p:cNvSpPr/>
            <p:nvPr/>
          </p:nvSpPr>
          <p:spPr>
            <a:xfrm>
              <a:off x="6024271" y="3145306"/>
              <a:ext cx="28413" cy="75681"/>
            </a:xfrm>
            <a:custGeom>
              <a:avLst/>
              <a:gdLst/>
              <a:ahLst/>
              <a:cxnLst/>
              <a:rect l="l" t="t" r="r" b="b"/>
              <a:pathLst>
                <a:path w="108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52"/>
                    <a:pt x="96" y="1972"/>
                    <a:pt x="240" y="2163"/>
                  </a:cubicBezTo>
                  <a:cubicBezTo>
                    <a:pt x="402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67" y="2584"/>
                    <a:pt x="919" y="2364"/>
                    <a:pt x="843" y="2163"/>
                  </a:cubicBezTo>
                  <a:cubicBezTo>
                    <a:pt x="766" y="1953"/>
                    <a:pt x="728" y="1733"/>
                    <a:pt x="718" y="1513"/>
                  </a:cubicBezTo>
                  <a:lnTo>
                    <a:pt x="718" y="718"/>
                  </a:lnTo>
                  <a:cubicBezTo>
                    <a:pt x="718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77"/>
            <p:cNvSpPr/>
            <p:nvPr/>
          </p:nvSpPr>
          <p:spPr>
            <a:xfrm>
              <a:off x="6024271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8" y="2154"/>
                  </a:cubicBezTo>
                  <a:cubicBezTo>
                    <a:pt x="1493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77"/>
            <p:cNvSpPr/>
            <p:nvPr/>
          </p:nvSpPr>
          <p:spPr>
            <a:xfrm>
              <a:off x="6024271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8" y="0"/>
                  </a:moveTo>
                  <a:cubicBezTo>
                    <a:pt x="316" y="0"/>
                    <a:pt x="0" y="316"/>
                    <a:pt x="0" y="718"/>
                  </a:cubicBezTo>
                  <a:lnTo>
                    <a:pt x="0" y="1196"/>
                  </a:lnTo>
                  <a:cubicBezTo>
                    <a:pt x="0" y="1675"/>
                    <a:pt x="364" y="2077"/>
                    <a:pt x="833" y="2134"/>
                  </a:cubicBezTo>
                  <a:cubicBezTo>
                    <a:pt x="766" y="1933"/>
                    <a:pt x="718" y="1723"/>
                    <a:pt x="718" y="1503"/>
                  </a:cubicBezTo>
                  <a:lnTo>
                    <a:pt x="718" y="718"/>
                  </a:lnTo>
                  <a:cubicBezTo>
                    <a:pt x="718" y="316"/>
                    <a:pt x="881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77"/>
            <p:cNvSpPr/>
            <p:nvPr/>
          </p:nvSpPr>
          <p:spPr>
            <a:xfrm>
              <a:off x="6005417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36" y="0"/>
                  </a:moveTo>
                  <a:cubicBezTo>
                    <a:pt x="1283" y="10"/>
                    <a:pt x="1130" y="39"/>
                    <a:pt x="986" y="96"/>
                  </a:cubicBezTo>
                  <a:lnTo>
                    <a:pt x="460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2163"/>
                  </a:lnTo>
                  <a:cubicBezTo>
                    <a:pt x="1" y="2288"/>
                    <a:pt x="11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1" y="307"/>
                  </a:cubicBezTo>
                  <a:lnTo>
                    <a:pt x="2374" y="96"/>
                  </a:lnTo>
                  <a:cubicBezTo>
                    <a:pt x="223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77"/>
            <p:cNvSpPr/>
            <p:nvPr/>
          </p:nvSpPr>
          <p:spPr>
            <a:xfrm>
              <a:off x="6005417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1608"/>
                  </a:lnTo>
                  <a:cubicBezTo>
                    <a:pt x="1" y="1742"/>
                    <a:pt x="106" y="1847"/>
                    <a:pt x="240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77"/>
            <p:cNvSpPr/>
            <p:nvPr/>
          </p:nvSpPr>
          <p:spPr>
            <a:xfrm>
              <a:off x="6074796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0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08" y="268"/>
                    <a:pt x="66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77"/>
            <p:cNvSpPr/>
            <p:nvPr/>
          </p:nvSpPr>
          <p:spPr>
            <a:xfrm>
              <a:off x="5911170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42"/>
                    <a:pt x="97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8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77"/>
            <p:cNvSpPr/>
            <p:nvPr/>
          </p:nvSpPr>
          <p:spPr>
            <a:xfrm>
              <a:off x="5911170" y="3145306"/>
              <a:ext cx="28440" cy="75681"/>
            </a:xfrm>
            <a:custGeom>
              <a:avLst/>
              <a:gdLst/>
              <a:ahLst/>
              <a:cxnLst/>
              <a:rect l="l" t="t" r="r" b="b"/>
              <a:pathLst>
                <a:path w="1083" h="288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52"/>
                    <a:pt x="97" y="1972"/>
                    <a:pt x="240" y="2163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58" y="2584"/>
                    <a:pt x="920" y="2364"/>
                    <a:pt x="843" y="2163"/>
                  </a:cubicBezTo>
                  <a:cubicBezTo>
                    <a:pt x="766" y="1953"/>
                    <a:pt x="719" y="1733"/>
                    <a:pt x="719" y="1513"/>
                  </a:cubicBezTo>
                  <a:lnTo>
                    <a:pt x="719" y="718"/>
                  </a:lnTo>
                  <a:cubicBezTo>
                    <a:pt x="719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77"/>
            <p:cNvSpPr/>
            <p:nvPr/>
          </p:nvSpPr>
          <p:spPr>
            <a:xfrm>
              <a:off x="5911170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197"/>
                  </a:lnTo>
                  <a:cubicBezTo>
                    <a:pt x="1" y="1733"/>
                    <a:pt x="432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77"/>
            <p:cNvSpPr/>
            <p:nvPr/>
          </p:nvSpPr>
          <p:spPr>
            <a:xfrm>
              <a:off x="5911170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9" y="0"/>
                  </a:moveTo>
                  <a:cubicBezTo>
                    <a:pt x="317" y="0"/>
                    <a:pt x="1" y="316"/>
                    <a:pt x="1" y="718"/>
                  </a:cubicBezTo>
                  <a:lnTo>
                    <a:pt x="1" y="1196"/>
                  </a:lnTo>
                  <a:cubicBezTo>
                    <a:pt x="1" y="1675"/>
                    <a:pt x="355" y="2077"/>
                    <a:pt x="833" y="2134"/>
                  </a:cubicBezTo>
                  <a:cubicBezTo>
                    <a:pt x="757" y="1933"/>
                    <a:pt x="719" y="1723"/>
                    <a:pt x="719" y="1503"/>
                  </a:cubicBezTo>
                  <a:lnTo>
                    <a:pt x="719" y="718"/>
                  </a:lnTo>
                  <a:cubicBezTo>
                    <a:pt x="719" y="316"/>
                    <a:pt x="872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77"/>
            <p:cNvSpPr/>
            <p:nvPr/>
          </p:nvSpPr>
          <p:spPr>
            <a:xfrm>
              <a:off x="5892341" y="3214422"/>
              <a:ext cx="87971" cy="63103"/>
            </a:xfrm>
            <a:custGeom>
              <a:avLst/>
              <a:gdLst/>
              <a:ahLst/>
              <a:cxnLst/>
              <a:rect l="l" t="t" r="r" b="b"/>
              <a:pathLst>
                <a:path w="3350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86" y="96"/>
                  </a:cubicBezTo>
                  <a:lnTo>
                    <a:pt x="459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15" y="2402"/>
                    <a:pt x="239" y="2402"/>
                  </a:cubicBezTo>
                  <a:lnTo>
                    <a:pt x="3110" y="2402"/>
                  </a:lnTo>
                  <a:cubicBezTo>
                    <a:pt x="3244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7" y="412"/>
                    <a:pt x="2900" y="307"/>
                  </a:cubicBezTo>
                  <a:lnTo>
                    <a:pt x="2373" y="96"/>
                  </a:lnTo>
                  <a:cubicBezTo>
                    <a:pt x="2230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77"/>
            <p:cNvSpPr/>
            <p:nvPr/>
          </p:nvSpPr>
          <p:spPr>
            <a:xfrm>
              <a:off x="5892341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1608"/>
                  </a:lnTo>
                  <a:cubicBezTo>
                    <a:pt x="0" y="1742"/>
                    <a:pt x="105" y="1847"/>
                    <a:pt x="239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6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77"/>
            <p:cNvSpPr/>
            <p:nvPr/>
          </p:nvSpPr>
          <p:spPr>
            <a:xfrm>
              <a:off x="5961431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85" y="0"/>
                  </a:moveTo>
                  <a:lnTo>
                    <a:pt x="192" y="287"/>
                  </a:lnTo>
                  <a:cubicBezTo>
                    <a:pt x="77" y="374"/>
                    <a:pt x="1" y="517"/>
                    <a:pt x="1" y="670"/>
                  </a:cubicBezTo>
                  <a:lnTo>
                    <a:pt x="1" y="1847"/>
                  </a:lnTo>
                  <a:lnTo>
                    <a:pt x="479" y="1847"/>
                  </a:lnTo>
                  <a:cubicBezTo>
                    <a:pt x="613" y="1847"/>
                    <a:pt x="719" y="1742"/>
                    <a:pt x="719" y="1608"/>
                  </a:cubicBezTo>
                  <a:lnTo>
                    <a:pt x="719" y="421"/>
                  </a:lnTo>
                  <a:cubicBezTo>
                    <a:pt x="719" y="268"/>
                    <a:pt x="671" y="125"/>
                    <a:pt x="585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77"/>
            <p:cNvSpPr/>
            <p:nvPr/>
          </p:nvSpPr>
          <p:spPr>
            <a:xfrm>
              <a:off x="5798094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10" y="1742"/>
                    <a:pt x="96" y="1972"/>
                    <a:pt x="239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77"/>
            <p:cNvSpPr/>
            <p:nvPr/>
          </p:nvSpPr>
          <p:spPr>
            <a:xfrm>
              <a:off x="5798094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77"/>
            <p:cNvSpPr/>
            <p:nvPr/>
          </p:nvSpPr>
          <p:spPr>
            <a:xfrm>
              <a:off x="5779239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77" y="96"/>
                  </a:cubicBezTo>
                  <a:lnTo>
                    <a:pt x="450" y="307"/>
                  </a:lnTo>
                  <a:cubicBezTo>
                    <a:pt x="173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0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68" y="412"/>
                    <a:pt x="2900" y="307"/>
                  </a:cubicBezTo>
                  <a:lnTo>
                    <a:pt x="2364" y="96"/>
                  </a:lnTo>
                  <a:cubicBezTo>
                    <a:pt x="222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77"/>
            <p:cNvSpPr/>
            <p:nvPr/>
          </p:nvSpPr>
          <p:spPr>
            <a:xfrm>
              <a:off x="5848356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1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77"/>
            <p:cNvSpPr/>
            <p:nvPr/>
          </p:nvSpPr>
          <p:spPr>
            <a:xfrm>
              <a:off x="5875482" y="2994521"/>
              <a:ext cx="121925" cy="25157"/>
            </a:xfrm>
            <a:custGeom>
              <a:avLst/>
              <a:gdLst/>
              <a:ahLst/>
              <a:cxnLst/>
              <a:rect l="l" t="t" r="r" b="b"/>
              <a:pathLst>
                <a:path w="4643" h="958" extrusionOk="0">
                  <a:moveTo>
                    <a:pt x="240" y="0"/>
                  </a:moveTo>
                  <a:cubicBezTo>
                    <a:pt x="97" y="0"/>
                    <a:pt x="1" y="153"/>
                    <a:pt x="68" y="278"/>
                  </a:cubicBezTo>
                  <a:lnTo>
                    <a:pt x="336" y="823"/>
                  </a:lnTo>
                  <a:cubicBezTo>
                    <a:pt x="374" y="909"/>
                    <a:pt x="460" y="957"/>
                    <a:pt x="556" y="957"/>
                  </a:cubicBezTo>
                  <a:lnTo>
                    <a:pt x="4087" y="957"/>
                  </a:lnTo>
                  <a:cubicBezTo>
                    <a:pt x="4174" y="957"/>
                    <a:pt x="4260" y="909"/>
                    <a:pt x="4298" y="823"/>
                  </a:cubicBezTo>
                  <a:lnTo>
                    <a:pt x="4575" y="278"/>
                  </a:lnTo>
                  <a:cubicBezTo>
                    <a:pt x="4642" y="153"/>
                    <a:pt x="4547" y="0"/>
                    <a:pt x="440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77"/>
            <p:cNvSpPr/>
            <p:nvPr/>
          </p:nvSpPr>
          <p:spPr>
            <a:xfrm>
              <a:off x="5917472" y="3038506"/>
              <a:ext cx="37709" cy="18855"/>
            </a:xfrm>
            <a:custGeom>
              <a:avLst/>
              <a:gdLst/>
              <a:ahLst/>
              <a:cxnLst/>
              <a:rect l="l" t="t" r="r" b="b"/>
              <a:pathLst>
                <a:path w="1436" h="71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1196" y="718"/>
                  </a:lnTo>
                  <a:cubicBezTo>
                    <a:pt x="1330" y="718"/>
                    <a:pt x="1436" y="613"/>
                    <a:pt x="1436" y="479"/>
                  </a:cubicBezTo>
                  <a:lnTo>
                    <a:pt x="1436" y="239"/>
                  </a:lnTo>
                  <a:cubicBezTo>
                    <a:pt x="1436" y="105"/>
                    <a:pt x="1330" y="0"/>
                    <a:pt x="119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77"/>
            <p:cNvSpPr/>
            <p:nvPr/>
          </p:nvSpPr>
          <p:spPr>
            <a:xfrm>
              <a:off x="5892341" y="3007073"/>
              <a:ext cx="87971" cy="12605"/>
            </a:xfrm>
            <a:custGeom>
              <a:avLst/>
              <a:gdLst/>
              <a:ahLst/>
              <a:cxnLst/>
              <a:rect l="l" t="t" r="r" b="b"/>
              <a:pathLst>
                <a:path w="3350" h="480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lnTo>
                    <a:pt x="3350" y="479"/>
                  </a:lnTo>
                  <a:lnTo>
                    <a:pt x="3350" y="240"/>
                  </a:lnTo>
                  <a:cubicBezTo>
                    <a:pt x="3350" y="106"/>
                    <a:pt x="3244" y="1"/>
                    <a:pt x="311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69" name="Google Shape;12169;p77"/>
          <p:cNvGrpSpPr/>
          <p:nvPr/>
        </p:nvGrpSpPr>
        <p:grpSpPr>
          <a:xfrm>
            <a:off x="6190130" y="2940977"/>
            <a:ext cx="389830" cy="283004"/>
            <a:chOff x="6190130" y="2940977"/>
            <a:chExt cx="389830" cy="283004"/>
          </a:xfrm>
        </p:grpSpPr>
        <p:sp>
          <p:nvSpPr>
            <p:cNvPr id="12170" name="Google Shape;12170;p77"/>
            <p:cNvSpPr/>
            <p:nvPr/>
          </p:nvSpPr>
          <p:spPr>
            <a:xfrm>
              <a:off x="6208984" y="2940977"/>
              <a:ext cx="352120" cy="257873"/>
            </a:xfrm>
            <a:custGeom>
              <a:avLst/>
              <a:gdLst/>
              <a:ahLst/>
              <a:cxnLst/>
              <a:rect l="l" t="t" r="r" b="b"/>
              <a:pathLst>
                <a:path w="13409" h="9820" extrusionOk="0">
                  <a:moveTo>
                    <a:pt x="479" y="1"/>
                  </a:moveTo>
                  <a:cubicBezTo>
                    <a:pt x="211" y="1"/>
                    <a:pt x="1" y="221"/>
                    <a:pt x="1" y="479"/>
                  </a:cubicBezTo>
                  <a:lnTo>
                    <a:pt x="1" y="9820"/>
                  </a:lnTo>
                  <a:lnTo>
                    <a:pt x="13409" y="9820"/>
                  </a:lnTo>
                  <a:lnTo>
                    <a:pt x="13409" y="479"/>
                  </a:lnTo>
                  <a:cubicBezTo>
                    <a:pt x="13409" y="221"/>
                    <a:pt x="13198" y="1"/>
                    <a:pt x="12930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77"/>
            <p:cNvSpPr/>
            <p:nvPr/>
          </p:nvSpPr>
          <p:spPr>
            <a:xfrm>
              <a:off x="6234115" y="2966370"/>
              <a:ext cx="301859" cy="201073"/>
            </a:xfrm>
            <a:custGeom>
              <a:avLst/>
              <a:gdLst/>
              <a:ahLst/>
              <a:cxnLst/>
              <a:rect l="l" t="t" r="r" b="b"/>
              <a:pathLst>
                <a:path w="11495" h="765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417"/>
                  </a:lnTo>
                  <a:cubicBezTo>
                    <a:pt x="1" y="7551"/>
                    <a:pt x="106" y="7657"/>
                    <a:pt x="240" y="7657"/>
                  </a:cubicBezTo>
                  <a:lnTo>
                    <a:pt x="11255" y="7657"/>
                  </a:lnTo>
                  <a:cubicBezTo>
                    <a:pt x="11389" y="7657"/>
                    <a:pt x="11495" y="7551"/>
                    <a:pt x="11495" y="7417"/>
                  </a:cubicBezTo>
                  <a:lnTo>
                    <a:pt x="11495" y="240"/>
                  </a:lnTo>
                  <a:cubicBezTo>
                    <a:pt x="11495" y="106"/>
                    <a:pt x="11389" y="0"/>
                    <a:pt x="112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77"/>
            <p:cNvSpPr/>
            <p:nvPr/>
          </p:nvSpPr>
          <p:spPr>
            <a:xfrm>
              <a:off x="6234115" y="3129734"/>
              <a:ext cx="175942" cy="37709"/>
            </a:xfrm>
            <a:custGeom>
              <a:avLst/>
              <a:gdLst/>
              <a:ahLst/>
              <a:cxnLst/>
              <a:rect l="l" t="t" r="r" b="b"/>
              <a:pathLst>
                <a:path w="6700" h="1436" extrusionOk="0">
                  <a:moveTo>
                    <a:pt x="1" y="0"/>
                  </a:moveTo>
                  <a:lnTo>
                    <a:pt x="1" y="1196"/>
                  </a:lnTo>
                  <a:cubicBezTo>
                    <a:pt x="1" y="1330"/>
                    <a:pt x="106" y="1436"/>
                    <a:pt x="240" y="1436"/>
                  </a:cubicBezTo>
                  <a:lnTo>
                    <a:pt x="6700" y="1436"/>
                  </a:lnTo>
                  <a:lnTo>
                    <a:pt x="670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77"/>
            <p:cNvSpPr/>
            <p:nvPr/>
          </p:nvSpPr>
          <p:spPr>
            <a:xfrm>
              <a:off x="6410293" y="2966370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0"/>
                  </a:moveTo>
                  <a:lnTo>
                    <a:pt x="0" y="3829"/>
                  </a:lnTo>
                  <a:lnTo>
                    <a:pt x="4786" y="3829"/>
                  </a:lnTo>
                  <a:lnTo>
                    <a:pt x="4786" y="240"/>
                  </a:lnTo>
                  <a:cubicBezTo>
                    <a:pt x="4786" y="106"/>
                    <a:pt x="4680" y="0"/>
                    <a:pt x="454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77"/>
            <p:cNvSpPr/>
            <p:nvPr/>
          </p:nvSpPr>
          <p:spPr>
            <a:xfrm>
              <a:off x="6410293" y="3066893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1"/>
                  </a:moveTo>
                  <a:lnTo>
                    <a:pt x="0" y="3829"/>
                  </a:lnTo>
                  <a:lnTo>
                    <a:pt x="4546" y="3829"/>
                  </a:lnTo>
                  <a:cubicBezTo>
                    <a:pt x="4680" y="3829"/>
                    <a:pt x="4786" y="3714"/>
                    <a:pt x="4786" y="3589"/>
                  </a:cubicBezTo>
                  <a:lnTo>
                    <a:pt x="4786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77"/>
            <p:cNvSpPr/>
            <p:nvPr/>
          </p:nvSpPr>
          <p:spPr>
            <a:xfrm>
              <a:off x="6190130" y="3192547"/>
              <a:ext cx="389830" cy="31433"/>
            </a:xfrm>
            <a:custGeom>
              <a:avLst/>
              <a:gdLst/>
              <a:ahLst/>
              <a:cxnLst/>
              <a:rect l="l" t="t" r="r" b="b"/>
              <a:pathLst>
                <a:path w="14845" h="1197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18"/>
                  </a:lnTo>
                  <a:cubicBezTo>
                    <a:pt x="1" y="986"/>
                    <a:pt x="211" y="1197"/>
                    <a:pt x="479" y="1197"/>
                  </a:cubicBezTo>
                  <a:lnTo>
                    <a:pt x="14366" y="1197"/>
                  </a:lnTo>
                  <a:cubicBezTo>
                    <a:pt x="14634" y="1197"/>
                    <a:pt x="14844" y="986"/>
                    <a:pt x="14844" y="718"/>
                  </a:cubicBez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77"/>
            <p:cNvSpPr/>
            <p:nvPr/>
          </p:nvSpPr>
          <p:spPr>
            <a:xfrm>
              <a:off x="6190130" y="3192547"/>
              <a:ext cx="389830" cy="12605"/>
            </a:xfrm>
            <a:custGeom>
              <a:avLst/>
              <a:gdLst/>
              <a:ahLst/>
              <a:cxnLst/>
              <a:rect l="l" t="t" r="r" b="b"/>
              <a:pathLst>
                <a:path w="1484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479"/>
                  </a:lnTo>
                  <a:lnTo>
                    <a:pt x="14844" y="479"/>
                  </a:ln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77"/>
            <p:cNvSpPr/>
            <p:nvPr/>
          </p:nvSpPr>
          <p:spPr>
            <a:xfrm>
              <a:off x="6347217" y="3192547"/>
              <a:ext cx="75419" cy="18881"/>
            </a:xfrm>
            <a:custGeom>
              <a:avLst/>
              <a:gdLst/>
              <a:ahLst/>
              <a:cxnLst/>
              <a:rect l="l" t="t" r="r" b="b"/>
              <a:pathLst>
                <a:path w="2872" h="719" extrusionOk="0">
                  <a:moveTo>
                    <a:pt x="0" y="1"/>
                  </a:moveTo>
                  <a:lnTo>
                    <a:pt x="345" y="508"/>
                  </a:lnTo>
                  <a:cubicBezTo>
                    <a:pt x="431" y="642"/>
                    <a:pt x="584" y="718"/>
                    <a:pt x="737" y="718"/>
                  </a:cubicBezTo>
                  <a:lnTo>
                    <a:pt x="2144" y="718"/>
                  </a:lnTo>
                  <a:cubicBezTo>
                    <a:pt x="2297" y="718"/>
                    <a:pt x="2450" y="632"/>
                    <a:pt x="2536" y="508"/>
                  </a:cubicBezTo>
                  <a:lnTo>
                    <a:pt x="28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77"/>
            <p:cNvSpPr/>
            <p:nvPr/>
          </p:nvSpPr>
          <p:spPr>
            <a:xfrm>
              <a:off x="6441700" y="3041763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2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2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77"/>
            <p:cNvSpPr/>
            <p:nvPr/>
          </p:nvSpPr>
          <p:spPr>
            <a:xfrm>
              <a:off x="6460555" y="3022908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77"/>
            <p:cNvSpPr/>
            <p:nvPr/>
          </p:nvSpPr>
          <p:spPr>
            <a:xfrm>
              <a:off x="6454279" y="2991501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lnTo>
                    <a:pt x="0" y="957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7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77"/>
            <p:cNvSpPr/>
            <p:nvPr/>
          </p:nvSpPr>
          <p:spPr>
            <a:xfrm>
              <a:off x="6454069" y="2991501"/>
              <a:ext cx="25367" cy="43907"/>
            </a:xfrm>
            <a:custGeom>
              <a:avLst/>
              <a:gdLst/>
              <a:ahLst/>
              <a:cxnLst/>
              <a:rect l="l" t="t" r="r" b="b"/>
              <a:pathLst>
                <a:path w="966" h="1672" extrusionOk="0">
                  <a:moveTo>
                    <a:pt x="487" y="0"/>
                  </a:moveTo>
                  <a:cubicBezTo>
                    <a:pt x="219" y="0"/>
                    <a:pt x="8" y="211"/>
                    <a:pt x="8" y="479"/>
                  </a:cubicBezTo>
                  <a:lnTo>
                    <a:pt x="8" y="957"/>
                  </a:lnTo>
                  <a:cubicBezTo>
                    <a:pt x="0" y="1360"/>
                    <a:pt x="338" y="1672"/>
                    <a:pt x="719" y="1672"/>
                  </a:cubicBezTo>
                  <a:cubicBezTo>
                    <a:pt x="800" y="1672"/>
                    <a:pt x="883" y="1658"/>
                    <a:pt x="965" y="1627"/>
                  </a:cubicBezTo>
                  <a:cubicBezTo>
                    <a:pt x="678" y="1522"/>
                    <a:pt x="487" y="1254"/>
                    <a:pt x="487" y="957"/>
                  </a:cubicBezTo>
                  <a:lnTo>
                    <a:pt x="487" y="479"/>
                  </a:lnTo>
                  <a:cubicBezTo>
                    <a:pt x="487" y="211"/>
                    <a:pt x="697" y="0"/>
                    <a:pt x="9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77"/>
            <p:cNvSpPr/>
            <p:nvPr/>
          </p:nvSpPr>
          <p:spPr>
            <a:xfrm>
              <a:off x="6454279" y="2991501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77"/>
            <p:cNvSpPr/>
            <p:nvPr/>
          </p:nvSpPr>
          <p:spPr>
            <a:xfrm>
              <a:off x="6454279" y="2991501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77"/>
            <p:cNvSpPr/>
            <p:nvPr/>
          </p:nvSpPr>
          <p:spPr>
            <a:xfrm>
              <a:off x="6441700" y="3142286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3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3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77"/>
            <p:cNvSpPr/>
            <p:nvPr/>
          </p:nvSpPr>
          <p:spPr>
            <a:xfrm>
              <a:off x="6460555" y="3123431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77"/>
            <p:cNvSpPr/>
            <p:nvPr/>
          </p:nvSpPr>
          <p:spPr>
            <a:xfrm>
              <a:off x="6454279" y="3092024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lnTo>
                    <a:pt x="0" y="958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77"/>
            <p:cNvSpPr/>
            <p:nvPr/>
          </p:nvSpPr>
          <p:spPr>
            <a:xfrm>
              <a:off x="6454069" y="3092024"/>
              <a:ext cx="25367" cy="43933"/>
            </a:xfrm>
            <a:custGeom>
              <a:avLst/>
              <a:gdLst/>
              <a:ahLst/>
              <a:cxnLst/>
              <a:rect l="l" t="t" r="r" b="b"/>
              <a:pathLst>
                <a:path w="966" h="1673" extrusionOk="0">
                  <a:moveTo>
                    <a:pt x="487" y="1"/>
                  </a:moveTo>
                  <a:cubicBezTo>
                    <a:pt x="219" y="1"/>
                    <a:pt x="8" y="211"/>
                    <a:pt x="8" y="479"/>
                  </a:cubicBezTo>
                  <a:lnTo>
                    <a:pt x="8" y="958"/>
                  </a:lnTo>
                  <a:cubicBezTo>
                    <a:pt x="0" y="1367"/>
                    <a:pt x="335" y="1672"/>
                    <a:pt x="715" y="1672"/>
                  </a:cubicBezTo>
                  <a:cubicBezTo>
                    <a:pt x="798" y="1672"/>
                    <a:pt x="882" y="1658"/>
                    <a:pt x="965" y="1628"/>
                  </a:cubicBezTo>
                  <a:cubicBezTo>
                    <a:pt x="678" y="1532"/>
                    <a:pt x="487" y="1254"/>
                    <a:pt x="487" y="958"/>
                  </a:cubicBezTo>
                  <a:lnTo>
                    <a:pt x="487" y="479"/>
                  </a:lnTo>
                  <a:cubicBezTo>
                    <a:pt x="487" y="211"/>
                    <a:pt x="697" y="1"/>
                    <a:pt x="9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77"/>
            <p:cNvSpPr/>
            <p:nvPr/>
          </p:nvSpPr>
          <p:spPr>
            <a:xfrm>
              <a:off x="6454279" y="3092024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77"/>
            <p:cNvSpPr/>
            <p:nvPr/>
          </p:nvSpPr>
          <p:spPr>
            <a:xfrm>
              <a:off x="6454279" y="3092024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77"/>
            <p:cNvSpPr/>
            <p:nvPr/>
          </p:nvSpPr>
          <p:spPr>
            <a:xfrm>
              <a:off x="6284377" y="3048039"/>
              <a:ext cx="75419" cy="94273"/>
            </a:xfrm>
            <a:custGeom>
              <a:avLst/>
              <a:gdLst/>
              <a:ahLst/>
              <a:cxnLst/>
              <a:rect l="l" t="t" r="r" b="b"/>
              <a:pathLst>
                <a:path w="2872" h="3590" extrusionOk="0">
                  <a:moveTo>
                    <a:pt x="967" y="1"/>
                  </a:moveTo>
                  <a:lnTo>
                    <a:pt x="967" y="479"/>
                  </a:lnTo>
                  <a:cubicBezTo>
                    <a:pt x="958" y="565"/>
                    <a:pt x="910" y="652"/>
                    <a:pt x="833" y="690"/>
                  </a:cubicBezTo>
                  <a:lnTo>
                    <a:pt x="269" y="967"/>
                  </a:lnTo>
                  <a:cubicBezTo>
                    <a:pt x="106" y="1053"/>
                    <a:pt x="1" y="1216"/>
                    <a:pt x="1" y="1398"/>
                  </a:cubicBezTo>
                  <a:lnTo>
                    <a:pt x="1" y="3350"/>
                  </a:lnTo>
                  <a:cubicBezTo>
                    <a:pt x="1" y="3484"/>
                    <a:pt x="116" y="3590"/>
                    <a:pt x="240" y="3590"/>
                  </a:cubicBezTo>
                  <a:lnTo>
                    <a:pt x="2633" y="3590"/>
                  </a:lnTo>
                  <a:cubicBezTo>
                    <a:pt x="2767" y="3590"/>
                    <a:pt x="2872" y="3484"/>
                    <a:pt x="2872" y="3350"/>
                  </a:cubicBezTo>
                  <a:lnTo>
                    <a:pt x="2872" y="1398"/>
                  </a:lnTo>
                  <a:cubicBezTo>
                    <a:pt x="2872" y="1216"/>
                    <a:pt x="2776" y="1053"/>
                    <a:pt x="2613" y="967"/>
                  </a:cubicBezTo>
                  <a:lnTo>
                    <a:pt x="2049" y="690"/>
                  </a:lnTo>
                  <a:cubicBezTo>
                    <a:pt x="1972" y="652"/>
                    <a:pt x="1924" y="565"/>
                    <a:pt x="1924" y="479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77"/>
            <p:cNvSpPr/>
            <p:nvPr/>
          </p:nvSpPr>
          <p:spPr>
            <a:xfrm>
              <a:off x="6308247" y="3048039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9" y="1"/>
                  </a:moveTo>
                  <a:lnTo>
                    <a:pt x="49" y="479"/>
                  </a:lnTo>
                  <a:cubicBezTo>
                    <a:pt x="49" y="527"/>
                    <a:pt x="30" y="575"/>
                    <a:pt x="1" y="613"/>
                  </a:cubicBezTo>
                  <a:cubicBezTo>
                    <a:pt x="168" y="680"/>
                    <a:pt x="348" y="714"/>
                    <a:pt x="527" y="714"/>
                  </a:cubicBezTo>
                  <a:cubicBezTo>
                    <a:pt x="707" y="714"/>
                    <a:pt x="886" y="680"/>
                    <a:pt x="1054" y="613"/>
                  </a:cubicBezTo>
                  <a:cubicBezTo>
                    <a:pt x="1025" y="575"/>
                    <a:pt x="1006" y="527"/>
                    <a:pt x="1006" y="479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77"/>
            <p:cNvSpPr/>
            <p:nvPr/>
          </p:nvSpPr>
          <p:spPr>
            <a:xfrm>
              <a:off x="6284377" y="3067891"/>
              <a:ext cx="75681" cy="74421"/>
            </a:xfrm>
            <a:custGeom>
              <a:avLst/>
              <a:gdLst/>
              <a:ahLst/>
              <a:cxnLst/>
              <a:rect l="l" t="t" r="r" b="b"/>
              <a:pathLst>
                <a:path w="2882" h="2834" extrusionOk="0">
                  <a:moveTo>
                    <a:pt x="709" y="1"/>
                  </a:moveTo>
                  <a:lnTo>
                    <a:pt x="269" y="211"/>
                  </a:lnTo>
                  <a:cubicBezTo>
                    <a:pt x="106" y="297"/>
                    <a:pt x="1" y="460"/>
                    <a:pt x="1" y="642"/>
                  </a:cubicBezTo>
                  <a:lnTo>
                    <a:pt x="1" y="2594"/>
                  </a:lnTo>
                  <a:cubicBezTo>
                    <a:pt x="1" y="2728"/>
                    <a:pt x="116" y="2834"/>
                    <a:pt x="240" y="2834"/>
                  </a:cubicBezTo>
                  <a:lnTo>
                    <a:pt x="2633" y="2834"/>
                  </a:lnTo>
                  <a:cubicBezTo>
                    <a:pt x="2767" y="2834"/>
                    <a:pt x="2872" y="2728"/>
                    <a:pt x="2872" y="2594"/>
                  </a:cubicBezTo>
                  <a:lnTo>
                    <a:pt x="2872" y="642"/>
                  </a:lnTo>
                  <a:cubicBezTo>
                    <a:pt x="2881" y="460"/>
                    <a:pt x="2776" y="297"/>
                    <a:pt x="2613" y="211"/>
                  </a:cubicBezTo>
                  <a:lnTo>
                    <a:pt x="2173" y="1"/>
                  </a:lnTo>
                  <a:cubicBezTo>
                    <a:pt x="1987" y="230"/>
                    <a:pt x="1714" y="345"/>
                    <a:pt x="1441" y="345"/>
                  </a:cubicBezTo>
                  <a:cubicBezTo>
                    <a:pt x="1168" y="345"/>
                    <a:pt x="896" y="230"/>
                    <a:pt x="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77"/>
            <p:cNvSpPr/>
            <p:nvPr/>
          </p:nvSpPr>
          <p:spPr>
            <a:xfrm>
              <a:off x="6296955" y="2997777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23"/>
                    <a:pt x="431" y="2154"/>
                    <a:pt x="957" y="2154"/>
                  </a:cubicBezTo>
                  <a:cubicBezTo>
                    <a:pt x="1484" y="2154"/>
                    <a:pt x="1914" y="1723"/>
                    <a:pt x="1914" y="1197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77"/>
            <p:cNvSpPr/>
            <p:nvPr/>
          </p:nvSpPr>
          <p:spPr>
            <a:xfrm>
              <a:off x="6296955" y="2997777"/>
              <a:ext cx="34689" cy="56485"/>
            </a:xfrm>
            <a:custGeom>
              <a:avLst/>
              <a:gdLst/>
              <a:ahLst/>
              <a:cxnLst/>
              <a:rect l="l" t="t" r="r" b="b"/>
              <a:pathLst>
                <a:path w="1321" h="2151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45"/>
                    <a:pt x="449" y="2150"/>
                    <a:pt x="954" y="2150"/>
                  </a:cubicBezTo>
                  <a:cubicBezTo>
                    <a:pt x="1075" y="2150"/>
                    <a:pt x="1199" y="2127"/>
                    <a:pt x="1321" y="2077"/>
                  </a:cubicBezTo>
                  <a:cubicBezTo>
                    <a:pt x="957" y="1934"/>
                    <a:pt x="718" y="1580"/>
                    <a:pt x="718" y="1197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77"/>
            <p:cNvSpPr/>
            <p:nvPr/>
          </p:nvSpPr>
          <p:spPr>
            <a:xfrm>
              <a:off x="6296955" y="2997777"/>
              <a:ext cx="50288" cy="25157"/>
            </a:xfrm>
            <a:custGeom>
              <a:avLst/>
              <a:gdLst/>
              <a:ahLst/>
              <a:cxnLst/>
              <a:rect l="l" t="t" r="r" b="b"/>
              <a:pathLst>
                <a:path w="1915" h="958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0" y="718"/>
                    <a:pt x="718" y="958"/>
                    <a:pt x="1914" y="958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77"/>
            <p:cNvSpPr/>
            <p:nvPr/>
          </p:nvSpPr>
          <p:spPr>
            <a:xfrm>
              <a:off x="6296955" y="2997777"/>
              <a:ext cx="34689" cy="22899"/>
            </a:xfrm>
            <a:custGeom>
              <a:avLst/>
              <a:gdLst/>
              <a:ahLst/>
              <a:cxnLst/>
              <a:rect l="l" t="t" r="r" b="b"/>
              <a:pathLst>
                <a:path w="1321" h="872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240" y="785"/>
                    <a:pt x="479" y="833"/>
                    <a:pt x="718" y="872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77"/>
            <p:cNvSpPr/>
            <p:nvPr/>
          </p:nvSpPr>
          <p:spPr>
            <a:xfrm>
              <a:off x="6284377" y="3078947"/>
              <a:ext cx="31459" cy="63365"/>
            </a:xfrm>
            <a:custGeom>
              <a:avLst/>
              <a:gdLst/>
              <a:ahLst/>
              <a:cxnLst/>
              <a:rect l="l" t="t" r="r" b="b"/>
              <a:pathLst>
                <a:path w="1198" h="2413" extrusionOk="0">
                  <a:moveTo>
                    <a:pt x="58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" y="2173"/>
                  </a:lnTo>
                  <a:cubicBezTo>
                    <a:pt x="1" y="2307"/>
                    <a:pt x="106" y="2413"/>
                    <a:pt x="240" y="2413"/>
                  </a:cubicBezTo>
                  <a:lnTo>
                    <a:pt x="1197" y="2413"/>
                  </a:lnTo>
                  <a:lnTo>
                    <a:pt x="1197" y="1934"/>
                  </a:lnTo>
                  <a:lnTo>
                    <a:pt x="958" y="1934"/>
                  </a:lnTo>
                  <a:cubicBezTo>
                    <a:pt x="824" y="1934"/>
                    <a:pt x="719" y="1829"/>
                    <a:pt x="719" y="1695"/>
                  </a:cubicBezTo>
                  <a:lnTo>
                    <a:pt x="719" y="738"/>
                  </a:lnTo>
                  <a:cubicBezTo>
                    <a:pt x="719" y="585"/>
                    <a:pt x="652" y="441"/>
                    <a:pt x="527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77"/>
            <p:cNvSpPr/>
            <p:nvPr/>
          </p:nvSpPr>
          <p:spPr>
            <a:xfrm>
              <a:off x="6328625" y="3078947"/>
              <a:ext cx="31433" cy="63365"/>
            </a:xfrm>
            <a:custGeom>
              <a:avLst/>
              <a:gdLst/>
              <a:ahLst/>
              <a:cxnLst/>
              <a:rect l="l" t="t" r="r" b="b"/>
              <a:pathLst>
                <a:path w="1197" h="2413" extrusionOk="0">
                  <a:moveTo>
                    <a:pt x="1139" y="1"/>
                  </a:moveTo>
                  <a:lnTo>
                    <a:pt x="670" y="355"/>
                  </a:lnTo>
                  <a:cubicBezTo>
                    <a:pt x="546" y="441"/>
                    <a:pt x="479" y="585"/>
                    <a:pt x="479" y="738"/>
                  </a:cubicBezTo>
                  <a:lnTo>
                    <a:pt x="479" y="1695"/>
                  </a:lnTo>
                  <a:cubicBezTo>
                    <a:pt x="479" y="1829"/>
                    <a:pt x="364" y="1934"/>
                    <a:pt x="239" y="1934"/>
                  </a:cubicBezTo>
                  <a:lnTo>
                    <a:pt x="0" y="1934"/>
                  </a:lnTo>
                  <a:lnTo>
                    <a:pt x="0" y="2413"/>
                  </a:lnTo>
                  <a:lnTo>
                    <a:pt x="957" y="2413"/>
                  </a:lnTo>
                  <a:cubicBezTo>
                    <a:pt x="1082" y="2413"/>
                    <a:pt x="1196" y="2307"/>
                    <a:pt x="1196" y="2173"/>
                  </a:cubicBezTo>
                  <a:lnTo>
                    <a:pt x="1196" y="221"/>
                  </a:lnTo>
                  <a:cubicBezTo>
                    <a:pt x="1196" y="144"/>
                    <a:pt x="1168" y="68"/>
                    <a:pt x="1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77"/>
            <p:cNvSpPr/>
            <p:nvPr/>
          </p:nvSpPr>
          <p:spPr>
            <a:xfrm>
              <a:off x="6309770" y="3129734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0" y="0"/>
                  </a:moveTo>
                  <a:lnTo>
                    <a:pt x="0" y="479"/>
                  </a:lnTo>
                  <a:lnTo>
                    <a:pt x="957" y="479"/>
                  </a:lnTo>
                  <a:lnTo>
                    <a:pt x="9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0" name="Google Shape;12200;p77"/>
          <p:cNvGrpSpPr/>
          <p:nvPr/>
        </p:nvGrpSpPr>
        <p:grpSpPr>
          <a:xfrm>
            <a:off x="6633976" y="2900274"/>
            <a:ext cx="389803" cy="364673"/>
            <a:chOff x="6633976" y="2900274"/>
            <a:chExt cx="389803" cy="364673"/>
          </a:xfrm>
        </p:grpSpPr>
        <p:sp>
          <p:nvSpPr>
            <p:cNvPr id="12201" name="Google Shape;12201;p77"/>
            <p:cNvSpPr/>
            <p:nvPr/>
          </p:nvSpPr>
          <p:spPr>
            <a:xfrm>
              <a:off x="6847838" y="2937957"/>
              <a:ext cx="175942" cy="184109"/>
            </a:xfrm>
            <a:custGeom>
              <a:avLst/>
              <a:gdLst/>
              <a:ahLst/>
              <a:cxnLst/>
              <a:rect l="l" t="t" r="r" b="b"/>
              <a:pathLst>
                <a:path w="6700" h="7011" extrusionOk="0">
                  <a:moveTo>
                    <a:pt x="718" y="1"/>
                  </a:moveTo>
                  <a:cubicBezTo>
                    <a:pt x="326" y="1"/>
                    <a:pt x="0" y="317"/>
                    <a:pt x="0" y="719"/>
                  </a:cubicBezTo>
                  <a:lnTo>
                    <a:pt x="0" y="4547"/>
                  </a:lnTo>
                  <a:cubicBezTo>
                    <a:pt x="0" y="4939"/>
                    <a:pt x="326" y="5265"/>
                    <a:pt x="718" y="5265"/>
                  </a:cubicBezTo>
                  <a:lnTo>
                    <a:pt x="1436" y="5265"/>
                  </a:lnTo>
                  <a:lnTo>
                    <a:pt x="1034" y="6863"/>
                  </a:lnTo>
                  <a:cubicBezTo>
                    <a:pt x="1012" y="6942"/>
                    <a:pt x="1078" y="7011"/>
                    <a:pt x="1153" y="7011"/>
                  </a:cubicBezTo>
                  <a:cubicBezTo>
                    <a:pt x="1177" y="7011"/>
                    <a:pt x="1202" y="7004"/>
                    <a:pt x="1225" y="6987"/>
                  </a:cubicBezTo>
                  <a:lnTo>
                    <a:pt x="3589" y="5265"/>
                  </a:lnTo>
                  <a:lnTo>
                    <a:pt x="5982" y="5265"/>
                  </a:lnTo>
                  <a:cubicBezTo>
                    <a:pt x="6374" y="5265"/>
                    <a:pt x="6700" y="4949"/>
                    <a:pt x="6700" y="4547"/>
                  </a:cubicBezTo>
                  <a:lnTo>
                    <a:pt x="6700" y="719"/>
                  </a:lnTo>
                  <a:cubicBezTo>
                    <a:pt x="6700" y="326"/>
                    <a:pt x="6384" y="1"/>
                    <a:pt x="598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77"/>
            <p:cNvSpPr/>
            <p:nvPr/>
          </p:nvSpPr>
          <p:spPr>
            <a:xfrm>
              <a:off x="6910651" y="2937957"/>
              <a:ext cx="50288" cy="119404"/>
            </a:xfrm>
            <a:custGeom>
              <a:avLst/>
              <a:gdLst/>
              <a:ahLst/>
              <a:cxnLst/>
              <a:rect l="l" t="t" r="r" b="b"/>
              <a:pathLst>
                <a:path w="1915" h="4547" extrusionOk="0">
                  <a:moveTo>
                    <a:pt x="1" y="1"/>
                  </a:moveTo>
                  <a:lnTo>
                    <a:pt x="1" y="3590"/>
                  </a:lnTo>
                  <a:cubicBezTo>
                    <a:pt x="1" y="4116"/>
                    <a:pt x="432" y="4547"/>
                    <a:pt x="958" y="4547"/>
                  </a:cubicBezTo>
                  <a:cubicBezTo>
                    <a:pt x="1484" y="4547"/>
                    <a:pt x="1915" y="4116"/>
                    <a:pt x="1915" y="3590"/>
                  </a:cubicBezTo>
                  <a:lnTo>
                    <a:pt x="19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77"/>
            <p:cNvSpPr/>
            <p:nvPr/>
          </p:nvSpPr>
          <p:spPr>
            <a:xfrm>
              <a:off x="6923493" y="2900274"/>
              <a:ext cx="24632" cy="100550"/>
            </a:xfrm>
            <a:custGeom>
              <a:avLst/>
              <a:gdLst/>
              <a:ahLst/>
              <a:cxnLst/>
              <a:rect l="l" t="t" r="r" b="b"/>
              <a:pathLst>
                <a:path w="938" h="3829" extrusionOk="0">
                  <a:moveTo>
                    <a:pt x="249" y="0"/>
                  </a:moveTo>
                  <a:cubicBezTo>
                    <a:pt x="105" y="0"/>
                    <a:pt x="0" y="115"/>
                    <a:pt x="10" y="259"/>
                  </a:cubicBezTo>
                  <a:lnTo>
                    <a:pt x="220" y="3608"/>
                  </a:lnTo>
                  <a:cubicBezTo>
                    <a:pt x="220" y="3733"/>
                    <a:pt x="325" y="3829"/>
                    <a:pt x="459" y="3829"/>
                  </a:cubicBezTo>
                  <a:lnTo>
                    <a:pt x="488" y="3829"/>
                  </a:lnTo>
                  <a:cubicBezTo>
                    <a:pt x="613" y="3829"/>
                    <a:pt x="718" y="3733"/>
                    <a:pt x="727" y="3608"/>
                  </a:cubicBezTo>
                  <a:lnTo>
                    <a:pt x="938" y="259"/>
                  </a:lnTo>
                  <a:cubicBezTo>
                    <a:pt x="938" y="115"/>
                    <a:pt x="833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77"/>
            <p:cNvSpPr/>
            <p:nvPr/>
          </p:nvSpPr>
          <p:spPr>
            <a:xfrm>
              <a:off x="6923230" y="3019652"/>
              <a:ext cx="25157" cy="25157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479" y="0"/>
                  </a:moveTo>
                  <a:cubicBezTo>
                    <a:pt x="221" y="0"/>
                    <a:pt x="0" y="220"/>
                    <a:pt x="0" y="479"/>
                  </a:cubicBezTo>
                  <a:cubicBezTo>
                    <a:pt x="0" y="747"/>
                    <a:pt x="221" y="957"/>
                    <a:pt x="479" y="957"/>
                  </a:cubicBezTo>
                  <a:cubicBezTo>
                    <a:pt x="747" y="957"/>
                    <a:pt x="957" y="747"/>
                    <a:pt x="957" y="479"/>
                  </a:cubicBezTo>
                  <a:cubicBezTo>
                    <a:pt x="957" y="220"/>
                    <a:pt x="747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77"/>
            <p:cNvSpPr/>
            <p:nvPr/>
          </p:nvSpPr>
          <p:spPr>
            <a:xfrm>
              <a:off x="6633976" y="3176713"/>
              <a:ext cx="213625" cy="88234"/>
            </a:xfrm>
            <a:custGeom>
              <a:avLst/>
              <a:gdLst/>
              <a:ahLst/>
              <a:cxnLst/>
              <a:rect l="l" t="t" r="r" b="b"/>
              <a:pathLst>
                <a:path w="8135" h="3360" extrusionOk="0">
                  <a:moveTo>
                    <a:pt x="2641" y="1"/>
                  </a:moveTo>
                  <a:lnTo>
                    <a:pt x="632" y="738"/>
                  </a:lnTo>
                  <a:cubicBezTo>
                    <a:pt x="258" y="872"/>
                    <a:pt x="0" y="1235"/>
                    <a:pt x="0" y="1637"/>
                  </a:cubicBezTo>
                  <a:lnTo>
                    <a:pt x="0" y="3121"/>
                  </a:lnTo>
                  <a:cubicBezTo>
                    <a:pt x="0" y="3255"/>
                    <a:pt x="115" y="3360"/>
                    <a:pt x="239" y="3360"/>
                  </a:cubicBezTo>
                  <a:lnTo>
                    <a:pt x="7896" y="3360"/>
                  </a:lnTo>
                  <a:cubicBezTo>
                    <a:pt x="8030" y="3360"/>
                    <a:pt x="8135" y="3255"/>
                    <a:pt x="8135" y="3121"/>
                  </a:cubicBezTo>
                  <a:lnTo>
                    <a:pt x="8135" y="1637"/>
                  </a:lnTo>
                  <a:cubicBezTo>
                    <a:pt x="8135" y="1235"/>
                    <a:pt x="7886" y="872"/>
                    <a:pt x="7513" y="738"/>
                  </a:cubicBezTo>
                  <a:lnTo>
                    <a:pt x="5513" y="1"/>
                  </a:lnTo>
                  <a:lnTo>
                    <a:pt x="4077" y="479"/>
                  </a:lnTo>
                  <a:lnTo>
                    <a:pt x="264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77"/>
            <p:cNvSpPr/>
            <p:nvPr/>
          </p:nvSpPr>
          <p:spPr>
            <a:xfrm>
              <a:off x="6728460" y="3201843"/>
              <a:ext cx="25157" cy="63103"/>
            </a:xfrm>
            <a:custGeom>
              <a:avLst/>
              <a:gdLst/>
              <a:ahLst/>
              <a:cxnLst/>
              <a:rect l="l" t="t" r="r" b="b"/>
              <a:pathLst>
                <a:path w="958" h="2403" extrusionOk="0">
                  <a:moveTo>
                    <a:pt x="221" y="1"/>
                  </a:moveTo>
                  <a:lnTo>
                    <a:pt x="0" y="2403"/>
                  </a:lnTo>
                  <a:lnTo>
                    <a:pt x="957" y="2403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77"/>
            <p:cNvSpPr/>
            <p:nvPr/>
          </p:nvSpPr>
          <p:spPr>
            <a:xfrm>
              <a:off x="6729956" y="3189291"/>
              <a:ext cx="21901" cy="21376"/>
            </a:xfrm>
            <a:custGeom>
              <a:avLst/>
              <a:gdLst/>
              <a:ahLst/>
              <a:cxnLst/>
              <a:rect l="l" t="t" r="r" b="b"/>
              <a:pathLst>
                <a:path w="834" h="814" extrusionOk="0">
                  <a:moveTo>
                    <a:pt x="1" y="0"/>
                  </a:moveTo>
                  <a:lnTo>
                    <a:pt x="1" y="641"/>
                  </a:lnTo>
                  <a:cubicBezTo>
                    <a:pt x="1" y="737"/>
                    <a:pt x="77" y="814"/>
                    <a:pt x="164" y="814"/>
                  </a:cubicBezTo>
                  <a:lnTo>
                    <a:pt x="671" y="814"/>
                  </a:lnTo>
                  <a:cubicBezTo>
                    <a:pt x="766" y="814"/>
                    <a:pt x="833" y="737"/>
                    <a:pt x="833" y="641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77"/>
            <p:cNvSpPr/>
            <p:nvPr/>
          </p:nvSpPr>
          <p:spPr>
            <a:xfrm>
              <a:off x="6810128" y="3202605"/>
              <a:ext cx="37736" cy="62341"/>
            </a:xfrm>
            <a:custGeom>
              <a:avLst/>
              <a:gdLst/>
              <a:ahLst/>
              <a:cxnLst/>
              <a:rect l="l" t="t" r="r" b="b"/>
              <a:pathLst>
                <a:path w="1437" h="2374" extrusionOk="0">
                  <a:moveTo>
                    <a:pt x="1178" y="0"/>
                  </a:moveTo>
                  <a:lnTo>
                    <a:pt x="278" y="900"/>
                  </a:lnTo>
                  <a:cubicBezTo>
                    <a:pt x="97" y="1082"/>
                    <a:pt x="1" y="1321"/>
                    <a:pt x="1" y="1580"/>
                  </a:cubicBezTo>
                  <a:lnTo>
                    <a:pt x="1" y="2374"/>
                  </a:lnTo>
                  <a:lnTo>
                    <a:pt x="1197" y="2374"/>
                  </a:lnTo>
                  <a:cubicBezTo>
                    <a:pt x="1331" y="2374"/>
                    <a:pt x="1436" y="2269"/>
                    <a:pt x="1436" y="2135"/>
                  </a:cubicBezTo>
                  <a:lnTo>
                    <a:pt x="1436" y="651"/>
                  </a:lnTo>
                  <a:cubicBezTo>
                    <a:pt x="1436" y="412"/>
                    <a:pt x="1341" y="173"/>
                    <a:pt x="1178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77"/>
            <p:cNvSpPr/>
            <p:nvPr/>
          </p:nvSpPr>
          <p:spPr>
            <a:xfrm>
              <a:off x="6671922" y="2981942"/>
              <a:ext cx="138233" cy="100550"/>
            </a:xfrm>
            <a:custGeom>
              <a:avLst/>
              <a:gdLst/>
              <a:ahLst/>
              <a:cxnLst/>
              <a:rect l="l" t="t" r="r" b="b"/>
              <a:pathLst>
                <a:path w="5264" h="3829" extrusionOk="0">
                  <a:moveTo>
                    <a:pt x="1914" y="1"/>
                  </a:moveTo>
                  <a:cubicBezTo>
                    <a:pt x="852" y="1"/>
                    <a:pt x="0" y="862"/>
                    <a:pt x="0" y="1915"/>
                  </a:cubicBezTo>
                  <a:lnTo>
                    <a:pt x="0" y="2489"/>
                  </a:lnTo>
                  <a:cubicBezTo>
                    <a:pt x="0" y="2738"/>
                    <a:pt x="38" y="2996"/>
                    <a:pt x="115" y="3245"/>
                  </a:cubicBezTo>
                  <a:lnTo>
                    <a:pt x="201" y="3484"/>
                  </a:lnTo>
                  <a:cubicBezTo>
                    <a:pt x="220" y="3551"/>
                    <a:pt x="230" y="3628"/>
                    <a:pt x="239" y="3704"/>
                  </a:cubicBezTo>
                  <a:lnTo>
                    <a:pt x="239" y="3829"/>
                  </a:lnTo>
                  <a:lnTo>
                    <a:pt x="5025" y="3829"/>
                  </a:lnTo>
                  <a:lnTo>
                    <a:pt x="5025" y="3704"/>
                  </a:lnTo>
                  <a:cubicBezTo>
                    <a:pt x="5025" y="3628"/>
                    <a:pt x="5034" y="3551"/>
                    <a:pt x="5053" y="3484"/>
                  </a:cubicBezTo>
                  <a:lnTo>
                    <a:pt x="5139" y="3245"/>
                  </a:lnTo>
                  <a:cubicBezTo>
                    <a:pt x="5216" y="2996"/>
                    <a:pt x="5264" y="2738"/>
                    <a:pt x="5264" y="2489"/>
                  </a:cubicBezTo>
                  <a:lnTo>
                    <a:pt x="5264" y="479"/>
                  </a:lnTo>
                  <a:cubicBezTo>
                    <a:pt x="5264" y="211"/>
                    <a:pt x="5044" y="1"/>
                    <a:pt x="47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77"/>
            <p:cNvSpPr/>
            <p:nvPr/>
          </p:nvSpPr>
          <p:spPr>
            <a:xfrm>
              <a:off x="6703066" y="2981942"/>
              <a:ext cx="107088" cy="100550"/>
            </a:xfrm>
            <a:custGeom>
              <a:avLst/>
              <a:gdLst/>
              <a:ahLst/>
              <a:cxnLst/>
              <a:rect l="l" t="t" r="r" b="b"/>
              <a:pathLst>
                <a:path w="4078" h="3829" extrusionOk="0">
                  <a:moveTo>
                    <a:pt x="977" y="1"/>
                  </a:moveTo>
                  <a:cubicBezTo>
                    <a:pt x="441" y="1"/>
                    <a:pt x="1" y="441"/>
                    <a:pt x="10" y="977"/>
                  </a:cubicBezTo>
                  <a:cubicBezTo>
                    <a:pt x="10" y="1513"/>
                    <a:pt x="441" y="1944"/>
                    <a:pt x="977" y="1944"/>
                  </a:cubicBezTo>
                  <a:lnTo>
                    <a:pt x="1111" y="1944"/>
                  </a:lnTo>
                  <a:lnTo>
                    <a:pt x="1178" y="3829"/>
                  </a:lnTo>
                  <a:lnTo>
                    <a:pt x="3839" y="3829"/>
                  </a:lnTo>
                  <a:lnTo>
                    <a:pt x="3839" y="3714"/>
                  </a:lnTo>
                  <a:cubicBezTo>
                    <a:pt x="3839" y="3637"/>
                    <a:pt x="3848" y="3561"/>
                    <a:pt x="3877" y="3484"/>
                  </a:cubicBezTo>
                  <a:lnTo>
                    <a:pt x="3953" y="3245"/>
                  </a:lnTo>
                  <a:cubicBezTo>
                    <a:pt x="4030" y="2996"/>
                    <a:pt x="4078" y="2747"/>
                    <a:pt x="4078" y="2489"/>
                  </a:cubicBezTo>
                  <a:lnTo>
                    <a:pt x="4078" y="479"/>
                  </a:lnTo>
                  <a:cubicBezTo>
                    <a:pt x="4078" y="211"/>
                    <a:pt x="385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77"/>
            <p:cNvSpPr/>
            <p:nvPr/>
          </p:nvSpPr>
          <p:spPr>
            <a:xfrm>
              <a:off x="6703066" y="3132727"/>
              <a:ext cx="75681" cy="56590"/>
            </a:xfrm>
            <a:custGeom>
              <a:avLst/>
              <a:gdLst/>
              <a:ahLst/>
              <a:cxnLst/>
              <a:rect l="l" t="t" r="r" b="b"/>
              <a:pathLst>
                <a:path w="2882" h="2155" extrusionOk="0">
                  <a:moveTo>
                    <a:pt x="1" y="1"/>
                  </a:moveTo>
                  <a:lnTo>
                    <a:pt x="1" y="2154"/>
                  </a:lnTo>
                  <a:lnTo>
                    <a:pt x="2882" y="2154"/>
                  </a:lnTo>
                  <a:lnTo>
                    <a:pt x="288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77"/>
            <p:cNvSpPr/>
            <p:nvPr/>
          </p:nvSpPr>
          <p:spPr>
            <a:xfrm>
              <a:off x="6703329" y="3132727"/>
              <a:ext cx="75419" cy="31565"/>
            </a:xfrm>
            <a:custGeom>
              <a:avLst/>
              <a:gdLst/>
              <a:ahLst/>
              <a:cxnLst/>
              <a:rect l="l" t="t" r="r" b="b"/>
              <a:pathLst>
                <a:path w="2872" h="1202" extrusionOk="0">
                  <a:moveTo>
                    <a:pt x="0" y="1"/>
                  </a:moveTo>
                  <a:lnTo>
                    <a:pt x="0" y="814"/>
                  </a:lnTo>
                  <a:cubicBezTo>
                    <a:pt x="441" y="1073"/>
                    <a:pt x="936" y="1202"/>
                    <a:pt x="1432" y="1202"/>
                  </a:cubicBezTo>
                  <a:cubicBezTo>
                    <a:pt x="1929" y="1202"/>
                    <a:pt x="2426" y="1073"/>
                    <a:pt x="2872" y="814"/>
                  </a:cubicBezTo>
                  <a:lnTo>
                    <a:pt x="287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77"/>
            <p:cNvSpPr/>
            <p:nvPr/>
          </p:nvSpPr>
          <p:spPr>
            <a:xfrm>
              <a:off x="6690750" y="3166314"/>
              <a:ext cx="50288" cy="45036"/>
            </a:xfrm>
            <a:custGeom>
              <a:avLst/>
              <a:gdLst/>
              <a:ahLst/>
              <a:cxnLst/>
              <a:rect l="l" t="t" r="r" b="b"/>
              <a:pathLst>
                <a:path w="1915" h="1715" extrusionOk="0">
                  <a:moveTo>
                    <a:pt x="419" y="1"/>
                  </a:moveTo>
                  <a:cubicBezTo>
                    <a:pt x="328" y="1"/>
                    <a:pt x="241" y="48"/>
                    <a:pt x="202" y="138"/>
                  </a:cubicBezTo>
                  <a:lnTo>
                    <a:pt x="1" y="579"/>
                  </a:lnTo>
                  <a:lnTo>
                    <a:pt x="786" y="1622"/>
                  </a:lnTo>
                  <a:cubicBezTo>
                    <a:pt x="832" y="1683"/>
                    <a:pt x="902" y="1714"/>
                    <a:pt x="973" y="1714"/>
                  </a:cubicBezTo>
                  <a:cubicBezTo>
                    <a:pt x="1036" y="1714"/>
                    <a:pt x="1100" y="1690"/>
                    <a:pt x="1149" y="1641"/>
                  </a:cubicBezTo>
                  <a:lnTo>
                    <a:pt x="1915" y="875"/>
                  </a:lnTo>
                  <a:lnTo>
                    <a:pt x="546" y="33"/>
                  </a:lnTo>
                  <a:cubicBezTo>
                    <a:pt x="506" y="11"/>
                    <a:pt x="462" y="1"/>
                    <a:pt x="41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77"/>
            <p:cNvSpPr/>
            <p:nvPr/>
          </p:nvSpPr>
          <p:spPr>
            <a:xfrm>
              <a:off x="6741012" y="3166314"/>
              <a:ext cx="50314" cy="45036"/>
            </a:xfrm>
            <a:custGeom>
              <a:avLst/>
              <a:gdLst/>
              <a:ahLst/>
              <a:cxnLst/>
              <a:rect l="l" t="t" r="r" b="b"/>
              <a:pathLst>
                <a:path w="1916" h="1715" extrusionOk="0">
                  <a:moveTo>
                    <a:pt x="1488" y="1"/>
                  </a:moveTo>
                  <a:cubicBezTo>
                    <a:pt x="1444" y="1"/>
                    <a:pt x="1400" y="11"/>
                    <a:pt x="1360" y="33"/>
                  </a:cubicBezTo>
                  <a:lnTo>
                    <a:pt x="1" y="875"/>
                  </a:lnTo>
                  <a:lnTo>
                    <a:pt x="757" y="1641"/>
                  </a:lnTo>
                  <a:cubicBezTo>
                    <a:pt x="806" y="1690"/>
                    <a:pt x="870" y="1714"/>
                    <a:pt x="933" y="1714"/>
                  </a:cubicBezTo>
                  <a:cubicBezTo>
                    <a:pt x="1005" y="1714"/>
                    <a:pt x="1075" y="1683"/>
                    <a:pt x="1121" y="1622"/>
                  </a:cubicBezTo>
                  <a:lnTo>
                    <a:pt x="1915" y="579"/>
                  </a:lnTo>
                  <a:lnTo>
                    <a:pt x="1704" y="138"/>
                  </a:lnTo>
                  <a:cubicBezTo>
                    <a:pt x="1666" y="48"/>
                    <a:pt x="1578" y="1"/>
                    <a:pt x="148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77"/>
            <p:cNvSpPr/>
            <p:nvPr/>
          </p:nvSpPr>
          <p:spPr>
            <a:xfrm>
              <a:off x="6677935" y="3032887"/>
              <a:ext cx="125943" cy="118721"/>
            </a:xfrm>
            <a:custGeom>
              <a:avLst/>
              <a:gdLst/>
              <a:ahLst/>
              <a:cxnLst/>
              <a:rect l="l" t="t" r="r" b="b"/>
              <a:pathLst>
                <a:path w="4796" h="4521" extrusionOk="0">
                  <a:moveTo>
                    <a:pt x="2070" y="1"/>
                  </a:moveTo>
                  <a:cubicBezTo>
                    <a:pt x="1462" y="1"/>
                    <a:pt x="935" y="104"/>
                    <a:pt x="671" y="166"/>
                  </a:cubicBezTo>
                  <a:cubicBezTo>
                    <a:pt x="556" y="195"/>
                    <a:pt x="489" y="291"/>
                    <a:pt x="489" y="405"/>
                  </a:cubicBezTo>
                  <a:lnTo>
                    <a:pt x="489" y="980"/>
                  </a:lnTo>
                  <a:cubicBezTo>
                    <a:pt x="489" y="1104"/>
                    <a:pt x="431" y="1229"/>
                    <a:pt x="345" y="1315"/>
                  </a:cubicBezTo>
                  <a:lnTo>
                    <a:pt x="144" y="1516"/>
                  </a:lnTo>
                  <a:cubicBezTo>
                    <a:pt x="58" y="1602"/>
                    <a:pt x="1" y="1726"/>
                    <a:pt x="10" y="1851"/>
                  </a:cubicBezTo>
                  <a:lnTo>
                    <a:pt x="10" y="2128"/>
                  </a:lnTo>
                  <a:cubicBezTo>
                    <a:pt x="10" y="3449"/>
                    <a:pt x="1073" y="4521"/>
                    <a:pt x="2403" y="4521"/>
                  </a:cubicBezTo>
                  <a:cubicBezTo>
                    <a:pt x="3724" y="4521"/>
                    <a:pt x="4796" y="3449"/>
                    <a:pt x="4796" y="2128"/>
                  </a:cubicBezTo>
                  <a:lnTo>
                    <a:pt x="4796" y="1851"/>
                  </a:lnTo>
                  <a:cubicBezTo>
                    <a:pt x="4796" y="1726"/>
                    <a:pt x="4738" y="1602"/>
                    <a:pt x="4652" y="1516"/>
                  </a:cubicBezTo>
                  <a:lnTo>
                    <a:pt x="4451" y="1315"/>
                  </a:lnTo>
                  <a:cubicBezTo>
                    <a:pt x="4365" y="1229"/>
                    <a:pt x="4317" y="1104"/>
                    <a:pt x="4317" y="980"/>
                  </a:cubicBezTo>
                  <a:lnTo>
                    <a:pt x="4317" y="846"/>
                  </a:lnTo>
                  <a:cubicBezTo>
                    <a:pt x="4317" y="750"/>
                    <a:pt x="4269" y="664"/>
                    <a:pt x="4193" y="606"/>
                  </a:cubicBezTo>
                  <a:cubicBezTo>
                    <a:pt x="3557" y="133"/>
                    <a:pt x="2761" y="1"/>
                    <a:pt x="207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77"/>
            <p:cNvSpPr/>
            <p:nvPr/>
          </p:nvSpPr>
          <p:spPr>
            <a:xfrm>
              <a:off x="6677935" y="3033044"/>
              <a:ext cx="113391" cy="118328"/>
            </a:xfrm>
            <a:custGeom>
              <a:avLst/>
              <a:gdLst/>
              <a:ahLst/>
              <a:cxnLst/>
              <a:rect l="l" t="t" r="r" b="b"/>
              <a:pathLst>
                <a:path w="4318" h="4506" extrusionOk="0">
                  <a:moveTo>
                    <a:pt x="2081" y="0"/>
                  </a:moveTo>
                  <a:cubicBezTo>
                    <a:pt x="1855" y="0"/>
                    <a:pt x="1640" y="15"/>
                    <a:pt x="1446" y="36"/>
                  </a:cubicBezTo>
                  <a:cubicBezTo>
                    <a:pt x="1178" y="65"/>
                    <a:pt x="920" y="103"/>
                    <a:pt x="671" y="160"/>
                  </a:cubicBezTo>
                  <a:cubicBezTo>
                    <a:pt x="556" y="189"/>
                    <a:pt x="489" y="285"/>
                    <a:pt x="489" y="399"/>
                  </a:cubicBezTo>
                  <a:lnTo>
                    <a:pt x="489" y="974"/>
                  </a:lnTo>
                  <a:cubicBezTo>
                    <a:pt x="489" y="1098"/>
                    <a:pt x="431" y="1223"/>
                    <a:pt x="345" y="1309"/>
                  </a:cubicBezTo>
                  <a:lnTo>
                    <a:pt x="144" y="1510"/>
                  </a:lnTo>
                  <a:cubicBezTo>
                    <a:pt x="58" y="1596"/>
                    <a:pt x="1" y="1720"/>
                    <a:pt x="1" y="1845"/>
                  </a:cubicBezTo>
                  <a:lnTo>
                    <a:pt x="1" y="2122"/>
                  </a:lnTo>
                  <a:cubicBezTo>
                    <a:pt x="10" y="3338"/>
                    <a:pt x="910" y="4352"/>
                    <a:pt x="2106" y="4505"/>
                  </a:cubicBezTo>
                  <a:cubicBezTo>
                    <a:pt x="1685" y="4055"/>
                    <a:pt x="1446" y="3462"/>
                    <a:pt x="1446" y="2840"/>
                  </a:cubicBezTo>
                  <a:lnTo>
                    <a:pt x="1446" y="1089"/>
                  </a:lnTo>
                  <a:cubicBezTo>
                    <a:pt x="1436" y="849"/>
                    <a:pt x="1618" y="639"/>
                    <a:pt x="1867" y="610"/>
                  </a:cubicBezTo>
                  <a:cubicBezTo>
                    <a:pt x="2057" y="588"/>
                    <a:pt x="2299" y="568"/>
                    <a:pt x="2567" y="568"/>
                  </a:cubicBezTo>
                  <a:cubicBezTo>
                    <a:pt x="3112" y="568"/>
                    <a:pt x="3766" y="650"/>
                    <a:pt x="4317" y="964"/>
                  </a:cubicBezTo>
                  <a:lnTo>
                    <a:pt x="4317" y="840"/>
                  </a:lnTo>
                  <a:cubicBezTo>
                    <a:pt x="4317" y="744"/>
                    <a:pt x="4269" y="648"/>
                    <a:pt x="4193" y="600"/>
                  </a:cubicBezTo>
                  <a:cubicBezTo>
                    <a:pt x="3559" y="132"/>
                    <a:pt x="2768" y="0"/>
                    <a:pt x="20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77"/>
            <p:cNvSpPr/>
            <p:nvPr/>
          </p:nvSpPr>
          <p:spPr>
            <a:xfrm>
              <a:off x="6633976" y="3202605"/>
              <a:ext cx="37709" cy="62341"/>
            </a:xfrm>
            <a:custGeom>
              <a:avLst/>
              <a:gdLst/>
              <a:ahLst/>
              <a:cxnLst/>
              <a:rect l="l" t="t" r="r" b="b"/>
              <a:pathLst>
                <a:path w="1436" h="2374" extrusionOk="0">
                  <a:moveTo>
                    <a:pt x="258" y="0"/>
                  </a:moveTo>
                  <a:cubicBezTo>
                    <a:pt x="96" y="173"/>
                    <a:pt x="0" y="412"/>
                    <a:pt x="0" y="651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39" y="2374"/>
                  </a:cubicBezTo>
                  <a:lnTo>
                    <a:pt x="1436" y="2374"/>
                  </a:lnTo>
                  <a:lnTo>
                    <a:pt x="1436" y="1580"/>
                  </a:lnTo>
                  <a:cubicBezTo>
                    <a:pt x="1436" y="1321"/>
                    <a:pt x="1340" y="1082"/>
                    <a:pt x="1158" y="90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18" name="Google Shape;12218;p77"/>
          <p:cNvGrpSpPr/>
          <p:nvPr/>
        </p:nvGrpSpPr>
        <p:grpSpPr>
          <a:xfrm>
            <a:off x="7517835" y="2885437"/>
            <a:ext cx="364935" cy="382529"/>
            <a:chOff x="7517835" y="2885437"/>
            <a:chExt cx="364935" cy="382529"/>
          </a:xfrm>
        </p:grpSpPr>
        <p:sp>
          <p:nvSpPr>
            <p:cNvPr id="12219" name="Google Shape;12219;p77"/>
            <p:cNvSpPr/>
            <p:nvPr/>
          </p:nvSpPr>
          <p:spPr>
            <a:xfrm>
              <a:off x="7517835" y="3182752"/>
              <a:ext cx="72924" cy="57063"/>
            </a:xfrm>
            <a:custGeom>
              <a:avLst/>
              <a:gdLst/>
              <a:ahLst/>
              <a:cxnLst/>
              <a:rect l="l" t="t" r="r" b="b"/>
              <a:pathLst>
                <a:path w="2777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795" y="670"/>
                  </a:cubicBezTo>
                  <a:lnTo>
                    <a:pt x="259" y="938"/>
                  </a:lnTo>
                  <a:cubicBezTo>
                    <a:pt x="96" y="1015"/>
                    <a:pt x="1" y="1178"/>
                    <a:pt x="1" y="1359"/>
                  </a:cubicBezTo>
                  <a:lnTo>
                    <a:pt x="1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77"/>
            <p:cNvSpPr/>
            <p:nvPr/>
          </p:nvSpPr>
          <p:spPr>
            <a:xfrm>
              <a:off x="7517835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097" y="0"/>
                  </a:lnTo>
                  <a:cubicBezTo>
                    <a:pt x="1915" y="225"/>
                    <a:pt x="1652" y="338"/>
                    <a:pt x="1388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77"/>
            <p:cNvSpPr/>
            <p:nvPr/>
          </p:nvSpPr>
          <p:spPr>
            <a:xfrm>
              <a:off x="7540970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17"/>
                    <a:pt x="2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76" y="517"/>
                    <a:pt x="976" y="469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77"/>
            <p:cNvSpPr/>
            <p:nvPr/>
          </p:nvSpPr>
          <p:spPr>
            <a:xfrm>
              <a:off x="7530151" y="3133988"/>
              <a:ext cx="48528" cy="55067"/>
            </a:xfrm>
            <a:custGeom>
              <a:avLst/>
              <a:gdLst/>
              <a:ahLst/>
              <a:cxnLst/>
              <a:rect l="l" t="t" r="r" b="b"/>
              <a:pathLst>
                <a:path w="1848" h="2097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19" y="2097"/>
                  </a:cubicBezTo>
                  <a:cubicBezTo>
                    <a:pt x="1436" y="2097"/>
                    <a:pt x="1848" y="1676"/>
                    <a:pt x="1848" y="115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77"/>
            <p:cNvSpPr/>
            <p:nvPr/>
          </p:nvSpPr>
          <p:spPr>
            <a:xfrm>
              <a:off x="7529915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3" y="2090"/>
                    <a:pt x="922" y="2090"/>
                  </a:cubicBezTo>
                  <a:cubicBezTo>
                    <a:pt x="1038" y="2090"/>
                    <a:pt x="1156" y="2068"/>
                    <a:pt x="1273" y="2020"/>
                  </a:cubicBezTo>
                  <a:cubicBezTo>
                    <a:pt x="928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77"/>
            <p:cNvSpPr/>
            <p:nvPr/>
          </p:nvSpPr>
          <p:spPr>
            <a:xfrm>
              <a:off x="7529915" y="3133988"/>
              <a:ext cx="48765" cy="24658"/>
            </a:xfrm>
            <a:custGeom>
              <a:avLst/>
              <a:gdLst/>
              <a:ahLst/>
              <a:cxnLst/>
              <a:rect l="l" t="t" r="r" b="b"/>
              <a:pathLst>
                <a:path w="1857" h="939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10" y="699"/>
                  </a:lnTo>
                  <a:cubicBezTo>
                    <a:pt x="10" y="699"/>
                    <a:pt x="69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77"/>
            <p:cNvSpPr/>
            <p:nvPr/>
          </p:nvSpPr>
          <p:spPr>
            <a:xfrm>
              <a:off x="7529915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77"/>
            <p:cNvSpPr/>
            <p:nvPr/>
          </p:nvSpPr>
          <p:spPr>
            <a:xfrm>
              <a:off x="7517835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23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77"/>
            <p:cNvSpPr/>
            <p:nvPr/>
          </p:nvSpPr>
          <p:spPr>
            <a:xfrm>
              <a:off x="7572640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1" y="0"/>
                  </a:moveTo>
                  <a:lnTo>
                    <a:pt x="18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59" y="2106"/>
                  </a:lnTo>
                  <a:cubicBezTo>
                    <a:pt x="593" y="2106"/>
                    <a:pt x="689" y="2000"/>
                    <a:pt x="689" y="1876"/>
                  </a:cubicBezTo>
                  <a:lnTo>
                    <a:pt x="689" y="220"/>
                  </a:lnTo>
                  <a:cubicBezTo>
                    <a:pt x="689" y="144"/>
                    <a:pt x="670" y="67"/>
                    <a:pt x="64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77"/>
            <p:cNvSpPr/>
            <p:nvPr/>
          </p:nvSpPr>
          <p:spPr>
            <a:xfrm>
              <a:off x="7615102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77"/>
            <p:cNvSpPr/>
            <p:nvPr/>
          </p:nvSpPr>
          <p:spPr>
            <a:xfrm>
              <a:off x="7615102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4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77"/>
            <p:cNvSpPr/>
            <p:nvPr/>
          </p:nvSpPr>
          <p:spPr>
            <a:xfrm>
              <a:off x="7638211" y="3182752"/>
              <a:ext cx="26916" cy="18303"/>
            </a:xfrm>
            <a:custGeom>
              <a:avLst/>
              <a:gdLst/>
              <a:ahLst/>
              <a:cxnLst/>
              <a:rect l="l" t="t" r="r" b="b"/>
              <a:pathLst>
                <a:path w="1025" h="697" extrusionOk="0">
                  <a:moveTo>
                    <a:pt x="49" y="0"/>
                  </a:moveTo>
                  <a:lnTo>
                    <a:pt x="49" y="469"/>
                  </a:lnTo>
                  <a:cubicBezTo>
                    <a:pt x="4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9" y="697"/>
                  </a:cubicBezTo>
                  <a:cubicBezTo>
                    <a:pt x="683" y="697"/>
                    <a:pt x="857" y="666"/>
                    <a:pt x="1025" y="603"/>
                  </a:cubicBezTo>
                  <a:cubicBezTo>
                    <a:pt x="996" y="565"/>
                    <a:pt x="977" y="517"/>
                    <a:pt x="977" y="469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77"/>
            <p:cNvSpPr/>
            <p:nvPr/>
          </p:nvSpPr>
          <p:spPr>
            <a:xfrm>
              <a:off x="7627418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89" y="1"/>
                  </a:moveTo>
                  <a:cubicBezTo>
                    <a:pt x="307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77"/>
            <p:cNvSpPr/>
            <p:nvPr/>
          </p:nvSpPr>
          <p:spPr>
            <a:xfrm>
              <a:off x="7627156" y="3133988"/>
              <a:ext cx="33718" cy="54883"/>
            </a:xfrm>
            <a:custGeom>
              <a:avLst/>
              <a:gdLst/>
              <a:ahLst/>
              <a:cxnLst/>
              <a:rect l="l" t="t" r="r" b="b"/>
              <a:pathLst>
                <a:path w="1284" h="2090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40" y="2090"/>
                    <a:pt x="926" y="2090"/>
                  </a:cubicBezTo>
                  <a:cubicBezTo>
                    <a:pt x="1041" y="2090"/>
                    <a:pt x="1159" y="2068"/>
                    <a:pt x="1274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77"/>
            <p:cNvSpPr/>
            <p:nvPr/>
          </p:nvSpPr>
          <p:spPr>
            <a:xfrm>
              <a:off x="7627418" y="3133988"/>
              <a:ext cx="48791" cy="24658"/>
            </a:xfrm>
            <a:custGeom>
              <a:avLst/>
              <a:gdLst/>
              <a:ahLst/>
              <a:cxnLst/>
              <a:rect l="l" t="t" r="r" b="b"/>
              <a:pathLst>
                <a:path w="1858" h="939" extrusionOk="0">
                  <a:moveTo>
                    <a:pt x="699" y="1"/>
                  </a:moveTo>
                  <a:cubicBezTo>
                    <a:pt x="307" y="1"/>
                    <a:pt x="0" y="317"/>
                    <a:pt x="0" y="699"/>
                  </a:cubicBezTo>
                  <a:cubicBezTo>
                    <a:pt x="0" y="699"/>
                    <a:pt x="68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77"/>
            <p:cNvSpPr/>
            <p:nvPr/>
          </p:nvSpPr>
          <p:spPr>
            <a:xfrm>
              <a:off x="7627156" y="3133988"/>
              <a:ext cx="33718" cy="22137"/>
            </a:xfrm>
            <a:custGeom>
              <a:avLst/>
              <a:gdLst/>
              <a:ahLst/>
              <a:cxnLst/>
              <a:rect l="l" t="t" r="r" b="b"/>
              <a:pathLst>
                <a:path w="1284" h="843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cubicBezTo>
                    <a:pt x="231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77"/>
            <p:cNvSpPr/>
            <p:nvPr/>
          </p:nvSpPr>
          <p:spPr>
            <a:xfrm>
              <a:off x="7615102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77"/>
            <p:cNvSpPr/>
            <p:nvPr/>
          </p:nvSpPr>
          <p:spPr>
            <a:xfrm>
              <a:off x="7669881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2" y="0"/>
                  </a:moveTo>
                  <a:lnTo>
                    <a:pt x="183" y="345"/>
                  </a:lnTo>
                  <a:cubicBezTo>
                    <a:pt x="68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0" y="2000"/>
                    <a:pt x="690" y="1876"/>
                  </a:cubicBezTo>
                  <a:lnTo>
                    <a:pt x="690" y="220"/>
                  </a:lnTo>
                  <a:cubicBezTo>
                    <a:pt x="690" y="144"/>
                    <a:pt x="671" y="67"/>
                    <a:pt x="6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77"/>
            <p:cNvSpPr/>
            <p:nvPr/>
          </p:nvSpPr>
          <p:spPr>
            <a:xfrm>
              <a:off x="7712369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5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85" y="1178"/>
                    <a:pt x="2680" y="1015"/>
                    <a:pt x="2527" y="938"/>
                  </a:cubicBezTo>
                  <a:lnTo>
                    <a:pt x="1981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77"/>
            <p:cNvSpPr/>
            <p:nvPr/>
          </p:nvSpPr>
          <p:spPr>
            <a:xfrm>
              <a:off x="7712369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5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5" y="2508"/>
                    <a:pt x="239" y="2508"/>
                  </a:cubicBezTo>
                  <a:lnTo>
                    <a:pt x="2555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85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3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77"/>
            <p:cNvSpPr/>
            <p:nvPr/>
          </p:nvSpPr>
          <p:spPr>
            <a:xfrm>
              <a:off x="7735741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1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67" y="517"/>
                    <a:pt x="967" y="469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77"/>
            <p:cNvSpPr/>
            <p:nvPr/>
          </p:nvSpPr>
          <p:spPr>
            <a:xfrm>
              <a:off x="7724685" y="3133988"/>
              <a:ext cx="48765" cy="55067"/>
            </a:xfrm>
            <a:custGeom>
              <a:avLst/>
              <a:gdLst/>
              <a:ahLst/>
              <a:cxnLst/>
              <a:rect l="l" t="t" r="r" b="b"/>
              <a:pathLst>
                <a:path w="1857" h="2097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47" y="115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77"/>
            <p:cNvSpPr/>
            <p:nvPr/>
          </p:nvSpPr>
          <p:spPr>
            <a:xfrm>
              <a:off x="7724423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39" y="2090"/>
                    <a:pt x="926" y="2090"/>
                  </a:cubicBezTo>
                  <a:cubicBezTo>
                    <a:pt x="1041" y="2090"/>
                    <a:pt x="1158" y="2068"/>
                    <a:pt x="127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77"/>
            <p:cNvSpPr/>
            <p:nvPr/>
          </p:nvSpPr>
          <p:spPr>
            <a:xfrm>
              <a:off x="7724685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cubicBezTo>
                    <a:pt x="0" y="699"/>
                    <a:pt x="689" y="929"/>
                    <a:pt x="1847" y="92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77"/>
            <p:cNvSpPr/>
            <p:nvPr/>
          </p:nvSpPr>
          <p:spPr>
            <a:xfrm>
              <a:off x="7724423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77"/>
            <p:cNvSpPr/>
            <p:nvPr/>
          </p:nvSpPr>
          <p:spPr>
            <a:xfrm>
              <a:off x="7712369" y="3212899"/>
              <a:ext cx="18356" cy="55067"/>
            </a:xfrm>
            <a:custGeom>
              <a:avLst/>
              <a:gdLst/>
              <a:ahLst/>
              <a:cxnLst/>
              <a:rect l="l" t="t" r="r" b="b"/>
              <a:pathLst>
                <a:path w="699" h="2097" extrusionOk="0">
                  <a:moveTo>
                    <a:pt x="58" y="1"/>
                  </a:moveTo>
                  <a:cubicBezTo>
                    <a:pt x="19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5" y="2097"/>
                    <a:pt x="239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17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77"/>
            <p:cNvSpPr/>
            <p:nvPr/>
          </p:nvSpPr>
          <p:spPr>
            <a:xfrm>
              <a:off x="7767148" y="3212663"/>
              <a:ext cx="18382" cy="55304"/>
            </a:xfrm>
            <a:custGeom>
              <a:avLst/>
              <a:gdLst/>
              <a:ahLst/>
              <a:cxnLst/>
              <a:rect l="l" t="t" r="r" b="b"/>
              <a:pathLst>
                <a:path w="700" h="2106" extrusionOk="0">
                  <a:moveTo>
                    <a:pt x="642" y="0"/>
                  </a:moveTo>
                  <a:lnTo>
                    <a:pt x="182" y="345"/>
                  </a:lnTo>
                  <a:cubicBezTo>
                    <a:pt x="67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77"/>
            <p:cNvSpPr/>
            <p:nvPr/>
          </p:nvSpPr>
          <p:spPr>
            <a:xfrm>
              <a:off x="7809873" y="3182752"/>
              <a:ext cx="72898" cy="57063"/>
            </a:xfrm>
            <a:custGeom>
              <a:avLst/>
              <a:gdLst/>
              <a:ahLst/>
              <a:cxnLst/>
              <a:rect l="l" t="t" r="r" b="b"/>
              <a:pathLst>
                <a:path w="2776" h="2173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5" y="670"/>
                  </a:cubicBezTo>
                  <a:lnTo>
                    <a:pt x="249" y="938"/>
                  </a:lnTo>
                  <a:cubicBezTo>
                    <a:pt x="9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71" y="1015"/>
                    <a:pt x="2517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77"/>
            <p:cNvSpPr/>
            <p:nvPr/>
          </p:nvSpPr>
          <p:spPr>
            <a:xfrm>
              <a:off x="7809610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40" y="2508"/>
                  </a:cubicBezTo>
                  <a:lnTo>
                    <a:pt x="2556" y="2508"/>
                  </a:lnTo>
                  <a:cubicBezTo>
                    <a:pt x="2681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86" y="441"/>
                    <a:pt x="2681" y="287"/>
                    <a:pt x="2527" y="211"/>
                  </a:cubicBezTo>
                  <a:lnTo>
                    <a:pt x="2106" y="0"/>
                  </a:lnTo>
                  <a:cubicBezTo>
                    <a:pt x="1925" y="225"/>
                    <a:pt x="1661" y="338"/>
                    <a:pt x="1397" y="338"/>
                  </a:cubicBezTo>
                  <a:cubicBezTo>
                    <a:pt x="1133" y="338"/>
                    <a:pt x="867" y="225"/>
                    <a:pt x="680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77"/>
            <p:cNvSpPr/>
            <p:nvPr/>
          </p:nvSpPr>
          <p:spPr>
            <a:xfrm>
              <a:off x="7832981" y="3182752"/>
              <a:ext cx="26680" cy="18303"/>
            </a:xfrm>
            <a:custGeom>
              <a:avLst/>
              <a:gdLst/>
              <a:ahLst/>
              <a:cxnLst/>
              <a:rect l="l" t="t" r="r" b="b"/>
              <a:pathLst>
                <a:path w="1016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8" y="697"/>
                  </a:cubicBezTo>
                  <a:cubicBezTo>
                    <a:pt x="680" y="697"/>
                    <a:pt x="853" y="666"/>
                    <a:pt x="1015" y="603"/>
                  </a:cubicBezTo>
                  <a:cubicBezTo>
                    <a:pt x="987" y="565"/>
                    <a:pt x="968" y="517"/>
                    <a:pt x="968" y="4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77"/>
            <p:cNvSpPr/>
            <p:nvPr/>
          </p:nvSpPr>
          <p:spPr>
            <a:xfrm>
              <a:off x="7821926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99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2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77"/>
            <p:cNvSpPr/>
            <p:nvPr/>
          </p:nvSpPr>
          <p:spPr>
            <a:xfrm>
              <a:off x="7821690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9" y="2090"/>
                    <a:pt x="931" y="2090"/>
                  </a:cubicBezTo>
                  <a:cubicBezTo>
                    <a:pt x="1047" y="2090"/>
                    <a:pt x="1166" y="2068"/>
                    <a:pt x="128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77"/>
            <p:cNvSpPr/>
            <p:nvPr/>
          </p:nvSpPr>
          <p:spPr>
            <a:xfrm>
              <a:off x="7821926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cubicBezTo>
                    <a:pt x="1" y="699"/>
                    <a:pt x="690" y="929"/>
                    <a:pt x="1848" y="92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77"/>
            <p:cNvSpPr/>
            <p:nvPr/>
          </p:nvSpPr>
          <p:spPr>
            <a:xfrm>
              <a:off x="7821690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77"/>
            <p:cNvSpPr/>
            <p:nvPr/>
          </p:nvSpPr>
          <p:spPr>
            <a:xfrm>
              <a:off x="7809610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40" y="2097"/>
                  </a:cubicBezTo>
                  <a:lnTo>
                    <a:pt x="700" y="2097"/>
                  </a:lnTo>
                  <a:lnTo>
                    <a:pt x="700" y="709"/>
                  </a:lnTo>
                  <a:cubicBezTo>
                    <a:pt x="700" y="565"/>
                    <a:pt x="633" y="422"/>
                    <a:pt x="51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77"/>
            <p:cNvSpPr/>
            <p:nvPr/>
          </p:nvSpPr>
          <p:spPr>
            <a:xfrm>
              <a:off x="7864415" y="3212663"/>
              <a:ext cx="18356" cy="55304"/>
            </a:xfrm>
            <a:custGeom>
              <a:avLst/>
              <a:gdLst/>
              <a:ahLst/>
              <a:cxnLst/>
              <a:rect l="l" t="t" r="r" b="b"/>
              <a:pathLst>
                <a:path w="699" h="2106" extrusionOk="0">
                  <a:moveTo>
                    <a:pt x="641" y="0"/>
                  </a:moveTo>
                  <a:lnTo>
                    <a:pt x="19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77"/>
            <p:cNvSpPr/>
            <p:nvPr/>
          </p:nvSpPr>
          <p:spPr>
            <a:xfrm>
              <a:off x="7548008" y="2885437"/>
              <a:ext cx="304616" cy="237075"/>
            </a:xfrm>
            <a:custGeom>
              <a:avLst/>
              <a:gdLst/>
              <a:ahLst/>
              <a:cxnLst/>
              <a:rect l="l" t="t" r="r" b="b"/>
              <a:pathLst>
                <a:path w="11600" h="9028" extrusionOk="0">
                  <a:moveTo>
                    <a:pt x="5800" y="1"/>
                  </a:moveTo>
                  <a:cubicBezTo>
                    <a:pt x="5723" y="1"/>
                    <a:pt x="5647" y="39"/>
                    <a:pt x="5599" y="116"/>
                  </a:cubicBezTo>
                  <a:lnTo>
                    <a:pt x="4910" y="1503"/>
                  </a:lnTo>
                  <a:cubicBezTo>
                    <a:pt x="4808" y="1682"/>
                    <a:pt x="4961" y="1835"/>
                    <a:pt x="5111" y="1835"/>
                  </a:cubicBezTo>
                  <a:cubicBezTo>
                    <a:pt x="5186" y="1835"/>
                    <a:pt x="5261" y="1797"/>
                    <a:pt x="5302" y="1704"/>
                  </a:cubicBezTo>
                  <a:lnTo>
                    <a:pt x="5570" y="1168"/>
                  </a:lnTo>
                  <a:lnTo>
                    <a:pt x="5570" y="5312"/>
                  </a:lnTo>
                  <a:lnTo>
                    <a:pt x="938" y="5312"/>
                  </a:lnTo>
                  <a:cubicBezTo>
                    <a:pt x="421" y="5312"/>
                    <a:pt x="10" y="5724"/>
                    <a:pt x="10" y="6231"/>
                  </a:cubicBezTo>
                  <a:lnTo>
                    <a:pt x="10" y="8777"/>
                  </a:lnTo>
                  <a:cubicBezTo>
                    <a:pt x="0" y="8944"/>
                    <a:pt x="122" y="9028"/>
                    <a:pt x="244" y="9028"/>
                  </a:cubicBezTo>
                  <a:cubicBezTo>
                    <a:pt x="366" y="9028"/>
                    <a:pt x="488" y="8944"/>
                    <a:pt x="479" y="8777"/>
                  </a:cubicBezTo>
                  <a:lnTo>
                    <a:pt x="479" y="6231"/>
                  </a:lnTo>
                  <a:cubicBezTo>
                    <a:pt x="479" y="5973"/>
                    <a:pt x="680" y="5772"/>
                    <a:pt x="938" y="5772"/>
                  </a:cubicBezTo>
                  <a:lnTo>
                    <a:pt x="3713" y="5772"/>
                  </a:lnTo>
                  <a:lnTo>
                    <a:pt x="3713" y="8777"/>
                  </a:lnTo>
                  <a:cubicBezTo>
                    <a:pt x="3723" y="8920"/>
                    <a:pt x="3833" y="8992"/>
                    <a:pt x="3944" y="8992"/>
                  </a:cubicBezTo>
                  <a:cubicBezTo>
                    <a:pt x="4056" y="8992"/>
                    <a:pt x="4168" y="8920"/>
                    <a:pt x="4182" y="8777"/>
                  </a:cubicBezTo>
                  <a:lnTo>
                    <a:pt x="4182" y="5772"/>
                  </a:lnTo>
                  <a:lnTo>
                    <a:pt x="7417" y="5772"/>
                  </a:lnTo>
                  <a:lnTo>
                    <a:pt x="7417" y="8777"/>
                  </a:lnTo>
                  <a:cubicBezTo>
                    <a:pt x="7408" y="8944"/>
                    <a:pt x="7530" y="9028"/>
                    <a:pt x="7652" y="9028"/>
                  </a:cubicBezTo>
                  <a:cubicBezTo>
                    <a:pt x="7774" y="9028"/>
                    <a:pt x="7896" y="8944"/>
                    <a:pt x="7886" y="8777"/>
                  </a:cubicBezTo>
                  <a:lnTo>
                    <a:pt x="7886" y="5772"/>
                  </a:lnTo>
                  <a:lnTo>
                    <a:pt x="10662" y="5772"/>
                  </a:lnTo>
                  <a:cubicBezTo>
                    <a:pt x="10920" y="5772"/>
                    <a:pt x="11121" y="5973"/>
                    <a:pt x="11121" y="6231"/>
                  </a:cubicBezTo>
                  <a:lnTo>
                    <a:pt x="11121" y="8777"/>
                  </a:lnTo>
                  <a:cubicBezTo>
                    <a:pt x="11111" y="8944"/>
                    <a:pt x="11233" y="9028"/>
                    <a:pt x="11355" y="9028"/>
                  </a:cubicBezTo>
                  <a:cubicBezTo>
                    <a:pt x="11477" y="9028"/>
                    <a:pt x="11599" y="8944"/>
                    <a:pt x="11590" y="8777"/>
                  </a:cubicBezTo>
                  <a:lnTo>
                    <a:pt x="11590" y="6231"/>
                  </a:lnTo>
                  <a:cubicBezTo>
                    <a:pt x="11590" y="5724"/>
                    <a:pt x="11169" y="5303"/>
                    <a:pt x="10662" y="5303"/>
                  </a:cubicBezTo>
                  <a:lnTo>
                    <a:pt x="6029" y="5303"/>
                  </a:lnTo>
                  <a:lnTo>
                    <a:pt x="6029" y="1168"/>
                  </a:lnTo>
                  <a:lnTo>
                    <a:pt x="6297" y="1695"/>
                  </a:lnTo>
                  <a:cubicBezTo>
                    <a:pt x="6336" y="1771"/>
                    <a:pt x="6412" y="1819"/>
                    <a:pt x="6498" y="1819"/>
                  </a:cubicBezTo>
                  <a:cubicBezTo>
                    <a:pt x="6527" y="1819"/>
                    <a:pt x="6565" y="1810"/>
                    <a:pt x="6594" y="1800"/>
                  </a:cubicBezTo>
                  <a:cubicBezTo>
                    <a:pt x="6699" y="1743"/>
                    <a:pt x="6747" y="1609"/>
                    <a:pt x="6690" y="1503"/>
                  </a:cubicBezTo>
                  <a:lnTo>
                    <a:pt x="6001" y="116"/>
                  </a:lnTo>
                  <a:cubicBezTo>
                    <a:pt x="5953" y="39"/>
                    <a:pt x="5876" y="1"/>
                    <a:pt x="580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56" name="Google Shape;12256;p77"/>
          <p:cNvGrpSpPr/>
          <p:nvPr/>
        </p:nvGrpSpPr>
        <p:grpSpPr>
          <a:xfrm>
            <a:off x="7087591" y="2887144"/>
            <a:ext cx="358160" cy="385602"/>
            <a:chOff x="7087591" y="2887144"/>
            <a:chExt cx="358160" cy="385602"/>
          </a:xfrm>
        </p:grpSpPr>
        <p:sp>
          <p:nvSpPr>
            <p:cNvPr id="12257" name="Google Shape;12257;p77"/>
            <p:cNvSpPr/>
            <p:nvPr/>
          </p:nvSpPr>
          <p:spPr>
            <a:xfrm>
              <a:off x="7266527" y="2904554"/>
              <a:ext cx="89494" cy="49264"/>
            </a:xfrm>
            <a:custGeom>
              <a:avLst/>
              <a:gdLst/>
              <a:ahLst/>
              <a:cxnLst/>
              <a:rect l="l" t="t" r="r" b="b"/>
              <a:pathLst>
                <a:path w="3408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3130" y="1876"/>
                  </a:lnTo>
                  <a:cubicBezTo>
                    <a:pt x="3293" y="1866"/>
                    <a:pt x="3407" y="1685"/>
                    <a:pt x="3340" y="1531"/>
                  </a:cubicBezTo>
                  <a:lnTo>
                    <a:pt x="3034" y="938"/>
                  </a:lnTo>
                  <a:lnTo>
                    <a:pt x="3340" y="335"/>
                  </a:lnTo>
                  <a:cubicBezTo>
                    <a:pt x="3398" y="182"/>
                    <a:pt x="3293" y="10"/>
                    <a:pt x="3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77"/>
            <p:cNvSpPr/>
            <p:nvPr/>
          </p:nvSpPr>
          <p:spPr>
            <a:xfrm>
              <a:off x="7266527" y="2904554"/>
              <a:ext cx="18382" cy="49264"/>
            </a:xfrm>
            <a:custGeom>
              <a:avLst/>
              <a:gdLst/>
              <a:ahLst/>
              <a:cxnLst/>
              <a:rect l="l" t="t" r="r" b="b"/>
              <a:pathLst>
                <a:path w="700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699" y="1876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77"/>
            <p:cNvSpPr/>
            <p:nvPr/>
          </p:nvSpPr>
          <p:spPr>
            <a:xfrm>
              <a:off x="7260251" y="2887144"/>
              <a:ext cx="12342" cy="275284"/>
            </a:xfrm>
            <a:custGeom>
              <a:avLst/>
              <a:gdLst/>
              <a:ahLst/>
              <a:cxnLst/>
              <a:rect l="l" t="t" r="r" b="b"/>
              <a:pathLst>
                <a:path w="470" h="10483" extrusionOk="0">
                  <a:moveTo>
                    <a:pt x="235" y="0"/>
                  </a:moveTo>
                  <a:cubicBezTo>
                    <a:pt x="132" y="0"/>
                    <a:pt x="29" y="65"/>
                    <a:pt x="0" y="194"/>
                  </a:cubicBezTo>
                  <a:lnTo>
                    <a:pt x="0" y="10243"/>
                  </a:lnTo>
                  <a:cubicBezTo>
                    <a:pt x="0" y="10367"/>
                    <a:pt x="105" y="10482"/>
                    <a:pt x="239" y="10482"/>
                  </a:cubicBezTo>
                  <a:cubicBezTo>
                    <a:pt x="364" y="10473"/>
                    <a:pt x="469" y="10367"/>
                    <a:pt x="469" y="10243"/>
                  </a:cubicBezTo>
                  <a:lnTo>
                    <a:pt x="469" y="194"/>
                  </a:lnTo>
                  <a:cubicBezTo>
                    <a:pt x="440" y="65"/>
                    <a:pt x="338" y="0"/>
                    <a:pt x="235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77"/>
            <p:cNvSpPr/>
            <p:nvPr/>
          </p:nvSpPr>
          <p:spPr>
            <a:xfrm>
              <a:off x="7162222" y="3107097"/>
              <a:ext cx="49027" cy="110371"/>
            </a:xfrm>
            <a:custGeom>
              <a:avLst/>
              <a:gdLst/>
              <a:ahLst/>
              <a:cxnLst/>
              <a:rect l="l" t="t" r="r" b="b"/>
              <a:pathLst>
                <a:path w="1867" h="4203" extrusionOk="0">
                  <a:moveTo>
                    <a:pt x="1" y="1"/>
                  </a:moveTo>
                  <a:lnTo>
                    <a:pt x="1" y="4202"/>
                  </a:lnTo>
                  <a:lnTo>
                    <a:pt x="1867" y="4202"/>
                  </a:lnTo>
                  <a:lnTo>
                    <a:pt x="1867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77"/>
            <p:cNvSpPr/>
            <p:nvPr/>
          </p:nvSpPr>
          <p:spPr>
            <a:xfrm>
              <a:off x="7149906" y="2990503"/>
              <a:ext cx="130959" cy="129199"/>
            </a:xfrm>
            <a:custGeom>
              <a:avLst/>
              <a:gdLst/>
              <a:ahLst/>
              <a:cxnLst/>
              <a:rect l="l" t="t" r="r" b="b"/>
              <a:pathLst>
                <a:path w="4987" h="4920" extrusionOk="0">
                  <a:moveTo>
                    <a:pt x="939" y="0"/>
                  </a:moveTo>
                  <a:lnTo>
                    <a:pt x="939" y="555"/>
                  </a:lnTo>
                  <a:cubicBezTo>
                    <a:pt x="939" y="641"/>
                    <a:pt x="881" y="728"/>
                    <a:pt x="795" y="766"/>
                  </a:cubicBezTo>
                  <a:lnTo>
                    <a:pt x="278" y="986"/>
                  </a:lnTo>
                  <a:cubicBezTo>
                    <a:pt x="116" y="1062"/>
                    <a:pt x="1" y="1235"/>
                    <a:pt x="1" y="1417"/>
                  </a:cubicBezTo>
                  <a:lnTo>
                    <a:pt x="1" y="2852"/>
                  </a:lnTo>
                  <a:cubicBezTo>
                    <a:pt x="1" y="3139"/>
                    <a:pt x="39" y="3417"/>
                    <a:pt x="125" y="3694"/>
                  </a:cubicBezTo>
                  <a:lnTo>
                    <a:pt x="470" y="4919"/>
                  </a:lnTo>
                  <a:lnTo>
                    <a:pt x="709" y="4450"/>
                  </a:lnTo>
                  <a:lnTo>
                    <a:pt x="2346" y="4450"/>
                  </a:lnTo>
                  <a:lnTo>
                    <a:pt x="2346" y="2000"/>
                  </a:lnTo>
                  <a:lnTo>
                    <a:pt x="2901" y="2670"/>
                  </a:lnTo>
                  <a:cubicBezTo>
                    <a:pt x="2994" y="2780"/>
                    <a:pt x="3128" y="2839"/>
                    <a:pt x="3264" y="2839"/>
                  </a:cubicBezTo>
                  <a:cubicBezTo>
                    <a:pt x="3364" y="2839"/>
                    <a:pt x="3466" y="2807"/>
                    <a:pt x="3551" y="2737"/>
                  </a:cubicBezTo>
                  <a:lnTo>
                    <a:pt x="4872" y="1694"/>
                  </a:lnTo>
                  <a:cubicBezTo>
                    <a:pt x="4968" y="1618"/>
                    <a:pt x="4987" y="1484"/>
                    <a:pt x="4930" y="1369"/>
                  </a:cubicBezTo>
                  <a:cubicBezTo>
                    <a:pt x="4880" y="1276"/>
                    <a:pt x="4787" y="1223"/>
                    <a:pt x="4691" y="1223"/>
                  </a:cubicBezTo>
                  <a:cubicBezTo>
                    <a:pt x="4638" y="1223"/>
                    <a:pt x="4585" y="1239"/>
                    <a:pt x="4537" y="1273"/>
                  </a:cubicBezTo>
                  <a:lnTo>
                    <a:pt x="3322" y="2106"/>
                  </a:lnTo>
                  <a:lnTo>
                    <a:pt x="2661" y="1082"/>
                  </a:lnTo>
                  <a:cubicBezTo>
                    <a:pt x="2604" y="986"/>
                    <a:pt x="2518" y="919"/>
                    <a:pt x="2413" y="881"/>
                  </a:cubicBezTo>
                  <a:lnTo>
                    <a:pt x="2030" y="756"/>
                  </a:lnTo>
                  <a:cubicBezTo>
                    <a:pt x="1934" y="728"/>
                    <a:pt x="1877" y="632"/>
                    <a:pt x="1867" y="536"/>
                  </a:cubicBezTo>
                  <a:lnTo>
                    <a:pt x="186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77"/>
            <p:cNvSpPr/>
            <p:nvPr/>
          </p:nvSpPr>
          <p:spPr>
            <a:xfrm>
              <a:off x="7186618" y="3119413"/>
              <a:ext cx="6302" cy="98291"/>
            </a:xfrm>
            <a:custGeom>
              <a:avLst/>
              <a:gdLst/>
              <a:ahLst/>
              <a:cxnLst/>
              <a:rect l="l" t="t" r="r" b="b"/>
              <a:pathLst>
                <a:path w="240" h="3743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3743"/>
                  </a:lnTo>
                  <a:lnTo>
                    <a:pt x="239" y="3743"/>
                  </a:lnTo>
                  <a:lnTo>
                    <a:pt x="239" y="116"/>
                  </a:lnTo>
                  <a:cubicBezTo>
                    <a:pt x="239" y="49"/>
                    <a:pt x="19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77"/>
            <p:cNvSpPr/>
            <p:nvPr/>
          </p:nvSpPr>
          <p:spPr>
            <a:xfrm>
              <a:off x="7087828" y="3143284"/>
              <a:ext cx="357924" cy="129462"/>
            </a:xfrm>
            <a:custGeom>
              <a:avLst/>
              <a:gdLst/>
              <a:ahLst/>
              <a:cxnLst/>
              <a:rect l="l" t="t" r="r" b="b"/>
              <a:pathLst>
                <a:path w="13630" h="4930" extrusionOk="0">
                  <a:moveTo>
                    <a:pt x="6810" y="1"/>
                  </a:moveTo>
                  <a:cubicBezTo>
                    <a:pt x="6621" y="1"/>
                    <a:pt x="6432" y="58"/>
                    <a:pt x="6270" y="173"/>
                  </a:cubicBezTo>
                  <a:lnTo>
                    <a:pt x="173" y="4508"/>
                  </a:lnTo>
                  <a:cubicBezTo>
                    <a:pt x="1" y="4642"/>
                    <a:pt x="87" y="4920"/>
                    <a:pt x="307" y="4930"/>
                  </a:cubicBezTo>
                  <a:lnTo>
                    <a:pt x="13323" y="4930"/>
                  </a:lnTo>
                  <a:cubicBezTo>
                    <a:pt x="13543" y="4920"/>
                    <a:pt x="13629" y="4642"/>
                    <a:pt x="13457" y="4508"/>
                  </a:cubicBezTo>
                  <a:lnTo>
                    <a:pt x="7351" y="173"/>
                  </a:lnTo>
                  <a:cubicBezTo>
                    <a:pt x="7188" y="58"/>
                    <a:pt x="6999" y="1"/>
                    <a:pt x="6810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77"/>
            <p:cNvSpPr/>
            <p:nvPr/>
          </p:nvSpPr>
          <p:spPr>
            <a:xfrm>
              <a:off x="7293890" y="3179365"/>
              <a:ext cx="60372" cy="43119"/>
            </a:xfrm>
            <a:custGeom>
              <a:avLst/>
              <a:gdLst/>
              <a:ahLst/>
              <a:cxnLst/>
              <a:rect l="l" t="t" r="r" b="b"/>
              <a:pathLst>
                <a:path w="2299" h="1642" extrusionOk="0">
                  <a:moveTo>
                    <a:pt x="380" y="1"/>
                  </a:moveTo>
                  <a:cubicBezTo>
                    <a:pt x="197" y="1"/>
                    <a:pt x="0" y="349"/>
                    <a:pt x="222" y="436"/>
                  </a:cubicBezTo>
                  <a:lnTo>
                    <a:pt x="1858" y="1594"/>
                  </a:lnTo>
                  <a:cubicBezTo>
                    <a:pt x="1897" y="1622"/>
                    <a:pt x="1944" y="1642"/>
                    <a:pt x="1992" y="1642"/>
                  </a:cubicBezTo>
                  <a:cubicBezTo>
                    <a:pt x="2212" y="1632"/>
                    <a:pt x="2298" y="1354"/>
                    <a:pt x="2126" y="1220"/>
                  </a:cubicBezTo>
                  <a:lnTo>
                    <a:pt x="490" y="53"/>
                  </a:lnTo>
                  <a:cubicBezTo>
                    <a:pt x="456" y="16"/>
                    <a:pt x="418" y="1"/>
                    <a:pt x="380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77"/>
            <p:cNvSpPr/>
            <p:nvPr/>
          </p:nvSpPr>
          <p:spPr>
            <a:xfrm>
              <a:off x="7269521" y="3162007"/>
              <a:ext cx="23424" cy="16990"/>
            </a:xfrm>
            <a:custGeom>
              <a:avLst/>
              <a:gdLst/>
              <a:ahLst/>
              <a:cxnLst/>
              <a:rect l="l" t="t" r="r" b="b"/>
              <a:pathLst>
                <a:path w="892" h="647" extrusionOk="0">
                  <a:moveTo>
                    <a:pt x="378" y="1"/>
                  </a:moveTo>
                  <a:cubicBezTo>
                    <a:pt x="195" y="1"/>
                    <a:pt x="1" y="342"/>
                    <a:pt x="221" y="436"/>
                  </a:cubicBezTo>
                  <a:lnTo>
                    <a:pt x="451" y="599"/>
                  </a:lnTo>
                  <a:cubicBezTo>
                    <a:pt x="489" y="628"/>
                    <a:pt x="537" y="647"/>
                    <a:pt x="585" y="647"/>
                  </a:cubicBezTo>
                  <a:cubicBezTo>
                    <a:pt x="805" y="628"/>
                    <a:pt x="891" y="360"/>
                    <a:pt x="719" y="216"/>
                  </a:cubicBezTo>
                  <a:lnTo>
                    <a:pt x="489" y="54"/>
                  </a:lnTo>
                  <a:cubicBezTo>
                    <a:pt x="456" y="16"/>
                    <a:pt x="417" y="1"/>
                    <a:pt x="378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77"/>
            <p:cNvSpPr/>
            <p:nvPr/>
          </p:nvSpPr>
          <p:spPr>
            <a:xfrm>
              <a:off x="7087591" y="3143257"/>
              <a:ext cx="186000" cy="129488"/>
            </a:xfrm>
            <a:custGeom>
              <a:avLst/>
              <a:gdLst/>
              <a:ahLst/>
              <a:cxnLst/>
              <a:rect l="l" t="t" r="r" b="b"/>
              <a:pathLst>
                <a:path w="7083" h="4931" extrusionOk="0">
                  <a:moveTo>
                    <a:pt x="6818" y="0"/>
                  </a:moveTo>
                  <a:cubicBezTo>
                    <a:pt x="6625" y="0"/>
                    <a:pt x="6433" y="62"/>
                    <a:pt x="6269" y="174"/>
                  </a:cubicBezTo>
                  <a:lnTo>
                    <a:pt x="173" y="4509"/>
                  </a:lnTo>
                  <a:cubicBezTo>
                    <a:pt x="0" y="4643"/>
                    <a:pt x="87" y="4921"/>
                    <a:pt x="307" y="4931"/>
                  </a:cubicBezTo>
                  <a:lnTo>
                    <a:pt x="3159" y="4931"/>
                  </a:lnTo>
                  <a:cubicBezTo>
                    <a:pt x="3015" y="4931"/>
                    <a:pt x="2958" y="4634"/>
                    <a:pt x="3072" y="4509"/>
                  </a:cubicBezTo>
                  <a:lnTo>
                    <a:pt x="6910" y="174"/>
                  </a:lnTo>
                  <a:cubicBezTo>
                    <a:pt x="6958" y="117"/>
                    <a:pt x="7015" y="69"/>
                    <a:pt x="7082" y="40"/>
                  </a:cubicBezTo>
                  <a:cubicBezTo>
                    <a:pt x="6996" y="13"/>
                    <a:pt x="6907" y="0"/>
                    <a:pt x="681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77"/>
            <p:cNvSpPr/>
            <p:nvPr/>
          </p:nvSpPr>
          <p:spPr>
            <a:xfrm>
              <a:off x="7174039" y="2990503"/>
              <a:ext cx="25420" cy="18356"/>
            </a:xfrm>
            <a:custGeom>
              <a:avLst/>
              <a:gdLst/>
              <a:ahLst/>
              <a:cxnLst/>
              <a:rect l="l" t="t" r="r" b="b"/>
              <a:pathLst>
                <a:path w="968" h="699" extrusionOk="0">
                  <a:moveTo>
                    <a:pt x="10" y="0"/>
                  </a:moveTo>
                  <a:lnTo>
                    <a:pt x="10" y="546"/>
                  </a:lnTo>
                  <a:cubicBezTo>
                    <a:pt x="10" y="574"/>
                    <a:pt x="10" y="594"/>
                    <a:pt x="1" y="613"/>
                  </a:cubicBezTo>
                  <a:cubicBezTo>
                    <a:pt x="154" y="670"/>
                    <a:pt x="316" y="699"/>
                    <a:pt x="489" y="699"/>
                  </a:cubicBezTo>
                  <a:cubicBezTo>
                    <a:pt x="651" y="699"/>
                    <a:pt x="814" y="670"/>
                    <a:pt x="967" y="613"/>
                  </a:cubicBezTo>
                  <a:cubicBezTo>
                    <a:pt x="958" y="584"/>
                    <a:pt x="948" y="565"/>
                    <a:pt x="948" y="536"/>
                  </a:cubicBezTo>
                  <a:lnTo>
                    <a:pt x="94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77"/>
            <p:cNvSpPr/>
            <p:nvPr/>
          </p:nvSpPr>
          <p:spPr>
            <a:xfrm>
              <a:off x="7162222" y="2947515"/>
              <a:ext cx="49027" cy="55330"/>
            </a:xfrm>
            <a:custGeom>
              <a:avLst/>
              <a:gdLst/>
              <a:ahLst/>
              <a:cxnLst/>
              <a:rect l="l" t="t" r="r" b="b"/>
              <a:pathLst>
                <a:path w="1867" h="2107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lnTo>
                    <a:pt x="1" y="1168"/>
                  </a:lnTo>
                  <a:cubicBezTo>
                    <a:pt x="1" y="1685"/>
                    <a:pt x="422" y="2106"/>
                    <a:pt x="939" y="2106"/>
                  </a:cubicBezTo>
                  <a:cubicBezTo>
                    <a:pt x="1455" y="2106"/>
                    <a:pt x="1867" y="1685"/>
                    <a:pt x="1867" y="1168"/>
                  </a:cubicBezTo>
                  <a:lnTo>
                    <a:pt x="1867" y="699"/>
                  </a:lnTo>
                  <a:cubicBezTo>
                    <a:pt x="1867" y="316"/>
                    <a:pt x="1561" y="1"/>
                    <a:pt x="1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77"/>
            <p:cNvSpPr/>
            <p:nvPr/>
          </p:nvSpPr>
          <p:spPr>
            <a:xfrm>
              <a:off x="7162038" y="2947515"/>
              <a:ext cx="33902" cy="55382"/>
            </a:xfrm>
            <a:custGeom>
              <a:avLst/>
              <a:gdLst/>
              <a:ahLst/>
              <a:cxnLst/>
              <a:rect l="l" t="t" r="r" b="b"/>
              <a:pathLst>
                <a:path w="1291" h="2109" extrusionOk="0">
                  <a:moveTo>
                    <a:pt x="706" y="1"/>
                  </a:moveTo>
                  <a:cubicBezTo>
                    <a:pt x="314" y="1"/>
                    <a:pt x="8" y="316"/>
                    <a:pt x="8" y="699"/>
                  </a:cubicBezTo>
                  <a:lnTo>
                    <a:pt x="8" y="1168"/>
                  </a:lnTo>
                  <a:cubicBezTo>
                    <a:pt x="0" y="1711"/>
                    <a:pt x="444" y="2109"/>
                    <a:pt x="938" y="2109"/>
                  </a:cubicBezTo>
                  <a:cubicBezTo>
                    <a:pt x="1054" y="2109"/>
                    <a:pt x="1174" y="2087"/>
                    <a:pt x="1290" y="2039"/>
                  </a:cubicBezTo>
                  <a:cubicBezTo>
                    <a:pt x="936" y="1896"/>
                    <a:pt x="706" y="1551"/>
                    <a:pt x="706" y="1168"/>
                  </a:cubicBezTo>
                  <a:lnTo>
                    <a:pt x="706" y="699"/>
                  </a:lnTo>
                  <a:cubicBezTo>
                    <a:pt x="706" y="364"/>
                    <a:pt x="955" y="68"/>
                    <a:pt x="1290" y="10"/>
                  </a:cubicBezTo>
                  <a:cubicBezTo>
                    <a:pt x="1252" y="10"/>
                    <a:pt x="1214" y="1"/>
                    <a:pt x="117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77"/>
            <p:cNvSpPr/>
            <p:nvPr/>
          </p:nvSpPr>
          <p:spPr>
            <a:xfrm>
              <a:off x="7162222" y="2947515"/>
              <a:ext cx="49027" cy="24658"/>
            </a:xfrm>
            <a:custGeom>
              <a:avLst/>
              <a:gdLst/>
              <a:ahLst/>
              <a:cxnLst/>
              <a:rect l="l" t="t" r="r" b="b"/>
              <a:pathLst>
                <a:path w="1867" h="939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cubicBezTo>
                    <a:pt x="1" y="699"/>
                    <a:pt x="699" y="939"/>
                    <a:pt x="1867" y="939"/>
                  </a:cubicBezTo>
                  <a:lnTo>
                    <a:pt x="1867" y="699"/>
                  </a:lnTo>
                  <a:cubicBezTo>
                    <a:pt x="1867" y="316"/>
                    <a:pt x="1551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77"/>
            <p:cNvSpPr/>
            <p:nvPr/>
          </p:nvSpPr>
          <p:spPr>
            <a:xfrm>
              <a:off x="7162222" y="2947515"/>
              <a:ext cx="33718" cy="22400"/>
            </a:xfrm>
            <a:custGeom>
              <a:avLst/>
              <a:gdLst/>
              <a:ahLst/>
              <a:cxnLst/>
              <a:rect l="l" t="t" r="r" b="b"/>
              <a:pathLst>
                <a:path w="1284" h="853" extrusionOk="0">
                  <a:moveTo>
                    <a:pt x="699" y="1"/>
                  </a:moveTo>
                  <a:cubicBezTo>
                    <a:pt x="307" y="1"/>
                    <a:pt x="1" y="316"/>
                    <a:pt x="1" y="699"/>
                  </a:cubicBezTo>
                  <a:cubicBezTo>
                    <a:pt x="230" y="776"/>
                    <a:pt x="460" y="824"/>
                    <a:pt x="699" y="852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10"/>
                  </a:cubicBezTo>
                  <a:cubicBezTo>
                    <a:pt x="1245" y="10"/>
                    <a:pt x="1207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77"/>
            <p:cNvSpPr/>
            <p:nvPr/>
          </p:nvSpPr>
          <p:spPr>
            <a:xfrm>
              <a:off x="7149906" y="3011353"/>
              <a:ext cx="119667" cy="95770"/>
            </a:xfrm>
            <a:custGeom>
              <a:avLst/>
              <a:gdLst/>
              <a:ahLst/>
              <a:cxnLst/>
              <a:rect l="l" t="t" r="r" b="b"/>
              <a:pathLst>
                <a:path w="4557" h="3647" extrusionOk="0">
                  <a:moveTo>
                    <a:pt x="2145" y="1"/>
                  </a:moveTo>
                  <a:cubicBezTo>
                    <a:pt x="1960" y="248"/>
                    <a:pt x="1682" y="373"/>
                    <a:pt x="1403" y="373"/>
                  </a:cubicBezTo>
                  <a:cubicBezTo>
                    <a:pt x="1131" y="373"/>
                    <a:pt x="859" y="255"/>
                    <a:pt x="671" y="20"/>
                  </a:cubicBezTo>
                  <a:lnTo>
                    <a:pt x="278" y="192"/>
                  </a:lnTo>
                  <a:cubicBezTo>
                    <a:pt x="106" y="268"/>
                    <a:pt x="1" y="431"/>
                    <a:pt x="1" y="623"/>
                  </a:cubicBezTo>
                  <a:lnTo>
                    <a:pt x="1" y="3647"/>
                  </a:lnTo>
                  <a:lnTo>
                    <a:pt x="2336" y="3647"/>
                  </a:lnTo>
                  <a:lnTo>
                    <a:pt x="2336" y="1206"/>
                  </a:lnTo>
                  <a:lnTo>
                    <a:pt x="2891" y="1876"/>
                  </a:lnTo>
                  <a:cubicBezTo>
                    <a:pt x="2984" y="1986"/>
                    <a:pt x="3119" y="2045"/>
                    <a:pt x="3254" y="2045"/>
                  </a:cubicBezTo>
                  <a:cubicBezTo>
                    <a:pt x="3355" y="2045"/>
                    <a:pt x="3456" y="2013"/>
                    <a:pt x="3542" y="1943"/>
                  </a:cubicBezTo>
                  <a:lnTo>
                    <a:pt x="4556" y="1139"/>
                  </a:lnTo>
                  <a:lnTo>
                    <a:pt x="4250" y="670"/>
                  </a:lnTo>
                  <a:lnTo>
                    <a:pt x="3312" y="1312"/>
                  </a:lnTo>
                  <a:lnTo>
                    <a:pt x="2661" y="278"/>
                  </a:lnTo>
                  <a:cubicBezTo>
                    <a:pt x="2594" y="192"/>
                    <a:pt x="2508" y="125"/>
                    <a:pt x="2413" y="87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77"/>
            <p:cNvSpPr/>
            <p:nvPr/>
          </p:nvSpPr>
          <p:spPr>
            <a:xfrm>
              <a:off x="7211223" y="3019153"/>
              <a:ext cx="58586" cy="45929"/>
            </a:xfrm>
            <a:custGeom>
              <a:avLst/>
              <a:gdLst/>
              <a:ahLst/>
              <a:cxnLst/>
              <a:rect l="l" t="t" r="r" b="b"/>
              <a:pathLst>
                <a:path w="2231" h="1749" extrusionOk="0">
                  <a:moveTo>
                    <a:pt x="336" y="0"/>
                  </a:moveTo>
                  <a:lnTo>
                    <a:pt x="135" y="326"/>
                  </a:lnTo>
                  <a:cubicBezTo>
                    <a:pt x="49" y="469"/>
                    <a:pt x="1" y="632"/>
                    <a:pt x="1" y="804"/>
                  </a:cubicBezTo>
                  <a:lnTo>
                    <a:pt x="1" y="909"/>
                  </a:lnTo>
                  <a:lnTo>
                    <a:pt x="556" y="1579"/>
                  </a:lnTo>
                  <a:cubicBezTo>
                    <a:pt x="649" y="1689"/>
                    <a:pt x="784" y="1748"/>
                    <a:pt x="919" y="1748"/>
                  </a:cubicBezTo>
                  <a:cubicBezTo>
                    <a:pt x="1020" y="1748"/>
                    <a:pt x="1121" y="1716"/>
                    <a:pt x="1207" y="1646"/>
                  </a:cubicBezTo>
                  <a:lnTo>
                    <a:pt x="2231" y="842"/>
                  </a:lnTo>
                  <a:lnTo>
                    <a:pt x="1915" y="373"/>
                  </a:lnTo>
                  <a:lnTo>
                    <a:pt x="987" y="1015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77"/>
            <p:cNvSpPr/>
            <p:nvPr/>
          </p:nvSpPr>
          <p:spPr>
            <a:xfrm>
              <a:off x="7149906" y="3018890"/>
              <a:ext cx="18645" cy="100550"/>
            </a:xfrm>
            <a:custGeom>
              <a:avLst/>
              <a:gdLst/>
              <a:ahLst/>
              <a:cxnLst/>
              <a:rect l="l" t="t" r="r" b="b"/>
              <a:pathLst>
                <a:path w="710" h="3829" extrusionOk="0">
                  <a:moveTo>
                    <a:pt x="154" y="1"/>
                  </a:moveTo>
                  <a:cubicBezTo>
                    <a:pt x="58" y="87"/>
                    <a:pt x="1" y="211"/>
                    <a:pt x="1" y="336"/>
                  </a:cubicBezTo>
                  <a:lnTo>
                    <a:pt x="1" y="3589"/>
                  </a:lnTo>
                  <a:cubicBezTo>
                    <a:pt x="1" y="3723"/>
                    <a:pt x="106" y="3829"/>
                    <a:pt x="240" y="3829"/>
                  </a:cubicBezTo>
                  <a:lnTo>
                    <a:pt x="709" y="3829"/>
                  </a:lnTo>
                  <a:lnTo>
                    <a:pt x="709" y="843"/>
                  </a:lnTo>
                  <a:cubicBezTo>
                    <a:pt x="709" y="661"/>
                    <a:pt x="632" y="479"/>
                    <a:pt x="498" y="355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77"/>
            <p:cNvSpPr/>
            <p:nvPr/>
          </p:nvSpPr>
          <p:spPr>
            <a:xfrm>
              <a:off x="7155946" y="3119177"/>
              <a:ext cx="12605" cy="12579"/>
            </a:xfrm>
            <a:custGeom>
              <a:avLst/>
              <a:gdLst/>
              <a:ahLst/>
              <a:cxnLst/>
              <a:rect l="l" t="t" r="r" b="b"/>
              <a:pathLst>
                <a:path w="480" h="479" extrusionOk="0">
                  <a:moveTo>
                    <a:pt x="1" y="0"/>
                  </a:moveTo>
                  <a:lnTo>
                    <a:pt x="1" y="239"/>
                  </a:lnTo>
                  <a:cubicBezTo>
                    <a:pt x="1" y="364"/>
                    <a:pt x="106" y="479"/>
                    <a:pt x="240" y="479"/>
                  </a:cubicBezTo>
                  <a:lnTo>
                    <a:pt x="383" y="479"/>
                  </a:lnTo>
                  <a:cubicBezTo>
                    <a:pt x="431" y="469"/>
                    <a:pt x="479" y="421"/>
                    <a:pt x="469" y="373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76" name="Google Shape;12276;p77"/>
          <p:cNvGrpSpPr/>
          <p:nvPr/>
        </p:nvGrpSpPr>
        <p:grpSpPr>
          <a:xfrm>
            <a:off x="7951362" y="2885437"/>
            <a:ext cx="382529" cy="382529"/>
            <a:chOff x="7951362" y="2885437"/>
            <a:chExt cx="382529" cy="382529"/>
          </a:xfrm>
        </p:grpSpPr>
        <p:sp>
          <p:nvSpPr>
            <p:cNvPr id="12277" name="Google Shape;12277;p77"/>
            <p:cNvSpPr/>
            <p:nvPr/>
          </p:nvSpPr>
          <p:spPr>
            <a:xfrm>
              <a:off x="8141615" y="2898514"/>
              <a:ext cx="96768" cy="94510"/>
            </a:xfrm>
            <a:custGeom>
              <a:avLst/>
              <a:gdLst/>
              <a:ahLst/>
              <a:cxnLst/>
              <a:rect l="l" t="t" r="r" b="b"/>
              <a:pathLst>
                <a:path w="3685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2929" y="3599"/>
                  </a:lnTo>
                  <a:lnTo>
                    <a:pt x="2709" y="3149"/>
                  </a:lnTo>
                  <a:cubicBezTo>
                    <a:pt x="2651" y="3044"/>
                    <a:pt x="2594" y="2939"/>
                    <a:pt x="2517" y="2843"/>
                  </a:cubicBezTo>
                  <a:cubicBezTo>
                    <a:pt x="2087" y="2240"/>
                    <a:pt x="2297" y="1991"/>
                    <a:pt x="2335" y="1953"/>
                  </a:cubicBezTo>
                  <a:cubicBezTo>
                    <a:pt x="2410" y="1886"/>
                    <a:pt x="2508" y="1848"/>
                    <a:pt x="2611" y="1848"/>
                  </a:cubicBezTo>
                  <a:cubicBezTo>
                    <a:pt x="2640" y="1848"/>
                    <a:pt x="2669" y="1851"/>
                    <a:pt x="2699" y="1857"/>
                  </a:cubicBezTo>
                  <a:cubicBezTo>
                    <a:pt x="2852" y="1895"/>
                    <a:pt x="2986" y="1982"/>
                    <a:pt x="3091" y="2106"/>
                  </a:cubicBezTo>
                  <a:lnTo>
                    <a:pt x="3627" y="2651"/>
                  </a:lnTo>
                  <a:lnTo>
                    <a:pt x="3627" y="412"/>
                  </a:lnTo>
                  <a:cubicBezTo>
                    <a:pt x="3627" y="393"/>
                    <a:pt x="3627" y="374"/>
                    <a:pt x="3627" y="355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77"/>
            <p:cNvSpPr/>
            <p:nvPr/>
          </p:nvSpPr>
          <p:spPr>
            <a:xfrm>
              <a:off x="8141615" y="2969390"/>
              <a:ext cx="76916" cy="23634"/>
            </a:xfrm>
            <a:custGeom>
              <a:avLst/>
              <a:gdLst/>
              <a:ahLst/>
              <a:cxnLst/>
              <a:rect l="l" t="t" r="r" b="b"/>
              <a:pathLst>
                <a:path w="2929" h="900" extrusionOk="0">
                  <a:moveTo>
                    <a:pt x="0" y="0"/>
                  </a:moveTo>
                  <a:lnTo>
                    <a:pt x="0" y="900"/>
                  </a:lnTo>
                  <a:lnTo>
                    <a:pt x="2929" y="900"/>
                  </a:lnTo>
                  <a:lnTo>
                    <a:pt x="2709" y="450"/>
                  </a:lnTo>
                  <a:cubicBezTo>
                    <a:pt x="2661" y="335"/>
                    <a:pt x="2594" y="230"/>
                    <a:pt x="2527" y="134"/>
                  </a:cubicBezTo>
                  <a:cubicBezTo>
                    <a:pt x="2489" y="86"/>
                    <a:pt x="2460" y="39"/>
                    <a:pt x="2431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77"/>
            <p:cNvSpPr/>
            <p:nvPr/>
          </p:nvSpPr>
          <p:spPr>
            <a:xfrm>
              <a:off x="8047105" y="3161902"/>
              <a:ext cx="96794" cy="94247"/>
            </a:xfrm>
            <a:custGeom>
              <a:avLst/>
              <a:gdLst/>
              <a:ahLst/>
              <a:cxnLst/>
              <a:rect l="l" t="t" r="r" b="b"/>
              <a:pathLst>
                <a:path w="3686" h="3589" extrusionOk="0">
                  <a:moveTo>
                    <a:pt x="766" y="0"/>
                  </a:moveTo>
                  <a:lnTo>
                    <a:pt x="977" y="440"/>
                  </a:lnTo>
                  <a:cubicBezTo>
                    <a:pt x="1034" y="555"/>
                    <a:pt x="1092" y="651"/>
                    <a:pt x="1168" y="756"/>
                  </a:cubicBezTo>
                  <a:cubicBezTo>
                    <a:pt x="1599" y="1349"/>
                    <a:pt x="1389" y="1608"/>
                    <a:pt x="1350" y="1637"/>
                  </a:cubicBezTo>
                  <a:cubicBezTo>
                    <a:pt x="1276" y="1704"/>
                    <a:pt x="1178" y="1742"/>
                    <a:pt x="1075" y="1742"/>
                  </a:cubicBezTo>
                  <a:cubicBezTo>
                    <a:pt x="1046" y="1742"/>
                    <a:pt x="1016" y="1739"/>
                    <a:pt x="987" y="1732"/>
                  </a:cubicBezTo>
                  <a:cubicBezTo>
                    <a:pt x="843" y="1684"/>
                    <a:pt x="699" y="1598"/>
                    <a:pt x="594" y="1483"/>
                  </a:cubicBezTo>
                  <a:lnTo>
                    <a:pt x="58" y="938"/>
                  </a:lnTo>
                  <a:lnTo>
                    <a:pt x="58" y="3177"/>
                  </a:lnTo>
                  <a:cubicBezTo>
                    <a:pt x="58" y="3197"/>
                    <a:pt x="58" y="3216"/>
                    <a:pt x="58" y="3225"/>
                  </a:cubicBezTo>
                  <a:lnTo>
                    <a:pt x="1" y="3589"/>
                  </a:lnTo>
                  <a:lnTo>
                    <a:pt x="3685" y="3589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77"/>
            <p:cNvSpPr/>
            <p:nvPr/>
          </p:nvSpPr>
          <p:spPr>
            <a:xfrm>
              <a:off x="8067221" y="3161902"/>
              <a:ext cx="76679" cy="23398"/>
            </a:xfrm>
            <a:custGeom>
              <a:avLst/>
              <a:gdLst/>
              <a:ahLst/>
              <a:cxnLst/>
              <a:rect l="l" t="t" r="r" b="b"/>
              <a:pathLst>
                <a:path w="2920" h="891" extrusionOk="0">
                  <a:moveTo>
                    <a:pt x="0" y="0"/>
                  </a:moveTo>
                  <a:lnTo>
                    <a:pt x="211" y="440"/>
                  </a:lnTo>
                  <a:cubicBezTo>
                    <a:pt x="268" y="555"/>
                    <a:pt x="326" y="651"/>
                    <a:pt x="402" y="756"/>
                  </a:cubicBezTo>
                  <a:cubicBezTo>
                    <a:pt x="441" y="804"/>
                    <a:pt x="469" y="852"/>
                    <a:pt x="498" y="890"/>
                  </a:cubicBezTo>
                  <a:lnTo>
                    <a:pt x="2919" y="89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77"/>
            <p:cNvSpPr/>
            <p:nvPr/>
          </p:nvSpPr>
          <p:spPr>
            <a:xfrm>
              <a:off x="7958137" y="3102318"/>
              <a:ext cx="132744" cy="165648"/>
            </a:xfrm>
            <a:custGeom>
              <a:avLst/>
              <a:gdLst/>
              <a:ahLst/>
              <a:cxnLst/>
              <a:rect l="l" t="t" r="r" b="b"/>
              <a:pathLst>
                <a:path w="5055" h="6308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51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61" y="4920"/>
                    <a:pt x="776" y="4882"/>
                    <a:pt x="872" y="4805"/>
                  </a:cubicBezTo>
                  <a:lnTo>
                    <a:pt x="872" y="5399"/>
                  </a:lnTo>
                  <a:cubicBezTo>
                    <a:pt x="872" y="5676"/>
                    <a:pt x="1092" y="5906"/>
                    <a:pt x="1369" y="5906"/>
                  </a:cubicBezTo>
                  <a:lnTo>
                    <a:pt x="1389" y="5906"/>
                  </a:lnTo>
                  <a:cubicBezTo>
                    <a:pt x="1503" y="5906"/>
                    <a:pt x="1618" y="5868"/>
                    <a:pt x="1704" y="5791"/>
                  </a:cubicBezTo>
                  <a:lnTo>
                    <a:pt x="1704" y="5801"/>
                  </a:lnTo>
                  <a:cubicBezTo>
                    <a:pt x="1704" y="6078"/>
                    <a:pt x="1934" y="6308"/>
                    <a:pt x="2212" y="6308"/>
                  </a:cubicBezTo>
                  <a:lnTo>
                    <a:pt x="2221" y="6308"/>
                  </a:lnTo>
                  <a:cubicBezTo>
                    <a:pt x="2499" y="6308"/>
                    <a:pt x="2728" y="6078"/>
                    <a:pt x="2728" y="5801"/>
                  </a:cubicBezTo>
                  <a:lnTo>
                    <a:pt x="2728" y="5791"/>
                  </a:lnTo>
                  <a:cubicBezTo>
                    <a:pt x="2815" y="5868"/>
                    <a:pt x="2929" y="5906"/>
                    <a:pt x="3044" y="5906"/>
                  </a:cubicBezTo>
                  <a:lnTo>
                    <a:pt x="3063" y="5906"/>
                  </a:lnTo>
                  <a:cubicBezTo>
                    <a:pt x="3341" y="5906"/>
                    <a:pt x="3571" y="5686"/>
                    <a:pt x="3571" y="5408"/>
                  </a:cubicBezTo>
                  <a:lnTo>
                    <a:pt x="3571" y="3561"/>
                  </a:lnTo>
                  <a:cubicBezTo>
                    <a:pt x="3724" y="3791"/>
                    <a:pt x="3982" y="4087"/>
                    <a:pt x="4288" y="4145"/>
                  </a:cubicBezTo>
                  <a:cubicBezTo>
                    <a:pt x="4330" y="4155"/>
                    <a:pt x="4372" y="4159"/>
                    <a:pt x="4413" y="4159"/>
                  </a:cubicBezTo>
                  <a:cubicBezTo>
                    <a:pt x="4536" y="4159"/>
                    <a:pt x="4657" y="4118"/>
                    <a:pt x="4757" y="4040"/>
                  </a:cubicBezTo>
                  <a:lnTo>
                    <a:pt x="4805" y="4001"/>
                  </a:lnTo>
                  <a:lnTo>
                    <a:pt x="4834" y="3953"/>
                  </a:lnTo>
                  <a:cubicBezTo>
                    <a:pt x="4920" y="3829"/>
                    <a:pt x="5054" y="3504"/>
                    <a:pt x="4633" y="2920"/>
                  </a:cubicBezTo>
                  <a:cubicBezTo>
                    <a:pt x="4451" y="2681"/>
                    <a:pt x="4346" y="2413"/>
                    <a:pt x="4308" y="2126"/>
                  </a:cubicBezTo>
                  <a:cubicBezTo>
                    <a:pt x="4231" y="1685"/>
                    <a:pt x="4126" y="1360"/>
                    <a:pt x="3456" y="843"/>
                  </a:cubicBezTo>
                  <a:lnTo>
                    <a:pt x="3456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77"/>
            <p:cNvSpPr/>
            <p:nvPr/>
          </p:nvSpPr>
          <p:spPr>
            <a:xfrm>
              <a:off x="7958137" y="3102318"/>
              <a:ext cx="24159" cy="129225"/>
            </a:xfrm>
            <a:custGeom>
              <a:avLst/>
              <a:gdLst/>
              <a:ahLst/>
              <a:cxnLst/>
              <a:rect l="l" t="t" r="r" b="b"/>
              <a:pathLst>
                <a:path w="920" h="4921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42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04" y="4920"/>
                    <a:pt x="652" y="4910"/>
                    <a:pt x="700" y="4901"/>
                  </a:cubicBezTo>
                  <a:cubicBezTo>
                    <a:pt x="499" y="4824"/>
                    <a:pt x="355" y="4633"/>
                    <a:pt x="355" y="4422"/>
                  </a:cubicBezTo>
                  <a:lnTo>
                    <a:pt x="355" y="3226"/>
                  </a:lnTo>
                  <a:cubicBezTo>
                    <a:pt x="355" y="3159"/>
                    <a:pt x="326" y="1637"/>
                    <a:pt x="920" y="1216"/>
                  </a:cubicBezTo>
                  <a:lnTo>
                    <a:pt x="92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77"/>
            <p:cNvSpPr/>
            <p:nvPr/>
          </p:nvSpPr>
          <p:spPr>
            <a:xfrm>
              <a:off x="7980773" y="3188661"/>
              <a:ext cx="17857" cy="68749"/>
            </a:xfrm>
            <a:custGeom>
              <a:avLst/>
              <a:gdLst/>
              <a:ahLst/>
              <a:cxnLst/>
              <a:rect l="l" t="t" r="r" b="b"/>
              <a:pathLst>
                <a:path w="680" h="2618" extrusionOk="0">
                  <a:moveTo>
                    <a:pt x="163" y="0"/>
                  </a:moveTo>
                  <a:cubicBezTo>
                    <a:pt x="82" y="0"/>
                    <a:pt x="0" y="53"/>
                    <a:pt x="0" y="158"/>
                  </a:cubicBezTo>
                  <a:lnTo>
                    <a:pt x="0" y="1776"/>
                  </a:lnTo>
                  <a:lnTo>
                    <a:pt x="0" y="2120"/>
                  </a:lnTo>
                  <a:cubicBezTo>
                    <a:pt x="0" y="2398"/>
                    <a:pt x="230" y="2618"/>
                    <a:pt x="507" y="2618"/>
                  </a:cubicBezTo>
                  <a:lnTo>
                    <a:pt x="527" y="2618"/>
                  </a:lnTo>
                  <a:cubicBezTo>
                    <a:pt x="574" y="2618"/>
                    <a:pt x="632" y="2608"/>
                    <a:pt x="680" y="2599"/>
                  </a:cubicBezTo>
                  <a:cubicBezTo>
                    <a:pt x="469" y="2522"/>
                    <a:pt x="335" y="2331"/>
                    <a:pt x="335" y="2111"/>
                  </a:cubicBezTo>
                  <a:lnTo>
                    <a:pt x="335" y="1517"/>
                  </a:lnTo>
                  <a:lnTo>
                    <a:pt x="326" y="1527"/>
                  </a:lnTo>
                  <a:lnTo>
                    <a:pt x="326" y="158"/>
                  </a:lnTo>
                  <a:cubicBezTo>
                    <a:pt x="326" y="53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77"/>
            <p:cNvSpPr/>
            <p:nvPr/>
          </p:nvSpPr>
          <p:spPr>
            <a:xfrm>
              <a:off x="8029012" y="3205231"/>
              <a:ext cx="13603" cy="51995"/>
            </a:xfrm>
            <a:custGeom>
              <a:avLst/>
              <a:gdLst/>
              <a:ahLst/>
              <a:cxnLst/>
              <a:rect l="l" t="t" r="r" b="b"/>
              <a:pathLst>
                <a:path w="518" h="1980" extrusionOk="0">
                  <a:moveTo>
                    <a:pt x="163" y="1"/>
                  </a:moveTo>
                  <a:cubicBezTo>
                    <a:pt x="82" y="1"/>
                    <a:pt x="1" y="54"/>
                    <a:pt x="1" y="159"/>
                  </a:cubicBezTo>
                  <a:lnTo>
                    <a:pt x="1" y="1776"/>
                  </a:lnTo>
                  <a:cubicBezTo>
                    <a:pt x="1" y="1805"/>
                    <a:pt x="10" y="1834"/>
                    <a:pt x="29" y="1862"/>
                  </a:cubicBezTo>
                  <a:cubicBezTo>
                    <a:pt x="39" y="1882"/>
                    <a:pt x="58" y="1891"/>
                    <a:pt x="77" y="1901"/>
                  </a:cubicBezTo>
                  <a:cubicBezTo>
                    <a:pt x="153" y="1951"/>
                    <a:pt x="250" y="1979"/>
                    <a:pt x="343" y="1979"/>
                  </a:cubicBezTo>
                  <a:cubicBezTo>
                    <a:pt x="357" y="1979"/>
                    <a:pt x="370" y="1978"/>
                    <a:pt x="384" y="1977"/>
                  </a:cubicBezTo>
                  <a:cubicBezTo>
                    <a:pt x="431" y="1977"/>
                    <a:pt x="470" y="1968"/>
                    <a:pt x="518" y="1958"/>
                  </a:cubicBezTo>
                  <a:cubicBezTo>
                    <a:pt x="460" y="1939"/>
                    <a:pt x="412" y="1910"/>
                    <a:pt x="364" y="1872"/>
                  </a:cubicBezTo>
                  <a:cubicBezTo>
                    <a:pt x="345" y="1853"/>
                    <a:pt x="326" y="1824"/>
                    <a:pt x="326" y="1786"/>
                  </a:cubicBezTo>
                  <a:lnTo>
                    <a:pt x="326" y="1776"/>
                  </a:lnTo>
                  <a:lnTo>
                    <a:pt x="326" y="159"/>
                  </a:lnTo>
                  <a:cubicBezTo>
                    <a:pt x="326" y="54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77"/>
            <p:cNvSpPr/>
            <p:nvPr/>
          </p:nvSpPr>
          <p:spPr>
            <a:xfrm>
              <a:off x="8003146" y="3209328"/>
              <a:ext cx="17358" cy="58639"/>
            </a:xfrm>
            <a:custGeom>
              <a:avLst/>
              <a:gdLst/>
              <a:ahLst/>
              <a:cxnLst/>
              <a:rect l="l" t="t" r="r" b="b"/>
              <a:pathLst>
                <a:path w="661" h="2233" extrusionOk="0">
                  <a:moveTo>
                    <a:pt x="158" y="0"/>
                  </a:moveTo>
                  <a:cubicBezTo>
                    <a:pt x="79" y="0"/>
                    <a:pt x="0" y="56"/>
                    <a:pt x="0" y="166"/>
                  </a:cubicBezTo>
                  <a:lnTo>
                    <a:pt x="0" y="1783"/>
                  </a:lnTo>
                  <a:cubicBezTo>
                    <a:pt x="0" y="1793"/>
                    <a:pt x="0" y="1812"/>
                    <a:pt x="10" y="1831"/>
                  </a:cubicBezTo>
                  <a:lnTo>
                    <a:pt x="0" y="1831"/>
                  </a:lnTo>
                  <a:cubicBezTo>
                    <a:pt x="48" y="2060"/>
                    <a:pt x="249" y="2233"/>
                    <a:pt x="488" y="2233"/>
                  </a:cubicBezTo>
                  <a:lnTo>
                    <a:pt x="507" y="2233"/>
                  </a:lnTo>
                  <a:cubicBezTo>
                    <a:pt x="565" y="2233"/>
                    <a:pt x="613" y="2223"/>
                    <a:pt x="660" y="2204"/>
                  </a:cubicBezTo>
                  <a:cubicBezTo>
                    <a:pt x="459" y="2137"/>
                    <a:pt x="316" y="1946"/>
                    <a:pt x="316" y="1726"/>
                  </a:cubicBezTo>
                  <a:lnTo>
                    <a:pt x="316" y="166"/>
                  </a:lnTo>
                  <a:cubicBezTo>
                    <a:pt x="316" y="56"/>
                    <a:pt x="237" y="0"/>
                    <a:pt x="15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77"/>
            <p:cNvSpPr/>
            <p:nvPr/>
          </p:nvSpPr>
          <p:spPr>
            <a:xfrm>
              <a:off x="8051885" y="3184013"/>
              <a:ext cx="26155" cy="27520"/>
            </a:xfrm>
            <a:custGeom>
              <a:avLst/>
              <a:gdLst/>
              <a:ahLst/>
              <a:cxnLst/>
              <a:rect l="l" t="t" r="r" b="b"/>
              <a:pathLst>
                <a:path w="996" h="1048" extrusionOk="0">
                  <a:moveTo>
                    <a:pt x="1" y="0"/>
                  </a:moveTo>
                  <a:lnTo>
                    <a:pt x="1" y="441"/>
                  </a:lnTo>
                  <a:cubicBezTo>
                    <a:pt x="96" y="574"/>
                    <a:pt x="211" y="708"/>
                    <a:pt x="326" y="823"/>
                  </a:cubicBezTo>
                  <a:cubicBezTo>
                    <a:pt x="431" y="929"/>
                    <a:pt x="565" y="996"/>
                    <a:pt x="709" y="1034"/>
                  </a:cubicBezTo>
                  <a:cubicBezTo>
                    <a:pt x="752" y="1042"/>
                    <a:pt x="795" y="1047"/>
                    <a:pt x="838" y="1047"/>
                  </a:cubicBezTo>
                  <a:cubicBezTo>
                    <a:pt x="891" y="1047"/>
                    <a:pt x="943" y="1040"/>
                    <a:pt x="996" y="1024"/>
                  </a:cubicBezTo>
                  <a:cubicBezTo>
                    <a:pt x="805" y="948"/>
                    <a:pt x="632" y="833"/>
                    <a:pt x="498" y="670"/>
                  </a:cubicBezTo>
                  <a:cubicBezTo>
                    <a:pt x="470" y="632"/>
                    <a:pt x="412" y="555"/>
                    <a:pt x="355" y="479"/>
                  </a:cubicBezTo>
                  <a:lnTo>
                    <a:pt x="326" y="441"/>
                  </a:lnTo>
                  <a:cubicBezTo>
                    <a:pt x="173" y="24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77"/>
            <p:cNvSpPr/>
            <p:nvPr/>
          </p:nvSpPr>
          <p:spPr>
            <a:xfrm>
              <a:off x="7963940" y="2981706"/>
              <a:ext cx="94510" cy="96768"/>
            </a:xfrm>
            <a:custGeom>
              <a:avLst/>
              <a:gdLst/>
              <a:ahLst/>
              <a:cxnLst/>
              <a:rect l="l" t="t" r="r" b="b"/>
              <a:pathLst>
                <a:path w="3599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3598" y="3685"/>
                  </a:lnTo>
                  <a:lnTo>
                    <a:pt x="3598" y="756"/>
                  </a:lnTo>
                  <a:lnTo>
                    <a:pt x="3149" y="976"/>
                  </a:lnTo>
                  <a:cubicBezTo>
                    <a:pt x="3043" y="1024"/>
                    <a:pt x="2938" y="1091"/>
                    <a:pt x="2842" y="1158"/>
                  </a:cubicBezTo>
                  <a:cubicBezTo>
                    <a:pt x="2661" y="1311"/>
                    <a:pt x="2440" y="1407"/>
                    <a:pt x="2201" y="1426"/>
                  </a:cubicBezTo>
                  <a:cubicBezTo>
                    <a:pt x="2192" y="1427"/>
                    <a:pt x="2183" y="1428"/>
                    <a:pt x="2174" y="1428"/>
                  </a:cubicBezTo>
                  <a:cubicBezTo>
                    <a:pt x="2096" y="1428"/>
                    <a:pt x="2012" y="1392"/>
                    <a:pt x="1952" y="1340"/>
                  </a:cubicBezTo>
                  <a:cubicBezTo>
                    <a:pt x="1866" y="1244"/>
                    <a:pt x="1828" y="1110"/>
                    <a:pt x="1857" y="986"/>
                  </a:cubicBezTo>
                  <a:cubicBezTo>
                    <a:pt x="1905" y="833"/>
                    <a:pt x="1991" y="699"/>
                    <a:pt x="2106" y="594"/>
                  </a:cubicBezTo>
                  <a:lnTo>
                    <a:pt x="2651" y="48"/>
                  </a:lnTo>
                  <a:lnTo>
                    <a:pt x="354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77"/>
            <p:cNvSpPr/>
            <p:nvPr/>
          </p:nvSpPr>
          <p:spPr>
            <a:xfrm>
              <a:off x="8227065" y="3076189"/>
              <a:ext cx="94772" cy="96794"/>
            </a:xfrm>
            <a:custGeom>
              <a:avLst/>
              <a:gdLst/>
              <a:ahLst/>
              <a:cxnLst/>
              <a:rect l="l" t="t" r="r" b="b"/>
              <a:pathLst>
                <a:path w="3609" h="3686" extrusionOk="0">
                  <a:moveTo>
                    <a:pt x="0" y="1"/>
                  </a:moveTo>
                  <a:lnTo>
                    <a:pt x="0" y="2920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948" y="2364"/>
                    <a:pt x="1168" y="2278"/>
                    <a:pt x="1407" y="2250"/>
                  </a:cubicBezTo>
                  <a:cubicBezTo>
                    <a:pt x="1493" y="2250"/>
                    <a:pt x="1579" y="2278"/>
                    <a:pt x="1656" y="2336"/>
                  </a:cubicBezTo>
                  <a:cubicBezTo>
                    <a:pt x="1742" y="2431"/>
                    <a:pt x="1780" y="2565"/>
                    <a:pt x="1752" y="2699"/>
                  </a:cubicBezTo>
                  <a:cubicBezTo>
                    <a:pt x="1704" y="2853"/>
                    <a:pt x="1618" y="2987"/>
                    <a:pt x="1503" y="3092"/>
                  </a:cubicBezTo>
                  <a:lnTo>
                    <a:pt x="948" y="3628"/>
                  </a:lnTo>
                  <a:lnTo>
                    <a:pt x="3244" y="3628"/>
                  </a:lnTo>
                  <a:lnTo>
                    <a:pt x="3608" y="3685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77"/>
            <p:cNvSpPr/>
            <p:nvPr/>
          </p:nvSpPr>
          <p:spPr>
            <a:xfrm>
              <a:off x="8227065" y="3076189"/>
              <a:ext cx="23897" cy="76942"/>
            </a:xfrm>
            <a:custGeom>
              <a:avLst/>
              <a:gdLst/>
              <a:ahLst/>
              <a:cxnLst/>
              <a:rect l="l" t="t" r="r" b="b"/>
              <a:pathLst>
                <a:path w="910" h="2930" extrusionOk="0">
                  <a:moveTo>
                    <a:pt x="0" y="1"/>
                  </a:moveTo>
                  <a:lnTo>
                    <a:pt x="0" y="2920"/>
                  </a:lnTo>
                  <a:lnTo>
                    <a:pt x="0" y="2929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814" y="2489"/>
                    <a:pt x="861" y="2451"/>
                    <a:pt x="909" y="2422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77"/>
            <p:cNvSpPr/>
            <p:nvPr/>
          </p:nvSpPr>
          <p:spPr>
            <a:xfrm>
              <a:off x="7963940" y="2957836"/>
              <a:ext cx="23634" cy="120638"/>
            </a:xfrm>
            <a:custGeom>
              <a:avLst/>
              <a:gdLst/>
              <a:ahLst/>
              <a:cxnLst/>
              <a:rect l="l" t="t" r="r" b="b"/>
              <a:pathLst>
                <a:path w="900" h="4594" extrusionOk="0">
                  <a:moveTo>
                    <a:pt x="900" y="0"/>
                  </a:moveTo>
                  <a:lnTo>
                    <a:pt x="450" y="345"/>
                  </a:lnTo>
                  <a:cubicBezTo>
                    <a:pt x="335" y="431"/>
                    <a:pt x="230" y="526"/>
                    <a:pt x="134" y="641"/>
                  </a:cubicBezTo>
                  <a:cubicBezTo>
                    <a:pt x="86" y="689"/>
                    <a:pt x="48" y="747"/>
                    <a:pt x="0" y="785"/>
                  </a:cubicBezTo>
                  <a:lnTo>
                    <a:pt x="0" y="4594"/>
                  </a:lnTo>
                  <a:lnTo>
                    <a:pt x="900" y="459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77"/>
            <p:cNvSpPr/>
            <p:nvPr/>
          </p:nvSpPr>
          <p:spPr>
            <a:xfrm>
              <a:off x="8194634" y="2885437"/>
              <a:ext cx="132718" cy="165412"/>
            </a:xfrm>
            <a:custGeom>
              <a:avLst/>
              <a:gdLst/>
              <a:ahLst/>
              <a:cxnLst/>
              <a:rect l="l" t="t" r="r" b="b"/>
              <a:pathLst>
                <a:path w="5054" h="6299" extrusionOk="0">
                  <a:moveTo>
                    <a:pt x="2824" y="1"/>
                  </a:moveTo>
                  <a:cubicBezTo>
                    <a:pt x="2546" y="1"/>
                    <a:pt x="2326" y="221"/>
                    <a:pt x="2326" y="498"/>
                  </a:cubicBezTo>
                  <a:lnTo>
                    <a:pt x="2326" y="518"/>
                  </a:lnTo>
                  <a:cubicBezTo>
                    <a:pt x="2240" y="441"/>
                    <a:pt x="2125" y="393"/>
                    <a:pt x="2001" y="393"/>
                  </a:cubicBezTo>
                  <a:lnTo>
                    <a:pt x="1991" y="393"/>
                  </a:lnTo>
                  <a:cubicBezTo>
                    <a:pt x="1714" y="393"/>
                    <a:pt x="1484" y="623"/>
                    <a:pt x="1484" y="900"/>
                  </a:cubicBezTo>
                  <a:lnTo>
                    <a:pt x="1484" y="2747"/>
                  </a:lnTo>
                  <a:cubicBezTo>
                    <a:pt x="1321" y="2518"/>
                    <a:pt x="1072" y="2221"/>
                    <a:pt x="766" y="2154"/>
                  </a:cubicBezTo>
                  <a:cubicBezTo>
                    <a:pt x="731" y="2148"/>
                    <a:pt x="696" y="2145"/>
                    <a:pt x="661" y="2145"/>
                  </a:cubicBezTo>
                  <a:cubicBezTo>
                    <a:pt x="531" y="2145"/>
                    <a:pt x="403" y="2186"/>
                    <a:pt x="297" y="2269"/>
                  </a:cubicBezTo>
                  <a:lnTo>
                    <a:pt x="249" y="2307"/>
                  </a:lnTo>
                  <a:lnTo>
                    <a:pt x="211" y="2355"/>
                  </a:lnTo>
                  <a:cubicBezTo>
                    <a:pt x="135" y="2470"/>
                    <a:pt x="1" y="2805"/>
                    <a:pt x="422" y="3389"/>
                  </a:cubicBezTo>
                  <a:cubicBezTo>
                    <a:pt x="594" y="3618"/>
                    <a:pt x="709" y="3896"/>
                    <a:pt x="747" y="4183"/>
                  </a:cubicBezTo>
                  <a:cubicBezTo>
                    <a:pt x="824" y="4623"/>
                    <a:pt x="929" y="4949"/>
                    <a:pt x="1599" y="5465"/>
                  </a:cubicBezTo>
                  <a:lnTo>
                    <a:pt x="1599" y="6298"/>
                  </a:lnTo>
                  <a:lnTo>
                    <a:pt x="4470" y="6298"/>
                  </a:lnTo>
                  <a:lnTo>
                    <a:pt x="4470" y="5188"/>
                  </a:lnTo>
                  <a:cubicBezTo>
                    <a:pt x="5054" y="4757"/>
                    <a:pt x="5025" y="3140"/>
                    <a:pt x="5025" y="3073"/>
                  </a:cubicBezTo>
                  <a:lnTo>
                    <a:pt x="5025" y="1886"/>
                  </a:lnTo>
                  <a:cubicBezTo>
                    <a:pt x="5025" y="1609"/>
                    <a:pt x="4805" y="1388"/>
                    <a:pt x="4518" y="1388"/>
                  </a:cubicBezTo>
                  <a:lnTo>
                    <a:pt x="4508" y="1388"/>
                  </a:lnTo>
                  <a:cubicBezTo>
                    <a:pt x="4384" y="1388"/>
                    <a:pt x="4279" y="1427"/>
                    <a:pt x="4183" y="1503"/>
                  </a:cubicBezTo>
                  <a:lnTo>
                    <a:pt x="4183" y="910"/>
                  </a:lnTo>
                  <a:cubicBezTo>
                    <a:pt x="4183" y="632"/>
                    <a:pt x="3963" y="403"/>
                    <a:pt x="3685" y="403"/>
                  </a:cubicBezTo>
                  <a:lnTo>
                    <a:pt x="3666" y="403"/>
                  </a:lnTo>
                  <a:cubicBezTo>
                    <a:pt x="3551" y="403"/>
                    <a:pt x="3436" y="441"/>
                    <a:pt x="3350" y="518"/>
                  </a:cubicBezTo>
                  <a:lnTo>
                    <a:pt x="3350" y="508"/>
                  </a:lnTo>
                  <a:cubicBezTo>
                    <a:pt x="3350" y="221"/>
                    <a:pt x="3121" y="1"/>
                    <a:pt x="284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77"/>
            <p:cNvSpPr/>
            <p:nvPr/>
          </p:nvSpPr>
          <p:spPr>
            <a:xfrm>
              <a:off x="8194634" y="2941738"/>
              <a:ext cx="48528" cy="109110"/>
            </a:xfrm>
            <a:custGeom>
              <a:avLst/>
              <a:gdLst/>
              <a:ahLst/>
              <a:cxnLst/>
              <a:rect l="l" t="t" r="r" b="b"/>
              <a:pathLst>
                <a:path w="1848" h="4155" extrusionOk="0">
                  <a:moveTo>
                    <a:pt x="661" y="1"/>
                  </a:moveTo>
                  <a:cubicBezTo>
                    <a:pt x="532" y="1"/>
                    <a:pt x="405" y="42"/>
                    <a:pt x="307" y="125"/>
                  </a:cubicBezTo>
                  <a:lnTo>
                    <a:pt x="249" y="163"/>
                  </a:lnTo>
                  <a:lnTo>
                    <a:pt x="221" y="211"/>
                  </a:lnTo>
                  <a:cubicBezTo>
                    <a:pt x="135" y="336"/>
                    <a:pt x="1" y="661"/>
                    <a:pt x="431" y="1245"/>
                  </a:cubicBezTo>
                  <a:cubicBezTo>
                    <a:pt x="604" y="1474"/>
                    <a:pt x="709" y="1752"/>
                    <a:pt x="747" y="2039"/>
                  </a:cubicBezTo>
                  <a:cubicBezTo>
                    <a:pt x="824" y="2479"/>
                    <a:pt x="929" y="2805"/>
                    <a:pt x="1599" y="3321"/>
                  </a:cubicBezTo>
                  <a:lnTo>
                    <a:pt x="1599" y="4154"/>
                  </a:lnTo>
                  <a:lnTo>
                    <a:pt x="1848" y="4154"/>
                  </a:lnTo>
                  <a:lnTo>
                    <a:pt x="1848" y="3235"/>
                  </a:lnTo>
                  <a:cubicBezTo>
                    <a:pt x="1187" y="2718"/>
                    <a:pt x="1082" y="2479"/>
                    <a:pt x="996" y="2039"/>
                  </a:cubicBezTo>
                  <a:cubicBezTo>
                    <a:pt x="967" y="1752"/>
                    <a:pt x="852" y="1474"/>
                    <a:pt x="680" y="1245"/>
                  </a:cubicBezTo>
                  <a:cubicBezTo>
                    <a:pt x="249" y="661"/>
                    <a:pt x="393" y="326"/>
                    <a:pt x="470" y="211"/>
                  </a:cubicBezTo>
                  <a:lnTo>
                    <a:pt x="508" y="163"/>
                  </a:lnTo>
                  <a:lnTo>
                    <a:pt x="556" y="125"/>
                  </a:lnTo>
                  <a:cubicBezTo>
                    <a:pt x="623" y="68"/>
                    <a:pt x="699" y="39"/>
                    <a:pt x="776" y="10"/>
                  </a:cubicBezTo>
                  <a:lnTo>
                    <a:pt x="766" y="10"/>
                  </a:lnTo>
                  <a:cubicBezTo>
                    <a:pt x="731" y="4"/>
                    <a:pt x="696" y="1"/>
                    <a:pt x="66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77"/>
            <p:cNvSpPr/>
            <p:nvPr/>
          </p:nvSpPr>
          <p:spPr>
            <a:xfrm>
              <a:off x="8281345" y="2895993"/>
              <a:ext cx="13603" cy="52179"/>
            </a:xfrm>
            <a:custGeom>
              <a:avLst/>
              <a:gdLst/>
              <a:ahLst/>
              <a:cxnLst/>
              <a:rect l="l" t="t" r="r" b="b"/>
              <a:pathLst>
                <a:path w="518" h="1987" extrusionOk="0">
                  <a:moveTo>
                    <a:pt x="383" y="1"/>
                  </a:moveTo>
                  <a:cubicBezTo>
                    <a:pt x="278" y="1"/>
                    <a:pt x="173" y="20"/>
                    <a:pt x="77" y="77"/>
                  </a:cubicBezTo>
                  <a:cubicBezTo>
                    <a:pt x="58" y="87"/>
                    <a:pt x="39" y="106"/>
                    <a:pt x="29" y="116"/>
                  </a:cubicBezTo>
                  <a:cubicBezTo>
                    <a:pt x="10" y="144"/>
                    <a:pt x="10" y="173"/>
                    <a:pt x="0" y="211"/>
                  </a:cubicBezTo>
                  <a:lnTo>
                    <a:pt x="0" y="1829"/>
                  </a:lnTo>
                  <a:cubicBezTo>
                    <a:pt x="0" y="1934"/>
                    <a:pt x="82" y="1987"/>
                    <a:pt x="163" y="1987"/>
                  </a:cubicBezTo>
                  <a:cubicBezTo>
                    <a:pt x="244" y="1987"/>
                    <a:pt x="326" y="1934"/>
                    <a:pt x="326" y="1829"/>
                  </a:cubicBezTo>
                  <a:lnTo>
                    <a:pt x="326" y="211"/>
                  </a:lnTo>
                  <a:lnTo>
                    <a:pt x="326" y="202"/>
                  </a:lnTo>
                  <a:cubicBezTo>
                    <a:pt x="326" y="163"/>
                    <a:pt x="345" y="135"/>
                    <a:pt x="364" y="106"/>
                  </a:cubicBezTo>
                  <a:cubicBezTo>
                    <a:pt x="412" y="68"/>
                    <a:pt x="460" y="39"/>
                    <a:pt x="517" y="29"/>
                  </a:cubicBezTo>
                  <a:cubicBezTo>
                    <a:pt x="479" y="10"/>
                    <a:pt x="431" y="1"/>
                    <a:pt x="38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77"/>
            <p:cNvSpPr/>
            <p:nvPr/>
          </p:nvSpPr>
          <p:spPr>
            <a:xfrm>
              <a:off x="8304217" y="2922096"/>
              <a:ext cx="13340" cy="35635"/>
            </a:xfrm>
            <a:custGeom>
              <a:avLst/>
              <a:gdLst/>
              <a:ahLst/>
              <a:cxnLst/>
              <a:rect l="l" t="t" r="r" b="b"/>
              <a:pathLst>
                <a:path w="508" h="1357" extrusionOk="0">
                  <a:moveTo>
                    <a:pt x="340" y="0"/>
                  </a:moveTo>
                  <a:cubicBezTo>
                    <a:pt x="242" y="0"/>
                    <a:pt x="151" y="29"/>
                    <a:pt x="67" y="79"/>
                  </a:cubicBezTo>
                  <a:cubicBezTo>
                    <a:pt x="48" y="88"/>
                    <a:pt x="39" y="107"/>
                    <a:pt x="19" y="117"/>
                  </a:cubicBezTo>
                  <a:cubicBezTo>
                    <a:pt x="10" y="146"/>
                    <a:pt x="0" y="174"/>
                    <a:pt x="0" y="213"/>
                  </a:cubicBezTo>
                  <a:lnTo>
                    <a:pt x="0" y="1198"/>
                  </a:lnTo>
                  <a:cubicBezTo>
                    <a:pt x="0" y="1304"/>
                    <a:pt x="79" y="1356"/>
                    <a:pt x="158" y="1356"/>
                  </a:cubicBezTo>
                  <a:cubicBezTo>
                    <a:pt x="237" y="1356"/>
                    <a:pt x="316" y="1304"/>
                    <a:pt x="316" y="1198"/>
                  </a:cubicBezTo>
                  <a:lnTo>
                    <a:pt x="316" y="213"/>
                  </a:lnTo>
                  <a:lnTo>
                    <a:pt x="316" y="193"/>
                  </a:lnTo>
                  <a:cubicBezTo>
                    <a:pt x="326" y="165"/>
                    <a:pt x="335" y="126"/>
                    <a:pt x="354" y="107"/>
                  </a:cubicBezTo>
                  <a:cubicBezTo>
                    <a:pt x="402" y="69"/>
                    <a:pt x="450" y="40"/>
                    <a:pt x="507" y="21"/>
                  </a:cubicBezTo>
                  <a:cubicBezTo>
                    <a:pt x="469" y="12"/>
                    <a:pt x="421" y="2"/>
                    <a:pt x="383" y="2"/>
                  </a:cubicBezTo>
                  <a:cubicBezTo>
                    <a:pt x="368" y="1"/>
                    <a:pt x="354" y="0"/>
                    <a:pt x="34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77"/>
            <p:cNvSpPr/>
            <p:nvPr/>
          </p:nvSpPr>
          <p:spPr>
            <a:xfrm>
              <a:off x="8255452" y="2885437"/>
              <a:ext cx="17620" cy="58665"/>
            </a:xfrm>
            <a:custGeom>
              <a:avLst/>
              <a:gdLst/>
              <a:ahLst/>
              <a:cxnLst/>
              <a:rect l="l" t="t" r="r" b="b"/>
              <a:pathLst>
                <a:path w="671" h="2234" extrusionOk="0">
                  <a:moveTo>
                    <a:pt x="498" y="1"/>
                  </a:moveTo>
                  <a:cubicBezTo>
                    <a:pt x="259" y="1"/>
                    <a:pt x="48" y="173"/>
                    <a:pt x="1" y="403"/>
                  </a:cubicBezTo>
                  <a:lnTo>
                    <a:pt x="10" y="403"/>
                  </a:lnTo>
                  <a:cubicBezTo>
                    <a:pt x="1" y="422"/>
                    <a:pt x="1" y="441"/>
                    <a:pt x="1" y="460"/>
                  </a:cubicBezTo>
                  <a:lnTo>
                    <a:pt x="1" y="2068"/>
                  </a:lnTo>
                  <a:cubicBezTo>
                    <a:pt x="1" y="2178"/>
                    <a:pt x="80" y="2233"/>
                    <a:pt x="159" y="2233"/>
                  </a:cubicBezTo>
                  <a:cubicBezTo>
                    <a:pt x="237" y="2233"/>
                    <a:pt x="316" y="2178"/>
                    <a:pt x="316" y="2068"/>
                  </a:cubicBezTo>
                  <a:lnTo>
                    <a:pt x="316" y="508"/>
                  </a:lnTo>
                  <a:cubicBezTo>
                    <a:pt x="316" y="288"/>
                    <a:pt x="460" y="97"/>
                    <a:pt x="671" y="30"/>
                  </a:cubicBezTo>
                  <a:cubicBezTo>
                    <a:pt x="613" y="10"/>
                    <a:pt x="565" y="1"/>
                    <a:pt x="50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77"/>
            <p:cNvSpPr/>
            <p:nvPr/>
          </p:nvSpPr>
          <p:spPr>
            <a:xfrm>
              <a:off x="8233341" y="2895993"/>
              <a:ext cx="17620" cy="73160"/>
            </a:xfrm>
            <a:custGeom>
              <a:avLst/>
              <a:gdLst/>
              <a:ahLst/>
              <a:cxnLst/>
              <a:rect l="l" t="t" r="r" b="b"/>
              <a:pathLst>
                <a:path w="671" h="2786" extrusionOk="0">
                  <a:moveTo>
                    <a:pt x="498" y="1"/>
                  </a:moveTo>
                  <a:cubicBezTo>
                    <a:pt x="221" y="1"/>
                    <a:pt x="0" y="230"/>
                    <a:pt x="0" y="508"/>
                  </a:cubicBezTo>
                  <a:lnTo>
                    <a:pt x="0" y="843"/>
                  </a:lnTo>
                  <a:lnTo>
                    <a:pt x="0" y="2317"/>
                  </a:lnTo>
                  <a:cubicBezTo>
                    <a:pt x="115" y="2470"/>
                    <a:pt x="221" y="2623"/>
                    <a:pt x="316" y="2786"/>
                  </a:cubicBezTo>
                  <a:lnTo>
                    <a:pt x="316" y="1101"/>
                  </a:lnTo>
                  <a:lnTo>
                    <a:pt x="326" y="1111"/>
                  </a:lnTo>
                  <a:lnTo>
                    <a:pt x="326" y="508"/>
                  </a:lnTo>
                  <a:cubicBezTo>
                    <a:pt x="326" y="288"/>
                    <a:pt x="469" y="96"/>
                    <a:pt x="670" y="29"/>
                  </a:cubicBezTo>
                  <a:cubicBezTo>
                    <a:pt x="622" y="10"/>
                    <a:pt x="575" y="1"/>
                    <a:pt x="51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77"/>
            <p:cNvSpPr/>
            <p:nvPr/>
          </p:nvSpPr>
          <p:spPr>
            <a:xfrm>
              <a:off x="7951362" y="2892737"/>
              <a:ext cx="165648" cy="128674"/>
            </a:xfrm>
            <a:custGeom>
              <a:avLst/>
              <a:gdLst/>
              <a:ahLst/>
              <a:cxnLst/>
              <a:rect l="l" t="t" r="r" b="b"/>
              <a:pathLst>
                <a:path w="6308" h="4900" extrusionOk="0">
                  <a:moveTo>
                    <a:pt x="3134" y="0"/>
                  </a:moveTo>
                  <a:cubicBezTo>
                    <a:pt x="3106" y="0"/>
                    <a:pt x="3088" y="0"/>
                    <a:pt x="3082" y="0"/>
                  </a:cubicBezTo>
                  <a:lnTo>
                    <a:pt x="1895" y="0"/>
                  </a:lnTo>
                  <a:cubicBezTo>
                    <a:pt x="1618" y="0"/>
                    <a:pt x="1388" y="230"/>
                    <a:pt x="1388" y="508"/>
                  </a:cubicBezTo>
                  <a:lnTo>
                    <a:pt x="1388" y="527"/>
                  </a:lnTo>
                  <a:cubicBezTo>
                    <a:pt x="1388" y="642"/>
                    <a:pt x="1436" y="756"/>
                    <a:pt x="1513" y="843"/>
                  </a:cubicBezTo>
                  <a:lnTo>
                    <a:pt x="910" y="843"/>
                  </a:lnTo>
                  <a:cubicBezTo>
                    <a:pt x="632" y="843"/>
                    <a:pt x="402" y="1072"/>
                    <a:pt x="402" y="1350"/>
                  </a:cubicBezTo>
                  <a:lnTo>
                    <a:pt x="402" y="1359"/>
                  </a:lnTo>
                  <a:cubicBezTo>
                    <a:pt x="402" y="1484"/>
                    <a:pt x="450" y="1589"/>
                    <a:pt x="517" y="1685"/>
                  </a:cubicBezTo>
                  <a:lnTo>
                    <a:pt x="508" y="1685"/>
                  </a:lnTo>
                  <a:cubicBezTo>
                    <a:pt x="230" y="1685"/>
                    <a:pt x="1" y="1905"/>
                    <a:pt x="1" y="2182"/>
                  </a:cubicBezTo>
                  <a:lnTo>
                    <a:pt x="1" y="2202"/>
                  </a:lnTo>
                  <a:cubicBezTo>
                    <a:pt x="1" y="2479"/>
                    <a:pt x="230" y="2709"/>
                    <a:pt x="508" y="2709"/>
                  </a:cubicBezTo>
                  <a:lnTo>
                    <a:pt x="527" y="2709"/>
                  </a:lnTo>
                  <a:cubicBezTo>
                    <a:pt x="450" y="2795"/>
                    <a:pt x="402" y="2910"/>
                    <a:pt x="402" y="3025"/>
                  </a:cubicBezTo>
                  <a:lnTo>
                    <a:pt x="402" y="3044"/>
                  </a:lnTo>
                  <a:cubicBezTo>
                    <a:pt x="402" y="3321"/>
                    <a:pt x="632" y="3541"/>
                    <a:pt x="910" y="3541"/>
                  </a:cubicBezTo>
                  <a:lnTo>
                    <a:pt x="2757" y="3541"/>
                  </a:lnTo>
                  <a:cubicBezTo>
                    <a:pt x="2518" y="3704"/>
                    <a:pt x="2221" y="3962"/>
                    <a:pt x="2163" y="4259"/>
                  </a:cubicBezTo>
                  <a:cubicBezTo>
                    <a:pt x="2125" y="4431"/>
                    <a:pt x="2163" y="4594"/>
                    <a:pt x="2269" y="4728"/>
                  </a:cubicBezTo>
                  <a:lnTo>
                    <a:pt x="2307" y="4776"/>
                  </a:lnTo>
                  <a:lnTo>
                    <a:pt x="2355" y="4814"/>
                  </a:lnTo>
                  <a:cubicBezTo>
                    <a:pt x="2413" y="4850"/>
                    <a:pt x="2514" y="4900"/>
                    <a:pt x="2665" y="4900"/>
                  </a:cubicBezTo>
                  <a:cubicBezTo>
                    <a:pt x="2838" y="4900"/>
                    <a:pt x="3076" y="4834"/>
                    <a:pt x="3388" y="4604"/>
                  </a:cubicBezTo>
                  <a:cubicBezTo>
                    <a:pt x="3628" y="4431"/>
                    <a:pt x="3896" y="4326"/>
                    <a:pt x="4183" y="4288"/>
                  </a:cubicBezTo>
                  <a:cubicBezTo>
                    <a:pt x="4623" y="4202"/>
                    <a:pt x="4948" y="4106"/>
                    <a:pt x="5465" y="3436"/>
                  </a:cubicBezTo>
                  <a:lnTo>
                    <a:pt x="6307" y="3436"/>
                  </a:lnTo>
                  <a:lnTo>
                    <a:pt x="6307" y="565"/>
                  </a:lnTo>
                  <a:lnTo>
                    <a:pt x="5188" y="565"/>
                  </a:lnTo>
                  <a:cubicBezTo>
                    <a:pt x="4804" y="24"/>
                    <a:pt x="3425" y="0"/>
                    <a:pt x="313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77"/>
            <p:cNvSpPr/>
            <p:nvPr/>
          </p:nvSpPr>
          <p:spPr>
            <a:xfrm>
              <a:off x="7988047" y="2892737"/>
              <a:ext cx="128963" cy="21875"/>
            </a:xfrm>
            <a:custGeom>
              <a:avLst/>
              <a:gdLst/>
              <a:ahLst/>
              <a:cxnLst/>
              <a:rect l="l" t="t" r="r" b="b"/>
              <a:pathLst>
                <a:path w="4911" h="833" extrusionOk="0">
                  <a:moveTo>
                    <a:pt x="1737" y="0"/>
                  </a:moveTo>
                  <a:cubicBezTo>
                    <a:pt x="1709" y="0"/>
                    <a:pt x="1691" y="0"/>
                    <a:pt x="1685" y="0"/>
                  </a:cubicBezTo>
                  <a:lnTo>
                    <a:pt x="498" y="0"/>
                  </a:lnTo>
                  <a:cubicBezTo>
                    <a:pt x="221" y="0"/>
                    <a:pt x="1" y="230"/>
                    <a:pt x="1" y="508"/>
                  </a:cubicBezTo>
                  <a:lnTo>
                    <a:pt x="1" y="527"/>
                  </a:lnTo>
                  <a:cubicBezTo>
                    <a:pt x="1" y="575"/>
                    <a:pt x="10" y="632"/>
                    <a:pt x="20" y="680"/>
                  </a:cubicBezTo>
                  <a:cubicBezTo>
                    <a:pt x="87" y="479"/>
                    <a:pt x="278" y="268"/>
                    <a:pt x="498" y="268"/>
                  </a:cubicBezTo>
                  <a:lnTo>
                    <a:pt x="1685" y="268"/>
                  </a:lnTo>
                  <a:cubicBezTo>
                    <a:pt x="1692" y="268"/>
                    <a:pt x="1710" y="268"/>
                    <a:pt x="1737" y="268"/>
                  </a:cubicBezTo>
                  <a:cubicBezTo>
                    <a:pt x="2015" y="268"/>
                    <a:pt x="3283" y="292"/>
                    <a:pt x="3676" y="833"/>
                  </a:cubicBezTo>
                  <a:lnTo>
                    <a:pt x="4910" y="833"/>
                  </a:lnTo>
                  <a:lnTo>
                    <a:pt x="4910" y="565"/>
                  </a:lnTo>
                  <a:lnTo>
                    <a:pt x="3800" y="565"/>
                  </a:lnTo>
                  <a:cubicBezTo>
                    <a:pt x="3408" y="24"/>
                    <a:pt x="2028" y="0"/>
                    <a:pt x="1737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77"/>
            <p:cNvSpPr/>
            <p:nvPr/>
          </p:nvSpPr>
          <p:spPr>
            <a:xfrm>
              <a:off x="7961918" y="2914848"/>
              <a:ext cx="70140" cy="17883"/>
            </a:xfrm>
            <a:custGeom>
              <a:avLst/>
              <a:gdLst/>
              <a:ahLst/>
              <a:cxnLst/>
              <a:rect l="l" t="t" r="r" b="b"/>
              <a:pathLst>
                <a:path w="2671" h="681" extrusionOk="0">
                  <a:moveTo>
                    <a:pt x="508" y="1"/>
                  </a:moveTo>
                  <a:cubicBezTo>
                    <a:pt x="230" y="1"/>
                    <a:pt x="0" y="230"/>
                    <a:pt x="0" y="508"/>
                  </a:cubicBezTo>
                  <a:lnTo>
                    <a:pt x="0" y="517"/>
                  </a:lnTo>
                  <a:cubicBezTo>
                    <a:pt x="0" y="575"/>
                    <a:pt x="10" y="623"/>
                    <a:pt x="29" y="680"/>
                  </a:cubicBezTo>
                  <a:cubicBezTo>
                    <a:pt x="94" y="476"/>
                    <a:pt x="276" y="335"/>
                    <a:pt x="487" y="335"/>
                  </a:cubicBezTo>
                  <a:cubicBezTo>
                    <a:pt x="494" y="335"/>
                    <a:pt x="501" y="335"/>
                    <a:pt x="508" y="335"/>
                  </a:cubicBezTo>
                  <a:lnTo>
                    <a:pt x="1101" y="335"/>
                  </a:lnTo>
                  <a:lnTo>
                    <a:pt x="1101" y="316"/>
                  </a:lnTo>
                  <a:lnTo>
                    <a:pt x="2460" y="316"/>
                  </a:lnTo>
                  <a:cubicBezTo>
                    <a:pt x="2671" y="316"/>
                    <a:pt x="2671" y="1"/>
                    <a:pt x="246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77"/>
            <p:cNvSpPr/>
            <p:nvPr/>
          </p:nvSpPr>
          <p:spPr>
            <a:xfrm>
              <a:off x="7961918" y="2963114"/>
              <a:ext cx="53807" cy="13576"/>
            </a:xfrm>
            <a:custGeom>
              <a:avLst/>
              <a:gdLst/>
              <a:ahLst/>
              <a:cxnLst/>
              <a:rect l="l" t="t" r="r" b="b"/>
              <a:pathLst>
                <a:path w="2049" h="517" extrusionOk="0">
                  <a:moveTo>
                    <a:pt x="211" y="0"/>
                  </a:moveTo>
                  <a:cubicBezTo>
                    <a:pt x="182" y="0"/>
                    <a:pt x="144" y="10"/>
                    <a:pt x="115" y="19"/>
                  </a:cubicBezTo>
                  <a:cubicBezTo>
                    <a:pt x="106" y="38"/>
                    <a:pt x="96" y="57"/>
                    <a:pt x="77" y="67"/>
                  </a:cubicBezTo>
                  <a:cubicBezTo>
                    <a:pt x="29" y="163"/>
                    <a:pt x="0" y="268"/>
                    <a:pt x="0" y="383"/>
                  </a:cubicBezTo>
                  <a:cubicBezTo>
                    <a:pt x="0" y="431"/>
                    <a:pt x="10" y="469"/>
                    <a:pt x="29" y="517"/>
                  </a:cubicBezTo>
                  <a:cubicBezTo>
                    <a:pt x="48" y="459"/>
                    <a:pt x="77" y="402"/>
                    <a:pt x="106" y="364"/>
                  </a:cubicBezTo>
                  <a:cubicBezTo>
                    <a:pt x="134" y="335"/>
                    <a:pt x="163" y="325"/>
                    <a:pt x="201" y="325"/>
                  </a:cubicBezTo>
                  <a:lnTo>
                    <a:pt x="1828" y="325"/>
                  </a:lnTo>
                  <a:cubicBezTo>
                    <a:pt x="2049" y="325"/>
                    <a:pt x="2049" y="0"/>
                    <a:pt x="182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77"/>
            <p:cNvSpPr/>
            <p:nvPr/>
          </p:nvSpPr>
          <p:spPr>
            <a:xfrm>
              <a:off x="7951624" y="2937221"/>
              <a:ext cx="59820" cy="17620"/>
            </a:xfrm>
            <a:custGeom>
              <a:avLst/>
              <a:gdLst/>
              <a:ahLst/>
              <a:cxnLst/>
              <a:rect l="l" t="t" r="r" b="b"/>
              <a:pathLst>
                <a:path w="2278" h="671" extrusionOk="0">
                  <a:moveTo>
                    <a:pt x="402" y="0"/>
                  </a:moveTo>
                  <a:cubicBezTo>
                    <a:pt x="163" y="48"/>
                    <a:pt x="0" y="249"/>
                    <a:pt x="0" y="488"/>
                  </a:cubicBezTo>
                  <a:lnTo>
                    <a:pt x="0" y="508"/>
                  </a:lnTo>
                  <a:cubicBezTo>
                    <a:pt x="0" y="565"/>
                    <a:pt x="10" y="613"/>
                    <a:pt x="19" y="670"/>
                  </a:cubicBezTo>
                  <a:cubicBezTo>
                    <a:pt x="86" y="460"/>
                    <a:pt x="278" y="316"/>
                    <a:pt x="498" y="316"/>
                  </a:cubicBezTo>
                  <a:lnTo>
                    <a:pt x="2067" y="316"/>
                  </a:lnTo>
                  <a:cubicBezTo>
                    <a:pt x="2278" y="316"/>
                    <a:pt x="2278" y="0"/>
                    <a:pt x="2067" y="0"/>
                  </a:cubicBezTo>
                  <a:lnTo>
                    <a:pt x="450" y="0"/>
                  </a:lnTo>
                  <a:cubicBezTo>
                    <a:pt x="431" y="0"/>
                    <a:pt x="412" y="0"/>
                    <a:pt x="402" y="1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77"/>
            <p:cNvSpPr/>
            <p:nvPr/>
          </p:nvSpPr>
          <p:spPr>
            <a:xfrm>
              <a:off x="8007663" y="2985960"/>
              <a:ext cx="27652" cy="26181"/>
            </a:xfrm>
            <a:custGeom>
              <a:avLst/>
              <a:gdLst/>
              <a:ahLst/>
              <a:cxnLst/>
              <a:rect l="l" t="t" r="r" b="b"/>
              <a:pathLst>
                <a:path w="1053" h="997" extrusionOk="0">
                  <a:moveTo>
                    <a:pt x="613" y="1"/>
                  </a:moveTo>
                  <a:cubicBezTo>
                    <a:pt x="479" y="97"/>
                    <a:pt x="354" y="202"/>
                    <a:pt x="240" y="326"/>
                  </a:cubicBezTo>
                  <a:cubicBezTo>
                    <a:pt x="134" y="432"/>
                    <a:pt x="58" y="566"/>
                    <a:pt x="29" y="709"/>
                  </a:cubicBezTo>
                  <a:cubicBezTo>
                    <a:pt x="0" y="805"/>
                    <a:pt x="10" y="901"/>
                    <a:pt x="39" y="996"/>
                  </a:cubicBezTo>
                  <a:cubicBezTo>
                    <a:pt x="106" y="795"/>
                    <a:pt x="230" y="623"/>
                    <a:pt x="393" y="499"/>
                  </a:cubicBezTo>
                  <a:cubicBezTo>
                    <a:pt x="431" y="460"/>
                    <a:pt x="498" y="412"/>
                    <a:pt x="584" y="345"/>
                  </a:cubicBezTo>
                  <a:lnTo>
                    <a:pt x="613" y="326"/>
                  </a:lnTo>
                  <a:cubicBezTo>
                    <a:pt x="814" y="173"/>
                    <a:pt x="1053" y="1"/>
                    <a:pt x="105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77"/>
            <p:cNvSpPr/>
            <p:nvPr/>
          </p:nvSpPr>
          <p:spPr>
            <a:xfrm>
              <a:off x="8168505" y="3131992"/>
              <a:ext cx="165385" cy="128700"/>
            </a:xfrm>
            <a:custGeom>
              <a:avLst/>
              <a:gdLst/>
              <a:ahLst/>
              <a:cxnLst/>
              <a:rect l="l" t="t" r="r" b="b"/>
              <a:pathLst>
                <a:path w="6298" h="4901" extrusionOk="0">
                  <a:moveTo>
                    <a:pt x="3637" y="1"/>
                  </a:moveTo>
                  <a:cubicBezTo>
                    <a:pt x="3463" y="1"/>
                    <a:pt x="3222" y="67"/>
                    <a:pt x="2910" y="297"/>
                  </a:cubicBezTo>
                  <a:cubicBezTo>
                    <a:pt x="2680" y="469"/>
                    <a:pt x="2402" y="574"/>
                    <a:pt x="2115" y="613"/>
                  </a:cubicBezTo>
                  <a:cubicBezTo>
                    <a:pt x="1685" y="699"/>
                    <a:pt x="1350" y="795"/>
                    <a:pt x="842" y="1464"/>
                  </a:cubicBezTo>
                  <a:lnTo>
                    <a:pt x="0" y="1464"/>
                  </a:lnTo>
                  <a:lnTo>
                    <a:pt x="0" y="4336"/>
                  </a:lnTo>
                  <a:lnTo>
                    <a:pt x="1110" y="4336"/>
                  </a:lnTo>
                  <a:cubicBezTo>
                    <a:pt x="1494" y="4877"/>
                    <a:pt x="2873" y="4900"/>
                    <a:pt x="3164" y="4900"/>
                  </a:cubicBezTo>
                  <a:cubicBezTo>
                    <a:pt x="3192" y="4900"/>
                    <a:pt x="3210" y="4900"/>
                    <a:pt x="3216" y="4900"/>
                  </a:cubicBezTo>
                  <a:lnTo>
                    <a:pt x="4403" y="4900"/>
                  </a:lnTo>
                  <a:cubicBezTo>
                    <a:pt x="4680" y="4900"/>
                    <a:pt x="4910" y="4671"/>
                    <a:pt x="4910" y="4393"/>
                  </a:cubicBezTo>
                  <a:lnTo>
                    <a:pt x="4910" y="4374"/>
                  </a:lnTo>
                  <a:cubicBezTo>
                    <a:pt x="4910" y="4259"/>
                    <a:pt x="4862" y="4144"/>
                    <a:pt x="4785" y="4058"/>
                  </a:cubicBezTo>
                  <a:lnTo>
                    <a:pt x="5388" y="4058"/>
                  </a:lnTo>
                  <a:cubicBezTo>
                    <a:pt x="5666" y="4058"/>
                    <a:pt x="5886" y="3828"/>
                    <a:pt x="5886" y="3551"/>
                  </a:cubicBezTo>
                  <a:lnTo>
                    <a:pt x="5886" y="3541"/>
                  </a:lnTo>
                  <a:cubicBezTo>
                    <a:pt x="5886" y="3417"/>
                    <a:pt x="5848" y="3312"/>
                    <a:pt x="5781" y="3216"/>
                  </a:cubicBezTo>
                  <a:lnTo>
                    <a:pt x="5790" y="3216"/>
                  </a:lnTo>
                  <a:cubicBezTo>
                    <a:pt x="6068" y="3216"/>
                    <a:pt x="6288" y="2996"/>
                    <a:pt x="6288" y="2718"/>
                  </a:cubicBezTo>
                  <a:lnTo>
                    <a:pt x="6298" y="2699"/>
                  </a:lnTo>
                  <a:cubicBezTo>
                    <a:pt x="6298" y="2422"/>
                    <a:pt x="6077" y="2201"/>
                    <a:pt x="5800" y="2201"/>
                  </a:cubicBezTo>
                  <a:lnTo>
                    <a:pt x="5781" y="2201"/>
                  </a:lnTo>
                  <a:cubicBezTo>
                    <a:pt x="5857" y="2106"/>
                    <a:pt x="5905" y="1991"/>
                    <a:pt x="5905" y="1876"/>
                  </a:cubicBezTo>
                  <a:lnTo>
                    <a:pt x="5905" y="1857"/>
                  </a:lnTo>
                  <a:cubicBezTo>
                    <a:pt x="5905" y="1579"/>
                    <a:pt x="5675" y="1359"/>
                    <a:pt x="5398" y="1359"/>
                  </a:cubicBezTo>
                  <a:lnTo>
                    <a:pt x="3551" y="1359"/>
                  </a:lnTo>
                  <a:cubicBezTo>
                    <a:pt x="3790" y="1197"/>
                    <a:pt x="4077" y="938"/>
                    <a:pt x="4144" y="641"/>
                  </a:cubicBezTo>
                  <a:cubicBezTo>
                    <a:pt x="4182" y="469"/>
                    <a:pt x="4144" y="306"/>
                    <a:pt x="4039" y="172"/>
                  </a:cubicBezTo>
                  <a:lnTo>
                    <a:pt x="4001" y="125"/>
                  </a:lnTo>
                  <a:lnTo>
                    <a:pt x="3943" y="86"/>
                  </a:lnTo>
                  <a:cubicBezTo>
                    <a:pt x="3890" y="51"/>
                    <a:pt x="3789" y="1"/>
                    <a:pt x="363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77"/>
            <p:cNvSpPr/>
            <p:nvPr/>
          </p:nvSpPr>
          <p:spPr>
            <a:xfrm>
              <a:off x="8168505" y="3132123"/>
              <a:ext cx="109583" cy="45115"/>
            </a:xfrm>
            <a:custGeom>
              <a:avLst/>
              <a:gdLst/>
              <a:ahLst/>
              <a:cxnLst/>
              <a:rect l="l" t="t" r="r" b="b"/>
              <a:pathLst>
                <a:path w="4173" h="1718" extrusionOk="0">
                  <a:moveTo>
                    <a:pt x="3633" y="0"/>
                  </a:moveTo>
                  <a:cubicBezTo>
                    <a:pt x="3460" y="0"/>
                    <a:pt x="3222" y="67"/>
                    <a:pt x="2910" y="292"/>
                  </a:cubicBezTo>
                  <a:cubicBezTo>
                    <a:pt x="2670" y="464"/>
                    <a:pt x="2402" y="579"/>
                    <a:pt x="2115" y="617"/>
                  </a:cubicBezTo>
                  <a:cubicBezTo>
                    <a:pt x="1675" y="694"/>
                    <a:pt x="1350" y="799"/>
                    <a:pt x="833" y="1469"/>
                  </a:cubicBezTo>
                  <a:lnTo>
                    <a:pt x="0" y="1469"/>
                  </a:lnTo>
                  <a:lnTo>
                    <a:pt x="0" y="1718"/>
                  </a:lnTo>
                  <a:lnTo>
                    <a:pt x="957" y="1718"/>
                  </a:lnTo>
                  <a:cubicBezTo>
                    <a:pt x="1474" y="1048"/>
                    <a:pt x="1675" y="943"/>
                    <a:pt x="2115" y="866"/>
                  </a:cubicBezTo>
                  <a:cubicBezTo>
                    <a:pt x="2402" y="828"/>
                    <a:pt x="2680" y="723"/>
                    <a:pt x="2910" y="550"/>
                  </a:cubicBezTo>
                  <a:cubicBezTo>
                    <a:pt x="3222" y="320"/>
                    <a:pt x="3463" y="254"/>
                    <a:pt x="3637" y="254"/>
                  </a:cubicBezTo>
                  <a:cubicBezTo>
                    <a:pt x="3789" y="254"/>
                    <a:pt x="3890" y="304"/>
                    <a:pt x="3943" y="340"/>
                  </a:cubicBezTo>
                  <a:lnTo>
                    <a:pt x="3991" y="368"/>
                  </a:lnTo>
                  <a:lnTo>
                    <a:pt x="4029" y="426"/>
                  </a:lnTo>
                  <a:cubicBezTo>
                    <a:pt x="4087" y="493"/>
                    <a:pt x="4116" y="560"/>
                    <a:pt x="4135" y="646"/>
                  </a:cubicBezTo>
                  <a:lnTo>
                    <a:pt x="4135" y="636"/>
                  </a:lnTo>
                  <a:cubicBezTo>
                    <a:pt x="4173" y="474"/>
                    <a:pt x="4135" y="301"/>
                    <a:pt x="4029" y="167"/>
                  </a:cubicBezTo>
                  <a:lnTo>
                    <a:pt x="3991" y="120"/>
                  </a:lnTo>
                  <a:lnTo>
                    <a:pt x="3943" y="91"/>
                  </a:lnTo>
                  <a:cubicBezTo>
                    <a:pt x="3885" y="51"/>
                    <a:pt x="3784" y="0"/>
                    <a:pt x="363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77"/>
            <p:cNvSpPr/>
            <p:nvPr/>
          </p:nvSpPr>
          <p:spPr>
            <a:xfrm>
              <a:off x="8269790" y="3215420"/>
              <a:ext cx="53807" cy="13603"/>
            </a:xfrm>
            <a:custGeom>
              <a:avLst/>
              <a:gdLst/>
              <a:ahLst/>
              <a:cxnLst/>
              <a:rect l="l" t="t" r="r" b="b"/>
              <a:pathLst>
                <a:path w="2049" h="518" extrusionOk="0">
                  <a:moveTo>
                    <a:pt x="211" y="1"/>
                  </a:moveTo>
                  <a:cubicBezTo>
                    <a:pt x="0" y="1"/>
                    <a:pt x="0" y="326"/>
                    <a:pt x="211" y="326"/>
                  </a:cubicBezTo>
                  <a:lnTo>
                    <a:pt x="1847" y="326"/>
                  </a:lnTo>
                  <a:cubicBezTo>
                    <a:pt x="1876" y="326"/>
                    <a:pt x="1914" y="336"/>
                    <a:pt x="1943" y="364"/>
                  </a:cubicBezTo>
                  <a:cubicBezTo>
                    <a:pt x="1972" y="412"/>
                    <a:pt x="2000" y="460"/>
                    <a:pt x="2019" y="517"/>
                  </a:cubicBezTo>
                  <a:cubicBezTo>
                    <a:pt x="2029" y="469"/>
                    <a:pt x="2039" y="431"/>
                    <a:pt x="2048" y="383"/>
                  </a:cubicBezTo>
                  <a:cubicBezTo>
                    <a:pt x="2048" y="278"/>
                    <a:pt x="2019" y="163"/>
                    <a:pt x="1962" y="68"/>
                  </a:cubicBezTo>
                  <a:cubicBezTo>
                    <a:pt x="1952" y="58"/>
                    <a:pt x="1943" y="39"/>
                    <a:pt x="1924" y="29"/>
                  </a:cubicBezTo>
                  <a:cubicBezTo>
                    <a:pt x="1895" y="10"/>
                    <a:pt x="1866" y="1"/>
                    <a:pt x="183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77"/>
            <p:cNvSpPr/>
            <p:nvPr/>
          </p:nvSpPr>
          <p:spPr>
            <a:xfrm>
              <a:off x="8260494" y="3238292"/>
              <a:ext cx="37210" cy="13340"/>
            </a:xfrm>
            <a:custGeom>
              <a:avLst/>
              <a:gdLst/>
              <a:ahLst/>
              <a:cxnLst/>
              <a:rect l="l" t="t" r="r" b="b"/>
              <a:pathLst>
                <a:path w="1417" h="508" extrusionOk="0">
                  <a:moveTo>
                    <a:pt x="211" y="0"/>
                  </a:moveTo>
                  <a:cubicBezTo>
                    <a:pt x="0" y="0"/>
                    <a:pt x="0" y="316"/>
                    <a:pt x="211" y="316"/>
                  </a:cubicBezTo>
                  <a:lnTo>
                    <a:pt x="1206" y="316"/>
                  </a:lnTo>
                  <a:cubicBezTo>
                    <a:pt x="1244" y="316"/>
                    <a:pt x="1273" y="335"/>
                    <a:pt x="1302" y="355"/>
                  </a:cubicBezTo>
                  <a:cubicBezTo>
                    <a:pt x="1340" y="402"/>
                    <a:pt x="1369" y="450"/>
                    <a:pt x="1388" y="508"/>
                  </a:cubicBezTo>
                  <a:cubicBezTo>
                    <a:pt x="1397" y="469"/>
                    <a:pt x="1407" y="422"/>
                    <a:pt x="1407" y="374"/>
                  </a:cubicBezTo>
                  <a:cubicBezTo>
                    <a:pt x="1416" y="268"/>
                    <a:pt x="1388" y="163"/>
                    <a:pt x="1330" y="67"/>
                  </a:cubicBezTo>
                  <a:cubicBezTo>
                    <a:pt x="1321" y="48"/>
                    <a:pt x="1302" y="29"/>
                    <a:pt x="1292" y="20"/>
                  </a:cubicBezTo>
                  <a:cubicBezTo>
                    <a:pt x="1263" y="0"/>
                    <a:pt x="1235" y="0"/>
                    <a:pt x="120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77"/>
            <p:cNvSpPr/>
            <p:nvPr/>
          </p:nvSpPr>
          <p:spPr>
            <a:xfrm>
              <a:off x="8274044" y="3189528"/>
              <a:ext cx="59847" cy="17620"/>
            </a:xfrm>
            <a:custGeom>
              <a:avLst/>
              <a:gdLst/>
              <a:ahLst/>
              <a:cxnLst/>
              <a:rect l="l" t="t" r="r" b="b"/>
              <a:pathLst>
                <a:path w="2279" h="671" extrusionOk="0">
                  <a:moveTo>
                    <a:pt x="211" y="1"/>
                  </a:moveTo>
                  <a:cubicBezTo>
                    <a:pt x="1" y="1"/>
                    <a:pt x="1" y="317"/>
                    <a:pt x="211" y="317"/>
                  </a:cubicBezTo>
                  <a:lnTo>
                    <a:pt x="1781" y="317"/>
                  </a:lnTo>
                  <a:cubicBezTo>
                    <a:pt x="2001" y="317"/>
                    <a:pt x="2192" y="460"/>
                    <a:pt x="2259" y="671"/>
                  </a:cubicBezTo>
                  <a:cubicBezTo>
                    <a:pt x="2269" y="613"/>
                    <a:pt x="2279" y="565"/>
                    <a:pt x="2279" y="508"/>
                  </a:cubicBezTo>
                  <a:lnTo>
                    <a:pt x="2279" y="498"/>
                  </a:lnTo>
                  <a:cubicBezTo>
                    <a:pt x="2279" y="259"/>
                    <a:pt x="2116" y="49"/>
                    <a:pt x="1877" y="1"/>
                  </a:cubicBezTo>
                  <a:lnTo>
                    <a:pt x="1877" y="10"/>
                  </a:lnTo>
                  <a:cubicBezTo>
                    <a:pt x="1867" y="1"/>
                    <a:pt x="1848" y="1"/>
                    <a:pt x="182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77"/>
            <p:cNvSpPr/>
            <p:nvPr/>
          </p:nvSpPr>
          <p:spPr>
            <a:xfrm>
              <a:off x="8250174" y="3167180"/>
              <a:ext cx="73160" cy="17857"/>
            </a:xfrm>
            <a:custGeom>
              <a:avLst/>
              <a:gdLst/>
              <a:ahLst/>
              <a:cxnLst/>
              <a:rect l="l" t="t" r="r" b="b"/>
              <a:pathLst>
                <a:path w="2786" h="680" extrusionOk="0">
                  <a:moveTo>
                    <a:pt x="470" y="0"/>
                  </a:moveTo>
                  <a:cubicBezTo>
                    <a:pt x="326" y="124"/>
                    <a:pt x="163" y="230"/>
                    <a:pt x="1" y="325"/>
                  </a:cubicBezTo>
                  <a:lnTo>
                    <a:pt x="1695" y="325"/>
                  </a:lnTo>
                  <a:lnTo>
                    <a:pt x="1685" y="335"/>
                  </a:lnTo>
                  <a:lnTo>
                    <a:pt x="2278" y="335"/>
                  </a:lnTo>
                  <a:cubicBezTo>
                    <a:pt x="2498" y="335"/>
                    <a:pt x="2690" y="469"/>
                    <a:pt x="2757" y="680"/>
                  </a:cubicBezTo>
                  <a:cubicBezTo>
                    <a:pt x="2776" y="632"/>
                    <a:pt x="2786" y="574"/>
                    <a:pt x="2786" y="526"/>
                  </a:cubicBezTo>
                  <a:lnTo>
                    <a:pt x="2786" y="507"/>
                  </a:lnTo>
                  <a:cubicBezTo>
                    <a:pt x="2786" y="230"/>
                    <a:pt x="2556" y="0"/>
                    <a:pt x="227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77"/>
            <p:cNvSpPr/>
            <p:nvPr/>
          </p:nvSpPr>
          <p:spPr>
            <a:xfrm>
              <a:off x="8169241" y="3170699"/>
              <a:ext cx="9349" cy="75156"/>
            </a:xfrm>
            <a:custGeom>
              <a:avLst/>
              <a:gdLst/>
              <a:ahLst/>
              <a:cxnLst/>
              <a:rect l="l" t="t" r="r" b="b"/>
              <a:pathLst>
                <a:path w="356" h="2862" extrusionOk="0">
                  <a:moveTo>
                    <a:pt x="1" y="0"/>
                  </a:moveTo>
                  <a:lnTo>
                    <a:pt x="1" y="2862"/>
                  </a:lnTo>
                  <a:lnTo>
                    <a:pt x="355" y="2862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77"/>
            <p:cNvSpPr/>
            <p:nvPr/>
          </p:nvSpPr>
          <p:spPr>
            <a:xfrm>
              <a:off x="8158185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77"/>
            <p:cNvSpPr/>
            <p:nvPr/>
          </p:nvSpPr>
          <p:spPr>
            <a:xfrm>
              <a:off x="8179797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298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298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298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77"/>
            <p:cNvSpPr/>
            <p:nvPr/>
          </p:nvSpPr>
          <p:spPr>
            <a:xfrm>
              <a:off x="8297915" y="3093521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77"/>
            <p:cNvSpPr/>
            <p:nvPr/>
          </p:nvSpPr>
          <p:spPr>
            <a:xfrm>
              <a:off x="8297915" y="3115159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297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297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77"/>
            <p:cNvSpPr/>
            <p:nvPr/>
          </p:nvSpPr>
          <p:spPr>
            <a:xfrm>
              <a:off x="7972212" y="3025928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3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77"/>
            <p:cNvSpPr/>
            <p:nvPr/>
          </p:nvSpPr>
          <p:spPr>
            <a:xfrm>
              <a:off x="7972212" y="3047540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2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2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77"/>
            <p:cNvSpPr/>
            <p:nvPr/>
          </p:nvSpPr>
          <p:spPr>
            <a:xfrm>
              <a:off x="8090592" y="3233277"/>
              <a:ext cx="15598" cy="15835"/>
            </a:xfrm>
            <a:custGeom>
              <a:avLst/>
              <a:gdLst/>
              <a:ahLst/>
              <a:cxnLst/>
              <a:rect l="l" t="t" r="r" b="b"/>
              <a:pathLst>
                <a:path w="594" h="603" extrusionOk="0">
                  <a:moveTo>
                    <a:pt x="297" y="0"/>
                  </a:moveTo>
                  <a:cubicBezTo>
                    <a:pt x="134" y="0"/>
                    <a:pt x="0" y="134"/>
                    <a:pt x="0" y="306"/>
                  </a:cubicBezTo>
                  <a:cubicBezTo>
                    <a:pt x="0" y="469"/>
                    <a:pt x="134" y="603"/>
                    <a:pt x="297" y="603"/>
                  </a:cubicBezTo>
                  <a:cubicBezTo>
                    <a:pt x="460" y="603"/>
                    <a:pt x="594" y="469"/>
                    <a:pt x="594" y="306"/>
                  </a:cubicBezTo>
                  <a:cubicBezTo>
                    <a:pt x="594" y="134"/>
                    <a:pt x="460" y="0"/>
                    <a:pt x="29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77"/>
            <p:cNvSpPr/>
            <p:nvPr/>
          </p:nvSpPr>
          <p:spPr>
            <a:xfrm>
              <a:off x="8111941" y="3233277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306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306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77"/>
            <p:cNvSpPr/>
            <p:nvPr/>
          </p:nvSpPr>
          <p:spPr>
            <a:xfrm>
              <a:off x="7963415" y="307469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0" y="0"/>
                  </a:moveTo>
                  <a:lnTo>
                    <a:pt x="20" y="1005"/>
                  </a:lnTo>
                  <a:cubicBezTo>
                    <a:pt x="1" y="1130"/>
                    <a:pt x="97" y="1235"/>
                    <a:pt x="221" y="1244"/>
                  </a:cubicBezTo>
                  <a:lnTo>
                    <a:pt x="3418" y="1244"/>
                  </a:lnTo>
                  <a:cubicBezTo>
                    <a:pt x="3542" y="1235"/>
                    <a:pt x="3638" y="1130"/>
                    <a:pt x="3618" y="1005"/>
                  </a:cubicBezTo>
                  <a:cubicBezTo>
                    <a:pt x="3618" y="996"/>
                    <a:pt x="3618" y="986"/>
                    <a:pt x="3618" y="976"/>
                  </a:cubicBezTo>
                  <a:lnTo>
                    <a:pt x="3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77"/>
            <p:cNvSpPr/>
            <p:nvPr/>
          </p:nvSpPr>
          <p:spPr>
            <a:xfrm>
              <a:off x="7987548" y="3074693"/>
              <a:ext cx="71401" cy="32694"/>
            </a:xfrm>
            <a:custGeom>
              <a:avLst/>
              <a:gdLst/>
              <a:ahLst/>
              <a:cxnLst/>
              <a:rect l="l" t="t" r="r" b="b"/>
              <a:pathLst>
                <a:path w="2719" h="1245" extrusionOk="0">
                  <a:moveTo>
                    <a:pt x="1" y="0"/>
                  </a:moveTo>
                  <a:lnTo>
                    <a:pt x="1" y="1244"/>
                  </a:lnTo>
                  <a:lnTo>
                    <a:pt x="2499" y="1244"/>
                  </a:lnTo>
                  <a:cubicBezTo>
                    <a:pt x="2623" y="1235"/>
                    <a:pt x="2719" y="1130"/>
                    <a:pt x="2699" y="1005"/>
                  </a:cubicBezTo>
                  <a:cubicBezTo>
                    <a:pt x="2699" y="996"/>
                    <a:pt x="2699" y="986"/>
                    <a:pt x="2699" y="976"/>
                  </a:cubicBezTo>
                  <a:lnTo>
                    <a:pt x="269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77"/>
            <p:cNvSpPr/>
            <p:nvPr/>
          </p:nvSpPr>
          <p:spPr>
            <a:xfrm>
              <a:off x="8139856" y="3161587"/>
              <a:ext cx="32694" cy="94825"/>
            </a:xfrm>
            <a:custGeom>
              <a:avLst/>
              <a:gdLst/>
              <a:ahLst/>
              <a:cxnLst/>
              <a:rect l="l" t="t" r="r" b="b"/>
              <a:pathLst>
                <a:path w="1245" h="3611" extrusionOk="0">
                  <a:moveTo>
                    <a:pt x="1035" y="0"/>
                  </a:moveTo>
                  <a:cubicBezTo>
                    <a:pt x="1025" y="0"/>
                    <a:pt x="1015" y="1"/>
                    <a:pt x="1005" y="3"/>
                  </a:cubicBezTo>
                  <a:lnTo>
                    <a:pt x="0" y="3"/>
                  </a:lnTo>
                  <a:lnTo>
                    <a:pt x="0" y="3611"/>
                  </a:lnTo>
                  <a:lnTo>
                    <a:pt x="1005" y="3611"/>
                  </a:lnTo>
                  <a:lnTo>
                    <a:pt x="1005" y="3601"/>
                  </a:lnTo>
                  <a:cubicBezTo>
                    <a:pt x="1015" y="3603"/>
                    <a:pt x="1025" y="3603"/>
                    <a:pt x="1035" y="3603"/>
                  </a:cubicBezTo>
                  <a:cubicBezTo>
                    <a:pt x="1139" y="3603"/>
                    <a:pt x="1236" y="3514"/>
                    <a:pt x="1244" y="3400"/>
                  </a:cubicBezTo>
                  <a:lnTo>
                    <a:pt x="1244" y="203"/>
                  </a:lnTo>
                  <a:cubicBezTo>
                    <a:pt x="1236" y="90"/>
                    <a:pt x="1139" y="0"/>
                    <a:pt x="10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77"/>
            <p:cNvSpPr/>
            <p:nvPr/>
          </p:nvSpPr>
          <p:spPr>
            <a:xfrm>
              <a:off x="8139593" y="3185510"/>
              <a:ext cx="32956" cy="70718"/>
            </a:xfrm>
            <a:custGeom>
              <a:avLst/>
              <a:gdLst/>
              <a:ahLst/>
              <a:cxnLst/>
              <a:rect l="l" t="t" r="r" b="b"/>
              <a:pathLst>
                <a:path w="1255" h="2693" extrusionOk="0">
                  <a:moveTo>
                    <a:pt x="1" y="1"/>
                  </a:moveTo>
                  <a:lnTo>
                    <a:pt x="1" y="2690"/>
                  </a:lnTo>
                  <a:lnTo>
                    <a:pt x="1015" y="2690"/>
                  </a:lnTo>
                  <a:cubicBezTo>
                    <a:pt x="1025" y="2692"/>
                    <a:pt x="1035" y="2692"/>
                    <a:pt x="1045" y="2692"/>
                  </a:cubicBezTo>
                  <a:cubicBezTo>
                    <a:pt x="1149" y="2692"/>
                    <a:pt x="1246" y="2603"/>
                    <a:pt x="1254" y="2489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77"/>
            <p:cNvSpPr/>
            <p:nvPr/>
          </p:nvSpPr>
          <p:spPr>
            <a:xfrm>
              <a:off x="8226803" y="304730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68"/>
                  </a:cubicBezTo>
                  <a:lnTo>
                    <a:pt x="20" y="1244"/>
                  </a:lnTo>
                  <a:lnTo>
                    <a:pt x="3618" y="1244"/>
                  </a:lnTo>
                  <a:lnTo>
                    <a:pt x="3618" y="239"/>
                  </a:lnTo>
                  <a:cubicBezTo>
                    <a:pt x="3637" y="115"/>
                    <a:pt x="3542" y="10"/>
                    <a:pt x="341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77"/>
            <p:cNvSpPr/>
            <p:nvPr/>
          </p:nvSpPr>
          <p:spPr>
            <a:xfrm>
              <a:off x="8226803" y="3047303"/>
              <a:ext cx="71401" cy="32930"/>
            </a:xfrm>
            <a:custGeom>
              <a:avLst/>
              <a:gdLst/>
              <a:ahLst/>
              <a:cxnLst/>
              <a:rect l="l" t="t" r="r" b="b"/>
              <a:pathLst>
                <a:path w="2719" h="1254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78"/>
                  </a:cubicBezTo>
                  <a:lnTo>
                    <a:pt x="20" y="1254"/>
                  </a:lnTo>
                  <a:lnTo>
                    <a:pt x="2719" y="1254"/>
                  </a:lnTo>
                  <a:lnTo>
                    <a:pt x="271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77"/>
            <p:cNvSpPr/>
            <p:nvPr/>
          </p:nvSpPr>
          <p:spPr>
            <a:xfrm>
              <a:off x="8114226" y="2898252"/>
              <a:ext cx="32694" cy="94851"/>
            </a:xfrm>
            <a:custGeom>
              <a:avLst/>
              <a:gdLst/>
              <a:ahLst/>
              <a:cxnLst/>
              <a:rect l="l" t="t" r="r" b="b"/>
              <a:pathLst>
                <a:path w="1245" h="3612" extrusionOk="0">
                  <a:moveTo>
                    <a:pt x="23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3408"/>
                  </a:lnTo>
                  <a:cubicBezTo>
                    <a:pt x="9" y="3522"/>
                    <a:pt x="106" y="3611"/>
                    <a:pt x="210" y="3611"/>
                  </a:cubicBezTo>
                  <a:cubicBezTo>
                    <a:pt x="220" y="3611"/>
                    <a:pt x="229" y="3611"/>
                    <a:pt x="239" y="3609"/>
                  </a:cubicBezTo>
                  <a:lnTo>
                    <a:pt x="1244" y="3609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77"/>
            <p:cNvSpPr/>
            <p:nvPr/>
          </p:nvSpPr>
          <p:spPr>
            <a:xfrm>
              <a:off x="8114226" y="2898252"/>
              <a:ext cx="32930" cy="70902"/>
            </a:xfrm>
            <a:custGeom>
              <a:avLst/>
              <a:gdLst/>
              <a:ahLst/>
              <a:cxnLst/>
              <a:rect l="l" t="t" r="r" b="b"/>
              <a:pathLst>
                <a:path w="1254" h="2700" extrusionOk="0">
                  <a:moveTo>
                    <a:pt x="24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2700"/>
                  </a:lnTo>
                  <a:lnTo>
                    <a:pt x="1254" y="2700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26" name="Google Shape;12326;p77"/>
          <p:cNvGrpSpPr/>
          <p:nvPr/>
        </p:nvGrpSpPr>
        <p:grpSpPr>
          <a:xfrm>
            <a:off x="8054406" y="3814489"/>
            <a:ext cx="276964" cy="336601"/>
            <a:chOff x="8054406" y="3814489"/>
            <a:chExt cx="276964" cy="336601"/>
          </a:xfrm>
        </p:grpSpPr>
        <p:sp>
          <p:nvSpPr>
            <p:cNvPr id="12327" name="Google Shape;12327;p77"/>
            <p:cNvSpPr/>
            <p:nvPr/>
          </p:nvSpPr>
          <p:spPr>
            <a:xfrm>
              <a:off x="8054406" y="3843218"/>
              <a:ext cx="276964" cy="307872"/>
            </a:xfrm>
            <a:custGeom>
              <a:avLst/>
              <a:gdLst/>
              <a:ahLst/>
              <a:cxnLst/>
              <a:rect l="l" t="t" r="r" b="b"/>
              <a:pathLst>
                <a:path w="10547" h="11724" extrusionOk="0">
                  <a:moveTo>
                    <a:pt x="2441" y="0"/>
                  </a:moveTo>
                  <a:cubicBezTo>
                    <a:pt x="2422" y="0"/>
                    <a:pt x="2393" y="0"/>
                    <a:pt x="2374" y="10"/>
                  </a:cubicBezTo>
                  <a:lnTo>
                    <a:pt x="115" y="928"/>
                  </a:lnTo>
                  <a:cubicBezTo>
                    <a:pt x="48" y="957"/>
                    <a:pt x="0" y="1024"/>
                    <a:pt x="0" y="1101"/>
                  </a:cubicBezTo>
                  <a:lnTo>
                    <a:pt x="0" y="11532"/>
                  </a:lnTo>
                  <a:cubicBezTo>
                    <a:pt x="0" y="11637"/>
                    <a:pt x="77" y="11724"/>
                    <a:pt x="182" y="11724"/>
                  </a:cubicBezTo>
                  <a:lnTo>
                    <a:pt x="10355" y="11724"/>
                  </a:lnTo>
                  <a:cubicBezTo>
                    <a:pt x="10461" y="11724"/>
                    <a:pt x="10537" y="11637"/>
                    <a:pt x="10537" y="11532"/>
                  </a:cubicBezTo>
                  <a:lnTo>
                    <a:pt x="10537" y="1110"/>
                  </a:lnTo>
                  <a:cubicBezTo>
                    <a:pt x="10547" y="1034"/>
                    <a:pt x="10499" y="967"/>
                    <a:pt x="10432" y="928"/>
                  </a:cubicBezTo>
                  <a:lnTo>
                    <a:pt x="8173" y="10"/>
                  </a:lnTo>
                  <a:cubicBezTo>
                    <a:pt x="8154" y="0"/>
                    <a:pt x="8135" y="0"/>
                    <a:pt x="8106" y="0"/>
                  </a:cubicBezTo>
                  <a:lnTo>
                    <a:pt x="8087" y="0"/>
                  </a:lnTo>
                  <a:cubicBezTo>
                    <a:pt x="8020" y="0"/>
                    <a:pt x="7953" y="29"/>
                    <a:pt x="7925" y="86"/>
                  </a:cubicBezTo>
                  <a:lnTo>
                    <a:pt x="6757" y="1962"/>
                  </a:lnTo>
                  <a:lnTo>
                    <a:pt x="6623" y="1818"/>
                  </a:lnTo>
                  <a:cubicBezTo>
                    <a:pt x="6587" y="1782"/>
                    <a:pt x="6539" y="1766"/>
                    <a:pt x="6490" y="1766"/>
                  </a:cubicBezTo>
                  <a:cubicBezTo>
                    <a:pt x="6436" y="1766"/>
                    <a:pt x="6381" y="1787"/>
                    <a:pt x="6345" y="1828"/>
                  </a:cubicBezTo>
                  <a:lnTo>
                    <a:pt x="5743" y="2527"/>
                  </a:lnTo>
                  <a:cubicBezTo>
                    <a:pt x="5704" y="2574"/>
                    <a:pt x="5695" y="2632"/>
                    <a:pt x="5704" y="2689"/>
                  </a:cubicBezTo>
                  <a:lnTo>
                    <a:pt x="6881" y="8757"/>
                  </a:lnTo>
                  <a:lnTo>
                    <a:pt x="5274" y="10317"/>
                  </a:lnTo>
                  <a:lnTo>
                    <a:pt x="3666" y="8757"/>
                  </a:lnTo>
                  <a:lnTo>
                    <a:pt x="4853" y="2689"/>
                  </a:lnTo>
                  <a:cubicBezTo>
                    <a:pt x="4862" y="2632"/>
                    <a:pt x="4843" y="2574"/>
                    <a:pt x="4805" y="2527"/>
                  </a:cubicBezTo>
                  <a:lnTo>
                    <a:pt x="4211" y="1828"/>
                  </a:lnTo>
                  <a:cubicBezTo>
                    <a:pt x="4171" y="1787"/>
                    <a:pt x="4116" y="1766"/>
                    <a:pt x="4063" y="1766"/>
                  </a:cubicBezTo>
                  <a:cubicBezTo>
                    <a:pt x="4016" y="1766"/>
                    <a:pt x="3970" y="1782"/>
                    <a:pt x="3934" y="1818"/>
                  </a:cubicBezTo>
                  <a:lnTo>
                    <a:pt x="3800" y="1962"/>
                  </a:lnTo>
                  <a:lnTo>
                    <a:pt x="2623" y="86"/>
                  </a:lnTo>
                  <a:cubicBezTo>
                    <a:pt x="2594" y="29"/>
                    <a:pt x="2536" y="0"/>
                    <a:pt x="246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77"/>
            <p:cNvSpPr/>
            <p:nvPr/>
          </p:nvSpPr>
          <p:spPr>
            <a:xfrm>
              <a:off x="8313251" y="3861311"/>
              <a:ext cx="18119" cy="289543"/>
            </a:xfrm>
            <a:custGeom>
              <a:avLst/>
              <a:gdLst/>
              <a:ahLst/>
              <a:cxnLst/>
              <a:rect l="l" t="t" r="r" b="b"/>
              <a:pathLst>
                <a:path w="690" h="11026" extrusionOk="0">
                  <a:moveTo>
                    <a:pt x="1" y="0"/>
                  </a:moveTo>
                  <a:lnTo>
                    <a:pt x="1" y="11025"/>
                  </a:lnTo>
                  <a:lnTo>
                    <a:pt x="498" y="11025"/>
                  </a:lnTo>
                  <a:cubicBezTo>
                    <a:pt x="604" y="11025"/>
                    <a:pt x="690" y="10939"/>
                    <a:pt x="690" y="10843"/>
                  </a:cubicBezTo>
                  <a:lnTo>
                    <a:pt x="690" y="421"/>
                  </a:lnTo>
                  <a:cubicBezTo>
                    <a:pt x="690" y="345"/>
                    <a:pt x="642" y="268"/>
                    <a:pt x="575" y="2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77"/>
            <p:cNvSpPr/>
            <p:nvPr/>
          </p:nvSpPr>
          <p:spPr>
            <a:xfrm>
              <a:off x="8138333" y="3904036"/>
              <a:ext cx="109110" cy="225757"/>
            </a:xfrm>
            <a:custGeom>
              <a:avLst/>
              <a:gdLst/>
              <a:ahLst/>
              <a:cxnLst/>
              <a:rect l="l" t="t" r="r" b="b"/>
              <a:pathLst>
                <a:path w="4155" h="8597" extrusionOk="0">
                  <a:moveTo>
                    <a:pt x="1446" y="0"/>
                  </a:moveTo>
                  <a:cubicBezTo>
                    <a:pt x="1350" y="0"/>
                    <a:pt x="1274" y="67"/>
                    <a:pt x="1255" y="163"/>
                  </a:cubicBezTo>
                  <a:lnTo>
                    <a:pt x="20" y="6546"/>
                  </a:lnTo>
                  <a:cubicBezTo>
                    <a:pt x="1" y="6613"/>
                    <a:pt x="20" y="6680"/>
                    <a:pt x="68" y="6728"/>
                  </a:cubicBezTo>
                  <a:lnTo>
                    <a:pt x="1944" y="8546"/>
                  </a:lnTo>
                  <a:cubicBezTo>
                    <a:pt x="1982" y="8580"/>
                    <a:pt x="2032" y="8597"/>
                    <a:pt x="2081" y="8597"/>
                  </a:cubicBezTo>
                  <a:cubicBezTo>
                    <a:pt x="2130" y="8597"/>
                    <a:pt x="2178" y="8580"/>
                    <a:pt x="2212" y="8546"/>
                  </a:cubicBezTo>
                  <a:lnTo>
                    <a:pt x="4087" y="6728"/>
                  </a:lnTo>
                  <a:cubicBezTo>
                    <a:pt x="4135" y="6680"/>
                    <a:pt x="4154" y="6613"/>
                    <a:pt x="4145" y="6546"/>
                  </a:cubicBezTo>
                  <a:lnTo>
                    <a:pt x="2910" y="163"/>
                  </a:lnTo>
                  <a:cubicBezTo>
                    <a:pt x="2891" y="67"/>
                    <a:pt x="2805" y="0"/>
                    <a:pt x="2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77"/>
            <p:cNvSpPr/>
            <p:nvPr/>
          </p:nvSpPr>
          <p:spPr>
            <a:xfrm>
              <a:off x="8180322" y="3904036"/>
              <a:ext cx="67121" cy="225705"/>
            </a:xfrm>
            <a:custGeom>
              <a:avLst/>
              <a:gdLst/>
              <a:ahLst/>
              <a:cxnLst/>
              <a:rect l="l" t="t" r="r" b="b"/>
              <a:pathLst>
                <a:path w="2556" h="8595" extrusionOk="0">
                  <a:moveTo>
                    <a:pt x="526" y="0"/>
                  </a:moveTo>
                  <a:lnTo>
                    <a:pt x="1742" y="6259"/>
                  </a:lnTo>
                  <a:lnTo>
                    <a:pt x="0" y="8211"/>
                  </a:lnTo>
                  <a:lnTo>
                    <a:pt x="345" y="8537"/>
                  </a:lnTo>
                  <a:cubicBezTo>
                    <a:pt x="383" y="8575"/>
                    <a:pt x="433" y="8594"/>
                    <a:pt x="482" y="8594"/>
                  </a:cubicBezTo>
                  <a:cubicBezTo>
                    <a:pt x="531" y="8594"/>
                    <a:pt x="579" y="8575"/>
                    <a:pt x="613" y="8537"/>
                  </a:cubicBezTo>
                  <a:lnTo>
                    <a:pt x="2488" y="6718"/>
                  </a:lnTo>
                  <a:cubicBezTo>
                    <a:pt x="2536" y="6680"/>
                    <a:pt x="2555" y="6613"/>
                    <a:pt x="2546" y="6546"/>
                  </a:cubicBezTo>
                  <a:lnTo>
                    <a:pt x="1311" y="163"/>
                  </a:lnTo>
                  <a:cubicBezTo>
                    <a:pt x="1292" y="67"/>
                    <a:pt x="12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77"/>
            <p:cNvSpPr/>
            <p:nvPr/>
          </p:nvSpPr>
          <p:spPr>
            <a:xfrm>
              <a:off x="8155927" y="3857267"/>
              <a:ext cx="74158" cy="55566"/>
            </a:xfrm>
            <a:custGeom>
              <a:avLst/>
              <a:gdLst/>
              <a:ahLst/>
              <a:cxnLst/>
              <a:rect l="l" t="t" r="r" b="b"/>
              <a:pathLst>
                <a:path w="2824" h="2116" extrusionOk="0">
                  <a:moveTo>
                    <a:pt x="1412" y="1"/>
                  </a:moveTo>
                  <a:cubicBezTo>
                    <a:pt x="1365" y="1"/>
                    <a:pt x="1317" y="20"/>
                    <a:pt x="1283" y="58"/>
                  </a:cubicBezTo>
                  <a:lnTo>
                    <a:pt x="68" y="1293"/>
                  </a:lnTo>
                  <a:cubicBezTo>
                    <a:pt x="1" y="1360"/>
                    <a:pt x="1" y="1465"/>
                    <a:pt x="58" y="1542"/>
                  </a:cubicBezTo>
                  <a:lnTo>
                    <a:pt x="556" y="2116"/>
                  </a:lnTo>
                  <a:lnTo>
                    <a:pt x="2269" y="2116"/>
                  </a:lnTo>
                  <a:lnTo>
                    <a:pt x="2767" y="1542"/>
                  </a:lnTo>
                  <a:cubicBezTo>
                    <a:pt x="2824" y="1465"/>
                    <a:pt x="2824" y="1360"/>
                    <a:pt x="2757" y="1293"/>
                  </a:cubicBezTo>
                  <a:lnTo>
                    <a:pt x="1542" y="58"/>
                  </a:lnTo>
                  <a:cubicBezTo>
                    <a:pt x="1508" y="20"/>
                    <a:pt x="1460" y="1"/>
                    <a:pt x="1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77"/>
            <p:cNvSpPr/>
            <p:nvPr/>
          </p:nvSpPr>
          <p:spPr>
            <a:xfrm>
              <a:off x="8195895" y="3882660"/>
              <a:ext cx="34191" cy="30173"/>
            </a:xfrm>
            <a:custGeom>
              <a:avLst/>
              <a:gdLst/>
              <a:ahLst/>
              <a:cxnLst/>
              <a:rect l="l" t="t" r="r" b="b"/>
              <a:pathLst>
                <a:path w="1302" h="1149" extrusionOk="0">
                  <a:moveTo>
                    <a:pt x="919" y="1"/>
                  </a:moveTo>
                  <a:lnTo>
                    <a:pt x="0" y="1149"/>
                  </a:lnTo>
                  <a:lnTo>
                    <a:pt x="747" y="1149"/>
                  </a:lnTo>
                  <a:lnTo>
                    <a:pt x="1245" y="575"/>
                  </a:lnTo>
                  <a:cubicBezTo>
                    <a:pt x="1302" y="498"/>
                    <a:pt x="1302" y="393"/>
                    <a:pt x="1235" y="326"/>
                  </a:cubicBezTo>
                  <a:lnTo>
                    <a:pt x="91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77"/>
            <p:cNvSpPr/>
            <p:nvPr/>
          </p:nvSpPr>
          <p:spPr>
            <a:xfrm>
              <a:off x="8122761" y="3814568"/>
              <a:ext cx="138758" cy="52546"/>
            </a:xfrm>
            <a:custGeom>
              <a:avLst/>
              <a:gdLst/>
              <a:ahLst/>
              <a:cxnLst/>
              <a:rect l="l" t="t" r="r" b="b"/>
              <a:pathLst>
                <a:path w="5284" h="2001" extrusionOk="0">
                  <a:moveTo>
                    <a:pt x="268" y="0"/>
                  </a:moveTo>
                  <a:cubicBezTo>
                    <a:pt x="77" y="0"/>
                    <a:pt x="0" y="239"/>
                    <a:pt x="163" y="345"/>
                  </a:cubicBezTo>
                  <a:lnTo>
                    <a:pt x="2565" y="1972"/>
                  </a:lnTo>
                  <a:cubicBezTo>
                    <a:pt x="2599" y="1991"/>
                    <a:pt x="2637" y="2000"/>
                    <a:pt x="2674" y="2000"/>
                  </a:cubicBezTo>
                  <a:cubicBezTo>
                    <a:pt x="2711" y="2000"/>
                    <a:pt x="2747" y="1991"/>
                    <a:pt x="2776" y="1972"/>
                  </a:cubicBezTo>
                  <a:lnTo>
                    <a:pt x="5188" y="345"/>
                  </a:lnTo>
                  <a:cubicBezTo>
                    <a:pt x="5255" y="297"/>
                    <a:pt x="5283" y="211"/>
                    <a:pt x="5264" y="134"/>
                  </a:cubicBezTo>
                  <a:cubicBezTo>
                    <a:pt x="5235" y="57"/>
                    <a:pt x="5168" y="0"/>
                    <a:pt x="508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77"/>
            <p:cNvSpPr/>
            <p:nvPr/>
          </p:nvSpPr>
          <p:spPr>
            <a:xfrm>
              <a:off x="8113464" y="3814489"/>
              <a:ext cx="84452" cy="93092"/>
            </a:xfrm>
            <a:custGeom>
              <a:avLst/>
              <a:gdLst/>
              <a:ahLst/>
              <a:cxnLst/>
              <a:rect l="l" t="t" r="r" b="b"/>
              <a:pathLst>
                <a:path w="3216" h="3545" extrusionOk="0">
                  <a:moveTo>
                    <a:pt x="623" y="1"/>
                  </a:moveTo>
                  <a:cubicBezTo>
                    <a:pt x="546" y="1"/>
                    <a:pt x="473" y="46"/>
                    <a:pt x="441" y="118"/>
                  </a:cubicBezTo>
                  <a:lnTo>
                    <a:pt x="29" y="1171"/>
                  </a:lnTo>
                  <a:cubicBezTo>
                    <a:pt x="0" y="1228"/>
                    <a:pt x="10" y="1285"/>
                    <a:pt x="39" y="1343"/>
                  </a:cubicBezTo>
                  <a:lnTo>
                    <a:pt x="1359" y="3458"/>
                  </a:lnTo>
                  <a:cubicBezTo>
                    <a:pt x="1388" y="3506"/>
                    <a:pt x="1436" y="3534"/>
                    <a:pt x="1493" y="3544"/>
                  </a:cubicBezTo>
                  <a:lnTo>
                    <a:pt x="1512" y="3544"/>
                  </a:lnTo>
                  <a:cubicBezTo>
                    <a:pt x="1570" y="3544"/>
                    <a:pt x="1618" y="3525"/>
                    <a:pt x="1646" y="3487"/>
                  </a:cubicBezTo>
                  <a:lnTo>
                    <a:pt x="3159" y="1946"/>
                  </a:lnTo>
                  <a:cubicBezTo>
                    <a:pt x="3197" y="1908"/>
                    <a:pt x="3216" y="1850"/>
                    <a:pt x="3216" y="1793"/>
                  </a:cubicBezTo>
                  <a:cubicBezTo>
                    <a:pt x="3206" y="1735"/>
                    <a:pt x="3178" y="1687"/>
                    <a:pt x="3130" y="1659"/>
                  </a:cubicBezTo>
                  <a:lnTo>
                    <a:pt x="728" y="32"/>
                  </a:lnTo>
                  <a:cubicBezTo>
                    <a:pt x="694" y="11"/>
                    <a:pt x="658" y="1"/>
                    <a:pt x="623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77"/>
            <p:cNvSpPr/>
            <p:nvPr/>
          </p:nvSpPr>
          <p:spPr>
            <a:xfrm>
              <a:off x="8187360" y="3814489"/>
              <a:ext cx="84951" cy="93092"/>
            </a:xfrm>
            <a:custGeom>
              <a:avLst/>
              <a:gdLst/>
              <a:ahLst/>
              <a:cxnLst/>
              <a:rect l="l" t="t" r="r" b="b"/>
              <a:pathLst>
                <a:path w="3235" h="3545" extrusionOk="0">
                  <a:moveTo>
                    <a:pt x="2622" y="1"/>
                  </a:moveTo>
                  <a:cubicBezTo>
                    <a:pt x="2587" y="1"/>
                    <a:pt x="2550" y="11"/>
                    <a:pt x="2517" y="32"/>
                  </a:cubicBezTo>
                  <a:lnTo>
                    <a:pt x="105" y="1659"/>
                  </a:lnTo>
                  <a:cubicBezTo>
                    <a:pt x="10" y="1726"/>
                    <a:pt x="0" y="1860"/>
                    <a:pt x="77" y="1946"/>
                  </a:cubicBezTo>
                  <a:lnTo>
                    <a:pt x="1589" y="3487"/>
                  </a:lnTo>
                  <a:cubicBezTo>
                    <a:pt x="1617" y="3525"/>
                    <a:pt x="1665" y="3544"/>
                    <a:pt x="1723" y="3544"/>
                  </a:cubicBezTo>
                  <a:lnTo>
                    <a:pt x="1742" y="3544"/>
                  </a:lnTo>
                  <a:cubicBezTo>
                    <a:pt x="1799" y="3534"/>
                    <a:pt x="1847" y="3506"/>
                    <a:pt x="1876" y="3458"/>
                  </a:cubicBezTo>
                  <a:lnTo>
                    <a:pt x="3197" y="1343"/>
                  </a:lnTo>
                  <a:cubicBezTo>
                    <a:pt x="3225" y="1285"/>
                    <a:pt x="3235" y="1228"/>
                    <a:pt x="3216" y="1171"/>
                  </a:cubicBezTo>
                  <a:lnTo>
                    <a:pt x="2795" y="118"/>
                  </a:lnTo>
                  <a:cubicBezTo>
                    <a:pt x="2768" y="46"/>
                    <a:pt x="2698" y="1"/>
                    <a:pt x="2622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36" name="Google Shape;12336;p77"/>
          <p:cNvGrpSpPr/>
          <p:nvPr/>
        </p:nvGrpSpPr>
        <p:grpSpPr>
          <a:xfrm>
            <a:off x="7936787" y="4295074"/>
            <a:ext cx="378249" cy="335524"/>
            <a:chOff x="7936787" y="4295074"/>
            <a:chExt cx="378249" cy="335524"/>
          </a:xfrm>
        </p:grpSpPr>
        <p:sp>
          <p:nvSpPr>
            <p:cNvPr id="12337" name="Google Shape;12337;p77"/>
            <p:cNvSpPr/>
            <p:nvPr/>
          </p:nvSpPr>
          <p:spPr>
            <a:xfrm>
              <a:off x="8095371" y="4295074"/>
              <a:ext cx="219665" cy="182980"/>
            </a:xfrm>
            <a:custGeom>
              <a:avLst/>
              <a:gdLst/>
              <a:ahLst/>
              <a:cxnLst/>
              <a:rect l="l" t="t" r="r" b="b"/>
              <a:pathLst>
                <a:path w="8365" h="6968" extrusionOk="0">
                  <a:moveTo>
                    <a:pt x="469" y="0"/>
                  </a:moveTo>
                  <a:cubicBezTo>
                    <a:pt x="211" y="0"/>
                    <a:pt x="0" y="201"/>
                    <a:pt x="0" y="460"/>
                  </a:cubicBezTo>
                  <a:lnTo>
                    <a:pt x="0" y="6508"/>
                  </a:lnTo>
                  <a:cubicBezTo>
                    <a:pt x="0" y="6757"/>
                    <a:pt x="211" y="6968"/>
                    <a:pt x="469" y="6968"/>
                  </a:cubicBezTo>
                  <a:lnTo>
                    <a:pt x="7905" y="6968"/>
                  </a:lnTo>
                  <a:cubicBezTo>
                    <a:pt x="8154" y="6968"/>
                    <a:pt x="8365" y="6757"/>
                    <a:pt x="8365" y="6508"/>
                  </a:cubicBezTo>
                  <a:lnTo>
                    <a:pt x="8365" y="460"/>
                  </a:lnTo>
                  <a:cubicBezTo>
                    <a:pt x="8365" y="201"/>
                    <a:pt x="8154" y="0"/>
                    <a:pt x="790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77"/>
            <p:cNvSpPr/>
            <p:nvPr/>
          </p:nvSpPr>
          <p:spPr>
            <a:xfrm>
              <a:off x="7937286" y="4441342"/>
              <a:ext cx="109609" cy="109846"/>
            </a:xfrm>
            <a:custGeom>
              <a:avLst/>
              <a:gdLst/>
              <a:ahLst/>
              <a:cxnLst/>
              <a:rect l="l" t="t" r="r" b="b"/>
              <a:pathLst>
                <a:path w="4174" h="4183" extrusionOk="0">
                  <a:moveTo>
                    <a:pt x="2087" y="0"/>
                  </a:moveTo>
                  <a:cubicBezTo>
                    <a:pt x="1178" y="0"/>
                    <a:pt x="498" y="737"/>
                    <a:pt x="431" y="1627"/>
                  </a:cubicBezTo>
                  <a:cubicBezTo>
                    <a:pt x="383" y="2278"/>
                    <a:pt x="249" y="2919"/>
                    <a:pt x="48" y="3532"/>
                  </a:cubicBezTo>
                  <a:cubicBezTo>
                    <a:pt x="1" y="3647"/>
                    <a:pt x="48" y="3781"/>
                    <a:pt x="163" y="3828"/>
                  </a:cubicBezTo>
                  <a:cubicBezTo>
                    <a:pt x="546" y="4001"/>
                    <a:pt x="958" y="4125"/>
                    <a:pt x="1379" y="4182"/>
                  </a:cubicBezTo>
                  <a:lnTo>
                    <a:pt x="2795" y="4182"/>
                  </a:lnTo>
                  <a:cubicBezTo>
                    <a:pt x="3216" y="4125"/>
                    <a:pt x="3618" y="4001"/>
                    <a:pt x="4011" y="3828"/>
                  </a:cubicBezTo>
                  <a:cubicBezTo>
                    <a:pt x="4116" y="3781"/>
                    <a:pt x="4173" y="3647"/>
                    <a:pt x="4125" y="3532"/>
                  </a:cubicBezTo>
                  <a:cubicBezTo>
                    <a:pt x="3924" y="2919"/>
                    <a:pt x="3790" y="2278"/>
                    <a:pt x="3743" y="1627"/>
                  </a:cubicBezTo>
                  <a:cubicBezTo>
                    <a:pt x="3676" y="737"/>
                    <a:pt x="2996" y="0"/>
                    <a:pt x="2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77"/>
            <p:cNvSpPr/>
            <p:nvPr/>
          </p:nvSpPr>
          <p:spPr>
            <a:xfrm>
              <a:off x="7966934" y="4441342"/>
              <a:ext cx="79962" cy="110108"/>
            </a:xfrm>
            <a:custGeom>
              <a:avLst/>
              <a:gdLst/>
              <a:ahLst/>
              <a:cxnLst/>
              <a:rect l="l" t="t" r="r" b="b"/>
              <a:pathLst>
                <a:path w="3045" h="4193" extrusionOk="0">
                  <a:moveTo>
                    <a:pt x="948" y="0"/>
                  </a:moveTo>
                  <a:cubicBezTo>
                    <a:pt x="250" y="0"/>
                    <a:pt x="1" y="957"/>
                    <a:pt x="604" y="1321"/>
                  </a:cubicBezTo>
                  <a:cubicBezTo>
                    <a:pt x="623" y="1331"/>
                    <a:pt x="642" y="1340"/>
                    <a:pt x="661" y="1350"/>
                  </a:cubicBezTo>
                  <a:lnTo>
                    <a:pt x="1188" y="4192"/>
                  </a:lnTo>
                  <a:lnTo>
                    <a:pt x="1666" y="4192"/>
                  </a:lnTo>
                  <a:cubicBezTo>
                    <a:pt x="2087" y="4125"/>
                    <a:pt x="2499" y="4001"/>
                    <a:pt x="2882" y="3828"/>
                  </a:cubicBezTo>
                  <a:cubicBezTo>
                    <a:pt x="2987" y="3781"/>
                    <a:pt x="3044" y="3647"/>
                    <a:pt x="2996" y="3532"/>
                  </a:cubicBezTo>
                  <a:cubicBezTo>
                    <a:pt x="2795" y="2919"/>
                    <a:pt x="2661" y="2278"/>
                    <a:pt x="2604" y="1627"/>
                  </a:cubicBezTo>
                  <a:cubicBezTo>
                    <a:pt x="2547" y="737"/>
                    <a:pt x="1867" y="0"/>
                    <a:pt x="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77"/>
            <p:cNvSpPr/>
            <p:nvPr/>
          </p:nvSpPr>
          <p:spPr>
            <a:xfrm>
              <a:off x="7936787" y="4446541"/>
              <a:ext cx="207612" cy="184056"/>
            </a:xfrm>
            <a:custGeom>
              <a:avLst/>
              <a:gdLst/>
              <a:ahLst/>
              <a:cxnLst/>
              <a:rect l="l" t="t" r="r" b="b"/>
              <a:pathLst>
                <a:path w="7906" h="7009" extrusionOk="0">
                  <a:moveTo>
                    <a:pt x="7725" y="1"/>
                  </a:moveTo>
                  <a:cubicBezTo>
                    <a:pt x="7681" y="1"/>
                    <a:pt x="7638" y="18"/>
                    <a:pt x="7609" y="51"/>
                  </a:cubicBezTo>
                  <a:lnTo>
                    <a:pt x="3618" y="3860"/>
                  </a:lnTo>
                  <a:cubicBezTo>
                    <a:pt x="3532" y="3946"/>
                    <a:pt x="3417" y="3984"/>
                    <a:pt x="3293" y="3984"/>
                  </a:cubicBezTo>
                  <a:lnTo>
                    <a:pt x="3254" y="3984"/>
                  </a:lnTo>
                  <a:cubicBezTo>
                    <a:pt x="2996" y="3984"/>
                    <a:pt x="2785" y="3783"/>
                    <a:pt x="2785" y="3525"/>
                  </a:cubicBezTo>
                  <a:lnTo>
                    <a:pt x="2785" y="3056"/>
                  </a:lnTo>
                  <a:lnTo>
                    <a:pt x="1388" y="3056"/>
                  </a:lnTo>
                  <a:lnTo>
                    <a:pt x="1388" y="3525"/>
                  </a:lnTo>
                  <a:cubicBezTo>
                    <a:pt x="1388" y="3697"/>
                    <a:pt x="1292" y="3860"/>
                    <a:pt x="1139" y="3937"/>
                  </a:cubicBezTo>
                  <a:lnTo>
                    <a:pt x="383" y="4319"/>
                  </a:lnTo>
                  <a:cubicBezTo>
                    <a:pt x="144" y="4434"/>
                    <a:pt x="0" y="4674"/>
                    <a:pt x="0" y="4941"/>
                  </a:cubicBezTo>
                  <a:lnTo>
                    <a:pt x="0" y="6779"/>
                  </a:lnTo>
                  <a:cubicBezTo>
                    <a:pt x="0" y="6903"/>
                    <a:pt x="106" y="7009"/>
                    <a:pt x="230" y="7009"/>
                  </a:cubicBezTo>
                  <a:lnTo>
                    <a:pt x="3015" y="7009"/>
                  </a:lnTo>
                  <a:cubicBezTo>
                    <a:pt x="3149" y="7009"/>
                    <a:pt x="3254" y="6903"/>
                    <a:pt x="3254" y="6779"/>
                  </a:cubicBezTo>
                  <a:lnTo>
                    <a:pt x="3254" y="6004"/>
                  </a:lnTo>
                  <a:cubicBezTo>
                    <a:pt x="3254" y="5755"/>
                    <a:pt x="3350" y="5516"/>
                    <a:pt x="3522" y="5343"/>
                  </a:cubicBezTo>
                  <a:lnTo>
                    <a:pt x="7484" y="1391"/>
                  </a:lnTo>
                  <a:cubicBezTo>
                    <a:pt x="7590" y="1267"/>
                    <a:pt x="7638" y="1104"/>
                    <a:pt x="7599" y="941"/>
                  </a:cubicBezTo>
                  <a:lnTo>
                    <a:pt x="7513" y="616"/>
                  </a:lnTo>
                  <a:lnTo>
                    <a:pt x="7839" y="290"/>
                  </a:lnTo>
                  <a:cubicBezTo>
                    <a:pt x="7906" y="223"/>
                    <a:pt x="7906" y="118"/>
                    <a:pt x="7848" y="51"/>
                  </a:cubicBezTo>
                  <a:cubicBezTo>
                    <a:pt x="7815" y="18"/>
                    <a:pt x="7769" y="1"/>
                    <a:pt x="772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77"/>
            <p:cNvSpPr/>
            <p:nvPr/>
          </p:nvSpPr>
          <p:spPr>
            <a:xfrm>
              <a:off x="7936787" y="4473747"/>
              <a:ext cx="189019" cy="156851"/>
            </a:xfrm>
            <a:custGeom>
              <a:avLst/>
              <a:gdLst/>
              <a:ahLst/>
              <a:cxnLst/>
              <a:rect l="l" t="t" r="r" b="b"/>
              <a:pathLst>
                <a:path w="7198" h="5973" extrusionOk="0">
                  <a:moveTo>
                    <a:pt x="6575" y="1"/>
                  </a:moveTo>
                  <a:lnTo>
                    <a:pt x="3618" y="2824"/>
                  </a:lnTo>
                  <a:cubicBezTo>
                    <a:pt x="3532" y="2910"/>
                    <a:pt x="3417" y="2948"/>
                    <a:pt x="3302" y="2948"/>
                  </a:cubicBezTo>
                  <a:lnTo>
                    <a:pt x="3254" y="2948"/>
                  </a:lnTo>
                  <a:cubicBezTo>
                    <a:pt x="3216" y="2948"/>
                    <a:pt x="3187" y="2948"/>
                    <a:pt x="3159" y="2939"/>
                  </a:cubicBezTo>
                  <a:cubicBezTo>
                    <a:pt x="2956" y="3411"/>
                    <a:pt x="2520" y="3648"/>
                    <a:pt x="2085" y="3648"/>
                  </a:cubicBezTo>
                  <a:cubicBezTo>
                    <a:pt x="1657" y="3648"/>
                    <a:pt x="1229" y="3419"/>
                    <a:pt x="1024" y="2958"/>
                  </a:cubicBezTo>
                  <a:lnTo>
                    <a:pt x="383" y="3283"/>
                  </a:lnTo>
                  <a:cubicBezTo>
                    <a:pt x="144" y="3398"/>
                    <a:pt x="0" y="3638"/>
                    <a:pt x="0" y="3905"/>
                  </a:cubicBezTo>
                  <a:lnTo>
                    <a:pt x="0" y="5743"/>
                  </a:lnTo>
                  <a:cubicBezTo>
                    <a:pt x="0" y="5867"/>
                    <a:pt x="106" y="5973"/>
                    <a:pt x="230" y="5973"/>
                  </a:cubicBezTo>
                  <a:lnTo>
                    <a:pt x="3015" y="5973"/>
                  </a:lnTo>
                  <a:cubicBezTo>
                    <a:pt x="3149" y="5973"/>
                    <a:pt x="3254" y="5867"/>
                    <a:pt x="3254" y="5743"/>
                  </a:cubicBezTo>
                  <a:lnTo>
                    <a:pt x="3254" y="4968"/>
                  </a:lnTo>
                  <a:cubicBezTo>
                    <a:pt x="3254" y="4719"/>
                    <a:pt x="3350" y="4480"/>
                    <a:pt x="3522" y="4307"/>
                  </a:cubicBezTo>
                  <a:lnTo>
                    <a:pt x="7197" y="632"/>
                  </a:lnTo>
                  <a:lnTo>
                    <a:pt x="657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77"/>
            <p:cNvSpPr/>
            <p:nvPr/>
          </p:nvSpPr>
          <p:spPr>
            <a:xfrm>
              <a:off x="7971976" y="4526792"/>
              <a:ext cx="39232" cy="21875"/>
            </a:xfrm>
            <a:custGeom>
              <a:avLst/>
              <a:gdLst/>
              <a:ahLst/>
              <a:cxnLst/>
              <a:rect l="l" t="t" r="r" b="b"/>
              <a:pathLst>
                <a:path w="1494" h="833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36"/>
                    <a:pt x="39" y="613"/>
                    <a:pt x="0" y="670"/>
                  </a:cubicBezTo>
                  <a:cubicBezTo>
                    <a:pt x="240" y="775"/>
                    <a:pt x="488" y="833"/>
                    <a:pt x="747" y="833"/>
                  </a:cubicBezTo>
                  <a:cubicBezTo>
                    <a:pt x="1005" y="833"/>
                    <a:pt x="1264" y="775"/>
                    <a:pt x="1493" y="670"/>
                  </a:cubicBezTo>
                  <a:cubicBezTo>
                    <a:pt x="1465" y="613"/>
                    <a:pt x="1445" y="536"/>
                    <a:pt x="1445" y="469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77"/>
            <p:cNvSpPr/>
            <p:nvPr/>
          </p:nvSpPr>
          <p:spPr>
            <a:xfrm>
              <a:off x="7954880" y="4476661"/>
              <a:ext cx="73160" cy="59952"/>
            </a:xfrm>
            <a:custGeom>
              <a:avLst/>
              <a:gdLst/>
              <a:ahLst/>
              <a:cxnLst/>
              <a:rect l="l" t="t" r="r" b="b"/>
              <a:pathLst>
                <a:path w="2786" h="2283" extrusionOk="0">
                  <a:moveTo>
                    <a:pt x="1074" y="1"/>
                  </a:moveTo>
                  <a:cubicBezTo>
                    <a:pt x="983" y="1"/>
                    <a:pt x="895" y="49"/>
                    <a:pt x="862" y="139"/>
                  </a:cubicBezTo>
                  <a:cubicBezTo>
                    <a:pt x="785" y="292"/>
                    <a:pt x="670" y="435"/>
                    <a:pt x="536" y="550"/>
                  </a:cubicBezTo>
                  <a:cubicBezTo>
                    <a:pt x="412" y="665"/>
                    <a:pt x="278" y="761"/>
                    <a:pt x="125" y="828"/>
                  </a:cubicBezTo>
                  <a:cubicBezTo>
                    <a:pt x="48" y="876"/>
                    <a:pt x="1" y="971"/>
                    <a:pt x="10" y="1067"/>
                  </a:cubicBezTo>
                  <a:cubicBezTo>
                    <a:pt x="96" y="1766"/>
                    <a:pt x="690" y="2282"/>
                    <a:pt x="1388" y="2282"/>
                  </a:cubicBezTo>
                  <a:cubicBezTo>
                    <a:pt x="2116" y="2282"/>
                    <a:pt x="2718" y="1727"/>
                    <a:pt x="2776" y="1000"/>
                  </a:cubicBezTo>
                  <a:cubicBezTo>
                    <a:pt x="2785" y="933"/>
                    <a:pt x="2747" y="866"/>
                    <a:pt x="2699" y="818"/>
                  </a:cubicBezTo>
                  <a:cubicBezTo>
                    <a:pt x="2240" y="435"/>
                    <a:pt x="1704" y="158"/>
                    <a:pt x="1120" y="5"/>
                  </a:cubicBezTo>
                  <a:cubicBezTo>
                    <a:pt x="1105" y="2"/>
                    <a:pt x="1090" y="1"/>
                    <a:pt x="107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77"/>
            <p:cNvSpPr/>
            <p:nvPr/>
          </p:nvSpPr>
          <p:spPr>
            <a:xfrm>
              <a:off x="7954880" y="4476583"/>
              <a:ext cx="73423" cy="59531"/>
            </a:xfrm>
            <a:custGeom>
              <a:avLst/>
              <a:gdLst/>
              <a:ahLst/>
              <a:cxnLst/>
              <a:rect l="l" t="t" r="r" b="b"/>
              <a:pathLst>
                <a:path w="2796" h="2267" extrusionOk="0">
                  <a:moveTo>
                    <a:pt x="1065" y="0"/>
                  </a:moveTo>
                  <a:cubicBezTo>
                    <a:pt x="980" y="0"/>
                    <a:pt x="901" y="53"/>
                    <a:pt x="862" y="132"/>
                  </a:cubicBezTo>
                  <a:cubicBezTo>
                    <a:pt x="804" y="247"/>
                    <a:pt x="737" y="352"/>
                    <a:pt x="651" y="448"/>
                  </a:cubicBezTo>
                  <a:cubicBezTo>
                    <a:pt x="613" y="486"/>
                    <a:pt x="584" y="515"/>
                    <a:pt x="546" y="553"/>
                  </a:cubicBezTo>
                  <a:cubicBezTo>
                    <a:pt x="422" y="658"/>
                    <a:pt x="278" y="754"/>
                    <a:pt x="135" y="831"/>
                  </a:cubicBezTo>
                  <a:cubicBezTo>
                    <a:pt x="48" y="879"/>
                    <a:pt x="1" y="974"/>
                    <a:pt x="10" y="1070"/>
                  </a:cubicBezTo>
                  <a:cubicBezTo>
                    <a:pt x="96" y="1682"/>
                    <a:pt x="575" y="2171"/>
                    <a:pt x="1187" y="2266"/>
                  </a:cubicBezTo>
                  <a:cubicBezTo>
                    <a:pt x="871" y="2075"/>
                    <a:pt x="680" y="1730"/>
                    <a:pt x="699" y="1357"/>
                  </a:cubicBezTo>
                  <a:lnTo>
                    <a:pt x="699" y="1022"/>
                  </a:lnTo>
                  <a:cubicBezTo>
                    <a:pt x="757" y="984"/>
                    <a:pt x="804" y="946"/>
                    <a:pt x="862" y="907"/>
                  </a:cubicBezTo>
                  <a:cubicBezTo>
                    <a:pt x="986" y="792"/>
                    <a:pt x="1101" y="658"/>
                    <a:pt x="1187" y="515"/>
                  </a:cubicBezTo>
                  <a:cubicBezTo>
                    <a:pt x="1637" y="649"/>
                    <a:pt x="2049" y="879"/>
                    <a:pt x="2403" y="1175"/>
                  </a:cubicBezTo>
                  <a:cubicBezTo>
                    <a:pt x="2441" y="1214"/>
                    <a:pt x="2556" y="1309"/>
                    <a:pt x="2680" y="1434"/>
                  </a:cubicBezTo>
                  <a:cubicBezTo>
                    <a:pt x="2738" y="1300"/>
                    <a:pt x="2776" y="1156"/>
                    <a:pt x="2785" y="1013"/>
                  </a:cubicBezTo>
                  <a:cubicBezTo>
                    <a:pt x="2795" y="936"/>
                    <a:pt x="2757" y="859"/>
                    <a:pt x="2699" y="821"/>
                  </a:cubicBezTo>
                  <a:cubicBezTo>
                    <a:pt x="2240" y="429"/>
                    <a:pt x="1704" y="161"/>
                    <a:pt x="1120" y="8"/>
                  </a:cubicBezTo>
                  <a:cubicBezTo>
                    <a:pt x="1102" y="3"/>
                    <a:pt x="1083" y="0"/>
                    <a:pt x="10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77"/>
            <p:cNvSpPr/>
            <p:nvPr/>
          </p:nvSpPr>
          <p:spPr>
            <a:xfrm>
              <a:off x="7936787" y="4566234"/>
              <a:ext cx="24396" cy="64363"/>
            </a:xfrm>
            <a:custGeom>
              <a:avLst/>
              <a:gdLst/>
              <a:ahLst/>
              <a:cxnLst/>
              <a:rect l="l" t="t" r="r" b="b"/>
              <a:pathLst>
                <a:path w="929" h="2451" extrusionOk="0">
                  <a:moveTo>
                    <a:pt x="106" y="1"/>
                  </a:moveTo>
                  <a:cubicBezTo>
                    <a:pt x="39" y="116"/>
                    <a:pt x="0" y="249"/>
                    <a:pt x="0" y="383"/>
                  </a:cubicBezTo>
                  <a:lnTo>
                    <a:pt x="0" y="2221"/>
                  </a:lnTo>
                  <a:cubicBezTo>
                    <a:pt x="0" y="2345"/>
                    <a:pt x="106" y="2451"/>
                    <a:pt x="230" y="2451"/>
                  </a:cubicBezTo>
                  <a:lnTo>
                    <a:pt x="929" y="2451"/>
                  </a:lnTo>
                  <a:lnTo>
                    <a:pt x="929" y="1207"/>
                  </a:lnTo>
                  <a:cubicBezTo>
                    <a:pt x="929" y="967"/>
                    <a:pt x="833" y="728"/>
                    <a:pt x="661" y="55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77"/>
            <p:cNvSpPr/>
            <p:nvPr/>
          </p:nvSpPr>
          <p:spPr>
            <a:xfrm>
              <a:off x="8150150" y="4337799"/>
              <a:ext cx="109846" cy="109846"/>
            </a:xfrm>
            <a:custGeom>
              <a:avLst/>
              <a:gdLst/>
              <a:ahLst/>
              <a:cxnLst/>
              <a:rect l="l" t="t" r="r" b="b"/>
              <a:pathLst>
                <a:path w="4183" h="4183" extrusionOk="0">
                  <a:moveTo>
                    <a:pt x="2097" y="0"/>
                  </a:moveTo>
                  <a:cubicBezTo>
                    <a:pt x="939" y="0"/>
                    <a:pt x="1" y="929"/>
                    <a:pt x="1" y="2087"/>
                  </a:cubicBezTo>
                  <a:cubicBezTo>
                    <a:pt x="1" y="3245"/>
                    <a:pt x="939" y="4183"/>
                    <a:pt x="2097" y="4183"/>
                  </a:cubicBezTo>
                  <a:cubicBezTo>
                    <a:pt x="3255" y="4183"/>
                    <a:pt x="4183" y="3245"/>
                    <a:pt x="4183" y="2087"/>
                  </a:cubicBezTo>
                  <a:cubicBezTo>
                    <a:pt x="4183" y="929"/>
                    <a:pt x="3255" y="0"/>
                    <a:pt x="2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77"/>
            <p:cNvSpPr/>
            <p:nvPr/>
          </p:nvSpPr>
          <p:spPr>
            <a:xfrm>
              <a:off x="8168505" y="4355892"/>
              <a:ext cx="73397" cy="73397"/>
            </a:xfrm>
            <a:custGeom>
              <a:avLst/>
              <a:gdLst/>
              <a:ahLst/>
              <a:cxnLst/>
              <a:rect l="l" t="t" r="r" b="b"/>
              <a:pathLst>
                <a:path w="2795" h="2795" extrusionOk="0">
                  <a:moveTo>
                    <a:pt x="1398" y="0"/>
                  </a:moveTo>
                  <a:cubicBezTo>
                    <a:pt x="632" y="0"/>
                    <a:pt x="0" y="632"/>
                    <a:pt x="0" y="1398"/>
                  </a:cubicBezTo>
                  <a:cubicBezTo>
                    <a:pt x="0" y="2173"/>
                    <a:pt x="632" y="2795"/>
                    <a:pt x="1398" y="2795"/>
                  </a:cubicBezTo>
                  <a:cubicBezTo>
                    <a:pt x="2163" y="2795"/>
                    <a:pt x="2795" y="2173"/>
                    <a:pt x="2795" y="1398"/>
                  </a:cubicBezTo>
                  <a:cubicBezTo>
                    <a:pt x="2795" y="632"/>
                    <a:pt x="2163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77"/>
            <p:cNvSpPr/>
            <p:nvPr/>
          </p:nvSpPr>
          <p:spPr>
            <a:xfrm>
              <a:off x="8022237" y="4473747"/>
              <a:ext cx="103569" cy="130460"/>
            </a:xfrm>
            <a:custGeom>
              <a:avLst/>
              <a:gdLst/>
              <a:ahLst/>
              <a:cxnLst/>
              <a:rect l="l" t="t" r="r" b="b"/>
              <a:pathLst>
                <a:path w="3944" h="4968" extrusionOk="0">
                  <a:moveTo>
                    <a:pt x="3321" y="1"/>
                  </a:moveTo>
                  <a:lnTo>
                    <a:pt x="680" y="2527"/>
                  </a:lnTo>
                  <a:cubicBezTo>
                    <a:pt x="469" y="2719"/>
                    <a:pt x="307" y="2958"/>
                    <a:pt x="192" y="3226"/>
                  </a:cubicBezTo>
                  <a:cubicBezTo>
                    <a:pt x="67" y="3504"/>
                    <a:pt x="0" y="3810"/>
                    <a:pt x="0" y="4116"/>
                  </a:cubicBezTo>
                  <a:lnTo>
                    <a:pt x="0" y="4968"/>
                  </a:lnTo>
                  <a:cubicBezTo>
                    <a:pt x="0" y="4719"/>
                    <a:pt x="96" y="4480"/>
                    <a:pt x="268" y="4307"/>
                  </a:cubicBezTo>
                  <a:lnTo>
                    <a:pt x="3943" y="632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77"/>
            <p:cNvSpPr/>
            <p:nvPr/>
          </p:nvSpPr>
          <p:spPr>
            <a:xfrm>
              <a:off x="8186835" y="4374221"/>
              <a:ext cx="36738" cy="36738"/>
            </a:xfrm>
            <a:custGeom>
              <a:avLst/>
              <a:gdLst/>
              <a:ahLst/>
              <a:cxnLst/>
              <a:rect l="l" t="t" r="r" b="b"/>
              <a:pathLst>
                <a:path w="1399" h="1399" extrusionOk="0">
                  <a:moveTo>
                    <a:pt x="700" y="1"/>
                  </a:moveTo>
                  <a:cubicBezTo>
                    <a:pt x="317" y="1"/>
                    <a:pt x="1" y="317"/>
                    <a:pt x="1" y="700"/>
                  </a:cubicBezTo>
                  <a:cubicBezTo>
                    <a:pt x="1" y="1082"/>
                    <a:pt x="317" y="1398"/>
                    <a:pt x="700" y="1398"/>
                  </a:cubicBezTo>
                  <a:cubicBezTo>
                    <a:pt x="1082" y="1398"/>
                    <a:pt x="1398" y="1082"/>
                    <a:pt x="1398" y="700"/>
                  </a:cubicBezTo>
                  <a:cubicBezTo>
                    <a:pt x="1398" y="317"/>
                    <a:pt x="1082" y="1"/>
                    <a:pt x="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77"/>
            <p:cNvSpPr/>
            <p:nvPr/>
          </p:nvSpPr>
          <p:spPr>
            <a:xfrm>
              <a:off x="8196893" y="4319285"/>
              <a:ext cx="84111" cy="79594"/>
            </a:xfrm>
            <a:custGeom>
              <a:avLst/>
              <a:gdLst/>
              <a:ahLst/>
              <a:cxnLst/>
              <a:rect l="l" t="t" r="r" b="b"/>
              <a:pathLst>
                <a:path w="3203" h="3031" extrusionOk="0">
                  <a:moveTo>
                    <a:pt x="2873" y="0"/>
                  </a:moveTo>
                  <a:cubicBezTo>
                    <a:pt x="2818" y="0"/>
                    <a:pt x="2761" y="22"/>
                    <a:pt x="2709" y="74"/>
                  </a:cubicBezTo>
                  <a:lnTo>
                    <a:pt x="154" y="2629"/>
                  </a:lnTo>
                  <a:cubicBezTo>
                    <a:pt x="1" y="2772"/>
                    <a:pt x="106" y="3031"/>
                    <a:pt x="317" y="3031"/>
                  </a:cubicBezTo>
                  <a:cubicBezTo>
                    <a:pt x="374" y="3031"/>
                    <a:pt x="441" y="3002"/>
                    <a:pt x="479" y="2954"/>
                  </a:cubicBezTo>
                  <a:lnTo>
                    <a:pt x="3035" y="399"/>
                  </a:lnTo>
                  <a:cubicBezTo>
                    <a:pt x="3203" y="231"/>
                    <a:pt x="3052" y="0"/>
                    <a:pt x="2873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77"/>
            <p:cNvSpPr/>
            <p:nvPr/>
          </p:nvSpPr>
          <p:spPr>
            <a:xfrm>
              <a:off x="8243635" y="4322095"/>
              <a:ext cx="38734" cy="32063"/>
            </a:xfrm>
            <a:custGeom>
              <a:avLst/>
              <a:gdLst/>
              <a:ahLst/>
              <a:cxnLst/>
              <a:rect l="l" t="t" r="r" b="b"/>
              <a:pathLst>
                <a:path w="1475" h="1221" extrusionOk="0">
                  <a:moveTo>
                    <a:pt x="477" y="1"/>
                  </a:moveTo>
                  <a:cubicBezTo>
                    <a:pt x="286" y="1"/>
                    <a:pt x="97" y="107"/>
                    <a:pt x="1" y="292"/>
                  </a:cubicBezTo>
                  <a:lnTo>
                    <a:pt x="1" y="991"/>
                  </a:lnTo>
                  <a:cubicBezTo>
                    <a:pt x="1" y="1115"/>
                    <a:pt x="106" y="1220"/>
                    <a:pt x="240" y="1220"/>
                  </a:cubicBezTo>
                  <a:lnTo>
                    <a:pt x="939" y="1220"/>
                  </a:lnTo>
                  <a:cubicBezTo>
                    <a:pt x="1063" y="1220"/>
                    <a:pt x="1168" y="1115"/>
                    <a:pt x="1168" y="991"/>
                  </a:cubicBezTo>
                  <a:cubicBezTo>
                    <a:pt x="1475" y="991"/>
                    <a:pt x="1475" y="522"/>
                    <a:pt x="1168" y="522"/>
                  </a:cubicBezTo>
                  <a:lnTo>
                    <a:pt x="699" y="522"/>
                  </a:lnTo>
                  <a:lnTo>
                    <a:pt x="699" y="53"/>
                  </a:lnTo>
                  <a:cubicBezTo>
                    <a:pt x="629" y="17"/>
                    <a:pt x="553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77"/>
            <p:cNvSpPr/>
            <p:nvPr/>
          </p:nvSpPr>
          <p:spPr>
            <a:xfrm>
              <a:off x="8217822" y="4319312"/>
              <a:ext cx="61291" cy="58245"/>
            </a:xfrm>
            <a:custGeom>
              <a:avLst/>
              <a:gdLst/>
              <a:ahLst/>
              <a:cxnLst/>
              <a:rect l="l" t="t" r="r" b="b"/>
              <a:pathLst>
                <a:path w="2334" h="2218" extrusionOk="0">
                  <a:moveTo>
                    <a:pt x="2075" y="1"/>
                  </a:moveTo>
                  <a:cubicBezTo>
                    <a:pt x="2015" y="1"/>
                    <a:pt x="1955" y="25"/>
                    <a:pt x="1912" y="73"/>
                  </a:cubicBezTo>
                  <a:lnTo>
                    <a:pt x="170" y="1814"/>
                  </a:lnTo>
                  <a:cubicBezTo>
                    <a:pt x="0" y="1985"/>
                    <a:pt x="156" y="2217"/>
                    <a:pt x="337" y="2217"/>
                  </a:cubicBezTo>
                  <a:cubicBezTo>
                    <a:pt x="390" y="2217"/>
                    <a:pt x="446" y="2197"/>
                    <a:pt x="496" y="2149"/>
                  </a:cubicBezTo>
                  <a:lnTo>
                    <a:pt x="2238" y="398"/>
                  </a:lnTo>
                  <a:cubicBezTo>
                    <a:pt x="2333" y="312"/>
                    <a:pt x="2333" y="159"/>
                    <a:pt x="2238" y="73"/>
                  </a:cubicBezTo>
                  <a:cubicBezTo>
                    <a:pt x="2194" y="25"/>
                    <a:pt x="2135" y="1"/>
                    <a:pt x="207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3" name="Google Shape;12353;p77"/>
          <p:cNvGrpSpPr/>
          <p:nvPr/>
        </p:nvGrpSpPr>
        <p:grpSpPr>
          <a:xfrm>
            <a:off x="4886058" y="1965890"/>
            <a:ext cx="388569" cy="388307"/>
            <a:chOff x="4886058" y="1965890"/>
            <a:chExt cx="388569" cy="388307"/>
          </a:xfrm>
        </p:grpSpPr>
        <p:sp>
          <p:nvSpPr>
            <p:cNvPr id="12354" name="Google Shape;12354;p77"/>
            <p:cNvSpPr/>
            <p:nvPr/>
          </p:nvSpPr>
          <p:spPr>
            <a:xfrm>
              <a:off x="4886058" y="1965890"/>
              <a:ext cx="388569" cy="388307"/>
            </a:xfrm>
            <a:custGeom>
              <a:avLst/>
              <a:gdLst/>
              <a:ahLst/>
              <a:cxnLst/>
              <a:rect l="l" t="t" r="r" b="b"/>
              <a:pathLst>
                <a:path w="14797" h="14787" extrusionOk="0">
                  <a:moveTo>
                    <a:pt x="7398" y="0"/>
                  </a:moveTo>
                  <a:cubicBezTo>
                    <a:pt x="3312" y="0"/>
                    <a:pt x="1" y="3312"/>
                    <a:pt x="1" y="7398"/>
                  </a:cubicBezTo>
                  <a:cubicBezTo>
                    <a:pt x="1" y="11475"/>
                    <a:pt x="3312" y="14786"/>
                    <a:pt x="7398" y="14786"/>
                  </a:cubicBezTo>
                  <a:cubicBezTo>
                    <a:pt x="11485" y="14786"/>
                    <a:pt x="14796" y="11475"/>
                    <a:pt x="14796" y="7398"/>
                  </a:cubicBezTo>
                  <a:cubicBezTo>
                    <a:pt x="14796" y="3312"/>
                    <a:pt x="11485" y="0"/>
                    <a:pt x="739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77"/>
            <p:cNvSpPr/>
            <p:nvPr/>
          </p:nvSpPr>
          <p:spPr>
            <a:xfrm>
              <a:off x="4896352" y="1992150"/>
              <a:ext cx="368218" cy="335787"/>
            </a:xfrm>
            <a:custGeom>
              <a:avLst/>
              <a:gdLst/>
              <a:ahLst/>
              <a:cxnLst/>
              <a:rect l="l" t="t" r="r" b="b"/>
              <a:pathLst>
                <a:path w="14022" h="12787" extrusionOk="0">
                  <a:moveTo>
                    <a:pt x="7008" y="0"/>
                  </a:moveTo>
                  <a:cubicBezTo>
                    <a:pt x="5356" y="0"/>
                    <a:pt x="3705" y="618"/>
                    <a:pt x="2470" y="1852"/>
                  </a:cubicBezTo>
                  <a:cubicBezTo>
                    <a:pt x="1" y="4331"/>
                    <a:pt x="1" y="8465"/>
                    <a:pt x="2470" y="10934"/>
                  </a:cubicBezTo>
                  <a:cubicBezTo>
                    <a:pt x="3705" y="12169"/>
                    <a:pt x="5356" y="12786"/>
                    <a:pt x="7008" y="12786"/>
                  </a:cubicBezTo>
                  <a:cubicBezTo>
                    <a:pt x="8660" y="12786"/>
                    <a:pt x="10313" y="12169"/>
                    <a:pt x="11552" y="10934"/>
                  </a:cubicBezTo>
                  <a:cubicBezTo>
                    <a:pt x="14021" y="8465"/>
                    <a:pt x="14021" y="4331"/>
                    <a:pt x="11552" y="1852"/>
                  </a:cubicBezTo>
                  <a:cubicBezTo>
                    <a:pt x="10313" y="618"/>
                    <a:pt x="8660" y="0"/>
                    <a:pt x="700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77"/>
            <p:cNvSpPr/>
            <p:nvPr/>
          </p:nvSpPr>
          <p:spPr>
            <a:xfrm>
              <a:off x="5056958" y="1992072"/>
              <a:ext cx="207612" cy="336102"/>
            </a:xfrm>
            <a:custGeom>
              <a:avLst/>
              <a:gdLst/>
              <a:ahLst/>
              <a:cxnLst/>
              <a:rect l="l" t="t" r="r" b="b"/>
              <a:pathLst>
                <a:path w="7906" h="12799" extrusionOk="0">
                  <a:moveTo>
                    <a:pt x="911" y="0"/>
                  </a:moveTo>
                  <a:cubicBezTo>
                    <a:pt x="609" y="0"/>
                    <a:pt x="304" y="22"/>
                    <a:pt x="0" y="66"/>
                  </a:cubicBezTo>
                  <a:cubicBezTo>
                    <a:pt x="1379" y="247"/>
                    <a:pt x="2661" y="879"/>
                    <a:pt x="3647" y="1855"/>
                  </a:cubicBezTo>
                  <a:cubicBezTo>
                    <a:pt x="6116" y="4334"/>
                    <a:pt x="6116" y="8468"/>
                    <a:pt x="3647" y="10937"/>
                  </a:cubicBezTo>
                  <a:cubicBezTo>
                    <a:pt x="2661" y="11923"/>
                    <a:pt x="1379" y="12545"/>
                    <a:pt x="0" y="12737"/>
                  </a:cubicBezTo>
                  <a:cubicBezTo>
                    <a:pt x="299" y="12778"/>
                    <a:pt x="599" y="12799"/>
                    <a:pt x="896" y="12799"/>
                  </a:cubicBezTo>
                  <a:cubicBezTo>
                    <a:pt x="2582" y="12799"/>
                    <a:pt x="4216" y="12141"/>
                    <a:pt x="5436" y="10937"/>
                  </a:cubicBezTo>
                  <a:cubicBezTo>
                    <a:pt x="7905" y="8468"/>
                    <a:pt x="7905" y="4334"/>
                    <a:pt x="5436" y="1855"/>
                  </a:cubicBezTo>
                  <a:cubicBezTo>
                    <a:pt x="4220" y="663"/>
                    <a:pt x="2591" y="0"/>
                    <a:pt x="9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77"/>
            <p:cNvSpPr/>
            <p:nvPr/>
          </p:nvSpPr>
          <p:spPr>
            <a:xfrm>
              <a:off x="5074158" y="1993647"/>
              <a:ext cx="12342" cy="39364"/>
            </a:xfrm>
            <a:custGeom>
              <a:avLst/>
              <a:gdLst/>
              <a:ahLst/>
              <a:cxnLst/>
              <a:rect l="l" t="t" r="r" b="b"/>
              <a:pathLst>
                <a:path w="470" h="1499" extrusionOk="0">
                  <a:moveTo>
                    <a:pt x="235" y="1"/>
                  </a:moveTo>
                  <a:cubicBezTo>
                    <a:pt x="118" y="1"/>
                    <a:pt x="1" y="82"/>
                    <a:pt x="15" y="245"/>
                  </a:cubicBezTo>
                  <a:lnTo>
                    <a:pt x="15" y="1278"/>
                  </a:lnTo>
                  <a:cubicBezTo>
                    <a:pt x="15" y="1403"/>
                    <a:pt x="111" y="1499"/>
                    <a:pt x="235" y="1499"/>
                  </a:cubicBezTo>
                  <a:cubicBezTo>
                    <a:pt x="360" y="1499"/>
                    <a:pt x="456" y="1403"/>
                    <a:pt x="456" y="1278"/>
                  </a:cubicBezTo>
                  <a:lnTo>
                    <a:pt x="456" y="245"/>
                  </a:lnTo>
                  <a:cubicBezTo>
                    <a:pt x="470" y="82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77"/>
            <p:cNvSpPr/>
            <p:nvPr/>
          </p:nvSpPr>
          <p:spPr>
            <a:xfrm>
              <a:off x="5074158" y="2286866"/>
              <a:ext cx="12342" cy="39416"/>
            </a:xfrm>
            <a:custGeom>
              <a:avLst/>
              <a:gdLst/>
              <a:ahLst/>
              <a:cxnLst/>
              <a:rect l="l" t="t" r="r" b="b"/>
              <a:pathLst>
                <a:path w="470" h="1501" extrusionOk="0">
                  <a:moveTo>
                    <a:pt x="235" y="1"/>
                  </a:moveTo>
                  <a:cubicBezTo>
                    <a:pt x="118" y="1"/>
                    <a:pt x="1" y="80"/>
                    <a:pt x="15" y="238"/>
                  </a:cubicBezTo>
                  <a:lnTo>
                    <a:pt x="15" y="1271"/>
                  </a:lnTo>
                  <a:cubicBezTo>
                    <a:pt x="15" y="1396"/>
                    <a:pt x="111" y="1501"/>
                    <a:pt x="235" y="1501"/>
                  </a:cubicBezTo>
                  <a:cubicBezTo>
                    <a:pt x="360" y="1491"/>
                    <a:pt x="456" y="1396"/>
                    <a:pt x="456" y="1271"/>
                  </a:cubicBezTo>
                  <a:lnTo>
                    <a:pt x="456" y="238"/>
                  </a:lnTo>
                  <a:cubicBezTo>
                    <a:pt x="470" y="80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77"/>
            <p:cNvSpPr/>
            <p:nvPr/>
          </p:nvSpPr>
          <p:spPr>
            <a:xfrm>
              <a:off x="5205984" y="2153597"/>
              <a:ext cx="42515" cy="11633"/>
            </a:xfrm>
            <a:custGeom>
              <a:avLst/>
              <a:gdLst/>
              <a:ahLst/>
              <a:cxnLst/>
              <a:rect l="l" t="t" r="r" b="b"/>
              <a:pathLst>
                <a:path w="1619" h="443" extrusionOk="0">
                  <a:moveTo>
                    <a:pt x="1338" y="0"/>
                  </a:moveTo>
                  <a:cubicBezTo>
                    <a:pt x="1329" y="0"/>
                    <a:pt x="1321" y="0"/>
                    <a:pt x="1312" y="1"/>
                  </a:cubicBezTo>
                  <a:lnTo>
                    <a:pt x="278" y="1"/>
                  </a:lnTo>
                  <a:cubicBezTo>
                    <a:pt x="1" y="20"/>
                    <a:pt x="1" y="422"/>
                    <a:pt x="278" y="441"/>
                  </a:cubicBezTo>
                  <a:lnTo>
                    <a:pt x="1312" y="441"/>
                  </a:lnTo>
                  <a:cubicBezTo>
                    <a:pt x="1321" y="442"/>
                    <a:pt x="1329" y="443"/>
                    <a:pt x="1338" y="443"/>
                  </a:cubicBezTo>
                  <a:cubicBezTo>
                    <a:pt x="1619" y="443"/>
                    <a:pt x="1619" y="0"/>
                    <a:pt x="133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77"/>
            <p:cNvSpPr/>
            <p:nvPr/>
          </p:nvSpPr>
          <p:spPr>
            <a:xfrm>
              <a:off x="4912948" y="2153623"/>
              <a:ext cx="41753" cy="11581"/>
            </a:xfrm>
            <a:custGeom>
              <a:avLst/>
              <a:gdLst/>
              <a:ahLst/>
              <a:cxnLst/>
              <a:rect l="l" t="t" r="r" b="b"/>
              <a:pathLst>
                <a:path w="1590" h="441" extrusionOk="0">
                  <a:moveTo>
                    <a:pt x="278" y="0"/>
                  </a:moveTo>
                  <a:cubicBezTo>
                    <a:pt x="1" y="19"/>
                    <a:pt x="1" y="421"/>
                    <a:pt x="278" y="440"/>
                  </a:cubicBezTo>
                  <a:lnTo>
                    <a:pt x="1312" y="440"/>
                  </a:lnTo>
                  <a:cubicBezTo>
                    <a:pt x="1589" y="421"/>
                    <a:pt x="1589" y="19"/>
                    <a:pt x="1312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77"/>
            <p:cNvSpPr/>
            <p:nvPr/>
          </p:nvSpPr>
          <p:spPr>
            <a:xfrm>
              <a:off x="5002101" y="2140808"/>
              <a:ext cx="97608" cy="96400"/>
            </a:xfrm>
            <a:custGeom>
              <a:avLst/>
              <a:gdLst/>
              <a:ahLst/>
              <a:cxnLst/>
              <a:rect l="l" t="t" r="r" b="b"/>
              <a:pathLst>
                <a:path w="3717" h="3671" extrusionOk="0">
                  <a:moveTo>
                    <a:pt x="2243" y="0"/>
                  </a:moveTo>
                  <a:lnTo>
                    <a:pt x="70" y="3436"/>
                  </a:lnTo>
                  <a:cubicBezTo>
                    <a:pt x="1" y="3544"/>
                    <a:pt x="93" y="3670"/>
                    <a:pt x="201" y="3670"/>
                  </a:cubicBezTo>
                  <a:cubicBezTo>
                    <a:pt x="228" y="3670"/>
                    <a:pt x="255" y="3663"/>
                    <a:pt x="281" y="3646"/>
                  </a:cubicBezTo>
                  <a:lnTo>
                    <a:pt x="3716" y="1474"/>
                  </a:lnTo>
                  <a:lnTo>
                    <a:pt x="22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77"/>
            <p:cNvSpPr/>
            <p:nvPr/>
          </p:nvSpPr>
          <p:spPr>
            <a:xfrm>
              <a:off x="5002101" y="2165177"/>
              <a:ext cx="97608" cy="72031"/>
            </a:xfrm>
            <a:custGeom>
              <a:avLst/>
              <a:gdLst/>
              <a:ahLst/>
              <a:cxnLst/>
              <a:rect l="l" t="t" r="r" b="b"/>
              <a:pathLst>
                <a:path w="3717" h="2743" extrusionOk="0">
                  <a:moveTo>
                    <a:pt x="3171" y="0"/>
                  </a:moveTo>
                  <a:lnTo>
                    <a:pt x="654" y="1580"/>
                  </a:lnTo>
                  <a:lnTo>
                    <a:pt x="70" y="2508"/>
                  </a:lnTo>
                  <a:cubicBezTo>
                    <a:pt x="1" y="2616"/>
                    <a:pt x="93" y="2742"/>
                    <a:pt x="201" y="2742"/>
                  </a:cubicBezTo>
                  <a:cubicBezTo>
                    <a:pt x="228" y="2742"/>
                    <a:pt x="255" y="2735"/>
                    <a:pt x="281" y="2718"/>
                  </a:cubicBezTo>
                  <a:lnTo>
                    <a:pt x="3716" y="546"/>
                  </a:lnTo>
                  <a:lnTo>
                    <a:pt x="317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77"/>
            <p:cNvSpPr/>
            <p:nvPr/>
          </p:nvSpPr>
          <p:spPr>
            <a:xfrm>
              <a:off x="5061238" y="2082984"/>
              <a:ext cx="97503" cy="96532"/>
            </a:xfrm>
            <a:custGeom>
              <a:avLst/>
              <a:gdLst/>
              <a:ahLst/>
              <a:cxnLst/>
              <a:rect l="l" t="t" r="r" b="b"/>
              <a:pathLst>
                <a:path w="3713" h="3676" extrusionOk="0">
                  <a:moveTo>
                    <a:pt x="3521" y="1"/>
                  </a:moveTo>
                  <a:cubicBezTo>
                    <a:pt x="3493" y="1"/>
                    <a:pt x="3464" y="10"/>
                    <a:pt x="3436" y="30"/>
                  </a:cubicBezTo>
                  <a:lnTo>
                    <a:pt x="0" y="2202"/>
                  </a:lnTo>
                  <a:lnTo>
                    <a:pt x="1474" y="3676"/>
                  </a:lnTo>
                  <a:lnTo>
                    <a:pt x="3637" y="231"/>
                  </a:lnTo>
                  <a:cubicBezTo>
                    <a:pt x="3712" y="125"/>
                    <a:pt x="3627" y="1"/>
                    <a:pt x="3521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77"/>
            <p:cNvSpPr/>
            <p:nvPr/>
          </p:nvSpPr>
          <p:spPr>
            <a:xfrm>
              <a:off x="5085345" y="2083089"/>
              <a:ext cx="73213" cy="96190"/>
            </a:xfrm>
            <a:custGeom>
              <a:avLst/>
              <a:gdLst/>
              <a:ahLst/>
              <a:cxnLst/>
              <a:rect l="l" t="t" r="r" b="b"/>
              <a:pathLst>
                <a:path w="2788" h="3663" extrusionOk="0">
                  <a:moveTo>
                    <a:pt x="2599" y="1"/>
                  </a:moveTo>
                  <a:cubicBezTo>
                    <a:pt x="2573" y="1"/>
                    <a:pt x="2545" y="8"/>
                    <a:pt x="2518" y="26"/>
                  </a:cubicBezTo>
                  <a:lnTo>
                    <a:pt x="1590" y="609"/>
                  </a:lnTo>
                  <a:lnTo>
                    <a:pt x="1" y="3117"/>
                  </a:lnTo>
                  <a:lnTo>
                    <a:pt x="546" y="3662"/>
                  </a:lnTo>
                  <a:lnTo>
                    <a:pt x="2719" y="227"/>
                  </a:lnTo>
                  <a:cubicBezTo>
                    <a:pt x="2788" y="120"/>
                    <a:pt x="2704" y="1"/>
                    <a:pt x="2599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9" name="Google Shape;12369;p78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70" name="Google Shape;12370;p78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371" name="Google Shape;12371;p78"/>
          <p:cNvGrpSpPr/>
          <p:nvPr/>
        </p:nvGrpSpPr>
        <p:grpSpPr>
          <a:xfrm>
            <a:off x="1765162" y="3346789"/>
            <a:ext cx="292801" cy="359258"/>
            <a:chOff x="1765162" y="3346789"/>
            <a:chExt cx="292801" cy="359258"/>
          </a:xfrm>
        </p:grpSpPr>
        <p:sp>
          <p:nvSpPr>
            <p:cNvPr id="12372" name="Google Shape;12372;p78"/>
            <p:cNvSpPr/>
            <p:nvPr/>
          </p:nvSpPr>
          <p:spPr>
            <a:xfrm>
              <a:off x="1765423" y="3394001"/>
              <a:ext cx="230821" cy="312047"/>
            </a:xfrm>
            <a:custGeom>
              <a:avLst/>
              <a:gdLst/>
              <a:ahLst/>
              <a:cxnLst/>
              <a:rect l="l" t="t" r="r" b="b"/>
              <a:pathLst>
                <a:path w="8815" h="1191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9283"/>
                  </a:lnTo>
                  <a:lnTo>
                    <a:pt x="1927" y="11220"/>
                  </a:lnTo>
                  <a:lnTo>
                    <a:pt x="2624" y="11916"/>
                  </a:lnTo>
                  <a:lnTo>
                    <a:pt x="8586" y="11916"/>
                  </a:lnTo>
                  <a:cubicBezTo>
                    <a:pt x="8710" y="11916"/>
                    <a:pt x="8805" y="11821"/>
                    <a:pt x="8815" y="11697"/>
                  </a:cubicBezTo>
                  <a:lnTo>
                    <a:pt x="881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78"/>
            <p:cNvSpPr/>
            <p:nvPr/>
          </p:nvSpPr>
          <p:spPr>
            <a:xfrm>
              <a:off x="1765162" y="3624088"/>
              <a:ext cx="81959" cy="81959"/>
            </a:xfrm>
            <a:custGeom>
              <a:avLst/>
              <a:gdLst/>
              <a:ahLst/>
              <a:cxnLst/>
              <a:rect l="l" t="t" r="r" b="b"/>
              <a:pathLst>
                <a:path w="3130" h="3130" extrusionOk="0">
                  <a:moveTo>
                    <a:pt x="1" y="0"/>
                  </a:moveTo>
                  <a:lnTo>
                    <a:pt x="1" y="496"/>
                  </a:lnTo>
                  <a:lnTo>
                    <a:pt x="1937" y="2433"/>
                  </a:lnTo>
                  <a:lnTo>
                    <a:pt x="2634" y="3129"/>
                  </a:lnTo>
                  <a:lnTo>
                    <a:pt x="3130" y="3129"/>
                  </a:lnTo>
                  <a:lnTo>
                    <a:pt x="3130" y="267"/>
                  </a:lnTo>
                  <a:cubicBezTo>
                    <a:pt x="3130" y="115"/>
                    <a:pt x="3006" y="0"/>
                    <a:pt x="286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78"/>
            <p:cNvSpPr/>
            <p:nvPr/>
          </p:nvSpPr>
          <p:spPr>
            <a:xfrm>
              <a:off x="1896558" y="3394001"/>
              <a:ext cx="99686" cy="103719"/>
            </a:xfrm>
            <a:custGeom>
              <a:avLst/>
              <a:gdLst/>
              <a:ahLst/>
              <a:cxnLst/>
              <a:rect l="l" t="t" r="r" b="b"/>
              <a:pathLst>
                <a:path w="3807" h="3961" extrusionOk="0">
                  <a:moveTo>
                    <a:pt x="497" y="1"/>
                  </a:moveTo>
                  <a:cubicBezTo>
                    <a:pt x="1" y="2014"/>
                    <a:pt x="1527" y="3960"/>
                    <a:pt x="3597" y="3960"/>
                  </a:cubicBezTo>
                  <a:cubicBezTo>
                    <a:pt x="3664" y="3960"/>
                    <a:pt x="3731" y="3950"/>
                    <a:pt x="3807" y="3950"/>
                  </a:cubicBezTo>
                  <a:lnTo>
                    <a:pt x="380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78"/>
            <p:cNvSpPr/>
            <p:nvPr/>
          </p:nvSpPr>
          <p:spPr>
            <a:xfrm>
              <a:off x="1816379" y="3394001"/>
              <a:ext cx="179629" cy="312047"/>
            </a:xfrm>
            <a:custGeom>
              <a:avLst/>
              <a:gdLst/>
              <a:ahLst/>
              <a:cxnLst/>
              <a:rect l="l" t="t" r="r" b="b"/>
              <a:pathLst>
                <a:path w="6860" h="11917" extrusionOk="0">
                  <a:moveTo>
                    <a:pt x="6106" y="1"/>
                  </a:moveTo>
                  <a:lnTo>
                    <a:pt x="6106" y="11239"/>
                  </a:lnTo>
                  <a:lnTo>
                    <a:pt x="0" y="11239"/>
                  </a:lnTo>
                  <a:lnTo>
                    <a:pt x="678" y="11916"/>
                  </a:lnTo>
                  <a:lnTo>
                    <a:pt x="6640" y="11916"/>
                  </a:lnTo>
                  <a:cubicBezTo>
                    <a:pt x="6764" y="11916"/>
                    <a:pt x="6859" y="11821"/>
                    <a:pt x="6859" y="11697"/>
                  </a:cubicBezTo>
                  <a:lnTo>
                    <a:pt x="685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78"/>
            <p:cNvSpPr/>
            <p:nvPr/>
          </p:nvSpPr>
          <p:spPr>
            <a:xfrm>
              <a:off x="1799647" y="3462448"/>
              <a:ext cx="162138" cy="23776"/>
            </a:xfrm>
            <a:custGeom>
              <a:avLst/>
              <a:gdLst/>
              <a:ahLst/>
              <a:cxnLst/>
              <a:rect l="l" t="t" r="r" b="b"/>
              <a:pathLst>
                <a:path w="6192" h="908" extrusionOk="0">
                  <a:moveTo>
                    <a:pt x="219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688"/>
                  </a:lnTo>
                  <a:cubicBezTo>
                    <a:pt x="0" y="802"/>
                    <a:pt x="95" y="907"/>
                    <a:pt x="219" y="907"/>
                  </a:cubicBezTo>
                  <a:lnTo>
                    <a:pt x="5962" y="907"/>
                  </a:lnTo>
                  <a:cubicBezTo>
                    <a:pt x="6087" y="907"/>
                    <a:pt x="6191" y="802"/>
                    <a:pt x="6191" y="688"/>
                  </a:cubicBezTo>
                  <a:lnTo>
                    <a:pt x="6191" y="230"/>
                  </a:lnTo>
                  <a:cubicBezTo>
                    <a:pt x="6191" y="106"/>
                    <a:pt x="6087" y="1"/>
                    <a:pt x="59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78"/>
            <p:cNvSpPr/>
            <p:nvPr/>
          </p:nvSpPr>
          <p:spPr>
            <a:xfrm>
              <a:off x="1922795" y="3462710"/>
              <a:ext cx="38989" cy="23514"/>
            </a:xfrm>
            <a:custGeom>
              <a:avLst/>
              <a:gdLst/>
              <a:ahLst/>
              <a:cxnLst/>
              <a:rect l="l" t="t" r="r" b="b"/>
              <a:pathLst>
                <a:path w="1489" h="898" extrusionOk="0">
                  <a:moveTo>
                    <a:pt x="0" y="0"/>
                  </a:moveTo>
                  <a:cubicBezTo>
                    <a:pt x="258" y="363"/>
                    <a:pt x="601" y="668"/>
                    <a:pt x="983" y="897"/>
                  </a:cubicBezTo>
                  <a:lnTo>
                    <a:pt x="1259" y="897"/>
                  </a:lnTo>
                  <a:cubicBezTo>
                    <a:pt x="1384" y="897"/>
                    <a:pt x="1488" y="792"/>
                    <a:pt x="1488" y="678"/>
                  </a:cubicBezTo>
                  <a:lnTo>
                    <a:pt x="1488" y="220"/>
                  </a:lnTo>
                  <a:cubicBezTo>
                    <a:pt x="1479" y="96"/>
                    <a:pt x="1384" y="0"/>
                    <a:pt x="1259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78"/>
            <p:cNvSpPr/>
            <p:nvPr/>
          </p:nvSpPr>
          <p:spPr>
            <a:xfrm>
              <a:off x="1765162" y="3637076"/>
              <a:ext cx="68971" cy="68971"/>
            </a:xfrm>
            <a:custGeom>
              <a:avLst/>
              <a:gdLst/>
              <a:ahLst/>
              <a:cxnLst/>
              <a:rect l="l" t="t" r="r" b="b"/>
              <a:pathLst>
                <a:path w="2634" h="2634" extrusionOk="0">
                  <a:moveTo>
                    <a:pt x="1" y="0"/>
                  </a:moveTo>
                  <a:lnTo>
                    <a:pt x="2634" y="2633"/>
                  </a:lnTo>
                  <a:lnTo>
                    <a:pt x="2634" y="220"/>
                  </a:lnTo>
                  <a:cubicBezTo>
                    <a:pt x="2634" y="96"/>
                    <a:pt x="2538" y="0"/>
                    <a:pt x="241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78"/>
            <p:cNvSpPr/>
            <p:nvPr/>
          </p:nvSpPr>
          <p:spPr>
            <a:xfrm>
              <a:off x="1923528" y="3346789"/>
              <a:ext cx="134434" cy="134434"/>
            </a:xfrm>
            <a:custGeom>
              <a:avLst/>
              <a:gdLst/>
              <a:ahLst/>
              <a:cxnLst/>
              <a:rect l="l" t="t" r="r" b="b"/>
              <a:pathLst>
                <a:path w="5134" h="5134" extrusionOk="0">
                  <a:moveTo>
                    <a:pt x="2567" y="1"/>
                  </a:moveTo>
                  <a:cubicBezTo>
                    <a:pt x="1155" y="1"/>
                    <a:pt x="1" y="1155"/>
                    <a:pt x="1" y="2567"/>
                  </a:cubicBezTo>
                  <a:cubicBezTo>
                    <a:pt x="1" y="3989"/>
                    <a:pt x="1155" y="5133"/>
                    <a:pt x="2567" y="5133"/>
                  </a:cubicBezTo>
                  <a:cubicBezTo>
                    <a:pt x="3989" y="5133"/>
                    <a:pt x="5133" y="3989"/>
                    <a:pt x="5133" y="2567"/>
                  </a:cubicBezTo>
                  <a:cubicBezTo>
                    <a:pt x="5133" y="1155"/>
                    <a:pt x="3989" y="1"/>
                    <a:pt x="256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78"/>
            <p:cNvSpPr/>
            <p:nvPr/>
          </p:nvSpPr>
          <p:spPr>
            <a:xfrm>
              <a:off x="1978255" y="3377033"/>
              <a:ext cx="48730" cy="48730"/>
            </a:xfrm>
            <a:custGeom>
              <a:avLst/>
              <a:gdLst/>
              <a:ahLst/>
              <a:cxnLst/>
              <a:rect l="l" t="t" r="r" b="b"/>
              <a:pathLst>
                <a:path w="1861" h="1861" extrusionOk="0">
                  <a:moveTo>
                    <a:pt x="925" y="0"/>
                  </a:moveTo>
                  <a:cubicBezTo>
                    <a:pt x="410" y="0"/>
                    <a:pt x="0" y="420"/>
                    <a:pt x="0" y="935"/>
                  </a:cubicBezTo>
                  <a:cubicBezTo>
                    <a:pt x="0" y="1450"/>
                    <a:pt x="410" y="1861"/>
                    <a:pt x="925" y="1861"/>
                  </a:cubicBezTo>
                  <a:cubicBezTo>
                    <a:pt x="1441" y="1861"/>
                    <a:pt x="1860" y="1450"/>
                    <a:pt x="1860" y="935"/>
                  </a:cubicBezTo>
                  <a:cubicBezTo>
                    <a:pt x="1860" y="420"/>
                    <a:pt x="1441" y="0"/>
                    <a:pt x="92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78"/>
            <p:cNvSpPr/>
            <p:nvPr/>
          </p:nvSpPr>
          <p:spPr>
            <a:xfrm>
              <a:off x="1960999" y="3371560"/>
              <a:ext cx="82587" cy="59702"/>
            </a:xfrm>
            <a:custGeom>
              <a:avLst/>
              <a:gdLst/>
              <a:ahLst/>
              <a:cxnLst/>
              <a:rect l="l" t="t" r="r" b="b"/>
              <a:pathLst>
                <a:path w="3154" h="2280" extrusionOk="0">
                  <a:moveTo>
                    <a:pt x="1584" y="419"/>
                  </a:moveTo>
                  <a:cubicBezTo>
                    <a:pt x="1775" y="419"/>
                    <a:pt x="1966" y="495"/>
                    <a:pt x="2100" y="629"/>
                  </a:cubicBezTo>
                  <a:cubicBezTo>
                    <a:pt x="2578" y="1115"/>
                    <a:pt x="2187" y="1872"/>
                    <a:pt x="1598" y="1872"/>
                  </a:cubicBezTo>
                  <a:cubicBezTo>
                    <a:pt x="1505" y="1872"/>
                    <a:pt x="1408" y="1853"/>
                    <a:pt x="1308" y="1812"/>
                  </a:cubicBezTo>
                  <a:cubicBezTo>
                    <a:pt x="583" y="1507"/>
                    <a:pt x="793" y="419"/>
                    <a:pt x="1584" y="419"/>
                  </a:cubicBezTo>
                  <a:close/>
                  <a:moveTo>
                    <a:pt x="1608" y="1"/>
                  </a:moveTo>
                  <a:cubicBezTo>
                    <a:pt x="1463" y="1"/>
                    <a:pt x="1311" y="30"/>
                    <a:pt x="1155" y="95"/>
                  </a:cubicBezTo>
                  <a:cubicBezTo>
                    <a:pt x="1" y="572"/>
                    <a:pt x="344" y="2279"/>
                    <a:pt x="1584" y="2279"/>
                  </a:cubicBezTo>
                  <a:cubicBezTo>
                    <a:pt x="1890" y="2279"/>
                    <a:pt x="2176" y="2155"/>
                    <a:pt x="2395" y="1946"/>
                  </a:cubicBezTo>
                  <a:cubicBezTo>
                    <a:pt x="3154" y="1187"/>
                    <a:pt x="2530" y="1"/>
                    <a:pt x="16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78"/>
            <p:cNvSpPr/>
            <p:nvPr/>
          </p:nvSpPr>
          <p:spPr>
            <a:xfrm>
              <a:off x="1950028" y="3412592"/>
              <a:ext cx="43755" cy="39408"/>
            </a:xfrm>
            <a:custGeom>
              <a:avLst/>
              <a:gdLst/>
              <a:ahLst/>
              <a:cxnLst/>
              <a:rect l="l" t="t" r="r" b="b"/>
              <a:pathLst>
                <a:path w="1671" h="1505" extrusionOk="0">
                  <a:moveTo>
                    <a:pt x="1359" y="0"/>
                  </a:moveTo>
                  <a:cubicBezTo>
                    <a:pt x="1305" y="0"/>
                    <a:pt x="1249" y="24"/>
                    <a:pt x="1202" y="83"/>
                  </a:cubicBezTo>
                  <a:lnTo>
                    <a:pt x="143" y="1142"/>
                  </a:lnTo>
                  <a:cubicBezTo>
                    <a:pt x="0" y="1275"/>
                    <a:pt x="95" y="1504"/>
                    <a:pt x="286" y="1504"/>
                  </a:cubicBezTo>
                  <a:cubicBezTo>
                    <a:pt x="344" y="1495"/>
                    <a:pt x="391" y="1476"/>
                    <a:pt x="429" y="1437"/>
                  </a:cubicBezTo>
                  <a:lnTo>
                    <a:pt x="1498" y="369"/>
                  </a:lnTo>
                  <a:cubicBezTo>
                    <a:pt x="1670" y="225"/>
                    <a:pt x="1523" y="0"/>
                    <a:pt x="13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78"/>
            <p:cNvSpPr/>
            <p:nvPr/>
          </p:nvSpPr>
          <p:spPr>
            <a:xfrm>
              <a:off x="1792054" y="3504659"/>
              <a:ext cx="176225" cy="10814"/>
            </a:xfrm>
            <a:custGeom>
              <a:avLst/>
              <a:gdLst/>
              <a:ahLst/>
              <a:cxnLst/>
              <a:rect l="l" t="t" r="r" b="b"/>
              <a:pathLst>
                <a:path w="6730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2"/>
                    <a:pt x="290" y="411"/>
                  </a:cubicBezTo>
                  <a:lnTo>
                    <a:pt x="6481" y="411"/>
                  </a:lnTo>
                  <a:cubicBezTo>
                    <a:pt x="6729" y="392"/>
                    <a:pt x="6729" y="20"/>
                    <a:pt x="6481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78"/>
            <p:cNvSpPr/>
            <p:nvPr/>
          </p:nvSpPr>
          <p:spPr>
            <a:xfrm>
              <a:off x="1792891" y="3528408"/>
              <a:ext cx="175387" cy="11024"/>
            </a:xfrm>
            <a:custGeom>
              <a:avLst/>
              <a:gdLst/>
              <a:ahLst/>
              <a:cxnLst/>
              <a:rect l="l" t="t" r="r" b="b"/>
              <a:pathLst>
                <a:path w="6698" h="421" extrusionOk="0">
                  <a:moveTo>
                    <a:pt x="258" y="0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6449" y="420"/>
                  </a:lnTo>
                  <a:cubicBezTo>
                    <a:pt x="6697" y="392"/>
                    <a:pt x="6697" y="20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78"/>
            <p:cNvSpPr/>
            <p:nvPr/>
          </p:nvSpPr>
          <p:spPr>
            <a:xfrm>
              <a:off x="1792891" y="3552394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78"/>
            <p:cNvSpPr/>
            <p:nvPr/>
          </p:nvSpPr>
          <p:spPr>
            <a:xfrm>
              <a:off x="1792891" y="3576379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7" name="Google Shape;12387;p78"/>
          <p:cNvGrpSpPr/>
          <p:nvPr/>
        </p:nvGrpSpPr>
        <p:grpSpPr>
          <a:xfrm>
            <a:off x="3077632" y="2445004"/>
            <a:ext cx="358996" cy="296309"/>
            <a:chOff x="3077632" y="2445004"/>
            <a:chExt cx="358996" cy="296309"/>
          </a:xfrm>
        </p:grpSpPr>
        <p:sp>
          <p:nvSpPr>
            <p:cNvPr id="12388" name="Google Shape;12388;p78"/>
            <p:cNvSpPr/>
            <p:nvPr/>
          </p:nvSpPr>
          <p:spPr>
            <a:xfrm>
              <a:off x="3097873" y="2504968"/>
              <a:ext cx="294293" cy="195366"/>
            </a:xfrm>
            <a:custGeom>
              <a:avLst/>
              <a:gdLst/>
              <a:ahLst/>
              <a:cxnLst/>
              <a:rect l="l" t="t" r="r" b="b"/>
              <a:pathLst>
                <a:path w="11239" h="7461" extrusionOk="0">
                  <a:moveTo>
                    <a:pt x="592" y="0"/>
                  </a:moveTo>
                  <a:cubicBezTo>
                    <a:pt x="267" y="0"/>
                    <a:pt x="0" y="258"/>
                    <a:pt x="0" y="582"/>
                  </a:cubicBezTo>
                  <a:lnTo>
                    <a:pt x="0" y="7461"/>
                  </a:lnTo>
                  <a:lnTo>
                    <a:pt x="11238" y="7461"/>
                  </a:lnTo>
                  <a:lnTo>
                    <a:pt x="11238" y="582"/>
                  </a:lnTo>
                  <a:cubicBezTo>
                    <a:pt x="11238" y="258"/>
                    <a:pt x="10971" y="0"/>
                    <a:pt x="1064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78"/>
            <p:cNvSpPr/>
            <p:nvPr/>
          </p:nvSpPr>
          <p:spPr>
            <a:xfrm>
              <a:off x="3296696" y="2504968"/>
              <a:ext cx="95471" cy="80100"/>
            </a:xfrm>
            <a:custGeom>
              <a:avLst/>
              <a:gdLst/>
              <a:ahLst/>
              <a:cxnLst/>
              <a:rect l="l" t="t" r="r" b="b"/>
              <a:pathLst>
                <a:path w="3646" h="3059" extrusionOk="0">
                  <a:moveTo>
                    <a:pt x="3071" y="0"/>
                  </a:moveTo>
                  <a:cubicBezTo>
                    <a:pt x="3065" y="0"/>
                    <a:pt x="3059" y="0"/>
                    <a:pt x="3054" y="0"/>
                  </a:cubicBezTo>
                  <a:lnTo>
                    <a:pt x="1" y="0"/>
                  </a:lnTo>
                  <a:lnTo>
                    <a:pt x="1" y="134"/>
                  </a:lnTo>
                  <a:cubicBezTo>
                    <a:pt x="1" y="1790"/>
                    <a:pt x="1352" y="3058"/>
                    <a:pt x="2920" y="3058"/>
                  </a:cubicBezTo>
                  <a:cubicBezTo>
                    <a:pt x="3158" y="3058"/>
                    <a:pt x="3401" y="3029"/>
                    <a:pt x="3645" y="2967"/>
                  </a:cubicBezTo>
                  <a:lnTo>
                    <a:pt x="3645" y="582"/>
                  </a:lnTo>
                  <a:cubicBezTo>
                    <a:pt x="3645" y="264"/>
                    <a:pt x="3387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78"/>
            <p:cNvSpPr/>
            <p:nvPr/>
          </p:nvSpPr>
          <p:spPr>
            <a:xfrm>
              <a:off x="3097873" y="2685330"/>
              <a:ext cx="294293" cy="15004"/>
            </a:xfrm>
            <a:custGeom>
              <a:avLst/>
              <a:gdLst/>
              <a:ahLst/>
              <a:cxnLst/>
              <a:rect l="l" t="t" r="r" b="b"/>
              <a:pathLst>
                <a:path w="11239" h="573" extrusionOk="0">
                  <a:moveTo>
                    <a:pt x="0" y="0"/>
                  </a:moveTo>
                  <a:lnTo>
                    <a:pt x="0" y="573"/>
                  </a:lnTo>
                  <a:lnTo>
                    <a:pt x="11238" y="573"/>
                  </a:lnTo>
                  <a:lnTo>
                    <a:pt x="1123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78"/>
            <p:cNvSpPr/>
            <p:nvPr/>
          </p:nvSpPr>
          <p:spPr>
            <a:xfrm>
              <a:off x="3116596" y="2524685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5143"/>
                  </a:lnTo>
                  <a:cubicBezTo>
                    <a:pt x="1" y="5258"/>
                    <a:pt x="106" y="5363"/>
                    <a:pt x="220" y="5363"/>
                  </a:cubicBezTo>
                  <a:lnTo>
                    <a:pt x="9579" y="5363"/>
                  </a:lnTo>
                  <a:cubicBezTo>
                    <a:pt x="9703" y="5363"/>
                    <a:pt x="9798" y="5258"/>
                    <a:pt x="9798" y="5143"/>
                  </a:cubicBez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78"/>
            <p:cNvSpPr/>
            <p:nvPr/>
          </p:nvSpPr>
          <p:spPr>
            <a:xfrm>
              <a:off x="3298215" y="2524685"/>
              <a:ext cx="74968" cy="60487"/>
            </a:xfrm>
            <a:custGeom>
              <a:avLst/>
              <a:gdLst/>
              <a:ahLst/>
              <a:cxnLst/>
              <a:rect l="l" t="t" r="r" b="b"/>
              <a:pathLst>
                <a:path w="2863" h="2310" extrusionOk="0">
                  <a:moveTo>
                    <a:pt x="2658" y="1"/>
                  </a:moveTo>
                  <a:cubicBezTo>
                    <a:pt x="2653" y="1"/>
                    <a:pt x="2648" y="1"/>
                    <a:pt x="2643" y="1"/>
                  </a:cubicBezTo>
                  <a:lnTo>
                    <a:pt x="0" y="1"/>
                  </a:lnTo>
                  <a:cubicBezTo>
                    <a:pt x="296" y="1346"/>
                    <a:pt x="1488" y="2310"/>
                    <a:pt x="2862" y="2310"/>
                  </a:cubicBezTo>
                  <a:lnTo>
                    <a:pt x="2862" y="221"/>
                  </a:lnTo>
                  <a:cubicBezTo>
                    <a:pt x="2862" y="102"/>
                    <a:pt x="2775" y="1"/>
                    <a:pt x="2658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78"/>
            <p:cNvSpPr/>
            <p:nvPr/>
          </p:nvSpPr>
          <p:spPr>
            <a:xfrm>
              <a:off x="3273967" y="2567157"/>
              <a:ext cx="72480" cy="72480"/>
            </a:xfrm>
            <a:custGeom>
              <a:avLst/>
              <a:gdLst/>
              <a:ahLst/>
              <a:cxnLst/>
              <a:rect l="l" t="t" r="r" b="b"/>
              <a:pathLst>
                <a:path w="2768" h="2768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548"/>
                  </a:lnTo>
                  <a:cubicBezTo>
                    <a:pt x="1" y="2663"/>
                    <a:pt x="96" y="2767"/>
                    <a:pt x="220" y="2767"/>
                  </a:cubicBezTo>
                  <a:lnTo>
                    <a:pt x="2538" y="2767"/>
                  </a:lnTo>
                  <a:cubicBezTo>
                    <a:pt x="2662" y="2767"/>
                    <a:pt x="2767" y="2663"/>
                    <a:pt x="2767" y="2548"/>
                  </a:cubicBezTo>
                  <a:lnTo>
                    <a:pt x="2767" y="220"/>
                  </a:lnTo>
                  <a:cubicBezTo>
                    <a:pt x="2767" y="96"/>
                    <a:pt x="2662" y="1"/>
                    <a:pt x="253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78"/>
            <p:cNvSpPr/>
            <p:nvPr/>
          </p:nvSpPr>
          <p:spPr>
            <a:xfrm>
              <a:off x="3323928" y="2567157"/>
              <a:ext cx="22519" cy="13014"/>
            </a:xfrm>
            <a:custGeom>
              <a:avLst/>
              <a:gdLst/>
              <a:ahLst/>
              <a:cxnLst/>
              <a:rect l="l" t="t" r="r" b="b"/>
              <a:pathLst>
                <a:path w="860" h="497" extrusionOk="0">
                  <a:moveTo>
                    <a:pt x="1" y="1"/>
                  </a:moveTo>
                  <a:cubicBezTo>
                    <a:pt x="258" y="211"/>
                    <a:pt x="545" y="383"/>
                    <a:pt x="859" y="497"/>
                  </a:cubicBezTo>
                  <a:lnTo>
                    <a:pt x="859" y="220"/>
                  </a:lnTo>
                  <a:cubicBezTo>
                    <a:pt x="859" y="96"/>
                    <a:pt x="754" y="1"/>
                    <a:pt x="63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78"/>
            <p:cNvSpPr/>
            <p:nvPr/>
          </p:nvSpPr>
          <p:spPr>
            <a:xfrm>
              <a:off x="3116596" y="2524449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5143"/>
                  </a:lnTo>
                  <a:cubicBezTo>
                    <a:pt x="1" y="5267"/>
                    <a:pt x="106" y="5362"/>
                    <a:pt x="220" y="5362"/>
                  </a:cubicBezTo>
                  <a:lnTo>
                    <a:pt x="9579" y="5362"/>
                  </a:lnTo>
                  <a:cubicBezTo>
                    <a:pt x="9703" y="5362"/>
                    <a:pt x="9798" y="5267"/>
                    <a:pt x="9798" y="5143"/>
                  </a:cubicBezTo>
                  <a:lnTo>
                    <a:pt x="9798" y="5009"/>
                  </a:lnTo>
                  <a:lnTo>
                    <a:pt x="411" y="5009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78"/>
            <p:cNvSpPr/>
            <p:nvPr/>
          </p:nvSpPr>
          <p:spPr>
            <a:xfrm>
              <a:off x="3116596" y="2524685"/>
              <a:ext cx="256587" cy="20267"/>
            </a:xfrm>
            <a:custGeom>
              <a:avLst/>
              <a:gdLst/>
              <a:ahLst/>
              <a:cxnLst/>
              <a:rect l="l" t="t" r="r" b="b"/>
              <a:pathLst>
                <a:path w="9799" h="774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774"/>
                  </a:lnTo>
                  <a:lnTo>
                    <a:pt x="9798" y="774"/>
                  </a:ln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78"/>
            <p:cNvSpPr/>
            <p:nvPr/>
          </p:nvSpPr>
          <p:spPr>
            <a:xfrm>
              <a:off x="3298450" y="2524711"/>
              <a:ext cx="74732" cy="20241"/>
            </a:xfrm>
            <a:custGeom>
              <a:avLst/>
              <a:gdLst/>
              <a:ahLst/>
              <a:cxnLst/>
              <a:rect l="l" t="t" r="r" b="b"/>
              <a:pathLst>
                <a:path w="2854" h="773" extrusionOk="0">
                  <a:moveTo>
                    <a:pt x="1" y="0"/>
                  </a:moveTo>
                  <a:cubicBezTo>
                    <a:pt x="58" y="267"/>
                    <a:pt x="153" y="534"/>
                    <a:pt x="287" y="773"/>
                  </a:cubicBezTo>
                  <a:lnTo>
                    <a:pt x="2853" y="773"/>
                  </a:lnTo>
                  <a:lnTo>
                    <a:pt x="2853" y="220"/>
                  </a:lnTo>
                  <a:cubicBezTo>
                    <a:pt x="2853" y="96"/>
                    <a:pt x="2758" y="0"/>
                    <a:pt x="263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78"/>
            <p:cNvSpPr/>
            <p:nvPr/>
          </p:nvSpPr>
          <p:spPr>
            <a:xfrm>
              <a:off x="3224766" y="2674332"/>
              <a:ext cx="40246" cy="11024"/>
            </a:xfrm>
            <a:custGeom>
              <a:avLst/>
              <a:gdLst/>
              <a:ahLst/>
              <a:cxnLst/>
              <a:rect l="l" t="t" r="r" b="b"/>
              <a:pathLst>
                <a:path w="1537" h="421" extrusionOk="0">
                  <a:moveTo>
                    <a:pt x="258" y="1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1288" y="420"/>
                  </a:lnTo>
                  <a:cubicBezTo>
                    <a:pt x="1536" y="392"/>
                    <a:pt x="1536" y="20"/>
                    <a:pt x="128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78"/>
            <p:cNvSpPr/>
            <p:nvPr/>
          </p:nvSpPr>
          <p:spPr>
            <a:xfrm>
              <a:off x="3309684" y="2445004"/>
              <a:ext cx="126945" cy="127181"/>
            </a:xfrm>
            <a:custGeom>
              <a:avLst/>
              <a:gdLst/>
              <a:ahLst/>
              <a:cxnLst/>
              <a:rect l="l" t="t" r="r" b="b"/>
              <a:pathLst>
                <a:path w="4848" h="4857" extrusionOk="0">
                  <a:moveTo>
                    <a:pt x="2424" y="1"/>
                  </a:moveTo>
                  <a:cubicBezTo>
                    <a:pt x="1089" y="1"/>
                    <a:pt x="1" y="1088"/>
                    <a:pt x="1" y="2424"/>
                  </a:cubicBezTo>
                  <a:cubicBezTo>
                    <a:pt x="1" y="3769"/>
                    <a:pt x="1089" y="4857"/>
                    <a:pt x="2424" y="4857"/>
                  </a:cubicBezTo>
                  <a:cubicBezTo>
                    <a:pt x="3769" y="4857"/>
                    <a:pt x="4847" y="3769"/>
                    <a:pt x="4847" y="2424"/>
                  </a:cubicBezTo>
                  <a:cubicBezTo>
                    <a:pt x="4847" y="1088"/>
                    <a:pt x="3769" y="1"/>
                    <a:pt x="242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78"/>
            <p:cNvSpPr/>
            <p:nvPr/>
          </p:nvSpPr>
          <p:spPr>
            <a:xfrm>
              <a:off x="3336681" y="2472236"/>
              <a:ext cx="72951" cy="72218"/>
            </a:xfrm>
            <a:custGeom>
              <a:avLst/>
              <a:gdLst/>
              <a:ahLst/>
              <a:cxnLst/>
              <a:rect l="l" t="t" r="r" b="b"/>
              <a:pathLst>
                <a:path w="2786" h="2758" extrusionOk="0">
                  <a:moveTo>
                    <a:pt x="1393" y="1"/>
                  </a:moveTo>
                  <a:cubicBezTo>
                    <a:pt x="630" y="1"/>
                    <a:pt x="0" y="621"/>
                    <a:pt x="0" y="1384"/>
                  </a:cubicBezTo>
                  <a:lnTo>
                    <a:pt x="0" y="1413"/>
                  </a:lnTo>
                  <a:cubicBezTo>
                    <a:pt x="29" y="2166"/>
                    <a:pt x="659" y="2758"/>
                    <a:pt x="1412" y="2758"/>
                  </a:cubicBezTo>
                  <a:cubicBezTo>
                    <a:pt x="2166" y="2748"/>
                    <a:pt x="2776" y="2138"/>
                    <a:pt x="2786" y="1384"/>
                  </a:cubicBezTo>
                  <a:cubicBezTo>
                    <a:pt x="2786" y="621"/>
                    <a:pt x="2166" y="1"/>
                    <a:pt x="1393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78"/>
            <p:cNvSpPr/>
            <p:nvPr/>
          </p:nvSpPr>
          <p:spPr>
            <a:xfrm>
              <a:off x="3366165" y="2473231"/>
              <a:ext cx="43729" cy="71878"/>
            </a:xfrm>
            <a:custGeom>
              <a:avLst/>
              <a:gdLst/>
              <a:ahLst/>
              <a:cxnLst/>
              <a:rect l="l" t="t" r="r" b="b"/>
              <a:pathLst>
                <a:path w="1670" h="2745" extrusionOk="0">
                  <a:moveTo>
                    <a:pt x="630" y="1"/>
                  </a:moveTo>
                  <a:cubicBezTo>
                    <a:pt x="353" y="211"/>
                    <a:pt x="114" y="487"/>
                    <a:pt x="267" y="697"/>
                  </a:cubicBezTo>
                  <a:cubicBezTo>
                    <a:pt x="572" y="1127"/>
                    <a:pt x="1164" y="802"/>
                    <a:pt x="1183" y="1375"/>
                  </a:cubicBezTo>
                  <a:cubicBezTo>
                    <a:pt x="1193" y="1899"/>
                    <a:pt x="0" y="2062"/>
                    <a:pt x="0" y="2720"/>
                  </a:cubicBezTo>
                  <a:cubicBezTo>
                    <a:pt x="88" y="2736"/>
                    <a:pt x="176" y="2744"/>
                    <a:pt x="262" y="2744"/>
                  </a:cubicBezTo>
                  <a:cubicBezTo>
                    <a:pt x="1015" y="2744"/>
                    <a:pt x="1660" y="2134"/>
                    <a:pt x="1660" y="1346"/>
                  </a:cubicBezTo>
                  <a:lnTo>
                    <a:pt x="1670" y="1346"/>
                  </a:lnTo>
                  <a:cubicBezTo>
                    <a:pt x="1670" y="716"/>
                    <a:pt x="1240" y="163"/>
                    <a:pt x="6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78"/>
            <p:cNvSpPr/>
            <p:nvPr/>
          </p:nvSpPr>
          <p:spPr>
            <a:xfrm>
              <a:off x="3336681" y="2497976"/>
              <a:ext cx="30244" cy="32757"/>
            </a:xfrm>
            <a:custGeom>
              <a:avLst/>
              <a:gdLst/>
              <a:ahLst/>
              <a:cxnLst/>
              <a:rect l="l" t="t" r="r" b="b"/>
              <a:pathLst>
                <a:path w="1155" h="1251" extrusionOk="0">
                  <a:moveTo>
                    <a:pt x="67" y="0"/>
                  </a:moveTo>
                  <a:cubicBezTo>
                    <a:pt x="29" y="134"/>
                    <a:pt x="0" y="267"/>
                    <a:pt x="10" y="411"/>
                  </a:cubicBezTo>
                  <a:lnTo>
                    <a:pt x="10" y="439"/>
                  </a:lnTo>
                  <a:cubicBezTo>
                    <a:pt x="10" y="725"/>
                    <a:pt x="105" y="1012"/>
                    <a:pt x="287" y="1250"/>
                  </a:cubicBezTo>
                  <a:cubicBezTo>
                    <a:pt x="1155" y="859"/>
                    <a:pt x="1012" y="458"/>
                    <a:pt x="401" y="229"/>
                  </a:cubicBezTo>
                  <a:cubicBezTo>
                    <a:pt x="277" y="172"/>
                    <a:pt x="162" y="96"/>
                    <a:pt x="6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78"/>
            <p:cNvSpPr/>
            <p:nvPr/>
          </p:nvSpPr>
          <p:spPr>
            <a:xfrm>
              <a:off x="3144587" y="2567157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21"/>
                  </a:lnTo>
                  <a:cubicBezTo>
                    <a:pt x="0" y="936"/>
                    <a:pt x="95" y="1041"/>
                    <a:pt x="220" y="1041"/>
                  </a:cubicBezTo>
                  <a:lnTo>
                    <a:pt x="821" y="1041"/>
                  </a:lnTo>
                  <a:cubicBezTo>
                    <a:pt x="935" y="1041"/>
                    <a:pt x="1040" y="936"/>
                    <a:pt x="1040" y="821"/>
                  </a:cubicBezTo>
                  <a:lnTo>
                    <a:pt x="1040" y="220"/>
                  </a:lnTo>
                  <a:cubicBezTo>
                    <a:pt x="1040" y="9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78"/>
            <p:cNvSpPr/>
            <p:nvPr/>
          </p:nvSpPr>
          <p:spPr>
            <a:xfrm>
              <a:off x="3180958" y="2561658"/>
              <a:ext cx="79655" cy="11050"/>
            </a:xfrm>
            <a:custGeom>
              <a:avLst/>
              <a:gdLst/>
              <a:ahLst/>
              <a:cxnLst/>
              <a:rect l="l" t="t" r="r" b="b"/>
              <a:pathLst>
                <a:path w="3042" h="422" extrusionOk="0">
                  <a:moveTo>
                    <a:pt x="281" y="0"/>
                  </a:moveTo>
                  <a:cubicBezTo>
                    <a:pt x="0" y="0"/>
                    <a:pt x="0" y="421"/>
                    <a:pt x="281" y="421"/>
                  </a:cubicBezTo>
                  <a:cubicBezTo>
                    <a:pt x="287" y="421"/>
                    <a:pt x="293" y="421"/>
                    <a:pt x="300" y="421"/>
                  </a:cubicBezTo>
                  <a:lnTo>
                    <a:pt x="2742" y="421"/>
                  </a:lnTo>
                  <a:cubicBezTo>
                    <a:pt x="2748" y="421"/>
                    <a:pt x="2754" y="421"/>
                    <a:pt x="2760" y="421"/>
                  </a:cubicBezTo>
                  <a:cubicBezTo>
                    <a:pt x="3041" y="421"/>
                    <a:pt x="3041" y="0"/>
                    <a:pt x="2760" y="0"/>
                  </a:cubicBezTo>
                  <a:cubicBezTo>
                    <a:pt x="2754" y="0"/>
                    <a:pt x="2748" y="1"/>
                    <a:pt x="2742" y="1"/>
                  </a:cubicBezTo>
                  <a:lnTo>
                    <a:pt x="300" y="1"/>
                  </a:lnTo>
                  <a:cubicBezTo>
                    <a:pt x="293" y="1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78"/>
            <p:cNvSpPr/>
            <p:nvPr/>
          </p:nvSpPr>
          <p:spPr>
            <a:xfrm>
              <a:off x="3182058" y="2575405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78"/>
            <p:cNvSpPr/>
            <p:nvPr/>
          </p:nvSpPr>
          <p:spPr>
            <a:xfrm>
              <a:off x="3182058" y="2588890"/>
              <a:ext cx="77455" cy="10788"/>
            </a:xfrm>
            <a:custGeom>
              <a:avLst/>
              <a:gdLst/>
              <a:ahLst/>
              <a:cxnLst/>
              <a:rect l="l" t="t" r="r" b="b"/>
              <a:pathLst>
                <a:path w="2958" h="412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78"/>
            <p:cNvSpPr/>
            <p:nvPr/>
          </p:nvSpPr>
          <p:spPr>
            <a:xfrm>
              <a:off x="3144587" y="2612378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821"/>
                  </a:lnTo>
                  <a:cubicBezTo>
                    <a:pt x="0" y="945"/>
                    <a:pt x="95" y="1040"/>
                    <a:pt x="220" y="1040"/>
                  </a:cubicBezTo>
                  <a:lnTo>
                    <a:pt x="821" y="1040"/>
                  </a:lnTo>
                  <a:cubicBezTo>
                    <a:pt x="935" y="1040"/>
                    <a:pt x="1040" y="945"/>
                    <a:pt x="1040" y="821"/>
                  </a:cubicBezTo>
                  <a:lnTo>
                    <a:pt x="1040" y="230"/>
                  </a:lnTo>
                  <a:cubicBezTo>
                    <a:pt x="1040" y="10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78"/>
            <p:cNvSpPr/>
            <p:nvPr/>
          </p:nvSpPr>
          <p:spPr>
            <a:xfrm>
              <a:off x="3182058" y="2607141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1"/>
                  </a:cubicBezTo>
                  <a:lnTo>
                    <a:pt x="2700" y="411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78"/>
            <p:cNvSpPr/>
            <p:nvPr/>
          </p:nvSpPr>
          <p:spPr>
            <a:xfrm>
              <a:off x="3182058" y="2620627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78"/>
            <p:cNvSpPr/>
            <p:nvPr/>
          </p:nvSpPr>
          <p:spPr>
            <a:xfrm>
              <a:off x="3182058" y="2634374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2700" y="410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78"/>
            <p:cNvSpPr/>
            <p:nvPr/>
          </p:nvSpPr>
          <p:spPr>
            <a:xfrm>
              <a:off x="3077632" y="2694311"/>
              <a:ext cx="334749" cy="34250"/>
            </a:xfrm>
            <a:custGeom>
              <a:avLst/>
              <a:gdLst/>
              <a:ahLst/>
              <a:cxnLst/>
              <a:rect l="l" t="t" r="r" b="b"/>
              <a:pathLst>
                <a:path w="12784" h="1308" extrusionOk="0">
                  <a:moveTo>
                    <a:pt x="773" y="1"/>
                  </a:moveTo>
                  <a:lnTo>
                    <a:pt x="0" y="1031"/>
                  </a:lnTo>
                  <a:lnTo>
                    <a:pt x="0" y="1308"/>
                  </a:lnTo>
                  <a:lnTo>
                    <a:pt x="12784" y="1308"/>
                  </a:lnTo>
                  <a:lnTo>
                    <a:pt x="12784" y="1031"/>
                  </a:lnTo>
                  <a:lnTo>
                    <a:pt x="1201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78"/>
            <p:cNvSpPr/>
            <p:nvPr/>
          </p:nvSpPr>
          <p:spPr>
            <a:xfrm>
              <a:off x="3188552" y="2700072"/>
              <a:ext cx="112674" cy="16758"/>
            </a:xfrm>
            <a:custGeom>
              <a:avLst/>
              <a:gdLst/>
              <a:ahLst/>
              <a:cxnLst/>
              <a:rect l="l" t="t" r="r" b="b"/>
              <a:pathLst>
                <a:path w="4303" h="640" extrusionOk="0">
                  <a:moveTo>
                    <a:pt x="821" y="0"/>
                  </a:moveTo>
                  <a:cubicBezTo>
                    <a:pt x="782" y="0"/>
                    <a:pt x="744" y="19"/>
                    <a:pt x="706" y="38"/>
                  </a:cubicBezTo>
                  <a:lnTo>
                    <a:pt x="38" y="553"/>
                  </a:lnTo>
                  <a:cubicBezTo>
                    <a:pt x="0" y="582"/>
                    <a:pt x="19" y="639"/>
                    <a:pt x="67" y="639"/>
                  </a:cubicBezTo>
                  <a:lnTo>
                    <a:pt x="4236" y="639"/>
                  </a:lnTo>
                  <a:cubicBezTo>
                    <a:pt x="4284" y="639"/>
                    <a:pt x="4303" y="582"/>
                    <a:pt x="4264" y="553"/>
                  </a:cubicBezTo>
                  <a:lnTo>
                    <a:pt x="3597" y="38"/>
                  </a:lnTo>
                  <a:cubicBezTo>
                    <a:pt x="3568" y="19"/>
                    <a:pt x="3520" y="0"/>
                    <a:pt x="348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78"/>
            <p:cNvSpPr/>
            <p:nvPr/>
          </p:nvSpPr>
          <p:spPr>
            <a:xfrm>
              <a:off x="3077632" y="2721308"/>
              <a:ext cx="334513" cy="20005"/>
            </a:xfrm>
            <a:custGeom>
              <a:avLst/>
              <a:gdLst/>
              <a:ahLst/>
              <a:cxnLst/>
              <a:rect l="l" t="t" r="r" b="b"/>
              <a:pathLst>
                <a:path w="12775" h="764" extrusionOk="0">
                  <a:moveTo>
                    <a:pt x="0" y="0"/>
                  </a:moveTo>
                  <a:lnTo>
                    <a:pt x="0" y="544"/>
                  </a:lnTo>
                  <a:cubicBezTo>
                    <a:pt x="0" y="668"/>
                    <a:pt x="96" y="763"/>
                    <a:pt x="220" y="763"/>
                  </a:cubicBezTo>
                  <a:lnTo>
                    <a:pt x="12555" y="763"/>
                  </a:lnTo>
                  <a:cubicBezTo>
                    <a:pt x="12679" y="763"/>
                    <a:pt x="12774" y="668"/>
                    <a:pt x="12774" y="544"/>
                  </a:cubicBezTo>
                  <a:lnTo>
                    <a:pt x="12774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4" name="Google Shape;12414;p78"/>
          <p:cNvGrpSpPr/>
          <p:nvPr/>
        </p:nvGrpSpPr>
        <p:grpSpPr>
          <a:xfrm>
            <a:off x="2635237" y="2431780"/>
            <a:ext cx="359232" cy="323018"/>
            <a:chOff x="2635237" y="2431780"/>
            <a:chExt cx="359232" cy="323018"/>
          </a:xfrm>
        </p:grpSpPr>
        <p:sp>
          <p:nvSpPr>
            <p:cNvPr id="12415" name="Google Shape;12415;p78"/>
            <p:cNvSpPr/>
            <p:nvPr/>
          </p:nvSpPr>
          <p:spPr>
            <a:xfrm>
              <a:off x="2769121" y="2696328"/>
              <a:ext cx="44253" cy="40482"/>
            </a:xfrm>
            <a:custGeom>
              <a:avLst/>
              <a:gdLst/>
              <a:ahLst/>
              <a:cxnLst/>
              <a:rect l="l" t="t" r="r" b="b"/>
              <a:pathLst>
                <a:path w="1690" h="1546" extrusionOk="0">
                  <a:moveTo>
                    <a:pt x="344" y="0"/>
                  </a:moveTo>
                  <a:lnTo>
                    <a:pt x="1" y="1546"/>
                  </a:lnTo>
                  <a:lnTo>
                    <a:pt x="1689" y="1546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78"/>
            <p:cNvSpPr/>
            <p:nvPr/>
          </p:nvSpPr>
          <p:spPr>
            <a:xfrm>
              <a:off x="2738903" y="2733039"/>
              <a:ext cx="104688" cy="21760"/>
            </a:xfrm>
            <a:custGeom>
              <a:avLst/>
              <a:gdLst/>
              <a:ahLst/>
              <a:cxnLst/>
              <a:rect l="l" t="t" r="r" b="b"/>
              <a:pathLst>
                <a:path w="3998" h="83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11"/>
                  </a:lnTo>
                  <a:cubicBezTo>
                    <a:pt x="0" y="725"/>
                    <a:pt x="96" y="830"/>
                    <a:pt x="220" y="830"/>
                  </a:cubicBezTo>
                  <a:lnTo>
                    <a:pt x="3778" y="830"/>
                  </a:lnTo>
                  <a:cubicBezTo>
                    <a:pt x="3902" y="830"/>
                    <a:pt x="3997" y="725"/>
                    <a:pt x="3997" y="611"/>
                  </a:cubicBezTo>
                  <a:lnTo>
                    <a:pt x="3997" y="220"/>
                  </a:lnTo>
                  <a:cubicBezTo>
                    <a:pt x="3997" y="96"/>
                    <a:pt x="3902" y="0"/>
                    <a:pt x="377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78"/>
            <p:cNvSpPr/>
            <p:nvPr/>
          </p:nvSpPr>
          <p:spPr>
            <a:xfrm>
              <a:off x="2635237" y="2498212"/>
              <a:ext cx="312020" cy="203876"/>
            </a:xfrm>
            <a:custGeom>
              <a:avLst/>
              <a:gdLst/>
              <a:ahLst/>
              <a:cxnLst/>
              <a:rect l="l" t="t" r="r" b="b"/>
              <a:pathLst>
                <a:path w="11916" h="7786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7566"/>
                  </a:lnTo>
                  <a:cubicBezTo>
                    <a:pt x="0" y="7681"/>
                    <a:pt x="105" y="7785"/>
                    <a:pt x="229" y="7785"/>
                  </a:cubicBezTo>
                  <a:lnTo>
                    <a:pt x="11687" y="7785"/>
                  </a:lnTo>
                  <a:cubicBezTo>
                    <a:pt x="11811" y="7785"/>
                    <a:pt x="11916" y="7681"/>
                    <a:pt x="11916" y="7566"/>
                  </a:cubicBezTo>
                  <a:lnTo>
                    <a:pt x="11916" y="220"/>
                  </a:lnTo>
                  <a:cubicBezTo>
                    <a:pt x="11916" y="96"/>
                    <a:pt x="11811" y="1"/>
                    <a:pt x="11687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78"/>
            <p:cNvSpPr/>
            <p:nvPr/>
          </p:nvSpPr>
          <p:spPr>
            <a:xfrm>
              <a:off x="2845555" y="2498212"/>
              <a:ext cx="101703" cy="84211"/>
            </a:xfrm>
            <a:custGeom>
              <a:avLst/>
              <a:gdLst/>
              <a:ahLst/>
              <a:cxnLst/>
              <a:rect l="l" t="t" r="r" b="b"/>
              <a:pathLst>
                <a:path w="3884" h="3216" extrusionOk="0">
                  <a:moveTo>
                    <a:pt x="20" y="1"/>
                  </a:moveTo>
                  <a:lnTo>
                    <a:pt x="20" y="68"/>
                  </a:lnTo>
                  <a:cubicBezTo>
                    <a:pt x="1" y="1794"/>
                    <a:pt x="1394" y="3206"/>
                    <a:pt x="3120" y="3216"/>
                  </a:cubicBezTo>
                  <a:cubicBezTo>
                    <a:pt x="3378" y="3216"/>
                    <a:pt x="3626" y="3178"/>
                    <a:pt x="3884" y="3120"/>
                  </a:cubicBezTo>
                  <a:lnTo>
                    <a:pt x="3884" y="220"/>
                  </a:lnTo>
                  <a:cubicBezTo>
                    <a:pt x="3874" y="96"/>
                    <a:pt x="3779" y="1"/>
                    <a:pt x="36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78"/>
            <p:cNvSpPr/>
            <p:nvPr/>
          </p:nvSpPr>
          <p:spPr>
            <a:xfrm>
              <a:off x="2635472" y="2687582"/>
              <a:ext cx="311523" cy="14506"/>
            </a:xfrm>
            <a:custGeom>
              <a:avLst/>
              <a:gdLst/>
              <a:ahLst/>
              <a:cxnLst/>
              <a:rect l="l" t="t" r="r" b="b"/>
              <a:pathLst>
                <a:path w="11897" h="554" extrusionOk="0">
                  <a:moveTo>
                    <a:pt x="1" y="0"/>
                  </a:moveTo>
                  <a:lnTo>
                    <a:pt x="1" y="334"/>
                  </a:lnTo>
                  <a:cubicBezTo>
                    <a:pt x="1" y="449"/>
                    <a:pt x="96" y="553"/>
                    <a:pt x="220" y="553"/>
                  </a:cubicBezTo>
                  <a:lnTo>
                    <a:pt x="11678" y="553"/>
                  </a:lnTo>
                  <a:cubicBezTo>
                    <a:pt x="11802" y="553"/>
                    <a:pt x="11897" y="449"/>
                    <a:pt x="11897" y="334"/>
                  </a:cubicBezTo>
                  <a:lnTo>
                    <a:pt x="118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78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0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0" y="5773"/>
                  </a:cubicBezTo>
                  <a:lnTo>
                    <a:pt x="10389" y="5773"/>
                  </a:lnTo>
                  <a:lnTo>
                    <a:pt x="10389" y="220"/>
                  </a:lnTo>
                  <a:cubicBezTo>
                    <a:pt x="10389" y="106"/>
                    <a:pt x="10284" y="1"/>
                    <a:pt x="10170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78"/>
            <p:cNvSpPr/>
            <p:nvPr/>
          </p:nvSpPr>
          <p:spPr>
            <a:xfrm>
              <a:off x="2847807" y="2517196"/>
              <a:ext cx="79471" cy="65227"/>
            </a:xfrm>
            <a:custGeom>
              <a:avLst/>
              <a:gdLst/>
              <a:ahLst/>
              <a:cxnLst/>
              <a:rect l="l" t="t" r="r" b="b"/>
              <a:pathLst>
                <a:path w="3035" h="2491" extrusionOk="0">
                  <a:moveTo>
                    <a:pt x="1" y="1"/>
                  </a:moveTo>
                  <a:cubicBezTo>
                    <a:pt x="296" y="1441"/>
                    <a:pt x="1565" y="2481"/>
                    <a:pt x="3034" y="2491"/>
                  </a:cubicBezTo>
                  <a:lnTo>
                    <a:pt x="3034" y="220"/>
                  </a:lnTo>
                  <a:cubicBezTo>
                    <a:pt x="3034" y="106"/>
                    <a:pt x="2929" y="1"/>
                    <a:pt x="281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78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9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9" y="5773"/>
                  </a:cubicBezTo>
                  <a:lnTo>
                    <a:pt x="10170" y="5773"/>
                  </a:lnTo>
                  <a:cubicBezTo>
                    <a:pt x="10284" y="5773"/>
                    <a:pt x="10389" y="5677"/>
                    <a:pt x="10389" y="5553"/>
                  </a:cubicBezTo>
                  <a:lnTo>
                    <a:pt x="10389" y="5191"/>
                  </a:lnTo>
                  <a:lnTo>
                    <a:pt x="611" y="5191"/>
                  </a:lnTo>
                  <a:lnTo>
                    <a:pt x="6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78"/>
            <p:cNvSpPr/>
            <p:nvPr/>
          </p:nvSpPr>
          <p:spPr>
            <a:xfrm>
              <a:off x="2770378" y="2678836"/>
              <a:ext cx="41739" cy="10762"/>
            </a:xfrm>
            <a:custGeom>
              <a:avLst/>
              <a:gdLst/>
              <a:ahLst/>
              <a:cxnLst/>
              <a:rect l="l" t="t" r="r" b="b"/>
              <a:pathLst>
                <a:path w="1594" h="411" extrusionOk="0">
                  <a:moveTo>
                    <a:pt x="248" y="0"/>
                  </a:moveTo>
                  <a:cubicBezTo>
                    <a:pt x="0" y="19"/>
                    <a:pt x="0" y="391"/>
                    <a:pt x="248" y="410"/>
                  </a:cubicBezTo>
                  <a:lnTo>
                    <a:pt x="1336" y="410"/>
                  </a:lnTo>
                  <a:cubicBezTo>
                    <a:pt x="1593" y="391"/>
                    <a:pt x="1593" y="19"/>
                    <a:pt x="133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78"/>
            <p:cNvSpPr/>
            <p:nvPr/>
          </p:nvSpPr>
          <p:spPr>
            <a:xfrm>
              <a:off x="2733404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78"/>
            <p:cNvSpPr/>
            <p:nvPr/>
          </p:nvSpPr>
          <p:spPr>
            <a:xfrm>
              <a:off x="2778364" y="2584910"/>
              <a:ext cx="25766" cy="26002"/>
            </a:xfrm>
            <a:custGeom>
              <a:avLst/>
              <a:gdLst/>
              <a:ahLst/>
              <a:cxnLst/>
              <a:rect l="l" t="t" r="r" b="b"/>
              <a:pathLst>
                <a:path w="984" h="993" extrusionOk="0">
                  <a:moveTo>
                    <a:pt x="229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773"/>
                  </a:lnTo>
                  <a:cubicBezTo>
                    <a:pt x="1" y="897"/>
                    <a:pt x="105" y="992"/>
                    <a:pt x="229" y="992"/>
                  </a:cubicBezTo>
                  <a:lnTo>
                    <a:pt x="764" y="992"/>
                  </a:lnTo>
                  <a:cubicBezTo>
                    <a:pt x="878" y="992"/>
                    <a:pt x="983" y="897"/>
                    <a:pt x="983" y="773"/>
                  </a:cubicBezTo>
                  <a:lnTo>
                    <a:pt x="983" y="220"/>
                  </a:lnTo>
                  <a:cubicBezTo>
                    <a:pt x="983" y="105"/>
                    <a:pt x="878" y="0"/>
                    <a:pt x="764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78"/>
            <p:cNvSpPr/>
            <p:nvPr/>
          </p:nvSpPr>
          <p:spPr>
            <a:xfrm>
              <a:off x="2823585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78"/>
            <p:cNvSpPr/>
            <p:nvPr/>
          </p:nvSpPr>
          <p:spPr>
            <a:xfrm>
              <a:off x="2859799" y="2431780"/>
              <a:ext cx="134669" cy="136424"/>
            </a:xfrm>
            <a:custGeom>
              <a:avLst/>
              <a:gdLst/>
              <a:ahLst/>
              <a:cxnLst/>
              <a:rect l="l" t="t" r="r" b="b"/>
              <a:pathLst>
                <a:path w="5143" h="5210" extrusionOk="0">
                  <a:moveTo>
                    <a:pt x="2576" y="0"/>
                  </a:moveTo>
                  <a:cubicBezTo>
                    <a:pt x="1155" y="0"/>
                    <a:pt x="1" y="1164"/>
                    <a:pt x="1" y="2605"/>
                  </a:cubicBezTo>
                  <a:cubicBezTo>
                    <a:pt x="1" y="4045"/>
                    <a:pt x="1155" y="5209"/>
                    <a:pt x="2576" y="5209"/>
                  </a:cubicBezTo>
                  <a:cubicBezTo>
                    <a:pt x="3988" y="5209"/>
                    <a:pt x="5143" y="4045"/>
                    <a:pt x="5143" y="2605"/>
                  </a:cubicBezTo>
                  <a:cubicBezTo>
                    <a:pt x="5143" y="1164"/>
                    <a:pt x="3988" y="0"/>
                    <a:pt x="25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78"/>
            <p:cNvSpPr/>
            <p:nvPr/>
          </p:nvSpPr>
          <p:spPr>
            <a:xfrm>
              <a:off x="2904026" y="2482920"/>
              <a:ext cx="39984" cy="34302"/>
            </a:xfrm>
            <a:custGeom>
              <a:avLst/>
              <a:gdLst/>
              <a:ahLst/>
              <a:cxnLst/>
              <a:rect l="l" t="t" r="r" b="b"/>
              <a:pathLst>
                <a:path w="1527" h="1310" extrusionOk="0">
                  <a:moveTo>
                    <a:pt x="887" y="413"/>
                  </a:moveTo>
                  <a:cubicBezTo>
                    <a:pt x="1011" y="423"/>
                    <a:pt x="1116" y="528"/>
                    <a:pt x="1116" y="652"/>
                  </a:cubicBezTo>
                  <a:cubicBezTo>
                    <a:pt x="1116" y="800"/>
                    <a:pt x="999" y="896"/>
                    <a:pt x="876" y="896"/>
                  </a:cubicBezTo>
                  <a:cubicBezTo>
                    <a:pt x="817" y="896"/>
                    <a:pt x="756" y="873"/>
                    <a:pt x="706" y="823"/>
                  </a:cubicBezTo>
                  <a:cubicBezTo>
                    <a:pt x="553" y="671"/>
                    <a:pt x="668" y="413"/>
                    <a:pt x="887" y="413"/>
                  </a:cubicBezTo>
                  <a:close/>
                  <a:moveTo>
                    <a:pt x="869" y="1"/>
                  </a:moveTo>
                  <a:cubicBezTo>
                    <a:pt x="708" y="1"/>
                    <a:pt x="544" y="60"/>
                    <a:pt x="410" y="194"/>
                  </a:cubicBezTo>
                  <a:cubicBezTo>
                    <a:pt x="0" y="614"/>
                    <a:pt x="305" y="1310"/>
                    <a:pt x="887" y="1310"/>
                  </a:cubicBezTo>
                  <a:cubicBezTo>
                    <a:pt x="1240" y="1300"/>
                    <a:pt x="1527" y="1014"/>
                    <a:pt x="1527" y="652"/>
                  </a:cubicBezTo>
                  <a:cubicBezTo>
                    <a:pt x="1527" y="259"/>
                    <a:pt x="1205" y="1"/>
                    <a:pt x="8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78"/>
            <p:cNvSpPr/>
            <p:nvPr/>
          </p:nvSpPr>
          <p:spPr>
            <a:xfrm>
              <a:off x="2880433" y="2455190"/>
              <a:ext cx="93638" cy="89841"/>
            </a:xfrm>
            <a:custGeom>
              <a:avLst/>
              <a:gdLst/>
              <a:ahLst/>
              <a:cxnLst/>
              <a:rect l="l" t="t" r="r" b="b"/>
              <a:pathLst>
                <a:path w="3576" h="3431" extrusionOk="0">
                  <a:moveTo>
                    <a:pt x="1785" y="845"/>
                  </a:moveTo>
                  <a:cubicBezTo>
                    <a:pt x="1936" y="845"/>
                    <a:pt x="2089" y="885"/>
                    <a:pt x="2227" y="967"/>
                  </a:cubicBezTo>
                  <a:cubicBezTo>
                    <a:pt x="2418" y="1091"/>
                    <a:pt x="2561" y="1281"/>
                    <a:pt x="2609" y="1510"/>
                  </a:cubicBezTo>
                  <a:cubicBezTo>
                    <a:pt x="2666" y="1730"/>
                    <a:pt x="2628" y="1959"/>
                    <a:pt x="2513" y="2159"/>
                  </a:cubicBezTo>
                  <a:cubicBezTo>
                    <a:pt x="2447" y="2283"/>
                    <a:pt x="2342" y="2378"/>
                    <a:pt x="2227" y="2455"/>
                  </a:cubicBezTo>
                  <a:cubicBezTo>
                    <a:pt x="2089" y="2536"/>
                    <a:pt x="1936" y="2576"/>
                    <a:pt x="1785" y="2576"/>
                  </a:cubicBezTo>
                  <a:cubicBezTo>
                    <a:pt x="1633" y="2576"/>
                    <a:pt x="1483" y="2536"/>
                    <a:pt x="1349" y="2455"/>
                  </a:cubicBezTo>
                  <a:cubicBezTo>
                    <a:pt x="1149" y="2331"/>
                    <a:pt x="1016" y="2140"/>
                    <a:pt x="958" y="1921"/>
                  </a:cubicBezTo>
                  <a:cubicBezTo>
                    <a:pt x="930" y="1787"/>
                    <a:pt x="930" y="1644"/>
                    <a:pt x="958" y="1510"/>
                  </a:cubicBezTo>
                  <a:cubicBezTo>
                    <a:pt x="1016" y="1281"/>
                    <a:pt x="1149" y="1091"/>
                    <a:pt x="1349" y="967"/>
                  </a:cubicBezTo>
                  <a:cubicBezTo>
                    <a:pt x="1483" y="885"/>
                    <a:pt x="1633" y="845"/>
                    <a:pt x="1785" y="845"/>
                  </a:cubicBezTo>
                  <a:close/>
                  <a:moveTo>
                    <a:pt x="1784" y="1"/>
                  </a:moveTo>
                  <a:cubicBezTo>
                    <a:pt x="1686" y="1"/>
                    <a:pt x="1588" y="65"/>
                    <a:pt x="1578" y="194"/>
                  </a:cubicBezTo>
                  <a:lnTo>
                    <a:pt x="1578" y="451"/>
                  </a:lnTo>
                  <a:cubicBezTo>
                    <a:pt x="1388" y="480"/>
                    <a:pt x="1206" y="556"/>
                    <a:pt x="1054" y="671"/>
                  </a:cubicBezTo>
                  <a:lnTo>
                    <a:pt x="872" y="499"/>
                  </a:lnTo>
                  <a:cubicBezTo>
                    <a:pt x="830" y="463"/>
                    <a:pt x="785" y="448"/>
                    <a:pt x="741" y="448"/>
                  </a:cubicBezTo>
                  <a:cubicBezTo>
                    <a:pt x="588" y="448"/>
                    <a:pt x="458" y="637"/>
                    <a:pt x="577" y="785"/>
                  </a:cubicBezTo>
                  <a:lnTo>
                    <a:pt x="758" y="967"/>
                  </a:lnTo>
                  <a:cubicBezTo>
                    <a:pt x="644" y="1129"/>
                    <a:pt x="567" y="1320"/>
                    <a:pt x="539" y="1510"/>
                  </a:cubicBezTo>
                  <a:lnTo>
                    <a:pt x="291" y="1510"/>
                  </a:lnTo>
                  <a:cubicBezTo>
                    <a:pt x="285" y="1510"/>
                    <a:pt x="279" y="1510"/>
                    <a:pt x="273" y="1510"/>
                  </a:cubicBezTo>
                  <a:cubicBezTo>
                    <a:pt x="4" y="1510"/>
                    <a:pt x="1" y="1922"/>
                    <a:pt x="264" y="1922"/>
                  </a:cubicBezTo>
                  <a:cubicBezTo>
                    <a:pt x="273" y="1922"/>
                    <a:pt x="282" y="1921"/>
                    <a:pt x="291" y="1921"/>
                  </a:cubicBezTo>
                  <a:lnTo>
                    <a:pt x="539" y="1921"/>
                  </a:lnTo>
                  <a:cubicBezTo>
                    <a:pt x="567" y="2121"/>
                    <a:pt x="644" y="2302"/>
                    <a:pt x="758" y="2464"/>
                  </a:cubicBezTo>
                  <a:lnTo>
                    <a:pt x="586" y="2646"/>
                  </a:lnTo>
                  <a:cubicBezTo>
                    <a:pt x="407" y="2796"/>
                    <a:pt x="551" y="3016"/>
                    <a:pt x="714" y="3016"/>
                  </a:cubicBezTo>
                  <a:cubicBezTo>
                    <a:pt x="768" y="3016"/>
                    <a:pt x="825" y="2991"/>
                    <a:pt x="872" y="2932"/>
                  </a:cubicBezTo>
                  <a:lnTo>
                    <a:pt x="1054" y="2760"/>
                  </a:lnTo>
                  <a:cubicBezTo>
                    <a:pt x="1206" y="2875"/>
                    <a:pt x="1388" y="2951"/>
                    <a:pt x="1578" y="2979"/>
                  </a:cubicBezTo>
                  <a:lnTo>
                    <a:pt x="1578" y="3237"/>
                  </a:lnTo>
                  <a:cubicBezTo>
                    <a:pt x="1588" y="3366"/>
                    <a:pt x="1686" y="3430"/>
                    <a:pt x="1785" y="3430"/>
                  </a:cubicBezTo>
                  <a:cubicBezTo>
                    <a:pt x="1884" y="3430"/>
                    <a:pt x="1984" y="3366"/>
                    <a:pt x="1998" y="3237"/>
                  </a:cubicBezTo>
                  <a:lnTo>
                    <a:pt x="1998" y="2979"/>
                  </a:lnTo>
                  <a:cubicBezTo>
                    <a:pt x="2189" y="2951"/>
                    <a:pt x="2361" y="2875"/>
                    <a:pt x="2523" y="2760"/>
                  </a:cubicBezTo>
                  <a:lnTo>
                    <a:pt x="2695" y="2932"/>
                  </a:lnTo>
                  <a:cubicBezTo>
                    <a:pt x="2742" y="2991"/>
                    <a:pt x="2799" y="3016"/>
                    <a:pt x="2854" y="3016"/>
                  </a:cubicBezTo>
                  <a:cubicBezTo>
                    <a:pt x="3017" y="3016"/>
                    <a:pt x="3162" y="2796"/>
                    <a:pt x="2990" y="2646"/>
                  </a:cubicBezTo>
                  <a:lnTo>
                    <a:pt x="2809" y="2464"/>
                  </a:lnTo>
                  <a:cubicBezTo>
                    <a:pt x="2924" y="2302"/>
                    <a:pt x="3000" y="2121"/>
                    <a:pt x="3038" y="1921"/>
                  </a:cubicBezTo>
                  <a:lnTo>
                    <a:pt x="3286" y="1921"/>
                  </a:lnTo>
                  <a:cubicBezTo>
                    <a:pt x="3295" y="1921"/>
                    <a:pt x="3304" y="1922"/>
                    <a:pt x="3312" y="1922"/>
                  </a:cubicBezTo>
                  <a:cubicBezTo>
                    <a:pt x="3576" y="1922"/>
                    <a:pt x="3573" y="1510"/>
                    <a:pt x="3304" y="1510"/>
                  </a:cubicBezTo>
                  <a:cubicBezTo>
                    <a:pt x="3298" y="1510"/>
                    <a:pt x="3292" y="1510"/>
                    <a:pt x="3286" y="1510"/>
                  </a:cubicBezTo>
                  <a:lnTo>
                    <a:pt x="3038" y="1510"/>
                  </a:lnTo>
                  <a:cubicBezTo>
                    <a:pt x="3000" y="1310"/>
                    <a:pt x="2924" y="1129"/>
                    <a:pt x="2809" y="967"/>
                  </a:cubicBezTo>
                  <a:lnTo>
                    <a:pt x="2990" y="785"/>
                  </a:lnTo>
                  <a:cubicBezTo>
                    <a:pt x="3115" y="631"/>
                    <a:pt x="2986" y="443"/>
                    <a:pt x="2832" y="443"/>
                  </a:cubicBezTo>
                  <a:cubicBezTo>
                    <a:pt x="2786" y="443"/>
                    <a:pt x="2739" y="460"/>
                    <a:pt x="2695" y="499"/>
                  </a:cubicBezTo>
                  <a:lnTo>
                    <a:pt x="2523" y="671"/>
                  </a:lnTo>
                  <a:cubicBezTo>
                    <a:pt x="2361" y="556"/>
                    <a:pt x="2179" y="480"/>
                    <a:pt x="1989" y="451"/>
                  </a:cubicBezTo>
                  <a:lnTo>
                    <a:pt x="1989" y="194"/>
                  </a:lnTo>
                  <a:cubicBezTo>
                    <a:pt x="1979" y="65"/>
                    <a:pt x="1881" y="1"/>
                    <a:pt x="178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0" name="Google Shape;12430;p78"/>
          <p:cNvGrpSpPr/>
          <p:nvPr/>
        </p:nvGrpSpPr>
        <p:grpSpPr>
          <a:xfrm>
            <a:off x="4011651" y="3768132"/>
            <a:ext cx="373189" cy="358944"/>
            <a:chOff x="4011651" y="3768132"/>
            <a:chExt cx="373189" cy="358944"/>
          </a:xfrm>
        </p:grpSpPr>
        <p:sp>
          <p:nvSpPr>
            <p:cNvPr id="12431" name="Google Shape;12431;p78"/>
            <p:cNvSpPr/>
            <p:nvPr/>
          </p:nvSpPr>
          <p:spPr>
            <a:xfrm>
              <a:off x="4011651" y="3859387"/>
              <a:ext cx="275309" cy="267689"/>
            </a:xfrm>
            <a:custGeom>
              <a:avLst/>
              <a:gdLst/>
              <a:ahLst/>
              <a:cxnLst/>
              <a:rect l="l" t="t" r="r" b="b"/>
              <a:pathLst>
                <a:path w="10514" h="10223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0" y="2300"/>
                    <a:pt x="506" y="3321"/>
                  </a:cubicBezTo>
                  <a:cubicBezTo>
                    <a:pt x="1174" y="4656"/>
                    <a:pt x="5848" y="9340"/>
                    <a:pt x="7193" y="10008"/>
                  </a:cubicBezTo>
                  <a:cubicBezTo>
                    <a:pt x="7490" y="10153"/>
                    <a:pt x="7805" y="10223"/>
                    <a:pt x="8115" y="10223"/>
                  </a:cubicBezTo>
                  <a:cubicBezTo>
                    <a:pt x="8865" y="10223"/>
                    <a:pt x="9589" y="9820"/>
                    <a:pt x="9960" y="9111"/>
                  </a:cubicBezTo>
                  <a:lnTo>
                    <a:pt x="10074" y="8882"/>
                  </a:lnTo>
                  <a:lnTo>
                    <a:pt x="10513" y="8052"/>
                  </a:lnTo>
                  <a:lnTo>
                    <a:pt x="8128" y="6717"/>
                  </a:lnTo>
                  <a:lnTo>
                    <a:pt x="7918" y="7232"/>
                  </a:lnTo>
                  <a:cubicBezTo>
                    <a:pt x="7761" y="7616"/>
                    <a:pt x="7392" y="7838"/>
                    <a:pt x="7014" y="7838"/>
                  </a:cubicBezTo>
                  <a:cubicBezTo>
                    <a:pt x="6819" y="7838"/>
                    <a:pt x="6621" y="7779"/>
                    <a:pt x="6449" y="7652"/>
                  </a:cubicBezTo>
                  <a:cubicBezTo>
                    <a:pt x="6211" y="7480"/>
                    <a:pt x="3034" y="4303"/>
                    <a:pt x="2862" y="4065"/>
                  </a:cubicBezTo>
                  <a:cubicBezTo>
                    <a:pt x="2490" y="3550"/>
                    <a:pt x="2691" y="2834"/>
                    <a:pt x="3272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78"/>
            <p:cNvSpPr/>
            <p:nvPr/>
          </p:nvSpPr>
          <p:spPr>
            <a:xfrm>
              <a:off x="4054359" y="3859151"/>
              <a:ext cx="56481" cy="72716"/>
            </a:xfrm>
            <a:custGeom>
              <a:avLst/>
              <a:gdLst/>
              <a:ahLst/>
              <a:cxnLst/>
              <a:rect l="l" t="t" r="r" b="b"/>
              <a:pathLst>
                <a:path w="2157" h="2777" extrusionOk="0">
                  <a:moveTo>
                    <a:pt x="821" y="0"/>
                  </a:moveTo>
                  <a:lnTo>
                    <a:pt x="1" y="439"/>
                  </a:lnTo>
                  <a:lnTo>
                    <a:pt x="1374" y="2776"/>
                  </a:lnTo>
                  <a:cubicBezTo>
                    <a:pt x="1451" y="2700"/>
                    <a:pt x="1546" y="2643"/>
                    <a:pt x="1641" y="2605"/>
                  </a:cubicBezTo>
                  <a:lnTo>
                    <a:pt x="2157" y="239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78"/>
            <p:cNvSpPr/>
            <p:nvPr/>
          </p:nvSpPr>
          <p:spPr>
            <a:xfrm>
              <a:off x="4214480" y="4035245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2" y="1"/>
                  </a:moveTo>
                  <a:lnTo>
                    <a:pt x="172" y="526"/>
                  </a:lnTo>
                  <a:cubicBezTo>
                    <a:pt x="125" y="621"/>
                    <a:pt x="67" y="716"/>
                    <a:pt x="1" y="793"/>
                  </a:cubicBezTo>
                  <a:lnTo>
                    <a:pt x="2328" y="2166"/>
                  </a:lnTo>
                  <a:lnTo>
                    <a:pt x="2767" y="1336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78"/>
            <p:cNvSpPr/>
            <p:nvPr/>
          </p:nvSpPr>
          <p:spPr>
            <a:xfrm>
              <a:off x="4135559" y="3768132"/>
              <a:ext cx="249281" cy="210946"/>
            </a:xfrm>
            <a:custGeom>
              <a:avLst/>
              <a:gdLst/>
              <a:ahLst/>
              <a:cxnLst/>
              <a:rect l="l" t="t" r="r" b="b"/>
              <a:pathLst>
                <a:path w="9520" h="8056" extrusionOk="0">
                  <a:moveTo>
                    <a:pt x="4798" y="0"/>
                  </a:moveTo>
                  <a:cubicBezTo>
                    <a:pt x="4745" y="0"/>
                    <a:pt x="4691" y="2"/>
                    <a:pt x="4636" y="4"/>
                  </a:cubicBezTo>
                  <a:cubicBezTo>
                    <a:pt x="1612" y="118"/>
                    <a:pt x="0" y="3629"/>
                    <a:pt x="1879" y="6004"/>
                  </a:cubicBezTo>
                  <a:lnTo>
                    <a:pt x="1803" y="7826"/>
                  </a:lnTo>
                  <a:cubicBezTo>
                    <a:pt x="1795" y="7956"/>
                    <a:pt x="1904" y="8056"/>
                    <a:pt x="2026" y="8056"/>
                  </a:cubicBezTo>
                  <a:cubicBezTo>
                    <a:pt x="2056" y="8056"/>
                    <a:pt x="2088" y="8050"/>
                    <a:pt x="2118" y="8036"/>
                  </a:cubicBezTo>
                  <a:lnTo>
                    <a:pt x="3768" y="7264"/>
                  </a:lnTo>
                  <a:cubicBezTo>
                    <a:pt x="4103" y="7359"/>
                    <a:pt x="4443" y="7404"/>
                    <a:pt x="4778" y="7404"/>
                  </a:cubicBezTo>
                  <a:cubicBezTo>
                    <a:pt x="5993" y="7404"/>
                    <a:pt x="7158" y="6805"/>
                    <a:pt x="7861" y="5766"/>
                  </a:cubicBezTo>
                  <a:cubicBezTo>
                    <a:pt x="9519" y="3293"/>
                    <a:pt x="7727" y="0"/>
                    <a:pt x="47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78"/>
            <p:cNvSpPr/>
            <p:nvPr/>
          </p:nvSpPr>
          <p:spPr>
            <a:xfrm>
              <a:off x="4062110" y="3836553"/>
              <a:ext cx="78712" cy="97827"/>
            </a:xfrm>
            <a:custGeom>
              <a:avLst/>
              <a:gdLst/>
              <a:ahLst/>
              <a:cxnLst/>
              <a:rect l="l" t="t" r="r" b="b"/>
              <a:pathLst>
                <a:path w="3006" h="3736" extrusionOk="0">
                  <a:moveTo>
                    <a:pt x="1124" y="0"/>
                  </a:moveTo>
                  <a:cubicBezTo>
                    <a:pt x="1086" y="0"/>
                    <a:pt x="1047" y="11"/>
                    <a:pt x="1012" y="33"/>
                  </a:cubicBezTo>
                  <a:lnTo>
                    <a:pt x="134" y="539"/>
                  </a:lnTo>
                  <a:cubicBezTo>
                    <a:pt x="29" y="606"/>
                    <a:pt x="0" y="739"/>
                    <a:pt x="58" y="844"/>
                  </a:cubicBezTo>
                  <a:lnTo>
                    <a:pt x="1698" y="3630"/>
                  </a:lnTo>
                  <a:cubicBezTo>
                    <a:pt x="1736" y="3699"/>
                    <a:pt x="1807" y="3735"/>
                    <a:pt x="1881" y="3735"/>
                  </a:cubicBezTo>
                  <a:cubicBezTo>
                    <a:pt x="1920" y="3735"/>
                    <a:pt x="1959" y="3726"/>
                    <a:pt x="1994" y="3706"/>
                  </a:cubicBezTo>
                  <a:lnTo>
                    <a:pt x="2872" y="3191"/>
                  </a:lnTo>
                  <a:cubicBezTo>
                    <a:pt x="2977" y="3134"/>
                    <a:pt x="3005" y="2991"/>
                    <a:pt x="2948" y="2886"/>
                  </a:cubicBezTo>
                  <a:lnTo>
                    <a:pt x="1307" y="110"/>
                  </a:lnTo>
                  <a:cubicBezTo>
                    <a:pt x="1269" y="40"/>
                    <a:pt x="1198" y="0"/>
                    <a:pt x="1124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78"/>
            <p:cNvSpPr/>
            <p:nvPr/>
          </p:nvSpPr>
          <p:spPr>
            <a:xfrm>
              <a:off x="4210998" y="4006154"/>
              <a:ext cx="99451" cy="77298"/>
            </a:xfrm>
            <a:custGeom>
              <a:avLst/>
              <a:gdLst/>
              <a:ahLst/>
              <a:cxnLst/>
              <a:rect l="l" t="t" r="r" b="b"/>
              <a:pathLst>
                <a:path w="3798" h="2952" extrusionOk="0">
                  <a:moveTo>
                    <a:pt x="765" y="1"/>
                  </a:moveTo>
                  <a:cubicBezTo>
                    <a:pt x="691" y="1"/>
                    <a:pt x="620" y="41"/>
                    <a:pt x="582" y="110"/>
                  </a:cubicBezTo>
                  <a:lnTo>
                    <a:pt x="67" y="978"/>
                  </a:lnTo>
                  <a:cubicBezTo>
                    <a:pt x="0" y="1083"/>
                    <a:pt x="38" y="1217"/>
                    <a:pt x="143" y="1284"/>
                  </a:cubicBezTo>
                  <a:lnTo>
                    <a:pt x="2929" y="2924"/>
                  </a:lnTo>
                  <a:cubicBezTo>
                    <a:pt x="2962" y="2943"/>
                    <a:pt x="2998" y="2951"/>
                    <a:pt x="3033" y="2951"/>
                  </a:cubicBezTo>
                  <a:cubicBezTo>
                    <a:pt x="3110" y="2951"/>
                    <a:pt x="3185" y="2911"/>
                    <a:pt x="3225" y="2839"/>
                  </a:cubicBezTo>
                  <a:lnTo>
                    <a:pt x="3740" y="1970"/>
                  </a:lnTo>
                  <a:cubicBezTo>
                    <a:pt x="3797" y="1866"/>
                    <a:pt x="3768" y="1732"/>
                    <a:pt x="3663" y="1665"/>
                  </a:cubicBezTo>
                  <a:lnTo>
                    <a:pt x="878" y="34"/>
                  </a:lnTo>
                  <a:cubicBezTo>
                    <a:pt x="842" y="11"/>
                    <a:pt x="803" y="1"/>
                    <a:pt x="765" y="1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78"/>
            <p:cNvSpPr/>
            <p:nvPr/>
          </p:nvSpPr>
          <p:spPr>
            <a:xfrm>
              <a:off x="4186750" y="3787195"/>
              <a:ext cx="147657" cy="149595"/>
            </a:xfrm>
            <a:custGeom>
              <a:avLst/>
              <a:gdLst/>
              <a:ahLst/>
              <a:cxnLst/>
              <a:rect l="l" t="t" r="r" b="b"/>
              <a:pathLst>
                <a:path w="5639" h="5713" extrusionOk="0">
                  <a:moveTo>
                    <a:pt x="3619" y="1"/>
                  </a:moveTo>
                  <a:cubicBezTo>
                    <a:pt x="3478" y="1"/>
                    <a:pt x="3337" y="151"/>
                    <a:pt x="3435" y="316"/>
                  </a:cubicBezTo>
                  <a:lnTo>
                    <a:pt x="3616" y="621"/>
                  </a:lnTo>
                  <a:cubicBezTo>
                    <a:pt x="3359" y="540"/>
                    <a:pt x="3096" y="501"/>
                    <a:pt x="2836" y="501"/>
                  </a:cubicBezTo>
                  <a:cubicBezTo>
                    <a:pt x="1959" y="501"/>
                    <a:pt x="1116" y="943"/>
                    <a:pt x="630" y="1708"/>
                  </a:cubicBezTo>
                  <a:cubicBezTo>
                    <a:pt x="1" y="2710"/>
                    <a:pt x="115" y="4008"/>
                    <a:pt x="917" y="4876"/>
                  </a:cubicBezTo>
                  <a:cubicBezTo>
                    <a:pt x="1422" y="5424"/>
                    <a:pt x="2122" y="5713"/>
                    <a:pt x="2833" y="5713"/>
                  </a:cubicBezTo>
                  <a:cubicBezTo>
                    <a:pt x="3248" y="5713"/>
                    <a:pt x="3668" y="5614"/>
                    <a:pt x="4055" y="5410"/>
                  </a:cubicBezTo>
                  <a:cubicBezTo>
                    <a:pt x="5095" y="4857"/>
                    <a:pt x="5639" y="3664"/>
                    <a:pt x="5362" y="2510"/>
                  </a:cubicBezTo>
                  <a:lnTo>
                    <a:pt x="5372" y="2510"/>
                  </a:lnTo>
                  <a:cubicBezTo>
                    <a:pt x="5344" y="2399"/>
                    <a:pt x="5259" y="2351"/>
                    <a:pt x="5174" y="2351"/>
                  </a:cubicBezTo>
                  <a:cubicBezTo>
                    <a:pt x="5052" y="2351"/>
                    <a:pt x="4928" y="2448"/>
                    <a:pt x="4962" y="2605"/>
                  </a:cubicBezTo>
                  <a:cubicBezTo>
                    <a:pt x="5190" y="3578"/>
                    <a:pt x="4742" y="4580"/>
                    <a:pt x="3855" y="5047"/>
                  </a:cubicBezTo>
                  <a:cubicBezTo>
                    <a:pt x="3533" y="5219"/>
                    <a:pt x="3183" y="5302"/>
                    <a:pt x="2835" y="5302"/>
                  </a:cubicBezTo>
                  <a:cubicBezTo>
                    <a:pt x="2235" y="5302"/>
                    <a:pt x="1641" y="5055"/>
                    <a:pt x="1212" y="4589"/>
                  </a:cubicBezTo>
                  <a:cubicBezTo>
                    <a:pt x="545" y="3855"/>
                    <a:pt x="449" y="2758"/>
                    <a:pt x="993" y="1918"/>
                  </a:cubicBezTo>
                  <a:cubicBezTo>
                    <a:pt x="1398" y="1281"/>
                    <a:pt x="2095" y="919"/>
                    <a:pt x="2825" y="919"/>
                  </a:cubicBezTo>
                  <a:cubicBezTo>
                    <a:pt x="3056" y="919"/>
                    <a:pt x="3291" y="955"/>
                    <a:pt x="3521" y="1031"/>
                  </a:cubicBezTo>
                  <a:lnTo>
                    <a:pt x="3073" y="1126"/>
                  </a:lnTo>
                  <a:cubicBezTo>
                    <a:pt x="2826" y="1188"/>
                    <a:pt x="2888" y="1535"/>
                    <a:pt x="3110" y="1535"/>
                  </a:cubicBezTo>
                  <a:cubicBezTo>
                    <a:pt x="3128" y="1535"/>
                    <a:pt x="3148" y="1532"/>
                    <a:pt x="3168" y="1527"/>
                  </a:cubicBezTo>
                  <a:lnTo>
                    <a:pt x="4179" y="1298"/>
                  </a:lnTo>
                  <a:cubicBezTo>
                    <a:pt x="4313" y="1270"/>
                    <a:pt x="4380" y="1117"/>
                    <a:pt x="4313" y="993"/>
                  </a:cubicBezTo>
                  <a:lnTo>
                    <a:pt x="3788" y="106"/>
                  </a:lnTo>
                  <a:cubicBezTo>
                    <a:pt x="3747" y="31"/>
                    <a:pt x="3683" y="1"/>
                    <a:pt x="3619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78"/>
            <p:cNvSpPr/>
            <p:nvPr/>
          </p:nvSpPr>
          <p:spPr>
            <a:xfrm>
              <a:off x="4226473" y="3841659"/>
              <a:ext cx="42734" cy="53496"/>
            </a:xfrm>
            <a:custGeom>
              <a:avLst/>
              <a:gdLst/>
              <a:ahLst/>
              <a:cxnLst/>
              <a:rect l="l" t="t" r="r" b="b"/>
              <a:pathLst>
                <a:path w="1632" h="2043" extrusionOk="0">
                  <a:moveTo>
                    <a:pt x="709" y="0"/>
                  </a:moveTo>
                  <a:cubicBezTo>
                    <a:pt x="354" y="0"/>
                    <a:pt x="58" y="292"/>
                    <a:pt x="48" y="649"/>
                  </a:cubicBezTo>
                  <a:cubicBezTo>
                    <a:pt x="48" y="788"/>
                    <a:pt x="153" y="857"/>
                    <a:pt x="258" y="857"/>
                  </a:cubicBezTo>
                  <a:cubicBezTo>
                    <a:pt x="363" y="857"/>
                    <a:pt x="468" y="788"/>
                    <a:pt x="468" y="649"/>
                  </a:cubicBezTo>
                  <a:cubicBezTo>
                    <a:pt x="468" y="521"/>
                    <a:pt x="574" y="410"/>
                    <a:pt x="709" y="410"/>
                  </a:cubicBezTo>
                  <a:cubicBezTo>
                    <a:pt x="714" y="410"/>
                    <a:pt x="720" y="410"/>
                    <a:pt x="726" y="411"/>
                  </a:cubicBezTo>
                  <a:lnTo>
                    <a:pt x="802" y="411"/>
                  </a:lnTo>
                  <a:cubicBezTo>
                    <a:pt x="840" y="411"/>
                    <a:pt x="869" y="430"/>
                    <a:pt x="888" y="458"/>
                  </a:cubicBezTo>
                  <a:cubicBezTo>
                    <a:pt x="897" y="477"/>
                    <a:pt x="897" y="506"/>
                    <a:pt x="888" y="525"/>
                  </a:cubicBezTo>
                  <a:lnTo>
                    <a:pt x="86" y="1708"/>
                  </a:lnTo>
                  <a:cubicBezTo>
                    <a:pt x="1" y="1851"/>
                    <a:pt x="96" y="2032"/>
                    <a:pt x="258" y="2032"/>
                  </a:cubicBezTo>
                  <a:lnTo>
                    <a:pt x="1355" y="2032"/>
                  </a:lnTo>
                  <a:lnTo>
                    <a:pt x="1355" y="2042"/>
                  </a:lnTo>
                  <a:cubicBezTo>
                    <a:pt x="1632" y="2042"/>
                    <a:pt x="1632" y="1622"/>
                    <a:pt x="1355" y="1622"/>
                  </a:cubicBezTo>
                  <a:lnTo>
                    <a:pt x="649" y="1622"/>
                  </a:lnTo>
                  <a:lnTo>
                    <a:pt x="1231" y="764"/>
                  </a:lnTo>
                  <a:cubicBezTo>
                    <a:pt x="1327" y="611"/>
                    <a:pt x="1336" y="420"/>
                    <a:pt x="1250" y="268"/>
                  </a:cubicBezTo>
                  <a:cubicBezTo>
                    <a:pt x="1164" y="105"/>
                    <a:pt x="993" y="0"/>
                    <a:pt x="802" y="0"/>
                  </a:cubicBezTo>
                  <a:lnTo>
                    <a:pt x="726" y="0"/>
                  </a:lnTo>
                  <a:cubicBezTo>
                    <a:pt x="720" y="0"/>
                    <a:pt x="714" y="0"/>
                    <a:pt x="709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78"/>
            <p:cNvSpPr/>
            <p:nvPr/>
          </p:nvSpPr>
          <p:spPr>
            <a:xfrm>
              <a:off x="4266431" y="3841476"/>
              <a:ext cx="30008" cy="53417"/>
            </a:xfrm>
            <a:custGeom>
              <a:avLst/>
              <a:gdLst/>
              <a:ahLst/>
              <a:cxnLst/>
              <a:rect l="l" t="t" r="r" b="b"/>
              <a:pathLst>
                <a:path w="1146" h="2040" extrusionOk="0">
                  <a:moveTo>
                    <a:pt x="206" y="0"/>
                  </a:moveTo>
                  <a:cubicBezTo>
                    <a:pt x="104" y="0"/>
                    <a:pt x="1" y="69"/>
                    <a:pt x="1" y="208"/>
                  </a:cubicBezTo>
                  <a:lnTo>
                    <a:pt x="1" y="1076"/>
                  </a:lnTo>
                  <a:cubicBezTo>
                    <a:pt x="1" y="1181"/>
                    <a:pt x="87" y="1276"/>
                    <a:pt x="201" y="1276"/>
                  </a:cubicBezTo>
                  <a:lnTo>
                    <a:pt x="736" y="1276"/>
                  </a:lnTo>
                  <a:lnTo>
                    <a:pt x="736" y="1830"/>
                  </a:lnTo>
                  <a:cubicBezTo>
                    <a:pt x="736" y="1944"/>
                    <a:pt x="821" y="2039"/>
                    <a:pt x="936" y="2039"/>
                  </a:cubicBezTo>
                  <a:cubicBezTo>
                    <a:pt x="1050" y="2039"/>
                    <a:pt x="1146" y="1944"/>
                    <a:pt x="1146" y="1830"/>
                  </a:cubicBezTo>
                  <a:lnTo>
                    <a:pt x="1146" y="1066"/>
                  </a:lnTo>
                  <a:cubicBezTo>
                    <a:pt x="1146" y="952"/>
                    <a:pt x="1050" y="866"/>
                    <a:pt x="936" y="866"/>
                  </a:cubicBezTo>
                  <a:lnTo>
                    <a:pt x="411" y="866"/>
                  </a:lnTo>
                  <a:lnTo>
                    <a:pt x="411" y="208"/>
                  </a:lnTo>
                  <a:cubicBezTo>
                    <a:pt x="411" y="69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78"/>
            <p:cNvSpPr/>
            <p:nvPr/>
          </p:nvSpPr>
          <p:spPr>
            <a:xfrm>
              <a:off x="4285677" y="3841476"/>
              <a:ext cx="10762" cy="33438"/>
            </a:xfrm>
            <a:custGeom>
              <a:avLst/>
              <a:gdLst/>
              <a:ahLst/>
              <a:cxnLst/>
              <a:rect l="l" t="t" r="r" b="b"/>
              <a:pathLst>
                <a:path w="411" h="1277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1066"/>
                  </a:lnTo>
                  <a:cubicBezTo>
                    <a:pt x="1" y="1181"/>
                    <a:pt x="86" y="1276"/>
                    <a:pt x="201" y="1276"/>
                  </a:cubicBezTo>
                  <a:cubicBezTo>
                    <a:pt x="315" y="1276"/>
                    <a:pt x="411" y="1181"/>
                    <a:pt x="411" y="1066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41" name="Google Shape;12441;p78"/>
          <p:cNvGrpSpPr/>
          <p:nvPr/>
        </p:nvGrpSpPr>
        <p:grpSpPr>
          <a:xfrm>
            <a:off x="2189568" y="1961603"/>
            <a:ext cx="364993" cy="359049"/>
            <a:chOff x="2189568" y="1961603"/>
            <a:chExt cx="364993" cy="359049"/>
          </a:xfrm>
        </p:grpSpPr>
        <p:sp>
          <p:nvSpPr>
            <p:cNvPr id="12442" name="Google Shape;12442;p78"/>
            <p:cNvSpPr/>
            <p:nvPr/>
          </p:nvSpPr>
          <p:spPr>
            <a:xfrm>
              <a:off x="2232197" y="2004206"/>
              <a:ext cx="77822" cy="73868"/>
            </a:xfrm>
            <a:custGeom>
              <a:avLst/>
              <a:gdLst/>
              <a:ahLst/>
              <a:cxnLst/>
              <a:rect l="l" t="t" r="r" b="b"/>
              <a:pathLst>
                <a:path w="2972" h="2821" extrusionOk="0">
                  <a:moveTo>
                    <a:pt x="292" y="1"/>
                  </a:moveTo>
                  <a:cubicBezTo>
                    <a:pt x="135" y="1"/>
                    <a:pt x="1" y="204"/>
                    <a:pt x="147" y="350"/>
                  </a:cubicBezTo>
                  <a:lnTo>
                    <a:pt x="2551" y="2754"/>
                  </a:lnTo>
                  <a:cubicBezTo>
                    <a:pt x="2590" y="2792"/>
                    <a:pt x="2647" y="2821"/>
                    <a:pt x="2694" y="2821"/>
                  </a:cubicBezTo>
                  <a:cubicBezTo>
                    <a:pt x="2876" y="2821"/>
                    <a:pt x="2971" y="2592"/>
                    <a:pt x="2838" y="2468"/>
                  </a:cubicBezTo>
                  <a:lnTo>
                    <a:pt x="434" y="64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78"/>
            <p:cNvSpPr/>
            <p:nvPr/>
          </p:nvSpPr>
          <p:spPr>
            <a:xfrm>
              <a:off x="2192187" y="2070061"/>
              <a:ext cx="100838" cy="35009"/>
            </a:xfrm>
            <a:custGeom>
              <a:avLst/>
              <a:gdLst/>
              <a:ahLst/>
              <a:cxnLst/>
              <a:rect l="l" t="t" r="r" b="b"/>
              <a:pathLst>
                <a:path w="3851" h="1337" extrusionOk="0">
                  <a:moveTo>
                    <a:pt x="285" y="0"/>
                  </a:moveTo>
                  <a:cubicBezTo>
                    <a:pt x="74" y="0"/>
                    <a:pt x="1" y="332"/>
                    <a:pt x="244" y="401"/>
                  </a:cubicBezTo>
                  <a:lnTo>
                    <a:pt x="3517" y="1327"/>
                  </a:lnTo>
                  <a:cubicBezTo>
                    <a:pt x="3526" y="1336"/>
                    <a:pt x="3545" y="1336"/>
                    <a:pt x="3564" y="1336"/>
                  </a:cubicBezTo>
                  <a:cubicBezTo>
                    <a:pt x="3803" y="1336"/>
                    <a:pt x="3850" y="1002"/>
                    <a:pt x="3621" y="935"/>
                  </a:cubicBezTo>
                  <a:lnTo>
                    <a:pt x="349" y="10"/>
                  </a:lnTo>
                  <a:cubicBezTo>
                    <a:pt x="327" y="3"/>
                    <a:pt x="305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78"/>
            <p:cNvSpPr/>
            <p:nvPr/>
          </p:nvSpPr>
          <p:spPr>
            <a:xfrm>
              <a:off x="2189568" y="2121514"/>
              <a:ext cx="100131" cy="36999"/>
            </a:xfrm>
            <a:custGeom>
              <a:avLst/>
              <a:gdLst/>
              <a:ahLst/>
              <a:cxnLst/>
              <a:rect l="l" t="t" r="r" b="b"/>
              <a:pathLst>
                <a:path w="3824" h="1413" extrusionOk="0">
                  <a:moveTo>
                    <a:pt x="3539" y="0"/>
                  </a:moveTo>
                  <a:cubicBezTo>
                    <a:pt x="3519" y="0"/>
                    <a:pt x="3497" y="3"/>
                    <a:pt x="3473" y="10"/>
                  </a:cubicBezTo>
                  <a:lnTo>
                    <a:pt x="220" y="1012"/>
                  </a:lnTo>
                  <a:cubicBezTo>
                    <a:pt x="1" y="1079"/>
                    <a:pt x="49" y="1403"/>
                    <a:pt x="278" y="1413"/>
                  </a:cubicBezTo>
                  <a:cubicBezTo>
                    <a:pt x="306" y="1403"/>
                    <a:pt x="325" y="1403"/>
                    <a:pt x="344" y="1394"/>
                  </a:cubicBezTo>
                  <a:lnTo>
                    <a:pt x="3597" y="392"/>
                  </a:lnTo>
                  <a:cubicBezTo>
                    <a:pt x="3823" y="322"/>
                    <a:pt x="3749" y="0"/>
                    <a:pt x="353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78"/>
            <p:cNvSpPr/>
            <p:nvPr/>
          </p:nvSpPr>
          <p:spPr>
            <a:xfrm>
              <a:off x="2299048" y="1964404"/>
              <a:ext cx="36947" cy="96439"/>
            </a:xfrm>
            <a:custGeom>
              <a:avLst/>
              <a:gdLst/>
              <a:ahLst/>
              <a:cxnLst/>
              <a:rect l="l" t="t" r="r" b="b"/>
              <a:pathLst>
                <a:path w="1411" h="3683" extrusionOk="0">
                  <a:moveTo>
                    <a:pt x="250" y="1"/>
                  </a:moveTo>
                  <a:cubicBezTo>
                    <a:pt x="127" y="1"/>
                    <a:pt x="0" y="106"/>
                    <a:pt x="46" y="267"/>
                  </a:cubicBezTo>
                  <a:lnTo>
                    <a:pt x="981" y="3539"/>
                  </a:lnTo>
                  <a:cubicBezTo>
                    <a:pt x="1010" y="3625"/>
                    <a:pt x="1086" y="3683"/>
                    <a:pt x="1181" y="3683"/>
                  </a:cubicBezTo>
                  <a:cubicBezTo>
                    <a:pt x="1315" y="3683"/>
                    <a:pt x="1410" y="3559"/>
                    <a:pt x="1372" y="3425"/>
                  </a:cubicBezTo>
                  <a:lnTo>
                    <a:pt x="437" y="153"/>
                  </a:lnTo>
                  <a:cubicBezTo>
                    <a:pt x="411" y="47"/>
                    <a:pt x="331" y="1"/>
                    <a:pt x="25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78"/>
            <p:cNvSpPr/>
            <p:nvPr/>
          </p:nvSpPr>
          <p:spPr>
            <a:xfrm>
              <a:off x="2350711" y="1961603"/>
              <a:ext cx="38701" cy="95732"/>
            </a:xfrm>
            <a:custGeom>
              <a:avLst/>
              <a:gdLst/>
              <a:ahLst/>
              <a:cxnLst/>
              <a:rect l="l" t="t" r="r" b="b"/>
              <a:pathLst>
                <a:path w="1478" h="3656" extrusionOk="0">
                  <a:moveTo>
                    <a:pt x="1233" y="0"/>
                  </a:moveTo>
                  <a:cubicBezTo>
                    <a:pt x="1154" y="0"/>
                    <a:pt x="1074" y="44"/>
                    <a:pt x="1040" y="145"/>
                  </a:cubicBezTo>
                  <a:lnTo>
                    <a:pt x="48" y="3398"/>
                  </a:lnTo>
                  <a:cubicBezTo>
                    <a:pt x="0" y="3522"/>
                    <a:pt x="105" y="3656"/>
                    <a:pt x="239" y="3656"/>
                  </a:cubicBezTo>
                  <a:cubicBezTo>
                    <a:pt x="324" y="3656"/>
                    <a:pt x="410" y="3599"/>
                    <a:pt x="439" y="3513"/>
                  </a:cubicBezTo>
                  <a:lnTo>
                    <a:pt x="1431" y="260"/>
                  </a:lnTo>
                  <a:cubicBezTo>
                    <a:pt x="1477" y="104"/>
                    <a:pt x="1355" y="0"/>
                    <a:pt x="12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78"/>
            <p:cNvSpPr/>
            <p:nvPr/>
          </p:nvSpPr>
          <p:spPr>
            <a:xfrm>
              <a:off x="2286243" y="2072313"/>
              <a:ext cx="237838" cy="221604"/>
            </a:xfrm>
            <a:custGeom>
              <a:avLst/>
              <a:gdLst/>
              <a:ahLst/>
              <a:cxnLst/>
              <a:rect l="l" t="t" r="r" b="b"/>
              <a:pathLst>
                <a:path w="9083" h="8463" extrusionOk="0">
                  <a:moveTo>
                    <a:pt x="3880" y="0"/>
                  </a:moveTo>
                  <a:cubicBezTo>
                    <a:pt x="3398" y="0"/>
                    <a:pt x="2905" y="109"/>
                    <a:pt x="2434" y="344"/>
                  </a:cubicBezTo>
                  <a:cubicBezTo>
                    <a:pt x="440" y="1336"/>
                    <a:pt x="1" y="3988"/>
                    <a:pt x="1575" y="5572"/>
                  </a:cubicBezTo>
                  <a:cubicBezTo>
                    <a:pt x="2081" y="6077"/>
                    <a:pt x="2748" y="6402"/>
                    <a:pt x="3464" y="6497"/>
                  </a:cubicBezTo>
                  <a:cubicBezTo>
                    <a:pt x="4427" y="6621"/>
                    <a:pt x="5334" y="7031"/>
                    <a:pt x="6068" y="7661"/>
                  </a:cubicBezTo>
                  <a:cubicBezTo>
                    <a:pt x="6173" y="7756"/>
                    <a:pt x="6278" y="7852"/>
                    <a:pt x="6374" y="7947"/>
                  </a:cubicBezTo>
                  <a:lnTo>
                    <a:pt x="6889" y="8462"/>
                  </a:lnTo>
                  <a:lnTo>
                    <a:pt x="9083" y="6268"/>
                  </a:lnTo>
                  <a:lnTo>
                    <a:pt x="8530" y="5724"/>
                  </a:lnTo>
                  <a:cubicBezTo>
                    <a:pt x="8444" y="5638"/>
                    <a:pt x="8358" y="5543"/>
                    <a:pt x="8282" y="5448"/>
                  </a:cubicBezTo>
                  <a:cubicBezTo>
                    <a:pt x="7642" y="4704"/>
                    <a:pt x="7242" y="3788"/>
                    <a:pt x="7108" y="2815"/>
                  </a:cubicBezTo>
                  <a:cubicBezTo>
                    <a:pt x="6875" y="1132"/>
                    <a:pt x="5435" y="0"/>
                    <a:pt x="3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78"/>
            <p:cNvSpPr/>
            <p:nvPr/>
          </p:nvSpPr>
          <p:spPr>
            <a:xfrm>
              <a:off x="2296481" y="2086296"/>
              <a:ext cx="194895" cy="207621"/>
            </a:xfrm>
            <a:custGeom>
              <a:avLst/>
              <a:gdLst/>
              <a:ahLst/>
              <a:cxnLst/>
              <a:rect l="l" t="t" r="r" b="b"/>
              <a:pathLst>
                <a:path w="7443" h="7929" extrusionOk="0">
                  <a:moveTo>
                    <a:pt x="1709" y="1"/>
                  </a:moveTo>
                  <a:cubicBezTo>
                    <a:pt x="564" y="745"/>
                    <a:pt x="1" y="2128"/>
                    <a:pt x="306" y="3464"/>
                  </a:cubicBezTo>
                  <a:cubicBezTo>
                    <a:pt x="612" y="4790"/>
                    <a:pt x="1718" y="5791"/>
                    <a:pt x="3073" y="5963"/>
                  </a:cubicBezTo>
                  <a:cubicBezTo>
                    <a:pt x="4036" y="6097"/>
                    <a:pt x="4943" y="6497"/>
                    <a:pt x="5677" y="7127"/>
                  </a:cubicBezTo>
                  <a:cubicBezTo>
                    <a:pt x="5782" y="7222"/>
                    <a:pt x="5887" y="7318"/>
                    <a:pt x="5983" y="7413"/>
                  </a:cubicBezTo>
                  <a:lnTo>
                    <a:pt x="6498" y="7928"/>
                  </a:lnTo>
                  <a:lnTo>
                    <a:pt x="7442" y="6984"/>
                  </a:lnTo>
                  <a:lnTo>
                    <a:pt x="6927" y="6469"/>
                  </a:lnTo>
                  <a:cubicBezTo>
                    <a:pt x="6832" y="6373"/>
                    <a:pt x="6727" y="6278"/>
                    <a:pt x="6622" y="6182"/>
                  </a:cubicBezTo>
                  <a:cubicBezTo>
                    <a:pt x="5887" y="5553"/>
                    <a:pt x="4981" y="5143"/>
                    <a:pt x="4017" y="5019"/>
                  </a:cubicBezTo>
                  <a:cubicBezTo>
                    <a:pt x="1632" y="4713"/>
                    <a:pt x="392" y="2014"/>
                    <a:pt x="1709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78"/>
            <p:cNvSpPr/>
            <p:nvPr/>
          </p:nvSpPr>
          <p:spPr>
            <a:xfrm>
              <a:off x="2430549" y="2174330"/>
              <a:ext cx="86044" cy="82116"/>
            </a:xfrm>
            <a:custGeom>
              <a:avLst/>
              <a:gdLst/>
              <a:ahLst/>
              <a:cxnLst/>
              <a:rect l="l" t="t" r="r" b="b"/>
              <a:pathLst>
                <a:path w="3286" h="3136" extrusionOk="0">
                  <a:moveTo>
                    <a:pt x="292" y="1"/>
                  </a:moveTo>
                  <a:cubicBezTo>
                    <a:pt x="135" y="1"/>
                    <a:pt x="0" y="205"/>
                    <a:pt x="147" y="359"/>
                  </a:cubicBezTo>
                  <a:lnTo>
                    <a:pt x="2866" y="3078"/>
                  </a:lnTo>
                  <a:cubicBezTo>
                    <a:pt x="2904" y="3116"/>
                    <a:pt x="2952" y="3135"/>
                    <a:pt x="3009" y="3135"/>
                  </a:cubicBezTo>
                  <a:cubicBezTo>
                    <a:pt x="3190" y="3135"/>
                    <a:pt x="3286" y="2916"/>
                    <a:pt x="3152" y="2792"/>
                  </a:cubicBezTo>
                  <a:lnTo>
                    <a:pt x="433" y="63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78"/>
            <p:cNvSpPr/>
            <p:nvPr/>
          </p:nvSpPr>
          <p:spPr>
            <a:xfrm>
              <a:off x="2402740" y="2202478"/>
              <a:ext cx="28358" cy="24483"/>
            </a:xfrm>
            <a:custGeom>
              <a:avLst/>
              <a:gdLst/>
              <a:ahLst/>
              <a:cxnLst/>
              <a:rect l="l" t="t" r="r" b="b"/>
              <a:pathLst>
                <a:path w="1083" h="935" extrusionOk="0">
                  <a:moveTo>
                    <a:pt x="289" y="1"/>
                  </a:moveTo>
                  <a:cubicBezTo>
                    <a:pt x="134" y="1"/>
                    <a:pt x="1" y="191"/>
                    <a:pt x="131" y="343"/>
                  </a:cubicBezTo>
                  <a:cubicBezTo>
                    <a:pt x="303" y="524"/>
                    <a:pt x="494" y="715"/>
                    <a:pt x="665" y="877"/>
                  </a:cubicBezTo>
                  <a:cubicBezTo>
                    <a:pt x="703" y="915"/>
                    <a:pt x="761" y="935"/>
                    <a:pt x="808" y="935"/>
                  </a:cubicBezTo>
                  <a:cubicBezTo>
                    <a:pt x="812" y="935"/>
                    <a:pt x="816" y="935"/>
                    <a:pt x="819" y="935"/>
                  </a:cubicBezTo>
                  <a:cubicBezTo>
                    <a:pt x="1002" y="935"/>
                    <a:pt x="1082" y="703"/>
                    <a:pt x="942" y="582"/>
                  </a:cubicBezTo>
                  <a:cubicBezTo>
                    <a:pt x="780" y="429"/>
                    <a:pt x="589" y="238"/>
                    <a:pt x="436" y="66"/>
                  </a:cubicBezTo>
                  <a:cubicBezTo>
                    <a:pt x="390" y="20"/>
                    <a:pt x="338" y="1"/>
                    <a:pt x="2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78"/>
            <p:cNvSpPr/>
            <p:nvPr/>
          </p:nvSpPr>
          <p:spPr>
            <a:xfrm>
              <a:off x="2433324" y="2233141"/>
              <a:ext cx="55538" cy="51532"/>
            </a:xfrm>
            <a:custGeom>
              <a:avLst/>
              <a:gdLst/>
              <a:ahLst/>
              <a:cxnLst/>
              <a:rect l="l" t="t" r="r" b="b"/>
              <a:pathLst>
                <a:path w="2121" h="1968" extrusionOk="0">
                  <a:moveTo>
                    <a:pt x="290" y="1"/>
                  </a:moveTo>
                  <a:cubicBezTo>
                    <a:pt x="137" y="1"/>
                    <a:pt x="1" y="203"/>
                    <a:pt x="146" y="355"/>
                  </a:cubicBezTo>
                  <a:cubicBezTo>
                    <a:pt x="652" y="870"/>
                    <a:pt x="1176" y="1395"/>
                    <a:pt x="1691" y="1901"/>
                  </a:cubicBezTo>
                  <a:cubicBezTo>
                    <a:pt x="1730" y="1939"/>
                    <a:pt x="1787" y="1958"/>
                    <a:pt x="1835" y="1958"/>
                  </a:cubicBezTo>
                  <a:lnTo>
                    <a:pt x="1844" y="1967"/>
                  </a:lnTo>
                  <a:cubicBezTo>
                    <a:pt x="2025" y="1967"/>
                    <a:pt x="2121" y="1748"/>
                    <a:pt x="1987" y="1614"/>
                  </a:cubicBezTo>
                  <a:cubicBezTo>
                    <a:pt x="1462" y="1109"/>
                    <a:pt x="947" y="584"/>
                    <a:pt x="432" y="69"/>
                  </a:cubicBezTo>
                  <a:cubicBezTo>
                    <a:pt x="389" y="21"/>
                    <a:pt x="339" y="1"/>
                    <a:pt x="29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78"/>
            <p:cNvSpPr/>
            <p:nvPr/>
          </p:nvSpPr>
          <p:spPr>
            <a:xfrm>
              <a:off x="2356105" y="2093994"/>
              <a:ext cx="71066" cy="20320"/>
            </a:xfrm>
            <a:custGeom>
              <a:avLst/>
              <a:gdLst/>
              <a:ahLst/>
              <a:cxnLst/>
              <a:rect l="l" t="t" r="r" b="b"/>
              <a:pathLst>
                <a:path w="2714" h="776" extrusionOk="0">
                  <a:moveTo>
                    <a:pt x="1233" y="1"/>
                  </a:moveTo>
                  <a:cubicBezTo>
                    <a:pt x="916" y="1"/>
                    <a:pt x="564" y="71"/>
                    <a:pt x="204" y="269"/>
                  </a:cubicBezTo>
                  <a:cubicBezTo>
                    <a:pt x="1" y="384"/>
                    <a:pt x="117" y="658"/>
                    <a:pt x="304" y="658"/>
                  </a:cubicBezTo>
                  <a:cubicBezTo>
                    <a:pt x="336" y="658"/>
                    <a:pt x="370" y="650"/>
                    <a:pt x="405" y="632"/>
                  </a:cubicBezTo>
                  <a:cubicBezTo>
                    <a:pt x="693" y="467"/>
                    <a:pt x="978" y="409"/>
                    <a:pt x="1235" y="409"/>
                  </a:cubicBezTo>
                  <a:cubicBezTo>
                    <a:pt x="1829" y="409"/>
                    <a:pt x="2279" y="717"/>
                    <a:pt x="2313" y="737"/>
                  </a:cubicBezTo>
                  <a:cubicBezTo>
                    <a:pt x="2341" y="756"/>
                    <a:pt x="2389" y="775"/>
                    <a:pt x="2427" y="775"/>
                  </a:cubicBezTo>
                  <a:cubicBezTo>
                    <a:pt x="2628" y="775"/>
                    <a:pt x="2713" y="517"/>
                    <a:pt x="2551" y="403"/>
                  </a:cubicBezTo>
                  <a:cubicBezTo>
                    <a:pt x="2518" y="376"/>
                    <a:pt x="1968" y="1"/>
                    <a:pt x="1233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78"/>
            <p:cNvSpPr/>
            <p:nvPr/>
          </p:nvSpPr>
          <p:spPr>
            <a:xfrm>
              <a:off x="2387422" y="2184961"/>
              <a:ext cx="30008" cy="30270"/>
            </a:xfrm>
            <a:custGeom>
              <a:avLst/>
              <a:gdLst/>
              <a:ahLst/>
              <a:cxnLst/>
              <a:rect l="l" t="t" r="r" b="b"/>
              <a:pathLst>
                <a:path w="1146" h="1156" extrusionOk="0">
                  <a:moveTo>
                    <a:pt x="573" y="1"/>
                  </a:moveTo>
                  <a:cubicBezTo>
                    <a:pt x="258" y="1"/>
                    <a:pt x="1" y="258"/>
                    <a:pt x="1" y="573"/>
                  </a:cubicBezTo>
                  <a:cubicBezTo>
                    <a:pt x="1" y="898"/>
                    <a:pt x="258" y="1155"/>
                    <a:pt x="573" y="1155"/>
                  </a:cubicBezTo>
                  <a:cubicBezTo>
                    <a:pt x="888" y="1155"/>
                    <a:pt x="1145" y="898"/>
                    <a:pt x="1145" y="573"/>
                  </a:cubicBezTo>
                  <a:cubicBezTo>
                    <a:pt x="1145" y="258"/>
                    <a:pt x="888" y="1"/>
                    <a:pt x="5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78"/>
            <p:cNvSpPr/>
            <p:nvPr/>
          </p:nvSpPr>
          <p:spPr>
            <a:xfrm>
              <a:off x="2415152" y="2156995"/>
              <a:ext cx="30244" cy="30244"/>
            </a:xfrm>
            <a:custGeom>
              <a:avLst/>
              <a:gdLst/>
              <a:ahLst/>
              <a:cxnLst/>
              <a:rect l="l" t="t" r="r" b="b"/>
              <a:pathLst>
                <a:path w="1155" h="1155" extrusionOk="0">
                  <a:moveTo>
                    <a:pt x="582" y="0"/>
                  </a:moveTo>
                  <a:cubicBezTo>
                    <a:pt x="268" y="0"/>
                    <a:pt x="0" y="258"/>
                    <a:pt x="0" y="582"/>
                  </a:cubicBezTo>
                  <a:cubicBezTo>
                    <a:pt x="0" y="897"/>
                    <a:pt x="268" y="1155"/>
                    <a:pt x="582" y="1155"/>
                  </a:cubicBezTo>
                  <a:cubicBezTo>
                    <a:pt x="897" y="1155"/>
                    <a:pt x="1155" y="897"/>
                    <a:pt x="1155" y="582"/>
                  </a:cubicBezTo>
                  <a:cubicBezTo>
                    <a:pt x="1155" y="258"/>
                    <a:pt x="897" y="0"/>
                    <a:pt x="58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78"/>
            <p:cNvSpPr/>
            <p:nvPr/>
          </p:nvSpPr>
          <p:spPr>
            <a:xfrm>
              <a:off x="2474854" y="2244924"/>
              <a:ext cx="79707" cy="75727"/>
            </a:xfrm>
            <a:custGeom>
              <a:avLst/>
              <a:gdLst/>
              <a:ahLst/>
              <a:cxnLst/>
              <a:rect l="l" t="t" r="r" b="b"/>
              <a:pathLst>
                <a:path w="3044" h="2892" extrusionOk="0">
                  <a:moveTo>
                    <a:pt x="2090" y="0"/>
                  </a:moveTo>
                  <a:lnTo>
                    <a:pt x="0" y="2080"/>
                  </a:lnTo>
                  <a:lnTo>
                    <a:pt x="382" y="2462"/>
                  </a:lnTo>
                  <a:cubicBezTo>
                    <a:pt x="673" y="2748"/>
                    <a:pt x="1050" y="2891"/>
                    <a:pt x="1426" y="2891"/>
                  </a:cubicBezTo>
                  <a:cubicBezTo>
                    <a:pt x="1801" y="2891"/>
                    <a:pt x="2176" y="2748"/>
                    <a:pt x="2462" y="2462"/>
                  </a:cubicBezTo>
                  <a:cubicBezTo>
                    <a:pt x="3044" y="1889"/>
                    <a:pt x="3044" y="954"/>
                    <a:pt x="2462" y="382"/>
                  </a:cubicBezTo>
                  <a:lnTo>
                    <a:pt x="209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78"/>
            <p:cNvSpPr/>
            <p:nvPr/>
          </p:nvSpPr>
          <p:spPr>
            <a:xfrm>
              <a:off x="2475115" y="2244924"/>
              <a:ext cx="71459" cy="71721"/>
            </a:xfrm>
            <a:custGeom>
              <a:avLst/>
              <a:gdLst/>
              <a:ahLst/>
              <a:cxnLst/>
              <a:rect l="l" t="t" r="r" b="b"/>
              <a:pathLst>
                <a:path w="2729" h="2739" extrusionOk="0">
                  <a:moveTo>
                    <a:pt x="2080" y="0"/>
                  </a:moveTo>
                  <a:lnTo>
                    <a:pt x="0" y="2080"/>
                  </a:lnTo>
                  <a:lnTo>
                    <a:pt x="372" y="2462"/>
                  </a:lnTo>
                  <a:cubicBezTo>
                    <a:pt x="487" y="2576"/>
                    <a:pt x="620" y="2662"/>
                    <a:pt x="763" y="2738"/>
                  </a:cubicBezTo>
                  <a:lnTo>
                    <a:pt x="2728" y="764"/>
                  </a:lnTo>
                  <a:cubicBezTo>
                    <a:pt x="2662" y="621"/>
                    <a:pt x="2566" y="487"/>
                    <a:pt x="2452" y="382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78"/>
            <p:cNvSpPr/>
            <p:nvPr/>
          </p:nvSpPr>
          <p:spPr>
            <a:xfrm>
              <a:off x="2450371" y="2220756"/>
              <a:ext cx="89945" cy="88820"/>
            </a:xfrm>
            <a:custGeom>
              <a:avLst/>
              <a:gdLst/>
              <a:ahLst/>
              <a:cxnLst/>
              <a:rect l="l" t="t" r="r" b="b"/>
              <a:pathLst>
                <a:path w="3435" h="3392" extrusionOk="0">
                  <a:moveTo>
                    <a:pt x="2576" y="0"/>
                  </a:moveTo>
                  <a:cubicBezTo>
                    <a:pt x="2522" y="0"/>
                    <a:pt x="2467" y="22"/>
                    <a:pt x="2424" y="65"/>
                  </a:cubicBezTo>
                  <a:lnTo>
                    <a:pt x="86" y="2402"/>
                  </a:lnTo>
                  <a:cubicBezTo>
                    <a:pt x="1" y="2488"/>
                    <a:pt x="1" y="2631"/>
                    <a:pt x="86" y="2717"/>
                  </a:cubicBezTo>
                  <a:lnTo>
                    <a:pt x="697" y="3327"/>
                  </a:lnTo>
                  <a:cubicBezTo>
                    <a:pt x="740" y="3370"/>
                    <a:pt x="795" y="3392"/>
                    <a:pt x="850" y="3392"/>
                  </a:cubicBezTo>
                  <a:cubicBezTo>
                    <a:pt x="904" y="3392"/>
                    <a:pt x="959" y="3370"/>
                    <a:pt x="1002" y="3327"/>
                  </a:cubicBezTo>
                  <a:lnTo>
                    <a:pt x="3349" y="990"/>
                  </a:lnTo>
                  <a:cubicBezTo>
                    <a:pt x="3435" y="904"/>
                    <a:pt x="3435" y="761"/>
                    <a:pt x="3349" y="675"/>
                  </a:cubicBezTo>
                  <a:lnTo>
                    <a:pt x="2729" y="65"/>
                  </a:lnTo>
                  <a:cubicBezTo>
                    <a:pt x="2686" y="22"/>
                    <a:pt x="2631" y="0"/>
                    <a:pt x="257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58" name="Google Shape;12458;p78"/>
          <p:cNvGrpSpPr/>
          <p:nvPr/>
        </p:nvGrpSpPr>
        <p:grpSpPr>
          <a:xfrm>
            <a:off x="2193077" y="2419971"/>
            <a:ext cx="378426" cy="346323"/>
            <a:chOff x="2193077" y="2419971"/>
            <a:chExt cx="378426" cy="346323"/>
          </a:xfrm>
        </p:grpSpPr>
        <p:sp>
          <p:nvSpPr>
            <p:cNvPr id="12459" name="Google Shape;12459;p78"/>
            <p:cNvSpPr/>
            <p:nvPr/>
          </p:nvSpPr>
          <p:spPr>
            <a:xfrm>
              <a:off x="2392423" y="241997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7" y="1"/>
                    <a:pt x="3330" y="3"/>
                  </a:cubicBezTo>
                  <a:cubicBezTo>
                    <a:pt x="1155" y="98"/>
                    <a:pt x="0" y="2617"/>
                    <a:pt x="1355" y="4324"/>
                  </a:cubicBezTo>
                  <a:lnTo>
                    <a:pt x="1298" y="5527"/>
                  </a:lnTo>
                  <a:cubicBezTo>
                    <a:pt x="1290" y="5661"/>
                    <a:pt x="1394" y="5760"/>
                    <a:pt x="1513" y="5760"/>
                  </a:cubicBezTo>
                  <a:cubicBezTo>
                    <a:pt x="1546" y="5760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3" y="5332"/>
                  </a:cubicBezTo>
                  <a:cubicBezTo>
                    <a:pt x="4306" y="5332"/>
                    <a:pt x="5147" y="4900"/>
                    <a:pt x="5648" y="4153"/>
                  </a:cubicBezTo>
                  <a:cubicBezTo>
                    <a:pt x="6839" y="2372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78"/>
            <p:cNvSpPr/>
            <p:nvPr/>
          </p:nvSpPr>
          <p:spPr>
            <a:xfrm>
              <a:off x="2299990" y="2594389"/>
              <a:ext cx="51977" cy="93952"/>
            </a:xfrm>
            <a:custGeom>
              <a:avLst/>
              <a:gdLst/>
              <a:ahLst/>
              <a:cxnLst/>
              <a:rect l="l" t="t" r="r" b="b"/>
              <a:pathLst>
                <a:path w="1985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78"/>
            <p:cNvSpPr/>
            <p:nvPr/>
          </p:nvSpPr>
          <p:spPr>
            <a:xfrm>
              <a:off x="2193077" y="2652599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4" y="1"/>
                  </a:moveTo>
                  <a:lnTo>
                    <a:pt x="2471" y="516"/>
                  </a:lnTo>
                  <a:lnTo>
                    <a:pt x="1823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12"/>
                  </a:lnTo>
                  <a:cubicBezTo>
                    <a:pt x="0" y="4236"/>
                    <a:pt x="96" y="4341"/>
                    <a:pt x="220" y="4341"/>
                  </a:cubicBezTo>
                  <a:lnTo>
                    <a:pt x="9922" y="4341"/>
                  </a:lnTo>
                  <a:cubicBezTo>
                    <a:pt x="10046" y="4341"/>
                    <a:pt x="10151" y="4236"/>
                    <a:pt x="10151" y="4112"/>
                  </a:cubicBezTo>
                  <a:lnTo>
                    <a:pt x="10151" y="3216"/>
                  </a:lnTo>
                  <a:cubicBezTo>
                    <a:pt x="10151" y="2080"/>
                    <a:pt x="9416" y="1069"/>
                    <a:pt x="8329" y="726"/>
                  </a:cubicBezTo>
                  <a:lnTo>
                    <a:pt x="7680" y="516"/>
                  </a:lnTo>
                  <a:lnTo>
                    <a:pt x="6068" y="1"/>
                  </a:lnTo>
                  <a:lnTo>
                    <a:pt x="5076" y="697"/>
                  </a:lnTo>
                  <a:lnTo>
                    <a:pt x="4084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78"/>
            <p:cNvSpPr/>
            <p:nvPr/>
          </p:nvSpPr>
          <p:spPr>
            <a:xfrm>
              <a:off x="2393916" y="2666084"/>
              <a:ext cx="64965" cy="100210"/>
            </a:xfrm>
            <a:custGeom>
              <a:avLst/>
              <a:gdLst/>
              <a:ahLst/>
              <a:cxnLst/>
              <a:rect l="l" t="t" r="r" b="b"/>
              <a:pathLst>
                <a:path w="2481" h="3827" extrusionOk="0">
                  <a:moveTo>
                    <a:pt x="1" y="1"/>
                  </a:moveTo>
                  <a:lnTo>
                    <a:pt x="497" y="211"/>
                  </a:lnTo>
                  <a:cubicBezTo>
                    <a:pt x="1298" y="554"/>
                    <a:pt x="1851" y="1565"/>
                    <a:pt x="1851" y="2701"/>
                  </a:cubicBezTo>
                  <a:lnTo>
                    <a:pt x="1851" y="3826"/>
                  </a:lnTo>
                  <a:lnTo>
                    <a:pt x="2252" y="3826"/>
                  </a:lnTo>
                  <a:cubicBezTo>
                    <a:pt x="2376" y="3826"/>
                    <a:pt x="2481" y="3721"/>
                    <a:pt x="2481" y="3597"/>
                  </a:cubicBezTo>
                  <a:lnTo>
                    <a:pt x="2481" y="2701"/>
                  </a:lnTo>
                  <a:cubicBezTo>
                    <a:pt x="2481" y="1565"/>
                    <a:pt x="1746" y="554"/>
                    <a:pt x="659" y="2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78"/>
            <p:cNvSpPr/>
            <p:nvPr/>
          </p:nvSpPr>
          <p:spPr>
            <a:xfrm>
              <a:off x="2193077" y="2666346"/>
              <a:ext cx="64729" cy="99948"/>
            </a:xfrm>
            <a:custGeom>
              <a:avLst/>
              <a:gdLst/>
              <a:ahLst/>
              <a:cxnLst/>
              <a:rect l="l" t="t" r="r" b="b"/>
              <a:pathLst>
                <a:path w="2472" h="3817" extrusionOk="0">
                  <a:moveTo>
                    <a:pt x="2471" y="0"/>
                  </a:moveTo>
                  <a:lnTo>
                    <a:pt x="1823" y="201"/>
                  </a:lnTo>
                  <a:cubicBezTo>
                    <a:pt x="735" y="544"/>
                    <a:pt x="0" y="1555"/>
                    <a:pt x="0" y="2691"/>
                  </a:cubicBezTo>
                  <a:lnTo>
                    <a:pt x="0" y="3597"/>
                  </a:lnTo>
                  <a:cubicBezTo>
                    <a:pt x="0" y="3721"/>
                    <a:pt x="96" y="3816"/>
                    <a:pt x="220" y="3816"/>
                  </a:cubicBezTo>
                  <a:lnTo>
                    <a:pt x="630" y="3816"/>
                  </a:lnTo>
                  <a:lnTo>
                    <a:pt x="630" y="2700"/>
                  </a:lnTo>
                  <a:cubicBezTo>
                    <a:pt x="630" y="1555"/>
                    <a:pt x="1174" y="554"/>
                    <a:pt x="1985" y="210"/>
                  </a:cubicBezTo>
                  <a:lnTo>
                    <a:pt x="247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78"/>
            <p:cNvSpPr/>
            <p:nvPr/>
          </p:nvSpPr>
          <p:spPr>
            <a:xfrm>
              <a:off x="2320231" y="2697742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70"/>
                  </a:lnTo>
                  <a:cubicBezTo>
                    <a:pt x="10" y="38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70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78"/>
            <p:cNvSpPr/>
            <p:nvPr/>
          </p:nvSpPr>
          <p:spPr>
            <a:xfrm>
              <a:off x="2320231" y="2716490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270"/>
                  </a:lnTo>
                  <a:cubicBezTo>
                    <a:pt x="10" y="384"/>
                    <a:pt x="105" y="470"/>
                    <a:pt x="220" y="470"/>
                  </a:cubicBezTo>
                  <a:cubicBezTo>
                    <a:pt x="334" y="470"/>
                    <a:pt x="430" y="384"/>
                    <a:pt x="430" y="270"/>
                  </a:cubicBez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78"/>
            <p:cNvSpPr/>
            <p:nvPr/>
          </p:nvSpPr>
          <p:spPr>
            <a:xfrm>
              <a:off x="2299833" y="2652860"/>
              <a:ext cx="26159" cy="38963"/>
            </a:xfrm>
            <a:custGeom>
              <a:avLst/>
              <a:gdLst/>
              <a:ahLst/>
              <a:cxnLst/>
              <a:rect l="l" t="t" r="r" b="b"/>
              <a:pathLst>
                <a:path w="999" h="1488" extrusionOk="0">
                  <a:moveTo>
                    <a:pt x="7" y="0"/>
                  </a:moveTo>
                  <a:lnTo>
                    <a:pt x="7" y="1269"/>
                  </a:lnTo>
                  <a:cubicBezTo>
                    <a:pt x="0" y="1401"/>
                    <a:pt x="110" y="1487"/>
                    <a:pt x="224" y="1487"/>
                  </a:cubicBezTo>
                  <a:cubicBezTo>
                    <a:pt x="283" y="1487"/>
                    <a:pt x="343" y="1464"/>
                    <a:pt x="388" y="1412"/>
                  </a:cubicBezTo>
                  <a:lnTo>
                    <a:pt x="999" y="69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78"/>
            <p:cNvSpPr/>
            <p:nvPr/>
          </p:nvSpPr>
          <p:spPr>
            <a:xfrm>
              <a:off x="2270768" y="2472001"/>
              <a:ext cx="110448" cy="152030"/>
            </a:xfrm>
            <a:custGeom>
              <a:avLst/>
              <a:gdLst/>
              <a:ahLst/>
              <a:cxnLst/>
              <a:rect l="l" t="t" r="r" b="b"/>
              <a:pathLst>
                <a:path w="4218" h="5806" extrusionOk="0">
                  <a:moveTo>
                    <a:pt x="1641" y="0"/>
                  </a:moveTo>
                  <a:cubicBezTo>
                    <a:pt x="1584" y="0"/>
                    <a:pt x="1517" y="0"/>
                    <a:pt x="1450" y="10"/>
                  </a:cubicBezTo>
                  <a:cubicBezTo>
                    <a:pt x="620" y="105"/>
                    <a:pt x="0" y="811"/>
                    <a:pt x="0" y="1651"/>
                  </a:cubicBezTo>
                  <a:lnTo>
                    <a:pt x="0" y="3330"/>
                  </a:lnTo>
                  <a:cubicBezTo>
                    <a:pt x="0" y="4207"/>
                    <a:pt x="468" y="5018"/>
                    <a:pt x="1221" y="5467"/>
                  </a:cubicBezTo>
                  <a:lnTo>
                    <a:pt x="1527" y="5648"/>
                  </a:lnTo>
                  <a:cubicBezTo>
                    <a:pt x="1708" y="5753"/>
                    <a:pt x="1908" y="5805"/>
                    <a:pt x="2107" y="5805"/>
                  </a:cubicBezTo>
                  <a:cubicBezTo>
                    <a:pt x="2307" y="5805"/>
                    <a:pt x="2505" y="5753"/>
                    <a:pt x="2681" y="5648"/>
                  </a:cubicBezTo>
                  <a:lnTo>
                    <a:pt x="2996" y="5467"/>
                  </a:lnTo>
                  <a:cubicBezTo>
                    <a:pt x="3750" y="5018"/>
                    <a:pt x="4217" y="4198"/>
                    <a:pt x="4217" y="3320"/>
                  </a:cubicBezTo>
                  <a:lnTo>
                    <a:pt x="4217" y="1651"/>
                  </a:lnTo>
                  <a:cubicBezTo>
                    <a:pt x="4217" y="735"/>
                    <a:pt x="3482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78"/>
            <p:cNvSpPr/>
            <p:nvPr/>
          </p:nvSpPr>
          <p:spPr>
            <a:xfrm>
              <a:off x="2253145" y="2454745"/>
              <a:ext cx="145301" cy="78293"/>
            </a:xfrm>
            <a:custGeom>
              <a:avLst/>
              <a:gdLst/>
              <a:ahLst/>
              <a:cxnLst/>
              <a:rect l="l" t="t" r="r" b="b"/>
              <a:pathLst>
                <a:path w="5549" h="2990" extrusionOk="0">
                  <a:moveTo>
                    <a:pt x="2228" y="1"/>
                  </a:moveTo>
                  <a:cubicBezTo>
                    <a:pt x="1007" y="1"/>
                    <a:pt x="15" y="993"/>
                    <a:pt x="15" y="2224"/>
                  </a:cubicBezTo>
                  <a:lnTo>
                    <a:pt x="15" y="2768"/>
                  </a:lnTo>
                  <a:cubicBezTo>
                    <a:pt x="1" y="2915"/>
                    <a:pt x="108" y="2989"/>
                    <a:pt x="217" y="2989"/>
                  </a:cubicBezTo>
                  <a:cubicBezTo>
                    <a:pt x="325" y="2989"/>
                    <a:pt x="435" y="2915"/>
                    <a:pt x="425" y="2768"/>
                  </a:cubicBezTo>
                  <a:lnTo>
                    <a:pt x="425" y="2224"/>
                  </a:lnTo>
                  <a:cubicBezTo>
                    <a:pt x="425" y="1222"/>
                    <a:pt x="1236" y="411"/>
                    <a:pt x="2228" y="411"/>
                  </a:cubicBezTo>
                  <a:lnTo>
                    <a:pt x="3325" y="411"/>
                  </a:lnTo>
                  <a:cubicBezTo>
                    <a:pt x="4327" y="411"/>
                    <a:pt x="5138" y="1222"/>
                    <a:pt x="5138" y="2224"/>
                  </a:cubicBezTo>
                  <a:lnTo>
                    <a:pt x="5138" y="2768"/>
                  </a:lnTo>
                  <a:cubicBezTo>
                    <a:pt x="5138" y="2882"/>
                    <a:pt x="5224" y="2977"/>
                    <a:pt x="5338" y="2977"/>
                  </a:cubicBezTo>
                  <a:cubicBezTo>
                    <a:pt x="5453" y="2977"/>
                    <a:pt x="5548" y="2882"/>
                    <a:pt x="5548" y="2768"/>
                  </a:cubicBezTo>
                  <a:lnTo>
                    <a:pt x="5548" y="2224"/>
                  </a:lnTo>
                  <a:cubicBezTo>
                    <a:pt x="5548" y="993"/>
                    <a:pt x="4556" y="1"/>
                    <a:pt x="33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78"/>
            <p:cNvSpPr/>
            <p:nvPr/>
          </p:nvSpPr>
          <p:spPr>
            <a:xfrm>
              <a:off x="2319236" y="2570352"/>
              <a:ext cx="79210" cy="77534"/>
            </a:xfrm>
            <a:custGeom>
              <a:avLst/>
              <a:gdLst/>
              <a:ahLst/>
              <a:cxnLst/>
              <a:rect l="l" t="t" r="r" b="b"/>
              <a:pathLst>
                <a:path w="3025" h="2961" extrusionOk="0">
                  <a:moveTo>
                    <a:pt x="2819" y="1"/>
                  </a:moveTo>
                  <a:cubicBezTo>
                    <a:pt x="2721" y="1"/>
                    <a:pt x="2624" y="65"/>
                    <a:pt x="2614" y="194"/>
                  </a:cubicBezTo>
                  <a:lnTo>
                    <a:pt x="2614" y="738"/>
                  </a:lnTo>
                  <a:cubicBezTo>
                    <a:pt x="2614" y="1739"/>
                    <a:pt x="1803" y="2550"/>
                    <a:pt x="801" y="2550"/>
                  </a:cubicBezTo>
                  <a:lnTo>
                    <a:pt x="258" y="2550"/>
                  </a:lnTo>
                  <a:cubicBezTo>
                    <a:pt x="0" y="2569"/>
                    <a:pt x="0" y="2941"/>
                    <a:pt x="258" y="2960"/>
                  </a:cubicBezTo>
                  <a:lnTo>
                    <a:pt x="801" y="2960"/>
                  </a:lnTo>
                  <a:cubicBezTo>
                    <a:pt x="2032" y="2960"/>
                    <a:pt x="3024" y="1968"/>
                    <a:pt x="3024" y="738"/>
                  </a:cubicBezTo>
                  <a:lnTo>
                    <a:pt x="3024" y="194"/>
                  </a:lnTo>
                  <a:cubicBezTo>
                    <a:pt x="3015" y="65"/>
                    <a:pt x="2917" y="1"/>
                    <a:pt x="281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78"/>
            <p:cNvSpPr/>
            <p:nvPr/>
          </p:nvSpPr>
          <p:spPr>
            <a:xfrm>
              <a:off x="2325966" y="2652860"/>
              <a:ext cx="26264" cy="38963"/>
            </a:xfrm>
            <a:custGeom>
              <a:avLst/>
              <a:gdLst/>
              <a:ahLst/>
              <a:cxnLst/>
              <a:rect l="l" t="t" r="r" b="b"/>
              <a:pathLst>
                <a:path w="1003" h="1488" extrusionOk="0">
                  <a:moveTo>
                    <a:pt x="1002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7" y="1487"/>
                    <a:pt x="776" y="1487"/>
                  </a:cubicBezTo>
                  <a:cubicBezTo>
                    <a:pt x="891" y="1487"/>
                    <a:pt x="1002" y="1401"/>
                    <a:pt x="1002" y="1269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78"/>
            <p:cNvSpPr/>
            <p:nvPr/>
          </p:nvSpPr>
          <p:spPr>
            <a:xfrm>
              <a:off x="2363698" y="2721308"/>
              <a:ext cx="54229" cy="20503"/>
            </a:xfrm>
            <a:custGeom>
              <a:avLst/>
              <a:gdLst/>
              <a:ahLst/>
              <a:cxnLst/>
              <a:rect l="l" t="t" r="r" b="b"/>
              <a:pathLst>
                <a:path w="2071" h="783" extrusionOk="0">
                  <a:moveTo>
                    <a:pt x="296" y="0"/>
                  </a:moveTo>
                  <a:cubicBezTo>
                    <a:pt x="134" y="0"/>
                    <a:pt x="0" y="124"/>
                    <a:pt x="0" y="286"/>
                  </a:cubicBezTo>
                  <a:lnTo>
                    <a:pt x="0" y="496"/>
                  </a:lnTo>
                  <a:cubicBezTo>
                    <a:pt x="0" y="649"/>
                    <a:pt x="134" y="782"/>
                    <a:pt x="296" y="782"/>
                  </a:cubicBezTo>
                  <a:lnTo>
                    <a:pt x="1784" y="782"/>
                  </a:lnTo>
                  <a:cubicBezTo>
                    <a:pt x="1937" y="782"/>
                    <a:pt x="2070" y="649"/>
                    <a:pt x="2070" y="496"/>
                  </a:cubicBezTo>
                  <a:lnTo>
                    <a:pt x="2070" y="286"/>
                  </a:lnTo>
                  <a:cubicBezTo>
                    <a:pt x="2070" y="124"/>
                    <a:pt x="1937" y="0"/>
                    <a:pt x="178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78"/>
            <p:cNvSpPr/>
            <p:nvPr/>
          </p:nvSpPr>
          <p:spPr>
            <a:xfrm>
              <a:off x="2314732" y="2631127"/>
              <a:ext cx="22493" cy="22493"/>
            </a:xfrm>
            <a:custGeom>
              <a:avLst/>
              <a:gdLst/>
              <a:ahLst/>
              <a:cxnLst/>
              <a:rect l="l" t="t" r="r" b="b"/>
              <a:pathLst>
                <a:path w="859" h="859" extrusionOk="0">
                  <a:moveTo>
                    <a:pt x="430" y="0"/>
                  </a:moveTo>
                  <a:cubicBezTo>
                    <a:pt x="191" y="0"/>
                    <a:pt x="0" y="200"/>
                    <a:pt x="0" y="429"/>
                  </a:cubicBezTo>
                  <a:cubicBezTo>
                    <a:pt x="0" y="668"/>
                    <a:pt x="191" y="859"/>
                    <a:pt x="430" y="859"/>
                  </a:cubicBezTo>
                  <a:cubicBezTo>
                    <a:pt x="668" y="859"/>
                    <a:pt x="859" y="668"/>
                    <a:pt x="859" y="429"/>
                  </a:cubicBezTo>
                  <a:cubicBezTo>
                    <a:pt x="859" y="200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78"/>
            <p:cNvSpPr/>
            <p:nvPr/>
          </p:nvSpPr>
          <p:spPr>
            <a:xfrm>
              <a:off x="2270768" y="247223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0" y="1"/>
                  </a:moveTo>
                  <a:lnTo>
                    <a:pt x="1450" y="1"/>
                  </a:lnTo>
                  <a:cubicBezTo>
                    <a:pt x="620" y="96"/>
                    <a:pt x="0" y="802"/>
                    <a:pt x="0" y="1642"/>
                  </a:cubicBezTo>
                  <a:lnTo>
                    <a:pt x="0" y="1909"/>
                  </a:lnTo>
                  <a:cubicBezTo>
                    <a:pt x="0" y="1909"/>
                    <a:pt x="1059" y="1584"/>
                    <a:pt x="1450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78"/>
            <p:cNvSpPr/>
            <p:nvPr/>
          </p:nvSpPr>
          <p:spPr>
            <a:xfrm>
              <a:off x="2308736" y="2472001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24" y="0"/>
                    <a:pt x="67" y="0"/>
                    <a:pt x="0" y="10"/>
                  </a:cubicBezTo>
                  <a:cubicBezTo>
                    <a:pt x="0" y="10"/>
                    <a:pt x="287" y="2748"/>
                    <a:pt x="2767" y="2748"/>
                  </a:cubicBezTo>
                  <a:lnTo>
                    <a:pt x="2767" y="1651"/>
                  </a:lnTo>
                  <a:cubicBezTo>
                    <a:pt x="2767" y="735"/>
                    <a:pt x="2032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78"/>
            <p:cNvSpPr/>
            <p:nvPr/>
          </p:nvSpPr>
          <p:spPr>
            <a:xfrm>
              <a:off x="2459614" y="2474567"/>
              <a:ext cx="38492" cy="32915"/>
            </a:xfrm>
            <a:custGeom>
              <a:avLst/>
              <a:gdLst/>
              <a:ahLst/>
              <a:cxnLst/>
              <a:rect l="l" t="t" r="r" b="b"/>
              <a:pathLst>
                <a:path w="1470" h="1257" extrusionOk="0">
                  <a:moveTo>
                    <a:pt x="850" y="417"/>
                  </a:moveTo>
                  <a:cubicBezTo>
                    <a:pt x="964" y="417"/>
                    <a:pt x="1050" y="513"/>
                    <a:pt x="1050" y="627"/>
                  </a:cubicBezTo>
                  <a:cubicBezTo>
                    <a:pt x="1050" y="757"/>
                    <a:pt x="945" y="842"/>
                    <a:pt x="835" y="842"/>
                  </a:cubicBezTo>
                  <a:cubicBezTo>
                    <a:pt x="783" y="842"/>
                    <a:pt x="730" y="823"/>
                    <a:pt x="687" y="780"/>
                  </a:cubicBezTo>
                  <a:cubicBezTo>
                    <a:pt x="554" y="637"/>
                    <a:pt x="659" y="417"/>
                    <a:pt x="850" y="417"/>
                  </a:cubicBezTo>
                  <a:close/>
                  <a:moveTo>
                    <a:pt x="833" y="1"/>
                  </a:moveTo>
                  <a:cubicBezTo>
                    <a:pt x="679" y="1"/>
                    <a:pt x="521" y="59"/>
                    <a:pt x="392" y="188"/>
                  </a:cubicBezTo>
                  <a:cubicBezTo>
                    <a:pt x="1" y="589"/>
                    <a:pt x="287" y="1257"/>
                    <a:pt x="850" y="1257"/>
                  </a:cubicBezTo>
                  <a:cubicBezTo>
                    <a:pt x="1193" y="1247"/>
                    <a:pt x="1470" y="971"/>
                    <a:pt x="1470" y="627"/>
                  </a:cubicBezTo>
                  <a:cubicBezTo>
                    <a:pt x="1463" y="253"/>
                    <a:pt x="1156" y="1"/>
                    <a:pt x="8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78"/>
            <p:cNvSpPr/>
            <p:nvPr/>
          </p:nvSpPr>
          <p:spPr>
            <a:xfrm>
              <a:off x="2437540" y="2448696"/>
              <a:ext cx="88636" cy="84839"/>
            </a:xfrm>
            <a:custGeom>
              <a:avLst/>
              <a:gdLst/>
              <a:ahLst/>
              <a:cxnLst/>
              <a:rect l="l" t="t" r="r" b="b"/>
              <a:pathLst>
                <a:path w="3385" h="3240" extrusionOk="0">
                  <a:moveTo>
                    <a:pt x="1688" y="814"/>
                  </a:moveTo>
                  <a:cubicBezTo>
                    <a:pt x="1757" y="814"/>
                    <a:pt x="1826" y="823"/>
                    <a:pt x="1893" y="843"/>
                  </a:cubicBezTo>
                  <a:cubicBezTo>
                    <a:pt x="1960" y="862"/>
                    <a:pt x="2027" y="890"/>
                    <a:pt x="2084" y="928"/>
                  </a:cubicBezTo>
                  <a:cubicBezTo>
                    <a:pt x="2265" y="1033"/>
                    <a:pt x="2389" y="1205"/>
                    <a:pt x="2446" y="1405"/>
                  </a:cubicBezTo>
                  <a:cubicBezTo>
                    <a:pt x="2484" y="1548"/>
                    <a:pt x="2484" y="1692"/>
                    <a:pt x="2446" y="1825"/>
                  </a:cubicBezTo>
                  <a:cubicBezTo>
                    <a:pt x="2427" y="1892"/>
                    <a:pt x="2408" y="1949"/>
                    <a:pt x="2370" y="2016"/>
                  </a:cubicBezTo>
                  <a:cubicBezTo>
                    <a:pt x="2303" y="2140"/>
                    <a:pt x="2208" y="2235"/>
                    <a:pt x="2084" y="2312"/>
                  </a:cubicBezTo>
                  <a:cubicBezTo>
                    <a:pt x="2027" y="2340"/>
                    <a:pt x="1960" y="2369"/>
                    <a:pt x="1902" y="2388"/>
                  </a:cubicBezTo>
                  <a:cubicBezTo>
                    <a:pt x="1826" y="2407"/>
                    <a:pt x="1759" y="2417"/>
                    <a:pt x="1693" y="2417"/>
                  </a:cubicBezTo>
                  <a:cubicBezTo>
                    <a:pt x="1550" y="2417"/>
                    <a:pt x="1416" y="2378"/>
                    <a:pt x="1301" y="2312"/>
                  </a:cubicBezTo>
                  <a:cubicBezTo>
                    <a:pt x="1120" y="2197"/>
                    <a:pt x="987" y="2025"/>
                    <a:pt x="929" y="1825"/>
                  </a:cubicBezTo>
                  <a:cubicBezTo>
                    <a:pt x="901" y="1692"/>
                    <a:pt x="901" y="1548"/>
                    <a:pt x="929" y="1405"/>
                  </a:cubicBezTo>
                  <a:cubicBezTo>
                    <a:pt x="987" y="1205"/>
                    <a:pt x="1120" y="1033"/>
                    <a:pt x="1301" y="928"/>
                  </a:cubicBezTo>
                  <a:cubicBezTo>
                    <a:pt x="1359" y="890"/>
                    <a:pt x="1416" y="862"/>
                    <a:pt x="1483" y="843"/>
                  </a:cubicBezTo>
                  <a:cubicBezTo>
                    <a:pt x="1550" y="823"/>
                    <a:pt x="1619" y="814"/>
                    <a:pt x="1688" y="814"/>
                  </a:cubicBezTo>
                  <a:close/>
                  <a:moveTo>
                    <a:pt x="1693" y="1"/>
                  </a:moveTo>
                  <a:cubicBezTo>
                    <a:pt x="1592" y="1"/>
                    <a:pt x="1492" y="65"/>
                    <a:pt x="1483" y="194"/>
                  </a:cubicBezTo>
                  <a:lnTo>
                    <a:pt x="1483" y="423"/>
                  </a:lnTo>
                  <a:cubicBezTo>
                    <a:pt x="1311" y="461"/>
                    <a:pt x="1149" y="528"/>
                    <a:pt x="1006" y="633"/>
                  </a:cubicBezTo>
                  <a:lnTo>
                    <a:pt x="853" y="470"/>
                  </a:lnTo>
                  <a:cubicBezTo>
                    <a:pt x="811" y="435"/>
                    <a:pt x="765" y="419"/>
                    <a:pt x="720" y="419"/>
                  </a:cubicBezTo>
                  <a:cubicBezTo>
                    <a:pt x="565" y="419"/>
                    <a:pt x="431" y="608"/>
                    <a:pt x="557" y="757"/>
                  </a:cubicBezTo>
                  <a:lnTo>
                    <a:pt x="720" y="919"/>
                  </a:lnTo>
                  <a:cubicBezTo>
                    <a:pt x="615" y="1071"/>
                    <a:pt x="548" y="1234"/>
                    <a:pt x="519" y="1415"/>
                  </a:cubicBezTo>
                  <a:lnTo>
                    <a:pt x="290" y="1415"/>
                  </a:lnTo>
                  <a:cubicBezTo>
                    <a:pt x="284" y="1415"/>
                    <a:pt x="278" y="1414"/>
                    <a:pt x="272" y="1414"/>
                  </a:cubicBezTo>
                  <a:cubicBezTo>
                    <a:pt x="3" y="1414"/>
                    <a:pt x="0" y="1826"/>
                    <a:pt x="264" y="1826"/>
                  </a:cubicBezTo>
                  <a:cubicBezTo>
                    <a:pt x="273" y="1826"/>
                    <a:pt x="281" y="1826"/>
                    <a:pt x="290" y="1825"/>
                  </a:cubicBezTo>
                  <a:lnTo>
                    <a:pt x="510" y="1825"/>
                  </a:lnTo>
                  <a:cubicBezTo>
                    <a:pt x="538" y="2006"/>
                    <a:pt x="605" y="2178"/>
                    <a:pt x="710" y="2321"/>
                  </a:cubicBezTo>
                  <a:lnTo>
                    <a:pt x="548" y="2483"/>
                  </a:lnTo>
                  <a:cubicBezTo>
                    <a:pt x="381" y="2636"/>
                    <a:pt x="528" y="2854"/>
                    <a:pt x="692" y="2854"/>
                  </a:cubicBezTo>
                  <a:cubicBezTo>
                    <a:pt x="744" y="2854"/>
                    <a:pt x="798" y="2832"/>
                    <a:pt x="844" y="2779"/>
                  </a:cubicBezTo>
                  <a:lnTo>
                    <a:pt x="1006" y="2617"/>
                  </a:lnTo>
                  <a:cubicBezTo>
                    <a:pt x="1149" y="2722"/>
                    <a:pt x="1311" y="2789"/>
                    <a:pt x="1483" y="2817"/>
                  </a:cubicBezTo>
                  <a:lnTo>
                    <a:pt x="1483" y="3046"/>
                  </a:lnTo>
                  <a:cubicBezTo>
                    <a:pt x="1492" y="3175"/>
                    <a:pt x="1590" y="3239"/>
                    <a:pt x="1688" y="3239"/>
                  </a:cubicBezTo>
                  <a:cubicBezTo>
                    <a:pt x="1786" y="3239"/>
                    <a:pt x="1883" y="3175"/>
                    <a:pt x="1893" y="3046"/>
                  </a:cubicBezTo>
                  <a:lnTo>
                    <a:pt x="1893" y="2817"/>
                  </a:lnTo>
                  <a:cubicBezTo>
                    <a:pt x="2065" y="2789"/>
                    <a:pt x="2227" y="2722"/>
                    <a:pt x="2370" y="2617"/>
                  </a:cubicBezTo>
                  <a:lnTo>
                    <a:pt x="2542" y="2779"/>
                  </a:lnTo>
                  <a:cubicBezTo>
                    <a:pt x="2588" y="2832"/>
                    <a:pt x="2641" y="2854"/>
                    <a:pt x="2693" y="2854"/>
                  </a:cubicBezTo>
                  <a:cubicBezTo>
                    <a:pt x="2856" y="2854"/>
                    <a:pt x="3002" y="2636"/>
                    <a:pt x="2828" y="2483"/>
                  </a:cubicBezTo>
                  <a:lnTo>
                    <a:pt x="2675" y="2321"/>
                  </a:lnTo>
                  <a:cubicBezTo>
                    <a:pt x="2771" y="2178"/>
                    <a:pt x="2847" y="2006"/>
                    <a:pt x="2876" y="1825"/>
                  </a:cubicBezTo>
                  <a:lnTo>
                    <a:pt x="3095" y="1825"/>
                  </a:lnTo>
                  <a:cubicBezTo>
                    <a:pt x="3104" y="1826"/>
                    <a:pt x="3113" y="1826"/>
                    <a:pt x="3121" y="1826"/>
                  </a:cubicBezTo>
                  <a:cubicBezTo>
                    <a:pt x="3385" y="1826"/>
                    <a:pt x="3382" y="1414"/>
                    <a:pt x="3113" y="1414"/>
                  </a:cubicBezTo>
                  <a:cubicBezTo>
                    <a:pt x="3107" y="1414"/>
                    <a:pt x="3101" y="1415"/>
                    <a:pt x="3095" y="1415"/>
                  </a:cubicBezTo>
                  <a:lnTo>
                    <a:pt x="2866" y="1415"/>
                  </a:lnTo>
                  <a:cubicBezTo>
                    <a:pt x="2837" y="1234"/>
                    <a:pt x="2771" y="1062"/>
                    <a:pt x="2666" y="919"/>
                  </a:cubicBezTo>
                  <a:lnTo>
                    <a:pt x="2828" y="757"/>
                  </a:lnTo>
                  <a:cubicBezTo>
                    <a:pt x="2953" y="602"/>
                    <a:pt x="2823" y="414"/>
                    <a:pt x="2670" y="414"/>
                  </a:cubicBezTo>
                  <a:cubicBezTo>
                    <a:pt x="2624" y="414"/>
                    <a:pt x="2576" y="431"/>
                    <a:pt x="2532" y="470"/>
                  </a:cubicBezTo>
                  <a:lnTo>
                    <a:pt x="2379" y="633"/>
                  </a:lnTo>
                  <a:cubicBezTo>
                    <a:pt x="2236" y="528"/>
                    <a:pt x="2074" y="461"/>
                    <a:pt x="1902" y="423"/>
                  </a:cubicBezTo>
                  <a:lnTo>
                    <a:pt x="1902" y="194"/>
                  </a:lnTo>
                  <a:cubicBezTo>
                    <a:pt x="1893" y="65"/>
                    <a:pt x="1793" y="1"/>
                    <a:pt x="16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78"/>
            <p:cNvSpPr/>
            <p:nvPr/>
          </p:nvSpPr>
          <p:spPr>
            <a:xfrm>
              <a:off x="2314235" y="2542883"/>
              <a:ext cx="23750" cy="37052"/>
            </a:xfrm>
            <a:custGeom>
              <a:avLst/>
              <a:gdLst/>
              <a:ahLst/>
              <a:cxnLst/>
              <a:rect l="l" t="t" r="r" b="b"/>
              <a:pathLst>
                <a:path w="907" h="1415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1205"/>
                  </a:lnTo>
                  <a:cubicBezTo>
                    <a:pt x="0" y="1319"/>
                    <a:pt x="86" y="1414"/>
                    <a:pt x="201" y="1414"/>
                  </a:cubicBezTo>
                  <a:lnTo>
                    <a:pt x="649" y="1414"/>
                  </a:lnTo>
                  <a:cubicBezTo>
                    <a:pt x="907" y="1395"/>
                    <a:pt x="907" y="1014"/>
                    <a:pt x="649" y="995"/>
                  </a:cubicBezTo>
                  <a:lnTo>
                    <a:pt x="411" y="995"/>
                  </a:lnTo>
                  <a:lnTo>
                    <a:pt x="411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78"/>
            <p:cNvSpPr/>
            <p:nvPr/>
          </p:nvSpPr>
          <p:spPr>
            <a:xfrm>
              <a:off x="223180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1030" y="0"/>
                  </a:moveTo>
                  <a:cubicBezTo>
                    <a:pt x="458" y="0"/>
                    <a:pt x="0" y="458"/>
                    <a:pt x="0" y="1031"/>
                  </a:cubicBezTo>
                  <a:lnTo>
                    <a:pt x="0" y="1174"/>
                  </a:lnTo>
                  <a:cubicBezTo>
                    <a:pt x="0" y="1746"/>
                    <a:pt x="458" y="2204"/>
                    <a:pt x="1030" y="2213"/>
                  </a:cubicBezTo>
                  <a:cubicBezTo>
                    <a:pt x="1145" y="2213"/>
                    <a:pt x="1240" y="2118"/>
                    <a:pt x="1240" y="2004"/>
                  </a:cubicBezTo>
                  <a:lnTo>
                    <a:pt x="1240" y="201"/>
                  </a:lnTo>
                  <a:cubicBezTo>
                    <a:pt x="1240" y="86"/>
                    <a:pt x="1145" y="0"/>
                    <a:pt x="10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78"/>
            <p:cNvSpPr/>
            <p:nvPr/>
          </p:nvSpPr>
          <p:spPr>
            <a:xfrm>
              <a:off x="238768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200" y="0"/>
                  </a:moveTo>
                  <a:cubicBezTo>
                    <a:pt x="86" y="0"/>
                    <a:pt x="0" y="86"/>
                    <a:pt x="0" y="201"/>
                  </a:cubicBezTo>
                  <a:lnTo>
                    <a:pt x="0" y="2004"/>
                  </a:lnTo>
                  <a:cubicBezTo>
                    <a:pt x="0" y="2118"/>
                    <a:pt x="86" y="2213"/>
                    <a:pt x="200" y="2213"/>
                  </a:cubicBezTo>
                  <a:cubicBezTo>
                    <a:pt x="773" y="2213"/>
                    <a:pt x="1240" y="1746"/>
                    <a:pt x="1240" y="1174"/>
                  </a:cubicBezTo>
                  <a:lnTo>
                    <a:pt x="1240" y="1031"/>
                  </a:lnTo>
                  <a:cubicBezTo>
                    <a:pt x="1240" y="458"/>
                    <a:pt x="773" y="0"/>
                    <a:pt x="20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80" name="Google Shape;12480;p78"/>
          <p:cNvGrpSpPr/>
          <p:nvPr/>
        </p:nvGrpSpPr>
        <p:grpSpPr>
          <a:xfrm>
            <a:off x="861622" y="2881770"/>
            <a:ext cx="276802" cy="367140"/>
            <a:chOff x="861622" y="2881770"/>
            <a:chExt cx="276802" cy="367140"/>
          </a:xfrm>
        </p:grpSpPr>
        <p:sp>
          <p:nvSpPr>
            <p:cNvPr id="12481" name="Google Shape;12481;p78"/>
            <p:cNvSpPr/>
            <p:nvPr/>
          </p:nvSpPr>
          <p:spPr>
            <a:xfrm>
              <a:off x="982518" y="2994575"/>
              <a:ext cx="155905" cy="254335"/>
            </a:xfrm>
            <a:custGeom>
              <a:avLst/>
              <a:gdLst/>
              <a:ahLst/>
              <a:cxnLst/>
              <a:rect l="l" t="t" r="r" b="b"/>
              <a:pathLst>
                <a:path w="5954" h="9713" extrusionOk="0">
                  <a:moveTo>
                    <a:pt x="2395" y="1"/>
                  </a:moveTo>
                  <a:cubicBezTo>
                    <a:pt x="1594" y="1"/>
                    <a:pt x="936" y="649"/>
                    <a:pt x="945" y="1451"/>
                  </a:cubicBezTo>
                  <a:lnTo>
                    <a:pt x="945" y="5963"/>
                  </a:lnTo>
                  <a:cubicBezTo>
                    <a:pt x="945" y="6011"/>
                    <a:pt x="917" y="6059"/>
                    <a:pt x="888" y="6087"/>
                  </a:cubicBezTo>
                  <a:cubicBezTo>
                    <a:pt x="831" y="6144"/>
                    <a:pt x="774" y="6192"/>
                    <a:pt x="726" y="6259"/>
                  </a:cubicBezTo>
                  <a:cubicBezTo>
                    <a:pt x="1" y="7117"/>
                    <a:pt x="68" y="8405"/>
                    <a:pt x="879" y="9188"/>
                  </a:cubicBezTo>
                  <a:cubicBezTo>
                    <a:pt x="1232" y="9522"/>
                    <a:pt x="1689" y="9712"/>
                    <a:pt x="2176" y="9712"/>
                  </a:cubicBezTo>
                  <a:cubicBezTo>
                    <a:pt x="3073" y="9693"/>
                    <a:pt x="3845" y="9073"/>
                    <a:pt x="4055" y="8205"/>
                  </a:cubicBezTo>
                  <a:cubicBezTo>
                    <a:pt x="4065" y="8176"/>
                    <a:pt x="4074" y="8148"/>
                    <a:pt x="4074" y="8110"/>
                  </a:cubicBezTo>
                  <a:cubicBezTo>
                    <a:pt x="4084" y="8081"/>
                    <a:pt x="4093" y="8052"/>
                    <a:pt x="4093" y="8033"/>
                  </a:cubicBezTo>
                  <a:cubicBezTo>
                    <a:pt x="4103" y="7957"/>
                    <a:pt x="4170" y="7900"/>
                    <a:pt x="4237" y="7890"/>
                  </a:cubicBezTo>
                  <a:lnTo>
                    <a:pt x="4322" y="7871"/>
                  </a:lnTo>
                  <a:lnTo>
                    <a:pt x="4351" y="7871"/>
                  </a:lnTo>
                  <a:cubicBezTo>
                    <a:pt x="5267" y="7671"/>
                    <a:pt x="5944" y="6822"/>
                    <a:pt x="5944" y="5801"/>
                  </a:cubicBezTo>
                  <a:cubicBezTo>
                    <a:pt x="5954" y="5209"/>
                    <a:pt x="5715" y="4637"/>
                    <a:pt x="5296" y="4217"/>
                  </a:cubicBezTo>
                  <a:cubicBezTo>
                    <a:pt x="5210" y="4141"/>
                    <a:pt x="5124" y="4074"/>
                    <a:pt x="5038" y="4007"/>
                  </a:cubicBezTo>
                  <a:cubicBezTo>
                    <a:pt x="4962" y="3960"/>
                    <a:pt x="4943" y="3864"/>
                    <a:pt x="4981" y="3788"/>
                  </a:cubicBezTo>
                  <a:cubicBezTo>
                    <a:pt x="5000" y="3750"/>
                    <a:pt x="5019" y="3702"/>
                    <a:pt x="5038" y="3664"/>
                  </a:cubicBezTo>
                  <a:cubicBezTo>
                    <a:pt x="5105" y="3492"/>
                    <a:pt x="5133" y="3301"/>
                    <a:pt x="5133" y="3120"/>
                  </a:cubicBezTo>
                  <a:cubicBezTo>
                    <a:pt x="5143" y="2567"/>
                    <a:pt x="4828" y="2052"/>
                    <a:pt x="4332" y="1804"/>
                  </a:cubicBezTo>
                  <a:cubicBezTo>
                    <a:pt x="4284" y="1775"/>
                    <a:pt x="4227" y="1756"/>
                    <a:pt x="4170" y="1737"/>
                  </a:cubicBezTo>
                  <a:cubicBezTo>
                    <a:pt x="4093" y="1718"/>
                    <a:pt x="4046" y="1642"/>
                    <a:pt x="4055" y="1556"/>
                  </a:cubicBezTo>
                  <a:lnTo>
                    <a:pt x="4055" y="1441"/>
                  </a:lnTo>
                  <a:lnTo>
                    <a:pt x="4055" y="1432"/>
                  </a:lnTo>
                  <a:cubicBezTo>
                    <a:pt x="4055" y="783"/>
                    <a:pt x="3626" y="211"/>
                    <a:pt x="3006" y="29"/>
                  </a:cubicBezTo>
                  <a:cubicBezTo>
                    <a:pt x="2930" y="10"/>
                    <a:pt x="2863" y="1"/>
                    <a:pt x="2787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78"/>
            <p:cNvSpPr/>
            <p:nvPr/>
          </p:nvSpPr>
          <p:spPr>
            <a:xfrm>
              <a:off x="982518" y="3149956"/>
              <a:ext cx="42498" cy="87955"/>
            </a:xfrm>
            <a:custGeom>
              <a:avLst/>
              <a:gdLst/>
              <a:ahLst/>
              <a:cxnLst/>
              <a:rect l="l" t="t" r="r" b="b"/>
              <a:pathLst>
                <a:path w="1623" h="3359" extrusionOk="0">
                  <a:moveTo>
                    <a:pt x="945" y="0"/>
                  </a:moveTo>
                  <a:lnTo>
                    <a:pt x="945" y="29"/>
                  </a:lnTo>
                  <a:cubicBezTo>
                    <a:pt x="945" y="77"/>
                    <a:pt x="926" y="125"/>
                    <a:pt x="888" y="153"/>
                  </a:cubicBezTo>
                  <a:cubicBezTo>
                    <a:pt x="1" y="1002"/>
                    <a:pt x="1" y="2405"/>
                    <a:pt x="879" y="3254"/>
                  </a:cubicBezTo>
                  <a:cubicBezTo>
                    <a:pt x="917" y="3292"/>
                    <a:pt x="955" y="3330"/>
                    <a:pt x="1003" y="3359"/>
                  </a:cubicBezTo>
                  <a:cubicBezTo>
                    <a:pt x="1403" y="2910"/>
                    <a:pt x="1623" y="2319"/>
                    <a:pt x="1623" y="1708"/>
                  </a:cubicBezTo>
                  <a:cubicBezTo>
                    <a:pt x="1623" y="1069"/>
                    <a:pt x="1384" y="458"/>
                    <a:pt x="94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78"/>
            <p:cNvSpPr/>
            <p:nvPr/>
          </p:nvSpPr>
          <p:spPr>
            <a:xfrm>
              <a:off x="1001502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20" y="1"/>
                  </a:moveTo>
                  <a:lnTo>
                    <a:pt x="220" y="115"/>
                  </a:lnTo>
                  <a:cubicBezTo>
                    <a:pt x="220" y="163"/>
                    <a:pt x="201" y="211"/>
                    <a:pt x="163" y="249"/>
                  </a:cubicBezTo>
                  <a:cubicBezTo>
                    <a:pt x="106" y="296"/>
                    <a:pt x="49" y="354"/>
                    <a:pt x="1" y="411"/>
                  </a:cubicBezTo>
                  <a:cubicBezTo>
                    <a:pt x="583" y="439"/>
                    <a:pt x="1432" y="659"/>
                    <a:pt x="1804" y="1021"/>
                  </a:cubicBezTo>
                  <a:cubicBezTo>
                    <a:pt x="1851" y="1068"/>
                    <a:pt x="1904" y="1088"/>
                    <a:pt x="1955" y="1088"/>
                  </a:cubicBezTo>
                  <a:cubicBezTo>
                    <a:pt x="2120" y="1088"/>
                    <a:pt x="2263" y="879"/>
                    <a:pt x="2109" y="726"/>
                  </a:cubicBezTo>
                  <a:cubicBezTo>
                    <a:pt x="1709" y="325"/>
                    <a:pt x="879" y="67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78"/>
            <p:cNvSpPr/>
            <p:nvPr/>
          </p:nvSpPr>
          <p:spPr>
            <a:xfrm>
              <a:off x="1060445" y="3173549"/>
              <a:ext cx="36031" cy="35873"/>
            </a:xfrm>
            <a:custGeom>
              <a:avLst/>
              <a:gdLst/>
              <a:ahLst/>
              <a:cxnLst/>
              <a:rect l="l" t="t" r="r" b="b"/>
              <a:pathLst>
                <a:path w="1376" h="1370" extrusionOk="0">
                  <a:moveTo>
                    <a:pt x="303" y="1"/>
                  </a:moveTo>
                  <a:cubicBezTo>
                    <a:pt x="90" y="1"/>
                    <a:pt x="1" y="331"/>
                    <a:pt x="240" y="416"/>
                  </a:cubicBezTo>
                  <a:cubicBezTo>
                    <a:pt x="621" y="559"/>
                    <a:pt x="984" y="1189"/>
                    <a:pt x="1079" y="1370"/>
                  </a:cubicBezTo>
                  <a:cubicBezTo>
                    <a:pt x="1089" y="1341"/>
                    <a:pt x="1098" y="1303"/>
                    <a:pt x="1098" y="1275"/>
                  </a:cubicBezTo>
                  <a:cubicBezTo>
                    <a:pt x="1108" y="1246"/>
                    <a:pt x="1117" y="1217"/>
                    <a:pt x="1117" y="1189"/>
                  </a:cubicBezTo>
                  <a:cubicBezTo>
                    <a:pt x="1127" y="1122"/>
                    <a:pt x="1194" y="1065"/>
                    <a:pt x="1261" y="1055"/>
                  </a:cubicBezTo>
                  <a:lnTo>
                    <a:pt x="1346" y="1036"/>
                  </a:lnTo>
                  <a:lnTo>
                    <a:pt x="1375" y="1036"/>
                  </a:lnTo>
                  <a:cubicBezTo>
                    <a:pt x="1194" y="731"/>
                    <a:pt x="831" y="187"/>
                    <a:pt x="383" y="15"/>
                  </a:cubicBezTo>
                  <a:cubicBezTo>
                    <a:pt x="355" y="5"/>
                    <a:pt x="328" y="1"/>
                    <a:pt x="30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78"/>
            <p:cNvSpPr/>
            <p:nvPr/>
          </p:nvSpPr>
          <p:spPr>
            <a:xfrm>
              <a:off x="1068222" y="3083761"/>
              <a:ext cx="52710" cy="21498"/>
            </a:xfrm>
            <a:custGeom>
              <a:avLst/>
              <a:gdLst/>
              <a:ahLst/>
              <a:cxnLst/>
              <a:rect l="l" t="t" r="r" b="b"/>
              <a:pathLst>
                <a:path w="2013" h="821" extrusionOk="0">
                  <a:moveTo>
                    <a:pt x="200" y="0"/>
                  </a:moveTo>
                  <a:cubicBezTo>
                    <a:pt x="86" y="10"/>
                    <a:pt x="0" y="105"/>
                    <a:pt x="0" y="229"/>
                  </a:cubicBezTo>
                  <a:cubicBezTo>
                    <a:pt x="10" y="344"/>
                    <a:pt x="105" y="430"/>
                    <a:pt x="229" y="430"/>
                  </a:cubicBezTo>
                  <a:cubicBezTo>
                    <a:pt x="267" y="428"/>
                    <a:pt x="305" y="427"/>
                    <a:pt x="343" y="427"/>
                  </a:cubicBezTo>
                  <a:cubicBezTo>
                    <a:pt x="1139" y="427"/>
                    <a:pt x="1966" y="793"/>
                    <a:pt x="1975" y="802"/>
                  </a:cubicBezTo>
                  <a:cubicBezTo>
                    <a:pt x="1984" y="811"/>
                    <a:pt x="1994" y="821"/>
                    <a:pt x="2013" y="821"/>
                  </a:cubicBezTo>
                  <a:cubicBezTo>
                    <a:pt x="1937" y="745"/>
                    <a:pt x="1841" y="678"/>
                    <a:pt x="1755" y="611"/>
                  </a:cubicBezTo>
                  <a:cubicBezTo>
                    <a:pt x="1679" y="563"/>
                    <a:pt x="1660" y="477"/>
                    <a:pt x="1698" y="401"/>
                  </a:cubicBezTo>
                  <a:cubicBezTo>
                    <a:pt x="1717" y="353"/>
                    <a:pt x="1736" y="315"/>
                    <a:pt x="1755" y="268"/>
                  </a:cubicBezTo>
                  <a:cubicBezTo>
                    <a:pt x="1259" y="86"/>
                    <a:pt x="735" y="0"/>
                    <a:pt x="20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78"/>
            <p:cNvSpPr/>
            <p:nvPr/>
          </p:nvSpPr>
          <p:spPr>
            <a:xfrm>
              <a:off x="1057721" y="3032307"/>
              <a:ext cx="37994" cy="38989"/>
            </a:xfrm>
            <a:custGeom>
              <a:avLst/>
              <a:gdLst/>
              <a:ahLst/>
              <a:cxnLst/>
              <a:rect l="l" t="t" r="r" b="b"/>
              <a:pathLst>
                <a:path w="1451" h="1489" extrusionOk="0">
                  <a:moveTo>
                    <a:pt x="1174" y="0"/>
                  </a:moveTo>
                  <a:cubicBezTo>
                    <a:pt x="935" y="48"/>
                    <a:pt x="563" y="153"/>
                    <a:pt x="344" y="353"/>
                  </a:cubicBezTo>
                  <a:cubicBezTo>
                    <a:pt x="124" y="554"/>
                    <a:pt x="0" y="868"/>
                    <a:pt x="0" y="1279"/>
                  </a:cubicBezTo>
                  <a:cubicBezTo>
                    <a:pt x="0" y="1393"/>
                    <a:pt x="96" y="1488"/>
                    <a:pt x="220" y="1488"/>
                  </a:cubicBezTo>
                  <a:cubicBezTo>
                    <a:pt x="334" y="1479"/>
                    <a:pt x="420" y="1383"/>
                    <a:pt x="420" y="1269"/>
                  </a:cubicBezTo>
                  <a:cubicBezTo>
                    <a:pt x="420" y="992"/>
                    <a:pt x="496" y="782"/>
                    <a:pt x="640" y="649"/>
                  </a:cubicBezTo>
                  <a:cubicBezTo>
                    <a:pt x="840" y="468"/>
                    <a:pt x="1384" y="382"/>
                    <a:pt x="1384" y="382"/>
                  </a:cubicBezTo>
                  <a:lnTo>
                    <a:pt x="1450" y="382"/>
                  </a:lnTo>
                  <a:cubicBezTo>
                    <a:pt x="1403" y="353"/>
                    <a:pt x="1346" y="334"/>
                    <a:pt x="1288" y="315"/>
                  </a:cubicBezTo>
                  <a:cubicBezTo>
                    <a:pt x="1212" y="286"/>
                    <a:pt x="1164" y="210"/>
                    <a:pt x="1174" y="134"/>
                  </a:cubicBezTo>
                  <a:lnTo>
                    <a:pt x="1174" y="19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78"/>
            <p:cNvSpPr/>
            <p:nvPr/>
          </p:nvSpPr>
          <p:spPr>
            <a:xfrm>
              <a:off x="1027556" y="3008767"/>
              <a:ext cx="49673" cy="24064"/>
            </a:xfrm>
            <a:custGeom>
              <a:avLst/>
              <a:gdLst/>
              <a:ahLst/>
              <a:cxnLst/>
              <a:rect l="l" t="t" r="r" b="b"/>
              <a:pathLst>
                <a:path w="1897" h="919" extrusionOk="0">
                  <a:moveTo>
                    <a:pt x="639" y="0"/>
                  </a:moveTo>
                  <a:cubicBezTo>
                    <a:pt x="578" y="0"/>
                    <a:pt x="517" y="4"/>
                    <a:pt x="456" y="12"/>
                  </a:cubicBezTo>
                  <a:lnTo>
                    <a:pt x="265" y="31"/>
                  </a:lnTo>
                  <a:cubicBezTo>
                    <a:pt x="1" y="68"/>
                    <a:pt x="41" y="453"/>
                    <a:pt x="288" y="453"/>
                  </a:cubicBezTo>
                  <a:cubicBezTo>
                    <a:pt x="299" y="453"/>
                    <a:pt x="310" y="452"/>
                    <a:pt x="322" y="451"/>
                  </a:cubicBezTo>
                  <a:lnTo>
                    <a:pt x="513" y="432"/>
                  </a:lnTo>
                  <a:cubicBezTo>
                    <a:pt x="557" y="426"/>
                    <a:pt x="601" y="423"/>
                    <a:pt x="645" y="423"/>
                  </a:cubicBezTo>
                  <a:cubicBezTo>
                    <a:pt x="961" y="423"/>
                    <a:pt x="1265" y="573"/>
                    <a:pt x="1458" y="832"/>
                  </a:cubicBezTo>
                  <a:cubicBezTo>
                    <a:pt x="1496" y="890"/>
                    <a:pt x="1563" y="918"/>
                    <a:pt x="1629" y="918"/>
                  </a:cubicBezTo>
                  <a:cubicBezTo>
                    <a:pt x="1801" y="918"/>
                    <a:pt x="1896" y="727"/>
                    <a:pt x="1801" y="584"/>
                  </a:cubicBezTo>
                  <a:cubicBezTo>
                    <a:pt x="1524" y="214"/>
                    <a:pt x="1091" y="0"/>
                    <a:pt x="6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78"/>
            <p:cNvSpPr/>
            <p:nvPr/>
          </p:nvSpPr>
          <p:spPr>
            <a:xfrm>
              <a:off x="100896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94" y="1"/>
                  </a:moveTo>
                  <a:cubicBezTo>
                    <a:pt x="59" y="1"/>
                    <a:pt x="1" y="363"/>
                    <a:pt x="260" y="417"/>
                  </a:cubicBezTo>
                  <a:cubicBezTo>
                    <a:pt x="1748" y="741"/>
                    <a:pt x="1929" y="1533"/>
                    <a:pt x="1929" y="1542"/>
                  </a:cubicBezTo>
                  <a:cubicBezTo>
                    <a:pt x="1948" y="1638"/>
                    <a:pt x="2034" y="1714"/>
                    <a:pt x="2139" y="1714"/>
                  </a:cubicBezTo>
                  <a:lnTo>
                    <a:pt x="2177" y="1714"/>
                  </a:lnTo>
                  <a:cubicBezTo>
                    <a:pt x="2292" y="1685"/>
                    <a:pt x="2368" y="1580"/>
                    <a:pt x="2349" y="1466"/>
                  </a:cubicBezTo>
                  <a:cubicBezTo>
                    <a:pt x="2339" y="1418"/>
                    <a:pt x="2139" y="388"/>
                    <a:pt x="346" y="6"/>
                  </a:cubicBezTo>
                  <a:cubicBezTo>
                    <a:pt x="328" y="3"/>
                    <a:pt x="310" y="1"/>
                    <a:pt x="29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78"/>
            <p:cNvSpPr/>
            <p:nvPr/>
          </p:nvSpPr>
          <p:spPr>
            <a:xfrm>
              <a:off x="1096606" y="3110417"/>
              <a:ext cx="32338" cy="40063"/>
            </a:xfrm>
            <a:custGeom>
              <a:avLst/>
              <a:gdLst/>
              <a:ahLst/>
              <a:cxnLst/>
              <a:rect l="l" t="t" r="r" b="b"/>
              <a:pathLst>
                <a:path w="1235" h="1530" extrusionOk="0">
                  <a:moveTo>
                    <a:pt x="301" y="1"/>
                  </a:moveTo>
                  <a:cubicBezTo>
                    <a:pt x="79" y="1"/>
                    <a:pt x="1" y="336"/>
                    <a:pt x="242" y="413"/>
                  </a:cubicBezTo>
                  <a:cubicBezTo>
                    <a:pt x="757" y="576"/>
                    <a:pt x="805" y="1320"/>
                    <a:pt x="805" y="1329"/>
                  </a:cubicBezTo>
                  <a:cubicBezTo>
                    <a:pt x="815" y="1444"/>
                    <a:pt x="900" y="1530"/>
                    <a:pt x="1015" y="1530"/>
                  </a:cubicBezTo>
                  <a:lnTo>
                    <a:pt x="1024" y="1530"/>
                  </a:lnTo>
                  <a:cubicBezTo>
                    <a:pt x="1139" y="1520"/>
                    <a:pt x="1234" y="1425"/>
                    <a:pt x="1225" y="1310"/>
                  </a:cubicBezTo>
                  <a:cubicBezTo>
                    <a:pt x="1225" y="1262"/>
                    <a:pt x="1158" y="261"/>
                    <a:pt x="376" y="13"/>
                  </a:cubicBezTo>
                  <a:cubicBezTo>
                    <a:pt x="349" y="5"/>
                    <a:pt x="324" y="1"/>
                    <a:pt x="30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78"/>
            <p:cNvSpPr/>
            <p:nvPr/>
          </p:nvSpPr>
          <p:spPr>
            <a:xfrm>
              <a:off x="1029730" y="3086248"/>
              <a:ext cx="28515" cy="52998"/>
            </a:xfrm>
            <a:custGeom>
              <a:avLst/>
              <a:gdLst/>
              <a:ahLst/>
              <a:cxnLst/>
              <a:rect l="l" t="t" r="r" b="b"/>
              <a:pathLst>
                <a:path w="1089" h="2024" extrusionOk="0">
                  <a:moveTo>
                    <a:pt x="864" y="1"/>
                  </a:moveTo>
                  <a:cubicBezTo>
                    <a:pt x="824" y="1"/>
                    <a:pt x="783" y="13"/>
                    <a:pt x="745" y="39"/>
                  </a:cubicBezTo>
                  <a:cubicBezTo>
                    <a:pt x="449" y="220"/>
                    <a:pt x="1" y="688"/>
                    <a:pt x="1" y="1813"/>
                  </a:cubicBezTo>
                  <a:cubicBezTo>
                    <a:pt x="1" y="1928"/>
                    <a:pt x="106" y="2023"/>
                    <a:pt x="220" y="2023"/>
                  </a:cubicBezTo>
                  <a:cubicBezTo>
                    <a:pt x="335" y="2014"/>
                    <a:pt x="430" y="1918"/>
                    <a:pt x="430" y="1804"/>
                  </a:cubicBezTo>
                  <a:cubicBezTo>
                    <a:pt x="430" y="869"/>
                    <a:pt x="774" y="516"/>
                    <a:pt x="974" y="392"/>
                  </a:cubicBezTo>
                  <a:cubicBezTo>
                    <a:pt x="1050" y="344"/>
                    <a:pt x="1088" y="249"/>
                    <a:pt x="1069" y="163"/>
                  </a:cubicBezTo>
                  <a:cubicBezTo>
                    <a:pt x="1043" y="63"/>
                    <a:pt x="956" y="1"/>
                    <a:pt x="86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78"/>
            <p:cNvSpPr/>
            <p:nvPr/>
          </p:nvSpPr>
          <p:spPr>
            <a:xfrm>
              <a:off x="937323" y="2881770"/>
              <a:ext cx="112674" cy="117387"/>
            </a:xfrm>
            <a:custGeom>
              <a:avLst/>
              <a:gdLst/>
              <a:ahLst/>
              <a:cxnLst/>
              <a:rect l="l" t="t" r="r" b="b"/>
              <a:pathLst>
                <a:path w="4303" h="4483" extrusionOk="0">
                  <a:moveTo>
                    <a:pt x="2385" y="1"/>
                  </a:moveTo>
                  <a:cubicBezTo>
                    <a:pt x="2006" y="1"/>
                    <a:pt x="1618" y="115"/>
                    <a:pt x="1269" y="369"/>
                  </a:cubicBezTo>
                  <a:cubicBezTo>
                    <a:pt x="0" y="1294"/>
                    <a:pt x="324" y="3259"/>
                    <a:pt x="1813" y="3727"/>
                  </a:cubicBezTo>
                  <a:lnTo>
                    <a:pt x="2204" y="4375"/>
                  </a:lnTo>
                  <a:cubicBezTo>
                    <a:pt x="2247" y="4447"/>
                    <a:pt x="2321" y="4483"/>
                    <a:pt x="2395" y="4483"/>
                  </a:cubicBezTo>
                  <a:cubicBezTo>
                    <a:pt x="2469" y="4483"/>
                    <a:pt x="2543" y="4447"/>
                    <a:pt x="2585" y="4375"/>
                  </a:cubicBezTo>
                  <a:lnTo>
                    <a:pt x="2977" y="3727"/>
                  </a:lnTo>
                  <a:cubicBezTo>
                    <a:pt x="3759" y="3479"/>
                    <a:pt x="4293" y="2744"/>
                    <a:pt x="4303" y="1914"/>
                  </a:cubicBezTo>
                  <a:cubicBezTo>
                    <a:pt x="4303" y="783"/>
                    <a:pt x="3375" y="1"/>
                    <a:pt x="238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78"/>
            <p:cNvSpPr/>
            <p:nvPr/>
          </p:nvSpPr>
          <p:spPr>
            <a:xfrm>
              <a:off x="985032" y="2920628"/>
              <a:ext cx="26499" cy="22755"/>
            </a:xfrm>
            <a:custGeom>
              <a:avLst/>
              <a:gdLst/>
              <a:ahLst/>
              <a:cxnLst/>
              <a:rect l="l" t="t" r="r" b="b"/>
              <a:pathLst>
                <a:path w="1012" h="869" extrusionOk="0">
                  <a:moveTo>
                    <a:pt x="570" y="0"/>
                  </a:moveTo>
                  <a:cubicBezTo>
                    <a:pt x="464" y="0"/>
                    <a:pt x="356" y="39"/>
                    <a:pt x="267" y="125"/>
                  </a:cubicBezTo>
                  <a:cubicBezTo>
                    <a:pt x="0" y="392"/>
                    <a:pt x="191" y="859"/>
                    <a:pt x="573" y="869"/>
                  </a:cubicBezTo>
                  <a:cubicBezTo>
                    <a:pt x="811" y="869"/>
                    <a:pt x="1011" y="669"/>
                    <a:pt x="1011" y="430"/>
                  </a:cubicBezTo>
                  <a:cubicBezTo>
                    <a:pt x="1005" y="171"/>
                    <a:pt x="792" y="0"/>
                    <a:pt x="570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78"/>
            <p:cNvSpPr/>
            <p:nvPr/>
          </p:nvSpPr>
          <p:spPr>
            <a:xfrm>
              <a:off x="963298" y="2897271"/>
              <a:ext cx="72951" cy="69233"/>
            </a:xfrm>
            <a:custGeom>
              <a:avLst/>
              <a:gdLst/>
              <a:ahLst/>
              <a:cxnLst/>
              <a:rect l="l" t="t" r="r" b="b"/>
              <a:pathLst>
                <a:path w="2786" h="2644" extrusionOk="0">
                  <a:moveTo>
                    <a:pt x="1403" y="752"/>
                  </a:moveTo>
                  <a:cubicBezTo>
                    <a:pt x="1474" y="752"/>
                    <a:pt x="1546" y="764"/>
                    <a:pt x="1613" y="788"/>
                  </a:cubicBezTo>
                  <a:lnTo>
                    <a:pt x="1632" y="797"/>
                  </a:lnTo>
                  <a:cubicBezTo>
                    <a:pt x="1765" y="855"/>
                    <a:pt x="1870" y="960"/>
                    <a:pt x="1927" y="1093"/>
                  </a:cubicBezTo>
                  <a:lnTo>
                    <a:pt x="1937" y="1112"/>
                  </a:lnTo>
                  <a:cubicBezTo>
                    <a:pt x="1985" y="1246"/>
                    <a:pt x="1985" y="1398"/>
                    <a:pt x="1937" y="1532"/>
                  </a:cubicBezTo>
                  <a:lnTo>
                    <a:pt x="1927" y="1551"/>
                  </a:lnTo>
                  <a:cubicBezTo>
                    <a:pt x="1870" y="1685"/>
                    <a:pt x="1765" y="1790"/>
                    <a:pt x="1632" y="1847"/>
                  </a:cubicBezTo>
                  <a:lnTo>
                    <a:pt x="1613" y="1856"/>
                  </a:lnTo>
                  <a:cubicBezTo>
                    <a:pt x="1546" y="1885"/>
                    <a:pt x="1474" y="1899"/>
                    <a:pt x="1403" y="1899"/>
                  </a:cubicBezTo>
                  <a:cubicBezTo>
                    <a:pt x="1331" y="1899"/>
                    <a:pt x="1260" y="1885"/>
                    <a:pt x="1193" y="1856"/>
                  </a:cubicBezTo>
                  <a:lnTo>
                    <a:pt x="1174" y="1847"/>
                  </a:lnTo>
                  <a:cubicBezTo>
                    <a:pt x="1040" y="1790"/>
                    <a:pt x="935" y="1685"/>
                    <a:pt x="878" y="1551"/>
                  </a:cubicBezTo>
                  <a:lnTo>
                    <a:pt x="868" y="1532"/>
                  </a:lnTo>
                  <a:cubicBezTo>
                    <a:pt x="811" y="1398"/>
                    <a:pt x="811" y="1246"/>
                    <a:pt x="868" y="1112"/>
                  </a:cubicBezTo>
                  <a:lnTo>
                    <a:pt x="878" y="1093"/>
                  </a:lnTo>
                  <a:cubicBezTo>
                    <a:pt x="935" y="960"/>
                    <a:pt x="1040" y="855"/>
                    <a:pt x="1174" y="797"/>
                  </a:cubicBezTo>
                  <a:lnTo>
                    <a:pt x="1193" y="788"/>
                  </a:lnTo>
                  <a:cubicBezTo>
                    <a:pt x="1260" y="764"/>
                    <a:pt x="1331" y="752"/>
                    <a:pt x="1403" y="752"/>
                  </a:cubicBezTo>
                  <a:close/>
                  <a:moveTo>
                    <a:pt x="1403" y="1"/>
                  </a:moveTo>
                  <a:cubicBezTo>
                    <a:pt x="1298" y="1"/>
                    <a:pt x="1193" y="72"/>
                    <a:pt x="1193" y="216"/>
                  </a:cubicBezTo>
                  <a:lnTo>
                    <a:pt x="1193" y="349"/>
                  </a:lnTo>
                  <a:cubicBezTo>
                    <a:pt x="1069" y="378"/>
                    <a:pt x="964" y="425"/>
                    <a:pt x="859" y="483"/>
                  </a:cubicBezTo>
                  <a:lnTo>
                    <a:pt x="763" y="387"/>
                  </a:lnTo>
                  <a:cubicBezTo>
                    <a:pt x="717" y="341"/>
                    <a:pt x="666" y="322"/>
                    <a:pt x="617" y="322"/>
                  </a:cubicBezTo>
                  <a:cubicBezTo>
                    <a:pt x="453" y="322"/>
                    <a:pt x="313" y="538"/>
                    <a:pt x="468" y="693"/>
                  </a:cubicBezTo>
                  <a:lnTo>
                    <a:pt x="563" y="788"/>
                  </a:lnTo>
                  <a:cubicBezTo>
                    <a:pt x="496" y="883"/>
                    <a:pt x="449" y="998"/>
                    <a:pt x="430" y="1112"/>
                  </a:cubicBezTo>
                  <a:lnTo>
                    <a:pt x="286" y="1112"/>
                  </a:lnTo>
                  <a:cubicBezTo>
                    <a:pt x="0" y="1112"/>
                    <a:pt x="0" y="1532"/>
                    <a:pt x="286" y="1532"/>
                  </a:cubicBezTo>
                  <a:lnTo>
                    <a:pt x="420" y="1532"/>
                  </a:lnTo>
                  <a:cubicBezTo>
                    <a:pt x="449" y="1656"/>
                    <a:pt x="496" y="1761"/>
                    <a:pt x="563" y="1866"/>
                  </a:cubicBezTo>
                  <a:lnTo>
                    <a:pt x="468" y="1961"/>
                  </a:lnTo>
                  <a:cubicBezTo>
                    <a:pt x="314" y="2108"/>
                    <a:pt x="453" y="2323"/>
                    <a:pt x="617" y="2323"/>
                  </a:cubicBezTo>
                  <a:cubicBezTo>
                    <a:pt x="666" y="2323"/>
                    <a:pt x="717" y="2303"/>
                    <a:pt x="763" y="2257"/>
                  </a:cubicBezTo>
                  <a:lnTo>
                    <a:pt x="859" y="2162"/>
                  </a:lnTo>
                  <a:cubicBezTo>
                    <a:pt x="964" y="2228"/>
                    <a:pt x="1069" y="2276"/>
                    <a:pt x="1183" y="2295"/>
                  </a:cubicBezTo>
                  <a:lnTo>
                    <a:pt x="1183" y="2429"/>
                  </a:lnTo>
                  <a:cubicBezTo>
                    <a:pt x="1183" y="2572"/>
                    <a:pt x="1291" y="2643"/>
                    <a:pt x="1398" y="2643"/>
                  </a:cubicBezTo>
                  <a:cubicBezTo>
                    <a:pt x="1505" y="2643"/>
                    <a:pt x="1613" y="2572"/>
                    <a:pt x="1613" y="2429"/>
                  </a:cubicBezTo>
                  <a:lnTo>
                    <a:pt x="1613" y="2295"/>
                  </a:lnTo>
                  <a:cubicBezTo>
                    <a:pt x="1727" y="2276"/>
                    <a:pt x="1841" y="2228"/>
                    <a:pt x="1937" y="2162"/>
                  </a:cubicBezTo>
                  <a:lnTo>
                    <a:pt x="2032" y="2257"/>
                  </a:lnTo>
                  <a:cubicBezTo>
                    <a:pt x="2079" y="2304"/>
                    <a:pt x="2132" y="2324"/>
                    <a:pt x="2182" y="2324"/>
                  </a:cubicBezTo>
                  <a:cubicBezTo>
                    <a:pt x="2345" y="2324"/>
                    <a:pt x="2484" y="2115"/>
                    <a:pt x="2338" y="1961"/>
                  </a:cubicBezTo>
                  <a:lnTo>
                    <a:pt x="2233" y="1866"/>
                  </a:lnTo>
                  <a:cubicBezTo>
                    <a:pt x="2299" y="1761"/>
                    <a:pt x="2347" y="1656"/>
                    <a:pt x="2376" y="1532"/>
                  </a:cubicBezTo>
                  <a:lnTo>
                    <a:pt x="2509" y="1532"/>
                  </a:lnTo>
                  <a:cubicBezTo>
                    <a:pt x="2786" y="1532"/>
                    <a:pt x="2786" y="1112"/>
                    <a:pt x="2509" y="1112"/>
                  </a:cubicBezTo>
                  <a:lnTo>
                    <a:pt x="2376" y="1112"/>
                  </a:lnTo>
                  <a:cubicBezTo>
                    <a:pt x="2347" y="998"/>
                    <a:pt x="2299" y="883"/>
                    <a:pt x="2242" y="788"/>
                  </a:cubicBezTo>
                  <a:lnTo>
                    <a:pt x="2338" y="693"/>
                  </a:lnTo>
                  <a:cubicBezTo>
                    <a:pt x="2491" y="539"/>
                    <a:pt x="2348" y="330"/>
                    <a:pt x="2183" y="330"/>
                  </a:cubicBezTo>
                  <a:cubicBezTo>
                    <a:pt x="2132" y="330"/>
                    <a:pt x="2079" y="350"/>
                    <a:pt x="2032" y="397"/>
                  </a:cubicBezTo>
                  <a:lnTo>
                    <a:pt x="1937" y="492"/>
                  </a:lnTo>
                  <a:cubicBezTo>
                    <a:pt x="1841" y="425"/>
                    <a:pt x="1727" y="378"/>
                    <a:pt x="1613" y="359"/>
                  </a:cubicBezTo>
                  <a:lnTo>
                    <a:pt x="1613" y="216"/>
                  </a:lnTo>
                  <a:cubicBezTo>
                    <a:pt x="1613" y="72"/>
                    <a:pt x="1508" y="1"/>
                    <a:pt x="140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78"/>
            <p:cNvSpPr/>
            <p:nvPr/>
          </p:nvSpPr>
          <p:spPr>
            <a:xfrm>
              <a:off x="861622" y="2994837"/>
              <a:ext cx="150171" cy="254073"/>
            </a:xfrm>
            <a:custGeom>
              <a:avLst/>
              <a:gdLst/>
              <a:ahLst/>
              <a:cxnLst/>
              <a:rect l="l" t="t" r="r" b="b"/>
              <a:pathLst>
                <a:path w="5735" h="9703" extrusionOk="0">
                  <a:moveTo>
                    <a:pt x="3168" y="0"/>
                  </a:moveTo>
                  <a:cubicBezTo>
                    <a:pt x="3091" y="10"/>
                    <a:pt x="3025" y="19"/>
                    <a:pt x="2958" y="38"/>
                  </a:cubicBezTo>
                  <a:cubicBezTo>
                    <a:pt x="2328" y="210"/>
                    <a:pt x="1899" y="782"/>
                    <a:pt x="1909" y="1431"/>
                  </a:cubicBezTo>
                  <a:lnTo>
                    <a:pt x="1909" y="1450"/>
                  </a:lnTo>
                  <a:lnTo>
                    <a:pt x="1909" y="1565"/>
                  </a:lnTo>
                  <a:cubicBezTo>
                    <a:pt x="1909" y="1641"/>
                    <a:pt x="1861" y="1717"/>
                    <a:pt x="1784" y="1746"/>
                  </a:cubicBezTo>
                  <a:cubicBezTo>
                    <a:pt x="1727" y="1765"/>
                    <a:pt x="1680" y="1784"/>
                    <a:pt x="1622" y="1813"/>
                  </a:cubicBezTo>
                  <a:cubicBezTo>
                    <a:pt x="1126" y="2061"/>
                    <a:pt x="821" y="2566"/>
                    <a:pt x="821" y="3120"/>
                  </a:cubicBezTo>
                  <a:cubicBezTo>
                    <a:pt x="821" y="3311"/>
                    <a:pt x="859" y="3492"/>
                    <a:pt x="926" y="3664"/>
                  </a:cubicBezTo>
                  <a:cubicBezTo>
                    <a:pt x="945" y="3711"/>
                    <a:pt x="964" y="3759"/>
                    <a:pt x="983" y="3797"/>
                  </a:cubicBezTo>
                  <a:cubicBezTo>
                    <a:pt x="1021" y="3873"/>
                    <a:pt x="993" y="3969"/>
                    <a:pt x="926" y="4017"/>
                  </a:cubicBezTo>
                  <a:cubicBezTo>
                    <a:pt x="830" y="4074"/>
                    <a:pt x="745" y="4150"/>
                    <a:pt x="668" y="4226"/>
                  </a:cubicBezTo>
                  <a:cubicBezTo>
                    <a:pt x="239" y="4637"/>
                    <a:pt x="1" y="5199"/>
                    <a:pt x="1" y="5791"/>
                  </a:cubicBezTo>
                  <a:cubicBezTo>
                    <a:pt x="1" y="6812"/>
                    <a:pt x="687" y="7661"/>
                    <a:pt x="1594" y="7852"/>
                  </a:cubicBezTo>
                  <a:lnTo>
                    <a:pt x="1622" y="7861"/>
                  </a:lnTo>
                  <a:lnTo>
                    <a:pt x="1708" y="7880"/>
                  </a:lnTo>
                  <a:cubicBezTo>
                    <a:pt x="1784" y="7890"/>
                    <a:pt x="1842" y="7947"/>
                    <a:pt x="1851" y="8014"/>
                  </a:cubicBezTo>
                  <a:cubicBezTo>
                    <a:pt x="1861" y="8042"/>
                    <a:pt x="1861" y="8071"/>
                    <a:pt x="1870" y="8100"/>
                  </a:cubicBezTo>
                  <a:cubicBezTo>
                    <a:pt x="1880" y="8128"/>
                    <a:pt x="1889" y="8166"/>
                    <a:pt x="1889" y="8195"/>
                  </a:cubicBezTo>
                  <a:cubicBezTo>
                    <a:pt x="2109" y="9063"/>
                    <a:pt x="2882" y="9683"/>
                    <a:pt x="3778" y="9702"/>
                  </a:cubicBezTo>
                  <a:cubicBezTo>
                    <a:pt x="4255" y="9702"/>
                    <a:pt x="4723" y="9521"/>
                    <a:pt x="5076" y="9187"/>
                  </a:cubicBezTo>
                  <a:cubicBezTo>
                    <a:pt x="5496" y="8777"/>
                    <a:pt x="5734" y="8224"/>
                    <a:pt x="5724" y="7632"/>
                  </a:cubicBezTo>
                  <a:cubicBezTo>
                    <a:pt x="5724" y="7127"/>
                    <a:pt x="5553" y="6630"/>
                    <a:pt x="5219" y="6249"/>
                  </a:cubicBezTo>
                  <a:cubicBezTo>
                    <a:pt x="5171" y="6192"/>
                    <a:pt x="5114" y="6134"/>
                    <a:pt x="5057" y="6077"/>
                  </a:cubicBezTo>
                  <a:cubicBezTo>
                    <a:pt x="5028" y="6049"/>
                    <a:pt x="4999" y="6001"/>
                    <a:pt x="5009" y="5953"/>
                  </a:cubicBezTo>
                  <a:lnTo>
                    <a:pt x="5009" y="1441"/>
                  </a:lnTo>
                  <a:cubicBezTo>
                    <a:pt x="4999" y="649"/>
                    <a:pt x="4351" y="10"/>
                    <a:pt x="35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78"/>
            <p:cNvSpPr/>
            <p:nvPr/>
          </p:nvSpPr>
          <p:spPr>
            <a:xfrm>
              <a:off x="939287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043" y="1"/>
                  </a:moveTo>
                  <a:cubicBezTo>
                    <a:pt x="1385" y="67"/>
                    <a:pt x="555" y="325"/>
                    <a:pt x="154" y="726"/>
                  </a:cubicBezTo>
                  <a:cubicBezTo>
                    <a:pt x="1" y="879"/>
                    <a:pt x="138" y="1088"/>
                    <a:pt x="301" y="1088"/>
                  </a:cubicBezTo>
                  <a:cubicBezTo>
                    <a:pt x="350" y="1088"/>
                    <a:pt x="403" y="1068"/>
                    <a:pt x="450" y="1021"/>
                  </a:cubicBezTo>
                  <a:cubicBezTo>
                    <a:pt x="831" y="659"/>
                    <a:pt x="1680" y="439"/>
                    <a:pt x="2262" y="411"/>
                  </a:cubicBezTo>
                  <a:cubicBezTo>
                    <a:pt x="2205" y="354"/>
                    <a:pt x="2157" y="296"/>
                    <a:pt x="2100" y="249"/>
                  </a:cubicBezTo>
                  <a:cubicBezTo>
                    <a:pt x="2062" y="211"/>
                    <a:pt x="2043" y="163"/>
                    <a:pt x="2043" y="115"/>
                  </a:cubicBezTo>
                  <a:lnTo>
                    <a:pt x="204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78"/>
            <p:cNvSpPr/>
            <p:nvPr/>
          </p:nvSpPr>
          <p:spPr>
            <a:xfrm>
              <a:off x="903597" y="3173444"/>
              <a:ext cx="36371" cy="35978"/>
            </a:xfrm>
            <a:custGeom>
              <a:avLst/>
              <a:gdLst/>
              <a:ahLst/>
              <a:cxnLst/>
              <a:rect l="l" t="t" r="r" b="b"/>
              <a:pathLst>
                <a:path w="1389" h="1374" extrusionOk="0">
                  <a:moveTo>
                    <a:pt x="1091" y="0"/>
                  </a:moveTo>
                  <a:cubicBezTo>
                    <a:pt x="1063" y="0"/>
                    <a:pt x="1034" y="6"/>
                    <a:pt x="1002" y="19"/>
                  </a:cubicBezTo>
                  <a:cubicBezTo>
                    <a:pt x="525" y="201"/>
                    <a:pt x="162" y="763"/>
                    <a:pt x="0" y="1031"/>
                  </a:cubicBezTo>
                  <a:lnTo>
                    <a:pt x="29" y="1040"/>
                  </a:lnTo>
                  <a:lnTo>
                    <a:pt x="115" y="1059"/>
                  </a:lnTo>
                  <a:cubicBezTo>
                    <a:pt x="191" y="1069"/>
                    <a:pt x="248" y="1126"/>
                    <a:pt x="258" y="1193"/>
                  </a:cubicBezTo>
                  <a:cubicBezTo>
                    <a:pt x="267" y="1221"/>
                    <a:pt x="267" y="1250"/>
                    <a:pt x="277" y="1279"/>
                  </a:cubicBezTo>
                  <a:cubicBezTo>
                    <a:pt x="286" y="1307"/>
                    <a:pt x="296" y="1345"/>
                    <a:pt x="306" y="1374"/>
                  </a:cubicBezTo>
                  <a:lnTo>
                    <a:pt x="306" y="1364"/>
                  </a:lnTo>
                  <a:cubicBezTo>
                    <a:pt x="306" y="1355"/>
                    <a:pt x="687" y="582"/>
                    <a:pt x="1135" y="420"/>
                  </a:cubicBezTo>
                  <a:cubicBezTo>
                    <a:pt x="1389" y="352"/>
                    <a:pt x="1306" y="0"/>
                    <a:pt x="109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78"/>
            <p:cNvSpPr/>
            <p:nvPr/>
          </p:nvSpPr>
          <p:spPr>
            <a:xfrm>
              <a:off x="878852" y="3083761"/>
              <a:ext cx="52998" cy="21498"/>
            </a:xfrm>
            <a:custGeom>
              <a:avLst/>
              <a:gdLst/>
              <a:ahLst/>
              <a:cxnLst/>
              <a:rect l="l" t="t" r="r" b="b"/>
              <a:pathLst>
                <a:path w="2024" h="821" extrusionOk="0">
                  <a:moveTo>
                    <a:pt x="1813" y="0"/>
                  </a:moveTo>
                  <a:cubicBezTo>
                    <a:pt x="1289" y="0"/>
                    <a:pt x="764" y="86"/>
                    <a:pt x="268" y="268"/>
                  </a:cubicBezTo>
                  <a:cubicBezTo>
                    <a:pt x="287" y="315"/>
                    <a:pt x="306" y="353"/>
                    <a:pt x="325" y="401"/>
                  </a:cubicBezTo>
                  <a:cubicBezTo>
                    <a:pt x="363" y="477"/>
                    <a:pt x="335" y="563"/>
                    <a:pt x="268" y="611"/>
                  </a:cubicBezTo>
                  <a:cubicBezTo>
                    <a:pt x="172" y="678"/>
                    <a:pt x="87" y="745"/>
                    <a:pt x="1" y="821"/>
                  </a:cubicBezTo>
                  <a:cubicBezTo>
                    <a:pt x="20" y="821"/>
                    <a:pt x="39" y="811"/>
                    <a:pt x="48" y="802"/>
                  </a:cubicBezTo>
                  <a:cubicBezTo>
                    <a:pt x="48" y="793"/>
                    <a:pt x="874" y="427"/>
                    <a:pt x="1680" y="427"/>
                  </a:cubicBezTo>
                  <a:cubicBezTo>
                    <a:pt x="1718" y="427"/>
                    <a:pt x="1756" y="428"/>
                    <a:pt x="1794" y="430"/>
                  </a:cubicBezTo>
                  <a:cubicBezTo>
                    <a:pt x="1909" y="430"/>
                    <a:pt x="2014" y="344"/>
                    <a:pt x="2014" y="229"/>
                  </a:cubicBezTo>
                  <a:cubicBezTo>
                    <a:pt x="2023" y="105"/>
                    <a:pt x="1928" y="10"/>
                    <a:pt x="181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78"/>
            <p:cNvSpPr/>
            <p:nvPr/>
          </p:nvSpPr>
          <p:spPr>
            <a:xfrm>
              <a:off x="904094" y="3032307"/>
              <a:ext cx="38230" cy="38989"/>
            </a:xfrm>
            <a:custGeom>
              <a:avLst/>
              <a:gdLst/>
              <a:ahLst/>
              <a:cxnLst/>
              <a:rect l="l" t="t" r="r" b="b"/>
              <a:pathLst>
                <a:path w="1460" h="1489" extrusionOk="0">
                  <a:moveTo>
                    <a:pt x="287" y="0"/>
                  </a:moveTo>
                  <a:lnTo>
                    <a:pt x="287" y="19"/>
                  </a:lnTo>
                  <a:lnTo>
                    <a:pt x="287" y="134"/>
                  </a:lnTo>
                  <a:cubicBezTo>
                    <a:pt x="287" y="210"/>
                    <a:pt x="239" y="286"/>
                    <a:pt x="162" y="315"/>
                  </a:cubicBezTo>
                  <a:cubicBezTo>
                    <a:pt x="105" y="334"/>
                    <a:pt x="58" y="353"/>
                    <a:pt x="0" y="382"/>
                  </a:cubicBezTo>
                  <a:lnTo>
                    <a:pt x="77" y="382"/>
                  </a:lnTo>
                  <a:cubicBezTo>
                    <a:pt x="77" y="382"/>
                    <a:pt x="611" y="468"/>
                    <a:pt x="821" y="649"/>
                  </a:cubicBezTo>
                  <a:cubicBezTo>
                    <a:pt x="964" y="782"/>
                    <a:pt x="1031" y="992"/>
                    <a:pt x="1031" y="1269"/>
                  </a:cubicBezTo>
                  <a:cubicBezTo>
                    <a:pt x="1031" y="1383"/>
                    <a:pt x="1116" y="1479"/>
                    <a:pt x="1241" y="1488"/>
                  </a:cubicBezTo>
                  <a:cubicBezTo>
                    <a:pt x="1355" y="1488"/>
                    <a:pt x="1460" y="1393"/>
                    <a:pt x="1460" y="1279"/>
                  </a:cubicBezTo>
                  <a:cubicBezTo>
                    <a:pt x="1460" y="868"/>
                    <a:pt x="1326" y="554"/>
                    <a:pt x="1107" y="353"/>
                  </a:cubicBezTo>
                  <a:cubicBezTo>
                    <a:pt x="888" y="153"/>
                    <a:pt x="525" y="48"/>
                    <a:pt x="28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78"/>
            <p:cNvSpPr/>
            <p:nvPr/>
          </p:nvSpPr>
          <p:spPr>
            <a:xfrm>
              <a:off x="922581" y="3008819"/>
              <a:ext cx="49751" cy="24012"/>
            </a:xfrm>
            <a:custGeom>
              <a:avLst/>
              <a:gdLst/>
              <a:ahLst/>
              <a:cxnLst/>
              <a:rect l="l" t="t" r="r" b="b"/>
              <a:pathLst>
                <a:path w="1900" h="917" extrusionOk="0">
                  <a:moveTo>
                    <a:pt x="1274" y="1"/>
                  </a:moveTo>
                  <a:cubicBezTo>
                    <a:pt x="816" y="1"/>
                    <a:pt x="377" y="208"/>
                    <a:pt x="105" y="582"/>
                  </a:cubicBezTo>
                  <a:cubicBezTo>
                    <a:pt x="0" y="725"/>
                    <a:pt x="105" y="916"/>
                    <a:pt x="277" y="916"/>
                  </a:cubicBezTo>
                  <a:cubicBezTo>
                    <a:pt x="334" y="916"/>
                    <a:pt x="401" y="888"/>
                    <a:pt x="439" y="840"/>
                  </a:cubicBezTo>
                  <a:cubicBezTo>
                    <a:pt x="636" y="574"/>
                    <a:pt x="949" y="424"/>
                    <a:pt x="1280" y="424"/>
                  </a:cubicBezTo>
                  <a:cubicBezTo>
                    <a:pt x="1318" y="424"/>
                    <a:pt x="1355" y="426"/>
                    <a:pt x="1393" y="430"/>
                  </a:cubicBezTo>
                  <a:lnTo>
                    <a:pt x="1574" y="458"/>
                  </a:lnTo>
                  <a:cubicBezTo>
                    <a:pt x="1584" y="459"/>
                    <a:pt x="1593" y="460"/>
                    <a:pt x="1602" y="460"/>
                  </a:cubicBezTo>
                  <a:cubicBezTo>
                    <a:pt x="1863" y="460"/>
                    <a:pt x="1899" y="66"/>
                    <a:pt x="1632" y="39"/>
                  </a:cubicBezTo>
                  <a:lnTo>
                    <a:pt x="1441" y="10"/>
                  </a:lnTo>
                  <a:cubicBezTo>
                    <a:pt x="1385" y="4"/>
                    <a:pt x="1329" y="1"/>
                    <a:pt x="12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78"/>
            <p:cNvSpPr/>
            <p:nvPr/>
          </p:nvSpPr>
          <p:spPr>
            <a:xfrm>
              <a:off x="92907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074" y="1"/>
                  </a:moveTo>
                  <a:cubicBezTo>
                    <a:pt x="2058" y="1"/>
                    <a:pt x="2041" y="3"/>
                    <a:pt x="2023" y="6"/>
                  </a:cubicBezTo>
                  <a:cubicBezTo>
                    <a:pt x="229" y="388"/>
                    <a:pt x="29" y="1418"/>
                    <a:pt x="19" y="1466"/>
                  </a:cubicBezTo>
                  <a:cubicBezTo>
                    <a:pt x="0" y="1580"/>
                    <a:pt x="77" y="1685"/>
                    <a:pt x="191" y="1714"/>
                  </a:cubicBezTo>
                  <a:lnTo>
                    <a:pt x="229" y="1714"/>
                  </a:lnTo>
                  <a:cubicBezTo>
                    <a:pt x="334" y="1714"/>
                    <a:pt x="420" y="1638"/>
                    <a:pt x="439" y="1542"/>
                  </a:cubicBezTo>
                  <a:cubicBezTo>
                    <a:pt x="439" y="1533"/>
                    <a:pt x="620" y="741"/>
                    <a:pt x="2109" y="417"/>
                  </a:cubicBezTo>
                  <a:cubicBezTo>
                    <a:pt x="2367" y="363"/>
                    <a:pt x="2309" y="1"/>
                    <a:pt x="20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78"/>
            <p:cNvSpPr/>
            <p:nvPr/>
          </p:nvSpPr>
          <p:spPr>
            <a:xfrm>
              <a:off x="871127" y="3110417"/>
              <a:ext cx="32077" cy="40063"/>
            </a:xfrm>
            <a:custGeom>
              <a:avLst/>
              <a:gdLst/>
              <a:ahLst/>
              <a:cxnLst/>
              <a:rect l="l" t="t" r="r" b="b"/>
              <a:pathLst>
                <a:path w="1225" h="1530" extrusionOk="0">
                  <a:moveTo>
                    <a:pt x="931" y="1"/>
                  </a:moveTo>
                  <a:cubicBezTo>
                    <a:pt x="908" y="1"/>
                    <a:pt x="884" y="5"/>
                    <a:pt x="859" y="13"/>
                  </a:cubicBezTo>
                  <a:cubicBezTo>
                    <a:pt x="67" y="261"/>
                    <a:pt x="10" y="1262"/>
                    <a:pt x="10" y="1310"/>
                  </a:cubicBezTo>
                  <a:cubicBezTo>
                    <a:pt x="0" y="1425"/>
                    <a:pt x="86" y="1520"/>
                    <a:pt x="210" y="1530"/>
                  </a:cubicBezTo>
                  <a:lnTo>
                    <a:pt x="219" y="1530"/>
                  </a:lnTo>
                  <a:cubicBezTo>
                    <a:pt x="324" y="1530"/>
                    <a:pt x="420" y="1444"/>
                    <a:pt x="429" y="1329"/>
                  </a:cubicBezTo>
                  <a:cubicBezTo>
                    <a:pt x="429" y="1320"/>
                    <a:pt x="477" y="576"/>
                    <a:pt x="983" y="413"/>
                  </a:cubicBezTo>
                  <a:cubicBezTo>
                    <a:pt x="1224" y="336"/>
                    <a:pt x="1146" y="1"/>
                    <a:pt x="93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78"/>
            <p:cNvSpPr/>
            <p:nvPr/>
          </p:nvSpPr>
          <p:spPr>
            <a:xfrm>
              <a:off x="941800" y="3086248"/>
              <a:ext cx="28254" cy="52998"/>
            </a:xfrm>
            <a:custGeom>
              <a:avLst/>
              <a:gdLst/>
              <a:ahLst/>
              <a:cxnLst/>
              <a:rect l="l" t="t" r="r" b="b"/>
              <a:pathLst>
                <a:path w="1079" h="2024" extrusionOk="0">
                  <a:moveTo>
                    <a:pt x="216" y="1"/>
                  </a:moveTo>
                  <a:cubicBezTo>
                    <a:pt x="124" y="1"/>
                    <a:pt x="40" y="63"/>
                    <a:pt x="20" y="163"/>
                  </a:cubicBezTo>
                  <a:cubicBezTo>
                    <a:pt x="1" y="249"/>
                    <a:pt x="29" y="344"/>
                    <a:pt x="115" y="392"/>
                  </a:cubicBezTo>
                  <a:cubicBezTo>
                    <a:pt x="306" y="516"/>
                    <a:pt x="659" y="869"/>
                    <a:pt x="659" y="1804"/>
                  </a:cubicBezTo>
                  <a:cubicBezTo>
                    <a:pt x="659" y="1918"/>
                    <a:pt x="745" y="2014"/>
                    <a:pt x="859" y="2023"/>
                  </a:cubicBezTo>
                  <a:cubicBezTo>
                    <a:pt x="983" y="2023"/>
                    <a:pt x="1079" y="1928"/>
                    <a:pt x="1079" y="1813"/>
                  </a:cubicBezTo>
                  <a:cubicBezTo>
                    <a:pt x="1079" y="688"/>
                    <a:pt x="630" y="220"/>
                    <a:pt x="335" y="39"/>
                  </a:cubicBezTo>
                  <a:cubicBezTo>
                    <a:pt x="297" y="13"/>
                    <a:pt x="256" y="1"/>
                    <a:pt x="21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3" name="Google Shape;12503;p78"/>
          <p:cNvGrpSpPr/>
          <p:nvPr/>
        </p:nvGrpSpPr>
        <p:grpSpPr>
          <a:xfrm>
            <a:off x="3968184" y="2881691"/>
            <a:ext cx="369444" cy="367140"/>
            <a:chOff x="3968184" y="2881691"/>
            <a:chExt cx="369444" cy="367140"/>
          </a:xfrm>
        </p:grpSpPr>
        <p:sp>
          <p:nvSpPr>
            <p:cNvPr id="12504" name="Google Shape;12504;p78"/>
            <p:cNvSpPr/>
            <p:nvPr/>
          </p:nvSpPr>
          <p:spPr>
            <a:xfrm>
              <a:off x="4042131" y="3065536"/>
              <a:ext cx="109925" cy="110186"/>
            </a:xfrm>
            <a:custGeom>
              <a:avLst/>
              <a:gdLst/>
              <a:ahLst/>
              <a:cxnLst/>
              <a:rect l="l" t="t" r="r" b="b"/>
              <a:pathLst>
                <a:path w="4198" h="4208" extrusionOk="0">
                  <a:moveTo>
                    <a:pt x="1154" y="0"/>
                  </a:moveTo>
                  <a:lnTo>
                    <a:pt x="0" y="1154"/>
                  </a:lnTo>
                  <a:lnTo>
                    <a:pt x="3043" y="4207"/>
                  </a:lnTo>
                  <a:lnTo>
                    <a:pt x="4198" y="3043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78"/>
            <p:cNvSpPr/>
            <p:nvPr/>
          </p:nvSpPr>
          <p:spPr>
            <a:xfrm>
              <a:off x="4047865" y="3068521"/>
              <a:ext cx="54491" cy="54229"/>
            </a:xfrm>
            <a:custGeom>
              <a:avLst/>
              <a:gdLst/>
              <a:ahLst/>
              <a:cxnLst/>
              <a:rect l="l" t="t" r="r" b="b"/>
              <a:pathLst>
                <a:path w="2081" h="2071" extrusionOk="0">
                  <a:moveTo>
                    <a:pt x="1040" y="0"/>
                  </a:moveTo>
                  <a:lnTo>
                    <a:pt x="1" y="126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78"/>
            <p:cNvSpPr/>
            <p:nvPr/>
          </p:nvSpPr>
          <p:spPr>
            <a:xfrm>
              <a:off x="4094841" y="3115471"/>
              <a:ext cx="54465" cy="54255"/>
            </a:xfrm>
            <a:custGeom>
              <a:avLst/>
              <a:gdLst/>
              <a:ahLst/>
              <a:cxnLst/>
              <a:rect l="l" t="t" r="r" b="b"/>
              <a:pathLst>
                <a:path w="2080" h="2072" extrusionOk="0">
                  <a:moveTo>
                    <a:pt x="1049" y="1"/>
                  </a:moveTo>
                  <a:lnTo>
                    <a:pt x="0" y="127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78"/>
            <p:cNvSpPr/>
            <p:nvPr/>
          </p:nvSpPr>
          <p:spPr>
            <a:xfrm>
              <a:off x="4237706" y="2916412"/>
              <a:ext cx="65777" cy="61718"/>
            </a:xfrm>
            <a:custGeom>
              <a:avLst/>
              <a:gdLst/>
              <a:ahLst/>
              <a:cxnLst/>
              <a:rect l="l" t="t" r="r" b="b"/>
              <a:pathLst>
                <a:path w="2512" h="2357" extrusionOk="0">
                  <a:moveTo>
                    <a:pt x="2208" y="1"/>
                  </a:moveTo>
                  <a:cubicBezTo>
                    <a:pt x="2159" y="1"/>
                    <a:pt x="2108" y="20"/>
                    <a:pt x="2062" y="66"/>
                  </a:cubicBezTo>
                  <a:lnTo>
                    <a:pt x="134" y="2003"/>
                  </a:lnTo>
                  <a:cubicBezTo>
                    <a:pt x="1" y="2137"/>
                    <a:pt x="87" y="2356"/>
                    <a:pt x="278" y="2356"/>
                  </a:cubicBezTo>
                  <a:cubicBezTo>
                    <a:pt x="335" y="2356"/>
                    <a:pt x="382" y="2337"/>
                    <a:pt x="430" y="2299"/>
                  </a:cubicBezTo>
                  <a:lnTo>
                    <a:pt x="2357" y="362"/>
                  </a:lnTo>
                  <a:cubicBezTo>
                    <a:pt x="2511" y="215"/>
                    <a:pt x="2372" y="1"/>
                    <a:pt x="2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78"/>
            <p:cNvSpPr/>
            <p:nvPr/>
          </p:nvSpPr>
          <p:spPr>
            <a:xfrm>
              <a:off x="4216994" y="2884519"/>
              <a:ext cx="32469" cy="79864"/>
            </a:xfrm>
            <a:custGeom>
              <a:avLst/>
              <a:gdLst/>
              <a:ahLst/>
              <a:cxnLst/>
              <a:rect l="l" t="t" r="r" b="b"/>
              <a:pathLst>
                <a:path w="1240" h="3050" extrusionOk="0">
                  <a:moveTo>
                    <a:pt x="979" y="0"/>
                  </a:moveTo>
                  <a:cubicBezTo>
                    <a:pt x="897" y="0"/>
                    <a:pt x="816" y="45"/>
                    <a:pt x="782" y="149"/>
                  </a:cubicBezTo>
                  <a:lnTo>
                    <a:pt x="38" y="2782"/>
                  </a:lnTo>
                  <a:cubicBezTo>
                    <a:pt x="0" y="2916"/>
                    <a:pt x="95" y="3049"/>
                    <a:pt x="239" y="3049"/>
                  </a:cubicBezTo>
                  <a:cubicBezTo>
                    <a:pt x="334" y="3049"/>
                    <a:pt x="410" y="2992"/>
                    <a:pt x="439" y="2906"/>
                  </a:cubicBezTo>
                  <a:lnTo>
                    <a:pt x="1193" y="273"/>
                  </a:lnTo>
                  <a:cubicBezTo>
                    <a:pt x="1239" y="110"/>
                    <a:pt x="1108" y="0"/>
                    <a:pt x="9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78"/>
            <p:cNvSpPr/>
            <p:nvPr/>
          </p:nvSpPr>
          <p:spPr>
            <a:xfrm>
              <a:off x="4173213" y="2881691"/>
              <a:ext cx="34564" cy="79943"/>
            </a:xfrm>
            <a:custGeom>
              <a:avLst/>
              <a:gdLst/>
              <a:ahLst/>
              <a:cxnLst/>
              <a:rect l="l" t="t" r="r" b="b"/>
              <a:pathLst>
                <a:path w="1320" h="3053" extrusionOk="0">
                  <a:moveTo>
                    <a:pt x="274" y="0"/>
                  </a:moveTo>
                  <a:cubicBezTo>
                    <a:pt x="140" y="0"/>
                    <a:pt x="0" y="119"/>
                    <a:pt x="69" y="286"/>
                  </a:cubicBezTo>
                  <a:lnTo>
                    <a:pt x="871" y="2909"/>
                  </a:lnTo>
                  <a:cubicBezTo>
                    <a:pt x="899" y="2995"/>
                    <a:pt x="985" y="3052"/>
                    <a:pt x="1071" y="3052"/>
                  </a:cubicBezTo>
                  <a:cubicBezTo>
                    <a:pt x="1214" y="3052"/>
                    <a:pt x="1319" y="2919"/>
                    <a:pt x="1271" y="2785"/>
                  </a:cubicBezTo>
                  <a:lnTo>
                    <a:pt x="470" y="171"/>
                  </a:lnTo>
                  <a:cubicBezTo>
                    <a:pt x="447" y="51"/>
                    <a:pt x="362" y="0"/>
                    <a:pt x="2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78"/>
            <p:cNvSpPr/>
            <p:nvPr/>
          </p:nvSpPr>
          <p:spPr>
            <a:xfrm>
              <a:off x="4251218" y="2969280"/>
              <a:ext cx="84551" cy="30584"/>
            </a:xfrm>
            <a:custGeom>
              <a:avLst/>
              <a:gdLst/>
              <a:ahLst/>
              <a:cxnLst/>
              <a:rect l="l" t="t" r="r" b="b"/>
              <a:pathLst>
                <a:path w="3229" h="1168" extrusionOk="0">
                  <a:moveTo>
                    <a:pt x="2933" y="1"/>
                  </a:moveTo>
                  <a:cubicBezTo>
                    <a:pt x="2911" y="1"/>
                    <a:pt x="2887" y="5"/>
                    <a:pt x="2862" y="13"/>
                  </a:cubicBezTo>
                  <a:lnTo>
                    <a:pt x="239" y="757"/>
                  </a:lnTo>
                  <a:cubicBezTo>
                    <a:pt x="0" y="824"/>
                    <a:pt x="48" y="1167"/>
                    <a:pt x="296" y="1167"/>
                  </a:cubicBezTo>
                  <a:lnTo>
                    <a:pt x="353" y="1167"/>
                  </a:lnTo>
                  <a:lnTo>
                    <a:pt x="2986" y="413"/>
                  </a:lnTo>
                  <a:cubicBezTo>
                    <a:pt x="3228" y="344"/>
                    <a:pt x="3149" y="1"/>
                    <a:pt x="293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78"/>
            <p:cNvSpPr/>
            <p:nvPr/>
          </p:nvSpPr>
          <p:spPr>
            <a:xfrm>
              <a:off x="4254098" y="3010940"/>
              <a:ext cx="83530" cy="31867"/>
            </a:xfrm>
            <a:custGeom>
              <a:avLst/>
              <a:gdLst/>
              <a:ahLst/>
              <a:cxnLst/>
              <a:rect l="l" t="t" r="r" b="b"/>
              <a:pathLst>
                <a:path w="3190" h="1217" extrusionOk="0">
                  <a:moveTo>
                    <a:pt x="301" y="1"/>
                  </a:moveTo>
                  <a:cubicBezTo>
                    <a:pt x="79" y="1"/>
                    <a:pt x="0" y="317"/>
                    <a:pt x="224" y="406"/>
                  </a:cubicBezTo>
                  <a:lnTo>
                    <a:pt x="2838" y="1207"/>
                  </a:lnTo>
                  <a:cubicBezTo>
                    <a:pt x="2855" y="1216"/>
                    <a:pt x="2879" y="1217"/>
                    <a:pt x="2898" y="1217"/>
                  </a:cubicBezTo>
                  <a:lnTo>
                    <a:pt x="2898" y="1217"/>
                  </a:lnTo>
                  <a:cubicBezTo>
                    <a:pt x="3134" y="1214"/>
                    <a:pt x="3190" y="883"/>
                    <a:pt x="2962" y="807"/>
                  </a:cubicBezTo>
                  <a:lnTo>
                    <a:pt x="348" y="5"/>
                  </a:lnTo>
                  <a:cubicBezTo>
                    <a:pt x="332" y="2"/>
                    <a:pt x="316" y="1"/>
                    <a:pt x="301" y="1"/>
                  </a:cubicBezTo>
                  <a:close/>
                  <a:moveTo>
                    <a:pt x="2898" y="1217"/>
                  </a:moveTo>
                  <a:lnTo>
                    <a:pt x="2898" y="1217"/>
                  </a:lnTo>
                  <a:cubicBezTo>
                    <a:pt x="2897" y="1217"/>
                    <a:pt x="2896" y="1217"/>
                    <a:pt x="2895" y="1217"/>
                  </a:cubicBezTo>
                  <a:lnTo>
                    <a:pt x="2905" y="1217"/>
                  </a:lnTo>
                  <a:cubicBezTo>
                    <a:pt x="2903" y="1217"/>
                    <a:pt x="2900" y="1217"/>
                    <a:pt x="2898" y="1217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78"/>
            <p:cNvSpPr/>
            <p:nvPr/>
          </p:nvSpPr>
          <p:spPr>
            <a:xfrm>
              <a:off x="4122309" y="2939403"/>
              <a:ext cx="71459" cy="63472"/>
            </a:xfrm>
            <a:custGeom>
              <a:avLst/>
              <a:gdLst/>
              <a:ahLst/>
              <a:cxnLst/>
              <a:rect l="l" t="t" r="r" b="b"/>
              <a:pathLst>
                <a:path w="2729" h="2424" extrusionOk="0">
                  <a:moveTo>
                    <a:pt x="1091" y="0"/>
                  </a:moveTo>
                  <a:cubicBezTo>
                    <a:pt x="832" y="0"/>
                    <a:pt x="590" y="87"/>
                    <a:pt x="411" y="266"/>
                  </a:cubicBezTo>
                  <a:cubicBezTo>
                    <a:pt x="0" y="677"/>
                    <a:pt x="86" y="1440"/>
                    <a:pt x="611" y="1965"/>
                  </a:cubicBezTo>
                  <a:cubicBezTo>
                    <a:pt x="913" y="2267"/>
                    <a:pt x="1292" y="2424"/>
                    <a:pt x="1638" y="2424"/>
                  </a:cubicBezTo>
                  <a:cubicBezTo>
                    <a:pt x="1893" y="2424"/>
                    <a:pt x="2131" y="2339"/>
                    <a:pt x="2309" y="2165"/>
                  </a:cubicBezTo>
                  <a:cubicBezTo>
                    <a:pt x="2729" y="1745"/>
                    <a:pt x="2633" y="982"/>
                    <a:pt x="2118" y="457"/>
                  </a:cubicBezTo>
                  <a:cubicBezTo>
                    <a:pt x="1818" y="157"/>
                    <a:pt x="1439" y="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78"/>
            <p:cNvSpPr/>
            <p:nvPr/>
          </p:nvSpPr>
          <p:spPr>
            <a:xfrm>
              <a:off x="4107331" y="2941183"/>
              <a:ext cx="80938" cy="80650"/>
            </a:xfrm>
            <a:custGeom>
              <a:avLst/>
              <a:gdLst/>
              <a:ahLst/>
              <a:cxnLst/>
              <a:rect l="l" t="t" r="r" b="b"/>
              <a:pathLst>
                <a:path w="3091" h="3080" extrusionOk="0">
                  <a:moveTo>
                    <a:pt x="921" y="1"/>
                  </a:moveTo>
                  <a:cubicBezTo>
                    <a:pt x="863" y="1"/>
                    <a:pt x="806" y="22"/>
                    <a:pt x="763" y="65"/>
                  </a:cubicBezTo>
                  <a:lnTo>
                    <a:pt x="0" y="828"/>
                  </a:lnTo>
                  <a:lnTo>
                    <a:pt x="2251" y="3080"/>
                  </a:lnTo>
                  <a:lnTo>
                    <a:pt x="3005" y="2316"/>
                  </a:lnTo>
                  <a:cubicBezTo>
                    <a:pt x="3091" y="2230"/>
                    <a:pt x="3091" y="2087"/>
                    <a:pt x="3005" y="2002"/>
                  </a:cubicBezTo>
                  <a:lnTo>
                    <a:pt x="1078" y="65"/>
                  </a:lnTo>
                  <a:cubicBezTo>
                    <a:pt x="1035" y="22"/>
                    <a:pt x="978" y="1"/>
                    <a:pt x="9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78"/>
            <p:cNvSpPr/>
            <p:nvPr/>
          </p:nvSpPr>
          <p:spPr>
            <a:xfrm>
              <a:off x="4107331" y="2948123"/>
              <a:ext cx="73449" cy="73711"/>
            </a:xfrm>
            <a:custGeom>
              <a:avLst/>
              <a:gdLst/>
              <a:ahLst/>
              <a:cxnLst/>
              <a:rect l="l" t="t" r="r" b="b"/>
              <a:pathLst>
                <a:path w="2805" h="2815" extrusionOk="0">
                  <a:moveTo>
                    <a:pt x="563" y="0"/>
                  </a:moveTo>
                  <a:lnTo>
                    <a:pt x="0" y="563"/>
                  </a:lnTo>
                  <a:lnTo>
                    <a:pt x="2251" y="2815"/>
                  </a:lnTo>
                  <a:lnTo>
                    <a:pt x="2805" y="2252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78"/>
            <p:cNvSpPr/>
            <p:nvPr/>
          </p:nvSpPr>
          <p:spPr>
            <a:xfrm>
              <a:off x="3990651" y="2958099"/>
              <a:ext cx="181148" cy="180388"/>
            </a:xfrm>
            <a:custGeom>
              <a:avLst/>
              <a:gdLst/>
              <a:ahLst/>
              <a:cxnLst/>
              <a:rect l="l" t="t" r="r" b="b"/>
              <a:pathLst>
                <a:path w="6918" h="6889" extrusionOk="0">
                  <a:moveTo>
                    <a:pt x="4600" y="1"/>
                  </a:moveTo>
                  <a:cubicBezTo>
                    <a:pt x="4536" y="1"/>
                    <a:pt x="4472" y="27"/>
                    <a:pt x="4427" y="77"/>
                  </a:cubicBezTo>
                  <a:lnTo>
                    <a:pt x="1" y="5458"/>
                  </a:lnTo>
                  <a:lnTo>
                    <a:pt x="1432" y="6889"/>
                  </a:lnTo>
                  <a:lnTo>
                    <a:pt x="6803" y="2453"/>
                  </a:lnTo>
                  <a:cubicBezTo>
                    <a:pt x="6908" y="2367"/>
                    <a:pt x="6917" y="2214"/>
                    <a:pt x="6822" y="2128"/>
                  </a:cubicBezTo>
                  <a:lnTo>
                    <a:pt x="4761" y="68"/>
                  </a:lnTo>
                  <a:cubicBezTo>
                    <a:pt x="4716" y="22"/>
                    <a:pt x="4658" y="1"/>
                    <a:pt x="4600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78"/>
            <p:cNvSpPr/>
            <p:nvPr/>
          </p:nvSpPr>
          <p:spPr>
            <a:xfrm>
              <a:off x="3990651" y="3009055"/>
              <a:ext cx="181148" cy="129432"/>
            </a:xfrm>
            <a:custGeom>
              <a:avLst/>
              <a:gdLst/>
              <a:ahLst/>
              <a:cxnLst/>
              <a:rect l="l" t="t" r="r" b="b"/>
              <a:pathLst>
                <a:path w="6918" h="4943" extrusionOk="0">
                  <a:moveTo>
                    <a:pt x="6641" y="1"/>
                  </a:moveTo>
                  <a:lnTo>
                    <a:pt x="1728" y="4046"/>
                  </a:lnTo>
                  <a:lnTo>
                    <a:pt x="535" y="2853"/>
                  </a:lnTo>
                  <a:lnTo>
                    <a:pt x="1" y="3512"/>
                  </a:lnTo>
                  <a:lnTo>
                    <a:pt x="1432" y="4943"/>
                  </a:lnTo>
                  <a:lnTo>
                    <a:pt x="6803" y="507"/>
                  </a:lnTo>
                  <a:cubicBezTo>
                    <a:pt x="6908" y="421"/>
                    <a:pt x="6917" y="268"/>
                    <a:pt x="6822" y="182"/>
                  </a:cubicBezTo>
                  <a:lnTo>
                    <a:pt x="664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78"/>
            <p:cNvSpPr/>
            <p:nvPr/>
          </p:nvSpPr>
          <p:spPr>
            <a:xfrm>
              <a:off x="3968420" y="3087819"/>
              <a:ext cx="73239" cy="72349"/>
            </a:xfrm>
            <a:custGeom>
              <a:avLst/>
              <a:gdLst/>
              <a:ahLst/>
              <a:cxnLst/>
              <a:rect l="l" t="t" r="r" b="b"/>
              <a:pathLst>
                <a:path w="2797" h="2763" extrusionOk="0">
                  <a:moveTo>
                    <a:pt x="836" y="0"/>
                  </a:moveTo>
                  <a:cubicBezTo>
                    <a:pt x="778" y="0"/>
                    <a:pt x="721" y="22"/>
                    <a:pt x="678" y="65"/>
                  </a:cubicBezTo>
                  <a:lnTo>
                    <a:pt x="87" y="656"/>
                  </a:lnTo>
                  <a:cubicBezTo>
                    <a:pt x="1" y="752"/>
                    <a:pt x="1" y="885"/>
                    <a:pt x="87" y="981"/>
                  </a:cubicBezTo>
                  <a:lnTo>
                    <a:pt x="1804" y="2698"/>
                  </a:lnTo>
                  <a:cubicBezTo>
                    <a:pt x="1847" y="2741"/>
                    <a:pt x="1904" y="2762"/>
                    <a:pt x="1961" y="2762"/>
                  </a:cubicBezTo>
                  <a:cubicBezTo>
                    <a:pt x="2019" y="2762"/>
                    <a:pt x="2076" y="2741"/>
                    <a:pt x="2119" y="2698"/>
                  </a:cubicBezTo>
                  <a:lnTo>
                    <a:pt x="2710" y="2097"/>
                  </a:lnTo>
                  <a:cubicBezTo>
                    <a:pt x="2796" y="2011"/>
                    <a:pt x="2796" y="1868"/>
                    <a:pt x="2710" y="1782"/>
                  </a:cubicBezTo>
                  <a:lnTo>
                    <a:pt x="993" y="65"/>
                  </a:lnTo>
                  <a:cubicBezTo>
                    <a:pt x="950" y="22"/>
                    <a:pt x="893" y="0"/>
                    <a:pt x="836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78"/>
            <p:cNvSpPr/>
            <p:nvPr/>
          </p:nvSpPr>
          <p:spPr>
            <a:xfrm>
              <a:off x="3968184" y="3097508"/>
              <a:ext cx="63472" cy="62896"/>
            </a:xfrm>
            <a:custGeom>
              <a:avLst/>
              <a:gdLst/>
              <a:ahLst/>
              <a:cxnLst/>
              <a:rect l="l" t="t" r="r" b="b"/>
              <a:pathLst>
                <a:path w="2424" h="2402" extrusionOk="0">
                  <a:moveTo>
                    <a:pt x="391" y="0"/>
                  </a:moveTo>
                  <a:lnTo>
                    <a:pt x="86" y="305"/>
                  </a:lnTo>
                  <a:cubicBezTo>
                    <a:pt x="0" y="391"/>
                    <a:pt x="0" y="525"/>
                    <a:pt x="86" y="620"/>
                  </a:cubicBezTo>
                  <a:lnTo>
                    <a:pt x="1803" y="2337"/>
                  </a:lnTo>
                  <a:cubicBezTo>
                    <a:pt x="1846" y="2380"/>
                    <a:pt x="1904" y="2402"/>
                    <a:pt x="1961" y="2402"/>
                  </a:cubicBezTo>
                  <a:cubicBezTo>
                    <a:pt x="2018" y="2402"/>
                    <a:pt x="2075" y="2380"/>
                    <a:pt x="2118" y="2337"/>
                  </a:cubicBezTo>
                  <a:lnTo>
                    <a:pt x="2423" y="2032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78"/>
            <p:cNvSpPr/>
            <p:nvPr/>
          </p:nvSpPr>
          <p:spPr>
            <a:xfrm>
              <a:off x="4019140" y="3001618"/>
              <a:ext cx="82797" cy="91150"/>
            </a:xfrm>
            <a:custGeom>
              <a:avLst/>
              <a:gdLst/>
              <a:ahLst/>
              <a:cxnLst/>
              <a:rect l="l" t="t" r="r" b="b"/>
              <a:pathLst>
                <a:path w="3162" h="3481" extrusionOk="0">
                  <a:moveTo>
                    <a:pt x="2859" y="0"/>
                  </a:moveTo>
                  <a:cubicBezTo>
                    <a:pt x="2800" y="0"/>
                    <a:pt x="2740" y="27"/>
                    <a:pt x="2691" y="94"/>
                  </a:cubicBezTo>
                  <a:lnTo>
                    <a:pt x="115" y="3137"/>
                  </a:lnTo>
                  <a:cubicBezTo>
                    <a:pt x="0" y="3271"/>
                    <a:pt x="96" y="3481"/>
                    <a:pt x="277" y="3481"/>
                  </a:cubicBezTo>
                  <a:cubicBezTo>
                    <a:pt x="334" y="3481"/>
                    <a:pt x="392" y="3452"/>
                    <a:pt x="430" y="3405"/>
                  </a:cubicBezTo>
                  <a:lnTo>
                    <a:pt x="3015" y="361"/>
                  </a:lnTo>
                  <a:cubicBezTo>
                    <a:pt x="3161" y="201"/>
                    <a:pt x="3018" y="0"/>
                    <a:pt x="285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78"/>
            <p:cNvSpPr/>
            <p:nvPr/>
          </p:nvSpPr>
          <p:spPr>
            <a:xfrm>
              <a:off x="4210736" y="3028013"/>
              <a:ext cx="71459" cy="63420"/>
            </a:xfrm>
            <a:custGeom>
              <a:avLst/>
              <a:gdLst/>
              <a:ahLst/>
              <a:cxnLst/>
              <a:rect l="l" t="t" r="r" b="b"/>
              <a:pathLst>
                <a:path w="2729" h="2422" extrusionOk="0">
                  <a:moveTo>
                    <a:pt x="1087" y="1"/>
                  </a:moveTo>
                  <a:cubicBezTo>
                    <a:pt x="831" y="1"/>
                    <a:pt x="594" y="86"/>
                    <a:pt x="420" y="260"/>
                  </a:cubicBezTo>
                  <a:cubicBezTo>
                    <a:pt x="1" y="679"/>
                    <a:pt x="86" y="1443"/>
                    <a:pt x="611" y="1967"/>
                  </a:cubicBezTo>
                  <a:cubicBezTo>
                    <a:pt x="913" y="2264"/>
                    <a:pt x="1295" y="2421"/>
                    <a:pt x="1644" y="2421"/>
                  </a:cubicBezTo>
                  <a:cubicBezTo>
                    <a:pt x="1901" y="2421"/>
                    <a:pt x="2141" y="2336"/>
                    <a:pt x="2319" y="2158"/>
                  </a:cubicBezTo>
                  <a:cubicBezTo>
                    <a:pt x="2729" y="1738"/>
                    <a:pt x="2643" y="985"/>
                    <a:pt x="2118" y="460"/>
                  </a:cubicBezTo>
                  <a:cubicBezTo>
                    <a:pt x="1816" y="158"/>
                    <a:pt x="1435" y="1"/>
                    <a:pt x="10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78"/>
            <p:cNvSpPr/>
            <p:nvPr/>
          </p:nvSpPr>
          <p:spPr>
            <a:xfrm>
              <a:off x="4195994" y="3029872"/>
              <a:ext cx="80964" cy="80388"/>
            </a:xfrm>
            <a:custGeom>
              <a:avLst/>
              <a:gdLst/>
              <a:ahLst/>
              <a:cxnLst/>
              <a:rect l="l" t="t" r="r" b="b"/>
              <a:pathLst>
                <a:path w="3092" h="3070" extrusionOk="0">
                  <a:moveTo>
                    <a:pt x="912" y="0"/>
                  </a:moveTo>
                  <a:cubicBezTo>
                    <a:pt x="855" y="0"/>
                    <a:pt x="797" y="22"/>
                    <a:pt x="754" y="65"/>
                  </a:cubicBezTo>
                  <a:lnTo>
                    <a:pt x="1" y="828"/>
                  </a:lnTo>
                  <a:lnTo>
                    <a:pt x="2243" y="3070"/>
                  </a:lnTo>
                  <a:lnTo>
                    <a:pt x="3006" y="2316"/>
                  </a:lnTo>
                  <a:cubicBezTo>
                    <a:pt x="3092" y="2221"/>
                    <a:pt x="3092" y="2087"/>
                    <a:pt x="3006" y="2001"/>
                  </a:cubicBezTo>
                  <a:lnTo>
                    <a:pt x="1069" y="65"/>
                  </a:lnTo>
                  <a:cubicBezTo>
                    <a:pt x="1026" y="22"/>
                    <a:pt x="969" y="0"/>
                    <a:pt x="9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78"/>
            <p:cNvSpPr/>
            <p:nvPr/>
          </p:nvSpPr>
          <p:spPr>
            <a:xfrm>
              <a:off x="4195994" y="3036785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554" y="1"/>
                  </a:moveTo>
                  <a:lnTo>
                    <a:pt x="1" y="564"/>
                  </a:lnTo>
                  <a:lnTo>
                    <a:pt x="2243" y="2806"/>
                  </a:lnTo>
                  <a:lnTo>
                    <a:pt x="2805" y="2252"/>
                  </a:lnTo>
                  <a:lnTo>
                    <a:pt x="554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78"/>
            <p:cNvSpPr/>
            <p:nvPr/>
          </p:nvSpPr>
          <p:spPr>
            <a:xfrm>
              <a:off x="4079340" y="3046788"/>
              <a:ext cx="180886" cy="180388"/>
            </a:xfrm>
            <a:custGeom>
              <a:avLst/>
              <a:gdLst/>
              <a:ahLst/>
              <a:cxnLst/>
              <a:rect l="l" t="t" r="r" b="b"/>
              <a:pathLst>
                <a:path w="6908" h="6889" extrusionOk="0">
                  <a:moveTo>
                    <a:pt x="4600" y="0"/>
                  </a:moveTo>
                  <a:cubicBezTo>
                    <a:pt x="4536" y="0"/>
                    <a:pt x="4472" y="27"/>
                    <a:pt x="4427" y="77"/>
                  </a:cubicBezTo>
                  <a:lnTo>
                    <a:pt x="1" y="5457"/>
                  </a:lnTo>
                  <a:lnTo>
                    <a:pt x="1432" y="6888"/>
                  </a:lnTo>
                  <a:lnTo>
                    <a:pt x="6803" y="2452"/>
                  </a:lnTo>
                  <a:cubicBezTo>
                    <a:pt x="6898" y="2366"/>
                    <a:pt x="6907" y="2214"/>
                    <a:pt x="6812" y="2118"/>
                  </a:cubicBezTo>
                  <a:lnTo>
                    <a:pt x="4761" y="67"/>
                  </a:lnTo>
                  <a:cubicBezTo>
                    <a:pt x="4716" y="22"/>
                    <a:pt x="4657" y="0"/>
                    <a:pt x="4600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78"/>
            <p:cNvSpPr/>
            <p:nvPr/>
          </p:nvSpPr>
          <p:spPr>
            <a:xfrm>
              <a:off x="4079340" y="3097508"/>
              <a:ext cx="180886" cy="129406"/>
            </a:xfrm>
            <a:custGeom>
              <a:avLst/>
              <a:gdLst/>
              <a:ahLst/>
              <a:cxnLst/>
              <a:rect l="l" t="t" r="r" b="b"/>
              <a:pathLst>
                <a:path w="6908" h="4942" extrusionOk="0">
                  <a:moveTo>
                    <a:pt x="6640" y="0"/>
                  </a:moveTo>
                  <a:lnTo>
                    <a:pt x="1727" y="4055"/>
                  </a:lnTo>
                  <a:lnTo>
                    <a:pt x="535" y="2862"/>
                  </a:lnTo>
                  <a:lnTo>
                    <a:pt x="1" y="3511"/>
                  </a:lnTo>
                  <a:lnTo>
                    <a:pt x="1432" y="4942"/>
                  </a:lnTo>
                  <a:lnTo>
                    <a:pt x="6803" y="515"/>
                  </a:lnTo>
                  <a:cubicBezTo>
                    <a:pt x="6898" y="429"/>
                    <a:pt x="6907" y="277"/>
                    <a:pt x="6822" y="181"/>
                  </a:cubicBezTo>
                  <a:lnTo>
                    <a:pt x="664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78"/>
            <p:cNvSpPr/>
            <p:nvPr/>
          </p:nvSpPr>
          <p:spPr>
            <a:xfrm>
              <a:off x="4056847" y="3176508"/>
              <a:ext cx="73475" cy="72323"/>
            </a:xfrm>
            <a:custGeom>
              <a:avLst/>
              <a:gdLst/>
              <a:ahLst/>
              <a:cxnLst/>
              <a:rect l="l" t="t" r="r" b="b"/>
              <a:pathLst>
                <a:path w="2806" h="2762" extrusionOk="0">
                  <a:moveTo>
                    <a:pt x="845" y="0"/>
                  </a:moveTo>
                  <a:cubicBezTo>
                    <a:pt x="788" y="0"/>
                    <a:pt x="731" y="22"/>
                    <a:pt x="688" y="65"/>
                  </a:cubicBezTo>
                  <a:lnTo>
                    <a:pt x="87" y="666"/>
                  </a:lnTo>
                  <a:cubicBezTo>
                    <a:pt x="1" y="751"/>
                    <a:pt x="1" y="885"/>
                    <a:pt x="87" y="980"/>
                  </a:cubicBezTo>
                  <a:lnTo>
                    <a:pt x="1804" y="2698"/>
                  </a:lnTo>
                  <a:cubicBezTo>
                    <a:pt x="1847" y="2740"/>
                    <a:pt x="1904" y="2762"/>
                    <a:pt x="1961" y="2762"/>
                  </a:cubicBezTo>
                  <a:cubicBezTo>
                    <a:pt x="2019" y="2762"/>
                    <a:pt x="2076" y="2740"/>
                    <a:pt x="2119" y="2698"/>
                  </a:cubicBezTo>
                  <a:lnTo>
                    <a:pt x="2720" y="2097"/>
                  </a:lnTo>
                  <a:cubicBezTo>
                    <a:pt x="2806" y="2011"/>
                    <a:pt x="2806" y="1868"/>
                    <a:pt x="2720" y="1782"/>
                  </a:cubicBezTo>
                  <a:lnTo>
                    <a:pt x="1003" y="65"/>
                  </a:lnTo>
                  <a:cubicBezTo>
                    <a:pt x="960" y="22"/>
                    <a:pt x="902" y="0"/>
                    <a:pt x="845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78"/>
            <p:cNvSpPr/>
            <p:nvPr/>
          </p:nvSpPr>
          <p:spPr>
            <a:xfrm>
              <a:off x="4056847" y="3186170"/>
              <a:ext cx="63237" cy="62661"/>
            </a:xfrm>
            <a:custGeom>
              <a:avLst/>
              <a:gdLst/>
              <a:ahLst/>
              <a:cxnLst/>
              <a:rect l="l" t="t" r="r" b="b"/>
              <a:pathLst>
                <a:path w="2415" h="2393" extrusionOk="0">
                  <a:moveTo>
                    <a:pt x="383" y="1"/>
                  </a:moveTo>
                  <a:lnTo>
                    <a:pt x="87" y="297"/>
                  </a:lnTo>
                  <a:cubicBezTo>
                    <a:pt x="1" y="382"/>
                    <a:pt x="1" y="525"/>
                    <a:pt x="87" y="611"/>
                  </a:cubicBezTo>
                  <a:lnTo>
                    <a:pt x="1804" y="2329"/>
                  </a:lnTo>
                  <a:cubicBezTo>
                    <a:pt x="1847" y="2371"/>
                    <a:pt x="1904" y="2393"/>
                    <a:pt x="1961" y="2393"/>
                  </a:cubicBezTo>
                  <a:cubicBezTo>
                    <a:pt x="2019" y="2393"/>
                    <a:pt x="2076" y="2371"/>
                    <a:pt x="2119" y="2329"/>
                  </a:cubicBezTo>
                  <a:lnTo>
                    <a:pt x="2415" y="2033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78"/>
            <p:cNvSpPr/>
            <p:nvPr/>
          </p:nvSpPr>
          <p:spPr>
            <a:xfrm>
              <a:off x="4107567" y="3090176"/>
              <a:ext cx="83006" cy="91281"/>
            </a:xfrm>
            <a:custGeom>
              <a:avLst/>
              <a:gdLst/>
              <a:ahLst/>
              <a:cxnLst/>
              <a:rect l="l" t="t" r="r" b="b"/>
              <a:pathLst>
                <a:path w="3170" h="3486" extrusionOk="0">
                  <a:moveTo>
                    <a:pt x="2860" y="1"/>
                  </a:moveTo>
                  <a:cubicBezTo>
                    <a:pt x="2803" y="1"/>
                    <a:pt x="2745" y="27"/>
                    <a:pt x="2700" y="89"/>
                  </a:cubicBezTo>
                  <a:lnTo>
                    <a:pt x="115" y="3133"/>
                  </a:lnTo>
                  <a:cubicBezTo>
                    <a:pt x="1" y="3276"/>
                    <a:pt x="106" y="3476"/>
                    <a:pt x="277" y="3486"/>
                  </a:cubicBezTo>
                  <a:cubicBezTo>
                    <a:pt x="344" y="3486"/>
                    <a:pt x="401" y="3457"/>
                    <a:pt x="439" y="3409"/>
                  </a:cubicBezTo>
                  <a:lnTo>
                    <a:pt x="3015" y="366"/>
                  </a:lnTo>
                  <a:cubicBezTo>
                    <a:pt x="3170" y="204"/>
                    <a:pt x="3019" y="1"/>
                    <a:pt x="286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8" name="Google Shape;12528;p78"/>
          <p:cNvGrpSpPr/>
          <p:nvPr/>
        </p:nvGrpSpPr>
        <p:grpSpPr>
          <a:xfrm>
            <a:off x="3513796" y="2882084"/>
            <a:ext cx="371487" cy="366826"/>
            <a:chOff x="3513796" y="2882084"/>
            <a:chExt cx="371487" cy="366826"/>
          </a:xfrm>
        </p:grpSpPr>
        <p:sp>
          <p:nvSpPr>
            <p:cNvPr id="12529" name="Google Shape;12529;p78"/>
            <p:cNvSpPr/>
            <p:nvPr/>
          </p:nvSpPr>
          <p:spPr>
            <a:xfrm>
              <a:off x="3696384" y="2890725"/>
              <a:ext cx="11024" cy="60409"/>
            </a:xfrm>
            <a:custGeom>
              <a:avLst/>
              <a:gdLst/>
              <a:ahLst/>
              <a:cxnLst/>
              <a:rect l="l" t="t" r="r" b="b"/>
              <a:pathLst>
                <a:path w="421" h="2307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11"/>
                    <a:pt x="96" y="2307"/>
                    <a:pt x="211" y="2307"/>
                  </a:cubicBezTo>
                  <a:cubicBezTo>
                    <a:pt x="325" y="2307"/>
                    <a:pt x="421" y="2211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78"/>
            <p:cNvSpPr/>
            <p:nvPr/>
          </p:nvSpPr>
          <p:spPr>
            <a:xfrm>
              <a:off x="3682899" y="2882084"/>
              <a:ext cx="32993" cy="28332"/>
            </a:xfrm>
            <a:custGeom>
              <a:avLst/>
              <a:gdLst/>
              <a:ahLst/>
              <a:cxnLst/>
              <a:rect l="l" t="t" r="r" b="b"/>
              <a:pathLst>
                <a:path w="1260" h="1082" extrusionOk="0">
                  <a:moveTo>
                    <a:pt x="720" y="1"/>
                  </a:moveTo>
                  <a:cubicBezTo>
                    <a:pt x="589" y="1"/>
                    <a:pt x="455" y="49"/>
                    <a:pt x="344" y="156"/>
                  </a:cubicBezTo>
                  <a:cubicBezTo>
                    <a:pt x="1" y="500"/>
                    <a:pt x="249" y="1082"/>
                    <a:pt x="726" y="1082"/>
                  </a:cubicBezTo>
                  <a:cubicBezTo>
                    <a:pt x="1021" y="1082"/>
                    <a:pt x="1260" y="834"/>
                    <a:pt x="1260" y="538"/>
                  </a:cubicBezTo>
                  <a:cubicBezTo>
                    <a:pt x="1260" y="215"/>
                    <a:pt x="997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78"/>
            <p:cNvSpPr/>
            <p:nvPr/>
          </p:nvSpPr>
          <p:spPr>
            <a:xfrm>
              <a:off x="3754357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86" y="2307"/>
                    <a:pt x="200" y="2307"/>
                  </a:cubicBezTo>
                  <a:cubicBezTo>
                    <a:pt x="315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78"/>
            <p:cNvSpPr/>
            <p:nvPr/>
          </p:nvSpPr>
          <p:spPr>
            <a:xfrm>
              <a:off x="3740610" y="2882084"/>
              <a:ext cx="33255" cy="28332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722" y="1"/>
                  </a:moveTo>
                  <a:cubicBezTo>
                    <a:pt x="590" y="1"/>
                    <a:pt x="454" y="49"/>
                    <a:pt x="344" y="156"/>
                  </a:cubicBezTo>
                  <a:cubicBezTo>
                    <a:pt x="0" y="500"/>
                    <a:pt x="248" y="1082"/>
                    <a:pt x="725" y="1082"/>
                  </a:cubicBezTo>
                  <a:cubicBezTo>
                    <a:pt x="1021" y="1082"/>
                    <a:pt x="1260" y="834"/>
                    <a:pt x="1269" y="538"/>
                  </a:cubicBezTo>
                  <a:cubicBezTo>
                    <a:pt x="1269" y="215"/>
                    <a:pt x="1002" y="1"/>
                    <a:pt x="722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78"/>
            <p:cNvSpPr/>
            <p:nvPr/>
          </p:nvSpPr>
          <p:spPr>
            <a:xfrm>
              <a:off x="3638698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96" y="2307"/>
                    <a:pt x="210" y="2307"/>
                  </a:cubicBezTo>
                  <a:cubicBezTo>
                    <a:pt x="324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78"/>
            <p:cNvSpPr/>
            <p:nvPr/>
          </p:nvSpPr>
          <p:spPr>
            <a:xfrm>
              <a:off x="3625187" y="2882084"/>
              <a:ext cx="33019" cy="28332"/>
            </a:xfrm>
            <a:custGeom>
              <a:avLst/>
              <a:gdLst/>
              <a:ahLst/>
              <a:cxnLst/>
              <a:rect l="l" t="t" r="r" b="b"/>
              <a:pathLst>
                <a:path w="1261" h="1082" extrusionOk="0">
                  <a:moveTo>
                    <a:pt x="716" y="1"/>
                  </a:moveTo>
                  <a:cubicBezTo>
                    <a:pt x="585" y="1"/>
                    <a:pt x="452" y="49"/>
                    <a:pt x="344" y="156"/>
                  </a:cubicBezTo>
                  <a:cubicBezTo>
                    <a:pt x="1" y="500"/>
                    <a:pt x="239" y="1082"/>
                    <a:pt x="726" y="1082"/>
                  </a:cubicBezTo>
                  <a:cubicBezTo>
                    <a:pt x="1022" y="1082"/>
                    <a:pt x="1260" y="834"/>
                    <a:pt x="1260" y="538"/>
                  </a:cubicBezTo>
                  <a:cubicBezTo>
                    <a:pt x="1260" y="215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78"/>
            <p:cNvSpPr/>
            <p:nvPr/>
          </p:nvSpPr>
          <p:spPr>
            <a:xfrm>
              <a:off x="3696384" y="3179991"/>
              <a:ext cx="10788" cy="60173"/>
            </a:xfrm>
            <a:custGeom>
              <a:avLst/>
              <a:gdLst/>
              <a:ahLst/>
              <a:cxnLst/>
              <a:rect l="l" t="t" r="r" b="b"/>
              <a:pathLst>
                <a:path w="412" h="2298" extrusionOk="0">
                  <a:moveTo>
                    <a:pt x="206" y="1"/>
                  </a:moveTo>
                  <a:cubicBezTo>
                    <a:pt x="103" y="1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02"/>
                    <a:pt x="96" y="2297"/>
                    <a:pt x="211" y="2297"/>
                  </a:cubicBezTo>
                  <a:cubicBezTo>
                    <a:pt x="325" y="2297"/>
                    <a:pt x="411" y="2212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1"/>
                    <a:pt x="20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78"/>
            <p:cNvSpPr/>
            <p:nvPr/>
          </p:nvSpPr>
          <p:spPr>
            <a:xfrm>
              <a:off x="3682899" y="3220656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25" y="1"/>
                  </a:moveTo>
                  <a:cubicBezTo>
                    <a:pt x="592" y="1"/>
                    <a:pt x="456" y="51"/>
                    <a:pt x="344" y="162"/>
                  </a:cubicBezTo>
                  <a:cubicBezTo>
                    <a:pt x="1" y="496"/>
                    <a:pt x="249" y="1078"/>
                    <a:pt x="726" y="1078"/>
                  </a:cubicBezTo>
                  <a:cubicBezTo>
                    <a:pt x="1021" y="1078"/>
                    <a:pt x="1260" y="840"/>
                    <a:pt x="1260" y="544"/>
                  </a:cubicBezTo>
                  <a:cubicBezTo>
                    <a:pt x="1260" y="216"/>
                    <a:pt x="1000" y="1"/>
                    <a:pt x="72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78"/>
            <p:cNvSpPr/>
            <p:nvPr/>
          </p:nvSpPr>
          <p:spPr>
            <a:xfrm>
              <a:off x="3638698" y="3179991"/>
              <a:ext cx="10762" cy="60173"/>
            </a:xfrm>
            <a:custGeom>
              <a:avLst/>
              <a:gdLst/>
              <a:ahLst/>
              <a:cxnLst/>
              <a:rect l="l" t="t" r="r" b="b"/>
              <a:pathLst>
                <a:path w="411" h="2298" extrusionOk="0">
                  <a:moveTo>
                    <a:pt x="205" y="1"/>
                  </a:moveTo>
                  <a:cubicBezTo>
                    <a:pt x="103" y="1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02"/>
                    <a:pt x="96" y="2297"/>
                    <a:pt x="210" y="2297"/>
                  </a:cubicBezTo>
                  <a:cubicBezTo>
                    <a:pt x="315" y="2297"/>
                    <a:pt x="410" y="2212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78"/>
            <p:cNvSpPr/>
            <p:nvPr/>
          </p:nvSpPr>
          <p:spPr>
            <a:xfrm>
              <a:off x="3625187" y="3220656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1" y="1"/>
                  </a:moveTo>
                  <a:cubicBezTo>
                    <a:pt x="588" y="1"/>
                    <a:pt x="453" y="51"/>
                    <a:pt x="344" y="162"/>
                  </a:cubicBezTo>
                  <a:cubicBezTo>
                    <a:pt x="1" y="496"/>
                    <a:pt x="239" y="1078"/>
                    <a:pt x="726" y="1078"/>
                  </a:cubicBezTo>
                  <a:cubicBezTo>
                    <a:pt x="1022" y="1078"/>
                    <a:pt x="1260" y="840"/>
                    <a:pt x="1260" y="544"/>
                  </a:cubicBezTo>
                  <a:cubicBezTo>
                    <a:pt x="1260" y="216"/>
                    <a:pt x="995" y="1"/>
                    <a:pt x="721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78"/>
            <p:cNvSpPr/>
            <p:nvPr/>
          </p:nvSpPr>
          <p:spPr>
            <a:xfrm>
              <a:off x="3754227" y="3179991"/>
              <a:ext cx="10893" cy="60173"/>
            </a:xfrm>
            <a:custGeom>
              <a:avLst/>
              <a:gdLst/>
              <a:ahLst/>
              <a:cxnLst/>
              <a:rect l="l" t="t" r="r" b="b"/>
              <a:pathLst>
                <a:path w="416" h="2298" extrusionOk="0">
                  <a:moveTo>
                    <a:pt x="203" y="1"/>
                  </a:moveTo>
                  <a:cubicBezTo>
                    <a:pt x="100" y="1"/>
                    <a:pt x="0" y="70"/>
                    <a:pt x="5" y="208"/>
                  </a:cubicBezTo>
                  <a:lnTo>
                    <a:pt x="5" y="2097"/>
                  </a:lnTo>
                  <a:cubicBezTo>
                    <a:pt x="5" y="2202"/>
                    <a:pt x="91" y="2297"/>
                    <a:pt x="205" y="2297"/>
                  </a:cubicBezTo>
                  <a:cubicBezTo>
                    <a:pt x="320" y="2297"/>
                    <a:pt x="406" y="2212"/>
                    <a:pt x="415" y="2097"/>
                  </a:cubicBezTo>
                  <a:lnTo>
                    <a:pt x="415" y="208"/>
                  </a:lnTo>
                  <a:cubicBezTo>
                    <a:pt x="411" y="70"/>
                    <a:pt x="306" y="1"/>
                    <a:pt x="20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78"/>
            <p:cNvSpPr/>
            <p:nvPr/>
          </p:nvSpPr>
          <p:spPr>
            <a:xfrm>
              <a:off x="3740610" y="3220656"/>
              <a:ext cx="33255" cy="28254"/>
            </a:xfrm>
            <a:custGeom>
              <a:avLst/>
              <a:gdLst/>
              <a:ahLst/>
              <a:cxnLst/>
              <a:rect l="l" t="t" r="r" b="b"/>
              <a:pathLst>
                <a:path w="1270" h="1079" extrusionOk="0">
                  <a:moveTo>
                    <a:pt x="727" y="1"/>
                  </a:moveTo>
                  <a:cubicBezTo>
                    <a:pt x="593" y="1"/>
                    <a:pt x="456" y="51"/>
                    <a:pt x="344" y="162"/>
                  </a:cubicBezTo>
                  <a:cubicBezTo>
                    <a:pt x="0" y="496"/>
                    <a:pt x="248" y="1078"/>
                    <a:pt x="725" y="1078"/>
                  </a:cubicBezTo>
                  <a:cubicBezTo>
                    <a:pt x="1021" y="1078"/>
                    <a:pt x="1260" y="840"/>
                    <a:pt x="1269" y="544"/>
                  </a:cubicBezTo>
                  <a:cubicBezTo>
                    <a:pt x="1269" y="216"/>
                    <a:pt x="1004" y="1"/>
                    <a:pt x="72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78"/>
            <p:cNvSpPr/>
            <p:nvPr/>
          </p:nvSpPr>
          <p:spPr>
            <a:xfrm>
              <a:off x="3814557" y="3060273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1"/>
                  </a:moveTo>
                  <a:cubicBezTo>
                    <a:pt x="0" y="1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1"/>
                    <a:pt x="215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78"/>
            <p:cNvSpPr/>
            <p:nvPr/>
          </p:nvSpPr>
          <p:spPr>
            <a:xfrm>
              <a:off x="3852263" y="3051344"/>
              <a:ext cx="33019" cy="28201"/>
            </a:xfrm>
            <a:custGeom>
              <a:avLst/>
              <a:gdLst/>
              <a:ahLst/>
              <a:cxnLst/>
              <a:rect l="l" t="t" r="r" b="b"/>
              <a:pathLst>
                <a:path w="1261" h="1077" extrusionOk="0">
                  <a:moveTo>
                    <a:pt x="716" y="1"/>
                  </a:moveTo>
                  <a:cubicBezTo>
                    <a:pt x="585" y="1"/>
                    <a:pt x="452" y="50"/>
                    <a:pt x="344" y="160"/>
                  </a:cubicBezTo>
                  <a:cubicBezTo>
                    <a:pt x="1" y="504"/>
                    <a:pt x="239" y="1076"/>
                    <a:pt x="726" y="1076"/>
                  </a:cubicBezTo>
                  <a:cubicBezTo>
                    <a:pt x="1022" y="1076"/>
                    <a:pt x="1260" y="838"/>
                    <a:pt x="1260" y="542"/>
                  </a:cubicBezTo>
                  <a:cubicBezTo>
                    <a:pt x="1260" y="219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78"/>
            <p:cNvSpPr/>
            <p:nvPr/>
          </p:nvSpPr>
          <p:spPr>
            <a:xfrm>
              <a:off x="3814557" y="311798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78"/>
            <p:cNvSpPr/>
            <p:nvPr/>
          </p:nvSpPr>
          <p:spPr>
            <a:xfrm>
              <a:off x="3852263" y="3109056"/>
              <a:ext cx="33019" cy="28437"/>
            </a:xfrm>
            <a:custGeom>
              <a:avLst/>
              <a:gdLst/>
              <a:ahLst/>
              <a:cxnLst/>
              <a:rect l="l" t="t" r="r" b="b"/>
              <a:pathLst>
                <a:path w="1261" h="1086" extrusionOk="0">
                  <a:moveTo>
                    <a:pt x="716" y="0"/>
                  </a:moveTo>
                  <a:cubicBezTo>
                    <a:pt x="585" y="0"/>
                    <a:pt x="452" y="50"/>
                    <a:pt x="344" y="160"/>
                  </a:cubicBezTo>
                  <a:cubicBezTo>
                    <a:pt x="1" y="504"/>
                    <a:pt x="239" y="1086"/>
                    <a:pt x="726" y="1086"/>
                  </a:cubicBezTo>
                  <a:cubicBezTo>
                    <a:pt x="1022" y="1076"/>
                    <a:pt x="1260" y="837"/>
                    <a:pt x="1260" y="542"/>
                  </a:cubicBezTo>
                  <a:cubicBezTo>
                    <a:pt x="1260" y="218"/>
                    <a:pt x="993" y="0"/>
                    <a:pt x="716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78"/>
            <p:cNvSpPr/>
            <p:nvPr/>
          </p:nvSpPr>
          <p:spPr>
            <a:xfrm>
              <a:off x="3814557" y="300232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78"/>
            <p:cNvSpPr/>
            <p:nvPr/>
          </p:nvSpPr>
          <p:spPr>
            <a:xfrm>
              <a:off x="3852263" y="2993580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0" y="1"/>
                  </a:moveTo>
                  <a:cubicBezTo>
                    <a:pt x="588" y="1"/>
                    <a:pt x="453" y="51"/>
                    <a:pt x="344" y="163"/>
                  </a:cubicBezTo>
                  <a:cubicBezTo>
                    <a:pt x="1" y="497"/>
                    <a:pt x="239" y="1079"/>
                    <a:pt x="726" y="1079"/>
                  </a:cubicBezTo>
                  <a:cubicBezTo>
                    <a:pt x="1022" y="1079"/>
                    <a:pt x="1260" y="840"/>
                    <a:pt x="1260" y="544"/>
                  </a:cubicBezTo>
                  <a:cubicBezTo>
                    <a:pt x="1260" y="216"/>
                    <a:pt x="995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78"/>
            <p:cNvSpPr/>
            <p:nvPr/>
          </p:nvSpPr>
          <p:spPr>
            <a:xfrm>
              <a:off x="3525265" y="3060273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176" y="1"/>
                  </a:moveTo>
                  <a:cubicBezTo>
                    <a:pt x="2173" y="1"/>
                    <a:pt x="2170" y="1"/>
                    <a:pt x="2167" y="1"/>
                  </a:cubicBezTo>
                  <a:lnTo>
                    <a:pt x="278" y="1"/>
                  </a:lnTo>
                  <a:cubicBezTo>
                    <a:pt x="1" y="1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0" y="401"/>
                    <a:pt x="2443" y="1"/>
                    <a:pt x="217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78"/>
            <p:cNvSpPr/>
            <p:nvPr/>
          </p:nvSpPr>
          <p:spPr>
            <a:xfrm>
              <a:off x="3513796" y="3051344"/>
              <a:ext cx="32993" cy="28201"/>
            </a:xfrm>
            <a:custGeom>
              <a:avLst/>
              <a:gdLst/>
              <a:ahLst/>
              <a:cxnLst/>
              <a:rect l="l" t="t" r="r" b="b"/>
              <a:pathLst>
                <a:path w="1260" h="1077" extrusionOk="0">
                  <a:moveTo>
                    <a:pt x="713" y="1"/>
                  </a:moveTo>
                  <a:cubicBezTo>
                    <a:pt x="580" y="1"/>
                    <a:pt x="445" y="50"/>
                    <a:pt x="334" y="160"/>
                  </a:cubicBezTo>
                  <a:cubicBezTo>
                    <a:pt x="0" y="504"/>
                    <a:pt x="239" y="1076"/>
                    <a:pt x="716" y="1076"/>
                  </a:cubicBezTo>
                  <a:cubicBezTo>
                    <a:pt x="1011" y="1076"/>
                    <a:pt x="1259" y="838"/>
                    <a:pt x="1259" y="542"/>
                  </a:cubicBezTo>
                  <a:cubicBezTo>
                    <a:pt x="1259" y="219"/>
                    <a:pt x="992" y="1"/>
                    <a:pt x="713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78"/>
            <p:cNvSpPr/>
            <p:nvPr/>
          </p:nvSpPr>
          <p:spPr>
            <a:xfrm>
              <a:off x="3525265" y="300232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78"/>
            <p:cNvSpPr/>
            <p:nvPr/>
          </p:nvSpPr>
          <p:spPr>
            <a:xfrm>
              <a:off x="3513796" y="2993580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17" y="1"/>
                  </a:moveTo>
                  <a:cubicBezTo>
                    <a:pt x="583" y="1"/>
                    <a:pt x="446" y="51"/>
                    <a:pt x="334" y="163"/>
                  </a:cubicBezTo>
                  <a:cubicBezTo>
                    <a:pt x="0" y="497"/>
                    <a:pt x="239" y="1079"/>
                    <a:pt x="716" y="1079"/>
                  </a:cubicBezTo>
                  <a:cubicBezTo>
                    <a:pt x="1011" y="1079"/>
                    <a:pt x="1259" y="840"/>
                    <a:pt x="1259" y="544"/>
                  </a:cubicBezTo>
                  <a:cubicBezTo>
                    <a:pt x="1259" y="216"/>
                    <a:pt x="995" y="1"/>
                    <a:pt x="7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78"/>
            <p:cNvSpPr/>
            <p:nvPr/>
          </p:nvSpPr>
          <p:spPr>
            <a:xfrm>
              <a:off x="3525265" y="311798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78"/>
            <p:cNvSpPr/>
            <p:nvPr/>
          </p:nvSpPr>
          <p:spPr>
            <a:xfrm>
              <a:off x="3513796" y="3109056"/>
              <a:ext cx="32993" cy="28437"/>
            </a:xfrm>
            <a:custGeom>
              <a:avLst/>
              <a:gdLst/>
              <a:ahLst/>
              <a:cxnLst/>
              <a:rect l="l" t="t" r="r" b="b"/>
              <a:pathLst>
                <a:path w="1260" h="1086" extrusionOk="0">
                  <a:moveTo>
                    <a:pt x="713" y="0"/>
                  </a:moveTo>
                  <a:cubicBezTo>
                    <a:pt x="580" y="0"/>
                    <a:pt x="445" y="50"/>
                    <a:pt x="334" y="160"/>
                  </a:cubicBezTo>
                  <a:cubicBezTo>
                    <a:pt x="0" y="504"/>
                    <a:pt x="239" y="1086"/>
                    <a:pt x="716" y="1086"/>
                  </a:cubicBezTo>
                  <a:cubicBezTo>
                    <a:pt x="1011" y="1076"/>
                    <a:pt x="1259" y="837"/>
                    <a:pt x="1259" y="542"/>
                  </a:cubicBezTo>
                  <a:cubicBezTo>
                    <a:pt x="1259" y="218"/>
                    <a:pt x="992" y="0"/>
                    <a:pt x="713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78"/>
            <p:cNvSpPr/>
            <p:nvPr/>
          </p:nvSpPr>
          <p:spPr>
            <a:xfrm>
              <a:off x="3581982" y="2945609"/>
              <a:ext cx="239828" cy="239855"/>
            </a:xfrm>
            <a:custGeom>
              <a:avLst/>
              <a:gdLst/>
              <a:ahLst/>
              <a:cxnLst/>
              <a:rect l="l" t="t" r="r" b="b"/>
              <a:pathLst>
                <a:path w="9159" h="916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940"/>
                  </a:lnTo>
                  <a:cubicBezTo>
                    <a:pt x="1" y="9054"/>
                    <a:pt x="96" y="9159"/>
                    <a:pt x="220" y="9159"/>
                  </a:cubicBezTo>
                  <a:lnTo>
                    <a:pt x="8939" y="9159"/>
                  </a:lnTo>
                  <a:cubicBezTo>
                    <a:pt x="9054" y="9159"/>
                    <a:pt x="9159" y="9054"/>
                    <a:pt x="9159" y="8940"/>
                  </a:cubicBezTo>
                  <a:lnTo>
                    <a:pt x="9159" y="220"/>
                  </a:lnTo>
                  <a:cubicBezTo>
                    <a:pt x="9159" y="96"/>
                    <a:pt x="9054" y="1"/>
                    <a:pt x="8939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78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78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7261" y="0"/>
                  </a:moveTo>
                  <a:lnTo>
                    <a:pt x="7261" y="7260"/>
                  </a:lnTo>
                  <a:lnTo>
                    <a:pt x="1" y="7260"/>
                  </a:ln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78"/>
            <p:cNvSpPr/>
            <p:nvPr/>
          </p:nvSpPr>
          <p:spPr>
            <a:xfrm>
              <a:off x="3649932" y="3013559"/>
              <a:ext cx="104190" cy="103954"/>
            </a:xfrm>
            <a:custGeom>
              <a:avLst/>
              <a:gdLst/>
              <a:ahLst/>
              <a:cxnLst/>
              <a:rect l="l" t="t" r="r" b="b"/>
              <a:pathLst>
                <a:path w="3979" h="3970" extrusionOk="0">
                  <a:moveTo>
                    <a:pt x="353" y="1"/>
                  </a:moveTo>
                  <a:cubicBezTo>
                    <a:pt x="153" y="1"/>
                    <a:pt x="0" y="153"/>
                    <a:pt x="0" y="344"/>
                  </a:cubicBezTo>
                  <a:lnTo>
                    <a:pt x="0" y="3626"/>
                  </a:lnTo>
                  <a:cubicBezTo>
                    <a:pt x="0" y="3817"/>
                    <a:pt x="153" y="3969"/>
                    <a:pt x="344" y="3969"/>
                  </a:cubicBezTo>
                  <a:lnTo>
                    <a:pt x="3626" y="3969"/>
                  </a:lnTo>
                  <a:cubicBezTo>
                    <a:pt x="3816" y="3969"/>
                    <a:pt x="3979" y="3817"/>
                    <a:pt x="3979" y="3626"/>
                  </a:cubicBezTo>
                  <a:lnTo>
                    <a:pt x="3979" y="344"/>
                  </a:lnTo>
                  <a:cubicBezTo>
                    <a:pt x="3979" y="153"/>
                    <a:pt x="3816" y="1"/>
                    <a:pt x="36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78"/>
            <p:cNvSpPr/>
            <p:nvPr/>
          </p:nvSpPr>
          <p:spPr>
            <a:xfrm>
              <a:off x="3665171" y="3028798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586"/>
                  </a:lnTo>
                  <a:cubicBezTo>
                    <a:pt x="0" y="2700"/>
                    <a:pt x="96" y="2805"/>
                    <a:pt x="220" y="2805"/>
                  </a:cubicBezTo>
                  <a:lnTo>
                    <a:pt x="2586" y="2805"/>
                  </a:lnTo>
                  <a:cubicBezTo>
                    <a:pt x="2710" y="2805"/>
                    <a:pt x="2805" y="2710"/>
                    <a:pt x="2805" y="2586"/>
                  </a:cubicBezTo>
                  <a:lnTo>
                    <a:pt x="2805" y="220"/>
                  </a:lnTo>
                  <a:cubicBezTo>
                    <a:pt x="2805" y="96"/>
                    <a:pt x="2710" y="1"/>
                    <a:pt x="258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78"/>
            <p:cNvSpPr/>
            <p:nvPr/>
          </p:nvSpPr>
          <p:spPr>
            <a:xfrm>
              <a:off x="3621442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78"/>
            <p:cNvSpPr/>
            <p:nvPr/>
          </p:nvSpPr>
          <p:spPr>
            <a:xfrm>
              <a:off x="3649670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78"/>
            <p:cNvSpPr/>
            <p:nvPr/>
          </p:nvSpPr>
          <p:spPr>
            <a:xfrm>
              <a:off x="3677897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78"/>
            <p:cNvSpPr/>
            <p:nvPr/>
          </p:nvSpPr>
          <p:spPr>
            <a:xfrm>
              <a:off x="3706387" y="2984834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1"/>
                  </a:moveTo>
                  <a:cubicBezTo>
                    <a:pt x="8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86" y="745"/>
                    <a:pt x="201" y="745"/>
                  </a:cubicBezTo>
                  <a:lnTo>
                    <a:pt x="535" y="745"/>
                  </a:lnTo>
                  <a:cubicBezTo>
                    <a:pt x="649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78"/>
            <p:cNvSpPr/>
            <p:nvPr/>
          </p:nvSpPr>
          <p:spPr>
            <a:xfrm>
              <a:off x="3734614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78"/>
            <p:cNvSpPr/>
            <p:nvPr/>
          </p:nvSpPr>
          <p:spPr>
            <a:xfrm>
              <a:off x="3763077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1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78"/>
            <p:cNvSpPr/>
            <p:nvPr/>
          </p:nvSpPr>
          <p:spPr>
            <a:xfrm>
              <a:off x="3621442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78"/>
            <p:cNvSpPr/>
            <p:nvPr/>
          </p:nvSpPr>
          <p:spPr>
            <a:xfrm>
              <a:off x="3649670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78"/>
            <p:cNvSpPr/>
            <p:nvPr/>
          </p:nvSpPr>
          <p:spPr>
            <a:xfrm>
              <a:off x="3677897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78"/>
            <p:cNvSpPr/>
            <p:nvPr/>
          </p:nvSpPr>
          <p:spPr>
            <a:xfrm>
              <a:off x="3706387" y="3126730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0"/>
                  </a:moveTo>
                  <a:cubicBezTo>
                    <a:pt x="86" y="0"/>
                    <a:pt x="0" y="96"/>
                    <a:pt x="0" y="210"/>
                  </a:cubicBezTo>
                  <a:lnTo>
                    <a:pt x="0" y="535"/>
                  </a:lnTo>
                  <a:cubicBezTo>
                    <a:pt x="0" y="649"/>
                    <a:pt x="86" y="744"/>
                    <a:pt x="201" y="744"/>
                  </a:cubicBezTo>
                  <a:lnTo>
                    <a:pt x="535" y="744"/>
                  </a:lnTo>
                  <a:cubicBezTo>
                    <a:pt x="649" y="744"/>
                    <a:pt x="735" y="649"/>
                    <a:pt x="735" y="535"/>
                  </a:cubicBezTo>
                  <a:lnTo>
                    <a:pt x="735" y="210"/>
                  </a:lnTo>
                  <a:cubicBezTo>
                    <a:pt x="735" y="96"/>
                    <a:pt x="649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78"/>
            <p:cNvSpPr/>
            <p:nvPr/>
          </p:nvSpPr>
          <p:spPr>
            <a:xfrm>
              <a:off x="3734614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0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0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78"/>
            <p:cNvSpPr/>
            <p:nvPr/>
          </p:nvSpPr>
          <p:spPr>
            <a:xfrm>
              <a:off x="3763077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78"/>
            <p:cNvSpPr/>
            <p:nvPr/>
          </p:nvSpPr>
          <p:spPr>
            <a:xfrm>
              <a:off x="3621442" y="3013323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5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78"/>
            <p:cNvSpPr/>
            <p:nvPr/>
          </p:nvSpPr>
          <p:spPr>
            <a:xfrm>
              <a:off x="3621442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78"/>
            <p:cNvSpPr/>
            <p:nvPr/>
          </p:nvSpPr>
          <p:spPr>
            <a:xfrm>
              <a:off x="3621442" y="3070014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5" y="649"/>
                    <a:pt x="735" y="535"/>
                  </a:cubicBezTo>
                  <a:lnTo>
                    <a:pt x="735" y="201"/>
                  </a:lnTo>
                  <a:cubicBezTo>
                    <a:pt x="735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78"/>
            <p:cNvSpPr/>
            <p:nvPr/>
          </p:nvSpPr>
          <p:spPr>
            <a:xfrm>
              <a:off x="3621442" y="309824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78"/>
            <p:cNvSpPr/>
            <p:nvPr/>
          </p:nvSpPr>
          <p:spPr>
            <a:xfrm>
              <a:off x="3762841" y="3013061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10" y="96"/>
                    <a:pt x="10" y="211"/>
                  </a:cubicBezTo>
                  <a:lnTo>
                    <a:pt x="10" y="544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44" y="745"/>
                  </a:lnTo>
                  <a:cubicBezTo>
                    <a:pt x="659" y="745"/>
                    <a:pt x="745" y="649"/>
                    <a:pt x="745" y="544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4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78"/>
            <p:cNvSpPr/>
            <p:nvPr/>
          </p:nvSpPr>
          <p:spPr>
            <a:xfrm>
              <a:off x="3763077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01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01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78"/>
            <p:cNvSpPr/>
            <p:nvPr/>
          </p:nvSpPr>
          <p:spPr>
            <a:xfrm>
              <a:off x="3763077" y="3069778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10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78"/>
            <p:cNvSpPr/>
            <p:nvPr/>
          </p:nvSpPr>
          <p:spPr>
            <a:xfrm>
              <a:off x="3763077" y="3098241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78" name="Google Shape;12578;p78"/>
          <p:cNvGrpSpPr/>
          <p:nvPr/>
        </p:nvGrpSpPr>
        <p:grpSpPr>
          <a:xfrm>
            <a:off x="873615" y="1500275"/>
            <a:ext cx="335011" cy="359232"/>
            <a:chOff x="873615" y="1500275"/>
            <a:chExt cx="335011" cy="359232"/>
          </a:xfrm>
        </p:grpSpPr>
        <p:sp>
          <p:nvSpPr>
            <p:cNvPr id="12579" name="Google Shape;12579;p78"/>
            <p:cNvSpPr/>
            <p:nvPr/>
          </p:nvSpPr>
          <p:spPr>
            <a:xfrm>
              <a:off x="965550" y="1500275"/>
              <a:ext cx="151140" cy="359232"/>
            </a:xfrm>
            <a:custGeom>
              <a:avLst/>
              <a:gdLst/>
              <a:ahLst/>
              <a:cxnLst/>
              <a:rect l="l" t="t" r="r" b="b"/>
              <a:pathLst>
                <a:path w="5772" h="13719" extrusionOk="0">
                  <a:moveTo>
                    <a:pt x="0" y="0"/>
                  </a:moveTo>
                  <a:lnTo>
                    <a:pt x="0" y="13718"/>
                  </a:lnTo>
                  <a:lnTo>
                    <a:pt x="5772" y="13718"/>
                  </a:lnTo>
                  <a:lnTo>
                    <a:pt x="5772" y="0"/>
                  </a:lnTo>
                  <a:cubicBezTo>
                    <a:pt x="4913" y="625"/>
                    <a:pt x="3900" y="937"/>
                    <a:pt x="2886" y="937"/>
                  </a:cubicBezTo>
                  <a:cubicBezTo>
                    <a:pt x="1872" y="937"/>
                    <a:pt x="859" y="625"/>
                    <a:pt x="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78"/>
            <p:cNvSpPr/>
            <p:nvPr/>
          </p:nvSpPr>
          <p:spPr>
            <a:xfrm>
              <a:off x="873615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1622" y="0"/>
                  </a:moveTo>
                  <a:cubicBezTo>
                    <a:pt x="1508" y="0"/>
                    <a:pt x="1403" y="95"/>
                    <a:pt x="1403" y="219"/>
                  </a:cubicBezTo>
                  <a:lnTo>
                    <a:pt x="1403" y="5304"/>
                  </a:lnTo>
                  <a:cubicBezTo>
                    <a:pt x="1403" y="6001"/>
                    <a:pt x="888" y="6592"/>
                    <a:pt x="191" y="6687"/>
                  </a:cubicBezTo>
                  <a:cubicBezTo>
                    <a:pt x="86" y="6707"/>
                    <a:pt x="0" y="6802"/>
                    <a:pt x="0" y="6916"/>
                  </a:cubicBezTo>
                  <a:lnTo>
                    <a:pt x="0" y="13489"/>
                  </a:lnTo>
                  <a:cubicBezTo>
                    <a:pt x="0" y="13613"/>
                    <a:pt x="105" y="13718"/>
                    <a:pt x="220" y="13718"/>
                  </a:cubicBezTo>
                  <a:lnTo>
                    <a:pt x="6058" y="13718"/>
                  </a:lnTo>
                  <a:lnTo>
                    <a:pt x="6058" y="7069"/>
                  </a:lnTo>
                  <a:cubicBezTo>
                    <a:pt x="6058" y="6955"/>
                    <a:pt x="5972" y="6859"/>
                    <a:pt x="5858" y="6850"/>
                  </a:cubicBezTo>
                  <a:cubicBezTo>
                    <a:pt x="4799" y="6745"/>
                    <a:pt x="3988" y="5848"/>
                    <a:pt x="3988" y="4779"/>
                  </a:cubicBezTo>
                  <a:lnTo>
                    <a:pt x="3988" y="219"/>
                  </a:lnTo>
                  <a:cubicBezTo>
                    <a:pt x="3988" y="95"/>
                    <a:pt x="3883" y="0"/>
                    <a:pt x="376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78"/>
            <p:cNvSpPr/>
            <p:nvPr/>
          </p:nvSpPr>
          <p:spPr>
            <a:xfrm>
              <a:off x="873615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0" y="0"/>
                  </a:moveTo>
                  <a:lnTo>
                    <a:pt x="0" y="1927"/>
                  </a:lnTo>
                  <a:lnTo>
                    <a:pt x="6058" y="1927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78"/>
            <p:cNvSpPr/>
            <p:nvPr/>
          </p:nvSpPr>
          <p:spPr>
            <a:xfrm>
              <a:off x="873615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1622" y="0"/>
                  </a:moveTo>
                  <a:cubicBezTo>
                    <a:pt x="1584" y="0"/>
                    <a:pt x="1546" y="10"/>
                    <a:pt x="1517" y="29"/>
                  </a:cubicBezTo>
                  <a:lnTo>
                    <a:pt x="1517" y="8557"/>
                  </a:lnTo>
                  <a:lnTo>
                    <a:pt x="0" y="8557"/>
                  </a:lnTo>
                  <a:lnTo>
                    <a:pt x="0" y="10484"/>
                  </a:lnTo>
                  <a:lnTo>
                    <a:pt x="6058" y="10484"/>
                  </a:lnTo>
                  <a:lnTo>
                    <a:pt x="6058" y="8557"/>
                  </a:lnTo>
                  <a:lnTo>
                    <a:pt x="3454" y="8557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78"/>
            <p:cNvSpPr/>
            <p:nvPr/>
          </p:nvSpPr>
          <p:spPr>
            <a:xfrm>
              <a:off x="873615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0" y="0"/>
                  </a:moveTo>
                  <a:lnTo>
                    <a:pt x="0" y="1088"/>
                  </a:lnTo>
                  <a:lnTo>
                    <a:pt x="6058" y="1088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78"/>
            <p:cNvSpPr/>
            <p:nvPr/>
          </p:nvSpPr>
          <p:spPr>
            <a:xfrm>
              <a:off x="873615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1937" y="0"/>
                  </a:moveTo>
                  <a:lnTo>
                    <a:pt x="1937" y="8977"/>
                  </a:lnTo>
                  <a:lnTo>
                    <a:pt x="0" y="8977"/>
                  </a:lnTo>
                  <a:lnTo>
                    <a:pt x="0" y="10065"/>
                  </a:lnTo>
                  <a:lnTo>
                    <a:pt x="6058" y="10065"/>
                  </a:lnTo>
                  <a:lnTo>
                    <a:pt x="6058" y="8977"/>
                  </a:lnTo>
                  <a:lnTo>
                    <a:pt x="3034" y="8977"/>
                  </a:lnTo>
                  <a:lnTo>
                    <a:pt x="303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78"/>
            <p:cNvSpPr/>
            <p:nvPr/>
          </p:nvSpPr>
          <p:spPr>
            <a:xfrm>
              <a:off x="1049971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2290" y="0"/>
                  </a:moveTo>
                  <a:cubicBezTo>
                    <a:pt x="2176" y="0"/>
                    <a:pt x="2071" y="95"/>
                    <a:pt x="2071" y="219"/>
                  </a:cubicBezTo>
                  <a:lnTo>
                    <a:pt x="2071" y="4779"/>
                  </a:lnTo>
                  <a:cubicBezTo>
                    <a:pt x="2071" y="5848"/>
                    <a:pt x="1260" y="6745"/>
                    <a:pt x="201" y="6850"/>
                  </a:cubicBezTo>
                  <a:cubicBezTo>
                    <a:pt x="86" y="6859"/>
                    <a:pt x="1" y="6955"/>
                    <a:pt x="1" y="7069"/>
                  </a:cubicBezTo>
                  <a:lnTo>
                    <a:pt x="1" y="13718"/>
                  </a:lnTo>
                  <a:lnTo>
                    <a:pt x="5839" y="13718"/>
                  </a:lnTo>
                  <a:cubicBezTo>
                    <a:pt x="5954" y="13718"/>
                    <a:pt x="6059" y="13623"/>
                    <a:pt x="6059" y="13499"/>
                  </a:cubicBezTo>
                  <a:lnTo>
                    <a:pt x="6059" y="6916"/>
                  </a:lnTo>
                  <a:cubicBezTo>
                    <a:pt x="6059" y="6802"/>
                    <a:pt x="5973" y="6707"/>
                    <a:pt x="5868" y="6687"/>
                  </a:cubicBezTo>
                  <a:cubicBezTo>
                    <a:pt x="5171" y="6592"/>
                    <a:pt x="4656" y="6001"/>
                    <a:pt x="4656" y="5304"/>
                  </a:cubicBezTo>
                  <a:lnTo>
                    <a:pt x="4656" y="219"/>
                  </a:lnTo>
                  <a:cubicBezTo>
                    <a:pt x="4656" y="95"/>
                    <a:pt x="4551" y="0"/>
                    <a:pt x="44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78"/>
            <p:cNvSpPr/>
            <p:nvPr/>
          </p:nvSpPr>
          <p:spPr>
            <a:xfrm>
              <a:off x="1049971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1" y="0"/>
                  </a:moveTo>
                  <a:lnTo>
                    <a:pt x="1" y="1927"/>
                  </a:lnTo>
                  <a:lnTo>
                    <a:pt x="6059" y="1927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78"/>
            <p:cNvSpPr/>
            <p:nvPr/>
          </p:nvSpPr>
          <p:spPr>
            <a:xfrm>
              <a:off x="1049971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2605" y="0"/>
                  </a:moveTo>
                  <a:lnTo>
                    <a:pt x="2605" y="8557"/>
                  </a:lnTo>
                  <a:lnTo>
                    <a:pt x="1" y="8557"/>
                  </a:lnTo>
                  <a:lnTo>
                    <a:pt x="1" y="10484"/>
                  </a:lnTo>
                  <a:lnTo>
                    <a:pt x="6059" y="10484"/>
                  </a:lnTo>
                  <a:lnTo>
                    <a:pt x="6059" y="8557"/>
                  </a:lnTo>
                  <a:lnTo>
                    <a:pt x="4542" y="8557"/>
                  </a:lnTo>
                  <a:lnTo>
                    <a:pt x="4542" y="29"/>
                  </a:lnTo>
                  <a:cubicBezTo>
                    <a:pt x="4503" y="10"/>
                    <a:pt x="4465" y="0"/>
                    <a:pt x="4437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78"/>
            <p:cNvSpPr/>
            <p:nvPr/>
          </p:nvSpPr>
          <p:spPr>
            <a:xfrm>
              <a:off x="1049971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6059" y="1088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78"/>
            <p:cNvSpPr/>
            <p:nvPr/>
          </p:nvSpPr>
          <p:spPr>
            <a:xfrm>
              <a:off x="1049971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3025" y="0"/>
                  </a:moveTo>
                  <a:lnTo>
                    <a:pt x="3025" y="8977"/>
                  </a:lnTo>
                  <a:lnTo>
                    <a:pt x="1" y="8977"/>
                  </a:lnTo>
                  <a:lnTo>
                    <a:pt x="1" y="10065"/>
                  </a:lnTo>
                  <a:lnTo>
                    <a:pt x="6059" y="10065"/>
                  </a:lnTo>
                  <a:lnTo>
                    <a:pt x="6059" y="8977"/>
                  </a:lnTo>
                  <a:lnTo>
                    <a:pt x="4122" y="8977"/>
                  </a:lnTo>
                  <a:lnTo>
                    <a:pt x="412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0" name="Google Shape;12590;p78"/>
          <p:cNvGrpSpPr/>
          <p:nvPr/>
        </p:nvGrpSpPr>
        <p:grpSpPr>
          <a:xfrm>
            <a:off x="2202058" y="3346737"/>
            <a:ext cx="337158" cy="359311"/>
            <a:chOff x="2202058" y="3346737"/>
            <a:chExt cx="337158" cy="359311"/>
          </a:xfrm>
        </p:grpSpPr>
        <p:sp>
          <p:nvSpPr>
            <p:cNvPr id="12591" name="Google Shape;12591;p78"/>
            <p:cNvSpPr/>
            <p:nvPr/>
          </p:nvSpPr>
          <p:spPr>
            <a:xfrm>
              <a:off x="2202058" y="3449225"/>
              <a:ext cx="257084" cy="256822"/>
            </a:xfrm>
            <a:custGeom>
              <a:avLst/>
              <a:gdLst/>
              <a:ahLst/>
              <a:cxnLst/>
              <a:rect l="l" t="t" r="r" b="b"/>
              <a:pathLst>
                <a:path w="9818" h="9808" extrusionOk="0">
                  <a:moveTo>
                    <a:pt x="4914" y="0"/>
                  </a:moveTo>
                  <a:cubicBezTo>
                    <a:pt x="2205" y="0"/>
                    <a:pt x="1" y="2194"/>
                    <a:pt x="1" y="4904"/>
                  </a:cubicBezTo>
                  <a:cubicBezTo>
                    <a:pt x="1" y="7613"/>
                    <a:pt x="2205" y="9807"/>
                    <a:pt x="4914" y="9807"/>
                  </a:cubicBezTo>
                  <a:cubicBezTo>
                    <a:pt x="7614" y="9807"/>
                    <a:pt x="9817" y="7613"/>
                    <a:pt x="9817" y="4904"/>
                  </a:cubicBezTo>
                  <a:cubicBezTo>
                    <a:pt x="9817" y="2194"/>
                    <a:pt x="7614" y="0"/>
                    <a:pt x="49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78"/>
            <p:cNvSpPr/>
            <p:nvPr/>
          </p:nvSpPr>
          <p:spPr>
            <a:xfrm>
              <a:off x="2202320" y="3448989"/>
              <a:ext cx="158655" cy="257032"/>
            </a:xfrm>
            <a:custGeom>
              <a:avLst/>
              <a:gdLst/>
              <a:ahLst/>
              <a:cxnLst/>
              <a:rect l="l" t="t" r="r" b="b"/>
              <a:pathLst>
                <a:path w="6059" h="9816" extrusionOk="0">
                  <a:moveTo>
                    <a:pt x="4885" y="1"/>
                  </a:moveTo>
                  <a:cubicBezTo>
                    <a:pt x="2257" y="1"/>
                    <a:pt x="0" y="2134"/>
                    <a:pt x="0" y="4913"/>
                  </a:cubicBezTo>
                  <a:cubicBezTo>
                    <a:pt x="0" y="7683"/>
                    <a:pt x="2257" y="9815"/>
                    <a:pt x="4885" y="9815"/>
                  </a:cubicBezTo>
                  <a:cubicBezTo>
                    <a:pt x="5270" y="9815"/>
                    <a:pt x="5663" y="9770"/>
                    <a:pt x="6058" y="9673"/>
                  </a:cubicBezTo>
                  <a:cubicBezTo>
                    <a:pt x="3864" y="9139"/>
                    <a:pt x="2309" y="7174"/>
                    <a:pt x="2309" y="4913"/>
                  </a:cubicBezTo>
                  <a:cubicBezTo>
                    <a:pt x="2309" y="2652"/>
                    <a:pt x="3855" y="677"/>
                    <a:pt x="6058" y="143"/>
                  </a:cubicBezTo>
                  <a:cubicBezTo>
                    <a:pt x="5663" y="47"/>
                    <a:pt x="5270" y="1"/>
                    <a:pt x="4885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78"/>
            <p:cNvSpPr/>
            <p:nvPr/>
          </p:nvSpPr>
          <p:spPr>
            <a:xfrm>
              <a:off x="2338220" y="3346737"/>
              <a:ext cx="200996" cy="169731"/>
            </a:xfrm>
            <a:custGeom>
              <a:avLst/>
              <a:gdLst/>
              <a:ahLst/>
              <a:cxnLst/>
              <a:rect l="l" t="t" r="r" b="b"/>
              <a:pathLst>
                <a:path w="7676" h="6482" extrusionOk="0">
                  <a:moveTo>
                    <a:pt x="3864" y="0"/>
                  </a:moveTo>
                  <a:cubicBezTo>
                    <a:pt x="3823" y="0"/>
                    <a:pt x="3782" y="1"/>
                    <a:pt x="3740" y="3"/>
                  </a:cubicBezTo>
                  <a:cubicBezTo>
                    <a:pt x="1298" y="108"/>
                    <a:pt x="0" y="2932"/>
                    <a:pt x="1517" y="4849"/>
                  </a:cubicBezTo>
                  <a:lnTo>
                    <a:pt x="1450" y="6252"/>
                  </a:lnTo>
                  <a:cubicBezTo>
                    <a:pt x="1443" y="6388"/>
                    <a:pt x="1549" y="6482"/>
                    <a:pt x="1669" y="6482"/>
                  </a:cubicBezTo>
                  <a:cubicBezTo>
                    <a:pt x="1701" y="6482"/>
                    <a:pt x="1733" y="6475"/>
                    <a:pt x="1765" y="6461"/>
                  </a:cubicBezTo>
                  <a:lnTo>
                    <a:pt x="3034" y="5870"/>
                  </a:lnTo>
                  <a:cubicBezTo>
                    <a:pt x="3305" y="5947"/>
                    <a:pt x="3581" y="5984"/>
                    <a:pt x="3853" y="5984"/>
                  </a:cubicBezTo>
                  <a:cubicBezTo>
                    <a:pt x="4835" y="5984"/>
                    <a:pt x="5777" y="5502"/>
                    <a:pt x="6344" y="4658"/>
                  </a:cubicBezTo>
                  <a:cubicBezTo>
                    <a:pt x="7676" y="2661"/>
                    <a:pt x="6233" y="0"/>
                    <a:pt x="386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78"/>
            <p:cNvSpPr/>
            <p:nvPr/>
          </p:nvSpPr>
          <p:spPr>
            <a:xfrm>
              <a:off x="2424133" y="3390518"/>
              <a:ext cx="52239" cy="52239"/>
            </a:xfrm>
            <a:custGeom>
              <a:avLst/>
              <a:gdLst/>
              <a:ahLst/>
              <a:cxnLst/>
              <a:rect l="l" t="t" r="r" b="b"/>
              <a:pathLst>
                <a:path w="1995" h="1995" extrusionOk="0">
                  <a:moveTo>
                    <a:pt x="1003" y="0"/>
                  </a:moveTo>
                  <a:cubicBezTo>
                    <a:pt x="449" y="0"/>
                    <a:pt x="1" y="449"/>
                    <a:pt x="1" y="1002"/>
                  </a:cubicBezTo>
                  <a:cubicBezTo>
                    <a:pt x="1" y="1546"/>
                    <a:pt x="449" y="1994"/>
                    <a:pt x="1003" y="1994"/>
                  </a:cubicBezTo>
                  <a:cubicBezTo>
                    <a:pt x="1546" y="1994"/>
                    <a:pt x="1995" y="1546"/>
                    <a:pt x="1995" y="1002"/>
                  </a:cubicBezTo>
                  <a:cubicBezTo>
                    <a:pt x="1995" y="449"/>
                    <a:pt x="1546" y="0"/>
                    <a:pt x="100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78"/>
            <p:cNvSpPr/>
            <p:nvPr/>
          </p:nvSpPr>
          <p:spPr>
            <a:xfrm>
              <a:off x="2406406" y="3384993"/>
              <a:ext cx="87196" cy="63263"/>
            </a:xfrm>
            <a:custGeom>
              <a:avLst/>
              <a:gdLst/>
              <a:ahLst/>
              <a:cxnLst/>
              <a:rect l="l" t="t" r="r" b="b"/>
              <a:pathLst>
                <a:path w="3330" h="2416" extrusionOk="0">
                  <a:moveTo>
                    <a:pt x="1680" y="421"/>
                  </a:moveTo>
                  <a:cubicBezTo>
                    <a:pt x="1889" y="421"/>
                    <a:pt x="2090" y="507"/>
                    <a:pt x="2233" y="650"/>
                  </a:cubicBezTo>
                  <a:cubicBezTo>
                    <a:pt x="2760" y="1178"/>
                    <a:pt x="2334" y="2004"/>
                    <a:pt x="1691" y="2004"/>
                  </a:cubicBezTo>
                  <a:cubicBezTo>
                    <a:pt x="1590" y="2004"/>
                    <a:pt x="1483" y="1984"/>
                    <a:pt x="1374" y="1938"/>
                  </a:cubicBezTo>
                  <a:cubicBezTo>
                    <a:pt x="582" y="1604"/>
                    <a:pt x="811" y="421"/>
                    <a:pt x="1680" y="421"/>
                  </a:cubicBezTo>
                  <a:close/>
                  <a:moveTo>
                    <a:pt x="1695" y="0"/>
                  </a:moveTo>
                  <a:cubicBezTo>
                    <a:pt x="1544" y="0"/>
                    <a:pt x="1384" y="30"/>
                    <a:pt x="1222" y="97"/>
                  </a:cubicBezTo>
                  <a:cubicBezTo>
                    <a:pt x="1" y="603"/>
                    <a:pt x="363" y="2415"/>
                    <a:pt x="1680" y="2415"/>
                  </a:cubicBezTo>
                  <a:cubicBezTo>
                    <a:pt x="1994" y="2415"/>
                    <a:pt x="2300" y="2291"/>
                    <a:pt x="2529" y="2062"/>
                  </a:cubicBezTo>
                  <a:cubicBezTo>
                    <a:pt x="3330" y="1253"/>
                    <a:pt x="2672" y="0"/>
                    <a:pt x="169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78"/>
            <p:cNvSpPr/>
            <p:nvPr/>
          </p:nvSpPr>
          <p:spPr>
            <a:xfrm>
              <a:off x="2394675" y="3429062"/>
              <a:ext cx="45693" cy="41425"/>
            </a:xfrm>
            <a:custGeom>
              <a:avLst/>
              <a:gdLst/>
              <a:ahLst/>
              <a:cxnLst/>
              <a:rect l="l" t="t" r="r" b="b"/>
              <a:pathLst>
                <a:path w="1745" h="1582" extrusionOk="0">
                  <a:moveTo>
                    <a:pt x="1434" y="1"/>
                  </a:moveTo>
                  <a:cubicBezTo>
                    <a:pt x="1381" y="1"/>
                    <a:pt x="1325" y="25"/>
                    <a:pt x="1279" y="83"/>
                  </a:cubicBezTo>
                  <a:lnTo>
                    <a:pt x="134" y="1219"/>
                  </a:lnTo>
                  <a:cubicBezTo>
                    <a:pt x="0" y="1352"/>
                    <a:pt x="96" y="1581"/>
                    <a:pt x="286" y="1581"/>
                  </a:cubicBezTo>
                  <a:cubicBezTo>
                    <a:pt x="334" y="1581"/>
                    <a:pt x="391" y="1553"/>
                    <a:pt x="429" y="1514"/>
                  </a:cubicBezTo>
                  <a:lnTo>
                    <a:pt x="1565" y="379"/>
                  </a:lnTo>
                  <a:cubicBezTo>
                    <a:pt x="1745" y="228"/>
                    <a:pt x="1599" y="1"/>
                    <a:pt x="143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78"/>
            <p:cNvSpPr/>
            <p:nvPr/>
          </p:nvSpPr>
          <p:spPr>
            <a:xfrm>
              <a:off x="2230050" y="3532598"/>
              <a:ext cx="201363" cy="89998"/>
            </a:xfrm>
            <a:custGeom>
              <a:avLst/>
              <a:gdLst/>
              <a:ahLst/>
              <a:cxnLst/>
              <a:rect l="l" t="t" r="r" b="b"/>
              <a:pathLst>
                <a:path w="7690" h="3437" extrusionOk="0">
                  <a:moveTo>
                    <a:pt x="3844" y="0"/>
                  </a:moveTo>
                  <a:cubicBezTo>
                    <a:pt x="3447" y="0"/>
                    <a:pt x="3048" y="36"/>
                    <a:pt x="2652" y="108"/>
                  </a:cubicBezTo>
                  <a:cubicBezTo>
                    <a:pt x="1431" y="337"/>
                    <a:pt x="468" y="890"/>
                    <a:pt x="39" y="1605"/>
                  </a:cubicBezTo>
                  <a:cubicBezTo>
                    <a:pt x="0" y="1672"/>
                    <a:pt x="0" y="1758"/>
                    <a:pt x="39" y="1834"/>
                  </a:cubicBezTo>
                  <a:cubicBezTo>
                    <a:pt x="592" y="2769"/>
                    <a:pt x="2090" y="3437"/>
                    <a:pt x="3845" y="3437"/>
                  </a:cubicBezTo>
                  <a:cubicBezTo>
                    <a:pt x="5600" y="3437"/>
                    <a:pt x="7089" y="2769"/>
                    <a:pt x="7642" y="1834"/>
                  </a:cubicBezTo>
                  <a:cubicBezTo>
                    <a:pt x="7690" y="1758"/>
                    <a:pt x="7690" y="1672"/>
                    <a:pt x="7642" y="1605"/>
                  </a:cubicBezTo>
                  <a:cubicBezTo>
                    <a:pt x="7222" y="890"/>
                    <a:pt x="6249" y="337"/>
                    <a:pt x="5028" y="108"/>
                  </a:cubicBezTo>
                  <a:cubicBezTo>
                    <a:pt x="4637" y="36"/>
                    <a:pt x="4241" y="0"/>
                    <a:pt x="384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78"/>
            <p:cNvSpPr/>
            <p:nvPr/>
          </p:nvSpPr>
          <p:spPr>
            <a:xfrm>
              <a:off x="2227746" y="3605523"/>
              <a:ext cx="90495" cy="41058"/>
            </a:xfrm>
            <a:custGeom>
              <a:avLst/>
              <a:gdLst/>
              <a:ahLst/>
              <a:cxnLst/>
              <a:rect l="l" t="t" r="r" b="b"/>
              <a:pathLst>
                <a:path w="3456" h="1568" extrusionOk="0">
                  <a:moveTo>
                    <a:pt x="310" y="1"/>
                  </a:moveTo>
                  <a:cubicBezTo>
                    <a:pt x="151" y="1"/>
                    <a:pt x="1" y="202"/>
                    <a:pt x="155" y="356"/>
                  </a:cubicBezTo>
                  <a:cubicBezTo>
                    <a:pt x="747" y="1062"/>
                    <a:pt x="1901" y="1520"/>
                    <a:pt x="3189" y="1568"/>
                  </a:cubicBezTo>
                  <a:lnTo>
                    <a:pt x="3198" y="1568"/>
                  </a:lnTo>
                  <a:cubicBezTo>
                    <a:pt x="3456" y="1549"/>
                    <a:pt x="3456" y="1177"/>
                    <a:pt x="3198" y="1148"/>
                  </a:cubicBezTo>
                  <a:cubicBezTo>
                    <a:pt x="2034" y="1110"/>
                    <a:pt x="985" y="709"/>
                    <a:pt x="470" y="89"/>
                  </a:cubicBezTo>
                  <a:cubicBezTo>
                    <a:pt x="425" y="26"/>
                    <a:pt x="367" y="1"/>
                    <a:pt x="310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78"/>
            <p:cNvSpPr/>
            <p:nvPr/>
          </p:nvSpPr>
          <p:spPr>
            <a:xfrm>
              <a:off x="2279252" y="3532598"/>
              <a:ext cx="93716" cy="74182"/>
            </a:xfrm>
            <a:custGeom>
              <a:avLst/>
              <a:gdLst/>
              <a:ahLst/>
              <a:cxnLst/>
              <a:rect l="l" t="t" r="r" b="b"/>
              <a:pathLst>
                <a:path w="3579" h="2833" extrusionOk="0">
                  <a:moveTo>
                    <a:pt x="1961" y="0"/>
                  </a:moveTo>
                  <a:cubicBezTo>
                    <a:pt x="1563" y="0"/>
                    <a:pt x="1165" y="36"/>
                    <a:pt x="773" y="108"/>
                  </a:cubicBezTo>
                  <a:cubicBezTo>
                    <a:pt x="1" y="947"/>
                    <a:pt x="306" y="2302"/>
                    <a:pt x="1365" y="2722"/>
                  </a:cubicBezTo>
                  <a:cubicBezTo>
                    <a:pt x="1561" y="2797"/>
                    <a:pt x="1761" y="2832"/>
                    <a:pt x="1955" y="2832"/>
                  </a:cubicBezTo>
                  <a:cubicBezTo>
                    <a:pt x="2816" y="2832"/>
                    <a:pt x="3578" y="2141"/>
                    <a:pt x="3578" y="1214"/>
                  </a:cubicBezTo>
                  <a:cubicBezTo>
                    <a:pt x="3578" y="804"/>
                    <a:pt x="3426" y="413"/>
                    <a:pt x="3149" y="108"/>
                  </a:cubicBezTo>
                  <a:cubicBezTo>
                    <a:pt x="2758" y="36"/>
                    <a:pt x="2359" y="0"/>
                    <a:pt x="19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0" name="Google Shape;12600;p78"/>
          <p:cNvGrpSpPr/>
          <p:nvPr/>
        </p:nvGrpSpPr>
        <p:grpSpPr>
          <a:xfrm>
            <a:off x="2223059" y="3818172"/>
            <a:ext cx="359232" cy="306050"/>
            <a:chOff x="2223059" y="3818172"/>
            <a:chExt cx="359232" cy="306050"/>
          </a:xfrm>
        </p:grpSpPr>
        <p:sp>
          <p:nvSpPr>
            <p:cNvPr id="12601" name="Google Shape;12601;p78"/>
            <p:cNvSpPr/>
            <p:nvPr/>
          </p:nvSpPr>
          <p:spPr>
            <a:xfrm>
              <a:off x="2271763" y="3818172"/>
              <a:ext cx="310528" cy="155146"/>
            </a:xfrm>
            <a:custGeom>
              <a:avLst/>
              <a:gdLst/>
              <a:ahLst/>
              <a:cxnLst/>
              <a:rect l="l" t="t" r="r" b="b"/>
              <a:pathLst>
                <a:path w="11859" h="5925" extrusionOk="0">
                  <a:moveTo>
                    <a:pt x="5925" y="1"/>
                  </a:moveTo>
                  <a:cubicBezTo>
                    <a:pt x="2653" y="1"/>
                    <a:pt x="1" y="2653"/>
                    <a:pt x="1" y="5925"/>
                  </a:cubicBezTo>
                  <a:lnTo>
                    <a:pt x="11859" y="5925"/>
                  </a:lnTo>
                  <a:cubicBezTo>
                    <a:pt x="11859" y="2653"/>
                    <a:pt x="9197" y="1"/>
                    <a:pt x="59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78"/>
            <p:cNvSpPr/>
            <p:nvPr/>
          </p:nvSpPr>
          <p:spPr>
            <a:xfrm>
              <a:off x="2326725" y="3862895"/>
              <a:ext cx="248339" cy="110422"/>
            </a:xfrm>
            <a:custGeom>
              <a:avLst/>
              <a:gdLst/>
              <a:ahLst/>
              <a:cxnLst/>
              <a:rect l="l" t="t" r="r" b="b"/>
              <a:pathLst>
                <a:path w="9484" h="4217" extrusionOk="0">
                  <a:moveTo>
                    <a:pt x="4742" y="0"/>
                  </a:moveTo>
                  <a:cubicBezTo>
                    <a:pt x="2319" y="0"/>
                    <a:pt x="287" y="1813"/>
                    <a:pt x="0" y="4217"/>
                  </a:cubicBezTo>
                  <a:lnTo>
                    <a:pt x="9483" y="4217"/>
                  </a:lnTo>
                  <a:cubicBezTo>
                    <a:pt x="9206" y="1813"/>
                    <a:pt x="7165" y="0"/>
                    <a:pt x="474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78"/>
            <p:cNvSpPr/>
            <p:nvPr/>
          </p:nvSpPr>
          <p:spPr>
            <a:xfrm>
              <a:off x="2343955" y="3877376"/>
              <a:ext cx="213853" cy="95942"/>
            </a:xfrm>
            <a:custGeom>
              <a:avLst/>
              <a:gdLst/>
              <a:ahLst/>
              <a:cxnLst/>
              <a:rect l="l" t="t" r="r" b="b"/>
              <a:pathLst>
                <a:path w="8167" h="3664" extrusionOk="0">
                  <a:moveTo>
                    <a:pt x="4084" y="1"/>
                  </a:moveTo>
                  <a:cubicBezTo>
                    <a:pt x="1985" y="1"/>
                    <a:pt x="230" y="1575"/>
                    <a:pt x="1" y="3664"/>
                  </a:cubicBezTo>
                  <a:lnTo>
                    <a:pt x="8167" y="3664"/>
                  </a:lnTo>
                  <a:cubicBezTo>
                    <a:pt x="7947" y="1575"/>
                    <a:pt x="6182" y="1"/>
                    <a:pt x="408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78"/>
            <p:cNvSpPr/>
            <p:nvPr/>
          </p:nvSpPr>
          <p:spPr>
            <a:xfrm>
              <a:off x="2470114" y="4050878"/>
              <a:ext cx="10762" cy="73344"/>
            </a:xfrm>
            <a:custGeom>
              <a:avLst/>
              <a:gdLst/>
              <a:ahLst/>
              <a:cxnLst/>
              <a:rect l="l" t="t" r="r" b="b"/>
              <a:pathLst>
                <a:path w="411" h="2801" extrusionOk="0">
                  <a:moveTo>
                    <a:pt x="205" y="0"/>
                  </a:moveTo>
                  <a:cubicBezTo>
                    <a:pt x="108" y="0"/>
                    <a:pt x="10" y="62"/>
                    <a:pt x="0" y="186"/>
                  </a:cubicBezTo>
                  <a:lnTo>
                    <a:pt x="0" y="2590"/>
                  </a:lnTo>
                  <a:cubicBezTo>
                    <a:pt x="0" y="2705"/>
                    <a:pt x="86" y="2800"/>
                    <a:pt x="201" y="2800"/>
                  </a:cubicBezTo>
                  <a:cubicBezTo>
                    <a:pt x="315" y="2800"/>
                    <a:pt x="410" y="2705"/>
                    <a:pt x="410" y="2600"/>
                  </a:cubicBezTo>
                  <a:lnTo>
                    <a:pt x="410" y="186"/>
                  </a:lnTo>
                  <a:cubicBezTo>
                    <a:pt x="401" y="62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78"/>
            <p:cNvSpPr/>
            <p:nvPr/>
          </p:nvSpPr>
          <p:spPr>
            <a:xfrm>
              <a:off x="2412114" y="3988426"/>
              <a:ext cx="118147" cy="72847"/>
            </a:xfrm>
            <a:custGeom>
              <a:avLst/>
              <a:gdLst/>
              <a:ahLst/>
              <a:cxnLst/>
              <a:rect l="l" t="t" r="r" b="b"/>
              <a:pathLst>
                <a:path w="4512" h="2782" extrusionOk="0">
                  <a:moveTo>
                    <a:pt x="283" y="1"/>
                  </a:moveTo>
                  <a:cubicBezTo>
                    <a:pt x="133" y="1"/>
                    <a:pt x="0" y="186"/>
                    <a:pt x="116" y="339"/>
                  </a:cubicBezTo>
                  <a:lnTo>
                    <a:pt x="2263" y="2714"/>
                  </a:lnTo>
                  <a:cubicBezTo>
                    <a:pt x="2301" y="2752"/>
                    <a:pt x="2358" y="2781"/>
                    <a:pt x="2416" y="2781"/>
                  </a:cubicBezTo>
                  <a:cubicBezTo>
                    <a:pt x="2473" y="2781"/>
                    <a:pt x="2521" y="2762"/>
                    <a:pt x="2559" y="2724"/>
                  </a:cubicBezTo>
                  <a:lnTo>
                    <a:pt x="4333" y="1131"/>
                  </a:lnTo>
                  <a:cubicBezTo>
                    <a:pt x="4511" y="982"/>
                    <a:pt x="4372" y="753"/>
                    <a:pt x="4202" y="753"/>
                  </a:cubicBezTo>
                  <a:cubicBezTo>
                    <a:pt x="4154" y="753"/>
                    <a:pt x="4103" y="771"/>
                    <a:pt x="4056" y="816"/>
                  </a:cubicBezTo>
                  <a:lnTo>
                    <a:pt x="2435" y="2285"/>
                  </a:lnTo>
                  <a:lnTo>
                    <a:pt x="422" y="62"/>
                  </a:lnTo>
                  <a:cubicBezTo>
                    <a:pt x="378" y="19"/>
                    <a:pt x="330" y="1"/>
                    <a:pt x="28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78"/>
            <p:cNvSpPr/>
            <p:nvPr/>
          </p:nvSpPr>
          <p:spPr>
            <a:xfrm>
              <a:off x="2452623" y="4045248"/>
              <a:ext cx="45483" cy="24012"/>
            </a:xfrm>
            <a:custGeom>
              <a:avLst/>
              <a:gdLst/>
              <a:ahLst/>
              <a:cxnLst/>
              <a:rect l="l" t="t" r="r" b="b"/>
              <a:pathLst>
                <a:path w="1737" h="91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97"/>
                  </a:lnTo>
                  <a:cubicBezTo>
                    <a:pt x="0" y="821"/>
                    <a:pt x="96" y="916"/>
                    <a:pt x="220" y="916"/>
                  </a:cubicBezTo>
                  <a:lnTo>
                    <a:pt x="1517" y="916"/>
                  </a:lnTo>
                  <a:cubicBezTo>
                    <a:pt x="1641" y="916"/>
                    <a:pt x="1737" y="821"/>
                    <a:pt x="1737" y="697"/>
                  </a:cubicBezTo>
                  <a:lnTo>
                    <a:pt x="1737" y="220"/>
                  </a:lnTo>
                  <a:cubicBezTo>
                    <a:pt x="1737" y="96"/>
                    <a:pt x="1641" y="1"/>
                    <a:pt x="151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78"/>
            <p:cNvSpPr/>
            <p:nvPr/>
          </p:nvSpPr>
          <p:spPr>
            <a:xfrm>
              <a:off x="2491586" y="3993532"/>
              <a:ext cx="90469" cy="40508"/>
            </a:xfrm>
            <a:custGeom>
              <a:avLst/>
              <a:gdLst/>
              <a:ahLst/>
              <a:cxnLst/>
              <a:rect l="l" t="t" r="r" b="b"/>
              <a:pathLst>
                <a:path w="3455" h="1547" extrusionOk="0">
                  <a:moveTo>
                    <a:pt x="1" y="1"/>
                  </a:moveTo>
                  <a:lnTo>
                    <a:pt x="1088" y="1460"/>
                  </a:lnTo>
                  <a:cubicBezTo>
                    <a:pt x="1126" y="1518"/>
                    <a:pt x="1193" y="1546"/>
                    <a:pt x="1269" y="1546"/>
                  </a:cubicBezTo>
                  <a:lnTo>
                    <a:pt x="3235" y="1546"/>
                  </a:lnTo>
                  <a:cubicBezTo>
                    <a:pt x="3359" y="1546"/>
                    <a:pt x="3454" y="1451"/>
                    <a:pt x="3454" y="1327"/>
                  </a:cubicBezTo>
                  <a:lnTo>
                    <a:pt x="3454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78"/>
            <p:cNvSpPr/>
            <p:nvPr/>
          </p:nvSpPr>
          <p:spPr>
            <a:xfrm>
              <a:off x="2223059" y="3971066"/>
              <a:ext cx="359232" cy="32993"/>
            </a:xfrm>
            <a:custGeom>
              <a:avLst/>
              <a:gdLst/>
              <a:ahLst/>
              <a:cxnLst/>
              <a:rect l="l" t="t" r="r" b="b"/>
              <a:pathLst>
                <a:path w="13719" h="1260" extrusionOk="0">
                  <a:moveTo>
                    <a:pt x="1861" y="0"/>
                  </a:moveTo>
                  <a:lnTo>
                    <a:pt x="153" y="611"/>
                  </a:lnTo>
                  <a:cubicBezTo>
                    <a:pt x="57" y="639"/>
                    <a:pt x="0" y="725"/>
                    <a:pt x="0" y="821"/>
                  </a:cubicBezTo>
                  <a:lnTo>
                    <a:pt x="0" y="1040"/>
                  </a:lnTo>
                  <a:cubicBezTo>
                    <a:pt x="0" y="1164"/>
                    <a:pt x="105" y="1259"/>
                    <a:pt x="220" y="1259"/>
                  </a:cubicBezTo>
                  <a:lnTo>
                    <a:pt x="13719" y="1259"/>
                  </a:lnTo>
                  <a:lnTo>
                    <a:pt x="1371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78"/>
            <p:cNvSpPr/>
            <p:nvPr/>
          </p:nvSpPr>
          <p:spPr>
            <a:xfrm>
              <a:off x="2461107" y="3933595"/>
              <a:ext cx="60723" cy="21760"/>
            </a:xfrm>
            <a:custGeom>
              <a:avLst/>
              <a:gdLst/>
              <a:ahLst/>
              <a:cxnLst/>
              <a:rect l="l" t="t" r="r" b="b"/>
              <a:pathLst>
                <a:path w="2319" h="831" extrusionOk="0">
                  <a:moveTo>
                    <a:pt x="421" y="0"/>
                  </a:moveTo>
                  <a:cubicBezTo>
                    <a:pt x="192" y="0"/>
                    <a:pt x="1" y="181"/>
                    <a:pt x="1" y="420"/>
                  </a:cubicBezTo>
                  <a:cubicBezTo>
                    <a:pt x="1" y="649"/>
                    <a:pt x="192" y="830"/>
                    <a:pt x="421" y="830"/>
                  </a:cubicBezTo>
                  <a:lnTo>
                    <a:pt x="1909" y="830"/>
                  </a:lnTo>
                  <a:cubicBezTo>
                    <a:pt x="2138" y="830"/>
                    <a:pt x="2319" y="649"/>
                    <a:pt x="2319" y="420"/>
                  </a:cubicBezTo>
                  <a:cubicBezTo>
                    <a:pt x="2319" y="181"/>
                    <a:pt x="2138" y="0"/>
                    <a:pt x="190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0" name="Google Shape;12610;p78"/>
          <p:cNvGrpSpPr/>
          <p:nvPr/>
        </p:nvGrpSpPr>
        <p:grpSpPr>
          <a:xfrm>
            <a:off x="1725989" y="1991820"/>
            <a:ext cx="378426" cy="298509"/>
            <a:chOff x="1725989" y="1991820"/>
            <a:chExt cx="378426" cy="298509"/>
          </a:xfrm>
        </p:grpSpPr>
        <p:sp>
          <p:nvSpPr>
            <p:cNvPr id="12611" name="Google Shape;12611;p78"/>
            <p:cNvSpPr/>
            <p:nvPr/>
          </p:nvSpPr>
          <p:spPr>
            <a:xfrm>
              <a:off x="1803392" y="2021331"/>
              <a:ext cx="145143" cy="236346"/>
            </a:xfrm>
            <a:custGeom>
              <a:avLst/>
              <a:gdLst/>
              <a:ahLst/>
              <a:cxnLst/>
              <a:rect l="l" t="t" r="r" b="b"/>
              <a:pathLst>
                <a:path w="5543" h="9026" extrusionOk="0">
                  <a:moveTo>
                    <a:pt x="5330" y="1"/>
                  </a:moveTo>
                  <a:cubicBezTo>
                    <a:pt x="5324" y="1"/>
                    <a:pt x="5319" y="1"/>
                    <a:pt x="5314" y="1"/>
                  </a:cubicBezTo>
                  <a:cubicBezTo>
                    <a:pt x="3215" y="97"/>
                    <a:pt x="1374" y="1461"/>
                    <a:pt x="687" y="3455"/>
                  </a:cubicBezTo>
                  <a:cubicBezTo>
                    <a:pt x="0" y="5439"/>
                    <a:pt x="592" y="7652"/>
                    <a:pt x="2194" y="9026"/>
                  </a:cubicBezTo>
                  <a:lnTo>
                    <a:pt x="5543" y="5134"/>
                  </a:lnTo>
                  <a:lnTo>
                    <a:pt x="5543" y="2234"/>
                  </a:lnTo>
                  <a:lnTo>
                    <a:pt x="5543" y="221"/>
                  </a:lnTo>
                  <a:cubicBezTo>
                    <a:pt x="5543" y="102"/>
                    <a:pt x="5447" y="1"/>
                    <a:pt x="53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78"/>
            <p:cNvSpPr/>
            <p:nvPr/>
          </p:nvSpPr>
          <p:spPr>
            <a:xfrm>
              <a:off x="1948509" y="2155738"/>
              <a:ext cx="134669" cy="132679"/>
            </a:xfrm>
            <a:custGeom>
              <a:avLst/>
              <a:gdLst/>
              <a:ahLst/>
              <a:cxnLst/>
              <a:rect l="l" t="t" r="r" b="b"/>
              <a:pathLst>
                <a:path w="5143" h="5067" extrusionOk="0">
                  <a:moveTo>
                    <a:pt x="1" y="1"/>
                  </a:moveTo>
                  <a:lnTo>
                    <a:pt x="726" y="4179"/>
                  </a:lnTo>
                  <a:lnTo>
                    <a:pt x="878" y="5066"/>
                  </a:lnTo>
                  <a:cubicBezTo>
                    <a:pt x="3254" y="4656"/>
                    <a:pt x="5028" y="2643"/>
                    <a:pt x="5133" y="230"/>
                  </a:cubicBezTo>
                  <a:cubicBezTo>
                    <a:pt x="5143" y="106"/>
                    <a:pt x="5038" y="1"/>
                    <a:pt x="491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78"/>
            <p:cNvSpPr/>
            <p:nvPr/>
          </p:nvSpPr>
          <p:spPr>
            <a:xfrm>
              <a:off x="1814861" y="2034842"/>
              <a:ext cx="82980" cy="123619"/>
            </a:xfrm>
            <a:custGeom>
              <a:avLst/>
              <a:gdLst/>
              <a:ahLst/>
              <a:cxnLst/>
              <a:rect l="l" t="t" r="r" b="b"/>
              <a:pathLst>
                <a:path w="3169" h="4721" extrusionOk="0">
                  <a:moveTo>
                    <a:pt x="2844" y="0"/>
                  </a:moveTo>
                  <a:lnTo>
                    <a:pt x="2844" y="0"/>
                  </a:lnTo>
                  <a:cubicBezTo>
                    <a:pt x="1279" y="773"/>
                    <a:pt x="201" y="2290"/>
                    <a:pt x="1" y="4026"/>
                  </a:cubicBezTo>
                  <a:cubicBezTo>
                    <a:pt x="220" y="4026"/>
                    <a:pt x="440" y="3998"/>
                    <a:pt x="650" y="3950"/>
                  </a:cubicBezTo>
                  <a:lnTo>
                    <a:pt x="2262" y="4704"/>
                  </a:lnTo>
                  <a:cubicBezTo>
                    <a:pt x="2287" y="4715"/>
                    <a:pt x="2313" y="4720"/>
                    <a:pt x="2338" y="4720"/>
                  </a:cubicBezTo>
                  <a:cubicBezTo>
                    <a:pt x="2438" y="4720"/>
                    <a:pt x="2529" y="4637"/>
                    <a:pt x="2529" y="4522"/>
                  </a:cubicBezTo>
                  <a:lnTo>
                    <a:pt x="2443" y="2748"/>
                  </a:lnTo>
                  <a:cubicBezTo>
                    <a:pt x="3016" y="1947"/>
                    <a:pt x="3168" y="926"/>
                    <a:pt x="28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78"/>
            <p:cNvSpPr/>
            <p:nvPr/>
          </p:nvSpPr>
          <p:spPr>
            <a:xfrm>
              <a:off x="1967493" y="2155738"/>
              <a:ext cx="115685" cy="132679"/>
            </a:xfrm>
            <a:custGeom>
              <a:avLst/>
              <a:gdLst/>
              <a:ahLst/>
              <a:cxnLst/>
              <a:rect l="l" t="t" r="r" b="b"/>
              <a:pathLst>
                <a:path w="4418" h="5067" extrusionOk="0">
                  <a:moveTo>
                    <a:pt x="3712" y="1"/>
                  </a:moveTo>
                  <a:cubicBezTo>
                    <a:pt x="3397" y="2004"/>
                    <a:pt x="1947" y="3635"/>
                    <a:pt x="1" y="4179"/>
                  </a:cubicBezTo>
                  <a:lnTo>
                    <a:pt x="153" y="5066"/>
                  </a:lnTo>
                  <a:cubicBezTo>
                    <a:pt x="2529" y="4656"/>
                    <a:pt x="4303" y="2643"/>
                    <a:pt x="4408" y="230"/>
                  </a:cubicBezTo>
                  <a:cubicBezTo>
                    <a:pt x="4418" y="106"/>
                    <a:pt x="4313" y="1"/>
                    <a:pt x="4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78"/>
            <p:cNvSpPr/>
            <p:nvPr/>
          </p:nvSpPr>
          <p:spPr>
            <a:xfrm>
              <a:off x="1969745" y="2000854"/>
              <a:ext cx="134669" cy="134460"/>
            </a:xfrm>
            <a:custGeom>
              <a:avLst/>
              <a:gdLst/>
              <a:ahLst/>
              <a:cxnLst/>
              <a:rect l="l" t="t" r="r" b="b"/>
              <a:pathLst>
                <a:path w="5143" h="5135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4914"/>
                  </a:lnTo>
                  <a:cubicBezTo>
                    <a:pt x="1" y="5038"/>
                    <a:pt x="96" y="5133"/>
                    <a:pt x="220" y="5133"/>
                  </a:cubicBezTo>
                  <a:lnTo>
                    <a:pt x="4914" y="5133"/>
                  </a:lnTo>
                  <a:cubicBezTo>
                    <a:pt x="4919" y="5134"/>
                    <a:pt x="4924" y="5134"/>
                    <a:pt x="4929" y="5134"/>
                  </a:cubicBezTo>
                  <a:cubicBezTo>
                    <a:pt x="5047" y="5134"/>
                    <a:pt x="5143" y="5032"/>
                    <a:pt x="5143" y="4904"/>
                  </a:cubicBezTo>
                  <a:cubicBezTo>
                    <a:pt x="5019" y="2252"/>
                    <a:pt x="2891" y="125"/>
                    <a:pt x="23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78"/>
            <p:cNvSpPr/>
            <p:nvPr/>
          </p:nvSpPr>
          <p:spPr>
            <a:xfrm>
              <a:off x="1969745" y="2014365"/>
              <a:ext cx="134669" cy="120922"/>
            </a:xfrm>
            <a:custGeom>
              <a:avLst/>
              <a:gdLst/>
              <a:ahLst/>
              <a:cxnLst/>
              <a:rect l="l" t="t" r="r" b="b"/>
              <a:pathLst>
                <a:path w="5143" h="4618" extrusionOk="0">
                  <a:moveTo>
                    <a:pt x="2243" y="0"/>
                  </a:moveTo>
                  <a:lnTo>
                    <a:pt x="2243" y="0"/>
                  </a:lnTo>
                  <a:cubicBezTo>
                    <a:pt x="3378" y="973"/>
                    <a:pt x="4036" y="2395"/>
                    <a:pt x="4036" y="3892"/>
                  </a:cubicBezTo>
                  <a:lnTo>
                    <a:pt x="1" y="3892"/>
                  </a:lnTo>
                  <a:lnTo>
                    <a:pt x="1" y="4398"/>
                  </a:lnTo>
                  <a:cubicBezTo>
                    <a:pt x="1" y="4522"/>
                    <a:pt x="96" y="4617"/>
                    <a:pt x="220" y="4617"/>
                  </a:cubicBezTo>
                  <a:lnTo>
                    <a:pt x="4914" y="4617"/>
                  </a:lnTo>
                  <a:cubicBezTo>
                    <a:pt x="4919" y="4618"/>
                    <a:pt x="4923" y="4618"/>
                    <a:pt x="4928" y="4618"/>
                  </a:cubicBezTo>
                  <a:cubicBezTo>
                    <a:pt x="5046" y="4618"/>
                    <a:pt x="5142" y="4508"/>
                    <a:pt x="5133" y="4388"/>
                  </a:cubicBezTo>
                  <a:cubicBezTo>
                    <a:pt x="5047" y="2509"/>
                    <a:pt x="3941" y="821"/>
                    <a:pt x="22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78"/>
            <p:cNvSpPr/>
            <p:nvPr/>
          </p:nvSpPr>
          <p:spPr>
            <a:xfrm>
              <a:off x="1860842" y="2155738"/>
              <a:ext cx="110684" cy="134591"/>
            </a:xfrm>
            <a:custGeom>
              <a:avLst/>
              <a:gdLst/>
              <a:ahLst/>
              <a:cxnLst/>
              <a:rect l="l" t="t" r="r" b="b"/>
              <a:pathLst>
                <a:path w="4227" h="5140" extrusionOk="0">
                  <a:moveTo>
                    <a:pt x="3349" y="1"/>
                  </a:moveTo>
                  <a:lnTo>
                    <a:pt x="172" y="3693"/>
                  </a:lnTo>
                  <a:lnTo>
                    <a:pt x="0" y="3893"/>
                  </a:lnTo>
                  <a:cubicBezTo>
                    <a:pt x="942" y="4704"/>
                    <a:pt x="2135" y="5140"/>
                    <a:pt x="3359" y="5140"/>
                  </a:cubicBezTo>
                  <a:cubicBezTo>
                    <a:pt x="3647" y="5140"/>
                    <a:pt x="3938" y="5115"/>
                    <a:pt x="4226" y="5066"/>
                  </a:cubicBezTo>
                  <a:lnTo>
                    <a:pt x="4074" y="4170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78"/>
            <p:cNvSpPr/>
            <p:nvPr/>
          </p:nvSpPr>
          <p:spPr>
            <a:xfrm>
              <a:off x="1860842" y="2252413"/>
              <a:ext cx="110684" cy="37916"/>
            </a:xfrm>
            <a:custGeom>
              <a:avLst/>
              <a:gdLst/>
              <a:ahLst/>
              <a:cxnLst/>
              <a:rect l="l" t="t" r="r" b="b"/>
              <a:pathLst>
                <a:path w="4227" h="1448" extrusionOk="0">
                  <a:moveTo>
                    <a:pt x="172" y="1"/>
                  </a:moveTo>
                  <a:lnTo>
                    <a:pt x="0" y="201"/>
                  </a:lnTo>
                  <a:cubicBezTo>
                    <a:pt x="942" y="1012"/>
                    <a:pt x="2135" y="1448"/>
                    <a:pt x="3359" y="1448"/>
                  </a:cubicBezTo>
                  <a:cubicBezTo>
                    <a:pt x="3647" y="1448"/>
                    <a:pt x="3938" y="1423"/>
                    <a:pt x="4226" y="1374"/>
                  </a:cubicBezTo>
                  <a:lnTo>
                    <a:pt x="4074" y="487"/>
                  </a:lnTo>
                  <a:cubicBezTo>
                    <a:pt x="3912" y="535"/>
                    <a:pt x="3740" y="573"/>
                    <a:pt x="3578" y="602"/>
                  </a:cubicBezTo>
                  <a:cubicBezTo>
                    <a:pt x="3289" y="651"/>
                    <a:pt x="2998" y="675"/>
                    <a:pt x="2709" y="675"/>
                  </a:cubicBezTo>
                  <a:cubicBezTo>
                    <a:pt x="1823" y="675"/>
                    <a:pt x="949" y="446"/>
                    <a:pt x="1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78"/>
            <p:cNvSpPr/>
            <p:nvPr/>
          </p:nvSpPr>
          <p:spPr>
            <a:xfrm>
              <a:off x="1725989" y="1991820"/>
              <a:ext cx="177089" cy="148966"/>
            </a:xfrm>
            <a:custGeom>
              <a:avLst/>
              <a:gdLst/>
              <a:ahLst/>
              <a:cxnLst/>
              <a:rect l="l" t="t" r="r" b="b"/>
              <a:pathLst>
                <a:path w="6763" h="5689" extrusionOk="0">
                  <a:moveTo>
                    <a:pt x="3358" y="0"/>
                  </a:moveTo>
                  <a:cubicBezTo>
                    <a:pt x="1269" y="0"/>
                    <a:pt x="1" y="2333"/>
                    <a:pt x="1172" y="4095"/>
                  </a:cubicBezTo>
                  <a:cubicBezTo>
                    <a:pt x="1673" y="4835"/>
                    <a:pt x="2502" y="5265"/>
                    <a:pt x="3364" y="5265"/>
                  </a:cubicBezTo>
                  <a:cubicBezTo>
                    <a:pt x="3603" y="5265"/>
                    <a:pt x="3844" y="5232"/>
                    <a:pt x="4082" y="5164"/>
                  </a:cubicBezTo>
                  <a:lnTo>
                    <a:pt x="5169" y="5669"/>
                  </a:lnTo>
                  <a:cubicBezTo>
                    <a:pt x="5198" y="5682"/>
                    <a:pt x="5227" y="5689"/>
                    <a:pt x="5256" y="5689"/>
                  </a:cubicBezTo>
                  <a:cubicBezTo>
                    <a:pt x="5374" y="5689"/>
                    <a:pt x="5482" y="5589"/>
                    <a:pt x="5475" y="5459"/>
                  </a:cubicBezTo>
                  <a:lnTo>
                    <a:pt x="5427" y="4267"/>
                  </a:lnTo>
                  <a:cubicBezTo>
                    <a:pt x="6763" y="2578"/>
                    <a:pt x="5618" y="88"/>
                    <a:pt x="3471" y="3"/>
                  </a:cubicBezTo>
                  <a:cubicBezTo>
                    <a:pt x="3433" y="1"/>
                    <a:pt x="3396" y="0"/>
                    <a:pt x="33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78"/>
            <p:cNvSpPr/>
            <p:nvPr/>
          </p:nvSpPr>
          <p:spPr>
            <a:xfrm>
              <a:off x="1798128" y="2039582"/>
              <a:ext cx="20529" cy="52737"/>
            </a:xfrm>
            <a:custGeom>
              <a:avLst/>
              <a:gdLst/>
              <a:ahLst/>
              <a:cxnLst/>
              <a:rect l="l" t="t" r="r" b="b"/>
              <a:pathLst>
                <a:path w="784" h="2014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73" y="420"/>
                  </a:lnTo>
                  <a:lnTo>
                    <a:pt x="373" y="1813"/>
                  </a:lnTo>
                  <a:cubicBezTo>
                    <a:pt x="373" y="1928"/>
                    <a:pt x="468" y="2014"/>
                    <a:pt x="583" y="2014"/>
                  </a:cubicBezTo>
                  <a:cubicBezTo>
                    <a:pt x="697" y="2014"/>
                    <a:pt x="783" y="1928"/>
                    <a:pt x="783" y="1813"/>
                  </a:cubicBezTo>
                  <a:lnTo>
                    <a:pt x="783" y="211"/>
                  </a:lnTo>
                  <a:cubicBezTo>
                    <a:pt x="783" y="96"/>
                    <a:pt x="697" y="1"/>
                    <a:pt x="58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78"/>
            <p:cNvSpPr/>
            <p:nvPr/>
          </p:nvSpPr>
          <p:spPr>
            <a:xfrm>
              <a:off x="1797893" y="2083808"/>
              <a:ext cx="31239" cy="10762"/>
            </a:xfrm>
            <a:custGeom>
              <a:avLst/>
              <a:gdLst/>
              <a:ahLst/>
              <a:cxnLst/>
              <a:rect l="l" t="t" r="r" b="b"/>
              <a:pathLst>
                <a:path w="1193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935" y="410"/>
                  </a:lnTo>
                  <a:cubicBezTo>
                    <a:pt x="1193" y="391"/>
                    <a:pt x="1193" y="19"/>
                    <a:pt x="93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78"/>
            <p:cNvSpPr/>
            <p:nvPr/>
          </p:nvSpPr>
          <p:spPr>
            <a:xfrm>
              <a:off x="1800145" y="2023006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0"/>
                  </a:moveTo>
                  <a:cubicBezTo>
                    <a:pt x="329" y="0"/>
                    <a:pt x="253" y="28"/>
                    <a:pt x="191" y="90"/>
                  </a:cubicBezTo>
                  <a:cubicBezTo>
                    <a:pt x="0" y="281"/>
                    <a:pt x="134" y="605"/>
                    <a:pt x="410" y="605"/>
                  </a:cubicBezTo>
                  <a:cubicBezTo>
                    <a:pt x="572" y="605"/>
                    <a:pt x="706" y="471"/>
                    <a:pt x="706" y="300"/>
                  </a:cubicBezTo>
                  <a:cubicBezTo>
                    <a:pt x="706" y="120"/>
                    <a:pt x="558" y="0"/>
                    <a:pt x="40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3" name="Google Shape;12623;p78"/>
          <p:cNvGrpSpPr/>
          <p:nvPr/>
        </p:nvGrpSpPr>
        <p:grpSpPr>
          <a:xfrm>
            <a:off x="1768409" y="3791751"/>
            <a:ext cx="367978" cy="359075"/>
            <a:chOff x="1768409" y="3791751"/>
            <a:chExt cx="367978" cy="359075"/>
          </a:xfrm>
        </p:grpSpPr>
        <p:sp>
          <p:nvSpPr>
            <p:cNvPr id="12624" name="Google Shape;12624;p78"/>
            <p:cNvSpPr/>
            <p:nvPr/>
          </p:nvSpPr>
          <p:spPr>
            <a:xfrm>
              <a:off x="1919784" y="3791751"/>
              <a:ext cx="216602" cy="216052"/>
            </a:xfrm>
            <a:custGeom>
              <a:avLst/>
              <a:gdLst/>
              <a:ahLst/>
              <a:cxnLst/>
              <a:rect l="l" t="t" r="r" b="b"/>
              <a:pathLst>
                <a:path w="8272" h="8251" extrusionOk="0">
                  <a:moveTo>
                    <a:pt x="5348" y="1"/>
                  </a:moveTo>
                  <a:cubicBezTo>
                    <a:pt x="5291" y="1"/>
                    <a:pt x="5233" y="22"/>
                    <a:pt x="5190" y="65"/>
                  </a:cubicBezTo>
                  <a:lnTo>
                    <a:pt x="1" y="5255"/>
                  </a:lnTo>
                  <a:lnTo>
                    <a:pt x="2996" y="8251"/>
                  </a:lnTo>
                  <a:lnTo>
                    <a:pt x="8186" y="3051"/>
                  </a:lnTo>
                  <a:cubicBezTo>
                    <a:pt x="8272" y="2965"/>
                    <a:pt x="8272" y="2822"/>
                    <a:pt x="8186" y="2736"/>
                  </a:cubicBezTo>
                  <a:lnTo>
                    <a:pt x="5505" y="65"/>
                  </a:lnTo>
                  <a:cubicBezTo>
                    <a:pt x="5462" y="22"/>
                    <a:pt x="5405" y="1"/>
                    <a:pt x="53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78"/>
            <p:cNvSpPr/>
            <p:nvPr/>
          </p:nvSpPr>
          <p:spPr>
            <a:xfrm>
              <a:off x="1919784" y="3833673"/>
              <a:ext cx="173895" cy="173868"/>
            </a:xfrm>
            <a:custGeom>
              <a:avLst/>
              <a:gdLst/>
              <a:ahLst/>
              <a:cxnLst/>
              <a:rect l="l" t="t" r="r" b="b"/>
              <a:pathLst>
                <a:path w="6641" h="6640" extrusionOk="0">
                  <a:moveTo>
                    <a:pt x="3645" y="0"/>
                  </a:moveTo>
                  <a:lnTo>
                    <a:pt x="1" y="3654"/>
                  </a:lnTo>
                  <a:lnTo>
                    <a:pt x="2996" y="6640"/>
                  </a:lnTo>
                  <a:lnTo>
                    <a:pt x="6641" y="2996"/>
                  </a:lnTo>
                  <a:lnTo>
                    <a:pt x="3645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78"/>
            <p:cNvSpPr/>
            <p:nvPr/>
          </p:nvSpPr>
          <p:spPr>
            <a:xfrm>
              <a:off x="2048195" y="3831735"/>
              <a:ext cx="16994" cy="15894"/>
            </a:xfrm>
            <a:custGeom>
              <a:avLst/>
              <a:gdLst/>
              <a:ahLst/>
              <a:cxnLst/>
              <a:rect l="l" t="t" r="r" b="b"/>
              <a:pathLst>
                <a:path w="649" h="607" extrusionOk="0">
                  <a:moveTo>
                    <a:pt x="326" y="0"/>
                  </a:moveTo>
                  <a:cubicBezTo>
                    <a:pt x="270" y="0"/>
                    <a:pt x="215" y="22"/>
                    <a:pt x="172" y="65"/>
                  </a:cubicBezTo>
                  <a:lnTo>
                    <a:pt x="86" y="151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72" y="542"/>
                  </a:lnTo>
                  <a:cubicBezTo>
                    <a:pt x="215" y="585"/>
                    <a:pt x="270" y="606"/>
                    <a:pt x="326" y="606"/>
                  </a:cubicBezTo>
                  <a:cubicBezTo>
                    <a:pt x="382" y="606"/>
                    <a:pt x="439" y="585"/>
                    <a:pt x="48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1"/>
                  </a:cubicBezTo>
                  <a:lnTo>
                    <a:pt x="487" y="65"/>
                  </a:lnTo>
                  <a:cubicBezTo>
                    <a:pt x="439" y="22"/>
                    <a:pt x="382" y="0"/>
                    <a:pt x="32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78"/>
            <p:cNvSpPr/>
            <p:nvPr/>
          </p:nvSpPr>
          <p:spPr>
            <a:xfrm>
              <a:off x="2079172" y="3862712"/>
              <a:ext cx="16994" cy="15868"/>
            </a:xfrm>
            <a:custGeom>
              <a:avLst/>
              <a:gdLst/>
              <a:ahLst/>
              <a:cxnLst/>
              <a:rect l="l" t="t" r="r" b="b"/>
              <a:pathLst>
                <a:path w="649" h="606" extrusionOk="0">
                  <a:moveTo>
                    <a:pt x="320" y="0"/>
                  </a:moveTo>
                  <a:cubicBezTo>
                    <a:pt x="263" y="0"/>
                    <a:pt x="205" y="22"/>
                    <a:pt x="162" y="65"/>
                  </a:cubicBezTo>
                  <a:lnTo>
                    <a:pt x="86" y="150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62" y="542"/>
                  </a:lnTo>
                  <a:cubicBezTo>
                    <a:pt x="205" y="585"/>
                    <a:pt x="263" y="606"/>
                    <a:pt x="320" y="606"/>
                  </a:cubicBezTo>
                  <a:cubicBezTo>
                    <a:pt x="377" y="606"/>
                    <a:pt x="434" y="585"/>
                    <a:pt x="47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0"/>
                  </a:cubicBezTo>
                  <a:lnTo>
                    <a:pt x="477" y="65"/>
                  </a:lnTo>
                  <a:cubicBezTo>
                    <a:pt x="434" y="22"/>
                    <a:pt x="377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78"/>
            <p:cNvSpPr/>
            <p:nvPr/>
          </p:nvSpPr>
          <p:spPr>
            <a:xfrm>
              <a:off x="1768409" y="3834982"/>
              <a:ext cx="324511" cy="315843"/>
            </a:xfrm>
            <a:custGeom>
              <a:avLst/>
              <a:gdLst/>
              <a:ahLst/>
              <a:cxnLst/>
              <a:rect l="l" t="t" r="r" b="b"/>
              <a:pathLst>
                <a:path w="12393" h="12062" extrusionOk="0">
                  <a:moveTo>
                    <a:pt x="7962" y="0"/>
                  </a:moveTo>
                  <a:cubicBezTo>
                    <a:pt x="7904" y="0"/>
                    <a:pt x="7847" y="22"/>
                    <a:pt x="7804" y="65"/>
                  </a:cubicBezTo>
                  <a:lnTo>
                    <a:pt x="1250" y="6628"/>
                  </a:lnTo>
                  <a:cubicBezTo>
                    <a:pt x="1" y="7868"/>
                    <a:pt x="1" y="9881"/>
                    <a:pt x="1250" y="11131"/>
                  </a:cubicBezTo>
                  <a:cubicBezTo>
                    <a:pt x="1870" y="11751"/>
                    <a:pt x="2684" y="12061"/>
                    <a:pt x="3498" y="12061"/>
                  </a:cubicBezTo>
                  <a:cubicBezTo>
                    <a:pt x="4313" y="12061"/>
                    <a:pt x="5128" y="11751"/>
                    <a:pt x="5753" y="11131"/>
                  </a:cubicBezTo>
                  <a:lnTo>
                    <a:pt x="12307" y="4568"/>
                  </a:lnTo>
                  <a:cubicBezTo>
                    <a:pt x="12393" y="4482"/>
                    <a:pt x="12393" y="4339"/>
                    <a:pt x="12307" y="4253"/>
                  </a:cubicBezTo>
                  <a:lnTo>
                    <a:pt x="8119" y="65"/>
                  </a:lnTo>
                  <a:cubicBezTo>
                    <a:pt x="8076" y="22"/>
                    <a:pt x="8019" y="0"/>
                    <a:pt x="796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78"/>
            <p:cNvSpPr/>
            <p:nvPr/>
          </p:nvSpPr>
          <p:spPr>
            <a:xfrm>
              <a:off x="1864900" y="3952762"/>
              <a:ext cx="106835" cy="103064"/>
            </a:xfrm>
            <a:custGeom>
              <a:avLst/>
              <a:gdLst/>
              <a:ahLst/>
              <a:cxnLst/>
              <a:rect l="l" t="t" r="r" b="b"/>
              <a:pathLst>
                <a:path w="4080" h="3936" extrusionOk="0">
                  <a:moveTo>
                    <a:pt x="3798" y="1"/>
                  </a:moveTo>
                  <a:cubicBezTo>
                    <a:pt x="3753" y="1"/>
                    <a:pt x="3705" y="18"/>
                    <a:pt x="3661" y="60"/>
                  </a:cubicBezTo>
                  <a:lnTo>
                    <a:pt x="141" y="3580"/>
                  </a:lnTo>
                  <a:cubicBezTo>
                    <a:pt x="1" y="3711"/>
                    <a:pt x="90" y="3933"/>
                    <a:pt x="273" y="3933"/>
                  </a:cubicBezTo>
                  <a:cubicBezTo>
                    <a:pt x="276" y="3933"/>
                    <a:pt x="280" y="3933"/>
                    <a:pt x="284" y="3933"/>
                  </a:cubicBezTo>
                  <a:cubicBezTo>
                    <a:pt x="292" y="3934"/>
                    <a:pt x="299" y="3935"/>
                    <a:pt x="307" y="3935"/>
                  </a:cubicBezTo>
                  <a:cubicBezTo>
                    <a:pt x="356" y="3935"/>
                    <a:pt x="404" y="3909"/>
                    <a:pt x="437" y="3876"/>
                  </a:cubicBezTo>
                  <a:lnTo>
                    <a:pt x="3947" y="346"/>
                  </a:lnTo>
                  <a:cubicBezTo>
                    <a:pt x="4080" y="199"/>
                    <a:pt x="3951" y="1"/>
                    <a:pt x="379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78"/>
            <p:cNvSpPr/>
            <p:nvPr/>
          </p:nvSpPr>
          <p:spPr>
            <a:xfrm>
              <a:off x="1773907" y="3934826"/>
              <a:ext cx="319012" cy="216000"/>
            </a:xfrm>
            <a:custGeom>
              <a:avLst/>
              <a:gdLst/>
              <a:ahLst/>
              <a:cxnLst/>
              <a:rect l="l" t="t" r="r" b="b"/>
              <a:pathLst>
                <a:path w="12183" h="8249" extrusionOk="0">
                  <a:moveTo>
                    <a:pt x="11668" y="1"/>
                  </a:moveTo>
                  <a:lnTo>
                    <a:pt x="5476" y="6183"/>
                  </a:lnTo>
                  <a:cubicBezTo>
                    <a:pt x="4856" y="6808"/>
                    <a:pt x="4043" y="7120"/>
                    <a:pt x="3228" y="7120"/>
                  </a:cubicBezTo>
                  <a:cubicBezTo>
                    <a:pt x="2414" y="7120"/>
                    <a:pt x="1598" y="6808"/>
                    <a:pt x="973" y="6183"/>
                  </a:cubicBezTo>
                  <a:cubicBezTo>
                    <a:pt x="554" y="5763"/>
                    <a:pt x="258" y="5238"/>
                    <a:pt x="124" y="4656"/>
                  </a:cubicBezTo>
                  <a:lnTo>
                    <a:pt x="124" y="4656"/>
                  </a:lnTo>
                  <a:cubicBezTo>
                    <a:pt x="0" y="5639"/>
                    <a:pt x="334" y="6612"/>
                    <a:pt x="1040" y="7318"/>
                  </a:cubicBezTo>
                  <a:cubicBezTo>
                    <a:pt x="1660" y="7938"/>
                    <a:pt x="2474" y="8248"/>
                    <a:pt x="3288" y="8248"/>
                  </a:cubicBezTo>
                  <a:cubicBezTo>
                    <a:pt x="4103" y="8248"/>
                    <a:pt x="4918" y="7938"/>
                    <a:pt x="5543" y="7318"/>
                  </a:cubicBezTo>
                  <a:lnTo>
                    <a:pt x="12097" y="755"/>
                  </a:lnTo>
                  <a:cubicBezTo>
                    <a:pt x="12183" y="669"/>
                    <a:pt x="12183" y="526"/>
                    <a:pt x="12097" y="440"/>
                  </a:cubicBezTo>
                  <a:lnTo>
                    <a:pt x="11668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78"/>
            <p:cNvSpPr/>
            <p:nvPr/>
          </p:nvSpPr>
          <p:spPr>
            <a:xfrm>
              <a:off x="1916197" y="3992485"/>
              <a:ext cx="70176" cy="30558"/>
            </a:xfrm>
            <a:custGeom>
              <a:avLst/>
              <a:gdLst/>
              <a:ahLst/>
              <a:cxnLst/>
              <a:rect l="l" t="t" r="r" b="b"/>
              <a:pathLst>
                <a:path w="2680" h="1167" extrusionOk="0">
                  <a:moveTo>
                    <a:pt x="305" y="0"/>
                  </a:moveTo>
                  <a:cubicBezTo>
                    <a:pt x="140" y="0"/>
                    <a:pt x="0" y="223"/>
                    <a:pt x="166" y="375"/>
                  </a:cubicBezTo>
                  <a:lnTo>
                    <a:pt x="662" y="861"/>
                  </a:lnTo>
                  <a:cubicBezTo>
                    <a:pt x="853" y="1062"/>
                    <a:pt x="1111" y="1166"/>
                    <a:pt x="1387" y="1166"/>
                  </a:cubicBezTo>
                  <a:cubicBezTo>
                    <a:pt x="1664" y="1166"/>
                    <a:pt x="1922" y="1062"/>
                    <a:pt x="2122" y="861"/>
                  </a:cubicBezTo>
                  <a:lnTo>
                    <a:pt x="2513" y="470"/>
                  </a:lnTo>
                  <a:cubicBezTo>
                    <a:pt x="2680" y="318"/>
                    <a:pt x="2538" y="100"/>
                    <a:pt x="2373" y="100"/>
                  </a:cubicBezTo>
                  <a:cubicBezTo>
                    <a:pt x="2320" y="100"/>
                    <a:pt x="2266" y="122"/>
                    <a:pt x="2217" y="174"/>
                  </a:cubicBezTo>
                  <a:lnTo>
                    <a:pt x="1826" y="575"/>
                  </a:lnTo>
                  <a:cubicBezTo>
                    <a:pt x="1702" y="694"/>
                    <a:pt x="1545" y="754"/>
                    <a:pt x="1389" y="754"/>
                  </a:cubicBezTo>
                  <a:cubicBezTo>
                    <a:pt x="1232" y="754"/>
                    <a:pt x="1077" y="694"/>
                    <a:pt x="958" y="575"/>
                  </a:cubicBezTo>
                  <a:lnTo>
                    <a:pt x="462" y="79"/>
                  </a:lnTo>
                  <a:cubicBezTo>
                    <a:pt x="413" y="23"/>
                    <a:pt x="358" y="0"/>
                    <a:pt x="3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78"/>
            <p:cNvSpPr/>
            <p:nvPr/>
          </p:nvSpPr>
          <p:spPr>
            <a:xfrm>
              <a:off x="1879328" y="3957607"/>
              <a:ext cx="44096" cy="67924"/>
            </a:xfrm>
            <a:custGeom>
              <a:avLst/>
              <a:gdLst/>
              <a:ahLst/>
              <a:cxnLst/>
              <a:rect l="l" t="t" r="r" b="b"/>
              <a:pathLst>
                <a:path w="1684" h="2594" extrusionOk="0">
                  <a:moveTo>
                    <a:pt x="1373" y="1"/>
                  </a:moveTo>
                  <a:cubicBezTo>
                    <a:pt x="1321" y="1"/>
                    <a:pt x="1267" y="23"/>
                    <a:pt x="1221" y="75"/>
                  </a:cubicBezTo>
                  <a:lnTo>
                    <a:pt x="296" y="1001"/>
                  </a:lnTo>
                  <a:cubicBezTo>
                    <a:pt x="0" y="1296"/>
                    <a:pt x="0" y="1783"/>
                    <a:pt x="296" y="2088"/>
                  </a:cubicBezTo>
                  <a:lnTo>
                    <a:pt x="744" y="2537"/>
                  </a:lnTo>
                  <a:cubicBezTo>
                    <a:pt x="783" y="2575"/>
                    <a:pt x="840" y="2594"/>
                    <a:pt x="887" y="2594"/>
                  </a:cubicBezTo>
                  <a:cubicBezTo>
                    <a:pt x="1078" y="2594"/>
                    <a:pt x="1174" y="2374"/>
                    <a:pt x="1040" y="2241"/>
                  </a:cubicBezTo>
                  <a:lnTo>
                    <a:pt x="592" y="1792"/>
                  </a:lnTo>
                  <a:cubicBezTo>
                    <a:pt x="458" y="1649"/>
                    <a:pt x="458" y="1430"/>
                    <a:pt x="592" y="1296"/>
                  </a:cubicBezTo>
                  <a:lnTo>
                    <a:pt x="1517" y="371"/>
                  </a:lnTo>
                  <a:cubicBezTo>
                    <a:pt x="1684" y="219"/>
                    <a:pt x="1537" y="1"/>
                    <a:pt x="137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78"/>
            <p:cNvSpPr/>
            <p:nvPr/>
          </p:nvSpPr>
          <p:spPr>
            <a:xfrm>
              <a:off x="1858092" y="4036266"/>
              <a:ext cx="28489" cy="28254"/>
            </a:xfrm>
            <a:custGeom>
              <a:avLst/>
              <a:gdLst/>
              <a:ahLst/>
              <a:cxnLst/>
              <a:rect l="l" t="t" r="r" b="b"/>
              <a:pathLst>
                <a:path w="1088" h="1079" extrusionOk="0">
                  <a:moveTo>
                    <a:pt x="544" y="0"/>
                  </a:moveTo>
                  <a:cubicBezTo>
                    <a:pt x="248" y="0"/>
                    <a:pt x="0" y="239"/>
                    <a:pt x="0" y="544"/>
                  </a:cubicBezTo>
                  <a:cubicBezTo>
                    <a:pt x="0" y="840"/>
                    <a:pt x="248" y="1078"/>
                    <a:pt x="544" y="1078"/>
                  </a:cubicBezTo>
                  <a:cubicBezTo>
                    <a:pt x="840" y="1078"/>
                    <a:pt x="1088" y="840"/>
                    <a:pt x="1088" y="544"/>
                  </a:cubicBezTo>
                  <a:cubicBezTo>
                    <a:pt x="1088" y="239"/>
                    <a:pt x="840" y="0"/>
                    <a:pt x="54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78"/>
            <p:cNvSpPr/>
            <p:nvPr/>
          </p:nvSpPr>
          <p:spPr>
            <a:xfrm>
              <a:off x="1953275" y="3946818"/>
              <a:ext cx="22755" cy="22519"/>
            </a:xfrm>
            <a:custGeom>
              <a:avLst/>
              <a:gdLst/>
              <a:ahLst/>
              <a:cxnLst/>
              <a:rect l="l" t="t" r="r" b="b"/>
              <a:pathLst>
                <a:path w="869" h="860" extrusionOk="0">
                  <a:moveTo>
                    <a:pt x="429" y="1"/>
                  </a:moveTo>
                  <a:cubicBezTo>
                    <a:pt x="200" y="1"/>
                    <a:pt x="0" y="192"/>
                    <a:pt x="0" y="430"/>
                  </a:cubicBezTo>
                  <a:cubicBezTo>
                    <a:pt x="0" y="669"/>
                    <a:pt x="200" y="859"/>
                    <a:pt x="429" y="859"/>
                  </a:cubicBezTo>
                  <a:cubicBezTo>
                    <a:pt x="668" y="859"/>
                    <a:pt x="868" y="669"/>
                    <a:pt x="868" y="430"/>
                  </a:cubicBezTo>
                  <a:cubicBezTo>
                    <a:pt x="868" y="192"/>
                    <a:pt x="668" y="1"/>
                    <a:pt x="42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78"/>
            <p:cNvSpPr/>
            <p:nvPr/>
          </p:nvSpPr>
          <p:spPr>
            <a:xfrm>
              <a:off x="1966760" y="3989552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201" y="0"/>
                    <a:pt x="0" y="191"/>
                    <a:pt x="0" y="429"/>
                  </a:cubicBezTo>
                  <a:cubicBezTo>
                    <a:pt x="0" y="668"/>
                    <a:pt x="201" y="868"/>
                    <a:pt x="439" y="868"/>
                  </a:cubicBezTo>
                  <a:cubicBezTo>
                    <a:pt x="678" y="868"/>
                    <a:pt x="868" y="668"/>
                    <a:pt x="868" y="429"/>
                  </a:cubicBezTo>
                  <a:cubicBezTo>
                    <a:pt x="868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78"/>
            <p:cNvSpPr/>
            <p:nvPr/>
          </p:nvSpPr>
          <p:spPr>
            <a:xfrm>
              <a:off x="1904806" y="3951060"/>
              <a:ext cx="22493" cy="22781"/>
            </a:xfrm>
            <a:custGeom>
              <a:avLst/>
              <a:gdLst/>
              <a:ahLst/>
              <a:cxnLst/>
              <a:rect l="l" t="t" r="r" b="b"/>
              <a:pathLst>
                <a:path w="859" h="870" extrusionOk="0">
                  <a:moveTo>
                    <a:pt x="430" y="1"/>
                  </a:moveTo>
                  <a:cubicBezTo>
                    <a:pt x="191" y="1"/>
                    <a:pt x="0" y="201"/>
                    <a:pt x="0" y="440"/>
                  </a:cubicBezTo>
                  <a:cubicBezTo>
                    <a:pt x="0" y="669"/>
                    <a:pt x="191" y="869"/>
                    <a:pt x="430" y="869"/>
                  </a:cubicBezTo>
                  <a:cubicBezTo>
                    <a:pt x="668" y="869"/>
                    <a:pt x="859" y="669"/>
                    <a:pt x="859" y="440"/>
                  </a:cubicBezTo>
                  <a:cubicBezTo>
                    <a:pt x="859" y="201"/>
                    <a:pt x="668" y="1"/>
                    <a:pt x="43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37" name="Google Shape;12637;p78"/>
          <p:cNvGrpSpPr/>
          <p:nvPr/>
        </p:nvGrpSpPr>
        <p:grpSpPr>
          <a:xfrm>
            <a:off x="2668963" y="3791306"/>
            <a:ext cx="358735" cy="359311"/>
            <a:chOff x="2668963" y="3791306"/>
            <a:chExt cx="358735" cy="359311"/>
          </a:xfrm>
        </p:grpSpPr>
        <p:sp>
          <p:nvSpPr>
            <p:cNvPr id="12638" name="Google Shape;12638;p78"/>
            <p:cNvSpPr/>
            <p:nvPr/>
          </p:nvSpPr>
          <p:spPr>
            <a:xfrm>
              <a:off x="2854065" y="4004268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78"/>
            <p:cNvSpPr/>
            <p:nvPr/>
          </p:nvSpPr>
          <p:spPr>
            <a:xfrm>
              <a:off x="2879045" y="402924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78"/>
            <p:cNvSpPr/>
            <p:nvPr/>
          </p:nvSpPr>
          <p:spPr>
            <a:xfrm>
              <a:off x="2904026" y="405422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78"/>
            <p:cNvSpPr/>
            <p:nvPr/>
          </p:nvSpPr>
          <p:spPr>
            <a:xfrm>
              <a:off x="2829320" y="4006415"/>
              <a:ext cx="153156" cy="143913"/>
            </a:xfrm>
            <a:custGeom>
              <a:avLst/>
              <a:gdLst/>
              <a:ahLst/>
              <a:cxnLst/>
              <a:rect l="l" t="t" r="r" b="b"/>
              <a:pathLst>
                <a:path w="5849" h="5496" extrusionOk="0">
                  <a:moveTo>
                    <a:pt x="1851" y="726"/>
                  </a:moveTo>
                  <a:cubicBezTo>
                    <a:pt x="2105" y="726"/>
                    <a:pt x="2358" y="826"/>
                    <a:pt x="2548" y="1026"/>
                  </a:cubicBezTo>
                  <a:lnTo>
                    <a:pt x="4608" y="3086"/>
                  </a:lnTo>
                  <a:cubicBezTo>
                    <a:pt x="5000" y="3458"/>
                    <a:pt x="5009" y="4078"/>
                    <a:pt x="4628" y="4460"/>
                  </a:cubicBezTo>
                  <a:cubicBezTo>
                    <a:pt x="4440" y="4647"/>
                    <a:pt x="4196" y="4740"/>
                    <a:pt x="3951" y="4740"/>
                  </a:cubicBezTo>
                  <a:cubicBezTo>
                    <a:pt x="3697" y="4740"/>
                    <a:pt x="3443" y="4640"/>
                    <a:pt x="3254" y="4441"/>
                  </a:cubicBezTo>
                  <a:lnTo>
                    <a:pt x="1193" y="2380"/>
                  </a:lnTo>
                  <a:cubicBezTo>
                    <a:pt x="802" y="2008"/>
                    <a:pt x="792" y="1388"/>
                    <a:pt x="1174" y="1007"/>
                  </a:cubicBezTo>
                  <a:cubicBezTo>
                    <a:pt x="1361" y="819"/>
                    <a:pt x="1606" y="726"/>
                    <a:pt x="1851" y="726"/>
                  </a:cubicBezTo>
                  <a:close/>
                  <a:moveTo>
                    <a:pt x="1875" y="0"/>
                  </a:moveTo>
                  <a:cubicBezTo>
                    <a:pt x="1439" y="0"/>
                    <a:pt x="1002" y="167"/>
                    <a:pt x="668" y="501"/>
                  </a:cubicBezTo>
                  <a:cubicBezTo>
                    <a:pt x="1" y="1169"/>
                    <a:pt x="1" y="2247"/>
                    <a:pt x="668" y="2914"/>
                  </a:cubicBezTo>
                  <a:lnTo>
                    <a:pt x="2729" y="4966"/>
                  </a:lnTo>
                  <a:lnTo>
                    <a:pt x="2739" y="4966"/>
                  </a:lnTo>
                  <a:cubicBezTo>
                    <a:pt x="3072" y="5319"/>
                    <a:pt x="3519" y="5495"/>
                    <a:pt x="3966" y="5495"/>
                  </a:cubicBezTo>
                  <a:cubicBezTo>
                    <a:pt x="4401" y="5495"/>
                    <a:pt x="4837" y="5328"/>
                    <a:pt x="5171" y="4994"/>
                  </a:cubicBezTo>
                  <a:cubicBezTo>
                    <a:pt x="5849" y="4326"/>
                    <a:pt x="5830" y="3220"/>
                    <a:pt x="5143" y="2562"/>
                  </a:cubicBezTo>
                  <a:lnTo>
                    <a:pt x="3082" y="501"/>
                  </a:lnTo>
                  <a:cubicBezTo>
                    <a:pt x="2748" y="167"/>
                    <a:pt x="2312" y="0"/>
                    <a:pt x="187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78"/>
            <p:cNvSpPr/>
            <p:nvPr/>
          </p:nvSpPr>
          <p:spPr>
            <a:xfrm>
              <a:off x="2917511" y="3991857"/>
              <a:ext cx="24745" cy="23697"/>
            </a:xfrm>
            <a:custGeom>
              <a:avLst/>
              <a:gdLst/>
              <a:ahLst/>
              <a:cxnLst/>
              <a:rect l="l" t="t" r="r" b="b"/>
              <a:pathLst>
                <a:path w="945" h="905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75"/>
                    <a:pt x="86" y="561"/>
                  </a:cubicBezTo>
                  <a:lnTo>
                    <a:pt x="363" y="847"/>
                  </a:lnTo>
                  <a:cubicBezTo>
                    <a:pt x="406" y="885"/>
                    <a:pt x="463" y="904"/>
                    <a:pt x="520" y="904"/>
                  </a:cubicBezTo>
                  <a:cubicBezTo>
                    <a:pt x="577" y="904"/>
                    <a:pt x="635" y="885"/>
                    <a:pt x="678" y="847"/>
                  </a:cubicBezTo>
                  <a:lnTo>
                    <a:pt x="859" y="666"/>
                  </a:lnTo>
                  <a:cubicBezTo>
                    <a:pt x="945" y="580"/>
                    <a:pt x="945" y="43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3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78"/>
            <p:cNvSpPr/>
            <p:nvPr/>
          </p:nvSpPr>
          <p:spPr>
            <a:xfrm>
              <a:off x="2942492" y="4016837"/>
              <a:ext cx="24745" cy="23619"/>
            </a:xfrm>
            <a:custGeom>
              <a:avLst/>
              <a:gdLst/>
              <a:ahLst/>
              <a:cxnLst/>
              <a:rect l="l" t="t" r="r" b="b"/>
              <a:pathLst>
                <a:path w="945" h="902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65"/>
                    <a:pt x="86" y="551"/>
                  </a:cubicBezTo>
                  <a:lnTo>
                    <a:pt x="363" y="837"/>
                  </a:lnTo>
                  <a:cubicBezTo>
                    <a:pt x="406" y="880"/>
                    <a:pt x="463" y="902"/>
                    <a:pt x="520" y="902"/>
                  </a:cubicBezTo>
                  <a:cubicBezTo>
                    <a:pt x="577" y="902"/>
                    <a:pt x="635" y="880"/>
                    <a:pt x="678" y="837"/>
                  </a:cubicBezTo>
                  <a:lnTo>
                    <a:pt x="859" y="656"/>
                  </a:lnTo>
                  <a:cubicBezTo>
                    <a:pt x="945" y="570"/>
                    <a:pt x="945" y="42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2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78"/>
            <p:cNvSpPr/>
            <p:nvPr/>
          </p:nvSpPr>
          <p:spPr>
            <a:xfrm>
              <a:off x="2967210" y="4041818"/>
              <a:ext cx="24771" cy="23619"/>
            </a:xfrm>
            <a:custGeom>
              <a:avLst/>
              <a:gdLst/>
              <a:ahLst/>
              <a:cxnLst/>
              <a:rect l="l" t="t" r="r" b="b"/>
              <a:pathLst>
                <a:path w="946" h="902" extrusionOk="0">
                  <a:moveTo>
                    <a:pt x="425" y="0"/>
                  </a:moveTo>
                  <a:cubicBezTo>
                    <a:pt x="368" y="0"/>
                    <a:pt x="311" y="22"/>
                    <a:pt x="268" y="65"/>
                  </a:cubicBezTo>
                  <a:lnTo>
                    <a:pt x="87" y="246"/>
                  </a:lnTo>
                  <a:cubicBezTo>
                    <a:pt x="1" y="332"/>
                    <a:pt x="1" y="465"/>
                    <a:pt x="87" y="551"/>
                  </a:cubicBezTo>
                  <a:lnTo>
                    <a:pt x="373" y="837"/>
                  </a:lnTo>
                  <a:cubicBezTo>
                    <a:pt x="416" y="880"/>
                    <a:pt x="473" y="902"/>
                    <a:pt x="530" y="902"/>
                  </a:cubicBezTo>
                  <a:cubicBezTo>
                    <a:pt x="587" y="902"/>
                    <a:pt x="645" y="880"/>
                    <a:pt x="688" y="837"/>
                  </a:cubicBezTo>
                  <a:lnTo>
                    <a:pt x="869" y="656"/>
                  </a:lnTo>
                  <a:cubicBezTo>
                    <a:pt x="945" y="570"/>
                    <a:pt x="945" y="427"/>
                    <a:pt x="869" y="351"/>
                  </a:cubicBezTo>
                  <a:lnTo>
                    <a:pt x="583" y="65"/>
                  </a:lnTo>
                  <a:cubicBezTo>
                    <a:pt x="540" y="22"/>
                    <a:pt x="482" y="0"/>
                    <a:pt x="42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78"/>
            <p:cNvSpPr/>
            <p:nvPr/>
          </p:nvSpPr>
          <p:spPr>
            <a:xfrm>
              <a:off x="2704496" y="3827467"/>
              <a:ext cx="68395" cy="64179"/>
            </a:xfrm>
            <a:custGeom>
              <a:avLst/>
              <a:gdLst/>
              <a:ahLst/>
              <a:cxnLst/>
              <a:rect l="l" t="t" r="r" b="b"/>
              <a:pathLst>
                <a:path w="2612" h="2451" extrusionOk="0">
                  <a:moveTo>
                    <a:pt x="297" y="0"/>
                  </a:moveTo>
                  <a:cubicBezTo>
                    <a:pt x="138" y="0"/>
                    <a:pt x="1" y="216"/>
                    <a:pt x="160" y="361"/>
                  </a:cubicBezTo>
                  <a:lnTo>
                    <a:pt x="2182" y="2384"/>
                  </a:lnTo>
                  <a:cubicBezTo>
                    <a:pt x="2230" y="2422"/>
                    <a:pt x="2278" y="2450"/>
                    <a:pt x="2335" y="2450"/>
                  </a:cubicBezTo>
                  <a:cubicBezTo>
                    <a:pt x="2516" y="2450"/>
                    <a:pt x="2612" y="2231"/>
                    <a:pt x="2478" y="2097"/>
                  </a:cubicBezTo>
                  <a:lnTo>
                    <a:pt x="446" y="75"/>
                  </a:lnTo>
                  <a:cubicBezTo>
                    <a:pt x="400" y="22"/>
                    <a:pt x="347" y="0"/>
                    <a:pt x="2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78"/>
            <p:cNvSpPr/>
            <p:nvPr/>
          </p:nvSpPr>
          <p:spPr>
            <a:xfrm>
              <a:off x="2671005" y="3882927"/>
              <a:ext cx="87641" cy="31448"/>
            </a:xfrm>
            <a:custGeom>
              <a:avLst/>
              <a:gdLst/>
              <a:ahLst/>
              <a:cxnLst/>
              <a:rect l="l" t="t" r="r" b="b"/>
              <a:pathLst>
                <a:path w="3347" h="1201" extrusionOk="0">
                  <a:moveTo>
                    <a:pt x="301" y="0"/>
                  </a:moveTo>
                  <a:cubicBezTo>
                    <a:pt x="78" y="0"/>
                    <a:pt x="0" y="338"/>
                    <a:pt x="246" y="409"/>
                  </a:cubicBezTo>
                  <a:lnTo>
                    <a:pt x="3003" y="1191"/>
                  </a:lnTo>
                  <a:cubicBezTo>
                    <a:pt x="3023" y="1201"/>
                    <a:pt x="3042" y="1201"/>
                    <a:pt x="3061" y="1201"/>
                  </a:cubicBezTo>
                  <a:cubicBezTo>
                    <a:pt x="3299" y="1201"/>
                    <a:pt x="3347" y="857"/>
                    <a:pt x="3118" y="800"/>
                  </a:cubicBezTo>
                  <a:lnTo>
                    <a:pt x="361" y="8"/>
                  </a:lnTo>
                  <a:cubicBezTo>
                    <a:pt x="340" y="3"/>
                    <a:pt x="320" y="0"/>
                    <a:pt x="3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78"/>
            <p:cNvSpPr/>
            <p:nvPr/>
          </p:nvSpPr>
          <p:spPr>
            <a:xfrm>
              <a:off x="2668963" y="3926394"/>
              <a:ext cx="86934" cy="32941"/>
            </a:xfrm>
            <a:custGeom>
              <a:avLst/>
              <a:gdLst/>
              <a:ahLst/>
              <a:cxnLst/>
              <a:rect l="l" t="t" r="r" b="b"/>
              <a:pathLst>
                <a:path w="3320" h="1258" extrusionOk="0">
                  <a:moveTo>
                    <a:pt x="3026" y="0"/>
                  </a:moveTo>
                  <a:cubicBezTo>
                    <a:pt x="3007" y="0"/>
                    <a:pt x="2988" y="3"/>
                    <a:pt x="2967" y="8"/>
                  </a:cubicBezTo>
                  <a:lnTo>
                    <a:pt x="229" y="857"/>
                  </a:lnTo>
                  <a:cubicBezTo>
                    <a:pt x="0" y="924"/>
                    <a:pt x="48" y="1258"/>
                    <a:pt x="286" y="1258"/>
                  </a:cubicBezTo>
                  <a:cubicBezTo>
                    <a:pt x="305" y="1258"/>
                    <a:pt x="324" y="1248"/>
                    <a:pt x="343" y="1248"/>
                  </a:cubicBezTo>
                  <a:lnTo>
                    <a:pt x="3091" y="399"/>
                  </a:lnTo>
                  <a:cubicBezTo>
                    <a:pt x="3319" y="329"/>
                    <a:pt x="3240" y="0"/>
                    <a:pt x="302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78"/>
            <p:cNvSpPr/>
            <p:nvPr/>
          </p:nvSpPr>
          <p:spPr>
            <a:xfrm>
              <a:off x="2761422" y="3794081"/>
              <a:ext cx="33203" cy="83085"/>
            </a:xfrm>
            <a:custGeom>
              <a:avLst/>
              <a:gdLst/>
              <a:ahLst/>
              <a:cxnLst/>
              <a:rect l="l" t="t" r="r" b="b"/>
              <a:pathLst>
                <a:path w="1268" h="3173" extrusionOk="0">
                  <a:moveTo>
                    <a:pt x="252" y="0"/>
                  </a:moveTo>
                  <a:cubicBezTo>
                    <a:pt x="127" y="0"/>
                    <a:pt x="1" y="102"/>
                    <a:pt x="47" y="262"/>
                  </a:cubicBezTo>
                  <a:lnTo>
                    <a:pt x="829" y="3020"/>
                  </a:lnTo>
                  <a:cubicBezTo>
                    <a:pt x="857" y="3105"/>
                    <a:pt x="934" y="3172"/>
                    <a:pt x="1029" y="3172"/>
                  </a:cubicBezTo>
                  <a:cubicBezTo>
                    <a:pt x="1163" y="3172"/>
                    <a:pt x="1268" y="3039"/>
                    <a:pt x="1229" y="2915"/>
                  </a:cubicBezTo>
                  <a:lnTo>
                    <a:pt x="447" y="148"/>
                  </a:lnTo>
                  <a:cubicBezTo>
                    <a:pt x="417" y="45"/>
                    <a:pt x="335" y="0"/>
                    <a:pt x="25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78"/>
            <p:cNvSpPr/>
            <p:nvPr/>
          </p:nvSpPr>
          <p:spPr>
            <a:xfrm>
              <a:off x="2805099" y="3791306"/>
              <a:ext cx="34774" cy="82849"/>
            </a:xfrm>
            <a:custGeom>
              <a:avLst/>
              <a:gdLst/>
              <a:ahLst/>
              <a:cxnLst/>
              <a:rect l="l" t="t" r="r" b="b"/>
              <a:pathLst>
                <a:path w="1328" h="3164" extrusionOk="0">
                  <a:moveTo>
                    <a:pt x="1070" y="0"/>
                  </a:moveTo>
                  <a:cubicBezTo>
                    <a:pt x="988" y="0"/>
                    <a:pt x="908" y="45"/>
                    <a:pt x="878" y="149"/>
                  </a:cubicBezTo>
                  <a:lnTo>
                    <a:pt x="38" y="2897"/>
                  </a:lnTo>
                  <a:cubicBezTo>
                    <a:pt x="0" y="3030"/>
                    <a:pt x="96" y="3164"/>
                    <a:pt x="239" y="3164"/>
                  </a:cubicBezTo>
                  <a:cubicBezTo>
                    <a:pt x="325" y="3164"/>
                    <a:pt x="401" y="3097"/>
                    <a:pt x="430" y="3021"/>
                  </a:cubicBezTo>
                  <a:lnTo>
                    <a:pt x="1269" y="273"/>
                  </a:lnTo>
                  <a:cubicBezTo>
                    <a:pt x="1327" y="110"/>
                    <a:pt x="1197" y="0"/>
                    <a:pt x="107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78"/>
            <p:cNvSpPr/>
            <p:nvPr/>
          </p:nvSpPr>
          <p:spPr>
            <a:xfrm>
              <a:off x="2757128" y="3882220"/>
              <a:ext cx="261064" cy="259729"/>
            </a:xfrm>
            <a:custGeom>
              <a:avLst/>
              <a:gdLst/>
              <a:ahLst/>
              <a:cxnLst/>
              <a:rect l="l" t="t" r="r" b="b"/>
              <a:pathLst>
                <a:path w="9970" h="9919" extrusionOk="0">
                  <a:moveTo>
                    <a:pt x="2862" y="1"/>
                  </a:moveTo>
                  <a:cubicBezTo>
                    <a:pt x="2807" y="1"/>
                    <a:pt x="2753" y="21"/>
                    <a:pt x="2710" y="64"/>
                  </a:cubicBezTo>
                  <a:lnTo>
                    <a:pt x="115" y="265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21" y="3202"/>
                  </a:lnTo>
                  <a:lnTo>
                    <a:pt x="1184" y="3307"/>
                  </a:lnTo>
                  <a:cubicBezTo>
                    <a:pt x="1327" y="3345"/>
                    <a:pt x="1470" y="3393"/>
                    <a:pt x="1613" y="3441"/>
                  </a:cubicBezTo>
                  <a:cubicBezTo>
                    <a:pt x="2796" y="3861"/>
                    <a:pt x="3874" y="4538"/>
                    <a:pt x="4771" y="5425"/>
                  </a:cubicBezTo>
                  <a:lnTo>
                    <a:pt x="9254" y="9918"/>
                  </a:lnTo>
                  <a:lnTo>
                    <a:pt x="9970" y="9203"/>
                  </a:lnTo>
                  <a:lnTo>
                    <a:pt x="5477" y="4710"/>
                  </a:lnTo>
                  <a:cubicBezTo>
                    <a:pt x="4589" y="3822"/>
                    <a:pt x="3912" y="2744"/>
                    <a:pt x="3492" y="1561"/>
                  </a:cubicBezTo>
                  <a:cubicBezTo>
                    <a:pt x="3445" y="1418"/>
                    <a:pt x="3397" y="1275"/>
                    <a:pt x="3359" y="1132"/>
                  </a:cubicBezTo>
                  <a:lnTo>
                    <a:pt x="3254" y="770"/>
                  </a:lnTo>
                  <a:lnTo>
                    <a:pt x="3072" y="159"/>
                  </a:lnTo>
                  <a:cubicBezTo>
                    <a:pt x="3043" y="58"/>
                    <a:pt x="2953" y="1"/>
                    <a:pt x="28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78"/>
            <p:cNvSpPr/>
            <p:nvPr/>
          </p:nvSpPr>
          <p:spPr>
            <a:xfrm>
              <a:off x="2757128" y="3881880"/>
              <a:ext cx="91700" cy="90207"/>
            </a:xfrm>
            <a:custGeom>
              <a:avLst/>
              <a:gdLst/>
              <a:ahLst/>
              <a:cxnLst/>
              <a:rect l="l" t="t" r="r" b="b"/>
              <a:pathLst>
                <a:path w="3502" h="3445" extrusionOk="0">
                  <a:moveTo>
                    <a:pt x="2861" y="0"/>
                  </a:moveTo>
                  <a:cubicBezTo>
                    <a:pt x="2807" y="0"/>
                    <a:pt x="2752" y="21"/>
                    <a:pt x="2710" y="67"/>
                  </a:cubicBezTo>
                  <a:lnTo>
                    <a:pt x="125" y="2653"/>
                  </a:lnTo>
                  <a:cubicBezTo>
                    <a:pt x="1" y="2777"/>
                    <a:pt x="58" y="2977"/>
                    <a:pt x="211" y="3025"/>
                  </a:cubicBezTo>
                  <a:lnTo>
                    <a:pt x="831" y="3196"/>
                  </a:lnTo>
                  <a:lnTo>
                    <a:pt x="1184" y="3301"/>
                  </a:lnTo>
                  <a:cubicBezTo>
                    <a:pt x="1327" y="3349"/>
                    <a:pt x="1479" y="3397"/>
                    <a:pt x="1622" y="3444"/>
                  </a:cubicBezTo>
                  <a:lnTo>
                    <a:pt x="3502" y="1565"/>
                  </a:lnTo>
                  <a:cubicBezTo>
                    <a:pt x="3445" y="1422"/>
                    <a:pt x="3397" y="1279"/>
                    <a:pt x="3359" y="1126"/>
                  </a:cubicBezTo>
                  <a:lnTo>
                    <a:pt x="3254" y="773"/>
                  </a:lnTo>
                  <a:lnTo>
                    <a:pt x="3072" y="163"/>
                  </a:lnTo>
                  <a:cubicBezTo>
                    <a:pt x="3042" y="61"/>
                    <a:pt x="2952" y="0"/>
                    <a:pt x="2861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78"/>
            <p:cNvSpPr/>
            <p:nvPr/>
          </p:nvSpPr>
          <p:spPr>
            <a:xfrm>
              <a:off x="2757128" y="3881984"/>
              <a:ext cx="85206" cy="83844"/>
            </a:xfrm>
            <a:custGeom>
              <a:avLst/>
              <a:gdLst/>
              <a:ahLst/>
              <a:cxnLst/>
              <a:rect l="l" t="t" r="r" b="b"/>
              <a:pathLst>
                <a:path w="3254" h="3202" extrusionOk="0">
                  <a:moveTo>
                    <a:pt x="2862" y="0"/>
                  </a:moveTo>
                  <a:cubicBezTo>
                    <a:pt x="2807" y="0"/>
                    <a:pt x="2753" y="20"/>
                    <a:pt x="2710" y="63"/>
                  </a:cubicBezTo>
                  <a:lnTo>
                    <a:pt x="115" y="264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31" y="3202"/>
                  </a:lnTo>
                  <a:lnTo>
                    <a:pt x="3254" y="769"/>
                  </a:lnTo>
                  <a:lnTo>
                    <a:pt x="3072" y="159"/>
                  </a:lnTo>
                  <a:cubicBezTo>
                    <a:pt x="3043" y="57"/>
                    <a:pt x="2953" y="0"/>
                    <a:pt x="2862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78"/>
            <p:cNvSpPr/>
            <p:nvPr/>
          </p:nvSpPr>
          <p:spPr>
            <a:xfrm>
              <a:off x="2992950" y="4116995"/>
              <a:ext cx="34747" cy="33622"/>
            </a:xfrm>
            <a:custGeom>
              <a:avLst/>
              <a:gdLst/>
              <a:ahLst/>
              <a:cxnLst/>
              <a:rect l="l" t="t" r="r" b="b"/>
              <a:pathLst>
                <a:path w="1327" h="1284" extrusionOk="0">
                  <a:moveTo>
                    <a:pt x="920" y="1"/>
                  </a:moveTo>
                  <a:cubicBezTo>
                    <a:pt x="864" y="1"/>
                    <a:pt x="806" y="22"/>
                    <a:pt x="764" y="65"/>
                  </a:cubicBezTo>
                  <a:lnTo>
                    <a:pt x="86" y="743"/>
                  </a:lnTo>
                  <a:cubicBezTo>
                    <a:pt x="0" y="828"/>
                    <a:pt x="0" y="962"/>
                    <a:pt x="86" y="1048"/>
                  </a:cubicBezTo>
                  <a:lnTo>
                    <a:pt x="258" y="1220"/>
                  </a:lnTo>
                  <a:cubicBezTo>
                    <a:pt x="301" y="1262"/>
                    <a:pt x="356" y="1284"/>
                    <a:pt x="411" y="1284"/>
                  </a:cubicBezTo>
                  <a:cubicBezTo>
                    <a:pt x="465" y="1284"/>
                    <a:pt x="520" y="1262"/>
                    <a:pt x="563" y="1220"/>
                  </a:cubicBezTo>
                  <a:lnTo>
                    <a:pt x="1241" y="552"/>
                  </a:lnTo>
                  <a:cubicBezTo>
                    <a:pt x="1326" y="466"/>
                    <a:pt x="1326" y="323"/>
                    <a:pt x="1241" y="237"/>
                  </a:cubicBezTo>
                  <a:lnTo>
                    <a:pt x="1069" y="65"/>
                  </a:lnTo>
                  <a:cubicBezTo>
                    <a:pt x="1031" y="22"/>
                    <a:pt x="976" y="1"/>
                    <a:pt x="920" y="1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54" name="Google Shape;12654;p78"/>
          <p:cNvGrpSpPr/>
          <p:nvPr/>
        </p:nvGrpSpPr>
        <p:grpSpPr>
          <a:xfrm>
            <a:off x="849682" y="1995198"/>
            <a:ext cx="363893" cy="291727"/>
            <a:chOff x="849682" y="1995198"/>
            <a:chExt cx="363893" cy="291727"/>
          </a:xfrm>
        </p:grpSpPr>
        <p:sp>
          <p:nvSpPr>
            <p:cNvPr id="12655" name="Google Shape;12655;p78"/>
            <p:cNvSpPr/>
            <p:nvPr/>
          </p:nvSpPr>
          <p:spPr>
            <a:xfrm>
              <a:off x="907838" y="2131517"/>
              <a:ext cx="247579" cy="155408"/>
            </a:xfrm>
            <a:custGeom>
              <a:avLst/>
              <a:gdLst/>
              <a:ahLst/>
              <a:cxnLst/>
              <a:rect l="l" t="t" r="r" b="b"/>
              <a:pathLst>
                <a:path w="9455" h="5935" extrusionOk="0">
                  <a:moveTo>
                    <a:pt x="0" y="0"/>
                  </a:moveTo>
                  <a:lnTo>
                    <a:pt x="0" y="4551"/>
                  </a:lnTo>
                  <a:cubicBezTo>
                    <a:pt x="0" y="4875"/>
                    <a:pt x="392" y="5171"/>
                    <a:pt x="1031" y="5409"/>
                  </a:cubicBezTo>
                  <a:cubicBezTo>
                    <a:pt x="1155" y="5457"/>
                    <a:pt x="1288" y="5505"/>
                    <a:pt x="1422" y="5543"/>
                  </a:cubicBezTo>
                  <a:cubicBezTo>
                    <a:pt x="1555" y="5581"/>
                    <a:pt x="1679" y="5610"/>
                    <a:pt x="1823" y="5638"/>
                  </a:cubicBezTo>
                  <a:cubicBezTo>
                    <a:pt x="1918" y="5667"/>
                    <a:pt x="2013" y="5686"/>
                    <a:pt x="2118" y="5705"/>
                  </a:cubicBezTo>
                  <a:cubicBezTo>
                    <a:pt x="2738" y="5820"/>
                    <a:pt x="3358" y="5886"/>
                    <a:pt x="3988" y="5915"/>
                  </a:cubicBezTo>
                  <a:cubicBezTo>
                    <a:pt x="4160" y="5925"/>
                    <a:pt x="4341" y="5934"/>
                    <a:pt x="4532" y="5934"/>
                  </a:cubicBezTo>
                  <a:lnTo>
                    <a:pt x="4933" y="5934"/>
                  </a:lnTo>
                  <a:cubicBezTo>
                    <a:pt x="5839" y="5925"/>
                    <a:pt x="6745" y="5829"/>
                    <a:pt x="7642" y="5638"/>
                  </a:cubicBezTo>
                  <a:cubicBezTo>
                    <a:pt x="7775" y="5610"/>
                    <a:pt x="7909" y="5572"/>
                    <a:pt x="8033" y="5533"/>
                  </a:cubicBezTo>
                  <a:cubicBezTo>
                    <a:pt x="8911" y="5285"/>
                    <a:pt x="9454" y="4932"/>
                    <a:pt x="9454" y="4541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78"/>
            <p:cNvSpPr/>
            <p:nvPr/>
          </p:nvSpPr>
          <p:spPr>
            <a:xfrm>
              <a:off x="1140414" y="2131517"/>
              <a:ext cx="15004" cy="136424"/>
            </a:xfrm>
            <a:custGeom>
              <a:avLst/>
              <a:gdLst/>
              <a:ahLst/>
              <a:cxnLst/>
              <a:rect l="l" t="t" r="r" b="b"/>
              <a:pathLst>
                <a:path w="573" h="5210" extrusionOk="0">
                  <a:moveTo>
                    <a:pt x="0" y="0"/>
                  </a:moveTo>
                  <a:lnTo>
                    <a:pt x="0" y="5209"/>
                  </a:lnTo>
                  <a:cubicBezTo>
                    <a:pt x="363" y="5009"/>
                    <a:pt x="572" y="4780"/>
                    <a:pt x="572" y="4541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78"/>
            <p:cNvSpPr/>
            <p:nvPr/>
          </p:nvSpPr>
          <p:spPr>
            <a:xfrm>
              <a:off x="1026483" y="2148511"/>
              <a:ext cx="10526" cy="138414"/>
            </a:xfrm>
            <a:custGeom>
              <a:avLst/>
              <a:gdLst/>
              <a:ahLst/>
              <a:cxnLst/>
              <a:rect l="l" t="t" r="r" b="b"/>
              <a:pathLst>
                <a:path w="402" h="5286" extrusionOk="0">
                  <a:moveTo>
                    <a:pt x="201" y="0"/>
                  </a:moveTo>
                  <a:cubicBezTo>
                    <a:pt x="101" y="0"/>
                    <a:pt x="1" y="67"/>
                    <a:pt x="1" y="200"/>
                  </a:cubicBezTo>
                  <a:lnTo>
                    <a:pt x="1" y="5285"/>
                  </a:lnTo>
                  <a:lnTo>
                    <a:pt x="402" y="5285"/>
                  </a:lnTo>
                  <a:lnTo>
                    <a:pt x="402" y="200"/>
                  </a:lnTo>
                  <a:cubicBezTo>
                    <a:pt x="402" y="67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78"/>
            <p:cNvSpPr/>
            <p:nvPr/>
          </p:nvSpPr>
          <p:spPr>
            <a:xfrm>
              <a:off x="945047" y="2148511"/>
              <a:ext cx="10526" cy="68212"/>
            </a:xfrm>
            <a:custGeom>
              <a:avLst/>
              <a:gdLst/>
              <a:ahLst/>
              <a:cxnLst/>
              <a:rect l="l" t="t" r="r" b="b"/>
              <a:pathLst>
                <a:path w="402" h="2605" extrusionOk="0">
                  <a:moveTo>
                    <a:pt x="201" y="0"/>
                  </a:moveTo>
                  <a:cubicBezTo>
                    <a:pt x="96" y="0"/>
                    <a:pt x="1" y="86"/>
                    <a:pt x="1" y="200"/>
                  </a:cubicBezTo>
                  <a:lnTo>
                    <a:pt x="1" y="2404"/>
                  </a:lnTo>
                  <a:cubicBezTo>
                    <a:pt x="1" y="2519"/>
                    <a:pt x="96" y="2604"/>
                    <a:pt x="201" y="2604"/>
                  </a:cubicBezTo>
                  <a:cubicBezTo>
                    <a:pt x="316" y="2604"/>
                    <a:pt x="402" y="2519"/>
                    <a:pt x="402" y="2404"/>
                  </a:cubicBezTo>
                  <a:lnTo>
                    <a:pt x="402" y="200"/>
                  </a:lnTo>
                  <a:cubicBezTo>
                    <a:pt x="402" y="86"/>
                    <a:pt x="316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78"/>
            <p:cNvSpPr/>
            <p:nvPr/>
          </p:nvSpPr>
          <p:spPr>
            <a:xfrm>
              <a:off x="945309" y="2228192"/>
              <a:ext cx="10526" cy="50982"/>
            </a:xfrm>
            <a:custGeom>
              <a:avLst/>
              <a:gdLst/>
              <a:ahLst/>
              <a:cxnLst/>
              <a:rect l="l" t="t" r="r" b="b"/>
              <a:pathLst>
                <a:path w="402" h="1947" extrusionOk="0">
                  <a:moveTo>
                    <a:pt x="201" y="0"/>
                  </a:moveTo>
                  <a:cubicBezTo>
                    <a:pt x="86" y="0"/>
                    <a:pt x="0" y="86"/>
                    <a:pt x="0" y="191"/>
                  </a:cubicBezTo>
                  <a:lnTo>
                    <a:pt x="0" y="1841"/>
                  </a:lnTo>
                  <a:cubicBezTo>
                    <a:pt x="124" y="1880"/>
                    <a:pt x="258" y="1908"/>
                    <a:pt x="392" y="1946"/>
                  </a:cubicBezTo>
                  <a:cubicBezTo>
                    <a:pt x="401" y="1927"/>
                    <a:pt x="401" y="1908"/>
                    <a:pt x="392" y="1899"/>
                  </a:cubicBezTo>
                  <a:cubicBezTo>
                    <a:pt x="392" y="1326"/>
                    <a:pt x="392" y="763"/>
                    <a:pt x="401" y="201"/>
                  </a:cubicBezTo>
                  <a:cubicBezTo>
                    <a:pt x="401" y="86"/>
                    <a:pt x="315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78"/>
            <p:cNvSpPr/>
            <p:nvPr/>
          </p:nvSpPr>
          <p:spPr>
            <a:xfrm>
              <a:off x="1107682" y="2148511"/>
              <a:ext cx="10762" cy="130663"/>
            </a:xfrm>
            <a:custGeom>
              <a:avLst/>
              <a:gdLst/>
              <a:ahLst/>
              <a:cxnLst/>
              <a:rect l="l" t="t" r="r" b="b"/>
              <a:pathLst>
                <a:path w="411" h="4990" extrusionOk="0">
                  <a:moveTo>
                    <a:pt x="210" y="0"/>
                  </a:moveTo>
                  <a:cubicBezTo>
                    <a:pt x="110" y="0"/>
                    <a:pt x="10" y="67"/>
                    <a:pt x="10" y="200"/>
                  </a:cubicBezTo>
                  <a:lnTo>
                    <a:pt x="10" y="4942"/>
                  </a:lnTo>
                  <a:cubicBezTo>
                    <a:pt x="0" y="4961"/>
                    <a:pt x="0" y="4970"/>
                    <a:pt x="10" y="4989"/>
                  </a:cubicBezTo>
                  <a:cubicBezTo>
                    <a:pt x="143" y="4961"/>
                    <a:pt x="277" y="4923"/>
                    <a:pt x="401" y="4884"/>
                  </a:cubicBezTo>
                  <a:lnTo>
                    <a:pt x="401" y="200"/>
                  </a:lnTo>
                  <a:lnTo>
                    <a:pt x="411" y="200"/>
                  </a:lnTo>
                  <a:cubicBezTo>
                    <a:pt x="411" y="67"/>
                    <a:pt x="310" y="0"/>
                    <a:pt x="210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78"/>
            <p:cNvSpPr/>
            <p:nvPr/>
          </p:nvSpPr>
          <p:spPr>
            <a:xfrm>
              <a:off x="907838" y="2122274"/>
              <a:ext cx="247579" cy="59230"/>
            </a:xfrm>
            <a:custGeom>
              <a:avLst/>
              <a:gdLst/>
              <a:ahLst/>
              <a:cxnLst/>
              <a:rect l="l" t="t" r="r" b="b"/>
              <a:pathLst>
                <a:path w="9455" h="2262" extrusionOk="0">
                  <a:moveTo>
                    <a:pt x="0" y="0"/>
                  </a:moveTo>
                  <a:lnTo>
                    <a:pt x="0" y="868"/>
                  </a:lnTo>
                  <a:cubicBezTo>
                    <a:pt x="0" y="1565"/>
                    <a:pt x="1727" y="2137"/>
                    <a:pt x="3988" y="2242"/>
                  </a:cubicBezTo>
                  <a:cubicBezTo>
                    <a:pt x="4227" y="2252"/>
                    <a:pt x="4475" y="2261"/>
                    <a:pt x="4732" y="2261"/>
                  </a:cubicBezTo>
                  <a:cubicBezTo>
                    <a:pt x="7337" y="2261"/>
                    <a:pt x="9454" y="1641"/>
                    <a:pt x="9454" y="868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78"/>
            <p:cNvSpPr/>
            <p:nvPr/>
          </p:nvSpPr>
          <p:spPr>
            <a:xfrm>
              <a:off x="1140414" y="2122012"/>
              <a:ext cx="15004" cy="40508"/>
            </a:xfrm>
            <a:custGeom>
              <a:avLst/>
              <a:gdLst/>
              <a:ahLst/>
              <a:cxnLst/>
              <a:rect l="l" t="t" r="r" b="b"/>
              <a:pathLst>
                <a:path w="573" h="1547" extrusionOk="0">
                  <a:moveTo>
                    <a:pt x="0" y="1"/>
                  </a:moveTo>
                  <a:lnTo>
                    <a:pt x="0" y="10"/>
                  </a:lnTo>
                  <a:lnTo>
                    <a:pt x="0" y="1546"/>
                  </a:lnTo>
                  <a:cubicBezTo>
                    <a:pt x="363" y="1346"/>
                    <a:pt x="572" y="1117"/>
                    <a:pt x="572" y="878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78"/>
            <p:cNvSpPr/>
            <p:nvPr/>
          </p:nvSpPr>
          <p:spPr>
            <a:xfrm>
              <a:off x="907838" y="2085798"/>
              <a:ext cx="247579" cy="72716"/>
            </a:xfrm>
            <a:custGeom>
              <a:avLst/>
              <a:gdLst/>
              <a:ahLst/>
              <a:cxnLst/>
              <a:rect l="l" t="t" r="r" b="b"/>
              <a:pathLst>
                <a:path w="9455" h="2777" extrusionOk="0">
                  <a:moveTo>
                    <a:pt x="4732" y="1"/>
                  </a:moveTo>
                  <a:cubicBezTo>
                    <a:pt x="2118" y="1"/>
                    <a:pt x="0" y="621"/>
                    <a:pt x="0" y="1393"/>
                  </a:cubicBezTo>
                  <a:cubicBezTo>
                    <a:pt x="0" y="2157"/>
                    <a:pt x="2118" y="2777"/>
                    <a:pt x="4732" y="2777"/>
                  </a:cubicBezTo>
                  <a:cubicBezTo>
                    <a:pt x="7337" y="2777"/>
                    <a:pt x="9454" y="2157"/>
                    <a:pt x="9454" y="1393"/>
                  </a:cubicBezTo>
                  <a:cubicBezTo>
                    <a:pt x="9454" y="621"/>
                    <a:pt x="7337" y="1"/>
                    <a:pt x="4732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78"/>
            <p:cNvSpPr/>
            <p:nvPr/>
          </p:nvSpPr>
          <p:spPr>
            <a:xfrm>
              <a:off x="1012264" y="2085798"/>
              <a:ext cx="143153" cy="72716"/>
            </a:xfrm>
            <a:custGeom>
              <a:avLst/>
              <a:gdLst/>
              <a:ahLst/>
              <a:cxnLst/>
              <a:rect l="l" t="t" r="r" b="b"/>
              <a:pathLst>
                <a:path w="5467" h="2777" extrusionOk="0">
                  <a:moveTo>
                    <a:pt x="744" y="1"/>
                  </a:moveTo>
                  <a:cubicBezTo>
                    <a:pt x="487" y="1"/>
                    <a:pt x="239" y="1"/>
                    <a:pt x="0" y="20"/>
                  </a:cubicBezTo>
                  <a:cubicBezTo>
                    <a:pt x="2252" y="125"/>
                    <a:pt x="3978" y="697"/>
                    <a:pt x="3978" y="1384"/>
                  </a:cubicBezTo>
                  <a:cubicBezTo>
                    <a:pt x="3978" y="2080"/>
                    <a:pt x="2252" y="2653"/>
                    <a:pt x="0" y="2758"/>
                  </a:cubicBezTo>
                  <a:cubicBezTo>
                    <a:pt x="239" y="2767"/>
                    <a:pt x="487" y="2777"/>
                    <a:pt x="744" y="2777"/>
                  </a:cubicBezTo>
                  <a:cubicBezTo>
                    <a:pt x="3349" y="2777"/>
                    <a:pt x="5466" y="2157"/>
                    <a:pt x="5466" y="1384"/>
                  </a:cubicBezTo>
                  <a:cubicBezTo>
                    <a:pt x="5466" y="621"/>
                    <a:pt x="3349" y="1"/>
                    <a:pt x="74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78"/>
            <p:cNvSpPr/>
            <p:nvPr/>
          </p:nvSpPr>
          <p:spPr>
            <a:xfrm>
              <a:off x="1049971" y="1995198"/>
              <a:ext cx="123750" cy="119613"/>
            </a:xfrm>
            <a:custGeom>
              <a:avLst/>
              <a:gdLst/>
              <a:ahLst/>
              <a:cxnLst/>
              <a:rect l="l" t="t" r="r" b="b"/>
              <a:pathLst>
                <a:path w="4726" h="4568" extrusionOk="0">
                  <a:moveTo>
                    <a:pt x="4442" y="0"/>
                  </a:moveTo>
                  <a:cubicBezTo>
                    <a:pt x="4395" y="0"/>
                    <a:pt x="4346" y="19"/>
                    <a:pt x="4303" y="64"/>
                  </a:cubicBezTo>
                  <a:lnTo>
                    <a:pt x="134" y="4224"/>
                  </a:lnTo>
                  <a:cubicBezTo>
                    <a:pt x="1" y="4348"/>
                    <a:pt x="96" y="4567"/>
                    <a:pt x="277" y="4567"/>
                  </a:cubicBezTo>
                  <a:cubicBezTo>
                    <a:pt x="325" y="4567"/>
                    <a:pt x="382" y="4548"/>
                    <a:pt x="420" y="4510"/>
                  </a:cubicBezTo>
                  <a:lnTo>
                    <a:pt x="4580" y="341"/>
                  </a:lnTo>
                  <a:cubicBezTo>
                    <a:pt x="4725" y="195"/>
                    <a:pt x="4593" y="0"/>
                    <a:pt x="444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78"/>
            <p:cNvSpPr/>
            <p:nvPr/>
          </p:nvSpPr>
          <p:spPr>
            <a:xfrm>
              <a:off x="1044734" y="2103525"/>
              <a:ext cx="18513" cy="18775"/>
            </a:xfrm>
            <a:custGeom>
              <a:avLst/>
              <a:gdLst/>
              <a:ahLst/>
              <a:cxnLst/>
              <a:rect l="l" t="t" r="r" b="b"/>
              <a:pathLst>
                <a:path w="707" h="717" extrusionOk="0">
                  <a:moveTo>
                    <a:pt x="353" y="1"/>
                  </a:moveTo>
                  <a:cubicBezTo>
                    <a:pt x="153" y="1"/>
                    <a:pt x="0" y="163"/>
                    <a:pt x="0" y="354"/>
                  </a:cubicBezTo>
                  <a:cubicBezTo>
                    <a:pt x="0" y="554"/>
                    <a:pt x="153" y="716"/>
                    <a:pt x="353" y="716"/>
                  </a:cubicBezTo>
                  <a:cubicBezTo>
                    <a:pt x="544" y="716"/>
                    <a:pt x="706" y="554"/>
                    <a:pt x="706" y="354"/>
                  </a:cubicBezTo>
                  <a:cubicBezTo>
                    <a:pt x="706" y="163"/>
                    <a:pt x="544" y="1"/>
                    <a:pt x="35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78"/>
            <p:cNvSpPr/>
            <p:nvPr/>
          </p:nvSpPr>
          <p:spPr>
            <a:xfrm>
              <a:off x="889509" y="1995224"/>
              <a:ext cx="123776" cy="119587"/>
            </a:xfrm>
            <a:custGeom>
              <a:avLst/>
              <a:gdLst/>
              <a:ahLst/>
              <a:cxnLst/>
              <a:rect l="l" t="t" r="r" b="b"/>
              <a:pathLst>
                <a:path w="4727" h="4567" extrusionOk="0">
                  <a:moveTo>
                    <a:pt x="292" y="0"/>
                  </a:moveTo>
                  <a:cubicBezTo>
                    <a:pt x="135" y="0"/>
                    <a:pt x="1" y="203"/>
                    <a:pt x="147" y="350"/>
                  </a:cubicBezTo>
                  <a:lnTo>
                    <a:pt x="4316" y="4509"/>
                  </a:lnTo>
                  <a:cubicBezTo>
                    <a:pt x="4354" y="4547"/>
                    <a:pt x="4402" y="4566"/>
                    <a:pt x="4459" y="4566"/>
                  </a:cubicBezTo>
                  <a:cubicBezTo>
                    <a:pt x="4640" y="4566"/>
                    <a:pt x="4726" y="4347"/>
                    <a:pt x="4602" y="4223"/>
                  </a:cubicBezTo>
                  <a:lnTo>
                    <a:pt x="433" y="63"/>
                  </a:lnTo>
                  <a:cubicBezTo>
                    <a:pt x="389" y="19"/>
                    <a:pt x="339" y="0"/>
                    <a:pt x="29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78"/>
            <p:cNvSpPr/>
            <p:nvPr/>
          </p:nvSpPr>
          <p:spPr>
            <a:xfrm>
              <a:off x="1000010" y="2103525"/>
              <a:ext cx="18775" cy="18775"/>
            </a:xfrm>
            <a:custGeom>
              <a:avLst/>
              <a:gdLst/>
              <a:ahLst/>
              <a:cxnLst/>
              <a:rect l="l" t="t" r="r" b="b"/>
              <a:pathLst>
                <a:path w="717" h="717" extrusionOk="0">
                  <a:moveTo>
                    <a:pt x="363" y="1"/>
                  </a:moveTo>
                  <a:cubicBezTo>
                    <a:pt x="163" y="1"/>
                    <a:pt x="1" y="163"/>
                    <a:pt x="1" y="354"/>
                  </a:cubicBezTo>
                  <a:cubicBezTo>
                    <a:pt x="1" y="554"/>
                    <a:pt x="163" y="716"/>
                    <a:pt x="363" y="716"/>
                  </a:cubicBezTo>
                  <a:cubicBezTo>
                    <a:pt x="554" y="716"/>
                    <a:pt x="716" y="554"/>
                    <a:pt x="716" y="354"/>
                  </a:cubicBezTo>
                  <a:cubicBezTo>
                    <a:pt x="716" y="163"/>
                    <a:pt x="554" y="1"/>
                    <a:pt x="36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78"/>
            <p:cNvSpPr/>
            <p:nvPr/>
          </p:nvSpPr>
          <p:spPr>
            <a:xfrm>
              <a:off x="883984" y="2035811"/>
              <a:ext cx="42603" cy="55250"/>
            </a:xfrm>
            <a:custGeom>
              <a:avLst/>
              <a:gdLst/>
              <a:ahLst/>
              <a:cxnLst/>
              <a:rect l="l" t="t" r="r" b="b"/>
              <a:pathLst>
                <a:path w="1627" h="2110" extrusionOk="0">
                  <a:moveTo>
                    <a:pt x="276" y="0"/>
                  </a:moveTo>
                  <a:cubicBezTo>
                    <a:pt x="134" y="0"/>
                    <a:pt x="0" y="156"/>
                    <a:pt x="101" y="316"/>
                  </a:cubicBezTo>
                  <a:lnTo>
                    <a:pt x="1207" y="2014"/>
                  </a:lnTo>
                  <a:cubicBezTo>
                    <a:pt x="1236" y="2072"/>
                    <a:pt x="1303" y="2110"/>
                    <a:pt x="1369" y="2110"/>
                  </a:cubicBezTo>
                  <a:cubicBezTo>
                    <a:pt x="1532" y="2110"/>
                    <a:pt x="1627" y="1929"/>
                    <a:pt x="1541" y="1795"/>
                  </a:cubicBezTo>
                  <a:lnTo>
                    <a:pt x="444" y="97"/>
                  </a:lnTo>
                  <a:cubicBezTo>
                    <a:pt x="398" y="28"/>
                    <a:pt x="336" y="0"/>
                    <a:pt x="2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78"/>
            <p:cNvSpPr/>
            <p:nvPr/>
          </p:nvSpPr>
          <p:spPr>
            <a:xfrm>
              <a:off x="849682" y="2076083"/>
              <a:ext cx="61090" cy="29720"/>
            </a:xfrm>
            <a:custGeom>
              <a:avLst/>
              <a:gdLst/>
              <a:ahLst/>
              <a:cxnLst/>
              <a:rect l="l" t="t" r="r" b="b"/>
              <a:pathLst>
                <a:path w="2333" h="1135" extrusionOk="0">
                  <a:moveTo>
                    <a:pt x="285" y="0"/>
                  </a:moveTo>
                  <a:cubicBezTo>
                    <a:pt x="91" y="0"/>
                    <a:pt x="0" y="298"/>
                    <a:pt x="218" y="391"/>
                  </a:cubicBezTo>
                  <a:lnTo>
                    <a:pt x="1983" y="1125"/>
                  </a:lnTo>
                  <a:cubicBezTo>
                    <a:pt x="2002" y="1135"/>
                    <a:pt x="2031" y="1135"/>
                    <a:pt x="2059" y="1135"/>
                  </a:cubicBezTo>
                  <a:lnTo>
                    <a:pt x="2050" y="1135"/>
                  </a:lnTo>
                  <a:cubicBezTo>
                    <a:pt x="2053" y="1135"/>
                    <a:pt x="2056" y="1135"/>
                    <a:pt x="2060" y="1135"/>
                  </a:cubicBezTo>
                  <a:cubicBezTo>
                    <a:pt x="2280" y="1135"/>
                    <a:pt x="2333" y="828"/>
                    <a:pt x="2126" y="753"/>
                  </a:cubicBezTo>
                  <a:lnTo>
                    <a:pt x="371" y="19"/>
                  </a:lnTo>
                  <a:cubicBezTo>
                    <a:pt x="341" y="6"/>
                    <a:pt x="312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78"/>
            <p:cNvSpPr/>
            <p:nvPr/>
          </p:nvSpPr>
          <p:spPr>
            <a:xfrm>
              <a:off x="1136643" y="2035811"/>
              <a:ext cx="42629" cy="55250"/>
            </a:xfrm>
            <a:custGeom>
              <a:avLst/>
              <a:gdLst/>
              <a:ahLst/>
              <a:cxnLst/>
              <a:rect l="l" t="t" r="r" b="b"/>
              <a:pathLst>
                <a:path w="1628" h="2110" extrusionOk="0">
                  <a:moveTo>
                    <a:pt x="1355" y="0"/>
                  </a:moveTo>
                  <a:cubicBezTo>
                    <a:pt x="1296" y="0"/>
                    <a:pt x="1236" y="28"/>
                    <a:pt x="1193" y="97"/>
                  </a:cubicBezTo>
                  <a:lnTo>
                    <a:pt x="96" y="1795"/>
                  </a:lnTo>
                  <a:cubicBezTo>
                    <a:pt x="1" y="1929"/>
                    <a:pt x="96" y="2110"/>
                    <a:pt x="259" y="2110"/>
                  </a:cubicBezTo>
                  <a:cubicBezTo>
                    <a:pt x="325" y="2110"/>
                    <a:pt x="392" y="2072"/>
                    <a:pt x="430" y="2014"/>
                  </a:cubicBezTo>
                  <a:lnTo>
                    <a:pt x="1527" y="316"/>
                  </a:lnTo>
                  <a:cubicBezTo>
                    <a:pt x="1628" y="156"/>
                    <a:pt x="1494" y="0"/>
                    <a:pt x="135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78"/>
            <p:cNvSpPr/>
            <p:nvPr/>
          </p:nvSpPr>
          <p:spPr>
            <a:xfrm>
              <a:off x="1152406" y="2076083"/>
              <a:ext cx="61168" cy="29720"/>
            </a:xfrm>
            <a:custGeom>
              <a:avLst/>
              <a:gdLst/>
              <a:ahLst/>
              <a:cxnLst/>
              <a:rect l="l" t="t" r="r" b="b"/>
              <a:pathLst>
                <a:path w="2336" h="1135" extrusionOk="0">
                  <a:moveTo>
                    <a:pt x="2051" y="0"/>
                  </a:moveTo>
                  <a:cubicBezTo>
                    <a:pt x="2024" y="0"/>
                    <a:pt x="1995" y="6"/>
                    <a:pt x="1965" y="19"/>
                  </a:cubicBezTo>
                  <a:lnTo>
                    <a:pt x="200" y="753"/>
                  </a:lnTo>
                  <a:cubicBezTo>
                    <a:pt x="0" y="829"/>
                    <a:pt x="57" y="1135"/>
                    <a:pt x="286" y="1135"/>
                  </a:cubicBezTo>
                  <a:cubicBezTo>
                    <a:pt x="305" y="1135"/>
                    <a:pt x="334" y="1135"/>
                    <a:pt x="363" y="1125"/>
                  </a:cubicBezTo>
                  <a:lnTo>
                    <a:pt x="2118" y="391"/>
                  </a:lnTo>
                  <a:cubicBezTo>
                    <a:pt x="2336" y="298"/>
                    <a:pt x="2244" y="0"/>
                    <a:pt x="205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73" name="Google Shape;12673;p78"/>
          <p:cNvGrpSpPr/>
          <p:nvPr/>
        </p:nvGrpSpPr>
        <p:grpSpPr>
          <a:xfrm>
            <a:off x="3065430" y="1990066"/>
            <a:ext cx="378190" cy="302044"/>
            <a:chOff x="3065430" y="1990066"/>
            <a:chExt cx="378190" cy="302044"/>
          </a:xfrm>
        </p:grpSpPr>
        <p:sp>
          <p:nvSpPr>
            <p:cNvPr id="12674" name="Google Shape;12674;p78"/>
            <p:cNvSpPr/>
            <p:nvPr/>
          </p:nvSpPr>
          <p:spPr>
            <a:xfrm>
              <a:off x="3216282" y="2149742"/>
              <a:ext cx="67714" cy="67741"/>
            </a:xfrm>
            <a:custGeom>
              <a:avLst/>
              <a:gdLst/>
              <a:ahLst/>
              <a:cxnLst/>
              <a:rect l="l" t="t" r="r" b="b"/>
              <a:pathLst>
                <a:path w="2586" h="2587" extrusionOk="0">
                  <a:moveTo>
                    <a:pt x="1946" y="1"/>
                  </a:moveTo>
                  <a:lnTo>
                    <a:pt x="0" y="1947"/>
                  </a:lnTo>
                  <a:lnTo>
                    <a:pt x="639" y="2586"/>
                  </a:lnTo>
                  <a:lnTo>
                    <a:pt x="2585" y="640"/>
                  </a:lnTo>
                  <a:lnTo>
                    <a:pt x="194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78"/>
            <p:cNvSpPr/>
            <p:nvPr/>
          </p:nvSpPr>
          <p:spPr>
            <a:xfrm>
              <a:off x="3216282" y="2180483"/>
              <a:ext cx="36973" cy="36999"/>
            </a:xfrm>
            <a:custGeom>
              <a:avLst/>
              <a:gdLst/>
              <a:ahLst/>
              <a:cxnLst/>
              <a:rect l="l" t="t" r="r" b="b"/>
              <a:pathLst>
                <a:path w="1412" h="1413" extrusionOk="0">
                  <a:moveTo>
                    <a:pt x="773" y="0"/>
                  </a:moveTo>
                  <a:lnTo>
                    <a:pt x="0" y="773"/>
                  </a:lnTo>
                  <a:lnTo>
                    <a:pt x="639" y="1412"/>
                  </a:lnTo>
                  <a:lnTo>
                    <a:pt x="1412" y="6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78"/>
            <p:cNvSpPr/>
            <p:nvPr/>
          </p:nvSpPr>
          <p:spPr>
            <a:xfrm>
              <a:off x="3141079" y="2188103"/>
              <a:ext cx="104949" cy="104007"/>
            </a:xfrm>
            <a:custGeom>
              <a:avLst/>
              <a:gdLst/>
              <a:ahLst/>
              <a:cxnLst/>
              <a:rect l="l" t="t" r="r" b="b"/>
              <a:pathLst>
                <a:path w="4008" h="3972" extrusionOk="0">
                  <a:moveTo>
                    <a:pt x="3020" y="0"/>
                  </a:moveTo>
                  <a:cubicBezTo>
                    <a:pt x="2963" y="0"/>
                    <a:pt x="2905" y="24"/>
                    <a:pt x="2863" y="72"/>
                  </a:cubicBezTo>
                  <a:lnTo>
                    <a:pt x="86" y="2848"/>
                  </a:lnTo>
                  <a:cubicBezTo>
                    <a:pt x="1" y="2934"/>
                    <a:pt x="1" y="3067"/>
                    <a:pt x="86" y="3153"/>
                  </a:cubicBezTo>
                  <a:lnTo>
                    <a:pt x="831" y="3907"/>
                  </a:lnTo>
                  <a:cubicBezTo>
                    <a:pt x="873" y="3950"/>
                    <a:pt x="931" y="3971"/>
                    <a:pt x="988" y="3971"/>
                  </a:cubicBezTo>
                  <a:cubicBezTo>
                    <a:pt x="1045" y="3971"/>
                    <a:pt x="1102" y="3950"/>
                    <a:pt x="1145" y="3907"/>
                  </a:cubicBezTo>
                  <a:lnTo>
                    <a:pt x="3921" y="1121"/>
                  </a:lnTo>
                  <a:cubicBezTo>
                    <a:pt x="4007" y="1035"/>
                    <a:pt x="4007" y="902"/>
                    <a:pt x="3921" y="816"/>
                  </a:cubicBezTo>
                  <a:lnTo>
                    <a:pt x="3177" y="72"/>
                  </a:lnTo>
                  <a:cubicBezTo>
                    <a:pt x="3134" y="24"/>
                    <a:pt x="3077" y="0"/>
                    <a:pt x="302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78"/>
            <p:cNvSpPr/>
            <p:nvPr/>
          </p:nvSpPr>
          <p:spPr>
            <a:xfrm>
              <a:off x="3235999" y="1990118"/>
              <a:ext cx="207621" cy="207621"/>
            </a:xfrm>
            <a:custGeom>
              <a:avLst/>
              <a:gdLst/>
              <a:ahLst/>
              <a:cxnLst/>
              <a:rect l="l" t="t" r="r" b="b"/>
              <a:pathLst>
                <a:path w="7929" h="7929" extrusionOk="0">
                  <a:moveTo>
                    <a:pt x="3969" y="1"/>
                  </a:moveTo>
                  <a:cubicBezTo>
                    <a:pt x="1775" y="1"/>
                    <a:pt x="1" y="1775"/>
                    <a:pt x="1" y="3960"/>
                  </a:cubicBezTo>
                  <a:cubicBezTo>
                    <a:pt x="1" y="6154"/>
                    <a:pt x="1775" y="7928"/>
                    <a:pt x="3969" y="7928"/>
                  </a:cubicBezTo>
                  <a:cubicBezTo>
                    <a:pt x="6154" y="7928"/>
                    <a:pt x="7928" y="6154"/>
                    <a:pt x="7928" y="3960"/>
                  </a:cubicBezTo>
                  <a:cubicBezTo>
                    <a:pt x="7928" y="1775"/>
                    <a:pt x="6154" y="1"/>
                    <a:pt x="39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78"/>
            <p:cNvSpPr/>
            <p:nvPr/>
          </p:nvSpPr>
          <p:spPr>
            <a:xfrm>
              <a:off x="3226023" y="1990066"/>
              <a:ext cx="192119" cy="181933"/>
            </a:xfrm>
            <a:custGeom>
              <a:avLst/>
              <a:gdLst/>
              <a:ahLst/>
              <a:cxnLst/>
              <a:rect l="l" t="t" r="r" b="b"/>
              <a:pathLst>
                <a:path w="7337" h="6948" extrusionOk="0">
                  <a:moveTo>
                    <a:pt x="4347" y="0"/>
                  </a:moveTo>
                  <a:cubicBezTo>
                    <a:pt x="3332" y="0"/>
                    <a:pt x="2318" y="389"/>
                    <a:pt x="1546" y="1167"/>
                  </a:cubicBezTo>
                  <a:cubicBezTo>
                    <a:pt x="0" y="2712"/>
                    <a:pt x="0" y="5221"/>
                    <a:pt x="1546" y="6767"/>
                  </a:cubicBezTo>
                  <a:cubicBezTo>
                    <a:pt x="1612" y="6833"/>
                    <a:pt x="1679" y="6891"/>
                    <a:pt x="1746" y="6948"/>
                  </a:cubicBezTo>
                  <a:cubicBezTo>
                    <a:pt x="372" y="5383"/>
                    <a:pt x="458" y="3017"/>
                    <a:pt x="1927" y="1548"/>
                  </a:cubicBezTo>
                  <a:cubicBezTo>
                    <a:pt x="2701" y="774"/>
                    <a:pt x="3716" y="384"/>
                    <a:pt x="4733" y="384"/>
                  </a:cubicBezTo>
                  <a:cubicBezTo>
                    <a:pt x="5659" y="384"/>
                    <a:pt x="6586" y="707"/>
                    <a:pt x="7336" y="1357"/>
                  </a:cubicBezTo>
                  <a:cubicBezTo>
                    <a:pt x="7279" y="1291"/>
                    <a:pt x="7212" y="1224"/>
                    <a:pt x="7155" y="1167"/>
                  </a:cubicBezTo>
                  <a:cubicBezTo>
                    <a:pt x="6378" y="389"/>
                    <a:pt x="5362" y="0"/>
                    <a:pt x="434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78"/>
            <p:cNvSpPr/>
            <p:nvPr/>
          </p:nvSpPr>
          <p:spPr>
            <a:xfrm>
              <a:off x="3252234" y="2013816"/>
              <a:ext cx="167401" cy="159938"/>
            </a:xfrm>
            <a:custGeom>
              <a:avLst/>
              <a:gdLst/>
              <a:ahLst/>
              <a:cxnLst/>
              <a:rect l="l" t="t" r="r" b="b"/>
              <a:pathLst>
                <a:path w="6393" h="6108" extrusionOk="0">
                  <a:moveTo>
                    <a:pt x="3325" y="1"/>
                  </a:moveTo>
                  <a:cubicBezTo>
                    <a:pt x="2577" y="1"/>
                    <a:pt x="1814" y="278"/>
                    <a:pt x="1193" y="899"/>
                  </a:cubicBezTo>
                  <a:cubicBezTo>
                    <a:pt x="1" y="2091"/>
                    <a:pt x="1" y="4018"/>
                    <a:pt x="1193" y="5211"/>
                  </a:cubicBezTo>
                  <a:cubicBezTo>
                    <a:pt x="1813" y="5830"/>
                    <a:pt x="2574" y="6107"/>
                    <a:pt x="3321" y="6107"/>
                  </a:cubicBezTo>
                  <a:cubicBezTo>
                    <a:pt x="4888" y="6107"/>
                    <a:pt x="6393" y="4889"/>
                    <a:pt x="6393" y="3055"/>
                  </a:cubicBezTo>
                  <a:cubicBezTo>
                    <a:pt x="6393" y="1216"/>
                    <a:pt x="4891" y="1"/>
                    <a:pt x="332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78"/>
            <p:cNvSpPr/>
            <p:nvPr/>
          </p:nvSpPr>
          <p:spPr>
            <a:xfrm>
              <a:off x="3275722" y="2029605"/>
              <a:ext cx="153654" cy="144175"/>
            </a:xfrm>
            <a:custGeom>
              <a:avLst/>
              <a:gdLst/>
              <a:ahLst/>
              <a:cxnLst/>
              <a:rect l="l" t="t" r="r" b="b"/>
              <a:pathLst>
                <a:path w="5868" h="5506" extrusionOk="0">
                  <a:moveTo>
                    <a:pt x="4255" y="0"/>
                  </a:moveTo>
                  <a:lnTo>
                    <a:pt x="4255" y="0"/>
                  </a:lnTo>
                  <a:cubicBezTo>
                    <a:pt x="5143" y="1212"/>
                    <a:pt x="5019" y="2891"/>
                    <a:pt x="3960" y="3959"/>
                  </a:cubicBezTo>
                  <a:cubicBezTo>
                    <a:pt x="3367" y="4547"/>
                    <a:pt x="2586" y="4849"/>
                    <a:pt x="1802" y="4849"/>
                  </a:cubicBezTo>
                  <a:cubicBezTo>
                    <a:pt x="1172" y="4849"/>
                    <a:pt x="540" y="4654"/>
                    <a:pt x="1" y="4255"/>
                  </a:cubicBezTo>
                  <a:lnTo>
                    <a:pt x="1" y="4255"/>
                  </a:lnTo>
                  <a:cubicBezTo>
                    <a:pt x="600" y="5078"/>
                    <a:pt x="1524" y="5505"/>
                    <a:pt x="2458" y="5505"/>
                  </a:cubicBezTo>
                  <a:cubicBezTo>
                    <a:pt x="3159" y="5505"/>
                    <a:pt x="3865" y="5265"/>
                    <a:pt x="4446" y="4770"/>
                  </a:cubicBezTo>
                  <a:cubicBezTo>
                    <a:pt x="5791" y="3606"/>
                    <a:pt x="5868" y="1546"/>
                    <a:pt x="4608" y="296"/>
                  </a:cubicBezTo>
                  <a:cubicBezTo>
                    <a:pt x="4494" y="191"/>
                    <a:pt x="4379" y="86"/>
                    <a:pt x="425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78"/>
            <p:cNvSpPr/>
            <p:nvPr/>
          </p:nvSpPr>
          <p:spPr>
            <a:xfrm>
              <a:off x="3065430" y="1990066"/>
              <a:ext cx="177587" cy="149464"/>
            </a:xfrm>
            <a:custGeom>
              <a:avLst/>
              <a:gdLst/>
              <a:ahLst/>
              <a:cxnLst/>
              <a:rect l="l" t="t" r="r" b="b"/>
              <a:pathLst>
                <a:path w="6782" h="5708" extrusionOk="0">
                  <a:moveTo>
                    <a:pt x="3369" y="1"/>
                  </a:moveTo>
                  <a:cubicBezTo>
                    <a:pt x="1279" y="1"/>
                    <a:pt x="1" y="2352"/>
                    <a:pt x="1182" y="4114"/>
                  </a:cubicBezTo>
                  <a:cubicBezTo>
                    <a:pt x="1674" y="4860"/>
                    <a:pt x="2504" y="5285"/>
                    <a:pt x="3371" y="5285"/>
                  </a:cubicBezTo>
                  <a:cubicBezTo>
                    <a:pt x="3614" y="5285"/>
                    <a:pt x="3859" y="5252"/>
                    <a:pt x="4101" y="5183"/>
                  </a:cubicBezTo>
                  <a:lnTo>
                    <a:pt x="5189" y="5689"/>
                  </a:lnTo>
                  <a:cubicBezTo>
                    <a:pt x="5217" y="5702"/>
                    <a:pt x="5247" y="5708"/>
                    <a:pt x="5276" y="5708"/>
                  </a:cubicBezTo>
                  <a:cubicBezTo>
                    <a:pt x="5393" y="5708"/>
                    <a:pt x="5502" y="5609"/>
                    <a:pt x="5494" y="5479"/>
                  </a:cubicBezTo>
                  <a:lnTo>
                    <a:pt x="5446" y="4286"/>
                  </a:lnTo>
                  <a:cubicBezTo>
                    <a:pt x="6782" y="2588"/>
                    <a:pt x="5637" y="89"/>
                    <a:pt x="3481" y="3"/>
                  </a:cubicBezTo>
                  <a:cubicBezTo>
                    <a:pt x="3443" y="1"/>
                    <a:pt x="3406" y="1"/>
                    <a:pt x="336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78"/>
            <p:cNvSpPr/>
            <p:nvPr/>
          </p:nvSpPr>
          <p:spPr>
            <a:xfrm>
              <a:off x="3137832" y="2038089"/>
              <a:ext cx="20503" cy="52972"/>
            </a:xfrm>
            <a:custGeom>
              <a:avLst/>
              <a:gdLst/>
              <a:ahLst/>
              <a:cxnLst/>
              <a:rect l="l" t="t" r="r" b="b"/>
              <a:pathLst>
                <a:path w="783" h="2023" extrusionOk="0">
                  <a:moveTo>
                    <a:pt x="249" y="0"/>
                  </a:moveTo>
                  <a:cubicBezTo>
                    <a:pt x="1" y="19"/>
                    <a:pt x="1" y="401"/>
                    <a:pt x="249" y="420"/>
                  </a:cubicBezTo>
                  <a:lnTo>
                    <a:pt x="373" y="420"/>
                  </a:lnTo>
                  <a:lnTo>
                    <a:pt x="373" y="1823"/>
                  </a:lnTo>
                  <a:cubicBezTo>
                    <a:pt x="373" y="1937"/>
                    <a:pt x="468" y="2023"/>
                    <a:pt x="582" y="2023"/>
                  </a:cubicBezTo>
                  <a:cubicBezTo>
                    <a:pt x="687" y="2023"/>
                    <a:pt x="783" y="1927"/>
                    <a:pt x="783" y="1823"/>
                  </a:cubicBezTo>
                  <a:lnTo>
                    <a:pt x="783" y="210"/>
                  </a:lnTo>
                  <a:cubicBezTo>
                    <a:pt x="783" y="96"/>
                    <a:pt x="687" y="0"/>
                    <a:pt x="5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78"/>
            <p:cNvSpPr/>
            <p:nvPr/>
          </p:nvSpPr>
          <p:spPr>
            <a:xfrm>
              <a:off x="3137334" y="208252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971" y="0"/>
                  </a:moveTo>
                  <a:cubicBezTo>
                    <a:pt x="963" y="0"/>
                    <a:pt x="954" y="1"/>
                    <a:pt x="945" y="2"/>
                  </a:cubicBezTo>
                  <a:lnTo>
                    <a:pt x="258" y="2"/>
                  </a:lnTo>
                  <a:cubicBezTo>
                    <a:pt x="0" y="21"/>
                    <a:pt x="0" y="393"/>
                    <a:pt x="258" y="412"/>
                  </a:cubicBezTo>
                  <a:lnTo>
                    <a:pt x="945" y="412"/>
                  </a:lnTo>
                  <a:cubicBezTo>
                    <a:pt x="951" y="412"/>
                    <a:pt x="957" y="412"/>
                    <a:pt x="963" y="412"/>
                  </a:cubicBezTo>
                  <a:cubicBezTo>
                    <a:pt x="1232" y="412"/>
                    <a:pt x="1235" y="0"/>
                    <a:pt x="97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78"/>
            <p:cNvSpPr/>
            <p:nvPr/>
          </p:nvSpPr>
          <p:spPr>
            <a:xfrm>
              <a:off x="3139822" y="202148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1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5" name="Google Shape;12685;p78"/>
          <p:cNvGrpSpPr/>
          <p:nvPr/>
        </p:nvGrpSpPr>
        <p:grpSpPr>
          <a:xfrm>
            <a:off x="3568234" y="3791410"/>
            <a:ext cx="347501" cy="359284"/>
            <a:chOff x="3568234" y="3791410"/>
            <a:chExt cx="347501" cy="359284"/>
          </a:xfrm>
        </p:grpSpPr>
        <p:sp>
          <p:nvSpPr>
            <p:cNvPr id="12686" name="Google Shape;12686;p78"/>
            <p:cNvSpPr/>
            <p:nvPr/>
          </p:nvSpPr>
          <p:spPr>
            <a:xfrm>
              <a:off x="3657682" y="3791410"/>
              <a:ext cx="151899" cy="160750"/>
            </a:xfrm>
            <a:custGeom>
              <a:avLst/>
              <a:gdLst/>
              <a:ahLst/>
              <a:cxnLst/>
              <a:rect l="l" t="t" r="r" b="b"/>
              <a:pathLst>
                <a:path w="5801" h="6139" extrusionOk="0">
                  <a:moveTo>
                    <a:pt x="3210" y="1"/>
                  </a:moveTo>
                  <a:cubicBezTo>
                    <a:pt x="2700" y="1"/>
                    <a:pt x="2177" y="155"/>
                    <a:pt x="1708" y="498"/>
                  </a:cubicBezTo>
                  <a:cubicBezTo>
                    <a:pt x="0" y="1738"/>
                    <a:pt x="429" y="4390"/>
                    <a:pt x="2433" y="5039"/>
                  </a:cubicBezTo>
                  <a:lnTo>
                    <a:pt x="3024" y="6031"/>
                  </a:lnTo>
                  <a:cubicBezTo>
                    <a:pt x="3067" y="6103"/>
                    <a:pt x="3141" y="6139"/>
                    <a:pt x="3215" y="6139"/>
                  </a:cubicBezTo>
                  <a:cubicBezTo>
                    <a:pt x="3289" y="6139"/>
                    <a:pt x="3363" y="6103"/>
                    <a:pt x="3406" y="6031"/>
                  </a:cubicBezTo>
                  <a:lnTo>
                    <a:pt x="4007" y="5039"/>
                  </a:lnTo>
                  <a:cubicBezTo>
                    <a:pt x="5075" y="4696"/>
                    <a:pt x="5800" y="3703"/>
                    <a:pt x="5800" y="2587"/>
                  </a:cubicBezTo>
                  <a:cubicBezTo>
                    <a:pt x="5800" y="1062"/>
                    <a:pt x="4547" y="1"/>
                    <a:pt x="3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78"/>
            <p:cNvSpPr/>
            <p:nvPr/>
          </p:nvSpPr>
          <p:spPr>
            <a:xfrm>
              <a:off x="3727858" y="3822413"/>
              <a:ext cx="48992" cy="48992"/>
            </a:xfrm>
            <a:custGeom>
              <a:avLst/>
              <a:gdLst/>
              <a:ahLst/>
              <a:cxnLst/>
              <a:rect l="l" t="t" r="r" b="b"/>
              <a:pathLst>
                <a:path w="1871" h="1871" extrusionOk="0">
                  <a:moveTo>
                    <a:pt x="936" y="1"/>
                  </a:moveTo>
                  <a:cubicBezTo>
                    <a:pt x="421" y="1"/>
                    <a:pt x="1" y="421"/>
                    <a:pt x="1" y="936"/>
                  </a:cubicBezTo>
                  <a:cubicBezTo>
                    <a:pt x="1" y="1451"/>
                    <a:pt x="421" y="1871"/>
                    <a:pt x="936" y="1871"/>
                  </a:cubicBezTo>
                  <a:cubicBezTo>
                    <a:pt x="1451" y="1871"/>
                    <a:pt x="1871" y="1451"/>
                    <a:pt x="1871" y="936"/>
                  </a:cubicBezTo>
                  <a:cubicBezTo>
                    <a:pt x="1871" y="421"/>
                    <a:pt x="1451" y="1"/>
                    <a:pt x="93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78"/>
            <p:cNvSpPr/>
            <p:nvPr/>
          </p:nvSpPr>
          <p:spPr>
            <a:xfrm>
              <a:off x="3710890" y="3816731"/>
              <a:ext cx="82823" cy="60173"/>
            </a:xfrm>
            <a:custGeom>
              <a:avLst/>
              <a:gdLst/>
              <a:ahLst/>
              <a:cxnLst/>
              <a:rect l="l" t="t" r="r" b="b"/>
              <a:pathLst>
                <a:path w="3163" h="2298" extrusionOk="0">
                  <a:moveTo>
                    <a:pt x="1584" y="428"/>
                  </a:moveTo>
                  <a:cubicBezTo>
                    <a:pt x="1784" y="428"/>
                    <a:pt x="1965" y="504"/>
                    <a:pt x="2099" y="638"/>
                  </a:cubicBezTo>
                  <a:cubicBezTo>
                    <a:pt x="2585" y="1124"/>
                    <a:pt x="2188" y="1881"/>
                    <a:pt x="1598" y="1881"/>
                  </a:cubicBezTo>
                  <a:cubicBezTo>
                    <a:pt x="1505" y="1881"/>
                    <a:pt x="1407" y="1862"/>
                    <a:pt x="1307" y="1821"/>
                  </a:cubicBezTo>
                  <a:cubicBezTo>
                    <a:pt x="573" y="1525"/>
                    <a:pt x="792" y="428"/>
                    <a:pt x="1584" y="428"/>
                  </a:cubicBezTo>
                  <a:close/>
                  <a:moveTo>
                    <a:pt x="1608" y="0"/>
                  </a:moveTo>
                  <a:cubicBezTo>
                    <a:pt x="1463" y="0"/>
                    <a:pt x="1310" y="30"/>
                    <a:pt x="1154" y="94"/>
                  </a:cubicBezTo>
                  <a:cubicBezTo>
                    <a:pt x="0" y="571"/>
                    <a:pt x="334" y="2298"/>
                    <a:pt x="1584" y="2298"/>
                  </a:cubicBezTo>
                  <a:cubicBezTo>
                    <a:pt x="1889" y="2298"/>
                    <a:pt x="2185" y="2174"/>
                    <a:pt x="2395" y="1964"/>
                  </a:cubicBezTo>
                  <a:cubicBezTo>
                    <a:pt x="3162" y="1196"/>
                    <a:pt x="2538" y="0"/>
                    <a:pt x="160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78"/>
            <p:cNvSpPr/>
            <p:nvPr/>
          </p:nvSpPr>
          <p:spPr>
            <a:xfrm>
              <a:off x="3699631" y="3857973"/>
              <a:ext cx="44017" cy="39670"/>
            </a:xfrm>
            <a:custGeom>
              <a:avLst/>
              <a:gdLst/>
              <a:ahLst/>
              <a:cxnLst/>
              <a:rect l="l" t="t" r="r" b="b"/>
              <a:pathLst>
                <a:path w="1681" h="1515" extrusionOk="0">
                  <a:moveTo>
                    <a:pt x="1368" y="1"/>
                  </a:moveTo>
                  <a:cubicBezTo>
                    <a:pt x="1315" y="1"/>
                    <a:pt x="1259" y="25"/>
                    <a:pt x="1212" y="83"/>
                  </a:cubicBezTo>
                  <a:lnTo>
                    <a:pt x="144" y="1161"/>
                  </a:lnTo>
                  <a:cubicBezTo>
                    <a:pt x="1" y="1285"/>
                    <a:pt x="96" y="1514"/>
                    <a:pt x="287" y="1514"/>
                  </a:cubicBezTo>
                  <a:cubicBezTo>
                    <a:pt x="344" y="1514"/>
                    <a:pt x="392" y="1486"/>
                    <a:pt x="430" y="1448"/>
                  </a:cubicBezTo>
                  <a:lnTo>
                    <a:pt x="1508" y="379"/>
                  </a:lnTo>
                  <a:cubicBezTo>
                    <a:pt x="1681" y="228"/>
                    <a:pt x="1533" y="1"/>
                    <a:pt x="13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78"/>
            <p:cNvSpPr/>
            <p:nvPr/>
          </p:nvSpPr>
          <p:spPr>
            <a:xfrm>
              <a:off x="3568234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3321" y="1"/>
                  </a:moveTo>
                  <a:lnTo>
                    <a:pt x="153" y="1060"/>
                  </a:lnTo>
                  <a:cubicBezTo>
                    <a:pt x="68" y="1088"/>
                    <a:pt x="1" y="1174"/>
                    <a:pt x="10" y="1270"/>
                  </a:cubicBezTo>
                  <a:lnTo>
                    <a:pt x="10" y="7461"/>
                  </a:lnTo>
                  <a:cubicBezTo>
                    <a:pt x="2" y="7588"/>
                    <a:pt x="107" y="7683"/>
                    <a:pt x="225" y="7683"/>
                  </a:cubicBezTo>
                  <a:cubicBezTo>
                    <a:pt x="249" y="7683"/>
                    <a:pt x="273" y="7679"/>
                    <a:pt x="297" y="7671"/>
                  </a:cubicBezTo>
                  <a:lnTo>
                    <a:pt x="3321" y="6660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78"/>
            <p:cNvSpPr/>
            <p:nvPr/>
          </p:nvSpPr>
          <p:spPr>
            <a:xfrm>
              <a:off x="3655169" y="3947316"/>
              <a:ext cx="86960" cy="203379"/>
            </a:xfrm>
            <a:custGeom>
              <a:avLst/>
              <a:gdLst/>
              <a:ahLst/>
              <a:cxnLst/>
              <a:rect l="l" t="t" r="r" b="b"/>
              <a:pathLst>
                <a:path w="3321" h="7767" extrusionOk="0">
                  <a:moveTo>
                    <a:pt x="1" y="1"/>
                  </a:moveTo>
                  <a:lnTo>
                    <a:pt x="1" y="6660"/>
                  </a:lnTo>
                  <a:lnTo>
                    <a:pt x="3321" y="7766"/>
                  </a:lnTo>
                  <a:lnTo>
                    <a:pt x="3321" y="11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78"/>
            <p:cNvSpPr/>
            <p:nvPr/>
          </p:nvSpPr>
          <p:spPr>
            <a:xfrm>
              <a:off x="3742103" y="3947316"/>
              <a:ext cx="86699" cy="203379"/>
            </a:xfrm>
            <a:custGeom>
              <a:avLst/>
              <a:gdLst/>
              <a:ahLst/>
              <a:cxnLst/>
              <a:rect l="l" t="t" r="r" b="b"/>
              <a:pathLst>
                <a:path w="3311" h="7767" extrusionOk="0">
                  <a:moveTo>
                    <a:pt x="3311" y="1"/>
                  </a:moveTo>
                  <a:lnTo>
                    <a:pt x="1" y="1107"/>
                  </a:lnTo>
                  <a:lnTo>
                    <a:pt x="1" y="7766"/>
                  </a:lnTo>
                  <a:lnTo>
                    <a:pt x="3311" y="6660"/>
                  </a:lnTo>
                  <a:lnTo>
                    <a:pt x="331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78"/>
            <p:cNvSpPr/>
            <p:nvPr/>
          </p:nvSpPr>
          <p:spPr>
            <a:xfrm>
              <a:off x="3828775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1" y="1"/>
                  </a:moveTo>
                  <a:lnTo>
                    <a:pt x="1" y="6660"/>
                  </a:lnTo>
                  <a:lnTo>
                    <a:pt x="3025" y="7671"/>
                  </a:lnTo>
                  <a:cubicBezTo>
                    <a:pt x="3049" y="7679"/>
                    <a:pt x="3073" y="7683"/>
                    <a:pt x="3096" y="7683"/>
                  </a:cubicBezTo>
                  <a:cubicBezTo>
                    <a:pt x="3215" y="7683"/>
                    <a:pt x="3321" y="7588"/>
                    <a:pt x="3321" y="7461"/>
                  </a:cubicBezTo>
                  <a:lnTo>
                    <a:pt x="3321" y="1270"/>
                  </a:lnTo>
                  <a:cubicBezTo>
                    <a:pt x="3321" y="1174"/>
                    <a:pt x="3254" y="1088"/>
                    <a:pt x="3168" y="10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78"/>
            <p:cNvSpPr/>
            <p:nvPr/>
          </p:nvSpPr>
          <p:spPr>
            <a:xfrm>
              <a:off x="3582741" y="3962556"/>
              <a:ext cx="318776" cy="173135"/>
            </a:xfrm>
            <a:custGeom>
              <a:avLst/>
              <a:gdLst/>
              <a:ahLst/>
              <a:cxnLst/>
              <a:rect l="l" t="t" r="r" b="b"/>
              <a:pathLst>
                <a:path w="12174" h="6612" extrusionOk="0">
                  <a:moveTo>
                    <a:pt x="2776" y="1"/>
                  </a:moveTo>
                  <a:lnTo>
                    <a:pt x="15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5" y="6347"/>
                  </a:cubicBezTo>
                  <a:cubicBezTo>
                    <a:pt x="239" y="6347"/>
                    <a:pt x="263" y="6343"/>
                    <a:pt x="286" y="6335"/>
                  </a:cubicBezTo>
                  <a:lnTo>
                    <a:pt x="2595" y="5563"/>
                  </a:lnTo>
                  <a:cubicBezTo>
                    <a:pt x="2652" y="5543"/>
                    <a:pt x="2712" y="5534"/>
                    <a:pt x="2772" y="5534"/>
                  </a:cubicBezTo>
                  <a:cubicBezTo>
                    <a:pt x="2831" y="5534"/>
                    <a:pt x="2891" y="5543"/>
                    <a:pt x="2948" y="5563"/>
                  </a:cubicBezTo>
                  <a:lnTo>
                    <a:pt x="3225" y="5658"/>
                  </a:lnTo>
                  <a:lnTo>
                    <a:pt x="6087" y="6612"/>
                  </a:lnTo>
                  <a:lnTo>
                    <a:pt x="9225" y="5563"/>
                  </a:lnTo>
                  <a:cubicBezTo>
                    <a:pt x="9283" y="5543"/>
                    <a:pt x="9342" y="5534"/>
                    <a:pt x="9401" y="5534"/>
                  </a:cubicBezTo>
                  <a:cubicBezTo>
                    <a:pt x="9459" y="5534"/>
                    <a:pt x="9516" y="5543"/>
                    <a:pt x="9569" y="5563"/>
                  </a:cubicBezTo>
                  <a:lnTo>
                    <a:pt x="9855" y="5658"/>
                  </a:lnTo>
                  <a:lnTo>
                    <a:pt x="11877" y="6335"/>
                  </a:lnTo>
                  <a:cubicBezTo>
                    <a:pt x="11900" y="6343"/>
                    <a:pt x="11923" y="6346"/>
                    <a:pt x="11945" y="6346"/>
                  </a:cubicBezTo>
                  <a:cubicBezTo>
                    <a:pt x="12065" y="6346"/>
                    <a:pt x="12173" y="6246"/>
                    <a:pt x="12173" y="6125"/>
                  </a:cubicBezTo>
                  <a:lnTo>
                    <a:pt x="12173" y="1079"/>
                  </a:lnTo>
                  <a:cubicBezTo>
                    <a:pt x="12164" y="983"/>
                    <a:pt x="12106" y="898"/>
                    <a:pt x="12011" y="869"/>
                  </a:cubicBezTo>
                  <a:lnTo>
                    <a:pt x="9845" y="153"/>
                  </a:lnTo>
                  <a:lnTo>
                    <a:pt x="9397" y="1"/>
                  </a:lnTo>
                  <a:lnTo>
                    <a:pt x="6249" y="1050"/>
                  </a:lnTo>
                  <a:cubicBezTo>
                    <a:pt x="6192" y="1064"/>
                    <a:pt x="6134" y="1072"/>
                    <a:pt x="6077" y="1072"/>
                  </a:cubicBezTo>
                  <a:cubicBezTo>
                    <a:pt x="6020" y="1072"/>
                    <a:pt x="5963" y="1064"/>
                    <a:pt x="5905" y="1050"/>
                  </a:cubicBezTo>
                  <a:lnTo>
                    <a:pt x="3225" y="153"/>
                  </a:lnTo>
                  <a:lnTo>
                    <a:pt x="277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78"/>
            <p:cNvSpPr/>
            <p:nvPr/>
          </p:nvSpPr>
          <p:spPr>
            <a:xfrm>
              <a:off x="3582741" y="3962556"/>
              <a:ext cx="72454" cy="166196"/>
            </a:xfrm>
            <a:custGeom>
              <a:avLst/>
              <a:gdLst/>
              <a:ahLst/>
              <a:cxnLst/>
              <a:rect l="l" t="t" r="r" b="b"/>
              <a:pathLst>
                <a:path w="2767" h="6347" extrusionOk="0">
                  <a:moveTo>
                    <a:pt x="2767" y="1"/>
                  </a:moveTo>
                  <a:lnTo>
                    <a:pt x="14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0" y="6347"/>
                  </a:cubicBezTo>
                  <a:cubicBezTo>
                    <a:pt x="232" y="6347"/>
                    <a:pt x="255" y="6343"/>
                    <a:pt x="277" y="6335"/>
                  </a:cubicBezTo>
                  <a:lnTo>
                    <a:pt x="2595" y="5572"/>
                  </a:lnTo>
                  <a:cubicBezTo>
                    <a:pt x="2652" y="5553"/>
                    <a:pt x="2709" y="5543"/>
                    <a:pt x="2767" y="5543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78"/>
            <p:cNvSpPr/>
            <p:nvPr/>
          </p:nvSpPr>
          <p:spPr>
            <a:xfrm>
              <a:off x="3742103" y="3962556"/>
              <a:ext cx="86699" cy="173135"/>
            </a:xfrm>
            <a:custGeom>
              <a:avLst/>
              <a:gdLst/>
              <a:ahLst/>
              <a:cxnLst/>
              <a:rect l="l" t="t" r="r" b="b"/>
              <a:pathLst>
                <a:path w="3311" h="6612" extrusionOk="0">
                  <a:moveTo>
                    <a:pt x="3311" y="1"/>
                  </a:moveTo>
                  <a:lnTo>
                    <a:pt x="172" y="1050"/>
                  </a:lnTo>
                  <a:cubicBezTo>
                    <a:pt x="115" y="1060"/>
                    <a:pt x="58" y="1069"/>
                    <a:pt x="1" y="1079"/>
                  </a:cubicBezTo>
                  <a:lnTo>
                    <a:pt x="1" y="6612"/>
                  </a:lnTo>
                  <a:lnTo>
                    <a:pt x="3139" y="5572"/>
                  </a:lnTo>
                  <a:cubicBezTo>
                    <a:pt x="3197" y="5553"/>
                    <a:pt x="3254" y="5543"/>
                    <a:pt x="3311" y="5543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97" name="Google Shape;12697;p78"/>
          <p:cNvGrpSpPr/>
          <p:nvPr/>
        </p:nvGrpSpPr>
        <p:grpSpPr>
          <a:xfrm>
            <a:off x="1759925" y="1501087"/>
            <a:ext cx="347004" cy="358420"/>
            <a:chOff x="1759925" y="1501087"/>
            <a:chExt cx="347004" cy="358420"/>
          </a:xfrm>
        </p:grpSpPr>
        <p:sp>
          <p:nvSpPr>
            <p:cNvPr id="12698" name="Google Shape;12698;p78"/>
            <p:cNvSpPr/>
            <p:nvPr/>
          </p:nvSpPr>
          <p:spPr>
            <a:xfrm>
              <a:off x="1897055" y="1797266"/>
              <a:ext cx="72480" cy="62242"/>
            </a:xfrm>
            <a:custGeom>
              <a:avLst/>
              <a:gdLst/>
              <a:ahLst/>
              <a:cxnLst/>
              <a:rect l="l" t="t" r="r" b="b"/>
              <a:pathLst>
                <a:path w="2768" h="2377" extrusionOk="0">
                  <a:moveTo>
                    <a:pt x="1" y="1"/>
                  </a:moveTo>
                  <a:lnTo>
                    <a:pt x="1" y="2147"/>
                  </a:lnTo>
                  <a:cubicBezTo>
                    <a:pt x="1" y="2271"/>
                    <a:pt x="106" y="2376"/>
                    <a:pt x="230" y="2376"/>
                  </a:cubicBezTo>
                  <a:lnTo>
                    <a:pt x="2548" y="2376"/>
                  </a:lnTo>
                  <a:cubicBezTo>
                    <a:pt x="2672" y="2376"/>
                    <a:pt x="2767" y="2271"/>
                    <a:pt x="2767" y="2147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78"/>
            <p:cNvSpPr/>
            <p:nvPr/>
          </p:nvSpPr>
          <p:spPr>
            <a:xfrm>
              <a:off x="1897055" y="1797266"/>
              <a:ext cx="72480" cy="31003"/>
            </a:xfrm>
            <a:custGeom>
              <a:avLst/>
              <a:gdLst/>
              <a:ahLst/>
              <a:cxnLst/>
              <a:rect l="l" t="t" r="r" b="b"/>
              <a:pathLst>
                <a:path w="2768" h="1184" extrusionOk="0">
                  <a:moveTo>
                    <a:pt x="1" y="1"/>
                  </a:moveTo>
                  <a:lnTo>
                    <a:pt x="1" y="1184"/>
                  </a:lnTo>
                  <a:lnTo>
                    <a:pt x="2767" y="1184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78"/>
            <p:cNvSpPr/>
            <p:nvPr/>
          </p:nvSpPr>
          <p:spPr>
            <a:xfrm>
              <a:off x="1854086" y="1501087"/>
              <a:ext cx="158419" cy="311942"/>
            </a:xfrm>
            <a:custGeom>
              <a:avLst/>
              <a:gdLst/>
              <a:ahLst/>
              <a:cxnLst/>
              <a:rect l="l" t="t" r="r" b="b"/>
              <a:pathLst>
                <a:path w="6050" h="11913" extrusionOk="0">
                  <a:moveTo>
                    <a:pt x="759" y="0"/>
                  </a:moveTo>
                  <a:cubicBezTo>
                    <a:pt x="389" y="0"/>
                    <a:pt x="20" y="241"/>
                    <a:pt x="1" y="723"/>
                  </a:cubicBezTo>
                  <a:lnTo>
                    <a:pt x="1" y="11694"/>
                  </a:lnTo>
                  <a:cubicBezTo>
                    <a:pt x="1" y="11818"/>
                    <a:pt x="106" y="11913"/>
                    <a:pt x="220" y="11913"/>
                  </a:cubicBezTo>
                  <a:lnTo>
                    <a:pt x="5830" y="11913"/>
                  </a:lnTo>
                  <a:cubicBezTo>
                    <a:pt x="5954" y="11913"/>
                    <a:pt x="6049" y="11818"/>
                    <a:pt x="6049" y="11694"/>
                  </a:cubicBezTo>
                  <a:lnTo>
                    <a:pt x="6049" y="3251"/>
                  </a:lnTo>
                  <a:lnTo>
                    <a:pt x="1518" y="3251"/>
                  </a:lnTo>
                  <a:lnTo>
                    <a:pt x="1518" y="723"/>
                  </a:lnTo>
                  <a:cubicBezTo>
                    <a:pt x="1498" y="241"/>
                    <a:pt x="1129" y="0"/>
                    <a:pt x="7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78"/>
            <p:cNvSpPr/>
            <p:nvPr/>
          </p:nvSpPr>
          <p:spPr>
            <a:xfrm>
              <a:off x="1854086" y="1795040"/>
              <a:ext cx="158419" cy="17989"/>
            </a:xfrm>
            <a:custGeom>
              <a:avLst/>
              <a:gdLst/>
              <a:ahLst/>
              <a:cxnLst/>
              <a:rect l="l" t="t" r="r" b="b"/>
              <a:pathLst>
                <a:path w="6050" h="687" extrusionOk="0">
                  <a:moveTo>
                    <a:pt x="1" y="0"/>
                  </a:moveTo>
                  <a:lnTo>
                    <a:pt x="1" y="468"/>
                  </a:lnTo>
                  <a:cubicBezTo>
                    <a:pt x="1" y="592"/>
                    <a:pt x="106" y="687"/>
                    <a:pt x="220" y="687"/>
                  </a:cubicBezTo>
                  <a:lnTo>
                    <a:pt x="5830" y="687"/>
                  </a:lnTo>
                  <a:cubicBezTo>
                    <a:pt x="5954" y="687"/>
                    <a:pt x="6049" y="592"/>
                    <a:pt x="6049" y="468"/>
                  </a:cubicBezTo>
                  <a:lnTo>
                    <a:pt x="60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78"/>
            <p:cNvSpPr/>
            <p:nvPr/>
          </p:nvSpPr>
          <p:spPr>
            <a:xfrm>
              <a:off x="1854348" y="1602685"/>
              <a:ext cx="105447" cy="80702"/>
            </a:xfrm>
            <a:custGeom>
              <a:avLst/>
              <a:gdLst/>
              <a:ahLst/>
              <a:cxnLst/>
              <a:rect l="l" t="t" r="r" b="b"/>
              <a:pathLst>
                <a:path w="4027" h="3082" extrusionOk="0">
                  <a:moveTo>
                    <a:pt x="716" y="0"/>
                  </a:moveTo>
                  <a:cubicBezTo>
                    <a:pt x="458" y="0"/>
                    <a:pt x="210" y="77"/>
                    <a:pt x="0" y="220"/>
                  </a:cubicBezTo>
                  <a:lnTo>
                    <a:pt x="0" y="2862"/>
                  </a:lnTo>
                  <a:cubicBezTo>
                    <a:pt x="210" y="3005"/>
                    <a:pt x="458" y="3082"/>
                    <a:pt x="716" y="3082"/>
                  </a:cubicBezTo>
                  <a:lnTo>
                    <a:pt x="2776" y="3082"/>
                  </a:lnTo>
                  <a:cubicBezTo>
                    <a:pt x="3463" y="3082"/>
                    <a:pt x="4017" y="2528"/>
                    <a:pt x="4026" y="1842"/>
                  </a:cubicBezTo>
                  <a:lnTo>
                    <a:pt x="40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78"/>
            <p:cNvSpPr/>
            <p:nvPr/>
          </p:nvSpPr>
          <p:spPr>
            <a:xfrm>
              <a:off x="1893808" y="1586188"/>
              <a:ext cx="118697" cy="63996"/>
            </a:xfrm>
            <a:custGeom>
              <a:avLst/>
              <a:gdLst/>
              <a:ahLst/>
              <a:cxnLst/>
              <a:rect l="l" t="t" r="r" b="b"/>
              <a:pathLst>
                <a:path w="4533" h="2444" extrusionOk="0">
                  <a:moveTo>
                    <a:pt x="1" y="1"/>
                  </a:moveTo>
                  <a:lnTo>
                    <a:pt x="1" y="2195"/>
                  </a:lnTo>
                  <a:cubicBezTo>
                    <a:pt x="229" y="2362"/>
                    <a:pt x="493" y="2444"/>
                    <a:pt x="757" y="2444"/>
                  </a:cubicBezTo>
                  <a:cubicBezTo>
                    <a:pt x="1067" y="2444"/>
                    <a:pt x="1375" y="2331"/>
                    <a:pt x="1622" y="2109"/>
                  </a:cubicBezTo>
                  <a:cubicBezTo>
                    <a:pt x="1813" y="2224"/>
                    <a:pt x="2023" y="2281"/>
                    <a:pt x="2252" y="2281"/>
                  </a:cubicBezTo>
                  <a:lnTo>
                    <a:pt x="2290" y="2281"/>
                  </a:lnTo>
                  <a:cubicBezTo>
                    <a:pt x="2643" y="2281"/>
                    <a:pt x="2987" y="2128"/>
                    <a:pt x="3225" y="1861"/>
                  </a:cubicBezTo>
                  <a:cubicBezTo>
                    <a:pt x="3387" y="1928"/>
                    <a:pt x="3549" y="1956"/>
                    <a:pt x="3721" y="1956"/>
                  </a:cubicBezTo>
                  <a:lnTo>
                    <a:pt x="3836" y="1956"/>
                  </a:lnTo>
                  <a:cubicBezTo>
                    <a:pt x="4084" y="1956"/>
                    <a:pt x="4332" y="1880"/>
                    <a:pt x="4532" y="1747"/>
                  </a:cubicBezTo>
                  <a:lnTo>
                    <a:pt x="453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78"/>
            <p:cNvSpPr/>
            <p:nvPr/>
          </p:nvSpPr>
          <p:spPr>
            <a:xfrm>
              <a:off x="1893808" y="1552724"/>
              <a:ext cx="39487" cy="83452"/>
            </a:xfrm>
            <a:custGeom>
              <a:avLst/>
              <a:gdLst/>
              <a:ahLst/>
              <a:cxnLst/>
              <a:rect l="l" t="t" r="r" b="b"/>
              <a:pathLst>
                <a:path w="1508" h="3187" extrusionOk="0">
                  <a:moveTo>
                    <a:pt x="754" y="0"/>
                  </a:moveTo>
                  <a:cubicBezTo>
                    <a:pt x="334" y="0"/>
                    <a:pt x="1" y="34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1174" y="3187"/>
                    <a:pt x="1508" y="2853"/>
                    <a:pt x="1508" y="2433"/>
                  </a:cubicBezTo>
                  <a:lnTo>
                    <a:pt x="1508" y="764"/>
                  </a:lnTo>
                  <a:cubicBezTo>
                    <a:pt x="1508" y="344"/>
                    <a:pt x="1174" y="0"/>
                    <a:pt x="754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78"/>
            <p:cNvSpPr/>
            <p:nvPr/>
          </p:nvSpPr>
          <p:spPr>
            <a:xfrm>
              <a:off x="1933269" y="1552724"/>
              <a:ext cx="39749" cy="79210"/>
            </a:xfrm>
            <a:custGeom>
              <a:avLst/>
              <a:gdLst/>
              <a:ahLst/>
              <a:cxnLst/>
              <a:rect l="l" t="t" r="r" b="b"/>
              <a:pathLst>
                <a:path w="1518" h="3025" extrusionOk="0">
                  <a:moveTo>
                    <a:pt x="73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1184" y="3025"/>
                    <a:pt x="1518" y="2700"/>
                    <a:pt x="1518" y="2290"/>
                  </a:cubicBezTo>
                  <a:lnTo>
                    <a:pt x="1518" y="744"/>
                  </a:lnTo>
                  <a:cubicBezTo>
                    <a:pt x="1518" y="334"/>
                    <a:pt x="1184" y="0"/>
                    <a:pt x="78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78"/>
            <p:cNvSpPr/>
            <p:nvPr/>
          </p:nvSpPr>
          <p:spPr>
            <a:xfrm>
              <a:off x="1972992" y="1552724"/>
              <a:ext cx="39513" cy="70726"/>
            </a:xfrm>
            <a:custGeom>
              <a:avLst/>
              <a:gdLst/>
              <a:ahLst/>
              <a:cxnLst/>
              <a:rect l="l" t="t" r="r" b="b"/>
              <a:pathLst>
                <a:path w="1509" h="2701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1193" y="2700"/>
                    <a:pt x="1508" y="2395"/>
                    <a:pt x="1508" y="2013"/>
                  </a:cubicBezTo>
                  <a:lnTo>
                    <a:pt x="1508" y="697"/>
                  </a:lnTo>
                  <a:cubicBezTo>
                    <a:pt x="1508" y="315"/>
                    <a:pt x="1193" y="0"/>
                    <a:pt x="81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78"/>
            <p:cNvSpPr/>
            <p:nvPr/>
          </p:nvSpPr>
          <p:spPr>
            <a:xfrm>
              <a:off x="1893808" y="1552724"/>
              <a:ext cx="25007" cy="83452"/>
            </a:xfrm>
            <a:custGeom>
              <a:avLst/>
              <a:gdLst/>
              <a:ahLst/>
              <a:cxnLst/>
              <a:rect l="l" t="t" r="r" b="b"/>
              <a:pathLst>
                <a:path w="955" h="3187" extrusionOk="0">
                  <a:moveTo>
                    <a:pt x="754" y="0"/>
                  </a:moveTo>
                  <a:cubicBezTo>
                    <a:pt x="334" y="0"/>
                    <a:pt x="1" y="33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821" y="3187"/>
                    <a:pt x="888" y="3177"/>
                    <a:pt x="955" y="3168"/>
                  </a:cubicBezTo>
                  <a:cubicBezTo>
                    <a:pt x="621" y="3072"/>
                    <a:pt x="392" y="2776"/>
                    <a:pt x="392" y="2433"/>
                  </a:cubicBezTo>
                  <a:lnTo>
                    <a:pt x="392" y="764"/>
                  </a:lnTo>
                  <a:cubicBezTo>
                    <a:pt x="392" y="411"/>
                    <a:pt x="621" y="115"/>
                    <a:pt x="955" y="29"/>
                  </a:cubicBezTo>
                  <a:cubicBezTo>
                    <a:pt x="888" y="10"/>
                    <a:pt x="821" y="0"/>
                    <a:pt x="754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78"/>
            <p:cNvSpPr/>
            <p:nvPr/>
          </p:nvSpPr>
          <p:spPr>
            <a:xfrm>
              <a:off x="1933269" y="1552724"/>
              <a:ext cx="25007" cy="79210"/>
            </a:xfrm>
            <a:custGeom>
              <a:avLst/>
              <a:gdLst/>
              <a:ahLst/>
              <a:cxnLst/>
              <a:rect l="l" t="t" r="r" b="b"/>
              <a:pathLst>
                <a:path w="955" h="3025" extrusionOk="0">
                  <a:moveTo>
                    <a:pt x="74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840" y="3025"/>
                    <a:pt x="898" y="3015"/>
                    <a:pt x="955" y="3005"/>
                  </a:cubicBezTo>
                  <a:cubicBezTo>
                    <a:pt x="631" y="2920"/>
                    <a:pt x="392" y="2624"/>
                    <a:pt x="402" y="2290"/>
                  </a:cubicBezTo>
                  <a:lnTo>
                    <a:pt x="402" y="744"/>
                  </a:lnTo>
                  <a:cubicBezTo>
                    <a:pt x="392" y="401"/>
                    <a:pt x="631" y="105"/>
                    <a:pt x="955" y="29"/>
                  </a:cubicBezTo>
                  <a:cubicBezTo>
                    <a:pt x="898" y="10"/>
                    <a:pt x="840" y="0"/>
                    <a:pt x="783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78"/>
            <p:cNvSpPr/>
            <p:nvPr/>
          </p:nvSpPr>
          <p:spPr>
            <a:xfrm>
              <a:off x="1972992" y="1552724"/>
              <a:ext cx="25007" cy="70830"/>
            </a:xfrm>
            <a:custGeom>
              <a:avLst/>
              <a:gdLst/>
              <a:ahLst/>
              <a:cxnLst/>
              <a:rect l="l" t="t" r="r" b="b"/>
              <a:pathLst>
                <a:path w="955" h="2705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826" y="2703"/>
                    <a:pt x="840" y="2704"/>
                    <a:pt x="854" y="2704"/>
                  </a:cubicBezTo>
                  <a:cubicBezTo>
                    <a:pt x="887" y="2704"/>
                    <a:pt x="921" y="2697"/>
                    <a:pt x="955" y="2691"/>
                  </a:cubicBezTo>
                  <a:cubicBezTo>
                    <a:pt x="621" y="2624"/>
                    <a:pt x="392" y="2338"/>
                    <a:pt x="392" y="2013"/>
                  </a:cubicBezTo>
                  <a:lnTo>
                    <a:pt x="392" y="697"/>
                  </a:lnTo>
                  <a:cubicBezTo>
                    <a:pt x="392" y="363"/>
                    <a:pt x="621" y="77"/>
                    <a:pt x="955" y="19"/>
                  </a:cubicBezTo>
                  <a:cubicBezTo>
                    <a:pt x="907" y="10"/>
                    <a:pt x="859" y="0"/>
                    <a:pt x="812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78"/>
            <p:cNvSpPr/>
            <p:nvPr/>
          </p:nvSpPr>
          <p:spPr>
            <a:xfrm>
              <a:off x="1854348" y="1616432"/>
              <a:ext cx="91438" cy="53234"/>
            </a:xfrm>
            <a:custGeom>
              <a:avLst/>
              <a:gdLst/>
              <a:ahLst/>
              <a:cxnLst/>
              <a:rect l="l" t="t" r="r" b="b"/>
              <a:pathLst>
                <a:path w="3492" h="2033" extrusionOk="0">
                  <a:moveTo>
                    <a:pt x="716" y="0"/>
                  </a:moveTo>
                  <a:cubicBezTo>
                    <a:pt x="315" y="0"/>
                    <a:pt x="0" y="324"/>
                    <a:pt x="0" y="716"/>
                  </a:cubicBezTo>
                  <a:lnTo>
                    <a:pt x="0" y="1317"/>
                  </a:lnTo>
                  <a:cubicBezTo>
                    <a:pt x="0" y="1708"/>
                    <a:pt x="315" y="2032"/>
                    <a:pt x="716" y="2032"/>
                  </a:cubicBezTo>
                  <a:lnTo>
                    <a:pt x="2776" y="2032"/>
                  </a:lnTo>
                  <a:cubicBezTo>
                    <a:pt x="3168" y="2032"/>
                    <a:pt x="3492" y="1708"/>
                    <a:pt x="3492" y="1317"/>
                  </a:cubicBezTo>
                  <a:lnTo>
                    <a:pt x="3492" y="219"/>
                  </a:lnTo>
                  <a:cubicBezTo>
                    <a:pt x="3492" y="95"/>
                    <a:pt x="3387" y="0"/>
                    <a:pt x="3272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78"/>
            <p:cNvSpPr/>
            <p:nvPr/>
          </p:nvSpPr>
          <p:spPr>
            <a:xfrm>
              <a:off x="1894070" y="1697029"/>
              <a:ext cx="19167" cy="50301"/>
            </a:xfrm>
            <a:custGeom>
              <a:avLst/>
              <a:gdLst/>
              <a:ahLst/>
              <a:cxnLst/>
              <a:rect l="l" t="t" r="r" b="b"/>
              <a:pathLst>
                <a:path w="732" h="1921" extrusionOk="0">
                  <a:moveTo>
                    <a:pt x="505" y="1"/>
                  </a:moveTo>
                  <a:cubicBezTo>
                    <a:pt x="419" y="1"/>
                    <a:pt x="334" y="49"/>
                    <a:pt x="305" y="156"/>
                  </a:cubicBezTo>
                  <a:lnTo>
                    <a:pt x="19" y="1673"/>
                  </a:lnTo>
                  <a:cubicBezTo>
                    <a:pt x="0" y="1797"/>
                    <a:pt x="96" y="1911"/>
                    <a:pt x="229" y="1921"/>
                  </a:cubicBezTo>
                  <a:cubicBezTo>
                    <a:pt x="324" y="1911"/>
                    <a:pt x="410" y="1845"/>
                    <a:pt x="429" y="1740"/>
                  </a:cubicBezTo>
                  <a:lnTo>
                    <a:pt x="716" y="232"/>
                  </a:lnTo>
                  <a:cubicBezTo>
                    <a:pt x="732" y="86"/>
                    <a:pt x="618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78"/>
            <p:cNvSpPr/>
            <p:nvPr/>
          </p:nvSpPr>
          <p:spPr>
            <a:xfrm>
              <a:off x="1918789" y="1697029"/>
              <a:ext cx="19194" cy="50301"/>
            </a:xfrm>
            <a:custGeom>
              <a:avLst/>
              <a:gdLst/>
              <a:ahLst/>
              <a:cxnLst/>
              <a:rect l="l" t="t" r="r" b="b"/>
              <a:pathLst>
                <a:path w="733" h="1921" extrusionOk="0">
                  <a:moveTo>
                    <a:pt x="505" y="1"/>
                  </a:moveTo>
                  <a:cubicBezTo>
                    <a:pt x="420" y="1"/>
                    <a:pt x="335" y="49"/>
                    <a:pt x="306" y="156"/>
                  </a:cubicBezTo>
                  <a:lnTo>
                    <a:pt x="29" y="1673"/>
                  </a:lnTo>
                  <a:cubicBezTo>
                    <a:pt x="1" y="1797"/>
                    <a:pt x="96" y="1921"/>
                    <a:pt x="230" y="1921"/>
                  </a:cubicBezTo>
                  <a:cubicBezTo>
                    <a:pt x="325" y="1911"/>
                    <a:pt x="411" y="1845"/>
                    <a:pt x="430" y="1740"/>
                  </a:cubicBezTo>
                  <a:lnTo>
                    <a:pt x="716" y="232"/>
                  </a:lnTo>
                  <a:cubicBezTo>
                    <a:pt x="732" y="86"/>
                    <a:pt x="619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78"/>
            <p:cNvSpPr/>
            <p:nvPr/>
          </p:nvSpPr>
          <p:spPr>
            <a:xfrm>
              <a:off x="1892552" y="1704099"/>
              <a:ext cx="52998" cy="11024"/>
            </a:xfrm>
            <a:custGeom>
              <a:avLst/>
              <a:gdLst/>
              <a:ahLst/>
              <a:cxnLst/>
              <a:rect l="l" t="t" r="r" b="b"/>
              <a:pathLst>
                <a:path w="202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1766" y="420"/>
                  </a:lnTo>
                  <a:cubicBezTo>
                    <a:pt x="2023" y="392"/>
                    <a:pt x="2023" y="20"/>
                    <a:pt x="176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78"/>
            <p:cNvSpPr/>
            <p:nvPr/>
          </p:nvSpPr>
          <p:spPr>
            <a:xfrm>
              <a:off x="1887315" y="1728844"/>
              <a:ext cx="52998" cy="10998"/>
            </a:xfrm>
            <a:custGeom>
              <a:avLst/>
              <a:gdLst/>
              <a:ahLst/>
              <a:cxnLst/>
              <a:rect l="l" t="t" r="r" b="b"/>
              <a:pathLst>
                <a:path w="2024" h="420" extrusionOk="0">
                  <a:moveTo>
                    <a:pt x="258" y="0"/>
                  </a:moveTo>
                  <a:cubicBezTo>
                    <a:pt x="1" y="19"/>
                    <a:pt x="1" y="401"/>
                    <a:pt x="258" y="420"/>
                  </a:cubicBezTo>
                  <a:lnTo>
                    <a:pt x="1775" y="420"/>
                  </a:lnTo>
                  <a:cubicBezTo>
                    <a:pt x="2023" y="401"/>
                    <a:pt x="2023" y="19"/>
                    <a:pt x="17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78"/>
            <p:cNvSpPr/>
            <p:nvPr/>
          </p:nvSpPr>
          <p:spPr>
            <a:xfrm>
              <a:off x="1946519" y="1679800"/>
              <a:ext cx="21760" cy="67531"/>
            </a:xfrm>
            <a:custGeom>
              <a:avLst/>
              <a:gdLst/>
              <a:ahLst/>
              <a:cxnLst/>
              <a:rect l="l" t="t" r="r" b="b"/>
              <a:pathLst>
                <a:path w="831" h="2579" extrusionOk="0">
                  <a:moveTo>
                    <a:pt x="621" y="1"/>
                  </a:moveTo>
                  <a:cubicBezTo>
                    <a:pt x="589" y="1"/>
                    <a:pt x="557" y="8"/>
                    <a:pt x="525" y="22"/>
                  </a:cubicBezTo>
                  <a:lnTo>
                    <a:pt x="191" y="213"/>
                  </a:lnTo>
                  <a:cubicBezTo>
                    <a:pt x="1" y="329"/>
                    <a:pt x="112" y="596"/>
                    <a:pt x="295" y="596"/>
                  </a:cubicBezTo>
                  <a:cubicBezTo>
                    <a:pt x="322" y="596"/>
                    <a:pt x="352" y="589"/>
                    <a:pt x="382" y="576"/>
                  </a:cubicBezTo>
                  <a:lnTo>
                    <a:pt x="420" y="557"/>
                  </a:lnTo>
                  <a:lnTo>
                    <a:pt x="420" y="2369"/>
                  </a:lnTo>
                  <a:cubicBezTo>
                    <a:pt x="420" y="2484"/>
                    <a:pt x="516" y="2579"/>
                    <a:pt x="630" y="2579"/>
                  </a:cubicBezTo>
                  <a:cubicBezTo>
                    <a:pt x="745" y="2569"/>
                    <a:pt x="830" y="2484"/>
                    <a:pt x="830" y="2369"/>
                  </a:cubicBezTo>
                  <a:lnTo>
                    <a:pt x="830" y="213"/>
                  </a:lnTo>
                  <a:cubicBezTo>
                    <a:pt x="830" y="87"/>
                    <a:pt x="732" y="1"/>
                    <a:pt x="62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78"/>
            <p:cNvSpPr/>
            <p:nvPr/>
          </p:nvSpPr>
          <p:spPr>
            <a:xfrm>
              <a:off x="1947278" y="1736333"/>
              <a:ext cx="32234" cy="10998"/>
            </a:xfrm>
            <a:custGeom>
              <a:avLst/>
              <a:gdLst/>
              <a:ahLst/>
              <a:cxnLst/>
              <a:rect l="l" t="t" r="r" b="b"/>
              <a:pathLst>
                <a:path w="1231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973" y="420"/>
                  </a:lnTo>
                  <a:cubicBezTo>
                    <a:pt x="1231" y="391"/>
                    <a:pt x="1231" y="19"/>
                    <a:pt x="9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78"/>
            <p:cNvSpPr/>
            <p:nvPr/>
          </p:nvSpPr>
          <p:spPr>
            <a:xfrm>
              <a:off x="2037695" y="1701350"/>
              <a:ext cx="69233" cy="11024"/>
            </a:xfrm>
            <a:custGeom>
              <a:avLst/>
              <a:gdLst/>
              <a:ahLst/>
              <a:cxnLst/>
              <a:rect l="l" t="t" r="r" b="b"/>
              <a:pathLst>
                <a:path w="264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2386" y="420"/>
                  </a:lnTo>
                  <a:cubicBezTo>
                    <a:pt x="2643" y="392"/>
                    <a:pt x="2643" y="20"/>
                    <a:pt x="238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78"/>
            <p:cNvSpPr/>
            <p:nvPr/>
          </p:nvSpPr>
          <p:spPr>
            <a:xfrm>
              <a:off x="2037381" y="1755972"/>
              <a:ext cx="53810" cy="50066"/>
            </a:xfrm>
            <a:custGeom>
              <a:avLst/>
              <a:gdLst/>
              <a:ahLst/>
              <a:cxnLst/>
              <a:rect l="l" t="t" r="r" b="b"/>
              <a:pathLst>
                <a:path w="2055" h="1912" extrusionOk="0">
                  <a:moveTo>
                    <a:pt x="282" y="0"/>
                  </a:moveTo>
                  <a:cubicBezTo>
                    <a:pt x="129" y="0"/>
                    <a:pt x="1" y="189"/>
                    <a:pt x="127" y="338"/>
                  </a:cubicBezTo>
                  <a:lnTo>
                    <a:pt x="1625" y="1845"/>
                  </a:lnTo>
                  <a:cubicBezTo>
                    <a:pt x="1663" y="1883"/>
                    <a:pt x="1720" y="1902"/>
                    <a:pt x="1777" y="1902"/>
                  </a:cubicBezTo>
                  <a:lnTo>
                    <a:pt x="1768" y="1912"/>
                  </a:lnTo>
                  <a:cubicBezTo>
                    <a:pt x="1959" y="1912"/>
                    <a:pt x="2054" y="1683"/>
                    <a:pt x="1921" y="1549"/>
                  </a:cubicBezTo>
                  <a:lnTo>
                    <a:pt x="413" y="52"/>
                  </a:lnTo>
                  <a:cubicBezTo>
                    <a:pt x="371" y="16"/>
                    <a:pt x="325" y="0"/>
                    <a:pt x="28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78"/>
            <p:cNvSpPr/>
            <p:nvPr/>
          </p:nvSpPr>
          <p:spPr>
            <a:xfrm>
              <a:off x="2036936" y="1604099"/>
              <a:ext cx="54046" cy="50066"/>
            </a:xfrm>
            <a:custGeom>
              <a:avLst/>
              <a:gdLst/>
              <a:ahLst/>
              <a:cxnLst/>
              <a:rect l="l" t="t" r="r" b="b"/>
              <a:pathLst>
                <a:path w="2064" h="1912" extrusionOk="0">
                  <a:moveTo>
                    <a:pt x="1774" y="0"/>
                  </a:moveTo>
                  <a:cubicBezTo>
                    <a:pt x="1730" y="0"/>
                    <a:pt x="1684" y="15"/>
                    <a:pt x="1642" y="51"/>
                  </a:cubicBezTo>
                  <a:lnTo>
                    <a:pt x="144" y="1549"/>
                  </a:lnTo>
                  <a:cubicBezTo>
                    <a:pt x="1" y="1683"/>
                    <a:pt x="96" y="1912"/>
                    <a:pt x="287" y="1912"/>
                  </a:cubicBezTo>
                  <a:cubicBezTo>
                    <a:pt x="344" y="1912"/>
                    <a:pt x="392" y="1883"/>
                    <a:pt x="440" y="1845"/>
                  </a:cubicBezTo>
                  <a:lnTo>
                    <a:pt x="1938" y="337"/>
                  </a:lnTo>
                  <a:cubicBezTo>
                    <a:pt x="2064" y="189"/>
                    <a:pt x="1930" y="0"/>
                    <a:pt x="177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78"/>
            <p:cNvSpPr/>
            <p:nvPr/>
          </p:nvSpPr>
          <p:spPr>
            <a:xfrm>
              <a:off x="1759925" y="1697344"/>
              <a:ext cx="68971" cy="11024"/>
            </a:xfrm>
            <a:custGeom>
              <a:avLst/>
              <a:gdLst/>
              <a:ahLst/>
              <a:cxnLst/>
              <a:rect l="l" t="t" r="r" b="b"/>
              <a:pathLst>
                <a:path w="2634" h="421" extrusionOk="0">
                  <a:moveTo>
                    <a:pt x="258" y="1"/>
                  </a:moveTo>
                  <a:cubicBezTo>
                    <a:pt x="0" y="20"/>
                    <a:pt x="0" y="402"/>
                    <a:pt x="258" y="421"/>
                  </a:cubicBezTo>
                  <a:lnTo>
                    <a:pt x="2385" y="421"/>
                  </a:lnTo>
                  <a:cubicBezTo>
                    <a:pt x="2633" y="402"/>
                    <a:pt x="2633" y="20"/>
                    <a:pt x="238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78"/>
            <p:cNvSpPr/>
            <p:nvPr/>
          </p:nvSpPr>
          <p:spPr>
            <a:xfrm>
              <a:off x="1775845" y="1604099"/>
              <a:ext cx="53758" cy="50066"/>
            </a:xfrm>
            <a:custGeom>
              <a:avLst/>
              <a:gdLst/>
              <a:ahLst/>
              <a:cxnLst/>
              <a:rect l="l" t="t" r="r" b="b"/>
              <a:pathLst>
                <a:path w="2053" h="1912" extrusionOk="0">
                  <a:moveTo>
                    <a:pt x="282" y="0"/>
                  </a:moveTo>
                  <a:cubicBezTo>
                    <a:pt x="129" y="0"/>
                    <a:pt x="0" y="191"/>
                    <a:pt x="127" y="347"/>
                  </a:cubicBezTo>
                  <a:lnTo>
                    <a:pt x="1625" y="1845"/>
                  </a:lnTo>
                  <a:cubicBezTo>
                    <a:pt x="1662" y="1882"/>
                    <a:pt x="1717" y="1910"/>
                    <a:pt x="1773" y="1912"/>
                  </a:cubicBezTo>
                  <a:lnTo>
                    <a:pt x="1773" y="1912"/>
                  </a:lnTo>
                  <a:cubicBezTo>
                    <a:pt x="1960" y="1907"/>
                    <a:pt x="2053" y="1682"/>
                    <a:pt x="1920" y="1559"/>
                  </a:cubicBezTo>
                  <a:lnTo>
                    <a:pt x="413" y="51"/>
                  </a:lnTo>
                  <a:cubicBezTo>
                    <a:pt x="371" y="15"/>
                    <a:pt x="325" y="0"/>
                    <a:pt x="282" y="0"/>
                  </a:cubicBezTo>
                  <a:close/>
                  <a:moveTo>
                    <a:pt x="1773" y="1912"/>
                  </a:moveTo>
                  <a:cubicBezTo>
                    <a:pt x="1771" y="1912"/>
                    <a:pt x="1769" y="1912"/>
                    <a:pt x="1768" y="1912"/>
                  </a:cubicBezTo>
                  <a:lnTo>
                    <a:pt x="1777" y="1912"/>
                  </a:lnTo>
                  <a:cubicBezTo>
                    <a:pt x="1776" y="1912"/>
                    <a:pt x="1774" y="1912"/>
                    <a:pt x="1773" y="1912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78"/>
            <p:cNvSpPr/>
            <p:nvPr/>
          </p:nvSpPr>
          <p:spPr>
            <a:xfrm>
              <a:off x="1775400" y="1755029"/>
              <a:ext cx="55303" cy="50773"/>
            </a:xfrm>
            <a:custGeom>
              <a:avLst/>
              <a:gdLst/>
              <a:ahLst/>
              <a:cxnLst/>
              <a:rect l="l" t="t" r="r" b="b"/>
              <a:pathLst>
                <a:path w="2112" h="1939" extrusionOk="0">
                  <a:moveTo>
                    <a:pt x="1793" y="1"/>
                  </a:moveTo>
                  <a:cubicBezTo>
                    <a:pt x="1741" y="1"/>
                    <a:pt x="1687" y="23"/>
                    <a:pt x="1642" y="78"/>
                  </a:cubicBezTo>
                  <a:lnTo>
                    <a:pt x="144" y="1585"/>
                  </a:lnTo>
                  <a:cubicBezTo>
                    <a:pt x="1" y="1709"/>
                    <a:pt x="96" y="1938"/>
                    <a:pt x="287" y="1938"/>
                  </a:cubicBezTo>
                  <a:cubicBezTo>
                    <a:pt x="344" y="1938"/>
                    <a:pt x="392" y="1919"/>
                    <a:pt x="430" y="1881"/>
                  </a:cubicBezTo>
                  <a:lnTo>
                    <a:pt x="1937" y="374"/>
                  </a:lnTo>
                  <a:cubicBezTo>
                    <a:pt x="2111" y="229"/>
                    <a:pt x="1960" y="1"/>
                    <a:pt x="179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78"/>
            <p:cNvSpPr/>
            <p:nvPr/>
          </p:nvSpPr>
          <p:spPr>
            <a:xfrm>
              <a:off x="1943010" y="1775296"/>
              <a:ext cx="69495" cy="11024"/>
            </a:xfrm>
            <a:custGeom>
              <a:avLst/>
              <a:gdLst/>
              <a:ahLst/>
              <a:cxnLst/>
              <a:rect l="l" t="t" r="r" b="b"/>
              <a:pathLst>
                <a:path w="2654" h="421" extrusionOk="0">
                  <a:moveTo>
                    <a:pt x="259" y="0"/>
                  </a:moveTo>
                  <a:cubicBezTo>
                    <a:pt x="1" y="20"/>
                    <a:pt x="1" y="392"/>
                    <a:pt x="259" y="411"/>
                  </a:cubicBezTo>
                  <a:cubicBezTo>
                    <a:pt x="659" y="420"/>
                    <a:pt x="1060" y="420"/>
                    <a:pt x="1461" y="420"/>
                  </a:cubicBezTo>
                  <a:cubicBezTo>
                    <a:pt x="1861" y="420"/>
                    <a:pt x="2262" y="411"/>
                    <a:pt x="2653" y="411"/>
                  </a:cubicBezTo>
                  <a:lnTo>
                    <a:pt x="2653" y="0"/>
                  </a:lnTo>
                  <a:lnTo>
                    <a:pt x="2644" y="0"/>
                  </a:lnTo>
                  <a:cubicBezTo>
                    <a:pt x="2252" y="5"/>
                    <a:pt x="1856" y="8"/>
                    <a:pt x="1458" y="8"/>
                  </a:cubicBezTo>
                  <a:cubicBezTo>
                    <a:pt x="1060" y="8"/>
                    <a:pt x="659" y="5"/>
                    <a:pt x="2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78"/>
            <p:cNvSpPr/>
            <p:nvPr/>
          </p:nvSpPr>
          <p:spPr>
            <a:xfrm>
              <a:off x="1854348" y="1775296"/>
              <a:ext cx="76958" cy="11024"/>
            </a:xfrm>
            <a:custGeom>
              <a:avLst/>
              <a:gdLst/>
              <a:ahLst/>
              <a:cxnLst/>
              <a:rect l="l" t="t" r="r" b="b"/>
              <a:pathLst>
                <a:path w="2939" h="421" extrusionOk="0">
                  <a:moveTo>
                    <a:pt x="0" y="0"/>
                  </a:moveTo>
                  <a:lnTo>
                    <a:pt x="0" y="411"/>
                  </a:lnTo>
                  <a:cubicBezTo>
                    <a:pt x="439" y="420"/>
                    <a:pt x="897" y="420"/>
                    <a:pt x="1364" y="420"/>
                  </a:cubicBezTo>
                  <a:cubicBezTo>
                    <a:pt x="1822" y="420"/>
                    <a:pt x="2290" y="411"/>
                    <a:pt x="2738" y="411"/>
                  </a:cubicBezTo>
                  <a:cubicBezTo>
                    <a:pt x="2853" y="411"/>
                    <a:pt x="2939" y="315"/>
                    <a:pt x="2939" y="210"/>
                  </a:cubicBezTo>
                  <a:cubicBezTo>
                    <a:pt x="2939" y="86"/>
                    <a:pt x="2843" y="0"/>
                    <a:pt x="2729" y="0"/>
                  </a:cubicBezTo>
                  <a:cubicBezTo>
                    <a:pt x="2280" y="5"/>
                    <a:pt x="1820" y="8"/>
                    <a:pt x="1361" y="8"/>
                  </a:cubicBezTo>
                  <a:cubicBezTo>
                    <a:pt x="902" y="8"/>
                    <a:pt x="444" y="5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5" name="Google Shape;12725;p78"/>
          <p:cNvGrpSpPr/>
          <p:nvPr/>
        </p:nvGrpSpPr>
        <p:grpSpPr>
          <a:xfrm>
            <a:off x="3519295" y="2413660"/>
            <a:ext cx="360227" cy="359311"/>
            <a:chOff x="3519295" y="2413660"/>
            <a:chExt cx="360227" cy="359311"/>
          </a:xfrm>
        </p:grpSpPr>
        <p:sp>
          <p:nvSpPr>
            <p:cNvPr id="12726" name="Google Shape;12726;p78"/>
            <p:cNvSpPr/>
            <p:nvPr/>
          </p:nvSpPr>
          <p:spPr>
            <a:xfrm>
              <a:off x="3639693" y="2545240"/>
              <a:ext cx="225846" cy="214298"/>
            </a:xfrm>
            <a:custGeom>
              <a:avLst/>
              <a:gdLst/>
              <a:ahLst/>
              <a:cxnLst/>
              <a:rect l="l" t="t" r="r" b="b"/>
              <a:pathLst>
                <a:path w="8625" h="8184" extrusionOk="0">
                  <a:moveTo>
                    <a:pt x="2924" y="1"/>
                  </a:moveTo>
                  <a:cubicBezTo>
                    <a:pt x="2819" y="1"/>
                    <a:pt x="2714" y="41"/>
                    <a:pt x="2633" y="122"/>
                  </a:cubicBezTo>
                  <a:lnTo>
                    <a:pt x="2557" y="208"/>
                  </a:lnTo>
                  <a:cubicBezTo>
                    <a:pt x="2400" y="356"/>
                    <a:pt x="2395" y="611"/>
                    <a:pt x="2542" y="775"/>
                  </a:cubicBezTo>
                  <a:lnTo>
                    <a:pt x="2542" y="775"/>
                  </a:lnTo>
                  <a:lnTo>
                    <a:pt x="2376" y="599"/>
                  </a:lnTo>
                  <a:cubicBezTo>
                    <a:pt x="2290" y="518"/>
                    <a:pt x="2180" y="478"/>
                    <a:pt x="2070" y="478"/>
                  </a:cubicBezTo>
                  <a:cubicBezTo>
                    <a:pt x="1961" y="478"/>
                    <a:pt x="1851" y="518"/>
                    <a:pt x="1765" y="599"/>
                  </a:cubicBezTo>
                  <a:lnTo>
                    <a:pt x="1708" y="666"/>
                  </a:lnTo>
                  <a:cubicBezTo>
                    <a:pt x="1546" y="828"/>
                    <a:pt x="1546" y="1095"/>
                    <a:pt x="1708" y="1267"/>
                  </a:cubicBezTo>
                  <a:lnTo>
                    <a:pt x="1622" y="1181"/>
                  </a:lnTo>
                  <a:cubicBezTo>
                    <a:pt x="1536" y="1095"/>
                    <a:pt x="1424" y="1053"/>
                    <a:pt x="1312" y="1053"/>
                  </a:cubicBezTo>
                  <a:cubicBezTo>
                    <a:pt x="1200" y="1053"/>
                    <a:pt x="1088" y="1095"/>
                    <a:pt x="1002" y="1181"/>
                  </a:cubicBezTo>
                  <a:lnTo>
                    <a:pt x="954" y="1229"/>
                  </a:lnTo>
                  <a:cubicBezTo>
                    <a:pt x="783" y="1391"/>
                    <a:pt x="783" y="1668"/>
                    <a:pt x="954" y="1840"/>
                  </a:cubicBezTo>
                  <a:lnTo>
                    <a:pt x="840" y="1725"/>
                  </a:lnTo>
                  <a:cubicBezTo>
                    <a:pt x="754" y="1634"/>
                    <a:pt x="639" y="1589"/>
                    <a:pt x="525" y="1589"/>
                  </a:cubicBezTo>
                  <a:cubicBezTo>
                    <a:pt x="410" y="1589"/>
                    <a:pt x="296" y="1634"/>
                    <a:pt x="210" y="1725"/>
                  </a:cubicBezTo>
                  <a:lnTo>
                    <a:pt x="172" y="1754"/>
                  </a:lnTo>
                  <a:cubicBezTo>
                    <a:pt x="0" y="1925"/>
                    <a:pt x="0" y="2212"/>
                    <a:pt x="172" y="2383"/>
                  </a:cubicBezTo>
                  <a:lnTo>
                    <a:pt x="3511" y="5722"/>
                  </a:lnTo>
                  <a:lnTo>
                    <a:pt x="2299" y="6218"/>
                  </a:lnTo>
                  <a:cubicBezTo>
                    <a:pt x="2042" y="6362"/>
                    <a:pt x="1908" y="6676"/>
                    <a:pt x="1994" y="6963"/>
                  </a:cubicBezTo>
                  <a:cubicBezTo>
                    <a:pt x="1994" y="6963"/>
                    <a:pt x="2159" y="7222"/>
                    <a:pt x="2265" y="7222"/>
                  </a:cubicBezTo>
                  <a:cubicBezTo>
                    <a:pt x="2270" y="7222"/>
                    <a:pt x="2275" y="7221"/>
                    <a:pt x="2280" y="7220"/>
                  </a:cubicBezTo>
                  <a:cubicBezTo>
                    <a:pt x="2757" y="7058"/>
                    <a:pt x="3931" y="6982"/>
                    <a:pt x="4637" y="6943"/>
                  </a:cubicBezTo>
                  <a:cubicBezTo>
                    <a:pt x="4660" y="6942"/>
                    <a:pt x="4683" y="6942"/>
                    <a:pt x="4706" y="6942"/>
                  </a:cubicBezTo>
                  <a:cubicBezTo>
                    <a:pt x="5026" y="6942"/>
                    <a:pt x="5341" y="7065"/>
                    <a:pt x="5581" y="7296"/>
                  </a:cubicBezTo>
                  <a:lnTo>
                    <a:pt x="6459" y="8184"/>
                  </a:lnTo>
                  <a:lnTo>
                    <a:pt x="8624" y="6009"/>
                  </a:lnTo>
                  <a:lnTo>
                    <a:pt x="7546" y="4931"/>
                  </a:lnTo>
                  <a:cubicBezTo>
                    <a:pt x="7460" y="4854"/>
                    <a:pt x="7422" y="4749"/>
                    <a:pt x="7413" y="4644"/>
                  </a:cubicBezTo>
                  <a:cubicBezTo>
                    <a:pt x="7394" y="4415"/>
                    <a:pt x="7298" y="4205"/>
                    <a:pt x="7136" y="4043"/>
                  </a:cubicBezTo>
                  <a:lnTo>
                    <a:pt x="3215" y="122"/>
                  </a:lnTo>
                  <a:cubicBezTo>
                    <a:pt x="3134" y="41"/>
                    <a:pt x="3029" y="1"/>
                    <a:pt x="292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78"/>
            <p:cNvSpPr/>
            <p:nvPr/>
          </p:nvSpPr>
          <p:spPr>
            <a:xfrm>
              <a:off x="3639693" y="2545162"/>
              <a:ext cx="118932" cy="125452"/>
            </a:xfrm>
            <a:custGeom>
              <a:avLst/>
              <a:gdLst/>
              <a:ahLst/>
              <a:cxnLst/>
              <a:rect l="l" t="t" r="r" b="b"/>
              <a:pathLst>
                <a:path w="4542" h="4791" extrusionOk="0">
                  <a:moveTo>
                    <a:pt x="2919" y="0"/>
                  </a:moveTo>
                  <a:cubicBezTo>
                    <a:pt x="2814" y="0"/>
                    <a:pt x="2712" y="47"/>
                    <a:pt x="2633" y="125"/>
                  </a:cubicBezTo>
                  <a:lnTo>
                    <a:pt x="2557" y="202"/>
                  </a:lnTo>
                  <a:cubicBezTo>
                    <a:pt x="2395" y="364"/>
                    <a:pt x="2395" y="621"/>
                    <a:pt x="2557" y="784"/>
                  </a:cubicBezTo>
                  <a:lnTo>
                    <a:pt x="2376" y="602"/>
                  </a:lnTo>
                  <a:cubicBezTo>
                    <a:pt x="2290" y="517"/>
                    <a:pt x="2180" y="474"/>
                    <a:pt x="2070" y="474"/>
                  </a:cubicBezTo>
                  <a:cubicBezTo>
                    <a:pt x="1961" y="474"/>
                    <a:pt x="1851" y="517"/>
                    <a:pt x="1765" y="602"/>
                  </a:cubicBezTo>
                  <a:lnTo>
                    <a:pt x="1708" y="660"/>
                  </a:lnTo>
                  <a:cubicBezTo>
                    <a:pt x="1546" y="831"/>
                    <a:pt x="1546" y="1098"/>
                    <a:pt x="1708" y="1261"/>
                  </a:cubicBezTo>
                  <a:lnTo>
                    <a:pt x="1622" y="1175"/>
                  </a:lnTo>
                  <a:cubicBezTo>
                    <a:pt x="1536" y="1089"/>
                    <a:pt x="1424" y="1046"/>
                    <a:pt x="1312" y="1046"/>
                  </a:cubicBezTo>
                  <a:cubicBezTo>
                    <a:pt x="1200" y="1046"/>
                    <a:pt x="1088" y="1089"/>
                    <a:pt x="1002" y="1175"/>
                  </a:cubicBezTo>
                  <a:lnTo>
                    <a:pt x="954" y="1223"/>
                  </a:lnTo>
                  <a:cubicBezTo>
                    <a:pt x="791" y="1386"/>
                    <a:pt x="783" y="1644"/>
                    <a:pt x="930" y="1816"/>
                  </a:cubicBezTo>
                  <a:lnTo>
                    <a:pt x="930" y="1816"/>
                  </a:lnTo>
                  <a:lnTo>
                    <a:pt x="840" y="1719"/>
                  </a:lnTo>
                  <a:cubicBezTo>
                    <a:pt x="754" y="1633"/>
                    <a:pt x="639" y="1590"/>
                    <a:pt x="525" y="1590"/>
                  </a:cubicBezTo>
                  <a:cubicBezTo>
                    <a:pt x="410" y="1590"/>
                    <a:pt x="296" y="1633"/>
                    <a:pt x="210" y="1719"/>
                  </a:cubicBezTo>
                  <a:lnTo>
                    <a:pt x="172" y="1757"/>
                  </a:lnTo>
                  <a:cubicBezTo>
                    <a:pt x="0" y="1928"/>
                    <a:pt x="0" y="2205"/>
                    <a:pt x="172" y="2386"/>
                  </a:cubicBezTo>
                  <a:lnTo>
                    <a:pt x="2586" y="4790"/>
                  </a:lnTo>
                  <a:lnTo>
                    <a:pt x="4303" y="3064"/>
                  </a:lnTo>
                  <a:cubicBezTo>
                    <a:pt x="4455" y="2911"/>
                    <a:pt x="4541" y="2701"/>
                    <a:pt x="4541" y="2482"/>
                  </a:cubicBezTo>
                  <a:cubicBezTo>
                    <a:pt x="4541" y="2262"/>
                    <a:pt x="4455" y="2052"/>
                    <a:pt x="4303" y="1900"/>
                  </a:cubicBezTo>
                  <a:lnTo>
                    <a:pt x="4217" y="1814"/>
                  </a:lnTo>
                  <a:cubicBezTo>
                    <a:pt x="4169" y="1766"/>
                    <a:pt x="4122" y="1728"/>
                    <a:pt x="4064" y="1690"/>
                  </a:cubicBezTo>
                  <a:cubicBezTo>
                    <a:pt x="4083" y="1451"/>
                    <a:pt x="4007" y="1223"/>
                    <a:pt x="3835" y="1041"/>
                  </a:cubicBezTo>
                  <a:lnTo>
                    <a:pt x="3826" y="1032"/>
                  </a:lnTo>
                  <a:lnTo>
                    <a:pt x="3759" y="965"/>
                  </a:lnTo>
                  <a:cubicBezTo>
                    <a:pt x="3683" y="889"/>
                    <a:pt x="3597" y="831"/>
                    <a:pt x="3492" y="784"/>
                  </a:cubicBezTo>
                  <a:cubicBezTo>
                    <a:pt x="3473" y="602"/>
                    <a:pt x="3396" y="431"/>
                    <a:pt x="3272" y="297"/>
                  </a:cubicBezTo>
                  <a:lnTo>
                    <a:pt x="3244" y="259"/>
                  </a:lnTo>
                  <a:lnTo>
                    <a:pt x="3196" y="211"/>
                  </a:lnTo>
                  <a:cubicBezTo>
                    <a:pt x="3129" y="145"/>
                    <a:pt x="3044" y="87"/>
                    <a:pt x="2948" y="40"/>
                  </a:cubicBezTo>
                  <a:lnTo>
                    <a:pt x="2948" y="1"/>
                  </a:lnTo>
                  <a:cubicBezTo>
                    <a:pt x="2938" y="1"/>
                    <a:pt x="2929" y="0"/>
                    <a:pt x="29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78"/>
            <p:cNvSpPr/>
            <p:nvPr/>
          </p:nvSpPr>
          <p:spPr>
            <a:xfrm>
              <a:off x="3703637" y="2545004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482" y="0"/>
                  </a:moveTo>
                  <a:cubicBezTo>
                    <a:pt x="377" y="0"/>
                    <a:pt x="272" y="41"/>
                    <a:pt x="191" y="122"/>
                  </a:cubicBezTo>
                  <a:lnTo>
                    <a:pt x="105" y="208"/>
                  </a:lnTo>
                  <a:cubicBezTo>
                    <a:pt x="58" y="255"/>
                    <a:pt x="20" y="332"/>
                    <a:pt x="0" y="408"/>
                  </a:cubicBezTo>
                  <a:cubicBezTo>
                    <a:pt x="32" y="399"/>
                    <a:pt x="64" y="395"/>
                    <a:pt x="95" y="395"/>
                  </a:cubicBezTo>
                  <a:cubicBezTo>
                    <a:pt x="199" y="395"/>
                    <a:pt x="302" y="440"/>
                    <a:pt x="382" y="513"/>
                  </a:cubicBezTo>
                  <a:lnTo>
                    <a:pt x="4293" y="4434"/>
                  </a:lnTo>
                  <a:cubicBezTo>
                    <a:pt x="4456" y="4596"/>
                    <a:pt x="4551" y="4806"/>
                    <a:pt x="4570" y="5035"/>
                  </a:cubicBezTo>
                  <a:cubicBezTo>
                    <a:pt x="4580" y="5149"/>
                    <a:pt x="4627" y="5245"/>
                    <a:pt x="4704" y="5331"/>
                  </a:cubicBezTo>
                  <a:lnTo>
                    <a:pt x="5791" y="6418"/>
                  </a:lnTo>
                  <a:lnTo>
                    <a:pt x="6182" y="6018"/>
                  </a:lnTo>
                  <a:lnTo>
                    <a:pt x="5095" y="4930"/>
                  </a:lnTo>
                  <a:cubicBezTo>
                    <a:pt x="5018" y="4854"/>
                    <a:pt x="4971" y="4749"/>
                    <a:pt x="4961" y="4644"/>
                  </a:cubicBezTo>
                  <a:cubicBezTo>
                    <a:pt x="4952" y="4415"/>
                    <a:pt x="4856" y="4205"/>
                    <a:pt x="4694" y="4043"/>
                  </a:cubicBezTo>
                  <a:lnTo>
                    <a:pt x="773" y="122"/>
                  </a:lnTo>
                  <a:cubicBezTo>
                    <a:pt x="692" y="41"/>
                    <a:pt x="587" y="0"/>
                    <a:pt x="482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78"/>
            <p:cNvSpPr/>
            <p:nvPr/>
          </p:nvSpPr>
          <p:spPr>
            <a:xfrm>
              <a:off x="3782087" y="2676087"/>
              <a:ext cx="83452" cy="83452"/>
            </a:xfrm>
            <a:custGeom>
              <a:avLst/>
              <a:gdLst/>
              <a:ahLst/>
              <a:cxnLst/>
              <a:rect l="l" t="t" r="r" b="b"/>
              <a:pathLst>
                <a:path w="3187" h="3187" extrusionOk="0">
                  <a:moveTo>
                    <a:pt x="2175" y="0"/>
                  </a:moveTo>
                  <a:lnTo>
                    <a:pt x="0" y="2175"/>
                  </a:lnTo>
                  <a:cubicBezTo>
                    <a:pt x="48" y="2214"/>
                    <a:pt x="95" y="2261"/>
                    <a:pt x="143" y="2299"/>
                  </a:cubicBezTo>
                  <a:lnTo>
                    <a:pt x="1021" y="3187"/>
                  </a:lnTo>
                  <a:lnTo>
                    <a:pt x="3186" y="1021"/>
                  </a:lnTo>
                  <a:lnTo>
                    <a:pt x="2175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78"/>
            <p:cNvSpPr/>
            <p:nvPr/>
          </p:nvSpPr>
          <p:spPr>
            <a:xfrm>
              <a:off x="3792561" y="2687137"/>
              <a:ext cx="86960" cy="85834"/>
            </a:xfrm>
            <a:custGeom>
              <a:avLst/>
              <a:gdLst/>
              <a:ahLst/>
              <a:cxnLst/>
              <a:rect l="l" t="t" r="r" b="b"/>
              <a:pathLst>
                <a:path w="3321" h="3278" extrusionOk="0">
                  <a:moveTo>
                    <a:pt x="2429" y="0"/>
                  </a:moveTo>
                  <a:cubicBezTo>
                    <a:pt x="2371" y="0"/>
                    <a:pt x="2314" y="22"/>
                    <a:pt x="2271" y="65"/>
                  </a:cubicBezTo>
                  <a:lnTo>
                    <a:pt x="96" y="2240"/>
                  </a:lnTo>
                  <a:cubicBezTo>
                    <a:pt x="1" y="2326"/>
                    <a:pt x="1" y="2478"/>
                    <a:pt x="96" y="2564"/>
                  </a:cubicBezTo>
                  <a:lnTo>
                    <a:pt x="735" y="3213"/>
                  </a:lnTo>
                  <a:cubicBezTo>
                    <a:pt x="783" y="3256"/>
                    <a:pt x="840" y="3277"/>
                    <a:pt x="897" y="3277"/>
                  </a:cubicBezTo>
                  <a:cubicBezTo>
                    <a:pt x="955" y="3277"/>
                    <a:pt x="1012" y="3256"/>
                    <a:pt x="1060" y="3213"/>
                  </a:cubicBezTo>
                  <a:lnTo>
                    <a:pt x="3235" y="1019"/>
                  </a:lnTo>
                  <a:cubicBezTo>
                    <a:pt x="3321" y="933"/>
                    <a:pt x="3321" y="790"/>
                    <a:pt x="3235" y="704"/>
                  </a:cubicBezTo>
                  <a:lnTo>
                    <a:pt x="2586" y="65"/>
                  </a:lnTo>
                  <a:cubicBezTo>
                    <a:pt x="2543" y="22"/>
                    <a:pt x="2486" y="0"/>
                    <a:pt x="242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78"/>
            <p:cNvSpPr/>
            <p:nvPr/>
          </p:nvSpPr>
          <p:spPr>
            <a:xfrm>
              <a:off x="3842522" y="2687189"/>
              <a:ext cx="36999" cy="36135"/>
            </a:xfrm>
            <a:custGeom>
              <a:avLst/>
              <a:gdLst/>
              <a:ahLst/>
              <a:cxnLst/>
              <a:rect l="l" t="t" r="r" b="b"/>
              <a:pathLst>
                <a:path w="1413" h="1380" extrusionOk="0">
                  <a:moveTo>
                    <a:pt x="517" y="1"/>
                  </a:moveTo>
                  <a:cubicBezTo>
                    <a:pt x="461" y="1"/>
                    <a:pt x="406" y="25"/>
                    <a:pt x="363" y="72"/>
                  </a:cubicBezTo>
                  <a:lnTo>
                    <a:pt x="1" y="425"/>
                  </a:lnTo>
                  <a:lnTo>
                    <a:pt x="974" y="1379"/>
                  </a:lnTo>
                  <a:lnTo>
                    <a:pt x="1327" y="1017"/>
                  </a:lnTo>
                  <a:cubicBezTo>
                    <a:pt x="1413" y="931"/>
                    <a:pt x="1413" y="788"/>
                    <a:pt x="1327" y="702"/>
                  </a:cubicBezTo>
                  <a:lnTo>
                    <a:pt x="678" y="72"/>
                  </a:lnTo>
                  <a:cubicBezTo>
                    <a:pt x="630" y="25"/>
                    <a:pt x="573" y="1"/>
                    <a:pt x="51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78"/>
            <p:cNvSpPr/>
            <p:nvPr/>
          </p:nvSpPr>
          <p:spPr>
            <a:xfrm>
              <a:off x="3656609" y="2587529"/>
              <a:ext cx="80990" cy="77089"/>
            </a:xfrm>
            <a:custGeom>
              <a:avLst/>
              <a:gdLst/>
              <a:ahLst/>
              <a:cxnLst/>
              <a:rect l="l" t="t" r="r" b="b"/>
              <a:pathLst>
                <a:path w="3093" h="2944" extrusionOk="0">
                  <a:moveTo>
                    <a:pt x="311" y="1"/>
                  </a:moveTo>
                  <a:cubicBezTo>
                    <a:pt x="148" y="1"/>
                    <a:pt x="1" y="211"/>
                    <a:pt x="156" y="358"/>
                  </a:cubicBezTo>
                  <a:lnTo>
                    <a:pt x="2674" y="2877"/>
                  </a:lnTo>
                  <a:cubicBezTo>
                    <a:pt x="2711" y="2914"/>
                    <a:pt x="2767" y="2942"/>
                    <a:pt x="2822" y="2943"/>
                  </a:cubicBezTo>
                  <a:lnTo>
                    <a:pt x="2822" y="2943"/>
                  </a:lnTo>
                  <a:cubicBezTo>
                    <a:pt x="3010" y="2939"/>
                    <a:pt x="3093" y="2713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  <a:moveTo>
                    <a:pt x="2822" y="2943"/>
                  </a:moveTo>
                  <a:cubicBezTo>
                    <a:pt x="2821" y="2943"/>
                    <a:pt x="2819" y="2943"/>
                    <a:pt x="2817" y="2943"/>
                  </a:cubicBezTo>
                  <a:lnTo>
                    <a:pt x="2827" y="2943"/>
                  </a:lnTo>
                  <a:cubicBezTo>
                    <a:pt x="2825" y="2943"/>
                    <a:pt x="2824" y="2943"/>
                    <a:pt x="2822" y="2943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78"/>
            <p:cNvSpPr/>
            <p:nvPr/>
          </p:nvSpPr>
          <p:spPr>
            <a:xfrm>
              <a:off x="3676379" y="2572446"/>
              <a:ext cx="84997" cy="80938"/>
            </a:xfrm>
            <a:custGeom>
              <a:avLst/>
              <a:gdLst/>
              <a:ahLst/>
              <a:cxnLst/>
              <a:rect l="l" t="t" r="r" b="b"/>
              <a:pathLst>
                <a:path w="3246" h="3091" extrusionOk="0">
                  <a:moveTo>
                    <a:pt x="307" y="0"/>
                  </a:moveTo>
                  <a:cubicBezTo>
                    <a:pt x="145" y="0"/>
                    <a:pt x="0" y="215"/>
                    <a:pt x="154" y="362"/>
                  </a:cubicBezTo>
                  <a:lnTo>
                    <a:pt x="2816" y="3023"/>
                  </a:lnTo>
                  <a:cubicBezTo>
                    <a:pt x="2854" y="3062"/>
                    <a:pt x="2911" y="3090"/>
                    <a:pt x="2969" y="3090"/>
                  </a:cubicBezTo>
                  <a:cubicBezTo>
                    <a:pt x="3150" y="3081"/>
                    <a:pt x="3245" y="2861"/>
                    <a:pt x="3112" y="2728"/>
                  </a:cubicBezTo>
                  <a:lnTo>
                    <a:pt x="450" y="66"/>
                  </a:lnTo>
                  <a:cubicBezTo>
                    <a:pt x="406" y="20"/>
                    <a:pt x="356" y="0"/>
                    <a:pt x="30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78"/>
            <p:cNvSpPr/>
            <p:nvPr/>
          </p:nvSpPr>
          <p:spPr>
            <a:xfrm>
              <a:off x="3698636" y="2559930"/>
              <a:ext cx="73973" cy="69966"/>
            </a:xfrm>
            <a:custGeom>
              <a:avLst/>
              <a:gdLst/>
              <a:ahLst/>
              <a:cxnLst/>
              <a:rect l="l" t="t" r="r" b="b"/>
              <a:pathLst>
                <a:path w="2825" h="2672" extrusionOk="0">
                  <a:moveTo>
                    <a:pt x="300" y="0"/>
                  </a:moveTo>
                  <a:cubicBezTo>
                    <a:pt x="137" y="0"/>
                    <a:pt x="0" y="209"/>
                    <a:pt x="153" y="363"/>
                  </a:cubicBezTo>
                  <a:lnTo>
                    <a:pt x="2395" y="2605"/>
                  </a:lnTo>
                  <a:cubicBezTo>
                    <a:pt x="2433" y="2643"/>
                    <a:pt x="2491" y="2671"/>
                    <a:pt x="2548" y="2671"/>
                  </a:cubicBezTo>
                  <a:cubicBezTo>
                    <a:pt x="2729" y="2671"/>
                    <a:pt x="2825" y="2442"/>
                    <a:pt x="2691" y="2309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78"/>
            <p:cNvSpPr/>
            <p:nvPr/>
          </p:nvSpPr>
          <p:spPr>
            <a:xfrm>
              <a:off x="3533278" y="2427041"/>
              <a:ext cx="226081" cy="214272"/>
            </a:xfrm>
            <a:custGeom>
              <a:avLst/>
              <a:gdLst/>
              <a:ahLst/>
              <a:cxnLst/>
              <a:rect l="l" t="t" r="r" b="b"/>
              <a:pathLst>
                <a:path w="8634" h="8183" extrusionOk="0">
                  <a:moveTo>
                    <a:pt x="2166" y="0"/>
                  </a:moveTo>
                  <a:lnTo>
                    <a:pt x="0" y="2175"/>
                  </a:lnTo>
                  <a:lnTo>
                    <a:pt x="1088" y="3253"/>
                  </a:lnTo>
                  <a:cubicBezTo>
                    <a:pt x="1164" y="3339"/>
                    <a:pt x="1212" y="3434"/>
                    <a:pt x="1221" y="3549"/>
                  </a:cubicBezTo>
                  <a:cubicBezTo>
                    <a:pt x="1240" y="3778"/>
                    <a:pt x="1336" y="3988"/>
                    <a:pt x="1498" y="4150"/>
                  </a:cubicBezTo>
                  <a:lnTo>
                    <a:pt x="3396" y="6048"/>
                  </a:lnTo>
                  <a:lnTo>
                    <a:pt x="5409" y="8061"/>
                  </a:lnTo>
                  <a:cubicBezTo>
                    <a:pt x="5490" y="8142"/>
                    <a:pt x="5595" y="8183"/>
                    <a:pt x="5700" y="8183"/>
                  </a:cubicBezTo>
                  <a:cubicBezTo>
                    <a:pt x="5805" y="8183"/>
                    <a:pt x="5910" y="8142"/>
                    <a:pt x="5991" y="8061"/>
                  </a:cubicBezTo>
                  <a:lnTo>
                    <a:pt x="6077" y="7985"/>
                  </a:lnTo>
                  <a:cubicBezTo>
                    <a:pt x="6234" y="7828"/>
                    <a:pt x="6239" y="7574"/>
                    <a:pt x="6094" y="7419"/>
                  </a:cubicBezTo>
                  <a:lnTo>
                    <a:pt x="6094" y="7419"/>
                  </a:lnTo>
                  <a:lnTo>
                    <a:pt x="6258" y="7584"/>
                  </a:lnTo>
                  <a:cubicBezTo>
                    <a:pt x="6340" y="7665"/>
                    <a:pt x="6449" y="7706"/>
                    <a:pt x="6559" y="7706"/>
                  </a:cubicBezTo>
                  <a:cubicBezTo>
                    <a:pt x="6669" y="7706"/>
                    <a:pt x="6778" y="7665"/>
                    <a:pt x="6859" y="7584"/>
                  </a:cubicBezTo>
                  <a:lnTo>
                    <a:pt x="6917" y="7527"/>
                  </a:lnTo>
                  <a:cubicBezTo>
                    <a:pt x="7088" y="7355"/>
                    <a:pt x="7088" y="7088"/>
                    <a:pt x="6917" y="6917"/>
                  </a:cubicBezTo>
                  <a:lnTo>
                    <a:pt x="6917" y="6917"/>
                  </a:lnTo>
                  <a:lnTo>
                    <a:pt x="7012" y="7012"/>
                  </a:lnTo>
                  <a:cubicBezTo>
                    <a:pt x="7098" y="7093"/>
                    <a:pt x="7208" y="7133"/>
                    <a:pt x="7317" y="7133"/>
                  </a:cubicBezTo>
                  <a:cubicBezTo>
                    <a:pt x="7427" y="7133"/>
                    <a:pt x="7537" y="7093"/>
                    <a:pt x="7623" y="7012"/>
                  </a:cubicBezTo>
                  <a:lnTo>
                    <a:pt x="7670" y="6964"/>
                  </a:lnTo>
                  <a:cubicBezTo>
                    <a:pt x="7842" y="6792"/>
                    <a:pt x="7842" y="6516"/>
                    <a:pt x="7670" y="6344"/>
                  </a:cubicBezTo>
                  <a:lnTo>
                    <a:pt x="7670" y="6344"/>
                  </a:lnTo>
                  <a:lnTo>
                    <a:pt x="7794" y="6468"/>
                  </a:lnTo>
                  <a:cubicBezTo>
                    <a:pt x="7880" y="6554"/>
                    <a:pt x="7995" y="6597"/>
                    <a:pt x="8109" y="6597"/>
                  </a:cubicBezTo>
                  <a:cubicBezTo>
                    <a:pt x="8224" y="6597"/>
                    <a:pt x="8338" y="6554"/>
                    <a:pt x="8424" y="6468"/>
                  </a:cubicBezTo>
                  <a:lnTo>
                    <a:pt x="8453" y="6430"/>
                  </a:lnTo>
                  <a:cubicBezTo>
                    <a:pt x="8634" y="6258"/>
                    <a:pt x="8624" y="5972"/>
                    <a:pt x="8453" y="5800"/>
                  </a:cubicBezTo>
                  <a:lnTo>
                    <a:pt x="6974" y="4312"/>
                  </a:lnTo>
                  <a:lnTo>
                    <a:pt x="6382" y="3730"/>
                  </a:lnTo>
                  <a:lnTo>
                    <a:pt x="5114" y="2461"/>
                  </a:lnTo>
                  <a:lnTo>
                    <a:pt x="6325" y="1965"/>
                  </a:lnTo>
                  <a:cubicBezTo>
                    <a:pt x="6592" y="1822"/>
                    <a:pt x="6716" y="1507"/>
                    <a:pt x="6631" y="1212"/>
                  </a:cubicBezTo>
                  <a:cubicBezTo>
                    <a:pt x="6631" y="1212"/>
                    <a:pt x="6475" y="961"/>
                    <a:pt x="6370" y="961"/>
                  </a:cubicBezTo>
                  <a:cubicBezTo>
                    <a:pt x="6364" y="961"/>
                    <a:pt x="6359" y="962"/>
                    <a:pt x="6354" y="964"/>
                  </a:cubicBezTo>
                  <a:cubicBezTo>
                    <a:pt x="5867" y="1126"/>
                    <a:pt x="4694" y="1202"/>
                    <a:pt x="3997" y="1240"/>
                  </a:cubicBezTo>
                  <a:cubicBezTo>
                    <a:pt x="3974" y="1241"/>
                    <a:pt x="3950" y="1242"/>
                    <a:pt x="3927" y="1242"/>
                  </a:cubicBezTo>
                  <a:cubicBezTo>
                    <a:pt x="3599" y="1242"/>
                    <a:pt x="3284" y="1119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78"/>
            <p:cNvSpPr/>
            <p:nvPr/>
          </p:nvSpPr>
          <p:spPr>
            <a:xfrm>
              <a:off x="3622202" y="2523454"/>
              <a:ext cx="131684" cy="117859"/>
            </a:xfrm>
            <a:custGeom>
              <a:avLst/>
              <a:gdLst/>
              <a:ahLst/>
              <a:cxnLst/>
              <a:rect l="l" t="t" r="r" b="b"/>
              <a:pathLst>
                <a:path w="5029" h="4501" extrusionOk="0">
                  <a:moveTo>
                    <a:pt x="2716" y="0"/>
                  </a:moveTo>
                  <a:cubicBezTo>
                    <a:pt x="2495" y="0"/>
                    <a:pt x="2276" y="86"/>
                    <a:pt x="2109" y="258"/>
                  </a:cubicBezTo>
                  <a:lnTo>
                    <a:pt x="0" y="2366"/>
                  </a:lnTo>
                  <a:lnTo>
                    <a:pt x="2013" y="4379"/>
                  </a:lnTo>
                  <a:cubicBezTo>
                    <a:pt x="2094" y="4460"/>
                    <a:pt x="2199" y="4501"/>
                    <a:pt x="2304" y="4501"/>
                  </a:cubicBezTo>
                  <a:cubicBezTo>
                    <a:pt x="2409" y="4501"/>
                    <a:pt x="2514" y="4460"/>
                    <a:pt x="2595" y="4379"/>
                  </a:cubicBezTo>
                  <a:lnTo>
                    <a:pt x="2681" y="4293"/>
                  </a:lnTo>
                  <a:cubicBezTo>
                    <a:pt x="2834" y="4141"/>
                    <a:pt x="2834" y="3874"/>
                    <a:pt x="2681" y="3721"/>
                  </a:cubicBezTo>
                  <a:lnTo>
                    <a:pt x="2681" y="3721"/>
                  </a:lnTo>
                  <a:lnTo>
                    <a:pt x="2862" y="3902"/>
                  </a:lnTo>
                  <a:cubicBezTo>
                    <a:pt x="2944" y="3983"/>
                    <a:pt x="3053" y="4024"/>
                    <a:pt x="3163" y="4024"/>
                  </a:cubicBezTo>
                  <a:cubicBezTo>
                    <a:pt x="3273" y="4024"/>
                    <a:pt x="3382" y="3983"/>
                    <a:pt x="3463" y="3902"/>
                  </a:cubicBezTo>
                  <a:lnTo>
                    <a:pt x="3521" y="3845"/>
                  </a:lnTo>
                  <a:cubicBezTo>
                    <a:pt x="3692" y="3673"/>
                    <a:pt x="3692" y="3406"/>
                    <a:pt x="3521" y="3235"/>
                  </a:cubicBezTo>
                  <a:lnTo>
                    <a:pt x="3521" y="3235"/>
                  </a:lnTo>
                  <a:lnTo>
                    <a:pt x="3616" y="3330"/>
                  </a:lnTo>
                  <a:cubicBezTo>
                    <a:pt x="3697" y="3411"/>
                    <a:pt x="3807" y="3451"/>
                    <a:pt x="3918" y="3451"/>
                  </a:cubicBezTo>
                  <a:cubicBezTo>
                    <a:pt x="4029" y="3451"/>
                    <a:pt x="4141" y="3411"/>
                    <a:pt x="4227" y="3330"/>
                  </a:cubicBezTo>
                  <a:lnTo>
                    <a:pt x="4274" y="3282"/>
                  </a:lnTo>
                  <a:cubicBezTo>
                    <a:pt x="4446" y="3110"/>
                    <a:pt x="4446" y="2834"/>
                    <a:pt x="4274" y="2662"/>
                  </a:cubicBezTo>
                  <a:lnTo>
                    <a:pt x="4274" y="2662"/>
                  </a:lnTo>
                  <a:lnTo>
                    <a:pt x="4398" y="2786"/>
                  </a:lnTo>
                  <a:cubicBezTo>
                    <a:pt x="4484" y="2872"/>
                    <a:pt x="4596" y="2915"/>
                    <a:pt x="4710" y="2915"/>
                  </a:cubicBezTo>
                  <a:cubicBezTo>
                    <a:pt x="4823" y="2915"/>
                    <a:pt x="4937" y="2872"/>
                    <a:pt x="5028" y="2786"/>
                  </a:cubicBezTo>
                  <a:cubicBezTo>
                    <a:pt x="5009" y="2757"/>
                    <a:pt x="4990" y="2738"/>
                    <a:pt x="4961" y="2710"/>
                  </a:cubicBezTo>
                  <a:lnTo>
                    <a:pt x="4885" y="2633"/>
                  </a:lnTo>
                  <a:cubicBezTo>
                    <a:pt x="4837" y="2586"/>
                    <a:pt x="4790" y="2548"/>
                    <a:pt x="4732" y="2509"/>
                  </a:cubicBezTo>
                  <a:cubicBezTo>
                    <a:pt x="4751" y="2271"/>
                    <a:pt x="4665" y="2032"/>
                    <a:pt x="4503" y="1861"/>
                  </a:cubicBezTo>
                  <a:lnTo>
                    <a:pt x="4484" y="1842"/>
                  </a:lnTo>
                  <a:lnTo>
                    <a:pt x="4427" y="1784"/>
                  </a:lnTo>
                  <a:cubicBezTo>
                    <a:pt x="4351" y="1708"/>
                    <a:pt x="4255" y="1641"/>
                    <a:pt x="4160" y="1603"/>
                  </a:cubicBezTo>
                  <a:cubicBezTo>
                    <a:pt x="4141" y="1422"/>
                    <a:pt x="4064" y="1241"/>
                    <a:pt x="3940" y="1107"/>
                  </a:cubicBezTo>
                  <a:lnTo>
                    <a:pt x="3912" y="1078"/>
                  </a:lnTo>
                  <a:lnTo>
                    <a:pt x="3864" y="1031"/>
                  </a:lnTo>
                  <a:cubicBezTo>
                    <a:pt x="3788" y="954"/>
                    <a:pt x="3702" y="897"/>
                    <a:pt x="3616" y="859"/>
                  </a:cubicBezTo>
                  <a:cubicBezTo>
                    <a:pt x="3607" y="659"/>
                    <a:pt x="3530" y="477"/>
                    <a:pt x="3406" y="334"/>
                  </a:cubicBezTo>
                  <a:cubicBezTo>
                    <a:pt x="3387" y="315"/>
                    <a:pt x="3368" y="296"/>
                    <a:pt x="3359" y="287"/>
                  </a:cubicBezTo>
                  <a:lnTo>
                    <a:pt x="3330" y="258"/>
                  </a:lnTo>
                  <a:cubicBezTo>
                    <a:pt x="3158" y="86"/>
                    <a:pt x="2936" y="0"/>
                    <a:pt x="271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78"/>
            <p:cNvSpPr/>
            <p:nvPr/>
          </p:nvSpPr>
          <p:spPr>
            <a:xfrm>
              <a:off x="3533278" y="2473493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391" y="0"/>
                  </a:moveTo>
                  <a:lnTo>
                    <a:pt x="0" y="392"/>
                  </a:lnTo>
                  <a:lnTo>
                    <a:pt x="1088" y="1479"/>
                  </a:lnTo>
                  <a:cubicBezTo>
                    <a:pt x="1164" y="1565"/>
                    <a:pt x="1212" y="1660"/>
                    <a:pt x="1221" y="1775"/>
                  </a:cubicBezTo>
                  <a:cubicBezTo>
                    <a:pt x="1240" y="2004"/>
                    <a:pt x="1336" y="2214"/>
                    <a:pt x="1498" y="2376"/>
                  </a:cubicBezTo>
                  <a:lnTo>
                    <a:pt x="5409" y="6297"/>
                  </a:lnTo>
                  <a:cubicBezTo>
                    <a:pt x="5490" y="6378"/>
                    <a:pt x="5595" y="6418"/>
                    <a:pt x="5700" y="6418"/>
                  </a:cubicBezTo>
                  <a:cubicBezTo>
                    <a:pt x="5805" y="6418"/>
                    <a:pt x="5910" y="6378"/>
                    <a:pt x="5991" y="6297"/>
                  </a:cubicBezTo>
                  <a:lnTo>
                    <a:pt x="6077" y="6211"/>
                  </a:lnTo>
                  <a:cubicBezTo>
                    <a:pt x="6125" y="6154"/>
                    <a:pt x="6163" y="6087"/>
                    <a:pt x="6182" y="6011"/>
                  </a:cubicBezTo>
                  <a:lnTo>
                    <a:pt x="6182" y="6011"/>
                  </a:lnTo>
                  <a:cubicBezTo>
                    <a:pt x="6153" y="6017"/>
                    <a:pt x="6124" y="6020"/>
                    <a:pt x="6094" y="6020"/>
                  </a:cubicBezTo>
                  <a:cubicBezTo>
                    <a:pt x="5989" y="6020"/>
                    <a:pt x="5885" y="5980"/>
                    <a:pt x="5810" y="5906"/>
                  </a:cubicBezTo>
                  <a:lnTo>
                    <a:pt x="1889" y="1985"/>
                  </a:lnTo>
                  <a:cubicBezTo>
                    <a:pt x="1727" y="1823"/>
                    <a:pt x="1632" y="1603"/>
                    <a:pt x="1612" y="1384"/>
                  </a:cubicBezTo>
                  <a:cubicBezTo>
                    <a:pt x="1603" y="1269"/>
                    <a:pt x="1555" y="1164"/>
                    <a:pt x="1479" y="1088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78"/>
            <p:cNvSpPr/>
            <p:nvPr/>
          </p:nvSpPr>
          <p:spPr>
            <a:xfrm>
              <a:off x="3533278" y="2427041"/>
              <a:ext cx="83713" cy="83452"/>
            </a:xfrm>
            <a:custGeom>
              <a:avLst/>
              <a:gdLst/>
              <a:ahLst/>
              <a:cxnLst/>
              <a:rect l="l" t="t" r="r" b="b"/>
              <a:pathLst>
                <a:path w="3197" h="3187" extrusionOk="0">
                  <a:moveTo>
                    <a:pt x="2166" y="0"/>
                  </a:moveTo>
                  <a:lnTo>
                    <a:pt x="0" y="2175"/>
                  </a:lnTo>
                  <a:lnTo>
                    <a:pt x="1011" y="3186"/>
                  </a:lnTo>
                  <a:lnTo>
                    <a:pt x="3196" y="1011"/>
                  </a:lnTo>
                  <a:cubicBezTo>
                    <a:pt x="3139" y="973"/>
                    <a:pt x="3091" y="925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78"/>
            <p:cNvSpPr/>
            <p:nvPr/>
          </p:nvSpPr>
          <p:spPr>
            <a:xfrm>
              <a:off x="3519295" y="2413660"/>
              <a:ext cx="86934" cy="85782"/>
            </a:xfrm>
            <a:custGeom>
              <a:avLst/>
              <a:gdLst/>
              <a:ahLst/>
              <a:cxnLst/>
              <a:rect l="l" t="t" r="r" b="b"/>
              <a:pathLst>
                <a:path w="3320" h="3276" extrusionOk="0">
                  <a:moveTo>
                    <a:pt x="2428" y="1"/>
                  </a:moveTo>
                  <a:cubicBezTo>
                    <a:pt x="2371" y="1"/>
                    <a:pt x="2313" y="24"/>
                    <a:pt x="2271" y="72"/>
                  </a:cubicBezTo>
                  <a:lnTo>
                    <a:pt x="86" y="2247"/>
                  </a:lnTo>
                  <a:cubicBezTo>
                    <a:pt x="0" y="2333"/>
                    <a:pt x="0" y="2476"/>
                    <a:pt x="86" y="2562"/>
                  </a:cubicBezTo>
                  <a:lnTo>
                    <a:pt x="735" y="3211"/>
                  </a:lnTo>
                  <a:cubicBezTo>
                    <a:pt x="782" y="3254"/>
                    <a:pt x="840" y="3275"/>
                    <a:pt x="897" y="3275"/>
                  </a:cubicBezTo>
                  <a:cubicBezTo>
                    <a:pt x="954" y="3275"/>
                    <a:pt x="1011" y="3254"/>
                    <a:pt x="1059" y="3211"/>
                  </a:cubicBezTo>
                  <a:lnTo>
                    <a:pt x="3234" y="1026"/>
                  </a:lnTo>
                  <a:cubicBezTo>
                    <a:pt x="3320" y="940"/>
                    <a:pt x="3320" y="797"/>
                    <a:pt x="3225" y="711"/>
                  </a:cubicBezTo>
                  <a:lnTo>
                    <a:pt x="2585" y="72"/>
                  </a:lnTo>
                  <a:cubicBezTo>
                    <a:pt x="2542" y="24"/>
                    <a:pt x="2485" y="1"/>
                    <a:pt x="242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78"/>
            <p:cNvSpPr/>
            <p:nvPr/>
          </p:nvSpPr>
          <p:spPr>
            <a:xfrm>
              <a:off x="3519295" y="2462993"/>
              <a:ext cx="36973" cy="36188"/>
            </a:xfrm>
            <a:custGeom>
              <a:avLst/>
              <a:gdLst/>
              <a:ahLst/>
              <a:cxnLst/>
              <a:rect l="l" t="t" r="r" b="b"/>
              <a:pathLst>
                <a:path w="1412" h="1382" extrusionOk="0">
                  <a:moveTo>
                    <a:pt x="448" y="1"/>
                  </a:moveTo>
                  <a:lnTo>
                    <a:pt x="86" y="363"/>
                  </a:lnTo>
                  <a:cubicBezTo>
                    <a:pt x="0" y="449"/>
                    <a:pt x="0" y="592"/>
                    <a:pt x="86" y="678"/>
                  </a:cubicBezTo>
                  <a:lnTo>
                    <a:pt x="735" y="1317"/>
                  </a:lnTo>
                  <a:cubicBezTo>
                    <a:pt x="778" y="1360"/>
                    <a:pt x="835" y="1382"/>
                    <a:pt x="892" y="1382"/>
                  </a:cubicBezTo>
                  <a:cubicBezTo>
                    <a:pt x="949" y="1382"/>
                    <a:pt x="1006" y="1360"/>
                    <a:pt x="1049" y="1317"/>
                  </a:cubicBezTo>
                  <a:lnTo>
                    <a:pt x="1412" y="964"/>
                  </a:lnTo>
                  <a:lnTo>
                    <a:pt x="44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78"/>
            <p:cNvSpPr/>
            <p:nvPr/>
          </p:nvSpPr>
          <p:spPr>
            <a:xfrm>
              <a:off x="3660353" y="2521831"/>
              <a:ext cx="81278" cy="77089"/>
            </a:xfrm>
            <a:custGeom>
              <a:avLst/>
              <a:gdLst/>
              <a:ahLst/>
              <a:cxnLst/>
              <a:rect l="l" t="t" r="r" b="b"/>
              <a:pathLst>
                <a:path w="3104" h="2944" extrusionOk="0">
                  <a:moveTo>
                    <a:pt x="311" y="1"/>
                  </a:moveTo>
                  <a:cubicBezTo>
                    <a:pt x="148" y="1"/>
                    <a:pt x="1" y="213"/>
                    <a:pt x="156" y="368"/>
                  </a:cubicBezTo>
                  <a:lnTo>
                    <a:pt x="2674" y="2877"/>
                  </a:lnTo>
                  <a:cubicBezTo>
                    <a:pt x="2712" y="2915"/>
                    <a:pt x="2770" y="2943"/>
                    <a:pt x="2827" y="2943"/>
                  </a:cubicBezTo>
                  <a:cubicBezTo>
                    <a:pt x="3008" y="2943"/>
                    <a:pt x="3104" y="2715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78"/>
            <p:cNvSpPr/>
            <p:nvPr/>
          </p:nvSpPr>
          <p:spPr>
            <a:xfrm>
              <a:off x="3637075" y="2533090"/>
              <a:ext cx="84813" cy="80807"/>
            </a:xfrm>
            <a:custGeom>
              <a:avLst/>
              <a:gdLst/>
              <a:ahLst/>
              <a:cxnLst/>
              <a:rect l="l" t="t" r="r" b="b"/>
              <a:pathLst>
                <a:path w="3239" h="3086" extrusionOk="0">
                  <a:moveTo>
                    <a:pt x="305" y="0"/>
                  </a:moveTo>
                  <a:cubicBezTo>
                    <a:pt x="144" y="0"/>
                    <a:pt x="0" y="212"/>
                    <a:pt x="148" y="367"/>
                  </a:cubicBezTo>
                  <a:lnTo>
                    <a:pt x="2810" y="3019"/>
                  </a:lnTo>
                  <a:cubicBezTo>
                    <a:pt x="2848" y="3067"/>
                    <a:pt x="2905" y="3086"/>
                    <a:pt x="2962" y="3086"/>
                  </a:cubicBezTo>
                  <a:cubicBezTo>
                    <a:pt x="3144" y="3086"/>
                    <a:pt x="3239" y="2857"/>
                    <a:pt x="3105" y="2723"/>
                  </a:cubicBezTo>
                  <a:lnTo>
                    <a:pt x="444" y="62"/>
                  </a:lnTo>
                  <a:cubicBezTo>
                    <a:pt x="400" y="18"/>
                    <a:pt x="352" y="0"/>
                    <a:pt x="30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78"/>
            <p:cNvSpPr/>
            <p:nvPr/>
          </p:nvSpPr>
          <p:spPr>
            <a:xfrm>
              <a:off x="3625841" y="2556552"/>
              <a:ext cx="73816" cy="69835"/>
            </a:xfrm>
            <a:custGeom>
              <a:avLst/>
              <a:gdLst/>
              <a:ahLst/>
              <a:cxnLst/>
              <a:rect l="l" t="t" r="r" b="b"/>
              <a:pathLst>
                <a:path w="2819" h="2667" extrusionOk="0">
                  <a:moveTo>
                    <a:pt x="304" y="1"/>
                  </a:moveTo>
                  <a:cubicBezTo>
                    <a:pt x="143" y="1"/>
                    <a:pt x="0" y="213"/>
                    <a:pt x="148" y="368"/>
                  </a:cubicBezTo>
                  <a:lnTo>
                    <a:pt x="2399" y="2610"/>
                  </a:lnTo>
                  <a:cubicBezTo>
                    <a:pt x="2437" y="2648"/>
                    <a:pt x="2485" y="2667"/>
                    <a:pt x="2542" y="2667"/>
                  </a:cubicBezTo>
                  <a:cubicBezTo>
                    <a:pt x="2733" y="2667"/>
                    <a:pt x="2819" y="2438"/>
                    <a:pt x="2695" y="2314"/>
                  </a:cubicBezTo>
                  <a:lnTo>
                    <a:pt x="443" y="62"/>
                  </a:lnTo>
                  <a:cubicBezTo>
                    <a:pt x="400" y="19"/>
                    <a:pt x="351" y="1"/>
                    <a:pt x="30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78"/>
            <p:cNvSpPr/>
            <p:nvPr/>
          </p:nvSpPr>
          <p:spPr>
            <a:xfrm>
              <a:off x="3650429" y="2427277"/>
              <a:ext cx="215110" cy="224484"/>
            </a:xfrm>
            <a:custGeom>
              <a:avLst/>
              <a:gdLst/>
              <a:ahLst/>
              <a:cxnLst/>
              <a:rect l="l" t="t" r="r" b="b"/>
              <a:pathLst>
                <a:path w="8215" h="8573" extrusionOk="0">
                  <a:moveTo>
                    <a:pt x="6049" y="1"/>
                  </a:moveTo>
                  <a:lnTo>
                    <a:pt x="4961" y="1088"/>
                  </a:lnTo>
                  <a:cubicBezTo>
                    <a:pt x="4885" y="1164"/>
                    <a:pt x="4780" y="1212"/>
                    <a:pt x="4675" y="1222"/>
                  </a:cubicBezTo>
                  <a:cubicBezTo>
                    <a:pt x="4446" y="1231"/>
                    <a:pt x="4227" y="1336"/>
                    <a:pt x="4074" y="1489"/>
                  </a:cubicBezTo>
                  <a:lnTo>
                    <a:pt x="1851" y="3712"/>
                  </a:lnTo>
                  <a:lnTo>
                    <a:pt x="153" y="5400"/>
                  </a:lnTo>
                  <a:cubicBezTo>
                    <a:pt x="0" y="5562"/>
                    <a:pt x="0" y="5820"/>
                    <a:pt x="153" y="5982"/>
                  </a:cubicBezTo>
                  <a:lnTo>
                    <a:pt x="239" y="6068"/>
                  </a:lnTo>
                  <a:cubicBezTo>
                    <a:pt x="320" y="6149"/>
                    <a:pt x="425" y="6190"/>
                    <a:pt x="530" y="6190"/>
                  </a:cubicBezTo>
                  <a:cubicBezTo>
                    <a:pt x="635" y="6190"/>
                    <a:pt x="740" y="6149"/>
                    <a:pt x="821" y="6068"/>
                  </a:cubicBezTo>
                  <a:lnTo>
                    <a:pt x="821" y="6068"/>
                  </a:lnTo>
                  <a:lnTo>
                    <a:pt x="640" y="6249"/>
                  </a:lnTo>
                  <a:cubicBezTo>
                    <a:pt x="468" y="6411"/>
                    <a:pt x="468" y="6688"/>
                    <a:pt x="640" y="6850"/>
                  </a:cubicBezTo>
                  <a:lnTo>
                    <a:pt x="697" y="6907"/>
                  </a:lnTo>
                  <a:cubicBezTo>
                    <a:pt x="778" y="6993"/>
                    <a:pt x="888" y="7036"/>
                    <a:pt x="997" y="7036"/>
                  </a:cubicBezTo>
                  <a:cubicBezTo>
                    <a:pt x="1107" y="7036"/>
                    <a:pt x="1217" y="6993"/>
                    <a:pt x="1298" y="6907"/>
                  </a:cubicBezTo>
                  <a:lnTo>
                    <a:pt x="1298" y="6907"/>
                  </a:lnTo>
                  <a:lnTo>
                    <a:pt x="1212" y="7003"/>
                  </a:lnTo>
                  <a:cubicBezTo>
                    <a:pt x="1040" y="7175"/>
                    <a:pt x="1040" y="7442"/>
                    <a:pt x="1212" y="7613"/>
                  </a:cubicBezTo>
                  <a:lnTo>
                    <a:pt x="1260" y="7661"/>
                  </a:lnTo>
                  <a:cubicBezTo>
                    <a:pt x="1346" y="7747"/>
                    <a:pt x="1458" y="7790"/>
                    <a:pt x="1569" y="7790"/>
                  </a:cubicBezTo>
                  <a:cubicBezTo>
                    <a:pt x="1680" y="7790"/>
                    <a:pt x="1789" y="7747"/>
                    <a:pt x="1870" y="7661"/>
                  </a:cubicBezTo>
                  <a:lnTo>
                    <a:pt x="1870" y="7661"/>
                  </a:lnTo>
                  <a:lnTo>
                    <a:pt x="1756" y="7785"/>
                  </a:lnTo>
                  <a:cubicBezTo>
                    <a:pt x="1584" y="7957"/>
                    <a:pt x="1584" y="8243"/>
                    <a:pt x="1756" y="8415"/>
                  </a:cubicBezTo>
                  <a:lnTo>
                    <a:pt x="1784" y="8443"/>
                  </a:lnTo>
                  <a:cubicBezTo>
                    <a:pt x="1875" y="8529"/>
                    <a:pt x="1990" y="8572"/>
                    <a:pt x="2103" y="8572"/>
                  </a:cubicBezTo>
                  <a:cubicBezTo>
                    <a:pt x="2216" y="8572"/>
                    <a:pt x="2328" y="8529"/>
                    <a:pt x="2414" y="8443"/>
                  </a:cubicBezTo>
                  <a:lnTo>
                    <a:pt x="5753" y="5104"/>
                  </a:lnTo>
                  <a:lnTo>
                    <a:pt x="6249" y="6316"/>
                  </a:lnTo>
                  <a:cubicBezTo>
                    <a:pt x="6372" y="6531"/>
                    <a:pt x="6593" y="6653"/>
                    <a:pt x="6829" y="6653"/>
                  </a:cubicBezTo>
                  <a:cubicBezTo>
                    <a:pt x="6887" y="6653"/>
                    <a:pt x="6945" y="6646"/>
                    <a:pt x="7003" y="6631"/>
                  </a:cubicBezTo>
                  <a:cubicBezTo>
                    <a:pt x="7003" y="6631"/>
                    <a:pt x="7279" y="6450"/>
                    <a:pt x="7251" y="6345"/>
                  </a:cubicBezTo>
                  <a:cubicBezTo>
                    <a:pt x="7098" y="5858"/>
                    <a:pt x="7012" y="4685"/>
                    <a:pt x="6974" y="3988"/>
                  </a:cubicBezTo>
                  <a:cubicBezTo>
                    <a:pt x="6955" y="3702"/>
                    <a:pt x="7041" y="3416"/>
                    <a:pt x="7213" y="3187"/>
                  </a:cubicBezTo>
                  <a:cubicBezTo>
                    <a:pt x="7251" y="3130"/>
                    <a:pt x="7289" y="3091"/>
                    <a:pt x="7337" y="3044"/>
                  </a:cubicBezTo>
                  <a:lnTo>
                    <a:pt x="8214" y="2166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78"/>
            <p:cNvSpPr/>
            <p:nvPr/>
          </p:nvSpPr>
          <p:spPr>
            <a:xfrm>
              <a:off x="3650167" y="2524449"/>
              <a:ext cx="107699" cy="127311"/>
            </a:xfrm>
            <a:custGeom>
              <a:avLst/>
              <a:gdLst/>
              <a:ahLst/>
              <a:cxnLst/>
              <a:rect l="l" t="t" r="r" b="b"/>
              <a:pathLst>
                <a:path w="4113" h="4862" extrusionOk="0">
                  <a:moveTo>
                    <a:pt x="1861" y="1"/>
                  </a:moveTo>
                  <a:lnTo>
                    <a:pt x="163" y="1689"/>
                  </a:lnTo>
                  <a:cubicBezTo>
                    <a:pt x="1" y="1851"/>
                    <a:pt x="1" y="2109"/>
                    <a:pt x="163" y="2271"/>
                  </a:cubicBezTo>
                  <a:lnTo>
                    <a:pt x="249" y="2357"/>
                  </a:lnTo>
                  <a:cubicBezTo>
                    <a:pt x="330" y="2438"/>
                    <a:pt x="435" y="2479"/>
                    <a:pt x="540" y="2479"/>
                  </a:cubicBezTo>
                  <a:cubicBezTo>
                    <a:pt x="645" y="2479"/>
                    <a:pt x="750" y="2438"/>
                    <a:pt x="831" y="2357"/>
                  </a:cubicBezTo>
                  <a:lnTo>
                    <a:pt x="831" y="2357"/>
                  </a:lnTo>
                  <a:lnTo>
                    <a:pt x="650" y="2538"/>
                  </a:lnTo>
                  <a:cubicBezTo>
                    <a:pt x="478" y="2700"/>
                    <a:pt x="478" y="2977"/>
                    <a:pt x="650" y="3139"/>
                  </a:cubicBezTo>
                  <a:lnTo>
                    <a:pt x="707" y="3196"/>
                  </a:lnTo>
                  <a:cubicBezTo>
                    <a:pt x="788" y="3282"/>
                    <a:pt x="898" y="3325"/>
                    <a:pt x="1007" y="3325"/>
                  </a:cubicBezTo>
                  <a:cubicBezTo>
                    <a:pt x="1117" y="3325"/>
                    <a:pt x="1227" y="3282"/>
                    <a:pt x="1308" y="3196"/>
                  </a:cubicBezTo>
                  <a:lnTo>
                    <a:pt x="1308" y="3196"/>
                  </a:lnTo>
                  <a:lnTo>
                    <a:pt x="1222" y="3292"/>
                  </a:lnTo>
                  <a:cubicBezTo>
                    <a:pt x="1050" y="3464"/>
                    <a:pt x="1050" y="3731"/>
                    <a:pt x="1222" y="3902"/>
                  </a:cubicBezTo>
                  <a:lnTo>
                    <a:pt x="1270" y="3950"/>
                  </a:lnTo>
                  <a:cubicBezTo>
                    <a:pt x="1356" y="4036"/>
                    <a:pt x="1465" y="4079"/>
                    <a:pt x="1575" y="4079"/>
                  </a:cubicBezTo>
                  <a:cubicBezTo>
                    <a:pt x="1685" y="4079"/>
                    <a:pt x="1794" y="4036"/>
                    <a:pt x="1880" y="3950"/>
                  </a:cubicBezTo>
                  <a:lnTo>
                    <a:pt x="1880" y="3950"/>
                  </a:lnTo>
                  <a:lnTo>
                    <a:pt x="1766" y="4074"/>
                  </a:lnTo>
                  <a:cubicBezTo>
                    <a:pt x="1594" y="4246"/>
                    <a:pt x="1594" y="4532"/>
                    <a:pt x="1766" y="4704"/>
                  </a:cubicBezTo>
                  <a:lnTo>
                    <a:pt x="1794" y="4732"/>
                  </a:lnTo>
                  <a:cubicBezTo>
                    <a:pt x="1880" y="4818"/>
                    <a:pt x="1995" y="4861"/>
                    <a:pt x="2109" y="4861"/>
                  </a:cubicBezTo>
                  <a:cubicBezTo>
                    <a:pt x="2224" y="4861"/>
                    <a:pt x="2338" y="4818"/>
                    <a:pt x="2424" y="4732"/>
                  </a:cubicBezTo>
                  <a:lnTo>
                    <a:pt x="4113" y="3053"/>
                  </a:lnTo>
                  <a:cubicBezTo>
                    <a:pt x="4074" y="2910"/>
                    <a:pt x="3998" y="2786"/>
                    <a:pt x="3903" y="2681"/>
                  </a:cubicBezTo>
                  <a:lnTo>
                    <a:pt x="3817" y="2605"/>
                  </a:lnTo>
                  <a:cubicBezTo>
                    <a:pt x="3769" y="2557"/>
                    <a:pt x="3722" y="2519"/>
                    <a:pt x="3664" y="2481"/>
                  </a:cubicBezTo>
                  <a:cubicBezTo>
                    <a:pt x="3683" y="2242"/>
                    <a:pt x="3597" y="2004"/>
                    <a:pt x="3435" y="1832"/>
                  </a:cubicBezTo>
                  <a:lnTo>
                    <a:pt x="3426" y="1823"/>
                  </a:lnTo>
                  <a:lnTo>
                    <a:pt x="3359" y="1756"/>
                  </a:lnTo>
                  <a:cubicBezTo>
                    <a:pt x="3283" y="1680"/>
                    <a:pt x="3197" y="1622"/>
                    <a:pt x="3092" y="1575"/>
                  </a:cubicBezTo>
                  <a:cubicBezTo>
                    <a:pt x="3073" y="1393"/>
                    <a:pt x="2996" y="1222"/>
                    <a:pt x="2872" y="1079"/>
                  </a:cubicBezTo>
                  <a:lnTo>
                    <a:pt x="2844" y="1050"/>
                  </a:lnTo>
                  <a:lnTo>
                    <a:pt x="2796" y="1002"/>
                  </a:lnTo>
                  <a:cubicBezTo>
                    <a:pt x="2729" y="936"/>
                    <a:pt x="2644" y="869"/>
                    <a:pt x="2548" y="831"/>
                  </a:cubicBezTo>
                  <a:cubicBezTo>
                    <a:pt x="2539" y="640"/>
                    <a:pt x="2462" y="449"/>
                    <a:pt x="2338" y="306"/>
                  </a:cubicBezTo>
                  <a:cubicBezTo>
                    <a:pt x="2319" y="287"/>
                    <a:pt x="2310" y="268"/>
                    <a:pt x="2300" y="258"/>
                  </a:cubicBezTo>
                  <a:lnTo>
                    <a:pt x="2262" y="230"/>
                  </a:lnTo>
                  <a:cubicBezTo>
                    <a:pt x="2157" y="115"/>
                    <a:pt x="2014" y="39"/>
                    <a:pt x="1861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78"/>
            <p:cNvSpPr/>
            <p:nvPr/>
          </p:nvSpPr>
          <p:spPr>
            <a:xfrm>
              <a:off x="3782323" y="2427041"/>
              <a:ext cx="83216" cy="83687"/>
            </a:xfrm>
            <a:custGeom>
              <a:avLst/>
              <a:gdLst/>
              <a:ahLst/>
              <a:cxnLst/>
              <a:rect l="l" t="t" r="r" b="b"/>
              <a:pathLst>
                <a:path w="3178" h="3196" extrusionOk="0">
                  <a:moveTo>
                    <a:pt x="1012" y="0"/>
                  </a:moveTo>
                  <a:lnTo>
                    <a:pt x="1" y="1021"/>
                  </a:lnTo>
                  <a:lnTo>
                    <a:pt x="2176" y="3196"/>
                  </a:lnTo>
                  <a:cubicBezTo>
                    <a:pt x="2214" y="3139"/>
                    <a:pt x="2252" y="3091"/>
                    <a:pt x="2300" y="3053"/>
                  </a:cubicBezTo>
                  <a:lnTo>
                    <a:pt x="3177" y="217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78"/>
            <p:cNvSpPr/>
            <p:nvPr/>
          </p:nvSpPr>
          <p:spPr>
            <a:xfrm>
              <a:off x="3650167" y="2427041"/>
              <a:ext cx="168893" cy="162138"/>
            </a:xfrm>
            <a:custGeom>
              <a:avLst/>
              <a:gdLst/>
              <a:ahLst/>
              <a:cxnLst/>
              <a:rect l="l" t="t" r="r" b="b"/>
              <a:pathLst>
                <a:path w="6450" h="6192" extrusionOk="0">
                  <a:moveTo>
                    <a:pt x="6059" y="0"/>
                  </a:moveTo>
                  <a:lnTo>
                    <a:pt x="4971" y="1088"/>
                  </a:lnTo>
                  <a:cubicBezTo>
                    <a:pt x="4895" y="1164"/>
                    <a:pt x="4790" y="1212"/>
                    <a:pt x="4685" y="1221"/>
                  </a:cubicBezTo>
                  <a:cubicBezTo>
                    <a:pt x="4456" y="1240"/>
                    <a:pt x="4237" y="1336"/>
                    <a:pt x="4074" y="1498"/>
                  </a:cubicBezTo>
                  <a:lnTo>
                    <a:pt x="163" y="5419"/>
                  </a:lnTo>
                  <a:cubicBezTo>
                    <a:pt x="1" y="5571"/>
                    <a:pt x="1" y="5838"/>
                    <a:pt x="163" y="6001"/>
                  </a:cubicBezTo>
                  <a:lnTo>
                    <a:pt x="239" y="6077"/>
                  </a:lnTo>
                  <a:cubicBezTo>
                    <a:pt x="297" y="6134"/>
                    <a:pt x="363" y="6172"/>
                    <a:pt x="440" y="6191"/>
                  </a:cubicBezTo>
                  <a:cubicBezTo>
                    <a:pt x="411" y="6048"/>
                    <a:pt x="449" y="5905"/>
                    <a:pt x="554" y="5810"/>
                  </a:cubicBezTo>
                  <a:lnTo>
                    <a:pt x="4475" y="1889"/>
                  </a:lnTo>
                  <a:cubicBezTo>
                    <a:pt x="4637" y="1727"/>
                    <a:pt x="4847" y="1631"/>
                    <a:pt x="5076" y="1612"/>
                  </a:cubicBezTo>
                  <a:cubicBezTo>
                    <a:pt x="5181" y="1612"/>
                    <a:pt x="5286" y="1565"/>
                    <a:pt x="5362" y="1479"/>
                  </a:cubicBezTo>
                  <a:lnTo>
                    <a:pt x="6450" y="391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78"/>
            <p:cNvSpPr/>
            <p:nvPr/>
          </p:nvSpPr>
          <p:spPr>
            <a:xfrm>
              <a:off x="3792823" y="2413660"/>
              <a:ext cx="86699" cy="85782"/>
            </a:xfrm>
            <a:custGeom>
              <a:avLst/>
              <a:gdLst/>
              <a:ahLst/>
              <a:cxnLst/>
              <a:rect l="l" t="t" r="r" b="b"/>
              <a:pathLst>
                <a:path w="3311" h="3276" extrusionOk="0">
                  <a:moveTo>
                    <a:pt x="889" y="1"/>
                  </a:moveTo>
                  <a:cubicBezTo>
                    <a:pt x="833" y="1"/>
                    <a:pt x="778" y="24"/>
                    <a:pt x="735" y="72"/>
                  </a:cubicBezTo>
                  <a:lnTo>
                    <a:pt x="86" y="711"/>
                  </a:lnTo>
                  <a:cubicBezTo>
                    <a:pt x="0" y="797"/>
                    <a:pt x="0" y="940"/>
                    <a:pt x="86" y="1026"/>
                  </a:cubicBezTo>
                  <a:lnTo>
                    <a:pt x="2261" y="3211"/>
                  </a:lnTo>
                  <a:cubicBezTo>
                    <a:pt x="2304" y="3254"/>
                    <a:pt x="2361" y="3275"/>
                    <a:pt x="2419" y="3275"/>
                  </a:cubicBezTo>
                  <a:cubicBezTo>
                    <a:pt x="2476" y="3275"/>
                    <a:pt x="2533" y="3254"/>
                    <a:pt x="2576" y="3211"/>
                  </a:cubicBezTo>
                  <a:lnTo>
                    <a:pt x="3225" y="2562"/>
                  </a:lnTo>
                  <a:cubicBezTo>
                    <a:pt x="3311" y="2476"/>
                    <a:pt x="3311" y="2333"/>
                    <a:pt x="3225" y="2247"/>
                  </a:cubicBezTo>
                  <a:lnTo>
                    <a:pt x="1050" y="72"/>
                  </a:lnTo>
                  <a:cubicBezTo>
                    <a:pt x="1002" y="24"/>
                    <a:pt x="945" y="1"/>
                    <a:pt x="8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78"/>
            <p:cNvSpPr/>
            <p:nvPr/>
          </p:nvSpPr>
          <p:spPr>
            <a:xfrm>
              <a:off x="3792823" y="2413844"/>
              <a:ext cx="36999" cy="36450"/>
            </a:xfrm>
            <a:custGeom>
              <a:avLst/>
              <a:gdLst/>
              <a:ahLst/>
              <a:cxnLst/>
              <a:rect l="l" t="t" r="r" b="b"/>
              <a:pathLst>
                <a:path w="1413" h="1392" extrusionOk="0">
                  <a:moveTo>
                    <a:pt x="892" y="1"/>
                  </a:moveTo>
                  <a:cubicBezTo>
                    <a:pt x="835" y="1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800"/>
                    <a:pt x="0" y="943"/>
                    <a:pt x="86" y="1029"/>
                  </a:cubicBezTo>
                  <a:lnTo>
                    <a:pt x="449" y="1391"/>
                  </a:lnTo>
                  <a:lnTo>
                    <a:pt x="1412" y="428"/>
                  </a:lnTo>
                  <a:lnTo>
                    <a:pt x="1050" y="65"/>
                  </a:lnTo>
                  <a:cubicBezTo>
                    <a:pt x="1007" y="22"/>
                    <a:pt x="949" y="1"/>
                    <a:pt x="89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78"/>
            <p:cNvSpPr/>
            <p:nvPr/>
          </p:nvSpPr>
          <p:spPr>
            <a:xfrm>
              <a:off x="3691906" y="2556683"/>
              <a:ext cx="81226" cy="76958"/>
            </a:xfrm>
            <a:custGeom>
              <a:avLst/>
              <a:gdLst/>
              <a:ahLst/>
              <a:cxnLst/>
              <a:rect l="l" t="t" r="r" b="b"/>
              <a:pathLst>
                <a:path w="3102" h="2939" extrusionOk="0">
                  <a:moveTo>
                    <a:pt x="2801" y="0"/>
                  </a:moveTo>
                  <a:cubicBezTo>
                    <a:pt x="2752" y="0"/>
                    <a:pt x="2699" y="20"/>
                    <a:pt x="2652" y="67"/>
                  </a:cubicBezTo>
                  <a:lnTo>
                    <a:pt x="134" y="2576"/>
                  </a:lnTo>
                  <a:cubicBezTo>
                    <a:pt x="0" y="2710"/>
                    <a:pt x="96" y="2939"/>
                    <a:pt x="286" y="2939"/>
                  </a:cubicBezTo>
                  <a:cubicBezTo>
                    <a:pt x="334" y="2939"/>
                    <a:pt x="391" y="2919"/>
                    <a:pt x="429" y="2881"/>
                  </a:cubicBezTo>
                  <a:lnTo>
                    <a:pt x="2948" y="363"/>
                  </a:lnTo>
                  <a:cubicBezTo>
                    <a:pt x="3101" y="209"/>
                    <a:pt x="2964" y="0"/>
                    <a:pt x="2801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78"/>
            <p:cNvSpPr/>
            <p:nvPr/>
          </p:nvSpPr>
          <p:spPr>
            <a:xfrm>
              <a:off x="3676902" y="2533195"/>
              <a:ext cx="84970" cy="80702"/>
            </a:xfrm>
            <a:custGeom>
              <a:avLst/>
              <a:gdLst/>
              <a:ahLst/>
              <a:cxnLst/>
              <a:rect l="l" t="t" r="r" b="b"/>
              <a:pathLst>
                <a:path w="3245" h="3082" extrusionOk="0">
                  <a:moveTo>
                    <a:pt x="2945" y="1"/>
                  </a:moveTo>
                  <a:cubicBezTo>
                    <a:pt x="2895" y="1"/>
                    <a:pt x="2843" y="20"/>
                    <a:pt x="2796" y="67"/>
                  </a:cubicBezTo>
                  <a:lnTo>
                    <a:pt x="134" y="2719"/>
                  </a:lnTo>
                  <a:cubicBezTo>
                    <a:pt x="1" y="2853"/>
                    <a:pt x="96" y="3082"/>
                    <a:pt x="287" y="3082"/>
                  </a:cubicBezTo>
                  <a:cubicBezTo>
                    <a:pt x="335" y="3082"/>
                    <a:pt x="392" y="3063"/>
                    <a:pt x="430" y="3025"/>
                  </a:cubicBezTo>
                  <a:lnTo>
                    <a:pt x="3092" y="363"/>
                  </a:lnTo>
                  <a:cubicBezTo>
                    <a:pt x="3245" y="210"/>
                    <a:pt x="3108" y="1"/>
                    <a:pt x="294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78"/>
            <p:cNvSpPr/>
            <p:nvPr/>
          </p:nvSpPr>
          <p:spPr>
            <a:xfrm>
              <a:off x="3664412" y="2522433"/>
              <a:ext cx="72768" cy="69233"/>
            </a:xfrm>
            <a:custGeom>
              <a:avLst/>
              <a:gdLst/>
              <a:ahLst/>
              <a:cxnLst/>
              <a:rect l="l" t="t" r="r" b="b"/>
              <a:pathLst>
                <a:path w="2779" h="2644" extrusionOk="0">
                  <a:moveTo>
                    <a:pt x="2498" y="1"/>
                  </a:moveTo>
                  <a:cubicBezTo>
                    <a:pt x="2458" y="1"/>
                    <a:pt x="2417" y="12"/>
                    <a:pt x="2376" y="39"/>
                  </a:cubicBezTo>
                  <a:lnTo>
                    <a:pt x="134" y="2291"/>
                  </a:lnTo>
                  <a:cubicBezTo>
                    <a:pt x="1" y="2415"/>
                    <a:pt x="96" y="2644"/>
                    <a:pt x="287" y="2644"/>
                  </a:cubicBezTo>
                  <a:cubicBezTo>
                    <a:pt x="335" y="2644"/>
                    <a:pt x="392" y="2625"/>
                    <a:pt x="430" y="2587"/>
                  </a:cubicBezTo>
                  <a:lnTo>
                    <a:pt x="2672" y="345"/>
                  </a:lnTo>
                  <a:cubicBezTo>
                    <a:pt x="2778" y="185"/>
                    <a:pt x="2654" y="1"/>
                    <a:pt x="249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78"/>
            <p:cNvSpPr/>
            <p:nvPr/>
          </p:nvSpPr>
          <p:spPr>
            <a:xfrm>
              <a:off x="3533278" y="2534557"/>
              <a:ext cx="215607" cy="224746"/>
            </a:xfrm>
            <a:custGeom>
              <a:avLst/>
              <a:gdLst/>
              <a:ahLst/>
              <a:cxnLst/>
              <a:rect l="l" t="t" r="r" b="b"/>
              <a:pathLst>
                <a:path w="8234" h="8583" extrusionOk="0">
                  <a:moveTo>
                    <a:pt x="6112" y="1"/>
                  </a:moveTo>
                  <a:cubicBezTo>
                    <a:pt x="5998" y="1"/>
                    <a:pt x="5886" y="44"/>
                    <a:pt x="5801" y="130"/>
                  </a:cubicBezTo>
                  <a:lnTo>
                    <a:pt x="2462" y="3469"/>
                  </a:lnTo>
                  <a:lnTo>
                    <a:pt x="1965" y="2257"/>
                  </a:lnTo>
                  <a:cubicBezTo>
                    <a:pt x="1844" y="2052"/>
                    <a:pt x="1626" y="1926"/>
                    <a:pt x="1393" y="1926"/>
                  </a:cubicBezTo>
                  <a:cubicBezTo>
                    <a:pt x="1333" y="1926"/>
                    <a:pt x="1272" y="1934"/>
                    <a:pt x="1212" y="1952"/>
                  </a:cubicBezTo>
                  <a:cubicBezTo>
                    <a:pt x="1212" y="1952"/>
                    <a:pt x="935" y="2133"/>
                    <a:pt x="964" y="2238"/>
                  </a:cubicBezTo>
                  <a:cubicBezTo>
                    <a:pt x="1116" y="2715"/>
                    <a:pt x="1202" y="3888"/>
                    <a:pt x="1240" y="4594"/>
                  </a:cubicBezTo>
                  <a:cubicBezTo>
                    <a:pt x="1260" y="4947"/>
                    <a:pt x="1126" y="5291"/>
                    <a:pt x="878" y="5539"/>
                  </a:cubicBezTo>
                  <a:lnTo>
                    <a:pt x="0" y="6417"/>
                  </a:lnTo>
                  <a:lnTo>
                    <a:pt x="2166" y="8582"/>
                  </a:lnTo>
                  <a:lnTo>
                    <a:pt x="3253" y="7495"/>
                  </a:lnTo>
                  <a:cubicBezTo>
                    <a:pt x="3330" y="7418"/>
                    <a:pt x="3435" y="7371"/>
                    <a:pt x="3549" y="7371"/>
                  </a:cubicBezTo>
                  <a:cubicBezTo>
                    <a:pt x="3769" y="7351"/>
                    <a:pt x="3988" y="7256"/>
                    <a:pt x="4150" y="7094"/>
                  </a:cubicBezTo>
                  <a:lnTo>
                    <a:pt x="8071" y="3173"/>
                  </a:lnTo>
                  <a:cubicBezTo>
                    <a:pt x="8233" y="3011"/>
                    <a:pt x="8233" y="2753"/>
                    <a:pt x="8071" y="2591"/>
                  </a:cubicBezTo>
                  <a:lnTo>
                    <a:pt x="7985" y="2505"/>
                  </a:lnTo>
                  <a:cubicBezTo>
                    <a:pt x="7902" y="2427"/>
                    <a:pt x="7797" y="2386"/>
                    <a:pt x="7692" y="2386"/>
                  </a:cubicBezTo>
                  <a:cubicBezTo>
                    <a:pt x="7604" y="2386"/>
                    <a:pt x="7516" y="2416"/>
                    <a:pt x="7441" y="2477"/>
                  </a:cubicBezTo>
                  <a:lnTo>
                    <a:pt x="7394" y="2515"/>
                  </a:lnTo>
                  <a:lnTo>
                    <a:pt x="7575" y="2333"/>
                  </a:lnTo>
                  <a:cubicBezTo>
                    <a:pt x="7737" y="2162"/>
                    <a:pt x="7747" y="1904"/>
                    <a:pt x="7585" y="1732"/>
                  </a:cubicBezTo>
                  <a:lnTo>
                    <a:pt x="7575" y="1723"/>
                  </a:lnTo>
                  <a:lnTo>
                    <a:pt x="7518" y="1666"/>
                  </a:lnTo>
                  <a:cubicBezTo>
                    <a:pt x="7436" y="1584"/>
                    <a:pt x="7328" y="1544"/>
                    <a:pt x="7218" y="1544"/>
                  </a:cubicBezTo>
                  <a:cubicBezTo>
                    <a:pt x="7122" y="1544"/>
                    <a:pt x="7025" y="1575"/>
                    <a:pt x="6945" y="1637"/>
                  </a:cubicBezTo>
                  <a:lnTo>
                    <a:pt x="7003" y="1580"/>
                  </a:lnTo>
                  <a:cubicBezTo>
                    <a:pt x="7165" y="1418"/>
                    <a:pt x="7174" y="1151"/>
                    <a:pt x="7022" y="979"/>
                  </a:cubicBezTo>
                  <a:lnTo>
                    <a:pt x="7003" y="960"/>
                  </a:lnTo>
                  <a:lnTo>
                    <a:pt x="6955" y="912"/>
                  </a:lnTo>
                  <a:cubicBezTo>
                    <a:pt x="6872" y="830"/>
                    <a:pt x="6762" y="786"/>
                    <a:pt x="6651" y="786"/>
                  </a:cubicBezTo>
                  <a:cubicBezTo>
                    <a:pt x="6557" y="786"/>
                    <a:pt x="6461" y="818"/>
                    <a:pt x="6382" y="883"/>
                  </a:cubicBezTo>
                  <a:cubicBezTo>
                    <a:pt x="6363" y="893"/>
                    <a:pt x="6354" y="902"/>
                    <a:pt x="6344" y="912"/>
                  </a:cubicBezTo>
                  <a:lnTo>
                    <a:pt x="6344" y="912"/>
                  </a:lnTo>
                  <a:lnTo>
                    <a:pt x="6459" y="798"/>
                  </a:lnTo>
                  <a:cubicBezTo>
                    <a:pt x="6621" y="635"/>
                    <a:pt x="6631" y="368"/>
                    <a:pt x="6478" y="187"/>
                  </a:cubicBezTo>
                  <a:lnTo>
                    <a:pt x="6459" y="168"/>
                  </a:lnTo>
                  <a:lnTo>
                    <a:pt x="6430" y="130"/>
                  </a:lnTo>
                  <a:cubicBezTo>
                    <a:pt x="6340" y="44"/>
                    <a:pt x="6225" y="1"/>
                    <a:pt x="6112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78"/>
            <p:cNvSpPr/>
            <p:nvPr/>
          </p:nvSpPr>
          <p:spPr>
            <a:xfrm>
              <a:off x="3579730" y="2597401"/>
              <a:ext cx="168893" cy="161902"/>
            </a:xfrm>
            <a:custGeom>
              <a:avLst/>
              <a:gdLst/>
              <a:ahLst/>
              <a:cxnLst/>
              <a:rect l="l" t="t" r="r" b="b"/>
              <a:pathLst>
                <a:path w="6450" h="6183" extrusionOk="0">
                  <a:moveTo>
                    <a:pt x="6011" y="0"/>
                  </a:moveTo>
                  <a:lnTo>
                    <a:pt x="6011" y="0"/>
                  </a:lnTo>
                  <a:cubicBezTo>
                    <a:pt x="6039" y="134"/>
                    <a:pt x="6001" y="277"/>
                    <a:pt x="5906" y="382"/>
                  </a:cubicBezTo>
                  <a:lnTo>
                    <a:pt x="1985" y="4303"/>
                  </a:lnTo>
                  <a:cubicBezTo>
                    <a:pt x="1823" y="4455"/>
                    <a:pt x="1603" y="4560"/>
                    <a:pt x="1384" y="4570"/>
                  </a:cubicBezTo>
                  <a:cubicBezTo>
                    <a:pt x="1269" y="4579"/>
                    <a:pt x="1165" y="4627"/>
                    <a:pt x="1088" y="4703"/>
                  </a:cubicBezTo>
                  <a:lnTo>
                    <a:pt x="1" y="5791"/>
                  </a:lnTo>
                  <a:lnTo>
                    <a:pt x="392" y="6182"/>
                  </a:lnTo>
                  <a:lnTo>
                    <a:pt x="1479" y="5095"/>
                  </a:lnTo>
                  <a:cubicBezTo>
                    <a:pt x="1556" y="5018"/>
                    <a:pt x="1661" y="4971"/>
                    <a:pt x="1775" y="4971"/>
                  </a:cubicBezTo>
                  <a:cubicBezTo>
                    <a:pt x="2004" y="4951"/>
                    <a:pt x="2214" y="4856"/>
                    <a:pt x="2376" y="4694"/>
                  </a:cubicBezTo>
                  <a:lnTo>
                    <a:pt x="6297" y="773"/>
                  </a:lnTo>
                  <a:cubicBezTo>
                    <a:pt x="6450" y="611"/>
                    <a:pt x="6450" y="353"/>
                    <a:pt x="6297" y="191"/>
                  </a:cubicBezTo>
                  <a:lnTo>
                    <a:pt x="6211" y="115"/>
                  </a:lnTo>
                  <a:cubicBezTo>
                    <a:pt x="6154" y="57"/>
                    <a:pt x="6087" y="19"/>
                    <a:pt x="601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78"/>
            <p:cNvSpPr/>
            <p:nvPr/>
          </p:nvSpPr>
          <p:spPr>
            <a:xfrm>
              <a:off x="3533278" y="2675825"/>
              <a:ext cx="83216" cy="83713"/>
            </a:xfrm>
            <a:custGeom>
              <a:avLst/>
              <a:gdLst/>
              <a:ahLst/>
              <a:cxnLst/>
              <a:rect l="l" t="t" r="r" b="b"/>
              <a:pathLst>
                <a:path w="3178" h="3197" extrusionOk="0">
                  <a:moveTo>
                    <a:pt x="1002" y="1"/>
                  </a:moveTo>
                  <a:cubicBezTo>
                    <a:pt x="964" y="48"/>
                    <a:pt x="926" y="96"/>
                    <a:pt x="878" y="144"/>
                  </a:cubicBezTo>
                  <a:lnTo>
                    <a:pt x="0" y="1022"/>
                  </a:lnTo>
                  <a:lnTo>
                    <a:pt x="2166" y="3197"/>
                  </a:lnTo>
                  <a:lnTo>
                    <a:pt x="3177" y="2176"/>
                  </a:lnTo>
                  <a:lnTo>
                    <a:pt x="1002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78"/>
            <p:cNvSpPr/>
            <p:nvPr/>
          </p:nvSpPr>
          <p:spPr>
            <a:xfrm>
              <a:off x="3519295" y="2687137"/>
              <a:ext cx="86934" cy="85834"/>
            </a:xfrm>
            <a:custGeom>
              <a:avLst/>
              <a:gdLst/>
              <a:ahLst/>
              <a:cxnLst/>
              <a:rect l="l" t="t" r="r" b="b"/>
              <a:pathLst>
                <a:path w="3320" h="3278" extrusionOk="0">
                  <a:moveTo>
                    <a:pt x="893" y="0"/>
                  </a:moveTo>
                  <a:cubicBezTo>
                    <a:pt x="835" y="0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799"/>
                    <a:pt x="0" y="943"/>
                    <a:pt x="86" y="1028"/>
                  </a:cubicBezTo>
                  <a:lnTo>
                    <a:pt x="2271" y="3213"/>
                  </a:lnTo>
                  <a:cubicBezTo>
                    <a:pt x="2313" y="3256"/>
                    <a:pt x="2371" y="3277"/>
                    <a:pt x="2428" y="3277"/>
                  </a:cubicBezTo>
                  <a:cubicBezTo>
                    <a:pt x="2485" y="3277"/>
                    <a:pt x="2542" y="3256"/>
                    <a:pt x="2585" y="3213"/>
                  </a:cubicBezTo>
                  <a:lnTo>
                    <a:pt x="3234" y="2555"/>
                  </a:lnTo>
                  <a:cubicBezTo>
                    <a:pt x="3320" y="2469"/>
                    <a:pt x="3320" y="2326"/>
                    <a:pt x="3234" y="2240"/>
                  </a:cubicBezTo>
                  <a:lnTo>
                    <a:pt x="1059" y="65"/>
                  </a:lnTo>
                  <a:cubicBezTo>
                    <a:pt x="1011" y="22"/>
                    <a:pt x="952" y="0"/>
                    <a:pt x="89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78"/>
            <p:cNvSpPr/>
            <p:nvPr/>
          </p:nvSpPr>
          <p:spPr>
            <a:xfrm>
              <a:off x="3569230" y="2736286"/>
              <a:ext cx="36764" cy="36685"/>
            </a:xfrm>
            <a:custGeom>
              <a:avLst/>
              <a:gdLst/>
              <a:ahLst/>
              <a:cxnLst/>
              <a:rect l="l" t="t" r="r" b="b"/>
              <a:pathLst>
                <a:path w="1404" h="1401" extrusionOk="0">
                  <a:moveTo>
                    <a:pt x="965" y="0"/>
                  </a:moveTo>
                  <a:lnTo>
                    <a:pt x="1" y="964"/>
                  </a:lnTo>
                  <a:lnTo>
                    <a:pt x="364" y="1336"/>
                  </a:lnTo>
                  <a:cubicBezTo>
                    <a:pt x="406" y="1379"/>
                    <a:pt x="464" y="1400"/>
                    <a:pt x="521" y="1400"/>
                  </a:cubicBezTo>
                  <a:cubicBezTo>
                    <a:pt x="578" y="1400"/>
                    <a:pt x="635" y="1379"/>
                    <a:pt x="678" y="1336"/>
                  </a:cubicBezTo>
                  <a:lnTo>
                    <a:pt x="1318" y="678"/>
                  </a:lnTo>
                  <a:cubicBezTo>
                    <a:pt x="1403" y="592"/>
                    <a:pt x="1403" y="449"/>
                    <a:pt x="1318" y="363"/>
                  </a:cubicBezTo>
                  <a:lnTo>
                    <a:pt x="965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78"/>
            <p:cNvSpPr/>
            <p:nvPr/>
          </p:nvSpPr>
          <p:spPr>
            <a:xfrm>
              <a:off x="3623694" y="2539427"/>
              <a:ext cx="83478" cy="86646"/>
            </a:xfrm>
            <a:custGeom>
              <a:avLst/>
              <a:gdLst/>
              <a:ahLst/>
              <a:cxnLst/>
              <a:rect l="l" t="t" r="r" b="b"/>
              <a:pathLst>
                <a:path w="3188" h="3309" extrusionOk="0">
                  <a:moveTo>
                    <a:pt x="3034" y="1"/>
                  </a:moveTo>
                  <a:lnTo>
                    <a:pt x="87" y="2949"/>
                  </a:lnTo>
                  <a:cubicBezTo>
                    <a:pt x="1" y="3025"/>
                    <a:pt x="1" y="3159"/>
                    <a:pt x="87" y="3245"/>
                  </a:cubicBezTo>
                  <a:cubicBezTo>
                    <a:pt x="125" y="3287"/>
                    <a:pt x="177" y="3309"/>
                    <a:pt x="231" y="3309"/>
                  </a:cubicBezTo>
                  <a:cubicBezTo>
                    <a:pt x="285" y="3309"/>
                    <a:pt x="339" y="3287"/>
                    <a:pt x="382" y="3245"/>
                  </a:cubicBezTo>
                  <a:lnTo>
                    <a:pt x="2891" y="726"/>
                  </a:lnTo>
                  <a:lnTo>
                    <a:pt x="3015" y="612"/>
                  </a:lnTo>
                  <a:cubicBezTo>
                    <a:pt x="3178" y="440"/>
                    <a:pt x="3187" y="182"/>
                    <a:pt x="303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78"/>
            <p:cNvSpPr/>
            <p:nvPr/>
          </p:nvSpPr>
          <p:spPr>
            <a:xfrm>
              <a:off x="3633147" y="2559930"/>
              <a:ext cx="88243" cy="89657"/>
            </a:xfrm>
            <a:custGeom>
              <a:avLst/>
              <a:gdLst/>
              <a:ahLst/>
              <a:cxnLst/>
              <a:rect l="l" t="t" r="r" b="b"/>
              <a:pathLst>
                <a:path w="3370" h="3424" extrusionOk="0">
                  <a:moveTo>
                    <a:pt x="3208" y="0"/>
                  </a:moveTo>
                  <a:lnTo>
                    <a:pt x="155" y="3063"/>
                  </a:lnTo>
                  <a:cubicBezTo>
                    <a:pt x="1" y="3209"/>
                    <a:pt x="140" y="3424"/>
                    <a:pt x="304" y="3424"/>
                  </a:cubicBezTo>
                  <a:cubicBezTo>
                    <a:pt x="353" y="3424"/>
                    <a:pt x="404" y="3405"/>
                    <a:pt x="451" y="3358"/>
                  </a:cubicBezTo>
                  <a:lnTo>
                    <a:pt x="3112" y="697"/>
                  </a:lnTo>
                  <a:lnTo>
                    <a:pt x="3198" y="601"/>
                  </a:lnTo>
                  <a:cubicBezTo>
                    <a:pt x="3360" y="439"/>
                    <a:pt x="3370" y="172"/>
                    <a:pt x="320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78"/>
            <p:cNvSpPr/>
            <p:nvPr/>
          </p:nvSpPr>
          <p:spPr>
            <a:xfrm>
              <a:off x="3656635" y="2579909"/>
              <a:ext cx="79760" cy="80938"/>
            </a:xfrm>
            <a:custGeom>
              <a:avLst/>
              <a:gdLst/>
              <a:ahLst/>
              <a:cxnLst/>
              <a:rect l="l" t="t" r="r" b="b"/>
              <a:pathLst>
                <a:path w="3046" h="3091" extrusionOk="0">
                  <a:moveTo>
                    <a:pt x="2883" y="0"/>
                  </a:moveTo>
                  <a:lnTo>
                    <a:pt x="155" y="2729"/>
                  </a:lnTo>
                  <a:cubicBezTo>
                    <a:pt x="1" y="2876"/>
                    <a:pt x="140" y="3090"/>
                    <a:pt x="304" y="3090"/>
                  </a:cubicBezTo>
                  <a:cubicBezTo>
                    <a:pt x="353" y="3090"/>
                    <a:pt x="404" y="3071"/>
                    <a:pt x="450" y="3025"/>
                  </a:cubicBezTo>
                  <a:lnTo>
                    <a:pt x="2692" y="773"/>
                  </a:lnTo>
                  <a:lnTo>
                    <a:pt x="2874" y="592"/>
                  </a:lnTo>
                  <a:cubicBezTo>
                    <a:pt x="3036" y="430"/>
                    <a:pt x="3045" y="163"/>
                    <a:pt x="288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1" name="Google Shape;12761;p78"/>
          <p:cNvGrpSpPr/>
          <p:nvPr/>
        </p:nvGrpSpPr>
        <p:grpSpPr>
          <a:xfrm>
            <a:off x="1330255" y="3845718"/>
            <a:ext cx="358996" cy="250774"/>
            <a:chOff x="1330255" y="3845718"/>
            <a:chExt cx="358996" cy="250774"/>
          </a:xfrm>
        </p:grpSpPr>
        <p:sp>
          <p:nvSpPr>
            <p:cNvPr id="12762" name="Google Shape;12762;p78"/>
            <p:cNvSpPr/>
            <p:nvPr/>
          </p:nvSpPr>
          <p:spPr>
            <a:xfrm>
              <a:off x="1445417" y="3845718"/>
              <a:ext cx="243835" cy="247762"/>
            </a:xfrm>
            <a:custGeom>
              <a:avLst/>
              <a:gdLst/>
              <a:ahLst/>
              <a:cxnLst/>
              <a:rect l="l" t="t" r="r" b="b"/>
              <a:pathLst>
                <a:path w="9312" h="9462" extrusionOk="0">
                  <a:moveTo>
                    <a:pt x="6267" y="0"/>
                  </a:moveTo>
                  <a:cubicBezTo>
                    <a:pt x="6153" y="0"/>
                    <a:pt x="6050" y="20"/>
                    <a:pt x="6020" y="84"/>
                  </a:cubicBezTo>
                  <a:cubicBezTo>
                    <a:pt x="5629" y="828"/>
                    <a:pt x="4360" y="2297"/>
                    <a:pt x="3587" y="3156"/>
                  </a:cubicBezTo>
                  <a:cubicBezTo>
                    <a:pt x="3215" y="3566"/>
                    <a:pt x="2700" y="3814"/>
                    <a:pt x="2156" y="3843"/>
                  </a:cubicBezTo>
                  <a:lnTo>
                    <a:pt x="0" y="3843"/>
                  </a:lnTo>
                  <a:lnTo>
                    <a:pt x="0" y="8889"/>
                  </a:lnTo>
                  <a:lnTo>
                    <a:pt x="2538" y="8889"/>
                  </a:lnTo>
                  <a:cubicBezTo>
                    <a:pt x="2719" y="8889"/>
                    <a:pt x="2891" y="8956"/>
                    <a:pt x="3034" y="9071"/>
                  </a:cubicBezTo>
                  <a:cubicBezTo>
                    <a:pt x="3311" y="9319"/>
                    <a:pt x="3683" y="9452"/>
                    <a:pt x="4055" y="9462"/>
                  </a:cubicBezTo>
                  <a:lnTo>
                    <a:pt x="7680" y="9462"/>
                  </a:lnTo>
                  <a:cubicBezTo>
                    <a:pt x="8052" y="9462"/>
                    <a:pt x="8357" y="9156"/>
                    <a:pt x="8357" y="8775"/>
                  </a:cubicBezTo>
                  <a:lnTo>
                    <a:pt x="8357" y="8584"/>
                  </a:lnTo>
                  <a:cubicBezTo>
                    <a:pt x="8357" y="8212"/>
                    <a:pt x="8052" y="7907"/>
                    <a:pt x="7680" y="7907"/>
                  </a:cubicBezTo>
                  <a:lnTo>
                    <a:pt x="8100" y="7907"/>
                  </a:lnTo>
                  <a:cubicBezTo>
                    <a:pt x="8491" y="7907"/>
                    <a:pt x="8806" y="7592"/>
                    <a:pt x="8806" y="7201"/>
                  </a:cubicBezTo>
                  <a:lnTo>
                    <a:pt x="8806" y="7067"/>
                  </a:lnTo>
                  <a:cubicBezTo>
                    <a:pt x="8806" y="6676"/>
                    <a:pt x="8491" y="6361"/>
                    <a:pt x="8100" y="6361"/>
                  </a:cubicBezTo>
                  <a:lnTo>
                    <a:pt x="8310" y="6361"/>
                  </a:lnTo>
                  <a:cubicBezTo>
                    <a:pt x="8710" y="6361"/>
                    <a:pt x="9025" y="6037"/>
                    <a:pt x="9025" y="5646"/>
                  </a:cubicBezTo>
                  <a:lnTo>
                    <a:pt x="9025" y="5531"/>
                  </a:lnTo>
                  <a:cubicBezTo>
                    <a:pt x="9025" y="5140"/>
                    <a:pt x="8710" y="4816"/>
                    <a:pt x="8310" y="4816"/>
                  </a:cubicBezTo>
                  <a:lnTo>
                    <a:pt x="8577" y="4816"/>
                  </a:lnTo>
                  <a:cubicBezTo>
                    <a:pt x="8987" y="4816"/>
                    <a:pt x="9311" y="4491"/>
                    <a:pt x="9311" y="4081"/>
                  </a:cubicBezTo>
                  <a:lnTo>
                    <a:pt x="9311" y="4005"/>
                  </a:lnTo>
                  <a:cubicBezTo>
                    <a:pt x="9311" y="3595"/>
                    <a:pt x="8987" y="3270"/>
                    <a:pt x="8577" y="3270"/>
                  </a:cubicBezTo>
                  <a:lnTo>
                    <a:pt x="6316" y="3270"/>
                  </a:lnTo>
                  <a:lnTo>
                    <a:pt x="7155" y="1286"/>
                  </a:lnTo>
                  <a:cubicBezTo>
                    <a:pt x="7289" y="799"/>
                    <a:pt x="7069" y="294"/>
                    <a:pt x="6640" y="46"/>
                  </a:cubicBezTo>
                  <a:cubicBezTo>
                    <a:pt x="6640" y="46"/>
                    <a:pt x="6441" y="0"/>
                    <a:pt x="6267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78"/>
            <p:cNvSpPr/>
            <p:nvPr/>
          </p:nvSpPr>
          <p:spPr>
            <a:xfrm>
              <a:off x="1445417" y="4055250"/>
              <a:ext cx="218854" cy="38492"/>
            </a:xfrm>
            <a:custGeom>
              <a:avLst/>
              <a:gdLst/>
              <a:ahLst/>
              <a:cxnLst/>
              <a:rect l="l" t="t" r="r" b="b"/>
              <a:pathLst>
                <a:path w="8358" h="1470" extrusionOk="0">
                  <a:moveTo>
                    <a:pt x="0" y="0"/>
                  </a:moveTo>
                  <a:lnTo>
                    <a:pt x="0" y="897"/>
                  </a:lnTo>
                  <a:lnTo>
                    <a:pt x="2538" y="897"/>
                  </a:lnTo>
                  <a:cubicBezTo>
                    <a:pt x="2719" y="897"/>
                    <a:pt x="2901" y="964"/>
                    <a:pt x="3034" y="1078"/>
                  </a:cubicBezTo>
                  <a:cubicBezTo>
                    <a:pt x="3320" y="1326"/>
                    <a:pt x="3683" y="1460"/>
                    <a:pt x="4055" y="1469"/>
                  </a:cubicBezTo>
                  <a:lnTo>
                    <a:pt x="7680" y="1469"/>
                  </a:lnTo>
                  <a:cubicBezTo>
                    <a:pt x="8052" y="1469"/>
                    <a:pt x="8357" y="1164"/>
                    <a:pt x="8357" y="782"/>
                  </a:cubicBezTo>
                  <a:lnTo>
                    <a:pt x="8357" y="592"/>
                  </a:lnTo>
                  <a:cubicBezTo>
                    <a:pt x="8357" y="468"/>
                    <a:pt x="8329" y="344"/>
                    <a:pt x="8262" y="239"/>
                  </a:cubicBezTo>
                  <a:cubicBezTo>
                    <a:pt x="8138" y="439"/>
                    <a:pt x="7919" y="563"/>
                    <a:pt x="7680" y="572"/>
                  </a:cubicBezTo>
                  <a:lnTo>
                    <a:pt x="4055" y="572"/>
                  </a:lnTo>
                  <a:cubicBezTo>
                    <a:pt x="3683" y="563"/>
                    <a:pt x="3311" y="429"/>
                    <a:pt x="3034" y="181"/>
                  </a:cubicBezTo>
                  <a:cubicBezTo>
                    <a:pt x="2891" y="67"/>
                    <a:pt x="2719" y="0"/>
                    <a:pt x="253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78"/>
            <p:cNvSpPr/>
            <p:nvPr/>
          </p:nvSpPr>
          <p:spPr>
            <a:xfrm>
              <a:off x="1445417" y="3946085"/>
              <a:ext cx="56219" cy="132653"/>
            </a:xfrm>
            <a:custGeom>
              <a:avLst/>
              <a:gdLst/>
              <a:ahLst/>
              <a:cxnLst/>
              <a:rect l="l" t="t" r="r" b="b"/>
              <a:pathLst>
                <a:path w="2147" h="5066" extrusionOk="0">
                  <a:moveTo>
                    <a:pt x="2147" y="0"/>
                  </a:moveTo>
                  <a:lnTo>
                    <a:pt x="2061" y="10"/>
                  </a:lnTo>
                  <a:lnTo>
                    <a:pt x="0" y="10"/>
                  </a:lnTo>
                  <a:lnTo>
                    <a:pt x="0" y="5066"/>
                  </a:lnTo>
                  <a:lnTo>
                    <a:pt x="2147" y="5066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78"/>
            <p:cNvSpPr/>
            <p:nvPr/>
          </p:nvSpPr>
          <p:spPr>
            <a:xfrm>
              <a:off x="1418446" y="3936083"/>
              <a:ext cx="58969" cy="152659"/>
            </a:xfrm>
            <a:custGeom>
              <a:avLst/>
              <a:gdLst/>
              <a:ahLst/>
              <a:cxnLst/>
              <a:rect l="l" t="t" r="r" b="b"/>
              <a:pathLst>
                <a:path w="2252" h="5830" extrusionOk="0">
                  <a:moveTo>
                    <a:pt x="0" y="1"/>
                  </a:moveTo>
                  <a:lnTo>
                    <a:pt x="0" y="5829"/>
                  </a:lnTo>
                  <a:lnTo>
                    <a:pt x="2023" y="5829"/>
                  </a:lnTo>
                  <a:cubicBezTo>
                    <a:pt x="2147" y="5829"/>
                    <a:pt x="2251" y="5734"/>
                    <a:pt x="2251" y="5610"/>
                  </a:cubicBezTo>
                  <a:lnTo>
                    <a:pt x="2251" y="220"/>
                  </a:lnTo>
                  <a:cubicBezTo>
                    <a:pt x="2251" y="106"/>
                    <a:pt x="2147" y="1"/>
                    <a:pt x="2023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78"/>
            <p:cNvSpPr/>
            <p:nvPr/>
          </p:nvSpPr>
          <p:spPr>
            <a:xfrm>
              <a:off x="1418446" y="4056743"/>
              <a:ext cx="58969" cy="31998"/>
            </a:xfrm>
            <a:custGeom>
              <a:avLst/>
              <a:gdLst/>
              <a:ahLst/>
              <a:cxnLst/>
              <a:rect l="l" t="t" r="r" b="b"/>
              <a:pathLst>
                <a:path w="2252" h="1222" extrusionOk="0">
                  <a:moveTo>
                    <a:pt x="0" y="0"/>
                  </a:moveTo>
                  <a:lnTo>
                    <a:pt x="0" y="1221"/>
                  </a:lnTo>
                  <a:lnTo>
                    <a:pt x="2023" y="1221"/>
                  </a:lnTo>
                  <a:cubicBezTo>
                    <a:pt x="2147" y="1221"/>
                    <a:pt x="2251" y="1126"/>
                    <a:pt x="2251" y="1002"/>
                  </a:cubicBezTo>
                  <a:lnTo>
                    <a:pt x="225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78"/>
            <p:cNvSpPr/>
            <p:nvPr/>
          </p:nvSpPr>
          <p:spPr>
            <a:xfrm>
              <a:off x="1330255" y="3928332"/>
              <a:ext cx="92459" cy="168160"/>
            </a:xfrm>
            <a:custGeom>
              <a:avLst/>
              <a:gdLst/>
              <a:ahLst/>
              <a:cxnLst/>
              <a:rect l="l" t="t" r="r" b="b"/>
              <a:pathLst>
                <a:path w="3531" h="6422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202"/>
                  </a:lnTo>
                  <a:cubicBezTo>
                    <a:pt x="0" y="6326"/>
                    <a:pt x="105" y="6421"/>
                    <a:pt x="229" y="6421"/>
                  </a:cubicBezTo>
                  <a:lnTo>
                    <a:pt x="3311" y="6421"/>
                  </a:lnTo>
                  <a:cubicBezTo>
                    <a:pt x="3435" y="6421"/>
                    <a:pt x="3530" y="6326"/>
                    <a:pt x="3530" y="6202"/>
                  </a:cubicBezTo>
                  <a:lnTo>
                    <a:pt x="3530" y="220"/>
                  </a:lnTo>
                  <a:cubicBezTo>
                    <a:pt x="3530" y="96"/>
                    <a:pt x="3435" y="1"/>
                    <a:pt x="3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78"/>
            <p:cNvSpPr/>
            <p:nvPr/>
          </p:nvSpPr>
          <p:spPr>
            <a:xfrm>
              <a:off x="1330255" y="4056743"/>
              <a:ext cx="92459" cy="39749"/>
            </a:xfrm>
            <a:custGeom>
              <a:avLst/>
              <a:gdLst/>
              <a:ahLst/>
              <a:cxnLst/>
              <a:rect l="l" t="t" r="r" b="b"/>
              <a:pathLst>
                <a:path w="3531" h="1518" extrusionOk="0">
                  <a:moveTo>
                    <a:pt x="0" y="0"/>
                  </a:moveTo>
                  <a:lnTo>
                    <a:pt x="0" y="1298"/>
                  </a:lnTo>
                  <a:cubicBezTo>
                    <a:pt x="0" y="1422"/>
                    <a:pt x="105" y="1517"/>
                    <a:pt x="229" y="1517"/>
                  </a:cubicBezTo>
                  <a:lnTo>
                    <a:pt x="3311" y="1517"/>
                  </a:lnTo>
                  <a:cubicBezTo>
                    <a:pt x="3435" y="1517"/>
                    <a:pt x="3530" y="1422"/>
                    <a:pt x="3530" y="1298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78"/>
            <p:cNvSpPr/>
            <p:nvPr/>
          </p:nvSpPr>
          <p:spPr>
            <a:xfrm>
              <a:off x="1631435" y="3961037"/>
              <a:ext cx="56062" cy="10841"/>
            </a:xfrm>
            <a:custGeom>
              <a:avLst/>
              <a:gdLst/>
              <a:ahLst/>
              <a:cxnLst/>
              <a:rect l="l" t="t" r="r" b="b"/>
              <a:pathLst>
                <a:path w="2141" h="414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1473" y="412"/>
                  </a:lnTo>
                  <a:cubicBezTo>
                    <a:pt x="1759" y="412"/>
                    <a:pt x="2017" y="250"/>
                    <a:pt x="2141" y="2"/>
                  </a:cubicBezTo>
                  <a:lnTo>
                    <a:pt x="290" y="2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78"/>
            <p:cNvSpPr/>
            <p:nvPr/>
          </p:nvSpPr>
          <p:spPr>
            <a:xfrm>
              <a:off x="1632273" y="4001545"/>
              <a:ext cx="47971" cy="10998"/>
            </a:xfrm>
            <a:custGeom>
              <a:avLst/>
              <a:gdLst/>
              <a:ahLst/>
              <a:cxnLst/>
              <a:rect l="l" t="t" r="r" b="b"/>
              <a:pathLst>
                <a:path w="1832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1174" y="420"/>
                  </a:lnTo>
                  <a:cubicBezTo>
                    <a:pt x="1460" y="420"/>
                    <a:pt x="1708" y="258"/>
                    <a:pt x="18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78"/>
            <p:cNvSpPr/>
            <p:nvPr/>
          </p:nvSpPr>
          <p:spPr>
            <a:xfrm>
              <a:off x="1631435" y="4041975"/>
              <a:ext cx="43074" cy="10814"/>
            </a:xfrm>
            <a:custGeom>
              <a:avLst/>
              <a:gdLst/>
              <a:ahLst/>
              <a:cxnLst/>
              <a:rect l="l" t="t" r="r" b="b"/>
              <a:pathLst>
                <a:path w="1645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996" y="412"/>
                  </a:lnTo>
                  <a:cubicBezTo>
                    <a:pt x="1272" y="412"/>
                    <a:pt x="1530" y="250"/>
                    <a:pt x="1645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72" name="Google Shape;12772;p78"/>
          <p:cNvGrpSpPr/>
          <p:nvPr/>
        </p:nvGrpSpPr>
        <p:grpSpPr>
          <a:xfrm>
            <a:off x="3115103" y="3791384"/>
            <a:ext cx="373424" cy="359311"/>
            <a:chOff x="3115103" y="3791384"/>
            <a:chExt cx="373424" cy="359311"/>
          </a:xfrm>
        </p:grpSpPr>
        <p:sp>
          <p:nvSpPr>
            <p:cNvPr id="12773" name="Google Shape;12773;p78"/>
            <p:cNvSpPr/>
            <p:nvPr/>
          </p:nvSpPr>
          <p:spPr>
            <a:xfrm>
              <a:off x="3115103" y="3891908"/>
              <a:ext cx="159152" cy="180598"/>
            </a:xfrm>
            <a:custGeom>
              <a:avLst/>
              <a:gdLst/>
              <a:ahLst/>
              <a:cxnLst/>
              <a:rect l="l" t="t" r="r" b="b"/>
              <a:pathLst>
                <a:path w="6078" h="6897" extrusionOk="0">
                  <a:moveTo>
                    <a:pt x="2429" y="0"/>
                  </a:moveTo>
                  <a:cubicBezTo>
                    <a:pt x="1860" y="0"/>
                    <a:pt x="1292" y="220"/>
                    <a:pt x="859" y="657"/>
                  </a:cubicBezTo>
                  <a:cubicBezTo>
                    <a:pt x="0" y="1525"/>
                    <a:pt x="10" y="2918"/>
                    <a:pt x="878" y="3777"/>
                  </a:cubicBezTo>
                  <a:lnTo>
                    <a:pt x="1651" y="4550"/>
                  </a:lnTo>
                  <a:cubicBezTo>
                    <a:pt x="2080" y="4979"/>
                    <a:pt x="2214" y="5628"/>
                    <a:pt x="1985" y="6190"/>
                  </a:cubicBezTo>
                  <a:cubicBezTo>
                    <a:pt x="1908" y="6372"/>
                    <a:pt x="1956" y="6582"/>
                    <a:pt x="2090" y="6725"/>
                  </a:cubicBezTo>
                  <a:lnTo>
                    <a:pt x="2118" y="6753"/>
                  </a:lnTo>
                  <a:cubicBezTo>
                    <a:pt x="2212" y="6851"/>
                    <a:pt x="2334" y="6897"/>
                    <a:pt x="2455" y="6897"/>
                  </a:cubicBezTo>
                  <a:cubicBezTo>
                    <a:pt x="2641" y="6897"/>
                    <a:pt x="2825" y="6788"/>
                    <a:pt x="2901" y="6591"/>
                  </a:cubicBezTo>
                  <a:cubicBezTo>
                    <a:pt x="3292" y="5656"/>
                    <a:pt x="3072" y="4569"/>
                    <a:pt x="2357" y="3853"/>
                  </a:cubicBezTo>
                  <a:lnTo>
                    <a:pt x="1565" y="3061"/>
                  </a:lnTo>
                  <a:cubicBezTo>
                    <a:pt x="1097" y="2594"/>
                    <a:pt x="1097" y="1840"/>
                    <a:pt x="1546" y="1363"/>
                  </a:cubicBezTo>
                  <a:cubicBezTo>
                    <a:pt x="1789" y="1120"/>
                    <a:pt x="2106" y="998"/>
                    <a:pt x="2422" y="998"/>
                  </a:cubicBezTo>
                  <a:cubicBezTo>
                    <a:pt x="2738" y="998"/>
                    <a:pt x="3053" y="1120"/>
                    <a:pt x="3292" y="1363"/>
                  </a:cubicBezTo>
                  <a:lnTo>
                    <a:pt x="5181" y="3252"/>
                  </a:lnTo>
                  <a:cubicBezTo>
                    <a:pt x="5277" y="3349"/>
                    <a:pt x="5403" y="3396"/>
                    <a:pt x="5530" y="3396"/>
                  </a:cubicBezTo>
                  <a:cubicBezTo>
                    <a:pt x="5654" y="3396"/>
                    <a:pt x="5778" y="3351"/>
                    <a:pt x="5877" y="3262"/>
                  </a:cubicBezTo>
                  <a:cubicBezTo>
                    <a:pt x="6077" y="3061"/>
                    <a:pt x="6077" y="2746"/>
                    <a:pt x="5877" y="2546"/>
                  </a:cubicBezTo>
                  <a:lnTo>
                    <a:pt x="3979" y="648"/>
                  </a:lnTo>
                  <a:lnTo>
                    <a:pt x="3979" y="638"/>
                  </a:lnTo>
                  <a:cubicBezTo>
                    <a:pt x="3548" y="212"/>
                    <a:pt x="2989" y="0"/>
                    <a:pt x="242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78"/>
            <p:cNvSpPr/>
            <p:nvPr/>
          </p:nvSpPr>
          <p:spPr>
            <a:xfrm>
              <a:off x="3232517" y="3940586"/>
              <a:ext cx="45798" cy="40561"/>
            </a:xfrm>
            <a:custGeom>
              <a:avLst/>
              <a:gdLst/>
              <a:ahLst/>
              <a:cxnLst/>
              <a:rect l="l" t="t" r="r" b="b"/>
              <a:pathLst>
                <a:path w="1749" h="1549" extrusionOk="0">
                  <a:moveTo>
                    <a:pt x="706" y="0"/>
                  </a:moveTo>
                  <a:lnTo>
                    <a:pt x="0" y="697"/>
                  </a:lnTo>
                  <a:lnTo>
                    <a:pt x="697" y="1403"/>
                  </a:lnTo>
                  <a:cubicBezTo>
                    <a:pt x="803" y="1505"/>
                    <a:pt x="922" y="1548"/>
                    <a:pt x="1035" y="1548"/>
                  </a:cubicBezTo>
                  <a:cubicBezTo>
                    <a:pt x="1419" y="1548"/>
                    <a:pt x="1748" y="1057"/>
                    <a:pt x="1403" y="697"/>
                  </a:cubicBezTo>
                  <a:lnTo>
                    <a:pt x="70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78"/>
            <p:cNvSpPr/>
            <p:nvPr/>
          </p:nvSpPr>
          <p:spPr>
            <a:xfrm>
              <a:off x="3242493" y="3950956"/>
              <a:ext cx="43991" cy="43598"/>
            </a:xfrm>
            <a:custGeom>
              <a:avLst/>
              <a:gdLst/>
              <a:ahLst/>
              <a:cxnLst/>
              <a:rect l="l" t="t" r="r" b="b"/>
              <a:pathLst>
                <a:path w="1680" h="1665" extrusionOk="0">
                  <a:moveTo>
                    <a:pt x="931" y="0"/>
                  </a:moveTo>
                  <a:cubicBezTo>
                    <a:pt x="874" y="0"/>
                    <a:pt x="816" y="24"/>
                    <a:pt x="773" y="72"/>
                  </a:cubicBezTo>
                  <a:lnTo>
                    <a:pt x="87" y="759"/>
                  </a:lnTo>
                  <a:cubicBezTo>
                    <a:pt x="1" y="844"/>
                    <a:pt x="1" y="978"/>
                    <a:pt x="87" y="1073"/>
                  </a:cubicBezTo>
                  <a:lnTo>
                    <a:pt x="688" y="1665"/>
                  </a:lnTo>
                  <a:lnTo>
                    <a:pt x="1680" y="673"/>
                  </a:lnTo>
                  <a:lnTo>
                    <a:pt x="1088" y="72"/>
                  </a:lnTo>
                  <a:cubicBezTo>
                    <a:pt x="1045" y="24"/>
                    <a:pt x="988" y="0"/>
                    <a:pt x="93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78"/>
            <p:cNvSpPr/>
            <p:nvPr/>
          </p:nvSpPr>
          <p:spPr>
            <a:xfrm>
              <a:off x="3319948" y="3791384"/>
              <a:ext cx="168579" cy="141478"/>
            </a:xfrm>
            <a:custGeom>
              <a:avLst/>
              <a:gdLst/>
              <a:ahLst/>
              <a:cxnLst/>
              <a:rect l="l" t="t" r="r" b="b"/>
              <a:pathLst>
                <a:path w="6438" h="5403" extrusionOk="0">
                  <a:moveTo>
                    <a:pt x="3241" y="1"/>
                  </a:moveTo>
                  <a:cubicBezTo>
                    <a:pt x="3204" y="1"/>
                    <a:pt x="3167" y="1"/>
                    <a:pt x="3129" y="3"/>
                  </a:cubicBezTo>
                  <a:cubicBezTo>
                    <a:pt x="1088" y="79"/>
                    <a:pt x="0" y="2455"/>
                    <a:pt x="1278" y="4057"/>
                  </a:cubicBezTo>
                  <a:lnTo>
                    <a:pt x="1221" y="5174"/>
                  </a:lnTo>
                  <a:cubicBezTo>
                    <a:pt x="1214" y="5304"/>
                    <a:pt x="1322" y="5403"/>
                    <a:pt x="1444" y="5403"/>
                  </a:cubicBezTo>
                  <a:cubicBezTo>
                    <a:pt x="1475" y="5403"/>
                    <a:pt x="1506" y="5397"/>
                    <a:pt x="1536" y="5383"/>
                  </a:cubicBezTo>
                  <a:lnTo>
                    <a:pt x="2547" y="4906"/>
                  </a:lnTo>
                  <a:cubicBezTo>
                    <a:pt x="2775" y="4971"/>
                    <a:pt x="3007" y="5003"/>
                    <a:pt x="3236" y="5003"/>
                  </a:cubicBezTo>
                  <a:cubicBezTo>
                    <a:pt x="4055" y="5003"/>
                    <a:pt x="4844" y="4603"/>
                    <a:pt x="5314" y="3895"/>
                  </a:cubicBezTo>
                  <a:cubicBezTo>
                    <a:pt x="6438" y="2228"/>
                    <a:pt x="5226" y="1"/>
                    <a:pt x="324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78"/>
            <p:cNvSpPr/>
            <p:nvPr/>
          </p:nvSpPr>
          <p:spPr>
            <a:xfrm>
              <a:off x="3233747" y="3945614"/>
              <a:ext cx="213879" cy="205081"/>
            </a:xfrm>
            <a:custGeom>
              <a:avLst/>
              <a:gdLst/>
              <a:ahLst/>
              <a:cxnLst/>
              <a:rect l="l" t="t" r="r" b="b"/>
              <a:pathLst>
                <a:path w="8168" h="783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53"/>
                  </a:cubicBezTo>
                  <a:lnTo>
                    <a:pt x="468" y="3872"/>
                  </a:lnTo>
                  <a:lnTo>
                    <a:pt x="3120" y="7268"/>
                  </a:lnTo>
                  <a:cubicBezTo>
                    <a:pt x="3412" y="7642"/>
                    <a:pt x="3843" y="7832"/>
                    <a:pt x="4277" y="7832"/>
                  </a:cubicBezTo>
                  <a:cubicBezTo>
                    <a:pt x="4651" y="7832"/>
                    <a:pt x="5027" y="7690"/>
                    <a:pt x="5315" y="7402"/>
                  </a:cubicBezTo>
                  <a:lnTo>
                    <a:pt x="7547" y="5170"/>
                  </a:lnTo>
                  <a:cubicBezTo>
                    <a:pt x="8167" y="4550"/>
                    <a:pt x="8110" y="3519"/>
                    <a:pt x="7413" y="2976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78"/>
            <p:cNvSpPr/>
            <p:nvPr/>
          </p:nvSpPr>
          <p:spPr>
            <a:xfrm>
              <a:off x="3311438" y="4019272"/>
              <a:ext cx="136424" cy="131423"/>
            </a:xfrm>
            <a:custGeom>
              <a:avLst/>
              <a:gdLst/>
              <a:ahLst/>
              <a:cxnLst/>
              <a:rect l="l" t="t" r="r" b="b"/>
              <a:pathLst>
                <a:path w="5210" h="5019" extrusionOk="0">
                  <a:moveTo>
                    <a:pt x="4246" y="0"/>
                  </a:moveTo>
                  <a:lnTo>
                    <a:pt x="4246" y="0"/>
                  </a:lnTo>
                  <a:cubicBezTo>
                    <a:pt x="4599" y="582"/>
                    <a:pt x="4504" y="1317"/>
                    <a:pt x="4027" y="1803"/>
                  </a:cubicBezTo>
                  <a:lnTo>
                    <a:pt x="1794" y="4026"/>
                  </a:lnTo>
                  <a:cubicBezTo>
                    <a:pt x="1511" y="4310"/>
                    <a:pt x="1133" y="4458"/>
                    <a:pt x="753" y="4458"/>
                  </a:cubicBezTo>
                  <a:cubicBezTo>
                    <a:pt x="494" y="4458"/>
                    <a:pt x="233" y="4389"/>
                    <a:pt x="1" y="4246"/>
                  </a:cubicBezTo>
                  <a:lnTo>
                    <a:pt x="1" y="4246"/>
                  </a:lnTo>
                  <a:lnTo>
                    <a:pt x="153" y="4455"/>
                  </a:lnTo>
                  <a:cubicBezTo>
                    <a:pt x="445" y="4829"/>
                    <a:pt x="876" y="5019"/>
                    <a:pt x="1311" y="5019"/>
                  </a:cubicBezTo>
                  <a:cubicBezTo>
                    <a:pt x="1687" y="5019"/>
                    <a:pt x="2065" y="4877"/>
                    <a:pt x="2357" y="4589"/>
                  </a:cubicBezTo>
                  <a:lnTo>
                    <a:pt x="4580" y="2357"/>
                  </a:lnTo>
                  <a:cubicBezTo>
                    <a:pt x="5210" y="1737"/>
                    <a:pt x="5143" y="706"/>
                    <a:pt x="4446" y="163"/>
                  </a:cubicBezTo>
                  <a:lnTo>
                    <a:pt x="424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78"/>
            <p:cNvSpPr/>
            <p:nvPr/>
          </p:nvSpPr>
          <p:spPr>
            <a:xfrm>
              <a:off x="3233747" y="3945614"/>
              <a:ext cx="164154" cy="156115"/>
            </a:xfrm>
            <a:custGeom>
              <a:avLst/>
              <a:gdLst/>
              <a:ahLst/>
              <a:cxnLst/>
              <a:rect l="l" t="t" r="r" b="b"/>
              <a:pathLst>
                <a:path w="6269" h="596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63"/>
                  </a:cubicBezTo>
                  <a:lnTo>
                    <a:pt x="468" y="3882"/>
                  </a:lnTo>
                  <a:lnTo>
                    <a:pt x="2414" y="5485"/>
                  </a:lnTo>
                  <a:cubicBezTo>
                    <a:pt x="2796" y="5800"/>
                    <a:pt x="3241" y="5961"/>
                    <a:pt x="3654" y="5961"/>
                  </a:cubicBezTo>
                  <a:cubicBezTo>
                    <a:pt x="4014" y="5961"/>
                    <a:pt x="4350" y="5838"/>
                    <a:pt x="4599" y="5589"/>
                  </a:cubicBezTo>
                  <a:lnTo>
                    <a:pt x="5734" y="4454"/>
                  </a:lnTo>
                  <a:cubicBezTo>
                    <a:pt x="6269" y="3920"/>
                    <a:pt x="6230" y="2976"/>
                    <a:pt x="5629" y="2260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78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3007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477" y="1921"/>
                  </a:lnTo>
                  <a:cubicBezTo>
                    <a:pt x="153" y="2235"/>
                    <a:pt x="0" y="2693"/>
                    <a:pt x="57" y="3151"/>
                  </a:cubicBezTo>
                  <a:lnTo>
                    <a:pt x="2547" y="5202"/>
                  </a:lnTo>
                  <a:cubicBezTo>
                    <a:pt x="2865" y="5467"/>
                    <a:pt x="3229" y="5602"/>
                    <a:pt x="3559" y="5602"/>
                  </a:cubicBezTo>
                  <a:cubicBezTo>
                    <a:pt x="3824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10"/>
                    <a:pt x="5724" y="3075"/>
                    <a:pt x="5257" y="2503"/>
                  </a:cubicBezTo>
                  <a:lnTo>
                    <a:pt x="3196" y="13"/>
                  </a:lnTo>
                  <a:cubicBezTo>
                    <a:pt x="3133" y="5"/>
                    <a:pt x="3070" y="1"/>
                    <a:pt x="300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78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1813" y="585"/>
                  </a:moveTo>
                  <a:lnTo>
                    <a:pt x="1784" y="614"/>
                  </a:lnTo>
                  <a:lnTo>
                    <a:pt x="1813" y="585"/>
                  </a:lnTo>
                  <a:close/>
                  <a:moveTo>
                    <a:pt x="648" y="1749"/>
                  </a:moveTo>
                  <a:lnTo>
                    <a:pt x="630" y="1768"/>
                  </a:lnTo>
                  <a:lnTo>
                    <a:pt x="630" y="1768"/>
                  </a:lnTo>
                  <a:lnTo>
                    <a:pt x="648" y="1749"/>
                  </a:lnTo>
                  <a:close/>
                  <a:moveTo>
                    <a:pt x="3001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1813" y="585"/>
                  </a:lnTo>
                  <a:lnTo>
                    <a:pt x="1813" y="585"/>
                  </a:lnTo>
                  <a:cubicBezTo>
                    <a:pt x="1978" y="437"/>
                    <a:pt x="2183" y="365"/>
                    <a:pt x="2386" y="365"/>
                  </a:cubicBezTo>
                  <a:cubicBezTo>
                    <a:pt x="2630" y="365"/>
                    <a:pt x="2872" y="468"/>
                    <a:pt x="3043" y="671"/>
                  </a:cubicBezTo>
                  <a:lnTo>
                    <a:pt x="4637" y="2541"/>
                  </a:lnTo>
                  <a:cubicBezTo>
                    <a:pt x="5066" y="3046"/>
                    <a:pt x="5161" y="3647"/>
                    <a:pt x="4856" y="3953"/>
                  </a:cubicBezTo>
                  <a:lnTo>
                    <a:pt x="3997" y="4811"/>
                  </a:lnTo>
                  <a:cubicBezTo>
                    <a:pt x="3878" y="4927"/>
                    <a:pt x="3712" y="4983"/>
                    <a:pt x="3524" y="4983"/>
                  </a:cubicBezTo>
                  <a:cubicBezTo>
                    <a:pt x="3232" y="4983"/>
                    <a:pt x="2888" y="4847"/>
                    <a:pt x="2586" y="4592"/>
                  </a:cubicBezTo>
                  <a:lnTo>
                    <a:pt x="716" y="2999"/>
                  </a:lnTo>
                  <a:cubicBezTo>
                    <a:pt x="344" y="2684"/>
                    <a:pt x="306" y="2121"/>
                    <a:pt x="630" y="1768"/>
                  </a:cubicBezTo>
                  <a:lnTo>
                    <a:pt x="630" y="1768"/>
                  </a:lnTo>
                  <a:lnTo>
                    <a:pt x="477" y="1921"/>
                  </a:lnTo>
                  <a:cubicBezTo>
                    <a:pt x="153" y="2245"/>
                    <a:pt x="0" y="2693"/>
                    <a:pt x="57" y="3142"/>
                  </a:cubicBezTo>
                  <a:lnTo>
                    <a:pt x="2547" y="5202"/>
                  </a:lnTo>
                  <a:cubicBezTo>
                    <a:pt x="2859" y="5467"/>
                    <a:pt x="3224" y="5602"/>
                    <a:pt x="3555" y="5602"/>
                  </a:cubicBezTo>
                  <a:cubicBezTo>
                    <a:pt x="3822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00"/>
                    <a:pt x="5724" y="3065"/>
                    <a:pt x="5247" y="2503"/>
                  </a:cubicBezTo>
                  <a:lnTo>
                    <a:pt x="3187" y="13"/>
                  </a:lnTo>
                  <a:cubicBezTo>
                    <a:pt x="3125" y="5"/>
                    <a:pt x="3063" y="1"/>
                    <a:pt x="3001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78"/>
            <p:cNvSpPr/>
            <p:nvPr/>
          </p:nvSpPr>
          <p:spPr>
            <a:xfrm>
              <a:off x="3264488" y="3972558"/>
              <a:ext cx="87955" cy="87196"/>
            </a:xfrm>
            <a:custGeom>
              <a:avLst/>
              <a:gdLst/>
              <a:ahLst/>
              <a:cxnLst/>
              <a:rect l="l" t="t" r="r" b="b"/>
              <a:pathLst>
                <a:path w="3359" h="3330" extrusionOk="0">
                  <a:moveTo>
                    <a:pt x="296" y="0"/>
                  </a:moveTo>
                  <a:lnTo>
                    <a:pt x="0" y="296"/>
                  </a:lnTo>
                  <a:lnTo>
                    <a:pt x="2977" y="3273"/>
                  </a:lnTo>
                  <a:cubicBezTo>
                    <a:pt x="3020" y="3311"/>
                    <a:pt x="3075" y="3330"/>
                    <a:pt x="3128" y="3330"/>
                  </a:cubicBezTo>
                  <a:cubicBezTo>
                    <a:pt x="3182" y="3330"/>
                    <a:pt x="3234" y="3311"/>
                    <a:pt x="3272" y="3273"/>
                  </a:cubicBezTo>
                  <a:cubicBezTo>
                    <a:pt x="3358" y="3196"/>
                    <a:pt x="3358" y="3063"/>
                    <a:pt x="3272" y="2977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78"/>
            <p:cNvSpPr/>
            <p:nvPr/>
          </p:nvSpPr>
          <p:spPr>
            <a:xfrm>
              <a:off x="3283473" y="3992668"/>
              <a:ext cx="36999" cy="34302"/>
            </a:xfrm>
            <a:custGeom>
              <a:avLst/>
              <a:gdLst/>
              <a:ahLst/>
              <a:cxnLst/>
              <a:rect l="l" t="t" r="r" b="b"/>
              <a:pathLst>
                <a:path w="1413" h="1310" extrusionOk="0">
                  <a:moveTo>
                    <a:pt x="587" y="0"/>
                  </a:moveTo>
                  <a:cubicBezTo>
                    <a:pt x="451" y="0"/>
                    <a:pt x="315" y="53"/>
                    <a:pt x="210" y="158"/>
                  </a:cubicBezTo>
                  <a:cubicBezTo>
                    <a:pt x="0" y="368"/>
                    <a:pt x="0" y="711"/>
                    <a:pt x="210" y="921"/>
                  </a:cubicBezTo>
                  <a:lnTo>
                    <a:pt x="449" y="1159"/>
                  </a:lnTo>
                  <a:cubicBezTo>
                    <a:pt x="554" y="1260"/>
                    <a:pt x="690" y="1310"/>
                    <a:pt x="826" y="1310"/>
                  </a:cubicBezTo>
                  <a:cubicBezTo>
                    <a:pt x="961" y="1310"/>
                    <a:pt x="1097" y="1260"/>
                    <a:pt x="1202" y="1159"/>
                  </a:cubicBezTo>
                  <a:cubicBezTo>
                    <a:pt x="1412" y="950"/>
                    <a:pt x="1412" y="606"/>
                    <a:pt x="1202" y="396"/>
                  </a:cubicBezTo>
                  <a:lnTo>
                    <a:pt x="964" y="158"/>
                  </a:lnTo>
                  <a:cubicBezTo>
                    <a:pt x="859" y="53"/>
                    <a:pt x="723" y="0"/>
                    <a:pt x="58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78"/>
            <p:cNvSpPr/>
            <p:nvPr/>
          </p:nvSpPr>
          <p:spPr>
            <a:xfrm>
              <a:off x="3392140" y="3828174"/>
              <a:ext cx="43729" cy="43493"/>
            </a:xfrm>
            <a:custGeom>
              <a:avLst/>
              <a:gdLst/>
              <a:ahLst/>
              <a:cxnLst/>
              <a:rect l="l" t="t" r="r" b="b"/>
              <a:pathLst>
                <a:path w="1670" h="1661" extrusionOk="0">
                  <a:moveTo>
                    <a:pt x="840" y="0"/>
                  </a:moveTo>
                  <a:cubicBezTo>
                    <a:pt x="372" y="0"/>
                    <a:pt x="0" y="372"/>
                    <a:pt x="0" y="830"/>
                  </a:cubicBezTo>
                  <a:cubicBezTo>
                    <a:pt x="0" y="1288"/>
                    <a:pt x="372" y="1660"/>
                    <a:pt x="840" y="1660"/>
                  </a:cubicBezTo>
                  <a:cubicBezTo>
                    <a:pt x="1298" y="1660"/>
                    <a:pt x="1670" y="1288"/>
                    <a:pt x="1670" y="830"/>
                  </a:cubicBezTo>
                  <a:cubicBezTo>
                    <a:pt x="1670" y="372"/>
                    <a:pt x="1298" y="0"/>
                    <a:pt x="840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78"/>
            <p:cNvSpPr/>
            <p:nvPr/>
          </p:nvSpPr>
          <p:spPr>
            <a:xfrm>
              <a:off x="3376141" y="3822649"/>
              <a:ext cx="75360" cy="54517"/>
            </a:xfrm>
            <a:custGeom>
              <a:avLst/>
              <a:gdLst/>
              <a:ahLst/>
              <a:cxnLst/>
              <a:rect l="l" t="t" r="r" b="b"/>
              <a:pathLst>
                <a:path w="2878" h="2082" extrusionOk="0">
                  <a:moveTo>
                    <a:pt x="1451" y="412"/>
                  </a:moveTo>
                  <a:lnTo>
                    <a:pt x="1451" y="421"/>
                  </a:lnTo>
                  <a:cubicBezTo>
                    <a:pt x="1461" y="421"/>
                    <a:pt x="1471" y="420"/>
                    <a:pt x="1481" y="420"/>
                  </a:cubicBezTo>
                  <a:cubicBezTo>
                    <a:pt x="1632" y="420"/>
                    <a:pt x="1773" y="486"/>
                    <a:pt x="1890" y="593"/>
                  </a:cubicBezTo>
                  <a:cubicBezTo>
                    <a:pt x="2309" y="1013"/>
                    <a:pt x="1969" y="1667"/>
                    <a:pt x="1464" y="1667"/>
                  </a:cubicBezTo>
                  <a:cubicBezTo>
                    <a:pt x="1383" y="1667"/>
                    <a:pt x="1299" y="1650"/>
                    <a:pt x="1212" y="1614"/>
                  </a:cubicBezTo>
                  <a:cubicBezTo>
                    <a:pt x="573" y="1356"/>
                    <a:pt x="764" y="412"/>
                    <a:pt x="1451" y="412"/>
                  </a:cubicBezTo>
                  <a:close/>
                  <a:moveTo>
                    <a:pt x="1466" y="0"/>
                  </a:moveTo>
                  <a:cubicBezTo>
                    <a:pt x="1333" y="0"/>
                    <a:pt x="1193" y="27"/>
                    <a:pt x="1050" y="87"/>
                  </a:cubicBezTo>
                  <a:cubicBezTo>
                    <a:pt x="1" y="517"/>
                    <a:pt x="306" y="2081"/>
                    <a:pt x="1451" y="2081"/>
                  </a:cubicBezTo>
                  <a:cubicBezTo>
                    <a:pt x="1718" y="2081"/>
                    <a:pt x="1985" y="1976"/>
                    <a:pt x="2185" y="1776"/>
                  </a:cubicBezTo>
                  <a:cubicBezTo>
                    <a:pt x="2877" y="1084"/>
                    <a:pt x="2310" y="0"/>
                    <a:pt x="14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78"/>
            <p:cNvSpPr/>
            <p:nvPr/>
          </p:nvSpPr>
          <p:spPr>
            <a:xfrm>
              <a:off x="3366165" y="3859230"/>
              <a:ext cx="40953" cy="36659"/>
            </a:xfrm>
            <a:custGeom>
              <a:avLst/>
              <a:gdLst/>
              <a:ahLst/>
              <a:cxnLst/>
              <a:rect l="l" t="t" r="r" b="b"/>
              <a:pathLst>
                <a:path w="1564" h="1400" extrusionOk="0">
                  <a:moveTo>
                    <a:pt x="1253" y="1"/>
                  </a:moveTo>
                  <a:cubicBezTo>
                    <a:pt x="1199" y="1"/>
                    <a:pt x="1144" y="25"/>
                    <a:pt x="1097" y="83"/>
                  </a:cubicBezTo>
                  <a:lnTo>
                    <a:pt x="143" y="1037"/>
                  </a:lnTo>
                  <a:cubicBezTo>
                    <a:pt x="0" y="1171"/>
                    <a:pt x="95" y="1400"/>
                    <a:pt x="286" y="1400"/>
                  </a:cubicBezTo>
                  <a:cubicBezTo>
                    <a:pt x="343" y="1390"/>
                    <a:pt x="391" y="1371"/>
                    <a:pt x="429" y="1333"/>
                  </a:cubicBezTo>
                  <a:lnTo>
                    <a:pt x="1383" y="379"/>
                  </a:lnTo>
                  <a:cubicBezTo>
                    <a:pt x="1563" y="228"/>
                    <a:pt x="1417" y="1"/>
                    <a:pt x="125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87" name="Google Shape;12787;p78"/>
          <p:cNvGrpSpPr/>
          <p:nvPr/>
        </p:nvGrpSpPr>
        <p:grpSpPr>
          <a:xfrm>
            <a:off x="883853" y="3792641"/>
            <a:ext cx="378190" cy="357059"/>
            <a:chOff x="883853" y="3792641"/>
            <a:chExt cx="378190" cy="357059"/>
          </a:xfrm>
        </p:grpSpPr>
        <p:sp>
          <p:nvSpPr>
            <p:cNvPr id="12788" name="Google Shape;12788;p78"/>
            <p:cNvSpPr/>
            <p:nvPr/>
          </p:nvSpPr>
          <p:spPr>
            <a:xfrm>
              <a:off x="1012500" y="4093219"/>
              <a:ext cx="42734" cy="38989"/>
            </a:xfrm>
            <a:custGeom>
              <a:avLst/>
              <a:gdLst/>
              <a:ahLst/>
              <a:cxnLst/>
              <a:rect l="l" t="t" r="r" b="b"/>
              <a:pathLst>
                <a:path w="1632" h="1489" extrusionOk="0">
                  <a:moveTo>
                    <a:pt x="335" y="0"/>
                  </a:moveTo>
                  <a:lnTo>
                    <a:pt x="1" y="1488"/>
                  </a:lnTo>
                  <a:lnTo>
                    <a:pt x="1632" y="1488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78"/>
            <p:cNvSpPr/>
            <p:nvPr/>
          </p:nvSpPr>
          <p:spPr>
            <a:xfrm>
              <a:off x="983277" y="4128673"/>
              <a:ext cx="101205" cy="21027"/>
            </a:xfrm>
            <a:custGeom>
              <a:avLst/>
              <a:gdLst/>
              <a:ahLst/>
              <a:cxnLst/>
              <a:rect l="l" t="t" r="r" b="b"/>
              <a:pathLst>
                <a:path w="3865" h="803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583"/>
                  </a:lnTo>
                  <a:cubicBezTo>
                    <a:pt x="0" y="697"/>
                    <a:pt x="105" y="802"/>
                    <a:pt x="229" y="802"/>
                  </a:cubicBezTo>
                  <a:lnTo>
                    <a:pt x="3645" y="802"/>
                  </a:lnTo>
                  <a:cubicBezTo>
                    <a:pt x="3759" y="802"/>
                    <a:pt x="3864" y="697"/>
                    <a:pt x="3864" y="583"/>
                  </a:cubicBezTo>
                  <a:lnTo>
                    <a:pt x="3864" y="220"/>
                  </a:lnTo>
                  <a:cubicBezTo>
                    <a:pt x="3864" y="96"/>
                    <a:pt x="3759" y="1"/>
                    <a:pt x="364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78"/>
            <p:cNvSpPr/>
            <p:nvPr/>
          </p:nvSpPr>
          <p:spPr>
            <a:xfrm>
              <a:off x="883853" y="3900602"/>
              <a:ext cx="300054" cy="196126"/>
            </a:xfrm>
            <a:custGeom>
              <a:avLst/>
              <a:gdLst/>
              <a:ahLst/>
              <a:cxnLst/>
              <a:rect l="l" t="t" r="r" b="b"/>
              <a:pathLst>
                <a:path w="11459" h="749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7270"/>
                  </a:lnTo>
                  <a:cubicBezTo>
                    <a:pt x="1" y="7394"/>
                    <a:pt x="96" y="7490"/>
                    <a:pt x="220" y="7490"/>
                  </a:cubicBezTo>
                  <a:lnTo>
                    <a:pt x="11239" y="7490"/>
                  </a:lnTo>
                  <a:cubicBezTo>
                    <a:pt x="11363" y="7490"/>
                    <a:pt x="11458" y="7394"/>
                    <a:pt x="11458" y="7270"/>
                  </a:cubicBezTo>
                  <a:lnTo>
                    <a:pt x="11458" y="220"/>
                  </a:lnTo>
                  <a:cubicBezTo>
                    <a:pt x="11458" y="96"/>
                    <a:pt x="11363" y="1"/>
                    <a:pt x="1124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78"/>
            <p:cNvSpPr/>
            <p:nvPr/>
          </p:nvSpPr>
          <p:spPr>
            <a:xfrm>
              <a:off x="883853" y="4081462"/>
              <a:ext cx="300290" cy="15266"/>
            </a:xfrm>
            <a:custGeom>
              <a:avLst/>
              <a:gdLst/>
              <a:ahLst/>
              <a:cxnLst/>
              <a:rect l="l" t="t" r="r" b="b"/>
              <a:pathLst>
                <a:path w="11468" h="583" extrusionOk="0">
                  <a:moveTo>
                    <a:pt x="1" y="1"/>
                  </a:moveTo>
                  <a:lnTo>
                    <a:pt x="1" y="363"/>
                  </a:lnTo>
                  <a:cubicBezTo>
                    <a:pt x="1" y="487"/>
                    <a:pt x="96" y="583"/>
                    <a:pt x="220" y="583"/>
                  </a:cubicBezTo>
                  <a:lnTo>
                    <a:pt x="11248" y="583"/>
                  </a:lnTo>
                  <a:cubicBezTo>
                    <a:pt x="11363" y="583"/>
                    <a:pt x="11468" y="487"/>
                    <a:pt x="11468" y="363"/>
                  </a:cubicBezTo>
                  <a:lnTo>
                    <a:pt x="11468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78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230"/>
                  </a:lnTo>
                  <a:cubicBezTo>
                    <a:pt x="10008" y="106"/>
                    <a:pt x="9903" y="1"/>
                    <a:pt x="9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78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5095"/>
                  </a:lnTo>
                  <a:lnTo>
                    <a:pt x="506" y="509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78"/>
            <p:cNvSpPr/>
            <p:nvPr/>
          </p:nvSpPr>
          <p:spPr>
            <a:xfrm>
              <a:off x="1013495" y="4076225"/>
              <a:ext cx="40744" cy="11024"/>
            </a:xfrm>
            <a:custGeom>
              <a:avLst/>
              <a:gdLst/>
              <a:ahLst/>
              <a:cxnLst/>
              <a:rect l="l" t="t" r="r" b="b"/>
              <a:pathLst>
                <a:path w="1556" h="421" extrusionOk="0">
                  <a:moveTo>
                    <a:pt x="258" y="0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1298" y="420"/>
                  </a:lnTo>
                  <a:cubicBezTo>
                    <a:pt x="1556" y="401"/>
                    <a:pt x="1556" y="20"/>
                    <a:pt x="129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78"/>
            <p:cNvSpPr/>
            <p:nvPr/>
          </p:nvSpPr>
          <p:spPr>
            <a:xfrm>
              <a:off x="1084456" y="3792641"/>
              <a:ext cx="177587" cy="149228"/>
            </a:xfrm>
            <a:custGeom>
              <a:avLst/>
              <a:gdLst/>
              <a:ahLst/>
              <a:cxnLst/>
              <a:rect l="l" t="t" r="r" b="b"/>
              <a:pathLst>
                <a:path w="6782" h="5699" extrusionOk="0">
                  <a:moveTo>
                    <a:pt x="3413" y="0"/>
                  </a:moveTo>
                  <a:cubicBezTo>
                    <a:pt x="3376" y="0"/>
                    <a:pt x="3339" y="1"/>
                    <a:pt x="3301" y="3"/>
                  </a:cubicBezTo>
                  <a:cubicBezTo>
                    <a:pt x="1145" y="89"/>
                    <a:pt x="0" y="2588"/>
                    <a:pt x="1345" y="4277"/>
                  </a:cubicBezTo>
                  <a:lnTo>
                    <a:pt x="1288" y="5469"/>
                  </a:lnTo>
                  <a:cubicBezTo>
                    <a:pt x="1280" y="5599"/>
                    <a:pt x="1389" y="5698"/>
                    <a:pt x="1511" y="5698"/>
                  </a:cubicBezTo>
                  <a:cubicBezTo>
                    <a:pt x="1541" y="5698"/>
                    <a:pt x="1573" y="5692"/>
                    <a:pt x="1603" y="5679"/>
                  </a:cubicBezTo>
                  <a:lnTo>
                    <a:pt x="2681" y="5173"/>
                  </a:lnTo>
                  <a:cubicBezTo>
                    <a:pt x="2923" y="5242"/>
                    <a:pt x="3168" y="5275"/>
                    <a:pt x="3411" y="5275"/>
                  </a:cubicBezTo>
                  <a:cubicBezTo>
                    <a:pt x="4278" y="5275"/>
                    <a:pt x="5108" y="4850"/>
                    <a:pt x="5600" y="4105"/>
                  </a:cubicBezTo>
                  <a:cubicBezTo>
                    <a:pt x="6781" y="2343"/>
                    <a:pt x="5503" y="0"/>
                    <a:pt x="341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78"/>
            <p:cNvSpPr/>
            <p:nvPr/>
          </p:nvSpPr>
          <p:spPr>
            <a:xfrm>
              <a:off x="1157800" y="3841633"/>
              <a:ext cx="21341" cy="52998"/>
            </a:xfrm>
            <a:custGeom>
              <a:avLst/>
              <a:gdLst/>
              <a:ahLst/>
              <a:cxnLst/>
              <a:rect l="l" t="t" r="r" b="b"/>
              <a:pathLst>
                <a:path w="815" h="2024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405" y="421"/>
                  </a:lnTo>
                  <a:lnTo>
                    <a:pt x="405" y="1814"/>
                  </a:lnTo>
                  <a:cubicBezTo>
                    <a:pt x="405" y="1929"/>
                    <a:pt x="490" y="2024"/>
                    <a:pt x="614" y="2024"/>
                  </a:cubicBezTo>
                  <a:cubicBezTo>
                    <a:pt x="719" y="2024"/>
                    <a:pt x="815" y="1929"/>
                    <a:pt x="815" y="1824"/>
                  </a:cubicBezTo>
                  <a:lnTo>
                    <a:pt x="815" y="211"/>
                  </a:lnTo>
                  <a:cubicBezTo>
                    <a:pt x="815" y="97"/>
                    <a:pt x="729" y="1"/>
                    <a:pt x="614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78"/>
            <p:cNvSpPr/>
            <p:nvPr/>
          </p:nvSpPr>
          <p:spPr>
            <a:xfrm>
              <a:off x="1157041" y="388609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273" y="0"/>
                  </a:moveTo>
                  <a:cubicBezTo>
                    <a:pt x="1" y="0"/>
                    <a:pt x="4" y="412"/>
                    <a:pt x="282" y="412"/>
                  </a:cubicBezTo>
                  <a:cubicBezTo>
                    <a:pt x="288" y="412"/>
                    <a:pt x="294" y="412"/>
                    <a:pt x="300" y="412"/>
                  </a:cubicBezTo>
                  <a:lnTo>
                    <a:pt x="977" y="412"/>
                  </a:lnTo>
                  <a:cubicBezTo>
                    <a:pt x="1235" y="393"/>
                    <a:pt x="1235" y="21"/>
                    <a:pt x="977" y="2"/>
                  </a:cubicBezTo>
                  <a:lnTo>
                    <a:pt x="300" y="2"/>
                  </a:lnTo>
                  <a:cubicBezTo>
                    <a:pt x="291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78"/>
            <p:cNvSpPr/>
            <p:nvPr/>
          </p:nvSpPr>
          <p:spPr>
            <a:xfrm>
              <a:off x="1160628" y="382505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2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78"/>
            <p:cNvSpPr/>
            <p:nvPr/>
          </p:nvSpPr>
          <p:spPr>
            <a:xfrm>
              <a:off x="976784" y="3861639"/>
              <a:ext cx="26997" cy="26997"/>
            </a:xfrm>
            <a:custGeom>
              <a:avLst/>
              <a:gdLst/>
              <a:ahLst/>
              <a:cxnLst/>
              <a:rect l="l" t="t" r="r" b="b"/>
              <a:pathLst>
                <a:path w="1031" h="1031" extrusionOk="0">
                  <a:moveTo>
                    <a:pt x="516" y="1"/>
                  </a:moveTo>
                  <a:cubicBezTo>
                    <a:pt x="229" y="1"/>
                    <a:pt x="0" y="230"/>
                    <a:pt x="0" y="516"/>
                  </a:cubicBezTo>
                  <a:cubicBezTo>
                    <a:pt x="0" y="802"/>
                    <a:pt x="229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78"/>
            <p:cNvSpPr/>
            <p:nvPr/>
          </p:nvSpPr>
          <p:spPr>
            <a:xfrm>
              <a:off x="1063953" y="3861639"/>
              <a:ext cx="27023" cy="26997"/>
            </a:xfrm>
            <a:custGeom>
              <a:avLst/>
              <a:gdLst/>
              <a:ahLst/>
              <a:cxnLst/>
              <a:rect l="l" t="t" r="r" b="b"/>
              <a:pathLst>
                <a:path w="1032" h="1031" extrusionOk="0">
                  <a:moveTo>
                    <a:pt x="516" y="1"/>
                  </a:moveTo>
                  <a:cubicBezTo>
                    <a:pt x="230" y="1"/>
                    <a:pt x="1" y="230"/>
                    <a:pt x="1" y="516"/>
                  </a:cubicBezTo>
                  <a:cubicBezTo>
                    <a:pt x="1" y="802"/>
                    <a:pt x="230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78"/>
            <p:cNvSpPr/>
            <p:nvPr/>
          </p:nvSpPr>
          <p:spPr>
            <a:xfrm>
              <a:off x="1013259" y="3901361"/>
              <a:ext cx="41241" cy="74208"/>
            </a:xfrm>
            <a:custGeom>
              <a:avLst/>
              <a:gdLst/>
              <a:ahLst/>
              <a:cxnLst/>
              <a:rect l="l" t="t" r="r" b="b"/>
              <a:pathLst>
                <a:path w="1575" h="2834" extrusionOk="0">
                  <a:moveTo>
                    <a:pt x="0" y="1"/>
                  </a:moveTo>
                  <a:lnTo>
                    <a:pt x="0" y="2157"/>
                  </a:lnTo>
                  <a:lnTo>
                    <a:pt x="783" y="2834"/>
                  </a:lnTo>
                  <a:lnTo>
                    <a:pt x="792" y="2834"/>
                  </a:lnTo>
                  <a:lnTo>
                    <a:pt x="1574" y="2157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78"/>
            <p:cNvSpPr/>
            <p:nvPr/>
          </p:nvSpPr>
          <p:spPr>
            <a:xfrm>
              <a:off x="928813" y="3947316"/>
              <a:ext cx="210108" cy="89710"/>
            </a:xfrm>
            <a:custGeom>
              <a:avLst/>
              <a:gdLst/>
              <a:ahLst/>
              <a:cxnLst/>
              <a:rect l="l" t="t" r="r" b="b"/>
              <a:pathLst>
                <a:path w="8024" h="3426" extrusionOk="0">
                  <a:moveTo>
                    <a:pt x="3225" y="1"/>
                  </a:move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7804" y="3426"/>
                  </a:lnTo>
                  <a:cubicBezTo>
                    <a:pt x="7919" y="3426"/>
                    <a:pt x="8024" y="3330"/>
                    <a:pt x="8024" y="3216"/>
                  </a:cubicBezTo>
                  <a:lnTo>
                    <a:pt x="8024" y="2548"/>
                  </a:lnTo>
                  <a:cubicBezTo>
                    <a:pt x="8014" y="1642"/>
                    <a:pt x="7442" y="850"/>
                    <a:pt x="6583" y="573"/>
                  </a:cubicBezTo>
                  <a:lnTo>
                    <a:pt x="4799" y="1"/>
                  </a:lnTo>
                  <a:lnTo>
                    <a:pt x="4008" y="554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78"/>
            <p:cNvSpPr/>
            <p:nvPr/>
          </p:nvSpPr>
          <p:spPr>
            <a:xfrm>
              <a:off x="990269" y="3804686"/>
              <a:ext cx="87222" cy="120058"/>
            </a:xfrm>
            <a:custGeom>
              <a:avLst/>
              <a:gdLst/>
              <a:ahLst/>
              <a:cxnLst/>
              <a:rect l="l" t="t" r="r" b="b"/>
              <a:pathLst>
                <a:path w="3331" h="4585" extrusionOk="0">
                  <a:moveTo>
                    <a:pt x="1298" y="1"/>
                  </a:moveTo>
                  <a:cubicBezTo>
                    <a:pt x="1250" y="1"/>
                    <a:pt x="1193" y="10"/>
                    <a:pt x="1145" y="10"/>
                  </a:cubicBezTo>
                  <a:cubicBezTo>
                    <a:pt x="497" y="86"/>
                    <a:pt x="1" y="640"/>
                    <a:pt x="1" y="1298"/>
                  </a:cubicBezTo>
                  <a:lnTo>
                    <a:pt x="1" y="2624"/>
                  </a:lnTo>
                  <a:cubicBezTo>
                    <a:pt x="1" y="3320"/>
                    <a:pt x="363" y="3960"/>
                    <a:pt x="964" y="4313"/>
                  </a:cubicBezTo>
                  <a:lnTo>
                    <a:pt x="1203" y="4456"/>
                  </a:lnTo>
                  <a:cubicBezTo>
                    <a:pt x="1346" y="4542"/>
                    <a:pt x="1503" y="4585"/>
                    <a:pt x="1661" y="4585"/>
                  </a:cubicBezTo>
                  <a:cubicBezTo>
                    <a:pt x="1818" y="4585"/>
                    <a:pt x="1975" y="4542"/>
                    <a:pt x="2118" y="4456"/>
                  </a:cubicBezTo>
                  <a:lnTo>
                    <a:pt x="2366" y="4313"/>
                  </a:lnTo>
                  <a:cubicBezTo>
                    <a:pt x="2968" y="3960"/>
                    <a:pt x="3330" y="3320"/>
                    <a:pt x="3330" y="2624"/>
                  </a:cubicBezTo>
                  <a:lnTo>
                    <a:pt x="3330" y="1298"/>
                  </a:lnTo>
                  <a:cubicBezTo>
                    <a:pt x="3330" y="583"/>
                    <a:pt x="2748" y="1"/>
                    <a:pt x="203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78"/>
            <p:cNvSpPr/>
            <p:nvPr/>
          </p:nvSpPr>
          <p:spPr>
            <a:xfrm>
              <a:off x="990269" y="3804948"/>
              <a:ext cx="30008" cy="39487"/>
            </a:xfrm>
            <a:custGeom>
              <a:avLst/>
              <a:gdLst/>
              <a:ahLst/>
              <a:cxnLst/>
              <a:rect l="l" t="t" r="r" b="b"/>
              <a:pathLst>
                <a:path w="1146" h="1508" extrusionOk="0">
                  <a:moveTo>
                    <a:pt x="1145" y="0"/>
                  </a:moveTo>
                  <a:cubicBezTo>
                    <a:pt x="497" y="76"/>
                    <a:pt x="1" y="630"/>
                    <a:pt x="1" y="1288"/>
                  </a:cubicBezTo>
                  <a:lnTo>
                    <a:pt x="1" y="1507"/>
                  </a:lnTo>
                  <a:cubicBezTo>
                    <a:pt x="1" y="1507"/>
                    <a:pt x="840" y="1250"/>
                    <a:pt x="1145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78"/>
            <p:cNvSpPr/>
            <p:nvPr/>
          </p:nvSpPr>
          <p:spPr>
            <a:xfrm>
              <a:off x="1020251" y="3804686"/>
              <a:ext cx="57240" cy="56979"/>
            </a:xfrm>
            <a:custGeom>
              <a:avLst/>
              <a:gdLst/>
              <a:ahLst/>
              <a:cxnLst/>
              <a:rect l="l" t="t" r="r" b="b"/>
              <a:pathLst>
                <a:path w="2186" h="2176" extrusionOk="0">
                  <a:moveTo>
                    <a:pt x="153" y="1"/>
                  </a:moveTo>
                  <a:cubicBezTo>
                    <a:pt x="105" y="1"/>
                    <a:pt x="48" y="10"/>
                    <a:pt x="0" y="10"/>
                  </a:cubicBezTo>
                  <a:cubicBezTo>
                    <a:pt x="0" y="10"/>
                    <a:pt x="229" y="2176"/>
                    <a:pt x="2185" y="2176"/>
                  </a:cubicBezTo>
                  <a:lnTo>
                    <a:pt x="2185" y="1298"/>
                  </a:lnTo>
                  <a:cubicBezTo>
                    <a:pt x="2185" y="583"/>
                    <a:pt x="1603" y="1"/>
                    <a:pt x="88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78"/>
            <p:cNvSpPr/>
            <p:nvPr/>
          </p:nvSpPr>
          <p:spPr>
            <a:xfrm>
              <a:off x="1023000" y="3858837"/>
              <a:ext cx="22598" cy="32312"/>
            </a:xfrm>
            <a:custGeom>
              <a:avLst/>
              <a:gdLst/>
              <a:ahLst/>
              <a:cxnLst/>
              <a:rect l="l" t="t" r="r" b="b"/>
              <a:pathLst>
                <a:path w="863" h="1234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1024"/>
                  </a:lnTo>
                  <a:cubicBezTo>
                    <a:pt x="10" y="1138"/>
                    <a:pt x="105" y="1233"/>
                    <a:pt x="220" y="1233"/>
                  </a:cubicBezTo>
                  <a:lnTo>
                    <a:pt x="573" y="1233"/>
                  </a:lnTo>
                  <a:cubicBezTo>
                    <a:pt x="579" y="1234"/>
                    <a:pt x="585" y="1234"/>
                    <a:pt x="590" y="1234"/>
                  </a:cubicBezTo>
                  <a:cubicBezTo>
                    <a:pt x="860" y="1234"/>
                    <a:pt x="863" y="822"/>
                    <a:pt x="599" y="822"/>
                  </a:cubicBezTo>
                  <a:cubicBezTo>
                    <a:pt x="590" y="822"/>
                    <a:pt x="582" y="822"/>
                    <a:pt x="573" y="823"/>
                  </a:cubicBezTo>
                  <a:lnTo>
                    <a:pt x="430" y="823"/>
                  </a:ln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78"/>
            <p:cNvSpPr/>
            <p:nvPr/>
          </p:nvSpPr>
          <p:spPr>
            <a:xfrm>
              <a:off x="1019256" y="3961822"/>
              <a:ext cx="29249" cy="75203"/>
            </a:xfrm>
            <a:custGeom>
              <a:avLst/>
              <a:gdLst/>
              <a:ahLst/>
              <a:cxnLst/>
              <a:rect l="l" t="t" r="r" b="b"/>
              <a:pathLst>
                <a:path w="1117" h="2872" extrusionOk="0">
                  <a:moveTo>
                    <a:pt x="0" y="0"/>
                  </a:moveTo>
                  <a:lnTo>
                    <a:pt x="0" y="678"/>
                  </a:lnTo>
                  <a:lnTo>
                    <a:pt x="181" y="1164"/>
                  </a:lnTo>
                  <a:lnTo>
                    <a:pt x="0" y="2872"/>
                  </a:lnTo>
                  <a:lnTo>
                    <a:pt x="1116" y="2872"/>
                  </a:lnTo>
                  <a:lnTo>
                    <a:pt x="935" y="1164"/>
                  </a:lnTo>
                  <a:lnTo>
                    <a:pt x="1116" y="678"/>
                  </a:lnTo>
                  <a:lnTo>
                    <a:pt x="1116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78"/>
            <p:cNvSpPr/>
            <p:nvPr/>
          </p:nvSpPr>
          <p:spPr>
            <a:xfrm>
              <a:off x="1013259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0" y="1"/>
                  </a:moveTo>
                  <a:lnTo>
                    <a:pt x="0" y="1489"/>
                  </a:lnTo>
                  <a:lnTo>
                    <a:pt x="792" y="5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78"/>
            <p:cNvSpPr/>
            <p:nvPr/>
          </p:nvSpPr>
          <p:spPr>
            <a:xfrm>
              <a:off x="1033736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792" y="1"/>
                  </a:moveTo>
                  <a:lnTo>
                    <a:pt x="1" y="554"/>
                  </a:lnTo>
                  <a:lnTo>
                    <a:pt x="792" y="1489"/>
                  </a:lnTo>
                  <a:lnTo>
                    <a:pt x="79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78"/>
            <p:cNvSpPr/>
            <p:nvPr/>
          </p:nvSpPr>
          <p:spPr>
            <a:xfrm>
              <a:off x="928813" y="3947316"/>
              <a:ext cx="84473" cy="89710"/>
            </a:xfrm>
            <a:custGeom>
              <a:avLst/>
              <a:gdLst/>
              <a:ahLst/>
              <a:cxnLst/>
              <a:rect l="l" t="t" r="r" b="b"/>
              <a:pathLst>
                <a:path w="3226" h="3426" extrusionOk="0">
                  <a:moveTo>
                    <a:pt x="3225" y="1"/>
                  </a:moveTo>
                  <a:lnTo>
                    <a:pt x="2224" y="325"/>
                  </a:ln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3225" y="3426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78"/>
            <p:cNvSpPr/>
            <p:nvPr/>
          </p:nvSpPr>
          <p:spPr>
            <a:xfrm>
              <a:off x="928813" y="3955826"/>
              <a:ext cx="58497" cy="81200"/>
            </a:xfrm>
            <a:custGeom>
              <a:avLst/>
              <a:gdLst/>
              <a:ahLst/>
              <a:cxnLst/>
              <a:rect l="l" t="t" r="r" b="b"/>
              <a:pathLst>
                <a:path w="2234" h="3101" extrusionOk="0">
                  <a:moveTo>
                    <a:pt x="2233" y="0"/>
                  </a:moveTo>
                  <a:lnTo>
                    <a:pt x="1432" y="248"/>
                  </a:lnTo>
                  <a:cubicBezTo>
                    <a:pt x="583" y="525"/>
                    <a:pt x="1" y="1326"/>
                    <a:pt x="10" y="2223"/>
                  </a:cubicBezTo>
                  <a:lnTo>
                    <a:pt x="10" y="2891"/>
                  </a:lnTo>
                  <a:cubicBezTo>
                    <a:pt x="10" y="3005"/>
                    <a:pt x="106" y="3101"/>
                    <a:pt x="220" y="3101"/>
                  </a:cubicBezTo>
                  <a:lnTo>
                    <a:pt x="525" y="3101"/>
                  </a:lnTo>
                  <a:lnTo>
                    <a:pt x="525" y="2223"/>
                  </a:lnTo>
                  <a:cubicBezTo>
                    <a:pt x="525" y="1326"/>
                    <a:pt x="964" y="525"/>
                    <a:pt x="1623" y="248"/>
                  </a:cubicBezTo>
                  <a:lnTo>
                    <a:pt x="2233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78"/>
            <p:cNvSpPr/>
            <p:nvPr/>
          </p:nvSpPr>
          <p:spPr>
            <a:xfrm>
              <a:off x="1054474" y="3947316"/>
              <a:ext cx="84211" cy="89710"/>
            </a:xfrm>
            <a:custGeom>
              <a:avLst/>
              <a:gdLst/>
              <a:ahLst/>
              <a:cxnLst/>
              <a:rect l="l" t="t" r="r" b="b"/>
              <a:pathLst>
                <a:path w="3216" h="3426" extrusionOk="0">
                  <a:moveTo>
                    <a:pt x="0" y="1"/>
                  </a:moveTo>
                  <a:lnTo>
                    <a:pt x="0" y="3426"/>
                  </a:lnTo>
                  <a:lnTo>
                    <a:pt x="3005" y="3426"/>
                  </a:lnTo>
                  <a:cubicBezTo>
                    <a:pt x="3120" y="3426"/>
                    <a:pt x="3215" y="3330"/>
                    <a:pt x="3215" y="3216"/>
                  </a:cubicBezTo>
                  <a:lnTo>
                    <a:pt x="3215" y="2548"/>
                  </a:lnTo>
                  <a:cubicBezTo>
                    <a:pt x="3215" y="1642"/>
                    <a:pt x="2643" y="850"/>
                    <a:pt x="1784" y="573"/>
                  </a:cubicBezTo>
                  <a:lnTo>
                    <a:pt x="1355" y="4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78"/>
            <p:cNvSpPr/>
            <p:nvPr/>
          </p:nvSpPr>
          <p:spPr>
            <a:xfrm>
              <a:off x="1089955" y="3958811"/>
              <a:ext cx="48730" cy="78215"/>
            </a:xfrm>
            <a:custGeom>
              <a:avLst/>
              <a:gdLst/>
              <a:ahLst/>
              <a:cxnLst/>
              <a:rect l="l" t="t" r="r" b="b"/>
              <a:pathLst>
                <a:path w="1861" h="2987" extrusionOk="0">
                  <a:moveTo>
                    <a:pt x="0" y="1"/>
                  </a:moveTo>
                  <a:lnTo>
                    <a:pt x="334" y="134"/>
                  </a:lnTo>
                  <a:cubicBezTo>
                    <a:pt x="983" y="411"/>
                    <a:pt x="1431" y="1203"/>
                    <a:pt x="1431" y="2109"/>
                  </a:cubicBezTo>
                  <a:lnTo>
                    <a:pt x="1431" y="2987"/>
                  </a:lnTo>
                  <a:lnTo>
                    <a:pt x="1650" y="2987"/>
                  </a:lnTo>
                  <a:cubicBezTo>
                    <a:pt x="1765" y="2987"/>
                    <a:pt x="1860" y="2891"/>
                    <a:pt x="1860" y="2777"/>
                  </a:cubicBezTo>
                  <a:lnTo>
                    <a:pt x="1860" y="2109"/>
                  </a:lnTo>
                  <a:cubicBezTo>
                    <a:pt x="1860" y="1203"/>
                    <a:pt x="1288" y="411"/>
                    <a:pt x="429" y="1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4" name="Google Shape;12814;p78"/>
          <p:cNvGrpSpPr/>
          <p:nvPr/>
        </p:nvGrpSpPr>
        <p:grpSpPr>
          <a:xfrm>
            <a:off x="3934196" y="2484805"/>
            <a:ext cx="401207" cy="214036"/>
            <a:chOff x="3934196" y="2484805"/>
            <a:chExt cx="401207" cy="214036"/>
          </a:xfrm>
        </p:grpSpPr>
        <p:sp>
          <p:nvSpPr>
            <p:cNvPr id="12815" name="Google Shape;12815;p78"/>
            <p:cNvSpPr/>
            <p:nvPr/>
          </p:nvSpPr>
          <p:spPr>
            <a:xfrm>
              <a:off x="4120555" y="2484805"/>
              <a:ext cx="214848" cy="214036"/>
            </a:xfrm>
            <a:custGeom>
              <a:avLst/>
              <a:gdLst/>
              <a:ahLst/>
              <a:cxnLst/>
              <a:rect l="l" t="t" r="r" b="b"/>
              <a:pathLst>
                <a:path w="8205" h="8174" extrusionOk="0">
                  <a:moveTo>
                    <a:pt x="4063" y="0"/>
                  </a:moveTo>
                  <a:cubicBezTo>
                    <a:pt x="3028" y="0"/>
                    <a:pt x="1999" y="432"/>
                    <a:pt x="1269" y="1276"/>
                  </a:cubicBezTo>
                  <a:cubicBezTo>
                    <a:pt x="1222" y="1333"/>
                    <a:pt x="1165" y="1391"/>
                    <a:pt x="1117" y="1448"/>
                  </a:cubicBezTo>
                  <a:cubicBezTo>
                    <a:pt x="1088" y="1486"/>
                    <a:pt x="1069" y="1515"/>
                    <a:pt x="1041" y="1543"/>
                  </a:cubicBezTo>
                  <a:cubicBezTo>
                    <a:pt x="67" y="2802"/>
                    <a:pt x="1" y="4548"/>
                    <a:pt x="888" y="5874"/>
                  </a:cubicBezTo>
                  <a:cubicBezTo>
                    <a:pt x="936" y="5951"/>
                    <a:pt x="993" y="6017"/>
                    <a:pt x="1041" y="6084"/>
                  </a:cubicBezTo>
                  <a:cubicBezTo>
                    <a:pt x="1069" y="6122"/>
                    <a:pt x="1088" y="6151"/>
                    <a:pt x="1117" y="6189"/>
                  </a:cubicBezTo>
                  <a:cubicBezTo>
                    <a:pt x="1155" y="6227"/>
                    <a:pt x="1193" y="6275"/>
                    <a:pt x="1241" y="6323"/>
                  </a:cubicBezTo>
                  <a:cubicBezTo>
                    <a:pt x="1951" y="7098"/>
                    <a:pt x="2948" y="7522"/>
                    <a:pt x="3971" y="7522"/>
                  </a:cubicBezTo>
                  <a:cubicBezTo>
                    <a:pt x="4308" y="7522"/>
                    <a:pt x="4647" y="7476"/>
                    <a:pt x="4981" y="7382"/>
                  </a:cubicBezTo>
                  <a:lnTo>
                    <a:pt x="6631" y="8154"/>
                  </a:lnTo>
                  <a:cubicBezTo>
                    <a:pt x="6661" y="8168"/>
                    <a:pt x="6692" y="8174"/>
                    <a:pt x="6723" y="8174"/>
                  </a:cubicBezTo>
                  <a:cubicBezTo>
                    <a:pt x="6845" y="8174"/>
                    <a:pt x="6953" y="8074"/>
                    <a:pt x="6946" y="7944"/>
                  </a:cubicBezTo>
                  <a:lnTo>
                    <a:pt x="6860" y="6122"/>
                  </a:lnTo>
                  <a:lnTo>
                    <a:pt x="6869" y="6122"/>
                  </a:lnTo>
                  <a:cubicBezTo>
                    <a:pt x="8205" y="4577"/>
                    <a:pt x="8033" y="2240"/>
                    <a:pt x="6488" y="904"/>
                  </a:cubicBezTo>
                  <a:cubicBezTo>
                    <a:pt x="5787" y="298"/>
                    <a:pt x="4922" y="0"/>
                    <a:pt x="406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78"/>
            <p:cNvSpPr/>
            <p:nvPr/>
          </p:nvSpPr>
          <p:spPr>
            <a:xfrm>
              <a:off x="4120555" y="2522695"/>
              <a:ext cx="54727" cy="124195"/>
            </a:xfrm>
            <a:custGeom>
              <a:avLst/>
              <a:gdLst/>
              <a:ahLst/>
              <a:cxnLst/>
              <a:rect l="l" t="t" r="r" b="b"/>
              <a:pathLst>
                <a:path w="2090" h="4743" extrusionOk="0">
                  <a:moveTo>
                    <a:pt x="1117" y="1"/>
                  </a:moveTo>
                  <a:cubicBezTo>
                    <a:pt x="1088" y="39"/>
                    <a:pt x="1060" y="68"/>
                    <a:pt x="1041" y="96"/>
                  </a:cubicBezTo>
                  <a:cubicBezTo>
                    <a:pt x="58" y="1355"/>
                    <a:pt x="1" y="3101"/>
                    <a:pt x="888" y="4427"/>
                  </a:cubicBezTo>
                  <a:cubicBezTo>
                    <a:pt x="936" y="4504"/>
                    <a:pt x="983" y="4570"/>
                    <a:pt x="1041" y="4637"/>
                  </a:cubicBezTo>
                  <a:cubicBezTo>
                    <a:pt x="1060" y="4675"/>
                    <a:pt x="1088" y="4704"/>
                    <a:pt x="1117" y="4742"/>
                  </a:cubicBezTo>
                  <a:lnTo>
                    <a:pt x="1136" y="4704"/>
                  </a:lnTo>
                  <a:cubicBezTo>
                    <a:pt x="2090" y="3283"/>
                    <a:pt x="2080" y="1422"/>
                    <a:pt x="1117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78"/>
            <p:cNvSpPr/>
            <p:nvPr/>
          </p:nvSpPr>
          <p:spPr>
            <a:xfrm>
              <a:off x="3934196" y="2488131"/>
              <a:ext cx="248548" cy="210475"/>
            </a:xfrm>
            <a:custGeom>
              <a:avLst/>
              <a:gdLst/>
              <a:ahLst/>
              <a:cxnLst/>
              <a:rect l="l" t="t" r="r" b="b"/>
              <a:pathLst>
                <a:path w="9492" h="8038" extrusionOk="0">
                  <a:moveTo>
                    <a:pt x="4789" y="1"/>
                  </a:moveTo>
                  <a:cubicBezTo>
                    <a:pt x="4736" y="1"/>
                    <a:pt x="4682" y="2"/>
                    <a:pt x="4628" y="4"/>
                  </a:cubicBezTo>
                  <a:cubicBezTo>
                    <a:pt x="1604" y="128"/>
                    <a:pt x="1" y="3620"/>
                    <a:pt x="1871" y="5986"/>
                  </a:cubicBezTo>
                  <a:lnTo>
                    <a:pt x="1785" y="7808"/>
                  </a:lnTo>
                  <a:cubicBezTo>
                    <a:pt x="1777" y="7938"/>
                    <a:pt x="1886" y="8037"/>
                    <a:pt x="2008" y="8037"/>
                  </a:cubicBezTo>
                  <a:cubicBezTo>
                    <a:pt x="2038" y="8037"/>
                    <a:pt x="2069" y="8031"/>
                    <a:pt x="2100" y="8018"/>
                  </a:cubicBezTo>
                  <a:lnTo>
                    <a:pt x="3750" y="7245"/>
                  </a:lnTo>
                  <a:cubicBezTo>
                    <a:pt x="4087" y="7341"/>
                    <a:pt x="4429" y="7387"/>
                    <a:pt x="4768" y="7387"/>
                  </a:cubicBezTo>
                  <a:cubicBezTo>
                    <a:pt x="5982" y="7387"/>
                    <a:pt x="7149" y="6792"/>
                    <a:pt x="7843" y="5747"/>
                  </a:cubicBezTo>
                  <a:cubicBezTo>
                    <a:pt x="9491" y="3284"/>
                    <a:pt x="7709" y="1"/>
                    <a:pt x="478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78"/>
            <p:cNvSpPr/>
            <p:nvPr/>
          </p:nvSpPr>
          <p:spPr>
            <a:xfrm>
              <a:off x="4005393" y="2538353"/>
              <a:ext cx="104269" cy="97618"/>
            </a:xfrm>
            <a:custGeom>
              <a:avLst/>
              <a:gdLst/>
              <a:ahLst/>
              <a:cxnLst/>
              <a:rect l="l" t="t" r="r" b="b"/>
              <a:pathLst>
                <a:path w="3982" h="3728" extrusionOk="0">
                  <a:moveTo>
                    <a:pt x="1946" y="403"/>
                  </a:moveTo>
                  <a:cubicBezTo>
                    <a:pt x="2950" y="403"/>
                    <a:pt x="3717" y="1597"/>
                    <a:pt x="3025" y="2551"/>
                  </a:cubicBezTo>
                  <a:lnTo>
                    <a:pt x="2090" y="1616"/>
                  </a:lnTo>
                  <a:cubicBezTo>
                    <a:pt x="2041" y="1557"/>
                    <a:pt x="1983" y="1533"/>
                    <a:pt x="1928" y="1533"/>
                  </a:cubicBezTo>
                  <a:cubicBezTo>
                    <a:pt x="1760" y="1533"/>
                    <a:pt x="1614" y="1758"/>
                    <a:pt x="1794" y="1902"/>
                  </a:cubicBezTo>
                  <a:lnTo>
                    <a:pt x="2729" y="2847"/>
                  </a:lnTo>
                  <a:cubicBezTo>
                    <a:pt x="2500" y="3009"/>
                    <a:pt x="2224" y="3104"/>
                    <a:pt x="1937" y="3104"/>
                  </a:cubicBezTo>
                  <a:cubicBezTo>
                    <a:pt x="525" y="3104"/>
                    <a:pt x="68" y="1206"/>
                    <a:pt x="1327" y="557"/>
                  </a:cubicBezTo>
                  <a:cubicBezTo>
                    <a:pt x="1536" y="451"/>
                    <a:pt x="1746" y="403"/>
                    <a:pt x="1946" y="403"/>
                  </a:cubicBezTo>
                  <a:close/>
                  <a:moveTo>
                    <a:pt x="1948" y="0"/>
                  </a:moveTo>
                  <a:cubicBezTo>
                    <a:pt x="1494" y="0"/>
                    <a:pt x="1041" y="175"/>
                    <a:pt x="697" y="519"/>
                  </a:cubicBezTo>
                  <a:cubicBezTo>
                    <a:pt x="39" y="1177"/>
                    <a:pt x="1" y="2227"/>
                    <a:pt x="621" y="2923"/>
                  </a:cubicBezTo>
                  <a:cubicBezTo>
                    <a:pt x="969" y="3314"/>
                    <a:pt x="1456" y="3516"/>
                    <a:pt x="1945" y="3516"/>
                  </a:cubicBezTo>
                  <a:cubicBezTo>
                    <a:pt x="2325" y="3516"/>
                    <a:pt x="2707" y="3393"/>
                    <a:pt x="3025" y="3142"/>
                  </a:cubicBezTo>
                  <a:lnTo>
                    <a:pt x="3569" y="3677"/>
                  </a:lnTo>
                  <a:cubicBezTo>
                    <a:pt x="3611" y="3713"/>
                    <a:pt x="3656" y="3728"/>
                    <a:pt x="3700" y="3728"/>
                  </a:cubicBezTo>
                  <a:cubicBezTo>
                    <a:pt x="3853" y="3728"/>
                    <a:pt x="3981" y="3537"/>
                    <a:pt x="3855" y="3381"/>
                  </a:cubicBezTo>
                  <a:lnTo>
                    <a:pt x="3321" y="2847"/>
                  </a:lnTo>
                  <a:cubicBezTo>
                    <a:pt x="3893" y="2112"/>
                    <a:pt x="3807" y="1063"/>
                    <a:pt x="3111" y="443"/>
                  </a:cubicBezTo>
                  <a:cubicBezTo>
                    <a:pt x="2778" y="146"/>
                    <a:pt x="2363" y="0"/>
                    <a:pt x="194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78"/>
            <p:cNvSpPr/>
            <p:nvPr/>
          </p:nvSpPr>
          <p:spPr>
            <a:xfrm>
              <a:off x="4182849" y="2537070"/>
              <a:ext cx="81174" cy="92381"/>
            </a:xfrm>
            <a:custGeom>
              <a:avLst/>
              <a:gdLst/>
              <a:ahLst/>
              <a:cxnLst/>
              <a:rect l="l" t="t" r="r" b="b"/>
              <a:pathLst>
                <a:path w="3100" h="3528" extrusionOk="0">
                  <a:moveTo>
                    <a:pt x="1571" y="749"/>
                  </a:moveTo>
                  <a:lnTo>
                    <a:pt x="2039" y="1865"/>
                  </a:lnTo>
                  <a:lnTo>
                    <a:pt x="1104" y="1865"/>
                  </a:lnTo>
                  <a:lnTo>
                    <a:pt x="1571" y="749"/>
                  </a:lnTo>
                  <a:close/>
                  <a:moveTo>
                    <a:pt x="1568" y="0"/>
                  </a:moveTo>
                  <a:cubicBezTo>
                    <a:pt x="1490" y="0"/>
                    <a:pt x="1414" y="43"/>
                    <a:pt x="1380" y="129"/>
                  </a:cubicBezTo>
                  <a:lnTo>
                    <a:pt x="608" y="1989"/>
                  </a:lnTo>
                  <a:lnTo>
                    <a:pt x="93" y="3220"/>
                  </a:lnTo>
                  <a:cubicBezTo>
                    <a:pt x="1" y="3391"/>
                    <a:pt x="144" y="3527"/>
                    <a:pt x="284" y="3527"/>
                  </a:cubicBezTo>
                  <a:cubicBezTo>
                    <a:pt x="363" y="3527"/>
                    <a:pt x="440" y="3485"/>
                    <a:pt x="474" y="3382"/>
                  </a:cubicBezTo>
                  <a:lnTo>
                    <a:pt x="932" y="2276"/>
                  </a:lnTo>
                  <a:lnTo>
                    <a:pt x="2210" y="2276"/>
                  </a:lnTo>
                  <a:lnTo>
                    <a:pt x="2668" y="3382"/>
                  </a:lnTo>
                  <a:cubicBezTo>
                    <a:pt x="2712" y="3460"/>
                    <a:pt x="2782" y="3493"/>
                    <a:pt x="2851" y="3493"/>
                  </a:cubicBezTo>
                  <a:cubicBezTo>
                    <a:pt x="2977" y="3493"/>
                    <a:pt x="3099" y="3381"/>
                    <a:pt x="3050" y="3220"/>
                  </a:cubicBezTo>
                  <a:lnTo>
                    <a:pt x="2535" y="1989"/>
                  </a:lnTo>
                  <a:lnTo>
                    <a:pt x="1762" y="129"/>
                  </a:lnTo>
                  <a:cubicBezTo>
                    <a:pt x="1724" y="43"/>
                    <a:pt x="1645" y="0"/>
                    <a:pt x="15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20" name="Google Shape;12820;p78"/>
          <p:cNvGrpSpPr/>
          <p:nvPr/>
        </p:nvGrpSpPr>
        <p:grpSpPr>
          <a:xfrm>
            <a:off x="3999894" y="1500197"/>
            <a:ext cx="342474" cy="359232"/>
            <a:chOff x="3999894" y="1500197"/>
            <a:chExt cx="342474" cy="359232"/>
          </a:xfrm>
        </p:grpSpPr>
        <p:sp>
          <p:nvSpPr>
            <p:cNvPr id="12821" name="Google Shape;12821;p78"/>
            <p:cNvSpPr/>
            <p:nvPr/>
          </p:nvSpPr>
          <p:spPr>
            <a:xfrm>
              <a:off x="4165279" y="1500197"/>
              <a:ext cx="177089" cy="149412"/>
            </a:xfrm>
            <a:custGeom>
              <a:avLst/>
              <a:gdLst/>
              <a:ahLst/>
              <a:cxnLst/>
              <a:rect l="l" t="t" r="r" b="b"/>
              <a:pathLst>
                <a:path w="6763" h="5706" extrusionOk="0">
                  <a:moveTo>
                    <a:pt x="3404" y="1"/>
                  </a:moveTo>
                  <a:cubicBezTo>
                    <a:pt x="3367" y="1"/>
                    <a:pt x="3329" y="1"/>
                    <a:pt x="3292" y="3"/>
                  </a:cubicBezTo>
                  <a:cubicBezTo>
                    <a:pt x="1145" y="89"/>
                    <a:pt x="0" y="2579"/>
                    <a:pt x="1345" y="4267"/>
                  </a:cubicBezTo>
                  <a:lnTo>
                    <a:pt x="1288" y="5508"/>
                  </a:lnTo>
                  <a:cubicBezTo>
                    <a:pt x="1281" y="5622"/>
                    <a:pt x="1370" y="5706"/>
                    <a:pt x="1475" y="5706"/>
                  </a:cubicBezTo>
                  <a:cubicBezTo>
                    <a:pt x="1501" y="5706"/>
                    <a:pt x="1528" y="5700"/>
                    <a:pt x="1555" y="5689"/>
                  </a:cubicBezTo>
                  <a:lnTo>
                    <a:pt x="2681" y="5164"/>
                  </a:lnTo>
                  <a:cubicBezTo>
                    <a:pt x="2917" y="5230"/>
                    <a:pt x="3156" y="5261"/>
                    <a:pt x="3392" y="5261"/>
                  </a:cubicBezTo>
                  <a:cubicBezTo>
                    <a:pt x="4257" y="5261"/>
                    <a:pt x="5089" y="4837"/>
                    <a:pt x="5591" y="4096"/>
                  </a:cubicBezTo>
                  <a:cubicBezTo>
                    <a:pt x="6762" y="2334"/>
                    <a:pt x="5494" y="1"/>
                    <a:pt x="3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78"/>
            <p:cNvSpPr/>
            <p:nvPr/>
          </p:nvSpPr>
          <p:spPr>
            <a:xfrm>
              <a:off x="4210238" y="1533871"/>
              <a:ext cx="82457" cy="71773"/>
            </a:xfrm>
            <a:custGeom>
              <a:avLst/>
              <a:gdLst/>
              <a:ahLst/>
              <a:cxnLst/>
              <a:rect l="l" t="t" r="r" b="b"/>
              <a:pathLst>
                <a:path w="3149" h="2741" extrusionOk="0">
                  <a:moveTo>
                    <a:pt x="1543" y="0"/>
                  </a:moveTo>
                  <a:cubicBezTo>
                    <a:pt x="1528" y="0"/>
                    <a:pt x="1513" y="2"/>
                    <a:pt x="1498" y="5"/>
                  </a:cubicBezTo>
                  <a:cubicBezTo>
                    <a:pt x="411" y="215"/>
                    <a:pt x="1" y="1550"/>
                    <a:pt x="783" y="2333"/>
                  </a:cubicBezTo>
                  <a:cubicBezTo>
                    <a:pt x="1062" y="2612"/>
                    <a:pt x="1413" y="2741"/>
                    <a:pt x="1757" y="2741"/>
                  </a:cubicBezTo>
                  <a:cubicBezTo>
                    <a:pt x="2377" y="2741"/>
                    <a:pt x="2979" y="2325"/>
                    <a:pt x="3120" y="1627"/>
                  </a:cubicBezTo>
                  <a:cubicBezTo>
                    <a:pt x="3149" y="1493"/>
                    <a:pt x="3044" y="1360"/>
                    <a:pt x="2901" y="1360"/>
                  </a:cubicBezTo>
                  <a:lnTo>
                    <a:pt x="1985" y="1360"/>
                  </a:lnTo>
                  <a:cubicBezTo>
                    <a:pt x="1861" y="1360"/>
                    <a:pt x="1765" y="1264"/>
                    <a:pt x="1765" y="1140"/>
                  </a:cubicBezTo>
                  <a:lnTo>
                    <a:pt x="1765" y="224"/>
                  </a:lnTo>
                  <a:cubicBezTo>
                    <a:pt x="1765" y="97"/>
                    <a:pt x="1660" y="0"/>
                    <a:pt x="154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78"/>
            <p:cNvSpPr/>
            <p:nvPr/>
          </p:nvSpPr>
          <p:spPr>
            <a:xfrm>
              <a:off x="4017883" y="1549477"/>
              <a:ext cx="292303" cy="292539"/>
            </a:xfrm>
            <a:custGeom>
              <a:avLst/>
              <a:gdLst/>
              <a:ahLst/>
              <a:cxnLst/>
              <a:rect l="l" t="t" r="r" b="b"/>
              <a:pathLst>
                <a:path w="11163" h="11172" extrusionOk="0">
                  <a:moveTo>
                    <a:pt x="3616" y="0"/>
                  </a:moveTo>
                  <a:lnTo>
                    <a:pt x="1" y="3616"/>
                  </a:lnTo>
                  <a:lnTo>
                    <a:pt x="1813" y="5429"/>
                  </a:lnTo>
                  <a:cubicBezTo>
                    <a:pt x="2306" y="5921"/>
                    <a:pt x="2960" y="6179"/>
                    <a:pt x="3622" y="6179"/>
                  </a:cubicBezTo>
                  <a:cubicBezTo>
                    <a:pt x="4075" y="6179"/>
                    <a:pt x="4532" y="6058"/>
                    <a:pt x="4942" y="5810"/>
                  </a:cubicBezTo>
                  <a:lnTo>
                    <a:pt x="5362" y="6230"/>
                  </a:lnTo>
                  <a:cubicBezTo>
                    <a:pt x="4752" y="7241"/>
                    <a:pt x="4914" y="8529"/>
                    <a:pt x="5744" y="9369"/>
                  </a:cubicBezTo>
                  <a:lnTo>
                    <a:pt x="7547" y="11172"/>
                  </a:lnTo>
                  <a:lnTo>
                    <a:pt x="11162" y="7556"/>
                  </a:lnTo>
                  <a:lnTo>
                    <a:pt x="9359" y="5753"/>
                  </a:lnTo>
                  <a:cubicBezTo>
                    <a:pt x="8867" y="5260"/>
                    <a:pt x="8209" y="5003"/>
                    <a:pt x="7546" y="5003"/>
                  </a:cubicBezTo>
                  <a:cubicBezTo>
                    <a:pt x="7093" y="5003"/>
                    <a:pt x="6637" y="5123"/>
                    <a:pt x="6230" y="5371"/>
                  </a:cubicBezTo>
                  <a:lnTo>
                    <a:pt x="5801" y="4952"/>
                  </a:lnTo>
                  <a:cubicBezTo>
                    <a:pt x="6412" y="3940"/>
                    <a:pt x="6249" y="2652"/>
                    <a:pt x="5419" y="1822"/>
                  </a:cubicBezTo>
                  <a:lnTo>
                    <a:pt x="361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78"/>
            <p:cNvSpPr/>
            <p:nvPr/>
          </p:nvSpPr>
          <p:spPr>
            <a:xfrm>
              <a:off x="4098324" y="1549713"/>
              <a:ext cx="211863" cy="211863"/>
            </a:xfrm>
            <a:custGeom>
              <a:avLst/>
              <a:gdLst/>
              <a:ahLst/>
              <a:cxnLst/>
              <a:rect l="l" t="t" r="r" b="b"/>
              <a:pathLst>
                <a:path w="8091" h="8091" extrusionOk="0">
                  <a:moveTo>
                    <a:pt x="544" y="1"/>
                  </a:moveTo>
                  <a:lnTo>
                    <a:pt x="1" y="545"/>
                  </a:lnTo>
                  <a:lnTo>
                    <a:pt x="1804" y="2348"/>
                  </a:lnTo>
                  <a:cubicBezTo>
                    <a:pt x="2567" y="3111"/>
                    <a:pt x="2767" y="4265"/>
                    <a:pt x="2319" y="5229"/>
                  </a:cubicBezTo>
                  <a:cubicBezTo>
                    <a:pt x="2242" y="5381"/>
                    <a:pt x="2271" y="5572"/>
                    <a:pt x="2395" y="5687"/>
                  </a:cubicBezTo>
                  <a:cubicBezTo>
                    <a:pt x="2470" y="5767"/>
                    <a:pt x="2576" y="5808"/>
                    <a:pt x="2684" y="5808"/>
                  </a:cubicBezTo>
                  <a:cubicBezTo>
                    <a:pt x="2742" y="5808"/>
                    <a:pt x="2800" y="5796"/>
                    <a:pt x="2853" y="5773"/>
                  </a:cubicBezTo>
                  <a:cubicBezTo>
                    <a:pt x="3198" y="5610"/>
                    <a:pt x="3566" y="5532"/>
                    <a:pt x="3930" y="5532"/>
                  </a:cubicBezTo>
                  <a:cubicBezTo>
                    <a:pt x="4594" y="5532"/>
                    <a:pt x="5248" y="5792"/>
                    <a:pt x="5734" y="6278"/>
                  </a:cubicBezTo>
                  <a:lnTo>
                    <a:pt x="7547" y="8091"/>
                  </a:lnTo>
                  <a:lnTo>
                    <a:pt x="8090" y="7547"/>
                  </a:lnTo>
                  <a:lnTo>
                    <a:pt x="6278" y="5734"/>
                  </a:lnTo>
                  <a:cubicBezTo>
                    <a:pt x="5786" y="5242"/>
                    <a:pt x="5129" y="4988"/>
                    <a:pt x="4468" y="4988"/>
                  </a:cubicBezTo>
                  <a:cubicBezTo>
                    <a:pt x="4013" y="4988"/>
                    <a:pt x="3557" y="5108"/>
                    <a:pt x="3149" y="5353"/>
                  </a:cubicBezTo>
                  <a:lnTo>
                    <a:pt x="2729" y="4933"/>
                  </a:lnTo>
                  <a:cubicBezTo>
                    <a:pt x="3330" y="3931"/>
                    <a:pt x="3177" y="2643"/>
                    <a:pt x="2347" y="1813"/>
                  </a:cubicBezTo>
                  <a:lnTo>
                    <a:pt x="544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78"/>
            <p:cNvSpPr/>
            <p:nvPr/>
          </p:nvSpPr>
          <p:spPr>
            <a:xfrm>
              <a:off x="3999894" y="1532300"/>
              <a:ext cx="130427" cy="129302"/>
            </a:xfrm>
            <a:custGeom>
              <a:avLst/>
              <a:gdLst/>
              <a:ahLst/>
              <a:cxnLst/>
              <a:rect l="l" t="t" r="r" b="b"/>
              <a:pathLst>
                <a:path w="4981" h="4938" extrusionOk="0">
                  <a:moveTo>
                    <a:pt x="4308" y="0"/>
                  </a:moveTo>
                  <a:cubicBezTo>
                    <a:pt x="4251" y="0"/>
                    <a:pt x="4194" y="22"/>
                    <a:pt x="4151" y="65"/>
                  </a:cubicBezTo>
                  <a:lnTo>
                    <a:pt x="87" y="4129"/>
                  </a:lnTo>
                  <a:cubicBezTo>
                    <a:pt x="1" y="4215"/>
                    <a:pt x="1" y="4358"/>
                    <a:pt x="87" y="4444"/>
                  </a:cubicBezTo>
                  <a:lnTo>
                    <a:pt x="516" y="4873"/>
                  </a:lnTo>
                  <a:cubicBezTo>
                    <a:pt x="559" y="4916"/>
                    <a:pt x="614" y="4937"/>
                    <a:pt x="670" y="4937"/>
                  </a:cubicBezTo>
                  <a:cubicBezTo>
                    <a:pt x="726" y="4937"/>
                    <a:pt x="783" y="4916"/>
                    <a:pt x="831" y="4873"/>
                  </a:cubicBezTo>
                  <a:lnTo>
                    <a:pt x="4895" y="809"/>
                  </a:lnTo>
                  <a:cubicBezTo>
                    <a:pt x="4981" y="723"/>
                    <a:pt x="4981" y="580"/>
                    <a:pt x="4895" y="494"/>
                  </a:cubicBezTo>
                  <a:lnTo>
                    <a:pt x="4466" y="65"/>
                  </a:lnTo>
                  <a:cubicBezTo>
                    <a:pt x="4423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78"/>
            <p:cNvSpPr/>
            <p:nvPr/>
          </p:nvSpPr>
          <p:spPr>
            <a:xfrm>
              <a:off x="4007907" y="1539736"/>
              <a:ext cx="122415" cy="121865"/>
            </a:xfrm>
            <a:custGeom>
              <a:avLst/>
              <a:gdLst/>
              <a:ahLst/>
              <a:cxnLst/>
              <a:rect l="l" t="t" r="r" b="b"/>
              <a:pathLst>
                <a:path w="4675" h="4654" extrusionOk="0">
                  <a:moveTo>
                    <a:pt x="4379" y="0"/>
                  </a:moveTo>
                  <a:lnTo>
                    <a:pt x="0" y="4379"/>
                  </a:lnTo>
                  <a:lnTo>
                    <a:pt x="210" y="4589"/>
                  </a:lnTo>
                  <a:cubicBezTo>
                    <a:pt x="253" y="4632"/>
                    <a:pt x="308" y="4653"/>
                    <a:pt x="364" y="4653"/>
                  </a:cubicBezTo>
                  <a:cubicBezTo>
                    <a:pt x="420" y="4653"/>
                    <a:pt x="477" y="4632"/>
                    <a:pt x="525" y="4589"/>
                  </a:cubicBezTo>
                  <a:lnTo>
                    <a:pt x="4589" y="525"/>
                  </a:lnTo>
                  <a:cubicBezTo>
                    <a:pt x="4675" y="439"/>
                    <a:pt x="4675" y="296"/>
                    <a:pt x="4589" y="21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78"/>
            <p:cNvSpPr/>
            <p:nvPr/>
          </p:nvSpPr>
          <p:spPr>
            <a:xfrm>
              <a:off x="4197748" y="1730153"/>
              <a:ext cx="130427" cy="129275"/>
            </a:xfrm>
            <a:custGeom>
              <a:avLst/>
              <a:gdLst/>
              <a:ahLst/>
              <a:cxnLst/>
              <a:rect l="l" t="t" r="r" b="b"/>
              <a:pathLst>
                <a:path w="4981" h="4937" extrusionOk="0">
                  <a:moveTo>
                    <a:pt x="4308" y="0"/>
                  </a:moveTo>
                  <a:cubicBezTo>
                    <a:pt x="4251" y="0"/>
                    <a:pt x="4193" y="22"/>
                    <a:pt x="4150" y="64"/>
                  </a:cubicBezTo>
                  <a:lnTo>
                    <a:pt x="86" y="4128"/>
                  </a:lnTo>
                  <a:cubicBezTo>
                    <a:pt x="1" y="4214"/>
                    <a:pt x="1" y="4357"/>
                    <a:pt x="86" y="4443"/>
                  </a:cubicBezTo>
                  <a:lnTo>
                    <a:pt x="516" y="4873"/>
                  </a:lnTo>
                  <a:cubicBezTo>
                    <a:pt x="559" y="4916"/>
                    <a:pt x="616" y="4937"/>
                    <a:pt x="673" y="4937"/>
                  </a:cubicBezTo>
                  <a:cubicBezTo>
                    <a:pt x="730" y="4937"/>
                    <a:pt x="788" y="4916"/>
                    <a:pt x="830" y="4873"/>
                  </a:cubicBezTo>
                  <a:lnTo>
                    <a:pt x="4894" y="809"/>
                  </a:lnTo>
                  <a:cubicBezTo>
                    <a:pt x="4980" y="723"/>
                    <a:pt x="4980" y="580"/>
                    <a:pt x="4894" y="494"/>
                  </a:cubicBezTo>
                  <a:lnTo>
                    <a:pt x="4465" y="64"/>
                  </a:lnTo>
                  <a:cubicBezTo>
                    <a:pt x="4422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78"/>
            <p:cNvSpPr/>
            <p:nvPr/>
          </p:nvSpPr>
          <p:spPr>
            <a:xfrm>
              <a:off x="4205499" y="1737328"/>
              <a:ext cx="122677" cy="122101"/>
            </a:xfrm>
            <a:custGeom>
              <a:avLst/>
              <a:gdLst/>
              <a:ahLst/>
              <a:cxnLst/>
              <a:rect l="l" t="t" r="r" b="b"/>
              <a:pathLst>
                <a:path w="4685" h="4663" extrusionOk="0">
                  <a:moveTo>
                    <a:pt x="4379" y="0"/>
                  </a:moveTo>
                  <a:lnTo>
                    <a:pt x="0" y="4379"/>
                  </a:lnTo>
                  <a:lnTo>
                    <a:pt x="220" y="4599"/>
                  </a:lnTo>
                  <a:cubicBezTo>
                    <a:pt x="263" y="4642"/>
                    <a:pt x="320" y="4663"/>
                    <a:pt x="377" y="4663"/>
                  </a:cubicBezTo>
                  <a:cubicBezTo>
                    <a:pt x="434" y="4663"/>
                    <a:pt x="492" y="4642"/>
                    <a:pt x="534" y="4599"/>
                  </a:cubicBezTo>
                  <a:lnTo>
                    <a:pt x="4598" y="535"/>
                  </a:lnTo>
                  <a:cubicBezTo>
                    <a:pt x="4684" y="449"/>
                    <a:pt x="4684" y="306"/>
                    <a:pt x="4598" y="22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78"/>
            <p:cNvSpPr/>
            <p:nvPr/>
          </p:nvSpPr>
          <p:spPr>
            <a:xfrm>
              <a:off x="4065854" y="1663879"/>
              <a:ext cx="86463" cy="32155"/>
            </a:xfrm>
            <a:custGeom>
              <a:avLst/>
              <a:gdLst/>
              <a:ahLst/>
              <a:cxnLst/>
              <a:rect l="l" t="t" r="r" b="b"/>
              <a:pathLst>
                <a:path w="3302" h="1228" extrusionOk="0">
                  <a:moveTo>
                    <a:pt x="287" y="1"/>
                  </a:moveTo>
                  <a:cubicBezTo>
                    <a:pt x="105" y="10"/>
                    <a:pt x="0" y="220"/>
                    <a:pt x="115" y="363"/>
                  </a:cubicBezTo>
                  <a:lnTo>
                    <a:pt x="268" y="554"/>
                  </a:lnTo>
                  <a:cubicBezTo>
                    <a:pt x="654" y="1005"/>
                    <a:pt x="1150" y="1227"/>
                    <a:pt x="1646" y="1227"/>
                  </a:cubicBezTo>
                  <a:cubicBezTo>
                    <a:pt x="2178" y="1227"/>
                    <a:pt x="2711" y="972"/>
                    <a:pt x="3110" y="468"/>
                  </a:cubicBezTo>
                  <a:lnTo>
                    <a:pt x="3187" y="363"/>
                  </a:lnTo>
                  <a:cubicBezTo>
                    <a:pt x="3301" y="211"/>
                    <a:pt x="3196" y="1"/>
                    <a:pt x="3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78"/>
            <p:cNvSpPr/>
            <p:nvPr/>
          </p:nvSpPr>
          <p:spPr>
            <a:xfrm>
              <a:off x="4164519" y="1753301"/>
              <a:ext cx="90705" cy="51689"/>
            </a:xfrm>
            <a:custGeom>
              <a:avLst/>
              <a:gdLst/>
              <a:ahLst/>
              <a:cxnLst/>
              <a:rect l="l" t="t" r="r" b="b"/>
              <a:pathLst>
                <a:path w="3464" h="1974" extrusionOk="0">
                  <a:moveTo>
                    <a:pt x="1" y="1"/>
                  </a:moveTo>
                  <a:cubicBezTo>
                    <a:pt x="10" y="278"/>
                    <a:pt x="115" y="535"/>
                    <a:pt x="306" y="735"/>
                  </a:cubicBezTo>
                  <a:lnTo>
                    <a:pt x="1479" y="1909"/>
                  </a:lnTo>
                  <a:cubicBezTo>
                    <a:pt x="1527" y="1952"/>
                    <a:pt x="1584" y="1973"/>
                    <a:pt x="1640" y="1973"/>
                  </a:cubicBezTo>
                  <a:cubicBezTo>
                    <a:pt x="1696" y="1973"/>
                    <a:pt x="1751" y="1952"/>
                    <a:pt x="1794" y="1909"/>
                  </a:cubicBezTo>
                  <a:lnTo>
                    <a:pt x="3321" y="383"/>
                  </a:lnTo>
                  <a:cubicBezTo>
                    <a:pt x="3464" y="239"/>
                    <a:pt x="3368" y="1"/>
                    <a:pt x="3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1" name="Google Shape;12831;p78"/>
          <p:cNvGrpSpPr/>
          <p:nvPr/>
        </p:nvGrpSpPr>
        <p:grpSpPr>
          <a:xfrm>
            <a:off x="2233795" y="2882162"/>
            <a:ext cx="232601" cy="366747"/>
            <a:chOff x="2233795" y="2882162"/>
            <a:chExt cx="232601" cy="366747"/>
          </a:xfrm>
        </p:grpSpPr>
        <p:sp>
          <p:nvSpPr>
            <p:cNvPr id="12832" name="Google Shape;12832;p78"/>
            <p:cNvSpPr/>
            <p:nvPr/>
          </p:nvSpPr>
          <p:spPr>
            <a:xfrm>
              <a:off x="2350946" y="2946368"/>
              <a:ext cx="115188" cy="214979"/>
            </a:xfrm>
            <a:custGeom>
              <a:avLst/>
              <a:gdLst/>
              <a:ahLst/>
              <a:cxnLst/>
              <a:rect l="l" t="t" r="r" b="b"/>
              <a:pathLst>
                <a:path w="4399" h="8210" extrusionOk="0">
                  <a:moveTo>
                    <a:pt x="726" y="0"/>
                  </a:moveTo>
                  <a:lnTo>
                    <a:pt x="726" y="2080"/>
                  </a:lnTo>
                  <a:cubicBezTo>
                    <a:pt x="325" y="2080"/>
                    <a:pt x="1" y="2376"/>
                    <a:pt x="1" y="2729"/>
                  </a:cubicBezTo>
                  <a:lnTo>
                    <a:pt x="1" y="7680"/>
                  </a:lnTo>
                  <a:cubicBezTo>
                    <a:pt x="15" y="8033"/>
                    <a:pt x="282" y="8210"/>
                    <a:pt x="549" y="8210"/>
                  </a:cubicBezTo>
                  <a:cubicBezTo>
                    <a:pt x="816" y="8210"/>
                    <a:pt x="1083" y="8033"/>
                    <a:pt x="1098" y="7680"/>
                  </a:cubicBezTo>
                  <a:lnTo>
                    <a:pt x="1098" y="5839"/>
                  </a:lnTo>
                  <a:lnTo>
                    <a:pt x="4399" y="5839"/>
                  </a:lnTo>
                  <a:lnTo>
                    <a:pt x="4399" y="2729"/>
                  </a:lnTo>
                  <a:cubicBezTo>
                    <a:pt x="4399" y="2381"/>
                    <a:pt x="4093" y="2080"/>
                    <a:pt x="3692" y="2080"/>
                  </a:cubicBezTo>
                  <a:cubicBezTo>
                    <a:pt x="3686" y="2080"/>
                    <a:pt x="3680" y="2080"/>
                    <a:pt x="3674" y="2080"/>
                  </a:cubicBezTo>
                  <a:lnTo>
                    <a:pt x="367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78"/>
            <p:cNvSpPr/>
            <p:nvPr/>
          </p:nvSpPr>
          <p:spPr>
            <a:xfrm>
              <a:off x="2379933" y="3052679"/>
              <a:ext cx="86463" cy="46583"/>
            </a:xfrm>
            <a:custGeom>
              <a:avLst/>
              <a:gdLst/>
              <a:ahLst/>
              <a:cxnLst/>
              <a:rect l="l" t="t" r="r" b="b"/>
              <a:pathLst>
                <a:path w="3302" h="1779" extrusionOk="0">
                  <a:moveTo>
                    <a:pt x="549" y="1"/>
                  </a:moveTo>
                  <a:cubicBezTo>
                    <a:pt x="358" y="1"/>
                    <a:pt x="166" y="58"/>
                    <a:pt x="0" y="176"/>
                  </a:cubicBezTo>
                  <a:lnTo>
                    <a:pt x="0" y="1779"/>
                  </a:lnTo>
                  <a:lnTo>
                    <a:pt x="3301" y="1779"/>
                  </a:lnTo>
                  <a:lnTo>
                    <a:pt x="3301" y="510"/>
                  </a:lnTo>
                  <a:cubicBezTo>
                    <a:pt x="3160" y="413"/>
                    <a:pt x="3001" y="356"/>
                    <a:pt x="2827" y="356"/>
                  </a:cubicBezTo>
                  <a:cubicBezTo>
                    <a:pt x="2813" y="356"/>
                    <a:pt x="2800" y="357"/>
                    <a:pt x="2786" y="357"/>
                  </a:cubicBezTo>
                  <a:lnTo>
                    <a:pt x="2700" y="357"/>
                  </a:lnTo>
                  <a:cubicBezTo>
                    <a:pt x="2576" y="357"/>
                    <a:pt x="2462" y="377"/>
                    <a:pt x="2347" y="424"/>
                  </a:cubicBezTo>
                  <a:cubicBezTo>
                    <a:pt x="2166" y="233"/>
                    <a:pt x="1918" y="119"/>
                    <a:pt x="1660" y="119"/>
                  </a:cubicBezTo>
                  <a:lnTo>
                    <a:pt x="1641" y="119"/>
                  </a:lnTo>
                  <a:cubicBezTo>
                    <a:pt x="1479" y="119"/>
                    <a:pt x="1317" y="157"/>
                    <a:pt x="1183" y="243"/>
                  </a:cubicBezTo>
                  <a:cubicBezTo>
                    <a:pt x="1002" y="82"/>
                    <a:pt x="776" y="1"/>
                    <a:pt x="5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78"/>
            <p:cNvSpPr/>
            <p:nvPr/>
          </p:nvSpPr>
          <p:spPr>
            <a:xfrm>
              <a:off x="2369930" y="2946368"/>
              <a:ext cx="77220" cy="44750"/>
            </a:xfrm>
            <a:custGeom>
              <a:avLst/>
              <a:gdLst/>
              <a:ahLst/>
              <a:cxnLst/>
              <a:rect l="l" t="t" r="r" b="b"/>
              <a:pathLst>
                <a:path w="2949" h="1709" extrusionOk="0">
                  <a:moveTo>
                    <a:pt x="1" y="0"/>
                  </a:moveTo>
                  <a:lnTo>
                    <a:pt x="1" y="1708"/>
                  </a:lnTo>
                  <a:lnTo>
                    <a:pt x="2949" y="1708"/>
                  </a:lnTo>
                  <a:lnTo>
                    <a:pt x="2949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78"/>
            <p:cNvSpPr/>
            <p:nvPr/>
          </p:nvSpPr>
          <p:spPr>
            <a:xfrm>
              <a:off x="2357440" y="2882162"/>
              <a:ext cx="102200" cy="67976"/>
            </a:xfrm>
            <a:custGeom>
              <a:avLst/>
              <a:gdLst/>
              <a:ahLst/>
              <a:cxnLst/>
              <a:rect l="l" t="t" r="r" b="b"/>
              <a:pathLst>
                <a:path w="3903" h="2596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2596"/>
                  </a:lnTo>
                  <a:lnTo>
                    <a:pt x="3903" y="2596"/>
                  </a:lnTo>
                  <a:lnTo>
                    <a:pt x="3903" y="220"/>
                  </a:lnTo>
                  <a:cubicBezTo>
                    <a:pt x="3903" y="96"/>
                    <a:pt x="3807" y="1"/>
                    <a:pt x="368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78"/>
            <p:cNvSpPr/>
            <p:nvPr/>
          </p:nvSpPr>
          <p:spPr>
            <a:xfrm>
              <a:off x="2379671" y="3062787"/>
              <a:ext cx="29013" cy="60959"/>
            </a:xfrm>
            <a:custGeom>
              <a:avLst/>
              <a:gdLst/>
              <a:ahLst/>
              <a:cxnLst/>
              <a:rect l="l" t="t" r="r" b="b"/>
              <a:pathLst>
                <a:path w="1108" h="2328" extrusionOk="0">
                  <a:moveTo>
                    <a:pt x="554" y="0"/>
                  </a:moveTo>
                  <a:cubicBezTo>
                    <a:pt x="249" y="0"/>
                    <a:pt x="10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28"/>
                    <a:pt x="554" y="2328"/>
                  </a:cubicBezTo>
                  <a:cubicBezTo>
                    <a:pt x="859" y="2328"/>
                    <a:pt x="1107" y="2080"/>
                    <a:pt x="1107" y="1774"/>
                  </a:cubicBezTo>
                  <a:lnTo>
                    <a:pt x="1107" y="553"/>
                  </a:lnTo>
                  <a:cubicBezTo>
                    <a:pt x="1107" y="248"/>
                    <a:pt x="859" y="0"/>
                    <a:pt x="554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78"/>
            <p:cNvSpPr/>
            <p:nvPr/>
          </p:nvSpPr>
          <p:spPr>
            <a:xfrm>
              <a:off x="2379671" y="3062787"/>
              <a:ext cx="16758" cy="60723"/>
            </a:xfrm>
            <a:custGeom>
              <a:avLst/>
              <a:gdLst/>
              <a:ahLst/>
              <a:cxnLst/>
              <a:rect l="l" t="t" r="r" b="b"/>
              <a:pathLst>
                <a:path w="640" h="2319" extrusionOk="0">
                  <a:moveTo>
                    <a:pt x="554" y="0"/>
                  </a:moveTo>
                  <a:cubicBezTo>
                    <a:pt x="249" y="0"/>
                    <a:pt x="1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18"/>
                    <a:pt x="554" y="2318"/>
                  </a:cubicBezTo>
                  <a:lnTo>
                    <a:pt x="640" y="2318"/>
                  </a:lnTo>
                  <a:cubicBezTo>
                    <a:pt x="373" y="2271"/>
                    <a:pt x="172" y="2042"/>
                    <a:pt x="172" y="1774"/>
                  </a:cubicBezTo>
                  <a:lnTo>
                    <a:pt x="172" y="553"/>
                  </a:lnTo>
                  <a:cubicBezTo>
                    <a:pt x="172" y="277"/>
                    <a:pt x="373" y="48"/>
                    <a:pt x="640" y="10"/>
                  </a:cubicBezTo>
                  <a:cubicBezTo>
                    <a:pt x="611" y="0"/>
                    <a:pt x="583" y="0"/>
                    <a:pt x="554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78"/>
            <p:cNvSpPr/>
            <p:nvPr/>
          </p:nvSpPr>
          <p:spPr>
            <a:xfrm>
              <a:off x="2408658" y="3066034"/>
              <a:ext cx="29013" cy="57712"/>
            </a:xfrm>
            <a:custGeom>
              <a:avLst/>
              <a:gdLst/>
              <a:ahLst/>
              <a:cxnLst/>
              <a:rect l="l" t="t" r="r" b="b"/>
              <a:pathLst>
                <a:path w="1108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859" y="2204"/>
                    <a:pt x="1107" y="1956"/>
                    <a:pt x="1107" y="1660"/>
                  </a:cubicBezTo>
                  <a:lnTo>
                    <a:pt x="1107" y="534"/>
                  </a:lnTo>
                  <a:cubicBezTo>
                    <a:pt x="1107" y="239"/>
                    <a:pt x="859" y="0"/>
                    <a:pt x="5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78"/>
            <p:cNvSpPr/>
            <p:nvPr/>
          </p:nvSpPr>
          <p:spPr>
            <a:xfrm>
              <a:off x="2408658" y="3066034"/>
              <a:ext cx="17020" cy="57712"/>
            </a:xfrm>
            <a:custGeom>
              <a:avLst/>
              <a:gdLst/>
              <a:ahLst/>
              <a:cxnLst/>
              <a:rect l="l" t="t" r="r" b="b"/>
              <a:pathLst>
                <a:path w="650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592" y="2194"/>
                    <a:pt x="621" y="2194"/>
                    <a:pt x="649" y="2194"/>
                  </a:cubicBezTo>
                  <a:cubicBezTo>
                    <a:pt x="382" y="2156"/>
                    <a:pt x="182" y="1927"/>
                    <a:pt x="182" y="1660"/>
                  </a:cubicBezTo>
                  <a:lnTo>
                    <a:pt x="182" y="534"/>
                  </a:lnTo>
                  <a:cubicBezTo>
                    <a:pt x="182" y="267"/>
                    <a:pt x="382" y="38"/>
                    <a:pt x="640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78"/>
            <p:cNvSpPr/>
            <p:nvPr/>
          </p:nvSpPr>
          <p:spPr>
            <a:xfrm>
              <a:off x="2437383" y="3072030"/>
              <a:ext cx="28751" cy="51715"/>
            </a:xfrm>
            <a:custGeom>
              <a:avLst/>
              <a:gdLst/>
              <a:ahLst/>
              <a:cxnLst/>
              <a:rect l="l" t="t" r="r" b="b"/>
              <a:pathLst>
                <a:path w="1098" h="1975" extrusionOk="0">
                  <a:moveTo>
                    <a:pt x="506" y="0"/>
                  </a:moveTo>
                  <a:cubicBezTo>
                    <a:pt x="229" y="0"/>
                    <a:pt x="1" y="229"/>
                    <a:pt x="1" y="506"/>
                  </a:cubicBezTo>
                  <a:lnTo>
                    <a:pt x="1" y="1460"/>
                  </a:lnTo>
                  <a:cubicBezTo>
                    <a:pt x="1" y="1746"/>
                    <a:pt x="229" y="1975"/>
                    <a:pt x="506" y="1975"/>
                  </a:cubicBezTo>
                  <a:lnTo>
                    <a:pt x="592" y="1975"/>
                  </a:lnTo>
                  <a:cubicBezTo>
                    <a:pt x="878" y="1975"/>
                    <a:pt x="1098" y="1746"/>
                    <a:pt x="1098" y="1460"/>
                  </a:cubicBezTo>
                  <a:lnTo>
                    <a:pt x="1098" y="506"/>
                  </a:lnTo>
                  <a:cubicBezTo>
                    <a:pt x="1098" y="229"/>
                    <a:pt x="878" y="0"/>
                    <a:pt x="59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78"/>
            <p:cNvSpPr/>
            <p:nvPr/>
          </p:nvSpPr>
          <p:spPr>
            <a:xfrm>
              <a:off x="2437383" y="3072266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506" y="1"/>
                  </a:moveTo>
                  <a:cubicBezTo>
                    <a:pt x="229" y="1"/>
                    <a:pt x="1" y="220"/>
                    <a:pt x="1" y="506"/>
                  </a:cubicBezTo>
                  <a:lnTo>
                    <a:pt x="1" y="1460"/>
                  </a:lnTo>
                  <a:cubicBezTo>
                    <a:pt x="1" y="1737"/>
                    <a:pt x="229" y="1966"/>
                    <a:pt x="506" y="1966"/>
                  </a:cubicBezTo>
                  <a:lnTo>
                    <a:pt x="649" y="1966"/>
                  </a:lnTo>
                  <a:cubicBezTo>
                    <a:pt x="392" y="1937"/>
                    <a:pt x="191" y="1718"/>
                    <a:pt x="191" y="1460"/>
                  </a:cubicBezTo>
                  <a:lnTo>
                    <a:pt x="191" y="506"/>
                  </a:lnTo>
                  <a:cubicBezTo>
                    <a:pt x="191" y="239"/>
                    <a:pt x="392" y="20"/>
                    <a:pt x="6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78"/>
            <p:cNvSpPr/>
            <p:nvPr/>
          </p:nvSpPr>
          <p:spPr>
            <a:xfrm>
              <a:off x="2357440" y="2944614"/>
              <a:ext cx="102462" cy="28751"/>
            </a:xfrm>
            <a:custGeom>
              <a:avLst/>
              <a:gdLst/>
              <a:ahLst/>
              <a:cxnLst/>
              <a:rect l="l" t="t" r="r" b="b"/>
              <a:pathLst>
                <a:path w="3913" h="1098" extrusionOk="0">
                  <a:moveTo>
                    <a:pt x="1" y="1"/>
                  </a:moveTo>
                  <a:lnTo>
                    <a:pt x="1" y="878"/>
                  </a:lnTo>
                  <a:cubicBezTo>
                    <a:pt x="1" y="1002"/>
                    <a:pt x="106" y="1098"/>
                    <a:pt x="230" y="1098"/>
                  </a:cubicBezTo>
                  <a:lnTo>
                    <a:pt x="3683" y="1098"/>
                  </a:lnTo>
                  <a:cubicBezTo>
                    <a:pt x="3807" y="1098"/>
                    <a:pt x="3912" y="1002"/>
                    <a:pt x="3912" y="878"/>
                  </a:cubicBezTo>
                  <a:lnTo>
                    <a:pt x="391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78"/>
            <p:cNvSpPr/>
            <p:nvPr/>
          </p:nvSpPr>
          <p:spPr>
            <a:xfrm>
              <a:off x="2350946" y="3028301"/>
              <a:ext cx="76722" cy="58969"/>
            </a:xfrm>
            <a:custGeom>
              <a:avLst/>
              <a:gdLst/>
              <a:ahLst/>
              <a:cxnLst/>
              <a:rect l="l" t="t" r="r" b="b"/>
              <a:pathLst>
                <a:path w="2930" h="2252" extrusionOk="0">
                  <a:moveTo>
                    <a:pt x="525" y="1"/>
                  </a:moveTo>
                  <a:cubicBezTo>
                    <a:pt x="335" y="1"/>
                    <a:pt x="153" y="58"/>
                    <a:pt x="1" y="172"/>
                  </a:cubicBezTo>
                  <a:lnTo>
                    <a:pt x="1" y="2090"/>
                  </a:lnTo>
                  <a:cubicBezTo>
                    <a:pt x="153" y="2195"/>
                    <a:pt x="335" y="2252"/>
                    <a:pt x="525" y="2252"/>
                  </a:cubicBezTo>
                  <a:lnTo>
                    <a:pt x="2338" y="2252"/>
                  </a:lnTo>
                  <a:cubicBezTo>
                    <a:pt x="2662" y="2252"/>
                    <a:pt x="2929" y="1985"/>
                    <a:pt x="2929" y="1661"/>
                  </a:cubicBezTo>
                  <a:lnTo>
                    <a:pt x="2929" y="916"/>
                  </a:lnTo>
                  <a:cubicBezTo>
                    <a:pt x="2929" y="411"/>
                    <a:pt x="2529" y="10"/>
                    <a:pt x="2033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78"/>
            <p:cNvSpPr/>
            <p:nvPr/>
          </p:nvSpPr>
          <p:spPr>
            <a:xfrm>
              <a:off x="2350946" y="3038539"/>
              <a:ext cx="66719" cy="38754"/>
            </a:xfrm>
            <a:custGeom>
              <a:avLst/>
              <a:gdLst/>
              <a:ahLst/>
              <a:cxnLst/>
              <a:rect l="l" t="t" r="r" b="b"/>
              <a:pathLst>
                <a:path w="2548" h="1480" extrusionOk="0">
                  <a:moveTo>
                    <a:pt x="525" y="1"/>
                  </a:moveTo>
                  <a:cubicBezTo>
                    <a:pt x="230" y="1"/>
                    <a:pt x="1" y="230"/>
                    <a:pt x="1" y="525"/>
                  </a:cubicBezTo>
                  <a:lnTo>
                    <a:pt x="1" y="955"/>
                  </a:lnTo>
                  <a:cubicBezTo>
                    <a:pt x="1" y="1241"/>
                    <a:pt x="239" y="1479"/>
                    <a:pt x="525" y="1479"/>
                  </a:cubicBezTo>
                  <a:lnTo>
                    <a:pt x="2348" y="1479"/>
                  </a:lnTo>
                  <a:cubicBezTo>
                    <a:pt x="2452" y="1479"/>
                    <a:pt x="2548" y="1384"/>
                    <a:pt x="2548" y="1279"/>
                  </a:cubicBezTo>
                  <a:lnTo>
                    <a:pt x="2548" y="525"/>
                  </a:lnTo>
                  <a:cubicBezTo>
                    <a:pt x="2548" y="230"/>
                    <a:pt x="2309" y="1"/>
                    <a:pt x="202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78"/>
            <p:cNvSpPr/>
            <p:nvPr/>
          </p:nvSpPr>
          <p:spPr>
            <a:xfrm>
              <a:off x="2282499" y="3193921"/>
              <a:ext cx="166641" cy="54988"/>
            </a:xfrm>
            <a:custGeom>
              <a:avLst/>
              <a:gdLst/>
              <a:ahLst/>
              <a:cxnLst/>
              <a:rect l="l" t="t" r="r" b="b"/>
              <a:pathLst>
                <a:path w="6364" h="2100" extrusionOk="0">
                  <a:moveTo>
                    <a:pt x="907" y="1"/>
                  </a:moveTo>
                  <a:lnTo>
                    <a:pt x="87" y="1737"/>
                  </a:lnTo>
                  <a:cubicBezTo>
                    <a:pt x="1" y="1909"/>
                    <a:pt x="134" y="2099"/>
                    <a:pt x="325" y="2099"/>
                  </a:cubicBezTo>
                  <a:lnTo>
                    <a:pt x="6049" y="2099"/>
                  </a:lnTo>
                  <a:cubicBezTo>
                    <a:pt x="6240" y="2099"/>
                    <a:pt x="6364" y="1909"/>
                    <a:pt x="6288" y="1737"/>
                  </a:cubicBezTo>
                  <a:lnTo>
                    <a:pt x="5477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78"/>
            <p:cNvSpPr/>
            <p:nvPr/>
          </p:nvSpPr>
          <p:spPr>
            <a:xfrm>
              <a:off x="2306248" y="3178681"/>
              <a:ext cx="119665" cy="30506"/>
            </a:xfrm>
            <a:custGeom>
              <a:avLst/>
              <a:gdLst/>
              <a:ahLst/>
              <a:cxnLst/>
              <a:rect l="l" t="t" r="r" b="b"/>
              <a:pathLst>
                <a:path w="4570" h="1165" extrusionOk="0">
                  <a:moveTo>
                    <a:pt x="2290" y="1"/>
                  </a:moveTo>
                  <a:cubicBezTo>
                    <a:pt x="1021" y="1"/>
                    <a:pt x="0" y="258"/>
                    <a:pt x="0" y="583"/>
                  </a:cubicBezTo>
                  <a:cubicBezTo>
                    <a:pt x="0" y="907"/>
                    <a:pt x="1021" y="1164"/>
                    <a:pt x="2290" y="1164"/>
                  </a:cubicBezTo>
                  <a:cubicBezTo>
                    <a:pt x="3549" y="1164"/>
                    <a:pt x="4570" y="907"/>
                    <a:pt x="4570" y="583"/>
                  </a:cubicBezTo>
                  <a:cubicBezTo>
                    <a:pt x="4570" y="258"/>
                    <a:pt x="3549" y="1"/>
                    <a:pt x="229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78"/>
            <p:cNvSpPr/>
            <p:nvPr/>
          </p:nvSpPr>
          <p:spPr>
            <a:xfrm>
              <a:off x="2322719" y="3108296"/>
              <a:ext cx="11024" cy="59178"/>
            </a:xfrm>
            <a:custGeom>
              <a:avLst/>
              <a:gdLst/>
              <a:ahLst/>
              <a:cxnLst/>
              <a:rect l="l" t="t" r="r" b="b"/>
              <a:pathLst>
                <a:path w="421" h="2260" extrusionOk="0">
                  <a:moveTo>
                    <a:pt x="211" y="1"/>
                  </a:moveTo>
                  <a:cubicBezTo>
                    <a:pt x="106" y="1"/>
                    <a:pt x="1" y="70"/>
                    <a:pt x="1" y="208"/>
                  </a:cubicBezTo>
                  <a:lnTo>
                    <a:pt x="1" y="2049"/>
                  </a:lnTo>
                  <a:cubicBezTo>
                    <a:pt x="1" y="2164"/>
                    <a:pt x="96" y="2259"/>
                    <a:pt x="211" y="2259"/>
                  </a:cubicBezTo>
                  <a:cubicBezTo>
                    <a:pt x="325" y="2259"/>
                    <a:pt x="420" y="2164"/>
                    <a:pt x="420" y="2049"/>
                  </a:cubicBezTo>
                  <a:lnTo>
                    <a:pt x="420" y="208"/>
                  </a:lnTo>
                  <a:cubicBezTo>
                    <a:pt x="420" y="70"/>
                    <a:pt x="315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78"/>
            <p:cNvSpPr/>
            <p:nvPr/>
          </p:nvSpPr>
          <p:spPr>
            <a:xfrm>
              <a:off x="2264928" y="3128668"/>
              <a:ext cx="48573" cy="44803"/>
            </a:xfrm>
            <a:custGeom>
              <a:avLst/>
              <a:gdLst/>
              <a:ahLst/>
              <a:cxnLst/>
              <a:rect l="l" t="t" r="r" b="b"/>
              <a:pathLst>
                <a:path w="1855" h="1711" extrusionOk="0">
                  <a:moveTo>
                    <a:pt x="290" y="0"/>
                  </a:moveTo>
                  <a:cubicBezTo>
                    <a:pt x="132" y="0"/>
                    <a:pt x="1" y="197"/>
                    <a:pt x="128" y="346"/>
                  </a:cubicBezTo>
                  <a:lnTo>
                    <a:pt x="1425" y="1643"/>
                  </a:lnTo>
                  <a:cubicBezTo>
                    <a:pt x="1464" y="1682"/>
                    <a:pt x="1521" y="1710"/>
                    <a:pt x="1578" y="1710"/>
                  </a:cubicBezTo>
                  <a:lnTo>
                    <a:pt x="1578" y="1701"/>
                  </a:lnTo>
                  <a:cubicBezTo>
                    <a:pt x="1759" y="1701"/>
                    <a:pt x="1855" y="1481"/>
                    <a:pt x="1721" y="1348"/>
                  </a:cubicBezTo>
                  <a:lnTo>
                    <a:pt x="424" y="50"/>
                  </a:lnTo>
                  <a:cubicBezTo>
                    <a:pt x="380" y="15"/>
                    <a:pt x="334" y="0"/>
                    <a:pt x="2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78"/>
            <p:cNvSpPr/>
            <p:nvPr/>
          </p:nvSpPr>
          <p:spPr>
            <a:xfrm>
              <a:off x="2233795" y="3181928"/>
              <a:ext cx="62713" cy="11024"/>
            </a:xfrm>
            <a:custGeom>
              <a:avLst/>
              <a:gdLst/>
              <a:ahLst/>
              <a:cxnLst/>
              <a:rect l="l" t="t" r="r" b="b"/>
              <a:pathLst>
                <a:path w="2395" h="421" extrusionOk="0">
                  <a:moveTo>
                    <a:pt x="277" y="1"/>
                  </a:moveTo>
                  <a:cubicBezTo>
                    <a:pt x="0" y="1"/>
                    <a:pt x="0" y="420"/>
                    <a:pt x="277" y="420"/>
                  </a:cubicBezTo>
                  <a:lnTo>
                    <a:pt x="2118" y="420"/>
                  </a:lnTo>
                  <a:cubicBezTo>
                    <a:pt x="2395" y="420"/>
                    <a:pt x="2395" y="1"/>
                    <a:pt x="211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0" name="Google Shape;12850;p78"/>
          <p:cNvGrpSpPr/>
          <p:nvPr/>
        </p:nvGrpSpPr>
        <p:grpSpPr>
          <a:xfrm>
            <a:off x="3523772" y="3404422"/>
            <a:ext cx="362008" cy="244175"/>
            <a:chOff x="3523772" y="3404422"/>
            <a:chExt cx="362008" cy="244175"/>
          </a:xfrm>
        </p:grpSpPr>
        <p:sp>
          <p:nvSpPr>
            <p:cNvPr id="12851" name="Google Shape;12851;p78"/>
            <p:cNvSpPr/>
            <p:nvPr/>
          </p:nvSpPr>
          <p:spPr>
            <a:xfrm>
              <a:off x="3566244" y="3404579"/>
              <a:ext cx="122677" cy="233256"/>
            </a:xfrm>
            <a:custGeom>
              <a:avLst/>
              <a:gdLst/>
              <a:ahLst/>
              <a:cxnLst/>
              <a:rect l="l" t="t" r="r" b="b"/>
              <a:pathLst>
                <a:path w="4685" h="8908" extrusionOk="0">
                  <a:moveTo>
                    <a:pt x="1882" y="1"/>
                  </a:moveTo>
                  <a:cubicBezTo>
                    <a:pt x="1557" y="1"/>
                    <a:pt x="1231" y="211"/>
                    <a:pt x="1203" y="637"/>
                  </a:cubicBezTo>
                  <a:cubicBezTo>
                    <a:pt x="1107" y="503"/>
                    <a:pt x="955" y="408"/>
                    <a:pt x="792" y="379"/>
                  </a:cubicBezTo>
                  <a:cubicBezTo>
                    <a:pt x="754" y="370"/>
                    <a:pt x="716" y="370"/>
                    <a:pt x="668" y="370"/>
                  </a:cubicBezTo>
                  <a:cubicBezTo>
                    <a:pt x="296" y="370"/>
                    <a:pt x="1" y="675"/>
                    <a:pt x="1" y="1047"/>
                  </a:cubicBezTo>
                  <a:lnTo>
                    <a:pt x="1" y="8908"/>
                  </a:lnTo>
                  <a:lnTo>
                    <a:pt x="4685" y="8908"/>
                  </a:lnTo>
                  <a:lnTo>
                    <a:pt x="4666" y="2068"/>
                  </a:lnTo>
                  <a:cubicBezTo>
                    <a:pt x="4666" y="1744"/>
                    <a:pt x="4407" y="1531"/>
                    <a:pt x="4136" y="1531"/>
                  </a:cubicBezTo>
                  <a:cubicBezTo>
                    <a:pt x="4007" y="1531"/>
                    <a:pt x="3876" y="1579"/>
                    <a:pt x="3769" y="1686"/>
                  </a:cubicBezTo>
                  <a:lnTo>
                    <a:pt x="3769" y="1219"/>
                  </a:lnTo>
                  <a:cubicBezTo>
                    <a:pt x="3763" y="806"/>
                    <a:pt x="3426" y="544"/>
                    <a:pt x="3081" y="544"/>
                  </a:cubicBezTo>
                  <a:cubicBezTo>
                    <a:pt x="2891" y="544"/>
                    <a:pt x="2699" y="623"/>
                    <a:pt x="2557" y="799"/>
                  </a:cubicBezTo>
                  <a:lnTo>
                    <a:pt x="2557" y="675"/>
                  </a:lnTo>
                  <a:cubicBezTo>
                    <a:pt x="2557" y="228"/>
                    <a:pt x="2220" y="1"/>
                    <a:pt x="1882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78"/>
            <p:cNvSpPr/>
            <p:nvPr/>
          </p:nvSpPr>
          <p:spPr>
            <a:xfrm>
              <a:off x="3566244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1" y="0"/>
                  </a:moveTo>
                  <a:lnTo>
                    <a:pt x="1" y="4837"/>
                  </a:lnTo>
                  <a:lnTo>
                    <a:pt x="2996" y="4837"/>
                  </a:lnTo>
                  <a:lnTo>
                    <a:pt x="2996" y="2996"/>
                  </a:lnTo>
                  <a:cubicBezTo>
                    <a:pt x="2996" y="1345"/>
                    <a:pt x="1651" y="0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78"/>
            <p:cNvSpPr/>
            <p:nvPr/>
          </p:nvSpPr>
          <p:spPr>
            <a:xfrm>
              <a:off x="3586852" y="3414504"/>
              <a:ext cx="11390" cy="95759"/>
            </a:xfrm>
            <a:custGeom>
              <a:avLst/>
              <a:gdLst/>
              <a:ahLst/>
              <a:cxnLst/>
              <a:rect l="l" t="t" r="r" b="b"/>
              <a:pathLst>
                <a:path w="435" h="3657" extrusionOk="0">
                  <a:moveTo>
                    <a:pt x="15" y="0"/>
                  </a:moveTo>
                  <a:lnTo>
                    <a:pt x="15" y="3435"/>
                  </a:lnTo>
                  <a:cubicBezTo>
                    <a:pt x="1" y="3582"/>
                    <a:pt x="108" y="3656"/>
                    <a:pt x="216" y="3656"/>
                  </a:cubicBezTo>
                  <a:cubicBezTo>
                    <a:pt x="325" y="3656"/>
                    <a:pt x="435" y="3582"/>
                    <a:pt x="425" y="3435"/>
                  </a:cubicBezTo>
                  <a:lnTo>
                    <a:pt x="425" y="258"/>
                  </a:lnTo>
                  <a:cubicBezTo>
                    <a:pt x="320" y="124"/>
                    <a:pt x="177" y="29"/>
                    <a:pt x="1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78"/>
            <p:cNvSpPr/>
            <p:nvPr/>
          </p:nvSpPr>
          <p:spPr>
            <a:xfrm>
              <a:off x="3622202" y="3405758"/>
              <a:ext cx="11521" cy="103928"/>
            </a:xfrm>
            <a:custGeom>
              <a:avLst/>
              <a:gdLst/>
              <a:ahLst/>
              <a:cxnLst/>
              <a:rect l="l" t="t" r="r" b="b"/>
              <a:pathLst>
                <a:path w="440" h="3969" extrusionOk="0">
                  <a:moveTo>
                    <a:pt x="10" y="0"/>
                  </a:moveTo>
                  <a:cubicBezTo>
                    <a:pt x="10" y="10"/>
                    <a:pt x="10" y="29"/>
                    <a:pt x="10" y="39"/>
                  </a:cubicBezTo>
                  <a:cubicBezTo>
                    <a:pt x="29" y="229"/>
                    <a:pt x="20" y="2719"/>
                    <a:pt x="0" y="3759"/>
                  </a:cubicBezTo>
                  <a:cubicBezTo>
                    <a:pt x="0" y="3874"/>
                    <a:pt x="96" y="3969"/>
                    <a:pt x="210" y="3969"/>
                  </a:cubicBezTo>
                  <a:cubicBezTo>
                    <a:pt x="325" y="3969"/>
                    <a:pt x="411" y="3883"/>
                    <a:pt x="411" y="3769"/>
                  </a:cubicBezTo>
                  <a:cubicBezTo>
                    <a:pt x="411" y="3759"/>
                    <a:pt x="420" y="3034"/>
                    <a:pt x="430" y="2299"/>
                  </a:cubicBezTo>
                  <a:cubicBezTo>
                    <a:pt x="439" y="1660"/>
                    <a:pt x="439" y="1145"/>
                    <a:pt x="430" y="754"/>
                  </a:cubicBezTo>
                  <a:lnTo>
                    <a:pt x="430" y="630"/>
                  </a:lnTo>
                  <a:cubicBezTo>
                    <a:pt x="430" y="353"/>
                    <a:pt x="268" y="105"/>
                    <a:pt x="10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78"/>
            <p:cNvSpPr/>
            <p:nvPr/>
          </p:nvSpPr>
          <p:spPr>
            <a:xfrm>
              <a:off x="3654174" y="3420002"/>
              <a:ext cx="11024" cy="89317"/>
            </a:xfrm>
            <a:custGeom>
              <a:avLst/>
              <a:gdLst/>
              <a:ahLst/>
              <a:cxnLst/>
              <a:rect l="l" t="t" r="r" b="b"/>
              <a:pathLst>
                <a:path w="421" h="3411" extrusionOk="0">
                  <a:moveTo>
                    <a:pt x="1" y="0"/>
                  </a:moveTo>
                  <a:lnTo>
                    <a:pt x="1" y="3225"/>
                  </a:lnTo>
                  <a:cubicBezTo>
                    <a:pt x="10" y="3349"/>
                    <a:pt x="110" y="3411"/>
                    <a:pt x="210" y="3411"/>
                  </a:cubicBezTo>
                  <a:cubicBezTo>
                    <a:pt x="311" y="3411"/>
                    <a:pt x="411" y="3349"/>
                    <a:pt x="420" y="3225"/>
                  </a:cubicBezTo>
                  <a:lnTo>
                    <a:pt x="420" y="630"/>
                  </a:lnTo>
                  <a:cubicBezTo>
                    <a:pt x="420" y="353"/>
                    <a:pt x="258" y="105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78"/>
            <p:cNvSpPr/>
            <p:nvPr/>
          </p:nvSpPr>
          <p:spPr>
            <a:xfrm>
              <a:off x="3523772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683" y="0"/>
                  </a:moveTo>
                  <a:cubicBezTo>
                    <a:pt x="523" y="0"/>
                    <a:pt x="363" y="62"/>
                    <a:pt x="239" y="186"/>
                  </a:cubicBezTo>
                  <a:cubicBezTo>
                    <a:pt x="1" y="425"/>
                    <a:pt x="1" y="825"/>
                    <a:pt x="239" y="1064"/>
                  </a:cubicBezTo>
                  <a:lnTo>
                    <a:pt x="1623" y="2447"/>
                  </a:lnTo>
                  <a:lnTo>
                    <a:pt x="1623" y="5519"/>
                  </a:lnTo>
                  <a:lnTo>
                    <a:pt x="3454" y="5519"/>
                  </a:lnTo>
                  <a:lnTo>
                    <a:pt x="3454" y="4107"/>
                  </a:lnTo>
                  <a:cubicBezTo>
                    <a:pt x="3454" y="3067"/>
                    <a:pt x="3034" y="2075"/>
                    <a:pt x="2300" y="1350"/>
                  </a:cubicBezTo>
                  <a:lnTo>
                    <a:pt x="1126" y="186"/>
                  </a:lnTo>
                  <a:cubicBezTo>
                    <a:pt x="1002" y="62"/>
                    <a:pt x="843" y="0"/>
                    <a:pt x="6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78"/>
            <p:cNvSpPr/>
            <p:nvPr/>
          </p:nvSpPr>
          <p:spPr>
            <a:xfrm>
              <a:off x="3557263" y="3624324"/>
              <a:ext cx="140404" cy="24273"/>
            </a:xfrm>
            <a:custGeom>
              <a:avLst/>
              <a:gdLst/>
              <a:ahLst/>
              <a:cxnLst/>
              <a:rect l="l" t="t" r="r" b="b"/>
              <a:pathLst>
                <a:path w="5362" h="927" extrusionOk="0">
                  <a:moveTo>
                    <a:pt x="21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707"/>
                  </a:lnTo>
                  <a:cubicBezTo>
                    <a:pt x="0" y="821"/>
                    <a:pt x="105" y="926"/>
                    <a:pt x="219" y="926"/>
                  </a:cubicBezTo>
                  <a:lnTo>
                    <a:pt x="5142" y="926"/>
                  </a:lnTo>
                  <a:cubicBezTo>
                    <a:pt x="5266" y="926"/>
                    <a:pt x="536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6" y="1"/>
                    <a:pt x="514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78"/>
            <p:cNvSpPr/>
            <p:nvPr/>
          </p:nvSpPr>
          <p:spPr>
            <a:xfrm>
              <a:off x="3720631" y="3404422"/>
              <a:ext cx="122677" cy="233413"/>
            </a:xfrm>
            <a:custGeom>
              <a:avLst/>
              <a:gdLst/>
              <a:ahLst/>
              <a:cxnLst/>
              <a:rect l="l" t="t" r="r" b="b"/>
              <a:pathLst>
                <a:path w="4685" h="8914" extrusionOk="0">
                  <a:moveTo>
                    <a:pt x="2786" y="1"/>
                  </a:moveTo>
                  <a:cubicBezTo>
                    <a:pt x="2473" y="1"/>
                    <a:pt x="2160" y="199"/>
                    <a:pt x="2118" y="605"/>
                  </a:cubicBezTo>
                  <a:cubicBezTo>
                    <a:pt x="2118" y="624"/>
                    <a:pt x="2118" y="652"/>
                    <a:pt x="2118" y="681"/>
                  </a:cubicBezTo>
                  <a:lnTo>
                    <a:pt x="2118" y="815"/>
                  </a:lnTo>
                  <a:cubicBezTo>
                    <a:pt x="1986" y="642"/>
                    <a:pt x="1789" y="548"/>
                    <a:pt x="1585" y="548"/>
                  </a:cubicBezTo>
                  <a:cubicBezTo>
                    <a:pt x="1496" y="548"/>
                    <a:pt x="1404" y="567"/>
                    <a:pt x="1317" y="605"/>
                  </a:cubicBezTo>
                  <a:cubicBezTo>
                    <a:pt x="1069" y="710"/>
                    <a:pt x="906" y="958"/>
                    <a:pt x="906" y="1225"/>
                  </a:cubicBezTo>
                  <a:lnTo>
                    <a:pt x="906" y="1683"/>
                  </a:lnTo>
                  <a:cubicBezTo>
                    <a:pt x="797" y="1579"/>
                    <a:pt x="666" y="1533"/>
                    <a:pt x="537" y="1533"/>
                  </a:cubicBezTo>
                  <a:cubicBezTo>
                    <a:pt x="262" y="1533"/>
                    <a:pt x="0" y="1746"/>
                    <a:pt x="0" y="2064"/>
                  </a:cubicBezTo>
                  <a:lnTo>
                    <a:pt x="0" y="8914"/>
                  </a:lnTo>
                  <a:lnTo>
                    <a:pt x="4684" y="8914"/>
                  </a:lnTo>
                  <a:lnTo>
                    <a:pt x="4684" y="1053"/>
                  </a:lnTo>
                  <a:cubicBezTo>
                    <a:pt x="4684" y="677"/>
                    <a:pt x="4388" y="375"/>
                    <a:pt x="4015" y="375"/>
                  </a:cubicBezTo>
                  <a:cubicBezTo>
                    <a:pt x="4009" y="375"/>
                    <a:pt x="4003" y="376"/>
                    <a:pt x="3997" y="376"/>
                  </a:cubicBezTo>
                  <a:cubicBezTo>
                    <a:pt x="3959" y="376"/>
                    <a:pt x="3921" y="376"/>
                    <a:pt x="3883" y="385"/>
                  </a:cubicBezTo>
                  <a:cubicBezTo>
                    <a:pt x="3711" y="414"/>
                    <a:pt x="3568" y="509"/>
                    <a:pt x="3463" y="643"/>
                  </a:cubicBezTo>
                  <a:cubicBezTo>
                    <a:pt x="3444" y="218"/>
                    <a:pt x="3115" y="1"/>
                    <a:pt x="2786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78"/>
            <p:cNvSpPr/>
            <p:nvPr/>
          </p:nvSpPr>
          <p:spPr>
            <a:xfrm>
              <a:off x="3764831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2996" y="0"/>
                  </a:moveTo>
                  <a:cubicBezTo>
                    <a:pt x="1336" y="0"/>
                    <a:pt x="1" y="1345"/>
                    <a:pt x="1" y="2996"/>
                  </a:cubicBezTo>
                  <a:lnTo>
                    <a:pt x="1" y="4837"/>
                  </a:lnTo>
                  <a:lnTo>
                    <a:pt x="2996" y="4837"/>
                  </a:lnTo>
                  <a:lnTo>
                    <a:pt x="2996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78"/>
            <p:cNvSpPr/>
            <p:nvPr/>
          </p:nvSpPr>
          <p:spPr>
            <a:xfrm>
              <a:off x="3811546" y="3414504"/>
              <a:ext cx="10762" cy="94764"/>
            </a:xfrm>
            <a:custGeom>
              <a:avLst/>
              <a:gdLst/>
              <a:ahLst/>
              <a:cxnLst/>
              <a:rect l="l" t="t" r="r" b="b"/>
              <a:pathLst>
                <a:path w="411" h="3619" extrusionOk="0">
                  <a:moveTo>
                    <a:pt x="411" y="0"/>
                  </a:moveTo>
                  <a:cubicBezTo>
                    <a:pt x="249" y="29"/>
                    <a:pt x="96" y="124"/>
                    <a:pt x="1" y="258"/>
                  </a:cubicBezTo>
                  <a:lnTo>
                    <a:pt x="1" y="3425"/>
                  </a:lnTo>
                  <a:cubicBezTo>
                    <a:pt x="10" y="3554"/>
                    <a:pt x="108" y="3618"/>
                    <a:pt x="206" y="3618"/>
                  </a:cubicBezTo>
                  <a:cubicBezTo>
                    <a:pt x="304" y="3618"/>
                    <a:pt x="401" y="3554"/>
                    <a:pt x="411" y="342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78"/>
            <p:cNvSpPr/>
            <p:nvPr/>
          </p:nvSpPr>
          <p:spPr>
            <a:xfrm>
              <a:off x="3776091" y="3472372"/>
              <a:ext cx="11260" cy="37340"/>
            </a:xfrm>
            <a:custGeom>
              <a:avLst/>
              <a:gdLst/>
              <a:ahLst/>
              <a:cxnLst/>
              <a:rect l="l" t="t" r="r" b="b"/>
              <a:pathLst>
                <a:path w="430" h="1426" extrusionOk="0">
                  <a:moveTo>
                    <a:pt x="205" y="1"/>
                  </a:moveTo>
                  <a:cubicBezTo>
                    <a:pt x="103" y="1"/>
                    <a:pt x="0" y="70"/>
                    <a:pt x="0" y="204"/>
                  </a:cubicBezTo>
                  <a:cubicBezTo>
                    <a:pt x="10" y="481"/>
                    <a:pt x="10" y="805"/>
                    <a:pt x="10" y="1215"/>
                  </a:cubicBezTo>
                  <a:cubicBezTo>
                    <a:pt x="10" y="1330"/>
                    <a:pt x="95" y="1425"/>
                    <a:pt x="210" y="1425"/>
                  </a:cubicBezTo>
                  <a:cubicBezTo>
                    <a:pt x="215" y="1425"/>
                    <a:pt x="221" y="1426"/>
                    <a:pt x="226" y="1426"/>
                  </a:cubicBezTo>
                  <a:cubicBezTo>
                    <a:pt x="333" y="1426"/>
                    <a:pt x="420" y="1334"/>
                    <a:pt x="420" y="1225"/>
                  </a:cubicBezTo>
                  <a:cubicBezTo>
                    <a:pt x="429" y="805"/>
                    <a:pt x="429" y="471"/>
                    <a:pt x="410" y="185"/>
                  </a:cubicBezTo>
                  <a:cubicBezTo>
                    <a:pt x="397" y="61"/>
                    <a:pt x="301" y="1"/>
                    <a:pt x="205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78"/>
            <p:cNvSpPr/>
            <p:nvPr/>
          </p:nvSpPr>
          <p:spPr>
            <a:xfrm>
              <a:off x="3744355" y="3420238"/>
              <a:ext cx="10762" cy="89265"/>
            </a:xfrm>
            <a:custGeom>
              <a:avLst/>
              <a:gdLst/>
              <a:ahLst/>
              <a:cxnLst/>
              <a:rect l="l" t="t" r="r" b="b"/>
              <a:pathLst>
                <a:path w="411" h="3409" extrusionOk="0">
                  <a:moveTo>
                    <a:pt x="411" y="1"/>
                  </a:moveTo>
                  <a:cubicBezTo>
                    <a:pt x="163" y="106"/>
                    <a:pt x="0" y="354"/>
                    <a:pt x="0" y="621"/>
                  </a:cubicBezTo>
                  <a:lnTo>
                    <a:pt x="0" y="3216"/>
                  </a:lnTo>
                  <a:cubicBezTo>
                    <a:pt x="10" y="3344"/>
                    <a:pt x="108" y="3409"/>
                    <a:pt x="206" y="3409"/>
                  </a:cubicBezTo>
                  <a:cubicBezTo>
                    <a:pt x="303" y="3409"/>
                    <a:pt x="401" y="3344"/>
                    <a:pt x="411" y="3216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78"/>
            <p:cNvSpPr/>
            <p:nvPr/>
          </p:nvSpPr>
          <p:spPr>
            <a:xfrm>
              <a:off x="3795311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2773" y="0"/>
                  </a:moveTo>
                  <a:cubicBezTo>
                    <a:pt x="2615" y="0"/>
                    <a:pt x="2457" y="62"/>
                    <a:pt x="2338" y="186"/>
                  </a:cubicBezTo>
                  <a:lnTo>
                    <a:pt x="1155" y="1350"/>
                  </a:lnTo>
                  <a:cubicBezTo>
                    <a:pt x="420" y="2075"/>
                    <a:pt x="1" y="3067"/>
                    <a:pt x="1" y="4107"/>
                  </a:cubicBezTo>
                  <a:lnTo>
                    <a:pt x="1" y="5519"/>
                  </a:lnTo>
                  <a:lnTo>
                    <a:pt x="1832" y="5519"/>
                  </a:lnTo>
                  <a:lnTo>
                    <a:pt x="1832" y="2447"/>
                  </a:lnTo>
                  <a:lnTo>
                    <a:pt x="3216" y="1064"/>
                  </a:lnTo>
                  <a:cubicBezTo>
                    <a:pt x="3454" y="825"/>
                    <a:pt x="3454" y="425"/>
                    <a:pt x="3216" y="186"/>
                  </a:cubicBezTo>
                  <a:cubicBezTo>
                    <a:pt x="3092" y="62"/>
                    <a:pt x="2932" y="0"/>
                    <a:pt x="277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78"/>
            <p:cNvSpPr/>
            <p:nvPr/>
          </p:nvSpPr>
          <p:spPr>
            <a:xfrm>
              <a:off x="3711624" y="3624324"/>
              <a:ext cx="140666" cy="24273"/>
            </a:xfrm>
            <a:custGeom>
              <a:avLst/>
              <a:gdLst/>
              <a:ahLst/>
              <a:cxnLst/>
              <a:rect l="l" t="t" r="r" b="b"/>
              <a:pathLst>
                <a:path w="5372" h="927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707"/>
                  </a:lnTo>
                  <a:cubicBezTo>
                    <a:pt x="10" y="831"/>
                    <a:pt x="106" y="926"/>
                    <a:pt x="230" y="926"/>
                  </a:cubicBezTo>
                  <a:lnTo>
                    <a:pt x="5143" y="926"/>
                  </a:lnTo>
                  <a:cubicBezTo>
                    <a:pt x="5267" y="926"/>
                    <a:pt x="537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7" y="1"/>
                    <a:pt x="514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78"/>
            <p:cNvSpPr/>
            <p:nvPr/>
          </p:nvSpPr>
          <p:spPr>
            <a:xfrm>
              <a:off x="3776327" y="3405758"/>
              <a:ext cx="10762" cy="56795"/>
            </a:xfrm>
            <a:custGeom>
              <a:avLst/>
              <a:gdLst/>
              <a:ahLst/>
              <a:cxnLst/>
              <a:rect l="l" t="t" r="r" b="b"/>
              <a:pathLst>
                <a:path w="411" h="2169" extrusionOk="0">
                  <a:moveTo>
                    <a:pt x="411" y="0"/>
                  </a:moveTo>
                  <a:cubicBezTo>
                    <a:pt x="182" y="96"/>
                    <a:pt x="20" y="306"/>
                    <a:pt x="1" y="554"/>
                  </a:cubicBezTo>
                  <a:lnTo>
                    <a:pt x="1" y="1975"/>
                  </a:lnTo>
                  <a:cubicBezTo>
                    <a:pt x="10" y="2104"/>
                    <a:pt x="108" y="2168"/>
                    <a:pt x="206" y="2168"/>
                  </a:cubicBezTo>
                  <a:cubicBezTo>
                    <a:pt x="304" y="2168"/>
                    <a:pt x="401" y="2104"/>
                    <a:pt x="411" y="197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66" name="Google Shape;12866;p78"/>
          <p:cNvGrpSpPr/>
          <p:nvPr/>
        </p:nvGrpSpPr>
        <p:grpSpPr>
          <a:xfrm>
            <a:off x="3531026" y="1977314"/>
            <a:ext cx="359232" cy="327836"/>
            <a:chOff x="3531026" y="1977314"/>
            <a:chExt cx="359232" cy="327836"/>
          </a:xfrm>
        </p:grpSpPr>
        <p:sp>
          <p:nvSpPr>
            <p:cNvPr id="12867" name="Google Shape;12867;p78"/>
            <p:cNvSpPr/>
            <p:nvPr/>
          </p:nvSpPr>
          <p:spPr>
            <a:xfrm>
              <a:off x="3668156" y="1977314"/>
              <a:ext cx="96806" cy="92590"/>
            </a:xfrm>
            <a:custGeom>
              <a:avLst/>
              <a:gdLst/>
              <a:ahLst/>
              <a:cxnLst/>
              <a:rect l="l" t="t" r="r" b="b"/>
              <a:pathLst>
                <a:path w="3697" h="3536" extrusionOk="0">
                  <a:moveTo>
                    <a:pt x="1845" y="862"/>
                  </a:moveTo>
                  <a:cubicBezTo>
                    <a:pt x="2066" y="862"/>
                    <a:pt x="2290" y="944"/>
                    <a:pt x="2472" y="1129"/>
                  </a:cubicBezTo>
                  <a:cubicBezTo>
                    <a:pt x="3044" y="1701"/>
                    <a:pt x="2643" y="2674"/>
                    <a:pt x="1832" y="2674"/>
                  </a:cubicBezTo>
                  <a:cubicBezTo>
                    <a:pt x="1336" y="2674"/>
                    <a:pt x="936" y="2264"/>
                    <a:pt x="936" y="1768"/>
                  </a:cubicBezTo>
                  <a:cubicBezTo>
                    <a:pt x="936" y="1225"/>
                    <a:pt x="1382" y="862"/>
                    <a:pt x="1845" y="862"/>
                  </a:cubicBezTo>
                  <a:close/>
                  <a:moveTo>
                    <a:pt x="1832" y="1"/>
                  </a:moveTo>
                  <a:cubicBezTo>
                    <a:pt x="1732" y="1"/>
                    <a:pt x="1632" y="65"/>
                    <a:pt x="1623" y="194"/>
                  </a:cubicBezTo>
                  <a:lnTo>
                    <a:pt x="1623" y="461"/>
                  </a:lnTo>
                  <a:cubicBezTo>
                    <a:pt x="1422" y="499"/>
                    <a:pt x="1231" y="576"/>
                    <a:pt x="1060" y="700"/>
                  </a:cubicBezTo>
                  <a:lnTo>
                    <a:pt x="869" y="509"/>
                  </a:lnTo>
                  <a:cubicBezTo>
                    <a:pt x="826" y="470"/>
                    <a:pt x="779" y="454"/>
                    <a:pt x="733" y="454"/>
                  </a:cubicBezTo>
                  <a:cubicBezTo>
                    <a:pt x="576" y="454"/>
                    <a:pt x="440" y="649"/>
                    <a:pt x="573" y="805"/>
                  </a:cubicBezTo>
                  <a:lnTo>
                    <a:pt x="764" y="995"/>
                  </a:lnTo>
                  <a:cubicBezTo>
                    <a:pt x="640" y="1158"/>
                    <a:pt x="564" y="1358"/>
                    <a:pt x="526" y="1558"/>
                  </a:cubicBezTo>
                  <a:lnTo>
                    <a:pt x="258" y="1558"/>
                  </a:lnTo>
                  <a:cubicBezTo>
                    <a:pt x="1" y="1577"/>
                    <a:pt x="1" y="1949"/>
                    <a:pt x="258" y="1978"/>
                  </a:cubicBezTo>
                  <a:lnTo>
                    <a:pt x="526" y="1978"/>
                  </a:lnTo>
                  <a:cubicBezTo>
                    <a:pt x="564" y="2178"/>
                    <a:pt x="640" y="2369"/>
                    <a:pt x="764" y="2541"/>
                  </a:cubicBezTo>
                  <a:lnTo>
                    <a:pt x="573" y="2732"/>
                  </a:lnTo>
                  <a:cubicBezTo>
                    <a:pt x="407" y="2876"/>
                    <a:pt x="552" y="3097"/>
                    <a:pt x="715" y="3097"/>
                  </a:cubicBezTo>
                  <a:cubicBezTo>
                    <a:pt x="768" y="3097"/>
                    <a:pt x="822" y="3074"/>
                    <a:pt x="869" y="3018"/>
                  </a:cubicBezTo>
                  <a:lnTo>
                    <a:pt x="1060" y="2837"/>
                  </a:lnTo>
                  <a:cubicBezTo>
                    <a:pt x="1231" y="2951"/>
                    <a:pt x="1422" y="3037"/>
                    <a:pt x="1623" y="3075"/>
                  </a:cubicBezTo>
                  <a:lnTo>
                    <a:pt x="1623" y="3342"/>
                  </a:lnTo>
                  <a:cubicBezTo>
                    <a:pt x="1632" y="3471"/>
                    <a:pt x="1732" y="3535"/>
                    <a:pt x="1832" y="3535"/>
                  </a:cubicBezTo>
                  <a:cubicBezTo>
                    <a:pt x="1933" y="3535"/>
                    <a:pt x="2033" y="3471"/>
                    <a:pt x="2042" y="3342"/>
                  </a:cubicBezTo>
                  <a:lnTo>
                    <a:pt x="2042" y="3066"/>
                  </a:lnTo>
                  <a:cubicBezTo>
                    <a:pt x="2243" y="3037"/>
                    <a:pt x="2443" y="2951"/>
                    <a:pt x="2605" y="2827"/>
                  </a:cubicBezTo>
                  <a:lnTo>
                    <a:pt x="2796" y="3018"/>
                  </a:lnTo>
                  <a:cubicBezTo>
                    <a:pt x="2838" y="3054"/>
                    <a:pt x="2884" y="3069"/>
                    <a:pt x="2929" y="3069"/>
                  </a:cubicBezTo>
                  <a:cubicBezTo>
                    <a:pt x="3084" y="3069"/>
                    <a:pt x="3218" y="2880"/>
                    <a:pt x="3092" y="2732"/>
                  </a:cubicBezTo>
                  <a:lnTo>
                    <a:pt x="2901" y="2541"/>
                  </a:lnTo>
                  <a:cubicBezTo>
                    <a:pt x="3025" y="2369"/>
                    <a:pt x="3101" y="2178"/>
                    <a:pt x="3139" y="1968"/>
                  </a:cubicBezTo>
                  <a:lnTo>
                    <a:pt x="3407" y="1968"/>
                  </a:lnTo>
                  <a:cubicBezTo>
                    <a:pt x="3416" y="1969"/>
                    <a:pt x="3424" y="1970"/>
                    <a:pt x="3433" y="1970"/>
                  </a:cubicBezTo>
                  <a:cubicBezTo>
                    <a:pt x="3696" y="1970"/>
                    <a:pt x="3694" y="1558"/>
                    <a:pt x="3424" y="1558"/>
                  </a:cubicBezTo>
                  <a:cubicBezTo>
                    <a:pt x="3419" y="1558"/>
                    <a:pt x="3413" y="1558"/>
                    <a:pt x="3407" y="1558"/>
                  </a:cubicBezTo>
                  <a:lnTo>
                    <a:pt x="3139" y="1558"/>
                  </a:lnTo>
                  <a:cubicBezTo>
                    <a:pt x="3101" y="1358"/>
                    <a:pt x="3025" y="1158"/>
                    <a:pt x="2901" y="995"/>
                  </a:cubicBezTo>
                  <a:lnTo>
                    <a:pt x="3092" y="805"/>
                  </a:lnTo>
                  <a:cubicBezTo>
                    <a:pt x="3218" y="648"/>
                    <a:pt x="3084" y="458"/>
                    <a:pt x="2928" y="458"/>
                  </a:cubicBezTo>
                  <a:cubicBezTo>
                    <a:pt x="2884" y="458"/>
                    <a:pt x="2838" y="473"/>
                    <a:pt x="2796" y="509"/>
                  </a:cubicBezTo>
                  <a:lnTo>
                    <a:pt x="2605" y="700"/>
                  </a:lnTo>
                  <a:cubicBezTo>
                    <a:pt x="2443" y="576"/>
                    <a:pt x="2243" y="499"/>
                    <a:pt x="2042" y="461"/>
                  </a:cubicBezTo>
                  <a:lnTo>
                    <a:pt x="2042" y="194"/>
                  </a:lnTo>
                  <a:cubicBezTo>
                    <a:pt x="2033" y="65"/>
                    <a:pt x="1933" y="1"/>
                    <a:pt x="183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78"/>
            <p:cNvSpPr/>
            <p:nvPr/>
          </p:nvSpPr>
          <p:spPr>
            <a:xfrm>
              <a:off x="3692901" y="2005960"/>
              <a:ext cx="40744" cy="35140"/>
            </a:xfrm>
            <a:custGeom>
              <a:avLst/>
              <a:gdLst/>
              <a:ahLst/>
              <a:cxnLst/>
              <a:rect l="l" t="t" r="r" b="b"/>
              <a:pathLst>
                <a:path w="1556" h="1342" extrusionOk="0">
                  <a:moveTo>
                    <a:pt x="887" y="417"/>
                  </a:moveTo>
                  <a:cubicBezTo>
                    <a:pt x="1031" y="417"/>
                    <a:pt x="1145" y="531"/>
                    <a:pt x="1145" y="674"/>
                  </a:cubicBezTo>
                  <a:cubicBezTo>
                    <a:pt x="1145" y="824"/>
                    <a:pt x="1016" y="925"/>
                    <a:pt x="882" y="925"/>
                  </a:cubicBezTo>
                  <a:cubicBezTo>
                    <a:pt x="820" y="925"/>
                    <a:pt x="757" y="904"/>
                    <a:pt x="706" y="855"/>
                  </a:cubicBezTo>
                  <a:cubicBezTo>
                    <a:pt x="554" y="693"/>
                    <a:pt x="668" y="417"/>
                    <a:pt x="887" y="417"/>
                  </a:cubicBezTo>
                  <a:close/>
                  <a:moveTo>
                    <a:pt x="886" y="0"/>
                  </a:moveTo>
                  <a:cubicBezTo>
                    <a:pt x="722" y="0"/>
                    <a:pt x="556" y="61"/>
                    <a:pt x="420" y="197"/>
                  </a:cubicBezTo>
                  <a:cubicBezTo>
                    <a:pt x="0" y="617"/>
                    <a:pt x="296" y="1342"/>
                    <a:pt x="887" y="1342"/>
                  </a:cubicBezTo>
                  <a:cubicBezTo>
                    <a:pt x="1260" y="1342"/>
                    <a:pt x="1555" y="1037"/>
                    <a:pt x="1555" y="674"/>
                  </a:cubicBezTo>
                  <a:cubicBezTo>
                    <a:pt x="1555" y="267"/>
                    <a:pt x="1228" y="0"/>
                    <a:pt x="886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78"/>
            <p:cNvSpPr/>
            <p:nvPr/>
          </p:nvSpPr>
          <p:spPr>
            <a:xfrm>
              <a:off x="3531026" y="2088286"/>
              <a:ext cx="276068" cy="216864"/>
            </a:xfrm>
            <a:custGeom>
              <a:avLst/>
              <a:gdLst/>
              <a:ahLst/>
              <a:cxnLst/>
              <a:rect l="l" t="t" r="r" b="b"/>
              <a:pathLst>
                <a:path w="10543" h="8282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062"/>
                  </a:lnTo>
                  <a:cubicBezTo>
                    <a:pt x="0" y="8186"/>
                    <a:pt x="96" y="8282"/>
                    <a:pt x="220" y="8282"/>
                  </a:cubicBezTo>
                  <a:lnTo>
                    <a:pt x="10361" y="8282"/>
                  </a:lnTo>
                  <a:cubicBezTo>
                    <a:pt x="10437" y="8282"/>
                    <a:pt x="10504" y="8243"/>
                    <a:pt x="10542" y="8186"/>
                  </a:cubicBezTo>
                  <a:lnTo>
                    <a:pt x="10542" y="1594"/>
                  </a:lnTo>
                  <a:cubicBezTo>
                    <a:pt x="10542" y="1470"/>
                    <a:pt x="10437" y="1375"/>
                    <a:pt x="10313" y="1375"/>
                  </a:cubicBez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78"/>
            <p:cNvSpPr/>
            <p:nvPr/>
          </p:nvSpPr>
          <p:spPr>
            <a:xfrm>
              <a:off x="3743360" y="2124264"/>
              <a:ext cx="63472" cy="51742"/>
            </a:xfrm>
            <a:custGeom>
              <a:avLst/>
              <a:gdLst/>
              <a:ahLst/>
              <a:cxnLst/>
              <a:rect l="l" t="t" r="r" b="b"/>
              <a:pathLst>
                <a:path w="2424" h="1976" extrusionOk="0">
                  <a:moveTo>
                    <a:pt x="449" y="1"/>
                  </a:moveTo>
                  <a:lnTo>
                    <a:pt x="86" y="363"/>
                  </a:lnTo>
                  <a:cubicBezTo>
                    <a:pt x="0" y="449"/>
                    <a:pt x="0" y="583"/>
                    <a:pt x="86" y="678"/>
                  </a:cubicBezTo>
                  <a:lnTo>
                    <a:pt x="773" y="1365"/>
                  </a:lnTo>
                  <a:cubicBezTo>
                    <a:pt x="816" y="1403"/>
                    <a:pt x="873" y="1422"/>
                    <a:pt x="930" y="1422"/>
                  </a:cubicBezTo>
                  <a:cubicBezTo>
                    <a:pt x="988" y="1422"/>
                    <a:pt x="1045" y="1403"/>
                    <a:pt x="1088" y="1365"/>
                  </a:cubicBezTo>
                  <a:lnTo>
                    <a:pt x="1536" y="917"/>
                  </a:lnTo>
                  <a:cubicBezTo>
                    <a:pt x="1698" y="1002"/>
                    <a:pt x="1861" y="1069"/>
                    <a:pt x="2042" y="1126"/>
                  </a:cubicBezTo>
                  <a:lnTo>
                    <a:pt x="2042" y="1756"/>
                  </a:lnTo>
                  <a:cubicBezTo>
                    <a:pt x="2042" y="1880"/>
                    <a:pt x="2137" y="1975"/>
                    <a:pt x="2261" y="1975"/>
                  </a:cubicBezTo>
                  <a:lnTo>
                    <a:pt x="2423" y="1975"/>
                  </a:lnTo>
                  <a:lnTo>
                    <a:pt x="2423" y="220"/>
                  </a:lnTo>
                  <a:cubicBezTo>
                    <a:pt x="2423" y="106"/>
                    <a:pt x="2328" y="1"/>
                    <a:pt x="220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78"/>
            <p:cNvSpPr/>
            <p:nvPr/>
          </p:nvSpPr>
          <p:spPr>
            <a:xfrm>
              <a:off x="3531026" y="2193471"/>
              <a:ext cx="276068" cy="111443"/>
            </a:xfrm>
            <a:custGeom>
              <a:avLst/>
              <a:gdLst/>
              <a:ahLst/>
              <a:cxnLst/>
              <a:rect l="l" t="t" r="r" b="b"/>
              <a:pathLst>
                <a:path w="10543" h="4256" extrusionOk="0">
                  <a:moveTo>
                    <a:pt x="0" y="0"/>
                  </a:moveTo>
                  <a:lnTo>
                    <a:pt x="0" y="4036"/>
                  </a:lnTo>
                  <a:cubicBezTo>
                    <a:pt x="0" y="4160"/>
                    <a:pt x="96" y="4255"/>
                    <a:pt x="220" y="4255"/>
                  </a:cubicBezTo>
                  <a:lnTo>
                    <a:pt x="10361" y="4255"/>
                  </a:lnTo>
                  <a:cubicBezTo>
                    <a:pt x="10437" y="4255"/>
                    <a:pt x="10504" y="4217"/>
                    <a:pt x="10542" y="4160"/>
                  </a:cubicBezTo>
                  <a:lnTo>
                    <a:pt x="1054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78"/>
            <p:cNvSpPr/>
            <p:nvPr/>
          </p:nvSpPr>
          <p:spPr>
            <a:xfrm>
              <a:off x="3531785" y="2179462"/>
              <a:ext cx="298535" cy="125688"/>
            </a:xfrm>
            <a:custGeom>
              <a:avLst/>
              <a:gdLst/>
              <a:ahLst/>
              <a:cxnLst/>
              <a:rect l="l" t="t" r="r" b="b"/>
              <a:pathLst>
                <a:path w="11401" h="4800" extrusionOk="0">
                  <a:moveTo>
                    <a:pt x="1068" y="1"/>
                  </a:moveTo>
                  <a:cubicBezTo>
                    <a:pt x="964" y="1"/>
                    <a:pt x="868" y="77"/>
                    <a:pt x="849" y="182"/>
                  </a:cubicBezTo>
                  <a:lnTo>
                    <a:pt x="782" y="535"/>
                  </a:lnTo>
                  <a:lnTo>
                    <a:pt x="134" y="3951"/>
                  </a:lnTo>
                  <a:lnTo>
                    <a:pt x="0" y="4676"/>
                  </a:lnTo>
                  <a:cubicBezTo>
                    <a:pt x="38" y="4752"/>
                    <a:pt x="114" y="4800"/>
                    <a:pt x="191" y="4800"/>
                  </a:cubicBezTo>
                  <a:lnTo>
                    <a:pt x="10332" y="4800"/>
                  </a:lnTo>
                  <a:cubicBezTo>
                    <a:pt x="10437" y="4790"/>
                    <a:pt x="10523" y="4723"/>
                    <a:pt x="10542" y="4618"/>
                  </a:cubicBezTo>
                  <a:lnTo>
                    <a:pt x="10675" y="3951"/>
                  </a:lnTo>
                  <a:lnTo>
                    <a:pt x="11372" y="259"/>
                  </a:lnTo>
                  <a:cubicBezTo>
                    <a:pt x="11400" y="125"/>
                    <a:pt x="11295" y="1"/>
                    <a:pt x="111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78"/>
            <p:cNvSpPr/>
            <p:nvPr/>
          </p:nvSpPr>
          <p:spPr>
            <a:xfrm>
              <a:off x="3531785" y="2282893"/>
              <a:ext cx="279551" cy="22257"/>
            </a:xfrm>
            <a:custGeom>
              <a:avLst/>
              <a:gdLst/>
              <a:ahLst/>
              <a:cxnLst/>
              <a:rect l="l" t="t" r="r" b="b"/>
              <a:pathLst>
                <a:path w="10676" h="850" extrusionOk="0">
                  <a:moveTo>
                    <a:pt x="134" y="1"/>
                  </a:moveTo>
                  <a:lnTo>
                    <a:pt x="29" y="592"/>
                  </a:lnTo>
                  <a:lnTo>
                    <a:pt x="0" y="726"/>
                  </a:lnTo>
                  <a:cubicBezTo>
                    <a:pt x="38" y="802"/>
                    <a:pt x="114" y="850"/>
                    <a:pt x="191" y="850"/>
                  </a:cubicBezTo>
                  <a:lnTo>
                    <a:pt x="10332" y="850"/>
                  </a:lnTo>
                  <a:cubicBezTo>
                    <a:pt x="10437" y="840"/>
                    <a:pt x="10523" y="773"/>
                    <a:pt x="10542" y="668"/>
                  </a:cubicBezTo>
                  <a:lnTo>
                    <a:pt x="10675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78"/>
            <p:cNvSpPr/>
            <p:nvPr/>
          </p:nvSpPr>
          <p:spPr>
            <a:xfrm>
              <a:off x="3740846" y="2015596"/>
              <a:ext cx="149412" cy="149176"/>
            </a:xfrm>
            <a:custGeom>
              <a:avLst/>
              <a:gdLst/>
              <a:ahLst/>
              <a:cxnLst/>
              <a:rect l="l" t="t" r="r" b="b"/>
              <a:pathLst>
                <a:path w="5706" h="5697" extrusionOk="0">
                  <a:moveTo>
                    <a:pt x="2843" y="1622"/>
                  </a:moveTo>
                  <a:cubicBezTo>
                    <a:pt x="3468" y="1622"/>
                    <a:pt x="4065" y="2109"/>
                    <a:pt x="4065" y="2844"/>
                  </a:cubicBezTo>
                  <a:cubicBezTo>
                    <a:pt x="4065" y="3511"/>
                    <a:pt x="3521" y="4055"/>
                    <a:pt x="2853" y="4055"/>
                  </a:cubicBezTo>
                  <a:cubicBezTo>
                    <a:pt x="1766" y="4055"/>
                    <a:pt x="1222" y="2748"/>
                    <a:pt x="1985" y="1985"/>
                  </a:cubicBezTo>
                  <a:cubicBezTo>
                    <a:pt x="2236" y="1734"/>
                    <a:pt x="2543" y="1622"/>
                    <a:pt x="2843" y="1622"/>
                  </a:cubicBezTo>
                  <a:close/>
                  <a:moveTo>
                    <a:pt x="2787" y="1"/>
                  </a:moveTo>
                  <a:cubicBezTo>
                    <a:pt x="2663" y="1"/>
                    <a:pt x="2567" y="96"/>
                    <a:pt x="2567" y="220"/>
                  </a:cubicBezTo>
                  <a:lnTo>
                    <a:pt x="2567" y="764"/>
                  </a:lnTo>
                  <a:cubicBezTo>
                    <a:pt x="2205" y="812"/>
                    <a:pt x="1861" y="955"/>
                    <a:pt x="1565" y="1184"/>
                  </a:cubicBezTo>
                  <a:lnTo>
                    <a:pt x="1174" y="793"/>
                  </a:lnTo>
                  <a:cubicBezTo>
                    <a:pt x="1131" y="750"/>
                    <a:pt x="1077" y="728"/>
                    <a:pt x="1022" y="728"/>
                  </a:cubicBezTo>
                  <a:cubicBezTo>
                    <a:pt x="967" y="728"/>
                    <a:pt x="912" y="750"/>
                    <a:pt x="869" y="793"/>
                  </a:cubicBezTo>
                  <a:lnTo>
                    <a:pt x="783" y="878"/>
                  </a:lnTo>
                  <a:cubicBezTo>
                    <a:pt x="697" y="964"/>
                    <a:pt x="697" y="1098"/>
                    <a:pt x="783" y="1184"/>
                  </a:cubicBezTo>
                  <a:lnTo>
                    <a:pt x="1174" y="1575"/>
                  </a:lnTo>
                  <a:cubicBezTo>
                    <a:pt x="945" y="1871"/>
                    <a:pt x="802" y="2214"/>
                    <a:pt x="755" y="2577"/>
                  </a:cubicBezTo>
                  <a:lnTo>
                    <a:pt x="230" y="2577"/>
                  </a:lnTo>
                  <a:cubicBezTo>
                    <a:pt x="106" y="2577"/>
                    <a:pt x="1" y="2672"/>
                    <a:pt x="1" y="2796"/>
                  </a:cubicBezTo>
                  <a:lnTo>
                    <a:pt x="1" y="2920"/>
                  </a:lnTo>
                  <a:cubicBezTo>
                    <a:pt x="10" y="3035"/>
                    <a:pt x="106" y="3120"/>
                    <a:pt x="230" y="3120"/>
                  </a:cubicBezTo>
                  <a:lnTo>
                    <a:pt x="774" y="3120"/>
                  </a:lnTo>
                  <a:cubicBezTo>
                    <a:pt x="821" y="3483"/>
                    <a:pt x="964" y="3826"/>
                    <a:pt x="1193" y="4122"/>
                  </a:cubicBezTo>
                  <a:lnTo>
                    <a:pt x="802" y="4513"/>
                  </a:lnTo>
                  <a:cubicBezTo>
                    <a:pt x="716" y="4599"/>
                    <a:pt x="716" y="4733"/>
                    <a:pt x="802" y="4818"/>
                  </a:cubicBezTo>
                  <a:lnTo>
                    <a:pt x="888" y="4904"/>
                  </a:lnTo>
                  <a:cubicBezTo>
                    <a:pt x="931" y="4947"/>
                    <a:pt x="986" y="4969"/>
                    <a:pt x="1041" y="4969"/>
                  </a:cubicBezTo>
                  <a:cubicBezTo>
                    <a:pt x="1096" y="4969"/>
                    <a:pt x="1151" y="4947"/>
                    <a:pt x="1193" y="4904"/>
                  </a:cubicBezTo>
                  <a:lnTo>
                    <a:pt x="1585" y="4513"/>
                  </a:lnTo>
                  <a:cubicBezTo>
                    <a:pt x="1880" y="4742"/>
                    <a:pt x="2224" y="4885"/>
                    <a:pt x="2586" y="4933"/>
                  </a:cubicBezTo>
                  <a:lnTo>
                    <a:pt x="2586" y="5477"/>
                  </a:lnTo>
                  <a:cubicBezTo>
                    <a:pt x="2586" y="5601"/>
                    <a:pt x="2682" y="5696"/>
                    <a:pt x="2806" y="5696"/>
                  </a:cubicBezTo>
                  <a:lnTo>
                    <a:pt x="2930" y="5696"/>
                  </a:lnTo>
                  <a:cubicBezTo>
                    <a:pt x="3044" y="5696"/>
                    <a:pt x="3149" y="5601"/>
                    <a:pt x="3149" y="5477"/>
                  </a:cubicBezTo>
                  <a:lnTo>
                    <a:pt x="3149" y="4933"/>
                  </a:lnTo>
                  <a:cubicBezTo>
                    <a:pt x="3512" y="4885"/>
                    <a:pt x="3855" y="4742"/>
                    <a:pt x="4151" y="4513"/>
                  </a:cubicBezTo>
                  <a:lnTo>
                    <a:pt x="4532" y="4904"/>
                  </a:lnTo>
                  <a:cubicBezTo>
                    <a:pt x="4575" y="4947"/>
                    <a:pt x="4633" y="4969"/>
                    <a:pt x="4690" y="4969"/>
                  </a:cubicBezTo>
                  <a:cubicBezTo>
                    <a:pt x="4747" y="4969"/>
                    <a:pt x="4804" y="4947"/>
                    <a:pt x="4847" y="4904"/>
                  </a:cubicBezTo>
                  <a:lnTo>
                    <a:pt x="4933" y="4818"/>
                  </a:lnTo>
                  <a:cubicBezTo>
                    <a:pt x="5019" y="4733"/>
                    <a:pt x="5019" y="4599"/>
                    <a:pt x="4933" y="4513"/>
                  </a:cubicBezTo>
                  <a:lnTo>
                    <a:pt x="4523" y="4113"/>
                  </a:lnTo>
                  <a:cubicBezTo>
                    <a:pt x="4742" y="3826"/>
                    <a:pt x="4885" y="3483"/>
                    <a:pt x="4933" y="3111"/>
                  </a:cubicBezTo>
                  <a:lnTo>
                    <a:pt x="5486" y="3111"/>
                  </a:lnTo>
                  <a:cubicBezTo>
                    <a:pt x="5601" y="3111"/>
                    <a:pt x="5696" y="3015"/>
                    <a:pt x="5706" y="2901"/>
                  </a:cubicBezTo>
                  <a:lnTo>
                    <a:pt x="5706" y="2777"/>
                  </a:lnTo>
                  <a:cubicBezTo>
                    <a:pt x="5706" y="2662"/>
                    <a:pt x="5601" y="2558"/>
                    <a:pt x="5477" y="2558"/>
                  </a:cubicBezTo>
                  <a:lnTo>
                    <a:pt x="4933" y="2558"/>
                  </a:lnTo>
                  <a:cubicBezTo>
                    <a:pt x="4885" y="2195"/>
                    <a:pt x="4742" y="1852"/>
                    <a:pt x="4513" y="1556"/>
                  </a:cubicBezTo>
                  <a:lnTo>
                    <a:pt x="4904" y="1174"/>
                  </a:lnTo>
                  <a:cubicBezTo>
                    <a:pt x="4990" y="1079"/>
                    <a:pt x="4990" y="945"/>
                    <a:pt x="4904" y="859"/>
                  </a:cubicBezTo>
                  <a:lnTo>
                    <a:pt x="4819" y="774"/>
                  </a:lnTo>
                  <a:cubicBezTo>
                    <a:pt x="4776" y="731"/>
                    <a:pt x="4721" y="709"/>
                    <a:pt x="4666" y="709"/>
                  </a:cubicBezTo>
                  <a:cubicBezTo>
                    <a:pt x="4611" y="709"/>
                    <a:pt x="4556" y="731"/>
                    <a:pt x="4513" y="774"/>
                  </a:cubicBezTo>
                  <a:lnTo>
                    <a:pt x="4122" y="1165"/>
                  </a:lnTo>
                  <a:cubicBezTo>
                    <a:pt x="3826" y="936"/>
                    <a:pt x="3483" y="793"/>
                    <a:pt x="3121" y="745"/>
                  </a:cubicBezTo>
                  <a:lnTo>
                    <a:pt x="3121" y="201"/>
                  </a:lnTo>
                  <a:cubicBezTo>
                    <a:pt x="3111" y="87"/>
                    <a:pt x="3016" y="1"/>
                    <a:pt x="2911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78"/>
            <p:cNvSpPr/>
            <p:nvPr/>
          </p:nvSpPr>
          <p:spPr>
            <a:xfrm>
              <a:off x="3789576" y="2070532"/>
              <a:ext cx="45221" cy="38780"/>
            </a:xfrm>
            <a:custGeom>
              <a:avLst/>
              <a:gdLst/>
              <a:ahLst/>
              <a:cxnLst/>
              <a:rect l="l" t="t" r="r" b="b"/>
              <a:pathLst>
                <a:path w="1727" h="1481" extrusionOk="0">
                  <a:moveTo>
                    <a:pt x="989" y="0"/>
                  </a:moveTo>
                  <a:cubicBezTo>
                    <a:pt x="807" y="0"/>
                    <a:pt x="620" y="69"/>
                    <a:pt x="468" y="221"/>
                  </a:cubicBezTo>
                  <a:cubicBezTo>
                    <a:pt x="0" y="679"/>
                    <a:pt x="334" y="1480"/>
                    <a:pt x="992" y="1480"/>
                  </a:cubicBezTo>
                  <a:cubicBezTo>
                    <a:pt x="1393" y="1480"/>
                    <a:pt x="1727" y="1146"/>
                    <a:pt x="1727" y="736"/>
                  </a:cubicBezTo>
                  <a:cubicBezTo>
                    <a:pt x="1727" y="292"/>
                    <a:pt x="1367" y="0"/>
                    <a:pt x="98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78"/>
            <p:cNvSpPr/>
            <p:nvPr/>
          </p:nvSpPr>
          <p:spPr>
            <a:xfrm>
              <a:off x="3531026" y="2088286"/>
              <a:ext cx="111679" cy="36004"/>
            </a:xfrm>
            <a:custGeom>
              <a:avLst/>
              <a:gdLst/>
              <a:ahLst/>
              <a:cxnLst/>
              <a:rect l="l" t="t" r="r" b="b"/>
              <a:pathLst>
                <a:path w="4265" h="137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375"/>
                  </a:ln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77" name="Google Shape;12877;p78"/>
          <p:cNvGrpSpPr/>
          <p:nvPr/>
        </p:nvGrpSpPr>
        <p:grpSpPr>
          <a:xfrm>
            <a:off x="3123351" y="1500275"/>
            <a:ext cx="296781" cy="359232"/>
            <a:chOff x="3123351" y="1500275"/>
            <a:chExt cx="296781" cy="359232"/>
          </a:xfrm>
        </p:grpSpPr>
        <p:sp>
          <p:nvSpPr>
            <p:cNvPr id="12878" name="Google Shape;12878;p78"/>
            <p:cNvSpPr/>
            <p:nvPr/>
          </p:nvSpPr>
          <p:spPr>
            <a:xfrm>
              <a:off x="3123351" y="1562700"/>
              <a:ext cx="296781" cy="296545"/>
            </a:xfrm>
            <a:custGeom>
              <a:avLst/>
              <a:gdLst/>
              <a:ahLst/>
              <a:cxnLst/>
              <a:rect l="l" t="t" r="r" b="b"/>
              <a:pathLst>
                <a:path w="11334" h="1132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806"/>
                  </a:lnTo>
                  <a:lnTo>
                    <a:pt x="258" y="9073"/>
                  </a:lnTo>
                  <a:lnTo>
                    <a:pt x="1813" y="10676"/>
                  </a:lnTo>
                  <a:lnTo>
                    <a:pt x="2452" y="11325"/>
                  </a:lnTo>
                  <a:lnTo>
                    <a:pt x="11114" y="11325"/>
                  </a:lnTo>
                  <a:cubicBezTo>
                    <a:pt x="11238" y="11325"/>
                    <a:pt x="11334" y="11229"/>
                    <a:pt x="11334" y="11105"/>
                  </a:cubicBezTo>
                  <a:lnTo>
                    <a:pt x="11334" y="220"/>
                  </a:lnTo>
                  <a:cubicBezTo>
                    <a:pt x="11334" y="96"/>
                    <a:pt x="11229" y="1"/>
                    <a:pt x="11114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78"/>
            <p:cNvSpPr/>
            <p:nvPr/>
          </p:nvSpPr>
          <p:spPr>
            <a:xfrm>
              <a:off x="3276979" y="1562465"/>
              <a:ext cx="99189" cy="33569"/>
            </a:xfrm>
            <a:custGeom>
              <a:avLst/>
              <a:gdLst/>
              <a:ahLst/>
              <a:cxnLst/>
              <a:rect l="l" t="t" r="r" b="b"/>
              <a:pathLst>
                <a:path w="3788" h="1282" extrusionOk="0">
                  <a:moveTo>
                    <a:pt x="0" y="0"/>
                  </a:moveTo>
                  <a:cubicBezTo>
                    <a:pt x="344" y="854"/>
                    <a:pt x="1119" y="1281"/>
                    <a:pt x="1894" y="1281"/>
                  </a:cubicBezTo>
                  <a:cubicBezTo>
                    <a:pt x="2669" y="1281"/>
                    <a:pt x="3444" y="854"/>
                    <a:pt x="3788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78"/>
            <p:cNvSpPr/>
            <p:nvPr/>
          </p:nvSpPr>
          <p:spPr>
            <a:xfrm>
              <a:off x="3130081" y="1800277"/>
              <a:ext cx="75963" cy="59230"/>
            </a:xfrm>
            <a:custGeom>
              <a:avLst/>
              <a:gdLst/>
              <a:ahLst/>
              <a:cxnLst/>
              <a:rect l="l" t="t" r="r" b="b"/>
              <a:pathLst>
                <a:path w="2901" h="2262" extrusionOk="0">
                  <a:moveTo>
                    <a:pt x="1" y="0"/>
                  </a:moveTo>
                  <a:lnTo>
                    <a:pt x="2195" y="2261"/>
                  </a:lnTo>
                  <a:lnTo>
                    <a:pt x="2901" y="2261"/>
                  </a:lnTo>
                  <a:lnTo>
                    <a:pt x="2901" y="172"/>
                  </a:lnTo>
                  <a:cubicBezTo>
                    <a:pt x="2901" y="77"/>
                    <a:pt x="2825" y="0"/>
                    <a:pt x="2729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78"/>
            <p:cNvSpPr/>
            <p:nvPr/>
          </p:nvSpPr>
          <p:spPr>
            <a:xfrm>
              <a:off x="3170799" y="1562465"/>
              <a:ext cx="249334" cy="296781"/>
            </a:xfrm>
            <a:custGeom>
              <a:avLst/>
              <a:gdLst/>
              <a:ahLst/>
              <a:cxnLst/>
              <a:rect l="l" t="t" r="r" b="b"/>
              <a:pathLst>
                <a:path w="9522" h="11334" extrusionOk="0">
                  <a:moveTo>
                    <a:pt x="8882" y="0"/>
                  </a:moveTo>
                  <a:lnTo>
                    <a:pt x="8882" y="10685"/>
                  </a:lnTo>
                  <a:lnTo>
                    <a:pt x="1" y="10685"/>
                  </a:lnTo>
                  <a:lnTo>
                    <a:pt x="640" y="11334"/>
                  </a:lnTo>
                  <a:lnTo>
                    <a:pt x="9302" y="11334"/>
                  </a:lnTo>
                  <a:cubicBezTo>
                    <a:pt x="9426" y="11334"/>
                    <a:pt x="9522" y="11238"/>
                    <a:pt x="9522" y="11114"/>
                  </a:cubicBezTo>
                  <a:lnTo>
                    <a:pt x="9522" y="229"/>
                  </a:lnTo>
                  <a:cubicBezTo>
                    <a:pt x="9522" y="105"/>
                    <a:pt x="9426" y="10"/>
                    <a:pt x="930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78"/>
            <p:cNvSpPr/>
            <p:nvPr/>
          </p:nvSpPr>
          <p:spPr>
            <a:xfrm>
              <a:off x="3123351" y="1793285"/>
              <a:ext cx="64206" cy="66222"/>
            </a:xfrm>
            <a:custGeom>
              <a:avLst/>
              <a:gdLst/>
              <a:ahLst/>
              <a:cxnLst/>
              <a:rect l="l" t="t" r="r" b="b"/>
              <a:pathLst>
                <a:path w="2452" h="2529" extrusionOk="0">
                  <a:moveTo>
                    <a:pt x="0" y="0"/>
                  </a:moveTo>
                  <a:lnTo>
                    <a:pt x="2452" y="2528"/>
                  </a:lnTo>
                  <a:lnTo>
                    <a:pt x="2452" y="220"/>
                  </a:lnTo>
                  <a:cubicBezTo>
                    <a:pt x="2452" y="96"/>
                    <a:pt x="2347" y="0"/>
                    <a:pt x="222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78"/>
            <p:cNvSpPr/>
            <p:nvPr/>
          </p:nvSpPr>
          <p:spPr>
            <a:xfrm>
              <a:off x="3251998" y="1787787"/>
              <a:ext cx="131658" cy="11024"/>
            </a:xfrm>
            <a:custGeom>
              <a:avLst/>
              <a:gdLst/>
              <a:ahLst/>
              <a:cxnLst/>
              <a:rect l="l" t="t" r="r" b="b"/>
              <a:pathLst>
                <a:path w="5028" h="421" extrusionOk="0">
                  <a:moveTo>
                    <a:pt x="258" y="0"/>
                  </a:moveTo>
                  <a:cubicBezTo>
                    <a:pt x="0" y="20"/>
                    <a:pt x="0" y="401"/>
                    <a:pt x="258" y="420"/>
                  </a:cubicBezTo>
                  <a:lnTo>
                    <a:pt x="4770" y="420"/>
                  </a:lnTo>
                  <a:cubicBezTo>
                    <a:pt x="5028" y="401"/>
                    <a:pt x="5028" y="20"/>
                    <a:pt x="477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78"/>
            <p:cNvSpPr/>
            <p:nvPr/>
          </p:nvSpPr>
          <p:spPr>
            <a:xfrm>
              <a:off x="3259304" y="1537432"/>
              <a:ext cx="74234" cy="70516"/>
            </a:xfrm>
            <a:custGeom>
              <a:avLst/>
              <a:gdLst/>
              <a:ahLst/>
              <a:cxnLst/>
              <a:rect l="l" t="t" r="r" b="b"/>
              <a:pathLst>
                <a:path w="2835" h="2693" extrusionOk="0">
                  <a:moveTo>
                    <a:pt x="2549" y="0"/>
                  </a:moveTo>
                  <a:cubicBezTo>
                    <a:pt x="2507" y="0"/>
                    <a:pt x="2462" y="15"/>
                    <a:pt x="2421" y="50"/>
                  </a:cubicBezTo>
                  <a:lnTo>
                    <a:pt x="131" y="2340"/>
                  </a:lnTo>
                  <a:cubicBezTo>
                    <a:pt x="1" y="2461"/>
                    <a:pt x="90" y="2693"/>
                    <a:pt x="273" y="2693"/>
                  </a:cubicBezTo>
                  <a:cubicBezTo>
                    <a:pt x="277" y="2693"/>
                    <a:pt x="280" y="2693"/>
                    <a:pt x="284" y="2693"/>
                  </a:cubicBezTo>
                  <a:cubicBezTo>
                    <a:pt x="332" y="2693"/>
                    <a:pt x="389" y="2674"/>
                    <a:pt x="427" y="2635"/>
                  </a:cubicBezTo>
                  <a:lnTo>
                    <a:pt x="2707" y="346"/>
                  </a:lnTo>
                  <a:cubicBezTo>
                    <a:pt x="2834" y="196"/>
                    <a:pt x="2704" y="0"/>
                    <a:pt x="254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78"/>
            <p:cNvSpPr/>
            <p:nvPr/>
          </p:nvSpPr>
          <p:spPr>
            <a:xfrm>
              <a:off x="3283970" y="1500275"/>
              <a:ext cx="84944" cy="84944"/>
            </a:xfrm>
            <a:custGeom>
              <a:avLst/>
              <a:gdLst/>
              <a:ahLst/>
              <a:cxnLst/>
              <a:rect l="l" t="t" r="r" b="b"/>
              <a:pathLst>
                <a:path w="3244" h="3244" extrusionOk="0">
                  <a:moveTo>
                    <a:pt x="1622" y="0"/>
                  </a:moveTo>
                  <a:cubicBezTo>
                    <a:pt x="725" y="0"/>
                    <a:pt x="0" y="725"/>
                    <a:pt x="0" y="1622"/>
                  </a:cubicBezTo>
                  <a:cubicBezTo>
                    <a:pt x="0" y="2519"/>
                    <a:pt x="725" y="3244"/>
                    <a:pt x="1622" y="3244"/>
                  </a:cubicBezTo>
                  <a:cubicBezTo>
                    <a:pt x="2519" y="3244"/>
                    <a:pt x="3244" y="2519"/>
                    <a:pt x="3244" y="1622"/>
                  </a:cubicBezTo>
                  <a:cubicBezTo>
                    <a:pt x="3244" y="725"/>
                    <a:pt x="2519" y="0"/>
                    <a:pt x="162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78"/>
            <p:cNvSpPr/>
            <p:nvPr/>
          </p:nvSpPr>
          <p:spPr>
            <a:xfrm>
              <a:off x="3185803" y="1633662"/>
              <a:ext cx="171878" cy="19743"/>
            </a:xfrm>
            <a:custGeom>
              <a:avLst/>
              <a:gdLst/>
              <a:ahLst/>
              <a:cxnLst/>
              <a:rect l="l" t="t" r="r" b="b"/>
              <a:pathLst>
                <a:path w="6564" h="75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525"/>
                  </a:lnTo>
                  <a:cubicBezTo>
                    <a:pt x="0" y="649"/>
                    <a:pt x="96" y="754"/>
                    <a:pt x="220" y="754"/>
                  </a:cubicBezTo>
                  <a:lnTo>
                    <a:pt x="6344" y="754"/>
                  </a:lnTo>
                  <a:cubicBezTo>
                    <a:pt x="6468" y="744"/>
                    <a:pt x="6564" y="649"/>
                    <a:pt x="6564" y="525"/>
                  </a:cubicBezTo>
                  <a:lnTo>
                    <a:pt x="6564" y="220"/>
                  </a:lnTo>
                  <a:cubicBezTo>
                    <a:pt x="6564" y="96"/>
                    <a:pt x="6468" y="0"/>
                    <a:pt x="63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78"/>
            <p:cNvSpPr/>
            <p:nvPr/>
          </p:nvSpPr>
          <p:spPr>
            <a:xfrm>
              <a:off x="3179047" y="1674851"/>
              <a:ext cx="186463" cy="10814"/>
            </a:xfrm>
            <a:custGeom>
              <a:avLst/>
              <a:gdLst/>
              <a:ahLst/>
              <a:cxnLst/>
              <a:rect l="l" t="t" r="r" b="b"/>
              <a:pathLst>
                <a:path w="7121" h="413" extrusionOk="0">
                  <a:moveTo>
                    <a:pt x="6849" y="0"/>
                  </a:moveTo>
                  <a:cubicBezTo>
                    <a:pt x="6840" y="0"/>
                    <a:pt x="6831" y="1"/>
                    <a:pt x="6822" y="1"/>
                  </a:cubicBezTo>
                  <a:lnTo>
                    <a:pt x="258" y="1"/>
                  </a:lnTo>
                  <a:cubicBezTo>
                    <a:pt x="1" y="20"/>
                    <a:pt x="1" y="393"/>
                    <a:pt x="258" y="412"/>
                  </a:cubicBezTo>
                  <a:lnTo>
                    <a:pt x="6822" y="412"/>
                  </a:lnTo>
                  <a:cubicBezTo>
                    <a:pt x="6828" y="412"/>
                    <a:pt x="6834" y="412"/>
                    <a:pt x="6840" y="412"/>
                  </a:cubicBezTo>
                  <a:cubicBezTo>
                    <a:pt x="7118" y="412"/>
                    <a:pt x="7121" y="0"/>
                    <a:pt x="684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78"/>
            <p:cNvSpPr/>
            <p:nvPr/>
          </p:nvSpPr>
          <p:spPr>
            <a:xfrm>
              <a:off x="3179047" y="1701847"/>
              <a:ext cx="185390" cy="10762"/>
            </a:xfrm>
            <a:custGeom>
              <a:avLst/>
              <a:gdLst/>
              <a:ahLst/>
              <a:cxnLst/>
              <a:rect l="l" t="t" r="r" b="b"/>
              <a:pathLst>
                <a:path w="7080" h="411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6822" y="411"/>
                  </a:lnTo>
                  <a:cubicBezTo>
                    <a:pt x="7079" y="392"/>
                    <a:pt x="7079" y="20"/>
                    <a:pt x="682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9" name="Google Shape;12889;p78"/>
          <p:cNvGrpSpPr/>
          <p:nvPr/>
        </p:nvGrpSpPr>
        <p:grpSpPr>
          <a:xfrm>
            <a:off x="2659458" y="1500275"/>
            <a:ext cx="332261" cy="359232"/>
            <a:chOff x="2659458" y="1500275"/>
            <a:chExt cx="332261" cy="359232"/>
          </a:xfrm>
        </p:grpSpPr>
        <p:sp>
          <p:nvSpPr>
            <p:cNvPr id="12890" name="Google Shape;12890;p78"/>
            <p:cNvSpPr/>
            <p:nvPr/>
          </p:nvSpPr>
          <p:spPr>
            <a:xfrm>
              <a:off x="2957234" y="1800015"/>
              <a:ext cx="34486" cy="59361"/>
            </a:xfrm>
            <a:custGeom>
              <a:avLst/>
              <a:gdLst/>
              <a:ahLst/>
              <a:cxnLst/>
              <a:rect l="l" t="t" r="r" b="b"/>
              <a:pathLst>
                <a:path w="1317" h="2267" extrusionOk="0">
                  <a:moveTo>
                    <a:pt x="0" y="1"/>
                  </a:moveTo>
                  <a:lnTo>
                    <a:pt x="248" y="1909"/>
                  </a:lnTo>
                  <a:cubicBezTo>
                    <a:pt x="277" y="2147"/>
                    <a:pt x="465" y="2267"/>
                    <a:pt x="655" y="2267"/>
                  </a:cubicBezTo>
                  <a:cubicBezTo>
                    <a:pt x="844" y="2267"/>
                    <a:pt x="1035" y="2147"/>
                    <a:pt x="1069" y="1909"/>
                  </a:cubicBezTo>
                  <a:lnTo>
                    <a:pt x="131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78"/>
            <p:cNvSpPr/>
            <p:nvPr/>
          </p:nvSpPr>
          <p:spPr>
            <a:xfrm>
              <a:off x="2974463" y="1800015"/>
              <a:ext cx="17256" cy="59492"/>
            </a:xfrm>
            <a:custGeom>
              <a:avLst/>
              <a:gdLst/>
              <a:ahLst/>
              <a:cxnLst/>
              <a:rect l="l" t="t" r="r" b="b"/>
              <a:pathLst>
                <a:path w="659" h="2272" extrusionOk="0">
                  <a:moveTo>
                    <a:pt x="0" y="1"/>
                  </a:moveTo>
                  <a:lnTo>
                    <a:pt x="0" y="2271"/>
                  </a:lnTo>
                  <a:cubicBezTo>
                    <a:pt x="201" y="2262"/>
                    <a:pt x="382" y="2109"/>
                    <a:pt x="411" y="1909"/>
                  </a:cubicBezTo>
                  <a:lnTo>
                    <a:pt x="65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78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0" y="13709"/>
                  </a:cubicBezTo>
                  <a:lnTo>
                    <a:pt x="9941" y="13709"/>
                  </a:lnTo>
                  <a:cubicBezTo>
                    <a:pt x="10065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78"/>
            <p:cNvSpPr/>
            <p:nvPr/>
          </p:nvSpPr>
          <p:spPr>
            <a:xfrm>
              <a:off x="2659458" y="1500275"/>
              <a:ext cx="92459" cy="92197"/>
            </a:xfrm>
            <a:custGeom>
              <a:avLst/>
              <a:gdLst/>
              <a:ahLst/>
              <a:cxnLst/>
              <a:rect l="l" t="t" r="r" b="b"/>
              <a:pathLst>
                <a:path w="3531" h="3521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3520"/>
                  </a:lnTo>
                  <a:lnTo>
                    <a:pt x="3301" y="3520"/>
                  </a:lnTo>
                  <a:cubicBezTo>
                    <a:pt x="3425" y="3520"/>
                    <a:pt x="3530" y="3425"/>
                    <a:pt x="3530" y="3301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78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9254" y="0"/>
                  </a:moveTo>
                  <a:lnTo>
                    <a:pt x="9254" y="12774"/>
                  </a:lnTo>
                  <a:lnTo>
                    <a:pt x="1" y="1277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9" y="13709"/>
                  </a:cubicBezTo>
                  <a:lnTo>
                    <a:pt x="9932" y="13709"/>
                  </a:lnTo>
                  <a:cubicBezTo>
                    <a:pt x="10056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78"/>
            <p:cNvSpPr/>
            <p:nvPr/>
          </p:nvSpPr>
          <p:spPr>
            <a:xfrm>
              <a:off x="2659458" y="1500275"/>
              <a:ext cx="79471" cy="79445"/>
            </a:xfrm>
            <a:custGeom>
              <a:avLst/>
              <a:gdLst/>
              <a:ahLst/>
              <a:cxnLst/>
              <a:rect l="l" t="t" r="r" b="b"/>
              <a:pathLst>
                <a:path w="3035" h="3034" extrusionOk="0">
                  <a:moveTo>
                    <a:pt x="3034" y="0"/>
                  </a:moveTo>
                  <a:lnTo>
                    <a:pt x="1" y="3034"/>
                  </a:lnTo>
                  <a:lnTo>
                    <a:pt x="2815" y="3034"/>
                  </a:lnTo>
                  <a:cubicBezTo>
                    <a:pt x="2939" y="3034"/>
                    <a:pt x="3034" y="2929"/>
                    <a:pt x="3034" y="2814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78"/>
            <p:cNvSpPr/>
            <p:nvPr/>
          </p:nvSpPr>
          <p:spPr>
            <a:xfrm>
              <a:off x="2710414" y="1744817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6011" y="420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78"/>
            <p:cNvSpPr/>
            <p:nvPr/>
          </p:nvSpPr>
          <p:spPr>
            <a:xfrm>
              <a:off x="2785853" y="1811013"/>
              <a:ext cx="88715" cy="11024"/>
            </a:xfrm>
            <a:custGeom>
              <a:avLst/>
              <a:gdLst/>
              <a:ahLst/>
              <a:cxnLst/>
              <a:rect l="l" t="t" r="r" b="b"/>
              <a:pathLst>
                <a:path w="3388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130" y="420"/>
                  </a:lnTo>
                  <a:cubicBezTo>
                    <a:pt x="3387" y="392"/>
                    <a:pt x="3387" y="20"/>
                    <a:pt x="31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78"/>
            <p:cNvSpPr/>
            <p:nvPr/>
          </p:nvSpPr>
          <p:spPr>
            <a:xfrm>
              <a:off x="2710414" y="1717349"/>
              <a:ext cx="164154" cy="10998"/>
            </a:xfrm>
            <a:custGeom>
              <a:avLst/>
              <a:gdLst/>
              <a:ahLst/>
              <a:cxnLst/>
              <a:rect l="l" t="t" r="r" b="b"/>
              <a:pathLst>
                <a:path w="6269" h="420" extrusionOk="0">
                  <a:moveTo>
                    <a:pt x="258" y="0"/>
                  </a:moveTo>
                  <a:cubicBezTo>
                    <a:pt x="1" y="19"/>
                    <a:pt x="1" y="391"/>
                    <a:pt x="258" y="420"/>
                  </a:cubicBezTo>
                  <a:lnTo>
                    <a:pt x="6011" y="420"/>
                  </a:lnTo>
                  <a:cubicBezTo>
                    <a:pt x="6268" y="391"/>
                    <a:pt x="6268" y="19"/>
                    <a:pt x="601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78"/>
            <p:cNvSpPr/>
            <p:nvPr/>
          </p:nvSpPr>
          <p:spPr>
            <a:xfrm>
              <a:off x="2710414" y="1689855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1"/>
                  </a:cubicBezTo>
                  <a:lnTo>
                    <a:pt x="6011" y="421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78"/>
            <p:cNvSpPr/>
            <p:nvPr/>
          </p:nvSpPr>
          <p:spPr>
            <a:xfrm>
              <a:off x="2709576" y="1662360"/>
              <a:ext cx="165830" cy="11050"/>
            </a:xfrm>
            <a:custGeom>
              <a:avLst/>
              <a:gdLst/>
              <a:ahLst/>
              <a:cxnLst/>
              <a:rect l="l" t="t" r="r" b="b"/>
              <a:pathLst>
                <a:path w="6333" h="422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6043" y="421"/>
                  </a:lnTo>
                  <a:cubicBezTo>
                    <a:pt x="6049" y="422"/>
                    <a:pt x="6055" y="422"/>
                    <a:pt x="6061" y="422"/>
                  </a:cubicBezTo>
                  <a:cubicBezTo>
                    <a:pt x="6333" y="422"/>
                    <a:pt x="6333" y="1"/>
                    <a:pt x="6061" y="1"/>
                  </a:cubicBezTo>
                  <a:cubicBezTo>
                    <a:pt x="6055" y="1"/>
                    <a:pt x="6049" y="1"/>
                    <a:pt x="6043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78"/>
            <p:cNvSpPr/>
            <p:nvPr/>
          </p:nvSpPr>
          <p:spPr>
            <a:xfrm>
              <a:off x="2774515" y="1581423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5" y="422"/>
                    <a:pt x="291" y="421"/>
                  </a:cubicBezTo>
                  <a:lnTo>
                    <a:pt x="472" y="421"/>
                  </a:lnTo>
                  <a:lnTo>
                    <a:pt x="472" y="2167"/>
                  </a:lnTo>
                  <a:cubicBezTo>
                    <a:pt x="472" y="2282"/>
                    <a:pt x="567" y="2377"/>
                    <a:pt x="682" y="2377"/>
                  </a:cubicBezTo>
                  <a:cubicBezTo>
                    <a:pt x="796" y="2377"/>
                    <a:pt x="892" y="2282"/>
                    <a:pt x="892" y="2167"/>
                  </a:cubicBezTo>
                  <a:lnTo>
                    <a:pt x="892" y="211"/>
                  </a:lnTo>
                  <a:cubicBezTo>
                    <a:pt x="892" y="97"/>
                    <a:pt x="796" y="1"/>
                    <a:pt x="682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78"/>
            <p:cNvSpPr/>
            <p:nvPr/>
          </p:nvSpPr>
          <p:spPr>
            <a:xfrm>
              <a:off x="2773782" y="1635364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73" y="1"/>
                  </a:moveTo>
                  <a:cubicBezTo>
                    <a:pt x="0" y="1"/>
                    <a:pt x="3" y="413"/>
                    <a:pt x="281" y="413"/>
                  </a:cubicBezTo>
                  <a:cubicBezTo>
                    <a:pt x="287" y="413"/>
                    <a:pt x="293" y="413"/>
                    <a:pt x="300" y="412"/>
                  </a:cubicBezTo>
                  <a:lnTo>
                    <a:pt x="1130" y="412"/>
                  </a:lnTo>
                  <a:cubicBezTo>
                    <a:pt x="1136" y="413"/>
                    <a:pt x="1141" y="413"/>
                    <a:pt x="1147" y="413"/>
                  </a:cubicBezTo>
                  <a:cubicBezTo>
                    <a:pt x="1417" y="413"/>
                    <a:pt x="1419" y="1"/>
                    <a:pt x="1156" y="1"/>
                  </a:cubicBezTo>
                  <a:cubicBezTo>
                    <a:pt x="1147" y="1"/>
                    <a:pt x="1138" y="1"/>
                    <a:pt x="1130" y="2"/>
                  </a:cubicBezTo>
                  <a:lnTo>
                    <a:pt x="300" y="2"/>
                  </a:lnTo>
                  <a:cubicBezTo>
                    <a:pt x="290" y="1"/>
                    <a:pt x="281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78"/>
            <p:cNvSpPr/>
            <p:nvPr/>
          </p:nvSpPr>
          <p:spPr>
            <a:xfrm>
              <a:off x="2777866" y="1561103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9" y="0"/>
                  </a:moveTo>
                  <a:cubicBezTo>
                    <a:pt x="358" y="0"/>
                    <a:pt x="276" y="31"/>
                    <a:pt x="210" y="100"/>
                  </a:cubicBezTo>
                  <a:cubicBezTo>
                    <a:pt x="0" y="300"/>
                    <a:pt x="153" y="653"/>
                    <a:pt x="439" y="653"/>
                  </a:cubicBezTo>
                  <a:cubicBezTo>
                    <a:pt x="621" y="653"/>
                    <a:pt x="764" y="501"/>
                    <a:pt x="764" y="329"/>
                  </a:cubicBezTo>
                  <a:cubicBezTo>
                    <a:pt x="764" y="130"/>
                    <a:pt x="604" y="0"/>
                    <a:pt x="4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78"/>
            <p:cNvSpPr/>
            <p:nvPr/>
          </p:nvSpPr>
          <p:spPr>
            <a:xfrm>
              <a:off x="2957234" y="1582941"/>
              <a:ext cx="34486" cy="229852"/>
            </a:xfrm>
            <a:custGeom>
              <a:avLst/>
              <a:gdLst/>
              <a:ahLst/>
              <a:cxnLst/>
              <a:rect l="l" t="t" r="r" b="b"/>
              <a:pathLst>
                <a:path w="1317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1317" y="877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78"/>
            <p:cNvSpPr/>
            <p:nvPr/>
          </p:nvSpPr>
          <p:spPr>
            <a:xfrm>
              <a:off x="2974463" y="1582941"/>
              <a:ext cx="17256" cy="229852"/>
            </a:xfrm>
            <a:custGeom>
              <a:avLst/>
              <a:gdLst/>
              <a:ahLst/>
              <a:cxnLst/>
              <a:rect l="l" t="t" r="r" b="b"/>
              <a:pathLst>
                <a:path w="659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659" y="877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78"/>
            <p:cNvSpPr/>
            <p:nvPr/>
          </p:nvSpPr>
          <p:spPr>
            <a:xfrm>
              <a:off x="2957234" y="1550210"/>
              <a:ext cx="34486" cy="40246"/>
            </a:xfrm>
            <a:custGeom>
              <a:avLst/>
              <a:gdLst/>
              <a:ahLst/>
              <a:cxnLst/>
              <a:rect l="l" t="t" r="r" b="b"/>
              <a:pathLst>
                <a:path w="1317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1317" y="153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78"/>
            <p:cNvSpPr/>
            <p:nvPr/>
          </p:nvSpPr>
          <p:spPr>
            <a:xfrm>
              <a:off x="2974463" y="1550210"/>
              <a:ext cx="17256" cy="40246"/>
            </a:xfrm>
            <a:custGeom>
              <a:avLst/>
              <a:gdLst/>
              <a:ahLst/>
              <a:cxnLst/>
              <a:rect l="l" t="t" r="r" b="b"/>
              <a:pathLst>
                <a:path w="659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659" y="153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78"/>
            <p:cNvSpPr/>
            <p:nvPr/>
          </p:nvSpPr>
          <p:spPr>
            <a:xfrm>
              <a:off x="2957234" y="1500275"/>
              <a:ext cx="34486" cy="49961"/>
            </a:xfrm>
            <a:custGeom>
              <a:avLst/>
              <a:gdLst/>
              <a:ahLst/>
              <a:cxnLst/>
              <a:rect l="l" t="t" r="r" b="b"/>
              <a:pathLst>
                <a:path w="1317" h="1908" extrusionOk="0">
                  <a:moveTo>
                    <a:pt x="658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08"/>
                  </a:lnTo>
                  <a:lnTo>
                    <a:pt x="1317" y="1908"/>
                  </a:lnTo>
                  <a:lnTo>
                    <a:pt x="1317" y="658"/>
                  </a:lnTo>
                  <a:cubicBezTo>
                    <a:pt x="1317" y="296"/>
                    <a:pt x="1021" y="0"/>
                    <a:pt x="65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78"/>
            <p:cNvSpPr/>
            <p:nvPr/>
          </p:nvSpPr>
          <p:spPr>
            <a:xfrm>
              <a:off x="2974463" y="1500275"/>
              <a:ext cx="17256" cy="49961"/>
            </a:xfrm>
            <a:custGeom>
              <a:avLst/>
              <a:gdLst/>
              <a:ahLst/>
              <a:cxnLst/>
              <a:rect l="l" t="t" r="r" b="b"/>
              <a:pathLst>
                <a:path w="659" h="1908" extrusionOk="0">
                  <a:moveTo>
                    <a:pt x="0" y="0"/>
                  </a:moveTo>
                  <a:lnTo>
                    <a:pt x="0" y="1908"/>
                  </a:lnTo>
                  <a:lnTo>
                    <a:pt x="659" y="1908"/>
                  </a:lnTo>
                  <a:lnTo>
                    <a:pt x="659" y="658"/>
                  </a:lnTo>
                  <a:cubicBezTo>
                    <a:pt x="659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0" name="Google Shape;12910;p78"/>
          <p:cNvGrpSpPr/>
          <p:nvPr/>
        </p:nvGrpSpPr>
        <p:grpSpPr>
          <a:xfrm>
            <a:off x="1750184" y="2413530"/>
            <a:ext cx="359730" cy="359441"/>
            <a:chOff x="1750184" y="2413530"/>
            <a:chExt cx="359730" cy="359441"/>
          </a:xfrm>
        </p:grpSpPr>
        <p:sp>
          <p:nvSpPr>
            <p:cNvPr id="12911" name="Google Shape;12911;p78"/>
            <p:cNvSpPr/>
            <p:nvPr/>
          </p:nvSpPr>
          <p:spPr>
            <a:xfrm>
              <a:off x="1867074" y="2496981"/>
              <a:ext cx="58000" cy="64965"/>
            </a:xfrm>
            <a:custGeom>
              <a:avLst/>
              <a:gdLst/>
              <a:ahLst/>
              <a:cxnLst/>
              <a:rect l="l" t="t" r="r" b="b"/>
              <a:pathLst>
                <a:path w="2215" h="2481" extrusionOk="0">
                  <a:moveTo>
                    <a:pt x="1203" y="0"/>
                  </a:moveTo>
                  <a:lnTo>
                    <a:pt x="335" y="878"/>
                  </a:lnTo>
                  <a:cubicBezTo>
                    <a:pt x="1" y="1202"/>
                    <a:pt x="1" y="1736"/>
                    <a:pt x="335" y="2070"/>
                  </a:cubicBezTo>
                  <a:lnTo>
                    <a:pt x="745" y="2481"/>
                  </a:lnTo>
                  <a:lnTo>
                    <a:pt x="2214" y="101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78"/>
            <p:cNvSpPr/>
            <p:nvPr/>
          </p:nvSpPr>
          <p:spPr>
            <a:xfrm>
              <a:off x="1824863" y="2413530"/>
              <a:ext cx="285050" cy="285312"/>
            </a:xfrm>
            <a:custGeom>
              <a:avLst/>
              <a:gdLst/>
              <a:ahLst/>
              <a:cxnLst/>
              <a:rect l="l" t="t" r="r" b="b"/>
              <a:pathLst>
                <a:path w="10886" h="10896" extrusionOk="0">
                  <a:moveTo>
                    <a:pt x="2033" y="1"/>
                  </a:moveTo>
                  <a:cubicBezTo>
                    <a:pt x="1851" y="1"/>
                    <a:pt x="1670" y="29"/>
                    <a:pt x="1498" y="77"/>
                  </a:cubicBezTo>
                  <a:cubicBezTo>
                    <a:pt x="1336" y="125"/>
                    <a:pt x="1279" y="335"/>
                    <a:pt x="1403" y="449"/>
                  </a:cubicBezTo>
                  <a:lnTo>
                    <a:pt x="2519" y="1565"/>
                  </a:lnTo>
                  <a:cubicBezTo>
                    <a:pt x="2586" y="1632"/>
                    <a:pt x="2643" y="1718"/>
                    <a:pt x="2672" y="1804"/>
                  </a:cubicBezTo>
                  <a:cubicBezTo>
                    <a:pt x="2843" y="2243"/>
                    <a:pt x="2510" y="2720"/>
                    <a:pt x="2033" y="2720"/>
                  </a:cubicBezTo>
                  <a:cubicBezTo>
                    <a:pt x="1956" y="2720"/>
                    <a:pt x="1870" y="2701"/>
                    <a:pt x="1794" y="2672"/>
                  </a:cubicBezTo>
                  <a:cubicBezTo>
                    <a:pt x="1708" y="2643"/>
                    <a:pt x="1622" y="2586"/>
                    <a:pt x="1556" y="2519"/>
                  </a:cubicBezTo>
                  <a:lnTo>
                    <a:pt x="439" y="1403"/>
                  </a:lnTo>
                  <a:cubicBezTo>
                    <a:pt x="397" y="1360"/>
                    <a:pt x="341" y="1340"/>
                    <a:pt x="285" y="1340"/>
                  </a:cubicBezTo>
                  <a:cubicBezTo>
                    <a:pt x="192" y="1340"/>
                    <a:pt x="101" y="1397"/>
                    <a:pt x="77" y="1499"/>
                  </a:cubicBezTo>
                  <a:cubicBezTo>
                    <a:pt x="20" y="1680"/>
                    <a:pt x="1" y="1861"/>
                    <a:pt x="1" y="2042"/>
                  </a:cubicBezTo>
                  <a:cubicBezTo>
                    <a:pt x="1" y="3120"/>
                    <a:pt x="831" y="4008"/>
                    <a:pt x="1909" y="4065"/>
                  </a:cubicBezTo>
                  <a:lnTo>
                    <a:pt x="2042" y="4084"/>
                  </a:lnTo>
                  <a:cubicBezTo>
                    <a:pt x="2242" y="4084"/>
                    <a:pt x="2443" y="4055"/>
                    <a:pt x="2634" y="3989"/>
                  </a:cubicBezTo>
                  <a:cubicBezTo>
                    <a:pt x="2681" y="3979"/>
                    <a:pt x="2719" y="3960"/>
                    <a:pt x="2758" y="3950"/>
                  </a:cubicBezTo>
                  <a:lnTo>
                    <a:pt x="6946" y="8138"/>
                  </a:lnTo>
                  <a:cubicBezTo>
                    <a:pt x="6927" y="8177"/>
                    <a:pt x="6917" y="8215"/>
                    <a:pt x="6907" y="8262"/>
                  </a:cubicBezTo>
                  <a:cubicBezTo>
                    <a:pt x="6841" y="8453"/>
                    <a:pt x="6812" y="8654"/>
                    <a:pt x="6812" y="8854"/>
                  </a:cubicBezTo>
                  <a:lnTo>
                    <a:pt x="6831" y="8987"/>
                  </a:lnTo>
                  <a:cubicBezTo>
                    <a:pt x="6888" y="10065"/>
                    <a:pt x="7776" y="10895"/>
                    <a:pt x="8854" y="10895"/>
                  </a:cubicBezTo>
                  <a:cubicBezTo>
                    <a:pt x="9035" y="10895"/>
                    <a:pt x="9216" y="10876"/>
                    <a:pt x="9388" y="10819"/>
                  </a:cubicBezTo>
                  <a:cubicBezTo>
                    <a:pt x="9569" y="10781"/>
                    <a:pt x="9617" y="10552"/>
                    <a:pt x="9483" y="10438"/>
                  </a:cubicBezTo>
                  <a:lnTo>
                    <a:pt x="8367" y="9331"/>
                  </a:lnTo>
                  <a:cubicBezTo>
                    <a:pt x="8300" y="9264"/>
                    <a:pt x="8243" y="9178"/>
                    <a:pt x="8214" y="9092"/>
                  </a:cubicBezTo>
                  <a:cubicBezTo>
                    <a:pt x="8043" y="8644"/>
                    <a:pt x="8367" y="8177"/>
                    <a:pt x="8844" y="8177"/>
                  </a:cubicBezTo>
                  <a:cubicBezTo>
                    <a:pt x="8920" y="8177"/>
                    <a:pt x="9006" y="8186"/>
                    <a:pt x="9083" y="8224"/>
                  </a:cubicBezTo>
                  <a:cubicBezTo>
                    <a:pt x="9178" y="8253"/>
                    <a:pt x="9254" y="8301"/>
                    <a:pt x="9331" y="8377"/>
                  </a:cubicBezTo>
                  <a:lnTo>
                    <a:pt x="10437" y="9484"/>
                  </a:lnTo>
                  <a:cubicBezTo>
                    <a:pt x="10485" y="9531"/>
                    <a:pt x="10543" y="9553"/>
                    <a:pt x="10600" y="9553"/>
                  </a:cubicBezTo>
                  <a:cubicBezTo>
                    <a:pt x="10692" y="9553"/>
                    <a:pt x="10780" y="9494"/>
                    <a:pt x="10809" y="9388"/>
                  </a:cubicBezTo>
                  <a:cubicBezTo>
                    <a:pt x="10867" y="9216"/>
                    <a:pt x="10886" y="9035"/>
                    <a:pt x="10886" y="8854"/>
                  </a:cubicBezTo>
                  <a:cubicBezTo>
                    <a:pt x="10886" y="7785"/>
                    <a:pt x="10046" y="6898"/>
                    <a:pt x="8978" y="6831"/>
                  </a:cubicBezTo>
                  <a:lnTo>
                    <a:pt x="8844" y="6812"/>
                  </a:lnTo>
                  <a:cubicBezTo>
                    <a:pt x="8644" y="6812"/>
                    <a:pt x="8443" y="6851"/>
                    <a:pt x="8253" y="6908"/>
                  </a:cubicBezTo>
                  <a:lnTo>
                    <a:pt x="8129" y="6946"/>
                  </a:lnTo>
                  <a:lnTo>
                    <a:pt x="3941" y="2758"/>
                  </a:lnTo>
                  <a:cubicBezTo>
                    <a:pt x="3960" y="2720"/>
                    <a:pt x="3969" y="2682"/>
                    <a:pt x="3979" y="2643"/>
                  </a:cubicBezTo>
                  <a:cubicBezTo>
                    <a:pt x="4045" y="2453"/>
                    <a:pt x="4074" y="2252"/>
                    <a:pt x="4074" y="2052"/>
                  </a:cubicBezTo>
                  <a:lnTo>
                    <a:pt x="4065" y="1909"/>
                  </a:lnTo>
                  <a:cubicBezTo>
                    <a:pt x="3998" y="840"/>
                    <a:pt x="3111" y="10"/>
                    <a:pt x="203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78"/>
            <p:cNvSpPr/>
            <p:nvPr/>
          </p:nvSpPr>
          <p:spPr>
            <a:xfrm>
              <a:off x="1893808" y="2482737"/>
              <a:ext cx="147160" cy="146898"/>
            </a:xfrm>
            <a:custGeom>
              <a:avLst/>
              <a:gdLst/>
              <a:ahLst/>
              <a:cxnLst/>
              <a:rect l="l" t="t" r="r" b="b"/>
              <a:pathLst>
                <a:path w="5620" h="5610" extrusionOk="0">
                  <a:moveTo>
                    <a:pt x="1365" y="0"/>
                  </a:moveTo>
                  <a:lnTo>
                    <a:pt x="1" y="1346"/>
                  </a:lnTo>
                  <a:cubicBezTo>
                    <a:pt x="39" y="1336"/>
                    <a:pt x="77" y="1317"/>
                    <a:pt x="115" y="1307"/>
                  </a:cubicBezTo>
                  <a:lnTo>
                    <a:pt x="4303" y="5495"/>
                  </a:lnTo>
                  <a:cubicBezTo>
                    <a:pt x="4294" y="5534"/>
                    <a:pt x="4274" y="5572"/>
                    <a:pt x="4265" y="5610"/>
                  </a:cubicBezTo>
                  <a:lnTo>
                    <a:pt x="5620" y="4255"/>
                  </a:lnTo>
                  <a:lnTo>
                    <a:pt x="5620" y="4255"/>
                  </a:lnTo>
                  <a:lnTo>
                    <a:pt x="5505" y="4303"/>
                  </a:lnTo>
                  <a:lnTo>
                    <a:pt x="1327" y="115"/>
                  </a:lnTo>
                  <a:cubicBezTo>
                    <a:pt x="1336" y="77"/>
                    <a:pt x="1346" y="39"/>
                    <a:pt x="136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78"/>
            <p:cNvSpPr/>
            <p:nvPr/>
          </p:nvSpPr>
          <p:spPr>
            <a:xfrm>
              <a:off x="1787654" y="2492294"/>
              <a:ext cx="245065" cy="246767"/>
            </a:xfrm>
            <a:custGeom>
              <a:avLst/>
              <a:gdLst/>
              <a:ahLst/>
              <a:cxnLst/>
              <a:rect l="l" t="t" r="r" b="b"/>
              <a:pathLst>
                <a:path w="9359" h="9424" extrusionOk="0">
                  <a:moveTo>
                    <a:pt x="6073" y="0"/>
                  </a:moveTo>
                  <a:cubicBezTo>
                    <a:pt x="5922" y="0"/>
                    <a:pt x="5772" y="60"/>
                    <a:pt x="5657" y="179"/>
                  </a:cubicBezTo>
                  <a:lnTo>
                    <a:pt x="2853" y="2984"/>
                  </a:lnTo>
                  <a:cubicBezTo>
                    <a:pt x="2557" y="3270"/>
                    <a:pt x="2557" y="3747"/>
                    <a:pt x="2853" y="4033"/>
                  </a:cubicBezTo>
                  <a:lnTo>
                    <a:pt x="2957" y="4148"/>
                  </a:lnTo>
                  <a:lnTo>
                    <a:pt x="0" y="7105"/>
                  </a:lnTo>
                  <a:lnTo>
                    <a:pt x="2318" y="9423"/>
                  </a:lnTo>
                  <a:lnTo>
                    <a:pt x="5266" y="6456"/>
                  </a:lnTo>
                  <a:cubicBezTo>
                    <a:pt x="5414" y="6604"/>
                    <a:pt x="5607" y="6678"/>
                    <a:pt x="5799" y="6678"/>
                  </a:cubicBezTo>
                  <a:cubicBezTo>
                    <a:pt x="5991" y="6678"/>
                    <a:pt x="6182" y="6604"/>
                    <a:pt x="6325" y="6456"/>
                  </a:cubicBezTo>
                  <a:lnTo>
                    <a:pt x="9130" y="3652"/>
                  </a:lnTo>
                  <a:cubicBezTo>
                    <a:pt x="9359" y="3423"/>
                    <a:pt x="9359" y="3041"/>
                    <a:pt x="9120" y="2812"/>
                  </a:cubicBezTo>
                  <a:lnTo>
                    <a:pt x="9101" y="2793"/>
                  </a:lnTo>
                  <a:cubicBezTo>
                    <a:pt x="8984" y="2676"/>
                    <a:pt x="8829" y="2616"/>
                    <a:pt x="8673" y="2616"/>
                  </a:cubicBezTo>
                  <a:cubicBezTo>
                    <a:pt x="8537" y="2616"/>
                    <a:pt x="8401" y="2662"/>
                    <a:pt x="8290" y="2755"/>
                  </a:cubicBezTo>
                  <a:cubicBezTo>
                    <a:pt x="8287" y="2758"/>
                    <a:pt x="8284" y="2761"/>
                    <a:pt x="8280" y="2764"/>
                  </a:cubicBezTo>
                  <a:lnTo>
                    <a:pt x="8280" y="2764"/>
                  </a:lnTo>
                  <a:cubicBezTo>
                    <a:pt x="8490" y="2525"/>
                    <a:pt x="8481" y="2173"/>
                    <a:pt x="8252" y="1944"/>
                  </a:cubicBezTo>
                  <a:lnTo>
                    <a:pt x="8224" y="1925"/>
                  </a:lnTo>
                  <a:cubicBezTo>
                    <a:pt x="8185" y="1877"/>
                    <a:pt x="8138" y="1839"/>
                    <a:pt x="8080" y="1811"/>
                  </a:cubicBezTo>
                  <a:cubicBezTo>
                    <a:pt x="7994" y="1767"/>
                    <a:pt x="7900" y="1746"/>
                    <a:pt x="7807" y="1746"/>
                  </a:cubicBezTo>
                  <a:cubicBezTo>
                    <a:pt x="7655" y="1746"/>
                    <a:pt x="7506" y="1803"/>
                    <a:pt x="7394" y="1915"/>
                  </a:cubicBezTo>
                  <a:cubicBezTo>
                    <a:pt x="7623" y="1677"/>
                    <a:pt x="7623" y="1305"/>
                    <a:pt x="7394" y="1066"/>
                  </a:cubicBezTo>
                  <a:lnTo>
                    <a:pt x="7365" y="1047"/>
                  </a:lnTo>
                  <a:cubicBezTo>
                    <a:pt x="7250" y="928"/>
                    <a:pt x="7098" y="868"/>
                    <a:pt x="6945" y="868"/>
                  </a:cubicBezTo>
                  <a:cubicBezTo>
                    <a:pt x="6793" y="868"/>
                    <a:pt x="6640" y="928"/>
                    <a:pt x="6525" y="1047"/>
                  </a:cubicBezTo>
                  <a:cubicBezTo>
                    <a:pt x="6754" y="809"/>
                    <a:pt x="6754" y="437"/>
                    <a:pt x="6525" y="198"/>
                  </a:cubicBezTo>
                  <a:lnTo>
                    <a:pt x="6497" y="179"/>
                  </a:lnTo>
                  <a:cubicBezTo>
                    <a:pt x="6378" y="60"/>
                    <a:pt x="6225" y="0"/>
                    <a:pt x="60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78"/>
            <p:cNvSpPr/>
            <p:nvPr/>
          </p:nvSpPr>
          <p:spPr>
            <a:xfrm>
              <a:off x="1806141" y="2613871"/>
              <a:ext cx="106442" cy="106442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1746" y="1"/>
                  </a:moveTo>
                  <a:lnTo>
                    <a:pt x="0" y="1747"/>
                  </a:lnTo>
                  <a:lnTo>
                    <a:pt x="2318" y="4065"/>
                  </a:lnTo>
                  <a:lnTo>
                    <a:pt x="4064" y="2310"/>
                  </a:lnTo>
                  <a:lnTo>
                    <a:pt x="1746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78"/>
            <p:cNvSpPr/>
            <p:nvPr/>
          </p:nvSpPr>
          <p:spPr>
            <a:xfrm>
              <a:off x="1923790" y="2515075"/>
              <a:ext cx="52972" cy="46321"/>
            </a:xfrm>
            <a:custGeom>
              <a:avLst/>
              <a:gdLst/>
              <a:ahLst/>
              <a:cxnLst/>
              <a:rect l="l" t="t" r="r" b="b"/>
              <a:pathLst>
                <a:path w="2023" h="1769" extrusionOk="0">
                  <a:moveTo>
                    <a:pt x="1741" y="1"/>
                  </a:moveTo>
                  <a:cubicBezTo>
                    <a:pt x="1588" y="1"/>
                    <a:pt x="1438" y="60"/>
                    <a:pt x="1326" y="177"/>
                  </a:cubicBezTo>
                  <a:lnTo>
                    <a:pt x="77" y="1408"/>
                  </a:lnTo>
                  <a:cubicBezTo>
                    <a:pt x="0" y="1494"/>
                    <a:pt x="0" y="1627"/>
                    <a:pt x="77" y="1704"/>
                  </a:cubicBezTo>
                  <a:cubicBezTo>
                    <a:pt x="120" y="1747"/>
                    <a:pt x="172" y="1768"/>
                    <a:pt x="225" y="1768"/>
                  </a:cubicBezTo>
                  <a:cubicBezTo>
                    <a:pt x="277" y="1768"/>
                    <a:pt x="329" y="1747"/>
                    <a:pt x="372" y="1704"/>
                  </a:cubicBezTo>
                  <a:lnTo>
                    <a:pt x="2023" y="72"/>
                  </a:lnTo>
                  <a:cubicBezTo>
                    <a:pt x="1934" y="24"/>
                    <a:pt x="1837" y="1"/>
                    <a:pt x="1741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78"/>
            <p:cNvSpPr/>
            <p:nvPr/>
          </p:nvSpPr>
          <p:spPr>
            <a:xfrm>
              <a:off x="1944215" y="2537882"/>
              <a:ext cx="55277" cy="46766"/>
            </a:xfrm>
            <a:custGeom>
              <a:avLst/>
              <a:gdLst/>
              <a:ahLst/>
              <a:cxnLst/>
              <a:rect l="l" t="t" r="r" b="b"/>
              <a:pathLst>
                <a:path w="2111" h="1786" extrusionOk="0">
                  <a:moveTo>
                    <a:pt x="1839" y="0"/>
                  </a:moveTo>
                  <a:cubicBezTo>
                    <a:pt x="1686" y="0"/>
                    <a:pt x="1533" y="62"/>
                    <a:pt x="1415" y="174"/>
                  </a:cubicBezTo>
                  <a:lnTo>
                    <a:pt x="174" y="1415"/>
                  </a:lnTo>
                  <a:cubicBezTo>
                    <a:pt x="0" y="1567"/>
                    <a:pt x="146" y="1785"/>
                    <a:pt x="313" y="1785"/>
                  </a:cubicBezTo>
                  <a:cubicBezTo>
                    <a:pt x="367" y="1785"/>
                    <a:pt x="422" y="1763"/>
                    <a:pt x="470" y="1710"/>
                  </a:cubicBezTo>
                  <a:lnTo>
                    <a:pt x="2111" y="70"/>
                  </a:lnTo>
                  <a:cubicBezTo>
                    <a:pt x="2025" y="23"/>
                    <a:pt x="1932" y="0"/>
                    <a:pt x="183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78"/>
            <p:cNvSpPr/>
            <p:nvPr/>
          </p:nvSpPr>
          <p:spPr>
            <a:xfrm>
              <a:off x="1968252" y="2560611"/>
              <a:ext cx="53993" cy="46243"/>
            </a:xfrm>
            <a:custGeom>
              <a:avLst/>
              <a:gdLst/>
              <a:ahLst/>
              <a:cxnLst/>
              <a:rect l="l" t="t" r="r" b="b"/>
              <a:pathLst>
                <a:path w="2062" h="1766" extrusionOk="0">
                  <a:moveTo>
                    <a:pt x="1790" y="0"/>
                  </a:moveTo>
                  <a:cubicBezTo>
                    <a:pt x="1653" y="0"/>
                    <a:pt x="1516" y="50"/>
                    <a:pt x="1403" y="146"/>
                  </a:cubicBezTo>
                  <a:lnTo>
                    <a:pt x="134" y="1415"/>
                  </a:lnTo>
                  <a:cubicBezTo>
                    <a:pt x="1" y="1570"/>
                    <a:pt x="132" y="1766"/>
                    <a:pt x="290" y="1766"/>
                  </a:cubicBezTo>
                  <a:cubicBezTo>
                    <a:pt x="336" y="1766"/>
                    <a:pt x="385" y="1749"/>
                    <a:pt x="430" y="1711"/>
                  </a:cubicBezTo>
                  <a:lnTo>
                    <a:pt x="2061" y="70"/>
                  </a:lnTo>
                  <a:cubicBezTo>
                    <a:pt x="1976" y="23"/>
                    <a:pt x="1883" y="0"/>
                    <a:pt x="179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78"/>
            <p:cNvSpPr/>
            <p:nvPr/>
          </p:nvSpPr>
          <p:spPr>
            <a:xfrm>
              <a:off x="1792630" y="2614945"/>
              <a:ext cx="116707" cy="115869"/>
            </a:xfrm>
            <a:custGeom>
              <a:avLst/>
              <a:gdLst/>
              <a:ahLst/>
              <a:cxnLst/>
              <a:rect l="l" t="t" r="r" b="b"/>
              <a:pathLst>
                <a:path w="4457" h="4425" extrusionOk="0">
                  <a:moveTo>
                    <a:pt x="1122" y="0"/>
                  </a:moveTo>
                  <a:cubicBezTo>
                    <a:pt x="1065" y="0"/>
                    <a:pt x="1007" y="22"/>
                    <a:pt x="964" y="65"/>
                  </a:cubicBezTo>
                  <a:lnTo>
                    <a:pt x="1" y="1028"/>
                  </a:lnTo>
                  <a:lnTo>
                    <a:pt x="3407" y="4425"/>
                  </a:lnTo>
                  <a:lnTo>
                    <a:pt x="4370" y="3471"/>
                  </a:lnTo>
                  <a:cubicBezTo>
                    <a:pt x="4456" y="3375"/>
                    <a:pt x="4456" y="3242"/>
                    <a:pt x="4370" y="3156"/>
                  </a:cubicBezTo>
                  <a:lnTo>
                    <a:pt x="1279" y="65"/>
                  </a:lnTo>
                  <a:cubicBezTo>
                    <a:pt x="1236" y="22"/>
                    <a:pt x="1179" y="0"/>
                    <a:pt x="1122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78"/>
            <p:cNvSpPr/>
            <p:nvPr/>
          </p:nvSpPr>
          <p:spPr>
            <a:xfrm>
              <a:off x="1750184" y="2637621"/>
              <a:ext cx="135900" cy="135350"/>
            </a:xfrm>
            <a:custGeom>
              <a:avLst/>
              <a:gdLst/>
              <a:ahLst/>
              <a:cxnLst/>
              <a:rect l="l" t="t" r="r" b="b"/>
              <a:pathLst>
                <a:path w="5190" h="5169" extrusionOk="0">
                  <a:moveTo>
                    <a:pt x="1784" y="0"/>
                  </a:moveTo>
                  <a:lnTo>
                    <a:pt x="86" y="1698"/>
                  </a:lnTo>
                  <a:cubicBezTo>
                    <a:pt x="0" y="1784"/>
                    <a:pt x="0" y="1927"/>
                    <a:pt x="86" y="2013"/>
                  </a:cubicBezTo>
                  <a:lnTo>
                    <a:pt x="3177" y="5104"/>
                  </a:lnTo>
                  <a:cubicBezTo>
                    <a:pt x="3220" y="5147"/>
                    <a:pt x="3277" y="5168"/>
                    <a:pt x="3334" y="5168"/>
                  </a:cubicBezTo>
                  <a:cubicBezTo>
                    <a:pt x="3392" y="5168"/>
                    <a:pt x="3449" y="5147"/>
                    <a:pt x="3492" y="5104"/>
                  </a:cubicBezTo>
                  <a:lnTo>
                    <a:pt x="5190" y="3396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78"/>
            <p:cNvSpPr/>
            <p:nvPr/>
          </p:nvSpPr>
          <p:spPr>
            <a:xfrm>
              <a:off x="1750184" y="2665586"/>
              <a:ext cx="107673" cy="107385"/>
            </a:xfrm>
            <a:custGeom>
              <a:avLst/>
              <a:gdLst/>
              <a:ahLst/>
              <a:cxnLst/>
              <a:rect l="l" t="t" r="r" b="b"/>
              <a:pathLst>
                <a:path w="4112" h="4101" extrusionOk="0">
                  <a:moveTo>
                    <a:pt x="716" y="1"/>
                  </a:moveTo>
                  <a:lnTo>
                    <a:pt x="86" y="630"/>
                  </a:lnTo>
                  <a:cubicBezTo>
                    <a:pt x="0" y="716"/>
                    <a:pt x="0" y="859"/>
                    <a:pt x="86" y="945"/>
                  </a:cubicBezTo>
                  <a:lnTo>
                    <a:pt x="3177" y="4036"/>
                  </a:lnTo>
                  <a:cubicBezTo>
                    <a:pt x="3220" y="4079"/>
                    <a:pt x="3277" y="4100"/>
                    <a:pt x="3334" y="4100"/>
                  </a:cubicBezTo>
                  <a:cubicBezTo>
                    <a:pt x="3392" y="4100"/>
                    <a:pt x="3449" y="4079"/>
                    <a:pt x="3492" y="4036"/>
                  </a:cubicBezTo>
                  <a:lnTo>
                    <a:pt x="4112" y="3406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22" name="Google Shape;12922;p78"/>
          <p:cNvGrpSpPr/>
          <p:nvPr/>
        </p:nvGrpSpPr>
        <p:grpSpPr>
          <a:xfrm>
            <a:off x="2230050" y="1500223"/>
            <a:ext cx="316524" cy="359284"/>
            <a:chOff x="2230050" y="1500223"/>
            <a:chExt cx="316524" cy="359284"/>
          </a:xfrm>
        </p:grpSpPr>
        <p:sp>
          <p:nvSpPr>
            <p:cNvPr id="12923" name="Google Shape;12923;p78"/>
            <p:cNvSpPr/>
            <p:nvPr/>
          </p:nvSpPr>
          <p:spPr>
            <a:xfrm>
              <a:off x="2230050" y="1584958"/>
              <a:ext cx="189632" cy="274550"/>
            </a:xfrm>
            <a:custGeom>
              <a:avLst/>
              <a:gdLst/>
              <a:ahLst/>
              <a:cxnLst/>
              <a:rect l="l" t="t" r="r" b="b"/>
              <a:pathLst>
                <a:path w="7242" h="10485" extrusionOk="0">
                  <a:moveTo>
                    <a:pt x="229" y="0"/>
                  </a:moveTo>
                  <a:cubicBezTo>
                    <a:pt x="105" y="0"/>
                    <a:pt x="0" y="105"/>
                    <a:pt x="0" y="229"/>
                  </a:cubicBezTo>
                  <a:lnTo>
                    <a:pt x="0" y="10255"/>
                  </a:lnTo>
                  <a:cubicBezTo>
                    <a:pt x="0" y="10379"/>
                    <a:pt x="105" y="10484"/>
                    <a:pt x="229" y="10484"/>
                  </a:cubicBezTo>
                  <a:lnTo>
                    <a:pt x="7012" y="10484"/>
                  </a:lnTo>
                  <a:cubicBezTo>
                    <a:pt x="7146" y="10484"/>
                    <a:pt x="7241" y="10379"/>
                    <a:pt x="7241" y="10255"/>
                  </a:cubicBezTo>
                  <a:lnTo>
                    <a:pt x="7241" y="229"/>
                  </a:lnTo>
                  <a:cubicBezTo>
                    <a:pt x="7241" y="95"/>
                    <a:pt x="7136" y="0"/>
                    <a:pt x="70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78"/>
            <p:cNvSpPr/>
            <p:nvPr/>
          </p:nvSpPr>
          <p:spPr>
            <a:xfrm>
              <a:off x="2230050" y="1849243"/>
              <a:ext cx="189632" cy="10265"/>
            </a:xfrm>
            <a:custGeom>
              <a:avLst/>
              <a:gdLst/>
              <a:ahLst/>
              <a:cxnLst/>
              <a:rect l="l" t="t" r="r" b="b"/>
              <a:pathLst>
                <a:path w="7242" h="392" extrusionOk="0">
                  <a:moveTo>
                    <a:pt x="0" y="0"/>
                  </a:moveTo>
                  <a:lnTo>
                    <a:pt x="0" y="162"/>
                  </a:lnTo>
                  <a:cubicBezTo>
                    <a:pt x="0" y="286"/>
                    <a:pt x="105" y="391"/>
                    <a:pt x="229" y="391"/>
                  </a:cubicBezTo>
                  <a:lnTo>
                    <a:pt x="7012" y="391"/>
                  </a:lnTo>
                  <a:cubicBezTo>
                    <a:pt x="7136" y="391"/>
                    <a:pt x="7241" y="286"/>
                    <a:pt x="7241" y="162"/>
                  </a:cubicBezTo>
                  <a:lnTo>
                    <a:pt x="7241" y="0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78"/>
            <p:cNvSpPr/>
            <p:nvPr/>
          </p:nvSpPr>
          <p:spPr>
            <a:xfrm>
              <a:off x="2266028" y="1585193"/>
              <a:ext cx="117675" cy="37759"/>
            </a:xfrm>
            <a:custGeom>
              <a:avLst/>
              <a:gdLst/>
              <a:ahLst/>
              <a:cxnLst/>
              <a:rect l="l" t="t" r="r" b="b"/>
              <a:pathLst>
                <a:path w="4494" h="1442" extrusionOk="0">
                  <a:moveTo>
                    <a:pt x="0" y="1"/>
                  </a:moveTo>
                  <a:lnTo>
                    <a:pt x="0" y="1126"/>
                  </a:lnTo>
                  <a:cubicBezTo>
                    <a:pt x="0" y="1298"/>
                    <a:pt x="143" y="1441"/>
                    <a:pt x="315" y="1441"/>
                  </a:cubicBezTo>
                  <a:lnTo>
                    <a:pt x="4169" y="1441"/>
                  </a:lnTo>
                  <a:cubicBezTo>
                    <a:pt x="4350" y="1441"/>
                    <a:pt x="4493" y="1298"/>
                    <a:pt x="4493" y="1126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78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548"/>
                  </a:lnTo>
                  <a:cubicBezTo>
                    <a:pt x="0" y="8672"/>
                    <a:pt x="105" y="8777"/>
                    <a:pt x="220" y="8777"/>
                  </a:cubicBez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229"/>
                  </a:lnTo>
                  <a:cubicBezTo>
                    <a:pt x="5867" y="105"/>
                    <a:pt x="5762" y="1"/>
                    <a:pt x="56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78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777"/>
                  </a:ln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8310"/>
                  </a:lnTo>
                  <a:lnTo>
                    <a:pt x="382" y="8310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78"/>
            <p:cNvSpPr/>
            <p:nvPr/>
          </p:nvSpPr>
          <p:spPr>
            <a:xfrm>
              <a:off x="2266028" y="1603680"/>
              <a:ext cx="117675" cy="19272"/>
            </a:xfrm>
            <a:custGeom>
              <a:avLst/>
              <a:gdLst/>
              <a:ahLst/>
              <a:cxnLst/>
              <a:rect l="l" t="t" r="r" b="b"/>
              <a:pathLst>
                <a:path w="4494" h="736" extrusionOk="0">
                  <a:moveTo>
                    <a:pt x="0" y="1"/>
                  </a:moveTo>
                  <a:lnTo>
                    <a:pt x="0" y="420"/>
                  </a:lnTo>
                  <a:cubicBezTo>
                    <a:pt x="0" y="592"/>
                    <a:pt x="143" y="735"/>
                    <a:pt x="315" y="735"/>
                  </a:cubicBezTo>
                  <a:lnTo>
                    <a:pt x="4169" y="735"/>
                  </a:lnTo>
                  <a:cubicBezTo>
                    <a:pt x="4350" y="735"/>
                    <a:pt x="4493" y="592"/>
                    <a:pt x="4493" y="420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78"/>
            <p:cNvSpPr/>
            <p:nvPr/>
          </p:nvSpPr>
          <p:spPr>
            <a:xfrm>
              <a:off x="2275272" y="1546466"/>
              <a:ext cx="99189" cy="67243"/>
            </a:xfrm>
            <a:custGeom>
              <a:avLst/>
              <a:gdLst/>
              <a:ahLst/>
              <a:cxnLst/>
              <a:rect l="l" t="t" r="r" b="b"/>
              <a:pathLst>
                <a:path w="3788" h="2568" extrusionOk="0">
                  <a:moveTo>
                    <a:pt x="1899" y="1"/>
                  </a:moveTo>
                  <a:cubicBezTo>
                    <a:pt x="1374" y="1"/>
                    <a:pt x="945" y="411"/>
                    <a:pt x="916" y="936"/>
                  </a:cubicBezTo>
                  <a:lnTo>
                    <a:pt x="229" y="936"/>
                  </a:lnTo>
                  <a:cubicBezTo>
                    <a:pt x="105" y="936"/>
                    <a:pt x="0" y="1031"/>
                    <a:pt x="0" y="1155"/>
                  </a:cubicBezTo>
                  <a:lnTo>
                    <a:pt x="0" y="2348"/>
                  </a:lnTo>
                  <a:cubicBezTo>
                    <a:pt x="0" y="2472"/>
                    <a:pt x="105" y="2567"/>
                    <a:pt x="229" y="2567"/>
                  </a:cubicBezTo>
                  <a:lnTo>
                    <a:pt x="3568" y="2567"/>
                  </a:lnTo>
                  <a:cubicBezTo>
                    <a:pt x="3682" y="2567"/>
                    <a:pt x="3787" y="2472"/>
                    <a:pt x="3787" y="2348"/>
                  </a:cubicBezTo>
                  <a:lnTo>
                    <a:pt x="3787" y="1155"/>
                  </a:lnTo>
                  <a:cubicBezTo>
                    <a:pt x="3787" y="1031"/>
                    <a:pt x="3682" y="936"/>
                    <a:pt x="3568" y="936"/>
                  </a:cubicBezTo>
                  <a:lnTo>
                    <a:pt x="2872" y="936"/>
                  </a:lnTo>
                  <a:cubicBezTo>
                    <a:pt x="2853" y="411"/>
                    <a:pt x="2414" y="1"/>
                    <a:pt x="1899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78"/>
            <p:cNvSpPr/>
            <p:nvPr/>
          </p:nvSpPr>
          <p:spPr>
            <a:xfrm>
              <a:off x="2275272" y="1599935"/>
              <a:ext cx="99189" cy="13773"/>
            </a:xfrm>
            <a:custGeom>
              <a:avLst/>
              <a:gdLst/>
              <a:ahLst/>
              <a:cxnLst/>
              <a:rect l="l" t="t" r="r" b="b"/>
              <a:pathLst>
                <a:path w="3788" h="526" extrusionOk="0">
                  <a:moveTo>
                    <a:pt x="0" y="0"/>
                  </a:moveTo>
                  <a:lnTo>
                    <a:pt x="0" y="306"/>
                  </a:lnTo>
                  <a:cubicBezTo>
                    <a:pt x="0" y="430"/>
                    <a:pt x="105" y="525"/>
                    <a:pt x="229" y="525"/>
                  </a:cubicBezTo>
                  <a:lnTo>
                    <a:pt x="3568" y="525"/>
                  </a:lnTo>
                  <a:cubicBezTo>
                    <a:pt x="3682" y="525"/>
                    <a:pt x="3787" y="430"/>
                    <a:pt x="3787" y="306"/>
                  </a:cubicBezTo>
                  <a:lnTo>
                    <a:pt x="3787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78"/>
            <p:cNvSpPr/>
            <p:nvPr/>
          </p:nvSpPr>
          <p:spPr>
            <a:xfrm>
              <a:off x="2272156" y="1710070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1"/>
                    <a:pt x="3735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78"/>
            <p:cNvSpPr/>
            <p:nvPr/>
          </p:nvSpPr>
          <p:spPr>
            <a:xfrm>
              <a:off x="2272156" y="1730808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0"/>
                    <a:pt x="3735" y="1"/>
                  </a:cubicBezTo>
                  <a:lnTo>
                    <a:pt x="291" y="1"/>
                  </a:lnTo>
                  <a:cubicBezTo>
                    <a:pt x="282" y="0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78"/>
            <p:cNvSpPr/>
            <p:nvPr/>
          </p:nvSpPr>
          <p:spPr>
            <a:xfrm>
              <a:off x="2272156" y="1751547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73" y="1"/>
                  </a:moveTo>
                  <a:cubicBezTo>
                    <a:pt x="4" y="1"/>
                    <a:pt x="1" y="413"/>
                    <a:pt x="265" y="413"/>
                  </a:cubicBezTo>
                  <a:cubicBezTo>
                    <a:pt x="273" y="413"/>
                    <a:pt x="282" y="412"/>
                    <a:pt x="291" y="411"/>
                  </a:cubicBezTo>
                  <a:lnTo>
                    <a:pt x="3735" y="411"/>
                  </a:lnTo>
                  <a:cubicBezTo>
                    <a:pt x="3744" y="412"/>
                    <a:pt x="3752" y="413"/>
                    <a:pt x="3761" y="413"/>
                  </a:cubicBezTo>
                  <a:cubicBezTo>
                    <a:pt x="4025" y="413"/>
                    <a:pt x="4022" y="1"/>
                    <a:pt x="3752" y="1"/>
                  </a:cubicBezTo>
                  <a:cubicBezTo>
                    <a:pt x="3747" y="1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78"/>
            <p:cNvSpPr/>
            <p:nvPr/>
          </p:nvSpPr>
          <p:spPr>
            <a:xfrm>
              <a:off x="2272156" y="1772285"/>
              <a:ext cx="105395" cy="11050"/>
            </a:xfrm>
            <a:custGeom>
              <a:avLst/>
              <a:gdLst/>
              <a:ahLst/>
              <a:cxnLst/>
              <a:rect l="l" t="t" r="r" b="b"/>
              <a:pathLst>
                <a:path w="4025" h="422" extrusionOk="0">
                  <a:moveTo>
                    <a:pt x="273" y="0"/>
                  </a:moveTo>
                  <a:cubicBezTo>
                    <a:pt x="1" y="0"/>
                    <a:pt x="1" y="421"/>
                    <a:pt x="273" y="421"/>
                  </a:cubicBezTo>
                  <a:cubicBezTo>
                    <a:pt x="279" y="421"/>
                    <a:pt x="285" y="421"/>
                    <a:pt x="291" y="421"/>
                  </a:cubicBezTo>
                  <a:lnTo>
                    <a:pt x="3735" y="421"/>
                  </a:lnTo>
                  <a:cubicBezTo>
                    <a:pt x="3741" y="421"/>
                    <a:pt x="3747" y="421"/>
                    <a:pt x="3752" y="421"/>
                  </a:cubicBezTo>
                  <a:cubicBezTo>
                    <a:pt x="4025" y="421"/>
                    <a:pt x="4025" y="0"/>
                    <a:pt x="3752" y="0"/>
                  </a:cubicBezTo>
                  <a:cubicBezTo>
                    <a:pt x="3747" y="0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78"/>
            <p:cNvSpPr/>
            <p:nvPr/>
          </p:nvSpPr>
          <p:spPr>
            <a:xfrm>
              <a:off x="2382918" y="1500223"/>
              <a:ext cx="163656" cy="137209"/>
            </a:xfrm>
            <a:custGeom>
              <a:avLst/>
              <a:gdLst/>
              <a:ahLst/>
              <a:cxnLst/>
              <a:rect l="l" t="t" r="r" b="b"/>
              <a:pathLst>
                <a:path w="6250" h="5240" extrusionOk="0">
                  <a:moveTo>
                    <a:pt x="3144" y="0"/>
                  </a:moveTo>
                  <a:cubicBezTo>
                    <a:pt x="3111" y="0"/>
                    <a:pt x="3078" y="1"/>
                    <a:pt x="3044" y="2"/>
                  </a:cubicBezTo>
                  <a:cubicBezTo>
                    <a:pt x="1060" y="78"/>
                    <a:pt x="1" y="2377"/>
                    <a:pt x="1241" y="3942"/>
                  </a:cubicBezTo>
                  <a:lnTo>
                    <a:pt x="1193" y="5010"/>
                  </a:lnTo>
                  <a:cubicBezTo>
                    <a:pt x="1186" y="5140"/>
                    <a:pt x="1294" y="5240"/>
                    <a:pt x="1411" y="5240"/>
                  </a:cubicBezTo>
                  <a:cubicBezTo>
                    <a:pt x="1441" y="5240"/>
                    <a:pt x="1470" y="5234"/>
                    <a:pt x="1499" y="5220"/>
                  </a:cubicBezTo>
                  <a:lnTo>
                    <a:pt x="2481" y="4772"/>
                  </a:lnTo>
                  <a:cubicBezTo>
                    <a:pt x="2699" y="4834"/>
                    <a:pt x="2920" y="4863"/>
                    <a:pt x="3140" y="4863"/>
                  </a:cubicBezTo>
                  <a:cubicBezTo>
                    <a:pt x="3938" y="4863"/>
                    <a:pt x="4705" y="4468"/>
                    <a:pt x="5162" y="3780"/>
                  </a:cubicBezTo>
                  <a:cubicBezTo>
                    <a:pt x="6250" y="2157"/>
                    <a:pt x="5070" y="0"/>
                    <a:pt x="314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78"/>
            <p:cNvSpPr/>
            <p:nvPr/>
          </p:nvSpPr>
          <p:spPr>
            <a:xfrm>
              <a:off x="2427380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1" y="1"/>
                    <a:pt x="1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6" y="471"/>
                    <a:pt x="220" y="471"/>
                  </a:cubicBezTo>
                  <a:cubicBezTo>
                    <a:pt x="335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78"/>
            <p:cNvSpPr/>
            <p:nvPr/>
          </p:nvSpPr>
          <p:spPr>
            <a:xfrm>
              <a:off x="2448878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9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20" y="375"/>
                    <a:pt x="420" y="261"/>
                  </a:cubicBezTo>
                  <a:lnTo>
                    <a:pt x="420" y="223"/>
                  </a:lnTo>
                  <a:cubicBezTo>
                    <a:pt x="434" y="75"/>
                    <a:pt x="327" y="1"/>
                    <a:pt x="21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78"/>
            <p:cNvSpPr/>
            <p:nvPr/>
          </p:nvSpPr>
          <p:spPr>
            <a:xfrm>
              <a:off x="2470114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78"/>
            <p:cNvSpPr/>
            <p:nvPr/>
          </p:nvSpPr>
          <p:spPr>
            <a:xfrm>
              <a:off x="2491455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1"/>
                  </a:moveTo>
                  <a:cubicBezTo>
                    <a:pt x="108" y="1"/>
                    <a:pt x="1" y="75"/>
                    <a:pt x="15" y="223"/>
                  </a:cubicBezTo>
                  <a:lnTo>
                    <a:pt x="15" y="261"/>
                  </a:lnTo>
                  <a:cubicBezTo>
                    <a:pt x="15" y="375"/>
                    <a:pt x="101" y="471"/>
                    <a:pt x="225" y="471"/>
                  </a:cubicBezTo>
                  <a:cubicBezTo>
                    <a:pt x="330" y="471"/>
                    <a:pt x="425" y="375"/>
                    <a:pt x="425" y="261"/>
                  </a:cubicBezTo>
                  <a:lnTo>
                    <a:pt x="425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78"/>
            <p:cNvSpPr/>
            <p:nvPr/>
          </p:nvSpPr>
          <p:spPr>
            <a:xfrm>
              <a:off x="2310229" y="1645393"/>
              <a:ext cx="20005" cy="49490"/>
            </a:xfrm>
            <a:custGeom>
              <a:avLst/>
              <a:gdLst/>
              <a:ahLst/>
              <a:cxnLst/>
              <a:rect l="l" t="t" r="r" b="b"/>
              <a:pathLst>
                <a:path w="764" h="1890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344" y="411"/>
                  </a:lnTo>
                  <a:lnTo>
                    <a:pt x="344" y="1689"/>
                  </a:lnTo>
                  <a:cubicBezTo>
                    <a:pt x="344" y="1804"/>
                    <a:pt x="440" y="1890"/>
                    <a:pt x="554" y="1890"/>
                  </a:cubicBezTo>
                  <a:cubicBezTo>
                    <a:pt x="668" y="1890"/>
                    <a:pt x="764" y="1804"/>
                    <a:pt x="764" y="1689"/>
                  </a:cubicBezTo>
                  <a:lnTo>
                    <a:pt x="764" y="211"/>
                  </a:lnTo>
                  <a:cubicBezTo>
                    <a:pt x="764" y="96"/>
                    <a:pt x="668" y="1"/>
                    <a:pt x="55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78"/>
            <p:cNvSpPr/>
            <p:nvPr/>
          </p:nvSpPr>
          <p:spPr>
            <a:xfrm>
              <a:off x="2308893" y="1686110"/>
              <a:ext cx="31946" cy="11050"/>
            </a:xfrm>
            <a:custGeom>
              <a:avLst/>
              <a:gdLst/>
              <a:ahLst/>
              <a:cxnLst/>
              <a:rect l="l" t="t" r="r" b="b"/>
              <a:pathLst>
                <a:path w="1220" h="422" extrusionOk="0">
                  <a:moveTo>
                    <a:pt x="281" y="0"/>
                  </a:moveTo>
                  <a:cubicBezTo>
                    <a:pt x="1" y="0"/>
                    <a:pt x="1" y="421"/>
                    <a:pt x="281" y="421"/>
                  </a:cubicBezTo>
                  <a:cubicBezTo>
                    <a:pt x="287" y="421"/>
                    <a:pt x="293" y="421"/>
                    <a:pt x="300" y="420"/>
                  </a:cubicBezTo>
                  <a:lnTo>
                    <a:pt x="929" y="420"/>
                  </a:lnTo>
                  <a:cubicBezTo>
                    <a:pt x="935" y="421"/>
                    <a:pt x="941" y="421"/>
                    <a:pt x="947" y="421"/>
                  </a:cubicBezTo>
                  <a:cubicBezTo>
                    <a:pt x="1219" y="421"/>
                    <a:pt x="1219" y="0"/>
                    <a:pt x="947" y="0"/>
                  </a:cubicBezTo>
                  <a:cubicBezTo>
                    <a:pt x="941" y="0"/>
                    <a:pt x="935" y="0"/>
                    <a:pt x="929" y="1"/>
                  </a:cubicBezTo>
                  <a:lnTo>
                    <a:pt x="300" y="1"/>
                  </a:lnTo>
                  <a:cubicBezTo>
                    <a:pt x="293" y="0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78"/>
            <p:cNvSpPr/>
            <p:nvPr/>
          </p:nvSpPr>
          <p:spPr>
            <a:xfrm>
              <a:off x="2311983" y="1627063"/>
              <a:ext cx="18251" cy="15606"/>
            </a:xfrm>
            <a:custGeom>
              <a:avLst/>
              <a:gdLst/>
              <a:ahLst/>
              <a:cxnLst/>
              <a:rect l="l" t="t" r="r" b="b"/>
              <a:pathLst>
                <a:path w="697" h="596" extrusionOk="0">
                  <a:moveTo>
                    <a:pt x="397" y="0"/>
                  </a:moveTo>
                  <a:cubicBezTo>
                    <a:pt x="324" y="0"/>
                    <a:pt x="250" y="28"/>
                    <a:pt x="191" y="90"/>
                  </a:cubicBezTo>
                  <a:cubicBezTo>
                    <a:pt x="0" y="271"/>
                    <a:pt x="134" y="596"/>
                    <a:pt x="401" y="596"/>
                  </a:cubicBezTo>
                  <a:cubicBezTo>
                    <a:pt x="563" y="596"/>
                    <a:pt x="697" y="462"/>
                    <a:pt x="697" y="300"/>
                  </a:cubicBezTo>
                  <a:cubicBezTo>
                    <a:pt x="697" y="120"/>
                    <a:pt x="549" y="0"/>
                    <a:pt x="39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43" name="Google Shape;12943;p78"/>
          <p:cNvGrpSpPr/>
          <p:nvPr/>
        </p:nvGrpSpPr>
        <p:grpSpPr>
          <a:xfrm>
            <a:off x="2690042" y="4262767"/>
            <a:ext cx="359389" cy="359232"/>
            <a:chOff x="2690042" y="4262767"/>
            <a:chExt cx="359389" cy="359232"/>
          </a:xfrm>
        </p:grpSpPr>
        <p:sp>
          <p:nvSpPr>
            <p:cNvPr id="12944" name="Google Shape;12944;p78"/>
            <p:cNvSpPr/>
            <p:nvPr/>
          </p:nvSpPr>
          <p:spPr>
            <a:xfrm>
              <a:off x="2690042" y="4262767"/>
              <a:ext cx="205002" cy="173214"/>
            </a:xfrm>
            <a:custGeom>
              <a:avLst/>
              <a:gdLst/>
              <a:ahLst/>
              <a:cxnLst/>
              <a:rect l="l" t="t" r="r" b="b"/>
              <a:pathLst>
                <a:path w="7829" h="6615" extrusionOk="0">
                  <a:moveTo>
                    <a:pt x="3888" y="0"/>
                  </a:moveTo>
                  <a:cubicBezTo>
                    <a:pt x="1472" y="0"/>
                    <a:pt x="1" y="2709"/>
                    <a:pt x="1361" y="4744"/>
                  </a:cubicBezTo>
                  <a:cubicBezTo>
                    <a:pt x="1935" y="5609"/>
                    <a:pt x="2895" y="6102"/>
                    <a:pt x="3897" y="6102"/>
                  </a:cubicBezTo>
                  <a:cubicBezTo>
                    <a:pt x="4176" y="6102"/>
                    <a:pt x="4459" y="6063"/>
                    <a:pt x="4738" y="5984"/>
                  </a:cubicBezTo>
                  <a:lnTo>
                    <a:pt x="6035" y="6595"/>
                  </a:lnTo>
                  <a:cubicBezTo>
                    <a:pt x="6065" y="6608"/>
                    <a:pt x="6096" y="6614"/>
                    <a:pt x="6126" y="6614"/>
                  </a:cubicBezTo>
                  <a:cubicBezTo>
                    <a:pt x="6249" y="6614"/>
                    <a:pt x="6358" y="6513"/>
                    <a:pt x="6350" y="6375"/>
                  </a:cubicBezTo>
                  <a:lnTo>
                    <a:pt x="6283" y="4944"/>
                  </a:lnTo>
                  <a:cubicBezTo>
                    <a:pt x="7829" y="2998"/>
                    <a:pt x="6512" y="108"/>
                    <a:pt x="4013" y="3"/>
                  </a:cubicBezTo>
                  <a:cubicBezTo>
                    <a:pt x="3971" y="1"/>
                    <a:pt x="3929" y="0"/>
                    <a:pt x="38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78"/>
            <p:cNvSpPr/>
            <p:nvPr/>
          </p:nvSpPr>
          <p:spPr>
            <a:xfrm>
              <a:off x="2729293" y="4277456"/>
              <a:ext cx="124038" cy="125086"/>
            </a:xfrm>
            <a:custGeom>
              <a:avLst/>
              <a:gdLst/>
              <a:ahLst/>
              <a:cxnLst/>
              <a:rect l="l" t="t" r="r" b="b"/>
              <a:pathLst>
                <a:path w="4737" h="4777" extrusionOk="0">
                  <a:moveTo>
                    <a:pt x="3048" y="0"/>
                  </a:moveTo>
                  <a:cubicBezTo>
                    <a:pt x="2905" y="0"/>
                    <a:pt x="2762" y="155"/>
                    <a:pt x="2867" y="319"/>
                  </a:cubicBezTo>
                  <a:lnTo>
                    <a:pt x="2962" y="491"/>
                  </a:lnTo>
                  <a:cubicBezTo>
                    <a:pt x="2773" y="440"/>
                    <a:pt x="2582" y="415"/>
                    <a:pt x="2393" y="415"/>
                  </a:cubicBezTo>
                  <a:cubicBezTo>
                    <a:pt x="1637" y="415"/>
                    <a:pt x="917" y="812"/>
                    <a:pt x="520" y="1483"/>
                  </a:cubicBezTo>
                  <a:cubicBezTo>
                    <a:pt x="14" y="2332"/>
                    <a:pt x="148" y="3401"/>
                    <a:pt x="825" y="4107"/>
                  </a:cubicBezTo>
                  <a:cubicBezTo>
                    <a:pt x="1245" y="4544"/>
                    <a:pt x="1815" y="4776"/>
                    <a:pt x="2394" y="4776"/>
                  </a:cubicBezTo>
                  <a:cubicBezTo>
                    <a:pt x="2750" y="4776"/>
                    <a:pt x="3109" y="4689"/>
                    <a:pt x="3439" y="4507"/>
                  </a:cubicBezTo>
                  <a:cubicBezTo>
                    <a:pt x="4298" y="4040"/>
                    <a:pt x="4737" y="3057"/>
                    <a:pt x="4517" y="2103"/>
                  </a:cubicBezTo>
                  <a:lnTo>
                    <a:pt x="4527" y="2103"/>
                  </a:lnTo>
                  <a:cubicBezTo>
                    <a:pt x="4507" y="1979"/>
                    <a:pt x="4416" y="1926"/>
                    <a:pt x="4324" y="1926"/>
                  </a:cubicBezTo>
                  <a:cubicBezTo>
                    <a:pt x="4197" y="1926"/>
                    <a:pt x="4067" y="2029"/>
                    <a:pt x="4116" y="2189"/>
                  </a:cubicBezTo>
                  <a:cubicBezTo>
                    <a:pt x="4407" y="3419"/>
                    <a:pt x="3424" y="4371"/>
                    <a:pt x="2382" y="4371"/>
                  </a:cubicBezTo>
                  <a:cubicBezTo>
                    <a:pt x="1953" y="4371"/>
                    <a:pt x="1514" y="4210"/>
                    <a:pt x="1149" y="3840"/>
                  </a:cubicBezTo>
                  <a:cubicBezTo>
                    <a:pt x="1" y="2691"/>
                    <a:pt x="892" y="828"/>
                    <a:pt x="2375" y="828"/>
                  </a:cubicBezTo>
                  <a:cubicBezTo>
                    <a:pt x="2518" y="828"/>
                    <a:pt x="2666" y="845"/>
                    <a:pt x="2819" y="882"/>
                  </a:cubicBezTo>
                  <a:lnTo>
                    <a:pt x="2590" y="930"/>
                  </a:lnTo>
                  <a:cubicBezTo>
                    <a:pt x="2323" y="973"/>
                    <a:pt x="2383" y="1344"/>
                    <a:pt x="2608" y="1344"/>
                  </a:cubicBezTo>
                  <a:cubicBezTo>
                    <a:pt x="2632" y="1344"/>
                    <a:pt x="2658" y="1340"/>
                    <a:pt x="2685" y="1331"/>
                  </a:cubicBezTo>
                  <a:lnTo>
                    <a:pt x="3515" y="1140"/>
                  </a:lnTo>
                  <a:cubicBezTo>
                    <a:pt x="3649" y="1111"/>
                    <a:pt x="3716" y="959"/>
                    <a:pt x="3649" y="835"/>
                  </a:cubicBezTo>
                  <a:lnTo>
                    <a:pt x="3220" y="110"/>
                  </a:lnTo>
                  <a:cubicBezTo>
                    <a:pt x="3178" y="32"/>
                    <a:pt x="3113" y="0"/>
                    <a:pt x="304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78"/>
            <p:cNvSpPr/>
            <p:nvPr/>
          </p:nvSpPr>
          <p:spPr>
            <a:xfrm>
              <a:off x="2762365" y="4322285"/>
              <a:ext cx="37261" cy="45981"/>
            </a:xfrm>
            <a:custGeom>
              <a:avLst/>
              <a:gdLst/>
              <a:ahLst/>
              <a:cxnLst/>
              <a:rect l="l" t="t" r="r" b="b"/>
              <a:pathLst>
                <a:path w="1423" h="1756" extrusionOk="0">
                  <a:moveTo>
                    <a:pt x="650" y="0"/>
                  </a:moveTo>
                  <a:cubicBezTo>
                    <a:pt x="325" y="0"/>
                    <a:pt x="68" y="258"/>
                    <a:pt x="58" y="573"/>
                  </a:cubicBezTo>
                  <a:cubicBezTo>
                    <a:pt x="68" y="701"/>
                    <a:pt x="166" y="766"/>
                    <a:pt x="263" y="766"/>
                  </a:cubicBezTo>
                  <a:cubicBezTo>
                    <a:pt x="361" y="766"/>
                    <a:pt x="459" y="701"/>
                    <a:pt x="468" y="573"/>
                  </a:cubicBezTo>
                  <a:cubicBezTo>
                    <a:pt x="477" y="492"/>
                    <a:pt x="546" y="419"/>
                    <a:pt x="634" y="419"/>
                  </a:cubicBezTo>
                  <a:cubicBezTo>
                    <a:pt x="639" y="419"/>
                    <a:pt x="644" y="419"/>
                    <a:pt x="650" y="420"/>
                  </a:cubicBezTo>
                  <a:lnTo>
                    <a:pt x="716" y="420"/>
                  </a:lnTo>
                  <a:cubicBezTo>
                    <a:pt x="726" y="420"/>
                    <a:pt x="745" y="420"/>
                    <a:pt x="755" y="439"/>
                  </a:cubicBezTo>
                  <a:cubicBezTo>
                    <a:pt x="755" y="439"/>
                    <a:pt x="755" y="449"/>
                    <a:pt x="755" y="458"/>
                  </a:cubicBezTo>
                  <a:lnTo>
                    <a:pt x="96" y="1431"/>
                  </a:lnTo>
                  <a:cubicBezTo>
                    <a:pt x="1" y="1565"/>
                    <a:pt x="106" y="1756"/>
                    <a:pt x="268" y="1756"/>
                  </a:cubicBezTo>
                  <a:lnTo>
                    <a:pt x="1165" y="1756"/>
                  </a:lnTo>
                  <a:cubicBezTo>
                    <a:pt x="1422" y="1737"/>
                    <a:pt x="1422" y="1364"/>
                    <a:pt x="1165" y="1345"/>
                  </a:cubicBezTo>
                  <a:lnTo>
                    <a:pt x="659" y="1345"/>
                  </a:lnTo>
                  <a:lnTo>
                    <a:pt x="1098" y="687"/>
                  </a:lnTo>
                  <a:cubicBezTo>
                    <a:pt x="1184" y="554"/>
                    <a:pt x="1193" y="382"/>
                    <a:pt x="1117" y="239"/>
                  </a:cubicBezTo>
                  <a:cubicBezTo>
                    <a:pt x="1041" y="96"/>
                    <a:pt x="879" y="0"/>
                    <a:pt x="716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78"/>
            <p:cNvSpPr/>
            <p:nvPr/>
          </p:nvSpPr>
          <p:spPr>
            <a:xfrm>
              <a:off x="2795594" y="4322285"/>
              <a:ext cx="26761" cy="45536"/>
            </a:xfrm>
            <a:custGeom>
              <a:avLst/>
              <a:gdLst/>
              <a:ahLst/>
              <a:cxnLst/>
              <a:rect l="l" t="t" r="r" b="b"/>
              <a:pathLst>
                <a:path w="1022" h="1739" extrusionOk="0">
                  <a:moveTo>
                    <a:pt x="812" y="0"/>
                  </a:moveTo>
                  <a:cubicBezTo>
                    <a:pt x="697" y="0"/>
                    <a:pt x="602" y="96"/>
                    <a:pt x="602" y="210"/>
                  </a:cubicBezTo>
                  <a:lnTo>
                    <a:pt x="602" y="716"/>
                  </a:lnTo>
                  <a:lnTo>
                    <a:pt x="411" y="716"/>
                  </a:lnTo>
                  <a:lnTo>
                    <a:pt x="411" y="210"/>
                  </a:lnTo>
                  <a:cubicBezTo>
                    <a:pt x="401" y="81"/>
                    <a:pt x="304" y="17"/>
                    <a:pt x="206" y="17"/>
                  </a:cubicBezTo>
                  <a:cubicBezTo>
                    <a:pt x="108" y="17"/>
                    <a:pt x="10" y="81"/>
                    <a:pt x="1" y="210"/>
                  </a:cubicBezTo>
                  <a:lnTo>
                    <a:pt x="1" y="916"/>
                  </a:lnTo>
                  <a:cubicBezTo>
                    <a:pt x="1" y="1031"/>
                    <a:pt x="96" y="1126"/>
                    <a:pt x="211" y="1126"/>
                  </a:cubicBezTo>
                  <a:lnTo>
                    <a:pt x="602" y="1126"/>
                  </a:lnTo>
                  <a:lnTo>
                    <a:pt x="602" y="1546"/>
                  </a:lnTo>
                  <a:cubicBezTo>
                    <a:pt x="611" y="1675"/>
                    <a:pt x="712" y="1739"/>
                    <a:pt x="812" y="1739"/>
                  </a:cubicBezTo>
                  <a:cubicBezTo>
                    <a:pt x="912" y="1739"/>
                    <a:pt x="1012" y="1675"/>
                    <a:pt x="1022" y="1546"/>
                  </a:cubicBezTo>
                  <a:lnTo>
                    <a:pt x="1022" y="210"/>
                  </a:lnTo>
                  <a:cubicBezTo>
                    <a:pt x="1022" y="96"/>
                    <a:pt x="926" y="0"/>
                    <a:pt x="812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78"/>
            <p:cNvSpPr/>
            <p:nvPr/>
          </p:nvSpPr>
          <p:spPr>
            <a:xfrm>
              <a:off x="2753122" y="4328439"/>
              <a:ext cx="296309" cy="293560"/>
            </a:xfrm>
            <a:custGeom>
              <a:avLst/>
              <a:gdLst/>
              <a:ahLst/>
              <a:cxnLst/>
              <a:rect l="l" t="t" r="r" b="b"/>
              <a:pathLst>
                <a:path w="11316" h="11211" extrusionOk="0">
                  <a:moveTo>
                    <a:pt x="8125" y="1"/>
                  </a:moveTo>
                  <a:cubicBezTo>
                    <a:pt x="8028" y="1"/>
                    <a:pt x="7931" y="5"/>
                    <a:pt x="7833" y="13"/>
                  </a:cubicBezTo>
                  <a:cubicBezTo>
                    <a:pt x="6355" y="128"/>
                    <a:pt x="4990" y="1511"/>
                    <a:pt x="4895" y="2999"/>
                  </a:cubicBezTo>
                  <a:cubicBezTo>
                    <a:pt x="4866" y="3534"/>
                    <a:pt x="4962" y="4077"/>
                    <a:pt x="5200" y="4564"/>
                  </a:cubicBezTo>
                  <a:lnTo>
                    <a:pt x="478" y="8618"/>
                  </a:lnTo>
                  <a:cubicBezTo>
                    <a:pt x="30" y="9000"/>
                    <a:pt x="1" y="9677"/>
                    <a:pt x="411" y="10097"/>
                  </a:cubicBezTo>
                  <a:lnTo>
                    <a:pt x="1213" y="10908"/>
                  </a:lnTo>
                  <a:cubicBezTo>
                    <a:pt x="1410" y="11110"/>
                    <a:pt x="1671" y="11210"/>
                    <a:pt x="1932" y="11210"/>
                  </a:cubicBezTo>
                  <a:cubicBezTo>
                    <a:pt x="2215" y="11210"/>
                    <a:pt x="2498" y="11093"/>
                    <a:pt x="2701" y="10860"/>
                  </a:cubicBezTo>
                  <a:lnTo>
                    <a:pt x="6793" y="6119"/>
                  </a:lnTo>
                  <a:cubicBezTo>
                    <a:pt x="7194" y="6307"/>
                    <a:pt x="7636" y="6404"/>
                    <a:pt x="8078" y="6404"/>
                  </a:cubicBezTo>
                  <a:cubicBezTo>
                    <a:pt x="8153" y="6404"/>
                    <a:pt x="8227" y="6401"/>
                    <a:pt x="8301" y="6395"/>
                  </a:cubicBezTo>
                  <a:cubicBezTo>
                    <a:pt x="9789" y="6300"/>
                    <a:pt x="11182" y="4936"/>
                    <a:pt x="11287" y="3438"/>
                  </a:cubicBezTo>
                  <a:cubicBezTo>
                    <a:pt x="11315" y="3095"/>
                    <a:pt x="11287" y="2751"/>
                    <a:pt x="11201" y="2427"/>
                  </a:cubicBezTo>
                  <a:cubicBezTo>
                    <a:pt x="11164" y="2281"/>
                    <a:pt x="11035" y="2193"/>
                    <a:pt x="10904" y="2193"/>
                  </a:cubicBezTo>
                  <a:cubicBezTo>
                    <a:pt x="10829" y="2193"/>
                    <a:pt x="10754" y="2222"/>
                    <a:pt x="10695" y="2284"/>
                  </a:cubicBezTo>
                  <a:lnTo>
                    <a:pt x="9341" y="3629"/>
                  </a:lnTo>
                  <a:cubicBezTo>
                    <a:pt x="9193" y="3782"/>
                    <a:pt x="8997" y="3858"/>
                    <a:pt x="8802" y="3858"/>
                  </a:cubicBezTo>
                  <a:cubicBezTo>
                    <a:pt x="8606" y="3858"/>
                    <a:pt x="8410" y="3782"/>
                    <a:pt x="8263" y="3629"/>
                  </a:cubicBezTo>
                  <a:lnTo>
                    <a:pt x="7633" y="3009"/>
                  </a:lnTo>
                  <a:cubicBezTo>
                    <a:pt x="7337" y="2713"/>
                    <a:pt x="7337" y="2227"/>
                    <a:pt x="7633" y="1931"/>
                  </a:cubicBezTo>
                  <a:lnTo>
                    <a:pt x="8969" y="595"/>
                  </a:lnTo>
                  <a:cubicBezTo>
                    <a:pt x="9140" y="424"/>
                    <a:pt x="9054" y="137"/>
                    <a:pt x="8825" y="80"/>
                  </a:cubicBezTo>
                  <a:cubicBezTo>
                    <a:pt x="8596" y="26"/>
                    <a:pt x="8361" y="1"/>
                    <a:pt x="81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78"/>
            <p:cNvSpPr/>
            <p:nvPr/>
          </p:nvSpPr>
          <p:spPr>
            <a:xfrm>
              <a:off x="2753122" y="4543103"/>
              <a:ext cx="81985" cy="78895"/>
            </a:xfrm>
            <a:custGeom>
              <a:avLst/>
              <a:gdLst/>
              <a:ahLst/>
              <a:cxnLst/>
              <a:rect l="l" t="t" r="r" b="b"/>
              <a:pathLst>
                <a:path w="3131" h="3013" extrusionOk="0">
                  <a:moveTo>
                    <a:pt x="965" y="1"/>
                  </a:moveTo>
                  <a:lnTo>
                    <a:pt x="478" y="420"/>
                  </a:lnTo>
                  <a:cubicBezTo>
                    <a:pt x="30" y="802"/>
                    <a:pt x="1" y="1479"/>
                    <a:pt x="411" y="1899"/>
                  </a:cubicBezTo>
                  <a:lnTo>
                    <a:pt x="1213" y="2710"/>
                  </a:lnTo>
                  <a:cubicBezTo>
                    <a:pt x="1410" y="2912"/>
                    <a:pt x="1671" y="3012"/>
                    <a:pt x="1932" y="3012"/>
                  </a:cubicBezTo>
                  <a:cubicBezTo>
                    <a:pt x="2215" y="3012"/>
                    <a:pt x="2498" y="2895"/>
                    <a:pt x="2701" y="2662"/>
                  </a:cubicBezTo>
                  <a:lnTo>
                    <a:pt x="3130" y="2176"/>
                  </a:lnTo>
                  <a:lnTo>
                    <a:pt x="3130" y="2176"/>
                  </a:lnTo>
                  <a:cubicBezTo>
                    <a:pt x="2981" y="2250"/>
                    <a:pt x="2822" y="2286"/>
                    <a:pt x="2665" y="2286"/>
                  </a:cubicBezTo>
                  <a:cubicBezTo>
                    <a:pt x="2399" y="2286"/>
                    <a:pt x="2139" y="2183"/>
                    <a:pt x="1947" y="1985"/>
                  </a:cubicBezTo>
                  <a:lnTo>
                    <a:pt x="1146" y="1164"/>
                  </a:lnTo>
                  <a:cubicBezTo>
                    <a:pt x="841" y="859"/>
                    <a:pt x="764" y="392"/>
                    <a:pt x="965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78"/>
            <p:cNvSpPr/>
            <p:nvPr/>
          </p:nvSpPr>
          <p:spPr>
            <a:xfrm>
              <a:off x="2926990" y="4373241"/>
              <a:ext cx="70726" cy="73711"/>
            </a:xfrm>
            <a:custGeom>
              <a:avLst/>
              <a:gdLst/>
              <a:ahLst/>
              <a:cxnLst/>
              <a:rect l="l" t="t" r="r" b="b"/>
              <a:pathLst>
                <a:path w="2701" h="2815" extrusionOk="0">
                  <a:moveTo>
                    <a:pt x="1222" y="0"/>
                  </a:moveTo>
                  <a:lnTo>
                    <a:pt x="993" y="220"/>
                  </a:lnTo>
                  <a:cubicBezTo>
                    <a:pt x="974" y="239"/>
                    <a:pt x="955" y="259"/>
                    <a:pt x="939" y="280"/>
                  </a:cubicBezTo>
                  <a:lnTo>
                    <a:pt x="939" y="280"/>
                  </a:lnTo>
                  <a:lnTo>
                    <a:pt x="1222" y="0"/>
                  </a:lnTo>
                  <a:close/>
                  <a:moveTo>
                    <a:pt x="2701" y="1918"/>
                  </a:moveTo>
                  <a:lnTo>
                    <a:pt x="2692" y="1926"/>
                  </a:lnTo>
                  <a:lnTo>
                    <a:pt x="2692" y="1926"/>
                  </a:lnTo>
                  <a:cubicBezTo>
                    <a:pt x="2695" y="1924"/>
                    <a:pt x="2698" y="1921"/>
                    <a:pt x="2701" y="1918"/>
                  </a:cubicBezTo>
                  <a:close/>
                  <a:moveTo>
                    <a:pt x="939" y="280"/>
                  </a:moveTo>
                  <a:lnTo>
                    <a:pt x="421" y="792"/>
                  </a:lnTo>
                  <a:cubicBezTo>
                    <a:pt x="1" y="1212"/>
                    <a:pt x="1" y="1899"/>
                    <a:pt x="421" y="2319"/>
                  </a:cubicBezTo>
                  <a:lnTo>
                    <a:pt x="602" y="2500"/>
                  </a:lnTo>
                  <a:cubicBezTo>
                    <a:pt x="812" y="2710"/>
                    <a:pt x="1088" y="2815"/>
                    <a:pt x="1365" y="2815"/>
                  </a:cubicBezTo>
                  <a:cubicBezTo>
                    <a:pt x="1642" y="2815"/>
                    <a:pt x="1918" y="2710"/>
                    <a:pt x="2128" y="2500"/>
                  </a:cubicBezTo>
                  <a:lnTo>
                    <a:pt x="2692" y="1926"/>
                  </a:lnTo>
                  <a:lnTo>
                    <a:pt x="2692" y="1926"/>
                  </a:lnTo>
                  <a:cubicBezTo>
                    <a:pt x="2545" y="2073"/>
                    <a:pt x="2354" y="2147"/>
                    <a:pt x="2162" y="2147"/>
                  </a:cubicBezTo>
                  <a:cubicBezTo>
                    <a:pt x="1966" y="2147"/>
                    <a:pt x="1770" y="2071"/>
                    <a:pt x="1623" y="1918"/>
                  </a:cubicBezTo>
                  <a:lnTo>
                    <a:pt x="993" y="1298"/>
                  </a:lnTo>
                  <a:cubicBezTo>
                    <a:pt x="717" y="1021"/>
                    <a:pt x="698" y="579"/>
                    <a:pt x="939" y="28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1" name="Google Shape;12951;p78"/>
          <p:cNvGrpSpPr/>
          <p:nvPr/>
        </p:nvGrpSpPr>
        <p:grpSpPr>
          <a:xfrm>
            <a:off x="2689440" y="2882162"/>
            <a:ext cx="222337" cy="366721"/>
            <a:chOff x="2689440" y="2882162"/>
            <a:chExt cx="222337" cy="366721"/>
          </a:xfrm>
        </p:grpSpPr>
        <p:sp>
          <p:nvSpPr>
            <p:cNvPr id="12952" name="Google Shape;12952;p78"/>
            <p:cNvSpPr/>
            <p:nvPr/>
          </p:nvSpPr>
          <p:spPr>
            <a:xfrm>
              <a:off x="2689440" y="3022566"/>
              <a:ext cx="30741" cy="46976"/>
            </a:xfrm>
            <a:custGeom>
              <a:avLst/>
              <a:gdLst/>
              <a:ahLst/>
              <a:cxnLst/>
              <a:rect l="l" t="t" r="r" b="b"/>
              <a:pathLst>
                <a:path w="1174" h="1794" extrusionOk="0">
                  <a:moveTo>
                    <a:pt x="735" y="0"/>
                  </a:moveTo>
                  <a:lnTo>
                    <a:pt x="77" y="1469"/>
                  </a:lnTo>
                  <a:cubicBezTo>
                    <a:pt x="0" y="1622"/>
                    <a:pt x="115" y="1794"/>
                    <a:pt x="277" y="1794"/>
                  </a:cubicBezTo>
                  <a:lnTo>
                    <a:pt x="1174" y="1794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78"/>
            <p:cNvSpPr/>
            <p:nvPr/>
          </p:nvSpPr>
          <p:spPr>
            <a:xfrm>
              <a:off x="2719422" y="3061268"/>
              <a:ext cx="162635" cy="187616"/>
            </a:xfrm>
            <a:custGeom>
              <a:avLst/>
              <a:gdLst/>
              <a:ahLst/>
              <a:cxnLst/>
              <a:rect l="l" t="t" r="r" b="b"/>
              <a:pathLst>
                <a:path w="6211" h="7165" extrusionOk="0">
                  <a:moveTo>
                    <a:pt x="1622" y="1"/>
                  </a:moveTo>
                  <a:lnTo>
                    <a:pt x="1622" y="4466"/>
                  </a:lnTo>
                  <a:cubicBezTo>
                    <a:pt x="1622" y="4513"/>
                    <a:pt x="1603" y="4561"/>
                    <a:pt x="1584" y="4599"/>
                  </a:cubicBezTo>
                  <a:lnTo>
                    <a:pt x="76" y="6812"/>
                  </a:lnTo>
                  <a:cubicBezTo>
                    <a:pt x="0" y="6908"/>
                    <a:pt x="19" y="7041"/>
                    <a:pt x="115" y="7108"/>
                  </a:cubicBezTo>
                  <a:cubicBezTo>
                    <a:pt x="154" y="7148"/>
                    <a:pt x="204" y="7165"/>
                    <a:pt x="256" y="7165"/>
                  </a:cubicBezTo>
                  <a:cubicBezTo>
                    <a:pt x="278" y="7165"/>
                    <a:pt x="301" y="7162"/>
                    <a:pt x="324" y="7156"/>
                  </a:cubicBezTo>
                  <a:lnTo>
                    <a:pt x="5991" y="5477"/>
                  </a:lnTo>
                  <a:cubicBezTo>
                    <a:pt x="6153" y="5429"/>
                    <a:pt x="6211" y="5238"/>
                    <a:pt x="6096" y="5114"/>
                  </a:cubicBezTo>
                  <a:lnTo>
                    <a:pt x="5314" y="4217"/>
                  </a:lnTo>
                  <a:lnTo>
                    <a:pt x="531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78"/>
            <p:cNvSpPr/>
            <p:nvPr/>
          </p:nvSpPr>
          <p:spPr>
            <a:xfrm>
              <a:off x="2761867" y="3061268"/>
              <a:ext cx="96701" cy="86227"/>
            </a:xfrm>
            <a:custGeom>
              <a:avLst/>
              <a:gdLst/>
              <a:ahLst/>
              <a:cxnLst/>
              <a:rect l="l" t="t" r="r" b="b"/>
              <a:pathLst>
                <a:path w="3693" h="3293" extrusionOk="0">
                  <a:moveTo>
                    <a:pt x="1" y="1"/>
                  </a:moveTo>
                  <a:lnTo>
                    <a:pt x="1" y="3292"/>
                  </a:lnTo>
                  <a:lnTo>
                    <a:pt x="106" y="3292"/>
                  </a:lnTo>
                  <a:lnTo>
                    <a:pt x="3483" y="1432"/>
                  </a:lnTo>
                  <a:cubicBezTo>
                    <a:pt x="3550" y="1394"/>
                    <a:pt x="3626" y="1356"/>
                    <a:pt x="3693" y="1317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78"/>
            <p:cNvSpPr/>
            <p:nvPr/>
          </p:nvSpPr>
          <p:spPr>
            <a:xfrm>
              <a:off x="2722407" y="3171690"/>
              <a:ext cx="159650" cy="77193"/>
            </a:xfrm>
            <a:custGeom>
              <a:avLst/>
              <a:gdLst/>
              <a:ahLst/>
              <a:cxnLst/>
              <a:rect l="l" t="t" r="r" b="b"/>
              <a:pathLst>
                <a:path w="6097" h="2948" extrusionOk="0">
                  <a:moveTo>
                    <a:pt x="5200" y="0"/>
                  </a:moveTo>
                  <a:cubicBezTo>
                    <a:pt x="5181" y="0"/>
                    <a:pt x="1279" y="2176"/>
                    <a:pt x="1" y="2891"/>
                  </a:cubicBezTo>
                  <a:cubicBezTo>
                    <a:pt x="40" y="2931"/>
                    <a:pt x="90" y="2948"/>
                    <a:pt x="142" y="2948"/>
                  </a:cubicBezTo>
                  <a:cubicBezTo>
                    <a:pt x="164" y="2948"/>
                    <a:pt x="187" y="2945"/>
                    <a:pt x="210" y="2939"/>
                  </a:cubicBezTo>
                  <a:lnTo>
                    <a:pt x="5877" y="1260"/>
                  </a:lnTo>
                  <a:cubicBezTo>
                    <a:pt x="6039" y="1212"/>
                    <a:pt x="6097" y="1012"/>
                    <a:pt x="5982" y="888"/>
                  </a:cubicBezTo>
                  <a:lnTo>
                    <a:pt x="5200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78"/>
            <p:cNvSpPr/>
            <p:nvPr/>
          </p:nvSpPr>
          <p:spPr>
            <a:xfrm>
              <a:off x="2708659" y="2882162"/>
              <a:ext cx="203117" cy="254335"/>
            </a:xfrm>
            <a:custGeom>
              <a:avLst/>
              <a:gdLst/>
              <a:ahLst/>
              <a:cxnLst/>
              <a:rect l="l" t="t" r="r" b="b"/>
              <a:pathLst>
                <a:path w="7757" h="9713" extrusionOk="0">
                  <a:moveTo>
                    <a:pt x="3874" y="1"/>
                  </a:moveTo>
                  <a:cubicBezTo>
                    <a:pt x="1737" y="1"/>
                    <a:pt x="1" y="1680"/>
                    <a:pt x="1" y="3750"/>
                  </a:cubicBezTo>
                  <a:cubicBezTo>
                    <a:pt x="1" y="3807"/>
                    <a:pt x="1" y="6259"/>
                    <a:pt x="1" y="7995"/>
                  </a:cubicBezTo>
                  <a:lnTo>
                    <a:pt x="1" y="8424"/>
                  </a:lnTo>
                  <a:lnTo>
                    <a:pt x="1" y="9025"/>
                  </a:lnTo>
                  <a:cubicBezTo>
                    <a:pt x="1" y="9398"/>
                    <a:pt x="316" y="9712"/>
                    <a:pt x="688" y="9712"/>
                  </a:cubicBezTo>
                  <a:lnTo>
                    <a:pt x="2033" y="9712"/>
                  </a:lnTo>
                  <a:lnTo>
                    <a:pt x="5305" y="7900"/>
                  </a:lnTo>
                  <a:cubicBezTo>
                    <a:pt x="6822" y="7070"/>
                    <a:pt x="7757" y="5477"/>
                    <a:pt x="7757" y="3750"/>
                  </a:cubicBezTo>
                  <a:cubicBezTo>
                    <a:pt x="7757" y="1680"/>
                    <a:pt x="6021" y="1"/>
                    <a:pt x="387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78"/>
            <p:cNvSpPr/>
            <p:nvPr/>
          </p:nvSpPr>
          <p:spPr>
            <a:xfrm>
              <a:off x="2708659" y="3091512"/>
              <a:ext cx="40246" cy="11260"/>
            </a:xfrm>
            <a:custGeom>
              <a:avLst/>
              <a:gdLst/>
              <a:ahLst/>
              <a:cxnLst/>
              <a:rect l="l" t="t" r="r" b="b"/>
              <a:pathLst>
                <a:path w="1537" h="430" extrusionOk="0">
                  <a:moveTo>
                    <a:pt x="1" y="0"/>
                  </a:moveTo>
                  <a:lnTo>
                    <a:pt x="1" y="429"/>
                  </a:lnTo>
                  <a:lnTo>
                    <a:pt x="1317" y="429"/>
                  </a:lnTo>
                  <a:cubicBezTo>
                    <a:pt x="1441" y="429"/>
                    <a:pt x="1537" y="334"/>
                    <a:pt x="1537" y="220"/>
                  </a:cubicBezTo>
                  <a:cubicBezTo>
                    <a:pt x="1537" y="96"/>
                    <a:pt x="1441" y="0"/>
                    <a:pt x="132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78"/>
            <p:cNvSpPr/>
            <p:nvPr/>
          </p:nvSpPr>
          <p:spPr>
            <a:xfrm>
              <a:off x="2755871" y="2907641"/>
              <a:ext cx="127181" cy="127181"/>
            </a:xfrm>
            <a:custGeom>
              <a:avLst/>
              <a:gdLst/>
              <a:ahLst/>
              <a:cxnLst/>
              <a:rect l="l" t="t" r="r" b="b"/>
              <a:pathLst>
                <a:path w="4857" h="4857" extrusionOk="0">
                  <a:moveTo>
                    <a:pt x="2434" y="1"/>
                  </a:moveTo>
                  <a:cubicBezTo>
                    <a:pt x="1088" y="1"/>
                    <a:pt x="1" y="1088"/>
                    <a:pt x="1" y="2424"/>
                  </a:cubicBezTo>
                  <a:cubicBezTo>
                    <a:pt x="1" y="3769"/>
                    <a:pt x="1088" y="4857"/>
                    <a:pt x="2434" y="4857"/>
                  </a:cubicBezTo>
                  <a:cubicBezTo>
                    <a:pt x="3769" y="4857"/>
                    <a:pt x="4857" y="3769"/>
                    <a:pt x="4857" y="2424"/>
                  </a:cubicBezTo>
                  <a:cubicBezTo>
                    <a:pt x="4857" y="1088"/>
                    <a:pt x="3769" y="1"/>
                    <a:pt x="243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78"/>
            <p:cNvSpPr/>
            <p:nvPr/>
          </p:nvSpPr>
          <p:spPr>
            <a:xfrm>
              <a:off x="2788602" y="2927122"/>
              <a:ext cx="84028" cy="60985"/>
            </a:xfrm>
            <a:custGeom>
              <a:avLst/>
              <a:gdLst/>
              <a:ahLst/>
              <a:cxnLst/>
              <a:rect l="l" t="t" r="r" b="b"/>
              <a:pathLst>
                <a:path w="3209" h="2329" extrusionOk="0">
                  <a:moveTo>
                    <a:pt x="1613" y="430"/>
                  </a:moveTo>
                  <a:cubicBezTo>
                    <a:pt x="2262" y="430"/>
                    <a:pt x="2586" y="1222"/>
                    <a:pt x="2128" y="1680"/>
                  </a:cubicBezTo>
                  <a:cubicBezTo>
                    <a:pt x="1981" y="1827"/>
                    <a:pt x="1794" y="1897"/>
                    <a:pt x="1611" y="1897"/>
                  </a:cubicBezTo>
                  <a:cubicBezTo>
                    <a:pt x="1331" y="1897"/>
                    <a:pt x="1057" y="1735"/>
                    <a:pt x="936" y="1441"/>
                  </a:cubicBezTo>
                  <a:cubicBezTo>
                    <a:pt x="735" y="964"/>
                    <a:pt x="1088" y="430"/>
                    <a:pt x="1613" y="430"/>
                  </a:cubicBezTo>
                  <a:close/>
                  <a:moveTo>
                    <a:pt x="1628" y="0"/>
                  </a:moveTo>
                  <a:cubicBezTo>
                    <a:pt x="1480" y="0"/>
                    <a:pt x="1324" y="30"/>
                    <a:pt x="1165" y="96"/>
                  </a:cubicBezTo>
                  <a:cubicBezTo>
                    <a:pt x="1" y="583"/>
                    <a:pt x="344" y="2329"/>
                    <a:pt x="1613" y="2329"/>
                  </a:cubicBezTo>
                  <a:cubicBezTo>
                    <a:pt x="1918" y="2329"/>
                    <a:pt x="2214" y="2205"/>
                    <a:pt x="2433" y="1985"/>
                  </a:cubicBezTo>
                  <a:cubicBezTo>
                    <a:pt x="3208" y="1210"/>
                    <a:pt x="2572" y="0"/>
                    <a:pt x="1628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78"/>
            <p:cNvSpPr/>
            <p:nvPr/>
          </p:nvSpPr>
          <p:spPr>
            <a:xfrm>
              <a:off x="2777369" y="2969385"/>
              <a:ext cx="44017" cy="39696"/>
            </a:xfrm>
            <a:custGeom>
              <a:avLst/>
              <a:gdLst/>
              <a:ahLst/>
              <a:cxnLst/>
              <a:rect l="l" t="t" r="r" b="b"/>
              <a:pathLst>
                <a:path w="1681" h="1516" extrusionOk="0">
                  <a:moveTo>
                    <a:pt x="1369" y="1"/>
                  </a:moveTo>
                  <a:cubicBezTo>
                    <a:pt x="1319" y="1"/>
                    <a:pt x="1268" y="20"/>
                    <a:pt x="1221" y="66"/>
                  </a:cubicBezTo>
                  <a:lnTo>
                    <a:pt x="143" y="1153"/>
                  </a:lnTo>
                  <a:cubicBezTo>
                    <a:pt x="0" y="1287"/>
                    <a:pt x="96" y="1516"/>
                    <a:pt x="296" y="1516"/>
                  </a:cubicBezTo>
                  <a:cubicBezTo>
                    <a:pt x="344" y="1516"/>
                    <a:pt x="401" y="1497"/>
                    <a:pt x="439" y="1449"/>
                  </a:cubicBezTo>
                  <a:lnTo>
                    <a:pt x="1527" y="371"/>
                  </a:lnTo>
                  <a:cubicBezTo>
                    <a:pt x="1681" y="217"/>
                    <a:pt x="1536" y="1"/>
                    <a:pt x="1369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961" name="Google Shape;12961;p78"/>
          <p:cNvSpPr/>
          <p:nvPr/>
        </p:nvSpPr>
        <p:spPr>
          <a:xfrm>
            <a:off x="2637986" y="2280903"/>
            <a:ext cx="303039" cy="21000"/>
          </a:xfrm>
          <a:custGeom>
            <a:avLst/>
            <a:gdLst/>
            <a:ahLst/>
            <a:cxnLst/>
            <a:rect l="l" t="t" r="r" b="b"/>
            <a:pathLst>
              <a:path w="11573" h="802" extrusionOk="0">
                <a:moveTo>
                  <a:pt x="0" y="0"/>
                </a:moveTo>
                <a:lnTo>
                  <a:pt x="0" y="582"/>
                </a:lnTo>
                <a:cubicBezTo>
                  <a:pt x="0" y="706"/>
                  <a:pt x="105" y="802"/>
                  <a:pt x="219" y="802"/>
                </a:cubicBezTo>
                <a:lnTo>
                  <a:pt x="11343" y="802"/>
                </a:lnTo>
                <a:cubicBezTo>
                  <a:pt x="11467" y="802"/>
                  <a:pt x="11572" y="706"/>
                  <a:pt x="11572" y="582"/>
                </a:cubicBezTo>
                <a:lnTo>
                  <a:pt x="11572" y="0"/>
                </a:lnTo>
                <a:close/>
              </a:path>
            </a:pathLst>
          </a:custGeom>
          <a:solidFill>
            <a:srgbClr val="A4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962" name="Google Shape;12962;p78"/>
          <p:cNvGrpSpPr/>
          <p:nvPr/>
        </p:nvGrpSpPr>
        <p:grpSpPr>
          <a:xfrm>
            <a:off x="2637986" y="1980142"/>
            <a:ext cx="359232" cy="322023"/>
            <a:chOff x="2637986" y="1980142"/>
            <a:chExt cx="359232" cy="322023"/>
          </a:xfrm>
        </p:grpSpPr>
        <p:sp>
          <p:nvSpPr>
            <p:cNvPr id="12963" name="Google Shape;12963;p78"/>
            <p:cNvSpPr/>
            <p:nvPr/>
          </p:nvSpPr>
          <p:spPr>
            <a:xfrm>
              <a:off x="2637986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1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1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7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78"/>
            <p:cNvSpPr/>
            <p:nvPr/>
          </p:nvSpPr>
          <p:spPr>
            <a:xfrm>
              <a:off x="2638222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78"/>
            <p:cNvSpPr/>
            <p:nvPr/>
          </p:nvSpPr>
          <p:spPr>
            <a:xfrm>
              <a:off x="2918742" y="2110019"/>
              <a:ext cx="22022" cy="192146"/>
            </a:xfrm>
            <a:custGeom>
              <a:avLst/>
              <a:gdLst/>
              <a:ahLst/>
              <a:cxnLst/>
              <a:rect l="l" t="t" r="r" b="b"/>
              <a:pathLst>
                <a:path w="841" h="7338" extrusionOk="0">
                  <a:moveTo>
                    <a:pt x="1" y="1"/>
                  </a:moveTo>
                  <a:lnTo>
                    <a:pt x="1" y="7337"/>
                  </a:lnTo>
                  <a:lnTo>
                    <a:pt x="621" y="7337"/>
                  </a:lnTo>
                  <a:cubicBezTo>
                    <a:pt x="736" y="7337"/>
                    <a:pt x="840" y="7242"/>
                    <a:pt x="840" y="7118"/>
                  </a:cubicBezTo>
                  <a:lnTo>
                    <a:pt x="840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78"/>
            <p:cNvSpPr/>
            <p:nvPr/>
          </p:nvSpPr>
          <p:spPr>
            <a:xfrm>
              <a:off x="2835814" y="2103787"/>
              <a:ext cx="105211" cy="49149"/>
            </a:xfrm>
            <a:custGeom>
              <a:avLst/>
              <a:gdLst/>
              <a:ahLst/>
              <a:cxnLst/>
              <a:rect l="l" t="t" r="r" b="b"/>
              <a:pathLst>
                <a:path w="4018" h="1877" extrusionOk="0">
                  <a:moveTo>
                    <a:pt x="1" y="0"/>
                  </a:moveTo>
                  <a:cubicBezTo>
                    <a:pt x="656" y="1177"/>
                    <a:pt x="1888" y="1877"/>
                    <a:pt x="3196" y="1877"/>
                  </a:cubicBezTo>
                  <a:cubicBezTo>
                    <a:pt x="3468" y="1877"/>
                    <a:pt x="3743" y="1847"/>
                    <a:pt x="4017" y="1784"/>
                  </a:cubicBezTo>
                  <a:lnTo>
                    <a:pt x="4017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78"/>
            <p:cNvSpPr/>
            <p:nvPr/>
          </p:nvSpPr>
          <p:spPr>
            <a:xfrm>
              <a:off x="2842072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8" y="5915"/>
                    <a:pt x="5925" y="4589"/>
                    <a:pt x="5925" y="2958"/>
                  </a:cubicBezTo>
                  <a:cubicBezTo>
                    <a:pt x="5925" y="1317"/>
                    <a:pt x="4598" y="0"/>
                    <a:pt x="295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78"/>
            <p:cNvSpPr/>
            <p:nvPr/>
          </p:nvSpPr>
          <p:spPr>
            <a:xfrm>
              <a:off x="2885277" y="2043326"/>
              <a:ext cx="66719" cy="47997"/>
            </a:xfrm>
            <a:custGeom>
              <a:avLst/>
              <a:gdLst/>
              <a:ahLst/>
              <a:cxnLst/>
              <a:rect l="l" t="t" r="r" b="b"/>
              <a:pathLst>
                <a:path w="2548" h="1833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613"/>
                  </a:lnTo>
                  <a:cubicBezTo>
                    <a:pt x="1" y="1727"/>
                    <a:pt x="106" y="1832"/>
                    <a:pt x="230" y="1832"/>
                  </a:cubicBezTo>
                  <a:lnTo>
                    <a:pt x="2338" y="1832"/>
                  </a:lnTo>
                  <a:cubicBezTo>
                    <a:pt x="2452" y="1832"/>
                    <a:pt x="2548" y="1727"/>
                    <a:pt x="2548" y="1613"/>
                  </a:cubicBezTo>
                  <a:lnTo>
                    <a:pt x="2548" y="220"/>
                  </a:lnTo>
                  <a:cubicBezTo>
                    <a:pt x="2548" y="96"/>
                    <a:pt x="2452" y="1"/>
                    <a:pt x="232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78"/>
            <p:cNvSpPr/>
            <p:nvPr/>
          </p:nvSpPr>
          <p:spPr>
            <a:xfrm>
              <a:off x="2723166" y="2183232"/>
              <a:ext cx="33255" cy="33229"/>
            </a:xfrm>
            <a:custGeom>
              <a:avLst/>
              <a:gdLst/>
              <a:ahLst/>
              <a:cxnLst/>
              <a:rect l="l" t="t" r="r" b="b"/>
              <a:pathLst>
                <a:path w="1270" h="1269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049"/>
                  </a:lnTo>
                  <a:cubicBezTo>
                    <a:pt x="0" y="1164"/>
                    <a:pt x="96" y="1269"/>
                    <a:pt x="220" y="1269"/>
                  </a:cubicBezTo>
                  <a:lnTo>
                    <a:pt x="1050" y="1269"/>
                  </a:lnTo>
                  <a:cubicBezTo>
                    <a:pt x="1174" y="1269"/>
                    <a:pt x="1269" y="1164"/>
                    <a:pt x="1269" y="1049"/>
                  </a:cubicBezTo>
                  <a:lnTo>
                    <a:pt x="1269" y="220"/>
                  </a:lnTo>
                  <a:cubicBezTo>
                    <a:pt x="1269" y="95"/>
                    <a:pt x="1174" y="0"/>
                    <a:pt x="105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78"/>
            <p:cNvSpPr/>
            <p:nvPr/>
          </p:nvSpPr>
          <p:spPr>
            <a:xfrm>
              <a:off x="2770613" y="2177734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78"/>
            <p:cNvSpPr/>
            <p:nvPr/>
          </p:nvSpPr>
          <p:spPr>
            <a:xfrm>
              <a:off x="2770613" y="2194204"/>
              <a:ext cx="92800" cy="11050"/>
            </a:xfrm>
            <a:custGeom>
              <a:avLst/>
              <a:gdLst/>
              <a:ahLst/>
              <a:cxnLst/>
              <a:rect l="l" t="t" r="r" b="b"/>
              <a:pathLst>
                <a:path w="3544" h="422" extrusionOk="0">
                  <a:moveTo>
                    <a:pt x="3272" y="0"/>
                  </a:moveTo>
                  <a:cubicBezTo>
                    <a:pt x="3266" y="0"/>
                    <a:pt x="3260" y="0"/>
                    <a:pt x="3254" y="1"/>
                  </a:cubicBezTo>
                  <a:lnTo>
                    <a:pt x="258" y="1"/>
                  </a:lnTo>
                  <a:cubicBezTo>
                    <a:pt x="1" y="20"/>
                    <a:pt x="1" y="402"/>
                    <a:pt x="258" y="421"/>
                  </a:cubicBezTo>
                  <a:lnTo>
                    <a:pt x="3254" y="421"/>
                  </a:lnTo>
                  <a:cubicBezTo>
                    <a:pt x="3260" y="421"/>
                    <a:pt x="3266" y="421"/>
                    <a:pt x="3272" y="421"/>
                  </a:cubicBezTo>
                  <a:cubicBezTo>
                    <a:pt x="3544" y="421"/>
                    <a:pt x="3544" y="0"/>
                    <a:pt x="327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78"/>
            <p:cNvSpPr/>
            <p:nvPr/>
          </p:nvSpPr>
          <p:spPr>
            <a:xfrm>
              <a:off x="2770613" y="2210962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78"/>
            <p:cNvSpPr/>
            <p:nvPr/>
          </p:nvSpPr>
          <p:spPr>
            <a:xfrm>
              <a:off x="2909420" y="2057780"/>
              <a:ext cx="20686" cy="10814"/>
            </a:xfrm>
            <a:custGeom>
              <a:avLst/>
              <a:gdLst/>
              <a:ahLst/>
              <a:cxnLst/>
              <a:rect l="l" t="t" r="r" b="b"/>
              <a:pathLst>
                <a:path w="79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3"/>
                    <a:pt x="290" y="412"/>
                  </a:cubicBezTo>
                  <a:lnTo>
                    <a:pt x="500" y="412"/>
                  </a:lnTo>
                  <a:cubicBezTo>
                    <a:pt x="506" y="413"/>
                    <a:pt x="512" y="413"/>
                    <a:pt x="518" y="413"/>
                  </a:cubicBezTo>
                  <a:cubicBezTo>
                    <a:pt x="787" y="413"/>
                    <a:pt x="790" y="1"/>
                    <a:pt x="526" y="1"/>
                  </a:cubicBezTo>
                  <a:cubicBezTo>
                    <a:pt x="518" y="1"/>
                    <a:pt x="509" y="1"/>
                    <a:pt x="50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78"/>
            <p:cNvSpPr/>
            <p:nvPr/>
          </p:nvSpPr>
          <p:spPr>
            <a:xfrm>
              <a:off x="2914264" y="2058016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508"/>
                  </a:lnTo>
                  <a:cubicBezTo>
                    <a:pt x="0" y="623"/>
                    <a:pt x="86" y="718"/>
                    <a:pt x="201" y="718"/>
                  </a:cubicBezTo>
                  <a:cubicBezTo>
                    <a:pt x="315" y="718"/>
                    <a:pt x="410" y="623"/>
                    <a:pt x="410" y="508"/>
                  </a:cubicBezTo>
                  <a:lnTo>
                    <a:pt x="410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78"/>
            <p:cNvSpPr/>
            <p:nvPr/>
          </p:nvSpPr>
          <p:spPr>
            <a:xfrm>
              <a:off x="2898265" y="2004363"/>
              <a:ext cx="40744" cy="38989"/>
            </a:xfrm>
            <a:custGeom>
              <a:avLst/>
              <a:gdLst/>
              <a:ahLst/>
              <a:cxnLst/>
              <a:rect l="l" t="t" r="r" b="b"/>
              <a:pathLst>
                <a:path w="1556" h="1489" extrusionOk="0">
                  <a:moveTo>
                    <a:pt x="783" y="1"/>
                  </a:moveTo>
                  <a:cubicBezTo>
                    <a:pt x="354" y="1"/>
                    <a:pt x="1" y="344"/>
                    <a:pt x="1" y="773"/>
                  </a:cubicBezTo>
                  <a:lnTo>
                    <a:pt x="1" y="1489"/>
                  </a:lnTo>
                  <a:lnTo>
                    <a:pt x="420" y="1489"/>
                  </a:lnTo>
                  <a:lnTo>
                    <a:pt x="420" y="773"/>
                  </a:lnTo>
                  <a:cubicBezTo>
                    <a:pt x="420" y="535"/>
                    <a:pt x="599" y="416"/>
                    <a:pt x="778" y="416"/>
                  </a:cubicBezTo>
                  <a:cubicBezTo>
                    <a:pt x="957" y="416"/>
                    <a:pt x="1136" y="535"/>
                    <a:pt x="1136" y="773"/>
                  </a:cubicBezTo>
                  <a:lnTo>
                    <a:pt x="1136" y="1489"/>
                  </a:lnTo>
                  <a:lnTo>
                    <a:pt x="1556" y="1489"/>
                  </a:lnTo>
                  <a:lnTo>
                    <a:pt x="1556" y="773"/>
                  </a:lnTo>
                  <a:cubicBezTo>
                    <a:pt x="1556" y="344"/>
                    <a:pt x="1203" y="1"/>
                    <a:pt x="78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76" name="Google Shape;12976;p78"/>
          <p:cNvGrpSpPr/>
          <p:nvPr/>
        </p:nvGrpSpPr>
        <p:grpSpPr>
          <a:xfrm>
            <a:off x="1306531" y="3346972"/>
            <a:ext cx="323018" cy="359075"/>
            <a:chOff x="1306531" y="3346972"/>
            <a:chExt cx="323018" cy="359075"/>
          </a:xfrm>
        </p:grpSpPr>
        <p:sp>
          <p:nvSpPr>
            <p:cNvPr id="12977" name="Google Shape;12977;p78"/>
            <p:cNvSpPr/>
            <p:nvPr/>
          </p:nvSpPr>
          <p:spPr>
            <a:xfrm>
              <a:off x="1314020" y="3592614"/>
              <a:ext cx="98194" cy="97880"/>
            </a:xfrm>
            <a:custGeom>
              <a:avLst/>
              <a:gdLst/>
              <a:ahLst/>
              <a:cxnLst/>
              <a:rect l="l" t="t" r="r" b="b"/>
              <a:pathLst>
                <a:path w="3750" h="3738" extrusionOk="0">
                  <a:moveTo>
                    <a:pt x="2280" y="0"/>
                  </a:moveTo>
                  <a:lnTo>
                    <a:pt x="0" y="2280"/>
                  </a:lnTo>
                  <a:lnTo>
                    <a:pt x="1384" y="3673"/>
                  </a:lnTo>
                  <a:cubicBezTo>
                    <a:pt x="1427" y="3716"/>
                    <a:pt x="1484" y="3737"/>
                    <a:pt x="1541" y="3737"/>
                  </a:cubicBezTo>
                  <a:cubicBezTo>
                    <a:pt x="1598" y="3737"/>
                    <a:pt x="1656" y="3716"/>
                    <a:pt x="1698" y="3673"/>
                  </a:cubicBezTo>
                  <a:lnTo>
                    <a:pt x="1842" y="3530"/>
                  </a:lnTo>
                  <a:cubicBezTo>
                    <a:pt x="1927" y="3435"/>
                    <a:pt x="1927" y="3301"/>
                    <a:pt x="1842" y="3215"/>
                  </a:cubicBezTo>
                  <a:lnTo>
                    <a:pt x="1574" y="2948"/>
                  </a:lnTo>
                  <a:cubicBezTo>
                    <a:pt x="1489" y="2862"/>
                    <a:pt x="1489" y="2719"/>
                    <a:pt x="1574" y="2633"/>
                  </a:cubicBezTo>
                  <a:lnTo>
                    <a:pt x="1718" y="2490"/>
                  </a:lnTo>
                  <a:cubicBezTo>
                    <a:pt x="1760" y="2447"/>
                    <a:pt x="1815" y="2426"/>
                    <a:pt x="1871" y="2426"/>
                  </a:cubicBezTo>
                  <a:cubicBezTo>
                    <a:pt x="1927" y="2426"/>
                    <a:pt x="1985" y="2447"/>
                    <a:pt x="2032" y="2490"/>
                  </a:cubicBezTo>
                  <a:lnTo>
                    <a:pt x="2299" y="2757"/>
                  </a:lnTo>
                  <a:cubicBezTo>
                    <a:pt x="2342" y="2800"/>
                    <a:pt x="2397" y="2822"/>
                    <a:pt x="2452" y="2822"/>
                  </a:cubicBezTo>
                  <a:cubicBezTo>
                    <a:pt x="2507" y="2822"/>
                    <a:pt x="2562" y="2800"/>
                    <a:pt x="2605" y="2757"/>
                  </a:cubicBezTo>
                  <a:lnTo>
                    <a:pt x="2757" y="2614"/>
                  </a:lnTo>
                  <a:cubicBezTo>
                    <a:pt x="2843" y="2528"/>
                    <a:pt x="2843" y="2385"/>
                    <a:pt x="2757" y="2299"/>
                  </a:cubicBezTo>
                  <a:lnTo>
                    <a:pt x="2481" y="2032"/>
                  </a:lnTo>
                  <a:cubicBezTo>
                    <a:pt x="2395" y="1946"/>
                    <a:pt x="2395" y="1803"/>
                    <a:pt x="2481" y="1717"/>
                  </a:cubicBezTo>
                  <a:lnTo>
                    <a:pt x="2624" y="1574"/>
                  </a:lnTo>
                  <a:cubicBezTo>
                    <a:pt x="2667" y="1531"/>
                    <a:pt x="2724" y="1510"/>
                    <a:pt x="2781" y="1510"/>
                  </a:cubicBezTo>
                  <a:cubicBezTo>
                    <a:pt x="2838" y="1510"/>
                    <a:pt x="2896" y="1531"/>
                    <a:pt x="2939" y="1574"/>
                  </a:cubicBezTo>
                  <a:lnTo>
                    <a:pt x="3206" y="1851"/>
                  </a:lnTo>
                  <a:cubicBezTo>
                    <a:pt x="3249" y="1894"/>
                    <a:pt x="3306" y="1915"/>
                    <a:pt x="3363" y="1915"/>
                  </a:cubicBezTo>
                  <a:cubicBezTo>
                    <a:pt x="3420" y="1915"/>
                    <a:pt x="3478" y="1894"/>
                    <a:pt x="3521" y="1851"/>
                  </a:cubicBezTo>
                  <a:lnTo>
                    <a:pt x="3664" y="1698"/>
                  </a:lnTo>
                  <a:cubicBezTo>
                    <a:pt x="3750" y="1612"/>
                    <a:pt x="3750" y="1479"/>
                    <a:pt x="3664" y="1393"/>
                  </a:cubicBezTo>
                  <a:lnTo>
                    <a:pt x="228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78"/>
            <p:cNvSpPr/>
            <p:nvPr/>
          </p:nvSpPr>
          <p:spPr>
            <a:xfrm>
              <a:off x="1444657" y="3534326"/>
              <a:ext cx="170909" cy="171721"/>
            </a:xfrm>
            <a:custGeom>
              <a:avLst/>
              <a:gdLst/>
              <a:ahLst/>
              <a:cxnLst/>
              <a:rect l="l" t="t" r="r" b="b"/>
              <a:pathLst>
                <a:path w="6527" h="6558" extrusionOk="0">
                  <a:moveTo>
                    <a:pt x="2243" y="0"/>
                  </a:moveTo>
                  <a:cubicBezTo>
                    <a:pt x="2165" y="0"/>
                    <a:pt x="2090" y="46"/>
                    <a:pt x="2061" y="127"/>
                  </a:cubicBezTo>
                  <a:lnTo>
                    <a:pt x="1613" y="1368"/>
                  </a:lnTo>
                  <a:cubicBezTo>
                    <a:pt x="554" y="1950"/>
                    <a:pt x="1" y="3142"/>
                    <a:pt x="239" y="4325"/>
                  </a:cubicBezTo>
                  <a:cubicBezTo>
                    <a:pt x="516" y="5729"/>
                    <a:pt x="1726" y="6558"/>
                    <a:pt x="2966" y="6558"/>
                  </a:cubicBezTo>
                  <a:cubicBezTo>
                    <a:pt x="3690" y="6558"/>
                    <a:pt x="4424" y="6276"/>
                    <a:pt x="4990" y="5661"/>
                  </a:cubicBezTo>
                  <a:cubicBezTo>
                    <a:pt x="6526" y="4001"/>
                    <a:pt x="5524" y="1291"/>
                    <a:pt x="3273" y="1034"/>
                  </a:cubicBezTo>
                  <a:lnTo>
                    <a:pt x="2386" y="61"/>
                  </a:lnTo>
                  <a:cubicBezTo>
                    <a:pt x="2345" y="19"/>
                    <a:pt x="2293" y="0"/>
                    <a:pt x="224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78"/>
            <p:cNvSpPr/>
            <p:nvPr/>
          </p:nvSpPr>
          <p:spPr>
            <a:xfrm>
              <a:off x="1503364" y="3585125"/>
              <a:ext cx="36240" cy="39723"/>
            </a:xfrm>
            <a:custGeom>
              <a:avLst/>
              <a:gdLst/>
              <a:ahLst/>
              <a:cxnLst/>
              <a:rect l="l" t="t" r="r" b="b"/>
              <a:pathLst>
                <a:path w="1384" h="1517" extrusionOk="0">
                  <a:moveTo>
                    <a:pt x="697" y="0"/>
                  </a:moveTo>
                  <a:cubicBezTo>
                    <a:pt x="306" y="0"/>
                    <a:pt x="1" y="315"/>
                    <a:pt x="1" y="696"/>
                  </a:cubicBezTo>
                  <a:lnTo>
                    <a:pt x="1" y="1307"/>
                  </a:lnTo>
                  <a:cubicBezTo>
                    <a:pt x="1" y="1421"/>
                    <a:pt x="87" y="1517"/>
                    <a:pt x="211" y="1517"/>
                  </a:cubicBezTo>
                  <a:cubicBezTo>
                    <a:pt x="315" y="1517"/>
                    <a:pt x="411" y="1421"/>
                    <a:pt x="411" y="1307"/>
                  </a:cubicBezTo>
                  <a:lnTo>
                    <a:pt x="411" y="696"/>
                  </a:lnTo>
                  <a:cubicBezTo>
                    <a:pt x="411" y="510"/>
                    <a:pt x="552" y="417"/>
                    <a:pt x="692" y="417"/>
                  </a:cubicBezTo>
                  <a:cubicBezTo>
                    <a:pt x="833" y="417"/>
                    <a:pt x="974" y="510"/>
                    <a:pt x="974" y="696"/>
                  </a:cubicBezTo>
                  <a:cubicBezTo>
                    <a:pt x="983" y="825"/>
                    <a:pt x="1081" y="890"/>
                    <a:pt x="1179" y="890"/>
                  </a:cubicBezTo>
                  <a:cubicBezTo>
                    <a:pt x="1277" y="890"/>
                    <a:pt x="1374" y="825"/>
                    <a:pt x="1384" y="696"/>
                  </a:cubicBezTo>
                  <a:cubicBezTo>
                    <a:pt x="1384" y="315"/>
                    <a:pt x="1079" y="0"/>
                    <a:pt x="697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78"/>
            <p:cNvSpPr/>
            <p:nvPr/>
          </p:nvSpPr>
          <p:spPr>
            <a:xfrm>
              <a:off x="1492628" y="3619584"/>
              <a:ext cx="57476" cy="41241"/>
            </a:xfrm>
            <a:custGeom>
              <a:avLst/>
              <a:gdLst/>
              <a:ahLst/>
              <a:cxnLst/>
              <a:rect l="l" t="t" r="r" b="b"/>
              <a:pathLst>
                <a:path w="2195" h="1575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346"/>
                  </a:lnTo>
                  <a:cubicBezTo>
                    <a:pt x="0" y="1470"/>
                    <a:pt x="105" y="1575"/>
                    <a:pt x="229" y="1575"/>
                  </a:cubicBezTo>
                  <a:lnTo>
                    <a:pt x="1975" y="1575"/>
                  </a:lnTo>
                  <a:cubicBezTo>
                    <a:pt x="2099" y="1565"/>
                    <a:pt x="2195" y="1470"/>
                    <a:pt x="2195" y="1346"/>
                  </a:cubicBezTo>
                  <a:lnTo>
                    <a:pt x="2195" y="220"/>
                  </a:lnTo>
                  <a:cubicBezTo>
                    <a:pt x="2195" y="96"/>
                    <a:pt x="2090" y="1"/>
                    <a:pt x="19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78"/>
            <p:cNvSpPr/>
            <p:nvPr/>
          </p:nvSpPr>
          <p:spPr>
            <a:xfrm>
              <a:off x="1306531" y="3459463"/>
              <a:ext cx="200368" cy="202122"/>
            </a:xfrm>
            <a:custGeom>
              <a:avLst/>
              <a:gdLst/>
              <a:ahLst/>
              <a:cxnLst/>
              <a:rect l="l" t="t" r="r" b="b"/>
              <a:pathLst>
                <a:path w="7652" h="7719" extrusionOk="0">
                  <a:moveTo>
                    <a:pt x="6955" y="0"/>
                  </a:moveTo>
                  <a:lnTo>
                    <a:pt x="86" y="6860"/>
                  </a:lnTo>
                  <a:cubicBezTo>
                    <a:pt x="0" y="6945"/>
                    <a:pt x="0" y="7089"/>
                    <a:pt x="86" y="7174"/>
                  </a:cubicBezTo>
                  <a:lnTo>
                    <a:pt x="630" y="7718"/>
                  </a:lnTo>
                  <a:lnTo>
                    <a:pt x="7651" y="697"/>
                  </a:lnTo>
                  <a:lnTo>
                    <a:pt x="6955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78"/>
            <p:cNvSpPr/>
            <p:nvPr/>
          </p:nvSpPr>
          <p:spPr>
            <a:xfrm>
              <a:off x="1470633" y="3462710"/>
              <a:ext cx="33019" cy="32993"/>
            </a:xfrm>
            <a:custGeom>
              <a:avLst/>
              <a:gdLst/>
              <a:ahLst/>
              <a:cxnLst/>
              <a:rect l="l" t="t" r="r" b="b"/>
              <a:pathLst>
                <a:path w="1261" h="1260" extrusionOk="0">
                  <a:moveTo>
                    <a:pt x="554" y="0"/>
                  </a:moveTo>
                  <a:lnTo>
                    <a:pt x="1" y="554"/>
                  </a:lnTo>
                  <a:cubicBezTo>
                    <a:pt x="211" y="811"/>
                    <a:pt x="449" y="1040"/>
                    <a:pt x="707" y="1260"/>
                  </a:cubicBezTo>
                  <a:lnTo>
                    <a:pt x="1260" y="706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78"/>
            <p:cNvSpPr/>
            <p:nvPr/>
          </p:nvSpPr>
          <p:spPr>
            <a:xfrm>
              <a:off x="1450156" y="3346972"/>
              <a:ext cx="179393" cy="158995"/>
            </a:xfrm>
            <a:custGeom>
              <a:avLst/>
              <a:gdLst/>
              <a:ahLst/>
              <a:cxnLst/>
              <a:rect l="l" t="t" r="r" b="b"/>
              <a:pathLst>
                <a:path w="6851" h="6072" extrusionOk="0">
                  <a:moveTo>
                    <a:pt x="2872" y="825"/>
                  </a:moveTo>
                  <a:cubicBezTo>
                    <a:pt x="3511" y="825"/>
                    <a:pt x="4219" y="1121"/>
                    <a:pt x="4780" y="1683"/>
                  </a:cubicBezTo>
                  <a:cubicBezTo>
                    <a:pt x="5744" y="2646"/>
                    <a:pt x="5925" y="4029"/>
                    <a:pt x="5171" y="4783"/>
                  </a:cubicBezTo>
                  <a:cubicBezTo>
                    <a:pt x="4860" y="5094"/>
                    <a:pt x="4437" y="5245"/>
                    <a:pt x="3979" y="5245"/>
                  </a:cubicBezTo>
                  <a:cubicBezTo>
                    <a:pt x="3342" y="5245"/>
                    <a:pt x="2637" y="4953"/>
                    <a:pt x="2071" y="4392"/>
                  </a:cubicBezTo>
                  <a:cubicBezTo>
                    <a:pt x="1107" y="3428"/>
                    <a:pt x="936" y="2035"/>
                    <a:pt x="1680" y="1291"/>
                  </a:cubicBezTo>
                  <a:cubicBezTo>
                    <a:pt x="1990" y="977"/>
                    <a:pt x="2414" y="825"/>
                    <a:pt x="2872" y="825"/>
                  </a:cubicBezTo>
                  <a:close/>
                  <a:moveTo>
                    <a:pt x="2665" y="1"/>
                  </a:moveTo>
                  <a:cubicBezTo>
                    <a:pt x="2037" y="1"/>
                    <a:pt x="1457" y="207"/>
                    <a:pt x="1031" y="633"/>
                  </a:cubicBezTo>
                  <a:cubicBezTo>
                    <a:pt x="1" y="1663"/>
                    <a:pt x="239" y="3571"/>
                    <a:pt x="1565" y="4897"/>
                  </a:cubicBezTo>
                  <a:cubicBezTo>
                    <a:pt x="2336" y="5669"/>
                    <a:pt x="3304" y="6072"/>
                    <a:pt x="4180" y="6072"/>
                  </a:cubicBezTo>
                  <a:cubicBezTo>
                    <a:pt x="4810" y="6072"/>
                    <a:pt x="5393" y="5863"/>
                    <a:pt x="5820" y="5432"/>
                  </a:cubicBezTo>
                  <a:cubicBezTo>
                    <a:pt x="6850" y="4411"/>
                    <a:pt x="6612" y="2503"/>
                    <a:pt x="5286" y="1177"/>
                  </a:cubicBezTo>
                  <a:cubicBezTo>
                    <a:pt x="4513" y="404"/>
                    <a:pt x="3542" y="1"/>
                    <a:pt x="266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78"/>
            <p:cNvSpPr/>
            <p:nvPr/>
          </p:nvSpPr>
          <p:spPr>
            <a:xfrm>
              <a:off x="1511272" y="3631551"/>
              <a:ext cx="19613" cy="10814"/>
            </a:xfrm>
            <a:custGeom>
              <a:avLst/>
              <a:gdLst/>
              <a:ahLst/>
              <a:cxnLst/>
              <a:rect l="l" t="t" r="r" b="b"/>
              <a:pathLst>
                <a:path w="749" h="413" extrusionOk="0">
                  <a:moveTo>
                    <a:pt x="264" y="0"/>
                  </a:moveTo>
                  <a:cubicBezTo>
                    <a:pt x="0" y="0"/>
                    <a:pt x="3" y="412"/>
                    <a:pt x="272" y="412"/>
                  </a:cubicBezTo>
                  <a:cubicBezTo>
                    <a:pt x="278" y="412"/>
                    <a:pt x="284" y="412"/>
                    <a:pt x="290" y="412"/>
                  </a:cubicBezTo>
                  <a:lnTo>
                    <a:pt x="490" y="412"/>
                  </a:lnTo>
                  <a:cubicBezTo>
                    <a:pt x="748" y="393"/>
                    <a:pt x="748" y="21"/>
                    <a:pt x="490" y="1"/>
                  </a:cubicBezTo>
                  <a:lnTo>
                    <a:pt x="290" y="1"/>
                  </a:lnTo>
                  <a:cubicBezTo>
                    <a:pt x="281" y="1"/>
                    <a:pt x="272" y="0"/>
                    <a:pt x="26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78"/>
            <p:cNvSpPr/>
            <p:nvPr/>
          </p:nvSpPr>
          <p:spPr>
            <a:xfrm>
              <a:off x="1516116" y="3631760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1"/>
                  </a:moveTo>
                  <a:cubicBezTo>
                    <a:pt x="108" y="1"/>
                    <a:pt x="10" y="65"/>
                    <a:pt x="0" y="194"/>
                  </a:cubicBezTo>
                  <a:lnTo>
                    <a:pt x="0" y="518"/>
                  </a:lnTo>
                  <a:cubicBezTo>
                    <a:pt x="0" y="633"/>
                    <a:pt x="86" y="718"/>
                    <a:pt x="210" y="718"/>
                  </a:cubicBezTo>
                  <a:cubicBezTo>
                    <a:pt x="315" y="718"/>
                    <a:pt x="410" y="623"/>
                    <a:pt x="410" y="518"/>
                  </a:cubicBezTo>
                  <a:lnTo>
                    <a:pt x="410" y="194"/>
                  </a:lnTo>
                  <a:cubicBezTo>
                    <a:pt x="401" y="65"/>
                    <a:pt x="303" y="1"/>
                    <a:pt x="20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86" name="Google Shape;12986;p78"/>
          <p:cNvGrpSpPr/>
          <p:nvPr/>
        </p:nvGrpSpPr>
        <p:grpSpPr>
          <a:xfrm>
            <a:off x="1308024" y="2413975"/>
            <a:ext cx="360253" cy="357111"/>
            <a:chOff x="1308024" y="2413975"/>
            <a:chExt cx="360253" cy="357111"/>
          </a:xfrm>
        </p:grpSpPr>
        <p:sp>
          <p:nvSpPr>
            <p:cNvPr id="12987" name="Google Shape;12987;p78"/>
            <p:cNvSpPr/>
            <p:nvPr/>
          </p:nvSpPr>
          <p:spPr>
            <a:xfrm>
              <a:off x="1403939" y="2569173"/>
              <a:ext cx="212622" cy="201913"/>
            </a:xfrm>
            <a:custGeom>
              <a:avLst/>
              <a:gdLst/>
              <a:ahLst/>
              <a:cxnLst/>
              <a:rect l="l" t="t" r="r" b="b"/>
              <a:pathLst>
                <a:path w="8120" h="7711" extrusionOk="0">
                  <a:moveTo>
                    <a:pt x="6078" y="0"/>
                  </a:moveTo>
                  <a:lnTo>
                    <a:pt x="5257" y="830"/>
                  </a:lnTo>
                  <a:cubicBezTo>
                    <a:pt x="5210" y="878"/>
                    <a:pt x="5162" y="916"/>
                    <a:pt x="5114" y="954"/>
                  </a:cubicBezTo>
                  <a:cubicBezTo>
                    <a:pt x="4924" y="1093"/>
                    <a:pt x="4686" y="1176"/>
                    <a:pt x="4437" y="1176"/>
                  </a:cubicBezTo>
                  <a:cubicBezTo>
                    <a:pt x="4412" y="1176"/>
                    <a:pt x="4386" y="1175"/>
                    <a:pt x="4360" y="1174"/>
                  </a:cubicBezTo>
                  <a:cubicBezTo>
                    <a:pt x="3702" y="1135"/>
                    <a:pt x="2605" y="1059"/>
                    <a:pt x="2147" y="916"/>
                  </a:cubicBezTo>
                  <a:cubicBezTo>
                    <a:pt x="2142" y="915"/>
                    <a:pt x="2137" y="914"/>
                    <a:pt x="2132" y="914"/>
                  </a:cubicBezTo>
                  <a:cubicBezTo>
                    <a:pt x="2035" y="914"/>
                    <a:pt x="1880" y="1155"/>
                    <a:pt x="1880" y="1155"/>
                  </a:cubicBezTo>
                  <a:cubicBezTo>
                    <a:pt x="1804" y="1431"/>
                    <a:pt x="1918" y="1727"/>
                    <a:pt x="2176" y="1870"/>
                  </a:cubicBezTo>
                  <a:lnTo>
                    <a:pt x="3311" y="2328"/>
                  </a:lnTo>
                  <a:lnTo>
                    <a:pt x="697" y="4932"/>
                  </a:lnTo>
                  <a:lnTo>
                    <a:pt x="172" y="5467"/>
                  </a:lnTo>
                  <a:cubicBezTo>
                    <a:pt x="1" y="5629"/>
                    <a:pt x="1" y="5896"/>
                    <a:pt x="172" y="6058"/>
                  </a:cubicBezTo>
                  <a:lnTo>
                    <a:pt x="201" y="6096"/>
                  </a:lnTo>
                  <a:cubicBezTo>
                    <a:pt x="282" y="6177"/>
                    <a:pt x="389" y="6218"/>
                    <a:pt x="498" y="6218"/>
                  </a:cubicBezTo>
                  <a:cubicBezTo>
                    <a:pt x="607" y="6218"/>
                    <a:pt x="716" y="6177"/>
                    <a:pt x="802" y="6096"/>
                  </a:cubicBezTo>
                  <a:lnTo>
                    <a:pt x="892" y="5998"/>
                  </a:lnTo>
                  <a:lnTo>
                    <a:pt x="892" y="5998"/>
                  </a:lnTo>
                  <a:cubicBezTo>
                    <a:pt x="888" y="6004"/>
                    <a:pt x="883" y="6011"/>
                    <a:pt x="878" y="6020"/>
                  </a:cubicBezTo>
                  <a:cubicBezTo>
                    <a:pt x="745" y="6182"/>
                    <a:pt x="754" y="6411"/>
                    <a:pt x="907" y="6564"/>
                  </a:cubicBezTo>
                  <a:lnTo>
                    <a:pt x="955" y="6611"/>
                  </a:lnTo>
                  <a:cubicBezTo>
                    <a:pt x="1031" y="6688"/>
                    <a:pt x="1136" y="6726"/>
                    <a:pt x="1241" y="6726"/>
                  </a:cubicBezTo>
                  <a:cubicBezTo>
                    <a:pt x="1346" y="6726"/>
                    <a:pt x="1451" y="6688"/>
                    <a:pt x="1527" y="6611"/>
                  </a:cubicBezTo>
                  <a:lnTo>
                    <a:pt x="1613" y="6526"/>
                  </a:lnTo>
                  <a:lnTo>
                    <a:pt x="1594" y="6554"/>
                  </a:lnTo>
                  <a:cubicBezTo>
                    <a:pt x="1460" y="6707"/>
                    <a:pt x="1470" y="6945"/>
                    <a:pt x="1613" y="7088"/>
                  </a:cubicBezTo>
                  <a:lnTo>
                    <a:pt x="1670" y="7146"/>
                  </a:lnTo>
                  <a:cubicBezTo>
                    <a:pt x="1747" y="7227"/>
                    <a:pt x="1849" y="7267"/>
                    <a:pt x="1953" y="7267"/>
                  </a:cubicBezTo>
                  <a:cubicBezTo>
                    <a:pt x="2057" y="7267"/>
                    <a:pt x="2162" y="7227"/>
                    <a:pt x="2243" y="7146"/>
                  </a:cubicBezTo>
                  <a:lnTo>
                    <a:pt x="2386" y="7003"/>
                  </a:lnTo>
                  <a:lnTo>
                    <a:pt x="2386" y="7003"/>
                  </a:lnTo>
                  <a:cubicBezTo>
                    <a:pt x="2262" y="7155"/>
                    <a:pt x="2271" y="7384"/>
                    <a:pt x="2414" y="7518"/>
                  </a:cubicBezTo>
                  <a:lnTo>
                    <a:pt x="2491" y="7604"/>
                  </a:lnTo>
                  <a:cubicBezTo>
                    <a:pt x="2562" y="7675"/>
                    <a:pt x="2660" y="7711"/>
                    <a:pt x="2759" y="7711"/>
                  </a:cubicBezTo>
                  <a:cubicBezTo>
                    <a:pt x="2858" y="7711"/>
                    <a:pt x="2958" y="7675"/>
                    <a:pt x="3034" y="7604"/>
                  </a:cubicBezTo>
                  <a:lnTo>
                    <a:pt x="3206" y="7432"/>
                  </a:lnTo>
                  <a:lnTo>
                    <a:pt x="6087" y="4541"/>
                  </a:lnTo>
                  <a:lnTo>
                    <a:pt x="6717" y="3912"/>
                  </a:lnTo>
                  <a:cubicBezTo>
                    <a:pt x="6870" y="3759"/>
                    <a:pt x="6965" y="3559"/>
                    <a:pt x="6974" y="3349"/>
                  </a:cubicBezTo>
                  <a:cubicBezTo>
                    <a:pt x="6984" y="3244"/>
                    <a:pt x="7022" y="3148"/>
                    <a:pt x="7098" y="3072"/>
                  </a:cubicBezTo>
                  <a:lnTo>
                    <a:pt x="8119" y="2051"/>
                  </a:lnTo>
                  <a:lnTo>
                    <a:pt x="6078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78"/>
            <p:cNvSpPr/>
            <p:nvPr/>
          </p:nvSpPr>
          <p:spPr>
            <a:xfrm>
              <a:off x="1422426" y="2593080"/>
              <a:ext cx="140928" cy="170700"/>
            </a:xfrm>
            <a:custGeom>
              <a:avLst/>
              <a:gdLst/>
              <a:ahLst/>
              <a:cxnLst/>
              <a:rect l="l" t="t" r="r" b="b"/>
              <a:pathLst>
                <a:path w="5382" h="6519" extrusionOk="0">
                  <a:moveTo>
                    <a:pt x="1426" y="1"/>
                  </a:moveTo>
                  <a:cubicBezTo>
                    <a:pt x="1329" y="1"/>
                    <a:pt x="1174" y="242"/>
                    <a:pt x="1174" y="242"/>
                  </a:cubicBezTo>
                  <a:cubicBezTo>
                    <a:pt x="1098" y="518"/>
                    <a:pt x="1212" y="814"/>
                    <a:pt x="1470" y="957"/>
                  </a:cubicBezTo>
                  <a:lnTo>
                    <a:pt x="2605" y="1415"/>
                  </a:lnTo>
                  <a:lnTo>
                    <a:pt x="1" y="4019"/>
                  </a:lnTo>
                  <a:lnTo>
                    <a:pt x="2491" y="6519"/>
                  </a:lnTo>
                  <a:lnTo>
                    <a:pt x="5381" y="3628"/>
                  </a:lnTo>
                  <a:lnTo>
                    <a:pt x="2910" y="1148"/>
                  </a:lnTo>
                  <a:lnTo>
                    <a:pt x="3674" y="833"/>
                  </a:lnTo>
                  <a:lnTo>
                    <a:pt x="3693" y="823"/>
                  </a:lnTo>
                  <a:cubicBezTo>
                    <a:pt x="3931" y="690"/>
                    <a:pt x="4093" y="461"/>
                    <a:pt x="4131" y="184"/>
                  </a:cubicBezTo>
                  <a:lnTo>
                    <a:pt x="4131" y="184"/>
                  </a:lnTo>
                  <a:cubicBezTo>
                    <a:pt x="3998" y="234"/>
                    <a:pt x="3858" y="262"/>
                    <a:pt x="3716" y="262"/>
                  </a:cubicBezTo>
                  <a:cubicBezTo>
                    <a:pt x="3696" y="262"/>
                    <a:pt x="3675" y="262"/>
                    <a:pt x="3654" y="261"/>
                  </a:cubicBezTo>
                  <a:cubicBezTo>
                    <a:pt x="2996" y="222"/>
                    <a:pt x="1899" y="146"/>
                    <a:pt x="1441" y="3"/>
                  </a:cubicBezTo>
                  <a:cubicBezTo>
                    <a:pt x="1436" y="2"/>
                    <a:pt x="1431" y="1"/>
                    <a:pt x="1426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78"/>
            <p:cNvSpPr/>
            <p:nvPr/>
          </p:nvSpPr>
          <p:spPr>
            <a:xfrm>
              <a:off x="1464139" y="2613138"/>
              <a:ext cx="152161" cy="157896"/>
            </a:xfrm>
            <a:custGeom>
              <a:avLst/>
              <a:gdLst/>
              <a:ahLst/>
              <a:cxnLst/>
              <a:rect l="l" t="t" r="r" b="b"/>
              <a:pathLst>
                <a:path w="5811" h="6030" extrusionOk="0">
                  <a:moveTo>
                    <a:pt x="5448" y="0"/>
                  </a:moveTo>
                  <a:lnTo>
                    <a:pt x="4418" y="1021"/>
                  </a:lnTo>
                  <a:cubicBezTo>
                    <a:pt x="4351" y="1097"/>
                    <a:pt x="4303" y="1193"/>
                    <a:pt x="4303" y="1298"/>
                  </a:cubicBezTo>
                  <a:cubicBezTo>
                    <a:pt x="4284" y="1508"/>
                    <a:pt x="4198" y="1708"/>
                    <a:pt x="4046" y="1861"/>
                  </a:cubicBezTo>
                  <a:lnTo>
                    <a:pt x="363" y="5552"/>
                  </a:lnTo>
                  <a:cubicBezTo>
                    <a:pt x="289" y="5619"/>
                    <a:pt x="192" y="5657"/>
                    <a:pt x="89" y="5657"/>
                  </a:cubicBezTo>
                  <a:cubicBezTo>
                    <a:pt x="60" y="5657"/>
                    <a:pt x="30" y="5654"/>
                    <a:pt x="1" y="5648"/>
                  </a:cubicBezTo>
                  <a:lnTo>
                    <a:pt x="1" y="5648"/>
                  </a:lnTo>
                  <a:cubicBezTo>
                    <a:pt x="20" y="5724"/>
                    <a:pt x="58" y="5781"/>
                    <a:pt x="106" y="5839"/>
                  </a:cubicBezTo>
                  <a:lnTo>
                    <a:pt x="182" y="5915"/>
                  </a:lnTo>
                  <a:cubicBezTo>
                    <a:pt x="258" y="5991"/>
                    <a:pt x="359" y="6029"/>
                    <a:pt x="458" y="6029"/>
                  </a:cubicBezTo>
                  <a:cubicBezTo>
                    <a:pt x="557" y="6029"/>
                    <a:pt x="654" y="5991"/>
                    <a:pt x="726" y="5915"/>
                  </a:cubicBezTo>
                  <a:lnTo>
                    <a:pt x="4418" y="2233"/>
                  </a:lnTo>
                  <a:cubicBezTo>
                    <a:pt x="4561" y="2080"/>
                    <a:pt x="4656" y="1880"/>
                    <a:pt x="4675" y="1660"/>
                  </a:cubicBezTo>
                  <a:cubicBezTo>
                    <a:pt x="4675" y="1565"/>
                    <a:pt x="4723" y="1460"/>
                    <a:pt x="4790" y="1393"/>
                  </a:cubicBezTo>
                  <a:lnTo>
                    <a:pt x="5811" y="372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78"/>
            <p:cNvSpPr/>
            <p:nvPr/>
          </p:nvSpPr>
          <p:spPr>
            <a:xfrm>
              <a:off x="1537850" y="2569671"/>
              <a:ext cx="78712" cy="78215"/>
            </a:xfrm>
            <a:custGeom>
              <a:avLst/>
              <a:gdLst/>
              <a:ahLst/>
              <a:cxnLst/>
              <a:rect l="l" t="t" r="r" b="b"/>
              <a:pathLst>
                <a:path w="3006" h="2987" extrusionOk="0">
                  <a:moveTo>
                    <a:pt x="964" y="0"/>
                  </a:moveTo>
                  <a:lnTo>
                    <a:pt x="143" y="821"/>
                  </a:lnTo>
                  <a:cubicBezTo>
                    <a:pt x="96" y="868"/>
                    <a:pt x="48" y="907"/>
                    <a:pt x="0" y="945"/>
                  </a:cubicBezTo>
                  <a:lnTo>
                    <a:pt x="2051" y="2986"/>
                  </a:lnTo>
                  <a:lnTo>
                    <a:pt x="3005" y="2032"/>
                  </a:lnTo>
                  <a:lnTo>
                    <a:pt x="96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78"/>
            <p:cNvSpPr/>
            <p:nvPr/>
          </p:nvSpPr>
          <p:spPr>
            <a:xfrm>
              <a:off x="1548088" y="2554667"/>
              <a:ext cx="83216" cy="82666"/>
            </a:xfrm>
            <a:custGeom>
              <a:avLst/>
              <a:gdLst/>
              <a:ahLst/>
              <a:cxnLst/>
              <a:rect l="l" t="t" r="r" b="b"/>
              <a:pathLst>
                <a:path w="3178" h="3157" extrusionOk="0">
                  <a:moveTo>
                    <a:pt x="830" y="1"/>
                  </a:moveTo>
                  <a:lnTo>
                    <a:pt x="86" y="745"/>
                  </a:lnTo>
                  <a:cubicBezTo>
                    <a:pt x="0" y="831"/>
                    <a:pt x="0" y="974"/>
                    <a:pt x="86" y="1060"/>
                  </a:cubicBezTo>
                  <a:lnTo>
                    <a:pt x="2118" y="3092"/>
                  </a:lnTo>
                  <a:cubicBezTo>
                    <a:pt x="2161" y="3135"/>
                    <a:pt x="2218" y="3156"/>
                    <a:pt x="2276" y="3156"/>
                  </a:cubicBezTo>
                  <a:cubicBezTo>
                    <a:pt x="2333" y="3156"/>
                    <a:pt x="2390" y="3135"/>
                    <a:pt x="2433" y="3092"/>
                  </a:cubicBezTo>
                  <a:lnTo>
                    <a:pt x="3177" y="234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78"/>
            <p:cNvSpPr/>
            <p:nvPr/>
          </p:nvSpPr>
          <p:spPr>
            <a:xfrm>
              <a:off x="1594802" y="2603397"/>
              <a:ext cx="36502" cy="33936"/>
            </a:xfrm>
            <a:custGeom>
              <a:avLst/>
              <a:gdLst/>
              <a:ahLst/>
              <a:cxnLst/>
              <a:rect l="l" t="t" r="r" b="b"/>
              <a:pathLst>
                <a:path w="1394" h="1296" extrusionOk="0">
                  <a:moveTo>
                    <a:pt x="907" y="0"/>
                  </a:moveTo>
                  <a:lnTo>
                    <a:pt x="0" y="897"/>
                  </a:lnTo>
                  <a:lnTo>
                    <a:pt x="334" y="1231"/>
                  </a:lnTo>
                  <a:cubicBezTo>
                    <a:pt x="377" y="1274"/>
                    <a:pt x="434" y="1295"/>
                    <a:pt x="492" y="1295"/>
                  </a:cubicBezTo>
                  <a:cubicBezTo>
                    <a:pt x="549" y="1295"/>
                    <a:pt x="606" y="1274"/>
                    <a:pt x="649" y="1231"/>
                  </a:cubicBezTo>
                  <a:lnTo>
                    <a:pt x="1393" y="487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78"/>
            <p:cNvSpPr/>
            <p:nvPr/>
          </p:nvSpPr>
          <p:spPr>
            <a:xfrm>
              <a:off x="1566810" y="2518531"/>
              <a:ext cx="101205" cy="99817"/>
            </a:xfrm>
            <a:custGeom>
              <a:avLst/>
              <a:gdLst/>
              <a:ahLst/>
              <a:cxnLst/>
              <a:rect l="l" t="t" r="r" b="b"/>
              <a:pathLst>
                <a:path w="3865" h="3812" extrusionOk="0">
                  <a:moveTo>
                    <a:pt x="1357" y="0"/>
                  </a:moveTo>
                  <a:cubicBezTo>
                    <a:pt x="1301" y="0"/>
                    <a:pt x="1246" y="21"/>
                    <a:pt x="1203" y="64"/>
                  </a:cubicBezTo>
                  <a:lnTo>
                    <a:pt x="96" y="1171"/>
                  </a:lnTo>
                  <a:cubicBezTo>
                    <a:pt x="1" y="1257"/>
                    <a:pt x="1" y="1400"/>
                    <a:pt x="96" y="1486"/>
                  </a:cubicBezTo>
                  <a:lnTo>
                    <a:pt x="2357" y="3747"/>
                  </a:lnTo>
                  <a:cubicBezTo>
                    <a:pt x="2400" y="3790"/>
                    <a:pt x="2457" y="3811"/>
                    <a:pt x="2515" y="3811"/>
                  </a:cubicBezTo>
                  <a:cubicBezTo>
                    <a:pt x="2572" y="3811"/>
                    <a:pt x="2629" y="3790"/>
                    <a:pt x="2672" y="3747"/>
                  </a:cubicBezTo>
                  <a:lnTo>
                    <a:pt x="3779" y="2640"/>
                  </a:lnTo>
                  <a:cubicBezTo>
                    <a:pt x="3864" y="2554"/>
                    <a:pt x="3864" y="2411"/>
                    <a:pt x="3779" y="2325"/>
                  </a:cubicBezTo>
                  <a:lnTo>
                    <a:pt x="1518" y="64"/>
                  </a:lnTo>
                  <a:cubicBezTo>
                    <a:pt x="1470" y="21"/>
                    <a:pt x="1413" y="0"/>
                    <a:pt x="135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78"/>
            <p:cNvSpPr/>
            <p:nvPr/>
          </p:nvSpPr>
          <p:spPr>
            <a:xfrm>
              <a:off x="1616771" y="2567654"/>
              <a:ext cx="51506" cy="50930"/>
            </a:xfrm>
            <a:custGeom>
              <a:avLst/>
              <a:gdLst/>
              <a:ahLst/>
              <a:cxnLst/>
              <a:rect l="l" t="t" r="r" b="b"/>
              <a:pathLst>
                <a:path w="1967" h="1945" extrusionOk="0">
                  <a:moveTo>
                    <a:pt x="1422" y="1"/>
                  </a:moveTo>
                  <a:lnTo>
                    <a:pt x="1" y="1422"/>
                  </a:lnTo>
                  <a:lnTo>
                    <a:pt x="459" y="1880"/>
                  </a:lnTo>
                  <a:cubicBezTo>
                    <a:pt x="502" y="1923"/>
                    <a:pt x="559" y="1945"/>
                    <a:pt x="616" y="1945"/>
                  </a:cubicBezTo>
                  <a:cubicBezTo>
                    <a:pt x="673" y="1945"/>
                    <a:pt x="731" y="1923"/>
                    <a:pt x="774" y="1880"/>
                  </a:cubicBezTo>
                  <a:lnTo>
                    <a:pt x="1880" y="774"/>
                  </a:lnTo>
                  <a:cubicBezTo>
                    <a:pt x="1966" y="688"/>
                    <a:pt x="1966" y="545"/>
                    <a:pt x="1880" y="459"/>
                  </a:cubicBezTo>
                  <a:lnTo>
                    <a:pt x="1422" y="1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78"/>
            <p:cNvSpPr/>
            <p:nvPr/>
          </p:nvSpPr>
          <p:spPr>
            <a:xfrm>
              <a:off x="1409203" y="2654379"/>
              <a:ext cx="84237" cy="77612"/>
            </a:xfrm>
            <a:custGeom>
              <a:avLst/>
              <a:gdLst/>
              <a:ahLst/>
              <a:cxnLst/>
              <a:rect l="l" t="t" r="r" b="b"/>
              <a:pathLst>
                <a:path w="3217" h="2964" extrusionOk="0">
                  <a:moveTo>
                    <a:pt x="2913" y="1"/>
                  </a:moveTo>
                  <a:cubicBezTo>
                    <a:pt x="2864" y="1"/>
                    <a:pt x="2813" y="20"/>
                    <a:pt x="2767" y="66"/>
                  </a:cubicBezTo>
                  <a:lnTo>
                    <a:pt x="0" y="2842"/>
                  </a:lnTo>
                  <a:cubicBezTo>
                    <a:pt x="81" y="2923"/>
                    <a:pt x="188" y="2964"/>
                    <a:pt x="296" y="2964"/>
                  </a:cubicBezTo>
                  <a:cubicBezTo>
                    <a:pt x="403" y="2964"/>
                    <a:pt x="510" y="2923"/>
                    <a:pt x="592" y="2842"/>
                  </a:cubicBezTo>
                  <a:lnTo>
                    <a:pt x="706" y="2728"/>
                  </a:lnTo>
                  <a:lnTo>
                    <a:pt x="3072" y="362"/>
                  </a:lnTo>
                  <a:lnTo>
                    <a:pt x="3062" y="362"/>
                  </a:lnTo>
                  <a:cubicBezTo>
                    <a:pt x="3217" y="215"/>
                    <a:pt x="3077" y="1"/>
                    <a:pt x="2913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78"/>
            <p:cNvSpPr/>
            <p:nvPr/>
          </p:nvSpPr>
          <p:spPr>
            <a:xfrm>
              <a:off x="1428422" y="2665351"/>
              <a:ext cx="86987" cy="80152"/>
            </a:xfrm>
            <a:custGeom>
              <a:avLst/>
              <a:gdLst/>
              <a:ahLst/>
              <a:cxnLst/>
              <a:rect l="l" t="t" r="r" b="b"/>
              <a:pathLst>
                <a:path w="3322" h="3061" extrusionOk="0">
                  <a:moveTo>
                    <a:pt x="3021" y="0"/>
                  </a:moveTo>
                  <a:cubicBezTo>
                    <a:pt x="2972" y="0"/>
                    <a:pt x="2919" y="20"/>
                    <a:pt x="2872" y="67"/>
                  </a:cubicBezTo>
                  <a:lnTo>
                    <a:pt x="1" y="2929"/>
                  </a:lnTo>
                  <a:lnTo>
                    <a:pt x="10" y="2938"/>
                  </a:lnTo>
                  <a:cubicBezTo>
                    <a:pt x="91" y="3019"/>
                    <a:pt x="196" y="3060"/>
                    <a:pt x="301" y="3060"/>
                  </a:cubicBezTo>
                  <a:cubicBezTo>
                    <a:pt x="406" y="3060"/>
                    <a:pt x="511" y="3019"/>
                    <a:pt x="592" y="2938"/>
                  </a:cubicBezTo>
                  <a:lnTo>
                    <a:pt x="678" y="2853"/>
                  </a:lnTo>
                  <a:lnTo>
                    <a:pt x="3168" y="363"/>
                  </a:lnTo>
                  <a:cubicBezTo>
                    <a:pt x="3321" y="209"/>
                    <a:pt x="3184" y="0"/>
                    <a:pt x="3021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78"/>
            <p:cNvSpPr/>
            <p:nvPr/>
          </p:nvSpPr>
          <p:spPr>
            <a:xfrm>
              <a:off x="1447171" y="2687084"/>
              <a:ext cx="78974" cy="72218"/>
            </a:xfrm>
            <a:custGeom>
              <a:avLst/>
              <a:gdLst/>
              <a:ahLst/>
              <a:cxnLst/>
              <a:rect l="l" t="t" r="r" b="b"/>
              <a:pathLst>
                <a:path w="3016" h="2758" extrusionOk="0">
                  <a:moveTo>
                    <a:pt x="2716" y="0"/>
                  </a:moveTo>
                  <a:cubicBezTo>
                    <a:pt x="2666" y="0"/>
                    <a:pt x="2613" y="20"/>
                    <a:pt x="2566" y="67"/>
                  </a:cubicBezTo>
                  <a:lnTo>
                    <a:pt x="0" y="2633"/>
                  </a:lnTo>
                  <a:lnTo>
                    <a:pt x="10" y="2643"/>
                  </a:lnTo>
                  <a:cubicBezTo>
                    <a:pt x="91" y="2719"/>
                    <a:pt x="196" y="2757"/>
                    <a:pt x="299" y="2757"/>
                  </a:cubicBezTo>
                  <a:cubicBezTo>
                    <a:pt x="403" y="2757"/>
                    <a:pt x="506" y="2719"/>
                    <a:pt x="582" y="2643"/>
                  </a:cubicBezTo>
                  <a:lnTo>
                    <a:pt x="754" y="2471"/>
                  </a:lnTo>
                  <a:lnTo>
                    <a:pt x="2862" y="363"/>
                  </a:lnTo>
                  <a:cubicBezTo>
                    <a:pt x="3015" y="209"/>
                    <a:pt x="2878" y="0"/>
                    <a:pt x="271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78"/>
            <p:cNvSpPr/>
            <p:nvPr/>
          </p:nvSpPr>
          <p:spPr>
            <a:xfrm>
              <a:off x="1482756" y="2624502"/>
              <a:ext cx="64101" cy="60095"/>
            </a:xfrm>
            <a:custGeom>
              <a:avLst/>
              <a:gdLst/>
              <a:ahLst/>
              <a:cxnLst/>
              <a:rect l="l" t="t" r="r" b="b"/>
              <a:pathLst>
                <a:path w="2448" h="2295" extrusionOk="0">
                  <a:moveTo>
                    <a:pt x="309" y="1"/>
                  </a:moveTo>
                  <a:cubicBezTo>
                    <a:pt x="144" y="1"/>
                    <a:pt x="1" y="213"/>
                    <a:pt x="148" y="368"/>
                  </a:cubicBezTo>
                  <a:lnTo>
                    <a:pt x="2028" y="2237"/>
                  </a:lnTo>
                  <a:cubicBezTo>
                    <a:pt x="2066" y="2276"/>
                    <a:pt x="2114" y="2295"/>
                    <a:pt x="2171" y="2295"/>
                  </a:cubicBezTo>
                  <a:cubicBezTo>
                    <a:pt x="2362" y="2295"/>
                    <a:pt x="2448" y="2066"/>
                    <a:pt x="2324" y="1942"/>
                  </a:cubicBezTo>
                  <a:lnTo>
                    <a:pt x="454" y="62"/>
                  </a:lnTo>
                  <a:cubicBezTo>
                    <a:pt x="408" y="19"/>
                    <a:pt x="358" y="1"/>
                    <a:pt x="309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78"/>
            <p:cNvSpPr/>
            <p:nvPr/>
          </p:nvSpPr>
          <p:spPr>
            <a:xfrm>
              <a:off x="1359739" y="2560166"/>
              <a:ext cx="212360" cy="201363"/>
            </a:xfrm>
            <a:custGeom>
              <a:avLst/>
              <a:gdLst/>
              <a:ahLst/>
              <a:cxnLst/>
              <a:rect l="l" t="t" r="r" b="b"/>
              <a:pathLst>
                <a:path w="8110" h="7690" extrusionOk="0">
                  <a:moveTo>
                    <a:pt x="2042" y="1"/>
                  </a:moveTo>
                  <a:lnTo>
                    <a:pt x="0" y="2033"/>
                  </a:lnTo>
                  <a:lnTo>
                    <a:pt x="1021" y="3054"/>
                  </a:lnTo>
                  <a:cubicBezTo>
                    <a:pt x="1059" y="3092"/>
                    <a:pt x="1088" y="3130"/>
                    <a:pt x="1107" y="3178"/>
                  </a:cubicBezTo>
                  <a:cubicBezTo>
                    <a:pt x="1135" y="3225"/>
                    <a:pt x="1145" y="3283"/>
                    <a:pt x="1145" y="3330"/>
                  </a:cubicBezTo>
                  <a:cubicBezTo>
                    <a:pt x="1164" y="3540"/>
                    <a:pt x="1259" y="3740"/>
                    <a:pt x="1403" y="3893"/>
                  </a:cubicBezTo>
                  <a:lnTo>
                    <a:pt x="5095" y="7575"/>
                  </a:lnTo>
                  <a:cubicBezTo>
                    <a:pt x="5166" y="7652"/>
                    <a:pt x="5264" y="7690"/>
                    <a:pt x="5363" y="7690"/>
                  </a:cubicBezTo>
                  <a:cubicBezTo>
                    <a:pt x="5462" y="7690"/>
                    <a:pt x="5562" y="7652"/>
                    <a:pt x="5638" y="7575"/>
                  </a:cubicBezTo>
                  <a:lnTo>
                    <a:pt x="5715" y="7499"/>
                  </a:lnTo>
                  <a:cubicBezTo>
                    <a:pt x="5848" y="7366"/>
                    <a:pt x="5867" y="7165"/>
                    <a:pt x="5762" y="7013"/>
                  </a:cubicBezTo>
                  <a:cubicBezTo>
                    <a:pt x="5743" y="6994"/>
                    <a:pt x="5734" y="6974"/>
                    <a:pt x="5715" y="6955"/>
                  </a:cubicBezTo>
                  <a:lnTo>
                    <a:pt x="5715" y="6955"/>
                  </a:lnTo>
                  <a:lnTo>
                    <a:pt x="5886" y="7127"/>
                  </a:lnTo>
                  <a:cubicBezTo>
                    <a:pt x="5963" y="7203"/>
                    <a:pt x="6065" y="7242"/>
                    <a:pt x="6169" y="7242"/>
                  </a:cubicBezTo>
                  <a:cubicBezTo>
                    <a:pt x="6273" y="7242"/>
                    <a:pt x="6378" y="7203"/>
                    <a:pt x="6459" y="7127"/>
                  </a:cubicBezTo>
                  <a:lnTo>
                    <a:pt x="6506" y="7070"/>
                  </a:lnTo>
                  <a:cubicBezTo>
                    <a:pt x="6650" y="6936"/>
                    <a:pt x="6669" y="6717"/>
                    <a:pt x="6554" y="6564"/>
                  </a:cubicBezTo>
                  <a:cubicBezTo>
                    <a:pt x="6551" y="6557"/>
                    <a:pt x="6546" y="6549"/>
                    <a:pt x="6540" y="6541"/>
                  </a:cubicBezTo>
                  <a:lnTo>
                    <a:pt x="6540" y="6541"/>
                  </a:lnTo>
                  <a:lnTo>
                    <a:pt x="6592" y="6593"/>
                  </a:lnTo>
                  <a:cubicBezTo>
                    <a:pt x="6673" y="6669"/>
                    <a:pt x="6778" y="6707"/>
                    <a:pt x="6883" y="6707"/>
                  </a:cubicBezTo>
                  <a:cubicBezTo>
                    <a:pt x="6988" y="6707"/>
                    <a:pt x="7093" y="6669"/>
                    <a:pt x="7174" y="6593"/>
                  </a:cubicBezTo>
                  <a:lnTo>
                    <a:pt x="7212" y="6545"/>
                  </a:lnTo>
                  <a:cubicBezTo>
                    <a:pt x="7355" y="6402"/>
                    <a:pt x="7375" y="6173"/>
                    <a:pt x="7260" y="6011"/>
                  </a:cubicBezTo>
                  <a:lnTo>
                    <a:pt x="7260" y="6011"/>
                  </a:lnTo>
                  <a:lnTo>
                    <a:pt x="7327" y="6078"/>
                  </a:lnTo>
                  <a:cubicBezTo>
                    <a:pt x="7408" y="6159"/>
                    <a:pt x="7513" y="6199"/>
                    <a:pt x="7618" y="6199"/>
                  </a:cubicBezTo>
                  <a:cubicBezTo>
                    <a:pt x="7723" y="6199"/>
                    <a:pt x="7828" y="6159"/>
                    <a:pt x="7909" y="6078"/>
                  </a:cubicBezTo>
                  <a:lnTo>
                    <a:pt x="7947" y="6040"/>
                  </a:lnTo>
                  <a:cubicBezTo>
                    <a:pt x="8109" y="5877"/>
                    <a:pt x="8109" y="5620"/>
                    <a:pt x="7947" y="5458"/>
                  </a:cubicBezTo>
                  <a:lnTo>
                    <a:pt x="4808" y="2319"/>
                  </a:lnTo>
                  <a:lnTo>
                    <a:pt x="5953" y="1861"/>
                  </a:lnTo>
                  <a:cubicBezTo>
                    <a:pt x="6201" y="1718"/>
                    <a:pt x="6316" y="1422"/>
                    <a:pt x="6239" y="1146"/>
                  </a:cubicBezTo>
                  <a:cubicBezTo>
                    <a:pt x="6239" y="1146"/>
                    <a:pt x="6085" y="905"/>
                    <a:pt x="5987" y="905"/>
                  </a:cubicBezTo>
                  <a:cubicBezTo>
                    <a:pt x="5982" y="905"/>
                    <a:pt x="5977" y="906"/>
                    <a:pt x="5972" y="907"/>
                  </a:cubicBezTo>
                  <a:cubicBezTo>
                    <a:pt x="5514" y="1050"/>
                    <a:pt x="4417" y="1136"/>
                    <a:pt x="3759" y="1174"/>
                  </a:cubicBezTo>
                  <a:cubicBezTo>
                    <a:pt x="3744" y="1175"/>
                    <a:pt x="3728" y="1175"/>
                    <a:pt x="3713" y="1175"/>
                  </a:cubicBezTo>
                  <a:cubicBezTo>
                    <a:pt x="3453" y="1175"/>
                    <a:pt x="3203" y="1098"/>
                    <a:pt x="3005" y="945"/>
                  </a:cubicBezTo>
                  <a:cubicBezTo>
                    <a:pt x="2958" y="907"/>
                    <a:pt x="2910" y="869"/>
                    <a:pt x="2862" y="821"/>
                  </a:cubicBezTo>
                  <a:lnTo>
                    <a:pt x="2042" y="1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78"/>
            <p:cNvSpPr/>
            <p:nvPr/>
          </p:nvSpPr>
          <p:spPr>
            <a:xfrm>
              <a:off x="1359739" y="2603633"/>
              <a:ext cx="152397" cy="157974"/>
            </a:xfrm>
            <a:custGeom>
              <a:avLst/>
              <a:gdLst/>
              <a:ahLst/>
              <a:cxnLst/>
              <a:rect l="l" t="t" r="r" b="b"/>
              <a:pathLst>
                <a:path w="5820" h="6033" extrusionOk="0">
                  <a:moveTo>
                    <a:pt x="372" y="1"/>
                  </a:moveTo>
                  <a:lnTo>
                    <a:pt x="0" y="373"/>
                  </a:lnTo>
                  <a:lnTo>
                    <a:pt x="1030" y="1394"/>
                  </a:lnTo>
                  <a:cubicBezTo>
                    <a:pt x="1097" y="1470"/>
                    <a:pt x="1135" y="1565"/>
                    <a:pt x="1145" y="1670"/>
                  </a:cubicBezTo>
                  <a:cubicBezTo>
                    <a:pt x="1164" y="1880"/>
                    <a:pt x="1250" y="2080"/>
                    <a:pt x="1403" y="2233"/>
                  </a:cubicBezTo>
                  <a:lnTo>
                    <a:pt x="5085" y="5925"/>
                  </a:lnTo>
                  <a:cubicBezTo>
                    <a:pt x="5161" y="5997"/>
                    <a:pt x="5261" y="6032"/>
                    <a:pt x="5362" y="6032"/>
                  </a:cubicBezTo>
                  <a:cubicBezTo>
                    <a:pt x="5462" y="6032"/>
                    <a:pt x="5562" y="5997"/>
                    <a:pt x="5638" y="5925"/>
                  </a:cubicBezTo>
                  <a:lnTo>
                    <a:pt x="5715" y="5839"/>
                  </a:lnTo>
                  <a:cubicBezTo>
                    <a:pt x="5762" y="5791"/>
                    <a:pt x="5800" y="5725"/>
                    <a:pt x="5820" y="5658"/>
                  </a:cubicBezTo>
                  <a:lnTo>
                    <a:pt x="5820" y="5658"/>
                  </a:lnTo>
                  <a:cubicBezTo>
                    <a:pt x="5790" y="5664"/>
                    <a:pt x="5761" y="5667"/>
                    <a:pt x="5733" y="5667"/>
                  </a:cubicBezTo>
                  <a:cubicBezTo>
                    <a:pt x="5630" y="5667"/>
                    <a:pt x="5532" y="5628"/>
                    <a:pt x="5457" y="5553"/>
                  </a:cubicBezTo>
                  <a:lnTo>
                    <a:pt x="1775" y="1871"/>
                  </a:lnTo>
                  <a:cubicBezTo>
                    <a:pt x="1622" y="1718"/>
                    <a:pt x="1527" y="1518"/>
                    <a:pt x="1517" y="1298"/>
                  </a:cubicBezTo>
                  <a:cubicBezTo>
                    <a:pt x="1507" y="1193"/>
                    <a:pt x="1469" y="1098"/>
                    <a:pt x="1393" y="1031"/>
                  </a:cubicBezTo>
                  <a:lnTo>
                    <a:pt x="37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78"/>
            <p:cNvSpPr/>
            <p:nvPr/>
          </p:nvSpPr>
          <p:spPr>
            <a:xfrm>
              <a:off x="1359739" y="2560166"/>
              <a:ext cx="78450" cy="78215"/>
            </a:xfrm>
            <a:custGeom>
              <a:avLst/>
              <a:gdLst/>
              <a:ahLst/>
              <a:cxnLst/>
              <a:rect l="l" t="t" r="r" b="b"/>
              <a:pathLst>
                <a:path w="2996" h="2987" extrusionOk="0">
                  <a:moveTo>
                    <a:pt x="2032" y="1"/>
                  </a:moveTo>
                  <a:lnTo>
                    <a:pt x="0" y="2033"/>
                  </a:lnTo>
                  <a:lnTo>
                    <a:pt x="954" y="2987"/>
                  </a:lnTo>
                  <a:lnTo>
                    <a:pt x="2996" y="945"/>
                  </a:lnTo>
                  <a:cubicBezTo>
                    <a:pt x="2948" y="907"/>
                    <a:pt x="2910" y="869"/>
                    <a:pt x="2862" y="831"/>
                  </a:cubicBezTo>
                  <a:lnTo>
                    <a:pt x="203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78"/>
            <p:cNvSpPr/>
            <p:nvPr/>
          </p:nvSpPr>
          <p:spPr>
            <a:xfrm>
              <a:off x="1344997" y="2545188"/>
              <a:ext cx="83216" cy="82640"/>
            </a:xfrm>
            <a:custGeom>
              <a:avLst/>
              <a:gdLst/>
              <a:ahLst/>
              <a:cxnLst/>
              <a:rect l="l" t="t" r="r" b="b"/>
              <a:pathLst>
                <a:path w="3178" h="3156" extrusionOk="0">
                  <a:moveTo>
                    <a:pt x="2347" y="0"/>
                  </a:moveTo>
                  <a:lnTo>
                    <a:pt x="0" y="2347"/>
                  </a:lnTo>
                  <a:lnTo>
                    <a:pt x="744" y="3091"/>
                  </a:lnTo>
                  <a:cubicBezTo>
                    <a:pt x="787" y="3134"/>
                    <a:pt x="845" y="3156"/>
                    <a:pt x="902" y="3156"/>
                  </a:cubicBezTo>
                  <a:cubicBezTo>
                    <a:pt x="959" y="3156"/>
                    <a:pt x="1016" y="3134"/>
                    <a:pt x="1059" y="3091"/>
                  </a:cubicBezTo>
                  <a:lnTo>
                    <a:pt x="3091" y="1069"/>
                  </a:lnTo>
                  <a:cubicBezTo>
                    <a:pt x="3177" y="983"/>
                    <a:pt x="3177" y="840"/>
                    <a:pt x="3091" y="745"/>
                  </a:cubicBezTo>
                  <a:lnTo>
                    <a:pt x="2347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78"/>
            <p:cNvSpPr/>
            <p:nvPr/>
          </p:nvSpPr>
          <p:spPr>
            <a:xfrm>
              <a:off x="1344735" y="2593892"/>
              <a:ext cx="36764" cy="33936"/>
            </a:xfrm>
            <a:custGeom>
              <a:avLst/>
              <a:gdLst/>
              <a:ahLst/>
              <a:cxnLst/>
              <a:rect l="l" t="t" r="r" b="b"/>
              <a:pathLst>
                <a:path w="1404" h="1296" extrusionOk="0">
                  <a:moveTo>
                    <a:pt x="497" y="1"/>
                  </a:moveTo>
                  <a:lnTo>
                    <a:pt x="1" y="487"/>
                  </a:lnTo>
                  <a:lnTo>
                    <a:pt x="754" y="1231"/>
                  </a:lnTo>
                  <a:cubicBezTo>
                    <a:pt x="797" y="1274"/>
                    <a:pt x="852" y="1296"/>
                    <a:pt x="908" y="1296"/>
                  </a:cubicBezTo>
                  <a:cubicBezTo>
                    <a:pt x="964" y="1296"/>
                    <a:pt x="1022" y="1274"/>
                    <a:pt x="1069" y="1231"/>
                  </a:cubicBezTo>
                  <a:lnTo>
                    <a:pt x="1403" y="907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78"/>
            <p:cNvSpPr/>
            <p:nvPr/>
          </p:nvSpPr>
          <p:spPr>
            <a:xfrm>
              <a:off x="1308024" y="2509026"/>
              <a:ext cx="101205" cy="100079"/>
            </a:xfrm>
            <a:custGeom>
              <a:avLst/>
              <a:gdLst/>
              <a:ahLst/>
              <a:cxnLst/>
              <a:rect l="l" t="t" r="r" b="b"/>
              <a:pathLst>
                <a:path w="3865" h="3822" extrusionOk="0">
                  <a:moveTo>
                    <a:pt x="2514" y="1"/>
                  </a:moveTo>
                  <a:cubicBezTo>
                    <a:pt x="2457" y="1"/>
                    <a:pt x="2400" y="22"/>
                    <a:pt x="2357" y="65"/>
                  </a:cubicBezTo>
                  <a:lnTo>
                    <a:pt x="96" y="2326"/>
                  </a:lnTo>
                  <a:cubicBezTo>
                    <a:pt x="0" y="2421"/>
                    <a:pt x="0" y="2555"/>
                    <a:pt x="96" y="2650"/>
                  </a:cubicBezTo>
                  <a:lnTo>
                    <a:pt x="1202" y="3757"/>
                  </a:lnTo>
                  <a:cubicBezTo>
                    <a:pt x="1245" y="3800"/>
                    <a:pt x="1300" y="3821"/>
                    <a:pt x="1356" y="3821"/>
                  </a:cubicBezTo>
                  <a:cubicBezTo>
                    <a:pt x="1412" y="3821"/>
                    <a:pt x="1470" y="3800"/>
                    <a:pt x="1517" y="3757"/>
                  </a:cubicBezTo>
                  <a:lnTo>
                    <a:pt x="3778" y="1486"/>
                  </a:lnTo>
                  <a:cubicBezTo>
                    <a:pt x="3864" y="1400"/>
                    <a:pt x="3864" y="1257"/>
                    <a:pt x="3778" y="1172"/>
                  </a:cubicBezTo>
                  <a:lnTo>
                    <a:pt x="2672" y="65"/>
                  </a:lnTo>
                  <a:cubicBezTo>
                    <a:pt x="2629" y="22"/>
                    <a:pt x="2571" y="1"/>
                    <a:pt x="251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78"/>
            <p:cNvSpPr/>
            <p:nvPr/>
          </p:nvSpPr>
          <p:spPr>
            <a:xfrm>
              <a:off x="1308024" y="2558437"/>
              <a:ext cx="51480" cy="50668"/>
            </a:xfrm>
            <a:custGeom>
              <a:avLst/>
              <a:gdLst/>
              <a:ahLst/>
              <a:cxnLst/>
              <a:rect l="l" t="t" r="r" b="b"/>
              <a:pathLst>
                <a:path w="1966" h="1935" extrusionOk="0">
                  <a:moveTo>
                    <a:pt x="535" y="0"/>
                  </a:moveTo>
                  <a:lnTo>
                    <a:pt x="86" y="448"/>
                  </a:lnTo>
                  <a:cubicBezTo>
                    <a:pt x="0" y="534"/>
                    <a:pt x="0" y="677"/>
                    <a:pt x="86" y="763"/>
                  </a:cubicBezTo>
                  <a:lnTo>
                    <a:pt x="1193" y="1870"/>
                  </a:lnTo>
                  <a:cubicBezTo>
                    <a:pt x="1236" y="1913"/>
                    <a:pt x="1293" y="1934"/>
                    <a:pt x="1350" y="1934"/>
                  </a:cubicBezTo>
                  <a:cubicBezTo>
                    <a:pt x="1408" y="1934"/>
                    <a:pt x="1465" y="1913"/>
                    <a:pt x="1508" y="1870"/>
                  </a:cubicBezTo>
                  <a:lnTo>
                    <a:pt x="1966" y="1421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78"/>
            <p:cNvSpPr/>
            <p:nvPr/>
          </p:nvSpPr>
          <p:spPr>
            <a:xfrm>
              <a:off x="1482625" y="2645110"/>
              <a:ext cx="84211" cy="77403"/>
            </a:xfrm>
            <a:custGeom>
              <a:avLst/>
              <a:gdLst/>
              <a:ahLst/>
              <a:cxnLst/>
              <a:rect l="l" t="t" r="r" b="b"/>
              <a:pathLst>
                <a:path w="3216" h="2956" extrusionOk="0">
                  <a:moveTo>
                    <a:pt x="300" y="0"/>
                  </a:moveTo>
                  <a:cubicBezTo>
                    <a:pt x="137" y="0"/>
                    <a:pt x="0" y="210"/>
                    <a:pt x="153" y="363"/>
                  </a:cubicBezTo>
                  <a:lnTo>
                    <a:pt x="2519" y="2729"/>
                  </a:lnTo>
                  <a:lnTo>
                    <a:pt x="2634" y="2834"/>
                  </a:lnTo>
                  <a:cubicBezTo>
                    <a:pt x="2715" y="2915"/>
                    <a:pt x="2820" y="2955"/>
                    <a:pt x="2925" y="2955"/>
                  </a:cubicBezTo>
                  <a:cubicBezTo>
                    <a:pt x="3030" y="2955"/>
                    <a:pt x="3135" y="2915"/>
                    <a:pt x="3216" y="2834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78"/>
            <p:cNvSpPr/>
            <p:nvPr/>
          </p:nvSpPr>
          <p:spPr>
            <a:xfrm>
              <a:off x="1460630" y="2655610"/>
              <a:ext cx="86987" cy="80205"/>
            </a:xfrm>
            <a:custGeom>
              <a:avLst/>
              <a:gdLst/>
              <a:ahLst/>
              <a:cxnLst/>
              <a:rect l="l" t="t" r="r" b="b"/>
              <a:pathLst>
                <a:path w="3322" h="3063" extrusionOk="0">
                  <a:moveTo>
                    <a:pt x="300" y="0"/>
                  </a:moveTo>
                  <a:cubicBezTo>
                    <a:pt x="138" y="0"/>
                    <a:pt x="1" y="209"/>
                    <a:pt x="154" y="363"/>
                  </a:cubicBezTo>
                  <a:lnTo>
                    <a:pt x="2653" y="2862"/>
                  </a:lnTo>
                  <a:lnTo>
                    <a:pt x="2739" y="2948"/>
                  </a:lnTo>
                  <a:cubicBezTo>
                    <a:pt x="2820" y="3024"/>
                    <a:pt x="2925" y="3062"/>
                    <a:pt x="3030" y="3062"/>
                  </a:cubicBezTo>
                  <a:cubicBezTo>
                    <a:pt x="3135" y="3062"/>
                    <a:pt x="3240" y="3024"/>
                    <a:pt x="3321" y="2948"/>
                  </a:cubicBezTo>
                  <a:lnTo>
                    <a:pt x="450" y="67"/>
                  </a:lnTo>
                  <a:cubicBezTo>
                    <a:pt x="403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78"/>
            <p:cNvSpPr/>
            <p:nvPr/>
          </p:nvSpPr>
          <p:spPr>
            <a:xfrm>
              <a:off x="1449894" y="2677841"/>
              <a:ext cx="78974" cy="72140"/>
            </a:xfrm>
            <a:custGeom>
              <a:avLst/>
              <a:gdLst/>
              <a:ahLst/>
              <a:cxnLst/>
              <a:rect l="l" t="t" r="r" b="b"/>
              <a:pathLst>
                <a:path w="3016" h="2755" extrusionOk="0">
                  <a:moveTo>
                    <a:pt x="300" y="0"/>
                  </a:moveTo>
                  <a:cubicBezTo>
                    <a:pt x="138" y="0"/>
                    <a:pt x="0" y="209"/>
                    <a:pt x="154" y="363"/>
                  </a:cubicBezTo>
                  <a:lnTo>
                    <a:pt x="2272" y="2461"/>
                  </a:lnTo>
                  <a:lnTo>
                    <a:pt x="2443" y="2633"/>
                  </a:lnTo>
                  <a:cubicBezTo>
                    <a:pt x="2520" y="2714"/>
                    <a:pt x="2622" y="2755"/>
                    <a:pt x="2725" y="2755"/>
                  </a:cubicBezTo>
                  <a:cubicBezTo>
                    <a:pt x="2827" y="2755"/>
                    <a:pt x="2930" y="2714"/>
                    <a:pt x="3006" y="2633"/>
                  </a:cubicBezTo>
                  <a:lnTo>
                    <a:pt x="3016" y="2633"/>
                  </a:ln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78"/>
            <p:cNvSpPr/>
            <p:nvPr/>
          </p:nvSpPr>
          <p:spPr>
            <a:xfrm>
              <a:off x="1478383" y="2413975"/>
              <a:ext cx="97199" cy="94764"/>
            </a:xfrm>
            <a:custGeom>
              <a:avLst/>
              <a:gdLst/>
              <a:ahLst/>
              <a:cxnLst/>
              <a:rect l="l" t="t" r="r" b="b"/>
              <a:pathLst>
                <a:path w="3712" h="3619" extrusionOk="0">
                  <a:moveTo>
                    <a:pt x="1842" y="0"/>
                  </a:moveTo>
                  <a:cubicBezTo>
                    <a:pt x="1375" y="0"/>
                    <a:pt x="910" y="195"/>
                    <a:pt x="583" y="575"/>
                  </a:cubicBezTo>
                  <a:cubicBezTo>
                    <a:pt x="544" y="614"/>
                    <a:pt x="506" y="661"/>
                    <a:pt x="478" y="699"/>
                  </a:cubicBezTo>
                  <a:cubicBezTo>
                    <a:pt x="29" y="1272"/>
                    <a:pt x="1" y="2054"/>
                    <a:pt x="411" y="2655"/>
                  </a:cubicBezTo>
                  <a:cubicBezTo>
                    <a:pt x="420" y="2684"/>
                    <a:pt x="449" y="2712"/>
                    <a:pt x="478" y="2750"/>
                  </a:cubicBezTo>
                  <a:cubicBezTo>
                    <a:pt x="506" y="2789"/>
                    <a:pt x="535" y="2827"/>
                    <a:pt x="564" y="2855"/>
                  </a:cubicBezTo>
                  <a:cubicBezTo>
                    <a:pt x="885" y="3205"/>
                    <a:pt x="1334" y="3400"/>
                    <a:pt x="1796" y="3400"/>
                  </a:cubicBezTo>
                  <a:cubicBezTo>
                    <a:pt x="1951" y="3400"/>
                    <a:pt x="2108" y="3378"/>
                    <a:pt x="2262" y="3332"/>
                  </a:cubicBezTo>
                  <a:lnTo>
                    <a:pt x="2815" y="3599"/>
                  </a:lnTo>
                  <a:cubicBezTo>
                    <a:pt x="2845" y="3613"/>
                    <a:pt x="2876" y="3619"/>
                    <a:pt x="2907" y="3619"/>
                  </a:cubicBezTo>
                  <a:cubicBezTo>
                    <a:pt x="3029" y="3619"/>
                    <a:pt x="3139" y="3520"/>
                    <a:pt x="3139" y="3390"/>
                  </a:cubicBezTo>
                  <a:lnTo>
                    <a:pt x="3111" y="2770"/>
                  </a:lnTo>
                  <a:cubicBezTo>
                    <a:pt x="3712" y="2073"/>
                    <a:pt x="3635" y="1014"/>
                    <a:pt x="2939" y="413"/>
                  </a:cubicBezTo>
                  <a:cubicBezTo>
                    <a:pt x="2622" y="136"/>
                    <a:pt x="2231" y="0"/>
                    <a:pt x="1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78"/>
            <p:cNvSpPr/>
            <p:nvPr/>
          </p:nvSpPr>
          <p:spPr>
            <a:xfrm>
              <a:off x="1394199" y="2415755"/>
              <a:ext cx="112334" cy="92983"/>
            </a:xfrm>
            <a:custGeom>
              <a:avLst/>
              <a:gdLst/>
              <a:ahLst/>
              <a:cxnLst/>
              <a:rect l="l" t="t" r="r" b="b"/>
              <a:pathLst>
                <a:path w="4290" h="3551" extrusionOk="0">
                  <a:moveTo>
                    <a:pt x="2165" y="0"/>
                  </a:moveTo>
                  <a:cubicBezTo>
                    <a:pt x="2140" y="0"/>
                    <a:pt x="2115" y="1"/>
                    <a:pt x="2090" y="2"/>
                  </a:cubicBezTo>
                  <a:cubicBezTo>
                    <a:pt x="735" y="49"/>
                    <a:pt x="1" y="1633"/>
                    <a:pt x="850" y="2702"/>
                  </a:cubicBezTo>
                  <a:lnTo>
                    <a:pt x="821" y="3322"/>
                  </a:lnTo>
                  <a:cubicBezTo>
                    <a:pt x="813" y="3452"/>
                    <a:pt x="922" y="3551"/>
                    <a:pt x="1044" y="3551"/>
                  </a:cubicBezTo>
                  <a:cubicBezTo>
                    <a:pt x="1075" y="3551"/>
                    <a:pt x="1106" y="3545"/>
                    <a:pt x="1136" y="3531"/>
                  </a:cubicBezTo>
                  <a:lnTo>
                    <a:pt x="1699" y="3264"/>
                  </a:lnTo>
                  <a:cubicBezTo>
                    <a:pt x="1853" y="3309"/>
                    <a:pt x="2009" y="3330"/>
                    <a:pt x="2164" y="3330"/>
                  </a:cubicBezTo>
                  <a:cubicBezTo>
                    <a:pt x="2711" y="3330"/>
                    <a:pt x="3237" y="3063"/>
                    <a:pt x="3550" y="2587"/>
                  </a:cubicBezTo>
                  <a:cubicBezTo>
                    <a:pt x="4289" y="1473"/>
                    <a:pt x="3485" y="0"/>
                    <a:pt x="21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78"/>
            <p:cNvSpPr/>
            <p:nvPr/>
          </p:nvSpPr>
          <p:spPr>
            <a:xfrm>
              <a:off x="1429679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78"/>
            <p:cNvSpPr/>
            <p:nvPr/>
          </p:nvSpPr>
          <p:spPr>
            <a:xfrm>
              <a:off x="1445155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1" y="1"/>
                  </a:moveTo>
                  <a:cubicBezTo>
                    <a:pt x="106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1" y="454"/>
                  </a:cubicBezTo>
                  <a:cubicBezTo>
                    <a:pt x="325" y="454"/>
                    <a:pt x="421" y="359"/>
                    <a:pt x="421" y="244"/>
                  </a:cubicBezTo>
                  <a:lnTo>
                    <a:pt x="421" y="215"/>
                  </a:lnTo>
                  <a:cubicBezTo>
                    <a:pt x="421" y="72"/>
                    <a:pt x="316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78"/>
            <p:cNvSpPr/>
            <p:nvPr/>
          </p:nvSpPr>
          <p:spPr>
            <a:xfrm>
              <a:off x="1460787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78"/>
            <p:cNvSpPr/>
            <p:nvPr/>
          </p:nvSpPr>
          <p:spPr>
            <a:xfrm>
              <a:off x="1505878" y="2455373"/>
              <a:ext cx="10998" cy="11888"/>
            </a:xfrm>
            <a:custGeom>
              <a:avLst/>
              <a:gdLst/>
              <a:ahLst/>
              <a:cxnLst/>
              <a:rect l="l" t="t" r="r" b="b"/>
              <a:pathLst>
                <a:path w="420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86" y="454"/>
                    <a:pt x="210" y="454"/>
                  </a:cubicBezTo>
                  <a:cubicBezTo>
                    <a:pt x="324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78"/>
            <p:cNvSpPr/>
            <p:nvPr/>
          </p:nvSpPr>
          <p:spPr>
            <a:xfrm>
              <a:off x="1521353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78"/>
            <p:cNvSpPr/>
            <p:nvPr/>
          </p:nvSpPr>
          <p:spPr>
            <a:xfrm>
              <a:off x="1536724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7" name="Google Shape;13017;p78"/>
          <p:cNvGrpSpPr/>
          <p:nvPr/>
        </p:nvGrpSpPr>
        <p:grpSpPr>
          <a:xfrm>
            <a:off x="1298519" y="1970322"/>
            <a:ext cx="378452" cy="341321"/>
            <a:chOff x="1298519" y="1970322"/>
            <a:chExt cx="378452" cy="341321"/>
          </a:xfrm>
        </p:grpSpPr>
        <p:sp>
          <p:nvSpPr>
            <p:cNvPr id="13018" name="Google Shape;13018;p78"/>
            <p:cNvSpPr/>
            <p:nvPr/>
          </p:nvSpPr>
          <p:spPr>
            <a:xfrm>
              <a:off x="1498624" y="1970322"/>
              <a:ext cx="178346" cy="149857"/>
            </a:xfrm>
            <a:custGeom>
              <a:avLst/>
              <a:gdLst/>
              <a:ahLst/>
              <a:cxnLst/>
              <a:rect l="l" t="t" r="r" b="b"/>
              <a:pathLst>
                <a:path w="6811" h="5723" extrusionOk="0">
                  <a:moveTo>
                    <a:pt x="3433" y="1"/>
                  </a:moveTo>
                  <a:cubicBezTo>
                    <a:pt x="3396" y="1"/>
                    <a:pt x="3358" y="2"/>
                    <a:pt x="3320" y="3"/>
                  </a:cubicBezTo>
                  <a:cubicBezTo>
                    <a:pt x="1155" y="89"/>
                    <a:pt x="0" y="2598"/>
                    <a:pt x="1355" y="4296"/>
                  </a:cubicBezTo>
                  <a:lnTo>
                    <a:pt x="1298" y="5489"/>
                  </a:lnTo>
                  <a:cubicBezTo>
                    <a:pt x="1290" y="5623"/>
                    <a:pt x="1394" y="5723"/>
                    <a:pt x="1513" y="5723"/>
                  </a:cubicBezTo>
                  <a:cubicBezTo>
                    <a:pt x="1546" y="5723"/>
                    <a:pt x="1580" y="5715"/>
                    <a:pt x="1613" y="5698"/>
                  </a:cubicBezTo>
                  <a:lnTo>
                    <a:pt x="2700" y="5193"/>
                  </a:lnTo>
                  <a:cubicBezTo>
                    <a:pt x="2942" y="5262"/>
                    <a:pt x="3188" y="5295"/>
                    <a:pt x="3430" y="5295"/>
                  </a:cubicBezTo>
                  <a:cubicBezTo>
                    <a:pt x="4298" y="5295"/>
                    <a:pt x="5129" y="4870"/>
                    <a:pt x="5629" y="4124"/>
                  </a:cubicBezTo>
                  <a:cubicBezTo>
                    <a:pt x="6810" y="2353"/>
                    <a:pt x="5532" y="1"/>
                    <a:pt x="34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78"/>
            <p:cNvSpPr/>
            <p:nvPr/>
          </p:nvSpPr>
          <p:spPr>
            <a:xfrm>
              <a:off x="1571969" y="2019576"/>
              <a:ext cx="21603" cy="53260"/>
            </a:xfrm>
            <a:custGeom>
              <a:avLst/>
              <a:gdLst/>
              <a:ahLst/>
              <a:cxnLst/>
              <a:rect l="l" t="t" r="r" b="b"/>
              <a:pathLst>
                <a:path w="825" h="2034" extrusionOk="0">
                  <a:moveTo>
                    <a:pt x="282" y="1"/>
                  </a:moveTo>
                  <a:cubicBezTo>
                    <a:pt x="1" y="1"/>
                    <a:pt x="1" y="422"/>
                    <a:pt x="282" y="422"/>
                  </a:cubicBezTo>
                  <a:cubicBezTo>
                    <a:pt x="288" y="422"/>
                    <a:pt x="294" y="422"/>
                    <a:pt x="300" y="421"/>
                  </a:cubicBezTo>
                  <a:lnTo>
                    <a:pt x="414" y="421"/>
                  </a:lnTo>
                  <a:lnTo>
                    <a:pt x="414" y="1824"/>
                  </a:lnTo>
                  <a:cubicBezTo>
                    <a:pt x="414" y="1938"/>
                    <a:pt x="510" y="2033"/>
                    <a:pt x="624" y="2033"/>
                  </a:cubicBezTo>
                  <a:cubicBezTo>
                    <a:pt x="729" y="2024"/>
                    <a:pt x="825" y="1938"/>
                    <a:pt x="825" y="1824"/>
                  </a:cubicBezTo>
                  <a:lnTo>
                    <a:pt x="825" y="211"/>
                  </a:lnTo>
                  <a:cubicBezTo>
                    <a:pt x="825" y="97"/>
                    <a:pt x="729" y="1"/>
                    <a:pt x="615" y="1"/>
                  </a:cubicBezTo>
                  <a:lnTo>
                    <a:pt x="300" y="1"/>
                  </a:lnTo>
                  <a:cubicBezTo>
                    <a:pt x="294" y="1"/>
                    <a:pt x="288" y="1"/>
                    <a:pt x="28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78"/>
            <p:cNvSpPr/>
            <p:nvPr/>
          </p:nvSpPr>
          <p:spPr>
            <a:xfrm>
              <a:off x="1571707" y="2064038"/>
              <a:ext cx="33203" cy="10814"/>
            </a:xfrm>
            <a:custGeom>
              <a:avLst/>
              <a:gdLst/>
              <a:ahLst/>
              <a:cxnLst/>
              <a:rect l="l" t="t" r="r" b="b"/>
              <a:pathLst>
                <a:path w="1268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978" y="412"/>
                  </a:lnTo>
                  <a:cubicBezTo>
                    <a:pt x="984" y="412"/>
                    <a:pt x="990" y="412"/>
                    <a:pt x="995" y="412"/>
                  </a:cubicBezTo>
                  <a:cubicBezTo>
                    <a:pt x="1265" y="412"/>
                    <a:pt x="1267" y="0"/>
                    <a:pt x="1004" y="0"/>
                  </a:cubicBezTo>
                  <a:cubicBezTo>
                    <a:pt x="995" y="0"/>
                    <a:pt x="987" y="1"/>
                    <a:pt x="978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78"/>
            <p:cNvSpPr/>
            <p:nvPr/>
          </p:nvSpPr>
          <p:spPr>
            <a:xfrm>
              <a:off x="1575058" y="2003001"/>
              <a:ext cx="18775" cy="15868"/>
            </a:xfrm>
            <a:custGeom>
              <a:avLst/>
              <a:gdLst/>
              <a:ahLst/>
              <a:cxnLst/>
              <a:rect l="l" t="t" r="r" b="b"/>
              <a:pathLst>
                <a:path w="717" h="606" extrusionOk="0">
                  <a:moveTo>
                    <a:pt x="407" y="1"/>
                  </a:moveTo>
                  <a:cubicBezTo>
                    <a:pt x="331" y="1"/>
                    <a:pt x="253" y="29"/>
                    <a:pt x="191" y="91"/>
                  </a:cubicBezTo>
                  <a:cubicBezTo>
                    <a:pt x="1" y="281"/>
                    <a:pt x="134" y="606"/>
                    <a:pt x="411" y="606"/>
                  </a:cubicBezTo>
                  <a:cubicBezTo>
                    <a:pt x="573" y="606"/>
                    <a:pt x="707" y="472"/>
                    <a:pt x="716" y="301"/>
                  </a:cubicBezTo>
                  <a:cubicBezTo>
                    <a:pt x="716" y="120"/>
                    <a:pt x="564" y="1"/>
                    <a:pt x="407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78"/>
            <p:cNvSpPr/>
            <p:nvPr/>
          </p:nvSpPr>
          <p:spPr>
            <a:xfrm>
              <a:off x="1345495" y="2004625"/>
              <a:ext cx="170150" cy="171119"/>
            </a:xfrm>
            <a:custGeom>
              <a:avLst/>
              <a:gdLst/>
              <a:ahLst/>
              <a:cxnLst/>
              <a:rect l="l" t="t" r="r" b="b"/>
              <a:pathLst>
                <a:path w="6498" h="6535" extrusionOk="0">
                  <a:moveTo>
                    <a:pt x="3254" y="0"/>
                  </a:moveTo>
                  <a:cubicBezTo>
                    <a:pt x="1842" y="0"/>
                    <a:pt x="649" y="1059"/>
                    <a:pt x="477" y="2461"/>
                  </a:cubicBezTo>
                  <a:lnTo>
                    <a:pt x="19" y="6287"/>
                  </a:lnTo>
                  <a:cubicBezTo>
                    <a:pt x="0" y="6420"/>
                    <a:pt x="105" y="6535"/>
                    <a:pt x="239" y="6535"/>
                  </a:cubicBezTo>
                  <a:lnTo>
                    <a:pt x="6278" y="6535"/>
                  </a:lnTo>
                  <a:cubicBezTo>
                    <a:pt x="6402" y="6525"/>
                    <a:pt x="6497" y="6411"/>
                    <a:pt x="6488" y="6287"/>
                  </a:cubicBezTo>
                  <a:lnTo>
                    <a:pt x="6030" y="2461"/>
                  </a:lnTo>
                  <a:cubicBezTo>
                    <a:pt x="5858" y="1059"/>
                    <a:pt x="4665" y="0"/>
                    <a:pt x="3254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78"/>
            <p:cNvSpPr/>
            <p:nvPr/>
          </p:nvSpPr>
          <p:spPr>
            <a:xfrm>
              <a:off x="1404935" y="2140760"/>
              <a:ext cx="51742" cy="93454"/>
            </a:xfrm>
            <a:custGeom>
              <a:avLst/>
              <a:gdLst/>
              <a:ahLst/>
              <a:cxnLst/>
              <a:rect l="l" t="t" r="r" b="b"/>
              <a:pathLst>
                <a:path w="1976" h="3569" extrusionOk="0">
                  <a:moveTo>
                    <a:pt x="1" y="0"/>
                  </a:moveTo>
                  <a:lnTo>
                    <a:pt x="1" y="2710"/>
                  </a:lnTo>
                  <a:lnTo>
                    <a:pt x="984" y="3559"/>
                  </a:lnTo>
                  <a:lnTo>
                    <a:pt x="984" y="3568"/>
                  </a:lnTo>
                  <a:lnTo>
                    <a:pt x="993" y="3568"/>
                  </a:lnTo>
                  <a:lnTo>
                    <a:pt x="993" y="3559"/>
                  </a:lnTo>
                  <a:lnTo>
                    <a:pt x="1976" y="2710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78"/>
            <p:cNvSpPr/>
            <p:nvPr/>
          </p:nvSpPr>
          <p:spPr>
            <a:xfrm>
              <a:off x="1298519" y="2198708"/>
              <a:ext cx="264338" cy="112936"/>
            </a:xfrm>
            <a:custGeom>
              <a:avLst/>
              <a:gdLst/>
              <a:ahLst/>
              <a:cxnLst/>
              <a:rect l="l" t="t" r="r" b="b"/>
              <a:pathLst>
                <a:path w="10095" h="4313" extrusionOk="0">
                  <a:moveTo>
                    <a:pt x="4065" y="1"/>
                  </a:moveTo>
                  <a:lnTo>
                    <a:pt x="2739" y="420"/>
                  </a:lnTo>
                  <a:lnTo>
                    <a:pt x="1813" y="726"/>
                  </a:lnTo>
                  <a:cubicBezTo>
                    <a:pt x="735" y="1069"/>
                    <a:pt x="1" y="2071"/>
                    <a:pt x="10" y="3196"/>
                  </a:cubicBezTo>
                  <a:lnTo>
                    <a:pt x="10" y="4093"/>
                  </a:lnTo>
                  <a:cubicBezTo>
                    <a:pt x="1" y="4217"/>
                    <a:pt x="106" y="4313"/>
                    <a:pt x="230" y="4313"/>
                  </a:cubicBezTo>
                  <a:lnTo>
                    <a:pt x="9875" y="4313"/>
                  </a:lnTo>
                  <a:cubicBezTo>
                    <a:pt x="9999" y="4313"/>
                    <a:pt x="10094" y="4217"/>
                    <a:pt x="10094" y="4093"/>
                  </a:cubicBezTo>
                  <a:lnTo>
                    <a:pt x="10094" y="3196"/>
                  </a:lnTo>
                  <a:cubicBezTo>
                    <a:pt x="10094" y="2071"/>
                    <a:pt x="9369" y="1069"/>
                    <a:pt x="8291" y="716"/>
                  </a:cubicBezTo>
                  <a:lnTo>
                    <a:pt x="7242" y="382"/>
                  </a:lnTo>
                  <a:lnTo>
                    <a:pt x="6040" y="1"/>
                  </a:lnTo>
                  <a:lnTo>
                    <a:pt x="5057" y="697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78"/>
            <p:cNvSpPr/>
            <p:nvPr/>
          </p:nvSpPr>
          <p:spPr>
            <a:xfrm>
              <a:off x="1488124" y="2208710"/>
              <a:ext cx="74732" cy="102933"/>
            </a:xfrm>
            <a:custGeom>
              <a:avLst/>
              <a:gdLst/>
              <a:ahLst/>
              <a:cxnLst/>
              <a:rect l="l" t="t" r="r" b="b"/>
              <a:pathLst>
                <a:path w="2854" h="3931" extrusionOk="0">
                  <a:moveTo>
                    <a:pt x="1" y="0"/>
                  </a:moveTo>
                  <a:lnTo>
                    <a:pt x="783" y="344"/>
                  </a:lnTo>
                  <a:cubicBezTo>
                    <a:pt x="1584" y="687"/>
                    <a:pt x="2128" y="1689"/>
                    <a:pt x="2128" y="2814"/>
                  </a:cubicBezTo>
                  <a:lnTo>
                    <a:pt x="2128" y="3931"/>
                  </a:lnTo>
                  <a:lnTo>
                    <a:pt x="2634" y="3931"/>
                  </a:lnTo>
                  <a:cubicBezTo>
                    <a:pt x="2758" y="3931"/>
                    <a:pt x="2853" y="3835"/>
                    <a:pt x="2853" y="3711"/>
                  </a:cubicBezTo>
                  <a:lnTo>
                    <a:pt x="2853" y="2814"/>
                  </a:lnTo>
                  <a:cubicBezTo>
                    <a:pt x="2853" y="1689"/>
                    <a:pt x="2128" y="687"/>
                    <a:pt x="1050" y="3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78"/>
            <p:cNvSpPr/>
            <p:nvPr/>
          </p:nvSpPr>
          <p:spPr>
            <a:xfrm>
              <a:off x="1298519" y="2209941"/>
              <a:ext cx="71721" cy="101703"/>
            </a:xfrm>
            <a:custGeom>
              <a:avLst/>
              <a:gdLst/>
              <a:ahLst/>
              <a:cxnLst/>
              <a:rect l="l" t="t" r="r" b="b"/>
              <a:pathLst>
                <a:path w="2739" h="3884" extrusionOk="0">
                  <a:moveTo>
                    <a:pt x="2739" y="1"/>
                  </a:moveTo>
                  <a:lnTo>
                    <a:pt x="1813" y="297"/>
                  </a:lnTo>
                  <a:cubicBezTo>
                    <a:pt x="735" y="640"/>
                    <a:pt x="1" y="1642"/>
                    <a:pt x="10" y="2767"/>
                  </a:cubicBezTo>
                  <a:lnTo>
                    <a:pt x="10" y="3664"/>
                  </a:lnTo>
                  <a:cubicBezTo>
                    <a:pt x="1" y="3788"/>
                    <a:pt x="106" y="3884"/>
                    <a:pt x="220" y="3884"/>
                  </a:cubicBezTo>
                  <a:lnTo>
                    <a:pt x="697" y="3884"/>
                  </a:lnTo>
                  <a:lnTo>
                    <a:pt x="697" y="2767"/>
                  </a:lnTo>
                  <a:cubicBezTo>
                    <a:pt x="697" y="1642"/>
                    <a:pt x="1251" y="640"/>
                    <a:pt x="2052" y="297"/>
                  </a:cubicBezTo>
                  <a:lnTo>
                    <a:pt x="273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78"/>
            <p:cNvSpPr/>
            <p:nvPr/>
          </p:nvSpPr>
          <p:spPr>
            <a:xfrm>
              <a:off x="1425045" y="2243615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60"/>
                  </a:lnTo>
                  <a:cubicBezTo>
                    <a:pt x="15" y="375"/>
                    <a:pt x="101" y="470"/>
                    <a:pt x="216" y="470"/>
                  </a:cubicBezTo>
                  <a:cubicBezTo>
                    <a:pt x="330" y="470"/>
                    <a:pt x="425" y="375"/>
                    <a:pt x="425" y="26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78"/>
            <p:cNvSpPr/>
            <p:nvPr/>
          </p:nvSpPr>
          <p:spPr>
            <a:xfrm>
              <a:off x="1425045" y="2262102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70"/>
                  </a:lnTo>
                  <a:cubicBezTo>
                    <a:pt x="15" y="384"/>
                    <a:pt x="101" y="470"/>
                    <a:pt x="216" y="470"/>
                  </a:cubicBezTo>
                  <a:cubicBezTo>
                    <a:pt x="330" y="470"/>
                    <a:pt x="425" y="384"/>
                    <a:pt x="425" y="27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78"/>
            <p:cNvSpPr/>
            <p:nvPr/>
          </p:nvSpPr>
          <p:spPr>
            <a:xfrm>
              <a:off x="1404935" y="2198708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1" y="1"/>
                  </a:moveTo>
                  <a:lnTo>
                    <a:pt x="1" y="1269"/>
                  </a:lnTo>
                  <a:cubicBezTo>
                    <a:pt x="1" y="1401"/>
                    <a:pt x="109" y="1488"/>
                    <a:pt x="220" y="1488"/>
                  </a:cubicBezTo>
                  <a:cubicBezTo>
                    <a:pt x="278" y="1488"/>
                    <a:pt x="337" y="1465"/>
                    <a:pt x="382" y="1412"/>
                  </a:cubicBezTo>
                  <a:lnTo>
                    <a:pt x="993" y="6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78"/>
            <p:cNvSpPr/>
            <p:nvPr/>
          </p:nvSpPr>
          <p:spPr>
            <a:xfrm>
              <a:off x="1430674" y="2198708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993" y="1"/>
                  </a:moveTo>
                  <a:lnTo>
                    <a:pt x="1" y="697"/>
                  </a:lnTo>
                  <a:lnTo>
                    <a:pt x="602" y="1412"/>
                  </a:lnTo>
                  <a:cubicBezTo>
                    <a:pt x="647" y="1465"/>
                    <a:pt x="707" y="1488"/>
                    <a:pt x="766" y="1488"/>
                  </a:cubicBezTo>
                  <a:cubicBezTo>
                    <a:pt x="881" y="1488"/>
                    <a:pt x="993" y="1401"/>
                    <a:pt x="993" y="1269"/>
                  </a:cubicBezTo>
                  <a:lnTo>
                    <a:pt x="993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78"/>
            <p:cNvSpPr/>
            <p:nvPr/>
          </p:nvSpPr>
          <p:spPr>
            <a:xfrm>
              <a:off x="1467648" y="2266658"/>
              <a:ext cx="53732" cy="20503"/>
            </a:xfrm>
            <a:custGeom>
              <a:avLst/>
              <a:gdLst/>
              <a:ahLst/>
              <a:cxnLst/>
              <a:rect l="l" t="t" r="r" b="b"/>
              <a:pathLst>
                <a:path w="2052" h="783" extrusionOk="0">
                  <a:moveTo>
                    <a:pt x="287" y="0"/>
                  </a:moveTo>
                  <a:cubicBezTo>
                    <a:pt x="124" y="0"/>
                    <a:pt x="0" y="134"/>
                    <a:pt x="0" y="287"/>
                  </a:cubicBezTo>
                  <a:lnTo>
                    <a:pt x="0" y="496"/>
                  </a:lnTo>
                  <a:cubicBezTo>
                    <a:pt x="0" y="649"/>
                    <a:pt x="124" y="783"/>
                    <a:pt x="287" y="783"/>
                  </a:cubicBezTo>
                  <a:lnTo>
                    <a:pt x="1765" y="783"/>
                  </a:lnTo>
                  <a:cubicBezTo>
                    <a:pt x="1918" y="783"/>
                    <a:pt x="2052" y="649"/>
                    <a:pt x="2052" y="496"/>
                  </a:cubicBezTo>
                  <a:lnTo>
                    <a:pt x="2052" y="287"/>
                  </a:lnTo>
                  <a:cubicBezTo>
                    <a:pt x="2052" y="134"/>
                    <a:pt x="1918" y="0"/>
                    <a:pt x="17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78"/>
            <p:cNvSpPr/>
            <p:nvPr/>
          </p:nvSpPr>
          <p:spPr>
            <a:xfrm>
              <a:off x="1375712" y="2026358"/>
              <a:ext cx="109951" cy="150328"/>
            </a:xfrm>
            <a:custGeom>
              <a:avLst/>
              <a:gdLst/>
              <a:ahLst/>
              <a:cxnLst/>
              <a:rect l="l" t="t" r="r" b="b"/>
              <a:pathLst>
                <a:path w="4199" h="5741" extrusionOk="0">
                  <a:moveTo>
                    <a:pt x="1375" y="0"/>
                  </a:moveTo>
                  <a:cubicBezTo>
                    <a:pt x="1375" y="0"/>
                    <a:pt x="1375" y="0"/>
                    <a:pt x="1374" y="0"/>
                  </a:cubicBezTo>
                  <a:cubicBezTo>
                    <a:pt x="945" y="1336"/>
                    <a:pt x="10" y="1622"/>
                    <a:pt x="10" y="1622"/>
                  </a:cubicBezTo>
                  <a:lnTo>
                    <a:pt x="10" y="3282"/>
                  </a:lnTo>
                  <a:cubicBezTo>
                    <a:pt x="1" y="4159"/>
                    <a:pt x="468" y="4961"/>
                    <a:pt x="1222" y="5409"/>
                  </a:cubicBezTo>
                  <a:lnTo>
                    <a:pt x="1527" y="5590"/>
                  </a:lnTo>
                  <a:cubicBezTo>
                    <a:pt x="1704" y="5691"/>
                    <a:pt x="1902" y="5741"/>
                    <a:pt x="2101" y="5741"/>
                  </a:cubicBezTo>
                  <a:cubicBezTo>
                    <a:pt x="2300" y="5741"/>
                    <a:pt x="2500" y="5691"/>
                    <a:pt x="2681" y="5590"/>
                  </a:cubicBezTo>
                  <a:lnTo>
                    <a:pt x="2987" y="5409"/>
                  </a:lnTo>
                  <a:cubicBezTo>
                    <a:pt x="3740" y="4961"/>
                    <a:pt x="4198" y="4150"/>
                    <a:pt x="4198" y="3282"/>
                  </a:cubicBezTo>
                  <a:lnTo>
                    <a:pt x="4198" y="2709"/>
                  </a:lnTo>
                  <a:cubicBezTo>
                    <a:pt x="1741" y="2709"/>
                    <a:pt x="1404" y="0"/>
                    <a:pt x="137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78"/>
            <p:cNvSpPr/>
            <p:nvPr/>
          </p:nvSpPr>
          <p:spPr>
            <a:xfrm>
              <a:off x="1342483" y="2077026"/>
              <a:ext cx="21524" cy="46766"/>
            </a:xfrm>
            <a:custGeom>
              <a:avLst/>
              <a:gdLst/>
              <a:ahLst/>
              <a:cxnLst/>
              <a:rect l="l" t="t" r="r" b="b"/>
              <a:pathLst>
                <a:path w="822" h="1786" extrusionOk="0">
                  <a:moveTo>
                    <a:pt x="645" y="1"/>
                  </a:moveTo>
                  <a:cubicBezTo>
                    <a:pt x="640" y="1"/>
                    <a:pt x="635" y="1"/>
                    <a:pt x="631" y="2"/>
                  </a:cubicBezTo>
                  <a:cubicBezTo>
                    <a:pt x="287" y="2"/>
                    <a:pt x="1" y="278"/>
                    <a:pt x="1" y="631"/>
                  </a:cubicBezTo>
                  <a:lnTo>
                    <a:pt x="1" y="1156"/>
                  </a:lnTo>
                  <a:cubicBezTo>
                    <a:pt x="1" y="1509"/>
                    <a:pt x="287" y="1786"/>
                    <a:pt x="631" y="1786"/>
                  </a:cubicBezTo>
                  <a:cubicBezTo>
                    <a:pt x="735" y="1786"/>
                    <a:pt x="821" y="1700"/>
                    <a:pt x="821" y="1595"/>
                  </a:cubicBezTo>
                  <a:lnTo>
                    <a:pt x="821" y="192"/>
                  </a:lnTo>
                  <a:cubicBezTo>
                    <a:pt x="821" y="92"/>
                    <a:pt x="743" y="1"/>
                    <a:pt x="6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78"/>
            <p:cNvSpPr/>
            <p:nvPr/>
          </p:nvSpPr>
          <p:spPr>
            <a:xfrm>
              <a:off x="1419179" y="2091742"/>
              <a:ext cx="25111" cy="37575"/>
            </a:xfrm>
            <a:custGeom>
              <a:avLst/>
              <a:gdLst/>
              <a:ahLst/>
              <a:cxnLst/>
              <a:rect l="l" t="t" r="r" b="b"/>
              <a:pathLst>
                <a:path w="959" h="1435" extrusionOk="0">
                  <a:moveTo>
                    <a:pt x="219" y="0"/>
                  </a:moveTo>
                  <a:cubicBezTo>
                    <a:pt x="110" y="0"/>
                    <a:pt x="1" y="74"/>
                    <a:pt x="10" y="222"/>
                  </a:cubicBezTo>
                  <a:lnTo>
                    <a:pt x="10" y="1224"/>
                  </a:lnTo>
                  <a:cubicBezTo>
                    <a:pt x="10" y="1338"/>
                    <a:pt x="106" y="1433"/>
                    <a:pt x="220" y="1433"/>
                  </a:cubicBezTo>
                  <a:lnTo>
                    <a:pt x="659" y="1433"/>
                  </a:lnTo>
                  <a:cubicBezTo>
                    <a:pt x="668" y="1434"/>
                    <a:pt x="677" y="1435"/>
                    <a:pt x="686" y="1435"/>
                  </a:cubicBezTo>
                  <a:cubicBezTo>
                    <a:pt x="958" y="1435"/>
                    <a:pt x="955" y="1023"/>
                    <a:pt x="677" y="1023"/>
                  </a:cubicBezTo>
                  <a:cubicBezTo>
                    <a:pt x="671" y="1023"/>
                    <a:pt x="665" y="1023"/>
                    <a:pt x="659" y="1023"/>
                  </a:cubicBezTo>
                  <a:lnTo>
                    <a:pt x="420" y="1023"/>
                  </a:lnTo>
                  <a:lnTo>
                    <a:pt x="420" y="222"/>
                  </a:lnTo>
                  <a:cubicBezTo>
                    <a:pt x="435" y="74"/>
                    <a:pt x="327" y="0"/>
                    <a:pt x="2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78"/>
            <p:cNvSpPr/>
            <p:nvPr/>
          </p:nvSpPr>
          <p:spPr>
            <a:xfrm>
              <a:off x="1429418" y="2118267"/>
              <a:ext cx="78974" cy="78712"/>
            </a:xfrm>
            <a:custGeom>
              <a:avLst/>
              <a:gdLst/>
              <a:ahLst/>
              <a:cxnLst/>
              <a:rect l="l" t="t" r="r" b="b"/>
              <a:pathLst>
                <a:path w="3016" h="3006" extrusionOk="0">
                  <a:moveTo>
                    <a:pt x="2605" y="1"/>
                  </a:moveTo>
                  <a:lnTo>
                    <a:pt x="2605" y="249"/>
                  </a:lnTo>
                  <a:lnTo>
                    <a:pt x="2605" y="793"/>
                  </a:lnTo>
                  <a:cubicBezTo>
                    <a:pt x="2596" y="1785"/>
                    <a:pt x="1794" y="2586"/>
                    <a:pt x="802" y="2596"/>
                  </a:cubicBezTo>
                  <a:lnTo>
                    <a:pt x="258" y="2596"/>
                  </a:lnTo>
                  <a:cubicBezTo>
                    <a:pt x="1" y="2615"/>
                    <a:pt x="1" y="2987"/>
                    <a:pt x="258" y="3006"/>
                  </a:cubicBezTo>
                  <a:lnTo>
                    <a:pt x="802" y="3006"/>
                  </a:lnTo>
                  <a:cubicBezTo>
                    <a:pt x="2023" y="3006"/>
                    <a:pt x="3015" y="2014"/>
                    <a:pt x="3015" y="793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78"/>
            <p:cNvSpPr/>
            <p:nvPr/>
          </p:nvSpPr>
          <p:spPr>
            <a:xfrm>
              <a:off x="1497394" y="2077026"/>
              <a:ext cx="21734" cy="46766"/>
            </a:xfrm>
            <a:custGeom>
              <a:avLst/>
              <a:gdLst/>
              <a:ahLst/>
              <a:cxnLst/>
              <a:rect l="l" t="t" r="r" b="b"/>
              <a:pathLst>
                <a:path w="830" h="1786" extrusionOk="0">
                  <a:moveTo>
                    <a:pt x="184" y="1"/>
                  </a:moveTo>
                  <a:cubicBezTo>
                    <a:pt x="78" y="1"/>
                    <a:pt x="0" y="92"/>
                    <a:pt x="9" y="192"/>
                  </a:cubicBezTo>
                  <a:lnTo>
                    <a:pt x="9" y="1595"/>
                  </a:lnTo>
                  <a:cubicBezTo>
                    <a:pt x="9" y="1700"/>
                    <a:pt x="86" y="1786"/>
                    <a:pt x="200" y="1786"/>
                  </a:cubicBezTo>
                  <a:cubicBezTo>
                    <a:pt x="543" y="1786"/>
                    <a:pt x="830" y="1509"/>
                    <a:pt x="830" y="1156"/>
                  </a:cubicBezTo>
                  <a:lnTo>
                    <a:pt x="830" y="631"/>
                  </a:lnTo>
                  <a:cubicBezTo>
                    <a:pt x="830" y="278"/>
                    <a:pt x="543" y="2"/>
                    <a:pt x="200" y="2"/>
                  </a:cubicBezTo>
                  <a:cubicBezTo>
                    <a:pt x="195" y="1"/>
                    <a:pt x="189" y="1"/>
                    <a:pt x="18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78"/>
            <p:cNvSpPr/>
            <p:nvPr/>
          </p:nvSpPr>
          <p:spPr>
            <a:xfrm>
              <a:off x="1419677" y="2180483"/>
              <a:ext cx="22257" cy="22257"/>
            </a:xfrm>
            <a:custGeom>
              <a:avLst/>
              <a:gdLst/>
              <a:ahLst/>
              <a:cxnLst/>
              <a:rect l="l" t="t" r="r" b="b"/>
              <a:pathLst>
                <a:path w="850" h="850" extrusionOk="0">
                  <a:moveTo>
                    <a:pt x="421" y="0"/>
                  </a:moveTo>
                  <a:cubicBezTo>
                    <a:pt x="192" y="0"/>
                    <a:pt x="1" y="191"/>
                    <a:pt x="1" y="420"/>
                  </a:cubicBezTo>
                  <a:cubicBezTo>
                    <a:pt x="1" y="658"/>
                    <a:pt x="192" y="849"/>
                    <a:pt x="421" y="849"/>
                  </a:cubicBezTo>
                  <a:cubicBezTo>
                    <a:pt x="659" y="849"/>
                    <a:pt x="850" y="658"/>
                    <a:pt x="850" y="420"/>
                  </a:cubicBezTo>
                  <a:cubicBezTo>
                    <a:pt x="850" y="191"/>
                    <a:pt x="659" y="0"/>
                    <a:pt x="42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38" name="Google Shape;13038;p78"/>
          <p:cNvGrpSpPr/>
          <p:nvPr/>
        </p:nvGrpSpPr>
        <p:grpSpPr>
          <a:xfrm>
            <a:off x="3114815" y="3346868"/>
            <a:ext cx="283217" cy="359180"/>
            <a:chOff x="3114815" y="3346868"/>
            <a:chExt cx="283217" cy="359180"/>
          </a:xfrm>
        </p:grpSpPr>
        <p:sp>
          <p:nvSpPr>
            <p:cNvPr id="13039" name="Google Shape;13039;p78"/>
            <p:cNvSpPr/>
            <p:nvPr/>
          </p:nvSpPr>
          <p:spPr>
            <a:xfrm>
              <a:off x="3180304" y="3473446"/>
              <a:ext cx="152397" cy="176146"/>
            </a:xfrm>
            <a:custGeom>
              <a:avLst/>
              <a:gdLst/>
              <a:ahLst/>
              <a:cxnLst/>
              <a:rect l="l" t="t" r="r" b="b"/>
              <a:pathLst>
                <a:path w="5820" h="6727" extrusionOk="0">
                  <a:moveTo>
                    <a:pt x="2893" y="1"/>
                  </a:moveTo>
                  <a:cubicBezTo>
                    <a:pt x="1298" y="1"/>
                    <a:pt x="0" y="1304"/>
                    <a:pt x="0" y="2910"/>
                  </a:cubicBezTo>
                  <a:lnTo>
                    <a:pt x="0" y="6726"/>
                  </a:lnTo>
                  <a:lnTo>
                    <a:pt x="5820" y="6726"/>
                  </a:lnTo>
                  <a:lnTo>
                    <a:pt x="5820" y="2910"/>
                  </a:lnTo>
                  <a:cubicBezTo>
                    <a:pt x="5820" y="1304"/>
                    <a:pt x="4522" y="1"/>
                    <a:pt x="2927" y="1"/>
                  </a:cubicBezTo>
                  <a:cubicBezTo>
                    <a:pt x="2922" y="1"/>
                    <a:pt x="2916" y="1"/>
                    <a:pt x="2910" y="1"/>
                  </a:cubicBezTo>
                  <a:cubicBezTo>
                    <a:pt x="2904" y="1"/>
                    <a:pt x="2898" y="1"/>
                    <a:pt x="28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78"/>
            <p:cNvSpPr/>
            <p:nvPr/>
          </p:nvSpPr>
          <p:spPr>
            <a:xfrm>
              <a:off x="3180304" y="3473394"/>
              <a:ext cx="92197" cy="176199"/>
            </a:xfrm>
            <a:custGeom>
              <a:avLst/>
              <a:gdLst/>
              <a:ahLst/>
              <a:cxnLst/>
              <a:rect l="l" t="t" r="r" b="b"/>
              <a:pathLst>
                <a:path w="3521" h="6729" extrusionOk="0">
                  <a:moveTo>
                    <a:pt x="2989" y="1"/>
                  </a:moveTo>
                  <a:cubicBezTo>
                    <a:pt x="2963" y="1"/>
                    <a:pt x="2936" y="1"/>
                    <a:pt x="2910" y="3"/>
                  </a:cubicBezTo>
                  <a:cubicBezTo>
                    <a:pt x="1298" y="3"/>
                    <a:pt x="0" y="1300"/>
                    <a:pt x="0" y="2912"/>
                  </a:cubicBezTo>
                  <a:lnTo>
                    <a:pt x="0" y="6728"/>
                  </a:lnTo>
                  <a:lnTo>
                    <a:pt x="1221" y="6728"/>
                  </a:lnTo>
                  <a:lnTo>
                    <a:pt x="1221" y="2912"/>
                  </a:lnTo>
                  <a:cubicBezTo>
                    <a:pt x="1221" y="1539"/>
                    <a:pt x="2175" y="346"/>
                    <a:pt x="3521" y="60"/>
                  </a:cubicBezTo>
                  <a:cubicBezTo>
                    <a:pt x="3347" y="27"/>
                    <a:pt x="3165" y="1"/>
                    <a:pt x="29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78"/>
            <p:cNvSpPr/>
            <p:nvPr/>
          </p:nvSpPr>
          <p:spPr>
            <a:xfrm>
              <a:off x="3244509" y="3603585"/>
              <a:ext cx="22257" cy="46007"/>
            </a:xfrm>
            <a:custGeom>
              <a:avLst/>
              <a:gdLst/>
              <a:ahLst/>
              <a:cxnLst/>
              <a:rect l="l" t="t" r="r" b="b"/>
              <a:pathLst>
                <a:path w="850" h="1757" extrusionOk="0">
                  <a:moveTo>
                    <a:pt x="0" y="1"/>
                  </a:moveTo>
                  <a:lnTo>
                    <a:pt x="0" y="1756"/>
                  </a:lnTo>
                  <a:lnTo>
                    <a:pt x="849" y="1756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78"/>
            <p:cNvSpPr/>
            <p:nvPr/>
          </p:nvSpPr>
          <p:spPr>
            <a:xfrm>
              <a:off x="3165300" y="3638333"/>
              <a:ext cx="182405" cy="35245"/>
            </a:xfrm>
            <a:custGeom>
              <a:avLst/>
              <a:gdLst/>
              <a:ahLst/>
              <a:cxnLst/>
              <a:rect l="l" t="t" r="r" b="b"/>
              <a:pathLst>
                <a:path w="6966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6965" y="1345"/>
                  </a:lnTo>
                  <a:lnTo>
                    <a:pt x="6965" y="219"/>
                  </a:lnTo>
                  <a:cubicBezTo>
                    <a:pt x="6965" y="95"/>
                    <a:pt x="6860" y="0"/>
                    <a:pt x="67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78"/>
            <p:cNvSpPr/>
            <p:nvPr/>
          </p:nvSpPr>
          <p:spPr>
            <a:xfrm>
              <a:off x="3165300" y="3638333"/>
              <a:ext cx="15266" cy="35245"/>
            </a:xfrm>
            <a:custGeom>
              <a:avLst/>
              <a:gdLst/>
              <a:ahLst/>
              <a:cxnLst/>
              <a:rect l="l" t="t" r="r" b="b"/>
              <a:pathLst>
                <a:path w="583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583" y="134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78"/>
            <p:cNvSpPr/>
            <p:nvPr/>
          </p:nvSpPr>
          <p:spPr>
            <a:xfrm>
              <a:off x="3149563" y="3664308"/>
              <a:ext cx="213879" cy="41739"/>
            </a:xfrm>
            <a:custGeom>
              <a:avLst/>
              <a:gdLst/>
              <a:ahLst/>
              <a:cxnLst/>
              <a:rect l="l" t="t" r="r" b="b"/>
              <a:pathLst>
                <a:path w="8168" h="1594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374"/>
                  </a:lnTo>
                  <a:cubicBezTo>
                    <a:pt x="1" y="1498"/>
                    <a:pt x="96" y="1593"/>
                    <a:pt x="211" y="1593"/>
                  </a:cubicBezTo>
                  <a:lnTo>
                    <a:pt x="7948" y="1593"/>
                  </a:lnTo>
                  <a:cubicBezTo>
                    <a:pt x="8072" y="1593"/>
                    <a:pt x="8167" y="1498"/>
                    <a:pt x="8167" y="1374"/>
                  </a:cubicBezTo>
                  <a:lnTo>
                    <a:pt x="8167" y="220"/>
                  </a:lnTo>
                  <a:cubicBezTo>
                    <a:pt x="8167" y="96"/>
                    <a:pt x="8072" y="0"/>
                    <a:pt x="7948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78"/>
            <p:cNvSpPr/>
            <p:nvPr/>
          </p:nvSpPr>
          <p:spPr>
            <a:xfrm>
              <a:off x="3149327" y="3664308"/>
              <a:ext cx="15999" cy="41739"/>
            </a:xfrm>
            <a:custGeom>
              <a:avLst/>
              <a:gdLst/>
              <a:ahLst/>
              <a:cxnLst/>
              <a:rect l="l" t="t" r="r" b="b"/>
              <a:pathLst>
                <a:path w="611" h="1594" extrusionOk="0">
                  <a:moveTo>
                    <a:pt x="220" y="0"/>
                  </a:moveTo>
                  <a:cubicBezTo>
                    <a:pt x="105" y="0"/>
                    <a:pt x="0" y="96"/>
                    <a:pt x="0" y="210"/>
                  </a:cubicBezTo>
                  <a:lnTo>
                    <a:pt x="0" y="1374"/>
                  </a:lnTo>
                  <a:cubicBezTo>
                    <a:pt x="0" y="1498"/>
                    <a:pt x="105" y="1593"/>
                    <a:pt x="220" y="1593"/>
                  </a:cubicBezTo>
                  <a:lnTo>
                    <a:pt x="611" y="1593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78"/>
            <p:cNvSpPr/>
            <p:nvPr/>
          </p:nvSpPr>
          <p:spPr>
            <a:xfrm>
              <a:off x="3251239" y="3346868"/>
              <a:ext cx="10762" cy="101886"/>
            </a:xfrm>
            <a:custGeom>
              <a:avLst/>
              <a:gdLst/>
              <a:ahLst/>
              <a:cxnLst/>
              <a:rect l="l" t="t" r="r" b="b"/>
              <a:pathLst>
                <a:path w="411" h="3891" extrusionOk="0">
                  <a:moveTo>
                    <a:pt x="201" y="0"/>
                  </a:moveTo>
                  <a:cubicBezTo>
                    <a:pt x="101" y="0"/>
                    <a:pt x="1" y="69"/>
                    <a:pt x="1" y="208"/>
                  </a:cubicBezTo>
                  <a:lnTo>
                    <a:pt x="1" y="3690"/>
                  </a:lnTo>
                  <a:cubicBezTo>
                    <a:pt x="1" y="3795"/>
                    <a:pt x="87" y="3890"/>
                    <a:pt x="201" y="3890"/>
                  </a:cubicBezTo>
                  <a:cubicBezTo>
                    <a:pt x="315" y="3890"/>
                    <a:pt x="411" y="3795"/>
                    <a:pt x="401" y="3680"/>
                  </a:cubicBezTo>
                  <a:lnTo>
                    <a:pt x="401" y="208"/>
                  </a:lnTo>
                  <a:cubicBezTo>
                    <a:pt x="401" y="69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78"/>
            <p:cNvSpPr/>
            <p:nvPr/>
          </p:nvSpPr>
          <p:spPr>
            <a:xfrm>
              <a:off x="3173155" y="3365485"/>
              <a:ext cx="58131" cy="90260"/>
            </a:xfrm>
            <a:custGeom>
              <a:avLst/>
              <a:gdLst/>
              <a:ahLst/>
              <a:cxnLst/>
              <a:rect l="l" t="t" r="r" b="b"/>
              <a:pathLst>
                <a:path w="2220" h="3447" extrusionOk="0">
                  <a:moveTo>
                    <a:pt x="281" y="0"/>
                  </a:moveTo>
                  <a:cubicBezTo>
                    <a:pt x="141" y="0"/>
                    <a:pt x="1" y="145"/>
                    <a:pt x="92" y="308"/>
                  </a:cubicBezTo>
                  <a:lnTo>
                    <a:pt x="1781" y="3341"/>
                  </a:lnTo>
                  <a:cubicBezTo>
                    <a:pt x="1819" y="3408"/>
                    <a:pt x="1886" y="3446"/>
                    <a:pt x="1962" y="3446"/>
                  </a:cubicBezTo>
                  <a:cubicBezTo>
                    <a:pt x="2115" y="3446"/>
                    <a:pt x="2219" y="3275"/>
                    <a:pt x="2143" y="3141"/>
                  </a:cubicBezTo>
                  <a:lnTo>
                    <a:pt x="455" y="107"/>
                  </a:lnTo>
                  <a:cubicBezTo>
                    <a:pt x="412" y="32"/>
                    <a:pt x="347" y="0"/>
                    <a:pt x="28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78"/>
            <p:cNvSpPr/>
            <p:nvPr/>
          </p:nvSpPr>
          <p:spPr>
            <a:xfrm>
              <a:off x="3114815" y="3419767"/>
              <a:ext cx="94999" cy="53208"/>
            </a:xfrm>
            <a:custGeom>
              <a:avLst/>
              <a:gdLst/>
              <a:ahLst/>
              <a:cxnLst/>
              <a:rect l="l" t="t" r="r" b="b"/>
              <a:pathLst>
                <a:path w="3628" h="2032" extrusionOk="0">
                  <a:moveTo>
                    <a:pt x="289" y="1"/>
                  </a:moveTo>
                  <a:cubicBezTo>
                    <a:pt x="107" y="1"/>
                    <a:pt x="0" y="255"/>
                    <a:pt x="183" y="372"/>
                  </a:cubicBezTo>
                  <a:lnTo>
                    <a:pt x="3245" y="2003"/>
                  </a:lnTo>
                  <a:cubicBezTo>
                    <a:pt x="3274" y="2013"/>
                    <a:pt x="3312" y="2022"/>
                    <a:pt x="3341" y="2022"/>
                  </a:cubicBezTo>
                  <a:lnTo>
                    <a:pt x="3341" y="2032"/>
                  </a:lnTo>
                  <a:cubicBezTo>
                    <a:pt x="3560" y="2022"/>
                    <a:pt x="3627" y="1745"/>
                    <a:pt x="3436" y="1640"/>
                  </a:cubicBezTo>
                  <a:lnTo>
                    <a:pt x="374" y="19"/>
                  </a:lnTo>
                  <a:cubicBezTo>
                    <a:pt x="345" y="6"/>
                    <a:pt x="316" y="1"/>
                    <a:pt x="2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78"/>
            <p:cNvSpPr/>
            <p:nvPr/>
          </p:nvSpPr>
          <p:spPr>
            <a:xfrm>
              <a:off x="3281718" y="3365485"/>
              <a:ext cx="57947" cy="90260"/>
            </a:xfrm>
            <a:custGeom>
              <a:avLst/>
              <a:gdLst/>
              <a:ahLst/>
              <a:cxnLst/>
              <a:rect l="l" t="t" r="r" b="b"/>
              <a:pathLst>
                <a:path w="2213" h="3447" extrusionOk="0">
                  <a:moveTo>
                    <a:pt x="1937" y="0"/>
                  </a:moveTo>
                  <a:cubicBezTo>
                    <a:pt x="1872" y="0"/>
                    <a:pt x="1808" y="32"/>
                    <a:pt x="1765" y="107"/>
                  </a:cubicBezTo>
                  <a:lnTo>
                    <a:pt x="77" y="3141"/>
                  </a:lnTo>
                  <a:cubicBezTo>
                    <a:pt x="1" y="3275"/>
                    <a:pt x="96" y="3446"/>
                    <a:pt x="258" y="3446"/>
                  </a:cubicBezTo>
                  <a:cubicBezTo>
                    <a:pt x="325" y="3446"/>
                    <a:pt x="401" y="3408"/>
                    <a:pt x="439" y="3341"/>
                  </a:cubicBezTo>
                  <a:lnTo>
                    <a:pt x="2128" y="308"/>
                  </a:lnTo>
                  <a:cubicBezTo>
                    <a:pt x="2213" y="145"/>
                    <a:pt x="2075" y="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78"/>
            <p:cNvSpPr/>
            <p:nvPr/>
          </p:nvSpPr>
          <p:spPr>
            <a:xfrm>
              <a:off x="3303190" y="3419610"/>
              <a:ext cx="94842" cy="53129"/>
            </a:xfrm>
            <a:custGeom>
              <a:avLst/>
              <a:gdLst/>
              <a:ahLst/>
              <a:cxnLst/>
              <a:rect l="l" t="t" r="r" b="b"/>
              <a:pathLst>
                <a:path w="3622" h="2029" extrusionOk="0">
                  <a:moveTo>
                    <a:pt x="3333" y="0"/>
                  </a:moveTo>
                  <a:cubicBezTo>
                    <a:pt x="3308" y="0"/>
                    <a:pt x="3282" y="5"/>
                    <a:pt x="3254" y="15"/>
                  </a:cubicBezTo>
                  <a:lnTo>
                    <a:pt x="182" y="1646"/>
                  </a:lnTo>
                  <a:cubicBezTo>
                    <a:pt x="1" y="1742"/>
                    <a:pt x="68" y="2028"/>
                    <a:pt x="278" y="2028"/>
                  </a:cubicBezTo>
                  <a:cubicBezTo>
                    <a:pt x="316" y="2028"/>
                    <a:pt x="344" y="2019"/>
                    <a:pt x="373" y="2009"/>
                  </a:cubicBezTo>
                  <a:lnTo>
                    <a:pt x="3445" y="378"/>
                  </a:lnTo>
                  <a:cubicBezTo>
                    <a:pt x="3621" y="252"/>
                    <a:pt x="3517" y="0"/>
                    <a:pt x="33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78"/>
            <p:cNvSpPr/>
            <p:nvPr/>
          </p:nvSpPr>
          <p:spPr>
            <a:xfrm>
              <a:off x="3228510" y="3561375"/>
              <a:ext cx="54229" cy="53993"/>
            </a:xfrm>
            <a:custGeom>
              <a:avLst/>
              <a:gdLst/>
              <a:ahLst/>
              <a:cxnLst/>
              <a:rect l="l" t="t" r="r" b="b"/>
              <a:pathLst>
                <a:path w="2071" h="2062" extrusionOk="0">
                  <a:moveTo>
                    <a:pt x="1031" y="1"/>
                  </a:moveTo>
                  <a:cubicBezTo>
                    <a:pt x="468" y="1"/>
                    <a:pt x="1" y="468"/>
                    <a:pt x="1" y="1031"/>
                  </a:cubicBezTo>
                  <a:cubicBezTo>
                    <a:pt x="1" y="1603"/>
                    <a:pt x="468" y="2061"/>
                    <a:pt x="1031" y="2061"/>
                  </a:cubicBezTo>
                  <a:cubicBezTo>
                    <a:pt x="1603" y="2061"/>
                    <a:pt x="2071" y="1603"/>
                    <a:pt x="2071" y="1031"/>
                  </a:cubicBezTo>
                  <a:cubicBezTo>
                    <a:pt x="2071" y="468"/>
                    <a:pt x="1603" y="1"/>
                    <a:pt x="10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52" name="Google Shape;13052;p78"/>
          <p:cNvGrpSpPr/>
          <p:nvPr/>
        </p:nvGrpSpPr>
        <p:grpSpPr>
          <a:xfrm>
            <a:off x="3973186" y="3353231"/>
            <a:ext cx="378661" cy="346558"/>
            <a:chOff x="3973186" y="3353231"/>
            <a:chExt cx="378661" cy="346558"/>
          </a:xfrm>
        </p:grpSpPr>
        <p:sp>
          <p:nvSpPr>
            <p:cNvPr id="13053" name="Google Shape;13053;p78"/>
            <p:cNvSpPr/>
            <p:nvPr/>
          </p:nvSpPr>
          <p:spPr>
            <a:xfrm>
              <a:off x="4033882" y="3477190"/>
              <a:ext cx="34486" cy="34512"/>
            </a:xfrm>
            <a:custGeom>
              <a:avLst/>
              <a:gdLst/>
              <a:ahLst/>
              <a:cxnLst/>
              <a:rect l="l" t="t" r="r" b="b"/>
              <a:pathLst>
                <a:path w="1317" h="1318" extrusionOk="0">
                  <a:moveTo>
                    <a:pt x="659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9" y="1317"/>
                  </a:cubicBezTo>
                  <a:cubicBezTo>
                    <a:pt x="1021" y="1317"/>
                    <a:pt x="1317" y="1022"/>
                    <a:pt x="1317" y="659"/>
                  </a:cubicBezTo>
                  <a:cubicBezTo>
                    <a:pt x="1317" y="29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78"/>
            <p:cNvSpPr/>
            <p:nvPr/>
          </p:nvSpPr>
          <p:spPr>
            <a:xfrm>
              <a:off x="4144278" y="3477190"/>
              <a:ext cx="34512" cy="34512"/>
            </a:xfrm>
            <a:custGeom>
              <a:avLst/>
              <a:gdLst/>
              <a:ahLst/>
              <a:cxnLst/>
              <a:rect l="l" t="t" r="r" b="b"/>
              <a:pathLst>
                <a:path w="1318" h="1318" extrusionOk="0">
                  <a:moveTo>
                    <a:pt x="659" y="1"/>
                  </a:moveTo>
                  <a:cubicBezTo>
                    <a:pt x="297" y="1"/>
                    <a:pt x="1" y="297"/>
                    <a:pt x="1" y="659"/>
                  </a:cubicBezTo>
                  <a:cubicBezTo>
                    <a:pt x="1" y="1022"/>
                    <a:pt x="297" y="1317"/>
                    <a:pt x="659" y="1317"/>
                  </a:cubicBezTo>
                  <a:cubicBezTo>
                    <a:pt x="1022" y="1317"/>
                    <a:pt x="1317" y="1022"/>
                    <a:pt x="1317" y="659"/>
                  </a:cubicBezTo>
                  <a:cubicBezTo>
                    <a:pt x="1317" y="297"/>
                    <a:pt x="1022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78"/>
            <p:cNvSpPr/>
            <p:nvPr/>
          </p:nvSpPr>
          <p:spPr>
            <a:xfrm>
              <a:off x="4172768" y="335323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8" y="1"/>
                    <a:pt x="3330" y="3"/>
                  </a:cubicBezTo>
                  <a:cubicBezTo>
                    <a:pt x="1155" y="98"/>
                    <a:pt x="1" y="2617"/>
                    <a:pt x="1355" y="4325"/>
                  </a:cubicBezTo>
                  <a:lnTo>
                    <a:pt x="1298" y="5527"/>
                  </a:lnTo>
                  <a:cubicBezTo>
                    <a:pt x="1290" y="5661"/>
                    <a:pt x="1394" y="5761"/>
                    <a:pt x="1513" y="5761"/>
                  </a:cubicBezTo>
                  <a:cubicBezTo>
                    <a:pt x="1546" y="5761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2" y="5332"/>
                  </a:cubicBezTo>
                  <a:cubicBezTo>
                    <a:pt x="4306" y="5332"/>
                    <a:pt x="5147" y="4899"/>
                    <a:pt x="5648" y="4143"/>
                  </a:cubicBezTo>
                  <a:cubicBezTo>
                    <a:pt x="6839" y="2371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78"/>
            <p:cNvSpPr/>
            <p:nvPr/>
          </p:nvSpPr>
          <p:spPr>
            <a:xfrm>
              <a:off x="4080335" y="3527649"/>
              <a:ext cx="52003" cy="93952"/>
            </a:xfrm>
            <a:custGeom>
              <a:avLst/>
              <a:gdLst/>
              <a:ahLst/>
              <a:cxnLst/>
              <a:rect l="l" t="t" r="r" b="b"/>
              <a:pathLst>
                <a:path w="1986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78"/>
            <p:cNvSpPr/>
            <p:nvPr/>
          </p:nvSpPr>
          <p:spPr>
            <a:xfrm>
              <a:off x="3973186" y="3585858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3" y="1"/>
                  </a:moveTo>
                  <a:lnTo>
                    <a:pt x="1822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22"/>
                  </a:lnTo>
                  <a:cubicBezTo>
                    <a:pt x="0" y="4236"/>
                    <a:pt x="95" y="4341"/>
                    <a:pt x="220" y="4341"/>
                  </a:cubicBezTo>
                  <a:lnTo>
                    <a:pt x="9931" y="4341"/>
                  </a:lnTo>
                  <a:cubicBezTo>
                    <a:pt x="10046" y="4341"/>
                    <a:pt x="10151" y="4236"/>
                    <a:pt x="10151" y="4122"/>
                  </a:cubicBezTo>
                  <a:lnTo>
                    <a:pt x="10151" y="3216"/>
                  </a:lnTo>
                  <a:cubicBezTo>
                    <a:pt x="10151" y="2080"/>
                    <a:pt x="9416" y="1079"/>
                    <a:pt x="8338" y="726"/>
                  </a:cubicBezTo>
                  <a:lnTo>
                    <a:pt x="6077" y="1"/>
                  </a:lnTo>
                  <a:lnTo>
                    <a:pt x="5085" y="697"/>
                  </a:lnTo>
                  <a:lnTo>
                    <a:pt x="40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78"/>
            <p:cNvSpPr/>
            <p:nvPr/>
          </p:nvSpPr>
          <p:spPr>
            <a:xfrm>
              <a:off x="4051112" y="3405260"/>
              <a:ext cx="110448" cy="151768"/>
            </a:xfrm>
            <a:custGeom>
              <a:avLst/>
              <a:gdLst/>
              <a:ahLst/>
              <a:cxnLst/>
              <a:rect l="l" t="t" r="r" b="b"/>
              <a:pathLst>
                <a:path w="4218" h="5796" extrusionOk="0">
                  <a:moveTo>
                    <a:pt x="1651" y="0"/>
                  </a:moveTo>
                  <a:cubicBezTo>
                    <a:pt x="1584" y="0"/>
                    <a:pt x="1517" y="0"/>
                    <a:pt x="1460" y="10"/>
                  </a:cubicBezTo>
                  <a:cubicBezTo>
                    <a:pt x="630" y="105"/>
                    <a:pt x="1" y="811"/>
                    <a:pt x="1" y="1641"/>
                  </a:cubicBezTo>
                  <a:lnTo>
                    <a:pt x="1" y="3320"/>
                  </a:lnTo>
                  <a:cubicBezTo>
                    <a:pt x="1" y="4198"/>
                    <a:pt x="468" y="5009"/>
                    <a:pt x="1222" y="5457"/>
                  </a:cubicBezTo>
                  <a:lnTo>
                    <a:pt x="1527" y="5638"/>
                  </a:lnTo>
                  <a:cubicBezTo>
                    <a:pt x="1708" y="5743"/>
                    <a:pt x="1909" y="5796"/>
                    <a:pt x="2109" y="5796"/>
                  </a:cubicBezTo>
                  <a:cubicBezTo>
                    <a:pt x="2309" y="5796"/>
                    <a:pt x="2510" y="5743"/>
                    <a:pt x="2691" y="5638"/>
                  </a:cubicBezTo>
                  <a:lnTo>
                    <a:pt x="2996" y="5457"/>
                  </a:lnTo>
                  <a:cubicBezTo>
                    <a:pt x="3750" y="5009"/>
                    <a:pt x="4217" y="4198"/>
                    <a:pt x="4217" y="3320"/>
                  </a:cubicBezTo>
                  <a:lnTo>
                    <a:pt x="4217" y="1641"/>
                  </a:lnTo>
                  <a:cubicBezTo>
                    <a:pt x="4217" y="735"/>
                    <a:pt x="3483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78"/>
            <p:cNvSpPr/>
            <p:nvPr/>
          </p:nvSpPr>
          <p:spPr>
            <a:xfrm>
              <a:off x="4051112" y="340549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1" y="1"/>
                  </a:moveTo>
                  <a:lnTo>
                    <a:pt x="1451" y="1"/>
                  </a:lnTo>
                  <a:cubicBezTo>
                    <a:pt x="621" y="96"/>
                    <a:pt x="1" y="802"/>
                    <a:pt x="1" y="1642"/>
                  </a:cubicBezTo>
                  <a:lnTo>
                    <a:pt x="1" y="1909"/>
                  </a:lnTo>
                  <a:cubicBezTo>
                    <a:pt x="1" y="1909"/>
                    <a:pt x="1069" y="1584"/>
                    <a:pt x="1451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78"/>
            <p:cNvSpPr/>
            <p:nvPr/>
          </p:nvSpPr>
          <p:spPr>
            <a:xfrm>
              <a:off x="4089080" y="3405260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34" y="0"/>
                    <a:pt x="67" y="0"/>
                    <a:pt x="1" y="10"/>
                  </a:cubicBezTo>
                  <a:cubicBezTo>
                    <a:pt x="1" y="10"/>
                    <a:pt x="296" y="2748"/>
                    <a:pt x="2767" y="2748"/>
                  </a:cubicBezTo>
                  <a:lnTo>
                    <a:pt x="2767" y="1641"/>
                  </a:lnTo>
                  <a:cubicBezTo>
                    <a:pt x="2767" y="735"/>
                    <a:pt x="2033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78"/>
            <p:cNvSpPr/>
            <p:nvPr/>
          </p:nvSpPr>
          <p:spPr>
            <a:xfrm>
              <a:off x="4094317" y="3475384"/>
              <a:ext cx="24012" cy="37811"/>
            </a:xfrm>
            <a:custGeom>
              <a:avLst/>
              <a:gdLst/>
              <a:ahLst/>
              <a:cxnLst/>
              <a:rect l="l" t="t" r="r" b="b"/>
              <a:pathLst>
                <a:path w="917" h="1444" extrusionOk="0">
                  <a:moveTo>
                    <a:pt x="219" y="1"/>
                  </a:moveTo>
                  <a:cubicBezTo>
                    <a:pt x="111" y="1"/>
                    <a:pt x="1" y="75"/>
                    <a:pt x="11" y="222"/>
                  </a:cubicBezTo>
                  <a:lnTo>
                    <a:pt x="11" y="1234"/>
                  </a:lnTo>
                  <a:cubicBezTo>
                    <a:pt x="11" y="1348"/>
                    <a:pt x="106" y="1444"/>
                    <a:pt x="220" y="1444"/>
                  </a:cubicBezTo>
                  <a:lnTo>
                    <a:pt x="659" y="1444"/>
                  </a:lnTo>
                  <a:cubicBezTo>
                    <a:pt x="917" y="1424"/>
                    <a:pt x="917" y="1043"/>
                    <a:pt x="659" y="1024"/>
                  </a:cubicBezTo>
                  <a:lnTo>
                    <a:pt x="421" y="1024"/>
                  </a:lnTo>
                  <a:lnTo>
                    <a:pt x="421" y="222"/>
                  </a:lnTo>
                  <a:cubicBezTo>
                    <a:pt x="435" y="75"/>
                    <a:pt x="328" y="1"/>
                    <a:pt x="21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78"/>
            <p:cNvSpPr/>
            <p:nvPr/>
          </p:nvSpPr>
          <p:spPr>
            <a:xfrm>
              <a:off x="4087823" y="3604345"/>
              <a:ext cx="36999" cy="95209"/>
            </a:xfrm>
            <a:custGeom>
              <a:avLst/>
              <a:gdLst/>
              <a:ahLst/>
              <a:cxnLst/>
              <a:rect l="l" t="t" r="r" b="b"/>
              <a:pathLst>
                <a:path w="1413" h="3636" extrusionOk="0">
                  <a:moveTo>
                    <a:pt x="1" y="1"/>
                  </a:moveTo>
                  <a:lnTo>
                    <a:pt x="1" y="859"/>
                  </a:lnTo>
                  <a:lnTo>
                    <a:pt x="230" y="1222"/>
                  </a:lnTo>
                  <a:lnTo>
                    <a:pt x="1" y="3635"/>
                  </a:lnTo>
                  <a:lnTo>
                    <a:pt x="1413" y="3635"/>
                  </a:lnTo>
                  <a:lnTo>
                    <a:pt x="1193" y="1222"/>
                  </a:lnTo>
                  <a:lnTo>
                    <a:pt x="1413" y="859"/>
                  </a:lnTo>
                  <a:lnTo>
                    <a:pt x="141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78"/>
            <p:cNvSpPr/>
            <p:nvPr/>
          </p:nvSpPr>
          <p:spPr>
            <a:xfrm>
              <a:off x="4080335" y="3586120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1" y="0"/>
                  </a:moveTo>
                  <a:lnTo>
                    <a:pt x="1" y="1269"/>
                  </a:lnTo>
                  <a:cubicBezTo>
                    <a:pt x="1" y="1401"/>
                    <a:pt x="112" y="1487"/>
                    <a:pt x="227" y="1487"/>
                  </a:cubicBezTo>
                  <a:cubicBezTo>
                    <a:pt x="286" y="1487"/>
                    <a:pt x="346" y="1464"/>
                    <a:pt x="392" y="1412"/>
                  </a:cubicBezTo>
                  <a:lnTo>
                    <a:pt x="993" y="6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78"/>
            <p:cNvSpPr/>
            <p:nvPr/>
          </p:nvSpPr>
          <p:spPr>
            <a:xfrm>
              <a:off x="4106310" y="3586120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993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6" y="1487"/>
                    <a:pt x="774" y="1487"/>
                  </a:cubicBezTo>
                  <a:cubicBezTo>
                    <a:pt x="885" y="1487"/>
                    <a:pt x="993" y="1401"/>
                    <a:pt x="993" y="1269"/>
                  </a:cubicBezTo>
                  <a:lnTo>
                    <a:pt x="99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78"/>
            <p:cNvSpPr/>
            <p:nvPr/>
          </p:nvSpPr>
          <p:spPr>
            <a:xfrm>
              <a:off x="3973421" y="3586120"/>
              <a:ext cx="106940" cy="113669"/>
            </a:xfrm>
            <a:custGeom>
              <a:avLst/>
              <a:gdLst/>
              <a:ahLst/>
              <a:cxnLst/>
              <a:rect l="l" t="t" r="r" b="b"/>
              <a:pathLst>
                <a:path w="4084" h="4341" extrusionOk="0">
                  <a:moveTo>
                    <a:pt x="4084" y="0"/>
                  </a:moveTo>
                  <a:lnTo>
                    <a:pt x="1823" y="716"/>
                  </a:lnTo>
                  <a:cubicBezTo>
                    <a:pt x="735" y="1069"/>
                    <a:pt x="1" y="2080"/>
                    <a:pt x="1" y="3215"/>
                  </a:cubicBezTo>
                  <a:lnTo>
                    <a:pt x="1" y="4121"/>
                  </a:lnTo>
                  <a:cubicBezTo>
                    <a:pt x="1" y="4236"/>
                    <a:pt x="106" y="4341"/>
                    <a:pt x="220" y="4341"/>
                  </a:cubicBezTo>
                  <a:lnTo>
                    <a:pt x="4084" y="4341"/>
                  </a:lnTo>
                  <a:lnTo>
                    <a:pt x="408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78"/>
            <p:cNvSpPr/>
            <p:nvPr/>
          </p:nvSpPr>
          <p:spPr>
            <a:xfrm>
              <a:off x="4132312" y="3586120"/>
              <a:ext cx="106940" cy="113433"/>
            </a:xfrm>
            <a:custGeom>
              <a:avLst/>
              <a:gdLst/>
              <a:ahLst/>
              <a:cxnLst/>
              <a:rect l="l" t="t" r="r" b="b"/>
              <a:pathLst>
                <a:path w="4084" h="4332" extrusionOk="0">
                  <a:moveTo>
                    <a:pt x="0" y="0"/>
                  </a:moveTo>
                  <a:lnTo>
                    <a:pt x="0" y="4331"/>
                  </a:lnTo>
                  <a:lnTo>
                    <a:pt x="3864" y="4331"/>
                  </a:lnTo>
                  <a:cubicBezTo>
                    <a:pt x="3988" y="4331"/>
                    <a:pt x="4083" y="4236"/>
                    <a:pt x="4083" y="4112"/>
                  </a:cubicBezTo>
                  <a:lnTo>
                    <a:pt x="4083" y="3215"/>
                  </a:lnTo>
                  <a:cubicBezTo>
                    <a:pt x="4083" y="2080"/>
                    <a:pt x="3349" y="1069"/>
                    <a:pt x="2271" y="7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78"/>
            <p:cNvSpPr/>
            <p:nvPr/>
          </p:nvSpPr>
          <p:spPr>
            <a:xfrm>
              <a:off x="3973421" y="3598610"/>
              <a:ext cx="67714" cy="100943"/>
            </a:xfrm>
            <a:custGeom>
              <a:avLst/>
              <a:gdLst/>
              <a:ahLst/>
              <a:cxnLst/>
              <a:rect l="l" t="t" r="r" b="b"/>
              <a:pathLst>
                <a:path w="2586" h="3855" extrusionOk="0">
                  <a:moveTo>
                    <a:pt x="2586" y="0"/>
                  </a:moveTo>
                  <a:lnTo>
                    <a:pt x="1823" y="239"/>
                  </a:lnTo>
                  <a:cubicBezTo>
                    <a:pt x="735" y="582"/>
                    <a:pt x="1" y="1593"/>
                    <a:pt x="1" y="2738"/>
                  </a:cubicBezTo>
                  <a:lnTo>
                    <a:pt x="1" y="3635"/>
                  </a:lnTo>
                  <a:cubicBezTo>
                    <a:pt x="1" y="3759"/>
                    <a:pt x="106" y="3854"/>
                    <a:pt x="220" y="3854"/>
                  </a:cubicBezTo>
                  <a:lnTo>
                    <a:pt x="602" y="3854"/>
                  </a:lnTo>
                  <a:lnTo>
                    <a:pt x="602" y="2738"/>
                  </a:lnTo>
                  <a:cubicBezTo>
                    <a:pt x="602" y="1603"/>
                    <a:pt x="1165" y="592"/>
                    <a:pt x="1994" y="248"/>
                  </a:cubicBezTo>
                  <a:lnTo>
                    <a:pt x="258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78"/>
            <p:cNvSpPr/>
            <p:nvPr/>
          </p:nvSpPr>
          <p:spPr>
            <a:xfrm>
              <a:off x="4171773" y="3598610"/>
              <a:ext cx="67479" cy="100943"/>
            </a:xfrm>
            <a:custGeom>
              <a:avLst/>
              <a:gdLst/>
              <a:ahLst/>
              <a:cxnLst/>
              <a:rect l="l" t="t" r="r" b="b"/>
              <a:pathLst>
                <a:path w="2577" h="3855" extrusionOk="0">
                  <a:moveTo>
                    <a:pt x="0" y="0"/>
                  </a:moveTo>
                  <a:lnTo>
                    <a:pt x="582" y="239"/>
                  </a:lnTo>
                  <a:cubicBezTo>
                    <a:pt x="1412" y="592"/>
                    <a:pt x="1975" y="1593"/>
                    <a:pt x="1975" y="2738"/>
                  </a:cubicBezTo>
                  <a:lnTo>
                    <a:pt x="1975" y="3854"/>
                  </a:lnTo>
                  <a:lnTo>
                    <a:pt x="2357" y="3854"/>
                  </a:lnTo>
                  <a:cubicBezTo>
                    <a:pt x="2481" y="3854"/>
                    <a:pt x="2576" y="3759"/>
                    <a:pt x="2576" y="3635"/>
                  </a:cubicBezTo>
                  <a:lnTo>
                    <a:pt x="2576" y="2738"/>
                  </a:lnTo>
                  <a:cubicBezTo>
                    <a:pt x="2576" y="1593"/>
                    <a:pt x="1842" y="582"/>
                    <a:pt x="754" y="2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78"/>
            <p:cNvSpPr/>
            <p:nvPr/>
          </p:nvSpPr>
          <p:spPr>
            <a:xfrm>
              <a:off x="4241320" y="3379232"/>
              <a:ext cx="45379" cy="65017"/>
            </a:xfrm>
            <a:custGeom>
              <a:avLst/>
              <a:gdLst/>
              <a:ahLst/>
              <a:cxnLst/>
              <a:rect l="l" t="t" r="r" b="b"/>
              <a:pathLst>
                <a:path w="1733" h="2483" extrusionOk="0">
                  <a:moveTo>
                    <a:pt x="839" y="1"/>
                  </a:moveTo>
                  <a:cubicBezTo>
                    <a:pt x="529" y="1"/>
                    <a:pt x="218" y="161"/>
                    <a:pt x="63" y="508"/>
                  </a:cubicBezTo>
                  <a:cubicBezTo>
                    <a:pt x="0" y="665"/>
                    <a:pt x="133" y="790"/>
                    <a:pt x="266" y="790"/>
                  </a:cubicBezTo>
                  <a:cubicBezTo>
                    <a:pt x="334" y="790"/>
                    <a:pt x="403" y="757"/>
                    <a:pt x="445" y="679"/>
                  </a:cubicBezTo>
                  <a:cubicBezTo>
                    <a:pt x="517" y="501"/>
                    <a:pt x="681" y="404"/>
                    <a:pt x="849" y="404"/>
                  </a:cubicBezTo>
                  <a:cubicBezTo>
                    <a:pt x="968" y="404"/>
                    <a:pt x="1088" y="453"/>
                    <a:pt x="1179" y="555"/>
                  </a:cubicBezTo>
                  <a:cubicBezTo>
                    <a:pt x="1389" y="794"/>
                    <a:pt x="1284" y="1176"/>
                    <a:pt x="979" y="1271"/>
                  </a:cubicBezTo>
                  <a:cubicBezTo>
                    <a:pt x="683" y="1366"/>
                    <a:pt x="502" y="1462"/>
                    <a:pt x="502" y="1643"/>
                  </a:cubicBezTo>
                  <a:lnTo>
                    <a:pt x="502" y="2282"/>
                  </a:lnTo>
                  <a:cubicBezTo>
                    <a:pt x="502" y="2397"/>
                    <a:pt x="588" y="2483"/>
                    <a:pt x="712" y="2483"/>
                  </a:cubicBezTo>
                  <a:cubicBezTo>
                    <a:pt x="817" y="2483"/>
                    <a:pt x="912" y="2397"/>
                    <a:pt x="912" y="2282"/>
                  </a:cubicBezTo>
                  <a:lnTo>
                    <a:pt x="912" y="1738"/>
                  </a:lnTo>
                  <a:cubicBezTo>
                    <a:pt x="979" y="1710"/>
                    <a:pt x="1036" y="1691"/>
                    <a:pt x="1103" y="1672"/>
                  </a:cubicBezTo>
                  <a:cubicBezTo>
                    <a:pt x="1485" y="1557"/>
                    <a:pt x="1733" y="1185"/>
                    <a:pt x="1704" y="794"/>
                  </a:cubicBezTo>
                  <a:cubicBezTo>
                    <a:pt x="1666" y="286"/>
                    <a:pt x="1253" y="1"/>
                    <a:pt x="83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78"/>
            <p:cNvSpPr/>
            <p:nvPr/>
          </p:nvSpPr>
          <p:spPr>
            <a:xfrm>
              <a:off x="4250458" y="3449644"/>
              <a:ext cx="17020" cy="14349"/>
            </a:xfrm>
            <a:custGeom>
              <a:avLst/>
              <a:gdLst/>
              <a:ahLst/>
              <a:cxnLst/>
              <a:rect l="l" t="t" r="r" b="b"/>
              <a:pathLst>
                <a:path w="650" h="548" extrusionOk="0">
                  <a:moveTo>
                    <a:pt x="368" y="0"/>
                  </a:moveTo>
                  <a:cubicBezTo>
                    <a:pt x="300" y="0"/>
                    <a:pt x="230" y="25"/>
                    <a:pt x="172" y="80"/>
                  </a:cubicBezTo>
                  <a:cubicBezTo>
                    <a:pt x="0" y="251"/>
                    <a:pt x="124" y="547"/>
                    <a:pt x="372" y="547"/>
                  </a:cubicBezTo>
                  <a:cubicBezTo>
                    <a:pt x="525" y="547"/>
                    <a:pt x="649" y="423"/>
                    <a:pt x="649" y="280"/>
                  </a:cubicBezTo>
                  <a:cubicBezTo>
                    <a:pt x="649" y="111"/>
                    <a:pt x="512" y="0"/>
                    <a:pt x="3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71" name="Google Shape;13071;p78"/>
          <p:cNvGrpSpPr/>
          <p:nvPr/>
        </p:nvGrpSpPr>
        <p:grpSpPr>
          <a:xfrm>
            <a:off x="2152857" y="4263002"/>
            <a:ext cx="373241" cy="359127"/>
            <a:chOff x="2152857" y="4263002"/>
            <a:chExt cx="373241" cy="359127"/>
          </a:xfrm>
        </p:grpSpPr>
        <p:sp>
          <p:nvSpPr>
            <p:cNvPr id="13072" name="Google Shape;13072;p78"/>
            <p:cNvSpPr/>
            <p:nvPr/>
          </p:nvSpPr>
          <p:spPr>
            <a:xfrm>
              <a:off x="2152857" y="4354493"/>
              <a:ext cx="275309" cy="267637"/>
            </a:xfrm>
            <a:custGeom>
              <a:avLst/>
              <a:gdLst/>
              <a:ahLst/>
              <a:cxnLst/>
              <a:rect l="l" t="t" r="r" b="b"/>
              <a:pathLst>
                <a:path w="10514" h="10221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1" y="2310"/>
                    <a:pt x="506" y="3321"/>
                  </a:cubicBezTo>
                  <a:cubicBezTo>
                    <a:pt x="1174" y="4666"/>
                    <a:pt x="5848" y="9340"/>
                    <a:pt x="7194" y="10008"/>
                  </a:cubicBezTo>
                  <a:cubicBezTo>
                    <a:pt x="7487" y="10152"/>
                    <a:pt x="7800" y="10221"/>
                    <a:pt x="8108" y="10221"/>
                  </a:cubicBezTo>
                  <a:cubicBezTo>
                    <a:pt x="8860" y="10221"/>
                    <a:pt x="9588" y="9813"/>
                    <a:pt x="9960" y="9102"/>
                  </a:cubicBezTo>
                  <a:lnTo>
                    <a:pt x="10075" y="8873"/>
                  </a:lnTo>
                  <a:lnTo>
                    <a:pt x="10514" y="8053"/>
                  </a:lnTo>
                  <a:lnTo>
                    <a:pt x="8129" y="6717"/>
                  </a:lnTo>
                  <a:lnTo>
                    <a:pt x="7909" y="7232"/>
                  </a:lnTo>
                  <a:cubicBezTo>
                    <a:pt x="7752" y="7616"/>
                    <a:pt x="7387" y="7834"/>
                    <a:pt x="7012" y="7834"/>
                  </a:cubicBezTo>
                  <a:cubicBezTo>
                    <a:pt x="6818" y="7834"/>
                    <a:pt x="6622" y="7775"/>
                    <a:pt x="6450" y="7652"/>
                  </a:cubicBezTo>
                  <a:cubicBezTo>
                    <a:pt x="6211" y="7480"/>
                    <a:pt x="3025" y="4294"/>
                    <a:pt x="2853" y="4055"/>
                  </a:cubicBezTo>
                  <a:cubicBezTo>
                    <a:pt x="2490" y="3550"/>
                    <a:pt x="2691" y="2834"/>
                    <a:pt x="3273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78"/>
            <p:cNvSpPr/>
            <p:nvPr/>
          </p:nvSpPr>
          <p:spPr>
            <a:xfrm>
              <a:off x="2195564" y="4354257"/>
              <a:ext cx="56481" cy="72454"/>
            </a:xfrm>
            <a:custGeom>
              <a:avLst/>
              <a:gdLst/>
              <a:ahLst/>
              <a:cxnLst/>
              <a:rect l="l" t="t" r="r" b="b"/>
              <a:pathLst>
                <a:path w="2157" h="2767" extrusionOk="0">
                  <a:moveTo>
                    <a:pt x="821" y="0"/>
                  </a:moveTo>
                  <a:lnTo>
                    <a:pt x="1" y="439"/>
                  </a:lnTo>
                  <a:lnTo>
                    <a:pt x="1375" y="2767"/>
                  </a:lnTo>
                  <a:cubicBezTo>
                    <a:pt x="1451" y="2700"/>
                    <a:pt x="1546" y="2643"/>
                    <a:pt x="1642" y="2605"/>
                  </a:cubicBezTo>
                  <a:lnTo>
                    <a:pt x="2157" y="238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78"/>
            <p:cNvSpPr/>
            <p:nvPr/>
          </p:nvSpPr>
          <p:spPr>
            <a:xfrm>
              <a:off x="2355686" y="4530351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3" y="1"/>
                  </a:moveTo>
                  <a:lnTo>
                    <a:pt x="173" y="516"/>
                  </a:lnTo>
                  <a:cubicBezTo>
                    <a:pt x="125" y="612"/>
                    <a:pt x="68" y="707"/>
                    <a:pt x="1" y="793"/>
                  </a:cubicBezTo>
                  <a:lnTo>
                    <a:pt x="2329" y="2167"/>
                  </a:lnTo>
                  <a:lnTo>
                    <a:pt x="2768" y="133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78"/>
            <p:cNvSpPr/>
            <p:nvPr/>
          </p:nvSpPr>
          <p:spPr>
            <a:xfrm>
              <a:off x="2276764" y="4263002"/>
              <a:ext cx="249334" cy="210946"/>
            </a:xfrm>
            <a:custGeom>
              <a:avLst/>
              <a:gdLst/>
              <a:ahLst/>
              <a:cxnLst/>
              <a:rect l="l" t="t" r="r" b="b"/>
              <a:pathLst>
                <a:path w="9522" h="8056" extrusionOk="0">
                  <a:moveTo>
                    <a:pt x="4787" y="0"/>
                  </a:moveTo>
                  <a:cubicBezTo>
                    <a:pt x="4737" y="0"/>
                    <a:pt x="4687" y="1"/>
                    <a:pt x="4637" y="3"/>
                  </a:cubicBezTo>
                  <a:cubicBezTo>
                    <a:pt x="1613" y="127"/>
                    <a:pt x="0" y="3628"/>
                    <a:pt x="1880" y="6004"/>
                  </a:cubicBezTo>
                  <a:lnTo>
                    <a:pt x="1803" y="7826"/>
                  </a:lnTo>
                  <a:cubicBezTo>
                    <a:pt x="1796" y="7956"/>
                    <a:pt x="1904" y="8055"/>
                    <a:pt x="2022" y="8055"/>
                  </a:cubicBezTo>
                  <a:cubicBezTo>
                    <a:pt x="2051" y="8055"/>
                    <a:pt x="2080" y="8049"/>
                    <a:pt x="2109" y="8036"/>
                  </a:cubicBezTo>
                  <a:lnTo>
                    <a:pt x="3769" y="7263"/>
                  </a:lnTo>
                  <a:cubicBezTo>
                    <a:pt x="4105" y="7359"/>
                    <a:pt x="4447" y="7405"/>
                    <a:pt x="4785" y="7405"/>
                  </a:cubicBezTo>
                  <a:cubicBezTo>
                    <a:pt x="5998" y="7405"/>
                    <a:pt x="7160" y="6810"/>
                    <a:pt x="7861" y="5765"/>
                  </a:cubicBezTo>
                  <a:cubicBezTo>
                    <a:pt x="9522" y="3289"/>
                    <a:pt x="7723" y="0"/>
                    <a:pt x="4787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78"/>
            <p:cNvSpPr/>
            <p:nvPr/>
          </p:nvSpPr>
          <p:spPr>
            <a:xfrm>
              <a:off x="2203080" y="4331502"/>
              <a:ext cx="78948" cy="97906"/>
            </a:xfrm>
            <a:custGeom>
              <a:avLst/>
              <a:gdLst/>
              <a:ahLst/>
              <a:cxnLst/>
              <a:rect l="l" t="t" r="r" b="b"/>
              <a:pathLst>
                <a:path w="3015" h="3739" extrusionOk="0">
                  <a:moveTo>
                    <a:pt x="1127" y="1"/>
                  </a:moveTo>
                  <a:cubicBezTo>
                    <a:pt x="1087" y="1"/>
                    <a:pt x="1047" y="10"/>
                    <a:pt x="1011" y="30"/>
                  </a:cubicBezTo>
                  <a:lnTo>
                    <a:pt x="143" y="545"/>
                  </a:lnTo>
                  <a:cubicBezTo>
                    <a:pt x="38" y="602"/>
                    <a:pt x="0" y="736"/>
                    <a:pt x="67" y="850"/>
                  </a:cubicBezTo>
                  <a:lnTo>
                    <a:pt x="1708" y="3626"/>
                  </a:lnTo>
                  <a:cubicBezTo>
                    <a:pt x="1747" y="3698"/>
                    <a:pt x="1822" y="3739"/>
                    <a:pt x="1899" y="3739"/>
                  </a:cubicBezTo>
                  <a:cubicBezTo>
                    <a:pt x="1934" y="3739"/>
                    <a:pt x="1970" y="3730"/>
                    <a:pt x="2003" y="3712"/>
                  </a:cubicBezTo>
                  <a:lnTo>
                    <a:pt x="2881" y="3197"/>
                  </a:lnTo>
                  <a:cubicBezTo>
                    <a:pt x="2986" y="3140"/>
                    <a:pt x="3015" y="3006"/>
                    <a:pt x="2957" y="2901"/>
                  </a:cubicBezTo>
                  <a:lnTo>
                    <a:pt x="1317" y="106"/>
                  </a:lnTo>
                  <a:cubicBezTo>
                    <a:pt x="1279" y="37"/>
                    <a:pt x="1204" y="1"/>
                    <a:pt x="112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78"/>
            <p:cNvSpPr/>
            <p:nvPr/>
          </p:nvSpPr>
          <p:spPr>
            <a:xfrm>
              <a:off x="2352203" y="4501129"/>
              <a:ext cx="99451" cy="77350"/>
            </a:xfrm>
            <a:custGeom>
              <a:avLst/>
              <a:gdLst/>
              <a:ahLst/>
              <a:cxnLst/>
              <a:rect l="l" t="t" r="r" b="b"/>
              <a:pathLst>
                <a:path w="3798" h="2954" extrusionOk="0">
                  <a:moveTo>
                    <a:pt x="767" y="1"/>
                  </a:moveTo>
                  <a:cubicBezTo>
                    <a:pt x="693" y="1"/>
                    <a:pt x="620" y="39"/>
                    <a:pt x="582" y="115"/>
                  </a:cubicBezTo>
                  <a:lnTo>
                    <a:pt x="67" y="983"/>
                  </a:lnTo>
                  <a:cubicBezTo>
                    <a:pt x="0" y="1088"/>
                    <a:pt x="39" y="1222"/>
                    <a:pt x="143" y="1279"/>
                  </a:cubicBezTo>
                  <a:lnTo>
                    <a:pt x="2929" y="2920"/>
                  </a:lnTo>
                  <a:cubicBezTo>
                    <a:pt x="2965" y="2943"/>
                    <a:pt x="3004" y="2953"/>
                    <a:pt x="3042" y="2953"/>
                  </a:cubicBezTo>
                  <a:cubicBezTo>
                    <a:pt x="3116" y="2953"/>
                    <a:pt x="3187" y="2913"/>
                    <a:pt x="3225" y="2844"/>
                  </a:cubicBezTo>
                  <a:lnTo>
                    <a:pt x="3740" y="1976"/>
                  </a:lnTo>
                  <a:cubicBezTo>
                    <a:pt x="3797" y="1871"/>
                    <a:pt x="3769" y="1728"/>
                    <a:pt x="3664" y="1670"/>
                  </a:cubicBezTo>
                  <a:lnTo>
                    <a:pt x="878" y="29"/>
                  </a:lnTo>
                  <a:cubicBezTo>
                    <a:pt x="843" y="10"/>
                    <a:pt x="805" y="1"/>
                    <a:pt x="76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78"/>
            <p:cNvSpPr/>
            <p:nvPr/>
          </p:nvSpPr>
          <p:spPr>
            <a:xfrm>
              <a:off x="2324971" y="4303039"/>
              <a:ext cx="134669" cy="115135"/>
            </a:xfrm>
            <a:custGeom>
              <a:avLst/>
              <a:gdLst/>
              <a:ahLst/>
              <a:cxnLst/>
              <a:rect l="l" t="t" r="r" b="b"/>
              <a:pathLst>
                <a:path w="5143" h="4397" extrusionOk="0">
                  <a:moveTo>
                    <a:pt x="2956" y="1"/>
                  </a:moveTo>
                  <a:cubicBezTo>
                    <a:pt x="2951" y="1"/>
                    <a:pt x="2945" y="1"/>
                    <a:pt x="2939" y="1"/>
                  </a:cubicBezTo>
                  <a:cubicBezTo>
                    <a:pt x="983" y="1"/>
                    <a:pt x="1" y="2367"/>
                    <a:pt x="1384" y="3750"/>
                  </a:cubicBezTo>
                  <a:cubicBezTo>
                    <a:pt x="1834" y="4197"/>
                    <a:pt x="2385" y="4397"/>
                    <a:pt x="2926" y="4397"/>
                  </a:cubicBezTo>
                  <a:cubicBezTo>
                    <a:pt x="4058" y="4397"/>
                    <a:pt x="5143" y="3519"/>
                    <a:pt x="5143" y="2195"/>
                  </a:cubicBezTo>
                  <a:cubicBezTo>
                    <a:pt x="5143" y="980"/>
                    <a:pt x="4169" y="1"/>
                    <a:pt x="295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78"/>
            <p:cNvSpPr/>
            <p:nvPr/>
          </p:nvSpPr>
          <p:spPr>
            <a:xfrm>
              <a:off x="2347464" y="4313775"/>
              <a:ext cx="109427" cy="93219"/>
            </a:xfrm>
            <a:custGeom>
              <a:avLst/>
              <a:gdLst/>
              <a:ahLst/>
              <a:cxnLst/>
              <a:rect l="l" t="t" r="r" b="b"/>
              <a:pathLst>
                <a:path w="4179" h="3560" extrusionOk="0">
                  <a:moveTo>
                    <a:pt x="801" y="1"/>
                  </a:moveTo>
                  <a:cubicBezTo>
                    <a:pt x="420" y="268"/>
                    <a:pt x="143" y="650"/>
                    <a:pt x="0" y="1088"/>
                  </a:cubicBezTo>
                  <a:lnTo>
                    <a:pt x="3387" y="3559"/>
                  </a:lnTo>
                  <a:cubicBezTo>
                    <a:pt x="3759" y="3283"/>
                    <a:pt x="4036" y="2901"/>
                    <a:pt x="4179" y="2472"/>
                  </a:cubicBezTo>
                  <a:lnTo>
                    <a:pt x="80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0" name="Google Shape;13080;p78"/>
          <p:cNvGrpSpPr/>
          <p:nvPr/>
        </p:nvGrpSpPr>
        <p:grpSpPr>
          <a:xfrm>
            <a:off x="859632" y="3346972"/>
            <a:ext cx="303537" cy="359127"/>
            <a:chOff x="859632" y="3346972"/>
            <a:chExt cx="303537" cy="359127"/>
          </a:xfrm>
        </p:grpSpPr>
        <p:sp>
          <p:nvSpPr>
            <p:cNvPr id="13081" name="Google Shape;13081;p78"/>
            <p:cNvSpPr/>
            <p:nvPr/>
          </p:nvSpPr>
          <p:spPr>
            <a:xfrm>
              <a:off x="859632" y="3346972"/>
              <a:ext cx="303537" cy="359127"/>
            </a:xfrm>
            <a:custGeom>
              <a:avLst/>
              <a:gdLst/>
              <a:ahLst/>
              <a:cxnLst/>
              <a:rect l="l" t="t" r="r" b="b"/>
              <a:pathLst>
                <a:path w="11592" h="13715" extrusionOk="0">
                  <a:moveTo>
                    <a:pt x="5935" y="1"/>
                  </a:moveTo>
                  <a:cubicBezTo>
                    <a:pt x="4754" y="1"/>
                    <a:pt x="3581" y="368"/>
                    <a:pt x="2595" y="1091"/>
                  </a:cubicBezTo>
                  <a:cubicBezTo>
                    <a:pt x="868" y="2341"/>
                    <a:pt x="0" y="4459"/>
                    <a:pt x="344" y="6567"/>
                  </a:cubicBezTo>
                  <a:cubicBezTo>
                    <a:pt x="678" y="8666"/>
                    <a:pt x="2175" y="10402"/>
                    <a:pt x="4198" y="11060"/>
                  </a:cubicBezTo>
                  <a:lnTo>
                    <a:pt x="5743" y="13607"/>
                  </a:lnTo>
                  <a:cubicBezTo>
                    <a:pt x="5786" y="13679"/>
                    <a:pt x="5860" y="13715"/>
                    <a:pt x="5934" y="13715"/>
                  </a:cubicBezTo>
                  <a:cubicBezTo>
                    <a:pt x="6008" y="13715"/>
                    <a:pt x="6082" y="13679"/>
                    <a:pt x="6125" y="13607"/>
                  </a:cubicBezTo>
                  <a:lnTo>
                    <a:pt x="7670" y="11060"/>
                  </a:lnTo>
                  <a:cubicBezTo>
                    <a:pt x="10008" y="10297"/>
                    <a:pt x="11591" y="8122"/>
                    <a:pt x="11591" y="5661"/>
                  </a:cubicBezTo>
                  <a:cubicBezTo>
                    <a:pt x="11591" y="3533"/>
                    <a:pt x="10399" y="1578"/>
                    <a:pt x="8500" y="614"/>
                  </a:cubicBezTo>
                  <a:cubicBezTo>
                    <a:pt x="7691" y="203"/>
                    <a:pt x="6811" y="1"/>
                    <a:pt x="593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78"/>
            <p:cNvSpPr/>
            <p:nvPr/>
          </p:nvSpPr>
          <p:spPr>
            <a:xfrm>
              <a:off x="926063" y="3427989"/>
              <a:ext cx="153156" cy="145903"/>
            </a:xfrm>
            <a:custGeom>
              <a:avLst/>
              <a:gdLst/>
              <a:ahLst/>
              <a:cxnLst/>
              <a:rect l="l" t="t" r="r" b="b"/>
              <a:pathLst>
                <a:path w="5849" h="5572" extrusionOk="0">
                  <a:moveTo>
                    <a:pt x="1575" y="0"/>
                  </a:moveTo>
                  <a:cubicBezTo>
                    <a:pt x="1489" y="0"/>
                    <a:pt x="1403" y="0"/>
                    <a:pt x="1308" y="10"/>
                  </a:cubicBezTo>
                  <a:cubicBezTo>
                    <a:pt x="745" y="67"/>
                    <a:pt x="77" y="592"/>
                    <a:pt x="1" y="1603"/>
                  </a:cubicBezTo>
                  <a:lnTo>
                    <a:pt x="1" y="1937"/>
                  </a:lnTo>
                  <a:cubicBezTo>
                    <a:pt x="77" y="2901"/>
                    <a:pt x="802" y="4083"/>
                    <a:pt x="2920" y="5572"/>
                  </a:cubicBezTo>
                  <a:cubicBezTo>
                    <a:pt x="5047" y="4083"/>
                    <a:pt x="5772" y="2901"/>
                    <a:pt x="5849" y="1937"/>
                  </a:cubicBezTo>
                  <a:lnTo>
                    <a:pt x="5849" y="1603"/>
                  </a:lnTo>
                  <a:cubicBezTo>
                    <a:pt x="5772" y="592"/>
                    <a:pt x="5114" y="67"/>
                    <a:pt x="4542" y="10"/>
                  </a:cubicBezTo>
                  <a:cubicBezTo>
                    <a:pt x="4446" y="0"/>
                    <a:pt x="4361" y="0"/>
                    <a:pt x="4275" y="0"/>
                  </a:cubicBezTo>
                  <a:lnTo>
                    <a:pt x="4265" y="0"/>
                  </a:lnTo>
                  <a:cubicBezTo>
                    <a:pt x="3597" y="0"/>
                    <a:pt x="3283" y="287"/>
                    <a:pt x="2920" y="716"/>
                  </a:cubicBezTo>
                  <a:cubicBezTo>
                    <a:pt x="2558" y="287"/>
                    <a:pt x="2233" y="0"/>
                    <a:pt x="15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78"/>
            <p:cNvSpPr/>
            <p:nvPr/>
          </p:nvSpPr>
          <p:spPr>
            <a:xfrm>
              <a:off x="1011767" y="3492928"/>
              <a:ext cx="64703" cy="74470"/>
            </a:xfrm>
            <a:custGeom>
              <a:avLst/>
              <a:gdLst/>
              <a:ahLst/>
              <a:cxnLst/>
              <a:rect l="l" t="t" r="r" b="b"/>
              <a:pathLst>
                <a:path w="2471" h="2844" extrusionOk="0">
                  <a:moveTo>
                    <a:pt x="1259" y="1"/>
                  </a:moveTo>
                  <a:cubicBezTo>
                    <a:pt x="1097" y="1"/>
                    <a:pt x="964" y="134"/>
                    <a:pt x="964" y="297"/>
                  </a:cubicBezTo>
                  <a:lnTo>
                    <a:pt x="964" y="974"/>
                  </a:lnTo>
                  <a:lnTo>
                    <a:pt x="286" y="974"/>
                  </a:lnTo>
                  <a:cubicBezTo>
                    <a:pt x="124" y="974"/>
                    <a:pt x="0" y="1098"/>
                    <a:pt x="0" y="1260"/>
                  </a:cubicBezTo>
                  <a:lnTo>
                    <a:pt x="0" y="2844"/>
                  </a:lnTo>
                  <a:cubicBezTo>
                    <a:pt x="1498" y="1737"/>
                    <a:pt x="2213" y="802"/>
                    <a:pt x="247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78"/>
            <p:cNvSpPr/>
            <p:nvPr/>
          </p:nvSpPr>
          <p:spPr>
            <a:xfrm>
              <a:off x="998020" y="3428224"/>
              <a:ext cx="81462" cy="145667"/>
            </a:xfrm>
            <a:custGeom>
              <a:avLst/>
              <a:gdLst/>
              <a:ahLst/>
              <a:cxnLst/>
              <a:rect l="l" t="t" r="r" b="b"/>
              <a:pathLst>
                <a:path w="3111" h="5563" extrusionOk="0">
                  <a:moveTo>
                    <a:pt x="1536" y="1"/>
                  </a:moveTo>
                  <a:cubicBezTo>
                    <a:pt x="1479" y="1"/>
                    <a:pt x="1412" y="10"/>
                    <a:pt x="1355" y="10"/>
                  </a:cubicBezTo>
                  <a:lnTo>
                    <a:pt x="1431" y="10"/>
                  </a:lnTo>
                  <a:cubicBezTo>
                    <a:pt x="1994" y="68"/>
                    <a:pt x="2662" y="592"/>
                    <a:pt x="2738" y="1594"/>
                  </a:cubicBezTo>
                  <a:lnTo>
                    <a:pt x="2738" y="1928"/>
                  </a:lnTo>
                  <a:cubicBezTo>
                    <a:pt x="2662" y="2863"/>
                    <a:pt x="1975" y="4008"/>
                    <a:pt x="0" y="5439"/>
                  </a:cubicBezTo>
                  <a:lnTo>
                    <a:pt x="182" y="5563"/>
                  </a:lnTo>
                  <a:cubicBezTo>
                    <a:pt x="2309" y="4074"/>
                    <a:pt x="3034" y="2892"/>
                    <a:pt x="3110" y="1928"/>
                  </a:cubicBezTo>
                  <a:lnTo>
                    <a:pt x="3110" y="1594"/>
                  </a:lnTo>
                  <a:cubicBezTo>
                    <a:pt x="3024" y="583"/>
                    <a:pt x="2366" y="58"/>
                    <a:pt x="1803" y="10"/>
                  </a:cubicBezTo>
                  <a:cubicBezTo>
                    <a:pt x="1708" y="1"/>
                    <a:pt x="1622" y="1"/>
                    <a:pt x="153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78"/>
            <p:cNvSpPr/>
            <p:nvPr/>
          </p:nvSpPr>
          <p:spPr>
            <a:xfrm>
              <a:off x="1022738" y="3503925"/>
              <a:ext cx="80964" cy="81200"/>
            </a:xfrm>
            <a:custGeom>
              <a:avLst/>
              <a:gdLst/>
              <a:ahLst/>
              <a:cxnLst/>
              <a:rect l="l" t="t" r="r" b="b"/>
              <a:pathLst>
                <a:path w="3092" h="3101" extrusionOk="0">
                  <a:moveTo>
                    <a:pt x="1193" y="1"/>
                  </a:moveTo>
                  <a:cubicBezTo>
                    <a:pt x="1069" y="1"/>
                    <a:pt x="964" y="105"/>
                    <a:pt x="964" y="229"/>
                  </a:cubicBezTo>
                  <a:lnTo>
                    <a:pt x="964" y="974"/>
                  </a:lnTo>
                  <a:lnTo>
                    <a:pt x="220" y="974"/>
                  </a:lnTo>
                  <a:cubicBezTo>
                    <a:pt x="96" y="974"/>
                    <a:pt x="1" y="1069"/>
                    <a:pt x="1" y="1193"/>
                  </a:cubicBezTo>
                  <a:lnTo>
                    <a:pt x="1" y="1909"/>
                  </a:lnTo>
                  <a:cubicBezTo>
                    <a:pt x="1" y="2023"/>
                    <a:pt x="96" y="2128"/>
                    <a:pt x="220" y="2128"/>
                  </a:cubicBezTo>
                  <a:lnTo>
                    <a:pt x="964" y="2128"/>
                  </a:lnTo>
                  <a:lnTo>
                    <a:pt x="964" y="2872"/>
                  </a:lnTo>
                  <a:cubicBezTo>
                    <a:pt x="964" y="2996"/>
                    <a:pt x="1069" y="3101"/>
                    <a:pt x="1193" y="3101"/>
                  </a:cubicBezTo>
                  <a:lnTo>
                    <a:pt x="1899" y="3101"/>
                  </a:lnTo>
                  <a:cubicBezTo>
                    <a:pt x="2023" y="3101"/>
                    <a:pt x="2119" y="2996"/>
                    <a:pt x="2119" y="2872"/>
                  </a:cubicBezTo>
                  <a:lnTo>
                    <a:pt x="2119" y="2128"/>
                  </a:lnTo>
                  <a:lnTo>
                    <a:pt x="2863" y="2128"/>
                  </a:lnTo>
                  <a:cubicBezTo>
                    <a:pt x="2987" y="2128"/>
                    <a:pt x="3092" y="2023"/>
                    <a:pt x="3092" y="1909"/>
                  </a:cubicBezTo>
                  <a:lnTo>
                    <a:pt x="3092" y="1193"/>
                  </a:lnTo>
                  <a:cubicBezTo>
                    <a:pt x="3092" y="1069"/>
                    <a:pt x="2987" y="974"/>
                    <a:pt x="2863" y="974"/>
                  </a:cubicBezTo>
                  <a:lnTo>
                    <a:pt x="2119" y="974"/>
                  </a:lnTo>
                  <a:lnTo>
                    <a:pt x="2119" y="229"/>
                  </a:lnTo>
                  <a:cubicBezTo>
                    <a:pt x="2119" y="105"/>
                    <a:pt x="2023" y="1"/>
                    <a:pt x="189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86" name="Google Shape;13086;p78"/>
          <p:cNvGrpSpPr/>
          <p:nvPr/>
        </p:nvGrpSpPr>
        <p:grpSpPr>
          <a:xfrm>
            <a:off x="1767911" y="2882241"/>
            <a:ext cx="265306" cy="366799"/>
            <a:chOff x="1767911" y="2882241"/>
            <a:chExt cx="265306" cy="366799"/>
          </a:xfrm>
        </p:grpSpPr>
        <p:sp>
          <p:nvSpPr>
            <p:cNvPr id="13087" name="Google Shape;13087;p78"/>
            <p:cNvSpPr/>
            <p:nvPr/>
          </p:nvSpPr>
          <p:spPr>
            <a:xfrm>
              <a:off x="1767911" y="3066269"/>
              <a:ext cx="265306" cy="182771"/>
            </a:xfrm>
            <a:custGeom>
              <a:avLst/>
              <a:gdLst/>
              <a:ahLst/>
              <a:cxnLst/>
              <a:rect l="l" t="t" r="r" b="b"/>
              <a:pathLst>
                <a:path w="10132" h="6980" extrusionOk="0">
                  <a:moveTo>
                    <a:pt x="0" y="1"/>
                  </a:moveTo>
                  <a:lnTo>
                    <a:pt x="0" y="5200"/>
                  </a:lnTo>
                  <a:cubicBezTo>
                    <a:pt x="0" y="5305"/>
                    <a:pt x="67" y="5391"/>
                    <a:pt x="163" y="5419"/>
                  </a:cubicBezTo>
                  <a:lnTo>
                    <a:pt x="4999" y="6965"/>
                  </a:lnTo>
                  <a:cubicBezTo>
                    <a:pt x="5023" y="6974"/>
                    <a:pt x="5047" y="6979"/>
                    <a:pt x="5070" y="6979"/>
                  </a:cubicBezTo>
                  <a:cubicBezTo>
                    <a:pt x="5092" y="6979"/>
                    <a:pt x="5114" y="6974"/>
                    <a:pt x="5133" y="6965"/>
                  </a:cubicBezTo>
                  <a:lnTo>
                    <a:pt x="9970" y="5419"/>
                  </a:lnTo>
                  <a:cubicBezTo>
                    <a:pt x="10065" y="5391"/>
                    <a:pt x="10132" y="5305"/>
                    <a:pt x="10132" y="5200"/>
                  </a:cubicBezTo>
                  <a:lnTo>
                    <a:pt x="10132" y="1"/>
                  </a:lnTo>
                  <a:lnTo>
                    <a:pt x="5066" y="16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78"/>
            <p:cNvSpPr/>
            <p:nvPr/>
          </p:nvSpPr>
          <p:spPr>
            <a:xfrm>
              <a:off x="1818867" y="2882241"/>
              <a:ext cx="147422" cy="155905"/>
            </a:xfrm>
            <a:custGeom>
              <a:avLst/>
              <a:gdLst/>
              <a:ahLst/>
              <a:cxnLst/>
              <a:rect l="l" t="t" r="r" b="b"/>
              <a:pathLst>
                <a:path w="5630" h="5954" extrusionOk="0">
                  <a:moveTo>
                    <a:pt x="3120" y="0"/>
                  </a:moveTo>
                  <a:cubicBezTo>
                    <a:pt x="2622" y="0"/>
                    <a:pt x="2111" y="151"/>
                    <a:pt x="1651" y="484"/>
                  </a:cubicBezTo>
                  <a:cubicBezTo>
                    <a:pt x="1" y="1686"/>
                    <a:pt x="411" y="4253"/>
                    <a:pt x="2357" y="4892"/>
                  </a:cubicBezTo>
                  <a:lnTo>
                    <a:pt x="2929" y="5846"/>
                  </a:lnTo>
                  <a:cubicBezTo>
                    <a:pt x="2972" y="5917"/>
                    <a:pt x="3046" y="5953"/>
                    <a:pt x="3120" y="5953"/>
                  </a:cubicBezTo>
                  <a:cubicBezTo>
                    <a:pt x="3194" y="5953"/>
                    <a:pt x="3268" y="5917"/>
                    <a:pt x="3311" y="5846"/>
                  </a:cubicBezTo>
                  <a:lnTo>
                    <a:pt x="3893" y="4892"/>
                  </a:lnTo>
                  <a:cubicBezTo>
                    <a:pt x="4923" y="4558"/>
                    <a:pt x="5629" y="3594"/>
                    <a:pt x="5629" y="2507"/>
                  </a:cubicBezTo>
                  <a:cubicBezTo>
                    <a:pt x="5629" y="1024"/>
                    <a:pt x="4418" y="0"/>
                    <a:pt x="312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78"/>
            <p:cNvSpPr/>
            <p:nvPr/>
          </p:nvSpPr>
          <p:spPr>
            <a:xfrm>
              <a:off x="1886817" y="2912144"/>
              <a:ext cx="47735" cy="47500"/>
            </a:xfrm>
            <a:custGeom>
              <a:avLst/>
              <a:gdLst/>
              <a:ahLst/>
              <a:cxnLst/>
              <a:rect l="l" t="t" r="r" b="b"/>
              <a:pathLst>
                <a:path w="1823" h="1814" extrusionOk="0">
                  <a:moveTo>
                    <a:pt x="916" y="1"/>
                  </a:moveTo>
                  <a:cubicBezTo>
                    <a:pt x="411" y="1"/>
                    <a:pt x="0" y="401"/>
                    <a:pt x="0" y="907"/>
                  </a:cubicBezTo>
                  <a:cubicBezTo>
                    <a:pt x="0" y="1412"/>
                    <a:pt x="411" y="1813"/>
                    <a:pt x="916" y="1813"/>
                  </a:cubicBezTo>
                  <a:cubicBezTo>
                    <a:pt x="1412" y="1813"/>
                    <a:pt x="1823" y="1412"/>
                    <a:pt x="1823" y="907"/>
                  </a:cubicBezTo>
                  <a:cubicBezTo>
                    <a:pt x="1823" y="401"/>
                    <a:pt x="1412" y="1"/>
                    <a:pt x="91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78"/>
            <p:cNvSpPr/>
            <p:nvPr/>
          </p:nvSpPr>
          <p:spPr>
            <a:xfrm>
              <a:off x="1858799" y="2906488"/>
              <a:ext cx="84237" cy="79079"/>
            </a:xfrm>
            <a:custGeom>
              <a:avLst/>
              <a:gdLst/>
              <a:ahLst/>
              <a:cxnLst/>
              <a:rect l="l" t="t" r="r" b="b"/>
              <a:pathLst>
                <a:path w="3217" h="3020" extrusionOk="0">
                  <a:moveTo>
                    <a:pt x="1989" y="422"/>
                  </a:moveTo>
                  <a:cubicBezTo>
                    <a:pt x="2159" y="422"/>
                    <a:pt x="2332" y="485"/>
                    <a:pt x="2473" y="627"/>
                  </a:cubicBezTo>
                  <a:cubicBezTo>
                    <a:pt x="2749" y="903"/>
                    <a:pt x="2749" y="1342"/>
                    <a:pt x="2482" y="1619"/>
                  </a:cubicBezTo>
                  <a:lnTo>
                    <a:pt x="2473" y="1619"/>
                  </a:lnTo>
                  <a:cubicBezTo>
                    <a:pt x="2332" y="1760"/>
                    <a:pt x="2159" y="1823"/>
                    <a:pt x="1989" y="1823"/>
                  </a:cubicBezTo>
                  <a:cubicBezTo>
                    <a:pt x="1632" y="1823"/>
                    <a:pt x="1290" y="1543"/>
                    <a:pt x="1290" y="1123"/>
                  </a:cubicBezTo>
                  <a:cubicBezTo>
                    <a:pt x="1290" y="702"/>
                    <a:pt x="1632" y="422"/>
                    <a:pt x="1989" y="422"/>
                  </a:cubicBezTo>
                  <a:close/>
                  <a:moveTo>
                    <a:pt x="2006" y="0"/>
                  </a:moveTo>
                  <a:cubicBezTo>
                    <a:pt x="1213" y="0"/>
                    <a:pt x="509" y="906"/>
                    <a:pt x="1061" y="1752"/>
                  </a:cubicBezTo>
                  <a:lnTo>
                    <a:pt x="155" y="2649"/>
                  </a:lnTo>
                  <a:cubicBezTo>
                    <a:pt x="0" y="2803"/>
                    <a:pt x="140" y="3020"/>
                    <a:pt x="304" y="3020"/>
                  </a:cubicBezTo>
                  <a:cubicBezTo>
                    <a:pt x="353" y="3020"/>
                    <a:pt x="404" y="3001"/>
                    <a:pt x="450" y="2954"/>
                  </a:cubicBezTo>
                  <a:lnTo>
                    <a:pt x="1357" y="2048"/>
                  </a:lnTo>
                  <a:cubicBezTo>
                    <a:pt x="1547" y="2178"/>
                    <a:pt x="1765" y="2240"/>
                    <a:pt x="1981" y="2240"/>
                  </a:cubicBezTo>
                  <a:cubicBezTo>
                    <a:pt x="2306" y="2240"/>
                    <a:pt x="2627" y="2098"/>
                    <a:pt x="2845" y="1829"/>
                  </a:cubicBezTo>
                  <a:cubicBezTo>
                    <a:pt x="3217" y="1390"/>
                    <a:pt x="3188" y="732"/>
                    <a:pt x="2778" y="331"/>
                  </a:cubicBezTo>
                  <a:cubicBezTo>
                    <a:pt x="2539" y="99"/>
                    <a:pt x="2268" y="0"/>
                    <a:pt x="200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78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153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78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6136"/>
                  </a:lnTo>
                  <a:lnTo>
                    <a:pt x="582" y="4696"/>
                  </a:lnTo>
                  <a:lnTo>
                    <a:pt x="582" y="9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78"/>
            <p:cNvSpPr/>
            <p:nvPr/>
          </p:nvSpPr>
          <p:spPr>
            <a:xfrm>
              <a:off x="1783151" y="3029008"/>
              <a:ext cx="117440" cy="159938"/>
            </a:xfrm>
            <a:custGeom>
              <a:avLst/>
              <a:gdLst/>
              <a:ahLst/>
              <a:cxnLst/>
              <a:rect l="l" t="t" r="r" b="b"/>
              <a:pathLst>
                <a:path w="4485" h="6108" extrusionOk="0">
                  <a:moveTo>
                    <a:pt x="226" y="1"/>
                  </a:moveTo>
                  <a:cubicBezTo>
                    <a:pt x="102" y="1"/>
                    <a:pt x="0" y="102"/>
                    <a:pt x="0" y="231"/>
                  </a:cubicBezTo>
                  <a:lnTo>
                    <a:pt x="0" y="4677"/>
                  </a:lnTo>
                  <a:lnTo>
                    <a:pt x="4484" y="6108"/>
                  </a:lnTo>
                  <a:lnTo>
                    <a:pt x="4484" y="1357"/>
                  </a:lnTo>
                  <a:lnTo>
                    <a:pt x="296" y="12"/>
                  </a:lnTo>
                  <a:cubicBezTo>
                    <a:pt x="272" y="4"/>
                    <a:pt x="249" y="1"/>
                    <a:pt x="22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78"/>
            <p:cNvSpPr/>
            <p:nvPr/>
          </p:nvSpPr>
          <p:spPr>
            <a:xfrm>
              <a:off x="1813290" y="3067212"/>
              <a:ext cx="65305" cy="26578"/>
            </a:xfrm>
            <a:custGeom>
              <a:avLst/>
              <a:gdLst/>
              <a:ahLst/>
              <a:cxnLst/>
              <a:rect l="l" t="t" r="r" b="b"/>
              <a:pathLst>
                <a:path w="2494" h="1015" extrusionOk="0">
                  <a:moveTo>
                    <a:pt x="294" y="0"/>
                  </a:moveTo>
                  <a:cubicBezTo>
                    <a:pt x="79" y="0"/>
                    <a:pt x="1" y="335"/>
                    <a:pt x="242" y="413"/>
                  </a:cubicBezTo>
                  <a:lnTo>
                    <a:pt x="2131" y="1004"/>
                  </a:lnTo>
                  <a:cubicBezTo>
                    <a:pt x="2160" y="1004"/>
                    <a:pt x="2179" y="1014"/>
                    <a:pt x="2198" y="1014"/>
                  </a:cubicBezTo>
                  <a:cubicBezTo>
                    <a:pt x="2446" y="1014"/>
                    <a:pt x="2494" y="671"/>
                    <a:pt x="2265" y="594"/>
                  </a:cubicBezTo>
                  <a:lnTo>
                    <a:pt x="366" y="12"/>
                  </a:lnTo>
                  <a:cubicBezTo>
                    <a:pt x="341" y="4"/>
                    <a:pt x="316" y="0"/>
                    <a:pt x="294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78"/>
            <p:cNvSpPr/>
            <p:nvPr/>
          </p:nvSpPr>
          <p:spPr>
            <a:xfrm>
              <a:off x="1813237" y="3086746"/>
              <a:ext cx="65279" cy="26525"/>
            </a:xfrm>
            <a:custGeom>
              <a:avLst/>
              <a:gdLst/>
              <a:ahLst/>
              <a:cxnLst/>
              <a:rect l="l" t="t" r="r" b="b"/>
              <a:pathLst>
                <a:path w="2493" h="1013" extrusionOk="0">
                  <a:moveTo>
                    <a:pt x="303" y="1"/>
                  </a:moveTo>
                  <a:cubicBezTo>
                    <a:pt x="83" y="1"/>
                    <a:pt x="0" y="342"/>
                    <a:pt x="244" y="421"/>
                  </a:cubicBezTo>
                  <a:lnTo>
                    <a:pt x="2133" y="1003"/>
                  </a:lnTo>
                  <a:cubicBezTo>
                    <a:pt x="2162" y="1012"/>
                    <a:pt x="2181" y="1012"/>
                    <a:pt x="2200" y="1012"/>
                  </a:cubicBezTo>
                  <a:cubicBezTo>
                    <a:pt x="2203" y="1012"/>
                    <a:pt x="2206" y="1012"/>
                    <a:pt x="2210" y="1012"/>
                  </a:cubicBezTo>
                  <a:cubicBezTo>
                    <a:pt x="2449" y="1012"/>
                    <a:pt x="2493" y="668"/>
                    <a:pt x="2267" y="602"/>
                  </a:cubicBezTo>
                  <a:lnTo>
                    <a:pt x="368" y="10"/>
                  </a:lnTo>
                  <a:cubicBezTo>
                    <a:pt x="345" y="4"/>
                    <a:pt x="323" y="1"/>
                    <a:pt x="30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78"/>
            <p:cNvSpPr/>
            <p:nvPr/>
          </p:nvSpPr>
          <p:spPr>
            <a:xfrm>
              <a:off x="1813290" y="3106437"/>
              <a:ext cx="65227" cy="26552"/>
            </a:xfrm>
            <a:custGeom>
              <a:avLst/>
              <a:gdLst/>
              <a:ahLst/>
              <a:cxnLst/>
              <a:rect l="l" t="t" r="r" b="b"/>
              <a:pathLst>
                <a:path w="2491" h="1014" extrusionOk="0">
                  <a:moveTo>
                    <a:pt x="295" y="0"/>
                  </a:moveTo>
                  <a:cubicBezTo>
                    <a:pt x="79" y="0"/>
                    <a:pt x="0" y="344"/>
                    <a:pt x="242" y="413"/>
                  </a:cubicBezTo>
                  <a:lnTo>
                    <a:pt x="2131" y="1004"/>
                  </a:lnTo>
                  <a:cubicBezTo>
                    <a:pt x="2160" y="1014"/>
                    <a:pt x="2179" y="1014"/>
                    <a:pt x="2198" y="1014"/>
                  </a:cubicBezTo>
                  <a:cubicBezTo>
                    <a:pt x="2201" y="1014"/>
                    <a:pt x="2204" y="1014"/>
                    <a:pt x="2208" y="1014"/>
                  </a:cubicBezTo>
                  <a:cubicBezTo>
                    <a:pt x="2447" y="1014"/>
                    <a:pt x="2491" y="669"/>
                    <a:pt x="2265" y="604"/>
                  </a:cubicBezTo>
                  <a:lnTo>
                    <a:pt x="366" y="12"/>
                  </a:lnTo>
                  <a:cubicBezTo>
                    <a:pt x="341" y="4"/>
                    <a:pt x="317" y="0"/>
                    <a:pt x="29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78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0" y="1538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78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4484" y="98"/>
                  </a:lnTo>
                  <a:lnTo>
                    <a:pt x="4484" y="4724"/>
                  </a:lnTo>
                  <a:lnTo>
                    <a:pt x="0" y="6136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78"/>
            <p:cNvSpPr/>
            <p:nvPr/>
          </p:nvSpPr>
          <p:spPr>
            <a:xfrm>
              <a:off x="1900564" y="3029008"/>
              <a:ext cx="117414" cy="159938"/>
            </a:xfrm>
            <a:custGeom>
              <a:avLst/>
              <a:gdLst/>
              <a:ahLst/>
              <a:cxnLst/>
              <a:rect l="l" t="t" r="r" b="b"/>
              <a:pathLst>
                <a:path w="4484" h="6108" extrusionOk="0">
                  <a:moveTo>
                    <a:pt x="4259" y="1"/>
                  </a:moveTo>
                  <a:cubicBezTo>
                    <a:pt x="4236" y="1"/>
                    <a:pt x="4212" y="4"/>
                    <a:pt x="4188" y="12"/>
                  </a:cubicBezTo>
                  <a:lnTo>
                    <a:pt x="0" y="1357"/>
                  </a:lnTo>
                  <a:lnTo>
                    <a:pt x="0" y="6108"/>
                  </a:lnTo>
                  <a:lnTo>
                    <a:pt x="4484" y="4677"/>
                  </a:lnTo>
                  <a:lnTo>
                    <a:pt x="4484" y="231"/>
                  </a:lnTo>
                  <a:cubicBezTo>
                    <a:pt x="4484" y="102"/>
                    <a:pt x="4382" y="1"/>
                    <a:pt x="425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78"/>
            <p:cNvSpPr/>
            <p:nvPr/>
          </p:nvSpPr>
          <p:spPr>
            <a:xfrm>
              <a:off x="1900564" y="3029244"/>
              <a:ext cx="117414" cy="159702"/>
            </a:xfrm>
            <a:custGeom>
              <a:avLst/>
              <a:gdLst/>
              <a:ahLst/>
              <a:cxnLst/>
              <a:rect l="l" t="t" r="r" b="b"/>
              <a:pathLst>
                <a:path w="4484" h="6099" extrusionOk="0">
                  <a:moveTo>
                    <a:pt x="4268" y="1"/>
                  </a:moveTo>
                  <a:cubicBezTo>
                    <a:pt x="4245" y="1"/>
                    <a:pt x="4221" y="4"/>
                    <a:pt x="4198" y="12"/>
                  </a:cubicBezTo>
                  <a:lnTo>
                    <a:pt x="3816" y="127"/>
                  </a:lnTo>
                  <a:lnTo>
                    <a:pt x="3816" y="4019"/>
                  </a:lnTo>
                  <a:lnTo>
                    <a:pt x="0" y="5231"/>
                  </a:lnTo>
                  <a:lnTo>
                    <a:pt x="0" y="6099"/>
                  </a:lnTo>
                  <a:lnTo>
                    <a:pt x="4484" y="4668"/>
                  </a:lnTo>
                  <a:lnTo>
                    <a:pt x="4484" y="222"/>
                  </a:lnTo>
                  <a:cubicBezTo>
                    <a:pt x="4484" y="95"/>
                    <a:pt x="4384" y="1"/>
                    <a:pt x="426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78"/>
            <p:cNvSpPr/>
            <p:nvPr/>
          </p:nvSpPr>
          <p:spPr>
            <a:xfrm>
              <a:off x="1941282" y="3069988"/>
              <a:ext cx="29484" cy="36345"/>
            </a:xfrm>
            <a:custGeom>
              <a:avLst/>
              <a:gdLst/>
              <a:ahLst/>
              <a:cxnLst/>
              <a:rect l="l" t="t" r="r" b="b"/>
              <a:pathLst>
                <a:path w="1126" h="1388" extrusionOk="0">
                  <a:moveTo>
                    <a:pt x="897" y="0"/>
                  </a:moveTo>
                  <a:cubicBezTo>
                    <a:pt x="875" y="0"/>
                    <a:pt x="853" y="4"/>
                    <a:pt x="830" y="11"/>
                  </a:cubicBezTo>
                  <a:lnTo>
                    <a:pt x="153" y="231"/>
                  </a:lnTo>
                  <a:cubicBezTo>
                    <a:pt x="67" y="259"/>
                    <a:pt x="0" y="345"/>
                    <a:pt x="0" y="450"/>
                  </a:cubicBezTo>
                  <a:lnTo>
                    <a:pt x="0" y="1166"/>
                  </a:lnTo>
                  <a:cubicBezTo>
                    <a:pt x="0" y="1293"/>
                    <a:pt x="100" y="1387"/>
                    <a:pt x="221" y="1387"/>
                  </a:cubicBezTo>
                  <a:cubicBezTo>
                    <a:pt x="246" y="1387"/>
                    <a:pt x="271" y="1383"/>
                    <a:pt x="296" y="1375"/>
                  </a:cubicBezTo>
                  <a:lnTo>
                    <a:pt x="964" y="1156"/>
                  </a:lnTo>
                  <a:cubicBezTo>
                    <a:pt x="1059" y="1127"/>
                    <a:pt x="1126" y="1042"/>
                    <a:pt x="1126" y="946"/>
                  </a:cubicBezTo>
                  <a:lnTo>
                    <a:pt x="1126" y="231"/>
                  </a:lnTo>
                  <a:cubicBezTo>
                    <a:pt x="1126" y="102"/>
                    <a:pt x="1017" y="0"/>
                    <a:pt x="8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02" name="Google Shape;13102;p78"/>
          <p:cNvGrpSpPr/>
          <p:nvPr/>
        </p:nvGrpSpPr>
        <p:grpSpPr>
          <a:xfrm>
            <a:off x="1332009" y="1499935"/>
            <a:ext cx="331895" cy="359311"/>
            <a:chOff x="1332009" y="1499935"/>
            <a:chExt cx="331895" cy="359311"/>
          </a:xfrm>
        </p:grpSpPr>
        <p:sp>
          <p:nvSpPr>
            <p:cNvPr id="13103" name="Google Shape;13103;p78"/>
            <p:cNvSpPr/>
            <p:nvPr/>
          </p:nvSpPr>
          <p:spPr>
            <a:xfrm>
              <a:off x="1435414" y="1570451"/>
              <a:ext cx="28515" cy="79210"/>
            </a:xfrm>
            <a:custGeom>
              <a:avLst/>
              <a:gdLst/>
              <a:ahLst/>
              <a:cxnLst/>
              <a:rect l="l" t="t" r="r" b="b"/>
              <a:pathLst>
                <a:path w="1089" h="3025" extrusionOk="0">
                  <a:moveTo>
                    <a:pt x="545" y="1"/>
                  </a:moveTo>
                  <a:cubicBezTo>
                    <a:pt x="273" y="1"/>
                    <a:pt x="1" y="182"/>
                    <a:pt x="1" y="544"/>
                  </a:cubicBezTo>
                  <a:lnTo>
                    <a:pt x="1" y="3025"/>
                  </a:lnTo>
                  <a:lnTo>
                    <a:pt x="1088" y="3025"/>
                  </a:lnTo>
                  <a:lnTo>
                    <a:pt x="1088" y="544"/>
                  </a:lnTo>
                  <a:cubicBezTo>
                    <a:pt x="1088" y="182"/>
                    <a:pt x="816" y="1"/>
                    <a:pt x="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78"/>
            <p:cNvSpPr/>
            <p:nvPr/>
          </p:nvSpPr>
          <p:spPr>
            <a:xfrm>
              <a:off x="1435414" y="1627665"/>
              <a:ext cx="28515" cy="21995"/>
            </a:xfrm>
            <a:custGeom>
              <a:avLst/>
              <a:gdLst/>
              <a:ahLst/>
              <a:cxnLst/>
              <a:rect l="l" t="t" r="r" b="b"/>
              <a:pathLst>
                <a:path w="1089" h="840" extrusionOk="0">
                  <a:moveTo>
                    <a:pt x="1" y="0"/>
                  </a:moveTo>
                  <a:lnTo>
                    <a:pt x="1" y="840"/>
                  </a:lnTo>
                  <a:lnTo>
                    <a:pt x="1088" y="84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78"/>
            <p:cNvSpPr/>
            <p:nvPr/>
          </p:nvSpPr>
          <p:spPr>
            <a:xfrm>
              <a:off x="1350496" y="1570451"/>
              <a:ext cx="28254" cy="79210"/>
            </a:xfrm>
            <a:custGeom>
              <a:avLst/>
              <a:gdLst/>
              <a:ahLst/>
              <a:cxnLst/>
              <a:rect l="l" t="t" r="r" b="b"/>
              <a:pathLst>
                <a:path w="1079" h="3025" extrusionOk="0">
                  <a:moveTo>
                    <a:pt x="539" y="1"/>
                  </a:moveTo>
                  <a:cubicBezTo>
                    <a:pt x="270" y="1"/>
                    <a:pt x="0" y="182"/>
                    <a:pt x="0" y="544"/>
                  </a:cubicBezTo>
                  <a:lnTo>
                    <a:pt x="0" y="3025"/>
                  </a:lnTo>
                  <a:lnTo>
                    <a:pt x="1078" y="3025"/>
                  </a:lnTo>
                  <a:lnTo>
                    <a:pt x="1078" y="544"/>
                  </a:lnTo>
                  <a:cubicBezTo>
                    <a:pt x="1078" y="182"/>
                    <a:pt x="809" y="1"/>
                    <a:pt x="53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78"/>
            <p:cNvSpPr/>
            <p:nvPr/>
          </p:nvSpPr>
          <p:spPr>
            <a:xfrm>
              <a:off x="1350496" y="1627665"/>
              <a:ext cx="28254" cy="21995"/>
            </a:xfrm>
            <a:custGeom>
              <a:avLst/>
              <a:gdLst/>
              <a:ahLst/>
              <a:cxnLst/>
              <a:rect l="l" t="t" r="r" b="b"/>
              <a:pathLst>
                <a:path w="1079" h="840" extrusionOk="0">
                  <a:moveTo>
                    <a:pt x="0" y="0"/>
                  </a:moveTo>
                  <a:lnTo>
                    <a:pt x="0" y="840"/>
                  </a:lnTo>
                  <a:lnTo>
                    <a:pt x="1078" y="840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78"/>
            <p:cNvSpPr/>
            <p:nvPr/>
          </p:nvSpPr>
          <p:spPr>
            <a:xfrm>
              <a:off x="1392706" y="1791531"/>
              <a:ext cx="28751" cy="67714"/>
            </a:xfrm>
            <a:custGeom>
              <a:avLst/>
              <a:gdLst/>
              <a:ahLst/>
              <a:cxnLst/>
              <a:rect l="l" t="t" r="r" b="b"/>
              <a:pathLst>
                <a:path w="1098" h="2586" extrusionOk="0">
                  <a:moveTo>
                    <a:pt x="0" y="1"/>
                  </a:moveTo>
                  <a:lnTo>
                    <a:pt x="0" y="2366"/>
                  </a:lnTo>
                  <a:cubicBezTo>
                    <a:pt x="0" y="2490"/>
                    <a:pt x="105" y="2586"/>
                    <a:pt x="229" y="2586"/>
                  </a:cubicBezTo>
                  <a:lnTo>
                    <a:pt x="869" y="2586"/>
                  </a:lnTo>
                  <a:cubicBezTo>
                    <a:pt x="993" y="2586"/>
                    <a:pt x="1098" y="2490"/>
                    <a:pt x="1098" y="2366"/>
                  </a:cubicBezTo>
                  <a:lnTo>
                    <a:pt x="1098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78"/>
            <p:cNvSpPr/>
            <p:nvPr/>
          </p:nvSpPr>
          <p:spPr>
            <a:xfrm>
              <a:off x="1392942" y="1791531"/>
              <a:ext cx="28515" cy="22519"/>
            </a:xfrm>
            <a:custGeom>
              <a:avLst/>
              <a:gdLst/>
              <a:ahLst/>
              <a:cxnLst/>
              <a:rect l="l" t="t" r="r" b="b"/>
              <a:pathLst>
                <a:path w="1089" h="860" extrusionOk="0">
                  <a:moveTo>
                    <a:pt x="1" y="1"/>
                  </a:moveTo>
                  <a:lnTo>
                    <a:pt x="1" y="859"/>
                  </a:lnTo>
                  <a:lnTo>
                    <a:pt x="1089" y="85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78"/>
            <p:cNvSpPr/>
            <p:nvPr/>
          </p:nvSpPr>
          <p:spPr>
            <a:xfrm>
              <a:off x="1386448" y="1765294"/>
              <a:ext cx="41503" cy="33255"/>
            </a:xfrm>
            <a:custGeom>
              <a:avLst/>
              <a:gdLst/>
              <a:ahLst/>
              <a:cxnLst/>
              <a:rect l="l" t="t" r="r" b="b"/>
              <a:pathLst>
                <a:path w="1585" h="1270" extrusionOk="0">
                  <a:moveTo>
                    <a:pt x="1" y="1"/>
                  </a:moveTo>
                  <a:lnTo>
                    <a:pt x="1" y="1041"/>
                  </a:lnTo>
                  <a:cubicBezTo>
                    <a:pt x="1" y="1165"/>
                    <a:pt x="106" y="1270"/>
                    <a:pt x="230" y="1270"/>
                  </a:cubicBezTo>
                  <a:lnTo>
                    <a:pt x="1356" y="1270"/>
                  </a:lnTo>
                  <a:cubicBezTo>
                    <a:pt x="1480" y="1270"/>
                    <a:pt x="1585" y="1165"/>
                    <a:pt x="1585" y="1041"/>
                  </a:cubicBezTo>
                  <a:lnTo>
                    <a:pt x="158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78"/>
            <p:cNvSpPr/>
            <p:nvPr/>
          </p:nvSpPr>
          <p:spPr>
            <a:xfrm>
              <a:off x="1411428" y="1765294"/>
              <a:ext cx="16287" cy="33255"/>
            </a:xfrm>
            <a:custGeom>
              <a:avLst/>
              <a:gdLst/>
              <a:ahLst/>
              <a:cxnLst/>
              <a:rect l="l" t="t" r="r" b="b"/>
              <a:pathLst>
                <a:path w="622" h="1270" extrusionOk="0">
                  <a:moveTo>
                    <a:pt x="1" y="1"/>
                  </a:moveTo>
                  <a:lnTo>
                    <a:pt x="1" y="1270"/>
                  </a:lnTo>
                  <a:lnTo>
                    <a:pt x="402" y="1270"/>
                  </a:lnTo>
                  <a:cubicBezTo>
                    <a:pt x="526" y="1270"/>
                    <a:pt x="621" y="1165"/>
                    <a:pt x="621" y="1041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78"/>
            <p:cNvSpPr/>
            <p:nvPr/>
          </p:nvSpPr>
          <p:spPr>
            <a:xfrm>
              <a:off x="1381473" y="1738585"/>
              <a:ext cx="51480" cy="33517"/>
            </a:xfrm>
            <a:custGeom>
              <a:avLst/>
              <a:gdLst/>
              <a:ahLst/>
              <a:cxnLst/>
              <a:rect l="l" t="t" r="r" b="b"/>
              <a:pathLst>
                <a:path w="1966" h="1280" extrusionOk="0">
                  <a:moveTo>
                    <a:pt x="0" y="0"/>
                  </a:moveTo>
                  <a:lnTo>
                    <a:pt x="0" y="1059"/>
                  </a:lnTo>
                  <a:cubicBezTo>
                    <a:pt x="0" y="1183"/>
                    <a:pt x="96" y="1278"/>
                    <a:pt x="220" y="1278"/>
                  </a:cubicBezTo>
                  <a:lnTo>
                    <a:pt x="1746" y="1278"/>
                  </a:lnTo>
                  <a:cubicBezTo>
                    <a:pt x="1751" y="1279"/>
                    <a:pt x="1756" y="1279"/>
                    <a:pt x="1762" y="1279"/>
                  </a:cubicBezTo>
                  <a:cubicBezTo>
                    <a:pt x="1878" y="1279"/>
                    <a:pt x="1965" y="1178"/>
                    <a:pt x="1965" y="1059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78"/>
            <p:cNvSpPr/>
            <p:nvPr/>
          </p:nvSpPr>
          <p:spPr>
            <a:xfrm>
              <a:off x="1411428" y="1738585"/>
              <a:ext cx="21524" cy="33517"/>
            </a:xfrm>
            <a:custGeom>
              <a:avLst/>
              <a:gdLst/>
              <a:ahLst/>
              <a:cxnLst/>
              <a:rect l="l" t="t" r="r" b="b"/>
              <a:pathLst>
                <a:path w="822" h="1280" extrusionOk="0">
                  <a:moveTo>
                    <a:pt x="1" y="0"/>
                  </a:moveTo>
                  <a:lnTo>
                    <a:pt x="1" y="1278"/>
                  </a:lnTo>
                  <a:lnTo>
                    <a:pt x="592" y="1278"/>
                  </a:lnTo>
                  <a:cubicBezTo>
                    <a:pt x="598" y="1279"/>
                    <a:pt x="603" y="1279"/>
                    <a:pt x="608" y="1279"/>
                  </a:cubicBezTo>
                  <a:cubicBezTo>
                    <a:pt x="725" y="1279"/>
                    <a:pt x="821" y="1178"/>
                    <a:pt x="821" y="1059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78"/>
            <p:cNvSpPr/>
            <p:nvPr/>
          </p:nvSpPr>
          <p:spPr>
            <a:xfrm>
              <a:off x="1339001" y="1668619"/>
              <a:ext cx="136162" cy="77220"/>
            </a:xfrm>
            <a:custGeom>
              <a:avLst/>
              <a:gdLst/>
              <a:ahLst/>
              <a:cxnLst/>
              <a:rect l="l" t="t" r="r" b="b"/>
              <a:pathLst>
                <a:path w="5200" h="2949" extrusionOk="0">
                  <a:moveTo>
                    <a:pt x="0" y="1"/>
                  </a:moveTo>
                  <a:lnTo>
                    <a:pt x="0" y="888"/>
                  </a:lnTo>
                  <a:cubicBezTo>
                    <a:pt x="0" y="936"/>
                    <a:pt x="19" y="984"/>
                    <a:pt x="48" y="1031"/>
                  </a:cubicBezTo>
                  <a:lnTo>
                    <a:pt x="1613" y="2949"/>
                  </a:lnTo>
                  <a:lnTo>
                    <a:pt x="3587" y="2949"/>
                  </a:lnTo>
                  <a:lnTo>
                    <a:pt x="5152" y="1022"/>
                  </a:lnTo>
                  <a:cubicBezTo>
                    <a:pt x="5181" y="984"/>
                    <a:pt x="5200" y="936"/>
                    <a:pt x="5200" y="888"/>
                  </a:cubicBezTo>
                  <a:lnTo>
                    <a:pt x="520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78"/>
            <p:cNvSpPr/>
            <p:nvPr/>
          </p:nvSpPr>
          <p:spPr>
            <a:xfrm>
              <a:off x="1411428" y="1668619"/>
              <a:ext cx="63996" cy="77220"/>
            </a:xfrm>
            <a:custGeom>
              <a:avLst/>
              <a:gdLst/>
              <a:ahLst/>
              <a:cxnLst/>
              <a:rect l="l" t="t" r="r" b="b"/>
              <a:pathLst>
                <a:path w="2444" h="2949" extrusionOk="0">
                  <a:moveTo>
                    <a:pt x="1737" y="1"/>
                  </a:moveTo>
                  <a:lnTo>
                    <a:pt x="1737" y="793"/>
                  </a:lnTo>
                  <a:lnTo>
                    <a:pt x="1" y="2949"/>
                  </a:lnTo>
                  <a:lnTo>
                    <a:pt x="831" y="2949"/>
                  </a:lnTo>
                  <a:lnTo>
                    <a:pt x="2395" y="1022"/>
                  </a:lnTo>
                  <a:cubicBezTo>
                    <a:pt x="2424" y="984"/>
                    <a:pt x="2443" y="936"/>
                    <a:pt x="2443" y="888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78"/>
            <p:cNvSpPr/>
            <p:nvPr/>
          </p:nvSpPr>
          <p:spPr>
            <a:xfrm>
              <a:off x="1332009" y="1640889"/>
              <a:ext cx="150145" cy="27756"/>
            </a:xfrm>
            <a:custGeom>
              <a:avLst/>
              <a:gdLst/>
              <a:ahLst/>
              <a:cxnLst/>
              <a:rect l="l" t="t" r="r" b="b"/>
              <a:pathLst>
                <a:path w="5734" h="1060" extrusionOk="0">
                  <a:moveTo>
                    <a:pt x="205" y="0"/>
                  </a:moveTo>
                  <a:cubicBezTo>
                    <a:pt x="96" y="0"/>
                    <a:pt x="0" y="102"/>
                    <a:pt x="0" y="220"/>
                  </a:cubicBezTo>
                  <a:lnTo>
                    <a:pt x="0" y="831"/>
                  </a:lnTo>
                  <a:cubicBezTo>
                    <a:pt x="0" y="955"/>
                    <a:pt x="105" y="1060"/>
                    <a:pt x="220" y="1060"/>
                  </a:cubicBezTo>
                  <a:lnTo>
                    <a:pt x="5514" y="1060"/>
                  </a:lnTo>
                  <a:cubicBezTo>
                    <a:pt x="5638" y="1060"/>
                    <a:pt x="5734" y="955"/>
                    <a:pt x="5734" y="831"/>
                  </a:cubicBezTo>
                  <a:lnTo>
                    <a:pt x="5734" y="220"/>
                  </a:lnTo>
                  <a:cubicBezTo>
                    <a:pt x="5734" y="102"/>
                    <a:pt x="5646" y="0"/>
                    <a:pt x="5530" y="0"/>
                  </a:cubicBezTo>
                  <a:cubicBezTo>
                    <a:pt x="5525" y="0"/>
                    <a:pt x="5520" y="1"/>
                    <a:pt x="5514" y="1"/>
                  </a:cubicBezTo>
                  <a:lnTo>
                    <a:pt x="220" y="1"/>
                  </a:lnTo>
                  <a:cubicBezTo>
                    <a:pt x="215" y="1"/>
                    <a:pt x="210" y="0"/>
                    <a:pt x="205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78"/>
            <p:cNvSpPr/>
            <p:nvPr/>
          </p:nvSpPr>
          <p:spPr>
            <a:xfrm>
              <a:off x="1461651" y="1640889"/>
              <a:ext cx="20503" cy="27756"/>
            </a:xfrm>
            <a:custGeom>
              <a:avLst/>
              <a:gdLst/>
              <a:ahLst/>
              <a:cxnLst/>
              <a:rect l="l" t="t" r="r" b="b"/>
              <a:pathLst>
                <a:path w="783" h="1060" extrusionOk="0">
                  <a:moveTo>
                    <a:pt x="579" y="0"/>
                  </a:moveTo>
                  <a:cubicBezTo>
                    <a:pt x="574" y="0"/>
                    <a:pt x="569" y="1"/>
                    <a:pt x="563" y="1"/>
                  </a:cubicBezTo>
                  <a:lnTo>
                    <a:pt x="0" y="1"/>
                  </a:lnTo>
                  <a:lnTo>
                    <a:pt x="0" y="1060"/>
                  </a:lnTo>
                  <a:lnTo>
                    <a:pt x="563" y="1060"/>
                  </a:lnTo>
                  <a:cubicBezTo>
                    <a:pt x="687" y="1060"/>
                    <a:pt x="783" y="955"/>
                    <a:pt x="783" y="840"/>
                  </a:cubicBezTo>
                  <a:lnTo>
                    <a:pt x="783" y="220"/>
                  </a:lnTo>
                  <a:cubicBezTo>
                    <a:pt x="783" y="102"/>
                    <a:pt x="695" y="0"/>
                    <a:pt x="57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78"/>
            <p:cNvSpPr/>
            <p:nvPr/>
          </p:nvSpPr>
          <p:spPr>
            <a:xfrm>
              <a:off x="1467386" y="1499935"/>
              <a:ext cx="196518" cy="165725"/>
            </a:xfrm>
            <a:custGeom>
              <a:avLst/>
              <a:gdLst/>
              <a:ahLst/>
              <a:cxnLst/>
              <a:rect l="l" t="t" r="r" b="b"/>
              <a:pathLst>
                <a:path w="7505" h="6329" extrusionOk="0">
                  <a:moveTo>
                    <a:pt x="3779" y="1"/>
                  </a:moveTo>
                  <a:cubicBezTo>
                    <a:pt x="3738" y="1"/>
                    <a:pt x="3697" y="2"/>
                    <a:pt x="3655" y="3"/>
                  </a:cubicBezTo>
                  <a:cubicBezTo>
                    <a:pt x="1270" y="108"/>
                    <a:pt x="1" y="2865"/>
                    <a:pt x="1489" y="4735"/>
                  </a:cubicBezTo>
                  <a:lnTo>
                    <a:pt x="1413" y="6099"/>
                  </a:lnTo>
                  <a:cubicBezTo>
                    <a:pt x="1413" y="6229"/>
                    <a:pt x="1523" y="6329"/>
                    <a:pt x="1640" y="6329"/>
                  </a:cubicBezTo>
                  <a:cubicBezTo>
                    <a:pt x="1670" y="6329"/>
                    <a:pt x="1699" y="6323"/>
                    <a:pt x="1728" y="6309"/>
                  </a:cubicBezTo>
                  <a:lnTo>
                    <a:pt x="2968" y="5737"/>
                  </a:lnTo>
                  <a:cubicBezTo>
                    <a:pt x="3234" y="5814"/>
                    <a:pt x="3504" y="5851"/>
                    <a:pt x="3771" y="5851"/>
                  </a:cubicBezTo>
                  <a:cubicBezTo>
                    <a:pt x="4730" y="5851"/>
                    <a:pt x="5650" y="5373"/>
                    <a:pt x="6202" y="4544"/>
                  </a:cubicBezTo>
                  <a:cubicBezTo>
                    <a:pt x="7505" y="2595"/>
                    <a:pt x="6091" y="1"/>
                    <a:pt x="3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78"/>
            <p:cNvSpPr/>
            <p:nvPr/>
          </p:nvSpPr>
          <p:spPr>
            <a:xfrm>
              <a:off x="1369873" y="1679852"/>
              <a:ext cx="74653" cy="11050"/>
            </a:xfrm>
            <a:custGeom>
              <a:avLst/>
              <a:gdLst/>
              <a:ahLst/>
              <a:cxnLst/>
              <a:rect l="l" t="t" r="r" b="b"/>
              <a:pathLst>
                <a:path w="2851" h="422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4" y="421"/>
                    <a:pt x="291" y="421"/>
                  </a:cubicBezTo>
                  <a:lnTo>
                    <a:pt x="2551" y="421"/>
                  </a:lnTo>
                  <a:cubicBezTo>
                    <a:pt x="2558" y="421"/>
                    <a:pt x="2564" y="422"/>
                    <a:pt x="2570" y="422"/>
                  </a:cubicBezTo>
                  <a:cubicBezTo>
                    <a:pt x="2851" y="422"/>
                    <a:pt x="2851" y="1"/>
                    <a:pt x="2570" y="1"/>
                  </a:cubicBezTo>
                  <a:cubicBezTo>
                    <a:pt x="2564" y="1"/>
                    <a:pt x="2558" y="1"/>
                    <a:pt x="2551" y="1"/>
                  </a:cubicBezTo>
                  <a:lnTo>
                    <a:pt x="291" y="1"/>
                  </a:lnTo>
                  <a:cubicBezTo>
                    <a:pt x="284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78"/>
            <p:cNvSpPr/>
            <p:nvPr/>
          </p:nvSpPr>
          <p:spPr>
            <a:xfrm>
              <a:off x="1533346" y="1524496"/>
              <a:ext cx="60487" cy="92459"/>
            </a:xfrm>
            <a:custGeom>
              <a:avLst/>
              <a:gdLst/>
              <a:ahLst/>
              <a:cxnLst/>
              <a:rect l="l" t="t" r="r" b="b"/>
              <a:pathLst>
                <a:path w="2310" h="3531" extrusionOk="0">
                  <a:moveTo>
                    <a:pt x="1136" y="0"/>
                  </a:moveTo>
                  <a:cubicBezTo>
                    <a:pt x="1088" y="0"/>
                    <a:pt x="1050" y="29"/>
                    <a:pt x="1031" y="67"/>
                  </a:cubicBezTo>
                  <a:lnTo>
                    <a:pt x="39" y="1822"/>
                  </a:lnTo>
                  <a:cubicBezTo>
                    <a:pt x="0" y="1899"/>
                    <a:pt x="48" y="1994"/>
                    <a:pt x="144" y="1994"/>
                  </a:cubicBezTo>
                  <a:lnTo>
                    <a:pt x="1021" y="1994"/>
                  </a:lnTo>
                  <a:lnTo>
                    <a:pt x="401" y="3377"/>
                  </a:lnTo>
                  <a:cubicBezTo>
                    <a:pt x="373" y="3462"/>
                    <a:pt x="443" y="3531"/>
                    <a:pt x="516" y="3531"/>
                  </a:cubicBezTo>
                  <a:cubicBezTo>
                    <a:pt x="543" y="3531"/>
                    <a:pt x="569" y="3522"/>
                    <a:pt x="592" y="3502"/>
                  </a:cubicBezTo>
                  <a:lnTo>
                    <a:pt x="2252" y="1498"/>
                  </a:lnTo>
                  <a:cubicBezTo>
                    <a:pt x="2309" y="1422"/>
                    <a:pt x="2261" y="1317"/>
                    <a:pt x="2166" y="1307"/>
                  </a:cubicBezTo>
                  <a:lnTo>
                    <a:pt x="1183" y="1307"/>
                  </a:lnTo>
                  <a:lnTo>
                    <a:pt x="2032" y="191"/>
                  </a:lnTo>
                  <a:cubicBezTo>
                    <a:pt x="2080" y="115"/>
                    <a:pt x="2032" y="1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20" name="Google Shape;13120;p78"/>
          <p:cNvGrpSpPr/>
          <p:nvPr/>
        </p:nvGrpSpPr>
        <p:grpSpPr>
          <a:xfrm>
            <a:off x="2663464" y="3346815"/>
            <a:ext cx="289528" cy="359232"/>
            <a:chOff x="2663464" y="3346815"/>
            <a:chExt cx="289528" cy="359232"/>
          </a:xfrm>
        </p:grpSpPr>
        <p:sp>
          <p:nvSpPr>
            <p:cNvPr id="13121" name="Google Shape;13121;p78"/>
            <p:cNvSpPr/>
            <p:nvPr/>
          </p:nvSpPr>
          <p:spPr>
            <a:xfrm>
              <a:off x="2663464" y="3490676"/>
              <a:ext cx="133674" cy="140666"/>
            </a:xfrm>
            <a:custGeom>
              <a:avLst/>
              <a:gdLst/>
              <a:ahLst/>
              <a:cxnLst/>
              <a:rect l="l" t="t" r="r" b="b"/>
              <a:pathLst>
                <a:path w="5105" h="5372" extrusionOk="0">
                  <a:moveTo>
                    <a:pt x="105" y="1"/>
                  </a:moveTo>
                  <a:cubicBezTo>
                    <a:pt x="48" y="1"/>
                    <a:pt x="0" y="49"/>
                    <a:pt x="0" y="115"/>
                  </a:cubicBezTo>
                  <a:lnTo>
                    <a:pt x="0" y="2023"/>
                  </a:lnTo>
                  <a:cubicBezTo>
                    <a:pt x="0" y="2128"/>
                    <a:pt x="48" y="2233"/>
                    <a:pt x="143" y="2300"/>
                  </a:cubicBezTo>
                  <a:lnTo>
                    <a:pt x="2862" y="4179"/>
                  </a:lnTo>
                  <a:cubicBezTo>
                    <a:pt x="2958" y="4246"/>
                    <a:pt x="3015" y="4351"/>
                    <a:pt x="3015" y="4466"/>
                  </a:cubicBezTo>
                  <a:lnTo>
                    <a:pt x="3015" y="5372"/>
                  </a:lnTo>
                  <a:lnTo>
                    <a:pt x="5104" y="5372"/>
                  </a:lnTo>
                  <a:lnTo>
                    <a:pt x="5104" y="2701"/>
                  </a:lnTo>
                  <a:cubicBezTo>
                    <a:pt x="5104" y="2596"/>
                    <a:pt x="5056" y="2500"/>
                    <a:pt x="4980" y="2434"/>
                  </a:cubicBezTo>
                  <a:lnTo>
                    <a:pt x="3387" y="1184"/>
                  </a:lnTo>
                  <a:cubicBezTo>
                    <a:pt x="3369" y="1171"/>
                    <a:pt x="3345" y="1163"/>
                    <a:pt x="3321" y="1163"/>
                  </a:cubicBezTo>
                  <a:cubicBezTo>
                    <a:pt x="3293" y="1163"/>
                    <a:pt x="3264" y="1173"/>
                    <a:pt x="3244" y="1193"/>
                  </a:cubicBezTo>
                  <a:lnTo>
                    <a:pt x="2910" y="1527"/>
                  </a:lnTo>
                  <a:cubicBezTo>
                    <a:pt x="2824" y="1613"/>
                    <a:pt x="2834" y="1756"/>
                    <a:pt x="2919" y="1842"/>
                  </a:cubicBezTo>
                  <a:lnTo>
                    <a:pt x="3778" y="2624"/>
                  </a:lnTo>
                  <a:cubicBezTo>
                    <a:pt x="3864" y="2691"/>
                    <a:pt x="3864" y="2815"/>
                    <a:pt x="3788" y="2901"/>
                  </a:cubicBezTo>
                  <a:lnTo>
                    <a:pt x="3721" y="2958"/>
                  </a:lnTo>
                  <a:cubicBezTo>
                    <a:pt x="3654" y="3035"/>
                    <a:pt x="3559" y="3082"/>
                    <a:pt x="3454" y="3082"/>
                  </a:cubicBezTo>
                  <a:lnTo>
                    <a:pt x="3311" y="3082"/>
                  </a:lnTo>
                  <a:cubicBezTo>
                    <a:pt x="3158" y="3082"/>
                    <a:pt x="3005" y="3035"/>
                    <a:pt x="2881" y="2949"/>
                  </a:cubicBezTo>
                  <a:lnTo>
                    <a:pt x="1030" y="1689"/>
                  </a:lnTo>
                  <a:cubicBezTo>
                    <a:pt x="935" y="1632"/>
                    <a:pt x="878" y="1527"/>
                    <a:pt x="878" y="1413"/>
                  </a:cubicBezTo>
                  <a:lnTo>
                    <a:pt x="878" y="688"/>
                  </a:lnTo>
                  <a:cubicBezTo>
                    <a:pt x="878" y="306"/>
                    <a:pt x="573" y="1"/>
                    <a:pt x="200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78"/>
            <p:cNvSpPr/>
            <p:nvPr/>
          </p:nvSpPr>
          <p:spPr>
            <a:xfrm>
              <a:off x="2742386" y="3610839"/>
              <a:ext cx="54753" cy="20503"/>
            </a:xfrm>
            <a:custGeom>
              <a:avLst/>
              <a:gdLst/>
              <a:ahLst/>
              <a:cxnLst/>
              <a:rect l="l" t="t" r="r" b="b"/>
              <a:pathLst>
                <a:path w="2091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0" y="783"/>
                  </a:lnTo>
                  <a:lnTo>
                    <a:pt x="2090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78"/>
            <p:cNvSpPr/>
            <p:nvPr/>
          </p:nvSpPr>
          <p:spPr>
            <a:xfrm>
              <a:off x="2819082" y="3490676"/>
              <a:ext cx="133910" cy="140666"/>
            </a:xfrm>
            <a:custGeom>
              <a:avLst/>
              <a:gdLst/>
              <a:ahLst/>
              <a:cxnLst/>
              <a:rect l="l" t="t" r="r" b="b"/>
              <a:pathLst>
                <a:path w="5114" h="5372" extrusionOk="0">
                  <a:moveTo>
                    <a:pt x="4914" y="1"/>
                  </a:moveTo>
                  <a:cubicBezTo>
                    <a:pt x="4532" y="1"/>
                    <a:pt x="4227" y="306"/>
                    <a:pt x="4227" y="688"/>
                  </a:cubicBezTo>
                  <a:lnTo>
                    <a:pt x="4227" y="1413"/>
                  </a:lnTo>
                  <a:cubicBezTo>
                    <a:pt x="4227" y="1527"/>
                    <a:pt x="4169" y="1632"/>
                    <a:pt x="4084" y="1689"/>
                  </a:cubicBezTo>
                  <a:lnTo>
                    <a:pt x="2233" y="2949"/>
                  </a:lnTo>
                  <a:cubicBezTo>
                    <a:pt x="2099" y="3035"/>
                    <a:pt x="1956" y="3082"/>
                    <a:pt x="1804" y="3082"/>
                  </a:cubicBezTo>
                  <a:lnTo>
                    <a:pt x="1651" y="3082"/>
                  </a:lnTo>
                  <a:cubicBezTo>
                    <a:pt x="1546" y="3082"/>
                    <a:pt x="1451" y="3035"/>
                    <a:pt x="1384" y="2958"/>
                  </a:cubicBezTo>
                  <a:lnTo>
                    <a:pt x="1317" y="2901"/>
                  </a:lnTo>
                  <a:cubicBezTo>
                    <a:pt x="1241" y="2815"/>
                    <a:pt x="1250" y="2691"/>
                    <a:pt x="1327" y="2624"/>
                  </a:cubicBezTo>
                  <a:lnTo>
                    <a:pt x="2185" y="1842"/>
                  </a:lnTo>
                  <a:cubicBezTo>
                    <a:pt x="2281" y="1756"/>
                    <a:pt x="2281" y="1613"/>
                    <a:pt x="2195" y="1527"/>
                  </a:cubicBezTo>
                  <a:lnTo>
                    <a:pt x="1861" y="1193"/>
                  </a:lnTo>
                  <a:cubicBezTo>
                    <a:pt x="1840" y="1173"/>
                    <a:pt x="1812" y="1163"/>
                    <a:pt x="1784" y="1163"/>
                  </a:cubicBezTo>
                  <a:cubicBezTo>
                    <a:pt x="1759" y="1163"/>
                    <a:pt x="1735" y="1171"/>
                    <a:pt x="1718" y="1184"/>
                  </a:cubicBezTo>
                  <a:lnTo>
                    <a:pt x="134" y="2443"/>
                  </a:lnTo>
                  <a:cubicBezTo>
                    <a:pt x="48" y="2500"/>
                    <a:pt x="1" y="2596"/>
                    <a:pt x="1" y="2701"/>
                  </a:cubicBezTo>
                  <a:lnTo>
                    <a:pt x="1" y="5372"/>
                  </a:lnTo>
                  <a:lnTo>
                    <a:pt x="2099" y="5372"/>
                  </a:lnTo>
                  <a:lnTo>
                    <a:pt x="2099" y="4466"/>
                  </a:lnTo>
                  <a:cubicBezTo>
                    <a:pt x="2090" y="4351"/>
                    <a:pt x="2147" y="4246"/>
                    <a:pt x="2242" y="4179"/>
                  </a:cubicBezTo>
                  <a:lnTo>
                    <a:pt x="4971" y="2300"/>
                  </a:lnTo>
                  <a:cubicBezTo>
                    <a:pt x="5057" y="2233"/>
                    <a:pt x="5114" y="2128"/>
                    <a:pt x="5114" y="2023"/>
                  </a:cubicBezTo>
                  <a:lnTo>
                    <a:pt x="5114" y="115"/>
                  </a:lnTo>
                  <a:cubicBezTo>
                    <a:pt x="5114" y="49"/>
                    <a:pt x="5057" y="1"/>
                    <a:pt x="4999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78"/>
            <p:cNvSpPr/>
            <p:nvPr/>
          </p:nvSpPr>
          <p:spPr>
            <a:xfrm>
              <a:off x="2819082" y="3610839"/>
              <a:ext cx="54988" cy="20503"/>
            </a:xfrm>
            <a:custGeom>
              <a:avLst/>
              <a:gdLst/>
              <a:ahLst/>
              <a:cxnLst/>
              <a:rect l="l" t="t" r="r" b="b"/>
              <a:pathLst>
                <a:path w="2100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9" y="783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78"/>
            <p:cNvSpPr/>
            <p:nvPr/>
          </p:nvSpPr>
          <p:spPr>
            <a:xfrm>
              <a:off x="2714918" y="3346815"/>
              <a:ext cx="167898" cy="178189"/>
            </a:xfrm>
            <a:custGeom>
              <a:avLst/>
              <a:gdLst/>
              <a:ahLst/>
              <a:cxnLst/>
              <a:rect l="l" t="t" r="r" b="b"/>
              <a:pathLst>
                <a:path w="6412" h="6805" extrusionOk="0">
                  <a:moveTo>
                    <a:pt x="3548" y="1"/>
                  </a:moveTo>
                  <a:cubicBezTo>
                    <a:pt x="2981" y="1"/>
                    <a:pt x="2401" y="173"/>
                    <a:pt x="1880" y="553"/>
                  </a:cubicBezTo>
                  <a:cubicBezTo>
                    <a:pt x="0" y="1927"/>
                    <a:pt x="468" y="4856"/>
                    <a:pt x="2691" y="5571"/>
                  </a:cubicBezTo>
                  <a:lnTo>
                    <a:pt x="3368" y="6697"/>
                  </a:lnTo>
                  <a:cubicBezTo>
                    <a:pt x="3411" y="6769"/>
                    <a:pt x="3485" y="6804"/>
                    <a:pt x="3559" y="6804"/>
                  </a:cubicBezTo>
                  <a:cubicBezTo>
                    <a:pt x="3633" y="6804"/>
                    <a:pt x="3707" y="6769"/>
                    <a:pt x="3750" y="6697"/>
                  </a:cubicBezTo>
                  <a:lnTo>
                    <a:pt x="4436" y="5571"/>
                  </a:lnTo>
                  <a:cubicBezTo>
                    <a:pt x="5610" y="5190"/>
                    <a:pt x="6411" y="4093"/>
                    <a:pt x="6411" y="2852"/>
                  </a:cubicBezTo>
                  <a:cubicBezTo>
                    <a:pt x="6411" y="1170"/>
                    <a:pt x="5026" y="1"/>
                    <a:pt x="354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78"/>
            <p:cNvSpPr/>
            <p:nvPr/>
          </p:nvSpPr>
          <p:spPr>
            <a:xfrm>
              <a:off x="2757887" y="3372293"/>
              <a:ext cx="101467" cy="98744"/>
            </a:xfrm>
            <a:custGeom>
              <a:avLst/>
              <a:gdLst/>
              <a:ahLst/>
              <a:cxnLst/>
              <a:rect l="l" t="t" r="r" b="b"/>
              <a:pathLst>
                <a:path w="3875" h="3771" extrusionOk="0">
                  <a:moveTo>
                    <a:pt x="1919" y="918"/>
                  </a:moveTo>
                  <a:cubicBezTo>
                    <a:pt x="2099" y="918"/>
                    <a:pt x="2280" y="968"/>
                    <a:pt x="2442" y="1068"/>
                  </a:cubicBezTo>
                  <a:cubicBezTo>
                    <a:pt x="2557" y="1145"/>
                    <a:pt x="2652" y="1240"/>
                    <a:pt x="2729" y="1364"/>
                  </a:cubicBezTo>
                  <a:cubicBezTo>
                    <a:pt x="2939" y="1679"/>
                    <a:pt x="2939" y="2080"/>
                    <a:pt x="2729" y="2404"/>
                  </a:cubicBezTo>
                  <a:cubicBezTo>
                    <a:pt x="2652" y="2519"/>
                    <a:pt x="2557" y="2623"/>
                    <a:pt x="2442" y="2700"/>
                  </a:cubicBezTo>
                  <a:cubicBezTo>
                    <a:pt x="2280" y="2800"/>
                    <a:pt x="2099" y="2850"/>
                    <a:pt x="1919" y="2850"/>
                  </a:cubicBezTo>
                  <a:cubicBezTo>
                    <a:pt x="1739" y="2850"/>
                    <a:pt x="1560" y="2800"/>
                    <a:pt x="1403" y="2700"/>
                  </a:cubicBezTo>
                  <a:cubicBezTo>
                    <a:pt x="1279" y="2623"/>
                    <a:pt x="1183" y="2519"/>
                    <a:pt x="1107" y="2404"/>
                  </a:cubicBezTo>
                  <a:cubicBezTo>
                    <a:pt x="907" y="2080"/>
                    <a:pt x="907" y="1679"/>
                    <a:pt x="1107" y="1364"/>
                  </a:cubicBezTo>
                  <a:cubicBezTo>
                    <a:pt x="1183" y="1240"/>
                    <a:pt x="1279" y="1145"/>
                    <a:pt x="1403" y="1068"/>
                  </a:cubicBezTo>
                  <a:cubicBezTo>
                    <a:pt x="1560" y="968"/>
                    <a:pt x="1739" y="918"/>
                    <a:pt x="1919" y="918"/>
                  </a:cubicBezTo>
                  <a:close/>
                  <a:moveTo>
                    <a:pt x="1918" y="0"/>
                  </a:moveTo>
                  <a:cubicBezTo>
                    <a:pt x="1808" y="0"/>
                    <a:pt x="1698" y="76"/>
                    <a:pt x="1708" y="229"/>
                  </a:cubicBezTo>
                  <a:lnTo>
                    <a:pt x="1708" y="515"/>
                  </a:lnTo>
                  <a:cubicBezTo>
                    <a:pt x="1488" y="553"/>
                    <a:pt x="1279" y="639"/>
                    <a:pt x="1097" y="773"/>
                  </a:cubicBezTo>
                  <a:lnTo>
                    <a:pt x="897" y="563"/>
                  </a:lnTo>
                  <a:cubicBezTo>
                    <a:pt x="851" y="519"/>
                    <a:pt x="801" y="501"/>
                    <a:pt x="752" y="501"/>
                  </a:cubicBezTo>
                  <a:cubicBezTo>
                    <a:pt x="588" y="501"/>
                    <a:pt x="447" y="711"/>
                    <a:pt x="601" y="859"/>
                  </a:cubicBezTo>
                  <a:lnTo>
                    <a:pt x="811" y="1068"/>
                  </a:lnTo>
                  <a:cubicBezTo>
                    <a:pt x="678" y="1250"/>
                    <a:pt x="592" y="1460"/>
                    <a:pt x="554" y="1679"/>
                  </a:cubicBezTo>
                  <a:lnTo>
                    <a:pt x="258" y="1679"/>
                  </a:lnTo>
                  <a:cubicBezTo>
                    <a:pt x="0" y="1698"/>
                    <a:pt x="0" y="2070"/>
                    <a:pt x="258" y="2089"/>
                  </a:cubicBezTo>
                  <a:lnTo>
                    <a:pt x="563" y="2089"/>
                  </a:lnTo>
                  <a:cubicBezTo>
                    <a:pt x="592" y="2318"/>
                    <a:pt x="678" y="2519"/>
                    <a:pt x="811" y="2700"/>
                  </a:cubicBezTo>
                  <a:lnTo>
                    <a:pt x="601" y="2910"/>
                  </a:lnTo>
                  <a:cubicBezTo>
                    <a:pt x="455" y="3064"/>
                    <a:pt x="595" y="3268"/>
                    <a:pt x="755" y="3268"/>
                  </a:cubicBezTo>
                  <a:cubicBezTo>
                    <a:pt x="803" y="3268"/>
                    <a:pt x="853" y="3250"/>
                    <a:pt x="897" y="3205"/>
                  </a:cubicBezTo>
                  <a:lnTo>
                    <a:pt x="1107" y="2996"/>
                  </a:lnTo>
                  <a:cubicBezTo>
                    <a:pt x="1288" y="3129"/>
                    <a:pt x="1498" y="3215"/>
                    <a:pt x="1717" y="3253"/>
                  </a:cubicBezTo>
                  <a:lnTo>
                    <a:pt x="1717" y="3549"/>
                  </a:lnTo>
                  <a:cubicBezTo>
                    <a:pt x="1703" y="3697"/>
                    <a:pt x="1813" y="3771"/>
                    <a:pt x="1924" y="3771"/>
                  </a:cubicBezTo>
                  <a:cubicBezTo>
                    <a:pt x="2035" y="3771"/>
                    <a:pt x="2147" y="3697"/>
                    <a:pt x="2137" y="3549"/>
                  </a:cubicBezTo>
                  <a:lnTo>
                    <a:pt x="2137" y="3253"/>
                  </a:lnTo>
                  <a:cubicBezTo>
                    <a:pt x="2357" y="3215"/>
                    <a:pt x="2566" y="3129"/>
                    <a:pt x="2738" y="2996"/>
                  </a:cubicBezTo>
                  <a:lnTo>
                    <a:pt x="2948" y="3205"/>
                  </a:lnTo>
                  <a:cubicBezTo>
                    <a:pt x="2995" y="3250"/>
                    <a:pt x="3046" y="3268"/>
                    <a:pt x="3095" y="3268"/>
                  </a:cubicBezTo>
                  <a:cubicBezTo>
                    <a:pt x="3259" y="3268"/>
                    <a:pt x="3398" y="3064"/>
                    <a:pt x="3244" y="2910"/>
                  </a:cubicBezTo>
                  <a:lnTo>
                    <a:pt x="3034" y="2700"/>
                  </a:lnTo>
                  <a:cubicBezTo>
                    <a:pt x="3168" y="2519"/>
                    <a:pt x="3253" y="2318"/>
                    <a:pt x="3292" y="2089"/>
                  </a:cubicBezTo>
                  <a:lnTo>
                    <a:pt x="3587" y="2089"/>
                  </a:lnTo>
                  <a:cubicBezTo>
                    <a:pt x="3596" y="2090"/>
                    <a:pt x="3605" y="2091"/>
                    <a:pt x="3613" y="2091"/>
                  </a:cubicBezTo>
                  <a:cubicBezTo>
                    <a:pt x="3874" y="2091"/>
                    <a:pt x="3874" y="1678"/>
                    <a:pt x="3613" y="1678"/>
                  </a:cubicBezTo>
                  <a:cubicBezTo>
                    <a:pt x="3605" y="1678"/>
                    <a:pt x="3596" y="1678"/>
                    <a:pt x="3587" y="1679"/>
                  </a:cubicBezTo>
                  <a:lnTo>
                    <a:pt x="3578" y="1669"/>
                  </a:lnTo>
                  <a:lnTo>
                    <a:pt x="3282" y="1669"/>
                  </a:lnTo>
                  <a:cubicBezTo>
                    <a:pt x="3253" y="1450"/>
                    <a:pt x="3168" y="1240"/>
                    <a:pt x="3034" y="1059"/>
                  </a:cubicBezTo>
                  <a:lnTo>
                    <a:pt x="3234" y="859"/>
                  </a:lnTo>
                  <a:cubicBezTo>
                    <a:pt x="3388" y="705"/>
                    <a:pt x="3250" y="496"/>
                    <a:pt x="3092" y="496"/>
                  </a:cubicBezTo>
                  <a:cubicBezTo>
                    <a:pt x="3043" y="496"/>
                    <a:pt x="2993" y="516"/>
                    <a:pt x="2948" y="563"/>
                  </a:cubicBezTo>
                  <a:lnTo>
                    <a:pt x="2738" y="773"/>
                  </a:lnTo>
                  <a:cubicBezTo>
                    <a:pt x="2557" y="639"/>
                    <a:pt x="2347" y="553"/>
                    <a:pt x="2128" y="515"/>
                  </a:cubicBezTo>
                  <a:lnTo>
                    <a:pt x="2128" y="229"/>
                  </a:lnTo>
                  <a:cubicBezTo>
                    <a:pt x="2137" y="76"/>
                    <a:pt x="2027" y="0"/>
                    <a:pt x="191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78"/>
            <p:cNvSpPr/>
            <p:nvPr/>
          </p:nvSpPr>
          <p:spPr>
            <a:xfrm>
              <a:off x="2789597" y="3403323"/>
              <a:ext cx="36999" cy="36423"/>
            </a:xfrm>
            <a:custGeom>
              <a:avLst/>
              <a:gdLst/>
              <a:ahLst/>
              <a:cxnLst/>
              <a:rect l="l" t="t" r="r" b="b"/>
              <a:pathLst>
                <a:path w="1413" h="1391" extrusionOk="0">
                  <a:moveTo>
                    <a:pt x="726" y="418"/>
                  </a:moveTo>
                  <a:cubicBezTo>
                    <a:pt x="783" y="418"/>
                    <a:pt x="850" y="446"/>
                    <a:pt x="888" y="484"/>
                  </a:cubicBezTo>
                  <a:lnTo>
                    <a:pt x="917" y="513"/>
                  </a:lnTo>
                  <a:cubicBezTo>
                    <a:pt x="955" y="561"/>
                    <a:pt x="983" y="618"/>
                    <a:pt x="983" y="675"/>
                  </a:cubicBezTo>
                  <a:lnTo>
                    <a:pt x="983" y="694"/>
                  </a:lnTo>
                  <a:lnTo>
                    <a:pt x="983" y="713"/>
                  </a:lnTo>
                  <a:cubicBezTo>
                    <a:pt x="983" y="771"/>
                    <a:pt x="955" y="837"/>
                    <a:pt x="917" y="885"/>
                  </a:cubicBezTo>
                  <a:lnTo>
                    <a:pt x="888" y="904"/>
                  </a:lnTo>
                  <a:cubicBezTo>
                    <a:pt x="850" y="942"/>
                    <a:pt x="783" y="971"/>
                    <a:pt x="726" y="971"/>
                  </a:cubicBezTo>
                  <a:lnTo>
                    <a:pt x="697" y="971"/>
                  </a:lnTo>
                  <a:cubicBezTo>
                    <a:pt x="630" y="971"/>
                    <a:pt x="573" y="942"/>
                    <a:pt x="526" y="904"/>
                  </a:cubicBezTo>
                  <a:lnTo>
                    <a:pt x="497" y="885"/>
                  </a:lnTo>
                  <a:cubicBezTo>
                    <a:pt x="459" y="837"/>
                    <a:pt x="430" y="771"/>
                    <a:pt x="430" y="713"/>
                  </a:cubicBezTo>
                  <a:lnTo>
                    <a:pt x="430" y="694"/>
                  </a:lnTo>
                  <a:lnTo>
                    <a:pt x="430" y="675"/>
                  </a:lnTo>
                  <a:cubicBezTo>
                    <a:pt x="430" y="618"/>
                    <a:pt x="459" y="561"/>
                    <a:pt x="497" y="513"/>
                  </a:cubicBezTo>
                  <a:lnTo>
                    <a:pt x="526" y="484"/>
                  </a:lnTo>
                  <a:cubicBezTo>
                    <a:pt x="573" y="446"/>
                    <a:pt x="630" y="418"/>
                    <a:pt x="697" y="418"/>
                  </a:cubicBezTo>
                  <a:close/>
                  <a:moveTo>
                    <a:pt x="707" y="0"/>
                  </a:moveTo>
                  <a:cubicBezTo>
                    <a:pt x="635" y="0"/>
                    <a:pt x="564" y="12"/>
                    <a:pt x="497" y="36"/>
                  </a:cubicBezTo>
                  <a:cubicBezTo>
                    <a:pt x="459" y="46"/>
                    <a:pt x="421" y="65"/>
                    <a:pt x="382" y="84"/>
                  </a:cubicBezTo>
                  <a:cubicBezTo>
                    <a:pt x="258" y="151"/>
                    <a:pt x="153" y="246"/>
                    <a:pt x="87" y="380"/>
                  </a:cubicBezTo>
                  <a:cubicBezTo>
                    <a:pt x="68" y="408"/>
                    <a:pt x="58" y="446"/>
                    <a:pt x="39" y="484"/>
                  </a:cubicBezTo>
                  <a:cubicBezTo>
                    <a:pt x="1" y="628"/>
                    <a:pt x="1" y="771"/>
                    <a:pt x="39" y="904"/>
                  </a:cubicBezTo>
                  <a:cubicBezTo>
                    <a:pt x="58" y="942"/>
                    <a:pt x="68" y="981"/>
                    <a:pt x="87" y="1019"/>
                  </a:cubicBezTo>
                  <a:cubicBezTo>
                    <a:pt x="153" y="1143"/>
                    <a:pt x="258" y="1248"/>
                    <a:pt x="382" y="1314"/>
                  </a:cubicBezTo>
                  <a:cubicBezTo>
                    <a:pt x="421" y="1334"/>
                    <a:pt x="459" y="1343"/>
                    <a:pt x="497" y="1362"/>
                  </a:cubicBezTo>
                  <a:cubicBezTo>
                    <a:pt x="564" y="1381"/>
                    <a:pt x="635" y="1391"/>
                    <a:pt x="707" y="1391"/>
                  </a:cubicBezTo>
                  <a:cubicBezTo>
                    <a:pt x="778" y="1391"/>
                    <a:pt x="850" y="1381"/>
                    <a:pt x="917" y="1362"/>
                  </a:cubicBezTo>
                  <a:cubicBezTo>
                    <a:pt x="955" y="1343"/>
                    <a:pt x="993" y="1334"/>
                    <a:pt x="1031" y="1314"/>
                  </a:cubicBezTo>
                  <a:cubicBezTo>
                    <a:pt x="1155" y="1248"/>
                    <a:pt x="1260" y="1143"/>
                    <a:pt x="1327" y="1019"/>
                  </a:cubicBezTo>
                  <a:cubicBezTo>
                    <a:pt x="1346" y="981"/>
                    <a:pt x="1355" y="942"/>
                    <a:pt x="1375" y="904"/>
                  </a:cubicBezTo>
                  <a:cubicBezTo>
                    <a:pt x="1413" y="771"/>
                    <a:pt x="1413" y="628"/>
                    <a:pt x="1375" y="484"/>
                  </a:cubicBezTo>
                  <a:cubicBezTo>
                    <a:pt x="1355" y="446"/>
                    <a:pt x="1346" y="408"/>
                    <a:pt x="1327" y="380"/>
                  </a:cubicBezTo>
                  <a:cubicBezTo>
                    <a:pt x="1260" y="246"/>
                    <a:pt x="1155" y="151"/>
                    <a:pt x="1031" y="84"/>
                  </a:cubicBezTo>
                  <a:cubicBezTo>
                    <a:pt x="993" y="65"/>
                    <a:pt x="955" y="46"/>
                    <a:pt x="917" y="36"/>
                  </a:cubicBezTo>
                  <a:cubicBezTo>
                    <a:pt x="850" y="12"/>
                    <a:pt x="778" y="0"/>
                    <a:pt x="707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78"/>
            <p:cNvSpPr/>
            <p:nvPr/>
          </p:nvSpPr>
          <p:spPr>
            <a:xfrm>
              <a:off x="2734137" y="3660564"/>
              <a:ext cx="63001" cy="45483"/>
            </a:xfrm>
            <a:custGeom>
              <a:avLst/>
              <a:gdLst/>
              <a:ahLst/>
              <a:cxnLst/>
              <a:rect l="l" t="t" r="r" b="b"/>
              <a:pathLst>
                <a:path w="2406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96" y="1736"/>
                    <a:pt x="220" y="1736"/>
                  </a:cubicBezTo>
                  <a:lnTo>
                    <a:pt x="2186" y="1736"/>
                  </a:lnTo>
                  <a:cubicBezTo>
                    <a:pt x="2300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78"/>
            <p:cNvSpPr/>
            <p:nvPr/>
          </p:nvSpPr>
          <p:spPr>
            <a:xfrm>
              <a:off x="2734137" y="3629325"/>
              <a:ext cx="63001" cy="31265"/>
            </a:xfrm>
            <a:custGeom>
              <a:avLst/>
              <a:gdLst/>
              <a:ahLst/>
              <a:cxnLst/>
              <a:rect l="l" t="t" r="r" b="b"/>
              <a:pathLst>
                <a:path w="2406" h="1194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193"/>
                  </a:lnTo>
                  <a:lnTo>
                    <a:pt x="2405" y="1193"/>
                  </a:lnTo>
                  <a:lnTo>
                    <a:pt x="2405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78"/>
            <p:cNvSpPr/>
            <p:nvPr/>
          </p:nvSpPr>
          <p:spPr>
            <a:xfrm>
              <a:off x="2819082" y="3660564"/>
              <a:ext cx="62975" cy="45483"/>
            </a:xfrm>
            <a:custGeom>
              <a:avLst/>
              <a:gdLst/>
              <a:ahLst/>
              <a:cxnLst/>
              <a:rect l="l" t="t" r="r" b="b"/>
              <a:pathLst>
                <a:path w="2405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105" y="1736"/>
                    <a:pt x="229" y="1736"/>
                  </a:cubicBezTo>
                  <a:lnTo>
                    <a:pt x="2185" y="1736"/>
                  </a:lnTo>
                  <a:cubicBezTo>
                    <a:pt x="2309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78"/>
            <p:cNvSpPr/>
            <p:nvPr/>
          </p:nvSpPr>
          <p:spPr>
            <a:xfrm>
              <a:off x="2819082" y="3629090"/>
              <a:ext cx="62975" cy="31239"/>
            </a:xfrm>
            <a:custGeom>
              <a:avLst/>
              <a:gdLst/>
              <a:ahLst/>
              <a:cxnLst/>
              <a:rect l="l" t="t" r="r" b="b"/>
              <a:pathLst>
                <a:path w="2405" h="1193" extrusionOk="0">
                  <a:moveTo>
                    <a:pt x="1" y="0"/>
                  </a:moveTo>
                  <a:lnTo>
                    <a:pt x="1" y="1193"/>
                  </a:lnTo>
                  <a:lnTo>
                    <a:pt x="2405" y="1193"/>
                  </a:lnTo>
                  <a:lnTo>
                    <a:pt x="2405" y="219"/>
                  </a:lnTo>
                  <a:cubicBezTo>
                    <a:pt x="2405" y="95"/>
                    <a:pt x="2309" y="0"/>
                    <a:pt x="218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2" name="Google Shape;13132;p78"/>
          <p:cNvGrpSpPr/>
          <p:nvPr/>
        </p:nvGrpSpPr>
        <p:grpSpPr>
          <a:xfrm>
            <a:off x="1315775" y="2881927"/>
            <a:ext cx="269051" cy="366983"/>
            <a:chOff x="1315775" y="2881927"/>
            <a:chExt cx="269051" cy="366983"/>
          </a:xfrm>
        </p:grpSpPr>
        <p:sp>
          <p:nvSpPr>
            <p:cNvPr id="13133" name="Google Shape;13133;p78"/>
            <p:cNvSpPr/>
            <p:nvPr/>
          </p:nvSpPr>
          <p:spPr>
            <a:xfrm>
              <a:off x="1319755" y="3230397"/>
              <a:ext cx="185390" cy="13250"/>
            </a:xfrm>
            <a:custGeom>
              <a:avLst/>
              <a:gdLst/>
              <a:ahLst/>
              <a:cxnLst/>
              <a:rect l="l" t="t" r="r" b="b"/>
              <a:pathLst>
                <a:path w="7080" h="506" extrusionOk="0">
                  <a:moveTo>
                    <a:pt x="1" y="0"/>
                  </a:moveTo>
                  <a:lnTo>
                    <a:pt x="1" y="277"/>
                  </a:lnTo>
                  <a:cubicBezTo>
                    <a:pt x="1" y="401"/>
                    <a:pt x="96" y="506"/>
                    <a:pt x="220" y="506"/>
                  </a:cubicBezTo>
                  <a:lnTo>
                    <a:pt x="6860" y="506"/>
                  </a:lnTo>
                  <a:cubicBezTo>
                    <a:pt x="6984" y="506"/>
                    <a:pt x="7079" y="401"/>
                    <a:pt x="7079" y="277"/>
                  </a:cubicBezTo>
                  <a:lnTo>
                    <a:pt x="70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78"/>
            <p:cNvSpPr/>
            <p:nvPr/>
          </p:nvSpPr>
          <p:spPr>
            <a:xfrm>
              <a:off x="1315775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9" y="0"/>
                  </a:moveTo>
                  <a:cubicBezTo>
                    <a:pt x="105" y="0"/>
                    <a:pt x="0" y="96"/>
                    <a:pt x="0" y="229"/>
                  </a:cubicBezTo>
                  <a:lnTo>
                    <a:pt x="0" y="12450"/>
                  </a:lnTo>
                  <a:cubicBezTo>
                    <a:pt x="0" y="12574"/>
                    <a:pt x="105" y="12669"/>
                    <a:pt x="229" y="12669"/>
                  </a:cubicBezTo>
                  <a:lnTo>
                    <a:pt x="7069" y="12669"/>
                  </a:lnTo>
                  <a:cubicBezTo>
                    <a:pt x="7193" y="12669"/>
                    <a:pt x="7298" y="12574"/>
                    <a:pt x="7298" y="12450"/>
                  </a:cubicBezTo>
                  <a:lnTo>
                    <a:pt x="7298" y="229"/>
                  </a:lnTo>
                  <a:cubicBezTo>
                    <a:pt x="7298" y="96"/>
                    <a:pt x="7193" y="0"/>
                    <a:pt x="706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78"/>
            <p:cNvSpPr/>
            <p:nvPr/>
          </p:nvSpPr>
          <p:spPr>
            <a:xfrm>
              <a:off x="1430674" y="2917146"/>
              <a:ext cx="76225" cy="118435"/>
            </a:xfrm>
            <a:custGeom>
              <a:avLst/>
              <a:gdLst/>
              <a:ahLst/>
              <a:cxnLst/>
              <a:rect l="l" t="t" r="r" b="b"/>
              <a:pathLst>
                <a:path w="2911" h="4523" extrusionOk="0">
                  <a:moveTo>
                    <a:pt x="258" y="0"/>
                  </a:moveTo>
                  <a:cubicBezTo>
                    <a:pt x="86" y="401"/>
                    <a:pt x="1" y="830"/>
                    <a:pt x="1" y="1269"/>
                  </a:cubicBezTo>
                  <a:lnTo>
                    <a:pt x="1" y="1288"/>
                  </a:lnTo>
                  <a:cubicBezTo>
                    <a:pt x="10" y="2662"/>
                    <a:pt x="878" y="3893"/>
                    <a:pt x="2176" y="4351"/>
                  </a:cubicBezTo>
                  <a:cubicBezTo>
                    <a:pt x="2414" y="4436"/>
                    <a:pt x="2653" y="4494"/>
                    <a:pt x="2910" y="4522"/>
                  </a:cubicBezTo>
                  <a:lnTo>
                    <a:pt x="2910" y="229"/>
                  </a:lnTo>
                  <a:cubicBezTo>
                    <a:pt x="2910" y="96"/>
                    <a:pt x="2805" y="0"/>
                    <a:pt x="26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78"/>
            <p:cNvSpPr/>
            <p:nvPr/>
          </p:nvSpPr>
          <p:spPr>
            <a:xfrm>
              <a:off x="1335256" y="2950872"/>
              <a:ext cx="152397" cy="239069"/>
            </a:xfrm>
            <a:custGeom>
              <a:avLst/>
              <a:gdLst/>
              <a:ahLst/>
              <a:cxnLst/>
              <a:rect l="l" t="t" r="r" b="b"/>
              <a:pathLst>
                <a:path w="5820" h="9130" extrusionOk="0">
                  <a:moveTo>
                    <a:pt x="229" y="0"/>
                  </a:moveTo>
                  <a:cubicBezTo>
                    <a:pt x="96" y="0"/>
                    <a:pt x="0" y="105"/>
                    <a:pt x="0" y="229"/>
                  </a:cubicBezTo>
                  <a:lnTo>
                    <a:pt x="0" y="8910"/>
                  </a:lnTo>
                  <a:cubicBezTo>
                    <a:pt x="0" y="9034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229"/>
                  </a:lnTo>
                  <a:cubicBezTo>
                    <a:pt x="5820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78"/>
            <p:cNvSpPr/>
            <p:nvPr/>
          </p:nvSpPr>
          <p:spPr>
            <a:xfrm>
              <a:off x="1430674" y="2950872"/>
              <a:ext cx="56979" cy="80467"/>
            </a:xfrm>
            <a:custGeom>
              <a:avLst/>
              <a:gdLst/>
              <a:ahLst/>
              <a:cxnLst/>
              <a:rect l="l" t="t" r="r" b="b"/>
              <a:pathLst>
                <a:path w="2176" h="3073" extrusionOk="0">
                  <a:moveTo>
                    <a:pt x="1" y="0"/>
                  </a:moveTo>
                  <a:cubicBezTo>
                    <a:pt x="10" y="1383"/>
                    <a:pt x="878" y="2605"/>
                    <a:pt x="2176" y="3072"/>
                  </a:cubicBezTo>
                  <a:lnTo>
                    <a:pt x="2176" y="229"/>
                  </a:lnTo>
                  <a:cubicBezTo>
                    <a:pt x="2176" y="105"/>
                    <a:pt x="2071" y="0"/>
                    <a:pt x="194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78"/>
            <p:cNvSpPr/>
            <p:nvPr/>
          </p:nvSpPr>
          <p:spPr>
            <a:xfrm>
              <a:off x="1334994" y="2950872"/>
              <a:ext cx="152423" cy="239069"/>
            </a:xfrm>
            <a:custGeom>
              <a:avLst/>
              <a:gdLst/>
              <a:ahLst/>
              <a:cxnLst/>
              <a:rect l="l" t="t" r="r" b="b"/>
              <a:pathLst>
                <a:path w="5821" h="9130" extrusionOk="0">
                  <a:moveTo>
                    <a:pt x="230" y="0"/>
                  </a:moveTo>
                  <a:cubicBezTo>
                    <a:pt x="10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106" y="9130"/>
                    <a:pt x="230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8624"/>
                  </a:lnTo>
                  <a:lnTo>
                    <a:pt x="459" y="8624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78"/>
            <p:cNvSpPr/>
            <p:nvPr/>
          </p:nvSpPr>
          <p:spPr>
            <a:xfrm>
              <a:off x="1398938" y="3203662"/>
              <a:ext cx="24771" cy="24771"/>
            </a:xfrm>
            <a:custGeom>
              <a:avLst/>
              <a:gdLst/>
              <a:ahLst/>
              <a:cxnLst/>
              <a:rect l="l" t="t" r="r" b="b"/>
              <a:pathLst>
                <a:path w="946" h="946" extrusionOk="0">
                  <a:moveTo>
                    <a:pt x="478" y="1"/>
                  </a:moveTo>
                  <a:cubicBezTo>
                    <a:pt x="211" y="1"/>
                    <a:pt x="1" y="210"/>
                    <a:pt x="1" y="478"/>
                  </a:cubicBezTo>
                  <a:cubicBezTo>
                    <a:pt x="1" y="735"/>
                    <a:pt x="211" y="945"/>
                    <a:pt x="478" y="945"/>
                  </a:cubicBezTo>
                  <a:cubicBezTo>
                    <a:pt x="736" y="945"/>
                    <a:pt x="945" y="735"/>
                    <a:pt x="945" y="478"/>
                  </a:cubicBezTo>
                  <a:cubicBezTo>
                    <a:pt x="945" y="210"/>
                    <a:pt x="736" y="1"/>
                    <a:pt x="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78"/>
            <p:cNvSpPr/>
            <p:nvPr/>
          </p:nvSpPr>
          <p:spPr>
            <a:xfrm>
              <a:off x="1448166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05" y="0"/>
                  </a:moveTo>
                  <a:cubicBezTo>
                    <a:pt x="1164" y="0"/>
                    <a:pt x="0" y="1174"/>
                    <a:pt x="0" y="2614"/>
                  </a:cubicBezTo>
                  <a:cubicBezTo>
                    <a:pt x="0" y="4055"/>
                    <a:pt x="1164" y="5219"/>
                    <a:pt x="2605" y="5219"/>
                  </a:cubicBezTo>
                  <a:cubicBezTo>
                    <a:pt x="4045" y="5219"/>
                    <a:pt x="5219" y="4055"/>
                    <a:pt x="5219" y="2614"/>
                  </a:cubicBezTo>
                  <a:cubicBezTo>
                    <a:pt x="5219" y="1174"/>
                    <a:pt x="4045" y="0"/>
                    <a:pt x="26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78"/>
            <p:cNvSpPr/>
            <p:nvPr/>
          </p:nvSpPr>
          <p:spPr>
            <a:xfrm>
              <a:off x="1477127" y="2911149"/>
              <a:ext cx="78738" cy="77717"/>
            </a:xfrm>
            <a:custGeom>
              <a:avLst/>
              <a:gdLst/>
              <a:ahLst/>
              <a:cxnLst/>
              <a:rect l="l" t="t" r="r" b="b"/>
              <a:pathLst>
                <a:path w="3007" h="2968" extrusionOk="0">
                  <a:moveTo>
                    <a:pt x="1508" y="0"/>
                  </a:moveTo>
                  <a:cubicBezTo>
                    <a:pt x="678" y="0"/>
                    <a:pt x="1" y="668"/>
                    <a:pt x="10" y="1498"/>
                  </a:cubicBezTo>
                  <a:lnTo>
                    <a:pt x="10" y="1527"/>
                  </a:lnTo>
                  <a:cubicBezTo>
                    <a:pt x="39" y="2332"/>
                    <a:pt x="697" y="2967"/>
                    <a:pt x="1500" y="2967"/>
                  </a:cubicBezTo>
                  <a:cubicBezTo>
                    <a:pt x="1506" y="2967"/>
                    <a:pt x="1512" y="2967"/>
                    <a:pt x="1518" y="2967"/>
                  </a:cubicBezTo>
                  <a:cubicBezTo>
                    <a:pt x="2329" y="2967"/>
                    <a:pt x="2987" y="2309"/>
                    <a:pt x="2996" y="1498"/>
                  </a:cubicBezTo>
                  <a:lnTo>
                    <a:pt x="3006" y="1498"/>
                  </a:lnTo>
                  <a:cubicBezTo>
                    <a:pt x="3006" y="668"/>
                    <a:pt x="2329" y="0"/>
                    <a:pt x="150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78"/>
            <p:cNvSpPr/>
            <p:nvPr/>
          </p:nvSpPr>
          <p:spPr>
            <a:xfrm>
              <a:off x="1399462" y="2924923"/>
              <a:ext cx="20739" cy="17963"/>
            </a:xfrm>
            <a:custGeom>
              <a:avLst/>
              <a:gdLst/>
              <a:ahLst/>
              <a:cxnLst/>
              <a:rect l="l" t="t" r="r" b="b"/>
              <a:pathLst>
                <a:path w="792" h="686" extrusionOk="0">
                  <a:moveTo>
                    <a:pt x="453" y="0"/>
                  </a:moveTo>
                  <a:cubicBezTo>
                    <a:pt x="368" y="0"/>
                    <a:pt x="281" y="32"/>
                    <a:pt x="210" y="104"/>
                  </a:cubicBezTo>
                  <a:cubicBezTo>
                    <a:pt x="0" y="314"/>
                    <a:pt x="153" y="686"/>
                    <a:pt x="458" y="686"/>
                  </a:cubicBezTo>
                  <a:cubicBezTo>
                    <a:pt x="639" y="686"/>
                    <a:pt x="792" y="533"/>
                    <a:pt x="792" y="342"/>
                  </a:cubicBezTo>
                  <a:cubicBezTo>
                    <a:pt x="792" y="137"/>
                    <a:pt x="62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78"/>
            <p:cNvSpPr/>
            <p:nvPr/>
          </p:nvSpPr>
          <p:spPr>
            <a:xfrm>
              <a:off x="1363484" y="3032045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640"/>
                  </a:lnTo>
                  <a:cubicBezTo>
                    <a:pt x="0" y="76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64"/>
                    <a:pt x="3654" y="640"/>
                  </a:cubicBezTo>
                  <a:lnTo>
                    <a:pt x="3654" y="230"/>
                  </a:lnTo>
                  <a:cubicBezTo>
                    <a:pt x="3654" y="10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78"/>
            <p:cNvSpPr/>
            <p:nvPr/>
          </p:nvSpPr>
          <p:spPr>
            <a:xfrm>
              <a:off x="1363484" y="3073261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78"/>
            <p:cNvSpPr/>
            <p:nvPr/>
          </p:nvSpPr>
          <p:spPr>
            <a:xfrm>
              <a:off x="1363484" y="3114240"/>
              <a:ext cx="95706" cy="22493"/>
            </a:xfrm>
            <a:custGeom>
              <a:avLst/>
              <a:gdLst/>
              <a:ahLst/>
              <a:cxnLst/>
              <a:rect l="l" t="t" r="r" b="b"/>
              <a:pathLst>
                <a:path w="3655" h="859" extrusionOk="0">
                  <a:moveTo>
                    <a:pt x="229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0"/>
                    <a:pt x="3425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78"/>
            <p:cNvSpPr/>
            <p:nvPr/>
          </p:nvSpPr>
          <p:spPr>
            <a:xfrm>
              <a:off x="1508863" y="2912406"/>
              <a:ext cx="46740" cy="77193"/>
            </a:xfrm>
            <a:custGeom>
              <a:avLst/>
              <a:gdLst/>
              <a:ahLst/>
              <a:cxnLst/>
              <a:rect l="l" t="t" r="r" b="b"/>
              <a:pathLst>
                <a:path w="1785" h="2948" extrusionOk="0">
                  <a:moveTo>
                    <a:pt x="668" y="0"/>
                  </a:moveTo>
                  <a:cubicBezTo>
                    <a:pt x="373" y="229"/>
                    <a:pt x="115" y="515"/>
                    <a:pt x="287" y="754"/>
                  </a:cubicBezTo>
                  <a:cubicBezTo>
                    <a:pt x="611" y="1202"/>
                    <a:pt x="1250" y="868"/>
                    <a:pt x="1269" y="1469"/>
                  </a:cubicBezTo>
                  <a:cubicBezTo>
                    <a:pt x="1279" y="2032"/>
                    <a:pt x="1" y="2213"/>
                    <a:pt x="1" y="2919"/>
                  </a:cubicBezTo>
                  <a:cubicBezTo>
                    <a:pt x="99" y="2939"/>
                    <a:pt x="196" y="2948"/>
                    <a:pt x="292" y="2948"/>
                  </a:cubicBezTo>
                  <a:cubicBezTo>
                    <a:pt x="1099" y="2948"/>
                    <a:pt x="1784" y="2294"/>
                    <a:pt x="1784" y="1450"/>
                  </a:cubicBezTo>
                  <a:cubicBezTo>
                    <a:pt x="1784" y="773"/>
                    <a:pt x="1327" y="172"/>
                    <a:pt x="6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78"/>
            <p:cNvSpPr/>
            <p:nvPr/>
          </p:nvSpPr>
          <p:spPr>
            <a:xfrm>
              <a:off x="1477127" y="2938879"/>
              <a:ext cx="32757" cy="35245"/>
            </a:xfrm>
            <a:custGeom>
              <a:avLst/>
              <a:gdLst/>
              <a:ahLst/>
              <a:cxnLst/>
              <a:rect l="l" t="t" r="r" b="b"/>
              <a:pathLst>
                <a:path w="1251" h="1346" extrusionOk="0">
                  <a:moveTo>
                    <a:pt x="68" y="0"/>
                  </a:moveTo>
                  <a:cubicBezTo>
                    <a:pt x="30" y="143"/>
                    <a:pt x="1" y="286"/>
                    <a:pt x="1" y="439"/>
                  </a:cubicBezTo>
                  <a:lnTo>
                    <a:pt x="1" y="468"/>
                  </a:lnTo>
                  <a:cubicBezTo>
                    <a:pt x="10" y="783"/>
                    <a:pt x="115" y="1097"/>
                    <a:pt x="306" y="1345"/>
                  </a:cubicBezTo>
                  <a:cubicBezTo>
                    <a:pt x="1251" y="926"/>
                    <a:pt x="1079" y="496"/>
                    <a:pt x="430" y="239"/>
                  </a:cubicBezTo>
                  <a:cubicBezTo>
                    <a:pt x="297" y="191"/>
                    <a:pt x="173" y="105"/>
                    <a:pt x="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48" name="Google Shape;13148;p78"/>
          <p:cNvGrpSpPr/>
          <p:nvPr/>
        </p:nvGrpSpPr>
        <p:grpSpPr>
          <a:xfrm>
            <a:off x="3977427" y="1980142"/>
            <a:ext cx="359232" cy="322023"/>
            <a:chOff x="3977427" y="1980142"/>
            <a:chExt cx="359232" cy="322023"/>
          </a:xfrm>
        </p:grpSpPr>
        <p:sp>
          <p:nvSpPr>
            <p:cNvPr id="13149" name="Google Shape;13149;p78"/>
            <p:cNvSpPr/>
            <p:nvPr/>
          </p:nvSpPr>
          <p:spPr>
            <a:xfrm>
              <a:off x="3977427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2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2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8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78"/>
            <p:cNvSpPr/>
            <p:nvPr/>
          </p:nvSpPr>
          <p:spPr>
            <a:xfrm>
              <a:off x="3977427" y="2179724"/>
              <a:ext cx="303039" cy="122441"/>
            </a:xfrm>
            <a:custGeom>
              <a:avLst/>
              <a:gdLst/>
              <a:ahLst/>
              <a:cxnLst/>
              <a:rect l="l" t="t" r="r" b="b"/>
              <a:pathLst>
                <a:path w="11573" h="4676" extrusionOk="0">
                  <a:moveTo>
                    <a:pt x="10" y="1"/>
                  </a:moveTo>
                  <a:lnTo>
                    <a:pt x="10" y="4456"/>
                  </a:lnTo>
                  <a:cubicBezTo>
                    <a:pt x="0" y="4494"/>
                    <a:pt x="10" y="4522"/>
                    <a:pt x="29" y="4551"/>
                  </a:cubicBezTo>
                  <a:cubicBezTo>
                    <a:pt x="67" y="4627"/>
                    <a:pt x="143" y="4675"/>
                    <a:pt x="229" y="4675"/>
                  </a:cubicBezTo>
                  <a:lnTo>
                    <a:pt x="11353" y="4675"/>
                  </a:lnTo>
                  <a:cubicBezTo>
                    <a:pt x="11467" y="4675"/>
                    <a:pt x="11572" y="4580"/>
                    <a:pt x="11572" y="4456"/>
                  </a:cubicBezTo>
                  <a:lnTo>
                    <a:pt x="11572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78"/>
            <p:cNvSpPr/>
            <p:nvPr/>
          </p:nvSpPr>
          <p:spPr>
            <a:xfrm>
              <a:off x="4175517" y="2103787"/>
              <a:ext cx="104949" cy="49149"/>
            </a:xfrm>
            <a:custGeom>
              <a:avLst/>
              <a:gdLst/>
              <a:ahLst/>
              <a:cxnLst/>
              <a:rect l="l" t="t" r="r" b="b"/>
              <a:pathLst>
                <a:path w="4008" h="1877" extrusionOk="0">
                  <a:moveTo>
                    <a:pt x="0" y="0"/>
                  </a:moveTo>
                  <a:cubicBezTo>
                    <a:pt x="648" y="1177"/>
                    <a:pt x="1878" y="1877"/>
                    <a:pt x="3186" y="1877"/>
                  </a:cubicBezTo>
                  <a:cubicBezTo>
                    <a:pt x="3458" y="1877"/>
                    <a:pt x="3733" y="1847"/>
                    <a:pt x="4007" y="1784"/>
                  </a:cubicBezTo>
                  <a:lnTo>
                    <a:pt x="4007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78"/>
            <p:cNvSpPr/>
            <p:nvPr/>
          </p:nvSpPr>
          <p:spPr>
            <a:xfrm>
              <a:off x="3978161" y="2164248"/>
              <a:ext cx="327784" cy="137916"/>
            </a:xfrm>
            <a:custGeom>
              <a:avLst/>
              <a:gdLst/>
              <a:ahLst/>
              <a:cxnLst/>
              <a:rect l="l" t="t" r="r" b="b"/>
              <a:pathLst>
                <a:path w="12518" h="5267" extrusionOk="0">
                  <a:moveTo>
                    <a:pt x="1165" y="0"/>
                  </a:moveTo>
                  <a:cubicBezTo>
                    <a:pt x="1060" y="0"/>
                    <a:pt x="964" y="76"/>
                    <a:pt x="945" y="181"/>
                  </a:cubicBezTo>
                  <a:lnTo>
                    <a:pt x="154" y="4331"/>
                  </a:lnTo>
                  <a:lnTo>
                    <a:pt x="30" y="5009"/>
                  </a:lnTo>
                  <a:cubicBezTo>
                    <a:pt x="1" y="5133"/>
                    <a:pt x="96" y="5257"/>
                    <a:pt x="230" y="5266"/>
                  </a:cubicBezTo>
                  <a:lnTo>
                    <a:pt x="11363" y="5266"/>
                  </a:lnTo>
                  <a:cubicBezTo>
                    <a:pt x="11468" y="5257"/>
                    <a:pt x="11554" y="5190"/>
                    <a:pt x="11573" y="5085"/>
                  </a:cubicBezTo>
                  <a:lnTo>
                    <a:pt x="11716" y="4331"/>
                  </a:lnTo>
                  <a:lnTo>
                    <a:pt x="12489" y="267"/>
                  </a:lnTo>
                  <a:cubicBezTo>
                    <a:pt x="12517" y="124"/>
                    <a:pt x="12412" y="0"/>
                    <a:pt x="122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78"/>
            <p:cNvSpPr/>
            <p:nvPr/>
          </p:nvSpPr>
          <p:spPr>
            <a:xfrm>
              <a:off x="3978161" y="2277891"/>
              <a:ext cx="306783" cy="24273"/>
            </a:xfrm>
            <a:custGeom>
              <a:avLst/>
              <a:gdLst/>
              <a:ahLst/>
              <a:cxnLst/>
              <a:rect l="l" t="t" r="r" b="b"/>
              <a:pathLst>
                <a:path w="11716" h="927" extrusionOk="0">
                  <a:moveTo>
                    <a:pt x="154" y="1"/>
                  </a:moveTo>
                  <a:lnTo>
                    <a:pt x="30" y="669"/>
                  </a:lnTo>
                  <a:lnTo>
                    <a:pt x="1" y="812"/>
                  </a:lnTo>
                  <a:cubicBezTo>
                    <a:pt x="39" y="878"/>
                    <a:pt x="115" y="926"/>
                    <a:pt x="201" y="926"/>
                  </a:cubicBezTo>
                  <a:lnTo>
                    <a:pt x="11363" y="926"/>
                  </a:lnTo>
                  <a:cubicBezTo>
                    <a:pt x="11468" y="926"/>
                    <a:pt x="11554" y="850"/>
                    <a:pt x="11573" y="745"/>
                  </a:cubicBezTo>
                  <a:lnTo>
                    <a:pt x="11716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78"/>
            <p:cNvSpPr/>
            <p:nvPr/>
          </p:nvSpPr>
          <p:spPr>
            <a:xfrm>
              <a:off x="4181513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9" y="5915"/>
                    <a:pt x="5925" y="4589"/>
                    <a:pt x="5925" y="2958"/>
                  </a:cubicBezTo>
                  <a:cubicBezTo>
                    <a:pt x="5925" y="1317"/>
                    <a:pt x="4599" y="0"/>
                    <a:pt x="295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78"/>
            <p:cNvSpPr/>
            <p:nvPr/>
          </p:nvSpPr>
          <p:spPr>
            <a:xfrm>
              <a:off x="4241870" y="2033585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0"/>
                  </a:moveTo>
                  <a:cubicBezTo>
                    <a:pt x="0" y="0"/>
                    <a:pt x="0" y="421"/>
                    <a:pt x="273" y="421"/>
                  </a:cubicBezTo>
                  <a:cubicBezTo>
                    <a:pt x="278" y="421"/>
                    <a:pt x="284" y="421"/>
                    <a:pt x="290" y="420"/>
                  </a:cubicBezTo>
                  <a:lnTo>
                    <a:pt x="481" y="420"/>
                  </a:lnTo>
                  <a:lnTo>
                    <a:pt x="481" y="2176"/>
                  </a:lnTo>
                  <a:cubicBezTo>
                    <a:pt x="481" y="2290"/>
                    <a:pt x="567" y="2376"/>
                    <a:pt x="681" y="2376"/>
                  </a:cubicBezTo>
                  <a:cubicBezTo>
                    <a:pt x="796" y="2376"/>
                    <a:pt x="891" y="2281"/>
                    <a:pt x="891" y="2176"/>
                  </a:cubicBezTo>
                  <a:lnTo>
                    <a:pt x="891" y="211"/>
                  </a:lnTo>
                  <a:cubicBezTo>
                    <a:pt x="891" y="96"/>
                    <a:pt x="796" y="1"/>
                    <a:pt x="681" y="1"/>
                  </a:cubicBezTo>
                  <a:lnTo>
                    <a:pt x="290" y="1"/>
                  </a:lnTo>
                  <a:cubicBezTo>
                    <a:pt x="284" y="0"/>
                    <a:pt x="278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78"/>
            <p:cNvSpPr/>
            <p:nvPr/>
          </p:nvSpPr>
          <p:spPr>
            <a:xfrm>
              <a:off x="4241372" y="2087762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2"/>
                    <a:pt x="290" y="412"/>
                  </a:cubicBezTo>
                  <a:lnTo>
                    <a:pt x="1120" y="412"/>
                  </a:lnTo>
                  <a:cubicBezTo>
                    <a:pt x="1126" y="412"/>
                    <a:pt x="1133" y="413"/>
                    <a:pt x="1138" y="413"/>
                  </a:cubicBezTo>
                  <a:cubicBezTo>
                    <a:pt x="1416" y="413"/>
                    <a:pt x="1419" y="1"/>
                    <a:pt x="1147" y="1"/>
                  </a:cubicBezTo>
                  <a:cubicBezTo>
                    <a:pt x="1138" y="1"/>
                    <a:pt x="1129" y="1"/>
                    <a:pt x="112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78"/>
            <p:cNvSpPr/>
            <p:nvPr/>
          </p:nvSpPr>
          <p:spPr>
            <a:xfrm>
              <a:off x="4245221" y="2013239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3" y="1"/>
                  </a:moveTo>
                  <a:cubicBezTo>
                    <a:pt x="352" y="1"/>
                    <a:pt x="269" y="32"/>
                    <a:pt x="200" y="100"/>
                  </a:cubicBezTo>
                  <a:cubicBezTo>
                    <a:pt x="0" y="301"/>
                    <a:pt x="153" y="654"/>
                    <a:pt x="439" y="654"/>
                  </a:cubicBezTo>
                  <a:cubicBezTo>
                    <a:pt x="620" y="644"/>
                    <a:pt x="763" y="501"/>
                    <a:pt x="763" y="329"/>
                  </a:cubicBezTo>
                  <a:cubicBezTo>
                    <a:pt x="757" y="131"/>
                    <a:pt x="600" y="1"/>
                    <a:pt x="43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78"/>
            <p:cNvSpPr/>
            <p:nvPr/>
          </p:nvSpPr>
          <p:spPr>
            <a:xfrm>
              <a:off x="3977663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59" name="Google Shape;13159;p78"/>
          <p:cNvGrpSpPr/>
          <p:nvPr/>
        </p:nvGrpSpPr>
        <p:grpSpPr>
          <a:xfrm>
            <a:off x="865628" y="2413608"/>
            <a:ext cx="361720" cy="359180"/>
            <a:chOff x="865628" y="2413608"/>
            <a:chExt cx="361720" cy="359180"/>
          </a:xfrm>
        </p:grpSpPr>
        <p:sp>
          <p:nvSpPr>
            <p:cNvPr id="13160" name="Google Shape;13160;p78"/>
            <p:cNvSpPr/>
            <p:nvPr/>
          </p:nvSpPr>
          <p:spPr>
            <a:xfrm>
              <a:off x="865628" y="2710048"/>
              <a:ext cx="63472" cy="62739"/>
            </a:xfrm>
            <a:custGeom>
              <a:avLst/>
              <a:gdLst/>
              <a:ahLst/>
              <a:cxnLst/>
              <a:rect l="l" t="t" r="r" b="b"/>
              <a:pathLst>
                <a:path w="2424" h="2396" extrusionOk="0">
                  <a:moveTo>
                    <a:pt x="1183" y="1"/>
                  </a:moveTo>
                  <a:lnTo>
                    <a:pt x="86" y="1088"/>
                  </a:lnTo>
                  <a:cubicBezTo>
                    <a:pt x="0" y="1174"/>
                    <a:pt x="0" y="1317"/>
                    <a:pt x="86" y="1403"/>
                  </a:cubicBezTo>
                  <a:lnTo>
                    <a:pt x="1021" y="2338"/>
                  </a:lnTo>
                  <a:cubicBezTo>
                    <a:pt x="1064" y="2376"/>
                    <a:pt x="1121" y="2395"/>
                    <a:pt x="1178" y="2395"/>
                  </a:cubicBezTo>
                  <a:cubicBezTo>
                    <a:pt x="1236" y="2395"/>
                    <a:pt x="1293" y="2376"/>
                    <a:pt x="1336" y="2338"/>
                  </a:cubicBezTo>
                  <a:lnTo>
                    <a:pt x="2423" y="124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78"/>
            <p:cNvSpPr/>
            <p:nvPr/>
          </p:nvSpPr>
          <p:spPr>
            <a:xfrm>
              <a:off x="880370" y="2726283"/>
              <a:ext cx="48730" cy="46505"/>
            </a:xfrm>
            <a:custGeom>
              <a:avLst/>
              <a:gdLst/>
              <a:ahLst/>
              <a:cxnLst/>
              <a:rect l="l" t="t" r="r" b="b"/>
              <a:pathLst>
                <a:path w="1861" h="1776" extrusionOk="0">
                  <a:moveTo>
                    <a:pt x="1240" y="1"/>
                  </a:moveTo>
                  <a:lnTo>
                    <a:pt x="0" y="1241"/>
                  </a:lnTo>
                  <a:lnTo>
                    <a:pt x="458" y="1718"/>
                  </a:lnTo>
                  <a:cubicBezTo>
                    <a:pt x="501" y="1756"/>
                    <a:pt x="558" y="1775"/>
                    <a:pt x="615" y="1775"/>
                  </a:cubicBezTo>
                  <a:cubicBezTo>
                    <a:pt x="673" y="1775"/>
                    <a:pt x="730" y="1756"/>
                    <a:pt x="773" y="1718"/>
                  </a:cubicBezTo>
                  <a:lnTo>
                    <a:pt x="1860" y="621"/>
                  </a:lnTo>
                  <a:lnTo>
                    <a:pt x="124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78"/>
            <p:cNvSpPr/>
            <p:nvPr/>
          </p:nvSpPr>
          <p:spPr>
            <a:xfrm>
              <a:off x="879349" y="2579909"/>
              <a:ext cx="179891" cy="179132"/>
            </a:xfrm>
            <a:custGeom>
              <a:avLst/>
              <a:gdLst/>
              <a:ahLst/>
              <a:cxnLst/>
              <a:rect l="l" t="t" r="r" b="b"/>
              <a:pathLst>
                <a:path w="6870" h="6841" extrusionOk="0">
                  <a:moveTo>
                    <a:pt x="5181" y="0"/>
                  </a:moveTo>
                  <a:lnTo>
                    <a:pt x="87" y="5095"/>
                  </a:lnTo>
                  <a:cubicBezTo>
                    <a:pt x="1" y="5181"/>
                    <a:pt x="1" y="5324"/>
                    <a:pt x="87" y="5410"/>
                  </a:cubicBezTo>
                  <a:lnTo>
                    <a:pt x="1460" y="6783"/>
                  </a:lnTo>
                  <a:cubicBezTo>
                    <a:pt x="1503" y="6821"/>
                    <a:pt x="1561" y="6841"/>
                    <a:pt x="1618" y="6841"/>
                  </a:cubicBezTo>
                  <a:cubicBezTo>
                    <a:pt x="1675" y="6841"/>
                    <a:pt x="1732" y="6821"/>
                    <a:pt x="1775" y="6783"/>
                  </a:cubicBezTo>
                  <a:lnTo>
                    <a:pt x="6870" y="1689"/>
                  </a:lnTo>
                  <a:lnTo>
                    <a:pt x="518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78"/>
            <p:cNvSpPr/>
            <p:nvPr/>
          </p:nvSpPr>
          <p:spPr>
            <a:xfrm>
              <a:off x="899590" y="2602140"/>
              <a:ext cx="159650" cy="156901"/>
            </a:xfrm>
            <a:custGeom>
              <a:avLst/>
              <a:gdLst/>
              <a:ahLst/>
              <a:cxnLst/>
              <a:rect l="l" t="t" r="r" b="b"/>
              <a:pathLst>
                <a:path w="6097" h="5992" extrusionOk="0">
                  <a:moveTo>
                    <a:pt x="5248" y="0"/>
                  </a:moveTo>
                  <a:lnTo>
                    <a:pt x="1" y="5247"/>
                  </a:lnTo>
                  <a:lnTo>
                    <a:pt x="687" y="5934"/>
                  </a:lnTo>
                  <a:cubicBezTo>
                    <a:pt x="730" y="5972"/>
                    <a:pt x="788" y="5992"/>
                    <a:pt x="845" y="5992"/>
                  </a:cubicBezTo>
                  <a:cubicBezTo>
                    <a:pt x="902" y="5992"/>
                    <a:pt x="959" y="5972"/>
                    <a:pt x="1002" y="5934"/>
                  </a:cubicBezTo>
                  <a:lnTo>
                    <a:pt x="6097" y="840"/>
                  </a:lnTo>
                  <a:lnTo>
                    <a:pt x="524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78"/>
            <p:cNvSpPr/>
            <p:nvPr/>
          </p:nvSpPr>
          <p:spPr>
            <a:xfrm>
              <a:off x="971782" y="2617432"/>
              <a:ext cx="50485" cy="49359"/>
            </a:xfrm>
            <a:custGeom>
              <a:avLst/>
              <a:gdLst/>
              <a:ahLst/>
              <a:cxnLst/>
              <a:rect l="l" t="t" r="r" b="b"/>
              <a:pathLst>
                <a:path w="1928" h="1885" extrusionOk="0">
                  <a:moveTo>
                    <a:pt x="1408" y="1"/>
                  </a:moveTo>
                  <a:cubicBezTo>
                    <a:pt x="1351" y="1"/>
                    <a:pt x="1293" y="22"/>
                    <a:pt x="1250" y="65"/>
                  </a:cubicBezTo>
                  <a:lnTo>
                    <a:pt x="86" y="1229"/>
                  </a:lnTo>
                  <a:cubicBezTo>
                    <a:pt x="1" y="1315"/>
                    <a:pt x="1" y="1458"/>
                    <a:pt x="86" y="1544"/>
                  </a:cubicBezTo>
                  <a:lnTo>
                    <a:pt x="363" y="1821"/>
                  </a:lnTo>
                  <a:cubicBezTo>
                    <a:pt x="406" y="1863"/>
                    <a:pt x="463" y="1885"/>
                    <a:pt x="521" y="1885"/>
                  </a:cubicBezTo>
                  <a:cubicBezTo>
                    <a:pt x="578" y="1885"/>
                    <a:pt x="635" y="1863"/>
                    <a:pt x="678" y="1821"/>
                  </a:cubicBezTo>
                  <a:lnTo>
                    <a:pt x="1842" y="647"/>
                  </a:lnTo>
                  <a:cubicBezTo>
                    <a:pt x="1928" y="561"/>
                    <a:pt x="1928" y="428"/>
                    <a:pt x="1842" y="342"/>
                  </a:cubicBezTo>
                  <a:lnTo>
                    <a:pt x="1565" y="65"/>
                  </a:lnTo>
                  <a:cubicBezTo>
                    <a:pt x="1522" y="22"/>
                    <a:pt x="1465" y="1"/>
                    <a:pt x="14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78"/>
            <p:cNvSpPr/>
            <p:nvPr/>
          </p:nvSpPr>
          <p:spPr>
            <a:xfrm>
              <a:off x="1033500" y="2509707"/>
              <a:ext cx="95942" cy="95968"/>
            </a:xfrm>
            <a:custGeom>
              <a:avLst/>
              <a:gdLst/>
              <a:ahLst/>
              <a:cxnLst/>
              <a:rect l="l" t="t" r="r" b="b"/>
              <a:pathLst>
                <a:path w="3664" h="3665" extrusionOk="0">
                  <a:moveTo>
                    <a:pt x="1832" y="1"/>
                  </a:moveTo>
                  <a:cubicBezTo>
                    <a:pt x="820" y="1"/>
                    <a:pt x="0" y="821"/>
                    <a:pt x="0" y="1832"/>
                  </a:cubicBezTo>
                  <a:cubicBezTo>
                    <a:pt x="0" y="2844"/>
                    <a:pt x="820" y="3664"/>
                    <a:pt x="1832" y="3664"/>
                  </a:cubicBezTo>
                  <a:cubicBezTo>
                    <a:pt x="2843" y="3664"/>
                    <a:pt x="3663" y="2844"/>
                    <a:pt x="3663" y="1832"/>
                  </a:cubicBezTo>
                  <a:cubicBezTo>
                    <a:pt x="3663" y="821"/>
                    <a:pt x="2843" y="1"/>
                    <a:pt x="183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78"/>
            <p:cNvSpPr/>
            <p:nvPr/>
          </p:nvSpPr>
          <p:spPr>
            <a:xfrm>
              <a:off x="1001502" y="2559171"/>
              <a:ext cx="78712" cy="77900"/>
            </a:xfrm>
            <a:custGeom>
              <a:avLst/>
              <a:gdLst/>
              <a:ahLst/>
              <a:cxnLst/>
              <a:rect l="l" t="t" r="r" b="b"/>
              <a:pathLst>
                <a:path w="3006" h="2975" extrusionOk="0">
                  <a:moveTo>
                    <a:pt x="650" y="1"/>
                  </a:moveTo>
                  <a:lnTo>
                    <a:pt x="87" y="563"/>
                  </a:lnTo>
                  <a:cubicBezTo>
                    <a:pt x="1" y="649"/>
                    <a:pt x="1" y="792"/>
                    <a:pt x="87" y="878"/>
                  </a:cubicBezTo>
                  <a:lnTo>
                    <a:pt x="2119" y="2910"/>
                  </a:lnTo>
                  <a:cubicBezTo>
                    <a:pt x="2162" y="2953"/>
                    <a:pt x="2219" y="2975"/>
                    <a:pt x="2276" y="2975"/>
                  </a:cubicBezTo>
                  <a:cubicBezTo>
                    <a:pt x="2333" y="2975"/>
                    <a:pt x="2391" y="2953"/>
                    <a:pt x="2434" y="2910"/>
                  </a:cubicBezTo>
                  <a:lnTo>
                    <a:pt x="3006" y="233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78"/>
            <p:cNvSpPr/>
            <p:nvPr/>
          </p:nvSpPr>
          <p:spPr>
            <a:xfrm>
              <a:off x="1030227" y="2589912"/>
              <a:ext cx="49987" cy="47159"/>
            </a:xfrm>
            <a:custGeom>
              <a:avLst/>
              <a:gdLst/>
              <a:ahLst/>
              <a:cxnLst/>
              <a:rect l="l" t="t" r="r" b="b"/>
              <a:pathLst>
                <a:path w="1909" h="1801" extrusionOk="0">
                  <a:moveTo>
                    <a:pt x="726" y="0"/>
                  </a:moveTo>
                  <a:lnTo>
                    <a:pt x="1" y="725"/>
                  </a:lnTo>
                  <a:lnTo>
                    <a:pt x="1022" y="1736"/>
                  </a:lnTo>
                  <a:cubicBezTo>
                    <a:pt x="1065" y="1779"/>
                    <a:pt x="1122" y="1801"/>
                    <a:pt x="1179" y="1801"/>
                  </a:cubicBezTo>
                  <a:cubicBezTo>
                    <a:pt x="1236" y="1801"/>
                    <a:pt x="1294" y="1779"/>
                    <a:pt x="1337" y="1736"/>
                  </a:cubicBezTo>
                  <a:lnTo>
                    <a:pt x="1909" y="1164"/>
                  </a:lnTo>
                  <a:lnTo>
                    <a:pt x="72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78"/>
            <p:cNvSpPr/>
            <p:nvPr/>
          </p:nvSpPr>
          <p:spPr>
            <a:xfrm>
              <a:off x="1128159" y="2454719"/>
              <a:ext cx="58209" cy="54282"/>
            </a:xfrm>
            <a:custGeom>
              <a:avLst/>
              <a:gdLst/>
              <a:ahLst/>
              <a:cxnLst/>
              <a:rect l="l" t="t" r="r" b="b"/>
              <a:pathLst>
                <a:path w="2223" h="2073" extrusionOk="0">
                  <a:moveTo>
                    <a:pt x="1941" y="0"/>
                  </a:moveTo>
                  <a:cubicBezTo>
                    <a:pt x="1895" y="0"/>
                    <a:pt x="1847" y="18"/>
                    <a:pt x="1804" y="59"/>
                  </a:cubicBezTo>
                  <a:lnTo>
                    <a:pt x="134" y="1729"/>
                  </a:lnTo>
                  <a:cubicBezTo>
                    <a:pt x="1" y="1853"/>
                    <a:pt x="96" y="2072"/>
                    <a:pt x="277" y="2072"/>
                  </a:cubicBezTo>
                  <a:cubicBezTo>
                    <a:pt x="335" y="2072"/>
                    <a:pt x="382" y="2053"/>
                    <a:pt x="420" y="2015"/>
                  </a:cubicBezTo>
                  <a:lnTo>
                    <a:pt x="2090" y="345"/>
                  </a:lnTo>
                  <a:cubicBezTo>
                    <a:pt x="2222" y="198"/>
                    <a:pt x="2094" y="0"/>
                    <a:pt x="194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78"/>
            <p:cNvSpPr/>
            <p:nvPr/>
          </p:nvSpPr>
          <p:spPr>
            <a:xfrm>
              <a:off x="1099932" y="2413608"/>
              <a:ext cx="10762" cy="72899"/>
            </a:xfrm>
            <a:custGeom>
              <a:avLst/>
              <a:gdLst/>
              <a:ahLst/>
              <a:cxnLst/>
              <a:rect l="l" t="t" r="r" b="b"/>
              <a:pathLst>
                <a:path w="411" h="2784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2574"/>
                  </a:lnTo>
                  <a:cubicBezTo>
                    <a:pt x="1" y="2688"/>
                    <a:pt x="96" y="2784"/>
                    <a:pt x="211" y="2784"/>
                  </a:cubicBezTo>
                  <a:cubicBezTo>
                    <a:pt x="325" y="2784"/>
                    <a:pt x="411" y="2688"/>
                    <a:pt x="411" y="2574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78"/>
            <p:cNvSpPr/>
            <p:nvPr/>
          </p:nvSpPr>
          <p:spPr>
            <a:xfrm>
              <a:off x="1150888" y="2528194"/>
              <a:ext cx="76460" cy="10762"/>
            </a:xfrm>
            <a:custGeom>
              <a:avLst/>
              <a:gdLst/>
              <a:ahLst/>
              <a:cxnLst/>
              <a:rect l="l" t="t" r="r" b="b"/>
              <a:pathLst>
                <a:path w="2920" h="411" extrusionOk="0">
                  <a:moveTo>
                    <a:pt x="277" y="1"/>
                  </a:moveTo>
                  <a:cubicBezTo>
                    <a:pt x="1" y="1"/>
                    <a:pt x="1" y="411"/>
                    <a:pt x="277" y="411"/>
                  </a:cubicBezTo>
                  <a:lnTo>
                    <a:pt x="2643" y="411"/>
                  </a:lnTo>
                  <a:cubicBezTo>
                    <a:pt x="2920" y="411"/>
                    <a:pt x="2920" y="1"/>
                    <a:pt x="264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78"/>
            <p:cNvSpPr/>
            <p:nvPr/>
          </p:nvSpPr>
          <p:spPr>
            <a:xfrm>
              <a:off x="1002262" y="2486533"/>
              <a:ext cx="150904" cy="145484"/>
            </a:xfrm>
            <a:custGeom>
              <a:avLst/>
              <a:gdLst/>
              <a:ahLst/>
              <a:cxnLst/>
              <a:rect l="l" t="t" r="r" b="b"/>
              <a:pathLst>
                <a:path w="5763" h="5556" extrusionOk="0">
                  <a:moveTo>
                    <a:pt x="1446" y="1"/>
                  </a:moveTo>
                  <a:cubicBezTo>
                    <a:pt x="1389" y="1"/>
                    <a:pt x="1331" y="22"/>
                    <a:pt x="1288" y="65"/>
                  </a:cubicBezTo>
                  <a:lnTo>
                    <a:pt x="745" y="609"/>
                  </a:lnTo>
                  <a:cubicBezTo>
                    <a:pt x="1" y="1353"/>
                    <a:pt x="1" y="2565"/>
                    <a:pt x="745" y="3309"/>
                  </a:cubicBezTo>
                  <a:lnTo>
                    <a:pt x="2433" y="4997"/>
                  </a:lnTo>
                  <a:cubicBezTo>
                    <a:pt x="2805" y="5369"/>
                    <a:pt x="3292" y="5556"/>
                    <a:pt x="3778" y="5556"/>
                  </a:cubicBezTo>
                  <a:cubicBezTo>
                    <a:pt x="4265" y="5556"/>
                    <a:pt x="4751" y="5369"/>
                    <a:pt x="5123" y="4997"/>
                  </a:cubicBezTo>
                  <a:lnTo>
                    <a:pt x="5677" y="4444"/>
                  </a:lnTo>
                  <a:cubicBezTo>
                    <a:pt x="5763" y="4358"/>
                    <a:pt x="5763" y="4225"/>
                    <a:pt x="5677" y="4139"/>
                  </a:cubicBezTo>
                  <a:lnTo>
                    <a:pt x="1603" y="65"/>
                  </a:lnTo>
                  <a:cubicBezTo>
                    <a:pt x="1560" y="22"/>
                    <a:pt x="1503" y="1"/>
                    <a:pt x="144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78"/>
            <p:cNvSpPr/>
            <p:nvPr/>
          </p:nvSpPr>
          <p:spPr>
            <a:xfrm>
              <a:off x="1039470" y="2572656"/>
              <a:ext cx="113695" cy="59361"/>
            </a:xfrm>
            <a:custGeom>
              <a:avLst/>
              <a:gdLst/>
              <a:ahLst/>
              <a:cxnLst/>
              <a:rect l="l" t="t" r="r" b="b"/>
              <a:pathLst>
                <a:path w="4342" h="2267" extrusionOk="0">
                  <a:moveTo>
                    <a:pt x="1" y="707"/>
                  </a:moveTo>
                  <a:cubicBezTo>
                    <a:pt x="5" y="711"/>
                    <a:pt x="10" y="715"/>
                    <a:pt x="14" y="720"/>
                  </a:cubicBezTo>
                  <a:lnTo>
                    <a:pt x="14" y="720"/>
                  </a:lnTo>
                  <a:lnTo>
                    <a:pt x="1" y="707"/>
                  </a:lnTo>
                  <a:close/>
                  <a:moveTo>
                    <a:pt x="3407" y="1"/>
                  </a:moveTo>
                  <a:lnTo>
                    <a:pt x="2701" y="707"/>
                  </a:lnTo>
                  <a:cubicBezTo>
                    <a:pt x="2329" y="1079"/>
                    <a:pt x="1840" y="1265"/>
                    <a:pt x="1351" y="1265"/>
                  </a:cubicBezTo>
                  <a:cubicBezTo>
                    <a:pt x="868" y="1265"/>
                    <a:pt x="384" y="1083"/>
                    <a:pt x="14" y="720"/>
                  </a:cubicBezTo>
                  <a:lnTo>
                    <a:pt x="14" y="720"/>
                  </a:lnTo>
                  <a:lnTo>
                    <a:pt x="1012" y="1708"/>
                  </a:lnTo>
                  <a:cubicBezTo>
                    <a:pt x="1384" y="2080"/>
                    <a:pt x="1871" y="2267"/>
                    <a:pt x="2357" y="2267"/>
                  </a:cubicBezTo>
                  <a:cubicBezTo>
                    <a:pt x="2844" y="2267"/>
                    <a:pt x="3330" y="2080"/>
                    <a:pt x="3702" y="1708"/>
                  </a:cubicBezTo>
                  <a:lnTo>
                    <a:pt x="4256" y="1155"/>
                  </a:lnTo>
                  <a:cubicBezTo>
                    <a:pt x="4342" y="1069"/>
                    <a:pt x="4342" y="936"/>
                    <a:pt x="4256" y="850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3" name="Google Shape;13173;p78"/>
          <p:cNvGrpSpPr/>
          <p:nvPr/>
        </p:nvGrpSpPr>
        <p:grpSpPr>
          <a:xfrm>
            <a:off x="3117093" y="2881927"/>
            <a:ext cx="268815" cy="366983"/>
            <a:chOff x="3117093" y="2881927"/>
            <a:chExt cx="268815" cy="366983"/>
          </a:xfrm>
        </p:grpSpPr>
        <p:sp>
          <p:nvSpPr>
            <p:cNvPr id="13174" name="Google Shape;13174;p78"/>
            <p:cNvSpPr/>
            <p:nvPr/>
          </p:nvSpPr>
          <p:spPr>
            <a:xfrm>
              <a:off x="3117093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0" y="0"/>
                  </a:moveTo>
                  <a:cubicBezTo>
                    <a:pt x="96" y="0"/>
                    <a:pt x="1" y="96"/>
                    <a:pt x="1" y="229"/>
                  </a:cubicBezTo>
                  <a:lnTo>
                    <a:pt x="1" y="12450"/>
                  </a:lnTo>
                  <a:cubicBezTo>
                    <a:pt x="1" y="12574"/>
                    <a:pt x="96" y="12669"/>
                    <a:pt x="220" y="12669"/>
                  </a:cubicBezTo>
                  <a:lnTo>
                    <a:pt x="7070" y="12669"/>
                  </a:lnTo>
                  <a:cubicBezTo>
                    <a:pt x="7194" y="12669"/>
                    <a:pt x="7299" y="12574"/>
                    <a:pt x="7299" y="12450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78"/>
            <p:cNvSpPr/>
            <p:nvPr/>
          </p:nvSpPr>
          <p:spPr>
            <a:xfrm>
              <a:off x="3232019" y="2917146"/>
              <a:ext cx="76198" cy="118670"/>
            </a:xfrm>
            <a:custGeom>
              <a:avLst/>
              <a:gdLst/>
              <a:ahLst/>
              <a:cxnLst/>
              <a:rect l="l" t="t" r="r" b="b"/>
              <a:pathLst>
                <a:path w="2910" h="4532" extrusionOk="0">
                  <a:moveTo>
                    <a:pt x="258" y="0"/>
                  </a:moveTo>
                  <a:cubicBezTo>
                    <a:pt x="86" y="401"/>
                    <a:pt x="0" y="840"/>
                    <a:pt x="0" y="1279"/>
                  </a:cubicBezTo>
                  <a:lnTo>
                    <a:pt x="0" y="1298"/>
                  </a:lnTo>
                  <a:cubicBezTo>
                    <a:pt x="10" y="2671"/>
                    <a:pt x="878" y="3893"/>
                    <a:pt x="2166" y="4360"/>
                  </a:cubicBezTo>
                  <a:cubicBezTo>
                    <a:pt x="2404" y="4446"/>
                    <a:pt x="2652" y="4503"/>
                    <a:pt x="2910" y="4532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78"/>
            <p:cNvSpPr/>
            <p:nvPr/>
          </p:nvSpPr>
          <p:spPr>
            <a:xfrm>
              <a:off x="3117093" y="3235398"/>
              <a:ext cx="191124" cy="13511"/>
            </a:xfrm>
            <a:custGeom>
              <a:avLst/>
              <a:gdLst/>
              <a:ahLst/>
              <a:cxnLst/>
              <a:rect l="l" t="t" r="r" b="b"/>
              <a:pathLst>
                <a:path w="7299" h="516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420"/>
                    <a:pt x="96" y="515"/>
                    <a:pt x="220" y="515"/>
                  </a:cubicBezTo>
                  <a:lnTo>
                    <a:pt x="7070" y="515"/>
                  </a:lnTo>
                  <a:cubicBezTo>
                    <a:pt x="7194" y="515"/>
                    <a:pt x="7299" y="420"/>
                    <a:pt x="7299" y="296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78"/>
            <p:cNvSpPr/>
            <p:nvPr/>
          </p:nvSpPr>
          <p:spPr>
            <a:xfrm>
              <a:off x="3136575" y="2950872"/>
              <a:ext cx="152161" cy="239069"/>
            </a:xfrm>
            <a:custGeom>
              <a:avLst/>
              <a:gdLst/>
              <a:ahLst/>
              <a:cxnLst/>
              <a:rect l="l" t="t" r="r" b="b"/>
              <a:pathLst>
                <a:path w="5811" h="9130" extrusionOk="0">
                  <a:moveTo>
                    <a:pt x="220" y="0"/>
                  </a:moveTo>
                  <a:cubicBezTo>
                    <a:pt x="9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96" y="9130"/>
                    <a:pt x="220" y="9130"/>
                  </a:cubicBezTo>
                  <a:lnTo>
                    <a:pt x="5591" y="9130"/>
                  </a:lnTo>
                  <a:cubicBezTo>
                    <a:pt x="5715" y="9130"/>
                    <a:pt x="5811" y="9034"/>
                    <a:pt x="5811" y="8910"/>
                  </a:cubicBezTo>
                  <a:lnTo>
                    <a:pt x="5811" y="229"/>
                  </a:lnTo>
                  <a:cubicBezTo>
                    <a:pt x="5811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78"/>
            <p:cNvSpPr/>
            <p:nvPr/>
          </p:nvSpPr>
          <p:spPr>
            <a:xfrm>
              <a:off x="3232019" y="2950872"/>
              <a:ext cx="56717" cy="80467"/>
            </a:xfrm>
            <a:custGeom>
              <a:avLst/>
              <a:gdLst/>
              <a:ahLst/>
              <a:cxnLst/>
              <a:rect l="l" t="t" r="r" b="b"/>
              <a:pathLst>
                <a:path w="2166" h="3073" extrusionOk="0">
                  <a:moveTo>
                    <a:pt x="0" y="0"/>
                  </a:moveTo>
                  <a:cubicBezTo>
                    <a:pt x="10" y="1383"/>
                    <a:pt x="878" y="2605"/>
                    <a:pt x="2166" y="3072"/>
                  </a:cubicBezTo>
                  <a:lnTo>
                    <a:pt x="2166" y="229"/>
                  </a:lnTo>
                  <a:cubicBezTo>
                    <a:pt x="2166" y="105"/>
                    <a:pt x="2070" y="0"/>
                    <a:pt x="194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78"/>
            <p:cNvSpPr/>
            <p:nvPr/>
          </p:nvSpPr>
          <p:spPr>
            <a:xfrm>
              <a:off x="3136339" y="2951108"/>
              <a:ext cx="152397" cy="239095"/>
            </a:xfrm>
            <a:custGeom>
              <a:avLst/>
              <a:gdLst/>
              <a:ahLst/>
              <a:cxnLst/>
              <a:rect l="l" t="t" r="r" b="b"/>
              <a:pathLst>
                <a:path w="5820" h="9131" extrusionOk="0">
                  <a:moveTo>
                    <a:pt x="229" y="1"/>
                  </a:moveTo>
                  <a:cubicBezTo>
                    <a:pt x="96" y="1"/>
                    <a:pt x="0" y="96"/>
                    <a:pt x="0" y="230"/>
                  </a:cubicBezTo>
                  <a:lnTo>
                    <a:pt x="0" y="8901"/>
                  </a:lnTo>
                  <a:cubicBezTo>
                    <a:pt x="0" y="9025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25"/>
                    <a:pt x="5820" y="8901"/>
                  </a:cubicBezTo>
                  <a:lnTo>
                    <a:pt x="5820" y="8711"/>
                  </a:lnTo>
                  <a:lnTo>
                    <a:pt x="449" y="8711"/>
                  </a:lnTo>
                  <a:lnTo>
                    <a:pt x="458" y="8701"/>
                  </a:lnTo>
                  <a:lnTo>
                    <a:pt x="458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78"/>
            <p:cNvSpPr/>
            <p:nvPr/>
          </p:nvSpPr>
          <p:spPr>
            <a:xfrm>
              <a:off x="3190778" y="2927882"/>
              <a:ext cx="43755" cy="11024"/>
            </a:xfrm>
            <a:custGeom>
              <a:avLst/>
              <a:gdLst/>
              <a:ahLst/>
              <a:cxnLst/>
              <a:rect l="l" t="t" r="r" b="b"/>
              <a:pathLst>
                <a:path w="1671" h="421" extrusionOk="0">
                  <a:moveTo>
                    <a:pt x="278" y="1"/>
                  </a:moveTo>
                  <a:cubicBezTo>
                    <a:pt x="1" y="1"/>
                    <a:pt x="1" y="420"/>
                    <a:pt x="278" y="420"/>
                  </a:cubicBezTo>
                  <a:lnTo>
                    <a:pt x="1384" y="420"/>
                  </a:lnTo>
                  <a:cubicBezTo>
                    <a:pt x="1670" y="42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78"/>
            <p:cNvSpPr/>
            <p:nvPr/>
          </p:nvSpPr>
          <p:spPr>
            <a:xfrm>
              <a:off x="3164802" y="3041289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3441" y="0"/>
                  </a:moveTo>
                  <a:cubicBezTo>
                    <a:pt x="3436" y="0"/>
                    <a:pt x="3431" y="0"/>
                    <a:pt x="3426" y="1"/>
                  </a:cubicBezTo>
                  <a:lnTo>
                    <a:pt x="220" y="1"/>
                  </a:lnTo>
                  <a:cubicBezTo>
                    <a:pt x="96" y="1"/>
                    <a:pt x="1" y="96"/>
                    <a:pt x="1" y="220"/>
                  </a:cubicBezTo>
                  <a:lnTo>
                    <a:pt x="1" y="630"/>
                  </a:lnTo>
                  <a:cubicBezTo>
                    <a:pt x="1" y="754"/>
                    <a:pt x="96" y="859"/>
                    <a:pt x="220" y="859"/>
                  </a:cubicBezTo>
                  <a:lnTo>
                    <a:pt x="3426" y="859"/>
                  </a:lnTo>
                  <a:cubicBezTo>
                    <a:pt x="3550" y="859"/>
                    <a:pt x="3655" y="754"/>
                    <a:pt x="3655" y="630"/>
                  </a:cubicBezTo>
                  <a:lnTo>
                    <a:pt x="3655" y="220"/>
                  </a:lnTo>
                  <a:cubicBezTo>
                    <a:pt x="3655" y="101"/>
                    <a:pt x="3558" y="0"/>
                    <a:pt x="3441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78"/>
            <p:cNvSpPr/>
            <p:nvPr/>
          </p:nvSpPr>
          <p:spPr>
            <a:xfrm>
              <a:off x="3157313" y="3083263"/>
              <a:ext cx="110448" cy="11024"/>
            </a:xfrm>
            <a:custGeom>
              <a:avLst/>
              <a:gdLst/>
              <a:ahLst/>
              <a:cxnLst/>
              <a:rect l="l" t="t" r="r" b="b"/>
              <a:pathLst>
                <a:path w="4218" h="421" extrusionOk="0">
                  <a:moveTo>
                    <a:pt x="287" y="0"/>
                  </a:moveTo>
                  <a:cubicBezTo>
                    <a:pt x="1" y="0"/>
                    <a:pt x="1" y="420"/>
                    <a:pt x="287" y="420"/>
                  </a:cubicBezTo>
                  <a:lnTo>
                    <a:pt x="3941" y="420"/>
                  </a:lnTo>
                  <a:cubicBezTo>
                    <a:pt x="4217" y="420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78"/>
            <p:cNvSpPr/>
            <p:nvPr/>
          </p:nvSpPr>
          <p:spPr>
            <a:xfrm>
              <a:off x="3157313" y="3109998"/>
              <a:ext cx="110448" cy="11260"/>
            </a:xfrm>
            <a:custGeom>
              <a:avLst/>
              <a:gdLst/>
              <a:ahLst/>
              <a:cxnLst/>
              <a:rect l="l" t="t" r="r" b="b"/>
              <a:pathLst>
                <a:path w="4218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3941" y="429"/>
                  </a:lnTo>
                  <a:cubicBezTo>
                    <a:pt x="4217" y="429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78"/>
            <p:cNvSpPr/>
            <p:nvPr/>
          </p:nvSpPr>
          <p:spPr>
            <a:xfrm>
              <a:off x="3200283" y="3203662"/>
              <a:ext cx="24745" cy="24771"/>
            </a:xfrm>
            <a:custGeom>
              <a:avLst/>
              <a:gdLst/>
              <a:ahLst/>
              <a:cxnLst/>
              <a:rect l="l" t="t" r="r" b="b"/>
              <a:pathLst>
                <a:path w="945" h="946" extrusionOk="0">
                  <a:moveTo>
                    <a:pt x="468" y="1"/>
                  </a:moveTo>
                  <a:cubicBezTo>
                    <a:pt x="210" y="1"/>
                    <a:pt x="0" y="210"/>
                    <a:pt x="0" y="478"/>
                  </a:cubicBezTo>
                  <a:cubicBezTo>
                    <a:pt x="0" y="735"/>
                    <a:pt x="210" y="945"/>
                    <a:pt x="468" y="945"/>
                  </a:cubicBezTo>
                  <a:cubicBezTo>
                    <a:pt x="726" y="945"/>
                    <a:pt x="945" y="735"/>
                    <a:pt x="945" y="478"/>
                  </a:cubicBezTo>
                  <a:cubicBezTo>
                    <a:pt x="945" y="210"/>
                    <a:pt x="726" y="1"/>
                    <a:pt x="46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78"/>
            <p:cNvSpPr/>
            <p:nvPr/>
          </p:nvSpPr>
          <p:spPr>
            <a:xfrm>
              <a:off x="3249249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14" y="0"/>
                  </a:moveTo>
                  <a:cubicBezTo>
                    <a:pt x="1174" y="0"/>
                    <a:pt x="0" y="1174"/>
                    <a:pt x="0" y="2614"/>
                  </a:cubicBezTo>
                  <a:cubicBezTo>
                    <a:pt x="0" y="4055"/>
                    <a:pt x="1174" y="5219"/>
                    <a:pt x="2614" y="5219"/>
                  </a:cubicBezTo>
                  <a:cubicBezTo>
                    <a:pt x="4055" y="5219"/>
                    <a:pt x="5219" y="4055"/>
                    <a:pt x="5219" y="2614"/>
                  </a:cubicBezTo>
                  <a:cubicBezTo>
                    <a:pt x="5219" y="1174"/>
                    <a:pt x="4055" y="0"/>
                    <a:pt x="26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78"/>
            <p:cNvSpPr/>
            <p:nvPr/>
          </p:nvSpPr>
          <p:spPr>
            <a:xfrm>
              <a:off x="3301959" y="2928641"/>
              <a:ext cx="21995" cy="56219"/>
            </a:xfrm>
            <a:custGeom>
              <a:avLst/>
              <a:gdLst/>
              <a:ahLst/>
              <a:cxnLst/>
              <a:rect l="l" t="t" r="r" b="b"/>
              <a:pathLst>
                <a:path w="840" h="2147" extrusionOk="0">
                  <a:moveTo>
                    <a:pt x="286" y="0"/>
                  </a:moveTo>
                  <a:cubicBezTo>
                    <a:pt x="0" y="0"/>
                    <a:pt x="0" y="429"/>
                    <a:pt x="286" y="429"/>
                  </a:cubicBezTo>
                  <a:lnTo>
                    <a:pt x="420" y="429"/>
                  </a:lnTo>
                  <a:lnTo>
                    <a:pt x="420" y="1937"/>
                  </a:lnTo>
                  <a:cubicBezTo>
                    <a:pt x="420" y="2051"/>
                    <a:pt x="506" y="2147"/>
                    <a:pt x="630" y="2147"/>
                  </a:cubicBezTo>
                  <a:cubicBezTo>
                    <a:pt x="744" y="2147"/>
                    <a:pt x="840" y="2061"/>
                    <a:pt x="840" y="1937"/>
                  </a:cubicBezTo>
                  <a:lnTo>
                    <a:pt x="840" y="210"/>
                  </a:lnTo>
                  <a:cubicBezTo>
                    <a:pt x="840" y="96"/>
                    <a:pt x="744" y="0"/>
                    <a:pt x="630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78"/>
            <p:cNvSpPr/>
            <p:nvPr/>
          </p:nvSpPr>
          <p:spPr>
            <a:xfrm>
              <a:off x="3301462" y="2976088"/>
              <a:ext cx="33988" cy="11286"/>
            </a:xfrm>
            <a:custGeom>
              <a:avLst/>
              <a:gdLst/>
              <a:ahLst/>
              <a:cxnLst/>
              <a:rect l="l" t="t" r="r" b="b"/>
              <a:pathLst>
                <a:path w="1298" h="431" extrusionOk="0">
                  <a:moveTo>
                    <a:pt x="277" y="1"/>
                  </a:moveTo>
                  <a:cubicBezTo>
                    <a:pt x="0" y="1"/>
                    <a:pt x="0" y="430"/>
                    <a:pt x="277" y="430"/>
                  </a:cubicBezTo>
                  <a:lnTo>
                    <a:pt x="1021" y="430"/>
                  </a:lnTo>
                  <a:cubicBezTo>
                    <a:pt x="1298" y="430"/>
                    <a:pt x="1298" y="1"/>
                    <a:pt x="1021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78"/>
            <p:cNvSpPr/>
            <p:nvPr/>
          </p:nvSpPr>
          <p:spPr>
            <a:xfrm>
              <a:off x="3304709" y="2910704"/>
              <a:ext cx="19246" cy="16706"/>
            </a:xfrm>
            <a:custGeom>
              <a:avLst/>
              <a:gdLst/>
              <a:ahLst/>
              <a:cxnLst/>
              <a:rect l="l" t="t" r="r" b="b"/>
              <a:pathLst>
                <a:path w="735" h="638" extrusionOk="0">
                  <a:moveTo>
                    <a:pt x="413" y="0"/>
                  </a:moveTo>
                  <a:cubicBezTo>
                    <a:pt x="335" y="0"/>
                    <a:pt x="255" y="29"/>
                    <a:pt x="191" y="94"/>
                  </a:cubicBezTo>
                  <a:cubicBezTo>
                    <a:pt x="0" y="294"/>
                    <a:pt x="134" y="637"/>
                    <a:pt x="420" y="637"/>
                  </a:cubicBezTo>
                  <a:cubicBezTo>
                    <a:pt x="592" y="637"/>
                    <a:pt x="735" y="494"/>
                    <a:pt x="735" y="323"/>
                  </a:cubicBezTo>
                  <a:cubicBezTo>
                    <a:pt x="735" y="129"/>
                    <a:pt x="577" y="0"/>
                    <a:pt x="41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89" name="Google Shape;13189;p78"/>
          <p:cNvGrpSpPr/>
          <p:nvPr/>
        </p:nvGrpSpPr>
        <p:grpSpPr>
          <a:xfrm>
            <a:off x="3534508" y="1508000"/>
            <a:ext cx="368502" cy="343521"/>
            <a:chOff x="3534508" y="1508000"/>
            <a:chExt cx="368502" cy="343521"/>
          </a:xfrm>
        </p:grpSpPr>
        <p:sp>
          <p:nvSpPr>
            <p:cNvPr id="13190" name="Google Shape;13190;p78"/>
            <p:cNvSpPr/>
            <p:nvPr/>
          </p:nvSpPr>
          <p:spPr>
            <a:xfrm>
              <a:off x="3591984" y="1754322"/>
              <a:ext cx="45719" cy="45719"/>
            </a:xfrm>
            <a:custGeom>
              <a:avLst/>
              <a:gdLst/>
              <a:ahLst/>
              <a:cxnLst/>
              <a:rect l="l" t="t" r="r" b="b"/>
              <a:pathLst>
                <a:path w="1746" h="1746" extrusionOk="0">
                  <a:moveTo>
                    <a:pt x="220" y="0"/>
                  </a:moveTo>
                  <a:cubicBezTo>
                    <a:pt x="96" y="0"/>
                    <a:pt x="0" y="95"/>
                    <a:pt x="0" y="219"/>
                  </a:cubicBezTo>
                  <a:lnTo>
                    <a:pt x="0" y="1526"/>
                  </a:lnTo>
                  <a:cubicBezTo>
                    <a:pt x="0" y="1650"/>
                    <a:pt x="96" y="1746"/>
                    <a:pt x="220" y="1746"/>
                  </a:cubicBezTo>
                  <a:lnTo>
                    <a:pt x="1527" y="1746"/>
                  </a:lnTo>
                  <a:cubicBezTo>
                    <a:pt x="1651" y="1746"/>
                    <a:pt x="1746" y="1650"/>
                    <a:pt x="1746" y="1526"/>
                  </a:cubicBezTo>
                  <a:lnTo>
                    <a:pt x="1746" y="219"/>
                  </a:lnTo>
                  <a:cubicBezTo>
                    <a:pt x="1746" y="9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78"/>
            <p:cNvSpPr/>
            <p:nvPr/>
          </p:nvSpPr>
          <p:spPr>
            <a:xfrm>
              <a:off x="3742600" y="1633897"/>
              <a:ext cx="106940" cy="91805"/>
            </a:xfrm>
            <a:custGeom>
              <a:avLst/>
              <a:gdLst/>
              <a:ahLst/>
              <a:cxnLst/>
              <a:rect l="l" t="t" r="r" b="b"/>
              <a:pathLst>
                <a:path w="4084" h="3506" extrusionOk="0">
                  <a:moveTo>
                    <a:pt x="2338" y="1"/>
                  </a:moveTo>
                  <a:cubicBezTo>
                    <a:pt x="773" y="1"/>
                    <a:pt x="1" y="1890"/>
                    <a:pt x="1098" y="2987"/>
                  </a:cubicBezTo>
                  <a:cubicBezTo>
                    <a:pt x="1456" y="3345"/>
                    <a:pt x="1896" y="3506"/>
                    <a:pt x="2326" y="3506"/>
                  </a:cubicBezTo>
                  <a:cubicBezTo>
                    <a:pt x="3225" y="3506"/>
                    <a:pt x="4084" y="2807"/>
                    <a:pt x="4084" y="1756"/>
                  </a:cubicBezTo>
                  <a:cubicBezTo>
                    <a:pt x="4084" y="793"/>
                    <a:pt x="3302" y="10"/>
                    <a:pt x="2338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78"/>
            <p:cNvSpPr/>
            <p:nvPr/>
          </p:nvSpPr>
          <p:spPr>
            <a:xfrm>
              <a:off x="3753336" y="1671132"/>
              <a:ext cx="100969" cy="54465"/>
            </a:xfrm>
            <a:custGeom>
              <a:avLst/>
              <a:gdLst/>
              <a:ahLst/>
              <a:cxnLst/>
              <a:rect l="l" t="t" r="r" b="b"/>
              <a:pathLst>
                <a:path w="3856" h="2080" extrusionOk="0">
                  <a:moveTo>
                    <a:pt x="211" y="0"/>
                  </a:moveTo>
                  <a:cubicBezTo>
                    <a:pt x="1" y="1078"/>
                    <a:pt x="821" y="2080"/>
                    <a:pt x="1928" y="2080"/>
                  </a:cubicBezTo>
                  <a:cubicBezTo>
                    <a:pt x="3025" y="2080"/>
                    <a:pt x="3855" y="1078"/>
                    <a:pt x="3645" y="0"/>
                  </a:cubicBezTo>
                  <a:lnTo>
                    <a:pt x="3645" y="0"/>
                  </a:lnTo>
                  <a:cubicBezTo>
                    <a:pt x="3483" y="830"/>
                    <a:pt x="2768" y="1422"/>
                    <a:pt x="1928" y="1422"/>
                  </a:cubicBezTo>
                  <a:cubicBezTo>
                    <a:pt x="1088" y="1422"/>
                    <a:pt x="363" y="830"/>
                    <a:pt x="21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78"/>
            <p:cNvSpPr/>
            <p:nvPr/>
          </p:nvSpPr>
          <p:spPr>
            <a:xfrm>
              <a:off x="3620447" y="1530990"/>
              <a:ext cx="154649" cy="297645"/>
            </a:xfrm>
            <a:custGeom>
              <a:avLst/>
              <a:gdLst/>
              <a:ahLst/>
              <a:cxnLst/>
              <a:rect l="l" t="t" r="r" b="b"/>
              <a:pathLst>
                <a:path w="5906" h="11367" extrusionOk="0">
                  <a:moveTo>
                    <a:pt x="5681" y="1"/>
                  </a:moveTo>
                  <a:cubicBezTo>
                    <a:pt x="5608" y="1"/>
                    <a:pt x="5542" y="38"/>
                    <a:pt x="5505" y="105"/>
                  </a:cubicBezTo>
                  <a:cubicBezTo>
                    <a:pt x="5085" y="773"/>
                    <a:pt x="4589" y="1384"/>
                    <a:pt x="4027" y="1927"/>
                  </a:cubicBezTo>
                  <a:cubicBezTo>
                    <a:pt x="3187" y="2748"/>
                    <a:pt x="1842" y="3721"/>
                    <a:pt x="220" y="3721"/>
                  </a:cubicBezTo>
                  <a:cubicBezTo>
                    <a:pt x="215" y="3721"/>
                    <a:pt x="210" y="3720"/>
                    <a:pt x="206" y="3720"/>
                  </a:cubicBezTo>
                  <a:cubicBezTo>
                    <a:pt x="97" y="3720"/>
                    <a:pt x="1" y="3821"/>
                    <a:pt x="1" y="3931"/>
                  </a:cubicBezTo>
                  <a:lnTo>
                    <a:pt x="1" y="7432"/>
                  </a:lnTo>
                  <a:cubicBezTo>
                    <a:pt x="1" y="7556"/>
                    <a:pt x="106" y="7651"/>
                    <a:pt x="220" y="7651"/>
                  </a:cubicBezTo>
                  <a:cubicBezTo>
                    <a:pt x="1842" y="7651"/>
                    <a:pt x="3187" y="8624"/>
                    <a:pt x="4027" y="9445"/>
                  </a:cubicBezTo>
                  <a:cubicBezTo>
                    <a:pt x="4589" y="9989"/>
                    <a:pt x="5085" y="10599"/>
                    <a:pt x="5496" y="11257"/>
                  </a:cubicBezTo>
                  <a:cubicBezTo>
                    <a:pt x="5541" y="11332"/>
                    <a:pt x="5614" y="11366"/>
                    <a:pt x="5686" y="11366"/>
                  </a:cubicBezTo>
                  <a:cubicBezTo>
                    <a:pt x="5797" y="11366"/>
                    <a:pt x="5906" y="11286"/>
                    <a:pt x="5906" y="11153"/>
                  </a:cubicBezTo>
                  <a:lnTo>
                    <a:pt x="5906" y="220"/>
                  </a:lnTo>
                  <a:cubicBezTo>
                    <a:pt x="5906" y="115"/>
                    <a:pt x="5839" y="29"/>
                    <a:pt x="5744" y="10"/>
                  </a:cubicBezTo>
                  <a:cubicBezTo>
                    <a:pt x="5723" y="4"/>
                    <a:pt x="5702" y="1"/>
                    <a:pt x="5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78"/>
            <p:cNvSpPr/>
            <p:nvPr/>
          </p:nvSpPr>
          <p:spPr>
            <a:xfrm>
              <a:off x="3620447" y="1708603"/>
              <a:ext cx="154649" cy="120032"/>
            </a:xfrm>
            <a:custGeom>
              <a:avLst/>
              <a:gdLst/>
              <a:ahLst/>
              <a:cxnLst/>
              <a:rect l="l" t="t" r="r" b="b"/>
              <a:pathLst>
                <a:path w="5906" h="4584" extrusionOk="0">
                  <a:moveTo>
                    <a:pt x="1" y="0"/>
                  </a:moveTo>
                  <a:lnTo>
                    <a:pt x="1" y="649"/>
                  </a:lnTo>
                  <a:cubicBezTo>
                    <a:pt x="1" y="773"/>
                    <a:pt x="106" y="868"/>
                    <a:pt x="220" y="868"/>
                  </a:cubicBezTo>
                  <a:cubicBezTo>
                    <a:pt x="1842" y="868"/>
                    <a:pt x="3187" y="1841"/>
                    <a:pt x="4027" y="2662"/>
                  </a:cubicBezTo>
                  <a:cubicBezTo>
                    <a:pt x="4589" y="3206"/>
                    <a:pt x="5085" y="3816"/>
                    <a:pt x="5496" y="4474"/>
                  </a:cubicBezTo>
                  <a:cubicBezTo>
                    <a:pt x="5541" y="4549"/>
                    <a:pt x="5614" y="4583"/>
                    <a:pt x="5686" y="4583"/>
                  </a:cubicBezTo>
                  <a:cubicBezTo>
                    <a:pt x="5797" y="4583"/>
                    <a:pt x="5906" y="4503"/>
                    <a:pt x="5906" y="4370"/>
                  </a:cubicBezTo>
                  <a:lnTo>
                    <a:pt x="5906" y="3272"/>
                  </a:lnTo>
                  <a:cubicBezTo>
                    <a:pt x="5906" y="3368"/>
                    <a:pt x="5849" y="3454"/>
                    <a:pt x="5763" y="3482"/>
                  </a:cubicBezTo>
                  <a:cubicBezTo>
                    <a:pt x="5740" y="3489"/>
                    <a:pt x="5716" y="3492"/>
                    <a:pt x="5694" y="3492"/>
                  </a:cubicBezTo>
                  <a:cubicBezTo>
                    <a:pt x="5614" y="3492"/>
                    <a:pt x="5540" y="3454"/>
                    <a:pt x="5496" y="3387"/>
                  </a:cubicBezTo>
                  <a:cubicBezTo>
                    <a:pt x="5496" y="3377"/>
                    <a:pt x="4952" y="2900"/>
                    <a:pt x="4027" y="2004"/>
                  </a:cubicBezTo>
                  <a:cubicBezTo>
                    <a:pt x="3187" y="1183"/>
                    <a:pt x="1842" y="210"/>
                    <a:pt x="220" y="210"/>
                  </a:cubicBezTo>
                  <a:cubicBezTo>
                    <a:pt x="96" y="21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78"/>
            <p:cNvSpPr/>
            <p:nvPr/>
          </p:nvSpPr>
          <p:spPr>
            <a:xfrm>
              <a:off x="3763601" y="1508000"/>
              <a:ext cx="45981" cy="343521"/>
            </a:xfrm>
            <a:custGeom>
              <a:avLst/>
              <a:gdLst/>
              <a:ahLst/>
              <a:cxnLst/>
              <a:rect l="l" t="t" r="r" b="b"/>
              <a:pathLst>
                <a:path w="1756" h="1311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2908"/>
                  </a:lnTo>
                  <a:cubicBezTo>
                    <a:pt x="0" y="13023"/>
                    <a:pt x="105" y="13118"/>
                    <a:pt x="219" y="13118"/>
                  </a:cubicBezTo>
                  <a:lnTo>
                    <a:pt x="1536" y="13118"/>
                  </a:lnTo>
                  <a:cubicBezTo>
                    <a:pt x="1650" y="13118"/>
                    <a:pt x="1755" y="13023"/>
                    <a:pt x="1755" y="12908"/>
                  </a:cubicBezTo>
                  <a:lnTo>
                    <a:pt x="1755" y="220"/>
                  </a:lnTo>
                  <a:cubicBezTo>
                    <a:pt x="1755" y="96"/>
                    <a:pt x="1650" y="1"/>
                    <a:pt x="1536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78"/>
            <p:cNvSpPr/>
            <p:nvPr/>
          </p:nvSpPr>
          <p:spPr>
            <a:xfrm>
              <a:off x="3763601" y="1823005"/>
              <a:ext cx="45981" cy="28515"/>
            </a:xfrm>
            <a:custGeom>
              <a:avLst/>
              <a:gdLst/>
              <a:ahLst/>
              <a:cxnLst/>
              <a:rect l="l" t="t" r="r" b="b"/>
              <a:pathLst>
                <a:path w="1756" h="1089" extrusionOk="0">
                  <a:moveTo>
                    <a:pt x="0" y="1"/>
                  </a:moveTo>
                  <a:lnTo>
                    <a:pt x="0" y="869"/>
                  </a:lnTo>
                  <a:cubicBezTo>
                    <a:pt x="0" y="993"/>
                    <a:pt x="105" y="1088"/>
                    <a:pt x="219" y="1088"/>
                  </a:cubicBezTo>
                  <a:lnTo>
                    <a:pt x="1536" y="1088"/>
                  </a:lnTo>
                  <a:cubicBezTo>
                    <a:pt x="1650" y="1088"/>
                    <a:pt x="1755" y="993"/>
                    <a:pt x="1755" y="869"/>
                  </a:cubicBezTo>
                  <a:lnTo>
                    <a:pt x="1755" y="1"/>
                  </a:lnTo>
                  <a:cubicBezTo>
                    <a:pt x="1755" y="115"/>
                    <a:pt x="1650" y="220"/>
                    <a:pt x="1536" y="220"/>
                  </a:cubicBezTo>
                  <a:lnTo>
                    <a:pt x="219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78"/>
            <p:cNvSpPr/>
            <p:nvPr/>
          </p:nvSpPr>
          <p:spPr>
            <a:xfrm>
              <a:off x="3534508" y="1628399"/>
              <a:ext cx="46007" cy="102959"/>
            </a:xfrm>
            <a:custGeom>
              <a:avLst/>
              <a:gdLst/>
              <a:ahLst/>
              <a:cxnLst/>
              <a:rect l="l" t="t" r="r" b="b"/>
              <a:pathLst>
                <a:path w="1757" h="3932" extrusionOk="0">
                  <a:moveTo>
                    <a:pt x="1098" y="1"/>
                  </a:moveTo>
                  <a:cubicBezTo>
                    <a:pt x="497" y="1"/>
                    <a:pt x="1" y="488"/>
                    <a:pt x="1" y="1089"/>
                  </a:cubicBezTo>
                  <a:lnTo>
                    <a:pt x="1" y="2834"/>
                  </a:lnTo>
                  <a:cubicBezTo>
                    <a:pt x="1" y="3445"/>
                    <a:pt x="497" y="3931"/>
                    <a:pt x="1098" y="3931"/>
                  </a:cubicBezTo>
                  <a:lnTo>
                    <a:pt x="1537" y="3931"/>
                  </a:lnTo>
                  <a:cubicBezTo>
                    <a:pt x="1661" y="3931"/>
                    <a:pt x="1756" y="3836"/>
                    <a:pt x="1756" y="3712"/>
                  </a:cubicBezTo>
                  <a:lnTo>
                    <a:pt x="1756" y="211"/>
                  </a:lnTo>
                  <a:cubicBezTo>
                    <a:pt x="1756" y="96"/>
                    <a:pt x="1661" y="1"/>
                    <a:pt x="153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78"/>
            <p:cNvSpPr/>
            <p:nvPr/>
          </p:nvSpPr>
          <p:spPr>
            <a:xfrm>
              <a:off x="3534508" y="1633400"/>
              <a:ext cx="46007" cy="97958"/>
            </a:xfrm>
            <a:custGeom>
              <a:avLst/>
              <a:gdLst/>
              <a:ahLst/>
              <a:cxnLst/>
              <a:rect l="l" t="t" r="r" b="b"/>
              <a:pathLst>
                <a:path w="1757" h="3741" extrusionOk="0">
                  <a:moveTo>
                    <a:pt x="468" y="1"/>
                  </a:moveTo>
                  <a:lnTo>
                    <a:pt x="468" y="1"/>
                  </a:lnTo>
                  <a:cubicBezTo>
                    <a:pt x="182" y="211"/>
                    <a:pt x="1" y="545"/>
                    <a:pt x="1" y="898"/>
                  </a:cubicBezTo>
                  <a:lnTo>
                    <a:pt x="1" y="2643"/>
                  </a:lnTo>
                  <a:cubicBezTo>
                    <a:pt x="1" y="3254"/>
                    <a:pt x="497" y="3740"/>
                    <a:pt x="1098" y="3740"/>
                  </a:cubicBezTo>
                  <a:lnTo>
                    <a:pt x="1537" y="3740"/>
                  </a:lnTo>
                  <a:cubicBezTo>
                    <a:pt x="1661" y="3740"/>
                    <a:pt x="1756" y="3645"/>
                    <a:pt x="1756" y="3521"/>
                  </a:cubicBezTo>
                  <a:lnTo>
                    <a:pt x="1756" y="3082"/>
                  </a:lnTo>
                  <a:lnTo>
                    <a:pt x="1098" y="3082"/>
                  </a:lnTo>
                  <a:cubicBezTo>
                    <a:pt x="736" y="3082"/>
                    <a:pt x="440" y="2786"/>
                    <a:pt x="440" y="2433"/>
                  </a:cubicBezTo>
                  <a:lnTo>
                    <a:pt x="440" y="239"/>
                  </a:lnTo>
                  <a:cubicBezTo>
                    <a:pt x="440" y="163"/>
                    <a:pt x="449" y="77"/>
                    <a:pt x="468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78"/>
            <p:cNvSpPr/>
            <p:nvPr/>
          </p:nvSpPr>
          <p:spPr>
            <a:xfrm>
              <a:off x="3574728" y="1628163"/>
              <a:ext cx="57240" cy="103195"/>
            </a:xfrm>
            <a:custGeom>
              <a:avLst/>
              <a:gdLst/>
              <a:ahLst/>
              <a:cxnLst/>
              <a:rect l="l" t="t" r="r" b="b"/>
              <a:pathLst>
                <a:path w="2186" h="3941" extrusionOk="0">
                  <a:moveTo>
                    <a:pt x="1" y="0"/>
                  </a:moveTo>
                  <a:lnTo>
                    <a:pt x="1" y="3940"/>
                  </a:lnTo>
                  <a:lnTo>
                    <a:pt x="2186" y="394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78"/>
            <p:cNvSpPr/>
            <p:nvPr/>
          </p:nvSpPr>
          <p:spPr>
            <a:xfrm>
              <a:off x="3574728" y="1714102"/>
              <a:ext cx="57240" cy="17256"/>
            </a:xfrm>
            <a:custGeom>
              <a:avLst/>
              <a:gdLst/>
              <a:ahLst/>
              <a:cxnLst/>
              <a:rect l="l" t="t" r="r" b="b"/>
              <a:pathLst>
                <a:path w="2186" h="659" extrusionOk="0">
                  <a:moveTo>
                    <a:pt x="1" y="0"/>
                  </a:moveTo>
                  <a:lnTo>
                    <a:pt x="1" y="658"/>
                  </a:lnTo>
                  <a:lnTo>
                    <a:pt x="2186" y="658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78"/>
            <p:cNvSpPr/>
            <p:nvPr/>
          </p:nvSpPr>
          <p:spPr>
            <a:xfrm>
              <a:off x="3574728" y="1731332"/>
              <a:ext cx="57240" cy="91700"/>
            </a:xfrm>
            <a:custGeom>
              <a:avLst/>
              <a:gdLst/>
              <a:ahLst/>
              <a:cxnLst/>
              <a:rect l="l" t="t" r="r" b="b"/>
              <a:pathLst>
                <a:path w="2186" h="3502" extrusionOk="0">
                  <a:moveTo>
                    <a:pt x="1" y="0"/>
                  </a:moveTo>
                  <a:lnTo>
                    <a:pt x="1" y="3282"/>
                  </a:lnTo>
                  <a:cubicBezTo>
                    <a:pt x="1" y="3406"/>
                    <a:pt x="96" y="3502"/>
                    <a:pt x="220" y="3502"/>
                  </a:cubicBezTo>
                  <a:lnTo>
                    <a:pt x="1088" y="3502"/>
                  </a:lnTo>
                  <a:cubicBezTo>
                    <a:pt x="1193" y="3502"/>
                    <a:pt x="1279" y="3435"/>
                    <a:pt x="1308" y="3339"/>
                  </a:cubicBezTo>
                  <a:lnTo>
                    <a:pt x="2186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78"/>
            <p:cNvSpPr/>
            <p:nvPr/>
          </p:nvSpPr>
          <p:spPr>
            <a:xfrm>
              <a:off x="3870514" y="167411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954" y="440"/>
                  </a:lnTo>
                  <a:cubicBezTo>
                    <a:pt x="1240" y="440"/>
                    <a:pt x="1240" y="1"/>
                    <a:pt x="954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78"/>
            <p:cNvSpPr/>
            <p:nvPr/>
          </p:nvSpPr>
          <p:spPr>
            <a:xfrm>
              <a:off x="3848781" y="1609493"/>
              <a:ext cx="27232" cy="23436"/>
            </a:xfrm>
            <a:custGeom>
              <a:avLst/>
              <a:gdLst/>
              <a:ahLst/>
              <a:cxnLst/>
              <a:rect l="l" t="t" r="r" b="b"/>
              <a:pathLst>
                <a:path w="1040" h="895" extrusionOk="0">
                  <a:moveTo>
                    <a:pt x="741" y="0"/>
                  </a:moveTo>
                  <a:cubicBezTo>
                    <a:pt x="695" y="0"/>
                    <a:pt x="646" y="17"/>
                    <a:pt x="601" y="55"/>
                  </a:cubicBezTo>
                  <a:lnTo>
                    <a:pt x="134" y="523"/>
                  </a:lnTo>
                  <a:cubicBezTo>
                    <a:pt x="0" y="656"/>
                    <a:pt x="96" y="885"/>
                    <a:pt x="286" y="895"/>
                  </a:cubicBezTo>
                  <a:cubicBezTo>
                    <a:pt x="353" y="895"/>
                    <a:pt x="401" y="866"/>
                    <a:pt x="449" y="828"/>
                  </a:cubicBezTo>
                  <a:lnTo>
                    <a:pt x="906" y="360"/>
                  </a:lnTo>
                  <a:cubicBezTo>
                    <a:pt x="1040" y="198"/>
                    <a:pt x="903" y="0"/>
                    <a:pt x="74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78"/>
            <p:cNvSpPr/>
            <p:nvPr/>
          </p:nvSpPr>
          <p:spPr>
            <a:xfrm>
              <a:off x="3848231" y="1726618"/>
              <a:ext cx="27808" cy="23724"/>
            </a:xfrm>
            <a:custGeom>
              <a:avLst/>
              <a:gdLst/>
              <a:ahLst/>
              <a:cxnLst/>
              <a:rect l="l" t="t" r="r" b="b"/>
              <a:pathLst>
                <a:path w="1062" h="906" extrusionOk="0">
                  <a:moveTo>
                    <a:pt x="317" y="1"/>
                  </a:moveTo>
                  <a:cubicBezTo>
                    <a:pt x="146" y="1"/>
                    <a:pt x="0" y="219"/>
                    <a:pt x="155" y="381"/>
                  </a:cubicBezTo>
                  <a:lnTo>
                    <a:pt x="622" y="839"/>
                  </a:lnTo>
                  <a:cubicBezTo>
                    <a:pt x="660" y="886"/>
                    <a:pt x="718" y="905"/>
                    <a:pt x="775" y="905"/>
                  </a:cubicBezTo>
                  <a:cubicBezTo>
                    <a:pt x="966" y="905"/>
                    <a:pt x="1061" y="667"/>
                    <a:pt x="927" y="533"/>
                  </a:cubicBezTo>
                  <a:lnTo>
                    <a:pt x="470" y="66"/>
                  </a:lnTo>
                  <a:cubicBezTo>
                    <a:pt x="421" y="20"/>
                    <a:pt x="368" y="1"/>
                    <a:pt x="317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05" name="Google Shape;13205;p78"/>
          <p:cNvGrpSpPr/>
          <p:nvPr/>
        </p:nvGrpSpPr>
        <p:grpSpPr>
          <a:xfrm>
            <a:off x="7147436" y="1502999"/>
            <a:ext cx="279054" cy="354754"/>
            <a:chOff x="7147436" y="1502999"/>
            <a:chExt cx="279054" cy="354754"/>
          </a:xfrm>
        </p:grpSpPr>
        <p:sp>
          <p:nvSpPr>
            <p:cNvPr id="13206" name="Google Shape;13206;p78"/>
            <p:cNvSpPr/>
            <p:nvPr/>
          </p:nvSpPr>
          <p:spPr>
            <a:xfrm>
              <a:off x="7147436" y="1745576"/>
              <a:ext cx="279054" cy="112177"/>
            </a:xfrm>
            <a:custGeom>
              <a:avLst/>
              <a:gdLst/>
              <a:ahLst/>
              <a:cxnLst/>
              <a:rect l="l" t="t" r="r" b="b"/>
              <a:pathLst>
                <a:path w="10657" h="4284" extrusionOk="0">
                  <a:moveTo>
                    <a:pt x="3234" y="0"/>
                  </a:moveTo>
                  <a:lnTo>
                    <a:pt x="954" y="668"/>
                  </a:lnTo>
                  <a:cubicBezTo>
                    <a:pt x="391" y="840"/>
                    <a:pt x="0" y="1355"/>
                    <a:pt x="0" y="1946"/>
                  </a:cubicBezTo>
                  <a:lnTo>
                    <a:pt x="0" y="3616"/>
                  </a:lnTo>
                  <a:cubicBezTo>
                    <a:pt x="0" y="3988"/>
                    <a:pt x="296" y="4284"/>
                    <a:pt x="668" y="4284"/>
                  </a:cubicBezTo>
                  <a:lnTo>
                    <a:pt x="9989" y="4284"/>
                  </a:lnTo>
                  <a:cubicBezTo>
                    <a:pt x="10361" y="4284"/>
                    <a:pt x="10656" y="3988"/>
                    <a:pt x="10656" y="3616"/>
                  </a:cubicBezTo>
                  <a:lnTo>
                    <a:pt x="10656" y="1946"/>
                  </a:lnTo>
                  <a:cubicBezTo>
                    <a:pt x="10656" y="1355"/>
                    <a:pt x="10265" y="840"/>
                    <a:pt x="9702" y="668"/>
                  </a:cubicBezTo>
                  <a:lnTo>
                    <a:pt x="7422" y="0"/>
                  </a:lnTo>
                  <a:lnTo>
                    <a:pt x="5696" y="1155"/>
                  </a:lnTo>
                  <a:cubicBezTo>
                    <a:pt x="5586" y="1226"/>
                    <a:pt x="5457" y="1262"/>
                    <a:pt x="5328" y="1262"/>
                  </a:cubicBezTo>
                  <a:cubicBezTo>
                    <a:pt x="5199" y="1262"/>
                    <a:pt x="5071" y="1226"/>
                    <a:pt x="4961" y="1155"/>
                  </a:cubicBezTo>
                  <a:lnTo>
                    <a:pt x="3234" y="0"/>
                  </a:ln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78"/>
            <p:cNvSpPr/>
            <p:nvPr/>
          </p:nvSpPr>
          <p:spPr>
            <a:xfrm>
              <a:off x="7187892" y="1694856"/>
              <a:ext cx="197618" cy="104688"/>
            </a:xfrm>
            <a:custGeom>
              <a:avLst/>
              <a:gdLst/>
              <a:ahLst/>
              <a:cxnLst/>
              <a:rect l="l" t="t" r="r" b="b"/>
              <a:pathLst>
                <a:path w="7547" h="3998" extrusionOk="0">
                  <a:moveTo>
                    <a:pt x="1336" y="1"/>
                  </a:moveTo>
                  <a:cubicBezTo>
                    <a:pt x="602" y="1"/>
                    <a:pt x="1" y="602"/>
                    <a:pt x="1" y="1336"/>
                  </a:cubicBezTo>
                  <a:cubicBezTo>
                    <a:pt x="1" y="2805"/>
                    <a:pt x="1193" y="3998"/>
                    <a:pt x="2662" y="3998"/>
                  </a:cubicBezTo>
                  <a:lnTo>
                    <a:pt x="4885" y="3998"/>
                  </a:lnTo>
                  <a:cubicBezTo>
                    <a:pt x="6354" y="3998"/>
                    <a:pt x="7547" y="2805"/>
                    <a:pt x="7547" y="1336"/>
                  </a:cubicBezTo>
                  <a:cubicBezTo>
                    <a:pt x="7547" y="602"/>
                    <a:pt x="6955" y="10"/>
                    <a:pt x="6221" y="1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78"/>
            <p:cNvSpPr/>
            <p:nvPr/>
          </p:nvSpPr>
          <p:spPr>
            <a:xfrm>
              <a:off x="7206876" y="1712348"/>
              <a:ext cx="159912" cy="66274"/>
            </a:xfrm>
            <a:custGeom>
              <a:avLst/>
              <a:gdLst/>
              <a:ahLst/>
              <a:cxnLst/>
              <a:rect l="l" t="t" r="r" b="b"/>
              <a:pathLst>
                <a:path w="6107" h="2531" extrusionOk="0">
                  <a:moveTo>
                    <a:pt x="668" y="0"/>
                  </a:moveTo>
                  <a:cubicBezTo>
                    <a:pt x="191" y="0"/>
                    <a:pt x="1" y="630"/>
                    <a:pt x="401" y="897"/>
                  </a:cubicBezTo>
                  <a:lnTo>
                    <a:pt x="2691" y="2424"/>
                  </a:lnTo>
                  <a:cubicBezTo>
                    <a:pt x="2801" y="2495"/>
                    <a:pt x="2929" y="2531"/>
                    <a:pt x="3058" y="2531"/>
                  </a:cubicBezTo>
                  <a:cubicBezTo>
                    <a:pt x="3187" y="2531"/>
                    <a:pt x="3316" y="2495"/>
                    <a:pt x="3426" y="2424"/>
                  </a:cubicBezTo>
                  <a:lnTo>
                    <a:pt x="5715" y="897"/>
                  </a:lnTo>
                  <a:cubicBezTo>
                    <a:pt x="6106" y="630"/>
                    <a:pt x="5925" y="0"/>
                    <a:pt x="5438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78"/>
            <p:cNvSpPr/>
            <p:nvPr/>
          </p:nvSpPr>
          <p:spPr>
            <a:xfrm>
              <a:off x="7232118" y="1700852"/>
              <a:ext cx="109689" cy="77769"/>
            </a:xfrm>
            <a:custGeom>
              <a:avLst/>
              <a:gdLst/>
              <a:ahLst/>
              <a:cxnLst/>
              <a:rect l="l" t="t" r="r" b="b"/>
              <a:pathLst>
                <a:path w="4189" h="2970" extrusionOk="0">
                  <a:moveTo>
                    <a:pt x="544" y="1"/>
                  </a:moveTo>
                  <a:lnTo>
                    <a:pt x="544" y="1050"/>
                  </a:lnTo>
                  <a:cubicBezTo>
                    <a:pt x="544" y="1346"/>
                    <a:pt x="344" y="1603"/>
                    <a:pt x="67" y="1689"/>
                  </a:cubicBezTo>
                  <a:lnTo>
                    <a:pt x="0" y="1708"/>
                  </a:lnTo>
                  <a:lnTo>
                    <a:pt x="1727" y="2863"/>
                  </a:lnTo>
                  <a:cubicBezTo>
                    <a:pt x="1837" y="2934"/>
                    <a:pt x="1965" y="2970"/>
                    <a:pt x="2094" y="2970"/>
                  </a:cubicBezTo>
                  <a:cubicBezTo>
                    <a:pt x="2223" y="2970"/>
                    <a:pt x="2352" y="2934"/>
                    <a:pt x="2462" y="2863"/>
                  </a:cubicBezTo>
                  <a:lnTo>
                    <a:pt x="4188" y="1708"/>
                  </a:lnTo>
                  <a:lnTo>
                    <a:pt x="4121" y="1689"/>
                  </a:lnTo>
                  <a:cubicBezTo>
                    <a:pt x="3845" y="1603"/>
                    <a:pt x="3644" y="1346"/>
                    <a:pt x="3644" y="1050"/>
                  </a:cubicBezTo>
                  <a:lnTo>
                    <a:pt x="364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78"/>
            <p:cNvSpPr/>
            <p:nvPr/>
          </p:nvSpPr>
          <p:spPr>
            <a:xfrm>
              <a:off x="7246101" y="1700852"/>
              <a:ext cx="81462" cy="23121"/>
            </a:xfrm>
            <a:custGeom>
              <a:avLst/>
              <a:gdLst/>
              <a:ahLst/>
              <a:cxnLst/>
              <a:rect l="l" t="t" r="r" b="b"/>
              <a:pathLst>
                <a:path w="3111" h="883" extrusionOk="0">
                  <a:moveTo>
                    <a:pt x="0" y="1"/>
                  </a:moveTo>
                  <a:lnTo>
                    <a:pt x="0" y="497"/>
                  </a:lnTo>
                  <a:cubicBezTo>
                    <a:pt x="487" y="754"/>
                    <a:pt x="1021" y="883"/>
                    <a:pt x="1555" y="883"/>
                  </a:cubicBezTo>
                  <a:cubicBezTo>
                    <a:pt x="2090" y="883"/>
                    <a:pt x="2624" y="754"/>
                    <a:pt x="3110" y="497"/>
                  </a:cubicBezTo>
                  <a:lnTo>
                    <a:pt x="311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78"/>
            <p:cNvSpPr/>
            <p:nvPr/>
          </p:nvSpPr>
          <p:spPr>
            <a:xfrm>
              <a:off x="7189149" y="1543716"/>
              <a:ext cx="190627" cy="168658"/>
            </a:xfrm>
            <a:custGeom>
              <a:avLst/>
              <a:gdLst/>
              <a:ahLst/>
              <a:cxnLst/>
              <a:rect l="l" t="t" r="r" b="b"/>
              <a:pathLst>
                <a:path w="7280" h="6441" extrusionOk="0">
                  <a:moveTo>
                    <a:pt x="6621" y="1"/>
                  </a:moveTo>
                  <a:lnTo>
                    <a:pt x="849" y="449"/>
                  </a:lnTo>
                  <a:lnTo>
                    <a:pt x="849" y="2672"/>
                  </a:lnTo>
                  <a:lnTo>
                    <a:pt x="735" y="2672"/>
                  </a:lnTo>
                  <a:cubicBezTo>
                    <a:pt x="0" y="2672"/>
                    <a:pt x="0" y="3779"/>
                    <a:pt x="735" y="3779"/>
                  </a:cubicBezTo>
                  <a:lnTo>
                    <a:pt x="859" y="3779"/>
                  </a:lnTo>
                  <a:cubicBezTo>
                    <a:pt x="973" y="5277"/>
                    <a:pt x="2223" y="6440"/>
                    <a:pt x="3730" y="6440"/>
                  </a:cubicBezTo>
                  <a:cubicBezTo>
                    <a:pt x="5238" y="6440"/>
                    <a:pt x="6488" y="5277"/>
                    <a:pt x="6602" y="3779"/>
                  </a:cubicBezTo>
                  <a:lnTo>
                    <a:pt x="6726" y="3779"/>
                  </a:lnTo>
                  <a:cubicBezTo>
                    <a:pt x="7031" y="3779"/>
                    <a:pt x="7279" y="3531"/>
                    <a:pt x="7279" y="3225"/>
                  </a:cubicBezTo>
                  <a:cubicBezTo>
                    <a:pt x="7279" y="2920"/>
                    <a:pt x="7031" y="2672"/>
                    <a:pt x="6726" y="2672"/>
                  </a:cubicBezTo>
                  <a:lnTo>
                    <a:pt x="6621" y="2672"/>
                  </a:lnTo>
                  <a:lnTo>
                    <a:pt x="6621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78"/>
            <p:cNvSpPr/>
            <p:nvPr/>
          </p:nvSpPr>
          <p:spPr>
            <a:xfrm>
              <a:off x="7192893" y="1549713"/>
              <a:ext cx="146400" cy="162635"/>
            </a:xfrm>
            <a:custGeom>
              <a:avLst/>
              <a:gdLst/>
              <a:ahLst/>
              <a:cxnLst/>
              <a:rect l="l" t="t" r="r" b="b"/>
              <a:pathLst>
                <a:path w="5591" h="6211" extrusionOk="0">
                  <a:moveTo>
                    <a:pt x="5591" y="1"/>
                  </a:moveTo>
                  <a:lnTo>
                    <a:pt x="697" y="220"/>
                  </a:lnTo>
                  <a:lnTo>
                    <a:pt x="697" y="2443"/>
                  </a:lnTo>
                  <a:lnTo>
                    <a:pt x="621" y="2443"/>
                  </a:lnTo>
                  <a:cubicBezTo>
                    <a:pt x="614" y="2443"/>
                    <a:pt x="608" y="2443"/>
                    <a:pt x="601" y="2443"/>
                  </a:cubicBezTo>
                  <a:cubicBezTo>
                    <a:pt x="314" y="2443"/>
                    <a:pt x="76" y="2650"/>
                    <a:pt x="39" y="2939"/>
                  </a:cubicBezTo>
                  <a:cubicBezTo>
                    <a:pt x="0" y="3264"/>
                    <a:pt x="258" y="3550"/>
                    <a:pt x="592" y="3550"/>
                  </a:cubicBezTo>
                  <a:lnTo>
                    <a:pt x="706" y="3550"/>
                  </a:lnTo>
                  <a:cubicBezTo>
                    <a:pt x="810" y="5072"/>
                    <a:pt x="2090" y="6210"/>
                    <a:pt x="3566" y="6210"/>
                  </a:cubicBezTo>
                  <a:cubicBezTo>
                    <a:pt x="3718" y="6210"/>
                    <a:pt x="3871" y="6198"/>
                    <a:pt x="4026" y="6173"/>
                  </a:cubicBezTo>
                  <a:cubicBezTo>
                    <a:pt x="2624" y="5944"/>
                    <a:pt x="1594" y="4742"/>
                    <a:pt x="1594" y="3330"/>
                  </a:cubicBezTo>
                  <a:lnTo>
                    <a:pt x="1594" y="1556"/>
                  </a:lnTo>
                  <a:cubicBezTo>
                    <a:pt x="1594" y="1060"/>
                    <a:pt x="1994" y="659"/>
                    <a:pt x="2481" y="659"/>
                  </a:cubicBezTo>
                  <a:lnTo>
                    <a:pt x="5142" y="659"/>
                  </a:lnTo>
                  <a:cubicBezTo>
                    <a:pt x="5391" y="659"/>
                    <a:pt x="5591" y="459"/>
                    <a:pt x="5591" y="220"/>
                  </a:cubicBezTo>
                  <a:lnTo>
                    <a:pt x="559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78"/>
            <p:cNvSpPr/>
            <p:nvPr/>
          </p:nvSpPr>
          <p:spPr>
            <a:xfrm>
              <a:off x="7246101" y="1613604"/>
              <a:ext cx="11757" cy="17334"/>
            </a:xfrm>
            <a:custGeom>
              <a:avLst/>
              <a:gdLst/>
              <a:ahLst/>
              <a:cxnLst/>
              <a:rect l="l" t="t" r="r" b="b"/>
              <a:pathLst>
                <a:path w="449" h="662" extrusionOk="0">
                  <a:moveTo>
                    <a:pt x="225" y="1"/>
                  </a:moveTo>
                  <a:cubicBezTo>
                    <a:pt x="113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66"/>
                    <a:pt x="105" y="661"/>
                    <a:pt x="229" y="661"/>
                  </a:cubicBezTo>
                  <a:cubicBezTo>
                    <a:pt x="353" y="661"/>
                    <a:pt x="449" y="566"/>
                    <a:pt x="449" y="442"/>
                  </a:cubicBezTo>
                  <a:lnTo>
                    <a:pt x="449" y="223"/>
                  </a:lnTo>
                  <a:cubicBezTo>
                    <a:pt x="449" y="75"/>
                    <a:pt x="337" y="1"/>
                    <a:pt x="2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78"/>
            <p:cNvSpPr/>
            <p:nvPr/>
          </p:nvSpPr>
          <p:spPr>
            <a:xfrm>
              <a:off x="7316041" y="161360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78"/>
            <p:cNvSpPr/>
            <p:nvPr/>
          </p:nvSpPr>
          <p:spPr>
            <a:xfrm>
              <a:off x="7238115" y="1593834"/>
              <a:ext cx="28097" cy="13878"/>
            </a:xfrm>
            <a:custGeom>
              <a:avLst/>
              <a:gdLst/>
              <a:ahLst/>
              <a:cxnLst/>
              <a:rect l="l" t="t" r="r" b="b"/>
              <a:pathLst>
                <a:path w="1073" h="530" extrusionOk="0">
                  <a:moveTo>
                    <a:pt x="759" y="1"/>
                  </a:moveTo>
                  <a:cubicBezTo>
                    <a:pt x="745" y="1"/>
                    <a:pt x="731" y="2"/>
                    <a:pt x="716" y="4"/>
                  </a:cubicBezTo>
                  <a:lnTo>
                    <a:pt x="267" y="90"/>
                  </a:lnTo>
                  <a:cubicBezTo>
                    <a:pt x="0" y="138"/>
                    <a:pt x="38" y="529"/>
                    <a:pt x="305" y="529"/>
                  </a:cubicBezTo>
                  <a:lnTo>
                    <a:pt x="353" y="529"/>
                  </a:lnTo>
                  <a:lnTo>
                    <a:pt x="792" y="443"/>
                  </a:lnTo>
                  <a:cubicBezTo>
                    <a:pt x="1072" y="389"/>
                    <a:pt x="1010" y="1"/>
                    <a:pt x="7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78"/>
            <p:cNvSpPr/>
            <p:nvPr/>
          </p:nvSpPr>
          <p:spPr>
            <a:xfrm>
              <a:off x="7307767" y="1594044"/>
              <a:ext cx="27782" cy="13904"/>
            </a:xfrm>
            <a:custGeom>
              <a:avLst/>
              <a:gdLst/>
              <a:ahLst/>
              <a:cxnLst/>
              <a:rect l="l" t="t" r="r" b="b"/>
              <a:pathLst>
                <a:path w="1061" h="531" extrusionOk="0">
                  <a:moveTo>
                    <a:pt x="305" y="1"/>
                  </a:moveTo>
                  <a:cubicBezTo>
                    <a:pt x="60" y="1"/>
                    <a:pt x="0" y="391"/>
                    <a:pt x="269" y="445"/>
                  </a:cubicBezTo>
                  <a:lnTo>
                    <a:pt x="717" y="521"/>
                  </a:lnTo>
                  <a:lnTo>
                    <a:pt x="755" y="521"/>
                  </a:lnTo>
                  <a:lnTo>
                    <a:pt x="755" y="531"/>
                  </a:lnTo>
                  <a:cubicBezTo>
                    <a:pt x="1032" y="531"/>
                    <a:pt x="1061" y="140"/>
                    <a:pt x="803" y="92"/>
                  </a:cubicBezTo>
                  <a:lnTo>
                    <a:pt x="355" y="6"/>
                  </a:lnTo>
                  <a:cubicBezTo>
                    <a:pt x="337" y="3"/>
                    <a:pt x="321" y="1"/>
                    <a:pt x="30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78"/>
            <p:cNvSpPr/>
            <p:nvPr/>
          </p:nvSpPr>
          <p:spPr>
            <a:xfrm>
              <a:off x="7211380" y="1502999"/>
              <a:ext cx="174392" cy="52501"/>
            </a:xfrm>
            <a:custGeom>
              <a:avLst/>
              <a:gdLst/>
              <a:ahLst/>
              <a:cxnLst/>
              <a:rect l="l" t="t" r="r" b="b"/>
              <a:pathLst>
                <a:path w="6660" h="2005" extrusionOk="0">
                  <a:moveTo>
                    <a:pt x="1994" y="1"/>
                  </a:moveTo>
                  <a:cubicBezTo>
                    <a:pt x="888" y="1"/>
                    <a:pt x="0" y="898"/>
                    <a:pt x="0" y="2004"/>
                  </a:cubicBezTo>
                  <a:lnTo>
                    <a:pt x="4656" y="2004"/>
                  </a:lnTo>
                  <a:cubicBezTo>
                    <a:pt x="5667" y="2004"/>
                    <a:pt x="6516" y="1251"/>
                    <a:pt x="6640" y="259"/>
                  </a:cubicBezTo>
                  <a:cubicBezTo>
                    <a:pt x="6659" y="125"/>
                    <a:pt x="6554" y="1"/>
                    <a:pt x="64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78"/>
            <p:cNvSpPr/>
            <p:nvPr/>
          </p:nvSpPr>
          <p:spPr>
            <a:xfrm>
              <a:off x="7257832" y="1502999"/>
              <a:ext cx="127940" cy="40744"/>
            </a:xfrm>
            <a:custGeom>
              <a:avLst/>
              <a:gdLst/>
              <a:ahLst/>
              <a:cxnLst/>
              <a:rect l="l" t="t" r="r" b="b"/>
              <a:pathLst>
                <a:path w="4886" h="1556" extrusionOk="0">
                  <a:moveTo>
                    <a:pt x="745" y="1"/>
                  </a:moveTo>
                  <a:cubicBezTo>
                    <a:pt x="430" y="259"/>
                    <a:pt x="192" y="602"/>
                    <a:pt x="77" y="993"/>
                  </a:cubicBezTo>
                  <a:cubicBezTo>
                    <a:pt x="1" y="1279"/>
                    <a:pt x="220" y="1556"/>
                    <a:pt x="506" y="1556"/>
                  </a:cubicBezTo>
                  <a:lnTo>
                    <a:pt x="4141" y="1556"/>
                  </a:lnTo>
                  <a:cubicBezTo>
                    <a:pt x="4542" y="1232"/>
                    <a:pt x="4809" y="764"/>
                    <a:pt x="4866" y="249"/>
                  </a:cubicBezTo>
                  <a:cubicBezTo>
                    <a:pt x="4885" y="115"/>
                    <a:pt x="4780" y="1"/>
                    <a:pt x="4647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78"/>
            <p:cNvSpPr/>
            <p:nvPr/>
          </p:nvSpPr>
          <p:spPr>
            <a:xfrm>
              <a:off x="7252097" y="1782262"/>
              <a:ext cx="11521" cy="75491"/>
            </a:xfrm>
            <a:custGeom>
              <a:avLst/>
              <a:gdLst/>
              <a:ahLst/>
              <a:cxnLst/>
              <a:rect l="l" t="t" r="r" b="b"/>
              <a:pathLst>
                <a:path w="440" h="2883" extrusionOk="0">
                  <a:moveTo>
                    <a:pt x="235" y="1"/>
                  </a:moveTo>
                  <a:cubicBezTo>
                    <a:pt x="230" y="1"/>
                    <a:pt x="225" y="1"/>
                    <a:pt x="220" y="2"/>
                  </a:cubicBezTo>
                  <a:cubicBezTo>
                    <a:pt x="96" y="2"/>
                    <a:pt x="0" y="97"/>
                    <a:pt x="0" y="221"/>
                  </a:cubicBezTo>
                  <a:lnTo>
                    <a:pt x="0" y="2883"/>
                  </a:lnTo>
                  <a:lnTo>
                    <a:pt x="439" y="2883"/>
                  </a:lnTo>
                  <a:lnTo>
                    <a:pt x="439" y="221"/>
                  </a:lnTo>
                  <a:cubicBezTo>
                    <a:pt x="439" y="102"/>
                    <a:pt x="352" y="1"/>
                    <a:pt x="23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78"/>
            <p:cNvSpPr/>
            <p:nvPr/>
          </p:nvSpPr>
          <p:spPr>
            <a:xfrm>
              <a:off x="7310045" y="1782262"/>
              <a:ext cx="11783" cy="75491"/>
            </a:xfrm>
            <a:custGeom>
              <a:avLst/>
              <a:gdLst/>
              <a:ahLst/>
              <a:cxnLst/>
              <a:rect l="l" t="t" r="r" b="b"/>
              <a:pathLst>
                <a:path w="450" h="2883" extrusionOk="0">
                  <a:moveTo>
                    <a:pt x="244" y="1"/>
                  </a:moveTo>
                  <a:cubicBezTo>
                    <a:pt x="239" y="1"/>
                    <a:pt x="235" y="1"/>
                    <a:pt x="230" y="2"/>
                  </a:cubicBezTo>
                  <a:cubicBezTo>
                    <a:pt x="106" y="2"/>
                    <a:pt x="1" y="97"/>
                    <a:pt x="1" y="221"/>
                  </a:cubicBezTo>
                  <a:lnTo>
                    <a:pt x="1" y="2883"/>
                  </a:lnTo>
                  <a:lnTo>
                    <a:pt x="449" y="2883"/>
                  </a:lnTo>
                  <a:lnTo>
                    <a:pt x="449" y="221"/>
                  </a:lnTo>
                  <a:cubicBezTo>
                    <a:pt x="449" y="102"/>
                    <a:pt x="353" y="1"/>
                    <a:pt x="2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78"/>
            <p:cNvSpPr/>
            <p:nvPr/>
          </p:nvSpPr>
          <p:spPr>
            <a:xfrm>
              <a:off x="7260896" y="1654112"/>
              <a:ext cx="51872" cy="17570"/>
            </a:xfrm>
            <a:custGeom>
              <a:avLst/>
              <a:gdLst/>
              <a:ahLst/>
              <a:cxnLst/>
              <a:rect l="l" t="t" r="r" b="b"/>
              <a:pathLst>
                <a:path w="1981" h="671" extrusionOk="0">
                  <a:moveTo>
                    <a:pt x="331" y="0"/>
                  </a:moveTo>
                  <a:cubicBezTo>
                    <a:pt x="155" y="0"/>
                    <a:pt x="1" y="229"/>
                    <a:pt x="170" y="383"/>
                  </a:cubicBezTo>
                  <a:cubicBezTo>
                    <a:pt x="389" y="574"/>
                    <a:pt x="668" y="670"/>
                    <a:pt x="950" y="670"/>
                  </a:cubicBezTo>
                  <a:cubicBezTo>
                    <a:pt x="964" y="670"/>
                    <a:pt x="977" y="670"/>
                    <a:pt x="990" y="669"/>
                  </a:cubicBezTo>
                  <a:cubicBezTo>
                    <a:pt x="1004" y="670"/>
                    <a:pt x="1018" y="670"/>
                    <a:pt x="1032" y="670"/>
                  </a:cubicBezTo>
                  <a:cubicBezTo>
                    <a:pt x="1322" y="670"/>
                    <a:pt x="1592" y="574"/>
                    <a:pt x="1811" y="383"/>
                  </a:cubicBezTo>
                  <a:cubicBezTo>
                    <a:pt x="1980" y="229"/>
                    <a:pt x="1832" y="0"/>
                    <a:pt x="1658" y="0"/>
                  </a:cubicBezTo>
                  <a:cubicBezTo>
                    <a:pt x="1607" y="0"/>
                    <a:pt x="1554" y="20"/>
                    <a:pt x="1506" y="68"/>
                  </a:cubicBezTo>
                  <a:cubicBezTo>
                    <a:pt x="1353" y="173"/>
                    <a:pt x="1174" y="226"/>
                    <a:pt x="995" y="226"/>
                  </a:cubicBezTo>
                  <a:cubicBezTo>
                    <a:pt x="816" y="226"/>
                    <a:pt x="637" y="173"/>
                    <a:pt x="485" y="68"/>
                  </a:cubicBezTo>
                  <a:cubicBezTo>
                    <a:pt x="437" y="20"/>
                    <a:pt x="383" y="0"/>
                    <a:pt x="33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22" name="Google Shape;13222;p78"/>
          <p:cNvGrpSpPr/>
          <p:nvPr/>
        </p:nvGrpSpPr>
        <p:grpSpPr>
          <a:xfrm>
            <a:off x="7603081" y="1973072"/>
            <a:ext cx="276802" cy="354807"/>
            <a:chOff x="7603081" y="1973072"/>
            <a:chExt cx="276802" cy="354807"/>
          </a:xfrm>
        </p:grpSpPr>
        <p:sp>
          <p:nvSpPr>
            <p:cNvPr id="13223" name="Google Shape;13223;p78"/>
            <p:cNvSpPr/>
            <p:nvPr/>
          </p:nvSpPr>
          <p:spPr>
            <a:xfrm>
              <a:off x="7603081" y="2189465"/>
              <a:ext cx="276802" cy="138414"/>
            </a:xfrm>
            <a:custGeom>
              <a:avLst/>
              <a:gdLst/>
              <a:ahLst/>
              <a:cxnLst/>
              <a:rect l="l" t="t" r="r" b="b"/>
              <a:pathLst>
                <a:path w="10571" h="5286" extrusionOk="0">
                  <a:moveTo>
                    <a:pt x="3081" y="1"/>
                  </a:moveTo>
                  <a:cubicBezTo>
                    <a:pt x="2967" y="1"/>
                    <a:pt x="2862" y="96"/>
                    <a:pt x="2862" y="220"/>
                  </a:cubicBezTo>
                  <a:lnTo>
                    <a:pt x="2862" y="1269"/>
                  </a:lnTo>
                  <a:cubicBezTo>
                    <a:pt x="2862" y="1565"/>
                    <a:pt x="2671" y="1823"/>
                    <a:pt x="2395" y="1909"/>
                  </a:cubicBezTo>
                  <a:lnTo>
                    <a:pt x="935" y="2357"/>
                  </a:lnTo>
                  <a:cubicBezTo>
                    <a:pt x="382" y="2529"/>
                    <a:pt x="0" y="3034"/>
                    <a:pt x="0" y="3616"/>
                  </a:cubicBezTo>
                  <a:lnTo>
                    <a:pt x="0" y="4627"/>
                  </a:lnTo>
                  <a:cubicBezTo>
                    <a:pt x="0" y="4990"/>
                    <a:pt x="296" y="5286"/>
                    <a:pt x="658" y="5286"/>
                  </a:cubicBezTo>
                  <a:lnTo>
                    <a:pt x="9912" y="5286"/>
                  </a:lnTo>
                  <a:cubicBezTo>
                    <a:pt x="10275" y="5286"/>
                    <a:pt x="10570" y="4990"/>
                    <a:pt x="10570" y="4627"/>
                  </a:cubicBezTo>
                  <a:lnTo>
                    <a:pt x="10570" y="3616"/>
                  </a:lnTo>
                  <a:cubicBezTo>
                    <a:pt x="10570" y="3034"/>
                    <a:pt x="10198" y="2529"/>
                    <a:pt x="9645" y="2357"/>
                  </a:cubicBezTo>
                  <a:lnTo>
                    <a:pt x="8176" y="1909"/>
                  </a:lnTo>
                  <a:cubicBezTo>
                    <a:pt x="7899" y="1823"/>
                    <a:pt x="7708" y="1565"/>
                    <a:pt x="7708" y="1269"/>
                  </a:cubicBezTo>
                  <a:lnTo>
                    <a:pt x="7708" y="220"/>
                  </a:lnTo>
                  <a:cubicBezTo>
                    <a:pt x="7708" y="96"/>
                    <a:pt x="7613" y="1"/>
                    <a:pt x="7489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78"/>
            <p:cNvSpPr/>
            <p:nvPr/>
          </p:nvSpPr>
          <p:spPr>
            <a:xfrm>
              <a:off x="7666527" y="2189465"/>
              <a:ext cx="149909" cy="92197"/>
            </a:xfrm>
            <a:custGeom>
              <a:avLst/>
              <a:gdLst/>
              <a:ahLst/>
              <a:cxnLst/>
              <a:rect l="l" t="t" r="r" b="b"/>
              <a:pathLst>
                <a:path w="5725" h="3521" extrusionOk="0">
                  <a:moveTo>
                    <a:pt x="649" y="1"/>
                  </a:moveTo>
                  <a:cubicBezTo>
                    <a:pt x="525" y="1"/>
                    <a:pt x="429" y="96"/>
                    <a:pt x="429" y="220"/>
                  </a:cubicBezTo>
                  <a:lnTo>
                    <a:pt x="429" y="1269"/>
                  </a:lnTo>
                  <a:cubicBezTo>
                    <a:pt x="429" y="1556"/>
                    <a:pt x="258" y="1804"/>
                    <a:pt x="0" y="1899"/>
                  </a:cubicBezTo>
                  <a:cubicBezTo>
                    <a:pt x="344" y="2834"/>
                    <a:pt x="1488" y="3521"/>
                    <a:pt x="2862" y="3521"/>
                  </a:cubicBezTo>
                  <a:cubicBezTo>
                    <a:pt x="4226" y="3521"/>
                    <a:pt x="5390" y="2834"/>
                    <a:pt x="5724" y="1899"/>
                  </a:cubicBezTo>
                  <a:cubicBezTo>
                    <a:pt x="5457" y="1804"/>
                    <a:pt x="5276" y="1556"/>
                    <a:pt x="5276" y="1269"/>
                  </a:cubicBezTo>
                  <a:lnTo>
                    <a:pt x="5276" y="220"/>
                  </a:lnTo>
                  <a:cubicBezTo>
                    <a:pt x="5276" y="96"/>
                    <a:pt x="5180" y="1"/>
                    <a:pt x="505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78"/>
            <p:cNvSpPr/>
            <p:nvPr/>
          </p:nvSpPr>
          <p:spPr>
            <a:xfrm>
              <a:off x="7679751" y="2189465"/>
              <a:ext cx="123698" cy="34564"/>
            </a:xfrm>
            <a:custGeom>
              <a:avLst/>
              <a:gdLst/>
              <a:ahLst/>
              <a:cxnLst/>
              <a:rect l="l" t="t" r="r" b="b"/>
              <a:pathLst>
                <a:path w="4724" h="1320" extrusionOk="0">
                  <a:moveTo>
                    <a:pt x="163" y="1"/>
                  </a:moveTo>
                  <a:cubicBezTo>
                    <a:pt x="96" y="1"/>
                    <a:pt x="39" y="20"/>
                    <a:pt x="1" y="67"/>
                  </a:cubicBezTo>
                  <a:cubicBezTo>
                    <a:pt x="568" y="902"/>
                    <a:pt x="1465" y="1319"/>
                    <a:pt x="2362" y="1319"/>
                  </a:cubicBezTo>
                  <a:cubicBezTo>
                    <a:pt x="3259" y="1319"/>
                    <a:pt x="4155" y="902"/>
                    <a:pt x="4723" y="67"/>
                  </a:cubicBezTo>
                  <a:cubicBezTo>
                    <a:pt x="4685" y="20"/>
                    <a:pt x="4628" y="1"/>
                    <a:pt x="456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78"/>
            <p:cNvSpPr/>
            <p:nvPr/>
          </p:nvSpPr>
          <p:spPr>
            <a:xfrm>
              <a:off x="7644532" y="2033585"/>
              <a:ext cx="189370" cy="155408"/>
            </a:xfrm>
            <a:custGeom>
              <a:avLst/>
              <a:gdLst/>
              <a:ahLst/>
              <a:cxnLst/>
              <a:rect l="l" t="t" r="r" b="b"/>
              <a:pathLst>
                <a:path w="7232" h="5935" extrusionOk="0">
                  <a:moveTo>
                    <a:pt x="850" y="1"/>
                  </a:moveTo>
                  <a:lnTo>
                    <a:pt x="850" y="2204"/>
                  </a:lnTo>
                  <a:lnTo>
                    <a:pt x="735" y="2204"/>
                  </a:lnTo>
                  <a:cubicBezTo>
                    <a:pt x="1" y="2204"/>
                    <a:pt x="1" y="3311"/>
                    <a:pt x="735" y="3311"/>
                  </a:cubicBezTo>
                  <a:lnTo>
                    <a:pt x="859" y="3311"/>
                  </a:lnTo>
                  <a:cubicBezTo>
                    <a:pt x="974" y="4790"/>
                    <a:pt x="2214" y="5935"/>
                    <a:pt x="3712" y="5935"/>
                  </a:cubicBezTo>
                  <a:cubicBezTo>
                    <a:pt x="5200" y="5935"/>
                    <a:pt x="6440" y="4790"/>
                    <a:pt x="6564" y="3311"/>
                  </a:cubicBezTo>
                  <a:lnTo>
                    <a:pt x="6679" y="3311"/>
                  </a:lnTo>
                  <a:cubicBezTo>
                    <a:pt x="6984" y="3311"/>
                    <a:pt x="7232" y="3063"/>
                    <a:pt x="7232" y="2758"/>
                  </a:cubicBezTo>
                  <a:cubicBezTo>
                    <a:pt x="7232" y="2452"/>
                    <a:pt x="6984" y="2204"/>
                    <a:pt x="6679" y="2204"/>
                  </a:cubicBezTo>
                  <a:lnTo>
                    <a:pt x="6574" y="2204"/>
                  </a:lnTo>
                  <a:lnTo>
                    <a:pt x="657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78"/>
            <p:cNvSpPr/>
            <p:nvPr/>
          </p:nvSpPr>
          <p:spPr>
            <a:xfrm>
              <a:off x="770124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0" y="201"/>
                  </a:cubicBezTo>
                  <a:lnTo>
                    <a:pt x="0" y="420"/>
                  </a:lnTo>
                  <a:cubicBezTo>
                    <a:pt x="0" y="544"/>
                    <a:pt x="96" y="649"/>
                    <a:pt x="220" y="649"/>
                  </a:cubicBezTo>
                  <a:cubicBezTo>
                    <a:pt x="334" y="640"/>
                    <a:pt x="439" y="544"/>
                    <a:pt x="439" y="420"/>
                  </a:cubicBezTo>
                  <a:lnTo>
                    <a:pt x="439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78"/>
            <p:cNvSpPr/>
            <p:nvPr/>
          </p:nvSpPr>
          <p:spPr>
            <a:xfrm>
              <a:off x="777042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1" y="201"/>
                  </a:cubicBezTo>
                  <a:lnTo>
                    <a:pt x="1" y="420"/>
                  </a:lnTo>
                  <a:cubicBezTo>
                    <a:pt x="1" y="544"/>
                    <a:pt x="96" y="640"/>
                    <a:pt x="220" y="649"/>
                  </a:cubicBezTo>
                  <a:cubicBezTo>
                    <a:pt x="344" y="640"/>
                    <a:pt x="440" y="544"/>
                    <a:pt x="440" y="420"/>
                  </a:cubicBezTo>
                  <a:lnTo>
                    <a:pt x="440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78"/>
            <p:cNvSpPr/>
            <p:nvPr/>
          </p:nvSpPr>
          <p:spPr>
            <a:xfrm>
              <a:off x="7693995" y="2074067"/>
              <a:ext cx="25766" cy="11495"/>
            </a:xfrm>
            <a:custGeom>
              <a:avLst/>
              <a:gdLst/>
              <a:ahLst/>
              <a:cxnLst/>
              <a:rect l="l" t="t" r="r" b="b"/>
              <a:pathLst>
                <a:path w="984" h="439" extrusionOk="0">
                  <a:moveTo>
                    <a:pt x="277" y="0"/>
                  </a:moveTo>
                  <a:cubicBezTo>
                    <a:pt x="1" y="19"/>
                    <a:pt x="1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78"/>
            <p:cNvSpPr/>
            <p:nvPr/>
          </p:nvSpPr>
          <p:spPr>
            <a:xfrm>
              <a:off x="7763202" y="2074067"/>
              <a:ext cx="25740" cy="11495"/>
            </a:xfrm>
            <a:custGeom>
              <a:avLst/>
              <a:gdLst/>
              <a:ahLst/>
              <a:cxnLst/>
              <a:rect l="l" t="t" r="r" b="b"/>
              <a:pathLst>
                <a:path w="983" h="439" extrusionOk="0">
                  <a:moveTo>
                    <a:pt x="277" y="0"/>
                  </a:moveTo>
                  <a:cubicBezTo>
                    <a:pt x="0" y="19"/>
                    <a:pt x="0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78"/>
            <p:cNvSpPr/>
            <p:nvPr/>
          </p:nvSpPr>
          <p:spPr>
            <a:xfrm>
              <a:off x="7647281" y="2033585"/>
              <a:ext cx="140430" cy="155879"/>
            </a:xfrm>
            <a:custGeom>
              <a:avLst/>
              <a:gdLst/>
              <a:ahLst/>
              <a:cxnLst/>
              <a:rect l="l" t="t" r="r" b="b"/>
              <a:pathLst>
                <a:path w="5363" h="5953" extrusionOk="0">
                  <a:moveTo>
                    <a:pt x="735" y="1"/>
                  </a:moveTo>
                  <a:lnTo>
                    <a:pt x="735" y="2204"/>
                  </a:lnTo>
                  <a:lnTo>
                    <a:pt x="649" y="2204"/>
                  </a:lnTo>
                  <a:cubicBezTo>
                    <a:pt x="392" y="2204"/>
                    <a:pt x="172" y="2367"/>
                    <a:pt x="96" y="2605"/>
                  </a:cubicBezTo>
                  <a:cubicBezTo>
                    <a:pt x="1" y="2958"/>
                    <a:pt x="258" y="3311"/>
                    <a:pt x="630" y="3311"/>
                  </a:cubicBezTo>
                  <a:lnTo>
                    <a:pt x="745" y="3311"/>
                  </a:lnTo>
                  <a:cubicBezTo>
                    <a:pt x="849" y="4816"/>
                    <a:pt x="2113" y="5952"/>
                    <a:pt x="3578" y="5952"/>
                  </a:cubicBezTo>
                  <a:cubicBezTo>
                    <a:pt x="3729" y="5952"/>
                    <a:pt x="3882" y="5940"/>
                    <a:pt x="4036" y="5915"/>
                  </a:cubicBezTo>
                  <a:cubicBezTo>
                    <a:pt x="2643" y="5696"/>
                    <a:pt x="1613" y="4494"/>
                    <a:pt x="1613" y="3092"/>
                  </a:cubicBezTo>
                  <a:lnTo>
                    <a:pt x="1613" y="1766"/>
                  </a:lnTo>
                  <a:cubicBezTo>
                    <a:pt x="1613" y="1155"/>
                    <a:pt x="2109" y="668"/>
                    <a:pt x="2720" y="668"/>
                  </a:cubicBezTo>
                  <a:lnTo>
                    <a:pt x="4923" y="668"/>
                  </a:lnTo>
                  <a:cubicBezTo>
                    <a:pt x="5162" y="668"/>
                    <a:pt x="5362" y="468"/>
                    <a:pt x="5362" y="230"/>
                  </a:cubicBezTo>
                  <a:lnTo>
                    <a:pt x="536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78"/>
            <p:cNvSpPr/>
            <p:nvPr/>
          </p:nvSpPr>
          <p:spPr>
            <a:xfrm>
              <a:off x="7652518" y="1983127"/>
              <a:ext cx="106206" cy="108694"/>
            </a:xfrm>
            <a:custGeom>
              <a:avLst/>
              <a:gdLst/>
              <a:ahLst/>
              <a:cxnLst/>
              <a:rect l="l" t="t" r="r" b="b"/>
              <a:pathLst>
                <a:path w="4056" h="4151" extrusionOk="0">
                  <a:moveTo>
                    <a:pt x="1861" y="1"/>
                  </a:moveTo>
                  <a:cubicBezTo>
                    <a:pt x="755" y="230"/>
                    <a:pt x="1" y="1260"/>
                    <a:pt x="115" y="2386"/>
                  </a:cubicBezTo>
                  <a:lnTo>
                    <a:pt x="306" y="4150"/>
                  </a:lnTo>
                  <a:lnTo>
                    <a:pt x="526" y="4150"/>
                  </a:lnTo>
                  <a:cubicBezTo>
                    <a:pt x="774" y="4141"/>
                    <a:pt x="964" y="3950"/>
                    <a:pt x="964" y="3702"/>
                  </a:cubicBezTo>
                  <a:lnTo>
                    <a:pt x="964" y="2815"/>
                  </a:lnTo>
                  <a:cubicBezTo>
                    <a:pt x="964" y="2452"/>
                    <a:pt x="1260" y="2157"/>
                    <a:pt x="1623" y="2157"/>
                  </a:cubicBezTo>
                  <a:lnTo>
                    <a:pt x="4055" y="2157"/>
                  </a:lnTo>
                  <a:lnTo>
                    <a:pt x="186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78"/>
            <p:cNvSpPr/>
            <p:nvPr/>
          </p:nvSpPr>
          <p:spPr>
            <a:xfrm>
              <a:off x="7678023" y="2126018"/>
              <a:ext cx="126919" cy="86463"/>
            </a:xfrm>
            <a:custGeom>
              <a:avLst/>
              <a:gdLst/>
              <a:ahLst/>
              <a:cxnLst/>
              <a:rect l="l" t="t" r="r" b="b"/>
              <a:pathLst>
                <a:path w="484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14"/>
                    <a:pt x="1088" y="3301"/>
                    <a:pt x="2423" y="3301"/>
                  </a:cubicBezTo>
                  <a:cubicBezTo>
                    <a:pt x="3768" y="3301"/>
                    <a:pt x="4846" y="2214"/>
                    <a:pt x="4846" y="878"/>
                  </a:cubicBezTo>
                  <a:lnTo>
                    <a:pt x="4846" y="659"/>
                  </a:lnTo>
                  <a:cubicBezTo>
                    <a:pt x="4846" y="296"/>
                    <a:pt x="4551" y="0"/>
                    <a:pt x="4188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78"/>
            <p:cNvSpPr/>
            <p:nvPr/>
          </p:nvSpPr>
          <p:spPr>
            <a:xfrm>
              <a:off x="7715493" y="2142881"/>
              <a:ext cx="51165" cy="17701"/>
            </a:xfrm>
            <a:custGeom>
              <a:avLst/>
              <a:gdLst/>
              <a:ahLst/>
              <a:cxnLst/>
              <a:rect l="l" t="t" r="r" b="b"/>
              <a:pathLst>
                <a:path w="1954" h="676" extrusionOk="0">
                  <a:moveTo>
                    <a:pt x="323" y="0"/>
                  </a:moveTo>
                  <a:cubicBezTo>
                    <a:pt x="149" y="0"/>
                    <a:pt x="0" y="237"/>
                    <a:pt x="181" y="396"/>
                  </a:cubicBezTo>
                  <a:cubicBezTo>
                    <a:pt x="384" y="572"/>
                    <a:pt x="651" y="675"/>
                    <a:pt x="923" y="675"/>
                  </a:cubicBezTo>
                  <a:cubicBezTo>
                    <a:pt x="946" y="675"/>
                    <a:pt x="969" y="674"/>
                    <a:pt x="992" y="673"/>
                  </a:cubicBezTo>
                  <a:cubicBezTo>
                    <a:pt x="1015" y="674"/>
                    <a:pt x="1038" y="675"/>
                    <a:pt x="1061" y="675"/>
                  </a:cubicBezTo>
                  <a:cubicBezTo>
                    <a:pt x="1334" y="675"/>
                    <a:pt x="1601" y="572"/>
                    <a:pt x="1813" y="396"/>
                  </a:cubicBezTo>
                  <a:cubicBezTo>
                    <a:pt x="1954" y="233"/>
                    <a:pt x="1812" y="24"/>
                    <a:pt x="1643" y="24"/>
                  </a:cubicBezTo>
                  <a:cubicBezTo>
                    <a:pt x="1595" y="24"/>
                    <a:pt x="1545" y="41"/>
                    <a:pt x="1498" y="81"/>
                  </a:cubicBezTo>
                  <a:cubicBezTo>
                    <a:pt x="1345" y="186"/>
                    <a:pt x="1169" y="239"/>
                    <a:pt x="992" y="239"/>
                  </a:cubicBezTo>
                  <a:cubicBezTo>
                    <a:pt x="816" y="239"/>
                    <a:pt x="639" y="186"/>
                    <a:pt x="487" y="81"/>
                  </a:cubicBezTo>
                  <a:cubicBezTo>
                    <a:pt x="436" y="24"/>
                    <a:pt x="378" y="0"/>
                    <a:pt x="32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78"/>
            <p:cNvSpPr/>
            <p:nvPr/>
          </p:nvSpPr>
          <p:spPr>
            <a:xfrm>
              <a:off x="7678023" y="2126018"/>
              <a:ext cx="78215" cy="86463"/>
            </a:xfrm>
            <a:custGeom>
              <a:avLst/>
              <a:gdLst/>
              <a:ahLst/>
              <a:cxnLst/>
              <a:rect l="l" t="t" r="r" b="b"/>
              <a:pathLst>
                <a:path w="298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47"/>
                    <a:pt x="1117" y="3301"/>
                    <a:pt x="2419" y="3301"/>
                  </a:cubicBezTo>
                  <a:cubicBezTo>
                    <a:pt x="2605" y="3301"/>
                    <a:pt x="2795" y="3280"/>
                    <a:pt x="2986" y="3234"/>
                  </a:cubicBezTo>
                  <a:cubicBezTo>
                    <a:pt x="1879" y="2986"/>
                    <a:pt x="1107" y="2004"/>
                    <a:pt x="1107" y="878"/>
                  </a:cubicBezTo>
                  <a:lnTo>
                    <a:pt x="1107" y="659"/>
                  </a:lnTo>
                  <a:cubicBezTo>
                    <a:pt x="1107" y="296"/>
                    <a:pt x="1402" y="0"/>
                    <a:pt x="176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78"/>
            <p:cNvSpPr/>
            <p:nvPr/>
          </p:nvSpPr>
          <p:spPr>
            <a:xfrm>
              <a:off x="7666030" y="1973072"/>
              <a:ext cx="164625" cy="118749"/>
            </a:xfrm>
            <a:custGeom>
              <a:avLst/>
              <a:gdLst/>
              <a:ahLst/>
              <a:cxnLst/>
              <a:rect l="l" t="t" r="r" b="b"/>
              <a:pathLst>
                <a:path w="6287" h="4535" extrusionOk="0">
                  <a:moveTo>
                    <a:pt x="123" y="1"/>
                  </a:moveTo>
                  <a:cubicBezTo>
                    <a:pt x="58" y="1"/>
                    <a:pt x="0" y="56"/>
                    <a:pt x="0" y="127"/>
                  </a:cubicBezTo>
                  <a:cubicBezTo>
                    <a:pt x="0" y="785"/>
                    <a:pt x="315" y="2541"/>
                    <a:pt x="3539" y="2541"/>
                  </a:cubicBezTo>
                  <a:lnTo>
                    <a:pt x="4646" y="2541"/>
                  </a:lnTo>
                  <a:cubicBezTo>
                    <a:pt x="5009" y="2541"/>
                    <a:pt x="5304" y="2836"/>
                    <a:pt x="5304" y="3199"/>
                  </a:cubicBezTo>
                  <a:lnTo>
                    <a:pt x="5304" y="4086"/>
                  </a:lnTo>
                  <a:cubicBezTo>
                    <a:pt x="5304" y="4325"/>
                    <a:pt x="5495" y="4525"/>
                    <a:pt x="5734" y="4525"/>
                  </a:cubicBezTo>
                  <a:lnTo>
                    <a:pt x="5963" y="4534"/>
                  </a:lnTo>
                  <a:lnTo>
                    <a:pt x="6153" y="2770"/>
                  </a:lnTo>
                  <a:cubicBezTo>
                    <a:pt x="6287" y="1463"/>
                    <a:pt x="5266" y="337"/>
                    <a:pt x="3959" y="337"/>
                  </a:cubicBezTo>
                  <a:lnTo>
                    <a:pt x="1784" y="337"/>
                  </a:lnTo>
                  <a:cubicBezTo>
                    <a:pt x="1221" y="337"/>
                    <a:pt x="573" y="251"/>
                    <a:pt x="191" y="22"/>
                  </a:cubicBezTo>
                  <a:cubicBezTo>
                    <a:pt x="169" y="7"/>
                    <a:pt x="146" y="1"/>
                    <a:pt x="123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37" name="Google Shape;13237;p78"/>
          <p:cNvGrpSpPr/>
          <p:nvPr/>
        </p:nvGrpSpPr>
        <p:grpSpPr>
          <a:xfrm>
            <a:off x="6696792" y="1502999"/>
            <a:ext cx="276802" cy="354754"/>
            <a:chOff x="6696792" y="1502999"/>
            <a:chExt cx="276802" cy="354754"/>
          </a:xfrm>
        </p:grpSpPr>
        <p:sp>
          <p:nvSpPr>
            <p:cNvPr id="13238" name="Google Shape;13238;p78"/>
            <p:cNvSpPr/>
            <p:nvPr/>
          </p:nvSpPr>
          <p:spPr>
            <a:xfrm>
              <a:off x="6696792" y="1702345"/>
              <a:ext cx="276540" cy="155408"/>
            </a:xfrm>
            <a:custGeom>
              <a:avLst/>
              <a:gdLst/>
              <a:ahLst/>
              <a:cxnLst/>
              <a:rect l="l" t="t" r="r" b="b"/>
              <a:pathLst>
                <a:path w="10561" h="5935" extrusionOk="0">
                  <a:moveTo>
                    <a:pt x="3749" y="1"/>
                  </a:moveTo>
                  <a:lnTo>
                    <a:pt x="3749" y="1041"/>
                  </a:lnTo>
                  <a:cubicBezTo>
                    <a:pt x="3749" y="1336"/>
                    <a:pt x="3549" y="1594"/>
                    <a:pt x="3272" y="1680"/>
                  </a:cubicBezTo>
                  <a:lnTo>
                    <a:pt x="954" y="2357"/>
                  </a:lnTo>
                  <a:cubicBezTo>
                    <a:pt x="391" y="2519"/>
                    <a:pt x="0" y="3034"/>
                    <a:pt x="10" y="3626"/>
                  </a:cubicBezTo>
                  <a:lnTo>
                    <a:pt x="10" y="5276"/>
                  </a:lnTo>
                  <a:cubicBezTo>
                    <a:pt x="10" y="5639"/>
                    <a:pt x="296" y="5935"/>
                    <a:pt x="668" y="5935"/>
                  </a:cubicBezTo>
                  <a:lnTo>
                    <a:pt x="9903" y="5935"/>
                  </a:lnTo>
                  <a:cubicBezTo>
                    <a:pt x="10265" y="5935"/>
                    <a:pt x="10561" y="5639"/>
                    <a:pt x="10561" y="5276"/>
                  </a:cubicBezTo>
                  <a:lnTo>
                    <a:pt x="10561" y="3626"/>
                  </a:lnTo>
                  <a:cubicBezTo>
                    <a:pt x="10561" y="3034"/>
                    <a:pt x="10179" y="2529"/>
                    <a:pt x="9616" y="2357"/>
                  </a:cubicBezTo>
                  <a:lnTo>
                    <a:pt x="7308" y="1680"/>
                  </a:lnTo>
                  <a:cubicBezTo>
                    <a:pt x="7022" y="1594"/>
                    <a:pt x="6831" y="1336"/>
                    <a:pt x="6831" y="1041"/>
                  </a:cubicBezTo>
                  <a:lnTo>
                    <a:pt x="6831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78"/>
            <p:cNvSpPr/>
            <p:nvPr/>
          </p:nvSpPr>
          <p:spPr>
            <a:xfrm>
              <a:off x="6697028" y="1747069"/>
              <a:ext cx="276566" cy="110684"/>
            </a:xfrm>
            <a:custGeom>
              <a:avLst/>
              <a:gdLst/>
              <a:ahLst/>
              <a:cxnLst/>
              <a:rect l="l" t="t" r="r" b="b"/>
              <a:pathLst>
                <a:path w="10562" h="4227" extrusionOk="0">
                  <a:moveTo>
                    <a:pt x="3168" y="0"/>
                  </a:moveTo>
                  <a:lnTo>
                    <a:pt x="945" y="649"/>
                  </a:lnTo>
                  <a:cubicBezTo>
                    <a:pt x="382" y="811"/>
                    <a:pt x="1" y="1326"/>
                    <a:pt x="1" y="1918"/>
                  </a:cubicBezTo>
                  <a:lnTo>
                    <a:pt x="1" y="3568"/>
                  </a:lnTo>
                  <a:cubicBezTo>
                    <a:pt x="1" y="3931"/>
                    <a:pt x="296" y="4227"/>
                    <a:pt x="659" y="4227"/>
                  </a:cubicBezTo>
                  <a:lnTo>
                    <a:pt x="9894" y="4227"/>
                  </a:lnTo>
                  <a:cubicBezTo>
                    <a:pt x="10266" y="4227"/>
                    <a:pt x="10561" y="3931"/>
                    <a:pt x="10561" y="3568"/>
                  </a:cubicBezTo>
                  <a:lnTo>
                    <a:pt x="10561" y="1918"/>
                  </a:lnTo>
                  <a:cubicBezTo>
                    <a:pt x="10552" y="1326"/>
                    <a:pt x="10170" y="811"/>
                    <a:pt x="9607" y="649"/>
                  </a:cubicBezTo>
                  <a:lnTo>
                    <a:pt x="7394" y="0"/>
                  </a:lnTo>
                  <a:cubicBezTo>
                    <a:pt x="7117" y="935"/>
                    <a:pt x="6259" y="1584"/>
                    <a:pt x="5276" y="1584"/>
                  </a:cubicBezTo>
                  <a:cubicBezTo>
                    <a:pt x="4303" y="1584"/>
                    <a:pt x="3435" y="935"/>
                    <a:pt x="316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78"/>
            <p:cNvSpPr/>
            <p:nvPr/>
          </p:nvSpPr>
          <p:spPr>
            <a:xfrm>
              <a:off x="6794960" y="1708106"/>
              <a:ext cx="80702" cy="22886"/>
            </a:xfrm>
            <a:custGeom>
              <a:avLst/>
              <a:gdLst/>
              <a:ahLst/>
              <a:cxnLst/>
              <a:rect l="l" t="t" r="r" b="b"/>
              <a:pathLst>
                <a:path w="3082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82" y="744"/>
                    <a:pt x="1012" y="873"/>
                    <a:pt x="1541" y="873"/>
                  </a:cubicBezTo>
                  <a:cubicBezTo>
                    <a:pt x="2070" y="873"/>
                    <a:pt x="2600" y="744"/>
                    <a:pt x="3082" y="487"/>
                  </a:cubicBezTo>
                  <a:lnTo>
                    <a:pt x="30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78"/>
            <p:cNvSpPr/>
            <p:nvPr/>
          </p:nvSpPr>
          <p:spPr>
            <a:xfrm>
              <a:off x="6738243" y="1592944"/>
              <a:ext cx="189134" cy="124929"/>
            </a:xfrm>
            <a:custGeom>
              <a:avLst/>
              <a:gdLst/>
              <a:ahLst/>
              <a:cxnLst/>
              <a:rect l="l" t="t" r="r" b="b"/>
              <a:pathLst>
                <a:path w="7223" h="4771" extrusionOk="0">
                  <a:moveTo>
                    <a:pt x="850" y="0"/>
                  </a:moveTo>
                  <a:lnTo>
                    <a:pt x="850" y="1097"/>
                  </a:lnTo>
                  <a:lnTo>
                    <a:pt x="735" y="1097"/>
                  </a:lnTo>
                  <a:cubicBezTo>
                    <a:pt x="1" y="1097"/>
                    <a:pt x="1" y="2194"/>
                    <a:pt x="735" y="2194"/>
                  </a:cubicBezTo>
                  <a:lnTo>
                    <a:pt x="859" y="2194"/>
                  </a:lnTo>
                  <a:cubicBezTo>
                    <a:pt x="1002" y="3654"/>
                    <a:pt x="2233" y="4770"/>
                    <a:pt x="3702" y="4770"/>
                  </a:cubicBezTo>
                  <a:cubicBezTo>
                    <a:pt x="5171" y="4770"/>
                    <a:pt x="6402" y="3654"/>
                    <a:pt x="6555" y="2194"/>
                  </a:cubicBezTo>
                  <a:lnTo>
                    <a:pt x="6669" y="2194"/>
                  </a:lnTo>
                  <a:cubicBezTo>
                    <a:pt x="6974" y="2194"/>
                    <a:pt x="7222" y="1946"/>
                    <a:pt x="7222" y="1641"/>
                  </a:cubicBezTo>
                  <a:cubicBezTo>
                    <a:pt x="7222" y="1345"/>
                    <a:pt x="6974" y="1097"/>
                    <a:pt x="6669" y="1097"/>
                  </a:cubicBezTo>
                  <a:lnTo>
                    <a:pt x="6564" y="1097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78"/>
            <p:cNvSpPr/>
            <p:nvPr/>
          </p:nvSpPr>
          <p:spPr>
            <a:xfrm>
              <a:off x="6742249" y="1592944"/>
              <a:ext cx="144908" cy="126683"/>
            </a:xfrm>
            <a:custGeom>
              <a:avLst/>
              <a:gdLst/>
              <a:ahLst/>
              <a:cxnLst/>
              <a:rect l="l" t="t" r="r" b="b"/>
              <a:pathLst>
                <a:path w="5534" h="4838" extrusionOk="0">
                  <a:moveTo>
                    <a:pt x="697" y="0"/>
                  </a:moveTo>
                  <a:lnTo>
                    <a:pt x="697" y="1097"/>
                  </a:lnTo>
                  <a:lnTo>
                    <a:pt x="611" y="1097"/>
                  </a:lnTo>
                  <a:cubicBezTo>
                    <a:pt x="605" y="1097"/>
                    <a:pt x="598" y="1097"/>
                    <a:pt x="592" y="1097"/>
                  </a:cubicBezTo>
                  <a:cubicBezTo>
                    <a:pt x="314" y="1097"/>
                    <a:pt x="76" y="1304"/>
                    <a:pt x="39" y="1584"/>
                  </a:cubicBezTo>
                  <a:cubicBezTo>
                    <a:pt x="0" y="1908"/>
                    <a:pt x="258" y="2194"/>
                    <a:pt x="582" y="2194"/>
                  </a:cubicBezTo>
                  <a:lnTo>
                    <a:pt x="706" y="2194"/>
                  </a:lnTo>
                  <a:cubicBezTo>
                    <a:pt x="821" y="3683"/>
                    <a:pt x="2061" y="4827"/>
                    <a:pt x="3549" y="4837"/>
                  </a:cubicBezTo>
                  <a:lnTo>
                    <a:pt x="3549" y="4608"/>
                  </a:lnTo>
                  <a:cubicBezTo>
                    <a:pt x="2490" y="4169"/>
                    <a:pt x="1794" y="3129"/>
                    <a:pt x="1794" y="1975"/>
                  </a:cubicBezTo>
                  <a:lnTo>
                    <a:pt x="1794" y="1756"/>
                  </a:lnTo>
                  <a:cubicBezTo>
                    <a:pt x="1794" y="1145"/>
                    <a:pt x="2280" y="659"/>
                    <a:pt x="2891" y="659"/>
                  </a:cubicBezTo>
                  <a:lnTo>
                    <a:pt x="5095" y="659"/>
                  </a:lnTo>
                  <a:cubicBezTo>
                    <a:pt x="5333" y="659"/>
                    <a:pt x="5534" y="458"/>
                    <a:pt x="5534" y="220"/>
                  </a:cubicBezTo>
                  <a:lnTo>
                    <a:pt x="553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78"/>
            <p:cNvSpPr/>
            <p:nvPr/>
          </p:nvSpPr>
          <p:spPr>
            <a:xfrm>
              <a:off x="6702291" y="1503129"/>
              <a:ext cx="266066" cy="95575"/>
            </a:xfrm>
            <a:custGeom>
              <a:avLst/>
              <a:gdLst/>
              <a:ahLst/>
              <a:cxnLst/>
              <a:rect l="l" t="t" r="r" b="b"/>
              <a:pathLst>
                <a:path w="10161" h="3650" extrusionOk="0">
                  <a:moveTo>
                    <a:pt x="5075" y="1"/>
                  </a:moveTo>
                  <a:cubicBezTo>
                    <a:pt x="4989" y="1"/>
                    <a:pt x="4904" y="25"/>
                    <a:pt x="4827" y="72"/>
                  </a:cubicBezTo>
                  <a:lnTo>
                    <a:pt x="181" y="3249"/>
                  </a:lnTo>
                  <a:cubicBezTo>
                    <a:pt x="0" y="3364"/>
                    <a:pt x="76" y="3640"/>
                    <a:pt x="296" y="3650"/>
                  </a:cubicBezTo>
                  <a:lnTo>
                    <a:pt x="9864" y="3650"/>
                  </a:lnTo>
                  <a:cubicBezTo>
                    <a:pt x="10074" y="3640"/>
                    <a:pt x="10160" y="3364"/>
                    <a:pt x="9979" y="3249"/>
                  </a:cubicBezTo>
                  <a:lnTo>
                    <a:pt x="5323" y="72"/>
                  </a:lnTo>
                  <a:cubicBezTo>
                    <a:pt x="5247" y="25"/>
                    <a:pt x="5161" y="1"/>
                    <a:pt x="507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78"/>
            <p:cNvSpPr/>
            <p:nvPr/>
          </p:nvSpPr>
          <p:spPr>
            <a:xfrm>
              <a:off x="6787209" y="1621669"/>
              <a:ext cx="26997" cy="11521"/>
            </a:xfrm>
            <a:custGeom>
              <a:avLst/>
              <a:gdLst/>
              <a:ahLst/>
              <a:cxnLst/>
              <a:rect l="l" t="t" r="r" b="b"/>
              <a:pathLst>
                <a:path w="1031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31" y="439"/>
                    <a:pt x="103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78"/>
            <p:cNvSpPr/>
            <p:nvPr/>
          </p:nvSpPr>
          <p:spPr>
            <a:xfrm>
              <a:off x="6856416" y="1621669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86" y="0"/>
                  </a:moveTo>
                  <a:cubicBezTo>
                    <a:pt x="0" y="0"/>
                    <a:pt x="0" y="439"/>
                    <a:pt x="28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78"/>
            <p:cNvSpPr/>
            <p:nvPr/>
          </p:nvSpPr>
          <p:spPr>
            <a:xfrm>
              <a:off x="6702291" y="1502999"/>
              <a:ext cx="136660" cy="95706"/>
            </a:xfrm>
            <a:custGeom>
              <a:avLst/>
              <a:gdLst/>
              <a:ahLst/>
              <a:cxnLst/>
              <a:rect l="l" t="t" r="r" b="b"/>
              <a:pathLst>
                <a:path w="5219" h="3655" extrusionOk="0">
                  <a:moveTo>
                    <a:pt x="5083" y="1"/>
                  </a:moveTo>
                  <a:cubicBezTo>
                    <a:pt x="4993" y="1"/>
                    <a:pt x="4904" y="26"/>
                    <a:pt x="4827" y="77"/>
                  </a:cubicBezTo>
                  <a:lnTo>
                    <a:pt x="181" y="3254"/>
                  </a:lnTo>
                  <a:cubicBezTo>
                    <a:pt x="0" y="3369"/>
                    <a:pt x="76" y="3645"/>
                    <a:pt x="296" y="3655"/>
                  </a:cubicBezTo>
                  <a:lnTo>
                    <a:pt x="3196" y="3655"/>
                  </a:lnTo>
                  <a:cubicBezTo>
                    <a:pt x="3100" y="3655"/>
                    <a:pt x="3062" y="3369"/>
                    <a:pt x="3139" y="3235"/>
                  </a:cubicBezTo>
                  <a:lnTo>
                    <a:pt x="5218" y="20"/>
                  </a:lnTo>
                  <a:cubicBezTo>
                    <a:pt x="5174" y="7"/>
                    <a:pt x="5128" y="1"/>
                    <a:pt x="5083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78"/>
            <p:cNvSpPr/>
            <p:nvPr/>
          </p:nvSpPr>
          <p:spPr>
            <a:xfrm>
              <a:off x="6748979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1"/>
                  </a:moveTo>
                  <a:lnTo>
                    <a:pt x="1" y="983"/>
                  </a:lnTo>
                  <a:lnTo>
                    <a:pt x="306" y="945"/>
                  </a:lnTo>
                  <a:cubicBezTo>
                    <a:pt x="631" y="907"/>
                    <a:pt x="879" y="630"/>
                    <a:pt x="879" y="296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78"/>
            <p:cNvSpPr/>
            <p:nvPr/>
          </p:nvSpPr>
          <p:spPr>
            <a:xfrm>
              <a:off x="6898626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1"/>
                  </a:moveTo>
                  <a:lnTo>
                    <a:pt x="0" y="296"/>
                  </a:lnTo>
                  <a:cubicBezTo>
                    <a:pt x="0" y="630"/>
                    <a:pt x="248" y="907"/>
                    <a:pt x="573" y="945"/>
                  </a:cubicBezTo>
                  <a:lnTo>
                    <a:pt x="878" y="983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78"/>
            <p:cNvSpPr/>
            <p:nvPr/>
          </p:nvSpPr>
          <p:spPr>
            <a:xfrm>
              <a:off x="6812189" y="1667624"/>
              <a:ext cx="45981" cy="17256"/>
            </a:xfrm>
            <a:custGeom>
              <a:avLst/>
              <a:gdLst/>
              <a:ahLst/>
              <a:cxnLst/>
              <a:rect l="l" t="t" r="r" b="b"/>
              <a:pathLst>
                <a:path w="1756" h="659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468"/>
                    <a:pt x="201" y="659"/>
                    <a:pt x="439" y="659"/>
                  </a:cubicBezTo>
                  <a:lnTo>
                    <a:pt x="1317" y="659"/>
                  </a:lnTo>
                  <a:cubicBezTo>
                    <a:pt x="1565" y="659"/>
                    <a:pt x="1756" y="468"/>
                    <a:pt x="1756" y="220"/>
                  </a:cubicBezTo>
                  <a:lnTo>
                    <a:pt x="175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78"/>
            <p:cNvSpPr/>
            <p:nvPr/>
          </p:nvSpPr>
          <p:spPr>
            <a:xfrm>
              <a:off x="6794960" y="1661889"/>
              <a:ext cx="80702" cy="34617"/>
            </a:xfrm>
            <a:custGeom>
              <a:avLst/>
              <a:gdLst/>
              <a:ahLst/>
              <a:cxnLst/>
              <a:rect l="l" t="t" r="r" b="b"/>
              <a:pathLst>
                <a:path w="3082" h="1322" extrusionOk="0">
                  <a:moveTo>
                    <a:pt x="659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107"/>
                  </a:lnTo>
                  <a:cubicBezTo>
                    <a:pt x="0" y="1250"/>
                    <a:pt x="110" y="1322"/>
                    <a:pt x="220" y="1322"/>
                  </a:cubicBezTo>
                  <a:cubicBezTo>
                    <a:pt x="329" y="1322"/>
                    <a:pt x="439" y="1250"/>
                    <a:pt x="439" y="1107"/>
                  </a:cubicBezTo>
                  <a:lnTo>
                    <a:pt x="439" y="888"/>
                  </a:lnTo>
                  <a:cubicBezTo>
                    <a:pt x="439" y="764"/>
                    <a:pt x="535" y="668"/>
                    <a:pt x="659" y="668"/>
                  </a:cubicBezTo>
                  <a:lnTo>
                    <a:pt x="878" y="668"/>
                  </a:lnTo>
                  <a:cubicBezTo>
                    <a:pt x="1021" y="668"/>
                    <a:pt x="1155" y="620"/>
                    <a:pt x="1269" y="535"/>
                  </a:cubicBezTo>
                  <a:cubicBezTo>
                    <a:pt x="1345" y="477"/>
                    <a:pt x="1441" y="449"/>
                    <a:pt x="1546" y="449"/>
                  </a:cubicBezTo>
                  <a:cubicBezTo>
                    <a:pt x="1641" y="449"/>
                    <a:pt x="1737" y="477"/>
                    <a:pt x="1813" y="535"/>
                  </a:cubicBezTo>
                  <a:cubicBezTo>
                    <a:pt x="1927" y="620"/>
                    <a:pt x="2061" y="668"/>
                    <a:pt x="2204" y="668"/>
                  </a:cubicBezTo>
                  <a:lnTo>
                    <a:pt x="2423" y="668"/>
                  </a:lnTo>
                  <a:cubicBezTo>
                    <a:pt x="2547" y="668"/>
                    <a:pt x="2643" y="764"/>
                    <a:pt x="2643" y="888"/>
                  </a:cubicBezTo>
                  <a:lnTo>
                    <a:pt x="2643" y="1107"/>
                  </a:lnTo>
                  <a:cubicBezTo>
                    <a:pt x="2643" y="1250"/>
                    <a:pt x="2753" y="1322"/>
                    <a:pt x="2862" y="1322"/>
                  </a:cubicBezTo>
                  <a:cubicBezTo>
                    <a:pt x="2972" y="1322"/>
                    <a:pt x="3082" y="1250"/>
                    <a:pt x="3082" y="1107"/>
                  </a:cubicBezTo>
                  <a:lnTo>
                    <a:pt x="3082" y="659"/>
                  </a:lnTo>
                  <a:cubicBezTo>
                    <a:pt x="3082" y="296"/>
                    <a:pt x="2786" y="0"/>
                    <a:pt x="242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78"/>
            <p:cNvSpPr/>
            <p:nvPr/>
          </p:nvSpPr>
          <p:spPr>
            <a:xfrm>
              <a:off x="6823920" y="1702345"/>
              <a:ext cx="22519" cy="46007"/>
            </a:xfrm>
            <a:custGeom>
              <a:avLst/>
              <a:gdLst/>
              <a:ahLst/>
              <a:cxnLst/>
              <a:rect l="l" t="t" r="r" b="b"/>
              <a:pathLst>
                <a:path w="860" h="1757" extrusionOk="0">
                  <a:moveTo>
                    <a:pt x="410" y="0"/>
                  </a:moveTo>
                  <a:cubicBezTo>
                    <a:pt x="285" y="0"/>
                    <a:pt x="180" y="83"/>
                    <a:pt x="144" y="201"/>
                  </a:cubicBezTo>
                  <a:lnTo>
                    <a:pt x="49" y="487"/>
                  </a:lnTo>
                  <a:cubicBezTo>
                    <a:pt x="10" y="602"/>
                    <a:pt x="1" y="716"/>
                    <a:pt x="30" y="831"/>
                  </a:cubicBezTo>
                  <a:lnTo>
                    <a:pt x="173" y="1546"/>
                  </a:lnTo>
                  <a:cubicBezTo>
                    <a:pt x="192" y="1670"/>
                    <a:pt x="306" y="1756"/>
                    <a:pt x="430" y="1756"/>
                  </a:cubicBezTo>
                  <a:cubicBezTo>
                    <a:pt x="564" y="1756"/>
                    <a:pt x="669" y="1670"/>
                    <a:pt x="697" y="1546"/>
                  </a:cubicBezTo>
                  <a:lnTo>
                    <a:pt x="840" y="831"/>
                  </a:lnTo>
                  <a:cubicBezTo>
                    <a:pt x="860" y="716"/>
                    <a:pt x="850" y="602"/>
                    <a:pt x="812" y="487"/>
                  </a:cubicBezTo>
                  <a:lnTo>
                    <a:pt x="716" y="201"/>
                  </a:lnTo>
                  <a:cubicBezTo>
                    <a:pt x="678" y="77"/>
                    <a:pt x="564" y="1"/>
                    <a:pt x="430" y="1"/>
                  </a:cubicBezTo>
                  <a:cubicBezTo>
                    <a:pt x="423" y="0"/>
                    <a:pt x="417" y="0"/>
                    <a:pt x="41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78"/>
            <p:cNvSpPr/>
            <p:nvPr/>
          </p:nvSpPr>
          <p:spPr>
            <a:xfrm>
              <a:off x="6757986" y="1747069"/>
              <a:ext cx="154649" cy="110684"/>
            </a:xfrm>
            <a:custGeom>
              <a:avLst/>
              <a:gdLst/>
              <a:ahLst/>
              <a:cxnLst/>
              <a:rect l="l" t="t" r="r" b="b"/>
              <a:pathLst>
                <a:path w="5906" h="4227" extrusionOk="0">
                  <a:moveTo>
                    <a:pt x="840" y="0"/>
                  </a:moveTo>
                  <a:lnTo>
                    <a:pt x="0" y="248"/>
                  </a:lnTo>
                  <a:cubicBezTo>
                    <a:pt x="315" y="1355"/>
                    <a:pt x="1231" y="2185"/>
                    <a:pt x="2366" y="2414"/>
                  </a:cubicBezTo>
                  <a:cubicBezTo>
                    <a:pt x="2576" y="2452"/>
                    <a:pt x="2729" y="2633"/>
                    <a:pt x="2729" y="2843"/>
                  </a:cubicBezTo>
                  <a:lnTo>
                    <a:pt x="2729" y="4227"/>
                  </a:lnTo>
                  <a:lnTo>
                    <a:pt x="3168" y="4227"/>
                  </a:lnTo>
                  <a:lnTo>
                    <a:pt x="3168" y="2843"/>
                  </a:lnTo>
                  <a:cubicBezTo>
                    <a:pt x="3168" y="2633"/>
                    <a:pt x="3320" y="2452"/>
                    <a:pt x="3521" y="2414"/>
                  </a:cubicBezTo>
                  <a:cubicBezTo>
                    <a:pt x="4665" y="2195"/>
                    <a:pt x="5581" y="1355"/>
                    <a:pt x="5906" y="248"/>
                  </a:cubicBezTo>
                  <a:lnTo>
                    <a:pt x="5066" y="0"/>
                  </a:lnTo>
                  <a:cubicBezTo>
                    <a:pt x="4789" y="935"/>
                    <a:pt x="3931" y="1584"/>
                    <a:pt x="2948" y="1584"/>
                  </a:cubicBezTo>
                  <a:cubicBezTo>
                    <a:pt x="1975" y="1584"/>
                    <a:pt x="1107" y="935"/>
                    <a:pt x="84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53" name="Google Shape;13253;p78"/>
          <p:cNvSpPr/>
          <p:nvPr/>
        </p:nvSpPr>
        <p:spPr>
          <a:xfrm>
            <a:off x="6360786" y="1502999"/>
            <a:ext cx="23017" cy="26264"/>
          </a:xfrm>
          <a:custGeom>
            <a:avLst/>
            <a:gdLst/>
            <a:ahLst/>
            <a:cxnLst/>
            <a:rect l="l" t="t" r="r" b="b"/>
            <a:pathLst>
              <a:path w="879" h="1003" extrusionOk="0">
                <a:moveTo>
                  <a:pt x="879" y="1"/>
                </a:moveTo>
                <a:cubicBezTo>
                  <a:pt x="583" y="1"/>
                  <a:pt x="287" y="49"/>
                  <a:pt x="1" y="125"/>
                </a:cubicBezTo>
                <a:lnTo>
                  <a:pt x="1" y="1003"/>
                </a:lnTo>
                <a:cubicBezTo>
                  <a:pt x="220" y="611"/>
                  <a:pt x="516" y="278"/>
                  <a:pt x="879" y="1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54" name="Google Shape;13254;p78"/>
          <p:cNvGrpSpPr/>
          <p:nvPr/>
        </p:nvGrpSpPr>
        <p:grpSpPr>
          <a:xfrm>
            <a:off x="6223393" y="1502999"/>
            <a:ext cx="320295" cy="354754"/>
            <a:chOff x="6223393" y="1502999"/>
            <a:chExt cx="320295" cy="354754"/>
          </a:xfrm>
        </p:grpSpPr>
        <p:sp>
          <p:nvSpPr>
            <p:cNvPr id="13255" name="Google Shape;13255;p78"/>
            <p:cNvSpPr/>
            <p:nvPr/>
          </p:nvSpPr>
          <p:spPr>
            <a:xfrm>
              <a:off x="6246384" y="1691871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36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8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86"/>
                  </a:cubicBezTo>
                  <a:lnTo>
                    <a:pt x="10485" y="3606"/>
                  </a:lnTo>
                  <a:cubicBezTo>
                    <a:pt x="10485" y="3015"/>
                    <a:pt x="10103" y="2509"/>
                    <a:pt x="9541" y="2347"/>
                  </a:cubicBezTo>
                  <a:lnTo>
                    <a:pt x="7241" y="166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78"/>
            <p:cNvSpPr/>
            <p:nvPr/>
          </p:nvSpPr>
          <p:spPr>
            <a:xfrm>
              <a:off x="6223393" y="1709101"/>
              <a:ext cx="320295" cy="97199"/>
            </a:xfrm>
            <a:custGeom>
              <a:avLst/>
              <a:gdLst/>
              <a:ahLst/>
              <a:cxnLst/>
              <a:rect l="l" t="t" r="r" b="b"/>
              <a:pathLst>
                <a:path w="12232" h="3712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2834"/>
                  </a:lnTo>
                  <a:cubicBezTo>
                    <a:pt x="1" y="3320"/>
                    <a:pt x="392" y="3711"/>
                    <a:pt x="879" y="3711"/>
                  </a:cubicBezTo>
                  <a:lnTo>
                    <a:pt x="11363" y="3711"/>
                  </a:lnTo>
                  <a:cubicBezTo>
                    <a:pt x="11840" y="3711"/>
                    <a:pt x="12231" y="3320"/>
                    <a:pt x="12231" y="2834"/>
                  </a:cubicBezTo>
                  <a:lnTo>
                    <a:pt x="12231" y="1307"/>
                  </a:lnTo>
                  <a:cubicBezTo>
                    <a:pt x="12231" y="582"/>
                    <a:pt x="11649" y="0"/>
                    <a:pt x="10924" y="0"/>
                  </a:cubicBezTo>
                  <a:lnTo>
                    <a:pt x="10848" y="0"/>
                  </a:lnTo>
                  <a:cubicBezTo>
                    <a:pt x="10619" y="0"/>
                    <a:pt x="10390" y="77"/>
                    <a:pt x="10199" y="210"/>
                  </a:cubicBezTo>
                  <a:lnTo>
                    <a:pt x="9903" y="430"/>
                  </a:lnTo>
                  <a:cubicBezTo>
                    <a:pt x="9713" y="573"/>
                    <a:pt x="9484" y="649"/>
                    <a:pt x="9255" y="649"/>
                  </a:cubicBezTo>
                  <a:lnTo>
                    <a:pt x="8873" y="649"/>
                  </a:lnTo>
                  <a:cubicBezTo>
                    <a:pt x="8797" y="649"/>
                    <a:pt x="8720" y="697"/>
                    <a:pt x="8682" y="773"/>
                  </a:cubicBezTo>
                  <a:cubicBezTo>
                    <a:pt x="8167" y="1708"/>
                    <a:pt x="7366" y="2471"/>
                    <a:pt x="6393" y="2939"/>
                  </a:cubicBezTo>
                  <a:cubicBezTo>
                    <a:pt x="6307" y="2977"/>
                    <a:pt x="6214" y="2996"/>
                    <a:pt x="6120" y="2996"/>
                  </a:cubicBezTo>
                  <a:cubicBezTo>
                    <a:pt x="6025" y="2996"/>
                    <a:pt x="5930" y="2977"/>
                    <a:pt x="5839" y="2939"/>
                  </a:cubicBezTo>
                  <a:cubicBezTo>
                    <a:pt x="4876" y="2471"/>
                    <a:pt x="4074" y="1718"/>
                    <a:pt x="3559" y="773"/>
                  </a:cubicBezTo>
                  <a:cubicBezTo>
                    <a:pt x="3521" y="697"/>
                    <a:pt x="3445" y="649"/>
                    <a:pt x="3369" y="649"/>
                  </a:cubicBezTo>
                  <a:lnTo>
                    <a:pt x="2987" y="649"/>
                  </a:lnTo>
                  <a:cubicBezTo>
                    <a:pt x="2758" y="649"/>
                    <a:pt x="2529" y="573"/>
                    <a:pt x="2338" y="439"/>
                  </a:cubicBezTo>
                  <a:lnTo>
                    <a:pt x="2042" y="220"/>
                  </a:lnTo>
                  <a:cubicBezTo>
                    <a:pt x="1852" y="77"/>
                    <a:pt x="1623" y="0"/>
                    <a:pt x="138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78"/>
            <p:cNvSpPr/>
            <p:nvPr/>
          </p:nvSpPr>
          <p:spPr>
            <a:xfrm>
              <a:off x="6292103" y="1724576"/>
              <a:ext cx="183138" cy="133177"/>
            </a:xfrm>
            <a:custGeom>
              <a:avLst/>
              <a:gdLst/>
              <a:ahLst/>
              <a:cxnLst/>
              <a:rect l="l" t="t" r="r" b="b"/>
              <a:pathLst>
                <a:path w="6994" h="5086" extrusionOk="0">
                  <a:moveTo>
                    <a:pt x="0" y="1"/>
                  </a:moveTo>
                  <a:lnTo>
                    <a:pt x="0" y="5086"/>
                  </a:lnTo>
                  <a:lnTo>
                    <a:pt x="6993" y="5086"/>
                  </a:lnTo>
                  <a:lnTo>
                    <a:pt x="6993" y="1"/>
                  </a:lnTo>
                  <a:cubicBezTo>
                    <a:pt x="6879" y="39"/>
                    <a:pt x="6755" y="58"/>
                    <a:pt x="6621" y="58"/>
                  </a:cubicBezTo>
                  <a:lnTo>
                    <a:pt x="6249" y="58"/>
                  </a:lnTo>
                  <a:cubicBezTo>
                    <a:pt x="6173" y="58"/>
                    <a:pt x="6096" y="106"/>
                    <a:pt x="6058" y="182"/>
                  </a:cubicBezTo>
                  <a:cubicBezTo>
                    <a:pt x="5543" y="1127"/>
                    <a:pt x="4742" y="1880"/>
                    <a:pt x="3769" y="2348"/>
                  </a:cubicBezTo>
                  <a:cubicBezTo>
                    <a:pt x="3683" y="2391"/>
                    <a:pt x="3590" y="2412"/>
                    <a:pt x="3496" y="2412"/>
                  </a:cubicBezTo>
                  <a:cubicBezTo>
                    <a:pt x="3401" y="2412"/>
                    <a:pt x="3306" y="2391"/>
                    <a:pt x="3215" y="2348"/>
                  </a:cubicBezTo>
                  <a:cubicBezTo>
                    <a:pt x="2252" y="1880"/>
                    <a:pt x="1450" y="1127"/>
                    <a:pt x="935" y="182"/>
                  </a:cubicBezTo>
                  <a:cubicBezTo>
                    <a:pt x="897" y="106"/>
                    <a:pt x="821" y="58"/>
                    <a:pt x="745" y="58"/>
                  </a:cubicBezTo>
                  <a:lnTo>
                    <a:pt x="363" y="58"/>
                  </a:lnTo>
                  <a:cubicBezTo>
                    <a:pt x="248" y="58"/>
                    <a:pt x="124" y="39"/>
                    <a:pt x="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78"/>
            <p:cNvSpPr/>
            <p:nvPr/>
          </p:nvSpPr>
          <p:spPr>
            <a:xfrm>
              <a:off x="6343556" y="1691871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2" y="873"/>
                    <a:pt x="1528" y="873"/>
                  </a:cubicBezTo>
                  <a:cubicBezTo>
                    <a:pt x="2054" y="873"/>
                    <a:pt x="2581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78"/>
            <p:cNvSpPr/>
            <p:nvPr/>
          </p:nvSpPr>
          <p:spPr>
            <a:xfrm>
              <a:off x="6287363" y="1588938"/>
              <a:ext cx="192355" cy="114428"/>
            </a:xfrm>
            <a:custGeom>
              <a:avLst/>
              <a:gdLst/>
              <a:ahLst/>
              <a:cxnLst/>
              <a:rect l="l" t="t" r="r" b="b"/>
              <a:pathLst>
                <a:path w="7346" h="4370" extrusionOk="0">
                  <a:moveTo>
                    <a:pt x="840" y="1"/>
                  </a:moveTo>
                  <a:lnTo>
                    <a:pt x="840" y="659"/>
                  </a:lnTo>
                  <a:lnTo>
                    <a:pt x="725" y="659"/>
                  </a:lnTo>
                  <a:cubicBezTo>
                    <a:pt x="0" y="659"/>
                    <a:pt x="0" y="1746"/>
                    <a:pt x="725" y="1746"/>
                  </a:cubicBezTo>
                  <a:lnTo>
                    <a:pt x="840" y="1746"/>
                  </a:lnTo>
                  <a:cubicBezTo>
                    <a:pt x="954" y="3225"/>
                    <a:pt x="2194" y="4370"/>
                    <a:pt x="3673" y="4370"/>
                  </a:cubicBezTo>
                  <a:cubicBezTo>
                    <a:pt x="5152" y="4370"/>
                    <a:pt x="6392" y="3225"/>
                    <a:pt x="6506" y="1746"/>
                  </a:cubicBezTo>
                  <a:lnTo>
                    <a:pt x="6621" y="1746"/>
                  </a:lnTo>
                  <a:cubicBezTo>
                    <a:pt x="7343" y="1746"/>
                    <a:pt x="7346" y="659"/>
                    <a:pt x="6630" y="659"/>
                  </a:cubicBezTo>
                  <a:cubicBezTo>
                    <a:pt x="6627" y="659"/>
                    <a:pt x="6624" y="659"/>
                    <a:pt x="6621" y="659"/>
                  </a:cubicBezTo>
                  <a:lnTo>
                    <a:pt x="6516" y="659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78"/>
            <p:cNvSpPr/>
            <p:nvPr/>
          </p:nvSpPr>
          <p:spPr>
            <a:xfrm>
              <a:off x="6289851" y="1588938"/>
              <a:ext cx="156665" cy="114428"/>
            </a:xfrm>
            <a:custGeom>
              <a:avLst/>
              <a:gdLst/>
              <a:ahLst/>
              <a:cxnLst/>
              <a:rect l="l" t="t" r="r" b="b"/>
              <a:pathLst>
                <a:path w="5983" h="4370" extrusionOk="0">
                  <a:moveTo>
                    <a:pt x="735" y="1"/>
                  </a:moveTo>
                  <a:lnTo>
                    <a:pt x="735" y="649"/>
                  </a:lnTo>
                  <a:lnTo>
                    <a:pt x="649" y="649"/>
                  </a:lnTo>
                  <a:cubicBezTo>
                    <a:pt x="392" y="649"/>
                    <a:pt x="172" y="812"/>
                    <a:pt x="105" y="1050"/>
                  </a:cubicBezTo>
                  <a:cubicBezTo>
                    <a:pt x="1" y="1403"/>
                    <a:pt x="268" y="1746"/>
                    <a:pt x="630" y="1746"/>
                  </a:cubicBezTo>
                  <a:lnTo>
                    <a:pt x="745" y="1746"/>
                  </a:lnTo>
                  <a:cubicBezTo>
                    <a:pt x="848" y="3242"/>
                    <a:pt x="2103" y="4369"/>
                    <a:pt x="3559" y="4369"/>
                  </a:cubicBezTo>
                  <a:cubicBezTo>
                    <a:pt x="3710" y="4369"/>
                    <a:pt x="3863" y="4357"/>
                    <a:pt x="4017" y="4332"/>
                  </a:cubicBezTo>
                  <a:cubicBezTo>
                    <a:pt x="2634" y="4112"/>
                    <a:pt x="1622" y="2920"/>
                    <a:pt x="1622" y="1527"/>
                  </a:cubicBezTo>
                  <a:cubicBezTo>
                    <a:pt x="1622" y="1050"/>
                    <a:pt x="2013" y="659"/>
                    <a:pt x="2490" y="659"/>
                  </a:cubicBezTo>
                  <a:lnTo>
                    <a:pt x="5553" y="659"/>
                  </a:lnTo>
                  <a:cubicBezTo>
                    <a:pt x="5791" y="649"/>
                    <a:pt x="5982" y="459"/>
                    <a:pt x="5982" y="220"/>
                  </a:cubicBezTo>
                  <a:lnTo>
                    <a:pt x="598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78"/>
            <p:cNvSpPr/>
            <p:nvPr/>
          </p:nvSpPr>
          <p:spPr>
            <a:xfrm>
              <a:off x="6346568" y="1606063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10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78"/>
            <p:cNvSpPr/>
            <p:nvPr/>
          </p:nvSpPr>
          <p:spPr>
            <a:xfrm>
              <a:off x="6409255" y="160606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78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73" y="1"/>
                  </a:moveTo>
                  <a:cubicBezTo>
                    <a:pt x="1470" y="10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55" y="1470"/>
                    <a:pt x="5086" y="1"/>
                    <a:pt x="327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78"/>
            <p:cNvSpPr/>
            <p:nvPr/>
          </p:nvSpPr>
          <p:spPr>
            <a:xfrm>
              <a:off x="6360786" y="1502999"/>
              <a:ext cx="45745" cy="85965"/>
            </a:xfrm>
            <a:custGeom>
              <a:avLst/>
              <a:gdLst/>
              <a:ahLst/>
              <a:cxnLst/>
              <a:rect l="l" t="t" r="r" b="b"/>
              <a:pathLst>
                <a:path w="1747" h="3283" extrusionOk="0">
                  <a:moveTo>
                    <a:pt x="869" y="1"/>
                  </a:moveTo>
                  <a:cubicBezTo>
                    <a:pt x="573" y="1"/>
                    <a:pt x="278" y="49"/>
                    <a:pt x="1" y="125"/>
                  </a:cubicBezTo>
                  <a:lnTo>
                    <a:pt x="1" y="3283"/>
                  </a:lnTo>
                  <a:lnTo>
                    <a:pt x="1747" y="3283"/>
                  </a:lnTo>
                  <a:lnTo>
                    <a:pt x="1747" y="125"/>
                  </a:lnTo>
                  <a:cubicBezTo>
                    <a:pt x="1461" y="49"/>
                    <a:pt x="1165" y="1"/>
                    <a:pt x="869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78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83" y="1"/>
                  </a:moveTo>
                  <a:cubicBezTo>
                    <a:pt x="1470" y="1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64" y="3063"/>
                    <a:pt x="6536" y="2844"/>
                    <a:pt x="6498" y="2624"/>
                  </a:cubicBezTo>
                  <a:lnTo>
                    <a:pt x="2443" y="2624"/>
                  </a:lnTo>
                  <a:cubicBezTo>
                    <a:pt x="2166" y="2624"/>
                    <a:pt x="1957" y="2386"/>
                    <a:pt x="2004" y="2109"/>
                  </a:cubicBezTo>
                  <a:cubicBezTo>
                    <a:pt x="2138" y="1270"/>
                    <a:pt x="2596" y="516"/>
                    <a:pt x="328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78"/>
            <p:cNvSpPr/>
            <p:nvPr/>
          </p:nvSpPr>
          <p:spPr>
            <a:xfrm>
              <a:off x="6364531" y="1651886"/>
              <a:ext cx="38021" cy="11521"/>
            </a:xfrm>
            <a:custGeom>
              <a:avLst/>
              <a:gdLst/>
              <a:ahLst/>
              <a:cxnLst/>
              <a:rect l="l" t="t" r="r" b="b"/>
              <a:pathLst>
                <a:path w="145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165" y="440"/>
                  </a:lnTo>
                  <a:cubicBezTo>
                    <a:pt x="1451" y="430"/>
                    <a:pt x="1451" y="1"/>
                    <a:pt x="11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78"/>
            <p:cNvSpPr/>
            <p:nvPr/>
          </p:nvSpPr>
          <p:spPr>
            <a:xfrm>
              <a:off x="6291658" y="1634343"/>
              <a:ext cx="183819" cy="74523"/>
            </a:xfrm>
            <a:custGeom>
              <a:avLst/>
              <a:gdLst/>
              <a:ahLst/>
              <a:cxnLst/>
              <a:rect l="l" t="t" r="r" b="b"/>
              <a:pathLst>
                <a:path w="7020" h="2846" extrusionOk="0">
                  <a:moveTo>
                    <a:pt x="4539" y="1758"/>
                  </a:moveTo>
                  <a:lnTo>
                    <a:pt x="4492" y="2054"/>
                  </a:lnTo>
                  <a:cubicBezTo>
                    <a:pt x="4453" y="2264"/>
                    <a:pt x="4272" y="2417"/>
                    <a:pt x="4053" y="2417"/>
                  </a:cubicBezTo>
                  <a:lnTo>
                    <a:pt x="2965" y="2417"/>
                  </a:lnTo>
                  <a:cubicBezTo>
                    <a:pt x="2755" y="2417"/>
                    <a:pt x="2574" y="2264"/>
                    <a:pt x="2536" y="2054"/>
                  </a:cubicBezTo>
                  <a:lnTo>
                    <a:pt x="2479" y="1758"/>
                  </a:lnTo>
                  <a:close/>
                  <a:moveTo>
                    <a:pt x="1992" y="1"/>
                  </a:moveTo>
                  <a:cubicBezTo>
                    <a:pt x="1865" y="1"/>
                    <a:pt x="1735" y="101"/>
                    <a:pt x="1773" y="270"/>
                  </a:cubicBezTo>
                  <a:lnTo>
                    <a:pt x="1964" y="1319"/>
                  </a:lnTo>
                  <a:lnTo>
                    <a:pt x="828" y="1319"/>
                  </a:lnTo>
                  <a:cubicBezTo>
                    <a:pt x="723" y="1319"/>
                    <a:pt x="628" y="1243"/>
                    <a:pt x="609" y="1138"/>
                  </a:cubicBezTo>
                  <a:lnTo>
                    <a:pt x="456" y="194"/>
                  </a:lnTo>
                  <a:cubicBezTo>
                    <a:pt x="431" y="67"/>
                    <a:pt x="335" y="10"/>
                    <a:pt x="239" y="10"/>
                  </a:cubicBezTo>
                  <a:cubicBezTo>
                    <a:pt x="119" y="10"/>
                    <a:pt x="0" y="101"/>
                    <a:pt x="27" y="261"/>
                  </a:cubicBezTo>
                  <a:lnTo>
                    <a:pt x="180" y="1205"/>
                  </a:lnTo>
                  <a:cubicBezTo>
                    <a:pt x="227" y="1520"/>
                    <a:pt x="504" y="1758"/>
                    <a:pt x="828" y="1758"/>
                  </a:cubicBezTo>
                  <a:lnTo>
                    <a:pt x="2040" y="1758"/>
                  </a:lnTo>
                  <a:lnTo>
                    <a:pt x="2107" y="2130"/>
                  </a:lnTo>
                  <a:cubicBezTo>
                    <a:pt x="2183" y="2541"/>
                    <a:pt x="2545" y="2846"/>
                    <a:pt x="2965" y="2846"/>
                  </a:cubicBezTo>
                  <a:lnTo>
                    <a:pt x="4053" y="2846"/>
                  </a:lnTo>
                  <a:cubicBezTo>
                    <a:pt x="4473" y="2846"/>
                    <a:pt x="4835" y="2541"/>
                    <a:pt x="4911" y="2130"/>
                  </a:cubicBezTo>
                  <a:lnTo>
                    <a:pt x="4978" y="1758"/>
                  </a:lnTo>
                  <a:lnTo>
                    <a:pt x="6199" y="1758"/>
                  </a:lnTo>
                  <a:cubicBezTo>
                    <a:pt x="6524" y="1758"/>
                    <a:pt x="6791" y="1520"/>
                    <a:pt x="6848" y="1205"/>
                  </a:cubicBezTo>
                  <a:lnTo>
                    <a:pt x="7001" y="261"/>
                  </a:lnTo>
                  <a:cubicBezTo>
                    <a:pt x="7020" y="146"/>
                    <a:pt x="6943" y="32"/>
                    <a:pt x="6829" y="12"/>
                  </a:cubicBezTo>
                  <a:cubicBezTo>
                    <a:pt x="6817" y="11"/>
                    <a:pt x="6806" y="10"/>
                    <a:pt x="6794" y="10"/>
                  </a:cubicBezTo>
                  <a:cubicBezTo>
                    <a:pt x="6684" y="10"/>
                    <a:pt x="6589" y="90"/>
                    <a:pt x="6571" y="194"/>
                  </a:cubicBezTo>
                  <a:lnTo>
                    <a:pt x="6419" y="1138"/>
                  </a:lnTo>
                  <a:cubicBezTo>
                    <a:pt x="6400" y="1243"/>
                    <a:pt x="6304" y="1319"/>
                    <a:pt x="6199" y="1319"/>
                  </a:cubicBezTo>
                  <a:lnTo>
                    <a:pt x="5064" y="1319"/>
                  </a:lnTo>
                  <a:lnTo>
                    <a:pt x="5255" y="270"/>
                  </a:lnTo>
                  <a:cubicBezTo>
                    <a:pt x="5293" y="103"/>
                    <a:pt x="5165" y="2"/>
                    <a:pt x="5039" y="2"/>
                  </a:cubicBezTo>
                  <a:cubicBezTo>
                    <a:pt x="4942" y="2"/>
                    <a:pt x="4846" y="61"/>
                    <a:pt x="4826" y="194"/>
                  </a:cubicBezTo>
                  <a:lnTo>
                    <a:pt x="4625" y="1319"/>
                  </a:lnTo>
                  <a:lnTo>
                    <a:pt x="2402" y="1319"/>
                  </a:lnTo>
                  <a:lnTo>
                    <a:pt x="2202" y="184"/>
                  </a:lnTo>
                  <a:cubicBezTo>
                    <a:pt x="2182" y="57"/>
                    <a:pt x="2087" y="1"/>
                    <a:pt x="199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78"/>
            <p:cNvSpPr/>
            <p:nvPr/>
          </p:nvSpPr>
          <p:spPr>
            <a:xfrm>
              <a:off x="6337822" y="1812008"/>
              <a:ext cx="91700" cy="45745"/>
            </a:xfrm>
            <a:custGeom>
              <a:avLst/>
              <a:gdLst/>
              <a:ahLst/>
              <a:cxnLst/>
              <a:rect l="l" t="t" r="r" b="b"/>
              <a:pathLst>
                <a:path w="3502" h="1747" extrusionOk="0">
                  <a:moveTo>
                    <a:pt x="1746" y="1"/>
                  </a:moveTo>
                  <a:cubicBezTo>
                    <a:pt x="782" y="1"/>
                    <a:pt x="0" y="783"/>
                    <a:pt x="0" y="1747"/>
                  </a:cubicBezTo>
                  <a:lnTo>
                    <a:pt x="3501" y="1747"/>
                  </a:lnTo>
                  <a:cubicBezTo>
                    <a:pt x="3501" y="783"/>
                    <a:pt x="2710" y="1"/>
                    <a:pt x="174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78"/>
            <p:cNvSpPr/>
            <p:nvPr/>
          </p:nvSpPr>
          <p:spPr>
            <a:xfrm>
              <a:off x="6360786" y="1571708"/>
              <a:ext cx="45745" cy="17256"/>
            </a:xfrm>
            <a:custGeom>
              <a:avLst/>
              <a:gdLst/>
              <a:ahLst/>
              <a:cxnLst/>
              <a:rect l="l" t="t" r="r" b="b"/>
              <a:pathLst>
                <a:path w="1747" h="659" extrusionOk="0">
                  <a:moveTo>
                    <a:pt x="1" y="0"/>
                  </a:moveTo>
                  <a:lnTo>
                    <a:pt x="1" y="659"/>
                  </a:lnTo>
                  <a:lnTo>
                    <a:pt x="1747" y="659"/>
                  </a:lnTo>
                  <a:lnTo>
                    <a:pt x="174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78"/>
            <p:cNvSpPr/>
            <p:nvPr/>
          </p:nvSpPr>
          <p:spPr>
            <a:xfrm>
              <a:off x="6280608" y="1582941"/>
              <a:ext cx="206128" cy="63237"/>
            </a:xfrm>
            <a:custGeom>
              <a:avLst/>
              <a:gdLst/>
              <a:ahLst/>
              <a:cxnLst/>
              <a:rect l="l" t="t" r="r" b="b"/>
              <a:pathLst>
                <a:path w="7872" h="2415" extrusionOk="0">
                  <a:moveTo>
                    <a:pt x="7222" y="440"/>
                  </a:moveTo>
                  <a:cubicBezTo>
                    <a:pt x="7337" y="440"/>
                    <a:pt x="7432" y="535"/>
                    <a:pt x="7432" y="659"/>
                  </a:cubicBezTo>
                  <a:lnTo>
                    <a:pt x="7432" y="1756"/>
                  </a:lnTo>
                  <a:cubicBezTo>
                    <a:pt x="7432" y="1871"/>
                    <a:pt x="7337" y="1975"/>
                    <a:pt x="7222" y="1975"/>
                  </a:cubicBezTo>
                  <a:lnTo>
                    <a:pt x="659" y="1975"/>
                  </a:lnTo>
                  <a:cubicBezTo>
                    <a:pt x="535" y="1975"/>
                    <a:pt x="439" y="1880"/>
                    <a:pt x="430" y="1756"/>
                  </a:cubicBezTo>
                  <a:lnTo>
                    <a:pt x="430" y="669"/>
                  </a:lnTo>
                  <a:cubicBezTo>
                    <a:pt x="430" y="544"/>
                    <a:pt x="535" y="449"/>
                    <a:pt x="649" y="449"/>
                  </a:cubicBezTo>
                  <a:lnTo>
                    <a:pt x="7222" y="440"/>
                  </a:lnTo>
                  <a:close/>
                  <a:moveTo>
                    <a:pt x="649" y="1"/>
                  </a:moveTo>
                  <a:cubicBezTo>
                    <a:pt x="287" y="1"/>
                    <a:pt x="1" y="296"/>
                    <a:pt x="1" y="659"/>
                  </a:cubicBezTo>
                  <a:lnTo>
                    <a:pt x="1" y="1756"/>
                  </a:lnTo>
                  <a:cubicBezTo>
                    <a:pt x="1" y="2119"/>
                    <a:pt x="287" y="2414"/>
                    <a:pt x="649" y="2414"/>
                  </a:cubicBezTo>
                  <a:lnTo>
                    <a:pt x="7213" y="2414"/>
                  </a:lnTo>
                  <a:cubicBezTo>
                    <a:pt x="7575" y="2414"/>
                    <a:pt x="7871" y="2119"/>
                    <a:pt x="7871" y="1756"/>
                  </a:cubicBezTo>
                  <a:lnTo>
                    <a:pt x="7871" y="659"/>
                  </a:lnTo>
                  <a:cubicBezTo>
                    <a:pt x="7871" y="296"/>
                    <a:pt x="7575" y="1"/>
                    <a:pt x="721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78"/>
            <p:cNvSpPr/>
            <p:nvPr/>
          </p:nvSpPr>
          <p:spPr>
            <a:xfrm>
              <a:off x="6292103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0" y="0"/>
                  </a:moveTo>
                  <a:lnTo>
                    <a:pt x="0" y="3063"/>
                  </a:lnTo>
                  <a:lnTo>
                    <a:pt x="439" y="3063"/>
                  </a:lnTo>
                  <a:lnTo>
                    <a:pt x="439" y="439"/>
                  </a:lnTo>
                  <a:cubicBezTo>
                    <a:pt x="439" y="20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78"/>
            <p:cNvSpPr/>
            <p:nvPr/>
          </p:nvSpPr>
          <p:spPr>
            <a:xfrm>
              <a:off x="6274873" y="1777548"/>
              <a:ext cx="17256" cy="28751"/>
            </a:xfrm>
            <a:custGeom>
              <a:avLst/>
              <a:gdLst/>
              <a:ahLst/>
              <a:cxnLst/>
              <a:rect l="l" t="t" r="r" b="b"/>
              <a:pathLst>
                <a:path w="659" h="1098" extrusionOk="0">
                  <a:moveTo>
                    <a:pt x="65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097"/>
                  </a:lnTo>
                  <a:lnTo>
                    <a:pt x="658" y="109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78"/>
            <p:cNvSpPr/>
            <p:nvPr/>
          </p:nvSpPr>
          <p:spPr>
            <a:xfrm>
              <a:off x="6246384" y="1806273"/>
              <a:ext cx="45745" cy="51480"/>
            </a:xfrm>
            <a:custGeom>
              <a:avLst/>
              <a:gdLst/>
              <a:ahLst/>
              <a:cxnLst/>
              <a:rect l="l" t="t" r="r" b="b"/>
              <a:pathLst>
                <a:path w="1747" h="1966" extrusionOk="0">
                  <a:moveTo>
                    <a:pt x="1" y="0"/>
                  </a:moveTo>
                  <a:lnTo>
                    <a:pt x="1" y="439"/>
                  </a:lnTo>
                  <a:lnTo>
                    <a:pt x="659" y="439"/>
                  </a:lnTo>
                  <a:cubicBezTo>
                    <a:pt x="897" y="439"/>
                    <a:pt x="1088" y="630"/>
                    <a:pt x="1088" y="878"/>
                  </a:cubicBezTo>
                  <a:lnTo>
                    <a:pt x="1088" y="1966"/>
                  </a:lnTo>
                  <a:lnTo>
                    <a:pt x="1746" y="196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78"/>
            <p:cNvSpPr/>
            <p:nvPr/>
          </p:nvSpPr>
          <p:spPr>
            <a:xfrm>
              <a:off x="6463719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439" y="0"/>
                  </a:moveTo>
                  <a:cubicBezTo>
                    <a:pt x="191" y="0"/>
                    <a:pt x="0" y="201"/>
                    <a:pt x="0" y="439"/>
                  </a:cubicBezTo>
                  <a:lnTo>
                    <a:pt x="0" y="3063"/>
                  </a:lnTo>
                  <a:lnTo>
                    <a:pt x="439" y="3063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78"/>
            <p:cNvSpPr/>
            <p:nvPr/>
          </p:nvSpPr>
          <p:spPr>
            <a:xfrm>
              <a:off x="6475215" y="1777548"/>
              <a:ext cx="16994" cy="28751"/>
            </a:xfrm>
            <a:custGeom>
              <a:avLst/>
              <a:gdLst/>
              <a:ahLst/>
              <a:cxnLst/>
              <a:rect l="l" t="t" r="r" b="b"/>
              <a:pathLst>
                <a:path w="649" h="1098" extrusionOk="0">
                  <a:moveTo>
                    <a:pt x="0" y="0"/>
                  </a:moveTo>
                  <a:lnTo>
                    <a:pt x="0" y="1097"/>
                  </a:lnTo>
                  <a:lnTo>
                    <a:pt x="649" y="1097"/>
                  </a:lnTo>
                  <a:lnTo>
                    <a:pt x="649" y="659"/>
                  </a:lnTo>
                  <a:cubicBezTo>
                    <a:pt x="649" y="296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78"/>
            <p:cNvSpPr/>
            <p:nvPr/>
          </p:nvSpPr>
          <p:spPr>
            <a:xfrm>
              <a:off x="6475215" y="1806273"/>
              <a:ext cx="45719" cy="51480"/>
            </a:xfrm>
            <a:custGeom>
              <a:avLst/>
              <a:gdLst/>
              <a:ahLst/>
              <a:cxnLst/>
              <a:rect l="l" t="t" r="r" b="b"/>
              <a:pathLst>
                <a:path w="1746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878"/>
                  </a:lnTo>
                  <a:cubicBezTo>
                    <a:pt x="649" y="630"/>
                    <a:pt x="849" y="439"/>
                    <a:pt x="1088" y="439"/>
                  </a:cubicBezTo>
                  <a:lnTo>
                    <a:pt x="1746" y="439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78"/>
            <p:cNvSpPr/>
            <p:nvPr/>
          </p:nvSpPr>
          <p:spPr>
            <a:xfrm>
              <a:off x="6349317" y="1823503"/>
              <a:ext cx="68709" cy="34250"/>
            </a:xfrm>
            <a:custGeom>
              <a:avLst/>
              <a:gdLst/>
              <a:ahLst/>
              <a:cxnLst/>
              <a:rect l="l" t="t" r="r" b="b"/>
              <a:pathLst>
                <a:path w="2624" h="1308" extrusionOk="0">
                  <a:moveTo>
                    <a:pt x="1307" y="1"/>
                  </a:moveTo>
                  <a:cubicBezTo>
                    <a:pt x="582" y="1"/>
                    <a:pt x="0" y="583"/>
                    <a:pt x="0" y="1308"/>
                  </a:cubicBezTo>
                  <a:lnTo>
                    <a:pt x="2624" y="1308"/>
                  </a:lnTo>
                  <a:cubicBezTo>
                    <a:pt x="2624" y="583"/>
                    <a:pt x="2032" y="1"/>
                    <a:pt x="1307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78" name="Google Shape;13278;p78"/>
          <p:cNvGrpSpPr/>
          <p:nvPr/>
        </p:nvGrpSpPr>
        <p:grpSpPr>
          <a:xfrm>
            <a:off x="5310611" y="1502972"/>
            <a:ext cx="339515" cy="354781"/>
            <a:chOff x="5310611" y="1502972"/>
            <a:chExt cx="339515" cy="354781"/>
          </a:xfrm>
        </p:grpSpPr>
        <p:sp>
          <p:nvSpPr>
            <p:cNvPr id="13279" name="Google Shape;13279;p78"/>
            <p:cNvSpPr/>
            <p:nvPr/>
          </p:nvSpPr>
          <p:spPr>
            <a:xfrm>
              <a:off x="5310611" y="1502972"/>
              <a:ext cx="339515" cy="343285"/>
            </a:xfrm>
            <a:custGeom>
              <a:avLst/>
              <a:gdLst/>
              <a:ahLst/>
              <a:cxnLst/>
              <a:rect l="l" t="t" r="r" b="b"/>
              <a:pathLst>
                <a:path w="12966" h="13110" extrusionOk="0">
                  <a:moveTo>
                    <a:pt x="5684" y="1"/>
                  </a:moveTo>
                  <a:cubicBezTo>
                    <a:pt x="5669" y="1"/>
                    <a:pt x="5654" y="1"/>
                    <a:pt x="5639" y="2"/>
                  </a:cubicBezTo>
                  <a:cubicBezTo>
                    <a:pt x="4656" y="2"/>
                    <a:pt x="2672" y="956"/>
                    <a:pt x="2453" y="2788"/>
                  </a:cubicBezTo>
                  <a:cubicBezTo>
                    <a:pt x="2329" y="3875"/>
                    <a:pt x="1909" y="4009"/>
                    <a:pt x="1670" y="4772"/>
                  </a:cubicBezTo>
                  <a:cubicBezTo>
                    <a:pt x="142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40" y="10505"/>
                    <a:pt x="1" y="10839"/>
                    <a:pt x="325" y="11793"/>
                  </a:cubicBezTo>
                  <a:cubicBezTo>
                    <a:pt x="573" y="12509"/>
                    <a:pt x="1890" y="13110"/>
                    <a:pt x="1890" y="13110"/>
                  </a:cubicBezTo>
                  <a:lnTo>
                    <a:pt x="11067" y="13110"/>
                  </a:lnTo>
                  <a:cubicBezTo>
                    <a:pt x="11067" y="13110"/>
                    <a:pt x="12393" y="12509"/>
                    <a:pt x="12632" y="11793"/>
                  </a:cubicBezTo>
                  <a:cubicBezTo>
                    <a:pt x="12966" y="10839"/>
                    <a:pt x="12117" y="10515"/>
                    <a:pt x="12145" y="9055"/>
                  </a:cubicBezTo>
                  <a:cubicBezTo>
                    <a:pt x="12164" y="7796"/>
                    <a:pt x="11745" y="7577"/>
                    <a:pt x="11535" y="6842"/>
                  </a:cubicBezTo>
                  <a:cubicBezTo>
                    <a:pt x="11325" y="6098"/>
                    <a:pt x="11535" y="5592"/>
                    <a:pt x="11287" y="4772"/>
                  </a:cubicBezTo>
                  <a:cubicBezTo>
                    <a:pt x="11058" y="4009"/>
                    <a:pt x="10638" y="3875"/>
                    <a:pt x="10504" y="2788"/>
                  </a:cubicBezTo>
                  <a:cubicBezTo>
                    <a:pt x="10285" y="956"/>
                    <a:pt x="8301" y="2"/>
                    <a:pt x="7318" y="2"/>
                  </a:cubicBezTo>
                  <a:cubicBezTo>
                    <a:pt x="7303" y="1"/>
                    <a:pt x="7288" y="1"/>
                    <a:pt x="7273" y="1"/>
                  </a:cubicBezTo>
                  <a:cubicBezTo>
                    <a:pt x="7078" y="1"/>
                    <a:pt x="6886" y="58"/>
                    <a:pt x="6727" y="164"/>
                  </a:cubicBezTo>
                  <a:cubicBezTo>
                    <a:pt x="6650" y="212"/>
                    <a:pt x="6564" y="236"/>
                    <a:pt x="6480" y="236"/>
                  </a:cubicBezTo>
                  <a:cubicBezTo>
                    <a:pt x="6395" y="236"/>
                    <a:pt x="6312" y="212"/>
                    <a:pt x="6240" y="164"/>
                  </a:cubicBezTo>
                  <a:cubicBezTo>
                    <a:pt x="6072" y="58"/>
                    <a:pt x="5879" y="1"/>
                    <a:pt x="56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78"/>
            <p:cNvSpPr/>
            <p:nvPr/>
          </p:nvSpPr>
          <p:spPr>
            <a:xfrm>
              <a:off x="5310611" y="1502972"/>
              <a:ext cx="169914" cy="343285"/>
            </a:xfrm>
            <a:custGeom>
              <a:avLst/>
              <a:gdLst/>
              <a:ahLst/>
              <a:cxnLst/>
              <a:rect l="l" t="t" r="r" b="b"/>
              <a:pathLst>
                <a:path w="6489" h="13110" extrusionOk="0">
                  <a:moveTo>
                    <a:pt x="5694" y="1"/>
                  </a:moveTo>
                  <a:cubicBezTo>
                    <a:pt x="5679" y="1"/>
                    <a:pt x="5664" y="1"/>
                    <a:pt x="5649" y="2"/>
                  </a:cubicBezTo>
                  <a:cubicBezTo>
                    <a:pt x="4666" y="2"/>
                    <a:pt x="2682" y="956"/>
                    <a:pt x="2462" y="2788"/>
                  </a:cubicBezTo>
                  <a:cubicBezTo>
                    <a:pt x="2329" y="3875"/>
                    <a:pt x="1909" y="4009"/>
                    <a:pt x="1680" y="4772"/>
                  </a:cubicBezTo>
                  <a:cubicBezTo>
                    <a:pt x="143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50" y="10505"/>
                    <a:pt x="1" y="10839"/>
                    <a:pt x="335" y="11793"/>
                  </a:cubicBezTo>
                  <a:cubicBezTo>
                    <a:pt x="573" y="12509"/>
                    <a:pt x="1899" y="13110"/>
                    <a:pt x="1899" y="13110"/>
                  </a:cubicBezTo>
                  <a:lnTo>
                    <a:pt x="6488" y="13110"/>
                  </a:lnTo>
                  <a:lnTo>
                    <a:pt x="6479" y="231"/>
                  </a:lnTo>
                  <a:cubicBezTo>
                    <a:pt x="6393" y="231"/>
                    <a:pt x="6316" y="212"/>
                    <a:pt x="6240" y="164"/>
                  </a:cubicBezTo>
                  <a:cubicBezTo>
                    <a:pt x="6072" y="58"/>
                    <a:pt x="5887" y="1"/>
                    <a:pt x="569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78"/>
            <p:cNvSpPr/>
            <p:nvPr/>
          </p:nvSpPr>
          <p:spPr>
            <a:xfrm>
              <a:off x="5348841" y="1709101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2"/>
                    <a:pt x="3130" y="1946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8"/>
                  </a:cubicBezTo>
                  <a:lnTo>
                    <a:pt x="1" y="5028"/>
                  </a:lnTo>
                  <a:cubicBezTo>
                    <a:pt x="1" y="5381"/>
                    <a:pt x="287" y="5677"/>
                    <a:pt x="649" y="5677"/>
                  </a:cubicBezTo>
                  <a:lnTo>
                    <a:pt x="9388" y="5677"/>
                  </a:lnTo>
                  <a:cubicBezTo>
                    <a:pt x="9750" y="5677"/>
                    <a:pt x="10046" y="5381"/>
                    <a:pt x="10046" y="5028"/>
                  </a:cubicBezTo>
                  <a:lnTo>
                    <a:pt x="10046" y="3988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6"/>
                  </a:lnTo>
                  <a:cubicBezTo>
                    <a:pt x="656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78"/>
            <p:cNvSpPr/>
            <p:nvPr/>
          </p:nvSpPr>
          <p:spPr>
            <a:xfrm>
              <a:off x="5348841" y="1767048"/>
              <a:ext cx="263081" cy="90705"/>
            </a:xfrm>
            <a:custGeom>
              <a:avLst/>
              <a:gdLst/>
              <a:ahLst/>
              <a:cxnLst/>
              <a:rect l="l" t="t" r="r" b="b"/>
              <a:pathLst>
                <a:path w="10047" h="3464" extrusionOk="0">
                  <a:moveTo>
                    <a:pt x="2376" y="1"/>
                  </a:moveTo>
                  <a:lnTo>
                    <a:pt x="878" y="535"/>
                  </a:lnTo>
                  <a:cubicBezTo>
                    <a:pt x="354" y="716"/>
                    <a:pt x="1" y="1212"/>
                    <a:pt x="1" y="1765"/>
                  </a:cubicBezTo>
                  <a:lnTo>
                    <a:pt x="1" y="2815"/>
                  </a:lnTo>
                  <a:cubicBezTo>
                    <a:pt x="1" y="3168"/>
                    <a:pt x="296" y="3464"/>
                    <a:pt x="659" y="3464"/>
                  </a:cubicBezTo>
                  <a:lnTo>
                    <a:pt x="9397" y="3464"/>
                  </a:lnTo>
                  <a:cubicBezTo>
                    <a:pt x="9760" y="3464"/>
                    <a:pt x="10046" y="3168"/>
                    <a:pt x="10046" y="2815"/>
                  </a:cubicBezTo>
                  <a:lnTo>
                    <a:pt x="10046" y="1775"/>
                  </a:lnTo>
                  <a:cubicBezTo>
                    <a:pt x="10046" y="1212"/>
                    <a:pt x="9703" y="716"/>
                    <a:pt x="9178" y="535"/>
                  </a:cubicBezTo>
                  <a:lnTo>
                    <a:pt x="7671" y="1"/>
                  </a:lnTo>
                  <a:cubicBezTo>
                    <a:pt x="7070" y="821"/>
                    <a:pt x="6268" y="1727"/>
                    <a:pt x="5333" y="2223"/>
                  </a:cubicBezTo>
                  <a:cubicBezTo>
                    <a:pt x="5238" y="2276"/>
                    <a:pt x="5131" y="2302"/>
                    <a:pt x="5023" y="2302"/>
                  </a:cubicBezTo>
                  <a:cubicBezTo>
                    <a:pt x="4916" y="2302"/>
                    <a:pt x="4809" y="2276"/>
                    <a:pt x="4713" y="2223"/>
                  </a:cubicBezTo>
                  <a:cubicBezTo>
                    <a:pt x="3778" y="1727"/>
                    <a:pt x="2977" y="821"/>
                    <a:pt x="2376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78"/>
            <p:cNvSpPr/>
            <p:nvPr/>
          </p:nvSpPr>
          <p:spPr>
            <a:xfrm>
              <a:off x="5446013" y="1708839"/>
              <a:ext cx="68736" cy="23069"/>
            </a:xfrm>
            <a:custGeom>
              <a:avLst/>
              <a:gdLst/>
              <a:ahLst/>
              <a:cxnLst/>
              <a:rect l="l" t="t" r="r" b="b"/>
              <a:pathLst>
                <a:path w="2625" h="881" extrusionOk="0">
                  <a:moveTo>
                    <a:pt x="1" y="1"/>
                  </a:moveTo>
                  <a:lnTo>
                    <a:pt x="1" y="602"/>
                  </a:lnTo>
                  <a:cubicBezTo>
                    <a:pt x="416" y="788"/>
                    <a:pt x="862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78"/>
            <p:cNvSpPr/>
            <p:nvPr/>
          </p:nvSpPr>
          <p:spPr>
            <a:xfrm>
              <a:off x="5406055" y="1548979"/>
              <a:ext cx="148652" cy="171381"/>
            </a:xfrm>
            <a:custGeom>
              <a:avLst/>
              <a:gdLst/>
              <a:ahLst/>
              <a:cxnLst/>
              <a:rect l="l" t="t" r="r" b="b"/>
              <a:pathLst>
                <a:path w="5677" h="6545" extrusionOk="0">
                  <a:moveTo>
                    <a:pt x="0" y="0"/>
                  </a:moveTo>
                  <a:lnTo>
                    <a:pt x="0" y="3711"/>
                  </a:lnTo>
                  <a:cubicBezTo>
                    <a:pt x="0" y="5276"/>
                    <a:pt x="1269" y="6545"/>
                    <a:pt x="2834" y="6545"/>
                  </a:cubicBezTo>
                  <a:cubicBezTo>
                    <a:pt x="4408" y="6545"/>
                    <a:pt x="5676" y="5276"/>
                    <a:pt x="5676" y="3711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78"/>
            <p:cNvSpPr/>
            <p:nvPr/>
          </p:nvSpPr>
          <p:spPr>
            <a:xfrm>
              <a:off x="5405584" y="1548979"/>
              <a:ext cx="149124" cy="171590"/>
            </a:xfrm>
            <a:custGeom>
              <a:avLst/>
              <a:gdLst/>
              <a:ahLst/>
              <a:cxnLst/>
              <a:rect l="l" t="t" r="r" b="b"/>
              <a:pathLst>
                <a:path w="5695" h="6553" extrusionOk="0">
                  <a:moveTo>
                    <a:pt x="18" y="0"/>
                  </a:moveTo>
                  <a:lnTo>
                    <a:pt x="18" y="3711"/>
                  </a:lnTo>
                  <a:cubicBezTo>
                    <a:pt x="1" y="5302"/>
                    <a:pt x="1299" y="6552"/>
                    <a:pt x="2836" y="6552"/>
                  </a:cubicBezTo>
                  <a:cubicBezTo>
                    <a:pt x="2985" y="6552"/>
                    <a:pt x="3137" y="6541"/>
                    <a:pt x="3290" y="6516"/>
                  </a:cubicBezTo>
                  <a:cubicBezTo>
                    <a:pt x="1907" y="6297"/>
                    <a:pt x="886" y="5104"/>
                    <a:pt x="886" y="3711"/>
                  </a:cubicBezTo>
                  <a:lnTo>
                    <a:pt x="886" y="2576"/>
                  </a:lnTo>
                  <a:cubicBezTo>
                    <a:pt x="886" y="2395"/>
                    <a:pt x="944" y="2223"/>
                    <a:pt x="1039" y="2070"/>
                  </a:cubicBezTo>
                  <a:cubicBezTo>
                    <a:pt x="1392" y="1489"/>
                    <a:pt x="1735" y="1412"/>
                    <a:pt x="2117" y="1307"/>
                  </a:cubicBezTo>
                  <a:cubicBezTo>
                    <a:pt x="2384" y="1260"/>
                    <a:pt x="2632" y="1164"/>
                    <a:pt x="2852" y="1021"/>
                  </a:cubicBezTo>
                  <a:cubicBezTo>
                    <a:pt x="3081" y="1164"/>
                    <a:pt x="3329" y="1260"/>
                    <a:pt x="3586" y="1307"/>
                  </a:cubicBezTo>
                  <a:cubicBezTo>
                    <a:pt x="3977" y="1412"/>
                    <a:pt x="4311" y="1489"/>
                    <a:pt x="4664" y="2070"/>
                  </a:cubicBezTo>
                  <a:cubicBezTo>
                    <a:pt x="4931" y="2490"/>
                    <a:pt x="5284" y="2853"/>
                    <a:pt x="5694" y="3129"/>
                  </a:cubicBezTo>
                  <a:lnTo>
                    <a:pt x="569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78"/>
            <p:cNvSpPr/>
            <p:nvPr/>
          </p:nvSpPr>
          <p:spPr>
            <a:xfrm>
              <a:off x="5455047" y="1668802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3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8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78"/>
            <p:cNvSpPr/>
            <p:nvPr/>
          </p:nvSpPr>
          <p:spPr>
            <a:xfrm>
              <a:off x="5440279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6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78"/>
            <p:cNvSpPr/>
            <p:nvPr/>
          </p:nvSpPr>
          <p:spPr>
            <a:xfrm>
              <a:off x="5508962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3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78"/>
            <p:cNvSpPr/>
            <p:nvPr/>
          </p:nvSpPr>
          <p:spPr>
            <a:xfrm>
              <a:off x="5432528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78"/>
            <p:cNvSpPr/>
            <p:nvPr/>
          </p:nvSpPr>
          <p:spPr>
            <a:xfrm>
              <a:off x="5501211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lnTo>
                    <a:pt x="736" y="440"/>
                  </a:lnTo>
                  <a:cubicBezTo>
                    <a:pt x="1022" y="440"/>
                    <a:pt x="1022" y="1"/>
                    <a:pt x="73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78"/>
            <p:cNvSpPr/>
            <p:nvPr/>
          </p:nvSpPr>
          <p:spPr>
            <a:xfrm>
              <a:off x="5353842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287" y="0"/>
                  </a:moveTo>
                  <a:cubicBezTo>
                    <a:pt x="172" y="96"/>
                    <a:pt x="77" y="210"/>
                    <a:pt x="0" y="334"/>
                  </a:cubicBezTo>
                  <a:lnTo>
                    <a:pt x="1117" y="1298"/>
                  </a:lnTo>
                  <a:cubicBezTo>
                    <a:pt x="1260" y="1422"/>
                    <a:pt x="1346" y="1603"/>
                    <a:pt x="1346" y="1794"/>
                  </a:cubicBezTo>
                  <a:lnTo>
                    <a:pt x="1346" y="2710"/>
                  </a:lnTo>
                  <a:lnTo>
                    <a:pt x="1784" y="2710"/>
                  </a:lnTo>
                  <a:lnTo>
                    <a:pt x="1784" y="1794"/>
                  </a:lnTo>
                  <a:cubicBezTo>
                    <a:pt x="1784" y="1479"/>
                    <a:pt x="1641" y="1174"/>
                    <a:pt x="1403" y="97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78"/>
            <p:cNvSpPr/>
            <p:nvPr/>
          </p:nvSpPr>
          <p:spPr>
            <a:xfrm>
              <a:off x="5560415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1489" y="0"/>
                  </a:moveTo>
                  <a:lnTo>
                    <a:pt x="383" y="973"/>
                  </a:lnTo>
                  <a:cubicBezTo>
                    <a:pt x="134" y="1174"/>
                    <a:pt x="1" y="1479"/>
                    <a:pt x="1" y="1794"/>
                  </a:cubicBezTo>
                  <a:lnTo>
                    <a:pt x="1" y="2710"/>
                  </a:lnTo>
                  <a:lnTo>
                    <a:pt x="440" y="2710"/>
                  </a:lnTo>
                  <a:lnTo>
                    <a:pt x="440" y="1794"/>
                  </a:lnTo>
                  <a:cubicBezTo>
                    <a:pt x="440" y="1603"/>
                    <a:pt x="516" y="1422"/>
                    <a:pt x="669" y="1298"/>
                  </a:cubicBezTo>
                  <a:lnTo>
                    <a:pt x="1785" y="334"/>
                  </a:lnTo>
                  <a:cubicBezTo>
                    <a:pt x="1699" y="210"/>
                    <a:pt x="1604" y="96"/>
                    <a:pt x="14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78"/>
            <p:cNvSpPr/>
            <p:nvPr/>
          </p:nvSpPr>
          <p:spPr>
            <a:xfrm>
              <a:off x="5480499" y="1502972"/>
              <a:ext cx="149909" cy="256613"/>
            </a:xfrm>
            <a:custGeom>
              <a:avLst/>
              <a:gdLst/>
              <a:ahLst/>
              <a:cxnLst/>
              <a:rect l="l" t="t" r="r" b="b"/>
              <a:pathLst>
                <a:path w="5725" h="9800" extrusionOk="0">
                  <a:moveTo>
                    <a:pt x="785" y="1"/>
                  </a:moveTo>
                  <a:cubicBezTo>
                    <a:pt x="590" y="1"/>
                    <a:pt x="398" y="58"/>
                    <a:pt x="239" y="164"/>
                  </a:cubicBezTo>
                  <a:cubicBezTo>
                    <a:pt x="162" y="212"/>
                    <a:pt x="76" y="231"/>
                    <a:pt x="0" y="231"/>
                  </a:cubicBezTo>
                  <a:lnTo>
                    <a:pt x="0" y="2187"/>
                  </a:lnTo>
                  <a:cubicBezTo>
                    <a:pt x="563" y="2902"/>
                    <a:pt x="1393" y="2330"/>
                    <a:pt x="2185" y="3589"/>
                  </a:cubicBezTo>
                  <a:cubicBezTo>
                    <a:pt x="2843" y="4667"/>
                    <a:pt x="3683" y="4629"/>
                    <a:pt x="3969" y="5468"/>
                  </a:cubicBezTo>
                  <a:cubicBezTo>
                    <a:pt x="4055" y="5707"/>
                    <a:pt x="4007" y="5974"/>
                    <a:pt x="4026" y="6222"/>
                  </a:cubicBezTo>
                  <a:cubicBezTo>
                    <a:pt x="4150" y="7653"/>
                    <a:pt x="5238" y="8302"/>
                    <a:pt x="5724" y="9799"/>
                  </a:cubicBezTo>
                  <a:cubicBezTo>
                    <a:pt x="5676" y="9551"/>
                    <a:pt x="5648" y="9303"/>
                    <a:pt x="5657" y="9055"/>
                  </a:cubicBezTo>
                  <a:cubicBezTo>
                    <a:pt x="5676" y="7796"/>
                    <a:pt x="5257" y="7577"/>
                    <a:pt x="5047" y="6842"/>
                  </a:cubicBezTo>
                  <a:cubicBezTo>
                    <a:pt x="4837" y="6098"/>
                    <a:pt x="5047" y="5592"/>
                    <a:pt x="4799" y="4772"/>
                  </a:cubicBezTo>
                  <a:cubicBezTo>
                    <a:pt x="4570" y="4009"/>
                    <a:pt x="4150" y="3875"/>
                    <a:pt x="4016" y="2788"/>
                  </a:cubicBezTo>
                  <a:cubicBezTo>
                    <a:pt x="3797" y="956"/>
                    <a:pt x="1813" y="2"/>
                    <a:pt x="830" y="2"/>
                  </a:cubicBezTo>
                  <a:cubicBezTo>
                    <a:pt x="815" y="1"/>
                    <a:pt x="800" y="1"/>
                    <a:pt x="78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78"/>
            <p:cNvSpPr/>
            <p:nvPr/>
          </p:nvSpPr>
          <p:spPr>
            <a:xfrm>
              <a:off x="5330354" y="1502972"/>
              <a:ext cx="149909" cy="256351"/>
            </a:xfrm>
            <a:custGeom>
              <a:avLst/>
              <a:gdLst/>
              <a:ahLst/>
              <a:cxnLst/>
              <a:rect l="l" t="t" r="r" b="b"/>
              <a:pathLst>
                <a:path w="5725" h="9790" extrusionOk="0">
                  <a:moveTo>
                    <a:pt x="4938" y="1"/>
                  </a:moveTo>
                  <a:cubicBezTo>
                    <a:pt x="4923" y="1"/>
                    <a:pt x="4909" y="1"/>
                    <a:pt x="4895" y="2"/>
                  </a:cubicBezTo>
                  <a:cubicBezTo>
                    <a:pt x="3902" y="2"/>
                    <a:pt x="1928" y="956"/>
                    <a:pt x="1699" y="2788"/>
                  </a:cubicBezTo>
                  <a:cubicBezTo>
                    <a:pt x="1575" y="3875"/>
                    <a:pt x="1155" y="4009"/>
                    <a:pt x="926" y="4772"/>
                  </a:cubicBezTo>
                  <a:cubicBezTo>
                    <a:pt x="678" y="5592"/>
                    <a:pt x="888" y="6098"/>
                    <a:pt x="678" y="6842"/>
                  </a:cubicBezTo>
                  <a:cubicBezTo>
                    <a:pt x="468" y="7577"/>
                    <a:pt x="48" y="7796"/>
                    <a:pt x="67" y="9055"/>
                  </a:cubicBezTo>
                  <a:cubicBezTo>
                    <a:pt x="77" y="9303"/>
                    <a:pt x="48" y="9551"/>
                    <a:pt x="1" y="9790"/>
                  </a:cubicBezTo>
                  <a:cubicBezTo>
                    <a:pt x="487" y="8302"/>
                    <a:pt x="1584" y="7653"/>
                    <a:pt x="1689" y="6222"/>
                  </a:cubicBezTo>
                  <a:cubicBezTo>
                    <a:pt x="1718" y="5974"/>
                    <a:pt x="1670" y="5707"/>
                    <a:pt x="1756" y="5468"/>
                  </a:cubicBezTo>
                  <a:cubicBezTo>
                    <a:pt x="2042" y="4629"/>
                    <a:pt x="2872" y="4667"/>
                    <a:pt x="3540" y="3589"/>
                  </a:cubicBezTo>
                  <a:cubicBezTo>
                    <a:pt x="4322" y="2330"/>
                    <a:pt x="5162" y="2902"/>
                    <a:pt x="5725" y="2187"/>
                  </a:cubicBezTo>
                  <a:lnTo>
                    <a:pt x="5725" y="231"/>
                  </a:lnTo>
                  <a:cubicBezTo>
                    <a:pt x="5639" y="231"/>
                    <a:pt x="5553" y="212"/>
                    <a:pt x="5486" y="164"/>
                  </a:cubicBezTo>
                  <a:cubicBezTo>
                    <a:pt x="5318" y="58"/>
                    <a:pt x="5125" y="1"/>
                    <a:pt x="493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95" name="Google Shape;13295;p78"/>
          <p:cNvGrpSpPr/>
          <p:nvPr/>
        </p:nvGrpSpPr>
        <p:grpSpPr>
          <a:xfrm>
            <a:off x="6253637" y="3790101"/>
            <a:ext cx="274550" cy="354833"/>
            <a:chOff x="6253637" y="3790101"/>
            <a:chExt cx="274550" cy="354833"/>
          </a:xfrm>
        </p:grpSpPr>
        <p:sp>
          <p:nvSpPr>
            <p:cNvPr id="13296" name="Google Shape;13296;p78"/>
            <p:cNvSpPr/>
            <p:nvPr/>
          </p:nvSpPr>
          <p:spPr>
            <a:xfrm>
              <a:off x="6253637" y="3987300"/>
              <a:ext cx="274550" cy="157634"/>
            </a:xfrm>
            <a:custGeom>
              <a:avLst/>
              <a:gdLst/>
              <a:ahLst/>
              <a:cxnLst/>
              <a:rect l="l" t="t" r="r" b="b"/>
              <a:pathLst>
                <a:path w="10485" h="6020" extrusionOk="0">
                  <a:moveTo>
                    <a:pt x="3702" y="0"/>
                  </a:moveTo>
                  <a:cubicBezTo>
                    <a:pt x="3702" y="678"/>
                    <a:pt x="3253" y="1279"/>
                    <a:pt x="2605" y="1469"/>
                  </a:cubicBezTo>
                  <a:lnTo>
                    <a:pt x="935" y="1956"/>
                  </a:lnTo>
                  <a:cubicBezTo>
                    <a:pt x="382" y="2128"/>
                    <a:pt x="0" y="2633"/>
                    <a:pt x="0" y="3215"/>
                  </a:cubicBezTo>
                  <a:lnTo>
                    <a:pt x="0" y="5362"/>
                  </a:lnTo>
                  <a:cubicBezTo>
                    <a:pt x="0" y="5724"/>
                    <a:pt x="286" y="6020"/>
                    <a:pt x="649" y="6020"/>
                  </a:cubicBezTo>
                  <a:lnTo>
                    <a:pt x="9826" y="6020"/>
                  </a:lnTo>
                  <a:cubicBezTo>
                    <a:pt x="10189" y="6020"/>
                    <a:pt x="10485" y="5724"/>
                    <a:pt x="10485" y="5362"/>
                  </a:cubicBezTo>
                  <a:lnTo>
                    <a:pt x="10485" y="3215"/>
                  </a:lnTo>
                  <a:cubicBezTo>
                    <a:pt x="10485" y="2633"/>
                    <a:pt x="10094" y="2118"/>
                    <a:pt x="9531" y="1956"/>
                  </a:cubicBezTo>
                  <a:lnTo>
                    <a:pt x="7861" y="1469"/>
                  </a:lnTo>
                  <a:cubicBezTo>
                    <a:pt x="7212" y="1279"/>
                    <a:pt x="6764" y="678"/>
                    <a:pt x="67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78"/>
            <p:cNvSpPr/>
            <p:nvPr/>
          </p:nvSpPr>
          <p:spPr>
            <a:xfrm>
              <a:off x="6310590" y="3801701"/>
              <a:ext cx="160147" cy="244830"/>
            </a:xfrm>
            <a:custGeom>
              <a:avLst/>
              <a:gdLst/>
              <a:ahLst/>
              <a:cxnLst/>
              <a:rect l="l" t="t" r="r" b="b"/>
              <a:pathLst>
                <a:path w="6116" h="9350" extrusionOk="0">
                  <a:moveTo>
                    <a:pt x="3063" y="0"/>
                  </a:moveTo>
                  <a:cubicBezTo>
                    <a:pt x="1374" y="0"/>
                    <a:pt x="0" y="1364"/>
                    <a:pt x="0" y="3053"/>
                  </a:cubicBezTo>
                  <a:lnTo>
                    <a:pt x="0" y="4579"/>
                  </a:lnTo>
                  <a:cubicBezTo>
                    <a:pt x="0" y="6344"/>
                    <a:pt x="1117" y="7403"/>
                    <a:pt x="2099" y="8348"/>
                  </a:cubicBezTo>
                  <a:cubicBezTo>
                    <a:pt x="2443" y="8653"/>
                    <a:pt x="2767" y="8987"/>
                    <a:pt x="3053" y="9349"/>
                  </a:cubicBezTo>
                  <a:cubicBezTo>
                    <a:pt x="3349" y="8987"/>
                    <a:pt x="3664" y="8653"/>
                    <a:pt x="4007" y="8348"/>
                  </a:cubicBezTo>
                  <a:cubicBezTo>
                    <a:pt x="4999" y="7403"/>
                    <a:pt x="6106" y="6344"/>
                    <a:pt x="6106" y="4579"/>
                  </a:cubicBezTo>
                  <a:lnTo>
                    <a:pt x="6115" y="3053"/>
                  </a:lnTo>
                  <a:cubicBezTo>
                    <a:pt x="6115" y="1364"/>
                    <a:pt x="4751" y="0"/>
                    <a:pt x="306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78"/>
            <p:cNvSpPr/>
            <p:nvPr/>
          </p:nvSpPr>
          <p:spPr>
            <a:xfrm>
              <a:off x="6373276" y="3984551"/>
              <a:ext cx="34512" cy="68709"/>
            </a:xfrm>
            <a:custGeom>
              <a:avLst/>
              <a:gdLst/>
              <a:ahLst/>
              <a:cxnLst/>
              <a:rect l="l" t="t" r="r" b="b"/>
              <a:pathLst>
                <a:path w="1318" h="2624" extrusionOk="0">
                  <a:moveTo>
                    <a:pt x="1" y="0"/>
                  </a:moveTo>
                  <a:lnTo>
                    <a:pt x="1" y="1966"/>
                  </a:lnTo>
                  <a:lnTo>
                    <a:pt x="659" y="2624"/>
                  </a:lnTo>
                  <a:lnTo>
                    <a:pt x="1317" y="1966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78"/>
            <p:cNvSpPr/>
            <p:nvPr/>
          </p:nvSpPr>
          <p:spPr>
            <a:xfrm>
              <a:off x="6373276" y="4001781"/>
              <a:ext cx="34512" cy="11521"/>
            </a:xfrm>
            <a:custGeom>
              <a:avLst/>
              <a:gdLst/>
              <a:ahLst/>
              <a:cxnLst/>
              <a:rect l="l" t="t" r="r" b="b"/>
              <a:pathLst>
                <a:path w="1318" h="440" extrusionOk="0">
                  <a:moveTo>
                    <a:pt x="1" y="1"/>
                  </a:moveTo>
                  <a:lnTo>
                    <a:pt x="1" y="439"/>
                  </a:lnTo>
                  <a:lnTo>
                    <a:pt x="1317" y="439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78"/>
            <p:cNvSpPr/>
            <p:nvPr/>
          </p:nvSpPr>
          <p:spPr>
            <a:xfrm>
              <a:off x="6373276" y="4024771"/>
              <a:ext cx="34512" cy="11260"/>
            </a:xfrm>
            <a:custGeom>
              <a:avLst/>
              <a:gdLst/>
              <a:ahLst/>
              <a:cxnLst/>
              <a:rect l="l" t="t" r="r" b="b"/>
              <a:pathLst>
                <a:path w="1318" h="430" extrusionOk="0">
                  <a:moveTo>
                    <a:pt x="1" y="0"/>
                  </a:moveTo>
                  <a:lnTo>
                    <a:pt x="1" y="430"/>
                  </a:lnTo>
                  <a:lnTo>
                    <a:pt x="1317" y="430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78"/>
            <p:cNvSpPr/>
            <p:nvPr/>
          </p:nvSpPr>
          <p:spPr>
            <a:xfrm>
              <a:off x="6333318" y="3927337"/>
              <a:ext cx="114428" cy="65724"/>
            </a:xfrm>
            <a:custGeom>
              <a:avLst/>
              <a:gdLst/>
              <a:ahLst/>
              <a:cxnLst/>
              <a:rect l="l" t="t" r="r" b="b"/>
              <a:pathLst>
                <a:path w="4370" h="2510" extrusionOk="0">
                  <a:moveTo>
                    <a:pt x="1" y="1"/>
                  </a:moveTo>
                  <a:lnTo>
                    <a:pt x="1" y="1165"/>
                  </a:lnTo>
                  <a:cubicBezTo>
                    <a:pt x="1" y="1518"/>
                    <a:pt x="220" y="1842"/>
                    <a:pt x="544" y="1975"/>
                  </a:cubicBezTo>
                  <a:lnTo>
                    <a:pt x="1613" y="2395"/>
                  </a:lnTo>
                  <a:cubicBezTo>
                    <a:pt x="1799" y="2472"/>
                    <a:pt x="1992" y="2510"/>
                    <a:pt x="2184" y="2510"/>
                  </a:cubicBezTo>
                  <a:cubicBezTo>
                    <a:pt x="2376" y="2510"/>
                    <a:pt x="2567" y="2472"/>
                    <a:pt x="2748" y="2395"/>
                  </a:cubicBezTo>
                  <a:lnTo>
                    <a:pt x="3816" y="1975"/>
                  </a:lnTo>
                  <a:cubicBezTo>
                    <a:pt x="4150" y="1842"/>
                    <a:pt x="4370" y="1518"/>
                    <a:pt x="4370" y="1165"/>
                  </a:cubicBezTo>
                  <a:lnTo>
                    <a:pt x="4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78"/>
            <p:cNvSpPr/>
            <p:nvPr/>
          </p:nvSpPr>
          <p:spPr>
            <a:xfrm>
              <a:off x="6333318" y="3927337"/>
              <a:ext cx="114428" cy="34512"/>
            </a:xfrm>
            <a:custGeom>
              <a:avLst/>
              <a:gdLst/>
              <a:ahLst/>
              <a:cxnLst/>
              <a:rect l="l" t="t" r="r" b="b"/>
              <a:pathLst>
                <a:path w="4370" h="1318" extrusionOk="0">
                  <a:moveTo>
                    <a:pt x="1" y="1"/>
                  </a:moveTo>
                  <a:lnTo>
                    <a:pt x="1" y="611"/>
                  </a:lnTo>
                  <a:lnTo>
                    <a:pt x="506" y="783"/>
                  </a:lnTo>
                  <a:cubicBezTo>
                    <a:pt x="640" y="1107"/>
                    <a:pt x="954" y="1317"/>
                    <a:pt x="1307" y="1317"/>
                  </a:cubicBezTo>
                  <a:lnTo>
                    <a:pt x="3063" y="1317"/>
                  </a:lnTo>
                  <a:cubicBezTo>
                    <a:pt x="3406" y="1317"/>
                    <a:pt x="3731" y="1107"/>
                    <a:pt x="3864" y="783"/>
                  </a:cubicBezTo>
                  <a:lnTo>
                    <a:pt x="4370" y="611"/>
                  </a:lnTo>
                  <a:lnTo>
                    <a:pt x="4370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78"/>
            <p:cNvSpPr/>
            <p:nvPr/>
          </p:nvSpPr>
          <p:spPr>
            <a:xfrm>
              <a:off x="6321823" y="3812935"/>
              <a:ext cx="137419" cy="143232"/>
            </a:xfrm>
            <a:custGeom>
              <a:avLst/>
              <a:gdLst/>
              <a:ahLst/>
              <a:cxnLst/>
              <a:rect l="l" t="t" r="r" b="b"/>
              <a:pathLst>
                <a:path w="5248" h="5470" extrusionOk="0">
                  <a:moveTo>
                    <a:pt x="2612" y="0"/>
                  </a:moveTo>
                  <a:cubicBezTo>
                    <a:pt x="2600" y="0"/>
                    <a:pt x="2588" y="0"/>
                    <a:pt x="2576" y="0"/>
                  </a:cubicBez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203" y="4780"/>
                    <a:pt x="1298" y="4866"/>
                    <a:pt x="1346" y="4980"/>
                  </a:cubicBezTo>
                  <a:cubicBezTo>
                    <a:pt x="1413" y="5142"/>
                    <a:pt x="1575" y="5247"/>
                    <a:pt x="1746" y="5247"/>
                  </a:cubicBezTo>
                  <a:cubicBezTo>
                    <a:pt x="1746" y="5395"/>
                    <a:pt x="1856" y="5469"/>
                    <a:pt x="1966" y="5469"/>
                  </a:cubicBezTo>
                  <a:cubicBezTo>
                    <a:pt x="2076" y="5469"/>
                    <a:pt x="2185" y="5395"/>
                    <a:pt x="2185" y="5247"/>
                  </a:cubicBezTo>
                  <a:lnTo>
                    <a:pt x="2405" y="5247"/>
                  </a:lnTo>
                  <a:cubicBezTo>
                    <a:pt x="2405" y="5395"/>
                    <a:pt x="2514" y="5469"/>
                    <a:pt x="2624" y="5469"/>
                  </a:cubicBezTo>
                  <a:cubicBezTo>
                    <a:pt x="2734" y="5469"/>
                    <a:pt x="2844" y="5395"/>
                    <a:pt x="2844" y="5247"/>
                  </a:cubicBezTo>
                  <a:lnTo>
                    <a:pt x="3063" y="5247"/>
                  </a:lnTo>
                  <a:cubicBezTo>
                    <a:pt x="3063" y="5395"/>
                    <a:pt x="3170" y="5469"/>
                    <a:pt x="3278" y="5469"/>
                  </a:cubicBezTo>
                  <a:cubicBezTo>
                    <a:pt x="3385" y="5469"/>
                    <a:pt x="3492" y="5395"/>
                    <a:pt x="3492" y="5247"/>
                  </a:cubicBezTo>
                  <a:cubicBezTo>
                    <a:pt x="3674" y="5247"/>
                    <a:pt x="3836" y="5142"/>
                    <a:pt x="3903" y="4980"/>
                  </a:cubicBezTo>
                  <a:cubicBezTo>
                    <a:pt x="3950" y="4866"/>
                    <a:pt x="4046" y="4780"/>
                    <a:pt x="4160" y="4742"/>
                  </a:cubicBezTo>
                  <a:lnTo>
                    <a:pt x="4799" y="4522"/>
                  </a:lnTo>
                  <a:cubicBezTo>
                    <a:pt x="5066" y="4436"/>
                    <a:pt x="5248" y="4188"/>
                    <a:pt x="5248" y="3902"/>
                  </a:cubicBezTo>
                  <a:lnTo>
                    <a:pt x="5248" y="2624"/>
                  </a:lnTo>
                  <a:cubicBezTo>
                    <a:pt x="5248" y="1167"/>
                    <a:pt x="4055" y="0"/>
                    <a:pt x="26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78"/>
            <p:cNvSpPr/>
            <p:nvPr/>
          </p:nvSpPr>
          <p:spPr>
            <a:xfrm>
              <a:off x="6384772" y="391597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78"/>
            <p:cNvSpPr/>
            <p:nvPr/>
          </p:nvSpPr>
          <p:spPr>
            <a:xfrm>
              <a:off x="6321823" y="3812935"/>
              <a:ext cx="85965" cy="128909"/>
            </a:xfrm>
            <a:custGeom>
              <a:avLst/>
              <a:gdLst/>
              <a:ahLst/>
              <a:cxnLst/>
              <a:rect l="l" t="t" r="r" b="b"/>
              <a:pathLst>
                <a:path w="3283" h="4923" extrusionOk="0">
                  <a:moveTo>
                    <a:pt x="2576" y="0"/>
                  </a:move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184" y="4770"/>
                    <a:pt x="1260" y="4837"/>
                    <a:pt x="1317" y="4923"/>
                  </a:cubicBezTo>
                  <a:lnTo>
                    <a:pt x="1317" y="2624"/>
                  </a:lnTo>
                  <a:cubicBezTo>
                    <a:pt x="1317" y="1431"/>
                    <a:pt x="2119" y="392"/>
                    <a:pt x="3282" y="86"/>
                  </a:cubicBezTo>
                  <a:cubicBezTo>
                    <a:pt x="3053" y="29"/>
                    <a:pt x="2815" y="0"/>
                    <a:pt x="257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78"/>
            <p:cNvSpPr/>
            <p:nvPr/>
          </p:nvSpPr>
          <p:spPr>
            <a:xfrm>
              <a:off x="6344813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49" y="1"/>
                  </a:moveTo>
                  <a:cubicBezTo>
                    <a:pt x="287" y="1"/>
                    <a:pt x="0" y="297"/>
                    <a:pt x="0" y="659"/>
                  </a:cubicBezTo>
                  <a:cubicBezTo>
                    <a:pt x="0" y="1022"/>
                    <a:pt x="287" y="1317"/>
                    <a:pt x="649" y="1317"/>
                  </a:cubicBezTo>
                  <a:cubicBezTo>
                    <a:pt x="1012" y="1317"/>
                    <a:pt x="1307" y="1022"/>
                    <a:pt x="1307" y="659"/>
                  </a:cubicBezTo>
                  <a:cubicBezTo>
                    <a:pt x="1307" y="297"/>
                    <a:pt x="1012" y="1"/>
                    <a:pt x="64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78"/>
            <p:cNvSpPr/>
            <p:nvPr/>
          </p:nvSpPr>
          <p:spPr>
            <a:xfrm>
              <a:off x="6341566" y="3881382"/>
              <a:ext cx="40482" cy="23252"/>
            </a:xfrm>
            <a:custGeom>
              <a:avLst/>
              <a:gdLst/>
              <a:ahLst/>
              <a:cxnLst/>
              <a:rect l="l" t="t" r="r" b="b"/>
              <a:pathLst>
                <a:path w="1546" h="888" extrusionOk="0">
                  <a:moveTo>
                    <a:pt x="773" y="0"/>
                  </a:moveTo>
                  <a:cubicBezTo>
                    <a:pt x="325" y="0"/>
                    <a:pt x="0" y="458"/>
                    <a:pt x="162" y="888"/>
                  </a:cubicBezTo>
                  <a:cubicBezTo>
                    <a:pt x="258" y="620"/>
                    <a:pt x="496" y="449"/>
                    <a:pt x="773" y="449"/>
                  </a:cubicBezTo>
                  <a:cubicBezTo>
                    <a:pt x="1050" y="449"/>
                    <a:pt x="1298" y="620"/>
                    <a:pt x="1393" y="888"/>
                  </a:cubicBezTo>
                  <a:cubicBezTo>
                    <a:pt x="1546" y="458"/>
                    <a:pt x="1231" y="0"/>
                    <a:pt x="77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78"/>
            <p:cNvSpPr/>
            <p:nvPr/>
          </p:nvSpPr>
          <p:spPr>
            <a:xfrm>
              <a:off x="6402001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50" y="1"/>
                  </a:moveTo>
                  <a:cubicBezTo>
                    <a:pt x="287" y="1"/>
                    <a:pt x="1" y="297"/>
                    <a:pt x="1" y="659"/>
                  </a:cubicBezTo>
                  <a:cubicBezTo>
                    <a:pt x="1" y="1022"/>
                    <a:pt x="287" y="1317"/>
                    <a:pt x="650" y="1317"/>
                  </a:cubicBezTo>
                  <a:cubicBezTo>
                    <a:pt x="1012" y="1317"/>
                    <a:pt x="1308" y="1022"/>
                    <a:pt x="1308" y="659"/>
                  </a:cubicBezTo>
                  <a:cubicBezTo>
                    <a:pt x="1308" y="297"/>
                    <a:pt x="1012" y="1"/>
                    <a:pt x="6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78"/>
            <p:cNvSpPr/>
            <p:nvPr/>
          </p:nvSpPr>
          <p:spPr>
            <a:xfrm>
              <a:off x="6398754" y="3881382"/>
              <a:ext cx="40744" cy="23252"/>
            </a:xfrm>
            <a:custGeom>
              <a:avLst/>
              <a:gdLst/>
              <a:ahLst/>
              <a:cxnLst/>
              <a:rect l="l" t="t" r="r" b="b"/>
              <a:pathLst>
                <a:path w="1556" h="888" extrusionOk="0">
                  <a:moveTo>
                    <a:pt x="783" y="0"/>
                  </a:moveTo>
                  <a:cubicBezTo>
                    <a:pt x="325" y="0"/>
                    <a:pt x="1" y="458"/>
                    <a:pt x="163" y="888"/>
                  </a:cubicBezTo>
                  <a:cubicBezTo>
                    <a:pt x="249" y="630"/>
                    <a:pt x="497" y="449"/>
                    <a:pt x="774" y="449"/>
                  </a:cubicBezTo>
                  <a:cubicBezTo>
                    <a:pt x="1060" y="449"/>
                    <a:pt x="1298" y="620"/>
                    <a:pt x="1394" y="888"/>
                  </a:cubicBezTo>
                  <a:cubicBezTo>
                    <a:pt x="1556" y="458"/>
                    <a:pt x="1232" y="0"/>
                    <a:pt x="78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78"/>
            <p:cNvSpPr/>
            <p:nvPr/>
          </p:nvSpPr>
          <p:spPr>
            <a:xfrm>
              <a:off x="6299094" y="3790101"/>
              <a:ext cx="182876" cy="354833"/>
            </a:xfrm>
            <a:custGeom>
              <a:avLst/>
              <a:gdLst/>
              <a:ahLst/>
              <a:cxnLst/>
              <a:rect l="l" t="t" r="r" b="b"/>
              <a:pathLst>
                <a:path w="6984" h="13551" extrusionOk="0">
                  <a:moveTo>
                    <a:pt x="3502" y="443"/>
                  </a:moveTo>
                  <a:cubicBezTo>
                    <a:pt x="5190" y="443"/>
                    <a:pt x="6554" y="1807"/>
                    <a:pt x="6554" y="3496"/>
                  </a:cubicBezTo>
                  <a:lnTo>
                    <a:pt x="6545" y="5032"/>
                  </a:lnTo>
                  <a:cubicBezTo>
                    <a:pt x="6545" y="6787"/>
                    <a:pt x="5438" y="7846"/>
                    <a:pt x="4446" y="8791"/>
                  </a:cubicBezTo>
                  <a:cubicBezTo>
                    <a:pt x="4103" y="9096"/>
                    <a:pt x="3788" y="9430"/>
                    <a:pt x="3492" y="9792"/>
                  </a:cubicBezTo>
                  <a:cubicBezTo>
                    <a:pt x="3206" y="9430"/>
                    <a:pt x="2882" y="9096"/>
                    <a:pt x="2538" y="8791"/>
                  </a:cubicBezTo>
                  <a:cubicBezTo>
                    <a:pt x="1556" y="7846"/>
                    <a:pt x="439" y="6787"/>
                    <a:pt x="439" y="5032"/>
                  </a:cubicBezTo>
                  <a:lnTo>
                    <a:pt x="439" y="3496"/>
                  </a:lnTo>
                  <a:cubicBezTo>
                    <a:pt x="439" y="1807"/>
                    <a:pt x="1813" y="443"/>
                    <a:pt x="3502" y="443"/>
                  </a:cubicBezTo>
                  <a:close/>
                  <a:moveTo>
                    <a:pt x="3490" y="0"/>
                  </a:moveTo>
                  <a:cubicBezTo>
                    <a:pt x="3434" y="0"/>
                    <a:pt x="3377" y="2"/>
                    <a:pt x="3320" y="4"/>
                  </a:cubicBezTo>
                  <a:cubicBezTo>
                    <a:pt x="1441" y="100"/>
                    <a:pt x="1" y="1712"/>
                    <a:pt x="1" y="3601"/>
                  </a:cubicBezTo>
                  <a:lnTo>
                    <a:pt x="1" y="5032"/>
                  </a:lnTo>
                  <a:cubicBezTo>
                    <a:pt x="1" y="7617"/>
                    <a:pt x="2176" y="8848"/>
                    <a:pt x="3101" y="10002"/>
                  </a:cubicBezTo>
                  <a:cubicBezTo>
                    <a:pt x="3215" y="10145"/>
                    <a:pt x="3273" y="10336"/>
                    <a:pt x="3273" y="10527"/>
                  </a:cubicBezTo>
                  <a:lnTo>
                    <a:pt x="3273" y="13551"/>
                  </a:lnTo>
                  <a:lnTo>
                    <a:pt x="3712" y="13551"/>
                  </a:lnTo>
                  <a:lnTo>
                    <a:pt x="3712" y="10527"/>
                  </a:lnTo>
                  <a:cubicBezTo>
                    <a:pt x="3712" y="10336"/>
                    <a:pt x="3769" y="10145"/>
                    <a:pt x="3883" y="10002"/>
                  </a:cubicBezTo>
                  <a:cubicBezTo>
                    <a:pt x="4799" y="8838"/>
                    <a:pt x="6984" y="7617"/>
                    <a:pt x="6984" y="5022"/>
                  </a:cubicBezTo>
                  <a:lnTo>
                    <a:pt x="6984" y="3496"/>
                  </a:lnTo>
                  <a:cubicBezTo>
                    <a:pt x="6984" y="1559"/>
                    <a:pt x="5408" y="0"/>
                    <a:pt x="349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78"/>
            <p:cNvSpPr/>
            <p:nvPr/>
          </p:nvSpPr>
          <p:spPr>
            <a:xfrm>
              <a:off x="6256387" y="4048233"/>
              <a:ext cx="53967" cy="96701"/>
            </a:xfrm>
            <a:custGeom>
              <a:avLst/>
              <a:gdLst/>
              <a:ahLst/>
              <a:cxnLst/>
              <a:rect l="l" t="t" r="r" b="b"/>
              <a:pathLst>
                <a:path w="2061" h="3693" extrusionOk="0">
                  <a:moveTo>
                    <a:pt x="239" y="1"/>
                  </a:moveTo>
                  <a:cubicBezTo>
                    <a:pt x="134" y="106"/>
                    <a:pt x="57" y="239"/>
                    <a:pt x="0" y="373"/>
                  </a:cubicBezTo>
                  <a:lnTo>
                    <a:pt x="1412" y="1632"/>
                  </a:lnTo>
                  <a:cubicBezTo>
                    <a:pt x="1555" y="1756"/>
                    <a:pt x="1632" y="1928"/>
                    <a:pt x="1632" y="2119"/>
                  </a:cubicBezTo>
                  <a:lnTo>
                    <a:pt x="1632" y="3693"/>
                  </a:lnTo>
                  <a:lnTo>
                    <a:pt x="2061" y="3693"/>
                  </a:lnTo>
                  <a:lnTo>
                    <a:pt x="2061" y="2119"/>
                  </a:lnTo>
                  <a:cubicBezTo>
                    <a:pt x="2061" y="1804"/>
                    <a:pt x="1927" y="1508"/>
                    <a:pt x="1698" y="129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78"/>
            <p:cNvSpPr/>
            <p:nvPr/>
          </p:nvSpPr>
          <p:spPr>
            <a:xfrm>
              <a:off x="6470449" y="4048233"/>
              <a:ext cx="54255" cy="96701"/>
            </a:xfrm>
            <a:custGeom>
              <a:avLst/>
              <a:gdLst/>
              <a:ahLst/>
              <a:cxnLst/>
              <a:rect l="l" t="t" r="r" b="b"/>
              <a:pathLst>
                <a:path w="2072" h="3693" extrusionOk="0">
                  <a:moveTo>
                    <a:pt x="1833" y="1"/>
                  </a:moveTo>
                  <a:lnTo>
                    <a:pt x="373" y="1298"/>
                  </a:lnTo>
                  <a:cubicBezTo>
                    <a:pt x="134" y="1508"/>
                    <a:pt x="1" y="1804"/>
                    <a:pt x="1" y="2119"/>
                  </a:cubicBezTo>
                  <a:lnTo>
                    <a:pt x="1" y="3693"/>
                  </a:lnTo>
                  <a:lnTo>
                    <a:pt x="440" y="3693"/>
                  </a:lnTo>
                  <a:lnTo>
                    <a:pt x="440" y="2119"/>
                  </a:lnTo>
                  <a:cubicBezTo>
                    <a:pt x="440" y="1928"/>
                    <a:pt x="516" y="1747"/>
                    <a:pt x="659" y="1623"/>
                  </a:cubicBezTo>
                  <a:lnTo>
                    <a:pt x="2071" y="363"/>
                  </a:lnTo>
                  <a:cubicBezTo>
                    <a:pt x="2014" y="230"/>
                    <a:pt x="1938" y="106"/>
                    <a:pt x="1833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13" name="Google Shape;13313;p78"/>
          <p:cNvGrpSpPr/>
          <p:nvPr/>
        </p:nvGrpSpPr>
        <p:grpSpPr>
          <a:xfrm>
            <a:off x="5802731" y="3790180"/>
            <a:ext cx="274576" cy="354754"/>
            <a:chOff x="5802731" y="3790180"/>
            <a:chExt cx="274576" cy="354754"/>
          </a:xfrm>
        </p:grpSpPr>
        <p:sp>
          <p:nvSpPr>
            <p:cNvPr id="13314" name="Google Shape;13314;p78"/>
            <p:cNvSpPr/>
            <p:nvPr/>
          </p:nvSpPr>
          <p:spPr>
            <a:xfrm>
              <a:off x="5802731" y="4026761"/>
              <a:ext cx="274576" cy="117937"/>
            </a:xfrm>
            <a:custGeom>
              <a:avLst/>
              <a:gdLst/>
              <a:ahLst/>
              <a:cxnLst/>
              <a:rect l="l" t="t" r="r" b="b"/>
              <a:pathLst>
                <a:path w="10486" h="4504" extrusionOk="0">
                  <a:moveTo>
                    <a:pt x="3244" y="1"/>
                  </a:move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845"/>
                  </a:lnTo>
                  <a:cubicBezTo>
                    <a:pt x="1" y="4208"/>
                    <a:pt x="296" y="4503"/>
                    <a:pt x="659" y="4503"/>
                  </a:cubicBezTo>
                  <a:lnTo>
                    <a:pt x="9827" y="4503"/>
                  </a:lnTo>
                  <a:cubicBezTo>
                    <a:pt x="10189" y="4503"/>
                    <a:pt x="10485" y="4208"/>
                    <a:pt x="10485" y="3845"/>
                  </a:cubicBezTo>
                  <a:lnTo>
                    <a:pt x="10485" y="1937"/>
                  </a:lnTo>
                  <a:cubicBezTo>
                    <a:pt x="10485" y="1355"/>
                    <a:pt x="10103" y="840"/>
                    <a:pt x="9541" y="678"/>
                  </a:cubicBezTo>
                  <a:lnTo>
                    <a:pt x="7241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78"/>
            <p:cNvSpPr/>
            <p:nvPr/>
          </p:nvSpPr>
          <p:spPr>
            <a:xfrm>
              <a:off x="5899904" y="4030270"/>
              <a:ext cx="80231" cy="114428"/>
            </a:xfrm>
            <a:custGeom>
              <a:avLst/>
              <a:gdLst/>
              <a:ahLst/>
              <a:cxnLst/>
              <a:rect l="l" t="t" r="r" b="b"/>
              <a:pathLst>
                <a:path w="3064" h="4370" extrusionOk="0">
                  <a:moveTo>
                    <a:pt x="1" y="0"/>
                  </a:moveTo>
                  <a:lnTo>
                    <a:pt x="440" y="4369"/>
                  </a:lnTo>
                  <a:lnTo>
                    <a:pt x="2624" y="4369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78"/>
            <p:cNvSpPr/>
            <p:nvPr/>
          </p:nvSpPr>
          <p:spPr>
            <a:xfrm>
              <a:off x="5899904" y="4030506"/>
              <a:ext cx="80231" cy="34250"/>
            </a:xfrm>
            <a:custGeom>
              <a:avLst/>
              <a:gdLst/>
              <a:ahLst/>
              <a:cxnLst/>
              <a:rect l="l" t="t" r="r" b="b"/>
              <a:pathLst>
                <a:path w="3064" h="1308" extrusionOk="0">
                  <a:moveTo>
                    <a:pt x="1" y="1"/>
                  </a:moveTo>
                  <a:lnTo>
                    <a:pt x="67" y="649"/>
                  </a:lnTo>
                  <a:cubicBezTo>
                    <a:pt x="459" y="1088"/>
                    <a:pt x="995" y="1308"/>
                    <a:pt x="1532" y="1308"/>
                  </a:cubicBezTo>
                  <a:cubicBezTo>
                    <a:pt x="2068" y="1308"/>
                    <a:pt x="2605" y="1088"/>
                    <a:pt x="2996" y="649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78"/>
            <p:cNvSpPr/>
            <p:nvPr/>
          </p:nvSpPr>
          <p:spPr>
            <a:xfrm>
              <a:off x="5899904" y="3973318"/>
              <a:ext cx="80231" cy="79943"/>
            </a:xfrm>
            <a:custGeom>
              <a:avLst/>
              <a:gdLst/>
              <a:ahLst/>
              <a:cxnLst/>
              <a:rect l="l" t="t" r="r" b="b"/>
              <a:pathLst>
                <a:path w="3064" h="3053" extrusionOk="0">
                  <a:moveTo>
                    <a:pt x="1" y="0"/>
                  </a:moveTo>
                  <a:lnTo>
                    <a:pt x="1" y="1526"/>
                  </a:lnTo>
                  <a:cubicBezTo>
                    <a:pt x="1" y="2366"/>
                    <a:pt x="688" y="3053"/>
                    <a:pt x="1527" y="3053"/>
                  </a:cubicBezTo>
                  <a:cubicBezTo>
                    <a:pt x="2376" y="3053"/>
                    <a:pt x="3053" y="2375"/>
                    <a:pt x="3063" y="152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78"/>
            <p:cNvSpPr/>
            <p:nvPr/>
          </p:nvSpPr>
          <p:spPr>
            <a:xfrm>
              <a:off x="5899904" y="3973318"/>
              <a:ext cx="80231" cy="34119"/>
            </a:xfrm>
            <a:custGeom>
              <a:avLst/>
              <a:gdLst/>
              <a:ahLst/>
              <a:cxnLst/>
              <a:rect l="l" t="t" r="r" b="b"/>
              <a:pathLst>
                <a:path w="3064" h="1303" extrusionOk="0">
                  <a:moveTo>
                    <a:pt x="1" y="0"/>
                  </a:moveTo>
                  <a:lnTo>
                    <a:pt x="1" y="916"/>
                  </a:lnTo>
                  <a:cubicBezTo>
                    <a:pt x="478" y="1173"/>
                    <a:pt x="1002" y="1302"/>
                    <a:pt x="1528" y="1302"/>
                  </a:cubicBezTo>
                  <a:cubicBezTo>
                    <a:pt x="2054" y="1302"/>
                    <a:pt x="2581" y="1173"/>
                    <a:pt x="3063" y="91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78"/>
            <p:cNvSpPr/>
            <p:nvPr/>
          </p:nvSpPr>
          <p:spPr>
            <a:xfrm>
              <a:off x="5843711" y="3841659"/>
              <a:ext cx="192355" cy="154413"/>
            </a:xfrm>
            <a:custGeom>
              <a:avLst/>
              <a:gdLst/>
              <a:ahLst/>
              <a:cxnLst/>
              <a:rect l="l" t="t" r="r" b="b"/>
              <a:pathLst>
                <a:path w="7346" h="5897" extrusionOk="0">
                  <a:moveTo>
                    <a:pt x="830" y="0"/>
                  </a:moveTo>
                  <a:lnTo>
                    <a:pt x="830" y="2185"/>
                  </a:lnTo>
                  <a:lnTo>
                    <a:pt x="725" y="2185"/>
                  </a:lnTo>
                  <a:cubicBezTo>
                    <a:pt x="0" y="2185"/>
                    <a:pt x="0" y="3273"/>
                    <a:pt x="725" y="3273"/>
                  </a:cubicBezTo>
                  <a:lnTo>
                    <a:pt x="840" y="3273"/>
                  </a:lnTo>
                  <a:cubicBezTo>
                    <a:pt x="954" y="4751"/>
                    <a:pt x="2194" y="5896"/>
                    <a:pt x="3673" y="5896"/>
                  </a:cubicBezTo>
                  <a:cubicBezTo>
                    <a:pt x="5152" y="5896"/>
                    <a:pt x="6392" y="4751"/>
                    <a:pt x="6497" y="3273"/>
                  </a:cubicBezTo>
                  <a:lnTo>
                    <a:pt x="6621" y="3273"/>
                  </a:lnTo>
                  <a:cubicBezTo>
                    <a:pt x="7346" y="3273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78"/>
            <p:cNvSpPr/>
            <p:nvPr/>
          </p:nvSpPr>
          <p:spPr>
            <a:xfrm>
              <a:off x="5899904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7"/>
                    <a:pt x="96" y="661"/>
                    <a:pt x="220" y="661"/>
                  </a:cubicBezTo>
                  <a:cubicBezTo>
                    <a:pt x="335" y="661"/>
                    <a:pt x="440" y="557"/>
                    <a:pt x="440" y="442"/>
                  </a:cubicBezTo>
                  <a:lnTo>
                    <a:pt x="44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78"/>
            <p:cNvSpPr/>
            <p:nvPr/>
          </p:nvSpPr>
          <p:spPr>
            <a:xfrm>
              <a:off x="5968613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7"/>
                    <a:pt x="96" y="661"/>
                    <a:pt x="220" y="661"/>
                  </a:cubicBezTo>
                  <a:cubicBezTo>
                    <a:pt x="334" y="661"/>
                    <a:pt x="429" y="557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78"/>
            <p:cNvSpPr/>
            <p:nvPr/>
          </p:nvSpPr>
          <p:spPr>
            <a:xfrm>
              <a:off x="5892415" y="388161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0" y="1"/>
                    <a:pt x="0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78"/>
            <p:cNvSpPr/>
            <p:nvPr/>
          </p:nvSpPr>
          <p:spPr>
            <a:xfrm>
              <a:off x="5960863" y="388161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78"/>
            <p:cNvSpPr/>
            <p:nvPr/>
          </p:nvSpPr>
          <p:spPr>
            <a:xfrm>
              <a:off x="5846460" y="3841659"/>
              <a:ext cx="154884" cy="154387"/>
            </a:xfrm>
            <a:custGeom>
              <a:avLst/>
              <a:gdLst/>
              <a:ahLst/>
              <a:cxnLst/>
              <a:rect l="l" t="t" r="r" b="b"/>
              <a:pathLst>
                <a:path w="5915" h="5896" extrusionOk="0">
                  <a:moveTo>
                    <a:pt x="735" y="0"/>
                  </a:moveTo>
                  <a:lnTo>
                    <a:pt x="735" y="2185"/>
                  </a:lnTo>
                  <a:lnTo>
                    <a:pt x="639" y="2185"/>
                  </a:lnTo>
                  <a:cubicBezTo>
                    <a:pt x="632" y="2185"/>
                    <a:pt x="625" y="2185"/>
                    <a:pt x="619" y="2185"/>
                  </a:cubicBezTo>
                  <a:cubicBezTo>
                    <a:pt x="379" y="2185"/>
                    <a:pt x="170" y="2345"/>
                    <a:pt x="96" y="2586"/>
                  </a:cubicBezTo>
                  <a:cubicBezTo>
                    <a:pt x="0" y="2929"/>
                    <a:pt x="258" y="3273"/>
                    <a:pt x="620" y="3273"/>
                  </a:cubicBezTo>
                  <a:lnTo>
                    <a:pt x="744" y="3273"/>
                  </a:lnTo>
                  <a:cubicBezTo>
                    <a:pt x="848" y="4776"/>
                    <a:pt x="2093" y="5895"/>
                    <a:pt x="3546" y="5895"/>
                  </a:cubicBezTo>
                  <a:cubicBezTo>
                    <a:pt x="3698" y="5895"/>
                    <a:pt x="3852" y="5883"/>
                    <a:pt x="4007" y="5858"/>
                  </a:cubicBezTo>
                  <a:cubicBezTo>
                    <a:pt x="2624" y="5648"/>
                    <a:pt x="1603" y="4456"/>
                    <a:pt x="1603" y="3063"/>
                  </a:cubicBezTo>
                  <a:lnTo>
                    <a:pt x="1603" y="1727"/>
                  </a:lnTo>
                  <a:cubicBezTo>
                    <a:pt x="1603" y="1234"/>
                    <a:pt x="1996" y="838"/>
                    <a:pt x="2481" y="838"/>
                  </a:cubicBezTo>
                  <a:cubicBezTo>
                    <a:pt x="2503" y="838"/>
                    <a:pt x="2525" y="838"/>
                    <a:pt x="2547" y="840"/>
                  </a:cubicBezTo>
                  <a:cubicBezTo>
                    <a:pt x="2690" y="850"/>
                    <a:pt x="2843" y="859"/>
                    <a:pt x="2996" y="859"/>
                  </a:cubicBezTo>
                  <a:cubicBezTo>
                    <a:pt x="3711" y="850"/>
                    <a:pt x="4417" y="745"/>
                    <a:pt x="5104" y="563"/>
                  </a:cubicBezTo>
                  <a:cubicBezTo>
                    <a:pt x="5428" y="468"/>
                    <a:pt x="5715" y="277"/>
                    <a:pt x="5915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78"/>
            <p:cNvSpPr/>
            <p:nvPr/>
          </p:nvSpPr>
          <p:spPr>
            <a:xfrm>
              <a:off x="5854185" y="3818643"/>
              <a:ext cx="40011" cy="83006"/>
            </a:xfrm>
            <a:custGeom>
              <a:avLst/>
              <a:gdLst/>
              <a:ahLst/>
              <a:cxnLst/>
              <a:rect l="l" t="t" r="r" b="b"/>
              <a:pathLst>
                <a:path w="1528" h="3170" extrusionOk="0">
                  <a:moveTo>
                    <a:pt x="1444" y="1"/>
                  </a:moveTo>
                  <a:cubicBezTo>
                    <a:pt x="648" y="1"/>
                    <a:pt x="1" y="609"/>
                    <a:pt x="1" y="1318"/>
                  </a:cubicBezTo>
                  <a:lnTo>
                    <a:pt x="1" y="3169"/>
                  </a:lnTo>
                  <a:lnTo>
                    <a:pt x="487" y="3112"/>
                  </a:lnTo>
                  <a:cubicBezTo>
                    <a:pt x="707" y="3083"/>
                    <a:pt x="869" y="2902"/>
                    <a:pt x="869" y="2673"/>
                  </a:cubicBezTo>
                  <a:lnTo>
                    <a:pt x="869" y="2406"/>
                  </a:lnTo>
                  <a:cubicBezTo>
                    <a:pt x="869" y="1538"/>
                    <a:pt x="1527" y="879"/>
                    <a:pt x="1527" y="879"/>
                  </a:cubicBezTo>
                  <a:lnTo>
                    <a:pt x="1499" y="2"/>
                  </a:lnTo>
                  <a:cubicBezTo>
                    <a:pt x="1480" y="1"/>
                    <a:pt x="1462" y="1"/>
                    <a:pt x="144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78"/>
            <p:cNvSpPr/>
            <p:nvPr/>
          </p:nvSpPr>
          <p:spPr>
            <a:xfrm>
              <a:off x="5939888" y="4007515"/>
              <a:ext cx="72951" cy="137419"/>
            </a:xfrm>
            <a:custGeom>
              <a:avLst/>
              <a:gdLst/>
              <a:ahLst/>
              <a:cxnLst/>
              <a:rect l="l" t="t" r="r" b="b"/>
              <a:pathLst>
                <a:path w="2786" h="5248" extrusionOk="0">
                  <a:moveTo>
                    <a:pt x="1536" y="1"/>
                  </a:moveTo>
                  <a:lnTo>
                    <a:pt x="0" y="5248"/>
                  </a:lnTo>
                  <a:lnTo>
                    <a:pt x="1317" y="5248"/>
                  </a:lnTo>
                  <a:lnTo>
                    <a:pt x="2700" y="2462"/>
                  </a:lnTo>
                  <a:cubicBezTo>
                    <a:pt x="2786" y="2300"/>
                    <a:pt x="2757" y="2090"/>
                    <a:pt x="2624" y="1966"/>
                  </a:cubicBezTo>
                  <a:lnTo>
                    <a:pt x="2185" y="1527"/>
                  </a:lnTo>
                  <a:lnTo>
                    <a:pt x="2652" y="907"/>
                  </a:lnTo>
                  <a:cubicBezTo>
                    <a:pt x="2748" y="774"/>
                    <a:pt x="2709" y="583"/>
                    <a:pt x="2557" y="516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78"/>
            <p:cNvSpPr/>
            <p:nvPr/>
          </p:nvSpPr>
          <p:spPr>
            <a:xfrm>
              <a:off x="6012316" y="4093323"/>
              <a:ext cx="43755" cy="40011"/>
            </a:xfrm>
            <a:custGeom>
              <a:avLst/>
              <a:gdLst/>
              <a:ahLst/>
              <a:cxnLst/>
              <a:rect l="l" t="t" r="r" b="b"/>
              <a:pathLst>
                <a:path w="1671" h="1528" extrusionOk="0">
                  <a:moveTo>
                    <a:pt x="840" y="1"/>
                  </a:moveTo>
                  <a:cubicBezTo>
                    <a:pt x="730" y="1"/>
                    <a:pt x="621" y="72"/>
                    <a:pt x="621" y="216"/>
                  </a:cubicBezTo>
                  <a:lnTo>
                    <a:pt x="621" y="549"/>
                  </a:lnTo>
                  <a:lnTo>
                    <a:pt x="296" y="549"/>
                  </a:lnTo>
                  <a:cubicBezTo>
                    <a:pt x="293" y="549"/>
                    <a:pt x="290" y="549"/>
                    <a:pt x="287" y="549"/>
                  </a:cubicBezTo>
                  <a:cubicBezTo>
                    <a:pt x="1" y="549"/>
                    <a:pt x="4" y="979"/>
                    <a:pt x="296" y="979"/>
                  </a:cubicBezTo>
                  <a:lnTo>
                    <a:pt x="621" y="979"/>
                  </a:lnTo>
                  <a:lnTo>
                    <a:pt x="621" y="1313"/>
                  </a:lnTo>
                  <a:cubicBezTo>
                    <a:pt x="621" y="1456"/>
                    <a:pt x="730" y="1527"/>
                    <a:pt x="840" y="1527"/>
                  </a:cubicBezTo>
                  <a:cubicBezTo>
                    <a:pt x="950" y="1527"/>
                    <a:pt x="1060" y="1456"/>
                    <a:pt x="1060" y="1313"/>
                  </a:cubicBezTo>
                  <a:lnTo>
                    <a:pt x="1060" y="979"/>
                  </a:lnTo>
                  <a:lnTo>
                    <a:pt x="1384" y="979"/>
                  </a:lnTo>
                  <a:cubicBezTo>
                    <a:pt x="1670" y="979"/>
                    <a:pt x="1670" y="549"/>
                    <a:pt x="1384" y="549"/>
                  </a:cubicBezTo>
                  <a:lnTo>
                    <a:pt x="1060" y="549"/>
                  </a:lnTo>
                  <a:lnTo>
                    <a:pt x="1060" y="216"/>
                  </a:lnTo>
                  <a:cubicBezTo>
                    <a:pt x="1060" y="72"/>
                    <a:pt x="950" y="1"/>
                    <a:pt x="84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78"/>
            <p:cNvSpPr/>
            <p:nvPr/>
          </p:nvSpPr>
          <p:spPr>
            <a:xfrm>
              <a:off x="5985843" y="3801649"/>
              <a:ext cx="39984" cy="100001"/>
            </a:xfrm>
            <a:custGeom>
              <a:avLst/>
              <a:gdLst/>
              <a:ahLst/>
              <a:cxnLst/>
              <a:rect l="l" t="t" r="r" b="b"/>
              <a:pathLst>
                <a:path w="1527" h="3819" extrusionOk="0">
                  <a:moveTo>
                    <a:pt x="91" y="0"/>
                  </a:moveTo>
                  <a:cubicBezTo>
                    <a:pt x="68" y="0"/>
                    <a:pt x="44" y="1"/>
                    <a:pt x="20" y="2"/>
                  </a:cubicBezTo>
                  <a:lnTo>
                    <a:pt x="0" y="1528"/>
                  </a:lnTo>
                  <a:cubicBezTo>
                    <a:pt x="0" y="1528"/>
                    <a:pt x="649" y="2187"/>
                    <a:pt x="649" y="3055"/>
                  </a:cubicBezTo>
                  <a:lnTo>
                    <a:pt x="649" y="3322"/>
                  </a:lnTo>
                  <a:cubicBezTo>
                    <a:pt x="649" y="3541"/>
                    <a:pt x="811" y="3732"/>
                    <a:pt x="1031" y="3761"/>
                  </a:cubicBezTo>
                  <a:lnTo>
                    <a:pt x="1527" y="3818"/>
                  </a:lnTo>
                  <a:lnTo>
                    <a:pt x="1527" y="1309"/>
                  </a:lnTo>
                  <a:cubicBezTo>
                    <a:pt x="1527" y="605"/>
                    <a:pt x="880" y="0"/>
                    <a:pt x="9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78"/>
            <p:cNvSpPr/>
            <p:nvPr/>
          </p:nvSpPr>
          <p:spPr>
            <a:xfrm>
              <a:off x="5914672" y="3938753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1" y="222"/>
                    <a:pt x="162" y="376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1" y="662"/>
                    <a:pt x="963" y="662"/>
                  </a:cubicBezTo>
                  <a:cubicBezTo>
                    <a:pt x="975" y="662"/>
                    <a:pt x="988" y="662"/>
                    <a:pt x="1000" y="662"/>
                  </a:cubicBezTo>
                  <a:cubicBezTo>
                    <a:pt x="1283" y="662"/>
                    <a:pt x="1564" y="558"/>
                    <a:pt x="1774" y="376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16" y="170"/>
                    <a:pt x="1140" y="221"/>
                    <a:pt x="964" y="221"/>
                  </a:cubicBezTo>
                  <a:cubicBezTo>
                    <a:pt x="789" y="221"/>
                    <a:pt x="615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78"/>
            <p:cNvSpPr/>
            <p:nvPr/>
          </p:nvSpPr>
          <p:spPr>
            <a:xfrm>
              <a:off x="5866937" y="4007515"/>
              <a:ext cx="72978" cy="137419"/>
            </a:xfrm>
            <a:custGeom>
              <a:avLst/>
              <a:gdLst/>
              <a:ahLst/>
              <a:cxnLst/>
              <a:rect l="l" t="t" r="r" b="b"/>
              <a:pathLst>
                <a:path w="2787" h="5248" extrusionOk="0">
                  <a:moveTo>
                    <a:pt x="1260" y="1"/>
                  </a:moveTo>
                  <a:lnTo>
                    <a:pt x="239" y="516"/>
                  </a:lnTo>
                  <a:cubicBezTo>
                    <a:pt x="86" y="583"/>
                    <a:pt x="39" y="774"/>
                    <a:pt x="144" y="907"/>
                  </a:cubicBezTo>
                  <a:lnTo>
                    <a:pt x="601" y="1527"/>
                  </a:lnTo>
                  <a:lnTo>
                    <a:pt x="172" y="1966"/>
                  </a:lnTo>
                  <a:cubicBezTo>
                    <a:pt x="39" y="2100"/>
                    <a:pt x="0" y="2300"/>
                    <a:pt x="86" y="2472"/>
                  </a:cubicBezTo>
                  <a:lnTo>
                    <a:pt x="1479" y="5248"/>
                  </a:lnTo>
                  <a:lnTo>
                    <a:pt x="2786" y="5248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78"/>
            <p:cNvSpPr/>
            <p:nvPr/>
          </p:nvSpPr>
          <p:spPr>
            <a:xfrm>
              <a:off x="5853687" y="3790180"/>
              <a:ext cx="145170" cy="62582"/>
            </a:xfrm>
            <a:custGeom>
              <a:avLst/>
              <a:gdLst/>
              <a:ahLst/>
              <a:cxnLst/>
              <a:rect l="l" t="t" r="r" b="b"/>
              <a:pathLst>
                <a:path w="5544" h="2390" extrusionOk="0">
                  <a:moveTo>
                    <a:pt x="3780" y="1"/>
                  </a:moveTo>
                  <a:cubicBezTo>
                    <a:pt x="3761" y="1"/>
                    <a:pt x="3741" y="1"/>
                    <a:pt x="3721" y="1"/>
                  </a:cubicBezTo>
                  <a:cubicBezTo>
                    <a:pt x="1899" y="1"/>
                    <a:pt x="1546" y="555"/>
                    <a:pt x="144" y="1003"/>
                  </a:cubicBezTo>
                  <a:cubicBezTo>
                    <a:pt x="39" y="1032"/>
                    <a:pt x="1" y="1146"/>
                    <a:pt x="58" y="1232"/>
                  </a:cubicBezTo>
                  <a:cubicBezTo>
                    <a:pt x="289" y="1593"/>
                    <a:pt x="989" y="2390"/>
                    <a:pt x="2711" y="2390"/>
                  </a:cubicBezTo>
                  <a:cubicBezTo>
                    <a:pt x="3266" y="2390"/>
                    <a:pt x="3928" y="2307"/>
                    <a:pt x="4714" y="2100"/>
                  </a:cubicBezTo>
                  <a:cubicBezTo>
                    <a:pt x="5086" y="2005"/>
                    <a:pt x="5381" y="1699"/>
                    <a:pt x="5458" y="1318"/>
                  </a:cubicBezTo>
                  <a:cubicBezTo>
                    <a:pt x="5544" y="879"/>
                    <a:pt x="5276" y="440"/>
                    <a:pt x="4866" y="240"/>
                  </a:cubicBezTo>
                  <a:cubicBezTo>
                    <a:pt x="4522" y="86"/>
                    <a:pt x="4152" y="1"/>
                    <a:pt x="378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78"/>
            <p:cNvSpPr/>
            <p:nvPr/>
          </p:nvSpPr>
          <p:spPr>
            <a:xfrm>
              <a:off x="5831221" y="4110448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105" y="1307"/>
                    <a:pt x="220" y="1307"/>
                  </a:cubicBezTo>
                  <a:lnTo>
                    <a:pt x="1965" y="1307"/>
                  </a:lnTo>
                  <a:cubicBezTo>
                    <a:pt x="2089" y="1307"/>
                    <a:pt x="2185" y="1212"/>
                    <a:pt x="2185" y="1098"/>
                  </a:cubicBezTo>
                  <a:lnTo>
                    <a:pt x="2185" y="220"/>
                  </a:lnTo>
                  <a:cubicBezTo>
                    <a:pt x="2185" y="96"/>
                    <a:pt x="2089" y="0"/>
                    <a:pt x="1965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78"/>
            <p:cNvSpPr/>
            <p:nvPr/>
          </p:nvSpPr>
          <p:spPr>
            <a:xfrm>
              <a:off x="5854185" y="4093323"/>
              <a:ext cx="11521" cy="28646"/>
            </a:xfrm>
            <a:custGeom>
              <a:avLst/>
              <a:gdLst/>
              <a:ahLst/>
              <a:cxnLst/>
              <a:rect l="l" t="t" r="r" b="b"/>
              <a:pathLst>
                <a:path w="440" h="1094" extrusionOk="0">
                  <a:moveTo>
                    <a:pt x="220" y="1"/>
                  </a:moveTo>
                  <a:cubicBezTo>
                    <a:pt x="111" y="1"/>
                    <a:pt x="1" y="72"/>
                    <a:pt x="1" y="216"/>
                  </a:cubicBezTo>
                  <a:lnTo>
                    <a:pt x="1" y="874"/>
                  </a:lnTo>
                  <a:cubicBezTo>
                    <a:pt x="1" y="998"/>
                    <a:pt x="96" y="1093"/>
                    <a:pt x="220" y="1093"/>
                  </a:cubicBezTo>
                  <a:cubicBezTo>
                    <a:pt x="335" y="1093"/>
                    <a:pt x="440" y="998"/>
                    <a:pt x="440" y="874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78"/>
            <p:cNvSpPr/>
            <p:nvPr/>
          </p:nvSpPr>
          <p:spPr>
            <a:xfrm>
              <a:off x="5831221" y="4127678"/>
              <a:ext cx="57214" cy="17020"/>
            </a:xfrm>
            <a:custGeom>
              <a:avLst/>
              <a:gdLst/>
              <a:ahLst/>
              <a:cxnLst/>
              <a:rect l="l" t="t" r="r" b="b"/>
              <a:pathLst>
                <a:path w="2185" h="650" extrusionOk="0">
                  <a:moveTo>
                    <a:pt x="0" y="1"/>
                  </a:moveTo>
                  <a:lnTo>
                    <a:pt x="0" y="440"/>
                  </a:lnTo>
                  <a:cubicBezTo>
                    <a:pt x="0" y="554"/>
                    <a:pt x="105" y="649"/>
                    <a:pt x="220" y="649"/>
                  </a:cubicBezTo>
                  <a:lnTo>
                    <a:pt x="1965" y="649"/>
                  </a:lnTo>
                  <a:cubicBezTo>
                    <a:pt x="2089" y="649"/>
                    <a:pt x="2185" y="554"/>
                    <a:pt x="2185" y="440"/>
                  </a:cubicBezTo>
                  <a:lnTo>
                    <a:pt x="2185" y="1"/>
                  </a:lnTo>
                  <a:cubicBezTo>
                    <a:pt x="2185" y="11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35" name="Google Shape;13335;p78"/>
          <p:cNvGrpSpPr/>
          <p:nvPr/>
        </p:nvGrpSpPr>
        <p:grpSpPr>
          <a:xfrm>
            <a:off x="5352088" y="3790206"/>
            <a:ext cx="274550" cy="354728"/>
            <a:chOff x="5352088" y="3790206"/>
            <a:chExt cx="274550" cy="354728"/>
          </a:xfrm>
        </p:grpSpPr>
        <p:sp>
          <p:nvSpPr>
            <p:cNvPr id="13336" name="Google Shape;13336;p78"/>
            <p:cNvSpPr/>
            <p:nvPr/>
          </p:nvSpPr>
          <p:spPr>
            <a:xfrm>
              <a:off x="5352088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21" y="1"/>
                  </a:moveTo>
                  <a:lnTo>
                    <a:pt x="3721" y="1489"/>
                  </a:lnTo>
                  <a:cubicBezTo>
                    <a:pt x="3721" y="1775"/>
                    <a:pt x="3530" y="2033"/>
                    <a:pt x="3244" y="2119"/>
                  </a:cubicBezTo>
                  <a:lnTo>
                    <a:pt x="945" y="2796"/>
                  </a:lnTo>
                  <a:cubicBezTo>
                    <a:pt x="382" y="2958"/>
                    <a:pt x="1" y="3464"/>
                    <a:pt x="1" y="4046"/>
                  </a:cubicBezTo>
                  <a:lnTo>
                    <a:pt x="1" y="5687"/>
                  </a:lnTo>
                  <a:cubicBezTo>
                    <a:pt x="1" y="604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4046"/>
                  </a:lnTo>
                  <a:cubicBezTo>
                    <a:pt x="10485" y="3473"/>
                    <a:pt x="10103" y="2958"/>
                    <a:pt x="9550" y="2796"/>
                  </a:cubicBezTo>
                  <a:lnTo>
                    <a:pt x="7241" y="2119"/>
                  </a:lnTo>
                  <a:cubicBezTo>
                    <a:pt x="6965" y="2033"/>
                    <a:pt x="6774" y="1775"/>
                    <a:pt x="6774" y="1489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78"/>
            <p:cNvSpPr/>
            <p:nvPr/>
          </p:nvSpPr>
          <p:spPr>
            <a:xfrm>
              <a:off x="5352088" y="4034512"/>
              <a:ext cx="274550" cy="110186"/>
            </a:xfrm>
            <a:custGeom>
              <a:avLst/>
              <a:gdLst/>
              <a:ahLst/>
              <a:cxnLst/>
              <a:rect l="l" t="t" r="r" b="b"/>
              <a:pathLst>
                <a:path w="10485" h="4208" extrusionOk="0">
                  <a:moveTo>
                    <a:pt x="3196" y="0"/>
                  </a:moveTo>
                  <a:lnTo>
                    <a:pt x="945" y="668"/>
                  </a:lnTo>
                  <a:cubicBezTo>
                    <a:pt x="382" y="830"/>
                    <a:pt x="1" y="1336"/>
                    <a:pt x="1" y="1918"/>
                  </a:cubicBezTo>
                  <a:lnTo>
                    <a:pt x="1" y="3559"/>
                  </a:lnTo>
                  <a:cubicBezTo>
                    <a:pt x="1" y="3921"/>
                    <a:pt x="296" y="4207"/>
                    <a:pt x="659" y="4207"/>
                  </a:cubicBezTo>
                  <a:lnTo>
                    <a:pt x="9836" y="4207"/>
                  </a:lnTo>
                  <a:cubicBezTo>
                    <a:pt x="10199" y="4207"/>
                    <a:pt x="10485" y="3921"/>
                    <a:pt x="10485" y="3559"/>
                  </a:cubicBezTo>
                  <a:lnTo>
                    <a:pt x="10485" y="1918"/>
                  </a:lnTo>
                  <a:cubicBezTo>
                    <a:pt x="10485" y="1336"/>
                    <a:pt x="10103" y="830"/>
                    <a:pt x="9550" y="668"/>
                  </a:cubicBezTo>
                  <a:lnTo>
                    <a:pt x="7299" y="0"/>
                  </a:lnTo>
                  <a:cubicBezTo>
                    <a:pt x="6831" y="768"/>
                    <a:pt x="6039" y="1152"/>
                    <a:pt x="5248" y="1152"/>
                  </a:cubicBezTo>
                  <a:cubicBezTo>
                    <a:pt x="4456" y="1152"/>
                    <a:pt x="3664" y="768"/>
                    <a:pt x="3196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78"/>
            <p:cNvSpPr/>
            <p:nvPr/>
          </p:nvSpPr>
          <p:spPr>
            <a:xfrm>
              <a:off x="5424542" y="4034512"/>
              <a:ext cx="129904" cy="41739"/>
            </a:xfrm>
            <a:custGeom>
              <a:avLst/>
              <a:gdLst/>
              <a:ahLst/>
              <a:cxnLst/>
              <a:rect l="l" t="t" r="r" b="b"/>
              <a:pathLst>
                <a:path w="4961" h="1594" extrusionOk="0">
                  <a:moveTo>
                    <a:pt x="429" y="0"/>
                  </a:moveTo>
                  <a:lnTo>
                    <a:pt x="0" y="134"/>
                  </a:lnTo>
                  <a:cubicBezTo>
                    <a:pt x="539" y="1107"/>
                    <a:pt x="1510" y="1593"/>
                    <a:pt x="2481" y="1593"/>
                  </a:cubicBezTo>
                  <a:cubicBezTo>
                    <a:pt x="3451" y="1593"/>
                    <a:pt x="4422" y="1107"/>
                    <a:pt x="4961" y="134"/>
                  </a:cubicBezTo>
                  <a:lnTo>
                    <a:pt x="4522" y="0"/>
                  </a:lnTo>
                  <a:cubicBezTo>
                    <a:pt x="4059" y="768"/>
                    <a:pt x="3270" y="1152"/>
                    <a:pt x="2479" y="1152"/>
                  </a:cubicBezTo>
                  <a:cubicBezTo>
                    <a:pt x="1689" y="1152"/>
                    <a:pt x="897" y="768"/>
                    <a:pt x="429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78"/>
            <p:cNvSpPr/>
            <p:nvPr/>
          </p:nvSpPr>
          <p:spPr>
            <a:xfrm>
              <a:off x="5398042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088" y="0"/>
                  </a:moveTo>
                  <a:lnTo>
                    <a:pt x="1" y="325"/>
                  </a:lnTo>
                  <a:lnTo>
                    <a:pt x="1" y="3015"/>
                  </a:lnTo>
                  <a:lnTo>
                    <a:pt x="1088" y="3015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78"/>
            <p:cNvSpPr/>
            <p:nvPr/>
          </p:nvSpPr>
          <p:spPr>
            <a:xfrm>
              <a:off x="5552429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" y="0"/>
                  </a:moveTo>
                  <a:lnTo>
                    <a:pt x="1" y="3015"/>
                  </a:lnTo>
                  <a:lnTo>
                    <a:pt x="1088" y="3015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78"/>
            <p:cNvSpPr/>
            <p:nvPr/>
          </p:nvSpPr>
          <p:spPr>
            <a:xfrm>
              <a:off x="5397807" y="4093219"/>
              <a:ext cx="183138" cy="51715"/>
            </a:xfrm>
            <a:custGeom>
              <a:avLst/>
              <a:gdLst/>
              <a:ahLst/>
              <a:cxnLst/>
              <a:rect l="l" t="t" r="r" b="b"/>
              <a:pathLst>
                <a:path w="6994" h="1975" extrusionOk="0">
                  <a:moveTo>
                    <a:pt x="659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75"/>
                  </a:lnTo>
                  <a:lnTo>
                    <a:pt x="6993" y="1975"/>
                  </a:lnTo>
                  <a:lnTo>
                    <a:pt x="6993" y="658"/>
                  </a:lnTo>
                  <a:cubicBezTo>
                    <a:pt x="6993" y="296"/>
                    <a:pt x="6697" y="0"/>
                    <a:pt x="634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78"/>
            <p:cNvSpPr/>
            <p:nvPr/>
          </p:nvSpPr>
          <p:spPr>
            <a:xfrm>
              <a:off x="5449522" y="3984551"/>
              <a:ext cx="79943" cy="28620"/>
            </a:xfrm>
            <a:custGeom>
              <a:avLst/>
              <a:gdLst/>
              <a:ahLst/>
              <a:cxnLst/>
              <a:rect l="l" t="t" r="r" b="b"/>
              <a:pathLst>
                <a:path w="305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7" y="1093"/>
                  </a:cubicBezTo>
                  <a:cubicBezTo>
                    <a:pt x="2051" y="1093"/>
                    <a:pt x="2576" y="964"/>
                    <a:pt x="3053" y="706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78"/>
            <p:cNvSpPr/>
            <p:nvPr/>
          </p:nvSpPr>
          <p:spPr>
            <a:xfrm>
              <a:off x="5392386" y="3801701"/>
              <a:ext cx="193952" cy="200106"/>
            </a:xfrm>
            <a:custGeom>
              <a:avLst/>
              <a:gdLst/>
              <a:ahLst/>
              <a:cxnLst/>
              <a:rect l="l" t="t" r="r" b="b"/>
              <a:pathLst>
                <a:path w="7407" h="7642" extrusionOk="0">
                  <a:moveTo>
                    <a:pt x="3709" y="0"/>
                  </a:moveTo>
                  <a:cubicBezTo>
                    <a:pt x="2020" y="0"/>
                    <a:pt x="646" y="1364"/>
                    <a:pt x="646" y="3053"/>
                  </a:cubicBezTo>
                  <a:lnTo>
                    <a:pt x="646" y="3940"/>
                  </a:lnTo>
                  <a:cubicBezTo>
                    <a:pt x="1" y="4073"/>
                    <a:pt x="101" y="5018"/>
                    <a:pt x="751" y="5018"/>
                  </a:cubicBezTo>
                  <a:cubicBezTo>
                    <a:pt x="754" y="5018"/>
                    <a:pt x="757" y="5018"/>
                    <a:pt x="761" y="5018"/>
                  </a:cubicBezTo>
                  <a:lnTo>
                    <a:pt x="875" y="5018"/>
                  </a:lnTo>
                  <a:cubicBezTo>
                    <a:pt x="990" y="6497"/>
                    <a:pt x="2220" y="7642"/>
                    <a:pt x="3709" y="7642"/>
                  </a:cubicBezTo>
                  <a:cubicBezTo>
                    <a:pt x="5187" y="7642"/>
                    <a:pt x="6418" y="6497"/>
                    <a:pt x="6532" y="5018"/>
                  </a:cubicBezTo>
                  <a:lnTo>
                    <a:pt x="6656" y="5018"/>
                  </a:lnTo>
                  <a:cubicBezTo>
                    <a:pt x="6660" y="5018"/>
                    <a:pt x="6663" y="5018"/>
                    <a:pt x="6666" y="5018"/>
                  </a:cubicBezTo>
                  <a:cubicBezTo>
                    <a:pt x="7316" y="5018"/>
                    <a:pt x="7407" y="4073"/>
                    <a:pt x="6761" y="3940"/>
                  </a:cubicBezTo>
                  <a:lnTo>
                    <a:pt x="6761" y="3053"/>
                  </a:lnTo>
                  <a:cubicBezTo>
                    <a:pt x="6761" y="1364"/>
                    <a:pt x="5397" y="0"/>
                    <a:pt x="370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78"/>
            <p:cNvSpPr/>
            <p:nvPr/>
          </p:nvSpPr>
          <p:spPr>
            <a:xfrm>
              <a:off x="5397807" y="3795940"/>
              <a:ext cx="183138" cy="91464"/>
            </a:xfrm>
            <a:custGeom>
              <a:avLst/>
              <a:gdLst/>
              <a:ahLst/>
              <a:cxnLst/>
              <a:rect l="l" t="t" r="r" b="b"/>
              <a:pathLst>
                <a:path w="6994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6993" y="3492"/>
                  </a:lnTo>
                  <a:cubicBezTo>
                    <a:pt x="6993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78"/>
            <p:cNvSpPr/>
            <p:nvPr/>
          </p:nvSpPr>
          <p:spPr>
            <a:xfrm>
              <a:off x="5397807" y="3795940"/>
              <a:ext cx="91700" cy="91464"/>
            </a:xfrm>
            <a:custGeom>
              <a:avLst/>
              <a:gdLst/>
              <a:ahLst/>
              <a:cxnLst/>
              <a:rect l="l" t="t" r="r" b="b"/>
              <a:pathLst>
                <a:path w="3502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1975" y="3492"/>
                  </a:lnTo>
                  <a:cubicBezTo>
                    <a:pt x="1966" y="2338"/>
                    <a:pt x="2538" y="1250"/>
                    <a:pt x="3502" y="602"/>
                  </a:cubicBezTo>
                  <a:lnTo>
                    <a:pt x="350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78"/>
            <p:cNvSpPr/>
            <p:nvPr/>
          </p:nvSpPr>
          <p:spPr>
            <a:xfrm>
              <a:off x="5396812" y="3887378"/>
              <a:ext cx="161404" cy="114455"/>
            </a:xfrm>
            <a:custGeom>
              <a:avLst/>
              <a:gdLst/>
              <a:ahLst/>
              <a:cxnLst/>
              <a:rect l="l" t="t" r="r" b="b"/>
              <a:pathLst>
                <a:path w="6164" h="4371" extrusionOk="0">
                  <a:moveTo>
                    <a:pt x="477" y="0"/>
                  </a:moveTo>
                  <a:lnTo>
                    <a:pt x="477" y="668"/>
                  </a:lnTo>
                  <a:cubicBezTo>
                    <a:pt x="191" y="725"/>
                    <a:pt x="0" y="1012"/>
                    <a:pt x="48" y="1298"/>
                  </a:cubicBezTo>
                  <a:cubicBezTo>
                    <a:pt x="104" y="1558"/>
                    <a:pt x="332" y="1746"/>
                    <a:pt x="592" y="1746"/>
                  </a:cubicBezTo>
                  <a:cubicBezTo>
                    <a:pt x="598" y="1746"/>
                    <a:pt x="604" y="1746"/>
                    <a:pt x="611" y="1746"/>
                  </a:cubicBezTo>
                  <a:lnTo>
                    <a:pt x="706" y="1746"/>
                  </a:lnTo>
                  <a:cubicBezTo>
                    <a:pt x="822" y="3257"/>
                    <a:pt x="2080" y="4370"/>
                    <a:pt x="3523" y="4370"/>
                  </a:cubicBezTo>
                  <a:cubicBezTo>
                    <a:pt x="3738" y="4370"/>
                    <a:pt x="3958" y="4345"/>
                    <a:pt x="4179" y="4293"/>
                  </a:cubicBezTo>
                  <a:cubicBezTo>
                    <a:pt x="2786" y="3978"/>
                    <a:pt x="1794" y="2738"/>
                    <a:pt x="1794" y="1317"/>
                  </a:cubicBezTo>
                  <a:cubicBezTo>
                    <a:pt x="1794" y="954"/>
                    <a:pt x="2089" y="659"/>
                    <a:pt x="2452" y="659"/>
                  </a:cubicBezTo>
                  <a:lnTo>
                    <a:pt x="5724" y="659"/>
                  </a:lnTo>
                  <a:cubicBezTo>
                    <a:pt x="5963" y="659"/>
                    <a:pt x="6163" y="458"/>
                    <a:pt x="6163" y="220"/>
                  </a:cubicBezTo>
                  <a:lnTo>
                    <a:pt x="616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78"/>
            <p:cNvSpPr/>
            <p:nvPr/>
          </p:nvSpPr>
          <p:spPr>
            <a:xfrm>
              <a:off x="5455518" y="3944567"/>
              <a:ext cx="67714" cy="66615"/>
            </a:xfrm>
            <a:custGeom>
              <a:avLst/>
              <a:gdLst/>
              <a:ahLst/>
              <a:cxnLst/>
              <a:rect l="l" t="t" r="r" b="b"/>
              <a:pathLst>
                <a:path w="2586" h="2544" extrusionOk="0">
                  <a:moveTo>
                    <a:pt x="792" y="1"/>
                  </a:moveTo>
                  <a:cubicBezTo>
                    <a:pt x="458" y="1"/>
                    <a:pt x="172" y="249"/>
                    <a:pt x="143" y="583"/>
                  </a:cubicBezTo>
                  <a:lnTo>
                    <a:pt x="38" y="1508"/>
                  </a:lnTo>
                  <a:cubicBezTo>
                    <a:pt x="0" y="1785"/>
                    <a:pt x="143" y="2052"/>
                    <a:pt x="391" y="2166"/>
                  </a:cubicBezTo>
                  <a:lnTo>
                    <a:pt x="1002" y="2472"/>
                  </a:lnTo>
                  <a:cubicBezTo>
                    <a:pt x="1092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2"/>
                  </a:cubicBezTo>
                  <a:lnTo>
                    <a:pt x="2194" y="2166"/>
                  </a:lnTo>
                  <a:cubicBezTo>
                    <a:pt x="2442" y="2052"/>
                    <a:pt x="2585" y="1785"/>
                    <a:pt x="2557" y="1508"/>
                  </a:cubicBezTo>
                  <a:lnTo>
                    <a:pt x="2452" y="583"/>
                  </a:lnTo>
                  <a:cubicBezTo>
                    <a:pt x="2414" y="249"/>
                    <a:pt x="2137" y="1"/>
                    <a:pt x="18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78"/>
            <p:cNvSpPr/>
            <p:nvPr/>
          </p:nvSpPr>
          <p:spPr>
            <a:xfrm>
              <a:off x="5455754" y="3944567"/>
              <a:ext cx="41739" cy="66615"/>
            </a:xfrm>
            <a:custGeom>
              <a:avLst/>
              <a:gdLst/>
              <a:ahLst/>
              <a:cxnLst/>
              <a:rect l="l" t="t" r="r" b="b"/>
              <a:pathLst>
                <a:path w="1594" h="2544" extrusionOk="0">
                  <a:moveTo>
                    <a:pt x="783" y="1"/>
                  </a:moveTo>
                  <a:cubicBezTo>
                    <a:pt x="449" y="1"/>
                    <a:pt x="172" y="249"/>
                    <a:pt x="134" y="583"/>
                  </a:cubicBezTo>
                  <a:lnTo>
                    <a:pt x="29" y="1518"/>
                  </a:lnTo>
                  <a:cubicBezTo>
                    <a:pt x="1" y="1785"/>
                    <a:pt x="144" y="2052"/>
                    <a:pt x="382" y="2176"/>
                  </a:cubicBezTo>
                  <a:lnTo>
                    <a:pt x="993" y="2472"/>
                  </a:lnTo>
                  <a:cubicBezTo>
                    <a:pt x="1083" y="2519"/>
                    <a:pt x="1184" y="2543"/>
                    <a:pt x="1285" y="2543"/>
                  </a:cubicBezTo>
                  <a:cubicBezTo>
                    <a:pt x="1386" y="2543"/>
                    <a:pt x="1489" y="2519"/>
                    <a:pt x="1584" y="2472"/>
                  </a:cubicBezTo>
                  <a:lnTo>
                    <a:pt x="1594" y="2472"/>
                  </a:lnTo>
                  <a:lnTo>
                    <a:pt x="1212" y="2243"/>
                  </a:lnTo>
                  <a:cubicBezTo>
                    <a:pt x="955" y="2052"/>
                    <a:pt x="812" y="1747"/>
                    <a:pt x="859" y="1432"/>
                  </a:cubicBezTo>
                  <a:lnTo>
                    <a:pt x="955" y="287"/>
                  </a:lnTo>
                  <a:cubicBezTo>
                    <a:pt x="964" y="182"/>
                    <a:pt x="993" y="87"/>
                    <a:pt x="10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78"/>
            <p:cNvSpPr/>
            <p:nvPr/>
          </p:nvSpPr>
          <p:spPr>
            <a:xfrm>
              <a:off x="5471439" y="3956978"/>
              <a:ext cx="35873" cy="16339"/>
            </a:xfrm>
            <a:custGeom>
              <a:avLst/>
              <a:gdLst/>
              <a:ahLst/>
              <a:cxnLst/>
              <a:rect l="l" t="t" r="r" b="b"/>
              <a:pathLst>
                <a:path w="1370" h="624" extrusionOk="0">
                  <a:moveTo>
                    <a:pt x="272" y="0"/>
                  </a:moveTo>
                  <a:cubicBezTo>
                    <a:pt x="132" y="0"/>
                    <a:pt x="0" y="150"/>
                    <a:pt x="69" y="309"/>
                  </a:cubicBezTo>
                  <a:cubicBezTo>
                    <a:pt x="213" y="510"/>
                    <a:pt x="442" y="624"/>
                    <a:pt x="690" y="624"/>
                  </a:cubicBezTo>
                  <a:cubicBezTo>
                    <a:pt x="928" y="624"/>
                    <a:pt x="1157" y="510"/>
                    <a:pt x="1300" y="309"/>
                  </a:cubicBezTo>
                  <a:cubicBezTo>
                    <a:pt x="1369" y="150"/>
                    <a:pt x="1237" y="0"/>
                    <a:pt x="1094" y="0"/>
                  </a:cubicBezTo>
                  <a:cubicBezTo>
                    <a:pt x="1040" y="0"/>
                    <a:pt x="984" y="21"/>
                    <a:pt x="938" y="71"/>
                  </a:cubicBezTo>
                  <a:cubicBezTo>
                    <a:pt x="871" y="147"/>
                    <a:pt x="778" y="185"/>
                    <a:pt x="684" y="185"/>
                  </a:cubicBezTo>
                  <a:cubicBezTo>
                    <a:pt x="589" y="185"/>
                    <a:pt x="494" y="147"/>
                    <a:pt x="422" y="71"/>
                  </a:cubicBezTo>
                  <a:cubicBezTo>
                    <a:pt x="378" y="21"/>
                    <a:pt x="325" y="0"/>
                    <a:pt x="27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78"/>
            <p:cNvSpPr/>
            <p:nvPr/>
          </p:nvSpPr>
          <p:spPr>
            <a:xfrm>
              <a:off x="5452271" y="390455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7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29" y="556"/>
                    <a:pt x="429" y="441"/>
                  </a:cubicBezTo>
                  <a:lnTo>
                    <a:pt x="429" y="222"/>
                  </a:lnTo>
                  <a:cubicBezTo>
                    <a:pt x="429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78"/>
            <p:cNvSpPr/>
            <p:nvPr/>
          </p:nvSpPr>
          <p:spPr>
            <a:xfrm>
              <a:off x="5515220" y="3904556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78"/>
            <p:cNvSpPr/>
            <p:nvPr/>
          </p:nvSpPr>
          <p:spPr>
            <a:xfrm>
              <a:off x="5472251" y="3790206"/>
              <a:ext cx="34486" cy="74208"/>
            </a:xfrm>
            <a:custGeom>
              <a:avLst/>
              <a:gdLst/>
              <a:ahLst/>
              <a:cxnLst/>
              <a:rect l="l" t="t" r="r" b="b"/>
              <a:pathLst>
                <a:path w="1317" h="283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2624"/>
                  </a:lnTo>
                  <a:cubicBezTo>
                    <a:pt x="0" y="2738"/>
                    <a:pt x="96" y="2834"/>
                    <a:pt x="220" y="2834"/>
                  </a:cubicBezTo>
                  <a:lnTo>
                    <a:pt x="1097" y="2834"/>
                  </a:lnTo>
                  <a:cubicBezTo>
                    <a:pt x="1212" y="2834"/>
                    <a:pt x="1317" y="2738"/>
                    <a:pt x="1317" y="2624"/>
                  </a:cubicBezTo>
                  <a:lnTo>
                    <a:pt x="1317" y="220"/>
                  </a:lnTo>
                  <a:cubicBezTo>
                    <a:pt x="1317" y="96"/>
                    <a:pt x="1212" y="0"/>
                    <a:pt x="109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78"/>
            <p:cNvSpPr/>
            <p:nvPr/>
          </p:nvSpPr>
          <p:spPr>
            <a:xfrm>
              <a:off x="5535199" y="3805079"/>
              <a:ext cx="23017" cy="59361"/>
            </a:xfrm>
            <a:custGeom>
              <a:avLst/>
              <a:gdLst/>
              <a:ahLst/>
              <a:cxnLst/>
              <a:rect l="l" t="t" r="r" b="b"/>
              <a:pathLst>
                <a:path w="879" h="2267" extrusionOk="0">
                  <a:moveTo>
                    <a:pt x="140" y="1"/>
                  </a:moveTo>
                  <a:cubicBezTo>
                    <a:pt x="67" y="1"/>
                    <a:pt x="0" y="60"/>
                    <a:pt x="0" y="148"/>
                  </a:cubicBezTo>
                  <a:lnTo>
                    <a:pt x="0" y="2056"/>
                  </a:lnTo>
                  <a:cubicBezTo>
                    <a:pt x="0" y="2170"/>
                    <a:pt x="96" y="2266"/>
                    <a:pt x="220" y="2266"/>
                  </a:cubicBezTo>
                  <a:lnTo>
                    <a:pt x="659" y="2266"/>
                  </a:lnTo>
                  <a:cubicBezTo>
                    <a:pt x="664" y="2266"/>
                    <a:pt x="669" y="2266"/>
                    <a:pt x="674" y="2266"/>
                  </a:cubicBezTo>
                  <a:cubicBezTo>
                    <a:pt x="791" y="2266"/>
                    <a:pt x="878" y="2165"/>
                    <a:pt x="878" y="2046"/>
                  </a:cubicBezTo>
                  <a:lnTo>
                    <a:pt x="878" y="739"/>
                  </a:lnTo>
                  <a:cubicBezTo>
                    <a:pt x="878" y="596"/>
                    <a:pt x="811" y="472"/>
                    <a:pt x="706" y="386"/>
                  </a:cubicBezTo>
                  <a:lnTo>
                    <a:pt x="229" y="33"/>
                  </a:lnTo>
                  <a:cubicBezTo>
                    <a:pt x="201" y="11"/>
                    <a:pt x="170" y="1"/>
                    <a:pt x="140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78"/>
            <p:cNvSpPr/>
            <p:nvPr/>
          </p:nvSpPr>
          <p:spPr>
            <a:xfrm>
              <a:off x="5420797" y="3805079"/>
              <a:ext cx="22990" cy="59361"/>
            </a:xfrm>
            <a:custGeom>
              <a:avLst/>
              <a:gdLst/>
              <a:ahLst/>
              <a:cxnLst/>
              <a:rect l="l" t="t" r="r" b="b"/>
              <a:pathLst>
                <a:path w="878" h="2267" extrusionOk="0">
                  <a:moveTo>
                    <a:pt x="741" y="1"/>
                  </a:moveTo>
                  <a:cubicBezTo>
                    <a:pt x="713" y="1"/>
                    <a:pt x="683" y="11"/>
                    <a:pt x="658" y="33"/>
                  </a:cubicBezTo>
                  <a:lnTo>
                    <a:pt x="181" y="386"/>
                  </a:lnTo>
                  <a:cubicBezTo>
                    <a:pt x="67" y="472"/>
                    <a:pt x="0" y="596"/>
                    <a:pt x="0" y="739"/>
                  </a:cubicBezTo>
                  <a:lnTo>
                    <a:pt x="0" y="2046"/>
                  </a:lnTo>
                  <a:cubicBezTo>
                    <a:pt x="0" y="2165"/>
                    <a:pt x="96" y="2266"/>
                    <a:pt x="213" y="2266"/>
                  </a:cubicBezTo>
                  <a:cubicBezTo>
                    <a:pt x="219" y="2266"/>
                    <a:pt x="224" y="2266"/>
                    <a:pt x="229" y="2266"/>
                  </a:cubicBezTo>
                  <a:lnTo>
                    <a:pt x="658" y="2266"/>
                  </a:lnTo>
                  <a:cubicBezTo>
                    <a:pt x="782" y="2266"/>
                    <a:pt x="878" y="2170"/>
                    <a:pt x="878" y="2056"/>
                  </a:cubicBezTo>
                  <a:lnTo>
                    <a:pt x="878" y="148"/>
                  </a:lnTo>
                  <a:cubicBezTo>
                    <a:pt x="878" y="60"/>
                    <a:pt x="811" y="1"/>
                    <a:pt x="741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78"/>
            <p:cNvSpPr/>
            <p:nvPr/>
          </p:nvSpPr>
          <p:spPr>
            <a:xfrm>
              <a:off x="5386573" y="3881618"/>
              <a:ext cx="205866" cy="11521"/>
            </a:xfrm>
            <a:custGeom>
              <a:avLst/>
              <a:gdLst/>
              <a:ahLst/>
              <a:cxnLst/>
              <a:rect l="l" t="t" r="r" b="b"/>
              <a:pathLst>
                <a:path w="7862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40"/>
                    <a:pt x="220" y="440"/>
                  </a:cubicBezTo>
                  <a:lnTo>
                    <a:pt x="7642" y="440"/>
                  </a:lnTo>
                  <a:cubicBezTo>
                    <a:pt x="7766" y="440"/>
                    <a:pt x="7861" y="344"/>
                    <a:pt x="7861" y="220"/>
                  </a:cubicBezTo>
                  <a:cubicBezTo>
                    <a:pt x="7861" y="96"/>
                    <a:pt x="7766" y="1"/>
                    <a:pt x="76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78"/>
            <p:cNvSpPr/>
            <p:nvPr/>
          </p:nvSpPr>
          <p:spPr>
            <a:xfrm>
              <a:off x="5415036" y="4110448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78"/>
            <p:cNvSpPr/>
            <p:nvPr/>
          </p:nvSpPr>
          <p:spPr>
            <a:xfrm>
              <a:off x="5552429" y="4110448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11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78"/>
            <p:cNvSpPr/>
            <p:nvPr/>
          </p:nvSpPr>
          <p:spPr>
            <a:xfrm>
              <a:off x="5380813" y="409321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96"/>
                    <a:pt x="1" y="658"/>
                  </a:cubicBezTo>
                  <a:lnTo>
                    <a:pt x="1" y="1965"/>
                  </a:lnTo>
                  <a:lnTo>
                    <a:pt x="649" y="1965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78"/>
            <p:cNvSpPr/>
            <p:nvPr/>
          </p:nvSpPr>
          <p:spPr>
            <a:xfrm>
              <a:off x="5580918" y="409321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658" y="1965"/>
                  </a:lnTo>
                  <a:lnTo>
                    <a:pt x="658" y="658"/>
                  </a:lnTo>
                  <a:cubicBezTo>
                    <a:pt x="658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60" name="Google Shape;13360;p78"/>
          <p:cNvGrpSpPr/>
          <p:nvPr/>
        </p:nvGrpSpPr>
        <p:grpSpPr>
          <a:xfrm>
            <a:off x="4901706" y="3790075"/>
            <a:ext cx="274550" cy="354859"/>
            <a:chOff x="4901706" y="3790075"/>
            <a:chExt cx="274550" cy="354859"/>
          </a:xfrm>
        </p:grpSpPr>
        <p:sp>
          <p:nvSpPr>
            <p:cNvPr id="13361" name="Google Shape;13361;p78"/>
            <p:cNvSpPr/>
            <p:nvPr/>
          </p:nvSpPr>
          <p:spPr>
            <a:xfrm>
              <a:off x="4901706" y="4007777"/>
              <a:ext cx="274550" cy="137157"/>
            </a:xfrm>
            <a:custGeom>
              <a:avLst/>
              <a:gdLst/>
              <a:ahLst/>
              <a:cxnLst/>
              <a:rect l="l" t="t" r="r" b="b"/>
              <a:pathLst>
                <a:path w="10485" h="5238" extrusionOk="0">
                  <a:moveTo>
                    <a:pt x="3711" y="1"/>
                  </a:moveTo>
                  <a:lnTo>
                    <a:pt x="3711" y="1622"/>
                  </a:lnTo>
                  <a:cubicBezTo>
                    <a:pt x="3711" y="1918"/>
                    <a:pt x="3520" y="2176"/>
                    <a:pt x="3244" y="2252"/>
                  </a:cubicBezTo>
                  <a:lnTo>
                    <a:pt x="945" y="2929"/>
                  </a:lnTo>
                  <a:cubicBezTo>
                    <a:pt x="382" y="3091"/>
                    <a:pt x="0" y="3607"/>
                    <a:pt x="0" y="4189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49" y="5238"/>
                  </a:cubicBezTo>
                  <a:lnTo>
                    <a:pt x="9826" y="5238"/>
                  </a:lnTo>
                  <a:cubicBezTo>
                    <a:pt x="10189" y="5238"/>
                    <a:pt x="10484" y="4942"/>
                    <a:pt x="10484" y="4580"/>
                  </a:cubicBezTo>
                  <a:lnTo>
                    <a:pt x="10484" y="4189"/>
                  </a:lnTo>
                  <a:cubicBezTo>
                    <a:pt x="10484" y="3607"/>
                    <a:pt x="10103" y="3091"/>
                    <a:pt x="9540" y="2929"/>
                  </a:cubicBezTo>
                  <a:lnTo>
                    <a:pt x="7241" y="2252"/>
                  </a:lnTo>
                  <a:cubicBezTo>
                    <a:pt x="6964" y="2166"/>
                    <a:pt x="6773" y="1908"/>
                    <a:pt x="6773" y="1622"/>
                  </a:cubicBezTo>
                  <a:lnTo>
                    <a:pt x="6773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78"/>
            <p:cNvSpPr/>
            <p:nvPr/>
          </p:nvSpPr>
          <p:spPr>
            <a:xfrm>
              <a:off x="4935929" y="4007777"/>
              <a:ext cx="206102" cy="124169"/>
            </a:xfrm>
            <a:custGeom>
              <a:avLst/>
              <a:gdLst/>
              <a:ahLst/>
              <a:cxnLst/>
              <a:rect l="l" t="t" r="r" b="b"/>
              <a:pathLst>
                <a:path w="7871" h="4742" extrusionOk="0">
                  <a:moveTo>
                    <a:pt x="2404" y="1"/>
                  </a:moveTo>
                  <a:lnTo>
                    <a:pt x="2404" y="1622"/>
                  </a:lnTo>
                  <a:cubicBezTo>
                    <a:pt x="2404" y="1918"/>
                    <a:pt x="2213" y="2166"/>
                    <a:pt x="1937" y="2252"/>
                  </a:cubicBezTo>
                  <a:lnTo>
                    <a:pt x="0" y="2824"/>
                  </a:lnTo>
                  <a:cubicBezTo>
                    <a:pt x="468" y="3979"/>
                    <a:pt x="1593" y="4742"/>
                    <a:pt x="2843" y="4742"/>
                  </a:cubicBezTo>
                  <a:lnTo>
                    <a:pt x="5028" y="4742"/>
                  </a:lnTo>
                  <a:cubicBezTo>
                    <a:pt x="6277" y="4742"/>
                    <a:pt x="7403" y="3979"/>
                    <a:pt x="7870" y="2815"/>
                  </a:cubicBezTo>
                  <a:lnTo>
                    <a:pt x="5934" y="2252"/>
                  </a:lnTo>
                  <a:cubicBezTo>
                    <a:pt x="5657" y="2166"/>
                    <a:pt x="5466" y="1908"/>
                    <a:pt x="5466" y="1622"/>
                  </a:cubicBezTo>
                  <a:lnTo>
                    <a:pt x="546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78"/>
            <p:cNvSpPr/>
            <p:nvPr/>
          </p:nvSpPr>
          <p:spPr>
            <a:xfrm>
              <a:off x="4941664" y="4017518"/>
              <a:ext cx="194633" cy="103195"/>
            </a:xfrm>
            <a:custGeom>
              <a:avLst/>
              <a:gdLst/>
              <a:ahLst/>
              <a:cxnLst/>
              <a:rect l="l" t="t" r="r" b="b"/>
              <a:pathLst>
                <a:path w="7433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58"/>
                    <a:pt x="1174" y="3941"/>
                    <a:pt x="2624" y="3941"/>
                  </a:cubicBezTo>
                  <a:lnTo>
                    <a:pt x="4809" y="3941"/>
                  </a:lnTo>
                  <a:cubicBezTo>
                    <a:pt x="6259" y="3941"/>
                    <a:pt x="7432" y="2758"/>
                    <a:pt x="7432" y="1317"/>
                  </a:cubicBezTo>
                  <a:cubicBezTo>
                    <a:pt x="7432" y="592"/>
                    <a:pt x="6841" y="1"/>
                    <a:pt x="612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78"/>
            <p:cNvSpPr/>
            <p:nvPr/>
          </p:nvSpPr>
          <p:spPr>
            <a:xfrm>
              <a:off x="4959967" y="4034512"/>
              <a:ext cx="157922" cy="65279"/>
            </a:xfrm>
            <a:custGeom>
              <a:avLst/>
              <a:gdLst/>
              <a:ahLst/>
              <a:cxnLst/>
              <a:rect l="l" t="t" r="r" b="b"/>
              <a:pathLst>
                <a:path w="6031" h="2493" extrusionOk="0">
                  <a:moveTo>
                    <a:pt x="664" y="0"/>
                  </a:moveTo>
                  <a:cubicBezTo>
                    <a:pt x="186" y="0"/>
                    <a:pt x="1" y="622"/>
                    <a:pt x="408" y="887"/>
                  </a:cubicBezTo>
                  <a:lnTo>
                    <a:pt x="2650" y="2385"/>
                  </a:lnTo>
                  <a:cubicBezTo>
                    <a:pt x="2760" y="2457"/>
                    <a:pt x="2886" y="2493"/>
                    <a:pt x="3013" y="2493"/>
                  </a:cubicBezTo>
                  <a:cubicBezTo>
                    <a:pt x="3139" y="2493"/>
                    <a:pt x="3265" y="2457"/>
                    <a:pt x="3375" y="2385"/>
                  </a:cubicBezTo>
                  <a:lnTo>
                    <a:pt x="5626" y="887"/>
                  </a:lnTo>
                  <a:cubicBezTo>
                    <a:pt x="6031" y="634"/>
                    <a:pt x="5851" y="9"/>
                    <a:pt x="5381" y="9"/>
                  </a:cubicBezTo>
                  <a:cubicBezTo>
                    <a:pt x="5374" y="9"/>
                    <a:pt x="5366" y="10"/>
                    <a:pt x="5359" y="10"/>
                  </a:cubicBezTo>
                  <a:lnTo>
                    <a:pt x="675" y="0"/>
                  </a:lnTo>
                  <a:cubicBezTo>
                    <a:pt x="672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78"/>
            <p:cNvSpPr/>
            <p:nvPr/>
          </p:nvSpPr>
          <p:spPr>
            <a:xfrm>
              <a:off x="4984869" y="4013276"/>
              <a:ext cx="107961" cy="86515"/>
            </a:xfrm>
            <a:custGeom>
              <a:avLst/>
              <a:gdLst/>
              <a:ahLst/>
              <a:cxnLst/>
              <a:rect l="l" t="t" r="r" b="b"/>
              <a:pathLst>
                <a:path w="4123" h="3304" extrusionOk="0">
                  <a:moveTo>
                    <a:pt x="535" y="0"/>
                  </a:moveTo>
                  <a:lnTo>
                    <a:pt x="535" y="1422"/>
                  </a:lnTo>
                  <a:cubicBezTo>
                    <a:pt x="535" y="1708"/>
                    <a:pt x="344" y="1966"/>
                    <a:pt x="68" y="2051"/>
                  </a:cubicBezTo>
                  <a:lnTo>
                    <a:pt x="10" y="2071"/>
                  </a:lnTo>
                  <a:lnTo>
                    <a:pt x="1" y="2071"/>
                  </a:lnTo>
                  <a:lnTo>
                    <a:pt x="1699" y="3196"/>
                  </a:lnTo>
                  <a:cubicBezTo>
                    <a:pt x="1809" y="3268"/>
                    <a:pt x="1935" y="3304"/>
                    <a:pt x="2062" y="3304"/>
                  </a:cubicBezTo>
                  <a:cubicBezTo>
                    <a:pt x="2188" y="3304"/>
                    <a:pt x="2314" y="3268"/>
                    <a:pt x="2424" y="3196"/>
                  </a:cubicBezTo>
                  <a:lnTo>
                    <a:pt x="4122" y="2071"/>
                  </a:lnTo>
                  <a:lnTo>
                    <a:pt x="4065" y="2051"/>
                  </a:lnTo>
                  <a:cubicBezTo>
                    <a:pt x="3788" y="1966"/>
                    <a:pt x="3597" y="1708"/>
                    <a:pt x="3597" y="1422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78"/>
            <p:cNvSpPr/>
            <p:nvPr/>
          </p:nvSpPr>
          <p:spPr>
            <a:xfrm>
              <a:off x="4998878" y="4013276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8" y="1093"/>
                  </a:cubicBezTo>
                  <a:cubicBezTo>
                    <a:pt x="2054" y="1093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78"/>
            <p:cNvSpPr/>
            <p:nvPr/>
          </p:nvSpPr>
          <p:spPr>
            <a:xfrm>
              <a:off x="4942161" y="3830164"/>
              <a:ext cx="193612" cy="200132"/>
            </a:xfrm>
            <a:custGeom>
              <a:avLst/>
              <a:gdLst/>
              <a:ahLst/>
              <a:cxnLst/>
              <a:rect l="l" t="t" r="r" b="b"/>
              <a:pathLst>
                <a:path w="7394" h="7643" extrusionOk="0">
                  <a:moveTo>
                    <a:pt x="3693" y="1"/>
                  </a:moveTo>
                  <a:cubicBezTo>
                    <a:pt x="2004" y="1"/>
                    <a:pt x="640" y="1374"/>
                    <a:pt x="640" y="3063"/>
                  </a:cubicBezTo>
                  <a:lnTo>
                    <a:pt x="640" y="3941"/>
                  </a:lnTo>
                  <a:cubicBezTo>
                    <a:pt x="1" y="4084"/>
                    <a:pt x="96" y="5019"/>
                    <a:pt x="745" y="5028"/>
                  </a:cubicBezTo>
                  <a:lnTo>
                    <a:pt x="869" y="5028"/>
                  </a:lnTo>
                  <a:cubicBezTo>
                    <a:pt x="983" y="6507"/>
                    <a:pt x="2214" y="7642"/>
                    <a:pt x="3693" y="7642"/>
                  </a:cubicBezTo>
                  <a:cubicBezTo>
                    <a:pt x="5181" y="7642"/>
                    <a:pt x="6411" y="6507"/>
                    <a:pt x="6526" y="5028"/>
                  </a:cubicBezTo>
                  <a:lnTo>
                    <a:pt x="6640" y="5028"/>
                  </a:lnTo>
                  <a:cubicBezTo>
                    <a:pt x="7299" y="5019"/>
                    <a:pt x="7394" y="4084"/>
                    <a:pt x="6755" y="3941"/>
                  </a:cubicBezTo>
                  <a:lnTo>
                    <a:pt x="6755" y="3063"/>
                  </a:lnTo>
                  <a:cubicBezTo>
                    <a:pt x="6755" y="1374"/>
                    <a:pt x="5381" y="1"/>
                    <a:pt x="369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78"/>
            <p:cNvSpPr/>
            <p:nvPr/>
          </p:nvSpPr>
          <p:spPr>
            <a:xfrm>
              <a:off x="4946168" y="3860984"/>
              <a:ext cx="109689" cy="169338"/>
            </a:xfrm>
            <a:custGeom>
              <a:avLst/>
              <a:gdLst/>
              <a:ahLst/>
              <a:cxnLst/>
              <a:rect l="l" t="t" r="r" b="b"/>
              <a:pathLst>
                <a:path w="4189" h="6467" extrusionOk="0">
                  <a:moveTo>
                    <a:pt x="1356" y="0"/>
                  </a:moveTo>
                  <a:cubicBezTo>
                    <a:pt x="1222" y="0"/>
                    <a:pt x="1086" y="61"/>
                    <a:pt x="992" y="197"/>
                  </a:cubicBezTo>
                  <a:cubicBezTo>
                    <a:pt x="658" y="693"/>
                    <a:pt x="487" y="1285"/>
                    <a:pt x="487" y="1886"/>
                  </a:cubicBezTo>
                  <a:lnTo>
                    <a:pt x="487" y="2764"/>
                  </a:lnTo>
                  <a:cubicBezTo>
                    <a:pt x="191" y="2830"/>
                    <a:pt x="0" y="3107"/>
                    <a:pt x="57" y="3403"/>
                  </a:cubicBezTo>
                  <a:cubicBezTo>
                    <a:pt x="115" y="3670"/>
                    <a:pt x="353" y="3851"/>
                    <a:pt x="620" y="3851"/>
                  </a:cubicBezTo>
                  <a:lnTo>
                    <a:pt x="716" y="3851"/>
                  </a:lnTo>
                  <a:cubicBezTo>
                    <a:pt x="823" y="5361"/>
                    <a:pt x="2085" y="6466"/>
                    <a:pt x="3528" y="6466"/>
                  </a:cubicBezTo>
                  <a:cubicBezTo>
                    <a:pt x="3745" y="6466"/>
                    <a:pt x="3966" y="6441"/>
                    <a:pt x="4188" y="6389"/>
                  </a:cubicBezTo>
                  <a:cubicBezTo>
                    <a:pt x="2786" y="6084"/>
                    <a:pt x="1794" y="4843"/>
                    <a:pt x="1794" y="3412"/>
                  </a:cubicBezTo>
                  <a:lnTo>
                    <a:pt x="1794" y="436"/>
                  </a:lnTo>
                  <a:cubicBezTo>
                    <a:pt x="1794" y="168"/>
                    <a:pt x="1578" y="0"/>
                    <a:pt x="135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78"/>
            <p:cNvSpPr/>
            <p:nvPr/>
          </p:nvSpPr>
          <p:spPr>
            <a:xfrm>
              <a:off x="4998878" y="393503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78"/>
            <p:cNvSpPr/>
            <p:nvPr/>
          </p:nvSpPr>
          <p:spPr>
            <a:xfrm>
              <a:off x="5067561" y="3935035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16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78"/>
            <p:cNvSpPr/>
            <p:nvPr/>
          </p:nvSpPr>
          <p:spPr>
            <a:xfrm>
              <a:off x="5013646" y="3974993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0"/>
                  </a:moveTo>
                  <a:cubicBezTo>
                    <a:pt x="142" y="0"/>
                    <a:pt x="0" y="221"/>
                    <a:pt x="161" y="375"/>
                  </a:cubicBezTo>
                  <a:cubicBezTo>
                    <a:pt x="371" y="566"/>
                    <a:pt x="641" y="662"/>
                    <a:pt x="922" y="662"/>
                  </a:cubicBezTo>
                  <a:cubicBezTo>
                    <a:pt x="936" y="662"/>
                    <a:pt x="949" y="661"/>
                    <a:pt x="963" y="661"/>
                  </a:cubicBezTo>
                  <a:cubicBezTo>
                    <a:pt x="976" y="661"/>
                    <a:pt x="989" y="662"/>
                    <a:pt x="1003" y="662"/>
                  </a:cubicBezTo>
                  <a:cubicBezTo>
                    <a:pt x="1284" y="662"/>
                    <a:pt x="1555" y="566"/>
                    <a:pt x="1773" y="375"/>
                  </a:cubicBezTo>
                  <a:cubicBezTo>
                    <a:pt x="1934" y="221"/>
                    <a:pt x="1792" y="0"/>
                    <a:pt x="1623" y="0"/>
                  </a:cubicBezTo>
                  <a:cubicBezTo>
                    <a:pt x="1571" y="0"/>
                    <a:pt x="1517" y="21"/>
                    <a:pt x="1468" y="70"/>
                  </a:cubicBezTo>
                  <a:cubicBezTo>
                    <a:pt x="1315" y="175"/>
                    <a:pt x="1139" y="227"/>
                    <a:pt x="964" y="227"/>
                  </a:cubicBezTo>
                  <a:cubicBezTo>
                    <a:pt x="788" y="227"/>
                    <a:pt x="614" y="175"/>
                    <a:pt x="466" y="70"/>
                  </a:cubicBezTo>
                  <a:cubicBezTo>
                    <a:pt x="418" y="21"/>
                    <a:pt x="363" y="0"/>
                    <a:pt x="31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78"/>
            <p:cNvSpPr/>
            <p:nvPr/>
          </p:nvSpPr>
          <p:spPr>
            <a:xfrm>
              <a:off x="4990368" y="3917727"/>
              <a:ext cx="33752" cy="17387"/>
            </a:xfrm>
            <a:custGeom>
              <a:avLst/>
              <a:gdLst/>
              <a:ahLst/>
              <a:cxnLst/>
              <a:rect l="l" t="t" r="r" b="b"/>
              <a:pathLst>
                <a:path w="1289" h="664" extrusionOk="0">
                  <a:moveTo>
                    <a:pt x="314" y="1"/>
                  </a:moveTo>
                  <a:cubicBezTo>
                    <a:pt x="91" y="1"/>
                    <a:pt x="0" y="357"/>
                    <a:pt x="258" y="434"/>
                  </a:cubicBezTo>
                  <a:lnTo>
                    <a:pt x="907" y="654"/>
                  </a:lnTo>
                  <a:cubicBezTo>
                    <a:pt x="936" y="663"/>
                    <a:pt x="955" y="663"/>
                    <a:pt x="983" y="663"/>
                  </a:cubicBezTo>
                  <a:cubicBezTo>
                    <a:pt x="1231" y="663"/>
                    <a:pt x="1289" y="310"/>
                    <a:pt x="1050" y="234"/>
                  </a:cubicBezTo>
                  <a:lnTo>
                    <a:pt x="392" y="15"/>
                  </a:lnTo>
                  <a:cubicBezTo>
                    <a:pt x="364" y="5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78"/>
            <p:cNvSpPr/>
            <p:nvPr/>
          </p:nvSpPr>
          <p:spPr>
            <a:xfrm>
              <a:off x="5053814" y="3917727"/>
              <a:ext cx="33779" cy="17387"/>
            </a:xfrm>
            <a:custGeom>
              <a:avLst/>
              <a:gdLst/>
              <a:ahLst/>
              <a:cxnLst/>
              <a:rect l="l" t="t" r="r" b="b"/>
              <a:pathLst>
                <a:path w="1290" h="664" extrusionOk="0">
                  <a:moveTo>
                    <a:pt x="969" y="1"/>
                  </a:moveTo>
                  <a:cubicBezTo>
                    <a:pt x="943" y="1"/>
                    <a:pt x="916" y="5"/>
                    <a:pt x="888" y="15"/>
                  </a:cubicBezTo>
                  <a:lnTo>
                    <a:pt x="239" y="234"/>
                  </a:lnTo>
                  <a:cubicBezTo>
                    <a:pt x="1" y="310"/>
                    <a:pt x="58" y="663"/>
                    <a:pt x="306" y="663"/>
                  </a:cubicBezTo>
                  <a:cubicBezTo>
                    <a:pt x="325" y="663"/>
                    <a:pt x="354" y="654"/>
                    <a:pt x="373" y="654"/>
                  </a:cubicBezTo>
                  <a:lnTo>
                    <a:pt x="1031" y="434"/>
                  </a:lnTo>
                  <a:cubicBezTo>
                    <a:pt x="1289" y="357"/>
                    <a:pt x="1198" y="1"/>
                    <a:pt x="969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78"/>
            <p:cNvSpPr/>
            <p:nvPr/>
          </p:nvSpPr>
          <p:spPr>
            <a:xfrm>
              <a:off x="5022104" y="3790075"/>
              <a:ext cx="33255" cy="67793"/>
            </a:xfrm>
            <a:custGeom>
              <a:avLst/>
              <a:gdLst/>
              <a:ahLst/>
              <a:cxnLst/>
              <a:rect l="l" t="t" r="r" b="b"/>
              <a:pathLst>
                <a:path w="1270" h="2589" extrusionOk="0">
                  <a:moveTo>
                    <a:pt x="640" y="0"/>
                  </a:moveTo>
                  <a:cubicBezTo>
                    <a:pt x="599" y="0"/>
                    <a:pt x="558" y="24"/>
                    <a:pt x="544" y="72"/>
                  </a:cubicBezTo>
                  <a:lnTo>
                    <a:pt x="48" y="1560"/>
                  </a:lnTo>
                  <a:cubicBezTo>
                    <a:pt x="0" y="1684"/>
                    <a:pt x="19" y="1818"/>
                    <a:pt x="86" y="1923"/>
                  </a:cubicBezTo>
                  <a:lnTo>
                    <a:pt x="449" y="2495"/>
                  </a:lnTo>
                  <a:cubicBezTo>
                    <a:pt x="492" y="2557"/>
                    <a:pt x="563" y="2588"/>
                    <a:pt x="635" y="2588"/>
                  </a:cubicBezTo>
                  <a:cubicBezTo>
                    <a:pt x="706" y="2588"/>
                    <a:pt x="778" y="2557"/>
                    <a:pt x="821" y="2495"/>
                  </a:cubicBezTo>
                  <a:lnTo>
                    <a:pt x="1183" y="1923"/>
                  </a:lnTo>
                  <a:cubicBezTo>
                    <a:pt x="1250" y="1818"/>
                    <a:pt x="1269" y="1684"/>
                    <a:pt x="1231" y="1560"/>
                  </a:cubicBezTo>
                  <a:lnTo>
                    <a:pt x="735" y="72"/>
                  </a:lnTo>
                  <a:cubicBezTo>
                    <a:pt x="721" y="24"/>
                    <a:pt x="680" y="0"/>
                    <a:pt x="64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78"/>
            <p:cNvSpPr/>
            <p:nvPr/>
          </p:nvSpPr>
          <p:spPr>
            <a:xfrm>
              <a:off x="5022340" y="3790206"/>
              <a:ext cx="16785" cy="67976"/>
            </a:xfrm>
            <a:custGeom>
              <a:avLst/>
              <a:gdLst/>
              <a:ahLst/>
              <a:cxnLst/>
              <a:rect l="l" t="t" r="r" b="b"/>
              <a:pathLst>
                <a:path w="641" h="2596" extrusionOk="0">
                  <a:moveTo>
                    <a:pt x="631" y="0"/>
                  </a:moveTo>
                  <a:cubicBezTo>
                    <a:pt x="592" y="0"/>
                    <a:pt x="554" y="29"/>
                    <a:pt x="535" y="67"/>
                  </a:cubicBezTo>
                  <a:lnTo>
                    <a:pt x="39" y="1555"/>
                  </a:lnTo>
                  <a:cubicBezTo>
                    <a:pt x="1" y="1679"/>
                    <a:pt x="20" y="1813"/>
                    <a:pt x="87" y="1918"/>
                  </a:cubicBezTo>
                  <a:lnTo>
                    <a:pt x="440" y="2490"/>
                  </a:lnTo>
                  <a:cubicBezTo>
                    <a:pt x="487" y="2557"/>
                    <a:pt x="564" y="2595"/>
                    <a:pt x="640" y="2595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78"/>
            <p:cNvSpPr/>
            <p:nvPr/>
          </p:nvSpPr>
          <p:spPr>
            <a:xfrm>
              <a:off x="4987383" y="4104688"/>
              <a:ext cx="11521" cy="40246"/>
            </a:xfrm>
            <a:custGeom>
              <a:avLst/>
              <a:gdLst/>
              <a:ahLst/>
              <a:cxnLst/>
              <a:rect l="l" t="t" r="r" b="b"/>
              <a:pathLst>
                <a:path w="440" h="153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9" y="1537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78"/>
            <p:cNvSpPr/>
            <p:nvPr/>
          </p:nvSpPr>
          <p:spPr>
            <a:xfrm>
              <a:off x="5079057" y="4104688"/>
              <a:ext cx="11260" cy="40246"/>
            </a:xfrm>
            <a:custGeom>
              <a:avLst/>
              <a:gdLst/>
              <a:ahLst/>
              <a:cxnLst/>
              <a:rect l="l" t="t" r="r" b="b"/>
              <a:pathLst>
                <a:path w="430" h="1537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0" y="1537"/>
                  </a:lnTo>
                  <a:lnTo>
                    <a:pt x="430" y="220"/>
                  </a:lnTo>
                  <a:cubicBezTo>
                    <a:pt x="430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78" name="Google Shape;13378;p78"/>
          <p:cNvGrpSpPr/>
          <p:nvPr/>
        </p:nvGrpSpPr>
        <p:grpSpPr>
          <a:xfrm>
            <a:off x="8052704" y="1503208"/>
            <a:ext cx="275073" cy="354545"/>
            <a:chOff x="8052704" y="1503208"/>
            <a:chExt cx="275073" cy="354545"/>
          </a:xfrm>
        </p:grpSpPr>
        <p:sp>
          <p:nvSpPr>
            <p:cNvPr id="13379" name="Google Shape;13379;p78"/>
            <p:cNvSpPr/>
            <p:nvPr/>
          </p:nvSpPr>
          <p:spPr>
            <a:xfrm>
              <a:off x="8052704" y="1697344"/>
              <a:ext cx="274812" cy="160409"/>
            </a:xfrm>
            <a:custGeom>
              <a:avLst/>
              <a:gdLst/>
              <a:ahLst/>
              <a:cxnLst/>
              <a:rect l="l" t="t" r="r" b="b"/>
              <a:pathLst>
                <a:path w="10495" h="6126" extrusionOk="0">
                  <a:moveTo>
                    <a:pt x="3722" y="1"/>
                  </a:moveTo>
                  <a:lnTo>
                    <a:pt x="3722" y="1270"/>
                  </a:lnTo>
                  <a:cubicBezTo>
                    <a:pt x="3722" y="1556"/>
                    <a:pt x="3531" y="1814"/>
                    <a:pt x="3254" y="1899"/>
                  </a:cubicBezTo>
                  <a:lnTo>
                    <a:pt x="945" y="2577"/>
                  </a:lnTo>
                  <a:cubicBezTo>
                    <a:pt x="383" y="2739"/>
                    <a:pt x="1" y="3254"/>
                    <a:pt x="1" y="3836"/>
                  </a:cubicBezTo>
                  <a:lnTo>
                    <a:pt x="1" y="5477"/>
                  </a:lnTo>
                  <a:cubicBezTo>
                    <a:pt x="1" y="5830"/>
                    <a:pt x="297" y="6126"/>
                    <a:pt x="659" y="6126"/>
                  </a:cubicBezTo>
                  <a:lnTo>
                    <a:pt x="9846" y="6126"/>
                  </a:lnTo>
                  <a:cubicBezTo>
                    <a:pt x="10199" y="6126"/>
                    <a:pt x="10495" y="5830"/>
                    <a:pt x="10495" y="5477"/>
                  </a:cubicBezTo>
                  <a:lnTo>
                    <a:pt x="10495" y="3836"/>
                  </a:lnTo>
                  <a:cubicBezTo>
                    <a:pt x="10495" y="3254"/>
                    <a:pt x="10113" y="2739"/>
                    <a:pt x="9560" y="2577"/>
                  </a:cubicBezTo>
                  <a:lnTo>
                    <a:pt x="7251" y="1899"/>
                  </a:lnTo>
                  <a:cubicBezTo>
                    <a:pt x="6975" y="1814"/>
                    <a:pt x="6784" y="1556"/>
                    <a:pt x="6784" y="1270"/>
                  </a:cubicBezTo>
                  <a:lnTo>
                    <a:pt x="678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78"/>
            <p:cNvSpPr/>
            <p:nvPr/>
          </p:nvSpPr>
          <p:spPr>
            <a:xfrm>
              <a:off x="8098685" y="1823267"/>
              <a:ext cx="11260" cy="34486"/>
            </a:xfrm>
            <a:custGeom>
              <a:avLst/>
              <a:gdLst/>
              <a:ahLst/>
              <a:cxnLst/>
              <a:rect l="l" t="t" r="r" b="b"/>
              <a:pathLst>
                <a:path w="43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0" y="1317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78"/>
            <p:cNvSpPr/>
            <p:nvPr/>
          </p:nvSpPr>
          <p:spPr>
            <a:xfrm>
              <a:off x="8270301" y="1823267"/>
              <a:ext cx="11521" cy="34486"/>
            </a:xfrm>
            <a:custGeom>
              <a:avLst/>
              <a:gdLst/>
              <a:ahLst/>
              <a:cxnLst/>
              <a:rect l="l" t="t" r="r" b="b"/>
              <a:pathLst>
                <a:path w="44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9" y="1317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78"/>
            <p:cNvSpPr/>
            <p:nvPr/>
          </p:nvSpPr>
          <p:spPr>
            <a:xfrm>
              <a:off x="8052704" y="1747069"/>
              <a:ext cx="275073" cy="110684"/>
            </a:xfrm>
            <a:custGeom>
              <a:avLst/>
              <a:gdLst/>
              <a:ahLst/>
              <a:cxnLst/>
              <a:rect l="l" t="t" r="r" b="b"/>
              <a:pathLst>
                <a:path w="10505" h="4227" extrusionOk="0">
                  <a:moveTo>
                    <a:pt x="3245" y="0"/>
                  </a:moveTo>
                  <a:lnTo>
                    <a:pt x="945" y="678"/>
                  </a:lnTo>
                  <a:cubicBezTo>
                    <a:pt x="383" y="840"/>
                    <a:pt x="1" y="1346"/>
                    <a:pt x="1" y="1927"/>
                  </a:cubicBezTo>
                  <a:lnTo>
                    <a:pt x="1" y="2910"/>
                  </a:lnTo>
                  <a:lnTo>
                    <a:pt x="2186" y="3349"/>
                  </a:lnTo>
                  <a:lnTo>
                    <a:pt x="2186" y="4227"/>
                  </a:lnTo>
                  <a:lnTo>
                    <a:pt x="8310" y="4227"/>
                  </a:lnTo>
                  <a:lnTo>
                    <a:pt x="8310" y="3349"/>
                  </a:lnTo>
                  <a:lnTo>
                    <a:pt x="10504" y="2910"/>
                  </a:lnTo>
                  <a:lnTo>
                    <a:pt x="10504" y="1937"/>
                  </a:lnTo>
                  <a:cubicBezTo>
                    <a:pt x="10504" y="1355"/>
                    <a:pt x="10113" y="840"/>
                    <a:pt x="9560" y="678"/>
                  </a:cubicBezTo>
                  <a:lnTo>
                    <a:pt x="7251" y="0"/>
                  </a:lnTo>
                  <a:lnTo>
                    <a:pt x="5248" y="287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78"/>
            <p:cNvSpPr/>
            <p:nvPr/>
          </p:nvSpPr>
          <p:spPr>
            <a:xfrm>
              <a:off x="8150138" y="1697344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78"/>
            <p:cNvSpPr/>
            <p:nvPr/>
          </p:nvSpPr>
          <p:spPr>
            <a:xfrm>
              <a:off x="8087687" y="1503208"/>
              <a:ext cx="205107" cy="136974"/>
            </a:xfrm>
            <a:custGeom>
              <a:avLst/>
              <a:gdLst/>
              <a:ahLst/>
              <a:cxnLst/>
              <a:rect l="l" t="t" r="r" b="b"/>
              <a:pathLst>
                <a:path w="7833" h="5231" extrusionOk="0">
                  <a:moveTo>
                    <a:pt x="5157" y="0"/>
                  </a:moveTo>
                  <a:cubicBezTo>
                    <a:pt x="5146" y="0"/>
                    <a:pt x="5135" y="1"/>
                    <a:pt x="5124" y="2"/>
                  </a:cubicBezTo>
                  <a:lnTo>
                    <a:pt x="3693" y="203"/>
                  </a:lnTo>
                  <a:lnTo>
                    <a:pt x="2920" y="12"/>
                  </a:lnTo>
                  <a:cubicBezTo>
                    <a:pt x="2901" y="6"/>
                    <a:pt x="2881" y="2"/>
                    <a:pt x="2860" y="2"/>
                  </a:cubicBezTo>
                  <a:cubicBezTo>
                    <a:pt x="2819" y="2"/>
                    <a:pt x="2777" y="15"/>
                    <a:pt x="2739" y="41"/>
                  </a:cubicBezTo>
                  <a:lnTo>
                    <a:pt x="1947" y="642"/>
                  </a:lnTo>
                  <a:lnTo>
                    <a:pt x="1069" y="642"/>
                  </a:lnTo>
                  <a:cubicBezTo>
                    <a:pt x="955" y="642"/>
                    <a:pt x="859" y="737"/>
                    <a:pt x="859" y="861"/>
                  </a:cubicBezTo>
                  <a:lnTo>
                    <a:pt x="859" y="1729"/>
                  </a:lnTo>
                  <a:lnTo>
                    <a:pt x="287" y="1729"/>
                  </a:lnTo>
                  <a:cubicBezTo>
                    <a:pt x="134" y="1729"/>
                    <a:pt x="29" y="1882"/>
                    <a:pt x="77" y="2025"/>
                  </a:cubicBezTo>
                  <a:lnTo>
                    <a:pt x="420" y="3046"/>
                  </a:lnTo>
                  <a:lnTo>
                    <a:pt x="77" y="3380"/>
                  </a:lnTo>
                  <a:cubicBezTo>
                    <a:pt x="20" y="3446"/>
                    <a:pt x="1" y="3532"/>
                    <a:pt x="29" y="3618"/>
                  </a:cubicBezTo>
                  <a:lnTo>
                    <a:pt x="640" y="5230"/>
                  </a:lnTo>
                  <a:lnTo>
                    <a:pt x="7194" y="5230"/>
                  </a:lnTo>
                  <a:lnTo>
                    <a:pt x="7804" y="3618"/>
                  </a:lnTo>
                  <a:cubicBezTo>
                    <a:pt x="7833" y="3532"/>
                    <a:pt x="7814" y="3446"/>
                    <a:pt x="7757" y="3380"/>
                  </a:cubicBezTo>
                  <a:lnTo>
                    <a:pt x="7413" y="3046"/>
                  </a:lnTo>
                  <a:lnTo>
                    <a:pt x="7757" y="2025"/>
                  </a:lnTo>
                  <a:cubicBezTo>
                    <a:pt x="7804" y="1882"/>
                    <a:pt x="7699" y="1729"/>
                    <a:pt x="7547" y="1729"/>
                  </a:cubicBezTo>
                  <a:lnTo>
                    <a:pt x="6755" y="1729"/>
                  </a:lnTo>
                  <a:lnTo>
                    <a:pt x="7079" y="937"/>
                  </a:lnTo>
                  <a:cubicBezTo>
                    <a:pt x="7136" y="794"/>
                    <a:pt x="7022" y="642"/>
                    <a:pt x="6869" y="642"/>
                  </a:cubicBezTo>
                  <a:lnTo>
                    <a:pt x="5887" y="642"/>
                  </a:lnTo>
                  <a:lnTo>
                    <a:pt x="5305" y="60"/>
                  </a:lnTo>
                  <a:cubicBezTo>
                    <a:pt x="5265" y="20"/>
                    <a:pt x="5212" y="0"/>
                    <a:pt x="5157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78"/>
            <p:cNvSpPr/>
            <p:nvPr/>
          </p:nvSpPr>
          <p:spPr>
            <a:xfrm>
              <a:off x="8087687" y="1515751"/>
              <a:ext cx="190889" cy="124431"/>
            </a:xfrm>
            <a:custGeom>
              <a:avLst/>
              <a:gdLst/>
              <a:ahLst/>
              <a:cxnLst/>
              <a:rect l="l" t="t" r="r" b="b"/>
              <a:pathLst>
                <a:path w="7290" h="4752" extrusionOk="0">
                  <a:moveTo>
                    <a:pt x="2166" y="0"/>
                  </a:moveTo>
                  <a:lnTo>
                    <a:pt x="1947" y="163"/>
                  </a:lnTo>
                  <a:lnTo>
                    <a:pt x="1069" y="163"/>
                  </a:lnTo>
                  <a:cubicBezTo>
                    <a:pt x="955" y="163"/>
                    <a:pt x="859" y="258"/>
                    <a:pt x="859" y="382"/>
                  </a:cubicBezTo>
                  <a:lnTo>
                    <a:pt x="859" y="1260"/>
                  </a:lnTo>
                  <a:lnTo>
                    <a:pt x="287" y="1260"/>
                  </a:lnTo>
                  <a:cubicBezTo>
                    <a:pt x="134" y="1260"/>
                    <a:pt x="29" y="1403"/>
                    <a:pt x="77" y="1546"/>
                  </a:cubicBezTo>
                  <a:lnTo>
                    <a:pt x="420" y="2567"/>
                  </a:lnTo>
                  <a:lnTo>
                    <a:pt x="77" y="2910"/>
                  </a:lnTo>
                  <a:cubicBezTo>
                    <a:pt x="20" y="2967"/>
                    <a:pt x="1" y="3053"/>
                    <a:pt x="29" y="3139"/>
                  </a:cubicBezTo>
                  <a:lnTo>
                    <a:pt x="640" y="4751"/>
                  </a:lnTo>
                  <a:lnTo>
                    <a:pt x="7194" y="4751"/>
                  </a:lnTo>
                  <a:lnTo>
                    <a:pt x="7289" y="4503"/>
                  </a:lnTo>
                  <a:lnTo>
                    <a:pt x="7289" y="4503"/>
                  </a:lnTo>
                  <a:cubicBezTo>
                    <a:pt x="7117" y="4522"/>
                    <a:pt x="6936" y="4532"/>
                    <a:pt x="6755" y="4541"/>
                  </a:cubicBezTo>
                  <a:cubicBezTo>
                    <a:pt x="4246" y="4532"/>
                    <a:pt x="2195" y="2509"/>
                    <a:pt x="216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78"/>
            <p:cNvSpPr/>
            <p:nvPr/>
          </p:nvSpPr>
          <p:spPr>
            <a:xfrm>
              <a:off x="8097690" y="1577207"/>
              <a:ext cx="184866" cy="143415"/>
            </a:xfrm>
            <a:custGeom>
              <a:avLst/>
              <a:gdLst/>
              <a:ahLst/>
              <a:cxnLst/>
              <a:rect l="l" t="t" r="r" b="b"/>
              <a:pathLst>
                <a:path w="7060" h="5477" extrusionOk="0">
                  <a:moveTo>
                    <a:pt x="309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26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11" y="4331"/>
                    <a:pt x="2042" y="5476"/>
                    <a:pt x="3530" y="5476"/>
                  </a:cubicBezTo>
                  <a:cubicBezTo>
                    <a:pt x="5018" y="5476"/>
                    <a:pt x="6249" y="4331"/>
                    <a:pt x="6363" y="2843"/>
                  </a:cubicBezTo>
                  <a:lnTo>
                    <a:pt x="6478" y="2843"/>
                  </a:lnTo>
                  <a:cubicBezTo>
                    <a:pt x="6802" y="2843"/>
                    <a:pt x="7060" y="2567"/>
                    <a:pt x="7022" y="2242"/>
                  </a:cubicBezTo>
                  <a:cubicBezTo>
                    <a:pt x="6983" y="1956"/>
                    <a:pt x="6745" y="1746"/>
                    <a:pt x="6449" y="1746"/>
                  </a:cubicBezTo>
                  <a:lnTo>
                    <a:pt x="6373" y="1746"/>
                  </a:lnTo>
                  <a:cubicBezTo>
                    <a:pt x="6134" y="1746"/>
                    <a:pt x="5934" y="1555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091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78"/>
            <p:cNvSpPr/>
            <p:nvPr/>
          </p:nvSpPr>
          <p:spPr>
            <a:xfrm>
              <a:off x="8150138" y="1623031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78"/>
            <p:cNvSpPr/>
            <p:nvPr/>
          </p:nvSpPr>
          <p:spPr>
            <a:xfrm>
              <a:off x="8218848" y="1623031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29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78"/>
            <p:cNvSpPr/>
            <p:nvPr/>
          </p:nvSpPr>
          <p:spPr>
            <a:xfrm>
              <a:off x="8164618" y="1662963"/>
              <a:ext cx="50799" cy="17439"/>
            </a:xfrm>
            <a:custGeom>
              <a:avLst/>
              <a:gdLst/>
              <a:ahLst/>
              <a:cxnLst/>
              <a:rect l="l" t="t" r="r" b="b"/>
              <a:pathLst>
                <a:path w="1940" h="666" extrusionOk="0">
                  <a:moveTo>
                    <a:pt x="323" y="0"/>
                  </a:moveTo>
                  <a:cubicBezTo>
                    <a:pt x="153" y="0"/>
                    <a:pt x="0" y="224"/>
                    <a:pt x="163" y="379"/>
                  </a:cubicBezTo>
                  <a:cubicBezTo>
                    <a:pt x="382" y="562"/>
                    <a:pt x="654" y="666"/>
                    <a:pt x="937" y="666"/>
                  </a:cubicBezTo>
                  <a:cubicBezTo>
                    <a:pt x="949" y="666"/>
                    <a:pt x="962" y="666"/>
                    <a:pt x="974" y="665"/>
                  </a:cubicBezTo>
                  <a:cubicBezTo>
                    <a:pt x="986" y="666"/>
                    <a:pt x="999" y="666"/>
                    <a:pt x="1011" y="666"/>
                  </a:cubicBezTo>
                  <a:cubicBezTo>
                    <a:pt x="1294" y="666"/>
                    <a:pt x="1565" y="562"/>
                    <a:pt x="1785" y="379"/>
                  </a:cubicBezTo>
                  <a:cubicBezTo>
                    <a:pt x="1940" y="224"/>
                    <a:pt x="1792" y="0"/>
                    <a:pt x="1624" y="0"/>
                  </a:cubicBezTo>
                  <a:cubicBezTo>
                    <a:pt x="1575" y="0"/>
                    <a:pt x="1525" y="19"/>
                    <a:pt x="1480" y="64"/>
                  </a:cubicBezTo>
                  <a:cubicBezTo>
                    <a:pt x="1327" y="169"/>
                    <a:pt x="1150" y="222"/>
                    <a:pt x="974" y="222"/>
                  </a:cubicBezTo>
                  <a:cubicBezTo>
                    <a:pt x="797" y="222"/>
                    <a:pt x="621" y="169"/>
                    <a:pt x="468" y="64"/>
                  </a:cubicBezTo>
                  <a:cubicBezTo>
                    <a:pt x="423" y="19"/>
                    <a:pt x="372" y="0"/>
                    <a:pt x="323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78"/>
            <p:cNvSpPr/>
            <p:nvPr/>
          </p:nvSpPr>
          <p:spPr>
            <a:xfrm>
              <a:off x="8097690" y="1577207"/>
              <a:ext cx="155382" cy="143389"/>
            </a:xfrm>
            <a:custGeom>
              <a:avLst/>
              <a:gdLst/>
              <a:ahLst/>
              <a:cxnLst/>
              <a:rect l="l" t="t" r="r" b="b"/>
              <a:pathLst>
                <a:path w="5934" h="5476" extrusionOk="0">
                  <a:moveTo>
                    <a:pt x="310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35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09" y="4347"/>
                    <a:pt x="2057" y="5475"/>
                    <a:pt x="3511" y="5475"/>
                  </a:cubicBezTo>
                  <a:cubicBezTo>
                    <a:pt x="3662" y="5475"/>
                    <a:pt x="3815" y="5463"/>
                    <a:pt x="3969" y="5438"/>
                  </a:cubicBezTo>
                  <a:cubicBezTo>
                    <a:pt x="2585" y="5219"/>
                    <a:pt x="1565" y="4026"/>
                    <a:pt x="1565" y="2624"/>
                  </a:cubicBezTo>
                  <a:lnTo>
                    <a:pt x="1565" y="1479"/>
                  </a:lnTo>
                  <a:cubicBezTo>
                    <a:pt x="1565" y="1172"/>
                    <a:pt x="1818" y="939"/>
                    <a:pt x="2105" y="939"/>
                  </a:cubicBezTo>
                  <a:cubicBezTo>
                    <a:pt x="2175" y="939"/>
                    <a:pt x="2247" y="953"/>
                    <a:pt x="2318" y="983"/>
                  </a:cubicBezTo>
                  <a:cubicBezTo>
                    <a:pt x="2414" y="1031"/>
                    <a:pt x="2519" y="1040"/>
                    <a:pt x="2624" y="1040"/>
                  </a:cubicBezTo>
                  <a:cubicBezTo>
                    <a:pt x="2834" y="1012"/>
                    <a:pt x="3024" y="897"/>
                    <a:pt x="3139" y="716"/>
                  </a:cubicBezTo>
                  <a:lnTo>
                    <a:pt x="3225" y="582"/>
                  </a:lnTo>
                  <a:lnTo>
                    <a:pt x="4074" y="1069"/>
                  </a:lnTo>
                  <a:cubicBezTo>
                    <a:pt x="4177" y="1128"/>
                    <a:pt x="4290" y="1156"/>
                    <a:pt x="4401" y="1156"/>
                  </a:cubicBezTo>
                  <a:cubicBezTo>
                    <a:pt x="4648" y="1156"/>
                    <a:pt x="4887" y="1017"/>
                    <a:pt x="4999" y="773"/>
                  </a:cubicBezTo>
                  <a:lnTo>
                    <a:pt x="5695" y="1240"/>
                  </a:lnTo>
                  <a:lnTo>
                    <a:pt x="5715" y="1250"/>
                  </a:lnTo>
                  <a:lnTo>
                    <a:pt x="5734" y="1269"/>
                  </a:lnTo>
                  <a:lnTo>
                    <a:pt x="5934" y="1364"/>
                  </a:lnTo>
                  <a:cubicBezTo>
                    <a:pt x="5934" y="1345"/>
                    <a:pt x="5934" y="1326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10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78"/>
            <p:cNvSpPr/>
            <p:nvPr/>
          </p:nvSpPr>
          <p:spPr>
            <a:xfrm>
              <a:off x="8178863" y="1754558"/>
              <a:ext cx="22755" cy="63237"/>
            </a:xfrm>
            <a:custGeom>
              <a:avLst/>
              <a:gdLst/>
              <a:ahLst/>
              <a:cxnLst/>
              <a:rect l="l" t="t" r="r" b="b"/>
              <a:pathLst>
                <a:path w="869" h="2415" extrusionOk="0">
                  <a:moveTo>
                    <a:pt x="1" y="1"/>
                  </a:moveTo>
                  <a:lnTo>
                    <a:pt x="1" y="2195"/>
                  </a:lnTo>
                  <a:cubicBezTo>
                    <a:pt x="1" y="2309"/>
                    <a:pt x="96" y="2414"/>
                    <a:pt x="211" y="2414"/>
                  </a:cubicBezTo>
                  <a:lnTo>
                    <a:pt x="649" y="2414"/>
                  </a:lnTo>
                  <a:cubicBezTo>
                    <a:pt x="773" y="2405"/>
                    <a:pt x="869" y="2309"/>
                    <a:pt x="869" y="2195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78"/>
            <p:cNvSpPr/>
            <p:nvPr/>
          </p:nvSpPr>
          <p:spPr>
            <a:xfrm>
              <a:off x="8127645" y="1728137"/>
              <a:ext cx="62477" cy="57921"/>
            </a:xfrm>
            <a:custGeom>
              <a:avLst/>
              <a:gdLst/>
              <a:ahLst/>
              <a:cxnLst/>
              <a:rect l="l" t="t" r="r" b="b"/>
              <a:pathLst>
                <a:path w="2386" h="2212" extrusionOk="0">
                  <a:moveTo>
                    <a:pt x="512" y="1"/>
                  </a:moveTo>
                  <a:cubicBezTo>
                    <a:pt x="431" y="1"/>
                    <a:pt x="355" y="43"/>
                    <a:pt x="316" y="122"/>
                  </a:cubicBezTo>
                  <a:lnTo>
                    <a:pt x="30" y="685"/>
                  </a:lnTo>
                  <a:cubicBezTo>
                    <a:pt x="1" y="752"/>
                    <a:pt x="1" y="828"/>
                    <a:pt x="30" y="895"/>
                  </a:cubicBezTo>
                  <a:lnTo>
                    <a:pt x="716" y="2097"/>
                  </a:lnTo>
                  <a:cubicBezTo>
                    <a:pt x="756" y="2171"/>
                    <a:pt x="833" y="2211"/>
                    <a:pt x="912" y="2211"/>
                  </a:cubicBezTo>
                  <a:cubicBezTo>
                    <a:pt x="964" y="2211"/>
                    <a:pt x="1018" y="2193"/>
                    <a:pt x="1060" y="2154"/>
                  </a:cubicBezTo>
                  <a:lnTo>
                    <a:pt x="2386" y="1010"/>
                  </a:lnTo>
                  <a:lnTo>
                    <a:pt x="621" y="27"/>
                  </a:lnTo>
                  <a:cubicBezTo>
                    <a:pt x="586" y="9"/>
                    <a:pt x="548" y="1"/>
                    <a:pt x="512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78"/>
            <p:cNvSpPr/>
            <p:nvPr/>
          </p:nvSpPr>
          <p:spPr>
            <a:xfrm>
              <a:off x="8190096" y="1728137"/>
              <a:ext cx="62477" cy="57816"/>
            </a:xfrm>
            <a:custGeom>
              <a:avLst/>
              <a:gdLst/>
              <a:ahLst/>
              <a:cxnLst/>
              <a:rect l="l" t="t" r="r" b="b"/>
              <a:pathLst>
                <a:path w="2386" h="2208" extrusionOk="0">
                  <a:moveTo>
                    <a:pt x="1875" y="1"/>
                  </a:moveTo>
                  <a:cubicBezTo>
                    <a:pt x="1839" y="1"/>
                    <a:pt x="1801" y="9"/>
                    <a:pt x="1766" y="27"/>
                  </a:cubicBezTo>
                  <a:lnTo>
                    <a:pt x="1" y="1010"/>
                  </a:lnTo>
                  <a:lnTo>
                    <a:pt x="1337" y="2154"/>
                  </a:lnTo>
                  <a:cubicBezTo>
                    <a:pt x="1376" y="2190"/>
                    <a:pt x="1427" y="2207"/>
                    <a:pt x="1480" y="2207"/>
                  </a:cubicBezTo>
                  <a:cubicBezTo>
                    <a:pt x="1555" y="2207"/>
                    <a:pt x="1631" y="2170"/>
                    <a:pt x="1670" y="2097"/>
                  </a:cubicBezTo>
                  <a:lnTo>
                    <a:pt x="2357" y="895"/>
                  </a:lnTo>
                  <a:cubicBezTo>
                    <a:pt x="2386" y="828"/>
                    <a:pt x="2386" y="752"/>
                    <a:pt x="2357" y="685"/>
                  </a:cubicBezTo>
                  <a:lnTo>
                    <a:pt x="2071" y="122"/>
                  </a:lnTo>
                  <a:cubicBezTo>
                    <a:pt x="2032" y="43"/>
                    <a:pt x="1956" y="1"/>
                    <a:pt x="187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78"/>
            <p:cNvSpPr/>
            <p:nvPr/>
          </p:nvSpPr>
          <p:spPr>
            <a:xfrm>
              <a:off x="8058464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296" y="0"/>
                  </a:moveTo>
                  <a:cubicBezTo>
                    <a:pt x="182" y="96"/>
                    <a:pt x="86" y="201"/>
                    <a:pt x="0" y="325"/>
                  </a:cubicBezTo>
                  <a:lnTo>
                    <a:pt x="1317" y="1488"/>
                  </a:lnTo>
                  <a:cubicBezTo>
                    <a:pt x="1450" y="1612"/>
                    <a:pt x="1536" y="1794"/>
                    <a:pt x="1536" y="1975"/>
                  </a:cubicBezTo>
                  <a:lnTo>
                    <a:pt x="1536" y="2376"/>
                  </a:lnTo>
                  <a:lnTo>
                    <a:pt x="1966" y="2452"/>
                  </a:lnTo>
                  <a:lnTo>
                    <a:pt x="1966" y="1975"/>
                  </a:lnTo>
                  <a:cubicBezTo>
                    <a:pt x="1966" y="1670"/>
                    <a:pt x="1832" y="1364"/>
                    <a:pt x="1603" y="1164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78"/>
            <p:cNvSpPr/>
            <p:nvPr/>
          </p:nvSpPr>
          <p:spPr>
            <a:xfrm>
              <a:off x="8270301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1670" y="0"/>
                  </a:moveTo>
                  <a:lnTo>
                    <a:pt x="372" y="1164"/>
                  </a:lnTo>
                  <a:cubicBezTo>
                    <a:pt x="134" y="1364"/>
                    <a:pt x="0" y="1670"/>
                    <a:pt x="0" y="1975"/>
                  </a:cubicBezTo>
                  <a:lnTo>
                    <a:pt x="0" y="2452"/>
                  </a:lnTo>
                  <a:lnTo>
                    <a:pt x="439" y="2376"/>
                  </a:lnTo>
                  <a:lnTo>
                    <a:pt x="439" y="1975"/>
                  </a:lnTo>
                  <a:cubicBezTo>
                    <a:pt x="439" y="1794"/>
                    <a:pt x="515" y="1612"/>
                    <a:pt x="659" y="1488"/>
                  </a:cubicBezTo>
                  <a:lnTo>
                    <a:pt x="1965" y="325"/>
                  </a:lnTo>
                  <a:cubicBezTo>
                    <a:pt x="1889" y="201"/>
                    <a:pt x="1784" y="96"/>
                    <a:pt x="167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6" name="Google Shape;13396;p78"/>
          <p:cNvGrpSpPr/>
          <p:nvPr/>
        </p:nvGrpSpPr>
        <p:grpSpPr>
          <a:xfrm>
            <a:off x="5794745" y="1502999"/>
            <a:ext cx="274550" cy="354754"/>
            <a:chOff x="5794745" y="1502999"/>
            <a:chExt cx="274550" cy="354754"/>
          </a:xfrm>
        </p:grpSpPr>
        <p:sp>
          <p:nvSpPr>
            <p:cNvPr id="13397" name="Google Shape;13397;p78"/>
            <p:cNvSpPr/>
            <p:nvPr/>
          </p:nvSpPr>
          <p:spPr>
            <a:xfrm>
              <a:off x="5794745" y="1703340"/>
              <a:ext cx="274550" cy="154413"/>
            </a:xfrm>
            <a:custGeom>
              <a:avLst/>
              <a:gdLst/>
              <a:ahLst/>
              <a:cxnLst/>
              <a:rect l="l" t="t" r="r" b="b"/>
              <a:pathLst>
                <a:path w="10485" h="5897" extrusionOk="0">
                  <a:moveTo>
                    <a:pt x="3711" y="1"/>
                  </a:moveTo>
                  <a:lnTo>
                    <a:pt x="3711" y="1031"/>
                  </a:lnTo>
                  <a:cubicBezTo>
                    <a:pt x="3711" y="1327"/>
                    <a:pt x="3521" y="1585"/>
                    <a:pt x="3244" y="1661"/>
                  </a:cubicBezTo>
                  <a:lnTo>
                    <a:pt x="935" y="2338"/>
                  </a:lnTo>
                  <a:cubicBezTo>
                    <a:pt x="382" y="2500"/>
                    <a:pt x="0" y="3016"/>
                    <a:pt x="0" y="3597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9" y="5897"/>
                  </a:cubicBezTo>
                  <a:lnTo>
                    <a:pt x="9827" y="5897"/>
                  </a:lnTo>
                  <a:cubicBezTo>
                    <a:pt x="10189" y="5897"/>
                    <a:pt x="10485" y="5601"/>
                    <a:pt x="10485" y="5248"/>
                  </a:cubicBezTo>
                  <a:lnTo>
                    <a:pt x="10485" y="3597"/>
                  </a:lnTo>
                  <a:cubicBezTo>
                    <a:pt x="10485" y="3016"/>
                    <a:pt x="10103" y="2510"/>
                    <a:pt x="9540" y="2348"/>
                  </a:cubicBezTo>
                  <a:lnTo>
                    <a:pt x="7241" y="1670"/>
                  </a:lnTo>
                  <a:cubicBezTo>
                    <a:pt x="6965" y="1585"/>
                    <a:pt x="6774" y="1327"/>
                    <a:pt x="6774" y="104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78"/>
            <p:cNvSpPr/>
            <p:nvPr/>
          </p:nvSpPr>
          <p:spPr>
            <a:xfrm>
              <a:off x="5891918" y="1703340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8" y="874"/>
                  </a:cubicBezTo>
                  <a:cubicBezTo>
                    <a:pt x="2054" y="874"/>
                    <a:pt x="2581" y="745"/>
                    <a:pt x="3063" y="48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78"/>
            <p:cNvSpPr/>
            <p:nvPr/>
          </p:nvSpPr>
          <p:spPr>
            <a:xfrm>
              <a:off x="5835698" y="1554478"/>
              <a:ext cx="192381" cy="160147"/>
            </a:xfrm>
            <a:custGeom>
              <a:avLst/>
              <a:gdLst/>
              <a:ahLst/>
              <a:cxnLst/>
              <a:rect l="l" t="t" r="r" b="b"/>
              <a:pathLst>
                <a:path w="7347" h="611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50" y="3501"/>
                  </a:lnTo>
                  <a:cubicBezTo>
                    <a:pt x="955" y="4980"/>
                    <a:pt x="2195" y="6115"/>
                    <a:pt x="3674" y="6115"/>
                  </a:cubicBezTo>
                  <a:cubicBezTo>
                    <a:pt x="5152" y="6115"/>
                    <a:pt x="6393" y="4980"/>
                    <a:pt x="6507" y="3501"/>
                  </a:cubicBezTo>
                  <a:lnTo>
                    <a:pt x="6622" y="3501"/>
                  </a:lnTo>
                  <a:cubicBezTo>
                    <a:pt x="7347" y="3501"/>
                    <a:pt x="7347" y="2404"/>
                    <a:pt x="6622" y="2404"/>
                  </a:cubicBezTo>
                  <a:lnTo>
                    <a:pt x="6517" y="2404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78"/>
            <p:cNvSpPr/>
            <p:nvPr/>
          </p:nvSpPr>
          <p:spPr>
            <a:xfrm>
              <a:off x="5839705" y="1554478"/>
              <a:ext cx="143677" cy="160357"/>
            </a:xfrm>
            <a:custGeom>
              <a:avLst/>
              <a:gdLst/>
              <a:ahLst/>
              <a:cxnLst/>
              <a:rect l="l" t="t" r="r" b="b"/>
              <a:pathLst>
                <a:path w="5487" h="6124" extrusionOk="0">
                  <a:moveTo>
                    <a:pt x="687" y="0"/>
                  </a:moveTo>
                  <a:lnTo>
                    <a:pt x="687" y="2404"/>
                  </a:lnTo>
                  <a:lnTo>
                    <a:pt x="602" y="2404"/>
                  </a:lnTo>
                  <a:cubicBezTo>
                    <a:pt x="315" y="2404"/>
                    <a:pt x="67" y="2614"/>
                    <a:pt x="29" y="2900"/>
                  </a:cubicBezTo>
                  <a:cubicBezTo>
                    <a:pt x="1" y="3215"/>
                    <a:pt x="249" y="3501"/>
                    <a:pt x="573" y="3501"/>
                  </a:cubicBezTo>
                  <a:lnTo>
                    <a:pt x="697" y="3501"/>
                  </a:lnTo>
                  <a:cubicBezTo>
                    <a:pt x="801" y="4997"/>
                    <a:pt x="2048" y="6124"/>
                    <a:pt x="3502" y="6124"/>
                  </a:cubicBezTo>
                  <a:cubicBezTo>
                    <a:pt x="3652" y="6124"/>
                    <a:pt x="3805" y="6112"/>
                    <a:pt x="3960" y="6087"/>
                  </a:cubicBezTo>
                  <a:cubicBezTo>
                    <a:pt x="2576" y="5867"/>
                    <a:pt x="1556" y="4684"/>
                    <a:pt x="1556" y="3282"/>
                  </a:cubicBezTo>
                  <a:lnTo>
                    <a:pt x="1556" y="2185"/>
                  </a:lnTo>
                  <a:cubicBezTo>
                    <a:pt x="1556" y="1708"/>
                    <a:pt x="1947" y="1317"/>
                    <a:pt x="2433" y="1317"/>
                  </a:cubicBezTo>
                  <a:lnTo>
                    <a:pt x="5057" y="1317"/>
                  </a:lnTo>
                  <a:cubicBezTo>
                    <a:pt x="5295" y="131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78"/>
            <p:cNvSpPr/>
            <p:nvPr/>
          </p:nvSpPr>
          <p:spPr>
            <a:xfrm>
              <a:off x="5842716" y="1502999"/>
              <a:ext cx="187118" cy="114455"/>
            </a:xfrm>
            <a:custGeom>
              <a:avLst/>
              <a:gdLst/>
              <a:ahLst/>
              <a:cxnLst/>
              <a:rect l="l" t="t" r="r" b="b"/>
              <a:pathLst>
                <a:path w="7146" h="4371" extrusionOk="0">
                  <a:moveTo>
                    <a:pt x="6000" y="1"/>
                  </a:moveTo>
                  <a:cubicBezTo>
                    <a:pt x="5994" y="1"/>
                    <a:pt x="5988" y="1"/>
                    <a:pt x="5982" y="1"/>
                  </a:cubicBezTo>
                  <a:lnTo>
                    <a:pt x="1841" y="1"/>
                  </a:ln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2844"/>
                  </a:lnTo>
                  <a:lnTo>
                    <a:pt x="5819" y="2844"/>
                  </a:lnTo>
                  <a:lnTo>
                    <a:pt x="5819" y="3931"/>
                  </a:lnTo>
                  <a:cubicBezTo>
                    <a:pt x="5819" y="4179"/>
                    <a:pt x="6010" y="4370"/>
                    <a:pt x="6249" y="4370"/>
                  </a:cubicBezTo>
                  <a:lnTo>
                    <a:pt x="6468" y="4370"/>
                  </a:lnTo>
                  <a:lnTo>
                    <a:pt x="6649" y="2014"/>
                  </a:lnTo>
                  <a:lnTo>
                    <a:pt x="6640" y="2014"/>
                  </a:lnTo>
                  <a:cubicBezTo>
                    <a:pt x="6964" y="1794"/>
                    <a:pt x="7145" y="1413"/>
                    <a:pt x="7117" y="1022"/>
                  </a:cubicBezTo>
                  <a:cubicBezTo>
                    <a:pt x="7070" y="446"/>
                    <a:pt x="6583" y="1"/>
                    <a:pt x="600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78"/>
            <p:cNvSpPr/>
            <p:nvPr/>
          </p:nvSpPr>
          <p:spPr>
            <a:xfrm>
              <a:off x="5842716" y="1502999"/>
              <a:ext cx="72218" cy="114455"/>
            </a:xfrm>
            <a:custGeom>
              <a:avLst/>
              <a:gdLst/>
              <a:ahLst/>
              <a:cxnLst/>
              <a:rect l="l" t="t" r="r" b="b"/>
              <a:pathLst>
                <a:path w="2758" h="4371" extrusionOk="0">
                  <a:moveTo>
                    <a:pt x="1841" y="1"/>
                  </a:move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1756"/>
                  </a:lnTo>
                  <a:cubicBezTo>
                    <a:pt x="1002" y="783"/>
                    <a:pt x="1784" y="1"/>
                    <a:pt x="275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78"/>
            <p:cNvSpPr/>
            <p:nvPr/>
          </p:nvSpPr>
          <p:spPr>
            <a:xfrm>
              <a:off x="5891918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0"/>
                    <a:pt x="96" y="654"/>
                    <a:pt x="220" y="654"/>
                  </a:cubicBezTo>
                  <a:cubicBezTo>
                    <a:pt x="334" y="654"/>
                    <a:pt x="439" y="550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78"/>
            <p:cNvSpPr/>
            <p:nvPr/>
          </p:nvSpPr>
          <p:spPr>
            <a:xfrm>
              <a:off x="5960601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0"/>
                    <a:pt x="96" y="654"/>
                    <a:pt x="220" y="654"/>
                  </a:cubicBezTo>
                  <a:cubicBezTo>
                    <a:pt x="335" y="654"/>
                    <a:pt x="430" y="550"/>
                    <a:pt x="440" y="435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78"/>
            <p:cNvSpPr/>
            <p:nvPr/>
          </p:nvSpPr>
          <p:spPr>
            <a:xfrm>
              <a:off x="5906424" y="165743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5" y="0"/>
                  </a:moveTo>
                  <a:cubicBezTo>
                    <a:pt x="144" y="0"/>
                    <a:pt x="0" y="218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8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4" y="658"/>
                    <a:pt x="1565" y="562"/>
                    <a:pt x="1784" y="380"/>
                  </a:cubicBezTo>
                  <a:cubicBezTo>
                    <a:pt x="1938" y="218"/>
                    <a:pt x="1792" y="0"/>
                    <a:pt x="1621" y="0"/>
                  </a:cubicBezTo>
                  <a:cubicBezTo>
                    <a:pt x="1570" y="0"/>
                    <a:pt x="1517" y="19"/>
                    <a:pt x="1469" y="65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78"/>
            <p:cNvSpPr/>
            <p:nvPr/>
          </p:nvSpPr>
          <p:spPr>
            <a:xfrm>
              <a:off x="5884429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78"/>
            <p:cNvSpPr/>
            <p:nvPr/>
          </p:nvSpPr>
          <p:spPr>
            <a:xfrm>
              <a:off x="5953112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78"/>
            <p:cNvSpPr/>
            <p:nvPr/>
          </p:nvSpPr>
          <p:spPr>
            <a:xfrm>
              <a:off x="5846199" y="1748326"/>
              <a:ext cx="171643" cy="109427"/>
            </a:xfrm>
            <a:custGeom>
              <a:avLst/>
              <a:gdLst/>
              <a:ahLst/>
              <a:cxnLst/>
              <a:rect l="l" t="t" r="r" b="b"/>
              <a:pathLst>
                <a:path w="6555" h="4179" extrusionOk="0">
                  <a:moveTo>
                    <a:pt x="1088" y="0"/>
                  </a:moveTo>
                  <a:lnTo>
                    <a:pt x="1" y="324"/>
                  </a:lnTo>
                  <a:lnTo>
                    <a:pt x="1" y="4179"/>
                  </a:lnTo>
                  <a:lnTo>
                    <a:pt x="6555" y="4179"/>
                  </a:lnTo>
                  <a:lnTo>
                    <a:pt x="6555" y="324"/>
                  </a:lnTo>
                  <a:lnTo>
                    <a:pt x="5467" y="0"/>
                  </a:lnTo>
                  <a:lnTo>
                    <a:pt x="5467" y="468"/>
                  </a:lnTo>
                  <a:cubicBezTo>
                    <a:pt x="5467" y="1670"/>
                    <a:pt x="4484" y="2652"/>
                    <a:pt x="3282" y="2652"/>
                  </a:cubicBezTo>
                  <a:cubicBezTo>
                    <a:pt x="2071" y="2652"/>
                    <a:pt x="1098" y="1670"/>
                    <a:pt x="1098" y="468"/>
                  </a:cubicBezTo>
                  <a:lnTo>
                    <a:pt x="1088" y="468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78"/>
            <p:cNvSpPr/>
            <p:nvPr/>
          </p:nvSpPr>
          <p:spPr>
            <a:xfrm>
              <a:off x="5845439" y="1548979"/>
              <a:ext cx="177901" cy="28489"/>
            </a:xfrm>
            <a:custGeom>
              <a:avLst/>
              <a:gdLst/>
              <a:ahLst/>
              <a:cxnLst/>
              <a:rect l="l" t="t" r="r" b="b"/>
              <a:pathLst>
                <a:path w="6794" h="1088" extrusionOk="0">
                  <a:moveTo>
                    <a:pt x="1" y="0"/>
                  </a:moveTo>
                  <a:cubicBezTo>
                    <a:pt x="1" y="58"/>
                    <a:pt x="1" y="115"/>
                    <a:pt x="11" y="172"/>
                  </a:cubicBezTo>
                  <a:lnTo>
                    <a:pt x="96" y="1088"/>
                  </a:lnTo>
                  <a:lnTo>
                    <a:pt x="6479" y="1088"/>
                  </a:lnTo>
                  <a:lnTo>
                    <a:pt x="6545" y="258"/>
                  </a:lnTo>
                  <a:lnTo>
                    <a:pt x="6526" y="258"/>
                  </a:lnTo>
                  <a:cubicBezTo>
                    <a:pt x="6631" y="182"/>
                    <a:pt x="6727" y="96"/>
                    <a:pt x="6793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78"/>
            <p:cNvSpPr/>
            <p:nvPr/>
          </p:nvSpPr>
          <p:spPr>
            <a:xfrm>
              <a:off x="5932635" y="1548979"/>
              <a:ext cx="90941" cy="22781"/>
            </a:xfrm>
            <a:custGeom>
              <a:avLst/>
              <a:gdLst/>
              <a:ahLst/>
              <a:cxnLst/>
              <a:rect l="l" t="t" r="r" b="b"/>
              <a:pathLst>
                <a:path w="3473" h="870" extrusionOk="0">
                  <a:moveTo>
                    <a:pt x="0" y="0"/>
                  </a:moveTo>
                  <a:cubicBezTo>
                    <a:pt x="105" y="506"/>
                    <a:pt x="554" y="868"/>
                    <a:pt x="1069" y="868"/>
                  </a:cubicBezTo>
                  <a:cubicBezTo>
                    <a:pt x="1317" y="868"/>
                    <a:pt x="1565" y="783"/>
                    <a:pt x="1756" y="620"/>
                  </a:cubicBezTo>
                  <a:cubicBezTo>
                    <a:pt x="2006" y="785"/>
                    <a:pt x="2298" y="869"/>
                    <a:pt x="2591" y="869"/>
                  </a:cubicBezTo>
                  <a:cubicBezTo>
                    <a:pt x="2789" y="869"/>
                    <a:pt x="2989" y="831"/>
                    <a:pt x="3177" y="754"/>
                  </a:cubicBezTo>
                  <a:lnTo>
                    <a:pt x="3215" y="258"/>
                  </a:lnTo>
                  <a:lnTo>
                    <a:pt x="3206" y="258"/>
                  </a:lnTo>
                  <a:cubicBezTo>
                    <a:pt x="3301" y="182"/>
                    <a:pt x="3397" y="96"/>
                    <a:pt x="3473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78"/>
            <p:cNvSpPr/>
            <p:nvPr/>
          </p:nvSpPr>
          <p:spPr>
            <a:xfrm>
              <a:off x="5932373" y="1537484"/>
              <a:ext cx="17282" cy="11521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0"/>
                  </a:moveTo>
                  <a:cubicBezTo>
                    <a:pt x="201" y="0"/>
                    <a:pt x="1" y="191"/>
                    <a:pt x="10" y="439"/>
                  </a:cubicBezTo>
                  <a:lnTo>
                    <a:pt x="659" y="43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78"/>
            <p:cNvSpPr/>
            <p:nvPr/>
          </p:nvSpPr>
          <p:spPr>
            <a:xfrm>
              <a:off x="5972096" y="1502999"/>
              <a:ext cx="57240" cy="57240"/>
            </a:xfrm>
            <a:custGeom>
              <a:avLst/>
              <a:gdLst/>
              <a:ahLst/>
              <a:cxnLst/>
              <a:rect l="l" t="t" r="r" b="b"/>
              <a:pathLst>
                <a:path w="2186" h="2186" extrusionOk="0">
                  <a:moveTo>
                    <a:pt x="1088" y="1"/>
                  </a:moveTo>
                  <a:cubicBezTo>
                    <a:pt x="487" y="1"/>
                    <a:pt x="1" y="497"/>
                    <a:pt x="1" y="1098"/>
                  </a:cubicBezTo>
                  <a:cubicBezTo>
                    <a:pt x="1" y="1699"/>
                    <a:pt x="487" y="2186"/>
                    <a:pt x="1088" y="2186"/>
                  </a:cubicBezTo>
                  <a:cubicBezTo>
                    <a:pt x="1689" y="2186"/>
                    <a:pt x="2185" y="1699"/>
                    <a:pt x="2185" y="1098"/>
                  </a:cubicBezTo>
                  <a:cubicBezTo>
                    <a:pt x="2185" y="497"/>
                    <a:pt x="1689" y="1"/>
                    <a:pt x="108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78"/>
            <p:cNvSpPr/>
            <p:nvPr/>
          </p:nvSpPr>
          <p:spPr>
            <a:xfrm>
              <a:off x="5943371" y="1525989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659" y="1"/>
                  </a:moveTo>
                  <a:cubicBezTo>
                    <a:pt x="296" y="1"/>
                    <a:pt x="1" y="296"/>
                    <a:pt x="1" y="659"/>
                  </a:cubicBezTo>
                  <a:cubicBezTo>
                    <a:pt x="1" y="1021"/>
                    <a:pt x="296" y="1308"/>
                    <a:pt x="659" y="1308"/>
                  </a:cubicBezTo>
                  <a:cubicBezTo>
                    <a:pt x="1021" y="1308"/>
                    <a:pt x="1308" y="1021"/>
                    <a:pt x="1308" y="659"/>
                  </a:cubicBezTo>
                  <a:cubicBezTo>
                    <a:pt x="1308" y="296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78"/>
            <p:cNvSpPr/>
            <p:nvPr/>
          </p:nvSpPr>
          <p:spPr>
            <a:xfrm>
              <a:off x="5845204" y="1548979"/>
              <a:ext cx="23750" cy="28489"/>
            </a:xfrm>
            <a:custGeom>
              <a:avLst/>
              <a:gdLst/>
              <a:ahLst/>
              <a:cxnLst/>
              <a:rect l="l" t="t" r="r" b="b"/>
              <a:pathLst>
                <a:path w="907" h="1088" extrusionOk="0">
                  <a:moveTo>
                    <a:pt x="0" y="0"/>
                  </a:moveTo>
                  <a:cubicBezTo>
                    <a:pt x="0" y="58"/>
                    <a:pt x="0" y="115"/>
                    <a:pt x="10" y="172"/>
                  </a:cubicBezTo>
                  <a:lnTo>
                    <a:pt x="105" y="1088"/>
                  </a:lnTo>
                  <a:lnTo>
                    <a:pt x="907" y="1088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78"/>
            <p:cNvSpPr/>
            <p:nvPr/>
          </p:nvSpPr>
          <p:spPr>
            <a:xfrm>
              <a:off x="5863428" y="1748326"/>
              <a:ext cx="137419" cy="80964"/>
            </a:xfrm>
            <a:custGeom>
              <a:avLst/>
              <a:gdLst/>
              <a:ahLst/>
              <a:cxnLst/>
              <a:rect l="l" t="t" r="r" b="b"/>
              <a:pathLst>
                <a:path w="5248" h="3092" extrusionOk="0">
                  <a:moveTo>
                    <a:pt x="430" y="0"/>
                  </a:moveTo>
                  <a:lnTo>
                    <a:pt x="1" y="134"/>
                  </a:lnTo>
                  <a:lnTo>
                    <a:pt x="1" y="468"/>
                  </a:lnTo>
                  <a:cubicBezTo>
                    <a:pt x="1" y="1918"/>
                    <a:pt x="1174" y="3091"/>
                    <a:pt x="2624" y="3091"/>
                  </a:cubicBezTo>
                  <a:cubicBezTo>
                    <a:pt x="4065" y="3091"/>
                    <a:pt x="5248" y="1918"/>
                    <a:pt x="5248" y="468"/>
                  </a:cubicBezTo>
                  <a:lnTo>
                    <a:pt x="5248" y="134"/>
                  </a:lnTo>
                  <a:lnTo>
                    <a:pt x="4799" y="0"/>
                  </a:lnTo>
                  <a:lnTo>
                    <a:pt x="4799" y="468"/>
                  </a:lnTo>
                  <a:cubicBezTo>
                    <a:pt x="4799" y="1670"/>
                    <a:pt x="3826" y="2652"/>
                    <a:pt x="2615" y="2652"/>
                  </a:cubicBezTo>
                  <a:cubicBezTo>
                    <a:pt x="1413" y="2652"/>
                    <a:pt x="430" y="1670"/>
                    <a:pt x="430" y="468"/>
                  </a:cubicBezTo>
                  <a:lnTo>
                    <a:pt x="43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78"/>
            <p:cNvSpPr/>
            <p:nvPr/>
          </p:nvSpPr>
          <p:spPr>
            <a:xfrm>
              <a:off x="5828969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lnTo>
                    <a:pt x="0" y="1527"/>
                  </a:lnTo>
                  <a:lnTo>
                    <a:pt x="659" y="1527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78"/>
            <p:cNvSpPr/>
            <p:nvPr/>
          </p:nvSpPr>
          <p:spPr>
            <a:xfrm>
              <a:off x="5846199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439" y="1527"/>
                  </a:lnTo>
                  <a:lnTo>
                    <a:pt x="439" y="439"/>
                  </a:lnTo>
                  <a:cubicBezTo>
                    <a:pt x="439" y="191"/>
                    <a:pt x="239" y="0"/>
                    <a:pt x="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78"/>
            <p:cNvSpPr/>
            <p:nvPr/>
          </p:nvSpPr>
          <p:spPr>
            <a:xfrm>
              <a:off x="6017815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659" y="1527"/>
                  </a:lnTo>
                  <a:lnTo>
                    <a:pt x="659" y="649"/>
                  </a:lnTo>
                  <a:cubicBezTo>
                    <a:pt x="649" y="286"/>
                    <a:pt x="363" y="0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78"/>
            <p:cNvSpPr/>
            <p:nvPr/>
          </p:nvSpPr>
          <p:spPr>
            <a:xfrm>
              <a:off x="6006320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440" y="0"/>
                  </a:moveTo>
                  <a:cubicBezTo>
                    <a:pt x="192" y="0"/>
                    <a:pt x="1" y="191"/>
                    <a:pt x="1" y="439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20" name="Google Shape;13420;p78"/>
          <p:cNvGrpSpPr/>
          <p:nvPr/>
        </p:nvGrpSpPr>
        <p:grpSpPr>
          <a:xfrm>
            <a:off x="4896940" y="1502999"/>
            <a:ext cx="263316" cy="354754"/>
            <a:chOff x="4896940" y="1502999"/>
            <a:chExt cx="263316" cy="354754"/>
          </a:xfrm>
        </p:grpSpPr>
        <p:sp>
          <p:nvSpPr>
            <p:cNvPr id="13421" name="Google Shape;13421;p78"/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78"/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78"/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78"/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78"/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78"/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78"/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78"/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78"/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78"/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78"/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78"/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78"/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78"/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78"/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78"/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78"/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78"/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78"/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78"/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78"/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42" name="Google Shape;13442;p78"/>
          <p:cNvGrpSpPr/>
          <p:nvPr/>
        </p:nvGrpSpPr>
        <p:grpSpPr>
          <a:xfrm>
            <a:off x="6255392" y="4268082"/>
            <a:ext cx="274550" cy="354728"/>
            <a:chOff x="6255392" y="4268082"/>
            <a:chExt cx="274550" cy="354728"/>
          </a:xfrm>
        </p:grpSpPr>
        <p:sp>
          <p:nvSpPr>
            <p:cNvPr id="13443" name="Google Shape;13443;p78"/>
            <p:cNvSpPr/>
            <p:nvPr/>
          </p:nvSpPr>
          <p:spPr>
            <a:xfrm>
              <a:off x="6286342" y="4268082"/>
              <a:ext cx="213120" cy="206102"/>
            </a:xfrm>
            <a:custGeom>
              <a:avLst/>
              <a:gdLst/>
              <a:ahLst/>
              <a:cxnLst/>
              <a:rect l="l" t="t" r="r" b="b"/>
              <a:pathLst>
                <a:path w="8139" h="7871" extrusionOk="0">
                  <a:moveTo>
                    <a:pt x="4065" y="0"/>
                  </a:moveTo>
                  <a:cubicBezTo>
                    <a:pt x="2014" y="0"/>
                    <a:pt x="354" y="1670"/>
                    <a:pt x="354" y="3721"/>
                  </a:cubicBezTo>
                  <a:lnTo>
                    <a:pt x="354" y="4808"/>
                  </a:lnTo>
                  <a:cubicBezTo>
                    <a:pt x="354" y="5543"/>
                    <a:pt x="211" y="6010"/>
                    <a:pt x="87" y="6277"/>
                  </a:cubicBezTo>
                  <a:cubicBezTo>
                    <a:pt x="1" y="6468"/>
                    <a:pt x="49" y="6688"/>
                    <a:pt x="220" y="6812"/>
                  </a:cubicBezTo>
                  <a:cubicBezTo>
                    <a:pt x="640" y="7136"/>
                    <a:pt x="2100" y="7871"/>
                    <a:pt x="4065" y="7871"/>
                  </a:cubicBezTo>
                  <a:cubicBezTo>
                    <a:pt x="6040" y="7871"/>
                    <a:pt x="7490" y="7136"/>
                    <a:pt x="7919" y="6812"/>
                  </a:cubicBezTo>
                  <a:cubicBezTo>
                    <a:pt x="8081" y="6688"/>
                    <a:pt x="8139" y="6468"/>
                    <a:pt x="8053" y="6277"/>
                  </a:cubicBezTo>
                  <a:cubicBezTo>
                    <a:pt x="7938" y="6010"/>
                    <a:pt x="7786" y="5543"/>
                    <a:pt x="7786" y="4808"/>
                  </a:cubicBezTo>
                  <a:lnTo>
                    <a:pt x="7786" y="3721"/>
                  </a:lnTo>
                  <a:cubicBezTo>
                    <a:pt x="7786" y="1670"/>
                    <a:pt x="6116" y="0"/>
                    <a:pt x="406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78"/>
            <p:cNvSpPr/>
            <p:nvPr/>
          </p:nvSpPr>
          <p:spPr>
            <a:xfrm>
              <a:off x="6352800" y="4451168"/>
              <a:ext cx="80205" cy="68736"/>
            </a:xfrm>
            <a:custGeom>
              <a:avLst/>
              <a:gdLst/>
              <a:ahLst/>
              <a:cxnLst/>
              <a:rect l="l" t="t" r="r" b="b"/>
              <a:pathLst>
                <a:path w="3063" h="2625" extrusionOk="0">
                  <a:moveTo>
                    <a:pt x="1" y="1"/>
                  </a:moveTo>
                  <a:lnTo>
                    <a:pt x="1" y="2624"/>
                  </a:lnTo>
                  <a:lnTo>
                    <a:pt x="3063" y="2624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78"/>
            <p:cNvSpPr/>
            <p:nvPr/>
          </p:nvSpPr>
          <p:spPr>
            <a:xfrm>
              <a:off x="6352800" y="4451168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78"/>
            <p:cNvSpPr/>
            <p:nvPr/>
          </p:nvSpPr>
          <p:spPr>
            <a:xfrm>
              <a:off x="6296842" y="4307464"/>
              <a:ext cx="192381" cy="166458"/>
            </a:xfrm>
            <a:custGeom>
              <a:avLst/>
              <a:gdLst/>
              <a:ahLst/>
              <a:cxnLst/>
              <a:rect l="l" t="t" r="r" b="b"/>
              <a:pathLst>
                <a:path w="7347" h="6357" extrusionOk="0">
                  <a:moveTo>
                    <a:pt x="2397" y="0"/>
                  </a:moveTo>
                  <a:cubicBezTo>
                    <a:pt x="2313" y="0"/>
                    <a:pt x="2229" y="26"/>
                    <a:pt x="2157" y="80"/>
                  </a:cubicBezTo>
                  <a:cubicBezTo>
                    <a:pt x="1432" y="585"/>
                    <a:pt x="1021" y="1425"/>
                    <a:pt x="1050" y="2303"/>
                  </a:cubicBezTo>
                  <a:cubicBezTo>
                    <a:pt x="1060" y="2493"/>
                    <a:pt x="917" y="2646"/>
                    <a:pt x="726" y="2646"/>
                  </a:cubicBezTo>
                  <a:cubicBezTo>
                    <a:pt x="1" y="2646"/>
                    <a:pt x="1" y="3743"/>
                    <a:pt x="726" y="3743"/>
                  </a:cubicBezTo>
                  <a:lnTo>
                    <a:pt x="850" y="3743"/>
                  </a:lnTo>
                  <a:cubicBezTo>
                    <a:pt x="955" y="5222"/>
                    <a:pt x="2195" y="6357"/>
                    <a:pt x="3674" y="6357"/>
                  </a:cubicBezTo>
                  <a:cubicBezTo>
                    <a:pt x="5152" y="6357"/>
                    <a:pt x="6392" y="5222"/>
                    <a:pt x="6507" y="3743"/>
                  </a:cubicBezTo>
                  <a:lnTo>
                    <a:pt x="6621" y="3743"/>
                  </a:lnTo>
                  <a:cubicBezTo>
                    <a:pt x="7346" y="3743"/>
                    <a:pt x="7346" y="2646"/>
                    <a:pt x="6621" y="2646"/>
                  </a:cubicBezTo>
                  <a:cubicBezTo>
                    <a:pt x="6431" y="2646"/>
                    <a:pt x="6278" y="2493"/>
                    <a:pt x="6287" y="2303"/>
                  </a:cubicBezTo>
                  <a:cubicBezTo>
                    <a:pt x="6316" y="1425"/>
                    <a:pt x="5906" y="585"/>
                    <a:pt x="5190" y="80"/>
                  </a:cubicBezTo>
                  <a:cubicBezTo>
                    <a:pt x="5115" y="26"/>
                    <a:pt x="5028" y="0"/>
                    <a:pt x="4943" y="0"/>
                  </a:cubicBezTo>
                  <a:cubicBezTo>
                    <a:pt x="4802" y="0"/>
                    <a:pt x="4663" y="69"/>
                    <a:pt x="4580" y="194"/>
                  </a:cubicBezTo>
                  <a:cubicBezTo>
                    <a:pt x="4365" y="519"/>
                    <a:pt x="4017" y="681"/>
                    <a:pt x="3669" y="681"/>
                  </a:cubicBezTo>
                  <a:cubicBezTo>
                    <a:pt x="3321" y="681"/>
                    <a:pt x="2972" y="519"/>
                    <a:pt x="2758" y="194"/>
                  </a:cubicBezTo>
                  <a:cubicBezTo>
                    <a:pt x="2675" y="69"/>
                    <a:pt x="2536" y="0"/>
                    <a:pt x="2397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78"/>
            <p:cNvSpPr/>
            <p:nvPr/>
          </p:nvSpPr>
          <p:spPr>
            <a:xfrm>
              <a:off x="6296607" y="4320033"/>
              <a:ext cx="107935" cy="154125"/>
            </a:xfrm>
            <a:custGeom>
              <a:avLst/>
              <a:gdLst/>
              <a:ahLst/>
              <a:cxnLst/>
              <a:rect l="l" t="t" r="r" b="b"/>
              <a:pathLst>
                <a:path w="4122" h="5886" extrusionOk="0">
                  <a:moveTo>
                    <a:pt x="1708" y="0"/>
                  </a:moveTo>
                  <a:cubicBezTo>
                    <a:pt x="1269" y="506"/>
                    <a:pt x="1030" y="1155"/>
                    <a:pt x="1059" y="1823"/>
                  </a:cubicBezTo>
                  <a:cubicBezTo>
                    <a:pt x="1069" y="2013"/>
                    <a:pt x="916" y="2166"/>
                    <a:pt x="735" y="2175"/>
                  </a:cubicBezTo>
                  <a:cubicBezTo>
                    <a:pt x="0" y="2175"/>
                    <a:pt x="0" y="3263"/>
                    <a:pt x="735" y="3263"/>
                  </a:cubicBezTo>
                  <a:lnTo>
                    <a:pt x="849" y="3263"/>
                  </a:lnTo>
                  <a:cubicBezTo>
                    <a:pt x="953" y="4758"/>
                    <a:pt x="2208" y="5886"/>
                    <a:pt x="3663" y="5886"/>
                  </a:cubicBezTo>
                  <a:cubicBezTo>
                    <a:pt x="3814" y="5886"/>
                    <a:pt x="3967" y="5873"/>
                    <a:pt x="4121" y="5848"/>
                  </a:cubicBezTo>
                  <a:cubicBezTo>
                    <a:pt x="2729" y="5638"/>
                    <a:pt x="1708" y="4446"/>
                    <a:pt x="1708" y="3044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78"/>
            <p:cNvSpPr/>
            <p:nvPr/>
          </p:nvSpPr>
          <p:spPr>
            <a:xfrm>
              <a:off x="6352800" y="437685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78"/>
            <p:cNvSpPr/>
            <p:nvPr/>
          </p:nvSpPr>
          <p:spPr>
            <a:xfrm>
              <a:off x="6421509" y="4376855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78"/>
            <p:cNvSpPr/>
            <p:nvPr/>
          </p:nvSpPr>
          <p:spPr>
            <a:xfrm>
              <a:off x="6345311" y="435975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78"/>
            <p:cNvSpPr/>
            <p:nvPr/>
          </p:nvSpPr>
          <p:spPr>
            <a:xfrm>
              <a:off x="6413758" y="435975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0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78"/>
            <p:cNvSpPr/>
            <p:nvPr/>
          </p:nvSpPr>
          <p:spPr>
            <a:xfrm>
              <a:off x="6255392" y="4508382"/>
              <a:ext cx="274550" cy="114428"/>
            </a:xfrm>
            <a:custGeom>
              <a:avLst/>
              <a:gdLst/>
              <a:ahLst/>
              <a:cxnLst/>
              <a:rect l="l" t="t" r="r" b="b"/>
              <a:pathLst>
                <a:path w="10485" h="4370" extrusionOk="0">
                  <a:moveTo>
                    <a:pt x="2843" y="0"/>
                  </a:moveTo>
                  <a:lnTo>
                    <a:pt x="1231" y="497"/>
                  </a:lnTo>
                  <a:cubicBezTo>
                    <a:pt x="506" y="726"/>
                    <a:pt x="0" y="1393"/>
                    <a:pt x="0" y="2166"/>
                  </a:cubicBezTo>
                  <a:lnTo>
                    <a:pt x="0" y="3711"/>
                  </a:lnTo>
                  <a:cubicBezTo>
                    <a:pt x="0" y="4074"/>
                    <a:pt x="296" y="4370"/>
                    <a:pt x="658" y="4370"/>
                  </a:cubicBezTo>
                  <a:lnTo>
                    <a:pt x="9836" y="4370"/>
                  </a:lnTo>
                  <a:cubicBezTo>
                    <a:pt x="10198" y="4370"/>
                    <a:pt x="10484" y="4074"/>
                    <a:pt x="10484" y="3711"/>
                  </a:cubicBezTo>
                  <a:lnTo>
                    <a:pt x="10484" y="2166"/>
                  </a:lnTo>
                  <a:cubicBezTo>
                    <a:pt x="10484" y="1393"/>
                    <a:pt x="9988" y="716"/>
                    <a:pt x="9254" y="497"/>
                  </a:cubicBezTo>
                  <a:lnTo>
                    <a:pt x="7651" y="0"/>
                  </a:lnTo>
                  <a:lnTo>
                    <a:pt x="5247" y="220"/>
                  </a:lnTo>
                  <a:lnTo>
                    <a:pt x="284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78"/>
            <p:cNvSpPr/>
            <p:nvPr/>
          </p:nvSpPr>
          <p:spPr>
            <a:xfrm>
              <a:off x="6376785" y="4456667"/>
              <a:ext cx="32260" cy="28751"/>
            </a:xfrm>
            <a:custGeom>
              <a:avLst/>
              <a:gdLst/>
              <a:ahLst/>
              <a:cxnLst/>
              <a:rect l="l" t="t" r="r" b="b"/>
              <a:pathLst>
                <a:path w="1232" h="1098" extrusionOk="0">
                  <a:moveTo>
                    <a:pt x="182" y="1"/>
                  </a:moveTo>
                  <a:cubicBezTo>
                    <a:pt x="77" y="1"/>
                    <a:pt x="0" y="115"/>
                    <a:pt x="48" y="211"/>
                  </a:cubicBezTo>
                  <a:lnTo>
                    <a:pt x="315" y="897"/>
                  </a:lnTo>
                  <a:cubicBezTo>
                    <a:pt x="363" y="1021"/>
                    <a:pt x="487" y="1098"/>
                    <a:pt x="611" y="1098"/>
                  </a:cubicBezTo>
                  <a:cubicBezTo>
                    <a:pt x="745" y="1098"/>
                    <a:pt x="869" y="1021"/>
                    <a:pt x="916" y="897"/>
                  </a:cubicBezTo>
                  <a:lnTo>
                    <a:pt x="1183" y="211"/>
                  </a:lnTo>
                  <a:cubicBezTo>
                    <a:pt x="1231" y="115"/>
                    <a:pt x="1155" y="1"/>
                    <a:pt x="1040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78"/>
            <p:cNvSpPr/>
            <p:nvPr/>
          </p:nvSpPr>
          <p:spPr>
            <a:xfrm>
              <a:off x="6370029" y="4422705"/>
              <a:ext cx="45745" cy="16994"/>
            </a:xfrm>
            <a:custGeom>
              <a:avLst/>
              <a:gdLst/>
              <a:ahLst/>
              <a:cxnLst/>
              <a:rect l="l" t="t" r="r" b="b"/>
              <a:pathLst>
                <a:path w="1747" h="649" extrusionOk="0">
                  <a:moveTo>
                    <a:pt x="1" y="0"/>
                  </a:moveTo>
                  <a:lnTo>
                    <a:pt x="1" y="220"/>
                  </a:lnTo>
                  <a:cubicBezTo>
                    <a:pt x="1" y="458"/>
                    <a:pt x="192" y="649"/>
                    <a:pt x="440" y="649"/>
                  </a:cubicBezTo>
                  <a:lnTo>
                    <a:pt x="1308" y="649"/>
                  </a:lnTo>
                  <a:cubicBezTo>
                    <a:pt x="1546" y="649"/>
                    <a:pt x="1747" y="458"/>
                    <a:pt x="1747" y="220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78"/>
            <p:cNvSpPr/>
            <p:nvPr/>
          </p:nvSpPr>
          <p:spPr>
            <a:xfrm>
              <a:off x="6352800" y="4416944"/>
              <a:ext cx="79969" cy="28568"/>
            </a:xfrm>
            <a:custGeom>
              <a:avLst/>
              <a:gdLst/>
              <a:ahLst/>
              <a:cxnLst/>
              <a:rect l="l" t="t" r="r" b="b"/>
              <a:pathLst>
                <a:path w="3054" h="1091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lnTo>
                    <a:pt x="1" y="869"/>
                  </a:lnTo>
                  <a:cubicBezTo>
                    <a:pt x="1" y="1017"/>
                    <a:pt x="110" y="1091"/>
                    <a:pt x="220" y="1091"/>
                  </a:cubicBezTo>
                  <a:cubicBezTo>
                    <a:pt x="330" y="1091"/>
                    <a:pt x="439" y="1017"/>
                    <a:pt x="439" y="869"/>
                  </a:cubicBezTo>
                  <a:cubicBezTo>
                    <a:pt x="439" y="755"/>
                    <a:pt x="535" y="659"/>
                    <a:pt x="659" y="659"/>
                  </a:cubicBezTo>
                  <a:lnTo>
                    <a:pt x="869" y="659"/>
                  </a:lnTo>
                  <a:cubicBezTo>
                    <a:pt x="1012" y="659"/>
                    <a:pt x="1145" y="611"/>
                    <a:pt x="1260" y="526"/>
                  </a:cubicBezTo>
                  <a:cubicBezTo>
                    <a:pt x="1336" y="468"/>
                    <a:pt x="1432" y="440"/>
                    <a:pt x="1527" y="440"/>
                  </a:cubicBezTo>
                  <a:cubicBezTo>
                    <a:pt x="1622" y="440"/>
                    <a:pt x="1718" y="468"/>
                    <a:pt x="1794" y="526"/>
                  </a:cubicBezTo>
                  <a:cubicBezTo>
                    <a:pt x="1909" y="611"/>
                    <a:pt x="2042" y="659"/>
                    <a:pt x="2185" y="659"/>
                  </a:cubicBezTo>
                  <a:lnTo>
                    <a:pt x="2405" y="659"/>
                  </a:lnTo>
                  <a:cubicBezTo>
                    <a:pt x="2519" y="659"/>
                    <a:pt x="2615" y="755"/>
                    <a:pt x="2615" y="869"/>
                  </a:cubicBezTo>
                  <a:cubicBezTo>
                    <a:pt x="2615" y="1017"/>
                    <a:pt x="2724" y="1091"/>
                    <a:pt x="2834" y="1091"/>
                  </a:cubicBezTo>
                  <a:cubicBezTo>
                    <a:pt x="2944" y="1091"/>
                    <a:pt x="3053" y="1017"/>
                    <a:pt x="3053" y="869"/>
                  </a:cubicBezTo>
                  <a:lnTo>
                    <a:pt x="3053" y="659"/>
                  </a:lnTo>
                  <a:cubicBezTo>
                    <a:pt x="3053" y="297"/>
                    <a:pt x="2767" y="1"/>
                    <a:pt x="240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78"/>
            <p:cNvSpPr/>
            <p:nvPr/>
          </p:nvSpPr>
          <p:spPr>
            <a:xfrm>
              <a:off x="6262619" y="4532106"/>
              <a:ext cx="50249" cy="90705"/>
            </a:xfrm>
            <a:custGeom>
              <a:avLst/>
              <a:gdLst/>
              <a:ahLst/>
              <a:cxnLst/>
              <a:rect l="l" t="t" r="r" b="b"/>
              <a:pathLst>
                <a:path w="1919" h="3464" extrusionOk="0">
                  <a:moveTo>
                    <a:pt x="277" y="1"/>
                  </a:moveTo>
                  <a:cubicBezTo>
                    <a:pt x="172" y="96"/>
                    <a:pt x="77" y="211"/>
                    <a:pt x="1" y="335"/>
                  </a:cubicBezTo>
                  <a:lnTo>
                    <a:pt x="1250" y="1413"/>
                  </a:lnTo>
                  <a:cubicBezTo>
                    <a:pt x="1394" y="1537"/>
                    <a:pt x="1479" y="1718"/>
                    <a:pt x="1479" y="1909"/>
                  </a:cubicBezTo>
                  <a:lnTo>
                    <a:pt x="1479" y="3464"/>
                  </a:lnTo>
                  <a:lnTo>
                    <a:pt x="1918" y="3464"/>
                  </a:lnTo>
                  <a:lnTo>
                    <a:pt x="1918" y="1899"/>
                  </a:lnTo>
                  <a:cubicBezTo>
                    <a:pt x="1918" y="1584"/>
                    <a:pt x="1775" y="1279"/>
                    <a:pt x="1537" y="1069"/>
                  </a:cubicBezTo>
                  <a:lnTo>
                    <a:pt x="27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78"/>
            <p:cNvSpPr/>
            <p:nvPr/>
          </p:nvSpPr>
          <p:spPr>
            <a:xfrm>
              <a:off x="6472963" y="4532106"/>
              <a:ext cx="49987" cy="90705"/>
            </a:xfrm>
            <a:custGeom>
              <a:avLst/>
              <a:gdLst/>
              <a:ahLst/>
              <a:cxnLst/>
              <a:rect l="l" t="t" r="r" b="b"/>
              <a:pathLst>
                <a:path w="1909" h="3464" extrusionOk="0">
                  <a:moveTo>
                    <a:pt x="1641" y="1"/>
                  </a:moveTo>
                  <a:lnTo>
                    <a:pt x="382" y="1069"/>
                  </a:lnTo>
                  <a:cubicBezTo>
                    <a:pt x="134" y="1279"/>
                    <a:pt x="0" y="1584"/>
                    <a:pt x="0" y="1899"/>
                  </a:cubicBezTo>
                  <a:lnTo>
                    <a:pt x="0" y="3464"/>
                  </a:lnTo>
                  <a:lnTo>
                    <a:pt x="439" y="3464"/>
                  </a:lnTo>
                  <a:lnTo>
                    <a:pt x="439" y="1909"/>
                  </a:lnTo>
                  <a:cubicBezTo>
                    <a:pt x="439" y="1718"/>
                    <a:pt x="515" y="1537"/>
                    <a:pt x="668" y="1413"/>
                  </a:cubicBezTo>
                  <a:lnTo>
                    <a:pt x="1908" y="335"/>
                  </a:lnTo>
                  <a:cubicBezTo>
                    <a:pt x="1832" y="211"/>
                    <a:pt x="1746" y="96"/>
                    <a:pt x="164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78"/>
            <p:cNvSpPr/>
            <p:nvPr/>
          </p:nvSpPr>
          <p:spPr>
            <a:xfrm>
              <a:off x="6387285" y="454834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40"/>
                    <a:pt x="21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10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78"/>
            <p:cNvSpPr/>
            <p:nvPr/>
          </p:nvSpPr>
          <p:spPr>
            <a:xfrm>
              <a:off x="6387285" y="4588560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35"/>
                    <a:pt x="96" y="430"/>
                    <a:pt x="210" y="430"/>
                  </a:cubicBezTo>
                  <a:cubicBezTo>
                    <a:pt x="334" y="430"/>
                    <a:pt x="429" y="335"/>
                    <a:pt x="429" y="220"/>
                  </a:cubicBezTo>
                  <a:cubicBezTo>
                    <a:pt x="429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78"/>
            <p:cNvSpPr/>
            <p:nvPr/>
          </p:nvSpPr>
          <p:spPr>
            <a:xfrm>
              <a:off x="6318838" y="4508382"/>
              <a:ext cx="148155" cy="48495"/>
            </a:xfrm>
            <a:custGeom>
              <a:avLst/>
              <a:gdLst/>
              <a:ahLst/>
              <a:cxnLst/>
              <a:rect l="l" t="t" r="r" b="b"/>
              <a:pathLst>
                <a:path w="5658" h="1852" extrusionOk="0">
                  <a:moveTo>
                    <a:pt x="429" y="0"/>
                  </a:moveTo>
                  <a:lnTo>
                    <a:pt x="0" y="134"/>
                  </a:lnTo>
                  <a:lnTo>
                    <a:pt x="48" y="220"/>
                  </a:lnTo>
                  <a:lnTo>
                    <a:pt x="792" y="1517"/>
                  </a:lnTo>
                  <a:cubicBezTo>
                    <a:pt x="906" y="1718"/>
                    <a:pt x="1126" y="1851"/>
                    <a:pt x="1355" y="1851"/>
                  </a:cubicBezTo>
                  <a:cubicBezTo>
                    <a:pt x="1517" y="1851"/>
                    <a:pt x="1660" y="1794"/>
                    <a:pt x="1784" y="1689"/>
                  </a:cubicBezTo>
                  <a:lnTo>
                    <a:pt x="2824" y="792"/>
                  </a:lnTo>
                  <a:lnTo>
                    <a:pt x="3873" y="1689"/>
                  </a:lnTo>
                  <a:cubicBezTo>
                    <a:pt x="3999" y="1795"/>
                    <a:pt x="4149" y="1846"/>
                    <a:pt x="4298" y="1846"/>
                  </a:cubicBezTo>
                  <a:cubicBezTo>
                    <a:pt x="4524" y="1846"/>
                    <a:pt x="4745" y="1730"/>
                    <a:pt x="4866" y="1517"/>
                  </a:cubicBezTo>
                  <a:lnTo>
                    <a:pt x="5610" y="220"/>
                  </a:lnTo>
                  <a:lnTo>
                    <a:pt x="5657" y="134"/>
                  </a:lnTo>
                  <a:lnTo>
                    <a:pt x="5228" y="0"/>
                  </a:lnTo>
                  <a:lnTo>
                    <a:pt x="2824" y="2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78"/>
            <p:cNvSpPr/>
            <p:nvPr/>
          </p:nvSpPr>
          <p:spPr>
            <a:xfrm>
              <a:off x="6329809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533" y="0"/>
                  </a:moveTo>
                  <a:cubicBezTo>
                    <a:pt x="454" y="0"/>
                    <a:pt x="377" y="45"/>
                    <a:pt x="344" y="117"/>
                  </a:cubicBezTo>
                  <a:lnTo>
                    <a:pt x="1" y="794"/>
                  </a:lnTo>
                  <a:lnTo>
                    <a:pt x="745" y="2091"/>
                  </a:lnTo>
                  <a:cubicBezTo>
                    <a:pt x="785" y="2161"/>
                    <a:pt x="861" y="2199"/>
                    <a:pt x="937" y="2199"/>
                  </a:cubicBezTo>
                  <a:cubicBezTo>
                    <a:pt x="987" y="2199"/>
                    <a:pt x="1038" y="2183"/>
                    <a:pt x="1079" y="2149"/>
                  </a:cubicBezTo>
                  <a:lnTo>
                    <a:pt x="2405" y="1004"/>
                  </a:lnTo>
                  <a:lnTo>
                    <a:pt x="640" y="31"/>
                  </a:lnTo>
                  <a:cubicBezTo>
                    <a:pt x="607" y="10"/>
                    <a:pt x="570" y="0"/>
                    <a:pt x="53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78"/>
            <p:cNvSpPr/>
            <p:nvPr/>
          </p:nvSpPr>
          <p:spPr>
            <a:xfrm>
              <a:off x="6392784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1879" y="0"/>
                  </a:moveTo>
                  <a:cubicBezTo>
                    <a:pt x="1844" y="0"/>
                    <a:pt x="1808" y="10"/>
                    <a:pt x="1774" y="31"/>
                  </a:cubicBezTo>
                  <a:lnTo>
                    <a:pt x="0" y="1004"/>
                  </a:lnTo>
                  <a:lnTo>
                    <a:pt x="1336" y="2149"/>
                  </a:lnTo>
                  <a:cubicBezTo>
                    <a:pt x="1377" y="2183"/>
                    <a:pt x="1426" y="2199"/>
                    <a:pt x="1474" y="2199"/>
                  </a:cubicBezTo>
                  <a:cubicBezTo>
                    <a:pt x="1548" y="2199"/>
                    <a:pt x="1620" y="2161"/>
                    <a:pt x="1660" y="2091"/>
                  </a:cubicBezTo>
                  <a:lnTo>
                    <a:pt x="2404" y="794"/>
                  </a:lnTo>
                  <a:lnTo>
                    <a:pt x="2070" y="117"/>
                  </a:lnTo>
                  <a:cubicBezTo>
                    <a:pt x="2031" y="45"/>
                    <a:pt x="1956" y="0"/>
                    <a:pt x="187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63" name="Google Shape;13463;p78"/>
          <p:cNvGrpSpPr/>
          <p:nvPr/>
        </p:nvGrpSpPr>
        <p:grpSpPr>
          <a:xfrm>
            <a:off x="7604076" y="3790075"/>
            <a:ext cx="275807" cy="354859"/>
            <a:chOff x="7604076" y="3790075"/>
            <a:chExt cx="275807" cy="354859"/>
          </a:xfrm>
        </p:grpSpPr>
        <p:sp>
          <p:nvSpPr>
            <p:cNvPr id="13464" name="Google Shape;13464;p78"/>
            <p:cNvSpPr/>
            <p:nvPr/>
          </p:nvSpPr>
          <p:spPr>
            <a:xfrm>
              <a:off x="7623558" y="3790075"/>
              <a:ext cx="237341" cy="113800"/>
            </a:xfrm>
            <a:custGeom>
              <a:avLst/>
              <a:gdLst/>
              <a:ahLst/>
              <a:cxnLst/>
              <a:rect l="l" t="t" r="r" b="b"/>
              <a:pathLst>
                <a:path w="9064" h="4346" extrusionOk="0">
                  <a:moveTo>
                    <a:pt x="4531" y="0"/>
                  </a:moveTo>
                  <a:cubicBezTo>
                    <a:pt x="4436" y="0"/>
                    <a:pt x="4341" y="15"/>
                    <a:pt x="4246" y="43"/>
                  </a:cubicBezTo>
                  <a:lnTo>
                    <a:pt x="1508" y="768"/>
                  </a:lnTo>
                  <a:cubicBezTo>
                    <a:pt x="1336" y="816"/>
                    <a:pt x="1202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50" y="4346"/>
                  </a:lnTo>
                  <a:lnTo>
                    <a:pt x="7823" y="4346"/>
                  </a:lnTo>
                  <a:lnTo>
                    <a:pt x="8892" y="3277"/>
                  </a:lnTo>
                  <a:cubicBezTo>
                    <a:pt x="9035" y="3134"/>
                    <a:pt x="9063" y="2915"/>
                    <a:pt x="8958" y="2743"/>
                  </a:cubicBezTo>
                  <a:lnTo>
                    <a:pt x="7957" y="1074"/>
                  </a:lnTo>
                  <a:cubicBezTo>
                    <a:pt x="7871" y="921"/>
                    <a:pt x="7718" y="816"/>
                    <a:pt x="7556" y="768"/>
                  </a:cubicBezTo>
                  <a:lnTo>
                    <a:pt x="4808" y="43"/>
                  </a:lnTo>
                  <a:cubicBezTo>
                    <a:pt x="4718" y="15"/>
                    <a:pt x="4625" y="0"/>
                    <a:pt x="453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78"/>
            <p:cNvSpPr/>
            <p:nvPr/>
          </p:nvSpPr>
          <p:spPr>
            <a:xfrm>
              <a:off x="7604076" y="4018513"/>
              <a:ext cx="275545" cy="126186"/>
            </a:xfrm>
            <a:custGeom>
              <a:avLst/>
              <a:gdLst/>
              <a:ahLst/>
              <a:cxnLst/>
              <a:rect l="l" t="t" r="r" b="b"/>
              <a:pathLst>
                <a:path w="10523" h="4819" extrusionOk="0">
                  <a:moveTo>
                    <a:pt x="3730" y="1"/>
                  </a:moveTo>
                  <a:lnTo>
                    <a:pt x="3730" y="831"/>
                  </a:lnTo>
                  <a:cubicBezTo>
                    <a:pt x="3730" y="1117"/>
                    <a:pt x="3540" y="1374"/>
                    <a:pt x="3253" y="1460"/>
                  </a:cubicBezTo>
                  <a:lnTo>
                    <a:pt x="945" y="2138"/>
                  </a:lnTo>
                  <a:cubicBezTo>
                    <a:pt x="382" y="2300"/>
                    <a:pt x="0" y="2815"/>
                    <a:pt x="0" y="3397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865" y="4818"/>
                  </a:lnTo>
                  <a:cubicBezTo>
                    <a:pt x="10227" y="4818"/>
                    <a:pt x="10513" y="4532"/>
                    <a:pt x="10513" y="4170"/>
                  </a:cubicBezTo>
                  <a:lnTo>
                    <a:pt x="10513" y="3406"/>
                  </a:lnTo>
                  <a:cubicBezTo>
                    <a:pt x="10523" y="2815"/>
                    <a:pt x="10141" y="2300"/>
                    <a:pt x="9588" y="2138"/>
                  </a:cubicBezTo>
                  <a:lnTo>
                    <a:pt x="7279" y="1460"/>
                  </a:lnTo>
                  <a:cubicBezTo>
                    <a:pt x="6993" y="1374"/>
                    <a:pt x="6802" y="1117"/>
                    <a:pt x="6802" y="831"/>
                  </a:cubicBezTo>
                  <a:lnTo>
                    <a:pt x="680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78"/>
            <p:cNvSpPr/>
            <p:nvPr/>
          </p:nvSpPr>
          <p:spPr>
            <a:xfrm>
              <a:off x="7604312" y="4049987"/>
              <a:ext cx="275571" cy="94711"/>
            </a:xfrm>
            <a:custGeom>
              <a:avLst/>
              <a:gdLst/>
              <a:ahLst/>
              <a:cxnLst/>
              <a:rect l="l" t="t" r="r" b="b"/>
              <a:pathLst>
                <a:path w="10524" h="3617" extrusionOk="0">
                  <a:moveTo>
                    <a:pt x="3607" y="1"/>
                  </a:moveTo>
                  <a:cubicBezTo>
                    <a:pt x="3521" y="125"/>
                    <a:pt x="3397" y="211"/>
                    <a:pt x="3254" y="258"/>
                  </a:cubicBezTo>
                  <a:lnTo>
                    <a:pt x="945" y="936"/>
                  </a:lnTo>
                  <a:cubicBezTo>
                    <a:pt x="392" y="1098"/>
                    <a:pt x="1" y="1613"/>
                    <a:pt x="1" y="2195"/>
                  </a:cubicBezTo>
                  <a:lnTo>
                    <a:pt x="1" y="2968"/>
                  </a:lnTo>
                  <a:cubicBezTo>
                    <a:pt x="1" y="3330"/>
                    <a:pt x="296" y="3616"/>
                    <a:pt x="659" y="3616"/>
                  </a:cubicBezTo>
                  <a:lnTo>
                    <a:pt x="9865" y="3616"/>
                  </a:lnTo>
                  <a:cubicBezTo>
                    <a:pt x="10228" y="3616"/>
                    <a:pt x="10523" y="3330"/>
                    <a:pt x="10523" y="2968"/>
                  </a:cubicBezTo>
                  <a:lnTo>
                    <a:pt x="10523" y="2204"/>
                  </a:lnTo>
                  <a:cubicBezTo>
                    <a:pt x="10523" y="1613"/>
                    <a:pt x="10142" y="1098"/>
                    <a:pt x="9579" y="936"/>
                  </a:cubicBezTo>
                  <a:lnTo>
                    <a:pt x="7270" y="258"/>
                  </a:lnTo>
                  <a:cubicBezTo>
                    <a:pt x="7127" y="211"/>
                    <a:pt x="7003" y="125"/>
                    <a:pt x="6917" y="1"/>
                  </a:cubicBezTo>
                  <a:lnTo>
                    <a:pt x="5257" y="554"/>
                  </a:ln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78"/>
            <p:cNvSpPr/>
            <p:nvPr/>
          </p:nvSpPr>
          <p:spPr>
            <a:xfrm>
              <a:off x="7726962" y="4096204"/>
              <a:ext cx="30270" cy="48495"/>
            </a:xfrm>
            <a:custGeom>
              <a:avLst/>
              <a:gdLst/>
              <a:ahLst/>
              <a:cxnLst/>
              <a:rect l="l" t="t" r="r" b="b"/>
              <a:pathLst>
                <a:path w="1156" h="1852" extrusionOk="0">
                  <a:moveTo>
                    <a:pt x="936" y="1"/>
                  </a:moveTo>
                  <a:lnTo>
                    <a:pt x="220" y="29"/>
                  </a:lnTo>
                  <a:lnTo>
                    <a:pt x="1" y="1851"/>
                  </a:lnTo>
                  <a:lnTo>
                    <a:pt x="1155" y="1851"/>
                  </a:lnTo>
                  <a:lnTo>
                    <a:pt x="93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78"/>
            <p:cNvSpPr/>
            <p:nvPr/>
          </p:nvSpPr>
          <p:spPr>
            <a:xfrm>
              <a:off x="7668779" y="4049987"/>
              <a:ext cx="146400" cy="57319"/>
            </a:xfrm>
            <a:custGeom>
              <a:avLst/>
              <a:gdLst/>
              <a:ahLst/>
              <a:cxnLst/>
              <a:rect l="l" t="t" r="r" b="b"/>
              <a:pathLst>
                <a:path w="5591" h="2189" extrusionOk="0">
                  <a:moveTo>
                    <a:pt x="1145" y="1"/>
                  </a:moveTo>
                  <a:cubicBezTo>
                    <a:pt x="1059" y="115"/>
                    <a:pt x="935" y="211"/>
                    <a:pt x="792" y="249"/>
                  </a:cubicBezTo>
                  <a:lnTo>
                    <a:pt x="0" y="487"/>
                  </a:lnTo>
                  <a:cubicBezTo>
                    <a:pt x="10" y="545"/>
                    <a:pt x="29" y="602"/>
                    <a:pt x="57" y="649"/>
                  </a:cubicBezTo>
                  <a:lnTo>
                    <a:pt x="744" y="1852"/>
                  </a:lnTo>
                  <a:cubicBezTo>
                    <a:pt x="871" y="2071"/>
                    <a:pt x="1096" y="2189"/>
                    <a:pt x="1323" y="2189"/>
                  </a:cubicBezTo>
                  <a:cubicBezTo>
                    <a:pt x="1472" y="2189"/>
                    <a:pt x="1621" y="2138"/>
                    <a:pt x="1746" y="2033"/>
                  </a:cubicBezTo>
                  <a:lnTo>
                    <a:pt x="2795" y="1126"/>
                  </a:lnTo>
                  <a:lnTo>
                    <a:pt x="3845" y="2033"/>
                  </a:lnTo>
                  <a:cubicBezTo>
                    <a:pt x="3965" y="2138"/>
                    <a:pt x="4114" y="2189"/>
                    <a:pt x="4263" y="2189"/>
                  </a:cubicBezTo>
                  <a:cubicBezTo>
                    <a:pt x="4490" y="2189"/>
                    <a:pt x="4716" y="2071"/>
                    <a:pt x="4837" y="1852"/>
                  </a:cubicBezTo>
                  <a:lnTo>
                    <a:pt x="5533" y="649"/>
                  </a:lnTo>
                  <a:cubicBezTo>
                    <a:pt x="5562" y="602"/>
                    <a:pt x="5581" y="545"/>
                    <a:pt x="5590" y="487"/>
                  </a:cubicBezTo>
                  <a:lnTo>
                    <a:pt x="4808" y="249"/>
                  </a:lnTo>
                  <a:cubicBezTo>
                    <a:pt x="4665" y="211"/>
                    <a:pt x="4541" y="115"/>
                    <a:pt x="4455" y="1"/>
                  </a:cubicBezTo>
                  <a:lnTo>
                    <a:pt x="2795" y="55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78"/>
            <p:cNvSpPr/>
            <p:nvPr/>
          </p:nvSpPr>
          <p:spPr>
            <a:xfrm>
              <a:off x="7719238" y="4064494"/>
              <a:ext cx="45981" cy="35245"/>
            </a:xfrm>
            <a:custGeom>
              <a:avLst/>
              <a:gdLst/>
              <a:ahLst/>
              <a:cxnLst/>
              <a:rect l="l" t="t" r="r" b="b"/>
              <a:pathLst>
                <a:path w="1756" h="1346" extrusionOk="0">
                  <a:moveTo>
                    <a:pt x="0" y="0"/>
                  </a:moveTo>
                  <a:lnTo>
                    <a:pt x="305" y="1002"/>
                  </a:lnTo>
                  <a:cubicBezTo>
                    <a:pt x="363" y="1202"/>
                    <a:pt x="544" y="1336"/>
                    <a:pt x="754" y="1345"/>
                  </a:cubicBezTo>
                  <a:lnTo>
                    <a:pt x="992" y="1345"/>
                  </a:lnTo>
                  <a:cubicBezTo>
                    <a:pt x="1202" y="1345"/>
                    <a:pt x="1383" y="1202"/>
                    <a:pt x="1450" y="1002"/>
                  </a:cubicBezTo>
                  <a:lnTo>
                    <a:pt x="1755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78"/>
            <p:cNvSpPr/>
            <p:nvPr/>
          </p:nvSpPr>
          <p:spPr>
            <a:xfrm>
              <a:off x="7701982" y="4018513"/>
              <a:ext cx="80231" cy="23148"/>
            </a:xfrm>
            <a:custGeom>
              <a:avLst/>
              <a:gdLst/>
              <a:ahLst/>
              <a:cxnLst/>
              <a:rect l="l" t="t" r="r" b="b"/>
              <a:pathLst>
                <a:path w="3064" h="884" extrusionOk="0">
                  <a:moveTo>
                    <a:pt x="1" y="1"/>
                  </a:moveTo>
                  <a:lnTo>
                    <a:pt x="1" y="497"/>
                  </a:lnTo>
                  <a:cubicBezTo>
                    <a:pt x="478" y="754"/>
                    <a:pt x="1005" y="883"/>
                    <a:pt x="1532" y="883"/>
                  </a:cubicBezTo>
                  <a:cubicBezTo>
                    <a:pt x="2059" y="883"/>
                    <a:pt x="2586" y="754"/>
                    <a:pt x="3063" y="49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78"/>
            <p:cNvSpPr/>
            <p:nvPr/>
          </p:nvSpPr>
          <p:spPr>
            <a:xfrm>
              <a:off x="7645527" y="3875124"/>
              <a:ext cx="188139" cy="154675"/>
            </a:xfrm>
            <a:custGeom>
              <a:avLst/>
              <a:gdLst/>
              <a:ahLst/>
              <a:cxnLst/>
              <a:rect l="l" t="t" r="r" b="b"/>
              <a:pathLst>
                <a:path w="7185" h="5907" extrusionOk="0">
                  <a:moveTo>
                    <a:pt x="840" y="1"/>
                  </a:moveTo>
                  <a:lnTo>
                    <a:pt x="840" y="2195"/>
                  </a:lnTo>
                  <a:lnTo>
                    <a:pt x="726" y="2195"/>
                  </a:lnTo>
                  <a:cubicBezTo>
                    <a:pt x="1" y="2195"/>
                    <a:pt x="1" y="3283"/>
                    <a:pt x="726" y="3292"/>
                  </a:cubicBezTo>
                  <a:lnTo>
                    <a:pt x="850" y="3292"/>
                  </a:lnTo>
                  <a:cubicBezTo>
                    <a:pt x="964" y="4771"/>
                    <a:pt x="2205" y="5906"/>
                    <a:pt x="3683" y="5906"/>
                  </a:cubicBezTo>
                  <a:cubicBezTo>
                    <a:pt x="5171" y="5906"/>
                    <a:pt x="6402" y="4771"/>
                    <a:pt x="6517" y="3292"/>
                  </a:cubicBezTo>
                  <a:lnTo>
                    <a:pt x="6641" y="3292"/>
                  </a:lnTo>
                  <a:cubicBezTo>
                    <a:pt x="6946" y="3292"/>
                    <a:pt x="7184" y="3044"/>
                    <a:pt x="7184" y="2739"/>
                  </a:cubicBezTo>
                  <a:cubicBezTo>
                    <a:pt x="7184" y="2434"/>
                    <a:pt x="6946" y="2195"/>
                    <a:pt x="6641" y="2195"/>
                  </a:cubicBezTo>
                  <a:lnTo>
                    <a:pt x="6536" y="2195"/>
                  </a:lnTo>
                  <a:lnTo>
                    <a:pt x="653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78"/>
            <p:cNvSpPr/>
            <p:nvPr/>
          </p:nvSpPr>
          <p:spPr>
            <a:xfrm>
              <a:off x="7701982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16" y="0"/>
                  </a:moveTo>
                  <a:cubicBezTo>
                    <a:pt x="113" y="0"/>
                    <a:pt x="10" y="69"/>
                    <a:pt x="1" y="208"/>
                  </a:cubicBezTo>
                  <a:lnTo>
                    <a:pt x="1" y="427"/>
                  </a:lnTo>
                  <a:cubicBezTo>
                    <a:pt x="1" y="541"/>
                    <a:pt x="96" y="646"/>
                    <a:pt x="220" y="646"/>
                  </a:cubicBezTo>
                  <a:cubicBezTo>
                    <a:pt x="335" y="646"/>
                    <a:pt x="440" y="541"/>
                    <a:pt x="430" y="427"/>
                  </a:cubicBezTo>
                  <a:lnTo>
                    <a:pt x="430" y="208"/>
                  </a:lnTo>
                  <a:cubicBezTo>
                    <a:pt x="421" y="69"/>
                    <a:pt x="318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78"/>
            <p:cNvSpPr/>
            <p:nvPr/>
          </p:nvSpPr>
          <p:spPr>
            <a:xfrm>
              <a:off x="7770691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78"/>
            <p:cNvSpPr/>
            <p:nvPr/>
          </p:nvSpPr>
          <p:spPr>
            <a:xfrm>
              <a:off x="7648276" y="3875124"/>
              <a:ext cx="168396" cy="154884"/>
            </a:xfrm>
            <a:custGeom>
              <a:avLst/>
              <a:gdLst/>
              <a:ahLst/>
              <a:cxnLst/>
              <a:rect l="l" t="t" r="r" b="b"/>
              <a:pathLst>
                <a:path w="6431" h="5915" extrusionOk="0">
                  <a:moveTo>
                    <a:pt x="735" y="1"/>
                  </a:moveTo>
                  <a:lnTo>
                    <a:pt x="735" y="2195"/>
                  </a:lnTo>
                  <a:lnTo>
                    <a:pt x="640" y="2195"/>
                  </a:lnTo>
                  <a:cubicBezTo>
                    <a:pt x="633" y="2195"/>
                    <a:pt x="626" y="2195"/>
                    <a:pt x="619" y="2195"/>
                  </a:cubicBezTo>
                  <a:cubicBezTo>
                    <a:pt x="380" y="2195"/>
                    <a:pt x="170" y="2355"/>
                    <a:pt x="96" y="2596"/>
                  </a:cubicBezTo>
                  <a:cubicBezTo>
                    <a:pt x="1" y="2939"/>
                    <a:pt x="258" y="3292"/>
                    <a:pt x="621" y="3292"/>
                  </a:cubicBezTo>
                  <a:lnTo>
                    <a:pt x="745" y="3292"/>
                  </a:lnTo>
                  <a:cubicBezTo>
                    <a:pt x="849" y="4795"/>
                    <a:pt x="2102" y="5915"/>
                    <a:pt x="3556" y="5915"/>
                  </a:cubicBezTo>
                  <a:cubicBezTo>
                    <a:pt x="3708" y="5915"/>
                    <a:pt x="3862" y="5903"/>
                    <a:pt x="4017" y="5877"/>
                  </a:cubicBezTo>
                  <a:cubicBezTo>
                    <a:pt x="2634" y="5668"/>
                    <a:pt x="1613" y="4475"/>
                    <a:pt x="1613" y="3073"/>
                  </a:cubicBezTo>
                  <a:lnTo>
                    <a:pt x="1613" y="2767"/>
                  </a:lnTo>
                  <a:cubicBezTo>
                    <a:pt x="1613" y="2399"/>
                    <a:pt x="1911" y="2112"/>
                    <a:pt x="2263" y="2112"/>
                  </a:cubicBezTo>
                  <a:cubicBezTo>
                    <a:pt x="2294" y="2112"/>
                    <a:pt x="2325" y="2114"/>
                    <a:pt x="2357" y="2119"/>
                  </a:cubicBezTo>
                  <a:cubicBezTo>
                    <a:pt x="2767" y="2166"/>
                    <a:pt x="3178" y="2195"/>
                    <a:pt x="3578" y="2195"/>
                  </a:cubicBezTo>
                  <a:cubicBezTo>
                    <a:pt x="4618" y="2195"/>
                    <a:pt x="5706" y="2033"/>
                    <a:pt x="6431" y="1689"/>
                  </a:cubicBezTo>
                  <a:lnTo>
                    <a:pt x="643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78"/>
            <p:cNvSpPr/>
            <p:nvPr/>
          </p:nvSpPr>
          <p:spPr>
            <a:xfrm>
              <a:off x="7656027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641"/>
                  </a:lnTo>
                  <a:lnTo>
                    <a:pt x="497" y="1584"/>
                  </a:lnTo>
                  <a:cubicBezTo>
                    <a:pt x="716" y="1555"/>
                    <a:pt x="878" y="137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78"/>
            <p:cNvSpPr/>
            <p:nvPr/>
          </p:nvSpPr>
          <p:spPr>
            <a:xfrm>
              <a:off x="7805151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74"/>
                    <a:pt x="163" y="1555"/>
                    <a:pt x="382" y="1584"/>
                  </a:cubicBezTo>
                  <a:lnTo>
                    <a:pt x="879" y="164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78"/>
            <p:cNvSpPr/>
            <p:nvPr/>
          </p:nvSpPr>
          <p:spPr>
            <a:xfrm>
              <a:off x="7679515" y="4038073"/>
              <a:ext cx="62477" cy="57659"/>
            </a:xfrm>
            <a:custGeom>
              <a:avLst/>
              <a:gdLst/>
              <a:ahLst/>
              <a:cxnLst/>
              <a:rect l="l" t="t" r="r" b="b"/>
              <a:pathLst>
                <a:path w="2386" h="2202" extrusionOk="0">
                  <a:moveTo>
                    <a:pt x="508" y="0"/>
                  </a:moveTo>
                  <a:cubicBezTo>
                    <a:pt x="431" y="0"/>
                    <a:pt x="355" y="43"/>
                    <a:pt x="315" y="122"/>
                  </a:cubicBezTo>
                  <a:lnTo>
                    <a:pt x="29" y="685"/>
                  </a:lnTo>
                  <a:cubicBezTo>
                    <a:pt x="0" y="751"/>
                    <a:pt x="0" y="828"/>
                    <a:pt x="29" y="895"/>
                  </a:cubicBezTo>
                  <a:lnTo>
                    <a:pt x="716" y="2087"/>
                  </a:lnTo>
                  <a:cubicBezTo>
                    <a:pt x="756" y="2161"/>
                    <a:pt x="829" y="2201"/>
                    <a:pt x="905" y="2201"/>
                  </a:cubicBezTo>
                  <a:cubicBezTo>
                    <a:pt x="956" y="2201"/>
                    <a:pt x="1007" y="2183"/>
                    <a:pt x="1050" y="2144"/>
                  </a:cubicBezTo>
                  <a:lnTo>
                    <a:pt x="2385" y="1009"/>
                  </a:lnTo>
                  <a:lnTo>
                    <a:pt x="611" y="26"/>
                  </a:lnTo>
                  <a:cubicBezTo>
                    <a:pt x="578" y="9"/>
                    <a:pt x="543" y="0"/>
                    <a:pt x="508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78"/>
            <p:cNvSpPr/>
            <p:nvPr/>
          </p:nvSpPr>
          <p:spPr>
            <a:xfrm>
              <a:off x="7741966" y="4037942"/>
              <a:ext cx="62477" cy="57843"/>
            </a:xfrm>
            <a:custGeom>
              <a:avLst/>
              <a:gdLst/>
              <a:ahLst/>
              <a:cxnLst/>
              <a:rect l="l" t="t" r="r" b="b"/>
              <a:pathLst>
                <a:path w="2386" h="2209" extrusionOk="0">
                  <a:moveTo>
                    <a:pt x="1880" y="1"/>
                  </a:moveTo>
                  <a:cubicBezTo>
                    <a:pt x="1844" y="1"/>
                    <a:pt x="1807" y="11"/>
                    <a:pt x="1775" y="31"/>
                  </a:cubicBezTo>
                  <a:lnTo>
                    <a:pt x="0" y="1014"/>
                  </a:lnTo>
                  <a:lnTo>
                    <a:pt x="1336" y="2159"/>
                  </a:lnTo>
                  <a:cubicBezTo>
                    <a:pt x="1377" y="2193"/>
                    <a:pt x="1426" y="2209"/>
                    <a:pt x="1475" y="2209"/>
                  </a:cubicBezTo>
                  <a:cubicBezTo>
                    <a:pt x="1549" y="2209"/>
                    <a:pt x="1624" y="2171"/>
                    <a:pt x="1670" y="2102"/>
                  </a:cubicBezTo>
                  <a:lnTo>
                    <a:pt x="2357" y="900"/>
                  </a:lnTo>
                  <a:cubicBezTo>
                    <a:pt x="2385" y="833"/>
                    <a:pt x="2385" y="756"/>
                    <a:pt x="2357" y="690"/>
                  </a:cubicBezTo>
                  <a:lnTo>
                    <a:pt x="2080" y="127"/>
                  </a:lnTo>
                  <a:cubicBezTo>
                    <a:pt x="2041" y="48"/>
                    <a:pt x="1961" y="1"/>
                    <a:pt x="188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78"/>
            <p:cNvSpPr/>
            <p:nvPr/>
          </p:nvSpPr>
          <p:spPr>
            <a:xfrm>
              <a:off x="7722694" y="3978528"/>
              <a:ext cx="38806" cy="11312"/>
            </a:xfrm>
            <a:custGeom>
              <a:avLst/>
              <a:gdLst/>
              <a:ahLst/>
              <a:cxnLst/>
              <a:rect l="l" t="t" r="r" b="b"/>
              <a:pathLst>
                <a:path w="1482" h="432" extrusionOk="0">
                  <a:moveTo>
                    <a:pt x="281" y="0"/>
                  </a:moveTo>
                  <a:cubicBezTo>
                    <a:pt x="1" y="0"/>
                    <a:pt x="1" y="432"/>
                    <a:pt x="281" y="432"/>
                  </a:cubicBezTo>
                  <a:cubicBezTo>
                    <a:pt x="289" y="432"/>
                    <a:pt x="298" y="431"/>
                    <a:pt x="307" y="431"/>
                  </a:cubicBezTo>
                  <a:lnTo>
                    <a:pt x="1175" y="431"/>
                  </a:lnTo>
                  <a:cubicBezTo>
                    <a:pt x="1184" y="431"/>
                    <a:pt x="1193" y="432"/>
                    <a:pt x="1201" y="432"/>
                  </a:cubicBezTo>
                  <a:cubicBezTo>
                    <a:pt x="1481" y="432"/>
                    <a:pt x="1481" y="0"/>
                    <a:pt x="1201" y="0"/>
                  </a:cubicBezTo>
                  <a:cubicBezTo>
                    <a:pt x="1193" y="0"/>
                    <a:pt x="1184" y="1"/>
                    <a:pt x="1175" y="1"/>
                  </a:cubicBezTo>
                  <a:lnTo>
                    <a:pt x="307" y="1"/>
                  </a:lnTo>
                  <a:cubicBezTo>
                    <a:pt x="298" y="1"/>
                    <a:pt x="289" y="0"/>
                    <a:pt x="281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78"/>
            <p:cNvSpPr/>
            <p:nvPr/>
          </p:nvSpPr>
          <p:spPr>
            <a:xfrm>
              <a:off x="7656027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104" y="1097"/>
                    <a:pt x="657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78"/>
            <p:cNvSpPr/>
            <p:nvPr/>
          </p:nvSpPr>
          <p:spPr>
            <a:xfrm>
              <a:off x="7656027" y="3857894"/>
              <a:ext cx="172140" cy="34512"/>
            </a:xfrm>
            <a:custGeom>
              <a:avLst/>
              <a:gdLst/>
              <a:ahLst/>
              <a:cxnLst/>
              <a:rect l="l" t="t" r="r" b="b"/>
              <a:pathLst>
                <a:path w="6574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74" y="1317"/>
                  </a:lnTo>
                  <a:lnTo>
                    <a:pt x="6574" y="220"/>
                  </a:lnTo>
                  <a:cubicBezTo>
                    <a:pt x="6574" y="106"/>
                    <a:pt x="6478" y="1"/>
                    <a:pt x="635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78"/>
            <p:cNvSpPr/>
            <p:nvPr/>
          </p:nvSpPr>
          <p:spPr>
            <a:xfrm>
              <a:off x="7724972" y="3823670"/>
              <a:ext cx="34250" cy="39984"/>
            </a:xfrm>
            <a:custGeom>
              <a:avLst/>
              <a:gdLst/>
              <a:ahLst/>
              <a:cxnLst/>
              <a:rect l="l" t="t" r="r" b="b"/>
              <a:pathLst>
                <a:path w="1308" h="1527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69"/>
                  </a:lnTo>
                  <a:cubicBezTo>
                    <a:pt x="1" y="1231"/>
                    <a:pt x="287" y="1527"/>
                    <a:pt x="649" y="1527"/>
                  </a:cubicBezTo>
                  <a:cubicBezTo>
                    <a:pt x="1012" y="1527"/>
                    <a:pt x="1308" y="1231"/>
                    <a:pt x="1308" y="869"/>
                  </a:cubicBezTo>
                  <a:lnTo>
                    <a:pt x="1308" y="220"/>
                  </a:lnTo>
                  <a:cubicBezTo>
                    <a:pt x="1308" y="96"/>
                    <a:pt x="1212" y="1"/>
                    <a:pt x="1088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78"/>
            <p:cNvSpPr/>
            <p:nvPr/>
          </p:nvSpPr>
          <p:spPr>
            <a:xfrm>
              <a:off x="7724763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38" y="869"/>
                  </a:cubicBezTo>
                  <a:lnTo>
                    <a:pt x="438" y="220"/>
                  </a:lnTo>
                  <a:cubicBezTo>
                    <a:pt x="438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78"/>
            <p:cNvSpPr/>
            <p:nvPr/>
          </p:nvSpPr>
          <p:spPr>
            <a:xfrm>
              <a:off x="7609811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287" y="0"/>
                  </a:moveTo>
                  <a:cubicBezTo>
                    <a:pt x="172" y="96"/>
                    <a:pt x="77" y="201"/>
                    <a:pt x="1" y="334"/>
                  </a:cubicBezTo>
                  <a:lnTo>
                    <a:pt x="1317" y="1479"/>
                  </a:lnTo>
                  <a:cubicBezTo>
                    <a:pt x="1460" y="1603"/>
                    <a:pt x="1546" y="1784"/>
                    <a:pt x="1546" y="1975"/>
                  </a:cubicBezTo>
                  <a:lnTo>
                    <a:pt x="1546" y="2452"/>
                  </a:lnTo>
                  <a:lnTo>
                    <a:pt x="1985" y="2452"/>
                  </a:lnTo>
                  <a:lnTo>
                    <a:pt x="1985" y="1975"/>
                  </a:lnTo>
                  <a:cubicBezTo>
                    <a:pt x="1985" y="1651"/>
                    <a:pt x="1842" y="1355"/>
                    <a:pt x="1603" y="1145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78"/>
            <p:cNvSpPr/>
            <p:nvPr/>
          </p:nvSpPr>
          <p:spPr>
            <a:xfrm>
              <a:off x="7822407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1698" y="0"/>
                  </a:moveTo>
                  <a:lnTo>
                    <a:pt x="382" y="1145"/>
                  </a:lnTo>
                  <a:cubicBezTo>
                    <a:pt x="134" y="1355"/>
                    <a:pt x="0" y="1651"/>
                    <a:pt x="0" y="1975"/>
                  </a:cubicBezTo>
                  <a:lnTo>
                    <a:pt x="0" y="2452"/>
                  </a:lnTo>
                  <a:lnTo>
                    <a:pt x="439" y="2452"/>
                  </a:lnTo>
                  <a:lnTo>
                    <a:pt x="439" y="1975"/>
                  </a:lnTo>
                  <a:cubicBezTo>
                    <a:pt x="439" y="1784"/>
                    <a:pt x="525" y="1603"/>
                    <a:pt x="668" y="1479"/>
                  </a:cubicBezTo>
                  <a:lnTo>
                    <a:pt x="1984" y="334"/>
                  </a:lnTo>
                  <a:cubicBezTo>
                    <a:pt x="1908" y="201"/>
                    <a:pt x="1813" y="96"/>
                    <a:pt x="16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86" name="Google Shape;13486;p78"/>
          <p:cNvGrpSpPr/>
          <p:nvPr/>
        </p:nvGrpSpPr>
        <p:grpSpPr>
          <a:xfrm>
            <a:off x="7154427" y="3790206"/>
            <a:ext cx="274550" cy="354493"/>
            <a:chOff x="7154427" y="3790206"/>
            <a:chExt cx="274550" cy="354493"/>
          </a:xfrm>
        </p:grpSpPr>
        <p:sp>
          <p:nvSpPr>
            <p:cNvPr id="13487" name="Google Shape;13487;p78"/>
            <p:cNvSpPr/>
            <p:nvPr/>
          </p:nvSpPr>
          <p:spPr>
            <a:xfrm>
              <a:off x="7154427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1" y="1585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687"/>
                  </a:lnTo>
                  <a:cubicBezTo>
                    <a:pt x="0" y="6049"/>
                    <a:pt x="287" y="6335"/>
                    <a:pt x="649" y="6335"/>
                  </a:cubicBezTo>
                  <a:lnTo>
                    <a:pt x="9826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3607"/>
                  </a:lnTo>
                  <a:cubicBezTo>
                    <a:pt x="10485" y="3025"/>
                    <a:pt x="10094" y="2510"/>
                    <a:pt x="9540" y="2348"/>
                  </a:cubicBezTo>
                  <a:lnTo>
                    <a:pt x="7241" y="1670"/>
                  </a:lnTo>
                  <a:cubicBezTo>
                    <a:pt x="6955" y="1585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78"/>
            <p:cNvSpPr/>
            <p:nvPr/>
          </p:nvSpPr>
          <p:spPr>
            <a:xfrm>
              <a:off x="7154427" y="4035743"/>
              <a:ext cx="274550" cy="108956"/>
            </a:xfrm>
            <a:custGeom>
              <a:avLst/>
              <a:gdLst/>
              <a:ahLst/>
              <a:cxnLst/>
              <a:rect l="l" t="t" r="r" b="b"/>
              <a:pathLst>
                <a:path w="10485" h="4161" extrusionOk="0">
                  <a:moveTo>
                    <a:pt x="1517" y="1"/>
                  </a:moveTo>
                  <a:lnTo>
                    <a:pt x="945" y="173"/>
                  </a:lnTo>
                  <a:cubicBezTo>
                    <a:pt x="382" y="335"/>
                    <a:pt x="0" y="840"/>
                    <a:pt x="0" y="1422"/>
                  </a:cubicBezTo>
                  <a:lnTo>
                    <a:pt x="0" y="3502"/>
                  </a:lnTo>
                  <a:cubicBezTo>
                    <a:pt x="0" y="3865"/>
                    <a:pt x="296" y="4160"/>
                    <a:pt x="659" y="4160"/>
                  </a:cubicBezTo>
                  <a:lnTo>
                    <a:pt x="9826" y="4160"/>
                  </a:lnTo>
                  <a:cubicBezTo>
                    <a:pt x="10189" y="4160"/>
                    <a:pt x="10485" y="3865"/>
                    <a:pt x="10485" y="3502"/>
                  </a:cubicBezTo>
                  <a:lnTo>
                    <a:pt x="10485" y="1432"/>
                  </a:lnTo>
                  <a:cubicBezTo>
                    <a:pt x="10485" y="850"/>
                    <a:pt x="10094" y="335"/>
                    <a:pt x="9540" y="173"/>
                  </a:cubicBezTo>
                  <a:lnTo>
                    <a:pt x="8968" y="11"/>
                  </a:lnTo>
                  <a:lnTo>
                    <a:pt x="5238" y="1871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78"/>
            <p:cNvSpPr/>
            <p:nvPr/>
          </p:nvSpPr>
          <p:spPr>
            <a:xfrm>
              <a:off x="7251600" y="3978790"/>
              <a:ext cx="79969" cy="22964"/>
            </a:xfrm>
            <a:custGeom>
              <a:avLst/>
              <a:gdLst/>
              <a:ahLst/>
              <a:cxnLst/>
              <a:rect l="l" t="t" r="r" b="b"/>
              <a:pathLst>
                <a:path w="3054" h="877" extrusionOk="0">
                  <a:moveTo>
                    <a:pt x="0" y="1"/>
                  </a:moveTo>
                  <a:lnTo>
                    <a:pt x="0" y="497"/>
                  </a:lnTo>
                  <a:cubicBezTo>
                    <a:pt x="477" y="750"/>
                    <a:pt x="1002" y="876"/>
                    <a:pt x="1527" y="876"/>
                  </a:cubicBezTo>
                  <a:cubicBezTo>
                    <a:pt x="2051" y="876"/>
                    <a:pt x="2576" y="750"/>
                    <a:pt x="3053" y="49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78"/>
            <p:cNvSpPr/>
            <p:nvPr/>
          </p:nvSpPr>
          <p:spPr>
            <a:xfrm>
              <a:off x="7195145" y="3835925"/>
              <a:ext cx="192381" cy="154387"/>
            </a:xfrm>
            <a:custGeom>
              <a:avLst/>
              <a:gdLst/>
              <a:ahLst/>
              <a:cxnLst/>
              <a:rect l="l" t="t" r="r" b="b"/>
              <a:pathLst>
                <a:path w="7347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49" y="3282"/>
                  </a:lnTo>
                  <a:cubicBezTo>
                    <a:pt x="964" y="4751"/>
                    <a:pt x="2195" y="5896"/>
                    <a:pt x="3673" y="5896"/>
                  </a:cubicBezTo>
                  <a:cubicBezTo>
                    <a:pt x="5161" y="5896"/>
                    <a:pt x="6392" y="4751"/>
                    <a:pt x="6507" y="3282"/>
                  </a:cubicBezTo>
                  <a:lnTo>
                    <a:pt x="6621" y="3282"/>
                  </a:lnTo>
                  <a:cubicBezTo>
                    <a:pt x="7346" y="3272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78"/>
            <p:cNvSpPr/>
            <p:nvPr/>
          </p:nvSpPr>
          <p:spPr>
            <a:xfrm>
              <a:off x="7195145" y="3835925"/>
              <a:ext cx="107935" cy="154387"/>
            </a:xfrm>
            <a:custGeom>
              <a:avLst/>
              <a:gdLst/>
              <a:ahLst/>
              <a:cxnLst/>
              <a:rect l="l" t="t" r="r" b="b"/>
              <a:pathLst>
                <a:path w="4122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82"/>
                    <a:pt x="735" y="3282"/>
                  </a:cubicBezTo>
                  <a:lnTo>
                    <a:pt x="849" y="3282"/>
                  </a:lnTo>
                  <a:cubicBezTo>
                    <a:pt x="953" y="4776"/>
                    <a:pt x="2206" y="5895"/>
                    <a:pt x="3660" y="5895"/>
                  </a:cubicBezTo>
                  <a:cubicBezTo>
                    <a:pt x="3812" y="5895"/>
                    <a:pt x="3966" y="5883"/>
                    <a:pt x="4122" y="5858"/>
                  </a:cubicBezTo>
                  <a:cubicBezTo>
                    <a:pt x="2738" y="5648"/>
                    <a:pt x="1718" y="4455"/>
                    <a:pt x="1718" y="3062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78"/>
            <p:cNvSpPr/>
            <p:nvPr/>
          </p:nvSpPr>
          <p:spPr>
            <a:xfrm>
              <a:off x="7205619" y="3790206"/>
              <a:ext cx="171905" cy="91438"/>
            </a:xfrm>
            <a:custGeom>
              <a:avLst/>
              <a:gdLst/>
              <a:ahLst/>
              <a:cxnLst/>
              <a:rect l="l" t="t" r="r" b="b"/>
              <a:pathLst>
                <a:path w="6565" h="3492" extrusionOk="0">
                  <a:moveTo>
                    <a:pt x="3300" y="0"/>
                  </a:moveTo>
                  <a:cubicBezTo>
                    <a:pt x="3294" y="0"/>
                    <a:pt x="3289" y="0"/>
                    <a:pt x="3283" y="0"/>
                  </a:cubicBezTo>
                  <a:cubicBezTo>
                    <a:pt x="1470" y="0"/>
                    <a:pt x="1" y="1469"/>
                    <a:pt x="1" y="3272"/>
                  </a:cubicBezTo>
                  <a:lnTo>
                    <a:pt x="1" y="3492"/>
                  </a:lnTo>
                  <a:lnTo>
                    <a:pt x="6564" y="3492"/>
                  </a:lnTo>
                  <a:lnTo>
                    <a:pt x="6564" y="3272"/>
                  </a:lnTo>
                  <a:cubicBezTo>
                    <a:pt x="6564" y="1466"/>
                    <a:pt x="5105" y="0"/>
                    <a:pt x="330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78"/>
            <p:cNvSpPr/>
            <p:nvPr/>
          </p:nvSpPr>
          <p:spPr>
            <a:xfrm>
              <a:off x="7245839" y="3790206"/>
              <a:ext cx="91464" cy="91438"/>
            </a:xfrm>
            <a:custGeom>
              <a:avLst/>
              <a:gdLst/>
              <a:ahLst/>
              <a:cxnLst/>
              <a:rect l="l" t="t" r="r" b="b"/>
              <a:pathLst>
                <a:path w="3493" h="3492" extrusionOk="0">
                  <a:moveTo>
                    <a:pt x="1747" y="0"/>
                  </a:moveTo>
                  <a:cubicBezTo>
                    <a:pt x="1127" y="0"/>
                    <a:pt x="516" y="172"/>
                    <a:pt x="1" y="506"/>
                  </a:cubicBezTo>
                  <a:lnTo>
                    <a:pt x="1" y="3492"/>
                  </a:lnTo>
                  <a:lnTo>
                    <a:pt x="3493" y="3492"/>
                  </a:lnTo>
                  <a:lnTo>
                    <a:pt x="3493" y="506"/>
                  </a:lnTo>
                  <a:cubicBezTo>
                    <a:pt x="2968" y="172"/>
                    <a:pt x="2367" y="0"/>
                    <a:pt x="174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78"/>
            <p:cNvSpPr/>
            <p:nvPr/>
          </p:nvSpPr>
          <p:spPr>
            <a:xfrm>
              <a:off x="7274328" y="3875883"/>
              <a:ext cx="34486" cy="34486"/>
            </a:xfrm>
            <a:custGeom>
              <a:avLst/>
              <a:gdLst/>
              <a:ahLst/>
              <a:cxnLst/>
              <a:rect l="l" t="t" r="r" b="b"/>
              <a:pathLst>
                <a:path w="1317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1317" y="1317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78"/>
            <p:cNvSpPr/>
            <p:nvPr/>
          </p:nvSpPr>
          <p:spPr>
            <a:xfrm>
              <a:off x="7266106" y="3933019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6" y="1"/>
                  </a:moveTo>
                  <a:cubicBezTo>
                    <a:pt x="149" y="1"/>
                    <a:pt x="1" y="222"/>
                    <a:pt x="162" y="375"/>
                  </a:cubicBezTo>
                  <a:cubicBezTo>
                    <a:pt x="380" y="566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4" y="662"/>
                    <a:pt x="1565" y="566"/>
                    <a:pt x="1784" y="375"/>
                  </a:cubicBezTo>
                  <a:cubicBezTo>
                    <a:pt x="1937" y="222"/>
                    <a:pt x="1794" y="1"/>
                    <a:pt x="1628" y="1"/>
                  </a:cubicBezTo>
                  <a:cubicBezTo>
                    <a:pt x="1577" y="1"/>
                    <a:pt x="1525" y="21"/>
                    <a:pt x="1478" y="70"/>
                  </a:cubicBezTo>
                  <a:cubicBezTo>
                    <a:pt x="1326" y="170"/>
                    <a:pt x="1149" y="220"/>
                    <a:pt x="973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20" y="21"/>
                    <a:pt x="368" y="1"/>
                    <a:pt x="316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78"/>
            <p:cNvSpPr/>
            <p:nvPr/>
          </p:nvSpPr>
          <p:spPr>
            <a:xfrm>
              <a:off x="7205619" y="3875883"/>
              <a:ext cx="74470" cy="49804"/>
            </a:xfrm>
            <a:custGeom>
              <a:avLst/>
              <a:gdLst/>
              <a:ahLst/>
              <a:cxnLst/>
              <a:rect l="l" t="t" r="r" b="b"/>
              <a:pathLst>
                <a:path w="2844" h="1902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77" y="706"/>
                    <a:pt x="192" y="792"/>
                  </a:cubicBezTo>
                  <a:lnTo>
                    <a:pt x="1585" y="1756"/>
                  </a:lnTo>
                  <a:cubicBezTo>
                    <a:pt x="1729" y="1856"/>
                    <a:pt x="1888" y="1902"/>
                    <a:pt x="2042" y="1902"/>
                  </a:cubicBezTo>
                  <a:cubicBezTo>
                    <a:pt x="2458" y="1902"/>
                    <a:pt x="2844" y="1571"/>
                    <a:pt x="2844" y="1098"/>
                  </a:cubicBezTo>
                  <a:lnTo>
                    <a:pt x="2844" y="220"/>
                  </a:lnTo>
                  <a:cubicBezTo>
                    <a:pt x="2844" y="96"/>
                    <a:pt x="2748" y="0"/>
                    <a:pt x="263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78"/>
            <p:cNvSpPr/>
            <p:nvPr/>
          </p:nvSpPr>
          <p:spPr>
            <a:xfrm>
              <a:off x="7303053" y="3875883"/>
              <a:ext cx="74208" cy="49699"/>
            </a:xfrm>
            <a:custGeom>
              <a:avLst/>
              <a:gdLst/>
              <a:ahLst/>
              <a:cxnLst/>
              <a:rect l="l" t="t" r="r" b="b"/>
              <a:pathLst>
                <a:path w="2834" h="1898" extrusionOk="0">
                  <a:moveTo>
                    <a:pt x="21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098"/>
                  </a:lnTo>
                  <a:cubicBezTo>
                    <a:pt x="1" y="1572"/>
                    <a:pt x="388" y="1898"/>
                    <a:pt x="801" y="1898"/>
                  </a:cubicBezTo>
                  <a:cubicBezTo>
                    <a:pt x="953" y="1898"/>
                    <a:pt x="1109" y="1853"/>
                    <a:pt x="1250" y="1756"/>
                  </a:cubicBezTo>
                  <a:lnTo>
                    <a:pt x="2643" y="792"/>
                  </a:lnTo>
                  <a:cubicBezTo>
                    <a:pt x="2767" y="706"/>
                    <a:pt x="2834" y="573"/>
                    <a:pt x="2834" y="430"/>
                  </a:cubicBezTo>
                  <a:lnTo>
                    <a:pt x="2834" y="10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78"/>
            <p:cNvSpPr/>
            <p:nvPr/>
          </p:nvSpPr>
          <p:spPr>
            <a:xfrm>
              <a:off x="7254349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78"/>
            <p:cNvSpPr/>
            <p:nvPr/>
          </p:nvSpPr>
          <p:spPr>
            <a:xfrm>
              <a:off x="7317298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78"/>
            <p:cNvSpPr/>
            <p:nvPr/>
          </p:nvSpPr>
          <p:spPr>
            <a:xfrm>
              <a:off x="7257099" y="4058890"/>
              <a:ext cx="63158" cy="85808"/>
            </a:xfrm>
            <a:custGeom>
              <a:avLst/>
              <a:gdLst/>
              <a:ahLst/>
              <a:cxnLst/>
              <a:rect l="l" t="t" r="r" b="b"/>
              <a:pathLst>
                <a:path w="2412" h="3277" extrusionOk="0">
                  <a:moveTo>
                    <a:pt x="1316" y="1"/>
                  </a:moveTo>
                  <a:cubicBezTo>
                    <a:pt x="1118" y="1"/>
                    <a:pt x="914" y="56"/>
                    <a:pt x="725" y="176"/>
                  </a:cubicBezTo>
                  <a:cubicBezTo>
                    <a:pt x="0" y="634"/>
                    <a:pt x="77" y="1721"/>
                    <a:pt x="859" y="2084"/>
                  </a:cubicBezTo>
                  <a:cubicBezTo>
                    <a:pt x="1011" y="2160"/>
                    <a:pt x="1107" y="2313"/>
                    <a:pt x="1107" y="2475"/>
                  </a:cubicBezTo>
                  <a:lnTo>
                    <a:pt x="1107" y="3276"/>
                  </a:lnTo>
                  <a:lnTo>
                    <a:pt x="1536" y="3276"/>
                  </a:lnTo>
                  <a:lnTo>
                    <a:pt x="1536" y="2475"/>
                  </a:lnTo>
                  <a:cubicBezTo>
                    <a:pt x="1536" y="2313"/>
                    <a:pt x="1632" y="2160"/>
                    <a:pt x="1784" y="2084"/>
                  </a:cubicBezTo>
                  <a:cubicBezTo>
                    <a:pt x="2166" y="1903"/>
                    <a:pt x="2404" y="1521"/>
                    <a:pt x="2404" y="1092"/>
                  </a:cubicBezTo>
                  <a:cubicBezTo>
                    <a:pt x="2411" y="454"/>
                    <a:pt x="1887" y="1"/>
                    <a:pt x="1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78"/>
            <p:cNvSpPr/>
            <p:nvPr/>
          </p:nvSpPr>
          <p:spPr>
            <a:xfrm>
              <a:off x="7267232" y="3835873"/>
              <a:ext cx="49594" cy="23043"/>
            </a:xfrm>
            <a:custGeom>
              <a:avLst/>
              <a:gdLst/>
              <a:ahLst/>
              <a:cxnLst/>
              <a:rect l="l" t="t" r="r" b="b"/>
              <a:pathLst>
                <a:path w="1894" h="880" extrusionOk="0">
                  <a:moveTo>
                    <a:pt x="1559" y="0"/>
                  </a:moveTo>
                  <a:cubicBezTo>
                    <a:pt x="1526" y="0"/>
                    <a:pt x="1494" y="12"/>
                    <a:pt x="1464" y="40"/>
                  </a:cubicBezTo>
                  <a:lnTo>
                    <a:pt x="930" y="403"/>
                  </a:lnTo>
                  <a:lnTo>
                    <a:pt x="395" y="40"/>
                  </a:lnTo>
                  <a:cubicBezTo>
                    <a:pt x="364" y="27"/>
                    <a:pt x="333" y="21"/>
                    <a:pt x="304" y="21"/>
                  </a:cubicBezTo>
                  <a:cubicBezTo>
                    <a:pt x="121" y="21"/>
                    <a:pt x="1" y="255"/>
                    <a:pt x="157" y="403"/>
                  </a:cubicBezTo>
                  <a:lnTo>
                    <a:pt x="806" y="842"/>
                  </a:lnTo>
                  <a:cubicBezTo>
                    <a:pt x="844" y="861"/>
                    <a:pt x="882" y="870"/>
                    <a:pt x="930" y="880"/>
                  </a:cubicBezTo>
                  <a:cubicBezTo>
                    <a:pt x="968" y="870"/>
                    <a:pt x="1006" y="861"/>
                    <a:pt x="1044" y="842"/>
                  </a:cubicBezTo>
                  <a:lnTo>
                    <a:pt x="1702" y="403"/>
                  </a:lnTo>
                  <a:cubicBezTo>
                    <a:pt x="1894" y="315"/>
                    <a:pt x="1725" y="0"/>
                    <a:pt x="1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78"/>
            <p:cNvSpPr/>
            <p:nvPr/>
          </p:nvSpPr>
          <p:spPr>
            <a:xfrm>
              <a:off x="7285824" y="381880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78"/>
            <p:cNvSpPr/>
            <p:nvPr/>
          </p:nvSpPr>
          <p:spPr>
            <a:xfrm>
              <a:off x="7371501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1689" y="0"/>
                  </a:moveTo>
                  <a:lnTo>
                    <a:pt x="382" y="1145"/>
                  </a:lnTo>
                  <a:cubicBezTo>
                    <a:pt x="144" y="1345"/>
                    <a:pt x="1" y="1651"/>
                    <a:pt x="1" y="1965"/>
                  </a:cubicBezTo>
                  <a:lnTo>
                    <a:pt x="1" y="3749"/>
                  </a:lnTo>
                  <a:lnTo>
                    <a:pt x="439" y="3749"/>
                  </a:lnTo>
                  <a:lnTo>
                    <a:pt x="439" y="1965"/>
                  </a:lnTo>
                  <a:cubicBezTo>
                    <a:pt x="439" y="1775"/>
                    <a:pt x="525" y="1593"/>
                    <a:pt x="668" y="1469"/>
                  </a:cubicBezTo>
                  <a:lnTo>
                    <a:pt x="1975" y="325"/>
                  </a:lnTo>
                  <a:cubicBezTo>
                    <a:pt x="1899" y="201"/>
                    <a:pt x="1804" y="86"/>
                    <a:pt x="16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78"/>
            <p:cNvSpPr/>
            <p:nvPr/>
          </p:nvSpPr>
          <p:spPr>
            <a:xfrm>
              <a:off x="7159664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296" y="0"/>
                  </a:moveTo>
                  <a:cubicBezTo>
                    <a:pt x="182" y="86"/>
                    <a:pt x="77" y="201"/>
                    <a:pt x="1" y="325"/>
                  </a:cubicBezTo>
                  <a:lnTo>
                    <a:pt x="1317" y="1469"/>
                  </a:lnTo>
                  <a:cubicBezTo>
                    <a:pt x="1460" y="1593"/>
                    <a:pt x="1537" y="1775"/>
                    <a:pt x="1546" y="1965"/>
                  </a:cubicBezTo>
                  <a:lnTo>
                    <a:pt x="1546" y="3749"/>
                  </a:lnTo>
                  <a:lnTo>
                    <a:pt x="1975" y="3749"/>
                  </a:lnTo>
                  <a:lnTo>
                    <a:pt x="1975" y="1965"/>
                  </a:lnTo>
                  <a:cubicBezTo>
                    <a:pt x="1975" y="1651"/>
                    <a:pt x="1842" y="1345"/>
                    <a:pt x="1603" y="1145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78"/>
            <p:cNvSpPr/>
            <p:nvPr/>
          </p:nvSpPr>
          <p:spPr>
            <a:xfrm>
              <a:off x="7274328" y="4070490"/>
              <a:ext cx="34486" cy="34224"/>
            </a:xfrm>
            <a:custGeom>
              <a:avLst/>
              <a:gdLst/>
              <a:ahLst/>
              <a:cxnLst/>
              <a:rect l="l" t="t" r="r" b="b"/>
              <a:pathLst>
                <a:path w="1317" h="130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cubicBezTo>
                    <a:pt x="0" y="1011"/>
                    <a:pt x="296" y="1307"/>
                    <a:pt x="659" y="1307"/>
                  </a:cubicBezTo>
                  <a:cubicBezTo>
                    <a:pt x="1021" y="1307"/>
                    <a:pt x="1317" y="1011"/>
                    <a:pt x="1317" y="649"/>
                  </a:cubicBezTo>
                  <a:cubicBezTo>
                    <a:pt x="1317" y="28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78"/>
            <p:cNvSpPr/>
            <p:nvPr/>
          </p:nvSpPr>
          <p:spPr>
            <a:xfrm>
              <a:off x="7270820" y="4071983"/>
              <a:ext cx="36502" cy="32757"/>
            </a:xfrm>
            <a:custGeom>
              <a:avLst/>
              <a:gdLst/>
              <a:ahLst/>
              <a:cxnLst/>
              <a:rect l="l" t="t" r="r" b="b"/>
              <a:pathLst>
                <a:path w="1394" h="1251" extrusionOk="0">
                  <a:moveTo>
                    <a:pt x="526" y="0"/>
                  </a:moveTo>
                  <a:lnTo>
                    <a:pt x="526" y="0"/>
                  </a:lnTo>
                  <a:cubicBezTo>
                    <a:pt x="106" y="182"/>
                    <a:pt x="1" y="735"/>
                    <a:pt x="325" y="1059"/>
                  </a:cubicBezTo>
                  <a:cubicBezTo>
                    <a:pt x="455" y="1189"/>
                    <a:pt x="622" y="1250"/>
                    <a:pt x="788" y="1250"/>
                  </a:cubicBezTo>
                  <a:cubicBezTo>
                    <a:pt x="1035" y="1250"/>
                    <a:pt x="1279" y="1114"/>
                    <a:pt x="1394" y="868"/>
                  </a:cubicBezTo>
                  <a:lnTo>
                    <a:pt x="1394" y="868"/>
                  </a:lnTo>
                  <a:cubicBezTo>
                    <a:pt x="1308" y="907"/>
                    <a:pt x="1212" y="926"/>
                    <a:pt x="1127" y="926"/>
                  </a:cubicBezTo>
                  <a:cubicBezTo>
                    <a:pt x="650" y="926"/>
                    <a:pt x="325" y="430"/>
                    <a:pt x="52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07" name="Google Shape;13507;p78"/>
          <p:cNvGrpSpPr/>
          <p:nvPr/>
        </p:nvGrpSpPr>
        <p:grpSpPr>
          <a:xfrm>
            <a:off x="8054458" y="1973150"/>
            <a:ext cx="274576" cy="354728"/>
            <a:chOff x="8054458" y="1973150"/>
            <a:chExt cx="274576" cy="354728"/>
          </a:xfrm>
        </p:grpSpPr>
        <p:sp>
          <p:nvSpPr>
            <p:cNvPr id="13508" name="Google Shape;13508;p78"/>
            <p:cNvSpPr/>
            <p:nvPr/>
          </p:nvSpPr>
          <p:spPr>
            <a:xfrm>
              <a:off x="8054458" y="2150501"/>
              <a:ext cx="274576" cy="177377"/>
            </a:xfrm>
            <a:custGeom>
              <a:avLst/>
              <a:gdLst/>
              <a:ahLst/>
              <a:cxnLst/>
              <a:rect l="l" t="t" r="r" b="b"/>
              <a:pathLst>
                <a:path w="10486" h="6774" extrusionOk="0">
                  <a:moveTo>
                    <a:pt x="3721" y="0"/>
                  </a:moveTo>
                  <a:lnTo>
                    <a:pt x="3721" y="1632"/>
                  </a:lnTo>
                  <a:cubicBezTo>
                    <a:pt x="3712" y="1918"/>
                    <a:pt x="3521" y="2175"/>
                    <a:pt x="3244" y="2261"/>
                  </a:cubicBezTo>
                  <a:lnTo>
                    <a:pt x="945" y="2939"/>
                  </a:lnTo>
                  <a:cubicBezTo>
                    <a:pt x="382" y="3101"/>
                    <a:pt x="1" y="3616"/>
                    <a:pt x="1" y="4198"/>
                  </a:cubicBezTo>
                  <a:lnTo>
                    <a:pt x="1" y="6115"/>
                  </a:lnTo>
                  <a:cubicBezTo>
                    <a:pt x="1" y="6478"/>
                    <a:pt x="296" y="6774"/>
                    <a:pt x="659" y="6774"/>
                  </a:cubicBezTo>
                  <a:lnTo>
                    <a:pt x="9836" y="6774"/>
                  </a:lnTo>
                  <a:cubicBezTo>
                    <a:pt x="10189" y="6774"/>
                    <a:pt x="10485" y="6478"/>
                    <a:pt x="10485" y="6115"/>
                  </a:cubicBezTo>
                  <a:lnTo>
                    <a:pt x="10485" y="4198"/>
                  </a:lnTo>
                  <a:cubicBezTo>
                    <a:pt x="10485" y="3616"/>
                    <a:pt x="10104" y="3101"/>
                    <a:pt x="9550" y="2939"/>
                  </a:cubicBezTo>
                  <a:lnTo>
                    <a:pt x="7242" y="2261"/>
                  </a:lnTo>
                  <a:cubicBezTo>
                    <a:pt x="6965" y="2175"/>
                    <a:pt x="6774" y="1918"/>
                    <a:pt x="6774" y="1632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78"/>
            <p:cNvSpPr/>
            <p:nvPr/>
          </p:nvSpPr>
          <p:spPr>
            <a:xfrm>
              <a:off x="8088944" y="2150501"/>
              <a:ext cx="205866" cy="124431"/>
            </a:xfrm>
            <a:custGeom>
              <a:avLst/>
              <a:gdLst/>
              <a:ahLst/>
              <a:cxnLst/>
              <a:rect l="l" t="t" r="r" b="b"/>
              <a:pathLst>
                <a:path w="7862" h="4752" extrusionOk="0">
                  <a:moveTo>
                    <a:pt x="2404" y="0"/>
                  </a:moveTo>
                  <a:lnTo>
                    <a:pt x="2404" y="1632"/>
                  </a:lnTo>
                  <a:cubicBezTo>
                    <a:pt x="2395" y="1918"/>
                    <a:pt x="2204" y="2175"/>
                    <a:pt x="1927" y="2261"/>
                  </a:cubicBezTo>
                  <a:lnTo>
                    <a:pt x="0" y="2824"/>
                  </a:lnTo>
                  <a:cubicBezTo>
                    <a:pt x="468" y="3988"/>
                    <a:pt x="1584" y="4751"/>
                    <a:pt x="2834" y="4751"/>
                  </a:cubicBezTo>
                  <a:lnTo>
                    <a:pt x="5018" y="4751"/>
                  </a:lnTo>
                  <a:cubicBezTo>
                    <a:pt x="6268" y="4751"/>
                    <a:pt x="7394" y="3988"/>
                    <a:pt x="7861" y="2824"/>
                  </a:cubicBezTo>
                  <a:lnTo>
                    <a:pt x="5925" y="2261"/>
                  </a:lnTo>
                  <a:cubicBezTo>
                    <a:pt x="5648" y="2175"/>
                    <a:pt x="5457" y="1918"/>
                    <a:pt x="5457" y="1632"/>
                  </a:cubicBezTo>
                  <a:lnTo>
                    <a:pt x="5457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78"/>
            <p:cNvSpPr/>
            <p:nvPr/>
          </p:nvSpPr>
          <p:spPr>
            <a:xfrm>
              <a:off x="8157391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3111"/>
                  </a:lnTo>
                  <a:lnTo>
                    <a:pt x="439" y="3111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78"/>
            <p:cNvSpPr/>
            <p:nvPr/>
          </p:nvSpPr>
          <p:spPr>
            <a:xfrm>
              <a:off x="8214579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3111"/>
                  </a:lnTo>
                  <a:lnTo>
                    <a:pt x="440" y="3111"/>
                  </a:lnTo>
                  <a:lnTo>
                    <a:pt x="440" y="220"/>
                  </a:lnTo>
                  <a:cubicBezTo>
                    <a:pt x="440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78"/>
            <p:cNvSpPr/>
            <p:nvPr/>
          </p:nvSpPr>
          <p:spPr>
            <a:xfrm>
              <a:off x="8094443" y="2160478"/>
              <a:ext cx="194607" cy="103195"/>
            </a:xfrm>
            <a:custGeom>
              <a:avLst/>
              <a:gdLst/>
              <a:ahLst/>
              <a:cxnLst/>
              <a:rect l="l" t="t" r="r" b="b"/>
              <a:pathLst>
                <a:path w="7432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68"/>
                    <a:pt x="1174" y="3941"/>
                    <a:pt x="2624" y="3941"/>
                  </a:cubicBezTo>
                  <a:lnTo>
                    <a:pt x="4808" y="3941"/>
                  </a:lnTo>
                  <a:cubicBezTo>
                    <a:pt x="6258" y="3941"/>
                    <a:pt x="7432" y="2768"/>
                    <a:pt x="7432" y="1317"/>
                  </a:cubicBezTo>
                  <a:cubicBezTo>
                    <a:pt x="7432" y="592"/>
                    <a:pt x="6850" y="1"/>
                    <a:pt x="61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78"/>
            <p:cNvSpPr/>
            <p:nvPr/>
          </p:nvSpPr>
          <p:spPr>
            <a:xfrm>
              <a:off x="8112746" y="2177734"/>
              <a:ext cx="158000" cy="65227"/>
            </a:xfrm>
            <a:custGeom>
              <a:avLst/>
              <a:gdLst/>
              <a:ahLst/>
              <a:cxnLst/>
              <a:rect l="l" t="t" r="r" b="b"/>
              <a:pathLst>
                <a:path w="6034" h="2491" extrusionOk="0">
                  <a:moveTo>
                    <a:pt x="664" y="0"/>
                  </a:moveTo>
                  <a:cubicBezTo>
                    <a:pt x="186" y="0"/>
                    <a:pt x="1" y="622"/>
                    <a:pt x="408" y="878"/>
                  </a:cubicBezTo>
                  <a:lnTo>
                    <a:pt x="2659" y="2376"/>
                  </a:lnTo>
                  <a:cubicBezTo>
                    <a:pt x="2769" y="2452"/>
                    <a:pt x="2895" y="2490"/>
                    <a:pt x="3022" y="2490"/>
                  </a:cubicBezTo>
                  <a:cubicBezTo>
                    <a:pt x="3148" y="2490"/>
                    <a:pt x="3275" y="2452"/>
                    <a:pt x="3384" y="2376"/>
                  </a:cubicBezTo>
                  <a:lnTo>
                    <a:pt x="5626" y="878"/>
                  </a:lnTo>
                  <a:cubicBezTo>
                    <a:pt x="6033" y="622"/>
                    <a:pt x="5848" y="0"/>
                    <a:pt x="5370" y="0"/>
                  </a:cubicBezTo>
                  <a:cubicBezTo>
                    <a:pt x="5366" y="0"/>
                    <a:pt x="5363" y="0"/>
                    <a:pt x="5359" y="0"/>
                  </a:cubicBezTo>
                  <a:lnTo>
                    <a:pt x="675" y="0"/>
                  </a:lnTo>
                  <a:cubicBezTo>
                    <a:pt x="671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78"/>
            <p:cNvSpPr/>
            <p:nvPr/>
          </p:nvSpPr>
          <p:spPr>
            <a:xfrm>
              <a:off x="8137910" y="2156236"/>
              <a:ext cx="107935" cy="86725"/>
            </a:xfrm>
            <a:custGeom>
              <a:avLst/>
              <a:gdLst/>
              <a:ahLst/>
              <a:cxnLst/>
              <a:rect l="l" t="t" r="r" b="b"/>
              <a:pathLst>
                <a:path w="4122" h="3312" extrusionOk="0">
                  <a:moveTo>
                    <a:pt x="534" y="1"/>
                  </a:moveTo>
                  <a:lnTo>
                    <a:pt x="534" y="1422"/>
                  </a:lnTo>
                  <a:cubicBezTo>
                    <a:pt x="534" y="1708"/>
                    <a:pt x="344" y="1966"/>
                    <a:pt x="57" y="2052"/>
                  </a:cubicBezTo>
                  <a:lnTo>
                    <a:pt x="0" y="2071"/>
                  </a:lnTo>
                  <a:lnTo>
                    <a:pt x="1698" y="3197"/>
                  </a:lnTo>
                  <a:cubicBezTo>
                    <a:pt x="1808" y="3273"/>
                    <a:pt x="1934" y="3311"/>
                    <a:pt x="2061" y="3311"/>
                  </a:cubicBezTo>
                  <a:cubicBezTo>
                    <a:pt x="2187" y="3311"/>
                    <a:pt x="2314" y="3273"/>
                    <a:pt x="2423" y="3197"/>
                  </a:cubicBezTo>
                  <a:lnTo>
                    <a:pt x="4121" y="2071"/>
                  </a:lnTo>
                  <a:lnTo>
                    <a:pt x="4055" y="2052"/>
                  </a:lnTo>
                  <a:cubicBezTo>
                    <a:pt x="3778" y="1966"/>
                    <a:pt x="3587" y="1708"/>
                    <a:pt x="3587" y="1422"/>
                  </a:cubicBezTo>
                  <a:lnTo>
                    <a:pt x="3587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78"/>
            <p:cNvSpPr/>
            <p:nvPr/>
          </p:nvSpPr>
          <p:spPr>
            <a:xfrm>
              <a:off x="8151631" y="2156236"/>
              <a:ext cx="80231" cy="28646"/>
            </a:xfrm>
            <a:custGeom>
              <a:avLst/>
              <a:gdLst/>
              <a:ahLst/>
              <a:cxnLst/>
              <a:rect l="l" t="t" r="r" b="b"/>
              <a:pathLst>
                <a:path w="3064" h="1094" extrusionOk="0">
                  <a:moveTo>
                    <a:pt x="1" y="1"/>
                  </a:moveTo>
                  <a:lnTo>
                    <a:pt x="1" y="707"/>
                  </a:lnTo>
                  <a:cubicBezTo>
                    <a:pt x="478" y="964"/>
                    <a:pt x="1005" y="1093"/>
                    <a:pt x="1532" y="1093"/>
                  </a:cubicBezTo>
                  <a:cubicBezTo>
                    <a:pt x="2059" y="1093"/>
                    <a:pt x="2586" y="964"/>
                    <a:pt x="3063" y="70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78"/>
            <p:cNvSpPr/>
            <p:nvPr/>
          </p:nvSpPr>
          <p:spPr>
            <a:xfrm>
              <a:off x="8094678" y="1973150"/>
              <a:ext cx="194136" cy="200368"/>
            </a:xfrm>
            <a:custGeom>
              <a:avLst/>
              <a:gdLst/>
              <a:ahLst/>
              <a:cxnLst/>
              <a:rect l="l" t="t" r="r" b="b"/>
              <a:pathLst>
                <a:path w="7414" h="7652" extrusionOk="0">
                  <a:moveTo>
                    <a:pt x="3712" y="0"/>
                  </a:moveTo>
                  <a:cubicBezTo>
                    <a:pt x="2023" y="0"/>
                    <a:pt x="649" y="1374"/>
                    <a:pt x="649" y="3062"/>
                  </a:cubicBezTo>
                  <a:lnTo>
                    <a:pt x="649" y="3950"/>
                  </a:lnTo>
                  <a:cubicBezTo>
                    <a:pt x="1" y="4074"/>
                    <a:pt x="96" y="5028"/>
                    <a:pt x="764" y="5028"/>
                  </a:cubicBezTo>
                  <a:lnTo>
                    <a:pt x="878" y="5028"/>
                  </a:lnTo>
                  <a:cubicBezTo>
                    <a:pt x="993" y="6506"/>
                    <a:pt x="2223" y="7651"/>
                    <a:pt x="3712" y="7651"/>
                  </a:cubicBezTo>
                  <a:cubicBezTo>
                    <a:pt x="5190" y="7651"/>
                    <a:pt x="6421" y="6506"/>
                    <a:pt x="6536" y="5028"/>
                  </a:cubicBezTo>
                  <a:lnTo>
                    <a:pt x="6660" y="5028"/>
                  </a:lnTo>
                  <a:cubicBezTo>
                    <a:pt x="7318" y="5028"/>
                    <a:pt x="7413" y="4074"/>
                    <a:pt x="6764" y="3950"/>
                  </a:cubicBezTo>
                  <a:lnTo>
                    <a:pt x="6764" y="3062"/>
                  </a:lnTo>
                  <a:cubicBezTo>
                    <a:pt x="6764" y="1374"/>
                    <a:pt x="5400" y="0"/>
                    <a:pt x="3712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78"/>
            <p:cNvSpPr/>
            <p:nvPr/>
          </p:nvSpPr>
          <p:spPr>
            <a:xfrm>
              <a:off x="8099182" y="2003970"/>
              <a:ext cx="109427" cy="169548"/>
            </a:xfrm>
            <a:custGeom>
              <a:avLst/>
              <a:gdLst/>
              <a:ahLst/>
              <a:cxnLst/>
              <a:rect l="l" t="t" r="r" b="b"/>
              <a:pathLst>
                <a:path w="4179" h="6475" extrusionOk="0">
                  <a:moveTo>
                    <a:pt x="1348" y="0"/>
                  </a:moveTo>
                  <a:cubicBezTo>
                    <a:pt x="1215" y="0"/>
                    <a:pt x="1082" y="61"/>
                    <a:pt x="993" y="197"/>
                  </a:cubicBezTo>
                  <a:cubicBezTo>
                    <a:pt x="659" y="693"/>
                    <a:pt x="477" y="1284"/>
                    <a:pt x="477" y="1885"/>
                  </a:cubicBezTo>
                  <a:lnTo>
                    <a:pt x="477" y="2773"/>
                  </a:lnTo>
                  <a:cubicBezTo>
                    <a:pt x="191" y="2830"/>
                    <a:pt x="0" y="3106"/>
                    <a:pt x="48" y="3402"/>
                  </a:cubicBezTo>
                  <a:cubicBezTo>
                    <a:pt x="104" y="3663"/>
                    <a:pt x="332" y="3851"/>
                    <a:pt x="592" y="3851"/>
                  </a:cubicBezTo>
                  <a:cubicBezTo>
                    <a:pt x="598" y="3851"/>
                    <a:pt x="605" y="3851"/>
                    <a:pt x="611" y="3851"/>
                  </a:cubicBezTo>
                  <a:lnTo>
                    <a:pt x="706" y="3851"/>
                  </a:lnTo>
                  <a:cubicBezTo>
                    <a:pt x="823" y="5361"/>
                    <a:pt x="2080" y="6475"/>
                    <a:pt x="3523" y="6475"/>
                  </a:cubicBezTo>
                  <a:cubicBezTo>
                    <a:pt x="3738" y="6475"/>
                    <a:pt x="3958" y="6450"/>
                    <a:pt x="4179" y="6398"/>
                  </a:cubicBezTo>
                  <a:cubicBezTo>
                    <a:pt x="2786" y="6083"/>
                    <a:pt x="1794" y="4843"/>
                    <a:pt x="1794" y="3412"/>
                  </a:cubicBezTo>
                  <a:lnTo>
                    <a:pt x="1794" y="445"/>
                  </a:lnTo>
                  <a:cubicBezTo>
                    <a:pt x="1788" y="170"/>
                    <a:pt x="1569" y="0"/>
                    <a:pt x="134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78"/>
            <p:cNvSpPr/>
            <p:nvPr/>
          </p:nvSpPr>
          <p:spPr>
            <a:xfrm>
              <a:off x="8157889" y="2116277"/>
              <a:ext cx="67714" cy="66588"/>
            </a:xfrm>
            <a:custGeom>
              <a:avLst/>
              <a:gdLst/>
              <a:ahLst/>
              <a:cxnLst/>
              <a:rect l="l" t="t" r="r" b="b"/>
              <a:pathLst>
                <a:path w="2586" h="2543" extrusionOk="0">
                  <a:moveTo>
                    <a:pt x="792" y="0"/>
                  </a:moveTo>
                  <a:cubicBezTo>
                    <a:pt x="458" y="0"/>
                    <a:pt x="172" y="248"/>
                    <a:pt x="143" y="582"/>
                  </a:cubicBezTo>
                  <a:lnTo>
                    <a:pt x="38" y="1508"/>
                  </a:lnTo>
                  <a:cubicBezTo>
                    <a:pt x="0" y="1784"/>
                    <a:pt x="143" y="2042"/>
                    <a:pt x="391" y="2166"/>
                  </a:cubicBezTo>
                  <a:lnTo>
                    <a:pt x="1002" y="2471"/>
                  </a:lnTo>
                  <a:cubicBezTo>
                    <a:pt x="1093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1"/>
                  </a:cubicBezTo>
                  <a:lnTo>
                    <a:pt x="2194" y="2166"/>
                  </a:lnTo>
                  <a:cubicBezTo>
                    <a:pt x="2443" y="2042"/>
                    <a:pt x="2586" y="1784"/>
                    <a:pt x="2557" y="1508"/>
                  </a:cubicBezTo>
                  <a:lnTo>
                    <a:pt x="2452" y="582"/>
                  </a:lnTo>
                  <a:cubicBezTo>
                    <a:pt x="2414" y="248"/>
                    <a:pt x="2137" y="0"/>
                    <a:pt x="180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78"/>
            <p:cNvSpPr/>
            <p:nvPr/>
          </p:nvSpPr>
          <p:spPr>
            <a:xfrm>
              <a:off x="8157889" y="2116016"/>
              <a:ext cx="41739" cy="66667"/>
            </a:xfrm>
            <a:custGeom>
              <a:avLst/>
              <a:gdLst/>
              <a:ahLst/>
              <a:cxnLst/>
              <a:rect l="l" t="t" r="r" b="b"/>
              <a:pathLst>
                <a:path w="1594" h="2546" extrusionOk="0">
                  <a:moveTo>
                    <a:pt x="792" y="1"/>
                  </a:moveTo>
                  <a:cubicBezTo>
                    <a:pt x="458" y="1"/>
                    <a:pt x="172" y="258"/>
                    <a:pt x="134" y="583"/>
                  </a:cubicBezTo>
                  <a:lnTo>
                    <a:pt x="38" y="1518"/>
                  </a:lnTo>
                  <a:cubicBezTo>
                    <a:pt x="0" y="1785"/>
                    <a:pt x="143" y="2052"/>
                    <a:pt x="391" y="2176"/>
                  </a:cubicBezTo>
                  <a:lnTo>
                    <a:pt x="1002" y="2481"/>
                  </a:lnTo>
                  <a:cubicBezTo>
                    <a:pt x="1093" y="2524"/>
                    <a:pt x="1193" y="2546"/>
                    <a:pt x="1294" y="2546"/>
                  </a:cubicBezTo>
                  <a:cubicBezTo>
                    <a:pt x="1395" y="2546"/>
                    <a:pt x="1498" y="2524"/>
                    <a:pt x="1593" y="2481"/>
                  </a:cubicBezTo>
                  <a:lnTo>
                    <a:pt x="1221" y="2243"/>
                  </a:lnTo>
                  <a:cubicBezTo>
                    <a:pt x="964" y="2061"/>
                    <a:pt x="821" y="1747"/>
                    <a:pt x="859" y="1432"/>
                  </a:cubicBezTo>
                  <a:lnTo>
                    <a:pt x="964" y="287"/>
                  </a:lnTo>
                  <a:cubicBezTo>
                    <a:pt x="973" y="192"/>
                    <a:pt x="1002" y="96"/>
                    <a:pt x="10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78"/>
            <p:cNvSpPr/>
            <p:nvPr/>
          </p:nvSpPr>
          <p:spPr>
            <a:xfrm>
              <a:off x="8172317" y="2128034"/>
              <a:ext cx="37366" cy="16758"/>
            </a:xfrm>
            <a:custGeom>
              <a:avLst/>
              <a:gdLst/>
              <a:ahLst/>
              <a:cxnLst/>
              <a:rect l="l" t="t" r="r" b="b"/>
              <a:pathLst>
                <a:path w="1427" h="640" extrusionOk="0">
                  <a:moveTo>
                    <a:pt x="355" y="1"/>
                  </a:moveTo>
                  <a:cubicBezTo>
                    <a:pt x="199" y="1"/>
                    <a:pt x="0" y="191"/>
                    <a:pt x="127" y="324"/>
                  </a:cubicBezTo>
                  <a:cubicBezTo>
                    <a:pt x="265" y="517"/>
                    <a:pt x="482" y="639"/>
                    <a:pt x="720" y="639"/>
                  </a:cubicBezTo>
                  <a:cubicBezTo>
                    <a:pt x="729" y="639"/>
                    <a:pt x="738" y="639"/>
                    <a:pt x="747" y="639"/>
                  </a:cubicBezTo>
                  <a:cubicBezTo>
                    <a:pt x="985" y="639"/>
                    <a:pt x="1214" y="524"/>
                    <a:pt x="1357" y="324"/>
                  </a:cubicBezTo>
                  <a:cubicBezTo>
                    <a:pt x="1427" y="164"/>
                    <a:pt x="1293" y="19"/>
                    <a:pt x="1149" y="19"/>
                  </a:cubicBezTo>
                  <a:cubicBezTo>
                    <a:pt x="1096" y="19"/>
                    <a:pt x="1041" y="39"/>
                    <a:pt x="995" y="86"/>
                  </a:cubicBezTo>
                  <a:cubicBezTo>
                    <a:pt x="928" y="162"/>
                    <a:pt x="835" y="200"/>
                    <a:pt x="742" y="200"/>
                  </a:cubicBezTo>
                  <a:cubicBezTo>
                    <a:pt x="649" y="200"/>
                    <a:pt x="556" y="162"/>
                    <a:pt x="489" y="86"/>
                  </a:cubicBezTo>
                  <a:cubicBezTo>
                    <a:pt x="461" y="25"/>
                    <a:pt x="411" y="1"/>
                    <a:pt x="35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78"/>
            <p:cNvSpPr/>
            <p:nvPr/>
          </p:nvSpPr>
          <p:spPr>
            <a:xfrm>
              <a:off x="8144142" y="204756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41" y="440"/>
                    <a:pt x="124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78"/>
            <p:cNvSpPr/>
            <p:nvPr/>
          </p:nvSpPr>
          <p:spPr>
            <a:xfrm>
              <a:off x="8207091" y="2047568"/>
              <a:ext cx="32260" cy="11521"/>
            </a:xfrm>
            <a:custGeom>
              <a:avLst/>
              <a:gdLst/>
              <a:ahLst/>
              <a:cxnLst/>
              <a:rect l="l" t="t" r="r" b="b"/>
              <a:pathLst>
                <a:path w="123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31" y="440"/>
                    <a:pt x="123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78"/>
            <p:cNvSpPr/>
            <p:nvPr/>
          </p:nvSpPr>
          <p:spPr>
            <a:xfrm>
              <a:off x="8104183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78"/>
            <p:cNvSpPr/>
            <p:nvPr/>
          </p:nvSpPr>
          <p:spPr>
            <a:xfrm>
              <a:off x="8235580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96" y="1"/>
                  </a:moveTo>
                  <a:cubicBezTo>
                    <a:pt x="0" y="1"/>
                    <a:pt x="0" y="430"/>
                    <a:pt x="29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78"/>
            <p:cNvSpPr/>
            <p:nvPr/>
          </p:nvSpPr>
          <p:spPr>
            <a:xfrm>
              <a:off x="8174621" y="2070558"/>
              <a:ext cx="34486" cy="22833"/>
            </a:xfrm>
            <a:custGeom>
              <a:avLst/>
              <a:gdLst/>
              <a:ahLst/>
              <a:cxnLst/>
              <a:rect l="l" t="t" r="r" b="b"/>
              <a:pathLst>
                <a:path w="1317" h="872" extrusionOk="0">
                  <a:moveTo>
                    <a:pt x="659" y="1"/>
                  </a:moveTo>
                  <a:cubicBezTo>
                    <a:pt x="296" y="1"/>
                    <a:pt x="0" y="287"/>
                    <a:pt x="0" y="649"/>
                  </a:cubicBezTo>
                  <a:cubicBezTo>
                    <a:pt x="0" y="797"/>
                    <a:pt x="110" y="871"/>
                    <a:pt x="220" y="871"/>
                  </a:cubicBezTo>
                  <a:cubicBezTo>
                    <a:pt x="330" y="871"/>
                    <a:pt x="439" y="797"/>
                    <a:pt x="439" y="649"/>
                  </a:cubicBezTo>
                  <a:cubicBezTo>
                    <a:pt x="439" y="506"/>
                    <a:pt x="549" y="435"/>
                    <a:pt x="659" y="435"/>
                  </a:cubicBezTo>
                  <a:cubicBezTo>
                    <a:pt x="768" y="435"/>
                    <a:pt x="878" y="506"/>
                    <a:pt x="878" y="649"/>
                  </a:cubicBezTo>
                  <a:cubicBezTo>
                    <a:pt x="878" y="773"/>
                    <a:pt x="974" y="869"/>
                    <a:pt x="1088" y="869"/>
                  </a:cubicBezTo>
                  <a:cubicBezTo>
                    <a:pt x="1212" y="869"/>
                    <a:pt x="1317" y="773"/>
                    <a:pt x="1317" y="649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78"/>
            <p:cNvSpPr/>
            <p:nvPr/>
          </p:nvSpPr>
          <p:spPr>
            <a:xfrm>
              <a:off x="8134663" y="2064824"/>
              <a:ext cx="51480" cy="39984"/>
            </a:xfrm>
            <a:custGeom>
              <a:avLst/>
              <a:gdLst/>
              <a:ahLst/>
              <a:cxnLst/>
              <a:rect l="l" t="t" r="r" b="b"/>
              <a:pathLst>
                <a:path w="1966" h="1527" extrusionOk="0">
                  <a:moveTo>
                    <a:pt x="1526" y="429"/>
                  </a:moveTo>
                  <a:lnTo>
                    <a:pt x="1526" y="868"/>
                  </a:lnTo>
                  <a:cubicBezTo>
                    <a:pt x="1526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39" y="992"/>
                    <a:pt x="439" y="868"/>
                  </a:cubicBezTo>
                  <a:lnTo>
                    <a:pt x="439" y="429"/>
                  </a:lnTo>
                  <a:close/>
                  <a:moveTo>
                    <a:pt x="219" y="0"/>
                  </a:moveTo>
                  <a:cubicBezTo>
                    <a:pt x="95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65" y="1231"/>
                    <a:pt x="1965" y="868"/>
                  </a:cubicBezTo>
                  <a:lnTo>
                    <a:pt x="1965" y="210"/>
                  </a:lnTo>
                  <a:cubicBezTo>
                    <a:pt x="1965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78"/>
            <p:cNvSpPr/>
            <p:nvPr/>
          </p:nvSpPr>
          <p:spPr>
            <a:xfrm>
              <a:off x="8197612" y="2064824"/>
              <a:ext cx="51218" cy="39984"/>
            </a:xfrm>
            <a:custGeom>
              <a:avLst/>
              <a:gdLst/>
              <a:ahLst/>
              <a:cxnLst/>
              <a:rect l="l" t="t" r="r" b="b"/>
              <a:pathLst>
                <a:path w="1956" h="1527" extrusionOk="0">
                  <a:moveTo>
                    <a:pt x="1527" y="429"/>
                  </a:moveTo>
                  <a:lnTo>
                    <a:pt x="1527" y="868"/>
                  </a:lnTo>
                  <a:cubicBezTo>
                    <a:pt x="1527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29" y="992"/>
                    <a:pt x="429" y="868"/>
                  </a:cubicBezTo>
                  <a:lnTo>
                    <a:pt x="429" y="429"/>
                  </a:lnTo>
                  <a:close/>
                  <a:moveTo>
                    <a:pt x="210" y="0"/>
                  </a:moveTo>
                  <a:cubicBezTo>
                    <a:pt x="96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56" y="1231"/>
                    <a:pt x="1956" y="868"/>
                  </a:cubicBezTo>
                  <a:lnTo>
                    <a:pt x="1956" y="210"/>
                  </a:lnTo>
                  <a:cubicBezTo>
                    <a:pt x="1956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78"/>
            <p:cNvSpPr/>
            <p:nvPr/>
          </p:nvSpPr>
          <p:spPr>
            <a:xfrm>
              <a:off x="8154642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10" y="432"/>
                    <a:pt x="220" y="432"/>
                  </a:cubicBezTo>
                  <a:cubicBezTo>
                    <a:pt x="329" y="432"/>
                    <a:pt x="439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78"/>
            <p:cNvSpPr/>
            <p:nvPr/>
          </p:nvSpPr>
          <p:spPr>
            <a:xfrm>
              <a:off x="8217591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08" y="432"/>
                    <a:pt x="216" y="432"/>
                  </a:cubicBezTo>
                  <a:cubicBezTo>
                    <a:pt x="325" y="432"/>
                    <a:pt x="434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30" name="Google Shape;13530;p78"/>
          <p:cNvGrpSpPr/>
          <p:nvPr/>
        </p:nvGrpSpPr>
        <p:grpSpPr>
          <a:xfrm>
            <a:off x="7153930" y="1973150"/>
            <a:ext cx="274812" cy="354728"/>
            <a:chOff x="7153930" y="1973150"/>
            <a:chExt cx="274812" cy="354728"/>
          </a:xfrm>
        </p:grpSpPr>
        <p:sp>
          <p:nvSpPr>
            <p:cNvPr id="13531" name="Google Shape;13531;p78"/>
            <p:cNvSpPr/>
            <p:nvPr/>
          </p:nvSpPr>
          <p:spPr>
            <a:xfrm>
              <a:off x="7153930" y="2212691"/>
              <a:ext cx="274812" cy="115188"/>
            </a:xfrm>
            <a:custGeom>
              <a:avLst/>
              <a:gdLst/>
              <a:ahLst/>
              <a:cxnLst/>
              <a:rect l="l" t="t" r="r" b="b"/>
              <a:pathLst>
                <a:path w="10495" h="4399" extrusionOk="0">
                  <a:moveTo>
                    <a:pt x="3063" y="1"/>
                  </a:moveTo>
                  <a:lnTo>
                    <a:pt x="945" y="630"/>
                  </a:lnTo>
                  <a:cubicBezTo>
                    <a:pt x="391" y="793"/>
                    <a:pt x="10" y="1298"/>
                    <a:pt x="0" y="1880"/>
                  </a:cubicBezTo>
                  <a:lnTo>
                    <a:pt x="0" y="3740"/>
                  </a:lnTo>
                  <a:cubicBezTo>
                    <a:pt x="0" y="4103"/>
                    <a:pt x="296" y="4399"/>
                    <a:pt x="658" y="4399"/>
                  </a:cubicBezTo>
                  <a:lnTo>
                    <a:pt x="9836" y="4399"/>
                  </a:lnTo>
                  <a:cubicBezTo>
                    <a:pt x="10198" y="4399"/>
                    <a:pt x="10494" y="4103"/>
                    <a:pt x="10494" y="3740"/>
                  </a:cubicBezTo>
                  <a:lnTo>
                    <a:pt x="10494" y="1880"/>
                  </a:lnTo>
                  <a:cubicBezTo>
                    <a:pt x="10494" y="1298"/>
                    <a:pt x="10103" y="793"/>
                    <a:pt x="9550" y="630"/>
                  </a:cubicBezTo>
                  <a:lnTo>
                    <a:pt x="7441" y="1"/>
                  </a:lnTo>
                  <a:lnTo>
                    <a:pt x="5247" y="1995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78"/>
            <p:cNvSpPr/>
            <p:nvPr/>
          </p:nvSpPr>
          <p:spPr>
            <a:xfrm>
              <a:off x="7184409" y="2116277"/>
              <a:ext cx="213591" cy="211601"/>
            </a:xfrm>
            <a:custGeom>
              <a:avLst/>
              <a:gdLst/>
              <a:ahLst/>
              <a:cxnLst/>
              <a:rect l="l" t="t" r="r" b="b"/>
              <a:pathLst>
                <a:path w="8157" h="8081" extrusionOk="0">
                  <a:moveTo>
                    <a:pt x="4083" y="0"/>
                  </a:moveTo>
                  <a:lnTo>
                    <a:pt x="229" y="611"/>
                  </a:lnTo>
                  <a:cubicBezTo>
                    <a:pt x="86" y="630"/>
                    <a:pt x="0" y="792"/>
                    <a:pt x="76" y="926"/>
                  </a:cubicBezTo>
                  <a:lnTo>
                    <a:pt x="2557" y="5677"/>
                  </a:lnTo>
                  <a:lnTo>
                    <a:pt x="2232" y="6316"/>
                  </a:lnTo>
                  <a:cubicBezTo>
                    <a:pt x="2156" y="6459"/>
                    <a:pt x="2175" y="6631"/>
                    <a:pt x="2271" y="6764"/>
                  </a:cubicBezTo>
                  <a:lnTo>
                    <a:pt x="3206" y="8081"/>
                  </a:lnTo>
                  <a:lnTo>
                    <a:pt x="4951" y="8081"/>
                  </a:lnTo>
                  <a:lnTo>
                    <a:pt x="5896" y="6764"/>
                  </a:lnTo>
                  <a:cubicBezTo>
                    <a:pt x="5991" y="6631"/>
                    <a:pt x="6001" y="6459"/>
                    <a:pt x="5934" y="6316"/>
                  </a:cubicBezTo>
                  <a:lnTo>
                    <a:pt x="5610" y="5677"/>
                  </a:lnTo>
                  <a:lnTo>
                    <a:pt x="8090" y="926"/>
                  </a:lnTo>
                  <a:cubicBezTo>
                    <a:pt x="8157" y="792"/>
                    <a:pt x="8080" y="630"/>
                    <a:pt x="7937" y="611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78"/>
            <p:cNvSpPr/>
            <p:nvPr/>
          </p:nvSpPr>
          <p:spPr>
            <a:xfrm>
              <a:off x="7185640" y="2116277"/>
              <a:ext cx="211365" cy="145458"/>
            </a:xfrm>
            <a:custGeom>
              <a:avLst/>
              <a:gdLst/>
              <a:ahLst/>
              <a:cxnLst/>
              <a:rect l="l" t="t" r="r" b="b"/>
              <a:pathLst>
                <a:path w="8072" h="5555" extrusionOk="0">
                  <a:moveTo>
                    <a:pt x="4036" y="0"/>
                  </a:moveTo>
                  <a:lnTo>
                    <a:pt x="192" y="611"/>
                  </a:lnTo>
                  <a:cubicBezTo>
                    <a:pt x="87" y="620"/>
                    <a:pt x="10" y="706"/>
                    <a:pt x="1" y="802"/>
                  </a:cubicBezTo>
                  <a:lnTo>
                    <a:pt x="3864" y="5476"/>
                  </a:lnTo>
                  <a:cubicBezTo>
                    <a:pt x="3907" y="5529"/>
                    <a:pt x="3969" y="5555"/>
                    <a:pt x="4033" y="5555"/>
                  </a:cubicBezTo>
                  <a:cubicBezTo>
                    <a:pt x="4096" y="5555"/>
                    <a:pt x="4160" y="5529"/>
                    <a:pt x="4208" y="5476"/>
                  </a:cubicBezTo>
                  <a:lnTo>
                    <a:pt x="8072" y="802"/>
                  </a:lnTo>
                  <a:cubicBezTo>
                    <a:pt x="8062" y="706"/>
                    <a:pt x="7986" y="630"/>
                    <a:pt x="7890" y="611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78"/>
            <p:cNvSpPr/>
            <p:nvPr/>
          </p:nvSpPr>
          <p:spPr>
            <a:xfrm>
              <a:off x="7244608" y="2167731"/>
              <a:ext cx="93454" cy="94004"/>
            </a:xfrm>
            <a:custGeom>
              <a:avLst/>
              <a:gdLst/>
              <a:ahLst/>
              <a:cxnLst/>
              <a:rect l="l" t="t" r="r" b="b"/>
              <a:pathLst>
                <a:path w="3569" h="3590" extrusionOk="0">
                  <a:moveTo>
                    <a:pt x="258" y="1"/>
                  </a:moveTo>
                  <a:lnTo>
                    <a:pt x="258" y="1040"/>
                  </a:lnTo>
                  <a:cubicBezTo>
                    <a:pt x="258" y="1241"/>
                    <a:pt x="162" y="1432"/>
                    <a:pt x="0" y="1556"/>
                  </a:cubicBezTo>
                  <a:lnTo>
                    <a:pt x="1612" y="3511"/>
                  </a:lnTo>
                  <a:cubicBezTo>
                    <a:pt x="1655" y="3564"/>
                    <a:pt x="1717" y="3590"/>
                    <a:pt x="1781" y="3590"/>
                  </a:cubicBezTo>
                  <a:cubicBezTo>
                    <a:pt x="1844" y="3590"/>
                    <a:pt x="1908" y="3564"/>
                    <a:pt x="1956" y="3511"/>
                  </a:cubicBezTo>
                  <a:lnTo>
                    <a:pt x="3568" y="1556"/>
                  </a:lnTo>
                  <a:cubicBezTo>
                    <a:pt x="3406" y="1432"/>
                    <a:pt x="3311" y="1241"/>
                    <a:pt x="3311" y="1040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78"/>
            <p:cNvSpPr/>
            <p:nvPr/>
          </p:nvSpPr>
          <p:spPr>
            <a:xfrm>
              <a:off x="7157177" y="2238430"/>
              <a:ext cx="48233" cy="89448"/>
            </a:xfrm>
            <a:custGeom>
              <a:avLst/>
              <a:gdLst/>
              <a:ahLst/>
              <a:cxnLst/>
              <a:rect l="l" t="t" r="r" b="b"/>
              <a:pathLst>
                <a:path w="1842" h="3416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74" y="1355"/>
                  </a:lnTo>
                  <a:cubicBezTo>
                    <a:pt x="1326" y="1479"/>
                    <a:pt x="1412" y="1670"/>
                    <a:pt x="1412" y="1861"/>
                  </a:cubicBezTo>
                  <a:lnTo>
                    <a:pt x="1412" y="3416"/>
                  </a:lnTo>
                  <a:lnTo>
                    <a:pt x="1841" y="3416"/>
                  </a:lnTo>
                  <a:lnTo>
                    <a:pt x="1841" y="1851"/>
                  </a:lnTo>
                  <a:cubicBezTo>
                    <a:pt x="1841" y="1536"/>
                    <a:pt x="1698" y="1231"/>
                    <a:pt x="1460" y="1031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78"/>
            <p:cNvSpPr/>
            <p:nvPr/>
          </p:nvSpPr>
          <p:spPr>
            <a:xfrm>
              <a:off x="7377000" y="2238430"/>
              <a:ext cx="48495" cy="89448"/>
            </a:xfrm>
            <a:custGeom>
              <a:avLst/>
              <a:gdLst/>
              <a:ahLst/>
              <a:cxnLst/>
              <a:rect l="l" t="t" r="r" b="b"/>
              <a:pathLst>
                <a:path w="1852" h="3416" extrusionOk="0">
                  <a:moveTo>
                    <a:pt x="1603" y="0"/>
                  </a:moveTo>
                  <a:lnTo>
                    <a:pt x="392" y="1031"/>
                  </a:lnTo>
                  <a:cubicBezTo>
                    <a:pt x="143" y="1231"/>
                    <a:pt x="0" y="1536"/>
                    <a:pt x="0" y="1851"/>
                  </a:cubicBezTo>
                  <a:lnTo>
                    <a:pt x="0" y="3416"/>
                  </a:lnTo>
                  <a:lnTo>
                    <a:pt x="439" y="3416"/>
                  </a:lnTo>
                  <a:lnTo>
                    <a:pt x="439" y="1861"/>
                  </a:lnTo>
                  <a:cubicBezTo>
                    <a:pt x="439" y="1670"/>
                    <a:pt x="525" y="1479"/>
                    <a:pt x="668" y="1355"/>
                  </a:cubicBezTo>
                  <a:lnTo>
                    <a:pt x="1851" y="363"/>
                  </a:lnTo>
                  <a:cubicBezTo>
                    <a:pt x="1784" y="229"/>
                    <a:pt x="1708" y="105"/>
                    <a:pt x="16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78"/>
            <p:cNvSpPr/>
            <p:nvPr/>
          </p:nvSpPr>
          <p:spPr>
            <a:xfrm>
              <a:off x="7251338" y="2167731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1"/>
                  </a:moveTo>
                  <a:lnTo>
                    <a:pt x="1" y="487"/>
                  </a:lnTo>
                  <a:cubicBezTo>
                    <a:pt x="478" y="745"/>
                    <a:pt x="1002" y="874"/>
                    <a:pt x="1527" y="874"/>
                  </a:cubicBezTo>
                  <a:cubicBezTo>
                    <a:pt x="2052" y="874"/>
                    <a:pt x="2577" y="745"/>
                    <a:pt x="3054" y="487"/>
                  </a:cubicBezTo>
                  <a:lnTo>
                    <a:pt x="30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78"/>
            <p:cNvSpPr/>
            <p:nvPr/>
          </p:nvSpPr>
          <p:spPr>
            <a:xfrm>
              <a:off x="7195145" y="2013109"/>
              <a:ext cx="192381" cy="165882"/>
            </a:xfrm>
            <a:custGeom>
              <a:avLst/>
              <a:gdLst/>
              <a:ahLst/>
              <a:cxnLst/>
              <a:rect l="l" t="t" r="r" b="b"/>
              <a:pathLst>
                <a:path w="7347" h="6335" extrusionOk="0">
                  <a:moveTo>
                    <a:pt x="840" y="0"/>
                  </a:moveTo>
                  <a:lnTo>
                    <a:pt x="840" y="2624"/>
                  </a:lnTo>
                  <a:lnTo>
                    <a:pt x="725" y="2624"/>
                  </a:lnTo>
                  <a:cubicBezTo>
                    <a:pt x="0" y="2624"/>
                    <a:pt x="0" y="3721"/>
                    <a:pt x="725" y="3721"/>
                  </a:cubicBezTo>
                  <a:lnTo>
                    <a:pt x="849" y="3721"/>
                  </a:lnTo>
                  <a:cubicBezTo>
                    <a:pt x="964" y="5200"/>
                    <a:pt x="2195" y="6335"/>
                    <a:pt x="3673" y="6335"/>
                  </a:cubicBezTo>
                  <a:cubicBezTo>
                    <a:pt x="5161" y="6335"/>
                    <a:pt x="6392" y="5200"/>
                    <a:pt x="6507" y="3721"/>
                  </a:cubicBezTo>
                  <a:lnTo>
                    <a:pt x="6621" y="3721"/>
                  </a:lnTo>
                  <a:cubicBezTo>
                    <a:pt x="7346" y="3721"/>
                    <a:pt x="7346" y="2624"/>
                    <a:pt x="6621" y="2624"/>
                  </a:cubicBezTo>
                  <a:lnTo>
                    <a:pt x="6516" y="262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78"/>
            <p:cNvSpPr/>
            <p:nvPr/>
          </p:nvSpPr>
          <p:spPr>
            <a:xfrm>
              <a:off x="7274067" y="2122012"/>
              <a:ext cx="34512" cy="17020"/>
            </a:xfrm>
            <a:custGeom>
              <a:avLst/>
              <a:gdLst/>
              <a:ahLst/>
              <a:cxnLst/>
              <a:rect l="l" t="t" r="r" b="b"/>
              <a:pathLst>
                <a:path w="1318" h="650" extrusionOk="0">
                  <a:moveTo>
                    <a:pt x="1" y="1"/>
                  </a:moveTo>
                  <a:cubicBezTo>
                    <a:pt x="1" y="363"/>
                    <a:pt x="297" y="650"/>
                    <a:pt x="659" y="650"/>
                  </a:cubicBezTo>
                  <a:cubicBezTo>
                    <a:pt x="1022" y="650"/>
                    <a:pt x="1317" y="363"/>
                    <a:pt x="1317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78"/>
            <p:cNvSpPr/>
            <p:nvPr/>
          </p:nvSpPr>
          <p:spPr>
            <a:xfrm>
              <a:off x="7197633" y="2013344"/>
              <a:ext cx="145170" cy="165882"/>
            </a:xfrm>
            <a:custGeom>
              <a:avLst/>
              <a:gdLst/>
              <a:ahLst/>
              <a:cxnLst/>
              <a:rect l="l" t="t" r="r" b="b"/>
              <a:pathLst>
                <a:path w="5544" h="6335" extrusionOk="0">
                  <a:moveTo>
                    <a:pt x="735" y="1"/>
                  </a:moveTo>
                  <a:lnTo>
                    <a:pt x="735" y="2624"/>
                  </a:lnTo>
                  <a:lnTo>
                    <a:pt x="649" y="2624"/>
                  </a:lnTo>
                  <a:cubicBezTo>
                    <a:pt x="392" y="2624"/>
                    <a:pt x="172" y="2787"/>
                    <a:pt x="106" y="3025"/>
                  </a:cubicBezTo>
                  <a:cubicBezTo>
                    <a:pt x="1" y="3369"/>
                    <a:pt x="268" y="3712"/>
                    <a:pt x="630" y="3722"/>
                  </a:cubicBezTo>
                  <a:lnTo>
                    <a:pt x="745" y="3722"/>
                  </a:lnTo>
                  <a:cubicBezTo>
                    <a:pt x="848" y="5216"/>
                    <a:pt x="2102" y="6335"/>
                    <a:pt x="3556" y="6335"/>
                  </a:cubicBezTo>
                  <a:cubicBezTo>
                    <a:pt x="3708" y="6335"/>
                    <a:pt x="3862" y="6323"/>
                    <a:pt x="4017" y="6297"/>
                  </a:cubicBezTo>
                  <a:cubicBezTo>
                    <a:pt x="2634" y="6087"/>
                    <a:pt x="1613" y="4895"/>
                    <a:pt x="1613" y="3493"/>
                  </a:cubicBezTo>
                  <a:lnTo>
                    <a:pt x="1613" y="2586"/>
                  </a:lnTo>
                  <a:cubicBezTo>
                    <a:pt x="1613" y="1957"/>
                    <a:pt x="1794" y="1337"/>
                    <a:pt x="2157" y="821"/>
                  </a:cubicBezTo>
                  <a:lnTo>
                    <a:pt x="2166" y="802"/>
                  </a:lnTo>
                  <a:cubicBezTo>
                    <a:pt x="2206" y="740"/>
                    <a:pt x="2272" y="708"/>
                    <a:pt x="2339" y="708"/>
                  </a:cubicBezTo>
                  <a:cubicBezTo>
                    <a:pt x="2386" y="708"/>
                    <a:pt x="2433" y="723"/>
                    <a:pt x="2472" y="755"/>
                  </a:cubicBezTo>
                  <a:cubicBezTo>
                    <a:pt x="2739" y="955"/>
                    <a:pt x="3034" y="1127"/>
                    <a:pt x="3349" y="1251"/>
                  </a:cubicBezTo>
                  <a:cubicBezTo>
                    <a:pt x="3421" y="1279"/>
                    <a:pt x="3499" y="1294"/>
                    <a:pt x="3579" y="1294"/>
                  </a:cubicBezTo>
                  <a:cubicBezTo>
                    <a:pt x="3659" y="1294"/>
                    <a:pt x="3740" y="1279"/>
                    <a:pt x="3817" y="1251"/>
                  </a:cubicBezTo>
                  <a:cubicBezTo>
                    <a:pt x="4198" y="1108"/>
                    <a:pt x="5267" y="230"/>
                    <a:pt x="55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78"/>
            <p:cNvSpPr/>
            <p:nvPr/>
          </p:nvSpPr>
          <p:spPr>
            <a:xfrm>
              <a:off x="7251338" y="2081923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78"/>
            <p:cNvSpPr/>
            <p:nvPr/>
          </p:nvSpPr>
          <p:spPr>
            <a:xfrm>
              <a:off x="7319786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78"/>
            <p:cNvSpPr/>
            <p:nvPr/>
          </p:nvSpPr>
          <p:spPr>
            <a:xfrm>
              <a:off x="7242671" y="2064641"/>
              <a:ext cx="33674" cy="17439"/>
            </a:xfrm>
            <a:custGeom>
              <a:avLst/>
              <a:gdLst/>
              <a:ahLst/>
              <a:cxnLst/>
              <a:rect l="l" t="t" r="r" b="b"/>
              <a:pathLst>
                <a:path w="1286" h="666" extrusionOk="0">
                  <a:moveTo>
                    <a:pt x="311" y="0"/>
                  </a:moveTo>
                  <a:cubicBezTo>
                    <a:pt x="87" y="0"/>
                    <a:pt x="0" y="350"/>
                    <a:pt x="255" y="427"/>
                  </a:cubicBezTo>
                  <a:lnTo>
                    <a:pt x="914" y="646"/>
                  </a:lnTo>
                  <a:cubicBezTo>
                    <a:pt x="933" y="656"/>
                    <a:pt x="961" y="656"/>
                    <a:pt x="981" y="656"/>
                  </a:cubicBezTo>
                  <a:lnTo>
                    <a:pt x="981" y="665"/>
                  </a:lnTo>
                  <a:cubicBezTo>
                    <a:pt x="1238" y="665"/>
                    <a:pt x="1286" y="312"/>
                    <a:pt x="1057" y="236"/>
                  </a:cubicBezTo>
                  <a:lnTo>
                    <a:pt x="399" y="17"/>
                  </a:lnTo>
                  <a:cubicBezTo>
                    <a:pt x="368" y="5"/>
                    <a:pt x="339" y="0"/>
                    <a:pt x="31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78"/>
            <p:cNvSpPr/>
            <p:nvPr/>
          </p:nvSpPr>
          <p:spPr>
            <a:xfrm>
              <a:off x="7306143" y="2064745"/>
              <a:ext cx="33255" cy="17099"/>
            </a:xfrm>
            <a:custGeom>
              <a:avLst/>
              <a:gdLst/>
              <a:ahLst/>
              <a:cxnLst/>
              <a:rect l="l" t="t" r="r" b="b"/>
              <a:pathLst>
                <a:path w="1270" h="653" extrusionOk="0">
                  <a:moveTo>
                    <a:pt x="967" y="1"/>
                  </a:moveTo>
                  <a:cubicBezTo>
                    <a:pt x="944" y="1"/>
                    <a:pt x="919" y="5"/>
                    <a:pt x="894" y="13"/>
                  </a:cubicBezTo>
                  <a:lnTo>
                    <a:pt x="236" y="232"/>
                  </a:lnTo>
                  <a:cubicBezTo>
                    <a:pt x="0" y="307"/>
                    <a:pt x="53" y="652"/>
                    <a:pt x="302" y="652"/>
                  </a:cubicBezTo>
                  <a:cubicBezTo>
                    <a:pt x="305" y="652"/>
                    <a:pt x="308" y="652"/>
                    <a:pt x="312" y="652"/>
                  </a:cubicBezTo>
                  <a:cubicBezTo>
                    <a:pt x="331" y="652"/>
                    <a:pt x="350" y="652"/>
                    <a:pt x="379" y="642"/>
                  </a:cubicBezTo>
                  <a:lnTo>
                    <a:pt x="1037" y="423"/>
                  </a:lnTo>
                  <a:cubicBezTo>
                    <a:pt x="1270" y="337"/>
                    <a:pt x="1183" y="1"/>
                    <a:pt x="9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78"/>
            <p:cNvSpPr/>
            <p:nvPr/>
          </p:nvSpPr>
          <p:spPr>
            <a:xfrm>
              <a:off x="7205383" y="1973150"/>
              <a:ext cx="171643" cy="111679"/>
            </a:xfrm>
            <a:custGeom>
              <a:avLst/>
              <a:gdLst/>
              <a:ahLst/>
              <a:cxnLst/>
              <a:rect l="l" t="t" r="r" b="b"/>
              <a:pathLst>
                <a:path w="6555" h="4265" extrusionOk="0">
                  <a:moveTo>
                    <a:pt x="2624" y="0"/>
                  </a:moveTo>
                  <a:cubicBezTo>
                    <a:pt x="1174" y="0"/>
                    <a:pt x="0" y="1173"/>
                    <a:pt x="0" y="2624"/>
                  </a:cubicBezTo>
                  <a:lnTo>
                    <a:pt x="0" y="4264"/>
                  </a:lnTo>
                  <a:cubicBezTo>
                    <a:pt x="96" y="4198"/>
                    <a:pt x="210" y="4159"/>
                    <a:pt x="334" y="4159"/>
                  </a:cubicBezTo>
                  <a:lnTo>
                    <a:pt x="477" y="4159"/>
                  </a:lnTo>
                  <a:cubicBezTo>
                    <a:pt x="582" y="4159"/>
                    <a:pt x="668" y="4083"/>
                    <a:pt x="687" y="3988"/>
                  </a:cubicBezTo>
                  <a:cubicBezTo>
                    <a:pt x="783" y="3577"/>
                    <a:pt x="1059" y="2538"/>
                    <a:pt x="1823" y="1689"/>
                  </a:cubicBezTo>
                  <a:cubicBezTo>
                    <a:pt x="1862" y="1644"/>
                    <a:pt x="1916" y="1623"/>
                    <a:pt x="1972" y="1623"/>
                  </a:cubicBezTo>
                  <a:cubicBezTo>
                    <a:pt x="2024" y="1623"/>
                    <a:pt x="2077" y="1642"/>
                    <a:pt x="2118" y="1679"/>
                  </a:cubicBezTo>
                  <a:cubicBezTo>
                    <a:pt x="2443" y="1975"/>
                    <a:pt x="2805" y="2204"/>
                    <a:pt x="3206" y="2385"/>
                  </a:cubicBezTo>
                  <a:cubicBezTo>
                    <a:pt x="3230" y="2395"/>
                    <a:pt x="3256" y="2399"/>
                    <a:pt x="3282" y="2399"/>
                  </a:cubicBezTo>
                  <a:cubicBezTo>
                    <a:pt x="3308" y="2399"/>
                    <a:pt x="3335" y="2395"/>
                    <a:pt x="3359" y="2385"/>
                  </a:cubicBezTo>
                  <a:cubicBezTo>
                    <a:pt x="3750" y="2204"/>
                    <a:pt x="4122" y="1975"/>
                    <a:pt x="4437" y="1679"/>
                  </a:cubicBezTo>
                  <a:cubicBezTo>
                    <a:pt x="4478" y="1642"/>
                    <a:pt x="4531" y="1623"/>
                    <a:pt x="4584" y="1623"/>
                  </a:cubicBezTo>
                  <a:cubicBezTo>
                    <a:pt x="4641" y="1623"/>
                    <a:pt x="4698" y="1644"/>
                    <a:pt x="4742" y="1689"/>
                  </a:cubicBezTo>
                  <a:cubicBezTo>
                    <a:pt x="5495" y="2538"/>
                    <a:pt x="5782" y="3577"/>
                    <a:pt x="5868" y="3988"/>
                  </a:cubicBezTo>
                  <a:cubicBezTo>
                    <a:pt x="5887" y="4083"/>
                    <a:pt x="5982" y="4159"/>
                    <a:pt x="6087" y="4159"/>
                  </a:cubicBezTo>
                  <a:lnTo>
                    <a:pt x="6230" y="4159"/>
                  </a:lnTo>
                  <a:cubicBezTo>
                    <a:pt x="6345" y="4159"/>
                    <a:pt x="6459" y="4198"/>
                    <a:pt x="6554" y="4264"/>
                  </a:cubicBezTo>
                  <a:lnTo>
                    <a:pt x="6554" y="2624"/>
                  </a:lnTo>
                  <a:cubicBezTo>
                    <a:pt x="6554" y="1173"/>
                    <a:pt x="5381" y="0"/>
                    <a:pt x="39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78"/>
            <p:cNvSpPr/>
            <p:nvPr/>
          </p:nvSpPr>
          <p:spPr>
            <a:xfrm>
              <a:off x="7297057" y="2120284"/>
              <a:ext cx="23017" cy="21236"/>
            </a:xfrm>
            <a:custGeom>
              <a:avLst/>
              <a:gdLst/>
              <a:ahLst/>
              <a:cxnLst/>
              <a:rect l="l" t="t" r="r" b="b"/>
              <a:pathLst>
                <a:path w="879" h="811" extrusionOk="0">
                  <a:moveTo>
                    <a:pt x="878" y="0"/>
                  </a:moveTo>
                  <a:lnTo>
                    <a:pt x="1" y="67"/>
                  </a:lnTo>
                  <a:lnTo>
                    <a:pt x="344" y="754"/>
                  </a:lnTo>
                  <a:cubicBezTo>
                    <a:pt x="363" y="792"/>
                    <a:pt x="399" y="811"/>
                    <a:pt x="435" y="811"/>
                  </a:cubicBezTo>
                  <a:cubicBezTo>
                    <a:pt x="470" y="811"/>
                    <a:pt x="506" y="792"/>
                    <a:pt x="525" y="754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78"/>
            <p:cNvSpPr/>
            <p:nvPr/>
          </p:nvSpPr>
          <p:spPr>
            <a:xfrm>
              <a:off x="7262598" y="2120284"/>
              <a:ext cx="22990" cy="21236"/>
            </a:xfrm>
            <a:custGeom>
              <a:avLst/>
              <a:gdLst/>
              <a:ahLst/>
              <a:cxnLst/>
              <a:rect l="l" t="t" r="r" b="b"/>
              <a:pathLst>
                <a:path w="878" h="811" extrusionOk="0">
                  <a:moveTo>
                    <a:pt x="0" y="0"/>
                  </a:moveTo>
                  <a:lnTo>
                    <a:pt x="353" y="754"/>
                  </a:lnTo>
                  <a:cubicBezTo>
                    <a:pt x="372" y="792"/>
                    <a:pt x="408" y="811"/>
                    <a:pt x="444" y="811"/>
                  </a:cubicBezTo>
                  <a:cubicBezTo>
                    <a:pt x="479" y="811"/>
                    <a:pt x="515" y="792"/>
                    <a:pt x="534" y="754"/>
                  </a:cubicBezTo>
                  <a:lnTo>
                    <a:pt x="878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78"/>
            <p:cNvSpPr/>
            <p:nvPr/>
          </p:nvSpPr>
          <p:spPr>
            <a:xfrm>
              <a:off x="7248877" y="2112350"/>
              <a:ext cx="84918" cy="15449"/>
            </a:xfrm>
            <a:custGeom>
              <a:avLst/>
              <a:gdLst/>
              <a:ahLst/>
              <a:cxnLst/>
              <a:rect l="l" t="t" r="r" b="b"/>
              <a:pathLst>
                <a:path w="3243" h="590" extrusionOk="0">
                  <a:moveTo>
                    <a:pt x="303" y="0"/>
                  </a:moveTo>
                  <a:cubicBezTo>
                    <a:pt x="64" y="0"/>
                    <a:pt x="0" y="375"/>
                    <a:pt x="257" y="437"/>
                  </a:cubicBezTo>
                  <a:cubicBezTo>
                    <a:pt x="705" y="542"/>
                    <a:pt x="1163" y="589"/>
                    <a:pt x="1621" y="589"/>
                  </a:cubicBezTo>
                  <a:cubicBezTo>
                    <a:pt x="2079" y="589"/>
                    <a:pt x="2537" y="542"/>
                    <a:pt x="2985" y="437"/>
                  </a:cubicBezTo>
                  <a:cubicBezTo>
                    <a:pt x="3242" y="375"/>
                    <a:pt x="3178" y="0"/>
                    <a:pt x="2939" y="0"/>
                  </a:cubicBezTo>
                  <a:cubicBezTo>
                    <a:pt x="2921" y="0"/>
                    <a:pt x="2901" y="3"/>
                    <a:pt x="2880" y="7"/>
                  </a:cubicBezTo>
                  <a:cubicBezTo>
                    <a:pt x="2465" y="98"/>
                    <a:pt x="2043" y="143"/>
                    <a:pt x="1621" y="143"/>
                  </a:cubicBezTo>
                  <a:cubicBezTo>
                    <a:pt x="1199" y="143"/>
                    <a:pt x="777" y="98"/>
                    <a:pt x="362" y="7"/>
                  </a:cubicBezTo>
                  <a:cubicBezTo>
                    <a:pt x="341" y="3"/>
                    <a:pt x="322" y="0"/>
                    <a:pt x="30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78"/>
            <p:cNvSpPr/>
            <p:nvPr/>
          </p:nvSpPr>
          <p:spPr>
            <a:xfrm>
              <a:off x="7285562" y="2257912"/>
              <a:ext cx="11521" cy="69966"/>
            </a:xfrm>
            <a:custGeom>
              <a:avLst/>
              <a:gdLst/>
              <a:ahLst/>
              <a:cxnLst/>
              <a:rect l="l" t="t" r="r" b="b"/>
              <a:pathLst>
                <a:path w="440" h="2672" extrusionOk="0">
                  <a:moveTo>
                    <a:pt x="1" y="1"/>
                  </a:moveTo>
                  <a:lnTo>
                    <a:pt x="1" y="2672"/>
                  </a:lnTo>
                  <a:lnTo>
                    <a:pt x="440" y="2672"/>
                  </a:lnTo>
                  <a:lnTo>
                    <a:pt x="440" y="1"/>
                  </a:lnTo>
                  <a:lnTo>
                    <a:pt x="392" y="67"/>
                  </a:lnTo>
                  <a:cubicBezTo>
                    <a:pt x="344" y="120"/>
                    <a:pt x="280" y="146"/>
                    <a:pt x="217" y="146"/>
                  </a:cubicBezTo>
                  <a:cubicBezTo>
                    <a:pt x="153" y="146"/>
                    <a:pt x="91" y="120"/>
                    <a:pt x="48" y="6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50" name="Google Shape;13550;p78"/>
          <p:cNvGrpSpPr/>
          <p:nvPr/>
        </p:nvGrpSpPr>
        <p:grpSpPr>
          <a:xfrm>
            <a:off x="6703522" y="1973098"/>
            <a:ext cx="274812" cy="354781"/>
            <a:chOff x="6703522" y="1973098"/>
            <a:chExt cx="274812" cy="354781"/>
          </a:xfrm>
        </p:grpSpPr>
        <p:sp>
          <p:nvSpPr>
            <p:cNvPr id="13551" name="Google Shape;13551;p78"/>
            <p:cNvSpPr/>
            <p:nvPr/>
          </p:nvSpPr>
          <p:spPr>
            <a:xfrm>
              <a:off x="6761233" y="1973150"/>
              <a:ext cx="160147" cy="57214"/>
            </a:xfrm>
            <a:custGeom>
              <a:avLst/>
              <a:gdLst/>
              <a:ahLst/>
              <a:cxnLst/>
              <a:rect l="l" t="t" r="r" b="b"/>
              <a:pathLst>
                <a:path w="6116" h="2185" extrusionOk="0">
                  <a:moveTo>
                    <a:pt x="3053" y="0"/>
                  </a:moveTo>
                  <a:cubicBezTo>
                    <a:pt x="1565" y="0"/>
                    <a:pt x="325" y="935"/>
                    <a:pt x="0" y="2185"/>
                  </a:cubicBezTo>
                  <a:lnTo>
                    <a:pt x="6116" y="2185"/>
                  </a:lnTo>
                  <a:cubicBezTo>
                    <a:pt x="5782" y="935"/>
                    <a:pt x="4532" y="0"/>
                    <a:pt x="305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78"/>
            <p:cNvSpPr/>
            <p:nvPr/>
          </p:nvSpPr>
          <p:spPr>
            <a:xfrm>
              <a:off x="6724758" y="2116277"/>
              <a:ext cx="232601" cy="112177"/>
            </a:xfrm>
            <a:custGeom>
              <a:avLst/>
              <a:gdLst/>
              <a:ahLst/>
              <a:cxnLst/>
              <a:rect l="l" t="t" r="r" b="b"/>
              <a:pathLst>
                <a:path w="8883" h="4284" extrusionOk="0">
                  <a:moveTo>
                    <a:pt x="1327" y="0"/>
                  </a:moveTo>
                  <a:cubicBezTo>
                    <a:pt x="1203" y="697"/>
                    <a:pt x="783" y="745"/>
                    <a:pt x="764" y="1737"/>
                  </a:cubicBezTo>
                  <a:cubicBezTo>
                    <a:pt x="745" y="2261"/>
                    <a:pt x="773" y="2548"/>
                    <a:pt x="468" y="3015"/>
                  </a:cubicBezTo>
                  <a:cubicBezTo>
                    <a:pt x="1" y="3721"/>
                    <a:pt x="334" y="4284"/>
                    <a:pt x="334" y="4284"/>
                  </a:cubicBezTo>
                  <a:lnTo>
                    <a:pt x="8548" y="4284"/>
                  </a:lnTo>
                  <a:cubicBezTo>
                    <a:pt x="8548" y="4284"/>
                    <a:pt x="8882" y="3721"/>
                    <a:pt x="8424" y="3015"/>
                  </a:cubicBezTo>
                  <a:cubicBezTo>
                    <a:pt x="8110" y="2548"/>
                    <a:pt x="8138" y="2261"/>
                    <a:pt x="8129" y="1737"/>
                  </a:cubicBezTo>
                  <a:cubicBezTo>
                    <a:pt x="8100" y="745"/>
                    <a:pt x="7680" y="697"/>
                    <a:pt x="755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78"/>
            <p:cNvSpPr/>
            <p:nvPr/>
          </p:nvSpPr>
          <p:spPr>
            <a:xfrm>
              <a:off x="6703522" y="2201955"/>
              <a:ext cx="274812" cy="125924"/>
            </a:xfrm>
            <a:custGeom>
              <a:avLst/>
              <a:gdLst/>
              <a:ahLst/>
              <a:cxnLst/>
              <a:rect l="l" t="t" r="r" b="b"/>
              <a:pathLst>
                <a:path w="10495" h="4809" extrusionOk="0">
                  <a:moveTo>
                    <a:pt x="4380" y="1"/>
                  </a:moveTo>
                  <a:lnTo>
                    <a:pt x="945" y="1040"/>
                  </a:lnTo>
                  <a:cubicBezTo>
                    <a:pt x="392" y="1203"/>
                    <a:pt x="10" y="1708"/>
                    <a:pt x="1" y="2290"/>
                  </a:cubicBezTo>
                  <a:lnTo>
                    <a:pt x="1" y="4150"/>
                  </a:lnTo>
                  <a:cubicBezTo>
                    <a:pt x="1" y="4513"/>
                    <a:pt x="296" y="4809"/>
                    <a:pt x="659" y="4809"/>
                  </a:cubicBezTo>
                  <a:lnTo>
                    <a:pt x="9836" y="4809"/>
                  </a:lnTo>
                  <a:cubicBezTo>
                    <a:pt x="10199" y="4809"/>
                    <a:pt x="10495" y="4513"/>
                    <a:pt x="10495" y="4150"/>
                  </a:cubicBezTo>
                  <a:lnTo>
                    <a:pt x="10495" y="2290"/>
                  </a:lnTo>
                  <a:cubicBezTo>
                    <a:pt x="10495" y="1708"/>
                    <a:pt x="10104" y="1203"/>
                    <a:pt x="9550" y="1040"/>
                  </a:cubicBezTo>
                  <a:lnTo>
                    <a:pt x="612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78"/>
            <p:cNvSpPr/>
            <p:nvPr/>
          </p:nvSpPr>
          <p:spPr>
            <a:xfrm>
              <a:off x="6769717" y="2201955"/>
              <a:ext cx="142918" cy="68736"/>
            </a:xfrm>
            <a:custGeom>
              <a:avLst/>
              <a:gdLst/>
              <a:ahLst/>
              <a:cxnLst/>
              <a:rect l="l" t="t" r="r" b="b"/>
              <a:pathLst>
                <a:path w="5458" h="2625" extrusionOk="0">
                  <a:moveTo>
                    <a:pt x="1852" y="1"/>
                  </a:moveTo>
                  <a:lnTo>
                    <a:pt x="1" y="563"/>
                  </a:lnTo>
                  <a:cubicBezTo>
                    <a:pt x="344" y="1785"/>
                    <a:pt x="1460" y="2624"/>
                    <a:pt x="2729" y="2624"/>
                  </a:cubicBezTo>
                  <a:cubicBezTo>
                    <a:pt x="3998" y="2624"/>
                    <a:pt x="5105" y="1785"/>
                    <a:pt x="5458" y="563"/>
                  </a:cubicBez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78"/>
            <p:cNvSpPr/>
            <p:nvPr/>
          </p:nvSpPr>
          <p:spPr>
            <a:xfrm>
              <a:off x="6755237" y="2212455"/>
              <a:ext cx="28751" cy="115423"/>
            </a:xfrm>
            <a:custGeom>
              <a:avLst/>
              <a:gdLst/>
              <a:ahLst/>
              <a:cxnLst/>
              <a:rect l="l" t="t" r="r" b="b"/>
              <a:pathLst>
                <a:path w="1098" h="4408" extrusionOk="0">
                  <a:moveTo>
                    <a:pt x="1098" y="0"/>
                  </a:moveTo>
                  <a:lnTo>
                    <a:pt x="0" y="325"/>
                  </a:lnTo>
                  <a:lnTo>
                    <a:pt x="0" y="4408"/>
                  </a:lnTo>
                  <a:lnTo>
                    <a:pt x="1098" y="440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78"/>
            <p:cNvSpPr/>
            <p:nvPr/>
          </p:nvSpPr>
          <p:spPr>
            <a:xfrm>
              <a:off x="6898364" y="2212455"/>
              <a:ext cx="28515" cy="115423"/>
            </a:xfrm>
            <a:custGeom>
              <a:avLst/>
              <a:gdLst/>
              <a:ahLst/>
              <a:cxnLst/>
              <a:rect l="l" t="t" r="r" b="b"/>
              <a:pathLst>
                <a:path w="1089" h="4408" extrusionOk="0">
                  <a:moveTo>
                    <a:pt x="1" y="0"/>
                  </a:moveTo>
                  <a:lnTo>
                    <a:pt x="1" y="4408"/>
                  </a:lnTo>
                  <a:lnTo>
                    <a:pt x="1088" y="4408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78"/>
            <p:cNvSpPr/>
            <p:nvPr/>
          </p:nvSpPr>
          <p:spPr>
            <a:xfrm>
              <a:off x="6744737" y="2053329"/>
              <a:ext cx="192643" cy="137157"/>
            </a:xfrm>
            <a:custGeom>
              <a:avLst/>
              <a:gdLst/>
              <a:ahLst/>
              <a:cxnLst/>
              <a:rect l="l" t="t" r="r" b="b"/>
              <a:pathLst>
                <a:path w="7357" h="5238" extrusionOk="0">
                  <a:moveTo>
                    <a:pt x="840" y="0"/>
                  </a:moveTo>
                  <a:lnTo>
                    <a:pt x="840" y="1527"/>
                  </a:lnTo>
                  <a:lnTo>
                    <a:pt x="726" y="1527"/>
                  </a:lnTo>
                  <a:cubicBezTo>
                    <a:pt x="1" y="1527"/>
                    <a:pt x="1" y="2624"/>
                    <a:pt x="726" y="2624"/>
                  </a:cubicBezTo>
                  <a:lnTo>
                    <a:pt x="850" y="2624"/>
                  </a:lnTo>
                  <a:cubicBezTo>
                    <a:pt x="964" y="4102"/>
                    <a:pt x="2195" y="5238"/>
                    <a:pt x="3674" y="5238"/>
                  </a:cubicBezTo>
                  <a:cubicBezTo>
                    <a:pt x="5162" y="5238"/>
                    <a:pt x="6393" y="4102"/>
                    <a:pt x="6507" y="2624"/>
                  </a:cubicBezTo>
                  <a:lnTo>
                    <a:pt x="6622" y="2624"/>
                  </a:lnTo>
                  <a:cubicBezTo>
                    <a:pt x="7356" y="2624"/>
                    <a:pt x="7356" y="1527"/>
                    <a:pt x="6622" y="1527"/>
                  </a:cubicBezTo>
                  <a:lnTo>
                    <a:pt x="6517" y="1527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78"/>
            <p:cNvSpPr/>
            <p:nvPr/>
          </p:nvSpPr>
          <p:spPr>
            <a:xfrm>
              <a:off x="6748743" y="2053329"/>
              <a:ext cx="166641" cy="116419"/>
            </a:xfrm>
            <a:custGeom>
              <a:avLst/>
              <a:gdLst/>
              <a:ahLst/>
              <a:cxnLst/>
              <a:rect l="l" t="t" r="r" b="b"/>
              <a:pathLst>
                <a:path w="6364" h="4446" extrusionOk="0">
                  <a:moveTo>
                    <a:pt x="687" y="0"/>
                  </a:moveTo>
                  <a:lnTo>
                    <a:pt x="687" y="1527"/>
                  </a:lnTo>
                  <a:lnTo>
                    <a:pt x="611" y="1527"/>
                  </a:lnTo>
                  <a:cubicBezTo>
                    <a:pt x="605" y="1527"/>
                    <a:pt x="599" y="1526"/>
                    <a:pt x="592" y="1526"/>
                  </a:cubicBezTo>
                  <a:cubicBezTo>
                    <a:pt x="305" y="1526"/>
                    <a:pt x="66" y="1743"/>
                    <a:pt x="29" y="2023"/>
                  </a:cubicBezTo>
                  <a:cubicBezTo>
                    <a:pt x="0" y="2338"/>
                    <a:pt x="248" y="2624"/>
                    <a:pt x="573" y="2624"/>
                  </a:cubicBezTo>
                  <a:lnTo>
                    <a:pt x="697" y="2624"/>
                  </a:lnTo>
                  <a:cubicBezTo>
                    <a:pt x="745" y="3311"/>
                    <a:pt x="1059" y="3969"/>
                    <a:pt x="1555" y="4446"/>
                  </a:cubicBezTo>
                  <a:lnTo>
                    <a:pt x="1555" y="1966"/>
                  </a:lnTo>
                  <a:cubicBezTo>
                    <a:pt x="1555" y="1365"/>
                    <a:pt x="2052" y="868"/>
                    <a:pt x="2653" y="868"/>
                  </a:cubicBezTo>
                  <a:lnTo>
                    <a:pt x="6364" y="86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78"/>
            <p:cNvSpPr/>
            <p:nvPr/>
          </p:nvSpPr>
          <p:spPr>
            <a:xfrm>
              <a:off x="6801192" y="209341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78"/>
            <p:cNvSpPr/>
            <p:nvPr/>
          </p:nvSpPr>
          <p:spPr>
            <a:xfrm>
              <a:off x="6869901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78"/>
            <p:cNvSpPr/>
            <p:nvPr/>
          </p:nvSpPr>
          <p:spPr>
            <a:xfrm>
              <a:off x="6792970" y="2076057"/>
              <a:ext cx="27887" cy="14768"/>
            </a:xfrm>
            <a:custGeom>
              <a:avLst/>
              <a:gdLst/>
              <a:ahLst/>
              <a:cxnLst/>
              <a:rect l="l" t="t" r="r" b="b"/>
              <a:pathLst>
                <a:path w="1065" h="564" extrusionOk="0">
                  <a:moveTo>
                    <a:pt x="752" y="1"/>
                  </a:moveTo>
                  <a:cubicBezTo>
                    <a:pt x="732" y="1"/>
                    <a:pt x="710" y="4"/>
                    <a:pt x="687" y="10"/>
                  </a:cubicBezTo>
                  <a:lnTo>
                    <a:pt x="248" y="134"/>
                  </a:lnTo>
                  <a:cubicBezTo>
                    <a:pt x="0" y="191"/>
                    <a:pt x="48" y="563"/>
                    <a:pt x="305" y="563"/>
                  </a:cubicBezTo>
                  <a:cubicBezTo>
                    <a:pt x="324" y="563"/>
                    <a:pt x="353" y="554"/>
                    <a:pt x="372" y="554"/>
                  </a:cubicBezTo>
                  <a:lnTo>
                    <a:pt x="811" y="430"/>
                  </a:lnTo>
                  <a:cubicBezTo>
                    <a:pt x="1065" y="360"/>
                    <a:pt x="981" y="1"/>
                    <a:pt x="75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78"/>
            <p:cNvSpPr/>
            <p:nvPr/>
          </p:nvSpPr>
          <p:spPr>
            <a:xfrm>
              <a:off x="6861496" y="2076057"/>
              <a:ext cx="27651" cy="14768"/>
            </a:xfrm>
            <a:custGeom>
              <a:avLst/>
              <a:gdLst/>
              <a:ahLst/>
              <a:cxnLst/>
              <a:rect l="l" t="t" r="r" b="b"/>
              <a:pathLst>
                <a:path w="1056" h="564" extrusionOk="0">
                  <a:moveTo>
                    <a:pt x="311" y="1"/>
                  </a:moveTo>
                  <a:cubicBezTo>
                    <a:pt x="76" y="1"/>
                    <a:pt x="1" y="360"/>
                    <a:pt x="255" y="430"/>
                  </a:cubicBezTo>
                  <a:lnTo>
                    <a:pt x="693" y="554"/>
                  </a:lnTo>
                  <a:cubicBezTo>
                    <a:pt x="712" y="554"/>
                    <a:pt x="732" y="563"/>
                    <a:pt x="751" y="563"/>
                  </a:cubicBezTo>
                  <a:cubicBezTo>
                    <a:pt x="1008" y="563"/>
                    <a:pt x="1056" y="191"/>
                    <a:pt x="808" y="134"/>
                  </a:cubicBezTo>
                  <a:lnTo>
                    <a:pt x="379" y="10"/>
                  </a:lnTo>
                  <a:cubicBezTo>
                    <a:pt x="355" y="4"/>
                    <a:pt x="332" y="1"/>
                    <a:pt x="3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78"/>
            <p:cNvSpPr/>
            <p:nvPr/>
          </p:nvSpPr>
          <p:spPr>
            <a:xfrm>
              <a:off x="6755237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0" y="0"/>
                  </a:moveTo>
                  <a:lnTo>
                    <a:pt x="0" y="1202"/>
                  </a:lnTo>
                  <a:lnTo>
                    <a:pt x="497" y="1135"/>
                  </a:lnTo>
                  <a:cubicBezTo>
                    <a:pt x="716" y="1107"/>
                    <a:pt x="878" y="926"/>
                    <a:pt x="878" y="70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78"/>
            <p:cNvSpPr/>
            <p:nvPr/>
          </p:nvSpPr>
          <p:spPr>
            <a:xfrm>
              <a:off x="6903863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1" y="0"/>
                  </a:moveTo>
                  <a:lnTo>
                    <a:pt x="1" y="706"/>
                  </a:lnTo>
                  <a:cubicBezTo>
                    <a:pt x="1" y="926"/>
                    <a:pt x="163" y="1107"/>
                    <a:pt x="392" y="1135"/>
                  </a:cubicBezTo>
                  <a:lnTo>
                    <a:pt x="878" y="1202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78"/>
            <p:cNvSpPr/>
            <p:nvPr/>
          </p:nvSpPr>
          <p:spPr>
            <a:xfrm>
              <a:off x="6898364" y="2212455"/>
              <a:ext cx="14271" cy="31239"/>
            </a:xfrm>
            <a:custGeom>
              <a:avLst/>
              <a:gdLst/>
              <a:ahLst/>
              <a:cxnLst/>
              <a:rect l="l" t="t" r="r" b="b"/>
              <a:pathLst>
                <a:path w="545" h="1193" extrusionOk="0">
                  <a:moveTo>
                    <a:pt x="1" y="0"/>
                  </a:moveTo>
                  <a:lnTo>
                    <a:pt x="1" y="1193"/>
                  </a:lnTo>
                  <a:cubicBezTo>
                    <a:pt x="249" y="887"/>
                    <a:pt x="430" y="534"/>
                    <a:pt x="545" y="16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78"/>
            <p:cNvSpPr/>
            <p:nvPr/>
          </p:nvSpPr>
          <p:spPr>
            <a:xfrm>
              <a:off x="6769717" y="2212193"/>
              <a:ext cx="14271" cy="31501"/>
            </a:xfrm>
            <a:custGeom>
              <a:avLst/>
              <a:gdLst/>
              <a:ahLst/>
              <a:cxnLst/>
              <a:rect l="l" t="t" r="r" b="b"/>
              <a:pathLst>
                <a:path w="545" h="1203" extrusionOk="0">
                  <a:moveTo>
                    <a:pt x="545" y="1"/>
                  </a:moveTo>
                  <a:lnTo>
                    <a:pt x="1" y="163"/>
                  </a:lnTo>
                  <a:cubicBezTo>
                    <a:pt x="106" y="544"/>
                    <a:pt x="287" y="897"/>
                    <a:pt x="545" y="1203"/>
                  </a:cubicBezTo>
                  <a:lnTo>
                    <a:pt x="545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78"/>
            <p:cNvSpPr/>
            <p:nvPr/>
          </p:nvSpPr>
          <p:spPr>
            <a:xfrm>
              <a:off x="6777966" y="2127773"/>
              <a:ext cx="126186" cy="131423"/>
            </a:xfrm>
            <a:custGeom>
              <a:avLst/>
              <a:gdLst/>
              <a:ahLst/>
              <a:cxnLst/>
              <a:rect l="l" t="t" r="r" b="b"/>
              <a:pathLst>
                <a:path w="4819" h="5019" extrusionOk="0">
                  <a:moveTo>
                    <a:pt x="4177" y="0"/>
                  </a:moveTo>
                  <a:cubicBezTo>
                    <a:pt x="4171" y="0"/>
                    <a:pt x="4166" y="0"/>
                    <a:pt x="4160" y="0"/>
                  </a:cubicBezTo>
                  <a:lnTo>
                    <a:pt x="659" y="0"/>
                  </a:lnTo>
                  <a:cubicBezTo>
                    <a:pt x="296" y="0"/>
                    <a:pt x="10" y="286"/>
                    <a:pt x="10" y="649"/>
                  </a:cubicBezTo>
                  <a:lnTo>
                    <a:pt x="10" y="2614"/>
                  </a:lnTo>
                  <a:cubicBezTo>
                    <a:pt x="1" y="3950"/>
                    <a:pt x="1088" y="5018"/>
                    <a:pt x="2414" y="5018"/>
                  </a:cubicBezTo>
                  <a:cubicBezTo>
                    <a:pt x="3740" y="5018"/>
                    <a:pt x="4818" y="3940"/>
                    <a:pt x="4818" y="2614"/>
                  </a:cubicBezTo>
                  <a:lnTo>
                    <a:pt x="4818" y="649"/>
                  </a:lnTo>
                  <a:cubicBezTo>
                    <a:pt x="4818" y="292"/>
                    <a:pt x="4532" y="0"/>
                    <a:pt x="4177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78"/>
            <p:cNvSpPr/>
            <p:nvPr/>
          </p:nvSpPr>
          <p:spPr>
            <a:xfrm>
              <a:off x="6815908" y="2144688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0" y="0"/>
                  </a:moveTo>
                  <a:cubicBezTo>
                    <a:pt x="144" y="0"/>
                    <a:pt x="1" y="221"/>
                    <a:pt x="154" y="375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8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5" y="662"/>
                  </a:cubicBezTo>
                  <a:cubicBezTo>
                    <a:pt x="1287" y="662"/>
                    <a:pt x="1558" y="566"/>
                    <a:pt x="1776" y="375"/>
                  </a:cubicBezTo>
                  <a:cubicBezTo>
                    <a:pt x="1930" y="221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70"/>
                  </a:cubicBezTo>
                  <a:cubicBezTo>
                    <a:pt x="1318" y="170"/>
                    <a:pt x="1142" y="220"/>
                    <a:pt x="965" y="220"/>
                  </a:cubicBezTo>
                  <a:cubicBezTo>
                    <a:pt x="789" y="220"/>
                    <a:pt x="612" y="170"/>
                    <a:pt x="460" y="70"/>
                  </a:cubicBezTo>
                  <a:cubicBezTo>
                    <a:pt x="413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78"/>
            <p:cNvSpPr/>
            <p:nvPr/>
          </p:nvSpPr>
          <p:spPr>
            <a:xfrm>
              <a:off x="6778044" y="2127773"/>
              <a:ext cx="100131" cy="131658"/>
            </a:xfrm>
            <a:custGeom>
              <a:avLst/>
              <a:gdLst/>
              <a:ahLst/>
              <a:cxnLst/>
              <a:rect l="l" t="t" r="r" b="b"/>
              <a:pathLst>
                <a:path w="3824" h="5028" extrusionOk="0">
                  <a:moveTo>
                    <a:pt x="665" y="0"/>
                  </a:moveTo>
                  <a:cubicBezTo>
                    <a:pt x="303" y="0"/>
                    <a:pt x="7" y="286"/>
                    <a:pt x="7" y="649"/>
                  </a:cubicBezTo>
                  <a:lnTo>
                    <a:pt x="7" y="2614"/>
                  </a:lnTo>
                  <a:cubicBezTo>
                    <a:pt x="0" y="4036"/>
                    <a:pt x="1171" y="5028"/>
                    <a:pt x="2419" y="5028"/>
                  </a:cubicBezTo>
                  <a:cubicBezTo>
                    <a:pt x="2896" y="5028"/>
                    <a:pt x="3385" y="4882"/>
                    <a:pt x="3823" y="4560"/>
                  </a:cubicBezTo>
                  <a:lnTo>
                    <a:pt x="3823" y="4560"/>
                  </a:lnTo>
                  <a:cubicBezTo>
                    <a:pt x="3718" y="4570"/>
                    <a:pt x="3604" y="4579"/>
                    <a:pt x="3499" y="4579"/>
                  </a:cubicBezTo>
                  <a:cubicBezTo>
                    <a:pt x="2173" y="4579"/>
                    <a:pt x="1095" y="3501"/>
                    <a:pt x="1104" y="2185"/>
                  </a:cubicBezTo>
                  <a:lnTo>
                    <a:pt x="11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78"/>
            <p:cNvSpPr/>
            <p:nvPr/>
          </p:nvSpPr>
          <p:spPr>
            <a:xfrm>
              <a:off x="6749503" y="2030338"/>
              <a:ext cx="183112" cy="34512"/>
            </a:xfrm>
            <a:custGeom>
              <a:avLst/>
              <a:gdLst/>
              <a:ahLst/>
              <a:cxnLst/>
              <a:rect l="l" t="t" r="r" b="b"/>
              <a:pathLst>
                <a:path w="6993" h="1318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95" y="1317"/>
                    <a:pt x="219" y="1317"/>
                  </a:cubicBezTo>
                  <a:lnTo>
                    <a:pt x="6773" y="1317"/>
                  </a:lnTo>
                  <a:cubicBezTo>
                    <a:pt x="6897" y="1317"/>
                    <a:pt x="6993" y="1212"/>
                    <a:pt x="6993" y="1098"/>
                  </a:cubicBezTo>
                  <a:lnTo>
                    <a:pt x="6993" y="220"/>
                  </a:lnTo>
                  <a:cubicBezTo>
                    <a:pt x="6993" y="96"/>
                    <a:pt x="6897" y="1"/>
                    <a:pt x="6773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78"/>
            <p:cNvSpPr/>
            <p:nvPr/>
          </p:nvSpPr>
          <p:spPr>
            <a:xfrm>
              <a:off x="6810697" y="1973098"/>
              <a:ext cx="106678" cy="45771"/>
            </a:xfrm>
            <a:custGeom>
              <a:avLst/>
              <a:gdLst/>
              <a:ahLst/>
              <a:cxnLst/>
              <a:rect l="l" t="t" r="r" b="b"/>
              <a:pathLst>
                <a:path w="4074" h="1748" extrusionOk="0">
                  <a:moveTo>
                    <a:pt x="1150" y="1"/>
                  </a:moveTo>
                  <a:cubicBezTo>
                    <a:pt x="1117" y="1"/>
                    <a:pt x="1083" y="1"/>
                    <a:pt x="1050" y="2"/>
                  </a:cubicBezTo>
                  <a:lnTo>
                    <a:pt x="1040" y="2"/>
                  </a:lnTo>
                  <a:cubicBezTo>
                    <a:pt x="754" y="193"/>
                    <a:pt x="515" y="431"/>
                    <a:pt x="325" y="708"/>
                  </a:cubicBezTo>
                  <a:cubicBezTo>
                    <a:pt x="0" y="1137"/>
                    <a:pt x="315" y="1748"/>
                    <a:pt x="849" y="1748"/>
                  </a:cubicBezTo>
                  <a:lnTo>
                    <a:pt x="4074" y="1748"/>
                  </a:lnTo>
                  <a:cubicBezTo>
                    <a:pt x="3581" y="725"/>
                    <a:pt x="2462" y="1"/>
                    <a:pt x="11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78"/>
            <p:cNvSpPr/>
            <p:nvPr/>
          </p:nvSpPr>
          <p:spPr>
            <a:xfrm>
              <a:off x="6738243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87"/>
                    <a:pt x="1" y="649"/>
                  </a:cubicBezTo>
                  <a:lnTo>
                    <a:pt x="1" y="1966"/>
                  </a:lnTo>
                  <a:lnTo>
                    <a:pt x="649" y="196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78"/>
            <p:cNvSpPr/>
            <p:nvPr/>
          </p:nvSpPr>
          <p:spPr>
            <a:xfrm>
              <a:off x="6755237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78"/>
            <p:cNvSpPr/>
            <p:nvPr/>
          </p:nvSpPr>
          <p:spPr>
            <a:xfrm>
              <a:off x="6926854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59" y="1966"/>
                  </a:lnTo>
                  <a:lnTo>
                    <a:pt x="659" y="649"/>
                  </a:lnTo>
                  <a:cubicBezTo>
                    <a:pt x="649" y="287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78"/>
            <p:cNvSpPr/>
            <p:nvPr/>
          </p:nvSpPr>
          <p:spPr>
            <a:xfrm>
              <a:off x="6915358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20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76" name="Google Shape;13576;p78"/>
          <p:cNvGrpSpPr/>
          <p:nvPr/>
        </p:nvGrpSpPr>
        <p:grpSpPr>
          <a:xfrm>
            <a:off x="6253375" y="1973150"/>
            <a:ext cx="274812" cy="354728"/>
            <a:chOff x="6253375" y="1973150"/>
            <a:chExt cx="274812" cy="354728"/>
          </a:xfrm>
        </p:grpSpPr>
        <p:sp>
          <p:nvSpPr>
            <p:cNvPr id="13577" name="Google Shape;13577;p78"/>
            <p:cNvSpPr/>
            <p:nvPr/>
          </p:nvSpPr>
          <p:spPr>
            <a:xfrm>
              <a:off x="6253637" y="2173492"/>
              <a:ext cx="274550" cy="154387"/>
            </a:xfrm>
            <a:custGeom>
              <a:avLst/>
              <a:gdLst/>
              <a:ahLst/>
              <a:cxnLst/>
              <a:rect l="l" t="t" r="r" b="b"/>
              <a:pathLst>
                <a:path w="10485" h="5896" extrusionOk="0">
                  <a:moveTo>
                    <a:pt x="3711" y="0"/>
                  </a:moveTo>
                  <a:lnTo>
                    <a:pt x="3711" y="1040"/>
                  </a:lnTo>
                  <a:cubicBezTo>
                    <a:pt x="3711" y="1326"/>
                    <a:pt x="3520" y="1584"/>
                    <a:pt x="3244" y="1670"/>
                  </a:cubicBezTo>
                  <a:lnTo>
                    <a:pt x="935" y="2347"/>
                  </a:lnTo>
                  <a:cubicBezTo>
                    <a:pt x="382" y="2509"/>
                    <a:pt x="0" y="3015"/>
                    <a:pt x="0" y="3597"/>
                  </a:cubicBezTo>
                  <a:lnTo>
                    <a:pt x="0" y="5237"/>
                  </a:lnTo>
                  <a:cubicBezTo>
                    <a:pt x="0" y="5600"/>
                    <a:pt x="286" y="5896"/>
                    <a:pt x="649" y="5896"/>
                  </a:cubicBezTo>
                  <a:lnTo>
                    <a:pt x="9826" y="5896"/>
                  </a:lnTo>
                  <a:cubicBezTo>
                    <a:pt x="10189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094" y="2509"/>
                    <a:pt x="9540" y="2347"/>
                  </a:cubicBezTo>
                  <a:lnTo>
                    <a:pt x="7241" y="1670"/>
                  </a:lnTo>
                  <a:cubicBezTo>
                    <a:pt x="6955" y="1584"/>
                    <a:pt x="6764" y="1326"/>
                    <a:pt x="6764" y="104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78"/>
            <p:cNvSpPr/>
            <p:nvPr/>
          </p:nvSpPr>
          <p:spPr>
            <a:xfrm>
              <a:off x="6253375" y="2210439"/>
              <a:ext cx="274812" cy="117440"/>
            </a:xfrm>
            <a:custGeom>
              <a:avLst/>
              <a:gdLst/>
              <a:ahLst/>
              <a:cxnLst/>
              <a:rect l="l" t="t" r="r" b="b"/>
              <a:pathLst>
                <a:path w="10495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9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36" y="4485"/>
                  </a:lnTo>
                  <a:cubicBezTo>
                    <a:pt x="10199" y="4485"/>
                    <a:pt x="10495" y="4189"/>
                    <a:pt x="10495" y="3826"/>
                  </a:cubicBezTo>
                  <a:lnTo>
                    <a:pt x="1049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51" y="259"/>
                  </a:lnTo>
                  <a:cubicBezTo>
                    <a:pt x="7108" y="211"/>
                    <a:pt x="6984" y="125"/>
                    <a:pt x="6898" y="1"/>
                  </a:cubicBezTo>
                  <a:lnTo>
                    <a:pt x="5248" y="554"/>
                  </a:lnTo>
                  <a:lnTo>
                    <a:pt x="3597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78"/>
            <p:cNvSpPr/>
            <p:nvPr/>
          </p:nvSpPr>
          <p:spPr>
            <a:xfrm>
              <a:off x="6315591" y="2210439"/>
              <a:ext cx="150407" cy="49542"/>
            </a:xfrm>
            <a:custGeom>
              <a:avLst/>
              <a:gdLst/>
              <a:ahLst/>
              <a:cxnLst/>
              <a:rect l="l" t="t" r="r" b="b"/>
              <a:pathLst>
                <a:path w="5744" h="1892" extrusionOk="0">
                  <a:moveTo>
                    <a:pt x="1221" y="1"/>
                  </a:moveTo>
                  <a:cubicBezTo>
                    <a:pt x="1135" y="125"/>
                    <a:pt x="1011" y="211"/>
                    <a:pt x="878" y="259"/>
                  </a:cubicBezTo>
                  <a:lnTo>
                    <a:pt x="0" y="507"/>
                  </a:lnTo>
                  <a:lnTo>
                    <a:pt x="1374" y="1680"/>
                  </a:lnTo>
                  <a:cubicBezTo>
                    <a:pt x="1537" y="1823"/>
                    <a:pt x="1740" y="1891"/>
                    <a:pt x="1941" y="1891"/>
                  </a:cubicBezTo>
                  <a:cubicBezTo>
                    <a:pt x="2198" y="1891"/>
                    <a:pt x="2453" y="1779"/>
                    <a:pt x="2624" y="1565"/>
                  </a:cubicBezTo>
                  <a:lnTo>
                    <a:pt x="2872" y="1251"/>
                  </a:lnTo>
                  <a:lnTo>
                    <a:pt x="3120" y="1565"/>
                  </a:lnTo>
                  <a:cubicBezTo>
                    <a:pt x="3296" y="1779"/>
                    <a:pt x="3551" y="1891"/>
                    <a:pt x="3807" y="1891"/>
                  </a:cubicBezTo>
                  <a:cubicBezTo>
                    <a:pt x="4009" y="1891"/>
                    <a:pt x="4211" y="1823"/>
                    <a:pt x="4379" y="1680"/>
                  </a:cubicBezTo>
                  <a:lnTo>
                    <a:pt x="5743" y="507"/>
                  </a:lnTo>
                  <a:lnTo>
                    <a:pt x="4875" y="259"/>
                  </a:lnTo>
                  <a:cubicBezTo>
                    <a:pt x="4732" y="211"/>
                    <a:pt x="4608" y="125"/>
                    <a:pt x="4522" y="1"/>
                  </a:cubicBezTo>
                  <a:lnTo>
                    <a:pt x="2872" y="554"/>
                  </a:lnTo>
                  <a:lnTo>
                    <a:pt x="1221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78"/>
            <p:cNvSpPr/>
            <p:nvPr/>
          </p:nvSpPr>
          <p:spPr>
            <a:xfrm>
              <a:off x="6350810" y="2173492"/>
              <a:ext cx="79969" cy="22860"/>
            </a:xfrm>
            <a:custGeom>
              <a:avLst/>
              <a:gdLst/>
              <a:ahLst/>
              <a:cxnLst/>
              <a:rect l="l" t="t" r="r" b="b"/>
              <a:pathLst>
                <a:path w="3054" h="873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4"/>
                    <a:pt x="1002" y="873"/>
                    <a:pt x="1527" y="873"/>
                  </a:cubicBezTo>
                  <a:cubicBezTo>
                    <a:pt x="2051" y="873"/>
                    <a:pt x="2576" y="744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78"/>
            <p:cNvSpPr/>
            <p:nvPr/>
          </p:nvSpPr>
          <p:spPr>
            <a:xfrm>
              <a:off x="6294355" y="2059063"/>
              <a:ext cx="192617" cy="125688"/>
            </a:xfrm>
            <a:custGeom>
              <a:avLst/>
              <a:gdLst/>
              <a:ahLst/>
              <a:cxnLst/>
              <a:rect l="l" t="t" r="r" b="b"/>
              <a:pathLst>
                <a:path w="7356" h="4800" extrusionOk="0">
                  <a:moveTo>
                    <a:pt x="849" y="1"/>
                  </a:moveTo>
                  <a:lnTo>
                    <a:pt x="849" y="1088"/>
                  </a:lnTo>
                  <a:lnTo>
                    <a:pt x="735" y="1088"/>
                  </a:lnTo>
                  <a:cubicBezTo>
                    <a:pt x="0" y="1088"/>
                    <a:pt x="0" y="2185"/>
                    <a:pt x="735" y="2185"/>
                  </a:cubicBezTo>
                  <a:lnTo>
                    <a:pt x="849" y="2185"/>
                  </a:lnTo>
                  <a:cubicBezTo>
                    <a:pt x="964" y="3664"/>
                    <a:pt x="2194" y="4799"/>
                    <a:pt x="3683" y="4799"/>
                  </a:cubicBezTo>
                  <a:cubicBezTo>
                    <a:pt x="5161" y="4799"/>
                    <a:pt x="6392" y="3664"/>
                    <a:pt x="6507" y="2185"/>
                  </a:cubicBezTo>
                  <a:lnTo>
                    <a:pt x="6631" y="2185"/>
                  </a:lnTo>
                  <a:cubicBezTo>
                    <a:pt x="7356" y="2185"/>
                    <a:pt x="7356" y="1088"/>
                    <a:pt x="6631" y="1088"/>
                  </a:cubicBezTo>
                  <a:lnTo>
                    <a:pt x="6526" y="1088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78"/>
            <p:cNvSpPr/>
            <p:nvPr/>
          </p:nvSpPr>
          <p:spPr>
            <a:xfrm>
              <a:off x="6297340" y="2059063"/>
              <a:ext cx="144908" cy="125897"/>
            </a:xfrm>
            <a:custGeom>
              <a:avLst/>
              <a:gdLst/>
              <a:ahLst/>
              <a:cxnLst/>
              <a:rect l="l" t="t" r="r" b="b"/>
              <a:pathLst>
                <a:path w="5534" h="4808" extrusionOk="0">
                  <a:moveTo>
                    <a:pt x="735" y="1"/>
                  </a:moveTo>
                  <a:lnTo>
                    <a:pt x="735" y="1088"/>
                  </a:lnTo>
                  <a:lnTo>
                    <a:pt x="649" y="1088"/>
                  </a:lnTo>
                  <a:cubicBezTo>
                    <a:pt x="392" y="1088"/>
                    <a:pt x="172" y="1250"/>
                    <a:pt x="96" y="1489"/>
                  </a:cubicBezTo>
                  <a:cubicBezTo>
                    <a:pt x="1" y="1842"/>
                    <a:pt x="268" y="2185"/>
                    <a:pt x="630" y="2185"/>
                  </a:cubicBezTo>
                  <a:lnTo>
                    <a:pt x="745" y="2185"/>
                  </a:lnTo>
                  <a:cubicBezTo>
                    <a:pt x="849" y="3681"/>
                    <a:pt x="2103" y="4808"/>
                    <a:pt x="3559" y="4808"/>
                  </a:cubicBezTo>
                  <a:cubicBezTo>
                    <a:pt x="3710" y="4808"/>
                    <a:pt x="3863" y="4796"/>
                    <a:pt x="4017" y="4771"/>
                  </a:cubicBezTo>
                  <a:cubicBezTo>
                    <a:pt x="2634" y="4551"/>
                    <a:pt x="1613" y="3368"/>
                    <a:pt x="1613" y="1966"/>
                  </a:cubicBezTo>
                  <a:lnTo>
                    <a:pt x="1613" y="1527"/>
                  </a:lnTo>
                  <a:cubicBezTo>
                    <a:pt x="1613" y="1050"/>
                    <a:pt x="2004" y="659"/>
                    <a:pt x="2481" y="659"/>
                  </a:cubicBezTo>
                  <a:lnTo>
                    <a:pt x="5105" y="659"/>
                  </a:lnTo>
                  <a:cubicBezTo>
                    <a:pt x="5343" y="649"/>
                    <a:pt x="5534" y="459"/>
                    <a:pt x="5534" y="220"/>
                  </a:cubicBezTo>
                  <a:lnTo>
                    <a:pt x="553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78"/>
            <p:cNvSpPr/>
            <p:nvPr/>
          </p:nvSpPr>
          <p:spPr>
            <a:xfrm>
              <a:off x="6316822" y="2116775"/>
              <a:ext cx="147919" cy="67976"/>
            </a:xfrm>
            <a:custGeom>
              <a:avLst/>
              <a:gdLst/>
              <a:ahLst/>
              <a:cxnLst/>
              <a:rect l="l" t="t" r="r" b="b"/>
              <a:pathLst>
                <a:path w="5649" h="2596" extrusionOk="0">
                  <a:moveTo>
                    <a:pt x="1" y="0"/>
                  </a:moveTo>
                  <a:lnTo>
                    <a:pt x="1" y="0"/>
                  </a:lnTo>
                  <a:cubicBezTo>
                    <a:pt x="125" y="1470"/>
                    <a:pt x="1356" y="2595"/>
                    <a:pt x="2825" y="2595"/>
                  </a:cubicBezTo>
                  <a:cubicBezTo>
                    <a:pt x="4294" y="2595"/>
                    <a:pt x="5524" y="1470"/>
                    <a:pt x="5649" y="0"/>
                  </a:cubicBezTo>
                  <a:lnTo>
                    <a:pt x="5649" y="0"/>
                  </a:lnTo>
                  <a:cubicBezTo>
                    <a:pt x="5019" y="382"/>
                    <a:pt x="3989" y="630"/>
                    <a:pt x="2825" y="630"/>
                  </a:cubicBezTo>
                  <a:cubicBezTo>
                    <a:pt x="1661" y="630"/>
                    <a:pt x="640" y="382"/>
                    <a:pt x="1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78"/>
            <p:cNvSpPr/>
            <p:nvPr/>
          </p:nvSpPr>
          <p:spPr>
            <a:xfrm>
              <a:off x="6305091" y="2059063"/>
              <a:ext cx="22755" cy="28515"/>
            </a:xfrm>
            <a:custGeom>
              <a:avLst/>
              <a:gdLst/>
              <a:ahLst/>
              <a:cxnLst/>
              <a:rect l="l" t="t" r="r" b="b"/>
              <a:pathLst>
                <a:path w="869" h="1089" extrusionOk="0">
                  <a:moveTo>
                    <a:pt x="0" y="1"/>
                  </a:moveTo>
                  <a:lnTo>
                    <a:pt x="0" y="1088"/>
                  </a:lnTo>
                  <a:lnTo>
                    <a:pt x="869" y="1088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78"/>
            <p:cNvSpPr/>
            <p:nvPr/>
          </p:nvSpPr>
          <p:spPr>
            <a:xfrm>
              <a:off x="6453717" y="2059063"/>
              <a:ext cx="23017" cy="28515"/>
            </a:xfrm>
            <a:custGeom>
              <a:avLst/>
              <a:gdLst/>
              <a:ahLst/>
              <a:cxnLst/>
              <a:rect l="l" t="t" r="r" b="b"/>
              <a:pathLst>
                <a:path w="879" h="1089" extrusionOk="0">
                  <a:moveTo>
                    <a:pt x="1" y="1"/>
                  </a:moveTo>
                  <a:lnTo>
                    <a:pt x="1" y="1088"/>
                  </a:lnTo>
                  <a:lnTo>
                    <a:pt x="878" y="1088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78"/>
            <p:cNvSpPr/>
            <p:nvPr/>
          </p:nvSpPr>
          <p:spPr>
            <a:xfrm>
              <a:off x="6328579" y="2198525"/>
              <a:ext cx="62216" cy="50197"/>
            </a:xfrm>
            <a:custGeom>
              <a:avLst/>
              <a:gdLst/>
              <a:ahLst/>
              <a:cxnLst/>
              <a:rect l="l" t="t" r="r" b="b"/>
              <a:pathLst>
                <a:path w="2376" h="1917" extrusionOk="0">
                  <a:moveTo>
                    <a:pt x="511" y="0"/>
                  </a:moveTo>
                  <a:cubicBezTo>
                    <a:pt x="430" y="0"/>
                    <a:pt x="355" y="43"/>
                    <a:pt x="315" y="122"/>
                  </a:cubicBezTo>
                  <a:lnTo>
                    <a:pt x="29" y="694"/>
                  </a:lnTo>
                  <a:cubicBezTo>
                    <a:pt x="0" y="752"/>
                    <a:pt x="10" y="818"/>
                    <a:pt x="57" y="857"/>
                  </a:cubicBezTo>
                  <a:lnTo>
                    <a:pt x="1164" y="1811"/>
                  </a:lnTo>
                  <a:cubicBezTo>
                    <a:pt x="1248" y="1882"/>
                    <a:pt x="1348" y="1916"/>
                    <a:pt x="1448" y="1916"/>
                  </a:cubicBezTo>
                  <a:cubicBezTo>
                    <a:pt x="1576" y="1916"/>
                    <a:pt x="1703" y="1860"/>
                    <a:pt x="1794" y="1753"/>
                  </a:cubicBezTo>
                  <a:lnTo>
                    <a:pt x="2376" y="1009"/>
                  </a:lnTo>
                  <a:lnTo>
                    <a:pt x="620" y="27"/>
                  </a:lnTo>
                  <a:cubicBezTo>
                    <a:pt x="585" y="9"/>
                    <a:pt x="548" y="0"/>
                    <a:pt x="5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78"/>
            <p:cNvSpPr/>
            <p:nvPr/>
          </p:nvSpPr>
          <p:spPr>
            <a:xfrm>
              <a:off x="6390768" y="2198525"/>
              <a:ext cx="62477" cy="50197"/>
            </a:xfrm>
            <a:custGeom>
              <a:avLst/>
              <a:gdLst/>
              <a:ahLst/>
              <a:cxnLst/>
              <a:rect l="l" t="t" r="r" b="b"/>
              <a:pathLst>
                <a:path w="2386" h="1917" extrusionOk="0">
                  <a:moveTo>
                    <a:pt x="1875" y="0"/>
                  </a:moveTo>
                  <a:cubicBezTo>
                    <a:pt x="1838" y="0"/>
                    <a:pt x="1801" y="9"/>
                    <a:pt x="1766" y="27"/>
                  </a:cubicBezTo>
                  <a:lnTo>
                    <a:pt x="1" y="1009"/>
                  </a:lnTo>
                  <a:lnTo>
                    <a:pt x="592" y="1753"/>
                  </a:lnTo>
                  <a:cubicBezTo>
                    <a:pt x="678" y="1860"/>
                    <a:pt x="805" y="1916"/>
                    <a:pt x="934" y="1916"/>
                  </a:cubicBezTo>
                  <a:cubicBezTo>
                    <a:pt x="1036" y="1916"/>
                    <a:pt x="1138" y="1882"/>
                    <a:pt x="1222" y="1811"/>
                  </a:cubicBezTo>
                  <a:lnTo>
                    <a:pt x="2328" y="857"/>
                  </a:lnTo>
                  <a:cubicBezTo>
                    <a:pt x="2376" y="818"/>
                    <a:pt x="2386" y="752"/>
                    <a:pt x="2357" y="694"/>
                  </a:cubicBezTo>
                  <a:lnTo>
                    <a:pt x="2071" y="122"/>
                  </a:lnTo>
                  <a:cubicBezTo>
                    <a:pt x="2031" y="43"/>
                    <a:pt x="1955" y="0"/>
                    <a:pt x="187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78"/>
            <p:cNvSpPr/>
            <p:nvPr/>
          </p:nvSpPr>
          <p:spPr>
            <a:xfrm>
              <a:off x="6353559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78"/>
            <p:cNvSpPr/>
            <p:nvPr/>
          </p:nvSpPr>
          <p:spPr>
            <a:xfrm>
              <a:off x="6416508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78"/>
            <p:cNvSpPr/>
            <p:nvPr/>
          </p:nvSpPr>
          <p:spPr>
            <a:xfrm>
              <a:off x="6373669" y="2081792"/>
              <a:ext cx="34355" cy="23017"/>
            </a:xfrm>
            <a:custGeom>
              <a:avLst/>
              <a:gdLst/>
              <a:ahLst/>
              <a:cxnLst/>
              <a:rect l="l" t="t" r="r" b="b"/>
              <a:pathLst>
                <a:path w="1312" h="879" extrusionOk="0">
                  <a:moveTo>
                    <a:pt x="654" y="1"/>
                  </a:moveTo>
                  <a:cubicBezTo>
                    <a:pt x="291" y="1"/>
                    <a:pt x="5" y="297"/>
                    <a:pt x="5" y="659"/>
                  </a:cubicBezTo>
                  <a:cubicBezTo>
                    <a:pt x="0" y="802"/>
                    <a:pt x="108" y="874"/>
                    <a:pt x="216" y="874"/>
                  </a:cubicBezTo>
                  <a:cubicBezTo>
                    <a:pt x="325" y="874"/>
                    <a:pt x="434" y="802"/>
                    <a:pt x="434" y="659"/>
                  </a:cubicBezTo>
                  <a:cubicBezTo>
                    <a:pt x="434" y="516"/>
                    <a:pt x="544" y="444"/>
                    <a:pt x="654" y="444"/>
                  </a:cubicBezTo>
                  <a:cubicBezTo>
                    <a:pt x="763" y="444"/>
                    <a:pt x="873" y="516"/>
                    <a:pt x="873" y="659"/>
                  </a:cubicBezTo>
                  <a:cubicBezTo>
                    <a:pt x="873" y="783"/>
                    <a:pt x="969" y="879"/>
                    <a:pt x="1093" y="879"/>
                  </a:cubicBezTo>
                  <a:cubicBezTo>
                    <a:pt x="1217" y="879"/>
                    <a:pt x="1312" y="783"/>
                    <a:pt x="1312" y="659"/>
                  </a:cubicBezTo>
                  <a:cubicBezTo>
                    <a:pt x="1312" y="297"/>
                    <a:pt x="1016" y="1"/>
                    <a:pt x="65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78"/>
            <p:cNvSpPr/>
            <p:nvPr/>
          </p:nvSpPr>
          <p:spPr>
            <a:xfrm>
              <a:off x="6305091" y="1973150"/>
              <a:ext cx="171643" cy="85939"/>
            </a:xfrm>
            <a:custGeom>
              <a:avLst/>
              <a:gdLst/>
              <a:ahLst/>
              <a:cxnLst/>
              <a:rect l="l" t="t" r="r" b="b"/>
              <a:pathLst>
                <a:path w="6555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6554" y="3282"/>
                  </a:lnTo>
                  <a:lnTo>
                    <a:pt x="5934" y="973"/>
                  </a:lnTo>
                  <a:cubicBezTo>
                    <a:pt x="5782" y="401"/>
                    <a:pt x="5267" y="0"/>
                    <a:pt x="466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78"/>
            <p:cNvSpPr/>
            <p:nvPr/>
          </p:nvSpPr>
          <p:spPr>
            <a:xfrm>
              <a:off x="6377545" y="215623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78"/>
            <p:cNvSpPr/>
            <p:nvPr/>
          </p:nvSpPr>
          <p:spPr>
            <a:xfrm>
              <a:off x="6303101" y="2081792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1383" y="440"/>
                  </a:lnTo>
                  <a:cubicBezTo>
                    <a:pt x="1670" y="44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78"/>
            <p:cNvSpPr/>
            <p:nvPr/>
          </p:nvSpPr>
          <p:spPr>
            <a:xfrm>
              <a:off x="6434733" y="2081792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384" y="440"/>
                  </a:lnTo>
                  <a:cubicBezTo>
                    <a:pt x="1670" y="44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78"/>
            <p:cNvSpPr/>
            <p:nvPr/>
          </p:nvSpPr>
          <p:spPr>
            <a:xfrm>
              <a:off x="6333580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1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19" y="0"/>
                  </a:moveTo>
                  <a:cubicBezTo>
                    <a:pt x="95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1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78"/>
            <p:cNvSpPr/>
            <p:nvPr/>
          </p:nvSpPr>
          <p:spPr>
            <a:xfrm>
              <a:off x="6396529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0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0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78"/>
            <p:cNvSpPr/>
            <p:nvPr/>
          </p:nvSpPr>
          <p:spPr>
            <a:xfrm>
              <a:off x="6316822" y="2116775"/>
              <a:ext cx="85468" cy="68133"/>
            </a:xfrm>
            <a:custGeom>
              <a:avLst/>
              <a:gdLst/>
              <a:ahLst/>
              <a:cxnLst/>
              <a:rect l="l" t="t" r="r" b="b"/>
              <a:pathLst>
                <a:path w="3264" h="2602" extrusionOk="0">
                  <a:moveTo>
                    <a:pt x="1" y="0"/>
                  </a:moveTo>
                  <a:cubicBezTo>
                    <a:pt x="113" y="1490"/>
                    <a:pt x="1366" y="2602"/>
                    <a:pt x="2816" y="2602"/>
                  </a:cubicBezTo>
                  <a:cubicBezTo>
                    <a:pt x="2963" y="2602"/>
                    <a:pt x="3113" y="2590"/>
                    <a:pt x="3264" y="2567"/>
                  </a:cubicBezTo>
                  <a:cubicBezTo>
                    <a:pt x="2119" y="2385"/>
                    <a:pt x="1193" y="1517"/>
                    <a:pt x="936" y="392"/>
                  </a:cubicBezTo>
                  <a:cubicBezTo>
                    <a:pt x="611" y="296"/>
                    <a:pt x="297" y="172"/>
                    <a:pt x="1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78"/>
            <p:cNvSpPr/>
            <p:nvPr/>
          </p:nvSpPr>
          <p:spPr>
            <a:xfrm>
              <a:off x="6367804" y="2133507"/>
              <a:ext cx="45981" cy="17020"/>
            </a:xfrm>
            <a:custGeom>
              <a:avLst/>
              <a:gdLst/>
              <a:ahLst/>
              <a:cxnLst/>
              <a:rect l="l" t="t" r="r" b="b"/>
              <a:pathLst>
                <a:path w="1756" h="650" extrusionOk="0">
                  <a:moveTo>
                    <a:pt x="10" y="1"/>
                  </a:moveTo>
                  <a:lnTo>
                    <a:pt x="10" y="211"/>
                  </a:lnTo>
                  <a:cubicBezTo>
                    <a:pt x="0" y="459"/>
                    <a:pt x="200" y="649"/>
                    <a:pt x="439" y="649"/>
                  </a:cubicBezTo>
                  <a:lnTo>
                    <a:pt x="1317" y="649"/>
                  </a:lnTo>
                  <a:cubicBezTo>
                    <a:pt x="1555" y="649"/>
                    <a:pt x="1755" y="459"/>
                    <a:pt x="1755" y="211"/>
                  </a:cubicBezTo>
                  <a:lnTo>
                    <a:pt x="1755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78"/>
            <p:cNvSpPr/>
            <p:nvPr/>
          </p:nvSpPr>
          <p:spPr>
            <a:xfrm>
              <a:off x="6356544" y="2127746"/>
              <a:ext cx="68474" cy="17020"/>
            </a:xfrm>
            <a:custGeom>
              <a:avLst/>
              <a:gdLst/>
              <a:ahLst/>
              <a:cxnLst/>
              <a:rect l="l" t="t" r="r" b="b"/>
              <a:pathLst>
                <a:path w="2615" h="650" extrusionOk="0">
                  <a:moveTo>
                    <a:pt x="630" y="1"/>
                  </a:moveTo>
                  <a:cubicBezTo>
                    <a:pt x="342" y="1"/>
                    <a:pt x="85" y="208"/>
                    <a:pt x="20" y="497"/>
                  </a:cubicBezTo>
                  <a:cubicBezTo>
                    <a:pt x="1" y="574"/>
                    <a:pt x="58" y="650"/>
                    <a:pt x="144" y="650"/>
                  </a:cubicBezTo>
                  <a:lnTo>
                    <a:pt x="649" y="650"/>
                  </a:lnTo>
                  <a:cubicBezTo>
                    <a:pt x="793" y="650"/>
                    <a:pt x="926" y="602"/>
                    <a:pt x="1041" y="516"/>
                  </a:cubicBezTo>
                  <a:cubicBezTo>
                    <a:pt x="1117" y="459"/>
                    <a:pt x="1203" y="431"/>
                    <a:pt x="1298" y="431"/>
                  </a:cubicBezTo>
                  <a:lnTo>
                    <a:pt x="1308" y="431"/>
                  </a:lnTo>
                  <a:cubicBezTo>
                    <a:pt x="1403" y="431"/>
                    <a:pt x="1498" y="459"/>
                    <a:pt x="1575" y="516"/>
                  </a:cubicBezTo>
                  <a:cubicBezTo>
                    <a:pt x="1680" y="602"/>
                    <a:pt x="1823" y="650"/>
                    <a:pt x="1956" y="650"/>
                  </a:cubicBezTo>
                  <a:lnTo>
                    <a:pt x="2472" y="650"/>
                  </a:lnTo>
                  <a:cubicBezTo>
                    <a:pt x="2548" y="650"/>
                    <a:pt x="2615" y="574"/>
                    <a:pt x="2596" y="497"/>
                  </a:cubicBezTo>
                  <a:cubicBezTo>
                    <a:pt x="2519" y="202"/>
                    <a:pt x="2262" y="1"/>
                    <a:pt x="1966" y="1"/>
                  </a:cubicBezTo>
                  <a:lnTo>
                    <a:pt x="649" y="1"/>
                  </a:lnTo>
                  <a:cubicBezTo>
                    <a:pt x="643" y="1"/>
                    <a:pt x="637" y="1"/>
                    <a:pt x="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78"/>
            <p:cNvSpPr/>
            <p:nvPr/>
          </p:nvSpPr>
          <p:spPr>
            <a:xfrm>
              <a:off x="6305091" y="1973150"/>
              <a:ext cx="71956" cy="85939"/>
            </a:xfrm>
            <a:custGeom>
              <a:avLst/>
              <a:gdLst/>
              <a:ahLst/>
              <a:cxnLst/>
              <a:rect l="l" t="t" r="r" b="b"/>
              <a:pathLst>
                <a:path w="2748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869" y="3282"/>
                  </a:lnTo>
                  <a:lnTo>
                    <a:pt x="1489" y="973"/>
                  </a:lnTo>
                  <a:cubicBezTo>
                    <a:pt x="1641" y="401"/>
                    <a:pt x="2157" y="0"/>
                    <a:pt x="274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78"/>
            <p:cNvSpPr/>
            <p:nvPr/>
          </p:nvSpPr>
          <p:spPr>
            <a:xfrm>
              <a:off x="6274611" y="2053329"/>
              <a:ext cx="232601" cy="11521"/>
            </a:xfrm>
            <a:custGeom>
              <a:avLst/>
              <a:gdLst/>
              <a:ahLst/>
              <a:cxnLst/>
              <a:rect l="l" t="t" r="r" b="b"/>
              <a:pathLst>
                <a:path w="8883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8596" y="439"/>
                  </a:lnTo>
                  <a:cubicBezTo>
                    <a:pt x="8882" y="439"/>
                    <a:pt x="8882" y="0"/>
                    <a:pt x="859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78"/>
            <p:cNvSpPr/>
            <p:nvPr/>
          </p:nvSpPr>
          <p:spPr>
            <a:xfrm>
              <a:off x="6377283" y="1973150"/>
              <a:ext cx="25792" cy="22990"/>
            </a:xfrm>
            <a:custGeom>
              <a:avLst/>
              <a:gdLst/>
              <a:ahLst/>
              <a:cxnLst/>
              <a:rect l="l" t="t" r="r" b="b"/>
              <a:pathLst>
                <a:path w="985" h="878" extrusionOk="0">
                  <a:moveTo>
                    <a:pt x="1" y="0"/>
                  </a:moveTo>
                  <a:cubicBezTo>
                    <a:pt x="201" y="0"/>
                    <a:pt x="373" y="143"/>
                    <a:pt x="430" y="334"/>
                  </a:cubicBezTo>
                  <a:lnTo>
                    <a:pt x="516" y="716"/>
                  </a:lnTo>
                  <a:cubicBezTo>
                    <a:pt x="547" y="828"/>
                    <a:pt x="634" y="877"/>
                    <a:pt x="723" y="877"/>
                  </a:cubicBezTo>
                  <a:cubicBezTo>
                    <a:pt x="853" y="877"/>
                    <a:pt x="985" y="771"/>
                    <a:pt x="945" y="601"/>
                  </a:cubicBezTo>
                  <a:lnTo>
                    <a:pt x="850" y="229"/>
                  </a:lnTo>
                  <a:cubicBezTo>
                    <a:pt x="831" y="153"/>
                    <a:pt x="792" y="76"/>
                    <a:pt x="75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78"/>
            <p:cNvSpPr/>
            <p:nvPr/>
          </p:nvSpPr>
          <p:spPr>
            <a:xfrm>
              <a:off x="6306583" y="2036099"/>
              <a:ext cx="168658" cy="17256"/>
            </a:xfrm>
            <a:custGeom>
              <a:avLst/>
              <a:gdLst/>
              <a:ahLst/>
              <a:cxnLst/>
              <a:rect l="l" t="t" r="r" b="b"/>
              <a:pathLst>
                <a:path w="644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6440" y="658"/>
                  </a:lnTo>
                  <a:lnTo>
                    <a:pt x="6259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78"/>
            <p:cNvSpPr/>
            <p:nvPr/>
          </p:nvSpPr>
          <p:spPr>
            <a:xfrm>
              <a:off x="6306583" y="2036099"/>
              <a:ext cx="27520" cy="17256"/>
            </a:xfrm>
            <a:custGeom>
              <a:avLst/>
              <a:gdLst/>
              <a:ahLst/>
              <a:cxnLst/>
              <a:rect l="l" t="t" r="r" b="b"/>
              <a:pathLst>
                <a:path w="105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869" y="658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78"/>
            <p:cNvSpPr/>
            <p:nvPr/>
          </p:nvSpPr>
          <p:spPr>
            <a:xfrm>
              <a:off x="6305091" y="2220180"/>
              <a:ext cx="22755" cy="107699"/>
            </a:xfrm>
            <a:custGeom>
              <a:avLst/>
              <a:gdLst/>
              <a:ahLst/>
              <a:cxnLst/>
              <a:rect l="l" t="t" r="r" b="b"/>
              <a:pathLst>
                <a:path w="869" h="4113" extrusionOk="0">
                  <a:moveTo>
                    <a:pt x="869" y="1"/>
                  </a:moveTo>
                  <a:lnTo>
                    <a:pt x="0" y="259"/>
                  </a:lnTo>
                  <a:lnTo>
                    <a:pt x="0" y="4113"/>
                  </a:lnTo>
                  <a:lnTo>
                    <a:pt x="869" y="4113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78"/>
            <p:cNvSpPr/>
            <p:nvPr/>
          </p:nvSpPr>
          <p:spPr>
            <a:xfrm>
              <a:off x="6453717" y="2220180"/>
              <a:ext cx="23017" cy="107699"/>
            </a:xfrm>
            <a:custGeom>
              <a:avLst/>
              <a:gdLst/>
              <a:ahLst/>
              <a:cxnLst/>
              <a:rect l="l" t="t" r="r" b="b"/>
              <a:pathLst>
                <a:path w="879" h="4113" extrusionOk="0">
                  <a:moveTo>
                    <a:pt x="1" y="1"/>
                  </a:moveTo>
                  <a:lnTo>
                    <a:pt x="1" y="4113"/>
                  </a:lnTo>
                  <a:lnTo>
                    <a:pt x="878" y="4113"/>
                  </a:lnTo>
                  <a:lnTo>
                    <a:pt x="878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78"/>
            <p:cNvSpPr/>
            <p:nvPr/>
          </p:nvSpPr>
          <p:spPr>
            <a:xfrm>
              <a:off x="6453717" y="2220180"/>
              <a:ext cx="12281" cy="14035"/>
            </a:xfrm>
            <a:custGeom>
              <a:avLst/>
              <a:gdLst/>
              <a:ahLst/>
              <a:cxnLst/>
              <a:rect l="l" t="t" r="r" b="b"/>
              <a:pathLst>
                <a:path w="469" h="536" extrusionOk="0">
                  <a:moveTo>
                    <a:pt x="1" y="1"/>
                  </a:moveTo>
                  <a:lnTo>
                    <a:pt x="1" y="535"/>
                  </a:lnTo>
                  <a:lnTo>
                    <a:pt x="468" y="135"/>
                  </a:lnTo>
                  <a:lnTo>
                    <a:pt x="172" y="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78"/>
            <p:cNvSpPr/>
            <p:nvPr/>
          </p:nvSpPr>
          <p:spPr>
            <a:xfrm>
              <a:off x="6315591" y="2220180"/>
              <a:ext cx="12255" cy="14035"/>
            </a:xfrm>
            <a:custGeom>
              <a:avLst/>
              <a:gdLst/>
              <a:ahLst/>
              <a:cxnLst/>
              <a:rect l="l" t="t" r="r" b="b"/>
              <a:pathLst>
                <a:path w="468" h="536" extrusionOk="0">
                  <a:moveTo>
                    <a:pt x="468" y="1"/>
                  </a:moveTo>
                  <a:lnTo>
                    <a:pt x="296" y="49"/>
                  </a:lnTo>
                  <a:lnTo>
                    <a:pt x="0" y="135"/>
                  </a:lnTo>
                  <a:lnTo>
                    <a:pt x="468" y="53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78"/>
            <p:cNvSpPr/>
            <p:nvPr/>
          </p:nvSpPr>
          <p:spPr>
            <a:xfrm>
              <a:off x="6287861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658" y="0"/>
                  </a:moveTo>
                  <a:cubicBezTo>
                    <a:pt x="296" y="0"/>
                    <a:pt x="0" y="287"/>
                    <a:pt x="0" y="649"/>
                  </a:cubicBezTo>
                  <a:lnTo>
                    <a:pt x="0" y="1966"/>
                  </a:lnTo>
                  <a:lnTo>
                    <a:pt x="658" y="1966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78"/>
            <p:cNvSpPr/>
            <p:nvPr/>
          </p:nvSpPr>
          <p:spPr>
            <a:xfrm>
              <a:off x="6305091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49" y="0"/>
                    <a:pt x="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78"/>
            <p:cNvSpPr/>
            <p:nvPr/>
          </p:nvSpPr>
          <p:spPr>
            <a:xfrm>
              <a:off x="6476707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649"/>
                  </a:lnTo>
                  <a:cubicBezTo>
                    <a:pt x="649" y="287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78"/>
            <p:cNvSpPr/>
            <p:nvPr/>
          </p:nvSpPr>
          <p:spPr>
            <a:xfrm>
              <a:off x="6465212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78"/>
            <p:cNvSpPr/>
            <p:nvPr/>
          </p:nvSpPr>
          <p:spPr>
            <a:xfrm>
              <a:off x="6385033" y="2264903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78"/>
            <p:cNvSpPr/>
            <p:nvPr/>
          </p:nvSpPr>
          <p:spPr>
            <a:xfrm>
              <a:off x="6385033" y="2299127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10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15" name="Google Shape;13615;p78"/>
          <p:cNvGrpSpPr/>
          <p:nvPr/>
        </p:nvGrpSpPr>
        <p:grpSpPr>
          <a:xfrm>
            <a:off x="5802496" y="1973150"/>
            <a:ext cx="275309" cy="354728"/>
            <a:chOff x="5802496" y="1973150"/>
            <a:chExt cx="275309" cy="354728"/>
          </a:xfrm>
        </p:grpSpPr>
        <p:sp>
          <p:nvSpPr>
            <p:cNvPr id="13616" name="Google Shape;13616;p78"/>
            <p:cNvSpPr/>
            <p:nvPr/>
          </p:nvSpPr>
          <p:spPr>
            <a:xfrm>
              <a:off x="5803229" y="2210439"/>
              <a:ext cx="274576" cy="117440"/>
            </a:xfrm>
            <a:custGeom>
              <a:avLst/>
              <a:gdLst/>
              <a:ahLst/>
              <a:cxnLst/>
              <a:rect l="l" t="t" r="r" b="b"/>
              <a:pathLst>
                <a:path w="10486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8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27" y="4485"/>
                  </a:lnTo>
                  <a:cubicBezTo>
                    <a:pt x="10189" y="4485"/>
                    <a:pt x="10485" y="4189"/>
                    <a:pt x="10485" y="3826"/>
                  </a:cubicBezTo>
                  <a:lnTo>
                    <a:pt x="1048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42" y="259"/>
                  </a:lnTo>
                  <a:cubicBezTo>
                    <a:pt x="7098" y="211"/>
                    <a:pt x="6984" y="125"/>
                    <a:pt x="689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78"/>
            <p:cNvSpPr/>
            <p:nvPr/>
          </p:nvSpPr>
          <p:spPr>
            <a:xfrm>
              <a:off x="5885162" y="2210439"/>
              <a:ext cx="110946" cy="20267"/>
            </a:xfrm>
            <a:custGeom>
              <a:avLst/>
              <a:gdLst/>
              <a:ahLst/>
              <a:cxnLst/>
              <a:rect l="l" t="t" r="r" b="b"/>
              <a:pathLst>
                <a:path w="4237" h="774" extrusionOk="0">
                  <a:moveTo>
                    <a:pt x="468" y="1"/>
                  </a:moveTo>
                  <a:cubicBezTo>
                    <a:pt x="382" y="125"/>
                    <a:pt x="258" y="211"/>
                    <a:pt x="125" y="259"/>
                  </a:cubicBezTo>
                  <a:lnTo>
                    <a:pt x="1" y="297"/>
                  </a:lnTo>
                  <a:cubicBezTo>
                    <a:pt x="659" y="611"/>
                    <a:pt x="1384" y="774"/>
                    <a:pt x="2119" y="774"/>
                  </a:cubicBezTo>
                  <a:cubicBezTo>
                    <a:pt x="2853" y="774"/>
                    <a:pt x="3578" y="611"/>
                    <a:pt x="4237" y="297"/>
                  </a:cubicBezTo>
                  <a:lnTo>
                    <a:pt x="4122" y="259"/>
                  </a:lnTo>
                  <a:cubicBezTo>
                    <a:pt x="3979" y="211"/>
                    <a:pt x="3855" y="125"/>
                    <a:pt x="376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78"/>
            <p:cNvSpPr/>
            <p:nvPr/>
          </p:nvSpPr>
          <p:spPr>
            <a:xfrm>
              <a:off x="5992075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78"/>
            <p:cNvSpPr/>
            <p:nvPr/>
          </p:nvSpPr>
          <p:spPr>
            <a:xfrm>
              <a:off x="6009069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78"/>
            <p:cNvSpPr/>
            <p:nvPr/>
          </p:nvSpPr>
          <p:spPr>
            <a:xfrm>
              <a:off x="5988593" y="1987133"/>
              <a:ext cx="60723" cy="54255"/>
            </a:xfrm>
            <a:custGeom>
              <a:avLst/>
              <a:gdLst/>
              <a:ahLst/>
              <a:cxnLst/>
              <a:rect l="l" t="t" r="r" b="b"/>
              <a:pathLst>
                <a:path w="2319" h="2072" extrusionOk="0">
                  <a:moveTo>
                    <a:pt x="392" y="0"/>
                  </a:moveTo>
                  <a:cubicBezTo>
                    <a:pt x="0" y="544"/>
                    <a:pt x="86" y="1288"/>
                    <a:pt x="573" y="1737"/>
                  </a:cubicBezTo>
                  <a:cubicBezTo>
                    <a:pt x="825" y="1960"/>
                    <a:pt x="1141" y="2072"/>
                    <a:pt x="1457" y="2072"/>
                  </a:cubicBezTo>
                  <a:cubicBezTo>
                    <a:pt x="1764" y="2072"/>
                    <a:pt x="2070" y="1967"/>
                    <a:pt x="2319" y="1756"/>
                  </a:cubicBezTo>
                  <a:cubicBezTo>
                    <a:pt x="1842" y="1011"/>
                    <a:pt x="1174" y="401"/>
                    <a:pt x="39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78"/>
            <p:cNvSpPr/>
            <p:nvPr/>
          </p:nvSpPr>
          <p:spPr>
            <a:xfrm>
              <a:off x="6006817" y="1996114"/>
              <a:ext cx="32260" cy="29170"/>
            </a:xfrm>
            <a:custGeom>
              <a:avLst/>
              <a:gdLst/>
              <a:ahLst/>
              <a:cxnLst/>
              <a:rect l="l" t="t" r="r" b="b"/>
              <a:pathLst>
                <a:path w="1232" h="1114" extrusionOk="0">
                  <a:moveTo>
                    <a:pt x="268" y="1"/>
                  </a:moveTo>
                  <a:cubicBezTo>
                    <a:pt x="1" y="258"/>
                    <a:pt x="10" y="688"/>
                    <a:pt x="287" y="945"/>
                  </a:cubicBezTo>
                  <a:cubicBezTo>
                    <a:pt x="413" y="1058"/>
                    <a:pt x="571" y="1114"/>
                    <a:pt x="728" y="1114"/>
                  </a:cubicBezTo>
                  <a:cubicBezTo>
                    <a:pt x="915" y="1114"/>
                    <a:pt x="1102" y="1034"/>
                    <a:pt x="1231" y="878"/>
                  </a:cubicBezTo>
                  <a:cubicBezTo>
                    <a:pt x="945" y="544"/>
                    <a:pt x="621" y="249"/>
                    <a:pt x="268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78"/>
            <p:cNvSpPr/>
            <p:nvPr/>
          </p:nvSpPr>
          <p:spPr>
            <a:xfrm>
              <a:off x="5820459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78"/>
            <p:cNvSpPr/>
            <p:nvPr/>
          </p:nvSpPr>
          <p:spPr>
            <a:xfrm>
              <a:off x="5837453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78"/>
            <p:cNvSpPr/>
            <p:nvPr/>
          </p:nvSpPr>
          <p:spPr>
            <a:xfrm>
              <a:off x="5831954" y="1987133"/>
              <a:ext cx="60487" cy="54255"/>
            </a:xfrm>
            <a:custGeom>
              <a:avLst/>
              <a:gdLst/>
              <a:ahLst/>
              <a:cxnLst/>
              <a:rect l="l" t="t" r="r" b="b"/>
              <a:pathLst>
                <a:path w="2310" h="2072" extrusionOk="0">
                  <a:moveTo>
                    <a:pt x="1928" y="0"/>
                  </a:moveTo>
                  <a:lnTo>
                    <a:pt x="1928" y="0"/>
                  </a:lnTo>
                  <a:cubicBezTo>
                    <a:pt x="1136" y="401"/>
                    <a:pt x="468" y="1011"/>
                    <a:pt x="1" y="1756"/>
                  </a:cubicBezTo>
                  <a:cubicBezTo>
                    <a:pt x="245" y="1967"/>
                    <a:pt x="551" y="2072"/>
                    <a:pt x="857" y="2072"/>
                  </a:cubicBezTo>
                  <a:cubicBezTo>
                    <a:pt x="1174" y="2072"/>
                    <a:pt x="1490" y="1960"/>
                    <a:pt x="1737" y="1737"/>
                  </a:cubicBezTo>
                  <a:cubicBezTo>
                    <a:pt x="2233" y="1288"/>
                    <a:pt x="2309" y="544"/>
                    <a:pt x="192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78"/>
            <p:cNvSpPr/>
            <p:nvPr/>
          </p:nvSpPr>
          <p:spPr>
            <a:xfrm>
              <a:off x="5842192" y="1996114"/>
              <a:ext cx="32024" cy="29170"/>
            </a:xfrm>
            <a:custGeom>
              <a:avLst/>
              <a:gdLst/>
              <a:ahLst/>
              <a:cxnLst/>
              <a:rect l="l" t="t" r="r" b="b"/>
              <a:pathLst>
                <a:path w="1223" h="1114" extrusionOk="0">
                  <a:moveTo>
                    <a:pt x="965" y="1"/>
                  </a:moveTo>
                  <a:cubicBezTo>
                    <a:pt x="602" y="249"/>
                    <a:pt x="278" y="544"/>
                    <a:pt x="1" y="878"/>
                  </a:cubicBezTo>
                  <a:cubicBezTo>
                    <a:pt x="131" y="1034"/>
                    <a:pt x="314" y="1114"/>
                    <a:pt x="499" y="1114"/>
                  </a:cubicBezTo>
                  <a:cubicBezTo>
                    <a:pt x="654" y="1114"/>
                    <a:pt x="810" y="1058"/>
                    <a:pt x="936" y="945"/>
                  </a:cubicBezTo>
                  <a:cubicBezTo>
                    <a:pt x="1213" y="688"/>
                    <a:pt x="1222" y="258"/>
                    <a:pt x="96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78"/>
            <p:cNvSpPr/>
            <p:nvPr/>
          </p:nvSpPr>
          <p:spPr>
            <a:xfrm>
              <a:off x="5823208" y="1984619"/>
              <a:ext cx="234591" cy="234591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85" y="1"/>
                  </a:moveTo>
                  <a:cubicBezTo>
                    <a:pt x="2014" y="1"/>
                    <a:pt x="1" y="2004"/>
                    <a:pt x="1" y="4475"/>
                  </a:cubicBezTo>
                  <a:cubicBezTo>
                    <a:pt x="1" y="6955"/>
                    <a:pt x="2014" y="8959"/>
                    <a:pt x="4485" y="8959"/>
                  </a:cubicBezTo>
                  <a:cubicBezTo>
                    <a:pt x="6956" y="8959"/>
                    <a:pt x="8959" y="6955"/>
                    <a:pt x="8959" y="4475"/>
                  </a:cubicBezTo>
                  <a:cubicBezTo>
                    <a:pt x="8959" y="2004"/>
                    <a:pt x="6956" y="1"/>
                    <a:pt x="448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78"/>
            <p:cNvSpPr/>
            <p:nvPr/>
          </p:nvSpPr>
          <p:spPr>
            <a:xfrm>
              <a:off x="5866178" y="2036099"/>
              <a:ext cx="148678" cy="148652"/>
            </a:xfrm>
            <a:custGeom>
              <a:avLst/>
              <a:gdLst/>
              <a:ahLst/>
              <a:cxnLst/>
              <a:rect l="l" t="t" r="r" b="b"/>
              <a:pathLst>
                <a:path w="5678" h="5677" extrusionOk="0">
                  <a:moveTo>
                    <a:pt x="2844" y="0"/>
                  </a:moveTo>
                  <a:cubicBezTo>
                    <a:pt x="1270" y="0"/>
                    <a:pt x="1" y="1278"/>
                    <a:pt x="1" y="2843"/>
                  </a:cubicBezTo>
                  <a:cubicBezTo>
                    <a:pt x="1" y="4408"/>
                    <a:pt x="1270" y="5676"/>
                    <a:pt x="2844" y="5676"/>
                  </a:cubicBezTo>
                  <a:cubicBezTo>
                    <a:pt x="4408" y="5676"/>
                    <a:pt x="5677" y="4408"/>
                    <a:pt x="5677" y="2843"/>
                  </a:cubicBezTo>
                  <a:cubicBezTo>
                    <a:pt x="5677" y="1278"/>
                    <a:pt x="4408" y="0"/>
                    <a:pt x="284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78"/>
            <p:cNvSpPr/>
            <p:nvPr/>
          </p:nvSpPr>
          <p:spPr>
            <a:xfrm>
              <a:off x="5865680" y="2036125"/>
              <a:ext cx="86463" cy="148836"/>
            </a:xfrm>
            <a:custGeom>
              <a:avLst/>
              <a:gdLst/>
              <a:ahLst/>
              <a:cxnLst/>
              <a:rect l="l" t="t" r="r" b="b"/>
              <a:pathLst>
                <a:path w="3302" h="5684" extrusionOk="0">
                  <a:moveTo>
                    <a:pt x="2842" y="1"/>
                  </a:moveTo>
                  <a:cubicBezTo>
                    <a:pt x="1299" y="1"/>
                    <a:pt x="1" y="1243"/>
                    <a:pt x="1" y="2842"/>
                  </a:cubicBezTo>
                  <a:cubicBezTo>
                    <a:pt x="1" y="4433"/>
                    <a:pt x="1300" y="5683"/>
                    <a:pt x="2844" y="5683"/>
                  </a:cubicBezTo>
                  <a:cubicBezTo>
                    <a:pt x="2995" y="5683"/>
                    <a:pt x="3147" y="5671"/>
                    <a:pt x="3302" y="5647"/>
                  </a:cubicBezTo>
                  <a:cubicBezTo>
                    <a:pt x="1918" y="5427"/>
                    <a:pt x="897" y="4235"/>
                    <a:pt x="897" y="2842"/>
                  </a:cubicBezTo>
                  <a:cubicBezTo>
                    <a:pt x="897" y="1440"/>
                    <a:pt x="1918" y="257"/>
                    <a:pt x="3302" y="37"/>
                  </a:cubicBezTo>
                  <a:cubicBezTo>
                    <a:pt x="3147" y="13"/>
                    <a:pt x="2993" y="1"/>
                    <a:pt x="284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78"/>
            <p:cNvSpPr/>
            <p:nvPr/>
          </p:nvSpPr>
          <p:spPr>
            <a:xfrm>
              <a:off x="5900663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78"/>
            <p:cNvSpPr/>
            <p:nvPr/>
          </p:nvSpPr>
          <p:spPr>
            <a:xfrm>
              <a:off x="5969111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78"/>
            <p:cNvSpPr/>
            <p:nvPr/>
          </p:nvSpPr>
          <p:spPr>
            <a:xfrm>
              <a:off x="5892913" y="2076293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96" y="1"/>
                  </a:lnTo>
                  <a:cubicBezTo>
                    <a:pt x="1" y="1"/>
                    <a:pt x="1" y="430"/>
                    <a:pt x="296" y="430"/>
                  </a:cubicBezTo>
                  <a:lnTo>
                    <a:pt x="726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78"/>
            <p:cNvSpPr/>
            <p:nvPr/>
          </p:nvSpPr>
          <p:spPr>
            <a:xfrm>
              <a:off x="5961622" y="2076293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734" y="1"/>
                  </a:moveTo>
                  <a:cubicBezTo>
                    <a:pt x="731" y="1"/>
                    <a:pt x="728" y="1"/>
                    <a:pt x="725" y="1"/>
                  </a:cubicBezTo>
                  <a:lnTo>
                    <a:pt x="286" y="1"/>
                  </a:ln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08" y="430"/>
                    <a:pt x="1011" y="1"/>
                    <a:pt x="73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78"/>
            <p:cNvSpPr/>
            <p:nvPr/>
          </p:nvSpPr>
          <p:spPr>
            <a:xfrm>
              <a:off x="5887178" y="2013475"/>
              <a:ext cx="13511" cy="11390"/>
            </a:xfrm>
            <a:custGeom>
              <a:avLst/>
              <a:gdLst/>
              <a:ahLst/>
              <a:cxnLst/>
              <a:rect l="l" t="t" r="r" b="b"/>
              <a:pathLst>
                <a:path w="516" h="435" extrusionOk="0">
                  <a:moveTo>
                    <a:pt x="293" y="0"/>
                  </a:moveTo>
                  <a:cubicBezTo>
                    <a:pt x="240" y="0"/>
                    <a:pt x="186" y="20"/>
                    <a:pt x="143" y="63"/>
                  </a:cubicBezTo>
                  <a:cubicBezTo>
                    <a:pt x="0" y="196"/>
                    <a:pt x="96" y="435"/>
                    <a:pt x="296" y="435"/>
                  </a:cubicBezTo>
                  <a:cubicBezTo>
                    <a:pt x="410" y="435"/>
                    <a:pt x="515" y="339"/>
                    <a:pt x="515" y="215"/>
                  </a:cubicBezTo>
                  <a:cubicBezTo>
                    <a:pt x="515" y="86"/>
                    <a:pt x="406" y="0"/>
                    <a:pt x="293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78"/>
            <p:cNvSpPr/>
            <p:nvPr/>
          </p:nvSpPr>
          <p:spPr>
            <a:xfrm>
              <a:off x="5978852" y="2013475"/>
              <a:ext cx="13250" cy="11390"/>
            </a:xfrm>
            <a:custGeom>
              <a:avLst/>
              <a:gdLst/>
              <a:ahLst/>
              <a:cxnLst/>
              <a:rect l="l" t="t" r="r" b="b"/>
              <a:pathLst>
                <a:path w="506" h="435" extrusionOk="0">
                  <a:moveTo>
                    <a:pt x="288" y="0"/>
                  </a:moveTo>
                  <a:cubicBezTo>
                    <a:pt x="235" y="0"/>
                    <a:pt x="180" y="20"/>
                    <a:pt x="134" y="63"/>
                  </a:cubicBezTo>
                  <a:cubicBezTo>
                    <a:pt x="0" y="196"/>
                    <a:pt x="96" y="435"/>
                    <a:pt x="287" y="435"/>
                  </a:cubicBezTo>
                  <a:cubicBezTo>
                    <a:pt x="411" y="435"/>
                    <a:pt x="506" y="339"/>
                    <a:pt x="506" y="215"/>
                  </a:cubicBezTo>
                  <a:cubicBezTo>
                    <a:pt x="506" y="86"/>
                    <a:pt x="401" y="0"/>
                    <a:pt x="288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78"/>
            <p:cNvSpPr/>
            <p:nvPr/>
          </p:nvSpPr>
          <p:spPr>
            <a:xfrm>
              <a:off x="5914908" y="2130522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43" y="0"/>
                  </a:moveTo>
                  <a:cubicBezTo>
                    <a:pt x="57" y="0"/>
                    <a:pt x="0" y="76"/>
                    <a:pt x="10" y="153"/>
                  </a:cubicBezTo>
                  <a:cubicBezTo>
                    <a:pt x="95" y="563"/>
                    <a:pt x="496" y="868"/>
                    <a:pt x="983" y="868"/>
                  </a:cubicBezTo>
                  <a:cubicBezTo>
                    <a:pt x="1460" y="868"/>
                    <a:pt x="1860" y="563"/>
                    <a:pt x="1946" y="153"/>
                  </a:cubicBezTo>
                  <a:cubicBezTo>
                    <a:pt x="1965" y="76"/>
                    <a:pt x="1899" y="0"/>
                    <a:pt x="1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78"/>
            <p:cNvSpPr/>
            <p:nvPr/>
          </p:nvSpPr>
          <p:spPr>
            <a:xfrm>
              <a:off x="5802496" y="2011616"/>
              <a:ext cx="228333" cy="207673"/>
            </a:xfrm>
            <a:custGeom>
              <a:avLst/>
              <a:gdLst/>
              <a:ahLst/>
              <a:cxnLst/>
              <a:rect l="l" t="t" r="r" b="b"/>
              <a:pathLst>
                <a:path w="8720" h="7931" extrusionOk="0">
                  <a:moveTo>
                    <a:pt x="2414" y="0"/>
                  </a:moveTo>
                  <a:cubicBezTo>
                    <a:pt x="372" y="1679"/>
                    <a:pt x="229" y="4751"/>
                    <a:pt x="2099" y="6621"/>
                  </a:cubicBezTo>
                  <a:cubicBezTo>
                    <a:pt x="2977" y="7499"/>
                    <a:pt x="4120" y="7931"/>
                    <a:pt x="5259" y="7931"/>
                  </a:cubicBezTo>
                  <a:cubicBezTo>
                    <a:pt x="6546" y="7931"/>
                    <a:pt x="7829" y="7379"/>
                    <a:pt x="8720" y="6297"/>
                  </a:cubicBezTo>
                  <a:lnTo>
                    <a:pt x="8720" y="6297"/>
                  </a:lnTo>
                  <a:cubicBezTo>
                    <a:pt x="7918" y="6964"/>
                    <a:pt x="6917" y="7327"/>
                    <a:pt x="5877" y="7327"/>
                  </a:cubicBezTo>
                  <a:cubicBezTo>
                    <a:pt x="2080" y="7327"/>
                    <a:pt x="0" y="2919"/>
                    <a:pt x="241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78"/>
            <p:cNvSpPr/>
            <p:nvPr/>
          </p:nvSpPr>
          <p:spPr>
            <a:xfrm>
              <a:off x="5843449" y="2287894"/>
              <a:ext cx="11260" cy="39984"/>
            </a:xfrm>
            <a:custGeom>
              <a:avLst/>
              <a:gdLst/>
              <a:ahLst/>
              <a:cxnLst/>
              <a:rect l="l" t="t" r="r" b="b"/>
              <a:pathLst>
                <a:path w="430" h="1527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30" y="1527"/>
                  </a:lnTo>
                  <a:lnTo>
                    <a:pt x="430" y="210"/>
                  </a:ln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78"/>
            <p:cNvSpPr/>
            <p:nvPr/>
          </p:nvSpPr>
          <p:spPr>
            <a:xfrm>
              <a:off x="6026299" y="2287894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210"/>
                  </a:lnTo>
                  <a:cubicBezTo>
                    <a:pt x="440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78"/>
            <p:cNvSpPr/>
            <p:nvPr/>
          </p:nvSpPr>
          <p:spPr>
            <a:xfrm>
              <a:off x="5872933" y="2270664"/>
              <a:ext cx="135167" cy="57214"/>
            </a:xfrm>
            <a:custGeom>
              <a:avLst/>
              <a:gdLst/>
              <a:ahLst/>
              <a:cxnLst/>
              <a:rect l="l" t="t" r="r" b="b"/>
              <a:pathLst>
                <a:path w="5162" h="2185" extrusionOk="0">
                  <a:moveTo>
                    <a:pt x="2586" y="0"/>
                  </a:moveTo>
                  <a:cubicBezTo>
                    <a:pt x="1307" y="0"/>
                    <a:pt x="220" y="925"/>
                    <a:pt x="0" y="2185"/>
                  </a:cubicBezTo>
                  <a:lnTo>
                    <a:pt x="5161" y="2185"/>
                  </a:lnTo>
                  <a:cubicBezTo>
                    <a:pt x="4952" y="925"/>
                    <a:pt x="3864" y="0"/>
                    <a:pt x="258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78"/>
            <p:cNvSpPr/>
            <p:nvPr/>
          </p:nvSpPr>
          <p:spPr>
            <a:xfrm>
              <a:off x="5911897" y="2018843"/>
              <a:ext cx="57240" cy="34512"/>
            </a:xfrm>
            <a:custGeom>
              <a:avLst/>
              <a:gdLst/>
              <a:ahLst/>
              <a:cxnLst/>
              <a:rect l="l" t="t" r="r" b="b"/>
              <a:pathLst>
                <a:path w="2186" h="1318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cubicBezTo>
                    <a:pt x="1" y="1022"/>
                    <a:pt x="296" y="1317"/>
                    <a:pt x="659" y="1317"/>
                  </a:cubicBezTo>
                  <a:lnTo>
                    <a:pt x="1537" y="1317"/>
                  </a:lnTo>
                  <a:cubicBezTo>
                    <a:pt x="1890" y="1317"/>
                    <a:pt x="2185" y="1022"/>
                    <a:pt x="2185" y="659"/>
                  </a:cubicBezTo>
                  <a:cubicBezTo>
                    <a:pt x="2185" y="297"/>
                    <a:pt x="1890" y="1"/>
                    <a:pt x="153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78"/>
            <p:cNvSpPr/>
            <p:nvPr/>
          </p:nvSpPr>
          <p:spPr>
            <a:xfrm>
              <a:off x="5929126" y="2007610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40" y="1"/>
                  </a:moveTo>
                  <a:cubicBezTo>
                    <a:pt x="192" y="1"/>
                    <a:pt x="1" y="191"/>
                    <a:pt x="1" y="430"/>
                  </a:cubicBezTo>
                  <a:cubicBezTo>
                    <a:pt x="1" y="678"/>
                    <a:pt x="192" y="869"/>
                    <a:pt x="440" y="869"/>
                  </a:cubicBezTo>
                  <a:cubicBezTo>
                    <a:pt x="678" y="869"/>
                    <a:pt x="869" y="678"/>
                    <a:pt x="869" y="430"/>
                  </a:cubicBezTo>
                  <a:cubicBezTo>
                    <a:pt x="869" y="191"/>
                    <a:pt x="678" y="1"/>
                    <a:pt x="4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42" name="Google Shape;13642;p78"/>
          <p:cNvGrpSpPr/>
          <p:nvPr/>
        </p:nvGrpSpPr>
        <p:grpSpPr>
          <a:xfrm>
            <a:off x="5353083" y="1973150"/>
            <a:ext cx="274576" cy="354728"/>
            <a:chOff x="5353083" y="1973150"/>
            <a:chExt cx="274576" cy="354728"/>
          </a:xfrm>
        </p:grpSpPr>
        <p:sp>
          <p:nvSpPr>
            <p:cNvPr id="13643" name="Google Shape;13643;p78"/>
            <p:cNvSpPr/>
            <p:nvPr/>
          </p:nvSpPr>
          <p:spPr>
            <a:xfrm>
              <a:off x="5353083" y="216773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632"/>
                  </a:lnTo>
                  <a:cubicBezTo>
                    <a:pt x="3712" y="1918"/>
                    <a:pt x="3521" y="2176"/>
                    <a:pt x="3244" y="2252"/>
                  </a:cubicBezTo>
                  <a:lnTo>
                    <a:pt x="945" y="2929"/>
                  </a:lnTo>
                  <a:cubicBezTo>
                    <a:pt x="382" y="3101"/>
                    <a:pt x="1" y="3607"/>
                    <a:pt x="1" y="4189"/>
                  </a:cubicBezTo>
                  <a:lnTo>
                    <a:pt x="1" y="5457"/>
                  </a:lnTo>
                  <a:cubicBezTo>
                    <a:pt x="1" y="5820"/>
                    <a:pt x="296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7"/>
                  </a:cubicBezTo>
                  <a:lnTo>
                    <a:pt x="10485" y="4189"/>
                  </a:lnTo>
                  <a:cubicBezTo>
                    <a:pt x="10485" y="3607"/>
                    <a:pt x="10104" y="3101"/>
                    <a:pt x="9541" y="2939"/>
                  </a:cubicBezTo>
                  <a:lnTo>
                    <a:pt x="7242" y="2262"/>
                  </a:lnTo>
                  <a:cubicBezTo>
                    <a:pt x="6965" y="2176"/>
                    <a:pt x="6774" y="1918"/>
                    <a:pt x="6774" y="1632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78"/>
            <p:cNvSpPr/>
            <p:nvPr/>
          </p:nvSpPr>
          <p:spPr>
            <a:xfrm>
              <a:off x="5484479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1" y="0"/>
                  </a:moveTo>
                  <a:lnTo>
                    <a:pt x="1" y="1966"/>
                  </a:lnTo>
                  <a:lnTo>
                    <a:pt x="440" y="1966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78"/>
            <p:cNvSpPr/>
            <p:nvPr/>
          </p:nvSpPr>
          <p:spPr>
            <a:xfrm>
              <a:off x="5393067" y="2177734"/>
              <a:ext cx="194607" cy="102933"/>
            </a:xfrm>
            <a:custGeom>
              <a:avLst/>
              <a:gdLst/>
              <a:ahLst/>
              <a:cxnLst/>
              <a:rect l="l" t="t" r="r" b="b"/>
              <a:pathLst>
                <a:path w="7432" h="3931" extrusionOk="0">
                  <a:moveTo>
                    <a:pt x="1317" y="0"/>
                  </a:moveTo>
                  <a:cubicBezTo>
                    <a:pt x="592" y="0"/>
                    <a:pt x="0" y="582"/>
                    <a:pt x="0" y="1307"/>
                  </a:cubicBezTo>
                  <a:cubicBezTo>
                    <a:pt x="0" y="2757"/>
                    <a:pt x="1174" y="3931"/>
                    <a:pt x="2624" y="3931"/>
                  </a:cubicBezTo>
                  <a:lnTo>
                    <a:pt x="4808" y="3931"/>
                  </a:lnTo>
                  <a:cubicBezTo>
                    <a:pt x="6258" y="3931"/>
                    <a:pt x="7432" y="2757"/>
                    <a:pt x="7432" y="1307"/>
                  </a:cubicBezTo>
                  <a:cubicBezTo>
                    <a:pt x="7432" y="582"/>
                    <a:pt x="6840" y="0"/>
                    <a:pt x="611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78"/>
            <p:cNvSpPr/>
            <p:nvPr/>
          </p:nvSpPr>
          <p:spPr>
            <a:xfrm>
              <a:off x="5411213" y="2194963"/>
              <a:ext cx="157817" cy="65044"/>
            </a:xfrm>
            <a:custGeom>
              <a:avLst/>
              <a:gdLst/>
              <a:ahLst/>
              <a:cxnLst/>
              <a:rect l="l" t="t" r="r" b="b"/>
              <a:pathLst>
                <a:path w="6027" h="2484" extrusionOk="0">
                  <a:moveTo>
                    <a:pt x="650" y="0"/>
                  </a:moveTo>
                  <a:cubicBezTo>
                    <a:pt x="179" y="0"/>
                    <a:pt x="0" y="624"/>
                    <a:pt x="404" y="878"/>
                  </a:cubicBezTo>
                  <a:lnTo>
                    <a:pt x="2656" y="2376"/>
                  </a:lnTo>
                  <a:cubicBezTo>
                    <a:pt x="2765" y="2447"/>
                    <a:pt x="2892" y="2483"/>
                    <a:pt x="3018" y="2483"/>
                  </a:cubicBezTo>
                  <a:cubicBezTo>
                    <a:pt x="3145" y="2483"/>
                    <a:pt x="3271" y="2447"/>
                    <a:pt x="3381" y="2376"/>
                  </a:cubicBezTo>
                  <a:lnTo>
                    <a:pt x="5632" y="878"/>
                  </a:lnTo>
                  <a:cubicBezTo>
                    <a:pt x="6027" y="624"/>
                    <a:pt x="5847" y="0"/>
                    <a:pt x="5386" y="0"/>
                  </a:cubicBezTo>
                  <a:cubicBezTo>
                    <a:pt x="5379" y="0"/>
                    <a:pt x="5372" y="0"/>
                    <a:pt x="5365" y="0"/>
                  </a:cubicBezTo>
                  <a:lnTo>
                    <a:pt x="671" y="0"/>
                  </a:lnTo>
                  <a:cubicBezTo>
                    <a:pt x="664" y="0"/>
                    <a:pt x="657" y="0"/>
                    <a:pt x="6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78"/>
            <p:cNvSpPr/>
            <p:nvPr/>
          </p:nvSpPr>
          <p:spPr>
            <a:xfrm>
              <a:off x="5436272" y="2173492"/>
              <a:ext cx="107935" cy="86515"/>
            </a:xfrm>
            <a:custGeom>
              <a:avLst/>
              <a:gdLst/>
              <a:ahLst/>
              <a:cxnLst/>
              <a:rect l="l" t="t" r="r" b="b"/>
              <a:pathLst>
                <a:path w="4122" h="3304" extrusionOk="0">
                  <a:moveTo>
                    <a:pt x="1" y="2061"/>
                  </a:moveTo>
                  <a:lnTo>
                    <a:pt x="10" y="2070"/>
                  </a:lnTo>
                  <a:lnTo>
                    <a:pt x="13" y="2069"/>
                  </a:lnTo>
                  <a:lnTo>
                    <a:pt x="13" y="2069"/>
                  </a:lnTo>
                  <a:lnTo>
                    <a:pt x="1" y="2061"/>
                  </a:lnTo>
                  <a:close/>
                  <a:moveTo>
                    <a:pt x="535" y="0"/>
                  </a:moveTo>
                  <a:lnTo>
                    <a:pt x="535" y="1421"/>
                  </a:lnTo>
                  <a:cubicBezTo>
                    <a:pt x="535" y="1708"/>
                    <a:pt x="344" y="1965"/>
                    <a:pt x="67" y="2051"/>
                  </a:cubicBezTo>
                  <a:lnTo>
                    <a:pt x="13" y="2069"/>
                  </a:lnTo>
                  <a:lnTo>
                    <a:pt x="13" y="2069"/>
                  </a:lnTo>
                  <a:lnTo>
                    <a:pt x="1699" y="3196"/>
                  </a:lnTo>
                  <a:cubicBezTo>
                    <a:pt x="1808" y="3267"/>
                    <a:pt x="1935" y="3303"/>
                    <a:pt x="2061" y="3303"/>
                  </a:cubicBezTo>
                  <a:cubicBezTo>
                    <a:pt x="2188" y="3303"/>
                    <a:pt x="2314" y="3267"/>
                    <a:pt x="2424" y="3196"/>
                  </a:cubicBezTo>
                  <a:lnTo>
                    <a:pt x="4122" y="2061"/>
                  </a:lnTo>
                  <a:lnTo>
                    <a:pt x="4065" y="2051"/>
                  </a:lnTo>
                  <a:cubicBezTo>
                    <a:pt x="3788" y="1965"/>
                    <a:pt x="3597" y="1708"/>
                    <a:pt x="3597" y="1421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78"/>
            <p:cNvSpPr/>
            <p:nvPr/>
          </p:nvSpPr>
          <p:spPr>
            <a:xfrm>
              <a:off x="5450255" y="2173492"/>
              <a:ext cx="80231" cy="28620"/>
            </a:xfrm>
            <a:custGeom>
              <a:avLst/>
              <a:gdLst/>
              <a:ahLst/>
              <a:cxnLst/>
              <a:rect l="l" t="t" r="r" b="b"/>
              <a:pathLst>
                <a:path w="3064" h="1093" extrusionOk="0">
                  <a:moveTo>
                    <a:pt x="1" y="0"/>
                  </a:moveTo>
                  <a:lnTo>
                    <a:pt x="1" y="706"/>
                  </a:lnTo>
                  <a:cubicBezTo>
                    <a:pt x="478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3" y="70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78"/>
            <p:cNvSpPr/>
            <p:nvPr/>
          </p:nvSpPr>
          <p:spPr>
            <a:xfrm>
              <a:off x="5394062" y="2076057"/>
              <a:ext cx="192381" cy="114428"/>
            </a:xfrm>
            <a:custGeom>
              <a:avLst/>
              <a:gdLst/>
              <a:ahLst/>
              <a:cxnLst/>
              <a:rect l="l" t="t" r="r" b="b"/>
              <a:pathLst>
                <a:path w="7347" h="4370" extrusionOk="0">
                  <a:moveTo>
                    <a:pt x="830" y="0"/>
                  </a:moveTo>
                  <a:lnTo>
                    <a:pt x="830" y="659"/>
                  </a:lnTo>
                  <a:lnTo>
                    <a:pt x="725" y="659"/>
                  </a:lnTo>
                  <a:cubicBezTo>
                    <a:pt x="0" y="659"/>
                    <a:pt x="0" y="1756"/>
                    <a:pt x="725" y="1756"/>
                  </a:cubicBezTo>
                  <a:lnTo>
                    <a:pt x="840" y="1756"/>
                  </a:lnTo>
                  <a:cubicBezTo>
                    <a:pt x="954" y="3234"/>
                    <a:pt x="2194" y="4370"/>
                    <a:pt x="3673" y="4370"/>
                  </a:cubicBezTo>
                  <a:cubicBezTo>
                    <a:pt x="5152" y="4370"/>
                    <a:pt x="6392" y="3234"/>
                    <a:pt x="6497" y="1756"/>
                  </a:cubicBezTo>
                  <a:lnTo>
                    <a:pt x="6621" y="1756"/>
                  </a:lnTo>
                  <a:cubicBezTo>
                    <a:pt x="7346" y="1756"/>
                    <a:pt x="7346" y="659"/>
                    <a:pt x="6621" y="659"/>
                  </a:cubicBezTo>
                  <a:lnTo>
                    <a:pt x="6516" y="659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78"/>
            <p:cNvSpPr/>
            <p:nvPr/>
          </p:nvSpPr>
          <p:spPr>
            <a:xfrm>
              <a:off x="5394062" y="2076319"/>
              <a:ext cx="107699" cy="114402"/>
            </a:xfrm>
            <a:custGeom>
              <a:avLst/>
              <a:gdLst/>
              <a:ahLst/>
              <a:cxnLst/>
              <a:rect l="l" t="t" r="r" b="b"/>
              <a:pathLst>
                <a:path w="4113" h="4369" extrusionOk="0">
                  <a:moveTo>
                    <a:pt x="840" y="0"/>
                  </a:moveTo>
                  <a:lnTo>
                    <a:pt x="840" y="649"/>
                  </a:lnTo>
                  <a:lnTo>
                    <a:pt x="725" y="649"/>
                  </a:lnTo>
                  <a:cubicBezTo>
                    <a:pt x="0" y="649"/>
                    <a:pt x="0" y="1746"/>
                    <a:pt x="725" y="1746"/>
                  </a:cubicBezTo>
                  <a:lnTo>
                    <a:pt x="849" y="1746"/>
                  </a:lnTo>
                  <a:cubicBezTo>
                    <a:pt x="953" y="3241"/>
                    <a:pt x="2200" y="4368"/>
                    <a:pt x="3654" y="4368"/>
                  </a:cubicBezTo>
                  <a:cubicBezTo>
                    <a:pt x="3805" y="4368"/>
                    <a:pt x="3958" y="4356"/>
                    <a:pt x="4112" y="4331"/>
                  </a:cubicBezTo>
                  <a:cubicBezTo>
                    <a:pt x="2729" y="4112"/>
                    <a:pt x="1708" y="2919"/>
                    <a:pt x="1708" y="1526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78"/>
            <p:cNvSpPr/>
            <p:nvPr/>
          </p:nvSpPr>
          <p:spPr>
            <a:xfrm>
              <a:off x="5470994" y="2139006"/>
              <a:ext cx="38256" cy="11521"/>
            </a:xfrm>
            <a:custGeom>
              <a:avLst/>
              <a:gdLst/>
              <a:ahLst/>
              <a:cxnLst/>
              <a:rect l="l" t="t" r="r" b="b"/>
              <a:pathLst>
                <a:path w="1461" h="440" extrusionOk="0">
                  <a:moveTo>
                    <a:pt x="296" y="1"/>
                  </a:moveTo>
                  <a:cubicBezTo>
                    <a:pt x="1" y="1"/>
                    <a:pt x="1" y="439"/>
                    <a:pt x="296" y="439"/>
                  </a:cubicBezTo>
                  <a:lnTo>
                    <a:pt x="1174" y="439"/>
                  </a:lnTo>
                  <a:cubicBezTo>
                    <a:pt x="1460" y="439"/>
                    <a:pt x="1460" y="1"/>
                    <a:pt x="1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78"/>
            <p:cNvSpPr/>
            <p:nvPr/>
          </p:nvSpPr>
          <p:spPr>
            <a:xfrm>
              <a:off x="5405296" y="1973150"/>
              <a:ext cx="170150" cy="74444"/>
            </a:xfrm>
            <a:custGeom>
              <a:avLst/>
              <a:gdLst/>
              <a:ahLst/>
              <a:cxnLst/>
              <a:rect l="l" t="t" r="r" b="b"/>
              <a:pathLst>
                <a:path w="6498" h="2843" extrusionOk="0">
                  <a:moveTo>
                    <a:pt x="3244" y="0"/>
                  </a:moveTo>
                  <a:cubicBezTo>
                    <a:pt x="1613" y="0"/>
                    <a:pt x="220" y="1221"/>
                    <a:pt x="1" y="2843"/>
                  </a:cubicBezTo>
                  <a:lnTo>
                    <a:pt x="6497" y="2843"/>
                  </a:lnTo>
                  <a:cubicBezTo>
                    <a:pt x="6278" y="1212"/>
                    <a:pt x="4885" y="0"/>
                    <a:pt x="324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78"/>
            <p:cNvSpPr/>
            <p:nvPr/>
          </p:nvSpPr>
          <p:spPr>
            <a:xfrm>
              <a:off x="5478980" y="2270664"/>
              <a:ext cx="22781" cy="22990"/>
            </a:xfrm>
            <a:custGeom>
              <a:avLst/>
              <a:gdLst/>
              <a:ahLst/>
              <a:cxnLst/>
              <a:rect l="l" t="t" r="r" b="b"/>
              <a:pathLst>
                <a:path w="870" h="878" extrusionOk="0">
                  <a:moveTo>
                    <a:pt x="430" y="0"/>
                  </a:moveTo>
                  <a:cubicBezTo>
                    <a:pt x="192" y="0"/>
                    <a:pt x="1" y="191"/>
                    <a:pt x="1" y="439"/>
                  </a:cubicBezTo>
                  <a:cubicBezTo>
                    <a:pt x="1" y="677"/>
                    <a:pt x="192" y="878"/>
                    <a:pt x="430" y="878"/>
                  </a:cubicBezTo>
                  <a:cubicBezTo>
                    <a:pt x="678" y="878"/>
                    <a:pt x="869" y="677"/>
                    <a:pt x="869" y="439"/>
                  </a:cubicBezTo>
                  <a:cubicBezTo>
                    <a:pt x="869" y="191"/>
                    <a:pt x="678" y="0"/>
                    <a:pt x="4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78"/>
            <p:cNvSpPr/>
            <p:nvPr/>
          </p:nvSpPr>
          <p:spPr>
            <a:xfrm>
              <a:off x="5356330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249" y="0"/>
                  </a:moveTo>
                  <a:cubicBezTo>
                    <a:pt x="144" y="96"/>
                    <a:pt x="68" y="220"/>
                    <a:pt x="1" y="353"/>
                  </a:cubicBezTo>
                  <a:lnTo>
                    <a:pt x="1174" y="1365"/>
                  </a:lnTo>
                  <a:cubicBezTo>
                    <a:pt x="1327" y="1489"/>
                    <a:pt x="1403" y="1670"/>
                    <a:pt x="1403" y="1861"/>
                  </a:cubicBezTo>
                  <a:lnTo>
                    <a:pt x="1403" y="2834"/>
                  </a:lnTo>
                  <a:lnTo>
                    <a:pt x="1842" y="2834"/>
                  </a:lnTo>
                  <a:lnTo>
                    <a:pt x="1842" y="1870"/>
                  </a:lnTo>
                  <a:cubicBezTo>
                    <a:pt x="1842" y="1546"/>
                    <a:pt x="1699" y="1250"/>
                    <a:pt x="1460" y="1040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78"/>
            <p:cNvSpPr/>
            <p:nvPr/>
          </p:nvSpPr>
          <p:spPr>
            <a:xfrm>
              <a:off x="5575917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1594" y="0"/>
                  </a:moveTo>
                  <a:lnTo>
                    <a:pt x="382" y="1040"/>
                  </a:lnTo>
                  <a:cubicBezTo>
                    <a:pt x="143" y="1250"/>
                    <a:pt x="0" y="1546"/>
                    <a:pt x="0" y="1870"/>
                  </a:cubicBezTo>
                  <a:lnTo>
                    <a:pt x="0" y="2834"/>
                  </a:lnTo>
                  <a:lnTo>
                    <a:pt x="439" y="2834"/>
                  </a:lnTo>
                  <a:lnTo>
                    <a:pt x="439" y="1861"/>
                  </a:lnTo>
                  <a:cubicBezTo>
                    <a:pt x="439" y="1670"/>
                    <a:pt x="525" y="1489"/>
                    <a:pt x="668" y="1365"/>
                  </a:cubicBezTo>
                  <a:lnTo>
                    <a:pt x="1842" y="353"/>
                  </a:lnTo>
                  <a:cubicBezTo>
                    <a:pt x="1784" y="220"/>
                    <a:pt x="1698" y="96"/>
                    <a:pt x="15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78"/>
            <p:cNvSpPr/>
            <p:nvPr/>
          </p:nvSpPr>
          <p:spPr>
            <a:xfrm>
              <a:off x="5398566" y="2047568"/>
              <a:ext cx="183374" cy="28777"/>
            </a:xfrm>
            <a:custGeom>
              <a:avLst/>
              <a:gdLst/>
              <a:ahLst/>
              <a:cxnLst/>
              <a:rect l="l" t="t" r="r" b="b"/>
              <a:pathLst>
                <a:path w="7003" h="109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879"/>
                  </a:lnTo>
                  <a:cubicBezTo>
                    <a:pt x="0" y="993"/>
                    <a:pt x="105" y="1098"/>
                    <a:pt x="219" y="1098"/>
                  </a:cubicBezTo>
                  <a:lnTo>
                    <a:pt x="6783" y="1098"/>
                  </a:lnTo>
                  <a:cubicBezTo>
                    <a:pt x="6897" y="1098"/>
                    <a:pt x="7002" y="993"/>
                    <a:pt x="7002" y="879"/>
                  </a:cubicBezTo>
                  <a:lnTo>
                    <a:pt x="7002" y="220"/>
                  </a:lnTo>
                  <a:cubicBezTo>
                    <a:pt x="7002" y="96"/>
                    <a:pt x="6897" y="1"/>
                    <a:pt x="6783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78"/>
            <p:cNvSpPr/>
            <p:nvPr/>
          </p:nvSpPr>
          <p:spPr>
            <a:xfrm>
              <a:off x="5427788" y="1973150"/>
              <a:ext cx="62713" cy="74444"/>
            </a:xfrm>
            <a:custGeom>
              <a:avLst/>
              <a:gdLst/>
              <a:ahLst/>
              <a:cxnLst/>
              <a:rect l="l" t="t" r="r" b="b"/>
              <a:pathLst>
                <a:path w="2395" h="2843" extrusionOk="0">
                  <a:moveTo>
                    <a:pt x="2395" y="0"/>
                  </a:moveTo>
                  <a:cubicBezTo>
                    <a:pt x="1880" y="0"/>
                    <a:pt x="1374" y="124"/>
                    <a:pt x="916" y="363"/>
                  </a:cubicBezTo>
                  <a:cubicBezTo>
                    <a:pt x="420" y="954"/>
                    <a:pt x="77" y="1832"/>
                    <a:pt x="0" y="2843"/>
                  </a:cubicBezTo>
                  <a:lnTo>
                    <a:pt x="439" y="2843"/>
                  </a:lnTo>
                  <a:cubicBezTo>
                    <a:pt x="544" y="1603"/>
                    <a:pt x="1059" y="592"/>
                    <a:pt x="1746" y="191"/>
                  </a:cubicBezTo>
                  <a:lnTo>
                    <a:pt x="1746" y="191"/>
                  </a:lnTo>
                  <a:cubicBezTo>
                    <a:pt x="1460" y="868"/>
                    <a:pt x="1336" y="1984"/>
                    <a:pt x="1307" y="2843"/>
                  </a:cubicBezTo>
                  <a:lnTo>
                    <a:pt x="1746" y="2843"/>
                  </a:lnTo>
                  <a:cubicBezTo>
                    <a:pt x="1803" y="992"/>
                    <a:pt x="2223" y="0"/>
                    <a:pt x="23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78"/>
            <p:cNvSpPr/>
            <p:nvPr/>
          </p:nvSpPr>
          <p:spPr>
            <a:xfrm>
              <a:off x="5490240" y="1973150"/>
              <a:ext cx="62477" cy="74208"/>
            </a:xfrm>
            <a:custGeom>
              <a:avLst/>
              <a:gdLst/>
              <a:ahLst/>
              <a:cxnLst/>
              <a:rect l="l" t="t" r="r" b="b"/>
              <a:pathLst>
                <a:path w="2386" h="2834" extrusionOk="0">
                  <a:moveTo>
                    <a:pt x="0" y="0"/>
                  </a:moveTo>
                  <a:cubicBezTo>
                    <a:pt x="181" y="0"/>
                    <a:pt x="592" y="992"/>
                    <a:pt x="649" y="2833"/>
                  </a:cubicBezTo>
                  <a:lnTo>
                    <a:pt x="1088" y="2833"/>
                  </a:lnTo>
                  <a:cubicBezTo>
                    <a:pt x="1059" y="1984"/>
                    <a:pt x="935" y="868"/>
                    <a:pt x="649" y="181"/>
                  </a:cubicBezTo>
                  <a:lnTo>
                    <a:pt x="649" y="181"/>
                  </a:lnTo>
                  <a:cubicBezTo>
                    <a:pt x="1336" y="582"/>
                    <a:pt x="1851" y="1603"/>
                    <a:pt x="1956" y="2833"/>
                  </a:cubicBezTo>
                  <a:lnTo>
                    <a:pt x="2385" y="2833"/>
                  </a:lnTo>
                  <a:cubicBezTo>
                    <a:pt x="2309" y="1832"/>
                    <a:pt x="1975" y="954"/>
                    <a:pt x="1479" y="353"/>
                  </a:cubicBezTo>
                  <a:cubicBezTo>
                    <a:pt x="1021" y="124"/>
                    <a:pt x="515" y="0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78"/>
            <p:cNvSpPr/>
            <p:nvPr/>
          </p:nvSpPr>
          <p:spPr>
            <a:xfrm>
              <a:off x="5398802" y="2047568"/>
              <a:ext cx="39984" cy="28515"/>
            </a:xfrm>
            <a:custGeom>
              <a:avLst/>
              <a:gdLst/>
              <a:ahLst/>
              <a:cxnLst/>
              <a:rect l="l" t="t" r="r" b="b"/>
              <a:pathLst>
                <a:path w="1527" h="1089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993"/>
                    <a:pt x="96" y="1088"/>
                    <a:pt x="220" y="1088"/>
                  </a:cubicBezTo>
                  <a:lnTo>
                    <a:pt x="1527" y="1088"/>
                  </a:lnTo>
                  <a:cubicBezTo>
                    <a:pt x="1412" y="1088"/>
                    <a:pt x="1308" y="993"/>
                    <a:pt x="1308" y="879"/>
                  </a:cubicBezTo>
                  <a:lnTo>
                    <a:pt x="1308" y="220"/>
                  </a:lnTo>
                  <a:cubicBezTo>
                    <a:pt x="1308" y="96"/>
                    <a:pt x="1412" y="1"/>
                    <a:pt x="152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78"/>
            <p:cNvSpPr/>
            <p:nvPr/>
          </p:nvSpPr>
          <p:spPr>
            <a:xfrm>
              <a:off x="5404536" y="2076057"/>
              <a:ext cx="171643" cy="49699"/>
            </a:xfrm>
            <a:custGeom>
              <a:avLst/>
              <a:gdLst/>
              <a:ahLst/>
              <a:cxnLst/>
              <a:rect l="l" t="t" r="r" b="b"/>
              <a:pathLst>
                <a:path w="6555" h="1898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68" y="706"/>
                    <a:pt x="192" y="792"/>
                  </a:cubicBezTo>
                  <a:lnTo>
                    <a:pt x="1585" y="1756"/>
                  </a:lnTo>
                  <a:cubicBezTo>
                    <a:pt x="1723" y="1852"/>
                    <a:pt x="1881" y="1898"/>
                    <a:pt x="2037" y="1898"/>
                  </a:cubicBezTo>
                  <a:cubicBezTo>
                    <a:pt x="2344" y="1898"/>
                    <a:pt x="2644" y="1722"/>
                    <a:pt x="2777" y="1412"/>
                  </a:cubicBezTo>
                  <a:cubicBezTo>
                    <a:pt x="2860" y="1219"/>
                    <a:pt x="3049" y="1097"/>
                    <a:pt x="3251" y="1097"/>
                  </a:cubicBezTo>
                  <a:cubicBezTo>
                    <a:pt x="3258" y="1097"/>
                    <a:pt x="3266" y="1097"/>
                    <a:pt x="3273" y="1098"/>
                  </a:cubicBezTo>
                  <a:cubicBezTo>
                    <a:pt x="3281" y="1097"/>
                    <a:pt x="3289" y="1097"/>
                    <a:pt x="3297" y="1097"/>
                  </a:cubicBezTo>
                  <a:cubicBezTo>
                    <a:pt x="3507" y="1097"/>
                    <a:pt x="3696" y="1219"/>
                    <a:pt x="3779" y="1412"/>
                  </a:cubicBezTo>
                  <a:cubicBezTo>
                    <a:pt x="3912" y="1722"/>
                    <a:pt x="4208" y="1898"/>
                    <a:pt x="4515" y="1898"/>
                  </a:cubicBezTo>
                  <a:cubicBezTo>
                    <a:pt x="4671" y="1898"/>
                    <a:pt x="4830" y="1852"/>
                    <a:pt x="4971" y="1756"/>
                  </a:cubicBezTo>
                  <a:lnTo>
                    <a:pt x="6364" y="792"/>
                  </a:lnTo>
                  <a:cubicBezTo>
                    <a:pt x="6479" y="706"/>
                    <a:pt x="6555" y="573"/>
                    <a:pt x="6555" y="430"/>
                  </a:cubicBezTo>
                  <a:lnTo>
                    <a:pt x="655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78"/>
            <p:cNvSpPr/>
            <p:nvPr/>
          </p:nvSpPr>
          <p:spPr>
            <a:xfrm>
              <a:off x="545025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78"/>
            <p:cNvSpPr/>
            <p:nvPr/>
          </p:nvSpPr>
          <p:spPr>
            <a:xfrm>
              <a:off x="551896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78"/>
            <p:cNvSpPr/>
            <p:nvPr/>
          </p:nvSpPr>
          <p:spPr>
            <a:xfrm>
              <a:off x="5404301" y="2076057"/>
              <a:ext cx="171878" cy="11521"/>
            </a:xfrm>
            <a:custGeom>
              <a:avLst/>
              <a:gdLst/>
              <a:ahLst/>
              <a:cxnLst/>
              <a:rect l="l" t="t" r="r" b="b"/>
              <a:pathLst>
                <a:path w="6564" h="440" extrusionOk="0">
                  <a:moveTo>
                    <a:pt x="0" y="0"/>
                  </a:moveTo>
                  <a:lnTo>
                    <a:pt x="0" y="430"/>
                  </a:lnTo>
                  <a:cubicBezTo>
                    <a:pt x="0" y="430"/>
                    <a:pt x="10" y="439"/>
                    <a:pt x="10" y="439"/>
                  </a:cubicBezTo>
                  <a:lnTo>
                    <a:pt x="6564" y="439"/>
                  </a:lnTo>
                  <a:lnTo>
                    <a:pt x="6564" y="43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64" name="Google Shape;13664;p78"/>
          <p:cNvGrpSpPr/>
          <p:nvPr/>
        </p:nvGrpSpPr>
        <p:grpSpPr>
          <a:xfrm>
            <a:off x="4902701" y="1973150"/>
            <a:ext cx="274812" cy="354728"/>
            <a:chOff x="4902701" y="1973150"/>
            <a:chExt cx="274812" cy="354728"/>
          </a:xfrm>
        </p:grpSpPr>
        <p:sp>
          <p:nvSpPr>
            <p:cNvPr id="13665" name="Google Shape;13665;p78"/>
            <p:cNvSpPr/>
            <p:nvPr/>
          </p:nvSpPr>
          <p:spPr>
            <a:xfrm>
              <a:off x="4902936" y="2161996"/>
              <a:ext cx="274576" cy="165882"/>
            </a:xfrm>
            <a:custGeom>
              <a:avLst/>
              <a:gdLst/>
              <a:ahLst/>
              <a:cxnLst/>
              <a:rect l="l" t="t" r="r" b="b"/>
              <a:pathLst>
                <a:path w="10486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76"/>
                  </a:lnTo>
                  <a:cubicBezTo>
                    <a:pt x="1" y="6039"/>
                    <a:pt x="297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76"/>
                  </a:cubicBezTo>
                  <a:lnTo>
                    <a:pt x="10485" y="3606"/>
                  </a:lnTo>
                  <a:cubicBezTo>
                    <a:pt x="10485" y="3015"/>
                    <a:pt x="10104" y="2509"/>
                    <a:pt x="9541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78"/>
            <p:cNvSpPr/>
            <p:nvPr/>
          </p:nvSpPr>
          <p:spPr>
            <a:xfrm>
              <a:off x="4902701" y="2208710"/>
              <a:ext cx="274550" cy="119168"/>
            </a:xfrm>
            <a:custGeom>
              <a:avLst/>
              <a:gdLst/>
              <a:ahLst/>
              <a:cxnLst/>
              <a:rect l="l" t="t" r="r" b="b"/>
              <a:pathLst>
                <a:path w="10485" h="4551" extrusionOk="0">
                  <a:moveTo>
                    <a:pt x="2843" y="0"/>
                  </a:moveTo>
                  <a:lnTo>
                    <a:pt x="945" y="563"/>
                  </a:lnTo>
                  <a:cubicBezTo>
                    <a:pt x="382" y="725"/>
                    <a:pt x="0" y="1231"/>
                    <a:pt x="0" y="1813"/>
                  </a:cubicBezTo>
                  <a:lnTo>
                    <a:pt x="0" y="3892"/>
                  </a:lnTo>
                  <a:cubicBezTo>
                    <a:pt x="0" y="4255"/>
                    <a:pt x="296" y="4551"/>
                    <a:pt x="658" y="4551"/>
                  </a:cubicBezTo>
                  <a:lnTo>
                    <a:pt x="9836" y="4551"/>
                  </a:lnTo>
                  <a:cubicBezTo>
                    <a:pt x="10198" y="4551"/>
                    <a:pt x="10485" y="4255"/>
                    <a:pt x="10485" y="3892"/>
                  </a:cubicBezTo>
                  <a:lnTo>
                    <a:pt x="10485" y="1822"/>
                  </a:lnTo>
                  <a:cubicBezTo>
                    <a:pt x="10485" y="1240"/>
                    <a:pt x="10103" y="725"/>
                    <a:pt x="9550" y="563"/>
                  </a:cubicBezTo>
                  <a:lnTo>
                    <a:pt x="7651" y="0"/>
                  </a:lnTo>
                  <a:cubicBezTo>
                    <a:pt x="7251" y="620"/>
                    <a:pt x="6325" y="1059"/>
                    <a:pt x="5247" y="1059"/>
                  </a:cubicBezTo>
                  <a:cubicBezTo>
                    <a:pt x="4169" y="1059"/>
                    <a:pt x="3244" y="620"/>
                    <a:pt x="2843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78"/>
            <p:cNvSpPr/>
            <p:nvPr/>
          </p:nvSpPr>
          <p:spPr>
            <a:xfrm>
              <a:off x="5000109" y="2161996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3" y="873"/>
                    <a:pt x="1527" y="873"/>
                  </a:cubicBezTo>
                  <a:cubicBezTo>
                    <a:pt x="2052" y="873"/>
                    <a:pt x="2577" y="744"/>
                    <a:pt x="3054" y="487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78"/>
            <p:cNvSpPr/>
            <p:nvPr/>
          </p:nvSpPr>
          <p:spPr>
            <a:xfrm>
              <a:off x="4943654" y="2019105"/>
              <a:ext cx="192643" cy="154413"/>
            </a:xfrm>
            <a:custGeom>
              <a:avLst/>
              <a:gdLst/>
              <a:ahLst/>
              <a:cxnLst/>
              <a:rect l="l" t="t" r="r" b="b"/>
              <a:pathLst>
                <a:path w="7357" h="5897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732" y="2185"/>
                    <a:pt x="729" y="2185"/>
                    <a:pt x="726" y="2185"/>
                  </a:cubicBezTo>
                  <a:cubicBezTo>
                    <a:pt x="1" y="2185"/>
                    <a:pt x="4" y="3273"/>
                    <a:pt x="735" y="3273"/>
                  </a:cubicBezTo>
                  <a:lnTo>
                    <a:pt x="850" y="3273"/>
                  </a:lnTo>
                  <a:cubicBezTo>
                    <a:pt x="964" y="4751"/>
                    <a:pt x="2195" y="5896"/>
                    <a:pt x="3683" y="5896"/>
                  </a:cubicBezTo>
                  <a:cubicBezTo>
                    <a:pt x="5162" y="5896"/>
                    <a:pt x="6393" y="4751"/>
                    <a:pt x="6507" y="3273"/>
                  </a:cubicBezTo>
                  <a:lnTo>
                    <a:pt x="6631" y="3273"/>
                  </a:lnTo>
                  <a:cubicBezTo>
                    <a:pt x="7356" y="3273"/>
                    <a:pt x="7356" y="2185"/>
                    <a:pt x="6631" y="2185"/>
                  </a:cubicBezTo>
                  <a:lnTo>
                    <a:pt x="6526" y="2185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78"/>
            <p:cNvSpPr/>
            <p:nvPr/>
          </p:nvSpPr>
          <p:spPr>
            <a:xfrm>
              <a:off x="4946403" y="2041833"/>
              <a:ext cx="145170" cy="131658"/>
            </a:xfrm>
            <a:custGeom>
              <a:avLst/>
              <a:gdLst/>
              <a:ahLst/>
              <a:cxnLst/>
              <a:rect l="l" t="t" r="r" b="b"/>
              <a:pathLst>
                <a:path w="5544" h="5028" extrusionOk="0">
                  <a:moveTo>
                    <a:pt x="735" y="1"/>
                  </a:moveTo>
                  <a:lnTo>
                    <a:pt x="735" y="1317"/>
                  </a:lnTo>
                  <a:lnTo>
                    <a:pt x="649" y="1317"/>
                  </a:lnTo>
                  <a:cubicBezTo>
                    <a:pt x="642" y="1317"/>
                    <a:pt x="635" y="1317"/>
                    <a:pt x="628" y="1317"/>
                  </a:cubicBezTo>
                  <a:cubicBezTo>
                    <a:pt x="380" y="1317"/>
                    <a:pt x="171" y="1476"/>
                    <a:pt x="106" y="1708"/>
                  </a:cubicBezTo>
                  <a:cubicBezTo>
                    <a:pt x="1" y="2061"/>
                    <a:pt x="268" y="2405"/>
                    <a:pt x="630" y="2405"/>
                  </a:cubicBezTo>
                  <a:lnTo>
                    <a:pt x="745" y="2405"/>
                  </a:lnTo>
                  <a:cubicBezTo>
                    <a:pt x="848" y="3908"/>
                    <a:pt x="2102" y="5027"/>
                    <a:pt x="3556" y="5027"/>
                  </a:cubicBezTo>
                  <a:cubicBezTo>
                    <a:pt x="3708" y="5027"/>
                    <a:pt x="3862" y="5015"/>
                    <a:pt x="4017" y="4990"/>
                  </a:cubicBezTo>
                  <a:cubicBezTo>
                    <a:pt x="2634" y="4780"/>
                    <a:pt x="1613" y="3588"/>
                    <a:pt x="1613" y="2185"/>
                  </a:cubicBezTo>
                  <a:lnTo>
                    <a:pt x="1613" y="1746"/>
                  </a:lnTo>
                  <a:cubicBezTo>
                    <a:pt x="1613" y="1021"/>
                    <a:pt x="2195" y="439"/>
                    <a:pt x="2920" y="439"/>
                  </a:cubicBezTo>
                  <a:lnTo>
                    <a:pt x="5105" y="439"/>
                  </a:lnTo>
                  <a:cubicBezTo>
                    <a:pt x="5343" y="439"/>
                    <a:pt x="5543" y="239"/>
                    <a:pt x="554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78"/>
            <p:cNvSpPr/>
            <p:nvPr/>
          </p:nvSpPr>
          <p:spPr>
            <a:xfrm>
              <a:off x="5000109" y="2076686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78"/>
            <p:cNvSpPr/>
            <p:nvPr/>
          </p:nvSpPr>
          <p:spPr>
            <a:xfrm>
              <a:off x="5068556" y="2076686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78"/>
            <p:cNvSpPr/>
            <p:nvPr/>
          </p:nvSpPr>
          <p:spPr>
            <a:xfrm>
              <a:off x="4992384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3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78"/>
            <p:cNvSpPr/>
            <p:nvPr/>
          </p:nvSpPr>
          <p:spPr>
            <a:xfrm>
              <a:off x="5061068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3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78"/>
            <p:cNvSpPr/>
            <p:nvPr/>
          </p:nvSpPr>
          <p:spPr>
            <a:xfrm>
              <a:off x="5014615" y="211606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9" y="0"/>
                  </a:moveTo>
                  <a:cubicBezTo>
                    <a:pt x="150" y="0"/>
                    <a:pt x="1" y="219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9"/>
                    <a:pt x="973" y="657"/>
                  </a:cubicBezTo>
                  <a:cubicBezTo>
                    <a:pt x="996" y="659"/>
                    <a:pt x="1019" y="659"/>
                    <a:pt x="1042" y="659"/>
                  </a:cubicBezTo>
                  <a:cubicBezTo>
                    <a:pt x="1313" y="659"/>
                    <a:pt x="1573" y="556"/>
                    <a:pt x="1784" y="380"/>
                  </a:cubicBezTo>
                  <a:cubicBezTo>
                    <a:pt x="1938" y="219"/>
                    <a:pt x="1793" y="0"/>
                    <a:pt x="1626" y="0"/>
                  </a:cubicBezTo>
                  <a:cubicBezTo>
                    <a:pt x="1576" y="0"/>
                    <a:pt x="1525" y="20"/>
                    <a:pt x="1479" y="66"/>
                  </a:cubicBezTo>
                  <a:cubicBezTo>
                    <a:pt x="1326" y="171"/>
                    <a:pt x="1150" y="223"/>
                    <a:pt x="973" y="223"/>
                  </a:cubicBezTo>
                  <a:cubicBezTo>
                    <a:pt x="797" y="223"/>
                    <a:pt x="620" y="171"/>
                    <a:pt x="468" y="66"/>
                  </a:cubicBezTo>
                  <a:cubicBezTo>
                    <a:pt x="422" y="20"/>
                    <a:pt x="370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78"/>
            <p:cNvSpPr/>
            <p:nvPr/>
          </p:nvSpPr>
          <p:spPr>
            <a:xfrm>
              <a:off x="4954154" y="1973150"/>
              <a:ext cx="171643" cy="68709"/>
            </a:xfrm>
            <a:custGeom>
              <a:avLst/>
              <a:gdLst/>
              <a:ahLst/>
              <a:cxnLst/>
              <a:rect l="l" t="t" r="r" b="b"/>
              <a:pathLst>
                <a:path w="6555" h="2624" extrusionOk="0">
                  <a:moveTo>
                    <a:pt x="1164" y="0"/>
                  </a:moveTo>
                  <a:cubicBezTo>
                    <a:pt x="869" y="0"/>
                    <a:pt x="601" y="210"/>
                    <a:pt x="535" y="496"/>
                  </a:cubicBezTo>
                  <a:lnTo>
                    <a:pt x="0" y="2624"/>
                  </a:lnTo>
                  <a:lnTo>
                    <a:pt x="6554" y="2624"/>
                  </a:lnTo>
                  <a:lnTo>
                    <a:pt x="6020" y="496"/>
                  </a:lnTo>
                  <a:cubicBezTo>
                    <a:pt x="5944" y="210"/>
                    <a:pt x="5686" y="0"/>
                    <a:pt x="53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78"/>
            <p:cNvSpPr/>
            <p:nvPr/>
          </p:nvSpPr>
          <p:spPr>
            <a:xfrm>
              <a:off x="4973400" y="2185118"/>
              <a:ext cx="55224" cy="50589"/>
            </a:xfrm>
            <a:custGeom>
              <a:avLst/>
              <a:gdLst/>
              <a:ahLst/>
              <a:cxnLst/>
              <a:rect l="l" t="t" r="r" b="b"/>
              <a:pathLst>
                <a:path w="2109" h="1932" extrusionOk="0">
                  <a:moveTo>
                    <a:pt x="834" y="0"/>
                  </a:moveTo>
                  <a:cubicBezTo>
                    <a:pt x="746" y="0"/>
                    <a:pt x="658" y="41"/>
                    <a:pt x="601" y="119"/>
                  </a:cubicBezTo>
                  <a:lnTo>
                    <a:pt x="0" y="911"/>
                  </a:lnTo>
                  <a:cubicBezTo>
                    <a:pt x="467" y="1454"/>
                    <a:pt x="1221" y="1836"/>
                    <a:pt x="2108" y="1931"/>
                  </a:cubicBezTo>
                  <a:lnTo>
                    <a:pt x="2108" y="787"/>
                  </a:lnTo>
                  <a:cubicBezTo>
                    <a:pt x="2108" y="682"/>
                    <a:pt x="2042" y="596"/>
                    <a:pt x="1946" y="577"/>
                  </a:cubicBezTo>
                  <a:cubicBezTo>
                    <a:pt x="1603" y="500"/>
                    <a:pt x="1288" y="329"/>
                    <a:pt x="1040" y="90"/>
                  </a:cubicBezTo>
                  <a:cubicBezTo>
                    <a:pt x="983" y="29"/>
                    <a:pt x="909" y="0"/>
                    <a:pt x="83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78"/>
            <p:cNvSpPr/>
            <p:nvPr/>
          </p:nvSpPr>
          <p:spPr>
            <a:xfrm>
              <a:off x="5051327" y="2184987"/>
              <a:ext cx="55486" cy="50720"/>
            </a:xfrm>
            <a:custGeom>
              <a:avLst/>
              <a:gdLst/>
              <a:ahLst/>
              <a:cxnLst/>
              <a:rect l="l" t="t" r="r" b="b"/>
              <a:pathLst>
                <a:path w="2119" h="1937" extrusionOk="0">
                  <a:moveTo>
                    <a:pt x="1284" y="0"/>
                  </a:moveTo>
                  <a:cubicBezTo>
                    <a:pt x="1210" y="0"/>
                    <a:pt x="1135" y="29"/>
                    <a:pt x="1079" y="86"/>
                  </a:cubicBezTo>
                  <a:cubicBezTo>
                    <a:pt x="830" y="334"/>
                    <a:pt x="506" y="505"/>
                    <a:pt x="163" y="582"/>
                  </a:cubicBezTo>
                  <a:cubicBezTo>
                    <a:pt x="67" y="601"/>
                    <a:pt x="0" y="687"/>
                    <a:pt x="10" y="792"/>
                  </a:cubicBezTo>
                  <a:lnTo>
                    <a:pt x="10" y="1936"/>
                  </a:lnTo>
                  <a:cubicBezTo>
                    <a:pt x="888" y="1841"/>
                    <a:pt x="1641" y="1459"/>
                    <a:pt x="2118" y="906"/>
                  </a:cubicBezTo>
                  <a:lnTo>
                    <a:pt x="1517" y="124"/>
                  </a:lnTo>
                  <a:cubicBezTo>
                    <a:pt x="1460" y="41"/>
                    <a:pt x="1372" y="0"/>
                    <a:pt x="128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78"/>
            <p:cNvSpPr/>
            <p:nvPr/>
          </p:nvSpPr>
          <p:spPr>
            <a:xfrm>
              <a:off x="4963895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cubicBezTo>
                    <a:pt x="582" y="440"/>
                    <a:pt x="582" y="1"/>
                    <a:pt x="28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78"/>
            <p:cNvSpPr/>
            <p:nvPr/>
          </p:nvSpPr>
          <p:spPr>
            <a:xfrm>
              <a:off x="5101026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cubicBezTo>
                    <a:pt x="583" y="440"/>
                    <a:pt x="583" y="1"/>
                    <a:pt x="2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78"/>
            <p:cNvSpPr/>
            <p:nvPr/>
          </p:nvSpPr>
          <p:spPr>
            <a:xfrm>
              <a:off x="5101026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78"/>
            <p:cNvSpPr/>
            <p:nvPr/>
          </p:nvSpPr>
          <p:spPr>
            <a:xfrm>
              <a:off x="4963895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78"/>
            <p:cNvSpPr/>
            <p:nvPr/>
          </p:nvSpPr>
          <p:spPr>
            <a:xfrm>
              <a:off x="5101026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78"/>
            <p:cNvSpPr/>
            <p:nvPr/>
          </p:nvSpPr>
          <p:spPr>
            <a:xfrm>
              <a:off x="4963895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78"/>
            <p:cNvSpPr/>
            <p:nvPr/>
          </p:nvSpPr>
          <p:spPr>
            <a:xfrm>
              <a:off x="4954390" y="2041833"/>
              <a:ext cx="22781" cy="37235"/>
            </a:xfrm>
            <a:custGeom>
              <a:avLst/>
              <a:gdLst/>
              <a:ahLst/>
              <a:cxnLst/>
              <a:rect l="l" t="t" r="r" b="b"/>
              <a:pathLst>
                <a:path w="870" h="1422" extrusionOk="0">
                  <a:moveTo>
                    <a:pt x="1" y="1"/>
                  </a:moveTo>
                  <a:lnTo>
                    <a:pt x="1" y="1422"/>
                  </a:lnTo>
                  <a:lnTo>
                    <a:pt x="488" y="1355"/>
                  </a:lnTo>
                  <a:cubicBezTo>
                    <a:pt x="707" y="1327"/>
                    <a:pt x="869" y="1145"/>
                    <a:pt x="869" y="926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78"/>
            <p:cNvSpPr/>
            <p:nvPr/>
          </p:nvSpPr>
          <p:spPr>
            <a:xfrm>
              <a:off x="5103042" y="2041833"/>
              <a:ext cx="22755" cy="37235"/>
            </a:xfrm>
            <a:custGeom>
              <a:avLst/>
              <a:gdLst/>
              <a:ahLst/>
              <a:cxnLst/>
              <a:rect l="l" t="t" r="r" b="b"/>
              <a:pathLst>
                <a:path w="869" h="1422" extrusionOk="0">
                  <a:moveTo>
                    <a:pt x="0" y="1"/>
                  </a:moveTo>
                  <a:lnTo>
                    <a:pt x="0" y="926"/>
                  </a:lnTo>
                  <a:cubicBezTo>
                    <a:pt x="0" y="1145"/>
                    <a:pt x="162" y="1336"/>
                    <a:pt x="382" y="1355"/>
                  </a:cubicBezTo>
                  <a:lnTo>
                    <a:pt x="868" y="1422"/>
                  </a:lnTo>
                  <a:lnTo>
                    <a:pt x="868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78"/>
            <p:cNvSpPr/>
            <p:nvPr/>
          </p:nvSpPr>
          <p:spPr>
            <a:xfrm>
              <a:off x="4954390" y="1973150"/>
              <a:ext cx="70490" cy="68709"/>
            </a:xfrm>
            <a:custGeom>
              <a:avLst/>
              <a:gdLst/>
              <a:ahLst/>
              <a:cxnLst/>
              <a:rect l="l" t="t" r="r" b="b"/>
              <a:pathLst>
                <a:path w="2692" h="2624" extrusionOk="0">
                  <a:moveTo>
                    <a:pt x="1165" y="0"/>
                  </a:moveTo>
                  <a:cubicBezTo>
                    <a:pt x="860" y="0"/>
                    <a:pt x="602" y="210"/>
                    <a:pt x="526" y="496"/>
                  </a:cubicBezTo>
                  <a:lnTo>
                    <a:pt x="1" y="2624"/>
                  </a:lnTo>
                  <a:lnTo>
                    <a:pt x="1527" y="2624"/>
                  </a:lnTo>
                  <a:lnTo>
                    <a:pt x="2052" y="496"/>
                  </a:lnTo>
                  <a:cubicBezTo>
                    <a:pt x="2128" y="210"/>
                    <a:pt x="2396" y="0"/>
                    <a:pt x="2691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78"/>
            <p:cNvSpPr/>
            <p:nvPr/>
          </p:nvSpPr>
          <p:spPr>
            <a:xfrm>
              <a:off x="4958658" y="2013344"/>
              <a:ext cx="162897" cy="11286"/>
            </a:xfrm>
            <a:custGeom>
              <a:avLst/>
              <a:gdLst/>
              <a:ahLst/>
              <a:cxnLst/>
              <a:rect l="l" t="t" r="r" b="b"/>
              <a:pathLst>
                <a:path w="6221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6220" y="430"/>
                  </a:lnTo>
                  <a:lnTo>
                    <a:pt x="6115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78"/>
            <p:cNvSpPr/>
            <p:nvPr/>
          </p:nvSpPr>
          <p:spPr>
            <a:xfrm>
              <a:off x="4958658" y="2013344"/>
              <a:ext cx="42734" cy="11286"/>
            </a:xfrm>
            <a:custGeom>
              <a:avLst/>
              <a:gdLst/>
              <a:ahLst/>
              <a:cxnLst/>
              <a:rect l="l" t="t" r="r" b="b"/>
              <a:pathLst>
                <a:path w="1632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1527" y="430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78"/>
            <p:cNvSpPr/>
            <p:nvPr/>
          </p:nvSpPr>
          <p:spPr>
            <a:xfrm>
              <a:off x="4942659" y="2224945"/>
              <a:ext cx="97199" cy="102933"/>
            </a:xfrm>
            <a:custGeom>
              <a:avLst/>
              <a:gdLst/>
              <a:ahLst/>
              <a:cxnLst/>
              <a:rect l="l" t="t" r="r" b="b"/>
              <a:pathLst>
                <a:path w="3712" h="3931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3931"/>
                  </a:lnTo>
                  <a:lnTo>
                    <a:pt x="439" y="3931"/>
                  </a:lnTo>
                  <a:lnTo>
                    <a:pt x="439" y="1307"/>
                  </a:lnTo>
                  <a:cubicBezTo>
                    <a:pt x="439" y="836"/>
                    <a:pt x="822" y="439"/>
                    <a:pt x="1300" y="439"/>
                  </a:cubicBezTo>
                  <a:cubicBezTo>
                    <a:pt x="1306" y="439"/>
                    <a:pt x="1311" y="439"/>
                    <a:pt x="1317" y="439"/>
                  </a:cubicBezTo>
                  <a:lnTo>
                    <a:pt x="3712" y="439"/>
                  </a:lnTo>
                  <a:cubicBezTo>
                    <a:pt x="3111" y="439"/>
                    <a:pt x="2510" y="296"/>
                    <a:pt x="1985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90" name="Google Shape;13690;p78"/>
          <p:cNvGrpSpPr/>
          <p:nvPr/>
        </p:nvGrpSpPr>
        <p:grpSpPr>
          <a:xfrm>
            <a:off x="4902701" y="2879989"/>
            <a:ext cx="272560" cy="354676"/>
            <a:chOff x="4902701" y="2879989"/>
            <a:chExt cx="272560" cy="354676"/>
          </a:xfrm>
        </p:grpSpPr>
        <p:sp>
          <p:nvSpPr>
            <p:cNvPr id="13691" name="Google Shape;13691;p78"/>
            <p:cNvSpPr/>
            <p:nvPr/>
          </p:nvSpPr>
          <p:spPr>
            <a:xfrm>
              <a:off x="4902701" y="3081273"/>
              <a:ext cx="272560" cy="153392"/>
            </a:xfrm>
            <a:custGeom>
              <a:avLst/>
              <a:gdLst/>
              <a:ahLst/>
              <a:cxnLst/>
              <a:rect l="l" t="t" r="r" b="b"/>
              <a:pathLst>
                <a:path w="10409" h="5858" extrusionOk="0">
                  <a:moveTo>
                    <a:pt x="3673" y="0"/>
                  </a:moveTo>
                  <a:lnTo>
                    <a:pt x="3673" y="1040"/>
                  </a:lnTo>
                  <a:cubicBezTo>
                    <a:pt x="3673" y="1326"/>
                    <a:pt x="3482" y="1574"/>
                    <a:pt x="3206" y="1660"/>
                  </a:cubicBezTo>
                  <a:lnTo>
                    <a:pt x="935" y="2328"/>
                  </a:lnTo>
                  <a:cubicBezTo>
                    <a:pt x="372" y="2490"/>
                    <a:pt x="0" y="2996"/>
                    <a:pt x="0" y="3577"/>
                  </a:cubicBezTo>
                  <a:lnTo>
                    <a:pt x="0" y="5209"/>
                  </a:lnTo>
                  <a:cubicBezTo>
                    <a:pt x="0" y="5571"/>
                    <a:pt x="286" y="5858"/>
                    <a:pt x="649" y="5858"/>
                  </a:cubicBezTo>
                  <a:lnTo>
                    <a:pt x="9760" y="5858"/>
                  </a:lnTo>
                  <a:cubicBezTo>
                    <a:pt x="10113" y="5858"/>
                    <a:pt x="10408" y="5571"/>
                    <a:pt x="10408" y="5209"/>
                  </a:cubicBezTo>
                  <a:lnTo>
                    <a:pt x="10408" y="3577"/>
                  </a:lnTo>
                  <a:cubicBezTo>
                    <a:pt x="10408" y="2996"/>
                    <a:pt x="10027" y="2490"/>
                    <a:pt x="9464" y="2328"/>
                  </a:cubicBezTo>
                  <a:lnTo>
                    <a:pt x="7184" y="1660"/>
                  </a:lnTo>
                  <a:cubicBezTo>
                    <a:pt x="6907" y="1574"/>
                    <a:pt x="6716" y="1317"/>
                    <a:pt x="6716" y="1030"/>
                  </a:cubicBezTo>
                  <a:lnTo>
                    <a:pt x="671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78"/>
            <p:cNvSpPr/>
            <p:nvPr/>
          </p:nvSpPr>
          <p:spPr>
            <a:xfrm>
              <a:off x="4902701" y="3123483"/>
              <a:ext cx="272560" cy="111182"/>
            </a:xfrm>
            <a:custGeom>
              <a:avLst/>
              <a:gdLst/>
              <a:ahLst/>
              <a:cxnLst/>
              <a:rect l="l" t="t" r="r" b="b"/>
              <a:pathLst>
                <a:path w="10409" h="4246" extrusionOk="0">
                  <a:moveTo>
                    <a:pt x="3320" y="0"/>
                  </a:moveTo>
                  <a:cubicBezTo>
                    <a:pt x="3282" y="19"/>
                    <a:pt x="3244" y="29"/>
                    <a:pt x="3206" y="48"/>
                  </a:cubicBezTo>
                  <a:lnTo>
                    <a:pt x="935" y="716"/>
                  </a:lnTo>
                  <a:cubicBezTo>
                    <a:pt x="372" y="878"/>
                    <a:pt x="0" y="1384"/>
                    <a:pt x="0" y="1965"/>
                  </a:cubicBezTo>
                  <a:lnTo>
                    <a:pt x="0" y="3597"/>
                  </a:lnTo>
                  <a:cubicBezTo>
                    <a:pt x="0" y="3959"/>
                    <a:pt x="286" y="4246"/>
                    <a:pt x="649" y="4246"/>
                  </a:cubicBezTo>
                  <a:lnTo>
                    <a:pt x="9760" y="4246"/>
                  </a:lnTo>
                  <a:cubicBezTo>
                    <a:pt x="10113" y="4246"/>
                    <a:pt x="10408" y="3959"/>
                    <a:pt x="10408" y="3597"/>
                  </a:cubicBezTo>
                  <a:lnTo>
                    <a:pt x="10408" y="1965"/>
                  </a:lnTo>
                  <a:cubicBezTo>
                    <a:pt x="10408" y="1384"/>
                    <a:pt x="10027" y="878"/>
                    <a:pt x="9464" y="716"/>
                  </a:cubicBezTo>
                  <a:lnTo>
                    <a:pt x="7184" y="48"/>
                  </a:lnTo>
                  <a:cubicBezTo>
                    <a:pt x="7146" y="29"/>
                    <a:pt x="7107" y="19"/>
                    <a:pt x="7069" y="0"/>
                  </a:cubicBezTo>
                  <a:lnTo>
                    <a:pt x="5200" y="344"/>
                  </a:lnTo>
                  <a:lnTo>
                    <a:pt x="33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78"/>
            <p:cNvSpPr/>
            <p:nvPr/>
          </p:nvSpPr>
          <p:spPr>
            <a:xfrm>
              <a:off x="4966644" y="3123483"/>
              <a:ext cx="143913" cy="43781"/>
            </a:xfrm>
            <a:custGeom>
              <a:avLst/>
              <a:gdLst/>
              <a:ahLst/>
              <a:cxnLst/>
              <a:rect l="l" t="t" r="r" b="b"/>
              <a:pathLst>
                <a:path w="5496" h="1672" extrusionOk="0">
                  <a:moveTo>
                    <a:pt x="878" y="0"/>
                  </a:moveTo>
                  <a:cubicBezTo>
                    <a:pt x="840" y="19"/>
                    <a:pt x="802" y="29"/>
                    <a:pt x="764" y="48"/>
                  </a:cubicBezTo>
                  <a:lnTo>
                    <a:pt x="0" y="267"/>
                  </a:lnTo>
                  <a:cubicBezTo>
                    <a:pt x="39" y="372"/>
                    <a:pt x="105" y="468"/>
                    <a:pt x="191" y="544"/>
                  </a:cubicBezTo>
                  <a:lnTo>
                    <a:pt x="1260" y="1460"/>
                  </a:lnTo>
                  <a:cubicBezTo>
                    <a:pt x="1423" y="1602"/>
                    <a:pt x="1624" y="1671"/>
                    <a:pt x="1823" y="1671"/>
                  </a:cubicBezTo>
                  <a:cubicBezTo>
                    <a:pt x="2077" y="1671"/>
                    <a:pt x="2329" y="1559"/>
                    <a:pt x="2500" y="1345"/>
                  </a:cubicBezTo>
                  <a:lnTo>
                    <a:pt x="2748" y="1031"/>
                  </a:lnTo>
                  <a:lnTo>
                    <a:pt x="2996" y="1345"/>
                  </a:lnTo>
                  <a:cubicBezTo>
                    <a:pt x="3167" y="1559"/>
                    <a:pt x="3419" y="1671"/>
                    <a:pt x="3675" y="1671"/>
                  </a:cubicBezTo>
                  <a:cubicBezTo>
                    <a:pt x="3875" y="1671"/>
                    <a:pt x="4078" y="1602"/>
                    <a:pt x="4246" y="1460"/>
                  </a:cubicBezTo>
                  <a:lnTo>
                    <a:pt x="5314" y="544"/>
                  </a:lnTo>
                  <a:cubicBezTo>
                    <a:pt x="5400" y="468"/>
                    <a:pt x="5457" y="372"/>
                    <a:pt x="5495" y="267"/>
                  </a:cubicBezTo>
                  <a:lnTo>
                    <a:pt x="4732" y="48"/>
                  </a:lnTo>
                  <a:cubicBezTo>
                    <a:pt x="4694" y="29"/>
                    <a:pt x="4656" y="19"/>
                    <a:pt x="4627" y="0"/>
                  </a:cubicBezTo>
                  <a:lnTo>
                    <a:pt x="2748" y="3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78"/>
            <p:cNvSpPr/>
            <p:nvPr/>
          </p:nvSpPr>
          <p:spPr>
            <a:xfrm>
              <a:off x="4998878" y="3081273"/>
              <a:ext cx="79445" cy="22676"/>
            </a:xfrm>
            <a:custGeom>
              <a:avLst/>
              <a:gdLst/>
              <a:ahLst/>
              <a:cxnLst/>
              <a:rect l="l" t="t" r="r" b="b"/>
              <a:pathLst>
                <a:path w="3034" h="866" extrusionOk="0">
                  <a:moveTo>
                    <a:pt x="0" y="0"/>
                  </a:moveTo>
                  <a:lnTo>
                    <a:pt x="0" y="487"/>
                  </a:lnTo>
                  <a:cubicBezTo>
                    <a:pt x="472" y="739"/>
                    <a:pt x="995" y="866"/>
                    <a:pt x="1517" y="866"/>
                  </a:cubicBezTo>
                  <a:cubicBezTo>
                    <a:pt x="2039" y="866"/>
                    <a:pt x="2562" y="739"/>
                    <a:pt x="3034" y="487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78"/>
            <p:cNvSpPr/>
            <p:nvPr/>
          </p:nvSpPr>
          <p:spPr>
            <a:xfrm>
              <a:off x="4942397" y="2933616"/>
              <a:ext cx="187904" cy="158917"/>
            </a:xfrm>
            <a:custGeom>
              <a:avLst/>
              <a:gdLst/>
              <a:ahLst/>
              <a:cxnLst/>
              <a:rect l="l" t="t" r="r" b="b"/>
              <a:pathLst>
                <a:path w="7176" h="6069" extrusionOk="0">
                  <a:moveTo>
                    <a:pt x="860" y="1"/>
                  </a:moveTo>
                  <a:lnTo>
                    <a:pt x="860" y="2386"/>
                  </a:lnTo>
                  <a:lnTo>
                    <a:pt x="755" y="2386"/>
                  </a:lnTo>
                  <a:cubicBezTo>
                    <a:pt x="745" y="2386"/>
                    <a:pt x="736" y="2385"/>
                    <a:pt x="727" y="2385"/>
                  </a:cubicBezTo>
                  <a:cubicBezTo>
                    <a:pt x="4" y="2385"/>
                    <a:pt x="1" y="3474"/>
                    <a:pt x="718" y="3474"/>
                  </a:cubicBezTo>
                  <a:cubicBezTo>
                    <a:pt x="730" y="3474"/>
                    <a:pt x="742" y="3474"/>
                    <a:pt x="755" y="3473"/>
                  </a:cubicBezTo>
                  <a:lnTo>
                    <a:pt x="869" y="3473"/>
                  </a:lnTo>
                  <a:cubicBezTo>
                    <a:pt x="993" y="4933"/>
                    <a:pt x="2214" y="6068"/>
                    <a:pt x="3684" y="6068"/>
                  </a:cubicBezTo>
                  <a:cubicBezTo>
                    <a:pt x="5153" y="6068"/>
                    <a:pt x="6374" y="4933"/>
                    <a:pt x="6488" y="3473"/>
                  </a:cubicBezTo>
                  <a:lnTo>
                    <a:pt x="6603" y="3473"/>
                  </a:lnTo>
                  <a:cubicBezTo>
                    <a:pt x="6609" y="3474"/>
                    <a:pt x="6615" y="3474"/>
                    <a:pt x="6621" y="3474"/>
                  </a:cubicBezTo>
                  <a:cubicBezTo>
                    <a:pt x="6927" y="3474"/>
                    <a:pt x="7175" y="3238"/>
                    <a:pt x="7175" y="2930"/>
                  </a:cubicBezTo>
                  <a:cubicBezTo>
                    <a:pt x="7175" y="2630"/>
                    <a:pt x="6927" y="2386"/>
                    <a:pt x="6620" y="2386"/>
                  </a:cubicBezTo>
                  <a:cubicBezTo>
                    <a:pt x="6614" y="2386"/>
                    <a:pt x="6609" y="2386"/>
                    <a:pt x="6603" y="2386"/>
                  </a:cubicBezTo>
                  <a:lnTo>
                    <a:pt x="6498" y="2386"/>
                  </a:lnTo>
                  <a:lnTo>
                    <a:pt x="6498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78"/>
            <p:cNvSpPr/>
            <p:nvPr/>
          </p:nvSpPr>
          <p:spPr>
            <a:xfrm>
              <a:off x="4947163" y="2933616"/>
              <a:ext cx="142656" cy="159074"/>
            </a:xfrm>
            <a:custGeom>
              <a:avLst/>
              <a:gdLst/>
              <a:ahLst/>
              <a:cxnLst/>
              <a:rect l="l" t="t" r="r" b="b"/>
              <a:pathLst>
                <a:path w="5448" h="6075" extrusionOk="0">
                  <a:moveTo>
                    <a:pt x="678" y="1"/>
                  </a:moveTo>
                  <a:lnTo>
                    <a:pt x="678" y="2386"/>
                  </a:lnTo>
                  <a:lnTo>
                    <a:pt x="601" y="2386"/>
                  </a:lnTo>
                  <a:cubicBezTo>
                    <a:pt x="595" y="2386"/>
                    <a:pt x="589" y="2386"/>
                    <a:pt x="583" y="2386"/>
                  </a:cubicBezTo>
                  <a:cubicBezTo>
                    <a:pt x="304" y="2386"/>
                    <a:pt x="66" y="2593"/>
                    <a:pt x="29" y="2872"/>
                  </a:cubicBezTo>
                  <a:cubicBezTo>
                    <a:pt x="0" y="3197"/>
                    <a:pt x="248" y="3473"/>
                    <a:pt x="573" y="3473"/>
                  </a:cubicBezTo>
                  <a:lnTo>
                    <a:pt x="687" y="3473"/>
                  </a:lnTo>
                  <a:cubicBezTo>
                    <a:pt x="800" y="4963"/>
                    <a:pt x="2044" y="6075"/>
                    <a:pt x="3486" y="6075"/>
                  </a:cubicBezTo>
                  <a:cubicBezTo>
                    <a:pt x="3632" y="6075"/>
                    <a:pt x="3781" y="6063"/>
                    <a:pt x="3931" y="6040"/>
                  </a:cubicBezTo>
                  <a:cubicBezTo>
                    <a:pt x="2567" y="5820"/>
                    <a:pt x="1546" y="4637"/>
                    <a:pt x="1546" y="3254"/>
                  </a:cubicBezTo>
                  <a:lnTo>
                    <a:pt x="1546" y="1737"/>
                  </a:lnTo>
                  <a:cubicBezTo>
                    <a:pt x="1546" y="1260"/>
                    <a:pt x="1937" y="869"/>
                    <a:pt x="2414" y="869"/>
                  </a:cubicBezTo>
                  <a:lnTo>
                    <a:pt x="5018" y="869"/>
                  </a:lnTo>
                  <a:cubicBezTo>
                    <a:pt x="5257" y="869"/>
                    <a:pt x="5448" y="678"/>
                    <a:pt x="5448" y="440"/>
                  </a:cubicBezTo>
                  <a:lnTo>
                    <a:pt x="544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78"/>
            <p:cNvSpPr/>
            <p:nvPr/>
          </p:nvSpPr>
          <p:spPr>
            <a:xfrm>
              <a:off x="4976883" y="3106175"/>
              <a:ext cx="61980" cy="49725"/>
            </a:xfrm>
            <a:custGeom>
              <a:avLst/>
              <a:gdLst/>
              <a:ahLst/>
              <a:cxnLst/>
              <a:rect l="l" t="t" r="r" b="b"/>
              <a:pathLst>
                <a:path w="2367" h="1899" extrusionOk="0">
                  <a:moveTo>
                    <a:pt x="500" y="1"/>
                  </a:moveTo>
                  <a:cubicBezTo>
                    <a:pt x="420" y="1"/>
                    <a:pt x="345" y="46"/>
                    <a:pt x="306" y="117"/>
                  </a:cubicBezTo>
                  <a:lnTo>
                    <a:pt x="39" y="661"/>
                  </a:lnTo>
                  <a:cubicBezTo>
                    <a:pt x="1" y="738"/>
                    <a:pt x="20" y="823"/>
                    <a:pt x="77" y="871"/>
                  </a:cubicBezTo>
                  <a:lnTo>
                    <a:pt x="1155" y="1797"/>
                  </a:lnTo>
                  <a:cubicBezTo>
                    <a:pt x="1235" y="1864"/>
                    <a:pt x="1337" y="1898"/>
                    <a:pt x="1438" y="1898"/>
                  </a:cubicBezTo>
                  <a:cubicBezTo>
                    <a:pt x="1564" y="1898"/>
                    <a:pt x="1690" y="1845"/>
                    <a:pt x="1775" y="1739"/>
                  </a:cubicBezTo>
                  <a:lnTo>
                    <a:pt x="2367" y="1005"/>
                  </a:lnTo>
                  <a:lnTo>
                    <a:pt x="611" y="32"/>
                  </a:lnTo>
                  <a:cubicBezTo>
                    <a:pt x="575" y="10"/>
                    <a:pt x="537" y="1"/>
                    <a:pt x="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78"/>
            <p:cNvSpPr/>
            <p:nvPr/>
          </p:nvSpPr>
          <p:spPr>
            <a:xfrm>
              <a:off x="5038836" y="3106175"/>
              <a:ext cx="61718" cy="49725"/>
            </a:xfrm>
            <a:custGeom>
              <a:avLst/>
              <a:gdLst/>
              <a:ahLst/>
              <a:cxnLst/>
              <a:rect l="l" t="t" r="r" b="b"/>
              <a:pathLst>
                <a:path w="2357" h="1899" extrusionOk="0">
                  <a:moveTo>
                    <a:pt x="1861" y="1"/>
                  </a:moveTo>
                  <a:cubicBezTo>
                    <a:pt x="1825" y="1"/>
                    <a:pt x="1789" y="10"/>
                    <a:pt x="1756" y="32"/>
                  </a:cubicBezTo>
                  <a:lnTo>
                    <a:pt x="1" y="1005"/>
                  </a:lnTo>
                  <a:lnTo>
                    <a:pt x="582" y="1739"/>
                  </a:lnTo>
                  <a:cubicBezTo>
                    <a:pt x="667" y="1845"/>
                    <a:pt x="793" y="1898"/>
                    <a:pt x="921" y="1898"/>
                  </a:cubicBezTo>
                  <a:cubicBezTo>
                    <a:pt x="1024" y="1898"/>
                    <a:pt x="1127" y="1864"/>
                    <a:pt x="1212" y="1797"/>
                  </a:cubicBezTo>
                  <a:lnTo>
                    <a:pt x="2281" y="871"/>
                  </a:lnTo>
                  <a:cubicBezTo>
                    <a:pt x="2338" y="823"/>
                    <a:pt x="2357" y="738"/>
                    <a:pt x="2319" y="661"/>
                  </a:cubicBezTo>
                  <a:lnTo>
                    <a:pt x="2052" y="117"/>
                  </a:lnTo>
                  <a:cubicBezTo>
                    <a:pt x="2012" y="46"/>
                    <a:pt x="1938" y="1"/>
                    <a:pt x="186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78"/>
            <p:cNvSpPr/>
            <p:nvPr/>
          </p:nvSpPr>
          <p:spPr>
            <a:xfrm>
              <a:off x="4999114" y="2996512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11" y="652"/>
                  </a:cubicBezTo>
                  <a:cubicBezTo>
                    <a:pt x="335" y="652"/>
                    <a:pt x="430" y="556"/>
                    <a:pt x="430" y="43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78"/>
            <p:cNvSpPr/>
            <p:nvPr/>
          </p:nvSpPr>
          <p:spPr>
            <a:xfrm>
              <a:off x="5067064" y="299651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78"/>
            <p:cNvSpPr/>
            <p:nvPr/>
          </p:nvSpPr>
          <p:spPr>
            <a:xfrm>
              <a:off x="4991363" y="2979099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0"/>
                    <a:pt x="287" y="439"/>
                  </a:cubicBezTo>
                  <a:lnTo>
                    <a:pt x="726" y="439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78"/>
            <p:cNvSpPr/>
            <p:nvPr/>
          </p:nvSpPr>
          <p:spPr>
            <a:xfrm>
              <a:off x="5059575" y="2979099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78"/>
            <p:cNvSpPr/>
            <p:nvPr/>
          </p:nvSpPr>
          <p:spPr>
            <a:xfrm>
              <a:off x="5013097" y="3033538"/>
              <a:ext cx="51244" cy="22781"/>
            </a:xfrm>
            <a:custGeom>
              <a:avLst/>
              <a:gdLst/>
              <a:ahLst/>
              <a:cxnLst/>
              <a:rect l="l" t="t" r="r" b="b"/>
              <a:pathLst>
                <a:path w="1957" h="870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7" y="545"/>
                    <a:pt x="487" y="869"/>
                    <a:pt x="984" y="869"/>
                  </a:cubicBezTo>
                  <a:cubicBezTo>
                    <a:pt x="1470" y="869"/>
                    <a:pt x="1871" y="545"/>
                    <a:pt x="1947" y="125"/>
                  </a:cubicBezTo>
                  <a:cubicBezTo>
                    <a:pt x="1957" y="58"/>
                    <a:pt x="1909" y="1"/>
                    <a:pt x="18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78"/>
            <p:cNvSpPr/>
            <p:nvPr/>
          </p:nvSpPr>
          <p:spPr>
            <a:xfrm>
              <a:off x="5033102" y="3172188"/>
              <a:ext cx="11260" cy="1126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34"/>
                    <a:pt x="95" y="430"/>
                    <a:pt x="220" y="430"/>
                  </a:cubicBezTo>
                  <a:cubicBezTo>
                    <a:pt x="334" y="430"/>
                    <a:pt x="429" y="33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78"/>
            <p:cNvSpPr/>
            <p:nvPr/>
          </p:nvSpPr>
          <p:spPr>
            <a:xfrm>
              <a:off x="5033102" y="320615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44"/>
                    <a:pt x="95" y="440"/>
                    <a:pt x="22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78"/>
            <p:cNvSpPr/>
            <p:nvPr/>
          </p:nvSpPr>
          <p:spPr>
            <a:xfrm>
              <a:off x="4944413" y="2922383"/>
              <a:ext cx="188637" cy="76460"/>
            </a:xfrm>
            <a:custGeom>
              <a:avLst/>
              <a:gdLst/>
              <a:ahLst/>
              <a:cxnLst/>
              <a:rect l="l" t="t" r="r" b="b"/>
              <a:pathLst>
                <a:path w="7204" h="2920" extrusionOk="0">
                  <a:moveTo>
                    <a:pt x="1174" y="1"/>
                  </a:moveTo>
                  <a:cubicBezTo>
                    <a:pt x="516" y="1"/>
                    <a:pt x="0" y="583"/>
                    <a:pt x="105" y="1241"/>
                  </a:cubicBezTo>
                  <a:lnTo>
                    <a:pt x="353" y="2920"/>
                  </a:lnTo>
                  <a:lnTo>
                    <a:pt x="840" y="2863"/>
                  </a:lnTo>
                  <a:cubicBezTo>
                    <a:pt x="1050" y="2834"/>
                    <a:pt x="1212" y="2653"/>
                    <a:pt x="1222" y="2433"/>
                  </a:cubicBezTo>
                  <a:lnTo>
                    <a:pt x="1222" y="1298"/>
                  </a:lnTo>
                  <a:cubicBezTo>
                    <a:pt x="1222" y="1060"/>
                    <a:pt x="1412" y="869"/>
                    <a:pt x="1651" y="869"/>
                  </a:cubicBezTo>
                  <a:lnTo>
                    <a:pt x="5553" y="869"/>
                  </a:lnTo>
                  <a:cubicBezTo>
                    <a:pt x="5791" y="869"/>
                    <a:pt x="5991" y="1060"/>
                    <a:pt x="5991" y="1298"/>
                  </a:cubicBezTo>
                  <a:lnTo>
                    <a:pt x="5991" y="2433"/>
                  </a:lnTo>
                  <a:cubicBezTo>
                    <a:pt x="5991" y="2653"/>
                    <a:pt x="6154" y="2834"/>
                    <a:pt x="6373" y="2863"/>
                  </a:cubicBezTo>
                  <a:lnTo>
                    <a:pt x="6860" y="2920"/>
                  </a:lnTo>
                  <a:lnTo>
                    <a:pt x="7108" y="1241"/>
                  </a:lnTo>
                  <a:cubicBezTo>
                    <a:pt x="7203" y="583"/>
                    <a:pt x="6697" y="1"/>
                    <a:pt x="603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78"/>
            <p:cNvSpPr/>
            <p:nvPr/>
          </p:nvSpPr>
          <p:spPr>
            <a:xfrm>
              <a:off x="4976385" y="2879989"/>
              <a:ext cx="150668" cy="65148"/>
            </a:xfrm>
            <a:custGeom>
              <a:avLst/>
              <a:gdLst/>
              <a:ahLst/>
              <a:cxnLst/>
              <a:rect l="l" t="t" r="r" b="b"/>
              <a:pathLst>
                <a:path w="5754" h="2488" extrusionOk="0">
                  <a:moveTo>
                    <a:pt x="5093" y="0"/>
                  </a:moveTo>
                  <a:cubicBezTo>
                    <a:pt x="5059" y="0"/>
                    <a:pt x="5024" y="8"/>
                    <a:pt x="4990" y="26"/>
                  </a:cubicBezTo>
                  <a:cubicBezTo>
                    <a:pt x="4770" y="151"/>
                    <a:pt x="4351" y="313"/>
                    <a:pt x="3683" y="313"/>
                  </a:cubicBezTo>
                  <a:lnTo>
                    <a:pt x="1517" y="313"/>
                  </a:lnTo>
                  <a:cubicBezTo>
                    <a:pt x="678" y="313"/>
                    <a:pt x="1" y="1000"/>
                    <a:pt x="1" y="1839"/>
                  </a:cubicBezTo>
                  <a:cubicBezTo>
                    <a:pt x="1" y="2192"/>
                    <a:pt x="287" y="2488"/>
                    <a:pt x="649" y="2488"/>
                  </a:cubicBezTo>
                  <a:lnTo>
                    <a:pt x="4122" y="2488"/>
                  </a:lnTo>
                  <a:cubicBezTo>
                    <a:pt x="4933" y="2488"/>
                    <a:pt x="5753" y="1524"/>
                    <a:pt x="5305" y="151"/>
                  </a:cubicBezTo>
                  <a:cubicBezTo>
                    <a:pt x="5270" y="60"/>
                    <a:pt x="5184" y="0"/>
                    <a:pt x="5093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78"/>
            <p:cNvSpPr/>
            <p:nvPr/>
          </p:nvSpPr>
          <p:spPr>
            <a:xfrm>
              <a:off x="4936427" y="3183421"/>
              <a:ext cx="17256" cy="51244"/>
            </a:xfrm>
            <a:custGeom>
              <a:avLst/>
              <a:gdLst/>
              <a:ahLst/>
              <a:cxnLst/>
              <a:rect l="l" t="t" r="r" b="b"/>
              <a:pathLst>
                <a:path w="659" h="1957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lnTo>
                    <a:pt x="0" y="1957"/>
                  </a:lnTo>
                  <a:lnTo>
                    <a:pt x="658" y="1957"/>
                  </a:lnTo>
                  <a:lnTo>
                    <a:pt x="658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78"/>
            <p:cNvSpPr/>
            <p:nvPr/>
          </p:nvSpPr>
          <p:spPr>
            <a:xfrm>
              <a:off x="5123781" y="3183421"/>
              <a:ext cx="16994" cy="51244"/>
            </a:xfrm>
            <a:custGeom>
              <a:avLst/>
              <a:gdLst/>
              <a:ahLst/>
              <a:cxnLst/>
              <a:rect l="l" t="t" r="r" b="b"/>
              <a:pathLst>
                <a:path w="649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649" y="1957"/>
                  </a:lnTo>
                  <a:lnTo>
                    <a:pt x="649" y="659"/>
                  </a:lnTo>
                  <a:cubicBezTo>
                    <a:pt x="649" y="297"/>
                    <a:pt x="363" y="1"/>
                    <a:pt x="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78"/>
            <p:cNvSpPr/>
            <p:nvPr/>
          </p:nvSpPr>
          <p:spPr>
            <a:xfrm>
              <a:off x="4953657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869" y="0"/>
                  </a:moveTo>
                  <a:lnTo>
                    <a:pt x="0" y="258"/>
                  </a:lnTo>
                  <a:lnTo>
                    <a:pt x="0" y="4084"/>
                  </a:lnTo>
                  <a:lnTo>
                    <a:pt x="869" y="4084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78"/>
            <p:cNvSpPr/>
            <p:nvPr/>
          </p:nvSpPr>
          <p:spPr>
            <a:xfrm>
              <a:off x="5101288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0" y="0"/>
                  </a:moveTo>
                  <a:lnTo>
                    <a:pt x="0" y="4084"/>
                  </a:lnTo>
                  <a:lnTo>
                    <a:pt x="869" y="4084"/>
                  </a:lnTo>
                  <a:lnTo>
                    <a:pt x="869" y="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78"/>
            <p:cNvSpPr/>
            <p:nvPr/>
          </p:nvSpPr>
          <p:spPr>
            <a:xfrm>
              <a:off x="4953657" y="3183421"/>
              <a:ext cx="11260" cy="51244"/>
            </a:xfrm>
            <a:custGeom>
              <a:avLst/>
              <a:gdLst/>
              <a:ahLst/>
              <a:cxnLst/>
              <a:rect l="l" t="t" r="r" b="b"/>
              <a:pathLst>
                <a:path w="430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430" y="1957"/>
                  </a:lnTo>
                  <a:lnTo>
                    <a:pt x="430" y="440"/>
                  </a:lnTo>
                  <a:cubicBezTo>
                    <a:pt x="430" y="20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78"/>
            <p:cNvSpPr/>
            <p:nvPr/>
          </p:nvSpPr>
          <p:spPr>
            <a:xfrm>
              <a:off x="5112521" y="3183421"/>
              <a:ext cx="11286" cy="51244"/>
            </a:xfrm>
            <a:custGeom>
              <a:avLst/>
              <a:gdLst/>
              <a:ahLst/>
              <a:cxnLst/>
              <a:rect l="l" t="t" r="r" b="b"/>
              <a:pathLst>
                <a:path w="431" h="1957" extrusionOk="0">
                  <a:moveTo>
                    <a:pt x="430" y="1"/>
                  </a:moveTo>
                  <a:cubicBezTo>
                    <a:pt x="192" y="1"/>
                    <a:pt x="1" y="201"/>
                    <a:pt x="1" y="440"/>
                  </a:cubicBezTo>
                  <a:lnTo>
                    <a:pt x="1" y="1957"/>
                  </a:lnTo>
                  <a:lnTo>
                    <a:pt x="430" y="1957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78"/>
            <p:cNvSpPr/>
            <p:nvPr/>
          </p:nvSpPr>
          <p:spPr>
            <a:xfrm>
              <a:off x="5010112" y="2880172"/>
              <a:ext cx="110448" cy="44488"/>
            </a:xfrm>
            <a:custGeom>
              <a:avLst/>
              <a:gdLst/>
              <a:ahLst/>
              <a:cxnLst/>
              <a:rect l="l" t="t" r="r" b="b"/>
              <a:pathLst>
                <a:path w="4218" h="1699" extrusionOk="0">
                  <a:moveTo>
                    <a:pt x="3811" y="1"/>
                  </a:moveTo>
                  <a:cubicBezTo>
                    <a:pt x="3775" y="1"/>
                    <a:pt x="3738" y="10"/>
                    <a:pt x="3702" y="29"/>
                  </a:cubicBezTo>
                  <a:cubicBezTo>
                    <a:pt x="3482" y="153"/>
                    <a:pt x="3063" y="315"/>
                    <a:pt x="2395" y="315"/>
                  </a:cubicBezTo>
                  <a:lnTo>
                    <a:pt x="229" y="315"/>
                  </a:lnTo>
                  <a:lnTo>
                    <a:pt x="182" y="344"/>
                  </a:lnTo>
                  <a:cubicBezTo>
                    <a:pt x="67" y="563"/>
                    <a:pt x="0" y="811"/>
                    <a:pt x="0" y="1059"/>
                  </a:cubicBezTo>
                  <a:lnTo>
                    <a:pt x="0" y="1069"/>
                  </a:lnTo>
                  <a:cubicBezTo>
                    <a:pt x="10" y="1374"/>
                    <a:pt x="277" y="1613"/>
                    <a:pt x="582" y="1613"/>
                  </a:cubicBezTo>
                  <a:lnTo>
                    <a:pt x="3521" y="1613"/>
                  </a:lnTo>
                  <a:cubicBezTo>
                    <a:pt x="3673" y="1613"/>
                    <a:pt x="3826" y="1641"/>
                    <a:pt x="3959" y="1699"/>
                  </a:cubicBezTo>
                  <a:cubicBezTo>
                    <a:pt x="4160" y="1298"/>
                    <a:pt x="4217" y="764"/>
                    <a:pt x="4017" y="144"/>
                  </a:cubicBezTo>
                  <a:cubicBezTo>
                    <a:pt x="3983" y="55"/>
                    <a:pt x="3901" y="1"/>
                    <a:pt x="381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15" name="Google Shape;13715;p78"/>
          <p:cNvGrpSpPr/>
          <p:nvPr/>
        </p:nvGrpSpPr>
        <p:grpSpPr>
          <a:xfrm>
            <a:off x="5803988" y="4268082"/>
            <a:ext cx="274550" cy="354728"/>
            <a:chOff x="5803988" y="4268082"/>
            <a:chExt cx="274550" cy="354728"/>
          </a:xfrm>
        </p:grpSpPr>
        <p:sp>
          <p:nvSpPr>
            <p:cNvPr id="13716" name="Google Shape;13716;p78"/>
            <p:cNvSpPr/>
            <p:nvPr/>
          </p:nvSpPr>
          <p:spPr>
            <a:xfrm>
              <a:off x="5803988" y="4519877"/>
              <a:ext cx="274550" cy="102933"/>
            </a:xfrm>
            <a:custGeom>
              <a:avLst/>
              <a:gdLst/>
              <a:ahLst/>
              <a:cxnLst/>
              <a:rect l="l" t="t" r="r" b="b"/>
              <a:pathLst>
                <a:path w="10485" h="3931" extrusionOk="0">
                  <a:moveTo>
                    <a:pt x="3721" y="0"/>
                  </a:moveTo>
                  <a:lnTo>
                    <a:pt x="945" y="811"/>
                  </a:lnTo>
                  <a:cubicBezTo>
                    <a:pt x="382" y="973"/>
                    <a:pt x="0" y="1489"/>
                    <a:pt x="0" y="2070"/>
                  </a:cubicBezTo>
                  <a:lnTo>
                    <a:pt x="0" y="3272"/>
                  </a:lnTo>
                  <a:cubicBezTo>
                    <a:pt x="0" y="3635"/>
                    <a:pt x="296" y="3931"/>
                    <a:pt x="659" y="3931"/>
                  </a:cubicBezTo>
                  <a:lnTo>
                    <a:pt x="9836" y="3931"/>
                  </a:lnTo>
                  <a:cubicBezTo>
                    <a:pt x="10199" y="3931"/>
                    <a:pt x="10485" y="3635"/>
                    <a:pt x="10485" y="3272"/>
                  </a:cubicBezTo>
                  <a:lnTo>
                    <a:pt x="10485" y="2070"/>
                  </a:lnTo>
                  <a:cubicBezTo>
                    <a:pt x="10485" y="1489"/>
                    <a:pt x="10103" y="973"/>
                    <a:pt x="9540" y="811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78"/>
            <p:cNvSpPr/>
            <p:nvPr/>
          </p:nvSpPr>
          <p:spPr>
            <a:xfrm>
              <a:off x="5870943" y="4519877"/>
              <a:ext cx="140666" cy="45745"/>
            </a:xfrm>
            <a:custGeom>
              <a:avLst/>
              <a:gdLst/>
              <a:ahLst/>
              <a:cxnLst/>
              <a:rect l="l" t="t" r="r" b="b"/>
              <a:pathLst>
                <a:path w="5372" h="1747" extrusionOk="0">
                  <a:moveTo>
                    <a:pt x="1164" y="0"/>
                  </a:moveTo>
                  <a:lnTo>
                    <a:pt x="0" y="344"/>
                  </a:lnTo>
                  <a:cubicBezTo>
                    <a:pt x="611" y="1221"/>
                    <a:pt x="1612" y="1746"/>
                    <a:pt x="2690" y="1746"/>
                  </a:cubicBezTo>
                  <a:cubicBezTo>
                    <a:pt x="3759" y="1746"/>
                    <a:pt x="4760" y="1221"/>
                    <a:pt x="5371" y="344"/>
                  </a:cubicBezTo>
                  <a:lnTo>
                    <a:pt x="42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78"/>
            <p:cNvSpPr/>
            <p:nvPr/>
          </p:nvSpPr>
          <p:spPr>
            <a:xfrm>
              <a:off x="5849707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527" y="0"/>
                  </a:moveTo>
                  <a:lnTo>
                    <a:pt x="0" y="458"/>
                  </a:lnTo>
                  <a:lnTo>
                    <a:pt x="0" y="3807"/>
                  </a:lnTo>
                  <a:lnTo>
                    <a:pt x="1527" y="3807"/>
                  </a:lnTo>
                  <a:lnTo>
                    <a:pt x="1527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78"/>
            <p:cNvSpPr/>
            <p:nvPr/>
          </p:nvSpPr>
          <p:spPr>
            <a:xfrm>
              <a:off x="5870943" y="4523360"/>
              <a:ext cx="18748" cy="25007"/>
            </a:xfrm>
            <a:custGeom>
              <a:avLst/>
              <a:gdLst/>
              <a:ahLst/>
              <a:cxnLst/>
              <a:rect l="l" t="t" r="r" b="b"/>
              <a:pathLst>
                <a:path w="716" h="955" extrusionOk="0">
                  <a:moveTo>
                    <a:pt x="716" y="1"/>
                  </a:moveTo>
                  <a:lnTo>
                    <a:pt x="0" y="211"/>
                  </a:lnTo>
                  <a:cubicBezTo>
                    <a:pt x="200" y="497"/>
                    <a:pt x="439" y="745"/>
                    <a:pt x="716" y="955"/>
                  </a:cubicBezTo>
                  <a:lnTo>
                    <a:pt x="71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78"/>
            <p:cNvSpPr/>
            <p:nvPr/>
          </p:nvSpPr>
          <p:spPr>
            <a:xfrm>
              <a:off x="5992835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" y="0"/>
                  </a:moveTo>
                  <a:lnTo>
                    <a:pt x="1" y="3807"/>
                  </a:lnTo>
                  <a:lnTo>
                    <a:pt x="1527" y="3807"/>
                  </a:lnTo>
                  <a:lnTo>
                    <a:pt x="1527" y="4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78"/>
            <p:cNvSpPr/>
            <p:nvPr/>
          </p:nvSpPr>
          <p:spPr>
            <a:xfrm>
              <a:off x="5992835" y="4523124"/>
              <a:ext cx="18775" cy="25007"/>
            </a:xfrm>
            <a:custGeom>
              <a:avLst/>
              <a:gdLst/>
              <a:ahLst/>
              <a:cxnLst/>
              <a:rect l="l" t="t" r="r" b="b"/>
              <a:pathLst>
                <a:path w="717" h="955" extrusionOk="0">
                  <a:moveTo>
                    <a:pt x="1" y="0"/>
                  </a:moveTo>
                  <a:lnTo>
                    <a:pt x="1" y="954"/>
                  </a:lnTo>
                  <a:cubicBezTo>
                    <a:pt x="277" y="744"/>
                    <a:pt x="516" y="496"/>
                    <a:pt x="716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78"/>
            <p:cNvSpPr/>
            <p:nvPr/>
          </p:nvSpPr>
          <p:spPr>
            <a:xfrm>
              <a:off x="5866924" y="4342500"/>
              <a:ext cx="157395" cy="36274"/>
            </a:xfrm>
            <a:custGeom>
              <a:avLst/>
              <a:gdLst/>
              <a:ahLst/>
              <a:cxnLst/>
              <a:rect l="l" t="t" r="r" b="b"/>
              <a:pathLst>
                <a:path w="5677" h="1308" extrusionOk="0">
                  <a:moveTo>
                    <a:pt x="0" y="1"/>
                  </a:moveTo>
                  <a:lnTo>
                    <a:pt x="0" y="1308"/>
                  </a:lnTo>
                  <a:lnTo>
                    <a:pt x="5677" y="1308"/>
                  </a:lnTo>
                  <a:lnTo>
                    <a:pt x="5677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78"/>
            <p:cNvSpPr/>
            <p:nvPr/>
          </p:nvSpPr>
          <p:spPr>
            <a:xfrm>
              <a:off x="5844942" y="4376724"/>
              <a:ext cx="192643" cy="74470"/>
            </a:xfrm>
            <a:custGeom>
              <a:avLst/>
              <a:gdLst/>
              <a:ahLst/>
              <a:cxnLst/>
              <a:rect l="l" t="t" r="r" b="b"/>
              <a:pathLst>
                <a:path w="7357" h="2844" extrusionOk="0">
                  <a:moveTo>
                    <a:pt x="840" y="1"/>
                  </a:moveTo>
                  <a:lnTo>
                    <a:pt x="840" y="1098"/>
                  </a:lnTo>
                  <a:lnTo>
                    <a:pt x="735" y="1098"/>
                  </a:lnTo>
                  <a:cubicBezTo>
                    <a:pt x="1" y="1098"/>
                    <a:pt x="1" y="2186"/>
                    <a:pt x="735" y="2186"/>
                  </a:cubicBezTo>
                  <a:lnTo>
                    <a:pt x="840" y="2186"/>
                  </a:lnTo>
                  <a:lnTo>
                    <a:pt x="840" y="2844"/>
                  </a:lnTo>
                  <a:lnTo>
                    <a:pt x="6517" y="2844"/>
                  </a:lnTo>
                  <a:lnTo>
                    <a:pt x="6517" y="2186"/>
                  </a:lnTo>
                  <a:lnTo>
                    <a:pt x="6631" y="2186"/>
                  </a:lnTo>
                  <a:cubicBezTo>
                    <a:pt x="7356" y="2186"/>
                    <a:pt x="7356" y="1088"/>
                    <a:pt x="6631" y="1088"/>
                  </a:cubicBezTo>
                  <a:lnTo>
                    <a:pt x="6631" y="1098"/>
                  </a:lnTo>
                  <a:lnTo>
                    <a:pt x="6517" y="1098"/>
                  </a:lnTo>
                  <a:lnTo>
                    <a:pt x="651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78"/>
            <p:cNvSpPr/>
            <p:nvPr/>
          </p:nvSpPr>
          <p:spPr>
            <a:xfrm>
              <a:off x="5848948" y="4376724"/>
              <a:ext cx="166903" cy="74470"/>
            </a:xfrm>
            <a:custGeom>
              <a:avLst/>
              <a:gdLst/>
              <a:ahLst/>
              <a:cxnLst/>
              <a:rect l="l" t="t" r="r" b="b"/>
              <a:pathLst>
                <a:path w="6374" h="2844" extrusionOk="0">
                  <a:moveTo>
                    <a:pt x="687" y="1"/>
                  </a:moveTo>
                  <a:lnTo>
                    <a:pt x="687" y="1098"/>
                  </a:lnTo>
                  <a:lnTo>
                    <a:pt x="611" y="1098"/>
                  </a:lnTo>
                  <a:cubicBezTo>
                    <a:pt x="605" y="1098"/>
                    <a:pt x="599" y="1098"/>
                    <a:pt x="592" y="1098"/>
                  </a:cubicBezTo>
                  <a:cubicBezTo>
                    <a:pt x="314" y="1098"/>
                    <a:pt x="76" y="1305"/>
                    <a:pt x="39" y="1585"/>
                  </a:cubicBezTo>
                  <a:cubicBezTo>
                    <a:pt x="1" y="1909"/>
                    <a:pt x="258" y="2186"/>
                    <a:pt x="582" y="2186"/>
                  </a:cubicBezTo>
                  <a:lnTo>
                    <a:pt x="687" y="2186"/>
                  </a:lnTo>
                  <a:lnTo>
                    <a:pt x="687" y="2844"/>
                  </a:lnTo>
                  <a:lnTo>
                    <a:pt x="1565" y="2844"/>
                  </a:lnTo>
                  <a:lnTo>
                    <a:pt x="1565" y="1747"/>
                  </a:lnTo>
                  <a:cubicBezTo>
                    <a:pt x="1565" y="1022"/>
                    <a:pt x="2147" y="440"/>
                    <a:pt x="2872" y="440"/>
                  </a:cubicBezTo>
                  <a:lnTo>
                    <a:pt x="6373" y="440"/>
                  </a:lnTo>
                  <a:lnTo>
                    <a:pt x="6373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78"/>
            <p:cNvSpPr/>
            <p:nvPr/>
          </p:nvSpPr>
          <p:spPr>
            <a:xfrm>
              <a:off x="5866937" y="4439699"/>
              <a:ext cx="148652" cy="114428"/>
            </a:xfrm>
            <a:custGeom>
              <a:avLst/>
              <a:gdLst/>
              <a:ahLst/>
              <a:cxnLst/>
              <a:rect l="l" t="t" r="r" b="b"/>
              <a:pathLst>
                <a:path w="5677" h="4370" extrusionOk="0">
                  <a:moveTo>
                    <a:pt x="0" y="0"/>
                  </a:moveTo>
                  <a:lnTo>
                    <a:pt x="0" y="1536"/>
                  </a:lnTo>
                  <a:cubicBezTo>
                    <a:pt x="0" y="3100"/>
                    <a:pt x="1269" y="4369"/>
                    <a:pt x="2843" y="4369"/>
                  </a:cubicBezTo>
                  <a:cubicBezTo>
                    <a:pt x="4408" y="4369"/>
                    <a:pt x="5677" y="3100"/>
                    <a:pt x="5677" y="1536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78"/>
            <p:cNvSpPr/>
            <p:nvPr/>
          </p:nvSpPr>
          <p:spPr>
            <a:xfrm>
              <a:off x="5901161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78"/>
            <p:cNvSpPr/>
            <p:nvPr/>
          </p:nvSpPr>
          <p:spPr>
            <a:xfrm>
              <a:off x="5969844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1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78"/>
            <p:cNvSpPr/>
            <p:nvPr/>
          </p:nvSpPr>
          <p:spPr>
            <a:xfrm>
              <a:off x="5915877" y="4456745"/>
              <a:ext cx="50773" cy="17465"/>
            </a:xfrm>
            <a:custGeom>
              <a:avLst/>
              <a:gdLst/>
              <a:ahLst/>
              <a:cxnLst/>
              <a:rect l="l" t="t" r="r" b="b"/>
              <a:pathLst>
                <a:path w="1939" h="667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36" y="666"/>
                  </a:cubicBezTo>
                  <a:cubicBezTo>
                    <a:pt x="949" y="666"/>
                    <a:pt x="962" y="666"/>
                    <a:pt x="974" y="666"/>
                  </a:cubicBezTo>
                  <a:cubicBezTo>
                    <a:pt x="986" y="666"/>
                    <a:pt x="998" y="666"/>
                    <a:pt x="1010" y="666"/>
                  </a:cubicBezTo>
                  <a:cubicBezTo>
                    <a:pt x="1285" y="666"/>
                    <a:pt x="1565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7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78"/>
            <p:cNvSpPr/>
            <p:nvPr/>
          </p:nvSpPr>
          <p:spPr>
            <a:xfrm>
              <a:off x="5884167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2176" y="0"/>
                  </a:moveTo>
                  <a:cubicBezTo>
                    <a:pt x="1413" y="0"/>
                    <a:pt x="668" y="191"/>
                    <a:pt x="1" y="553"/>
                  </a:cubicBezTo>
                  <a:cubicBezTo>
                    <a:pt x="2109" y="3635"/>
                    <a:pt x="4542" y="5018"/>
                    <a:pt x="5019" y="5247"/>
                  </a:cubicBezTo>
                  <a:cubicBezTo>
                    <a:pt x="5092" y="5276"/>
                    <a:pt x="5170" y="5289"/>
                    <a:pt x="5250" y="5289"/>
                  </a:cubicBezTo>
                  <a:cubicBezTo>
                    <a:pt x="5274" y="5289"/>
                    <a:pt x="5299" y="5287"/>
                    <a:pt x="5324" y="5285"/>
                  </a:cubicBezTo>
                  <a:cubicBezTo>
                    <a:pt x="5830" y="4732"/>
                    <a:pt x="6106" y="4026"/>
                    <a:pt x="6116" y="3282"/>
                  </a:cubicBezTo>
                  <a:cubicBezTo>
                    <a:pt x="6116" y="1469"/>
                    <a:pt x="4351" y="0"/>
                    <a:pt x="217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78"/>
            <p:cNvSpPr/>
            <p:nvPr/>
          </p:nvSpPr>
          <p:spPr>
            <a:xfrm>
              <a:off x="5838212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3940" y="0"/>
                  </a:moveTo>
                  <a:cubicBezTo>
                    <a:pt x="1765" y="0"/>
                    <a:pt x="0" y="1469"/>
                    <a:pt x="0" y="3282"/>
                  </a:cubicBezTo>
                  <a:cubicBezTo>
                    <a:pt x="10" y="4026"/>
                    <a:pt x="287" y="4732"/>
                    <a:pt x="792" y="5285"/>
                  </a:cubicBezTo>
                  <a:cubicBezTo>
                    <a:pt x="815" y="5287"/>
                    <a:pt x="838" y="5289"/>
                    <a:pt x="862" y="5289"/>
                  </a:cubicBezTo>
                  <a:cubicBezTo>
                    <a:pt x="941" y="5289"/>
                    <a:pt x="1025" y="5276"/>
                    <a:pt x="1097" y="5247"/>
                  </a:cubicBezTo>
                  <a:cubicBezTo>
                    <a:pt x="1574" y="5018"/>
                    <a:pt x="4007" y="3635"/>
                    <a:pt x="6115" y="553"/>
                  </a:cubicBezTo>
                  <a:cubicBezTo>
                    <a:pt x="5448" y="191"/>
                    <a:pt x="4704" y="0"/>
                    <a:pt x="394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78"/>
            <p:cNvSpPr/>
            <p:nvPr/>
          </p:nvSpPr>
          <p:spPr>
            <a:xfrm>
              <a:off x="5866701" y="4439699"/>
              <a:ext cx="86201" cy="114428"/>
            </a:xfrm>
            <a:custGeom>
              <a:avLst/>
              <a:gdLst/>
              <a:ahLst/>
              <a:cxnLst/>
              <a:rect l="l" t="t" r="r" b="b"/>
              <a:pathLst>
                <a:path w="3292" h="4370" extrusionOk="0">
                  <a:moveTo>
                    <a:pt x="9" y="0"/>
                  </a:moveTo>
                  <a:lnTo>
                    <a:pt x="9" y="1536"/>
                  </a:lnTo>
                  <a:cubicBezTo>
                    <a:pt x="1" y="3122"/>
                    <a:pt x="1292" y="4370"/>
                    <a:pt x="2823" y="4370"/>
                  </a:cubicBezTo>
                  <a:cubicBezTo>
                    <a:pt x="2977" y="4370"/>
                    <a:pt x="3133" y="4357"/>
                    <a:pt x="3291" y="4331"/>
                  </a:cubicBezTo>
                  <a:cubicBezTo>
                    <a:pt x="1908" y="4121"/>
                    <a:pt x="887" y="2929"/>
                    <a:pt x="878" y="153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78"/>
            <p:cNvSpPr/>
            <p:nvPr/>
          </p:nvSpPr>
          <p:spPr>
            <a:xfrm>
              <a:off x="5935620" y="4571331"/>
              <a:ext cx="11286" cy="11521"/>
            </a:xfrm>
            <a:custGeom>
              <a:avLst/>
              <a:gdLst/>
              <a:ahLst/>
              <a:cxnLst/>
              <a:rect l="l" t="t" r="r" b="b"/>
              <a:pathLst>
                <a:path w="431" h="44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78"/>
            <p:cNvSpPr/>
            <p:nvPr/>
          </p:nvSpPr>
          <p:spPr>
            <a:xfrm>
              <a:off x="5935620" y="4600056"/>
              <a:ext cx="11286" cy="11260"/>
            </a:xfrm>
            <a:custGeom>
              <a:avLst/>
              <a:gdLst/>
              <a:ahLst/>
              <a:cxnLst/>
              <a:rect l="l" t="t" r="r" b="b"/>
              <a:pathLst>
                <a:path w="431" h="430" extrusionOk="0">
                  <a:moveTo>
                    <a:pt x="220" y="1"/>
                  </a:moveTo>
                  <a:cubicBezTo>
                    <a:pt x="96" y="1"/>
                    <a:pt x="1" y="96"/>
                    <a:pt x="1" y="210"/>
                  </a:cubicBezTo>
                  <a:cubicBezTo>
                    <a:pt x="1" y="335"/>
                    <a:pt x="96" y="430"/>
                    <a:pt x="220" y="430"/>
                  </a:cubicBezTo>
                  <a:cubicBezTo>
                    <a:pt x="335" y="430"/>
                    <a:pt x="430" y="335"/>
                    <a:pt x="430" y="21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78"/>
            <p:cNvSpPr/>
            <p:nvPr/>
          </p:nvSpPr>
          <p:spPr>
            <a:xfrm>
              <a:off x="5832713" y="4571331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1"/>
                  </a:moveTo>
                  <a:cubicBezTo>
                    <a:pt x="287" y="1"/>
                    <a:pt x="0" y="296"/>
                    <a:pt x="0" y="659"/>
                  </a:cubicBezTo>
                  <a:lnTo>
                    <a:pt x="0" y="1966"/>
                  </a:lnTo>
                  <a:lnTo>
                    <a:pt x="649" y="1966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78"/>
            <p:cNvSpPr/>
            <p:nvPr/>
          </p:nvSpPr>
          <p:spPr>
            <a:xfrm>
              <a:off x="5849707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0" y="1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78"/>
            <p:cNvSpPr/>
            <p:nvPr/>
          </p:nvSpPr>
          <p:spPr>
            <a:xfrm>
              <a:off x="6032793" y="4571331"/>
              <a:ext cx="17282" cy="51480"/>
            </a:xfrm>
            <a:custGeom>
              <a:avLst/>
              <a:gdLst/>
              <a:ahLst/>
              <a:cxnLst/>
              <a:rect l="l" t="t" r="r" b="b"/>
              <a:pathLst>
                <a:path w="660" h="1966" extrusionOk="0">
                  <a:moveTo>
                    <a:pt x="1" y="1"/>
                  </a:moveTo>
                  <a:lnTo>
                    <a:pt x="1" y="1966"/>
                  </a:lnTo>
                  <a:lnTo>
                    <a:pt x="659" y="1966"/>
                  </a:lnTo>
                  <a:lnTo>
                    <a:pt x="659" y="659"/>
                  </a:lnTo>
                  <a:cubicBezTo>
                    <a:pt x="650" y="296"/>
                    <a:pt x="363" y="1"/>
                    <a:pt x="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78"/>
            <p:cNvSpPr/>
            <p:nvPr/>
          </p:nvSpPr>
          <p:spPr>
            <a:xfrm>
              <a:off x="6021324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439" y="1"/>
                  </a:moveTo>
                  <a:cubicBezTo>
                    <a:pt x="191" y="1"/>
                    <a:pt x="0" y="191"/>
                    <a:pt x="0" y="439"/>
                  </a:cubicBezTo>
                  <a:lnTo>
                    <a:pt x="0" y="1966"/>
                  </a:lnTo>
                  <a:lnTo>
                    <a:pt x="439" y="1966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38" name="Google Shape;13738;p78"/>
          <p:cNvGrpSpPr/>
          <p:nvPr/>
        </p:nvGrpSpPr>
        <p:grpSpPr>
          <a:xfrm>
            <a:off x="5352349" y="4268082"/>
            <a:ext cx="274550" cy="354728"/>
            <a:chOff x="5352349" y="4268082"/>
            <a:chExt cx="274550" cy="354728"/>
          </a:xfrm>
        </p:grpSpPr>
        <p:sp>
          <p:nvSpPr>
            <p:cNvPr id="13739" name="Google Shape;13739;p78"/>
            <p:cNvSpPr/>
            <p:nvPr/>
          </p:nvSpPr>
          <p:spPr>
            <a:xfrm>
              <a:off x="5352349" y="4502647"/>
              <a:ext cx="274550" cy="120163"/>
            </a:xfrm>
            <a:custGeom>
              <a:avLst/>
              <a:gdLst/>
              <a:ahLst/>
              <a:cxnLst/>
              <a:rect l="l" t="t" r="r" b="b"/>
              <a:pathLst>
                <a:path w="10485" h="4589" extrusionOk="0">
                  <a:moveTo>
                    <a:pt x="5247" y="0"/>
                  </a:moveTo>
                  <a:lnTo>
                    <a:pt x="1097" y="1212"/>
                  </a:lnTo>
                  <a:cubicBezTo>
                    <a:pt x="449" y="1402"/>
                    <a:pt x="0" y="2003"/>
                    <a:pt x="0" y="2681"/>
                  </a:cubicBezTo>
                  <a:lnTo>
                    <a:pt x="0" y="3930"/>
                  </a:lnTo>
                  <a:cubicBezTo>
                    <a:pt x="0" y="4293"/>
                    <a:pt x="296" y="4589"/>
                    <a:pt x="658" y="4589"/>
                  </a:cubicBezTo>
                  <a:lnTo>
                    <a:pt x="9826" y="4589"/>
                  </a:lnTo>
                  <a:cubicBezTo>
                    <a:pt x="10189" y="4589"/>
                    <a:pt x="10485" y="4293"/>
                    <a:pt x="10485" y="3930"/>
                  </a:cubicBezTo>
                  <a:lnTo>
                    <a:pt x="10485" y="2681"/>
                  </a:lnTo>
                  <a:cubicBezTo>
                    <a:pt x="10485" y="2003"/>
                    <a:pt x="10036" y="1402"/>
                    <a:pt x="9387" y="1212"/>
                  </a:cubicBezTo>
                  <a:lnTo>
                    <a:pt x="5247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78"/>
            <p:cNvSpPr/>
            <p:nvPr/>
          </p:nvSpPr>
          <p:spPr>
            <a:xfrm>
              <a:off x="5449522" y="4468424"/>
              <a:ext cx="80205" cy="154387"/>
            </a:xfrm>
            <a:custGeom>
              <a:avLst/>
              <a:gdLst/>
              <a:ahLst/>
              <a:cxnLst/>
              <a:rect l="l" t="t" r="r" b="b"/>
              <a:pathLst>
                <a:path w="3063" h="5896" extrusionOk="0">
                  <a:moveTo>
                    <a:pt x="0" y="0"/>
                  </a:moveTo>
                  <a:lnTo>
                    <a:pt x="0" y="5896"/>
                  </a:lnTo>
                  <a:lnTo>
                    <a:pt x="3062" y="5896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78"/>
            <p:cNvSpPr/>
            <p:nvPr/>
          </p:nvSpPr>
          <p:spPr>
            <a:xfrm>
              <a:off x="5449522" y="4468162"/>
              <a:ext cx="80205" cy="28882"/>
            </a:xfrm>
            <a:custGeom>
              <a:avLst/>
              <a:gdLst/>
              <a:ahLst/>
              <a:cxnLst/>
              <a:rect l="l" t="t" r="r" b="b"/>
              <a:pathLst>
                <a:path w="3063" h="1103" extrusionOk="0">
                  <a:moveTo>
                    <a:pt x="0" y="1"/>
                  </a:moveTo>
                  <a:lnTo>
                    <a:pt x="0" y="716"/>
                  </a:lnTo>
                  <a:cubicBezTo>
                    <a:pt x="477" y="974"/>
                    <a:pt x="1004" y="1102"/>
                    <a:pt x="1531" y="1102"/>
                  </a:cubicBezTo>
                  <a:cubicBezTo>
                    <a:pt x="2058" y="1102"/>
                    <a:pt x="2585" y="974"/>
                    <a:pt x="3062" y="716"/>
                  </a:cubicBezTo>
                  <a:lnTo>
                    <a:pt x="306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78"/>
            <p:cNvSpPr/>
            <p:nvPr/>
          </p:nvSpPr>
          <p:spPr>
            <a:xfrm>
              <a:off x="5529700" y="4456928"/>
              <a:ext cx="64729" cy="165882"/>
            </a:xfrm>
            <a:custGeom>
              <a:avLst/>
              <a:gdLst/>
              <a:ahLst/>
              <a:cxnLst/>
              <a:rect l="l" t="t" r="r" b="b"/>
              <a:pathLst>
                <a:path w="2472" h="6335" extrusionOk="0">
                  <a:moveTo>
                    <a:pt x="0" y="0"/>
                  </a:moveTo>
                  <a:lnTo>
                    <a:pt x="0" y="6335"/>
                  </a:lnTo>
                  <a:lnTo>
                    <a:pt x="878" y="6335"/>
                  </a:lnTo>
                  <a:lnTo>
                    <a:pt x="878" y="3940"/>
                  </a:lnTo>
                  <a:cubicBezTo>
                    <a:pt x="878" y="3797"/>
                    <a:pt x="926" y="3654"/>
                    <a:pt x="1021" y="3540"/>
                  </a:cubicBezTo>
                  <a:lnTo>
                    <a:pt x="2309" y="1927"/>
                  </a:lnTo>
                  <a:cubicBezTo>
                    <a:pt x="2471" y="1717"/>
                    <a:pt x="2424" y="1412"/>
                    <a:pt x="2195" y="12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78"/>
            <p:cNvSpPr/>
            <p:nvPr/>
          </p:nvSpPr>
          <p:spPr>
            <a:xfrm>
              <a:off x="5384819" y="4456928"/>
              <a:ext cx="64965" cy="165882"/>
            </a:xfrm>
            <a:custGeom>
              <a:avLst/>
              <a:gdLst/>
              <a:ahLst/>
              <a:cxnLst/>
              <a:rect l="l" t="t" r="r" b="b"/>
              <a:pathLst>
                <a:path w="2481" h="6335" extrusionOk="0">
                  <a:moveTo>
                    <a:pt x="2481" y="0"/>
                  </a:moveTo>
                  <a:lnTo>
                    <a:pt x="287" y="1269"/>
                  </a:lnTo>
                  <a:cubicBezTo>
                    <a:pt x="58" y="1412"/>
                    <a:pt x="0" y="1717"/>
                    <a:pt x="172" y="1927"/>
                  </a:cubicBezTo>
                  <a:lnTo>
                    <a:pt x="1460" y="3540"/>
                  </a:lnTo>
                  <a:cubicBezTo>
                    <a:pt x="1546" y="3654"/>
                    <a:pt x="1603" y="3797"/>
                    <a:pt x="1603" y="3940"/>
                  </a:cubicBezTo>
                  <a:lnTo>
                    <a:pt x="1603" y="6335"/>
                  </a:lnTo>
                  <a:lnTo>
                    <a:pt x="2481" y="6335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78"/>
            <p:cNvSpPr/>
            <p:nvPr/>
          </p:nvSpPr>
          <p:spPr>
            <a:xfrm>
              <a:off x="5449522" y="4523622"/>
              <a:ext cx="80205" cy="99189"/>
            </a:xfrm>
            <a:custGeom>
              <a:avLst/>
              <a:gdLst/>
              <a:ahLst/>
              <a:cxnLst/>
              <a:rect l="l" t="t" r="r" b="b"/>
              <a:pathLst>
                <a:path w="3063" h="3788" extrusionOk="0">
                  <a:moveTo>
                    <a:pt x="0" y="0"/>
                  </a:moveTo>
                  <a:lnTo>
                    <a:pt x="0" y="3788"/>
                  </a:lnTo>
                  <a:lnTo>
                    <a:pt x="3062" y="3788"/>
                  </a:ln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78"/>
            <p:cNvSpPr/>
            <p:nvPr/>
          </p:nvSpPr>
          <p:spPr>
            <a:xfrm>
              <a:off x="5449522" y="4523622"/>
              <a:ext cx="80205" cy="42053"/>
            </a:xfrm>
            <a:custGeom>
              <a:avLst/>
              <a:gdLst/>
              <a:ahLst/>
              <a:cxnLst/>
              <a:rect l="l" t="t" r="r" b="b"/>
              <a:pathLst>
                <a:path w="3063" h="1606" extrusionOk="0">
                  <a:moveTo>
                    <a:pt x="0" y="0"/>
                  </a:moveTo>
                  <a:lnTo>
                    <a:pt x="0" y="1155"/>
                  </a:lnTo>
                  <a:cubicBezTo>
                    <a:pt x="468" y="1455"/>
                    <a:pt x="999" y="1605"/>
                    <a:pt x="1531" y="1605"/>
                  </a:cubicBezTo>
                  <a:cubicBezTo>
                    <a:pt x="2063" y="1605"/>
                    <a:pt x="2595" y="1455"/>
                    <a:pt x="3062" y="1155"/>
                  </a:cubicBez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78"/>
            <p:cNvSpPr/>
            <p:nvPr/>
          </p:nvSpPr>
          <p:spPr>
            <a:xfrm>
              <a:off x="5398042" y="4273817"/>
              <a:ext cx="183138" cy="125924"/>
            </a:xfrm>
            <a:custGeom>
              <a:avLst/>
              <a:gdLst/>
              <a:ahLst/>
              <a:cxnLst/>
              <a:rect l="l" t="t" r="r" b="b"/>
              <a:pathLst>
                <a:path w="6994" h="4809" extrusionOk="0">
                  <a:moveTo>
                    <a:pt x="350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809"/>
                  </a:lnTo>
                  <a:lnTo>
                    <a:pt x="6994" y="4809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78"/>
            <p:cNvSpPr/>
            <p:nvPr/>
          </p:nvSpPr>
          <p:spPr>
            <a:xfrm>
              <a:off x="5397833" y="4273817"/>
              <a:ext cx="106154" cy="125924"/>
            </a:xfrm>
            <a:custGeom>
              <a:avLst/>
              <a:gdLst/>
              <a:ahLst/>
              <a:cxnLst/>
              <a:rect l="l" t="t" r="r" b="b"/>
              <a:pathLst>
                <a:path w="4054" h="4809" extrusionOk="0">
                  <a:moveTo>
                    <a:pt x="3478" y="0"/>
                  </a:moveTo>
                  <a:cubicBezTo>
                    <a:pt x="1591" y="0"/>
                    <a:pt x="0" y="1542"/>
                    <a:pt x="9" y="3502"/>
                  </a:cubicBezTo>
                  <a:lnTo>
                    <a:pt x="9" y="4809"/>
                  </a:lnTo>
                  <a:lnTo>
                    <a:pt x="1106" y="4809"/>
                  </a:lnTo>
                  <a:lnTo>
                    <a:pt x="1106" y="3502"/>
                  </a:lnTo>
                  <a:cubicBezTo>
                    <a:pt x="1106" y="1784"/>
                    <a:pt x="2356" y="315"/>
                    <a:pt x="4054" y="48"/>
                  </a:cubicBezTo>
                  <a:cubicBezTo>
                    <a:pt x="3860" y="16"/>
                    <a:pt x="3667" y="0"/>
                    <a:pt x="3478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13748;p78"/>
            <p:cNvSpPr/>
            <p:nvPr/>
          </p:nvSpPr>
          <p:spPr>
            <a:xfrm>
              <a:off x="5363818" y="4348261"/>
              <a:ext cx="251585" cy="91438"/>
            </a:xfrm>
            <a:custGeom>
              <a:avLst/>
              <a:gdLst/>
              <a:ahLst/>
              <a:cxnLst/>
              <a:rect l="l" t="t" r="r" b="b"/>
              <a:pathLst>
                <a:path w="9608" h="3492" extrusionOk="0">
                  <a:moveTo>
                    <a:pt x="1747" y="0"/>
                  </a:moveTo>
                  <a:cubicBezTo>
                    <a:pt x="783" y="0"/>
                    <a:pt x="1" y="783"/>
                    <a:pt x="1" y="1746"/>
                  </a:cubicBezTo>
                  <a:cubicBezTo>
                    <a:pt x="1" y="2710"/>
                    <a:pt x="783" y="3492"/>
                    <a:pt x="1747" y="3492"/>
                  </a:cubicBezTo>
                  <a:lnTo>
                    <a:pt x="7862" y="3492"/>
                  </a:lnTo>
                  <a:cubicBezTo>
                    <a:pt x="8825" y="3492"/>
                    <a:pt x="9608" y="2710"/>
                    <a:pt x="9608" y="1746"/>
                  </a:cubicBezTo>
                  <a:cubicBezTo>
                    <a:pt x="9608" y="783"/>
                    <a:pt x="8825" y="0"/>
                    <a:pt x="7862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78"/>
            <p:cNvSpPr/>
            <p:nvPr/>
          </p:nvSpPr>
          <p:spPr>
            <a:xfrm>
              <a:off x="5363818" y="4359494"/>
              <a:ext cx="251585" cy="91700"/>
            </a:xfrm>
            <a:custGeom>
              <a:avLst/>
              <a:gdLst/>
              <a:ahLst/>
              <a:cxnLst/>
              <a:rect l="l" t="t" r="r" b="b"/>
              <a:pathLst>
                <a:path w="9608" h="3502" extrusionOk="0">
                  <a:moveTo>
                    <a:pt x="1747" y="1"/>
                  </a:moveTo>
                  <a:cubicBezTo>
                    <a:pt x="783" y="1"/>
                    <a:pt x="1" y="783"/>
                    <a:pt x="1" y="1746"/>
                  </a:cubicBezTo>
                  <a:cubicBezTo>
                    <a:pt x="1" y="2720"/>
                    <a:pt x="783" y="3502"/>
                    <a:pt x="1747" y="3502"/>
                  </a:cubicBezTo>
                  <a:lnTo>
                    <a:pt x="7862" y="3502"/>
                  </a:lnTo>
                  <a:cubicBezTo>
                    <a:pt x="8825" y="3502"/>
                    <a:pt x="9608" y="2720"/>
                    <a:pt x="9608" y="1746"/>
                  </a:cubicBezTo>
                  <a:cubicBezTo>
                    <a:pt x="9608" y="783"/>
                    <a:pt x="8825" y="1"/>
                    <a:pt x="7862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78"/>
            <p:cNvSpPr/>
            <p:nvPr/>
          </p:nvSpPr>
          <p:spPr>
            <a:xfrm>
              <a:off x="5394298" y="4359756"/>
              <a:ext cx="190627" cy="125924"/>
            </a:xfrm>
            <a:custGeom>
              <a:avLst/>
              <a:gdLst/>
              <a:ahLst/>
              <a:cxnLst/>
              <a:rect l="l" t="t" r="r" b="b"/>
              <a:pathLst>
                <a:path w="7280" h="4809" extrusionOk="0">
                  <a:moveTo>
                    <a:pt x="802" y="0"/>
                  </a:moveTo>
                  <a:lnTo>
                    <a:pt x="802" y="1088"/>
                  </a:lnTo>
                  <a:lnTo>
                    <a:pt x="583" y="1088"/>
                  </a:lnTo>
                  <a:cubicBezTo>
                    <a:pt x="1" y="1088"/>
                    <a:pt x="1" y="1965"/>
                    <a:pt x="583" y="1965"/>
                  </a:cubicBezTo>
                  <a:lnTo>
                    <a:pt x="802" y="1965"/>
                  </a:lnTo>
                  <a:cubicBezTo>
                    <a:pt x="802" y="3530"/>
                    <a:pt x="2071" y="4808"/>
                    <a:pt x="3645" y="4808"/>
                  </a:cubicBezTo>
                  <a:cubicBezTo>
                    <a:pt x="5210" y="4808"/>
                    <a:pt x="6488" y="3530"/>
                    <a:pt x="6488" y="1965"/>
                  </a:cubicBezTo>
                  <a:lnTo>
                    <a:pt x="6698" y="1965"/>
                  </a:lnTo>
                  <a:cubicBezTo>
                    <a:pt x="7280" y="1965"/>
                    <a:pt x="7280" y="1088"/>
                    <a:pt x="6698" y="1088"/>
                  </a:cubicBezTo>
                  <a:lnTo>
                    <a:pt x="6488" y="1088"/>
                  </a:lnTo>
                  <a:lnTo>
                    <a:pt x="648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78"/>
            <p:cNvSpPr/>
            <p:nvPr/>
          </p:nvSpPr>
          <p:spPr>
            <a:xfrm>
              <a:off x="5397047" y="4359756"/>
              <a:ext cx="144175" cy="125688"/>
            </a:xfrm>
            <a:custGeom>
              <a:avLst/>
              <a:gdLst/>
              <a:ahLst/>
              <a:cxnLst/>
              <a:rect l="l" t="t" r="r" b="b"/>
              <a:pathLst>
                <a:path w="5506" h="4800" extrusionOk="0">
                  <a:moveTo>
                    <a:pt x="697" y="0"/>
                  </a:moveTo>
                  <a:lnTo>
                    <a:pt x="697" y="1088"/>
                  </a:lnTo>
                  <a:lnTo>
                    <a:pt x="497" y="1088"/>
                  </a:lnTo>
                  <a:cubicBezTo>
                    <a:pt x="287" y="1088"/>
                    <a:pt x="96" y="1231"/>
                    <a:pt x="48" y="1450"/>
                  </a:cubicBezTo>
                  <a:cubicBezTo>
                    <a:pt x="1" y="1717"/>
                    <a:pt x="211" y="1956"/>
                    <a:pt x="478" y="1956"/>
                  </a:cubicBezTo>
                  <a:lnTo>
                    <a:pt x="697" y="1956"/>
                  </a:lnTo>
                  <a:cubicBezTo>
                    <a:pt x="680" y="3543"/>
                    <a:pt x="1972" y="4799"/>
                    <a:pt x="3504" y="4799"/>
                  </a:cubicBezTo>
                  <a:cubicBezTo>
                    <a:pt x="3657" y="4799"/>
                    <a:pt x="3813" y="4787"/>
                    <a:pt x="3969" y="4761"/>
                  </a:cubicBezTo>
                  <a:cubicBezTo>
                    <a:pt x="2586" y="4551"/>
                    <a:pt x="1565" y="3358"/>
                    <a:pt x="1565" y="1956"/>
                  </a:cubicBezTo>
                  <a:lnTo>
                    <a:pt x="1565" y="1736"/>
                  </a:lnTo>
                  <a:cubicBezTo>
                    <a:pt x="1565" y="1011"/>
                    <a:pt x="2157" y="430"/>
                    <a:pt x="2882" y="430"/>
                  </a:cubicBezTo>
                  <a:lnTo>
                    <a:pt x="5066" y="430"/>
                  </a:lnTo>
                  <a:cubicBezTo>
                    <a:pt x="5305" y="430"/>
                    <a:pt x="5496" y="239"/>
                    <a:pt x="550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78"/>
            <p:cNvSpPr/>
            <p:nvPr/>
          </p:nvSpPr>
          <p:spPr>
            <a:xfrm>
              <a:off x="5466752" y="4268082"/>
              <a:ext cx="45745" cy="65201"/>
            </a:xfrm>
            <a:custGeom>
              <a:avLst/>
              <a:gdLst/>
              <a:ahLst/>
              <a:cxnLst/>
              <a:rect l="l" t="t" r="r" b="b"/>
              <a:pathLst>
                <a:path w="1747" h="2490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9" y="2461"/>
                    <a:pt x="811" y="2490"/>
                    <a:pt x="875" y="2490"/>
                  </a:cubicBezTo>
                  <a:cubicBezTo>
                    <a:pt x="938" y="2490"/>
                    <a:pt x="1002" y="2461"/>
                    <a:pt x="1050" y="2404"/>
                  </a:cubicBezTo>
                  <a:lnTo>
                    <a:pt x="1508" y="1832"/>
                  </a:lnTo>
                  <a:cubicBezTo>
                    <a:pt x="1660" y="1631"/>
                    <a:pt x="1746" y="1393"/>
                    <a:pt x="1746" y="1145"/>
                  </a:cubicBezTo>
                  <a:lnTo>
                    <a:pt x="1746" y="220"/>
                  </a:lnTo>
                  <a:cubicBezTo>
                    <a:pt x="1746" y="10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78"/>
            <p:cNvSpPr/>
            <p:nvPr/>
          </p:nvSpPr>
          <p:spPr>
            <a:xfrm>
              <a:off x="5466752" y="4268082"/>
              <a:ext cx="22755" cy="65201"/>
            </a:xfrm>
            <a:custGeom>
              <a:avLst/>
              <a:gdLst/>
              <a:ahLst/>
              <a:cxnLst/>
              <a:rect l="l" t="t" r="r" b="b"/>
              <a:pathLst>
                <a:path w="869" h="2490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5" y="2461"/>
                    <a:pt x="802" y="2490"/>
                    <a:pt x="869" y="2490"/>
                  </a:cubicBezTo>
                  <a:lnTo>
                    <a:pt x="86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78"/>
            <p:cNvSpPr/>
            <p:nvPr/>
          </p:nvSpPr>
          <p:spPr>
            <a:xfrm>
              <a:off x="5449522" y="4388350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78"/>
            <p:cNvSpPr/>
            <p:nvPr/>
          </p:nvSpPr>
          <p:spPr>
            <a:xfrm>
              <a:off x="5518205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78"/>
            <p:cNvSpPr/>
            <p:nvPr/>
          </p:nvSpPr>
          <p:spPr>
            <a:xfrm>
              <a:off x="5442007" y="4371251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726" y="429"/>
                  </a:lnTo>
                  <a:cubicBezTo>
                    <a:pt x="1012" y="42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78"/>
            <p:cNvSpPr/>
            <p:nvPr/>
          </p:nvSpPr>
          <p:spPr>
            <a:xfrm>
              <a:off x="5464264" y="4428230"/>
              <a:ext cx="50720" cy="17256"/>
            </a:xfrm>
            <a:custGeom>
              <a:avLst/>
              <a:gdLst/>
              <a:ahLst/>
              <a:cxnLst/>
              <a:rect l="l" t="t" r="r" b="b"/>
              <a:pathLst>
                <a:path w="1937" h="659" extrusionOk="0">
                  <a:moveTo>
                    <a:pt x="315" y="1"/>
                  </a:moveTo>
                  <a:cubicBezTo>
                    <a:pt x="145" y="1"/>
                    <a:pt x="0" y="219"/>
                    <a:pt x="162" y="381"/>
                  </a:cubicBezTo>
                  <a:cubicBezTo>
                    <a:pt x="372" y="563"/>
                    <a:pt x="651" y="658"/>
                    <a:pt x="933" y="658"/>
                  </a:cubicBezTo>
                  <a:cubicBezTo>
                    <a:pt x="946" y="658"/>
                    <a:pt x="960" y="658"/>
                    <a:pt x="973" y="657"/>
                  </a:cubicBezTo>
                  <a:cubicBezTo>
                    <a:pt x="986" y="658"/>
                    <a:pt x="999" y="658"/>
                    <a:pt x="1012" y="658"/>
                  </a:cubicBezTo>
                  <a:cubicBezTo>
                    <a:pt x="1286" y="658"/>
                    <a:pt x="1565" y="563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7" y="171"/>
                    <a:pt x="1142" y="223"/>
                    <a:pt x="968" y="223"/>
                  </a:cubicBezTo>
                  <a:cubicBezTo>
                    <a:pt x="794" y="223"/>
                    <a:pt x="620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78"/>
            <p:cNvSpPr/>
            <p:nvPr/>
          </p:nvSpPr>
          <p:spPr>
            <a:xfrm>
              <a:off x="5510716" y="4371251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29"/>
                    <a:pt x="287" y="429"/>
                  </a:cubicBezTo>
                  <a:lnTo>
                    <a:pt x="725" y="429"/>
                  </a:lnTo>
                  <a:cubicBezTo>
                    <a:pt x="1012" y="42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78"/>
            <p:cNvSpPr/>
            <p:nvPr/>
          </p:nvSpPr>
          <p:spPr>
            <a:xfrm>
              <a:off x="5403803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220" y="0"/>
                  </a:moveTo>
                  <a:cubicBezTo>
                    <a:pt x="143" y="0"/>
                    <a:pt x="77" y="0"/>
                    <a:pt x="0" y="10"/>
                  </a:cubicBezTo>
                  <a:lnTo>
                    <a:pt x="0" y="1155"/>
                  </a:lnTo>
                  <a:lnTo>
                    <a:pt x="468" y="1116"/>
                  </a:lnTo>
                  <a:cubicBezTo>
                    <a:pt x="697" y="1097"/>
                    <a:pt x="878" y="916"/>
                    <a:pt x="878" y="687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78"/>
            <p:cNvSpPr/>
            <p:nvPr/>
          </p:nvSpPr>
          <p:spPr>
            <a:xfrm>
              <a:off x="5552429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1" y="0"/>
                  </a:moveTo>
                  <a:lnTo>
                    <a:pt x="1" y="687"/>
                  </a:lnTo>
                  <a:cubicBezTo>
                    <a:pt x="1" y="916"/>
                    <a:pt x="182" y="1107"/>
                    <a:pt x="411" y="1116"/>
                  </a:cubicBezTo>
                  <a:lnTo>
                    <a:pt x="878" y="1155"/>
                  </a:lnTo>
                  <a:lnTo>
                    <a:pt x="878" y="10"/>
                  </a:lnTo>
                  <a:cubicBezTo>
                    <a:pt x="802" y="0"/>
                    <a:pt x="735" y="0"/>
                    <a:pt x="65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61" name="Google Shape;13761;p78"/>
          <p:cNvGrpSpPr/>
          <p:nvPr/>
        </p:nvGrpSpPr>
        <p:grpSpPr>
          <a:xfrm>
            <a:off x="7606826" y="2419290"/>
            <a:ext cx="274550" cy="354728"/>
            <a:chOff x="7606826" y="2419290"/>
            <a:chExt cx="274550" cy="354728"/>
          </a:xfrm>
        </p:grpSpPr>
        <p:sp>
          <p:nvSpPr>
            <p:cNvPr id="13762" name="Google Shape;13762;p78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78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78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78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78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78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78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78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78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78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78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3" name="Google Shape;13773;p78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78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78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78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77" name="Google Shape;13777;p78"/>
          <p:cNvGrpSpPr/>
          <p:nvPr/>
        </p:nvGrpSpPr>
        <p:grpSpPr>
          <a:xfrm>
            <a:off x="7156182" y="2419290"/>
            <a:ext cx="274550" cy="354728"/>
            <a:chOff x="7156182" y="2419290"/>
            <a:chExt cx="274550" cy="354728"/>
          </a:xfrm>
        </p:grpSpPr>
        <p:sp>
          <p:nvSpPr>
            <p:cNvPr id="13778" name="Google Shape;13778;p78"/>
            <p:cNvSpPr/>
            <p:nvPr/>
          </p:nvSpPr>
          <p:spPr>
            <a:xfrm>
              <a:off x="7156182" y="2602402"/>
              <a:ext cx="274550" cy="171616"/>
            </a:xfrm>
            <a:custGeom>
              <a:avLst/>
              <a:gdLst/>
              <a:ahLst/>
              <a:cxnLst/>
              <a:rect l="l" t="t" r="r" b="b"/>
              <a:pathLst>
                <a:path w="10485" h="6554" extrusionOk="0">
                  <a:moveTo>
                    <a:pt x="3711" y="0"/>
                  </a:moveTo>
                  <a:lnTo>
                    <a:pt x="3711" y="1250"/>
                  </a:lnTo>
                  <a:cubicBezTo>
                    <a:pt x="3711" y="1546"/>
                    <a:pt x="3520" y="1803"/>
                    <a:pt x="3244" y="1879"/>
                  </a:cubicBezTo>
                  <a:lnTo>
                    <a:pt x="935" y="2557"/>
                  </a:lnTo>
                  <a:cubicBezTo>
                    <a:pt x="382" y="2719"/>
                    <a:pt x="0" y="3234"/>
                    <a:pt x="0" y="3816"/>
                  </a:cubicBezTo>
                  <a:lnTo>
                    <a:pt x="0" y="5896"/>
                  </a:lnTo>
                  <a:cubicBezTo>
                    <a:pt x="0" y="6258"/>
                    <a:pt x="296" y="6554"/>
                    <a:pt x="658" y="6554"/>
                  </a:cubicBezTo>
                  <a:lnTo>
                    <a:pt x="9826" y="6554"/>
                  </a:lnTo>
                  <a:cubicBezTo>
                    <a:pt x="10189" y="6554"/>
                    <a:pt x="10484" y="6258"/>
                    <a:pt x="10484" y="5896"/>
                  </a:cubicBezTo>
                  <a:lnTo>
                    <a:pt x="10484" y="3826"/>
                  </a:lnTo>
                  <a:cubicBezTo>
                    <a:pt x="10484" y="3234"/>
                    <a:pt x="10103" y="2719"/>
                    <a:pt x="9540" y="2557"/>
                  </a:cubicBezTo>
                  <a:lnTo>
                    <a:pt x="7241" y="1879"/>
                  </a:lnTo>
                  <a:cubicBezTo>
                    <a:pt x="6955" y="1803"/>
                    <a:pt x="6764" y="1546"/>
                    <a:pt x="6764" y="125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78"/>
            <p:cNvSpPr/>
            <p:nvPr/>
          </p:nvSpPr>
          <p:spPr>
            <a:xfrm>
              <a:off x="7156182" y="2654353"/>
              <a:ext cx="274550" cy="119665"/>
            </a:xfrm>
            <a:custGeom>
              <a:avLst/>
              <a:gdLst/>
              <a:ahLst/>
              <a:cxnLst/>
              <a:rect l="l" t="t" r="r" b="b"/>
              <a:pathLst>
                <a:path w="10485" h="4570" extrusionOk="0">
                  <a:moveTo>
                    <a:pt x="2881" y="0"/>
                  </a:moveTo>
                  <a:lnTo>
                    <a:pt x="935" y="573"/>
                  </a:lnTo>
                  <a:cubicBezTo>
                    <a:pt x="382" y="735"/>
                    <a:pt x="0" y="1250"/>
                    <a:pt x="0" y="1832"/>
                  </a:cubicBezTo>
                  <a:lnTo>
                    <a:pt x="0" y="3912"/>
                  </a:lnTo>
                  <a:cubicBezTo>
                    <a:pt x="0" y="4274"/>
                    <a:pt x="286" y="4570"/>
                    <a:pt x="649" y="4570"/>
                  </a:cubicBezTo>
                  <a:lnTo>
                    <a:pt x="9826" y="4570"/>
                  </a:lnTo>
                  <a:cubicBezTo>
                    <a:pt x="10189" y="4570"/>
                    <a:pt x="10484" y="4274"/>
                    <a:pt x="10484" y="3912"/>
                  </a:cubicBezTo>
                  <a:lnTo>
                    <a:pt x="10484" y="1842"/>
                  </a:lnTo>
                  <a:cubicBezTo>
                    <a:pt x="10484" y="1250"/>
                    <a:pt x="10103" y="735"/>
                    <a:pt x="9540" y="573"/>
                  </a:cubicBezTo>
                  <a:lnTo>
                    <a:pt x="7594" y="0"/>
                  </a:lnTo>
                  <a:cubicBezTo>
                    <a:pt x="7374" y="1136"/>
                    <a:pt x="6392" y="1946"/>
                    <a:pt x="5238" y="1946"/>
                  </a:cubicBezTo>
                  <a:cubicBezTo>
                    <a:pt x="4093" y="1946"/>
                    <a:pt x="3101" y="1136"/>
                    <a:pt x="28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78"/>
            <p:cNvSpPr/>
            <p:nvPr/>
          </p:nvSpPr>
          <p:spPr>
            <a:xfrm>
              <a:off x="7253354" y="2602402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78"/>
            <p:cNvSpPr/>
            <p:nvPr/>
          </p:nvSpPr>
          <p:spPr>
            <a:xfrm>
              <a:off x="7197135" y="2487974"/>
              <a:ext cx="192381" cy="131423"/>
            </a:xfrm>
            <a:custGeom>
              <a:avLst/>
              <a:gdLst/>
              <a:ahLst/>
              <a:cxnLst/>
              <a:rect l="l" t="t" r="r" b="b"/>
              <a:pathLst>
                <a:path w="7347" h="5019" extrusionOk="0">
                  <a:moveTo>
                    <a:pt x="840" y="1"/>
                  </a:moveTo>
                  <a:lnTo>
                    <a:pt x="840" y="1308"/>
                  </a:lnTo>
                  <a:lnTo>
                    <a:pt x="726" y="1308"/>
                  </a:lnTo>
                  <a:cubicBezTo>
                    <a:pt x="1" y="1308"/>
                    <a:pt x="1" y="2405"/>
                    <a:pt x="726" y="2405"/>
                  </a:cubicBezTo>
                  <a:lnTo>
                    <a:pt x="850" y="2405"/>
                  </a:lnTo>
                  <a:cubicBezTo>
                    <a:pt x="955" y="3884"/>
                    <a:pt x="2195" y="5019"/>
                    <a:pt x="3674" y="5019"/>
                  </a:cubicBezTo>
                  <a:cubicBezTo>
                    <a:pt x="5152" y="5019"/>
                    <a:pt x="6392" y="3884"/>
                    <a:pt x="6507" y="2405"/>
                  </a:cubicBezTo>
                  <a:lnTo>
                    <a:pt x="6621" y="2405"/>
                  </a:lnTo>
                  <a:cubicBezTo>
                    <a:pt x="7346" y="2405"/>
                    <a:pt x="7346" y="1308"/>
                    <a:pt x="6621" y="1308"/>
                  </a:cubicBezTo>
                  <a:lnTo>
                    <a:pt x="6516" y="1308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78"/>
            <p:cNvSpPr/>
            <p:nvPr/>
          </p:nvSpPr>
          <p:spPr>
            <a:xfrm>
              <a:off x="7201141" y="2499469"/>
              <a:ext cx="155408" cy="120163"/>
            </a:xfrm>
            <a:custGeom>
              <a:avLst/>
              <a:gdLst/>
              <a:ahLst/>
              <a:cxnLst/>
              <a:rect l="l" t="t" r="r" b="b"/>
              <a:pathLst>
                <a:path w="5935" h="4589" extrusionOk="0">
                  <a:moveTo>
                    <a:pt x="687" y="1"/>
                  </a:moveTo>
                  <a:lnTo>
                    <a:pt x="687" y="878"/>
                  </a:lnTo>
                  <a:lnTo>
                    <a:pt x="601" y="878"/>
                  </a:lnTo>
                  <a:cubicBezTo>
                    <a:pt x="595" y="878"/>
                    <a:pt x="589" y="878"/>
                    <a:pt x="583" y="878"/>
                  </a:cubicBezTo>
                  <a:cubicBezTo>
                    <a:pt x="304" y="878"/>
                    <a:pt x="66" y="1085"/>
                    <a:pt x="29" y="1365"/>
                  </a:cubicBezTo>
                  <a:cubicBezTo>
                    <a:pt x="0" y="1689"/>
                    <a:pt x="248" y="1966"/>
                    <a:pt x="573" y="1966"/>
                  </a:cubicBezTo>
                  <a:lnTo>
                    <a:pt x="697" y="1966"/>
                  </a:lnTo>
                  <a:cubicBezTo>
                    <a:pt x="800" y="3469"/>
                    <a:pt x="2046" y="4589"/>
                    <a:pt x="3499" y="4589"/>
                  </a:cubicBezTo>
                  <a:cubicBezTo>
                    <a:pt x="3650" y="4589"/>
                    <a:pt x="3804" y="4576"/>
                    <a:pt x="3959" y="4551"/>
                  </a:cubicBezTo>
                  <a:cubicBezTo>
                    <a:pt x="2576" y="4341"/>
                    <a:pt x="1555" y="3149"/>
                    <a:pt x="1555" y="1746"/>
                  </a:cubicBezTo>
                  <a:cubicBezTo>
                    <a:pt x="1555" y="1269"/>
                    <a:pt x="1946" y="878"/>
                    <a:pt x="2433" y="878"/>
                  </a:cubicBezTo>
                  <a:lnTo>
                    <a:pt x="5486" y="878"/>
                  </a:lnTo>
                  <a:cubicBezTo>
                    <a:pt x="5734" y="878"/>
                    <a:pt x="5934" y="678"/>
                    <a:pt x="5934" y="430"/>
                  </a:cubicBezTo>
                  <a:lnTo>
                    <a:pt x="593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78"/>
            <p:cNvSpPr/>
            <p:nvPr/>
          </p:nvSpPr>
          <p:spPr>
            <a:xfrm>
              <a:off x="7253354" y="2522328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6" y="1"/>
                  </a:moveTo>
                  <a:cubicBezTo>
                    <a:pt x="107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78"/>
            <p:cNvSpPr/>
            <p:nvPr/>
          </p:nvSpPr>
          <p:spPr>
            <a:xfrm>
              <a:off x="7322038" y="252232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78"/>
            <p:cNvSpPr/>
            <p:nvPr/>
          </p:nvSpPr>
          <p:spPr>
            <a:xfrm>
              <a:off x="7197109" y="2657574"/>
              <a:ext cx="191439" cy="81750"/>
            </a:xfrm>
            <a:custGeom>
              <a:avLst/>
              <a:gdLst/>
              <a:ahLst/>
              <a:cxnLst/>
              <a:rect l="l" t="t" r="r" b="b"/>
              <a:pathLst>
                <a:path w="7311" h="3122" extrusionOk="0">
                  <a:moveTo>
                    <a:pt x="257" y="0"/>
                  </a:moveTo>
                  <a:cubicBezTo>
                    <a:pt x="130" y="0"/>
                    <a:pt x="1" y="102"/>
                    <a:pt x="40" y="268"/>
                  </a:cubicBezTo>
                  <a:cubicBezTo>
                    <a:pt x="59" y="335"/>
                    <a:pt x="78" y="402"/>
                    <a:pt x="97" y="459"/>
                  </a:cubicBezTo>
                  <a:cubicBezTo>
                    <a:pt x="116" y="555"/>
                    <a:pt x="202" y="621"/>
                    <a:pt x="307" y="621"/>
                  </a:cubicBezTo>
                  <a:cubicBezTo>
                    <a:pt x="326" y="621"/>
                    <a:pt x="345" y="621"/>
                    <a:pt x="364" y="612"/>
                  </a:cubicBezTo>
                  <a:cubicBezTo>
                    <a:pt x="479" y="574"/>
                    <a:pt x="545" y="450"/>
                    <a:pt x="517" y="335"/>
                  </a:cubicBezTo>
                  <a:cubicBezTo>
                    <a:pt x="498" y="288"/>
                    <a:pt x="479" y="230"/>
                    <a:pt x="469" y="173"/>
                  </a:cubicBezTo>
                  <a:cubicBezTo>
                    <a:pt x="441" y="53"/>
                    <a:pt x="350" y="0"/>
                    <a:pt x="257" y="0"/>
                  </a:cubicBezTo>
                  <a:close/>
                  <a:moveTo>
                    <a:pt x="7052" y="3"/>
                  </a:moveTo>
                  <a:cubicBezTo>
                    <a:pt x="6962" y="3"/>
                    <a:pt x="6875" y="55"/>
                    <a:pt x="6851" y="173"/>
                  </a:cubicBezTo>
                  <a:cubicBezTo>
                    <a:pt x="6813" y="307"/>
                    <a:pt x="6775" y="440"/>
                    <a:pt x="6727" y="564"/>
                  </a:cubicBezTo>
                  <a:cubicBezTo>
                    <a:pt x="6670" y="707"/>
                    <a:pt x="6785" y="860"/>
                    <a:pt x="6937" y="860"/>
                  </a:cubicBezTo>
                  <a:cubicBezTo>
                    <a:pt x="7023" y="860"/>
                    <a:pt x="7109" y="803"/>
                    <a:pt x="7138" y="717"/>
                  </a:cubicBezTo>
                  <a:cubicBezTo>
                    <a:pt x="7195" y="574"/>
                    <a:pt x="7233" y="421"/>
                    <a:pt x="7271" y="268"/>
                  </a:cubicBezTo>
                  <a:cubicBezTo>
                    <a:pt x="7310" y="106"/>
                    <a:pt x="7179" y="3"/>
                    <a:pt x="7052" y="3"/>
                  </a:cubicBezTo>
                  <a:close/>
                  <a:moveTo>
                    <a:pt x="656" y="976"/>
                  </a:moveTo>
                  <a:cubicBezTo>
                    <a:pt x="503" y="976"/>
                    <a:pt x="354" y="1140"/>
                    <a:pt x="460" y="1318"/>
                  </a:cubicBezTo>
                  <a:cubicBezTo>
                    <a:pt x="545" y="1451"/>
                    <a:pt x="631" y="1575"/>
                    <a:pt x="727" y="1699"/>
                  </a:cubicBezTo>
                  <a:cubicBezTo>
                    <a:pt x="765" y="1747"/>
                    <a:pt x="832" y="1785"/>
                    <a:pt x="898" y="1785"/>
                  </a:cubicBezTo>
                  <a:cubicBezTo>
                    <a:pt x="1080" y="1785"/>
                    <a:pt x="1185" y="1575"/>
                    <a:pt x="1070" y="1432"/>
                  </a:cubicBezTo>
                  <a:cubicBezTo>
                    <a:pt x="984" y="1318"/>
                    <a:pt x="908" y="1203"/>
                    <a:pt x="841" y="1089"/>
                  </a:cubicBezTo>
                  <a:cubicBezTo>
                    <a:pt x="794" y="1009"/>
                    <a:pt x="725" y="976"/>
                    <a:pt x="656" y="976"/>
                  </a:cubicBezTo>
                  <a:close/>
                  <a:moveTo>
                    <a:pt x="6523" y="1184"/>
                  </a:moveTo>
                  <a:cubicBezTo>
                    <a:pt x="6458" y="1184"/>
                    <a:pt x="6393" y="1215"/>
                    <a:pt x="6346" y="1289"/>
                  </a:cubicBezTo>
                  <a:cubicBezTo>
                    <a:pt x="6269" y="1404"/>
                    <a:pt x="6184" y="1509"/>
                    <a:pt x="6098" y="1604"/>
                  </a:cubicBezTo>
                  <a:cubicBezTo>
                    <a:pt x="5964" y="1747"/>
                    <a:pt x="6069" y="1976"/>
                    <a:pt x="6260" y="1976"/>
                  </a:cubicBezTo>
                  <a:cubicBezTo>
                    <a:pt x="6317" y="1967"/>
                    <a:pt x="6374" y="1947"/>
                    <a:pt x="6422" y="1900"/>
                  </a:cubicBezTo>
                  <a:cubicBezTo>
                    <a:pt x="6517" y="1785"/>
                    <a:pt x="6622" y="1661"/>
                    <a:pt x="6708" y="1537"/>
                  </a:cubicBezTo>
                  <a:cubicBezTo>
                    <a:pt x="6837" y="1368"/>
                    <a:pt x="6682" y="1184"/>
                    <a:pt x="6523" y="1184"/>
                  </a:cubicBezTo>
                  <a:close/>
                  <a:moveTo>
                    <a:pt x="1519" y="1958"/>
                  </a:moveTo>
                  <a:cubicBezTo>
                    <a:pt x="1336" y="1958"/>
                    <a:pt x="1190" y="2209"/>
                    <a:pt x="1375" y="2348"/>
                  </a:cubicBezTo>
                  <a:cubicBezTo>
                    <a:pt x="1499" y="2444"/>
                    <a:pt x="1633" y="2529"/>
                    <a:pt x="1767" y="2615"/>
                  </a:cubicBezTo>
                  <a:cubicBezTo>
                    <a:pt x="1795" y="2634"/>
                    <a:pt x="1833" y="2644"/>
                    <a:pt x="1871" y="2644"/>
                  </a:cubicBezTo>
                  <a:cubicBezTo>
                    <a:pt x="2100" y="2644"/>
                    <a:pt x="2177" y="2348"/>
                    <a:pt x="1986" y="2243"/>
                  </a:cubicBezTo>
                  <a:cubicBezTo>
                    <a:pt x="1871" y="2167"/>
                    <a:pt x="1757" y="2091"/>
                    <a:pt x="1652" y="2005"/>
                  </a:cubicBezTo>
                  <a:cubicBezTo>
                    <a:pt x="1608" y="1972"/>
                    <a:pt x="1563" y="1958"/>
                    <a:pt x="1519" y="1958"/>
                  </a:cubicBezTo>
                  <a:close/>
                  <a:moveTo>
                    <a:pt x="5576" y="2098"/>
                  </a:moveTo>
                  <a:cubicBezTo>
                    <a:pt x="5542" y="2098"/>
                    <a:pt x="5509" y="2110"/>
                    <a:pt x="5478" y="2138"/>
                  </a:cubicBezTo>
                  <a:cubicBezTo>
                    <a:pt x="5363" y="2215"/>
                    <a:pt x="5249" y="2291"/>
                    <a:pt x="5125" y="2348"/>
                  </a:cubicBezTo>
                  <a:cubicBezTo>
                    <a:pt x="4918" y="2452"/>
                    <a:pt x="4989" y="2759"/>
                    <a:pt x="5210" y="2759"/>
                  </a:cubicBezTo>
                  <a:cubicBezTo>
                    <a:pt x="5213" y="2759"/>
                    <a:pt x="5217" y="2759"/>
                    <a:pt x="5220" y="2758"/>
                  </a:cubicBezTo>
                  <a:cubicBezTo>
                    <a:pt x="5258" y="2758"/>
                    <a:pt x="5287" y="2758"/>
                    <a:pt x="5315" y="2739"/>
                  </a:cubicBezTo>
                  <a:cubicBezTo>
                    <a:pt x="5458" y="2673"/>
                    <a:pt x="5592" y="2587"/>
                    <a:pt x="5716" y="2501"/>
                  </a:cubicBezTo>
                  <a:cubicBezTo>
                    <a:pt x="5916" y="2413"/>
                    <a:pt x="5748" y="2098"/>
                    <a:pt x="5576" y="2098"/>
                  </a:cubicBezTo>
                  <a:close/>
                  <a:moveTo>
                    <a:pt x="2657" y="2556"/>
                  </a:moveTo>
                  <a:cubicBezTo>
                    <a:pt x="2426" y="2556"/>
                    <a:pt x="2355" y="2918"/>
                    <a:pt x="2616" y="2987"/>
                  </a:cubicBezTo>
                  <a:cubicBezTo>
                    <a:pt x="2759" y="3026"/>
                    <a:pt x="2911" y="3064"/>
                    <a:pt x="3064" y="3092"/>
                  </a:cubicBezTo>
                  <a:lnTo>
                    <a:pt x="3093" y="3092"/>
                  </a:lnTo>
                  <a:cubicBezTo>
                    <a:pt x="3369" y="3092"/>
                    <a:pt x="3398" y="2692"/>
                    <a:pt x="3131" y="2653"/>
                  </a:cubicBezTo>
                  <a:cubicBezTo>
                    <a:pt x="2997" y="2634"/>
                    <a:pt x="2864" y="2606"/>
                    <a:pt x="2730" y="2568"/>
                  </a:cubicBezTo>
                  <a:cubicBezTo>
                    <a:pt x="2704" y="2560"/>
                    <a:pt x="2680" y="2556"/>
                    <a:pt x="2657" y="2556"/>
                  </a:cubicBezTo>
                  <a:close/>
                  <a:moveTo>
                    <a:pt x="4410" y="2618"/>
                  </a:moveTo>
                  <a:cubicBezTo>
                    <a:pt x="4392" y="2618"/>
                    <a:pt x="4372" y="2620"/>
                    <a:pt x="4352" y="2625"/>
                  </a:cubicBezTo>
                  <a:cubicBezTo>
                    <a:pt x="4218" y="2653"/>
                    <a:pt x="4085" y="2673"/>
                    <a:pt x="3951" y="2682"/>
                  </a:cubicBezTo>
                  <a:cubicBezTo>
                    <a:pt x="3659" y="2692"/>
                    <a:pt x="3674" y="3121"/>
                    <a:pt x="3961" y="3121"/>
                  </a:cubicBezTo>
                  <a:cubicBezTo>
                    <a:pt x="3964" y="3121"/>
                    <a:pt x="3967" y="3121"/>
                    <a:pt x="3970" y="3121"/>
                  </a:cubicBezTo>
                  <a:lnTo>
                    <a:pt x="3989" y="3111"/>
                  </a:lnTo>
                  <a:cubicBezTo>
                    <a:pt x="4142" y="3102"/>
                    <a:pt x="4295" y="3083"/>
                    <a:pt x="4447" y="3045"/>
                  </a:cubicBezTo>
                  <a:cubicBezTo>
                    <a:pt x="4713" y="2991"/>
                    <a:pt x="4650" y="2618"/>
                    <a:pt x="4410" y="2618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78"/>
            <p:cNvSpPr/>
            <p:nvPr/>
          </p:nvSpPr>
          <p:spPr>
            <a:xfrm>
              <a:off x="7159926" y="2476478"/>
              <a:ext cx="64729" cy="11521"/>
            </a:xfrm>
            <a:custGeom>
              <a:avLst/>
              <a:gdLst/>
              <a:ahLst/>
              <a:cxnLst/>
              <a:rect l="l" t="t" r="r" b="b"/>
              <a:pathLst>
                <a:path w="247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2471" y="440"/>
                  </a:lnTo>
                  <a:lnTo>
                    <a:pt x="2471" y="1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78"/>
            <p:cNvSpPr/>
            <p:nvPr/>
          </p:nvSpPr>
          <p:spPr>
            <a:xfrm>
              <a:off x="7285824" y="2562182"/>
              <a:ext cx="26499" cy="11495"/>
            </a:xfrm>
            <a:custGeom>
              <a:avLst/>
              <a:gdLst/>
              <a:ahLst/>
              <a:cxnLst/>
              <a:rect l="l" t="t" r="r" b="b"/>
              <a:pathLst>
                <a:path w="1012" h="439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78"/>
            <p:cNvSpPr/>
            <p:nvPr/>
          </p:nvSpPr>
          <p:spPr>
            <a:xfrm>
              <a:off x="7220623" y="2654589"/>
              <a:ext cx="145405" cy="62242"/>
            </a:xfrm>
            <a:custGeom>
              <a:avLst/>
              <a:gdLst/>
              <a:ahLst/>
              <a:cxnLst/>
              <a:rect l="l" t="t" r="r" b="b"/>
              <a:pathLst>
                <a:path w="5553" h="2377" extrusionOk="0">
                  <a:moveTo>
                    <a:pt x="420" y="1"/>
                  </a:moveTo>
                  <a:lnTo>
                    <a:pt x="0" y="115"/>
                  </a:lnTo>
                  <a:cubicBezTo>
                    <a:pt x="277" y="1432"/>
                    <a:pt x="1431" y="2376"/>
                    <a:pt x="2777" y="2376"/>
                  </a:cubicBezTo>
                  <a:cubicBezTo>
                    <a:pt x="4122" y="2376"/>
                    <a:pt x="5276" y="1432"/>
                    <a:pt x="5553" y="115"/>
                  </a:cubicBezTo>
                  <a:lnTo>
                    <a:pt x="5133" y="1"/>
                  </a:lnTo>
                  <a:cubicBezTo>
                    <a:pt x="4913" y="1127"/>
                    <a:pt x="3931" y="1947"/>
                    <a:pt x="2777" y="1947"/>
                  </a:cubicBezTo>
                  <a:cubicBezTo>
                    <a:pt x="1632" y="1947"/>
                    <a:pt x="640" y="1127"/>
                    <a:pt x="4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78"/>
            <p:cNvSpPr/>
            <p:nvPr/>
          </p:nvSpPr>
          <p:spPr>
            <a:xfrm>
              <a:off x="7218869" y="2487974"/>
              <a:ext cx="148914" cy="22755"/>
            </a:xfrm>
            <a:custGeom>
              <a:avLst/>
              <a:gdLst/>
              <a:ahLst/>
              <a:cxnLst/>
              <a:rect l="l" t="t" r="r" b="b"/>
              <a:pathLst>
                <a:path w="5687" h="869" extrusionOk="0">
                  <a:moveTo>
                    <a:pt x="1" y="1"/>
                  </a:moveTo>
                  <a:lnTo>
                    <a:pt x="1" y="869"/>
                  </a:lnTo>
                  <a:lnTo>
                    <a:pt x="5686" y="869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78"/>
            <p:cNvSpPr/>
            <p:nvPr/>
          </p:nvSpPr>
          <p:spPr>
            <a:xfrm>
              <a:off x="7213370" y="2419290"/>
              <a:ext cx="159912" cy="68709"/>
            </a:xfrm>
            <a:custGeom>
              <a:avLst/>
              <a:gdLst/>
              <a:ahLst/>
              <a:cxnLst/>
              <a:rect l="l" t="t" r="r" b="b"/>
              <a:pathLst>
                <a:path w="610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5877" y="2624"/>
                  </a:lnTo>
                  <a:cubicBezTo>
                    <a:pt x="6011" y="2624"/>
                    <a:pt x="6106" y="2509"/>
                    <a:pt x="6097" y="2385"/>
                  </a:cubicBezTo>
                  <a:cubicBezTo>
                    <a:pt x="6097" y="2318"/>
                    <a:pt x="6087" y="2252"/>
                    <a:pt x="6068" y="2185"/>
                  </a:cubicBezTo>
                  <a:cubicBezTo>
                    <a:pt x="6049" y="2061"/>
                    <a:pt x="5944" y="1966"/>
                    <a:pt x="5820" y="1966"/>
                  </a:cubicBezTo>
                  <a:lnTo>
                    <a:pt x="5343" y="1966"/>
                  </a:lnTo>
                  <a:cubicBezTo>
                    <a:pt x="5162" y="1966"/>
                    <a:pt x="5019" y="1822"/>
                    <a:pt x="5019" y="1641"/>
                  </a:cubicBezTo>
                  <a:cubicBezTo>
                    <a:pt x="5019" y="1460"/>
                    <a:pt x="5171" y="1307"/>
                    <a:pt x="5353" y="1307"/>
                  </a:cubicBezTo>
                  <a:lnTo>
                    <a:pt x="5553" y="1307"/>
                  </a:lnTo>
                  <a:cubicBezTo>
                    <a:pt x="5639" y="1298"/>
                    <a:pt x="5687" y="1202"/>
                    <a:pt x="5648" y="1126"/>
                  </a:cubicBezTo>
                  <a:cubicBezTo>
                    <a:pt x="5152" y="420"/>
                    <a:pt x="4351" y="0"/>
                    <a:pt x="3492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78"/>
            <p:cNvSpPr/>
            <p:nvPr/>
          </p:nvSpPr>
          <p:spPr>
            <a:xfrm>
              <a:off x="7213370" y="2419290"/>
              <a:ext cx="100210" cy="68709"/>
            </a:xfrm>
            <a:custGeom>
              <a:avLst/>
              <a:gdLst/>
              <a:ahLst/>
              <a:cxnLst/>
              <a:rect l="l" t="t" r="r" b="b"/>
              <a:pathLst>
                <a:path w="382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1766" y="2624"/>
                  </a:lnTo>
                  <a:cubicBezTo>
                    <a:pt x="1632" y="2624"/>
                    <a:pt x="1537" y="2509"/>
                    <a:pt x="1546" y="2376"/>
                  </a:cubicBezTo>
                  <a:cubicBezTo>
                    <a:pt x="1661" y="1155"/>
                    <a:pt x="2605" y="182"/>
                    <a:pt x="3826" y="29"/>
                  </a:cubicBezTo>
                  <a:cubicBezTo>
                    <a:pt x="3712" y="10"/>
                    <a:pt x="3607" y="0"/>
                    <a:pt x="349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78"/>
            <p:cNvSpPr/>
            <p:nvPr/>
          </p:nvSpPr>
          <p:spPr>
            <a:xfrm>
              <a:off x="7341781" y="2453514"/>
              <a:ext cx="23514" cy="17256"/>
            </a:xfrm>
            <a:custGeom>
              <a:avLst/>
              <a:gdLst/>
              <a:ahLst/>
              <a:cxnLst/>
              <a:rect l="l" t="t" r="r" b="b"/>
              <a:pathLst>
                <a:path w="898" h="659" extrusionOk="0">
                  <a:moveTo>
                    <a:pt x="439" y="0"/>
                  </a:moveTo>
                  <a:cubicBezTo>
                    <a:pt x="0" y="0"/>
                    <a:pt x="0" y="659"/>
                    <a:pt x="439" y="659"/>
                  </a:cubicBezTo>
                  <a:lnTo>
                    <a:pt x="897" y="659"/>
                  </a:lnTo>
                  <a:cubicBezTo>
                    <a:pt x="840" y="430"/>
                    <a:pt x="754" y="210"/>
                    <a:pt x="63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93" name="Google Shape;13793;p78"/>
          <p:cNvGrpSpPr/>
          <p:nvPr/>
        </p:nvGrpSpPr>
        <p:grpSpPr>
          <a:xfrm>
            <a:off x="6705276" y="2419290"/>
            <a:ext cx="274812" cy="354728"/>
            <a:chOff x="6705276" y="2419290"/>
            <a:chExt cx="274812" cy="354728"/>
          </a:xfrm>
        </p:grpSpPr>
        <p:sp>
          <p:nvSpPr>
            <p:cNvPr id="13794" name="Google Shape;13794;p78"/>
            <p:cNvSpPr/>
            <p:nvPr/>
          </p:nvSpPr>
          <p:spPr>
            <a:xfrm>
              <a:off x="6705538" y="2608136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1" y="0"/>
                  </a:moveTo>
                  <a:lnTo>
                    <a:pt x="3711" y="1031"/>
                  </a:lnTo>
                  <a:cubicBezTo>
                    <a:pt x="3711" y="1327"/>
                    <a:pt x="3520" y="1584"/>
                    <a:pt x="3244" y="1660"/>
                  </a:cubicBezTo>
                  <a:lnTo>
                    <a:pt x="935" y="2338"/>
                  </a:lnTo>
                  <a:cubicBezTo>
                    <a:pt x="382" y="2500"/>
                    <a:pt x="0" y="3015"/>
                    <a:pt x="0" y="3597"/>
                  </a:cubicBezTo>
                  <a:lnTo>
                    <a:pt x="0" y="5238"/>
                  </a:lnTo>
                  <a:cubicBezTo>
                    <a:pt x="0" y="5600"/>
                    <a:pt x="286" y="6335"/>
                    <a:pt x="649" y="6335"/>
                  </a:cubicBezTo>
                  <a:lnTo>
                    <a:pt x="9836" y="6335"/>
                  </a:lnTo>
                  <a:cubicBezTo>
                    <a:pt x="10189" y="6335"/>
                    <a:pt x="10484" y="5600"/>
                    <a:pt x="10484" y="5238"/>
                  </a:cubicBezTo>
                  <a:lnTo>
                    <a:pt x="10484" y="3607"/>
                  </a:lnTo>
                  <a:cubicBezTo>
                    <a:pt x="10484" y="3015"/>
                    <a:pt x="10103" y="2500"/>
                    <a:pt x="9540" y="2338"/>
                  </a:cubicBezTo>
                  <a:lnTo>
                    <a:pt x="7241" y="1660"/>
                  </a:lnTo>
                  <a:cubicBezTo>
                    <a:pt x="6955" y="1584"/>
                    <a:pt x="6764" y="1327"/>
                    <a:pt x="6764" y="1031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78"/>
            <p:cNvSpPr/>
            <p:nvPr/>
          </p:nvSpPr>
          <p:spPr>
            <a:xfrm>
              <a:off x="6705276" y="2651604"/>
              <a:ext cx="274812" cy="122415"/>
            </a:xfrm>
            <a:custGeom>
              <a:avLst/>
              <a:gdLst/>
              <a:ahLst/>
              <a:cxnLst/>
              <a:rect l="l" t="t" r="r" b="b"/>
              <a:pathLst>
                <a:path w="10495" h="4675" extrusionOk="0">
                  <a:moveTo>
                    <a:pt x="3244" y="0"/>
                  </a:moveTo>
                  <a:lnTo>
                    <a:pt x="945" y="678"/>
                  </a:lnTo>
                  <a:cubicBezTo>
                    <a:pt x="392" y="840"/>
                    <a:pt x="0" y="1355"/>
                    <a:pt x="0" y="1937"/>
                  </a:cubicBezTo>
                  <a:lnTo>
                    <a:pt x="0" y="4017"/>
                  </a:lnTo>
                  <a:cubicBezTo>
                    <a:pt x="0" y="4379"/>
                    <a:pt x="296" y="4675"/>
                    <a:pt x="659" y="4675"/>
                  </a:cubicBezTo>
                  <a:lnTo>
                    <a:pt x="9846" y="4675"/>
                  </a:lnTo>
                  <a:cubicBezTo>
                    <a:pt x="10199" y="4675"/>
                    <a:pt x="10494" y="4379"/>
                    <a:pt x="10494" y="4017"/>
                  </a:cubicBezTo>
                  <a:lnTo>
                    <a:pt x="10494" y="1947"/>
                  </a:lnTo>
                  <a:cubicBezTo>
                    <a:pt x="10494" y="1355"/>
                    <a:pt x="10113" y="840"/>
                    <a:pt x="9550" y="678"/>
                  </a:cubicBezTo>
                  <a:lnTo>
                    <a:pt x="7251" y="0"/>
                  </a:lnTo>
                  <a:lnTo>
                    <a:pt x="7251" y="0"/>
                  </a:lnTo>
                  <a:cubicBezTo>
                    <a:pt x="7308" y="29"/>
                    <a:pt x="7365" y="58"/>
                    <a:pt x="7432" y="86"/>
                  </a:cubicBezTo>
                  <a:lnTo>
                    <a:pt x="5247" y="735"/>
                  </a:lnTo>
                  <a:lnTo>
                    <a:pt x="3063" y="86"/>
                  </a:lnTo>
                  <a:cubicBezTo>
                    <a:pt x="3130" y="58"/>
                    <a:pt x="3187" y="29"/>
                    <a:pt x="3244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6" name="Google Shape;13796;p78"/>
            <p:cNvSpPr/>
            <p:nvPr/>
          </p:nvSpPr>
          <p:spPr>
            <a:xfrm>
              <a:off x="6773959" y="2656343"/>
              <a:ext cx="137681" cy="117675"/>
            </a:xfrm>
            <a:custGeom>
              <a:avLst/>
              <a:gdLst/>
              <a:ahLst/>
              <a:cxnLst/>
              <a:rect l="l" t="t" r="r" b="b"/>
              <a:pathLst>
                <a:path w="5258" h="4494" extrusionOk="0">
                  <a:moveTo>
                    <a:pt x="774" y="1"/>
                  </a:moveTo>
                  <a:lnTo>
                    <a:pt x="516" y="268"/>
                  </a:lnTo>
                  <a:cubicBezTo>
                    <a:pt x="192" y="592"/>
                    <a:pt x="1" y="1041"/>
                    <a:pt x="11" y="1498"/>
                  </a:cubicBezTo>
                  <a:lnTo>
                    <a:pt x="11" y="4494"/>
                  </a:lnTo>
                  <a:lnTo>
                    <a:pt x="5257" y="4494"/>
                  </a:lnTo>
                  <a:lnTo>
                    <a:pt x="5257" y="1498"/>
                  </a:lnTo>
                  <a:cubicBezTo>
                    <a:pt x="5248" y="1031"/>
                    <a:pt x="5067" y="592"/>
                    <a:pt x="4733" y="268"/>
                  </a:cubicBezTo>
                  <a:lnTo>
                    <a:pt x="4475" y="1"/>
                  </a:lnTo>
                  <a:lnTo>
                    <a:pt x="2624" y="344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78"/>
            <p:cNvSpPr/>
            <p:nvPr/>
          </p:nvSpPr>
          <p:spPr>
            <a:xfrm>
              <a:off x="6780479" y="2656343"/>
              <a:ext cx="124405" cy="46321"/>
            </a:xfrm>
            <a:custGeom>
              <a:avLst/>
              <a:gdLst/>
              <a:ahLst/>
              <a:cxnLst/>
              <a:rect l="l" t="t" r="r" b="b"/>
              <a:pathLst>
                <a:path w="4751" h="1769" extrusionOk="0">
                  <a:moveTo>
                    <a:pt x="525" y="1"/>
                  </a:moveTo>
                  <a:lnTo>
                    <a:pt x="267" y="268"/>
                  </a:lnTo>
                  <a:cubicBezTo>
                    <a:pt x="162" y="373"/>
                    <a:pt x="67" y="487"/>
                    <a:pt x="0" y="621"/>
                  </a:cubicBezTo>
                  <a:lnTo>
                    <a:pt x="801" y="1546"/>
                  </a:lnTo>
                  <a:cubicBezTo>
                    <a:pt x="930" y="1694"/>
                    <a:pt x="1109" y="1768"/>
                    <a:pt x="1289" y="1768"/>
                  </a:cubicBezTo>
                  <a:cubicBezTo>
                    <a:pt x="1457" y="1768"/>
                    <a:pt x="1626" y="1704"/>
                    <a:pt x="1755" y="1575"/>
                  </a:cubicBezTo>
                  <a:lnTo>
                    <a:pt x="2375" y="964"/>
                  </a:lnTo>
                  <a:lnTo>
                    <a:pt x="2996" y="1575"/>
                  </a:lnTo>
                  <a:cubicBezTo>
                    <a:pt x="3125" y="1704"/>
                    <a:pt x="3293" y="1768"/>
                    <a:pt x="3462" y="1768"/>
                  </a:cubicBezTo>
                  <a:cubicBezTo>
                    <a:pt x="3642" y="1768"/>
                    <a:pt x="3821" y="1694"/>
                    <a:pt x="3950" y="1546"/>
                  </a:cubicBezTo>
                  <a:lnTo>
                    <a:pt x="4751" y="621"/>
                  </a:lnTo>
                  <a:cubicBezTo>
                    <a:pt x="4684" y="497"/>
                    <a:pt x="4589" y="373"/>
                    <a:pt x="4484" y="268"/>
                  </a:cubicBezTo>
                  <a:lnTo>
                    <a:pt x="4226" y="1"/>
                  </a:lnTo>
                  <a:lnTo>
                    <a:pt x="2375" y="344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78"/>
            <p:cNvSpPr/>
            <p:nvPr/>
          </p:nvSpPr>
          <p:spPr>
            <a:xfrm>
              <a:off x="6825439" y="2693814"/>
              <a:ext cx="34486" cy="80205"/>
            </a:xfrm>
            <a:custGeom>
              <a:avLst/>
              <a:gdLst/>
              <a:ahLst/>
              <a:cxnLst/>
              <a:rect l="l" t="t" r="r" b="b"/>
              <a:pathLst>
                <a:path w="1317" h="3063" extrusionOk="0">
                  <a:moveTo>
                    <a:pt x="344" y="1"/>
                  </a:moveTo>
                  <a:lnTo>
                    <a:pt x="0" y="3063"/>
                  </a:lnTo>
                  <a:lnTo>
                    <a:pt x="1317" y="3063"/>
                  </a:lnTo>
                  <a:lnTo>
                    <a:pt x="973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78"/>
            <p:cNvSpPr/>
            <p:nvPr/>
          </p:nvSpPr>
          <p:spPr>
            <a:xfrm>
              <a:off x="6819678" y="2665351"/>
              <a:ext cx="46007" cy="34250"/>
            </a:xfrm>
            <a:custGeom>
              <a:avLst/>
              <a:gdLst/>
              <a:ahLst/>
              <a:cxnLst/>
              <a:rect l="l" t="t" r="r" b="b"/>
              <a:pathLst>
                <a:path w="1757" h="1308" extrusionOk="0">
                  <a:moveTo>
                    <a:pt x="1" y="0"/>
                  </a:moveTo>
                  <a:lnTo>
                    <a:pt x="392" y="1154"/>
                  </a:lnTo>
                  <a:cubicBezTo>
                    <a:pt x="421" y="1250"/>
                    <a:pt x="506" y="1307"/>
                    <a:pt x="602" y="1307"/>
                  </a:cubicBezTo>
                  <a:lnTo>
                    <a:pt x="1155" y="1307"/>
                  </a:lnTo>
                  <a:cubicBezTo>
                    <a:pt x="1251" y="1307"/>
                    <a:pt x="1336" y="1250"/>
                    <a:pt x="1365" y="1154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78"/>
            <p:cNvSpPr/>
            <p:nvPr/>
          </p:nvSpPr>
          <p:spPr>
            <a:xfrm>
              <a:off x="6802710" y="2608136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5"/>
                    <a:pt x="1002" y="873"/>
                    <a:pt x="1526" y="873"/>
                  </a:cubicBezTo>
                  <a:cubicBezTo>
                    <a:pt x="2051" y="873"/>
                    <a:pt x="2576" y="745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1" name="Google Shape;13801;p78"/>
            <p:cNvSpPr/>
            <p:nvPr/>
          </p:nvSpPr>
          <p:spPr>
            <a:xfrm>
              <a:off x="6722768" y="2447753"/>
              <a:ext cx="62713" cy="143180"/>
            </a:xfrm>
            <a:custGeom>
              <a:avLst/>
              <a:gdLst/>
              <a:ahLst/>
              <a:cxnLst/>
              <a:rect l="l" t="t" r="r" b="b"/>
              <a:pathLst>
                <a:path w="2395" h="5468" extrusionOk="0">
                  <a:moveTo>
                    <a:pt x="2395" y="1"/>
                  </a:moveTo>
                  <a:cubicBezTo>
                    <a:pt x="763" y="545"/>
                    <a:pt x="182" y="2453"/>
                    <a:pt x="38" y="3082"/>
                  </a:cubicBezTo>
                  <a:cubicBezTo>
                    <a:pt x="0" y="3206"/>
                    <a:pt x="29" y="3340"/>
                    <a:pt x="115" y="3445"/>
                  </a:cubicBezTo>
                  <a:lnTo>
                    <a:pt x="592" y="4084"/>
                  </a:lnTo>
                  <a:cubicBezTo>
                    <a:pt x="630" y="4132"/>
                    <a:pt x="649" y="4198"/>
                    <a:pt x="639" y="4256"/>
                  </a:cubicBezTo>
                  <a:cubicBezTo>
                    <a:pt x="620" y="4332"/>
                    <a:pt x="601" y="4408"/>
                    <a:pt x="573" y="4475"/>
                  </a:cubicBezTo>
                  <a:cubicBezTo>
                    <a:pt x="496" y="4685"/>
                    <a:pt x="592" y="4923"/>
                    <a:pt x="792" y="5019"/>
                  </a:cubicBezTo>
                  <a:cubicBezTo>
                    <a:pt x="1298" y="5267"/>
                    <a:pt x="1832" y="5410"/>
                    <a:pt x="2395" y="5467"/>
                  </a:cubicBezTo>
                  <a:lnTo>
                    <a:pt x="2395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78"/>
            <p:cNvSpPr/>
            <p:nvPr/>
          </p:nvSpPr>
          <p:spPr>
            <a:xfrm>
              <a:off x="6900119" y="2447753"/>
              <a:ext cx="62477" cy="143180"/>
            </a:xfrm>
            <a:custGeom>
              <a:avLst/>
              <a:gdLst/>
              <a:ahLst/>
              <a:cxnLst/>
              <a:rect l="l" t="t" r="r" b="b"/>
              <a:pathLst>
                <a:path w="2386" h="5468" extrusionOk="0">
                  <a:moveTo>
                    <a:pt x="1" y="1"/>
                  </a:moveTo>
                  <a:lnTo>
                    <a:pt x="1" y="5467"/>
                  </a:lnTo>
                  <a:cubicBezTo>
                    <a:pt x="554" y="5410"/>
                    <a:pt x="1098" y="5267"/>
                    <a:pt x="1603" y="5019"/>
                  </a:cubicBezTo>
                  <a:cubicBezTo>
                    <a:pt x="1804" y="4923"/>
                    <a:pt x="1899" y="4685"/>
                    <a:pt x="1823" y="4475"/>
                  </a:cubicBezTo>
                  <a:cubicBezTo>
                    <a:pt x="1794" y="4408"/>
                    <a:pt x="1775" y="4332"/>
                    <a:pt x="1756" y="4256"/>
                  </a:cubicBezTo>
                  <a:cubicBezTo>
                    <a:pt x="1746" y="4198"/>
                    <a:pt x="1756" y="4132"/>
                    <a:pt x="1794" y="4084"/>
                  </a:cubicBezTo>
                  <a:lnTo>
                    <a:pt x="2281" y="3445"/>
                  </a:lnTo>
                  <a:cubicBezTo>
                    <a:pt x="2357" y="3340"/>
                    <a:pt x="2386" y="3206"/>
                    <a:pt x="2357" y="3082"/>
                  </a:cubicBezTo>
                  <a:cubicBezTo>
                    <a:pt x="2204" y="2453"/>
                    <a:pt x="1632" y="545"/>
                    <a:pt x="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78"/>
            <p:cNvSpPr/>
            <p:nvPr/>
          </p:nvSpPr>
          <p:spPr>
            <a:xfrm>
              <a:off x="6745732" y="2419290"/>
              <a:ext cx="193874" cy="200368"/>
            </a:xfrm>
            <a:custGeom>
              <a:avLst/>
              <a:gdLst/>
              <a:ahLst/>
              <a:cxnLst/>
              <a:rect l="l" t="t" r="r" b="b"/>
              <a:pathLst>
                <a:path w="7404" h="7652" extrusionOk="0">
                  <a:moveTo>
                    <a:pt x="3702" y="0"/>
                  </a:moveTo>
                  <a:cubicBezTo>
                    <a:pt x="2014" y="0"/>
                    <a:pt x="650" y="1374"/>
                    <a:pt x="650" y="3063"/>
                  </a:cubicBezTo>
                  <a:lnTo>
                    <a:pt x="650" y="3950"/>
                  </a:lnTo>
                  <a:cubicBezTo>
                    <a:pt x="1" y="4074"/>
                    <a:pt x="96" y="5028"/>
                    <a:pt x="755" y="5028"/>
                  </a:cubicBezTo>
                  <a:lnTo>
                    <a:pt x="879" y="5028"/>
                  </a:lnTo>
                  <a:cubicBezTo>
                    <a:pt x="984" y="6507"/>
                    <a:pt x="2224" y="7651"/>
                    <a:pt x="3702" y="7651"/>
                  </a:cubicBezTo>
                  <a:cubicBezTo>
                    <a:pt x="5181" y="7651"/>
                    <a:pt x="6421" y="6507"/>
                    <a:pt x="6536" y="5028"/>
                  </a:cubicBezTo>
                  <a:lnTo>
                    <a:pt x="6650" y="5028"/>
                  </a:lnTo>
                  <a:cubicBezTo>
                    <a:pt x="7309" y="5028"/>
                    <a:pt x="7404" y="4074"/>
                    <a:pt x="6765" y="3950"/>
                  </a:cubicBezTo>
                  <a:lnTo>
                    <a:pt x="6765" y="3940"/>
                  </a:lnTo>
                  <a:lnTo>
                    <a:pt x="6765" y="3063"/>
                  </a:lnTo>
                  <a:cubicBezTo>
                    <a:pt x="6765" y="1374"/>
                    <a:pt x="5391" y="0"/>
                    <a:pt x="370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78"/>
            <p:cNvSpPr/>
            <p:nvPr/>
          </p:nvSpPr>
          <p:spPr>
            <a:xfrm>
              <a:off x="6796950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78"/>
            <p:cNvSpPr/>
            <p:nvPr/>
          </p:nvSpPr>
          <p:spPr>
            <a:xfrm>
              <a:off x="6859898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78"/>
            <p:cNvSpPr/>
            <p:nvPr/>
          </p:nvSpPr>
          <p:spPr>
            <a:xfrm>
              <a:off x="6745732" y="2419316"/>
              <a:ext cx="111443" cy="200237"/>
            </a:xfrm>
            <a:custGeom>
              <a:avLst/>
              <a:gdLst/>
              <a:ahLst/>
              <a:cxnLst/>
              <a:rect l="l" t="t" r="r" b="b"/>
              <a:pathLst>
                <a:path w="4256" h="7647" extrusionOk="0">
                  <a:moveTo>
                    <a:pt x="3676" y="1"/>
                  </a:moveTo>
                  <a:cubicBezTo>
                    <a:pt x="2034" y="1"/>
                    <a:pt x="641" y="1343"/>
                    <a:pt x="650" y="3052"/>
                  </a:cubicBezTo>
                  <a:lnTo>
                    <a:pt x="650" y="3939"/>
                  </a:lnTo>
                  <a:cubicBezTo>
                    <a:pt x="1" y="4073"/>
                    <a:pt x="96" y="5027"/>
                    <a:pt x="755" y="5027"/>
                  </a:cubicBezTo>
                  <a:lnTo>
                    <a:pt x="879" y="5027"/>
                  </a:lnTo>
                  <a:cubicBezTo>
                    <a:pt x="989" y="6529"/>
                    <a:pt x="2254" y="7646"/>
                    <a:pt x="3708" y="7646"/>
                  </a:cubicBezTo>
                  <a:cubicBezTo>
                    <a:pt x="3888" y="7646"/>
                    <a:pt x="4071" y="7629"/>
                    <a:pt x="4256" y="7593"/>
                  </a:cubicBezTo>
                  <a:cubicBezTo>
                    <a:pt x="2920" y="7335"/>
                    <a:pt x="1957" y="6162"/>
                    <a:pt x="1957" y="4807"/>
                  </a:cubicBezTo>
                  <a:lnTo>
                    <a:pt x="1957" y="2842"/>
                  </a:lnTo>
                  <a:cubicBezTo>
                    <a:pt x="1957" y="1478"/>
                    <a:pt x="2920" y="314"/>
                    <a:pt x="4256" y="57"/>
                  </a:cubicBezTo>
                  <a:cubicBezTo>
                    <a:pt x="4060" y="19"/>
                    <a:pt x="3866" y="1"/>
                    <a:pt x="3676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78"/>
            <p:cNvSpPr/>
            <p:nvPr/>
          </p:nvSpPr>
          <p:spPr>
            <a:xfrm>
              <a:off x="6805434" y="2516594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78"/>
            <p:cNvSpPr/>
            <p:nvPr/>
          </p:nvSpPr>
          <p:spPr>
            <a:xfrm>
              <a:off x="6817400" y="2562103"/>
              <a:ext cx="50563" cy="17361"/>
            </a:xfrm>
            <a:custGeom>
              <a:avLst/>
              <a:gdLst/>
              <a:ahLst/>
              <a:cxnLst/>
              <a:rect l="l" t="t" r="r" b="b"/>
              <a:pathLst>
                <a:path w="1931" h="663" extrusionOk="0">
                  <a:moveTo>
                    <a:pt x="311" y="1"/>
                  </a:moveTo>
                  <a:cubicBezTo>
                    <a:pt x="145" y="1"/>
                    <a:pt x="1" y="224"/>
                    <a:pt x="155" y="385"/>
                  </a:cubicBezTo>
                  <a:cubicBezTo>
                    <a:pt x="373" y="567"/>
                    <a:pt x="644" y="662"/>
                    <a:pt x="925" y="662"/>
                  </a:cubicBezTo>
                  <a:cubicBezTo>
                    <a:pt x="939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6" y="662"/>
                  </a:cubicBezTo>
                  <a:cubicBezTo>
                    <a:pt x="1287" y="662"/>
                    <a:pt x="1558" y="567"/>
                    <a:pt x="1776" y="385"/>
                  </a:cubicBezTo>
                  <a:cubicBezTo>
                    <a:pt x="1930" y="224"/>
                    <a:pt x="1786" y="1"/>
                    <a:pt x="1620" y="1"/>
                  </a:cubicBezTo>
                  <a:cubicBezTo>
                    <a:pt x="1570" y="1"/>
                    <a:pt x="1518" y="21"/>
                    <a:pt x="1471" y="70"/>
                  </a:cubicBezTo>
                  <a:cubicBezTo>
                    <a:pt x="1318" y="175"/>
                    <a:pt x="1142" y="227"/>
                    <a:pt x="965" y="227"/>
                  </a:cubicBezTo>
                  <a:cubicBezTo>
                    <a:pt x="789" y="227"/>
                    <a:pt x="612" y="175"/>
                    <a:pt x="460" y="70"/>
                  </a:cubicBezTo>
                  <a:cubicBezTo>
                    <a:pt x="413" y="21"/>
                    <a:pt x="361" y="1"/>
                    <a:pt x="31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78"/>
            <p:cNvSpPr/>
            <p:nvPr/>
          </p:nvSpPr>
          <p:spPr>
            <a:xfrm>
              <a:off x="6794960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54" y="429"/>
                  </a:lnTo>
                  <a:cubicBezTo>
                    <a:pt x="1241" y="429"/>
                    <a:pt x="1241" y="0"/>
                    <a:pt x="95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78"/>
            <p:cNvSpPr/>
            <p:nvPr/>
          </p:nvSpPr>
          <p:spPr>
            <a:xfrm>
              <a:off x="6868409" y="2516594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78"/>
            <p:cNvSpPr/>
            <p:nvPr/>
          </p:nvSpPr>
          <p:spPr>
            <a:xfrm>
              <a:off x="6857908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45" y="429"/>
                  </a:lnTo>
                  <a:cubicBezTo>
                    <a:pt x="1241" y="429"/>
                    <a:pt x="1241" y="0"/>
                    <a:pt x="94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78"/>
            <p:cNvSpPr/>
            <p:nvPr/>
          </p:nvSpPr>
          <p:spPr>
            <a:xfrm>
              <a:off x="6754975" y="2516463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3" name="Google Shape;13813;p78"/>
            <p:cNvSpPr/>
            <p:nvPr/>
          </p:nvSpPr>
          <p:spPr>
            <a:xfrm>
              <a:off x="6886633" y="2516463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78"/>
            <p:cNvSpPr/>
            <p:nvPr/>
          </p:nvSpPr>
          <p:spPr>
            <a:xfrm>
              <a:off x="6825675" y="2516463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649" y="0"/>
                  </a:moveTo>
                  <a:cubicBezTo>
                    <a:pt x="287" y="0"/>
                    <a:pt x="1" y="296"/>
                    <a:pt x="1" y="659"/>
                  </a:cubicBezTo>
                  <a:cubicBezTo>
                    <a:pt x="1" y="802"/>
                    <a:pt x="108" y="873"/>
                    <a:pt x="215" y="873"/>
                  </a:cubicBezTo>
                  <a:cubicBezTo>
                    <a:pt x="323" y="873"/>
                    <a:pt x="430" y="802"/>
                    <a:pt x="430" y="659"/>
                  </a:cubicBezTo>
                  <a:cubicBezTo>
                    <a:pt x="430" y="511"/>
                    <a:pt x="540" y="437"/>
                    <a:pt x="649" y="437"/>
                  </a:cubicBezTo>
                  <a:cubicBezTo>
                    <a:pt x="759" y="437"/>
                    <a:pt x="869" y="511"/>
                    <a:pt x="869" y="659"/>
                  </a:cubicBezTo>
                  <a:cubicBezTo>
                    <a:pt x="869" y="783"/>
                    <a:pt x="964" y="878"/>
                    <a:pt x="1088" y="878"/>
                  </a:cubicBezTo>
                  <a:cubicBezTo>
                    <a:pt x="1212" y="878"/>
                    <a:pt x="1308" y="783"/>
                    <a:pt x="1308" y="659"/>
                  </a:cubicBezTo>
                  <a:cubicBezTo>
                    <a:pt x="1308" y="296"/>
                    <a:pt x="1012" y="0"/>
                    <a:pt x="649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78"/>
            <p:cNvSpPr/>
            <p:nvPr/>
          </p:nvSpPr>
          <p:spPr>
            <a:xfrm>
              <a:off x="6825439" y="2596641"/>
              <a:ext cx="34486" cy="34250"/>
            </a:xfrm>
            <a:custGeom>
              <a:avLst/>
              <a:gdLst/>
              <a:ahLst/>
              <a:cxnLst/>
              <a:rect l="l" t="t" r="r" b="b"/>
              <a:pathLst>
                <a:path w="1317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49"/>
                  </a:lnTo>
                  <a:cubicBezTo>
                    <a:pt x="0" y="1012"/>
                    <a:pt x="296" y="1308"/>
                    <a:pt x="658" y="1308"/>
                  </a:cubicBezTo>
                  <a:cubicBezTo>
                    <a:pt x="1021" y="1308"/>
                    <a:pt x="1317" y="1012"/>
                    <a:pt x="1317" y="649"/>
                  </a:cubicBezTo>
                  <a:lnTo>
                    <a:pt x="1317" y="220"/>
                  </a:lnTo>
                  <a:cubicBezTo>
                    <a:pt x="1317" y="96"/>
                    <a:pt x="1212" y="1"/>
                    <a:pt x="109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6" name="Google Shape;13816;p78"/>
            <p:cNvSpPr/>
            <p:nvPr/>
          </p:nvSpPr>
          <p:spPr>
            <a:xfrm>
              <a:off x="6783726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582" y="0"/>
                  </a:moveTo>
                  <a:lnTo>
                    <a:pt x="0" y="697"/>
                  </a:lnTo>
                  <a:lnTo>
                    <a:pt x="1002" y="1851"/>
                  </a:lnTo>
                  <a:cubicBezTo>
                    <a:pt x="1046" y="1900"/>
                    <a:pt x="1105" y="1924"/>
                    <a:pt x="1165" y="1924"/>
                  </a:cubicBezTo>
                  <a:cubicBezTo>
                    <a:pt x="1222" y="1924"/>
                    <a:pt x="1280" y="1902"/>
                    <a:pt x="1326" y="1860"/>
                  </a:cubicBezTo>
                  <a:lnTo>
                    <a:pt x="2251" y="935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7" name="Google Shape;13817;p78"/>
            <p:cNvSpPr/>
            <p:nvPr/>
          </p:nvSpPr>
          <p:spPr>
            <a:xfrm>
              <a:off x="6842669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1679" y="0"/>
                  </a:moveTo>
                  <a:lnTo>
                    <a:pt x="0" y="935"/>
                  </a:lnTo>
                  <a:lnTo>
                    <a:pt x="926" y="1860"/>
                  </a:lnTo>
                  <a:cubicBezTo>
                    <a:pt x="972" y="1902"/>
                    <a:pt x="1030" y="1924"/>
                    <a:pt x="1087" y="1924"/>
                  </a:cubicBezTo>
                  <a:cubicBezTo>
                    <a:pt x="1147" y="1924"/>
                    <a:pt x="1206" y="1900"/>
                    <a:pt x="1250" y="1851"/>
                  </a:cubicBezTo>
                  <a:lnTo>
                    <a:pt x="2252" y="697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78"/>
            <p:cNvSpPr/>
            <p:nvPr/>
          </p:nvSpPr>
          <p:spPr>
            <a:xfrm>
              <a:off x="6734499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2605" y="0"/>
                  </a:moveTo>
                  <a:cubicBezTo>
                    <a:pt x="2605" y="0"/>
                    <a:pt x="1002" y="401"/>
                    <a:pt x="487" y="1965"/>
                  </a:cubicBezTo>
                  <a:cubicBezTo>
                    <a:pt x="439" y="2099"/>
                    <a:pt x="459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1" y="3807"/>
                    <a:pt x="39" y="3950"/>
                  </a:cubicBezTo>
                  <a:lnTo>
                    <a:pt x="420" y="5686"/>
                  </a:lnTo>
                  <a:lnTo>
                    <a:pt x="1508" y="5676"/>
                  </a:lnTo>
                  <a:lnTo>
                    <a:pt x="1508" y="2690"/>
                  </a:lnTo>
                  <a:cubicBezTo>
                    <a:pt x="1508" y="2223"/>
                    <a:pt x="1699" y="1784"/>
                    <a:pt x="2023" y="1460"/>
                  </a:cubicBezTo>
                  <a:lnTo>
                    <a:pt x="2281" y="1193"/>
                  </a:lnTo>
                  <a:cubicBezTo>
                    <a:pt x="2491" y="992"/>
                    <a:pt x="2605" y="716"/>
                    <a:pt x="2605" y="420"/>
                  </a:cubicBezTo>
                  <a:lnTo>
                    <a:pt x="260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78"/>
            <p:cNvSpPr/>
            <p:nvPr/>
          </p:nvSpPr>
          <p:spPr>
            <a:xfrm>
              <a:off x="6882627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1" y="0"/>
                  </a:moveTo>
                  <a:lnTo>
                    <a:pt x="1" y="420"/>
                  </a:lnTo>
                  <a:cubicBezTo>
                    <a:pt x="1" y="716"/>
                    <a:pt x="115" y="992"/>
                    <a:pt x="325" y="1193"/>
                  </a:cubicBezTo>
                  <a:lnTo>
                    <a:pt x="583" y="1460"/>
                  </a:lnTo>
                  <a:cubicBezTo>
                    <a:pt x="907" y="1784"/>
                    <a:pt x="1098" y="2223"/>
                    <a:pt x="1098" y="2690"/>
                  </a:cubicBezTo>
                  <a:lnTo>
                    <a:pt x="1098" y="5676"/>
                  </a:lnTo>
                  <a:lnTo>
                    <a:pt x="2185" y="5686"/>
                  </a:lnTo>
                  <a:lnTo>
                    <a:pt x="2577" y="3950"/>
                  </a:lnTo>
                  <a:cubicBezTo>
                    <a:pt x="2605" y="3807"/>
                    <a:pt x="2558" y="3654"/>
                    <a:pt x="2453" y="3549"/>
                  </a:cubicBezTo>
                  <a:lnTo>
                    <a:pt x="1747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5"/>
                  </a:cubicBezTo>
                  <a:cubicBezTo>
                    <a:pt x="1604" y="40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78"/>
            <p:cNvSpPr/>
            <p:nvPr/>
          </p:nvSpPr>
          <p:spPr>
            <a:xfrm>
              <a:off x="6785455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17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17" y="1537"/>
                  </a:lnTo>
                  <a:cubicBezTo>
                    <a:pt x="1670" y="152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47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78"/>
            <p:cNvSpPr/>
            <p:nvPr/>
          </p:nvSpPr>
          <p:spPr>
            <a:xfrm>
              <a:off x="6848403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08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08" y="1537"/>
                  </a:lnTo>
                  <a:cubicBezTo>
                    <a:pt x="1670" y="153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56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22" name="Google Shape;13822;p78"/>
          <p:cNvGrpSpPr/>
          <p:nvPr/>
        </p:nvGrpSpPr>
        <p:grpSpPr>
          <a:xfrm>
            <a:off x="4902936" y="2419290"/>
            <a:ext cx="274576" cy="354728"/>
            <a:chOff x="4902936" y="2419290"/>
            <a:chExt cx="274576" cy="354728"/>
          </a:xfrm>
        </p:grpSpPr>
        <p:sp>
          <p:nvSpPr>
            <p:cNvPr id="13823" name="Google Shape;13823;p78"/>
            <p:cNvSpPr/>
            <p:nvPr/>
          </p:nvSpPr>
          <p:spPr>
            <a:xfrm>
              <a:off x="4943418" y="2419290"/>
              <a:ext cx="193376" cy="131658"/>
            </a:xfrm>
            <a:custGeom>
              <a:avLst/>
              <a:gdLst/>
              <a:ahLst/>
              <a:cxnLst/>
              <a:rect l="l" t="t" r="r" b="b"/>
              <a:pathLst>
                <a:path w="7385" h="5028" extrusionOk="0">
                  <a:moveTo>
                    <a:pt x="3072" y="0"/>
                  </a:moveTo>
                  <a:cubicBezTo>
                    <a:pt x="1336" y="0"/>
                    <a:pt x="0" y="1546"/>
                    <a:pt x="267" y="3272"/>
                  </a:cubicBezTo>
                  <a:lnTo>
                    <a:pt x="534" y="5028"/>
                  </a:lnTo>
                  <a:lnTo>
                    <a:pt x="6850" y="5028"/>
                  </a:lnTo>
                  <a:lnTo>
                    <a:pt x="7127" y="3272"/>
                  </a:lnTo>
                  <a:cubicBezTo>
                    <a:pt x="7384" y="1546"/>
                    <a:pt x="6058" y="0"/>
                    <a:pt x="4312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78"/>
            <p:cNvSpPr/>
            <p:nvPr/>
          </p:nvSpPr>
          <p:spPr>
            <a:xfrm>
              <a:off x="4902936" y="261387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031"/>
                  </a:lnTo>
                  <a:cubicBezTo>
                    <a:pt x="3712" y="1327"/>
                    <a:pt x="3521" y="1584"/>
                    <a:pt x="3244" y="1661"/>
                  </a:cubicBezTo>
                  <a:lnTo>
                    <a:pt x="945" y="2338"/>
                  </a:lnTo>
                  <a:cubicBezTo>
                    <a:pt x="382" y="2500"/>
                    <a:pt x="1" y="3015"/>
                    <a:pt x="1" y="3597"/>
                  </a:cubicBezTo>
                  <a:lnTo>
                    <a:pt x="1" y="5458"/>
                  </a:lnTo>
                  <a:cubicBezTo>
                    <a:pt x="1" y="5820"/>
                    <a:pt x="297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8"/>
                  </a:cubicBezTo>
                  <a:lnTo>
                    <a:pt x="10485" y="3597"/>
                  </a:lnTo>
                  <a:cubicBezTo>
                    <a:pt x="10485" y="3015"/>
                    <a:pt x="10104" y="2500"/>
                    <a:pt x="9541" y="2338"/>
                  </a:cubicBezTo>
                  <a:lnTo>
                    <a:pt x="7242" y="1661"/>
                  </a:lnTo>
                  <a:cubicBezTo>
                    <a:pt x="6965" y="1584"/>
                    <a:pt x="6774" y="1327"/>
                    <a:pt x="6774" y="103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78"/>
            <p:cNvSpPr/>
            <p:nvPr/>
          </p:nvSpPr>
          <p:spPr>
            <a:xfrm>
              <a:off x="4902936" y="2657338"/>
              <a:ext cx="274576" cy="116680"/>
            </a:xfrm>
            <a:custGeom>
              <a:avLst/>
              <a:gdLst/>
              <a:ahLst/>
              <a:cxnLst/>
              <a:rect l="l" t="t" r="r" b="b"/>
              <a:pathLst>
                <a:path w="10486" h="4456" extrusionOk="0">
                  <a:moveTo>
                    <a:pt x="7242" y="1"/>
                  </a:moveTo>
                  <a:lnTo>
                    <a:pt x="7242" y="1"/>
                  </a:lnTo>
                  <a:cubicBezTo>
                    <a:pt x="7299" y="29"/>
                    <a:pt x="7366" y="58"/>
                    <a:pt x="7423" y="87"/>
                  </a:cubicBezTo>
                  <a:lnTo>
                    <a:pt x="5238" y="735"/>
                  </a:lnTo>
                  <a:lnTo>
                    <a:pt x="3054" y="87"/>
                  </a:lnTo>
                  <a:cubicBezTo>
                    <a:pt x="3120" y="58"/>
                    <a:pt x="3178" y="29"/>
                    <a:pt x="3244" y="1"/>
                  </a:cubicBezTo>
                  <a:lnTo>
                    <a:pt x="3244" y="1"/>
                  </a:ln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798"/>
                  </a:lnTo>
                  <a:cubicBezTo>
                    <a:pt x="1" y="4160"/>
                    <a:pt x="297" y="4456"/>
                    <a:pt x="659" y="4456"/>
                  </a:cubicBezTo>
                  <a:lnTo>
                    <a:pt x="9827" y="4456"/>
                  </a:lnTo>
                  <a:cubicBezTo>
                    <a:pt x="10189" y="4456"/>
                    <a:pt x="10485" y="4160"/>
                    <a:pt x="10485" y="3798"/>
                  </a:cubicBezTo>
                  <a:lnTo>
                    <a:pt x="10485" y="1937"/>
                  </a:lnTo>
                  <a:cubicBezTo>
                    <a:pt x="10485" y="1355"/>
                    <a:pt x="10094" y="840"/>
                    <a:pt x="9541" y="678"/>
                  </a:cubicBezTo>
                  <a:lnTo>
                    <a:pt x="7242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6" name="Google Shape;13826;p78"/>
            <p:cNvSpPr/>
            <p:nvPr/>
          </p:nvSpPr>
          <p:spPr>
            <a:xfrm>
              <a:off x="4971384" y="2662104"/>
              <a:ext cx="137681" cy="111915"/>
            </a:xfrm>
            <a:custGeom>
              <a:avLst/>
              <a:gdLst/>
              <a:ahLst/>
              <a:cxnLst/>
              <a:rect l="l" t="t" r="r" b="b"/>
              <a:pathLst>
                <a:path w="5258" h="4274" extrusionOk="0">
                  <a:moveTo>
                    <a:pt x="773" y="0"/>
                  </a:moveTo>
                  <a:lnTo>
                    <a:pt x="516" y="267"/>
                  </a:lnTo>
                  <a:cubicBezTo>
                    <a:pt x="192" y="592"/>
                    <a:pt x="1" y="1030"/>
                    <a:pt x="10" y="1498"/>
                  </a:cubicBezTo>
                  <a:lnTo>
                    <a:pt x="10" y="4274"/>
                  </a:lnTo>
                  <a:lnTo>
                    <a:pt x="5257" y="4274"/>
                  </a:lnTo>
                  <a:lnTo>
                    <a:pt x="5257" y="1498"/>
                  </a:lnTo>
                  <a:cubicBezTo>
                    <a:pt x="5248" y="1030"/>
                    <a:pt x="5066" y="592"/>
                    <a:pt x="4733" y="267"/>
                  </a:cubicBezTo>
                  <a:lnTo>
                    <a:pt x="4475" y="0"/>
                  </a:lnTo>
                  <a:lnTo>
                    <a:pt x="2624" y="334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7" name="Google Shape;13827;p78"/>
            <p:cNvSpPr/>
            <p:nvPr/>
          </p:nvSpPr>
          <p:spPr>
            <a:xfrm>
              <a:off x="4977878" y="2662104"/>
              <a:ext cx="124431" cy="46217"/>
            </a:xfrm>
            <a:custGeom>
              <a:avLst/>
              <a:gdLst/>
              <a:ahLst/>
              <a:cxnLst/>
              <a:rect l="l" t="t" r="r" b="b"/>
              <a:pathLst>
                <a:path w="4752" h="1765" extrusionOk="0">
                  <a:moveTo>
                    <a:pt x="525" y="0"/>
                  </a:moveTo>
                  <a:lnTo>
                    <a:pt x="268" y="267"/>
                  </a:lnTo>
                  <a:cubicBezTo>
                    <a:pt x="163" y="372"/>
                    <a:pt x="68" y="487"/>
                    <a:pt x="1" y="620"/>
                  </a:cubicBezTo>
                  <a:lnTo>
                    <a:pt x="802" y="1546"/>
                  </a:lnTo>
                  <a:cubicBezTo>
                    <a:pt x="932" y="1690"/>
                    <a:pt x="1113" y="1764"/>
                    <a:pt x="1295" y="1764"/>
                  </a:cubicBezTo>
                  <a:cubicBezTo>
                    <a:pt x="1461" y="1764"/>
                    <a:pt x="1628" y="1702"/>
                    <a:pt x="1756" y="1574"/>
                  </a:cubicBezTo>
                  <a:lnTo>
                    <a:pt x="2376" y="954"/>
                  </a:lnTo>
                  <a:lnTo>
                    <a:pt x="2996" y="1574"/>
                  </a:lnTo>
                  <a:cubicBezTo>
                    <a:pt x="3124" y="1702"/>
                    <a:pt x="3289" y="1764"/>
                    <a:pt x="3454" y="1764"/>
                  </a:cubicBezTo>
                  <a:cubicBezTo>
                    <a:pt x="3635" y="1764"/>
                    <a:pt x="3816" y="1690"/>
                    <a:pt x="3950" y="1546"/>
                  </a:cubicBezTo>
                  <a:lnTo>
                    <a:pt x="4752" y="620"/>
                  </a:lnTo>
                  <a:cubicBezTo>
                    <a:pt x="4675" y="487"/>
                    <a:pt x="4589" y="372"/>
                    <a:pt x="4485" y="267"/>
                  </a:cubicBezTo>
                  <a:lnTo>
                    <a:pt x="4227" y="0"/>
                  </a:lnTo>
                  <a:lnTo>
                    <a:pt x="2376" y="334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8" name="Google Shape;13828;p78"/>
            <p:cNvSpPr/>
            <p:nvPr/>
          </p:nvSpPr>
          <p:spPr>
            <a:xfrm>
              <a:off x="5022837" y="2699574"/>
              <a:ext cx="34512" cy="74444"/>
            </a:xfrm>
            <a:custGeom>
              <a:avLst/>
              <a:gdLst/>
              <a:ahLst/>
              <a:cxnLst/>
              <a:rect l="l" t="t" r="r" b="b"/>
              <a:pathLst>
                <a:path w="1318" h="2843" extrusionOk="0">
                  <a:moveTo>
                    <a:pt x="344" y="0"/>
                  </a:moveTo>
                  <a:lnTo>
                    <a:pt x="1" y="2843"/>
                  </a:lnTo>
                  <a:lnTo>
                    <a:pt x="1317" y="2843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78"/>
            <p:cNvSpPr/>
            <p:nvPr/>
          </p:nvSpPr>
          <p:spPr>
            <a:xfrm>
              <a:off x="5017103" y="2670823"/>
              <a:ext cx="45745" cy="34512"/>
            </a:xfrm>
            <a:custGeom>
              <a:avLst/>
              <a:gdLst/>
              <a:ahLst/>
              <a:cxnLst/>
              <a:rect l="l" t="t" r="r" b="b"/>
              <a:pathLst>
                <a:path w="1747" h="1318" extrusionOk="0">
                  <a:moveTo>
                    <a:pt x="1" y="1"/>
                  </a:moveTo>
                  <a:lnTo>
                    <a:pt x="392" y="1165"/>
                  </a:lnTo>
                  <a:cubicBezTo>
                    <a:pt x="420" y="1251"/>
                    <a:pt x="506" y="1317"/>
                    <a:pt x="602" y="1317"/>
                  </a:cubicBezTo>
                  <a:lnTo>
                    <a:pt x="1155" y="1317"/>
                  </a:lnTo>
                  <a:cubicBezTo>
                    <a:pt x="1250" y="1317"/>
                    <a:pt x="1336" y="1251"/>
                    <a:pt x="1365" y="1165"/>
                  </a:cubicBezTo>
                  <a:lnTo>
                    <a:pt x="174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78"/>
            <p:cNvSpPr/>
            <p:nvPr/>
          </p:nvSpPr>
          <p:spPr>
            <a:xfrm>
              <a:off x="5000109" y="2613635"/>
              <a:ext cx="79969" cy="22938"/>
            </a:xfrm>
            <a:custGeom>
              <a:avLst/>
              <a:gdLst/>
              <a:ahLst/>
              <a:cxnLst/>
              <a:rect l="l" t="t" r="r" b="b"/>
              <a:pathLst>
                <a:path w="3054" h="876" extrusionOk="0">
                  <a:moveTo>
                    <a:pt x="1" y="0"/>
                  </a:moveTo>
                  <a:lnTo>
                    <a:pt x="1" y="496"/>
                  </a:lnTo>
                  <a:cubicBezTo>
                    <a:pt x="478" y="749"/>
                    <a:pt x="1003" y="876"/>
                    <a:pt x="1527" y="876"/>
                  </a:cubicBezTo>
                  <a:cubicBezTo>
                    <a:pt x="2052" y="876"/>
                    <a:pt x="2577" y="749"/>
                    <a:pt x="3054" y="496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78"/>
            <p:cNvSpPr/>
            <p:nvPr/>
          </p:nvSpPr>
          <p:spPr>
            <a:xfrm>
              <a:off x="4981125" y="2646602"/>
              <a:ext cx="58995" cy="50301"/>
            </a:xfrm>
            <a:custGeom>
              <a:avLst/>
              <a:gdLst/>
              <a:ahLst/>
              <a:cxnLst/>
              <a:rect l="l" t="t" r="r" b="b"/>
              <a:pathLst>
                <a:path w="2253" h="1921" extrusionOk="0">
                  <a:moveTo>
                    <a:pt x="583" y="1"/>
                  </a:moveTo>
                  <a:lnTo>
                    <a:pt x="1" y="697"/>
                  </a:lnTo>
                  <a:lnTo>
                    <a:pt x="1002" y="1851"/>
                  </a:lnTo>
                  <a:cubicBezTo>
                    <a:pt x="1048" y="1897"/>
                    <a:pt x="1109" y="1921"/>
                    <a:pt x="1171" y="1921"/>
                  </a:cubicBezTo>
                  <a:cubicBezTo>
                    <a:pt x="1226" y="1921"/>
                    <a:pt x="1282" y="1901"/>
                    <a:pt x="1327" y="1861"/>
                  </a:cubicBezTo>
                  <a:lnTo>
                    <a:pt x="2252" y="936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78"/>
            <p:cNvSpPr/>
            <p:nvPr/>
          </p:nvSpPr>
          <p:spPr>
            <a:xfrm>
              <a:off x="5040093" y="2646602"/>
              <a:ext cx="58969" cy="50301"/>
            </a:xfrm>
            <a:custGeom>
              <a:avLst/>
              <a:gdLst/>
              <a:ahLst/>
              <a:cxnLst/>
              <a:rect l="l" t="t" r="r" b="b"/>
              <a:pathLst>
                <a:path w="2252" h="1921" extrusionOk="0">
                  <a:moveTo>
                    <a:pt x="1679" y="1"/>
                  </a:moveTo>
                  <a:lnTo>
                    <a:pt x="0" y="936"/>
                  </a:lnTo>
                  <a:lnTo>
                    <a:pt x="926" y="1861"/>
                  </a:lnTo>
                  <a:cubicBezTo>
                    <a:pt x="971" y="1901"/>
                    <a:pt x="1026" y="1921"/>
                    <a:pt x="1082" y="1921"/>
                  </a:cubicBezTo>
                  <a:cubicBezTo>
                    <a:pt x="1143" y="1921"/>
                    <a:pt x="1205" y="1897"/>
                    <a:pt x="1250" y="1851"/>
                  </a:cubicBezTo>
                  <a:lnTo>
                    <a:pt x="2252" y="697"/>
                  </a:lnTo>
                  <a:lnTo>
                    <a:pt x="1679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3" name="Google Shape;13833;p78"/>
            <p:cNvSpPr/>
            <p:nvPr/>
          </p:nvSpPr>
          <p:spPr>
            <a:xfrm>
              <a:off x="4931923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2605" y="1"/>
                  </a:moveTo>
                  <a:cubicBezTo>
                    <a:pt x="2605" y="1"/>
                    <a:pt x="1002" y="401"/>
                    <a:pt x="477" y="1966"/>
                  </a:cubicBezTo>
                  <a:cubicBezTo>
                    <a:pt x="439" y="2099"/>
                    <a:pt x="458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0" y="3807"/>
                    <a:pt x="29" y="3950"/>
                  </a:cubicBezTo>
                  <a:lnTo>
                    <a:pt x="420" y="5467"/>
                  </a:lnTo>
                  <a:lnTo>
                    <a:pt x="1508" y="5457"/>
                  </a:lnTo>
                  <a:lnTo>
                    <a:pt x="1508" y="2691"/>
                  </a:lnTo>
                  <a:cubicBezTo>
                    <a:pt x="1508" y="2223"/>
                    <a:pt x="1699" y="1785"/>
                    <a:pt x="2023" y="1451"/>
                  </a:cubicBezTo>
                  <a:lnTo>
                    <a:pt x="2280" y="1193"/>
                  </a:lnTo>
                  <a:cubicBezTo>
                    <a:pt x="2490" y="993"/>
                    <a:pt x="2605" y="707"/>
                    <a:pt x="2605" y="420"/>
                  </a:cubicBezTo>
                  <a:lnTo>
                    <a:pt x="2605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78"/>
            <p:cNvSpPr/>
            <p:nvPr/>
          </p:nvSpPr>
          <p:spPr>
            <a:xfrm>
              <a:off x="5080052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1" y="1"/>
                  </a:moveTo>
                  <a:lnTo>
                    <a:pt x="1" y="420"/>
                  </a:lnTo>
                  <a:cubicBezTo>
                    <a:pt x="1" y="707"/>
                    <a:pt x="115" y="993"/>
                    <a:pt x="325" y="1193"/>
                  </a:cubicBezTo>
                  <a:lnTo>
                    <a:pt x="583" y="1451"/>
                  </a:lnTo>
                  <a:cubicBezTo>
                    <a:pt x="907" y="1785"/>
                    <a:pt x="1098" y="2223"/>
                    <a:pt x="1098" y="2691"/>
                  </a:cubicBezTo>
                  <a:lnTo>
                    <a:pt x="1098" y="5457"/>
                  </a:lnTo>
                  <a:lnTo>
                    <a:pt x="2185" y="5467"/>
                  </a:lnTo>
                  <a:lnTo>
                    <a:pt x="2576" y="3950"/>
                  </a:lnTo>
                  <a:cubicBezTo>
                    <a:pt x="2605" y="3807"/>
                    <a:pt x="2557" y="3654"/>
                    <a:pt x="2452" y="3549"/>
                  </a:cubicBezTo>
                  <a:lnTo>
                    <a:pt x="1746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6"/>
                  </a:cubicBezTo>
                  <a:cubicBezTo>
                    <a:pt x="1603" y="40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78"/>
            <p:cNvSpPr/>
            <p:nvPr/>
          </p:nvSpPr>
          <p:spPr>
            <a:xfrm>
              <a:off x="4946403" y="2476478"/>
              <a:ext cx="187144" cy="148678"/>
            </a:xfrm>
            <a:custGeom>
              <a:avLst/>
              <a:gdLst/>
              <a:ahLst/>
              <a:cxnLst/>
              <a:rect l="l" t="t" r="r" b="b"/>
              <a:pathLst>
                <a:path w="7147" h="5678" extrusionOk="0">
                  <a:moveTo>
                    <a:pt x="2233" y="1"/>
                  </a:moveTo>
                  <a:cubicBezTo>
                    <a:pt x="1470" y="1"/>
                    <a:pt x="897" y="707"/>
                    <a:pt x="1060" y="1461"/>
                  </a:cubicBezTo>
                  <a:cubicBezTo>
                    <a:pt x="1117" y="1718"/>
                    <a:pt x="926" y="1966"/>
                    <a:pt x="659" y="1966"/>
                  </a:cubicBezTo>
                  <a:lnTo>
                    <a:pt x="649" y="1966"/>
                  </a:lnTo>
                  <a:cubicBezTo>
                    <a:pt x="392" y="1966"/>
                    <a:pt x="172" y="2128"/>
                    <a:pt x="106" y="2367"/>
                  </a:cubicBezTo>
                  <a:cubicBezTo>
                    <a:pt x="1" y="2710"/>
                    <a:pt x="268" y="3054"/>
                    <a:pt x="630" y="3063"/>
                  </a:cubicBezTo>
                  <a:lnTo>
                    <a:pt x="745" y="3063"/>
                  </a:lnTo>
                  <a:cubicBezTo>
                    <a:pt x="859" y="4532"/>
                    <a:pt x="2090" y="5677"/>
                    <a:pt x="3578" y="5677"/>
                  </a:cubicBezTo>
                  <a:cubicBezTo>
                    <a:pt x="5057" y="5677"/>
                    <a:pt x="6288" y="4532"/>
                    <a:pt x="6402" y="3063"/>
                  </a:cubicBezTo>
                  <a:lnTo>
                    <a:pt x="6526" y="3063"/>
                  </a:lnTo>
                  <a:cubicBezTo>
                    <a:pt x="6889" y="3054"/>
                    <a:pt x="7146" y="2710"/>
                    <a:pt x="7051" y="2367"/>
                  </a:cubicBezTo>
                  <a:cubicBezTo>
                    <a:pt x="6974" y="2128"/>
                    <a:pt x="6755" y="1966"/>
                    <a:pt x="6507" y="1966"/>
                  </a:cubicBezTo>
                  <a:lnTo>
                    <a:pt x="6497" y="1966"/>
                  </a:lnTo>
                  <a:cubicBezTo>
                    <a:pt x="6230" y="1966"/>
                    <a:pt x="6040" y="1718"/>
                    <a:pt x="6097" y="1461"/>
                  </a:cubicBezTo>
                  <a:cubicBezTo>
                    <a:pt x="6259" y="707"/>
                    <a:pt x="5687" y="1"/>
                    <a:pt x="492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78"/>
            <p:cNvSpPr/>
            <p:nvPr/>
          </p:nvSpPr>
          <p:spPr>
            <a:xfrm>
              <a:off x="4946665" y="2476478"/>
              <a:ext cx="127678" cy="148652"/>
            </a:xfrm>
            <a:custGeom>
              <a:avLst/>
              <a:gdLst/>
              <a:ahLst/>
              <a:cxnLst/>
              <a:rect l="l" t="t" r="r" b="b"/>
              <a:pathLst>
                <a:path w="4876" h="5677" extrusionOk="0">
                  <a:moveTo>
                    <a:pt x="2223" y="1"/>
                  </a:moveTo>
                  <a:cubicBezTo>
                    <a:pt x="1460" y="1"/>
                    <a:pt x="887" y="707"/>
                    <a:pt x="1059" y="1461"/>
                  </a:cubicBezTo>
                  <a:cubicBezTo>
                    <a:pt x="1107" y="1718"/>
                    <a:pt x="916" y="1966"/>
                    <a:pt x="649" y="1966"/>
                  </a:cubicBezTo>
                  <a:lnTo>
                    <a:pt x="639" y="1966"/>
                  </a:lnTo>
                  <a:cubicBezTo>
                    <a:pt x="632" y="1966"/>
                    <a:pt x="626" y="1966"/>
                    <a:pt x="619" y="1966"/>
                  </a:cubicBezTo>
                  <a:cubicBezTo>
                    <a:pt x="379" y="1966"/>
                    <a:pt x="161" y="2125"/>
                    <a:pt x="96" y="2357"/>
                  </a:cubicBezTo>
                  <a:cubicBezTo>
                    <a:pt x="0" y="2710"/>
                    <a:pt x="258" y="3054"/>
                    <a:pt x="620" y="3054"/>
                  </a:cubicBezTo>
                  <a:lnTo>
                    <a:pt x="744" y="3054"/>
                  </a:lnTo>
                  <a:cubicBezTo>
                    <a:pt x="848" y="4557"/>
                    <a:pt x="2094" y="5676"/>
                    <a:pt x="3546" y="5676"/>
                  </a:cubicBezTo>
                  <a:cubicBezTo>
                    <a:pt x="3698" y="5676"/>
                    <a:pt x="3852" y="5664"/>
                    <a:pt x="4007" y="5639"/>
                  </a:cubicBezTo>
                  <a:cubicBezTo>
                    <a:pt x="2624" y="5429"/>
                    <a:pt x="1603" y="4237"/>
                    <a:pt x="1603" y="2844"/>
                  </a:cubicBezTo>
                  <a:lnTo>
                    <a:pt x="1603" y="1527"/>
                  </a:lnTo>
                  <a:cubicBezTo>
                    <a:pt x="1603" y="926"/>
                    <a:pt x="2090" y="440"/>
                    <a:pt x="2700" y="430"/>
                  </a:cubicBezTo>
                  <a:lnTo>
                    <a:pt x="4446" y="430"/>
                  </a:lnTo>
                  <a:cubicBezTo>
                    <a:pt x="4684" y="430"/>
                    <a:pt x="4875" y="239"/>
                    <a:pt x="487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78"/>
            <p:cNvSpPr/>
            <p:nvPr/>
          </p:nvSpPr>
          <p:spPr>
            <a:xfrm>
              <a:off x="5005608" y="2419290"/>
              <a:ext cx="119430" cy="45981"/>
            </a:xfrm>
            <a:custGeom>
              <a:avLst/>
              <a:gdLst/>
              <a:ahLst/>
              <a:cxnLst/>
              <a:rect l="l" t="t" r="r" b="b"/>
              <a:pathLst>
                <a:path w="4561" h="1756" extrusionOk="0">
                  <a:moveTo>
                    <a:pt x="697" y="0"/>
                  </a:moveTo>
                  <a:cubicBezTo>
                    <a:pt x="468" y="0"/>
                    <a:pt x="230" y="29"/>
                    <a:pt x="10" y="86"/>
                  </a:cubicBezTo>
                  <a:lnTo>
                    <a:pt x="10" y="220"/>
                  </a:lnTo>
                  <a:cubicBezTo>
                    <a:pt x="1" y="1059"/>
                    <a:pt x="688" y="1746"/>
                    <a:pt x="1537" y="1756"/>
                  </a:cubicBezTo>
                  <a:lnTo>
                    <a:pt x="4561" y="1756"/>
                  </a:lnTo>
                  <a:cubicBezTo>
                    <a:pt x="4122" y="697"/>
                    <a:pt x="3082" y="0"/>
                    <a:pt x="193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78"/>
            <p:cNvSpPr/>
            <p:nvPr/>
          </p:nvSpPr>
          <p:spPr>
            <a:xfrm>
              <a:off x="5000109" y="2527879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17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42"/>
                  </a:cubicBezTo>
                  <a:lnTo>
                    <a:pt x="440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78"/>
            <p:cNvSpPr/>
            <p:nvPr/>
          </p:nvSpPr>
          <p:spPr>
            <a:xfrm>
              <a:off x="5068818" y="2527879"/>
              <a:ext cx="11260" cy="17334"/>
            </a:xfrm>
            <a:custGeom>
              <a:avLst/>
              <a:gdLst/>
              <a:ahLst/>
              <a:cxnLst/>
              <a:rect l="l" t="t" r="r" b="b"/>
              <a:pathLst>
                <a:path w="430" h="662" extrusionOk="0">
                  <a:moveTo>
                    <a:pt x="215" y="1"/>
                  </a:moveTo>
                  <a:cubicBezTo>
                    <a:pt x="108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10" y="661"/>
                  </a:cubicBezTo>
                  <a:cubicBezTo>
                    <a:pt x="334" y="661"/>
                    <a:pt x="430" y="556"/>
                    <a:pt x="430" y="442"/>
                  </a:cubicBezTo>
                  <a:lnTo>
                    <a:pt x="430" y="223"/>
                  </a:lnTo>
                  <a:cubicBezTo>
                    <a:pt x="430" y="75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78"/>
            <p:cNvSpPr/>
            <p:nvPr/>
          </p:nvSpPr>
          <p:spPr>
            <a:xfrm>
              <a:off x="5014825" y="2567864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1" y="0"/>
                  </a:moveTo>
                  <a:cubicBezTo>
                    <a:pt x="145" y="0"/>
                    <a:pt x="1" y="223"/>
                    <a:pt x="154" y="384"/>
                  </a:cubicBezTo>
                  <a:cubicBezTo>
                    <a:pt x="373" y="566"/>
                    <a:pt x="644" y="661"/>
                    <a:pt x="925" y="661"/>
                  </a:cubicBezTo>
                  <a:cubicBezTo>
                    <a:pt x="938" y="661"/>
                    <a:pt x="952" y="661"/>
                    <a:pt x="965" y="661"/>
                  </a:cubicBezTo>
                  <a:cubicBezTo>
                    <a:pt x="979" y="661"/>
                    <a:pt x="992" y="661"/>
                    <a:pt x="1006" y="661"/>
                  </a:cubicBezTo>
                  <a:cubicBezTo>
                    <a:pt x="1287" y="661"/>
                    <a:pt x="1558" y="566"/>
                    <a:pt x="1776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7" y="21"/>
                    <a:pt x="1471" y="69"/>
                  </a:cubicBezTo>
                  <a:cubicBezTo>
                    <a:pt x="1318" y="174"/>
                    <a:pt x="1142" y="227"/>
                    <a:pt x="965" y="227"/>
                  </a:cubicBezTo>
                  <a:cubicBezTo>
                    <a:pt x="789" y="227"/>
                    <a:pt x="612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78"/>
            <p:cNvSpPr/>
            <p:nvPr/>
          </p:nvSpPr>
          <p:spPr>
            <a:xfrm>
              <a:off x="4992384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78"/>
            <p:cNvSpPr/>
            <p:nvPr/>
          </p:nvSpPr>
          <p:spPr>
            <a:xfrm>
              <a:off x="5061068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3" name="Google Shape;13843;p78"/>
          <p:cNvGrpSpPr/>
          <p:nvPr/>
        </p:nvGrpSpPr>
        <p:grpSpPr>
          <a:xfrm>
            <a:off x="7608056" y="3345794"/>
            <a:ext cx="270334" cy="354754"/>
            <a:chOff x="7608056" y="3345794"/>
            <a:chExt cx="270334" cy="354754"/>
          </a:xfrm>
        </p:grpSpPr>
        <p:sp>
          <p:nvSpPr>
            <p:cNvPr id="13844" name="Google Shape;13844;p78"/>
            <p:cNvSpPr/>
            <p:nvPr/>
          </p:nvSpPr>
          <p:spPr>
            <a:xfrm>
              <a:off x="7636284" y="3351293"/>
              <a:ext cx="213879" cy="276068"/>
            </a:xfrm>
            <a:custGeom>
              <a:avLst/>
              <a:gdLst/>
              <a:ahLst/>
              <a:cxnLst/>
              <a:rect l="l" t="t" r="r" b="b"/>
              <a:pathLst>
                <a:path w="8168" h="10543" extrusionOk="0">
                  <a:moveTo>
                    <a:pt x="4084" y="1"/>
                  </a:moveTo>
                  <a:cubicBezTo>
                    <a:pt x="1823" y="1"/>
                    <a:pt x="1" y="1832"/>
                    <a:pt x="1" y="4084"/>
                  </a:cubicBezTo>
                  <a:lnTo>
                    <a:pt x="1" y="4694"/>
                  </a:lnTo>
                  <a:cubicBezTo>
                    <a:pt x="1" y="6221"/>
                    <a:pt x="669" y="7661"/>
                    <a:pt x="1833" y="8644"/>
                  </a:cubicBezTo>
                  <a:lnTo>
                    <a:pt x="4084" y="10542"/>
                  </a:lnTo>
                  <a:lnTo>
                    <a:pt x="6335" y="8644"/>
                  </a:lnTo>
                  <a:cubicBezTo>
                    <a:pt x="7499" y="7661"/>
                    <a:pt x="8167" y="6221"/>
                    <a:pt x="8167" y="4694"/>
                  </a:cubicBezTo>
                  <a:lnTo>
                    <a:pt x="8167" y="4084"/>
                  </a:lnTo>
                  <a:cubicBezTo>
                    <a:pt x="8167" y="1832"/>
                    <a:pt x="6335" y="1"/>
                    <a:pt x="4084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78"/>
            <p:cNvSpPr/>
            <p:nvPr/>
          </p:nvSpPr>
          <p:spPr>
            <a:xfrm>
              <a:off x="7608056" y="3548387"/>
              <a:ext cx="270334" cy="151925"/>
            </a:xfrm>
            <a:custGeom>
              <a:avLst/>
              <a:gdLst/>
              <a:ahLst/>
              <a:cxnLst/>
              <a:rect l="l" t="t" r="r" b="b"/>
              <a:pathLst>
                <a:path w="10324" h="5802" extrusionOk="0">
                  <a:moveTo>
                    <a:pt x="3655" y="1"/>
                  </a:moveTo>
                  <a:lnTo>
                    <a:pt x="3655" y="1021"/>
                  </a:lnTo>
                  <a:cubicBezTo>
                    <a:pt x="3655" y="1308"/>
                    <a:pt x="3473" y="1565"/>
                    <a:pt x="3197" y="1642"/>
                  </a:cubicBezTo>
                  <a:lnTo>
                    <a:pt x="926" y="2309"/>
                  </a:lnTo>
                  <a:cubicBezTo>
                    <a:pt x="382" y="2471"/>
                    <a:pt x="1" y="2977"/>
                    <a:pt x="1" y="3549"/>
                  </a:cubicBezTo>
                  <a:lnTo>
                    <a:pt x="1" y="5162"/>
                  </a:lnTo>
                  <a:cubicBezTo>
                    <a:pt x="1" y="5509"/>
                    <a:pt x="287" y="5801"/>
                    <a:pt x="633" y="5801"/>
                  </a:cubicBezTo>
                  <a:cubicBezTo>
                    <a:pt x="638" y="5801"/>
                    <a:pt x="644" y="5801"/>
                    <a:pt x="650" y="5801"/>
                  </a:cubicBezTo>
                  <a:lnTo>
                    <a:pt x="9674" y="5801"/>
                  </a:lnTo>
                  <a:cubicBezTo>
                    <a:pt x="10037" y="5801"/>
                    <a:pt x="10323" y="5515"/>
                    <a:pt x="10323" y="5162"/>
                  </a:cubicBezTo>
                  <a:lnTo>
                    <a:pt x="10323" y="3549"/>
                  </a:lnTo>
                  <a:cubicBezTo>
                    <a:pt x="10323" y="2977"/>
                    <a:pt x="9941" y="2471"/>
                    <a:pt x="9398" y="2309"/>
                  </a:cubicBezTo>
                  <a:lnTo>
                    <a:pt x="7127" y="1642"/>
                  </a:lnTo>
                  <a:cubicBezTo>
                    <a:pt x="6851" y="1565"/>
                    <a:pt x="6669" y="1308"/>
                    <a:pt x="6669" y="1021"/>
                  </a:cubicBezTo>
                  <a:lnTo>
                    <a:pt x="6669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78"/>
            <p:cNvSpPr/>
            <p:nvPr/>
          </p:nvSpPr>
          <p:spPr>
            <a:xfrm>
              <a:off x="7608056" y="3590100"/>
              <a:ext cx="270334" cy="110213"/>
            </a:xfrm>
            <a:custGeom>
              <a:avLst/>
              <a:gdLst/>
              <a:ahLst/>
              <a:cxnLst/>
              <a:rect l="l" t="t" r="r" b="b"/>
              <a:pathLst>
                <a:path w="10324" h="4209" extrusionOk="0">
                  <a:moveTo>
                    <a:pt x="3302" y="1"/>
                  </a:moveTo>
                  <a:cubicBezTo>
                    <a:pt x="3264" y="20"/>
                    <a:pt x="3235" y="39"/>
                    <a:pt x="3197" y="49"/>
                  </a:cubicBezTo>
                  <a:lnTo>
                    <a:pt x="926" y="716"/>
                  </a:lnTo>
                  <a:cubicBezTo>
                    <a:pt x="382" y="878"/>
                    <a:pt x="1" y="1384"/>
                    <a:pt x="1" y="1956"/>
                  </a:cubicBezTo>
                  <a:lnTo>
                    <a:pt x="1" y="3569"/>
                  </a:lnTo>
                  <a:cubicBezTo>
                    <a:pt x="1" y="3916"/>
                    <a:pt x="278" y="4208"/>
                    <a:pt x="633" y="4208"/>
                  </a:cubicBezTo>
                  <a:cubicBezTo>
                    <a:pt x="638" y="4208"/>
                    <a:pt x="644" y="4208"/>
                    <a:pt x="650" y="4208"/>
                  </a:cubicBezTo>
                  <a:lnTo>
                    <a:pt x="9674" y="4208"/>
                  </a:lnTo>
                  <a:cubicBezTo>
                    <a:pt x="10027" y="4208"/>
                    <a:pt x="10323" y="3922"/>
                    <a:pt x="10323" y="3569"/>
                  </a:cubicBezTo>
                  <a:lnTo>
                    <a:pt x="10323" y="1956"/>
                  </a:lnTo>
                  <a:cubicBezTo>
                    <a:pt x="10323" y="1384"/>
                    <a:pt x="9941" y="878"/>
                    <a:pt x="9398" y="716"/>
                  </a:cubicBezTo>
                  <a:lnTo>
                    <a:pt x="7127" y="49"/>
                  </a:lnTo>
                  <a:cubicBezTo>
                    <a:pt x="7089" y="39"/>
                    <a:pt x="7051" y="20"/>
                    <a:pt x="7022" y="1"/>
                  </a:cubicBezTo>
                  <a:lnTo>
                    <a:pt x="5162" y="1422"/>
                  </a:lnTo>
                  <a:lnTo>
                    <a:pt x="3302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78"/>
            <p:cNvSpPr/>
            <p:nvPr/>
          </p:nvSpPr>
          <p:spPr>
            <a:xfrm>
              <a:off x="7703736" y="3548387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1"/>
                  </a:moveTo>
                  <a:lnTo>
                    <a:pt x="1" y="478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6" y="857"/>
                    <a:pt x="2543" y="730"/>
                    <a:pt x="3015" y="478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78"/>
            <p:cNvSpPr/>
            <p:nvPr/>
          </p:nvSpPr>
          <p:spPr>
            <a:xfrm>
              <a:off x="7649795" y="3402013"/>
              <a:ext cx="187118" cy="157634"/>
            </a:xfrm>
            <a:custGeom>
              <a:avLst/>
              <a:gdLst/>
              <a:ahLst/>
              <a:cxnLst/>
              <a:rect l="l" t="t" r="r" b="b"/>
              <a:pathLst>
                <a:path w="7146" h="6020" extrusionOk="0">
                  <a:moveTo>
                    <a:pt x="773" y="0"/>
                  </a:moveTo>
                  <a:lnTo>
                    <a:pt x="773" y="2357"/>
                  </a:lnTo>
                  <a:lnTo>
                    <a:pt x="668" y="2357"/>
                  </a:lnTo>
                  <a:cubicBezTo>
                    <a:pt x="0" y="2404"/>
                    <a:pt x="0" y="3387"/>
                    <a:pt x="668" y="3435"/>
                  </a:cubicBezTo>
                  <a:lnTo>
                    <a:pt x="782" y="3435"/>
                  </a:lnTo>
                  <a:cubicBezTo>
                    <a:pt x="897" y="4894"/>
                    <a:pt x="2108" y="6020"/>
                    <a:pt x="3568" y="6020"/>
                  </a:cubicBezTo>
                  <a:cubicBezTo>
                    <a:pt x="5028" y="6020"/>
                    <a:pt x="6239" y="4894"/>
                    <a:pt x="6354" y="3435"/>
                  </a:cubicBezTo>
                  <a:lnTo>
                    <a:pt x="6468" y="3435"/>
                  </a:lnTo>
                  <a:cubicBezTo>
                    <a:pt x="7145" y="3387"/>
                    <a:pt x="7145" y="2404"/>
                    <a:pt x="6468" y="2357"/>
                  </a:cubicBezTo>
                  <a:lnTo>
                    <a:pt x="6468" y="2366"/>
                  </a:lnTo>
                  <a:lnTo>
                    <a:pt x="6363" y="2366"/>
                  </a:lnTo>
                  <a:lnTo>
                    <a:pt x="636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78"/>
            <p:cNvSpPr/>
            <p:nvPr/>
          </p:nvSpPr>
          <p:spPr>
            <a:xfrm>
              <a:off x="7652283" y="3402013"/>
              <a:ext cx="164154" cy="157581"/>
            </a:xfrm>
            <a:custGeom>
              <a:avLst/>
              <a:gdLst/>
              <a:ahLst/>
              <a:cxnLst/>
              <a:rect l="l" t="t" r="r" b="b"/>
              <a:pathLst>
                <a:path w="6269" h="6018" extrusionOk="0">
                  <a:moveTo>
                    <a:pt x="678" y="0"/>
                  </a:moveTo>
                  <a:lnTo>
                    <a:pt x="678" y="2357"/>
                  </a:lnTo>
                  <a:lnTo>
                    <a:pt x="601" y="2357"/>
                  </a:lnTo>
                  <a:cubicBezTo>
                    <a:pt x="315" y="2357"/>
                    <a:pt x="77" y="2557"/>
                    <a:pt x="39" y="2834"/>
                  </a:cubicBezTo>
                  <a:cubicBezTo>
                    <a:pt x="0" y="3158"/>
                    <a:pt x="248" y="3435"/>
                    <a:pt x="573" y="3435"/>
                  </a:cubicBezTo>
                  <a:lnTo>
                    <a:pt x="687" y="3435"/>
                  </a:lnTo>
                  <a:cubicBezTo>
                    <a:pt x="791" y="4914"/>
                    <a:pt x="2033" y="6017"/>
                    <a:pt x="3466" y="6017"/>
                  </a:cubicBezTo>
                  <a:cubicBezTo>
                    <a:pt x="3613" y="6017"/>
                    <a:pt x="3762" y="6006"/>
                    <a:pt x="3912" y="5982"/>
                  </a:cubicBezTo>
                  <a:cubicBezTo>
                    <a:pt x="2548" y="5762"/>
                    <a:pt x="1546" y="4598"/>
                    <a:pt x="1546" y="3215"/>
                  </a:cubicBezTo>
                  <a:lnTo>
                    <a:pt x="1546" y="1670"/>
                  </a:lnTo>
                  <a:cubicBezTo>
                    <a:pt x="1546" y="1428"/>
                    <a:pt x="1742" y="1237"/>
                    <a:pt x="1976" y="1237"/>
                  </a:cubicBezTo>
                  <a:cubicBezTo>
                    <a:pt x="2010" y="1237"/>
                    <a:pt x="2045" y="1242"/>
                    <a:pt x="2080" y="1250"/>
                  </a:cubicBezTo>
                  <a:cubicBezTo>
                    <a:pt x="2433" y="1345"/>
                    <a:pt x="2796" y="1412"/>
                    <a:pt x="3168" y="1460"/>
                  </a:cubicBezTo>
                  <a:lnTo>
                    <a:pt x="3244" y="1460"/>
                  </a:lnTo>
                  <a:cubicBezTo>
                    <a:pt x="3597" y="1460"/>
                    <a:pt x="3864" y="1145"/>
                    <a:pt x="3816" y="802"/>
                  </a:cubicBezTo>
                  <a:lnTo>
                    <a:pt x="3816" y="802"/>
                  </a:lnTo>
                  <a:cubicBezTo>
                    <a:pt x="4732" y="1031"/>
                    <a:pt x="5572" y="1479"/>
                    <a:pt x="6268" y="2109"/>
                  </a:cubicBezTo>
                  <a:lnTo>
                    <a:pt x="626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78"/>
            <p:cNvSpPr/>
            <p:nvPr/>
          </p:nvSpPr>
          <p:spPr>
            <a:xfrm>
              <a:off x="7703736" y="346438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20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78"/>
            <p:cNvSpPr/>
            <p:nvPr/>
          </p:nvSpPr>
          <p:spPr>
            <a:xfrm>
              <a:off x="7771425" y="3464386"/>
              <a:ext cx="11286" cy="17073"/>
            </a:xfrm>
            <a:custGeom>
              <a:avLst/>
              <a:gdLst/>
              <a:ahLst/>
              <a:cxnLst/>
              <a:rect l="l" t="t" r="r" b="b"/>
              <a:pathLst>
                <a:path w="431" h="652" extrusionOk="0">
                  <a:moveTo>
                    <a:pt x="216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11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78"/>
            <p:cNvSpPr/>
            <p:nvPr/>
          </p:nvSpPr>
          <p:spPr>
            <a:xfrm>
              <a:off x="7696247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78"/>
            <p:cNvSpPr/>
            <p:nvPr/>
          </p:nvSpPr>
          <p:spPr>
            <a:xfrm>
              <a:off x="7763936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78"/>
            <p:cNvSpPr/>
            <p:nvPr/>
          </p:nvSpPr>
          <p:spPr>
            <a:xfrm>
              <a:off x="7718243" y="3503218"/>
              <a:ext cx="49961" cy="16994"/>
            </a:xfrm>
            <a:custGeom>
              <a:avLst/>
              <a:gdLst/>
              <a:ahLst/>
              <a:cxnLst/>
              <a:rect l="l" t="t" r="r" b="b"/>
              <a:pathLst>
                <a:path w="1908" h="649" extrusionOk="0">
                  <a:moveTo>
                    <a:pt x="310" y="0"/>
                  </a:moveTo>
                  <a:cubicBezTo>
                    <a:pt x="144" y="0"/>
                    <a:pt x="1" y="217"/>
                    <a:pt x="162" y="371"/>
                  </a:cubicBezTo>
                  <a:cubicBezTo>
                    <a:pt x="372" y="553"/>
                    <a:pt x="642" y="648"/>
                    <a:pt x="915" y="648"/>
                  </a:cubicBezTo>
                  <a:cubicBezTo>
                    <a:pt x="928" y="648"/>
                    <a:pt x="941" y="648"/>
                    <a:pt x="954" y="648"/>
                  </a:cubicBezTo>
                  <a:cubicBezTo>
                    <a:pt x="967" y="648"/>
                    <a:pt x="980" y="648"/>
                    <a:pt x="993" y="648"/>
                  </a:cubicBezTo>
                  <a:cubicBezTo>
                    <a:pt x="1266" y="648"/>
                    <a:pt x="1536" y="553"/>
                    <a:pt x="1746" y="371"/>
                  </a:cubicBezTo>
                  <a:cubicBezTo>
                    <a:pt x="1907" y="217"/>
                    <a:pt x="1764" y="0"/>
                    <a:pt x="1597" y="0"/>
                  </a:cubicBezTo>
                  <a:cubicBezTo>
                    <a:pt x="1548" y="0"/>
                    <a:pt x="1496" y="20"/>
                    <a:pt x="1450" y="66"/>
                  </a:cubicBezTo>
                  <a:cubicBezTo>
                    <a:pt x="1302" y="166"/>
                    <a:pt x="1128" y="216"/>
                    <a:pt x="954" y="216"/>
                  </a:cubicBezTo>
                  <a:cubicBezTo>
                    <a:pt x="780" y="216"/>
                    <a:pt x="606" y="166"/>
                    <a:pt x="458" y="66"/>
                  </a:cubicBezTo>
                  <a:cubicBezTo>
                    <a:pt x="412" y="20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78"/>
            <p:cNvSpPr/>
            <p:nvPr/>
          </p:nvSpPr>
          <p:spPr>
            <a:xfrm>
              <a:off x="7658777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0" y="0"/>
                  </a:moveTo>
                  <a:lnTo>
                    <a:pt x="0" y="2471"/>
                  </a:lnTo>
                  <a:lnTo>
                    <a:pt x="477" y="2414"/>
                  </a:lnTo>
                  <a:cubicBezTo>
                    <a:pt x="697" y="2385"/>
                    <a:pt x="859" y="2204"/>
                    <a:pt x="859" y="1985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78"/>
            <p:cNvSpPr/>
            <p:nvPr/>
          </p:nvSpPr>
          <p:spPr>
            <a:xfrm>
              <a:off x="7805151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1" y="0"/>
                  </a:moveTo>
                  <a:lnTo>
                    <a:pt x="1" y="1985"/>
                  </a:lnTo>
                  <a:cubicBezTo>
                    <a:pt x="1" y="2204"/>
                    <a:pt x="163" y="2385"/>
                    <a:pt x="382" y="2414"/>
                  </a:cubicBezTo>
                  <a:lnTo>
                    <a:pt x="859" y="2471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78"/>
            <p:cNvSpPr/>
            <p:nvPr/>
          </p:nvSpPr>
          <p:spPr>
            <a:xfrm>
              <a:off x="7652021" y="3351345"/>
              <a:ext cx="183635" cy="101388"/>
            </a:xfrm>
            <a:custGeom>
              <a:avLst/>
              <a:gdLst/>
              <a:ahLst/>
              <a:cxnLst/>
              <a:rect l="l" t="t" r="r" b="b"/>
              <a:pathLst>
                <a:path w="7013" h="3872" extrusionOk="0">
                  <a:moveTo>
                    <a:pt x="3481" y="1"/>
                  </a:moveTo>
                  <a:cubicBezTo>
                    <a:pt x="2139" y="1"/>
                    <a:pt x="797" y="650"/>
                    <a:pt x="1" y="1954"/>
                  </a:cubicBezTo>
                  <a:lnTo>
                    <a:pt x="1" y="2021"/>
                  </a:lnTo>
                  <a:cubicBezTo>
                    <a:pt x="1022" y="2489"/>
                    <a:pt x="2109" y="2813"/>
                    <a:pt x="3225" y="2985"/>
                  </a:cubicBezTo>
                  <a:cubicBezTo>
                    <a:pt x="3230" y="2985"/>
                    <a:pt x="3234" y="2985"/>
                    <a:pt x="3239" y="2985"/>
                  </a:cubicBezTo>
                  <a:cubicBezTo>
                    <a:pt x="3346" y="2985"/>
                    <a:pt x="3424" y="2876"/>
                    <a:pt x="3388" y="2775"/>
                  </a:cubicBezTo>
                  <a:lnTo>
                    <a:pt x="3244" y="2431"/>
                  </a:lnTo>
                  <a:cubicBezTo>
                    <a:pt x="3200" y="2325"/>
                    <a:pt x="3279" y="2219"/>
                    <a:pt x="3389" y="2219"/>
                  </a:cubicBezTo>
                  <a:cubicBezTo>
                    <a:pt x="3398" y="2219"/>
                    <a:pt x="3407" y="2220"/>
                    <a:pt x="3416" y="2221"/>
                  </a:cubicBezTo>
                  <a:cubicBezTo>
                    <a:pt x="4017" y="2326"/>
                    <a:pt x="5525" y="2698"/>
                    <a:pt x="6698" y="3872"/>
                  </a:cubicBezTo>
                  <a:lnTo>
                    <a:pt x="7013" y="2040"/>
                  </a:lnTo>
                  <a:cubicBezTo>
                    <a:pt x="6230" y="683"/>
                    <a:pt x="4856" y="1"/>
                    <a:pt x="348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78"/>
            <p:cNvSpPr/>
            <p:nvPr/>
          </p:nvSpPr>
          <p:spPr>
            <a:xfrm>
              <a:off x="7652021" y="3351293"/>
              <a:ext cx="183635" cy="84970"/>
            </a:xfrm>
            <a:custGeom>
              <a:avLst/>
              <a:gdLst/>
              <a:ahLst/>
              <a:cxnLst/>
              <a:rect l="l" t="t" r="r" b="b"/>
              <a:pathLst>
                <a:path w="7013" h="3245" extrusionOk="0">
                  <a:moveTo>
                    <a:pt x="3483" y="1"/>
                  </a:moveTo>
                  <a:cubicBezTo>
                    <a:pt x="2062" y="1"/>
                    <a:pt x="745" y="745"/>
                    <a:pt x="1" y="1956"/>
                  </a:cubicBezTo>
                  <a:lnTo>
                    <a:pt x="1" y="2023"/>
                  </a:lnTo>
                  <a:cubicBezTo>
                    <a:pt x="163" y="2099"/>
                    <a:pt x="363" y="2176"/>
                    <a:pt x="573" y="2262"/>
                  </a:cubicBezTo>
                  <a:cubicBezTo>
                    <a:pt x="1260" y="1162"/>
                    <a:pt x="2369" y="646"/>
                    <a:pt x="3469" y="646"/>
                  </a:cubicBezTo>
                  <a:cubicBezTo>
                    <a:pt x="4938" y="646"/>
                    <a:pt x="6393" y="1565"/>
                    <a:pt x="6812" y="3244"/>
                  </a:cubicBezTo>
                  <a:lnTo>
                    <a:pt x="7013" y="2042"/>
                  </a:lnTo>
                  <a:cubicBezTo>
                    <a:pt x="6288" y="783"/>
                    <a:pt x="4943" y="1"/>
                    <a:pt x="34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78"/>
            <p:cNvSpPr/>
            <p:nvPr/>
          </p:nvSpPr>
          <p:spPr>
            <a:xfrm>
              <a:off x="7630549" y="3345794"/>
              <a:ext cx="225086" cy="354493"/>
            </a:xfrm>
            <a:custGeom>
              <a:avLst/>
              <a:gdLst/>
              <a:ahLst/>
              <a:cxnLst/>
              <a:rect l="l" t="t" r="r" b="b"/>
              <a:pathLst>
                <a:path w="8596" h="13538" extrusionOk="0">
                  <a:moveTo>
                    <a:pt x="4303" y="430"/>
                  </a:moveTo>
                  <a:cubicBezTo>
                    <a:pt x="6440" y="430"/>
                    <a:pt x="8176" y="2157"/>
                    <a:pt x="8176" y="4294"/>
                  </a:cubicBezTo>
                  <a:lnTo>
                    <a:pt x="8176" y="4904"/>
                  </a:lnTo>
                  <a:cubicBezTo>
                    <a:pt x="8176" y="6364"/>
                    <a:pt x="7527" y="7747"/>
                    <a:pt x="6411" y="8682"/>
                  </a:cubicBezTo>
                  <a:lnTo>
                    <a:pt x="4303" y="10466"/>
                  </a:lnTo>
                  <a:lnTo>
                    <a:pt x="2195" y="8682"/>
                  </a:lnTo>
                  <a:cubicBezTo>
                    <a:pt x="1078" y="7747"/>
                    <a:pt x="430" y="6364"/>
                    <a:pt x="430" y="4904"/>
                  </a:cubicBezTo>
                  <a:lnTo>
                    <a:pt x="430" y="4294"/>
                  </a:lnTo>
                  <a:cubicBezTo>
                    <a:pt x="430" y="2157"/>
                    <a:pt x="2166" y="430"/>
                    <a:pt x="4303" y="430"/>
                  </a:cubicBezTo>
                  <a:close/>
                  <a:moveTo>
                    <a:pt x="4303" y="1"/>
                  </a:moveTo>
                  <a:cubicBezTo>
                    <a:pt x="1928" y="1"/>
                    <a:pt x="10" y="1918"/>
                    <a:pt x="0" y="4294"/>
                  </a:cubicBezTo>
                  <a:lnTo>
                    <a:pt x="0" y="4904"/>
                  </a:lnTo>
                  <a:cubicBezTo>
                    <a:pt x="0" y="6488"/>
                    <a:pt x="697" y="7995"/>
                    <a:pt x="1908" y="9016"/>
                  </a:cubicBezTo>
                  <a:lnTo>
                    <a:pt x="4093" y="10848"/>
                  </a:lnTo>
                  <a:lnTo>
                    <a:pt x="4093" y="13538"/>
                  </a:lnTo>
                  <a:lnTo>
                    <a:pt x="4522" y="13538"/>
                  </a:lnTo>
                  <a:lnTo>
                    <a:pt x="4522" y="10848"/>
                  </a:lnTo>
                  <a:lnTo>
                    <a:pt x="6688" y="9016"/>
                  </a:lnTo>
                  <a:cubicBezTo>
                    <a:pt x="7900" y="7995"/>
                    <a:pt x="8596" y="6488"/>
                    <a:pt x="8596" y="4904"/>
                  </a:cubicBezTo>
                  <a:lnTo>
                    <a:pt x="8596" y="4294"/>
                  </a:lnTo>
                  <a:cubicBezTo>
                    <a:pt x="8596" y="1928"/>
                    <a:pt x="6678" y="1"/>
                    <a:pt x="43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78"/>
            <p:cNvSpPr/>
            <p:nvPr/>
          </p:nvSpPr>
          <p:spPr>
            <a:xfrm>
              <a:off x="7731964" y="3627335"/>
              <a:ext cx="22519" cy="33752"/>
            </a:xfrm>
            <a:custGeom>
              <a:avLst/>
              <a:gdLst/>
              <a:ahLst/>
              <a:cxnLst/>
              <a:rect l="l" t="t" r="r" b="b"/>
              <a:pathLst>
                <a:path w="860" h="1289" extrusionOk="0">
                  <a:moveTo>
                    <a:pt x="430" y="0"/>
                  </a:moveTo>
                  <a:cubicBezTo>
                    <a:pt x="191" y="0"/>
                    <a:pt x="1" y="191"/>
                    <a:pt x="1" y="430"/>
                  </a:cubicBezTo>
                  <a:lnTo>
                    <a:pt x="1" y="859"/>
                  </a:lnTo>
                  <a:cubicBezTo>
                    <a:pt x="1" y="1097"/>
                    <a:pt x="191" y="1288"/>
                    <a:pt x="430" y="1288"/>
                  </a:cubicBezTo>
                  <a:cubicBezTo>
                    <a:pt x="668" y="1288"/>
                    <a:pt x="859" y="1097"/>
                    <a:pt x="859" y="859"/>
                  </a:cubicBezTo>
                  <a:lnTo>
                    <a:pt x="859" y="430"/>
                  </a:lnTo>
                  <a:cubicBezTo>
                    <a:pt x="859" y="191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78"/>
            <p:cNvSpPr/>
            <p:nvPr/>
          </p:nvSpPr>
          <p:spPr>
            <a:xfrm>
              <a:off x="7611565" y="3617333"/>
              <a:ext cx="52972" cy="83216"/>
            </a:xfrm>
            <a:custGeom>
              <a:avLst/>
              <a:gdLst/>
              <a:ahLst/>
              <a:cxnLst/>
              <a:rect l="l" t="t" r="r" b="b"/>
              <a:pathLst>
                <a:path w="2023" h="3178" extrusionOk="0">
                  <a:moveTo>
                    <a:pt x="248" y="1"/>
                  </a:moveTo>
                  <a:cubicBezTo>
                    <a:pt x="144" y="106"/>
                    <a:pt x="58" y="230"/>
                    <a:pt x="0" y="363"/>
                  </a:cubicBezTo>
                  <a:lnTo>
                    <a:pt x="1374" y="1575"/>
                  </a:lnTo>
                  <a:cubicBezTo>
                    <a:pt x="1508" y="1699"/>
                    <a:pt x="1584" y="1870"/>
                    <a:pt x="1594" y="2052"/>
                  </a:cubicBezTo>
                  <a:lnTo>
                    <a:pt x="1594" y="3177"/>
                  </a:lnTo>
                  <a:lnTo>
                    <a:pt x="2023" y="3177"/>
                  </a:lnTo>
                  <a:lnTo>
                    <a:pt x="2023" y="2052"/>
                  </a:lnTo>
                  <a:cubicBezTo>
                    <a:pt x="2023" y="1746"/>
                    <a:pt x="1889" y="1451"/>
                    <a:pt x="1660" y="1250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78"/>
            <p:cNvSpPr/>
            <p:nvPr/>
          </p:nvSpPr>
          <p:spPr>
            <a:xfrm>
              <a:off x="7821909" y="3617333"/>
              <a:ext cx="52972" cy="82954"/>
            </a:xfrm>
            <a:custGeom>
              <a:avLst/>
              <a:gdLst/>
              <a:ahLst/>
              <a:cxnLst/>
              <a:rect l="l" t="t" r="r" b="b"/>
              <a:pathLst>
                <a:path w="2023" h="3168" extrusionOk="0">
                  <a:moveTo>
                    <a:pt x="1774" y="1"/>
                  </a:moveTo>
                  <a:lnTo>
                    <a:pt x="363" y="1250"/>
                  </a:lnTo>
                  <a:cubicBezTo>
                    <a:pt x="134" y="1451"/>
                    <a:pt x="0" y="1746"/>
                    <a:pt x="0" y="2052"/>
                  </a:cubicBezTo>
                  <a:lnTo>
                    <a:pt x="0" y="3168"/>
                  </a:lnTo>
                  <a:lnTo>
                    <a:pt x="429" y="3168"/>
                  </a:lnTo>
                  <a:lnTo>
                    <a:pt x="429" y="2052"/>
                  </a:lnTo>
                  <a:cubicBezTo>
                    <a:pt x="439" y="1870"/>
                    <a:pt x="515" y="1699"/>
                    <a:pt x="649" y="1575"/>
                  </a:cubicBezTo>
                  <a:lnTo>
                    <a:pt x="2023" y="354"/>
                  </a:lnTo>
                  <a:cubicBezTo>
                    <a:pt x="1956" y="220"/>
                    <a:pt x="1879" y="106"/>
                    <a:pt x="177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63" name="Google Shape;13863;p78"/>
          <p:cNvGrpSpPr/>
          <p:nvPr/>
        </p:nvGrpSpPr>
        <p:grpSpPr>
          <a:xfrm>
            <a:off x="6712765" y="4268082"/>
            <a:ext cx="263316" cy="354728"/>
            <a:chOff x="6712765" y="4268082"/>
            <a:chExt cx="263316" cy="354728"/>
          </a:xfrm>
        </p:grpSpPr>
        <p:sp>
          <p:nvSpPr>
            <p:cNvPr id="13864" name="Google Shape;13864;p78"/>
            <p:cNvSpPr/>
            <p:nvPr/>
          </p:nvSpPr>
          <p:spPr>
            <a:xfrm>
              <a:off x="6907372" y="4411209"/>
              <a:ext cx="36004" cy="131658"/>
            </a:xfrm>
            <a:custGeom>
              <a:avLst/>
              <a:gdLst/>
              <a:ahLst/>
              <a:cxnLst/>
              <a:rect l="l" t="t" r="r" b="b"/>
              <a:pathLst>
                <a:path w="1375" h="5028" extrusionOk="0">
                  <a:moveTo>
                    <a:pt x="0" y="0"/>
                  </a:moveTo>
                  <a:lnTo>
                    <a:pt x="0" y="1632"/>
                  </a:lnTo>
                  <a:cubicBezTo>
                    <a:pt x="0" y="1842"/>
                    <a:pt x="67" y="2042"/>
                    <a:pt x="201" y="2204"/>
                  </a:cubicBezTo>
                  <a:cubicBezTo>
                    <a:pt x="277" y="2300"/>
                    <a:pt x="277" y="2433"/>
                    <a:pt x="201" y="2529"/>
                  </a:cubicBezTo>
                  <a:cubicBezTo>
                    <a:pt x="67" y="2691"/>
                    <a:pt x="0" y="2891"/>
                    <a:pt x="0" y="3101"/>
                  </a:cubicBezTo>
                  <a:cubicBezTo>
                    <a:pt x="0" y="3311"/>
                    <a:pt x="77" y="3511"/>
                    <a:pt x="210" y="3683"/>
                  </a:cubicBezTo>
                  <a:cubicBezTo>
                    <a:pt x="286" y="3788"/>
                    <a:pt x="286" y="3931"/>
                    <a:pt x="210" y="4036"/>
                  </a:cubicBezTo>
                  <a:cubicBezTo>
                    <a:pt x="77" y="4274"/>
                    <a:pt x="0" y="4541"/>
                    <a:pt x="0" y="4809"/>
                  </a:cubicBezTo>
                  <a:lnTo>
                    <a:pt x="868" y="5028"/>
                  </a:lnTo>
                  <a:cubicBezTo>
                    <a:pt x="868" y="5028"/>
                    <a:pt x="1307" y="4589"/>
                    <a:pt x="1307" y="4074"/>
                  </a:cubicBezTo>
                  <a:cubicBezTo>
                    <a:pt x="1307" y="3845"/>
                    <a:pt x="1231" y="3626"/>
                    <a:pt x="1097" y="3444"/>
                  </a:cubicBezTo>
                  <a:cubicBezTo>
                    <a:pt x="1012" y="3339"/>
                    <a:pt x="1012" y="3177"/>
                    <a:pt x="1097" y="3072"/>
                  </a:cubicBezTo>
                  <a:cubicBezTo>
                    <a:pt x="1374" y="2710"/>
                    <a:pt x="1374" y="2204"/>
                    <a:pt x="1107" y="1842"/>
                  </a:cubicBezTo>
                  <a:cubicBezTo>
                    <a:pt x="1040" y="1737"/>
                    <a:pt x="1040" y="1603"/>
                    <a:pt x="1107" y="1498"/>
                  </a:cubicBezTo>
                  <a:cubicBezTo>
                    <a:pt x="1240" y="1327"/>
                    <a:pt x="1307" y="1107"/>
                    <a:pt x="1307" y="888"/>
                  </a:cubicBezTo>
                  <a:cubicBezTo>
                    <a:pt x="1317" y="516"/>
                    <a:pt x="1107" y="163"/>
                    <a:pt x="76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78"/>
            <p:cNvSpPr/>
            <p:nvPr/>
          </p:nvSpPr>
          <p:spPr>
            <a:xfrm>
              <a:off x="6745496" y="4411209"/>
              <a:ext cx="36240" cy="131658"/>
            </a:xfrm>
            <a:custGeom>
              <a:avLst/>
              <a:gdLst/>
              <a:ahLst/>
              <a:cxnLst/>
              <a:rect l="l" t="t" r="r" b="b"/>
              <a:pathLst>
                <a:path w="1384" h="5028" extrusionOk="0">
                  <a:moveTo>
                    <a:pt x="621" y="0"/>
                  </a:moveTo>
                  <a:cubicBezTo>
                    <a:pt x="277" y="163"/>
                    <a:pt x="58" y="516"/>
                    <a:pt x="67" y="888"/>
                  </a:cubicBezTo>
                  <a:cubicBezTo>
                    <a:pt x="67" y="1107"/>
                    <a:pt x="144" y="1327"/>
                    <a:pt x="268" y="1498"/>
                  </a:cubicBezTo>
                  <a:cubicBezTo>
                    <a:pt x="344" y="1603"/>
                    <a:pt x="344" y="1737"/>
                    <a:pt x="268" y="1842"/>
                  </a:cubicBezTo>
                  <a:cubicBezTo>
                    <a:pt x="0" y="2204"/>
                    <a:pt x="10" y="2710"/>
                    <a:pt x="287" y="3072"/>
                  </a:cubicBezTo>
                  <a:cubicBezTo>
                    <a:pt x="372" y="3177"/>
                    <a:pt x="372" y="3339"/>
                    <a:pt x="287" y="3444"/>
                  </a:cubicBezTo>
                  <a:cubicBezTo>
                    <a:pt x="144" y="3626"/>
                    <a:pt x="67" y="3845"/>
                    <a:pt x="77" y="4074"/>
                  </a:cubicBezTo>
                  <a:cubicBezTo>
                    <a:pt x="77" y="4589"/>
                    <a:pt x="506" y="5028"/>
                    <a:pt x="506" y="5028"/>
                  </a:cubicBezTo>
                  <a:lnTo>
                    <a:pt x="1384" y="4809"/>
                  </a:lnTo>
                  <a:cubicBezTo>
                    <a:pt x="1374" y="4541"/>
                    <a:pt x="1307" y="4274"/>
                    <a:pt x="1174" y="4036"/>
                  </a:cubicBezTo>
                  <a:cubicBezTo>
                    <a:pt x="1088" y="3931"/>
                    <a:pt x="1088" y="3788"/>
                    <a:pt x="1174" y="3683"/>
                  </a:cubicBezTo>
                  <a:cubicBezTo>
                    <a:pt x="1307" y="3511"/>
                    <a:pt x="1384" y="3311"/>
                    <a:pt x="1374" y="3101"/>
                  </a:cubicBezTo>
                  <a:cubicBezTo>
                    <a:pt x="1374" y="2891"/>
                    <a:pt x="1307" y="2691"/>
                    <a:pt x="1183" y="2529"/>
                  </a:cubicBezTo>
                  <a:cubicBezTo>
                    <a:pt x="1107" y="2433"/>
                    <a:pt x="1107" y="2300"/>
                    <a:pt x="1183" y="2204"/>
                  </a:cubicBezTo>
                  <a:cubicBezTo>
                    <a:pt x="1307" y="2042"/>
                    <a:pt x="1374" y="1842"/>
                    <a:pt x="1374" y="1632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78"/>
            <p:cNvSpPr/>
            <p:nvPr/>
          </p:nvSpPr>
          <p:spPr>
            <a:xfrm>
              <a:off x="6752985" y="4268082"/>
              <a:ext cx="183138" cy="134669"/>
            </a:xfrm>
            <a:custGeom>
              <a:avLst/>
              <a:gdLst/>
              <a:ahLst/>
              <a:cxnLst/>
              <a:rect l="l" t="t" r="r" b="b"/>
              <a:pathLst>
                <a:path w="6994" h="5143" extrusionOk="0">
                  <a:moveTo>
                    <a:pt x="3492" y="0"/>
                  </a:moveTo>
                  <a:cubicBezTo>
                    <a:pt x="1565" y="0"/>
                    <a:pt x="1" y="1565"/>
                    <a:pt x="1" y="3501"/>
                  </a:cubicBezTo>
                  <a:lnTo>
                    <a:pt x="1" y="5142"/>
                  </a:lnTo>
                  <a:lnTo>
                    <a:pt x="6993" y="5142"/>
                  </a:lnTo>
                  <a:lnTo>
                    <a:pt x="6993" y="3501"/>
                  </a:lnTo>
                  <a:cubicBezTo>
                    <a:pt x="6993" y="1565"/>
                    <a:pt x="5429" y="0"/>
                    <a:pt x="3492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78"/>
            <p:cNvSpPr/>
            <p:nvPr/>
          </p:nvSpPr>
          <p:spPr>
            <a:xfrm>
              <a:off x="6712765" y="4456928"/>
              <a:ext cx="263316" cy="165882"/>
            </a:xfrm>
            <a:custGeom>
              <a:avLst/>
              <a:gdLst/>
              <a:ahLst/>
              <a:cxnLst/>
              <a:rect l="l" t="t" r="r" b="b"/>
              <a:pathLst>
                <a:path w="10056" h="6335" extrusionOk="0">
                  <a:moveTo>
                    <a:pt x="3721" y="0"/>
                  </a:moveTo>
                  <a:lnTo>
                    <a:pt x="3721" y="1784"/>
                  </a:lnTo>
                  <a:cubicBezTo>
                    <a:pt x="3721" y="2156"/>
                    <a:pt x="3483" y="2481"/>
                    <a:pt x="3130" y="2605"/>
                  </a:cubicBezTo>
                  <a:lnTo>
                    <a:pt x="878" y="3406"/>
                  </a:lnTo>
                  <a:cubicBezTo>
                    <a:pt x="354" y="3587"/>
                    <a:pt x="1" y="4083"/>
                    <a:pt x="1" y="4637"/>
                  </a:cubicBezTo>
                  <a:lnTo>
                    <a:pt x="1" y="567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398" y="6335"/>
                  </a:lnTo>
                  <a:cubicBezTo>
                    <a:pt x="9760" y="6335"/>
                    <a:pt x="10056" y="6039"/>
                    <a:pt x="10056" y="5676"/>
                  </a:cubicBezTo>
                  <a:lnTo>
                    <a:pt x="10056" y="4637"/>
                  </a:lnTo>
                  <a:cubicBezTo>
                    <a:pt x="10056" y="4083"/>
                    <a:pt x="9703" y="3587"/>
                    <a:pt x="9178" y="3406"/>
                  </a:cubicBezTo>
                  <a:lnTo>
                    <a:pt x="6927" y="2605"/>
                  </a:lnTo>
                  <a:cubicBezTo>
                    <a:pt x="6574" y="2481"/>
                    <a:pt x="6345" y="2156"/>
                    <a:pt x="6345" y="1784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78"/>
            <p:cNvSpPr/>
            <p:nvPr/>
          </p:nvSpPr>
          <p:spPr>
            <a:xfrm>
              <a:off x="6713027" y="4529854"/>
              <a:ext cx="263055" cy="92957"/>
            </a:xfrm>
            <a:custGeom>
              <a:avLst/>
              <a:gdLst/>
              <a:ahLst/>
              <a:cxnLst/>
              <a:rect l="l" t="t" r="r" b="b"/>
              <a:pathLst>
                <a:path w="10046" h="3550" extrusionOk="0">
                  <a:moveTo>
                    <a:pt x="2624" y="1"/>
                  </a:moveTo>
                  <a:lnTo>
                    <a:pt x="868" y="621"/>
                  </a:lnTo>
                  <a:cubicBezTo>
                    <a:pt x="344" y="802"/>
                    <a:pt x="0" y="1298"/>
                    <a:pt x="0" y="1852"/>
                  </a:cubicBezTo>
                  <a:lnTo>
                    <a:pt x="0" y="2891"/>
                  </a:lnTo>
                  <a:cubicBezTo>
                    <a:pt x="0" y="3254"/>
                    <a:pt x="286" y="3550"/>
                    <a:pt x="649" y="3550"/>
                  </a:cubicBezTo>
                  <a:lnTo>
                    <a:pt x="9388" y="3550"/>
                  </a:lnTo>
                  <a:cubicBezTo>
                    <a:pt x="9750" y="3550"/>
                    <a:pt x="10046" y="3254"/>
                    <a:pt x="10046" y="2891"/>
                  </a:cubicBezTo>
                  <a:lnTo>
                    <a:pt x="10046" y="1852"/>
                  </a:lnTo>
                  <a:cubicBezTo>
                    <a:pt x="10046" y="1298"/>
                    <a:pt x="9693" y="802"/>
                    <a:pt x="9168" y="621"/>
                  </a:cubicBezTo>
                  <a:lnTo>
                    <a:pt x="7413" y="1"/>
                  </a:lnTo>
                  <a:cubicBezTo>
                    <a:pt x="7327" y="1260"/>
                    <a:pt x="6278" y="2233"/>
                    <a:pt x="5018" y="2233"/>
                  </a:cubicBezTo>
                  <a:cubicBezTo>
                    <a:pt x="3759" y="2233"/>
                    <a:pt x="2719" y="1260"/>
                    <a:pt x="262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78"/>
            <p:cNvSpPr/>
            <p:nvPr/>
          </p:nvSpPr>
          <p:spPr>
            <a:xfrm>
              <a:off x="6810199" y="446842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78"/>
            <p:cNvSpPr/>
            <p:nvPr/>
          </p:nvSpPr>
          <p:spPr>
            <a:xfrm>
              <a:off x="6752226" y="4336399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1" y="0"/>
                  </a:moveTo>
                  <a:cubicBezTo>
                    <a:pt x="3452" y="0"/>
                    <a:pt x="3383" y="34"/>
                    <a:pt x="3340" y="100"/>
                  </a:cubicBezTo>
                  <a:cubicBezTo>
                    <a:pt x="2529" y="1360"/>
                    <a:pt x="1451" y="1789"/>
                    <a:pt x="955" y="1923"/>
                  </a:cubicBezTo>
                  <a:cubicBezTo>
                    <a:pt x="869" y="1951"/>
                    <a:pt x="573" y="1980"/>
                    <a:pt x="573" y="1980"/>
                  </a:cubicBezTo>
                  <a:cubicBezTo>
                    <a:pt x="249" y="1980"/>
                    <a:pt x="1" y="2266"/>
                    <a:pt x="30" y="2581"/>
                  </a:cubicBezTo>
                  <a:cubicBezTo>
                    <a:pt x="68" y="2867"/>
                    <a:pt x="316" y="3077"/>
                    <a:pt x="602" y="3077"/>
                  </a:cubicBezTo>
                  <a:lnTo>
                    <a:pt x="697" y="3077"/>
                  </a:lnTo>
                  <a:cubicBezTo>
                    <a:pt x="812" y="4556"/>
                    <a:pt x="2043" y="5691"/>
                    <a:pt x="3521" y="5691"/>
                  </a:cubicBezTo>
                  <a:cubicBezTo>
                    <a:pt x="5009" y="5691"/>
                    <a:pt x="6240" y="4556"/>
                    <a:pt x="6355" y="3077"/>
                  </a:cubicBezTo>
                  <a:lnTo>
                    <a:pt x="6440" y="3077"/>
                  </a:lnTo>
                  <a:cubicBezTo>
                    <a:pt x="6727" y="3077"/>
                    <a:pt x="6975" y="2867"/>
                    <a:pt x="7013" y="2581"/>
                  </a:cubicBezTo>
                  <a:cubicBezTo>
                    <a:pt x="7051" y="2266"/>
                    <a:pt x="6793" y="1980"/>
                    <a:pt x="6469" y="1980"/>
                  </a:cubicBezTo>
                  <a:cubicBezTo>
                    <a:pt x="6469" y="1980"/>
                    <a:pt x="6183" y="1951"/>
                    <a:pt x="6087" y="1923"/>
                  </a:cubicBezTo>
                  <a:cubicBezTo>
                    <a:pt x="5591" y="1789"/>
                    <a:pt x="4523" y="1360"/>
                    <a:pt x="3702" y="100"/>
                  </a:cubicBezTo>
                  <a:cubicBezTo>
                    <a:pt x="3660" y="34"/>
                    <a:pt x="3590" y="0"/>
                    <a:pt x="35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78"/>
            <p:cNvSpPr/>
            <p:nvPr/>
          </p:nvSpPr>
          <p:spPr>
            <a:xfrm>
              <a:off x="6752226" y="4336451"/>
              <a:ext cx="169417" cy="149202"/>
            </a:xfrm>
            <a:custGeom>
              <a:avLst/>
              <a:gdLst/>
              <a:ahLst/>
              <a:cxnLst/>
              <a:rect l="l" t="t" r="r" b="b"/>
              <a:pathLst>
                <a:path w="6470" h="5698" extrusionOk="0">
                  <a:moveTo>
                    <a:pt x="3521" y="1"/>
                  </a:moveTo>
                  <a:cubicBezTo>
                    <a:pt x="3452" y="1"/>
                    <a:pt x="3383" y="36"/>
                    <a:pt x="3340" y="108"/>
                  </a:cubicBezTo>
                  <a:cubicBezTo>
                    <a:pt x="2901" y="785"/>
                    <a:pt x="2281" y="1339"/>
                    <a:pt x="1556" y="1692"/>
                  </a:cubicBezTo>
                  <a:cubicBezTo>
                    <a:pt x="1365" y="1787"/>
                    <a:pt x="1165" y="1863"/>
                    <a:pt x="955" y="1921"/>
                  </a:cubicBezTo>
                  <a:cubicBezTo>
                    <a:pt x="869" y="1949"/>
                    <a:pt x="573" y="1978"/>
                    <a:pt x="573" y="1978"/>
                  </a:cubicBezTo>
                  <a:cubicBezTo>
                    <a:pt x="249" y="1978"/>
                    <a:pt x="1" y="2264"/>
                    <a:pt x="30" y="2579"/>
                  </a:cubicBezTo>
                  <a:cubicBezTo>
                    <a:pt x="68" y="2865"/>
                    <a:pt x="316" y="3075"/>
                    <a:pt x="612" y="3075"/>
                  </a:cubicBezTo>
                  <a:lnTo>
                    <a:pt x="697" y="3075"/>
                  </a:lnTo>
                  <a:cubicBezTo>
                    <a:pt x="801" y="4570"/>
                    <a:pt x="2056" y="5697"/>
                    <a:pt x="3504" y="5697"/>
                  </a:cubicBezTo>
                  <a:cubicBezTo>
                    <a:pt x="3654" y="5697"/>
                    <a:pt x="3807" y="5685"/>
                    <a:pt x="3960" y="5660"/>
                  </a:cubicBezTo>
                  <a:cubicBezTo>
                    <a:pt x="2710" y="5460"/>
                    <a:pt x="1737" y="4458"/>
                    <a:pt x="1575" y="3199"/>
                  </a:cubicBezTo>
                  <a:cubicBezTo>
                    <a:pt x="1556" y="3018"/>
                    <a:pt x="1556" y="2827"/>
                    <a:pt x="1575" y="2636"/>
                  </a:cubicBezTo>
                  <a:cubicBezTo>
                    <a:pt x="1594" y="2483"/>
                    <a:pt x="1642" y="2340"/>
                    <a:pt x="1728" y="2207"/>
                  </a:cubicBezTo>
                  <a:cubicBezTo>
                    <a:pt x="1804" y="2102"/>
                    <a:pt x="1909" y="2006"/>
                    <a:pt x="2033" y="1940"/>
                  </a:cubicBezTo>
                  <a:cubicBezTo>
                    <a:pt x="2615" y="1606"/>
                    <a:pt x="3121" y="1148"/>
                    <a:pt x="3521" y="604"/>
                  </a:cubicBezTo>
                  <a:cubicBezTo>
                    <a:pt x="3970" y="1234"/>
                    <a:pt x="4580" y="1739"/>
                    <a:pt x="5286" y="2083"/>
                  </a:cubicBezTo>
                  <a:cubicBezTo>
                    <a:pt x="5445" y="2158"/>
                    <a:pt x="5616" y="2196"/>
                    <a:pt x="5786" y="2196"/>
                  </a:cubicBezTo>
                  <a:cubicBezTo>
                    <a:pt x="6025" y="2196"/>
                    <a:pt x="6263" y="2122"/>
                    <a:pt x="6469" y="1978"/>
                  </a:cubicBezTo>
                  <a:cubicBezTo>
                    <a:pt x="6469" y="1978"/>
                    <a:pt x="6183" y="1949"/>
                    <a:pt x="6087" y="1921"/>
                  </a:cubicBezTo>
                  <a:cubicBezTo>
                    <a:pt x="5591" y="1787"/>
                    <a:pt x="4523" y="1358"/>
                    <a:pt x="3702" y="108"/>
                  </a:cubicBezTo>
                  <a:cubicBezTo>
                    <a:pt x="3660" y="36"/>
                    <a:pt x="3590" y="1"/>
                    <a:pt x="352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78"/>
            <p:cNvSpPr/>
            <p:nvPr/>
          </p:nvSpPr>
          <p:spPr>
            <a:xfrm>
              <a:off x="6804439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78"/>
            <p:cNvSpPr/>
            <p:nvPr/>
          </p:nvSpPr>
          <p:spPr>
            <a:xfrm>
              <a:off x="6873148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78"/>
            <p:cNvSpPr/>
            <p:nvPr/>
          </p:nvSpPr>
          <p:spPr>
            <a:xfrm>
              <a:off x="6878883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78"/>
            <p:cNvSpPr/>
            <p:nvPr/>
          </p:nvSpPr>
          <p:spPr>
            <a:xfrm>
              <a:off x="6810199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78"/>
            <p:cNvSpPr/>
            <p:nvPr/>
          </p:nvSpPr>
          <p:spPr>
            <a:xfrm>
              <a:off x="6841909" y="4269810"/>
              <a:ext cx="94214" cy="101467"/>
            </a:xfrm>
            <a:custGeom>
              <a:avLst/>
              <a:gdLst/>
              <a:ahLst/>
              <a:cxnLst/>
              <a:rect l="l" t="t" r="r" b="b"/>
              <a:pathLst>
                <a:path w="3598" h="3875" extrusionOk="0">
                  <a:moveTo>
                    <a:pt x="735" y="1"/>
                  </a:moveTo>
                  <a:cubicBezTo>
                    <a:pt x="1" y="1861"/>
                    <a:pt x="1375" y="3874"/>
                    <a:pt x="3378" y="3874"/>
                  </a:cubicBezTo>
                  <a:cubicBezTo>
                    <a:pt x="3454" y="3874"/>
                    <a:pt x="3521" y="3874"/>
                    <a:pt x="3597" y="3865"/>
                  </a:cubicBezTo>
                  <a:lnTo>
                    <a:pt x="3597" y="3435"/>
                  </a:lnTo>
                  <a:cubicBezTo>
                    <a:pt x="3597" y="1747"/>
                    <a:pt x="2386" y="306"/>
                    <a:pt x="73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78"/>
            <p:cNvSpPr/>
            <p:nvPr/>
          </p:nvSpPr>
          <p:spPr>
            <a:xfrm>
              <a:off x="6818683" y="4426187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6" y="545"/>
                    <a:pt x="487" y="869"/>
                    <a:pt x="983" y="869"/>
                  </a:cubicBezTo>
                  <a:cubicBezTo>
                    <a:pt x="1479" y="869"/>
                    <a:pt x="1890" y="545"/>
                    <a:pt x="1956" y="125"/>
                  </a:cubicBezTo>
                  <a:cubicBezTo>
                    <a:pt x="1966" y="58"/>
                    <a:pt x="1918" y="1"/>
                    <a:pt x="18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78"/>
            <p:cNvSpPr/>
            <p:nvPr/>
          </p:nvSpPr>
          <p:spPr>
            <a:xfrm>
              <a:off x="6754242" y="4529854"/>
              <a:ext cx="180624" cy="87222"/>
            </a:xfrm>
            <a:custGeom>
              <a:avLst/>
              <a:gdLst/>
              <a:ahLst/>
              <a:cxnLst/>
              <a:rect l="l" t="t" r="r" b="b"/>
              <a:pathLst>
                <a:path w="6898" h="3331" extrusionOk="0">
                  <a:moveTo>
                    <a:pt x="1050" y="1"/>
                  </a:moveTo>
                  <a:lnTo>
                    <a:pt x="0" y="373"/>
                  </a:lnTo>
                  <a:cubicBezTo>
                    <a:pt x="258" y="2071"/>
                    <a:pt x="1727" y="3330"/>
                    <a:pt x="3444" y="3330"/>
                  </a:cubicBezTo>
                  <a:cubicBezTo>
                    <a:pt x="5171" y="3330"/>
                    <a:pt x="6631" y="2071"/>
                    <a:pt x="6898" y="373"/>
                  </a:cubicBezTo>
                  <a:lnTo>
                    <a:pt x="5839" y="1"/>
                  </a:lnTo>
                  <a:cubicBezTo>
                    <a:pt x="5753" y="1260"/>
                    <a:pt x="4704" y="2233"/>
                    <a:pt x="3444" y="2233"/>
                  </a:cubicBezTo>
                  <a:cubicBezTo>
                    <a:pt x="2185" y="2233"/>
                    <a:pt x="1145" y="1260"/>
                    <a:pt x="10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78"/>
            <p:cNvSpPr/>
            <p:nvPr/>
          </p:nvSpPr>
          <p:spPr>
            <a:xfrm>
              <a:off x="6764978" y="4525874"/>
              <a:ext cx="158891" cy="79707"/>
            </a:xfrm>
            <a:custGeom>
              <a:avLst/>
              <a:gdLst/>
              <a:ahLst/>
              <a:cxnLst/>
              <a:rect l="l" t="t" r="r" b="b"/>
              <a:pathLst>
                <a:path w="6068" h="3044" extrusionOk="0">
                  <a:moveTo>
                    <a:pt x="1069" y="0"/>
                  </a:moveTo>
                  <a:lnTo>
                    <a:pt x="1" y="372"/>
                  </a:lnTo>
                  <a:cubicBezTo>
                    <a:pt x="201" y="1899"/>
                    <a:pt x="1498" y="3043"/>
                    <a:pt x="3034" y="3043"/>
                  </a:cubicBezTo>
                  <a:cubicBezTo>
                    <a:pt x="4570" y="3043"/>
                    <a:pt x="5868" y="1899"/>
                    <a:pt x="6068" y="372"/>
                  </a:cubicBezTo>
                  <a:lnTo>
                    <a:pt x="4999" y="0"/>
                  </a:lnTo>
                  <a:cubicBezTo>
                    <a:pt x="4999" y="1088"/>
                    <a:pt x="4122" y="1965"/>
                    <a:pt x="3034" y="1965"/>
                  </a:cubicBezTo>
                  <a:cubicBezTo>
                    <a:pt x="1947" y="1965"/>
                    <a:pt x="1069" y="1088"/>
                    <a:pt x="1069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80" name="Google Shape;13880;p78"/>
          <p:cNvGrpSpPr/>
          <p:nvPr/>
        </p:nvGrpSpPr>
        <p:grpSpPr>
          <a:xfrm>
            <a:off x="5359341" y="2419159"/>
            <a:ext cx="262819" cy="354859"/>
            <a:chOff x="5359341" y="2419159"/>
            <a:chExt cx="262819" cy="354859"/>
          </a:xfrm>
        </p:grpSpPr>
        <p:sp>
          <p:nvSpPr>
            <p:cNvPr id="13881" name="Google Shape;13881;p78"/>
            <p:cNvSpPr/>
            <p:nvPr/>
          </p:nvSpPr>
          <p:spPr>
            <a:xfrm>
              <a:off x="5359341" y="2636364"/>
              <a:ext cx="262819" cy="137655"/>
            </a:xfrm>
            <a:custGeom>
              <a:avLst/>
              <a:gdLst/>
              <a:ahLst/>
              <a:cxnLst/>
              <a:rect l="l" t="t" r="r" b="b"/>
              <a:pathLst>
                <a:path w="10037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9378" y="5257"/>
                  </a:lnTo>
                  <a:cubicBezTo>
                    <a:pt x="9741" y="5257"/>
                    <a:pt x="10036" y="4961"/>
                    <a:pt x="10036" y="4599"/>
                  </a:cubicBezTo>
                  <a:lnTo>
                    <a:pt x="10036" y="2614"/>
                  </a:lnTo>
                  <a:cubicBezTo>
                    <a:pt x="10036" y="1966"/>
                    <a:pt x="9626" y="1393"/>
                    <a:pt x="9016" y="1174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78"/>
            <p:cNvSpPr/>
            <p:nvPr/>
          </p:nvSpPr>
          <p:spPr>
            <a:xfrm>
              <a:off x="5400556" y="2636364"/>
              <a:ext cx="180388" cy="102698"/>
            </a:xfrm>
            <a:custGeom>
              <a:avLst/>
              <a:gdLst/>
              <a:ahLst/>
              <a:cxnLst/>
              <a:rect l="l" t="t" r="r" b="b"/>
              <a:pathLst>
                <a:path w="6889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67" y="2672"/>
                    <a:pt x="1727" y="3921"/>
                    <a:pt x="3444" y="3921"/>
                  </a:cubicBezTo>
                  <a:cubicBezTo>
                    <a:pt x="5152" y="3921"/>
                    <a:pt x="6612" y="2672"/>
                    <a:pt x="6879" y="983"/>
                  </a:cubicBezTo>
                  <a:lnTo>
                    <a:pt x="6888" y="983"/>
                  </a:lnTo>
                  <a:lnTo>
                    <a:pt x="410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78"/>
            <p:cNvSpPr/>
            <p:nvPr/>
          </p:nvSpPr>
          <p:spPr>
            <a:xfrm>
              <a:off x="5359341" y="2636364"/>
              <a:ext cx="131423" cy="137655"/>
            </a:xfrm>
            <a:custGeom>
              <a:avLst/>
              <a:gdLst/>
              <a:ahLst/>
              <a:cxnLst/>
              <a:rect l="l" t="t" r="r" b="b"/>
              <a:pathLst>
                <a:path w="5019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5018" y="5257"/>
                  </a:lnTo>
                  <a:lnTo>
                    <a:pt x="501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78"/>
            <p:cNvSpPr/>
            <p:nvPr/>
          </p:nvSpPr>
          <p:spPr>
            <a:xfrm>
              <a:off x="5400556" y="2636364"/>
              <a:ext cx="90207" cy="102698"/>
            </a:xfrm>
            <a:custGeom>
              <a:avLst/>
              <a:gdLst/>
              <a:ahLst/>
              <a:cxnLst/>
              <a:rect l="l" t="t" r="r" b="b"/>
              <a:pathLst>
                <a:path w="3445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57" y="2675"/>
                    <a:pt x="1706" y="3921"/>
                    <a:pt x="3425" y="3921"/>
                  </a:cubicBezTo>
                  <a:cubicBezTo>
                    <a:pt x="3431" y="3921"/>
                    <a:pt x="3438" y="3921"/>
                    <a:pt x="3444" y="3921"/>
                  </a:cubicBezTo>
                  <a:lnTo>
                    <a:pt x="3444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78"/>
            <p:cNvSpPr/>
            <p:nvPr/>
          </p:nvSpPr>
          <p:spPr>
            <a:xfrm>
              <a:off x="5411056" y="2636364"/>
              <a:ext cx="159388" cy="91464"/>
            </a:xfrm>
            <a:custGeom>
              <a:avLst/>
              <a:gdLst/>
              <a:ahLst/>
              <a:cxnLst/>
              <a:rect l="l" t="t" r="r" b="b"/>
              <a:pathLst>
                <a:path w="6087" h="3493" extrusionOk="0">
                  <a:moveTo>
                    <a:pt x="3043" y="0"/>
                  </a:moveTo>
                  <a:cubicBezTo>
                    <a:pt x="2065" y="0"/>
                    <a:pt x="1088" y="163"/>
                    <a:pt x="153" y="487"/>
                  </a:cubicBezTo>
                  <a:cubicBezTo>
                    <a:pt x="57" y="516"/>
                    <a:pt x="0" y="611"/>
                    <a:pt x="10" y="706"/>
                  </a:cubicBezTo>
                  <a:cubicBezTo>
                    <a:pt x="143" y="2281"/>
                    <a:pt x="1460" y="3483"/>
                    <a:pt x="3043" y="3492"/>
                  </a:cubicBezTo>
                  <a:cubicBezTo>
                    <a:pt x="4627" y="3492"/>
                    <a:pt x="5943" y="2281"/>
                    <a:pt x="6087" y="706"/>
                  </a:cubicBezTo>
                  <a:cubicBezTo>
                    <a:pt x="6087" y="611"/>
                    <a:pt x="6029" y="516"/>
                    <a:pt x="5934" y="487"/>
                  </a:cubicBezTo>
                  <a:cubicBezTo>
                    <a:pt x="4999" y="163"/>
                    <a:pt x="4021" y="0"/>
                    <a:pt x="3043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78"/>
            <p:cNvSpPr/>
            <p:nvPr/>
          </p:nvSpPr>
          <p:spPr>
            <a:xfrm>
              <a:off x="5456513" y="2619134"/>
              <a:ext cx="68709" cy="62975"/>
            </a:xfrm>
            <a:custGeom>
              <a:avLst/>
              <a:gdLst/>
              <a:ahLst/>
              <a:cxnLst/>
              <a:rect l="l" t="t" r="r" b="b"/>
              <a:pathLst>
                <a:path w="2624" h="2405" extrusionOk="0">
                  <a:moveTo>
                    <a:pt x="0" y="0"/>
                  </a:moveTo>
                  <a:lnTo>
                    <a:pt x="0" y="1088"/>
                  </a:lnTo>
                  <a:cubicBezTo>
                    <a:pt x="0" y="1813"/>
                    <a:pt x="582" y="2404"/>
                    <a:pt x="1307" y="2404"/>
                  </a:cubicBezTo>
                  <a:cubicBezTo>
                    <a:pt x="2032" y="2404"/>
                    <a:pt x="2624" y="1813"/>
                    <a:pt x="2624" y="1088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78"/>
            <p:cNvSpPr/>
            <p:nvPr/>
          </p:nvSpPr>
          <p:spPr>
            <a:xfrm>
              <a:off x="5456513" y="261913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15" y="1002"/>
                    <a:pt x="861" y="1093"/>
                    <a:pt x="1308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78"/>
            <p:cNvSpPr/>
            <p:nvPr/>
          </p:nvSpPr>
          <p:spPr>
            <a:xfrm>
              <a:off x="5360833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684" y="0"/>
                  </a:moveTo>
                  <a:cubicBezTo>
                    <a:pt x="1160" y="0"/>
                    <a:pt x="709" y="489"/>
                    <a:pt x="840" y="1065"/>
                  </a:cubicBezTo>
                  <a:cubicBezTo>
                    <a:pt x="869" y="1237"/>
                    <a:pt x="792" y="1409"/>
                    <a:pt x="640" y="1504"/>
                  </a:cubicBezTo>
                  <a:cubicBezTo>
                    <a:pt x="67" y="1886"/>
                    <a:pt x="0" y="2697"/>
                    <a:pt x="497" y="3183"/>
                  </a:cubicBezTo>
                  <a:cubicBezTo>
                    <a:pt x="592" y="3279"/>
                    <a:pt x="630" y="3422"/>
                    <a:pt x="611" y="3555"/>
                  </a:cubicBezTo>
                  <a:cubicBezTo>
                    <a:pt x="510" y="4389"/>
                    <a:pt x="1179" y="5030"/>
                    <a:pt x="1917" y="5030"/>
                  </a:cubicBezTo>
                  <a:cubicBezTo>
                    <a:pt x="2150" y="5030"/>
                    <a:pt x="2390" y="4966"/>
                    <a:pt x="2614" y="4824"/>
                  </a:cubicBezTo>
                  <a:cubicBezTo>
                    <a:pt x="3549" y="4242"/>
                    <a:pt x="3387" y="2830"/>
                    <a:pt x="2338" y="2477"/>
                  </a:cubicBezTo>
                  <a:cubicBezTo>
                    <a:pt x="2338" y="2449"/>
                    <a:pt x="2347" y="2429"/>
                    <a:pt x="2347" y="2401"/>
                  </a:cubicBezTo>
                  <a:cubicBezTo>
                    <a:pt x="2347" y="2124"/>
                    <a:pt x="2242" y="1867"/>
                    <a:pt x="2052" y="1666"/>
                  </a:cubicBezTo>
                  <a:cubicBezTo>
                    <a:pt x="2719" y="1361"/>
                    <a:pt x="2729" y="417"/>
                    <a:pt x="2071" y="92"/>
                  </a:cubicBezTo>
                  <a:cubicBezTo>
                    <a:pt x="1942" y="29"/>
                    <a:pt x="1811" y="0"/>
                    <a:pt x="168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78"/>
            <p:cNvSpPr/>
            <p:nvPr/>
          </p:nvSpPr>
          <p:spPr>
            <a:xfrm>
              <a:off x="5527946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857" y="0"/>
                  </a:moveTo>
                  <a:cubicBezTo>
                    <a:pt x="1730" y="0"/>
                    <a:pt x="1598" y="29"/>
                    <a:pt x="1470" y="92"/>
                  </a:cubicBezTo>
                  <a:cubicBezTo>
                    <a:pt x="812" y="417"/>
                    <a:pt x="821" y="1361"/>
                    <a:pt x="1489" y="1666"/>
                  </a:cubicBezTo>
                  <a:cubicBezTo>
                    <a:pt x="1298" y="1867"/>
                    <a:pt x="1193" y="2124"/>
                    <a:pt x="1193" y="2401"/>
                  </a:cubicBezTo>
                  <a:cubicBezTo>
                    <a:pt x="1193" y="2429"/>
                    <a:pt x="1203" y="2449"/>
                    <a:pt x="1203" y="2477"/>
                  </a:cubicBezTo>
                  <a:cubicBezTo>
                    <a:pt x="153" y="2830"/>
                    <a:pt x="1" y="4242"/>
                    <a:pt x="936" y="4824"/>
                  </a:cubicBezTo>
                  <a:cubicBezTo>
                    <a:pt x="1160" y="4966"/>
                    <a:pt x="1399" y="5030"/>
                    <a:pt x="1631" y="5030"/>
                  </a:cubicBezTo>
                  <a:cubicBezTo>
                    <a:pt x="2367" y="5030"/>
                    <a:pt x="3031" y="4389"/>
                    <a:pt x="2929" y="3555"/>
                  </a:cubicBezTo>
                  <a:cubicBezTo>
                    <a:pt x="2910" y="3422"/>
                    <a:pt x="2949" y="3279"/>
                    <a:pt x="3053" y="3183"/>
                  </a:cubicBezTo>
                  <a:cubicBezTo>
                    <a:pt x="3550" y="2697"/>
                    <a:pt x="3473" y="1886"/>
                    <a:pt x="2901" y="1504"/>
                  </a:cubicBezTo>
                  <a:cubicBezTo>
                    <a:pt x="2748" y="1409"/>
                    <a:pt x="2672" y="1237"/>
                    <a:pt x="2701" y="1065"/>
                  </a:cubicBezTo>
                  <a:cubicBezTo>
                    <a:pt x="2831" y="489"/>
                    <a:pt x="2381" y="0"/>
                    <a:pt x="185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78"/>
            <p:cNvSpPr/>
            <p:nvPr/>
          </p:nvSpPr>
          <p:spPr>
            <a:xfrm>
              <a:off x="5394560" y="2442019"/>
              <a:ext cx="192381" cy="194109"/>
            </a:xfrm>
            <a:custGeom>
              <a:avLst/>
              <a:gdLst/>
              <a:ahLst/>
              <a:cxnLst/>
              <a:rect l="l" t="t" r="r" b="b"/>
              <a:pathLst>
                <a:path w="7347" h="7413" extrusionOk="0">
                  <a:moveTo>
                    <a:pt x="3673" y="0"/>
                  </a:moveTo>
                  <a:cubicBezTo>
                    <a:pt x="2109" y="0"/>
                    <a:pt x="840" y="1269"/>
                    <a:pt x="840" y="2843"/>
                  </a:cubicBezTo>
                  <a:lnTo>
                    <a:pt x="840" y="3273"/>
                  </a:lnTo>
                  <a:lnTo>
                    <a:pt x="735" y="3273"/>
                  </a:lnTo>
                  <a:cubicBezTo>
                    <a:pt x="0" y="3273"/>
                    <a:pt x="0" y="4370"/>
                    <a:pt x="735" y="4370"/>
                  </a:cubicBezTo>
                  <a:lnTo>
                    <a:pt x="840" y="4370"/>
                  </a:lnTo>
                  <a:lnTo>
                    <a:pt x="840" y="4580"/>
                  </a:lnTo>
                  <a:cubicBezTo>
                    <a:pt x="840" y="6144"/>
                    <a:pt x="2109" y="7413"/>
                    <a:pt x="3673" y="7413"/>
                  </a:cubicBezTo>
                  <a:cubicBezTo>
                    <a:pt x="5238" y="7413"/>
                    <a:pt x="6507" y="6144"/>
                    <a:pt x="6507" y="4580"/>
                  </a:cubicBezTo>
                  <a:lnTo>
                    <a:pt x="6507" y="4360"/>
                  </a:lnTo>
                  <a:lnTo>
                    <a:pt x="6621" y="4360"/>
                  </a:lnTo>
                  <a:cubicBezTo>
                    <a:pt x="7346" y="4360"/>
                    <a:pt x="7346" y="3273"/>
                    <a:pt x="6621" y="3273"/>
                  </a:cubicBezTo>
                  <a:lnTo>
                    <a:pt x="6507" y="3273"/>
                  </a:lnTo>
                  <a:lnTo>
                    <a:pt x="6507" y="2843"/>
                  </a:lnTo>
                  <a:cubicBezTo>
                    <a:pt x="6507" y="1269"/>
                    <a:pt x="5238" y="0"/>
                    <a:pt x="367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78"/>
            <p:cNvSpPr/>
            <p:nvPr/>
          </p:nvSpPr>
          <p:spPr>
            <a:xfrm>
              <a:off x="5394560" y="2462757"/>
              <a:ext cx="107699" cy="173397"/>
            </a:xfrm>
            <a:custGeom>
              <a:avLst/>
              <a:gdLst/>
              <a:ahLst/>
              <a:cxnLst/>
              <a:rect l="l" t="t" r="r" b="b"/>
              <a:pathLst>
                <a:path w="4113" h="6622" extrusionOk="0">
                  <a:moveTo>
                    <a:pt x="1708" y="0"/>
                  </a:moveTo>
                  <a:cubicBezTo>
                    <a:pt x="1155" y="534"/>
                    <a:pt x="840" y="1279"/>
                    <a:pt x="840" y="2051"/>
                  </a:cubicBezTo>
                  <a:lnTo>
                    <a:pt x="840" y="2481"/>
                  </a:lnTo>
                  <a:lnTo>
                    <a:pt x="725" y="2481"/>
                  </a:lnTo>
                  <a:cubicBezTo>
                    <a:pt x="0" y="2481"/>
                    <a:pt x="0" y="3578"/>
                    <a:pt x="725" y="3578"/>
                  </a:cubicBezTo>
                  <a:lnTo>
                    <a:pt x="840" y="3578"/>
                  </a:lnTo>
                  <a:lnTo>
                    <a:pt x="840" y="3788"/>
                  </a:lnTo>
                  <a:cubicBezTo>
                    <a:pt x="831" y="5374"/>
                    <a:pt x="2114" y="6622"/>
                    <a:pt x="3644" y="6622"/>
                  </a:cubicBezTo>
                  <a:cubicBezTo>
                    <a:pt x="3798" y="6622"/>
                    <a:pt x="3954" y="6609"/>
                    <a:pt x="4112" y="6583"/>
                  </a:cubicBezTo>
                  <a:cubicBezTo>
                    <a:pt x="2729" y="6373"/>
                    <a:pt x="1708" y="5180"/>
                    <a:pt x="1708" y="3788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78"/>
            <p:cNvSpPr/>
            <p:nvPr/>
          </p:nvSpPr>
          <p:spPr>
            <a:xfrm>
              <a:off x="5450753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78"/>
            <p:cNvSpPr/>
            <p:nvPr/>
          </p:nvSpPr>
          <p:spPr>
            <a:xfrm>
              <a:off x="5519200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78"/>
            <p:cNvSpPr/>
            <p:nvPr/>
          </p:nvSpPr>
          <p:spPr>
            <a:xfrm>
              <a:off x="5462248" y="2573415"/>
              <a:ext cx="56979" cy="28489"/>
            </a:xfrm>
            <a:custGeom>
              <a:avLst/>
              <a:gdLst/>
              <a:ahLst/>
              <a:cxnLst/>
              <a:rect l="l" t="t" r="r" b="b"/>
              <a:pathLst>
                <a:path w="2176" h="1088" extrusionOk="0">
                  <a:moveTo>
                    <a:pt x="144" y="0"/>
                  </a:moveTo>
                  <a:cubicBezTo>
                    <a:pt x="58" y="0"/>
                    <a:pt x="1" y="77"/>
                    <a:pt x="10" y="153"/>
                  </a:cubicBezTo>
                  <a:cubicBezTo>
                    <a:pt x="87" y="697"/>
                    <a:pt x="544" y="1088"/>
                    <a:pt x="1088" y="1088"/>
                  </a:cubicBezTo>
                  <a:cubicBezTo>
                    <a:pt x="1632" y="1088"/>
                    <a:pt x="2090" y="697"/>
                    <a:pt x="2166" y="153"/>
                  </a:cubicBezTo>
                  <a:cubicBezTo>
                    <a:pt x="2176" y="77"/>
                    <a:pt x="2119" y="0"/>
                    <a:pt x="20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78"/>
            <p:cNvSpPr/>
            <p:nvPr/>
          </p:nvSpPr>
          <p:spPr>
            <a:xfrm>
              <a:off x="5442766" y="2504680"/>
              <a:ext cx="28201" cy="17544"/>
            </a:xfrm>
            <a:custGeom>
              <a:avLst/>
              <a:gdLst/>
              <a:ahLst/>
              <a:cxnLst/>
              <a:rect l="l" t="t" r="r" b="b"/>
              <a:pathLst>
                <a:path w="1077" h="670" extrusionOk="0">
                  <a:moveTo>
                    <a:pt x="757" y="1"/>
                  </a:moveTo>
                  <a:cubicBezTo>
                    <a:pt x="723" y="1"/>
                    <a:pt x="687" y="10"/>
                    <a:pt x="649" y="31"/>
                  </a:cubicBezTo>
                  <a:lnTo>
                    <a:pt x="210" y="250"/>
                  </a:lnTo>
                  <a:cubicBezTo>
                    <a:pt x="1" y="355"/>
                    <a:pt x="77" y="670"/>
                    <a:pt x="306" y="670"/>
                  </a:cubicBezTo>
                  <a:cubicBezTo>
                    <a:pt x="344" y="660"/>
                    <a:pt x="373" y="660"/>
                    <a:pt x="401" y="641"/>
                  </a:cubicBezTo>
                  <a:lnTo>
                    <a:pt x="840" y="422"/>
                  </a:lnTo>
                  <a:cubicBezTo>
                    <a:pt x="1077" y="316"/>
                    <a:pt x="958" y="1"/>
                    <a:pt x="75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78"/>
            <p:cNvSpPr/>
            <p:nvPr/>
          </p:nvSpPr>
          <p:spPr>
            <a:xfrm>
              <a:off x="5511057" y="2504889"/>
              <a:ext cx="27651" cy="17334"/>
            </a:xfrm>
            <a:custGeom>
              <a:avLst/>
              <a:gdLst/>
              <a:ahLst/>
              <a:cxnLst/>
              <a:rect l="l" t="t" r="r" b="b"/>
              <a:pathLst>
                <a:path w="1056" h="662" extrusionOk="0">
                  <a:moveTo>
                    <a:pt x="320" y="1"/>
                  </a:moveTo>
                  <a:cubicBezTo>
                    <a:pt x="117" y="1"/>
                    <a:pt x="1" y="298"/>
                    <a:pt x="216" y="414"/>
                  </a:cubicBezTo>
                  <a:lnTo>
                    <a:pt x="655" y="633"/>
                  </a:lnTo>
                  <a:cubicBezTo>
                    <a:pt x="684" y="652"/>
                    <a:pt x="722" y="652"/>
                    <a:pt x="751" y="662"/>
                  </a:cubicBezTo>
                  <a:cubicBezTo>
                    <a:pt x="980" y="662"/>
                    <a:pt x="1056" y="347"/>
                    <a:pt x="846" y="242"/>
                  </a:cubicBezTo>
                  <a:lnTo>
                    <a:pt x="417" y="23"/>
                  </a:lnTo>
                  <a:cubicBezTo>
                    <a:pt x="383" y="8"/>
                    <a:pt x="351" y="1"/>
                    <a:pt x="320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78"/>
            <p:cNvSpPr/>
            <p:nvPr/>
          </p:nvSpPr>
          <p:spPr>
            <a:xfrm>
              <a:off x="5470758" y="2536442"/>
              <a:ext cx="39984" cy="39984"/>
            </a:xfrm>
            <a:custGeom>
              <a:avLst/>
              <a:gdLst/>
              <a:ahLst/>
              <a:cxnLst/>
              <a:rect l="l" t="t" r="r" b="b"/>
              <a:pathLst>
                <a:path w="1527" h="1527" extrusionOk="0">
                  <a:moveTo>
                    <a:pt x="763" y="1"/>
                  </a:moveTo>
                  <a:cubicBezTo>
                    <a:pt x="344" y="1"/>
                    <a:pt x="0" y="344"/>
                    <a:pt x="0" y="764"/>
                  </a:cubicBezTo>
                  <a:cubicBezTo>
                    <a:pt x="0" y="1183"/>
                    <a:pt x="344" y="1527"/>
                    <a:pt x="763" y="1527"/>
                  </a:cubicBezTo>
                  <a:cubicBezTo>
                    <a:pt x="1183" y="1527"/>
                    <a:pt x="1526" y="1183"/>
                    <a:pt x="1526" y="764"/>
                  </a:cubicBezTo>
                  <a:cubicBezTo>
                    <a:pt x="1526" y="344"/>
                    <a:pt x="1183" y="1"/>
                    <a:pt x="763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78"/>
            <p:cNvSpPr/>
            <p:nvPr/>
          </p:nvSpPr>
          <p:spPr>
            <a:xfrm>
              <a:off x="5466987" y="2538694"/>
              <a:ext cx="41503" cy="37549"/>
            </a:xfrm>
            <a:custGeom>
              <a:avLst/>
              <a:gdLst/>
              <a:ahLst/>
              <a:cxnLst/>
              <a:rect l="l" t="t" r="r" b="b"/>
              <a:pathLst>
                <a:path w="1585" h="1434" extrusionOk="0">
                  <a:moveTo>
                    <a:pt x="564" y="0"/>
                  </a:moveTo>
                  <a:cubicBezTo>
                    <a:pt x="106" y="239"/>
                    <a:pt x="1" y="849"/>
                    <a:pt x="373" y="1212"/>
                  </a:cubicBezTo>
                  <a:cubicBezTo>
                    <a:pt x="523" y="1362"/>
                    <a:pt x="715" y="1433"/>
                    <a:pt x="906" y="1433"/>
                  </a:cubicBezTo>
                  <a:cubicBezTo>
                    <a:pt x="1177" y="1433"/>
                    <a:pt x="1445" y="1290"/>
                    <a:pt x="1585" y="1021"/>
                  </a:cubicBezTo>
                  <a:lnTo>
                    <a:pt x="1585" y="1021"/>
                  </a:lnTo>
                  <a:cubicBezTo>
                    <a:pt x="1480" y="1078"/>
                    <a:pt x="1356" y="1107"/>
                    <a:pt x="1232" y="1107"/>
                  </a:cubicBezTo>
                  <a:cubicBezTo>
                    <a:pt x="812" y="1107"/>
                    <a:pt x="468" y="773"/>
                    <a:pt x="468" y="344"/>
                  </a:cubicBezTo>
                  <a:cubicBezTo>
                    <a:pt x="468" y="229"/>
                    <a:pt x="507" y="105"/>
                    <a:pt x="5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78"/>
            <p:cNvSpPr/>
            <p:nvPr/>
          </p:nvSpPr>
          <p:spPr>
            <a:xfrm>
              <a:off x="5405060" y="2430655"/>
              <a:ext cx="171616" cy="100079"/>
            </a:xfrm>
            <a:custGeom>
              <a:avLst/>
              <a:gdLst/>
              <a:ahLst/>
              <a:cxnLst/>
              <a:rect l="l" t="t" r="r" b="b"/>
              <a:pathLst>
                <a:path w="6554" h="3822" extrusionOk="0">
                  <a:moveTo>
                    <a:pt x="3289" y="1"/>
                  </a:moveTo>
                  <a:cubicBezTo>
                    <a:pt x="3233" y="1"/>
                    <a:pt x="3176" y="2"/>
                    <a:pt x="3120" y="5"/>
                  </a:cubicBezTo>
                  <a:cubicBezTo>
                    <a:pt x="1355" y="91"/>
                    <a:pt x="0" y="1608"/>
                    <a:pt x="0" y="3363"/>
                  </a:cubicBezTo>
                  <a:lnTo>
                    <a:pt x="0" y="3821"/>
                  </a:lnTo>
                  <a:lnTo>
                    <a:pt x="525" y="3754"/>
                  </a:lnTo>
                  <a:cubicBezTo>
                    <a:pt x="725" y="3735"/>
                    <a:pt x="878" y="3564"/>
                    <a:pt x="878" y="3354"/>
                  </a:cubicBezTo>
                  <a:cubicBezTo>
                    <a:pt x="878" y="2037"/>
                    <a:pt x="1908" y="902"/>
                    <a:pt x="3234" y="873"/>
                  </a:cubicBezTo>
                  <a:cubicBezTo>
                    <a:pt x="3246" y="873"/>
                    <a:pt x="3258" y="873"/>
                    <a:pt x="3269" y="873"/>
                  </a:cubicBezTo>
                  <a:cubicBezTo>
                    <a:pt x="4598" y="873"/>
                    <a:pt x="5676" y="1944"/>
                    <a:pt x="5676" y="3277"/>
                  </a:cubicBezTo>
                  <a:lnTo>
                    <a:pt x="5676" y="3354"/>
                  </a:lnTo>
                  <a:cubicBezTo>
                    <a:pt x="5676" y="3564"/>
                    <a:pt x="5829" y="3735"/>
                    <a:pt x="6039" y="3754"/>
                  </a:cubicBezTo>
                  <a:lnTo>
                    <a:pt x="6554" y="3821"/>
                  </a:lnTo>
                  <a:lnTo>
                    <a:pt x="6554" y="3277"/>
                  </a:lnTo>
                  <a:cubicBezTo>
                    <a:pt x="6554" y="1464"/>
                    <a:pt x="5083" y="1"/>
                    <a:pt x="328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78"/>
            <p:cNvSpPr/>
            <p:nvPr/>
          </p:nvSpPr>
          <p:spPr>
            <a:xfrm>
              <a:off x="5456749" y="2419159"/>
              <a:ext cx="119692" cy="91307"/>
            </a:xfrm>
            <a:custGeom>
              <a:avLst/>
              <a:gdLst/>
              <a:ahLst/>
              <a:cxnLst/>
              <a:rect l="l" t="t" r="r" b="b"/>
              <a:pathLst>
                <a:path w="4571" h="3487" extrusionOk="0">
                  <a:moveTo>
                    <a:pt x="1192" y="0"/>
                  </a:moveTo>
                  <a:cubicBezTo>
                    <a:pt x="833" y="0"/>
                    <a:pt x="479" y="197"/>
                    <a:pt x="306" y="559"/>
                  </a:cubicBezTo>
                  <a:cubicBezTo>
                    <a:pt x="1" y="1179"/>
                    <a:pt x="421" y="1904"/>
                    <a:pt x="1107" y="1951"/>
                  </a:cubicBezTo>
                  <a:cubicBezTo>
                    <a:pt x="1088" y="2028"/>
                    <a:pt x="1079" y="2104"/>
                    <a:pt x="1079" y="2180"/>
                  </a:cubicBezTo>
                  <a:cubicBezTo>
                    <a:pt x="1079" y="2667"/>
                    <a:pt x="1470" y="3058"/>
                    <a:pt x="1947" y="3058"/>
                  </a:cubicBezTo>
                  <a:cubicBezTo>
                    <a:pt x="2081" y="3058"/>
                    <a:pt x="2214" y="3020"/>
                    <a:pt x="2329" y="2963"/>
                  </a:cubicBezTo>
                  <a:cubicBezTo>
                    <a:pt x="2538" y="3308"/>
                    <a:pt x="2899" y="3487"/>
                    <a:pt x="3263" y="3487"/>
                  </a:cubicBezTo>
                  <a:cubicBezTo>
                    <a:pt x="3563" y="3487"/>
                    <a:pt x="3864" y="3365"/>
                    <a:pt x="4084" y="3115"/>
                  </a:cubicBezTo>
                  <a:cubicBezTo>
                    <a:pt x="4570" y="2552"/>
                    <a:pt x="4370" y="1684"/>
                    <a:pt x="3693" y="1398"/>
                  </a:cubicBezTo>
                  <a:cubicBezTo>
                    <a:pt x="3624" y="701"/>
                    <a:pt x="3032" y="219"/>
                    <a:pt x="2382" y="219"/>
                  </a:cubicBezTo>
                  <a:cubicBezTo>
                    <a:pt x="2222" y="219"/>
                    <a:pt x="2059" y="248"/>
                    <a:pt x="1899" y="311"/>
                  </a:cubicBezTo>
                  <a:cubicBezTo>
                    <a:pt x="1705" y="100"/>
                    <a:pt x="1447" y="0"/>
                    <a:pt x="1192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78"/>
            <p:cNvSpPr/>
            <p:nvPr/>
          </p:nvSpPr>
          <p:spPr>
            <a:xfrm>
              <a:off x="5410794" y="2646864"/>
              <a:ext cx="159650" cy="81697"/>
            </a:xfrm>
            <a:custGeom>
              <a:avLst/>
              <a:gdLst/>
              <a:ahLst/>
              <a:cxnLst/>
              <a:rect l="l" t="t" r="r" b="b"/>
              <a:pathLst>
                <a:path w="6097" h="3120" extrusionOk="0">
                  <a:moveTo>
                    <a:pt x="439" y="0"/>
                  </a:moveTo>
                  <a:cubicBezTo>
                    <a:pt x="344" y="29"/>
                    <a:pt x="249" y="57"/>
                    <a:pt x="163" y="86"/>
                  </a:cubicBezTo>
                  <a:cubicBezTo>
                    <a:pt x="67" y="115"/>
                    <a:pt x="0" y="210"/>
                    <a:pt x="10" y="305"/>
                  </a:cubicBezTo>
                  <a:cubicBezTo>
                    <a:pt x="134" y="1889"/>
                    <a:pt x="1460" y="3120"/>
                    <a:pt x="3053" y="3120"/>
                  </a:cubicBezTo>
                  <a:cubicBezTo>
                    <a:pt x="4646" y="3120"/>
                    <a:pt x="5972" y="1889"/>
                    <a:pt x="6097" y="305"/>
                  </a:cubicBezTo>
                  <a:cubicBezTo>
                    <a:pt x="6097" y="210"/>
                    <a:pt x="6039" y="115"/>
                    <a:pt x="5944" y="86"/>
                  </a:cubicBezTo>
                  <a:cubicBezTo>
                    <a:pt x="5848" y="57"/>
                    <a:pt x="5763" y="29"/>
                    <a:pt x="5667" y="0"/>
                  </a:cubicBezTo>
                  <a:lnTo>
                    <a:pt x="5667" y="38"/>
                  </a:lnTo>
                  <a:cubicBezTo>
                    <a:pt x="5581" y="1412"/>
                    <a:pt x="4437" y="2481"/>
                    <a:pt x="3053" y="2481"/>
                  </a:cubicBezTo>
                  <a:cubicBezTo>
                    <a:pt x="1670" y="2481"/>
                    <a:pt x="525" y="1412"/>
                    <a:pt x="439" y="38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02" name="Google Shape;13902;p78"/>
          <p:cNvGrpSpPr/>
          <p:nvPr/>
        </p:nvGrpSpPr>
        <p:grpSpPr>
          <a:xfrm>
            <a:off x="6709282" y="3790206"/>
            <a:ext cx="263316" cy="354493"/>
            <a:chOff x="6709282" y="3790206"/>
            <a:chExt cx="263316" cy="354493"/>
          </a:xfrm>
        </p:grpSpPr>
        <p:sp>
          <p:nvSpPr>
            <p:cNvPr id="13903" name="Google Shape;13903;p78"/>
            <p:cNvSpPr/>
            <p:nvPr/>
          </p:nvSpPr>
          <p:spPr>
            <a:xfrm>
              <a:off x="6743742" y="3790206"/>
              <a:ext cx="194371" cy="256822"/>
            </a:xfrm>
            <a:custGeom>
              <a:avLst/>
              <a:gdLst/>
              <a:ahLst/>
              <a:cxnLst/>
              <a:rect l="l" t="t" r="r" b="b"/>
              <a:pathLst>
                <a:path w="7423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7423" y="9807"/>
                  </a:lnTo>
                  <a:lnTo>
                    <a:pt x="7423" y="3711"/>
                  </a:lnTo>
                  <a:cubicBezTo>
                    <a:pt x="7423" y="1660"/>
                    <a:pt x="5763" y="0"/>
                    <a:pt x="3712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78"/>
            <p:cNvSpPr/>
            <p:nvPr/>
          </p:nvSpPr>
          <p:spPr>
            <a:xfrm>
              <a:off x="6743742" y="3790206"/>
              <a:ext cx="97199" cy="256822"/>
            </a:xfrm>
            <a:custGeom>
              <a:avLst/>
              <a:gdLst/>
              <a:ahLst/>
              <a:cxnLst/>
              <a:rect l="l" t="t" r="r" b="b"/>
              <a:pathLst>
                <a:path w="3712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3712" y="9807"/>
                  </a:lnTo>
                  <a:lnTo>
                    <a:pt x="3712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78"/>
            <p:cNvSpPr/>
            <p:nvPr/>
          </p:nvSpPr>
          <p:spPr>
            <a:xfrm>
              <a:off x="6709282" y="3990286"/>
              <a:ext cx="263316" cy="154413"/>
            </a:xfrm>
            <a:custGeom>
              <a:avLst/>
              <a:gdLst/>
              <a:ahLst/>
              <a:cxnLst/>
              <a:rect l="l" t="t" r="r" b="b"/>
              <a:pathLst>
                <a:path w="10056" h="5897" extrusionOk="0">
                  <a:moveTo>
                    <a:pt x="3721" y="1"/>
                  </a:moveTo>
                  <a:lnTo>
                    <a:pt x="3721" y="1346"/>
                  </a:lnTo>
                  <a:cubicBezTo>
                    <a:pt x="3721" y="1718"/>
                    <a:pt x="3482" y="2052"/>
                    <a:pt x="3139" y="2176"/>
                  </a:cubicBezTo>
                  <a:lnTo>
                    <a:pt x="878" y="2968"/>
                  </a:lnTo>
                  <a:cubicBezTo>
                    <a:pt x="353" y="3158"/>
                    <a:pt x="10" y="3655"/>
                    <a:pt x="0" y="4208"/>
                  </a:cubicBezTo>
                  <a:lnTo>
                    <a:pt x="0" y="5248"/>
                  </a:lnTo>
                  <a:cubicBezTo>
                    <a:pt x="0" y="5610"/>
                    <a:pt x="296" y="5896"/>
                    <a:pt x="658" y="5896"/>
                  </a:cubicBezTo>
                  <a:lnTo>
                    <a:pt x="9397" y="5896"/>
                  </a:lnTo>
                  <a:cubicBezTo>
                    <a:pt x="9759" y="5896"/>
                    <a:pt x="10055" y="5610"/>
                    <a:pt x="10055" y="5248"/>
                  </a:cubicBezTo>
                  <a:lnTo>
                    <a:pt x="10055" y="4208"/>
                  </a:lnTo>
                  <a:cubicBezTo>
                    <a:pt x="10055" y="3655"/>
                    <a:pt x="9702" y="3158"/>
                    <a:pt x="9178" y="2968"/>
                  </a:cubicBezTo>
                  <a:lnTo>
                    <a:pt x="6926" y="2176"/>
                  </a:lnTo>
                  <a:cubicBezTo>
                    <a:pt x="6573" y="2052"/>
                    <a:pt x="6344" y="1718"/>
                    <a:pt x="6344" y="1346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78"/>
            <p:cNvSpPr/>
            <p:nvPr/>
          </p:nvSpPr>
          <p:spPr>
            <a:xfrm>
              <a:off x="6709518" y="4050747"/>
              <a:ext cx="263081" cy="93952"/>
            </a:xfrm>
            <a:custGeom>
              <a:avLst/>
              <a:gdLst/>
              <a:ahLst/>
              <a:cxnLst/>
              <a:rect l="l" t="t" r="r" b="b"/>
              <a:pathLst>
                <a:path w="10047" h="3588" extrusionOk="0">
                  <a:moveTo>
                    <a:pt x="2748" y="0"/>
                  </a:moveTo>
                  <a:lnTo>
                    <a:pt x="869" y="659"/>
                  </a:lnTo>
                  <a:cubicBezTo>
                    <a:pt x="354" y="849"/>
                    <a:pt x="1" y="1346"/>
                    <a:pt x="1" y="1899"/>
                  </a:cubicBezTo>
                  <a:lnTo>
                    <a:pt x="1" y="2939"/>
                  </a:lnTo>
                  <a:cubicBezTo>
                    <a:pt x="1" y="3301"/>
                    <a:pt x="296" y="3587"/>
                    <a:pt x="659" y="3587"/>
                  </a:cubicBezTo>
                  <a:lnTo>
                    <a:pt x="9388" y="3587"/>
                  </a:lnTo>
                  <a:cubicBezTo>
                    <a:pt x="9750" y="3587"/>
                    <a:pt x="10046" y="3301"/>
                    <a:pt x="10046" y="2939"/>
                  </a:cubicBezTo>
                  <a:lnTo>
                    <a:pt x="10046" y="1899"/>
                  </a:lnTo>
                  <a:cubicBezTo>
                    <a:pt x="10046" y="1346"/>
                    <a:pt x="9693" y="849"/>
                    <a:pt x="9169" y="659"/>
                  </a:cubicBezTo>
                  <a:lnTo>
                    <a:pt x="7299" y="0"/>
                  </a:lnTo>
                  <a:cubicBezTo>
                    <a:pt x="6965" y="973"/>
                    <a:pt x="6049" y="1622"/>
                    <a:pt x="5019" y="1622"/>
                  </a:cubicBezTo>
                  <a:cubicBezTo>
                    <a:pt x="3998" y="1622"/>
                    <a:pt x="3082" y="973"/>
                    <a:pt x="274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78"/>
            <p:cNvSpPr/>
            <p:nvPr/>
          </p:nvSpPr>
          <p:spPr>
            <a:xfrm>
              <a:off x="6760238" y="4050747"/>
              <a:ext cx="161902" cy="65463"/>
            </a:xfrm>
            <a:custGeom>
              <a:avLst/>
              <a:gdLst/>
              <a:ahLst/>
              <a:cxnLst/>
              <a:rect l="l" t="t" r="r" b="b"/>
              <a:pathLst>
                <a:path w="6183" h="2500" extrusionOk="0">
                  <a:moveTo>
                    <a:pt x="821" y="0"/>
                  </a:moveTo>
                  <a:lnTo>
                    <a:pt x="0" y="287"/>
                  </a:lnTo>
                  <a:cubicBezTo>
                    <a:pt x="449" y="1613"/>
                    <a:pt x="1689" y="2500"/>
                    <a:pt x="3082" y="2500"/>
                  </a:cubicBezTo>
                  <a:cubicBezTo>
                    <a:pt x="4484" y="2500"/>
                    <a:pt x="5734" y="1613"/>
                    <a:pt x="6182" y="287"/>
                  </a:cubicBezTo>
                  <a:lnTo>
                    <a:pt x="5362" y="0"/>
                  </a:lnTo>
                  <a:cubicBezTo>
                    <a:pt x="5028" y="973"/>
                    <a:pt x="4122" y="1622"/>
                    <a:pt x="3091" y="1622"/>
                  </a:cubicBezTo>
                  <a:cubicBezTo>
                    <a:pt x="2061" y="1622"/>
                    <a:pt x="1145" y="973"/>
                    <a:pt x="821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78"/>
            <p:cNvSpPr/>
            <p:nvPr/>
          </p:nvSpPr>
          <p:spPr>
            <a:xfrm>
              <a:off x="6712267" y="4077220"/>
              <a:ext cx="48730" cy="67479"/>
            </a:xfrm>
            <a:custGeom>
              <a:avLst/>
              <a:gdLst/>
              <a:ahLst/>
              <a:cxnLst/>
              <a:rect l="l" t="t" r="r" b="b"/>
              <a:pathLst>
                <a:path w="1861" h="2577" extrusionOk="0">
                  <a:moveTo>
                    <a:pt x="239" y="1"/>
                  </a:moveTo>
                  <a:cubicBezTo>
                    <a:pt x="144" y="106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6" y="1517"/>
                    <a:pt x="1422" y="1699"/>
                    <a:pt x="1422" y="1890"/>
                  </a:cubicBezTo>
                  <a:lnTo>
                    <a:pt x="1422" y="2576"/>
                  </a:lnTo>
                  <a:lnTo>
                    <a:pt x="1861" y="2576"/>
                  </a:lnTo>
                  <a:lnTo>
                    <a:pt x="1861" y="1890"/>
                  </a:lnTo>
                  <a:cubicBezTo>
                    <a:pt x="1861" y="1575"/>
                    <a:pt x="1718" y="1269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78"/>
            <p:cNvSpPr/>
            <p:nvPr/>
          </p:nvSpPr>
          <p:spPr>
            <a:xfrm>
              <a:off x="6806691" y="3990286"/>
              <a:ext cx="68736" cy="28515"/>
            </a:xfrm>
            <a:custGeom>
              <a:avLst/>
              <a:gdLst/>
              <a:ahLst/>
              <a:cxnLst/>
              <a:rect l="l" t="t" r="r" b="b"/>
              <a:pathLst>
                <a:path w="2625" h="1089" extrusionOk="0">
                  <a:moveTo>
                    <a:pt x="1" y="1"/>
                  </a:moveTo>
                  <a:lnTo>
                    <a:pt x="1" y="812"/>
                  </a:lnTo>
                  <a:lnTo>
                    <a:pt x="10" y="812"/>
                  </a:lnTo>
                  <a:cubicBezTo>
                    <a:pt x="373" y="974"/>
                    <a:pt x="764" y="1069"/>
                    <a:pt x="1155" y="1088"/>
                  </a:cubicBezTo>
                  <a:lnTo>
                    <a:pt x="1317" y="1088"/>
                  </a:lnTo>
                  <a:cubicBezTo>
                    <a:pt x="1766" y="1088"/>
                    <a:pt x="2214" y="993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78"/>
            <p:cNvSpPr/>
            <p:nvPr/>
          </p:nvSpPr>
          <p:spPr>
            <a:xfrm>
              <a:off x="6748743" y="3858889"/>
              <a:ext cx="184369" cy="148652"/>
            </a:xfrm>
            <a:custGeom>
              <a:avLst/>
              <a:gdLst/>
              <a:ahLst/>
              <a:cxnLst/>
              <a:rect l="l" t="t" r="r" b="b"/>
              <a:pathLst>
                <a:path w="7041" h="5677" extrusionOk="0">
                  <a:moveTo>
                    <a:pt x="2214" y="1"/>
                  </a:moveTo>
                  <a:cubicBezTo>
                    <a:pt x="1613" y="1"/>
                    <a:pt x="1117" y="487"/>
                    <a:pt x="1117" y="1088"/>
                  </a:cubicBezTo>
                  <a:lnTo>
                    <a:pt x="1117" y="1451"/>
                  </a:lnTo>
                  <a:cubicBezTo>
                    <a:pt x="1117" y="1727"/>
                    <a:pt x="888" y="1966"/>
                    <a:pt x="601" y="1966"/>
                  </a:cubicBezTo>
                  <a:cubicBezTo>
                    <a:pt x="595" y="1966"/>
                    <a:pt x="589" y="1966"/>
                    <a:pt x="583" y="1966"/>
                  </a:cubicBezTo>
                  <a:cubicBezTo>
                    <a:pt x="304" y="1966"/>
                    <a:pt x="66" y="2173"/>
                    <a:pt x="29" y="2452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2" y="4532"/>
                    <a:pt x="2042" y="5677"/>
                    <a:pt x="3521" y="5677"/>
                  </a:cubicBezTo>
                  <a:cubicBezTo>
                    <a:pt x="4999" y="5677"/>
                    <a:pt x="6240" y="4532"/>
                    <a:pt x="6354" y="3054"/>
                  </a:cubicBezTo>
                  <a:lnTo>
                    <a:pt x="6469" y="3054"/>
                  </a:lnTo>
                  <a:cubicBezTo>
                    <a:pt x="6793" y="3054"/>
                    <a:pt x="7041" y="2777"/>
                    <a:pt x="7012" y="2452"/>
                  </a:cubicBezTo>
                  <a:cubicBezTo>
                    <a:pt x="6975" y="2173"/>
                    <a:pt x="6737" y="1966"/>
                    <a:pt x="6459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154" y="1966"/>
                    <a:pt x="5925" y="1727"/>
                    <a:pt x="5925" y="1451"/>
                  </a:cubicBezTo>
                  <a:lnTo>
                    <a:pt x="5925" y="1088"/>
                  </a:lnTo>
                  <a:cubicBezTo>
                    <a:pt x="5925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78"/>
            <p:cNvSpPr/>
            <p:nvPr/>
          </p:nvSpPr>
          <p:spPr>
            <a:xfrm>
              <a:off x="6748743" y="3858889"/>
              <a:ext cx="183635" cy="148652"/>
            </a:xfrm>
            <a:custGeom>
              <a:avLst/>
              <a:gdLst/>
              <a:ahLst/>
              <a:cxnLst/>
              <a:rect l="l" t="t" r="r" b="b"/>
              <a:pathLst>
                <a:path w="7013" h="5677" extrusionOk="0">
                  <a:moveTo>
                    <a:pt x="2214" y="1"/>
                  </a:moveTo>
                  <a:cubicBezTo>
                    <a:pt x="1975" y="1"/>
                    <a:pt x="1746" y="77"/>
                    <a:pt x="1555" y="220"/>
                  </a:cubicBezTo>
                  <a:cubicBezTo>
                    <a:pt x="1288" y="430"/>
                    <a:pt x="1126" y="745"/>
                    <a:pt x="1126" y="1088"/>
                  </a:cubicBezTo>
                  <a:lnTo>
                    <a:pt x="1126" y="1470"/>
                  </a:lnTo>
                  <a:cubicBezTo>
                    <a:pt x="1117" y="1750"/>
                    <a:pt x="888" y="1966"/>
                    <a:pt x="619" y="1966"/>
                  </a:cubicBezTo>
                  <a:cubicBezTo>
                    <a:pt x="613" y="1966"/>
                    <a:pt x="607" y="1966"/>
                    <a:pt x="601" y="1966"/>
                  </a:cubicBezTo>
                  <a:cubicBezTo>
                    <a:pt x="315" y="1966"/>
                    <a:pt x="67" y="2176"/>
                    <a:pt x="29" y="2452"/>
                  </a:cubicBezTo>
                  <a:cubicBezTo>
                    <a:pt x="0" y="2777"/>
                    <a:pt x="248" y="3063"/>
                    <a:pt x="573" y="3063"/>
                  </a:cubicBezTo>
                  <a:lnTo>
                    <a:pt x="697" y="3063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60" y="5639"/>
                  </a:cubicBezTo>
                  <a:cubicBezTo>
                    <a:pt x="2576" y="5429"/>
                    <a:pt x="1555" y="4236"/>
                    <a:pt x="1555" y="2844"/>
                  </a:cubicBezTo>
                  <a:lnTo>
                    <a:pt x="1555" y="1499"/>
                  </a:lnTo>
                  <a:cubicBezTo>
                    <a:pt x="1555" y="1117"/>
                    <a:pt x="1842" y="802"/>
                    <a:pt x="2214" y="745"/>
                  </a:cubicBezTo>
                  <a:lnTo>
                    <a:pt x="2223" y="745"/>
                  </a:lnTo>
                  <a:cubicBezTo>
                    <a:pt x="2258" y="740"/>
                    <a:pt x="2293" y="738"/>
                    <a:pt x="2329" y="738"/>
                  </a:cubicBezTo>
                  <a:cubicBezTo>
                    <a:pt x="2505" y="738"/>
                    <a:pt x="2680" y="797"/>
                    <a:pt x="2815" y="917"/>
                  </a:cubicBezTo>
                  <a:cubicBezTo>
                    <a:pt x="3912" y="1862"/>
                    <a:pt x="5318" y="2395"/>
                    <a:pt x="6764" y="2395"/>
                  </a:cubicBezTo>
                  <a:cubicBezTo>
                    <a:pt x="6777" y="2395"/>
                    <a:pt x="6790" y="2395"/>
                    <a:pt x="6802" y="2395"/>
                  </a:cubicBezTo>
                  <a:lnTo>
                    <a:pt x="7012" y="2395"/>
                  </a:lnTo>
                  <a:cubicBezTo>
                    <a:pt x="6947" y="2144"/>
                    <a:pt x="6719" y="1966"/>
                    <a:pt x="6460" y="1966"/>
                  </a:cubicBezTo>
                  <a:cubicBezTo>
                    <a:pt x="6453" y="1966"/>
                    <a:pt x="6447" y="1966"/>
                    <a:pt x="6440" y="1966"/>
                  </a:cubicBezTo>
                  <a:cubicBezTo>
                    <a:pt x="6154" y="1966"/>
                    <a:pt x="5925" y="1737"/>
                    <a:pt x="5934" y="1451"/>
                  </a:cubicBezTo>
                  <a:lnTo>
                    <a:pt x="5934" y="1098"/>
                  </a:lnTo>
                  <a:cubicBezTo>
                    <a:pt x="5934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78"/>
            <p:cNvSpPr/>
            <p:nvPr/>
          </p:nvSpPr>
          <p:spPr>
            <a:xfrm>
              <a:off x="6801192" y="391023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78"/>
            <p:cNvSpPr/>
            <p:nvPr/>
          </p:nvSpPr>
          <p:spPr>
            <a:xfrm>
              <a:off x="6869639" y="391023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78"/>
            <p:cNvSpPr/>
            <p:nvPr/>
          </p:nvSpPr>
          <p:spPr>
            <a:xfrm>
              <a:off x="6815724" y="3950249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2" y="1"/>
                    <a:pt x="0" y="222"/>
                    <a:pt x="161" y="375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0" y="662"/>
                    <a:pt x="963" y="662"/>
                  </a:cubicBezTo>
                  <a:cubicBezTo>
                    <a:pt x="975" y="662"/>
                    <a:pt x="987" y="662"/>
                    <a:pt x="1000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2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39" y="220"/>
                    <a:pt x="964" y="220"/>
                  </a:cubicBezTo>
                  <a:cubicBezTo>
                    <a:pt x="789" y="220"/>
                    <a:pt x="614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78"/>
            <p:cNvSpPr/>
            <p:nvPr/>
          </p:nvSpPr>
          <p:spPr>
            <a:xfrm>
              <a:off x="6921093" y="4077220"/>
              <a:ext cx="48756" cy="67479"/>
            </a:xfrm>
            <a:custGeom>
              <a:avLst/>
              <a:gdLst/>
              <a:ahLst/>
              <a:cxnLst/>
              <a:rect l="l" t="t" r="r" b="b"/>
              <a:pathLst>
                <a:path w="1862" h="2577" extrusionOk="0">
                  <a:moveTo>
                    <a:pt x="1623" y="1"/>
                  </a:moveTo>
                  <a:lnTo>
                    <a:pt x="383" y="1060"/>
                  </a:lnTo>
                  <a:cubicBezTo>
                    <a:pt x="135" y="1269"/>
                    <a:pt x="1" y="1575"/>
                    <a:pt x="1" y="1890"/>
                  </a:cubicBezTo>
                  <a:lnTo>
                    <a:pt x="1" y="2576"/>
                  </a:lnTo>
                  <a:lnTo>
                    <a:pt x="430" y="2576"/>
                  </a:lnTo>
                  <a:lnTo>
                    <a:pt x="430" y="1890"/>
                  </a:lnTo>
                  <a:cubicBezTo>
                    <a:pt x="440" y="1699"/>
                    <a:pt x="516" y="1517"/>
                    <a:pt x="669" y="1393"/>
                  </a:cubicBezTo>
                  <a:lnTo>
                    <a:pt x="1861" y="373"/>
                  </a:lnTo>
                  <a:cubicBezTo>
                    <a:pt x="1795" y="239"/>
                    <a:pt x="1718" y="106"/>
                    <a:pt x="162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78"/>
            <p:cNvSpPr/>
            <p:nvPr/>
          </p:nvSpPr>
          <p:spPr>
            <a:xfrm>
              <a:off x="6787209" y="3887326"/>
              <a:ext cx="33569" cy="17308"/>
            </a:xfrm>
            <a:custGeom>
              <a:avLst/>
              <a:gdLst/>
              <a:ahLst/>
              <a:cxnLst/>
              <a:rect l="l" t="t" r="r" b="b"/>
              <a:pathLst>
                <a:path w="1282" h="661" extrusionOk="0">
                  <a:moveTo>
                    <a:pt x="971" y="0"/>
                  </a:moveTo>
                  <a:cubicBezTo>
                    <a:pt x="948" y="0"/>
                    <a:pt x="923" y="4"/>
                    <a:pt x="897" y="12"/>
                  </a:cubicBezTo>
                  <a:lnTo>
                    <a:pt x="239" y="231"/>
                  </a:lnTo>
                  <a:cubicBezTo>
                    <a:pt x="1" y="308"/>
                    <a:pt x="58" y="661"/>
                    <a:pt x="306" y="661"/>
                  </a:cubicBezTo>
                  <a:cubicBezTo>
                    <a:pt x="334" y="661"/>
                    <a:pt x="354" y="661"/>
                    <a:pt x="382" y="651"/>
                  </a:cubicBezTo>
                  <a:lnTo>
                    <a:pt x="1031" y="432"/>
                  </a:lnTo>
                  <a:cubicBezTo>
                    <a:pt x="1282" y="345"/>
                    <a:pt x="1195" y="0"/>
                    <a:pt x="97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78"/>
            <p:cNvSpPr/>
            <p:nvPr/>
          </p:nvSpPr>
          <p:spPr>
            <a:xfrm>
              <a:off x="6785455" y="3790206"/>
              <a:ext cx="152920" cy="120163"/>
            </a:xfrm>
            <a:custGeom>
              <a:avLst/>
              <a:gdLst/>
              <a:ahLst/>
              <a:cxnLst/>
              <a:rect l="l" t="t" r="r" b="b"/>
              <a:pathLst>
                <a:path w="5840" h="4589" extrusionOk="0">
                  <a:moveTo>
                    <a:pt x="2119" y="0"/>
                  </a:moveTo>
                  <a:cubicBezTo>
                    <a:pt x="1365" y="0"/>
                    <a:pt x="621" y="229"/>
                    <a:pt x="1" y="668"/>
                  </a:cubicBezTo>
                  <a:cubicBezTo>
                    <a:pt x="764" y="3005"/>
                    <a:pt x="2939" y="4589"/>
                    <a:pt x="5400" y="4589"/>
                  </a:cubicBezTo>
                  <a:cubicBezTo>
                    <a:pt x="5544" y="4589"/>
                    <a:pt x="5696" y="4579"/>
                    <a:pt x="5839" y="4570"/>
                  </a:cubicBezTo>
                  <a:lnTo>
                    <a:pt x="5839" y="3711"/>
                  </a:lnTo>
                  <a:cubicBezTo>
                    <a:pt x="5839" y="1660"/>
                    <a:pt x="4170" y="0"/>
                    <a:pt x="211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78"/>
            <p:cNvSpPr/>
            <p:nvPr/>
          </p:nvSpPr>
          <p:spPr>
            <a:xfrm>
              <a:off x="6875400" y="4007280"/>
              <a:ext cx="62975" cy="137419"/>
            </a:xfrm>
            <a:custGeom>
              <a:avLst/>
              <a:gdLst/>
              <a:ahLst/>
              <a:cxnLst/>
              <a:rect l="l" t="t" r="r" b="b"/>
              <a:pathLst>
                <a:path w="2405" h="5248" extrusionOk="0">
                  <a:moveTo>
                    <a:pt x="2404" y="0"/>
                  </a:moveTo>
                  <a:lnTo>
                    <a:pt x="0" y="10"/>
                  </a:lnTo>
                  <a:lnTo>
                    <a:pt x="0" y="888"/>
                  </a:lnTo>
                  <a:cubicBezTo>
                    <a:pt x="0" y="2815"/>
                    <a:pt x="1527" y="3511"/>
                    <a:pt x="1527" y="5247"/>
                  </a:cubicBezTo>
                  <a:lnTo>
                    <a:pt x="2404" y="5247"/>
                  </a:lnTo>
                  <a:lnTo>
                    <a:pt x="240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19" name="Google Shape;13919;p78"/>
          <p:cNvGrpSpPr/>
          <p:nvPr/>
        </p:nvGrpSpPr>
        <p:grpSpPr>
          <a:xfrm>
            <a:off x="6260629" y="2419290"/>
            <a:ext cx="263055" cy="354493"/>
            <a:chOff x="6260629" y="2419290"/>
            <a:chExt cx="263055" cy="354493"/>
          </a:xfrm>
        </p:grpSpPr>
        <p:sp>
          <p:nvSpPr>
            <p:cNvPr id="13920" name="Google Shape;13920;p78"/>
            <p:cNvSpPr/>
            <p:nvPr/>
          </p:nvSpPr>
          <p:spPr>
            <a:xfrm>
              <a:off x="6317581" y="2419290"/>
              <a:ext cx="148914" cy="57214"/>
            </a:xfrm>
            <a:custGeom>
              <a:avLst/>
              <a:gdLst/>
              <a:ahLst/>
              <a:cxnLst/>
              <a:rect l="l" t="t" r="r" b="b"/>
              <a:pathLst>
                <a:path w="5687" h="2185" extrusionOk="0">
                  <a:moveTo>
                    <a:pt x="2843" y="0"/>
                  </a:moveTo>
                  <a:cubicBezTo>
                    <a:pt x="1279" y="0"/>
                    <a:pt x="0" y="487"/>
                    <a:pt x="0" y="1088"/>
                  </a:cubicBezTo>
                  <a:lnTo>
                    <a:pt x="0" y="2185"/>
                  </a:lnTo>
                  <a:lnTo>
                    <a:pt x="5686" y="2185"/>
                  </a:lnTo>
                  <a:lnTo>
                    <a:pt x="5686" y="1088"/>
                  </a:lnTo>
                  <a:cubicBezTo>
                    <a:pt x="5686" y="487"/>
                    <a:pt x="4408" y="0"/>
                    <a:pt x="2843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78"/>
            <p:cNvSpPr/>
            <p:nvPr/>
          </p:nvSpPr>
          <p:spPr>
            <a:xfrm>
              <a:off x="6271862" y="2453514"/>
              <a:ext cx="240352" cy="148914"/>
            </a:xfrm>
            <a:custGeom>
              <a:avLst/>
              <a:gdLst/>
              <a:ahLst/>
              <a:cxnLst/>
              <a:rect l="l" t="t" r="r" b="b"/>
              <a:pathLst>
                <a:path w="9179" h="5687" extrusionOk="0">
                  <a:moveTo>
                    <a:pt x="4589" y="0"/>
                  </a:moveTo>
                  <a:cubicBezTo>
                    <a:pt x="2052" y="0"/>
                    <a:pt x="1" y="1279"/>
                    <a:pt x="1" y="2843"/>
                  </a:cubicBezTo>
                  <a:cubicBezTo>
                    <a:pt x="1" y="4408"/>
                    <a:pt x="2052" y="5686"/>
                    <a:pt x="4589" y="5686"/>
                  </a:cubicBezTo>
                  <a:cubicBezTo>
                    <a:pt x="7127" y="5686"/>
                    <a:pt x="9178" y="4408"/>
                    <a:pt x="9178" y="2843"/>
                  </a:cubicBezTo>
                  <a:cubicBezTo>
                    <a:pt x="9178" y="1279"/>
                    <a:pt x="7127" y="0"/>
                    <a:pt x="45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78"/>
            <p:cNvSpPr/>
            <p:nvPr/>
          </p:nvSpPr>
          <p:spPr>
            <a:xfrm>
              <a:off x="6284614" y="2476478"/>
              <a:ext cx="214848" cy="232470"/>
            </a:xfrm>
            <a:custGeom>
              <a:avLst/>
              <a:gdLst/>
              <a:ahLst/>
              <a:cxnLst/>
              <a:rect l="l" t="t" r="r" b="b"/>
              <a:pathLst>
                <a:path w="8205" h="8878" extrusionOk="0">
                  <a:moveTo>
                    <a:pt x="4102" y="1"/>
                  </a:moveTo>
                  <a:cubicBezTo>
                    <a:pt x="2051" y="1"/>
                    <a:pt x="391" y="879"/>
                    <a:pt x="391" y="1966"/>
                  </a:cubicBezTo>
                  <a:lnTo>
                    <a:pt x="391" y="5458"/>
                  </a:lnTo>
                  <a:cubicBezTo>
                    <a:pt x="382" y="6040"/>
                    <a:pt x="277" y="6603"/>
                    <a:pt x="67" y="7146"/>
                  </a:cubicBezTo>
                  <a:cubicBezTo>
                    <a:pt x="0" y="7328"/>
                    <a:pt x="57" y="7537"/>
                    <a:pt x="220" y="7652"/>
                  </a:cubicBezTo>
                  <a:cubicBezTo>
                    <a:pt x="630" y="7948"/>
                    <a:pt x="1069" y="8196"/>
                    <a:pt x="1536" y="8377"/>
                  </a:cubicBezTo>
                  <a:cubicBezTo>
                    <a:pt x="2361" y="8711"/>
                    <a:pt x="3232" y="8878"/>
                    <a:pt x="4102" y="8878"/>
                  </a:cubicBezTo>
                  <a:cubicBezTo>
                    <a:pt x="4973" y="8878"/>
                    <a:pt x="5843" y="8711"/>
                    <a:pt x="6669" y="8377"/>
                  </a:cubicBezTo>
                  <a:cubicBezTo>
                    <a:pt x="7136" y="8196"/>
                    <a:pt x="7575" y="7948"/>
                    <a:pt x="7985" y="7652"/>
                  </a:cubicBezTo>
                  <a:cubicBezTo>
                    <a:pt x="8147" y="7537"/>
                    <a:pt x="8205" y="7328"/>
                    <a:pt x="8138" y="7146"/>
                  </a:cubicBezTo>
                  <a:cubicBezTo>
                    <a:pt x="7937" y="6603"/>
                    <a:pt x="7823" y="6030"/>
                    <a:pt x="7823" y="5458"/>
                  </a:cubicBezTo>
                  <a:lnTo>
                    <a:pt x="7823" y="1966"/>
                  </a:lnTo>
                  <a:cubicBezTo>
                    <a:pt x="7823" y="879"/>
                    <a:pt x="6163" y="1"/>
                    <a:pt x="410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78"/>
            <p:cNvSpPr/>
            <p:nvPr/>
          </p:nvSpPr>
          <p:spPr>
            <a:xfrm>
              <a:off x="6260629" y="2630865"/>
              <a:ext cx="263055" cy="142918"/>
            </a:xfrm>
            <a:custGeom>
              <a:avLst/>
              <a:gdLst/>
              <a:ahLst/>
              <a:cxnLst/>
              <a:rect l="l" t="t" r="r" b="b"/>
              <a:pathLst>
                <a:path w="10046" h="5458" extrusionOk="0">
                  <a:moveTo>
                    <a:pt x="3702" y="1"/>
                  </a:moveTo>
                  <a:lnTo>
                    <a:pt x="3702" y="1346"/>
                  </a:lnTo>
                  <a:cubicBezTo>
                    <a:pt x="3702" y="1718"/>
                    <a:pt x="3463" y="2052"/>
                    <a:pt x="3120" y="2176"/>
                  </a:cubicBezTo>
                  <a:lnTo>
                    <a:pt x="869" y="2977"/>
                  </a:lnTo>
                  <a:cubicBezTo>
                    <a:pt x="344" y="3158"/>
                    <a:pt x="0" y="3654"/>
                    <a:pt x="0" y="4208"/>
                  </a:cubicBezTo>
                  <a:lnTo>
                    <a:pt x="0" y="4809"/>
                  </a:lnTo>
                  <a:cubicBezTo>
                    <a:pt x="0" y="5162"/>
                    <a:pt x="287" y="5457"/>
                    <a:pt x="649" y="5457"/>
                  </a:cubicBezTo>
                  <a:lnTo>
                    <a:pt x="9388" y="5457"/>
                  </a:lnTo>
                  <a:cubicBezTo>
                    <a:pt x="9750" y="5457"/>
                    <a:pt x="10046" y="5162"/>
                    <a:pt x="10046" y="4809"/>
                  </a:cubicBezTo>
                  <a:lnTo>
                    <a:pt x="10046" y="4208"/>
                  </a:lnTo>
                  <a:cubicBezTo>
                    <a:pt x="10046" y="3654"/>
                    <a:pt x="9693" y="3158"/>
                    <a:pt x="9178" y="2977"/>
                  </a:cubicBezTo>
                  <a:lnTo>
                    <a:pt x="6907" y="2176"/>
                  </a:lnTo>
                  <a:cubicBezTo>
                    <a:pt x="6554" y="2052"/>
                    <a:pt x="6325" y="1718"/>
                    <a:pt x="6325" y="1346"/>
                  </a:cubicBezTo>
                  <a:lnTo>
                    <a:pt x="6325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78"/>
            <p:cNvSpPr/>
            <p:nvPr/>
          </p:nvSpPr>
          <p:spPr>
            <a:xfrm>
              <a:off x="6357801" y="2630865"/>
              <a:ext cx="68709" cy="28515"/>
            </a:xfrm>
            <a:custGeom>
              <a:avLst/>
              <a:gdLst/>
              <a:ahLst/>
              <a:cxnLst/>
              <a:rect l="l" t="t" r="r" b="b"/>
              <a:pathLst>
                <a:path w="2624" h="1089" extrusionOk="0">
                  <a:moveTo>
                    <a:pt x="0" y="1"/>
                  </a:moveTo>
                  <a:lnTo>
                    <a:pt x="0" y="811"/>
                  </a:lnTo>
                  <a:cubicBezTo>
                    <a:pt x="363" y="974"/>
                    <a:pt x="754" y="1069"/>
                    <a:pt x="1155" y="1088"/>
                  </a:cubicBezTo>
                  <a:lnTo>
                    <a:pt x="1307" y="1088"/>
                  </a:lnTo>
                  <a:cubicBezTo>
                    <a:pt x="1756" y="1088"/>
                    <a:pt x="2204" y="993"/>
                    <a:pt x="2624" y="81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78"/>
            <p:cNvSpPr/>
            <p:nvPr/>
          </p:nvSpPr>
          <p:spPr>
            <a:xfrm>
              <a:off x="6317581" y="2504156"/>
              <a:ext cx="148914" cy="143834"/>
            </a:xfrm>
            <a:custGeom>
              <a:avLst/>
              <a:gdLst/>
              <a:ahLst/>
              <a:cxnLst/>
              <a:rect l="l" t="t" r="r" b="b"/>
              <a:pathLst>
                <a:path w="5687" h="5493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79"/>
                  </a:lnTo>
                  <a:cubicBezTo>
                    <a:pt x="0" y="4105"/>
                    <a:pt x="1174" y="5422"/>
                    <a:pt x="2710" y="5488"/>
                  </a:cubicBezTo>
                  <a:cubicBezTo>
                    <a:pt x="2761" y="5491"/>
                    <a:pt x="2811" y="5492"/>
                    <a:pt x="2862" y="5492"/>
                  </a:cubicBezTo>
                  <a:cubicBezTo>
                    <a:pt x="4415" y="5492"/>
                    <a:pt x="5686" y="4226"/>
                    <a:pt x="5686" y="2655"/>
                  </a:cubicBezTo>
                  <a:lnTo>
                    <a:pt x="5686" y="1777"/>
                  </a:lnTo>
                  <a:cubicBezTo>
                    <a:pt x="5686" y="1300"/>
                    <a:pt x="5295" y="909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78"/>
            <p:cNvSpPr/>
            <p:nvPr/>
          </p:nvSpPr>
          <p:spPr>
            <a:xfrm>
              <a:off x="6317581" y="2504156"/>
              <a:ext cx="125924" cy="143913"/>
            </a:xfrm>
            <a:custGeom>
              <a:avLst/>
              <a:gdLst/>
              <a:ahLst/>
              <a:cxnLst/>
              <a:rect l="l" t="t" r="r" b="b"/>
              <a:pathLst>
                <a:path w="4809" h="5496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69"/>
                  </a:lnTo>
                  <a:cubicBezTo>
                    <a:pt x="0" y="3847"/>
                    <a:pt x="821" y="5021"/>
                    <a:pt x="2052" y="5383"/>
                  </a:cubicBezTo>
                  <a:cubicBezTo>
                    <a:pt x="2309" y="5457"/>
                    <a:pt x="2575" y="5495"/>
                    <a:pt x="2841" y="5495"/>
                  </a:cubicBezTo>
                  <a:cubicBezTo>
                    <a:pt x="2989" y="5495"/>
                    <a:pt x="3136" y="5483"/>
                    <a:pt x="3282" y="5460"/>
                  </a:cubicBezTo>
                  <a:cubicBezTo>
                    <a:pt x="1899" y="5240"/>
                    <a:pt x="878" y="4000"/>
                    <a:pt x="878" y="2569"/>
                  </a:cubicBezTo>
                  <a:lnTo>
                    <a:pt x="878" y="2216"/>
                  </a:lnTo>
                  <a:cubicBezTo>
                    <a:pt x="878" y="1730"/>
                    <a:pt x="1269" y="1338"/>
                    <a:pt x="1756" y="1338"/>
                  </a:cubicBezTo>
                  <a:lnTo>
                    <a:pt x="4379" y="1338"/>
                  </a:lnTo>
                  <a:cubicBezTo>
                    <a:pt x="4608" y="1338"/>
                    <a:pt x="4809" y="1148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78"/>
            <p:cNvSpPr/>
            <p:nvPr/>
          </p:nvSpPr>
          <p:spPr>
            <a:xfrm>
              <a:off x="6352040" y="2556552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7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78"/>
            <p:cNvSpPr/>
            <p:nvPr/>
          </p:nvSpPr>
          <p:spPr>
            <a:xfrm>
              <a:off x="6420750" y="255655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78"/>
            <p:cNvSpPr/>
            <p:nvPr/>
          </p:nvSpPr>
          <p:spPr>
            <a:xfrm>
              <a:off x="6366756" y="2596432"/>
              <a:ext cx="50563" cy="17282"/>
            </a:xfrm>
            <a:custGeom>
              <a:avLst/>
              <a:gdLst/>
              <a:ahLst/>
              <a:cxnLst/>
              <a:rect l="l" t="t" r="r" b="b"/>
              <a:pathLst>
                <a:path w="1931" h="660" extrusionOk="0">
                  <a:moveTo>
                    <a:pt x="313" y="1"/>
                  </a:moveTo>
                  <a:cubicBezTo>
                    <a:pt x="146" y="1"/>
                    <a:pt x="0" y="219"/>
                    <a:pt x="154" y="381"/>
                  </a:cubicBezTo>
                  <a:cubicBezTo>
                    <a:pt x="366" y="557"/>
                    <a:pt x="625" y="660"/>
                    <a:pt x="897" y="660"/>
                  </a:cubicBezTo>
                  <a:cubicBezTo>
                    <a:pt x="919" y="660"/>
                    <a:pt x="942" y="659"/>
                    <a:pt x="965" y="657"/>
                  </a:cubicBezTo>
                  <a:cubicBezTo>
                    <a:pt x="988" y="659"/>
                    <a:pt x="1011" y="660"/>
                    <a:pt x="1034" y="660"/>
                  </a:cubicBezTo>
                  <a:cubicBezTo>
                    <a:pt x="1305" y="660"/>
                    <a:pt x="1565" y="557"/>
                    <a:pt x="1776" y="381"/>
                  </a:cubicBezTo>
                  <a:cubicBezTo>
                    <a:pt x="1931" y="219"/>
                    <a:pt x="1785" y="1"/>
                    <a:pt x="1618" y="1"/>
                  </a:cubicBezTo>
                  <a:cubicBezTo>
                    <a:pt x="1568" y="1"/>
                    <a:pt x="1517" y="20"/>
                    <a:pt x="1471" y="66"/>
                  </a:cubicBezTo>
                  <a:cubicBezTo>
                    <a:pt x="1318" y="171"/>
                    <a:pt x="1142" y="223"/>
                    <a:pt x="965" y="223"/>
                  </a:cubicBezTo>
                  <a:cubicBezTo>
                    <a:pt x="789" y="223"/>
                    <a:pt x="612" y="171"/>
                    <a:pt x="460" y="66"/>
                  </a:cubicBezTo>
                  <a:cubicBezTo>
                    <a:pt x="414" y="20"/>
                    <a:pt x="362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78"/>
            <p:cNvSpPr/>
            <p:nvPr/>
          </p:nvSpPr>
          <p:spPr>
            <a:xfrm>
              <a:off x="6344133" y="2537542"/>
              <a:ext cx="27468" cy="13930"/>
            </a:xfrm>
            <a:custGeom>
              <a:avLst/>
              <a:gdLst/>
              <a:ahLst/>
              <a:cxnLst/>
              <a:rect l="l" t="t" r="r" b="b"/>
              <a:pathLst>
                <a:path w="1049" h="532" extrusionOk="0">
                  <a:moveTo>
                    <a:pt x="745" y="1"/>
                  </a:moveTo>
                  <a:cubicBezTo>
                    <a:pt x="729" y="1"/>
                    <a:pt x="712" y="3"/>
                    <a:pt x="694" y="6"/>
                  </a:cubicBezTo>
                  <a:lnTo>
                    <a:pt x="255" y="102"/>
                  </a:lnTo>
                  <a:cubicBezTo>
                    <a:pt x="1" y="158"/>
                    <a:pt x="35" y="531"/>
                    <a:pt x="293" y="531"/>
                  </a:cubicBezTo>
                  <a:cubicBezTo>
                    <a:pt x="296" y="531"/>
                    <a:pt x="300" y="531"/>
                    <a:pt x="303" y="531"/>
                  </a:cubicBezTo>
                  <a:lnTo>
                    <a:pt x="351" y="531"/>
                  </a:lnTo>
                  <a:lnTo>
                    <a:pt x="780" y="436"/>
                  </a:lnTo>
                  <a:cubicBezTo>
                    <a:pt x="1048" y="373"/>
                    <a:pt x="981" y="1"/>
                    <a:pt x="74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78"/>
            <p:cNvSpPr/>
            <p:nvPr/>
          </p:nvSpPr>
          <p:spPr>
            <a:xfrm>
              <a:off x="6412554" y="2537751"/>
              <a:ext cx="27468" cy="13957"/>
            </a:xfrm>
            <a:custGeom>
              <a:avLst/>
              <a:gdLst/>
              <a:ahLst/>
              <a:cxnLst/>
              <a:rect l="l" t="t" r="r" b="b"/>
              <a:pathLst>
                <a:path w="1049" h="533" extrusionOk="0">
                  <a:moveTo>
                    <a:pt x="303" y="1"/>
                  </a:moveTo>
                  <a:cubicBezTo>
                    <a:pt x="63" y="1"/>
                    <a:pt x="0" y="374"/>
                    <a:pt x="266" y="428"/>
                  </a:cubicBezTo>
                  <a:lnTo>
                    <a:pt x="705" y="523"/>
                  </a:lnTo>
                  <a:cubicBezTo>
                    <a:pt x="709" y="528"/>
                    <a:pt x="717" y="530"/>
                    <a:pt x="725" y="530"/>
                  </a:cubicBezTo>
                  <a:cubicBezTo>
                    <a:pt x="733" y="530"/>
                    <a:pt x="743" y="528"/>
                    <a:pt x="752" y="523"/>
                  </a:cubicBezTo>
                  <a:lnTo>
                    <a:pt x="752" y="523"/>
                  </a:lnTo>
                  <a:lnTo>
                    <a:pt x="743" y="532"/>
                  </a:lnTo>
                  <a:cubicBezTo>
                    <a:pt x="1010" y="532"/>
                    <a:pt x="1048" y="151"/>
                    <a:pt x="790" y="103"/>
                  </a:cubicBezTo>
                  <a:lnTo>
                    <a:pt x="361" y="8"/>
                  </a:lnTo>
                  <a:cubicBezTo>
                    <a:pt x="341" y="3"/>
                    <a:pt x="321" y="1"/>
                    <a:pt x="30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78"/>
            <p:cNvSpPr/>
            <p:nvPr/>
          </p:nvSpPr>
          <p:spPr>
            <a:xfrm>
              <a:off x="6260629" y="2697061"/>
              <a:ext cx="263055" cy="76722"/>
            </a:xfrm>
            <a:custGeom>
              <a:avLst/>
              <a:gdLst/>
              <a:ahLst/>
              <a:cxnLst/>
              <a:rect l="l" t="t" r="r" b="b"/>
              <a:pathLst>
                <a:path w="10046" h="2930" extrusionOk="0">
                  <a:moveTo>
                    <a:pt x="2137" y="1"/>
                  </a:moveTo>
                  <a:lnTo>
                    <a:pt x="869" y="449"/>
                  </a:lnTo>
                  <a:cubicBezTo>
                    <a:pt x="344" y="630"/>
                    <a:pt x="0" y="1126"/>
                    <a:pt x="0" y="1680"/>
                  </a:cubicBezTo>
                  <a:lnTo>
                    <a:pt x="0" y="2281"/>
                  </a:lnTo>
                  <a:cubicBezTo>
                    <a:pt x="0" y="2634"/>
                    <a:pt x="287" y="2929"/>
                    <a:pt x="649" y="2929"/>
                  </a:cubicBezTo>
                  <a:lnTo>
                    <a:pt x="9388" y="2929"/>
                  </a:lnTo>
                  <a:cubicBezTo>
                    <a:pt x="9750" y="2929"/>
                    <a:pt x="10046" y="2634"/>
                    <a:pt x="10046" y="2281"/>
                  </a:cubicBezTo>
                  <a:lnTo>
                    <a:pt x="10046" y="1680"/>
                  </a:lnTo>
                  <a:cubicBezTo>
                    <a:pt x="10046" y="1126"/>
                    <a:pt x="9693" y="630"/>
                    <a:pt x="9178" y="449"/>
                  </a:cubicBezTo>
                  <a:lnTo>
                    <a:pt x="7909" y="1"/>
                  </a:lnTo>
                  <a:cubicBezTo>
                    <a:pt x="7489" y="1231"/>
                    <a:pt x="6325" y="2061"/>
                    <a:pt x="5028" y="2061"/>
                  </a:cubicBezTo>
                  <a:cubicBezTo>
                    <a:pt x="3721" y="2061"/>
                    <a:pt x="2557" y="1231"/>
                    <a:pt x="21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78"/>
            <p:cNvSpPr/>
            <p:nvPr/>
          </p:nvSpPr>
          <p:spPr>
            <a:xfrm>
              <a:off x="6305588" y="2697061"/>
              <a:ext cx="172900" cy="65489"/>
            </a:xfrm>
            <a:custGeom>
              <a:avLst/>
              <a:gdLst/>
              <a:ahLst/>
              <a:cxnLst/>
              <a:rect l="l" t="t" r="r" b="b"/>
              <a:pathLst>
                <a:path w="6603" h="2501" extrusionOk="0">
                  <a:moveTo>
                    <a:pt x="411" y="1"/>
                  </a:moveTo>
                  <a:lnTo>
                    <a:pt x="1" y="144"/>
                  </a:lnTo>
                  <a:cubicBezTo>
                    <a:pt x="487" y="1556"/>
                    <a:pt x="1813" y="2500"/>
                    <a:pt x="3301" y="2500"/>
                  </a:cubicBezTo>
                  <a:cubicBezTo>
                    <a:pt x="4790" y="2500"/>
                    <a:pt x="6116" y="1556"/>
                    <a:pt x="6602" y="144"/>
                  </a:cubicBezTo>
                  <a:lnTo>
                    <a:pt x="6192" y="1"/>
                  </a:lnTo>
                  <a:cubicBezTo>
                    <a:pt x="5772" y="1231"/>
                    <a:pt x="4608" y="2061"/>
                    <a:pt x="3301" y="2061"/>
                  </a:cubicBezTo>
                  <a:cubicBezTo>
                    <a:pt x="1994" y="2061"/>
                    <a:pt x="840" y="1231"/>
                    <a:pt x="41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78"/>
            <p:cNvSpPr/>
            <p:nvPr/>
          </p:nvSpPr>
          <p:spPr>
            <a:xfrm>
              <a:off x="6294852" y="2476478"/>
              <a:ext cx="194371" cy="65227"/>
            </a:xfrm>
            <a:custGeom>
              <a:avLst/>
              <a:gdLst/>
              <a:ahLst/>
              <a:cxnLst/>
              <a:rect l="l" t="t" r="r" b="b"/>
              <a:pathLst>
                <a:path w="7423" h="2491" extrusionOk="0">
                  <a:moveTo>
                    <a:pt x="3711" y="1"/>
                  </a:moveTo>
                  <a:cubicBezTo>
                    <a:pt x="1660" y="1"/>
                    <a:pt x="0" y="879"/>
                    <a:pt x="0" y="1966"/>
                  </a:cubicBezTo>
                  <a:lnTo>
                    <a:pt x="0" y="2481"/>
                  </a:lnTo>
                  <a:cubicBezTo>
                    <a:pt x="0" y="1403"/>
                    <a:pt x="1670" y="526"/>
                    <a:pt x="3711" y="526"/>
                  </a:cubicBezTo>
                  <a:cubicBezTo>
                    <a:pt x="5762" y="526"/>
                    <a:pt x="7422" y="1403"/>
                    <a:pt x="7422" y="2491"/>
                  </a:cubicBezTo>
                  <a:lnTo>
                    <a:pt x="7422" y="1966"/>
                  </a:lnTo>
                  <a:cubicBezTo>
                    <a:pt x="7422" y="879"/>
                    <a:pt x="5762" y="1"/>
                    <a:pt x="37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35" name="Google Shape;13935;p78"/>
          <p:cNvGrpSpPr/>
          <p:nvPr/>
        </p:nvGrpSpPr>
        <p:grpSpPr>
          <a:xfrm>
            <a:off x="6260864" y="2879911"/>
            <a:ext cx="263343" cy="354754"/>
            <a:chOff x="6260864" y="2879911"/>
            <a:chExt cx="263343" cy="354754"/>
          </a:xfrm>
        </p:grpSpPr>
        <p:sp>
          <p:nvSpPr>
            <p:cNvPr id="13936" name="Google Shape;13936;p78"/>
            <p:cNvSpPr/>
            <p:nvPr/>
          </p:nvSpPr>
          <p:spPr>
            <a:xfrm>
              <a:off x="6290610" y="2960115"/>
              <a:ext cx="203850" cy="208354"/>
            </a:xfrm>
            <a:custGeom>
              <a:avLst/>
              <a:gdLst/>
              <a:ahLst/>
              <a:cxnLst/>
              <a:rect l="l" t="t" r="r" b="b"/>
              <a:pathLst>
                <a:path w="7785" h="7957" extrusionOk="0">
                  <a:moveTo>
                    <a:pt x="3892" y="0"/>
                  </a:moveTo>
                  <a:lnTo>
                    <a:pt x="611" y="439"/>
                  </a:lnTo>
                  <a:lnTo>
                    <a:pt x="611" y="2624"/>
                  </a:lnTo>
                  <a:cubicBezTo>
                    <a:pt x="582" y="3454"/>
                    <a:pt x="391" y="4284"/>
                    <a:pt x="48" y="5047"/>
                  </a:cubicBezTo>
                  <a:cubicBezTo>
                    <a:pt x="0" y="5152"/>
                    <a:pt x="48" y="5285"/>
                    <a:pt x="153" y="5333"/>
                  </a:cubicBezTo>
                  <a:lnTo>
                    <a:pt x="830" y="5676"/>
                  </a:lnTo>
                  <a:lnTo>
                    <a:pt x="115" y="6583"/>
                  </a:lnTo>
                  <a:cubicBezTo>
                    <a:pt x="29" y="6678"/>
                    <a:pt x="57" y="6831"/>
                    <a:pt x="162" y="6898"/>
                  </a:cubicBezTo>
                  <a:cubicBezTo>
                    <a:pt x="1307" y="7603"/>
                    <a:pt x="2600" y="7956"/>
                    <a:pt x="3892" y="7956"/>
                  </a:cubicBezTo>
                  <a:cubicBezTo>
                    <a:pt x="5185" y="7956"/>
                    <a:pt x="6478" y="7603"/>
                    <a:pt x="7623" y="6898"/>
                  </a:cubicBezTo>
                  <a:cubicBezTo>
                    <a:pt x="7728" y="6831"/>
                    <a:pt x="7756" y="6678"/>
                    <a:pt x="7670" y="6583"/>
                  </a:cubicBezTo>
                  <a:lnTo>
                    <a:pt x="6945" y="5676"/>
                  </a:lnTo>
                  <a:lnTo>
                    <a:pt x="7632" y="5333"/>
                  </a:lnTo>
                  <a:cubicBezTo>
                    <a:pt x="7737" y="5285"/>
                    <a:pt x="7785" y="5152"/>
                    <a:pt x="7728" y="5047"/>
                  </a:cubicBezTo>
                  <a:cubicBezTo>
                    <a:pt x="7394" y="4284"/>
                    <a:pt x="7203" y="3454"/>
                    <a:pt x="7165" y="2624"/>
                  </a:cubicBezTo>
                  <a:lnTo>
                    <a:pt x="7165" y="439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78"/>
            <p:cNvSpPr/>
            <p:nvPr/>
          </p:nvSpPr>
          <p:spPr>
            <a:xfrm>
              <a:off x="6260864" y="3086013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46" y="5381"/>
                    <a:pt x="10046" y="5018"/>
                  </a:cubicBezTo>
                  <a:lnTo>
                    <a:pt x="10046" y="3978"/>
                  </a:lnTo>
                  <a:cubicBezTo>
                    <a:pt x="10046" y="3425"/>
                    <a:pt x="9703" y="2929"/>
                    <a:pt x="9178" y="2748"/>
                  </a:cubicBezTo>
                  <a:lnTo>
                    <a:pt x="6917" y="1946"/>
                  </a:lnTo>
                  <a:cubicBezTo>
                    <a:pt x="657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78"/>
            <p:cNvSpPr/>
            <p:nvPr/>
          </p:nvSpPr>
          <p:spPr>
            <a:xfrm>
              <a:off x="6260864" y="3137204"/>
              <a:ext cx="263343" cy="97461"/>
            </a:xfrm>
            <a:custGeom>
              <a:avLst/>
              <a:gdLst/>
              <a:ahLst/>
              <a:cxnLst/>
              <a:rect l="l" t="t" r="r" b="b"/>
              <a:pathLst>
                <a:path w="10057" h="3722" extrusionOk="0">
                  <a:moveTo>
                    <a:pt x="3111" y="1"/>
                  </a:moveTo>
                  <a:lnTo>
                    <a:pt x="879" y="793"/>
                  </a:lnTo>
                  <a:cubicBezTo>
                    <a:pt x="354" y="974"/>
                    <a:pt x="1" y="1470"/>
                    <a:pt x="1" y="2023"/>
                  </a:cubicBezTo>
                  <a:lnTo>
                    <a:pt x="1" y="3063"/>
                  </a:lnTo>
                  <a:cubicBezTo>
                    <a:pt x="1" y="3426"/>
                    <a:pt x="297" y="3722"/>
                    <a:pt x="659" y="3722"/>
                  </a:cubicBezTo>
                  <a:lnTo>
                    <a:pt x="9398" y="3722"/>
                  </a:lnTo>
                  <a:cubicBezTo>
                    <a:pt x="9760" y="3722"/>
                    <a:pt x="10056" y="3426"/>
                    <a:pt x="10056" y="3063"/>
                  </a:cubicBezTo>
                  <a:lnTo>
                    <a:pt x="10056" y="2023"/>
                  </a:lnTo>
                  <a:cubicBezTo>
                    <a:pt x="10056" y="1470"/>
                    <a:pt x="9703" y="974"/>
                    <a:pt x="9178" y="793"/>
                  </a:cubicBezTo>
                  <a:lnTo>
                    <a:pt x="6946" y="1"/>
                  </a:lnTo>
                  <a:cubicBezTo>
                    <a:pt x="6746" y="898"/>
                    <a:pt x="5944" y="1537"/>
                    <a:pt x="5028" y="1537"/>
                  </a:cubicBezTo>
                  <a:cubicBezTo>
                    <a:pt x="4113" y="1537"/>
                    <a:pt x="3311" y="898"/>
                    <a:pt x="3111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78"/>
            <p:cNvSpPr/>
            <p:nvPr/>
          </p:nvSpPr>
          <p:spPr>
            <a:xfrm>
              <a:off x="6320566" y="3137204"/>
              <a:ext cx="143677" cy="63237"/>
            </a:xfrm>
            <a:custGeom>
              <a:avLst/>
              <a:gdLst/>
              <a:ahLst/>
              <a:cxnLst/>
              <a:rect l="l" t="t" r="r" b="b"/>
              <a:pathLst>
                <a:path w="5487" h="2415" extrusionOk="0">
                  <a:moveTo>
                    <a:pt x="831" y="1"/>
                  </a:moveTo>
                  <a:lnTo>
                    <a:pt x="1" y="297"/>
                  </a:lnTo>
                  <a:cubicBezTo>
                    <a:pt x="335" y="1537"/>
                    <a:pt x="1461" y="2405"/>
                    <a:pt x="2748" y="2415"/>
                  </a:cubicBezTo>
                  <a:cubicBezTo>
                    <a:pt x="4036" y="2405"/>
                    <a:pt x="5162" y="1537"/>
                    <a:pt x="5486" y="297"/>
                  </a:cubicBezTo>
                  <a:lnTo>
                    <a:pt x="4666" y="1"/>
                  </a:lnTo>
                  <a:cubicBezTo>
                    <a:pt x="4466" y="898"/>
                    <a:pt x="3664" y="1537"/>
                    <a:pt x="2748" y="1537"/>
                  </a:cubicBezTo>
                  <a:cubicBezTo>
                    <a:pt x="1823" y="1537"/>
                    <a:pt x="1031" y="898"/>
                    <a:pt x="8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78"/>
            <p:cNvSpPr/>
            <p:nvPr/>
          </p:nvSpPr>
          <p:spPr>
            <a:xfrm>
              <a:off x="6358299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78"/>
            <p:cNvSpPr/>
            <p:nvPr/>
          </p:nvSpPr>
          <p:spPr>
            <a:xfrm>
              <a:off x="6379273" y="2879911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78"/>
            <p:cNvSpPr/>
            <p:nvPr/>
          </p:nvSpPr>
          <p:spPr>
            <a:xfrm>
              <a:off x="6296109" y="2960115"/>
              <a:ext cx="170621" cy="137209"/>
            </a:xfrm>
            <a:custGeom>
              <a:avLst/>
              <a:gdLst/>
              <a:ahLst/>
              <a:cxnLst/>
              <a:rect l="l" t="t" r="r" b="b"/>
              <a:pathLst>
                <a:path w="6516" h="5240" extrusionOk="0">
                  <a:moveTo>
                    <a:pt x="840" y="0"/>
                  </a:moveTo>
                  <a:lnTo>
                    <a:pt x="840" y="1527"/>
                  </a:lnTo>
                  <a:lnTo>
                    <a:pt x="735" y="1527"/>
                  </a:lnTo>
                  <a:cubicBezTo>
                    <a:pt x="0" y="1527"/>
                    <a:pt x="0" y="2624"/>
                    <a:pt x="735" y="2624"/>
                  </a:cubicBezTo>
                  <a:lnTo>
                    <a:pt x="849" y="2624"/>
                  </a:lnTo>
                  <a:cubicBezTo>
                    <a:pt x="970" y="4104"/>
                    <a:pt x="2209" y="5240"/>
                    <a:pt x="3679" y="5240"/>
                  </a:cubicBezTo>
                  <a:cubicBezTo>
                    <a:pt x="3715" y="5240"/>
                    <a:pt x="3751" y="5239"/>
                    <a:pt x="3787" y="5238"/>
                  </a:cubicBezTo>
                  <a:cubicBezTo>
                    <a:pt x="5314" y="5180"/>
                    <a:pt x="6516" y="3931"/>
                    <a:pt x="6516" y="2404"/>
                  </a:cubicBez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78"/>
            <p:cNvSpPr/>
            <p:nvPr/>
          </p:nvSpPr>
          <p:spPr>
            <a:xfrm>
              <a:off x="6300089" y="2960115"/>
              <a:ext cx="166903" cy="137393"/>
            </a:xfrm>
            <a:custGeom>
              <a:avLst/>
              <a:gdLst/>
              <a:ahLst/>
              <a:cxnLst/>
              <a:rect l="l" t="t" r="r" b="b"/>
              <a:pathLst>
                <a:path w="6374" h="5247" extrusionOk="0">
                  <a:moveTo>
                    <a:pt x="688" y="0"/>
                  </a:moveTo>
                  <a:lnTo>
                    <a:pt x="688" y="1527"/>
                  </a:lnTo>
                  <a:lnTo>
                    <a:pt x="611" y="1527"/>
                  </a:lnTo>
                  <a:cubicBezTo>
                    <a:pt x="605" y="1526"/>
                    <a:pt x="599" y="1526"/>
                    <a:pt x="593" y="1526"/>
                  </a:cubicBezTo>
                  <a:cubicBezTo>
                    <a:pt x="315" y="1526"/>
                    <a:pt x="76" y="1742"/>
                    <a:pt x="39" y="2023"/>
                  </a:cubicBezTo>
                  <a:cubicBezTo>
                    <a:pt x="1" y="2337"/>
                    <a:pt x="258" y="2624"/>
                    <a:pt x="583" y="2624"/>
                  </a:cubicBezTo>
                  <a:lnTo>
                    <a:pt x="697" y="2624"/>
                  </a:lnTo>
                  <a:cubicBezTo>
                    <a:pt x="801" y="4119"/>
                    <a:pt x="2056" y="5246"/>
                    <a:pt x="3511" y="5246"/>
                  </a:cubicBezTo>
                  <a:cubicBezTo>
                    <a:pt x="3662" y="5246"/>
                    <a:pt x="3815" y="5234"/>
                    <a:pt x="3969" y="5209"/>
                  </a:cubicBezTo>
                  <a:cubicBezTo>
                    <a:pt x="2586" y="4990"/>
                    <a:pt x="1565" y="3797"/>
                    <a:pt x="1565" y="2404"/>
                  </a:cubicBezTo>
                  <a:lnTo>
                    <a:pt x="1565" y="1784"/>
                  </a:lnTo>
                  <a:cubicBezTo>
                    <a:pt x="1565" y="1212"/>
                    <a:pt x="2014" y="735"/>
                    <a:pt x="2576" y="697"/>
                  </a:cubicBezTo>
                  <a:cubicBezTo>
                    <a:pt x="2767" y="678"/>
                    <a:pt x="2968" y="668"/>
                    <a:pt x="3168" y="668"/>
                  </a:cubicBezTo>
                  <a:cubicBezTo>
                    <a:pt x="4561" y="1307"/>
                    <a:pt x="5753" y="2280"/>
                    <a:pt x="6345" y="2795"/>
                  </a:cubicBezTo>
                  <a:cubicBezTo>
                    <a:pt x="6364" y="2671"/>
                    <a:pt x="6373" y="2538"/>
                    <a:pt x="6373" y="2404"/>
                  </a:cubicBezTo>
                  <a:lnTo>
                    <a:pt x="637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78"/>
            <p:cNvSpPr/>
            <p:nvPr/>
          </p:nvSpPr>
          <p:spPr>
            <a:xfrm>
              <a:off x="6352564" y="300070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78"/>
            <p:cNvSpPr/>
            <p:nvPr/>
          </p:nvSpPr>
          <p:spPr>
            <a:xfrm>
              <a:off x="6421012" y="3000702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105" y="654"/>
                    <a:pt x="219" y="654"/>
                  </a:cubicBezTo>
                  <a:cubicBezTo>
                    <a:pt x="343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78"/>
            <p:cNvSpPr/>
            <p:nvPr/>
          </p:nvSpPr>
          <p:spPr>
            <a:xfrm>
              <a:off x="6344813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5" y="1"/>
                  </a:cubicBezTo>
                  <a:lnTo>
                    <a:pt x="296" y="1"/>
                  </a:lnTo>
                  <a:cubicBezTo>
                    <a:pt x="0" y="1"/>
                    <a:pt x="0" y="430"/>
                    <a:pt x="296" y="430"/>
                  </a:cubicBezTo>
                  <a:lnTo>
                    <a:pt x="725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78"/>
            <p:cNvSpPr/>
            <p:nvPr/>
          </p:nvSpPr>
          <p:spPr>
            <a:xfrm>
              <a:off x="6413497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87" y="1"/>
                  </a:ln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8" y="430"/>
                    <a:pt x="1022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78"/>
            <p:cNvSpPr/>
            <p:nvPr/>
          </p:nvSpPr>
          <p:spPr>
            <a:xfrm>
              <a:off x="6366783" y="3037309"/>
              <a:ext cx="51506" cy="22990"/>
            </a:xfrm>
            <a:custGeom>
              <a:avLst/>
              <a:gdLst/>
              <a:ahLst/>
              <a:cxnLst/>
              <a:rect l="l" t="t" r="r" b="b"/>
              <a:pathLst>
                <a:path w="1967" h="878" extrusionOk="0">
                  <a:moveTo>
                    <a:pt x="115" y="0"/>
                  </a:moveTo>
                  <a:cubicBezTo>
                    <a:pt x="49" y="0"/>
                    <a:pt x="1" y="57"/>
                    <a:pt x="10" y="134"/>
                  </a:cubicBezTo>
                  <a:cubicBezTo>
                    <a:pt x="77" y="553"/>
                    <a:pt x="487" y="878"/>
                    <a:pt x="983" y="878"/>
                  </a:cubicBezTo>
                  <a:cubicBezTo>
                    <a:pt x="1480" y="878"/>
                    <a:pt x="1880" y="553"/>
                    <a:pt x="1957" y="134"/>
                  </a:cubicBezTo>
                  <a:cubicBezTo>
                    <a:pt x="1966" y="57"/>
                    <a:pt x="1918" y="0"/>
                    <a:pt x="18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78"/>
            <p:cNvSpPr/>
            <p:nvPr/>
          </p:nvSpPr>
          <p:spPr>
            <a:xfrm>
              <a:off x="6306583" y="2965850"/>
              <a:ext cx="23017" cy="37261"/>
            </a:xfrm>
            <a:custGeom>
              <a:avLst/>
              <a:gdLst/>
              <a:ahLst/>
              <a:cxnLst/>
              <a:rect l="l" t="t" r="r" b="b"/>
              <a:pathLst>
                <a:path w="879" h="1423" extrusionOk="0">
                  <a:moveTo>
                    <a:pt x="878" y="1"/>
                  </a:moveTo>
                  <a:lnTo>
                    <a:pt x="1" y="220"/>
                  </a:lnTo>
                  <a:lnTo>
                    <a:pt x="1" y="1422"/>
                  </a:lnTo>
                  <a:lnTo>
                    <a:pt x="306" y="1384"/>
                  </a:lnTo>
                  <a:cubicBezTo>
                    <a:pt x="630" y="1336"/>
                    <a:pt x="878" y="1060"/>
                    <a:pt x="878" y="735"/>
                  </a:cubicBezTo>
                  <a:lnTo>
                    <a:pt x="878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78"/>
            <p:cNvSpPr/>
            <p:nvPr/>
          </p:nvSpPr>
          <p:spPr>
            <a:xfrm>
              <a:off x="6352564" y="2954355"/>
              <a:ext cx="125662" cy="74732"/>
            </a:xfrm>
            <a:custGeom>
              <a:avLst/>
              <a:gdLst/>
              <a:ahLst/>
              <a:cxnLst/>
              <a:rect l="l" t="t" r="r" b="b"/>
              <a:pathLst>
                <a:path w="4799" h="2854" extrusionOk="0">
                  <a:moveTo>
                    <a:pt x="0" y="1"/>
                  </a:moveTo>
                  <a:lnTo>
                    <a:pt x="0" y="1"/>
                  </a:lnTo>
                  <a:cubicBezTo>
                    <a:pt x="2147" y="535"/>
                    <a:pt x="4159" y="2252"/>
                    <a:pt x="4799" y="2853"/>
                  </a:cubicBezTo>
                  <a:lnTo>
                    <a:pt x="4799" y="6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78"/>
            <p:cNvSpPr/>
            <p:nvPr/>
          </p:nvSpPr>
          <p:spPr>
            <a:xfrm>
              <a:off x="6306583" y="2885671"/>
              <a:ext cx="171643" cy="85965"/>
            </a:xfrm>
            <a:custGeom>
              <a:avLst/>
              <a:gdLst/>
              <a:ahLst/>
              <a:cxnLst/>
              <a:rect l="l" t="t" r="r" b="b"/>
              <a:pathLst>
                <a:path w="6555" h="3283" extrusionOk="0">
                  <a:moveTo>
                    <a:pt x="3282" y="0"/>
                  </a:moveTo>
                  <a:cubicBezTo>
                    <a:pt x="1470" y="0"/>
                    <a:pt x="1" y="1469"/>
                    <a:pt x="1" y="3282"/>
                  </a:cubicBezTo>
                  <a:cubicBezTo>
                    <a:pt x="1" y="3282"/>
                    <a:pt x="1241" y="2843"/>
                    <a:pt x="3282" y="2843"/>
                  </a:cubicBezTo>
                  <a:cubicBezTo>
                    <a:pt x="5324" y="2843"/>
                    <a:pt x="6555" y="3282"/>
                    <a:pt x="6555" y="3282"/>
                  </a:cubicBezTo>
                  <a:cubicBezTo>
                    <a:pt x="6555" y="1469"/>
                    <a:pt x="5086" y="0"/>
                    <a:pt x="328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78"/>
            <p:cNvSpPr/>
            <p:nvPr/>
          </p:nvSpPr>
          <p:spPr>
            <a:xfrm>
              <a:off x="6306583" y="2885619"/>
              <a:ext cx="171643" cy="86018"/>
            </a:xfrm>
            <a:custGeom>
              <a:avLst/>
              <a:gdLst/>
              <a:ahLst/>
              <a:cxnLst/>
              <a:rect l="l" t="t" r="r" b="b"/>
              <a:pathLst>
                <a:path w="6555" h="3285" extrusionOk="0">
                  <a:moveTo>
                    <a:pt x="3272" y="0"/>
                  </a:moveTo>
                  <a:cubicBezTo>
                    <a:pt x="1509" y="0"/>
                    <a:pt x="1" y="1435"/>
                    <a:pt x="1" y="3284"/>
                  </a:cubicBezTo>
                  <a:cubicBezTo>
                    <a:pt x="430" y="3141"/>
                    <a:pt x="869" y="3046"/>
                    <a:pt x="1317" y="2988"/>
                  </a:cubicBezTo>
                  <a:cubicBezTo>
                    <a:pt x="1966" y="2893"/>
                    <a:pt x="2624" y="2845"/>
                    <a:pt x="3282" y="2845"/>
                  </a:cubicBezTo>
                  <a:cubicBezTo>
                    <a:pt x="5324" y="2845"/>
                    <a:pt x="6555" y="3284"/>
                    <a:pt x="6555" y="3284"/>
                  </a:cubicBezTo>
                  <a:cubicBezTo>
                    <a:pt x="6555" y="3055"/>
                    <a:pt x="6536" y="2836"/>
                    <a:pt x="6488" y="2616"/>
                  </a:cubicBezTo>
                  <a:cubicBezTo>
                    <a:pt x="5481" y="2330"/>
                    <a:pt x="4437" y="2186"/>
                    <a:pt x="3384" y="2186"/>
                  </a:cubicBezTo>
                  <a:cubicBezTo>
                    <a:pt x="3350" y="2186"/>
                    <a:pt x="3316" y="2187"/>
                    <a:pt x="3282" y="2187"/>
                  </a:cubicBezTo>
                  <a:cubicBezTo>
                    <a:pt x="2910" y="2187"/>
                    <a:pt x="2557" y="2206"/>
                    <a:pt x="2204" y="2235"/>
                  </a:cubicBezTo>
                  <a:cubicBezTo>
                    <a:pt x="2196" y="2235"/>
                    <a:pt x="2188" y="2235"/>
                    <a:pt x="2180" y="2235"/>
                  </a:cubicBezTo>
                  <a:cubicBezTo>
                    <a:pt x="1840" y="2235"/>
                    <a:pt x="1617" y="1856"/>
                    <a:pt x="1804" y="1567"/>
                  </a:cubicBezTo>
                  <a:cubicBezTo>
                    <a:pt x="2281" y="794"/>
                    <a:pt x="3054" y="250"/>
                    <a:pt x="3941" y="69"/>
                  </a:cubicBezTo>
                  <a:cubicBezTo>
                    <a:pt x="3716" y="23"/>
                    <a:pt x="3492" y="0"/>
                    <a:pt x="327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78"/>
            <p:cNvSpPr/>
            <p:nvPr/>
          </p:nvSpPr>
          <p:spPr>
            <a:xfrm>
              <a:off x="6293857" y="2954355"/>
              <a:ext cx="197121" cy="26499"/>
            </a:xfrm>
            <a:custGeom>
              <a:avLst/>
              <a:gdLst/>
              <a:ahLst/>
              <a:cxnLst/>
              <a:rect l="l" t="t" r="r" b="b"/>
              <a:pathLst>
                <a:path w="7528" h="1012" extrusionOk="0">
                  <a:moveTo>
                    <a:pt x="3768" y="1"/>
                  </a:moveTo>
                  <a:cubicBezTo>
                    <a:pt x="2395" y="1"/>
                    <a:pt x="1097" y="211"/>
                    <a:pt x="172" y="583"/>
                  </a:cubicBezTo>
                  <a:cubicBezTo>
                    <a:pt x="57" y="630"/>
                    <a:pt x="0" y="764"/>
                    <a:pt x="57" y="878"/>
                  </a:cubicBezTo>
                  <a:cubicBezTo>
                    <a:pt x="93" y="956"/>
                    <a:pt x="169" y="1002"/>
                    <a:pt x="253" y="1002"/>
                  </a:cubicBezTo>
                  <a:cubicBezTo>
                    <a:pt x="283" y="1002"/>
                    <a:pt x="313" y="996"/>
                    <a:pt x="344" y="983"/>
                  </a:cubicBezTo>
                  <a:cubicBezTo>
                    <a:pt x="1212" y="630"/>
                    <a:pt x="2452" y="440"/>
                    <a:pt x="3768" y="440"/>
                  </a:cubicBezTo>
                  <a:cubicBezTo>
                    <a:pt x="5085" y="440"/>
                    <a:pt x="6316" y="640"/>
                    <a:pt x="7193" y="993"/>
                  </a:cubicBezTo>
                  <a:cubicBezTo>
                    <a:pt x="7221" y="1005"/>
                    <a:pt x="7250" y="1011"/>
                    <a:pt x="7279" y="1011"/>
                  </a:cubicBezTo>
                  <a:cubicBezTo>
                    <a:pt x="7358" y="1011"/>
                    <a:pt x="7435" y="965"/>
                    <a:pt x="7470" y="888"/>
                  </a:cubicBezTo>
                  <a:cubicBezTo>
                    <a:pt x="7527" y="773"/>
                    <a:pt x="7470" y="640"/>
                    <a:pt x="7365" y="592"/>
                  </a:cubicBezTo>
                  <a:cubicBezTo>
                    <a:pt x="6440" y="211"/>
                    <a:pt x="5142" y="1"/>
                    <a:pt x="3768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4" name="Google Shape;13954;p78"/>
          <p:cNvGrpSpPr/>
          <p:nvPr/>
        </p:nvGrpSpPr>
        <p:grpSpPr>
          <a:xfrm>
            <a:off x="8062968" y="2419290"/>
            <a:ext cx="263316" cy="354728"/>
            <a:chOff x="8062968" y="2419290"/>
            <a:chExt cx="263316" cy="354728"/>
          </a:xfrm>
        </p:grpSpPr>
        <p:sp>
          <p:nvSpPr>
            <p:cNvPr id="13955" name="Google Shape;13955;p78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78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78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78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78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78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78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78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78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78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78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78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78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78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78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78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78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72" name="Google Shape;13972;p78"/>
          <p:cNvGrpSpPr/>
          <p:nvPr/>
        </p:nvGrpSpPr>
        <p:grpSpPr>
          <a:xfrm>
            <a:off x="5809723" y="2419290"/>
            <a:ext cx="263316" cy="354728"/>
            <a:chOff x="5809723" y="2419290"/>
            <a:chExt cx="263316" cy="354728"/>
          </a:xfrm>
        </p:grpSpPr>
        <p:sp>
          <p:nvSpPr>
            <p:cNvPr id="13973" name="Google Shape;13973;p78"/>
            <p:cNvSpPr/>
            <p:nvPr/>
          </p:nvSpPr>
          <p:spPr>
            <a:xfrm>
              <a:off x="5815484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36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36" y="3063"/>
                  </a:cubicBezTo>
                  <a:cubicBezTo>
                    <a:pt x="2376" y="3063"/>
                    <a:pt x="3063" y="2376"/>
                    <a:pt x="3063" y="1527"/>
                  </a:cubicBezTo>
                  <a:cubicBezTo>
                    <a:pt x="3063" y="687"/>
                    <a:pt x="2376" y="0"/>
                    <a:pt x="153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78"/>
            <p:cNvSpPr/>
            <p:nvPr/>
          </p:nvSpPr>
          <p:spPr>
            <a:xfrm>
              <a:off x="5987100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27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27" y="3063"/>
                  </a:cubicBezTo>
                  <a:cubicBezTo>
                    <a:pt x="2376" y="3063"/>
                    <a:pt x="3062" y="2376"/>
                    <a:pt x="3062" y="1527"/>
                  </a:cubicBezTo>
                  <a:cubicBezTo>
                    <a:pt x="3062" y="687"/>
                    <a:pt x="2376" y="0"/>
                    <a:pt x="152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78"/>
            <p:cNvSpPr/>
            <p:nvPr/>
          </p:nvSpPr>
          <p:spPr>
            <a:xfrm>
              <a:off x="5823732" y="2424789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0"/>
                  </a:moveTo>
                  <a:cubicBezTo>
                    <a:pt x="1794" y="0"/>
                    <a:pt x="0" y="2795"/>
                    <a:pt x="1116" y="5247"/>
                  </a:cubicBezTo>
                  <a:lnTo>
                    <a:pt x="7880" y="5247"/>
                  </a:lnTo>
                  <a:cubicBezTo>
                    <a:pt x="8987" y="2795"/>
                    <a:pt x="7193" y="0"/>
                    <a:pt x="449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78"/>
            <p:cNvSpPr/>
            <p:nvPr/>
          </p:nvSpPr>
          <p:spPr>
            <a:xfrm>
              <a:off x="5809723" y="2630865"/>
              <a:ext cx="263081" cy="143153"/>
            </a:xfrm>
            <a:custGeom>
              <a:avLst/>
              <a:gdLst/>
              <a:ahLst/>
              <a:cxnLst/>
              <a:rect l="l" t="t" r="r" b="b"/>
              <a:pathLst>
                <a:path w="10047" h="546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8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4809"/>
                  </a:lnTo>
                  <a:cubicBezTo>
                    <a:pt x="1" y="5171"/>
                    <a:pt x="297" y="5467"/>
                    <a:pt x="659" y="5467"/>
                  </a:cubicBezTo>
                  <a:lnTo>
                    <a:pt x="9398" y="5467"/>
                  </a:lnTo>
                  <a:cubicBezTo>
                    <a:pt x="9751" y="5467"/>
                    <a:pt x="10046" y="5171"/>
                    <a:pt x="10046" y="4809"/>
                  </a:cubicBezTo>
                  <a:lnTo>
                    <a:pt x="10046" y="3988"/>
                  </a:lnTo>
                  <a:cubicBezTo>
                    <a:pt x="1004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3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78"/>
            <p:cNvSpPr/>
            <p:nvPr/>
          </p:nvSpPr>
          <p:spPr>
            <a:xfrm>
              <a:off x="5809985" y="2694809"/>
              <a:ext cx="263055" cy="79210"/>
            </a:xfrm>
            <a:custGeom>
              <a:avLst/>
              <a:gdLst/>
              <a:ahLst/>
              <a:cxnLst/>
              <a:rect l="l" t="t" r="r" b="b"/>
              <a:pathLst>
                <a:path w="10046" h="3025" extrusionOk="0">
                  <a:moveTo>
                    <a:pt x="1737" y="1"/>
                  </a:moveTo>
                  <a:lnTo>
                    <a:pt x="868" y="306"/>
                  </a:lnTo>
                  <a:cubicBezTo>
                    <a:pt x="344" y="497"/>
                    <a:pt x="0" y="993"/>
                    <a:pt x="0" y="1546"/>
                  </a:cubicBezTo>
                  <a:lnTo>
                    <a:pt x="0" y="2367"/>
                  </a:lnTo>
                  <a:cubicBezTo>
                    <a:pt x="0" y="2729"/>
                    <a:pt x="287" y="3025"/>
                    <a:pt x="649" y="3025"/>
                  </a:cubicBezTo>
                  <a:lnTo>
                    <a:pt x="9388" y="3025"/>
                  </a:lnTo>
                  <a:cubicBezTo>
                    <a:pt x="9750" y="3025"/>
                    <a:pt x="10046" y="2729"/>
                    <a:pt x="10046" y="2367"/>
                  </a:cubicBezTo>
                  <a:lnTo>
                    <a:pt x="10046" y="1546"/>
                  </a:lnTo>
                  <a:cubicBezTo>
                    <a:pt x="10046" y="993"/>
                    <a:pt x="9693" y="497"/>
                    <a:pt x="9168" y="306"/>
                  </a:cubicBezTo>
                  <a:lnTo>
                    <a:pt x="8300" y="1"/>
                  </a:lnTo>
                  <a:cubicBezTo>
                    <a:pt x="7432" y="993"/>
                    <a:pt x="6225" y="1489"/>
                    <a:pt x="5018" y="1489"/>
                  </a:cubicBezTo>
                  <a:cubicBezTo>
                    <a:pt x="3812" y="1489"/>
                    <a:pt x="2605" y="993"/>
                    <a:pt x="1737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78"/>
            <p:cNvSpPr/>
            <p:nvPr/>
          </p:nvSpPr>
          <p:spPr>
            <a:xfrm>
              <a:off x="5907157" y="2630865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83"/>
                    <a:pt x="861" y="878"/>
                    <a:pt x="1309" y="878"/>
                  </a:cubicBezTo>
                  <a:cubicBezTo>
                    <a:pt x="1756" y="878"/>
                    <a:pt x="2204" y="783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78"/>
            <p:cNvSpPr/>
            <p:nvPr/>
          </p:nvSpPr>
          <p:spPr>
            <a:xfrm>
              <a:off x="5844942" y="2465009"/>
              <a:ext cx="192643" cy="177377"/>
            </a:xfrm>
            <a:custGeom>
              <a:avLst/>
              <a:gdLst/>
              <a:ahLst/>
              <a:cxnLst/>
              <a:rect l="l" t="t" r="r" b="b"/>
              <a:pathLst>
                <a:path w="7357" h="6774" extrusionOk="0">
                  <a:moveTo>
                    <a:pt x="3683" y="0"/>
                  </a:moveTo>
                  <a:cubicBezTo>
                    <a:pt x="2119" y="0"/>
                    <a:pt x="840" y="1269"/>
                    <a:pt x="840" y="2843"/>
                  </a:cubicBezTo>
                  <a:lnTo>
                    <a:pt x="840" y="3062"/>
                  </a:lnTo>
                  <a:lnTo>
                    <a:pt x="735" y="3062"/>
                  </a:lnTo>
                  <a:cubicBezTo>
                    <a:pt x="1" y="3062"/>
                    <a:pt x="1" y="4150"/>
                    <a:pt x="735" y="4150"/>
                  </a:cubicBezTo>
                  <a:lnTo>
                    <a:pt x="850" y="4150"/>
                  </a:lnTo>
                  <a:cubicBezTo>
                    <a:pt x="964" y="5629"/>
                    <a:pt x="2195" y="6773"/>
                    <a:pt x="3683" y="6773"/>
                  </a:cubicBezTo>
                  <a:cubicBezTo>
                    <a:pt x="5162" y="6773"/>
                    <a:pt x="6393" y="5629"/>
                    <a:pt x="6507" y="4150"/>
                  </a:cubicBezTo>
                  <a:lnTo>
                    <a:pt x="6631" y="4150"/>
                  </a:lnTo>
                  <a:cubicBezTo>
                    <a:pt x="7356" y="4150"/>
                    <a:pt x="7356" y="3062"/>
                    <a:pt x="6631" y="3062"/>
                  </a:cubicBezTo>
                  <a:lnTo>
                    <a:pt x="6526" y="3062"/>
                  </a:lnTo>
                  <a:lnTo>
                    <a:pt x="6526" y="2843"/>
                  </a:lnTo>
                  <a:cubicBezTo>
                    <a:pt x="6526" y="1269"/>
                    <a:pt x="5248" y="0"/>
                    <a:pt x="368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78"/>
            <p:cNvSpPr/>
            <p:nvPr/>
          </p:nvSpPr>
          <p:spPr>
            <a:xfrm>
              <a:off x="5845439" y="2464931"/>
              <a:ext cx="170150" cy="177430"/>
            </a:xfrm>
            <a:custGeom>
              <a:avLst/>
              <a:gdLst/>
              <a:ahLst/>
              <a:cxnLst/>
              <a:rect l="l" t="t" r="r" b="b"/>
              <a:pathLst>
                <a:path w="6498" h="6776" extrusionOk="0">
                  <a:moveTo>
                    <a:pt x="3657" y="0"/>
                  </a:moveTo>
                  <a:cubicBezTo>
                    <a:pt x="3615" y="0"/>
                    <a:pt x="3573" y="1"/>
                    <a:pt x="3531" y="3"/>
                  </a:cubicBezTo>
                  <a:cubicBezTo>
                    <a:pt x="2004" y="79"/>
                    <a:pt x="821" y="1281"/>
                    <a:pt x="821" y="2894"/>
                  </a:cubicBezTo>
                  <a:lnTo>
                    <a:pt x="821" y="3065"/>
                  </a:lnTo>
                  <a:lnTo>
                    <a:pt x="745" y="3065"/>
                  </a:lnTo>
                  <a:cubicBezTo>
                    <a:pt x="736" y="3065"/>
                    <a:pt x="727" y="3065"/>
                    <a:pt x="717" y="3065"/>
                  </a:cubicBezTo>
                  <a:cubicBezTo>
                    <a:pt x="19" y="3065"/>
                    <a:pt x="1" y="4134"/>
                    <a:pt x="716" y="4153"/>
                  </a:cubicBezTo>
                  <a:lnTo>
                    <a:pt x="841" y="4153"/>
                  </a:lnTo>
                  <a:cubicBezTo>
                    <a:pt x="944" y="5656"/>
                    <a:pt x="2190" y="6776"/>
                    <a:pt x="3642" y="6776"/>
                  </a:cubicBezTo>
                  <a:cubicBezTo>
                    <a:pt x="3794" y="6776"/>
                    <a:pt x="3948" y="6764"/>
                    <a:pt x="4103" y="6738"/>
                  </a:cubicBezTo>
                  <a:cubicBezTo>
                    <a:pt x="2720" y="6528"/>
                    <a:pt x="1699" y="5336"/>
                    <a:pt x="1699" y="3934"/>
                  </a:cubicBezTo>
                  <a:lnTo>
                    <a:pt x="1699" y="2846"/>
                  </a:lnTo>
                  <a:cubicBezTo>
                    <a:pt x="1699" y="2636"/>
                    <a:pt x="1718" y="2417"/>
                    <a:pt x="1766" y="2216"/>
                  </a:cubicBezTo>
                  <a:cubicBezTo>
                    <a:pt x="1869" y="1802"/>
                    <a:pt x="2237" y="1543"/>
                    <a:pt x="2624" y="1543"/>
                  </a:cubicBezTo>
                  <a:cubicBezTo>
                    <a:pt x="2772" y="1543"/>
                    <a:pt x="2923" y="1581"/>
                    <a:pt x="3063" y="1663"/>
                  </a:cubicBezTo>
                  <a:cubicBezTo>
                    <a:pt x="4113" y="2255"/>
                    <a:pt x="5286" y="2588"/>
                    <a:pt x="6498" y="2617"/>
                  </a:cubicBezTo>
                  <a:cubicBezTo>
                    <a:pt x="6377" y="1133"/>
                    <a:pt x="5129" y="0"/>
                    <a:pt x="365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78"/>
            <p:cNvSpPr/>
            <p:nvPr/>
          </p:nvSpPr>
          <p:spPr>
            <a:xfrm>
              <a:off x="5916086" y="2590723"/>
              <a:ext cx="50616" cy="17465"/>
            </a:xfrm>
            <a:custGeom>
              <a:avLst/>
              <a:gdLst/>
              <a:ahLst/>
              <a:cxnLst/>
              <a:rect l="l" t="t" r="r" b="b"/>
              <a:pathLst>
                <a:path w="1933" h="667" extrusionOk="0">
                  <a:moveTo>
                    <a:pt x="316" y="0"/>
                  </a:moveTo>
                  <a:cubicBezTo>
                    <a:pt x="148" y="0"/>
                    <a:pt x="0" y="224"/>
                    <a:pt x="155" y="379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5"/>
                  </a:cubicBezTo>
                  <a:cubicBezTo>
                    <a:pt x="979" y="666"/>
                    <a:pt x="991" y="666"/>
                    <a:pt x="1003" y="666"/>
                  </a:cubicBezTo>
                  <a:cubicBezTo>
                    <a:pt x="1286" y="666"/>
                    <a:pt x="1558" y="562"/>
                    <a:pt x="1777" y="379"/>
                  </a:cubicBezTo>
                  <a:cubicBezTo>
                    <a:pt x="1932" y="224"/>
                    <a:pt x="1784" y="0"/>
                    <a:pt x="1616" y="0"/>
                  </a:cubicBezTo>
                  <a:cubicBezTo>
                    <a:pt x="1568" y="0"/>
                    <a:pt x="1517" y="19"/>
                    <a:pt x="1472" y="64"/>
                  </a:cubicBezTo>
                  <a:cubicBezTo>
                    <a:pt x="1319" y="169"/>
                    <a:pt x="1143" y="222"/>
                    <a:pt x="966" y="222"/>
                  </a:cubicBezTo>
                  <a:cubicBezTo>
                    <a:pt x="790" y="222"/>
                    <a:pt x="613" y="169"/>
                    <a:pt x="461" y="64"/>
                  </a:cubicBezTo>
                  <a:cubicBezTo>
                    <a:pt x="416" y="19"/>
                    <a:pt x="365" y="0"/>
                    <a:pt x="31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78"/>
            <p:cNvSpPr/>
            <p:nvPr/>
          </p:nvSpPr>
          <p:spPr>
            <a:xfrm>
              <a:off x="5901397" y="2545135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51"/>
                    <a:pt x="220" y="651"/>
                  </a:cubicBezTo>
                  <a:cubicBezTo>
                    <a:pt x="335" y="65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78"/>
            <p:cNvSpPr/>
            <p:nvPr/>
          </p:nvSpPr>
          <p:spPr>
            <a:xfrm>
              <a:off x="5970106" y="2545135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8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10" y="651"/>
                  </a:cubicBezTo>
                  <a:cubicBezTo>
                    <a:pt x="334" y="65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78"/>
            <p:cNvSpPr/>
            <p:nvPr/>
          </p:nvSpPr>
          <p:spPr>
            <a:xfrm>
              <a:off x="5893672" y="2527958"/>
              <a:ext cx="21000" cy="11495"/>
            </a:xfrm>
            <a:custGeom>
              <a:avLst/>
              <a:gdLst/>
              <a:ahLst/>
              <a:cxnLst/>
              <a:rect l="l" t="t" r="r" b="b"/>
              <a:pathLst>
                <a:path w="802" h="439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515" y="439"/>
                  </a:lnTo>
                  <a:cubicBezTo>
                    <a:pt x="802" y="439"/>
                    <a:pt x="802" y="0"/>
                    <a:pt x="5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78"/>
            <p:cNvSpPr/>
            <p:nvPr/>
          </p:nvSpPr>
          <p:spPr>
            <a:xfrm>
              <a:off x="5968116" y="2527932"/>
              <a:ext cx="19246" cy="11521"/>
            </a:xfrm>
            <a:custGeom>
              <a:avLst/>
              <a:gdLst/>
              <a:ahLst/>
              <a:cxnLst/>
              <a:rect l="l" t="t" r="r" b="b"/>
              <a:pathLst>
                <a:path w="735" h="440" extrusionOk="0">
                  <a:moveTo>
                    <a:pt x="521" y="1"/>
                  </a:moveTo>
                  <a:cubicBezTo>
                    <a:pt x="516" y="1"/>
                    <a:pt x="511" y="1"/>
                    <a:pt x="506" y="1"/>
                  </a:cubicBezTo>
                  <a:lnTo>
                    <a:pt x="286" y="1"/>
                  </a:lnTo>
                  <a:cubicBezTo>
                    <a:pt x="0" y="1"/>
                    <a:pt x="0" y="440"/>
                    <a:pt x="286" y="440"/>
                  </a:cubicBezTo>
                  <a:lnTo>
                    <a:pt x="515" y="440"/>
                  </a:lnTo>
                  <a:cubicBezTo>
                    <a:pt x="639" y="440"/>
                    <a:pt x="735" y="335"/>
                    <a:pt x="735" y="211"/>
                  </a:cubicBezTo>
                  <a:cubicBezTo>
                    <a:pt x="735" y="101"/>
                    <a:pt x="638" y="1"/>
                    <a:pt x="5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78"/>
            <p:cNvSpPr/>
            <p:nvPr/>
          </p:nvSpPr>
          <p:spPr>
            <a:xfrm>
              <a:off x="5875919" y="2425025"/>
              <a:ext cx="162661" cy="97199"/>
            </a:xfrm>
            <a:custGeom>
              <a:avLst/>
              <a:gdLst/>
              <a:ahLst/>
              <a:cxnLst/>
              <a:rect l="l" t="t" r="r" b="b"/>
              <a:pathLst>
                <a:path w="6212" h="3712" extrusionOk="0">
                  <a:moveTo>
                    <a:pt x="2500" y="1"/>
                  </a:moveTo>
                  <a:cubicBezTo>
                    <a:pt x="1575" y="1"/>
                    <a:pt x="688" y="344"/>
                    <a:pt x="1" y="964"/>
                  </a:cubicBezTo>
                  <a:cubicBezTo>
                    <a:pt x="1327" y="2701"/>
                    <a:pt x="3378" y="3712"/>
                    <a:pt x="5553" y="3712"/>
                  </a:cubicBezTo>
                  <a:cubicBezTo>
                    <a:pt x="5782" y="3712"/>
                    <a:pt x="6001" y="3702"/>
                    <a:pt x="6211" y="3683"/>
                  </a:cubicBezTo>
                  <a:cubicBezTo>
                    <a:pt x="6192" y="1642"/>
                    <a:pt x="4542" y="1"/>
                    <a:pt x="2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78"/>
            <p:cNvSpPr/>
            <p:nvPr/>
          </p:nvSpPr>
          <p:spPr>
            <a:xfrm>
              <a:off x="5843947" y="2694809"/>
              <a:ext cx="194869" cy="50485"/>
            </a:xfrm>
            <a:custGeom>
              <a:avLst/>
              <a:gdLst/>
              <a:ahLst/>
              <a:cxnLst/>
              <a:rect l="l" t="t" r="r" b="b"/>
              <a:pathLst>
                <a:path w="7442" h="1928" extrusionOk="0">
                  <a:moveTo>
                    <a:pt x="440" y="1"/>
                  </a:moveTo>
                  <a:lnTo>
                    <a:pt x="1" y="163"/>
                  </a:lnTo>
                  <a:cubicBezTo>
                    <a:pt x="907" y="1279"/>
                    <a:pt x="2281" y="1928"/>
                    <a:pt x="3721" y="1928"/>
                  </a:cubicBezTo>
                  <a:cubicBezTo>
                    <a:pt x="5162" y="1928"/>
                    <a:pt x="6536" y="1279"/>
                    <a:pt x="7442" y="163"/>
                  </a:cubicBezTo>
                  <a:lnTo>
                    <a:pt x="7003" y="1"/>
                  </a:lnTo>
                  <a:cubicBezTo>
                    <a:pt x="6135" y="993"/>
                    <a:pt x="4928" y="1489"/>
                    <a:pt x="3721" y="1489"/>
                  </a:cubicBezTo>
                  <a:cubicBezTo>
                    <a:pt x="2515" y="1489"/>
                    <a:pt x="1308" y="993"/>
                    <a:pt x="44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78"/>
            <p:cNvSpPr/>
            <p:nvPr/>
          </p:nvSpPr>
          <p:spPr>
            <a:xfrm>
              <a:off x="5809723" y="2688577"/>
              <a:ext cx="85965" cy="85442"/>
            </a:xfrm>
            <a:custGeom>
              <a:avLst/>
              <a:gdLst/>
              <a:ahLst/>
              <a:cxnLst/>
              <a:rect l="l" t="t" r="r" b="b"/>
              <a:pathLst>
                <a:path w="3283" h="3263" extrusionOk="0">
                  <a:moveTo>
                    <a:pt x="2424" y="0"/>
                  </a:moveTo>
                  <a:lnTo>
                    <a:pt x="878" y="544"/>
                  </a:lnTo>
                  <a:cubicBezTo>
                    <a:pt x="354" y="735"/>
                    <a:pt x="1" y="1231"/>
                    <a:pt x="1" y="1784"/>
                  </a:cubicBezTo>
                  <a:lnTo>
                    <a:pt x="1" y="2605"/>
                  </a:lnTo>
                  <a:cubicBezTo>
                    <a:pt x="1" y="2967"/>
                    <a:pt x="297" y="3263"/>
                    <a:pt x="659" y="3263"/>
                  </a:cubicBezTo>
                  <a:lnTo>
                    <a:pt x="3283" y="3263"/>
                  </a:lnTo>
                  <a:lnTo>
                    <a:pt x="3283" y="1126"/>
                  </a:lnTo>
                  <a:cubicBezTo>
                    <a:pt x="3283" y="954"/>
                    <a:pt x="3216" y="783"/>
                    <a:pt x="3092" y="66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78"/>
            <p:cNvSpPr/>
            <p:nvPr/>
          </p:nvSpPr>
          <p:spPr>
            <a:xfrm>
              <a:off x="5987100" y="2688577"/>
              <a:ext cx="85939" cy="85442"/>
            </a:xfrm>
            <a:custGeom>
              <a:avLst/>
              <a:gdLst/>
              <a:ahLst/>
              <a:cxnLst/>
              <a:rect l="l" t="t" r="r" b="b"/>
              <a:pathLst>
                <a:path w="3282" h="3263" extrusionOk="0">
                  <a:moveTo>
                    <a:pt x="859" y="0"/>
                  </a:moveTo>
                  <a:lnTo>
                    <a:pt x="191" y="668"/>
                  </a:lnTo>
                  <a:cubicBezTo>
                    <a:pt x="76" y="783"/>
                    <a:pt x="0" y="954"/>
                    <a:pt x="0" y="1126"/>
                  </a:cubicBezTo>
                  <a:lnTo>
                    <a:pt x="0" y="3263"/>
                  </a:lnTo>
                  <a:lnTo>
                    <a:pt x="2624" y="3263"/>
                  </a:lnTo>
                  <a:cubicBezTo>
                    <a:pt x="2986" y="3263"/>
                    <a:pt x="3282" y="2967"/>
                    <a:pt x="3282" y="2605"/>
                  </a:cubicBezTo>
                  <a:lnTo>
                    <a:pt x="3282" y="1784"/>
                  </a:lnTo>
                  <a:cubicBezTo>
                    <a:pt x="3282" y="1231"/>
                    <a:pt x="2929" y="735"/>
                    <a:pt x="2404" y="544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90" name="Google Shape;13990;p78"/>
          <p:cNvGrpSpPr/>
          <p:nvPr/>
        </p:nvGrpSpPr>
        <p:grpSpPr>
          <a:xfrm>
            <a:off x="7606826" y="1502999"/>
            <a:ext cx="263552" cy="354754"/>
            <a:chOff x="7606826" y="1502999"/>
            <a:chExt cx="263552" cy="354754"/>
          </a:xfrm>
        </p:grpSpPr>
        <p:sp>
          <p:nvSpPr>
            <p:cNvPr id="13991" name="Google Shape;13991;p78"/>
            <p:cNvSpPr/>
            <p:nvPr/>
          </p:nvSpPr>
          <p:spPr>
            <a:xfrm>
              <a:off x="7606826" y="1703340"/>
              <a:ext cx="263552" cy="154413"/>
            </a:xfrm>
            <a:custGeom>
              <a:avLst/>
              <a:gdLst/>
              <a:ahLst/>
              <a:cxnLst/>
              <a:rect l="l" t="t" r="r" b="b"/>
              <a:pathLst>
                <a:path w="10065" h="5897" extrusionOk="0">
                  <a:moveTo>
                    <a:pt x="3721" y="1"/>
                  </a:moveTo>
                  <a:lnTo>
                    <a:pt x="3721" y="1337"/>
                  </a:lnTo>
                  <a:cubicBezTo>
                    <a:pt x="3721" y="1709"/>
                    <a:pt x="3482" y="2042"/>
                    <a:pt x="3139" y="2166"/>
                  </a:cubicBezTo>
                  <a:lnTo>
                    <a:pt x="878" y="2968"/>
                  </a:lnTo>
                  <a:cubicBezTo>
                    <a:pt x="353" y="3149"/>
                    <a:pt x="0" y="3645"/>
                    <a:pt x="0" y="4198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8" y="5897"/>
                  </a:cubicBezTo>
                  <a:lnTo>
                    <a:pt x="9407" y="5897"/>
                  </a:lnTo>
                  <a:cubicBezTo>
                    <a:pt x="9769" y="5897"/>
                    <a:pt x="10065" y="5601"/>
                    <a:pt x="10065" y="5248"/>
                  </a:cubicBezTo>
                  <a:lnTo>
                    <a:pt x="10065" y="4208"/>
                  </a:lnTo>
                  <a:cubicBezTo>
                    <a:pt x="10065" y="3645"/>
                    <a:pt x="9712" y="3149"/>
                    <a:pt x="9187" y="2958"/>
                  </a:cubicBezTo>
                  <a:lnTo>
                    <a:pt x="6926" y="2166"/>
                  </a:lnTo>
                  <a:cubicBezTo>
                    <a:pt x="6573" y="2042"/>
                    <a:pt x="6344" y="1709"/>
                    <a:pt x="6344" y="133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78"/>
            <p:cNvSpPr/>
            <p:nvPr/>
          </p:nvSpPr>
          <p:spPr>
            <a:xfrm>
              <a:off x="7626543" y="1502999"/>
              <a:ext cx="223856" cy="240090"/>
            </a:xfrm>
            <a:custGeom>
              <a:avLst/>
              <a:gdLst/>
              <a:ahLst/>
              <a:cxnLst/>
              <a:rect l="l" t="t" r="r" b="b"/>
              <a:pathLst>
                <a:path w="8549" h="9169" extrusionOk="0">
                  <a:moveTo>
                    <a:pt x="4275" y="1"/>
                  </a:moveTo>
                  <a:cubicBezTo>
                    <a:pt x="2224" y="1"/>
                    <a:pt x="564" y="1670"/>
                    <a:pt x="564" y="3722"/>
                  </a:cubicBezTo>
                  <a:lnTo>
                    <a:pt x="564" y="5257"/>
                  </a:lnTo>
                  <a:cubicBezTo>
                    <a:pt x="564" y="6097"/>
                    <a:pt x="401" y="6927"/>
                    <a:pt x="87" y="7709"/>
                  </a:cubicBezTo>
                  <a:cubicBezTo>
                    <a:pt x="1" y="7929"/>
                    <a:pt x="106" y="8186"/>
                    <a:pt x="325" y="8282"/>
                  </a:cubicBezTo>
                  <a:cubicBezTo>
                    <a:pt x="878" y="8491"/>
                    <a:pt x="2968" y="9169"/>
                    <a:pt x="4275" y="9169"/>
                  </a:cubicBezTo>
                  <a:cubicBezTo>
                    <a:pt x="5591" y="9169"/>
                    <a:pt x="7680" y="8491"/>
                    <a:pt x="8224" y="8282"/>
                  </a:cubicBezTo>
                  <a:cubicBezTo>
                    <a:pt x="8444" y="8186"/>
                    <a:pt x="8549" y="7929"/>
                    <a:pt x="8463" y="7709"/>
                  </a:cubicBezTo>
                  <a:cubicBezTo>
                    <a:pt x="8148" y="6927"/>
                    <a:pt x="7986" y="6097"/>
                    <a:pt x="7995" y="5257"/>
                  </a:cubicBezTo>
                  <a:lnTo>
                    <a:pt x="7995" y="3722"/>
                  </a:lnTo>
                  <a:cubicBezTo>
                    <a:pt x="7995" y="1670"/>
                    <a:pt x="6326" y="10"/>
                    <a:pt x="427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78"/>
            <p:cNvSpPr/>
            <p:nvPr/>
          </p:nvSpPr>
          <p:spPr>
            <a:xfrm>
              <a:off x="7641049" y="1708839"/>
              <a:ext cx="194869" cy="102959"/>
            </a:xfrm>
            <a:custGeom>
              <a:avLst/>
              <a:gdLst/>
              <a:ahLst/>
              <a:cxnLst/>
              <a:rect l="l" t="t" r="r" b="b"/>
              <a:pathLst>
                <a:path w="7442" h="3932" extrusionOk="0">
                  <a:moveTo>
                    <a:pt x="1317" y="1"/>
                  </a:moveTo>
                  <a:cubicBezTo>
                    <a:pt x="592" y="1"/>
                    <a:pt x="0" y="583"/>
                    <a:pt x="0" y="1308"/>
                  </a:cubicBezTo>
                  <a:cubicBezTo>
                    <a:pt x="0" y="2758"/>
                    <a:pt x="1183" y="3931"/>
                    <a:pt x="2624" y="3931"/>
                  </a:cubicBezTo>
                  <a:lnTo>
                    <a:pt x="4818" y="3931"/>
                  </a:lnTo>
                  <a:cubicBezTo>
                    <a:pt x="6268" y="3931"/>
                    <a:pt x="7441" y="2758"/>
                    <a:pt x="7441" y="1308"/>
                  </a:cubicBezTo>
                  <a:cubicBezTo>
                    <a:pt x="7441" y="583"/>
                    <a:pt x="6850" y="1"/>
                    <a:pt x="613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78"/>
            <p:cNvSpPr/>
            <p:nvPr/>
          </p:nvSpPr>
          <p:spPr>
            <a:xfrm>
              <a:off x="7659431" y="1726069"/>
              <a:ext cx="158341" cy="65227"/>
            </a:xfrm>
            <a:custGeom>
              <a:avLst/>
              <a:gdLst/>
              <a:ahLst/>
              <a:cxnLst/>
              <a:rect l="l" t="t" r="r" b="b"/>
              <a:pathLst>
                <a:path w="6047" h="2491" extrusionOk="0">
                  <a:moveTo>
                    <a:pt x="651" y="1"/>
                  </a:moveTo>
                  <a:cubicBezTo>
                    <a:pt x="180" y="1"/>
                    <a:pt x="1" y="625"/>
                    <a:pt x="405" y="879"/>
                  </a:cubicBezTo>
                  <a:lnTo>
                    <a:pt x="2656" y="2377"/>
                  </a:lnTo>
                  <a:cubicBezTo>
                    <a:pt x="2766" y="2453"/>
                    <a:pt x="2892" y="2491"/>
                    <a:pt x="3019" y="2491"/>
                  </a:cubicBezTo>
                  <a:cubicBezTo>
                    <a:pt x="3145" y="2491"/>
                    <a:pt x="3272" y="2453"/>
                    <a:pt x="3381" y="2377"/>
                  </a:cubicBezTo>
                  <a:lnTo>
                    <a:pt x="5633" y="879"/>
                  </a:lnTo>
                  <a:cubicBezTo>
                    <a:pt x="6046" y="625"/>
                    <a:pt x="5858" y="1"/>
                    <a:pt x="5387" y="1"/>
                  </a:cubicBezTo>
                  <a:cubicBezTo>
                    <a:pt x="5380" y="1"/>
                    <a:pt x="5373" y="1"/>
                    <a:pt x="5366" y="1"/>
                  </a:cubicBezTo>
                  <a:lnTo>
                    <a:pt x="672" y="1"/>
                  </a:lnTo>
                  <a:cubicBezTo>
                    <a:pt x="665" y="1"/>
                    <a:pt x="658" y="1"/>
                    <a:pt x="651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78"/>
            <p:cNvSpPr/>
            <p:nvPr/>
          </p:nvSpPr>
          <p:spPr>
            <a:xfrm>
              <a:off x="7692739" y="1502999"/>
              <a:ext cx="142420" cy="85468"/>
            </a:xfrm>
            <a:custGeom>
              <a:avLst/>
              <a:gdLst/>
              <a:ahLst/>
              <a:cxnLst/>
              <a:rect l="l" t="t" r="r" b="b"/>
              <a:pathLst>
                <a:path w="5439" h="3264" extrusionOk="0">
                  <a:moveTo>
                    <a:pt x="1747" y="1"/>
                  </a:moveTo>
                  <a:cubicBezTo>
                    <a:pt x="1136" y="1"/>
                    <a:pt x="535" y="154"/>
                    <a:pt x="1" y="440"/>
                  </a:cubicBezTo>
                  <a:lnTo>
                    <a:pt x="1" y="640"/>
                  </a:lnTo>
                  <a:cubicBezTo>
                    <a:pt x="1" y="2090"/>
                    <a:pt x="1174" y="3264"/>
                    <a:pt x="2624" y="3264"/>
                  </a:cubicBezTo>
                  <a:lnTo>
                    <a:pt x="5439" y="3264"/>
                  </a:lnTo>
                  <a:cubicBezTo>
                    <a:pt x="5210" y="1403"/>
                    <a:pt x="3626" y="1"/>
                    <a:pt x="1747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78"/>
            <p:cNvSpPr/>
            <p:nvPr/>
          </p:nvSpPr>
          <p:spPr>
            <a:xfrm>
              <a:off x="7687266" y="1703340"/>
              <a:ext cx="102436" cy="87955"/>
            </a:xfrm>
            <a:custGeom>
              <a:avLst/>
              <a:gdLst/>
              <a:ahLst/>
              <a:cxnLst/>
              <a:rect l="l" t="t" r="r" b="b"/>
              <a:pathLst>
                <a:path w="3912" h="3359" extrusionOk="0">
                  <a:moveTo>
                    <a:pt x="649" y="1"/>
                  </a:moveTo>
                  <a:lnTo>
                    <a:pt x="649" y="1337"/>
                  </a:lnTo>
                  <a:cubicBezTo>
                    <a:pt x="649" y="1709"/>
                    <a:pt x="410" y="2042"/>
                    <a:pt x="57" y="2166"/>
                  </a:cubicBezTo>
                  <a:lnTo>
                    <a:pt x="0" y="2186"/>
                  </a:lnTo>
                  <a:lnTo>
                    <a:pt x="1593" y="3245"/>
                  </a:lnTo>
                  <a:cubicBezTo>
                    <a:pt x="1703" y="3321"/>
                    <a:pt x="1829" y="3359"/>
                    <a:pt x="1956" y="3359"/>
                  </a:cubicBezTo>
                  <a:cubicBezTo>
                    <a:pt x="2082" y="3359"/>
                    <a:pt x="2209" y="3321"/>
                    <a:pt x="2318" y="3245"/>
                  </a:cubicBezTo>
                  <a:lnTo>
                    <a:pt x="3911" y="2186"/>
                  </a:lnTo>
                  <a:lnTo>
                    <a:pt x="3854" y="2166"/>
                  </a:lnTo>
                  <a:cubicBezTo>
                    <a:pt x="3501" y="2042"/>
                    <a:pt x="3272" y="1709"/>
                    <a:pt x="3272" y="1337"/>
                  </a:cubicBezTo>
                  <a:lnTo>
                    <a:pt x="327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78"/>
            <p:cNvSpPr/>
            <p:nvPr/>
          </p:nvSpPr>
          <p:spPr>
            <a:xfrm>
              <a:off x="7704234" y="1703340"/>
              <a:ext cx="68736" cy="28254"/>
            </a:xfrm>
            <a:custGeom>
              <a:avLst/>
              <a:gdLst/>
              <a:ahLst/>
              <a:cxnLst/>
              <a:rect l="l" t="t" r="r" b="b"/>
              <a:pathLst>
                <a:path w="2625" h="1079" extrusionOk="0">
                  <a:moveTo>
                    <a:pt x="1" y="1"/>
                  </a:moveTo>
                  <a:lnTo>
                    <a:pt x="1" y="802"/>
                  </a:lnTo>
                  <a:cubicBezTo>
                    <a:pt x="363" y="964"/>
                    <a:pt x="754" y="1060"/>
                    <a:pt x="1155" y="1079"/>
                  </a:cubicBezTo>
                  <a:lnTo>
                    <a:pt x="1308" y="1079"/>
                  </a:lnTo>
                  <a:cubicBezTo>
                    <a:pt x="1766" y="1079"/>
                    <a:pt x="2214" y="984"/>
                    <a:pt x="2624" y="8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78"/>
            <p:cNvSpPr/>
            <p:nvPr/>
          </p:nvSpPr>
          <p:spPr>
            <a:xfrm>
              <a:off x="7664014" y="1576133"/>
              <a:ext cx="149176" cy="144070"/>
            </a:xfrm>
            <a:custGeom>
              <a:avLst/>
              <a:gdLst/>
              <a:ahLst/>
              <a:cxnLst/>
              <a:rect l="l" t="t" r="r" b="b"/>
              <a:pathLst>
                <a:path w="5697" h="5502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79"/>
                  </a:lnTo>
                  <a:cubicBezTo>
                    <a:pt x="1" y="4115"/>
                    <a:pt x="1184" y="5431"/>
                    <a:pt x="2710" y="5498"/>
                  </a:cubicBezTo>
                  <a:cubicBezTo>
                    <a:pt x="2756" y="5500"/>
                    <a:pt x="2802" y="5501"/>
                    <a:pt x="2847" y="5501"/>
                  </a:cubicBezTo>
                  <a:cubicBezTo>
                    <a:pt x="4407" y="5501"/>
                    <a:pt x="5687" y="4240"/>
                    <a:pt x="5687" y="2655"/>
                  </a:cubicBezTo>
                  <a:lnTo>
                    <a:pt x="5687" y="1787"/>
                  </a:lnTo>
                  <a:cubicBezTo>
                    <a:pt x="5696" y="1301"/>
                    <a:pt x="5295" y="909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78"/>
            <p:cNvSpPr/>
            <p:nvPr/>
          </p:nvSpPr>
          <p:spPr>
            <a:xfrm>
              <a:off x="7664014" y="1576133"/>
              <a:ext cx="126186" cy="144148"/>
            </a:xfrm>
            <a:custGeom>
              <a:avLst/>
              <a:gdLst/>
              <a:ahLst/>
              <a:cxnLst/>
              <a:rect l="l" t="t" r="r" b="b"/>
              <a:pathLst>
                <a:path w="4819" h="5505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69"/>
                  </a:lnTo>
                  <a:cubicBezTo>
                    <a:pt x="1" y="3857"/>
                    <a:pt x="821" y="5031"/>
                    <a:pt x="2052" y="5393"/>
                  </a:cubicBezTo>
                  <a:cubicBezTo>
                    <a:pt x="2310" y="5467"/>
                    <a:pt x="2576" y="5505"/>
                    <a:pt x="2842" y="5505"/>
                  </a:cubicBezTo>
                  <a:cubicBezTo>
                    <a:pt x="2989" y="5505"/>
                    <a:pt x="3136" y="5493"/>
                    <a:pt x="3283" y="5469"/>
                  </a:cubicBezTo>
                  <a:cubicBezTo>
                    <a:pt x="1909" y="5250"/>
                    <a:pt x="878" y="4010"/>
                    <a:pt x="878" y="2579"/>
                  </a:cubicBezTo>
                  <a:lnTo>
                    <a:pt x="878" y="2226"/>
                  </a:lnTo>
                  <a:cubicBezTo>
                    <a:pt x="878" y="1739"/>
                    <a:pt x="1270" y="1348"/>
                    <a:pt x="1756" y="1348"/>
                  </a:cubicBezTo>
                  <a:lnTo>
                    <a:pt x="4380" y="1348"/>
                  </a:lnTo>
                  <a:cubicBezTo>
                    <a:pt x="4618" y="1348"/>
                    <a:pt x="4818" y="1148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78"/>
            <p:cNvSpPr/>
            <p:nvPr/>
          </p:nvSpPr>
          <p:spPr>
            <a:xfrm>
              <a:off x="7690749" y="1611431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78"/>
            <p:cNvSpPr/>
            <p:nvPr/>
          </p:nvSpPr>
          <p:spPr>
            <a:xfrm>
              <a:off x="7759458" y="1611431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78"/>
            <p:cNvSpPr/>
            <p:nvPr/>
          </p:nvSpPr>
          <p:spPr>
            <a:xfrm>
              <a:off x="7698499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78"/>
            <p:cNvSpPr/>
            <p:nvPr/>
          </p:nvSpPr>
          <p:spPr>
            <a:xfrm>
              <a:off x="7767183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78"/>
            <p:cNvSpPr/>
            <p:nvPr/>
          </p:nvSpPr>
          <p:spPr>
            <a:xfrm>
              <a:off x="7610073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93" y="1431"/>
                  </a:lnTo>
                  <a:cubicBezTo>
                    <a:pt x="1336" y="1555"/>
                    <a:pt x="1412" y="1736"/>
                    <a:pt x="1412" y="1927"/>
                  </a:cubicBezTo>
                  <a:lnTo>
                    <a:pt x="1412" y="2605"/>
                  </a:lnTo>
                  <a:lnTo>
                    <a:pt x="1841" y="2605"/>
                  </a:lnTo>
                  <a:lnTo>
                    <a:pt x="1841" y="1918"/>
                  </a:lnTo>
                  <a:cubicBezTo>
                    <a:pt x="1841" y="1612"/>
                    <a:pt x="1717" y="1317"/>
                    <a:pt x="1488" y="1107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78"/>
            <p:cNvSpPr/>
            <p:nvPr/>
          </p:nvSpPr>
          <p:spPr>
            <a:xfrm>
              <a:off x="7818662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1593" y="0"/>
                  </a:moveTo>
                  <a:lnTo>
                    <a:pt x="363" y="1107"/>
                  </a:lnTo>
                  <a:cubicBezTo>
                    <a:pt x="134" y="1317"/>
                    <a:pt x="0" y="1612"/>
                    <a:pt x="0" y="1918"/>
                  </a:cubicBezTo>
                  <a:lnTo>
                    <a:pt x="0" y="2605"/>
                  </a:lnTo>
                  <a:lnTo>
                    <a:pt x="429" y="2605"/>
                  </a:lnTo>
                  <a:lnTo>
                    <a:pt x="429" y="1927"/>
                  </a:lnTo>
                  <a:cubicBezTo>
                    <a:pt x="429" y="1736"/>
                    <a:pt x="515" y="1555"/>
                    <a:pt x="649" y="1431"/>
                  </a:cubicBezTo>
                  <a:lnTo>
                    <a:pt x="1841" y="363"/>
                  </a:lnTo>
                  <a:cubicBezTo>
                    <a:pt x="1784" y="229"/>
                    <a:pt x="1698" y="105"/>
                    <a:pt x="159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78"/>
            <p:cNvSpPr/>
            <p:nvPr/>
          </p:nvSpPr>
          <p:spPr>
            <a:xfrm>
              <a:off x="7712744" y="1666393"/>
              <a:ext cx="51480" cy="22990"/>
            </a:xfrm>
            <a:custGeom>
              <a:avLst/>
              <a:gdLst/>
              <a:ahLst/>
              <a:cxnLst/>
              <a:rect l="l" t="t" r="r" b="b"/>
              <a:pathLst>
                <a:path w="1966" h="878" extrusionOk="0">
                  <a:moveTo>
                    <a:pt x="124" y="0"/>
                  </a:moveTo>
                  <a:cubicBezTo>
                    <a:pt x="57" y="0"/>
                    <a:pt x="0" y="67"/>
                    <a:pt x="10" y="134"/>
                  </a:cubicBezTo>
                  <a:cubicBezTo>
                    <a:pt x="86" y="553"/>
                    <a:pt x="487" y="878"/>
                    <a:pt x="983" y="878"/>
                  </a:cubicBezTo>
                  <a:cubicBezTo>
                    <a:pt x="1479" y="878"/>
                    <a:pt x="1889" y="553"/>
                    <a:pt x="1956" y="134"/>
                  </a:cubicBezTo>
                  <a:cubicBezTo>
                    <a:pt x="1965" y="67"/>
                    <a:pt x="1918" y="0"/>
                    <a:pt x="18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78"/>
            <p:cNvSpPr/>
            <p:nvPr/>
          </p:nvSpPr>
          <p:spPr>
            <a:xfrm>
              <a:off x="7704234" y="1794778"/>
              <a:ext cx="11260" cy="62975"/>
            </a:xfrm>
            <a:custGeom>
              <a:avLst/>
              <a:gdLst/>
              <a:ahLst/>
              <a:cxnLst/>
              <a:rect l="l" t="t" r="r" b="b"/>
              <a:pathLst>
                <a:path w="430" h="2405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405"/>
                  </a:lnTo>
                  <a:lnTo>
                    <a:pt x="430" y="2405"/>
                  </a:lnTo>
                  <a:lnTo>
                    <a:pt x="430" y="220"/>
                  </a:ln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78"/>
            <p:cNvSpPr/>
            <p:nvPr/>
          </p:nvSpPr>
          <p:spPr>
            <a:xfrm>
              <a:off x="7761448" y="1794778"/>
              <a:ext cx="11521" cy="62975"/>
            </a:xfrm>
            <a:custGeom>
              <a:avLst/>
              <a:gdLst/>
              <a:ahLst/>
              <a:cxnLst/>
              <a:rect l="l" t="t" r="r" b="b"/>
              <a:pathLst>
                <a:path w="440" h="240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405"/>
                  </a:lnTo>
                  <a:lnTo>
                    <a:pt x="439" y="2405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09" name="Google Shape;14009;p78"/>
          <p:cNvGrpSpPr/>
          <p:nvPr/>
        </p:nvGrpSpPr>
        <p:grpSpPr>
          <a:xfrm>
            <a:off x="8060455" y="3790075"/>
            <a:ext cx="264076" cy="354623"/>
            <a:chOff x="8060455" y="3790075"/>
            <a:chExt cx="264076" cy="354623"/>
          </a:xfrm>
        </p:grpSpPr>
        <p:sp>
          <p:nvSpPr>
            <p:cNvPr id="14010" name="Google Shape;14010;p78"/>
            <p:cNvSpPr/>
            <p:nvPr/>
          </p:nvSpPr>
          <p:spPr>
            <a:xfrm>
              <a:off x="8074202" y="3790075"/>
              <a:ext cx="237079" cy="113800"/>
            </a:xfrm>
            <a:custGeom>
              <a:avLst/>
              <a:gdLst/>
              <a:ahLst/>
              <a:cxnLst/>
              <a:rect l="l" t="t" r="r" b="b"/>
              <a:pathLst>
                <a:path w="9054" h="4346" extrusionOk="0">
                  <a:moveTo>
                    <a:pt x="4527" y="0"/>
                  </a:moveTo>
                  <a:cubicBezTo>
                    <a:pt x="4432" y="0"/>
                    <a:pt x="4336" y="15"/>
                    <a:pt x="4246" y="43"/>
                  </a:cubicBezTo>
                  <a:lnTo>
                    <a:pt x="1498" y="768"/>
                  </a:lnTo>
                  <a:cubicBezTo>
                    <a:pt x="1336" y="816"/>
                    <a:pt x="1193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41" y="4346"/>
                  </a:lnTo>
                  <a:lnTo>
                    <a:pt x="7814" y="4346"/>
                  </a:lnTo>
                  <a:lnTo>
                    <a:pt x="8892" y="3277"/>
                  </a:lnTo>
                  <a:cubicBezTo>
                    <a:pt x="9035" y="3134"/>
                    <a:pt x="9054" y="2915"/>
                    <a:pt x="8958" y="2743"/>
                  </a:cubicBezTo>
                  <a:lnTo>
                    <a:pt x="7957" y="1074"/>
                  </a:lnTo>
                  <a:cubicBezTo>
                    <a:pt x="7861" y="921"/>
                    <a:pt x="7718" y="816"/>
                    <a:pt x="7546" y="768"/>
                  </a:cubicBezTo>
                  <a:lnTo>
                    <a:pt x="4809" y="43"/>
                  </a:lnTo>
                  <a:cubicBezTo>
                    <a:pt x="4718" y="15"/>
                    <a:pt x="4622" y="0"/>
                    <a:pt x="452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78"/>
            <p:cNvSpPr/>
            <p:nvPr/>
          </p:nvSpPr>
          <p:spPr>
            <a:xfrm>
              <a:off x="8083681" y="3955564"/>
              <a:ext cx="80231" cy="126186"/>
            </a:xfrm>
            <a:custGeom>
              <a:avLst/>
              <a:gdLst/>
              <a:ahLst/>
              <a:cxnLst/>
              <a:rect l="l" t="t" r="r" b="b"/>
              <a:pathLst>
                <a:path w="3064" h="4819" extrusionOk="0">
                  <a:moveTo>
                    <a:pt x="879" y="1"/>
                  </a:moveTo>
                  <a:cubicBezTo>
                    <a:pt x="879" y="1374"/>
                    <a:pt x="1" y="1842"/>
                    <a:pt x="1" y="3912"/>
                  </a:cubicBezTo>
                  <a:lnTo>
                    <a:pt x="1" y="4818"/>
                  </a:lnTo>
                  <a:lnTo>
                    <a:pt x="3063" y="4818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78"/>
            <p:cNvSpPr/>
            <p:nvPr/>
          </p:nvSpPr>
          <p:spPr>
            <a:xfrm>
              <a:off x="8060716" y="4018513"/>
              <a:ext cx="263814" cy="126186"/>
            </a:xfrm>
            <a:custGeom>
              <a:avLst/>
              <a:gdLst/>
              <a:ahLst/>
              <a:cxnLst/>
              <a:rect l="l" t="t" r="r" b="b"/>
              <a:pathLst>
                <a:path w="10075" h="4819" extrusionOk="0">
                  <a:moveTo>
                    <a:pt x="3721" y="1"/>
                  </a:moveTo>
                  <a:lnTo>
                    <a:pt x="3721" y="697"/>
                  </a:lnTo>
                  <a:cubicBezTo>
                    <a:pt x="3721" y="1069"/>
                    <a:pt x="3492" y="1403"/>
                    <a:pt x="3139" y="1518"/>
                  </a:cubicBezTo>
                  <a:lnTo>
                    <a:pt x="878" y="2319"/>
                  </a:lnTo>
                  <a:cubicBezTo>
                    <a:pt x="353" y="2510"/>
                    <a:pt x="0" y="3006"/>
                    <a:pt x="0" y="3559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416" y="4818"/>
                  </a:lnTo>
                  <a:cubicBezTo>
                    <a:pt x="9779" y="4818"/>
                    <a:pt x="10074" y="4532"/>
                    <a:pt x="10074" y="4170"/>
                  </a:cubicBezTo>
                  <a:lnTo>
                    <a:pt x="10074" y="3559"/>
                  </a:lnTo>
                  <a:cubicBezTo>
                    <a:pt x="10074" y="3006"/>
                    <a:pt x="9721" y="2510"/>
                    <a:pt x="9197" y="2319"/>
                  </a:cubicBezTo>
                  <a:lnTo>
                    <a:pt x="6936" y="1527"/>
                  </a:lnTo>
                  <a:cubicBezTo>
                    <a:pt x="6583" y="1403"/>
                    <a:pt x="6344" y="1069"/>
                    <a:pt x="6344" y="69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78"/>
            <p:cNvSpPr/>
            <p:nvPr/>
          </p:nvSpPr>
          <p:spPr>
            <a:xfrm>
              <a:off x="8060455" y="4057241"/>
              <a:ext cx="264076" cy="87458"/>
            </a:xfrm>
            <a:custGeom>
              <a:avLst/>
              <a:gdLst/>
              <a:ahLst/>
              <a:cxnLst/>
              <a:rect l="l" t="t" r="r" b="b"/>
              <a:pathLst>
                <a:path w="10085" h="3340" extrusionOk="0">
                  <a:moveTo>
                    <a:pt x="3235" y="0"/>
                  </a:moveTo>
                  <a:cubicBezTo>
                    <a:pt x="3206" y="19"/>
                    <a:pt x="3177" y="29"/>
                    <a:pt x="3149" y="48"/>
                  </a:cubicBezTo>
                  <a:lnTo>
                    <a:pt x="878" y="840"/>
                  </a:lnTo>
                  <a:cubicBezTo>
                    <a:pt x="354" y="1031"/>
                    <a:pt x="1" y="1527"/>
                    <a:pt x="1" y="2080"/>
                  </a:cubicBezTo>
                  <a:lnTo>
                    <a:pt x="1" y="2691"/>
                  </a:lnTo>
                  <a:cubicBezTo>
                    <a:pt x="1" y="3053"/>
                    <a:pt x="296" y="3339"/>
                    <a:pt x="659" y="3339"/>
                  </a:cubicBezTo>
                  <a:lnTo>
                    <a:pt x="9426" y="3339"/>
                  </a:lnTo>
                  <a:cubicBezTo>
                    <a:pt x="9789" y="3339"/>
                    <a:pt x="10084" y="3053"/>
                    <a:pt x="10084" y="2691"/>
                  </a:cubicBezTo>
                  <a:lnTo>
                    <a:pt x="10084" y="2080"/>
                  </a:lnTo>
                  <a:cubicBezTo>
                    <a:pt x="10084" y="1527"/>
                    <a:pt x="9731" y="1031"/>
                    <a:pt x="9207" y="840"/>
                  </a:cubicBezTo>
                  <a:lnTo>
                    <a:pt x="6946" y="48"/>
                  </a:lnTo>
                  <a:cubicBezTo>
                    <a:pt x="6908" y="29"/>
                    <a:pt x="6879" y="19"/>
                    <a:pt x="6850" y="0"/>
                  </a:cubicBezTo>
                  <a:lnTo>
                    <a:pt x="5047" y="1155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78"/>
            <p:cNvSpPr/>
            <p:nvPr/>
          </p:nvSpPr>
          <p:spPr>
            <a:xfrm>
              <a:off x="8125420" y="4057241"/>
              <a:ext cx="134408" cy="61142"/>
            </a:xfrm>
            <a:custGeom>
              <a:avLst/>
              <a:gdLst/>
              <a:ahLst/>
              <a:cxnLst/>
              <a:rect l="l" t="t" r="r" b="b"/>
              <a:pathLst>
                <a:path w="5133" h="2335" extrusionOk="0">
                  <a:moveTo>
                    <a:pt x="763" y="0"/>
                  </a:moveTo>
                  <a:cubicBezTo>
                    <a:pt x="725" y="10"/>
                    <a:pt x="696" y="29"/>
                    <a:pt x="668" y="39"/>
                  </a:cubicBezTo>
                  <a:lnTo>
                    <a:pt x="0" y="277"/>
                  </a:lnTo>
                  <a:cubicBezTo>
                    <a:pt x="10" y="315"/>
                    <a:pt x="19" y="344"/>
                    <a:pt x="38" y="372"/>
                  </a:cubicBezTo>
                  <a:lnTo>
                    <a:pt x="735" y="1947"/>
                  </a:lnTo>
                  <a:cubicBezTo>
                    <a:pt x="843" y="2194"/>
                    <a:pt x="1089" y="2334"/>
                    <a:pt x="1340" y="2334"/>
                  </a:cubicBezTo>
                  <a:cubicBezTo>
                    <a:pt x="1485" y="2334"/>
                    <a:pt x="1633" y="2287"/>
                    <a:pt x="1755" y="2185"/>
                  </a:cubicBezTo>
                  <a:lnTo>
                    <a:pt x="2566" y="1508"/>
                  </a:lnTo>
                  <a:lnTo>
                    <a:pt x="3377" y="2185"/>
                  </a:lnTo>
                  <a:cubicBezTo>
                    <a:pt x="3500" y="2287"/>
                    <a:pt x="3646" y="2334"/>
                    <a:pt x="3791" y="2334"/>
                  </a:cubicBezTo>
                  <a:cubicBezTo>
                    <a:pt x="4039" y="2334"/>
                    <a:pt x="4283" y="2194"/>
                    <a:pt x="4398" y="1947"/>
                  </a:cubicBezTo>
                  <a:lnTo>
                    <a:pt x="5094" y="372"/>
                  </a:lnTo>
                  <a:cubicBezTo>
                    <a:pt x="5104" y="344"/>
                    <a:pt x="5123" y="315"/>
                    <a:pt x="5133" y="277"/>
                  </a:cubicBezTo>
                  <a:lnTo>
                    <a:pt x="4465" y="39"/>
                  </a:lnTo>
                  <a:cubicBezTo>
                    <a:pt x="4436" y="29"/>
                    <a:pt x="4398" y="10"/>
                    <a:pt x="4369" y="0"/>
                  </a:cubicBezTo>
                  <a:lnTo>
                    <a:pt x="2566" y="1145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78"/>
            <p:cNvSpPr/>
            <p:nvPr/>
          </p:nvSpPr>
          <p:spPr>
            <a:xfrm>
              <a:off x="8158386" y="4018513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602"/>
                  </a:lnTo>
                  <a:cubicBezTo>
                    <a:pt x="411" y="783"/>
                    <a:pt x="859" y="878"/>
                    <a:pt x="1307" y="878"/>
                  </a:cubicBezTo>
                  <a:cubicBezTo>
                    <a:pt x="1756" y="878"/>
                    <a:pt x="2204" y="783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78"/>
            <p:cNvSpPr/>
            <p:nvPr/>
          </p:nvSpPr>
          <p:spPr>
            <a:xfrm>
              <a:off x="8096171" y="3875386"/>
              <a:ext cx="188139" cy="154413"/>
            </a:xfrm>
            <a:custGeom>
              <a:avLst/>
              <a:gdLst/>
              <a:ahLst/>
              <a:cxnLst/>
              <a:rect l="l" t="t" r="r" b="b"/>
              <a:pathLst>
                <a:path w="7185" h="5897" extrusionOk="0">
                  <a:moveTo>
                    <a:pt x="2157" y="0"/>
                  </a:moveTo>
                  <a:cubicBezTo>
                    <a:pt x="1432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26" y="2185"/>
                  </a:lnTo>
                  <a:cubicBezTo>
                    <a:pt x="1" y="2185"/>
                    <a:pt x="1" y="3282"/>
                    <a:pt x="726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83" y="5896"/>
                  </a:cubicBezTo>
                  <a:cubicBezTo>
                    <a:pt x="5162" y="5896"/>
                    <a:pt x="6402" y="4761"/>
                    <a:pt x="6517" y="3282"/>
                  </a:cubicBezTo>
                  <a:lnTo>
                    <a:pt x="6641" y="3282"/>
                  </a:lnTo>
                  <a:cubicBezTo>
                    <a:pt x="6936" y="3282"/>
                    <a:pt x="7184" y="3034"/>
                    <a:pt x="7184" y="2729"/>
                  </a:cubicBezTo>
                  <a:cubicBezTo>
                    <a:pt x="7184" y="2433"/>
                    <a:pt x="6936" y="2185"/>
                    <a:pt x="6641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44" y="0"/>
                    <a:pt x="521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78"/>
            <p:cNvSpPr/>
            <p:nvPr/>
          </p:nvSpPr>
          <p:spPr>
            <a:xfrm>
              <a:off x="8152390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78"/>
            <p:cNvSpPr/>
            <p:nvPr/>
          </p:nvSpPr>
          <p:spPr>
            <a:xfrm>
              <a:off x="8221335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96" y="646"/>
                    <a:pt x="220" y="646"/>
                  </a:cubicBezTo>
                  <a:cubicBezTo>
                    <a:pt x="33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78"/>
            <p:cNvSpPr/>
            <p:nvPr/>
          </p:nvSpPr>
          <p:spPr>
            <a:xfrm>
              <a:off x="8166792" y="3978136"/>
              <a:ext cx="50930" cy="17492"/>
            </a:xfrm>
            <a:custGeom>
              <a:avLst/>
              <a:gdLst/>
              <a:ahLst/>
              <a:cxnLst/>
              <a:rect l="l" t="t" r="r" b="b"/>
              <a:pathLst>
                <a:path w="1945" h="668" extrusionOk="0">
                  <a:moveTo>
                    <a:pt x="322" y="0"/>
                  </a:moveTo>
                  <a:cubicBezTo>
                    <a:pt x="149" y="0"/>
                    <a:pt x="0" y="228"/>
                    <a:pt x="175" y="388"/>
                  </a:cubicBezTo>
                  <a:cubicBezTo>
                    <a:pt x="387" y="564"/>
                    <a:pt x="646" y="667"/>
                    <a:pt x="917" y="667"/>
                  </a:cubicBezTo>
                  <a:cubicBezTo>
                    <a:pt x="940" y="667"/>
                    <a:pt x="963" y="667"/>
                    <a:pt x="986" y="665"/>
                  </a:cubicBezTo>
                  <a:cubicBezTo>
                    <a:pt x="1009" y="667"/>
                    <a:pt x="1032" y="667"/>
                    <a:pt x="1055" y="667"/>
                  </a:cubicBezTo>
                  <a:cubicBezTo>
                    <a:pt x="1326" y="667"/>
                    <a:pt x="1586" y="564"/>
                    <a:pt x="1797" y="388"/>
                  </a:cubicBezTo>
                  <a:cubicBezTo>
                    <a:pt x="1945" y="226"/>
                    <a:pt x="1807" y="12"/>
                    <a:pt x="1640" y="12"/>
                  </a:cubicBezTo>
                  <a:cubicBezTo>
                    <a:pt x="1591" y="12"/>
                    <a:pt x="1539" y="30"/>
                    <a:pt x="1492" y="74"/>
                  </a:cubicBezTo>
                  <a:cubicBezTo>
                    <a:pt x="1339" y="179"/>
                    <a:pt x="1163" y="231"/>
                    <a:pt x="986" y="231"/>
                  </a:cubicBezTo>
                  <a:cubicBezTo>
                    <a:pt x="810" y="231"/>
                    <a:pt x="633" y="179"/>
                    <a:pt x="481" y="74"/>
                  </a:cubicBezTo>
                  <a:cubicBezTo>
                    <a:pt x="431" y="22"/>
                    <a:pt x="376" y="0"/>
                    <a:pt x="322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78"/>
            <p:cNvSpPr/>
            <p:nvPr/>
          </p:nvSpPr>
          <p:spPr>
            <a:xfrm>
              <a:off x="8099942" y="3880885"/>
              <a:ext cx="167375" cy="149124"/>
            </a:xfrm>
            <a:custGeom>
              <a:avLst/>
              <a:gdLst/>
              <a:ahLst/>
              <a:cxnLst/>
              <a:rect l="l" t="t" r="r" b="b"/>
              <a:pathLst>
                <a:path w="6392" h="5695" extrusionOk="0">
                  <a:moveTo>
                    <a:pt x="1278" y="0"/>
                  </a:moveTo>
                  <a:cubicBezTo>
                    <a:pt x="916" y="248"/>
                    <a:pt x="696" y="659"/>
                    <a:pt x="696" y="1097"/>
                  </a:cubicBezTo>
                  <a:lnTo>
                    <a:pt x="696" y="1975"/>
                  </a:lnTo>
                  <a:lnTo>
                    <a:pt x="611" y="1975"/>
                  </a:lnTo>
                  <a:cubicBezTo>
                    <a:pt x="604" y="1975"/>
                    <a:pt x="598" y="1975"/>
                    <a:pt x="592" y="1975"/>
                  </a:cubicBezTo>
                  <a:cubicBezTo>
                    <a:pt x="314" y="1975"/>
                    <a:pt x="75" y="2182"/>
                    <a:pt x="38" y="2462"/>
                  </a:cubicBezTo>
                  <a:cubicBezTo>
                    <a:pt x="0" y="2786"/>
                    <a:pt x="258" y="3072"/>
                    <a:pt x="582" y="3072"/>
                  </a:cubicBezTo>
                  <a:lnTo>
                    <a:pt x="706" y="3072"/>
                  </a:lnTo>
                  <a:cubicBezTo>
                    <a:pt x="810" y="4575"/>
                    <a:pt x="2063" y="5695"/>
                    <a:pt x="3517" y="5695"/>
                  </a:cubicBezTo>
                  <a:cubicBezTo>
                    <a:pt x="3669" y="5695"/>
                    <a:pt x="3823" y="5683"/>
                    <a:pt x="3978" y="5657"/>
                  </a:cubicBezTo>
                  <a:cubicBezTo>
                    <a:pt x="2595" y="5448"/>
                    <a:pt x="1565" y="4255"/>
                    <a:pt x="1565" y="2853"/>
                  </a:cubicBezTo>
                  <a:cubicBezTo>
                    <a:pt x="1565" y="2333"/>
                    <a:pt x="1986" y="1922"/>
                    <a:pt x="2496" y="1922"/>
                  </a:cubicBezTo>
                  <a:cubicBezTo>
                    <a:pt x="2529" y="1922"/>
                    <a:pt x="2562" y="1924"/>
                    <a:pt x="2595" y="1927"/>
                  </a:cubicBezTo>
                  <a:cubicBezTo>
                    <a:pt x="2910" y="1956"/>
                    <a:pt x="3225" y="1975"/>
                    <a:pt x="3539" y="1975"/>
                  </a:cubicBezTo>
                  <a:cubicBezTo>
                    <a:pt x="4579" y="1975"/>
                    <a:pt x="5657" y="1813"/>
                    <a:pt x="6392" y="1469"/>
                  </a:cubicBezTo>
                  <a:lnTo>
                    <a:pt x="6392" y="1097"/>
                  </a:lnTo>
                  <a:cubicBezTo>
                    <a:pt x="6392" y="659"/>
                    <a:pt x="6163" y="248"/>
                    <a:pt x="580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78"/>
            <p:cNvSpPr/>
            <p:nvPr/>
          </p:nvSpPr>
          <p:spPr>
            <a:xfrm>
              <a:off x="8255795" y="3892380"/>
              <a:ext cx="22781" cy="42970"/>
            </a:xfrm>
            <a:custGeom>
              <a:avLst/>
              <a:gdLst/>
              <a:ahLst/>
              <a:cxnLst/>
              <a:rect l="l" t="t" r="r" b="b"/>
              <a:pathLst>
                <a:path w="870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64"/>
                    <a:pt x="163" y="1555"/>
                    <a:pt x="383" y="1584"/>
                  </a:cubicBezTo>
                  <a:lnTo>
                    <a:pt x="869" y="1641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78"/>
            <p:cNvSpPr/>
            <p:nvPr/>
          </p:nvSpPr>
          <p:spPr>
            <a:xfrm>
              <a:off x="8106435" y="3892380"/>
              <a:ext cx="22990" cy="42970"/>
            </a:xfrm>
            <a:custGeom>
              <a:avLst/>
              <a:gdLst/>
              <a:ahLst/>
              <a:cxnLst/>
              <a:rect l="l" t="t" r="r" b="b"/>
              <a:pathLst>
                <a:path w="878" h="1641" extrusionOk="0">
                  <a:moveTo>
                    <a:pt x="0" y="0"/>
                  </a:moveTo>
                  <a:lnTo>
                    <a:pt x="0" y="1641"/>
                  </a:lnTo>
                  <a:lnTo>
                    <a:pt x="496" y="1584"/>
                  </a:lnTo>
                  <a:cubicBezTo>
                    <a:pt x="716" y="1555"/>
                    <a:pt x="878" y="136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78"/>
            <p:cNvSpPr/>
            <p:nvPr/>
          </p:nvSpPr>
          <p:spPr>
            <a:xfrm>
              <a:off x="8106671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095" y="1097"/>
                    <a:pt x="656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78"/>
            <p:cNvSpPr/>
            <p:nvPr/>
          </p:nvSpPr>
          <p:spPr>
            <a:xfrm>
              <a:off x="8178627" y="4110448"/>
              <a:ext cx="27992" cy="34250"/>
            </a:xfrm>
            <a:custGeom>
              <a:avLst/>
              <a:gdLst/>
              <a:ahLst/>
              <a:cxnLst/>
              <a:rect l="l" t="t" r="r" b="b"/>
              <a:pathLst>
                <a:path w="1069" h="1308" extrusionOk="0">
                  <a:moveTo>
                    <a:pt x="859" y="0"/>
                  </a:moveTo>
                  <a:lnTo>
                    <a:pt x="200" y="10"/>
                  </a:lnTo>
                  <a:lnTo>
                    <a:pt x="0" y="1307"/>
                  </a:lnTo>
                  <a:lnTo>
                    <a:pt x="1069" y="1307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78"/>
            <p:cNvSpPr/>
            <p:nvPr/>
          </p:nvSpPr>
          <p:spPr>
            <a:xfrm>
              <a:off x="8171112" y="4081724"/>
              <a:ext cx="42760" cy="31736"/>
            </a:xfrm>
            <a:custGeom>
              <a:avLst/>
              <a:gdLst/>
              <a:ahLst/>
              <a:cxnLst/>
              <a:rect l="l" t="t" r="r" b="b"/>
              <a:pathLst>
                <a:path w="1633" h="1212" extrusionOk="0">
                  <a:moveTo>
                    <a:pt x="1" y="0"/>
                  </a:moveTo>
                  <a:lnTo>
                    <a:pt x="287" y="907"/>
                  </a:lnTo>
                  <a:cubicBezTo>
                    <a:pt x="344" y="1088"/>
                    <a:pt x="516" y="1212"/>
                    <a:pt x="707" y="1212"/>
                  </a:cubicBezTo>
                  <a:lnTo>
                    <a:pt x="936" y="1212"/>
                  </a:lnTo>
                  <a:cubicBezTo>
                    <a:pt x="1127" y="1212"/>
                    <a:pt x="1298" y="1088"/>
                    <a:pt x="1346" y="907"/>
                  </a:cubicBezTo>
                  <a:lnTo>
                    <a:pt x="163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78"/>
            <p:cNvSpPr/>
            <p:nvPr/>
          </p:nvSpPr>
          <p:spPr>
            <a:xfrm>
              <a:off x="8135894" y="4044017"/>
              <a:ext cx="56743" cy="62844"/>
            </a:xfrm>
            <a:custGeom>
              <a:avLst/>
              <a:gdLst/>
              <a:ahLst/>
              <a:cxnLst/>
              <a:rect l="l" t="t" r="r" b="b"/>
              <a:pathLst>
                <a:path w="2167" h="2400" extrusionOk="0">
                  <a:moveTo>
                    <a:pt x="635" y="1"/>
                  </a:moveTo>
                  <a:cubicBezTo>
                    <a:pt x="579" y="1"/>
                    <a:pt x="522" y="22"/>
                    <a:pt x="478" y="67"/>
                  </a:cubicBezTo>
                  <a:lnTo>
                    <a:pt x="87" y="458"/>
                  </a:lnTo>
                  <a:cubicBezTo>
                    <a:pt x="20" y="524"/>
                    <a:pt x="1" y="620"/>
                    <a:pt x="39" y="696"/>
                  </a:cubicBezTo>
                  <a:lnTo>
                    <a:pt x="735" y="2270"/>
                  </a:lnTo>
                  <a:cubicBezTo>
                    <a:pt x="771" y="2353"/>
                    <a:pt x="851" y="2400"/>
                    <a:pt x="934" y="2400"/>
                  </a:cubicBezTo>
                  <a:cubicBezTo>
                    <a:pt x="984" y="2400"/>
                    <a:pt x="1036" y="2383"/>
                    <a:pt x="1079" y="2347"/>
                  </a:cubicBezTo>
                  <a:lnTo>
                    <a:pt x="2166" y="1440"/>
                  </a:lnTo>
                  <a:lnTo>
                    <a:pt x="783" y="57"/>
                  </a:lnTo>
                  <a:cubicBezTo>
                    <a:pt x="741" y="20"/>
                    <a:pt x="688" y="1"/>
                    <a:pt x="635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78"/>
            <p:cNvSpPr/>
            <p:nvPr/>
          </p:nvSpPr>
          <p:spPr>
            <a:xfrm>
              <a:off x="8192610" y="4044017"/>
              <a:ext cx="56717" cy="62844"/>
            </a:xfrm>
            <a:custGeom>
              <a:avLst/>
              <a:gdLst/>
              <a:ahLst/>
              <a:cxnLst/>
              <a:rect l="l" t="t" r="r" b="b"/>
              <a:pathLst>
                <a:path w="2166" h="2400" extrusionOk="0">
                  <a:moveTo>
                    <a:pt x="1531" y="1"/>
                  </a:moveTo>
                  <a:cubicBezTo>
                    <a:pt x="1478" y="1"/>
                    <a:pt x="1425" y="20"/>
                    <a:pt x="1384" y="57"/>
                  </a:cubicBezTo>
                  <a:lnTo>
                    <a:pt x="0" y="1440"/>
                  </a:lnTo>
                  <a:lnTo>
                    <a:pt x="1088" y="2347"/>
                  </a:lnTo>
                  <a:cubicBezTo>
                    <a:pt x="1131" y="2383"/>
                    <a:pt x="1182" y="2400"/>
                    <a:pt x="1233" y="2400"/>
                  </a:cubicBezTo>
                  <a:cubicBezTo>
                    <a:pt x="1316" y="2400"/>
                    <a:pt x="1396" y="2353"/>
                    <a:pt x="1431" y="2270"/>
                  </a:cubicBezTo>
                  <a:lnTo>
                    <a:pt x="2128" y="696"/>
                  </a:lnTo>
                  <a:cubicBezTo>
                    <a:pt x="2166" y="620"/>
                    <a:pt x="2147" y="524"/>
                    <a:pt x="2080" y="458"/>
                  </a:cubicBezTo>
                  <a:lnTo>
                    <a:pt x="1689" y="67"/>
                  </a:lnTo>
                  <a:cubicBezTo>
                    <a:pt x="1645" y="22"/>
                    <a:pt x="1588" y="1"/>
                    <a:pt x="1531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78"/>
            <p:cNvSpPr/>
            <p:nvPr/>
          </p:nvSpPr>
          <p:spPr>
            <a:xfrm>
              <a:off x="8063963" y="4087956"/>
              <a:ext cx="48468" cy="56743"/>
            </a:xfrm>
            <a:custGeom>
              <a:avLst/>
              <a:gdLst/>
              <a:ahLst/>
              <a:cxnLst/>
              <a:rect l="l" t="t" r="r" b="b"/>
              <a:pathLst>
                <a:path w="1851" h="2167" extrusionOk="0">
                  <a:moveTo>
                    <a:pt x="239" y="1"/>
                  </a:moveTo>
                  <a:cubicBezTo>
                    <a:pt x="134" y="115"/>
                    <a:pt x="57" y="239"/>
                    <a:pt x="0" y="373"/>
                  </a:cubicBezTo>
                  <a:lnTo>
                    <a:pt x="1193" y="1413"/>
                  </a:lnTo>
                  <a:cubicBezTo>
                    <a:pt x="1336" y="1537"/>
                    <a:pt x="1412" y="1718"/>
                    <a:pt x="1412" y="1909"/>
                  </a:cubicBezTo>
                  <a:lnTo>
                    <a:pt x="1412" y="2166"/>
                  </a:lnTo>
                  <a:lnTo>
                    <a:pt x="1851" y="2166"/>
                  </a:lnTo>
                  <a:lnTo>
                    <a:pt x="1851" y="1909"/>
                  </a:lnTo>
                  <a:cubicBezTo>
                    <a:pt x="1851" y="1594"/>
                    <a:pt x="1708" y="1289"/>
                    <a:pt x="1469" y="108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78"/>
            <p:cNvSpPr/>
            <p:nvPr/>
          </p:nvSpPr>
          <p:spPr>
            <a:xfrm>
              <a:off x="8272789" y="4087956"/>
              <a:ext cx="48495" cy="56743"/>
            </a:xfrm>
            <a:custGeom>
              <a:avLst/>
              <a:gdLst/>
              <a:ahLst/>
              <a:cxnLst/>
              <a:rect l="l" t="t" r="r" b="b"/>
              <a:pathLst>
                <a:path w="1852" h="2167" extrusionOk="0">
                  <a:moveTo>
                    <a:pt x="1613" y="1"/>
                  </a:moveTo>
                  <a:lnTo>
                    <a:pt x="382" y="1088"/>
                  </a:lnTo>
                  <a:cubicBezTo>
                    <a:pt x="144" y="1289"/>
                    <a:pt x="1" y="1594"/>
                    <a:pt x="1" y="1909"/>
                  </a:cubicBezTo>
                  <a:lnTo>
                    <a:pt x="1" y="2166"/>
                  </a:lnTo>
                  <a:lnTo>
                    <a:pt x="439" y="2166"/>
                  </a:lnTo>
                  <a:lnTo>
                    <a:pt x="439" y="1909"/>
                  </a:lnTo>
                  <a:cubicBezTo>
                    <a:pt x="439" y="1718"/>
                    <a:pt x="516" y="1537"/>
                    <a:pt x="659" y="1413"/>
                  </a:cubicBezTo>
                  <a:lnTo>
                    <a:pt x="1851" y="373"/>
                  </a:lnTo>
                  <a:cubicBezTo>
                    <a:pt x="1794" y="239"/>
                    <a:pt x="1718" y="115"/>
                    <a:pt x="161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78"/>
            <p:cNvSpPr/>
            <p:nvPr/>
          </p:nvSpPr>
          <p:spPr>
            <a:xfrm>
              <a:off x="8106671" y="3857894"/>
              <a:ext cx="171905" cy="34512"/>
            </a:xfrm>
            <a:custGeom>
              <a:avLst/>
              <a:gdLst/>
              <a:ahLst/>
              <a:cxnLst/>
              <a:rect l="l" t="t" r="r" b="b"/>
              <a:pathLst>
                <a:path w="6565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64" y="1317"/>
                  </a:lnTo>
                  <a:lnTo>
                    <a:pt x="6564" y="220"/>
                  </a:lnTo>
                  <a:cubicBezTo>
                    <a:pt x="6564" y="106"/>
                    <a:pt x="6469" y="1"/>
                    <a:pt x="634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78"/>
            <p:cNvSpPr/>
            <p:nvPr/>
          </p:nvSpPr>
          <p:spPr>
            <a:xfrm>
              <a:off x="8175380" y="3823670"/>
              <a:ext cx="34486" cy="39984"/>
            </a:xfrm>
            <a:custGeom>
              <a:avLst/>
              <a:gdLst/>
              <a:ahLst/>
              <a:cxnLst/>
              <a:rect l="l" t="t" r="r" b="b"/>
              <a:pathLst>
                <a:path w="1317" h="152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69"/>
                  </a:lnTo>
                  <a:cubicBezTo>
                    <a:pt x="0" y="1231"/>
                    <a:pt x="296" y="1527"/>
                    <a:pt x="658" y="1527"/>
                  </a:cubicBezTo>
                  <a:cubicBezTo>
                    <a:pt x="1021" y="1527"/>
                    <a:pt x="1317" y="1231"/>
                    <a:pt x="1317" y="869"/>
                  </a:cubicBezTo>
                  <a:lnTo>
                    <a:pt x="1317" y="220"/>
                  </a:lnTo>
                  <a:cubicBezTo>
                    <a:pt x="1317" y="96"/>
                    <a:pt x="1221" y="1"/>
                    <a:pt x="10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78"/>
            <p:cNvSpPr/>
            <p:nvPr/>
          </p:nvSpPr>
          <p:spPr>
            <a:xfrm>
              <a:off x="8175407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47" y="869"/>
                  </a:cubicBezTo>
                  <a:lnTo>
                    <a:pt x="447" y="220"/>
                  </a:lnTo>
                  <a:cubicBezTo>
                    <a:pt x="447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33" name="Google Shape;14033;p78"/>
          <p:cNvGrpSpPr/>
          <p:nvPr/>
        </p:nvGrpSpPr>
        <p:grpSpPr>
          <a:xfrm>
            <a:off x="7614550" y="2879911"/>
            <a:ext cx="263316" cy="354754"/>
            <a:chOff x="7614550" y="2879911"/>
            <a:chExt cx="263316" cy="354754"/>
          </a:xfrm>
        </p:grpSpPr>
        <p:sp>
          <p:nvSpPr>
            <p:cNvPr id="14034" name="Google Shape;14034;p78"/>
            <p:cNvSpPr/>
            <p:nvPr/>
          </p:nvSpPr>
          <p:spPr>
            <a:xfrm>
              <a:off x="7614550" y="3086013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8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6"/>
                  </a:lnTo>
                  <a:cubicBezTo>
                    <a:pt x="6574" y="1822"/>
                    <a:pt x="6345" y="1498"/>
                    <a:pt x="6345" y="1126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78"/>
            <p:cNvSpPr/>
            <p:nvPr/>
          </p:nvSpPr>
          <p:spPr>
            <a:xfrm>
              <a:off x="7614550" y="3137728"/>
              <a:ext cx="263081" cy="96937"/>
            </a:xfrm>
            <a:custGeom>
              <a:avLst/>
              <a:gdLst/>
              <a:ahLst/>
              <a:cxnLst/>
              <a:rect l="l" t="t" r="r" b="b"/>
              <a:pathLst>
                <a:path w="10047" h="3702" extrusionOk="0">
                  <a:moveTo>
                    <a:pt x="3063" y="0"/>
                  </a:moveTo>
                  <a:lnTo>
                    <a:pt x="879" y="773"/>
                  </a:lnTo>
                  <a:cubicBezTo>
                    <a:pt x="354" y="954"/>
                    <a:pt x="1" y="1450"/>
                    <a:pt x="1" y="2003"/>
                  </a:cubicBezTo>
                  <a:lnTo>
                    <a:pt x="1" y="3043"/>
                  </a:lnTo>
                  <a:cubicBezTo>
                    <a:pt x="1" y="3406"/>
                    <a:pt x="297" y="3702"/>
                    <a:pt x="659" y="3702"/>
                  </a:cubicBezTo>
                  <a:lnTo>
                    <a:pt x="9398" y="3702"/>
                  </a:lnTo>
                  <a:cubicBezTo>
                    <a:pt x="9760" y="3702"/>
                    <a:pt x="10046" y="3406"/>
                    <a:pt x="10046" y="3043"/>
                  </a:cubicBezTo>
                  <a:lnTo>
                    <a:pt x="10046" y="2003"/>
                  </a:lnTo>
                  <a:cubicBezTo>
                    <a:pt x="10046" y="1450"/>
                    <a:pt x="9703" y="954"/>
                    <a:pt x="9178" y="773"/>
                  </a:cubicBezTo>
                  <a:lnTo>
                    <a:pt x="6994" y="0"/>
                  </a:lnTo>
                  <a:cubicBezTo>
                    <a:pt x="6994" y="1088"/>
                    <a:pt x="6116" y="1965"/>
                    <a:pt x="5028" y="1965"/>
                  </a:cubicBezTo>
                  <a:cubicBezTo>
                    <a:pt x="3941" y="1965"/>
                    <a:pt x="3063" y="1088"/>
                    <a:pt x="306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78"/>
            <p:cNvSpPr/>
            <p:nvPr/>
          </p:nvSpPr>
          <p:spPr>
            <a:xfrm>
              <a:off x="7683495" y="3137728"/>
              <a:ext cx="125426" cy="62477"/>
            </a:xfrm>
            <a:custGeom>
              <a:avLst/>
              <a:gdLst/>
              <a:ahLst/>
              <a:cxnLst/>
              <a:rect l="l" t="t" r="r" b="b"/>
              <a:pathLst>
                <a:path w="4790" h="2386" extrusionOk="0">
                  <a:moveTo>
                    <a:pt x="430" y="0"/>
                  </a:moveTo>
                  <a:lnTo>
                    <a:pt x="1" y="153"/>
                  </a:lnTo>
                  <a:cubicBezTo>
                    <a:pt x="87" y="1412"/>
                    <a:pt x="1136" y="2385"/>
                    <a:pt x="2395" y="2385"/>
                  </a:cubicBezTo>
                  <a:cubicBezTo>
                    <a:pt x="3655" y="2385"/>
                    <a:pt x="4704" y="1412"/>
                    <a:pt x="4790" y="153"/>
                  </a:cubicBezTo>
                  <a:lnTo>
                    <a:pt x="4361" y="0"/>
                  </a:lnTo>
                  <a:cubicBezTo>
                    <a:pt x="4361" y="1088"/>
                    <a:pt x="3483" y="1965"/>
                    <a:pt x="2395" y="1965"/>
                  </a:cubicBezTo>
                  <a:cubicBezTo>
                    <a:pt x="1308" y="1965"/>
                    <a:pt x="430" y="1088"/>
                    <a:pt x="430" y="0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78"/>
            <p:cNvSpPr/>
            <p:nvPr/>
          </p:nvSpPr>
          <p:spPr>
            <a:xfrm>
              <a:off x="7711985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78"/>
            <p:cNvSpPr/>
            <p:nvPr/>
          </p:nvSpPr>
          <p:spPr>
            <a:xfrm>
              <a:off x="7780668" y="3023064"/>
              <a:ext cx="45745" cy="211601"/>
            </a:xfrm>
            <a:custGeom>
              <a:avLst/>
              <a:gdLst/>
              <a:ahLst/>
              <a:cxnLst/>
              <a:rect l="l" t="t" r="r" b="b"/>
              <a:pathLst>
                <a:path w="1747" h="8081" extrusionOk="0">
                  <a:moveTo>
                    <a:pt x="1" y="0"/>
                  </a:moveTo>
                  <a:lnTo>
                    <a:pt x="1" y="8081"/>
                  </a:lnTo>
                  <a:lnTo>
                    <a:pt x="1527" y="8081"/>
                  </a:lnTo>
                  <a:lnTo>
                    <a:pt x="1117" y="4179"/>
                  </a:lnTo>
                  <a:cubicBezTo>
                    <a:pt x="1098" y="4007"/>
                    <a:pt x="1089" y="3845"/>
                    <a:pt x="1089" y="3683"/>
                  </a:cubicBezTo>
                  <a:lnTo>
                    <a:pt x="1089" y="3520"/>
                  </a:lnTo>
                  <a:cubicBezTo>
                    <a:pt x="1089" y="3206"/>
                    <a:pt x="1117" y="2900"/>
                    <a:pt x="1184" y="2605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78"/>
            <p:cNvSpPr/>
            <p:nvPr/>
          </p:nvSpPr>
          <p:spPr>
            <a:xfrm>
              <a:off x="7780668" y="3102981"/>
              <a:ext cx="29275" cy="23017"/>
            </a:xfrm>
            <a:custGeom>
              <a:avLst/>
              <a:gdLst/>
              <a:ahLst/>
              <a:cxnLst/>
              <a:rect l="l" t="t" r="r" b="b"/>
              <a:pathLst>
                <a:path w="1118" h="879" extrusionOk="0">
                  <a:moveTo>
                    <a:pt x="1" y="1"/>
                  </a:moveTo>
                  <a:lnTo>
                    <a:pt x="1" y="879"/>
                  </a:lnTo>
                  <a:lnTo>
                    <a:pt x="1098" y="879"/>
                  </a:lnTo>
                  <a:cubicBezTo>
                    <a:pt x="1089" y="793"/>
                    <a:pt x="1089" y="707"/>
                    <a:pt x="1089" y="631"/>
                  </a:cubicBezTo>
                  <a:lnTo>
                    <a:pt x="1089" y="468"/>
                  </a:lnTo>
                  <a:cubicBezTo>
                    <a:pt x="1089" y="316"/>
                    <a:pt x="1098" y="154"/>
                    <a:pt x="111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78"/>
            <p:cNvSpPr/>
            <p:nvPr/>
          </p:nvSpPr>
          <p:spPr>
            <a:xfrm>
              <a:off x="7666030" y="3023064"/>
              <a:ext cx="45719" cy="211601"/>
            </a:xfrm>
            <a:custGeom>
              <a:avLst/>
              <a:gdLst/>
              <a:ahLst/>
              <a:cxnLst/>
              <a:rect l="l" t="t" r="r" b="b"/>
              <a:pathLst>
                <a:path w="1746" h="8081" extrusionOk="0">
                  <a:moveTo>
                    <a:pt x="0" y="0"/>
                  </a:moveTo>
                  <a:lnTo>
                    <a:pt x="563" y="2605"/>
                  </a:lnTo>
                  <a:cubicBezTo>
                    <a:pt x="630" y="2900"/>
                    <a:pt x="658" y="3206"/>
                    <a:pt x="658" y="3520"/>
                  </a:cubicBezTo>
                  <a:lnTo>
                    <a:pt x="658" y="3683"/>
                  </a:lnTo>
                  <a:cubicBezTo>
                    <a:pt x="658" y="3845"/>
                    <a:pt x="649" y="4007"/>
                    <a:pt x="630" y="4179"/>
                  </a:cubicBezTo>
                  <a:lnTo>
                    <a:pt x="220" y="8081"/>
                  </a:lnTo>
                  <a:lnTo>
                    <a:pt x="1746" y="8081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78"/>
            <p:cNvSpPr/>
            <p:nvPr/>
          </p:nvSpPr>
          <p:spPr>
            <a:xfrm>
              <a:off x="7628559" y="2879911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1"/>
                  </a:moveTo>
                  <a:cubicBezTo>
                    <a:pt x="1794" y="1"/>
                    <a:pt x="0" y="2787"/>
                    <a:pt x="1116" y="5248"/>
                  </a:cubicBezTo>
                  <a:lnTo>
                    <a:pt x="7871" y="5248"/>
                  </a:lnTo>
                  <a:cubicBezTo>
                    <a:pt x="8987" y="2787"/>
                    <a:pt x="7193" y="1"/>
                    <a:pt x="449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78"/>
            <p:cNvSpPr/>
            <p:nvPr/>
          </p:nvSpPr>
          <p:spPr>
            <a:xfrm>
              <a:off x="7650031" y="2920131"/>
              <a:ext cx="192381" cy="177142"/>
            </a:xfrm>
            <a:custGeom>
              <a:avLst/>
              <a:gdLst/>
              <a:ahLst/>
              <a:cxnLst/>
              <a:rect l="l" t="t" r="r" b="b"/>
              <a:pathLst>
                <a:path w="7347" h="6765" extrusionOk="0">
                  <a:moveTo>
                    <a:pt x="3673" y="1"/>
                  </a:moveTo>
                  <a:cubicBezTo>
                    <a:pt x="2109" y="1"/>
                    <a:pt x="831" y="1270"/>
                    <a:pt x="831" y="2834"/>
                  </a:cubicBezTo>
                  <a:lnTo>
                    <a:pt x="831" y="3054"/>
                  </a:lnTo>
                  <a:lnTo>
                    <a:pt x="726" y="3054"/>
                  </a:lnTo>
                  <a:cubicBezTo>
                    <a:pt x="1" y="3054"/>
                    <a:pt x="1" y="4151"/>
                    <a:pt x="726" y="4151"/>
                  </a:cubicBezTo>
                  <a:lnTo>
                    <a:pt x="840" y="4151"/>
                  </a:lnTo>
                  <a:cubicBezTo>
                    <a:pt x="955" y="5629"/>
                    <a:pt x="2185" y="6765"/>
                    <a:pt x="3673" y="6765"/>
                  </a:cubicBezTo>
                  <a:cubicBezTo>
                    <a:pt x="5152" y="6765"/>
                    <a:pt x="6383" y="5629"/>
                    <a:pt x="6497" y="4151"/>
                  </a:cubicBezTo>
                  <a:lnTo>
                    <a:pt x="6621" y="4151"/>
                  </a:lnTo>
                  <a:cubicBezTo>
                    <a:pt x="7346" y="4151"/>
                    <a:pt x="7346" y="3054"/>
                    <a:pt x="6621" y="3054"/>
                  </a:cubicBezTo>
                  <a:lnTo>
                    <a:pt x="6516" y="3054"/>
                  </a:lnTo>
                  <a:lnTo>
                    <a:pt x="6516" y="2834"/>
                  </a:lnTo>
                  <a:cubicBezTo>
                    <a:pt x="6516" y="1270"/>
                    <a:pt x="5238" y="1"/>
                    <a:pt x="367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78"/>
            <p:cNvSpPr/>
            <p:nvPr/>
          </p:nvSpPr>
          <p:spPr>
            <a:xfrm>
              <a:off x="7650188" y="2920052"/>
              <a:ext cx="170229" cy="177456"/>
            </a:xfrm>
            <a:custGeom>
              <a:avLst/>
              <a:gdLst/>
              <a:ahLst/>
              <a:cxnLst/>
              <a:rect l="l" t="t" r="r" b="b"/>
              <a:pathLst>
                <a:path w="6501" h="6777" extrusionOk="0">
                  <a:moveTo>
                    <a:pt x="3677" y="0"/>
                  </a:moveTo>
                  <a:cubicBezTo>
                    <a:pt x="3629" y="0"/>
                    <a:pt x="3582" y="1"/>
                    <a:pt x="3534" y="4"/>
                  </a:cubicBezTo>
                  <a:cubicBezTo>
                    <a:pt x="2007" y="71"/>
                    <a:pt x="825" y="1273"/>
                    <a:pt x="825" y="2894"/>
                  </a:cubicBezTo>
                  <a:lnTo>
                    <a:pt x="825" y="3057"/>
                  </a:lnTo>
                  <a:lnTo>
                    <a:pt x="748" y="3057"/>
                  </a:lnTo>
                  <a:cubicBezTo>
                    <a:pt x="742" y="3056"/>
                    <a:pt x="736" y="3056"/>
                    <a:pt x="729" y="3056"/>
                  </a:cubicBezTo>
                  <a:cubicBezTo>
                    <a:pt x="23" y="3056"/>
                    <a:pt x="1" y="4125"/>
                    <a:pt x="720" y="4154"/>
                  </a:cubicBezTo>
                  <a:lnTo>
                    <a:pt x="844" y="4154"/>
                  </a:lnTo>
                  <a:cubicBezTo>
                    <a:pt x="947" y="5649"/>
                    <a:pt x="2194" y="6776"/>
                    <a:pt x="3648" y="6776"/>
                  </a:cubicBezTo>
                  <a:cubicBezTo>
                    <a:pt x="3799" y="6776"/>
                    <a:pt x="3952" y="6764"/>
                    <a:pt x="4106" y="6739"/>
                  </a:cubicBezTo>
                  <a:cubicBezTo>
                    <a:pt x="2723" y="6520"/>
                    <a:pt x="1702" y="5327"/>
                    <a:pt x="1702" y="3934"/>
                  </a:cubicBezTo>
                  <a:lnTo>
                    <a:pt x="1702" y="2837"/>
                  </a:lnTo>
                  <a:cubicBezTo>
                    <a:pt x="1702" y="2627"/>
                    <a:pt x="1721" y="2417"/>
                    <a:pt x="1769" y="2208"/>
                  </a:cubicBezTo>
                  <a:cubicBezTo>
                    <a:pt x="1872" y="1796"/>
                    <a:pt x="2235" y="1538"/>
                    <a:pt x="2619" y="1538"/>
                  </a:cubicBezTo>
                  <a:cubicBezTo>
                    <a:pt x="2770" y="1538"/>
                    <a:pt x="2924" y="1578"/>
                    <a:pt x="3066" y="1664"/>
                  </a:cubicBezTo>
                  <a:cubicBezTo>
                    <a:pt x="4116" y="2255"/>
                    <a:pt x="5289" y="2580"/>
                    <a:pt x="6501" y="2618"/>
                  </a:cubicBezTo>
                  <a:cubicBezTo>
                    <a:pt x="6381" y="1130"/>
                    <a:pt x="5142" y="0"/>
                    <a:pt x="367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78"/>
            <p:cNvSpPr/>
            <p:nvPr/>
          </p:nvSpPr>
          <p:spPr>
            <a:xfrm>
              <a:off x="7720468" y="3037309"/>
              <a:ext cx="51506" cy="22755"/>
            </a:xfrm>
            <a:custGeom>
              <a:avLst/>
              <a:gdLst/>
              <a:ahLst/>
              <a:cxnLst/>
              <a:rect l="l" t="t" r="r" b="b"/>
              <a:pathLst>
                <a:path w="1967" h="869" extrusionOk="0">
                  <a:moveTo>
                    <a:pt x="144" y="0"/>
                  </a:moveTo>
                  <a:cubicBezTo>
                    <a:pt x="68" y="0"/>
                    <a:pt x="1" y="76"/>
                    <a:pt x="20" y="153"/>
                  </a:cubicBezTo>
                  <a:cubicBezTo>
                    <a:pt x="96" y="563"/>
                    <a:pt x="497" y="868"/>
                    <a:pt x="983" y="868"/>
                  </a:cubicBezTo>
                  <a:cubicBezTo>
                    <a:pt x="1470" y="868"/>
                    <a:pt x="1871" y="563"/>
                    <a:pt x="1957" y="153"/>
                  </a:cubicBezTo>
                  <a:cubicBezTo>
                    <a:pt x="1966" y="76"/>
                    <a:pt x="190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78"/>
            <p:cNvSpPr/>
            <p:nvPr/>
          </p:nvSpPr>
          <p:spPr>
            <a:xfrm>
              <a:off x="7706250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49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78"/>
            <p:cNvSpPr/>
            <p:nvPr/>
          </p:nvSpPr>
          <p:spPr>
            <a:xfrm>
              <a:off x="7774933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4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78"/>
            <p:cNvSpPr/>
            <p:nvPr/>
          </p:nvSpPr>
          <p:spPr>
            <a:xfrm>
              <a:off x="7698237" y="2981535"/>
              <a:ext cx="27206" cy="12831"/>
            </a:xfrm>
            <a:custGeom>
              <a:avLst/>
              <a:gdLst/>
              <a:ahLst/>
              <a:cxnLst/>
              <a:rect l="l" t="t" r="r" b="b"/>
              <a:pathLst>
                <a:path w="1039" h="490" extrusionOk="0">
                  <a:moveTo>
                    <a:pt x="751" y="0"/>
                  </a:moveTo>
                  <a:cubicBezTo>
                    <a:pt x="740" y="0"/>
                    <a:pt x="728" y="1"/>
                    <a:pt x="716" y="3"/>
                  </a:cubicBezTo>
                  <a:lnTo>
                    <a:pt x="277" y="50"/>
                  </a:lnTo>
                  <a:cubicBezTo>
                    <a:pt x="1" y="79"/>
                    <a:pt x="20" y="489"/>
                    <a:pt x="306" y="489"/>
                  </a:cubicBezTo>
                  <a:lnTo>
                    <a:pt x="325" y="489"/>
                  </a:lnTo>
                  <a:lnTo>
                    <a:pt x="764" y="432"/>
                  </a:lnTo>
                  <a:cubicBezTo>
                    <a:pt x="1038" y="404"/>
                    <a:pt x="1006" y="0"/>
                    <a:pt x="75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78"/>
            <p:cNvSpPr/>
            <p:nvPr/>
          </p:nvSpPr>
          <p:spPr>
            <a:xfrm>
              <a:off x="7766921" y="2981561"/>
              <a:ext cx="27285" cy="12804"/>
            </a:xfrm>
            <a:custGeom>
              <a:avLst/>
              <a:gdLst/>
              <a:ahLst/>
              <a:cxnLst/>
              <a:rect l="l" t="t" r="r" b="b"/>
              <a:pathLst>
                <a:path w="1042" h="489" extrusionOk="0">
                  <a:moveTo>
                    <a:pt x="299" y="0"/>
                  </a:moveTo>
                  <a:cubicBezTo>
                    <a:pt x="37" y="0"/>
                    <a:pt x="1" y="404"/>
                    <a:pt x="278" y="440"/>
                  </a:cubicBezTo>
                  <a:lnTo>
                    <a:pt x="717" y="488"/>
                  </a:lnTo>
                  <a:lnTo>
                    <a:pt x="736" y="488"/>
                  </a:lnTo>
                  <a:cubicBezTo>
                    <a:pt x="1012" y="488"/>
                    <a:pt x="1041" y="78"/>
                    <a:pt x="764" y="49"/>
                  </a:cubicBezTo>
                  <a:lnTo>
                    <a:pt x="326" y="2"/>
                  </a:lnTo>
                  <a:cubicBezTo>
                    <a:pt x="316" y="1"/>
                    <a:pt x="307" y="0"/>
                    <a:pt x="29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78"/>
            <p:cNvSpPr/>
            <p:nvPr/>
          </p:nvSpPr>
          <p:spPr>
            <a:xfrm>
              <a:off x="7681008" y="2879911"/>
              <a:ext cx="162399" cy="97199"/>
            </a:xfrm>
            <a:custGeom>
              <a:avLst/>
              <a:gdLst/>
              <a:ahLst/>
              <a:cxnLst/>
              <a:rect l="l" t="t" r="r" b="b"/>
              <a:pathLst>
                <a:path w="6202" h="3712" extrusionOk="0">
                  <a:moveTo>
                    <a:pt x="2490" y="1"/>
                  </a:moveTo>
                  <a:cubicBezTo>
                    <a:pt x="1565" y="1"/>
                    <a:pt x="678" y="344"/>
                    <a:pt x="1" y="974"/>
                  </a:cubicBezTo>
                  <a:cubicBezTo>
                    <a:pt x="1317" y="2701"/>
                    <a:pt x="3368" y="3712"/>
                    <a:pt x="5553" y="3712"/>
                  </a:cubicBezTo>
                  <a:cubicBezTo>
                    <a:pt x="5772" y="3712"/>
                    <a:pt x="5992" y="3702"/>
                    <a:pt x="6201" y="3683"/>
                  </a:cubicBezTo>
                  <a:cubicBezTo>
                    <a:pt x="6182" y="1642"/>
                    <a:pt x="4532" y="1"/>
                    <a:pt x="249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78"/>
            <p:cNvSpPr/>
            <p:nvPr/>
          </p:nvSpPr>
          <p:spPr>
            <a:xfrm>
              <a:off x="7682762" y="3102981"/>
              <a:ext cx="29249" cy="23017"/>
            </a:xfrm>
            <a:custGeom>
              <a:avLst/>
              <a:gdLst/>
              <a:ahLst/>
              <a:cxnLst/>
              <a:rect l="l" t="t" r="r" b="b"/>
              <a:pathLst>
                <a:path w="1117" h="879" extrusionOk="0">
                  <a:moveTo>
                    <a:pt x="0" y="1"/>
                  </a:moveTo>
                  <a:cubicBezTo>
                    <a:pt x="10" y="154"/>
                    <a:pt x="19" y="316"/>
                    <a:pt x="19" y="468"/>
                  </a:cubicBezTo>
                  <a:lnTo>
                    <a:pt x="19" y="631"/>
                  </a:lnTo>
                  <a:cubicBezTo>
                    <a:pt x="19" y="707"/>
                    <a:pt x="19" y="793"/>
                    <a:pt x="19" y="879"/>
                  </a:cubicBezTo>
                  <a:lnTo>
                    <a:pt x="1116" y="87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78"/>
            <p:cNvSpPr/>
            <p:nvPr/>
          </p:nvSpPr>
          <p:spPr>
            <a:xfrm>
              <a:off x="7682762" y="3102981"/>
              <a:ext cx="29249" cy="11783"/>
            </a:xfrm>
            <a:custGeom>
              <a:avLst/>
              <a:gdLst/>
              <a:ahLst/>
              <a:cxnLst/>
              <a:rect l="l" t="t" r="r" b="b"/>
              <a:pathLst>
                <a:path w="1117" h="450" extrusionOk="0">
                  <a:moveTo>
                    <a:pt x="0" y="1"/>
                  </a:moveTo>
                  <a:cubicBezTo>
                    <a:pt x="10" y="154"/>
                    <a:pt x="19" y="297"/>
                    <a:pt x="19" y="449"/>
                  </a:cubicBezTo>
                  <a:lnTo>
                    <a:pt x="1116" y="44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78"/>
            <p:cNvSpPr/>
            <p:nvPr/>
          </p:nvSpPr>
          <p:spPr>
            <a:xfrm>
              <a:off x="7780432" y="3103242"/>
              <a:ext cx="29249" cy="11521"/>
            </a:xfrm>
            <a:custGeom>
              <a:avLst/>
              <a:gdLst/>
              <a:ahLst/>
              <a:cxnLst/>
              <a:rect l="l" t="t" r="r" b="b"/>
              <a:pathLst>
                <a:path w="1117" h="440" extrusionOk="0">
                  <a:moveTo>
                    <a:pt x="0" y="1"/>
                  </a:moveTo>
                  <a:lnTo>
                    <a:pt x="0" y="439"/>
                  </a:lnTo>
                  <a:lnTo>
                    <a:pt x="1098" y="439"/>
                  </a:lnTo>
                  <a:cubicBezTo>
                    <a:pt x="1098" y="287"/>
                    <a:pt x="1107" y="144"/>
                    <a:pt x="1117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53" name="Google Shape;14053;p78"/>
          <p:cNvGrpSpPr/>
          <p:nvPr/>
        </p:nvGrpSpPr>
        <p:grpSpPr>
          <a:xfrm>
            <a:off x="4900684" y="4268187"/>
            <a:ext cx="274576" cy="354623"/>
            <a:chOff x="4900684" y="4268187"/>
            <a:chExt cx="274576" cy="354623"/>
          </a:xfrm>
        </p:grpSpPr>
        <p:sp>
          <p:nvSpPr>
            <p:cNvPr id="14054" name="Google Shape;14054;p78"/>
            <p:cNvSpPr/>
            <p:nvPr/>
          </p:nvSpPr>
          <p:spPr>
            <a:xfrm>
              <a:off x="4963633" y="4268187"/>
              <a:ext cx="148678" cy="57109"/>
            </a:xfrm>
            <a:custGeom>
              <a:avLst/>
              <a:gdLst/>
              <a:ahLst/>
              <a:cxnLst/>
              <a:rect l="l" t="t" r="r" b="b"/>
              <a:pathLst>
                <a:path w="5678" h="2181" extrusionOk="0">
                  <a:moveTo>
                    <a:pt x="2839" y="1"/>
                  </a:moveTo>
                  <a:cubicBezTo>
                    <a:pt x="2021" y="1"/>
                    <a:pt x="1203" y="139"/>
                    <a:pt x="421" y="416"/>
                  </a:cubicBezTo>
                  <a:cubicBezTo>
                    <a:pt x="173" y="511"/>
                    <a:pt x="1" y="759"/>
                    <a:pt x="1" y="1036"/>
                  </a:cubicBezTo>
                  <a:lnTo>
                    <a:pt x="1" y="2181"/>
                  </a:lnTo>
                  <a:lnTo>
                    <a:pt x="5677" y="2181"/>
                  </a:lnTo>
                  <a:lnTo>
                    <a:pt x="5677" y="1036"/>
                  </a:lnTo>
                  <a:cubicBezTo>
                    <a:pt x="5677" y="759"/>
                    <a:pt x="5515" y="511"/>
                    <a:pt x="5257" y="416"/>
                  </a:cubicBezTo>
                  <a:cubicBezTo>
                    <a:pt x="4475" y="139"/>
                    <a:pt x="3657" y="1"/>
                    <a:pt x="283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78"/>
            <p:cNvSpPr/>
            <p:nvPr/>
          </p:nvSpPr>
          <p:spPr>
            <a:xfrm>
              <a:off x="4935170" y="4302542"/>
              <a:ext cx="205866" cy="102959"/>
            </a:xfrm>
            <a:custGeom>
              <a:avLst/>
              <a:gdLst/>
              <a:ahLst/>
              <a:cxnLst/>
              <a:rect l="l" t="t" r="r" b="b"/>
              <a:pathLst>
                <a:path w="7862" h="3932" extrusionOk="0">
                  <a:moveTo>
                    <a:pt x="3931" y="1"/>
                  </a:moveTo>
                  <a:cubicBezTo>
                    <a:pt x="1756" y="1"/>
                    <a:pt x="0" y="878"/>
                    <a:pt x="0" y="1966"/>
                  </a:cubicBezTo>
                  <a:cubicBezTo>
                    <a:pt x="0" y="3053"/>
                    <a:pt x="1756" y="3931"/>
                    <a:pt x="3931" y="3931"/>
                  </a:cubicBezTo>
                  <a:cubicBezTo>
                    <a:pt x="6096" y="3931"/>
                    <a:pt x="7861" y="3053"/>
                    <a:pt x="7861" y="1966"/>
                  </a:cubicBezTo>
                  <a:cubicBezTo>
                    <a:pt x="7861" y="878"/>
                    <a:pt x="6096" y="1"/>
                    <a:pt x="393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78"/>
            <p:cNvSpPr/>
            <p:nvPr/>
          </p:nvSpPr>
          <p:spPr>
            <a:xfrm>
              <a:off x="4946403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5" y="0"/>
                  </a:moveTo>
                  <a:cubicBezTo>
                    <a:pt x="335" y="0"/>
                    <a:pt x="1" y="219"/>
                    <a:pt x="1" y="553"/>
                  </a:cubicBezTo>
                  <a:cubicBezTo>
                    <a:pt x="1" y="768"/>
                    <a:pt x="165" y="875"/>
                    <a:pt x="330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5" y="0"/>
                    <a:pt x="335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78"/>
            <p:cNvSpPr/>
            <p:nvPr/>
          </p:nvSpPr>
          <p:spPr>
            <a:xfrm>
              <a:off x="5112285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4" y="0"/>
                  </a:moveTo>
                  <a:cubicBezTo>
                    <a:pt x="334" y="0"/>
                    <a:pt x="0" y="219"/>
                    <a:pt x="0" y="553"/>
                  </a:cubicBezTo>
                  <a:cubicBezTo>
                    <a:pt x="0" y="768"/>
                    <a:pt x="165" y="875"/>
                    <a:pt x="329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4" y="0"/>
                    <a:pt x="33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78"/>
            <p:cNvSpPr/>
            <p:nvPr/>
          </p:nvSpPr>
          <p:spPr>
            <a:xfrm>
              <a:off x="4900684" y="4468424"/>
              <a:ext cx="274576" cy="154387"/>
            </a:xfrm>
            <a:custGeom>
              <a:avLst/>
              <a:gdLst/>
              <a:ahLst/>
              <a:cxnLst/>
              <a:rect l="l" t="t" r="r" b="b"/>
              <a:pathLst>
                <a:path w="10486" h="5896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3" y="2509"/>
                    <a:pt x="1" y="3015"/>
                    <a:pt x="1" y="3597"/>
                  </a:cubicBezTo>
                  <a:lnTo>
                    <a:pt x="1" y="5237"/>
                  </a:lnTo>
                  <a:cubicBezTo>
                    <a:pt x="1" y="5600"/>
                    <a:pt x="297" y="5896"/>
                    <a:pt x="659" y="5896"/>
                  </a:cubicBezTo>
                  <a:lnTo>
                    <a:pt x="9837" y="5896"/>
                  </a:lnTo>
                  <a:cubicBezTo>
                    <a:pt x="10190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104" y="2509"/>
                    <a:pt x="9550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78"/>
            <p:cNvSpPr/>
            <p:nvPr/>
          </p:nvSpPr>
          <p:spPr>
            <a:xfrm>
              <a:off x="4997857" y="4468424"/>
              <a:ext cx="80231" cy="22860"/>
            </a:xfrm>
            <a:custGeom>
              <a:avLst/>
              <a:gdLst/>
              <a:ahLst/>
              <a:cxnLst/>
              <a:rect l="l" t="t" r="r" b="b"/>
              <a:pathLst>
                <a:path w="3064" h="873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5" y="873"/>
                    <a:pt x="1532" y="873"/>
                  </a:cubicBezTo>
                  <a:cubicBezTo>
                    <a:pt x="2059" y="873"/>
                    <a:pt x="2586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78"/>
            <p:cNvSpPr/>
            <p:nvPr/>
          </p:nvSpPr>
          <p:spPr>
            <a:xfrm>
              <a:off x="4941664" y="4325270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83" y="1"/>
                  </a:moveTo>
                  <a:cubicBezTo>
                    <a:pt x="2347" y="1"/>
                    <a:pt x="1279" y="392"/>
                    <a:pt x="1279" y="878"/>
                  </a:cubicBezTo>
                  <a:lnTo>
                    <a:pt x="1279" y="1756"/>
                  </a:lnTo>
                  <a:cubicBezTo>
                    <a:pt x="1279" y="1995"/>
                    <a:pt x="1078" y="2185"/>
                    <a:pt x="840" y="2185"/>
                  </a:cubicBez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73" y="5896"/>
                  </a:cubicBezTo>
                  <a:cubicBezTo>
                    <a:pt x="5162" y="5896"/>
                    <a:pt x="6392" y="4761"/>
                    <a:pt x="6507" y="3282"/>
                  </a:cubicBezTo>
                  <a:lnTo>
                    <a:pt x="6621" y="3282"/>
                  </a:lnTo>
                  <a:cubicBezTo>
                    <a:pt x="7356" y="3282"/>
                    <a:pt x="7356" y="2185"/>
                    <a:pt x="6621" y="2185"/>
                  </a:cubicBezTo>
                  <a:lnTo>
                    <a:pt x="6516" y="2185"/>
                  </a:lnTo>
                  <a:cubicBezTo>
                    <a:pt x="6278" y="2185"/>
                    <a:pt x="6077" y="1995"/>
                    <a:pt x="6077" y="1756"/>
                  </a:cubicBezTo>
                  <a:lnTo>
                    <a:pt x="6077" y="878"/>
                  </a:lnTo>
                  <a:cubicBezTo>
                    <a:pt x="6077" y="401"/>
                    <a:pt x="5009" y="1"/>
                    <a:pt x="368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78"/>
            <p:cNvSpPr/>
            <p:nvPr/>
          </p:nvSpPr>
          <p:spPr>
            <a:xfrm>
              <a:off x="4945670" y="4325270"/>
              <a:ext cx="155382" cy="154622"/>
            </a:xfrm>
            <a:custGeom>
              <a:avLst/>
              <a:gdLst/>
              <a:ahLst/>
              <a:cxnLst/>
              <a:rect l="l" t="t" r="r" b="b"/>
              <a:pathLst>
                <a:path w="5934" h="5905" extrusionOk="0">
                  <a:moveTo>
                    <a:pt x="3530" y="1"/>
                  </a:moveTo>
                  <a:cubicBezTo>
                    <a:pt x="2252" y="1"/>
                    <a:pt x="1212" y="363"/>
                    <a:pt x="1135" y="821"/>
                  </a:cubicBezTo>
                  <a:cubicBezTo>
                    <a:pt x="1126" y="840"/>
                    <a:pt x="1126" y="859"/>
                    <a:pt x="1126" y="878"/>
                  </a:cubicBezTo>
                  <a:lnTo>
                    <a:pt x="1126" y="1756"/>
                  </a:lnTo>
                  <a:cubicBezTo>
                    <a:pt x="1126" y="1995"/>
                    <a:pt x="925" y="2185"/>
                    <a:pt x="687" y="2185"/>
                  </a:cubicBezTo>
                  <a:lnTo>
                    <a:pt x="611" y="2185"/>
                  </a:lnTo>
                  <a:cubicBezTo>
                    <a:pt x="324" y="2185"/>
                    <a:pt x="76" y="2395"/>
                    <a:pt x="38" y="2681"/>
                  </a:cubicBezTo>
                  <a:cubicBezTo>
                    <a:pt x="0" y="3006"/>
                    <a:pt x="258" y="3282"/>
                    <a:pt x="582" y="3282"/>
                  </a:cubicBezTo>
                  <a:lnTo>
                    <a:pt x="697" y="3282"/>
                  </a:lnTo>
                  <a:cubicBezTo>
                    <a:pt x="800" y="4778"/>
                    <a:pt x="2055" y="5905"/>
                    <a:pt x="3510" y="5905"/>
                  </a:cubicBezTo>
                  <a:cubicBezTo>
                    <a:pt x="3661" y="5905"/>
                    <a:pt x="3815" y="5893"/>
                    <a:pt x="3969" y="5868"/>
                  </a:cubicBezTo>
                  <a:cubicBezTo>
                    <a:pt x="2585" y="5648"/>
                    <a:pt x="1565" y="4465"/>
                    <a:pt x="1565" y="3063"/>
                  </a:cubicBezTo>
                  <a:lnTo>
                    <a:pt x="1565" y="1794"/>
                  </a:lnTo>
                  <a:cubicBezTo>
                    <a:pt x="1565" y="1136"/>
                    <a:pt x="2051" y="583"/>
                    <a:pt x="2700" y="497"/>
                  </a:cubicBezTo>
                  <a:cubicBezTo>
                    <a:pt x="2977" y="459"/>
                    <a:pt x="3253" y="440"/>
                    <a:pt x="3530" y="440"/>
                  </a:cubicBezTo>
                  <a:cubicBezTo>
                    <a:pt x="4856" y="440"/>
                    <a:pt x="5934" y="831"/>
                    <a:pt x="5934" y="1317"/>
                  </a:cubicBezTo>
                  <a:lnTo>
                    <a:pt x="5934" y="878"/>
                  </a:lnTo>
                  <a:cubicBezTo>
                    <a:pt x="5934" y="392"/>
                    <a:pt x="4856" y="1"/>
                    <a:pt x="353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78"/>
            <p:cNvSpPr/>
            <p:nvPr/>
          </p:nvSpPr>
          <p:spPr>
            <a:xfrm>
              <a:off x="4997857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78"/>
            <p:cNvSpPr/>
            <p:nvPr/>
          </p:nvSpPr>
          <p:spPr>
            <a:xfrm>
              <a:off x="5066566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78"/>
            <p:cNvSpPr/>
            <p:nvPr/>
          </p:nvSpPr>
          <p:spPr>
            <a:xfrm>
              <a:off x="5012625" y="4422495"/>
              <a:ext cx="50694" cy="17230"/>
            </a:xfrm>
            <a:custGeom>
              <a:avLst/>
              <a:gdLst/>
              <a:ahLst/>
              <a:cxnLst/>
              <a:rect l="l" t="t" r="r" b="b"/>
              <a:pathLst>
                <a:path w="1936" h="658" extrusionOk="0">
                  <a:moveTo>
                    <a:pt x="315" y="0"/>
                  </a:moveTo>
                  <a:cubicBezTo>
                    <a:pt x="144" y="0"/>
                    <a:pt x="0" y="219"/>
                    <a:pt x="162" y="380"/>
                  </a:cubicBezTo>
                  <a:cubicBezTo>
                    <a:pt x="371" y="562"/>
                    <a:pt x="650" y="658"/>
                    <a:pt x="932" y="658"/>
                  </a:cubicBezTo>
                  <a:cubicBezTo>
                    <a:pt x="946" y="658"/>
                    <a:pt x="959" y="657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5" y="658"/>
                    <a:pt x="1565" y="562"/>
                    <a:pt x="1774" y="380"/>
                  </a:cubicBezTo>
                  <a:cubicBezTo>
                    <a:pt x="1936" y="219"/>
                    <a:pt x="1792" y="0"/>
                    <a:pt x="1621" y="0"/>
                  </a:cubicBezTo>
                  <a:cubicBezTo>
                    <a:pt x="1570" y="0"/>
                    <a:pt x="1517" y="20"/>
                    <a:pt x="1469" y="66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6"/>
                  </a:cubicBezTo>
                  <a:cubicBezTo>
                    <a:pt x="419" y="20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78"/>
            <p:cNvSpPr/>
            <p:nvPr/>
          </p:nvSpPr>
          <p:spPr>
            <a:xfrm>
              <a:off x="4990368" y="4365490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22" y="430"/>
                    <a:pt x="1022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78"/>
            <p:cNvSpPr/>
            <p:nvPr/>
          </p:nvSpPr>
          <p:spPr>
            <a:xfrm>
              <a:off x="5059077" y="4365490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78"/>
            <p:cNvSpPr/>
            <p:nvPr/>
          </p:nvSpPr>
          <p:spPr>
            <a:xfrm>
              <a:off x="5009352" y="4451168"/>
              <a:ext cx="57240" cy="44384"/>
            </a:xfrm>
            <a:custGeom>
              <a:avLst/>
              <a:gdLst/>
              <a:ahLst/>
              <a:cxnLst/>
              <a:rect l="l" t="t" r="r" b="b"/>
              <a:pathLst>
                <a:path w="2186" h="1695" extrusionOk="0">
                  <a:moveTo>
                    <a:pt x="1098" y="1"/>
                  </a:moveTo>
                  <a:cubicBezTo>
                    <a:pt x="964" y="1"/>
                    <a:pt x="859" y="87"/>
                    <a:pt x="821" y="211"/>
                  </a:cubicBezTo>
                  <a:lnTo>
                    <a:pt x="783" y="373"/>
                  </a:lnTo>
                  <a:cubicBezTo>
                    <a:pt x="754" y="506"/>
                    <a:pt x="659" y="611"/>
                    <a:pt x="525" y="669"/>
                  </a:cubicBezTo>
                  <a:lnTo>
                    <a:pt x="1" y="879"/>
                  </a:lnTo>
                  <a:lnTo>
                    <a:pt x="630" y="1508"/>
                  </a:lnTo>
                  <a:cubicBezTo>
                    <a:pt x="759" y="1632"/>
                    <a:pt x="929" y="1694"/>
                    <a:pt x="1097" y="1694"/>
                  </a:cubicBezTo>
                  <a:cubicBezTo>
                    <a:pt x="1265" y="1694"/>
                    <a:pt x="1432" y="1632"/>
                    <a:pt x="1556" y="1508"/>
                  </a:cubicBezTo>
                  <a:lnTo>
                    <a:pt x="2185" y="879"/>
                  </a:lnTo>
                  <a:lnTo>
                    <a:pt x="1670" y="669"/>
                  </a:lnTo>
                  <a:cubicBezTo>
                    <a:pt x="1537" y="611"/>
                    <a:pt x="1441" y="506"/>
                    <a:pt x="1403" y="373"/>
                  </a:cubicBezTo>
                  <a:lnTo>
                    <a:pt x="1365" y="211"/>
                  </a:lnTo>
                  <a:cubicBezTo>
                    <a:pt x="1336" y="87"/>
                    <a:pt x="1222" y="1"/>
                    <a:pt x="109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78"/>
            <p:cNvSpPr/>
            <p:nvPr/>
          </p:nvSpPr>
          <p:spPr>
            <a:xfrm>
              <a:off x="4900684" y="4523622"/>
              <a:ext cx="274576" cy="99189"/>
            </a:xfrm>
            <a:custGeom>
              <a:avLst/>
              <a:gdLst/>
              <a:ahLst/>
              <a:cxnLst/>
              <a:rect l="l" t="t" r="r" b="b"/>
              <a:pathLst>
                <a:path w="10486" h="3788" extrusionOk="0">
                  <a:moveTo>
                    <a:pt x="1756" y="0"/>
                  </a:moveTo>
                  <a:lnTo>
                    <a:pt x="945" y="239"/>
                  </a:lnTo>
                  <a:cubicBezTo>
                    <a:pt x="383" y="401"/>
                    <a:pt x="1" y="907"/>
                    <a:pt x="1" y="1489"/>
                  </a:cubicBezTo>
                  <a:lnTo>
                    <a:pt x="1" y="3129"/>
                  </a:lnTo>
                  <a:cubicBezTo>
                    <a:pt x="1" y="3492"/>
                    <a:pt x="297" y="3788"/>
                    <a:pt x="659" y="3788"/>
                  </a:cubicBezTo>
                  <a:lnTo>
                    <a:pt x="9837" y="3788"/>
                  </a:lnTo>
                  <a:cubicBezTo>
                    <a:pt x="10190" y="3788"/>
                    <a:pt x="10485" y="3492"/>
                    <a:pt x="10485" y="3129"/>
                  </a:cubicBezTo>
                  <a:lnTo>
                    <a:pt x="10485" y="1489"/>
                  </a:lnTo>
                  <a:cubicBezTo>
                    <a:pt x="10485" y="907"/>
                    <a:pt x="10104" y="401"/>
                    <a:pt x="9550" y="239"/>
                  </a:cubicBezTo>
                  <a:lnTo>
                    <a:pt x="8730" y="0"/>
                  </a:lnTo>
                  <a:cubicBezTo>
                    <a:pt x="8348" y="449"/>
                    <a:pt x="7060" y="1908"/>
                    <a:pt x="5572" y="2738"/>
                  </a:cubicBezTo>
                  <a:cubicBezTo>
                    <a:pt x="5467" y="2796"/>
                    <a:pt x="5355" y="2824"/>
                    <a:pt x="5243" y="2824"/>
                  </a:cubicBezTo>
                  <a:cubicBezTo>
                    <a:pt x="5131" y="2824"/>
                    <a:pt x="5019" y="2796"/>
                    <a:pt x="4914" y="2738"/>
                  </a:cubicBezTo>
                  <a:cubicBezTo>
                    <a:pt x="3426" y="1908"/>
                    <a:pt x="2138" y="449"/>
                    <a:pt x="175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69" name="Google Shape;14069;p78"/>
          <p:cNvGrpSpPr/>
          <p:nvPr/>
        </p:nvGrpSpPr>
        <p:grpSpPr>
          <a:xfrm>
            <a:off x="7161654" y="3345794"/>
            <a:ext cx="263343" cy="354754"/>
            <a:chOff x="7161654" y="3345794"/>
            <a:chExt cx="263343" cy="354754"/>
          </a:xfrm>
        </p:grpSpPr>
        <p:sp>
          <p:nvSpPr>
            <p:cNvPr id="14070" name="Google Shape;14070;p78"/>
            <p:cNvSpPr/>
            <p:nvPr/>
          </p:nvSpPr>
          <p:spPr>
            <a:xfrm>
              <a:off x="7321802" y="3488686"/>
              <a:ext cx="68971" cy="125924"/>
            </a:xfrm>
            <a:custGeom>
              <a:avLst/>
              <a:gdLst/>
              <a:ahLst/>
              <a:cxnLst/>
              <a:rect l="l" t="t" r="r" b="b"/>
              <a:pathLst>
                <a:path w="2634" h="4809" extrusionOk="0">
                  <a:moveTo>
                    <a:pt x="0" y="1"/>
                  </a:moveTo>
                  <a:lnTo>
                    <a:pt x="0" y="4809"/>
                  </a:lnTo>
                  <a:lnTo>
                    <a:pt x="2633" y="4809"/>
                  </a:lnTo>
                  <a:cubicBezTo>
                    <a:pt x="2471" y="3635"/>
                    <a:pt x="1803" y="2758"/>
                    <a:pt x="1574" y="1699"/>
                  </a:cubicBezTo>
                  <a:cubicBezTo>
                    <a:pt x="1412" y="945"/>
                    <a:pt x="1536" y="1"/>
                    <a:pt x="15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78"/>
            <p:cNvSpPr/>
            <p:nvPr/>
          </p:nvSpPr>
          <p:spPr>
            <a:xfrm>
              <a:off x="7161654" y="3540139"/>
              <a:ext cx="263343" cy="160409"/>
            </a:xfrm>
            <a:custGeom>
              <a:avLst/>
              <a:gdLst/>
              <a:ahLst/>
              <a:cxnLst/>
              <a:rect l="l" t="t" r="r" b="b"/>
              <a:pathLst>
                <a:path w="10057" h="6126" extrusionOk="0">
                  <a:moveTo>
                    <a:pt x="3712" y="1"/>
                  </a:moveTo>
                  <a:lnTo>
                    <a:pt x="3712" y="1346"/>
                  </a:lnTo>
                  <a:cubicBezTo>
                    <a:pt x="3712" y="1718"/>
                    <a:pt x="3483" y="2052"/>
                    <a:pt x="3130" y="2176"/>
                  </a:cubicBezTo>
                  <a:lnTo>
                    <a:pt x="879" y="2968"/>
                  </a:lnTo>
                  <a:cubicBezTo>
                    <a:pt x="354" y="3159"/>
                    <a:pt x="1" y="3655"/>
                    <a:pt x="1" y="4208"/>
                  </a:cubicBezTo>
                  <a:lnTo>
                    <a:pt x="1" y="5467"/>
                  </a:lnTo>
                  <a:cubicBezTo>
                    <a:pt x="1" y="5830"/>
                    <a:pt x="297" y="6125"/>
                    <a:pt x="659" y="6125"/>
                  </a:cubicBezTo>
                  <a:lnTo>
                    <a:pt x="9398" y="6125"/>
                  </a:lnTo>
                  <a:cubicBezTo>
                    <a:pt x="9760" y="6125"/>
                    <a:pt x="10056" y="5830"/>
                    <a:pt x="10056" y="5467"/>
                  </a:cubicBezTo>
                  <a:lnTo>
                    <a:pt x="10056" y="4208"/>
                  </a:lnTo>
                  <a:cubicBezTo>
                    <a:pt x="10056" y="3655"/>
                    <a:pt x="9703" y="3159"/>
                    <a:pt x="9178" y="2968"/>
                  </a:cubicBezTo>
                  <a:lnTo>
                    <a:pt x="6917" y="2176"/>
                  </a:lnTo>
                  <a:cubicBezTo>
                    <a:pt x="6574" y="2052"/>
                    <a:pt x="6335" y="1718"/>
                    <a:pt x="6335" y="1355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78"/>
            <p:cNvSpPr/>
            <p:nvPr/>
          </p:nvSpPr>
          <p:spPr>
            <a:xfrm>
              <a:off x="7224629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4512" y="1"/>
                  </a:moveTo>
                  <a:cubicBezTo>
                    <a:pt x="4207" y="583"/>
                    <a:pt x="3005" y="2596"/>
                    <a:pt x="0" y="3950"/>
                  </a:cubicBezTo>
                  <a:lnTo>
                    <a:pt x="6993" y="3950"/>
                  </a:lnTo>
                  <a:cubicBezTo>
                    <a:pt x="7355" y="3950"/>
                    <a:pt x="7651" y="3655"/>
                    <a:pt x="7651" y="3292"/>
                  </a:cubicBezTo>
                  <a:lnTo>
                    <a:pt x="7651" y="2033"/>
                  </a:lnTo>
                  <a:cubicBezTo>
                    <a:pt x="7642" y="1470"/>
                    <a:pt x="7298" y="984"/>
                    <a:pt x="6773" y="793"/>
                  </a:cubicBezTo>
                  <a:lnTo>
                    <a:pt x="4512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78"/>
            <p:cNvSpPr/>
            <p:nvPr/>
          </p:nvSpPr>
          <p:spPr>
            <a:xfrm>
              <a:off x="7315806" y="3603088"/>
              <a:ext cx="54727" cy="97199"/>
            </a:xfrm>
            <a:custGeom>
              <a:avLst/>
              <a:gdLst/>
              <a:ahLst/>
              <a:cxnLst/>
              <a:rect l="l" t="t" r="r" b="b"/>
              <a:pathLst>
                <a:path w="2090" h="3712" extrusionOk="0">
                  <a:moveTo>
                    <a:pt x="1679" y="1"/>
                  </a:moveTo>
                  <a:cubicBezTo>
                    <a:pt x="1364" y="955"/>
                    <a:pt x="773" y="2643"/>
                    <a:pt x="0" y="3712"/>
                  </a:cubicBezTo>
                  <a:lnTo>
                    <a:pt x="525" y="3712"/>
                  </a:lnTo>
                  <a:cubicBezTo>
                    <a:pt x="1174" y="2729"/>
                    <a:pt x="1679" y="1394"/>
                    <a:pt x="2089" y="144"/>
                  </a:cubicBezTo>
                  <a:lnTo>
                    <a:pt x="1679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78"/>
            <p:cNvSpPr/>
            <p:nvPr/>
          </p:nvSpPr>
          <p:spPr>
            <a:xfrm>
              <a:off x="7161654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3140" y="1"/>
                  </a:moveTo>
                  <a:lnTo>
                    <a:pt x="879" y="793"/>
                  </a:lnTo>
                  <a:cubicBezTo>
                    <a:pt x="354" y="984"/>
                    <a:pt x="1" y="1480"/>
                    <a:pt x="1" y="2033"/>
                  </a:cubicBezTo>
                  <a:lnTo>
                    <a:pt x="1" y="3292"/>
                  </a:lnTo>
                  <a:cubicBezTo>
                    <a:pt x="1" y="3655"/>
                    <a:pt x="297" y="3950"/>
                    <a:pt x="659" y="3950"/>
                  </a:cubicBezTo>
                  <a:lnTo>
                    <a:pt x="7652" y="3950"/>
                  </a:lnTo>
                  <a:cubicBezTo>
                    <a:pt x="4647" y="2596"/>
                    <a:pt x="3435" y="583"/>
                    <a:pt x="3149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78"/>
            <p:cNvSpPr/>
            <p:nvPr/>
          </p:nvSpPr>
          <p:spPr>
            <a:xfrm>
              <a:off x="7258853" y="3540139"/>
              <a:ext cx="68709" cy="28646"/>
            </a:xfrm>
            <a:custGeom>
              <a:avLst/>
              <a:gdLst/>
              <a:ahLst/>
              <a:cxnLst/>
              <a:rect l="l" t="t" r="r" b="b"/>
              <a:pathLst>
                <a:path w="2624" h="1094" extrusionOk="0">
                  <a:moveTo>
                    <a:pt x="0" y="1"/>
                  </a:moveTo>
                  <a:lnTo>
                    <a:pt x="0" y="821"/>
                  </a:lnTo>
                  <a:cubicBezTo>
                    <a:pt x="420" y="1003"/>
                    <a:pt x="868" y="1093"/>
                    <a:pt x="1315" y="1093"/>
                  </a:cubicBezTo>
                  <a:cubicBezTo>
                    <a:pt x="1763" y="1093"/>
                    <a:pt x="2208" y="1003"/>
                    <a:pt x="2623" y="821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78"/>
            <p:cNvSpPr/>
            <p:nvPr/>
          </p:nvSpPr>
          <p:spPr>
            <a:xfrm>
              <a:off x="7195878" y="3500181"/>
              <a:ext cx="46007" cy="45745"/>
            </a:xfrm>
            <a:custGeom>
              <a:avLst/>
              <a:gdLst/>
              <a:ahLst/>
              <a:cxnLst/>
              <a:rect l="l" t="t" r="r" b="b"/>
              <a:pathLst>
                <a:path w="1757" h="1747" extrusionOk="0">
                  <a:moveTo>
                    <a:pt x="879" y="0"/>
                  </a:moveTo>
                  <a:cubicBezTo>
                    <a:pt x="402" y="0"/>
                    <a:pt x="1" y="392"/>
                    <a:pt x="1" y="878"/>
                  </a:cubicBezTo>
                  <a:cubicBezTo>
                    <a:pt x="1" y="1355"/>
                    <a:pt x="402" y="1746"/>
                    <a:pt x="879" y="1746"/>
                  </a:cubicBezTo>
                  <a:cubicBezTo>
                    <a:pt x="1365" y="1746"/>
                    <a:pt x="1756" y="1355"/>
                    <a:pt x="1756" y="878"/>
                  </a:cubicBezTo>
                  <a:cubicBezTo>
                    <a:pt x="1756" y="392"/>
                    <a:pt x="1365" y="0"/>
                    <a:pt x="87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78"/>
            <p:cNvSpPr/>
            <p:nvPr/>
          </p:nvSpPr>
          <p:spPr>
            <a:xfrm>
              <a:off x="7207373" y="3511676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9"/>
                  </a:cubicBezTo>
                  <a:cubicBezTo>
                    <a:pt x="1" y="678"/>
                    <a:pt x="201" y="868"/>
                    <a:pt x="440" y="868"/>
                  </a:cubicBezTo>
                  <a:cubicBezTo>
                    <a:pt x="678" y="868"/>
                    <a:pt x="878" y="678"/>
                    <a:pt x="878" y="439"/>
                  </a:cubicBezTo>
                  <a:cubicBezTo>
                    <a:pt x="878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78"/>
            <p:cNvSpPr/>
            <p:nvPr/>
          </p:nvSpPr>
          <p:spPr>
            <a:xfrm>
              <a:off x="7344766" y="3500181"/>
              <a:ext cx="45745" cy="45745"/>
            </a:xfrm>
            <a:custGeom>
              <a:avLst/>
              <a:gdLst/>
              <a:ahLst/>
              <a:cxnLst/>
              <a:rect l="l" t="t" r="r" b="b"/>
              <a:pathLst>
                <a:path w="1747" h="1747" extrusionOk="0">
                  <a:moveTo>
                    <a:pt x="878" y="0"/>
                  </a:moveTo>
                  <a:cubicBezTo>
                    <a:pt x="392" y="0"/>
                    <a:pt x="1" y="392"/>
                    <a:pt x="1" y="878"/>
                  </a:cubicBezTo>
                  <a:cubicBezTo>
                    <a:pt x="1" y="1355"/>
                    <a:pt x="392" y="1746"/>
                    <a:pt x="878" y="1746"/>
                  </a:cubicBezTo>
                  <a:cubicBezTo>
                    <a:pt x="1355" y="1746"/>
                    <a:pt x="1747" y="1355"/>
                    <a:pt x="1747" y="878"/>
                  </a:cubicBezTo>
                  <a:cubicBezTo>
                    <a:pt x="1747" y="392"/>
                    <a:pt x="1355" y="0"/>
                    <a:pt x="8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78"/>
            <p:cNvSpPr/>
            <p:nvPr/>
          </p:nvSpPr>
          <p:spPr>
            <a:xfrm>
              <a:off x="7356261" y="3511676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cubicBezTo>
                    <a:pt x="1" y="678"/>
                    <a:pt x="191" y="868"/>
                    <a:pt x="439" y="868"/>
                  </a:cubicBezTo>
                  <a:cubicBezTo>
                    <a:pt x="678" y="868"/>
                    <a:pt x="869" y="678"/>
                    <a:pt x="869" y="439"/>
                  </a:cubicBezTo>
                  <a:cubicBezTo>
                    <a:pt x="869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78"/>
            <p:cNvSpPr/>
            <p:nvPr/>
          </p:nvSpPr>
          <p:spPr>
            <a:xfrm>
              <a:off x="7201639" y="3345794"/>
              <a:ext cx="183138" cy="134434"/>
            </a:xfrm>
            <a:custGeom>
              <a:avLst/>
              <a:gdLst/>
              <a:ahLst/>
              <a:cxnLst/>
              <a:rect l="l" t="t" r="r" b="b"/>
              <a:pathLst>
                <a:path w="6994" h="5134" extrusionOk="0">
                  <a:moveTo>
                    <a:pt x="3484" y="1"/>
                  </a:moveTo>
                  <a:cubicBezTo>
                    <a:pt x="1555" y="1"/>
                    <a:pt x="0" y="1571"/>
                    <a:pt x="0" y="3492"/>
                  </a:cubicBezTo>
                  <a:lnTo>
                    <a:pt x="0" y="5133"/>
                  </a:lnTo>
                  <a:lnTo>
                    <a:pt x="6993" y="5133"/>
                  </a:lnTo>
                  <a:lnTo>
                    <a:pt x="6993" y="3492"/>
                  </a:lnTo>
                  <a:cubicBezTo>
                    <a:pt x="6993" y="1571"/>
                    <a:pt x="5438" y="1"/>
                    <a:pt x="3519" y="1"/>
                  </a:cubicBezTo>
                  <a:cubicBezTo>
                    <a:pt x="3513" y="1"/>
                    <a:pt x="3507" y="1"/>
                    <a:pt x="3502" y="1"/>
                  </a:cubicBezTo>
                  <a:cubicBezTo>
                    <a:pt x="3496" y="1"/>
                    <a:pt x="3490" y="1"/>
                    <a:pt x="34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78"/>
            <p:cNvSpPr/>
            <p:nvPr/>
          </p:nvSpPr>
          <p:spPr>
            <a:xfrm>
              <a:off x="7200880" y="3414111"/>
              <a:ext cx="184866" cy="143311"/>
            </a:xfrm>
            <a:custGeom>
              <a:avLst/>
              <a:gdLst/>
              <a:ahLst/>
              <a:cxnLst/>
              <a:rect l="l" t="t" r="r" b="b"/>
              <a:pathLst>
                <a:path w="7060" h="5473" extrusionOk="0">
                  <a:moveTo>
                    <a:pt x="3531" y="1"/>
                  </a:moveTo>
                  <a:cubicBezTo>
                    <a:pt x="3461" y="1"/>
                    <a:pt x="3392" y="34"/>
                    <a:pt x="3349" y="101"/>
                  </a:cubicBezTo>
                  <a:cubicBezTo>
                    <a:pt x="2529" y="1351"/>
                    <a:pt x="1460" y="1780"/>
                    <a:pt x="964" y="1914"/>
                  </a:cubicBezTo>
                  <a:cubicBezTo>
                    <a:pt x="869" y="1942"/>
                    <a:pt x="583" y="1980"/>
                    <a:pt x="583" y="1980"/>
                  </a:cubicBezTo>
                  <a:cubicBezTo>
                    <a:pt x="258" y="1980"/>
                    <a:pt x="1" y="2257"/>
                    <a:pt x="39" y="2581"/>
                  </a:cubicBezTo>
                  <a:cubicBezTo>
                    <a:pt x="76" y="2861"/>
                    <a:pt x="314" y="3068"/>
                    <a:pt x="593" y="3068"/>
                  </a:cubicBezTo>
                  <a:cubicBezTo>
                    <a:pt x="599" y="3068"/>
                    <a:pt x="605" y="3068"/>
                    <a:pt x="611" y="3068"/>
                  </a:cubicBezTo>
                  <a:lnTo>
                    <a:pt x="726" y="3068"/>
                  </a:lnTo>
                  <a:cubicBezTo>
                    <a:pt x="945" y="4451"/>
                    <a:pt x="2138" y="5472"/>
                    <a:pt x="3531" y="5472"/>
                  </a:cubicBezTo>
                  <a:cubicBezTo>
                    <a:pt x="4933" y="5472"/>
                    <a:pt x="6116" y="4451"/>
                    <a:pt x="6335" y="3068"/>
                  </a:cubicBezTo>
                  <a:lnTo>
                    <a:pt x="6450" y="3068"/>
                  </a:lnTo>
                  <a:cubicBezTo>
                    <a:pt x="6456" y="3068"/>
                    <a:pt x="6463" y="3068"/>
                    <a:pt x="6469" y="3068"/>
                  </a:cubicBezTo>
                  <a:cubicBezTo>
                    <a:pt x="6756" y="3068"/>
                    <a:pt x="6994" y="2861"/>
                    <a:pt x="7032" y="2581"/>
                  </a:cubicBezTo>
                  <a:cubicBezTo>
                    <a:pt x="7060" y="2262"/>
                    <a:pt x="6811" y="1980"/>
                    <a:pt x="6494" y="1980"/>
                  </a:cubicBezTo>
                  <a:cubicBezTo>
                    <a:pt x="6489" y="1980"/>
                    <a:pt x="6484" y="1980"/>
                    <a:pt x="6478" y="1980"/>
                  </a:cubicBezTo>
                  <a:cubicBezTo>
                    <a:pt x="6478" y="1980"/>
                    <a:pt x="6183" y="1942"/>
                    <a:pt x="6097" y="1914"/>
                  </a:cubicBezTo>
                  <a:cubicBezTo>
                    <a:pt x="5601" y="1780"/>
                    <a:pt x="4523" y="1351"/>
                    <a:pt x="3712" y="101"/>
                  </a:cubicBezTo>
                  <a:cubicBezTo>
                    <a:pt x="3669" y="34"/>
                    <a:pt x="3600" y="1"/>
                    <a:pt x="353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78"/>
            <p:cNvSpPr/>
            <p:nvPr/>
          </p:nvSpPr>
          <p:spPr>
            <a:xfrm>
              <a:off x="7253223" y="3465905"/>
              <a:ext cx="11390" cy="17308"/>
            </a:xfrm>
            <a:custGeom>
              <a:avLst/>
              <a:gdLst/>
              <a:ahLst/>
              <a:cxnLst/>
              <a:rect l="l" t="t" r="r" b="b"/>
              <a:pathLst>
                <a:path w="435" h="661" extrusionOk="0">
                  <a:moveTo>
                    <a:pt x="216" y="0"/>
                  </a:moveTo>
                  <a:cubicBezTo>
                    <a:pt x="108" y="0"/>
                    <a:pt x="0" y="74"/>
                    <a:pt x="5" y="222"/>
                  </a:cubicBezTo>
                  <a:lnTo>
                    <a:pt x="5" y="441"/>
                  </a:lnTo>
                  <a:cubicBezTo>
                    <a:pt x="5" y="556"/>
                    <a:pt x="101" y="661"/>
                    <a:pt x="215" y="661"/>
                  </a:cubicBezTo>
                  <a:cubicBezTo>
                    <a:pt x="339" y="661"/>
                    <a:pt x="434" y="556"/>
                    <a:pt x="434" y="441"/>
                  </a:cubicBezTo>
                  <a:lnTo>
                    <a:pt x="434" y="222"/>
                  </a:lnTo>
                  <a:cubicBezTo>
                    <a:pt x="434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78"/>
            <p:cNvSpPr/>
            <p:nvPr/>
          </p:nvSpPr>
          <p:spPr>
            <a:xfrm>
              <a:off x="7321802" y="346590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19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5" y="661"/>
                    <a:pt x="219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78"/>
            <p:cNvSpPr/>
            <p:nvPr/>
          </p:nvSpPr>
          <p:spPr>
            <a:xfrm>
              <a:off x="7267573" y="3502930"/>
              <a:ext cx="51506" cy="23017"/>
            </a:xfrm>
            <a:custGeom>
              <a:avLst/>
              <a:gdLst/>
              <a:ahLst/>
              <a:cxnLst/>
              <a:rect l="l" t="t" r="r" b="b"/>
              <a:pathLst>
                <a:path w="1967" h="879" extrusionOk="0">
                  <a:moveTo>
                    <a:pt x="144" y="0"/>
                  </a:moveTo>
                  <a:cubicBezTo>
                    <a:pt x="58" y="0"/>
                    <a:pt x="1" y="77"/>
                    <a:pt x="10" y="163"/>
                  </a:cubicBezTo>
                  <a:cubicBezTo>
                    <a:pt x="96" y="563"/>
                    <a:pt x="497" y="878"/>
                    <a:pt x="984" y="878"/>
                  </a:cubicBezTo>
                  <a:cubicBezTo>
                    <a:pt x="1461" y="878"/>
                    <a:pt x="1861" y="563"/>
                    <a:pt x="1947" y="163"/>
                  </a:cubicBezTo>
                  <a:cubicBezTo>
                    <a:pt x="1966" y="77"/>
                    <a:pt x="189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78"/>
            <p:cNvSpPr/>
            <p:nvPr/>
          </p:nvSpPr>
          <p:spPr>
            <a:xfrm>
              <a:off x="7201141" y="3414111"/>
              <a:ext cx="169626" cy="143311"/>
            </a:xfrm>
            <a:custGeom>
              <a:avLst/>
              <a:gdLst/>
              <a:ahLst/>
              <a:cxnLst/>
              <a:rect l="l" t="t" r="r" b="b"/>
              <a:pathLst>
                <a:path w="6478" h="5473" extrusionOk="0">
                  <a:moveTo>
                    <a:pt x="3516" y="1"/>
                  </a:moveTo>
                  <a:cubicBezTo>
                    <a:pt x="3444" y="1"/>
                    <a:pt x="3373" y="34"/>
                    <a:pt x="3330" y="101"/>
                  </a:cubicBezTo>
                  <a:cubicBezTo>
                    <a:pt x="2900" y="788"/>
                    <a:pt x="2280" y="1332"/>
                    <a:pt x="1546" y="1694"/>
                  </a:cubicBezTo>
                  <a:cubicBezTo>
                    <a:pt x="1355" y="1780"/>
                    <a:pt x="1155" y="1856"/>
                    <a:pt x="954" y="1914"/>
                  </a:cubicBezTo>
                  <a:cubicBezTo>
                    <a:pt x="868" y="1942"/>
                    <a:pt x="573" y="1980"/>
                    <a:pt x="573" y="1980"/>
                  </a:cubicBezTo>
                  <a:cubicBezTo>
                    <a:pt x="248" y="1980"/>
                    <a:pt x="0" y="2257"/>
                    <a:pt x="29" y="2581"/>
                  </a:cubicBezTo>
                  <a:cubicBezTo>
                    <a:pt x="66" y="2861"/>
                    <a:pt x="304" y="3068"/>
                    <a:pt x="583" y="3068"/>
                  </a:cubicBezTo>
                  <a:cubicBezTo>
                    <a:pt x="589" y="3068"/>
                    <a:pt x="595" y="3068"/>
                    <a:pt x="601" y="3068"/>
                  </a:cubicBezTo>
                  <a:lnTo>
                    <a:pt x="725" y="3068"/>
                  </a:lnTo>
                  <a:cubicBezTo>
                    <a:pt x="931" y="4467"/>
                    <a:pt x="2133" y="5472"/>
                    <a:pt x="3505" y="5472"/>
                  </a:cubicBezTo>
                  <a:cubicBezTo>
                    <a:pt x="3658" y="5472"/>
                    <a:pt x="3813" y="5460"/>
                    <a:pt x="3969" y="5434"/>
                  </a:cubicBezTo>
                  <a:cubicBezTo>
                    <a:pt x="2643" y="5234"/>
                    <a:pt x="1641" y="4127"/>
                    <a:pt x="1565" y="2791"/>
                  </a:cubicBezTo>
                  <a:cubicBezTo>
                    <a:pt x="1555" y="2686"/>
                    <a:pt x="1574" y="2581"/>
                    <a:pt x="1603" y="2486"/>
                  </a:cubicBezTo>
                  <a:cubicBezTo>
                    <a:pt x="1670" y="2248"/>
                    <a:pt x="1832" y="2057"/>
                    <a:pt x="2032" y="1933"/>
                  </a:cubicBezTo>
                  <a:cubicBezTo>
                    <a:pt x="2624" y="1599"/>
                    <a:pt x="3129" y="1151"/>
                    <a:pt x="3521" y="597"/>
                  </a:cubicBezTo>
                  <a:cubicBezTo>
                    <a:pt x="3978" y="1236"/>
                    <a:pt x="4589" y="1742"/>
                    <a:pt x="5295" y="2076"/>
                  </a:cubicBezTo>
                  <a:cubicBezTo>
                    <a:pt x="5457" y="2157"/>
                    <a:pt x="5631" y="2197"/>
                    <a:pt x="5804" y="2197"/>
                  </a:cubicBezTo>
                  <a:cubicBezTo>
                    <a:pt x="6040" y="2197"/>
                    <a:pt x="6275" y="2123"/>
                    <a:pt x="6478" y="1980"/>
                  </a:cubicBezTo>
                  <a:cubicBezTo>
                    <a:pt x="6478" y="1980"/>
                    <a:pt x="6173" y="1942"/>
                    <a:pt x="6087" y="1923"/>
                  </a:cubicBezTo>
                  <a:cubicBezTo>
                    <a:pt x="5591" y="1780"/>
                    <a:pt x="4513" y="1351"/>
                    <a:pt x="3702" y="101"/>
                  </a:cubicBezTo>
                  <a:cubicBezTo>
                    <a:pt x="3659" y="34"/>
                    <a:pt x="3587" y="1"/>
                    <a:pt x="35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78"/>
            <p:cNvSpPr/>
            <p:nvPr/>
          </p:nvSpPr>
          <p:spPr>
            <a:xfrm>
              <a:off x="7290563" y="3347313"/>
              <a:ext cx="94214" cy="101441"/>
            </a:xfrm>
            <a:custGeom>
              <a:avLst/>
              <a:gdLst/>
              <a:ahLst/>
              <a:cxnLst/>
              <a:rect l="l" t="t" r="r" b="b"/>
              <a:pathLst>
                <a:path w="3598" h="3874" extrusionOk="0">
                  <a:moveTo>
                    <a:pt x="735" y="0"/>
                  </a:moveTo>
                  <a:lnTo>
                    <a:pt x="735" y="0"/>
                  </a:lnTo>
                  <a:cubicBezTo>
                    <a:pt x="1" y="1860"/>
                    <a:pt x="1384" y="3873"/>
                    <a:pt x="3378" y="3873"/>
                  </a:cubicBezTo>
                  <a:cubicBezTo>
                    <a:pt x="3454" y="3873"/>
                    <a:pt x="3530" y="3873"/>
                    <a:pt x="3597" y="3864"/>
                  </a:cubicBezTo>
                  <a:lnTo>
                    <a:pt x="3597" y="3434"/>
                  </a:lnTo>
                  <a:cubicBezTo>
                    <a:pt x="3597" y="1755"/>
                    <a:pt x="2395" y="305"/>
                    <a:pt x="73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78"/>
            <p:cNvSpPr/>
            <p:nvPr/>
          </p:nvSpPr>
          <p:spPr>
            <a:xfrm>
              <a:off x="7215884" y="3603088"/>
              <a:ext cx="54962" cy="97199"/>
            </a:xfrm>
            <a:custGeom>
              <a:avLst/>
              <a:gdLst/>
              <a:ahLst/>
              <a:cxnLst/>
              <a:rect l="l" t="t" r="r" b="b"/>
              <a:pathLst>
                <a:path w="2099" h="3712" extrusionOk="0">
                  <a:moveTo>
                    <a:pt x="410" y="1"/>
                  </a:moveTo>
                  <a:lnTo>
                    <a:pt x="0" y="144"/>
                  </a:lnTo>
                  <a:cubicBezTo>
                    <a:pt x="420" y="1394"/>
                    <a:pt x="916" y="2729"/>
                    <a:pt x="1565" y="3712"/>
                  </a:cubicBezTo>
                  <a:lnTo>
                    <a:pt x="2099" y="3712"/>
                  </a:lnTo>
                  <a:cubicBezTo>
                    <a:pt x="1317" y="2643"/>
                    <a:pt x="725" y="955"/>
                    <a:pt x="41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78"/>
            <p:cNvSpPr/>
            <p:nvPr/>
          </p:nvSpPr>
          <p:spPr>
            <a:xfrm>
              <a:off x="7198392" y="3609346"/>
              <a:ext cx="34486" cy="90941"/>
            </a:xfrm>
            <a:custGeom>
              <a:avLst/>
              <a:gdLst/>
              <a:ahLst/>
              <a:cxnLst/>
              <a:rect l="l" t="t" r="r" b="b"/>
              <a:pathLst>
                <a:path w="1317" h="3473" extrusionOk="0">
                  <a:moveTo>
                    <a:pt x="411" y="0"/>
                  </a:moveTo>
                  <a:lnTo>
                    <a:pt x="0" y="143"/>
                  </a:lnTo>
                  <a:cubicBezTo>
                    <a:pt x="267" y="1250"/>
                    <a:pt x="554" y="2395"/>
                    <a:pt x="868" y="3473"/>
                  </a:cubicBezTo>
                  <a:lnTo>
                    <a:pt x="1317" y="3473"/>
                  </a:lnTo>
                  <a:cubicBezTo>
                    <a:pt x="992" y="2357"/>
                    <a:pt x="687" y="1155"/>
                    <a:pt x="411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89" name="Google Shape;14089;p78"/>
          <p:cNvGrpSpPr/>
          <p:nvPr/>
        </p:nvGrpSpPr>
        <p:grpSpPr>
          <a:xfrm>
            <a:off x="6711770" y="3345794"/>
            <a:ext cx="263081" cy="354754"/>
            <a:chOff x="6711770" y="3345794"/>
            <a:chExt cx="263081" cy="354754"/>
          </a:xfrm>
        </p:grpSpPr>
        <p:sp>
          <p:nvSpPr>
            <p:cNvPr id="14090" name="Google Shape;14090;p78"/>
            <p:cNvSpPr/>
            <p:nvPr/>
          </p:nvSpPr>
          <p:spPr>
            <a:xfrm>
              <a:off x="6768984" y="3465957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5677"/>
                  </a:lnTo>
                  <a:lnTo>
                    <a:pt x="5676" y="5677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78"/>
            <p:cNvSpPr/>
            <p:nvPr/>
          </p:nvSpPr>
          <p:spPr>
            <a:xfrm>
              <a:off x="6711770" y="3545900"/>
              <a:ext cx="263081" cy="154649"/>
            </a:xfrm>
            <a:custGeom>
              <a:avLst/>
              <a:gdLst/>
              <a:ahLst/>
              <a:cxnLst/>
              <a:rect l="l" t="t" r="r" b="b"/>
              <a:pathLst>
                <a:path w="10047" h="5906" extrusionOk="0">
                  <a:moveTo>
                    <a:pt x="3712" y="0"/>
                  </a:moveTo>
                  <a:lnTo>
                    <a:pt x="3712" y="1135"/>
                  </a:lnTo>
                  <a:cubicBezTo>
                    <a:pt x="3712" y="1498"/>
                    <a:pt x="3473" y="1832"/>
                    <a:pt x="3130" y="1956"/>
                  </a:cubicBezTo>
                  <a:lnTo>
                    <a:pt x="869" y="2748"/>
                  </a:lnTo>
                  <a:cubicBezTo>
                    <a:pt x="353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6" y="5905"/>
                    <a:pt x="649" y="5905"/>
                  </a:cubicBezTo>
                  <a:lnTo>
                    <a:pt x="9388" y="5905"/>
                  </a:lnTo>
                  <a:cubicBezTo>
                    <a:pt x="9750" y="5905"/>
                    <a:pt x="10046" y="5610"/>
                    <a:pt x="10046" y="5247"/>
                  </a:cubicBezTo>
                  <a:lnTo>
                    <a:pt x="10046" y="3988"/>
                  </a:lnTo>
                  <a:cubicBezTo>
                    <a:pt x="10046" y="3435"/>
                    <a:pt x="9693" y="2939"/>
                    <a:pt x="9178" y="2748"/>
                  </a:cubicBezTo>
                  <a:lnTo>
                    <a:pt x="6917" y="1956"/>
                  </a:lnTo>
                  <a:cubicBezTo>
                    <a:pt x="6574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78"/>
            <p:cNvSpPr/>
            <p:nvPr/>
          </p:nvSpPr>
          <p:spPr>
            <a:xfrm>
              <a:off x="6760474" y="3545900"/>
              <a:ext cx="165646" cy="143153"/>
            </a:xfrm>
            <a:custGeom>
              <a:avLst/>
              <a:gdLst/>
              <a:ahLst/>
              <a:cxnLst/>
              <a:rect l="l" t="t" r="r" b="b"/>
              <a:pathLst>
                <a:path w="6326" h="5467" extrusionOk="0">
                  <a:moveTo>
                    <a:pt x="1852" y="0"/>
                  </a:moveTo>
                  <a:lnTo>
                    <a:pt x="1852" y="1135"/>
                  </a:lnTo>
                  <a:cubicBezTo>
                    <a:pt x="1852" y="1498"/>
                    <a:pt x="1613" y="1832"/>
                    <a:pt x="1270" y="1956"/>
                  </a:cubicBezTo>
                  <a:lnTo>
                    <a:pt x="1" y="2404"/>
                  </a:lnTo>
                  <a:cubicBezTo>
                    <a:pt x="58" y="4112"/>
                    <a:pt x="1460" y="5467"/>
                    <a:pt x="3168" y="5467"/>
                  </a:cubicBezTo>
                  <a:cubicBezTo>
                    <a:pt x="4866" y="5467"/>
                    <a:pt x="6269" y="4112"/>
                    <a:pt x="6326" y="2404"/>
                  </a:cubicBezTo>
                  <a:lnTo>
                    <a:pt x="5057" y="1956"/>
                  </a:lnTo>
                  <a:cubicBezTo>
                    <a:pt x="4704" y="1832"/>
                    <a:pt x="4475" y="1498"/>
                    <a:pt x="4475" y="1135"/>
                  </a:cubicBezTo>
                  <a:lnTo>
                    <a:pt x="447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78"/>
            <p:cNvSpPr/>
            <p:nvPr/>
          </p:nvSpPr>
          <p:spPr>
            <a:xfrm>
              <a:off x="6771969" y="3545900"/>
              <a:ext cx="142918" cy="131658"/>
            </a:xfrm>
            <a:custGeom>
              <a:avLst/>
              <a:gdLst/>
              <a:ahLst/>
              <a:cxnLst/>
              <a:rect l="l" t="t" r="r" b="b"/>
              <a:pathLst>
                <a:path w="5458" h="5028" extrusionOk="0">
                  <a:moveTo>
                    <a:pt x="1413" y="0"/>
                  </a:moveTo>
                  <a:lnTo>
                    <a:pt x="1413" y="1135"/>
                  </a:lnTo>
                  <a:cubicBezTo>
                    <a:pt x="1413" y="1498"/>
                    <a:pt x="1184" y="1832"/>
                    <a:pt x="831" y="1956"/>
                  </a:cubicBezTo>
                  <a:lnTo>
                    <a:pt x="1" y="2252"/>
                  </a:lnTo>
                  <a:lnTo>
                    <a:pt x="1" y="2299"/>
                  </a:lnTo>
                  <a:cubicBezTo>
                    <a:pt x="1" y="3797"/>
                    <a:pt x="1222" y="5028"/>
                    <a:pt x="2729" y="5028"/>
                  </a:cubicBezTo>
                  <a:cubicBezTo>
                    <a:pt x="4236" y="5028"/>
                    <a:pt x="5457" y="3807"/>
                    <a:pt x="5457" y="2299"/>
                  </a:cubicBezTo>
                  <a:lnTo>
                    <a:pt x="5457" y="2252"/>
                  </a:lnTo>
                  <a:lnTo>
                    <a:pt x="4618" y="1956"/>
                  </a:lnTo>
                  <a:cubicBezTo>
                    <a:pt x="4275" y="1832"/>
                    <a:pt x="4036" y="1498"/>
                    <a:pt x="4036" y="1135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78"/>
            <p:cNvSpPr/>
            <p:nvPr/>
          </p:nvSpPr>
          <p:spPr>
            <a:xfrm>
              <a:off x="6808942" y="3545900"/>
              <a:ext cx="68736" cy="28804"/>
            </a:xfrm>
            <a:custGeom>
              <a:avLst/>
              <a:gdLst/>
              <a:ahLst/>
              <a:cxnLst/>
              <a:rect l="l" t="t" r="r" b="b"/>
              <a:pathLst>
                <a:path w="2625" h="1100" extrusionOk="0">
                  <a:moveTo>
                    <a:pt x="1" y="0"/>
                  </a:moveTo>
                  <a:lnTo>
                    <a:pt x="1" y="821"/>
                  </a:lnTo>
                  <a:cubicBezTo>
                    <a:pt x="420" y="1007"/>
                    <a:pt x="866" y="1100"/>
                    <a:pt x="1312" y="1100"/>
                  </a:cubicBezTo>
                  <a:cubicBezTo>
                    <a:pt x="1758" y="1100"/>
                    <a:pt x="2204" y="1007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78"/>
            <p:cNvSpPr/>
            <p:nvPr/>
          </p:nvSpPr>
          <p:spPr>
            <a:xfrm>
              <a:off x="6768984" y="3414504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2834"/>
                  </a:lnTo>
                  <a:cubicBezTo>
                    <a:pt x="0" y="4408"/>
                    <a:pt x="1269" y="5676"/>
                    <a:pt x="2843" y="5676"/>
                  </a:cubicBezTo>
                  <a:cubicBezTo>
                    <a:pt x="4408" y="5676"/>
                    <a:pt x="5676" y="4408"/>
                    <a:pt x="5676" y="2834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78"/>
            <p:cNvSpPr/>
            <p:nvPr/>
          </p:nvSpPr>
          <p:spPr>
            <a:xfrm>
              <a:off x="6803208" y="346632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105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78"/>
            <p:cNvSpPr/>
            <p:nvPr/>
          </p:nvSpPr>
          <p:spPr>
            <a:xfrm>
              <a:off x="6871891" y="346632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78"/>
            <p:cNvSpPr/>
            <p:nvPr/>
          </p:nvSpPr>
          <p:spPr>
            <a:xfrm>
              <a:off x="6817976" y="3506361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1"/>
                  </a:moveTo>
                  <a:cubicBezTo>
                    <a:pt x="143" y="1"/>
                    <a:pt x="0" y="223"/>
                    <a:pt x="161" y="385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5" y="662"/>
                    <a:pt x="959" y="662"/>
                    <a:pt x="972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94" y="662"/>
                    <a:pt x="1564" y="567"/>
                    <a:pt x="1773" y="385"/>
                  </a:cubicBezTo>
                  <a:cubicBezTo>
                    <a:pt x="1935" y="223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20" y="175"/>
                    <a:pt x="1146" y="227"/>
                    <a:pt x="971" y="227"/>
                  </a:cubicBezTo>
                  <a:cubicBezTo>
                    <a:pt x="796" y="227"/>
                    <a:pt x="619" y="175"/>
                    <a:pt x="466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78"/>
            <p:cNvSpPr/>
            <p:nvPr/>
          </p:nvSpPr>
          <p:spPr>
            <a:xfrm>
              <a:off x="6768748" y="3414504"/>
              <a:ext cx="148888" cy="148652"/>
            </a:xfrm>
            <a:custGeom>
              <a:avLst/>
              <a:gdLst/>
              <a:ahLst/>
              <a:cxnLst/>
              <a:rect l="l" t="t" r="r" b="b"/>
              <a:pathLst>
                <a:path w="5686" h="5677" extrusionOk="0">
                  <a:moveTo>
                    <a:pt x="9" y="0"/>
                  </a:moveTo>
                  <a:lnTo>
                    <a:pt x="9" y="2834"/>
                  </a:lnTo>
                  <a:cubicBezTo>
                    <a:pt x="0" y="4421"/>
                    <a:pt x="1293" y="5677"/>
                    <a:pt x="2825" y="5677"/>
                  </a:cubicBezTo>
                  <a:cubicBezTo>
                    <a:pt x="2979" y="5677"/>
                    <a:pt x="3134" y="5664"/>
                    <a:pt x="3291" y="5638"/>
                  </a:cubicBezTo>
                  <a:cubicBezTo>
                    <a:pt x="1908" y="5419"/>
                    <a:pt x="887" y="4236"/>
                    <a:pt x="887" y="2834"/>
                  </a:cubicBezTo>
                  <a:lnTo>
                    <a:pt x="887" y="2681"/>
                  </a:lnTo>
                  <a:cubicBezTo>
                    <a:pt x="887" y="2433"/>
                    <a:pt x="1030" y="2204"/>
                    <a:pt x="1259" y="2099"/>
                  </a:cubicBezTo>
                  <a:cubicBezTo>
                    <a:pt x="1879" y="1784"/>
                    <a:pt x="2423" y="1326"/>
                    <a:pt x="2852" y="773"/>
                  </a:cubicBezTo>
                  <a:cubicBezTo>
                    <a:pt x="3339" y="1393"/>
                    <a:pt x="4331" y="2395"/>
                    <a:pt x="5685" y="2395"/>
                  </a:cubicBezTo>
                  <a:lnTo>
                    <a:pt x="568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78"/>
            <p:cNvSpPr/>
            <p:nvPr/>
          </p:nvSpPr>
          <p:spPr>
            <a:xfrm>
              <a:off x="6745994" y="3345794"/>
              <a:ext cx="194633" cy="268318"/>
            </a:xfrm>
            <a:custGeom>
              <a:avLst/>
              <a:gdLst/>
              <a:ahLst/>
              <a:cxnLst/>
              <a:rect l="l" t="t" r="r" b="b"/>
              <a:pathLst>
                <a:path w="7433" h="10247" extrusionOk="0">
                  <a:moveTo>
                    <a:pt x="3712" y="1"/>
                  </a:moveTo>
                  <a:cubicBezTo>
                    <a:pt x="1670" y="1"/>
                    <a:pt x="0" y="1661"/>
                    <a:pt x="0" y="3712"/>
                  </a:cubicBezTo>
                  <a:lnTo>
                    <a:pt x="0" y="10237"/>
                  </a:lnTo>
                  <a:lnTo>
                    <a:pt x="878" y="9932"/>
                  </a:lnTo>
                  <a:lnTo>
                    <a:pt x="878" y="5009"/>
                  </a:lnTo>
                  <a:cubicBezTo>
                    <a:pt x="878" y="4790"/>
                    <a:pt x="1031" y="4599"/>
                    <a:pt x="1241" y="4561"/>
                  </a:cubicBezTo>
                  <a:cubicBezTo>
                    <a:pt x="2385" y="4380"/>
                    <a:pt x="3196" y="3397"/>
                    <a:pt x="3540" y="2901"/>
                  </a:cubicBezTo>
                  <a:cubicBezTo>
                    <a:pt x="3583" y="2839"/>
                    <a:pt x="3650" y="2808"/>
                    <a:pt x="3716" y="2808"/>
                  </a:cubicBezTo>
                  <a:cubicBezTo>
                    <a:pt x="3783" y="2808"/>
                    <a:pt x="3850" y="2839"/>
                    <a:pt x="3893" y="2901"/>
                  </a:cubicBezTo>
                  <a:cubicBezTo>
                    <a:pt x="4236" y="3397"/>
                    <a:pt x="5047" y="4380"/>
                    <a:pt x="6192" y="4561"/>
                  </a:cubicBezTo>
                  <a:cubicBezTo>
                    <a:pt x="6402" y="4599"/>
                    <a:pt x="6564" y="4790"/>
                    <a:pt x="6554" y="5009"/>
                  </a:cubicBezTo>
                  <a:lnTo>
                    <a:pt x="6554" y="9932"/>
                  </a:lnTo>
                  <a:lnTo>
                    <a:pt x="7432" y="10247"/>
                  </a:lnTo>
                  <a:lnTo>
                    <a:pt x="7432" y="3712"/>
                  </a:lnTo>
                  <a:cubicBezTo>
                    <a:pt x="7432" y="1661"/>
                    <a:pt x="5763" y="1"/>
                    <a:pt x="37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78"/>
            <p:cNvSpPr/>
            <p:nvPr/>
          </p:nvSpPr>
          <p:spPr>
            <a:xfrm>
              <a:off x="6771969" y="3592352"/>
              <a:ext cx="142918" cy="83713"/>
            </a:xfrm>
            <a:custGeom>
              <a:avLst/>
              <a:gdLst/>
              <a:ahLst/>
              <a:cxnLst/>
              <a:rect l="l" t="t" r="r" b="b"/>
              <a:pathLst>
                <a:path w="5458" h="3197" extrusionOk="0">
                  <a:moveTo>
                    <a:pt x="1126" y="1"/>
                  </a:moveTo>
                  <a:cubicBezTo>
                    <a:pt x="1041" y="87"/>
                    <a:pt x="945" y="144"/>
                    <a:pt x="831" y="182"/>
                  </a:cubicBezTo>
                  <a:lnTo>
                    <a:pt x="1" y="478"/>
                  </a:lnTo>
                  <a:lnTo>
                    <a:pt x="1" y="525"/>
                  </a:lnTo>
                  <a:cubicBezTo>
                    <a:pt x="29" y="2004"/>
                    <a:pt x="1241" y="3197"/>
                    <a:pt x="2729" y="3197"/>
                  </a:cubicBezTo>
                  <a:cubicBezTo>
                    <a:pt x="4217" y="3197"/>
                    <a:pt x="5429" y="2004"/>
                    <a:pt x="5457" y="525"/>
                  </a:cubicBezTo>
                  <a:cubicBezTo>
                    <a:pt x="5457" y="506"/>
                    <a:pt x="5457" y="487"/>
                    <a:pt x="5457" y="478"/>
                  </a:cubicBezTo>
                  <a:lnTo>
                    <a:pt x="4618" y="182"/>
                  </a:lnTo>
                  <a:cubicBezTo>
                    <a:pt x="4513" y="144"/>
                    <a:pt x="4408" y="87"/>
                    <a:pt x="4322" y="1"/>
                  </a:cubicBezTo>
                  <a:lnTo>
                    <a:pt x="2729" y="106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78"/>
            <p:cNvSpPr/>
            <p:nvPr/>
          </p:nvSpPr>
          <p:spPr>
            <a:xfrm>
              <a:off x="6776211" y="3592352"/>
              <a:ext cx="134172" cy="64467"/>
            </a:xfrm>
            <a:custGeom>
              <a:avLst/>
              <a:gdLst/>
              <a:ahLst/>
              <a:cxnLst/>
              <a:rect l="l" t="t" r="r" b="b"/>
              <a:pathLst>
                <a:path w="5124" h="2462" extrusionOk="0">
                  <a:moveTo>
                    <a:pt x="964" y="1"/>
                  </a:moveTo>
                  <a:cubicBezTo>
                    <a:pt x="879" y="77"/>
                    <a:pt x="783" y="134"/>
                    <a:pt x="669" y="182"/>
                  </a:cubicBezTo>
                  <a:lnTo>
                    <a:pt x="1" y="420"/>
                  </a:lnTo>
                  <a:cubicBezTo>
                    <a:pt x="1" y="430"/>
                    <a:pt x="20" y="449"/>
                    <a:pt x="20" y="468"/>
                  </a:cubicBezTo>
                  <a:lnTo>
                    <a:pt x="735" y="2071"/>
                  </a:lnTo>
                  <a:cubicBezTo>
                    <a:pt x="849" y="2322"/>
                    <a:pt x="1091" y="2461"/>
                    <a:pt x="1338" y="2461"/>
                  </a:cubicBezTo>
                  <a:cubicBezTo>
                    <a:pt x="1484" y="2461"/>
                    <a:pt x="1632" y="2412"/>
                    <a:pt x="1756" y="2309"/>
                  </a:cubicBezTo>
                  <a:lnTo>
                    <a:pt x="2567" y="1642"/>
                  </a:lnTo>
                  <a:lnTo>
                    <a:pt x="3378" y="2309"/>
                  </a:lnTo>
                  <a:cubicBezTo>
                    <a:pt x="3502" y="2412"/>
                    <a:pt x="3650" y="2461"/>
                    <a:pt x="3796" y="2461"/>
                  </a:cubicBezTo>
                  <a:cubicBezTo>
                    <a:pt x="4042" y="2461"/>
                    <a:pt x="4281" y="2322"/>
                    <a:pt x="4389" y="2071"/>
                  </a:cubicBezTo>
                  <a:lnTo>
                    <a:pt x="5105" y="468"/>
                  </a:lnTo>
                  <a:cubicBezTo>
                    <a:pt x="5114" y="449"/>
                    <a:pt x="5114" y="430"/>
                    <a:pt x="5124" y="420"/>
                  </a:cubicBezTo>
                  <a:lnTo>
                    <a:pt x="4456" y="182"/>
                  </a:lnTo>
                  <a:cubicBezTo>
                    <a:pt x="4351" y="134"/>
                    <a:pt x="4246" y="77"/>
                    <a:pt x="4160" y="1"/>
                  </a:cubicBezTo>
                  <a:lnTo>
                    <a:pt x="2567" y="1069"/>
                  </a:lnTo>
                  <a:lnTo>
                    <a:pt x="96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78"/>
            <p:cNvSpPr/>
            <p:nvPr/>
          </p:nvSpPr>
          <p:spPr>
            <a:xfrm>
              <a:off x="6786450" y="3582664"/>
              <a:ext cx="57005" cy="62818"/>
            </a:xfrm>
            <a:custGeom>
              <a:avLst/>
              <a:gdLst/>
              <a:ahLst/>
              <a:cxnLst/>
              <a:rect l="l" t="t" r="r" b="b"/>
              <a:pathLst>
                <a:path w="2177" h="2399" extrusionOk="0">
                  <a:moveTo>
                    <a:pt x="645" y="1"/>
                  </a:moveTo>
                  <a:cubicBezTo>
                    <a:pt x="588" y="1"/>
                    <a:pt x="530" y="22"/>
                    <a:pt x="488" y="65"/>
                  </a:cubicBezTo>
                  <a:lnTo>
                    <a:pt x="68" y="495"/>
                  </a:lnTo>
                  <a:cubicBezTo>
                    <a:pt x="20" y="533"/>
                    <a:pt x="1" y="600"/>
                    <a:pt x="30" y="666"/>
                  </a:cubicBezTo>
                  <a:lnTo>
                    <a:pt x="745" y="2269"/>
                  </a:lnTo>
                  <a:cubicBezTo>
                    <a:pt x="781" y="2352"/>
                    <a:pt x="861" y="2398"/>
                    <a:pt x="944" y="2398"/>
                  </a:cubicBezTo>
                  <a:cubicBezTo>
                    <a:pt x="994" y="2398"/>
                    <a:pt x="1045" y="2381"/>
                    <a:pt x="1089" y="2345"/>
                  </a:cubicBezTo>
                  <a:lnTo>
                    <a:pt x="2176" y="1439"/>
                  </a:lnTo>
                  <a:lnTo>
                    <a:pt x="802" y="65"/>
                  </a:lnTo>
                  <a:cubicBezTo>
                    <a:pt x="759" y="22"/>
                    <a:pt x="702" y="1"/>
                    <a:pt x="6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78"/>
            <p:cNvSpPr/>
            <p:nvPr/>
          </p:nvSpPr>
          <p:spPr>
            <a:xfrm>
              <a:off x="6843428" y="3582664"/>
              <a:ext cx="56717" cy="62818"/>
            </a:xfrm>
            <a:custGeom>
              <a:avLst/>
              <a:gdLst/>
              <a:ahLst/>
              <a:cxnLst/>
              <a:rect l="l" t="t" r="r" b="b"/>
              <a:pathLst>
                <a:path w="2166" h="2399" extrusionOk="0">
                  <a:moveTo>
                    <a:pt x="1526" y="1"/>
                  </a:moveTo>
                  <a:cubicBezTo>
                    <a:pt x="1472" y="1"/>
                    <a:pt x="1417" y="22"/>
                    <a:pt x="1374" y="65"/>
                  </a:cubicBezTo>
                  <a:lnTo>
                    <a:pt x="0" y="1439"/>
                  </a:lnTo>
                  <a:lnTo>
                    <a:pt x="1088" y="2345"/>
                  </a:lnTo>
                  <a:cubicBezTo>
                    <a:pt x="1127" y="2381"/>
                    <a:pt x="1176" y="2398"/>
                    <a:pt x="1225" y="2398"/>
                  </a:cubicBezTo>
                  <a:cubicBezTo>
                    <a:pt x="1306" y="2398"/>
                    <a:pt x="1386" y="2352"/>
                    <a:pt x="1422" y="2269"/>
                  </a:cubicBezTo>
                  <a:lnTo>
                    <a:pt x="2137" y="666"/>
                  </a:lnTo>
                  <a:cubicBezTo>
                    <a:pt x="2166" y="600"/>
                    <a:pt x="2156" y="533"/>
                    <a:pt x="2108" y="485"/>
                  </a:cubicBezTo>
                  <a:lnTo>
                    <a:pt x="1679" y="65"/>
                  </a:lnTo>
                  <a:cubicBezTo>
                    <a:pt x="1636" y="22"/>
                    <a:pt x="1581" y="1"/>
                    <a:pt x="1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78"/>
            <p:cNvSpPr/>
            <p:nvPr/>
          </p:nvSpPr>
          <p:spPr>
            <a:xfrm>
              <a:off x="6714519" y="3627335"/>
              <a:ext cx="48730" cy="72951"/>
            </a:xfrm>
            <a:custGeom>
              <a:avLst/>
              <a:gdLst/>
              <a:ahLst/>
              <a:cxnLst/>
              <a:rect l="l" t="t" r="r" b="b"/>
              <a:pathLst>
                <a:path w="1861" h="2786" extrusionOk="0">
                  <a:moveTo>
                    <a:pt x="239" y="0"/>
                  </a:moveTo>
                  <a:cubicBezTo>
                    <a:pt x="134" y="115"/>
                    <a:pt x="58" y="239"/>
                    <a:pt x="0" y="372"/>
                  </a:cubicBezTo>
                  <a:lnTo>
                    <a:pt x="1193" y="1384"/>
                  </a:lnTo>
                  <a:cubicBezTo>
                    <a:pt x="1336" y="1508"/>
                    <a:pt x="1422" y="1689"/>
                    <a:pt x="1422" y="1880"/>
                  </a:cubicBezTo>
                  <a:lnTo>
                    <a:pt x="1422" y="2786"/>
                  </a:lnTo>
                  <a:lnTo>
                    <a:pt x="1861" y="2786"/>
                  </a:lnTo>
                  <a:lnTo>
                    <a:pt x="1861" y="1889"/>
                  </a:lnTo>
                  <a:cubicBezTo>
                    <a:pt x="1861" y="1565"/>
                    <a:pt x="1718" y="1260"/>
                    <a:pt x="1479" y="1050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78"/>
            <p:cNvSpPr/>
            <p:nvPr/>
          </p:nvSpPr>
          <p:spPr>
            <a:xfrm>
              <a:off x="6923345" y="3627335"/>
              <a:ext cx="48992" cy="72951"/>
            </a:xfrm>
            <a:custGeom>
              <a:avLst/>
              <a:gdLst/>
              <a:ahLst/>
              <a:cxnLst/>
              <a:rect l="l" t="t" r="r" b="b"/>
              <a:pathLst>
                <a:path w="1871" h="2786" extrusionOk="0">
                  <a:moveTo>
                    <a:pt x="1632" y="0"/>
                  </a:moveTo>
                  <a:lnTo>
                    <a:pt x="392" y="1050"/>
                  </a:lnTo>
                  <a:cubicBezTo>
                    <a:pt x="144" y="1260"/>
                    <a:pt x="1" y="1565"/>
                    <a:pt x="1" y="1889"/>
                  </a:cubicBezTo>
                  <a:lnTo>
                    <a:pt x="1" y="2786"/>
                  </a:lnTo>
                  <a:lnTo>
                    <a:pt x="440" y="2786"/>
                  </a:lnTo>
                  <a:lnTo>
                    <a:pt x="440" y="1889"/>
                  </a:lnTo>
                  <a:cubicBezTo>
                    <a:pt x="440" y="1689"/>
                    <a:pt x="526" y="1508"/>
                    <a:pt x="678" y="1384"/>
                  </a:cubicBezTo>
                  <a:lnTo>
                    <a:pt x="1871" y="372"/>
                  </a:lnTo>
                  <a:cubicBezTo>
                    <a:pt x="1813" y="239"/>
                    <a:pt x="1728" y="115"/>
                    <a:pt x="163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7" name="Google Shape;14107;p78"/>
          <p:cNvGrpSpPr/>
          <p:nvPr/>
        </p:nvGrpSpPr>
        <p:grpSpPr>
          <a:xfrm>
            <a:off x="7163409" y="2880251"/>
            <a:ext cx="263316" cy="354414"/>
            <a:chOff x="7163409" y="2880251"/>
            <a:chExt cx="263316" cy="354414"/>
          </a:xfrm>
        </p:grpSpPr>
        <p:sp>
          <p:nvSpPr>
            <p:cNvPr id="14108" name="Google Shape;14108;p78"/>
            <p:cNvSpPr/>
            <p:nvPr/>
          </p:nvSpPr>
          <p:spPr>
            <a:xfrm>
              <a:off x="7163409" y="3125474"/>
              <a:ext cx="263316" cy="109191"/>
            </a:xfrm>
            <a:custGeom>
              <a:avLst/>
              <a:gdLst/>
              <a:ahLst/>
              <a:cxnLst/>
              <a:rect l="l" t="t" r="r" b="b"/>
              <a:pathLst>
                <a:path w="10056" h="4170" extrusionOk="0">
                  <a:moveTo>
                    <a:pt x="3130" y="1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3"/>
                  </a:cubicBezTo>
                  <a:lnTo>
                    <a:pt x="1" y="3511"/>
                  </a:lnTo>
                  <a:cubicBezTo>
                    <a:pt x="1" y="3874"/>
                    <a:pt x="296" y="4170"/>
                    <a:pt x="659" y="4170"/>
                  </a:cubicBezTo>
                  <a:lnTo>
                    <a:pt x="9398" y="4170"/>
                  </a:lnTo>
                  <a:cubicBezTo>
                    <a:pt x="9760" y="4170"/>
                    <a:pt x="10056" y="3874"/>
                    <a:pt x="10056" y="3511"/>
                  </a:cubicBezTo>
                  <a:lnTo>
                    <a:pt x="10056" y="2033"/>
                  </a:lnTo>
                  <a:cubicBezTo>
                    <a:pt x="10056" y="1479"/>
                    <a:pt x="9703" y="983"/>
                    <a:pt x="9178" y="802"/>
                  </a:cubicBezTo>
                  <a:lnTo>
                    <a:pt x="691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78"/>
            <p:cNvSpPr/>
            <p:nvPr/>
          </p:nvSpPr>
          <p:spPr>
            <a:xfrm>
              <a:off x="7197633" y="2920131"/>
              <a:ext cx="194633" cy="291544"/>
            </a:xfrm>
            <a:custGeom>
              <a:avLst/>
              <a:gdLst/>
              <a:ahLst/>
              <a:cxnLst/>
              <a:rect l="l" t="t" r="r" b="b"/>
              <a:pathLst>
                <a:path w="7433" h="11134" extrusionOk="0">
                  <a:moveTo>
                    <a:pt x="3712" y="1"/>
                  </a:moveTo>
                  <a:cubicBezTo>
                    <a:pt x="2405" y="1"/>
                    <a:pt x="1088" y="3054"/>
                    <a:pt x="1088" y="5458"/>
                  </a:cubicBezTo>
                  <a:lnTo>
                    <a:pt x="1088" y="6326"/>
                  </a:lnTo>
                  <a:cubicBezTo>
                    <a:pt x="1088" y="6736"/>
                    <a:pt x="897" y="7127"/>
                    <a:pt x="564" y="7375"/>
                  </a:cubicBezTo>
                  <a:cubicBezTo>
                    <a:pt x="201" y="7642"/>
                    <a:pt x="1" y="7957"/>
                    <a:pt x="1" y="8301"/>
                  </a:cubicBezTo>
                  <a:cubicBezTo>
                    <a:pt x="1" y="9264"/>
                    <a:pt x="936" y="11134"/>
                    <a:pt x="3712" y="11134"/>
                  </a:cubicBezTo>
                  <a:cubicBezTo>
                    <a:pt x="6488" y="11134"/>
                    <a:pt x="7423" y="9264"/>
                    <a:pt x="7423" y="8301"/>
                  </a:cubicBezTo>
                  <a:cubicBezTo>
                    <a:pt x="7432" y="7957"/>
                    <a:pt x="7222" y="7642"/>
                    <a:pt x="6869" y="7375"/>
                  </a:cubicBezTo>
                  <a:cubicBezTo>
                    <a:pt x="6536" y="7127"/>
                    <a:pt x="6335" y="6736"/>
                    <a:pt x="6335" y="6326"/>
                  </a:cubicBezTo>
                  <a:lnTo>
                    <a:pt x="6335" y="5458"/>
                  </a:lnTo>
                  <a:cubicBezTo>
                    <a:pt x="6335" y="3054"/>
                    <a:pt x="5028" y="1"/>
                    <a:pt x="3712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78"/>
            <p:cNvSpPr/>
            <p:nvPr/>
          </p:nvSpPr>
          <p:spPr>
            <a:xfrm>
              <a:off x="7240105" y="3114240"/>
              <a:ext cx="147657" cy="96204"/>
            </a:xfrm>
            <a:custGeom>
              <a:avLst/>
              <a:gdLst/>
              <a:ahLst/>
              <a:cxnLst/>
              <a:rect l="l" t="t" r="r" b="b"/>
              <a:pathLst>
                <a:path w="5639" h="3674" extrusionOk="0">
                  <a:moveTo>
                    <a:pt x="5295" y="0"/>
                  </a:moveTo>
                  <a:cubicBezTo>
                    <a:pt x="5066" y="763"/>
                    <a:pt x="4656" y="1460"/>
                    <a:pt x="4084" y="2013"/>
                  </a:cubicBezTo>
                  <a:cubicBezTo>
                    <a:pt x="3212" y="2843"/>
                    <a:pt x="2009" y="3283"/>
                    <a:pt x="630" y="3283"/>
                  </a:cubicBezTo>
                  <a:cubicBezTo>
                    <a:pt x="424" y="3283"/>
                    <a:pt x="214" y="3273"/>
                    <a:pt x="1" y="3253"/>
                  </a:cubicBezTo>
                  <a:lnTo>
                    <a:pt x="1" y="3253"/>
                  </a:lnTo>
                  <a:cubicBezTo>
                    <a:pt x="439" y="3473"/>
                    <a:pt x="907" y="3616"/>
                    <a:pt x="1393" y="3673"/>
                  </a:cubicBezTo>
                  <a:cubicBezTo>
                    <a:pt x="2567" y="3540"/>
                    <a:pt x="3597" y="3082"/>
                    <a:pt x="4379" y="2338"/>
                  </a:cubicBezTo>
                  <a:cubicBezTo>
                    <a:pt x="4952" y="1784"/>
                    <a:pt x="5381" y="1107"/>
                    <a:pt x="5639" y="353"/>
                  </a:cubicBezTo>
                  <a:cubicBezTo>
                    <a:pt x="5543" y="220"/>
                    <a:pt x="5429" y="96"/>
                    <a:pt x="529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78"/>
            <p:cNvSpPr/>
            <p:nvPr/>
          </p:nvSpPr>
          <p:spPr>
            <a:xfrm>
              <a:off x="7220623" y="3000074"/>
              <a:ext cx="148652" cy="125924"/>
            </a:xfrm>
            <a:custGeom>
              <a:avLst/>
              <a:gdLst/>
              <a:ahLst/>
              <a:cxnLst/>
              <a:rect l="l" t="t" r="r" b="b"/>
              <a:pathLst>
                <a:path w="5677" h="4809" extrusionOk="0">
                  <a:moveTo>
                    <a:pt x="2843" y="1"/>
                  </a:moveTo>
                  <a:cubicBezTo>
                    <a:pt x="1279" y="1"/>
                    <a:pt x="0" y="1079"/>
                    <a:pt x="0" y="2405"/>
                  </a:cubicBezTo>
                  <a:cubicBezTo>
                    <a:pt x="0" y="3731"/>
                    <a:pt x="1279" y="4809"/>
                    <a:pt x="2843" y="4809"/>
                  </a:cubicBezTo>
                  <a:cubicBezTo>
                    <a:pt x="4408" y="4809"/>
                    <a:pt x="5677" y="3731"/>
                    <a:pt x="5677" y="2405"/>
                  </a:cubicBezTo>
                  <a:cubicBezTo>
                    <a:pt x="5677" y="1079"/>
                    <a:pt x="4408" y="1"/>
                    <a:pt x="284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78"/>
            <p:cNvSpPr/>
            <p:nvPr/>
          </p:nvSpPr>
          <p:spPr>
            <a:xfrm>
              <a:off x="7220623" y="2954355"/>
              <a:ext cx="148914" cy="142918"/>
            </a:xfrm>
            <a:custGeom>
              <a:avLst/>
              <a:gdLst/>
              <a:ahLst/>
              <a:cxnLst/>
              <a:rect l="l" t="t" r="r" b="b"/>
              <a:pathLst>
                <a:path w="5687" h="5458" extrusionOk="0">
                  <a:moveTo>
                    <a:pt x="0" y="1"/>
                  </a:moveTo>
                  <a:lnTo>
                    <a:pt x="0" y="2624"/>
                  </a:lnTo>
                  <a:cubicBezTo>
                    <a:pt x="0" y="4189"/>
                    <a:pt x="1269" y="5458"/>
                    <a:pt x="2843" y="5458"/>
                  </a:cubicBezTo>
                  <a:cubicBezTo>
                    <a:pt x="4408" y="5458"/>
                    <a:pt x="5686" y="4189"/>
                    <a:pt x="5686" y="2624"/>
                  </a:cubicBezTo>
                  <a:lnTo>
                    <a:pt x="568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78"/>
            <p:cNvSpPr/>
            <p:nvPr/>
          </p:nvSpPr>
          <p:spPr>
            <a:xfrm>
              <a:off x="7220387" y="2954355"/>
              <a:ext cx="148888" cy="143180"/>
            </a:xfrm>
            <a:custGeom>
              <a:avLst/>
              <a:gdLst/>
              <a:ahLst/>
              <a:cxnLst/>
              <a:rect l="l" t="t" r="r" b="b"/>
              <a:pathLst>
                <a:path w="5686" h="5468" extrusionOk="0">
                  <a:moveTo>
                    <a:pt x="9" y="1"/>
                  </a:moveTo>
                  <a:lnTo>
                    <a:pt x="9" y="2624"/>
                  </a:lnTo>
                  <a:cubicBezTo>
                    <a:pt x="1" y="4211"/>
                    <a:pt x="1293" y="5467"/>
                    <a:pt x="2819" y="5467"/>
                  </a:cubicBezTo>
                  <a:cubicBezTo>
                    <a:pt x="2971" y="5467"/>
                    <a:pt x="3126" y="5455"/>
                    <a:pt x="3282" y="5429"/>
                  </a:cubicBezTo>
                  <a:cubicBezTo>
                    <a:pt x="1898" y="5210"/>
                    <a:pt x="878" y="4017"/>
                    <a:pt x="887" y="2624"/>
                  </a:cubicBezTo>
                  <a:lnTo>
                    <a:pt x="887" y="2185"/>
                  </a:lnTo>
                  <a:cubicBezTo>
                    <a:pt x="887" y="1222"/>
                    <a:pt x="1669" y="440"/>
                    <a:pt x="2633" y="440"/>
                  </a:cubicBezTo>
                  <a:lnTo>
                    <a:pt x="5686" y="440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78"/>
            <p:cNvSpPr/>
            <p:nvPr/>
          </p:nvSpPr>
          <p:spPr>
            <a:xfrm>
              <a:off x="7269851" y="3045714"/>
              <a:ext cx="50747" cy="17361"/>
            </a:xfrm>
            <a:custGeom>
              <a:avLst/>
              <a:gdLst/>
              <a:ahLst/>
              <a:cxnLst/>
              <a:rect l="l" t="t" r="r" b="b"/>
              <a:pathLst>
                <a:path w="1938" h="663" extrusionOk="0">
                  <a:moveTo>
                    <a:pt x="313" y="1"/>
                  </a:moveTo>
                  <a:cubicBezTo>
                    <a:pt x="143" y="1"/>
                    <a:pt x="1" y="224"/>
                    <a:pt x="162" y="385"/>
                  </a:cubicBezTo>
                  <a:cubicBezTo>
                    <a:pt x="380" y="567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2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5" y="662"/>
                    <a:pt x="1565" y="567"/>
                    <a:pt x="1784" y="385"/>
                  </a:cubicBezTo>
                  <a:cubicBezTo>
                    <a:pt x="1938" y="224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5"/>
                    <a:pt x="1147" y="228"/>
                    <a:pt x="972" y="228"/>
                  </a:cubicBezTo>
                  <a:cubicBezTo>
                    <a:pt x="796" y="228"/>
                    <a:pt x="620" y="175"/>
                    <a:pt x="467" y="70"/>
                  </a:cubicBezTo>
                  <a:cubicBezTo>
                    <a:pt x="418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78"/>
            <p:cNvSpPr/>
            <p:nvPr/>
          </p:nvSpPr>
          <p:spPr>
            <a:xfrm>
              <a:off x="7255344" y="3005939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78"/>
            <p:cNvSpPr/>
            <p:nvPr/>
          </p:nvSpPr>
          <p:spPr>
            <a:xfrm>
              <a:off x="7323792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4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78"/>
            <p:cNvSpPr/>
            <p:nvPr/>
          </p:nvSpPr>
          <p:spPr>
            <a:xfrm>
              <a:off x="7247594" y="298857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lnTo>
                    <a:pt x="726" y="440"/>
                  </a:lnTo>
                  <a:cubicBezTo>
                    <a:pt x="1021" y="440"/>
                    <a:pt x="1021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78"/>
            <p:cNvSpPr/>
            <p:nvPr/>
          </p:nvSpPr>
          <p:spPr>
            <a:xfrm>
              <a:off x="7316303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78"/>
            <p:cNvSpPr/>
            <p:nvPr/>
          </p:nvSpPr>
          <p:spPr>
            <a:xfrm>
              <a:off x="7189646" y="2880251"/>
              <a:ext cx="208852" cy="285469"/>
            </a:xfrm>
            <a:custGeom>
              <a:avLst/>
              <a:gdLst/>
              <a:ahLst/>
              <a:cxnLst/>
              <a:rect l="l" t="t" r="r" b="b"/>
              <a:pathLst>
                <a:path w="7976" h="10902" extrusionOk="0">
                  <a:moveTo>
                    <a:pt x="4017" y="0"/>
                  </a:moveTo>
                  <a:cubicBezTo>
                    <a:pt x="2066" y="0"/>
                    <a:pt x="435" y="1515"/>
                    <a:pt x="315" y="3489"/>
                  </a:cubicBezTo>
                  <a:lnTo>
                    <a:pt x="124" y="6771"/>
                  </a:lnTo>
                  <a:cubicBezTo>
                    <a:pt x="0" y="8908"/>
                    <a:pt x="1613" y="10749"/>
                    <a:pt x="3750" y="10902"/>
                  </a:cubicBezTo>
                  <a:cubicBezTo>
                    <a:pt x="2414" y="10758"/>
                    <a:pt x="1393" y="9633"/>
                    <a:pt x="1393" y="8288"/>
                  </a:cubicBezTo>
                  <a:lnTo>
                    <a:pt x="1393" y="6981"/>
                  </a:lnTo>
                  <a:cubicBezTo>
                    <a:pt x="1393" y="4577"/>
                    <a:pt x="2710" y="1524"/>
                    <a:pt x="4017" y="1524"/>
                  </a:cubicBezTo>
                  <a:cubicBezTo>
                    <a:pt x="5333" y="1524"/>
                    <a:pt x="6640" y="4577"/>
                    <a:pt x="6640" y="6981"/>
                  </a:cubicBezTo>
                  <a:lnTo>
                    <a:pt x="6640" y="9098"/>
                  </a:lnTo>
                  <a:cubicBezTo>
                    <a:pt x="6640" y="9287"/>
                    <a:pt x="6795" y="9405"/>
                    <a:pt x="6951" y="9405"/>
                  </a:cubicBezTo>
                  <a:cubicBezTo>
                    <a:pt x="7041" y="9405"/>
                    <a:pt x="7131" y="9366"/>
                    <a:pt x="7194" y="9280"/>
                  </a:cubicBezTo>
                  <a:cubicBezTo>
                    <a:pt x="7718" y="8555"/>
                    <a:pt x="7976" y="7667"/>
                    <a:pt x="7928" y="6771"/>
                  </a:cubicBezTo>
                  <a:lnTo>
                    <a:pt x="7737" y="3584"/>
                  </a:lnTo>
                  <a:cubicBezTo>
                    <a:pt x="7613" y="1686"/>
                    <a:pt x="6135" y="112"/>
                    <a:pt x="4246" y="7"/>
                  </a:cubicBezTo>
                  <a:cubicBezTo>
                    <a:pt x="4169" y="2"/>
                    <a:pt x="4093" y="0"/>
                    <a:pt x="4017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20" name="Google Shape;14120;p78"/>
          <p:cNvGrpSpPr/>
          <p:nvPr/>
        </p:nvGrpSpPr>
        <p:grpSpPr>
          <a:xfrm>
            <a:off x="6712032" y="2880172"/>
            <a:ext cx="263316" cy="354493"/>
            <a:chOff x="6712032" y="2880172"/>
            <a:chExt cx="263316" cy="354493"/>
          </a:xfrm>
        </p:grpSpPr>
        <p:sp>
          <p:nvSpPr>
            <p:cNvPr id="14121" name="Google Shape;14121;p78"/>
            <p:cNvSpPr/>
            <p:nvPr/>
          </p:nvSpPr>
          <p:spPr>
            <a:xfrm>
              <a:off x="6729995" y="2880172"/>
              <a:ext cx="227600" cy="209113"/>
            </a:xfrm>
            <a:custGeom>
              <a:avLst/>
              <a:gdLst/>
              <a:ahLst/>
              <a:cxnLst/>
              <a:rect l="l" t="t" r="r" b="b"/>
              <a:pathLst>
                <a:path w="8692" h="7986" extrusionOk="0">
                  <a:moveTo>
                    <a:pt x="4351" y="0"/>
                  </a:moveTo>
                  <a:cubicBezTo>
                    <a:pt x="2825" y="0"/>
                    <a:pt x="640" y="1078"/>
                    <a:pt x="640" y="3273"/>
                  </a:cubicBezTo>
                  <a:lnTo>
                    <a:pt x="640" y="5839"/>
                  </a:lnTo>
                  <a:cubicBezTo>
                    <a:pt x="640" y="6278"/>
                    <a:pt x="373" y="6449"/>
                    <a:pt x="182" y="6516"/>
                  </a:cubicBezTo>
                  <a:cubicBezTo>
                    <a:pt x="68" y="6545"/>
                    <a:pt x="1" y="6678"/>
                    <a:pt x="39" y="6793"/>
                  </a:cubicBezTo>
                  <a:cubicBezTo>
                    <a:pt x="139" y="7057"/>
                    <a:pt x="387" y="7425"/>
                    <a:pt x="981" y="7425"/>
                  </a:cubicBezTo>
                  <a:cubicBezTo>
                    <a:pt x="1010" y="7425"/>
                    <a:pt x="1039" y="7424"/>
                    <a:pt x="1069" y="7422"/>
                  </a:cubicBezTo>
                  <a:cubicBezTo>
                    <a:pt x="1338" y="7780"/>
                    <a:pt x="1751" y="7985"/>
                    <a:pt x="2186" y="7985"/>
                  </a:cubicBezTo>
                  <a:cubicBezTo>
                    <a:pt x="2262" y="7985"/>
                    <a:pt x="2338" y="7979"/>
                    <a:pt x="2415" y="7966"/>
                  </a:cubicBezTo>
                  <a:cubicBezTo>
                    <a:pt x="2806" y="7909"/>
                    <a:pt x="3206" y="7871"/>
                    <a:pt x="3607" y="7861"/>
                  </a:cubicBezTo>
                  <a:lnTo>
                    <a:pt x="5095" y="7861"/>
                  </a:lnTo>
                  <a:cubicBezTo>
                    <a:pt x="5486" y="7871"/>
                    <a:pt x="5887" y="7909"/>
                    <a:pt x="6288" y="7966"/>
                  </a:cubicBezTo>
                  <a:cubicBezTo>
                    <a:pt x="6363" y="7979"/>
                    <a:pt x="6438" y="7985"/>
                    <a:pt x="6513" y="7985"/>
                  </a:cubicBezTo>
                  <a:cubicBezTo>
                    <a:pt x="6942" y="7985"/>
                    <a:pt x="7355" y="7780"/>
                    <a:pt x="7623" y="7422"/>
                  </a:cubicBezTo>
                  <a:cubicBezTo>
                    <a:pt x="7654" y="7424"/>
                    <a:pt x="7684" y="7425"/>
                    <a:pt x="7712" y="7425"/>
                  </a:cubicBezTo>
                  <a:cubicBezTo>
                    <a:pt x="8314" y="7425"/>
                    <a:pt x="8554" y="7057"/>
                    <a:pt x="8654" y="6793"/>
                  </a:cubicBezTo>
                  <a:cubicBezTo>
                    <a:pt x="8692" y="6678"/>
                    <a:pt x="8635" y="6545"/>
                    <a:pt x="8511" y="6516"/>
                  </a:cubicBezTo>
                  <a:cubicBezTo>
                    <a:pt x="8320" y="6440"/>
                    <a:pt x="8062" y="6268"/>
                    <a:pt x="8062" y="5829"/>
                  </a:cubicBezTo>
                  <a:lnTo>
                    <a:pt x="8062" y="2834"/>
                  </a:lnTo>
                  <a:cubicBezTo>
                    <a:pt x="8062" y="1718"/>
                    <a:pt x="7232" y="792"/>
                    <a:pt x="6126" y="659"/>
                  </a:cubicBezTo>
                  <a:cubicBezTo>
                    <a:pt x="5992" y="649"/>
                    <a:pt x="5868" y="582"/>
                    <a:pt x="5792" y="477"/>
                  </a:cubicBezTo>
                  <a:cubicBezTo>
                    <a:pt x="5582" y="163"/>
                    <a:pt x="5095" y="0"/>
                    <a:pt x="435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78"/>
            <p:cNvSpPr/>
            <p:nvPr/>
          </p:nvSpPr>
          <p:spPr>
            <a:xfrm>
              <a:off x="6843926" y="2880172"/>
              <a:ext cx="113669" cy="209009"/>
            </a:xfrm>
            <a:custGeom>
              <a:avLst/>
              <a:gdLst/>
              <a:ahLst/>
              <a:cxnLst/>
              <a:rect l="l" t="t" r="r" b="b"/>
              <a:pathLst>
                <a:path w="4341" h="7982" extrusionOk="0">
                  <a:moveTo>
                    <a:pt x="0" y="0"/>
                  </a:moveTo>
                  <a:lnTo>
                    <a:pt x="0" y="7861"/>
                  </a:lnTo>
                  <a:lnTo>
                    <a:pt x="744" y="7861"/>
                  </a:lnTo>
                  <a:cubicBezTo>
                    <a:pt x="1145" y="7861"/>
                    <a:pt x="1546" y="7899"/>
                    <a:pt x="1937" y="7966"/>
                  </a:cubicBezTo>
                  <a:cubicBezTo>
                    <a:pt x="2007" y="7977"/>
                    <a:pt x="2077" y="7982"/>
                    <a:pt x="2147" y="7982"/>
                  </a:cubicBezTo>
                  <a:cubicBezTo>
                    <a:pt x="2588" y="7982"/>
                    <a:pt x="3009" y="7777"/>
                    <a:pt x="3272" y="7422"/>
                  </a:cubicBezTo>
                  <a:cubicBezTo>
                    <a:pt x="3296" y="7423"/>
                    <a:pt x="3318" y="7424"/>
                    <a:pt x="3341" y="7424"/>
                  </a:cubicBezTo>
                  <a:cubicBezTo>
                    <a:pt x="3959" y="7424"/>
                    <a:pt x="4211" y="7050"/>
                    <a:pt x="4303" y="6783"/>
                  </a:cubicBezTo>
                  <a:cubicBezTo>
                    <a:pt x="4341" y="6669"/>
                    <a:pt x="4284" y="6545"/>
                    <a:pt x="4160" y="6507"/>
                  </a:cubicBezTo>
                  <a:cubicBezTo>
                    <a:pt x="3969" y="6440"/>
                    <a:pt x="3711" y="6268"/>
                    <a:pt x="3711" y="5829"/>
                  </a:cubicBezTo>
                  <a:lnTo>
                    <a:pt x="3711" y="2834"/>
                  </a:lnTo>
                  <a:cubicBezTo>
                    <a:pt x="3711" y="1718"/>
                    <a:pt x="2881" y="792"/>
                    <a:pt x="1775" y="659"/>
                  </a:cubicBezTo>
                  <a:cubicBezTo>
                    <a:pt x="1641" y="649"/>
                    <a:pt x="1517" y="582"/>
                    <a:pt x="1441" y="477"/>
                  </a:cubicBezTo>
                  <a:cubicBezTo>
                    <a:pt x="1231" y="163"/>
                    <a:pt x="744" y="0"/>
                    <a:pt x="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78"/>
            <p:cNvSpPr/>
            <p:nvPr/>
          </p:nvSpPr>
          <p:spPr>
            <a:xfrm>
              <a:off x="6712032" y="3118980"/>
              <a:ext cx="263316" cy="115685"/>
            </a:xfrm>
            <a:custGeom>
              <a:avLst/>
              <a:gdLst/>
              <a:ahLst/>
              <a:cxnLst/>
              <a:rect l="l" t="t" r="r" b="b"/>
              <a:pathLst>
                <a:path w="10056" h="4418" extrusionOk="0">
                  <a:moveTo>
                    <a:pt x="6564" y="1"/>
                  </a:moveTo>
                  <a:lnTo>
                    <a:pt x="6564" y="373"/>
                  </a:lnTo>
                  <a:cubicBezTo>
                    <a:pt x="6564" y="1279"/>
                    <a:pt x="5829" y="2013"/>
                    <a:pt x="4923" y="2013"/>
                  </a:cubicBezTo>
                  <a:cubicBezTo>
                    <a:pt x="4016" y="2013"/>
                    <a:pt x="3282" y="1279"/>
                    <a:pt x="3282" y="373"/>
                  </a:cubicBezTo>
                  <a:lnTo>
                    <a:pt x="3282" y="182"/>
                  </a:lnTo>
                  <a:cubicBezTo>
                    <a:pt x="3234" y="210"/>
                    <a:pt x="3186" y="239"/>
                    <a:pt x="3139" y="258"/>
                  </a:cubicBezTo>
                  <a:lnTo>
                    <a:pt x="878" y="1050"/>
                  </a:lnTo>
                  <a:cubicBezTo>
                    <a:pt x="353" y="1231"/>
                    <a:pt x="0" y="1727"/>
                    <a:pt x="0" y="2290"/>
                  </a:cubicBezTo>
                  <a:lnTo>
                    <a:pt x="0" y="3759"/>
                  </a:lnTo>
                  <a:cubicBezTo>
                    <a:pt x="0" y="4122"/>
                    <a:pt x="296" y="4418"/>
                    <a:pt x="658" y="4418"/>
                  </a:cubicBezTo>
                  <a:lnTo>
                    <a:pt x="9397" y="4418"/>
                  </a:lnTo>
                  <a:cubicBezTo>
                    <a:pt x="9759" y="4418"/>
                    <a:pt x="10055" y="4122"/>
                    <a:pt x="10055" y="3759"/>
                  </a:cubicBezTo>
                  <a:lnTo>
                    <a:pt x="10055" y="2281"/>
                  </a:lnTo>
                  <a:cubicBezTo>
                    <a:pt x="10055" y="1727"/>
                    <a:pt x="9702" y="1231"/>
                    <a:pt x="9177" y="1050"/>
                  </a:cubicBezTo>
                  <a:lnTo>
                    <a:pt x="6926" y="258"/>
                  </a:lnTo>
                  <a:cubicBezTo>
                    <a:pt x="6783" y="201"/>
                    <a:pt x="6659" y="115"/>
                    <a:pt x="656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78"/>
            <p:cNvSpPr/>
            <p:nvPr/>
          </p:nvSpPr>
          <p:spPr>
            <a:xfrm>
              <a:off x="6768487" y="3118980"/>
              <a:ext cx="150407" cy="81802"/>
            </a:xfrm>
            <a:custGeom>
              <a:avLst/>
              <a:gdLst/>
              <a:ahLst/>
              <a:cxnLst/>
              <a:rect l="l" t="t" r="r" b="b"/>
              <a:pathLst>
                <a:path w="5744" h="3124" extrusionOk="0">
                  <a:moveTo>
                    <a:pt x="4398" y="1"/>
                  </a:moveTo>
                  <a:lnTo>
                    <a:pt x="4398" y="373"/>
                  </a:lnTo>
                  <a:cubicBezTo>
                    <a:pt x="4398" y="1279"/>
                    <a:pt x="3663" y="2013"/>
                    <a:pt x="2767" y="2013"/>
                  </a:cubicBezTo>
                  <a:cubicBezTo>
                    <a:pt x="1860" y="2013"/>
                    <a:pt x="1126" y="1279"/>
                    <a:pt x="1126" y="373"/>
                  </a:cubicBezTo>
                  <a:lnTo>
                    <a:pt x="1126" y="182"/>
                  </a:lnTo>
                  <a:cubicBezTo>
                    <a:pt x="1078" y="210"/>
                    <a:pt x="1030" y="230"/>
                    <a:pt x="973" y="249"/>
                  </a:cubicBezTo>
                  <a:lnTo>
                    <a:pt x="0" y="602"/>
                  </a:lnTo>
                  <a:cubicBezTo>
                    <a:pt x="10" y="1183"/>
                    <a:pt x="124" y="1775"/>
                    <a:pt x="353" y="2319"/>
                  </a:cubicBezTo>
                  <a:cubicBezTo>
                    <a:pt x="558" y="2816"/>
                    <a:pt x="1037" y="3124"/>
                    <a:pt x="1553" y="3124"/>
                  </a:cubicBezTo>
                  <a:cubicBezTo>
                    <a:pt x="1661" y="3124"/>
                    <a:pt x="1770" y="3110"/>
                    <a:pt x="1879" y="3082"/>
                  </a:cubicBezTo>
                  <a:lnTo>
                    <a:pt x="2872" y="2834"/>
                  </a:lnTo>
                  <a:lnTo>
                    <a:pt x="3864" y="3082"/>
                  </a:lnTo>
                  <a:cubicBezTo>
                    <a:pt x="3973" y="3110"/>
                    <a:pt x="4083" y="3124"/>
                    <a:pt x="4191" y="3124"/>
                  </a:cubicBezTo>
                  <a:cubicBezTo>
                    <a:pt x="4709" y="3124"/>
                    <a:pt x="5195" y="2816"/>
                    <a:pt x="5400" y="2319"/>
                  </a:cubicBezTo>
                  <a:cubicBezTo>
                    <a:pt x="5619" y="1775"/>
                    <a:pt x="5743" y="1183"/>
                    <a:pt x="5743" y="602"/>
                  </a:cubicBezTo>
                  <a:lnTo>
                    <a:pt x="4761" y="249"/>
                  </a:lnTo>
                  <a:cubicBezTo>
                    <a:pt x="4627" y="201"/>
                    <a:pt x="4503" y="115"/>
                    <a:pt x="439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78"/>
            <p:cNvSpPr/>
            <p:nvPr/>
          </p:nvSpPr>
          <p:spPr>
            <a:xfrm>
              <a:off x="6714755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239" y="0"/>
                  </a:moveTo>
                  <a:cubicBezTo>
                    <a:pt x="135" y="105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7" y="1517"/>
                    <a:pt x="1422" y="1699"/>
                    <a:pt x="1422" y="1889"/>
                  </a:cubicBezTo>
                  <a:lnTo>
                    <a:pt x="1422" y="3006"/>
                  </a:lnTo>
                  <a:lnTo>
                    <a:pt x="1871" y="3006"/>
                  </a:lnTo>
                  <a:lnTo>
                    <a:pt x="1871" y="1889"/>
                  </a:lnTo>
                  <a:cubicBezTo>
                    <a:pt x="1871" y="1575"/>
                    <a:pt x="1728" y="1269"/>
                    <a:pt x="1480" y="105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78"/>
            <p:cNvSpPr/>
            <p:nvPr/>
          </p:nvSpPr>
          <p:spPr>
            <a:xfrm>
              <a:off x="6923842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1632" y="0"/>
                  </a:moveTo>
                  <a:lnTo>
                    <a:pt x="383" y="1059"/>
                  </a:lnTo>
                  <a:cubicBezTo>
                    <a:pt x="144" y="1269"/>
                    <a:pt x="1" y="1575"/>
                    <a:pt x="1" y="1889"/>
                  </a:cubicBezTo>
                  <a:lnTo>
                    <a:pt x="1" y="3006"/>
                  </a:lnTo>
                  <a:lnTo>
                    <a:pt x="449" y="3006"/>
                  </a:lnTo>
                  <a:lnTo>
                    <a:pt x="449" y="1889"/>
                  </a:lnTo>
                  <a:cubicBezTo>
                    <a:pt x="440" y="1699"/>
                    <a:pt x="526" y="1517"/>
                    <a:pt x="678" y="1393"/>
                  </a:cubicBezTo>
                  <a:lnTo>
                    <a:pt x="1871" y="373"/>
                  </a:lnTo>
                  <a:cubicBezTo>
                    <a:pt x="1814" y="239"/>
                    <a:pt x="1728" y="105"/>
                    <a:pt x="1632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78"/>
            <p:cNvSpPr/>
            <p:nvPr/>
          </p:nvSpPr>
          <p:spPr>
            <a:xfrm>
              <a:off x="6778961" y="3108741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44" y="287"/>
                  </a:lnTo>
                  <a:cubicBezTo>
                    <a:pt x="172" y="344"/>
                    <a:pt x="58" y="496"/>
                    <a:pt x="48" y="678"/>
                  </a:cubicBezTo>
                  <a:cubicBezTo>
                    <a:pt x="1" y="1307"/>
                    <a:pt x="115" y="1947"/>
                    <a:pt x="354" y="2538"/>
                  </a:cubicBezTo>
                  <a:cubicBezTo>
                    <a:pt x="497" y="2871"/>
                    <a:pt x="818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472" y="2777"/>
                  </a:lnTo>
                  <a:lnTo>
                    <a:pt x="3578" y="3053"/>
                  </a:lnTo>
                  <a:cubicBezTo>
                    <a:pt x="3649" y="3071"/>
                    <a:pt x="3720" y="3079"/>
                    <a:pt x="3789" y="3079"/>
                  </a:cubicBezTo>
                  <a:cubicBezTo>
                    <a:pt x="4135" y="3079"/>
                    <a:pt x="4456" y="2871"/>
                    <a:pt x="4599" y="2538"/>
                  </a:cubicBezTo>
                  <a:cubicBezTo>
                    <a:pt x="4838" y="1947"/>
                    <a:pt x="4942" y="130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lnTo>
                    <a:pt x="3788" y="649"/>
                  </a:lnTo>
                  <a:cubicBezTo>
                    <a:pt x="3788" y="1374"/>
                    <a:pt x="3206" y="1966"/>
                    <a:pt x="2481" y="1966"/>
                  </a:cubicBezTo>
                  <a:cubicBezTo>
                    <a:pt x="1756" y="1966"/>
                    <a:pt x="1165" y="1374"/>
                    <a:pt x="1165" y="649"/>
                  </a:cubicBezTo>
                  <a:lnTo>
                    <a:pt x="1165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78"/>
            <p:cNvSpPr/>
            <p:nvPr/>
          </p:nvSpPr>
          <p:spPr>
            <a:xfrm>
              <a:off x="6878149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78"/>
            <p:cNvSpPr/>
            <p:nvPr/>
          </p:nvSpPr>
          <p:spPr>
            <a:xfrm>
              <a:off x="6809440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78"/>
            <p:cNvSpPr/>
            <p:nvPr/>
          </p:nvSpPr>
          <p:spPr>
            <a:xfrm>
              <a:off x="6797945" y="3108741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4"/>
                    <a:pt x="1747" y="2404"/>
                  </a:cubicBezTo>
                  <a:cubicBezTo>
                    <a:pt x="2710" y="2404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0"/>
                  </a:lnTo>
                  <a:lnTo>
                    <a:pt x="3063" y="649"/>
                  </a:lnTo>
                  <a:cubicBezTo>
                    <a:pt x="3063" y="1374"/>
                    <a:pt x="2472" y="1966"/>
                    <a:pt x="1747" y="1966"/>
                  </a:cubicBezTo>
                  <a:cubicBezTo>
                    <a:pt x="1022" y="1966"/>
                    <a:pt x="440" y="1374"/>
                    <a:pt x="440" y="649"/>
                  </a:cubicBez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78"/>
            <p:cNvSpPr/>
            <p:nvPr/>
          </p:nvSpPr>
          <p:spPr>
            <a:xfrm>
              <a:off x="6809440" y="3080252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72"/>
                    <a:pt x="583" y="3054"/>
                    <a:pt x="1308" y="3054"/>
                  </a:cubicBezTo>
                  <a:cubicBezTo>
                    <a:pt x="2033" y="3054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78"/>
            <p:cNvSpPr/>
            <p:nvPr/>
          </p:nvSpPr>
          <p:spPr>
            <a:xfrm>
              <a:off x="6809440" y="3080252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16" y="998"/>
                    <a:pt x="862" y="1091"/>
                    <a:pt x="1309" y="1091"/>
                  </a:cubicBezTo>
                  <a:cubicBezTo>
                    <a:pt x="1756" y="1091"/>
                    <a:pt x="2204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78"/>
            <p:cNvSpPr/>
            <p:nvPr/>
          </p:nvSpPr>
          <p:spPr>
            <a:xfrm>
              <a:off x="6747251" y="2920131"/>
              <a:ext cx="192617" cy="177142"/>
            </a:xfrm>
            <a:custGeom>
              <a:avLst/>
              <a:gdLst/>
              <a:ahLst/>
              <a:cxnLst/>
              <a:rect l="l" t="t" r="r" b="b"/>
              <a:pathLst>
                <a:path w="7356" h="6765" extrusionOk="0">
                  <a:moveTo>
                    <a:pt x="840" y="1"/>
                  </a:moveTo>
                  <a:lnTo>
                    <a:pt x="840" y="3054"/>
                  </a:lnTo>
                  <a:lnTo>
                    <a:pt x="735" y="3054"/>
                  </a:lnTo>
                  <a:cubicBezTo>
                    <a:pt x="0" y="3054"/>
                    <a:pt x="0" y="4151"/>
                    <a:pt x="735" y="4151"/>
                  </a:cubicBezTo>
                  <a:lnTo>
                    <a:pt x="849" y="4151"/>
                  </a:lnTo>
                  <a:cubicBezTo>
                    <a:pt x="964" y="5629"/>
                    <a:pt x="2194" y="6765"/>
                    <a:pt x="3683" y="6765"/>
                  </a:cubicBezTo>
                  <a:cubicBezTo>
                    <a:pt x="5161" y="6765"/>
                    <a:pt x="6392" y="5629"/>
                    <a:pt x="6506" y="4151"/>
                  </a:cubicBezTo>
                  <a:lnTo>
                    <a:pt x="6630" y="4151"/>
                  </a:lnTo>
                  <a:cubicBezTo>
                    <a:pt x="7355" y="4151"/>
                    <a:pt x="7355" y="3054"/>
                    <a:pt x="6630" y="3054"/>
                  </a:cubicBezTo>
                  <a:lnTo>
                    <a:pt x="6526" y="3054"/>
                  </a:lnTo>
                  <a:lnTo>
                    <a:pt x="6526" y="2615"/>
                  </a:lnTo>
                  <a:cubicBezTo>
                    <a:pt x="6526" y="1804"/>
                    <a:pt x="5428" y="1308"/>
                    <a:pt x="4780" y="220"/>
                  </a:cubicBezTo>
                  <a:lnTo>
                    <a:pt x="4780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78"/>
            <p:cNvSpPr/>
            <p:nvPr/>
          </p:nvSpPr>
          <p:spPr>
            <a:xfrm>
              <a:off x="6751231" y="2920131"/>
              <a:ext cx="130689" cy="177377"/>
            </a:xfrm>
            <a:custGeom>
              <a:avLst/>
              <a:gdLst/>
              <a:ahLst/>
              <a:cxnLst/>
              <a:rect l="l" t="t" r="r" b="b"/>
              <a:pathLst>
                <a:path w="4991" h="6774" extrusionOk="0">
                  <a:moveTo>
                    <a:pt x="688" y="1"/>
                  </a:moveTo>
                  <a:lnTo>
                    <a:pt x="688" y="3054"/>
                  </a:lnTo>
                  <a:lnTo>
                    <a:pt x="611" y="3054"/>
                  </a:lnTo>
                  <a:cubicBezTo>
                    <a:pt x="605" y="3053"/>
                    <a:pt x="599" y="3053"/>
                    <a:pt x="593" y="3053"/>
                  </a:cubicBezTo>
                  <a:cubicBezTo>
                    <a:pt x="315" y="3053"/>
                    <a:pt x="76" y="3269"/>
                    <a:pt x="39" y="3550"/>
                  </a:cubicBezTo>
                  <a:cubicBezTo>
                    <a:pt x="1" y="3864"/>
                    <a:pt x="258" y="4151"/>
                    <a:pt x="583" y="4151"/>
                  </a:cubicBezTo>
                  <a:lnTo>
                    <a:pt x="697" y="4151"/>
                  </a:lnTo>
                  <a:cubicBezTo>
                    <a:pt x="810" y="5646"/>
                    <a:pt x="2057" y="6773"/>
                    <a:pt x="3511" y="6773"/>
                  </a:cubicBezTo>
                  <a:cubicBezTo>
                    <a:pt x="3662" y="6773"/>
                    <a:pt x="3815" y="6761"/>
                    <a:pt x="3969" y="6736"/>
                  </a:cubicBezTo>
                  <a:cubicBezTo>
                    <a:pt x="2586" y="6517"/>
                    <a:pt x="1565" y="5324"/>
                    <a:pt x="1565" y="3931"/>
                  </a:cubicBezTo>
                  <a:lnTo>
                    <a:pt x="1565" y="2691"/>
                  </a:lnTo>
                  <a:cubicBezTo>
                    <a:pt x="1565" y="2357"/>
                    <a:pt x="1766" y="2042"/>
                    <a:pt x="2071" y="1899"/>
                  </a:cubicBezTo>
                  <a:cubicBezTo>
                    <a:pt x="2472" y="1718"/>
                    <a:pt x="2882" y="1575"/>
                    <a:pt x="3311" y="1441"/>
                  </a:cubicBezTo>
                  <a:cubicBezTo>
                    <a:pt x="3960" y="1231"/>
                    <a:pt x="4570" y="1031"/>
                    <a:pt x="4990" y="726"/>
                  </a:cubicBezTo>
                  <a:cubicBezTo>
                    <a:pt x="4857" y="564"/>
                    <a:pt x="4733" y="392"/>
                    <a:pt x="4628" y="220"/>
                  </a:cubicBezTo>
                  <a:lnTo>
                    <a:pt x="4628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78"/>
            <p:cNvSpPr/>
            <p:nvPr/>
          </p:nvSpPr>
          <p:spPr>
            <a:xfrm>
              <a:off x="6818474" y="3045714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4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9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78"/>
            <p:cNvSpPr/>
            <p:nvPr/>
          </p:nvSpPr>
          <p:spPr>
            <a:xfrm>
              <a:off x="6803705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3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78"/>
            <p:cNvSpPr/>
            <p:nvPr/>
          </p:nvSpPr>
          <p:spPr>
            <a:xfrm>
              <a:off x="6872389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30" y="54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78"/>
            <p:cNvSpPr/>
            <p:nvPr/>
          </p:nvSpPr>
          <p:spPr>
            <a:xfrm>
              <a:off x="6796217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78"/>
            <p:cNvSpPr/>
            <p:nvPr/>
          </p:nvSpPr>
          <p:spPr>
            <a:xfrm>
              <a:off x="6864900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78"/>
            <p:cNvSpPr/>
            <p:nvPr/>
          </p:nvSpPr>
          <p:spPr>
            <a:xfrm>
              <a:off x="6746491" y="2880172"/>
              <a:ext cx="137419" cy="120189"/>
            </a:xfrm>
            <a:custGeom>
              <a:avLst/>
              <a:gdLst/>
              <a:ahLst/>
              <a:cxnLst/>
              <a:rect l="l" t="t" r="r" b="b"/>
              <a:pathLst>
                <a:path w="5248" h="4590" extrusionOk="0">
                  <a:moveTo>
                    <a:pt x="3712" y="0"/>
                  </a:moveTo>
                  <a:cubicBezTo>
                    <a:pt x="2185" y="0"/>
                    <a:pt x="1" y="1078"/>
                    <a:pt x="1" y="3273"/>
                  </a:cubicBezTo>
                  <a:lnTo>
                    <a:pt x="1" y="4589"/>
                  </a:lnTo>
                  <a:lnTo>
                    <a:pt x="878" y="4589"/>
                  </a:lnTo>
                  <a:cubicBezTo>
                    <a:pt x="993" y="4589"/>
                    <a:pt x="1088" y="4494"/>
                    <a:pt x="1088" y="4370"/>
                  </a:cubicBezTo>
                  <a:lnTo>
                    <a:pt x="1088" y="4150"/>
                  </a:lnTo>
                  <a:cubicBezTo>
                    <a:pt x="1088" y="2834"/>
                    <a:pt x="3855" y="2652"/>
                    <a:pt x="4895" y="1927"/>
                  </a:cubicBezTo>
                  <a:cubicBezTo>
                    <a:pt x="5114" y="1765"/>
                    <a:pt x="5248" y="1508"/>
                    <a:pt x="5248" y="1231"/>
                  </a:cubicBezTo>
                  <a:lnTo>
                    <a:pt x="5248" y="573"/>
                  </a:lnTo>
                  <a:cubicBezTo>
                    <a:pt x="5209" y="544"/>
                    <a:pt x="5181" y="516"/>
                    <a:pt x="5162" y="477"/>
                  </a:cubicBezTo>
                  <a:cubicBezTo>
                    <a:pt x="4942" y="163"/>
                    <a:pt x="4465" y="0"/>
                    <a:pt x="37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78"/>
            <p:cNvSpPr/>
            <p:nvPr/>
          </p:nvSpPr>
          <p:spPr>
            <a:xfrm>
              <a:off x="6762595" y="2940267"/>
              <a:ext cx="37628" cy="35612"/>
            </a:xfrm>
            <a:custGeom>
              <a:avLst/>
              <a:gdLst/>
              <a:ahLst/>
              <a:cxnLst/>
              <a:rect l="l" t="t" r="r" b="b"/>
              <a:pathLst>
                <a:path w="1437" h="1360" extrusionOk="0">
                  <a:moveTo>
                    <a:pt x="316" y="1"/>
                  </a:moveTo>
                  <a:cubicBezTo>
                    <a:pt x="151" y="1"/>
                    <a:pt x="0" y="219"/>
                    <a:pt x="158" y="377"/>
                  </a:cubicBezTo>
                  <a:lnTo>
                    <a:pt x="988" y="1283"/>
                  </a:lnTo>
                  <a:cubicBezTo>
                    <a:pt x="1026" y="1331"/>
                    <a:pt x="1093" y="1359"/>
                    <a:pt x="1150" y="1359"/>
                  </a:cubicBezTo>
                  <a:cubicBezTo>
                    <a:pt x="1341" y="1359"/>
                    <a:pt x="1437" y="1130"/>
                    <a:pt x="1313" y="987"/>
                  </a:cubicBezTo>
                  <a:lnTo>
                    <a:pt x="473" y="81"/>
                  </a:lnTo>
                  <a:cubicBezTo>
                    <a:pt x="426" y="24"/>
                    <a:pt x="370" y="1"/>
                    <a:pt x="3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42" name="Google Shape;14142;p78"/>
          <p:cNvGrpSpPr/>
          <p:nvPr/>
        </p:nvGrpSpPr>
        <p:grpSpPr>
          <a:xfrm>
            <a:off x="6261624" y="3345794"/>
            <a:ext cx="263316" cy="354754"/>
            <a:chOff x="6261624" y="3345794"/>
            <a:chExt cx="263316" cy="354754"/>
          </a:xfrm>
        </p:grpSpPr>
        <p:sp>
          <p:nvSpPr>
            <p:cNvPr id="14143" name="Google Shape;14143;p78"/>
            <p:cNvSpPr/>
            <p:nvPr/>
          </p:nvSpPr>
          <p:spPr>
            <a:xfrm>
              <a:off x="6267620" y="3345794"/>
              <a:ext cx="251585" cy="236922"/>
            </a:xfrm>
            <a:custGeom>
              <a:avLst/>
              <a:gdLst/>
              <a:ahLst/>
              <a:cxnLst/>
              <a:rect l="l" t="t" r="r" b="b"/>
              <a:pathLst>
                <a:path w="9608" h="9048" extrusionOk="0">
                  <a:moveTo>
                    <a:pt x="4809" y="1"/>
                  </a:moveTo>
                  <a:cubicBezTo>
                    <a:pt x="4389" y="1"/>
                    <a:pt x="4055" y="478"/>
                    <a:pt x="3673" y="583"/>
                  </a:cubicBezTo>
                  <a:cubicBezTo>
                    <a:pt x="3601" y="603"/>
                    <a:pt x="3523" y="610"/>
                    <a:pt x="3442" y="610"/>
                  </a:cubicBezTo>
                  <a:cubicBezTo>
                    <a:pt x="3225" y="610"/>
                    <a:pt x="2985" y="559"/>
                    <a:pt x="2766" y="559"/>
                  </a:cubicBezTo>
                  <a:cubicBezTo>
                    <a:pt x="2631" y="559"/>
                    <a:pt x="2504" y="578"/>
                    <a:pt x="2395" y="640"/>
                  </a:cubicBezTo>
                  <a:cubicBezTo>
                    <a:pt x="2052" y="840"/>
                    <a:pt x="1994" y="1432"/>
                    <a:pt x="1718" y="1718"/>
                  </a:cubicBezTo>
                  <a:cubicBezTo>
                    <a:pt x="1431" y="1995"/>
                    <a:pt x="840" y="2052"/>
                    <a:pt x="640" y="2405"/>
                  </a:cubicBezTo>
                  <a:cubicBezTo>
                    <a:pt x="439" y="2748"/>
                    <a:pt x="687" y="3283"/>
                    <a:pt x="582" y="3674"/>
                  </a:cubicBezTo>
                  <a:cubicBezTo>
                    <a:pt x="477" y="4065"/>
                    <a:pt x="0" y="4389"/>
                    <a:pt x="0" y="4799"/>
                  </a:cubicBezTo>
                  <a:cubicBezTo>
                    <a:pt x="0" y="5219"/>
                    <a:pt x="477" y="5553"/>
                    <a:pt x="582" y="5935"/>
                  </a:cubicBezTo>
                  <a:cubicBezTo>
                    <a:pt x="687" y="6316"/>
                    <a:pt x="439" y="6860"/>
                    <a:pt x="640" y="7203"/>
                  </a:cubicBezTo>
                  <a:cubicBezTo>
                    <a:pt x="840" y="7547"/>
                    <a:pt x="1431" y="7614"/>
                    <a:pt x="1718" y="7890"/>
                  </a:cubicBezTo>
                  <a:cubicBezTo>
                    <a:pt x="1994" y="8176"/>
                    <a:pt x="2052" y="8768"/>
                    <a:pt x="2395" y="8968"/>
                  </a:cubicBezTo>
                  <a:cubicBezTo>
                    <a:pt x="2500" y="9029"/>
                    <a:pt x="2622" y="9048"/>
                    <a:pt x="2753" y="9048"/>
                  </a:cubicBezTo>
                  <a:cubicBezTo>
                    <a:pt x="2970" y="9048"/>
                    <a:pt x="3211" y="8995"/>
                    <a:pt x="3429" y="8995"/>
                  </a:cubicBezTo>
                  <a:cubicBezTo>
                    <a:pt x="3450" y="8995"/>
                    <a:pt x="3471" y="8996"/>
                    <a:pt x="3492" y="8997"/>
                  </a:cubicBezTo>
                  <a:lnTo>
                    <a:pt x="6116" y="8997"/>
                  </a:lnTo>
                  <a:cubicBezTo>
                    <a:pt x="6136" y="8996"/>
                    <a:pt x="6157" y="8995"/>
                    <a:pt x="6179" y="8995"/>
                  </a:cubicBezTo>
                  <a:cubicBezTo>
                    <a:pt x="6397" y="8995"/>
                    <a:pt x="6637" y="9048"/>
                    <a:pt x="6855" y="9048"/>
                  </a:cubicBezTo>
                  <a:cubicBezTo>
                    <a:pt x="6986" y="9048"/>
                    <a:pt x="7108" y="9029"/>
                    <a:pt x="7213" y="8968"/>
                  </a:cubicBezTo>
                  <a:cubicBezTo>
                    <a:pt x="7556" y="8768"/>
                    <a:pt x="7613" y="8176"/>
                    <a:pt x="7890" y="7890"/>
                  </a:cubicBezTo>
                  <a:cubicBezTo>
                    <a:pt x="8176" y="7614"/>
                    <a:pt x="8768" y="7556"/>
                    <a:pt x="8968" y="7203"/>
                  </a:cubicBezTo>
                  <a:cubicBezTo>
                    <a:pt x="9168" y="6860"/>
                    <a:pt x="8920" y="6326"/>
                    <a:pt x="9025" y="5935"/>
                  </a:cubicBezTo>
                  <a:cubicBezTo>
                    <a:pt x="9130" y="5553"/>
                    <a:pt x="9607" y="5219"/>
                    <a:pt x="9607" y="4799"/>
                  </a:cubicBezTo>
                  <a:cubicBezTo>
                    <a:pt x="9607" y="4389"/>
                    <a:pt x="9130" y="4055"/>
                    <a:pt x="9025" y="3674"/>
                  </a:cubicBezTo>
                  <a:cubicBezTo>
                    <a:pt x="8920" y="3292"/>
                    <a:pt x="9168" y="2748"/>
                    <a:pt x="8968" y="2405"/>
                  </a:cubicBezTo>
                  <a:cubicBezTo>
                    <a:pt x="8768" y="2061"/>
                    <a:pt x="8176" y="1995"/>
                    <a:pt x="7890" y="1718"/>
                  </a:cubicBezTo>
                  <a:cubicBezTo>
                    <a:pt x="7613" y="1432"/>
                    <a:pt x="7556" y="840"/>
                    <a:pt x="7213" y="640"/>
                  </a:cubicBezTo>
                  <a:cubicBezTo>
                    <a:pt x="7104" y="578"/>
                    <a:pt x="6978" y="559"/>
                    <a:pt x="6844" y="559"/>
                  </a:cubicBezTo>
                  <a:cubicBezTo>
                    <a:pt x="6626" y="559"/>
                    <a:pt x="6388" y="610"/>
                    <a:pt x="6170" y="610"/>
                  </a:cubicBezTo>
                  <a:cubicBezTo>
                    <a:pt x="6088" y="610"/>
                    <a:pt x="6008" y="603"/>
                    <a:pt x="5934" y="583"/>
                  </a:cubicBezTo>
                  <a:cubicBezTo>
                    <a:pt x="5543" y="478"/>
                    <a:pt x="5219" y="1"/>
                    <a:pt x="48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78"/>
            <p:cNvSpPr/>
            <p:nvPr/>
          </p:nvSpPr>
          <p:spPr>
            <a:xfrm>
              <a:off x="6341802" y="3345794"/>
              <a:ext cx="177403" cy="205133"/>
            </a:xfrm>
            <a:custGeom>
              <a:avLst/>
              <a:gdLst/>
              <a:ahLst/>
              <a:cxnLst/>
              <a:rect l="l" t="t" r="r" b="b"/>
              <a:pathLst>
                <a:path w="6775" h="7834" extrusionOk="0">
                  <a:moveTo>
                    <a:pt x="1966" y="1"/>
                  </a:moveTo>
                  <a:cubicBezTo>
                    <a:pt x="1556" y="1"/>
                    <a:pt x="1222" y="478"/>
                    <a:pt x="840" y="583"/>
                  </a:cubicBezTo>
                  <a:cubicBezTo>
                    <a:pt x="764" y="604"/>
                    <a:pt x="681" y="612"/>
                    <a:pt x="595" y="612"/>
                  </a:cubicBezTo>
                  <a:cubicBezTo>
                    <a:pt x="411" y="612"/>
                    <a:pt x="211" y="577"/>
                    <a:pt x="29" y="564"/>
                  </a:cubicBezTo>
                  <a:cubicBezTo>
                    <a:pt x="10" y="735"/>
                    <a:pt x="1" y="917"/>
                    <a:pt x="1" y="1088"/>
                  </a:cubicBezTo>
                  <a:cubicBezTo>
                    <a:pt x="1" y="4236"/>
                    <a:pt x="2109" y="6994"/>
                    <a:pt x="5133" y="7833"/>
                  </a:cubicBezTo>
                  <a:cubicBezTo>
                    <a:pt x="5439" y="7604"/>
                    <a:pt x="5944" y="7528"/>
                    <a:pt x="6135" y="7203"/>
                  </a:cubicBezTo>
                  <a:cubicBezTo>
                    <a:pt x="6326" y="6860"/>
                    <a:pt x="6087" y="6326"/>
                    <a:pt x="6192" y="5935"/>
                  </a:cubicBezTo>
                  <a:cubicBezTo>
                    <a:pt x="6297" y="5543"/>
                    <a:pt x="6774" y="5219"/>
                    <a:pt x="6774" y="4809"/>
                  </a:cubicBezTo>
                  <a:cubicBezTo>
                    <a:pt x="6774" y="4399"/>
                    <a:pt x="6297" y="4055"/>
                    <a:pt x="6192" y="3674"/>
                  </a:cubicBezTo>
                  <a:cubicBezTo>
                    <a:pt x="6087" y="3292"/>
                    <a:pt x="6335" y="2748"/>
                    <a:pt x="6135" y="2405"/>
                  </a:cubicBezTo>
                  <a:cubicBezTo>
                    <a:pt x="5935" y="2061"/>
                    <a:pt x="5343" y="1995"/>
                    <a:pt x="5057" y="1718"/>
                  </a:cubicBezTo>
                  <a:cubicBezTo>
                    <a:pt x="4780" y="1432"/>
                    <a:pt x="4723" y="840"/>
                    <a:pt x="4370" y="640"/>
                  </a:cubicBezTo>
                  <a:cubicBezTo>
                    <a:pt x="4264" y="578"/>
                    <a:pt x="4140" y="559"/>
                    <a:pt x="4008" y="559"/>
                  </a:cubicBezTo>
                  <a:cubicBezTo>
                    <a:pt x="3792" y="559"/>
                    <a:pt x="3554" y="610"/>
                    <a:pt x="3337" y="610"/>
                  </a:cubicBezTo>
                  <a:cubicBezTo>
                    <a:pt x="3255" y="610"/>
                    <a:pt x="3175" y="603"/>
                    <a:pt x="3101" y="583"/>
                  </a:cubicBezTo>
                  <a:cubicBezTo>
                    <a:pt x="2710" y="478"/>
                    <a:pt x="2386" y="1"/>
                    <a:pt x="196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78"/>
            <p:cNvSpPr/>
            <p:nvPr/>
          </p:nvSpPr>
          <p:spPr>
            <a:xfrm>
              <a:off x="6261624" y="3574625"/>
              <a:ext cx="263316" cy="125662"/>
            </a:xfrm>
            <a:custGeom>
              <a:avLst/>
              <a:gdLst/>
              <a:ahLst/>
              <a:cxnLst/>
              <a:rect l="l" t="t" r="r" b="b"/>
              <a:pathLst>
                <a:path w="10056" h="4799" extrusionOk="0">
                  <a:moveTo>
                    <a:pt x="3721" y="0"/>
                  </a:moveTo>
                  <a:lnTo>
                    <a:pt x="3721" y="687"/>
                  </a:lnTo>
                  <a:cubicBezTo>
                    <a:pt x="3721" y="1059"/>
                    <a:pt x="3483" y="1393"/>
                    <a:pt x="3139" y="1517"/>
                  </a:cubicBezTo>
                  <a:lnTo>
                    <a:pt x="878" y="2309"/>
                  </a:lnTo>
                  <a:cubicBezTo>
                    <a:pt x="354" y="2490"/>
                    <a:pt x="10" y="2986"/>
                    <a:pt x="1" y="3549"/>
                  </a:cubicBezTo>
                  <a:lnTo>
                    <a:pt x="1" y="4150"/>
                  </a:lnTo>
                  <a:cubicBezTo>
                    <a:pt x="1" y="4513"/>
                    <a:pt x="296" y="4799"/>
                    <a:pt x="659" y="4799"/>
                  </a:cubicBezTo>
                  <a:lnTo>
                    <a:pt x="9397" y="4799"/>
                  </a:lnTo>
                  <a:cubicBezTo>
                    <a:pt x="9760" y="4799"/>
                    <a:pt x="10056" y="4513"/>
                    <a:pt x="10056" y="4150"/>
                  </a:cubicBezTo>
                  <a:lnTo>
                    <a:pt x="10056" y="3540"/>
                  </a:lnTo>
                  <a:cubicBezTo>
                    <a:pt x="10056" y="2986"/>
                    <a:pt x="9703" y="2490"/>
                    <a:pt x="9178" y="2309"/>
                  </a:cubicBezTo>
                  <a:lnTo>
                    <a:pt x="6927" y="1517"/>
                  </a:lnTo>
                  <a:cubicBezTo>
                    <a:pt x="6574" y="1393"/>
                    <a:pt x="6345" y="1059"/>
                    <a:pt x="6345" y="687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78"/>
            <p:cNvSpPr/>
            <p:nvPr/>
          </p:nvSpPr>
          <p:spPr>
            <a:xfrm>
              <a:off x="6343818" y="3574625"/>
              <a:ext cx="99189" cy="62975"/>
            </a:xfrm>
            <a:custGeom>
              <a:avLst/>
              <a:gdLst/>
              <a:ahLst/>
              <a:cxnLst/>
              <a:rect l="l" t="t" r="r" b="b"/>
              <a:pathLst>
                <a:path w="3788" h="2405" extrusionOk="0">
                  <a:moveTo>
                    <a:pt x="582" y="0"/>
                  </a:moveTo>
                  <a:lnTo>
                    <a:pt x="582" y="687"/>
                  </a:lnTo>
                  <a:cubicBezTo>
                    <a:pt x="582" y="1059"/>
                    <a:pt x="344" y="1393"/>
                    <a:pt x="0" y="1517"/>
                  </a:cubicBezTo>
                  <a:lnTo>
                    <a:pt x="1889" y="2404"/>
                  </a:lnTo>
                  <a:lnTo>
                    <a:pt x="3788" y="1517"/>
                  </a:lnTo>
                  <a:cubicBezTo>
                    <a:pt x="3435" y="1384"/>
                    <a:pt x="3206" y="1059"/>
                    <a:pt x="3206" y="687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78"/>
            <p:cNvSpPr/>
            <p:nvPr/>
          </p:nvSpPr>
          <p:spPr>
            <a:xfrm>
              <a:off x="6307840" y="3614347"/>
              <a:ext cx="171145" cy="85939"/>
            </a:xfrm>
            <a:custGeom>
              <a:avLst/>
              <a:gdLst/>
              <a:ahLst/>
              <a:cxnLst/>
              <a:rect l="l" t="t" r="r" b="b"/>
              <a:pathLst>
                <a:path w="6536" h="3282" extrusionOk="0">
                  <a:moveTo>
                    <a:pt x="1374" y="0"/>
                  </a:moveTo>
                  <a:lnTo>
                    <a:pt x="0" y="477"/>
                  </a:lnTo>
                  <a:cubicBezTo>
                    <a:pt x="105" y="1746"/>
                    <a:pt x="916" y="2834"/>
                    <a:pt x="2099" y="3282"/>
                  </a:cubicBezTo>
                  <a:lnTo>
                    <a:pt x="4437" y="3282"/>
                  </a:lnTo>
                  <a:cubicBezTo>
                    <a:pt x="5619" y="2834"/>
                    <a:pt x="6440" y="1746"/>
                    <a:pt x="6535" y="477"/>
                  </a:cubicBezTo>
                  <a:lnTo>
                    <a:pt x="5162" y="0"/>
                  </a:lnTo>
                  <a:lnTo>
                    <a:pt x="3263" y="887"/>
                  </a:lnTo>
                  <a:lnTo>
                    <a:pt x="13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78"/>
            <p:cNvSpPr/>
            <p:nvPr/>
          </p:nvSpPr>
          <p:spPr>
            <a:xfrm>
              <a:off x="6319073" y="3614347"/>
              <a:ext cx="148652" cy="80702"/>
            </a:xfrm>
            <a:custGeom>
              <a:avLst/>
              <a:gdLst/>
              <a:ahLst/>
              <a:cxnLst/>
              <a:rect l="l" t="t" r="r" b="b"/>
              <a:pathLst>
                <a:path w="5677" h="3082" extrusionOk="0">
                  <a:moveTo>
                    <a:pt x="945" y="0"/>
                  </a:moveTo>
                  <a:lnTo>
                    <a:pt x="1" y="325"/>
                  </a:lnTo>
                  <a:cubicBezTo>
                    <a:pt x="48" y="1860"/>
                    <a:pt x="1308" y="3082"/>
                    <a:pt x="2844" y="3082"/>
                  </a:cubicBezTo>
                  <a:cubicBezTo>
                    <a:pt x="4370" y="3082"/>
                    <a:pt x="5629" y="1860"/>
                    <a:pt x="5677" y="325"/>
                  </a:cubicBezTo>
                  <a:lnTo>
                    <a:pt x="4733" y="0"/>
                  </a:lnTo>
                  <a:lnTo>
                    <a:pt x="2834" y="887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78"/>
            <p:cNvSpPr/>
            <p:nvPr/>
          </p:nvSpPr>
          <p:spPr>
            <a:xfrm>
              <a:off x="6359058" y="3574625"/>
              <a:ext cx="68709" cy="22755"/>
            </a:xfrm>
            <a:custGeom>
              <a:avLst/>
              <a:gdLst/>
              <a:ahLst/>
              <a:cxnLst/>
              <a:rect l="l" t="t" r="r" b="b"/>
              <a:pathLst>
                <a:path w="2624" h="869" extrusionOk="0">
                  <a:moveTo>
                    <a:pt x="0" y="0"/>
                  </a:moveTo>
                  <a:lnTo>
                    <a:pt x="0" y="592"/>
                  </a:lnTo>
                  <a:cubicBezTo>
                    <a:pt x="410" y="773"/>
                    <a:pt x="859" y="868"/>
                    <a:pt x="1317" y="868"/>
                  </a:cubicBezTo>
                  <a:cubicBezTo>
                    <a:pt x="1765" y="868"/>
                    <a:pt x="2213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78"/>
            <p:cNvSpPr/>
            <p:nvPr/>
          </p:nvSpPr>
          <p:spPr>
            <a:xfrm>
              <a:off x="6297104" y="3431471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73" y="1"/>
                  </a:moveTo>
                  <a:cubicBezTo>
                    <a:pt x="2109" y="1"/>
                    <a:pt x="840" y="497"/>
                    <a:pt x="840" y="1098"/>
                  </a:cubicBezTo>
                  <a:lnTo>
                    <a:pt x="840" y="2186"/>
                  </a:lnTo>
                  <a:lnTo>
                    <a:pt x="725" y="2186"/>
                  </a:lnTo>
                  <a:cubicBezTo>
                    <a:pt x="0" y="2186"/>
                    <a:pt x="0" y="3283"/>
                    <a:pt x="725" y="3283"/>
                  </a:cubicBezTo>
                  <a:lnTo>
                    <a:pt x="849" y="3283"/>
                  </a:lnTo>
                  <a:cubicBezTo>
                    <a:pt x="964" y="4761"/>
                    <a:pt x="2194" y="5897"/>
                    <a:pt x="3673" y="5897"/>
                  </a:cubicBezTo>
                  <a:cubicBezTo>
                    <a:pt x="5161" y="5897"/>
                    <a:pt x="6392" y="4761"/>
                    <a:pt x="6506" y="3283"/>
                  </a:cubicBezTo>
                  <a:lnTo>
                    <a:pt x="6621" y="3283"/>
                  </a:lnTo>
                  <a:cubicBezTo>
                    <a:pt x="7356" y="3283"/>
                    <a:pt x="7356" y="2186"/>
                    <a:pt x="6621" y="2186"/>
                  </a:cubicBezTo>
                  <a:lnTo>
                    <a:pt x="6516" y="2186"/>
                  </a:lnTo>
                  <a:lnTo>
                    <a:pt x="6516" y="1098"/>
                  </a:lnTo>
                  <a:cubicBezTo>
                    <a:pt x="6516" y="497"/>
                    <a:pt x="5247" y="1"/>
                    <a:pt x="367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78"/>
            <p:cNvSpPr/>
            <p:nvPr/>
          </p:nvSpPr>
          <p:spPr>
            <a:xfrm>
              <a:off x="6301084" y="3431471"/>
              <a:ext cx="141661" cy="154465"/>
            </a:xfrm>
            <a:custGeom>
              <a:avLst/>
              <a:gdLst/>
              <a:ahLst/>
              <a:cxnLst/>
              <a:rect l="l" t="t" r="r" b="b"/>
              <a:pathLst>
                <a:path w="5410" h="5899" extrusionOk="0">
                  <a:moveTo>
                    <a:pt x="3608" y="0"/>
                  </a:moveTo>
                  <a:cubicBezTo>
                    <a:pt x="3579" y="0"/>
                    <a:pt x="3550" y="1"/>
                    <a:pt x="3521" y="1"/>
                  </a:cubicBezTo>
                  <a:cubicBezTo>
                    <a:pt x="3493" y="1"/>
                    <a:pt x="3465" y="0"/>
                    <a:pt x="3438" y="0"/>
                  </a:cubicBezTo>
                  <a:cubicBezTo>
                    <a:pt x="2798" y="0"/>
                    <a:pt x="2168" y="105"/>
                    <a:pt x="1556" y="306"/>
                  </a:cubicBezTo>
                  <a:cubicBezTo>
                    <a:pt x="1022" y="507"/>
                    <a:pt x="688" y="783"/>
                    <a:pt x="688" y="1098"/>
                  </a:cubicBezTo>
                  <a:lnTo>
                    <a:pt x="688" y="2186"/>
                  </a:lnTo>
                  <a:lnTo>
                    <a:pt x="611" y="2186"/>
                  </a:lnTo>
                  <a:cubicBezTo>
                    <a:pt x="605" y="2185"/>
                    <a:pt x="599" y="2185"/>
                    <a:pt x="593" y="2185"/>
                  </a:cubicBezTo>
                  <a:cubicBezTo>
                    <a:pt x="305" y="2185"/>
                    <a:pt x="67" y="2401"/>
                    <a:pt x="29" y="2672"/>
                  </a:cubicBezTo>
                  <a:cubicBezTo>
                    <a:pt x="1" y="2996"/>
                    <a:pt x="249" y="3283"/>
                    <a:pt x="573" y="3283"/>
                  </a:cubicBezTo>
                  <a:lnTo>
                    <a:pt x="697" y="3283"/>
                  </a:lnTo>
                  <a:cubicBezTo>
                    <a:pt x="801" y="4773"/>
                    <a:pt x="2048" y="5898"/>
                    <a:pt x="3491" y="5898"/>
                  </a:cubicBezTo>
                  <a:cubicBezTo>
                    <a:pt x="3645" y="5898"/>
                    <a:pt x="3802" y="5885"/>
                    <a:pt x="3960" y="5858"/>
                  </a:cubicBezTo>
                  <a:cubicBezTo>
                    <a:pt x="2577" y="5649"/>
                    <a:pt x="1556" y="4456"/>
                    <a:pt x="1556" y="3063"/>
                  </a:cubicBezTo>
                  <a:lnTo>
                    <a:pt x="1556" y="2176"/>
                  </a:lnTo>
                  <a:cubicBezTo>
                    <a:pt x="1556" y="1976"/>
                    <a:pt x="1708" y="1794"/>
                    <a:pt x="1909" y="1756"/>
                  </a:cubicBezTo>
                  <a:cubicBezTo>
                    <a:pt x="2920" y="1546"/>
                    <a:pt x="4294" y="1136"/>
                    <a:pt x="5315" y="354"/>
                  </a:cubicBezTo>
                  <a:lnTo>
                    <a:pt x="5410" y="278"/>
                  </a:lnTo>
                  <a:cubicBezTo>
                    <a:pt x="4827" y="96"/>
                    <a:pt x="4218" y="0"/>
                    <a:pt x="36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78"/>
            <p:cNvSpPr/>
            <p:nvPr/>
          </p:nvSpPr>
          <p:spPr>
            <a:xfrm>
              <a:off x="635329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1" y="73"/>
                    <a:pt x="1" y="216"/>
                  </a:cubicBezTo>
                  <a:lnTo>
                    <a:pt x="1" y="674"/>
                  </a:lnTo>
                  <a:cubicBezTo>
                    <a:pt x="1" y="798"/>
                    <a:pt x="96" y="893"/>
                    <a:pt x="220" y="893"/>
                  </a:cubicBezTo>
                  <a:cubicBezTo>
                    <a:pt x="344" y="893"/>
                    <a:pt x="440" y="798"/>
                    <a:pt x="440" y="674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78"/>
            <p:cNvSpPr/>
            <p:nvPr/>
          </p:nvSpPr>
          <p:spPr>
            <a:xfrm>
              <a:off x="642200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674"/>
                  </a:lnTo>
                  <a:cubicBezTo>
                    <a:pt x="0" y="798"/>
                    <a:pt x="96" y="893"/>
                    <a:pt x="220" y="893"/>
                  </a:cubicBezTo>
                  <a:cubicBezTo>
                    <a:pt x="344" y="893"/>
                    <a:pt x="439" y="798"/>
                    <a:pt x="439" y="674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78"/>
            <p:cNvSpPr/>
            <p:nvPr/>
          </p:nvSpPr>
          <p:spPr>
            <a:xfrm>
              <a:off x="6368066" y="3540087"/>
              <a:ext cx="50694" cy="17334"/>
            </a:xfrm>
            <a:custGeom>
              <a:avLst/>
              <a:gdLst/>
              <a:ahLst/>
              <a:cxnLst/>
              <a:rect l="l" t="t" r="r" b="b"/>
              <a:pathLst>
                <a:path w="1936" h="662" extrusionOk="0">
                  <a:moveTo>
                    <a:pt x="313" y="0"/>
                  </a:moveTo>
                  <a:cubicBezTo>
                    <a:pt x="143" y="0"/>
                    <a:pt x="1" y="223"/>
                    <a:pt x="162" y="384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86" y="662"/>
                    <a:pt x="1565" y="567"/>
                    <a:pt x="1774" y="384"/>
                  </a:cubicBezTo>
                  <a:cubicBezTo>
                    <a:pt x="1935" y="223"/>
                    <a:pt x="1793" y="0"/>
                    <a:pt x="1623" y="0"/>
                  </a:cubicBezTo>
                  <a:cubicBezTo>
                    <a:pt x="1571" y="0"/>
                    <a:pt x="1517" y="21"/>
                    <a:pt x="1469" y="70"/>
                  </a:cubicBezTo>
                  <a:cubicBezTo>
                    <a:pt x="1316" y="175"/>
                    <a:pt x="1142" y="227"/>
                    <a:pt x="968" y="227"/>
                  </a:cubicBezTo>
                  <a:cubicBezTo>
                    <a:pt x="794" y="227"/>
                    <a:pt x="620" y="175"/>
                    <a:pt x="467" y="70"/>
                  </a:cubicBezTo>
                  <a:cubicBezTo>
                    <a:pt x="418" y="21"/>
                    <a:pt x="364" y="0"/>
                    <a:pt x="31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78"/>
            <p:cNvSpPr/>
            <p:nvPr/>
          </p:nvSpPr>
          <p:spPr>
            <a:xfrm>
              <a:off x="6305850" y="3482951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78"/>
            <p:cNvSpPr/>
            <p:nvPr/>
          </p:nvSpPr>
          <p:spPr>
            <a:xfrm>
              <a:off x="6442981" y="3482951"/>
              <a:ext cx="37994" cy="11521"/>
            </a:xfrm>
            <a:custGeom>
              <a:avLst/>
              <a:gdLst/>
              <a:ahLst/>
              <a:cxnLst/>
              <a:rect l="l" t="t" r="r" b="b"/>
              <a:pathLst>
                <a:path w="1451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1164" y="439"/>
                  </a:lnTo>
                  <a:cubicBezTo>
                    <a:pt x="1451" y="439"/>
                    <a:pt x="1451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78"/>
            <p:cNvSpPr/>
            <p:nvPr/>
          </p:nvSpPr>
          <p:spPr>
            <a:xfrm>
              <a:off x="6374298" y="3488686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1"/>
                  </a:moveTo>
                  <a:cubicBezTo>
                    <a:pt x="0" y="1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1"/>
                    <a:pt x="116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78"/>
            <p:cNvSpPr/>
            <p:nvPr/>
          </p:nvSpPr>
          <p:spPr>
            <a:xfrm>
              <a:off x="6414492" y="3465957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78"/>
            <p:cNvSpPr/>
            <p:nvPr/>
          </p:nvSpPr>
          <p:spPr>
            <a:xfrm>
              <a:off x="6345808" y="3465957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78"/>
            <p:cNvSpPr/>
            <p:nvPr/>
          </p:nvSpPr>
          <p:spPr>
            <a:xfrm>
              <a:off x="6313575" y="3431471"/>
              <a:ext cx="119953" cy="40246"/>
            </a:xfrm>
            <a:custGeom>
              <a:avLst/>
              <a:gdLst/>
              <a:ahLst/>
              <a:cxnLst/>
              <a:rect l="l" t="t" r="r" b="b"/>
              <a:pathLst>
                <a:path w="4581" h="1537" extrusionOk="0">
                  <a:moveTo>
                    <a:pt x="1" y="1"/>
                  </a:moveTo>
                  <a:lnTo>
                    <a:pt x="1" y="1537"/>
                  </a:lnTo>
                  <a:cubicBezTo>
                    <a:pt x="1" y="1537"/>
                    <a:pt x="2834" y="1317"/>
                    <a:pt x="458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78"/>
            <p:cNvSpPr/>
            <p:nvPr/>
          </p:nvSpPr>
          <p:spPr>
            <a:xfrm>
              <a:off x="6295847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1" y="1005"/>
                    <a:pt x="153" y="1196"/>
                    <a:pt x="363" y="1234"/>
                  </a:cubicBezTo>
                  <a:cubicBezTo>
                    <a:pt x="394" y="1240"/>
                    <a:pt x="425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87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78"/>
            <p:cNvSpPr/>
            <p:nvPr/>
          </p:nvSpPr>
          <p:spPr>
            <a:xfrm>
              <a:off x="6467464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0" y="1005"/>
                    <a:pt x="153" y="1196"/>
                    <a:pt x="363" y="1234"/>
                  </a:cubicBezTo>
                  <a:cubicBezTo>
                    <a:pt x="394" y="1240"/>
                    <a:pt x="424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78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78"/>
            <p:cNvSpPr/>
            <p:nvPr/>
          </p:nvSpPr>
          <p:spPr>
            <a:xfrm>
              <a:off x="6319073" y="3408743"/>
              <a:ext cx="148652" cy="51506"/>
            </a:xfrm>
            <a:custGeom>
              <a:avLst/>
              <a:gdLst/>
              <a:ahLst/>
              <a:cxnLst/>
              <a:rect l="l" t="t" r="r" b="b"/>
              <a:pathLst>
                <a:path w="5677" h="1967" extrusionOk="0">
                  <a:moveTo>
                    <a:pt x="2844" y="1"/>
                  </a:moveTo>
                  <a:cubicBezTo>
                    <a:pt x="1270" y="1"/>
                    <a:pt x="1" y="487"/>
                    <a:pt x="1" y="1088"/>
                  </a:cubicBezTo>
                  <a:lnTo>
                    <a:pt x="1" y="1966"/>
                  </a:lnTo>
                  <a:cubicBezTo>
                    <a:pt x="1" y="1365"/>
                    <a:pt x="1270" y="869"/>
                    <a:pt x="2844" y="869"/>
                  </a:cubicBezTo>
                  <a:cubicBezTo>
                    <a:pt x="4408" y="869"/>
                    <a:pt x="5677" y="1365"/>
                    <a:pt x="5677" y="1966"/>
                  </a:cubicBezTo>
                  <a:lnTo>
                    <a:pt x="5677" y="1088"/>
                  </a:lnTo>
                  <a:cubicBezTo>
                    <a:pt x="5677" y="487"/>
                    <a:pt x="4408" y="1"/>
                    <a:pt x="28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78"/>
            <p:cNvSpPr/>
            <p:nvPr/>
          </p:nvSpPr>
          <p:spPr>
            <a:xfrm>
              <a:off x="6399016" y="3482951"/>
              <a:ext cx="57240" cy="45981"/>
            </a:xfrm>
            <a:custGeom>
              <a:avLst/>
              <a:gdLst/>
              <a:ahLst/>
              <a:cxnLst/>
              <a:rect l="l" t="t" r="r" b="b"/>
              <a:pathLst>
                <a:path w="2186" h="1756" extrusionOk="0">
                  <a:moveTo>
                    <a:pt x="1756" y="439"/>
                  </a:moveTo>
                  <a:lnTo>
                    <a:pt x="1756" y="658"/>
                  </a:lnTo>
                  <a:cubicBezTo>
                    <a:pt x="1756" y="1021"/>
                    <a:pt x="1460" y="1317"/>
                    <a:pt x="1098" y="1317"/>
                  </a:cubicBezTo>
                  <a:cubicBezTo>
                    <a:pt x="735" y="1317"/>
                    <a:pt x="439" y="1021"/>
                    <a:pt x="439" y="65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97" y="1746"/>
                    <a:pt x="1098" y="1756"/>
                  </a:cubicBezTo>
                  <a:cubicBezTo>
                    <a:pt x="1699" y="1746"/>
                    <a:pt x="2185" y="1259"/>
                    <a:pt x="2185" y="658"/>
                  </a:cubicBezTo>
                  <a:lnTo>
                    <a:pt x="2185" y="220"/>
                  </a:lnTo>
                  <a:cubicBezTo>
                    <a:pt x="2185" y="105"/>
                    <a:pt x="209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78"/>
            <p:cNvSpPr/>
            <p:nvPr/>
          </p:nvSpPr>
          <p:spPr>
            <a:xfrm>
              <a:off x="6330569" y="3482951"/>
              <a:ext cx="56979" cy="45981"/>
            </a:xfrm>
            <a:custGeom>
              <a:avLst/>
              <a:gdLst/>
              <a:ahLst/>
              <a:cxnLst/>
              <a:rect l="l" t="t" r="r" b="b"/>
              <a:pathLst>
                <a:path w="2176" h="1756" extrusionOk="0">
                  <a:moveTo>
                    <a:pt x="1746" y="439"/>
                  </a:moveTo>
                  <a:lnTo>
                    <a:pt x="1746" y="658"/>
                  </a:lnTo>
                  <a:cubicBezTo>
                    <a:pt x="1746" y="1021"/>
                    <a:pt x="1451" y="1317"/>
                    <a:pt x="1088" y="1317"/>
                  </a:cubicBezTo>
                  <a:cubicBezTo>
                    <a:pt x="726" y="1317"/>
                    <a:pt x="430" y="1021"/>
                    <a:pt x="430" y="658"/>
                  </a:cubicBezTo>
                  <a:lnTo>
                    <a:pt x="430" y="439"/>
                  </a:lnTo>
                  <a:close/>
                  <a:moveTo>
                    <a:pt x="210" y="0"/>
                  </a:moveTo>
                  <a:cubicBezTo>
                    <a:pt x="96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87" y="1746"/>
                    <a:pt x="1088" y="1756"/>
                  </a:cubicBezTo>
                  <a:cubicBezTo>
                    <a:pt x="1689" y="1746"/>
                    <a:pt x="2176" y="1259"/>
                    <a:pt x="2176" y="658"/>
                  </a:cubicBezTo>
                  <a:lnTo>
                    <a:pt x="2176" y="220"/>
                  </a:lnTo>
                  <a:cubicBezTo>
                    <a:pt x="2176" y="105"/>
                    <a:pt x="208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78"/>
            <p:cNvSpPr/>
            <p:nvPr/>
          </p:nvSpPr>
          <p:spPr>
            <a:xfrm>
              <a:off x="6326327" y="3614347"/>
              <a:ext cx="134172" cy="80467"/>
            </a:xfrm>
            <a:custGeom>
              <a:avLst/>
              <a:gdLst/>
              <a:ahLst/>
              <a:cxnLst/>
              <a:rect l="l" t="t" r="r" b="b"/>
              <a:pathLst>
                <a:path w="5124" h="3073" extrusionOk="0">
                  <a:moveTo>
                    <a:pt x="668" y="0"/>
                  </a:moveTo>
                  <a:lnTo>
                    <a:pt x="0" y="239"/>
                  </a:lnTo>
                  <a:cubicBezTo>
                    <a:pt x="0" y="248"/>
                    <a:pt x="10" y="258"/>
                    <a:pt x="19" y="277"/>
                  </a:cubicBezTo>
                  <a:lnTo>
                    <a:pt x="735" y="1889"/>
                  </a:lnTo>
                  <a:cubicBezTo>
                    <a:pt x="843" y="2141"/>
                    <a:pt x="1082" y="2279"/>
                    <a:pt x="1328" y="2279"/>
                  </a:cubicBezTo>
                  <a:cubicBezTo>
                    <a:pt x="1474" y="2279"/>
                    <a:pt x="1622" y="2231"/>
                    <a:pt x="1746" y="2128"/>
                  </a:cubicBezTo>
                  <a:lnTo>
                    <a:pt x="2347" y="1641"/>
                  </a:lnTo>
                  <a:lnTo>
                    <a:pt x="2347" y="3062"/>
                  </a:lnTo>
                  <a:cubicBezTo>
                    <a:pt x="2414" y="3062"/>
                    <a:pt x="2490" y="3072"/>
                    <a:pt x="2567" y="3072"/>
                  </a:cubicBezTo>
                  <a:cubicBezTo>
                    <a:pt x="2633" y="3072"/>
                    <a:pt x="2710" y="3072"/>
                    <a:pt x="2777" y="3062"/>
                  </a:cubicBezTo>
                  <a:lnTo>
                    <a:pt x="2777" y="1631"/>
                  </a:lnTo>
                  <a:lnTo>
                    <a:pt x="3378" y="2128"/>
                  </a:lnTo>
                  <a:cubicBezTo>
                    <a:pt x="3502" y="2231"/>
                    <a:pt x="3650" y="2279"/>
                    <a:pt x="3796" y="2279"/>
                  </a:cubicBezTo>
                  <a:cubicBezTo>
                    <a:pt x="4043" y="2279"/>
                    <a:pt x="4285" y="2141"/>
                    <a:pt x="4398" y="1889"/>
                  </a:cubicBezTo>
                  <a:lnTo>
                    <a:pt x="5114" y="267"/>
                  </a:lnTo>
                  <a:cubicBezTo>
                    <a:pt x="5114" y="258"/>
                    <a:pt x="5123" y="248"/>
                    <a:pt x="5123" y="229"/>
                  </a:cubicBezTo>
                  <a:lnTo>
                    <a:pt x="4456" y="0"/>
                  </a:lnTo>
                  <a:lnTo>
                    <a:pt x="2557" y="887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78"/>
            <p:cNvSpPr/>
            <p:nvPr/>
          </p:nvSpPr>
          <p:spPr>
            <a:xfrm>
              <a:off x="6336565" y="3599893"/>
              <a:ext cx="56979" cy="62635"/>
            </a:xfrm>
            <a:custGeom>
              <a:avLst/>
              <a:gdLst/>
              <a:ahLst/>
              <a:cxnLst/>
              <a:rect l="l" t="t" r="r" b="b"/>
              <a:pathLst>
                <a:path w="2176" h="2392" extrusionOk="0">
                  <a:moveTo>
                    <a:pt x="646" y="0"/>
                  </a:moveTo>
                  <a:cubicBezTo>
                    <a:pt x="590" y="0"/>
                    <a:pt x="536" y="21"/>
                    <a:pt x="497" y="66"/>
                  </a:cubicBezTo>
                  <a:lnTo>
                    <a:pt x="58" y="495"/>
                  </a:lnTo>
                  <a:cubicBezTo>
                    <a:pt x="20" y="533"/>
                    <a:pt x="1" y="590"/>
                    <a:pt x="29" y="648"/>
                  </a:cubicBezTo>
                  <a:lnTo>
                    <a:pt x="745" y="2260"/>
                  </a:lnTo>
                  <a:cubicBezTo>
                    <a:pt x="781" y="2345"/>
                    <a:pt x="864" y="2392"/>
                    <a:pt x="947" y="2392"/>
                  </a:cubicBezTo>
                  <a:cubicBezTo>
                    <a:pt x="994" y="2392"/>
                    <a:pt x="1041" y="2377"/>
                    <a:pt x="1079" y="2346"/>
                  </a:cubicBezTo>
                  <a:lnTo>
                    <a:pt x="2176" y="1439"/>
                  </a:lnTo>
                  <a:lnTo>
                    <a:pt x="792" y="56"/>
                  </a:lnTo>
                  <a:cubicBezTo>
                    <a:pt x="751" y="19"/>
                    <a:pt x="698" y="0"/>
                    <a:pt x="64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78"/>
            <p:cNvSpPr/>
            <p:nvPr/>
          </p:nvSpPr>
          <p:spPr>
            <a:xfrm>
              <a:off x="6393282" y="3599658"/>
              <a:ext cx="56717" cy="62870"/>
            </a:xfrm>
            <a:custGeom>
              <a:avLst/>
              <a:gdLst/>
              <a:ahLst/>
              <a:cxnLst/>
              <a:rect l="l" t="t" r="r" b="b"/>
              <a:pathLst>
                <a:path w="2166" h="2401" extrusionOk="0">
                  <a:moveTo>
                    <a:pt x="1532" y="1"/>
                  </a:moveTo>
                  <a:cubicBezTo>
                    <a:pt x="1476" y="1"/>
                    <a:pt x="1422" y="22"/>
                    <a:pt x="1383" y="65"/>
                  </a:cubicBezTo>
                  <a:lnTo>
                    <a:pt x="0" y="1448"/>
                  </a:lnTo>
                  <a:lnTo>
                    <a:pt x="1097" y="2355"/>
                  </a:lnTo>
                  <a:cubicBezTo>
                    <a:pt x="1135" y="2386"/>
                    <a:pt x="1182" y="2401"/>
                    <a:pt x="1228" y="2401"/>
                  </a:cubicBezTo>
                  <a:cubicBezTo>
                    <a:pt x="1311" y="2401"/>
                    <a:pt x="1395" y="2354"/>
                    <a:pt x="1431" y="2269"/>
                  </a:cubicBezTo>
                  <a:lnTo>
                    <a:pt x="2147" y="657"/>
                  </a:lnTo>
                  <a:cubicBezTo>
                    <a:pt x="2166" y="599"/>
                    <a:pt x="2156" y="542"/>
                    <a:pt x="2118" y="504"/>
                  </a:cubicBezTo>
                  <a:lnTo>
                    <a:pt x="1689" y="65"/>
                  </a:lnTo>
                  <a:cubicBezTo>
                    <a:pt x="1646" y="22"/>
                    <a:pt x="1588" y="1"/>
                    <a:pt x="153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78"/>
            <p:cNvSpPr/>
            <p:nvPr/>
          </p:nvSpPr>
          <p:spPr>
            <a:xfrm>
              <a:off x="6265132" y="3644067"/>
              <a:ext cx="48468" cy="56481"/>
            </a:xfrm>
            <a:custGeom>
              <a:avLst/>
              <a:gdLst/>
              <a:ahLst/>
              <a:cxnLst/>
              <a:rect l="l" t="t" r="r" b="b"/>
              <a:pathLst>
                <a:path w="1851" h="2157" extrusionOk="0">
                  <a:moveTo>
                    <a:pt x="239" y="0"/>
                  </a:moveTo>
                  <a:cubicBezTo>
                    <a:pt x="134" y="105"/>
                    <a:pt x="57" y="229"/>
                    <a:pt x="0" y="363"/>
                  </a:cubicBezTo>
                  <a:lnTo>
                    <a:pt x="1193" y="1403"/>
                  </a:lnTo>
                  <a:cubicBezTo>
                    <a:pt x="1326" y="1527"/>
                    <a:pt x="1412" y="1708"/>
                    <a:pt x="1412" y="1899"/>
                  </a:cubicBezTo>
                  <a:lnTo>
                    <a:pt x="1412" y="2156"/>
                  </a:lnTo>
                  <a:lnTo>
                    <a:pt x="1851" y="2156"/>
                  </a:lnTo>
                  <a:lnTo>
                    <a:pt x="1851" y="1899"/>
                  </a:lnTo>
                  <a:cubicBezTo>
                    <a:pt x="1851" y="1584"/>
                    <a:pt x="1708" y="1279"/>
                    <a:pt x="1469" y="106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78"/>
            <p:cNvSpPr/>
            <p:nvPr/>
          </p:nvSpPr>
          <p:spPr>
            <a:xfrm>
              <a:off x="6473198" y="3644067"/>
              <a:ext cx="48495" cy="56481"/>
            </a:xfrm>
            <a:custGeom>
              <a:avLst/>
              <a:gdLst/>
              <a:ahLst/>
              <a:cxnLst/>
              <a:rect l="l" t="t" r="r" b="b"/>
              <a:pathLst>
                <a:path w="1852" h="2157" extrusionOk="0">
                  <a:moveTo>
                    <a:pt x="1613" y="0"/>
                  </a:moveTo>
                  <a:lnTo>
                    <a:pt x="382" y="1069"/>
                  </a:lnTo>
                  <a:cubicBezTo>
                    <a:pt x="144" y="1279"/>
                    <a:pt x="1" y="1584"/>
                    <a:pt x="1" y="1899"/>
                  </a:cubicBezTo>
                  <a:lnTo>
                    <a:pt x="1" y="2156"/>
                  </a:lnTo>
                  <a:lnTo>
                    <a:pt x="440" y="2156"/>
                  </a:lnTo>
                  <a:lnTo>
                    <a:pt x="440" y="1899"/>
                  </a:lnTo>
                  <a:cubicBezTo>
                    <a:pt x="440" y="1708"/>
                    <a:pt x="516" y="1527"/>
                    <a:pt x="659" y="1403"/>
                  </a:cubicBezTo>
                  <a:lnTo>
                    <a:pt x="1852" y="363"/>
                  </a:lnTo>
                  <a:cubicBezTo>
                    <a:pt x="1794" y="229"/>
                    <a:pt x="1718" y="105"/>
                    <a:pt x="16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71" name="Google Shape;14171;p78"/>
          <p:cNvSpPr/>
          <p:nvPr/>
        </p:nvSpPr>
        <p:spPr>
          <a:xfrm>
            <a:off x="5880422" y="3363050"/>
            <a:ext cx="125924" cy="11260"/>
          </a:xfrm>
          <a:custGeom>
            <a:avLst/>
            <a:gdLst/>
            <a:ahLst/>
            <a:cxnLst/>
            <a:rect l="l" t="t" r="r" b="b"/>
            <a:pathLst>
              <a:path w="4809" h="430" extrusionOk="0">
                <a:moveTo>
                  <a:pt x="1" y="0"/>
                </a:moveTo>
                <a:cubicBezTo>
                  <a:pt x="1" y="239"/>
                  <a:pt x="201" y="429"/>
                  <a:pt x="439" y="429"/>
                </a:cubicBezTo>
                <a:lnTo>
                  <a:pt x="4379" y="429"/>
                </a:lnTo>
                <a:cubicBezTo>
                  <a:pt x="4618" y="429"/>
                  <a:pt x="4809" y="239"/>
                  <a:pt x="4809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172" name="Google Shape;14172;p78"/>
          <p:cNvGrpSpPr/>
          <p:nvPr/>
        </p:nvGrpSpPr>
        <p:grpSpPr>
          <a:xfrm>
            <a:off x="5811739" y="3345794"/>
            <a:ext cx="263316" cy="354754"/>
            <a:chOff x="5811739" y="3345794"/>
            <a:chExt cx="263316" cy="354754"/>
          </a:xfrm>
        </p:grpSpPr>
        <p:sp>
          <p:nvSpPr>
            <p:cNvPr id="14173" name="Google Shape;14173;p78"/>
            <p:cNvSpPr/>
            <p:nvPr/>
          </p:nvSpPr>
          <p:spPr>
            <a:xfrm>
              <a:off x="5857694" y="3408743"/>
              <a:ext cx="171643" cy="57240"/>
            </a:xfrm>
            <a:custGeom>
              <a:avLst/>
              <a:gdLst/>
              <a:ahLst/>
              <a:cxnLst/>
              <a:rect l="l" t="t" r="r" b="b"/>
              <a:pathLst>
                <a:path w="6555" h="2186" extrusionOk="0">
                  <a:moveTo>
                    <a:pt x="0" y="1"/>
                  </a:moveTo>
                  <a:lnTo>
                    <a:pt x="0" y="2185"/>
                  </a:lnTo>
                  <a:lnTo>
                    <a:pt x="6554" y="2185"/>
                  </a:lnTo>
                  <a:lnTo>
                    <a:pt x="655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78"/>
            <p:cNvSpPr/>
            <p:nvPr/>
          </p:nvSpPr>
          <p:spPr>
            <a:xfrm>
              <a:off x="5854944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754" y="1"/>
                  </a:moveTo>
                  <a:cubicBezTo>
                    <a:pt x="630" y="1"/>
                    <a:pt x="505" y="36"/>
                    <a:pt x="392" y="113"/>
                  </a:cubicBezTo>
                  <a:cubicBezTo>
                    <a:pt x="29" y="352"/>
                    <a:pt x="1" y="877"/>
                    <a:pt x="334" y="1153"/>
                  </a:cubicBezTo>
                  <a:cubicBezTo>
                    <a:pt x="233" y="1732"/>
                    <a:pt x="692" y="2191"/>
                    <a:pt x="1198" y="2191"/>
                  </a:cubicBezTo>
                  <a:cubicBezTo>
                    <a:pt x="1359" y="2191"/>
                    <a:pt x="1525" y="2144"/>
                    <a:pt x="1680" y="2041"/>
                  </a:cubicBezTo>
                  <a:cubicBezTo>
                    <a:pt x="2319" y="1611"/>
                    <a:pt x="2137" y="619"/>
                    <a:pt x="1384" y="457"/>
                  </a:cubicBezTo>
                  <a:cubicBezTo>
                    <a:pt x="1292" y="174"/>
                    <a:pt x="1028" y="1"/>
                    <a:pt x="75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78"/>
            <p:cNvSpPr/>
            <p:nvPr/>
          </p:nvSpPr>
          <p:spPr>
            <a:xfrm>
              <a:off x="5971101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1565" y="1"/>
                  </a:moveTo>
                  <a:cubicBezTo>
                    <a:pt x="1292" y="1"/>
                    <a:pt x="1030" y="174"/>
                    <a:pt x="945" y="457"/>
                  </a:cubicBezTo>
                  <a:cubicBezTo>
                    <a:pt x="191" y="619"/>
                    <a:pt x="1" y="1611"/>
                    <a:pt x="640" y="2041"/>
                  </a:cubicBezTo>
                  <a:cubicBezTo>
                    <a:pt x="794" y="2144"/>
                    <a:pt x="961" y="2191"/>
                    <a:pt x="1122" y="2191"/>
                  </a:cubicBezTo>
                  <a:cubicBezTo>
                    <a:pt x="1631" y="2191"/>
                    <a:pt x="2093" y="1732"/>
                    <a:pt x="1985" y="1153"/>
                  </a:cubicBezTo>
                  <a:cubicBezTo>
                    <a:pt x="2319" y="877"/>
                    <a:pt x="2290" y="352"/>
                    <a:pt x="1928" y="113"/>
                  </a:cubicBezTo>
                  <a:cubicBezTo>
                    <a:pt x="1815" y="36"/>
                    <a:pt x="1689" y="1"/>
                    <a:pt x="15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78"/>
            <p:cNvSpPr/>
            <p:nvPr/>
          </p:nvSpPr>
          <p:spPr>
            <a:xfrm>
              <a:off x="5811739" y="3563130"/>
              <a:ext cx="263316" cy="137157"/>
            </a:xfrm>
            <a:custGeom>
              <a:avLst/>
              <a:gdLst/>
              <a:ahLst/>
              <a:cxnLst/>
              <a:rect l="l" t="t" r="r" b="b"/>
              <a:pathLst>
                <a:path w="10056" h="5238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21" y="1498"/>
                    <a:pt x="3482" y="1832"/>
                    <a:pt x="3139" y="1956"/>
                  </a:cubicBezTo>
                  <a:lnTo>
                    <a:pt x="878" y="2748"/>
                  </a:lnTo>
                  <a:cubicBezTo>
                    <a:pt x="353" y="2929"/>
                    <a:pt x="0" y="3425"/>
                    <a:pt x="0" y="3988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58" y="5238"/>
                  </a:cubicBezTo>
                  <a:lnTo>
                    <a:pt x="9397" y="5238"/>
                  </a:lnTo>
                  <a:cubicBezTo>
                    <a:pt x="9759" y="5238"/>
                    <a:pt x="10055" y="4942"/>
                    <a:pt x="10055" y="4580"/>
                  </a:cubicBezTo>
                  <a:lnTo>
                    <a:pt x="10055" y="3988"/>
                  </a:lnTo>
                  <a:cubicBezTo>
                    <a:pt x="10055" y="3425"/>
                    <a:pt x="9702" y="2939"/>
                    <a:pt x="9178" y="2748"/>
                  </a:cubicBezTo>
                  <a:lnTo>
                    <a:pt x="6926" y="1956"/>
                  </a:lnTo>
                  <a:cubicBezTo>
                    <a:pt x="6573" y="1832"/>
                    <a:pt x="6344" y="1498"/>
                    <a:pt x="6344" y="1126"/>
                  </a:cubicBezTo>
                  <a:lnTo>
                    <a:pt x="634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78"/>
            <p:cNvSpPr/>
            <p:nvPr/>
          </p:nvSpPr>
          <p:spPr>
            <a:xfrm>
              <a:off x="5811975" y="3602355"/>
              <a:ext cx="263081" cy="97932"/>
            </a:xfrm>
            <a:custGeom>
              <a:avLst/>
              <a:gdLst/>
              <a:ahLst/>
              <a:cxnLst/>
              <a:rect l="l" t="t" r="r" b="b"/>
              <a:pathLst>
                <a:path w="10047" h="3740" extrusionOk="0">
                  <a:moveTo>
                    <a:pt x="3626" y="0"/>
                  </a:moveTo>
                  <a:cubicBezTo>
                    <a:pt x="3530" y="210"/>
                    <a:pt x="3349" y="372"/>
                    <a:pt x="3130" y="458"/>
                  </a:cubicBezTo>
                  <a:lnTo>
                    <a:pt x="869" y="1250"/>
                  </a:lnTo>
                  <a:cubicBezTo>
                    <a:pt x="344" y="1431"/>
                    <a:pt x="1" y="1927"/>
                    <a:pt x="1" y="2490"/>
                  </a:cubicBezTo>
                  <a:lnTo>
                    <a:pt x="1" y="3082"/>
                  </a:lnTo>
                  <a:cubicBezTo>
                    <a:pt x="1" y="3444"/>
                    <a:pt x="287" y="3740"/>
                    <a:pt x="649" y="3740"/>
                  </a:cubicBezTo>
                  <a:lnTo>
                    <a:pt x="9388" y="3740"/>
                  </a:lnTo>
                  <a:cubicBezTo>
                    <a:pt x="9750" y="3740"/>
                    <a:pt x="10046" y="3444"/>
                    <a:pt x="10046" y="3082"/>
                  </a:cubicBezTo>
                  <a:lnTo>
                    <a:pt x="10046" y="2490"/>
                  </a:lnTo>
                  <a:cubicBezTo>
                    <a:pt x="10046" y="1927"/>
                    <a:pt x="9693" y="1441"/>
                    <a:pt x="9169" y="1250"/>
                  </a:cubicBezTo>
                  <a:lnTo>
                    <a:pt x="6917" y="458"/>
                  </a:lnTo>
                  <a:cubicBezTo>
                    <a:pt x="6698" y="372"/>
                    <a:pt x="6516" y="210"/>
                    <a:pt x="6411" y="0"/>
                  </a:cubicBezTo>
                  <a:cubicBezTo>
                    <a:pt x="5963" y="167"/>
                    <a:pt x="5491" y="251"/>
                    <a:pt x="5019" y="251"/>
                  </a:cubicBezTo>
                  <a:cubicBezTo>
                    <a:pt x="4546" y="251"/>
                    <a:pt x="4074" y="167"/>
                    <a:pt x="3626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78"/>
            <p:cNvSpPr/>
            <p:nvPr/>
          </p:nvSpPr>
          <p:spPr>
            <a:xfrm>
              <a:off x="5909147" y="3574625"/>
              <a:ext cx="68736" cy="22807"/>
            </a:xfrm>
            <a:custGeom>
              <a:avLst/>
              <a:gdLst/>
              <a:ahLst/>
              <a:cxnLst/>
              <a:rect l="l" t="t" r="r" b="b"/>
              <a:pathLst>
                <a:path w="2625" h="871" extrusionOk="0">
                  <a:moveTo>
                    <a:pt x="1" y="0"/>
                  </a:moveTo>
                  <a:lnTo>
                    <a:pt x="1" y="592"/>
                  </a:lnTo>
                  <a:cubicBezTo>
                    <a:pt x="416" y="778"/>
                    <a:pt x="862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78"/>
            <p:cNvSpPr/>
            <p:nvPr/>
          </p:nvSpPr>
          <p:spPr>
            <a:xfrm>
              <a:off x="5850938" y="3465957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97" y="0"/>
                  </a:moveTo>
                  <a:lnTo>
                    <a:pt x="697" y="869"/>
                  </a:lnTo>
                  <a:lnTo>
                    <a:pt x="611" y="869"/>
                  </a:lnTo>
                  <a:cubicBezTo>
                    <a:pt x="325" y="869"/>
                    <a:pt x="77" y="1078"/>
                    <a:pt x="39" y="1365"/>
                  </a:cubicBezTo>
                  <a:cubicBezTo>
                    <a:pt x="1" y="1679"/>
                    <a:pt x="258" y="1966"/>
                    <a:pt x="583" y="1966"/>
                  </a:cubicBezTo>
                  <a:lnTo>
                    <a:pt x="697" y="1966"/>
                  </a:lnTo>
                  <a:cubicBezTo>
                    <a:pt x="812" y="3444"/>
                    <a:pt x="2042" y="4580"/>
                    <a:pt x="3531" y="4580"/>
                  </a:cubicBezTo>
                  <a:cubicBezTo>
                    <a:pt x="5009" y="4580"/>
                    <a:pt x="6240" y="3444"/>
                    <a:pt x="6354" y="1966"/>
                  </a:cubicBezTo>
                  <a:lnTo>
                    <a:pt x="6478" y="1966"/>
                  </a:lnTo>
                  <a:cubicBezTo>
                    <a:pt x="6803" y="1966"/>
                    <a:pt x="7051" y="1679"/>
                    <a:pt x="7022" y="1365"/>
                  </a:cubicBezTo>
                  <a:cubicBezTo>
                    <a:pt x="6984" y="1078"/>
                    <a:pt x="6736" y="869"/>
                    <a:pt x="6459" y="869"/>
                  </a:cubicBezTo>
                  <a:lnTo>
                    <a:pt x="6374" y="869"/>
                  </a:ln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78"/>
            <p:cNvSpPr/>
            <p:nvPr/>
          </p:nvSpPr>
          <p:spPr>
            <a:xfrm>
              <a:off x="5918129" y="3534483"/>
              <a:ext cx="50773" cy="17439"/>
            </a:xfrm>
            <a:custGeom>
              <a:avLst/>
              <a:gdLst/>
              <a:ahLst/>
              <a:cxnLst/>
              <a:rect l="l" t="t" r="r" b="b"/>
              <a:pathLst>
                <a:path w="1939" h="666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28" y="666"/>
                  </a:cubicBezTo>
                  <a:cubicBezTo>
                    <a:pt x="940" y="666"/>
                    <a:pt x="952" y="666"/>
                    <a:pt x="965" y="665"/>
                  </a:cubicBezTo>
                  <a:cubicBezTo>
                    <a:pt x="977" y="666"/>
                    <a:pt x="989" y="666"/>
                    <a:pt x="1002" y="666"/>
                  </a:cubicBezTo>
                  <a:cubicBezTo>
                    <a:pt x="1284" y="666"/>
                    <a:pt x="1556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6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78"/>
            <p:cNvSpPr/>
            <p:nvPr/>
          </p:nvSpPr>
          <p:spPr>
            <a:xfrm>
              <a:off x="5903413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78"/>
            <p:cNvSpPr/>
            <p:nvPr/>
          </p:nvSpPr>
          <p:spPr>
            <a:xfrm>
              <a:off x="5972096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78"/>
            <p:cNvSpPr/>
            <p:nvPr/>
          </p:nvSpPr>
          <p:spPr>
            <a:xfrm>
              <a:off x="5847115" y="3465957"/>
              <a:ext cx="147998" cy="120163"/>
            </a:xfrm>
            <a:custGeom>
              <a:avLst/>
              <a:gdLst/>
              <a:ahLst/>
              <a:cxnLst/>
              <a:rect l="l" t="t" r="r" b="b"/>
              <a:pathLst>
                <a:path w="5652" h="4589" extrusionOk="0">
                  <a:moveTo>
                    <a:pt x="843" y="0"/>
                  </a:moveTo>
                  <a:lnTo>
                    <a:pt x="843" y="869"/>
                  </a:lnTo>
                  <a:lnTo>
                    <a:pt x="757" y="869"/>
                  </a:lnTo>
                  <a:cubicBezTo>
                    <a:pt x="751" y="868"/>
                    <a:pt x="745" y="868"/>
                    <a:pt x="739" y="868"/>
                  </a:cubicBezTo>
                  <a:cubicBezTo>
                    <a:pt x="32" y="868"/>
                    <a:pt x="1" y="1947"/>
                    <a:pt x="729" y="1966"/>
                  </a:cubicBezTo>
                  <a:lnTo>
                    <a:pt x="843" y="1966"/>
                  </a:lnTo>
                  <a:cubicBezTo>
                    <a:pt x="947" y="3461"/>
                    <a:pt x="2202" y="4588"/>
                    <a:pt x="3657" y="4588"/>
                  </a:cubicBezTo>
                  <a:cubicBezTo>
                    <a:pt x="3808" y="4588"/>
                    <a:pt x="3961" y="4576"/>
                    <a:pt x="4115" y="4551"/>
                  </a:cubicBezTo>
                  <a:cubicBezTo>
                    <a:pt x="2732" y="4332"/>
                    <a:pt x="1711" y="3149"/>
                    <a:pt x="1711" y="1746"/>
                  </a:cubicBezTo>
                  <a:lnTo>
                    <a:pt x="1711" y="1307"/>
                  </a:lnTo>
                  <a:cubicBezTo>
                    <a:pt x="1711" y="830"/>
                    <a:pt x="2103" y="439"/>
                    <a:pt x="2580" y="439"/>
                  </a:cubicBezTo>
                  <a:lnTo>
                    <a:pt x="5203" y="439"/>
                  </a:lnTo>
                  <a:cubicBezTo>
                    <a:pt x="5451" y="439"/>
                    <a:pt x="5651" y="239"/>
                    <a:pt x="5651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78"/>
            <p:cNvSpPr/>
            <p:nvPr/>
          </p:nvSpPr>
          <p:spPr>
            <a:xfrm>
              <a:off x="5857694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0"/>
                  </a:moveTo>
                  <a:lnTo>
                    <a:pt x="0" y="983"/>
                  </a:lnTo>
                  <a:lnTo>
                    <a:pt x="296" y="945"/>
                  </a:lnTo>
                  <a:cubicBezTo>
                    <a:pt x="630" y="897"/>
                    <a:pt x="869" y="621"/>
                    <a:pt x="878" y="29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78"/>
            <p:cNvSpPr/>
            <p:nvPr/>
          </p:nvSpPr>
          <p:spPr>
            <a:xfrm>
              <a:off x="6006320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621"/>
                    <a:pt x="249" y="897"/>
                    <a:pt x="573" y="945"/>
                  </a:cubicBezTo>
                  <a:lnTo>
                    <a:pt x="878" y="983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78"/>
            <p:cNvSpPr/>
            <p:nvPr/>
          </p:nvSpPr>
          <p:spPr>
            <a:xfrm>
              <a:off x="5857694" y="3414504"/>
              <a:ext cx="23017" cy="51480"/>
            </a:xfrm>
            <a:custGeom>
              <a:avLst/>
              <a:gdLst/>
              <a:ahLst/>
              <a:cxnLst/>
              <a:rect l="l" t="t" r="r" b="b"/>
              <a:pathLst>
                <a:path w="87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878" y="1965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78"/>
            <p:cNvSpPr/>
            <p:nvPr/>
          </p:nvSpPr>
          <p:spPr>
            <a:xfrm>
              <a:off x="5840464" y="3362788"/>
              <a:ext cx="205866" cy="57240"/>
            </a:xfrm>
            <a:custGeom>
              <a:avLst/>
              <a:gdLst/>
              <a:ahLst/>
              <a:cxnLst/>
              <a:rect l="l" t="t" r="r" b="b"/>
              <a:pathLst>
                <a:path w="7862" h="2186" extrusionOk="0">
                  <a:moveTo>
                    <a:pt x="1088" y="0"/>
                  </a:moveTo>
                  <a:cubicBezTo>
                    <a:pt x="487" y="0"/>
                    <a:pt x="0" y="497"/>
                    <a:pt x="0" y="1098"/>
                  </a:cubicBezTo>
                  <a:cubicBezTo>
                    <a:pt x="0" y="1699"/>
                    <a:pt x="487" y="2185"/>
                    <a:pt x="1088" y="2185"/>
                  </a:cubicBezTo>
                  <a:lnTo>
                    <a:pt x="6774" y="2185"/>
                  </a:lnTo>
                  <a:cubicBezTo>
                    <a:pt x="7375" y="2185"/>
                    <a:pt x="7861" y="1699"/>
                    <a:pt x="7861" y="1098"/>
                  </a:cubicBezTo>
                  <a:cubicBezTo>
                    <a:pt x="7861" y="497"/>
                    <a:pt x="7375" y="0"/>
                    <a:pt x="677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78"/>
            <p:cNvSpPr/>
            <p:nvPr/>
          </p:nvSpPr>
          <p:spPr>
            <a:xfrm>
              <a:off x="5857694" y="3437232"/>
              <a:ext cx="171643" cy="11521"/>
            </a:xfrm>
            <a:custGeom>
              <a:avLst/>
              <a:gdLst/>
              <a:ahLst/>
              <a:cxnLst/>
              <a:rect l="l" t="t" r="r" b="b"/>
              <a:pathLst>
                <a:path w="6555" h="440" extrusionOk="0">
                  <a:moveTo>
                    <a:pt x="0" y="0"/>
                  </a:moveTo>
                  <a:lnTo>
                    <a:pt x="0" y="439"/>
                  </a:lnTo>
                  <a:lnTo>
                    <a:pt x="6554" y="439"/>
                  </a:lnTo>
                  <a:lnTo>
                    <a:pt x="655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78"/>
            <p:cNvSpPr/>
            <p:nvPr/>
          </p:nvSpPr>
          <p:spPr>
            <a:xfrm>
              <a:off x="5857694" y="3437232"/>
              <a:ext cx="23017" cy="11521"/>
            </a:xfrm>
            <a:custGeom>
              <a:avLst/>
              <a:gdLst/>
              <a:ahLst/>
              <a:cxnLst/>
              <a:rect l="l" t="t" r="r" b="b"/>
              <a:pathLst>
                <a:path w="879" h="440" extrusionOk="0">
                  <a:moveTo>
                    <a:pt x="0" y="0"/>
                  </a:moveTo>
                  <a:lnTo>
                    <a:pt x="0" y="439"/>
                  </a:lnTo>
                  <a:lnTo>
                    <a:pt x="878" y="439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78"/>
            <p:cNvSpPr/>
            <p:nvPr/>
          </p:nvSpPr>
          <p:spPr>
            <a:xfrm>
              <a:off x="5891918" y="3345794"/>
              <a:ext cx="103195" cy="74234"/>
            </a:xfrm>
            <a:custGeom>
              <a:avLst/>
              <a:gdLst/>
              <a:ahLst/>
              <a:cxnLst/>
              <a:rect l="l" t="t" r="r" b="b"/>
              <a:pathLst>
                <a:path w="3941" h="2835" extrusionOk="0">
                  <a:moveTo>
                    <a:pt x="1405" y="1"/>
                  </a:moveTo>
                  <a:cubicBezTo>
                    <a:pt x="630" y="1"/>
                    <a:pt x="0" y="636"/>
                    <a:pt x="0" y="1422"/>
                  </a:cubicBezTo>
                  <a:cubicBezTo>
                    <a:pt x="0" y="2204"/>
                    <a:pt x="640" y="2834"/>
                    <a:pt x="1422" y="2834"/>
                  </a:cubicBezTo>
                  <a:lnTo>
                    <a:pt x="2519" y="2834"/>
                  </a:lnTo>
                  <a:cubicBezTo>
                    <a:pt x="3301" y="2834"/>
                    <a:pt x="3931" y="2204"/>
                    <a:pt x="3940" y="1422"/>
                  </a:cubicBezTo>
                  <a:cubicBezTo>
                    <a:pt x="3940" y="636"/>
                    <a:pt x="3311" y="1"/>
                    <a:pt x="2536" y="1"/>
                  </a:cubicBezTo>
                  <a:cubicBezTo>
                    <a:pt x="2530" y="1"/>
                    <a:pt x="2525" y="1"/>
                    <a:pt x="2519" y="1"/>
                  </a:cubicBezTo>
                  <a:lnTo>
                    <a:pt x="1422" y="1"/>
                  </a:lnTo>
                  <a:cubicBezTo>
                    <a:pt x="1416" y="1"/>
                    <a:pt x="1410" y="1"/>
                    <a:pt x="140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78"/>
            <p:cNvSpPr/>
            <p:nvPr/>
          </p:nvSpPr>
          <p:spPr>
            <a:xfrm>
              <a:off x="5882674" y="3602355"/>
              <a:ext cx="121682" cy="98194"/>
            </a:xfrm>
            <a:custGeom>
              <a:avLst/>
              <a:gdLst/>
              <a:ahLst/>
              <a:cxnLst/>
              <a:rect l="l" t="t" r="r" b="b"/>
              <a:pathLst>
                <a:path w="4647" h="3750" extrusionOk="0">
                  <a:moveTo>
                    <a:pt x="926" y="0"/>
                  </a:moveTo>
                  <a:cubicBezTo>
                    <a:pt x="821" y="210"/>
                    <a:pt x="640" y="372"/>
                    <a:pt x="420" y="458"/>
                  </a:cubicBezTo>
                  <a:lnTo>
                    <a:pt x="0" y="611"/>
                  </a:lnTo>
                  <a:cubicBezTo>
                    <a:pt x="430" y="1174"/>
                    <a:pt x="1307" y="1565"/>
                    <a:pt x="2328" y="1565"/>
                  </a:cubicBezTo>
                  <a:cubicBezTo>
                    <a:pt x="2624" y="1565"/>
                    <a:pt x="2929" y="1527"/>
                    <a:pt x="3225" y="1450"/>
                  </a:cubicBezTo>
                  <a:lnTo>
                    <a:pt x="3444" y="1679"/>
                  </a:lnTo>
                  <a:cubicBezTo>
                    <a:pt x="3568" y="1803"/>
                    <a:pt x="3635" y="1965"/>
                    <a:pt x="3635" y="2147"/>
                  </a:cubicBezTo>
                  <a:lnTo>
                    <a:pt x="3635" y="3749"/>
                  </a:lnTo>
                  <a:lnTo>
                    <a:pt x="4074" y="3749"/>
                  </a:lnTo>
                  <a:lnTo>
                    <a:pt x="4074" y="2137"/>
                  </a:lnTo>
                  <a:cubicBezTo>
                    <a:pt x="4074" y="1851"/>
                    <a:pt x="3960" y="1574"/>
                    <a:pt x="3759" y="1364"/>
                  </a:cubicBezTo>
                  <a:lnTo>
                    <a:pt x="3692" y="1307"/>
                  </a:lnTo>
                  <a:cubicBezTo>
                    <a:pt x="4064" y="1155"/>
                    <a:pt x="4389" y="916"/>
                    <a:pt x="4646" y="611"/>
                  </a:cubicBezTo>
                  <a:lnTo>
                    <a:pt x="4208" y="458"/>
                  </a:lnTo>
                  <a:cubicBezTo>
                    <a:pt x="3988" y="372"/>
                    <a:pt x="3807" y="210"/>
                    <a:pt x="3711" y="0"/>
                  </a:cubicBezTo>
                  <a:cubicBezTo>
                    <a:pt x="3258" y="167"/>
                    <a:pt x="2786" y="251"/>
                    <a:pt x="2315" y="251"/>
                  </a:cubicBezTo>
                  <a:cubicBezTo>
                    <a:pt x="1844" y="251"/>
                    <a:pt x="1374" y="167"/>
                    <a:pt x="926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78"/>
            <p:cNvSpPr/>
            <p:nvPr/>
          </p:nvSpPr>
          <p:spPr>
            <a:xfrm>
              <a:off x="5814489" y="3644827"/>
              <a:ext cx="48966" cy="55460"/>
            </a:xfrm>
            <a:custGeom>
              <a:avLst/>
              <a:gdLst/>
              <a:ahLst/>
              <a:cxnLst/>
              <a:rect l="l" t="t" r="r" b="b"/>
              <a:pathLst>
                <a:path w="1870" h="2118" extrusionOk="0">
                  <a:moveTo>
                    <a:pt x="229" y="0"/>
                  </a:moveTo>
                  <a:cubicBezTo>
                    <a:pt x="134" y="115"/>
                    <a:pt x="57" y="239"/>
                    <a:pt x="0" y="372"/>
                  </a:cubicBezTo>
                  <a:lnTo>
                    <a:pt x="1193" y="1374"/>
                  </a:lnTo>
                  <a:cubicBezTo>
                    <a:pt x="1345" y="1498"/>
                    <a:pt x="1431" y="1679"/>
                    <a:pt x="1431" y="1879"/>
                  </a:cubicBezTo>
                  <a:lnTo>
                    <a:pt x="1431" y="2118"/>
                  </a:lnTo>
                  <a:lnTo>
                    <a:pt x="1870" y="2118"/>
                  </a:lnTo>
                  <a:lnTo>
                    <a:pt x="1870" y="1879"/>
                  </a:lnTo>
                  <a:cubicBezTo>
                    <a:pt x="1870" y="1555"/>
                    <a:pt x="1727" y="1240"/>
                    <a:pt x="1479" y="1040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78"/>
            <p:cNvSpPr/>
            <p:nvPr/>
          </p:nvSpPr>
          <p:spPr>
            <a:xfrm>
              <a:off x="6023550" y="3644827"/>
              <a:ext cx="48992" cy="55460"/>
            </a:xfrm>
            <a:custGeom>
              <a:avLst/>
              <a:gdLst/>
              <a:ahLst/>
              <a:cxnLst/>
              <a:rect l="l" t="t" r="r" b="b"/>
              <a:pathLst>
                <a:path w="1871" h="2118" extrusionOk="0">
                  <a:moveTo>
                    <a:pt x="1632" y="0"/>
                  </a:moveTo>
                  <a:lnTo>
                    <a:pt x="392" y="1040"/>
                  </a:lnTo>
                  <a:cubicBezTo>
                    <a:pt x="144" y="1240"/>
                    <a:pt x="1" y="1555"/>
                    <a:pt x="1" y="1879"/>
                  </a:cubicBezTo>
                  <a:lnTo>
                    <a:pt x="1" y="2118"/>
                  </a:lnTo>
                  <a:lnTo>
                    <a:pt x="440" y="2118"/>
                  </a:lnTo>
                  <a:lnTo>
                    <a:pt x="440" y="1879"/>
                  </a:lnTo>
                  <a:cubicBezTo>
                    <a:pt x="440" y="1679"/>
                    <a:pt x="526" y="1498"/>
                    <a:pt x="678" y="1374"/>
                  </a:cubicBezTo>
                  <a:lnTo>
                    <a:pt x="1871" y="372"/>
                  </a:lnTo>
                  <a:cubicBezTo>
                    <a:pt x="1814" y="239"/>
                    <a:pt x="1737" y="115"/>
                    <a:pt x="163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94" name="Google Shape;14194;p78"/>
          <p:cNvGrpSpPr/>
          <p:nvPr/>
        </p:nvGrpSpPr>
        <p:grpSpPr>
          <a:xfrm>
            <a:off x="5363818" y="3345794"/>
            <a:ext cx="259074" cy="354493"/>
            <a:chOff x="5363818" y="3345794"/>
            <a:chExt cx="259074" cy="354493"/>
          </a:xfrm>
        </p:grpSpPr>
        <p:sp>
          <p:nvSpPr>
            <p:cNvPr id="14195" name="Google Shape;14195;p78"/>
            <p:cNvSpPr/>
            <p:nvPr/>
          </p:nvSpPr>
          <p:spPr>
            <a:xfrm>
              <a:off x="5397807" y="3514661"/>
              <a:ext cx="191360" cy="123934"/>
            </a:xfrm>
            <a:custGeom>
              <a:avLst/>
              <a:gdLst/>
              <a:ahLst/>
              <a:cxnLst/>
              <a:rect l="l" t="t" r="r" b="b"/>
              <a:pathLst>
                <a:path w="7308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6879" y="4733"/>
                  </a:lnTo>
                  <a:cubicBezTo>
                    <a:pt x="7308" y="2596"/>
                    <a:pt x="6449" y="1661"/>
                    <a:pt x="644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78"/>
            <p:cNvSpPr/>
            <p:nvPr/>
          </p:nvSpPr>
          <p:spPr>
            <a:xfrm>
              <a:off x="5397807" y="3514661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3654" y="4733"/>
                  </a:lnTo>
                  <a:lnTo>
                    <a:pt x="365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78"/>
            <p:cNvSpPr/>
            <p:nvPr/>
          </p:nvSpPr>
          <p:spPr>
            <a:xfrm>
              <a:off x="5363818" y="3565382"/>
              <a:ext cx="259074" cy="134905"/>
            </a:xfrm>
            <a:custGeom>
              <a:avLst/>
              <a:gdLst/>
              <a:ahLst/>
              <a:cxnLst/>
              <a:rect l="l" t="t" r="r" b="b"/>
              <a:pathLst>
                <a:path w="9894" h="5152" extrusionOk="0">
                  <a:moveTo>
                    <a:pt x="3664" y="0"/>
                  </a:moveTo>
                  <a:lnTo>
                    <a:pt x="3664" y="1326"/>
                  </a:lnTo>
                  <a:cubicBezTo>
                    <a:pt x="3664" y="1689"/>
                    <a:pt x="3426" y="2013"/>
                    <a:pt x="3082" y="2137"/>
                  </a:cubicBezTo>
                  <a:lnTo>
                    <a:pt x="869" y="2920"/>
                  </a:lnTo>
                  <a:cubicBezTo>
                    <a:pt x="354" y="3101"/>
                    <a:pt x="1" y="3587"/>
                    <a:pt x="1" y="4131"/>
                  </a:cubicBezTo>
                  <a:lnTo>
                    <a:pt x="1" y="4513"/>
                  </a:lnTo>
                  <a:cubicBezTo>
                    <a:pt x="1" y="4866"/>
                    <a:pt x="297" y="5152"/>
                    <a:pt x="650" y="5152"/>
                  </a:cubicBezTo>
                  <a:lnTo>
                    <a:pt x="9245" y="5152"/>
                  </a:lnTo>
                  <a:cubicBezTo>
                    <a:pt x="9608" y="5152"/>
                    <a:pt x="9894" y="4866"/>
                    <a:pt x="9894" y="4513"/>
                  </a:cubicBezTo>
                  <a:lnTo>
                    <a:pt x="9894" y="4131"/>
                  </a:lnTo>
                  <a:cubicBezTo>
                    <a:pt x="9894" y="3587"/>
                    <a:pt x="9550" y="3101"/>
                    <a:pt x="9035" y="2920"/>
                  </a:cubicBezTo>
                  <a:lnTo>
                    <a:pt x="6812" y="2137"/>
                  </a:lnTo>
                  <a:cubicBezTo>
                    <a:pt x="6469" y="2013"/>
                    <a:pt x="6240" y="1689"/>
                    <a:pt x="6240" y="1326"/>
                  </a:cubicBezTo>
                  <a:lnTo>
                    <a:pt x="6240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78"/>
            <p:cNvSpPr/>
            <p:nvPr/>
          </p:nvSpPr>
          <p:spPr>
            <a:xfrm>
              <a:off x="5364080" y="3621836"/>
              <a:ext cx="258813" cy="78450"/>
            </a:xfrm>
            <a:custGeom>
              <a:avLst/>
              <a:gdLst/>
              <a:ahLst/>
              <a:cxnLst/>
              <a:rect l="l" t="t" r="r" b="b"/>
              <a:pathLst>
                <a:path w="9884" h="2996" extrusionOk="0">
                  <a:moveTo>
                    <a:pt x="3025" y="0"/>
                  </a:moveTo>
                  <a:lnTo>
                    <a:pt x="859" y="764"/>
                  </a:lnTo>
                  <a:cubicBezTo>
                    <a:pt x="344" y="945"/>
                    <a:pt x="1" y="1431"/>
                    <a:pt x="1" y="1975"/>
                  </a:cubicBezTo>
                  <a:lnTo>
                    <a:pt x="1" y="2357"/>
                  </a:lnTo>
                  <a:cubicBezTo>
                    <a:pt x="1" y="2710"/>
                    <a:pt x="287" y="2996"/>
                    <a:pt x="640" y="2996"/>
                  </a:cubicBezTo>
                  <a:lnTo>
                    <a:pt x="9245" y="2996"/>
                  </a:lnTo>
                  <a:cubicBezTo>
                    <a:pt x="9598" y="2996"/>
                    <a:pt x="9884" y="2710"/>
                    <a:pt x="9884" y="2357"/>
                  </a:cubicBezTo>
                  <a:lnTo>
                    <a:pt x="9884" y="1975"/>
                  </a:lnTo>
                  <a:cubicBezTo>
                    <a:pt x="9884" y="1431"/>
                    <a:pt x="9540" y="945"/>
                    <a:pt x="9025" y="764"/>
                  </a:cubicBezTo>
                  <a:lnTo>
                    <a:pt x="6860" y="0"/>
                  </a:lnTo>
                  <a:cubicBezTo>
                    <a:pt x="6745" y="973"/>
                    <a:pt x="5925" y="1708"/>
                    <a:pt x="4942" y="1708"/>
                  </a:cubicBezTo>
                  <a:cubicBezTo>
                    <a:pt x="3960" y="1708"/>
                    <a:pt x="3139" y="973"/>
                    <a:pt x="3025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78"/>
            <p:cNvSpPr/>
            <p:nvPr/>
          </p:nvSpPr>
          <p:spPr>
            <a:xfrm>
              <a:off x="5459760" y="3570880"/>
              <a:ext cx="67479" cy="28175"/>
            </a:xfrm>
            <a:custGeom>
              <a:avLst/>
              <a:gdLst/>
              <a:ahLst/>
              <a:cxnLst/>
              <a:rect l="l" t="t" r="r" b="b"/>
              <a:pathLst>
                <a:path w="2577" h="1076" extrusionOk="0">
                  <a:moveTo>
                    <a:pt x="0" y="0"/>
                  </a:moveTo>
                  <a:lnTo>
                    <a:pt x="0" y="811"/>
                  </a:lnTo>
                  <a:cubicBezTo>
                    <a:pt x="411" y="988"/>
                    <a:pt x="849" y="1076"/>
                    <a:pt x="1288" y="1076"/>
                  </a:cubicBezTo>
                  <a:cubicBezTo>
                    <a:pt x="1727" y="1076"/>
                    <a:pt x="2166" y="988"/>
                    <a:pt x="2576" y="811"/>
                  </a:cubicBezTo>
                  <a:lnTo>
                    <a:pt x="2576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78"/>
            <p:cNvSpPr/>
            <p:nvPr/>
          </p:nvSpPr>
          <p:spPr>
            <a:xfrm>
              <a:off x="5420273" y="3435740"/>
              <a:ext cx="146427" cy="152135"/>
            </a:xfrm>
            <a:custGeom>
              <a:avLst/>
              <a:gdLst/>
              <a:ahLst/>
              <a:cxnLst/>
              <a:rect l="l" t="t" r="r" b="b"/>
              <a:pathLst>
                <a:path w="5592" h="5810" extrusionOk="0">
                  <a:moveTo>
                    <a:pt x="11" y="0"/>
                  </a:moveTo>
                  <a:lnTo>
                    <a:pt x="11" y="3015"/>
                  </a:lnTo>
                  <a:cubicBezTo>
                    <a:pt x="1" y="4551"/>
                    <a:pt x="1251" y="5810"/>
                    <a:pt x="2796" y="5810"/>
                  </a:cubicBezTo>
                  <a:cubicBezTo>
                    <a:pt x="4342" y="5810"/>
                    <a:pt x="5591" y="4560"/>
                    <a:pt x="5591" y="3015"/>
                  </a:cubicBezTo>
                  <a:lnTo>
                    <a:pt x="559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78"/>
            <p:cNvSpPr/>
            <p:nvPr/>
          </p:nvSpPr>
          <p:spPr>
            <a:xfrm>
              <a:off x="5420090" y="3435740"/>
              <a:ext cx="146610" cy="152109"/>
            </a:xfrm>
            <a:custGeom>
              <a:avLst/>
              <a:gdLst/>
              <a:ahLst/>
              <a:cxnLst/>
              <a:rect l="l" t="t" r="r" b="b"/>
              <a:pathLst>
                <a:path w="5599" h="5809" extrusionOk="0">
                  <a:moveTo>
                    <a:pt x="18" y="0"/>
                  </a:moveTo>
                  <a:lnTo>
                    <a:pt x="18" y="3015"/>
                  </a:lnTo>
                  <a:cubicBezTo>
                    <a:pt x="0" y="4578"/>
                    <a:pt x="1271" y="5809"/>
                    <a:pt x="2780" y="5809"/>
                  </a:cubicBezTo>
                  <a:cubicBezTo>
                    <a:pt x="2929" y="5809"/>
                    <a:pt x="3080" y="5797"/>
                    <a:pt x="3233" y="5772"/>
                  </a:cubicBezTo>
                  <a:cubicBezTo>
                    <a:pt x="1868" y="5562"/>
                    <a:pt x="867" y="4389"/>
                    <a:pt x="867" y="3015"/>
                  </a:cubicBezTo>
                  <a:lnTo>
                    <a:pt x="867" y="2280"/>
                  </a:lnTo>
                  <a:cubicBezTo>
                    <a:pt x="867" y="1889"/>
                    <a:pt x="1124" y="1555"/>
                    <a:pt x="1487" y="1450"/>
                  </a:cubicBezTo>
                  <a:cubicBezTo>
                    <a:pt x="2088" y="1288"/>
                    <a:pt x="2670" y="1069"/>
                    <a:pt x="3233" y="792"/>
                  </a:cubicBezTo>
                  <a:lnTo>
                    <a:pt x="3233" y="821"/>
                  </a:lnTo>
                  <a:cubicBezTo>
                    <a:pt x="3223" y="1164"/>
                    <a:pt x="3481" y="1450"/>
                    <a:pt x="3814" y="1498"/>
                  </a:cubicBezTo>
                  <a:lnTo>
                    <a:pt x="3919" y="1498"/>
                  </a:lnTo>
                  <a:cubicBezTo>
                    <a:pt x="4158" y="1479"/>
                    <a:pt x="5007" y="1326"/>
                    <a:pt x="5598" y="1183"/>
                  </a:cubicBezTo>
                  <a:lnTo>
                    <a:pt x="559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78"/>
            <p:cNvSpPr/>
            <p:nvPr/>
          </p:nvSpPr>
          <p:spPr>
            <a:xfrm>
              <a:off x="5527213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78"/>
            <p:cNvSpPr/>
            <p:nvPr/>
          </p:nvSpPr>
          <p:spPr>
            <a:xfrm>
              <a:off x="5459760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78"/>
            <p:cNvSpPr/>
            <p:nvPr/>
          </p:nvSpPr>
          <p:spPr>
            <a:xfrm>
              <a:off x="5468506" y="3537180"/>
              <a:ext cx="50013" cy="16994"/>
            </a:xfrm>
            <a:custGeom>
              <a:avLst/>
              <a:gdLst/>
              <a:ahLst/>
              <a:cxnLst/>
              <a:rect l="l" t="t" r="r" b="b"/>
              <a:pathLst>
                <a:path w="1910" h="649" extrusionOk="0">
                  <a:moveTo>
                    <a:pt x="311" y="1"/>
                  </a:moveTo>
                  <a:cubicBezTo>
                    <a:pt x="145" y="1"/>
                    <a:pt x="1" y="217"/>
                    <a:pt x="162" y="371"/>
                  </a:cubicBezTo>
                  <a:cubicBezTo>
                    <a:pt x="372" y="554"/>
                    <a:pt x="642" y="649"/>
                    <a:pt x="915" y="649"/>
                  </a:cubicBezTo>
                  <a:cubicBezTo>
                    <a:pt x="928" y="649"/>
                    <a:pt x="941" y="648"/>
                    <a:pt x="954" y="648"/>
                  </a:cubicBezTo>
                  <a:cubicBezTo>
                    <a:pt x="968" y="648"/>
                    <a:pt x="981" y="649"/>
                    <a:pt x="994" y="649"/>
                  </a:cubicBezTo>
                  <a:cubicBezTo>
                    <a:pt x="1275" y="649"/>
                    <a:pt x="1537" y="554"/>
                    <a:pt x="1756" y="371"/>
                  </a:cubicBezTo>
                  <a:cubicBezTo>
                    <a:pt x="1910" y="217"/>
                    <a:pt x="1764" y="1"/>
                    <a:pt x="1598" y="1"/>
                  </a:cubicBezTo>
                  <a:cubicBezTo>
                    <a:pt x="1548" y="1"/>
                    <a:pt x="1496" y="20"/>
                    <a:pt x="1450" y="66"/>
                  </a:cubicBezTo>
                  <a:cubicBezTo>
                    <a:pt x="1302" y="166"/>
                    <a:pt x="1131" y="216"/>
                    <a:pt x="958" y="216"/>
                  </a:cubicBezTo>
                  <a:cubicBezTo>
                    <a:pt x="785" y="216"/>
                    <a:pt x="611" y="166"/>
                    <a:pt x="458" y="66"/>
                  </a:cubicBezTo>
                  <a:cubicBezTo>
                    <a:pt x="412" y="20"/>
                    <a:pt x="360" y="1"/>
                    <a:pt x="31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78"/>
            <p:cNvSpPr/>
            <p:nvPr/>
          </p:nvSpPr>
          <p:spPr>
            <a:xfrm>
              <a:off x="5454000" y="3497798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40" y="549"/>
                    <a:pt x="440" y="42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78"/>
            <p:cNvSpPr/>
            <p:nvPr/>
          </p:nvSpPr>
          <p:spPr>
            <a:xfrm>
              <a:off x="5521714" y="3497798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2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78"/>
            <p:cNvSpPr/>
            <p:nvPr/>
          </p:nvSpPr>
          <p:spPr>
            <a:xfrm>
              <a:off x="5513963" y="3480935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287" y="1"/>
                  </a:moveTo>
                  <a:cubicBezTo>
                    <a:pt x="0" y="1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78"/>
            <p:cNvSpPr/>
            <p:nvPr/>
          </p:nvSpPr>
          <p:spPr>
            <a:xfrm>
              <a:off x="5446511" y="3480935"/>
              <a:ext cx="26264" cy="11286"/>
            </a:xfrm>
            <a:custGeom>
              <a:avLst/>
              <a:gdLst/>
              <a:ahLst/>
              <a:cxnLst/>
              <a:rect l="l" t="t" r="r" b="b"/>
              <a:pathLst>
                <a:path w="1003" h="431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16" y="430"/>
                  </a:lnTo>
                  <a:cubicBezTo>
                    <a:pt x="1002" y="430"/>
                    <a:pt x="1002" y="1"/>
                    <a:pt x="7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78"/>
            <p:cNvSpPr/>
            <p:nvPr/>
          </p:nvSpPr>
          <p:spPr>
            <a:xfrm>
              <a:off x="5386573" y="3345794"/>
              <a:ext cx="213853" cy="202620"/>
            </a:xfrm>
            <a:custGeom>
              <a:avLst/>
              <a:gdLst/>
              <a:ahLst/>
              <a:cxnLst/>
              <a:rect l="l" t="t" r="r" b="b"/>
              <a:pathLst>
                <a:path w="8167" h="7738" extrusionOk="0">
                  <a:moveTo>
                    <a:pt x="4083" y="1"/>
                  </a:moveTo>
                  <a:cubicBezTo>
                    <a:pt x="1832" y="1"/>
                    <a:pt x="0" y="1823"/>
                    <a:pt x="0" y="4084"/>
                  </a:cubicBezTo>
                  <a:lnTo>
                    <a:pt x="0" y="6879"/>
                  </a:lnTo>
                  <a:cubicBezTo>
                    <a:pt x="0" y="7356"/>
                    <a:pt x="382" y="7738"/>
                    <a:pt x="859" y="7738"/>
                  </a:cubicBezTo>
                  <a:lnTo>
                    <a:pt x="2576" y="7738"/>
                  </a:lnTo>
                  <a:cubicBezTo>
                    <a:pt x="2862" y="7738"/>
                    <a:pt x="2862" y="7308"/>
                    <a:pt x="2576" y="7308"/>
                  </a:cubicBezTo>
                  <a:lnTo>
                    <a:pt x="859" y="7308"/>
                  </a:lnTo>
                  <a:cubicBezTo>
                    <a:pt x="620" y="7308"/>
                    <a:pt x="429" y="7118"/>
                    <a:pt x="429" y="6879"/>
                  </a:cubicBezTo>
                  <a:lnTo>
                    <a:pt x="429" y="4084"/>
                  </a:lnTo>
                  <a:cubicBezTo>
                    <a:pt x="391" y="2042"/>
                    <a:pt x="2042" y="363"/>
                    <a:pt x="4083" y="363"/>
                  </a:cubicBezTo>
                  <a:cubicBezTo>
                    <a:pt x="6125" y="363"/>
                    <a:pt x="7775" y="2042"/>
                    <a:pt x="7737" y="4084"/>
                  </a:cubicBezTo>
                  <a:lnTo>
                    <a:pt x="7737" y="5801"/>
                  </a:lnTo>
                  <a:cubicBezTo>
                    <a:pt x="7737" y="5944"/>
                    <a:pt x="7844" y="6016"/>
                    <a:pt x="7952" y="6016"/>
                  </a:cubicBezTo>
                  <a:cubicBezTo>
                    <a:pt x="8059" y="6016"/>
                    <a:pt x="8166" y="5944"/>
                    <a:pt x="8166" y="5801"/>
                  </a:cubicBezTo>
                  <a:lnTo>
                    <a:pt x="8166" y="4084"/>
                  </a:lnTo>
                  <a:cubicBezTo>
                    <a:pt x="8166" y="1823"/>
                    <a:pt x="6344" y="1"/>
                    <a:pt x="40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78"/>
            <p:cNvSpPr/>
            <p:nvPr/>
          </p:nvSpPr>
          <p:spPr>
            <a:xfrm>
              <a:off x="5409040" y="3373917"/>
              <a:ext cx="169155" cy="112543"/>
            </a:xfrm>
            <a:custGeom>
              <a:avLst/>
              <a:gdLst/>
              <a:ahLst/>
              <a:cxnLst/>
              <a:rect l="l" t="t" r="r" b="b"/>
              <a:pathLst>
                <a:path w="6460" h="4298" extrusionOk="0">
                  <a:moveTo>
                    <a:pt x="3242" y="0"/>
                  </a:moveTo>
                  <a:cubicBezTo>
                    <a:pt x="3186" y="0"/>
                    <a:pt x="3129" y="2"/>
                    <a:pt x="3073" y="5"/>
                  </a:cubicBezTo>
                  <a:cubicBezTo>
                    <a:pt x="1336" y="81"/>
                    <a:pt x="1" y="1579"/>
                    <a:pt x="1" y="3315"/>
                  </a:cubicBezTo>
                  <a:lnTo>
                    <a:pt x="1" y="4298"/>
                  </a:lnTo>
                  <a:lnTo>
                    <a:pt x="440" y="4298"/>
                  </a:lnTo>
                  <a:lnTo>
                    <a:pt x="440" y="4107"/>
                  </a:lnTo>
                  <a:cubicBezTo>
                    <a:pt x="430" y="3907"/>
                    <a:pt x="564" y="3735"/>
                    <a:pt x="754" y="3687"/>
                  </a:cubicBezTo>
                  <a:cubicBezTo>
                    <a:pt x="1594" y="3468"/>
                    <a:pt x="2958" y="3067"/>
                    <a:pt x="3779" y="2581"/>
                  </a:cubicBezTo>
                  <a:cubicBezTo>
                    <a:pt x="3814" y="2559"/>
                    <a:pt x="3851" y="2550"/>
                    <a:pt x="3888" y="2550"/>
                  </a:cubicBezTo>
                  <a:cubicBezTo>
                    <a:pt x="4000" y="2550"/>
                    <a:pt x="4103" y="2640"/>
                    <a:pt x="4103" y="2762"/>
                  </a:cubicBezTo>
                  <a:lnTo>
                    <a:pt x="4103" y="3220"/>
                  </a:lnTo>
                  <a:cubicBezTo>
                    <a:pt x="4103" y="3338"/>
                    <a:pt x="4198" y="3430"/>
                    <a:pt x="4315" y="3430"/>
                  </a:cubicBezTo>
                  <a:cubicBezTo>
                    <a:pt x="4320" y="3430"/>
                    <a:pt x="4326" y="3430"/>
                    <a:pt x="4332" y="3430"/>
                  </a:cubicBezTo>
                  <a:cubicBezTo>
                    <a:pt x="4723" y="3401"/>
                    <a:pt x="5105" y="3334"/>
                    <a:pt x="5486" y="3229"/>
                  </a:cubicBezTo>
                  <a:cubicBezTo>
                    <a:pt x="5514" y="3221"/>
                    <a:pt x="5542" y="3217"/>
                    <a:pt x="5570" y="3217"/>
                  </a:cubicBezTo>
                  <a:cubicBezTo>
                    <a:pt x="5794" y="3217"/>
                    <a:pt x="6020" y="3474"/>
                    <a:pt x="6020" y="3754"/>
                  </a:cubicBezTo>
                  <a:lnTo>
                    <a:pt x="6020" y="4298"/>
                  </a:lnTo>
                  <a:lnTo>
                    <a:pt x="6459" y="4298"/>
                  </a:lnTo>
                  <a:lnTo>
                    <a:pt x="6459" y="3229"/>
                  </a:lnTo>
                  <a:cubicBezTo>
                    <a:pt x="6459" y="1436"/>
                    <a:pt x="5008" y="0"/>
                    <a:pt x="324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78"/>
            <p:cNvSpPr/>
            <p:nvPr/>
          </p:nvSpPr>
          <p:spPr>
            <a:xfrm>
              <a:off x="5454759" y="3373917"/>
              <a:ext cx="123410" cy="112543"/>
            </a:xfrm>
            <a:custGeom>
              <a:avLst/>
              <a:gdLst/>
              <a:ahLst/>
              <a:cxnLst/>
              <a:rect l="l" t="t" r="r" b="b"/>
              <a:pathLst>
                <a:path w="4713" h="4298" extrusionOk="0">
                  <a:moveTo>
                    <a:pt x="1495" y="0"/>
                  </a:moveTo>
                  <a:cubicBezTo>
                    <a:pt x="1439" y="0"/>
                    <a:pt x="1383" y="2"/>
                    <a:pt x="1327" y="5"/>
                  </a:cubicBezTo>
                  <a:cubicBezTo>
                    <a:pt x="859" y="24"/>
                    <a:pt x="411" y="157"/>
                    <a:pt x="1" y="377"/>
                  </a:cubicBezTo>
                  <a:cubicBezTo>
                    <a:pt x="105" y="1359"/>
                    <a:pt x="563" y="2266"/>
                    <a:pt x="1288" y="2953"/>
                  </a:cubicBezTo>
                  <a:cubicBezTo>
                    <a:pt x="1536" y="2838"/>
                    <a:pt x="1794" y="2724"/>
                    <a:pt x="2033" y="2581"/>
                  </a:cubicBezTo>
                  <a:cubicBezTo>
                    <a:pt x="2067" y="2560"/>
                    <a:pt x="2105" y="2550"/>
                    <a:pt x="2141" y="2550"/>
                  </a:cubicBezTo>
                  <a:cubicBezTo>
                    <a:pt x="2253" y="2550"/>
                    <a:pt x="2355" y="2642"/>
                    <a:pt x="2347" y="2771"/>
                  </a:cubicBezTo>
                  <a:lnTo>
                    <a:pt x="2347" y="3220"/>
                  </a:lnTo>
                  <a:cubicBezTo>
                    <a:pt x="2347" y="3338"/>
                    <a:pt x="2443" y="3430"/>
                    <a:pt x="2559" y="3430"/>
                  </a:cubicBezTo>
                  <a:cubicBezTo>
                    <a:pt x="2565" y="3430"/>
                    <a:pt x="2571" y="3430"/>
                    <a:pt x="2576" y="3430"/>
                  </a:cubicBezTo>
                  <a:cubicBezTo>
                    <a:pt x="2967" y="3401"/>
                    <a:pt x="3359" y="3334"/>
                    <a:pt x="3731" y="3229"/>
                  </a:cubicBezTo>
                  <a:cubicBezTo>
                    <a:pt x="3758" y="3221"/>
                    <a:pt x="3786" y="3217"/>
                    <a:pt x="3814" y="3217"/>
                  </a:cubicBezTo>
                  <a:cubicBezTo>
                    <a:pt x="4041" y="3217"/>
                    <a:pt x="4274" y="3474"/>
                    <a:pt x="4274" y="3754"/>
                  </a:cubicBezTo>
                  <a:lnTo>
                    <a:pt x="4274" y="4298"/>
                  </a:lnTo>
                  <a:lnTo>
                    <a:pt x="4704" y="4298"/>
                  </a:lnTo>
                  <a:lnTo>
                    <a:pt x="4704" y="3229"/>
                  </a:lnTo>
                  <a:cubicBezTo>
                    <a:pt x="4713" y="1445"/>
                    <a:pt x="3261" y="0"/>
                    <a:pt x="149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78"/>
            <p:cNvSpPr/>
            <p:nvPr/>
          </p:nvSpPr>
          <p:spPr>
            <a:xfrm>
              <a:off x="5369579" y="3647314"/>
              <a:ext cx="45483" cy="52972"/>
            </a:xfrm>
            <a:custGeom>
              <a:avLst/>
              <a:gdLst/>
              <a:ahLst/>
              <a:cxnLst/>
              <a:rect l="l" t="t" r="r" b="b"/>
              <a:pathLst>
                <a:path w="1737" h="2023" extrusionOk="0">
                  <a:moveTo>
                    <a:pt x="287" y="0"/>
                  </a:moveTo>
                  <a:cubicBezTo>
                    <a:pt x="172" y="86"/>
                    <a:pt x="77" y="191"/>
                    <a:pt x="0" y="315"/>
                  </a:cubicBezTo>
                  <a:lnTo>
                    <a:pt x="1088" y="1279"/>
                  </a:lnTo>
                  <a:cubicBezTo>
                    <a:pt x="1231" y="1403"/>
                    <a:pt x="1307" y="1584"/>
                    <a:pt x="1307" y="1765"/>
                  </a:cubicBezTo>
                  <a:lnTo>
                    <a:pt x="1307" y="2023"/>
                  </a:lnTo>
                  <a:lnTo>
                    <a:pt x="1737" y="2023"/>
                  </a:lnTo>
                  <a:lnTo>
                    <a:pt x="1737" y="1765"/>
                  </a:lnTo>
                  <a:cubicBezTo>
                    <a:pt x="1737" y="1460"/>
                    <a:pt x="1603" y="1164"/>
                    <a:pt x="1374" y="96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78"/>
            <p:cNvSpPr/>
            <p:nvPr/>
          </p:nvSpPr>
          <p:spPr>
            <a:xfrm>
              <a:off x="5572173" y="3647314"/>
              <a:ext cx="45745" cy="52972"/>
            </a:xfrm>
            <a:custGeom>
              <a:avLst/>
              <a:gdLst/>
              <a:ahLst/>
              <a:cxnLst/>
              <a:rect l="l" t="t" r="r" b="b"/>
              <a:pathLst>
                <a:path w="1747" h="2023" extrusionOk="0">
                  <a:moveTo>
                    <a:pt x="1460" y="0"/>
                  </a:moveTo>
                  <a:lnTo>
                    <a:pt x="363" y="964"/>
                  </a:lnTo>
                  <a:cubicBezTo>
                    <a:pt x="134" y="1164"/>
                    <a:pt x="0" y="1460"/>
                    <a:pt x="10" y="1765"/>
                  </a:cubicBezTo>
                  <a:lnTo>
                    <a:pt x="10" y="2023"/>
                  </a:lnTo>
                  <a:lnTo>
                    <a:pt x="430" y="2023"/>
                  </a:lnTo>
                  <a:lnTo>
                    <a:pt x="430" y="1765"/>
                  </a:lnTo>
                  <a:cubicBezTo>
                    <a:pt x="430" y="1584"/>
                    <a:pt x="506" y="1403"/>
                    <a:pt x="649" y="1279"/>
                  </a:cubicBezTo>
                  <a:lnTo>
                    <a:pt x="1746" y="315"/>
                  </a:lnTo>
                  <a:cubicBezTo>
                    <a:pt x="1660" y="191"/>
                    <a:pt x="1565" y="86"/>
                    <a:pt x="146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78"/>
            <p:cNvSpPr/>
            <p:nvPr/>
          </p:nvSpPr>
          <p:spPr>
            <a:xfrm>
              <a:off x="5432528" y="3621836"/>
              <a:ext cx="122179" cy="55984"/>
            </a:xfrm>
            <a:custGeom>
              <a:avLst/>
              <a:gdLst/>
              <a:ahLst/>
              <a:cxnLst/>
              <a:rect l="l" t="t" r="r" b="b"/>
              <a:pathLst>
                <a:path w="4666" h="2138" extrusionOk="0">
                  <a:moveTo>
                    <a:pt x="411" y="0"/>
                  </a:moveTo>
                  <a:lnTo>
                    <a:pt x="0" y="143"/>
                  </a:lnTo>
                  <a:cubicBezTo>
                    <a:pt x="172" y="1298"/>
                    <a:pt x="1164" y="2137"/>
                    <a:pt x="2328" y="2137"/>
                  </a:cubicBezTo>
                  <a:cubicBezTo>
                    <a:pt x="3492" y="2137"/>
                    <a:pt x="4484" y="1298"/>
                    <a:pt x="4665" y="143"/>
                  </a:cubicBezTo>
                  <a:lnTo>
                    <a:pt x="4246" y="0"/>
                  </a:lnTo>
                  <a:cubicBezTo>
                    <a:pt x="4131" y="973"/>
                    <a:pt x="3311" y="1708"/>
                    <a:pt x="2328" y="1708"/>
                  </a:cubicBezTo>
                  <a:cubicBezTo>
                    <a:pt x="1346" y="1708"/>
                    <a:pt x="525" y="973"/>
                    <a:pt x="4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78"/>
            <p:cNvSpPr/>
            <p:nvPr/>
          </p:nvSpPr>
          <p:spPr>
            <a:xfrm>
              <a:off x="5392046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lnTo>
                    <a:pt x="1" y="1288"/>
                  </a:lnTo>
                  <a:cubicBezTo>
                    <a:pt x="1" y="1527"/>
                    <a:pt x="201" y="1718"/>
                    <a:pt x="440" y="1718"/>
                  </a:cubicBezTo>
                  <a:lnTo>
                    <a:pt x="869" y="1718"/>
                  </a:lnTo>
                  <a:cubicBezTo>
                    <a:pt x="984" y="1718"/>
                    <a:pt x="1079" y="1622"/>
                    <a:pt x="1079" y="1508"/>
                  </a:cubicBezTo>
                  <a:lnTo>
                    <a:pt x="1079" y="220"/>
                  </a:lnTo>
                  <a:cubicBezTo>
                    <a:pt x="1079" y="96"/>
                    <a:pt x="984" y="0"/>
                    <a:pt x="8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78"/>
            <p:cNvSpPr/>
            <p:nvPr/>
          </p:nvSpPr>
          <p:spPr>
            <a:xfrm>
              <a:off x="5409040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1" y="0"/>
                  </a:moveTo>
                  <a:lnTo>
                    <a:pt x="1" y="1718"/>
                  </a:lnTo>
                  <a:lnTo>
                    <a:pt x="220" y="1718"/>
                  </a:lnTo>
                  <a:cubicBezTo>
                    <a:pt x="335" y="1718"/>
                    <a:pt x="430" y="1622"/>
                    <a:pt x="430" y="1508"/>
                  </a:cubicBezTo>
                  <a:lnTo>
                    <a:pt x="430" y="220"/>
                  </a:lnTo>
                  <a:cubicBezTo>
                    <a:pt x="430" y="96"/>
                    <a:pt x="335" y="0"/>
                    <a:pt x="2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78"/>
            <p:cNvSpPr/>
            <p:nvPr/>
          </p:nvSpPr>
          <p:spPr>
            <a:xfrm>
              <a:off x="5566674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649" y="1718"/>
                  </a:lnTo>
                  <a:cubicBezTo>
                    <a:pt x="878" y="1718"/>
                    <a:pt x="1078" y="1527"/>
                    <a:pt x="1078" y="1288"/>
                  </a:cubicBezTo>
                  <a:lnTo>
                    <a:pt x="1078" y="430"/>
                  </a:lnTo>
                  <a:cubicBezTo>
                    <a:pt x="1078" y="191"/>
                    <a:pt x="888" y="0"/>
                    <a:pt x="64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78"/>
            <p:cNvSpPr/>
            <p:nvPr/>
          </p:nvSpPr>
          <p:spPr>
            <a:xfrm>
              <a:off x="5566674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430" y="171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78"/>
            <p:cNvSpPr/>
            <p:nvPr/>
          </p:nvSpPr>
          <p:spPr>
            <a:xfrm>
              <a:off x="5442766" y="3537154"/>
              <a:ext cx="17020" cy="11260"/>
            </a:xfrm>
            <a:custGeom>
              <a:avLst/>
              <a:gdLst/>
              <a:ahLst/>
              <a:cxnLst/>
              <a:rect l="l" t="t" r="r" b="b"/>
              <a:pathLst>
                <a:path w="650" h="430" extrusionOk="0">
                  <a:moveTo>
                    <a:pt x="1" y="0"/>
                  </a:moveTo>
                  <a:lnTo>
                    <a:pt x="1" y="430"/>
                  </a:lnTo>
                  <a:lnTo>
                    <a:pt x="430" y="430"/>
                  </a:lnTo>
                  <a:cubicBezTo>
                    <a:pt x="554" y="430"/>
                    <a:pt x="649" y="334"/>
                    <a:pt x="649" y="210"/>
                  </a:cubicBezTo>
                  <a:cubicBezTo>
                    <a:pt x="649" y="96"/>
                    <a:pt x="554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0" name="Google Shape;14220;p78"/>
          <p:cNvGrpSpPr/>
          <p:nvPr/>
        </p:nvGrpSpPr>
        <p:grpSpPr>
          <a:xfrm>
            <a:off x="4912939" y="3345663"/>
            <a:ext cx="261326" cy="354885"/>
            <a:chOff x="4912939" y="3345663"/>
            <a:chExt cx="261326" cy="354885"/>
          </a:xfrm>
        </p:grpSpPr>
        <p:sp>
          <p:nvSpPr>
            <p:cNvPr id="14221" name="Google Shape;14221;p78"/>
            <p:cNvSpPr/>
            <p:nvPr/>
          </p:nvSpPr>
          <p:spPr>
            <a:xfrm>
              <a:off x="4916683" y="3471692"/>
              <a:ext cx="253837" cy="40011"/>
            </a:xfrm>
            <a:custGeom>
              <a:avLst/>
              <a:gdLst/>
              <a:ahLst/>
              <a:cxnLst/>
              <a:rect l="l" t="t" r="r" b="b"/>
              <a:pathLst>
                <a:path w="9694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9483" y="1527"/>
                  </a:lnTo>
                  <a:cubicBezTo>
                    <a:pt x="9636" y="1527"/>
                    <a:pt x="9693" y="1317"/>
                    <a:pt x="9559" y="1241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78"/>
            <p:cNvSpPr/>
            <p:nvPr/>
          </p:nvSpPr>
          <p:spPr>
            <a:xfrm>
              <a:off x="4912939" y="3586120"/>
              <a:ext cx="261326" cy="114428"/>
            </a:xfrm>
            <a:custGeom>
              <a:avLst/>
              <a:gdLst/>
              <a:ahLst/>
              <a:cxnLst/>
              <a:rect l="l" t="t" r="r" b="b"/>
              <a:pathLst>
                <a:path w="9980" h="4370" extrusionOk="0">
                  <a:moveTo>
                    <a:pt x="3673" y="0"/>
                  </a:moveTo>
                  <a:lnTo>
                    <a:pt x="3673" y="1345"/>
                  </a:lnTo>
                  <a:cubicBezTo>
                    <a:pt x="3673" y="1717"/>
                    <a:pt x="3444" y="2051"/>
                    <a:pt x="3091" y="2175"/>
                  </a:cubicBezTo>
                  <a:lnTo>
                    <a:pt x="993" y="2910"/>
                  </a:lnTo>
                  <a:cubicBezTo>
                    <a:pt x="716" y="3015"/>
                    <a:pt x="477" y="3186"/>
                    <a:pt x="296" y="3415"/>
                  </a:cubicBezTo>
                  <a:cubicBezTo>
                    <a:pt x="0" y="3807"/>
                    <a:pt x="277" y="4360"/>
                    <a:pt x="764" y="4369"/>
                  </a:cubicBezTo>
                  <a:lnTo>
                    <a:pt x="9216" y="4369"/>
                  </a:lnTo>
                  <a:cubicBezTo>
                    <a:pt x="9702" y="4360"/>
                    <a:pt x="9979" y="3807"/>
                    <a:pt x="9683" y="3415"/>
                  </a:cubicBezTo>
                  <a:cubicBezTo>
                    <a:pt x="9502" y="3186"/>
                    <a:pt x="9264" y="3005"/>
                    <a:pt x="8987" y="2910"/>
                  </a:cubicBezTo>
                  <a:lnTo>
                    <a:pt x="6888" y="2166"/>
                  </a:lnTo>
                  <a:cubicBezTo>
                    <a:pt x="6535" y="2042"/>
                    <a:pt x="6297" y="1708"/>
                    <a:pt x="6297" y="1345"/>
                  </a:cubicBezTo>
                  <a:lnTo>
                    <a:pt x="62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78"/>
            <p:cNvSpPr/>
            <p:nvPr/>
          </p:nvSpPr>
          <p:spPr>
            <a:xfrm>
              <a:off x="4912939" y="3630582"/>
              <a:ext cx="261326" cy="69966"/>
            </a:xfrm>
            <a:custGeom>
              <a:avLst/>
              <a:gdLst/>
              <a:ahLst/>
              <a:cxnLst/>
              <a:rect l="l" t="t" r="r" b="b"/>
              <a:pathLst>
                <a:path w="9980" h="2672" extrusionOk="0">
                  <a:moveTo>
                    <a:pt x="3597" y="0"/>
                  </a:moveTo>
                  <a:cubicBezTo>
                    <a:pt x="3502" y="220"/>
                    <a:pt x="3320" y="391"/>
                    <a:pt x="3091" y="468"/>
                  </a:cubicBezTo>
                  <a:lnTo>
                    <a:pt x="993" y="1212"/>
                  </a:lnTo>
                  <a:cubicBezTo>
                    <a:pt x="716" y="1307"/>
                    <a:pt x="477" y="1479"/>
                    <a:pt x="296" y="1717"/>
                  </a:cubicBezTo>
                  <a:cubicBezTo>
                    <a:pt x="0" y="2099"/>
                    <a:pt x="277" y="2662"/>
                    <a:pt x="764" y="2671"/>
                  </a:cubicBezTo>
                  <a:lnTo>
                    <a:pt x="9216" y="2671"/>
                  </a:lnTo>
                  <a:cubicBezTo>
                    <a:pt x="9702" y="2662"/>
                    <a:pt x="9979" y="2099"/>
                    <a:pt x="9683" y="1717"/>
                  </a:cubicBezTo>
                  <a:cubicBezTo>
                    <a:pt x="9502" y="1479"/>
                    <a:pt x="9264" y="1307"/>
                    <a:pt x="8987" y="1212"/>
                  </a:cubicBezTo>
                  <a:lnTo>
                    <a:pt x="6888" y="468"/>
                  </a:lnTo>
                  <a:cubicBezTo>
                    <a:pt x="6659" y="391"/>
                    <a:pt x="6478" y="220"/>
                    <a:pt x="6383" y="0"/>
                  </a:cubicBezTo>
                  <a:lnTo>
                    <a:pt x="4990" y="697"/>
                  </a:lnTo>
                  <a:lnTo>
                    <a:pt x="359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78"/>
            <p:cNvSpPr/>
            <p:nvPr/>
          </p:nvSpPr>
          <p:spPr>
            <a:xfrm>
              <a:off x="5037841" y="3654568"/>
              <a:ext cx="11521" cy="45719"/>
            </a:xfrm>
            <a:custGeom>
              <a:avLst/>
              <a:gdLst/>
              <a:ahLst/>
              <a:cxnLst/>
              <a:rect l="l" t="t" r="r" b="b"/>
              <a:pathLst>
                <a:path w="440" h="1746" extrusionOk="0">
                  <a:moveTo>
                    <a:pt x="0" y="0"/>
                  </a:moveTo>
                  <a:lnTo>
                    <a:pt x="0" y="1746"/>
                  </a:lnTo>
                  <a:lnTo>
                    <a:pt x="439" y="174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78"/>
            <p:cNvSpPr/>
            <p:nvPr/>
          </p:nvSpPr>
          <p:spPr>
            <a:xfrm>
              <a:off x="5009352" y="3586120"/>
              <a:ext cx="68736" cy="34171"/>
            </a:xfrm>
            <a:custGeom>
              <a:avLst/>
              <a:gdLst/>
              <a:ahLst/>
              <a:cxnLst/>
              <a:rect l="l" t="t" r="r" b="b"/>
              <a:pathLst>
                <a:path w="2625" h="1305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17"/>
                    <a:pt x="862" y="1305"/>
                    <a:pt x="1309" y="1305"/>
                  </a:cubicBezTo>
                  <a:cubicBezTo>
                    <a:pt x="1756" y="1305"/>
                    <a:pt x="2205" y="1217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78"/>
            <p:cNvSpPr/>
            <p:nvPr/>
          </p:nvSpPr>
          <p:spPr>
            <a:xfrm>
              <a:off x="4952164" y="3534405"/>
              <a:ext cx="57214" cy="165882"/>
            </a:xfrm>
            <a:custGeom>
              <a:avLst/>
              <a:gdLst/>
              <a:ahLst/>
              <a:cxnLst/>
              <a:rect l="l" t="t" r="r" b="b"/>
              <a:pathLst>
                <a:path w="2185" h="6335" extrusionOk="0">
                  <a:moveTo>
                    <a:pt x="220" y="0"/>
                  </a:moveTo>
                  <a:cubicBezTo>
                    <a:pt x="220" y="0"/>
                    <a:pt x="0" y="1975"/>
                    <a:pt x="220" y="3711"/>
                  </a:cubicBezTo>
                  <a:lnTo>
                    <a:pt x="220" y="6335"/>
                  </a:lnTo>
                  <a:lnTo>
                    <a:pt x="1746" y="6335"/>
                  </a:lnTo>
                  <a:cubicBezTo>
                    <a:pt x="1507" y="5486"/>
                    <a:pt x="1145" y="4675"/>
                    <a:pt x="649" y="3940"/>
                  </a:cubicBezTo>
                  <a:lnTo>
                    <a:pt x="649" y="3721"/>
                  </a:lnTo>
                  <a:cubicBezTo>
                    <a:pt x="649" y="3721"/>
                    <a:pt x="1880" y="2710"/>
                    <a:pt x="2118" y="2204"/>
                  </a:cubicBezTo>
                  <a:lnTo>
                    <a:pt x="218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78"/>
            <p:cNvSpPr/>
            <p:nvPr/>
          </p:nvSpPr>
          <p:spPr>
            <a:xfrm>
              <a:off x="4952164" y="3626078"/>
              <a:ext cx="28489" cy="22755"/>
            </a:xfrm>
            <a:custGeom>
              <a:avLst/>
              <a:gdLst/>
              <a:ahLst/>
              <a:cxnLst/>
              <a:rect l="l" t="t" r="r" b="b"/>
              <a:pathLst>
                <a:path w="1088" h="869" extrusionOk="0">
                  <a:moveTo>
                    <a:pt x="429" y="1"/>
                  </a:moveTo>
                  <a:cubicBezTo>
                    <a:pt x="191" y="1"/>
                    <a:pt x="0" y="191"/>
                    <a:pt x="0" y="439"/>
                  </a:cubicBezTo>
                  <a:cubicBezTo>
                    <a:pt x="0" y="678"/>
                    <a:pt x="191" y="869"/>
                    <a:pt x="429" y="869"/>
                  </a:cubicBezTo>
                  <a:lnTo>
                    <a:pt x="649" y="869"/>
                  </a:lnTo>
                  <a:cubicBezTo>
                    <a:pt x="897" y="869"/>
                    <a:pt x="1088" y="678"/>
                    <a:pt x="1088" y="439"/>
                  </a:cubicBezTo>
                  <a:cubicBezTo>
                    <a:pt x="1088" y="191"/>
                    <a:pt x="897" y="1"/>
                    <a:pt x="6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78"/>
            <p:cNvSpPr/>
            <p:nvPr/>
          </p:nvSpPr>
          <p:spPr>
            <a:xfrm>
              <a:off x="5077800" y="3534405"/>
              <a:ext cx="57240" cy="165882"/>
            </a:xfrm>
            <a:custGeom>
              <a:avLst/>
              <a:gdLst/>
              <a:ahLst/>
              <a:cxnLst/>
              <a:rect l="l" t="t" r="r" b="b"/>
              <a:pathLst>
                <a:path w="2186" h="6335" extrusionOk="0">
                  <a:moveTo>
                    <a:pt x="1" y="0"/>
                  </a:moveTo>
                  <a:lnTo>
                    <a:pt x="68" y="2204"/>
                  </a:lnTo>
                  <a:cubicBezTo>
                    <a:pt x="306" y="2710"/>
                    <a:pt x="1537" y="3721"/>
                    <a:pt x="1537" y="3721"/>
                  </a:cubicBezTo>
                  <a:lnTo>
                    <a:pt x="1537" y="3940"/>
                  </a:lnTo>
                  <a:cubicBezTo>
                    <a:pt x="1041" y="4675"/>
                    <a:pt x="678" y="5486"/>
                    <a:pt x="440" y="6335"/>
                  </a:cubicBezTo>
                  <a:lnTo>
                    <a:pt x="1966" y="6335"/>
                  </a:lnTo>
                  <a:lnTo>
                    <a:pt x="1966" y="3711"/>
                  </a:lnTo>
                  <a:cubicBezTo>
                    <a:pt x="2185" y="1975"/>
                    <a:pt x="1966" y="0"/>
                    <a:pt x="196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78"/>
            <p:cNvSpPr/>
            <p:nvPr/>
          </p:nvSpPr>
          <p:spPr>
            <a:xfrm>
              <a:off x="5032081" y="3637574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cubicBezTo>
                    <a:pt x="1" y="678"/>
                    <a:pt x="201" y="869"/>
                    <a:pt x="440" y="869"/>
                  </a:cubicBezTo>
                  <a:cubicBezTo>
                    <a:pt x="678" y="869"/>
                    <a:pt x="879" y="678"/>
                    <a:pt x="879" y="430"/>
                  </a:cubicBezTo>
                  <a:cubicBezTo>
                    <a:pt x="879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78"/>
            <p:cNvSpPr/>
            <p:nvPr/>
          </p:nvSpPr>
          <p:spPr>
            <a:xfrm>
              <a:off x="5106525" y="3626078"/>
              <a:ext cx="28751" cy="22755"/>
            </a:xfrm>
            <a:custGeom>
              <a:avLst/>
              <a:gdLst/>
              <a:ahLst/>
              <a:cxnLst/>
              <a:rect l="l" t="t" r="r" b="b"/>
              <a:pathLst>
                <a:path w="1098" h="869" extrusionOk="0">
                  <a:moveTo>
                    <a:pt x="440" y="1"/>
                  </a:moveTo>
                  <a:cubicBezTo>
                    <a:pt x="201" y="1"/>
                    <a:pt x="1" y="191"/>
                    <a:pt x="1" y="439"/>
                  </a:cubicBezTo>
                  <a:cubicBezTo>
                    <a:pt x="1" y="678"/>
                    <a:pt x="201" y="869"/>
                    <a:pt x="440" y="869"/>
                  </a:cubicBezTo>
                  <a:lnTo>
                    <a:pt x="659" y="869"/>
                  </a:lnTo>
                  <a:cubicBezTo>
                    <a:pt x="898" y="869"/>
                    <a:pt x="1098" y="678"/>
                    <a:pt x="1098" y="439"/>
                  </a:cubicBezTo>
                  <a:cubicBezTo>
                    <a:pt x="1098" y="191"/>
                    <a:pt x="898" y="1"/>
                    <a:pt x="6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78"/>
            <p:cNvSpPr/>
            <p:nvPr/>
          </p:nvSpPr>
          <p:spPr>
            <a:xfrm>
              <a:off x="5025351" y="3345663"/>
              <a:ext cx="65960" cy="57109"/>
            </a:xfrm>
            <a:custGeom>
              <a:avLst/>
              <a:gdLst/>
              <a:ahLst/>
              <a:cxnLst/>
              <a:rect l="l" t="t" r="r" b="b"/>
              <a:pathLst>
                <a:path w="2519" h="2181" extrusionOk="0">
                  <a:moveTo>
                    <a:pt x="893" y="1"/>
                  </a:moveTo>
                  <a:cubicBezTo>
                    <a:pt x="526" y="1"/>
                    <a:pt x="165" y="205"/>
                    <a:pt x="0" y="588"/>
                  </a:cubicBezTo>
                  <a:lnTo>
                    <a:pt x="1784" y="2181"/>
                  </a:lnTo>
                  <a:lnTo>
                    <a:pt x="2290" y="1809"/>
                  </a:lnTo>
                  <a:cubicBezTo>
                    <a:pt x="2481" y="1656"/>
                    <a:pt x="2519" y="1370"/>
                    <a:pt x="2357" y="1179"/>
                  </a:cubicBezTo>
                  <a:lnTo>
                    <a:pt x="1641" y="349"/>
                  </a:lnTo>
                  <a:cubicBezTo>
                    <a:pt x="1442" y="113"/>
                    <a:pt x="1166" y="1"/>
                    <a:pt x="8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78"/>
            <p:cNvSpPr/>
            <p:nvPr/>
          </p:nvSpPr>
          <p:spPr>
            <a:xfrm>
              <a:off x="4986388" y="3345794"/>
              <a:ext cx="114428" cy="102959"/>
            </a:xfrm>
            <a:custGeom>
              <a:avLst/>
              <a:gdLst/>
              <a:ahLst/>
              <a:cxnLst/>
              <a:rect l="l" t="t" r="r" b="b"/>
              <a:pathLst>
                <a:path w="4370" h="3932" extrusionOk="0">
                  <a:moveTo>
                    <a:pt x="2362" y="1"/>
                  </a:moveTo>
                  <a:cubicBezTo>
                    <a:pt x="1980" y="1"/>
                    <a:pt x="1638" y="237"/>
                    <a:pt x="1488" y="583"/>
                  </a:cubicBezTo>
                  <a:lnTo>
                    <a:pt x="0" y="3931"/>
                  </a:lnTo>
                  <a:lnTo>
                    <a:pt x="4369" y="3931"/>
                  </a:lnTo>
                  <a:lnTo>
                    <a:pt x="2385" y="1"/>
                  </a:lnTo>
                  <a:cubicBezTo>
                    <a:pt x="2378" y="1"/>
                    <a:pt x="2370" y="1"/>
                    <a:pt x="2362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78"/>
            <p:cNvSpPr/>
            <p:nvPr/>
          </p:nvSpPr>
          <p:spPr>
            <a:xfrm>
              <a:off x="4947163" y="3511676"/>
              <a:ext cx="192617" cy="97199"/>
            </a:xfrm>
            <a:custGeom>
              <a:avLst/>
              <a:gdLst/>
              <a:ahLst/>
              <a:cxnLst/>
              <a:rect l="l" t="t" r="r" b="b"/>
              <a:pathLst>
                <a:path w="7356" h="3712" extrusionOk="0">
                  <a:moveTo>
                    <a:pt x="725" y="0"/>
                  </a:moveTo>
                  <a:cubicBezTo>
                    <a:pt x="0" y="0"/>
                    <a:pt x="0" y="1088"/>
                    <a:pt x="725" y="1088"/>
                  </a:cubicBezTo>
                  <a:lnTo>
                    <a:pt x="849" y="1088"/>
                  </a:lnTo>
                  <a:cubicBezTo>
                    <a:pt x="964" y="2567"/>
                    <a:pt x="2195" y="3711"/>
                    <a:pt x="3673" y="3711"/>
                  </a:cubicBezTo>
                  <a:cubicBezTo>
                    <a:pt x="5161" y="3711"/>
                    <a:pt x="6392" y="2567"/>
                    <a:pt x="6507" y="1088"/>
                  </a:cubicBezTo>
                  <a:lnTo>
                    <a:pt x="6621" y="1088"/>
                  </a:lnTo>
                  <a:cubicBezTo>
                    <a:pt x="7356" y="1088"/>
                    <a:pt x="7356" y="0"/>
                    <a:pt x="66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78"/>
            <p:cNvSpPr/>
            <p:nvPr/>
          </p:nvSpPr>
          <p:spPr>
            <a:xfrm>
              <a:off x="4951143" y="3511650"/>
              <a:ext cx="149673" cy="97434"/>
            </a:xfrm>
            <a:custGeom>
              <a:avLst/>
              <a:gdLst/>
              <a:ahLst/>
              <a:cxnLst/>
              <a:rect l="l" t="t" r="r" b="b"/>
              <a:pathLst>
                <a:path w="5716" h="3721" extrusionOk="0">
                  <a:moveTo>
                    <a:pt x="593" y="1"/>
                  </a:moveTo>
                  <a:cubicBezTo>
                    <a:pt x="315" y="1"/>
                    <a:pt x="76" y="208"/>
                    <a:pt x="39" y="488"/>
                  </a:cubicBezTo>
                  <a:cubicBezTo>
                    <a:pt x="1" y="812"/>
                    <a:pt x="259" y="1089"/>
                    <a:pt x="583" y="1089"/>
                  </a:cubicBezTo>
                  <a:lnTo>
                    <a:pt x="697" y="1089"/>
                  </a:lnTo>
                  <a:cubicBezTo>
                    <a:pt x="801" y="2593"/>
                    <a:pt x="2056" y="3721"/>
                    <a:pt x="3511" y="3721"/>
                  </a:cubicBezTo>
                  <a:cubicBezTo>
                    <a:pt x="3662" y="3721"/>
                    <a:pt x="3815" y="3709"/>
                    <a:pt x="3970" y="3684"/>
                  </a:cubicBezTo>
                  <a:cubicBezTo>
                    <a:pt x="2586" y="3464"/>
                    <a:pt x="1566" y="2272"/>
                    <a:pt x="1566" y="879"/>
                  </a:cubicBezTo>
                  <a:cubicBezTo>
                    <a:pt x="1566" y="631"/>
                    <a:pt x="1756" y="440"/>
                    <a:pt x="2004" y="440"/>
                  </a:cubicBezTo>
                  <a:lnTo>
                    <a:pt x="5286" y="440"/>
                  </a:lnTo>
                  <a:cubicBezTo>
                    <a:pt x="5525" y="440"/>
                    <a:pt x="5715" y="240"/>
                    <a:pt x="5715" y="1"/>
                  </a:cubicBezTo>
                  <a:lnTo>
                    <a:pt x="612" y="1"/>
                  </a:lnTo>
                  <a:cubicBezTo>
                    <a:pt x="605" y="1"/>
                    <a:pt x="599" y="1"/>
                    <a:pt x="593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78"/>
            <p:cNvSpPr/>
            <p:nvPr/>
          </p:nvSpPr>
          <p:spPr>
            <a:xfrm>
              <a:off x="5018124" y="3557317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3" y="1"/>
                  </a:moveTo>
                  <a:cubicBezTo>
                    <a:pt x="143" y="1"/>
                    <a:pt x="1" y="221"/>
                    <a:pt x="162" y="375"/>
                  </a:cubicBezTo>
                  <a:cubicBezTo>
                    <a:pt x="381" y="558"/>
                    <a:pt x="653" y="662"/>
                    <a:pt x="936" y="662"/>
                  </a:cubicBezTo>
                  <a:cubicBezTo>
                    <a:pt x="948" y="662"/>
                    <a:pt x="960" y="662"/>
                    <a:pt x="973" y="661"/>
                  </a:cubicBezTo>
                  <a:cubicBezTo>
                    <a:pt x="985" y="662"/>
                    <a:pt x="998" y="662"/>
                    <a:pt x="1010" y="662"/>
                  </a:cubicBezTo>
                  <a:cubicBezTo>
                    <a:pt x="1292" y="662"/>
                    <a:pt x="1564" y="558"/>
                    <a:pt x="1784" y="375"/>
                  </a:cubicBezTo>
                  <a:cubicBezTo>
                    <a:pt x="1937" y="221"/>
                    <a:pt x="1794" y="1"/>
                    <a:pt x="1624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0"/>
                    <a:pt x="1147" y="220"/>
                    <a:pt x="972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18" y="21"/>
                    <a:pt x="364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78"/>
            <p:cNvSpPr/>
            <p:nvPr/>
          </p:nvSpPr>
          <p:spPr>
            <a:xfrm>
              <a:off x="5003487" y="3517358"/>
              <a:ext cx="11390" cy="17073"/>
            </a:xfrm>
            <a:custGeom>
              <a:avLst/>
              <a:gdLst/>
              <a:ahLst/>
              <a:cxnLst/>
              <a:rect l="l" t="t" r="r" b="b"/>
              <a:pathLst>
                <a:path w="435" h="652" extrusionOk="0">
                  <a:moveTo>
                    <a:pt x="216" y="0"/>
                  </a:moveTo>
                  <a:cubicBezTo>
                    <a:pt x="108" y="0"/>
                    <a:pt x="1" y="74"/>
                    <a:pt x="5" y="222"/>
                  </a:cubicBezTo>
                  <a:lnTo>
                    <a:pt x="5" y="442"/>
                  </a:lnTo>
                  <a:cubicBezTo>
                    <a:pt x="5" y="556"/>
                    <a:pt x="101" y="651"/>
                    <a:pt x="215" y="651"/>
                  </a:cubicBezTo>
                  <a:cubicBezTo>
                    <a:pt x="339" y="651"/>
                    <a:pt x="435" y="556"/>
                    <a:pt x="435" y="442"/>
                  </a:cubicBezTo>
                  <a:lnTo>
                    <a:pt x="435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78"/>
            <p:cNvSpPr/>
            <p:nvPr/>
          </p:nvSpPr>
          <p:spPr>
            <a:xfrm>
              <a:off x="5072065" y="3517358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44" y="65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78"/>
            <p:cNvSpPr/>
            <p:nvPr/>
          </p:nvSpPr>
          <p:spPr>
            <a:xfrm>
              <a:off x="4980627" y="3448727"/>
              <a:ext cx="125924" cy="22990"/>
            </a:xfrm>
            <a:custGeom>
              <a:avLst/>
              <a:gdLst/>
              <a:ahLst/>
              <a:cxnLst/>
              <a:rect l="l" t="t" r="r" b="b"/>
              <a:pathLst>
                <a:path w="4809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4809" y="878"/>
                  </a:lnTo>
                  <a:lnTo>
                    <a:pt x="4809" y="220"/>
                  </a:lnTo>
                  <a:cubicBezTo>
                    <a:pt x="4809" y="96"/>
                    <a:pt x="4713" y="0"/>
                    <a:pt x="458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9" name="Google Shape;14239;p78"/>
            <p:cNvSpPr/>
            <p:nvPr/>
          </p:nvSpPr>
          <p:spPr>
            <a:xfrm>
              <a:off x="4986388" y="3346789"/>
              <a:ext cx="55722" cy="101964"/>
            </a:xfrm>
            <a:custGeom>
              <a:avLst/>
              <a:gdLst/>
              <a:ahLst/>
              <a:cxnLst/>
              <a:rect l="l" t="t" r="r" b="b"/>
              <a:pathLst>
                <a:path w="2128" h="3894" extrusionOk="0">
                  <a:moveTo>
                    <a:pt x="2128" y="1"/>
                  </a:moveTo>
                  <a:cubicBezTo>
                    <a:pt x="1841" y="77"/>
                    <a:pt x="1612" y="278"/>
                    <a:pt x="1488" y="545"/>
                  </a:cubicBezTo>
                  <a:lnTo>
                    <a:pt x="0" y="3893"/>
                  </a:lnTo>
                  <a:lnTo>
                    <a:pt x="1097" y="3893"/>
                  </a:lnTo>
                  <a:lnTo>
                    <a:pt x="21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0" name="Google Shape;14240;p78"/>
            <p:cNvSpPr/>
            <p:nvPr/>
          </p:nvSpPr>
          <p:spPr>
            <a:xfrm>
              <a:off x="4980627" y="3448727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1098" y="878"/>
                  </a:lnTo>
                  <a:lnTo>
                    <a:pt x="1098" y="220"/>
                  </a:lnTo>
                  <a:cubicBezTo>
                    <a:pt x="1098" y="96"/>
                    <a:pt x="1193" y="0"/>
                    <a:pt x="13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78"/>
            <p:cNvSpPr/>
            <p:nvPr/>
          </p:nvSpPr>
          <p:spPr>
            <a:xfrm>
              <a:off x="4916683" y="3471692"/>
              <a:ext cx="92695" cy="40011"/>
            </a:xfrm>
            <a:custGeom>
              <a:avLst/>
              <a:gdLst/>
              <a:ahLst/>
              <a:cxnLst/>
              <a:rect l="l" t="t" r="r" b="b"/>
              <a:pathLst>
                <a:path w="3540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2548" y="1527"/>
                  </a:lnTo>
                  <a:cubicBezTo>
                    <a:pt x="2471" y="1527"/>
                    <a:pt x="2443" y="1317"/>
                    <a:pt x="2509" y="1241"/>
                  </a:cubicBezTo>
                  <a:lnTo>
                    <a:pt x="354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42" name="Google Shape;14242;p78"/>
          <p:cNvGrpSpPr/>
          <p:nvPr/>
        </p:nvGrpSpPr>
        <p:grpSpPr>
          <a:xfrm>
            <a:off x="5809723" y="2879911"/>
            <a:ext cx="263081" cy="355016"/>
            <a:chOff x="5809723" y="2879911"/>
            <a:chExt cx="263081" cy="355016"/>
          </a:xfrm>
        </p:grpSpPr>
        <p:sp>
          <p:nvSpPr>
            <p:cNvPr id="14243" name="Google Shape;14243;p78"/>
            <p:cNvSpPr/>
            <p:nvPr/>
          </p:nvSpPr>
          <p:spPr>
            <a:xfrm>
              <a:off x="5809723" y="3136969"/>
              <a:ext cx="263081" cy="97696"/>
            </a:xfrm>
            <a:custGeom>
              <a:avLst/>
              <a:gdLst/>
              <a:ahLst/>
              <a:cxnLst/>
              <a:rect l="l" t="t" r="r" b="b"/>
              <a:pathLst>
                <a:path w="10047" h="3731" extrusionOk="0">
                  <a:moveTo>
                    <a:pt x="3130" y="0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2"/>
                  </a:cubicBezTo>
                  <a:lnTo>
                    <a:pt x="1" y="3072"/>
                  </a:lnTo>
                  <a:cubicBezTo>
                    <a:pt x="1" y="3435"/>
                    <a:pt x="297" y="3731"/>
                    <a:pt x="659" y="3731"/>
                  </a:cubicBezTo>
                  <a:lnTo>
                    <a:pt x="9398" y="3731"/>
                  </a:lnTo>
                  <a:cubicBezTo>
                    <a:pt x="9751" y="3731"/>
                    <a:pt x="10046" y="3435"/>
                    <a:pt x="10046" y="3072"/>
                  </a:cubicBezTo>
                  <a:lnTo>
                    <a:pt x="10046" y="2032"/>
                  </a:lnTo>
                  <a:cubicBezTo>
                    <a:pt x="10046" y="1479"/>
                    <a:pt x="9693" y="983"/>
                    <a:pt x="9169" y="80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78"/>
            <p:cNvSpPr/>
            <p:nvPr/>
          </p:nvSpPr>
          <p:spPr>
            <a:xfrm>
              <a:off x="5865942" y="3136969"/>
              <a:ext cx="150642" cy="75937"/>
            </a:xfrm>
            <a:custGeom>
              <a:avLst/>
              <a:gdLst/>
              <a:ahLst/>
              <a:cxnLst/>
              <a:rect l="l" t="t" r="r" b="b"/>
              <a:pathLst>
                <a:path w="5753" h="2900" extrusionOk="0">
                  <a:moveTo>
                    <a:pt x="983" y="0"/>
                  </a:moveTo>
                  <a:lnTo>
                    <a:pt x="0" y="353"/>
                  </a:lnTo>
                  <a:cubicBezTo>
                    <a:pt x="10" y="945"/>
                    <a:pt x="124" y="1536"/>
                    <a:pt x="353" y="2090"/>
                  </a:cubicBezTo>
                  <a:cubicBezTo>
                    <a:pt x="560" y="2591"/>
                    <a:pt x="1046" y="2900"/>
                    <a:pt x="1567" y="2900"/>
                  </a:cubicBezTo>
                  <a:cubicBezTo>
                    <a:pt x="1670" y="2900"/>
                    <a:pt x="1775" y="2888"/>
                    <a:pt x="1880" y="2862"/>
                  </a:cubicBezTo>
                  <a:lnTo>
                    <a:pt x="2767" y="2633"/>
                  </a:lnTo>
                  <a:cubicBezTo>
                    <a:pt x="2805" y="2629"/>
                    <a:pt x="2841" y="2626"/>
                    <a:pt x="2877" y="2626"/>
                  </a:cubicBezTo>
                  <a:cubicBezTo>
                    <a:pt x="2912" y="2626"/>
                    <a:pt x="2948" y="2629"/>
                    <a:pt x="2986" y="2633"/>
                  </a:cubicBezTo>
                  <a:lnTo>
                    <a:pt x="3873" y="2862"/>
                  </a:lnTo>
                  <a:cubicBezTo>
                    <a:pt x="3978" y="2888"/>
                    <a:pt x="4083" y="2900"/>
                    <a:pt x="4186" y="2900"/>
                  </a:cubicBezTo>
                  <a:cubicBezTo>
                    <a:pt x="4707" y="2900"/>
                    <a:pt x="5193" y="2591"/>
                    <a:pt x="5400" y="2090"/>
                  </a:cubicBezTo>
                  <a:cubicBezTo>
                    <a:pt x="5629" y="1536"/>
                    <a:pt x="5743" y="945"/>
                    <a:pt x="5753" y="353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78"/>
            <p:cNvSpPr/>
            <p:nvPr/>
          </p:nvSpPr>
          <p:spPr>
            <a:xfrm>
              <a:off x="5876416" y="31207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35" y="287"/>
                  </a:lnTo>
                  <a:cubicBezTo>
                    <a:pt x="173" y="344"/>
                    <a:pt x="49" y="496"/>
                    <a:pt x="39" y="678"/>
                  </a:cubicBezTo>
                  <a:cubicBezTo>
                    <a:pt x="1" y="1307"/>
                    <a:pt x="106" y="1946"/>
                    <a:pt x="354" y="2538"/>
                  </a:cubicBezTo>
                  <a:cubicBezTo>
                    <a:pt x="489" y="2871"/>
                    <a:pt x="815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262" y="2834"/>
                  </a:lnTo>
                  <a:cubicBezTo>
                    <a:pt x="2329" y="2815"/>
                    <a:pt x="2400" y="2805"/>
                    <a:pt x="2472" y="2805"/>
                  </a:cubicBezTo>
                  <a:cubicBezTo>
                    <a:pt x="2543" y="2805"/>
                    <a:pt x="2615" y="2815"/>
                    <a:pt x="2682" y="2834"/>
                  </a:cubicBezTo>
                  <a:lnTo>
                    <a:pt x="3569" y="3053"/>
                  </a:lnTo>
                  <a:cubicBezTo>
                    <a:pt x="3641" y="3071"/>
                    <a:pt x="3713" y="3079"/>
                    <a:pt x="3784" y="3079"/>
                  </a:cubicBezTo>
                  <a:cubicBezTo>
                    <a:pt x="4135" y="3079"/>
                    <a:pt x="4455" y="2871"/>
                    <a:pt x="4590" y="2538"/>
                  </a:cubicBezTo>
                  <a:cubicBezTo>
                    <a:pt x="4838" y="1946"/>
                    <a:pt x="4943" y="131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78"/>
            <p:cNvSpPr/>
            <p:nvPr/>
          </p:nvSpPr>
          <p:spPr>
            <a:xfrm>
              <a:off x="5895400" y="3120734"/>
              <a:ext cx="91726" cy="62477"/>
            </a:xfrm>
            <a:custGeom>
              <a:avLst/>
              <a:gdLst/>
              <a:ahLst/>
              <a:cxnLst/>
              <a:rect l="l" t="t" r="r" b="b"/>
              <a:pathLst>
                <a:path w="3503" h="2386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40"/>
                  </a:lnTo>
                  <a:cubicBezTo>
                    <a:pt x="1" y="1603"/>
                    <a:pt x="783" y="2385"/>
                    <a:pt x="1756" y="2385"/>
                  </a:cubicBezTo>
                  <a:cubicBezTo>
                    <a:pt x="2720" y="2385"/>
                    <a:pt x="3502" y="1603"/>
                    <a:pt x="3502" y="640"/>
                  </a:cubicBezTo>
                  <a:lnTo>
                    <a:pt x="3502" y="153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78"/>
            <p:cNvSpPr/>
            <p:nvPr/>
          </p:nvSpPr>
          <p:spPr>
            <a:xfrm>
              <a:off x="5906895" y="3091747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62"/>
                    <a:pt x="592" y="3053"/>
                    <a:pt x="1317" y="3053"/>
                  </a:cubicBezTo>
                  <a:cubicBezTo>
                    <a:pt x="2033" y="3053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78"/>
            <p:cNvSpPr/>
            <p:nvPr/>
          </p:nvSpPr>
          <p:spPr>
            <a:xfrm>
              <a:off x="5906895" y="3091747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21" y="998"/>
                    <a:pt x="869" y="1091"/>
                    <a:pt x="1316" y="1091"/>
                  </a:cubicBezTo>
                  <a:cubicBezTo>
                    <a:pt x="1763" y="1091"/>
                    <a:pt x="2209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78"/>
            <p:cNvSpPr/>
            <p:nvPr/>
          </p:nvSpPr>
          <p:spPr>
            <a:xfrm>
              <a:off x="5906895" y="2879911"/>
              <a:ext cx="68736" cy="46007"/>
            </a:xfrm>
            <a:custGeom>
              <a:avLst/>
              <a:gdLst/>
              <a:ahLst/>
              <a:cxnLst/>
              <a:rect l="l" t="t" r="r" b="b"/>
              <a:pathLst>
                <a:path w="2625" h="1757" extrusionOk="0">
                  <a:moveTo>
                    <a:pt x="878" y="1"/>
                  </a:moveTo>
                  <a:cubicBezTo>
                    <a:pt x="392" y="1"/>
                    <a:pt x="1" y="392"/>
                    <a:pt x="1" y="879"/>
                  </a:cubicBezTo>
                  <a:cubicBezTo>
                    <a:pt x="1" y="1356"/>
                    <a:pt x="392" y="1756"/>
                    <a:pt x="878" y="1756"/>
                  </a:cubicBezTo>
                  <a:lnTo>
                    <a:pt x="1747" y="1756"/>
                  </a:lnTo>
                  <a:cubicBezTo>
                    <a:pt x="2233" y="1756"/>
                    <a:pt x="2624" y="1356"/>
                    <a:pt x="2624" y="879"/>
                  </a:cubicBezTo>
                  <a:cubicBezTo>
                    <a:pt x="2624" y="392"/>
                    <a:pt x="2233" y="1"/>
                    <a:pt x="174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78"/>
            <p:cNvSpPr/>
            <p:nvPr/>
          </p:nvSpPr>
          <p:spPr>
            <a:xfrm>
              <a:off x="5838212" y="2914134"/>
              <a:ext cx="206102" cy="137419"/>
            </a:xfrm>
            <a:custGeom>
              <a:avLst/>
              <a:gdLst/>
              <a:ahLst/>
              <a:cxnLst/>
              <a:rect l="l" t="t" r="r" b="b"/>
              <a:pathLst>
                <a:path w="7871" h="5248" extrusionOk="0">
                  <a:moveTo>
                    <a:pt x="2624" y="1"/>
                  </a:moveTo>
                  <a:cubicBezTo>
                    <a:pt x="1174" y="1"/>
                    <a:pt x="0" y="1174"/>
                    <a:pt x="0" y="2624"/>
                  </a:cubicBezTo>
                  <a:cubicBezTo>
                    <a:pt x="0" y="4074"/>
                    <a:pt x="1174" y="5248"/>
                    <a:pt x="2624" y="5248"/>
                  </a:cubicBezTo>
                  <a:lnTo>
                    <a:pt x="5247" y="5248"/>
                  </a:lnTo>
                  <a:cubicBezTo>
                    <a:pt x="6697" y="5248"/>
                    <a:pt x="7871" y="4074"/>
                    <a:pt x="7871" y="2624"/>
                  </a:cubicBezTo>
                  <a:cubicBezTo>
                    <a:pt x="7871" y="1174"/>
                    <a:pt x="6697" y="1"/>
                    <a:pt x="5247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78"/>
            <p:cNvSpPr/>
            <p:nvPr/>
          </p:nvSpPr>
          <p:spPr>
            <a:xfrm>
              <a:off x="5861203" y="2948620"/>
              <a:ext cx="160147" cy="91438"/>
            </a:xfrm>
            <a:custGeom>
              <a:avLst/>
              <a:gdLst/>
              <a:ahLst/>
              <a:cxnLst/>
              <a:rect l="l" t="t" r="r" b="b"/>
              <a:pathLst>
                <a:path w="6116" h="3492" extrusionOk="0">
                  <a:moveTo>
                    <a:pt x="1746" y="0"/>
                  </a:moveTo>
                  <a:cubicBezTo>
                    <a:pt x="782" y="0"/>
                    <a:pt x="0" y="783"/>
                    <a:pt x="0" y="1746"/>
                  </a:cubicBezTo>
                  <a:cubicBezTo>
                    <a:pt x="0" y="2710"/>
                    <a:pt x="782" y="3492"/>
                    <a:pt x="1746" y="3492"/>
                  </a:cubicBezTo>
                  <a:lnTo>
                    <a:pt x="4369" y="3492"/>
                  </a:lnTo>
                  <a:cubicBezTo>
                    <a:pt x="5333" y="3492"/>
                    <a:pt x="6115" y="2710"/>
                    <a:pt x="6115" y="1746"/>
                  </a:cubicBezTo>
                  <a:cubicBezTo>
                    <a:pt x="6115" y="783"/>
                    <a:pt x="5333" y="0"/>
                    <a:pt x="43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78"/>
            <p:cNvSpPr/>
            <p:nvPr/>
          </p:nvSpPr>
          <p:spPr>
            <a:xfrm>
              <a:off x="5848712" y="2960115"/>
              <a:ext cx="184630" cy="148652"/>
            </a:xfrm>
            <a:custGeom>
              <a:avLst/>
              <a:gdLst/>
              <a:ahLst/>
              <a:cxnLst/>
              <a:rect l="l" t="t" r="r" b="b"/>
              <a:pathLst>
                <a:path w="7051" h="5677" extrusionOk="0">
                  <a:moveTo>
                    <a:pt x="2223" y="0"/>
                  </a:moveTo>
                  <a:cubicBezTo>
                    <a:pt x="1498" y="0"/>
                    <a:pt x="906" y="582"/>
                    <a:pt x="906" y="1307"/>
                  </a:cubicBezTo>
                  <a:lnTo>
                    <a:pt x="906" y="1670"/>
                  </a:lnTo>
                  <a:cubicBezTo>
                    <a:pt x="906" y="1832"/>
                    <a:pt x="773" y="1965"/>
                    <a:pt x="611" y="1965"/>
                  </a:cubicBezTo>
                  <a:cubicBezTo>
                    <a:pt x="604" y="1965"/>
                    <a:pt x="598" y="1965"/>
                    <a:pt x="592" y="1965"/>
                  </a:cubicBezTo>
                  <a:cubicBezTo>
                    <a:pt x="314" y="1965"/>
                    <a:pt x="75" y="2172"/>
                    <a:pt x="38" y="2452"/>
                  </a:cubicBezTo>
                  <a:cubicBezTo>
                    <a:pt x="0" y="2776"/>
                    <a:pt x="258" y="3062"/>
                    <a:pt x="582" y="3062"/>
                  </a:cubicBezTo>
                  <a:lnTo>
                    <a:pt x="696" y="3062"/>
                  </a:lnTo>
                  <a:cubicBezTo>
                    <a:pt x="811" y="4532"/>
                    <a:pt x="2042" y="5676"/>
                    <a:pt x="3530" y="5676"/>
                  </a:cubicBezTo>
                  <a:cubicBezTo>
                    <a:pt x="5008" y="5676"/>
                    <a:pt x="6239" y="4532"/>
                    <a:pt x="6354" y="3062"/>
                  </a:cubicBezTo>
                  <a:lnTo>
                    <a:pt x="6478" y="3062"/>
                  </a:lnTo>
                  <a:cubicBezTo>
                    <a:pt x="6802" y="3062"/>
                    <a:pt x="7050" y="2776"/>
                    <a:pt x="7021" y="2452"/>
                  </a:cubicBezTo>
                  <a:cubicBezTo>
                    <a:pt x="6983" y="2175"/>
                    <a:pt x="6735" y="1965"/>
                    <a:pt x="6449" y="1965"/>
                  </a:cubicBezTo>
                  <a:cubicBezTo>
                    <a:pt x="6287" y="1965"/>
                    <a:pt x="6153" y="1832"/>
                    <a:pt x="6153" y="1670"/>
                  </a:cubicBezTo>
                  <a:lnTo>
                    <a:pt x="6153" y="1307"/>
                  </a:lnTo>
                  <a:cubicBezTo>
                    <a:pt x="6153" y="582"/>
                    <a:pt x="5571" y="0"/>
                    <a:pt x="484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78"/>
            <p:cNvSpPr/>
            <p:nvPr/>
          </p:nvSpPr>
          <p:spPr>
            <a:xfrm>
              <a:off x="5848948" y="2960115"/>
              <a:ext cx="132418" cy="148626"/>
            </a:xfrm>
            <a:custGeom>
              <a:avLst/>
              <a:gdLst/>
              <a:ahLst/>
              <a:cxnLst/>
              <a:rect l="l" t="t" r="r" b="b"/>
              <a:pathLst>
                <a:path w="5057" h="5676" extrusionOk="0">
                  <a:moveTo>
                    <a:pt x="2214" y="0"/>
                  </a:moveTo>
                  <a:cubicBezTo>
                    <a:pt x="1489" y="0"/>
                    <a:pt x="897" y="582"/>
                    <a:pt x="897" y="1307"/>
                  </a:cubicBezTo>
                  <a:lnTo>
                    <a:pt x="897" y="1670"/>
                  </a:lnTo>
                  <a:cubicBezTo>
                    <a:pt x="897" y="1832"/>
                    <a:pt x="764" y="1965"/>
                    <a:pt x="602" y="1965"/>
                  </a:cubicBezTo>
                  <a:cubicBezTo>
                    <a:pt x="315" y="1965"/>
                    <a:pt x="67" y="2175"/>
                    <a:pt x="29" y="2452"/>
                  </a:cubicBezTo>
                  <a:cubicBezTo>
                    <a:pt x="1" y="2776"/>
                    <a:pt x="249" y="3062"/>
                    <a:pt x="573" y="3062"/>
                  </a:cubicBezTo>
                  <a:lnTo>
                    <a:pt x="697" y="3062"/>
                  </a:lnTo>
                  <a:cubicBezTo>
                    <a:pt x="801" y="4557"/>
                    <a:pt x="2046" y="5676"/>
                    <a:pt x="3499" y="5676"/>
                  </a:cubicBezTo>
                  <a:cubicBezTo>
                    <a:pt x="3650" y="5676"/>
                    <a:pt x="3804" y="5664"/>
                    <a:pt x="3960" y="5638"/>
                  </a:cubicBezTo>
                  <a:cubicBezTo>
                    <a:pt x="2576" y="5428"/>
                    <a:pt x="1556" y="4236"/>
                    <a:pt x="1556" y="2843"/>
                  </a:cubicBezTo>
                  <a:lnTo>
                    <a:pt x="1556" y="1527"/>
                  </a:lnTo>
                  <a:cubicBezTo>
                    <a:pt x="1556" y="926"/>
                    <a:pt x="2042" y="439"/>
                    <a:pt x="2653" y="439"/>
                  </a:cubicBezTo>
                  <a:lnTo>
                    <a:pt x="4627" y="439"/>
                  </a:lnTo>
                  <a:cubicBezTo>
                    <a:pt x="4856" y="439"/>
                    <a:pt x="5047" y="248"/>
                    <a:pt x="5057" y="19"/>
                  </a:cubicBezTo>
                  <a:cubicBezTo>
                    <a:pt x="4980" y="10"/>
                    <a:pt x="4914" y="0"/>
                    <a:pt x="4837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78"/>
            <p:cNvSpPr/>
            <p:nvPr/>
          </p:nvSpPr>
          <p:spPr>
            <a:xfrm>
              <a:off x="5889666" y="3005808"/>
              <a:ext cx="34512" cy="22781"/>
            </a:xfrm>
            <a:custGeom>
              <a:avLst/>
              <a:gdLst/>
              <a:ahLst/>
              <a:cxnLst/>
              <a:rect l="l" t="t" r="r" b="b"/>
              <a:pathLst>
                <a:path w="1318" h="870" extrusionOk="0">
                  <a:moveTo>
                    <a:pt x="659" y="1"/>
                  </a:moveTo>
                  <a:cubicBezTo>
                    <a:pt x="296" y="1"/>
                    <a:pt x="1" y="287"/>
                    <a:pt x="1" y="650"/>
                  </a:cubicBezTo>
                  <a:cubicBezTo>
                    <a:pt x="1" y="726"/>
                    <a:pt x="20" y="802"/>
                    <a:pt x="48" y="869"/>
                  </a:cubicBezTo>
                  <a:cubicBezTo>
                    <a:pt x="134" y="612"/>
                    <a:pt x="382" y="440"/>
                    <a:pt x="659" y="440"/>
                  </a:cubicBezTo>
                  <a:cubicBezTo>
                    <a:pt x="935" y="440"/>
                    <a:pt x="1184" y="612"/>
                    <a:pt x="1279" y="869"/>
                  </a:cubicBezTo>
                  <a:cubicBezTo>
                    <a:pt x="1298" y="802"/>
                    <a:pt x="1317" y="726"/>
                    <a:pt x="1317" y="650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5" name="Google Shape;14255;p78"/>
            <p:cNvSpPr/>
            <p:nvPr/>
          </p:nvSpPr>
          <p:spPr>
            <a:xfrm>
              <a:off x="5958375" y="3005808"/>
              <a:ext cx="34486" cy="22781"/>
            </a:xfrm>
            <a:custGeom>
              <a:avLst/>
              <a:gdLst/>
              <a:ahLst/>
              <a:cxnLst/>
              <a:rect l="l" t="t" r="r" b="b"/>
              <a:pathLst>
                <a:path w="1317" h="870" extrusionOk="0">
                  <a:moveTo>
                    <a:pt x="658" y="1"/>
                  </a:moveTo>
                  <a:cubicBezTo>
                    <a:pt x="296" y="1"/>
                    <a:pt x="0" y="287"/>
                    <a:pt x="0" y="650"/>
                  </a:cubicBezTo>
                  <a:cubicBezTo>
                    <a:pt x="0" y="726"/>
                    <a:pt x="19" y="802"/>
                    <a:pt x="38" y="869"/>
                  </a:cubicBezTo>
                  <a:cubicBezTo>
                    <a:pt x="134" y="612"/>
                    <a:pt x="382" y="440"/>
                    <a:pt x="658" y="440"/>
                  </a:cubicBezTo>
                  <a:cubicBezTo>
                    <a:pt x="935" y="440"/>
                    <a:pt x="1183" y="612"/>
                    <a:pt x="1269" y="869"/>
                  </a:cubicBezTo>
                  <a:cubicBezTo>
                    <a:pt x="1297" y="802"/>
                    <a:pt x="1307" y="726"/>
                    <a:pt x="1317" y="650"/>
                  </a:cubicBezTo>
                  <a:cubicBezTo>
                    <a:pt x="1317" y="28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6" name="Google Shape;14256;p78"/>
            <p:cNvSpPr/>
            <p:nvPr/>
          </p:nvSpPr>
          <p:spPr>
            <a:xfrm>
              <a:off x="5915929" y="3057707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2"/>
                    <a:pt x="161" y="375"/>
                  </a:cubicBezTo>
                  <a:cubicBezTo>
                    <a:pt x="372" y="558"/>
                    <a:pt x="652" y="662"/>
                    <a:pt x="935" y="662"/>
                  </a:cubicBezTo>
                  <a:cubicBezTo>
                    <a:pt x="948" y="662"/>
                    <a:pt x="960" y="662"/>
                    <a:pt x="972" y="662"/>
                  </a:cubicBezTo>
                  <a:cubicBezTo>
                    <a:pt x="984" y="662"/>
                    <a:pt x="996" y="662"/>
                    <a:pt x="1008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42" y="220"/>
                    <a:pt x="968" y="220"/>
                  </a:cubicBezTo>
                  <a:cubicBezTo>
                    <a:pt x="793" y="220"/>
                    <a:pt x="619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78"/>
            <p:cNvSpPr/>
            <p:nvPr/>
          </p:nvSpPr>
          <p:spPr>
            <a:xfrm>
              <a:off x="5901161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4"/>
                    <a:pt x="220" y="644"/>
                  </a:cubicBezTo>
                  <a:cubicBezTo>
                    <a:pt x="344" y="644"/>
                    <a:pt x="439" y="549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78"/>
            <p:cNvSpPr/>
            <p:nvPr/>
          </p:nvSpPr>
          <p:spPr>
            <a:xfrm>
              <a:off x="5969844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4"/>
                    <a:pt x="220" y="644"/>
                  </a:cubicBezTo>
                  <a:cubicBezTo>
                    <a:pt x="335" y="644"/>
                    <a:pt x="430" y="549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78"/>
            <p:cNvSpPr/>
            <p:nvPr/>
          </p:nvSpPr>
          <p:spPr>
            <a:xfrm>
              <a:off x="5922135" y="3011569"/>
              <a:ext cx="38256" cy="11260"/>
            </a:xfrm>
            <a:custGeom>
              <a:avLst/>
              <a:gdLst/>
              <a:ahLst/>
              <a:cxnLst/>
              <a:rect l="l" t="t" r="r" b="b"/>
              <a:pathLst>
                <a:path w="1461" h="430" extrusionOk="0">
                  <a:moveTo>
                    <a:pt x="296" y="0"/>
                  </a:moveTo>
                  <a:cubicBezTo>
                    <a:pt x="1" y="0"/>
                    <a:pt x="1" y="430"/>
                    <a:pt x="296" y="430"/>
                  </a:cubicBezTo>
                  <a:lnTo>
                    <a:pt x="1165" y="430"/>
                  </a:lnTo>
                  <a:cubicBezTo>
                    <a:pt x="1460" y="430"/>
                    <a:pt x="1460" y="0"/>
                    <a:pt x="116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78"/>
            <p:cNvSpPr/>
            <p:nvPr/>
          </p:nvSpPr>
          <p:spPr>
            <a:xfrm>
              <a:off x="5933630" y="321164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cubicBezTo>
                    <a:pt x="583" y="440"/>
                    <a:pt x="583" y="1"/>
                    <a:pt x="29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78"/>
            <p:cNvSpPr/>
            <p:nvPr/>
          </p:nvSpPr>
          <p:spPr>
            <a:xfrm>
              <a:off x="5868691" y="2994156"/>
              <a:ext cx="66955" cy="57398"/>
            </a:xfrm>
            <a:custGeom>
              <a:avLst/>
              <a:gdLst/>
              <a:ahLst/>
              <a:cxnLst/>
              <a:rect l="l" t="t" r="r" b="b"/>
              <a:pathLst>
                <a:path w="2557" h="2192" extrusionOk="0">
                  <a:moveTo>
                    <a:pt x="1460" y="446"/>
                  </a:moveTo>
                  <a:cubicBezTo>
                    <a:pt x="1822" y="446"/>
                    <a:pt x="2118" y="732"/>
                    <a:pt x="2118" y="1104"/>
                  </a:cubicBezTo>
                  <a:cubicBezTo>
                    <a:pt x="2118" y="1497"/>
                    <a:pt x="1796" y="1755"/>
                    <a:pt x="1461" y="1755"/>
                  </a:cubicBezTo>
                  <a:cubicBezTo>
                    <a:pt x="1300" y="1755"/>
                    <a:pt x="1135" y="1695"/>
                    <a:pt x="1002" y="1562"/>
                  </a:cubicBezTo>
                  <a:cubicBezTo>
                    <a:pt x="582" y="1152"/>
                    <a:pt x="878" y="446"/>
                    <a:pt x="1460" y="446"/>
                  </a:cubicBezTo>
                  <a:close/>
                  <a:moveTo>
                    <a:pt x="1452" y="0"/>
                  </a:moveTo>
                  <a:cubicBezTo>
                    <a:pt x="1183" y="0"/>
                    <a:pt x="909" y="100"/>
                    <a:pt x="687" y="322"/>
                  </a:cubicBezTo>
                  <a:cubicBezTo>
                    <a:pt x="0" y="1018"/>
                    <a:pt x="487" y="2192"/>
                    <a:pt x="1460" y="2192"/>
                  </a:cubicBezTo>
                  <a:cubicBezTo>
                    <a:pt x="2061" y="2192"/>
                    <a:pt x="2557" y="1705"/>
                    <a:pt x="2557" y="1095"/>
                  </a:cubicBezTo>
                  <a:cubicBezTo>
                    <a:pt x="2557" y="436"/>
                    <a:pt x="2015" y="0"/>
                    <a:pt x="1452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78"/>
            <p:cNvSpPr/>
            <p:nvPr/>
          </p:nvSpPr>
          <p:spPr>
            <a:xfrm>
              <a:off x="5937375" y="2994156"/>
              <a:ext cx="66719" cy="57398"/>
            </a:xfrm>
            <a:custGeom>
              <a:avLst/>
              <a:gdLst/>
              <a:ahLst/>
              <a:cxnLst/>
              <a:rect l="l" t="t" r="r" b="b"/>
              <a:pathLst>
                <a:path w="2548" h="2192" extrusionOk="0">
                  <a:moveTo>
                    <a:pt x="1460" y="446"/>
                  </a:moveTo>
                  <a:cubicBezTo>
                    <a:pt x="1823" y="446"/>
                    <a:pt x="2119" y="732"/>
                    <a:pt x="2119" y="1104"/>
                  </a:cubicBezTo>
                  <a:cubicBezTo>
                    <a:pt x="2119" y="1497"/>
                    <a:pt x="1797" y="1755"/>
                    <a:pt x="1459" y="1755"/>
                  </a:cubicBezTo>
                  <a:cubicBezTo>
                    <a:pt x="1296" y="1755"/>
                    <a:pt x="1129" y="1695"/>
                    <a:pt x="993" y="1562"/>
                  </a:cubicBezTo>
                  <a:cubicBezTo>
                    <a:pt x="583" y="1152"/>
                    <a:pt x="878" y="446"/>
                    <a:pt x="1460" y="446"/>
                  </a:cubicBezTo>
                  <a:close/>
                  <a:moveTo>
                    <a:pt x="1450" y="0"/>
                  </a:moveTo>
                  <a:cubicBezTo>
                    <a:pt x="1182" y="0"/>
                    <a:pt x="910" y="100"/>
                    <a:pt x="688" y="322"/>
                  </a:cubicBezTo>
                  <a:cubicBezTo>
                    <a:pt x="1" y="1018"/>
                    <a:pt x="487" y="2192"/>
                    <a:pt x="1460" y="2192"/>
                  </a:cubicBezTo>
                  <a:cubicBezTo>
                    <a:pt x="2061" y="2192"/>
                    <a:pt x="2548" y="1705"/>
                    <a:pt x="2548" y="1095"/>
                  </a:cubicBezTo>
                  <a:cubicBezTo>
                    <a:pt x="2548" y="436"/>
                    <a:pt x="2010" y="0"/>
                    <a:pt x="14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78"/>
            <p:cNvSpPr/>
            <p:nvPr/>
          </p:nvSpPr>
          <p:spPr>
            <a:xfrm>
              <a:off x="5811477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220" y="0"/>
                  </a:moveTo>
                  <a:cubicBezTo>
                    <a:pt x="125" y="115"/>
                    <a:pt x="48" y="248"/>
                    <a:pt x="1" y="382"/>
                  </a:cubicBezTo>
                  <a:lnTo>
                    <a:pt x="1212" y="1336"/>
                  </a:lnTo>
                  <a:cubicBezTo>
                    <a:pt x="1365" y="1460"/>
                    <a:pt x="1460" y="1650"/>
                    <a:pt x="1460" y="1860"/>
                  </a:cubicBezTo>
                  <a:lnTo>
                    <a:pt x="1460" y="2509"/>
                  </a:lnTo>
                  <a:lnTo>
                    <a:pt x="1899" y="2509"/>
                  </a:lnTo>
                  <a:lnTo>
                    <a:pt x="1899" y="2500"/>
                  </a:lnTo>
                  <a:lnTo>
                    <a:pt x="1899" y="1851"/>
                  </a:lnTo>
                  <a:cubicBezTo>
                    <a:pt x="1899" y="1517"/>
                    <a:pt x="1746" y="1202"/>
                    <a:pt x="1479" y="992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14264;p78"/>
            <p:cNvSpPr/>
            <p:nvPr/>
          </p:nvSpPr>
          <p:spPr>
            <a:xfrm>
              <a:off x="6021324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1679" y="0"/>
                  </a:moveTo>
                  <a:lnTo>
                    <a:pt x="420" y="992"/>
                  </a:lnTo>
                  <a:cubicBezTo>
                    <a:pt x="153" y="1202"/>
                    <a:pt x="0" y="1517"/>
                    <a:pt x="0" y="1851"/>
                  </a:cubicBezTo>
                  <a:lnTo>
                    <a:pt x="0" y="2500"/>
                  </a:lnTo>
                  <a:lnTo>
                    <a:pt x="0" y="2509"/>
                  </a:lnTo>
                  <a:lnTo>
                    <a:pt x="439" y="2509"/>
                  </a:lnTo>
                  <a:lnTo>
                    <a:pt x="439" y="1860"/>
                  </a:lnTo>
                  <a:cubicBezTo>
                    <a:pt x="439" y="1650"/>
                    <a:pt x="525" y="1460"/>
                    <a:pt x="687" y="1336"/>
                  </a:cubicBezTo>
                  <a:lnTo>
                    <a:pt x="1899" y="382"/>
                  </a:lnTo>
                  <a:cubicBezTo>
                    <a:pt x="1851" y="248"/>
                    <a:pt x="1775" y="115"/>
                    <a:pt x="1679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65" name="Google Shape;14265;p78"/>
          <p:cNvGrpSpPr/>
          <p:nvPr/>
        </p:nvGrpSpPr>
        <p:grpSpPr>
          <a:xfrm>
            <a:off x="7616069" y="4268056"/>
            <a:ext cx="263316" cy="354754"/>
            <a:chOff x="7616069" y="4268056"/>
            <a:chExt cx="263316" cy="354754"/>
          </a:xfrm>
        </p:grpSpPr>
        <p:sp>
          <p:nvSpPr>
            <p:cNvPr id="14266" name="Google Shape;14266;p78"/>
            <p:cNvSpPr/>
            <p:nvPr/>
          </p:nvSpPr>
          <p:spPr>
            <a:xfrm>
              <a:off x="7616069" y="4513881"/>
              <a:ext cx="263316" cy="108930"/>
            </a:xfrm>
            <a:custGeom>
              <a:avLst/>
              <a:gdLst/>
              <a:ahLst/>
              <a:cxnLst/>
              <a:rect l="l" t="t" r="r" b="b"/>
              <a:pathLst>
                <a:path w="10056" h="4160" extrusionOk="0">
                  <a:moveTo>
                    <a:pt x="3129" y="0"/>
                  </a:moveTo>
                  <a:lnTo>
                    <a:pt x="878" y="792"/>
                  </a:lnTo>
                  <a:cubicBezTo>
                    <a:pt x="353" y="983"/>
                    <a:pt x="0" y="1469"/>
                    <a:pt x="0" y="2032"/>
                  </a:cubicBezTo>
                  <a:lnTo>
                    <a:pt x="0" y="3501"/>
                  </a:lnTo>
                  <a:cubicBezTo>
                    <a:pt x="0" y="3864"/>
                    <a:pt x="296" y="4160"/>
                    <a:pt x="658" y="4160"/>
                  </a:cubicBezTo>
                  <a:lnTo>
                    <a:pt x="9407" y="4160"/>
                  </a:lnTo>
                  <a:cubicBezTo>
                    <a:pt x="9759" y="4160"/>
                    <a:pt x="10055" y="3864"/>
                    <a:pt x="10055" y="3501"/>
                  </a:cubicBezTo>
                  <a:lnTo>
                    <a:pt x="10055" y="2032"/>
                  </a:lnTo>
                  <a:cubicBezTo>
                    <a:pt x="10055" y="1469"/>
                    <a:pt x="9702" y="973"/>
                    <a:pt x="9178" y="79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78"/>
            <p:cNvSpPr/>
            <p:nvPr/>
          </p:nvSpPr>
          <p:spPr>
            <a:xfrm>
              <a:off x="7719238" y="4514116"/>
              <a:ext cx="57214" cy="108694"/>
            </a:xfrm>
            <a:custGeom>
              <a:avLst/>
              <a:gdLst/>
              <a:ahLst/>
              <a:cxnLst/>
              <a:rect l="l" t="t" r="r" b="b"/>
              <a:pathLst>
                <a:path w="2185" h="4151" extrusionOk="0">
                  <a:moveTo>
                    <a:pt x="0" y="1"/>
                  </a:moveTo>
                  <a:lnTo>
                    <a:pt x="0" y="4151"/>
                  </a:lnTo>
                  <a:lnTo>
                    <a:pt x="2185" y="4151"/>
                  </a:lnTo>
                  <a:lnTo>
                    <a:pt x="218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78"/>
            <p:cNvSpPr/>
            <p:nvPr/>
          </p:nvSpPr>
          <p:spPr>
            <a:xfrm>
              <a:off x="7719238" y="4514116"/>
              <a:ext cx="57214" cy="34433"/>
            </a:xfrm>
            <a:custGeom>
              <a:avLst/>
              <a:gdLst/>
              <a:ahLst/>
              <a:cxnLst/>
              <a:rect l="l" t="t" r="r" b="b"/>
              <a:pathLst>
                <a:path w="2185" h="1315" extrusionOk="0">
                  <a:moveTo>
                    <a:pt x="0" y="1"/>
                  </a:moveTo>
                  <a:lnTo>
                    <a:pt x="0" y="936"/>
                  </a:lnTo>
                  <a:cubicBezTo>
                    <a:pt x="315" y="1189"/>
                    <a:pt x="701" y="1315"/>
                    <a:pt x="1089" y="1315"/>
                  </a:cubicBezTo>
                  <a:cubicBezTo>
                    <a:pt x="1476" y="1315"/>
                    <a:pt x="1865" y="1189"/>
                    <a:pt x="2185" y="936"/>
                  </a:cubicBezTo>
                  <a:lnTo>
                    <a:pt x="2185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78"/>
            <p:cNvSpPr/>
            <p:nvPr/>
          </p:nvSpPr>
          <p:spPr>
            <a:xfrm>
              <a:off x="7642542" y="4268082"/>
              <a:ext cx="210344" cy="208852"/>
            </a:xfrm>
            <a:custGeom>
              <a:avLst/>
              <a:gdLst/>
              <a:ahLst/>
              <a:cxnLst/>
              <a:rect l="l" t="t" r="r" b="b"/>
              <a:pathLst>
                <a:path w="8033" h="7976" extrusionOk="0">
                  <a:moveTo>
                    <a:pt x="4017" y="0"/>
                  </a:moveTo>
                  <a:cubicBezTo>
                    <a:pt x="1966" y="0"/>
                    <a:pt x="306" y="1670"/>
                    <a:pt x="306" y="3721"/>
                  </a:cubicBezTo>
                  <a:lnTo>
                    <a:pt x="306" y="5466"/>
                  </a:lnTo>
                  <a:cubicBezTo>
                    <a:pt x="315" y="5924"/>
                    <a:pt x="239" y="6382"/>
                    <a:pt x="86" y="6821"/>
                  </a:cubicBezTo>
                  <a:cubicBezTo>
                    <a:pt x="0" y="7050"/>
                    <a:pt x="124" y="7308"/>
                    <a:pt x="353" y="7384"/>
                  </a:cubicBezTo>
                  <a:cubicBezTo>
                    <a:pt x="1117" y="7651"/>
                    <a:pt x="1908" y="7842"/>
                    <a:pt x="2710" y="7975"/>
                  </a:cubicBezTo>
                  <a:lnTo>
                    <a:pt x="5333" y="7975"/>
                  </a:lnTo>
                  <a:cubicBezTo>
                    <a:pt x="6125" y="7842"/>
                    <a:pt x="6917" y="7651"/>
                    <a:pt x="7680" y="7384"/>
                  </a:cubicBezTo>
                  <a:cubicBezTo>
                    <a:pt x="7919" y="7308"/>
                    <a:pt x="8033" y="7050"/>
                    <a:pt x="7947" y="6821"/>
                  </a:cubicBezTo>
                  <a:cubicBezTo>
                    <a:pt x="7795" y="6392"/>
                    <a:pt x="7718" y="5924"/>
                    <a:pt x="7728" y="5466"/>
                  </a:cubicBezTo>
                  <a:lnTo>
                    <a:pt x="7728" y="3721"/>
                  </a:lnTo>
                  <a:cubicBezTo>
                    <a:pt x="7728" y="1670"/>
                    <a:pt x="6068" y="0"/>
                    <a:pt x="401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78"/>
            <p:cNvSpPr/>
            <p:nvPr/>
          </p:nvSpPr>
          <p:spPr>
            <a:xfrm>
              <a:off x="7713477" y="4462663"/>
              <a:ext cx="68736" cy="74470"/>
            </a:xfrm>
            <a:custGeom>
              <a:avLst/>
              <a:gdLst/>
              <a:ahLst/>
              <a:cxnLst/>
              <a:rect l="l" t="t" r="r" b="b"/>
              <a:pathLst>
                <a:path w="2625" h="2844" extrusionOk="0">
                  <a:moveTo>
                    <a:pt x="1" y="1"/>
                  </a:moveTo>
                  <a:lnTo>
                    <a:pt x="1" y="1527"/>
                  </a:lnTo>
                  <a:cubicBezTo>
                    <a:pt x="1" y="2252"/>
                    <a:pt x="583" y="2844"/>
                    <a:pt x="1308" y="2844"/>
                  </a:cubicBezTo>
                  <a:cubicBezTo>
                    <a:pt x="2033" y="2844"/>
                    <a:pt x="2615" y="2252"/>
                    <a:pt x="2624" y="152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78"/>
            <p:cNvSpPr/>
            <p:nvPr/>
          </p:nvSpPr>
          <p:spPr>
            <a:xfrm>
              <a:off x="7713477" y="4462663"/>
              <a:ext cx="68736" cy="28620"/>
            </a:xfrm>
            <a:custGeom>
              <a:avLst/>
              <a:gdLst/>
              <a:ahLst/>
              <a:cxnLst/>
              <a:rect l="l" t="t" r="r" b="b"/>
              <a:pathLst>
                <a:path w="2625" h="1093" extrusionOk="0">
                  <a:moveTo>
                    <a:pt x="1" y="1"/>
                  </a:moveTo>
                  <a:lnTo>
                    <a:pt x="1" y="821"/>
                  </a:lnTo>
                  <a:cubicBezTo>
                    <a:pt x="416" y="1002"/>
                    <a:pt x="862" y="1093"/>
                    <a:pt x="1309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78"/>
            <p:cNvSpPr/>
            <p:nvPr/>
          </p:nvSpPr>
          <p:spPr>
            <a:xfrm>
              <a:off x="7673257" y="4319771"/>
              <a:ext cx="148914" cy="160147"/>
            </a:xfrm>
            <a:custGeom>
              <a:avLst/>
              <a:gdLst/>
              <a:ahLst/>
              <a:cxnLst/>
              <a:rect l="l" t="t" r="r" b="b"/>
              <a:pathLst>
                <a:path w="5687" h="6116" extrusionOk="0">
                  <a:moveTo>
                    <a:pt x="1" y="1"/>
                  </a:moveTo>
                  <a:lnTo>
                    <a:pt x="1" y="3273"/>
                  </a:lnTo>
                  <a:cubicBezTo>
                    <a:pt x="1" y="4838"/>
                    <a:pt x="1279" y="6116"/>
                    <a:pt x="2844" y="6116"/>
                  </a:cubicBezTo>
                  <a:cubicBezTo>
                    <a:pt x="4408" y="6116"/>
                    <a:pt x="5687" y="4838"/>
                    <a:pt x="5687" y="3273"/>
                  </a:cubicBezTo>
                  <a:lnTo>
                    <a:pt x="568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78"/>
            <p:cNvSpPr/>
            <p:nvPr/>
          </p:nvSpPr>
          <p:spPr>
            <a:xfrm>
              <a:off x="7673047" y="4319771"/>
              <a:ext cx="149124" cy="160174"/>
            </a:xfrm>
            <a:custGeom>
              <a:avLst/>
              <a:gdLst/>
              <a:ahLst/>
              <a:cxnLst/>
              <a:rect l="l" t="t" r="r" b="b"/>
              <a:pathLst>
                <a:path w="5695" h="6117" extrusionOk="0">
                  <a:moveTo>
                    <a:pt x="9" y="1"/>
                  </a:moveTo>
                  <a:lnTo>
                    <a:pt x="9" y="3273"/>
                  </a:lnTo>
                  <a:cubicBezTo>
                    <a:pt x="0" y="4860"/>
                    <a:pt x="1293" y="6116"/>
                    <a:pt x="2825" y="6116"/>
                  </a:cubicBezTo>
                  <a:cubicBezTo>
                    <a:pt x="2978" y="6116"/>
                    <a:pt x="3134" y="6104"/>
                    <a:pt x="3291" y="6078"/>
                  </a:cubicBezTo>
                  <a:cubicBezTo>
                    <a:pt x="1907" y="5858"/>
                    <a:pt x="886" y="4675"/>
                    <a:pt x="886" y="3273"/>
                  </a:cubicBezTo>
                  <a:lnTo>
                    <a:pt x="886" y="2042"/>
                  </a:lnTo>
                  <a:cubicBezTo>
                    <a:pt x="886" y="1747"/>
                    <a:pt x="1039" y="1460"/>
                    <a:pt x="1297" y="1308"/>
                  </a:cubicBezTo>
                  <a:cubicBezTo>
                    <a:pt x="1487" y="1184"/>
                    <a:pt x="1678" y="1041"/>
                    <a:pt x="1860" y="898"/>
                  </a:cubicBezTo>
                  <a:cubicBezTo>
                    <a:pt x="1898" y="869"/>
                    <a:pt x="1945" y="859"/>
                    <a:pt x="1984" y="859"/>
                  </a:cubicBezTo>
                  <a:cubicBezTo>
                    <a:pt x="2031" y="859"/>
                    <a:pt x="2079" y="869"/>
                    <a:pt x="2117" y="898"/>
                  </a:cubicBezTo>
                  <a:cubicBezTo>
                    <a:pt x="2709" y="1336"/>
                    <a:pt x="3901" y="2071"/>
                    <a:pt x="5695" y="2472"/>
                  </a:cubicBezTo>
                  <a:lnTo>
                    <a:pt x="569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78"/>
            <p:cNvSpPr/>
            <p:nvPr/>
          </p:nvSpPr>
          <p:spPr>
            <a:xfrm>
              <a:off x="7699992" y="4371251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96" y="0"/>
                  </a:moveTo>
                  <a:cubicBezTo>
                    <a:pt x="1" y="0"/>
                    <a:pt x="1" y="429"/>
                    <a:pt x="296" y="429"/>
                  </a:cubicBezTo>
                  <a:lnTo>
                    <a:pt x="735" y="429"/>
                  </a:lnTo>
                  <a:cubicBezTo>
                    <a:pt x="1021" y="42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78"/>
            <p:cNvSpPr/>
            <p:nvPr/>
          </p:nvSpPr>
          <p:spPr>
            <a:xfrm>
              <a:off x="7768701" y="4371251"/>
              <a:ext cx="26735" cy="11260"/>
            </a:xfrm>
            <a:custGeom>
              <a:avLst/>
              <a:gdLst/>
              <a:ahLst/>
              <a:cxnLst/>
              <a:rect l="l" t="t" r="r" b="b"/>
              <a:pathLst>
                <a:path w="102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725" y="429"/>
                  </a:lnTo>
                  <a:cubicBezTo>
                    <a:pt x="1021" y="429"/>
                    <a:pt x="1021" y="0"/>
                    <a:pt x="72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78"/>
            <p:cNvSpPr/>
            <p:nvPr/>
          </p:nvSpPr>
          <p:spPr>
            <a:xfrm>
              <a:off x="7814394" y="4571278"/>
              <a:ext cx="43991" cy="40115"/>
            </a:xfrm>
            <a:custGeom>
              <a:avLst/>
              <a:gdLst/>
              <a:ahLst/>
              <a:cxnLst/>
              <a:rect l="l" t="t" r="r" b="b"/>
              <a:pathLst>
                <a:path w="1680" h="1532" extrusionOk="0">
                  <a:moveTo>
                    <a:pt x="840" y="0"/>
                  </a:moveTo>
                  <a:cubicBezTo>
                    <a:pt x="731" y="0"/>
                    <a:pt x="621" y="74"/>
                    <a:pt x="621" y="222"/>
                  </a:cubicBezTo>
                  <a:lnTo>
                    <a:pt x="621" y="546"/>
                  </a:lnTo>
                  <a:lnTo>
                    <a:pt x="297" y="546"/>
                  </a:lnTo>
                  <a:cubicBezTo>
                    <a:pt x="1" y="546"/>
                    <a:pt x="1" y="985"/>
                    <a:pt x="297" y="985"/>
                  </a:cubicBezTo>
                  <a:lnTo>
                    <a:pt x="621" y="985"/>
                  </a:lnTo>
                  <a:lnTo>
                    <a:pt x="621" y="1309"/>
                  </a:lnTo>
                  <a:cubicBezTo>
                    <a:pt x="621" y="1457"/>
                    <a:pt x="731" y="1531"/>
                    <a:pt x="840" y="1531"/>
                  </a:cubicBezTo>
                  <a:cubicBezTo>
                    <a:pt x="950" y="1531"/>
                    <a:pt x="1060" y="1457"/>
                    <a:pt x="1060" y="1309"/>
                  </a:cubicBezTo>
                  <a:lnTo>
                    <a:pt x="1060" y="985"/>
                  </a:lnTo>
                  <a:lnTo>
                    <a:pt x="1384" y="985"/>
                  </a:lnTo>
                  <a:cubicBezTo>
                    <a:pt x="1680" y="985"/>
                    <a:pt x="1680" y="546"/>
                    <a:pt x="1384" y="546"/>
                  </a:cubicBezTo>
                  <a:lnTo>
                    <a:pt x="1060" y="546"/>
                  </a:lnTo>
                  <a:lnTo>
                    <a:pt x="1060" y="222"/>
                  </a:lnTo>
                  <a:cubicBezTo>
                    <a:pt x="1060" y="74"/>
                    <a:pt x="950" y="0"/>
                    <a:pt x="840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78"/>
            <p:cNvSpPr/>
            <p:nvPr/>
          </p:nvSpPr>
          <p:spPr>
            <a:xfrm>
              <a:off x="7644794" y="4588560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088"/>
                  </a:lnTo>
                  <a:cubicBezTo>
                    <a:pt x="0" y="1212"/>
                    <a:pt x="96" y="1308"/>
                    <a:pt x="220" y="1308"/>
                  </a:cubicBezTo>
                  <a:lnTo>
                    <a:pt x="1965" y="1308"/>
                  </a:lnTo>
                  <a:cubicBezTo>
                    <a:pt x="2089" y="1308"/>
                    <a:pt x="2185" y="1212"/>
                    <a:pt x="2185" y="1088"/>
                  </a:cubicBezTo>
                  <a:lnTo>
                    <a:pt x="2185" y="211"/>
                  </a:lnTo>
                  <a:cubicBezTo>
                    <a:pt x="2185" y="96"/>
                    <a:pt x="2089" y="1"/>
                    <a:pt x="1965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78"/>
            <p:cNvSpPr/>
            <p:nvPr/>
          </p:nvSpPr>
          <p:spPr>
            <a:xfrm>
              <a:off x="7667653" y="4571278"/>
              <a:ext cx="11390" cy="28568"/>
            </a:xfrm>
            <a:custGeom>
              <a:avLst/>
              <a:gdLst/>
              <a:ahLst/>
              <a:cxnLst/>
              <a:rect l="l" t="t" r="r" b="b"/>
              <a:pathLst>
                <a:path w="435" h="1091" extrusionOk="0">
                  <a:moveTo>
                    <a:pt x="216" y="0"/>
                  </a:moveTo>
                  <a:cubicBezTo>
                    <a:pt x="107" y="0"/>
                    <a:pt x="0" y="74"/>
                    <a:pt x="5" y="222"/>
                  </a:cubicBezTo>
                  <a:lnTo>
                    <a:pt x="5" y="871"/>
                  </a:lnTo>
                  <a:cubicBezTo>
                    <a:pt x="5" y="995"/>
                    <a:pt x="100" y="1090"/>
                    <a:pt x="215" y="1090"/>
                  </a:cubicBezTo>
                  <a:cubicBezTo>
                    <a:pt x="339" y="1090"/>
                    <a:pt x="434" y="995"/>
                    <a:pt x="434" y="871"/>
                  </a:cubicBezTo>
                  <a:lnTo>
                    <a:pt x="434" y="222"/>
                  </a:lnTo>
                  <a:cubicBezTo>
                    <a:pt x="434" y="74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78"/>
            <p:cNvSpPr/>
            <p:nvPr/>
          </p:nvSpPr>
          <p:spPr>
            <a:xfrm>
              <a:off x="7707743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78"/>
            <p:cNvSpPr/>
            <p:nvPr/>
          </p:nvSpPr>
          <p:spPr>
            <a:xfrm>
              <a:off x="7776426" y="4388350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78"/>
            <p:cNvSpPr/>
            <p:nvPr/>
          </p:nvSpPr>
          <p:spPr>
            <a:xfrm>
              <a:off x="7721987" y="4425454"/>
              <a:ext cx="51480" cy="22886"/>
            </a:xfrm>
            <a:custGeom>
              <a:avLst/>
              <a:gdLst/>
              <a:ahLst/>
              <a:cxnLst/>
              <a:rect l="l" t="t" r="r" b="b"/>
              <a:pathLst>
                <a:path w="1966" h="874" extrusionOk="0">
                  <a:moveTo>
                    <a:pt x="229" y="0"/>
                  </a:moveTo>
                  <a:cubicBezTo>
                    <a:pt x="95" y="0"/>
                    <a:pt x="0" y="134"/>
                    <a:pt x="38" y="258"/>
                  </a:cubicBezTo>
                  <a:cubicBezTo>
                    <a:pt x="219" y="668"/>
                    <a:pt x="601" y="873"/>
                    <a:pt x="981" y="873"/>
                  </a:cubicBezTo>
                  <a:cubicBezTo>
                    <a:pt x="1362" y="873"/>
                    <a:pt x="1741" y="668"/>
                    <a:pt x="1918" y="258"/>
                  </a:cubicBezTo>
                  <a:cubicBezTo>
                    <a:pt x="1965" y="134"/>
                    <a:pt x="1870" y="0"/>
                    <a:pt x="17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78"/>
            <p:cNvSpPr/>
            <p:nvPr/>
          </p:nvSpPr>
          <p:spPr>
            <a:xfrm>
              <a:off x="7650528" y="4268056"/>
              <a:ext cx="194371" cy="108956"/>
            </a:xfrm>
            <a:custGeom>
              <a:avLst/>
              <a:gdLst/>
              <a:ahLst/>
              <a:cxnLst/>
              <a:rect l="l" t="t" r="r" b="b"/>
              <a:pathLst>
                <a:path w="7423" h="4161" extrusionOk="0">
                  <a:moveTo>
                    <a:pt x="3711" y="0"/>
                  </a:moveTo>
                  <a:cubicBezTo>
                    <a:pt x="3689" y="0"/>
                    <a:pt x="3667" y="1"/>
                    <a:pt x="3645" y="1"/>
                  </a:cubicBezTo>
                  <a:cubicBezTo>
                    <a:pt x="1622" y="39"/>
                    <a:pt x="1" y="1690"/>
                    <a:pt x="1" y="3712"/>
                  </a:cubicBezTo>
                  <a:lnTo>
                    <a:pt x="1" y="3855"/>
                  </a:lnTo>
                  <a:cubicBezTo>
                    <a:pt x="468" y="3674"/>
                    <a:pt x="1594" y="3216"/>
                    <a:pt x="2452" y="2529"/>
                  </a:cubicBezTo>
                  <a:cubicBezTo>
                    <a:pt x="2568" y="2437"/>
                    <a:pt x="2709" y="2392"/>
                    <a:pt x="2850" y="2392"/>
                  </a:cubicBezTo>
                  <a:cubicBezTo>
                    <a:pt x="2988" y="2392"/>
                    <a:pt x="3127" y="2435"/>
                    <a:pt x="3244" y="2520"/>
                  </a:cubicBezTo>
                  <a:cubicBezTo>
                    <a:pt x="3874" y="2997"/>
                    <a:pt x="5267" y="3846"/>
                    <a:pt x="7423" y="4160"/>
                  </a:cubicBezTo>
                  <a:lnTo>
                    <a:pt x="7423" y="3817"/>
                  </a:lnTo>
                  <a:cubicBezTo>
                    <a:pt x="7423" y="1759"/>
                    <a:pt x="5760" y="0"/>
                    <a:pt x="37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3" name="Google Shape;14283;p78"/>
            <p:cNvSpPr/>
            <p:nvPr/>
          </p:nvSpPr>
          <p:spPr>
            <a:xfrm>
              <a:off x="7747701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308" y="0"/>
                  </a:moveTo>
                  <a:lnTo>
                    <a:pt x="1" y="4990"/>
                  </a:lnTo>
                  <a:lnTo>
                    <a:pt x="1088" y="4990"/>
                  </a:lnTo>
                  <a:lnTo>
                    <a:pt x="2300" y="2366"/>
                  </a:lnTo>
                  <a:cubicBezTo>
                    <a:pt x="2367" y="2223"/>
                    <a:pt x="2348" y="2061"/>
                    <a:pt x="2271" y="1937"/>
                  </a:cubicBezTo>
                  <a:lnTo>
                    <a:pt x="1966" y="1489"/>
                  </a:lnTo>
                  <a:lnTo>
                    <a:pt x="2395" y="916"/>
                  </a:lnTo>
                  <a:cubicBezTo>
                    <a:pt x="2510" y="764"/>
                    <a:pt x="2452" y="544"/>
                    <a:pt x="2281" y="458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78"/>
            <p:cNvSpPr/>
            <p:nvPr/>
          </p:nvSpPr>
          <p:spPr>
            <a:xfrm>
              <a:off x="7682003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203" y="0"/>
                  </a:moveTo>
                  <a:lnTo>
                    <a:pt x="230" y="458"/>
                  </a:lnTo>
                  <a:cubicBezTo>
                    <a:pt x="58" y="544"/>
                    <a:pt x="1" y="764"/>
                    <a:pt x="115" y="916"/>
                  </a:cubicBezTo>
                  <a:lnTo>
                    <a:pt x="544" y="1489"/>
                  </a:lnTo>
                  <a:lnTo>
                    <a:pt x="239" y="1937"/>
                  </a:lnTo>
                  <a:cubicBezTo>
                    <a:pt x="153" y="2071"/>
                    <a:pt x="144" y="2233"/>
                    <a:pt x="211" y="2366"/>
                  </a:cubicBezTo>
                  <a:lnTo>
                    <a:pt x="1422" y="4990"/>
                  </a:lnTo>
                  <a:lnTo>
                    <a:pt x="2510" y="4990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78"/>
            <p:cNvSpPr/>
            <p:nvPr/>
          </p:nvSpPr>
          <p:spPr>
            <a:xfrm>
              <a:off x="7715231" y="4268082"/>
              <a:ext cx="129668" cy="92931"/>
            </a:xfrm>
            <a:custGeom>
              <a:avLst/>
              <a:gdLst/>
              <a:ahLst/>
              <a:cxnLst/>
              <a:rect l="l" t="t" r="r" b="b"/>
              <a:pathLst>
                <a:path w="4952" h="3549" extrusionOk="0">
                  <a:moveTo>
                    <a:pt x="1248" y="1"/>
                  </a:moveTo>
                  <a:cubicBezTo>
                    <a:pt x="837" y="1"/>
                    <a:pt x="417" y="71"/>
                    <a:pt x="0" y="220"/>
                  </a:cubicBezTo>
                  <a:cubicBezTo>
                    <a:pt x="859" y="1336"/>
                    <a:pt x="2509" y="2986"/>
                    <a:pt x="4952" y="3549"/>
                  </a:cubicBezTo>
                  <a:cubicBezTo>
                    <a:pt x="4858" y="1501"/>
                    <a:pt x="3156" y="1"/>
                    <a:pt x="1248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6" name="Google Shape;14286;p78"/>
            <p:cNvSpPr/>
            <p:nvPr/>
          </p:nvSpPr>
          <p:spPr>
            <a:xfrm>
              <a:off x="7644794" y="4605554"/>
              <a:ext cx="57214" cy="17256"/>
            </a:xfrm>
            <a:custGeom>
              <a:avLst/>
              <a:gdLst/>
              <a:ahLst/>
              <a:cxnLst/>
              <a:rect l="l" t="t" r="r" b="b"/>
              <a:pathLst>
                <a:path w="2185" h="659" extrusionOk="0">
                  <a:moveTo>
                    <a:pt x="0" y="0"/>
                  </a:moveTo>
                  <a:lnTo>
                    <a:pt x="0" y="439"/>
                  </a:lnTo>
                  <a:cubicBezTo>
                    <a:pt x="0" y="563"/>
                    <a:pt x="96" y="659"/>
                    <a:pt x="220" y="659"/>
                  </a:cubicBezTo>
                  <a:lnTo>
                    <a:pt x="1965" y="659"/>
                  </a:lnTo>
                  <a:cubicBezTo>
                    <a:pt x="2089" y="659"/>
                    <a:pt x="2185" y="563"/>
                    <a:pt x="2185" y="439"/>
                  </a:cubicBezTo>
                  <a:lnTo>
                    <a:pt x="2185" y="0"/>
                  </a:lnTo>
                  <a:cubicBezTo>
                    <a:pt x="2185" y="12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96" y="220"/>
                    <a:pt x="0" y="125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87" name="Google Shape;14287;p78"/>
          <p:cNvGrpSpPr/>
          <p:nvPr/>
        </p:nvGrpSpPr>
        <p:grpSpPr>
          <a:xfrm>
            <a:off x="7164404" y="4268318"/>
            <a:ext cx="263316" cy="354493"/>
            <a:chOff x="7164404" y="4268318"/>
            <a:chExt cx="263316" cy="354493"/>
          </a:xfrm>
        </p:grpSpPr>
        <p:sp>
          <p:nvSpPr>
            <p:cNvPr id="14288" name="Google Shape;14288;p78"/>
            <p:cNvSpPr/>
            <p:nvPr/>
          </p:nvSpPr>
          <p:spPr>
            <a:xfrm>
              <a:off x="7170898" y="4268318"/>
              <a:ext cx="250590" cy="280049"/>
            </a:xfrm>
            <a:custGeom>
              <a:avLst/>
              <a:gdLst/>
              <a:ahLst/>
              <a:cxnLst/>
              <a:rect l="l" t="t" r="r" b="b"/>
              <a:pathLst>
                <a:path w="9570" h="10695" extrusionOk="0">
                  <a:moveTo>
                    <a:pt x="4780" y="1"/>
                  </a:moveTo>
                  <a:cubicBezTo>
                    <a:pt x="3016" y="1"/>
                    <a:pt x="1499" y="1260"/>
                    <a:pt x="1193" y="3006"/>
                  </a:cubicBezTo>
                  <a:lnTo>
                    <a:pt x="30" y="9531"/>
                  </a:lnTo>
                  <a:cubicBezTo>
                    <a:pt x="1" y="9703"/>
                    <a:pt x="77" y="9884"/>
                    <a:pt x="239" y="9979"/>
                  </a:cubicBezTo>
                  <a:lnTo>
                    <a:pt x="1508" y="10695"/>
                  </a:lnTo>
                  <a:lnTo>
                    <a:pt x="8062" y="10695"/>
                  </a:lnTo>
                  <a:lnTo>
                    <a:pt x="9341" y="9979"/>
                  </a:lnTo>
                  <a:cubicBezTo>
                    <a:pt x="9493" y="9884"/>
                    <a:pt x="9570" y="9703"/>
                    <a:pt x="9531" y="9531"/>
                  </a:cubicBezTo>
                  <a:lnTo>
                    <a:pt x="8377" y="3006"/>
                  </a:lnTo>
                  <a:cubicBezTo>
                    <a:pt x="8062" y="1260"/>
                    <a:pt x="6555" y="1"/>
                    <a:pt x="478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78"/>
            <p:cNvSpPr/>
            <p:nvPr/>
          </p:nvSpPr>
          <p:spPr>
            <a:xfrm>
              <a:off x="7164404" y="4474158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23"/>
                    <a:pt x="3130" y="1947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9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9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7"/>
                  </a:lnTo>
                  <a:cubicBezTo>
                    <a:pt x="6574" y="1823"/>
                    <a:pt x="634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0" name="Google Shape;14290;p78"/>
            <p:cNvSpPr/>
            <p:nvPr/>
          </p:nvSpPr>
          <p:spPr>
            <a:xfrm>
              <a:off x="7164666" y="4547607"/>
              <a:ext cx="263055" cy="75203"/>
            </a:xfrm>
            <a:custGeom>
              <a:avLst/>
              <a:gdLst/>
              <a:ahLst/>
              <a:cxnLst/>
              <a:rect l="l" t="t" r="r" b="b"/>
              <a:pathLst>
                <a:path w="10046" h="2872" extrusionOk="0">
                  <a:moveTo>
                    <a:pt x="745" y="0"/>
                  </a:moveTo>
                  <a:cubicBezTo>
                    <a:pt x="287" y="210"/>
                    <a:pt x="0" y="668"/>
                    <a:pt x="0" y="1183"/>
                  </a:cubicBezTo>
                  <a:lnTo>
                    <a:pt x="0" y="2213"/>
                  </a:lnTo>
                  <a:cubicBezTo>
                    <a:pt x="0" y="2576"/>
                    <a:pt x="287" y="2872"/>
                    <a:pt x="649" y="2872"/>
                  </a:cubicBezTo>
                  <a:lnTo>
                    <a:pt x="9388" y="2872"/>
                  </a:lnTo>
                  <a:cubicBezTo>
                    <a:pt x="9750" y="2872"/>
                    <a:pt x="10046" y="2576"/>
                    <a:pt x="10046" y="2213"/>
                  </a:cubicBezTo>
                  <a:lnTo>
                    <a:pt x="10046" y="1183"/>
                  </a:lnTo>
                  <a:cubicBezTo>
                    <a:pt x="10046" y="668"/>
                    <a:pt x="9750" y="210"/>
                    <a:pt x="9292" y="0"/>
                  </a:cubicBezTo>
                  <a:cubicBezTo>
                    <a:pt x="8405" y="802"/>
                    <a:pt x="6822" y="1345"/>
                    <a:pt x="5018" y="1345"/>
                  </a:cubicBezTo>
                  <a:cubicBezTo>
                    <a:pt x="3215" y="1345"/>
                    <a:pt x="1632" y="802"/>
                    <a:pt x="74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78"/>
            <p:cNvSpPr/>
            <p:nvPr/>
          </p:nvSpPr>
          <p:spPr>
            <a:xfrm>
              <a:off x="7175166" y="4547607"/>
              <a:ext cx="242080" cy="46740"/>
            </a:xfrm>
            <a:custGeom>
              <a:avLst/>
              <a:gdLst/>
              <a:ahLst/>
              <a:cxnLst/>
              <a:rect l="l" t="t" r="r" b="b"/>
              <a:pathLst>
                <a:path w="9245" h="1785" extrusionOk="0">
                  <a:moveTo>
                    <a:pt x="344" y="0"/>
                  </a:moveTo>
                  <a:cubicBezTo>
                    <a:pt x="220" y="57"/>
                    <a:pt x="96" y="143"/>
                    <a:pt x="0" y="239"/>
                  </a:cubicBezTo>
                  <a:cubicBezTo>
                    <a:pt x="868" y="1164"/>
                    <a:pt x="2595" y="1784"/>
                    <a:pt x="4617" y="1784"/>
                  </a:cubicBezTo>
                  <a:cubicBezTo>
                    <a:pt x="6649" y="1784"/>
                    <a:pt x="8367" y="1164"/>
                    <a:pt x="9244" y="239"/>
                  </a:cubicBezTo>
                  <a:cubicBezTo>
                    <a:pt x="9139" y="143"/>
                    <a:pt x="9025" y="57"/>
                    <a:pt x="8891" y="0"/>
                  </a:cubicBezTo>
                  <a:cubicBezTo>
                    <a:pt x="8004" y="802"/>
                    <a:pt x="6421" y="1345"/>
                    <a:pt x="4617" y="1345"/>
                  </a:cubicBezTo>
                  <a:cubicBezTo>
                    <a:pt x="2814" y="1345"/>
                    <a:pt x="1231" y="802"/>
                    <a:pt x="34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78"/>
            <p:cNvSpPr/>
            <p:nvPr/>
          </p:nvSpPr>
          <p:spPr>
            <a:xfrm>
              <a:off x="7261838" y="4474158"/>
              <a:ext cx="68709" cy="22833"/>
            </a:xfrm>
            <a:custGeom>
              <a:avLst/>
              <a:gdLst/>
              <a:ahLst/>
              <a:cxnLst/>
              <a:rect l="l" t="t" r="r" b="b"/>
              <a:pathLst>
                <a:path w="2624" h="872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78"/>
                    <a:pt x="861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78"/>
            <p:cNvSpPr/>
            <p:nvPr/>
          </p:nvSpPr>
          <p:spPr>
            <a:xfrm>
              <a:off x="7221618" y="4291046"/>
              <a:ext cx="148914" cy="194371"/>
            </a:xfrm>
            <a:custGeom>
              <a:avLst/>
              <a:gdLst/>
              <a:ahLst/>
              <a:cxnLst/>
              <a:rect l="l" t="t" r="r" b="b"/>
              <a:pathLst>
                <a:path w="5687" h="7423" extrusionOk="0">
                  <a:moveTo>
                    <a:pt x="2843" y="1"/>
                  </a:moveTo>
                  <a:cubicBezTo>
                    <a:pt x="1460" y="1"/>
                    <a:pt x="277" y="1002"/>
                    <a:pt x="48" y="2367"/>
                  </a:cubicBezTo>
                  <a:cubicBezTo>
                    <a:pt x="20" y="2538"/>
                    <a:pt x="1" y="2710"/>
                    <a:pt x="10" y="2872"/>
                  </a:cubicBezTo>
                  <a:lnTo>
                    <a:pt x="10" y="4589"/>
                  </a:lnTo>
                  <a:cubicBezTo>
                    <a:pt x="10" y="6154"/>
                    <a:pt x="1279" y="7423"/>
                    <a:pt x="2843" y="7423"/>
                  </a:cubicBezTo>
                  <a:cubicBezTo>
                    <a:pt x="4408" y="7423"/>
                    <a:pt x="5686" y="6154"/>
                    <a:pt x="5686" y="4580"/>
                  </a:cubicBezTo>
                  <a:lnTo>
                    <a:pt x="5686" y="2872"/>
                  </a:lnTo>
                  <a:cubicBezTo>
                    <a:pt x="5686" y="2710"/>
                    <a:pt x="5667" y="2538"/>
                    <a:pt x="5639" y="2367"/>
                  </a:cubicBezTo>
                  <a:cubicBezTo>
                    <a:pt x="5410" y="1002"/>
                    <a:pt x="4227" y="1"/>
                    <a:pt x="28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4" name="Google Shape;14294;p78"/>
            <p:cNvSpPr/>
            <p:nvPr/>
          </p:nvSpPr>
          <p:spPr>
            <a:xfrm>
              <a:off x="7221382" y="4291046"/>
              <a:ext cx="148888" cy="194397"/>
            </a:xfrm>
            <a:custGeom>
              <a:avLst/>
              <a:gdLst/>
              <a:ahLst/>
              <a:cxnLst/>
              <a:rect l="l" t="t" r="r" b="b"/>
              <a:pathLst>
                <a:path w="5686" h="7424" extrusionOk="0">
                  <a:moveTo>
                    <a:pt x="2850" y="0"/>
                  </a:moveTo>
                  <a:cubicBezTo>
                    <a:pt x="1511" y="0"/>
                    <a:pt x="349" y="946"/>
                    <a:pt x="76" y="2262"/>
                  </a:cubicBezTo>
                  <a:cubicBezTo>
                    <a:pt x="38" y="2462"/>
                    <a:pt x="10" y="2672"/>
                    <a:pt x="10" y="2872"/>
                  </a:cubicBezTo>
                  <a:lnTo>
                    <a:pt x="10" y="3044"/>
                  </a:lnTo>
                  <a:lnTo>
                    <a:pt x="10" y="4589"/>
                  </a:lnTo>
                  <a:cubicBezTo>
                    <a:pt x="1" y="6176"/>
                    <a:pt x="1292" y="7423"/>
                    <a:pt x="2823" y="7423"/>
                  </a:cubicBezTo>
                  <a:cubicBezTo>
                    <a:pt x="2977" y="7423"/>
                    <a:pt x="3134" y="7411"/>
                    <a:pt x="3291" y="7385"/>
                  </a:cubicBezTo>
                  <a:cubicBezTo>
                    <a:pt x="1908" y="7175"/>
                    <a:pt x="887" y="5982"/>
                    <a:pt x="887" y="4589"/>
                  </a:cubicBezTo>
                  <a:lnTo>
                    <a:pt x="887" y="3378"/>
                  </a:lnTo>
                  <a:cubicBezTo>
                    <a:pt x="887" y="2949"/>
                    <a:pt x="1193" y="2586"/>
                    <a:pt x="1612" y="2519"/>
                  </a:cubicBezTo>
                  <a:cubicBezTo>
                    <a:pt x="2022" y="2443"/>
                    <a:pt x="2442" y="2405"/>
                    <a:pt x="2852" y="2405"/>
                  </a:cubicBezTo>
                  <a:cubicBezTo>
                    <a:pt x="3835" y="2405"/>
                    <a:pt x="4770" y="2596"/>
                    <a:pt x="5476" y="2949"/>
                  </a:cubicBezTo>
                  <a:lnTo>
                    <a:pt x="5686" y="3044"/>
                  </a:lnTo>
                  <a:lnTo>
                    <a:pt x="5686" y="2882"/>
                  </a:lnTo>
                  <a:cubicBezTo>
                    <a:pt x="5686" y="2710"/>
                    <a:pt x="5676" y="2538"/>
                    <a:pt x="5648" y="2367"/>
                  </a:cubicBezTo>
                  <a:cubicBezTo>
                    <a:pt x="5428" y="1022"/>
                    <a:pt x="4274" y="29"/>
                    <a:pt x="2910" y="1"/>
                  </a:cubicBezTo>
                  <a:cubicBezTo>
                    <a:pt x="2890" y="0"/>
                    <a:pt x="2870" y="0"/>
                    <a:pt x="285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78"/>
            <p:cNvSpPr/>
            <p:nvPr/>
          </p:nvSpPr>
          <p:spPr>
            <a:xfrm>
              <a:off x="7270767" y="4433755"/>
              <a:ext cx="50799" cy="17465"/>
            </a:xfrm>
            <a:custGeom>
              <a:avLst/>
              <a:gdLst/>
              <a:ahLst/>
              <a:cxnLst/>
              <a:rect l="l" t="t" r="r" b="b"/>
              <a:pathLst>
                <a:path w="1940" h="667" extrusionOk="0">
                  <a:moveTo>
                    <a:pt x="321" y="1"/>
                  </a:moveTo>
                  <a:cubicBezTo>
                    <a:pt x="149" y="1"/>
                    <a:pt x="0" y="224"/>
                    <a:pt x="156" y="380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6"/>
                  </a:cubicBezTo>
                  <a:cubicBezTo>
                    <a:pt x="979" y="666"/>
                    <a:pt x="991" y="666"/>
                    <a:pt x="1004" y="666"/>
                  </a:cubicBezTo>
                  <a:cubicBezTo>
                    <a:pt x="1286" y="666"/>
                    <a:pt x="1558" y="562"/>
                    <a:pt x="1777" y="380"/>
                  </a:cubicBezTo>
                  <a:cubicBezTo>
                    <a:pt x="1940" y="224"/>
                    <a:pt x="1788" y="1"/>
                    <a:pt x="1618" y="1"/>
                  </a:cubicBezTo>
                  <a:cubicBezTo>
                    <a:pt x="1568" y="1"/>
                    <a:pt x="1517" y="20"/>
                    <a:pt x="1472" y="65"/>
                  </a:cubicBezTo>
                  <a:cubicBezTo>
                    <a:pt x="1319" y="170"/>
                    <a:pt x="1143" y="222"/>
                    <a:pt x="968" y="222"/>
                  </a:cubicBezTo>
                  <a:cubicBezTo>
                    <a:pt x="792" y="222"/>
                    <a:pt x="618" y="170"/>
                    <a:pt x="470" y="65"/>
                  </a:cubicBezTo>
                  <a:cubicBezTo>
                    <a:pt x="423" y="20"/>
                    <a:pt x="371" y="1"/>
                    <a:pt x="32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78"/>
            <p:cNvSpPr/>
            <p:nvPr/>
          </p:nvSpPr>
          <p:spPr>
            <a:xfrm>
              <a:off x="7256104" y="439408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78"/>
            <p:cNvSpPr/>
            <p:nvPr/>
          </p:nvSpPr>
          <p:spPr>
            <a:xfrm>
              <a:off x="7324787" y="4394084"/>
              <a:ext cx="11260" cy="17151"/>
            </a:xfrm>
            <a:custGeom>
              <a:avLst/>
              <a:gdLst/>
              <a:ahLst/>
              <a:cxnLst/>
              <a:rect l="l" t="t" r="r" b="b"/>
              <a:pathLst>
                <a:path w="430" h="655" extrusionOk="0">
                  <a:moveTo>
                    <a:pt x="215" y="1"/>
                  </a:moveTo>
                  <a:cubicBezTo>
                    <a:pt x="108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6"/>
                  </a:lnTo>
                  <a:cubicBezTo>
                    <a:pt x="430" y="73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78"/>
            <p:cNvSpPr/>
            <p:nvPr/>
          </p:nvSpPr>
          <p:spPr>
            <a:xfrm>
              <a:off x="7248353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44" y="0"/>
                  </a:moveTo>
                  <a:cubicBezTo>
                    <a:pt x="741" y="0"/>
                    <a:pt x="738" y="0"/>
                    <a:pt x="735" y="0"/>
                  </a:cubicBezTo>
                  <a:lnTo>
                    <a:pt x="296" y="0"/>
                  </a:lnTo>
                  <a:cubicBezTo>
                    <a:pt x="0" y="0"/>
                    <a:pt x="0" y="430"/>
                    <a:pt x="296" y="430"/>
                  </a:cubicBezTo>
                  <a:lnTo>
                    <a:pt x="735" y="430"/>
                  </a:lnTo>
                  <a:cubicBezTo>
                    <a:pt x="1018" y="430"/>
                    <a:pt x="1021" y="0"/>
                    <a:pt x="74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78"/>
            <p:cNvSpPr/>
            <p:nvPr/>
          </p:nvSpPr>
          <p:spPr>
            <a:xfrm>
              <a:off x="7317036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35" y="0"/>
                  </a:moveTo>
                  <a:cubicBezTo>
                    <a:pt x="732" y="0"/>
                    <a:pt x="729" y="0"/>
                    <a:pt x="726" y="0"/>
                  </a:cubicBezTo>
                  <a:lnTo>
                    <a:pt x="297" y="0"/>
                  </a:lnTo>
                  <a:cubicBezTo>
                    <a:pt x="1" y="0"/>
                    <a:pt x="1" y="430"/>
                    <a:pt x="297" y="430"/>
                  </a:cubicBezTo>
                  <a:lnTo>
                    <a:pt x="726" y="430"/>
                  </a:lnTo>
                  <a:cubicBezTo>
                    <a:pt x="1018" y="430"/>
                    <a:pt x="1022" y="0"/>
                    <a:pt x="73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78"/>
            <p:cNvSpPr/>
            <p:nvPr/>
          </p:nvSpPr>
          <p:spPr>
            <a:xfrm>
              <a:off x="7266840" y="4580836"/>
              <a:ext cx="23750" cy="41975"/>
            </a:xfrm>
            <a:custGeom>
              <a:avLst/>
              <a:gdLst/>
              <a:ahLst/>
              <a:cxnLst/>
              <a:rect l="l" t="t" r="r" b="b"/>
              <a:pathLst>
                <a:path w="907" h="1603" extrusionOk="0">
                  <a:moveTo>
                    <a:pt x="0" y="0"/>
                  </a:moveTo>
                  <a:lnTo>
                    <a:pt x="458" y="1603"/>
                  </a:lnTo>
                  <a:lnTo>
                    <a:pt x="907" y="1603"/>
                  </a:lnTo>
                  <a:lnTo>
                    <a:pt x="468" y="57"/>
                  </a:lnTo>
                  <a:cubicBezTo>
                    <a:pt x="306" y="38"/>
                    <a:pt x="153" y="19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78"/>
            <p:cNvSpPr/>
            <p:nvPr/>
          </p:nvSpPr>
          <p:spPr>
            <a:xfrm>
              <a:off x="7301797" y="4580836"/>
              <a:ext cx="24012" cy="41975"/>
            </a:xfrm>
            <a:custGeom>
              <a:avLst/>
              <a:gdLst/>
              <a:ahLst/>
              <a:cxnLst/>
              <a:rect l="l" t="t" r="r" b="b"/>
              <a:pathLst>
                <a:path w="917" h="1603" extrusionOk="0">
                  <a:moveTo>
                    <a:pt x="917" y="0"/>
                  </a:moveTo>
                  <a:lnTo>
                    <a:pt x="917" y="0"/>
                  </a:lnTo>
                  <a:cubicBezTo>
                    <a:pt x="764" y="19"/>
                    <a:pt x="602" y="38"/>
                    <a:pt x="449" y="57"/>
                  </a:cubicBezTo>
                  <a:lnTo>
                    <a:pt x="1" y="1603"/>
                  </a:lnTo>
                  <a:lnTo>
                    <a:pt x="459" y="160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78"/>
            <p:cNvSpPr/>
            <p:nvPr/>
          </p:nvSpPr>
          <p:spPr>
            <a:xfrm>
              <a:off x="7222377" y="4291046"/>
              <a:ext cx="147657" cy="66719"/>
            </a:xfrm>
            <a:custGeom>
              <a:avLst/>
              <a:gdLst/>
              <a:ahLst/>
              <a:cxnLst/>
              <a:rect l="l" t="t" r="r" b="b"/>
              <a:pathLst>
                <a:path w="5639" h="2548" extrusionOk="0">
                  <a:moveTo>
                    <a:pt x="2814" y="1"/>
                  </a:moveTo>
                  <a:cubicBezTo>
                    <a:pt x="1431" y="1"/>
                    <a:pt x="248" y="1002"/>
                    <a:pt x="19" y="2367"/>
                  </a:cubicBezTo>
                  <a:cubicBezTo>
                    <a:pt x="10" y="2433"/>
                    <a:pt x="0" y="2491"/>
                    <a:pt x="0" y="2548"/>
                  </a:cubicBezTo>
                  <a:cubicBezTo>
                    <a:pt x="735" y="2195"/>
                    <a:pt x="1727" y="1966"/>
                    <a:pt x="2814" y="1966"/>
                  </a:cubicBezTo>
                  <a:cubicBezTo>
                    <a:pt x="3902" y="1966"/>
                    <a:pt x="4894" y="2185"/>
                    <a:pt x="5638" y="2548"/>
                  </a:cubicBezTo>
                  <a:cubicBezTo>
                    <a:pt x="5629" y="2491"/>
                    <a:pt x="5629" y="2433"/>
                    <a:pt x="5610" y="2367"/>
                  </a:cubicBezTo>
                  <a:cubicBezTo>
                    <a:pt x="5381" y="1002"/>
                    <a:pt x="4198" y="1"/>
                    <a:pt x="2814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78"/>
            <p:cNvSpPr/>
            <p:nvPr/>
          </p:nvSpPr>
          <p:spPr>
            <a:xfrm>
              <a:off x="7222377" y="4291099"/>
              <a:ext cx="85206" cy="66667"/>
            </a:xfrm>
            <a:custGeom>
              <a:avLst/>
              <a:gdLst/>
              <a:ahLst/>
              <a:cxnLst/>
              <a:rect l="l" t="t" r="r" b="b"/>
              <a:pathLst>
                <a:path w="3254" h="2546" extrusionOk="0">
                  <a:moveTo>
                    <a:pt x="2799" y="0"/>
                  </a:moveTo>
                  <a:cubicBezTo>
                    <a:pt x="1441" y="0"/>
                    <a:pt x="243" y="981"/>
                    <a:pt x="19" y="2365"/>
                  </a:cubicBezTo>
                  <a:cubicBezTo>
                    <a:pt x="10" y="2431"/>
                    <a:pt x="0" y="2489"/>
                    <a:pt x="0" y="2546"/>
                  </a:cubicBezTo>
                  <a:cubicBezTo>
                    <a:pt x="296" y="2403"/>
                    <a:pt x="601" y="2288"/>
                    <a:pt x="926" y="2202"/>
                  </a:cubicBezTo>
                  <a:cubicBezTo>
                    <a:pt x="1183" y="1077"/>
                    <a:pt x="2108" y="209"/>
                    <a:pt x="3253" y="37"/>
                  </a:cubicBezTo>
                  <a:cubicBezTo>
                    <a:pt x="3101" y="12"/>
                    <a:pt x="2949" y="0"/>
                    <a:pt x="279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04" name="Google Shape;14304;p78"/>
          <p:cNvGrpSpPr/>
          <p:nvPr/>
        </p:nvGrpSpPr>
        <p:grpSpPr>
          <a:xfrm>
            <a:off x="5358346" y="2879911"/>
            <a:ext cx="263316" cy="354754"/>
            <a:chOff x="5358346" y="2879911"/>
            <a:chExt cx="263316" cy="354754"/>
          </a:xfrm>
        </p:grpSpPr>
        <p:sp>
          <p:nvSpPr>
            <p:cNvPr id="14305" name="Google Shape;14305;p78"/>
            <p:cNvSpPr/>
            <p:nvPr/>
          </p:nvSpPr>
          <p:spPr>
            <a:xfrm>
              <a:off x="5392805" y="3120237"/>
              <a:ext cx="194371" cy="51480"/>
            </a:xfrm>
            <a:custGeom>
              <a:avLst/>
              <a:gdLst/>
              <a:ahLst/>
              <a:cxnLst/>
              <a:rect l="l" t="t" r="r" b="b"/>
              <a:pathLst>
                <a:path w="7423" h="1966" extrusionOk="0">
                  <a:moveTo>
                    <a:pt x="869" y="0"/>
                  </a:moveTo>
                  <a:cubicBezTo>
                    <a:pt x="392" y="0"/>
                    <a:pt x="1" y="391"/>
                    <a:pt x="1" y="878"/>
                  </a:cubicBezTo>
                  <a:lnTo>
                    <a:pt x="1" y="1965"/>
                  </a:lnTo>
                  <a:lnTo>
                    <a:pt x="7423" y="1965"/>
                  </a:lnTo>
                  <a:lnTo>
                    <a:pt x="7423" y="878"/>
                  </a:lnTo>
                  <a:cubicBezTo>
                    <a:pt x="7423" y="391"/>
                    <a:pt x="7032" y="0"/>
                    <a:pt x="6555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78"/>
            <p:cNvSpPr/>
            <p:nvPr/>
          </p:nvSpPr>
          <p:spPr>
            <a:xfrm>
              <a:off x="5450020" y="2879911"/>
              <a:ext cx="79969" cy="46007"/>
            </a:xfrm>
            <a:custGeom>
              <a:avLst/>
              <a:gdLst/>
              <a:ahLst/>
              <a:cxnLst/>
              <a:rect l="l" t="t" r="r" b="b"/>
              <a:pathLst>
                <a:path w="3054" h="1757" extrusionOk="0">
                  <a:moveTo>
                    <a:pt x="868" y="1"/>
                  </a:moveTo>
                  <a:cubicBezTo>
                    <a:pt x="391" y="1"/>
                    <a:pt x="0" y="392"/>
                    <a:pt x="0" y="879"/>
                  </a:cubicBezTo>
                  <a:cubicBezTo>
                    <a:pt x="0" y="1356"/>
                    <a:pt x="391" y="1756"/>
                    <a:pt x="868" y="1756"/>
                  </a:cubicBezTo>
                  <a:lnTo>
                    <a:pt x="2185" y="1756"/>
                  </a:lnTo>
                  <a:cubicBezTo>
                    <a:pt x="2662" y="1756"/>
                    <a:pt x="3053" y="1356"/>
                    <a:pt x="3053" y="879"/>
                  </a:cubicBezTo>
                  <a:cubicBezTo>
                    <a:pt x="3053" y="392"/>
                    <a:pt x="2662" y="1"/>
                    <a:pt x="218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78"/>
            <p:cNvSpPr/>
            <p:nvPr/>
          </p:nvSpPr>
          <p:spPr>
            <a:xfrm>
              <a:off x="5358346" y="3091512"/>
              <a:ext cx="263316" cy="143153"/>
            </a:xfrm>
            <a:custGeom>
              <a:avLst/>
              <a:gdLst/>
              <a:ahLst/>
              <a:cxnLst/>
              <a:rect l="l" t="t" r="r" b="b"/>
              <a:pathLst>
                <a:path w="10056" h="5467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4808"/>
                  </a:lnTo>
                  <a:cubicBezTo>
                    <a:pt x="0" y="5171"/>
                    <a:pt x="296" y="5467"/>
                    <a:pt x="658" y="5467"/>
                  </a:cubicBezTo>
                  <a:lnTo>
                    <a:pt x="9397" y="5467"/>
                  </a:lnTo>
                  <a:cubicBezTo>
                    <a:pt x="9759" y="5467"/>
                    <a:pt x="10055" y="5171"/>
                    <a:pt x="10055" y="480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57"/>
                  </a:cubicBezTo>
                  <a:lnTo>
                    <a:pt x="6926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78"/>
            <p:cNvSpPr/>
            <p:nvPr/>
          </p:nvSpPr>
          <p:spPr>
            <a:xfrm>
              <a:off x="5358346" y="3144955"/>
              <a:ext cx="263316" cy="89710"/>
            </a:xfrm>
            <a:custGeom>
              <a:avLst/>
              <a:gdLst/>
              <a:ahLst/>
              <a:cxnLst/>
              <a:rect l="l" t="t" r="r" b="b"/>
              <a:pathLst>
                <a:path w="10056" h="3426" extrusionOk="0">
                  <a:moveTo>
                    <a:pt x="2900" y="1"/>
                  </a:moveTo>
                  <a:lnTo>
                    <a:pt x="878" y="716"/>
                  </a:lnTo>
                  <a:cubicBezTo>
                    <a:pt x="353" y="897"/>
                    <a:pt x="0" y="1394"/>
                    <a:pt x="0" y="1947"/>
                  </a:cubicBezTo>
                  <a:lnTo>
                    <a:pt x="0" y="2767"/>
                  </a:lnTo>
                  <a:cubicBezTo>
                    <a:pt x="0" y="3130"/>
                    <a:pt x="296" y="3426"/>
                    <a:pt x="658" y="3426"/>
                  </a:cubicBezTo>
                  <a:lnTo>
                    <a:pt x="9397" y="3426"/>
                  </a:lnTo>
                  <a:cubicBezTo>
                    <a:pt x="9759" y="3426"/>
                    <a:pt x="10055" y="3130"/>
                    <a:pt x="10055" y="2767"/>
                  </a:cubicBezTo>
                  <a:lnTo>
                    <a:pt x="10055" y="1947"/>
                  </a:lnTo>
                  <a:cubicBezTo>
                    <a:pt x="10055" y="1394"/>
                    <a:pt x="9702" y="897"/>
                    <a:pt x="9178" y="716"/>
                  </a:cubicBezTo>
                  <a:lnTo>
                    <a:pt x="7155" y="1"/>
                  </a:lnTo>
                  <a:cubicBezTo>
                    <a:pt x="6917" y="983"/>
                    <a:pt x="6039" y="1680"/>
                    <a:pt x="5028" y="1680"/>
                  </a:cubicBezTo>
                  <a:cubicBezTo>
                    <a:pt x="4016" y="1680"/>
                    <a:pt x="3139" y="983"/>
                    <a:pt x="290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78"/>
            <p:cNvSpPr/>
            <p:nvPr/>
          </p:nvSpPr>
          <p:spPr>
            <a:xfrm>
              <a:off x="5423546" y="3144955"/>
              <a:ext cx="132915" cy="54988"/>
            </a:xfrm>
            <a:custGeom>
              <a:avLst/>
              <a:gdLst/>
              <a:ahLst/>
              <a:cxnLst/>
              <a:rect l="l" t="t" r="r" b="b"/>
              <a:pathLst>
                <a:path w="5076" h="2100" extrusionOk="0">
                  <a:moveTo>
                    <a:pt x="410" y="1"/>
                  </a:moveTo>
                  <a:lnTo>
                    <a:pt x="0" y="144"/>
                  </a:lnTo>
                  <a:cubicBezTo>
                    <a:pt x="305" y="1298"/>
                    <a:pt x="1345" y="2099"/>
                    <a:pt x="2538" y="2099"/>
                  </a:cubicBezTo>
                  <a:cubicBezTo>
                    <a:pt x="3730" y="2099"/>
                    <a:pt x="4770" y="1298"/>
                    <a:pt x="5075" y="144"/>
                  </a:cubicBezTo>
                  <a:lnTo>
                    <a:pt x="4665" y="1"/>
                  </a:lnTo>
                  <a:cubicBezTo>
                    <a:pt x="4427" y="983"/>
                    <a:pt x="3549" y="1680"/>
                    <a:pt x="2538" y="1680"/>
                  </a:cubicBezTo>
                  <a:cubicBezTo>
                    <a:pt x="1526" y="1680"/>
                    <a:pt x="649" y="983"/>
                    <a:pt x="4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78"/>
            <p:cNvSpPr/>
            <p:nvPr/>
          </p:nvSpPr>
          <p:spPr>
            <a:xfrm>
              <a:off x="5455754" y="3091512"/>
              <a:ext cx="68736" cy="34564"/>
            </a:xfrm>
            <a:custGeom>
              <a:avLst/>
              <a:gdLst/>
              <a:ahLst/>
              <a:cxnLst/>
              <a:rect l="l" t="t" r="r" b="b"/>
              <a:pathLst>
                <a:path w="2625" h="1320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26"/>
                    <a:pt x="862" y="1319"/>
                    <a:pt x="1309" y="1319"/>
                  </a:cubicBezTo>
                  <a:cubicBezTo>
                    <a:pt x="1756" y="1319"/>
                    <a:pt x="2204" y="1226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78"/>
            <p:cNvSpPr/>
            <p:nvPr/>
          </p:nvSpPr>
          <p:spPr>
            <a:xfrm>
              <a:off x="5397545" y="2994339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88" y="0"/>
                  </a:moveTo>
                  <a:lnTo>
                    <a:pt x="516" y="887"/>
                  </a:lnTo>
                  <a:cubicBezTo>
                    <a:pt x="268" y="916"/>
                    <a:pt x="68" y="1116"/>
                    <a:pt x="39" y="1364"/>
                  </a:cubicBezTo>
                  <a:cubicBezTo>
                    <a:pt x="1" y="1689"/>
                    <a:pt x="258" y="1965"/>
                    <a:pt x="583" y="1965"/>
                  </a:cubicBezTo>
                  <a:lnTo>
                    <a:pt x="697" y="1965"/>
                  </a:lnTo>
                  <a:cubicBezTo>
                    <a:pt x="812" y="3444"/>
                    <a:pt x="2042" y="4579"/>
                    <a:pt x="3531" y="4579"/>
                  </a:cubicBezTo>
                  <a:cubicBezTo>
                    <a:pt x="5009" y="4579"/>
                    <a:pt x="6240" y="3444"/>
                    <a:pt x="6354" y="1965"/>
                  </a:cubicBezTo>
                  <a:lnTo>
                    <a:pt x="6478" y="1965"/>
                  </a:lnTo>
                  <a:cubicBezTo>
                    <a:pt x="6803" y="1965"/>
                    <a:pt x="7051" y="1689"/>
                    <a:pt x="7022" y="1364"/>
                  </a:cubicBezTo>
                  <a:cubicBezTo>
                    <a:pt x="6984" y="1116"/>
                    <a:pt x="6793" y="926"/>
                    <a:pt x="6545" y="887"/>
                  </a:cubicBez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78"/>
            <p:cNvSpPr/>
            <p:nvPr/>
          </p:nvSpPr>
          <p:spPr>
            <a:xfrm>
              <a:off x="5397807" y="2982844"/>
              <a:ext cx="143651" cy="131632"/>
            </a:xfrm>
            <a:custGeom>
              <a:avLst/>
              <a:gdLst/>
              <a:ahLst/>
              <a:cxnLst/>
              <a:rect l="l" t="t" r="r" b="b"/>
              <a:pathLst>
                <a:path w="5486" h="5027" extrusionOk="0">
                  <a:moveTo>
                    <a:pt x="678" y="0"/>
                  </a:moveTo>
                  <a:lnTo>
                    <a:pt x="496" y="1326"/>
                  </a:lnTo>
                  <a:cubicBezTo>
                    <a:pt x="248" y="1355"/>
                    <a:pt x="48" y="1555"/>
                    <a:pt x="29" y="1803"/>
                  </a:cubicBezTo>
                  <a:cubicBezTo>
                    <a:pt x="0" y="2128"/>
                    <a:pt x="248" y="2404"/>
                    <a:pt x="573" y="2404"/>
                  </a:cubicBezTo>
                  <a:lnTo>
                    <a:pt x="697" y="2404"/>
                  </a:lnTo>
                  <a:cubicBezTo>
                    <a:pt x="801" y="3900"/>
                    <a:pt x="2048" y="5027"/>
                    <a:pt x="3501" y="5027"/>
                  </a:cubicBezTo>
                  <a:cubicBezTo>
                    <a:pt x="3652" y="5027"/>
                    <a:pt x="3805" y="5015"/>
                    <a:pt x="3959" y="4990"/>
                  </a:cubicBezTo>
                  <a:cubicBezTo>
                    <a:pt x="2576" y="4770"/>
                    <a:pt x="1555" y="3587"/>
                    <a:pt x="1555" y="2185"/>
                  </a:cubicBezTo>
                  <a:cubicBezTo>
                    <a:pt x="1555" y="1698"/>
                    <a:pt x="1947" y="1307"/>
                    <a:pt x="2433" y="1307"/>
                  </a:cubicBezTo>
                  <a:lnTo>
                    <a:pt x="5057" y="1307"/>
                  </a:lnTo>
                  <a:cubicBezTo>
                    <a:pt x="5295" y="130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78"/>
            <p:cNvSpPr/>
            <p:nvPr/>
          </p:nvSpPr>
          <p:spPr>
            <a:xfrm>
              <a:off x="5410035" y="3139613"/>
              <a:ext cx="28515" cy="95052"/>
            </a:xfrm>
            <a:custGeom>
              <a:avLst/>
              <a:gdLst/>
              <a:ahLst/>
              <a:cxnLst/>
              <a:rect l="l" t="t" r="r" b="b"/>
              <a:pathLst>
                <a:path w="1089" h="3630" extrusionOk="0">
                  <a:moveTo>
                    <a:pt x="916" y="1"/>
                  </a:moveTo>
                  <a:cubicBezTo>
                    <a:pt x="894" y="1"/>
                    <a:pt x="872" y="5"/>
                    <a:pt x="850" y="14"/>
                  </a:cubicBezTo>
                  <a:lnTo>
                    <a:pt x="211" y="262"/>
                  </a:lnTo>
                  <a:cubicBezTo>
                    <a:pt x="87" y="319"/>
                    <a:pt x="1" y="443"/>
                    <a:pt x="1" y="586"/>
                  </a:cubicBezTo>
                  <a:lnTo>
                    <a:pt x="1" y="3630"/>
                  </a:lnTo>
                  <a:lnTo>
                    <a:pt x="1088" y="3630"/>
                  </a:lnTo>
                  <a:lnTo>
                    <a:pt x="1088" y="176"/>
                  </a:lnTo>
                  <a:cubicBezTo>
                    <a:pt x="1088" y="76"/>
                    <a:pt x="1007" y="1"/>
                    <a:pt x="9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78"/>
            <p:cNvSpPr/>
            <p:nvPr/>
          </p:nvSpPr>
          <p:spPr>
            <a:xfrm>
              <a:off x="5464709" y="3062970"/>
              <a:ext cx="50563" cy="17334"/>
            </a:xfrm>
            <a:custGeom>
              <a:avLst/>
              <a:gdLst/>
              <a:ahLst/>
              <a:cxnLst/>
              <a:rect l="l" t="t" r="r" b="b"/>
              <a:pathLst>
                <a:path w="1931" h="662" extrusionOk="0">
                  <a:moveTo>
                    <a:pt x="311" y="0"/>
                  </a:moveTo>
                  <a:cubicBezTo>
                    <a:pt x="145" y="0"/>
                    <a:pt x="1" y="223"/>
                    <a:pt x="155" y="384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9" y="662"/>
                    <a:pt x="952" y="661"/>
                    <a:pt x="966" y="661"/>
                  </a:cubicBezTo>
                  <a:cubicBezTo>
                    <a:pt x="979" y="661"/>
                    <a:pt x="993" y="662"/>
                    <a:pt x="1006" y="662"/>
                  </a:cubicBezTo>
                  <a:cubicBezTo>
                    <a:pt x="1287" y="662"/>
                    <a:pt x="1558" y="566"/>
                    <a:pt x="1777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69"/>
                  </a:cubicBezTo>
                  <a:cubicBezTo>
                    <a:pt x="1319" y="174"/>
                    <a:pt x="1142" y="227"/>
                    <a:pt x="966" y="227"/>
                  </a:cubicBezTo>
                  <a:cubicBezTo>
                    <a:pt x="789" y="227"/>
                    <a:pt x="613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78"/>
            <p:cNvSpPr/>
            <p:nvPr/>
          </p:nvSpPr>
          <p:spPr>
            <a:xfrm>
              <a:off x="5450020" y="302293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6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78"/>
            <p:cNvSpPr/>
            <p:nvPr/>
          </p:nvSpPr>
          <p:spPr>
            <a:xfrm>
              <a:off x="5518572" y="3022933"/>
              <a:ext cx="11417" cy="17125"/>
            </a:xfrm>
            <a:custGeom>
              <a:avLst/>
              <a:gdLst/>
              <a:ahLst/>
              <a:cxnLst/>
              <a:rect l="l" t="t" r="r" b="b"/>
              <a:pathLst>
                <a:path w="436" h="654" extrusionOk="0">
                  <a:moveTo>
                    <a:pt x="217" y="0"/>
                  </a:moveTo>
                  <a:cubicBezTo>
                    <a:pt x="108" y="0"/>
                    <a:pt x="1" y="72"/>
                    <a:pt x="6" y="215"/>
                  </a:cubicBezTo>
                  <a:lnTo>
                    <a:pt x="6" y="435"/>
                  </a:lnTo>
                  <a:cubicBezTo>
                    <a:pt x="6" y="559"/>
                    <a:pt x="101" y="654"/>
                    <a:pt x="216" y="654"/>
                  </a:cubicBezTo>
                  <a:cubicBezTo>
                    <a:pt x="340" y="654"/>
                    <a:pt x="435" y="559"/>
                    <a:pt x="435" y="435"/>
                  </a:cubicBezTo>
                  <a:lnTo>
                    <a:pt x="435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78"/>
            <p:cNvSpPr/>
            <p:nvPr/>
          </p:nvSpPr>
          <p:spPr>
            <a:xfrm>
              <a:off x="5398566" y="2920131"/>
              <a:ext cx="183112" cy="111443"/>
            </a:xfrm>
            <a:custGeom>
              <a:avLst/>
              <a:gdLst/>
              <a:ahLst/>
              <a:cxnLst/>
              <a:rect l="l" t="t" r="r" b="b"/>
              <a:pathLst>
                <a:path w="6993" h="4256" extrusionOk="0">
                  <a:moveTo>
                    <a:pt x="4167" y="1"/>
                  </a:moveTo>
                  <a:cubicBezTo>
                    <a:pt x="4162" y="1"/>
                    <a:pt x="4156" y="1"/>
                    <a:pt x="4150" y="1"/>
                  </a:cubicBezTo>
                  <a:lnTo>
                    <a:pt x="2833" y="1"/>
                  </a:lnTo>
                  <a:cubicBezTo>
                    <a:pt x="1269" y="1"/>
                    <a:pt x="0" y="1270"/>
                    <a:pt x="0" y="2834"/>
                  </a:cubicBezTo>
                  <a:lnTo>
                    <a:pt x="0" y="4256"/>
                  </a:lnTo>
                  <a:cubicBezTo>
                    <a:pt x="0" y="3950"/>
                    <a:pt x="248" y="3712"/>
                    <a:pt x="553" y="3712"/>
                  </a:cubicBezTo>
                  <a:cubicBezTo>
                    <a:pt x="611" y="3712"/>
                    <a:pt x="658" y="3664"/>
                    <a:pt x="658" y="3597"/>
                  </a:cubicBezTo>
                  <a:lnTo>
                    <a:pt x="658" y="3492"/>
                  </a:lnTo>
                  <a:cubicBezTo>
                    <a:pt x="658" y="3368"/>
                    <a:pt x="754" y="3273"/>
                    <a:pt x="878" y="3273"/>
                  </a:cubicBezTo>
                  <a:lnTo>
                    <a:pt x="3749" y="3273"/>
                  </a:lnTo>
                  <a:cubicBezTo>
                    <a:pt x="3864" y="3273"/>
                    <a:pt x="3978" y="3225"/>
                    <a:pt x="4064" y="3149"/>
                  </a:cubicBezTo>
                  <a:lnTo>
                    <a:pt x="4541" y="2672"/>
                  </a:lnTo>
                  <a:cubicBezTo>
                    <a:pt x="4584" y="2626"/>
                    <a:pt x="4639" y="2605"/>
                    <a:pt x="4694" y="2605"/>
                  </a:cubicBezTo>
                  <a:cubicBezTo>
                    <a:pt x="4788" y="2605"/>
                    <a:pt x="4880" y="2665"/>
                    <a:pt x="4904" y="2767"/>
                  </a:cubicBezTo>
                  <a:lnTo>
                    <a:pt x="4989" y="3101"/>
                  </a:lnTo>
                  <a:cubicBezTo>
                    <a:pt x="5008" y="3206"/>
                    <a:pt x="5094" y="3273"/>
                    <a:pt x="5199" y="3273"/>
                  </a:cubicBezTo>
                  <a:lnTo>
                    <a:pt x="6125" y="3273"/>
                  </a:lnTo>
                  <a:cubicBezTo>
                    <a:pt x="6239" y="3273"/>
                    <a:pt x="6344" y="3368"/>
                    <a:pt x="6344" y="3492"/>
                  </a:cubicBezTo>
                  <a:lnTo>
                    <a:pt x="6344" y="3597"/>
                  </a:lnTo>
                  <a:cubicBezTo>
                    <a:pt x="6335" y="3655"/>
                    <a:pt x="6382" y="3702"/>
                    <a:pt x="6449" y="3712"/>
                  </a:cubicBezTo>
                  <a:cubicBezTo>
                    <a:pt x="6455" y="3712"/>
                    <a:pt x="6460" y="3712"/>
                    <a:pt x="6466" y="3712"/>
                  </a:cubicBezTo>
                  <a:cubicBezTo>
                    <a:pt x="6754" y="3712"/>
                    <a:pt x="6993" y="3956"/>
                    <a:pt x="6993" y="4256"/>
                  </a:cubicBezTo>
                  <a:lnTo>
                    <a:pt x="6993" y="2834"/>
                  </a:lnTo>
                  <a:cubicBezTo>
                    <a:pt x="6993" y="1275"/>
                    <a:pt x="5724" y="1"/>
                    <a:pt x="41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78"/>
            <p:cNvSpPr/>
            <p:nvPr/>
          </p:nvSpPr>
          <p:spPr>
            <a:xfrm>
              <a:off x="5455754" y="2921126"/>
              <a:ext cx="125924" cy="73239"/>
            </a:xfrm>
            <a:custGeom>
              <a:avLst/>
              <a:gdLst/>
              <a:ahLst/>
              <a:cxnLst/>
              <a:rect l="l" t="t" r="r" b="b"/>
              <a:pathLst>
                <a:path w="4809" h="2797" extrusionOk="0">
                  <a:moveTo>
                    <a:pt x="2405" y="1"/>
                  </a:moveTo>
                  <a:cubicBezTo>
                    <a:pt x="1489" y="135"/>
                    <a:pt x="707" y="707"/>
                    <a:pt x="296" y="1527"/>
                  </a:cubicBezTo>
                  <a:cubicBezTo>
                    <a:pt x="1" y="2109"/>
                    <a:pt x="430" y="2796"/>
                    <a:pt x="1079" y="2796"/>
                  </a:cubicBezTo>
                  <a:lnTo>
                    <a:pt x="2185" y="2796"/>
                  </a:lnTo>
                  <a:lnTo>
                    <a:pt x="2347" y="2634"/>
                  </a:lnTo>
                  <a:cubicBezTo>
                    <a:pt x="2393" y="2588"/>
                    <a:pt x="2449" y="2567"/>
                    <a:pt x="2503" y="2567"/>
                  </a:cubicBezTo>
                  <a:cubicBezTo>
                    <a:pt x="2597" y="2567"/>
                    <a:pt x="2686" y="2630"/>
                    <a:pt x="2710" y="2739"/>
                  </a:cubicBezTo>
                  <a:lnTo>
                    <a:pt x="2729" y="2796"/>
                  </a:lnTo>
                  <a:lnTo>
                    <a:pt x="4809" y="2796"/>
                  </a:lnTo>
                  <a:cubicBezTo>
                    <a:pt x="4799" y="1403"/>
                    <a:pt x="3778" y="211"/>
                    <a:pt x="2405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78"/>
            <p:cNvSpPr/>
            <p:nvPr/>
          </p:nvSpPr>
          <p:spPr>
            <a:xfrm>
              <a:off x="5410035" y="3144222"/>
              <a:ext cx="11286" cy="90443"/>
            </a:xfrm>
            <a:custGeom>
              <a:avLst/>
              <a:gdLst/>
              <a:ahLst/>
              <a:cxnLst/>
              <a:rect l="l" t="t" r="r" b="b"/>
              <a:pathLst>
                <a:path w="431" h="3454" extrusionOk="0">
                  <a:moveTo>
                    <a:pt x="430" y="0"/>
                  </a:moveTo>
                  <a:lnTo>
                    <a:pt x="211" y="86"/>
                  </a:lnTo>
                  <a:cubicBezTo>
                    <a:pt x="87" y="143"/>
                    <a:pt x="1" y="267"/>
                    <a:pt x="1" y="410"/>
                  </a:cubicBezTo>
                  <a:lnTo>
                    <a:pt x="1" y="3454"/>
                  </a:lnTo>
                  <a:lnTo>
                    <a:pt x="430" y="3454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78"/>
            <p:cNvSpPr/>
            <p:nvPr/>
          </p:nvSpPr>
          <p:spPr>
            <a:xfrm>
              <a:off x="5541431" y="3139613"/>
              <a:ext cx="28751" cy="95052"/>
            </a:xfrm>
            <a:custGeom>
              <a:avLst/>
              <a:gdLst/>
              <a:ahLst/>
              <a:cxnLst/>
              <a:rect l="l" t="t" r="r" b="b"/>
              <a:pathLst>
                <a:path w="1098" h="3630" extrusionOk="0">
                  <a:moveTo>
                    <a:pt x="178" y="1"/>
                  </a:moveTo>
                  <a:cubicBezTo>
                    <a:pt x="82" y="1"/>
                    <a:pt x="1" y="76"/>
                    <a:pt x="1" y="176"/>
                  </a:cubicBezTo>
                  <a:lnTo>
                    <a:pt x="1" y="3630"/>
                  </a:lnTo>
                  <a:lnTo>
                    <a:pt x="1098" y="3630"/>
                  </a:lnTo>
                  <a:lnTo>
                    <a:pt x="1098" y="586"/>
                  </a:lnTo>
                  <a:cubicBezTo>
                    <a:pt x="1098" y="443"/>
                    <a:pt x="1012" y="319"/>
                    <a:pt x="879" y="262"/>
                  </a:cubicBezTo>
                  <a:lnTo>
                    <a:pt x="249" y="14"/>
                  </a:lnTo>
                  <a:cubicBezTo>
                    <a:pt x="225" y="5"/>
                    <a:pt x="201" y="1"/>
                    <a:pt x="178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78"/>
            <p:cNvSpPr/>
            <p:nvPr/>
          </p:nvSpPr>
          <p:spPr>
            <a:xfrm>
              <a:off x="5558687" y="3144222"/>
              <a:ext cx="11260" cy="90443"/>
            </a:xfrm>
            <a:custGeom>
              <a:avLst/>
              <a:gdLst/>
              <a:ahLst/>
              <a:cxnLst/>
              <a:rect l="l" t="t" r="r" b="b"/>
              <a:pathLst>
                <a:path w="430" h="3454" extrusionOk="0">
                  <a:moveTo>
                    <a:pt x="0" y="0"/>
                  </a:moveTo>
                  <a:lnTo>
                    <a:pt x="0" y="3454"/>
                  </a:lnTo>
                  <a:lnTo>
                    <a:pt x="429" y="3454"/>
                  </a:lnTo>
                  <a:lnTo>
                    <a:pt x="429" y="410"/>
                  </a:lnTo>
                  <a:cubicBezTo>
                    <a:pt x="429" y="267"/>
                    <a:pt x="344" y="143"/>
                    <a:pt x="220" y="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78"/>
            <p:cNvSpPr/>
            <p:nvPr/>
          </p:nvSpPr>
          <p:spPr>
            <a:xfrm>
              <a:off x="5410035" y="3177425"/>
              <a:ext cx="28515" cy="17282"/>
            </a:xfrm>
            <a:custGeom>
              <a:avLst/>
              <a:gdLst/>
              <a:ahLst/>
              <a:cxnLst/>
              <a:rect l="l" t="t" r="r" b="b"/>
              <a:pathLst>
                <a:path w="1089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88" y="659"/>
                  </a:lnTo>
                  <a:lnTo>
                    <a:pt x="108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78"/>
            <p:cNvSpPr/>
            <p:nvPr/>
          </p:nvSpPr>
          <p:spPr>
            <a:xfrm>
              <a:off x="5410035" y="3177425"/>
              <a:ext cx="11286" cy="17282"/>
            </a:xfrm>
            <a:custGeom>
              <a:avLst/>
              <a:gdLst/>
              <a:ahLst/>
              <a:cxnLst/>
              <a:rect l="l" t="t" r="r" b="b"/>
              <a:pathLst>
                <a:path w="431" h="660" extrusionOk="0">
                  <a:moveTo>
                    <a:pt x="1" y="1"/>
                  </a:moveTo>
                  <a:lnTo>
                    <a:pt x="1" y="659"/>
                  </a:lnTo>
                  <a:lnTo>
                    <a:pt x="430" y="659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78"/>
            <p:cNvSpPr/>
            <p:nvPr/>
          </p:nvSpPr>
          <p:spPr>
            <a:xfrm>
              <a:off x="5541431" y="3177425"/>
              <a:ext cx="28751" cy="17282"/>
            </a:xfrm>
            <a:custGeom>
              <a:avLst/>
              <a:gdLst/>
              <a:ahLst/>
              <a:cxnLst/>
              <a:rect l="l" t="t" r="r" b="b"/>
              <a:pathLst>
                <a:path w="1098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98" y="659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78"/>
            <p:cNvSpPr/>
            <p:nvPr/>
          </p:nvSpPr>
          <p:spPr>
            <a:xfrm>
              <a:off x="5558687" y="3177425"/>
              <a:ext cx="11495" cy="17282"/>
            </a:xfrm>
            <a:custGeom>
              <a:avLst/>
              <a:gdLst/>
              <a:ahLst/>
              <a:cxnLst/>
              <a:rect l="l" t="t" r="r" b="b"/>
              <a:pathLst>
                <a:path w="439" h="660" extrusionOk="0">
                  <a:moveTo>
                    <a:pt x="0" y="1"/>
                  </a:moveTo>
                  <a:lnTo>
                    <a:pt x="0" y="659"/>
                  </a:lnTo>
                  <a:lnTo>
                    <a:pt x="439" y="659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26" name="Google Shape;14326;p78"/>
          <p:cNvGrpSpPr/>
          <p:nvPr/>
        </p:nvGrpSpPr>
        <p:grpSpPr>
          <a:xfrm>
            <a:off x="8061450" y="3345742"/>
            <a:ext cx="263316" cy="354807"/>
            <a:chOff x="8061450" y="3345742"/>
            <a:chExt cx="263316" cy="354807"/>
          </a:xfrm>
        </p:grpSpPr>
        <p:sp>
          <p:nvSpPr>
            <p:cNvPr id="14327" name="Google Shape;14327;p78"/>
            <p:cNvSpPr/>
            <p:nvPr/>
          </p:nvSpPr>
          <p:spPr>
            <a:xfrm>
              <a:off x="8075956" y="3345794"/>
              <a:ext cx="234591" cy="303039"/>
            </a:xfrm>
            <a:custGeom>
              <a:avLst/>
              <a:gdLst/>
              <a:ahLst/>
              <a:cxnLst/>
              <a:rect l="l" t="t" r="r" b="b"/>
              <a:pathLst>
                <a:path w="8959" h="11573" extrusionOk="0">
                  <a:moveTo>
                    <a:pt x="4502" y="1"/>
                  </a:moveTo>
                  <a:cubicBezTo>
                    <a:pt x="4496" y="1"/>
                    <a:pt x="4490" y="1"/>
                    <a:pt x="4484" y="1"/>
                  </a:cubicBezTo>
                  <a:cubicBezTo>
                    <a:pt x="2271" y="1"/>
                    <a:pt x="449" y="1718"/>
                    <a:pt x="325" y="3922"/>
                  </a:cubicBezTo>
                  <a:lnTo>
                    <a:pt x="124" y="7423"/>
                  </a:lnTo>
                  <a:cubicBezTo>
                    <a:pt x="0" y="9674"/>
                    <a:pt x="1794" y="11573"/>
                    <a:pt x="4055" y="11573"/>
                  </a:cubicBezTo>
                  <a:lnTo>
                    <a:pt x="4904" y="11573"/>
                  </a:lnTo>
                  <a:cubicBezTo>
                    <a:pt x="7165" y="11573"/>
                    <a:pt x="8958" y="9674"/>
                    <a:pt x="8834" y="7423"/>
                  </a:cubicBezTo>
                  <a:lnTo>
                    <a:pt x="8634" y="3922"/>
                  </a:lnTo>
                  <a:cubicBezTo>
                    <a:pt x="8510" y="1724"/>
                    <a:pt x="6698" y="1"/>
                    <a:pt x="450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78"/>
            <p:cNvSpPr/>
            <p:nvPr/>
          </p:nvSpPr>
          <p:spPr>
            <a:xfrm>
              <a:off x="8158884" y="3345742"/>
              <a:ext cx="151166" cy="301599"/>
            </a:xfrm>
            <a:custGeom>
              <a:avLst/>
              <a:gdLst/>
              <a:ahLst/>
              <a:cxnLst/>
              <a:rect l="l" t="t" r="r" b="b"/>
              <a:pathLst>
                <a:path w="5773" h="11518" extrusionOk="0">
                  <a:moveTo>
                    <a:pt x="1291" y="1"/>
                  </a:moveTo>
                  <a:cubicBezTo>
                    <a:pt x="853" y="1"/>
                    <a:pt x="417" y="70"/>
                    <a:pt x="0" y="213"/>
                  </a:cubicBezTo>
                  <a:lnTo>
                    <a:pt x="0" y="661"/>
                  </a:lnTo>
                  <a:cubicBezTo>
                    <a:pt x="0" y="1377"/>
                    <a:pt x="582" y="1968"/>
                    <a:pt x="1307" y="1968"/>
                  </a:cubicBezTo>
                  <a:lnTo>
                    <a:pt x="1966" y="1968"/>
                  </a:lnTo>
                  <a:cubicBezTo>
                    <a:pt x="2204" y="1968"/>
                    <a:pt x="2405" y="2159"/>
                    <a:pt x="2405" y="2407"/>
                  </a:cubicBezTo>
                  <a:lnTo>
                    <a:pt x="2405" y="11517"/>
                  </a:lnTo>
                  <a:cubicBezTo>
                    <a:pt x="4370" y="11174"/>
                    <a:pt x="5772" y="9419"/>
                    <a:pt x="5658" y="7425"/>
                  </a:cubicBezTo>
                  <a:lnTo>
                    <a:pt x="5467" y="4038"/>
                  </a:lnTo>
                  <a:cubicBezTo>
                    <a:pt x="5362" y="2206"/>
                    <a:pt x="4122" y="604"/>
                    <a:pt x="2347" y="136"/>
                  </a:cubicBezTo>
                  <a:cubicBezTo>
                    <a:pt x="2001" y="47"/>
                    <a:pt x="1646" y="1"/>
                    <a:pt x="129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78"/>
            <p:cNvSpPr/>
            <p:nvPr/>
          </p:nvSpPr>
          <p:spPr>
            <a:xfrm>
              <a:off x="8061450" y="3545900"/>
              <a:ext cx="263316" cy="154649"/>
            </a:xfrm>
            <a:custGeom>
              <a:avLst/>
              <a:gdLst/>
              <a:ahLst/>
              <a:cxnLst/>
              <a:rect l="l" t="t" r="r" b="b"/>
              <a:pathLst>
                <a:path w="10056" h="5906" extrusionOk="0">
                  <a:moveTo>
                    <a:pt x="3721" y="0"/>
                  </a:moveTo>
                  <a:lnTo>
                    <a:pt x="3721" y="1135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9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7" y="5905"/>
                    <a:pt x="659" y="5905"/>
                  </a:cubicBezTo>
                  <a:lnTo>
                    <a:pt x="9398" y="5905"/>
                  </a:lnTo>
                  <a:cubicBezTo>
                    <a:pt x="9760" y="5905"/>
                    <a:pt x="10056" y="5610"/>
                    <a:pt x="10056" y="5247"/>
                  </a:cubicBezTo>
                  <a:lnTo>
                    <a:pt x="10056" y="3988"/>
                  </a:lnTo>
                  <a:cubicBezTo>
                    <a:pt x="1005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45" y="1498"/>
                    <a:pt x="6345" y="113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78"/>
            <p:cNvSpPr/>
            <p:nvPr/>
          </p:nvSpPr>
          <p:spPr>
            <a:xfrm>
              <a:off x="8061711" y="3604842"/>
              <a:ext cx="263055" cy="95706"/>
            </a:xfrm>
            <a:custGeom>
              <a:avLst/>
              <a:gdLst/>
              <a:ahLst/>
              <a:cxnLst/>
              <a:rect l="l" t="t" r="r" b="b"/>
              <a:pathLst>
                <a:path w="10046" h="3655" extrusionOk="0">
                  <a:moveTo>
                    <a:pt x="2290" y="1"/>
                  </a:moveTo>
                  <a:lnTo>
                    <a:pt x="869" y="497"/>
                  </a:lnTo>
                  <a:cubicBezTo>
                    <a:pt x="344" y="688"/>
                    <a:pt x="0" y="1184"/>
                    <a:pt x="0" y="1737"/>
                  </a:cubicBezTo>
                  <a:lnTo>
                    <a:pt x="0" y="2996"/>
                  </a:lnTo>
                  <a:cubicBezTo>
                    <a:pt x="0" y="3359"/>
                    <a:pt x="287" y="3654"/>
                    <a:pt x="649" y="3654"/>
                  </a:cubicBezTo>
                  <a:lnTo>
                    <a:pt x="9388" y="3654"/>
                  </a:lnTo>
                  <a:cubicBezTo>
                    <a:pt x="9750" y="3654"/>
                    <a:pt x="10046" y="3359"/>
                    <a:pt x="10046" y="2996"/>
                  </a:cubicBezTo>
                  <a:lnTo>
                    <a:pt x="10046" y="1737"/>
                  </a:lnTo>
                  <a:cubicBezTo>
                    <a:pt x="10046" y="1184"/>
                    <a:pt x="9693" y="688"/>
                    <a:pt x="9168" y="497"/>
                  </a:cubicBezTo>
                  <a:lnTo>
                    <a:pt x="7747" y="1"/>
                  </a:lnTo>
                  <a:cubicBezTo>
                    <a:pt x="7184" y="1122"/>
                    <a:pt x="6101" y="1682"/>
                    <a:pt x="5018" y="1682"/>
                  </a:cubicBezTo>
                  <a:cubicBezTo>
                    <a:pt x="3936" y="1682"/>
                    <a:pt x="2853" y="1122"/>
                    <a:pt x="229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78"/>
            <p:cNvSpPr/>
            <p:nvPr/>
          </p:nvSpPr>
          <p:spPr>
            <a:xfrm>
              <a:off x="8110913" y="3604842"/>
              <a:ext cx="164651" cy="55486"/>
            </a:xfrm>
            <a:custGeom>
              <a:avLst/>
              <a:gdLst/>
              <a:ahLst/>
              <a:cxnLst/>
              <a:rect l="l" t="t" r="r" b="b"/>
              <a:pathLst>
                <a:path w="6288" h="2119" extrusionOk="0">
                  <a:moveTo>
                    <a:pt x="411" y="1"/>
                  </a:moveTo>
                  <a:lnTo>
                    <a:pt x="1" y="144"/>
                  </a:lnTo>
                  <a:cubicBezTo>
                    <a:pt x="635" y="1460"/>
                    <a:pt x="1890" y="2119"/>
                    <a:pt x="3144" y="2119"/>
                  </a:cubicBezTo>
                  <a:cubicBezTo>
                    <a:pt x="4399" y="2119"/>
                    <a:pt x="5653" y="1460"/>
                    <a:pt x="6288" y="144"/>
                  </a:cubicBezTo>
                  <a:lnTo>
                    <a:pt x="5868" y="1"/>
                  </a:lnTo>
                  <a:cubicBezTo>
                    <a:pt x="5305" y="1122"/>
                    <a:pt x="4222" y="1682"/>
                    <a:pt x="3139" y="1682"/>
                  </a:cubicBezTo>
                  <a:cubicBezTo>
                    <a:pt x="2057" y="1682"/>
                    <a:pt x="974" y="1122"/>
                    <a:pt x="41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78"/>
            <p:cNvSpPr/>
            <p:nvPr/>
          </p:nvSpPr>
          <p:spPr>
            <a:xfrm>
              <a:off x="8158884" y="3545900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0"/>
                  </a:moveTo>
                  <a:lnTo>
                    <a:pt x="0" y="601"/>
                  </a:lnTo>
                  <a:cubicBezTo>
                    <a:pt x="415" y="787"/>
                    <a:pt x="864" y="880"/>
                    <a:pt x="1312" y="880"/>
                  </a:cubicBezTo>
                  <a:cubicBezTo>
                    <a:pt x="1761" y="880"/>
                    <a:pt x="2209" y="787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78"/>
            <p:cNvSpPr/>
            <p:nvPr/>
          </p:nvSpPr>
          <p:spPr>
            <a:xfrm>
              <a:off x="8100937" y="3408743"/>
              <a:ext cx="184630" cy="148678"/>
            </a:xfrm>
            <a:custGeom>
              <a:avLst/>
              <a:gdLst/>
              <a:ahLst/>
              <a:cxnLst/>
              <a:rect l="l" t="t" r="r" b="b"/>
              <a:pathLst>
                <a:path w="7051" h="5678" extrusionOk="0">
                  <a:moveTo>
                    <a:pt x="2433" y="1"/>
                  </a:moveTo>
                  <a:cubicBezTo>
                    <a:pt x="1584" y="1"/>
                    <a:pt x="897" y="688"/>
                    <a:pt x="906" y="1527"/>
                  </a:cubicBezTo>
                  <a:lnTo>
                    <a:pt x="906" y="1670"/>
                  </a:lnTo>
                  <a:cubicBezTo>
                    <a:pt x="906" y="1832"/>
                    <a:pt x="773" y="1966"/>
                    <a:pt x="601" y="1966"/>
                  </a:cubicBezTo>
                  <a:cubicBezTo>
                    <a:pt x="595" y="1966"/>
                    <a:pt x="589" y="1966"/>
                    <a:pt x="582" y="1966"/>
                  </a:cubicBezTo>
                  <a:cubicBezTo>
                    <a:pt x="304" y="1966"/>
                    <a:pt x="66" y="2173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11" y="4532"/>
                    <a:pt x="2042" y="5677"/>
                    <a:pt x="3520" y="5677"/>
                  </a:cubicBezTo>
                  <a:cubicBezTo>
                    <a:pt x="5009" y="5677"/>
                    <a:pt x="6239" y="4532"/>
                    <a:pt x="6354" y="3054"/>
                  </a:cubicBezTo>
                  <a:lnTo>
                    <a:pt x="6468" y="3054"/>
                  </a:lnTo>
                  <a:cubicBezTo>
                    <a:pt x="6793" y="3054"/>
                    <a:pt x="7050" y="2777"/>
                    <a:pt x="7012" y="2453"/>
                  </a:cubicBezTo>
                  <a:cubicBezTo>
                    <a:pt x="6975" y="2173"/>
                    <a:pt x="6737" y="1966"/>
                    <a:pt x="6458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277" y="1966"/>
                    <a:pt x="6144" y="1832"/>
                    <a:pt x="6144" y="1670"/>
                  </a:cubicBezTo>
                  <a:lnTo>
                    <a:pt x="6144" y="1527"/>
                  </a:lnTo>
                  <a:cubicBezTo>
                    <a:pt x="6144" y="678"/>
                    <a:pt x="5457" y="1"/>
                    <a:pt x="4618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78"/>
            <p:cNvSpPr/>
            <p:nvPr/>
          </p:nvSpPr>
          <p:spPr>
            <a:xfrm>
              <a:off x="8153149" y="3460642"/>
              <a:ext cx="11495" cy="17073"/>
            </a:xfrm>
            <a:custGeom>
              <a:avLst/>
              <a:gdLst/>
              <a:ahLst/>
              <a:cxnLst/>
              <a:rect l="l" t="t" r="r" b="b"/>
              <a:pathLst>
                <a:path w="439" h="652" extrusionOk="0">
                  <a:moveTo>
                    <a:pt x="219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32"/>
                  </a:lnTo>
                  <a:cubicBezTo>
                    <a:pt x="0" y="556"/>
                    <a:pt x="95" y="652"/>
                    <a:pt x="219" y="652"/>
                  </a:cubicBezTo>
                  <a:cubicBezTo>
                    <a:pt x="343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78"/>
            <p:cNvSpPr/>
            <p:nvPr/>
          </p:nvSpPr>
          <p:spPr>
            <a:xfrm>
              <a:off x="8221833" y="346064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3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78"/>
            <p:cNvSpPr/>
            <p:nvPr/>
          </p:nvSpPr>
          <p:spPr>
            <a:xfrm>
              <a:off x="8167368" y="3500181"/>
              <a:ext cx="51480" cy="23017"/>
            </a:xfrm>
            <a:custGeom>
              <a:avLst/>
              <a:gdLst/>
              <a:ahLst/>
              <a:cxnLst/>
              <a:rect l="l" t="t" r="r" b="b"/>
              <a:pathLst>
                <a:path w="1966" h="879" extrusionOk="0">
                  <a:moveTo>
                    <a:pt x="173" y="0"/>
                  </a:moveTo>
                  <a:cubicBezTo>
                    <a:pt x="77" y="0"/>
                    <a:pt x="1" y="86"/>
                    <a:pt x="20" y="182"/>
                  </a:cubicBezTo>
                  <a:cubicBezTo>
                    <a:pt x="115" y="573"/>
                    <a:pt x="516" y="878"/>
                    <a:pt x="983" y="878"/>
                  </a:cubicBezTo>
                  <a:cubicBezTo>
                    <a:pt x="1460" y="878"/>
                    <a:pt x="1852" y="582"/>
                    <a:pt x="1947" y="182"/>
                  </a:cubicBezTo>
                  <a:cubicBezTo>
                    <a:pt x="1966" y="86"/>
                    <a:pt x="1890" y="0"/>
                    <a:pt x="1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78"/>
            <p:cNvSpPr/>
            <p:nvPr/>
          </p:nvSpPr>
          <p:spPr>
            <a:xfrm>
              <a:off x="8119659" y="3358494"/>
              <a:ext cx="63970" cy="28385"/>
            </a:xfrm>
            <a:custGeom>
              <a:avLst/>
              <a:gdLst/>
              <a:ahLst/>
              <a:cxnLst/>
              <a:rect l="l" t="t" r="r" b="b"/>
              <a:pathLst>
                <a:path w="2443" h="1084" extrusionOk="0">
                  <a:moveTo>
                    <a:pt x="704" y="1"/>
                  </a:moveTo>
                  <a:cubicBezTo>
                    <a:pt x="507" y="1"/>
                    <a:pt x="309" y="30"/>
                    <a:pt x="115" y="88"/>
                  </a:cubicBezTo>
                  <a:cubicBezTo>
                    <a:pt x="39" y="117"/>
                    <a:pt x="1" y="222"/>
                    <a:pt x="58" y="298"/>
                  </a:cubicBezTo>
                  <a:cubicBezTo>
                    <a:pt x="482" y="803"/>
                    <a:pt x="1103" y="1083"/>
                    <a:pt x="1744" y="1083"/>
                  </a:cubicBezTo>
                  <a:cubicBezTo>
                    <a:pt x="1938" y="1083"/>
                    <a:pt x="2135" y="1057"/>
                    <a:pt x="2328" y="1004"/>
                  </a:cubicBezTo>
                  <a:cubicBezTo>
                    <a:pt x="2414" y="966"/>
                    <a:pt x="2443" y="870"/>
                    <a:pt x="2395" y="794"/>
                  </a:cubicBezTo>
                  <a:cubicBezTo>
                    <a:pt x="2128" y="460"/>
                    <a:pt x="1766" y="222"/>
                    <a:pt x="1355" y="107"/>
                  </a:cubicBezTo>
                  <a:cubicBezTo>
                    <a:pt x="1144" y="37"/>
                    <a:pt x="924" y="1"/>
                    <a:pt x="70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78"/>
            <p:cNvSpPr/>
            <p:nvPr/>
          </p:nvSpPr>
          <p:spPr>
            <a:xfrm>
              <a:off x="8202587" y="3358494"/>
              <a:ext cx="63996" cy="28385"/>
            </a:xfrm>
            <a:custGeom>
              <a:avLst/>
              <a:gdLst/>
              <a:ahLst/>
              <a:cxnLst/>
              <a:rect l="l" t="t" r="r" b="b"/>
              <a:pathLst>
                <a:path w="2444" h="1084" extrusionOk="0">
                  <a:moveTo>
                    <a:pt x="1740" y="1"/>
                  </a:moveTo>
                  <a:cubicBezTo>
                    <a:pt x="1519" y="1"/>
                    <a:pt x="1300" y="37"/>
                    <a:pt x="1088" y="107"/>
                  </a:cubicBezTo>
                  <a:cubicBezTo>
                    <a:pt x="678" y="222"/>
                    <a:pt x="316" y="460"/>
                    <a:pt x="58" y="794"/>
                  </a:cubicBezTo>
                  <a:cubicBezTo>
                    <a:pt x="1" y="870"/>
                    <a:pt x="39" y="966"/>
                    <a:pt x="115" y="1004"/>
                  </a:cubicBezTo>
                  <a:cubicBezTo>
                    <a:pt x="309" y="1057"/>
                    <a:pt x="505" y="1083"/>
                    <a:pt x="700" y="1083"/>
                  </a:cubicBezTo>
                  <a:cubicBezTo>
                    <a:pt x="1341" y="1083"/>
                    <a:pt x="1964" y="803"/>
                    <a:pt x="2395" y="298"/>
                  </a:cubicBezTo>
                  <a:cubicBezTo>
                    <a:pt x="2443" y="222"/>
                    <a:pt x="2415" y="117"/>
                    <a:pt x="2329" y="88"/>
                  </a:cubicBezTo>
                  <a:cubicBezTo>
                    <a:pt x="2135" y="30"/>
                    <a:pt x="1937" y="1"/>
                    <a:pt x="174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78"/>
            <p:cNvSpPr/>
            <p:nvPr/>
          </p:nvSpPr>
          <p:spPr>
            <a:xfrm>
              <a:off x="8100937" y="3408743"/>
              <a:ext cx="120922" cy="148652"/>
            </a:xfrm>
            <a:custGeom>
              <a:avLst/>
              <a:gdLst/>
              <a:ahLst/>
              <a:cxnLst/>
              <a:rect l="l" t="t" r="r" b="b"/>
              <a:pathLst>
                <a:path w="4618" h="5677" extrusionOk="0">
                  <a:moveTo>
                    <a:pt x="2433" y="1"/>
                  </a:moveTo>
                  <a:cubicBezTo>
                    <a:pt x="1584" y="1"/>
                    <a:pt x="897" y="678"/>
                    <a:pt x="906" y="1527"/>
                  </a:cubicBezTo>
                  <a:lnTo>
                    <a:pt x="906" y="1670"/>
                  </a:lnTo>
                  <a:cubicBezTo>
                    <a:pt x="897" y="1832"/>
                    <a:pt x="763" y="1966"/>
                    <a:pt x="601" y="1966"/>
                  </a:cubicBezTo>
                  <a:cubicBezTo>
                    <a:pt x="315" y="1966"/>
                    <a:pt x="67" y="2176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59" y="5639"/>
                  </a:cubicBezTo>
                  <a:cubicBezTo>
                    <a:pt x="2576" y="5429"/>
                    <a:pt x="1555" y="4237"/>
                    <a:pt x="1555" y="2844"/>
                  </a:cubicBezTo>
                  <a:lnTo>
                    <a:pt x="1555" y="1308"/>
                  </a:lnTo>
                  <a:cubicBezTo>
                    <a:pt x="1555" y="821"/>
                    <a:pt x="1946" y="430"/>
                    <a:pt x="2433" y="430"/>
                  </a:cubicBezTo>
                  <a:lnTo>
                    <a:pt x="4179" y="430"/>
                  </a:lnTo>
                  <a:cubicBezTo>
                    <a:pt x="4417" y="430"/>
                    <a:pt x="4618" y="239"/>
                    <a:pt x="4618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78"/>
            <p:cNvSpPr/>
            <p:nvPr/>
          </p:nvSpPr>
          <p:spPr>
            <a:xfrm>
              <a:off x="8145137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747" y="1"/>
                  </a:moveTo>
                  <a:cubicBezTo>
                    <a:pt x="729" y="1"/>
                    <a:pt x="709" y="3"/>
                    <a:pt x="688" y="8"/>
                  </a:cubicBezTo>
                  <a:lnTo>
                    <a:pt x="249" y="122"/>
                  </a:lnTo>
                  <a:cubicBezTo>
                    <a:pt x="1" y="180"/>
                    <a:pt x="48" y="552"/>
                    <a:pt x="306" y="552"/>
                  </a:cubicBezTo>
                  <a:cubicBezTo>
                    <a:pt x="325" y="552"/>
                    <a:pt x="344" y="552"/>
                    <a:pt x="363" y="542"/>
                  </a:cubicBezTo>
                  <a:lnTo>
                    <a:pt x="793" y="437"/>
                  </a:lnTo>
                  <a:cubicBezTo>
                    <a:pt x="1058" y="366"/>
                    <a:pt x="987" y="1"/>
                    <a:pt x="747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78"/>
            <p:cNvSpPr/>
            <p:nvPr/>
          </p:nvSpPr>
          <p:spPr>
            <a:xfrm>
              <a:off x="8213401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310" y="1"/>
                  </a:moveTo>
                  <a:cubicBezTo>
                    <a:pt x="71" y="1"/>
                    <a:pt x="0" y="366"/>
                    <a:pt x="265" y="437"/>
                  </a:cubicBezTo>
                  <a:lnTo>
                    <a:pt x="704" y="542"/>
                  </a:lnTo>
                  <a:cubicBezTo>
                    <a:pt x="723" y="552"/>
                    <a:pt x="742" y="552"/>
                    <a:pt x="761" y="552"/>
                  </a:cubicBezTo>
                  <a:cubicBezTo>
                    <a:pt x="1019" y="552"/>
                    <a:pt x="1057" y="180"/>
                    <a:pt x="809" y="122"/>
                  </a:cubicBezTo>
                  <a:lnTo>
                    <a:pt x="370" y="8"/>
                  </a:lnTo>
                  <a:cubicBezTo>
                    <a:pt x="349" y="3"/>
                    <a:pt x="329" y="1"/>
                    <a:pt x="31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78"/>
            <p:cNvSpPr/>
            <p:nvPr/>
          </p:nvSpPr>
          <p:spPr>
            <a:xfrm>
              <a:off x="8181613" y="3368523"/>
              <a:ext cx="23017" cy="23017"/>
            </a:xfrm>
            <a:custGeom>
              <a:avLst/>
              <a:gdLst/>
              <a:ahLst/>
              <a:cxnLst/>
              <a:rect l="l" t="t" r="r" b="b"/>
              <a:pathLst>
                <a:path w="879" h="879" extrusionOk="0">
                  <a:moveTo>
                    <a:pt x="439" y="1"/>
                  </a:moveTo>
                  <a:cubicBezTo>
                    <a:pt x="201" y="1"/>
                    <a:pt x="1" y="201"/>
                    <a:pt x="1" y="440"/>
                  </a:cubicBezTo>
                  <a:cubicBezTo>
                    <a:pt x="1" y="678"/>
                    <a:pt x="201" y="879"/>
                    <a:pt x="439" y="879"/>
                  </a:cubicBezTo>
                  <a:cubicBezTo>
                    <a:pt x="678" y="879"/>
                    <a:pt x="878" y="678"/>
                    <a:pt x="878" y="440"/>
                  </a:cubicBezTo>
                  <a:cubicBezTo>
                    <a:pt x="878" y="201"/>
                    <a:pt x="678" y="1"/>
                    <a:pt x="43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43" name="Google Shape;14343;p78"/>
          <p:cNvGrpSpPr/>
          <p:nvPr/>
        </p:nvGrpSpPr>
        <p:grpSpPr>
          <a:xfrm>
            <a:off x="8065953" y="2879911"/>
            <a:ext cx="263081" cy="354754"/>
            <a:chOff x="8065953" y="2879911"/>
            <a:chExt cx="263081" cy="354754"/>
          </a:xfrm>
        </p:grpSpPr>
        <p:sp>
          <p:nvSpPr>
            <p:cNvPr id="14344" name="Google Shape;14344;p78"/>
            <p:cNvSpPr/>
            <p:nvPr/>
          </p:nvSpPr>
          <p:spPr>
            <a:xfrm>
              <a:off x="8065953" y="3074518"/>
              <a:ext cx="263081" cy="160147"/>
            </a:xfrm>
            <a:custGeom>
              <a:avLst/>
              <a:gdLst/>
              <a:ahLst/>
              <a:cxnLst/>
              <a:rect l="l" t="t" r="r" b="b"/>
              <a:pathLst>
                <a:path w="10047" h="6116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3"/>
                    <a:pt x="3130" y="1947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9"/>
                  </a:cubicBezTo>
                  <a:lnTo>
                    <a:pt x="1" y="5457"/>
                  </a:lnTo>
                  <a:cubicBezTo>
                    <a:pt x="1" y="5820"/>
                    <a:pt x="287" y="6116"/>
                    <a:pt x="649" y="6116"/>
                  </a:cubicBezTo>
                  <a:lnTo>
                    <a:pt x="9397" y="6116"/>
                  </a:lnTo>
                  <a:cubicBezTo>
                    <a:pt x="9750" y="6116"/>
                    <a:pt x="10046" y="5820"/>
                    <a:pt x="10046" y="5457"/>
                  </a:cubicBezTo>
                  <a:lnTo>
                    <a:pt x="10046" y="3979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7"/>
                  </a:lnTo>
                  <a:cubicBezTo>
                    <a:pt x="6564" y="1823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78"/>
            <p:cNvSpPr/>
            <p:nvPr/>
          </p:nvSpPr>
          <p:spPr>
            <a:xfrm>
              <a:off x="8065953" y="3129715"/>
              <a:ext cx="263081" cy="104949"/>
            </a:xfrm>
            <a:custGeom>
              <a:avLst/>
              <a:gdLst/>
              <a:ahLst/>
              <a:cxnLst/>
              <a:rect l="l" t="t" r="r" b="b"/>
              <a:pathLst>
                <a:path w="10047" h="4008" extrusionOk="0">
                  <a:moveTo>
                    <a:pt x="2681" y="1"/>
                  </a:moveTo>
                  <a:lnTo>
                    <a:pt x="878" y="640"/>
                  </a:lnTo>
                  <a:cubicBezTo>
                    <a:pt x="354" y="821"/>
                    <a:pt x="1" y="1317"/>
                    <a:pt x="1" y="1871"/>
                  </a:cubicBezTo>
                  <a:lnTo>
                    <a:pt x="1" y="3349"/>
                  </a:lnTo>
                  <a:cubicBezTo>
                    <a:pt x="1" y="3712"/>
                    <a:pt x="296" y="4008"/>
                    <a:pt x="659" y="4008"/>
                  </a:cubicBezTo>
                  <a:lnTo>
                    <a:pt x="9397" y="4008"/>
                  </a:lnTo>
                  <a:cubicBezTo>
                    <a:pt x="9750" y="4008"/>
                    <a:pt x="10046" y="3712"/>
                    <a:pt x="10046" y="3349"/>
                  </a:cubicBezTo>
                  <a:lnTo>
                    <a:pt x="10046" y="1871"/>
                  </a:lnTo>
                  <a:cubicBezTo>
                    <a:pt x="10046" y="1317"/>
                    <a:pt x="9693" y="821"/>
                    <a:pt x="9178" y="640"/>
                  </a:cubicBezTo>
                  <a:lnTo>
                    <a:pt x="7365" y="1"/>
                  </a:lnTo>
                  <a:lnTo>
                    <a:pt x="7175" y="487"/>
                  </a:lnTo>
                  <a:cubicBezTo>
                    <a:pt x="6793" y="1432"/>
                    <a:pt x="5954" y="2042"/>
                    <a:pt x="5028" y="2042"/>
                  </a:cubicBezTo>
                  <a:cubicBezTo>
                    <a:pt x="4093" y="2042"/>
                    <a:pt x="3254" y="1432"/>
                    <a:pt x="2882" y="487"/>
                  </a:cubicBezTo>
                  <a:lnTo>
                    <a:pt x="268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78"/>
            <p:cNvSpPr/>
            <p:nvPr/>
          </p:nvSpPr>
          <p:spPr>
            <a:xfrm>
              <a:off x="8163126" y="3074518"/>
              <a:ext cx="68736" cy="22755"/>
            </a:xfrm>
            <a:custGeom>
              <a:avLst/>
              <a:gdLst/>
              <a:ahLst/>
              <a:cxnLst/>
              <a:rect l="l" t="t" r="r" b="b"/>
              <a:pathLst>
                <a:path w="2625" h="869" extrusionOk="0">
                  <a:moveTo>
                    <a:pt x="1" y="0"/>
                  </a:moveTo>
                  <a:lnTo>
                    <a:pt x="1" y="592"/>
                  </a:lnTo>
                  <a:cubicBezTo>
                    <a:pt x="411" y="773"/>
                    <a:pt x="859" y="869"/>
                    <a:pt x="1317" y="869"/>
                  </a:cubicBezTo>
                  <a:cubicBezTo>
                    <a:pt x="1766" y="869"/>
                    <a:pt x="2214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78"/>
            <p:cNvSpPr/>
            <p:nvPr/>
          </p:nvSpPr>
          <p:spPr>
            <a:xfrm>
              <a:off x="8101172" y="2931390"/>
              <a:ext cx="192617" cy="154649"/>
            </a:xfrm>
            <a:custGeom>
              <a:avLst/>
              <a:gdLst/>
              <a:ahLst/>
              <a:cxnLst/>
              <a:rect l="l" t="t" r="r" b="b"/>
              <a:pathLst>
                <a:path w="7356" h="590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78" y="3501"/>
                  </a:lnTo>
                  <a:cubicBezTo>
                    <a:pt x="1088" y="4885"/>
                    <a:pt x="2281" y="5905"/>
                    <a:pt x="3674" y="5905"/>
                  </a:cubicBezTo>
                  <a:cubicBezTo>
                    <a:pt x="5076" y="5905"/>
                    <a:pt x="6268" y="4885"/>
                    <a:pt x="6478" y="3501"/>
                  </a:cubicBezTo>
                  <a:lnTo>
                    <a:pt x="6631" y="3501"/>
                  </a:lnTo>
                  <a:cubicBezTo>
                    <a:pt x="7356" y="3501"/>
                    <a:pt x="7356" y="2404"/>
                    <a:pt x="6631" y="2404"/>
                  </a:cubicBezTo>
                  <a:lnTo>
                    <a:pt x="6516" y="240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78"/>
            <p:cNvSpPr/>
            <p:nvPr/>
          </p:nvSpPr>
          <p:spPr>
            <a:xfrm>
              <a:off x="8208845" y="2988578"/>
              <a:ext cx="51742" cy="11521"/>
            </a:xfrm>
            <a:custGeom>
              <a:avLst/>
              <a:gdLst/>
              <a:ahLst/>
              <a:cxnLst/>
              <a:rect l="l" t="t" r="r" b="b"/>
              <a:pathLst>
                <a:path w="1976" h="440" extrusionOk="0">
                  <a:moveTo>
                    <a:pt x="0" y="1"/>
                  </a:moveTo>
                  <a:lnTo>
                    <a:pt x="0" y="440"/>
                  </a:lnTo>
                  <a:lnTo>
                    <a:pt x="1975" y="440"/>
                  </a:lnTo>
                  <a:lnTo>
                    <a:pt x="197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78"/>
            <p:cNvSpPr/>
            <p:nvPr/>
          </p:nvSpPr>
          <p:spPr>
            <a:xfrm>
              <a:off x="8176166" y="2988526"/>
              <a:ext cx="42682" cy="23828"/>
            </a:xfrm>
            <a:custGeom>
              <a:avLst/>
              <a:gdLst/>
              <a:ahLst/>
              <a:cxnLst/>
              <a:rect l="l" t="t" r="r" b="b"/>
              <a:pathLst>
                <a:path w="1630" h="910" extrusionOk="0">
                  <a:moveTo>
                    <a:pt x="819" y="0"/>
                  </a:moveTo>
                  <a:cubicBezTo>
                    <a:pt x="466" y="0"/>
                    <a:pt x="113" y="217"/>
                    <a:pt x="27" y="651"/>
                  </a:cubicBezTo>
                  <a:cubicBezTo>
                    <a:pt x="0" y="813"/>
                    <a:pt x="126" y="908"/>
                    <a:pt x="249" y="908"/>
                  </a:cubicBezTo>
                  <a:cubicBezTo>
                    <a:pt x="343" y="908"/>
                    <a:pt x="436" y="852"/>
                    <a:pt x="457" y="728"/>
                  </a:cubicBezTo>
                  <a:cubicBezTo>
                    <a:pt x="500" y="537"/>
                    <a:pt x="657" y="442"/>
                    <a:pt x="814" y="442"/>
                  </a:cubicBezTo>
                  <a:cubicBezTo>
                    <a:pt x="972" y="442"/>
                    <a:pt x="1129" y="537"/>
                    <a:pt x="1172" y="728"/>
                  </a:cubicBezTo>
                  <a:cubicBezTo>
                    <a:pt x="1191" y="833"/>
                    <a:pt x="1287" y="909"/>
                    <a:pt x="1392" y="909"/>
                  </a:cubicBezTo>
                  <a:cubicBezTo>
                    <a:pt x="1401" y="909"/>
                    <a:pt x="1420" y="909"/>
                    <a:pt x="1430" y="899"/>
                  </a:cubicBezTo>
                  <a:cubicBezTo>
                    <a:pt x="1554" y="880"/>
                    <a:pt x="1630" y="766"/>
                    <a:pt x="1611" y="651"/>
                  </a:cubicBezTo>
                  <a:cubicBezTo>
                    <a:pt x="1525" y="217"/>
                    <a:pt x="1172" y="0"/>
                    <a:pt x="81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78"/>
            <p:cNvSpPr/>
            <p:nvPr/>
          </p:nvSpPr>
          <p:spPr>
            <a:xfrm>
              <a:off x="8105179" y="2931390"/>
              <a:ext cx="142158" cy="154596"/>
            </a:xfrm>
            <a:custGeom>
              <a:avLst/>
              <a:gdLst/>
              <a:ahLst/>
              <a:cxnLst/>
              <a:rect l="l" t="t" r="r" b="b"/>
              <a:pathLst>
                <a:path w="5429" h="5904" extrusionOk="0">
                  <a:moveTo>
                    <a:pt x="687" y="0"/>
                  </a:moveTo>
                  <a:lnTo>
                    <a:pt x="687" y="2404"/>
                  </a:lnTo>
                  <a:lnTo>
                    <a:pt x="611" y="2404"/>
                  </a:lnTo>
                  <a:cubicBezTo>
                    <a:pt x="325" y="2404"/>
                    <a:pt x="77" y="2614"/>
                    <a:pt x="39" y="2900"/>
                  </a:cubicBezTo>
                  <a:cubicBezTo>
                    <a:pt x="0" y="3215"/>
                    <a:pt x="258" y="3501"/>
                    <a:pt x="582" y="3501"/>
                  </a:cubicBezTo>
                  <a:lnTo>
                    <a:pt x="725" y="3501"/>
                  </a:lnTo>
                  <a:cubicBezTo>
                    <a:pt x="932" y="4904"/>
                    <a:pt x="2140" y="5903"/>
                    <a:pt x="3516" y="5903"/>
                  </a:cubicBezTo>
                  <a:cubicBezTo>
                    <a:pt x="3666" y="5903"/>
                    <a:pt x="3817" y="5891"/>
                    <a:pt x="3969" y="5867"/>
                  </a:cubicBezTo>
                  <a:cubicBezTo>
                    <a:pt x="2805" y="5686"/>
                    <a:pt x="1880" y="4818"/>
                    <a:pt x="1632" y="3673"/>
                  </a:cubicBezTo>
                  <a:cubicBezTo>
                    <a:pt x="1584" y="3482"/>
                    <a:pt x="1670" y="3301"/>
                    <a:pt x="1832" y="3205"/>
                  </a:cubicBezTo>
                  <a:cubicBezTo>
                    <a:pt x="2910" y="2595"/>
                    <a:pt x="3902" y="1832"/>
                    <a:pt x="4780" y="964"/>
                  </a:cubicBezTo>
                  <a:cubicBezTo>
                    <a:pt x="5047" y="677"/>
                    <a:pt x="5266" y="353"/>
                    <a:pt x="542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78"/>
            <p:cNvSpPr/>
            <p:nvPr/>
          </p:nvSpPr>
          <p:spPr>
            <a:xfrm>
              <a:off x="8172134" y="3034350"/>
              <a:ext cx="50720" cy="17230"/>
            </a:xfrm>
            <a:custGeom>
              <a:avLst/>
              <a:gdLst/>
              <a:ahLst/>
              <a:cxnLst/>
              <a:rect l="l" t="t" r="r" b="b"/>
              <a:pathLst>
                <a:path w="1937" h="658" extrusionOk="0">
                  <a:moveTo>
                    <a:pt x="315" y="0"/>
                  </a:moveTo>
                  <a:cubicBezTo>
                    <a:pt x="145" y="0"/>
                    <a:pt x="0" y="218"/>
                    <a:pt x="162" y="380"/>
                  </a:cubicBezTo>
                  <a:cubicBezTo>
                    <a:pt x="372" y="562"/>
                    <a:pt x="651" y="657"/>
                    <a:pt x="933" y="657"/>
                  </a:cubicBezTo>
                  <a:cubicBezTo>
                    <a:pt x="946" y="657"/>
                    <a:pt x="960" y="657"/>
                    <a:pt x="973" y="657"/>
                  </a:cubicBezTo>
                  <a:cubicBezTo>
                    <a:pt x="986" y="657"/>
                    <a:pt x="999" y="657"/>
                    <a:pt x="1012" y="657"/>
                  </a:cubicBezTo>
                  <a:cubicBezTo>
                    <a:pt x="1286" y="657"/>
                    <a:pt x="1565" y="562"/>
                    <a:pt x="1774" y="380"/>
                  </a:cubicBezTo>
                  <a:cubicBezTo>
                    <a:pt x="1936" y="218"/>
                    <a:pt x="1792" y="0"/>
                    <a:pt x="1621" y="0"/>
                  </a:cubicBezTo>
                  <a:cubicBezTo>
                    <a:pt x="1571" y="0"/>
                    <a:pt x="1517" y="19"/>
                    <a:pt x="1469" y="65"/>
                  </a:cubicBezTo>
                  <a:cubicBezTo>
                    <a:pt x="1317" y="170"/>
                    <a:pt x="1142" y="223"/>
                    <a:pt x="968" y="223"/>
                  </a:cubicBezTo>
                  <a:cubicBezTo>
                    <a:pt x="794" y="223"/>
                    <a:pt x="620" y="170"/>
                    <a:pt x="468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78"/>
            <p:cNvSpPr/>
            <p:nvPr/>
          </p:nvSpPr>
          <p:spPr>
            <a:xfrm>
              <a:off x="8157391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78"/>
            <p:cNvSpPr/>
            <p:nvPr/>
          </p:nvSpPr>
          <p:spPr>
            <a:xfrm>
              <a:off x="8226075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78"/>
            <p:cNvSpPr/>
            <p:nvPr/>
          </p:nvSpPr>
          <p:spPr>
            <a:xfrm>
              <a:off x="8128405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1956" y="430"/>
                  </a:moveTo>
                  <a:lnTo>
                    <a:pt x="1880" y="964"/>
                  </a:lnTo>
                  <a:cubicBezTo>
                    <a:pt x="1832" y="1288"/>
                    <a:pt x="1556" y="1527"/>
                    <a:pt x="1231" y="1527"/>
                  </a:cubicBezTo>
                  <a:lnTo>
                    <a:pt x="1021" y="1527"/>
                  </a:lnTo>
                  <a:cubicBezTo>
                    <a:pt x="802" y="1527"/>
                    <a:pt x="621" y="1365"/>
                    <a:pt x="592" y="1145"/>
                  </a:cubicBezTo>
                  <a:lnTo>
                    <a:pt x="487" y="430"/>
                  </a:lnTo>
                  <a:close/>
                  <a:moveTo>
                    <a:pt x="239" y="0"/>
                  </a:moveTo>
                  <a:cubicBezTo>
                    <a:pt x="105" y="0"/>
                    <a:pt x="1" y="115"/>
                    <a:pt x="20" y="248"/>
                  </a:cubicBezTo>
                  <a:lnTo>
                    <a:pt x="163" y="1212"/>
                  </a:lnTo>
                  <a:cubicBezTo>
                    <a:pt x="220" y="1641"/>
                    <a:pt x="592" y="1956"/>
                    <a:pt x="1021" y="1966"/>
                  </a:cubicBezTo>
                  <a:lnTo>
                    <a:pt x="1222" y="1966"/>
                  </a:lnTo>
                  <a:cubicBezTo>
                    <a:pt x="1765" y="1956"/>
                    <a:pt x="2223" y="1565"/>
                    <a:pt x="2309" y="1021"/>
                  </a:cubicBezTo>
                  <a:lnTo>
                    <a:pt x="2414" y="248"/>
                  </a:lnTo>
                  <a:cubicBezTo>
                    <a:pt x="2433" y="115"/>
                    <a:pt x="2338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78"/>
            <p:cNvSpPr/>
            <p:nvPr/>
          </p:nvSpPr>
          <p:spPr>
            <a:xfrm>
              <a:off x="8220340" y="2891406"/>
              <a:ext cx="62975" cy="105945"/>
            </a:xfrm>
            <a:custGeom>
              <a:avLst/>
              <a:gdLst/>
              <a:ahLst/>
              <a:cxnLst/>
              <a:rect l="l" t="t" r="r" b="b"/>
              <a:pathLst>
                <a:path w="2405" h="4046" extrusionOk="0">
                  <a:moveTo>
                    <a:pt x="0" y="1"/>
                  </a:moveTo>
                  <a:lnTo>
                    <a:pt x="0" y="1747"/>
                  </a:lnTo>
                  <a:cubicBezTo>
                    <a:pt x="1050" y="4046"/>
                    <a:pt x="2404" y="4046"/>
                    <a:pt x="2404" y="4046"/>
                  </a:cubicBezTo>
                  <a:lnTo>
                    <a:pt x="2404" y="1747"/>
                  </a:lnTo>
                  <a:cubicBezTo>
                    <a:pt x="2404" y="783"/>
                    <a:pt x="1622" y="1"/>
                    <a:pt x="659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78"/>
            <p:cNvSpPr/>
            <p:nvPr/>
          </p:nvSpPr>
          <p:spPr>
            <a:xfrm>
              <a:off x="8101513" y="2879911"/>
              <a:ext cx="141085" cy="145143"/>
            </a:xfrm>
            <a:custGeom>
              <a:avLst/>
              <a:gdLst/>
              <a:ahLst/>
              <a:cxnLst/>
              <a:rect l="l" t="t" r="r" b="b"/>
              <a:pathLst>
                <a:path w="5388" h="5543" extrusionOk="0">
                  <a:moveTo>
                    <a:pt x="3670" y="1"/>
                  </a:moveTo>
                  <a:cubicBezTo>
                    <a:pt x="1867" y="1"/>
                    <a:pt x="121" y="1537"/>
                    <a:pt x="121" y="3502"/>
                  </a:cubicBezTo>
                  <a:cubicBezTo>
                    <a:pt x="131" y="4103"/>
                    <a:pt x="93" y="4704"/>
                    <a:pt x="16" y="5305"/>
                  </a:cubicBezTo>
                  <a:cubicBezTo>
                    <a:pt x="1" y="5437"/>
                    <a:pt x="105" y="5543"/>
                    <a:pt x="221" y="5543"/>
                  </a:cubicBezTo>
                  <a:cubicBezTo>
                    <a:pt x="248" y="5543"/>
                    <a:pt x="275" y="5537"/>
                    <a:pt x="303" y="5524"/>
                  </a:cubicBezTo>
                  <a:cubicBezTo>
                    <a:pt x="1905" y="4838"/>
                    <a:pt x="3365" y="3845"/>
                    <a:pt x="4605" y="2624"/>
                  </a:cubicBezTo>
                  <a:cubicBezTo>
                    <a:pt x="4863" y="2357"/>
                    <a:pt x="5072" y="2042"/>
                    <a:pt x="5216" y="1699"/>
                  </a:cubicBezTo>
                  <a:cubicBezTo>
                    <a:pt x="5387" y="1298"/>
                    <a:pt x="5340" y="831"/>
                    <a:pt x="5082" y="478"/>
                  </a:cubicBezTo>
                  <a:cubicBezTo>
                    <a:pt x="4929" y="278"/>
                    <a:pt x="4729" y="134"/>
                    <a:pt x="4491" y="68"/>
                  </a:cubicBezTo>
                  <a:cubicBezTo>
                    <a:pt x="4367" y="20"/>
                    <a:pt x="4233" y="1"/>
                    <a:pt x="409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78"/>
            <p:cNvSpPr/>
            <p:nvPr/>
          </p:nvSpPr>
          <p:spPr>
            <a:xfrm>
              <a:off x="8277528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1499" y="0"/>
                  </a:moveTo>
                  <a:lnTo>
                    <a:pt x="373" y="993"/>
                  </a:lnTo>
                  <a:cubicBezTo>
                    <a:pt x="134" y="1202"/>
                    <a:pt x="1" y="1498"/>
                    <a:pt x="1" y="1813"/>
                  </a:cubicBezTo>
                  <a:lnTo>
                    <a:pt x="1" y="3120"/>
                  </a:lnTo>
                  <a:lnTo>
                    <a:pt x="440" y="3120"/>
                  </a:lnTo>
                  <a:lnTo>
                    <a:pt x="440" y="1813"/>
                  </a:lnTo>
                  <a:cubicBezTo>
                    <a:pt x="440" y="1622"/>
                    <a:pt x="516" y="1441"/>
                    <a:pt x="659" y="1317"/>
                  </a:cubicBezTo>
                  <a:lnTo>
                    <a:pt x="1785" y="334"/>
                  </a:lnTo>
                  <a:cubicBezTo>
                    <a:pt x="1709" y="210"/>
                    <a:pt x="1613" y="96"/>
                    <a:pt x="149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78"/>
            <p:cNvSpPr/>
            <p:nvPr/>
          </p:nvSpPr>
          <p:spPr>
            <a:xfrm>
              <a:off x="8070693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287" y="0"/>
                  </a:moveTo>
                  <a:cubicBezTo>
                    <a:pt x="173" y="96"/>
                    <a:pt x="77" y="210"/>
                    <a:pt x="1" y="334"/>
                  </a:cubicBezTo>
                  <a:lnTo>
                    <a:pt x="1127" y="1317"/>
                  </a:lnTo>
                  <a:cubicBezTo>
                    <a:pt x="1270" y="1441"/>
                    <a:pt x="1346" y="1622"/>
                    <a:pt x="1346" y="1813"/>
                  </a:cubicBezTo>
                  <a:lnTo>
                    <a:pt x="1346" y="3120"/>
                  </a:lnTo>
                  <a:lnTo>
                    <a:pt x="1785" y="3120"/>
                  </a:lnTo>
                  <a:lnTo>
                    <a:pt x="1785" y="1813"/>
                  </a:lnTo>
                  <a:cubicBezTo>
                    <a:pt x="1785" y="1498"/>
                    <a:pt x="1651" y="1202"/>
                    <a:pt x="1413" y="99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78"/>
            <p:cNvSpPr/>
            <p:nvPr/>
          </p:nvSpPr>
          <p:spPr>
            <a:xfrm>
              <a:off x="8202849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487" y="430"/>
                  </a:moveTo>
                  <a:lnTo>
                    <a:pt x="1947" y="439"/>
                  </a:lnTo>
                  <a:lnTo>
                    <a:pt x="1842" y="1155"/>
                  </a:lnTo>
                  <a:cubicBezTo>
                    <a:pt x="1813" y="1365"/>
                    <a:pt x="1632" y="1527"/>
                    <a:pt x="1412" y="1527"/>
                  </a:cubicBezTo>
                  <a:lnTo>
                    <a:pt x="1212" y="1527"/>
                  </a:lnTo>
                  <a:cubicBezTo>
                    <a:pt x="878" y="1527"/>
                    <a:pt x="611" y="1288"/>
                    <a:pt x="563" y="964"/>
                  </a:cubicBezTo>
                  <a:lnTo>
                    <a:pt x="487" y="430"/>
                  </a:lnTo>
                  <a:close/>
                  <a:moveTo>
                    <a:pt x="229" y="0"/>
                  </a:moveTo>
                  <a:cubicBezTo>
                    <a:pt x="96" y="0"/>
                    <a:pt x="0" y="115"/>
                    <a:pt x="20" y="248"/>
                  </a:cubicBezTo>
                  <a:lnTo>
                    <a:pt x="124" y="1021"/>
                  </a:lnTo>
                  <a:cubicBezTo>
                    <a:pt x="210" y="1565"/>
                    <a:pt x="668" y="1956"/>
                    <a:pt x="1212" y="1966"/>
                  </a:cubicBezTo>
                  <a:lnTo>
                    <a:pt x="1412" y="1966"/>
                  </a:lnTo>
                  <a:cubicBezTo>
                    <a:pt x="1842" y="1956"/>
                    <a:pt x="2214" y="1641"/>
                    <a:pt x="2271" y="1212"/>
                  </a:cubicBezTo>
                  <a:lnTo>
                    <a:pt x="2414" y="248"/>
                  </a:lnTo>
                  <a:cubicBezTo>
                    <a:pt x="2433" y="115"/>
                    <a:pt x="2328" y="0"/>
                    <a:pt x="2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60" name="Google Shape;14360;p78"/>
          <p:cNvGrpSpPr/>
          <p:nvPr/>
        </p:nvGrpSpPr>
        <p:grpSpPr>
          <a:xfrm>
            <a:off x="8064199" y="4268318"/>
            <a:ext cx="270308" cy="354493"/>
            <a:chOff x="8064199" y="4268318"/>
            <a:chExt cx="270308" cy="354493"/>
          </a:xfrm>
        </p:grpSpPr>
        <p:sp>
          <p:nvSpPr>
            <p:cNvPr id="14361" name="Google Shape;14361;p78"/>
            <p:cNvSpPr/>
            <p:nvPr/>
          </p:nvSpPr>
          <p:spPr>
            <a:xfrm>
              <a:off x="8064199" y="4470911"/>
              <a:ext cx="270308" cy="151899"/>
            </a:xfrm>
            <a:custGeom>
              <a:avLst/>
              <a:gdLst/>
              <a:ahLst/>
              <a:cxnLst/>
              <a:rect l="l" t="t" r="r" b="b"/>
              <a:pathLst>
                <a:path w="10323" h="5801" extrusionOk="0">
                  <a:moveTo>
                    <a:pt x="3655" y="0"/>
                  </a:moveTo>
                  <a:lnTo>
                    <a:pt x="3655" y="1021"/>
                  </a:lnTo>
                  <a:cubicBezTo>
                    <a:pt x="3655" y="1307"/>
                    <a:pt x="3464" y="1555"/>
                    <a:pt x="3197" y="1641"/>
                  </a:cubicBezTo>
                  <a:lnTo>
                    <a:pt x="1079" y="2261"/>
                  </a:lnTo>
                  <a:cubicBezTo>
                    <a:pt x="440" y="2443"/>
                    <a:pt x="1" y="3034"/>
                    <a:pt x="1" y="3702"/>
                  </a:cubicBezTo>
                  <a:lnTo>
                    <a:pt x="1" y="5162"/>
                  </a:lnTo>
                  <a:cubicBezTo>
                    <a:pt x="1" y="5515"/>
                    <a:pt x="287" y="5801"/>
                    <a:pt x="650" y="5801"/>
                  </a:cubicBezTo>
                  <a:lnTo>
                    <a:pt x="9674" y="5801"/>
                  </a:lnTo>
                  <a:cubicBezTo>
                    <a:pt x="10027" y="5801"/>
                    <a:pt x="10323" y="5515"/>
                    <a:pt x="10323" y="5162"/>
                  </a:cubicBezTo>
                  <a:lnTo>
                    <a:pt x="10323" y="3702"/>
                  </a:lnTo>
                  <a:cubicBezTo>
                    <a:pt x="10323" y="3034"/>
                    <a:pt x="9884" y="2452"/>
                    <a:pt x="9245" y="2261"/>
                  </a:cubicBezTo>
                  <a:lnTo>
                    <a:pt x="7127" y="1641"/>
                  </a:lnTo>
                  <a:cubicBezTo>
                    <a:pt x="6850" y="1555"/>
                    <a:pt x="6669" y="1307"/>
                    <a:pt x="6669" y="1021"/>
                  </a:cubicBezTo>
                  <a:lnTo>
                    <a:pt x="6669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78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78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78"/>
            <p:cNvSpPr/>
            <p:nvPr/>
          </p:nvSpPr>
          <p:spPr>
            <a:xfrm>
              <a:off x="8238827" y="4498877"/>
              <a:ext cx="95680" cy="123934"/>
            </a:xfrm>
            <a:custGeom>
              <a:avLst/>
              <a:gdLst/>
              <a:ahLst/>
              <a:cxnLst/>
              <a:rect l="l" t="t" r="r" b="b"/>
              <a:pathLst>
                <a:path w="3654" h="4733" extrusionOk="0">
                  <a:moveTo>
                    <a:pt x="0" y="1"/>
                  </a:moveTo>
                  <a:lnTo>
                    <a:pt x="0" y="4733"/>
                  </a:lnTo>
                  <a:lnTo>
                    <a:pt x="3005" y="4733"/>
                  </a:lnTo>
                  <a:cubicBezTo>
                    <a:pt x="3368" y="4733"/>
                    <a:pt x="3654" y="4447"/>
                    <a:pt x="3654" y="4084"/>
                  </a:cubicBezTo>
                  <a:lnTo>
                    <a:pt x="3654" y="2634"/>
                  </a:lnTo>
                  <a:cubicBezTo>
                    <a:pt x="3654" y="1966"/>
                    <a:pt x="3215" y="1375"/>
                    <a:pt x="2576" y="1193"/>
                  </a:cubicBezTo>
                  <a:lnTo>
                    <a:pt x="458" y="573"/>
                  </a:lnTo>
                  <a:cubicBezTo>
                    <a:pt x="201" y="497"/>
                    <a:pt x="19" y="268"/>
                    <a:pt x="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78"/>
            <p:cNvSpPr/>
            <p:nvPr/>
          </p:nvSpPr>
          <p:spPr>
            <a:xfrm>
              <a:off x="8238827" y="4497384"/>
              <a:ext cx="44226" cy="125426"/>
            </a:xfrm>
            <a:custGeom>
              <a:avLst/>
              <a:gdLst/>
              <a:ahLst/>
              <a:cxnLst/>
              <a:rect l="l" t="t" r="r" b="b"/>
              <a:pathLst>
                <a:path w="1689" h="4790" extrusionOk="0">
                  <a:moveTo>
                    <a:pt x="0" y="1"/>
                  </a:moveTo>
                  <a:lnTo>
                    <a:pt x="0" y="4790"/>
                  </a:lnTo>
                  <a:lnTo>
                    <a:pt x="1288" y="4790"/>
                  </a:lnTo>
                  <a:lnTo>
                    <a:pt x="1660" y="3120"/>
                  </a:lnTo>
                  <a:cubicBezTo>
                    <a:pt x="1689" y="2958"/>
                    <a:pt x="1632" y="2786"/>
                    <a:pt x="1498" y="2681"/>
                  </a:cubicBezTo>
                  <a:lnTo>
                    <a:pt x="1059" y="2357"/>
                  </a:lnTo>
                  <a:cubicBezTo>
                    <a:pt x="935" y="2262"/>
                    <a:pt x="868" y="2109"/>
                    <a:pt x="897" y="1956"/>
                  </a:cubicBezTo>
                  <a:lnTo>
                    <a:pt x="1050" y="878"/>
                  </a:lnTo>
                  <a:cubicBezTo>
                    <a:pt x="1059" y="754"/>
                    <a:pt x="1031" y="630"/>
                    <a:pt x="945" y="535"/>
                  </a:cubicBezTo>
                  <a:cubicBezTo>
                    <a:pt x="773" y="344"/>
                    <a:pt x="430" y="39"/>
                    <a:pt x="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78"/>
            <p:cNvSpPr/>
            <p:nvPr/>
          </p:nvSpPr>
          <p:spPr>
            <a:xfrm>
              <a:off x="8064199" y="4498877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3655" y="1"/>
                  </a:moveTo>
                  <a:cubicBezTo>
                    <a:pt x="3636" y="268"/>
                    <a:pt x="3454" y="497"/>
                    <a:pt x="3197" y="573"/>
                  </a:cubicBezTo>
                  <a:lnTo>
                    <a:pt x="1079" y="1193"/>
                  </a:lnTo>
                  <a:cubicBezTo>
                    <a:pt x="440" y="1375"/>
                    <a:pt x="1" y="1966"/>
                    <a:pt x="1" y="2634"/>
                  </a:cubicBezTo>
                  <a:lnTo>
                    <a:pt x="1" y="4084"/>
                  </a:lnTo>
                  <a:cubicBezTo>
                    <a:pt x="1" y="4447"/>
                    <a:pt x="287" y="4733"/>
                    <a:pt x="650" y="4733"/>
                  </a:cubicBezTo>
                  <a:lnTo>
                    <a:pt x="3655" y="4733"/>
                  </a:lnTo>
                  <a:lnTo>
                    <a:pt x="3655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78"/>
            <p:cNvSpPr/>
            <p:nvPr/>
          </p:nvSpPr>
          <p:spPr>
            <a:xfrm>
              <a:off x="8115417" y="4497384"/>
              <a:ext cx="44488" cy="125426"/>
            </a:xfrm>
            <a:custGeom>
              <a:avLst/>
              <a:gdLst/>
              <a:ahLst/>
              <a:cxnLst/>
              <a:rect l="l" t="t" r="r" b="b"/>
              <a:pathLst>
                <a:path w="1699" h="4790" extrusionOk="0">
                  <a:moveTo>
                    <a:pt x="1699" y="1"/>
                  </a:moveTo>
                  <a:cubicBezTo>
                    <a:pt x="1260" y="39"/>
                    <a:pt x="926" y="344"/>
                    <a:pt x="754" y="535"/>
                  </a:cubicBezTo>
                  <a:cubicBezTo>
                    <a:pt x="668" y="630"/>
                    <a:pt x="630" y="754"/>
                    <a:pt x="649" y="878"/>
                  </a:cubicBezTo>
                  <a:lnTo>
                    <a:pt x="802" y="1956"/>
                  </a:lnTo>
                  <a:cubicBezTo>
                    <a:pt x="830" y="2109"/>
                    <a:pt x="764" y="2262"/>
                    <a:pt x="640" y="2357"/>
                  </a:cubicBezTo>
                  <a:lnTo>
                    <a:pt x="201" y="2681"/>
                  </a:lnTo>
                  <a:cubicBezTo>
                    <a:pt x="67" y="2786"/>
                    <a:pt x="0" y="2958"/>
                    <a:pt x="39" y="3120"/>
                  </a:cubicBezTo>
                  <a:lnTo>
                    <a:pt x="411" y="4790"/>
                  </a:lnTo>
                  <a:lnTo>
                    <a:pt x="1699" y="4790"/>
                  </a:lnTo>
                  <a:lnTo>
                    <a:pt x="169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78"/>
            <p:cNvSpPr/>
            <p:nvPr/>
          </p:nvSpPr>
          <p:spPr>
            <a:xfrm>
              <a:off x="8160141" y="4541113"/>
              <a:ext cx="78712" cy="81697"/>
            </a:xfrm>
            <a:custGeom>
              <a:avLst/>
              <a:gdLst/>
              <a:ahLst/>
              <a:cxnLst/>
              <a:rect l="l" t="t" r="r" b="b"/>
              <a:pathLst>
                <a:path w="3006" h="3120" extrusionOk="0">
                  <a:moveTo>
                    <a:pt x="0" y="0"/>
                  </a:moveTo>
                  <a:lnTo>
                    <a:pt x="0" y="3120"/>
                  </a:lnTo>
                  <a:lnTo>
                    <a:pt x="3005" y="3120"/>
                  </a:lnTo>
                  <a:lnTo>
                    <a:pt x="3005" y="0"/>
                  </a:lnTo>
                  <a:cubicBezTo>
                    <a:pt x="2585" y="353"/>
                    <a:pt x="2051" y="544"/>
                    <a:pt x="1507" y="544"/>
                  </a:cubicBezTo>
                  <a:cubicBezTo>
                    <a:pt x="954" y="544"/>
                    <a:pt x="420" y="353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78"/>
            <p:cNvSpPr/>
            <p:nvPr/>
          </p:nvSpPr>
          <p:spPr>
            <a:xfrm>
              <a:off x="8159879" y="4525114"/>
              <a:ext cx="78974" cy="41372"/>
            </a:xfrm>
            <a:custGeom>
              <a:avLst/>
              <a:gdLst/>
              <a:ahLst/>
              <a:cxnLst/>
              <a:rect l="l" t="t" r="r" b="b"/>
              <a:pathLst>
                <a:path w="3016" h="1580" extrusionOk="0">
                  <a:moveTo>
                    <a:pt x="1" y="1"/>
                  </a:moveTo>
                  <a:lnTo>
                    <a:pt x="1" y="1136"/>
                  </a:lnTo>
                  <a:cubicBezTo>
                    <a:pt x="459" y="1432"/>
                    <a:pt x="983" y="1580"/>
                    <a:pt x="1508" y="1580"/>
                  </a:cubicBezTo>
                  <a:cubicBezTo>
                    <a:pt x="2033" y="1580"/>
                    <a:pt x="2557" y="1432"/>
                    <a:pt x="3015" y="1136"/>
                  </a:cubicBezTo>
                  <a:lnTo>
                    <a:pt x="3015" y="1"/>
                  </a:lnTo>
                  <a:cubicBezTo>
                    <a:pt x="2629" y="482"/>
                    <a:pt x="2068" y="723"/>
                    <a:pt x="1508" y="723"/>
                  </a:cubicBezTo>
                  <a:cubicBezTo>
                    <a:pt x="947" y="723"/>
                    <a:pt x="387" y="482"/>
                    <a:pt x="1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78"/>
            <p:cNvSpPr/>
            <p:nvPr/>
          </p:nvSpPr>
          <p:spPr>
            <a:xfrm>
              <a:off x="8075459" y="4268318"/>
              <a:ext cx="247815" cy="196885"/>
            </a:xfrm>
            <a:custGeom>
              <a:avLst/>
              <a:gdLst/>
              <a:ahLst/>
              <a:cxnLst/>
              <a:rect l="l" t="t" r="r" b="b"/>
              <a:pathLst>
                <a:path w="9464" h="7519" extrusionOk="0">
                  <a:moveTo>
                    <a:pt x="3768" y="1"/>
                  </a:moveTo>
                  <a:cubicBezTo>
                    <a:pt x="1689" y="1"/>
                    <a:pt x="0" y="1680"/>
                    <a:pt x="0" y="3759"/>
                  </a:cubicBezTo>
                  <a:cubicBezTo>
                    <a:pt x="0" y="5839"/>
                    <a:pt x="1689" y="7518"/>
                    <a:pt x="3768" y="7518"/>
                  </a:cubicBezTo>
                  <a:lnTo>
                    <a:pt x="5695" y="7518"/>
                  </a:lnTo>
                  <a:cubicBezTo>
                    <a:pt x="7775" y="7518"/>
                    <a:pt x="9464" y="5839"/>
                    <a:pt x="9464" y="3759"/>
                  </a:cubicBezTo>
                  <a:cubicBezTo>
                    <a:pt x="9464" y="1680"/>
                    <a:pt x="7775" y="1"/>
                    <a:pt x="569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78"/>
            <p:cNvSpPr/>
            <p:nvPr/>
          </p:nvSpPr>
          <p:spPr>
            <a:xfrm>
              <a:off x="8108164" y="4335770"/>
              <a:ext cx="181881" cy="146400"/>
            </a:xfrm>
            <a:custGeom>
              <a:avLst/>
              <a:gdLst/>
              <a:ahLst/>
              <a:cxnLst/>
              <a:rect l="l" t="t" r="r" b="b"/>
              <a:pathLst>
                <a:path w="6946" h="5591" extrusionOk="0">
                  <a:moveTo>
                    <a:pt x="1546" y="0"/>
                  </a:moveTo>
                  <a:cubicBezTo>
                    <a:pt x="1308" y="0"/>
                    <a:pt x="1117" y="191"/>
                    <a:pt x="1117" y="430"/>
                  </a:cubicBezTo>
                  <a:lnTo>
                    <a:pt x="1117" y="1508"/>
                  </a:lnTo>
                  <a:cubicBezTo>
                    <a:pt x="1117" y="1737"/>
                    <a:pt x="917" y="1937"/>
                    <a:pt x="678" y="1937"/>
                  </a:cubicBezTo>
                  <a:lnTo>
                    <a:pt x="602" y="1937"/>
                  </a:lnTo>
                  <a:cubicBezTo>
                    <a:pt x="596" y="1937"/>
                    <a:pt x="589" y="1937"/>
                    <a:pt x="583" y="1937"/>
                  </a:cubicBezTo>
                  <a:cubicBezTo>
                    <a:pt x="314" y="1937"/>
                    <a:pt x="76" y="2134"/>
                    <a:pt x="39" y="2414"/>
                  </a:cubicBezTo>
                  <a:cubicBezTo>
                    <a:pt x="1" y="2729"/>
                    <a:pt x="258" y="3005"/>
                    <a:pt x="573" y="3005"/>
                  </a:cubicBezTo>
                  <a:lnTo>
                    <a:pt x="697" y="3005"/>
                  </a:lnTo>
                  <a:cubicBezTo>
                    <a:pt x="802" y="4465"/>
                    <a:pt x="2014" y="5591"/>
                    <a:pt x="3473" y="5591"/>
                  </a:cubicBezTo>
                  <a:cubicBezTo>
                    <a:pt x="4943" y="5591"/>
                    <a:pt x="6154" y="4465"/>
                    <a:pt x="6259" y="3005"/>
                  </a:cubicBezTo>
                  <a:lnTo>
                    <a:pt x="6383" y="3005"/>
                  </a:lnTo>
                  <a:cubicBezTo>
                    <a:pt x="6698" y="3005"/>
                    <a:pt x="6946" y="2729"/>
                    <a:pt x="6917" y="2414"/>
                  </a:cubicBezTo>
                  <a:cubicBezTo>
                    <a:pt x="6871" y="2134"/>
                    <a:pt x="6642" y="1937"/>
                    <a:pt x="6373" y="1937"/>
                  </a:cubicBezTo>
                  <a:cubicBezTo>
                    <a:pt x="6367" y="1937"/>
                    <a:pt x="6361" y="1937"/>
                    <a:pt x="6354" y="1937"/>
                  </a:cubicBezTo>
                  <a:lnTo>
                    <a:pt x="6278" y="1937"/>
                  </a:lnTo>
                  <a:cubicBezTo>
                    <a:pt x="6040" y="1937"/>
                    <a:pt x="5839" y="1737"/>
                    <a:pt x="5839" y="1508"/>
                  </a:cubicBezTo>
                  <a:lnTo>
                    <a:pt x="5839" y="430"/>
                  </a:lnTo>
                  <a:cubicBezTo>
                    <a:pt x="5839" y="191"/>
                    <a:pt x="5648" y="0"/>
                    <a:pt x="541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78"/>
            <p:cNvSpPr/>
            <p:nvPr/>
          </p:nvSpPr>
          <p:spPr>
            <a:xfrm>
              <a:off x="8108425" y="4335770"/>
              <a:ext cx="141661" cy="146400"/>
            </a:xfrm>
            <a:custGeom>
              <a:avLst/>
              <a:gdLst/>
              <a:ahLst/>
              <a:cxnLst/>
              <a:rect l="l" t="t" r="r" b="b"/>
              <a:pathLst>
                <a:path w="5410" h="5591" extrusionOk="0">
                  <a:moveTo>
                    <a:pt x="1536" y="0"/>
                  </a:moveTo>
                  <a:cubicBezTo>
                    <a:pt x="1298" y="0"/>
                    <a:pt x="1107" y="191"/>
                    <a:pt x="1107" y="430"/>
                  </a:cubicBezTo>
                  <a:lnTo>
                    <a:pt x="1107" y="1498"/>
                  </a:lnTo>
                  <a:cubicBezTo>
                    <a:pt x="1107" y="1737"/>
                    <a:pt x="916" y="1937"/>
                    <a:pt x="678" y="1937"/>
                  </a:cubicBezTo>
                  <a:lnTo>
                    <a:pt x="601" y="1937"/>
                  </a:lnTo>
                  <a:cubicBezTo>
                    <a:pt x="595" y="1937"/>
                    <a:pt x="588" y="1937"/>
                    <a:pt x="582" y="1937"/>
                  </a:cubicBezTo>
                  <a:cubicBezTo>
                    <a:pt x="304" y="1937"/>
                    <a:pt x="76" y="2134"/>
                    <a:pt x="39" y="2414"/>
                  </a:cubicBezTo>
                  <a:cubicBezTo>
                    <a:pt x="0" y="2729"/>
                    <a:pt x="248" y="3005"/>
                    <a:pt x="573" y="3005"/>
                  </a:cubicBezTo>
                  <a:lnTo>
                    <a:pt x="687" y="3005"/>
                  </a:lnTo>
                  <a:cubicBezTo>
                    <a:pt x="791" y="4481"/>
                    <a:pt x="2027" y="5590"/>
                    <a:pt x="3455" y="5590"/>
                  </a:cubicBezTo>
                  <a:cubicBezTo>
                    <a:pt x="3606" y="5590"/>
                    <a:pt x="3758" y="5578"/>
                    <a:pt x="3912" y="5553"/>
                  </a:cubicBezTo>
                  <a:cubicBezTo>
                    <a:pt x="2548" y="5343"/>
                    <a:pt x="1546" y="4169"/>
                    <a:pt x="1546" y="2796"/>
                  </a:cubicBezTo>
                  <a:lnTo>
                    <a:pt x="1546" y="1288"/>
                  </a:lnTo>
                  <a:cubicBezTo>
                    <a:pt x="1546" y="811"/>
                    <a:pt x="1927" y="430"/>
                    <a:pt x="2404" y="430"/>
                  </a:cubicBezTo>
                  <a:lnTo>
                    <a:pt x="4980" y="430"/>
                  </a:lnTo>
                  <a:cubicBezTo>
                    <a:pt x="5219" y="430"/>
                    <a:pt x="5410" y="229"/>
                    <a:pt x="54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78"/>
            <p:cNvSpPr/>
            <p:nvPr/>
          </p:nvSpPr>
          <p:spPr>
            <a:xfrm>
              <a:off x="8174569" y="4431241"/>
              <a:ext cx="49830" cy="17230"/>
            </a:xfrm>
            <a:custGeom>
              <a:avLst/>
              <a:gdLst/>
              <a:ahLst/>
              <a:cxnLst/>
              <a:rect l="l" t="t" r="r" b="b"/>
              <a:pathLst>
                <a:path w="1903" h="658" extrusionOk="0">
                  <a:moveTo>
                    <a:pt x="309" y="0"/>
                  </a:moveTo>
                  <a:cubicBezTo>
                    <a:pt x="141" y="0"/>
                    <a:pt x="1" y="219"/>
                    <a:pt x="155" y="380"/>
                  </a:cubicBezTo>
                  <a:cubicBezTo>
                    <a:pt x="365" y="554"/>
                    <a:pt x="637" y="657"/>
                    <a:pt x="919" y="657"/>
                  </a:cubicBezTo>
                  <a:cubicBezTo>
                    <a:pt x="932" y="657"/>
                    <a:pt x="944" y="657"/>
                    <a:pt x="956" y="657"/>
                  </a:cubicBezTo>
                  <a:cubicBezTo>
                    <a:pt x="968" y="657"/>
                    <a:pt x="980" y="657"/>
                    <a:pt x="992" y="657"/>
                  </a:cubicBezTo>
                  <a:cubicBezTo>
                    <a:pt x="1267" y="657"/>
                    <a:pt x="1538" y="554"/>
                    <a:pt x="1748" y="380"/>
                  </a:cubicBezTo>
                  <a:cubicBezTo>
                    <a:pt x="1903" y="219"/>
                    <a:pt x="1762" y="0"/>
                    <a:pt x="1594" y="0"/>
                  </a:cubicBezTo>
                  <a:cubicBezTo>
                    <a:pt x="1544" y="0"/>
                    <a:pt x="1491" y="19"/>
                    <a:pt x="1443" y="65"/>
                  </a:cubicBezTo>
                  <a:cubicBezTo>
                    <a:pt x="1295" y="170"/>
                    <a:pt x="1123" y="223"/>
                    <a:pt x="952" y="223"/>
                  </a:cubicBezTo>
                  <a:cubicBezTo>
                    <a:pt x="780" y="223"/>
                    <a:pt x="608" y="170"/>
                    <a:pt x="460" y="65"/>
                  </a:cubicBezTo>
                  <a:cubicBezTo>
                    <a:pt x="412" y="19"/>
                    <a:pt x="360" y="0"/>
                    <a:pt x="30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78"/>
            <p:cNvSpPr/>
            <p:nvPr/>
          </p:nvSpPr>
          <p:spPr>
            <a:xfrm>
              <a:off x="8134375" y="4380730"/>
              <a:ext cx="130218" cy="43572"/>
            </a:xfrm>
            <a:custGeom>
              <a:avLst/>
              <a:gdLst/>
              <a:ahLst/>
              <a:cxnLst/>
              <a:rect l="l" t="t" r="r" b="b"/>
              <a:pathLst>
                <a:path w="4973" h="1664" extrusionOk="0">
                  <a:moveTo>
                    <a:pt x="4001" y="0"/>
                  </a:moveTo>
                  <a:cubicBezTo>
                    <a:pt x="3994" y="0"/>
                    <a:pt x="3987" y="0"/>
                    <a:pt x="3980" y="1"/>
                  </a:cubicBezTo>
                  <a:lnTo>
                    <a:pt x="984" y="1"/>
                  </a:lnTo>
                  <a:cubicBezTo>
                    <a:pt x="603" y="1"/>
                    <a:pt x="269" y="239"/>
                    <a:pt x="154" y="611"/>
                  </a:cubicBezTo>
                  <a:cubicBezTo>
                    <a:pt x="0" y="1161"/>
                    <a:pt x="437" y="1664"/>
                    <a:pt x="957" y="1664"/>
                  </a:cubicBezTo>
                  <a:cubicBezTo>
                    <a:pt x="1050" y="1664"/>
                    <a:pt x="1146" y="1648"/>
                    <a:pt x="1242" y="1613"/>
                  </a:cubicBezTo>
                  <a:lnTo>
                    <a:pt x="1728" y="1432"/>
                  </a:lnTo>
                  <a:cubicBezTo>
                    <a:pt x="2053" y="1308"/>
                    <a:pt x="2272" y="993"/>
                    <a:pt x="2272" y="649"/>
                  </a:cubicBezTo>
                  <a:cubicBezTo>
                    <a:pt x="2272" y="535"/>
                    <a:pt x="2367" y="439"/>
                    <a:pt x="2482" y="439"/>
                  </a:cubicBezTo>
                  <a:cubicBezTo>
                    <a:pt x="2606" y="439"/>
                    <a:pt x="2701" y="535"/>
                    <a:pt x="2701" y="649"/>
                  </a:cubicBezTo>
                  <a:cubicBezTo>
                    <a:pt x="2701" y="993"/>
                    <a:pt x="2911" y="1308"/>
                    <a:pt x="3236" y="1432"/>
                  </a:cubicBezTo>
                  <a:lnTo>
                    <a:pt x="3732" y="1613"/>
                  </a:lnTo>
                  <a:cubicBezTo>
                    <a:pt x="3827" y="1648"/>
                    <a:pt x="3923" y="1664"/>
                    <a:pt x="4016" y="1664"/>
                  </a:cubicBezTo>
                  <a:cubicBezTo>
                    <a:pt x="4536" y="1664"/>
                    <a:pt x="4973" y="1161"/>
                    <a:pt x="4819" y="611"/>
                  </a:cubicBezTo>
                  <a:cubicBezTo>
                    <a:pt x="4707" y="246"/>
                    <a:pt x="4374" y="0"/>
                    <a:pt x="40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78"/>
            <p:cNvSpPr/>
            <p:nvPr/>
          </p:nvSpPr>
          <p:spPr>
            <a:xfrm>
              <a:off x="8148646" y="4391963"/>
              <a:ext cx="33752" cy="21000"/>
            </a:xfrm>
            <a:custGeom>
              <a:avLst/>
              <a:gdLst/>
              <a:ahLst/>
              <a:cxnLst/>
              <a:rect l="l" t="t" r="r" b="b"/>
              <a:pathLst>
                <a:path w="1289" h="802" extrusionOk="0">
                  <a:moveTo>
                    <a:pt x="401" y="1"/>
                  </a:moveTo>
                  <a:cubicBezTo>
                    <a:pt x="182" y="1"/>
                    <a:pt x="0" y="182"/>
                    <a:pt x="0" y="402"/>
                  </a:cubicBezTo>
                  <a:cubicBezTo>
                    <a:pt x="0" y="627"/>
                    <a:pt x="191" y="802"/>
                    <a:pt x="400" y="802"/>
                  </a:cubicBezTo>
                  <a:cubicBezTo>
                    <a:pt x="448" y="802"/>
                    <a:pt x="497" y="793"/>
                    <a:pt x="544" y="774"/>
                  </a:cubicBezTo>
                  <a:lnTo>
                    <a:pt x="1031" y="592"/>
                  </a:lnTo>
                  <a:cubicBezTo>
                    <a:pt x="1183" y="535"/>
                    <a:pt x="1288" y="392"/>
                    <a:pt x="1288" y="220"/>
                  </a:cubicBezTo>
                  <a:lnTo>
                    <a:pt x="1288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78"/>
            <p:cNvSpPr/>
            <p:nvPr/>
          </p:nvSpPr>
          <p:spPr>
            <a:xfrm>
              <a:off x="8216334" y="4391963"/>
              <a:ext cx="33752" cy="21079"/>
            </a:xfrm>
            <a:custGeom>
              <a:avLst/>
              <a:gdLst/>
              <a:ahLst/>
              <a:cxnLst/>
              <a:rect l="l" t="t" r="r" b="b"/>
              <a:pathLst>
                <a:path w="1289" h="805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92"/>
                    <a:pt x="106" y="535"/>
                    <a:pt x="258" y="592"/>
                  </a:cubicBezTo>
                  <a:lnTo>
                    <a:pt x="745" y="783"/>
                  </a:lnTo>
                  <a:cubicBezTo>
                    <a:pt x="791" y="797"/>
                    <a:pt x="838" y="805"/>
                    <a:pt x="886" y="805"/>
                  </a:cubicBezTo>
                  <a:cubicBezTo>
                    <a:pt x="966" y="805"/>
                    <a:pt x="1045" y="783"/>
                    <a:pt x="1117" y="735"/>
                  </a:cubicBezTo>
                  <a:cubicBezTo>
                    <a:pt x="1222" y="659"/>
                    <a:pt x="1289" y="535"/>
                    <a:pt x="1289" y="402"/>
                  </a:cubicBezTo>
                  <a:cubicBezTo>
                    <a:pt x="1289" y="182"/>
                    <a:pt x="1107" y="1"/>
                    <a:pt x="88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78"/>
            <p:cNvSpPr/>
            <p:nvPr/>
          </p:nvSpPr>
          <p:spPr>
            <a:xfrm>
              <a:off x="8159879" y="4391963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20" y="430"/>
                  </a:cubicBezTo>
                  <a:cubicBezTo>
                    <a:pt x="334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78"/>
            <p:cNvSpPr/>
            <p:nvPr/>
          </p:nvSpPr>
          <p:spPr>
            <a:xfrm>
              <a:off x="8227567" y="4391963"/>
              <a:ext cx="11286" cy="11286"/>
            </a:xfrm>
            <a:custGeom>
              <a:avLst/>
              <a:gdLst/>
              <a:ahLst/>
              <a:cxnLst/>
              <a:rect l="l" t="t" r="r" b="b"/>
              <a:pathLst>
                <a:path w="431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11" y="430"/>
                  </a:cubicBezTo>
                  <a:cubicBezTo>
                    <a:pt x="335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43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83" name="Google Shape;14383;p79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84" name="Google Shape;14384;p79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385" name="Google Shape;14385;p79"/>
          <p:cNvGrpSpPr/>
          <p:nvPr/>
        </p:nvGrpSpPr>
        <p:grpSpPr>
          <a:xfrm>
            <a:off x="3511608" y="3348218"/>
            <a:ext cx="381482" cy="366926"/>
            <a:chOff x="3511608" y="3348218"/>
            <a:chExt cx="381482" cy="366926"/>
          </a:xfrm>
        </p:grpSpPr>
        <p:sp>
          <p:nvSpPr>
            <p:cNvPr id="14386" name="Google Shape;14386;p79"/>
            <p:cNvSpPr/>
            <p:nvPr/>
          </p:nvSpPr>
          <p:spPr>
            <a:xfrm>
              <a:off x="3628211" y="3373096"/>
              <a:ext cx="133197" cy="153581"/>
            </a:xfrm>
            <a:custGeom>
              <a:avLst/>
              <a:gdLst/>
              <a:ahLst/>
              <a:cxnLst/>
              <a:rect l="l" t="t" r="r" b="b"/>
              <a:pathLst>
                <a:path w="5097" h="5877" extrusionOk="0">
                  <a:moveTo>
                    <a:pt x="539" y="1"/>
                  </a:moveTo>
                  <a:cubicBezTo>
                    <a:pt x="241" y="1"/>
                    <a:pt x="0" y="241"/>
                    <a:pt x="0" y="549"/>
                  </a:cubicBezTo>
                  <a:lnTo>
                    <a:pt x="0" y="3818"/>
                  </a:lnTo>
                  <a:cubicBezTo>
                    <a:pt x="0" y="4953"/>
                    <a:pt x="923" y="5876"/>
                    <a:pt x="2058" y="5876"/>
                  </a:cubicBezTo>
                  <a:lnTo>
                    <a:pt x="3039" y="5876"/>
                  </a:lnTo>
                  <a:cubicBezTo>
                    <a:pt x="4174" y="5876"/>
                    <a:pt x="5097" y="4953"/>
                    <a:pt x="5097" y="3818"/>
                  </a:cubicBezTo>
                  <a:lnTo>
                    <a:pt x="5097" y="549"/>
                  </a:lnTo>
                  <a:cubicBezTo>
                    <a:pt x="5097" y="241"/>
                    <a:pt x="4856" y="1"/>
                    <a:pt x="4558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79"/>
            <p:cNvSpPr/>
            <p:nvPr/>
          </p:nvSpPr>
          <p:spPr>
            <a:xfrm>
              <a:off x="3511608" y="3415561"/>
              <a:ext cx="381482" cy="73406"/>
            </a:xfrm>
            <a:custGeom>
              <a:avLst/>
              <a:gdLst/>
              <a:ahLst/>
              <a:cxnLst/>
              <a:rect l="l" t="t" r="r" b="b"/>
              <a:pathLst>
                <a:path w="14598" h="2809" extrusionOk="0">
                  <a:moveTo>
                    <a:pt x="1895" y="1"/>
                  </a:moveTo>
                  <a:cubicBezTo>
                    <a:pt x="472" y="39"/>
                    <a:pt x="0" y="1943"/>
                    <a:pt x="1260" y="2636"/>
                  </a:cubicBezTo>
                  <a:cubicBezTo>
                    <a:pt x="1452" y="2742"/>
                    <a:pt x="1674" y="2799"/>
                    <a:pt x="1895" y="2809"/>
                  </a:cubicBezTo>
                  <a:lnTo>
                    <a:pt x="11963" y="2809"/>
                  </a:lnTo>
                  <a:cubicBezTo>
                    <a:pt x="12155" y="2809"/>
                    <a:pt x="12347" y="2761"/>
                    <a:pt x="12520" y="2674"/>
                  </a:cubicBezTo>
                  <a:lnTo>
                    <a:pt x="13751" y="2020"/>
                  </a:lnTo>
                  <a:lnTo>
                    <a:pt x="14376" y="1693"/>
                  </a:lnTo>
                  <a:cubicBezTo>
                    <a:pt x="14597" y="1568"/>
                    <a:pt x="14597" y="1251"/>
                    <a:pt x="14376" y="1126"/>
                  </a:cubicBezTo>
                  <a:lnTo>
                    <a:pt x="13751" y="799"/>
                  </a:lnTo>
                  <a:lnTo>
                    <a:pt x="12520" y="145"/>
                  </a:lnTo>
                  <a:cubicBezTo>
                    <a:pt x="12347" y="49"/>
                    <a:pt x="12155" y="11"/>
                    <a:pt x="11963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79"/>
            <p:cNvSpPr/>
            <p:nvPr/>
          </p:nvSpPr>
          <p:spPr>
            <a:xfrm>
              <a:off x="3525171" y="3415822"/>
              <a:ext cx="35958" cy="73145"/>
            </a:xfrm>
            <a:custGeom>
              <a:avLst/>
              <a:gdLst/>
              <a:ahLst/>
              <a:cxnLst/>
              <a:rect l="l" t="t" r="r" b="b"/>
              <a:pathLst>
                <a:path w="1376" h="2799" extrusionOk="0">
                  <a:moveTo>
                    <a:pt x="1376" y="1"/>
                  </a:moveTo>
                  <a:cubicBezTo>
                    <a:pt x="606" y="10"/>
                    <a:pt x="1" y="654"/>
                    <a:pt x="10" y="1424"/>
                  </a:cubicBezTo>
                  <a:cubicBezTo>
                    <a:pt x="29" y="2174"/>
                    <a:pt x="626" y="2780"/>
                    <a:pt x="1376" y="2799"/>
                  </a:cubicBezTo>
                  <a:lnTo>
                    <a:pt x="1376" y="1"/>
                  </a:ln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79"/>
            <p:cNvSpPr/>
            <p:nvPr/>
          </p:nvSpPr>
          <p:spPr>
            <a:xfrm>
              <a:off x="3530188" y="3415822"/>
              <a:ext cx="30941" cy="37709"/>
            </a:xfrm>
            <a:custGeom>
              <a:avLst/>
              <a:gdLst/>
              <a:ahLst/>
              <a:cxnLst/>
              <a:rect l="l" t="t" r="r" b="b"/>
              <a:pathLst>
                <a:path w="1184" h="1443" extrusionOk="0">
                  <a:moveTo>
                    <a:pt x="1184" y="1"/>
                  </a:moveTo>
                  <a:cubicBezTo>
                    <a:pt x="693" y="10"/>
                    <a:pt x="241" y="279"/>
                    <a:pt x="1" y="722"/>
                  </a:cubicBezTo>
                  <a:cubicBezTo>
                    <a:pt x="241" y="1145"/>
                    <a:pt x="693" y="1424"/>
                    <a:pt x="1184" y="1443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79"/>
            <p:cNvSpPr/>
            <p:nvPr/>
          </p:nvSpPr>
          <p:spPr>
            <a:xfrm>
              <a:off x="3823447" y="3415561"/>
              <a:ext cx="69643" cy="73406"/>
            </a:xfrm>
            <a:custGeom>
              <a:avLst/>
              <a:gdLst/>
              <a:ahLst/>
              <a:cxnLst/>
              <a:rect l="l" t="t" r="r" b="b"/>
              <a:pathLst>
                <a:path w="2665" h="2809" extrusionOk="0">
                  <a:moveTo>
                    <a:pt x="1" y="1"/>
                  </a:moveTo>
                  <a:lnTo>
                    <a:pt x="1" y="2780"/>
                  </a:lnTo>
                  <a:lnTo>
                    <a:pt x="1" y="2809"/>
                  </a:lnTo>
                  <a:lnTo>
                    <a:pt x="30" y="2809"/>
                  </a:lnTo>
                  <a:cubicBezTo>
                    <a:pt x="222" y="2809"/>
                    <a:pt x="414" y="2761"/>
                    <a:pt x="587" y="2674"/>
                  </a:cubicBezTo>
                  <a:lnTo>
                    <a:pt x="1818" y="2020"/>
                  </a:lnTo>
                  <a:lnTo>
                    <a:pt x="2443" y="1693"/>
                  </a:lnTo>
                  <a:cubicBezTo>
                    <a:pt x="2664" y="1568"/>
                    <a:pt x="2664" y="1241"/>
                    <a:pt x="2434" y="1126"/>
                  </a:cubicBezTo>
                  <a:lnTo>
                    <a:pt x="1809" y="789"/>
                  </a:lnTo>
                  <a:lnTo>
                    <a:pt x="578" y="145"/>
                  </a:lnTo>
                  <a:cubicBezTo>
                    <a:pt x="405" y="49"/>
                    <a:pt x="222" y="1"/>
                    <a:pt x="20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79"/>
            <p:cNvSpPr/>
            <p:nvPr/>
          </p:nvSpPr>
          <p:spPr>
            <a:xfrm>
              <a:off x="3561103" y="3415822"/>
              <a:ext cx="32953" cy="73145"/>
            </a:xfrm>
            <a:custGeom>
              <a:avLst/>
              <a:gdLst/>
              <a:ahLst/>
              <a:cxnLst/>
              <a:rect l="l" t="t" r="r" b="b"/>
              <a:pathLst>
                <a:path w="1261" h="2799" extrusionOk="0">
                  <a:moveTo>
                    <a:pt x="1" y="1"/>
                  </a:moveTo>
                  <a:lnTo>
                    <a:pt x="1" y="2799"/>
                  </a:lnTo>
                  <a:lnTo>
                    <a:pt x="1260" y="2799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79"/>
            <p:cNvSpPr/>
            <p:nvPr/>
          </p:nvSpPr>
          <p:spPr>
            <a:xfrm>
              <a:off x="3594030" y="3453270"/>
              <a:ext cx="229705" cy="35697"/>
            </a:xfrm>
            <a:custGeom>
              <a:avLst/>
              <a:gdLst/>
              <a:ahLst/>
              <a:cxnLst/>
              <a:rect l="l" t="t" r="r" b="b"/>
              <a:pathLst>
                <a:path w="8790" h="1366" extrusionOk="0">
                  <a:moveTo>
                    <a:pt x="0" y="0"/>
                  </a:moveTo>
                  <a:lnTo>
                    <a:pt x="0" y="1366"/>
                  </a:lnTo>
                  <a:lnTo>
                    <a:pt x="8789" y="1366"/>
                  </a:lnTo>
                  <a:lnTo>
                    <a:pt x="8789" y="1347"/>
                  </a:lnTo>
                  <a:lnTo>
                    <a:pt x="878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79"/>
            <p:cNvSpPr/>
            <p:nvPr/>
          </p:nvSpPr>
          <p:spPr>
            <a:xfrm>
              <a:off x="3628211" y="3348218"/>
              <a:ext cx="133197" cy="86472"/>
            </a:xfrm>
            <a:custGeom>
              <a:avLst/>
              <a:gdLst/>
              <a:ahLst/>
              <a:cxnLst/>
              <a:rect l="l" t="t" r="r" b="b"/>
              <a:pathLst>
                <a:path w="5097" h="3309" extrusionOk="0">
                  <a:moveTo>
                    <a:pt x="625" y="1"/>
                  </a:moveTo>
                  <a:cubicBezTo>
                    <a:pt x="279" y="1"/>
                    <a:pt x="0" y="289"/>
                    <a:pt x="0" y="636"/>
                  </a:cubicBezTo>
                  <a:lnTo>
                    <a:pt x="0" y="2674"/>
                  </a:lnTo>
                  <a:cubicBezTo>
                    <a:pt x="0" y="3020"/>
                    <a:pt x="279" y="3299"/>
                    <a:pt x="625" y="3309"/>
                  </a:cubicBezTo>
                  <a:lnTo>
                    <a:pt x="644" y="3309"/>
                  </a:lnTo>
                  <a:cubicBezTo>
                    <a:pt x="962" y="3299"/>
                    <a:pt x="1231" y="3059"/>
                    <a:pt x="1270" y="2741"/>
                  </a:cubicBezTo>
                  <a:cubicBezTo>
                    <a:pt x="1298" y="3059"/>
                    <a:pt x="1568" y="3299"/>
                    <a:pt x="1895" y="3309"/>
                  </a:cubicBezTo>
                  <a:lnTo>
                    <a:pt x="1923" y="3309"/>
                  </a:lnTo>
                  <a:cubicBezTo>
                    <a:pt x="2231" y="3299"/>
                    <a:pt x="2491" y="3078"/>
                    <a:pt x="2539" y="2770"/>
                  </a:cubicBezTo>
                  <a:cubicBezTo>
                    <a:pt x="2587" y="3078"/>
                    <a:pt x="2847" y="3299"/>
                    <a:pt x="3164" y="3309"/>
                  </a:cubicBezTo>
                  <a:lnTo>
                    <a:pt x="3222" y="3309"/>
                  </a:lnTo>
                  <a:cubicBezTo>
                    <a:pt x="3520" y="3299"/>
                    <a:pt x="3770" y="3097"/>
                    <a:pt x="3837" y="2809"/>
                  </a:cubicBezTo>
                  <a:cubicBezTo>
                    <a:pt x="3895" y="3097"/>
                    <a:pt x="4154" y="3299"/>
                    <a:pt x="4452" y="3309"/>
                  </a:cubicBezTo>
                  <a:lnTo>
                    <a:pt x="4472" y="3309"/>
                  </a:lnTo>
                  <a:cubicBezTo>
                    <a:pt x="4818" y="3299"/>
                    <a:pt x="5097" y="3020"/>
                    <a:pt x="5097" y="2674"/>
                  </a:cubicBezTo>
                  <a:lnTo>
                    <a:pt x="5097" y="636"/>
                  </a:lnTo>
                  <a:cubicBezTo>
                    <a:pt x="5097" y="289"/>
                    <a:pt x="4818" y="1"/>
                    <a:pt x="4472" y="1"/>
                  </a:cubicBezTo>
                  <a:lnTo>
                    <a:pt x="4452" y="1"/>
                  </a:lnTo>
                  <a:cubicBezTo>
                    <a:pt x="4154" y="1"/>
                    <a:pt x="3895" y="212"/>
                    <a:pt x="3837" y="501"/>
                  </a:cubicBezTo>
                  <a:cubicBezTo>
                    <a:pt x="3770" y="212"/>
                    <a:pt x="3520" y="1"/>
                    <a:pt x="3222" y="1"/>
                  </a:cubicBezTo>
                  <a:lnTo>
                    <a:pt x="3164" y="1"/>
                  </a:lnTo>
                  <a:cubicBezTo>
                    <a:pt x="2847" y="1"/>
                    <a:pt x="2587" y="232"/>
                    <a:pt x="2539" y="539"/>
                  </a:cubicBezTo>
                  <a:cubicBezTo>
                    <a:pt x="2491" y="232"/>
                    <a:pt x="2231" y="1"/>
                    <a:pt x="1923" y="1"/>
                  </a:cubicBezTo>
                  <a:lnTo>
                    <a:pt x="1895" y="1"/>
                  </a:lnTo>
                  <a:cubicBezTo>
                    <a:pt x="1568" y="1"/>
                    <a:pt x="1298" y="251"/>
                    <a:pt x="1270" y="568"/>
                  </a:cubicBezTo>
                  <a:cubicBezTo>
                    <a:pt x="1231" y="251"/>
                    <a:pt x="962" y="1"/>
                    <a:pt x="64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79"/>
            <p:cNvSpPr/>
            <p:nvPr/>
          </p:nvSpPr>
          <p:spPr>
            <a:xfrm>
              <a:off x="3683246" y="3368836"/>
              <a:ext cx="111586" cy="157840"/>
            </a:xfrm>
            <a:custGeom>
              <a:avLst/>
              <a:gdLst/>
              <a:ahLst/>
              <a:cxnLst/>
              <a:rect l="l" t="t" r="r" b="b"/>
              <a:pathLst>
                <a:path w="4270" h="6040" extrusionOk="0">
                  <a:moveTo>
                    <a:pt x="3404" y="0"/>
                  </a:moveTo>
                  <a:cubicBezTo>
                    <a:pt x="3173" y="0"/>
                    <a:pt x="2991" y="183"/>
                    <a:pt x="2991" y="414"/>
                  </a:cubicBezTo>
                  <a:lnTo>
                    <a:pt x="2991" y="1885"/>
                  </a:lnTo>
                  <a:cubicBezTo>
                    <a:pt x="2991" y="2010"/>
                    <a:pt x="2904" y="2106"/>
                    <a:pt x="2789" y="2126"/>
                  </a:cubicBezTo>
                  <a:cubicBezTo>
                    <a:pt x="1173" y="2433"/>
                    <a:pt x="0" y="3847"/>
                    <a:pt x="0" y="5491"/>
                  </a:cubicBezTo>
                  <a:cubicBezTo>
                    <a:pt x="0" y="5789"/>
                    <a:pt x="241" y="6039"/>
                    <a:pt x="548" y="6039"/>
                  </a:cubicBezTo>
                  <a:lnTo>
                    <a:pt x="1894" y="6039"/>
                  </a:lnTo>
                  <a:cubicBezTo>
                    <a:pt x="3202" y="6039"/>
                    <a:pt x="4260" y="4972"/>
                    <a:pt x="4270" y="3664"/>
                  </a:cubicBezTo>
                  <a:lnTo>
                    <a:pt x="4270" y="2626"/>
                  </a:lnTo>
                  <a:cubicBezTo>
                    <a:pt x="4270" y="2626"/>
                    <a:pt x="4260" y="2616"/>
                    <a:pt x="4260" y="2606"/>
                  </a:cubicBezTo>
                  <a:lnTo>
                    <a:pt x="4260" y="856"/>
                  </a:lnTo>
                  <a:cubicBezTo>
                    <a:pt x="4260" y="385"/>
                    <a:pt x="3875" y="0"/>
                    <a:pt x="340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79"/>
            <p:cNvSpPr/>
            <p:nvPr/>
          </p:nvSpPr>
          <p:spPr>
            <a:xfrm>
              <a:off x="3651574" y="3523122"/>
              <a:ext cx="114356" cy="192022"/>
            </a:xfrm>
            <a:custGeom>
              <a:avLst/>
              <a:gdLst/>
              <a:ahLst/>
              <a:cxnLst/>
              <a:rect l="l" t="t" r="r" b="b"/>
              <a:pathLst>
                <a:path w="4376" h="7348" extrusionOk="0">
                  <a:moveTo>
                    <a:pt x="549" y="1"/>
                  </a:moveTo>
                  <a:cubicBezTo>
                    <a:pt x="241" y="1"/>
                    <a:pt x="0" y="251"/>
                    <a:pt x="0" y="549"/>
                  </a:cubicBezTo>
                  <a:lnTo>
                    <a:pt x="0" y="6799"/>
                  </a:lnTo>
                  <a:cubicBezTo>
                    <a:pt x="0" y="7097"/>
                    <a:pt x="241" y="7338"/>
                    <a:pt x="549" y="7347"/>
                  </a:cubicBezTo>
                  <a:lnTo>
                    <a:pt x="3828" y="7347"/>
                  </a:lnTo>
                  <a:cubicBezTo>
                    <a:pt x="4126" y="7338"/>
                    <a:pt x="4366" y="7097"/>
                    <a:pt x="4376" y="6799"/>
                  </a:cubicBezTo>
                  <a:lnTo>
                    <a:pt x="4376" y="549"/>
                  </a:lnTo>
                  <a:cubicBezTo>
                    <a:pt x="4366" y="251"/>
                    <a:pt x="4126" y="1"/>
                    <a:pt x="382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79"/>
            <p:cNvSpPr/>
            <p:nvPr/>
          </p:nvSpPr>
          <p:spPr>
            <a:xfrm>
              <a:off x="3674701" y="3587461"/>
              <a:ext cx="91229" cy="127422"/>
            </a:xfrm>
            <a:custGeom>
              <a:avLst/>
              <a:gdLst/>
              <a:ahLst/>
              <a:cxnLst/>
              <a:rect l="l" t="t" r="r" b="b"/>
              <a:pathLst>
                <a:path w="3491" h="4876" extrusionOk="0">
                  <a:moveTo>
                    <a:pt x="548" y="0"/>
                  </a:moveTo>
                  <a:cubicBezTo>
                    <a:pt x="241" y="0"/>
                    <a:pt x="0" y="250"/>
                    <a:pt x="0" y="548"/>
                  </a:cubicBezTo>
                  <a:lnTo>
                    <a:pt x="0" y="4876"/>
                  </a:lnTo>
                  <a:lnTo>
                    <a:pt x="2943" y="4876"/>
                  </a:lnTo>
                  <a:cubicBezTo>
                    <a:pt x="3241" y="4876"/>
                    <a:pt x="3481" y="4635"/>
                    <a:pt x="3491" y="4328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79"/>
            <p:cNvSpPr/>
            <p:nvPr/>
          </p:nvSpPr>
          <p:spPr>
            <a:xfrm>
              <a:off x="3626695" y="3503784"/>
              <a:ext cx="169391" cy="59321"/>
            </a:xfrm>
            <a:custGeom>
              <a:avLst/>
              <a:gdLst/>
              <a:ahLst/>
              <a:cxnLst/>
              <a:rect l="l" t="t" r="r" b="b"/>
              <a:pathLst>
                <a:path w="6482" h="2270" extrusionOk="0">
                  <a:moveTo>
                    <a:pt x="770" y="0"/>
                  </a:moveTo>
                  <a:cubicBezTo>
                    <a:pt x="347" y="10"/>
                    <a:pt x="0" y="346"/>
                    <a:pt x="0" y="779"/>
                  </a:cubicBezTo>
                  <a:lnTo>
                    <a:pt x="0" y="1500"/>
                  </a:lnTo>
                  <a:cubicBezTo>
                    <a:pt x="0" y="1923"/>
                    <a:pt x="347" y="2270"/>
                    <a:pt x="770" y="2270"/>
                  </a:cubicBezTo>
                  <a:lnTo>
                    <a:pt x="5712" y="2270"/>
                  </a:lnTo>
                  <a:cubicBezTo>
                    <a:pt x="6136" y="2270"/>
                    <a:pt x="6482" y="1923"/>
                    <a:pt x="6482" y="1500"/>
                  </a:cubicBezTo>
                  <a:lnTo>
                    <a:pt x="6482" y="779"/>
                  </a:lnTo>
                  <a:cubicBezTo>
                    <a:pt x="6482" y="346"/>
                    <a:pt x="6136" y="10"/>
                    <a:pt x="57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79"/>
            <p:cNvSpPr/>
            <p:nvPr/>
          </p:nvSpPr>
          <p:spPr>
            <a:xfrm>
              <a:off x="3862907" y="3436180"/>
              <a:ext cx="30183" cy="32195"/>
            </a:xfrm>
            <a:custGeom>
              <a:avLst/>
              <a:gdLst/>
              <a:ahLst/>
              <a:cxnLst/>
              <a:rect l="l" t="t" r="r" b="b"/>
              <a:pathLst>
                <a:path w="1155" h="1232" extrusionOk="0">
                  <a:moveTo>
                    <a:pt x="308" y="0"/>
                  </a:moveTo>
                  <a:cubicBezTo>
                    <a:pt x="1" y="356"/>
                    <a:pt x="1" y="885"/>
                    <a:pt x="308" y="1231"/>
                  </a:cubicBezTo>
                  <a:lnTo>
                    <a:pt x="924" y="904"/>
                  </a:lnTo>
                  <a:cubicBezTo>
                    <a:pt x="1154" y="779"/>
                    <a:pt x="1154" y="452"/>
                    <a:pt x="924" y="337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79"/>
            <p:cNvSpPr/>
            <p:nvPr/>
          </p:nvSpPr>
          <p:spPr>
            <a:xfrm>
              <a:off x="3561103" y="3453270"/>
              <a:ext cx="32953" cy="35697"/>
            </a:xfrm>
            <a:custGeom>
              <a:avLst/>
              <a:gdLst/>
              <a:ahLst/>
              <a:cxnLst/>
              <a:rect l="l" t="t" r="r" b="b"/>
              <a:pathLst>
                <a:path w="1261" h="1366" extrusionOk="0">
                  <a:moveTo>
                    <a:pt x="1" y="0"/>
                  </a:moveTo>
                  <a:lnTo>
                    <a:pt x="1" y="1366"/>
                  </a:lnTo>
                  <a:lnTo>
                    <a:pt x="1260" y="1366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00" name="Google Shape;14400;p79"/>
          <p:cNvGrpSpPr/>
          <p:nvPr/>
        </p:nvGrpSpPr>
        <p:grpSpPr>
          <a:xfrm>
            <a:off x="1849816" y="3807339"/>
            <a:ext cx="163616" cy="366665"/>
            <a:chOff x="1849816" y="3807339"/>
            <a:chExt cx="163616" cy="366665"/>
          </a:xfrm>
        </p:grpSpPr>
        <p:sp>
          <p:nvSpPr>
            <p:cNvPr id="14401" name="Google Shape;14401;p79"/>
            <p:cNvSpPr/>
            <p:nvPr/>
          </p:nvSpPr>
          <p:spPr>
            <a:xfrm>
              <a:off x="1849816" y="4128743"/>
              <a:ext cx="163616" cy="45261"/>
            </a:xfrm>
            <a:custGeom>
              <a:avLst/>
              <a:gdLst/>
              <a:ahLst/>
              <a:cxnLst/>
              <a:rect l="l" t="t" r="r" b="b"/>
              <a:pathLst>
                <a:path w="6261" h="1732" extrusionOk="0">
                  <a:moveTo>
                    <a:pt x="20" y="0"/>
                  </a:moveTo>
                  <a:lnTo>
                    <a:pt x="1" y="135"/>
                  </a:lnTo>
                  <a:lnTo>
                    <a:pt x="1" y="1327"/>
                  </a:lnTo>
                  <a:cubicBezTo>
                    <a:pt x="1" y="1548"/>
                    <a:pt x="183" y="1731"/>
                    <a:pt x="404" y="1731"/>
                  </a:cubicBezTo>
                  <a:lnTo>
                    <a:pt x="5876" y="1731"/>
                  </a:lnTo>
                  <a:cubicBezTo>
                    <a:pt x="6087" y="1721"/>
                    <a:pt x="6261" y="1539"/>
                    <a:pt x="6261" y="1327"/>
                  </a:cubicBezTo>
                  <a:lnTo>
                    <a:pt x="6261" y="125"/>
                  </a:lnTo>
                  <a:lnTo>
                    <a:pt x="6251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79"/>
            <p:cNvSpPr/>
            <p:nvPr/>
          </p:nvSpPr>
          <p:spPr>
            <a:xfrm>
              <a:off x="1879712" y="4132010"/>
              <a:ext cx="133720" cy="41995"/>
            </a:xfrm>
            <a:custGeom>
              <a:avLst/>
              <a:gdLst/>
              <a:ahLst/>
              <a:cxnLst/>
              <a:rect l="l" t="t" r="r" b="b"/>
              <a:pathLst>
                <a:path w="5117" h="1607" extrusionOk="0">
                  <a:moveTo>
                    <a:pt x="5117" y="0"/>
                  </a:moveTo>
                  <a:lnTo>
                    <a:pt x="1" y="10"/>
                  </a:lnTo>
                  <a:lnTo>
                    <a:pt x="1" y="1202"/>
                  </a:lnTo>
                  <a:cubicBezTo>
                    <a:pt x="1" y="1423"/>
                    <a:pt x="184" y="1606"/>
                    <a:pt x="405" y="1606"/>
                  </a:cubicBezTo>
                  <a:lnTo>
                    <a:pt x="4732" y="1606"/>
                  </a:lnTo>
                  <a:cubicBezTo>
                    <a:pt x="4943" y="1596"/>
                    <a:pt x="5117" y="1414"/>
                    <a:pt x="5117" y="1202"/>
                  </a:cubicBezTo>
                  <a:lnTo>
                    <a:pt x="5117" y="0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79"/>
            <p:cNvSpPr/>
            <p:nvPr/>
          </p:nvSpPr>
          <p:spPr>
            <a:xfrm>
              <a:off x="1863901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6" y="0"/>
                  </a:moveTo>
                  <a:cubicBezTo>
                    <a:pt x="113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23" y="68"/>
                    <a:pt x="320" y="0"/>
                    <a:pt x="21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79"/>
            <p:cNvSpPr/>
            <p:nvPr/>
          </p:nvSpPr>
          <p:spPr>
            <a:xfrm>
              <a:off x="1889015" y="4145076"/>
              <a:ext cx="11080" cy="28667"/>
            </a:xfrm>
            <a:custGeom>
              <a:avLst/>
              <a:gdLst/>
              <a:ahLst/>
              <a:cxnLst/>
              <a:rect l="l" t="t" r="r" b="b"/>
              <a:pathLst>
                <a:path w="424" h="1097" extrusionOk="0">
                  <a:moveTo>
                    <a:pt x="212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24" y="1096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79"/>
            <p:cNvSpPr/>
            <p:nvPr/>
          </p:nvSpPr>
          <p:spPr>
            <a:xfrm>
              <a:off x="1913893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3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6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79"/>
            <p:cNvSpPr/>
            <p:nvPr/>
          </p:nvSpPr>
          <p:spPr>
            <a:xfrm>
              <a:off x="1939032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3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5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79"/>
            <p:cNvSpPr/>
            <p:nvPr/>
          </p:nvSpPr>
          <p:spPr>
            <a:xfrm>
              <a:off x="1964146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4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4" y="1096"/>
                  </a:lnTo>
                  <a:lnTo>
                    <a:pt x="434" y="202"/>
                  </a:lnTo>
                  <a:cubicBezTo>
                    <a:pt x="419" y="68"/>
                    <a:pt x="316" y="0"/>
                    <a:pt x="21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79"/>
            <p:cNvSpPr/>
            <p:nvPr/>
          </p:nvSpPr>
          <p:spPr>
            <a:xfrm>
              <a:off x="1989285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2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79"/>
            <p:cNvSpPr/>
            <p:nvPr/>
          </p:nvSpPr>
          <p:spPr>
            <a:xfrm>
              <a:off x="1901585" y="3850798"/>
              <a:ext cx="60079" cy="68389"/>
            </a:xfrm>
            <a:custGeom>
              <a:avLst/>
              <a:gdLst/>
              <a:ahLst/>
              <a:cxnLst/>
              <a:rect l="l" t="t" r="r" b="b"/>
              <a:pathLst>
                <a:path w="2299" h="2617" extrusionOk="0">
                  <a:moveTo>
                    <a:pt x="0" y="1"/>
                  </a:moveTo>
                  <a:lnTo>
                    <a:pt x="0" y="2616"/>
                  </a:lnTo>
                  <a:lnTo>
                    <a:pt x="2299" y="2616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79"/>
            <p:cNvSpPr/>
            <p:nvPr/>
          </p:nvSpPr>
          <p:spPr>
            <a:xfrm>
              <a:off x="1929468" y="3850798"/>
              <a:ext cx="32195" cy="68389"/>
            </a:xfrm>
            <a:custGeom>
              <a:avLst/>
              <a:gdLst/>
              <a:ahLst/>
              <a:cxnLst/>
              <a:rect l="l" t="t" r="r" b="b"/>
              <a:pathLst>
                <a:path w="1232" h="2617" extrusionOk="0">
                  <a:moveTo>
                    <a:pt x="1" y="1"/>
                  </a:moveTo>
                  <a:lnTo>
                    <a:pt x="1" y="2616"/>
                  </a:lnTo>
                  <a:lnTo>
                    <a:pt x="1232" y="2616"/>
                  </a:lnTo>
                  <a:lnTo>
                    <a:pt x="1232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79"/>
            <p:cNvSpPr/>
            <p:nvPr/>
          </p:nvSpPr>
          <p:spPr>
            <a:xfrm>
              <a:off x="1850077" y="3886233"/>
              <a:ext cx="163354" cy="245802"/>
            </a:xfrm>
            <a:custGeom>
              <a:avLst/>
              <a:gdLst/>
              <a:ahLst/>
              <a:cxnLst/>
              <a:rect l="l" t="t" r="r" b="b"/>
              <a:pathLst>
                <a:path w="6251" h="9406" extrusionOk="0">
                  <a:moveTo>
                    <a:pt x="1481" y="1"/>
                  </a:moveTo>
                  <a:cubicBezTo>
                    <a:pt x="1298" y="1"/>
                    <a:pt x="1144" y="145"/>
                    <a:pt x="1116" y="328"/>
                  </a:cubicBezTo>
                  <a:lnTo>
                    <a:pt x="10" y="9271"/>
                  </a:lnTo>
                  <a:lnTo>
                    <a:pt x="0" y="9405"/>
                  </a:lnTo>
                  <a:lnTo>
                    <a:pt x="6251" y="9405"/>
                  </a:lnTo>
                  <a:lnTo>
                    <a:pt x="6241" y="9271"/>
                  </a:lnTo>
                  <a:lnTo>
                    <a:pt x="5125" y="328"/>
                  </a:lnTo>
                  <a:cubicBezTo>
                    <a:pt x="5097" y="145"/>
                    <a:pt x="4943" y="1"/>
                    <a:pt x="476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79"/>
            <p:cNvSpPr/>
            <p:nvPr/>
          </p:nvSpPr>
          <p:spPr>
            <a:xfrm>
              <a:off x="1887003" y="3807339"/>
              <a:ext cx="88981" cy="54042"/>
            </a:xfrm>
            <a:custGeom>
              <a:avLst/>
              <a:gdLst/>
              <a:ahLst/>
              <a:cxnLst/>
              <a:rect l="l" t="t" r="r" b="b"/>
              <a:pathLst>
                <a:path w="3405" h="2068" extrusionOk="0">
                  <a:moveTo>
                    <a:pt x="347" y="0"/>
                  </a:moveTo>
                  <a:cubicBezTo>
                    <a:pt x="164" y="0"/>
                    <a:pt x="10" y="154"/>
                    <a:pt x="1" y="347"/>
                  </a:cubicBezTo>
                  <a:lnTo>
                    <a:pt x="1" y="1722"/>
                  </a:lnTo>
                  <a:cubicBezTo>
                    <a:pt x="10" y="1914"/>
                    <a:pt x="164" y="2068"/>
                    <a:pt x="347" y="2068"/>
                  </a:cubicBezTo>
                  <a:lnTo>
                    <a:pt x="3059" y="2068"/>
                  </a:lnTo>
                  <a:cubicBezTo>
                    <a:pt x="3251" y="2068"/>
                    <a:pt x="3405" y="1914"/>
                    <a:pt x="3405" y="1722"/>
                  </a:cubicBezTo>
                  <a:lnTo>
                    <a:pt x="3405" y="347"/>
                  </a:lnTo>
                  <a:cubicBezTo>
                    <a:pt x="3405" y="154"/>
                    <a:pt x="3251" y="0"/>
                    <a:pt x="305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79"/>
            <p:cNvSpPr/>
            <p:nvPr/>
          </p:nvSpPr>
          <p:spPr>
            <a:xfrm>
              <a:off x="1879712" y="3886233"/>
              <a:ext cx="133720" cy="245802"/>
            </a:xfrm>
            <a:custGeom>
              <a:avLst/>
              <a:gdLst/>
              <a:ahLst/>
              <a:cxnLst/>
              <a:rect l="l" t="t" r="r" b="b"/>
              <a:pathLst>
                <a:path w="5117" h="9406" extrusionOk="0">
                  <a:moveTo>
                    <a:pt x="1482" y="1"/>
                  </a:moveTo>
                  <a:cubicBezTo>
                    <a:pt x="1299" y="1"/>
                    <a:pt x="1145" y="145"/>
                    <a:pt x="1126" y="328"/>
                  </a:cubicBezTo>
                  <a:lnTo>
                    <a:pt x="1" y="9405"/>
                  </a:lnTo>
                  <a:lnTo>
                    <a:pt x="5117" y="9405"/>
                  </a:lnTo>
                  <a:lnTo>
                    <a:pt x="3982" y="328"/>
                  </a:lnTo>
                  <a:cubicBezTo>
                    <a:pt x="3963" y="145"/>
                    <a:pt x="3809" y="1"/>
                    <a:pt x="362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79"/>
            <p:cNvSpPr/>
            <p:nvPr/>
          </p:nvSpPr>
          <p:spPr>
            <a:xfrm>
              <a:off x="1917160" y="3807339"/>
              <a:ext cx="58824" cy="54042"/>
            </a:xfrm>
            <a:custGeom>
              <a:avLst/>
              <a:gdLst/>
              <a:ahLst/>
              <a:cxnLst/>
              <a:rect l="l" t="t" r="r" b="b"/>
              <a:pathLst>
                <a:path w="2251" h="2068" extrusionOk="0">
                  <a:moveTo>
                    <a:pt x="347" y="0"/>
                  </a:moveTo>
                  <a:cubicBezTo>
                    <a:pt x="154" y="0"/>
                    <a:pt x="1" y="154"/>
                    <a:pt x="1" y="347"/>
                  </a:cubicBezTo>
                  <a:lnTo>
                    <a:pt x="1" y="1722"/>
                  </a:lnTo>
                  <a:cubicBezTo>
                    <a:pt x="1" y="1914"/>
                    <a:pt x="154" y="2068"/>
                    <a:pt x="347" y="2068"/>
                  </a:cubicBezTo>
                  <a:lnTo>
                    <a:pt x="1905" y="2068"/>
                  </a:lnTo>
                  <a:cubicBezTo>
                    <a:pt x="2097" y="2068"/>
                    <a:pt x="2251" y="1914"/>
                    <a:pt x="2251" y="1722"/>
                  </a:cubicBezTo>
                  <a:lnTo>
                    <a:pt x="2251" y="347"/>
                  </a:lnTo>
                  <a:cubicBezTo>
                    <a:pt x="2251" y="154"/>
                    <a:pt x="2097" y="0"/>
                    <a:pt x="1905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15" name="Google Shape;14415;p79"/>
          <p:cNvGrpSpPr/>
          <p:nvPr/>
        </p:nvGrpSpPr>
        <p:grpSpPr>
          <a:xfrm>
            <a:off x="2274757" y="3807313"/>
            <a:ext cx="202292" cy="366430"/>
            <a:chOff x="2274757" y="3807313"/>
            <a:chExt cx="202292" cy="366430"/>
          </a:xfrm>
        </p:grpSpPr>
        <p:sp>
          <p:nvSpPr>
            <p:cNvPr id="14416" name="Google Shape;14416;p79"/>
            <p:cNvSpPr/>
            <p:nvPr/>
          </p:nvSpPr>
          <p:spPr>
            <a:xfrm>
              <a:off x="2322579" y="3811181"/>
              <a:ext cx="39904" cy="57988"/>
            </a:xfrm>
            <a:custGeom>
              <a:avLst/>
              <a:gdLst/>
              <a:ahLst/>
              <a:cxnLst/>
              <a:rect l="l" t="t" r="r" b="b"/>
              <a:pathLst>
                <a:path w="1527" h="2219" extrusionOk="0">
                  <a:moveTo>
                    <a:pt x="764" y="0"/>
                  </a:moveTo>
                  <a:cubicBezTo>
                    <a:pt x="372" y="0"/>
                    <a:pt x="0" y="311"/>
                    <a:pt x="7" y="767"/>
                  </a:cubicBezTo>
                  <a:lnTo>
                    <a:pt x="7" y="1873"/>
                  </a:lnTo>
                  <a:cubicBezTo>
                    <a:pt x="7" y="2065"/>
                    <a:pt x="151" y="2219"/>
                    <a:pt x="343" y="2219"/>
                  </a:cubicBezTo>
                  <a:lnTo>
                    <a:pt x="1190" y="2219"/>
                  </a:lnTo>
                  <a:cubicBezTo>
                    <a:pt x="1209" y="2219"/>
                    <a:pt x="1228" y="2209"/>
                    <a:pt x="1257" y="2209"/>
                  </a:cubicBezTo>
                  <a:cubicBezTo>
                    <a:pt x="1411" y="2180"/>
                    <a:pt x="1526" y="2036"/>
                    <a:pt x="1526" y="1873"/>
                  </a:cubicBezTo>
                  <a:lnTo>
                    <a:pt x="1526" y="767"/>
                  </a:lnTo>
                  <a:cubicBezTo>
                    <a:pt x="1526" y="565"/>
                    <a:pt x="1449" y="373"/>
                    <a:pt x="1305" y="228"/>
                  </a:cubicBezTo>
                  <a:cubicBezTo>
                    <a:pt x="1286" y="219"/>
                    <a:pt x="1276" y="200"/>
                    <a:pt x="1257" y="190"/>
                  </a:cubicBezTo>
                  <a:cubicBezTo>
                    <a:pt x="1108" y="59"/>
                    <a:pt x="934" y="0"/>
                    <a:pt x="7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79"/>
            <p:cNvSpPr/>
            <p:nvPr/>
          </p:nvSpPr>
          <p:spPr>
            <a:xfrm>
              <a:off x="2347379" y="3816120"/>
              <a:ext cx="16098" cy="52814"/>
            </a:xfrm>
            <a:custGeom>
              <a:avLst/>
              <a:gdLst/>
              <a:ahLst/>
              <a:cxnLst/>
              <a:rect l="l" t="t" r="r" b="b"/>
              <a:pathLst>
                <a:path w="616" h="2021" extrusionOk="0">
                  <a:moveTo>
                    <a:pt x="308" y="1"/>
                  </a:moveTo>
                  <a:cubicBezTo>
                    <a:pt x="135" y="136"/>
                    <a:pt x="39" y="347"/>
                    <a:pt x="39" y="578"/>
                  </a:cubicBezTo>
                  <a:lnTo>
                    <a:pt x="39" y="1684"/>
                  </a:lnTo>
                  <a:cubicBezTo>
                    <a:pt x="0" y="1857"/>
                    <a:pt x="125" y="2020"/>
                    <a:pt x="308" y="2020"/>
                  </a:cubicBezTo>
                  <a:cubicBezTo>
                    <a:pt x="481" y="2020"/>
                    <a:pt x="616" y="1857"/>
                    <a:pt x="577" y="1684"/>
                  </a:cubicBezTo>
                  <a:lnTo>
                    <a:pt x="577" y="578"/>
                  </a:lnTo>
                  <a:cubicBezTo>
                    <a:pt x="577" y="376"/>
                    <a:pt x="500" y="184"/>
                    <a:pt x="356" y="39"/>
                  </a:cubicBezTo>
                  <a:cubicBezTo>
                    <a:pt x="337" y="30"/>
                    <a:pt x="327" y="11"/>
                    <a:pt x="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79"/>
            <p:cNvSpPr/>
            <p:nvPr/>
          </p:nvSpPr>
          <p:spPr>
            <a:xfrm>
              <a:off x="2274757" y="3854587"/>
              <a:ext cx="135706" cy="319156"/>
            </a:xfrm>
            <a:custGeom>
              <a:avLst/>
              <a:gdLst/>
              <a:ahLst/>
              <a:cxnLst/>
              <a:rect l="l" t="t" r="r" b="b"/>
              <a:pathLst>
                <a:path w="5193" h="12213" extrusionOk="0">
                  <a:moveTo>
                    <a:pt x="2231" y="0"/>
                  </a:moveTo>
                  <a:cubicBezTo>
                    <a:pt x="1000" y="0"/>
                    <a:pt x="10" y="991"/>
                    <a:pt x="10" y="2221"/>
                  </a:cubicBezTo>
                  <a:lnTo>
                    <a:pt x="10" y="11424"/>
                  </a:lnTo>
                  <a:cubicBezTo>
                    <a:pt x="0" y="11847"/>
                    <a:pt x="337" y="12193"/>
                    <a:pt x="750" y="12212"/>
                  </a:cubicBezTo>
                  <a:lnTo>
                    <a:pt x="4443" y="12212"/>
                  </a:lnTo>
                  <a:cubicBezTo>
                    <a:pt x="4856" y="12193"/>
                    <a:pt x="5193" y="11847"/>
                    <a:pt x="5183" y="11424"/>
                  </a:cubicBezTo>
                  <a:lnTo>
                    <a:pt x="5183" y="2221"/>
                  </a:lnTo>
                  <a:cubicBezTo>
                    <a:pt x="5183" y="1029"/>
                    <a:pt x="4251" y="58"/>
                    <a:pt x="3068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79"/>
            <p:cNvSpPr/>
            <p:nvPr/>
          </p:nvSpPr>
          <p:spPr>
            <a:xfrm>
              <a:off x="2297858" y="3854326"/>
              <a:ext cx="113859" cy="319418"/>
            </a:xfrm>
            <a:custGeom>
              <a:avLst/>
              <a:gdLst/>
              <a:ahLst/>
              <a:cxnLst/>
              <a:rect l="l" t="t" r="r" b="b"/>
              <a:pathLst>
                <a:path w="4357" h="12223" extrusionOk="0">
                  <a:moveTo>
                    <a:pt x="2184" y="1"/>
                  </a:moveTo>
                  <a:cubicBezTo>
                    <a:pt x="963" y="1"/>
                    <a:pt x="1" y="1020"/>
                    <a:pt x="59" y="2231"/>
                  </a:cubicBezTo>
                  <a:lnTo>
                    <a:pt x="59" y="11434"/>
                  </a:lnTo>
                  <a:cubicBezTo>
                    <a:pt x="59" y="11857"/>
                    <a:pt x="386" y="12203"/>
                    <a:pt x="799" y="12222"/>
                  </a:cubicBezTo>
                  <a:lnTo>
                    <a:pt x="3559" y="12222"/>
                  </a:lnTo>
                  <a:cubicBezTo>
                    <a:pt x="3972" y="12203"/>
                    <a:pt x="4309" y="11857"/>
                    <a:pt x="4299" y="11434"/>
                  </a:cubicBezTo>
                  <a:lnTo>
                    <a:pt x="4299" y="2231"/>
                  </a:lnTo>
                  <a:cubicBezTo>
                    <a:pt x="4357" y="1020"/>
                    <a:pt x="3395" y="1"/>
                    <a:pt x="2184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79"/>
            <p:cNvSpPr/>
            <p:nvPr/>
          </p:nvSpPr>
          <p:spPr>
            <a:xfrm>
              <a:off x="2348372" y="3828193"/>
              <a:ext cx="12335" cy="12335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32" y="0"/>
                  </a:moveTo>
                  <a:cubicBezTo>
                    <a:pt x="107" y="0"/>
                    <a:pt x="1" y="106"/>
                    <a:pt x="1" y="231"/>
                  </a:cubicBezTo>
                  <a:cubicBezTo>
                    <a:pt x="1" y="366"/>
                    <a:pt x="107" y="472"/>
                    <a:pt x="232" y="472"/>
                  </a:cubicBezTo>
                  <a:cubicBezTo>
                    <a:pt x="366" y="472"/>
                    <a:pt x="472" y="366"/>
                    <a:pt x="472" y="231"/>
                  </a:cubicBezTo>
                  <a:cubicBezTo>
                    <a:pt x="472" y="106"/>
                    <a:pt x="366" y="0"/>
                    <a:pt x="23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79"/>
            <p:cNvSpPr/>
            <p:nvPr/>
          </p:nvSpPr>
          <p:spPr>
            <a:xfrm>
              <a:off x="2377771" y="3838463"/>
              <a:ext cx="95985" cy="40270"/>
            </a:xfrm>
            <a:custGeom>
              <a:avLst/>
              <a:gdLst/>
              <a:ahLst/>
              <a:cxnLst/>
              <a:rect l="l" t="t" r="r" b="b"/>
              <a:pathLst>
                <a:path w="3673" h="1541" extrusionOk="0">
                  <a:moveTo>
                    <a:pt x="300" y="0"/>
                  </a:moveTo>
                  <a:cubicBezTo>
                    <a:pt x="54" y="0"/>
                    <a:pt x="1" y="369"/>
                    <a:pt x="260" y="425"/>
                  </a:cubicBezTo>
                  <a:cubicBezTo>
                    <a:pt x="260" y="425"/>
                    <a:pt x="472" y="463"/>
                    <a:pt x="780" y="531"/>
                  </a:cubicBezTo>
                  <a:lnTo>
                    <a:pt x="828" y="531"/>
                  </a:lnTo>
                  <a:cubicBezTo>
                    <a:pt x="1078" y="531"/>
                    <a:pt x="1116" y="175"/>
                    <a:pt x="876" y="117"/>
                  </a:cubicBezTo>
                  <a:cubicBezTo>
                    <a:pt x="549" y="40"/>
                    <a:pt x="337" y="2"/>
                    <a:pt x="328" y="2"/>
                  </a:cubicBezTo>
                  <a:cubicBezTo>
                    <a:pt x="318" y="1"/>
                    <a:pt x="309" y="0"/>
                    <a:pt x="300" y="0"/>
                  </a:cubicBezTo>
                  <a:close/>
                  <a:moveTo>
                    <a:pt x="1652" y="321"/>
                  </a:moveTo>
                  <a:cubicBezTo>
                    <a:pt x="1436" y="321"/>
                    <a:pt x="1358" y="644"/>
                    <a:pt x="1587" y="733"/>
                  </a:cubicBezTo>
                  <a:cubicBezTo>
                    <a:pt x="1770" y="781"/>
                    <a:pt x="1934" y="838"/>
                    <a:pt x="2087" y="896"/>
                  </a:cubicBezTo>
                  <a:cubicBezTo>
                    <a:pt x="2116" y="906"/>
                    <a:pt x="2136" y="906"/>
                    <a:pt x="2164" y="906"/>
                  </a:cubicBezTo>
                  <a:cubicBezTo>
                    <a:pt x="2395" y="906"/>
                    <a:pt x="2453" y="579"/>
                    <a:pt x="2232" y="492"/>
                  </a:cubicBezTo>
                  <a:cubicBezTo>
                    <a:pt x="2068" y="434"/>
                    <a:pt x="1895" y="377"/>
                    <a:pt x="1712" y="329"/>
                  </a:cubicBezTo>
                  <a:cubicBezTo>
                    <a:pt x="1691" y="323"/>
                    <a:pt x="1671" y="321"/>
                    <a:pt x="1652" y="321"/>
                  </a:cubicBezTo>
                  <a:close/>
                  <a:moveTo>
                    <a:pt x="2948" y="828"/>
                  </a:moveTo>
                  <a:cubicBezTo>
                    <a:pt x="2758" y="828"/>
                    <a:pt x="2646" y="1098"/>
                    <a:pt x="2838" y="1223"/>
                  </a:cubicBezTo>
                  <a:cubicBezTo>
                    <a:pt x="2991" y="1290"/>
                    <a:pt x="3126" y="1386"/>
                    <a:pt x="3261" y="1492"/>
                  </a:cubicBezTo>
                  <a:cubicBezTo>
                    <a:pt x="3289" y="1520"/>
                    <a:pt x="3335" y="1539"/>
                    <a:pt x="3390" y="1540"/>
                  </a:cubicBezTo>
                  <a:lnTo>
                    <a:pt x="3390" y="1540"/>
                  </a:lnTo>
                  <a:cubicBezTo>
                    <a:pt x="3589" y="1536"/>
                    <a:pt x="3673" y="1289"/>
                    <a:pt x="3520" y="1165"/>
                  </a:cubicBezTo>
                  <a:cubicBezTo>
                    <a:pt x="3376" y="1040"/>
                    <a:pt x="3213" y="934"/>
                    <a:pt x="3039" y="848"/>
                  </a:cubicBezTo>
                  <a:cubicBezTo>
                    <a:pt x="3008" y="834"/>
                    <a:pt x="2977" y="828"/>
                    <a:pt x="2948" y="828"/>
                  </a:cubicBezTo>
                  <a:close/>
                  <a:moveTo>
                    <a:pt x="3390" y="1540"/>
                  </a:moveTo>
                  <a:lnTo>
                    <a:pt x="3390" y="1540"/>
                  </a:lnTo>
                  <a:cubicBezTo>
                    <a:pt x="3389" y="1540"/>
                    <a:pt x="3387" y="1540"/>
                    <a:pt x="3386" y="1540"/>
                  </a:cubicBezTo>
                  <a:lnTo>
                    <a:pt x="3395" y="1540"/>
                  </a:lnTo>
                  <a:cubicBezTo>
                    <a:pt x="3394" y="1540"/>
                    <a:pt x="3392" y="1540"/>
                    <a:pt x="3390" y="154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79"/>
            <p:cNvSpPr/>
            <p:nvPr/>
          </p:nvSpPr>
          <p:spPr>
            <a:xfrm>
              <a:off x="2377274" y="3807313"/>
              <a:ext cx="99774" cy="27700"/>
            </a:xfrm>
            <a:custGeom>
              <a:avLst/>
              <a:gdLst/>
              <a:ahLst/>
              <a:cxnLst/>
              <a:rect l="l" t="t" r="r" b="b"/>
              <a:pathLst>
                <a:path w="3818" h="1060" extrusionOk="0">
                  <a:moveTo>
                    <a:pt x="3515" y="0"/>
                  </a:moveTo>
                  <a:cubicBezTo>
                    <a:pt x="3486" y="0"/>
                    <a:pt x="3456" y="7"/>
                    <a:pt x="3424" y="21"/>
                  </a:cubicBezTo>
                  <a:cubicBezTo>
                    <a:pt x="3280" y="97"/>
                    <a:pt x="3126" y="165"/>
                    <a:pt x="2972" y="213"/>
                  </a:cubicBezTo>
                  <a:cubicBezTo>
                    <a:pt x="2732" y="280"/>
                    <a:pt x="2789" y="626"/>
                    <a:pt x="3030" y="626"/>
                  </a:cubicBezTo>
                  <a:cubicBezTo>
                    <a:pt x="3049" y="626"/>
                    <a:pt x="3068" y="626"/>
                    <a:pt x="3097" y="617"/>
                  </a:cubicBezTo>
                  <a:cubicBezTo>
                    <a:pt x="3280" y="559"/>
                    <a:pt x="3453" y="482"/>
                    <a:pt x="3626" y="396"/>
                  </a:cubicBezTo>
                  <a:cubicBezTo>
                    <a:pt x="3818" y="270"/>
                    <a:pt x="3706" y="0"/>
                    <a:pt x="3515" y="0"/>
                  </a:cubicBezTo>
                  <a:close/>
                  <a:moveTo>
                    <a:pt x="2207" y="353"/>
                  </a:moveTo>
                  <a:cubicBezTo>
                    <a:pt x="2193" y="353"/>
                    <a:pt x="2179" y="355"/>
                    <a:pt x="2164" y="357"/>
                  </a:cubicBezTo>
                  <a:lnTo>
                    <a:pt x="1635" y="444"/>
                  </a:lnTo>
                  <a:cubicBezTo>
                    <a:pt x="1376" y="482"/>
                    <a:pt x="1405" y="857"/>
                    <a:pt x="1664" y="867"/>
                  </a:cubicBezTo>
                  <a:lnTo>
                    <a:pt x="1693" y="857"/>
                  </a:lnTo>
                  <a:lnTo>
                    <a:pt x="2222" y="780"/>
                  </a:lnTo>
                  <a:cubicBezTo>
                    <a:pt x="2505" y="753"/>
                    <a:pt x="2459" y="353"/>
                    <a:pt x="2207" y="353"/>
                  </a:cubicBezTo>
                  <a:close/>
                  <a:moveTo>
                    <a:pt x="832" y="555"/>
                  </a:moveTo>
                  <a:cubicBezTo>
                    <a:pt x="818" y="555"/>
                    <a:pt x="804" y="557"/>
                    <a:pt x="789" y="559"/>
                  </a:cubicBezTo>
                  <a:lnTo>
                    <a:pt x="260" y="636"/>
                  </a:lnTo>
                  <a:cubicBezTo>
                    <a:pt x="1" y="674"/>
                    <a:pt x="29" y="1059"/>
                    <a:pt x="289" y="1059"/>
                  </a:cubicBezTo>
                  <a:lnTo>
                    <a:pt x="318" y="1059"/>
                  </a:lnTo>
                  <a:lnTo>
                    <a:pt x="856" y="982"/>
                  </a:lnTo>
                  <a:cubicBezTo>
                    <a:pt x="1130" y="955"/>
                    <a:pt x="1084" y="555"/>
                    <a:pt x="832" y="555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79"/>
            <p:cNvSpPr/>
            <p:nvPr/>
          </p:nvSpPr>
          <p:spPr>
            <a:xfrm>
              <a:off x="2274992" y="3936486"/>
              <a:ext cx="135236" cy="237257"/>
            </a:xfrm>
            <a:custGeom>
              <a:avLst/>
              <a:gdLst/>
              <a:ahLst/>
              <a:cxnLst/>
              <a:rect l="l" t="t" r="r" b="b"/>
              <a:pathLst>
                <a:path w="5175" h="9079" extrusionOk="0">
                  <a:moveTo>
                    <a:pt x="1" y="1"/>
                  </a:moveTo>
                  <a:lnTo>
                    <a:pt x="1" y="8328"/>
                  </a:lnTo>
                  <a:cubicBezTo>
                    <a:pt x="1" y="8732"/>
                    <a:pt x="328" y="9069"/>
                    <a:pt x="741" y="9078"/>
                  </a:cubicBezTo>
                  <a:lnTo>
                    <a:pt x="4434" y="9078"/>
                  </a:lnTo>
                  <a:cubicBezTo>
                    <a:pt x="4847" y="9069"/>
                    <a:pt x="5174" y="8732"/>
                    <a:pt x="5174" y="8328"/>
                  </a:cubicBezTo>
                  <a:lnTo>
                    <a:pt x="5174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79"/>
            <p:cNvSpPr/>
            <p:nvPr/>
          </p:nvSpPr>
          <p:spPr>
            <a:xfrm>
              <a:off x="2299373" y="3936486"/>
              <a:ext cx="110854" cy="211882"/>
            </a:xfrm>
            <a:custGeom>
              <a:avLst/>
              <a:gdLst/>
              <a:ahLst/>
              <a:cxnLst/>
              <a:rect l="l" t="t" r="r" b="b"/>
              <a:pathLst>
                <a:path w="4242" h="8108" extrusionOk="0">
                  <a:moveTo>
                    <a:pt x="1" y="1"/>
                  </a:moveTo>
                  <a:lnTo>
                    <a:pt x="1" y="7357"/>
                  </a:lnTo>
                  <a:cubicBezTo>
                    <a:pt x="1" y="7761"/>
                    <a:pt x="337" y="8098"/>
                    <a:pt x="741" y="8107"/>
                  </a:cubicBezTo>
                  <a:lnTo>
                    <a:pt x="3501" y="8107"/>
                  </a:lnTo>
                  <a:cubicBezTo>
                    <a:pt x="3914" y="8098"/>
                    <a:pt x="4241" y="7761"/>
                    <a:pt x="4241" y="7348"/>
                  </a:cubicBezTo>
                  <a:lnTo>
                    <a:pt x="4241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79"/>
            <p:cNvSpPr/>
            <p:nvPr/>
          </p:nvSpPr>
          <p:spPr>
            <a:xfrm>
              <a:off x="2351142" y="3991417"/>
              <a:ext cx="59086" cy="122274"/>
            </a:xfrm>
            <a:custGeom>
              <a:avLst/>
              <a:gdLst/>
              <a:ahLst/>
              <a:cxnLst/>
              <a:rect l="l" t="t" r="r" b="b"/>
              <a:pathLst>
                <a:path w="2261" h="4679" extrusionOk="0">
                  <a:moveTo>
                    <a:pt x="696" y="1"/>
                  </a:moveTo>
                  <a:cubicBezTo>
                    <a:pt x="674" y="1"/>
                    <a:pt x="654" y="5"/>
                    <a:pt x="635" y="5"/>
                  </a:cubicBezTo>
                  <a:cubicBezTo>
                    <a:pt x="270" y="53"/>
                    <a:pt x="1" y="370"/>
                    <a:pt x="10" y="726"/>
                  </a:cubicBezTo>
                  <a:lnTo>
                    <a:pt x="10" y="3957"/>
                  </a:lnTo>
                  <a:cubicBezTo>
                    <a:pt x="10" y="4361"/>
                    <a:pt x="327" y="4678"/>
                    <a:pt x="731" y="4678"/>
                  </a:cubicBezTo>
                  <a:lnTo>
                    <a:pt x="2260" y="4678"/>
                  </a:lnTo>
                  <a:lnTo>
                    <a:pt x="2260" y="5"/>
                  </a:lnTo>
                  <a:lnTo>
                    <a:pt x="731" y="5"/>
                  </a:lnTo>
                  <a:cubicBezTo>
                    <a:pt x="719" y="2"/>
                    <a:pt x="707" y="1"/>
                    <a:pt x="696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26" name="Google Shape;14426;p79"/>
          <p:cNvGrpSpPr/>
          <p:nvPr/>
        </p:nvGrpSpPr>
        <p:grpSpPr>
          <a:xfrm>
            <a:off x="3972716" y="3348218"/>
            <a:ext cx="366404" cy="366665"/>
            <a:chOff x="3972716" y="3348218"/>
            <a:chExt cx="366404" cy="366665"/>
          </a:xfrm>
        </p:grpSpPr>
        <p:sp>
          <p:nvSpPr>
            <p:cNvPr id="14427" name="Google Shape;14427;p79"/>
            <p:cNvSpPr/>
            <p:nvPr/>
          </p:nvSpPr>
          <p:spPr>
            <a:xfrm>
              <a:off x="4069223" y="3397974"/>
              <a:ext cx="172919" cy="223929"/>
            </a:xfrm>
            <a:custGeom>
              <a:avLst/>
              <a:gdLst/>
              <a:ahLst/>
              <a:cxnLst/>
              <a:rect l="l" t="t" r="r" b="b"/>
              <a:pathLst>
                <a:path w="6617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78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5414" y="8473"/>
                    <a:pt x="6616" y="6482"/>
                    <a:pt x="5856" y="4742"/>
                  </a:cubicBezTo>
                  <a:lnTo>
                    <a:pt x="3943" y="347"/>
                  </a:lnTo>
                  <a:cubicBezTo>
                    <a:pt x="3876" y="203"/>
                    <a:pt x="3770" y="87"/>
                    <a:pt x="3635" y="20"/>
                  </a:cubicBezTo>
                  <a:cubicBezTo>
                    <a:pt x="3624" y="13"/>
                    <a:pt x="3612" y="10"/>
                    <a:pt x="3600" y="10"/>
                  </a:cubicBezTo>
                  <a:cubicBezTo>
                    <a:pt x="3563" y="10"/>
                    <a:pt x="3529" y="41"/>
                    <a:pt x="3529" y="78"/>
                  </a:cubicBezTo>
                  <a:lnTo>
                    <a:pt x="3529" y="4597"/>
                  </a:lnTo>
                  <a:cubicBezTo>
                    <a:pt x="3529" y="4597"/>
                    <a:pt x="3529" y="4607"/>
                    <a:pt x="3529" y="4617"/>
                  </a:cubicBezTo>
                  <a:cubicBezTo>
                    <a:pt x="4068" y="4722"/>
                    <a:pt x="4443" y="5232"/>
                    <a:pt x="4395" y="5780"/>
                  </a:cubicBezTo>
                  <a:cubicBezTo>
                    <a:pt x="4337" y="6338"/>
                    <a:pt x="3866" y="6761"/>
                    <a:pt x="3318" y="6761"/>
                  </a:cubicBezTo>
                  <a:cubicBezTo>
                    <a:pt x="2760" y="6761"/>
                    <a:pt x="2289" y="6338"/>
                    <a:pt x="2241" y="5780"/>
                  </a:cubicBezTo>
                  <a:cubicBezTo>
                    <a:pt x="2183" y="5232"/>
                    <a:pt x="2558" y="4722"/>
                    <a:pt x="3097" y="4617"/>
                  </a:cubicBezTo>
                  <a:cubicBezTo>
                    <a:pt x="3097" y="4607"/>
                    <a:pt x="3097" y="4597"/>
                    <a:pt x="3097" y="4597"/>
                  </a:cubicBez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79"/>
            <p:cNvSpPr/>
            <p:nvPr/>
          </p:nvSpPr>
          <p:spPr>
            <a:xfrm>
              <a:off x="4069223" y="3397974"/>
              <a:ext cx="99539" cy="223929"/>
            </a:xfrm>
            <a:custGeom>
              <a:avLst/>
              <a:gdLst/>
              <a:ahLst/>
              <a:cxnLst/>
              <a:rect l="l" t="t" r="r" b="b"/>
              <a:pathLst>
                <a:path w="3809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87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3616" y="8569"/>
                    <a:pt x="3712" y="8559"/>
                    <a:pt x="3808" y="8540"/>
                  </a:cubicBezTo>
                  <a:cubicBezTo>
                    <a:pt x="2077" y="8271"/>
                    <a:pt x="1029" y="6395"/>
                    <a:pt x="1750" y="4732"/>
                  </a:cubicBezTo>
                  <a:lnTo>
                    <a:pt x="3097" y="1626"/>
                  </a:ln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79"/>
            <p:cNvSpPr/>
            <p:nvPr/>
          </p:nvSpPr>
          <p:spPr>
            <a:xfrm>
              <a:off x="3987036" y="3361806"/>
              <a:ext cx="337763" cy="174173"/>
            </a:xfrm>
            <a:custGeom>
              <a:avLst/>
              <a:gdLst/>
              <a:ahLst/>
              <a:cxnLst/>
              <a:rect l="l" t="t" r="r" b="b"/>
              <a:pathLst>
                <a:path w="12925" h="6665" extrusionOk="0">
                  <a:moveTo>
                    <a:pt x="1655" y="0"/>
                  </a:moveTo>
                  <a:cubicBezTo>
                    <a:pt x="1395" y="19"/>
                    <a:pt x="1395" y="404"/>
                    <a:pt x="1655" y="433"/>
                  </a:cubicBezTo>
                  <a:lnTo>
                    <a:pt x="4136" y="433"/>
                  </a:lnTo>
                  <a:cubicBezTo>
                    <a:pt x="1645" y="1394"/>
                    <a:pt x="1" y="3789"/>
                    <a:pt x="1" y="6462"/>
                  </a:cubicBezTo>
                  <a:cubicBezTo>
                    <a:pt x="11" y="6597"/>
                    <a:pt x="111" y="6664"/>
                    <a:pt x="212" y="6664"/>
                  </a:cubicBezTo>
                  <a:cubicBezTo>
                    <a:pt x="313" y="6664"/>
                    <a:pt x="414" y="6597"/>
                    <a:pt x="424" y="6462"/>
                  </a:cubicBezTo>
                  <a:cubicBezTo>
                    <a:pt x="434" y="3135"/>
                    <a:pt x="3126" y="433"/>
                    <a:pt x="6463" y="433"/>
                  </a:cubicBezTo>
                  <a:cubicBezTo>
                    <a:pt x="9790" y="433"/>
                    <a:pt x="12492" y="3135"/>
                    <a:pt x="12492" y="6462"/>
                  </a:cubicBezTo>
                  <a:cubicBezTo>
                    <a:pt x="12502" y="6597"/>
                    <a:pt x="12605" y="6664"/>
                    <a:pt x="12708" y="6664"/>
                  </a:cubicBezTo>
                  <a:cubicBezTo>
                    <a:pt x="12812" y="6664"/>
                    <a:pt x="12915" y="6597"/>
                    <a:pt x="12925" y="6462"/>
                  </a:cubicBezTo>
                  <a:cubicBezTo>
                    <a:pt x="12925" y="4750"/>
                    <a:pt x="12252" y="3106"/>
                    <a:pt x="11030" y="1894"/>
                  </a:cubicBezTo>
                  <a:cubicBezTo>
                    <a:pt x="10396" y="1250"/>
                    <a:pt x="9627" y="750"/>
                    <a:pt x="8790" y="433"/>
                  </a:cubicBezTo>
                  <a:lnTo>
                    <a:pt x="11377" y="433"/>
                  </a:lnTo>
                  <a:cubicBezTo>
                    <a:pt x="11646" y="404"/>
                    <a:pt x="11646" y="19"/>
                    <a:pt x="1137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79"/>
            <p:cNvSpPr/>
            <p:nvPr/>
          </p:nvSpPr>
          <p:spPr>
            <a:xfrm>
              <a:off x="4136828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192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270"/>
                  </a:lnTo>
                  <a:cubicBezTo>
                    <a:pt x="0" y="1376"/>
                    <a:pt x="87" y="1462"/>
                    <a:pt x="192" y="1462"/>
                  </a:cubicBezTo>
                  <a:lnTo>
                    <a:pt x="1269" y="1462"/>
                  </a:lnTo>
                  <a:cubicBezTo>
                    <a:pt x="1366" y="1462"/>
                    <a:pt x="1452" y="1376"/>
                    <a:pt x="1462" y="1280"/>
                  </a:cubicBezTo>
                  <a:lnTo>
                    <a:pt x="1462" y="193"/>
                  </a:lnTo>
                  <a:cubicBezTo>
                    <a:pt x="1462" y="87"/>
                    <a:pt x="1375" y="1"/>
                    <a:pt x="126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79"/>
            <p:cNvSpPr/>
            <p:nvPr/>
          </p:nvSpPr>
          <p:spPr>
            <a:xfrm>
              <a:off x="4300417" y="3531668"/>
              <a:ext cx="38702" cy="38467"/>
            </a:xfrm>
            <a:custGeom>
              <a:avLst/>
              <a:gdLst/>
              <a:ahLst/>
              <a:cxnLst/>
              <a:rect l="l" t="t" r="r" b="b"/>
              <a:pathLst>
                <a:path w="1481" h="1472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231"/>
                  </a:lnTo>
                  <a:cubicBezTo>
                    <a:pt x="0" y="1366"/>
                    <a:pt x="106" y="1472"/>
                    <a:pt x="240" y="1472"/>
                  </a:cubicBezTo>
                  <a:lnTo>
                    <a:pt x="1231" y="1472"/>
                  </a:lnTo>
                  <a:cubicBezTo>
                    <a:pt x="1366" y="1472"/>
                    <a:pt x="1481" y="1366"/>
                    <a:pt x="1471" y="1231"/>
                  </a:cubicBezTo>
                  <a:lnTo>
                    <a:pt x="1471" y="241"/>
                  </a:lnTo>
                  <a:cubicBezTo>
                    <a:pt x="1471" y="106"/>
                    <a:pt x="1366" y="1"/>
                    <a:pt x="123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79"/>
            <p:cNvSpPr/>
            <p:nvPr/>
          </p:nvSpPr>
          <p:spPr>
            <a:xfrm>
              <a:off x="3972716" y="3531668"/>
              <a:ext cx="38493" cy="38467"/>
            </a:xfrm>
            <a:custGeom>
              <a:avLst/>
              <a:gdLst/>
              <a:ahLst/>
              <a:cxnLst/>
              <a:rect l="l" t="t" r="r" b="b"/>
              <a:pathLst>
                <a:path w="1473" h="1472" extrusionOk="0">
                  <a:moveTo>
                    <a:pt x="241" y="1"/>
                  </a:moveTo>
                  <a:cubicBezTo>
                    <a:pt x="107" y="1"/>
                    <a:pt x="1" y="106"/>
                    <a:pt x="1" y="241"/>
                  </a:cubicBezTo>
                  <a:lnTo>
                    <a:pt x="1" y="1231"/>
                  </a:lnTo>
                  <a:cubicBezTo>
                    <a:pt x="1" y="1366"/>
                    <a:pt x="107" y="1472"/>
                    <a:pt x="241" y="1472"/>
                  </a:cubicBezTo>
                  <a:lnTo>
                    <a:pt x="1232" y="1472"/>
                  </a:lnTo>
                  <a:cubicBezTo>
                    <a:pt x="1366" y="1472"/>
                    <a:pt x="1472" y="1366"/>
                    <a:pt x="1472" y="1231"/>
                  </a:cubicBezTo>
                  <a:lnTo>
                    <a:pt x="1472" y="241"/>
                  </a:lnTo>
                  <a:cubicBezTo>
                    <a:pt x="1472" y="106"/>
                    <a:pt x="1366" y="1"/>
                    <a:pt x="123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79"/>
            <p:cNvSpPr/>
            <p:nvPr/>
          </p:nvSpPr>
          <p:spPr>
            <a:xfrm>
              <a:off x="4096610" y="3639229"/>
              <a:ext cx="118380" cy="75654"/>
            </a:xfrm>
            <a:custGeom>
              <a:avLst/>
              <a:gdLst/>
              <a:ahLst/>
              <a:cxnLst/>
              <a:rect l="l" t="t" r="r" b="b"/>
              <a:pathLst>
                <a:path w="4530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1" y="2895"/>
                  </a:cubicBezTo>
                  <a:lnTo>
                    <a:pt x="4289" y="2895"/>
                  </a:lnTo>
                  <a:cubicBezTo>
                    <a:pt x="4424" y="2895"/>
                    <a:pt x="4530" y="2789"/>
                    <a:pt x="4530" y="2654"/>
                  </a:cubicBezTo>
                  <a:lnTo>
                    <a:pt x="453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79"/>
            <p:cNvSpPr/>
            <p:nvPr/>
          </p:nvSpPr>
          <p:spPr>
            <a:xfrm>
              <a:off x="4075756" y="3612574"/>
              <a:ext cx="160088" cy="46281"/>
            </a:xfrm>
            <a:custGeom>
              <a:avLst/>
              <a:gdLst/>
              <a:ahLst/>
              <a:cxnLst/>
              <a:rect l="l" t="t" r="r" b="b"/>
              <a:pathLst>
                <a:path w="6126" h="1771" extrusionOk="0">
                  <a:moveTo>
                    <a:pt x="520" y="1"/>
                  </a:moveTo>
                  <a:cubicBezTo>
                    <a:pt x="231" y="1"/>
                    <a:pt x="0" y="232"/>
                    <a:pt x="0" y="511"/>
                  </a:cubicBezTo>
                  <a:lnTo>
                    <a:pt x="0" y="1261"/>
                  </a:lnTo>
                  <a:cubicBezTo>
                    <a:pt x="0" y="1539"/>
                    <a:pt x="231" y="1770"/>
                    <a:pt x="520" y="1770"/>
                  </a:cubicBezTo>
                  <a:lnTo>
                    <a:pt x="5616" y="1770"/>
                  </a:lnTo>
                  <a:cubicBezTo>
                    <a:pt x="5895" y="1770"/>
                    <a:pt x="6126" y="1539"/>
                    <a:pt x="6126" y="1261"/>
                  </a:cubicBezTo>
                  <a:lnTo>
                    <a:pt x="6126" y="511"/>
                  </a:lnTo>
                  <a:cubicBezTo>
                    <a:pt x="6126" y="222"/>
                    <a:pt x="5895" y="1"/>
                    <a:pt x="5616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79"/>
            <p:cNvSpPr/>
            <p:nvPr/>
          </p:nvSpPr>
          <p:spPr>
            <a:xfrm>
              <a:off x="4127028" y="3639229"/>
              <a:ext cx="87962" cy="75654"/>
            </a:xfrm>
            <a:custGeom>
              <a:avLst/>
              <a:gdLst/>
              <a:ahLst/>
              <a:cxnLst/>
              <a:rect l="l" t="t" r="r" b="b"/>
              <a:pathLst>
                <a:path w="3366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0" y="2895"/>
                  </a:cubicBezTo>
                  <a:lnTo>
                    <a:pt x="3125" y="2895"/>
                  </a:lnTo>
                  <a:cubicBezTo>
                    <a:pt x="3260" y="2895"/>
                    <a:pt x="3366" y="2789"/>
                    <a:pt x="3366" y="2654"/>
                  </a:cubicBezTo>
                  <a:lnTo>
                    <a:pt x="3366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79"/>
            <p:cNvSpPr/>
            <p:nvPr/>
          </p:nvSpPr>
          <p:spPr>
            <a:xfrm>
              <a:off x="4106148" y="3612574"/>
              <a:ext cx="129696" cy="46281"/>
            </a:xfrm>
            <a:custGeom>
              <a:avLst/>
              <a:gdLst/>
              <a:ahLst/>
              <a:cxnLst/>
              <a:rect l="l" t="t" r="r" b="b"/>
              <a:pathLst>
                <a:path w="4963" h="1771" extrusionOk="0">
                  <a:moveTo>
                    <a:pt x="520" y="1"/>
                  </a:moveTo>
                  <a:cubicBezTo>
                    <a:pt x="232" y="1"/>
                    <a:pt x="1" y="232"/>
                    <a:pt x="1" y="511"/>
                  </a:cubicBezTo>
                  <a:lnTo>
                    <a:pt x="1" y="1261"/>
                  </a:lnTo>
                  <a:cubicBezTo>
                    <a:pt x="1" y="1539"/>
                    <a:pt x="232" y="1770"/>
                    <a:pt x="520" y="1770"/>
                  </a:cubicBezTo>
                  <a:lnTo>
                    <a:pt x="4453" y="1770"/>
                  </a:lnTo>
                  <a:cubicBezTo>
                    <a:pt x="4732" y="1770"/>
                    <a:pt x="4963" y="1539"/>
                    <a:pt x="4963" y="1261"/>
                  </a:cubicBezTo>
                  <a:lnTo>
                    <a:pt x="4963" y="511"/>
                  </a:lnTo>
                  <a:cubicBezTo>
                    <a:pt x="4963" y="222"/>
                    <a:pt x="4732" y="1"/>
                    <a:pt x="445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79"/>
            <p:cNvSpPr/>
            <p:nvPr/>
          </p:nvSpPr>
          <p:spPr>
            <a:xfrm>
              <a:off x="3996104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73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31" y="1462"/>
                  </a:cubicBezTo>
                  <a:cubicBezTo>
                    <a:pt x="1135" y="1462"/>
                    <a:pt x="1462" y="1136"/>
                    <a:pt x="1462" y="732"/>
                  </a:cubicBezTo>
                  <a:cubicBezTo>
                    <a:pt x="1462" y="328"/>
                    <a:pt x="1135" y="1"/>
                    <a:pt x="73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79"/>
            <p:cNvSpPr/>
            <p:nvPr/>
          </p:nvSpPr>
          <p:spPr>
            <a:xfrm>
              <a:off x="4277551" y="3348218"/>
              <a:ext cx="37971" cy="38232"/>
            </a:xfrm>
            <a:custGeom>
              <a:avLst/>
              <a:gdLst/>
              <a:ahLst/>
              <a:cxnLst/>
              <a:rect l="l" t="t" r="r" b="b"/>
              <a:pathLst>
                <a:path w="1453" h="1463" extrusionOk="0">
                  <a:moveTo>
                    <a:pt x="72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21" y="1462"/>
                  </a:cubicBezTo>
                  <a:cubicBezTo>
                    <a:pt x="1125" y="1462"/>
                    <a:pt x="1452" y="1136"/>
                    <a:pt x="1452" y="732"/>
                  </a:cubicBezTo>
                  <a:cubicBezTo>
                    <a:pt x="1452" y="328"/>
                    <a:pt x="1125" y="1"/>
                    <a:pt x="72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39" name="Google Shape;14439;p79"/>
          <p:cNvGrpSpPr/>
          <p:nvPr/>
        </p:nvGrpSpPr>
        <p:grpSpPr>
          <a:xfrm>
            <a:off x="866528" y="3348348"/>
            <a:ext cx="317405" cy="366534"/>
            <a:chOff x="866528" y="3348348"/>
            <a:chExt cx="317405" cy="366534"/>
          </a:xfrm>
        </p:grpSpPr>
        <p:sp>
          <p:nvSpPr>
            <p:cNvPr id="14440" name="Google Shape;14440;p79"/>
            <p:cNvSpPr/>
            <p:nvPr/>
          </p:nvSpPr>
          <p:spPr>
            <a:xfrm>
              <a:off x="869795" y="3526650"/>
              <a:ext cx="314139" cy="188232"/>
            </a:xfrm>
            <a:custGeom>
              <a:avLst/>
              <a:gdLst/>
              <a:ahLst/>
              <a:cxnLst/>
              <a:rect l="l" t="t" r="r" b="b"/>
              <a:pathLst>
                <a:path w="12021" h="7203" extrusionOk="0">
                  <a:moveTo>
                    <a:pt x="6011" y="0"/>
                  </a:moveTo>
                  <a:cubicBezTo>
                    <a:pt x="5933" y="0"/>
                    <a:pt x="5856" y="19"/>
                    <a:pt x="5789" y="58"/>
                  </a:cubicBezTo>
                  <a:lnTo>
                    <a:pt x="827" y="2924"/>
                  </a:lnTo>
                  <a:lnTo>
                    <a:pt x="308" y="3222"/>
                  </a:lnTo>
                  <a:cubicBezTo>
                    <a:pt x="0" y="3395"/>
                    <a:pt x="0" y="3837"/>
                    <a:pt x="308" y="4010"/>
                  </a:cubicBezTo>
                  <a:lnTo>
                    <a:pt x="5789" y="7145"/>
                  </a:lnTo>
                  <a:cubicBezTo>
                    <a:pt x="5856" y="7183"/>
                    <a:pt x="5933" y="7203"/>
                    <a:pt x="6010" y="7203"/>
                  </a:cubicBezTo>
                  <a:cubicBezTo>
                    <a:pt x="6087" y="7203"/>
                    <a:pt x="6164" y="7183"/>
                    <a:pt x="6231" y="7145"/>
                  </a:cubicBezTo>
                  <a:lnTo>
                    <a:pt x="11712" y="4010"/>
                  </a:lnTo>
                  <a:cubicBezTo>
                    <a:pt x="12020" y="3837"/>
                    <a:pt x="12020" y="3395"/>
                    <a:pt x="11712" y="3222"/>
                  </a:cubicBezTo>
                  <a:lnTo>
                    <a:pt x="11203" y="2924"/>
                  </a:lnTo>
                  <a:lnTo>
                    <a:pt x="6241" y="58"/>
                  </a:lnTo>
                  <a:cubicBezTo>
                    <a:pt x="6169" y="19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79"/>
            <p:cNvSpPr/>
            <p:nvPr/>
          </p:nvSpPr>
          <p:spPr>
            <a:xfrm>
              <a:off x="891145" y="3526650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0"/>
                  </a:moveTo>
                  <a:cubicBezTo>
                    <a:pt x="5114" y="0"/>
                    <a:pt x="5034" y="19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8"/>
                    <a:pt x="5116" y="5828"/>
                    <a:pt x="5193" y="5828"/>
                  </a:cubicBezTo>
                  <a:cubicBezTo>
                    <a:pt x="5270" y="5828"/>
                    <a:pt x="5347" y="5808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19"/>
                    <a:pt x="5272" y="0"/>
                    <a:pt x="5193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79"/>
            <p:cNvSpPr/>
            <p:nvPr/>
          </p:nvSpPr>
          <p:spPr>
            <a:xfrm>
              <a:off x="869795" y="3466911"/>
              <a:ext cx="314139" cy="188180"/>
            </a:xfrm>
            <a:custGeom>
              <a:avLst/>
              <a:gdLst/>
              <a:ahLst/>
              <a:cxnLst/>
              <a:rect l="l" t="t" r="r" b="b"/>
              <a:pathLst>
                <a:path w="12021" h="7201" extrusionOk="0">
                  <a:moveTo>
                    <a:pt x="6011" y="0"/>
                  </a:moveTo>
                  <a:cubicBezTo>
                    <a:pt x="5933" y="0"/>
                    <a:pt x="5856" y="22"/>
                    <a:pt x="5789" y="65"/>
                  </a:cubicBezTo>
                  <a:lnTo>
                    <a:pt x="827" y="2931"/>
                  </a:lnTo>
                  <a:lnTo>
                    <a:pt x="308" y="3229"/>
                  </a:lnTo>
                  <a:cubicBezTo>
                    <a:pt x="0" y="3402"/>
                    <a:pt x="0" y="3834"/>
                    <a:pt x="308" y="4008"/>
                  </a:cubicBezTo>
                  <a:lnTo>
                    <a:pt x="5789" y="7142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2"/>
                  </a:cubicBezTo>
                  <a:lnTo>
                    <a:pt x="11712" y="4008"/>
                  </a:lnTo>
                  <a:cubicBezTo>
                    <a:pt x="12010" y="3834"/>
                    <a:pt x="12020" y="3402"/>
                    <a:pt x="11712" y="3229"/>
                  </a:cubicBezTo>
                  <a:lnTo>
                    <a:pt x="11203" y="2931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79"/>
            <p:cNvSpPr/>
            <p:nvPr/>
          </p:nvSpPr>
          <p:spPr>
            <a:xfrm>
              <a:off x="891145" y="3466833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1"/>
                  </a:moveTo>
                  <a:cubicBezTo>
                    <a:pt x="5114" y="1"/>
                    <a:pt x="5034" y="20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9"/>
                    <a:pt x="5116" y="5828"/>
                    <a:pt x="5193" y="5828"/>
                  </a:cubicBezTo>
                  <a:cubicBezTo>
                    <a:pt x="5270" y="5828"/>
                    <a:pt x="5347" y="5809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20"/>
                    <a:pt x="5272" y="1"/>
                    <a:pt x="5193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79"/>
            <p:cNvSpPr/>
            <p:nvPr/>
          </p:nvSpPr>
          <p:spPr>
            <a:xfrm>
              <a:off x="869795" y="3407094"/>
              <a:ext cx="313877" cy="188180"/>
            </a:xfrm>
            <a:custGeom>
              <a:avLst/>
              <a:gdLst/>
              <a:ahLst/>
              <a:cxnLst/>
              <a:rect l="l" t="t" r="r" b="b"/>
              <a:pathLst>
                <a:path w="12011" h="7201" extrusionOk="0">
                  <a:moveTo>
                    <a:pt x="6010" y="0"/>
                  </a:moveTo>
                  <a:cubicBezTo>
                    <a:pt x="5931" y="0"/>
                    <a:pt x="5851" y="22"/>
                    <a:pt x="5779" y="65"/>
                  </a:cubicBezTo>
                  <a:lnTo>
                    <a:pt x="731" y="2979"/>
                  </a:lnTo>
                  <a:lnTo>
                    <a:pt x="308" y="3229"/>
                  </a:lnTo>
                  <a:cubicBezTo>
                    <a:pt x="0" y="3402"/>
                    <a:pt x="0" y="3835"/>
                    <a:pt x="308" y="4008"/>
                  </a:cubicBezTo>
                  <a:lnTo>
                    <a:pt x="5789" y="7143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3"/>
                  </a:cubicBezTo>
                  <a:lnTo>
                    <a:pt x="11712" y="4008"/>
                  </a:lnTo>
                  <a:cubicBezTo>
                    <a:pt x="12010" y="3835"/>
                    <a:pt x="12010" y="3402"/>
                    <a:pt x="11712" y="3229"/>
                  </a:cubicBezTo>
                  <a:lnTo>
                    <a:pt x="10789" y="2690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0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79"/>
            <p:cNvSpPr/>
            <p:nvPr/>
          </p:nvSpPr>
          <p:spPr>
            <a:xfrm>
              <a:off x="888872" y="3407094"/>
              <a:ext cx="262893" cy="156690"/>
            </a:xfrm>
            <a:custGeom>
              <a:avLst/>
              <a:gdLst/>
              <a:ahLst/>
              <a:cxnLst/>
              <a:rect l="l" t="t" r="r" b="b"/>
              <a:pathLst>
                <a:path w="10060" h="5996" extrusionOk="0">
                  <a:moveTo>
                    <a:pt x="5279" y="0"/>
                  </a:moveTo>
                  <a:cubicBezTo>
                    <a:pt x="5201" y="0"/>
                    <a:pt x="5121" y="22"/>
                    <a:pt x="5049" y="65"/>
                  </a:cubicBezTo>
                  <a:lnTo>
                    <a:pt x="1" y="2979"/>
                  </a:lnTo>
                  <a:lnTo>
                    <a:pt x="5213" y="5960"/>
                  </a:lnTo>
                  <a:cubicBezTo>
                    <a:pt x="5261" y="5984"/>
                    <a:pt x="5314" y="5996"/>
                    <a:pt x="5367" y="5996"/>
                  </a:cubicBezTo>
                  <a:cubicBezTo>
                    <a:pt x="5419" y="5996"/>
                    <a:pt x="5472" y="5984"/>
                    <a:pt x="5520" y="5960"/>
                  </a:cubicBezTo>
                  <a:lnTo>
                    <a:pt x="6347" y="5479"/>
                  </a:lnTo>
                  <a:lnTo>
                    <a:pt x="9626" y="3614"/>
                  </a:lnTo>
                  <a:cubicBezTo>
                    <a:pt x="9896" y="3460"/>
                    <a:pt x="10059" y="3171"/>
                    <a:pt x="10059" y="2873"/>
                  </a:cubicBezTo>
                  <a:lnTo>
                    <a:pt x="10059" y="2690"/>
                  </a:lnTo>
                  <a:lnTo>
                    <a:pt x="5501" y="65"/>
                  </a:lnTo>
                  <a:cubicBezTo>
                    <a:pt x="5434" y="22"/>
                    <a:pt x="5357" y="0"/>
                    <a:pt x="527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79"/>
            <p:cNvSpPr/>
            <p:nvPr/>
          </p:nvSpPr>
          <p:spPr>
            <a:xfrm>
              <a:off x="866528" y="3348348"/>
              <a:ext cx="282963" cy="189304"/>
            </a:xfrm>
            <a:custGeom>
              <a:avLst/>
              <a:gdLst/>
              <a:ahLst/>
              <a:cxnLst/>
              <a:rect l="l" t="t" r="r" b="b"/>
              <a:pathLst>
                <a:path w="10828" h="7244" extrusionOk="0">
                  <a:moveTo>
                    <a:pt x="6135" y="1"/>
                  </a:moveTo>
                  <a:cubicBezTo>
                    <a:pt x="6082" y="1"/>
                    <a:pt x="6029" y="15"/>
                    <a:pt x="5981" y="44"/>
                  </a:cubicBezTo>
                  <a:lnTo>
                    <a:pt x="212" y="3371"/>
                  </a:lnTo>
                  <a:cubicBezTo>
                    <a:pt x="0" y="3486"/>
                    <a:pt x="0" y="3785"/>
                    <a:pt x="212" y="3910"/>
                  </a:cubicBezTo>
                  <a:lnTo>
                    <a:pt x="5981" y="7208"/>
                  </a:lnTo>
                  <a:cubicBezTo>
                    <a:pt x="6029" y="7232"/>
                    <a:pt x="6082" y="7244"/>
                    <a:pt x="6135" y="7244"/>
                  </a:cubicBezTo>
                  <a:cubicBezTo>
                    <a:pt x="6188" y="7244"/>
                    <a:pt x="6241" y="7232"/>
                    <a:pt x="6289" y="7208"/>
                  </a:cubicBezTo>
                  <a:lnTo>
                    <a:pt x="7116" y="6727"/>
                  </a:lnTo>
                  <a:lnTo>
                    <a:pt x="10828" y="4602"/>
                  </a:lnTo>
                  <a:lnTo>
                    <a:pt x="10828" y="2659"/>
                  </a:lnTo>
                  <a:lnTo>
                    <a:pt x="7039" y="477"/>
                  </a:lnTo>
                  <a:lnTo>
                    <a:pt x="6289" y="44"/>
                  </a:lnTo>
                  <a:cubicBezTo>
                    <a:pt x="6241" y="15"/>
                    <a:pt x="6188" y="1"/>
                    <a:pt x="613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79"/>
            <p:cNvSpPr/>
            <p:nvPr/>
          </p:nvSpPr>
          <p:spPr>
            <a:xfrm>
              <a:off x="1102975" y="3417835"/>
              <a:ext cx="46516" cy="50775"/>
            </a:xfrm>
            <a:custGeom>
              <a:avLst/>
              <a:gdLst/>
              <a:ahLst/>
              <a:cxnLst/>
              <a:rect l="l" t="t" r="r" b="b"/>
              <a:pathLst>
                <a:path w="1780" h="1943" extrusionOk="0">
                  <a:moveTo>
                    <a:pt x="1780" y="0"/>
                  </a:moveTo>
                  <a:lnTo>
                    <a:pt x="164" y="789"/>
                  </a:lnTo>
                  <a:cubicBezTo>
                    <a:pt x="1" y="866"/>
                    <a:pt x="1" y="1087"/>
                    <a:pt x="164" y="1174"/>
                  </a:cubicBezTo>
                  <a:lnTo>
                    <a:pt x="1780" y="194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48" name="Google Shape;14448;p79"/>
          <p:cNvGrpSpPr/>
          <p:nvPr/>
        </p:nvGrpSpPr>
        <p:grpSpPr>
          <a:xfrm>
            <a:off x="1316818" y="3348296"/>
            <a:ext cx="310872" cy="366848"/>
            <a:chOff x="1316818" y="3348296"/>
            <a:chExt cx="310872" cy="366848"/>
          </a:xfrm>
        </p:grpSpPr>
        <p:sp>
          <p:nvSpPr>
            <p:cNvPr id="14449" name="Google Shape;14449;p79"/>
            <p:cNvSpPr/>
            <p:nvPr/>
          </p:nvSpPr>
          <p:spPr>
            <a:xfrm>
              <a:off x="132463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19" y="65"/>
                  </a:cubicBezTo>
                  <a:lnTo>
                    <a:pt x="635" y="786"/>
                  </a:lnTo>
                  <a:lnTo>
                    <a:pt x="115" y="1777"/>
                  </a:lnTo>
                  <a:cubicBezTo>
                    <a:pt x="38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1" y="7191"/>
                  </a:cubicBezTo>
                  <a:lnTo>
                    <a:pt x="1529" y="7191"/>
                  </a:lnTo>
                  <a:cubicBezTo>
                    <a:pt x="1933" y="7191"/>
                    <a:pt x="2250" y="6864"/>
                    <a:pt x="2250" y="6469"/>
                  </a:cubicBezTo>
                  <a:lnTo>
                    <a:pt x="2250" y="2219"/>
                  </a:lnTo>
                  <a:cubicBezTo>
                    <a:pt x="2250" y="2065"/>
                    <a:pt x="2212" y="1911"/>
                    <a:pt x="2144" y="1777"/>
                  </a:cubicBezTo>
                  <a:lnTo>
                    <a:pt x="1625" y="786"/>
                  </a:lnTo>
                  <a:lnTo>
                    <a:pt x="1240" y="65"/>
                  </a:lnTo>
                  <a:cubicBezTo>
                    <a:pt x="1216" y="22"/>
                    <a:pt x="1171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79"/>
            <p:cNvSpPr/>
            <p:nvPr/>
          </p:nvSpPr>
          <p:spPr>
            <a:xfrm>
              <a:off x="1341199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2" y="1"/>
                  </a:moveTo>
                  <a:cubicBezTo>
                    <a:pt x="448" y="1"/>
                    <a:pt x="405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6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79"/>
            <p:cNvSpPr/>
            <p:nvPr/>
          </p:nvSpPr>
          <p:spPr>
            <a:xfrm>
              <a:off x="132463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1" y="5184"/>
                  </a:cubicBezTo>
                  <a:lnTo>
                    <a:pt x="1529" y="5184"/>
                  </a:lnTo>
                  <a:cubicBezTo>
                    <a:pt x="1933" y="5184"/>
                    <a:pt x="2250" y="4857"/>
                    <a:pt x="2250" y="4462"/>
                  </a:cubicBezTo>
                  <a:lnTo>
                    <a:pt x="2250" y="212"/>
                  </a:lnTo>
                  <a:cubicBezTo>
                    <a:pt x="225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79"/>
            <p:cNvSpPr/>
            <p:nvPr/>
          </p:nvSpPr>
          <p:spPr>
            <a:xfrm>
              <a:off x="1354030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80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25" y="68"/>
                    <a:pt x="110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79"/>
            <p:cNvSpPr/>
            <p:nvPr/>
          </p:nvSpPr>
          <p:spPr>
            <a:xfrm>
              <a:off x="1382671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2" y="7191"/>
                  </a:cubicBezTo>
                  <a:lnTo>
                    <a:pt x="1539" y="7191"/>
                  </a:lnTo>
                  <a:cubicBezTo>
                    <a:pt x="1933" y="7191"/>
                    <a:pt x="2260" y="6864"/>
                    <a:pt x="2260" y="6469"/>
                  </a:cubicBezTo>
                  <a:lnTo>
                    <a:pt x="2260" y="2219"/>
                  </a:lnTo>
                  <a:cubicBezTo>
                    <a:pt x="2260" y="2065"/>
                    <a:pt x="2222" y="1911"/>
                    <a:pt x="2145" y="1777"/>
                  </a:cubicBezTo>
                  <a:lnTo>
                    <a:pt x="1625" y="786"/>
                  </a:lnTo>
                  <a:lnTo>
                    <a:pt x="1241" y="65"/>
                  </a:lnTo>
                  <a:cubicBezTo>
                    <a:pt x="1217" y="22"/>
                    <a:pt x="1171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79"/>
            <p:cNvSpPr/>
            <p:nvPr/>
          </p:nvSpPr>
          <p:spPr>
            <a:xfrm>
              <a:off x="1399240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3" y="1"/>
                  </a:moveTo>
                  <a:cubicBezTo>
                    <a:pt x="448" y="1"/>
                    <a:pt x="405" y="25"/>
                    <a:pt x="386" y="73"/>
                  </a:cubicBezTo>
                  <a:lnTo>
                    <a:pt x="1" y="794"/>
                  </a:lnTo>
                  <a:cubicBezTo>
                    <a:pt x="145" y="914"/>
                    <a:pt x="321" y="974"/>
                    <a:pt x="496" y="974"/>
                  </a:cubicBezTo>
                  <a:cubicBezTo>
                    <a:pt x="672" y="974"/>
                    <a:pt x="847" y="914"/>
                    <a:pt x="991" y="794"/>
                  </a:cubicBezTo>
                  <a:lnTo>
                    <a:pt x="607" y="73"/>
                  </a:lnTo>
                  <a:cubicBezTo>
                    <a:pt x="583" y="25"/>
                    <a:pt x="537" y="1"/>
                    <a:pt x="493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79"/>
            <p:cNvSpPr/>
            <p:nvPr/>
          </p:nvSpPr>
          <p:spPr>
            <a:xfrm>
              <a:off x="1382671" y="3400744"/>
              <a:ext cx="59086" cy="135471"/>
            </a:xfrm>
            <a:custGeom>
              <a:avLst/>
              <a:gdLst/>
              <a:ahLst/>
              <a:cxnLst/>
              <a:rect l="l" t="t" r="r" b="b"/>
              <a:pathLst>
                <a:path w="226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2" y="5184"/>
                  </a:cubicBezTo>
                  <a:lnTo>
                    <a:pt x="1539" y="5184"/>
                  </a:lnTo>
                  <a:cubicBezTo>
                    <a:pt x="1933" y="5184"/>
                    <a:pt x="2260" y="4857"/>
                    <a:pt x="2260" y="4462"/>
                  </a:cubicBezTo>
                  <a:lnTo>
                    <a:pt x="2260" y="212"/>
                  </a:lnTo>
                  <a:cubicBezTo>
                    <a:pt x="226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79"/>
            <p:cNvSpPr/>
            <p:nvPr/>
          </p:nvSpPr>
          <p:spPr>
            <a:xfrm>
              <a:off x="1412332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79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15" y="68"/>
                    <a:pt x="1096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79"/>
            <p:cNvSpPr/>
            <p:nvPr/>
          </p:nvSpPr>
          <p:spPr>
            <a:xfrm>
              <a:off x="1441208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3" y="0"/>
                    <a:pt x="1039" y="22"/>
                    <a:pt x="1020" y="65"/>
                  </a:cubicBezTo>
                  <a:lnTo>
                    <a:pt x="636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0" y="2219"/>
                  </a:cubicBezTo>
                  <a:lnTo>
                    <a:pt x="10" y="6469"/>
                  </a:lnTo>
                  <a:cubicBezTo>
                    <a:pt x="10" y="6864"/>
                    <a:pt x="328" y="7191"/>
                    <a:pt x="732" y="7191"/>
                  </a:cubicBezTo>
                  <a:lnTo>
                    <a:pt x="1530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lnTo>
                    <a:pt x="2261" y="2219"/>
                  </a:lnTo>
                  <a:cubicBezTo>
                    <a:pt x="2261" y="2065"/>
                    <a:pt x="2222" y="1911"/>
                    <a:pt x="2145" y="1777"/>
                  </a:cubicBezTo>
                  <a:lnTo>
                    <a:pt x="1626" y="786"/>
                  </a:lnTo>
                  <a:lnTo>
                    <a:pt x="1241" y="65"/>
                  </a:lnTo>
                  <a:cubicBezTo>
                    <a:pt x="1217" y="22"/>
                    <a:pt x="1172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79"/>
            <p:cNvSpPr/>
            <p:nvPr/>
          </p:nvSpPr>
          <p:spPr>
            <a:xfrm>
              <a:off x="1457802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1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597" y="73"/>
                  </a:lnTo>
                  <a:cubicBezTo>
                    <a:pt x="577" y="25"/>
                    <a:pt x="534" y="1"/>
                    <a:pt x="49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79"/>
            <p:cNvSpPr/>
            <p:nvPr/>
          </p:nvSpPr>
          <p:spPr>
            <a:xfrm>
              <a:off x="1441470" y="3400744"/>
              <a:ext cx="58589" cy="135471"/>
            </a:xfrm>
            <a:custGeom>
              <a:avLst/>
              <a:gdLst/>
              <a:ahLst/>
              <a:cxnLst/>
              <a:rect l="l" t="t" r="r" b="b"/>
              <a:pathLst>
                <a:path w="2242" h="5184" extrusionOk="0">
                  <a:moveTo>
                    <a:pt x="20" y="1"/>
                  </a:moveTo>
                  <a:cubicBezTo>
                    <a:pt x="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0" y="5184"/>
                  </a:lnTo>
                  <a:cubicBezTo>
                    <a:pt x="1914" y="5184"/>
                    <a:pt x="2241" y="4857"/>
                    <a:pt x="2241" y="4462"/>
                  </a:cubicBezTo>
                  <a:lnTo>
                    <a:pt x="2241" y="212"/>
                  </a:lnTo>
                  <a:cubicBezTo>
                    <a:pt x="2241" y="145"/>
                    <a:pt x="2241" y="68"/>
                    <a:pt x="2222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79"/>
            <p:cNvSpPr/>
            <p:nvPr/>
          </p:nvSpPr>
          <p:spPr>
            <a:xfrm>
              <a:off x="1470607" y="3400744"/>
              <a:ext cx="29451" cy="135471"/>
            </a:xfrm>
            <a:custGeom>
              <a:avLst/>
              <a:gdLst/>
              <a:ahLst/>
              <a:cxnLst/>
              <a:rect l="l" t="t" r="r" b="b"/>
              <a:pathLst>
                <a:path w="1127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799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79"/>
            <p:cNvSpPr/>
            <p:nvPr/>
          </p:nvSpPr>
          <p:spPr>
            <a:xfrm>
              <a:off x="149977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4" y="0"/>
                  </a:moveTo>
                  <a:cubicBezTo>
                    <a:pt x="1080" y="0"/>
                    <a:pt x="1034" y="22"/>
                    <a:pt x="1010" y="65"/>
                  </a:cubicBezTo>
                  <a:lnTo>
                    <a:pt x="635" y="786"/>
                  </a:lnTo>
                  <a:lnTo>
                    <a:pt x="10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18" y="7191"/>
                    <a:pt x="722" y="7191"/>
                  </a:cubicBezTo>
                  <a:lnTo>
                    <a:pt x="1529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3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79"/>
            <p:cNvSpPr/>
            <p:nvPr/>
          </p:nvSpPr>
          <p:spPr>
            <a:xfrm>
              <a:off x="1516104" y="3348348"/>
              <a:ext cx="25897" cy="25479"/>
            </a:xfrm>
            <a:custGeom>
              <a:avLst/>
              <a:gdLst/>
              <a:ahLst/>
              <a:cxnLst/>
              <a:rect l="l" t="t" r="r" b="b"/>
              <a:pathLst>
                <a:path w="991" h="975" extrusionOk="0">
                  <a:moveTo>
                    <a:pt x="492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79"/>
            <p:cNvSpPr/>
            <p:nvPr/>
          </p:nvSpPr>
          <p:spPr>
            <a:xfrm>
              <a:off x="149977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9" y="5184"/>
                  </a:lnTo>
                  <a:cubicBezTo>
                    <a:pt x="1924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79"/>
            <p:cNvSpPr/>
            <p:nvPr/>
          </p:nvSpPr>
          <p:spPr>
            <a:xfrm>
              <a:off x="1529432" y="3400744"/>
              <a:ext cx="29164" cy="135471"/>
            </a:xfrm>
            <a:custGeom>
              <a:avLst/>
              <a:gdLst/>
              <a:ahLst/>
              <a:cxnLst/>
              <a:rect l="l" t="t" r="r" b="b"/>
              <a:pathLst>
                <a:path w="111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394" y="5184"/>
                  </a:lnTo>
                  <a:cubicBezTo>
                    <a:pt x="789" y="5184"/>
                    <a:pt x="1116" y="4857"/>
                    <a:pt x="1116" y="4462"/>
                  </a:cubicBezTo>
                  <a:lnTo>
                    <a:pt x="1116" y="212"/>
                  </a:lnTo>
                  <a:cubicBezTo>
                    <a:pt x="1116" y="145"/>
                    <a:pt x="1116" y="68"/>
                    <a:pt x="109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79"/>
            <p:cNvSpPr/>
            <p:nvPr/>
          </p:nvSpPr>
          <p:spPr>
            <a:xfrm>
              <a:off x="1558569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" y="2219"/>
                  </a:cubicBezTo>
                  <a:lnTo>
                    <a:pt x="1" y="6469"/>
                  </a:lnTo>
                  <a:cubicBezTo>
                    <a:pt x="1" y="6864"/>
                    <a:pt x="327" y="7191"/>
                    <a:pt x="722" y="7191"/>
                  </a:cubicBezTo>
                  <a:lnTo>
                    <a:pt x="1530" y="7191"/>
                  </a:lnTo>
                  <a:cubicBezTo>
                    <a:pt x="1933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4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79"/>
            <p:cNvSpPr/>
            <p:nvPr/>
          </p:nvSpPr>
          <p:spPr>
            <a:xfrm>
              <a:off x="1575163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2" y="1"/>
                  </a:moveTo>
                  <a:cubicBezTo>
                    <a:pt x="447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606" y="73"/>
                  </a:lnTo>
                  <a:cubicBezTo>
                    <a:pt x="582" y="25"/>
                    <a:pt x="536" y="1"/>
                    <a:pt x="492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79"/>
            <p:cNvSpPr/>
            <p:nvPr/>
          </p:nvSpPr>
          <p:spPr>
            <a:xfrm>
              <a:off x="1558569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1" y="145"/>
                    <a:pt x="1" y="212"/>
                  </a:cubicBezTo>
                  <a:lnTo>
                    <a:pt x="1" y="4462"/>
                  </a:lnTo>
                  <a:cubicBezTo>
                    <a:pt x="1" y="4857"/>
                    <a:pt x="327" y="5184"/>
                    <a:pt x="722" y="5184"/>
                  </a:cubicBezTo>
                  <a:lnTo>
                    <a:pt x="1530" y="5184"/>
                  </a:lnTo>
                  <a:cubicBezTo>
                    <a:pt x="1933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79"/>
            <p:cNvSpPr/>
            <p:nvPr/>
          </p:nvSpPr>
          <p:spPr>
            <a:xfrm>
              <a:off x="1587968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808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79"/>
            <p:cNvSpPr/>
            <p:nvPr/>
          </p:nvSpPr>
          <p:spPr>
            <a:xfrm>
              <a:off x="1316818" y="3475117"/>
              <a:ext cx="310872" cy="240027"/>
            </a:xfrm>
            <a:custGeom>
              <a:avLst/>
              <a:gdLst/>
              <a:ahLst/>
              <a:cxnLst/>
              <a:rect l="l" t="t" r="r" b="b"/>
              <a:pathLst>
                <a:path w="11896" h="9185" extrusionOk="0">
                  <a:moveTo>
                    <a:pt x="328" y="1"/>
                  </a:moveTo>
                  <a:cubicBezTo>
                    <a:pt x="145" y="1"/>
                    <a:pt x="1" y="145"/>
                    <a:pt x="1" y="338"/>
                  </a:cubicBezTo>
                  <a:lnTo>
                    <a:pt x="1" y="8223"/>
                  </a:lnTo>
                  <a:cubicBezTo>
                    <a:pt x="10" y="8755"/>
                    <a:pt x="453" y="9184"/>
                    <a:pt x="993" y="9184"/>
                  </a:cubicBezTo>
                  <a:cubicBezTo>
                    <a:pt x="999" y="9184"/>
                    <a:pt x="1005" y="9184"/>
                    <a:pt x="1011" y="9184"/>
                  </a:cubicBezTo>
                  <a:lnTo>
                    <a:pt x="10877" y="9184"/>
                  </a:lnTo>
                  <a:cubicBezTo>
                    <a:pt x="10883" y="9184"/>
                    <a:pt x="10889" y="9184"/>
                    <a:pt x="10895" y="9184"/>
                  </a:cubicBezTo>
                  <a:cubicBezTo>
                    <a:pt x="11435" y="9184"/>
                    <a:pt x="11886" y="8755"/>
                    <a:pt x="11896" y="8223"/>
                  </a:cubicBezTo>
                  <a:lnTo>
                    <a:pt x="11896" y="8050"/>
                  </a:lnTo>
                  <a:lnTo>
                    <a:pt x="11896" y="309"/>
                  </a:lnTo>
                  <a:cubicBezTo>
                    <a:pt x="11886" y="136"/>
                    <a:pt x="11742" y="1"/>
                    <a:pt x="1155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79"/>
            <p:cNvSpPr/>
            <p:nvPr/>
          </p:nvSpPr>
          <p:spPr>
            <a:xfrm>
              <a:off x="1347994" y="3474882"/>
              <a:ext cx="279696" cy="210367"/>
            </a:xfrm>
            <a:custGeom>
              <a:avLst/>
              <a:gdLst/>
              <a:ahLst/>
              <a:cxnLst/>
              <a:rect l="l" t="t" r="r" b="b"/>
              <a:pathLst>
                <a:path w="10703" h="8050" extrusionOk="0">
                  <a:moveTo>
                    <a:pt x="0" y="0"/>
                  </a:moveTo>
                  <a:lnTo>
                    <a:pt x="0" y="7087"/>
                  </a:lnTo>
                  <a:cubicBezTo>
                    <a:pt x="10" y="7624"/>
                    <a:pt x="452" y="8050"/>
                    <a:pt x="984" y="8050"/>
                  </a:cubicBezTo>
                  <a:cubicBezTo>
                    <a:pt x="996" y="8050"/>
                    <a:pt x="1008" y="8049"/>
                    <a:pt x="1020" y="8049"/>
                  </a:cubicBezTo>
                  <a:lnTo>
                    <a:pt x="10703" y="8049"/>
                  </a:lnTo>
                  <a:lnTo>
                    <a:pt x="10703" y="337"/>
                  </a:lnTo>
                  <a:cubicBezTo>
                    <a:pt x="10703" y="337"/>
                    <a:pt x="10703" y="327"/>
                    <a:pt x="10703" y="308"/>
                  </a:cubicBezTo>
                  <a:cubicBezTo>
                    <a:pt x="10693" y="135"/>
                    <a:pt x="10549" y="0"/>
                    <a:pt x="1036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79"/>
            <p:cNvSpPr/>
            <p:nvPr/>
          </p:nvSpPr>
          <p:spPr>
            <a:xfrm>
              <a:off x="1316818" y="3581921"/>
              <a:ext cx="310872" cy="41002"/>
            </a:xfrm>
            <a:custGeom>
              <a:avLst/>
              <a:gdLst/>
              <a:ahLst/>
              <a:cxnLst/>
              <a:rect l="l" t="t" r="r" b="b"/>
              <a:pathLst>
                <a:path w="11896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896" y="1568"/>
                  </a:lnTo>
                  <a:lnTo>
                    <a:pt x="11896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79"/>
            <p:cNvSpPr/>
            <p:nvPr/>
          </p:nvSpPr>
          <p:spPr>
            <a:xfrm>
              <a:off x="1316818" y="3581921"/>
              <a:ext cx="31202" cy="41002"/>
            </a:xfrm>
            <a:custGeom>
              <a:avLst/>
              <a:gdLst/>
              <a:ahLst/>
              <a:cxnLst/>
              <a:rect l="l" t="t" r="r" b="b"/>
              <a:pathLst>
                <a:path w="1194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93" y="1568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73" name="Google Shape;14473;p79"/>
          <p:cNvGrpSpPr/>
          <p:nvPr/>
        </p:nvGrpSpPr>
        <p:grpSpPr>
          <a:xfrm>
            <a:off x="3105248" y="3348244"/>
            <a:ext cx="305620" cy="366430"/>
            <a:chOff x="3105248" y="3348244"/>
            <a:chExt cx="305620" cy="366430"/>
          </a:xfrm>
        </p:grpSpPr>
        <p:sp>
          <p:nvSpPr>
            <p:cNvPr id="14474" name="Google Shape;14474;p79"/>
            <p:cNvSpPr/>
            <p:nvPr/>
          </p:nvSpPr>
          <p:spPr>
            <a:xfrm>
              <a:off x="3198750" y="3348244"/>
              <a:ext cx="99774" cy="238485"/>
            </a:xfrm>
            <a:custGeom>
              <a:avLst/>
              <a:gdLst/>
              <a:ahLst/>
              <a:cxnLst/>
              <a:rect l="l" t="t" r="r" b="b"/>
              <a:pathLst>
                <a:path w="3818" h="9126" extrusionOk="0">
                  <a:moveTo>
                    <a:pt x="1241" y="1"/>
                  </a:moveTo>
                  <a:cubicBezTo>
                    <a:pt x="1192" y="1"/>
                    <a:pt x="1143" y="13"/>
                    <a:pt x="1097" y="38"/>
                  </a:cubicBezTo>
                  <a:lnTo>
                    <a:pt x="1020" y="86"/>
                  </a:lnTo>
                  <a:cubicBezTo>
                    <a:pt x="327" y="490"/>
                    <a:pt x="0" y="1298"/>
                    <a:pt x="202" y="2077"/>
                  </a:cubicBezTo>
                  <a:lnTo>
                    <a:pt x="2106" y="9125"/>
                  </a:lnTo>
                  <a:lnTo>
                    <a:pt x="3818" y="8664"/>
                  </a:lnTo>
                  <a:lnTo>
                    <a:pt x="3587" y="7798"/>
                  </a:lnTo>
                  <a:lnTo>
                    <a:pt x="1597" y="394"/>
                  </a:lnTo>
                  <a:lnTo>
                    <a:pt x="1549" y="240"/>
                  </a:lnTo>
                  <a:cubicBezTo>
                    <a:pt x="1506" y="92"/>
                    <a:pt x="1376" y="1"/>
                    <a:pt x="1241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79"/>
            <p:cNvSpPr/>
            <p:nvPr/>
          </p:nvSpPr>
          <p:spPr>
            <a:xfrm>
              <a:off x="3223366" y="3348244"/>
              <a:ext cx="69147" cy="208328"/>
            </a:xfrm>
            <a:custGeom>
              <a:avLst/>
              <a:gdLst/>
              <a:ahLst/>
              <a:cxnLst/>
              <a:rect l="l" t="t" r="r" b="b"/>
              <a:pathLst>
                <a:path w="2646" h="7972" extrusionOk="0">
                  <a:moveTo>
                    <a:pt x="289" y="1"/>
                  </a:moveTo>
                  <a:cubicBezTo>
                    <a:pt x="240" y="1"/>
                    <a:pt x="191" y="13"/>
                    <a:pt x="145" y="38"/>
                  </a:cubicBezTo>
                  <a:lnTo>
                    <a:pt x="68" y="86"/>
                  </a:lnTo>
                  <a:cubicBezTo>
                    <a:pt x="1" y="365"/>
                    <a:pt x="10" y="654"/>
                    <a:pt x="87" y="923"/>
                  </a:cubicBezTo>
                  <a:lnTo>
                    <a:pt x="1991" y="7972"/>
                  </a:lnTo>
                  <a:lnTo>
                    <a:pt x="2645" y="7798"/>
                  </a:lnTo>
                  <a:lnTo>
                    <a:pt x="645" y="404"/>
                  </a:lnTo>
                  <a:lnTo>
                    <a:pt x="597" y="240"/>
                  </a:lnTo>
                  <a:cubicBezTo>
                    <a:pt x="555" y="92"/>
                    <a:pt x="424" y="1"/>
                    <a:pt x="28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79"/>
            <p:cNvSpPr/>
            <p:nvPr/>
          </p:nvSpPr>
          <p:spPr>
            <a:xfrm>
              <a:off x="3224124" y="3348244"/>
              <a:ext cx="99277" cy="238485"/>
            </a:xfrm>
            <a:custGeom>
              <a:avLst/>
              <a:gdLst/>
              <a:ahLst/>
              <a:cxnLst/>
              <a:rect l="l" t="t" r="r" b="b"/>
              <a:pathLst>
                <a:path w="3799" h="9126" extrusionOk="0">
                  <a:moveTo>
                    <a:pt x="2580" y="1"/>
                  </a:moveTo>
                  <a:cubicBezTo>
                    <a:pt x="2442" y="1"/>
                    <a:pt x="2312" y="90"/>
                    <a:pt x="2270" y="231"/>
                  </a:cubicBezTo>
                  <a:lnTo>
                    <a:pt x="2222" y="394"/>
                  </a:lnTo>
                  <a:lnTo>
                    <a:pt x="1" y="8654"/>
                  </a:lnTo>
                  <a:lnTo>
                    <a:pt x="703" y="8847"/>
                  </a:lnTo>
                  <a:lnTo>
                    <a:pt x="1712" y="9125"/>
                  </a:lnTo>
                  <a:lnTo>
                    <a:pt x="3616" y="2077"/>
                  </a:lnTo>
                  <a:cubicBezTo>
                    <a:pt x="3799" y="1423"/>
                    <a:pt x="3587" y="731"/>
                    <a:pt x="3097" y="288"/>
                  </a:cubicBezTo>
                  <a:cubicBezTo>
                    <a:pt x="2982" y="192"/>
                    <a:pt x="2866" y="106"/>
                    <a:pt x="2732" y="38"/>
                  </a:cubicBezTo>
                  <a:cubicBezTo>
                    <a:pt x="2683" y="13"/>
                    <a:pt x="2631" y="1"/>
                    <a:pt x="258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79"/>
            <p:cNvSpPr/>
            <p:nvPr/>
          </p:nvSpPr>
          <p:spPr>
            <a:xfrm>
              <a:off x="3242469" y="3355770"/>
              <a:ext cx="80697" cy="230959"/>
            </a:xfrm>
            <a:custGeom>
              <a:avLst/>
              <a:gdLst/>
              <a:ahLst/>
              <a:cxnLst/>
              <a:rect l="l" t="t" r="r" b="b"/>
              <a:pathLst>
                <a:path w="3088" h="8838" extrusionOk="0">
                  <a:moveTo>
                    <a:pt x="2385" y="0"/>
                  </a:moveTo>
                  <a:cubicBezTo>
                    <a:pt x="2318" y="39"/>
                    <a:pt x="2280" y="106"/>
                    <a:pt x="2260" y="173"/>
                  </a:cubicBezTo>
                  <a:lnTo>
                    <a:pt x="2212" y="337"/>
                  </a:lnTo>
                  <a:lnTo>
                    <a:pt x="1" y="8559"/>
                  </a:lnTo>
                  <a:lnTo>
                    <a:pt x="1010" y="8837"/>
                  </a:lnTo>
                  <a:lnTo>
                    <a:pt x="2914" y="1789"/>
                  </a:lnTo>
                  <a:cubicBezTo>
                    <a:pt x="3087" y="1135"/>
                    <a:pt x="2885" y="443"/>
                    <a:pt x="2385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79"/>
            <p:cNvSpPr/>
            <p:nvPr/>
          </p:nvSpPr>
          <p:spPr>
            <a:xfrm>
              <a:off x="3235675" y="3503000"/>
              <a:ext cx="175192" cy="211255"/>
            </a:xfrm>
            <a:custGeom>
              <a:avLst/>
              <a:gdLst/>
              <a:ahLst/>
              <a:cxnLst/>
              <a:rect l="l" t="t" r="r" b="b"/>
              <a:pathLst>
                <a:path w="6704" h="8084" extrusionOk="0">
                  <a:moveTo>
                    <a:pt x="3920" y="4201"/>
                  </a:moveTo>
                  <a:cubicBezTo>
                    <a:pt x="3946" y="4201"/>
                    <a:pt x="3974" y="4202"/>
                    <a:pt x="4001" y="4204"/>
                  </a:cubicBezTo>
                  <a:cubicBezTo>
                    <a:pt x="4771" y="4242"/>
                    <a:pt x="5367" y="4896"/>
                    <a:pt x="5319" y="5665"/>
                  </a:cubicBezTo>
                  <a:cubicBezTo>
                    <a:pt x="5275" y="6470"/>
                    <a:pt x="4609" y="6979"/>
                    <a:pt x="3923" y="6979"/>
                  </a:cubicBezTo>
                  <a:cubicBezTo>
                    <a:pt x="3560" y="6979"/>
                    <a:pt x="3191" y="6837"/>
                    <a:pt x="2905" y="6521"/>
                  </a:cubicBezTo>
                  <a:cubicBezTo>
                    <a:pt x="2096" y="5618"/>
                    <a:pt x="2740" y="4201"/>
                    <a:pt x="3920" y="4201"/>
                  </a:cubicBezTo>
                  <a:close/>
                  <a:moveTo>
                    <a:pt x="979" y="0"/>
                  </a:moveTo>
                  <a:cubicBezTo>
                    <a:pt x="904" y="0"/>
                    <a:pt x="827" y="10"/>
                    <a:pt x="751" y="30"/>
                  </a:cubicBezTo>
                  <a:cubicBezTo>
                    <a:pt x="280" y="165"/>
                    <a:pt x="1" y="646"/>
                    <a:pt x="126" y="1126"/>
                  </a:cubicBezTo>
                  <a:lnTo>
                    <a:pt x="1520" y="6290"/>
                  </a:lnTo>
                  <a:cubicBezTo>
                    <a:pt x="1848" y="7376"/>
                    <a:pt x="2844" y="8084"/>
                    <a:pt x="3927" y="8084"/>
                  </a:cubicBezTo>
                  <a:cubicBezTo>
                    <a:pt x="4149" y="8084"/>
                    <a:pt x="4374" y="8054"/>
                    <a:pt x="4597" y="7992"/>
                  </a:cubicBezTo>
                  <a:cubicBezTo>
                    <a:pt x="5924" y="7617"/>
                    <a:pt x="6703" y="6261"/>
                    <a:pt x="6357" y="4934"/>
                  </a:cubicBezTo>
                  <a:lnTo>
                    <a:pt x="6357" y="4934"/>
                  </a:lnTo>
                  <a:lnTo>
                    <a:pt x="6357" y="4944"/>
                  </a:lnTo>
                  <a:cubicBezTo>
                    <a:pt x="6044" y="3788"/>
                    <a:pt x="5011" y="3079"/>
                    <a:pt x="3925" y="3079"/>
                  </a:cubicBezTo>
                  <a:cubicBezTo>
                    <a:pt x="3476" y="3079"/>
                    <a:pt x="3017" y="3201"/>
                    <a:pt x="2597" y="3463"/>
                  </a:cubicBezTo>
                  <a:lnTo>
                    <a:pt x="1838" y="655"/>
                  </a:lnTo>
                  <a:cubicBezTo>
                    <a:pt x="1733" y="260"/>
                    <a:pt x="1371" y="0"/>
                    <a:pt x="979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79"/>
            <p:cNvSpPr/>
            <p:nvPr/>
          </p:nvSpPr>
          <p:spPr>
            <a:xfrm>
              <a:off x="3105248" y="3502739"/>
              <a:ext cx="181725" cy="211935"/>
            </a:xfrm>
            <a:custGeom>
              <a:avLst/>
              <a:gdLst/>
              <a:ahLst/>
              <a:cxnLst/>
              <a:rect l="l" t="t" r="r" b="b"/>
              <a:pathLst>
                <a:path w="6954" h="8110" extrusionOk="0">
                  <a:moveTo>
                    <a:pt x="3007" y="4212"/>
                  </a:moveTo>
                  <a:cubicBezTo>
                    <a:pt x="3127" y="4212"/>
                    <a:pt x="3250" y="4228"/>
                    <a:pt x="3376" y="4262"/>
                  </a:cubicBezTo>
                  <a:cubicBezTo>
                    <a:pt x="4117" y="4454"/>
                    <a:pt x="4559" y="5214"/>
                    <a:pt x="4367" y="5964"/>
                  </a:cubicBezTo>
                  <a:cubicBezTo>
                    <a:pt x="4184" y="6630"/>
                    <a:pt x="3602" y="6990"/>
                    <a:pt x="3017" y="6990"/>
                  </a:cubicBezTo>
                  <a:cubicBezTo>
                    <a:pt x="2554" y="6990"/>
                    <a:pt x="2090" y="6766"/>
                    <a:pt x="1819" y="6291"/>
                  </a:cubicBezTo>
                  <a:cubicBezTo>
                    <a:pt x="1268" y="5336"/>
                    <a:pt x="1995" y="4212"/>
                    <a:pt x="3007" y="4212"/>
                  </a:cubicBezTo>
                  <a:close/>
                  <a:moveTo>
                    <a:pt x="5975" y="1"/>
                  </a:moveTo>
                  <a:cubicBezTo>
                    <a:pt x="5583" y="1"/>
                    <a:pt x="5222" y="261"/>
                    <a:pt x="5117" y="656"/>
                  </a:cubicBezTo>
                  <a:lnTo>
                    <a:pt x="4357" y="3473"/>
                  </a:lnTo>
                  <a:cubicBezTo>
                    <a:pt x="3918" y="3196"/>
                    <a:pt x="3458" y="3073"/>
                    <a:pt x="3015" y="3073"/>
                  </a:cubicBezTo>
                  <a:cubicBezTo>
                    <a:pt x="1397" y="3073"/>
                    <a:pt x="1" y="4710"/>
                    <a:pt x="665" y="6483"/>
                  </a:cubicBezTo>
                  <a:cubicBezTo>
                    <a:pt x="1039" y="7464"/>
                    <a:pt x="1976" y="8110"/>
                    <a:pt x="3026" y="8110"/>
                  </a:cubicBezTo>
                  <a:cubicBezTo>
                    <a:pt x="3056" y="8110"/>
                    <a:pt x="3086" y="8109"/>
                    <a:pt x="3117" y="8108"/>
                  </a:cubicBezTo>
                  <a:cubicBezTo>
                    <a:pt x="4194" y="8060"/>
                    <a:pt x="5127" y="7339"/>
                    <a:pt x="5434" y="6300"/>
                  </a:cubicBezTo>
                  <a:lnTo>
                    <a:pt x="6829" y="1127"/>
                  </a:lnTo>
                  <a:cubicBezTo>
                    <a:pt x="6954" y="656"/>
                    <a:pt x="6665" y="175"/>
                    <a:pt x="6204" y="40"/>
                  </a:cubicBezTo>
                  <a:lnTo>
                    <a:pt x="6204" y="31"/>
                  </a:lnTo>
                  <a:cubicBezTo>
                    <a:pt x="6127" y="10"/>
                    <a:pt x="6051" y="1"/>
                    <a:pt x="597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79"/>
            <p:cNvSpPr/>
            <p:nvPr/>
          </p:nvSpPr>
          <p:spPr>
            <a:xfrm>
              <a:off x="3253288" y="3522365"/>
              <a:ext cx="15836" cy="16124"/>
            </a:xfrm>
            <a:custGeom>
              <a:avLst/>
              <a:gdLst/>
              <a:ahLst/>
              <a:cxnLst/>
              <a:rect l="l" t="t" r="r" b="b"/>
              <a:pathLst>
                <a:path w="606" h="617" extrusionOk="0">
                  <a:moveTo>
                    <a:pt x="308" y="1"/>
                  </a:moveTo>
                  <a:cubicBezTo>
                    <a:pt x="135" y="1"/>
                    <a:pt x="0" y="145"/>
                    <a:pt x="0" y="308"/>
                  </a:cubicBezTo>
                  <a:cubicBezTo>
                    <a:pt x="0" y="472"/>
                    <a:pt x="135" y="616"/>
                    <a:pt x="308" y="616"/>
                  </a:cubicBezTo>
                  <a:cubicBezTo>
                    <a:pt x="471" y="616"/>
                    <a:pt x="606" y="472"/>
                    <a:pt x="606" y="308"/>
                  </a:cubicBezTo>
                  <a:cubicBezTo>
                    <a:pt x="606" y="145"/>
                    <a:pt x="471" y="1"/>
                    <a:pt x="308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81" name="Google Shape;14481;p79"/>
          <p:cNvGrpSpPr/>
          <p:nvPr/>
        </p:nvGrpSpPr>
        <p:grpSpPr>
          <a:xfrm>
            <a:off x="2661988" y="3348218"/>
            <a:ext cx="304078" cy="366665"/>
            <a:chOff x="2661988" y="3348218"/>
            <a:chExt cx="304078" cy="366665"/>
          </a:xfrm>
        </p:grpSpPr>
        <p:sp>
          <p:nvSpPr>
            <p:cNvPr id="14482" name="Google Shape;14482;p79"/>
            <p:cNvSpPr/>
            <p:nvPr/>
          </p:nvSpPr>
          <p:spPr>
            <a:xfrm>
              <a:off x="2801954" y="3540971"/>
              <a:ext cx="24146" cy="173912"/>
            </a:xfrm>
            <a:custGeom>
              <a:avLst/>
              <a:gdLst/>
              <a:ahLst/>
              <a:cxnLst/>
              <a:rect l="l" t="t" r="r" b="b"/>
              <a:pathLst>
                <a:path w="924" h="6655" extrusionOk="0">
                  <a:moveTo>
                    <a:pt x="1" y="0"/>
                  </a:moveTo>
                  <a:lnTo>
                    <a:pt x="1" y="6193"/>
                  </a:lnTo>
                  <a:cubicBezTo>
                    <a:pt x="1" y="6501"/>
                    <a:pt x="231" y="6655"/>
                    <a:pt x="462" y="6655"/>
                  </a:cubicBezTo>
                  <a:cubicBezTo>
                    <a:pt x="693" y="6655"/>
                    <a:pt x="924" y="6501"/>
                    <a:pt x="924" y="6193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79"/>
            <p:cNvSpPr/>
            <p:nvPr/>
          </p:nvSpPr>
          <p:spPr>
            <a:xfrm>
              <a:off x="2801954" y="3540971"/>
              <a:ext cx="24146" cy="39721"/>
            </a:xfrm>
            <a:custGeom>
              <a:avLst/>
              <a:gdLst/>
              <a:ahLst/>
              <a:cxnLst/>
              <a:rect l="l" t="t" r="r" b="b"/>
              <a:pathLst>
                <a:path w="924" h="1520" extrusionOk="0">
                  <a:moveTo>
                    <a:pt x="1" y="0"/>
                  </a:moveTo>
                  <a:lnTo>
                    <a:pt x="1" y="1520"/>
                  </a:lnTo>
                  <a:lnTo>
                    <a:pt x="924" y="152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79"/>
            <p:cNvSpPr/>
            <p:nvPr/>
          </p:nvSpPr>
          <p:spPr>
            <a:xfrm>
              <a:off x="2809245" y="3348218"/>
              <a:ext cx="11080" cy="39669"/>
            </a:xfrm>
            <a:custGeom>
              <a:avLst/>
              <a:gdLst/>
              <a:ahLst/>
              <a:cxnLst/>
              <a:rect l="l" t="t" r="r" b="b"/>
              <a:pathLst>
                <a:path w="424" h="1518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309"/>
                  </a:lnTo>
                  <a:cubicBezTo>
                    <a:pt x="1" y="1448"/>
                    <a:pt x="106" y="1518"/>
                    <a:pt x="212" y="1518"/>
                  </a:cubicBezTo>
                  <a:cubicBezTo>
                    <a:pt x="318" y="1518"/>
                    <a:pt x="424" y="1448"/>
                    <a:pt x="424" y="1309"/>
                  </a:cubicBezTo>
                  <a:lnTo>
                    <a:pt x="424" y="212"/>
                  </a:lnTo>
                  <a:cubicBezTo>
                    <a:pt x="424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79"/>
            <p:cNvSpPr/>
            <p:nvPr/>
          </p:nvSpPr>
          <p:spPr>
            <a:xfrm>
              <a:off x="2852207" y="3359585"/>
              <a:ext cx="24173" cy="37579"/>
            </a:xfrm>
            <a:custGeom>
              <a:avLst/>
              <a:gdLst/>
              <a:ahLst/>
              <a:cxnLst/>
              <a:rect l="l" t="t" r="r" b="b"/>
              <a:pathLst>
                <a:path w="925" h="1438" extrusionOk="0">
                  <a:moveTo>
                    <a:pt x="681" y="1"/>
                  </a:moveTo>
                  <a:cubicBezTo>
                    <a:pt x="599" y="1"/>
                    <a:pt x="520" y="53"/>
                    <a:pt x="491" y="133"/>
                  </a:cubicBezTo>
                  <a:lnTo>
                    <a:pt x="68" y="1143"/>
                  </a:lnTo>
                  <a:cubicBezTo>
                    <a:pt x="0" y="1310"/>
                    <a:pt x="139" y="1438"/>
                    <a:pt x="276" y="1438"/>
                  </a:cubicBezTo>
                  <a:cubicBezTo>
                    <a:pt x="351" y="1438"/>
                    <a:pt x="425" y="1399"/>
                    <a:pt x="462" y="1306"/>
                  </a:cubicBezTo>
                  <a:lnTo>
                    <a:pt x="876" y="297"/>
                  </a:lnTo>
                  <a:cubicBezTo>
                    <a:pt x="924" y="191"/>
                    <a:pt x="876" y="56"/>
                    <a:pt x="761" y="18"/>
                  </a:cubicBezTo>
                  <a:cubicBezTo>
                    <a:pt x="735" y="6"/>
                    <a:pt x="708" y="1"/>
                    <a:pt x="681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79"/>
            <p:cNvSpPr/>
            <p:nvPr/>
          </p:nvSpPr>
          <p:spPr>
            <a:xfrm>
              <a:off x="2889158" y="3390970"/>
              <a:ext cx="35540" cy="31411"/>
            </a:xfrm>
            <a:custGeom>
              <a:avLst/>
              <a:gdLst/>
              <a:ahLst/>
              <a:cxnLst/>
              <a:rect l="l" t="t" r="r" b="b"/>
              <a:pathLst>
                <a:path w="1360" h="1202" extrusionOk="0">
                  <a:moveTo>
                    <a:pt x="1057" y="1"/>
                  </a:moveTo>
                  <a:cubicBezTo>
                    <a:pt x="1008" y="1"/>
                    <a:pt x="958" y="20"/>
                    <a:pt x="914" y="67"/>
                  </a:cubicBezTo>
                  <a:lnTo>
                    <a:pt x="135" y="846"/>
                  </a:lnTo>
                  <a:cubicBezTo>
                    <a:pt x="0" y="971"/>
                    <a:pt x="97" y="1202"/>
                    <a:pt x="289" y="1202"/>
                  </a:cubicBezTo>
                  <a:cubicBezTo>
                    <a:pt x="347" y="1202"/>
                    <a:pt x="395" y="1182"/>
                    <a:pt x="433" y="1144"/>
                  </a:cubicBezTo>
                  <a:lnTo>
                    <a:pt x="1212" y="365"/>
                  </a:lnTo>
                  <a:cubicBezTo>
                    <a:pt x="1360" y="217"/>
                    <a:pt x="1218" y="1"/>
                    <a:pt x="1057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79"/>
            <p:cNvSpPr/>
            <p:nvPr/>
          </p:nvSpPr>
          <p:spPr>
            <a:xfrm>
              <a:off x="2915290" y="3438479"/>
              <a:ext cx="40688" cy="22056"/>
            </a:xfrm>
            <a:custGeom>
              <a:avLst/>
              <a:gdLst/>
              <a:ahLst/>
              <a:cxnLst/>
              <a:rect l="l" t="t" r="r" b="b"/>
              <a:pathLst>
                <a:path w="1557" h="844" extrusionOk="0">
                  <a:moveTo>
                    <a:pt x="1255" y="0"/>
                  </a:moveTo>
                  <a:cubicBezTo>
                    <a:pt x="1226" y="0"/>
                    <a:pt x="1196" y="6"/>
                    <a:pt x="1164" y="18"/>
                  </a:cubicBezTo>
                  <a:lnTo>
                    <a:pt x="164" y="432"/>
                  </a:lnTo>
                  <a:cubicBezTo>
                    <a:pt x="58" y="480"/>
                    <a:pt x="1" y="595"/>
                    <a:pt x="49" y="711"/>
                  </a:cubicBezTo>
                  <a:cubicBezTo>
                    <a:pt x="78" y="791"/>
                    <a:pt x="156" y="843"/>
                    <a:pt x="239" y="843"/>
                  </a:cubicBezTo>
                  <a:cubicBezTo>
                    <a:pt x="265" y="843"/>
                    <a:pt x="292" y="838"/>
                    <a:pt x="318" y="826"/>
                  </a:cubicBezTo>
                  <a:lnTo>
                    <a:pt x="1328" y="412"/>
                  </a:lnTo>
                  <a:cubicBezTo>
                    <a:pt x="1556" y="311"/>
                    <a:pt x="1464" y="0"/>
                    <a:pt x="125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79"/>
            <p:cNvSpPr/>
            <p:nvPr/>
          </p:nvSpPr>
          <p:spPr>
            <a:xfrm>
              <a:off x="2922817" y="3493723"/>
              <a:ext cx="43249" cy="11080"/>
            </a:xfrm>
            <a:custGeom>
              <a:avLst/>
              <a:gdLst/>
              <a:ahLst/>
              <a:cxnLst/>
              <a:rect l="l" t="t" r="r" b="b"/>
              <a:pathLst>
                <a:path w="1655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1376" y="424"/>
                  </a:lnTo>
                  <a:cubicBezTo>
                    <a:pt x="1655" y="424"/>
                    <a:pt x="1655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79"/>
            <p:cNvSpPr/>
            <p:nvPr/>
          </p:nvSpPr>
          <p:spPr>
            <a:xfrm>
              <a:off x="2912912" y="3538149"/>
              <a:ext cx="42570" cy="22160"/>
            </a:xfrm>
            <a:custGeom>
              <a:avLst/>
              <a:gdLst/>
              <a:ahLst/>
              <a:cxnLst/>
              <a:rect l="l" t="t" r="r" b="b"/>
              <a:pathLst>
                <a:path w="1629" h="848" extrusionOk="0">
                  <a:moveTo>
                    <a:pt x="297" y="1"/>
                  </a:moveTo>
                  <a:cubicBezTo>
                    <a:pt x="96" y="1"/>
                    <a:pt x="0" y="314"/>
                    <a:pt x="236" y="406"/>
                  </a:cubicBezTo>
                  <a:lnTo>
                    <a:pt x="1236" y="830"/>
                  </a:lnTo>
                  <a:cubicBezTo>
                    <a:pt x="1266" y="842"/>
                    <a:pt x="1295" y="847"/>
                    <a:pt x="1322" y="847"/>
                  </a:cubicBezTo>
                  <a:cubicBezTo>
                    <a:pt x="1528" y="847"/>
                    <a:pt x="1629" y="529"/>
                    <a:pt x="1399" y="435"/>
                  </a:cubicBezTo>
                  <a:lnTo>
                    <a:pt x="390" y="22"/>
                  </a:lnTo>
                  <a:cubicBezTo>
                    <a:pt x="357" y="7"/>
                    <a:pt x="326" y="1"/>
                    <a:pt x="29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79"/>
            <p:cNvSpPr/>
            <p:nvPr/>
          </p:nvSpPr>
          <p:spPr>
            <a:xfrm>
              <a:off x="2887825" y="3575649"/>
              <a:ext cx="35880" cy="31411"/>
            </a:xfrm>
            <a:custGeom>
              <a:avLst/>
              <a:gdLst/>
              <a:ahLst/>
              <a:cxnLst/>
              <a:rect l="l" t="t" r="r" b="b"/>
              <a:pathLst>
                <a:path w="1373" h="1202" extrusionOk="0">
                  <a:moveTo>
                    <a:pt x="300" y="0"/>
                  </a:moveTo>
                  <a:cubicBezTo>
                    <a:pt x="140" y="0"/>
                    <a:pt x="0" y="211"/>
                    <a:pt x="148" y="366"/>
                  </a:cubicBezTo>
                  <a:lnTo>
                    <a:pt x="927" y="1135"/>
                  </a:lnTo>
                  <a:cubicBezTo>
                    <a:pt x="971" y="1182"/>
                    <a:pt x="1021" y="1201"/>
                    <a:pt x="1069" y="1201"/>
                  </a:cubicBezTo>
                  <a:cubicBezTo>
                    <a:pt x="1230" y="1201"/>
                    <a:pt x="1373" y="985"/>
                    <a:pt x="1225" y="837"/>
                  </a:cubicBezTo>
                  <a:lnTo>
                    <a:pt x="446" y="68"/>
                  </a:lnTo>
                  <a:cubicBezTo>
                    <a:pt x="401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79"/>
            <p:cNvSpPr/>
            <p:nvPr/>
          </p:nvSpPr>
          <p:spPr>
            <a:xfrm>
              <a:off x="2850926" y="3600605"/>
              <a:ext cx="24721" cy="37552"/>
            </a:xfrm>
            <a:custGeom>
              <a:avLst/>
              <a:gdLst/>
              <a:ahLst/>
              <a:cxnLst/>
              <a:rect l="l" t="t" r="r" b="b"/>
              <a:pathLst>
                <a:path w="946" h="1437" extrusionOk="0">
                  <a:moveTo>
                    <a:pt x="270" y="1"/>
                  </a:moveTo>
                  <a:cubicBezTo>
                    <a:pt x="136" y="1"/>
                    <a:pt x="1" y="128"/>
                    <a:pt x="69" y="295"/>
                  </a:cubicBezTo>
                  <a:lnTo>
                    <a:pt x="483" y="1305"/>
                  </a:lnTo>
                  <a:cubicBezTo>
                    <a:pt x="520" y="1397"/>
                    <a:pt x="594" y="1436"/>
                    <a:pt x="669" y="1436"/>
                  </a:cubicBezTo>
                  <a:cubicBezTo>
                    <a:pt x="806" y="1436"/>
                    <a:pt x="945" y="1309"/>
                    <a:pt x="877" y="1142"/>
                  </a:cubicBezTo>
                  <a:lnTo>
                    <a:pt x="454" y="132"/>
                  </a:lnTo>
                  <a:cubicBezTo>
                    <a:pt x="416" y="40"/>
                    <a:pt x="343" y="1"/>
                    <a:pt x="27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79"/>
            <p:cNvSpPr/>
            <p:nvPr/>
          </p:nvSpPr>
          <p:spPr>
            <a:xfrm>
              <a:off x="2751021" y="3600083"/>
              <a:ext cx="24068" cy="37317"/>
            </a:xfrm>
            <a:custGeom>
              <a:avLst/>
              <a:gdLst/>
              <a:ahLst/>
              <a:cxnLst/>
              <a:rect l="l" t="t" r="r" b="b"/>
              <a:pathLst>
                <a:path w="921" h="1428" extrusionOk="0">
                  <a:moveTo>
                    <a:pt x="682" y="0"/>
                  </a:moveTo>
                  <a:cubicBezTo>
                    <a:pt x="596" y="0"/>
                    <a:pt x="517" y="53"/>
                    <a:pt x="488" y="133"/>
                  </a:cubicBezTo>
                  <a:lnTo>
                    <a:pt x="75" y="1133"/>
                  </a:lnTo>
                  <a:cubicBezTo>
                    <a:pt x="0" y="1300"/>
                    <a:pt x="137" y="1427"/>
                    <a:pt x="273" y="1427"/>
                  </a:cubicBezTo>
                  <a:cubicBezTo>
                    <a:pt x="347" y="1427"/>
                    <a:pt x="422" y="1389"/>
                    <a:pt x="459" y="1296"/>
                  </a:cubicBezTo>
                  <a:lnTo>
                    <a:pt x="882" y="287"/>
                  </a:lnTo>
                  <a:cubicBezTo>
                    <a:pt x="921" y="181"/>
                    <a:pt x="873" y="56"/>
                    <a:pt x="767" y="17"/>
                  </a:cubicBezTo>
                  <a:cubicBezTo>
                    <a:pt x="739" y="6"/>
                    <a:pt x="710" y="0"/>
                    <a:pt x="68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79"/>
            <p:cNvSpPr/>
            <p:nvPr/>
          </p:nvSpPr>
          <p:spPr>
            <a:xfrm>
              <a:off x="2703147" y="3574525"/>
              <a:ext cx="36063" cy="31411"/>
            </a:xfrm>
            <a:custGeom>
              <a:avLst/>
              <a:gdLst/>
              <a:ahLst/>
              <a:cxnLst/>
              <a:rect l="l" t="t" r="r" b="b"/>
              <a:pathLst>
                <a:path w="1380" h="1202" extrusionOk="0">
                  <a:moveTo>
                    <a:pt x="1071" y="1"/>
                  </a:moveTo>
                  <a:cubicBezTo>
                    <a:pt x="1022" y="1"/>
                    <a:pt x="972" y="19"/>
                    <a:pt x="926" y="63"/>
                  </a:cubicBezTo>
                  <a:lnTo>
                    <a:pt x="926" y="72"/>
                  </a:lnTo>
                  <a:lnTo>
                    <a:pt x="156" y="841"/>
                  </a:lnTo>
                  <a:cubicBezTo>
                    <a:pt x="0" y="990"/>
                    <a:pt x="143" y="1202"/>
                    <a:pt x="309" y="1202"/>
                  </a:cubicBezTo>
                  <a:cubicBezTo>
                    <a:pt x="358" y="1202"/>
                    <a:pt x="409" y="1183"/>
                    <a:pt x="455" y="1140"/>
                  </a:cubicBezTo>
                  <a:lnTo>
                    <a:pt x="1224" y="370"/>
                  </a:lnTo>
                  <a:cubicBezTo>
                    <a:pt x="1380" y="214"/>
                    <a:pt x="1237" y="1"/>
                    <a:pt x="1071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79"/>
            <p:cNvSpPr/>
            <p:nvPr/>
          </p:nvSpPr>
          <p:spPr>
            <a:xfrm>
              <a:off x="2671814" y="3536607"/>
              <a:ext cx="40714" cy="22186"/>
            </a:xfrm>
            <a:custGeom>
              <a:avLst/>
              <a:gdLst/>
              <a:ahLst/>
              <a:cxnLst/>
              <a:rect l="l" t="t" r="r" b="b"/>
              <a:pathLst>
                <a:path w="1558" h="849" extrusionOk="0">
                  <a:moveTo>
                    <a:pt x="1319" y="0"/>
                  </a:moveTo>
                  <a:cubicBezTo>
                    <a:pt x="1293" y="0"/>
                    <a:pt x="1266" y="5"/>
                    <a:pt x="1240" y="13"/>
                  </a:cubicBezTo>
                  <a:lnTo>
                    <a:pt x="230" y="437"/>
                  </a:lnTo>
                  <a:cubicBezTo>
                    <a:pt x="1" y="530"/>
                    <a:pt x="102" y="849"/>
                    <a:pt x="308" y="849"/>
                  </a:cubicBezTo>
                  <a:cubicBezTo>
                    <a:pt x="335" y="849"/>
                    <a:pt x="364" y="843"/>
                    <a:pt x="394" y="831"/>
                  </a:cubicBezTo>
                  <a:lnTo>
                    <a:pt x="1404" y="408"/>
                  </a:lnTo>
                  <a:cubicBezTo>
                    <a:pt x="1509" y="369"/>
                    <a:pt x="1557" y="244"/>
                    <a:pt x="1519" y="139"/>
                  </a:cubicBezTo>
                  <a:cubicBezTo>
                    <a:pt x="1489" y="49"/>
                    <a:pt x="1408" y="0"/>
                    <a:pt x="131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79"/>
            <p:cNvSpPr/>
            <p:nvPr/>
          </p:nvSpPr>
          <p:spPr>
            <a:xfrm>
              <a:off x="2661988" y="3492208"/>
              <a:ext cx="41498" cy="11080"/>
            </a:xfrm>
            <a:custGeom>
              <a:avLst/>
              <a:gdLst/>
              <a:ahLst/>
              <a:cxnLst/>
              <a:rect l="l" t="t" r="r" b="b"/>
              <a:pathLst>
                <a:path w="1588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1376" y="424"/>
                  </a:lnTo>
                  <a:cubicBezTo>
                    <a:pt x="1491" y="424"/>
                    <a:pt x="1587" y="328"/>
                    <a:pt x="1587" y="212"/>
                  </a:cubicBezTo>
                  <a:cubicBezTo>
                    <a:pt x="1587" y="97"/>
                    <a:pt x="1491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79"/>
            <p:cNvSpPr/>
            <p:nvPr/>
          </p:nvSpPr>
          <p:spPr>
            <a:xfrm>
              <a:off x="2672363" y="3436728"/>
              <a:ext cx="42570" cy="22134"/>
            </a:xfrm>
            <a:custGeom>
              <a:avLst/>
              <a:gdLst/>
              <a:ahLst/>
              <a:cxnLst/>
              <a:rect l="l" t="t" r="r" b="b"/>
              <a:pathLst>
                <a:path w="1629" h="847" extrusionOk="0">
                  <a:moveTo>
                    <a:pt x="312" y="0"/>
                  </a:moveTo>
                  <a:cubicBezTo>
                    <a:pt x="100" y="0"/>
                    <a:pt x="0" y="319"/>
                    <a:pt x="238" y="412"/>
                  </a:cubicBezTo>
                  <a:lnTo>
                    <a:pt x="1238" y="826"/>
                  </a:lnTo>
                  <a:cubicBezTo>
                    <a:pt x="1272" y="840"/>
                    <a:pt x="1304" y="847"/>
                    <a:pt x="1334" y="847"/>
                  </a:cubicBezTo>
                  <a:cubicBezTo>
                    <a:pt x="1540" y="847"/>
                    <a:pt x="1629" y="534"/>
                    <a:pt x="1402" y="441"/>
                  </a:cubicBezTo>
                  <a:lnTo>
                    <a:pt x="402" y="18"/>
                  </a:lnTo>
                  <a:cubicBezTo>
                    <a:pt x="370" y="6"/>
                    <a:pt x="340" y="0"/>
                    <a:pt x="31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79"/>
            <p:cNvSpPr/>
            <p:nvPr/>
          </p:nvSpPr>
          <p:spPr>
            <a:xfrm>
              <a:off x="2704349" y="3390082"/>
              <a:ext cx="35932" cy="31411"/>
            </a:xfrm>
            <a:custGeom>
              <a:avLst/>
              <a:gdLst/>
              <a:ahLst/>
              <a:cxnLst/>
              <a:rect l="l" t="t" r="r" b="b"/>
              <a:pathLst>
                <a:path w="1375" h="1202" extrusionOk="0">
                  <a:moveTo>
                    <a:pt x="307" y="0"/>
                  </a:moveTo>
                  <a:cubicBezTo>
                    <a:pt x="145" y="0"/>
                    <a:pt x="0" y="214"/>
                    <a:pt x="149" y="370"/>
                  </a:cubicBezTo>
                  <a:lnTo>
                    <a:pt x="928" y="1139"/>
                  </a:lnTo>
                  <a:cubicBezTo>
                    <a:pt x="972" y="1183"/>
                    <a:pt x="1021" y="1202"/>
                    <a:pt x="1068" y="1202"/>
                  </a:cubicBezTo>
                  <a:cubicBezTo>
                    <a:pt x="1230" y="1202"/>
                    <a:pt x="1374" y="990"/>
                    <a:pt x="1226" y="841"/>
                  </a:cubicBezTo>
                  <a:lnTo>
                    <a:pt x="447" y="62"/>
                  </a:lnTo>
                  <a:cubicBezTo>
                    <a:pt x="403" y="19"/>
                    <a:pt x="354" y="0"/>
                    <a:pt x="307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79"/>
            <p:cNvSpPr/>
            <p:nvPr/>
          </p:nvSpPr>
          <p:spPr>
            <a:xfrm>
              <a:off x="2752433" y="3358958"/>
              <a:ext cx="24669" cy="37526"/>
            </a:xfrm>
            <a:custGeom>
              <a:avLst/>
              <a:gdLst/>
              <a:ahLst/>
              <a:cxnLst/>
              <a:rect l="l" t="t" r="r" b="b"/>
              <a:pathLst>
                <a:path w="944" h="1436" extrusionOk="0">
                  <a:moveTo>
                    <a:pt x="269" y="0"/>
                  </a:moveTo>
                  <a:cubicBezTo>
                    <a:pt x="134" y="0"/>
                    <a:pt x="1" y="129"/>
                    <a:pt x="69" y="301"/>
                  </a:cubicBezTo>
                  <a:lnTo>
                    <a:pt x="482" y="1302"/>
                  </a:lnTo>
                  <a:cubicBezTo>
                    <a:pt x="520" y="1395"/>
                    <a:pt x="596" y="1435"/>
                    <a:pt x="672" y="1435"/>
                  </a:cubicBezTo>
                  <a:cubicBezTo>
                    <a:pt x="807" y="1435"/>
                    <a:pt x="944" y="1310"/>
                    <a:pt x="876" y="1138"/>
                  </a:cubicBezTo>
                  <a:lnTo>
                    <a:pt x="463" y="138"/>
                  </a:lnTo>
                  <a:cubicBezTo>
                    <a:pt x="421" y="41"/>
                    <a:pt x="345" y="0"/>
                    <a:pt x="26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79"/>
            <p:cNvSpPr/>
            <p:nvPr/>
          </p:nvSpPr>
          <p:spPr>
            <a:xfrm>
              <a:off x="2727816" y="3415796"/>
              <a:ext cx="172422" cy="159591"/>
            </a:xfrm>
            <a:custGeom>
              <a:avLst/>
              <a:gdLst/>
              <a:ahLst/>
              <a:cxnLst/>
              <a:rect l="l" t="t" r="r" b="b"/>
              <a:pathLst>
                <a:path w="6598" h="6107" extrusionOk="0">
                  <a:moveTo>
                    <a:pt x="3300" y="1"/>
                  </a:moveTo>
                  <a:cubicBezTo>
                    <a:pt x="3160" y="1"/>
                    <a:pt x="3023" y="74"/>
                    <a:pt x="2953" y="213"/>
                  </a:cubicBezTo>
                  <a:lnTo>
                    <a:pt x="2290" y="1559"/>
                  </a:lnTo>
                  <a:lnTo>
                    <a:pt x="2270" y="1598"/>
                  </a:lnTo>
                  <a:cubicBezTo>
                    <a:pt x="2213" y="1713"/>
                    <a:pt x="2107" y="1800"/>
                    <a:pt x="1982" y="1819"/>
                  </a:cubicBezTo>
                  <a:lnTo>
                    <a:pt x="905" y="1973"/>
                  </a:lnTo>
                  <a:lnTo>
                    <a:pt x="443" y="2040"/>
                  </a:lnTo>
                  <a:cubicBezTo>
                    <a:pt x="126" y="2079"/>
                    <a:pt x="1" y="2473"/>
                    <a:pt x="232" y="2704"/>
                  </a:cubicBezTo>
                  <a:lnTo>
                    <a:pt x="1338" y="3781"/>
                  </a:lnTo>
                  <a:cubicBezTo>
                    <a:pt x="1424" y="3867"/>
                    <a:pt x="1472" y="4002"/>
                    <a:pt x="1443" y="4127"/>
                  </a:cubicBezTo>
                  <a:lnTo>
                    <a:pt x="1184" y="5646"/>
                  </a:lnTo>
                  <a:cubicBezTo>
                    <a:pt x="1146" y="5897"/>
                    <a:pt x="1343" y="6106"/>
                    <a:pt x="1569" y="6106"/>
                  </a:cubicBezTo>
                  <a:cubicBezTo>
                    <a:pt x="1629" y="6106"/>
                    <a:pt x="1691" y="6092"/>
                    <a:pt x="1751" y="6060"/>
                  </a:cubicBezTo>
                  <a:lnTo>
                    <a:pt x="2280" y="5781"/>
                  </a:lnTo>
                  <a:lnTo>
                    <a:pt x="3117" y="5338"/>
                  </a:lnTo>
                  <a:cubicBezTo>
                    <a:pt x="3175" y="5309"/>
                    <a:pt x="3234" y="5297"/>
                    <a:pt x="3297" y="5297"/>
                  </a:cubicBezTo>
                  <a:cubicBezTo>
                    <a:pt x="3317" y="5297"/>
                    <a:pt x="3337" y="5298"/>
                    <a:pt x="3357" y="5300"/>
                  </a:cubicBezTo>
                  <a:cubicBezTo>
                    <a:pt x="3395" y="5310"/>
                    <a:pt x="3434" y="5319"/>
                    <a:pt x="3472" y="5338"/>
                  </a:cubicBezTo>
                  <a:lnTo>
                    <a:pt x="4847" y="6060"/>
                  </a:lnTo>
                  <a:cubicBezTo>
                    <a:pt x="4906" y="6092"/>
                    <a:pt x="4966" y="6106"/>
                    <a:pt x="5025" y="6106"/>
                  </a:cubicBezTo>
                  <a:cubicBezTo>
                    <a:pt x="5250" y="6106"/>
                    <a:pt x="5451" y="5897"/>
                    <a:pt x="5405" y="5646"/>
                  </a:cubicBezTo>
                  <a:lnTo>
                    <a:pt x="5405" y="5627"/>
                  </a:lnTo>
                  <a:lnTo>
                    <a:pt x="5155" y="4127"/>
                  </a:lnTo>
                  <a:cubicBezTo>
                    <a:pt x="5126" y="4002"/>
                    <a:pt x="5174" y="3867"/>
                    <a:pt x="5261" y="3781"/>
                  </a:cubicBezTo>
                  <a:lnTo>
                    <a:pt x="6367" y="2704"/>
                  </a:lnTo>
                  <a:cubicBezTo>
                    <a:pt x="6598" y="2473"/>
                    <a:pt x="6473" y="2079"/>
                    <a:pt x="6146" y="2040"/>
                  </a:cubicBezTo>
                  <a:lnTo>
                    <a:pt x="4626" y="1819"/>
                  </a:lnTo>
                  <a:cubicBezTo>
                    <a:pt x="4501" y="1790"/>
                    <a:pt x="4386" y="1713"/>
                    <a:pt x="4328" y="1598"/>
                  </a:cubicBezTo>
                  <a:lnTo>
                    <a:pt x="3645" y="213"/>
                  </a:lnTo>
                  <a:cubicBezTo>
                    <a:pt x="3636" y="194"/>
                    <a:pt x="3626" y="165"/>
                    <a:pt x="3607" y="146"/>
                  </a:cubicBezTo>
                  <a:cubicBezTo>
                    <a:pt x="3526" y="48"/>
                    <a:pt x="3412" y="1"/>
                    <a:pt x="3300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79"/>
            <p:cNvSpPr/>
            <p:nvPr/>
          </p:nvSpPr>
          <p:spPr>
            <a:xfrm>
              <a:off x="2727816" y="3467330"/>
              <a:ext cx="59582" cy="108058"/>
            </a:xfrm>
            <a:custGeom>
              <a:avLst/>
              <a:gdLst/>
              <a:ahLst/>
              <a:cxnLst/>
              <a:rect l="l" t="t" r="r" b="b"/>
              <a:pathLst>
                <a:path w="2280" h="4135" extrusionOk="0">
                  <a:moveTo>
                    <a:pt x="905" y="1"/>
                  </a:moveTo>
                  <a:lnTo>
                    <a:pt x="443" y="68"/>
                  </a:lnTo>
                  <a:cubicBezTo>
                    <a:pt x="126" y="107"/>
                    <a:pt x="1" y="501"/>
                    <a:pt x="232" y="732"/>
                  </a:cubicBezTo>
                  <a:lnTo>
                    <a:pt x="1338" y="1809"/>
                  </a:lnTo>
                  <a:cubicBezTo>
                    <a:pt x="1424" y="1895"/>
                    <a:pt x="1472" y="2030"/>
                    <a:pt x="1443" y="2155"/>
                  </a:cubicBezTo>
                  <a:lnTo>
                    <a:pt x="1184" y="3674"/>
                  </a:lnTo>
                  <a:cubicBezTo>
                    <a:pt x="1138" y="3925"/>
                    <a:pt x="1339" y="4134"/>
                    <a:pt x="1568" y="4134"/>
                  </a:cubicBezTo>
                  <a:cubicBezTo>
                    <a:pt x="1629" y="4134"/>
                    <a:pt x="1691" y="4120"/>
                    <a:pt x="1751" y="4088"/>
                  </a:cubicBezTo>
                  <a:lnTo>
                    <a:pt x="2280" y="3809"/>
                  </a:lnTo>
                  <a:cubicBezTo>
                    <a:pt x="2068" y="3770"/>
                    <a:pt x="1924" y="3568"/>
                    <a:pt x="1953" y="3357"/>
                  </a:cubicBezTo>
                  <a:lnTo>
                    <a:pt x="2222" y="1838"/>
                  </a:lnTo>
                  <a:cubicBezTo>
                    <a:pt x="2241" y="1703"/>
                    <a:pt x="2203" y="1578"/>
                    <a:pt x="2107" y="1491"/>
                  </a:cubicBezTo>
                  <a:lnTo>
                    <a:pt x="1001" y="405"/>
                  </a:lnTo>
                  <a:cubicBezTo>
                    <a:pt x="886" y="299"/>
                    <a:pt x="857" y="135"/>
                    <a:pt x="905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01" name="Google Shape;14501;p79"/>
          <p:cNvGrpSpPr/>
          <p:nvPr/>
        </p:nvGrpSpPr>
        <p:grpSpPr>
          <a:xfrm>
            <a:off x="2212927" y="3348897"/>
            <a:ext cx="307606" cy="366482"/>
            <a:chOff x="2212927" y="3348897"/>
            <a:chExt cx="307606" cy="366482"/>
          </a:xfrm>
        </p:grpSpPr>
        <p:sp>
          <p:nvSpPr>
            <p:cNvPr id="14502" name="Google Shape;14502;p79"/>
            <p:cNvSpPr/>
            <p:nvPr/>
          </p:nvSpPr>
          <p:spPr>
            <a:xfrm>
              <a:off x="2234539" y="3408218"/>
              <a:ext cx="222936" cy="219905"/>
            </a:xfrm>
            <a:custGeom>
              <a:avLst/>
              <a:gdLst/>
              <a:ahLst/>
              <a:cxnLst/>
              <a:rect l="l" t="t" r="r" b="b"/>
              <a:pathLst>
                <a:path w="8531" h="8415" extrusionOk="0">
                  <a:moveTo>
                    <a:pt x="6511" y="1"/>
                  </a:moveTo>
                  <a:cubicBezTo>
                    <a:pt x="6417" y="1"/>
                    <a:pt x="6323" y="37"/>
                    <a:pt x="6251" y="109"/>
                  </a:cubicBezTo>
                  <a:lnTo>
                    <a:pt x="3664" y="2696"/>
                  </a:lnTo>
                  <a:lnTo>
                    <a:pt x="1482" y="4878"/>
                  </a:lnTo>
                  <a:cubicBezTo>
                    <a:pt x="1126" y="5234"/>
                    <a:pt x="982" y="5744"/>
                    <a:pt x="1097" y="6234"/>
                  </a:cubicBezTo>
                  <a:lnTo>
                    <a:pt x="318" y="7013"/>
                  </a:lnTo>
                  <a:cubicBezTo>
                    <a:pt x="1" y="7331"/>
                    <a:pt x="1" y="7859"/>
                    <a:pt x="318" y="8177"/>
                  </a:cubicBezTo>
                  <a:cubicBezTo>
                    <a:pt x="477" y="8335"/>
                    <a:pt x="686" y="8415"/>
                    <a:pt x="896" y="8415"/>
                  </a:cubicBezTo>
                  <a:cubicBezTo>
                    <a:pt x="1107" y="8415"/>
                    <a:pt x="1318" y="8335"/>
                    <a:pt x="1482" y="8177"/>
                  </a:cubicBezTo>
                  <a:lnTo>
                    <a:pt x="2260" y="7398"/>
                  </a:lnTo>
                  <a:cubicBezTo>
                    <a:pt x="2370" y="7424"/>
                    <a:pt x="2481" y="7437"/>
                    <a:pt x="2591" y="7437"/>
                  </a:cubicBezTo>
                  <a:cubicBezTo>
                    <a:pt x="2969" y="7437"/>
                    <a:pt x="3341" y="7288"/>
                    <a:pt x="3616" y="7013"/>
                  </a:cubicBezTo>
                  <a:lnTo>
                    <a:pt x="5799" y="4830"/>
                  </a:lnTo>
                  <a:lnTo>
                    <a:pt x="8386" y="2244"/>
                  </a:lnTo>
                  <a:cubicBezTo>
                    <a:pt x="8530" y="2099"/>
                    <a:pt x="8530" y="1859"/>
                    <a:pt x="8386" y="1715"/>
                  </a:cubicBezTo>
                  <a:lnTo>
                    <a:pt x="6770" y="109"/>
                  </a:lnTo>
                  <a:cubicBezTo>
                    <a:pt x="6698" y="37"/>
                    <a:pt x="6604" y="1"/>
                    <a:pt x="651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79"/>
            <p:cNvSpPr/>
            <p:nvPr/>
          </p:nvSpPr>
          <p:spPr>
            <a:xfrm>
              <a:off x="2330288" y="3408218"/>
              <a:ext cx="127187" cy="126246"/>
            </a:xfrm>
            <a:custGeom>
              <a:avLst/>
              <a:gdLst/>
              <a:ahLst/>
              <a:cxnLst/>
              <a:rect l="l" t="t" r="r" b="b"/>
              <a:pathLst>
                <a:path w="4867" h="4831" extrusionOk="0">
                  <a:moveTo>
                    <a:pt x="2847" y="1"/>
                  </a:moveTo>
                  <a:cubicBezTo>
                    <a:pt x="2753" y="1"/>
                    <a:pt x="2659" y="37"/>
                    <a:pt x="2587" y="109"/>
                  </a:cubicBezTo>
                  <a:lnTo>
                    <a:pt x="0" y="2696"/>
                  </a:lnTo>
                  <a:lnTo>
                    <a:pt x="2135" y="4830"/>
                  </a:lnTo>
                  <a:lnTo>
                    <a:pt x="4722" y="2244"/>
                  </a:lnTo>
                  <a:cubicBezTo>
                    <a:pt x="4866" y="2099"/>
                    <a:pt x="4866" y="1859"/>
                    <a:pt x="4722" y="1715"/>
                  </a:cubicBezTo>
                  <a:lnTo>
                    <a:pt x="3106" y="109"/>
                  </a:lnTo>
                  <a:cubicBezTo>
                    <a:pt x="3034" y="37"/>
                    <a:pt x="2940" y="1"/>
                    <a:pt x="2847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79"/>
            <p:cNvSpPr/>
            <p:nvPr/>
          </p:nvSpPr>
          <p:spPr>
            <a:xfrm>
              <a:off x="2212927" y="3640797"/>
              <a:ext cx="53049" cy="74582"/>
            </a:xfrm>
            <a:custGeom>
              <a:avLst/>
              <a:gdLst/>
              <a:ahLst/>
              <a:cxnLst/>
              <a:rect l="l" t="t" r="r" b="b"/>
              <a:pathLst>
                <a:path w="2030" h="2854" extrusionOk="0">
                  <a:moveTo>
                    <a:pt x="1073" y="0"/>
                  </a:moveTo>
                  <a:cubicBezTo>
                    <a:pt x="1001" y="0"/>
                    <a:pt x="929" y="41"/>
                    <a:pt x="895" y="123"/>
                  </a:cubicBezTo>
                  <a:lnTo>
                    <a:pt x="251" y="1604"/>
                  </a:lnTo>
                  <a:cubicBezTo>
                    <a:pt x="1" y="2171"/>
                    <a:pt x="395" y="2815"/>
                    <a:pt x="1010" y="2854"/>
                  </a:cubicBezTo>
                  <a:lnTo>
                    <a:pt x="1135" y="2854"/>
                  </a:lnTo>
                  <a:cubicBezTo>
                    <a:pt x="1376" y="2844"/>
                    <a:pt x="1607" y="2729"/>
                    <a:pt x="1760" y="2537"/>
                  </a:cubicBezTo>
                  <a:cubicBezTo>
                    <a:pt x="1982" y="2277"/>
                    <a:pt x="2030" y="1912"/>
                    <a:pt x="1895" y="1604"/>
                  </a:cubicBezTo>
                  <a:lnTo>
                    <a:pt x="1395" y="450"/>
                  </a:lnTo>
                  <a:lnTo>
                    <a:pt x="1251" y="123"/>
                  </a:lnTo>
                  <a:cubicBezTo>
                    <a:pt x="1217" y="41"/>
                    <a:pt x="1145" y="0"/>
                    <a:pt x="1073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79"/>
            <p:cNvSpPr/>
            <p:nvPr/>
          </p:nvSpPr>
          <p:spPr>
            <a:xfrm>
              <a:off x="2233284" y="3652295"/>
              <a:ext cx="32457" cy="54800"/>
            </a:xfrm>
            <a:custGeom>
              <a:avLst/>
              <a:gdLst/>
              <a:ahLst/>
              <a:cxnLst/>
              <a:rect l="l" t="t" r="r" b="b"/>
              <a:pathLst>
                <a:path w="1242" h="2097" extrusionOk="0">
                  <a:moveTo>
                    <a:pt x="606" y="0"/>
                  </a:moveTo>
                  <a:lnTo>
                    <a:pt x="241" y="846"/>
                  </a:lnTo>
                  <a:cubicBezTo>
                    <a:pt x="1" y="1404"/>
                    <a:pt x="376" y="2039"/>
                    <a:pt x="981" y="2097"/>
                  </a:cubicBezTo>
                  <a:cubicBezTo>
                    <a:pt x="1193" y="1827"/>
                    <a:pt x="1241" y="1472"/>
                    <a:pt x="1106" y="1164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79"/>
            <p:cNvSpPr/>
            <p:nvPr/>
          </p:nvSpPr>
          <p:spPr>
            <a:xfrm>
              <a:off x="2229756" y="3408218"/>
              <a:ext cx="201586" cy="219722"/>
            </a:xfrm>
            <a:custGeom>
              <a:avLst/>
              <a:gdLst/>
              <a:ahLst/>
              <a:cxnLst/>
              <a:rect l="l" t="t" r="r" b="b"/>
              <a:pathLst>
                <a:path w="7714" h="8408" extrusionOk="0">
                  <a:moveTo>
                    <a:pt x="7710" y="855"/>
                  </a:moveTo>
                  <a:lnTo>
                    <a:pt x="7713" y="859"/>
                  </a:lnTo>
                  <a:cubicBezTo>
                    <a:pt x="7712" y="858"/>
                    <a:pt x="7711" y="857"/>
                    <a:pt x="7710" y="855"/>
                  </a:cubicBezTo>
                  <a:close/>
                  <a:moveTo>
                    <a:pt x="6694" y="1"/>
                  </a:moveTo>
                  <a:cubicBezTo>
                    <a:pt x="6600" y="1"/>
                    <a:pt x="6506" y="37"/>
                    <a:pt x="6434" y="109"/>
                  </a:cubicBezTo>
                  <a:lnTo>
                    <a:pt x="3847" y="2696"/>
                  </a:lnTo>
                  <a:lnTo>
                    <a:pt x="1665" y="4878"/>
                  </a:lnTo>
                  <a:cubicBezTo>
                    <a:pt x="1309" y="5234"/>
                    <a:pt x="1155" y="5744"/>
                    <a:pt x="1270" y="6234"/>
                  </a:cubicBezTo>
                  <a:lnTo>
                    <a:pt x="501" y="7013"/>
                  </a:lnTo>
                  <a:cubicBezTo>
                    <a:pt x="1" y="7504"/>
                    <a:pt x="318" y="8359"/>
                    <a:pt x="1020" y="8407"/>
                  </a:cubicBezTo>
                  <a:cubicBezTo>
                    <a:pt x="1001" y="8167"/>
                    <a:pt x="1088" y="7936"/>
                    <a:pt x="1261" y="7773"/>
                  </a:cubicBezTo>
                  <a:lnTo>
                    <a:pt x="2040" y="6994"/>
                  </a:lnTo>
                  <a:cubicBezTo>
                    <a:pt x="1924" y="6504"/>
                    <a:pt x="2068" y="5984"/>
                    <a:pt x="2424" y="5628"/>
                  </a:cubicBezTo>
                  <a:lnTo>
                    <a:pt x="4607" y="3446"/>
                  </a:lnTo>
                  <a:lnTo>
                    <a:pt x="7194" y="859"/>
                  </a:lnTo>
                  <a:cubicBezTo>
                    <a:pt x="7266" y="787"/>
                    <a:pt x="7360" y="751"/>
                    <a:pt x="7453" y="751"/>
                  </a:cubicBezTo>
                  <a:cubicBezTo>
                    <a:pt x="7546" y="751"/>
                    <a:pt x="7638" y="786"/>
                    <a:pt x="7710" y="855"/>
                  </a:cubicBezTo>
                  <a:lnTo>
                    <a:pt x="7710" y="855"/>
                  </a:lnTo>
                  <a:lnTo>
                    <a:pt x="6953" y="109"/>
                  </a:lnTo>
                  <a:cubicBezTo>
                    <a:pt x="6881" y="37"/>
                    <a:pt x="6787" y="1"/>
                    <a:pt x="66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79"/>
            <p:cNvSpPr/>
            <p:nvPr/>
          </p:nvSpPr>
          <p:spPr>
            <a:xfrm>
              <a:off x="2330288" y="3408035"/>
              <a:ext cx="101054" cy="90236"/>
            </a:xfrm>
            <a:custGeom>
              <a:avLst/>
              <a:gdLst/>
              <a:ahLst/>
              <a:cxnLst/>
              <a:rect l="l" t="t" r="r" b="b"/>
              <a:pathLst>
                <a:path w="3867" h="3453" extrusionOk="0">
                  <a:moveTo>
                    <a:pt x="2852" y="0"/>
                  </a:moveTo>
                  <a:cubicBezTo>
                    <a:pt x="2755" y="0"/>
                    <a:pt x="2659" y="39"/>
                    <a:pt x="2587" y="116"/>
                  </a:cubicBezTo>
                  <a:lnTo>
                    <a:pt x="0" y="2693"/>
                  </a:lnTo>
                  <a:lnTo>
                    <a:pt x="760" y="3453"/>
                  </a:lnTo>
                  <a:lnTo>
                    <a:pt x="3347" y="866"/>
                  </a:lnTo>
                  <a:cubicBezTo>
                    <a:pt x="3419" y="794"/>
                    <a:pt x="3513" y="758"/>
                    <a:pt x="3606" y="758"/>
                  </a:cubicBezTo>
                  <a:cubicBezTo>
                    <a:pt x="3700" y="758"/>
                    <a:pt x="3794" y="794"/>
                    <a:pt x="3866" y="866"/>
                  </a:cubicBezTo>
                  <a:lnTo>
                    <a:pt x="3116" y="116"/>
                  </a:lnTo>
                  <a:cubicBezTo>
                    <a:pt x="3044" y="39"/>
                    <a:pt x="2948" y="0"/>
                    <a:pt x="285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79"/>
            <p:cNvSpPr/>
            <p:nvPr/>
          </p:nvSpPr>
          <p:spPr>
            <a:xfrm>
              <a:off x="2389086" y="3348897"/>
              <a:ext cx="131446" cy="126142"/>
            </a:xfrm>
            <a:custGeom>
              <a:avLst/>
              <a:gdLst/>
              <a:ahLst/>
              <a:cxnLst/>
              <a:rect l="l" t="t" r="r" b="b"/>
              <a:pathLst>
                <a:path w="5030" h="4827" extrusionOk="0">
                  <a:moveTo>
                    <a:pt x="2991" y="1"/>
                  </a:moveTo>
                  <a:cubicBezTo>
                    <a:pt x="2528" y="1"/>
                    <a:pt x="2072" y="183"/>
                    <a:pt x="1731" y="523"/>
                  </a:cubicBezTo>
                  <a:lnTo>
                    <a:pt x="126" y="2119"/>
                  </a:lnTo>
                  <a:cubicBezTo>
                    <a:pt x="1" y="2254"/>
                    <a:pt x="1" y="2465"/>
                    <a:pt x="126" y="2600"/>
                  </a:cubicBezTo>
                  <a:lnTo>
                    <a:pt x="2251" y="4725"/>
                  </a:lnTo>
                  <a:cubicBezTo>
                    <a:pt x="2318" y="4792"/>
                    <a:pt x="2407" y="4826"/>
                    <a:pt x="2495" y="4826"/>
                  </a:cubicBezTo>
                  <a:cubicBezTo>
                    <a:pt x="2582" y="4826"/>
                    <a:pt x="2669" y="4792"/>
                    <a:pt x="2731" y="4725"/>
                  </a:cubicBezTo>
                  <a:lnTo>
                    <a:pt x="4049" y="3417"/>
                  </a:lnTo>
                  <a:lnTo>
                    <a:pt x="4337" y="3129"/>
                  </a:lnTo>
                  <a:cubicBezTo>
                    <a:pt x="5020" y="2427"/>
                    <a:pt x="5030" y="1311"/>
                    <a:pt x="4337" y="619"/>
                  </a:cubicBezTo>
                  <a:lnTo>
                    <a:pt x="4241" y="523"/>
                  </a:lnTo>
                  <a:cubicBezTo>
                    <a:pt x="4078" y="359"/>
                    <a:pt x="3885" y="225"/>
                    <a:pt x="3674" y="138"/>
                  </a:cubicBezTo>
                  <a:cubicBezTo>
                    <a:pt x="3454" y="46"/>
                    <a:pt x="3222" y="1"/>
                    <a:pt x="299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79"/>
            <p:cNvSpPr/>
            <p:nvPr/>
          </p:nvSpPr>
          <p:spPr>
            <a:xfrm>
              <a:off x="2450158" y="3352738"/>
              <a:ext cx="70140" cy="85479"/>
            </a:xfrm>
            <a:custGeom>
              <a:avLst/>
              <a:gdLst/>
              <a:ahLst/>
              <a:cxnLst/>
              <a:rect l="l" t="t" r="r" b="b"/>
              <a:pathLst>
                <a:path w="2684" h="3271" extrusionOk="0">
                  <a:moveTo>
                    <a:pt x="1337" y="1"/>
                  </a:moveTo>
                  <a:lnTo>
                    <a:pt x="125" y="1203"/>
                  </a:lnTo>
                  <a:cubicBezTo>
                    <a:pt x="0" y="1338"/>
                    <a:pt x="0" y="1549"/>
                    <a:pt x="125" y="1684"/>
                  </a:cubicBezTo>
                  <a:lnTo>
                    <a:pt x="1712" y="3270"/>
                  </a:lnTo>
                  <a:lnTo>
                    <a:pt x="2000" y="2982"/>
                  </a:lnTo>
                  <a:cubicBezTo>
                    <a:pt x="2683" y="2280"/>
                    <a:pt x="2683" y="1164"/>
                    <a:pt x="1991" y="472"/>
                  </a:cubicBezTo>
                  <a:lnTo>
                    <a:pt x="1895" y="376"/>
                  </a:lnTo>
                  <a:cubicBezTo>
                    <a:pt x="1731" y="212"/>
                    <a:pt x="1539" y="87"/>
                    <a:pt x="1337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79"/>
            <p:cNvSpPr/>
            <p:nvPr/>
          </p:nvSpPr>
          <p:spPr>
            <a:xfrm>
              <a:off x="2356159" y="3369908"/>
              <a:ext cx="139992" cy="137405"/>
            </a:xfrm>
            <a:custGeom>
              <a:avLst/>
              <a:gdLst/>
              <a:ahLst/>
              <a:cxnLst/>
              <a:rect l="l" t="t" r="r" b="b"/>
              <a:pathLst>
                <a:path w="5357" h="5258" extrusionOk="0">
                  <a:moveTo>
                    <a:pt x="1059" y="0"/>
                  </a:moveTo>
                  <a:cubicBezTo>
                    <a:pt x="926" y="0"/>
                    <a:pt x="794" y="51"/>
                    <a:pt x="693" y="152"/>
                  </a:cubicBezTo>
                  <a:lnTo>
                    <a:pt x="193" y="652"/>
                  </a:lnTo>
                  <a:cubicBezTo>
                    <a:pt x="1" y="854"/>
                    <a:pt x="1" y="1181"/>
                    <a:pt x="193" y="1383"/>
                  </a:cubicBezTo>
                  <a:lnTo>
                    <a:pt x="828" y="2008"/>
                  </a:lnTo>
                  <a:lnTo>
                    <a:pt x="3943" y="5114"/>
                  </a:lnTo>
                  <a:cubicBezTo>
                    <a:pt x="4040" y="5210"/>
                    <a:pt x="4169" y="5258"/>
                    <a:pt x="4300" y="5258"/>
                  </a:cubicBezTo>
                  <a:cubicBezTo>
                    <a:pt x="4431" y="5258"/>
                    <a:pt x="4564" y="5210"/>
                    <a:pt x="4665" y="5114"/>
                  </a:cubicBezTo>
                  <a:lnTo>
                    <a:pt x="5165" y="4614"/>
                  </a:lnTo>
                  <a:cubicBezTo>
                    <a:pt x="5357" y="4412"/>
                    <a:pt x="5357" y="4104"/>
                    <a:pt x="5165" y="3902"/>
                  </a:cubicBezTo>
                  <a:lnTo>
                    <a:pt x="2059" y="786"/>
                  </a:lnTo>
                  <a:lnTo>
                    <a:pt x="1424" y="152"/>
                  </a:lnTo>
                  <a:cubicBezTo>
                    <a:pt x="1323" y="51"/>
                    <a:pt x="1191" y="0"/>
                    <a:pt x="105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79"/>
            <p:cNvSpPr/>
            <p:nvPr/>
          </p:nvSpPr>
          <p:spPr>
            <a:xfrm>
              <a:off x="2372492" y="3386476"/>
              <a:ext cx="123659" cy="120837"/>
            </a:xfrm>
            <a:custGeom>
              <a:avLst/>
              <a:gdLst/>
              <a:ahLst/>
              <a:cxnLst/>
              <a:rect l="l" t="t" r="r" b="b"/>
              <a:pathLst>
                <a:path w="4732" h="4624" extrusionOk="0">
                  <a:moveTo>
                    <a:pt x="1060" y="1"/>
                  </a:moveTo>
                  <a:cubicBezTo>
                    <a:pt x="929" y="1"/>
                    <a:pt x="799" y="51"/>
                    <a:pt x="703" y="152"/>
                  </a:cubicBezTo>
                  <a:lnTo>
                    <a:pt x="203" y="652"/>
                  </a:lnTo>
                  <a:cubicBezTo>
                    <a:pt x="1" y="854"/>
                    <a:pt x="1" y="1172"/>
                    <a:pt x="203" y="1374"/>
                  </a:cubicBezTo>
                  <a:lnTo>
                    <a:pt x="3318" y="4480"/>
                  </a:lnTo>
                  <a:cubicBezTo>
                    <a:pt x="3415" y="4576"/>
                    <a:pt x="3544" y="4624"/>
                    <a:pt x="3675" y="4624"/>
                  </a:cubicBezTo>
                  <a:cubicBezTo>
                    <a:pt x="3806" y="4624"/>
                    <a:pt x="3939" y="4576"/>
                    <a:pt x="4040" y="4480"/>
                  </a:cubicBezTo>
                  <a:lnTo>
                    <a:pt x="4540" y="3980"/>
                  </a:lnTo>
                  <a:cubicBezTo>
                    <a:pt x="4732" y="3778"/>
                    <a:pt x="4732" y="3470"/>
                    <a:pt x="4540" y="3268"/>
                  </a:cubicBezTo>
                  <a:lnTo>
                    <a:pt x="1424" y="152"/>
                  </a:lnTo>
                  <a:cubicBezTo>
                    <a:pt x="1323" y="51"/>
                    <a:pt x="1191" y="1"/>
                    <a:pt x="106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12" name="Google Shape;14512;p79"/>
          <p:cNvGrpSpPr/>
          <p:nvPr/>
        </p:nvGrpSpPr>
        <p:grpSpPr>
          <a:xfrm>
            <a:off x="1764389" y="3348218"/>
            <a:ext cx="310114" cy="366665"/>
            <a:chOff x="1764389" y="3348218"/>
            <a:chExt cx="310114" cy="366665"/>
          </a:xfrm>
        </p:grpSpPr>
        <p:sp>
          <p:nvSpPr>
            <p:cNvPr id="14513" name="Google Shape;14513;p79"/>
            <p:cNvSpPr/>
            <p:nvPr/>
          </p:nvSpPr>
          <p:spPr>
            <a:xfrm>
              <a:off x="1782734" y="3556441"/>
              <a:ext cx="37918" cy="23598"/>
            </a:xfrm>
            <a:custGeom>
              <a:avLst/>
              <a:gdLst/>
              <a:ahLst/>
              <a:cxnLst/>
              <a:rect l="l" t="t" r="r" b="b"/>
              <a:pathLst>
                <a:path w="1451" h="903" extrusionOk="0">
                  <a:moveTo>
                    <a:pt x="1141" y="0"/>
                  </a:moveTo>
                  <a:cubicBezTo>
                    <a:pt x="1105" y="0"/>
                    <a:pt x="1067" y="10"/>
                    <a:pt x="1029" y="33"/>
                  </a:cubicBezTo>
                  <a:lnTo>
                    <a:pt x="1029" y="24"/>
                  </a:lnTo>
                  <a:lnTo>
                    <a:pt x="212" y="505"/>
                  </a:lnTo>
                  <a:cubicBezTo>
                    <a:pt x="1" y="618"/>
                    <a:pt x="118" y="902"/>
                    <a:pt x="310" y="902"/>
                  </a:cubicBezTo>
                  <a:cubicBezTo>
                    <a:pt x="346" y="902"/>
                    <a:pt x="384" y="893"/>
                    <a:pt x="423" y="870"/>
                  </a:cubicBezTo>
                  <a:lnTo>
                    <a:pt x="1241" y="399"/>
                  </a:lnTo>
                  <a:cubicBezTo>
                    <a:pt x="1451" y="278"/>
                    <a:pt x="1328" y="0"/>
                    <a:pt x="114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79"/>
            <p:cNvSpPr/>
            <p:nvPr/>
          </p:nvSpPr>
          <p:spPr>
            <a:xfrm>
              <a:off x="2016933" y="3558218"/>
              <a:ext cx="37971" cy="23833"/>
            </a:xfrm>
            <a:custGeom>
              <a:avLst/>
              <a:gdLst/>
              <a:ahLst/>
              <a:cxnLst/>
              <a:rect l="l" t="t" r="r" b="b"/>
              <a:pathLst>
                <a:path w="1453" h="912" extrusionOk="0">
                  <a:moveTo>
                    <a:pt x="314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1039" y="879"/>
                  </a:lnTo>
                  <a:cubicBezTo>
                    <a:pt x="1076" y="902"/>
                    <a:pt x="1113" y="911"/>
                    <a:pt x="1148" y="911"/>
                  </a:cubicBezTo>
                  <a:cubicBezTo>
                    <a:pt x="1334" y="911"/>
                    <a:pt x="1453" y="627"/>
                    <a:pt x="1250" y="514"/>
                  </a:cubicBezTo>
                  <a:lnTo>
                    <a:pt x="423" y="33"/>
                  </a:lnTo>
                  <a:cubicBezTo>
                    <a:pt x="386" y="10"/>
                    <a:pt x="348" y="0"/>
                    <a:pt x="314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79"/>
            <p:cNvSpPr/>
            <p:nvPr/>
          </p:nvSpPr>
          <p:spPr>
            <a:xfrm>
              <a:off x="1915147" y="3348218"/>
              <a:ext cx="11080" cy="36089"/>
            </a:xfrm>
            <a:custGeom>
              <a:avLst/>
              <a:gdLst/>
              <a:ahLst/>
              <a:cxnLst/>
              <a:rect l="l" t="t" r="r" b="b"/>
              <a:pathLst>
                <a:path w="424" h="1381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164"/>
                  </a:lnTo>
                  <a:cubicBezTo>
                    <a:pt x="1" y="1309"/>
                    <a:pt x="106" y="1381"/>
                    <a:pt x="212" y="1381"/>
                  </a:cubicBezTo>
                  <a:cubicBezTo>
                    <a:pt x="318" y="1381"/>
                    <a:pt x="424" y="1309"/>
                    <a:pt x="424" y="1164"/>
                  </a:cubicBezTo>
                  <a:lnTo>
                    <a:pt x="424" y="21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79"/>
            <p:cNvSpPr/>
            <p:nvPr/>
          </p:nvSpPr>
          <p:spPr>
            <a:xfrm>
              <a:off x="1839363" y="3367399"/>
              <a:ext cx="27126" cy="32796"/>
            </a:xfrm>
            <a:custGeom>
              <a:avLst/>
              <a:gdLst/>
              <a:ahLst/>
              <a:cxnLst/>
              <a:rect l="l" t="t" r="r" b="b"/>
              <a:pathLst>
                <a:path w="1038" h="1255" extrusionOk="0">
                  <a:moveTo>
                    <a:pt x="287" y="1"/>
                  </a:moveTo>
                  <a:cubicBezTo>
                    <a:pt x="142" y="1"/>
                    <a:pt x="1" y="154"/>
                    <a:pt x="93" y="325"/>
                  </a:cubicBezTo>
                  <a:lnTo>
                    <a:pt x="574" y="1142"/>
                  </a:lnTo>
                  <a:cubicBezTo>
                    <a:pt x="616" y="1221"/>
                    <a:pt x="683" y="1254"/>
                    <a:pt x="750" y="1254"/>
                  </a:cubicBezTo>
                  <a:cubicBezTo>
                    <a:pt x="894" y="1254"/>
                    <a:pt x="1038" y="1101"/>
                    <a:pt x="939" y="930"/>
                  </a:cubicBezTo>
                  <a:lnTo>
                    <a:pt x="468" y="113"/>
                  </a:lnTo>
                  <a:cubicBezTo>
                    <a:pt x="422" y="34"/>
                    <a:pt x="354" y="1"/>
                    <a:pt x="28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79"/>
            <p:cNvSpPr/>
            <p:nvPr/>
          </p:nvSpPr>
          <p:spPr>
            <a:xfrm>
              <a:off x="1783988" y="3420997"/>
              <a:ext cx="37971" cy="23754"/>
            </a:xfrm>
            <a:custGeom>
              <a:avLst/>
              <a:gdLst/>
              <a:ahLst/>
              <a:cxnLst/>
              <a:rect l="l" t="t" r="r" b="b"/>
              <a:pathLst>
                <a:path w="1453" h="909" extrusionOk="0">
                  <a:moveTo>
                    <a:pt x="310" y="1"/>
                  </a:moveTo>
                  <a:cubicBezTo>
                    <a:pt x="118" y="1"/>
                    <a:pt x="1" y="285"/>
                    <a:pt x="212" y="399"/>
                  </a:cubicBezTo>
                  <a:lnTo>
                    <a:pt x="1029" y="880"/>
                  </a:lnTo>
                  <a:cubicBezTo>
                    <a:pt x="1067" y="900"/>
                    <a:pt x="1104" y="909"/>
                    <a:pt x="1138" y="909"/>
                  </a:cubicBezTo>
                  <a:cubicBezTo>
                    <a:pt x="1332" y="909"/>
                    <a:pt x="1453" y="627"/>
                    <a:pt x="1241" y="505"/>
                  </a:cubicBezTo>
                  <a:lnTo>
                    <a:pt x="423" y="33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79"/>
            <p:cNvSpPr/>
            <p:nvPr/>
          </p:nvSpPr>
          <p:spPr>
            <a:xfrm>
              <a:off x="1764389" y="3494716"/>
              <a:ext cx="37971" cy="11106"/>
            </a:xfrm>
            <a:custGeom>
              <a:avLst/>
              <a:gdLst/>
              <a:ahLst/>
              <a:cxnLst/>
              <a:rect l="l" t="t" r="r" b="b"/>
              <a:pathLst>
                <a:path w="1453" h="425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231" y="424"/>
                  </a:lnTo>
                  <a:cubicBezTo>
                    <a:pt x="1356" y="424"/>
                    <a:pt x="1452" y="328"/>
                    <a:pt x="1452" y="213"/>
                  </a:cubicBezTo>
                  <a:cubicBezTo>
                    <a:pt x="1452" y="97"/>
                    <a:pt x="1356" y="1"/>
                    <a:pt x="123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79"/>
            <p:cNvSpPr/>
            <p:nvPr/>
          </p:nvSpPr>
          <p:spPr>
            <a:xfrm>
              <a:off x="2034756" y="3496990"/>
              <a:ext cx="39748" cy="11342"/>
            </a:xfrm>
            <a:custGeom>
              <a:avLst/>
              <a:gdLst/>
              <a:ahLst/>
              <a:cxnLst/>
              <a:rect l="l" t="t" r="r" b="b"/>
              <a:pathLst>
                <a:path w="1521" h="434" extrusionOk="0">
                  <a:moveTo>
                    <a:pt x="289" y="1"/>
                  </a:moveTo>
                  <a:cubicBezTo>
                    <a:pt x="1" y="10"/>
                    <a:pt x="1" y="433"/>
                    <a:pt x="289" y="433"/>
                  </a:cubicBezTo>
                  <a:lnTo>
                    <a:pt x="1241" y="433"/>
                  </a:lnTo>
                  <a:cubicBezTo>
                    <a:pt x="1520" y="433"/>
                    <a:pt x="1520" y="1"/>
                    <a:pt x="124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79"/>
            <p:cNvSpPr/>
            <p:nvPr/>
          </p:nvSpPr>
          <p:spPr>
            <a:xfrm>
              <a:off x="2018684" y="3423009"/>
              <a:ext cx="37448" cy="23754"/>
            </a:xfrm>
            <a:custGeom>
              <a:avLst/>
              <a:gdLst/>
              <a:ahLst/>
              <a:cxnLst/>
              <a:rect l="l" t="t" r="r" b="b"/>
              <a:pathLst>
                <a:path w="1433" h="909" extrusionOk="0">
                  <a:moveTo>
                    <a:pt x="1123" y="1"/>
                  </a:moveTo>
                  <a:cubicBezTo>
                    <a:pt x="1088" y="1"/>
                    <a:pt x="1049" y="11"/>
                    <a:pt x="1010" y="33"/>
                  </a:cubicBezTo>
                  <a:lnTo>
                    <a:pt x="193" y="504"/>
                  </a:lnTo>
                  <a:cubicBezTo>
                    <a:pt x="1" y="620"/>
                    <a:pt x="77" y="908"/>
                    <a:pt x="299" y="908"/>
                  </a:cubicBezTo>
                  <a:cubicBezTo>
                    <a:pt x="337" y="908"/>
                    <a:pt x="366" y="899"/>
                    <a:pt x="404" y="879"/>
                  </a:cubicBezTo>
                  <a:lnTo>
                    <a:pt x="1222" y="399"/>
                  </a:lnTo>
                  <a:cubicBezTo>
                    <a:pt x="1433" y="285"/>
                    <a:pt x="1315" y="1"/>
                    <a:pt x="112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79"/>
            <p:cNvSpPr/>
            <p:nvPr/>
          </p:nvSpPr>
          <p:spPr>
            <a:xfrm>
              <a:off x="1974573" y="3368627"/>
              <a:ext cx="26054" cy="32822"/>
            </a:xfrm>
            <a:custGeom>
              <a:avLst/>
              <a:gdLst/>
              <a:ahLst/>
              <a:cxnLst/>
              <a:rect l="l" t="t" r="r" b="b"/>
              <a:pathLst>
                <a:path w="997" h="1256" extrusionOk="0">
                  <a:moveTo>
                    <a:pt x="757" y="0"/>
                  </a:moveTo>
                  <a:cubicBezTo>
                    <a:pt x="683" y="0"/>
                    <a:pt x="612" y="39"/>
                    <a:pt x="573" y="105"/>
                  </a:cubicBezTo>
                  <a:lnTo>
                    <a:pt x="92" y="932"/>
                  </a:lnTo>
                  <a:cubicBezTo>
                    <a:pt x="0" y="1102"/>
                    <a:pt x="142" y="1255"/>
                    <a:pt x="286" y="1255"/>
                  </a:cubicBezTo>
                  <a:cubicBezTo>
                    <a:pt x="354" y="1255"/>
                    <a:pt x="422" y="1222"/>
                    <a:pt x="467" y="1143"/>
                  </a:cubicBezTo>
                  <a:lnTo>
                    <a:pt x="938" y="326"/>
                  </a:lnTo>
                  <a:cubicBezTo>
                    <a:pt x="996" y="220"/>
                    <a:pt x="967" y="85"/>
                    <a:pt x="862" y="28"/>
                  </a:cubicBezTo>
                  <a:cubicBezTo>
                    <a:pt x="828" y="9"/>
                    <a:pt x="792" y="0"/>
                    <a:pt x="757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79"/>
            <p:cNvSpPr/>
            <p:nvPr/>
          </p:nvSpPr>
          <p:spPr>
            <a:xfrm>
              <a:off x="1820914" y="3408009"/>
              <a:ext cx="218651" cy="273450"/>
            </a:xfrm>
            <a:custGeom>
              <a:avLst/>
              <a:gdLst/>
              <a:ahLst/>
              <a:cxnLst/>
              <a:rect l="l" t="t" r="r" b="b"/>
              <a:pathLst>
                <a:path w="8367" h="10464" extrusionOk="0">
                  <a:moveTo>
                    <a:pt x="3813" y="0"/>
                  </a:moveTo>
                  <a:cubicBezTo>
                    <a:pt x="2378" y="0"/>
                    <a:pt x="1085" y="876"/>
                    <a:pt x="549" y="2213"/>
                  </a:cubicBezTo>
                  <a:cubicBezTo>
                    <a:pt x="1" y="3579"/>
                    <a:pt x="366" y="5136"/>
                    <a:pt x="1453" y="6127"/>
                  </a:cubicBezTo>
                  <a:cubicBezTo>
                    <a:pt x="1885" y="6521"/>
                    <a:pt x="2126" y="7088"/>
                    <a:pt x="2126" y="7675"/>
                  </a:cubicBezTo>
                  <a:lnTo>
                    <a:pt x="2126" y="9868"/>
                  </a:lnTo>
                  <a:cubicBezTo>
                    <a:pt x="2126" y="10194"/>
                    <a:pt x="2385" y="10464"/>
                    <a:pt x="2722" y="10464"/>
                  </a:cubicBezTo>
                  <a:lnTo>
                    <a:pt x="4905" y="10464"/>
                  </a:lnTo>
                  <a:cubicBezTo>
                    <a:pt x="5241" y="10464"/>
                    <a:pt x="5511" y="10194"/>
                    <a:pt x="5511" y="9868"/>
                  </a:cubicBezTo>
                  <a:lnTo>
                    <a:pt x="5511" y="7665"/>
                  </a:lnTo>
                  <a:cubicBezTo>
                    <a:pt x="5511" y="7069"/>
                    <a:pt x="5761" y="6502"/>
                    <a:pt x="6203" y="6108"/>
                  </a:cubicBezTo>
                  <a:cubicBezTo>
                    <a:pt x="8367" y="4108"/>
                    <a:pt x="7270" y="492"/>
                    <a:pt x="4357" y="40"/>
                  </a:cubicBezTo>
                  <a:cubicBezTo>
                    <a:pt x="4203" y="21"/>
                    <a:pt x="4049" y="1"/>
                    <a:pt x="3905" y="1"/>
                  </a:cubicBezTo>
                  <a:cubicBezTo>
                    <a:pt x="3874" y="1"/>
                    <a:pt x="3843" y="0"/>
                    <a:pt x="381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79"/>
            <p:cNvSpPr/>
            <p:nvPr/>
          </p:nvSpPr>
          <p:spPr>
            <a:xfrm>
              <a:off x="1829720" y="3409028"/>
              <a:ext cx="209844" cy="272431"/>
            </a:xfrm>
            <a:custGeom>
              <a:avLst/>
              <a:gdLst/>
              <a:ahLst/>
              <a:cxnLst/>
              <a:rect l="l" t="t" r="r" b="b"/>
              <a:pathLst>
                <a:path w="8030" h="10425" extrusionOk="0">
                  <a:moveTo>
                    <a:pt x="4020" y="1"/>
                  </a:moveTo>
                  <a:cubicBezTo>
                    <a:pt x="1096" y="453"/>
                    <a:pt x="0" y="4097"/>
                    <a:pt x="2202" y="6088"/>
                  </a:cubicBezTo>
                  <a:cubicBezTo>
                    <a:pt x="2625" y="6482"/>
                    <a:pt x="2875" y="7049"/>
                    <a:pt x="2866" y="7636"/>
                  </a:cubicBezTo>
                  <a:lnTo>
                    <a:pt x="2866" y="9829"/>
                  </a:lnTo>
                  <a:cubicBezTo>
                    <a:pt x="2866" y="10155"/>
                    <a:pt x="3135" y="10425"/>
                    <a:pt x="3472" y="10425"/>
                  </a:cubicBezTo>
                  <a:lnTo>
                    <a:pt x="4568" y="10425"/>
                  </a:lnTo>
                  <a:cubicBezTo>
                    <a:pt x="4904" y="10425"/>
                    <a:pt x="5174" y="10155"/>
                    <a:pt x="5174" y="9829"/>
                  </a:cubicBezTo>
                  <a:lnTo>
                    <a:pt x="5174" y="7626"/>
                  </a:lnTo>
                  <a:cubicBezTo>
                    <a:pt x="5174" y="7030"/>
                    <a:pt x="5424" y="6463"/>
                    <a:pt x="5866" y="6069"/>
                  </a:cubicBezTo>
                  <a:cubicBezTo>
                    <a:pt x="8030" y="4069"/>
                    <a:pt x="6933" y="453"/>
                    <a:pt x="402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79"/>
            <p:cNvSpPr/>
            <p:nvPr/>
          </p:nvSpPr>
          <p:spPr>
            <a:xfrm>
              <a:off x="1865652" y="3465579"/>
              <a:ext cx="110096" cy="161290"/>
            </a:xfrm>
            <a:custGeom>
              <a:avLst/>
              <a:gdLst/>
              <a:ahLst/>
              <a:cxnLst/>
              <a:rect l="l" t="t" r="r" b="b"/>
              <a:pathLst>
                <a:path w="4213" h="6172" extrusionOk="0">
                  <a:moveTo>
                    <a:pt x="885" y="424"/>
                  </a:moveTo>
                  <a:cubicBezTo>
                    <a:pt x="1106" y="424"/>
                    <a:pt x="1289" y="606"/>
                    <a:pt x="1289" y="828"/>
                  </a:cubicBezTo>
                  <a:lnTo>
                    <a:pt x="1289" y="1241"/>
                  </a:lnTo>
                  <a:lnTo>
                    <a:pt x="837" y="1241"/>
                  </a:lnTo>
                  <a:cubicBezTo>
                    <a:pt x="289" y="1241"/>
                    <a:pt x="289" y="424"/>
                    <a:pt x="837" y="424"/>
                  </a:cubicBezTo>
                  <a:close/>
                  <a:moveTo>
                    <a:pt x="3385" y="424"/>
                  </a:moveTo>
                  <a:cubicBezTo>
                    <a:pt x="3924" y="424"/>
                    <a:pt x="3924" y="1241"/>
                    <a:pt x="3385" y="1241"/>
                  </a:cubicBezTo>
                  <a:lnTo>
                    <a:pt x="2924" y="1241"/>
                  </a:lnTo>
                  <a:lnTo>
                    <a:pt x="2924" y="828"/>
                  </a:lnTo>
                  <a:cubicBezTo>
                    <a:pt x="2924" y="606"/>
                    <a:pt x="3106" y="424"/>
                    <a:pt x="3327" y="424"/>
                  </a:cubicBezTo>
                  <a:close/>
                  <a:moveTo>
                    <a:pt x="837" y="1"/>
                  </a:moveTo>
                  <a:cubicBezTo>
                    <a:pt x="375" y="1"/>
                    <a:pt x="0" y="376"/>
                    <a:pt x="0" y="837"/>
                  </a:cubicBezTo>
                  <a:cubicBezTo>
                    <a:pt x="0" y="1289"/>
                    <a:pt x="375" y="1664"/>
                    <a:pt x="837" y="1664"/>
                  </a:cubicBezTo>
                  <a:lnTo>
                    <a:pt x="1289" y="1664"/>
                  </a:lnTo>
                  <a:lnTo>
                    <a:pt x="1289" y="3395"/>
                  </a:lnTo>
                  <a:cubicBezTo>
                    <a:pt x="1289" y="3534"/>
                    <a:pt x="1395" y="3604"/>
                    <a:pt x="1500" y="3604"/>
                  </a:cubicBezTo>
                  <a:cubicBezTo>
                    <a:pt x="1606" y="3604"/>
                    <a:pt x="1712" y="3534"/>
                    <a:pt x="1712" y="3395"/>
                  </a:cubicBezTo>
                  <a:lnTo>
                    <a:pt x="1712" y="1664"/>
                  </a:lnTo>
                  <a:lnTo>
                    <a:pt x="2501" y="1664"/>
                  </a:lnTo>
                  <a:lnTo>
                    <a:pt x="2501" y="5962"/>
                  </a:lnTo>
                  <a:cubicBezTo>
                    <a:pt x="2501" y="6102"/>
                    <a:pt x="2606" y="6172"/>
                    <a:pt x="2712" y="6172"/>
                  </a:cubicBezTo>
                  <a:cubicBezTo>
                    <a:pt x="2818" y="6172"/>
                    <a:pt x="2924" y="6102"/>
                    <a:pt x="2924" y="5962"/>
                  </a:cubicBezTo>
                  <a:lnTo>
                    <a:pt x="2924" y="1664"/>
                  </a:lnTo>
                  <a:lnTo>
                    <a:pt x="3385" y="1664"/>
                  </a:lnTo>
                  <a:cubicBezTo>
                    <a:pt x="3847" y="1664"/>
                    <a:pt x="4212" y="1289"/>
                    <a:pt x="4212" y="837"/>
                  </a:cubicBezTo>
                  <a:cubicBezTo>
                    <a:pt x="4212" y="376"/>
                    <a:pt x="3847" y="1"/>
                    <a:pt x="3385" y="1"/>
                  </a:cubicBezTo>
                  <a:lnTo>
                    <a:pt x="3327" y="1"/>
                  </a:lnTo>
                  <a:cubicBezTo>
                    <a:pt x="2876" y="1"/>
                    <a:pt x="2501" y="376"/>
                    <a:pt x="2501" y="828"/>
                  </a:cubicBezTo>
                  <a:lnTo>
                    <a:pt x="2501" y="1241"/>
                  </a:lnTo>
                  <a:lnTo>
                    <a:pt x="1712" y="1241"/>
                  </a:lnTo>
                  <a:lnTo>
                    <a:pt x="1712" y="828"/>
                  </a:lnTo>
                  <a:cubicBezTo>
                    <a:pt x="1712" y="376"/>
                    <a:pt x="1337" y="1"/>
                    <a:pt x="875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79"/>
            <p:cNvSpPr/>
            <p:nvPr/>
          </p:nvSpPr>
          <p:spPr>
            <a:xfrm>
              <a:off x="1899311" y="3570866"/>
              <a:ext cx="11080" cy="55950"/>
            </a:xfrm>
            <a:custGeom>
              <a:avLst/>
              <a:gdLst/>
              <a:ahLst/>
              <a:cxnLst/>
              <a:rect l="l" t="t" r="r" b="b"/>
              <a:pathLst>
                <a:path w="424" h="2141" extrusionOk="0">
                  <a:moveTo>
                    <a:pt x="21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1924"/>
                  </a:lnTo>
                  <a:cubicBezTo>
                    <a:pt x="1" y="2068"/>
                    <a:pt x="107" y="2140"/>
                    <a:pt x="212" y="2140"/>
                  </a:cubicBezTo>
                  <a:cubicBezTo>
                    <a:pt x="318" y="2140"/>
                    <a:pt x="424" y="2068"/>
                    <a:pt x="424" y="1924"/>
                  </a:cubicBezTo>
                  <a:lnTo>
                    <a:pt x="424" y="22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79"/>
            <p:cNvSpPr/>
            <p:nvPr/>
          </p:nvSpPr>
          <p:spPr>
            <a:xfrm>
              <a:off x="1899311" y="3584429"/>
              <a:ext cx="5305" cy="42518"/>
            </a:xfrm>
            <a:custGeom>
              <a:avLst/>
              <a:gdLst/>
              <a:ahLst/>
              <a:cxnLst/>
              <a:rect l="l" t="t" r="r" b="b"/>
              <a:pathLst>
                <a:path w="203" h="1627" extrusionOk="0">
                  <a:moveTo>
                    <a:pt x="1" y="1"/>
                  </a:moveTo>
                  <a:lnTo>
                    <a:pt x="1" y="1405"/>
                  </a:lnTo>
                  <a:cubicBezTo>
                    <a:pt x="1" y="1520"/>
                    <a:pt x="87" y="1616"/>
                    <a:pt x="203" y="1626"/>
                  </a:cubicBezTo>
                  <a:lnTo>
                    <a:pt x="203" y="924"/>
                  </a:lnTo>
                  <a:cubicBezTo>
                    <a:pt x="203" y="607"/>
                    <a:pt x="136" y="289"/>
                    <a:pt x="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79"/>
            <p:cNvSpPr/>
            <p:nvPr/>
          </p:nvSpPr>
          <p:spPr>
            <a:xfrm>
              <a:off x="1891524" y="3678663"/>
              <a:ext cx="58328" cy="36220"/>
            </a:xfrm>
            <a:custGeom>
              <a:avLst/>
              <a:gdLst/>
              <a:ahLst/>
              <a:cxnLst/>
              <a:rect l="l" t="t" r="r" b="b"/>
              <a:pathLst>
                <a:path w="2232" h="1386" extrusionOk="0">
                  <a:moveTo>
                    <a:pt x="1" y="1"/>
                  </a:moveTo>
                  <a:lnTo>
                    <a:pt x="1" y="270"/>
                  </a:lnTo>
                  <a:cubicBezTo>
                    <a:pt x="1" y="886"/>
                    <a:pt x="501" y="1386"/>
                    <a:pt x="1116" y="1386"/>
                  </a:cubicBezTo>
                  <a:cubicBezTo>
                    <a:pt x="1732" y="1386"/>
                    <a:pt x="2232" y="886"/>
                    <a:pt x="2232" y="270"/>
                  </a:cubicBezTo>
                  <a:lnTo>
                    <a:pt x="223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79"/>
            <p:cNvSpPr/>
            <p:nvPr/>
          </p:nvSpPr>
          <p:spPr>
            <a:xfrm>
              <a:off x="1876210" y="3611842"/>
              <a:ext cx="88720" cy="34939"/>
            </a:xfrm>
            <a:custGeom>
              <a:avLst/>
              <a:gdLst/>
              <a:ahLst/>
              <a:cxnLst/>
              <a:rect l="l" t="t" r="r" b="b"/>
              <a:pathLst>
                <a:path w="3395" h="1337" extrusionOk="0">
                  <a:moveTo>
                    <a:pt x="0" y="0"/>
                  </a:moveTo>
                  <a:lnTo>
                    <a:pt x="0" y="1337"/>
                  </a:lnTo>
                  <a:lnTo>
                    <a:pt x="3395" y="1337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79"/>
            <p:cNvSpPr/>
            <p:nvPr/>
          </p:nvSpPr>
          <p:spPr>
            <a:xfrm>
              <a:off x="1876445" y="3646755"/>
              <a:ext cx="88485" cy="34965"/>
            </a:xfrm>
            <a:custGeom>
              <a:avLst/>
              <a:gdLst/>
              <a:ahLst/>
              <a:cxnLst/>
              <a:rect l="l" t="t" r="r" b="b"/>
              <a:pathLst>
                <a:path w="3386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60" y="1337"/>
                    <a:pt x="597" y="1337"/>
                  </a:cubicBezTo>
                  <a:lnTo>
                    <a:pt x="2780" y="1337"/>
                  </a:lnTo>
                  <a:cubicBezTo>
                    <a:pt x="3116" y="1337"/>
                    <a:pt x="3386" y="1068"/>
                    <a:pt x="3386" y="732"/>
                  </a:cubicBezTo>
                  <a:lnTo>
                    <a:pt x="338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79"/>
            <p:cNvSpPr/>
            <p:nvPr/>
          </p:nvSpPr>
          <p:spPr>
            <a:xfrm>
              <a:off x="1920687" y="3678663"/>
              <a:ext cx="29164" cy="32195"/>
            </a:xfrm>
            <a:custGeom>
              <a:avLst/>
              <a:gdLst/>
              <a:ahLst/>
              <a:cxnLst/>
              <a:rect l="l" t="t" r="r" b="b"/>
              <a:pathLst>
                <a:path w="1116" h="1232" extrusionOk="0">
                  <a:moveTo>
                    <a:pt x="0" y="1"/>
                  </a:moveTo>
                  <a:lnTo>
                    <a:pt x="0" y="270"/>
                  </a:lnTo>
                  <a:cubicBezTo>
                    <a:pt x="0" y="664"/>
                    <a:pt x="212" y="1039"/>
                    <a:pt x="558" y="1232"/>
                  </a:cubicBezTo>
                  <a:cubicBezTo>
                    <a:pt x="895" y="1030"/>
                    <a:pt x="1106" y="664"/>
                    <a:pt x="1116" y="270"/>
                  </a:cubicBezTo>
                  <a:lnTo>
                    <a:pt x="1116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79"/>
            <p:cNvSpPr/>
            <p:nvPr/>
          </p:nvSpPr>
          <p:spPr>
            <a:xfrm>
              <a:off x="1904590" y="3611842"/>
              <a:ext cx="60340" cy="34939"/>
            </a:xfrm>
            <a:custGeom>
              <a:avLst/>
              <a:gdLst/>
              <a:ahLst/>
              <a:cxnLst/>
              <a:rect l="l" t="t" r="r" b="b"/>
              <a:pathLst>
                <a:path w="2309" h="1337" extrusionOk="0">
                  <a:moveTo>
                    <a:pt x="1" y="0"/>
                  </a:moveTo>
                  <a:lnTo>
                    <a:pt x="1" y="1337"/>
                  </a:lnTo>
                  <a:lnTo>
                    <a:pt x="2309" y="1337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79"/>
            <p:cNvSpPr/>
            <p:nvPr/>
          </p:nvSpPr>
          <p:spPr>
            <a:xfrm>
              <a:off x="1904590" y="3646755"/>
              <a:ext cx="60340" cy="34965"/>
            </a:xfrm>
            <a:custGeom>
              <a:avLst/>
              <a:gdLst/>
              <a:ahLst/>
              <a:cxnLst/>
              <a:rect l="l" t="t" r="r" b="b"/>
              <a:pathLst>
                <a:path w="2309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70" y="1337"/>
                    <a:pt x="607" y="1337"/>
                  </a:cubicBezTo>
                  <a:lnTo>
                    <a:pt x="1703" y="1337"/>
                  </a:lnTo>
                  <a:cubicBezTo>
                    <a:pt x="2039" y="1337"/>
                    <a:pt x="2309" y="1068"/>
                    <a:pt x="2309" y="73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33" name="Google Shape;14533;p79"/>
          <p:cNvGrpSpPr/>
          <p:nvPr/>
        </p:nvGrpSpPr>
        <p:grpSpPr>
          <a:xfrm>
            <a:off x="2777572" y="3807287"/>
            <a:ext cx="81716" cy="366717"/>
            <a:chOff x="2777572" y="3807287"/>
            <a:chExt cx="81716" cy="366717"/>
          </a:xfrm>
        </p:grpSpPr>
        <p:sp>
          <p:nvSpPr>
            <p:cNvPr id="14534" name="Google Shape;14534;p79"/>
            <p:cNvSpPr/>
            <p:nvPr/>
          </p:nvSpPr>
          <p:spPr>
            <a:xfrm>
              <a:off x="2777572" y="3941765"/>
              <a:ext cx="81455" cy="181464"/>
            </a:xfrm>
            <a:custGeom>
              <a:avLst/>
              <a:gdLst/>
              <a:ahLst/>
              <a:cxnLst/>
              <a:rect l="l" t="t" r="r" b="b"/>
              <a:pathLst>
                <a:path w="3117" h="6944" extrusionOk="0">
                  <a:moveTo>
                    <a:pt x="578" y="1"/>
                  </a:moveTo>
                  <a:cubicBezTo>
                    <a:pt x="261" y="1"/>
                    <a:pt x="1" y="261"/>
                    <a:pt x="1" y="578"/>
                  </a:cubicBezTo>
                  <a:lnTo>
                    <a:pt x="1" y="6944"/>
                  </a:lnTo>
                  <a:lnTo>
                    <a:pt x="3117" y="6944"/>
                  </a:lnTo>
                  <a:lnTo>
                    <a:pt x="3117" y="578"/>
                  </a:lnTo>
                  <a:cubicBezTo>
                    <a:pt x="3117" y="261"/>
                    <a:pt x="2857" y="1"/>
                    <a:pt x="254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79"/>
            <p:cNvSpPr/>
            <p:nvPr/>
          </p:nvSpPr>
          <p:spPr>
            <a:xfrm>
              <a:off x="2796440" y="3941765"/>
              <a:ext cx="62587" cy="181464"/>
            </a:xfrm>
            <a:custGeom>
              <a:avLst/>
              <a:gdLst/>
              <a:ahLst/>
              <a:cxnLst/>
              <a:rect l="l" t="t" r="r" b="b"/>
              <a:pathLst>
                <a:path w="2395" h="6944" extrusionOk="0">
                  <a:moveTo>
                    <a:pt x="577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6944"/>
                  </a:lnTo>
                  <a:lnTo>
                    <a:pt x="2395" y="6944"/>
                  </a:lnTo>
                  <a:lnTo>
                    <a:pt x="2395" y="578"/>
                  </a:lnTo>
                  <a:cubicBezTo>
                    <a:pt x="2395" y="261"/>
                    <a:pt x="2135" y="1"/>
                    <a:pt x="1818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79"/>
            <p:cNvSpPr/>
            <p:nvPr/>
          </p:nvSpPr>
          <p:spPr>
            <a:xfrm>
              <a:off x="2796440" y="3807287"/>
              <a:ext cx="42988" cy="286282"/>
            </a:xfrm>
            <a:custGeom>
              <a:avLst/>
              <a:gdLst/>
              <a:ahLst/>
              <a:cxnLst/>
              <a:rect l="l" t="t" r="r" b="b"/>
              <a:pathLst>
                <a:path w="1645" h="10955" extrusionOk="0">
                  <a:moveTo>
                    <a:pt x="159" y="1"/>
                  </a:moveTo>
                  <a:cubicBezTo>
                    <a:pt x="76" y="1"/>
                    <a:pt x="0" y="62"/>
                    <a:pt x="0" y="156"/>
                  </a:cubicBezTo>
                  <a:lnTo>
                    <a:pt x="0" y="10359"/>
                  </a:lnTo>
                  <a:cubicBezTo>
                    <a:pt x="0" y="10686"/>
                    <a:pt x="269" y="10955"/>
                    <a:pt x="596" y="10955"/>
                  </a:cubicBezTo>
                  <a:lnTo>
                    <a:pt x="1058" y="10955"/>
                  </a:lnTo>
                  <a:cubicBezTo>
                    <a:pt x="1385" y="10955"/>
                    <a:pt x="1644" y="10686"/>
                    <a:pt x="1644" y="10359"/>
                  </a:cubicBezTo>
                  <a:lnTo>
                    <a:pt x="1644" y="906"/>
                  </a:lnTo>
                  <a:lnTo>
                    <a:pt x="789" y="368"/>
                  </a:lnTo>
                  <a:lnTo>
                    <a:pt x="241" y="22"/>
                  </a:lnTo>
                  <a:cubicBezTo>
                    <a:pt x="214" y="7"/>
                    <a:pt x="186" y="1"/>
                    <a:pt x="15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79"/>
            <p:cNvSpPr/>
            <p:nvPr/>
          </p:nvSpPr>
          <p:spPr>
            <a:xfrm>
              <a:off x="2817293" y="3816878"/>
              <a:ext cx="22631" cy="259104"/>
            </a:xfrm>
            <a:custGeom>
              <a:avLst/>
              <a:gdLst/>
              <a:ahLst/>
              <a:cxnLst/>
              <a:rect l="l" t="t" r="r" b="b"/>
              <a:pathLst>
                <a:path w="866" h="9915" extrusionOk="0">
                  <a:moveTo>
                    <a:pt x="0" y="1"/>
                  </a:moveTo>
                  <a:lnTo>
                    <a:pt x="0" y="9319"/>
                  </a:lnTo>
                  <a:cubicBezTo>
                    <a:pt x="0" y="9646"/>
                    <a:pt x="270" y="9915"/>
                    <a:pt x="596" y="9915"/>
                  </a:cubicBezTo>
                  <a:lnTo>
                    <a:pt x="866" y="9915"/>
                  </a:lnTo>
                  <a:lnTo>
                    <a:pt x="866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79"/>
            <p:cNvSpPr/>
            <p:nvPr/>
          </p:nvSpPr>
          <p:spPr>
            <a:xfrm>
              <a:off x="2796936" y="3843533"/>
              <a:ext cx="42988" cy="40479"/>
            </a:xfrm>
            <a:custGeom>
              <a:avLst/>
              <a:gdLst/>
              <a:ahLst/>
              <a:cxnLst/>
              <a:rect l="l" t="t" r="r" b="b"/>
              <a:pathLst>
                <a:path w="1645" h="154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48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79"/>
            <p:cNvSpPr/>
            <p:nvPr/>
          </p:nvSpPr>
          <p:spPr>
            <a:xfrm>
              <a:off x="2796936" y="3888507"/>
              <a:ext cx="42988" cy="40218"/>
            </a:xfrm>
            <a:custGeom>
              <a:avLst/>
              <a:gdLst/>
              <a:ahLst/>
              <a:cxnLst/>
              <a:rect l="l" t="t" r="r" b="b"/>
              <a:pathLst>
                <a:path w="1645" h="153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79"/>
            <p:cNvSpPr/>
            <p:nvPr/>
          </p:nvSpPr>
          <p:spPr>
            <a:xfrm>
              <a:off x="2796936" y="3933220"/>
              <a:ext cx="42988" cy="40505"/>
            </a:xfrm>
            <a:custGeom>
              <a:avLst/>
              <a:gdLst/>
              <a:ahLst/>
              <a:cxnLst/>
              <a:rect l="l" t="t" r="r" b="b"/>
              <a:pathLst>
                <a:path w="1645" h="1550" extrusionOk="0">
                  <a:moveTo>
                    <a:pt x="0" y="1"/>
                  </a:moveTo>
                  <a:lnTo>
                    <a:pt x="0" y="520"/>
                  </a:lnTo>
                  <a:lnTo>
                    <a:pt x="1645" y="1549"/>
                  </a:lnTo>
                  <a:lnTo>
                    <a:pt x="1645" y="10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79"/>
            <p:cNvSpPr/>
            <p:nvPr/>
          </p:nvSpPr>
          <p:spPr>
            <a:xfrm>
              <a:off x="2796936" y="3978455"/>
              <a:ext cx="42988" cy="40244"/>
            </a:xfrm>
            <a:custGeom>
              <a:avLst/>
              <a:gdLst/>
              <a:ahLst/>
              <a:cxnLst/>
              <a:rect l="l" t="t" r="r" b="b"/>
              <a:pathLst>
                <a:path w="1645" h="1540" extrusionOk="0">
                  <a:moveTo>
                    <a:pt x="0" y="1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79"/>
            <p:cNvSpPr/>
            <p:nvPr/>
          </p:nvSpPr>
          <p:spPr>
            <a:xfrm>
              <a:off x="2777572" y="4031739"/>
              <a:ext cx="81716" cy="34207"/>
            </a:xfrm>
            <a:custGeom>
              <a:avLst/>
              <a:gdLst/>
              <a:ahLst/>
              <a:cxnLst/>
              <a:rect l="l" t="t" r="r" b="b"/>
              <a:pathLst>
                <a:path w="3127" h="1309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cubicBezTo>
                    <a:pt x="1" y="1010"/>
                    <a:pt x="289" y="1299"/>
                    <a:pt x="645" y="1308"/>
                  </a:cubicBezTo>
                  <a:lnTo>
                    <a:pt x="2482" y="1308"/>
                  </a:lnTo>
                  <a:cubicBezTo>
                    <a:pt x="2838" y="1299"/>
                    <a:pt x="3126" y="1010"/>
                    <a:pt x="3126" y="654"/>
                  </a:cubicBezTo>
                  <a:cubicBezTo>
                    <a:pt x="3126" y="289"/>
                    <a:pt x="2838" y="0"/>
                    <a:pt x="248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79"/>
            <p:cNvSpPr/>
            <p:nvPr/>
          </p:nvSpPr>
          <p:spPr>
            <a:xfrm>
              <a:off x="2777572" y="4114161"/>
              <a:ext cx="81455" cy="59843"/>
            </a:xfrm>
            <a:custGeom>
              <a:avLst/>
              <a:gdLst/>
              <a:ahLst/>
              <a:cxnLst/>
              <a:rect l="l" t="t" r="r" b="b"/>
              <a:pathLst>
                <a:path w="3117" h="2290" extrusionOk="0">
                  <a:moveTo>
                    <a:pt x="1" y="1"/>
                  </a:moveTo>
                  <a:lnTo>
                    <a:pt x="1" y="722"/>
                  </a:lnTo>
                  <a:cubicBezTo>
                    <a:pt x="1" y="1587"/>
                    <a:pt x="703" y="2289"/>
                    <a:pt x="1568" y="2289"/>
                  </a:cubicBezTo>
                  <a:cubicBezTo>
                    <a:pt x="1693" y="2289"/>
                    <a:pt x="1809" y="2270"/>
                    <a:pt x="1924" y="2241"/>
                  </a:cubicBezTo>
                  <a:lnTo>
                    <a:pt x="1991" y="2231"/>
                  </a:lnTo>
                  <a:lnTo>
                    <a:pt x="2049" y="2212"/>
                  </a:lnTo>
                  <a:lnTo>
                    <a:pt x="2078" y="2203"/>
                  </a:lnTo>
                  <a:lnTo>
                    <a:pt x="2145" y="2174"/>
                  </a:lnTo>
                  <a:lnTo>
                    <a:pt x="2174" y="2164"/>
                  </a:lnTo>
                  <a:lnTo>
                    <a:pt x="2203" y="2145"/>
                  </a:lnTo>
                  <a:lnTo>
                    <a:pt x="2232" y="2135"/>
                  </a:lnTo>
                  <a:lnTo>
                    <a:pt x="2261" y="2116"/>
                  </a:lnTo>
                  <a:lnTo>
                    <a:pt x="2290" y="2106"/>
                  </a:lnTo>
                  <a:cubicBezTo>
                    <a:pt x="2338" y="2078"/>
                    <a:pt x="2386" y="2049"/>
                    <a:pt x="2434" y="2020"/>
                  </a:cubicBezTo>
                  <a:lnTo>
                    <a:pt x="2453" y="2010"/>
                  </a:lnTo>
                  <a:lnTo>
                    <a:pt x="2482" y="1981"/>
                  </a:lnTo>
                  <a:lnTo>
                    <a:pt x="2511" y="1972"/>
                  </a:lnTo>
                  <a:lnTo>
                    <a:pt x="2530" y="1953"/>
                  </a:lnTo>
                  <a:cubicBezTo>
                    <a:pt x="2568" y="1914"/>
                    <a:pt x="2607" y="1885"/>
                    <a:pt x="2645" y="1856"/>
                  </a:cubicBezTo>
                  <a:lnTo>
                    <a:pt x="2665" y="1828"/>
                  </a:lnTo>
                  <a:lnTo>
                    <a:pt x="2693" y="1799"/>
                  </a:lnTo>
                  <a:lnTo>
                    <a:pt x="2722" y="1779"/>
                  </a:lnTo>
                  <a:lnTo>
                    <a:pt x="2761" y="1741"/>
                  </a:lnTo>
                  <a:lnTo>
                    <a:pt x="2780" y="1712"/>
                  </a:lnTo>
                  <a:cubicBezTo>
                    <a:pt x="2809" y="1683"/>
                    <a:pt x="2828" y="1654"/>
                    <a:pt x="2857" y="1616"/>
                  </a:cubicBezTo>
                  <a:lnTo>
                    <a:pt x="2876" y="1587"/>
                  </a:lnTo>
                  <a:lnTo>
                    <a:pt x="2915" y="1529"/>
                  </a:lnTo>
                  <a:lnTo>
                    <a:pt x="2934" y="1491"/>
                  </a:lnTo>
                  <a:lnTo>
                    <a:pt x="2953" y="1462"/>
                  </a:lnTo>
                  <a:lnTo>
                    <a:pt x="2963" y="1433"/>
                  </a:lnTo>
                  <a:cubicBezTo>
                    <a:pt x="3011" y="1337"/>
                    <a:pt x="3059" y="1241"/>
                    <a:pt x="3088" y="1135"/>
                  </a:cubicBezTo>
                  <a:cubicBezTo>
                    <a:pt x="3088" y="1116"/>
                    <a:pt x="3097" y="1097"/>
                    <a:pt x="3107" y="1068"/>
                  </a:cubicBezTo>
                  <a:lnTo>
                    <a:pt x="3107" y="1029"/>
                  </a:lnTo>
                  <a:cubicBezTo>
                    <a:pt x="3117" y="1020"/>
                    <a:pt x="3117" y="1010"/>
                    <a:pt x="3117" y="1001"/>
                  </a:cubicBezTo>
                  <a:lnTo>
                    <a:pt x="3117" y="962"/>
                  </a:lnTo>
                  <a:lnTo>
                    <a:pt x="3117" y="924"/>
                  </a:lnTo>
                  <a:lnTo>
                    <a:pt x="3117" y="895"/>
                  </a:lnTo>
                  <a:lnTo>
                    <a:pt x="3117" y="876"/>
                  </a:lnTo>
                  <a:lnTo>
                    <a:pt x="3117" y="837"/>
                  </a:lnTo>
                  <a:lnTo>
                    <a:pt x="3117" y="799"/>
                  </a:lnTo>
                  <a:lnTo>
                    <a:pt x="3117" y="760"/>
                  </a:lnTo>
                  <a:lnTo>
                    <a:pt x="3117" y="722"/>
                  </a:lnTo>
                  <a:lnTo>
                    <a:pt x="3117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79"/>
            <p:cNvSpPr/>
            <p:nvPr/>
          </p:nvSpPr>
          <p:spPr>
            <a:xfrm>
              <a:off x="2796440" y="4114161"/>
              <a:ext cx="62587" cy="58589"/>
            </a:xfrm>
            <a:custGeom>
              <a:avLst/>
              <a:gdLst/>
              <a:ahLst/>
              <a:cxnLst/>
              <a:rect l="l" t="t" r="r" b="b"/>
              <a:pathLst>
                <a:path w="2395" h="2242" extrusionOk="0">
                  <a:moveTo>
                    <a:pt x="2395" y="1"/>
                  </a:moveTo>
                  <a:lnTo>
                    <a:pt x="0" y="10"/>
                  </a:lnTo>
                  <a:lnTo>
                    <a:pt x="0" y="731"/>
                  </a:lnTo>
                  <a:cubicBezTo>
                    <a:pt x="10" y="1453"/>
                    <a:pt x="500" y="2078"/>
                    <a:pt x="1202" y="2241"/>
                  </a:cubicBezTo>
                  <a:lnTo>
                    <a:pt x="1269" y="2231"/>
                  </a:lnTo>
                  <a:lnTo>
                    <a:pt x="1327" y="2212"/>
                  </a:lnTo>
                  <a:lnTo>
                    <a:pt x="1356" y="2203"/>
                  </a:lnTo>
                  <a:lnTo>
                    <a:pt x="1423" y="2174"/>
                  </a:lnTo>
                  <a:lnTo>
                    <a:pt x="1452" y="2164"/>
                  </a:lnTo>
                  <a:lnTo>
                    <a:pt x="1481" y="2145"/>
                  </a:lnTo>
                  <a:lnTo>
                    <a:pt x="1510" y="2135"/>
                  </a:lnTo>
                  <a:lnTo>
                    <a:pt x="1539" y="2116"/>
                  </a:lnTo>
                  <a:lnTo>
                    <a:pt x="1568" y="2106"/>
                  </a:lnTo>
                  <a:cubicBezTo>
                    <a:pt x="1616" y="2078"/>
                    <a:pt x="1664" y="2049"/>
                    <a:pt x="1712" y="2020"/>
                  </a:cubicBezTo>
                  <a:lnTo>
                    <a:pt x="1731" y="2010"/>
                  </a:lnTo>
                  <a:lnTo>
                    <a:pt x="1760" y="1981"/>
                  </a:lnTo>
                  <a:lnTo>
                    <a:pt x="1789" y="1972"/>
                  </a:lnTo>
                  <a:lnTo>
                    <a:pt x="1808" y="1953"/>
                  </a:lnTo>
                  <a:cubicBezTo>
                    <a:pt x="1846" y="1914"/>
                    <a:pt x="1885" y="1885"/>
                    <a:pt x="1923" y="1856"/>
                  </a:cubicBezTo>
                  <a:lnTo>
                    <a:pt x="1943" y="1828"/>
                  </a:lnTo>
                  <a:lnTo>
                    <a:pt x="1971" y="1799"/>
                  </a:lnTo>
                  <a:lnTo>
                    <a:pt x="2000" y="1779"/>
                  </a:lnTo>
                  <a:lnTo>
                    <a:pt x="2039" y="1741"/>
                  </a:lnTo>
                  <a:lnTo>
                    <a:pt x="2058" y="1712"/>
                  </a:lnTo>
                  <a:cubicBezTo>
                    <a:pt x="2087" y="1683"/>
                    <a:pt x="2106" y="1654"/>
                    <a:pt x="2135" y="1616"/>
                  </a:cubicBezTo>
                  <a:lnTo>
                    <a:pt x="2154" y="1587"/>
                  </a:lnTo>
                  <a:lnTo>
                    <a:pt x="2193" y="1529"/>
                  </a:lnTo>
                  <a:lnTo>
                    <a:pt x="2212" y="1491"/>
                  </a:lnTo>
                  <a:lnTo>
                    <a:pt x="2231" y="1462"/>
                  </a:lnTo>
                  <a:lnTo>
                    <a:pt x="2241" y="1433"/>
                  </a:lnTo>
                  <a:cubicBezTo>
                    <a:pt x="2289" y="1337"/>
                    <a:pt x="2337" y="1241"/>
                    <a:pt x="2366" y="1135"/>
                  </a:cubicBezTo>
                  <a:cubicBezTo>
                    <a:pt x="2366" y="1116"/>
                    <a:pt x="2375" y="1097"/>
                    <a:pt x="2385" y="1068"/>
                  </a:cubicBezTo>
                  <a:lnTo>
                    <a:pt x="2385" y="1029"/>
                  </a:lnTo>
                  <a:cubicBezTo>
                    <a:pt x="2395" y="1020"/>
                    <a:pt x="2395" y="1010"/>
                    <a:pt x="2395" y="1001"/>
                  </a:cubicBezTo>
                  <a:lnTo>
                    <a:pt x="2395" y="962"/>
                  </a:lnTo>
                  <a:lnTo>
                    <a:pt x="2395" y="924"/>
                  </a:lnTo>
                  <a:lnTo>
                    <a:pt x="2395" y="895"/>
                  </a:lnTo>
                  <a:lnTo>
                    <a:pt x="2395" y="876"/>
                  </a:lnTo>
                  <a:lnTo>
                    <a:pt x="2395" y="837"/>
                  </a:lnTo>
                  <a:lnTo>
                    <a:pt x="2395" y="799"/>
                  </a:lnTo>
                  <a:lnTo>
                    <a:pt x="2395" y="760"/>
                  </a:lnTo>
                  <a:lnTo>
                    <a:pt x="2395" y="722"/>
                  </a:lnTo>
                  <a:lnTo>
                    <a:pt x="2395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45" name="Google Shape;14545;p79"/>
          <p:cNvGrpSpPr/>
          <p:nvPr/>
        </p:nvGrpSpPr>
        <p:grpSpPr>
          <a:xfrm>
            <a:off x="3934014" y="4329780"/>
            <a:ext cx="366665" cy="256334"/>
            <a:chOff x="3934014" y="4329780"/>
            <a:chExt cx="366665" cy="256334"/>
          </a:xfrm>
        </p:grpSpPr>
        <p:sp>
          <p:nvSpPr>
            <p:cNvPr id="14546" name="Google Shape;14546;p79"/>
            <p:cNvSpPr/>
            <p:nvPr/>
          </p:nvSpPr>
          <p:spPr>
            <a:xfrm>
              <a:off x="4086810" y="4338561"/>
              <a:ext cx="108842" cy="40479"/>
            </a:xfrm>
            <a:custGeom>
              <a:avLst/>
              <a:gdLst/>
              <a:ahLst/>
              <a:cxnLst/>
              <a:rect l="l" t="t" r="r" b="b"/>
              <a:pathLst>
                <a:path w="4165" h="1549" extrusionOk="0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79"/>
            <p:cNvSpPr/>
            <p:nvPr/>
          </p:nvSpPr>
          <p:spPr>
            <a:xfrm>
              <a:off x="4220243" y="4352882"/>
              <a:ext cx="56812" cy="30941"/>
            </a:xfrm>
            <a:custGeom>
              <a:avLst/>
              <a:gdLst/>
              <a:ahLst/>
              <a:cxnLst/>
              <a:rect l="l" t="t" r="r" b="b"/>
              <a:pathLst>
                <a:path w="2174" h="1184" extrusionOk="0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79"/>
            <p:cNvSpPr/>
            <p:nvPr/>
          </p:nvSpPr>
          <p:spPr>
            <a:xfrm>
              <a:off x="3934014" y="4378518"/>
              <a:ext cx="366665" cy="207597"/>
            </a:xfrm>
            <a:custGeom>
              <a:avLst/>
              <a:gdLst/>
              <a:ahLst/>
              <a:cxnLst/>
              <a:rect l="l" t="t" r="r" b="b"/>
              <a:pathLst>
                <a:path w="14031" h="7944" extrusionOk="0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79"/>
            <p:cNvSpPr/>
            <p:nvPr/>
          </p:nvSpPr>
          <p:spPr>
            <a:xfrm>
              <a:off x="4248126" y="4413195"/>
              <a:ext cx="52552" cy="145009"/>
            </a:xfrm>
            <a:custGeom>
              <a:avLst/>
              <a:gdLst/>
              <a:ahLst/>
              <a:cxnLst/>
              <a:rect l="l" t="t" r="r" b="b"/>
              <a:pathLst>
                <a:path w="2011" h="5549" extrusionOk="0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79"/>
            <p:cNvSpPr/>
            <p:nvPr/>
          </p:nvSpPr>
          <p:spPr>
            <a:xfrm>
              <a:off x="4024249" y="4393596"/>
              <a:ext cx="209086" cy="178485"/>
            </a:xfrm>
            <a:custGeom>
              <a:avLst/>
              <a:gdLst/>
              <a:ahLst/>
              <a:cxnLst/>
              <a:rect l="l" t="t" r="r" b="b"/>
              <a:pathLst>
                <a:path w="8001" h="6830" extrusionOk="0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79"/>
            <p:cNvSpPr/>
            <p:nvPr/>
          </p:nvSpPr>
          <p:spPr>
            <a:xfrm>
              <a:off x="4044842" y="4408674"/>
              <a:ext cx="173154" cy="148197"/>
            </a:xfrm>
            <a:custGeom>
              <a:avLst/>
              <a:gdLst/>
              <a:ahLst/>
              <a:cxnLst/>
              <a:rect l="l" t="t" r="r" b="b"/>
              <a:pathLst>
                <a:path w="6626" h="5671" extrusionOk="0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79"/>
            <p:cNvSpPr/>
            <p:nvPr/>
          </p:nvSpPr>
          <p:spPr>
            <a:xfrm>
              <a:off x="4084302" y="4427228"/>
              <a:ext cx="120628" cy="107666"/>
            </a:xfrm>
            <a:custGeom>
              <a:avLst/>
              <a:gdLst/>
              <a:ahLst/>
              <a:cxnLst/>
              <a:rect l="l" t="t" r="r" b="b"/>
              <a:pathLst>
                <a:path w="4616" h="4120" extrusionOk="0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79"/>
            <p:cNvSpPr/>
            <p:nvPr/>
          </p:nvSpPr>
          <p:spPr>
            <a:xfrm>
              <a:off x="4085739" y="4428065"/>
              <a:ext cx="117936" cy="107823"/>
            </a:xfrm>
            <a:custGeom>
              <a:avLst/>
              <a:gdLst/>
              <a:ahLst/>
              <a:cxnLst/>
              <a:rect l="l" t="t" r="r" b="b"/>
              <a:pathLst>
                <a:path w="4513" h="4126" extrusionOk="0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79"/>
            <p:cNvSpPr/>
            <p:nvPr/>
          </p:nvSpPr>
          <p:spPr>
            <a:xfrm>
              <a:off x="4135809" y="4456157"/>
              <a:ext cx="34207" cy="34207"/>
            </a:xfrm>
            <a:custGeom>
              <a:avLst/>
              <a:gdLst/>
              <a:ahLst/>
              <a:cxnLst/>
              <a:rect l="l" t="t" r="r" b="b"/>
              <a:pathLst>
                <a:path w="1309" h="1309" extrusionOk="0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79"/>
            <p:cNvSpPr/>
            <p:nvPr/>
          </p:nvSpPr>
          <p:spPr>
            <a:xfrm>
              <a:off x="3966941" y="4329780"/>
              <a:ext cx="34965" cy="30680"/>
            </a:xfrm>
            <a:custGeom>
              <a:avLst/>
              <a:gdLst/>
              <a:ahLst/>
              <a:cxnLst/>
              <a:rect l="l" t="t" r="r" b="b"/>
              <a:pathLst>
                <a:path w="1338" h="1174" extrusionOk="0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79"/>
            <p:cNvSpPr/>
            <p:nvPr/>
          </p:nvSpPr>
          <p:spPr>
            <a:xfrm>
              <a:off x="3934014" y="4351627"/>
              <a:ext cx="100793" cy="234487"/>
            </a:xfrm>
            <a:custGeom>
              <a:avLst/>
              <a:gdLst/>
              <a:ahLst/>
              <a:cxnLst/>
              <a:rect l="l" t="t" r="r" b="b"/>
              <a:pathLst>
                <a:path w="3857" h="8973" extrusionOk="0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79"/>
            <p:cNvSpPr/>
            <p:nvPr/>
          </p:nvSpPr>
          <p:spPr>
            <a:xfrm>
              <a:off x="3934275" y="4351627"/>
              <a:ext cx="78920" cy="208354"/>
            </a:xfrm>
            <a:custGeom>
              <a:avLst/>
              <a:gdLst/>
              <a:ahLst/>
              <a:cxnLst/>
              <a:rect l="l" t="t" r="r" b="b"/>
              <a:pathLst>
                <a:path w="3020" h="7973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79"/>
            <p:cNvSpPr/>
            <p:nvPr/>
          </p:nvSpPr>
          <p:spPr>
            <a:xfrm>
              <a:off x="4219982" y="4396863"/>
              <a:ext cx="22396" cy="22396"/>
            </a:xfrm>
            <a:custGeom>
              <a:avLst/>
              <a:gdLst/>
              <a:ahLst/>
              <a:cxnLst/>
              <a:rect l="l" t="t" r="r" b="b"/>
              <a:pathLst>
                <a:path w="857" h="857" extrusionOk="0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59" name="Google Shape;14559;p79"/>
          <p:cNvGrpSpPr/>
          <p:nvPr/>
        </p:nvGrpSpPr>
        <p:grpSpPr>
          <a:xfrm>
            <a:off x="947670" y="3807339"/>
            <a:ext cx="194295" cy="366404"/>
            <a:chOff x="947670" y="3807339"/>
            <a:chExt cx="194295" cy="366404"/>
          </a:xfrm>
        </p:grpSpPr>
        <p:sp>
          <p:nvSpPr>
            <p:cNvPr id="14560" name="Google Shape;14560;p79"/>
            <p:cNvSpPr/>
            <p:nvPr/>
          </p:nvSpPr>
          <p:spPr>
            <a:xfrm>
              <a:off x="1031372" y="4028734"/>
              <a:ext cx="26916" cy="145009"/>
            </a:xfrm>
            <a:custGeom>
              <a:avLst/>
              <a:gdLst/>
              <a:ahLst/>
              <a:cxnLst/>
              <a:rect l="l" t="t" r="r" b="b"/>
              <a:pathLst>
                <a:path w="1030" h="5549" extrusionOk="0">
                  <a:moveTo>
                    <a:pt x="250" y="0"/>
                  </a:moveTo>
                  <a:cubicBezTo>
                    <a:pt x="116" y="0"/>
                    <a:pt x="0" y="106"/>
                    <a:pt x="0" y="250"/>
                  </a:cubicBezTo>
                  <a:lnTo>
                    <a:pt x="0" y="5048"/>
                  </a:lnTo>
                  <a:cubicBezTo>
                    <a:pt x="10" y="5327"/>
                    <a:pt x="231" y="5548"/>
                    <a:pt x="519" y="5548"/>
                  </a:cubicBezTo>
                  <a:cubicBezTo>
                    <a:pt x="798" y="5548"/>
                    <a:pt x="1019" y="5327"/>
                    <a:pt x="1029" y="5048"/>
                  </a:cubicBezTo>
                  <a:lnTo>
                    <a:pt x="1029" y="250"/>
                  </a:lnTo>
                  <a:cubicBezTo>
                    <a:pt x="1029" y="115"/>
                    <a:pt x="923" y="0"/>
                    <a:pt x="78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79"/>
            <p:cNvSpPr/>
            <p:nvPr/>
          </p:nvSpPr>
          <p:spPr>
            <a:xfrm>
              <a:off x="103513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765" y="0"/>
                  </a:moveTo>
                  <a:cubicBezTo>
                    <a:pt x="728" y="0"/>
                    <a:pt x="690" y="8"/>
                    <a:pt x="654" y="25"/>
                  </a:cubicBezTo>
                  <a:lnTo>
                    <a:pt x="183" y="255"/>
                  </a:lnTo>
                  <a:cubicBezTo>
                    <a:pt x="58" y="313"/>
                    <a:pt x="0" y="457"/>
                    <a:pt x="58" y="582"/>
                  </a:cubicBezTo>
                  <a:lnTo>
                    <a:pt x="2126" y="4938"/>
                  </a:lnTo>
                  <a:cubicBezTo>
                    <a:pt x="2215" y="5124"/>
                    <a:pt x="2398" y="5231"/>
                    <a:pt x="2590" y="5231"/>
                  </a:cubicBezTo>
                  <a:cubicBezTo>
                    <a:pt x="2666" y="5231"/>
                    <a:pt x="2744" y="5214"/>
                    <a:pt x="2818" y="5179"/>
                  </a:cubicBezTo>
                  <a:cubicBezTo>
                    <a:pt x="3068" y="5054"/>
                    <a:pt x="3174" y="4746"/>
                    <a:pt x="3058" y="4496"/>
                  </a:cubicBezTo>
                  <a:lnTo>
                    <a:pt x="991" y="140"/>
                  </a:lnTo>
                  <a:cubicBezTo>
                    <a:pt x="949" y="50"/>
                    <a:pt x="859" y="0"/>
                    <a:pt x="765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79"/>
            <p:cNvSpPr/>
            <p:nvPr/>
          </p:nvSpPr>
          <p:spPr>
            <a:xfrm>
              <a:off x="97155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2409" y="0"/>
                  </a:moveTo>
                  <a:cubicBezTo>
                    <a:pt x="2315" y="0"/>
                    <a:pt x="2225" y="50"/>
                    <a:pt x="2183" y="140"/>
                  </a:cubicBezTo>
                  <a:lnTo>
                    <a:pt x="126" y="4496"/>
                  </a:lnTo>
                  <a:cubicBezTo>
                    <a:pt x="1" y="4746"/>
                    <a:pt x="106" y="5054"/>
                    <a:pt x="366" y="5179"/>
                  </a:cubicBezTo>
                  <a:cubicBezTo>
                    <a:pt x="437" y="5214"/>
                    <a:pt x="513" y="5231"/>
                    <a:pt x="588" y="5231"/>
                  </a:cubicBezTo>
                  <a:cubicBezTo>
                    <a:pt x="776" y="5231"/>
                    <a:pt x="959" y="5124"/>
                    <a:pt x="1049" y="4938"/>
                  </a:cubicBezTo>
                  <a:lnTo>
                    <a:pt x="3116" y="582"/>
                  </a:lnTo>
                  <a:cubicBezTo>
                    <a:pt x="3174" y="457"/>
                    <a:pt x="3116" y="313"/>
                    <a:pt x="2991" y="255"/>
                  </a:cubicBezTo>
                  <a:lnTo>
                    <a:pt x="2520" y="25"/>
                  </a:lnTo>
                  <a:cubicBezTo>
                    <a:pt x="2484" y="8"/>
                    <a:pt x="2447" y="0"/>
                    <a:pt x="2409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79"/>
            <p:cNvSpPr/>
            <p:nvPr/>
          </p:nvSpPr>
          <p:spPr>
            <a:xfrm>
              <a:off x="1029857" y="3807339"/>
              <a:ext cx="29922" cy="41734"/>
            </a:xfrm>
            <a:custGeom>
              <a:avLst/>
              <a:gdLst/>
              <a:ahLst/>
              <a:cxnLst/>
              <a:rect l="l" t="t" r="r" b="b"/>
              <a:pathLst>
                <a:path w="1145" h="1597" extrusionOk="0">
                  <a:moveTo>
                    <a:pt x="577" y="0"/>
                  </a:moveTo>
                  <a:cubicBezTo>
                    <a:pt x="260" y="0"/>
                    <a:pt x="0" y="250"/>
                    <a:pt x="0" y="568"/>
                  </a:cubicBezTo>
                  <a:lnTo>
                    <a:pt x="0" y="1222"/>
                  </a:lnTo>
                  <a:cubicBezTo>
                    <a:pt x="0" y="1424"/>
                    <a:pt x="164" y="1597"/>
                    <a:pt x="375" y="1597"/>
                  </a:cubicBezTo>
                  <a:lnTo>
                    <a:pt x="779" y="1597"/>
                  </a:lnTo>
                  <a:cubicBezTo>
                    <a:pt x="981" y="1597"/>
                    <a:pt x="1145" y="1424"/>
                    <a:pt x="1145" y="1222"/>
                  </a:cubicBezTo>
                  <a:lnTo>
                    <a:pt x="1145" y="568"/>
                  </a:lnTo>
                  <a:cubicBezTo>
                    <a:pt x="1145" y="250"/>
                    <a:pt x="895" y="0"/>
                    <a:pt x="577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79"/>
            <p:cNvSpPr/>
            <p:nvPr/>
          </p:nvSpPr>
          <p:spPr>
            <a:xfrm>
              <a:off x="967034" y="3847531"/>
              <a:ext cx="155567" cy="188755"/>
            </a:xfrm>
            <a:custGeom>
              <a:avLst/>
              <a:gdLst/>
              <a:ahLst/>
              <a:cxnLst/>
              <a:rect l="l" t="t" r="r" b="b"/>
              <a:pathLst>
                <a:path w="5953" h="7223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5616" y="7223"/>
                  </a:lnTo>
                  <a:cubicBezTo>
                    <a:pt x="5799" y="7223"/>
                    <a:pt x="5953" y="7069"/>
                    <a:pt x="5953" y="6886"/>
                  </a:cubicBezTo>
                  <a:lnTo>
                    <a:pt x="5953" y="347"/>
                  </a:lnTo>
                  <a:cubicBezTo>
                    <a:pt x="5953" y="155"/>
                    <a:pt x="5799" y="1"/>
                    <a:pt x="561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79"/>
            <p:cNvSpPr/>
            <p:nvPr/>
          </p:nvSpPr>
          <p:spPr>
            <a:xfrm>
              <a:off x="990161" y="3847531"/>
              <a:ext cx="132440" cy="188755"/>
            </a:xfrm>
            <a:custGeom>
              <a:avLst/>
              <a:gdLst/>
              <a:ahLst/>
              <a:cxnLst/>
              <a:rect l="l" t="t" r="r" b="b"/>
              <a:pathLst>
                <a:path w="5068" h="7223" extrusionOk="0">
                  <a:moveTo>
                    <a:pt x="33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4731" y="7223"/>
                  </a:lnTo>
                  <a:cubicBezTo>
                    <a:pt x="4914" y="7223"/>
                    <a:pt x="5068" y="7069"/>
                    <a:pt x="5068" y="6886"/>
                  </a:cubicBezTo>
                  <a:lnTo>
                    <a:pt x="5068" y="347"/>
                  </a:lnTo>
                  <a:cubicBezTo>
                    <a:pt x="5068" y="155"/>
                    <a:pt x="4914" y="1"/>
                    <a:pt x="4731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79"/>
            <p:cNvSpPr/>
            <p:nvPr/>
          </p:nvSpPr>
          <p:spPr>
            <a:xfrm>
              <a:off x="947670" y="3830963"/>
              <a:ext cx="194295" cy="31176"/>
            </a:xfrm>
            <a:custGeom>
              <a:avLst/>
              <a:gdLst/>
              <a:ahLst/>
              <a:cxnLst/>
              <a:rect l="l" t="t" r="r" b="b"/>
              <a:pathLst>
                <a:path w="7435" h="1193" extrusionOk="0">
                  <a:moveTo>
                    <a:pt x="357" y="0"/>
                  </a:moveTo>
                  <a:cubicBezTo>
                    <a:pt x="155" y="0"/>
                    <a:pt x="1" y="154"/>
                    <a:pt x="1" y="356"/>
                  </a:cubicBezTo>
                  <a:lnTo>
                    <a:pt x="1" y="837"/>
                  </a:lnTo>
                  <a:cubicBezTo>
                    <a:pt x="1" y="1029"/>
                    <a:pt x="155" y="1193"/>
                    <a:pt x="357" y="1193"/>
                  </a:cubicBezTo>
                  <a:lnTo>
                    <a:pt x="7078" y="1193"/>
                  </a:lnTo>
                  <a:cubicBezTo>
                    <a:pt x="7271" y="1193"/>
                    <a:pt x="7434" y="1029"/>
                    <a:pt x="7434" y="837"/>
                  </a:cubicBezTo>
                  <a:lnTo>
                    <a:pt x="7434" y="356"/>
                  </a:lnTo>
                  <a:cubicBezTo>
                    <a:pt x="7434" y="164"/>
                    <a:pt x="7280" y="0"/>
                    <a:pt x="7078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79"/>
            <p:cNvSpPr/>
            <p:nvPr/>
          </p:nvSpPr>
          <p:spPr>
            <a:xfrm>
              <a:off x="947670" y="4021678"/>
              <a:ext cx="194295" cy="31437"/>
            </a:xfrm>
            <a:custGeom>
              <a:avLst/>
              <a:gdLst/>
              <a:ahLst/>
              <a:cxnLst/>
              <a:rect l="l" t="t" r="r" b="b"/>
              <a:pathLst>
                <a:path w="7435" h="1203" extrusionOk="0">
                  <a:moveTo>
                    <a:pt x="357" y="1"/>
                  </a:moveTo>
                  <a:cubicBezTo>
                    <a:pt x="155" y="1"/>
                    <a:pt x="1" y="164"/>
                    <a:pt x="1" y="366"/>
                  </a:cubicBezTo>
                  <a:lnTo>
                    <a:pt x="1" y="837"/>
                  </a:lnTo>
                  <a:cubicBezTo>
                    <a:pt x="1" y="1039"/>
                    <a:pt x="155" y="1203"/>
                    <a:pt x="357" y="1203"/>
                  </a:cubicBezTo>
                  <a:lnTo>
                    <a:pt x="7078" y="1203"/>
                  </a:lnTo>
                  <a:cubicBezTo>
                    <a:pt x="7271" y="1203"/>
                    <a:pt x="7434" y="1039"/>
                    <a:pt x="7434" y="837"/>
                  </a:cubicBezTo>
                  <a:lnTo>
                    <a:pt x="7434" y="366"/>
                  </a:lnTo>
                  <a:cubicBezTo>
                    <a:pt x="7434" y="164"/>
                    <a:pt x="7280" y="10"/>
                    <a:pt x="707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79"/>
            <p:cNvSpPr/>
            <p:nvPr/>
          </p:nvSpPr>
          <p:spPr>
            <a:xfrm>
              <a:off x="975083" y="3830963"/>
              <a:ext cx="166882" cy="31176"/>
            </a:xfrm>
            <a:custGeom>
              <a:avLst/>
              <a:gdLst/>
              <a:ahLst/>
              <a:cxnLst/>
              <a:rect l="l" t="t" r="r" b="b"/>
              <a:pathLst>
                <a:path w="6386" h="1193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837"/>
                  </a:lnTo>
                  <a:cubicBezTo>
                    <a:pt x="0" y="1029"/>
                    <a:pt x="164" y="1193"/>
                    <a:pt x="366" y="1193"/>
                  </a:cubicBezTo>
                  <a:lnTo>
                    <a:pt x="6029" y="1193"/>
                  </a:lnTo>
                  <a:cubicBezTo>
                    <a:pt x="6222" y="1193"/>
                    <a:pt x="6385" y="1029"/>
                    <a:pt x="6385" y="837"/>
                  </a:cubicBezTo>
                  <a:lnTo>
                    <a:pt x="6385" y="356"/>
                  </a:lnTo>
                  <a:cubicBezTo>
                    <a:pt x="6385" y="164"/>
                    <a:pt x="6231" y="0"/>
                    <a:pt x="602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79"/>
            <p:cNvSpPr/>
            <p:nvPr/>
          </p:nvSpPr>
          <p:spPr>
            <a:xfrm>
              <a:off x="975083" y="4021678"/>
              <a:ext cx="166882" cy="31437"/>
            </a:xfrm>
            <a:custGeom>
              <a:avLst/>
              <a:gdLst/>
              <a:ahLst/>
              <a:cxnLst/>
              <a:rect l="l" t="t" r="r" b="b"/>
              <a:pathLst>
                <a:path w="6386" h="1203" extrusionOk="0">
                  <a:moveTo>
                    <a:pt x="366" y="1"/>
                  </a:moveTo>
                  <a:cubicBezTo>
                    <a:pt x="164" y="1"/>
                    <a:pt x="0" y="164"/>
                    <a:pt x="0" y="366"/>
                  </a:cubicBezTo>
                  <a:lnTo>
                    <a:pt x="0" y="837"/>
                  </a:lnTo>
                  <a:cubicBezTo>
                    <a:pt x="0" y="1039"/>
                    <a:pt x="164" y="1203"/>
                    <a:pt x="366" y="1203"/>
                  </a:cubicBezTo>
                  <a:lnTo>
                    <a:pt x="6029" y="1203"/>
                  </a:lnTo>
                  <a:cubicBezTo>
                    <a:pt x="6222" y="1203"/>
                    <a:pt x="6385" y="1039"/>
                    <a:pt x="6385" y="837"/>
                  </a:cubicBezTo>
                  <a:lnTo>
                    <a:pt x="6385" y="366"/>
                  </a:lnTo>
                  <a:cubicBezTo>
                    <a:pt x="6385" y="164"/>
                    <a:pt x="6231" y="10"/>
                    <a:pt x="602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70" name="Google Shape;14570;p79"/>
          <p:cNvGrpSpPr/>
          <p:nvPr/>
        </p:nvGrpSpPr>
        <p:grpSpPr>
          <a:xfrm>
            <a:off x="3420379" y="4286557"/>
            <a:ext cx="368939" cy="342283"/>
            <a:chOff x="3420379" y="4286557"/>
            <a:chExt cx="368939" cy="342283"/>
          </a:xfrm>
        </p:grpSpPr>
        <p:sp>
          <p:nvSpPr>
            <p:cNvPr id="14571" name="Google Shape;14571;p79"/>
            <p:cNvSpPr/>
            <p:nvPr/>
          </p:nvSpPr>
          <p:spPr>
            <a:xfrm>
              <a:off x="3420379" y="4364589"/>
              <a:ext cx="368939" cy="186011"/>
            </a:xfrm>
            <a:custGeom>
              <a:avLst/>
              <a:gdLst/>
              <a:ahLst/>
              <a:cxnLst/>
              <a:rect l="l" t="t" r="r" b="b"/>
              <a:pathLst>
                <a:path w="14118" h="7118" extrusionOk="0">
                  <a:moveTo>
                    <a:pt x="6736" y="0"/>
                  </a:moveTo>
                  <a:cubicBezTo>
                    <a:pt x="3255" y="0"/>
                    <a:pt x="885" y="2333"/>
                    <a:pt x="145" y="3168"/>
                  </a:cubicBezTo>
                  <a:cubicBezTo>
                    <a:pt x="1" y="3332"/>
                    <a:pt x="10" y="3572"/>
                    <a:pt x="155" y="3726"/>
                  </a:cubicBezTo>
                  <a:cubicBezTo>
                    <a:pt x="2641" y="6265"/>
                    <a:pt x="5001" y="7118"/>
                    <a:pt x="7047" y="7118"/>
                  </a:cubicBezTo>
                  <a:cubicBezTo>
                    <a:pt x="7256" y="7118"/>
                    <a:pt x="7462" y="7109"/>
                    <a:pt x="7665" y="7092"/>
                  </a:cubicBezTo>
                  <a:cubicBezTo>
                    <a:pt x="10838" y="6832"/>
                    <a:pt x="13184" y="4611"/>
                    <a:pt x="13954" y="3774"/>
                  </a:cubicBezTo>
                  <a:cubicBezTo>
                    <a:pt x="14117" y="3611"/>
                    <a:pt x="14107" y="3341"/>
                    <a:pt x="13925" y="3188"/>
                  </a:cubicBezTo>
                  <a:cubicBezTo>
                    <a:pt x="11703" y="1226"/>
                    <a:pt x="9665" y="332"/>
                    <a:pt x="7867" y="82"/>
                  </a:cubicBezTo>
                  <a:cubicBezTo>
                    <a:pt x="7478" y="26"/>
                    <a:pt x="7101" y="0"/>
                    <a:pt x="673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79"/>
            <p:cNvSpPr/>
            <p:nvPr/>
          </p:nvSpPr>
          <p:spPr>
            <a:xfrm>
              <a:off x="3465379" y="4366706"/>
              <a:ext cx="323938" cy="183215"/>
            </a:xfrm>
            <a:custGeom>
              <a:avLst/>
              <a:gdLst/>
              <a:ahLst/>
              <a:cxnLst/>
              <a:rect l="l" t="t" r="r" b="b"/>
              <a:pathLst>
                <a:path w="12396" h="7011" extrusionOk="0">
                  <a:moveTo>
                    <a:pt x="6145" y="1"/>
                  </a:moveTo>
                  <a:cubicBezTo>
                    <a:pt x="2981" y="251"/>
                    <a:pt x="837" y="2366"/>
                    <a:pt x="135" y="3145"/>
                  </a:cubicBezTo>
                  <a:cubicBezTo>
                    <a:pt x="0" y="3309"/>
                    <a:pt x="0" y="3549"/>
                    <a:pt x="154" y="3712"/>
                  </a:cubicBezTo>
                  <a:cubicBezTo>
                    <a:pt x="2202" y="5799"/>
                    <a:pt x="4173" y="6741"/>
                    <a:pt x="5943" y="7011"/>
                  </a:cubicBezTo>
                  <a:cubicBezTo>
                    <a:pt x="9116" y="6751"/>
                    <a:pt x="11462" y="4530"/>
                    <a:pt x="12232" y="3693"/>
                  </a:cubicBezTo>
                  <a:cubicBezTo>
                    <a:pt x="12395" y="3530"/>
                    <a:pt x="12385" y="3260"/>
                    <a:pt x="12212" y="3107"/>
                  </a:cubicBezTo>
                  <a:cubicBezTo>
                    <a:pt x="9981" y="1145"/>
                    <a:pt x="7943" y="260"/>
                    <a:pt x="614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79"/>
            <p:cNvSpPr/>
            <p:nvPr/>
          </p:nvSpPr>
          <p:spPr>
            <a:xfrm>
              <a:off x="3497522" y="4366497"/>
              <a:ext cx="207597" cy="182144"/>
            </a:xfrm>
            <a:custGeom>
              <a:avLst/>
              <a:gdLst/>
              <a:ahLst/>
              <a:cxnLst/>
              <a:rect l="l" t="t" r="r" b="b"/>
              <a:pathLst>
                <a:path w="7944" h="6970" extrusionOk="0">
                  <a:moveTo>
                    <a:pt x="4113" y="1"/>
                  </a:moveTo>
                  <a:cubicBezTo>
                    <a:pt x="3808" y="1"/>
                    <a:pt x="3499" y="41"/>
                    <a:pt x="3193" y="124"/>
                  </a:cubicBezTo>
                  <a:cubicBezTo>
                    <a:pt x="3078" y="153"/>
                    <a:pt x="2972" y="191"/>
                    <a:pt x="2866" y="230"/>
                  </a:cubicBezTo>
                  <a:cubicBezTo>
                    <a:pt x="828" y="1009"/>
                    <a:pt x="1" y="3451"/>
                    <a:pt x="1145" y="5307"/>
                  </a:cubicBezTo>
                  <a:cubicBezTo>
                    <a:pt x="1812" y="6395"/>
                    <a:pt x="2957" y="6969"/>
                    <a:pt x="4116" y="6969"/>
                  </a:cubicBezTo>
                  <a:cubicBezTo>
                    <a:pt x="4944" y="6969"/>
                    <a:pt x="5780" y="6676"/>
                    <a:pt x="6453" y="6067"/>
                  </a:cubicBezTo>
                  <a:cubicBezTo>
                    <a:pt x="7646" y="4980"/>
                    <a:pt x="7944" y="3220"/>
                    <a:pt x="7165" y="1807"/>
                  </a:cubicBezTo>
                  <a:cubicBezTo>
                    <a:pt x="6539" y="671"/>
                    <a:pt x="5361" y="1"/>
                    <a:pt x="4113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79"/>
            <p:cNvSpPr/>
            <p:nvPr/>
          </p:nvSpPr>
          <p:spPr>
            <a:xfrm>
              <a:off x="3533455" y="4366497"/>
              <a:ext cx="171664" cy="164504"/>
            </a:xfrm>
            <a:custGeom>
              <a:avLst/>
              <a:gdLst/>
              <a:ahLst/>
              <a:cxnLst/>
              <a:rect l="l" t="t" r="r" b="b"/>
              <a:pathLst>
                <a:path w="6569" h="6295" extrusionOk="0">
                  <a:moveTo>
                    <a:pt x="2738" y="1"/>
                  </a:moveTo>
                  <a:cubicBezTo>
                    <a:pt x="2433" y="1"/>
                    <a:pt x="2124" y="41"/>
                    <a:pt x="1818" y="124"/>
                  </a:cubicBezTo>
                  <a:cubicBezTo>
                    <a:pt x="1703" y="153"/>
                    <a:pt x="1597" y="191"/>
                    <a:pt x="1491" y="230"/>
                  </a:cubicBezTo>
                  <a:cubicBezTo>
                    <a:pt x="299" y="1316"/>
                    <a:pt x="1" y="3076"/>
                    <a:pt x="780" y="4480"/>
                  </a:cubicBezTo>
                  <a:cubicBezTo>
                    <a:pt x="1399" y="5618"/>
                    <a:pt x="2585" y="6295"/>
                    <a:pt x="3837" y="6295"/>
                  </a:cubicBezTo>
                  <a:cubicBezTo>
                    <a:pt x="4140" y="6295"/>
                    <a:pt x="4447" y="6255"/>
                    <a:pt x="4751" y="6172"/>
                  </a:cubicBezTo>
                  <a:cubicBezTo>
                    <a:pt x="4857" y="6144"/>
                    <a:pt x="4972" y="6105"/>
                    <a:pt x="5078" y="6067"/>
                  </a:cubicBezTo>
                  <a:cubicBezTo>
                    <a:pt x="6271" y="4980"/>
                    <a:pt x="6569" y="3220"/>
                    <a:pt x="5790" y="1807"/>
                  </a:cubicBezTo>
                  <a:cubicBezTo>
                    <a:pt x="5164" y="671"/>
                    <a:pt x="3986" y="1"/>
                    <a:pt x="273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79"/>
            <p:cNvSpPr/>
            <p:nvPr/>
          </p:nvSpPr>
          <p:spPr>
            <a:xfrm>
              <a:off x="3571922" y="4428483"/>
              <a:ext cx="64338" cy="58328"/>
            </a:xfrm>
            <a:custGeom>
              <a:avLst/>
              <a:gdLst/>
              <a:ahLst/>
              <a:cxnLst/>
              <a:rect l="l" t="t" r="r" b="b"/>
              <a:pathLst>
                <a:path w="2462" h="2232" extrusionOk="0">
                  <a:moveTo>
                    <a:pt x="1247" y="0"/>
                  </a:moveTo>
                  <a:cubicBezTo>
                    <a:pt x="826" y="0"/>
                    <a:pt x="428" y="242"/>
                    <a:pt x="241" y="646"/>
                  </a:cubicBezTo>
                  <a:cubicBezTo>
                    <a:pt x="0" y="1166"/>
                    <a:pt x="193" y="1781"/>
                    <a:pt x="673" y="2070"/>
                  </a:cubicBezTo>
                  <a:cubicBezTo>
                    <a:pt x="854" y="2179"/>
                    <a:pt x="1053" y="2232"/>
                    <a:pt x="1251" y="2232"/>
                  </a:cubicBezTo>
                  <a:cubicBezTo>
                    <a:pt x="1591" y="2232"/>
                    <a:pt x="1926" y="2077"/>
                    <a:pt x="2145" y="1791"/>
                  </a:cubicBezTo>
                  <a:cubicBezTo>
                    <a:pt x="2241" y="1666"/>
                    <a:pt x="2308" y="1512"/>
                    <a:pt x="2347" y="1358"/>
                  </a:cubicBezTo>
                  <a:cubicBezTo>
                    <a:pt x="2462" y="800"/>
                    <a:pt x="2145" y="243"/>
                    <a:pt x="1606" y="60"/>
                  </a:cubicBezTo>
                  <a:cubicBezTo>
                    <a:pt x="1487" y="20"/>
                    <a:pt x="1367" y="0"/>
                    <a:pt x="1247" y="0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79"/>
            <p:cNvSpPr/>
            <p:nvPr/>
          </p:nvSpPr>
          <p:spPr>
            <a:xfrm>
              <a:off x="3627688" y="4396105"/>
              <a:ext cx="32718" cy="32692"/>
            </a:xfrm>
            <a:custGeom>
              <a:avLst/>
              <a:gdLst/>
              <a:ahLst/>
              <a:cxnLst/>
              <a:rect l="l" t="t" r="r" b="b"/>
              <a:pathLst>
                <a:path w="1252" h="1251" extrusionOk="0">
                  <a:moveTo>
                    <a:pt x="626" y="1"/>
                  </a:moveTo>
                  <a:cubicBezTo>
                    <a:pt x="280" y="1"/>
                    <a:pt x="1" y="280"/>
                    <a:pt x="1" y="626"/>
                  </a:cubicBezTo>
                  <a:cubicBezTo>
                    <a:pt x="1" y="972"/>
                    <a:pt x="280" y="1251"/>
                    <a:pt x="626" y="1251"/>
                  </a:cubicBezTo>
                  <a:cubicBezTo>
                    <a:pt x="972" y="1251"/>
                    <a:pt x="1251" y="972"/>
                    <a:pt x="1251" y="626"/>
                  </a:cubicBezTo>
                  <a:cubicBezTo>
                    <a:pt x="1251" y="280"/>
                    <a:pt x="972" y="1"/>
                    <a:pt x="626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79"/>
            <p:cNvSpPr/>
            <p:nvPr/>
          </p:nvSpPr>
          <p:spPr>
            <a:xfrm>
              <a:off x="3598812" y="4286557"/>
              <a:ext cx="11838" cy="48763"/>
            </a:xfrm>
            <a:custGeom>
              <a:avLst/>
              <a:gdLst/>
              <a:ahLst/>
              <a:cxnLst/>
              <a:rect l="l" t="t" r="r" b="b"/>
              <a:pathLst>
                <a:path w="453" h="1866" extrusionOk="0">
                  <a:moveTo>
                    <a:pt x="221" y="0"/>
                  </a:moveTo>
                  <a:cubicBezTo>
                    <a:pt x="106" y="0"/>
                    <a:pt x="10" y="96"/>
                    <a:pt x="10" y="212"/>
                  </a:cubicBezTo>
                  <a:lnTo>
                    <a:pt x="10" y="1635"/>
                  </a:lnTo>
                  <a:cubicBezTo>
                    <a:pt x="0" y="1789"/>
                    <a:pt x="113" y="1866"/>
                    <a:pt x="226" y="1866"/>
                  </a:cubicBezTo>
                  <a:cubicBezTo>
                    <a:pt x="339" y="1866"/>
                    <a:pt x="452" y="1789"/>
                    <a:pt x="442" y="1635"/>
                  </a:cubicBezTo>
                  <a:lnTo>
                    <a:pt x="442" y="212"/>
                  </a:lnTo>
                  <a:cubicBezTo>
                    <a:pt x="442" y="96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79"/>
            <p:cNvSpPr/>
            <p:nvPr/>
          </p:nvSpPr>
          <p:spPr>
            <a:xfrm>
              <a:off x="3511817" y="4300982"/>
              <a:ext cx="27073" cy="46673"/>
            </a:xfrm>
            <a:custGeom>
              <a:avLst/>
              <a:gdLst/>
              <a:ahLst/>
              <a:cxnLst/>
              <a:rect l="l" t="t" r="r" b="b"/>
              <a:pathLst>
                <a:path w="1036" h="1786" extrusionOk="0">
                  <a:moveTo>
                    <a:pt x="283" y="1"/>
                  </a:moveTo>
                  <a:cubicBezTo>
                    <a:pt x="144" y="1"/>
                    <a:pt x="1" y="130"/>
                    <a:pt x="79" y="304"/>
                  </a:cubicBezTo>
                  <a:lnTo>
                    <a:pt x="560" y="1631"/>
                  </a:lnTo>
                  <a:cubicBezTo>
                    <a:pt x="592" y="1740"/>
                    <a:pt x="674" y="1786"/>
                    <a:pt x="757" y="1786"/>
                  </a:cubicBezTo>
                  <a:cubicBezTo>
                    <a:pt x="895" y="1786"/>
                    <a:pt x="1035" y="1660"/>
                    <a:pt x="964" y="1487"/>
                  </a:cubicBezTo>
                  <a:lnTo>
                    <a:pt x="483" y="160"/>
                  </a:lnTo>
                  <a:cubicBezTo>
                    <a:pt x="450" y="48"/>
                    <a:pt x="367" y="1"/>
                    <a:pt x="283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79"/>
            <p:cNvSpPr/>
            <p:nvPr/>
          </p:nvSpPr>
          <p:spPr>
            <a:xfrm>
              <a:off x="3431590" y="4338665"/>
              <a:ext cx="39721" cy="39852"/>
            </a:xfrm>
            <a:custGeom>
              <a:avLst/>
              <a:gdLst/>
              <a:ahLst/>
              <a:cxnLst/>
              <a:rect l="l" t="t" r="r" b="b"/>
              <a:pathLst>
                <a:path w="1520" h="1525" extrusionOk="0">
                  <a:moveTo>
                    <a:pt x="302" y="1"/>
                  </a:moveTo>
                  <a:cubicBezTo>
                    <a:pt x="144" y="1"/>
                    <a:pt x="0" y="187"/>
                    <a:pt x="129" y="352"/>
                  </a:cubicBezTo>
                  <a:lnTo>
                    <a:pt x="1043" y="1439"/>
                  </a:lnTo>
                  <a:cubicBezTo>
                    <a:pt x="1091" y="1499"/>
                    <a:pt x="1149" y="1524"/>
                    <a:pt x="1207" y="1524"/>
                  </a:cubicBezTo>
                  <a:cubicBezTo>
                    <a:pt x="1369" y="1524"/>
                    <a:pt x="1519" y="1324"/>
                    <a:pt x="1370" y="1160"/>
                  </a:cubicBezTo>
                  <a:lnTo>
                    <a:pt x="456" y="74"/>
                  </a:lnTo>
                  <a:cubicBezTo>
                    <a:pt x="410" y="22"/>
                    <a:pt x="355" y="1"/>
                    <a:pt x="302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79"/>
            <p:cNvSpPr/>
            <p:nvPr/>
          </p:nvSpPr>
          <p:spPr>
            <a:xfrm>
              <a:off x="3738281" y="4341514"/>
              <a:ext cx="38153" cy="39800"/>
            </a:xfrm>
            <a:custGeom>
              <a:avLst/>
              <a:gdLst/>
              <a:ahLst/>
              <a:cxnLst/>
              <a:rect l="l" t="t" r="r" b="b"/>
              <a:pathLst>
                <a:path w="1460" h="1523" extrusionOk="0">
                  <a:moveTo>
                    <a:pt x="1146" y="0"/>
                  </a:moveTo>
                  <a:cubicBezTo>
                    <a:pt x="1088" y="0"/>
                    <a:pt x="1029" y="26"/>
                    <a:pt x="981" y="90"/>
                  </a:cubicBezTo>
                  <a:lnTo>
                    <a:pt x="77" y="1167"/>
                  </a:lnTo>
                  <a:cubicBezTo>
                    <a:pt x="0" y="1263"/>
                    <a:pt x="10" y="1397"/>
                    <a:pt x="106" y="1474"/>
                  </a:cubicBezTo>
                  <a:cubicBezTo>
                    <a:pt x="143" y="1507"/>
                    <a:pt x="189" y="1522"/>
                    <a:pt x="235" y="1522"/>
                  </a:cubicBezTo>
                  <a:cubicBezTo>
                    <a:pt x="297" y="1522"/>
                    <a:pt x="360" y="1495"/>
                    <a:pt x="404" y="1445"/>
                  </a:cubicBezTo>
                  <a:lnTo>
                    <a:pt x="1317" y="368"/>
                  </a:lnTo>
                  <a:cubicBezTo>
                    <a:pt x="1459" y="205"/>
                    <a:pt x="1308" y="0"/>
                    <a:pt x="1146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79"/>
            <p:cNvSpPr/>
            <p:nvPr/>
          </p:nvSpPr>
          <p:spPr>
            <a:xfrm>
              <a:off x="3670389" y="4301819"/>
              <a:ext cx="26185" cy="46333"/>
            </a:xfrm>
            <a:custGeom>
              <a:avLst/>
              <a:gdLst/>
              <a:ahLst/>
              <a:cxnLst/>
              <a:rect l="l" t="t" r="r" b="b"/>
              <a:pathLst>
                <a:path w="1002" h="1773" extrusionOk="0">
                  <a:moveTo>
                    <a:pt x="761" y="0"/>
                  </a:moveTo>
                  <a:cubicBezTo>
                    <a:pt x="674" y="0"/>
                    <a:pt x="590" y="56"/>
                    <a:pt x="559" y="147"/>
                  </a:cubicBezTo>
                  <a:lnTo>
                    <a:pt x="79" y="1474"/>
                  </a:lnTo>
                  <a:cubicBezTo>
                    <a:pt x="1" y="1648"/>
                    <a:pt x="143" y="1773"/>
                    <a:pt x="282" y="1773"/>
                  </a:cubicBezTo>
                  <a:cubicBezTo>
                    <a:pt x="367" y="1773"/>
                    <a:pt x="450" y="1727"/>
                    <a:pt x="482" y="1618"/>
                  </a:cubicBezTo>
                  <a:lnTo>
                    <a:pt x="963" y="291"/>
                  </a:lnTo>
                  <a:cubicBezTo>
                    <a:pt x="1002" y="176"/>
                    <a:pt x="944" y="51"/>
                    <a:pt x="829" y="12"/>
                  </a:cubicBezTo>
                  <a:cubicBezTo>
                    <a:pt x="807" y="4"/>
                    <a:pt x="784" y="0"/>
                    <a:pt x="76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79"/>
            <p:cNvSpPr/>
            <p:nvPr/>
          </p:nvSpPr>
          <p:spPr>
            <a:xfrm>
              <a:off x="3597296" y="4581071"/>
              <a:ext cx="11342" cy="47770"/>
            </a:xfrm>
            <a:custGeom>
              <a:avLst/>
              <a:gdLst/>
              <a:ahLst/>
              <a:cxnLst/>
              <a:rect l="l" t="t" r="r" b="b"/>
              <a:pathLst>
                <a:path w="434" h="1828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1625"/>
                  </a:lnTo>
                  <a:cubicBezTo>
                    <a:pt x="10" y="1760"/>
                    <a:pt x="111" y="1827"/>
                    <a:pt x="213" y="1827"/>
                  </a:cubicBezTo>
                  <a:cubicBezTo>
                    <a:pt x="315" y="1827"/>
                    <a:pt x="419" y="1760"/>
                    <a:pt x="433" y="1625"/>
                  </a:cubicBezTo>
                  <a:lnTo>
                    <a:pt x="433" y="212"/>
                  </a:lnTo>
                  <a:cubicBezTo>
                    <a:pt x="433" y="96"/>
                    <a:pt x="337" y="0"/>
                    <a:pt x="21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79"/>
            <p:cNvSpPr/>
            <p:nvPr/>
          </p:nvSpPr>
          <p:spPr>
            <a:xfrm>
              <a:off x="3669161" y="4568553"/>
              <a:ext cx="26315" cy="46150"/>
            </a:xfrm>
            <a:custGeom>
              <a:avLst/>
              <a:gdLst/>
              <a:ahLst/>
              <a:cxnLst/>
              <a:rect l="l" t="t" r="r" b="b"/>
              <a:pathLst>
                <a:path w="1007" h="1766" extrusionOk="0">
                  <a:moveTo>
                    <a:pt x="260" y="0"/>
                  </a:moveTo>
                  <a:cubicBezTo>
                    <a:pt x="130" y="0"/>
                    <a:pt x="0" y="114"/>
                    <a:pt x="49" y="277"/>
                  </a:cubicBezTo>
                  <a:lnTo>
                    <a:pt x="529" y="1614"/>
                  </a:lnTo>
                  <a:cubicBezTo>
                    <a:pt x="562" y="1721"/>
                    <a:pt x="641" y="1765"/>
                    <a:pt x="723" y="1765"/>
                  </a:cubicBezTo>
                  <a:cubicBezTo>
                    <a:pt x="861" y="1765"/>
                    <a:pt x="1006" y="1636"/>
                    <a:pt x="933" y="1460"/>
                  </a:cubicBezTo>
                  <a:lnTo>
                    <a:pt x="453" y="133"/>
                  </a:lnTo>
                  <a:cubicBezTo>
                    <a:pt x="413" y="40"/>
                    <a:pt x="337" y="0"/>
                    <a:pt x="260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79"/>
            <p:cNvSpPr/>
            <p:nvPr/>
          </p:nvSpPr>
          <p:spPr>
            <a:xfrm>
              <a:off x="3736922" y="4537586"/>
              <a:ext cx="39512" cy="39695"/>
            </a:xfrm>
            <a:custGeom>
              <a:avLst/>
              <a:gdLst/>
              <a:ahLst/>
              <a:cxnLst/>
              <a:rect l="l" t="t" r="r" b="b"/>
              <a:pathLst>
                <a:path w="1512" h="1519" extrusionOk="0">
                  <a:moveTo>
                    <a:pt x="299" y="0"/>
                  </a:moveTo>
                  <a:cubicBezTo>
                    <a:pt x="142" y="0"/>
                    <a:pt x="0" y="189"/>
                    <a:pt x="129" y="347"/>
                  </a:cubicBezTo>
                  <a:lnTo>
                    <a:pt x="1033" y="1433"/>
                  </a:lnTo>
                  <a:cubicBezTo>
                    <a:pt x="1080" y="1493"/>
                    <a:pt x="1139" y="1518"/>
                    <a:pt x="1197" y="1518"/>
                  </a:cubicBezTo>
                  <a:cubicBezTo>
                    <a:pt x="1359" y="1518"/>
                    <a:pt x="1512" y="1318"/>
                    <a:pt x="1369" y="1154"/>
                  </a:cubicBezTo>
                  <a:lnTo>
                    <a:pt x="456" y="77"/>
                  </a:lnTo>
                  <a:cubicBezTo>
                    <a:pt x="409" y="23"/>
                    <a:pt x="353" y="0"/>
                    <a:pt x="299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79"/>
            <p:cNvSpPr/>
            <p:nvPr/>
          </p:nvSpPr>
          <p:spPr>
            <a:xfrm>
              <a:off x="3431068" y="4534476"/>
              <a:ext cx="38336" cy="39774"/>
            </a:xfrm>
            <a:custGeom>
              <a:avLst/>
              <a:gdLst/>
              <a:ahLst/>
              <a:cxnLst/>
              <a:rect l="l" t="t" r="r" b="b"/>
              <a:pathLst>
                <a:path w="1467" h="1522" extrusionOk="0">
                  <a:moveTo>
                    <a:pt x="1223" y="0"/>
                  </a:moveTo>
                  <a:cubicBezTo>
                    <a:pt x="1164" y="0"/>
                    <a:pt x="1105" y="24"/>
                    <a:pt x="1063" y="71"/>
                  </a:cubicBezTo>
                  <a:lnTo>
                    <a:pt x="149" y="1158"/>
                  </a:lnTo>
                  <a:cubicBezTo>
                    <a:pt x="0" y="1322"/>
                    <a:pt x="151" y="1522"/>
                    <a:pt x="313" y="1522"/>
                  </a:cubicBezTo>
                  <a:cubicBezTo>
                    <a:pt x="370" y="1522"/>
                    <a:pt x="429" y="1497"/>
                    <a:pt x="476" y="1437"/>
                  </a:cubicBezTo>
                  <a:lnTo>
                    <a:pt x="1390" y="350"/>
                  </a:lnTo>
                  <a:cubicBezTo>
                    <a:pt x="1467" y="264"/>
                    <a:pt x="1457" y="129"/>
                    <a:pt x="1361" y="52"/>
                  </a:cubicBezTo>
                  <a:cubicBezTo>
                    <a:pt x="1322" y="17"/>
                    <a:pt x="1272" y="0"/>
                    <a:pt x="1223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79"/>
            <p:cNvSpPr/>
            <p:nvPr/>
          </p:nvSpPr>
          <p:spPr>
            <a:xfrm>
              <a:off x="3510223" y="4567926"/>
              <a:ext cx="26289" cy="46359"/>
            </a:xfrm>
            <a:custGeom>
              <a:avLst/>
              <a:gdLst/>
              <a:ahLst/>
              <a:cxnLst/>
              <a:rect l="l" t="t" r="r" b="b"/>
              <a:pathLst>
                <a:path w="1006" h="1774" extrusionOk="0">
                  <a:moveTo>
                    <a:pt x="760" y="1"/>
                  </a:moveTo>
                  <a:cubicBezTo>
                    <a:pt x="671" y="1"/>
                    <a:pt x="591" y="54"/>
                    <a:pt x="553" y="138"/>
                  </a:cubicBezTo>
                  <a:lnTo>
                    <a:pt x="73" y="1474"/>
                  </a:lnTo>
                  <a:cubicBezTo>
                    <a:pt x="1" y="1648"/>
                    <a:pt x="142" y="1773"/>
                    <a:pt x="279" y="1773"/>
                  </a:cubicBezTo>
                  <a:cubicBezTo>
                    <a:pt x="362" y="1773"/>
                    <a:pt x="444" y="1727"/>
                    <a:pt x="476" y="1619"/>
                  </a:cubicBezTo>
                  <a:lnTo>
                    <a:pt x="957" y="292"/>
                  </a:lnTo>
                  <a:cubicBezTo>
                    <a:pt x="1005" y="176"/>
                    <a:pt x="948" y="51"/>
                    <a:pt x="832" y="13"/>
                  </a:cubicBezTo>
                  <a:cubicBezTo>
                    <a:pt x="808" y="5"/>
                    <a:pt x="784" y="1"/>
                    <a:pt x="760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87" name="Google Shape;14587;p79"/>
          <p:cNvGrpSpPr/>
          <p:nvPr/>
        </p:nvGrpSpPr>
        <p:grpSpPr>
          <a:xfrm>
            <a:off x="3965190" y="3842252"/>
            <a:ext cx="369801" cy="296813"/>
            <a:chOff x="3965190" y="3842252"/>
            <a:chExt cx="369801" cy="296813"/>
          </a:xfrm>
        </p:grpSpPr>
        <p:sp>
          <p:nvSpPr>
            <p:cNvPr id="14588" name="Google Shape;14588;p79"/>
            <p:cNvSpPr/>
            <p:nvPr/>
          </p:nvSpPr>
          <p:spPr>
            <a:xfrm>
              <a:off x="3965190" y="3869404"/>
              <a:ext cx="366665" cy="269661"/>
            </a:xfrm>
            <a:custGeom>
              <a:avLst/>
              <a:gdLst/>
              <a:ahLst/>
              <a:cxnLst/>
              <a:rect l="l" t="t" r="r" b="b"/>
              <a:pathLst>
                <a:path w="14031" h="10319" extrusionOk="0">
                  <a:moveTo>
                    <a:pt x="1193" y="0"/>
                  </a:moveTo>
                  <a:cubicBezTo>
                    <a:pt x="1077" y="0"/>
                    <a:pt x="972" y="10"/>
                    <a:pt x="866" y="49"/>
                  </a:cubicBezTo>
                  <a:lnTo>
                    <a:pt x="818" y="58"/>
                  </a:lnTo>
                  <a:cubicBezTo>
                    <a:pt x="327" y="222"/>
                    <a:pt x="0" y="674"/>
                    <a:pt x="0" y="1183"/>
                  </a:cubicBezTo>
                  <a:lnTo>
                    <a:pt x="0" y="9126"/>
                  </a:lnTo>
                  <a:cubicBezTo>
                    <a:pt x="0" y="9780"/>
                    <a:pt x="529" y="10309"/>
                    <a:pt x="1193" y="10318"/>
                  </a:cubicBezTo>
                  <a:lnTo>
                    <a:pt x="12838" y="10318"/>
                  </a:lnTo>
                  <a:cubicBezTo>
                    <a:pt x="13492" y="10318"/>
                    <a:pt x="14030" y="9780"/>
                    <a:pt x="14030" y="9126"/>
                  </a:cubicBezTo>
                  <a:lnTo>
                    <a:pt x="14030" y="1183"/>
                  </a:lnTo>
                  <a:cubicBezTo>
                    <a:pt x="14030" y="529"/>
                    <a:pt x="13492" y="0"/>
                    <a:pt x="12838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79"/>
            <p:cNvSpPr/>
            <p:nvPr/>
          </p:nvSpPr>
          <p:spPr>
            <a:xfrm>
              <a:off x="3986043" y="3869404"/>
              <a:ext cx="348947" cy="245567"/>
            </a:xfrm>
            <a:custGeom>
              <a:avLst/>
              <a:gdLst/>
              <a:ahLst/>
              <a:cxnLst/>
              <a:rect l="l" t="t" r="r" b="b"/>
              <a:pathLst>
                <a:path w="13353" h="9397" extrusionOk="0">
                  <a:moveTo>
                    <a:pt x="385" y="0"/>
                  </a:moveTo>
                  <a:cubicBezTo>
                    <a:pt x="279" y="0"/>
                    <a:pt x="164" y="10"/>
                    <a:pt x="58" y="49"/>
                  </a:cubicBezTo>
                  <a:lnTo>
                    <a:pt x="20" y="58"/>
                  </a:lnTo>
                  <a:cubicBezTo>
                    <a:pt x="10" y="116"/>
                    <a:pt x="0" y="183"/>
                    <a:pt x="0" y="241"/>
                  </a:cubicBezTo>
                  <a:lnTo>
                    <a:pt x="0" y="8184"/>
                  </a:lnTo>
                  <a:cubicBezTo>
                    <a:pt x="0" y="8838"/>
                    <a:pt x="529" y="9367"/>
                    <a:pt x="1193" y="9367"/>
                  </a:cubicBezTo>
                  <a:lnTo>
                    <a:pt x="12847" y="9367"/>
                  </a:lnTo>
                  <a:cubicBezTo>
                    <a:pt x="12891" y="9387"/>
                    <a:pt x="12934" y="9397"/>
                    <a:pt x="12976" y="9397"/>
                  </a:cubicBezTo>
                  <a:cubicBezTo>
                    <a:pt x="13185" y="9397"/>
                    <a:pt x="13352" y="9161"/>
                    <a:pt x="13232" y="8953"/>
                  </a:cubicBezTo>
                  <a:lnTo>
                    <a:pt x="13232" y="1183"/>
                  </a:lnTo>
                  <a:cubicBezTo>
                    <a:pt x="13232" y="529"/>
                    <a:pt x="12694" y="0"/>
                    <a:pt x="12040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79"/>
            <p:cNvSpPr/>
            <p:nvPr/>
          </p:nvSpPr>
          <p:spPr>
            <a:xfrm>
              <a:off x="4038047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1636"/>
                  </a:lnTo>
                  <a:cubicBezTo>
                    <a:pt x="1" y="1900"/>
                    <a:pt x="203" y="2032"/>
                    <a:pt x="405" y="2032"/>
                  </a:cubicBezTo>
                  <a:cubicBezTo>
                    <a:pt x="607" y="2032"/>
                    <a:pt x="809" y="1900"/>
                    <a:pt x="809" y="1636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79"/>
            <p:cNvSpPr/>
            <p:nvPr/>
          </p:nvSpPr>
          <p:spPr>
            <a:xfrm>
              <a:off x="4104659" y="3842252"/>
              <a:ext cx="21115" cy="53127"/>
            </a:xfrm>
            <a:custGeom>
              <a:avLst/>
              <a:gdLst/>
              <a:ahLst/>
              <a:cxnLst/>
              <a:rect l="l" t="t" r="r" b="b"/>
              <a:pathLst>
                <a:path w="808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2" y="2032"/>
                    <a:pt x="404" y="2032"/>
                  </a:cubicBezTo>
                  <a:cubicBezTo>
                    <a:pt x="606" y="2032"/>
                    <a:pt x="808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79"/>
            <p:cNvSpPr/>
            <p:nvPr/>
          </p:nvSpPr>
          <p:spPr>
            <a:xfrm>
              <a:off x="4171244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401" y="2032"/>
                  </a:cubicBezTo>
                  <a:cubicBezTo>
                    <a:pt x="601" y="2032"/>
                    <a:pt x="803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79"/>
            <p:cNvSpPr/>
            <p:nvPr/>
          </p:nvSpPr>
          <p:spPr>
            <a:xfrm>
              <a:off x="4238091" y="3842252"/>
              <a:ext cx="20880" cy="53127"/>
            </a:xfrm>
            <a:custGeom>
              <a:avLst/>
              <a:gdLst/>
              <a:ahLst/>
              <a:cxnLst/>
              <a:rect l="l" t="t" r="r" b="b"/>
              <a:pathLst>
                <a:path w="799" h="2033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399" y="2032"/>
                  </a:cubicBezTo>
                  <a:cubicBezTo>
                    <a:pt x="599" y="2032"/>
                    <a:pt x="798" y="1900"/>
                    <a:pt x="798" y="1636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79"/>
            <p:cNvSpPr/>
            <p:nvPr/>
          </p:nvSpPr>
          <p:spPr>
            <a:xfrm>
              <a:off x="4038047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732"/>
                  </a:lnTo>
                  <a:cubicBezTo>
                    <a:pt x="1" y="996"/>
                    <a:pt x="203" y="1128"/>
                    <a:pt x="405" y="1128"/>
                  </a:cubicBezTo>
                  <a:cubicBezTo>
                    <a:pt x="607" y="1128"/>
                    <a:pt x="809" y="996"/>
                    <a:pt x="809" y="732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79"/>
            <p:cNvSpPr/>
            <p:nvPr/>
          </p:nvSpPr>
          <p:spPr>
            <a:xfrm>
              <a:off x="4104659" y="3842252"/>
              <a:ext cx="21115" cy="29504"/>
            </a:xfrm>
            <a:custGeom>
              <a:avLst/>
              <a:gdLst/>
              <a:ahLst/>
              <a:cxnLst/>
              <a:rect l="l" t="t" r="r" b="b"/>
              <a:pathLst>
                <a:path w="808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2" y="1128"/>
                    <a:pt x="404" y="1128"/>
                  </a:cubicBezTo>
                  <a:cubicBezTo>
                    <a:pt x="606" y="1128"/>
                    <a:pt x="808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79"/>
            <p:cNvSpPr/>
            <p:nvPr/>
          </p:nvSpPr>
          <p:spPr>
            <a:xfrm>
              <a:off x="4171244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401" y="1128"/>
                  </a:cubicBezTo>
                  <a:cubicBezTo>
                    <a:pt x="601" y="1128"/>
                    <a:pt x="803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79"/>
            <p:cNvSpPr/>
            <p:nvPr/>
          </p:nvSpPr>
          <p:spPr>
            <a:xfrm>
              <a:off x="4238091" y="3842252"/>
              <a:ext cx="20880" cy="29504"/>
            </a:xfrm>
            <a:custGeom>
              <a:avLst/>
              <a:gdLst/>
              <a:ahLst/>
              <a:cxnLst/>
              <a:rect l="l" t="t" r="r" b="b"/>
              <a:pathLst>
                <a:path w="799" h="1129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399" y="1128"/>
                  </a:cubicBezTo>
                  <a:cubicBezTo>
                    <a:pt x="599" y="1128"/>
                    <a:pt x="798" y="996"/>
                    <a:pt x="798" y="732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79"/>
            <p:cNvSpPr/>
            <p:nvPr/>
          </p:nvSpPr>
          <p:spPr>
            <a:xfrm>
              <a:off x="3985547" y="3919657"/>
              <a:ext cx="167483" cy="163145"/>
            </a:xfrm>
            <a:custGeom>
              <a:avLst/>
              <a:gdLst/>
              <a:ahLst/>
              <a:cxnLst/>
              <a:rect l="l" t="t" r="r" b="b"/>
              <a:pathLst>
                <a:path w="6409" h="6243" extrusionOk="0">
                  <a:moveTo>
                    <a:pt x="226" y="1"/>
                  </a:moveTo>
                  <a:cubicBezTo>
                    <a:pt x="113" y="1"/>
                    <a:pt x="0" y="78"/>
                    <a:pt x="10" y="231"/>
                  </a:cubicBezTo>
                  <a:lnTo>
                    <a:pt x="10" y="1607"/>
                  </a:lnTo>
                  <a:cubicBezTo>
                    <a:pt x="19" y="2626"/>
                    <a:pt x="837" y="3443"/>
                    <a:pt x="1856" y="3453"/>
                  </a:cubicBezTo>
                  <a:lnTo>
                    <a:pt x="2606" y="3453"/>
                  </a:lnTo>
                  <a:cubicBezTo>
                    <a:pt x="3260" y="3453"/>
                    <a:pt x="3789" y="3972"/>
                    <a:pt x="3789" y="4626"/>
                  </a:cubicBezTo>
                  <a:cubicBezTo>
                    <a:pt x="3789" y="5520"/>
                    <a:pt x="4510" y="6241"/>
                    <a:pt x="5404" y="6241"/>
                  </a:cubicBezTo>
                  <a:lnTo>
                    <a:pt x="6106" y="6241"/>
                  </a:lnTo>
                  <a:cubicBezTo>
                    <a:pt x="6113" y="6242"/>
                    <a:pt x="6119" y="6242"/>
                    <a:pt x="6124" y="6242"/>
                  </a:cubicBezTo>
                  <a:cubicBezTo>
                    <a:pt x="6408" y="6242"/>
                    <a:pt x="6408" y="5808"/>
                    <a:pt x="6124" y="5808"/>
                  </a:cubicBezTo>
                  <a:cubicBezTo>
                    <a:pt x="6119" y="5808"/>
                    <a:pt x="6113" y="5808"/>
                    <a:pt x="6106" y="5809"/>
                  </a:cubicBezTo>
                  <a:lnTo>
                    <a:pt x="6106" y="5818"/>
                  </a:lnTo>
                  <a:lnTo>
                    <a:pt x="5404" y="5818"/>
                  </a:lnTo>
                  <a:cubicBezTo>
                    <a:pt x="4751" y="5818"/>
                    <a:pt x="4222" y="5290"/>
                    <a:pt x="4222" y="4636"/>
                  </a:cubicBezTo>
                  <a:cubicBezTo>
                    <a:pt x="4222" y="3741"/>
                    <a:pt x="3500" y="3020"/>
                    <a:pt x="2606" y="3020"/>
                  </a:cubicBezTo>
                  <a:lnTo>
                    <a:pt x="1856" y="3020"/>
                  </a:lnTo>
                  <a:cubicBezTo>
                    <a:pt x="1077" y="3020"/>
                    <a:pt x="443" y="2385"/>
                    <a:pt x="443" y="1607"/>
                  </a:cubicBezTo>
                  <a:lnTo>
                    <a:pt x="443" y="231"/>
                  </a:lnTo>
                  <a:cubicBezTo>
                    <a:pt x="452" y="78"/>
                    <a:pt x="339" y="1"/>
                    <a:pt x="22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79"/>
            <p:cNvSpPr/>
            <p:nvPr/>
          </p:nvSpPr>
          <p:spPr>
            <a:xfrm>
              <a:off x="4167116" y="3935990"/>
              <a:ext cx="147126" cy="143755"/>
            </a:xfrm>
            <a:custGeom>
              <a:avLst/>
              <a:gdLst/>
              <a:ahLst/>
              <a:cxnLst/>
              <a:rect l="l" t="t" r="r" b="b"/>
              <a:pathLst>
                <a:path w="5630" h="5501" extrusionOk="0">
                  <a:moveTo>
                    <a:pt x="4505" y="1"/>
                  </a:moveTo>
                  <a:cubicBezTo>
                    <a:pt x="4244" y="1"/>
                    <a:pt x="3983" y="99"/>
                    <a:pt x="3784" y="299"/>
                  </a:cubicBezTo>
                  <a:lnTo>
                    <a:pt x="3764" y="308"/>
                  </a:lnTo>
                  <a:lnTo>
                    <a:pt x="3120" y="953"/>
                  </a:lnTo>
                  <a:lnTo>
                    <a:pt x="755" y="3318"/>
                  </a:lnTo>
                  <a:cubicBezTo>
                    <a:pt x="658" y="3414"/>
                    <a:pt x="582" y="3539"/>
                    <a:pt x="543" y="3674"/>
                  </a:cubicBezTo>
                  <a:lnTo>
                    <a:pt x="245" y="4636"/>
                  </a:lnTo>
                  <a:lnTo>
                    <a:pt x="33" y="5347"/>
                  </a:lnTo>
                  <a:cubicBezTo>
                    <a:pt x="1" y="5420"/>
                    <a:pt x="58" y="5500"/>
                    <a:pt x="134" y="5500"/>
                  </a:cubicBezTo>
                  <a:cubicBezTo>
                    <a:pt x="148" y="5500"/>
                    <a:pt x="163" y="5497"/>
                    <a:pt x="178" y="5491"/>
                  </a:cubicBezTo>
                  <a:lnTo>
                    <a:pt x="880" y="5270"/>
                  </a:lnTo>
                  <a:lnTo>
                    <a:pt x="1841" y="4972"/>
                  </a:lnTo>
                  <a:cubicBezTo>
                    <a:pt x="1918" y="4953"/>
                    <a:pt x="1985" y="4924"/>
                    <a:pt x="2043" y="4886"/>
                  </a:cubicBezTo>
                  <a:cubicBezTo>
                    <a:pt x="2101" y="4847"/>
                    <a:pt x="2159" y="4809"/>
                    <a:pt x="2197" y="4761"/>
                  </a:cubicBezTo>
                  <a:lnTo>
                    <a:pt x="4563" y="2405"/>
                  </a:lnTo>
                  <a:lnTo>
                    <a:pt x="5226" y="1741"/>
                  </a:lnTo>
                  <a:cubicBezTo>
                    <a:pt x="5630" y="1337"/>
                    <a:pt x="5620" y="674"/>
                    <a:pt x="5207" y="280"/>
                  </a:cubicBezTo>
                  <a:cubicBezTo>
                    <a:pt x="5012" y="94"/>
                    <a:pt x="4759" y="1"/>
                    <a:pt x="4505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79"/>
            <p:cNvSpPr/>
            <p:nvPr/>
          </p:nvSpPr>
          <p:spPr>
            <a:xfrm>
              <a:off x="4167298" y="4057114"/>
              <a:ext cx="22814" cy="22474"/>
            </a:xfrm>
            <a:custGeom>
              <a:avLst/>
              <a:gdLst/>
              <a:ahLst/>
              <a:cxnLst/>
              <a:rect l="l" t="t" r="r" b="b"/>
              <a:pathLst>
                <a:path w="873" h="860" extrusionOk="0">
                  <a:moveTo>
                    <a:pt x="238" y="1"/>
                  </a:moveTo>
                  <a:lnTo>
                    <a:pt x="26" y="712"/>
                  </a:lnTo>
                  <a:cubicBezTo>
                    <a:pt x="1" y="790"/>
                    <a:pt x="60" y="859"/>
                    <a:pt x="134" y="859"/>
                  </a:cubicBezTo>
                  <a:cubicBezTo>
                    <a:pt x="143" y="859"/>
                    <a:pt x="152" y="859"/>
                    <a:pt x="161" y="856"/>
                  </a:cubicBezTo>
                  <a:lnTo>
                    <a:pt x="873" y="635"/>
                  </a:lnTo>
                  <a:cubicBezTo>
                    <a:pt x="844" y="299"/>
                    <a:pt x="575" y="30"/>
                    <a:pt x="23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1" name="Google Shape;14601;p79"/>
            <p:cNvSpPr/>
            <p:nvPr/>
          </p:nvSpPr>
          <p:spPr>
            <a:xfrm>
              <a:off x="4183814" y="3960868"/>
              <a:ext cx="102544" cy="102570"/>
            </a:xfrm>
            <a:custGeom>
              <a:avLst/>
              <a:gdLst/>
              <a:ahLst/>
              <a:cxnLst/>
              <a:rect l="l" t="t" r="r" b="b"/>
              <a:pathLst>
                <a:path w="3924" h="3925" extrusionOk="0">
                  <a:moveTo>
                    <a:pt x="2472" y="1"/>
                  </a:moveTo>
                  <a:lnTo>
                    <a:pt x="116" y="2357"/>
                  </a:lnTo>
                  <a:cubicBezTo>
                    <a:pt x="68" y="2405"/>
                    <a:pt x="29" y="2453"/>
                    <a:pt x="0" y="2511"/>
                  </a:cubicBezTo>
                  <a:lnTo>
                    <a:pt x="673" y="3193"/>
                  </a:lnTo>
                  <a:lnTo>
                    <a:pt x="1395" y="3914"/>
                  </a:lnTo>
                  <a:lnTo>
                    <a:pt x="1404" y="3924"/>
                  </a:lnTo>
                  <a:cubicBezTo>
                    <a:pt x="1462" y="3895"/>
                    <a:pt x="1520" y="3847"/>
                    <a:pt x="1558" y="3809"/>
                  </a:cubicBezTo>
                  <a:lnTo>
                    <a:pt x="3924" y="1443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79"/>
            <p:cNvSpPr/>
            <p:nvPr/>
          </p:nvSpPr>
          <p:spPr>
            <a:xfrm>
              <a:off x="4265975" y="3936120"/>
              <a:ext cx="48267" cy="45392"/>
            </a:xfrm>
            <a:custGeom>
              <a:avLst/>
              <a:gdLst/>
              <a:ahLst/>
              <a:cxnLst/>
              <a:rect l="l" t="t" r="r" b="b"/>
              <a:pathLst>
                <a:path w="1847" h="1737" extrusionOk="0">
                  <a:moveTo>
                    <a:pt x="722" y="1"/>
                  </a:moveTo>
                  <a:cubicBezTo>
                    <a:pt x="461" y="1"/>
                    <a:pt x="200" y="99"/>
                    <a:pt x="1" y="294"/>
                  </a:cubicBezTo>
                  <a:lnTo>
                    <a:pt x="1443" y="1736"/>
                  </a:lnTo>
                  <a:cubicBezTo>
                    <a:pt x="1847" y="1332"/>
                    <a:pt x="1837" y="678"/>
                    <a:pt x="1424" y="284"/>
                  </a:cubicBezTo>
                  <a:cubicBezTo>
                    <a:pt x="1229" y="94"/>
                    <a:pt x="976" y="1"/>
                    <a:pt x="72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79"/>
            <p:cNvSpPr/>
            <p:nvPr/>
          </p:nvSpPr>
          <p:spPr>
            <a:xfrm>
              <a:off x="4201401" y="3978455"/>
              <a:ext cx="84957" cy="84983"/>
            </a:xfrm>
            <a:custGeom>
              <a:avLst/>
              <a:gdLst/>
              <a:ahLst/>
              <a:cxnLst/>
              <a:rect l="l" t="t" r="r" b="b"/>
              <a:pathLst>
                <a:path w="3251" h="3252" extrusionOk="0">
                  <a:moveTo>
                    <a:pt x="2481" y="1"/>
                  </a:moveTo>
                  <a:lnTo>
                    <a:pt x="116" y="2366"/>
                  </a:lnTo>
                  <a:cubicBezTo>
                    <a:pt x="77" y="2405"/>
                    <a:pt x="29" y="2463"/>
                    <a:pt x="0" y="2520"/>
                  </a:cubicBezTo>
                  <a:lnTo>
                    <a:pt x="722" y="3241"/>
                  </a:lnTo>
                  <a:lnTo>
                    <a:pt x="731" y="3251"/>
                  </a:lnTo>
                  <a:cubicBezTo>
                    <a:pt x="789" y="3222"/>
                    <a:pt x="847" y="3174"/>
                    <a:pt x="885" y="3136"/>
                  </a:cubicBezTo>
                  <a:lnTo>
                    <a:pt x="3251" y="770"/>
                  </a:lnTo>
                  <a:lnTo>
                    <a:pt x="2481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79"/>
            <p:cNvSpPr/>
            <p:nvPr/>
          </p:nvSpPr>
          <p:spPr>
            <a:xfrm>
              <a:off x="4265975" y="3936120"/>
              <a:ext cx="48032" cy="45392"/>
            </a:xfrm>
            <a:custGeom>
              <a:avLst/>
              <a:gdLst/>
              <a:ahLst/>
              <a:cxnLst/>
              <a:rect l="l" t="t" r="r" b="b"/>
              <a:pathLst>
                <a:path w="1838" h="1737" extrusionOk="0">
                  <a:moveTo>
                    <a:pt x="718" y="1"/>
                  </a:moveTo>
                  <a:cubicBezTo>
                    <a:pt x="459" y="1"/>
                    <a:pt x="200" y="99"/>
                    <a:pt x="1" y="294"/>
                  </a:cubicBezTo>
                  <a:lnTo>
                    <a:pt x="674" y="967"/>
                  </a:lnTo>
                  <a:lnTo>
                    <a:pt x="1443" y="1736"/>
                  </a:lnTo>
                  <a:cubicBezTo>
                    <a:pt x="1837" y="1332"/>
                    <a:pt x="1837" y="678"/>
                    <a:pt x="1424" y="284"/>
                  </a:cubicBezTo>
                  <a:cubicBezTo>
                    <a:pt x="1224" y="94"/>
                    <a:pt x="971" y="1"/>
                    <a:pt x="718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79"/>
            <p:cNvSpPr/>
            <p:nvPr/>
          </p:nvSpPr>
          <p:spPr>
            <a:xfrm>
              <a:off x="4283562" y="3953734"/>
              <a:ext cx="29425" cy="27779"/>
            </a:xfrm>
            <a:custGeom>
              <a:avLst/>
              <a:gdLst/>
              <a:ahLst/>
              <a:cxnLst/>
              <a:rect l="l" t="t" r="r" b="b"/>
              <a:pathLst>
                <a:path w="1126" h="1063" extrusionOk="0">
                  <a:moveTo>
                    <a:pt x="728" y="1"/>
                  </a:moveTo>
                  <a:cubicBezTo>
                    <a:pt x="461" y="1"/>
                    <a:pt x="198" y="103"/>
                    <a:pt x="1" y="293"/>
                  </a:cubicBezTo>
                  <a:lnTo>
                    <a:pt x="770" y="1062"/>
                  </a:lnTo>
                  <a:cubicBezTo>
                    <a:pt x="1030" y="793"/>
                    <a:pt x="1126" y="408"/>
                    <a:pt x="1020" y="43"/>
                  </a:cubicBezTo>
                  <a:cubicBezTo>
                    <a:pt x="924" y="15"/>
                    <a:pt x="826" y="1"/>
                    <a:pt x="728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79"/>
            <p:cNvSpPr/>
            <p:nvPr/>
          </p:nvSpPr>
          <p:spPr>
            <a:xfrm>
              <a:off x="4248649" y="3943777"/>
              <a:ext cx="55061" cy="55061"/>
            </a:xfrm>
            <a:custGeom>
              <a:avLst/>
              <a:gdLst/>
              <a:ahLst/>
              <a:cxnLst/>
              <a:rect l="l" t="t" r="r" b="b"/>
              <a:pathLst>
                <a:path w="2107" h="2107" extrusionOk="0">
                  <a:moveTo>
                    <a:pt x="664" y="1"/>
                  </a:moveTo>
                  <a:lnTo>
                    <a:pt x="644" y="10"/>
                  </a:lnTo>
                  <a:lnTo>
                    <a:pt x="0" y="664"/>
                  </a:lnTo>
                  <a:lnTo>
                    <a:pt x="1443" y="2107"/>
                  </a:lnTo>
                  <a:lnTo>
                    <a:pt x="2106" y="1443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79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79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09" name="Google Shape;14609;p79"/>
          <p:cNvGrpSpPr/>
          <p:nvPr/>
        </p:nvGrpSpPr>
        <p:grpSpPr>
          <a:xfrm>
            <a:off x="3506590" y="3833812"/>
            <a:ext cx="396796" cy="313407"/>
            <a:chOff x="3506590" y="3833812"/>
            <a:chExt cx="396796" cy="313407"/>
          </a:xfrm>
        </p:grpSpPr>
        <p:sp>
          <p:nvSpPr>
            <p:cNvPr id="14610" name="Google Shape;14610;p79"/>
            <p:cNvSpPr/>
            <p:nvPr/>
          </p:nvSpPr>
          <p:spPr>
            <a:xfrm>
              <a:off x="3511608" y="3839404"/>
              <a:ext cx="370428" cy="302667"/>
            </a:xfrm>
            <a:custGeom>
              <a:avLst/>
              <a:gdLst/>
              <a:ahLst/>
              <a:cxnLst/>
              <a:rect l="l" t="t" r="r" b="b"/>
              <a:pathLst>
                <a:path w="14175" h="11582" extrusionOk="0">
                  <a:moveTo>
                    <a:pt x="9070" y="0"/>
                  </a:moveTo>
                  <a:cubicBezTo>
                    <a:pt x="8246" y="0"/>
                    <a:pt x="7449" y="615"/>
                    <a:pt x="7405" y="1581"/>
                  </a:cubicBezTo>
                  <a:cubicBezTo>
                    <a:pt x="7357" y="697"/>
                    <a:pt x="6626" y="4"/>
                    <a:pt x="5741" y="4"/>
                  </a:cubicBezTo>
                  <a:cubicBezTo>
                    <a:pt x="5501" y="4"/>
                    <a:pt x="5270" y="52"/>
                    <a:pt x="5049" y="148"/>
                  </a:cubicBezTo>
                  <a:cubicBezTo>
                    <a:pt x="4847" y="254"/>
                    <a:pt x="4655" y="389"/>
                    <a:pt x="4501" y="562"/>
                  </a:cubicBezTo>
                  <a:cubicBezTo>
                    <a:pt x="4364" y="531"/>
                    <a:pt x="4227" y="516"/>
                    <a:pt x="4092" y="516"/>
                  </a:cubicBezTo>
                  <a:cubicBezTo>
                    <a:pt x="3343" y="516"/>
                    <a:pt x="2652" y="973"/>
                    <a:pt x="2376" y="1706"/>
                  </a:cubicBezTo>
                  <a:cubicBezTo>
                    <a:pt x="2356" y="1754"/>
                    <a:pt x="2347" y="1802"/>
                    <a:pt x="2327" y="1850"/>
                  </a:cubicBezTo>
                  <a:cubicBezTo>
                    <a:pt x="2212" y="2264"/>
                    <a:pt x="2241" y="2716"/>
                    <a:pt x="2424" y="3110"/>
                  </a:cubicBezTo>
                  <a:lnTo>
                    <a:pt x="2376" y="3120"/>
                  </a:lnTo>
                  <a:cubicBezTo>
                    <a:pt x="298" y="3851"/>
                    <a:pt x="0" y="6678"/>
                    <a:pt x="1875" y="7822"/>
                  </a:cubicBezTo>
                  <a:cubicBezTo>
                    <a:pt x="1041" y="9049"/>
                    <a:pt x="1918" y="10707"/>
                    <a:pt x="3401" y="10707"/>
                  </a:cubicBezTo>
                  <a:cubicBezTo>
                    <a:pt x="3405" y="10707"/>
                    <a:pt x="3410" y="10707"/>
                    <a:pt x="3414" y="10707"/>
                  </a:cubicBezTo>
                  <a:cubicBezTo>
                    <a:pt x="3683" y="10697"/>
                    <a:pt x="3953" y="10640"/>
                    <a:pt x="4203" y="10515"/>
                  </a:cubicBezTo>
                  <a:cubicBezTo>
                    <a:pt x="4442" y="11163"/>
                    <a:pt x="5059" y="11581"/>
                    <a:pt x="5742" y="11581"/>
                  </a:cubicBezTo>
                  <a:cubicBezTo>
                    <a:pt x="5799" y="11581"/>
                    <a:pt x="5857" y="11578"/>
                    <a:pt x="5914" y="11572"/>
                  </a:cubicBezTo>
                  <a:cubicBezTo>
                    <a:pt x="6655" y="11505"/>
                    <a:pt x="7260" y="10938"/>
                    <a:pt x="7385" y="10207"/>
                  </a:cubicBezTo>
                  <a:cubicBezTo>
                    <a:pt x="7395" y="10159"/>
                    <a:pt x="7405" y="10101"/>
                    <a:pt x="7405" y="10053"/>
                  </a:cubicBezTo>
                  <a:cubicBezTo>
                    <a:pt x="7405" y="10082"/>
                    <a:pt x="7414" y="10120"/>
                    <a:pt x="7414" y="10159"/>
                  </a:cubicBezTo>
                  <a:cubicBezTo>
                    <a:pt x="7539" y="10966"/>
                    <a:pt x="8241" y="11572"/>
                    <a:pt x="9068" y="11572"/>
                  </a:cubicBezTo>
                  <a:cubicBezTo>
                    <a:pt x="9395" y="11572"/>
                    <a:pt x="9732" y="11466"/>
                    <a:pt x="10001" y="11274"/>
                  </a:cubicBezTo>
                  <a:cubicBezTo>
                    <a:pt x="10270" y="11091"/>
                    <a:pt x="10482" y="10832"/>
                    <a:pt x="10607" y="10524"/>
                  </a:cubicBezTo>
                  <a:cubicBezTo>
                    <a:pt x="10847" y="10640"/>
                    <a:pt x="11116" y="10707"/>
                    <a:pt x="11386" y="10707"/>
                  </a:cubicBezTo>
                  <a:cubicBezTo>
                    <a:pt x="11393" y="10707"/>
                    <a:pt x="11399" y="10707"/>
                    <a:pt x="11406" y="10707"/>
                  </a:cubicBezTo>
                  <a:cubicBezTo>
                    <a:pt x="12282" y="10707"/>
                    <a:pt x="13031" y="10094"/>
                    <a:pt x="13213" y="9245"/>
                  </a:cubicBezTo>
                  <a:cubicBezTo>
                    <a:pt x="13222" y="9207"/>
                    <a:pt x="13232" y="9168"/>
                    <a:pt x="13232" y="9130"/>
                  </a:cubicBezTo>
                  <a:cubicBezTo>
                    <a:pt x="13242" y="9062"/>
                    <a:pt x="13242" y="8995"/>
                    <a:pt x="13251" y="8928"/>
                  </a:cubicBezTo>
                  <a:cubicBezTo>
                    <a:pt x="13261" y="8534"/>
                    <a:pt x="13145" y="8149"/>
                    <a:pt x="12924" y="7822"/>
                  </a:cubicBezTo>
                  <a:cubicBezTo>
                    <a:pt x="13040" y="7755"/>
                    <a:pt x="13145" y="7678"/>
                    <a:pt x="13251" y="7582"/>
                  </a:cubicBezTo>
                  <a:cubicBezTo>
                    <a:pt x="13280" y="7562"/>
                    <a:pt x="13309" y="7534"/>
                    <a:pt x="13338" y="7505"/>
                  </a:cubicBezTo>
                  <a:cubicBezTo>
                    <a:pt x="13405" y="7447"/>
                    <a:pt x="13463" y="7389"/>
                    <a:pt x="13520" y="7322"/>
                  </a:cubicBezTo>
                  <a:cubicBezTo>
                    <a:pt x="13944" y="6851"/>
                    <a:pt x="14174" y="6226"/>
                    <a:pt x="14174" y="5591"/>
                  </a:cubicBezTo>
                  <a:cubicBezTo>
                    <a:pt x="14174" y="4466"/>
                    <a:pt x="13453" y="3466"/>
                    <a:pt x="12376" y="3110"/>
                  </a:cubicBezTo>
                  <a:cubicBezTo>
                    <a:pt x="12569" y="2687"/>
                    <a:pt x="12597" y="2216"/>
                    <a:pt x="12453" y="1783"/>
                  </a:cubicBezTo>
                  <a:cubicBezTo>
                    <a:pt x="12443" y="1754"/>
                    <a:pt x="12434" y="1725"/>
                    <a:pt x="12424" y="1706"/>
                  </a:cubicBezTo>
                  <a:cubicBezTo>
                    <a:pt x="12147" y="973"/>
                    <a:pt x="11457" y="516"/>
                    <a:pt x="10708" y="516"/>
                  </a:cubicBezTo>
                  <a:cubicBezTo>
                    <a:pt x="10573" y="516"/>
                    <a:pt x="10436" y="531"/>
                    <a:pt x="10299" y="562"/>
                  </a:cubicBezTo>
                  <a:cubicBezTo>
                    <a:pt x="9955" y="174"/>
                    <a:pt x="9509" y="0"/>
                    <a:pt x="9070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79"/>
            <p:cNvSpPr/>
            <p:nvPr/>
          </p:nvSpPr>
          <p:spPr>
            <a:xfrm>
              <a:off x="3511347" y="3920676"/>
              <a:ext cx="346804" cy="221159"/>
            </a:xfrm>
            <a:custGeom>
              <a:avLst/>
              <a:gdLst/>
              <a:ahLst/>
              <a:cxnLst/>
              <a:rect l="l" t="t" r="r" b="b"/>
              <a:pathLst>
                <a:path w="13271" h="8463" extrusionOk="0">
                  <a:moveTo>
                    <a:pt x="2443" y="0"/>
                  </a:moveTo>
                  <a:cubicBezTo>
                    <a:pt x="328" y="702"/>
                    <a:pt x="1" y="3558"/>
                    <a:pt x="1895" y="4722"/>
                  </a:cubicBezTo>
                  <a:cubicBezTo>
                    <a:pt x="1017" y="6019"/>
                    <a:pt x="2050" y="7594"/>
                    <a:pt x="3404" y="7594"/>
                  </a:cubicBezTo>
                  <a:cubicBezTo>
                    <a:pt x="3665" y="7594"/>
                    <a:pt x="3939" y="7535"/>
                    <a:pt x="4213" y="7405"/>
                  </a:cubicBezTo>
                  <a:cubicBezTo>
                    <a:pt x="4494" y="8114"/>
                    <a:pt x="5121" y="8452"/>
                    <a:pt x="5747" y="8452"/>
                  </a:cubicBezTo>
                  <a:cubicBezTo>
                    <a:pt x="6487" y="8452"/>
                    <a:pt x="7224" y="7978"/>
                    <a:pt x="7386" y="7087"/>
                  </a:cubicBezTo>
                  <a:cubicBezTo>
                    <a:pt x="7395" y="7039"/>
                    <a:pt x="7405" y="6991"/>
                    <a:pt x="7405" y="6943"/>
                  </a:cubicBezTo>
                  <a:lnTo>
                    <a:pt x="7405" y="6933"/>
                  </a:lnTo>
                  <a:cubicBezTo>
                    <a:pt x="7405" y="6962"/>
                    <a:pt x="7415" y="7010"/>
                    <a:pt x="7415" y="7039"/>
                  </a:cubicBezTo>
                  <a:cubicBezTo>
                    <a:pt x="7540" y="7856"/>
                    <a:pt x="8251" y="8462"/>
                    <a:pt x="9078" y="8462"/>
                  </a:cubicBezTo>
                  <a:cubicBezTo>
                    <a:pt x="9415" y="8462"/>
                    <a:pt x="9742" y="8356"/>
                    <a:pt x="10021" y="8164"/>
                  </a:cubicBezTo>
                  <a:cubicBezTo>
                    <a:pt x="10290" y="7972"/>
                    <a:pt x="10501" y="7712"/>
                    <a:pt x="10617" y="7414"/>
                  </a:cubicBezTo>
                  <a:cubicBezTo>
                    <a:pt x="10867" y="7530"/>
                    <a:pt x="11126" y="7587"/>
                    <a:pt x="11405" y="7597"/>
                  </a:cubicBezTo>
                  <a:cubicBezTo>
                    <a:pt x="12280" y="7597"/>
                    <a:pt x="13040" y="6991"/>
                    <a:pt x="13223" y="6135"/>
                  </a:cubicBezTo>
                  <a:cubicBezTo>
                    <a:pt x="13232" y="6097"/>
                    <a:pt x="13242" y="6058"/>
                    <a:pt x="13242" y="6010"/>
                  </a:cubicBezTo>
                  <a:cubicBezTo>
                    <a:pt x="13252" y="5943"/>
                    <a:pt x="13261" y="5885"/>
                    <a:pt x="13261" y="5818"/>
                  </a:cubicBezTo>
                  <a:cubicBezTo>
                    <a:pt x="13271" y="5577"/>
                    <a:pt x="13232" y="5337"/>
                    <a:pt x="13146" y="5106"/>
                  </a:cubicBezTo>
                  <a:cubicBezTo>
                    <a:pt x="12867" y="5827"/>
                    <a:pt x="12175" y="6299"/>
                    <a:pt x="11405" y="6299"/>
                  </a:cubicBezTo>
                  <a:cubicBezTo>
                    <a:pt x="11175" y="6289"/>
                    <a:pt x="10944" y="6241"/>
                    <a:pt x="10732" y="6154"/>
                  </a:cubicBezTo>
                  <a:cubicBezTo>
                    <a:pt x="10716" y="6150"/>
                    <a:pt x="10700" y="6147"/>
                    <a:pt x="10684" y="6147"/>
                  </a:cubicBezTo>
                  <a:cubicBezTo>
                    <a:pt x="10635" y="6147"/>
                    <a:pt x="10591" y="6171"/>
                    <a:pt x="10569" y="6222"/>
                  </a:cubicBezTo>
                  <a:cubicBezTo>
                    <a:pt x="10444" y="6481"/>
                    <a:pt x="10251" y="6703"/>
                    <a:pt x="10021" y="6866"/>
                  </a:cubicBezTo>
                  <a:cubicBezTo>
                    <a:pt x="9742" y="7058"/>
                    <a:pt x="9415" y="7154"/>
                    <a:pt x="9078" y="7154"/>
                  </a:cubicBezTo>
                  <a:cubicBezTo>
                    <a:pt x="8251" y="7154"/>
                    <a:pt x="7559" y="6558"/>
                    <a:pt x="7434" y="5741"/>
                  </a:cubicBezTo>
                  <a:cubicBezTo>
                    <a:pt x="7424" y="5683"/>
                    <a:pt x="7415" y="5616"/>
                    <a:pt x="7415" y="5558"/>
                  </a:cubicBezTo>
                  <a:cubicBezTo>
                    <a:pt x="7415" y="5635"/>
                    <a:pt x="7405" y="5712"/>
                    <a:pt x="7386" y="5789"/>
                  </a:cubicBezTo>
                  <a:cubicBezTo>
                    <a:pt x="7232" y="6679"/>
                    <a:pt x="6489" y="7170"/>
                    <a:pt x="5740" y="7170"/>
                  </a:cubicBezTo>
                  <a:cubicBezTo>
                    <a:pt x="5177" y="7170"/>
                    <a:pt x="4611" y="6893"/>
                    <a:pt x="4289" y="6299"/>
                  </a:cubicBezTo>
                  <a:cubicBezTo>
                    <a:pt x="4238" y="6205"/>
                    <a:pt x="4150" y="6142"/>
                    <a:pt x="4050" y="6142"/>
                  </a:cubicBezTo>
                  <a:cubicBezTo>
                    <a:pt x="4037" y="6142"/>
                    <a:pt x="4024" y="6143"/>
                    <a:pt x="4011" y="6145"/>
                  </a:cubicBezTo>
                  <a:cubicBezTo>
                    <a:pt x="3948" y="6150"/>
                    <a:pt x="3888" y="6152"/>
                    <a:pt x="3832" y="6152"/>
                  </a:cubicBezTo>
                  <a:cubicBezTo>
                    <a:pt x="2760" y="6152"/>
                    <a:pt x="2848" y="5316"/>
                    <a:pt x="2866" y="4924"/>
                  </a:cubicBezTo>
                  <a:cubicBezTo>
                    <a:pt x="2876" y="4799"/>
                    <a:pt x="2818" y="4674"/>
                    <a:pt x="2712" y="4597"/>
                  </a:cubicBezTo>
                  <a:cubicBezTo>
                    <a:pt x="2068" y="4116"/>
                    <a:pt x="1760" y="3356"/>
                    <a:pt x="1760" y="2491"/>
                  </a:cubicBezTo>
                  <a:cubicBezTo>
                    <a:pt x="1760" y="1952"/>
                    <a:pt x="1924" y="1433"/>
                    <a:pt x="2232" y="991"/>
                  </a:cubicBezTo>
                  <a:cubicBezTo>
                    <a:pt x="2366" y="808"/>
                    <a:pt x="2520" y="635"/>
                    <a:pt x="2693" y="471"/>
                  </a:cubicBezTo>
                  <a:cubicBezTo>
                    <a:pt x="2809" y="356"/>
                    <a:pt x="2539" y="164"/>
                    <a:pt x="2453" y="19"/>
                  </a:cubicBezTo>
                  <a:lnTo>
                    <a:pt x="2443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79"/>
            <p:cNvSpPr/>
            <p:nvPr/>
          </p:nvSpPr>
          <p:spPr>
            <a:xfrm>
              <a:off x="3506590" y="3833812"/>
              <a:ext cx="396796" cy="313407"/>
            </a:xfrm>
            <a:custGeom>
              <a:avLst/>
              <a:gdLst/>
              <a:ahLst/>
              <a:cxnLst/>
              <a:rect l="l" t="t" r="r" b="b"/>
              <a:pathLst>
                <a:path w="15184" h="11993" extrusionOk="0">
                  <a:moveTo>
                    <a:pt x="5938" y="0"/>
                  </a:moveTo>
                  <a:cubicBezTo>
                    <a:pt x="5471" y="0"/>
                    <a:pt x="5001" y="174"/>
                    <a:pt x="4635" y="536"/>
                  </a:cubicBezTo>
                  <a:lnTo>
                    <a:pt x="4625" y="545"/>
                  </a:lnTo>
                  <a:lnTo>
                    <a:pt x="4606" y="545"/>
                  </a:lnTo>
                  <a:cubicBezTo>
                    <a:pt x="4494" y="527"/>
                    <a:pt x="4383" y="518"/>
                    <a:pt x="4274" y="518"/>
                  </a:cubicBezTo>
                  <a:cubicBezTo>
                    <a:pt x="2931" y="518"/>
                    <a:pt x="1909" y="1837"/>
                    <a:pt x="2327" y="3180"/>
                  </a:cubicBezTo>
                  <a:lnTo>
                    <a:pt x="2337" y="3199"/>
                  </a:lnTo>
                  <a:lnTo>
                    <a:pt x="2317" y="3209"/>
                  </a:lnTo>
                  <a:cubicBezTo>
                    <a:pt x="308" y="4074"/>
                    <a:pt x="0" y="6796"/>
                    <a:pt x="1760" y="8094"/>
                  </a:cubicBezTo>
                  <a:lnTo>
                    <a:pt x="1779" y="8103"/>
                  </a:lnTo>
                  <a:lnTo>
                    <a:pt x="1769" y="8132"/>
                  </a:lnTo>
                  <a:cubicBezTo>
                    <a:pt x="1035" y="9560"/>
                    <a:pt x="2134" y="11132"/>
                    <a:pt x="3581" y="11132"/>
                  </a:cubicBezTo>
                  <a:cubicBezTo>
                    <a:pt x="3801" y="11132"/>
                    <a:pt x="4029" y="11096"/>
                    <a:pt x="4260" y="11017"/>
                  </a:cubicBezTo>
                  <a:lnTo>
                    <a:pt x="4279" y="11007"/>
                  </a:lnTo>
                  <a:lnTo>
                    <a:pt x="4298" y="11027"/>
                  </a:lnTo>
                  <a:cubicBezTo>
                    <a:pt x="4414" y="11248"/>
                    <a:pt x="4587" y="11440"/>
                    <a:pt x="4789" y="11594"/>
                  </a:cubicBezTo>
                  <a:cubicBezTo>
                    <a:pt x="4832" y="11628"/>
                    <a:pt x="4877" y="11642"/>
                    <a:pt x="4919" y="11642"/>
                  </a:cubicBezTo>
                  <a:cubicBezTo>
                    <a:pt x="5093" y="11642"/>
                    <a:pt x="5226" y="11399"/>
                    <a:pt x="5048" y="11267"/>
                  </a:cubicBezTo>
                  <a:cubicBezTo>
                    <a:pt x="4837" y="11104"/>
                    <a:pt x="4683" y="10892"/>
                    <a:pt x="4587" y="10652"/>
                  </a:cubicBezTo>
                  <a:cubicBezTo>
                    <a:pt x="4551" y="10566"/>
                    <a:pt x="4468" y="10518"/>
                    <a:pt x="4385" y="10518"/>
                  </a:cubicBezTo>
                  <a:cubicBezTo>
                    <a:pt x="4355" y="10518"/>
                    <a:pt x="4326" y="10524"/>
                    <a:pt x="4298" y="10536"/>
                  </a:cubicBezTo>
                  <a:cubicBezTo>
                    <a:pt x="4062" y="10650"/>
                    <a:pt x="3820" y="10702"/>
                    <a:pt x="3585" y="10702"/>
                  </a:cubicBezTo>
                  <a:cubicBezTo>
                    <a:pt x="2670" y="10702"/>
                    <a:pt x="1862" y="9913"/>
                    <a:pt x="1962" y="8911"/>
                  </a:cubicBezTo>
                  <a:cubicBezTo>
                    <a:pt x="2057" y="8081"/>
                    <a:pt x="2740" y="7459"/>
                    <a:pt x="3568" y="7459"/>
                  </a:cubicBezTo>
                  <a:cubicBezTo>
                    <a:pt x="3574" y="7459"/>
                    <a:pt x="3580" y="7459"/>
                    <a:pt x="3587" y="7459"/>
                  </a:cubicBezTo>
                  <a:cubicBezTo>
                    <a:pt x="3866" y="7459"/>
                    <a:pt x="3866" y="7026"/>
                    <a:pt x="3587" y="7026"/>
                  </a:cubicBezTo>
                  <a:cubicBezTo>
                    <a:pt x="2991" y="7026"/>
                    <a:pt x="2433" y="7286"/>
                    <a:pt x="2048" y="7738"/>
                  </a:cubicBezTo>
                  <a:lnTo>
                    <a:pt x="2029" y="7757"/>
                  </a:lnTo>
                  <a:lnTo>
                    <a:pt x="2010" y="7738"/>
                  </a:lnTo>
                  <a:cubicBezTo>
                    <a:pt x="510" y="6632"/>
                    <a:pt x="779" y="4324"/>
                    <a:pt x="2491" y="3593"/>
                  </a:cubicBezTo>
                  <a:lnTo>
                    <a:pt x="2510" y="3584"/>
                  </a:lnTo>
                  <a:lnTo>
                    <a:pt x="2519" y="3603"/>
                  </a:lnTo>
                  <a:cubicBezTo>
                    <a:pt x="2894" y="4228"/>
                    <a:pt x="3558" y="4603"/>
                    <a:pt x="4289" y="4613"/>
                  </a:cubicBezTo>
                  <a:cubicBezTo>
                    <a:pt x="4568" y="4613"/>
                    <a:pt x="4568" y="4190"/>
                    <a:pt x="4289" y="4190"/>
                  </a:cubicBezTo>
                  <a:cubicBezTo>
                    <a:pt x="4283" y="4190"/>
                    <a:pt x="4277" y="4190"/>
                    <a:pt x="4271" y="4190"/>
                  </a:cubicBezTo>
                  <a:cubicBezTo>
                    <a:pt x="3347" y="4190"/>
                    <a:pt x="2606" y="3434"/>
                    <a:pt x="2635" y="2516"/>
                  </a:cubicBezTo>
                  <a:cubicBezTo>
                    <a:pt x="2662" y="1625"/>
                    <a:pt x="3384" y="935"/>
                    <a:pt x="4255" y="935"/>
                  </a:cubicBezTo>
                  <a:cubicBezTo>
                    <a:pt x="4295" y="935"/>
                    <a:pt x="4335" y="936"/>
                    <a:pt x="4375" y="939"/>
                  </a:cubicBezTo>
                  <a:cubicBezTo>
                    <a:pt x="4914" y="968"/>
                    <a:pt x="5404" y="1257"/>
                    <a:pt x="5673" y="1718"/>
                  </a:cubicBezTo>
                  <a:cubicBezTo>
                    <a:pt x="5720" y="1785"/>
                    <a:pt x="5784" y="1813"/>
                    <a:pt x="5846" y="1813"/>
                  </a:cubicBezTo>
                  <a:cubicBezTo>
                    <a:pt x="5989" y="1813"/>
                    <a:pt x="6126" y="1665"/>
                    <a:pt x="6039" y="1497"/>
                  </a:cubicBezTo>
                  <a:cubicBezTo>
                    <a:pt x="5827" y="1151"/>
                    <a:pt x="5520" y="872"/>
                    <a:pt x="5154" y="699"/>
                  </a:cubicBezTo>
                  <a:lnTo>
                    <a:pt x="5106" y="680"/>
                  </a:lnTo>
                  <a:lnTo>
                    <a:pt x="5154" y="651"/>
                  </a:lnTo>
                  <a:cubicBezTo>
                    <a:pt x="5401" y="493"/>
                    <a:pt x="5668" y="421"/>
                    <a:pt x="5928" y="421"/>
                  </a:cubicBezTo>
                  <a:cubicBezTo>
                    <a:pt x="6680" y="421"/>
                    <a:pt x="7376" y="1022"/>
                    <a:pt x="7376" y="1872"/>
                  </a:cubicBezTo>
                  <a:lnTo>
                    <a:pt x="7376" y="4959"/>
                  </a:lnTo>
                  <a:lnTo>
                    <a:pt x="7347" y="4959"/>
                  </a:lnTo>
                  <a:cubicBezTo>
                    <a:pt x="6924" y="4940"/>
                    <a:pt x="6625" y="4786"/>
                    <a:pt x="6433" y="4459"/>
                  </a:cubicBezTo>
                  <a:cubicBezTo>
                    <a:pt x="6387" y="4387"/>
                    <a:pt x="6323" y="4357"/>
                    <a:pt x="6259" y="4357"/>
                  </a:cubicBezTo>
                  <a:cubicBezTo>
                    <a:pt x="6111" y="4357"/>
                    <a:pt x="5967" y="4519"/>
                    <a:pt x="6068" y="4680"/>
                  </a:cubicBezTo>
                  <a:cubicBezTo>
                    <a:pt x="6347" y="5132"/>
                    <a:pt x="6779" y="5363"/>
                    <a:pt x="7356" y="5382"/>
                  </a:cubicBezTo>
                  <a:lnTo>
                    <a:pt x="7376" y="5382"/>
                  </a:lnTo>
                  <a:lnTo>
                    <a:pt x="7376" y="8603"/>
                  </a:lnTo>
                  <a:lnTo>
                    <a:pt x="7327" y="8555"/>
                  </a:lnTo>
                  <a:cubicBezTo>
                    <a:pt x="7049" y="8286"/>
                    <a:pt x="6683" y="8142"/>
                    <a:pt x="6299" y="8142"/>
                  </a:cubicBezTo>
                  <a:lnTo>
                    <a:pt x="4991" y="8142"/>
                  </a:lnTo>
                  <a:cubicBezTo>
                    <a:pt x="4712" y="8142"/>
                    <a:pt x="4712" y="8565"/>
                    <a:pt x="4991" y="8565"/>
                  </a:cubicBezTo>
                  <a:lnTo>
                    <a:pt x="6299" y="8565"/>
                  </a:lnTo>
                  <a:cubicBezTo>
                    <a:pt x="6895" y="8565"/>
                    <a:pt x="7385" y="9046"/>
                    <a:pt x="7385" y="9642"/>
                  </a:cubicBezTo>
                  <a:lnTo>
                    <a:pt x="7385" y="10113"/>
                  </a:lnTo>
                  <a:cubicBezTo>
                    <a:pt x="7385" y="10927"/>
                    <a:pt x="6717" y="11565"/>
                    <a:pt x="5937" y="11565"/>
                  </a:cubicBezTo>
                  <a:cubicBezTo>
                    <a:pt x="5860" y="11565"/>
                    <a:pt x="5781" y="11559"/>
                    <a:pt x="5702" y="11546"/>
                  </a:cubicBezTo>
                  <a:lnTo>
                    <a:pt x="5664" y="11546"/>
                  </a:lnTo>
                  <a:cubicBezTo>
                    <a:pt x="5404" y="11546"/>
                    <a:pt x="5375" y="11931"/>
                    <a:pt x="5635" y="11969"/>
                  </a:cubicBezTo>
                  <a:cubicBezTo>
                    <a:pt x="5733" y="11985"/>
                    <a:pt x="5831" y="11992"/>
                    <a:pt x="5928" y="11992"/>
                  </a:cubicBezTo>
                  <a:cubicBezTo>
                    <a:pt x="6602" y="11992"/>
                    <a:pt x="7232" y="11623"/>
                    <a:pt x="7568" y="11027"/>
                  </a:cubicBezTo>
                  <a:lnTo>
                    <a:pt x="7587" y="10979"/>
                  </a:lnTo>
                  <a:lnTo>
                    <a:pt x="7616" y="11027"/>
                  </a:lnTo>
                  <a:cubicBezTo>
                    <a:pt x="7951" y="11630"/>
                    <a:pt x="8587" y="11993"/>
                    <a:pt x="9260" y="11993"/>
                  </a:cubicBezTo>
                  <a:cubicBezTo>
                    <a:pt x="9359" y="11993"/>
                    <a:pt x="9459" y="11985"/>
                    <a:pt x="9558" y="11969"/>
                  </a:cubicBezTo>
                  <a:cubicBezTo>
                    <a:pt x="9822" y="11924"/>
                    <a:pt x="9776" y="11552"/>
                    <a:pt x="9535" y="11552"/>
                  </a:cubicBezTo>
                  <a:cubicBezTo>
                    <a:pt x="9521" y="11552"/>
                    <a:pt x="9506" y="11553"/>
                    <a:pt x="9491" y="11555"/>
                  </a:cubicBezTo>
                  <a:cubicBezTo>
                    <a:pt x="9415" y="11567"/>
                    <a:pt x="9339" y="11573"/>
                    <a:pt x="9265" y="11573"/>
                  </a:cubicBezTo>
                  <a:cubicBezTo>
                    <a:pt x="8475" y="11573"/>
                    <a:pt x="7808" y="10940"/>
                    <a:pt x="7808" y="10123"/>
                  </a:cubicBezTo>
                  <a:lnTo>
                    <a:pt x="7808" y="8257"/>
                  </a:lnTo>
                  <a:cubicBezTo>
                    <a:pt x="7808" y="7661"/>
                    <a:pt x="8289" y="7180"/>
                    <a:pt x="8895" y="7180"/>
                  </a:cubicBezTo>
                  <a:lnTo>
                    <a:pt x="10789" y="7180"/>
                  </a:lnTo>
                  <a:cubicBezTo>
                    <a:pt x="11078" y="7180"/>
                    <a:pt x="11078" y="6757"/>
                    <a:pt x="10789" y="6757"/>
                  </a:cubicBezTo>
                  <a:lnTo>
                    <a:pt x="8895" y="6757"/>
                  </a:lnTo>
                  <a:cubicBezTo>
                    <a:pt x="8510" y="6757"/>
                    <a:pt x="8135" y="6901"/>
                    <a:pt x="7856" y="7171"/>
                  </a:cubicBezTo>
                  <a:lnTo>
                    <a:pt x="7808" y="7219"/>
                  </a:lnTo>
                  <a:lnTo>
                    <a:pt x="7808" y="6344"/>
                  </a:lnTo>
                  <a:lnTo>
                    <a:pt x="7837" y="6344"/>
                  </a:lnTo>
                  <a:cubicBezTo>
                    <a:pt x="8731" y="6305"/>
                    <a:pt x="9443" y="5565"/>
                    <a:pt x="9443" y="4670"/>
                  </a:cubicBezTo>
                  <a:cubicBezTo>
                    <a:pt x="9443" y="4531"/>
                    <a:pt x="9335" y="4461"/>
                    <a:pt x="9227" y="4461"/>
                  </a:cubicBezTo>
                  <a:cubicBezTo>
                    <a:pt x="9118" y="4461"/>
                    <a:pt x="9010" y="4531"/>
                    <a:pt x="9010" y="4670"/>
                  </a:cubicBezTo>
                  <a:cubicBezTo>
                    <a:pt x="9010" y="5334"/>
                    <a:pt x="8501" y="5872"/>
                    <a:pt x="7847" y="5920"/>
                  </a:cubicBezTo>
                  <a:lnTo>
                    <a:pt x="7818" y="5920"/>
                  </a:lnTo>
                  <a:lnTo>
                    <a:pt x="7818" y="1882"/>
                  </a:lnTo>
                  <a:cubicBezTo>
                    <a:pt x="7818" y="1031"/>
                    <a:pt x="8513" y="431"/>
                    <a:pt x="9265" y="431"/>
                  </a:cubicBezTo>
                  <a:cubicBezTo>
                    <a:pt x="9525" y="431"/>
                    <a:pt x="9792" y="502"/>
                    <a:pt x="10039" y="661"/>
                  </a:cubicBezTo>
                  <a:lnTo>
                    <a:pt x="10078" y="689"/>
                  </a:lnTo>
                  <a:lnTo>
                    <a:pt x="10039" y="709"/>
                  </a:lnTo>
                  <a:cubicBezTo>
                    <a:pt x="9664" y="882"/>
                    <a:pt x="9356" y="1161"/>
                    <a:pt x="9154" y="1507"/>
                  </a:cubicBezTo>
                  <a:cubicBezTo>
                    <a:pt x="9067" y="1669"/>
                    <a:pt x="9202" y="1821"/>
                    <a:pt x="9343" y="1821"/>
                  </a:cubicBezTo>
                  <a:cubicBezTo>
                    <a:pt x="9403" y="1821"/>
                    <a:pt x="9464" y="1794"/>
                    <a:pt x="9510" y="1728"/>
                  </a:cubicBezTo>
                  <a:cubicBezTo>
                    <a:pt x="9828" y="1201"/>
                    <a:pt x="10366" y="939"/>
                    <a:pt x="10903" y="939"/>
                  </a:cubicBezTo>
                  <a:cubicBezTo>
                    <a:pt x="11455" y="939"/>
                    <a:pt x="12006" y="1216"/>
                    <a:pt x="12318" y="1766"/>
                  </a:cubicBezTo>
                  <a:cubicBezTo>
                    <a:pt x="12934" y="2853"/>
                    <a:pt x="12145" y="4190"/>
                    <a:pt x="10905" y="4190"/>
                  </a:cubicBezTo>
                  <a:cubicBezTo>
                    <a:pt x="10616" y="4190"/>
                    <a:pt x="10616" y="4613"/>
                    <a:pt x="10905" y="4613"/>
                  </a:cubicBezTo>
                  <a:cubicBezTo>
                    <a:pt x="11626" y="4613"/>
                    <a:pt x="12299" y="4228"/>
                    <a:pt x="12664" y="3613"/>
                  </a:cubicBezTo>
                  <a:lnTo>
                    <a:pt x="12684" y="3584"/>
                  </a:lnTo>
                  <a:lnTo>
                    <a:pt x="12703" y="3593"/>
                  </a:lnTo>
                  <a:cubicBezTo>
                    <a:pt x="14414" y="4324"/>
                    <a:pt x="14674" y="6642"/>
                    <a:pt x="13184" y="7738"/>
                  </a:cubicBezTo>
                  <a:lnTo>
                    <a:pt x="13164" y="7757"/>
                  </a:lnTo>
                  <a:lnTo>
                    <a:pt x="13145" y="7738"/>
                  </a:lnTo>
                  <a:cubicBezTo>
                    <a:pt x="12761" y="7286"/>
                    <a:pt x="12193" y="7036"/>
                    <a:pt x="11607" y="7036"/>
                  </a:cubicBezTo>
                  <a:cubicBezTo>
                    <a:pt x="11318" y="7036"/>
                    <a:pt x="11318" y="7459"/>
                    <a:pt x="11607" y="7459"/>
                  </a:cubicBezTo>
                  <a:cubicBezTo>
                    <a:pt x="12376" y="7459"/>
                    <a:pt x="13039" y="8007"/>
                    <a:pt x="13193" y="8757"/>
                  </a:cubicBezTo>
                  <a:cubicBezTo>
                    <a:pt x="13328" y="9363"/>
                    <a:pt x="13087" y="9988"/>
                    <a:pt x="12597" y="10363"/>
                  </a:cubicBezTo>
                  <a:cubicBezTo>
                    <a:pt x="12305" y="10592"/>
                    <a:pt x="11952" y="10709"/>
                    <a:pt x="11596" y="10709"/>
                  </a:cubicBezTo>
                  <a:cubicBezTo>
                    <a:pt x="11354" y="10709"/>
                    <a:pt x="11111" y="10655"/>
                    <a:pt x="10885" y="10546"/>
                  </a:cubicBezTo>
                  <a:cubicBezTo>
                    <a:pt x="10852" y="10529"/>
                    <a:pt x="10818" y="10521"/>
                    <a:pt x="10785" y="10521"/>
                  </a:cubicBezTo>
                  <a:cubicBezTo>
                    <a:pt x="10704" y="10521"/>
                    <a:pt x="10631" y="10569"/>
                    <a:pt x="10597" y="10652"/>
                  </a:cubicBezTo>
                  <a:cubicBezTo>
                    <a:pt x="10501" y="10892"/>
                    <a:pt x="10337" y="11104"/>
                    <a:pt x="10135" y="11267"/>
                  </a:cubicBezTo>
                  <a:cubicBezTo>
                    <a:pt x="9957" y="11406"/>
                    <a:pt x="10091" y="11652"/>
                    <a:pt x="10265" y="11652"/>
                  </a:cubicBezTo>
                  <a:cubicBezTo>
                    <a:pt x="10307" y="11652"/>
                    <a:pt x="10352" y="11637"/>
                    <a:pt x="10395" y="11604"/>
                  </a:cubicBezTo>
                  <a:cubicBezTo>
                    <a:pt x="10597" y="11440"/>
                    <a:pt x="10760" y="11248"/>
                    <a:pt x="10885" y="11027"/>
                  </a:cubicBezTo>
                  <a:lnTo>
                    <a:pt x="10895" y="11007"/>
                  </a:lnTo>
                  <a:lnTo>
                    <a:pt x="10914" y="11017"/>
                  </a:lnTo>
                  <a:cubicBezTo>
                    <a:pt x="11134" y="11093"/>
                    <a:pt x="11363" y="11130"/>
                    <a:pt x="11592" y="11130"/>
                  </a:cubicBezTo>
                  <a:cubicBezTo>
                    <a:pt x="12031" y="11130"/>
                    <a:pt x="12467" y="10991"/>
                    <a:pt x="12828" y="10719"/>
                  </a:cubicBezTo>
                  <a:cubicBezTo>
                    <a:pt x="13376" y="10315"/>
                    <a:pt x="13684" y="9652"/>
                    <a:pt x="13645" y="8969"/>
                  </a:cubicBezTo>
                  <a:cubicBezTo>
                    <a:pt x="13626" y="8671"/>
                    <a:pt x="13549" y="8392"/>
                    <a:pt x="13405" y="8132"/>
                  </a:cubicBezTo>
                  <a:lnTo>
                    <a:pt x="13395" y="8103"/>
                  </a:lnTo>
                  <a:lnTo>
                    <a:pt x="13414" y="8094"/>
                  </a:lnTo>
                  <a:cubicBezTo>
                    <a:pt x="15184" y="6796"/>
                    <a:pt x="14876" y="4074"/>
                    <a:pt x="12866" y="3209"/>
                  </a:cubicBezTo>
                  <a:lnTo>
                    <a:pt x="12876" y="3209"/>
                  </a:lnTo>
                  <a:lnTo>
                    <a:pt x="12857" y="3199"/>
                  </a:lnTo>
                  <a:lnTo>
                    <a:pt x="12857" y="3170"/>
                  </a:lnTo>
                  <a:cubicBezTo>
                    <a:pt x="13276" y="1832"/>
                    <a:pt x="12255" y="511"/>
                    <a:pt x="10908" y="511"/>
                  </a:cubicBezTo>
                  <a:cubicBezTo>
                    <a:pt x="10803" y="511"/>
                    <a:pt x="10696" y="519"/>
                    <a:pt x="10587" y="536"/>
                  </a:cubicBezTo>
                  <a:lnTo>
                    <a:pt x="10568" y="536"/>
                  </a:lnTo>
                  <a:lnTo>
                    <a:pt x="10558" y="526"/>
                  </a:lnTo>
                  <a:cubicBezTo>
                    <a:pt x="10191" y="171"/>
                    <a:pt x="9726" y="1"/>
                    <a:pt x="9266" y="1"/>
                  </a:cubicBezTo>
                  <a:cubicBezTo>
                    <a:pt x="8616" y="1"/>
                    <a:pt x="7974" y="338"/>
                    <a:pt x="7626" y="968"/>
                  </a:cubicBezTo>
                  <a:lnTo>
                    <a:pt x="7597" y="1007"/>
                  </a:lnTo>
                  <a:lnTo>
                    <a:pt x="7577" y="968"/>
                  </a:lnTo>
                  <a:cubicBezTo>
                    <a:pt x="7231" y="336"/>
                    <a:pt x="6587" y="0"/>
                    <a:pt x="593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3" name="Google Shape;14613;p79"/>
          <p:cNvGrpSpPr/>
          <p:nvPr/>
        </p:nvGrpSpPr>
        <p:grpSpPr>
          <a:xfrm>
            <a:off x="2769288" y="1965364"/>
            <a:ext cx="104556" cy="366665"/>
            <a:chOff x="2769288" y="1965364"/>
            <a:chExt cx="104556" cy="366665"/>
          </a:xfrm>
        </p:grpSpPr>
        <p:sp>
          <p:nvSpPr>
            <p:cNvPr id="14614" name="Google Shape;14614;p79"/>
            <p:cNvSpPr/>
            <p:nvPr/>
          </p:nvSpPr>
          <p:spPr>
            <a:xfrm>
              <a:off x="2787372" y="1965364"/>
              <a:ext cx="68127" cy="69382"/>
            </a:xfrm>
            <a:custGeom>
              <a:avLst/>
              <a:gdLst/>
              <a:ahLst/>
              <a:cxnLst/>
              <a:rect l="l" t="t" r="r" b="b"/>
              <a:pathLst>
                <a:path w="2607" h="2655" extrusionOk="0">
                  <a:moveTo>
                    <a:pt x="549" y="1"/>
                  </a:moveTo>
                  <a:cubicBezTo>
                    <a:pt x="251" y="1"/>
                    <a:pt x="1" y="241"/>
                    <a:pt x="1" y="539"/>
                  </a:cubicBezTo>
                  <a:lnTo>
                    <a:pt x="1" y="2116"/>
                  </a:lnTo>
                  <a:cubicBezTo>
                    <a:pt x="1" y="2415"/>
                    <a:pt x="251" y="2655"/>
                    <a:pt x="549" y="2655"/>
                  </a:cubicBezTo>
                  <a:lnTo>
                    <a:pt x="2059" y="2655"/>
                  </a:lnTo>
                  <a:cubicBezTo>
                    <a:pt x="2357" y="2655"/>
                    <a:pt x="2607" y="2415"/>
                    <a:pt x="2607" y="2116"/>
                  </a:cubicBezTo>
                  <a:lnTo>
                    <a:pt x="2607" y="539"/>
                  </a:lnTo>
                  <a:cubicBezTo>
                    <a:pt x="2607" y="241"/>
                    <a:pt x="2357" y="1"/>
                    <a:pt x="2059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79"/>
            <p:cNvSpPr/>
            <p:nvPr/>
          </p:nvSpPr>
          <p:spPr>
            <a:xfrm>
              <a:off x="2778853" y="2014624"/>
              <a:ext cx="85192" cy="55323"/>
            </a:xfrm>
            <a:custGeom>
              <a:avLst/>
              <a:gdLst/>
              <a:ahLst/>
              <a:cxnLst/>
              <a:rect l="l" t="t" r="r" b="b"/>
              <a:pathLst>
                <a:path w="3260" h="2117" extrusionOk="0">
                  <a:moveTo>
                    <a:pt x="548" y="1"/>
                  </a:moveTo>
                  <a:cubicBezTo>
                    <a:pt x="240" y="1"/>
                    <a:pt x="0" y="241"/>
                    <a:pt x="0" y="539"/>
                  </a:cubicBezTo>
                  <a:lnTo>
                    <a:pt x="0" y="1568"/>
                  </a:lnTo>
                  <a:cubicBezTo>
                    <a:pt x="0" y="1876"/>
                    <a:pt x="240" y="2116"/>
                    <a:pt x="548" y="2116"/>
                  </a:cubicBezTo>
                  <a:lnTo>
                    <a:pt x="2721" y="2116"/>
                  </a:lnTo>
                  <a:cubicBezTo>
                    <a:pt x="3019" y="2116"/>
                    <a:pt x="3260" y="1876"/>
                    <a:pt x="3260" y="1568"/>
                  </a:cubicBezTo>
                  <a:lnTo>
                    <a:pt x="3260" y="539"/>
                  </a:lnTo>
                  <a:cubicBezTo>
                    <a:pt x="3260" y="241"/>
                    <a:pt x="3019" y="1"/>
                    <a:pt x="2721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79"/>
            <p:cNvSpPr/>
            <p:nvPr/>
          </p:nvSpPr>
          <p:spPr>
            <a:xfrm>
              <a:off x="2806239" y="2014624"/>
              <a:ext cx="30418" cy="32195"/>
            </a:xfrm>
            <a:custGeom>
              <a:avLst/>
              <a:gdLst/>
              <a:ahLst/>
              <a:cxnLst/>
              <a:rect l="l" t="t" r="r" b="b"/>
              <a:pathLst>
                <a:path w="1164" h="1232" extrusionOk="0">
                  <a:moveTo>
                    <a:pt x="0" y="1"/>
                  </a:moveTo>
                  <a:lnTo>
                    <a:pt x="0" y="1231"/>
                  </a:lnTo>
                  <a:lnTo>
                    <a:pt x="1164" y="1231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79"/>
            <p:cNvSpPr/>
            <p:nvPr/>
          </p:nvSpPr>
          <p:spPr>
            <a:xfrm>
              <a:off x="2769288" y="2046793"/>
              <a:ext cx="104556" cy="285236"/>
            </a:xfrm>
            <a:custGeom>
              <a:avLst/>
              <a:gdLst/>
              <a:ahLst/>
              <a:cxnLst/>
              <a:rect l="l" t="t" r="r" b="b"/>
              <a:pathLst>
                <a:path w="4001" h="10915" extrusionOk="0">
                  <a:moveTo>
                    <a:pt x="472" y="0"/>
                  </a:moveTo>
                  <a:cubicBezTo>
                    <a:pt x="212" y="0"/>
                    <a:pt x="1" y="212"/>
                    <a:pt x="1" y="472"/>
                  </a:cubicBezTo>
                  <a:lnTo>
                    <a:pt x="1" y="10367"/>
                  </a:lnTo>
                  <a:cubicBezTo>
                    <a:pt x="1" y="10665"/>
                    <a:pt x="231" y="10905"/>
                    <a:pt x="529" y="10915"/>
                  </a:cubicBezTo>
                  <a:lnTo>
                    <a:pt x="3462" y="10915"/>
                  </a:lnTo>
                  <a:cubicBezTo>
                    <a:pt x="3760" y="10905"/>
                    <a:pt x="3991" y="10665"/>
                    <a:pt x="4001" y="10367"/>
                  </a:cubicBezTo>
                  <a:lnTo>
                    <a:pt x="4001" y="472"/>
                  </a:lnTo>
                  <a:cubicBezTo>
                    <a:pt x="4001" y="212"/>
                    <a:pt x="3789" y="0"/>
                    <a:pt x="3520" y="0"/>
                  </a:cubicBez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79"/>
            <p:cNvSpPr/>
            <p:nvPr/>
          </p:nvSpPr>
          <p:spPr>
            <a:xfrm>
              <a:off x="2793670" y="2046793"/>
              <a:ext cx="80175" cy="214626"/>
            </a:xfrm>
            <a:custGeom>
              <a:avLst/>
              <a:gdLst/>
              <a:ahLst/>
              <a:cxnLst/>
              <a:rect l="l" t="t" r="r" b="b"/>
              <a:pathLst>
                <a:path w="3068" h="8213" extrusionOk="0">
                  <a:moveTo>
                    <a:pt x="0" y="0"/>
                  </a:moveTo>
                  <a:lnTo>
                    <a:pt x="0" y="7674"/>
                  </a:lnTo>
                  <a:cubicBezTo>
                    <a:pt x="10" y="7963"/>
                    <a:pt x="241" y="8213"/>
                    <a:pt x="539" y="8213"/>
                  </a:cubicBezTo>
                  <a:lnTo>
                    <a:pt x="3068" y="8213"/>
                  </a:lnTo>
                  <a:lnTo>
                    <a:pt x="3068" y="472"/>
                  </a:lnTo>
                  <a:cubicBezTo>
                    <a:pt x="3068" y="212"/>
                    <a:pt x="2856" y="0"/>
                    <a:pt x="258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79"/>
            <p:cNvSpPr/>
            <p:nvPr/>
          </p:nvSpPr>
          <p:spPr>
            <a:xfrm>
              <a:off x="2769288" y="2287787"/>
              <a:ext cx="104556" cy="44007"/>
            </a:xfrm>
            <a:custGeom>
              <a:avLst/>
              <a:gdLst/>
              <a:ahLst/>
              <a:cxnLst/>
              <a:rect l="l" t="t" r="r" b="b"/>
              <a:pathLst>
                <a:path w="4001" h="1684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443"/>
                    <a:pt x="231" y="1683"/>
                    <a:pt x="529" y="1683"/>
                  </a:cubicBezTo>
                  <a:lnTo>
                    <a:pt x="3462" y="1683"/>
                  </a:lnTo>
                  <a:cubicBezTo>
                    <a:pt x="3760" y="1683"/>
                    <a:pt x="3991" y="1443"/>
                    <a:pt x="4001" y="1145"/>
                  </a:cubicBezTo>
                  <a:lnTo>
                    <a:pt x="4001" y="0"/>
                  </a:ln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79"/>
            <p:cNvSpPr/>
            <p:nvPr/>
          </p:nvSpPr>
          <p:spPr>
            <a:xfrm>
              <a:off x="278337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79"/>
            <p:cNvSpPr/>
            <p:nvPr/>
          </p:nvSpPr>
          <p:spPr>
            <a:xfrm>
              <a:off x="2805220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1" y="72"/>
                    <a:pt x="1" y="217"/>
                  </a:cubicBezTo>
                  <a:lnTo>
                    <a:pt x="1" y="1044"/>
                  </a:lnTo>
                  <a:cubicBezTo>
                    <a:pt x="1" y="1053"/>
                    <a:pt x="1" y="1072"/>
                    <a:pt x="1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4" y="217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79"/>
            <p:cNvSpPr/>
            <p:nvPr/>
          </p:nvSpPr>
          <p:spPr>
            <a:xfrm>
              <a:off x="282709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23" y="1072"/>
                    <a:pt x="423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79"/>
            <p:cNvSpPr/>
            <p:nvPr/>
          </p:nvSpPr>
          <p:spPr>
            <a:xfrm>
              <a:off x="2848940" y="2303414"/>
              <a:ext cx="11342" cy="28380"/>
            </a:xfrm>
            <a:custGeom>
              <a:avLst/>
              <a:gdLst/>
              <a:ahLst/>
              <a:cxnLst/>
              <a:rect l="l" t="t" r="r" b="b"/>
              <a:pathLst>
                <a:path w="434" h="108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1047"/>
                  </a:lnTo>
                  <a:cubicBezTo>
                    <a:pt x="1" y="1056"/>
                    <a:pt x="1" y="1075"/>
                    <a:pt x="1" y="1085"/>
                  </a:cubicBezTo>
                  <a:lnTo>
                    <a:pt x="424" y="1085"/>
                  </a:lnTo>
                  <a:cubicBezTo>
                    <a:pt x="424" y="1075"/>
                    <a:pt x="424" y="1056"/>
                    <a:pt x="424" y="1047"/>
                  </a:cubicBezTo>
                  <a:lnTo>
                    <a:pt x="424" y="220"/>
                  </a:ln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79"/>
            <p:cNvSpPr/>
            <p:nvPr/>
          </p:nvSpPr>
          <p:spPr>
            <a:xfrm>
              <a:off x="2818287" y="2046793"/>
              <a:ext cx="24146" cy="91046"/>
            </a:xfrm>
            <a:custGeom>
              <a:avLst/>
              <a:gdLst/>
              <a:ahLst/>
              <a:cxnLst/>
              <a:rect l="l" t="t" r="r" b="b"/>
              <a:pathLst>
                <a:path w="924" h="3484" extrusionOk="0">
                  <a:moveTo>
                    <a:pt x="1" y="0"/>
                  </a:moveTo>
                  <a:lnTo>
                    <a:pt x="1" y="3030"/>
                  </a:lnTo>
                  <a:cubicBezTo>
                    <a:pt x="1" y="3332"/>
                    <a:pt x="232" y="3484"/>
                    <a:pt x="462" y="3484"/>
                  </a:cubicBezTo>
                  <a:cubicBezTo>
                    <a:pt x="693" y="3484"/>
                    <a:pt x="924" y="3332"/>
                    <a:pt x="924" y="3030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79"/>
            <p:cNvSpPr/>
            <p:nvPr/>
          </p:nvSpPr>
          <p:spPr>
            <a:xfrm>
              <a:off x="2818287" y="2046793"/>
              <a:ext cx="24146" cy="67187"/>
            </a:xfrm>
            <a:custGeom>
              <a:avLst/>
              <a:gdLst/>
              <a:ahLst/>
              <a:cxnLst/>
              <a:rect l="l" t="t" r="r" b="b"/>
              <a:pathLst>
                <a:path w="924" h="2571" extrusionOk="0">
                  <a:moveTo>
                    <a:pt x="1" y="0"/>
                  </a:moveTo>
                  <a:lnTo>
                    <a:pt x="1" y="2116"/>
                  </a:lnTo>
                  <a:cubicBezTo>
                    <a:pt x="1" y="2419"/>
                    <a:pt x="232" y="2570"/>
                    <a:pt x="462" y="2570"/>
                  </a:cubicBezTo>
                  <a:cubicBezTo>
                    <a:pt x="693" y="2570"/>
                    <a:pt x="924" y="2419"/>
                    <a:pt x="924" y="2116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26" name="Google Shape;14626;p79"/>
          <p:cNvGrpSpPr/>
          <p:nvPr/>
        </p:nvGrpSpPr>
        <p:grpSpPr>
          <a:xfrm>
            <a:off x="3966679" y="2010861"/>
            <a:ext cx="367162" cy="275698"/>
            <a:chOff x="3966679" y="2010861"/>
            <a:chExt cx="367162" cy="275698"/>
          </a:xfrm>
        </p:grpSpPr>
        <p:sp>
          <p:nvSpPr>
            <p:cNvPr id="14627" name="Google Shape;14627;p79"/>
            <p:cNvSpPr/>
            <p:nvPr/>
          </p:nvSpPr>
          <p:spPr>
            <a:xfrm>
              <a:off x="3966679" y="2038509"/>
              <a:ext cx="367162" cy="248050"/>
            </a:xfrm>
            <a:custGeom>
              <a:avLst/>
              <a:gdLst/>
              <a:ahLst/>
              <a:cxnLst/>
              <a:rect l="l" t="t" r="r" b="b"/>
              <a:pathLst>
                <a:path w="14050" h="9492" extrusionOk="0">
                  <a:moveTo>
                    <a:pt x="20" y="0"/>
                  </a:moveTo>
                  <a:lnTo>
                    <a:pt x="11" y="8376"/>
                  </a:lnTo>
                  <a:cubicBezTo>
                    <a:pt x="1" y="8982"/>
                    <a:pt x="491" y="9472"/>
                    <a:pt x="1097" y="9472"/>
                  </a:cubicBezTo>
                  <a:lnTo>
                    <a:pt x="14031" y="9491"/>
                  </a:lnTo>
                  <a:lnTo>
                    <a:pt x="14050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79"/>
            <p:cNvSpPr/>
            <p:nvPr/>
          </p:nvSpPr>
          <p:spPr>
            <a:xfrm>
              <a:off x="4067969" y="2068117"/>
              <a:ext cx="236473" cy="185018"/>
            </a:xfrm>
            <a:custGeom>
              <a:avLst/>
              <a:gdLst/>
              <a:ahLst/>
              <a:cxnLst/>
              <a:rect l="l" t="t" r="r" b="b"/>
              <a:pathLst>
                <a:path w="9049" h="7080" extrusionOk="0">
                  <a:moveTo>
                    <a:pt x="6751" y="435"/>
                  </a:moveTo>
                  <a:lnTo>
                    <a:pt x="6751" y="2012"/>
                  </a:lnTo>
                  <a:lnTo>
                    <a:pt x="3702" y="2012"/>
                  </a:lnTo>
                  <a:lnTo>
                    <a:pt x="3702" y="435"/>
                  </a:lnTo>
                  <a:close/>
                  <a:moveTo>
                    <a:pt x="3270" y="3723"/>
                  </a:moveTo>
                  <a:lnTo>
                    <a:pt x="3270" y="6637"/>
                  </a:lnTo>
                  <a:lnTo>
                    <a:pt x="2010" y="6637"/>
                  </a:lnTo>
                  <a:cubicBezTo>
                    <a:pt x="1135" y="6637"/>
                    <a:pt x="433" y="5925"/>
                    <a:pt x="433" y="5060"/>
                  </a:cubicBezTo>
                  <a:lnTo>
                    <a:pt x="433" y="3723"/>
                  </a:lnTo>
                  <a:close/>
                  <a:moveTo>
                    <a:pt x="8616" y="435"/>
                  </a:moveTo>
                  <a:lnTo>
                    <a:pt x="8607" y="6647"/>
                  </a:lnTo>
                  <a:lnTo>
                    <a:pt x="3693" y="6647"/>
                  </a:lnTo>
                  <a:lnTo>
                    <a:pt x="3702" y="2435"/>
                  </a:lnTo>
                  <a:lnTo>
                    <a:pt x="6953" y="2435"/>
                  </a:lnTo>
                  <a:cubicBezTo>
                    <a:pt x="7078" y="2435"/>
                    <a:pt x="7174" y="2339"/>
                    <a:pt x="7174" y="2223"/>
                  </a:cubicBezTo>
                  <a:lnTo>
                    <a:pt x="7174" y="435"/>
                  </a:lnTo>
                  <a:close/>
                  <a:moveTo>
                    <a:pt x="1661" y="1"/>
                  </a:moveTo>
                  <a:cubicBezTo>
                    <a:pt x="1653" y="1"/>
                    <a:pt x="1644" y="1"/>
                    <a:pt x="1635" y="2"/>
                  </a:cubicBezTo>
                  <a:lnTo>
                    <a:pt x="221" y="2"/>
                  </a:lnTo>
                  <a:cubicBezTo>
                    <a:pt x="106" y="2"/>
                    <a:pt x="10" y="98"/>
                    <a:pt x="10" y="213"/>
                  </a:cubicBezTo>
                  <a:lnTo>
                    <a:pt x="0" y="5060"/>
                  </a:lnTo>
                  <a:cubicBezTo>
                    <a:pt x="0" y="6166"/>
                    <a:pt x="904" y="7070"/>
                    <a:pt x="2010" y="7070"/>
                  </a:cubicBezTo>
                  <a:lnTo>
                    <a:pt x="3693" y="7070"/>
                  </a:lnTo>
                  <a:lnTo>
                    <a:pt x="8818" y="7079"/>
                  </a:lnTo>
                  <a:cubicBezTo>
                    <a:pt x="8943" y="7079"/>
                    <a:pt x="9039" y="6983"/>
                    <a:pt x="9039" y="6868"/>
                  </a:cubicBezTo>
                  <a:lnTo>
                    <a:pt x="9049" y="223"/>
                  </a:lnTo>
                  <a:cubicBezTo>
                    <a:pt x="9049" y="113"/>
                    <a:pt x="8961" y="11"/>
                    <a:pt x="8852" y="11"/>
                  </a:cubicBezTo>
                  <a:cubicBezTo>
                    <a:pt x="8847" y="11"/>
                    <a:pt x="8842" y="11"/>
                    <a:pt x="8837" y="11"/>
                  </a:cubicBezTo>
                  <a:lnTo>
                    <a:pt x="3702" y="2"/>
                  </a:lnTo>
                  <a:lnTo>
                    <a:pt x="2491" y="2"/>
                  </a:lnTo>
                  <a:cubicBezTo>
                    <a:pt x="2482" y="1"/>
                    <a:pt x="2473" y="1"/>
                    <a:pt x="2465" y="1"/>
                  </a:cubicBezTo>
                  <a:cubicBezTo>
                    <a:pt x="2192" y="1"/>
                    <a:pt x="2192" y="426"/>
                    <a:pt x="2465" y="426"/>
                  </a:cubicBezTo>
                  <a:cubicBezTo>
                    <a:pt x="2473" y="426"/>
                    <a:pt x="2482" y="426"/>
                    <a:pt x="2491" y="425"/>
                  </a:cubicBezTo>
                  <a:lnTo>
                    <a:pt x="3279" y="425"/>
                  </a:lnTo>
                  <a:lnTo>
                    <a:pt x="3279" y="3300"/>
                  </a:lnTo>
                  <a:lnTo>
                    <a:pt x="443" y="3300"/>
                  </a:lnTo>
                  <a:lnTo>
                    <a:pt x="443" y="425"/>
                  </a:lnTo>
                  <a:lnTo>
                    <a:pt x="1635" y="425"/>
                  </a:lnTo>
                  <a:cubicBezTo>
                    <a:pt x="1644" y="426"/>
                    <a:pt x="1653" y="426"/>
                    <a:pt x="1661" y="426"/>
                  </a:cubicBezTo>
                  <a:cubicBezTo>
                    <a:pt x="1934" y="426"/>
                    <a:pt x="1934" y="1"/>
                    <a:pt x="166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79"/>
            <p:cNvSpPr/>
            <p:nvPr/>
          </p:nvSpPr>
          <p:spPr>
            <a:xfrm>
              <a:off x="3966941" y="2010861"/>
              <a:ext cx="79443" cy="243764"/>
            </a:xfrm>
            <a:custGeom>
              <a:avLst/>
              <a:gdLst/>
              <a:ahLst/>
              <a:cxnLst/>
              <a:rect l="l" t="t" r="r" b="b"/>
              <a:pathLst>
                <a:path w="3040" h="9328" extrusionOk="0">
                  <a:moveTo>
                    <a:pt x="1068" y="0"/>
                  </a:moveTo>
                  <a:cubicBezTo>
                    <a:pt x="1001" y="0"/>
                    <a:pt x="933" y="10"/>
                    <a:pt x="866" y="20"/>
                  </a:cubicBezTo>
                  <a:cubicBezTo>
                    <a:pt x="376" y="116"/>
                    <a:pt x="10" y="548"/>
                    <a:pt x="10" y="1058"/>
                  </a:cubicBezTo>
                  <a:lnTo>
                    <a:pt x="10" y="1068"/>
                  </a:lnTo>
                  <a:lnTo>
                    <a:pt x="10" y="1097"/>
                  </a:lnTo>
                  <a:lnTo>
                    <a:pt x="1" y="9328"/>
                  </a:lnTo>
                  <a:cubicBezTo>
                    <a:pt x="67" y="8805"/>
                    <a:pt x="509" y="8405"/>
                    <a:pt x="1030" y="8405"/>
                  </a:cubicBezTo>
                  <a:cubicBezTo>
                    <a:pt x="1036" y="8405"/>
                    <a:pt x="1043" y="8405"/>
                    <a:pt x="1049" y="8405"/>
                  </a:cubicBezTo>
                  <a:lnTo>
                    <a:pt x="3020" y="8405"/>
                  </a:lnTo>
                  <a:lnTo>
                    <a:pt x="3039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79"/>
            <p:cNvSpPr/>
            <p:nvPr/>
          </p:nvSpPr>
          <p:spPr>
            <a:xfrm>
              <a:off x="3966941" y="2011357"/>
              <a:ext cx="22657" cy="243032"/>
            </a:xfrm>
            <a:custGeom>
              <a:avLst/>
              <a:gdLst/>
              <a:ahLst/>
              <a:cxnLst/>
              <a:rect l="l" t="t" r="r" b="b"/>
              <a:pathLst>
                <a:path w="867" h="9300" extrusionOk="0">
                  <a:moveTo>
                    <a:pt x="866" y="1"/>
                  </a:moveTo>
                  <a:cubicBezTo>
                    <a:pt x="366" y="97"/>
                    <a:pt x="10" y="529"/>
                    <a:pt x="10" y="1030"/>
                  </a:cubicBezTo>
                  <a:lnTo>
                    <a:pt x="10" y="1049"/>
                  </a:lnTo>
                  <a:lnTo>
                    <a:pt x="10" y="1078"/>
                  </a:lnTo>
                  <a:lnTo>
                    <a:pt x="1" y="9299"/>
                  </a:lnTo>
                  <a:cubicBezTo>
                    <a:pt x="58" y="8847"/>
                    <a:pt x="404" y="8482"/>
                    <a:pt x="856" y="8395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31" name="Google Shape;14631;p79"/>
          <p:cNvGrpSpPr/>
          <p:nvPr/>
        </p:nvGrpSpPr>
        <p:grpSpPr>
          <a:xfrm>
            <a:off x="1752577" y="2025495"/>
            <a:ext cx="366404" cy="246220"/>
            <a:chOff x="1752577" y="2025495"/>
            <a:chExt cx="366404" cy="246220"/>
          </a:xfrm>
        </p:grpSpPr>
        <p:sp>
          <p:nvSpPr>
            <p:cNvPr id="14632" name="Google Shape;14632;p79"/>
            <p:cNvSpPr/>
            <p:nvPr/>
          </p:nvSpPr>
          <p:spPr>
            <a:xfrm>
              <a:off x="1852090" y="2025495"/>
              <a:ext cx="80932" cy="72831"/>
            </a:xfrm>
            <a:custGeom>
              <a:avLst/>
              <a:gdLst/>
              <a:ahLst/>
              <a:cxnLst/>
              <a:rect l="l" t="t" r="r" b="b"/>
              <a:pathLst>
                <a:path w="3097" h="2787" extrusionOk="0">
                  <a:moveTo>
                    <a:pt x="814" y="0"/>
                  </a:moveTo>
                  <a:cubicBezTo>
                    <a:pt x="394" y="0"/>
                    <a:pt x="16" y="333"/>
                    <a:pt x="0" y="787"/>
                  </a:cubicBezTo>
                  <a:lnTo>
                    <a:pt x="0" y="1316"/>
                  </a:lnTo>
                  <a:cubicBezTo>
                    <a:pt x="798" y="1537"/>
                    <a:pt x="1481" y="2066"/>
                    <a:pt x="1904" y="2787"/>
                  </a:cubicBezTo>
                  <a:lnTo>
                    <a:pt x="2125" y="2787"/>
                  </a:lnTo>
                  <a:cubicBezTo>
                    <a:pt x="2702" y="2787"/>
                    <a:pt x="3096" y="2200"/>
                    <a:pt x="2885" y="1662"/>
                  </a:cubicBezTo>
                  <a:cubicBezTo>
                    <a:pt x="2568" y="892"/>
                    <a:pt x="1875" y="354"/>
                    <a:pt x="1106" y="56"/>
                  </a:cubicBezTo>
                  <a:cubicBezTo>
                    <a:pt x="1009" y="18"/>
                    <a:pt x="910" y="0"/>
                    <a:pt x="814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79"/>
            <p:cNvSpPr/>
            <p:nvPr/>
          </p:nvSpPr>
          <p:spPr>
            <a:xfrm>
              <a:off x="1888257" y="2215400"/>
              <a:ext cx="205584" cy="56316"/>
            </a:xfrm>
            <a:custGeom>
              <a:avLst/>
              <a:gdLst/>
              <a:ahLst/>
              <a:cxnLst/>
              <a:rect l="l" t="t" r="r" b="b"/>
              <a:pathLst>
                <a:path w="7867" h="2155" extrusionOk="0">
                  <a:moveTo>
                    <a:pt x="1" y="1"/>
                  </a:moveTo>
                  <a:lnTo>
                    <a:pt x="1" y="2155"/>
                  </a:lnTo>
                  <a:lnTo>
                    <a:pt x="7867" y="2155"/>
                  </a:lnTo>
                  <a:lnTo>
                    <a:pt x="7867" y="1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79"/>
            <p:cNvSpPr/>
            <p:nvPr/>
          </p:nvSpPr>
          <p:spPr>
            <a:xfrm>
              <a:off x="1930984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6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79"/>
            <p:cNvSpPr/>
            <p:nvPr/>
          </p:nvSpPr>
          <p:spPr>
            <a:xfrm>
              <a:off x="1948336" y="2215400"/>
              <a:ext cx="11315" cy="39120"/>
            </a:xfrm>
            <a:custGeom>
              <a:avLst/>
              <a:gdLst/>
              <a:ahLst/>
              <a:cxnLst/>
              <a:rect l="l" t="t" r="r" b="b"/>
              <a:pathLst>
                <a:path w="433" h="1497" extrusionOk="0">
                  <a:moveTo>
                    <a:pt x="0" y="1"/>
                  </a:moveTo>
                  <a:lnTo>
                    <a:pt x="0" y="1280"/>
                  </a:lnTo>
                  <a:cubicBezTo>
                    <a:pt x="0" y="1424"/>
                    <a:pt x="108" y="1496"/>
                    <a:pt x="216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79"/>
            <p:cNvSpPr/>
            <p:nvPr/>
          </p:nvSpPr>
          <p:spPr>
            <a:xfrm>
              <a:off x="1965661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79"/>
            <p:cNvSpPr/>
            <p:nvPr/>
          </p:nvSpPr>
          <p:spPr>
            <a:xfrm>
              <a:off x="1983013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6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79"/>
            <p:cNvSpPr/>
            <p:nvPr/>
          </p:nvSpPr>
          <p:spPr>
            <a:xfrm>
              <a:off x="200060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6" y="900"/>
                    <a:pt x="212" y="900"/>
                  </a:cubicBezTo>
                  <a:cubicBezTo>
                    <a:pt x="317" y="900"/>
                    <a:pt x="423" y="828"/>
                    <a:pt x="423" y="684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79"/>
            <p:cNvSpPr/>
            <p:nvPr/>
          </p:nvSpPr>
          <p:spPr>
            <a:xfrm>
              <a:off x="2017926" y="2215400"/>
              <a:ext cx="11342" cy="39120"/>
            </a:xfrm>
            <a:custGeom>
              <a:avLst/>
              <a:gdLst/>
              <a:ahLst/>
              <a:cxnLst/>
              <a:rect l="l" t="t" r="r" b="b"/>
              <a:pathLst>
                <a:path w="434" h="1497" extrusionOk="0">
                  <a:moveTo>
                    <a:pt x="1" y="1"/>
                  </a:moveTo>
                  <a:lnTo>
                    <a:pt x="1" y="1280"/>
                  </a:lnTo>
                  <a:cubicBezTo>
                    <a:pt x="1" y="1424"/>
                    <a:pt x="109" y="1496"/>
                    <a:pt x="217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79"/>
            <p:cNvSpPr/>
            <p:nvPr/>
          </p:nvSpPr>
          <p:spPr>
            <a:xfrm>
              <a:off x="2035278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79"/>
            <p:cNvSpPr/>
            <p:nvPr/>
          </p:nvSpPr>
          <p:spPr>
            <a:xfrm>
              <a:off x="2052604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2" name="Google Shape;14642;p79"/>
            <p:cNvSpPr/>
            <p:nvPr/>
          </p:nvSpPr>
          <p:spPr>
            <a:xfrm>
              <a:off x="207019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7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79"/>
            <p:cNvSpPr/>
            <p:nvPr/>
          </p:nvSpPr>
          <p:spPr>
            <a:xfrm>
              <a:off x="2092822" y="2191776"/>
              <a:ext cx="26159" cy="79939"/>
            </a:xfrm>
            <a:custGeom>
              <a:avLst/>
              <a:gdLst/>
              <a:ahLst/>
              <a:cxnLst/>
              <a:rect l="l" t="t" r="r" b="b"/>
              <a:pathLst>
                <a:path w="1001" h="3059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lnTo>
                    <a:pt x="0" y="3059"/>
                  </a:lnTo>
                  <a:lnTo>
                    <a:pt x="779" y="3059"/>
                  </a:lnTo>
                  <a:cubicBezTo>
                    <a:pt x="904" y="3059"/>
                    <a:pt x="1000" y="2963"/>
                    <a:pt x="1000" y="2847"/>
                  </a:cubicBezTo>
                  <a:lnTo>
                    <a:pt x="1000" y="212"/>
                  </a:lnTo>
                  <a:cubicBezTo>
                    <a:pt x="1000" y="97"/>
                    <a:pt x="904" y="1"/>
                    <a:pt x="77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79"/>
            <p:cNvSpPr/>
            <p:nvPr/>
          </p:nvSpPr>
          <p:spPr>
            <a:xfrm>
              <a:off x="1752577" y="2044519"/>
              <a:ext cx="166359" cy="227196"/>
            </a:xfrm>
            <a:custGeom>
              <a:avLst/>
              <a:gdLst/>
              <a:ahLst/>
              <a:cxnLst/>
              <a:rect l="l" t="t" r="r" b="b"/>
              <a:pathLst>
                <a:path w="6366" h="8694" extrusionOk="0">
                  <a:moveTo>
                    <a:pt x="3183" y="1"/>
                  </a:moveTo>
                  <a:cubicBezTo>
                    <a:pt x="1423" y="1"/>
                    <a:pt x="0" y="1424"/>
                    <a:pt x="0" y="3184"/>
                  </a:cubicBezTo>
                  <a:lnTo>
                    <a:pt x="0" y="8155"/>
                  </a:lnTo>
                  <a:cubicBezTo>
                    <a:pt x="0" y="8453"/>
                    <a:pt x="241" y="8694"/>
                    <a:pt x="539" y="8694"/>
                  </a:cubicBezTo>
                  <a:lnTo>
                    <a:pt x="5818" y="8694"/>
                  </a:lnTo>
                  <a:cubicBezTo>
                    <a:pt x="6116" y="8694"/>
                    <a:pt x="6356" y="8453"/>
                    <a:pt x="6366" y="8155"/>
                  </a:cubicBezTo>
                  <a:lnTo>
                    <a:pt x="6366" y="3184"/>
                  </a:lnTo>
                  <a:cubicBezTo>
                    <a:pt x="6366" y="1424"/>
                    <a:pt x="4943" y="1"/>
                    <a:pt x="318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79"/>
            <p:cNvSpPr/>
            <p:nvPr/>
          </p:nvSpPr>
          <p:spPr>
            <a:xfrm>
              <a:off x="1774189" y="2044467"/>
              <a:ext cx="144748" cy="204147"/>
            </a:xfrm>
            <a:custGeom>
              <a:avLst/>
              <a:gdLst/>
              <a:ahLst/>
              <a:cxnLst/>
              <a:rect l="l" t="t" r="r" b="b"/>
              <a:pathLst>
                <a:path w="5539" h="7812" extrusionOk="0">
                  <a:moveTo>
                    <a:pt x="2335" y="0"/>
                  </a:moveTo>
                  <a:cubicBezTo>
                    <a:pt x="1706" y="0"/>
                    <a:pt x="1062" y="190"/>
                    <a:pt x="481" y="609"/>
                  </a:cubicBezTo>
                  <a:cubicBezTo>
                    <a:pt x="164" y="1118"/>
                    <a:pt x="0" y="1695"/>
                    <a:pt x="0" y="2292"/>
                  </a:cubicBezTo>
                  <a:lnTo>
                    <a:pt x="0" y="7263"/>
                  </a:lnTo>
                  <a:cubicBezTo>
                    <a:pt x="0" y="7561"/>
                    <a:pt x="250" y="7811"/>
                    <a:pt x="548" y="7811"/>
                  </a:cubicBezTo>
                  <a:lnTo>
                    <a:pt x="5539" y="7811"/>
                  </a:lnTo>
                  <a:lnTo>
                    <a:pt x="5539" y="3186"/>
                  </a:lnTo>
                  <a:lnTo>
                    <a:pt x="5529" y="3186"/>
                  </a:lnTo>
                  <a:cubicBezTo>
                    <a:pt x="5529" y="1306"/>
                    <a:pt x="3986" y="0"/>
                    <a:pt x="233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79"/>
            <p:cNvSpPr/>
            <p:nvPr/>
          </p:nvSpPr>
          <p:spPr>
            <a:xfrm>
              <a:off x="1780774" y="2090774"/>
              <a:ext cx="95880" cy="81978"/>
            </a:xfrm>
            <a:custGeom>
              <a:avLst/>
              <a:gdLst/>
              <a:ahLst/>
              <a:cxnLst/>
              <a:rect l="l" t="t" r="r" b="b"/>
              <a:pathLst>
                <a:path w="3669" h="3137" extrusionOk="0">
                  <a:moveTo>
                    <a:pt x="2092" y="0"/>
                  </a:moveTo>
                  <a:cubicBezTo>
                    <a:pt x="696" y="0"/>
                    <a:pt x="1" y="1686"/>
                    <a:pt x="989" y="2674"/>
                  </a:cubicBezTo>
                  <a:cubicBezTo>
                    <a:pt x="1309" y="2994"/>
                    <a:pt x="1702" y="3137"/>
                    <a:pt x="2088" y="3137"/>
                  </a:cubicBezTo>
                  <a:cubicBezTo>
                    <a:pt x="2895" y="3137"/>
                    <a:pt x="3668" y="2508"/>
                    <a:pt x="3662" y="1558"/>
                  </a:cubicBezTo>
                  <a:cubicBezTo>
                    <a:pt x="3662" y="702"/>
                    <a:pt x="2960" y="0"/>
                    <a:pt x="2104" y="0"/>
                  </a:cubicBezTo>
                  <a:cubicBezTo>
                    <a:pt x="2100" y="0"/>
                    <a:pt x="2096" y="0"/>
                    <a:pt x="2092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79"/>
            <p:cNvSpPr/>
            <p:nvPr/>
          </p:nvSpPr>
          <p:spPr>
            <a:xfrm>
              <a:off x="1805443" y="2090565"/>
              <a:ext cx="71028" cy="61882"/>
            </a:xfrm>
            <a:custGeom>
              <a:avLst/>
              <a:gdLst/>
              <a:ahLst/>
              <a:cxnLst/>
              <a:rect l="l" t="t" r="r" b="b"/>
              <a:pathLst>
                <a:path w="2718" h="2368" extrusionOk="0">
                  <a:moveTo>
                    <a:pt x="1146" y="1"/>
                  </a:moveTo>
                  <a:cubicBezTo>
                    <a:pt x="931" y="1"/>
                    <a:pt x="711" y="46"/>
                    <a:pt x="497" y="143"/>
                  </a:cubicBezTo>
                  <a:cubicBezTo>
                    <a:pt x="1" y="1239"/>
                    <a:pt x="855" y="2368"/>
                    <a:pt x="1915" y="2368"/>
                  </a:cubicBezTo>
                  <a:cubicBezTo>
                    <a:pt x="2129" y="2368"/>
                    <a:pt x="2352" y="2322"/>
                    <a:pt x="2574" y="2220"/>
                  </a:cubicBezTo>
                  <a:cubicBezTo>
                    <a:pt x="2670" y="2018"/>
                    <a:pt x="2718" y="1797"/>
                    <a:pt x="2718" y="1566"/>
                  </a:cubicBezTo>
                  <a:cubicBezTo>
                    <a:pt x="2718" y="665"/>
                    <a:pt x="1973" y="1"/>
                    <a:pt x="114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8" name="Google Shape;14648;p79"/>
          <p:cNvGrpSpPr/>
          <p:nvPr/>
        </p:nvGrpSpPr>
        <p:grpSpPr>
          <a:xfrm>
            <a:off x="1309553" y="2069580"/>
            <a:ext cx="366404" cy="158363"/>
            <a:chOff x="1309553" y="2069580"/>
            <a:chExt cx="366404" cy="158363"/>
          </a:xfrm>
        </p:grpSpPr>
        <p:sp>
          <p:nvSpPr>
            <p:cNvPr id="14649" name="Google Shape;14649;p79"/>
            <p:cNvSpPr/>
            <p:nvPr/>
          </p:nvSpPr>
          <p:spPr>
            <a:xfrm>
              <a:off x="1477402" y="2100051"/>
              <a:ext cx="198555" cy="92770"/>
            </a:xfrm>
            <a:custGeom>
              <a:avLst/>
              <a:gdLst/>
              <a:ahLst/>
              <a:cxnLst/>
              <a:rect l="l" t="t" r="r" b="b"/>
              <a:pathLst>
                <a:path w="7598" h="3550" extrusionOk="0">
                  <a:moveTo>
                    <a:pt x="7439" y="0"/>
                  </a:moveTo>
                  <a:cubicBezTo>
                    <a:pt x="7434" y="0"/>
                    <a:pt x="7429" y="1"/>
                    <a:pt x="7424" y="1"/>
                  </a:cubicBezTo>
                  <a:lnTo>
                    <a:pt x="174" y="1"/>
                  </a:lnTo>
                  <a:cubicBezTo>
                    <a:pt x="78" y="1"/>
                    <a:pt x="1" y="78"/>
                    <a:pt x="1" y="174"/>
                  </a:cubicBezTo>
                  <a:lnTo>
                    <a:pt x="1" y="3376"/>
                  </a:lnTo>
                  <a:cubicBezTo>
                    <a:pt x="1" y="3472"/>
                    <a:pt x="78" y="3549"/>
                    <a:pt x="174" y="3549"/>
                  </a:cubicBezTo>
                  <a:lnTo>
                    <a:pt x="7424" y="3549"/>
                  </a:lnTo>
                  <a:cubicBezTo>
                    <a:pt x="7520" y="3549"/>
                    <a:pt x="7597" y="3472"/>
                    <a:pt x="7597" y="3376"/>
                  </a:cubicBezTo>
                  <a:lnTo>
                    <a:pt x="7597" y="174"/>
                  </a:lnTo>
                  <a:cubicBezTo>
                    <a:pt x="7597" y="83"/>
                    <a:pt x="7528" y="0"/>
                    <a:pt x="7439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79"/>
            <p:cNvSpPr/>
            <p:nvPr/>
          </p:nvSpPr>
          <p:spPr>
            <a:xfrm>
              <a:off x="1477402" y="2150826"/>
              <a:ext cx="198555" cy="42230"/>
            </a:xfrm>
            <a:custGeom>
              <a:avLst/>
              <a:gdLst/>
              <a:ahLst/>
              <a:cxnLst/>
              <a:rect l="l" t="t" r="r" b="b"/>
              <a:pathLst>
                <a:path w="7598" h="1616" extrusionOk="0">
                  <a:moveTo>
                    <a:pt x="1" y="1"/>
                  </a:moveTo>
                  <a:lnTo>
                    <a:pt x="1" y="1443"/>
                  </a:lnTo>
                  <a:cubicBezTo>
                    <a:pt x="1" y="1529"/>
                    <a:pt x="78" y="1616"/>
                    <a:pt x="174" y="1616"/>
                  </a:cubicBezTo>
                  <a:lnTo>
                    <a:pt x="7424" y="1616"/>
                  </a:lnTo>
                  <a:cubicBezTo>
                    <a:pt x="7520" y="1616"/>
                    <a:pt x="7597" y="1529"/>
                    <a:pt x="7597" y="1443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79"/>
            <p:cNvSpPr/>
            <p:nvPr/>
          </p:nvSpPr>
          <p:spPr>
            <a:xfrm>
              <a:off x="1477402" y="2171680"/>
              <a:ext cx="198555" cy="21376"/>
            </a:xfrm>
            <a:custGeom>
              <a:avLst/>
              <a:gdLst/>
              <a:ahLst/>
              <a:cxnLst/>
              <a:rect l="l" t="t" r="r" b="b"/>
              <a:pathLst>
                <a:path w="7598" h="818" extrusionOk="0">
                  <a:moveTo>
                    <a:pt x="1" y="1"/>
                  </a:moveTo>
                  <a:lnTo>
                    <a:pt x="1" y="645"/>
                  </a:lnTo>
                  <a:cubicBezTo>
                    <a:pt x="1" y="731"/>
                    <a:pt x="78" y="818"/>
                    <a:pt x="174" y="818"/>
                  </a:cubicBezTo>
                  <a:lnTo>
                    <a:pt x="7424" y="818"/>
                  </a:lnTo>
                  <a:cubicBezTo>
                    <a:pt x="7520" y="818"/>
                    <a:pt x="7597" y="731"/>
                    <a:pt x="7597" y="645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79"/>
            <p:cNvSpPr/>
            <p:nvPr/>
          </p:nvSpPr>
          <p:spPr>
            <a:xfrm>
              <a:off x="1309553" y="2100077"/>
              <a:ext cx="105549" cy="92744"/>
            </a:xfrm>
            <a:custGeom>
              <a:avLst/>
              <a:gdLst/>
              <a:ahLst/>
              <a:cxnLst/>
              <a:rect l="l" t="t" r="r" b="b"/>
              <a:pathLst>
                <a:path w="4039" h="3549" extrusionOk="0">
                  <a:moveTo>
                    <a:pt x="173" y="0"/>
                  </a:moveTo>
                  <a:cubicBezTo>
                    <a:pt x="77" y="0"/>
                    <a:pt x="0" y="77"/>
                    <a:pt x="0" y="173"/>
                  </a:cubicBezTo>
                  <a:lnTo>
                    <a:pt x="0" y="3375"/>
                  </a:lnTo>
                  <a:cubicBezTo>
                    <a:pt x="0" y="3471"/>
                    <a:pt x="77" y="3548"/>
                    <a:pt x="173" y="3548"/>
                  </a:cubicBezTo>
                  <a:lnTo>
                    <a:pt x="3866" y="3548"/>
                  </a:lnTo>
                  <a:cubicBezTo>
                    <a:pt x="3962" y="3548"/>
                    <a:pt x="4039" y="3471"/>
                    <a:pt x="4039" y="3375"/>
                  </a:cubicBezTo>
                  <a:lnTo>
                    <a:pt x="4039" y="173"/>
                  </a:lnTo>
                  <a:cubicBezTo>
                    <a:pt x="4039" y="77"/>
                    <a:pt x="3962" y="0"/>
                    <a:pt x="386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79"/>
            <p:cNvSpPr/>
            <p:nvPr/>
          </p:nvSpPr>
          <p:spPr>
            <a:xfrm>
              <a:off x="1328891" y="2100077"/>
              <a:ext cx="86211" cy="71629"/>
            </a:xfrm>
            <a:custGeom>
              <a:avLst/>
              <a:gdLst/>
              <a:ahLst/>
              <a:cxnLst/>
              <a:rect l="l" t="t" r="r" b="b"/>
              <a:pathLst>
                <a:path w="3299" h="2741" extrusionOk="0">
                  <a:moveTo>
                    <a:pt x="0" y="0"/>
                  </a:moveTo>
                  <a:lnTo>
                    <a:pt x="0" y="2568"/>
                  </a:lnTo>
                  <a:cubicBezTo>
                    <a:pt x="0" y="2664"/>
                    <a:pt x="77" y="2741"/>
                    <a:pt x="174" y="2741"/>
                  </a:cubicBezTo>
                  <a:lnTo>
                    <a:pt x="3299" y="2741"/>
                  </a:lnTo>
                  <a:lnTo>
                    <a:pt x="3299" y="173"/>
                  </a:lnTo>
                  <a:cubicBezTo>
                    <a:pt x="3299" y="96"/>
                    <a:pt x="3260" y="29"/>
                    <a:pt x="3193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79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79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799"/>
                  </a:lnTo>
                  <a:lnTo>
                    <a:pt x="914" y="799"/>
                  </a:lnTo>
                  <a:cubicBezTo>
                    <a:pt x="817" y="799"/>
                    <a:pt x="740" y="722"/>
                    <a:pt x="740" y="626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79"/>
            <p:cNvSpPr/>
            <p:nvPr/>
          </p:nvSpPr>
          <p:spPr>
            <a:xfrm>
              <a:off x="133981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5" y="0"/>
                  </a:moveTo>
                  <a:lnTo>
                    <a:pt x="15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38" y="683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79"/>
            <p:cNvSpPr/>
            <p:nvPr/>
          </p:nvSpPr>
          <p:spPr>
            <a:xfrm>
              <a:off x="1357532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4" y="683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79"/>
            <p:cNvSpPr/>
            <p:nvPr/>
          </p:nvSpPr>
          <p:spPr>
            <a:xfrm>
              <a:off x="1374884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3" y="683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79"/>
            <p:cNvSpPr/>
            <p:nvPr/>
          </p:nvSpPr>
          <p:spPr>
            <a:xfrm>
              <a:off x="1391844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5" y="0"/>
                  </a:moveTo>
                  <a:lnTo>
                    <a:pt x="15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38" y="1269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79"/>
            <p:cNvSpPr/>
            <p:nvPr/>
          </p:nvSpPr>
          <p:spPr>
            <a:xfrm>
              <a:off x="1322619" y="2100077"/>
              <a:ext cx="11315" cy="38467"/>
            </a:xfrm>
            <a:custGeom>
              <a:avLst/>
              <a:gdLst/>
              <a:ahLst/>
              <a:cxnLst/>
              <a:rect l="l" t="t" r="r" b="b"/>
              <a:pathLst>
                <a:path w="433" h="1472" extrusionOk="0">
                  <a:moveTo>
                    <a:pt x="0" y="0"/>
                  </a:moveTo>
                  <a:lnTo>
                    <a:pt x="0" y="1269"/>
                  </a:lnTo>
                  <a:cubicBezTo>
                    <a:pt x="10" y="1404"/>
                    <a:pt x="113" y="1471"/>
                    <a:pt x="216" y="1471"/>
                  </a:cubicBezTo>
                  <a:cubicBezTo>
                    <a:pt x="320" y="1471"/>
                    <a:pt x="423" y="1404"/>
                    <a:pt x="433" y="1269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79"/>
            <p:cNvSpPr/>
            <p:nvPr/>
          </p:nvSpPr>
          <p:spPr>
            <a:xfrm>
              <a:off x="151333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79"/>
            <p:cNvSpPr/>
            <p:nvPr/>
          </p:nvSpPr>
          <p:spPr>
            <a:xfrm>
              <a:off x="1496008" y="2100077"/>
              <a:ext cx="11315" cy="22944"/>
            </a:xfrm>
            <a:custGeom>
              <a:avLst/>
              <a:gdLst/>
              <a:ahLst/>
              <a:cxnLst/>
              <a:rect l="l" t="t" r="r" b="b"/>
              <a:pathLst>
                <a:path w="433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3" y="878"/>
                    <a:pt x="217" y="878"/>
                  </a:cubicBezTo>
                  <a:cubicBezTo>
                    <a:pt x="320" y="878"/>
                    <a:pt x="423" y="813"/>
                    <a:pt x="433" y="683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79"/>
            <p:cNvSpPr/>
            <p:nvPr/>
          </p:nvSpPr>
          <p:spPr>
            <a:xfrm>
              <a:off x="1530921" y="2100077"/>
              <a:ext cx="11342" cy="38467"/>
            </a:xfrm>
            <a:custGeom>
              <a:avLst/>
              <a:gdLst/>
              <a:ahLst/>
              <a:cxnLst/>
              <a:rect l="l" t="t" r="r" b="b"/>
              <a:pathLst>
                <a:path w="434" h="1472" extrusionOk="0">
                  <a:moveTo>
                    <a:pt x="1" y="0"/>
                  </a:moveTo>
                  <a:lnTo>
                    <a:pt x="1" y="1269"/>
                  </a:lnTo>
                  <a:cubicBezTo>
                    <a:pt x="10" y="1404"/>
                    <a:pt x="114" y="1471"/>
                    <a:pt x="217" y="1471"/>
                  </a:cubicBezTo>
                  <a:cubicBezTo>
                    <a:pt x="321" y="1471"/>
                    <a:pt x="424" y="1404"/>
                    <a:pt x="434" y="126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79"/>
            <p:cNvSpPr/>
            <p:nvPr/>
          </p:nvSpPr>
          <p:spPr>
            <a:xfrm>
              <a:off x="1548012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79"/>
            <p:cNvSpPr/>
            <p:nvPr/>
          </p:nvSpPr>
          <p:spPr>
            <a:xfrm>
              <a:off x="156536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0" y="837"/>
                    <a:pt x="113" y="914"/>
                    <a:pt x="226" y="914"/>
                  </a:cubicBezTo>
                  <a:cubicBezTo>
                    <a:pt x="339" y="914"/>
                    <a:pt x="452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79"/>
            <p:cNvSpPr/>
            <p:nvPr/>
          </p:nvSpPr>
          <p:spPr>
            <a:xfrm>
              <a:off x="1582690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79"/>
            <p:cNvSpPr/>
            <p:nvPr/>
          </p:nvSpPr>
          <p:spPr>
            <a:xfrm>
              <a:off x="1600042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0" y="0"/>
                  </a:moveTo>
                  <a:lnTo>
                    <a:pt x="10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43" y="1269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79"/>
            <p:cNvSpPr/>
            <p:nvPr/>
          </p:nvSpPr>
          <p:spPr>
            <a:xfrm>
              <a:off x="1617367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79"/>
            <p:cNvSpPr/>
            <p:nvPr/>
          </p:nvSpPr>
          <p:spPr>
            <a:xfrm>
              <a:off x="1634955" y="2100077"/>
              <a:ext cx="11342" cy="22944"/>
            </a:xfrm>
            <a:custGeom>
              <a:avLst/>
              <a:gdLst/>
              <a:ahLst/>
              <a:cxnLst/>
              <a:rect l="l" t="t" r="r" b="b"/>
              <a:pathLst>
                <a:path w="43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4" y="878"/>
                    <a:pt x="217" y="878"/>
                  </a:cubicBezTo>
                  <a:cubicBezTo>
                    <a:pt x="321" y="878"/>
                    <a:pt x="424" y="813"/>
                    <a:pt x="434" y="683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79"/>
            <p:cNvSpPr/>
            <p:nvPr/>
          </p:nvSpPr>
          <p:spPr>
            <a:xfrm>
              <a:off x="1652045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79"/>
            <p:cNvSpPr/>
            <p:nvPr/>
          </p:nvSpPr>
          <p:spPr>
            <a:xfrm>
              <a:off x="1386435" y="2069580"/>
              <a:ext cx="45000" cy="158363"/>
            </a:xfrm>
            <a:custGeom>
              <a:avLst/>
              <a:gdLst/>
              <a:ahLst/>
              <a:cxnLst/>
              <a:rect l="l" t="t" r="r" b="b"/>
              <a:pathLst>
                <a:path w="1722" h="6060" extrusionOk="0">
                  <a:moveTo>
                    <a:pt x="1478" y="0"/>
                  </a:moveTo>
                  <a:cubicBezTo>
                    <a:pt x="1403" y="0"/>
                    <a:pt x="1328" y="34"/>
                    <a:pt x="1280" y="109"/>
                  </a:cubicBezTo>
                  <a:lnTo>
                    <a:pt x="87" y="2408"/>
                  </a:lnTo>
                  <a:cubicBezTo>
                    <a:pt x="29" y="2504"/>
                    <a:pt x="1" y="2609"/>
                    <a:pt x="1" y="2725"/>
                  </a:cubicBezTo>
                  <a:lnTo>
                    <a:pt x="1" y="4465"/>
                  </a:lnTo>
                  <a:cubicBezTo>
                    <a:pt x="1" y="4629"/>
                    <a:pt x="58" y="4783"/>
                    <a:pt x="174" y="4917"/>
                  </a:cubicBezTo>
                  <a:lnTo>
                    <a:pt x="1029" y="5917"/>
                  </a:lnTo>
                  <a:cubicBezTo>
                    <a:pt x="1111" y="6014"/>
                    <a:pt x="1221" y="6060"/>
                    <a:pt x="1329" y="6060"/>
                  </a:cubicBezTo>
                  <a:cubicBezTo>
                    <a:pt x="1489" y="6060"/>
                    <a:pt x="1645" y="5961"/>
                    <a:pt x="1703" y="5783"/>
                  </a:cubicBezTo>
                  <a:cubicBezTo>
                    <a:pt x="1712" y="5744"/>
                    <a:pt x="1722" y="5706"/>
                    <a:pt x="1722" y="5667"/>
                  </a:cubicBezTo>
                  <a:lnTo>
                    <a:pt x="1722" y="225"/>
                  </a:lnTo>
                  <a:cubicBezTo>
                    <a:pt x="1710" y="84"/>
                    <a:pt x="1594" y="0"/>
                    <a:pt x="1478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79"/>
            <p:cNvSpPr/>
            <p:nvPr/>
          </p:nvSpPr>
          <p:spPr>
            <a:xfrm>
              <a:off x="1405537" y="2084737"/>
              <a:ext cx="25897" cy="135967"/>
            </a:xfrm>
            <a:custGeom>
              <a:avLst/>
              <a:gdLst/>
              <a:ahLst/>
              <a:cxnLst/>
              <a:rect l="l" t="t" r="r" b="b"/>
              <a:pathLst>
                <a:path w="991" h="5203" extrusionOk="0">
                  <a:moveTo>
                    <a:pt x="991" y="0"/>
                  </a:moveTo>
                  <a:lnTo>
                    <a:pt x="77" y="1751"/>
                  </a:lnTo>
                  <a:cubicBezTo>
                    <a:pt x="29" y="1847"/>
                    <a:pt x="0" y="1962"/>
                    <a:pt x="0" y="2078"/>
                  </a:cubicBezTo>
                  <a:lnTo>
                    <a:pt x="0" y="3808"/>
                  </a:lnTo>
                  <a:cubicBezTo>
                    <a:pt x="0" y="3972"/>
                    <a:pt x="58" y="4126"/>
                    <a:pt x="173" y="4260"/>
                  </a:cubicBezTo>
                  <a:lnTo>
                    <a:pt x="972" y="5203"/>
                  </a:lnTo>
                  <a:cubicBezTo>
                    <a:pt x="981" y="5164"/>
                    <a:pt x="991" y="5126"/>
                    <a:pt x="991" y="5087"/>
                  </a:cubicBezTo>
                  <a:lnTo>
                    <a:pt x="99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79"/>
            <p:cNvSpPr/>
            <p:nvPr/>
          </p:nvSpPr>
          <p:spPr>
            <a:xfrm>
              <a:off x="1462062" y="2069737"/>
              <a:ext cx="45026" cy="158128"/>
            </a:xfrm>
            <a:custGeom>
              <a:avLst/>
              <a:gdLst/>
              <a:ahLst/>
              <a:cxnLst/>
              <a:rect l="l" t="t" r="r" b="b"/>
              <a:pathLst>
                <a:path w="1723" h="6051" extrusionOk="0">
                  <a:moveTo>
                    <a:pt x="239" y="1"/>
                  </a:moveTo>
                  <a:cubicBezTo>
                    <a:pt x="124" y="1"/>
                    <a:pt x="13" y="80"/>
                    <a:pt x="1" y="219"/>
                  </a:cubicBezTo>
                  <a:lnTo>
                    <a:pt x="1" y="5652"/>
                  </a:lnTo>
                  <a:cubicBezTo>
                    <a:pt x="1" y="5700"/>
                    <a:pt x="1" y="5738"/>
                    <a:pt x="20" y="5786"/>
                  </a:cubicBezTo>
                  <a:cubicBezTo>
                    <a:pt x="77" y="5957"/>
                    <a:pt x="231" y="6050"/>
                    <a:pt x="390" y="6050"/>
                  </a:cubicBezTo>
                  <a:cubicBezTo>
                    <a:pt x="499" y="6050"/>
                    <a:pt x="611" y="6006"/>
                    <a:pt x="693" y="5911"/>
                  </a:cubicBezTo>
                  <a:lnTo>
                    <a:pt x="1549" y="4902"/>
                  </a:lnTo>
                  <a:cubicBezTo>
                    <a:pt x="1655" y="4777"/>
                    <a:pt x="1713" y="4613"/>
                    <a:pt x="1722" y="4450"/>
                  </a:cubicBezTo>
                  <a:lnTo>
                    <a:pt x="1722" y="2719"/>
                  </a:lnTo>
                  <a:cubicBezTo>
                    <a:pt x="1713" y="2603"/>
                    <a:pt x="1693" y="2498"/>
                    <a:pt x="1636" y="2402"/>
                  </a:cubicBezTo>
                  <a:lnTo>
                    <a:pt x="443" y="113"/>
                  </a:lnTo>
                  <a:cubicBezTo>
                    <a:pt x="393" y="36"/>
                    <a:pt x="316" y="1"/>
                    <a:pt x="23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79"/>
            <p:cNvSpPr/>
            <p:nvPr/>
          </p:nvSpPr>
          <p:spPr>
            <a:xfrm>
              <a:off x="1462062" y="2084999"/>
              <a:ext cx="25923" cy="135967"/>
            </a:xfrm>
            <a:custGeom>
              <a:avLst/>
              <a:gdLst/>
              <a:ahLst/>
              <a:cxnLst/>
              <a:rect l="l" t="t" r="r" b="b"/>
              <a:pathLst>
                <a:path w="992" h="5203" extrusionOk="0">
                  <a:moveTo>
                    <a:pt x="1" y="0"/>
                  </a:moveTo>
                  <a:lnTo>
                    <a:pt x="1" y="5077"/>
                  </a:lnTo>
                  <a:cubicBezTo>
                    <a:pt x="1" y="5116"/>
                    <a:pt x="1" y="5164"/>
                    <a:pt x="20" y="5202"/>
                  </a:cubicBezTo>
                  <a:lnTo>
                    <a:pt x="828" y="4260"/>
                  </a:lnTo>
                  <a:cubicBezTo>
                    <a:pt x="934" y="4125"/>
                    <a:pt x="991" y="3972"/>
                    <a:pt x="991" y="3808"/>
                  </a:cubicBezTo>
                  <a:lnTo>
                    <a:pt x="991" y="2077"/>
                  </a:lnTo>
                  <a:cubicBezTo>
                    <a:pt x="991" y="1962"/>
                    <a:pt x="963" y="1846"/>
                    <a:pt x="915" y="17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75" name="Google Shape;14675;p79"/>
          <p:cNvGrpSpPr/>
          <p:nvPr/>
        </p:nvGrpSpPr>
        <p:grpSpPr>
          <a:xfrm>
            <a:off x="866528" y="2088762"/>
            <a:ext cx="366639" cy="119635"/>
            <a:chOff x="866528" y="2088762"/>
            <a:chExt cx="366639" cy="119635"/>
          </a:xfrm>
        </p:grpSpPr>
        <p:sp>
          <p:nvSpPr>
            <p:cNvPr id="14676" name="Google Shape;14676;p79"/>
            <p:cNvSpPr/>
            <p:nvPr/>
          </p:nvSpPr>
          <p:spPr>
            <a:xfrm>
              <a:off x="866528" y="2088762"/>
              <a:ext cx="366639" cy="119635"/>
            </a:xfrm>
            <a:custGeom>
              <a:avLst/>
              <a:gdLst/>
              <a:ahLst/>
              <a:cxnLst/>
              <a:rect l="l" t="t" r="r" b="b"/>
              <a:pathLst>
                <a:path w="14030" h="4578" extrusionOk="0">
                  <a:moveTo>
                    <a:pt x="510" y="0"/>
                  </a:moveTo>
                  <a:cubicBezTo>
                    <a:pt x="231" y="10"/>
                    <a:pt x="0" y="241"/>
                    <a:pt x="0" y="529"/>
                  </a:cubicBezTo>
                  <a:lnTo>
                    <a:pt x="0" y="4058"/>
                  </a:lnTo>
                  <a:cubicBezTo>
                    <a:pt x="0" y="4347"/>
                    <a:pt x="231" y="4578"/>
                    <a:pt x="529" y="4578"/>
                  </a:cubicBezTo>
                  <a:lnTo>
                    <a:pt x="13501" y="4578"/>
                  </a:lnTo>
                  <a:cubicBezTo>
                    <a:pt x="13789" y="4578"/>
                    <a:pt x="14030" y="4347"/>
                    <a:pt x="14030" y="4058"/>
                  </a:cubicBezTo>
                  <a:lnTo>
                    <a:pt x="14030" y="529"/>
                  </a:lnTo>
                  <a:cubicBezTo>
                    <a:pt x="14030" y="250"/>
                    <a:pt x="13818" y="29"/>
                    <a:pt x="13549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79"/>
            <p:cNvSpPr/>
            <p:nvPr/>
          </p:nvSpPr>
          <p:spPr>
            <a:xfrm>
              <a:off x="866528" y="2139511"/>
              <a:ext cx="366639" cy="68885"/>
            </a:xfrm>
            <a:custGeom>
              <a:avLst/>
              <a:gdLst/>
              <a:ahLst/>
              <a:cxnLst/>
              <a:rect l="l" t="t" r="r" b="b"/>
              <a:pathLst>
                <a:path w="14030" h="2636" extrusionOk="0">
                  <a:moveTo>
                    <a:pt x="0" y="1"/>
                  </a:moveTo>
                  <a:lnTo>
                    <a:pt x="0" y="2116"/>
                  </a:lnTo>
                  <a:cubicBezTo>
                    <a:pt x="0" y="2405"/>
                    <a:pt x="231" y="2636"/>
                    <a:pt x="529" y="2636"/>
                  </a:cubicBezTo>
                  <a:lnTo>
                    <a:pt x="13501" y="2636"/>
                  </a:lnTo>
                  <a:cubicBezTo>
                    <a:pt x="13789" y="2636"/>
                    <a:pt x="14030" y="2405"/>
                    <a:pt x="14030" y="2116"/>
                  </a:cubicBezTo>
                  <a:lnTo>
                    <a:pt x="14030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79"/>
            <p:cNvSpPr/>
            <p:nvPr/>
          </p:nvSpPr>
          <p:spPr>
            <a:xfrm>
              <a:off x="866528" y="2164389"/>
              <a:ext cx="366639" cy="44007"/>
            </a:xfrm>
            <a:custGeom>
              <a:avLst/>
              <a:gdLst/>
              <a:ahLst/>
              <a:cxnLst/>
              <a:rect l="l" t="t" r="r" b="b"/>
              <a:pathLst>
                <a:path w="14030" h="1684" extrusionOk="0">
                  <a:moveTo>
                    <a:pt x="0" y="1"/>
                  </a:moveTo>
                  <a:lnTo>
                    <a:pt x="0" y="1164"/>
                  </a:lnTo>
                  <a:cubicBezTo>
                    <a:pt x="0" y="1453"/>
                    <a:pt x="231" y="1684"/>
                    <a:pt x="529" y="1684"/>
                  </a:cubicBezTo>
                  <a:lnTo>
                    <a:pt x="13501" y="1684"/>
                  </a:lnTo>
                  <a:cubicBezTo>
                    <a:pt x="13789" y="1684"/>
                    <a:pt x="14030" y="1453"/>
                    <a:pt x="14030" y="1164"/>
                  </a:cubicBezTo>
                  <a:lnTo>
                    <a:pt x="14030" y="1"/>
                  </a:lnTo>
                  <a:cubicBezTo>
                    <a:pt x="14030" y="289"/>
                    <a:pt x="13789" y="530"/>
                    <a:pt x="13511" y="530"/>
                  </a:cubicBezTo>
                  <a:lnTo>
                    <a:pt x="529" y="530"/>
                  </a:lnTo>
                  <a:cubicBezTo>
                    <a:pt x="231" y="530"/>
                    <a:pt x="0" y="289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79"/>
            <p:cNvSpPr/>
            <p:nvPr/>
          </p:nvSpPr>
          <p:spPr>
            <a:xfrm>
              <a:off x="897940" y="2088762"/>
              <a:ext cx="11943" cy="36455"/>
            </a:xfrm>
            <a:custGeom>
              <a:avLst/>
              <a:gdLst/>
              <a:ahLst/>
              <a:cxnLst/>
              <a:rect l="l" t="t" r="r" b="b"/>
              <a:pathLst>
                <a:path w="457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5" y="1395"/>
                    <a:pt x="230" y="1395"/>
                  </a:cubicBezTo>
                  <a:cubicBezTo>
                    <a:pt x="344" y="1395"/>
                    <a:pt x="457" y="1318"/>
                    <a:pt x="442" y="1164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79"/>
            <p:cNvSpPr/>
            <p:nvPr/>
          </p:nvSpPr>
          <p:spPr>
            <a:xfrm>
              <a:off x="927443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79"/>
            <p:cNvSpPr/>
            <p:nvPr/>
          </p:nvSpPr>
          <p:spPr>
            <a:xfrm>
              <a:off x="956346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7" y="1395"/>
                  </a:cubicBezTo>
                  <a:cubicBezTo>
                    <a:pt x="340" y="1395"/>
                    <a:pt x="453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79"/>
            <p:cNvSpPr/>
            <p:nvPr/>
          </p:nvSpPr>
          <p:spPr>
            <a:xfrm>
              <a:off x="985876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79"/>
            <p:cNvSpPr/>
            <p:nvPr/>
          </p:nvSpPr>
          <p:spPr>
            <a:xfrm>
              <a:off x="1014647" y="2088762"/>
              <a:ext cx="11969" cy="36455"/>
            </a:xfrm>
            <a:custGeom>
              <a:avLst/>
              <a:gdLst/>
              <a:ahLst/>
              <a:cxnLst/>
              <a:rect l="l" t="t" r="r" b="b"/>
              <a:pathLst>
                <a:path w="458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8" y="1395"/>
                  </a:cubicBezTo>
                  <a:cubicBezTo>
                    <a:pt x="342" y="1395"/>
                    <a:pt x="457" y="1318"/>
                    <a:pt x="448" y="1164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79"/>
            <p:cNvSpPr/>
            <p:nvPr/>
          </p:nvSpPr>
          <p:spPr>
            <a:xfrm>
              <a:off x="1044439" y="2088762"/>
              <a:ext cx="11315" cy="26159"/>
            </a:xfrm>
            <a:custGeom>
              <a:avLst/>
              <a:gdLst/>
              <a:ahLst/>
              <a:cxnLst/>
              <a:rect l="l" t="t" r="r" b="b"/>
              <a:pathLst>
                <a:path w="433" h="1001" extrusionOk="0">
                  <a:moveTo>
                    <a:pt x="0" y="0"/>
                  </a:moveTo>
                  <a:lnTo>
                    <a:pt x="0" y="798"/>
                  </a:lnTo>
                  <a:cubicBezTo>
                    <a:pt x="10" y="933"/>
                    <a:pt x="113" y="1000"/>
                    <a:pt x="217" y="1000"/>
                  </a:cubicBezTo>
                  <a:cubicBezTo>
                    <a:pt x="320" y="1000"/>
                    <a:pt x="423" y="933"/>
                    <a:pt x="433" y="798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79"/>
            <p:cNvSpPr/>
            <p:nvPr/>
          </p:nvSpPr>
          <p:spPr>
            <a:xfrm>
              <a:off x="1073080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79"/>
            <p:cNvSpPr/>
            <p:nvPr/>
          </p:nvSpPr>
          <p:spPr>
            <a:xfrm>
              <a:off x="1102479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79"/>
            <p:cNvSpPr/>
            <p:nvPr/>
          </p:nvSpPr>
          <p:spPr>
            <a:xfrm>
              <a:off x="1131381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79"/>
            <p:cNvSpPr/>
            <p:nvPr/>
          </p:nvSpPr>
          <p:spPr>
            <a:xfrm>
              <a:off x="1160911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79"/>
            <p:cNvSpPr/>
            <p:nvPr/>
          </p:nvSpPr>
          <p:spPr>
            <a:xfrm>
              <a:off x="1189814" y="2088762"/>
              <a:ext cx="11812" cy="36455"/>
            </a:xfrm>
            <a:custGeom>
              <a:avLst/>
              <a:gdLst/>
              <a:ahLst/>
              <a:cxnLst/>
              <a:rect l="l" t="t" r="r" b="b"/>
              <a:pathLst>
                <a:path w="452" h="1395" extrusionOk="0">
                  <a:moveTo>
                    <a:pt x="14" y="0"/>
                  </a:moveTo>
                  <a:lnTo>
                    <a:pt x="14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90" name="Google Shape;14690;p79"/>
          <p:cNvGrpSpPr/>
          <p:nvPr/>
        </p:nvGrpSpPr>
        <p:grpSpPr>
          <a:xfrm>
            <a:off x="2329269" y="1965312"/>
            <a:ext cx="98807" cy="366273"/>
            <a:chOff x="2329269" y="1965312"/>
            <a:chExt cx="98807" cy="366273"/>
          </a:xfrm>
        </p:grpSpPr>
        <p:sp>
          <p:nvSpPr>
            <p:cNvPr id="14691" name="Google Shape;14691;p79"/>
            <p:cNvSpPr/>
            <p:nvPr/>
          </p:nvSpPr>
          <p:spPr>
            <a:xfrm>
              <a:off x="2329269" y="1965312"/>
              <a:ext cx="98807" cy="312179"/>
            </a:xfrm>
            <a:custGeom>
              <a:avLst/>
              <a:gdLst/>
              <a:ahLst/>
              <a:cxnLst/>
              <a:rect l="l" t="t" r="r" b="b"/>
              <a:pathLst>
                <a:path w="3781" h="11946" extrusionOk="0">
                  <a:moveTo>
                    <a:pt x="1959" y="0"/>
                  </a:moveTo>
                  <a:cubicBezTo>
                    <a:pt x="1793" y="0"/>
                    <a:pt x="1629" y="68"/>
                    <a:pt x="1511" y="205"/>
                  </a:cubicBezTo>
                  <a:lnTo>
                    <a:pt x="895" y="897"/>
                  </a:lnTo>
                  <a:cubicBezTo>
                    <a:pt x="318" y="1551"/>
                    <a:pt x="1" y="2397"/>
                    <a:pt x="1" y="3272"/>
                  </a:cubicBezTo>
                  <a:lnTo>
                    <a:pt x="1" y="5676"/>
                  </a:lnTo>
                  <a:lnTo>
                    <a:pt x="261" y="5888"/>
                  </a:lnTo>
                  <a:cubicBezTo>
                    <a:pt x="530" y="6119"/>
                    <a:pt x="559" y="6523"/>
                    <a:pt x="309" y="6773"/>
                  </a:cubicBezTo>
                  <a:lnTo>
                    <a:pt x="1" y="7100"/>
                  </a:lnTo>
                  <a:lnTo>
                    <a:pt x="1" y="8590"/>
                  </a:lnTo>
                  <a:cubicBezTo>
                    <a:pt x="1" y="9071"/>
                    <a:pt x="145" y="9552"/>
                    <a:pt x="434" y="9946"/>
                  </a:cubicBezTo>
                  <a:lnTo>
                    <a:pt x="1857" y="11946"/>
                  </a:lnTo>
                  <a:lnTo>
                    <a:pt x="2328" y="11302"/>
                  </a:lnTo>
                  <a:lnTo>
                    <a:pt x="3328" y="9917"/>
                  </a:lnTo>
                  <a:cubicBezTo>
                    <a:pt x="3617" y="9523"/>
                    <a:pt x="3770" y="9042"/>
                    <a:pt x="3780" y="8542"/>
                  </a:cubicBezTo>
                  <a:lnTo>
                    <a:pt x="3780" y="5388"/>
                  </a:lnTo>
                  <a:lnTo>
                    <a:pt x="3280" y="4984"/>
                  </a:lnTo>
                  <a:cubicBezTo>
                    <a:pt x="3001" y="4753"/>
                    <a:pt x="2982" y="4349"/>
                    <a:pt x="3222" y="4099"/>
                  </a:cubicBezTo>
                  <a:lnTo>
                    <a:pt x="3770" y="3513"/>
                  </a:lnTo>
                  <a:lnTo>
                    <a:pt x="3770" y="3157"/>
                  </a:lnTo>
                  <a:cubicBezTo>
                    <a:pt x="3770" y="2330"/>
                    <a:pt x="3492" y="1532"/>
                    <a:pt x="2972" y="897"/>
                  </a:cubicBezTo>
                  <a:lnTo>
                    <a:pt x="2424" y="214"/>
                  </a:lnTo>
                  <a:cubicBezTo>
                    <a:pt x="2302" y="73"/>
                    <a:pt x="2130" y="0"/>
                    <a:pt x="195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79"/>
            <p:cNvSpPr/>
            <p:nvPr/>
          </p:nvSpPr>
          <p:spPr>
            <a:xfrm>
              <a:off x="2353415" y="1970904"/>
              <a:ext cx="74661" cy="289757"/>
            </a:xfrm>
            <a:custGeom>
              <a:avLst/>
              <a:gdLst/>
              <a:ahLst/>
              <a:cxnLst/>
              <a:rect l="l" t="t" r="r" b="b"/>
              <a:pathLst>
                <a:path w="2857" h="11088" extrusionOk="0">
                  <a:moveTo>
                    <a:pt x="1500" y="0"/>
                  </a:moveTo>
                  <a:lnTo>
                    <a:pt x="904" y="683"/>
                  </a:lnTo>
                  <a:cubicBezTo>
                    <a:pt x="327" y="1337"/>
                    <a:pt x="0" y="2183"/>
                    <a:pt x="10" y="3058"/>
                  </a:cubicBezTo>
                  <a:lnTo>
                    <a:pt x="10" y="5462"/>
                  </a:lnTo>
                  <a:lnTo>
                    <a:pt x="269" y="5674"/>
                  </a:lnTo>
                  <a:cubicBezTo>
                    <a:pt x="539" y="5905"/>
                    <a:pt x="558" y="6309"/>
                    <a:pt x="317" y="6559"/>
                  </a:cubicBezTo>
                  <a:lnTo>
                    <a:pt x="10" y="6886"/>
                  </a:lnTo>
                  <a:lnTo>
                    <a:pt x="10" y="8376"/>
                  </a:lnTo>
                  <a:cubicBezTo>
                    <a:pt x="0" y="8857"/>
                    <a:pt x="154" y="9338"/>
                    <a:pt x="442" y="9732"/>
                  </a:cubicBezTo>
                  <a:lnTo>
                    <a:pt x="1404" y="11088"/>
                  </a:lnTo>
                  <a:lnTo>
                    <a:pt x="2404" y="9703"/>
                  </a:lnTo>
                  <a:cubicBezTo>
                    <a:pt x="2693" y="9309"/>
                    <a:pt x="2846" y="8828"/>
                    <a:pt x="2856" y="8328"/>
                  </a:cubicBezTo>
                  <a:lnTo>
                    <a:pt x="2856" y="5174"/>
                  </a:lnTo>
                  <a:lnTo>
                    <a:pt x="2356" y="4770"/>
                  </a:lnTo>
                  <a:cubicBezTo>
                    <a:pt x="2077" y="4539"/>
                    <a:pt x="2058" y="4135"/>
                    <a:pt x="2298" y="3885"/>
                  </a:cubicBezTo>
                  <a:lnTo>
                    <a:pt x="2856" y="3299"/>
                  </a:lnTo>
                  <a:lnTo>
                    <a:pt x="2856" y="2943"/>
                  </a:lnTo>
                  <a:cubicBezTo>
                    <a:pt x="2856" y="2116"/>
                    <a:pt x="2577" y="1318"/>
                    <a:pt x="2058" y="683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79"/>
            <p:cNvSpPr/>
            <p:nvPr/>
          </p:nvSpPr>
          <p:spPr>
            <a:xfrm>
              <a:off x="2337266" y="2001558"/>
              <a:ext cx="81246" cy="330027"/>
            </a:xfrm>
            <a:custGeom>
              <a:avLst/>
              <a:gdLst/>
              <a:ahLst/>
              <a:cxnLst/>
              <a:rect l="l" t="t" r="r" b="b"/>
              <a:pathLst>
                <a:path w="3109" h="12629" extrusionOk="0">
                  <a:moveTo>
                    <a:pt x="1583" y="1"/>
                  </a:moveTo>
                  <a:cubicBezTo>
                    <a:pt x="1471" y="1"/>
                    <a:pt x="1358" y="78"/>
                    <a:pt x="1368" y="231"/>
                  </a:cubicBezTo>
                  <a:lnTo>
                    <a:pt x="1368" y="1587"/>
                  </a:lnTo>
                  <a:lnTo>
                    <a:pt x="868" y="1145"/>
                  </a:lnTo>
                  <a:cubicBezTo>
                    <a:pt x="821" y="1098"/>
                    <a:pt x="770" y="1079"/>
                    <a:pt x="722" y="1079"/>
                  </a:cubicBezTo>
                  <a:cubicBezTo>
                    <a:pt x="550" y="1079"/>
                    <a:pt x="410" y="1320"/>
                    <a:pt x="589" y="1462"/>
                  </a:cubicBezTo>
                  <a:lnTo>
                    <a:pt x="1358" y="2145"/>
                  </a:lnTo>
                  <a:lnTo>
                    <a:pt x="1368" y="2155"/>
                  </a:lnTo>
                  <a:lnTo>
                    <a:pt x="1368" y="6174"/>
                  </a:lnTo>
                  <a:lnTo>
                    <a:pt x="935" y="5761"/>
                  </a:lnTo>
                  <a:cubicBezTo>
                    <a:pt x="888" y="5716"/>
                    <a:pt x="837" y="5697"/>
                    <a:pt x="788" y="5697"/>
                  </a:cubicBezTo>
                  <a:cubicBezTo>
                    <a:pt x="617" y="5697"/>
                    <a:pt x="475" y="5928"/>
                    <a:pt x="647" y="6078"/>
                  </a:cubicBezTo>
                  <a:lnTo>
                    <a:pt x="1368" y="6741"/>
                  </a:lnTo>
                  <a:lnTo>
                    <a:pt x="1368" y="11136"/>
                  </a:lnTo>
                  <a:lnTo>
                    <a:pt x="474" y="10280"/>
                  </a:lnTo>
                  <a:cubicBezTo>
                    <a:pt x="425" y="10225"/>
                    <a:pt x="370" y="10202"/>
                    <a:pt x="317" y="10202"/>
                  </a:cubicBezTo>
                  <a:cubicBezTo>
                    <a:pt x="147" y="10202"/>
                    <a:pt x="0" y="10432"/>
                    <a:pt x="176" y="10578"/>
                  </a:cubicBezTo>
                  <a:lnTo>
                    <a:pt x="1368" y="11732"/>
                  </a:lnTo>
                  <a:lnTo>
                    <a:pt x="1368" y="12434"/>
                  </a:lnTo>
                  <a:cubicBezTo>
                    <a:pt x="1378" y="12564"/>
                    <a:pt x="1479" y="12629"/>
                    <a:pt x="1580" y="12629"/>
                  </a:cubicBezTo>
                  <a:cubicBezTo>
                    <a:pt x="1681" y="12629"/>
                    <a:pt x="1782" y="12564"/>
                    <a:pt x="1791" y="12434"/>
                  </a:cubicBezTo>
                  <a:lnTo>
                    <a:pt x="1791" y="11723"/>
                  </a:lnTo>
                  <a:lnTo>
                    <a:pt x="3022" y="10482"/>
                  </a:lnTo>
                  <a:cubicBezTo>
                    <a:pt x="3109" y="10405"/>
                    <a:pt x="3109" y="10271"/>
                    <a:pt x="3022" y="10184"/>
                  </a:cubicBezTo>
                  <a:cubicBezTo>
                    <a:pt x="2979" y="10141"/>
                    <a:pt x="2924" y="10119"/>
                    <a:pt x="2869" y="10119"/>
                  </a:cubicBezTo>
                  <a:cubicBezTo>
                    <a:pt x="2815" y="10119"/>
                    <a:pt x="2762" y="10141"/>
                    <a:pt x="2724" y="10184"/>
                  </a:cubicBezTo>
                  <a:lnTo>
                    <a:pt x="1791" y="11126"/>
                  </a:lnTo>
                  <a:lnTo>
                    <a:pt x="1791" y="5011"/>
                  </a:lnTo>
                  <a:lnTo>
                    <a:pt x="2753" y="4309"/>
                  </a:lnTo>
                  <a:cubicBezTo>
                    <a:pt x="2920" y="4165"/>
                    <a:pt x="2790" y="3929"/>
                    <a:pt x="2615" y="3929"/>
                  </a:cubicBezTo>
                  <a:cubicBezTo>
                    <a:pt x="2579" y="3929"/>
                    <a:pt x="2541" y="3939"/>
                    <a:pt x="2503" y="3962"/>
                  </a:cubicBezTo>
                  <a:lnTo>
                    <a:pt x="1791" y="4491"/>
                  </a:lnTo>
                  <a:lnTo>
                    <a:pt x="1791" y="231"/>
                  </a:lnTo>
                  <a:cubicBezTo>
                    <a:pt x="1806" y="78"/>
                    <a:pt x="1695" y="1"/>
                    <a:pt x="1583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94" name="Google Shape;14694;p79"/>
          <p:cNvGrpSpPr/>
          <p:nvPr/>
        </p:nvGrpSpPr>
        <p:grpSpPr>
          <a:xfrm>
            <a:off x="3208053" y="1964972"/>
            <a:ext cx="112344" cy="366926"/>
            <a:chOff x="3208053" y="1964972"/>
            <a:chExt cx="112344" cy="366926"/>
          </a:xfrm>
        </p:grpSpPr>
        <p:sp>
          <p:nvSpPr>
            <p:cNvPr id="14695" name="Google Shape;14695;p79"/>
            <p:cNvSpPr/>
            <p:nvPr/>
          </p:nvSpPr>
          <p:spPr>
            <a:xfrm>
              <a:off x="3226398" y="2093283"/>
              <a:ext cx="63607" cy="238616"/>
            </a:xfrm>
            <a:custGeom>
              <a:avLst/>
              <a:gdLst/>
              <a:ahLst/>
              <a:cxnLst/>
              <a:rect l="l" t="t" r="r" b="b"/>
              <a:pathLst>
                <a:path w="2434" h="9131" extrusionOk="0">
                  <a:moveTo>
                    <a:pt x="2010" y="0"/>
                  </a:moveTo>
                  <a:cubicBezTo>
                    <a:pt x="1808" y="106"/>
                    <a:pt x="1596" y="164"/>
                    <a:pt x="1375" y="174"/>
                  </a:cubicBezTo>
                  <a:lnTo>
                    <a:pt x="1096" y="174"/>
                  </a:lnTo>
                  <a:cubicBezTo>
                    <a:pt x="866" y="164"/>
                    <a:pt x="635" y="106"/>
                    <a:pt x="423" y="10"/>
                  </a:cubicBezTo>
                  <a:cubicBezTo>
                    <a:pt x="337" y="443"/>
                    <a:pt x="231" y="1097"/>
                    <a:pt x="144" y="1885"/>
                  </a:cubicBezTo>
                  <a:cubicBezTo>
                    <a:pt x="116" y="2260"/>
                    <a:pt x="87" y="2654"/>
                    <a:pt x="67" y="3078"/>
                  </a:cubicBezTo>
                  <a:cubicBezTo>
                    <a:pt x="0" y="4914"/>
                    <a:pt x="192" y="7145"/>
                    <a:pt x="1154" y="9088"/>
                  </a:cubicBezTo>
                  <a:cubicBezTo>
                    <a:pt x="1164" y="9116"/>
                    <a:pt x="1188" y="9131"/>
                    <a:pt x="1213" y="9131"/>
                  </a:cubicBezTo>
                  <a:cubicBezTo>
                    <a:pt x="1238" y="9131"/>
                    <a:pt x="1265" y="9116"/>
                    <a:pt x="1279" y="9088"/>
                  </a:cubicBezTo>
                  <a:cubicBezTo>
                    <a:pt x="2231" y="7145"/>
                    <a:pt x="2433" y="4914"/>
                    <a:pt x="2366" y="3078"/>
                  </a:cubicBezTo>
                  <a:cubicBezTo>
                    <a:pt x="2356" y="2654"/>
                    <a:pt x="2327" y="2260"/>
                    <a:pt x="2289" y="1885"/>
                  </a:cubicBezTo>
                  <a:cubicBezTo>
                    <a:pt x="2212" y="1097"/>
                    <a:pt x="2096" y="443"/>
                    <a:pt x="20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79"/>
            <p:cNvSpPr/>
            <p:nvPr/>
          </p:nvSpPr>
          <p:spPr>
            <a:xfrm>
              <a:off x="3226398" y="2093544"/>
              <a:ext cx="45497" cy="238355"/>
            </a:xfrm>
            <a:custGeom>
              <a:avLst/>
              <a:gdLst/>
              <a:ahLst/>
              <a:cxnLst/>
              <a:rect l="l" t="t" r="r" b="b"/>
              <a:pathLst>
                <a:path w="1741" h="9121" extrusionOk="0">
                  <a:moveTo>
                    <a:pt x="423" y="0"/>
                  </a:moveTo>
                  <a:cubicBezTo>
                    <a:pt x="337" y="433"/>
                    <a:pt x="231" y="1087"/>
                    <a:pt x="144" y="1875"/>
                  </a:cubicBezTo>
                  <a:cubicBezTo>
                    <a:pt x="116" y="2250"/>
                    <a:pt x="87" y="2644"/>
                    <a:pt x="67" y="3068"/>
                  </a:cubicBezTo>
                  <a:cubicBezTo>
                    <a:pt x="0" y="4904"/>
                    <a:pt x="192" y="7135"/>
                    <a:pt x="1154" y="9078"/>
                  </a:cubicBezTo>
                  <a:cubicBezTo>
                    <a:pt x="1164" y="9106"/>
                    <a:pt x="1188" y="9121"/>
                    <a:pt x="1213" y="9121"/>
                  </a:cubicBezTo>
                  <a:cubicBezTo>
                    <a:pt x="1238" y="9121"/>
                    <a:pt x="1265" y="9106"/>
                    <a:pt x="1279" y="9078"/>
                  </a:cubicBezTo>
                  <a:cubicBezTo>
                    <a:pt x="1452" y="8712"/>
                    <a:pt x="1616" y="8337"/>
                    <a:pt x="1741" y="7953"/>
                  </a:cubicBezTo>
                  <a:cubicBezTo>
                    <a:pt x="1183" y="6308"/>
                    <a:pt x="1068" y="4558"/>
                    <a:pt x="1135" y="3077"/>
                  </a:cubicBezTo>
                  <a:cubicBezTo>
                    <a:pt x="1144" y="2654"/>
                    <a:pt x="1173" y="2250"/>
                    <a:pt x="1212" y="1885"/>
                  </a:cubicBezTo>
                  <a:cubicBezTo>
                    <a:pt x="1279" y="1183"/>
                    <a:pt x="1375" y="587"/>
                    <a:pt x="1452" y="164"/>
                  </a:cubicBezTo>
                  <a:lnTo>
                    <a:pt x="1096" y="164"/>
                  </a:lnTo>
                  <a:cubicBezTo>
                    <a:pt x="866" y="154"/>
                    <a:pt x="635" y="96"/>
                    <a:pt x="42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79"/>
            <p:cNvSpPr/>
            <p:nvPr/>
          </p:nvSpPr>
          <p:spPr>
            <a:xfrm>
              <a:off x="3208053" y="1964972"/>
              <a:ext cx="112344" cy="147936"/>
            </a:xfrm>
            <a:custGeom>
              <a:avLst/>
              <a:gdLst/>
              <a:ahLst/>
              <a:cxnLst/>
              <a:rect l="l" t="t" r="r" b="b"/>
              <a:pathLst>
                <a:path w="4299" h="5661" extrusionOk="0">
                  <a:moveTo>
                    <a:pt x="3866" y="1"/>
                  </a:moveTo>
                  <a:cubicBezTo>
                    <a:pt x="3264" y="1"/>
                    <a:pt x="2669" y="173"/>
                    <a:pt x="2145" y="487"/>
                  </a:cubicBezTo>
                  <a:cubicBezTo>
                    <a:pt x="721" y="1333"/>
                    <a:pt x="202" y="3035"/>
                    <a:pt x="202" y="3035"/>
                  </a:cubicBezTo>
                  <a:cubicBezTo>
                    <a:pt x="144" y="3199"/>
                    <a:pt x="116" y="3362"/>
                    <a:pt x="96" y="3535"/>
                  </a:cubicBezTo>
                  <a:cubicBezTo>
                    <a:pt x="0" y="4632"/>
                    <a:pt x="731" y="5612"/>
                    <a:pt x="1798" y="5660"/>
                  </a:cubicBezTo>
                  <a:lnTo>
                    <a:pt x="2068" y="5660"/>
                  </a:lnTo>
                  <a:cubicBezTo>
                    <a:pt x="2606" y="5622"/>
                    <a:pt x="3097" y="5334"/>
                    <a:pt x="3385" y="4882"/>
                  </a:cubicBezTo>
                  <a:cubicBezTo>
                    <a:pt x="3654" y="4449"/>
                    <a:pt x="3741" y="3930"/>
                    <a:pt x="3625" y="3439"/>
                  </a:cubicBezTo>
                  <a:cubicBezTo>
                    <a:pt x="3606" y="3353"/>
                    <a:pt x="3577" y="3266"/>
                    <a:pt x="3539" y="3189"/>
                  </a:cubicBezTo>
                  <a:cubicBezTo>
                    <a:pt x="3443" y="2987"/>
                    <a:pt x="3366" y="2776"/>
                    <a:pt x="3318" y="2555"/>
                  </a:cubicBezTo>
                  <a:cubicBezTo>
                    <a:pt x="3270" y="2247"/>
                    <a:pt x="3298" y="1920"/>
                    <a:pt x="3395" y="1622"/>
                  </a:cubicBezTo>
                  <a:cubicBezTo>
                    <a:pt x="3500" y="1314"/>
                    <a:pt x="3664" y="1026"/>
                    <a:pt x="3856" y="756"/>
                  </a:cubicBezTo>
                  <a:cubicBezTo>
                    <a:pt x="3895" y="699"/>
                    <a:pt x="4039" y="487"/>
                    <a:pt x="4183" y="314"/>
                  </a:cubicBezTo>
                  <a:cubicBezTo>
                    <a:pt x="4299" y="199"/>
                    <a:pt x="4212" y="6"/>
                    <a:pt x="4049" y="6"/>
                  </a:cubicBezTo>
                  <a:cubicBezTo>
                    <a:pt x="3988" y="3"/>
                    <a:pt x="3927" y="1"/>
                    <a:pt x="3866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79"/>
            <p:cNvSpPr/>
            <p:nvPr/>
          </p:nvSpPr>
          <p:spPr>
            <a:xfrm>
              <a:off x="3229900" y="1964972"/>
              <a:ext cx="90497" cy="130088"/>
            </a:xfrm>
            <a:custGeom>
              <a:avLst/>
              <a:gdLst/>
              <a:ahLst/>
              <a:cxnLst/>
              <a:rect l="l" t="t" r="r" b="b"/>
              <a:pathLst>
                <a:path w="3463" h="4978" extrusionOk="0">
                  <a:moveTo>
                    <a:pt x="3028" y="1"/>
                  </a:moveTo>
                  <a:cubicBezTo>
                    <a:pt x="2419" y="1"/>
                    <a:pt x="1824" y="173"/>
                    <a:pt x="1309" y="487"/>
                  </a:cubicBezTo>
                  <a:cubicBezTo>
                    <a:pt x="809" y="1026"/>
                    <a:pt x="434" y="1660"/>
                    <a:pt x="193" y="2353"/>
                  </a:cubicBezTo>
                  <a:cubicBezTo>
                    <a:pt x="145" y="2516"/>
                    <a:pt x="107" y="2680"/>
                    <a:pt x="97" y="2853"/>
                  </a:cubicBezTo>
                  <a:cubicBezTo>
                    <a:pt x="1" y="3949"/>
                    <a:pt x="722" y="4930"/>
                    <a:pt x="1789" y="4978"/>
                  </a:cubicBezTo>
                  <a:lnTo>
                    <a:pt x="2068" y="4978"/>
                  </a:lnTo>
                  <a:cubicBezTo>
                    <a:pt x="2232" y="4968"/>
                    <a:pt x="2395" y="4939"/>
                    <a:pt x="2549" y="4882"/>
                  </a:cubicBezTo>
                  <a:cubicBezTo>
                    <a:pt x="2818" y="4449"/>
                    <a:pt x="2905" y="3930"/>
                    <a:pt x="2789" y="3439"/>
                  </a:cubicBezTo>
                  <a:cubicBezTo>
                    <a:pt x="2770" y="3353"/>
                    <a:pt x="2741" y="3266"/>
                    <a:pt x="2703" y="3189"/>
                  </a:cubicBezTo>
                  <a:cubicBezTo>
                    <a:pt x="2607" y="2987"/>
                    <a:pt x="2530" y="2776"/>
                    <a:pt x="2482" y="2555"/>
                  </a:cubicBezTo>
                  <a:cubicBezTo>
                    <a:pt x="2434" y="2247"/>
                    <a:pt x="2462" y="1920"/>
                    <a:pt x="2559" y="1622"/>
                  </a:cubicBezTo>
                  <a:cubicBezTo>
                    <a:pt x="2664" y="1314"/>
                    <a:pt x="2828" y="1026"/>
                    <a:pt x="3020" y="756"/>
                  </a:cubicBezTo>
                  <a:cubicBezTo>
                    <a:pt x="3059" y="699"/>
                    <a:pt x="3203" y="487"/>
                    <a:pt x="3347" y="314"/>
                  </a:cubicBezTo>
                  <a:cubicBezTo>
                    <a:pt x="3463" y="199"/>
                    <a:pt x="3376" y="6"/>
                    <a:pt x="3213" y="6"/>
                  </a:cubicBezTo>
                  <a:cubicBezTo>
                    <a:pt x="3151" y="3"/>
                    <a:pt x="3089" y="1"/>
                    <a:pt x="3028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79"/>
            <p:cNvSpPr/>
            <p:nvPr/>
          </p:nvSpPr>
          <p:spPr>
            <a:xfrm>
              <a:off x="3227887" y="2142542"/>
              <a:ext cx="60340" cy="31176"/>
            </a:xfrm>
            <a:custGeom>
              <a:avLst/>
              <a:gdLst/>
              <a:ahLst/>
              <a:cxnLst/>
              <a:rect l="l" t="t" r="r" b="b"/>
              <a:pathLst>
                <a:path w="2309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2309" y="1193"/>
                  </a:lnTo>
                  <a:cubicBezTo>
                    <a:pt x="2289" y="779"/>
                    <a:pt x="2261" y="375"/>
                    <a:pt x="2222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79"/>
            <p:cNvSpPr/>
            <p:nvPr/>
          </p:nvSpPr>
          <p:spPr>
            <a:xfrm>
              <a:off x="3227887" y="2142542"/>
              <a:ext cx="29948" cy="31176"/>
            </a:xfrm>
            <a:custGeom>
              <a:avLst/>
              <a:gdLst/>
              <a:ahLst/>
              <a:cxnLst/>
              <a:rect l="l" t="t" r="r" b="b"/>
              <a:pathLst>
                <a:path w="1146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1068" y="1193"/>
                  </a:lnTo>
                  <a:cubicBezTo>
                    <a:pt x="1078" y="769"/>
                    <a:pt x="1107" y="375"/>
                    <a:pt x="1145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01" name="Google Shape;14701;p79"/>
          <p:cNvGrpSpPr/>
          <p:nvPr/>
        </p:nvGrpSpPr>
        <p:grpSpPr>
          <a:xfrm>
            <a:off x="3225379" y="3807339"/>
            <a:ext cx="72413" cy="366404"/>
            <a:chOff x="3225379" y="3807339"/>
            <a:chExt cx="72413" cy="366404"/>
          </a:xfrm>
        </p:grpSpPr>
        <p:sp>
          <p:nvSpPr>
            <p:cNvPr id="14702" name="Google Shape;14702;p79"/>
            <p:cNvSpPr/>
            <p:nvPr/>
          </p:nvSpPr>
          <p:spPr>
            <a:xfrm>
              <a:off x="3225379" y="3807339"/>
              <a:ext cx="72413" cy="366404"/>
            </a:xfrm>
            <a:custGeom>
              <a:avLst/>
              <a:gdLst/>
              <a:ahLst/>
              <a:cxnLst/>
              <a:rect l="l" t="t" r="r" b="b"/>
              <a:pathLst>
                <a:path w="2771" h="14021" extrusionOk="0">
                  <a:moveTo>
                    <a:pt x="1390" y="0"/>
                  </a:moveTo>
                  <a:cubicBezTo>
                    <a:pt x="1354" y="0"/>
                    <a:pt x="1318" y="20"/>
                    <a:pt x="1299" y="58"/>
                  </a:cubicBezTo>
                  <a:lnTo>
                    <a:pt x="789" y="1020"/>
                  </a:lnTo>
                  <a:lnTo>
                    <a:pt x="145" y="2231"/>
                  </a:lnTo>
                  <a:cubicBezTo>
                    <a:pt x="49" y="2395"/>
                    <a:pt x="10" y="2587"/>
                    <a:pt x="10" y="2779"/>
                  </a:cubicBezTo>
                  <a:lnTo>
                    <a:pt x="10" y="12645"/>
                  </a:lnTo>
                  <a:cubicBezTo>
                    <a:pt x="1" y="13403"/>
                    <a:pt x="616" y="14021"/>
                    <a:pt x="1379" y="14021"/>
                  </a:cubicBezTo>
                  <a:cubicBezTo>
                    <a:pt x="1391" y="14021"/>
                    <a:pt x="1403" y="14021"/>
                    <a:pt x="1414" y="14020"/>
                  </a:cubicBezTo>
                  <a:cubicBezTo>
                    <a:pt x="1597" y="14020"/>
                    <a:pt x="1780" y="13982"/>
                    <a:pt x="1953" y="13905"/>
                  </a:cubicBezTo>
                  <a:cubicBezTo>
                    <a:pt x="2443" y="13674"/>
                    <a:pt x="2760" y="13184"/>
                    <a:pt x="2770" y="12645"/>
                  </a:cubicBezTo>
                  <a:lnTo>
                    <a:pt x="2770" y="12617"/>
                  </a:lnTo>
                  <a:lnTo>
                    <a:pt x="2770" y="2779"/>
                  </a:lnTo>
                  <a:cubicBezTo>
                    <a:pt x="2770" y="2693"/>
                    <a:pt x="2760" y="2606"/>
                    <a:pt x="2741" y="2529"/>
                  </a:cubicBezTo>
                  <a:lnTo>
                    <a:pt x="2741" y="2510"/>
                  </a:lnTo>
                  <a:cubicBezTo>
                    <a:pt x="2722" y="2404"/>
                    <a:pt x="2684" y="2318"/>
                    <a:pt x="2635" y="2222"/>
                  </a:cubicBezTo>
                  <a:lnTo>
                    <a:pt x="1991" y="1020"/>
                  </a:lnTo>
                  <a:lnTo>
                    <a:pt x="1482" y="58"/>
                  </a:lnTo>
                  <a:cubicBezTo>
                    <a:pt x="1462" y="20"/>
                    <a:pt x="1426" y="0"/>
                    <a:pt x="1390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3" name="Google Shape;14703;p79"/>
            <p:cNvSpPr/>
            <p:nvPr/>
          </p:nvSpPr>
          <p:spPr>
            <a:xfrm>
              <a:off x="3225640" y="4104623"/>
              <a:ext cx="72152" cy="33188"/>
            </a:xfrm>
            <a:custGeom>
              <a:avLst/>
              <a:gdLst/>
              <a:ahLst/>
              <a:cxnLst/>
              <a:rect l="l" t="t" r="r" b="b"/>
              <a:pathLst>
                <a:path w="2761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2760" y="1269"/>
                  </a:lnTo>
                  <a:lnTo>
                    <a:pt x="2760" y="1241"/>
                  </a:lnTo>
                  <a:lnTo>
                    <a:pt x="2760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79"/>
            <p:cNvSpPr/>
            <p:nvPr/>
          </p:nvSpPr>
          <p:spPr>
            <a:xfrm>
              <a:off x="3245997" y="3807339"/>
              <a:ext cx="31437" cy="32509"/>
            </a:xfrm>
            <a:custGeom>
              <a:avLst/>
              <a:gdLst/>
              <a:ahLst/>
              <a:cxnLst/>
              <a:rect l="l" t="t" r="r" b="b"/>
              <a:pathLst>
                <a:path w="1203" h="1244" extrusionOk="0">
                  <a:moveTo>
                    <a:pt x="601" y="0"/>
                  </a:moveTo>
                  <a:cubicBezTo>
                    <a:pt x="565" y="0"/>
                    <a:pt x="529" y="20"/>
                    <a:pt x="510" y="58"/>
                  </a:cubicBezTo>
                  <a:lnTo>
                    <a:pt x="0" y="1020"/>
                  </a:lnTo>
                  <a:cubicBezTo>
                    <a:pt x="173" y="1169"/>
                    <a:pt x="387" y="1243"/>
                    <a:pt x="601" y="1243"/>
                  </a:cubicBezTo>
                  <a:cubicBezTo>
                    <a:pt x="815" y="1243"/>
                    <a:pt x="1029" y="1169"/>
                    <a:pt x="1202" y="1020"/>
                  </a:cubicBezTo>
                  <a:lnTo>
                    <a:pt x="693" y="58"/>
                  </a:lnTo>
                  <a:cubicBezTo>
                    <a:pt x="673" y="20"/>
                    <a:pt x="637" y="0"/>
                    <a:pt x="60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79"/>
            <p:cNvSpPr/>
            <p:nvPr/>
          </p:nvSpPr>
          <p:spPr>
            <a:xfrm>
              <a:off x="3225379" y="4137785"/>
              <a:ext cx="72413" cy="35958"/>
            </a:xfrm>
            <a:custGeom>
              <a:avLst/>
              <a:gdLst/>
              <a:ahLst/>
              <a:cxnLst/>
              <a:rect l="l" t="t" r="r" b="b"/>
              <a:pathLst>
                <a:path w="2771" h="1376" extrusionOk="0">
                  <a:moveTo>
                    <a:pt x="10" y="0"/>
                  </a:moveTo>
                  <a:cubicBezTo>
                    <a:pt x="1" y="758"/>
                    <a:pt x="616" y="1376"/>
                    <a:pt x="1379" y="1376"/>
                  </a:cubicBezTo>
                  <a:cubicBezTo>
                    <a:pt x="1391" y="1376"/>
                    <a:pt x="1403" y="1376"/>
                    <a:pt x="1414" y="1375"/>
                  </a:cubicBezTo>
                  <a:cubicBezTo>
                    <a:pt x="1597" y="1375"/>
                    <a:pt x="1780" y="1337"/>
                    <a:pt x="1953" y="1260"/>
                  </a:cubicBezTo>
                  <a:cubicBezTo>
                    <a:pt x="2443" y="1029"/>
                    <a:pt x="2760" y="539"/>
                    <a:pt x="2770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79"/>
            <p:cNvSpPr/>
            <p:nvPr/>
          </p:nvSpPr>
          <p:spPr>
            <a:xfrm>
              <a:off x="3255039" y="4104623"/>
              <a:ext cx="42753" cy="33188"/>
            </a:xfrm>
            <a:custGeom>
              <a:avLst/>
              <a:gdLst/>
              <a:ahLst/>
              <a:cxnLst/>
              <a:rect l="l" t="t" r="r" b="b"/>
              <a:pathLst>
                <a:path w="1636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1635" y="1269"/>
                  </a:lnTo>
                  <a:lnTo>
                    <a:pt x="1635" y="1241"/>
                  </a:lnTo>
                  <a:lnTo>
                    <a:pt x="1635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79"/>
            <p:cNvSpPr/>
            <p:nvPr/>
          </p:nvSpPr>
          <p:spPr>
            <a:xfrm>
              <a:off x="3255039" y="4137785"/>
              <a:ext cx="42753" cy="32953"/>
            </a:xfrm>
            <a:custGeom>
              <a:avLst/>
              <a:gdLst/>
              <a:ahLst/>
              <a:cxnLst/>
              <a:rect l="l" t="t" r="r" b="b"/>
              <a:pathLst>
                <a:path w="1636" h="1261" extrusionOk="0">
                  <a:moveTo>
                    <a:pt x="0" y="0"/>
                  </a:moveTo>
                  <a:cubicBezTo>
                    <a:pt x="0" y="539"/>
                    <a:pt x="318" y="1039"/>
                    <a:pt x="818" y="1260"/>
                  </a:cubicBezTo>
                  <a:cubicBezTo>
                    <a:pt x="1308" y="1029"/>
                    <a:pt x="1625" y="539"/>
                    <a:pt x="163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79"/>
            <p:cNvSpPr/>
            <p:nvPr/>
          </p:nvSpPr>
          <p:spPr>
            <a:xfrm>
              <a:off x="3225379" y="3872932"/>
              <a:ext cx="72413" cy="231717"/>
            </a:xfrm>
            <a:custGeom>
              <a:avLst/>
              <a:gdLst/>
              <a:ahLst/>
              <a:cxnLst/>
              <a:rect l="l" t="t" r="r" b="b"/>
              <a:pathLst>
                <a:path w="2771" h="8867" extrusionOk="0">
                  <a:moveTo>
                    <a:pt x="39" y="0"/>
                  </a:moveTo>
                  <a:cubicBezTo>
                    <a:pt x="20" y="87"/>
                    <a:pt x="1" y="173"/>
                    <a:pt x="10" y="269"/>
                  </a:cubicBezTo>
                  <a:lnTo>
                    <a:pt x="10" y="8866"/>
                  </a:lnTo>
                  <a:lnTo>
                    <a:pt x="2770" y="8866"/>
                  </a:lnTo>
                  <a:lnTo>
                    <a:pt x="2770" y="269"/>
                  </a:lnTo>
                  <a:cubicBezTo>
                    <a:pt x="2770" y="183"/>
                    <a:pt x="2760" y="106"/>
                    <a:pt x="2741" y="19"/>
                  </a:cubicBezTo>
                  <a:lnTo>
                    <a:pt x="2741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79"/>
            <p:cNvSpPr/>
            <p:nvPr/>
          </p:nvSpPr>
          <p:spPr>
            <a:xfrm>
              <a:off x="3255039" y="3872932"/>
              <a:ext cx="42753" cy="231717"/>
            </a:xfrm>
            <a:custGeom>
              <a:avLst/>
              <a:gdLst/>
              <a:ahLst/>
              <a:cxnLst/>
              <a:rect l="l" t="t" r="r" b="b"/>
              <a:pathLst>
                <a:path w="1636" h="8867" extrusionOk="0">
                  <a:moveTo>
                    <a:pt x="0" y="0"/>
                  </a:moveTo>
                  <a:lnTo>
                    <a:pt x="0" y="8866"/>
                  </a:lnTo>
                  <a:lnTo>
                    <a:pt x="1635" y="8866"/>
                  </a:lnTo>
                  <a:lnTo>
                    <a:pt x="1635" y="269"/>
                  </a:lnTo>
                  <a:cubicBezTo>
                    <a:pt x="1635" y="183"/>
                    <a:pt x="1625" y="106"/>
                    <a:pt x="1606" y="19"/>
                  </a:cubicBezTo>
                  <a:lnTo>
                    <a:pt x="1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10" name="Google Shape;14710;p79"/>
          <p:cNvGrpSpPr/>
          <p:nvPr/>
        </p:nvGrpSpPr>
        <p:grpSpPr>
          <a:xfrm>
            <a:off x="3523916" y="2011096"/>
            <a:ext cx="366665" cy="275201"/>
            <a:chOff x="3523916" y="2011096"/>
            <a:chExt cx="366665" cy="275201"/>
          </a:xfrm>
        </p:grpSpPr>
        <p:sp>
          <p:nvSpPr>
            <p:cNvPr id="14711" name="Google Shape;14711;p79"/>
            <p:cNvSpPr/>
            <p:nvPr/>
          </p:nvSpPr>
          <p:spPr>
            <a:xfrm>
              <a:off x="3524178" y="2038744"/>
              <a:ext cx="366404" cy="247553"/>
            </a:xfrm>
            <a:custGeom>
              <a:avLst/>
              <a:gdLst/>
              <a:ahLst/>
              <a:cxnLst/>
              <a:rect l="l" t="t" r="r" b="b"/>
              <a:pathLst>
                <a:path w="14021" h="9473" extrusionOk="0">
                  <a:moveTo>
                    <a:pt x="0" y="1"/>
                  </a:moveTo>
                  <a:lnTo>
                    <a:pt x="0" y="8376"/>
                  </a:lnTo>
                  <a:lnTo>
                    <a:pt x="0" y="8405"/>
                  </a:lnTo>
                  <a:cubicBezTo>
                    <a:pt x="10" y="8982"/>
                    <a:pt x="481" y="9453"/>
                    <a:pt x="1058" y="9473"/>
                  </a:cubicBezTo>
                  <a:lnTo>
                    <a:pt x="14020" y="9473"/>
                  </a:lnTo>
                  <a:lnTo>
                    <a:pt x="14020" y="1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79"/>
            <p:cNvSpPr/>
            <p:nvPr/>
          </p:nvSpPr>
          <p:spPr>
            <a:xfrm>
              <a:off x="3624945" y="2161123"/>
              <a:ext cx="244783" cy="74425"/>
            </a:xfrm>
            <a:custGeom>
              <a:avLst/>
              <a:gdLst/>
              <a:ahLst/>
              <a:cxnLst/>
              <a:rect l="l" t="t" r="r" b="b"/>
              <a:pathLst>
                <a:path w="9367" h="284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2664"/>
                  </a:lnTo>
                  <a:cubicBezTo>
                    <a:pt x="0" y="2770"/>
                    <a:pt x="87" y="2847"/>
                    <a:pt x="193" y="2847"/>
                  </a:cubicBezTo>
                  <a:lnTo>
                    <a:pt x="9183" y="2847"/>
                  </a:lnTo>
                  <a:cubicBezTo>
                    <a:pt x="9280" y="2847"/>
                    <a:pt x="9366" y="2770"/>
                    <a:pt x="9366" y="2664"/>
                  </a:cubicBezTo>
                  <a:lnTo>
                    <a:pt x="9366" y="193"/>
                  </a:lnTo>
                  <a:cubicBezTo>
                    <a:pt x="9366" y="87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79"/>
            <p:cNvSpPr/>
            <p:nvPr/>
          </p:nvSpPr>
          <p:spPr>
            <a:xfrm>
              <a:off x="3624945" y="2161123"/>
              <a:ext cx="244783" cy="47796"/>
            </a:xfrm>
            <a:custGeom>
              <a:avLst/>
              <a:gdLst/>
              <a:ahLst/>
              <a:cxnLst/>
              <a:rect l="l" t="t" r="r" b="b"/>
              <a:pathLst>
                <a:path w="9367" h="1829" extrusionOk="0">
                  <a:moveTo>
                    <a:pt x="193" y="1"/>
                  </a:moveTo>
                  <a:cubicBezTo>
                    <a:pt x="96" y="1"/>
                    <a:pt x="10" y="78"/>
                    <a:pt x="0" y="174"/>
                  </a:cubicBezTo>
                  <a:lnTo>
                    <a:pt x="0" y="1664"/>
                  </a:lnTo>
                  <a:cubicBezTo>
                    <a:pt x="9" y="1755"/>
                    <a:pt x="87" y="1829"/>
                    <a:pt x="176" y="1829"/>
                  </a:cubicBezTo>
                  <a:cubicBezTo>
                    <a:pt x="182" y="1829"/>
                    <a:pt x="187" y="1828"/>
                    <a:pt x="193" y="1828"/>
                  </a:cubicBezTo>
                  <a:lnTo>
                    <a:pt x="9183" y="1828"/>
                  </a:lnTo>
                  <a:cubicBezTo>
                    <a:pt x="9189" y="1828"/>
                    <a:pt x="9194" y="1829"/>
                    <a:pt x="9200" y="1829"/>
                  </a:cubicBezTo>
                  <a:cubicBezTo>
                    <a:pt x="9288" y="1829"/>
                    <a:pt x="9357" y="1755"/>
                    <a:pt x="9366" y="1664"/>
                  </a:cubicBezTo>
                  <a:lnTo>
                    <a:pt x="9366" y="174"/>
                  </a:lnTo>
                  <a:cubicBezTo>
                    <a:pt x="9357" y="78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79"/>
            <p:cNvSpPr/>
            <p:nvPr/>
          </p:nvSpPr>
          <p:spPr>
            <a:xfrm>
              <a:off x="3652697" y="2161123"/>
              <a:ext cx="11969" cy="24146"/>
            </a:xfrm>
            <a:custGeom>
              <a:avLst/>
              <a:gdLst/>
              <a:ahLst/>
              <a:cxnLst/>
              <a:rect l="l" t="t" r="r" b="b"/>
              <a:pathLst>
                <a:path w="458" h="924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693"/>
                  </a:lnTo>
                  <a:cubicBezTo>
                    <a:pt x="1" y="847"/>
                    <a:pt x="114" y="924"/>
                    <a:pt x="228" y="924"/>
                  </a:cubicBezTo>
                  <a:cubicBezTo>
                    <a:pt x="342" y="924"/>
                    <a:pt x="458" y="847"/>
                    <a:pt x="448" y="693"/>
                  </a:cubicBezTo>
                  <a:lnTo>
                    <a:pt x="44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79"/>
            <p:cNvSpPr/>
            <p:nvPr/>
          </p:nvSpPr>
          <p:spPr>
            <a:xfrm>
              <a:off x="3670546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5" y="1"/>
                  </a:moveTo>
                  <a:cubicBezTo>
                    <a:pt x="5" y="10"/>
                    <a:pt x="5" y="20"/>
                    <a:pt x="15" y="30"/>
                  </a:cubicBezTo>
                  <a:lnTo>
                    <a:pt x="15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38" y="693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79"/>
            <p:cNvSpPr/>
            <p:nvPr/>
          </p:nvSpPr>
          <p:spPr>
            <a:xfrm>
              <a:off x="3688264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0" y="1"/>
                  </a:moveTo>
                  <a:cubicBezTo>
                    <a:pt x="10" y="10"/>
                    <a:pt x="10" y="20"/>
                    <a:pt x="10" y="30"/>
                  </a:cubicBezTo>
                  <a:lnTo>
                    <a:pt x="10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43" y="693"/>
                  </a:cubicBezTo>
                  <a:lnTo>
                    <a:pt x="443" y="30"/>
                  </a:lnTo>
                  <a:cubicBezTo>
                    <a:pt x="443" y="20"/>
                    <a:pt x="443" y="10"/>
                    <a:pt x="44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79"/>
            <p:cNvSpPr/>
            <p:nvPr/>
          </p:nvSpPr>
          <p:spPr>
            <a:xfrm>
              <a:off x="3705981" y="2161123"/>
              <a:ext cx="11838" cy="40244"/>
            </a:xfrm>
            <a:custGeom>
              <a:avLst/>
              <a:gdLst/>
              <a:ahLst/>
              <a:cxnLst/>
              <a:rect l="l" t="t" r="r" b="b"/>
              <a:pathLst>
                <a:path w="453" h="1540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1309"/>
                  </a:lnTo>
                  <a:cubicBezTo>
                    <a:pt x="0" y="1462"/>
                    <a:pt x="113" y="1539"/>
                    <a:pt x="226" y="1539"/>
                  </a:cubicBezTo>
                  <a:cubicBezTo>
                    <a:pt x="339" y="1539"/>
                    <a:pt x="452" y="1462"/>
                    <a:pt x="438" y="1309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79"/>
            <p:cNvSpPr/>
            <p:nvPr/>
          </p:nvSpPr>
          <p:spPr>
            <a:xfrm>
              <a:off x="3634875" y="2161123"/>
              <a:ext cx="11943" cy="40244"/>
            </a:xfrm>
            <a:custGeom>
              <a:avLst/>
              <a:gdLst/>
              <a:ahLst/>
              <a:cxnLst/>
              <a:rect l="l" t="t" r="r" b="b"/>
              <a:pathLst>
                <a:path w="457" h="1540" extrusionOk="0">
                  <a:moveTo>
                    <a:pt x="14" y="1"/>
                  </a:moveTo>
                  <a:cubicBezTo>
                    <a:pt x="14" y="10"/>
                    <a:pt x="14" y="20"/>
                    <a:pt x="14" y="30"/>
                  </a:cubicBezTo>
                  <a:lnTo>
                    <a:pt x="14" y="1309"/>
                  </a:lnTo>
                  <a:cubicBezTo>
                    <a:pt x="0" y="1462"/>
                    <a:pt x="113" y="1539"/>
                    <a:pt x="227" y="1539"/>
                  </a:cubicBezTo>
                  <a:cubicBezTo>
                    <a:pt x="341" y="1539"/>
                    <a:pt x="457" y="1462"/>
                    <a:pt x="447" y="1309"/>
                  </a:cubicBezTo>
                  <a:lnTo>
                    <a:pt x="447" y="30"/>
                  </a:lnTo>
                  <a:cubicBezTo>
                    <a:pt x="447" y="20"/>
                    <a:pt x="447" y="10"/>
                    <a:pt x="447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79"/>
            <p:cNvSpPr/>
            <p:nvPr/>
          </p:nvSpPr>
          <p:spPr>
            <a:xfrm>
              <a:off x="372393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1" y="828"/>
                    <a:pt x="114" y="895"/>
                    <a:pt x="217" y="895"/>
                  </a:cubicBezTo>
                  <a:cubicBezTo>
                    <a:pt x="321" y="895"/>
                    <a:pt x="424" y="828"/>
                    <a:pt x="434" y="693"/>
                  </a:cubicBezTo>
                  <a:lnTo>
                    <a:pt x="434" y="30"/>
                  </a:lnTo>
                  <a:cubicBezTo>
                    <a:pt x="434" y="20"/>
                    <a:pt x="434" y="10"/>
                    <a:pt x="43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79"/>
            <p:cNvSpPr/>
            <p:nvPr/>
          </p:nvSpPr>
          <p:spPr>
            <a:xfrm>
              <a:off x="3741783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0" y="828"/>
                    <a:pt x="114" y="895"/>
                    <a:pt x="217" y="895"/>
                  </a:cubicBezTo>
                  <a:cubicBezTo>
                    <a:pt x="320" y="895"/>
                    <a:pt x="424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79"/>
            <p:cNvSpPr/>
            <p:nvPr/>
          </p:nvSpPr>
          <p:spPr>
            <a:xfrm>
              <a:off x="3759631" y="2161123"/>
              <a:ext cx="11080" cy="23415"/>
            </a:xfrm>
            <a:custGeom>
              <a:avLst/>
              <a:gdLst/>
              <a:ahLst/>
              <a:cxnLst/>
              <a:rect l="l" t="t" r="r" b="b"/>
              <a:pathLst>
                <a:path w="42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2" y="895"/>
                  </a:cubicBezTo>
                  <a:cubicBezTo>
                    <a:pt x="313" y="895"/>
                    <a:pt x="414" y="828"/>
                    <a:pt x="423" y="693"/>
                  </a:cubicBezTo>
                  <a:lnTo>
                    <a:pt x="42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79"/>
            <p:cNvSpPr/>
            <p:nvPr/>
          </p:nvSpPr>
          <p:spPr>
            <a:xfrm>
              <a:off x="3777219" y="2161123"/>
              <a:ext cx="11342" cy="39303"/>
            </a:xfrm>
            <a:custGeom>
              <a:avLst/>
              <a:gdLst/>
              <a:ahLst/>
              <a:cxnLst/>
              <a:rect l="l" t="t" r="r" b="b"/>
              <a:pathLst>
                <a:path w="434" h="1504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1309"/>
                  </a:lnTo>
                  <a:cubicBezTo>
                    <a:pt x="10" y="1438"/>
                    <a:pt x="113" y="1503"/>
                    <a:pt x="217" y="1503"/>
                  </a:cubicBezTo>
                  <a:cubicBezTo>
                    <a:pt x="320" y="1503"/>
                    <a:pt x="424" y="1438"/>
                    <a:pt x="433" y="1309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79"/>
            <p:cNvSpPr/>
            <p:nvPr/>
          </p:nvSpPr>
          <p:spPr>
            <a:xfrm>
              <a:off x="3795067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3" y="895"/>
                  </a:cubicBezTo>
                  <a:cubicBezTo>
                    <a:pt x="315" y="895"/>
                    <a:pt x="419" y="828"/>
                    <a:pt x="433" y="693"/>
                  </a:cubicBezTo>
                  <a:lnTo>
                    <a:pt x="43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79"/>
            <p:cNvSpPr/>
            <p:nvPr/>
          </p:nvSpPr>
          <p:spPr>
            <a:xfrm>
              <a:off x="381265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5" y="828"/>
                    <a:pt x="118" y="895"/>
                    <a:pt x="220" y="895"/>
                  </a:cubicBezTo>
                  <a:cubicBezTo>
                    <a:pt x="322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79"/>
            <p:cNvSpPr/>
            <p:nvPr/>
          </p:nvSpPr>
          <p:spPr>
            <a:xfrm>
              <a:off x="3830503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3" y="895"/>
                    <a:pt x="216" y="895"/>
                  </a:cubicBezTo>
                  <a:cubicBezTo>
                    <a:pt x="320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79"/>
            <p:cNvSpPr/>
            <p:nvPr/>
          </p:nvSpPr>
          <p:spPr>
            <a:xfrm>
              <a:off x="3848325" y="2161123"/>
              <a:ext cx="11080" cy="39303"/>
            </a:xfrm>
            <a:custGeom>
              <a:avLst/>
              <a:gdLst/>
              <a:ahLst/>
              <a:cxnLst/>
              <a:rect l="l" t="t" r="r" b="b"/>
              <a:pathLst>
                <a:path w="424" h="1504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1309"/>
                  </a:lnTo>
                  <a:cubicBezTo>
                    <a:pt x="10" y="1438"/>
                    <a:pt x="111" y="1503"/>
                    <a:pt x="212" y="1503"/>
                  </a:cubicBezTo>
                  <a:cubicBezTo>
                    <a:pt x="313" y="1503"/>
                    <a:pt x="414" y="1438"/>
                    <a:pt x="424" y="1309"/>
                  </a:cubicBezTo>
                  <a:lnTo>
                    <a:pt x="424" y="30"/>
                  </a:lnTo>
                  <a:cubicBezTo>
                    <a:pt x="424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79"/>
            <p:cNvSpPr/>
            <p:nvPr/>
          </p:nvSpPr>
          <p:spPr>
            <a:xfrm>
              <a:off x="3626173" y="2063857"/>
              <a:ext cx="212483" cy="74190"/>
            </a:xfrm>
            <a:custGeom>
              <a:avLst/>
              <a:gdLst/>
              <a:ahLst/>
              <a:cxnLst/>
              <a:rect l="l" t="t" r="r" b="b"/>
              <a:pathLst>
                <a:path w="8131" h="2839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2" y="426"/>
                    <a:pt x="290" y="425"/>
                    <a:pt x="299" y="424"/>
                  </a:cubicBezTo>
                  <a:lnTo>
                    <a:pt x="3780" y="424"/>
                  </a:lnTo>
                  <a:cubicBezTo>
                    <a:pt x="3982" y="424"/>
                    <a:pt x="4155" y="598"/>
                    <a:pt x="4155" y="799"/>
                  </a:cubicBezTo>
                  <a:lnTo>
                    <a:pt x="4155" y="857"/>
                  </a:lnTo>
                  <a:cubicBezTo>
                    <a:pt x="4155" y="1069"/>
                    <a:pt x="3982" y="1232"/>
                    <a:pt x="3780" y="1232"/>
                  </a:cubicBezTo>
                  <a:lnTo>
                    <a:pt x="3521" y="1232"/>
                  </a:lnTo>
                  <a:cubicBezTo>
                    <a:pt x="3078" y="1232"/>
                    <a:pt x="2723" y="1588"/>
                    <a:pt x="2723" y="2030"/>
                  </a:cubicBezTo>
                  <a:cubicBezTo>
                    <a:pt x="2723" y="2473"/>
                    <a:pt x="3078" y="2838"/>
                    <a:pt x="3521" y="2838"/>
                  </a:cubicBezTo>
                  <a:lnTo>
                    <a:pt x="7829" y="2838"/>
                  </a:lnTo>
                  <a:cubicBezTo>
                    <a:pt x="7835" y="2838"/>
                    <a:pt x="7841" y="2839"/>
                    <a:pt x="7847" y="2839"/>
                  </a:cubicBezTo>
                  <a:cubicBezTo>
                    <a:pt x="8130" y="2839"/>
                    <a:pt x="8130" y="2405"/>
                    <a:pt x="7847" y="2405"/>
                  </a:cubicBezTo>
                  <a:cubicBezTo>
                    <a:pt x="7841" y="2405"/>
                    <a:pt x="7835" y="2405"/>
                    <a:pt x="7829" y="2405"/>
                  </a:cubicBezTo>
                  <a:lnTo>
                    <a:pt x="3521" y="2405"/>
                  </a:lnTo>
                  <a:cubicBezTo>
                    <a:pt x="3512" y="2406"/>
                    <a:pt x="3503" y="2406"/>
                    <a:pt x="3494" y="2406"/>
                  </a:cubicBezTo>
                  <a:cubicBezTo>
                    <a:pt x="3013" y="2406"/>
                    <a:pt x="3010" y="1664"/>
                    <a:pt x="3485" y="1664"/>
                  </a:cubicBezTo>
                  <a:cubicBezTo>
                    <a:pt x="3497" y="1664"/>
                    <a:pt x="3509" y="1664"/>
                    <a:pt x="3521" y="1665"/>
                  </a:cubicBezTo>
                  <a:lnTo>
                    <a:pt x="3780" y="1665"/>
                  </a:lnTo>
                  <a:cubicBezTo>
                    <a:pt x="4223" y="1655"/>
                    <a:pt x="4578" y="1300"/>
                    <a:pt x="4578" y="857"/>
                  </a:cubicBezTo>
                  <a:lnTo>
                    <a:pt x="4578" y="799"/>
                  </a:lnTo>
                  <a:cubicBezTo>
                    <a:pt x="4578" y="357"/>
                    <a:pt x="4223" y="1"/>
                    <a:pt x="3780" y="1"/>
                  </a:cubicBezTo>
                  <a:lnTo>
                    <a:pt x="299" y="1"/>
                  </a:lnTo>
                  <a:cubicBezTo>
                    <a:pt x="290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79"/>
            <p:cNvSpPr/>
            <p:nvPr/>
          </p:nvSpPr>
          <p:spPr>
            <a:xfrm>
              <a:off x="3523916" y="2011096"/>
              <a:ext cx="79181" cy="243790"/>
            </a:xfrm>
            <a:custGeom>
              <a:avLst/>
              <a:gdLst/>
              <a:ahLst/>
              <a:cxnLst/>
              <a:rect l="l" t="t" r="r" b="b"/>
              <a:pathLst>
                <a:path w="3030" h="932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29"/>
                  </a:lnTo>
                  <a:lnTo>
                    <a:pt x="10" y="9329"/>
                  </a:lnTo>
                  <a:cubicBezTo>
                    <a:pt x="77" y="8800"/>
                    <a:pt x="529" y="8405"/>
                    <a:pt x="1058" y="8405"/>
                  </a:cubicBezTo>
                  <a:lnTo>
                    <a:pt x="2481" y="8405"/>
                  </a:lnTo>
                  <a:cubicBezTo>
                    <a:pt x="2780" y="8405"/>
                    <a:pt x="3030" y="8155"/>
                    <a:pt x="3030" y="7848"/>
                  </a:cubicBezTo>
                  <a:lnTo>
                    <a:pt x="3030" y="559"/>
                  </a:lnTo>
                  <a:cubicBezTo>
                    <a:pt x="3030" y="251"/>
                    <a:pt x="2780" y="1"/>
                    <a:pt x="248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79"/>
            <p:cNvSpPr/>
            <p:nvPr/>
          </p:nvSpPr>
          <p:spPr>
            <a:xfrm>
              <a:off x="3523916" y="2011096"/>
              <a:ext cx="27910" cy="243529"/>
            </a:xfrm>
            <a:custGeom>
              <a:avLst/>
              <a:gdLst/>
              <a:ahLst/>
              <a:cxnLst/>
              <a:rect l="l" t="t" r="r" b="b"/>
              <a:pathLst>
                <a:path w="1068" h="931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19"/>
                  </a:lnTo>
                  <a:lnTo>
                    <a:pt x="10" y="9319"/>
                  </a:lnTo>
                  <a:cubicBezTo>
                    <a:pt x="77" y="8790"/>
                    <a:pt x="529" y="8396"/>
                    <a:pt x="1058" y="8396"/>
                  </a:cubicBezTo>
                  <a:lnTo>
                    <a:pt x="1068" y="8396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79"/>
            <p:cNvSpPr/>
            <p:nvPr/>
          </p:nvSpPr>
          <p:spPr>
            <a:xfrm>
              <a:off x="3523916" y="2056331"/>
              <a:ext cx="26" cy="1542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1" y="1"/>
                  </a:moveTo>
                  <a:lnTo>
                    <a:pt x="1" y="59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31" name="Google Shape;14731;p79"/>
          <p:cNvGrpSpPr/>
          <p:nvPr/>
        </p:nvGrpSpPr>
        <p:grpSpPr>
          <a:xfrm>
            <a:off x="1742777" y="1499997"/>
            <a:ext cx="393791" cy="366744"/>
            <a:chOff x="1742777" y="1499997"/>
            <a:chExt cx="393791" cy="366744"/>
          </a:xfrm>
        </p:grpSpPr>
        <p:sp>
          <p:nvSpPr>
            <p:cNvPr id="14732" name="Google Shape;14732;p79"/>
            <p:cNvSpPr/>
            <p:nvPr/>
          </p:nvSpPr>
          <p:spPr>
            <a:xfrm>
              <a:off x="1760861" y="1591957"/>
              <a:ext cx="152823" cy="270654"/>
            </a:xfrm>
            <a:custGeom>
              <a:avLst/>
              <a:gdLst/>
              <a:ahLst/>
              <a:cxnLst/>
              <a:rect l="l" t="t" r="r" b="b"/>
              <a:pathLst>
                <a:path w="5848" h="10357" extrusionOk="0">
                  <a:moveTo>
                    <a:pt x="4770" y="0"/>
                  </a:moveTo>
                  <a:cubicBezTo>
                    <a:pt x="4770" y="693"/>
                    <a:pt x="4212" y="1251"/>
                    <a:pt x="3520" y="1251"/>
                  </a:cubicBezTo>
                  <a:lnTo>
                    <a:pt x="3462" y="1251"/>
                  </a:lnTo>
                  <a:cubicBezTo>
                    <a:pt x="2799" y="1212"/>
                    <a:pt x="2270" y="674"/>
                    <a:pt x="2270" y="10"/>
                  </a:cubicBezTo>
                  <a:lnTo>
                    <a:pt x="0" y="10"/>
                  </a:lnTo>
                  <a:lnTo>
                    <a:pt x="0" y="9799"/>
                  </a:lnTo>
                  <a:cubicBezTo>
                    <a:pt x="0" y="10107"/>
                    <a:pt x="250" y="10357"/>
                    <a:pt x="558" y="10357"/>
                  </a:cubicBezTo>
                  <a:lnTo>
                    <a:pt x="5280" y="10357"/>
                  </a:lnTo>
                  <a:cubicBezTo>
                    <a:pt x="5587" y="10357"/>
                    <a:pt x="5837" y="10107"/>
                    <a:pt x="5837" y="9799"/>
                  </a:cubicBezTo>
                  <a:lnTo>
                    <a:pt x="5837" y="10"/>
                  </a:lnTo>
                  <a:lnTo>
                    <a:pt x="5847" y="0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79"/>
            <p:cNvSpPr/>
            <p:nvPr/>
          </p:nvSpPr>
          <p:spPr>
            <a:xfrm>
              <a:off x="1760861" y="1592218"/>
              <a:ext cx="152562" cy="115349"/>
            </a:xfrm>
            <a:custGeom>
              <a:avLst/>
              <a:gdLst/>
              <a:ahLst/>
              <a:cxnLst/>
              <a:rect l="l" t="t" r="r" b="b"/>
              <a:pathLst>
                <a:path w="5838" h="4414" extrusionOk="0">
                  <a:moveTo>
                    <a:pt x="0" y="0"/>
                  </a:moveTo>
                  <a:lnTo>
                    <a:pt x="0" y="2577"/>
                  </a:lnTo>
                  <a:cubicBezTo>
                    <a:pt x="606" y="3693"/>
                    <a:pt x="1760" y="4395"/>
                    <a:pt x="3030" y="4414"/>
                  </a:cubicBezTo>
                  <a:lnTo>
                    <a:pt x="5510" y="4414"/>
                  </a:lnTo>
                  <a:cubicBezTo>
                    <a:pt x="5616" y="4414"/>
                    <a:pt x="5732" y="4404"/>
                    <a:pt x="5837" y="4395"/>
                  </a:cubicBezTo>
                  <a:lnTo>
                    <a:pt x="5837" y="0"/>
                  </a:lnTo>
                  <a:lnTo>
                    <a:pt x="4770" y="0"/>
                  </a:lnTo>
                  <a:cubicBezTo>
                    <a:pt x="4760" y="683"/>
                    <a:pt x="4203" y="1241"/>
                    <a:pt x="3520" y="1241"/>
                  </a:cubicBezTo>
                  <a:lnTo>
                    <a:pt x="3462" y="1241"/>
                  </a:lnTo>
                  <a:cubicBezTo>
                    <a:pt x="2799" y="1212"/>
                    <a:pt x="2270" y="664"/>
                    <a:pt x="227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79"/>
            <p:cNvSpPr/>
            <p:nvPr/>
          </p:nvSpPr>
          <p:spPr>
            <a:xfrm>
              <a:off x="1851070" y="1499997"/>
              <a:ext cx="155070" cy="183947"/>
            </a:xfrm>
            <a:custGeom>
              <a:avLst/>
              <a:gdLst/>
              <a:ahLst/>
              <a:cxnLst/>
              <a:rect l="l" t="t" r="r" b="b"/>
              <a:pathLst>
                <a:path w="5934" h="7039" extrusionOk="0">
                  <a:moveTo>
                    <a:pt x="10" y="0"/>
                  </a:moveTo>
                  <a:lnTo>
                    <a:pt x="10" y="2269"/>
                  </a:lnTo>
                  <a:lnTo>
                    <a:pt x="68" y="2269"/>
                  </a:lnTo>
                  <a:cubicBezTo>
                    <a:pt x="760" y="2269"/>
                    <a:pt x="1318" y="2827"/>
                    <a:pt x="1318" y="3519"/>
                  </a:cubicBezTo>
                  <a:cubicBezTo>
                    <a:pt x="1318" y="4212"/>
                    <a:pt x="760" y="4770"/>
                    <a:pt x="68" y="4770"/>
                  </a:cubicBezTo>
                  <a:lnTo>
                    <a:pt x="1" y="4770"/>
                  </a:lnTo>
                  <a:lnTo>
                    <a:pt x="1" y="7039"/>
                  </a:lnTo>
                  <a:lnTo>
                    <a:pt x="2482" y="7039"/>
                  </a:lnTo>
                  <a:cubicBezTo>
                    <a:pt x="4395" y="7000"/>
                    <a:pt x="5934" y="5433"/>
                    <a:pt x="5934" y="3519"/>
                  </a:cubicBezTo>
                  <a:cubicBezTo>
                    <a:pt x="5934" y="1606"/>
                    <a:pt x="4405" y="38"/>
                    <a:pt x="2482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79"/>
            <p:cNvSpPr/>
            <p:nvPr/>
          </p:nvSpPr>
          <p:spPr>
            <a:xfrm>
              <a:off x="1742777" y="1500049"/>
              <a:ext cx="211098" cy="183894"/>
            </a:xfrm>
            <a:custGeom>
              <a:avLst/>
              <a:gdLst/>
              <a:ahLst/>
              <a:cxnLst/>
              <a:rect l="l" t="t" r="r" b="b"/>
              <a:pathLst>
                <a:path w="8078" h="7037" extrusionOk="0">
                  <a:moveTo>
                    <a:pt x="4212" y="2267"/>
                  </a:moveTo>
                  <a:cubicBezTo>
                    <a:pt x="4904" y="2267"/>
                    <a:pt x="5462" y="2825"/>
                    <a:pt x="5462" y="3517"/>
                  </a:cubicBezTo>
                  <a:lnTo>
                    <a:pt x="5462" y="3527"/>
                  </a:lnTo>
                  <a:cubicBezTo>
                    <a:pt x="5462" y="4210"/>
                    <a:pt x="4895" y="4768"/>
                    <a:pt x="4212" y="4768"/>
                  </a:cubicBezTo>
                  <a:lnTo>
                    <a:pt x="4154" y="4768"/>
                  </a:lnTo>
                  <a:cubicBezTo>
                    <a:pt x="3491" y="4739"/>
                    <a:pt x="2962" y="4191"/>
                    <a:pt x="2962" y="3527"/>
                  </a:cubicBezTo>
                  <a:lnTo>
                    <a:pt x="2962" y="3517"/>
                  </a:lnTo>
                  <a:cubicBezTo>
                    <a:pt x="2962" y="2854"/>
                    <a:pt x="3481" y="2296"/>
                    <a:pt x="4145" y="2267"/>
                  </a:cubicBezTo>
                  <a:close/>
                  <a:moveTo>
                    <a:pt x="4221" y="0"/>
                  </a:moveTo>
                  <a:cubicBezTo>
                    <a:pt x="2879" y="0"/>
                    <a:pt x="1557" y="761"/>
                    <a:pt x="971" y="2142"/>
                  </a:cubicBezTo>
                  <a:cubicBezTo>
                    <a:pt x="0" y="4441"/>
                    <a:pt x="1654" y="6989"/>
                    <a:pt x="4145" y="7037"/>
                  </a:cubicBezTo>
                  <a:lnTo>
                    <a:pt x="4212" y="7037"/>
                  </a:lnTo>
                  <a:cubicBezTo>
                    <a:pt x="5068" y="7037"/>
                    <a:pt x="5895" y="6729"/>
                    <a:pt x="6529" y="6162"/>
                  </a:cubicBezTo>
                  <a:cubicBezTo>
                    <a:pt x="6568" y="6133"/>
                    <a:pt x="6597" y="6104"/>
                    <a:pt x="6635" y="6075"/>
                  </a:cubicBezTo>
                  <a:lnTo>
                    <a:pt x="6702" y="6008"/>
                  </a:lnTo>
                  <a:cubicBezTo>
                    <a:pt x="8078" y="4633"/>
                    <a:pt x="8068" y="2402"/>
                    <a:pt x="6693" y="1027"/>
                  </a:cubicBezTo>
                  <a:cubicBezTo>
                    <a:pt x="5995" y="329"/>
                    <a:pt x="5103" y="0"/>
                    <a:pt x="4221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79"/>
            <p:cNvSpPr/>
            <p:nvPr/>
          </p:nvSpPr>
          <p:spPr>
            <a:xfrm>
              <a:off x="1760861" y="1755546"/>
              <a:ext cx="25662" cy="11080"/>
            </a:xfrm>
            <a:custGeom>
              <a:avLst/>
              <a:gdLst/>
              <a:ahLst/>
              <a:cxnLst/>
              <a:rect l="l" t="t" r="r" b="b"/>
              <a:pathLst>
                <a:path w="982" h="424" extrusionOk="0">
                  <a:moveTo>
                    <a:pt x="58" y="0"/>
                  </a:moveTo>
                  <a:cubicBezTo>
                    <a:pt x="39" y="0"/>
                    <a:pt x="20" y="0"/>
                    <a:pt x="0" y="10"/>
                  </a:cubicBezTo>
                  <a:lnTo>
                    <a:pt x="0" y="414"/>
                  </a:lnTo>
                  <a:cubicBezTo>
                    <a:pt x="20" y="424"/>
                    <a:pt x="39" y="424"/>
                    <a:pt x="58" y="424"/>
                  </a:cubicBezTo>
                  <a:lnTo>
                    <a:pt x="770" y="424"/>
                  </a:lnTo>
                  <a:cubicBezTo>
                    <a:pt x="885" y="424"/>
                    <a:pt x="981" y="327"/>
                    <a:pt x="981" y="212"/>
                  </a:cubicBezTo>
                  <a:cubicBezTo>
                    <a:pt x="981" y="97"/>
                    <a:pt x="885" y="0"/>
                    <a:pt x="770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79"/>
            <p:cNvSpPr/>
            <p:nvPr/>
          </p:nvSpPr>
          <p:spPr>
            <a:xfrm>
              <a:off x="1791018" y="1755546"/>
              <a:ext cx="90732" cy="11080"/>
            </a:xfrm>
            <a:custGeom>
              <a:avLst/>
              <a:gdLst/>
              <a:ahLst/>
              <a:cxnLst/>
              <a:rect l="l" t="t" r="r" b="b"/>
              <a:pathLst>
                <a:path w="3472" h="424" extrusionOk="0">
                  <a:moveTo>
                    <a:pt x="279" y="0"/>
                  </a:moveTo>
                  <a:cubicBezTo>
                    <a:pt x="0" y="0"/>
                    <a:pt x="0" y="424"/>
                    <a:pt x="279" y="424"/>
                  </a:cubicBezTo>
                  <a:lnTo>
                    <a:pt x="1404" y="424"/>
                  </a:lnTo>
                  <a:cubicBezTo>
                    <a:pt x="1683" y="424"/>
                    <a:pt x="1683" y="0"/>
                    <a:pt x="1404" y="0"/>
                  </a:cubicBezTo>
                  <a:close/>
                  <a:moveTo>
                    <a:pt x="2068" y="0"/>
                  </a:moveTo>
                  <a:cubicBezTo>
                    <a:pt x="1789" y="0"/>
                    <a:pt x="1789" y="424"/>
                    <a:pt x="2068" y="424"/>
                  </a:cubicBezTo>
                  <a:lnTo>
                    <a:pt x="3183" y="424"/>
                  </a:lnTo>
                  <a:cubicBezTo>
                    <a:pt x="3472" y="424"/>
                    <a:pt x="3472" y="0"/>
                    <a:pt x="3183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79"/>
            <p:cNvSpPr/>
            <p:nvPr/>
          </p:nvSpPr>
          <p:spPr>
            <a:xfrm>
              <a:off x="1884233" y="1755546"/>
              <a:ext cx="29190" cy="11080"/>
            </a:xfrm>
            <a:custGeom>
              <a:avLst/>
              <a:gdLst/>
              <a:ahLst/>
              <a:cxnLst/>
              <a:rect l="l" t="t" r="r" b="b"/>
              <a:pathLst>
                <a:path w="1117" h="424" extrusionOk="0">
                  <a:moveTo>
                    <a:pt x="289" y="0"/>
                  </a:moveTo>
                  <a:cubicBezTo>
                    <a:pt x="1" y="0"/>
                    <a:pt x="1" y="424"/>
                    <a:pt x="289" y="424"/>
                  </a:cubicBezTo>
                  <a:lnTo>
                    <a:pt x="991" y="424"/>
                  </a:lnTo>
                  <a:cubicBezTo>
                    <a:pt x="1039" y="424"/>
                    <a:pt x="1078" y="414"/>
                    <a:pt x="1116" y="385"/>
                  </a:cubicBezTo>
                  <a:lnTo>
                    <a:pt x="1116" y="39"/>
                  </a:lnTo>
                  <a:cubicBezTo>
                    <a:pt x="1078" y="10"/>
                    <a:pt x="1039" y="0"/>
                    <a:pt x="99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79"/>
            <p:cNvSpPr/>
            <p:nvPr/>
          </p:nvSpPr>
          <p:spPr>
            <a:xfrm>
              <a:off x="1851828" y="1733177"/>
              <a:ext cx="177440" cy="71211"/>
            </a:xfrm>
            <a:custGeom>
              <a:avLst/>
              <a:gdLst/>
              <a:ahLst/>
              <a:cxnLst/>
              <a:rect l="l" t="t" r="r" b="b"/>
              <a:pathLst>
                <a:path w="6790" h="2725" extrusionOk="0">
                  <a:moveTo>
                    <a:pt x="6453" y="1"/>
                  </a:moveTo>
                  <a:lnTo>
                    <a:pt x="5809" y="174"/>
                  </a:lnTo>
                  <a:lnTo>
                    <a:pt x="337" y="1645"/>
                  </a:lnTo>
                  <a:lnTo>
                    <a:pt x="212" y="1683"/>
                  </a:lnTo>
                  <a:cubicBezTo>
                    <a:pt x="68" y="1722"/>
                    <a:pt x="0" y="1885"/>
                    <a:pt x="68" y="2020"/>
                  </a:cubicBezTo>
                  <a:cubicBezTo>
                    <a:pt x="77" y="2039"/>
                    <a:pt x="87" y="2059"/>
                    <a:pt x="97" y="2078"/>
                  </a:cubicBezTo>
                  <a:cubicBezTo>
                    <a:pt x="345" y="2489"/>
                    <a:pt x="781" y="2725"/>
                    <a:pt x="1243" y="2725"/>
                  </a:cubicBezTo>
                  <a:cubicBezTo>
                    <a:pt x="1354" y="2725"/>
                    <a:pt x="1466" y="2711"/>
                    <a:pt x="1577" y="2684"/>
                  </a:cubicBezTo>
                  <a:lnTo>
                    <a:pt x="6789" y="1270"/>
                  </a:lnTo>
                  <a:lnTo>
                    <a:pt x="645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79"/>
            <p:cNvSpPr/>
            <p:nvPr/>
          </p:nvSpPr>
          <p:spPr>
            <a:xfrm>
              <a:off x="1851828" y="1737698"/>
              <a:ext cx="155332" cy="50619"/>
            </a:xfrm>
            <a:custGeom>
              <a:avLst/>
              <a:gdLst/>
              <a:ahLst/>
              <a:cxnLst/>
              <a:rect l="l" t="t" r="r" b="b"/>
              <a:pathLst>
                <a:path w="5944" h="1937" extrusionOk="0">
                  <a:moveTo>
                    <a:pt x="5809" y="1"/>
                  </a:moveTo>
                  <a:lnTo>
                    <a:pt x="337" y="1472"/>
                  </a:lnTo>
                  <a:lnTo>
                    <a:pt x="212" y="1510"/>
                  </a:lnTo>
                  <a:cubicBezTo>
                    <a:pt x="68" y="1549"/>
                    <a:pt x="0" y="1712"/>
                    <a:pt x="68" y="1847"/>
                  </a:cubicBezTo>
                  <a:cubicBezTo>
                    <a:pt x="77" y="1866"/>
                    <a:pt x="87" y="1886"/>
                    <a:pt x="97" y="1905"/>
                  </a:cubicBezTo>
                  <a:cubicBezTo>
                    <a:pt x="192" y="1926"/>
                    <a:pt x="287" y="1936"/>
                    <a:pt x="382" y="1936"/>
                  </a:cubicBezTo>
                  <a:cubicBezTo>
                    <a:pt x="497" y="1936"/>
                    <a:pt x="611" y="1922"/>
                    <a:pt x="722" y="1895"/>
                  </a:cubicBezTo>
                  <a:lnTo>
                    <a:pt x="5943" y="482"/>
                  </a:lnTo>
                  <a:lnTo>
                    <a:pt x="580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79"/>
            <p:cNvSpPr/>
            <p:nvPr/>
          </p:nvSpPr>
          <p:spPr>
            <a:xfrm>
              <a:off x="1851828" y="1716975"/>
              <a:ext cx="177440" cy="71263"/>
            </a:xfrm>
            <a:custGeom>
              <a:avLst/>
              <a:gdLst/>
              <a:ahLst/>
              <a:cxnLst/>
              <a:rect l="l" t="t" r="r" b="b"/>
              <a:pathLst>
                <a:path w="6790" h="2727" extrusionOk="0">
                  <a:moveTo>
                    <a:pt x="1243" y="1"/>
                  </a:moveTo>
                  <a:cubicBezTo>
                    <a:pt x="871" y="1"/>
                    <a:pt x="509" y="157"/>
                    <a:pt x="250" y="438"/>
                  </a:cubicBezTo>
                  <a:cubicBezTo>
                    <a:pt x="183" y="525"/>
                    <a:pt x="116" y="611"/>
                    <a:pt x="68" y="707"/>
                  </a:cubicBezTo>
                  <a:cubicBezTo>
                    <a:pt x="0" y="842"/>
                    <a:pt x="68" y="1005"/>
                    <a:pt x="212" y="1044"/>
                  </a:cubicBezTo>
                  <a:lnTo>
                    <a:pt x="337" y="1082"/>
                  </a:lnTo>
                  <a:lnTo>
                    <a:pt x="6453" y="2727"/>
                  </a:lnTo>
                  <a:lnTo>
                    <a:pt x="6587" y="2207"/>
                  </a:lnTo>
                  <a:lnTo>
                    <a:pt x="6789" y="1457"/>
                  </a:lnTo>
                  <a:lnTo>
                    <a:pt x="1577" y="44"/>
                  </a:lnTo>
                  <a:cubicBezTo>
                    <a:pt x="1467" y="15"/>
                    <a:pt x="1354" y="1"/>
                    <a:pt x="124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79"/>
            <p:cNvSpPr/>
            <p:nvPr/>
          </p:nvSpPr>
          <p:spPr>
            <a:xfrm>
              <a:off x="1858361" y="1716975"/>
              <a:ext cx="170907" cy="57701"/>
            </a:xfrm>
            <a:custGeom>
              <a:avLst/>
              <a:gdLst/>
              <a:ahLst/>
              <a:cxnLst/>
              <a:rect l="l" t="t" r="r" b="b"/>
              <a:pathLst>
                <a:path w="6540" h="2208" extrusionOk="0">
                  <a:moveTo>
                    <a:pt x="992" y="1"/>
                  </a:moveTo>
                  <a:cubicBezTo>
                    <a:pt x="617" y="1"/>
                    <a:pt x="252" y="157"/>
                    <a:pt x="0" y="438"/>
                  </a:cubicBezTo>
                  <a:cubicBezTo>
                    <a:pt x="29" y="486"/>
                    <a:pt x="77" y="525"/>
                    <a:pt x="135" y="534"/>
                  </a:cubicBezTo>
                  <a:lnTo>
                    <a:pt x="250" y="573"/>
                  </a:lnTo>
                  <a:lnTo>
                    <a:pt x="6337" y="2207"/>
                  </a:lnTo>
                  <a:lnTo>
                    <a:pt x="6539" y="1457"/>
                  </a:lnTo>
                  <a:lnTo>
                    <a:pt x="1327" y="44"/>
                  </a:lnTo>
                  <a:cubicBezTo>
                    <a:pt x="1217" y="15"/>
                    <a:pt x="1104" y="1"/>
                    <a:pt x="99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79"/>
            <p:cNvSpPr/>
            <p:nvPr/>
          </p:nvSpPr>
          <p:spPr>
            <a:xfrm>
              <a:off x="1959965" y="1655041"/>
              <a:ext cx="169051" cy="122875"/>
            </a:xfrm>
            <a:custGeom>
              <a:avLst/>
              <a:gdLst/>
              <a:ahLst/>
              <a:cxnLst/>
              <a:rect l="l" t="t" r="r" b="b"/>
              <a:pathLst>
                <a:path w="6469" h="4702" extrusionOk="0">
                  <a:moveTo>
                    <a:pt x="4426" y="826"/>
                  </a:moveTo>
                  <a:cubicBezTo>
                    <a:pt x="4443" y="826"/>
                    <a:pt x="4461" y="826"/>
                    <a:pt x="4478" y="827"/>
                  </a:cubicBezTo>
                  <a:cubicBezTo>
                    <a:pt x="5402" y="875"/>
                    <a:pt x="5796" y="2010"/>
                    <a:pt x="5113" y="2625"/>
                  </a:cubicBezTo>
                  <a:cubicBezTo>
                    <a:pt x="4908" y="2807"/>
                    <a:pt x="4667" y="2889"/>
                    <a:pt x="4432" y="2889"/>
                  </a:cubicBezTo>
                  <a:cubicBezTo>
                    <a:pt x="3885" y="2889"/>
                    <a:pt x="3368" y="2447"/>
                    <a:pt x="3401" y="1808"/>
                  </a:cubicBezTo>
                  <a:cubicBezTo>
                    <a:pt x="3429" y="1258"/>
                    <a:pt x="3882" y="826"/>
                    <a:pt x="4426" y="826"/>
                  </a:cubicBezTo>
                  <a:close/>
                  <a:moveTo>
                    <a:pt x="4398" y="0"/>
                  </a:moveTo>
                  <a:cubicBezTo>
                    <a:pt x="4246" y="0"/>
                    <a:pt x="4093" y="19"/>
                    <a:pt x="3940" y="58"/>
                  </a:cubicBezTo>
                  <a:lnTo>
                    <a:pt x="3950" y="58"/>
                  </a:lnTo>
                  <a:cubicBezTo>
                    <a:pt x="2738" y="385"/>
                    <a:pt x="2190" y="1789"/>
                    <a:pt x="2853" y="2846"/>
                  </a:cubicBezTo>
                  <a:lnTo>
                    <a:pt x="776" y="3414"/>
                  </a:lnTo>
                  <a:cubicBezTo>
                    <a:pt x="0" y="3617"/>
                    <a:pt x="219" y="4701"/>
                    <a:pt x="914" y="4701"/>
                  </a:cubicBezTo>
                  <a:cubicBezTo>
                    <a:pt x="976" y="4701"/>
                    <a:pt x="1043" y="4693"/>
                    <a:pt x="1113" y="4673"/>
                  </a:cubicBezTo>
                  <a:lnTo>
                    <a:pt x="4950" y="3645"/>
                  </a:lnTo>
                  <a:cubicBezTo>
                    <a:pt x="5911" y="3346"/>
                    <a:pt x="6469" y="2337"/>
                    <a:pt x="6200" y="1366"/>
                  </a:cubicBezTo>
                  <a:cubicBezTo>
                    <a:pt x="5964" y="546"/>
                    <a:pt x="5215" y="0"/>
                    <a:pt x="439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79"/>
            <p:cNvSpPr/>
            <p:nvPr/>
          </p:nvSpPr>
          <p:spPr>
            <a:xfrm>
              <a:off x="1965400" y="1743630"/>
              <a:ext cx="171168" cy="123110"/>
            </a:xfrm>
            <a:custGeom>
              <a:avLst/>
              <a:gdLst/>
              <a:ahLst/>
              <a:cxnLst/>
              <a:rect l="l" t="t" r="r" b="b"/>
              <a:pathLst>
                <a:path w="6550" h="4711" extrusionOk="0">
                  <a:moveTo>
                    <a:pt x="4208" y="1813"/>
                  </a:moveTo>
                  <a:cubicBezTo>
                    <a:pt x="4298" y="1813"/>
                    <a:pt x="4390" y="1825"/>
                    <a:pt x="4482" y="1851"/>
                  </a:cubicBezTo>
                  <a:cubicBezTo>
                    <a:pt x="5367" y="2091"/>
                    <a:pt x="5521" y="3284"/>
                    <a:pt x="4722" y="3736"/>
                  </a:cubicBezTo>
                  <a:cubicBezTo>
                    <a:pt x="4555" y="3831"/>
                    <a:pt x="4380" y="3873"/>
                    <a:pt x="4212" y="3873"/>
                  </a:cubicBezTo>
                  <a:cubicBezTo>
                    <a:pt x="3580" y="3873"/>
                    <a:pt x="3032" y="3271"/>
                    <a:pt x="3222" y="2572"/>
                  </a:cubicBezTo>
                  <a:cubicBezTo>
                    <a:pt x="3350" y="2116"/>
                    <a:pt x="3758" y="1813"/>
                    <a:pt x="4208" y="1813"/>
                  </a:cubicBezTo>
                  <a:close/>
                  <a:moveTo>
                    <a:pt x="731" y="1"/>
                  </a:moveTo>
                  <a:cubicBezTo>
                    <a:pt x="439" y="1"/>
                    <a:pt x="177" y="196"/>
                    <a:pt x="97" y="485"/>
                  </a:cubicBezTo>
                  <a:cubicBezTo>
                    <a:pt x="1" y="832"/>
                    <a:pt x="212" y="1197"/>
                    <a:pt x="559" y="1293"/>
                  </a:cubicBezTo>
                  <a:lnTo>
                    <a:pt x="2645" y="1860"/>
                  </a:lnTo>
                  <a:cubicBezTo>
                    <a:pt x="1826" y="3161"/>
                    <a:pt x="2831" y="4710"/>
                    <a:pt x="4195" y="4710"/>
                  </a:cubicBezTo>
                  <a:cubicBezTo>
                    <a:pt x="4415" y="4710"/>
                    <a:pt x="4644" y="4670"/>
                    <a:pt x="4876" y="4582"/>
                  </a:cubicBezTo>
                  <a:cubicBezTo>
                    <a:pt x="6549" y="3947"/>
                    <a:pt x="6453" y="1553"/>
                    <a:pt x="4732" y="1062"/>
                  </a:cubicBezTo>
                  <a:lnTo>
                    <a:pt x="905" y="24"/>
                  </a:lnTo>
                  <a:cubicBezTo>
                    <a:pt x="847" y="8"/>
                    <a:pt x="788" y="1"/>
                    <a:pt x="73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79"/>
            <p:cNvSpPr/>
            <p:nvPr/>
          </p:nvSpPr>
          <p:spPr>
            <a:xfrm>
              <a:off x="1981001" y="1755285"/>
              <a:ext cx="11838" cy="11838"/>
            </a:xfrm>
            <a:custGeom>
              <a:avLst/>
              <a:gdLst/>
              <a:ahLst/>
              <a:cxnLst/>
              <a:rect l="l" t="t" r="r" b="b"/>
              <a:pathLst>
                <a:path w="453" h="453" extrusionOk="0">
                  <a:moveTo>
                    <a:pt x="231" y="1"/>
                  </a:moveTo>
                  <a:cubicBezTo>
                    <a:pt x="106" y="1"/>
                    <a:pt x="0" y="107"/>
                    <a:pt x="0" y="232"/>
                  </a:cubicBezTo>
                  <a:cubicBezTo>
                    <a:pt x="0" y="347"/>
                    <a:pt x="106" y="453"/>
                    <a:pt x="231" y="453"/>
                  </a:cubicBezTo>
                  <a:cubicBezTo>
                    <a:pt x="356" y="453"/>
                    <a:pt x="452" y="347"/>
                    <a:pt x="452" y="232"/>
                  </a:cubicBezTo>
                  <a:cubicBezTo>
                    <a:pt x="452" y="107"/>
                    <a:pt x="356" y="1"/>
                    <a:pt x="23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46" name="Google Shape;14746;p79"/>
          <p:cNvGrpSpPr/>
          <p:nvPr/>
        </p:nvGrpSpPr>
        <p:grpSpPr>
          <a:xfrm>
            <a:off x="4014449" y="1499997"/>
            <a:ext cx="319914" cy="366639"/>
            <a:chOff x="4014449" y="1499997"/>
            <a:chExt cx="319914" cy="366639"/>
          </a:xfrm>
        </p:grpSpPr>
        <p:sp>
          <p:nvSpPr>
            <p:cNvPr id="14747" name="Google Shape;14747;p79"/>
            <p:cNvSpPr/>
            <p:nvPr/>
          </p:nvSpPr>
          <p:spPr>
            <a:xfrm>
              <a:off x="4014449" y="1499997"/>
              <a:ext cx="319914" cy="366639"/>
            </a:xfrm>
            <a:custGeom>
              <a:avLst/>
              <a:gdLst/>
              <a:ahLst/>
              <a:cxnLst/>
              <a:rect l="l" t="t" r="r" b="b"/>
              <a:pathLst>
                <a:path w="12242" h="14030" extrusionOk="0">
                  <a:moveTo>
                    <a:pt x="6121" y="0"/>
                  </a:moveTo>
                  <a:cubicBezTo>
                    <a:pt x="6010" y="0"/>
                    <a:pt x="5899" y="29"/>
                    <a:pt x="5799" y="87"/>
                  </a:cubicBezTo>
                  <a:lnTo>
                    <a:pt x="442" y="3183"/>
                  </a:lnTo>
                  <a:cubicBezTo>
                    <a:pt x="308" y="3260"/>
                    <a:pt x="202" y="3366"/>
                    <a:pt x="125" y="3500"/>
                  </a:cubicBezTo>
                  <a:cubicBezTo>
                    <a:pt x="48" y="3635"/>
                    <a:pt x="10" y="3779"/>
                    <a:pt x="10" y="3933"/>
                  </a:cubicBezTo>
                  <a:lnTo>
                    <a:pt x="10" y="10135"/>
                  </a:lnTo>
                  <a:cubicBezTo>
                    <a:pt x="0" y="10356"/>
                    <a:pt x="125" y="10558"/>
                    <a:pt x="317" y="10674"/>
                  </a:cubicBezTo>
                  <a:lnTo>
                    <a:pt x="6125" y="14030"/>
                  </a:lnTo>
                  <a:cubicBezTo>
                    <a:pt x="12107" y="10558"/>
                    <a:pt x="11953" y="10683"/>
                    <a:pt x="12049" y="10587"/>
                  </a:cubicBezTo>
                  <a:cubicBezTo>
                    <a:pt x="12174" y="10472"/>
                    <a:pt x="12241" y="10308"/>
                    <a:pt x="12241" y="10135"/>
                  </a:cubicBezTo>
                  <a:lnTo>
                    <a:pt x="12241" y="3875"/>
                  </a:lnTo>
                  <a:cubicBezTo>
                    <a:pt x="12241" y="3596"/>
                    <a:pt x="12087" y="3346"/>
                    <a:pt x="11857" y="3212"/>
                  </a:cubicBezTo>
                  <a:lnTo>
                    <a:pt x="6981" y="394"/>
                  </a:lnTo>
                  <a:lnTo>
                    <a:pt x="6443" y="87"/>
                  </a:lnTo>
                  <a:cubicBezTo>
                    <a:pt x="6342" y="29"/>
                    <a:pt x="6231" y="0"/>
                    <a:pt x="612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79"/>
            <p:cNvSpPr/>
            <p:nvPr/>
          </p:nvSpPr>
          <p:spPr>
            <a:xfrm>
              <a:off x="4014449" y="1591199"/>
              <a:ext cx="319914" cy="275437"/>
            </a:xfrm>
            <a:custGeom>
              <a:avLst/>
              <a:gdLst/>
              <a:ahLst/>
              <a:cxnLst/>
              <a:rect l="l" t="t" r="r" b="b"/>
              <a:pathLst>
                <a:path w="12242" h="10540" extrusionOk="0">
                  <a:moveTo>
                    <a:pt x="12135" y="1"/>
                  </a:moveTo>
                  <a:lnTo>
                    <a:pt x="6125" y="3443"/>
                  </a:lnTo>
                  <a:lnTo>
                    <a:pt x="875" y="433"/>
                  </a:lnTo>
                  <a:lnTo>
                    <a:pt x="125" y="10"/>
                  </a:lnTo>
                  <a:cubicBezTo>
                    <a:pt x="48" y="145"/>
                    <a:pt x="10" y="289"/>
                    <a:pt x="10" y="443"/>
                  </a:cubicBezTo>
                  <a:lnTo>
                    <a:pt x="10" y="6645"/>
                  </a:lnTo>
                  <a:cubicBezTo>
                    <a:pt x="0" y="6866"/>
                    <a:pt x="125" y="7068"/>
                    <a:pt x="317" y="7184"/>
                  </a:cubicBezTo>
                  <a:lnTo>
                    <a:pt x="6125" y="10540"/>
                  </a:lnTo>
                  <a:cubicBezTo>
                    <a:pt x="12107" y="7068"/>
                    <a:pt x="11953" y="7193"/>
                    <a:pt x="12049" y="7097"/>
                  </a:cubicBezTo>
                  <a:cubicBezTo>
                    <a:pt x="12174" y="6982"/>
                    <a:pt x="12241" y="6818"/>
                    <a:pt x="12241" y="6645"/>
                  </a:cubicBezTo>
                  <a:lnTo>
                    <a:pt x="12241" y="385"/>
                  </a:lnTo>
                  <a:cubicBezTo>
                    <a:pt x="12241" y="251"/>
                    <a:pt x="12203" y="116"/>
                    <a:pt x="12135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79"/>
            <p:cNvSpPr/>
            <p:nvPr/>
          </p:nvSpPr>
          <p:spPr>
            <a:xfrm>
              <a:off x="4014685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116" y="1"/>
                  </a:moveTo>
                  <a:lnTo>
                    <a:pt x="116" y="10"/>
                  </a:lnTo>
                  <a:cubicBezTo>
                    <a:pt x="39" y="145"/>
                    <a:pt x="1" y="289"/>
                    <a:pt x="1" y="443"/>
                  </a:cubicBezTo>
                  <a:lnTo>
                    <a:pt x="1" y="5982"/>
                  </a:lnTo>
                  <a:lnTo>
                    <a:pt x="6116" y="9520"/>
                  </a:lnTo>
                  <a:lnTo>
                    <a:pt x="6116" y="3443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79"/>
            <p:cNvSpPr/>
            <p:nvPr/>
          </p:nvSpPr>
          <p:spPr>
            <a:xfrm>
              <a:off x="4174511" y="1591460"/>
              <a:ext cx="159853" cy="275175"/>
            </a:xfrm>
            <a:custGeom>
              <a:avLst/>
              <a:gdLst/>
              <a:ahLst/>
              <a:cxnLst/>
              <a:rect l="l" t="t" r="r" b="b"/>
              <a:pathLst>
                <a:path w="6117" h="10530" extrusionOk="0">
                  <a:moveTo>
                    <a:pt x="6010" y="0"/>
                  </a:moveTo>
                  <a:lnTo>
                    <a:pt x="0" y="3433"/>
                  </a:lnTo>
                  <a:lnTo>
                    <a:pt x="0" y="10530"/>
                  </a:lnTo>
                  <a:lnTo>
                    <a:pt x="5809" y="7174"/>
                  </a:lnTo>
                  <a:cubicBezTo>
                    <a:pt x="6001" y="7058"/>
                    <a:pt x="6116" y="6856"/>
                    <a:pt x="6116" y="6635"/>
                  </a:cubicBezTo>
                  <a:lnTo>
                    <a:pt x="6116" y="375"/>
                  </a:lnTo>
                  <a:cubicBezTo>
                    <a:pt x="6116" y="241"/>
                    <a:pt x="6078" y="116"/>
                    <a:pt x="601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79"/>
            <p:cNvSpPr/>
            <p:nvPr/>
          </p:nvSpPr>
          <p:spPr>
            <a:xfrm>
              <a:off x="4174511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6010" y="1"/>
                  </a:moveTo>
                  <a:lnTo>
                    <a:pt x="0" y="3443"/>
                  </a:lnTo>
                  <a:lnTo>
                    <a:pt x="0" y="9520"/>
                  </a:lnTo>
                  <a:lnTo>
                    <a:pt x="5809" y="6164"/>
                  </a:lnTo>
                  <a:cubicBezTo>
                    <a:pt x="6001" y="6059"/>
                    <a:pt x="6116" y="5847"/>
                    <a:pt x="6116" y="5626"/>
                  </a:cubicBezTo>
                  <a:lnTo>
                    <a:pt x="6116" y="385"/>
                  </a:lnTo>
                  <a:cubicBezTo>
                    <a:pt x="6116" y="251"/>
                    <a:pt x="6078" y="116"/>
                    <a:pt x="601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52" name="Google Shape;14752;p79"/>
          <p:cNvGrpSpPr/>
          <p:nvPr/>
        </p:nvGrpSpPr>
        <p:grpSpPr>
          <a:xfrm>
            <a:off x="866267" y="1591460"/>
            <a:ext cx="367397" cy="183711"/>
            <a:chOff x="866267" y="1591460"/>
            <a:chExt cx="367397" cy="183711"/>
          </a:xfrm>
        </p:grpSpPr>
        <p:sp>
          <p:nvSpPr>
            <p:cNvPr id="14753" name="Google Shape;14753;p79"/>
            <p:cNvSpPr/>
            <p:nvPr/>
          </p:nvSpPr>
          <p:spPr>
            <a:xfrm>
              <a:off x="866267" y="1591460"/>
              <a:ext cx="367397" cy="183502"/>
            </a:xfrm>
            <a:custGeom>
              <a:avLst/>
              <a:gdLst/>
              <a:ahLst/>
              <a:cxnLst/>
              <a:rect l="l" t="t" r="r" b="b"/>
              <a:pathLst>
                <a:path w="14059" h="7022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45" y="7020"/>
                    <a:pt x="318" y="7020"/>
                  </a:cubicBezTo>
                  <a:lnTo>
                    <a:pt x="13732" y="7020"/>
                  </a:lnTo>
                  <a:cubicBezTo>
                    <a:pt x="13742" y="7021"/>
                    <a:pt x="13753" y="7022"/>
                    <a:pt x="13763" y="7022"/>
                  </a:cubicBezTo>
                  <a:cubicBezTo>
                    <a:pt x="13931" y="7022"/>
                    <a:pt x="14058" y="6875"/>
                    <a:pt x="14049" y="6703"/>
                  </a:cubicBezTo>
                  <a:cubicBezTo>
                    <a:pt x="14040" y="6424"/>
                    <a:pt x="14011" y="6154"/>
                    <a:pt x="13972" y="5885"/>
                  </a:cubicBezTo>
                  <a:cubicBezTo>
                    <a:pt x="13944" y="5741"/>
                    <a:pt x="13924" y="5597"/>
                    <a:pt x="13886" y="5462"/>
                  </a:cubicBezTo>
                  <a:cubicBezTo>
                    <a:pt x="13819" y="5154"/>
                    <a:pt x="13722" y="4847"/>
                    <a:pt x="13617" y="4549"/>
                  </a:cubicBezTo>
                  <a:cubicBezTo>
                    <a:pt x="13588" y="4481"/>
                    <a:pt x="13559" y="4424"/>
                    <a:pt x="13540" y="4356"/>
                  </a:cubicBezTo>
                  <a:cubicBezTo>
                    <a:pt x="13511" y="4289"/>
                    <a:pt x="13482" y="4222"/>
                    <a:pt x="13453" y="4154"/>
                  </a:cubicBezTo>
                  <a:cubicBezTo>
                    <a:pt x="13328" y="3866"/>
                    <a:pt x="13174" y="3587"/>
                    <a:pt x="13011" y="3318"/>
                  </a:cubicBezTo>
                  <a:cubicBezTo>
                    <a:pt x="12924" y="3193"/>
                    <a:pt x="12847" y="3068"/>
                    <a:pt x="12770" y="2952"/>
                  </a:cubicBezTo>
                  <a:cubicBezTo>
                    <a:pt x="12588" y="2693"/>
                    <a:pt x="12386" y="2452"/>
                    <a:pt x="12165" y="2222"/>
                  </a:cubicBezTo>
                  <a:cubicBezTo>
                    <a:pt x="12117" y="2164"/>
                    <a:pt x="12069" y="2116"/>
                    <a:pt x="12020" y="2068"/>
                  </a:cubicBezTo>
                  <a:cubicBezTo>
                    <a:pt x="11963" y="2010"/>
                    <a:pt x="11915" y="1962"/>
                    <a:pt x="11867" y="1914"/>
                  </a:cubicBezTo>
                  <a:cubicBezTo>
                    <a:pt x="11636" y="1693"/>
                    <a:pt x="11386" y="1491"/>
                    <a:pt x="11126" y="1308"/>
                  </a:cubicBezTo>
                  <a:cubicBezTo>
                    <a:pt x="11011" y="1231"/>
                    <a:pt x="10886" y="1154"/>
                    <a:pt x="10770" y="1068"/>
                  </a:cubicBezTo>
                  <a:cubicBezTo>
                    <a:pt x="10501" y="904"/>
                    <a:pt x="10213" y="750"/>
                    <a:pt x="9924" y="625"/>
                  </a:cubicBezTo>
                  <a:cubicBezTo>
                    <a:pt x="9866" y="587"/>
                    <a:pt x="9799" y="558"/>
                    <a:pt x="9732" y="539"/>
                  </a:cubicBezTo>
                  <a:lnTo>
                    <a:pt x="9530" y="452"/>
                  </a:lnTo>
                  <a:cubicBezTo>
                    <a:pt x="9232" y="346"/>
                    <a:pt x="8924" y="250"/>
                    <a:pt x="8616" y="183"/>
                  </a:cubicBezTo>
                  <a:cubicBezTo>
                    <a:pt x="8482" y="144"/>
                    <a:pt x="8337" y="116"/>
                    <a:pt x="8193" y="96"/>
                  </a:cubicBezTo>
                  <a:cubicBezTo>
                    <a:pt x="7886" y="39"/>
                    <a:pt x="7568" y="10"/>
                    <a:pt x="7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79"/>
            <p:cNvSpPr/>
            <p:nvPr/>
          </p:nvSpPr>
          <p:spPr>
            <a:xfrm>
              <a:off x="866267" y="1591460"/>
              <a:ext cx="199286" cy="183711"/>
            </a:xfrm>
            <a:custGeom>
              <a:avLst/>
              <a:gdLst/>
              <a:ahLst/>
              <a:cxnLst/>
              <a:rect l="l" t="t" r="r" b="b"/>
              <a:pathLst>
                <a:path w="7626" h="7030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35" y="7020"/>
                    <a:pt x="308" y="7030"/>
                  </a:cubicBezTo>
                  <a:lnTo>
                    <a:pt x="1510" y="7030"/>
                  </a:lnTo>
                  <a:cubicBezTo>
                    <a:pt x="1337" y="7030"/>
                    <a:pt x="1193" y="6885"/>
                    <a:pt x="1202" y="6703"/>
                  </a:cubicBezTo>
                  <a:cubicBezTo>
                    <a:pt x="1222" y="6433"/>
                    <a:pt x="1241" y="6164"/>
                    <a:pt x="1289" y="5885"/>
                  </a:cubicBezTo>
                  <a:cubicBezTo>
                    <a:pt x="1308" y="5751"/>
                    <a:pt x="1337" y="5606"/>
                    <a:pt x="1375" y="5472"/>
                  </a:cubicBezTo>
                  <a:cubicBezTo>
                    <a:pt x="1443" y="5154"/>
                    <a:pt x="1529" y="4856"/>
                    <a:pt x="1645" y="4558"/>
                  </a:cubicBezTo>
                  <a:cubicBezTo>
                    <a:pt x="1664" y="4491"/>
                    <a:pt x="1693" y="4424"/>
                    <a:pt x="1722" y="4356"/>
                  </a:cubicBezTo>
                  <a:cubicBezTo>
                    <a:pt x="1751" y="4289"/>
                    <a:pt x="1779" y="4231"/>
                    <a:pt x="1808" y="4164"/>
                  </a:cubicBezTo>
                  <a:cubicBezTo>
                    <a:pt x="1933" y="3875"/>
                    <a:pt x="2087" y="3587"/>
                    <a:pt x="2251" y="3318"/>
                  </a:cubicBezTo>
                  <a:cubicBezTo>
                    <a:pt x="2337" y="3193"/>
                    <a:pt x="2414" y="3077"/>
                    <a:pt x="2491" y="2962"/>
                  </a:cubicBezTo>
                  <a:cubicBezTo>
                    <a:pt x="2674" y="2702"/>
                    <a:pt x="2876" y="2452"/>
                    <a:pt x="3097" y="2222"/>
                  </a:cubicBezTo>
                  <a:cubicBezTo>
                    <a:pt x="3145" y="2173"/>
                    <a:pt x="3193" y="2116"/>
                    <a:pt x="3241" y="2068"/>
                  </a:cubicBezTo>
                  <a:cubicBezTo>
                    <a:pt x="3299" y="2020"/>
                    <a:pt x="3347" y="1972"/>
                    <a:pt x="3395" y="1923"/>
                  </a:cubicBezTo>
                  <a:cubicBezTo>
                    <a:pt x="3626" y="1702"/>
                    <a:pt x="3876" y="1500"/>
                    <a:pt x="4135" y="1318"/>
                  </a:cubicBezTo>
                  <a:cubicBezTo>
                    <a:pt x="4251" y="1241"/>
                    <a:pt x="4376" y="1154"/>
                    <a:pt x="4491" y="1077"/>
                  </a:cubicBezTo>
                  <a:cubicBezTo>
                    <a:pt x="4760" y="904"/>
                    <a:pt x="5039" y="760"/>
                    <a:pt x="5337" y="625"/>
                  </a:cubicBezTo>
                  <a:cubicBezTo>
                    <a:pt x="5395" y="596"/>
                    <a:pt x="5462" y="568"/>
                    <a:pt x="5530" y="539"/>
                  </a:cubicBezTo>
                  <a:lnTo>
                    <a:pt x="5732" y="462"/>
                  </a:lnTo>
                  <a:cubicBezTo>
                    <a:pt x="6030" y="346"/>
                    <a:pt x="6328" y="260"/>
                    <a:pt x="6645" y="183"/>
                  </a:cubicBezTo>
                  <a:cubicBezTo>
                    <a:pt x="6780" y="154"/>
                    <a:pt x="6924" y="125"/>
                    <a:pt x="7068" y="96"/>
                  </a:cubicBezTo>
                  <a:cubicBezTo>
                    <a:pt x="7251" y="68"/>
                    <a:pt x="7434" y="48"/>
                    <a:pt x="7626" y="29"/>
                  </a:cubicBezTo>
                  <a:cubicBezTo>
                    <a:pt x="7501" y="19"/>
                    <a:pt x="7366" y="10"/>
                    <a:pt x="7251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79"/>
            <p:cNvSpPr/>
            <p:nvPr/>
          </p:nvSpPr>
          <p:spPr>
            <a:xfrm>
              <a:off x="1071564" y="1593969"/>
              <a:ext cx="19626" cy="47509"/>
            </a:xfrm>
            <a:custGeom>
              <a:avLst/>
              <a:gdLst/>
              <a:ahLst/>
              <a:cxnLst/>
              <a:rect l="l" t="t" r="r" b="b"/>
              <a:pathLst>
                <a:path w="751" h="1818" extrusionOk="0">
                  <a:moveTo>
                    <a:pt x="328" y="0"/>
                  </a:moveTo>
                  <a:lnTo>
                    <a:pt x="20" y="1558"/>
                  </a:lnTo>
                  <a:cubicBezTo>
                    <a:pt x="1" y="1674"/>
                    <a:pt x="78" y="1789"/>
                    <a:pt x="193" y="1818"/>
                  </a:cubicBezTo>
                  <a:lnTo>
                    <a:pt x="231" y="1818"/>
                  </a:lnTo>
                  <a:cubicBezTo>
                    <a:pt x="337" y="1818"/>
                    <a:pt x="424" y="1741"/>
                    <a:pt x="453" y="1645"/>
                  </a:cubicBezTo>
                  <a:lnTo>
                    <a:pt x="751" y="87"/>
                  </a:lnTo>
                  <a:cubicBezTo>
                    <a:pt x="616" y="58"/>
                    <a:pt x="472" y="29"/>
                    <a:pt x="328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79"/>
            <p:cNvSpPr/>
            <p:nvPr/>
          </p:nvSpPr>
          <p:spPr>
            <a:xfrm>
              <a:off x="1122575" y="1619605"/>
              <a:ext cx="33946" cy="42988"/>
            </a:xfrm>
            <a:custGeom>
              <a:avLst/>
              <a:gdLst/>
              <a:ahLst/>
              <a:cxnLst/>
              <a:rect l="l" t="t" r="r" b="b"/>
              <a:pathLst>
                <a:path w="1299" h="1645" extrusionOk="0">
                  <a:moveTo>
                    <a:pt x="943" y="0"/>
                  </a:moveTo>
                  <a:lnTo>
                    <a:pt x="68" y="1318"/>
                  </a:lnTo>
                  <a:cubicBezTo>
                    <a:pt x="1" y="1414"/>
                    <a:pt x="20" y="1548"/>
                    <a:pt x="116" y="1616"/>
                  </a:cubicBezTo>
                  <a:cubicBezTo>
                    <a:pt x="155" y="1635"/>
                    <a:pt x="193" y="1645"/>
                    <a:pt x="241" y="1645"/>
                  </a:cubicBezTo>
                  <a:cubicBezTo>
                    <a:pt x="308" y="1645"/>
                    <a:pt x="376" y="1616"/>
                    <a:pt x="424" y="1558"/>
                  </a:cubicBezTo>
                  <a:lnTo>
                    <a:pt x="1299" y="241"/>
                  </a:lnTo>
                  <a:cubicBezTo>
                    <a:pt x="1184" y="154"/>
                    <a:pt x="1068" y="77"/>
                    <a:pt x="94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79"/>
            <p:cNvSpPr/>
            <p:nvPr/>
          </p:nvSpPr>
          <p:spPr>
            <a:xfrm>
              <a:off x="1159866" y="1668839"/>
              <a:ext cx="45915" cy="33293"/>
            </a:xfrm>
            <a:custGeom>
              <a:avLst/>
              <a:gdLst/>
              <a:ahLst/>
              <a:cxnLst/>
              <a:rect l="l" t="t" r="r" b="b"/>
              <a:pathLst>
                <a:path w="1757" h="1274" extrusionOk="0">
                  <a:moveTo>
                    <a:pt x="1516" y="1"/>
                  </a:moveTo>
                  <a:lnTo>
                    <a:pt x="199" y="876"/>
                  </a:lnTo>
                  <a:cubicBezTo>
                    <a:pt x="1" y="1003"/>
                    <a:pt x="129" y="1273"/>
                    <a:pt x="315" y="1273"/>
                  </a:cubicBezTo>
                  <a:cubicBezTo>
                    <a:pt x="354" y="1273"/>
                    <a:pt x="397" y="1261"/>
                    <a:pt x="439" y="1232"/>
                  </a:cubicBezTo>
                  <a:lnTo>
                    <a:pt x="1757" y="357"/>
                  </a:lnTo>
                  <a:cubicBezTo>
                    <a:pt x="1680" y="232"/>
                    <a:pt x="1593" y="116"/>
                    <a:pt x="151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79"/>
            <p:cNvSpPr/>
            <p:nvPr/>
          </p:nvSpPr>
          <p:spPr>
            <a:xfrm>
              <a:off x="1181634" y="1734196"/>
              <a:ext cx="49286" cy="19103"/>
            </a:xfrm>
            <a:custGeom>
              <a:avLst/>
              <a:gdLst/>
              <a:ahLst/>
              <a:cxnLst/>
              <a:rect l="l" t="t" r="r" b="b"/>
              <a:pathLst>
                <a:path w="1886" h="731" extrusionOk="0">
                  <a:moveTo>
                    <a:pt x="1799" y="0"/>
                  </a:moveTo>
                  <a:lnTo>
                    <a:pt x="251" y="308"/>
                  </a:lnTo>
                  <a:cubicBezTo>
                    <a:pt x="1" y="356"/>
                    <a:pt x="39" y="731"/>
                    <a:pt x="289" y="731"/>
                  </a:cubicBezTo>
                  <a:lnTo>
                    <a:pt x="337" y="731"/>
                  </a:lnTo>
                  <a:lnTo>
                    <a:pt x="1885" y="423"/>
                  </a:lnTo>
                  <a:cubicBezTo>
                    <a:pt x="1866" y="279"/>
                    <a:pt x="1837" y="135"/>
                    <a:pt x="179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79"/>
            <p:cNvSpPr/>
            <p:nvPr/>
          </p:nvSpPr>
          <p:spPr>
            <a:xfrm>
              <a:off x="868776" y="1734196"/>
              <a:ext cx="48267" cy="19364"/>
            </a:xfrm>
            <a:custGeom>
              <a:avLst/>
              <a:gdLst/>
              <a:ahLst/>
              <a:cxnLst/>
              <a:rect l="l" t="t" r="r" b="b"/>
              <a:pathLst>
                <a:path w="1847" h="741" extrusionOk="0">
                  <a:moveTo>
                    <a:pt x="77" y="0"/>
                  </a:moveTo>
                  <a:cubicBezTo>
                    <a:pt x="49" y="144"/>
                    <a:pt x="20" y="279"/>
                    <a:pt x="1" y="423"/>
                  </a:cubicBezTo>
                  <a:lnTo>
                    <a:pt x="1568" y="741"/>
                  </a:lnTo>
                  <a:lnTo>
                    <a:pt x="1606" y="741"/>
                  </a:lnTo>
                  <a:cubicBezTo>
                    <a:pt x="1712" y="741"/>
                    <a:pt x="1799" y="664"/>
                    <a:pt x="1818" y="567"/>
                  </a:cubicBezTo>
                  <a:cubicBezTo>
                    <a:pt x="1847" y="452"/>
                    <a:pt x="1770" y="337"/>
                    <a:pt x="1655" y="317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79"/>
            <p:cNvSpPr/>
            <p:nvPr/>
          </p:nvSpPr>
          <p:spPr>
            <a:xfrm>
              <a:off x="894151" y="1668603"/>
              <a:ext cx="44007" cy="33659"/>
            </a:xfrm>
            <a:custGeom>
              <a:avLst/>
              <a:gdLst/>
              <a:ahLst/>
              <a:cxnLst/>
              <a:rect l="l" t="t" r="r" b="b"/>
              <a:pathLst>
                <a:path w="1684" h="1288" extrusionOk="0">
                  <a:moveTo>
                    <a:pt x="241" y="0"/>
                  </a:moveTo>
                  <a:cubicBezTo>
                    <a:pt x="155" y="125"/>
                    <a:pt x="68" y="241"/>
                    <a:pt x="1" y="366"/>
                  </a:cubicBezTo>
                  <a:lnTo>
                    <a:pt x="1318" y="1250"/>
                  </a:lnTo>
                  <a:cubicBezTo>
                    <a:pt x="1354" y="1275"/>
                    <a:pt x="1395" y="1287"/>
                    <a:pt x="1436" y="1287"/>
                  </a:cubicBezTo>
                  <a:cubicBezTo>
                    <a:pt x="1505" y="1287"/>
                    <a:pt x="1574" y="1253"/>
                    <a:pt x="1616" y="1193"/>
                  </a:cubicBezTo>
                  <a:cubicBezTo>
                    <a:pt x="1684" y="1097"/>
                    <a:pt x="1664" y="962"/>
                    <a:pt x="1559" y="895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79"/>
            <p:cNvSpPr/>
            <p:nvPr/>
          </p:nvSpPr>
          <p:spPr>
            <a:xfrm>
              <a:off x="942914" y="1619605"/>
              <a:ext cx="35462" cy="43328"/>
            </a:xfrm>
            <a:custGeom>
              <a:avLst/>
              <a:gdLst/>
              <a:ahLst/>
              <a:cxnLst/>
              <a:rect l="l" t="t" r="r" b="b"/>
              <a:pathLst>
                <a:path w="1357" h="1658" extrusionOk="0">
                  <a:moveTo>
                    <a:pt x="356" y="0"/>
                  </a:moveTo>
                  <a:lnTo>
                    <a:pt x="0" y="241"/>
                  </a:lnTo>
                  <a:lnTo>
                    <a:pt x="885" y="1558"/>
                  </a:lnTo>
                  <a:cubicBezTo>
                    <a:pt x="933" y="1628"/>
                    <a:pt x="997" y="1658"/>
                    <a:pt x="1060" y="1658"/>
                  </a:cubicBezTo>
                  <a:cubicBezTo>
                    <a:pt x="1212" y="1658"/>
                    <a:pt x="1356" y="1488"/>
                    <a:pt x="1241" y="1318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79"/>
            <p:cNvSpPr/>
            <p:nvPr/>
          </p:nvSpPr>
          <p:spPr>
            <a:xfrm>
              <a:off x="1008506" y="1593708"/>
              <a:ext cx="19626" cy="47770"/>
            </a:xfrm>
            <a:custGeom>
              <a:avLst/>
              <a:gdLst/>
              <a:ahLst/>
              <a:cxnLst/>
              <a:rect l="l" t="t" r="r" b="b"/>
              <a:pathLst>
                <a:path w="751" h="1828" extrusionOk="0">
                  <a:moveTo>
                    <a:pt x="423" y="1"/>
                  </a:moveTo>
                  <a:cubicBezTo>
                    <a:pt x="279" y="30"/>
                    <a:pt x="135" y="58"/>
                    <a:pt x="0" y="87"/>
                  </a:cubicBezTo>
                  <a:lnTo>
                    <a:pt x="308" y="1655"/>
                  </a:lnTo>
                  <a:cubicBezTo>
                    <a:pt x="327" y="1751"/>
                    <a:pt x="414" y="1818"/>
                    <a:pt x="519" y="1828"/>
                  </a:cubicBezTo>
                  <a:lnTo>
                    <a:pt x="558" y="1828"/>
                  </a:lnTo>
                  <a:cubicBezTo>
                    <a:pt x="673" y="1799"/>
                    <a:pt x="750" y="1684"/>
                    <a:pt x="731" y="1568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79"/>
            <p:cNvSpPr/>
            <p:nvPr/>
          </p:nvSpPr>
          <p:spPr>
            <a:xfrm>
              <a:off x="1043916" y="1591695"/>
              <a:ext cx="11838" cy="138999"/>
            </a:xfrm>
            <a:custGeom>
              <a:avLst/>
              <a:gdLst/>
              <a:ahLst/>
              <a:cxnLst/>
              <a:rect l="l" t="t" r="r" b="b"/>
              <a:pathLst>
                <a:path w="453" h="5319" extrusionOk="0">
                  <a:moveTo>
                    <a:pt x="11" y="1"/>
                  </a:moveTo>
                  <a:lnTo>
                    <a:pt x="11" y="5088"/>
                  </a:lnTo>
                  <a:cubicBezTo>
                    <a:pt x="1" y="5242"/>
                    <a:pt x="114" y="5319"/>
                    <a:pt x="227" y="5319"/>
                  </a:cubicBezTo>
                  <a:cubicBezTo>
                    <a:pt x="340" y="5319"/>
                    <a:pt x="453" y="5242"/>
                    <a:pt x="443" y="5088"/>
                  </a:cubicBezTo>
                  <a:lnTo>
                    <a:pt x="443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79"/>
            <p:cNvSpPr/>
            <p:nvPr/>
          </p:nvSpPr>
          <p:spPr>
            <a:xfrm>
              <a:off x="1063777" y="1603507"/>
              <a:ext cx="61594" cy="128180"/>
            </a:xfrm>
            <a:custGeom>
              <a:avLst/>
              <a:gdLst/>
              <a:ahLst/>
              <a:cxnLst/>
              <a:rect l="l" t="t" r="r" b="b"/>
              <a:pathLst>
                <a:path w="2357" h="4905" extrusionOk="0">
                  <a:moveTo>
                    <a:pt x="1962" y="1"/>
                  </a:moveTo>
                  <a:lnTo>
                    <a:pt x="49" y="4597"/>
                  </a:lnTo>
                  <a:lnTo>
                    <a:pt x="49" y="4607"/>
                  </a:lnTo>
                  <a:cubicBezTo>
                    <a:pt x="1" y="4713"/>
                    <a:pt x="58" y="4847"/>
                    <a:pt x="164" y="4886"/>
                  </a:cubicBezTo>
                  <a:cubicBezTo>
                    <a:pt x="193" y="4895"/>
                    <a:pt x="222" y="4905"/>
                    <a:pt x="251" y="4905"/>
                  </a:cubicBezTo>
                  <a:cubicBezTo>
                    <a:pt x="337" y="4905"/>
                    <a:pt x="414" y="4847"/>
                    <a:pt x="443" y="4770"/>
                  </a:cubicBezTo>
                  <a:lnTo>
                    <a:pt x="453" y="4751"/>
                  </a:lnTo>
                  <a:lnTo>
                    <a:pt x="2357" y="164"/>
                  </a:lnTo>
                  <a:cubicBezTo>
                    <a:pt x="2289" y="135"/>
                    <a:pt x="2222" y="107"/>
                    <a:pt x="2164" y="78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79"/>
            <p:cNvSpPr/>
            <p:nvPr/>
          </p:nvSpPr>
          <p:spPr>
            <a:xfrm>
              <a:off x="1081129" y="1641452"/>
              <a:ext cx="102805" cy="100662"/>
            </a:xfrm>
            <a:custGeom>
              <a:avLst/>
              <a:gdLst/>
              <a:ahLst/>
              <a:cxnLst/>
              <a:rect l="l" t="t" r="r" b="b"/>
              <a:pathLst>
                <a:path w="3934" h="3852" extrusionOk="0">
                  <a:moveTo>
                    <a:pt x="3625" y="1"/>
                  </a:moveTo>
                  <a:lnTo>
                    <a:pt x="144" y="3482"/>
                  </a:lnTo>
                  <a:lnTo>
                    <a:pt x="125" y="3501"/>
                  </a:lnTo>
                  <a:cubicBezTo>
                    <a:pt x="1" y="3662"/>
                    <a:pt x="138" y="3851"/>
                    <a:pt x="296" y="3851"/>
                  </a:cubicBezTo>
                  <a:cubicBezTo>
                    <a:pt x="345" y="3851"/>
                    <a:pt x="397" y="3833"/>
                    <a:pt x="442" y="3790"/>
                  </a:cubicBezTo>
                  <a:lnTo>
                    <a:pt x="3933" y="309"/>
                  </a:lnTo>
                  <a:cubicBezTo>
                    <a:pt x="3875" y="260"/>
                    <a:pt x="3827" y="212"/>
                    <a:pt x="3779" y="155"/>
                  </a:cubicBezTo>
                  <a:cubicBezTo>
                    <a:pt x="3731" y="97"/>
                    <a:pt x="3673" y="49"/>
                    <a:pt x="3625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79"/>
            <p:cNvSpPr/>
            <p:nvPr/>
          </p:nvSpPr>
          <p:spPr>
            <a:xfrm>
              <a:off x="1091163" y="1700015"/>
              <a:ext cx="130453" cy="60758"/>
            </a:xfrm>
            <a:custGeom>
              <a:avLst/>
              <a:gdLst/>
              <a:ahLst/>
              <a:cxnLst/>
              <a:rect l="l" t="t" r="r" b="b"/>
              <a:pathLst>
                <a:path w="4992" h="2325" extrusionOk="0">
                  <a:moveTo>
                    <a:pt x="4828" y="0"/>
                  </a:moveTo>
                  <a:lnTo>
                    <a:pt x="308" y="1875"/>
                  </a:lnTo>
                  <a:lnTo>
                    <a:pt x="251" y="1904"/>
                  </a:lnTo>
                  <a:cubicBezTo>
                    <a:pt x="1" y="1988"/>
                    <a:pt x="98" y="2324"/>
                    <a:pt x="310" y="2324"/>
                  </a:cubicBezTo>
                  <a:cubicBezTo>
                    <a:pt x="342" y="2324"/>
                    <a:pt x="377" y="2316"/>
                    <a:pt x="414" y="2299"/>
                  </a:cubicBezTo>
                  <a:lnTo>
                    <a:pt x="501" y="2260"/>
                  </a:lnTo>
                  <a:lnTo>
                    <a:pt x="4991" y="404"/>
                  </a:lnTo>
                  <a:cubicBezTo>
                    <a:pt x="4963" y="337"/>
                    <a:pt x="4934" y="270"/>
                    <a:pt x="4915" y="202"/>
                  </a:cubicBezTo>
                  <a:cubicBezTo>
                    <a:pt x="4886" y="135"/>
                    <a:pt x="4857" y="68"/>
                    <a:pt x="4828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79"/>
            <p:cNvSpPr/>
            <p:nvPr/>
          </p:nvSpPr>
          <p:spPr>
            <a:xfrm>
              <a:off x="878079" y="1700015"/>
              <a:ext cx="128441" cy="60784"/>
            </a:xfrm>
            <a:custGeom>
              <a:avLst/>
              <a:gdLst/>
              <a:ahLst/>
              <a:cxnLst/>
              <a:rect l="l" t="t" r="r" b="b"/>
              <a:pathLst>
                <a:path w="4915" h="2326" extrusionOk="0">
                  <a:moveTo>
                    <a:pt x="164" y="0"/>
                  </a:moveTo>
                  <a:cubicBezTo>
                    <a:pt x="135" y="68"/>
                    <a:pt x="106" y="135"/>
                    <a:pt x="77" y="202"/>
                  </a:cubicBezTo>
                  <a:cubicBezTo>
                    <a:pt x="48" y="270"/>
                    <a:pt x="20" y="337"/>
                    <a:pt x="0" y="404"/>
                  </a:cubicBezTo>
                  <a:lnTo>
                    <a:pt x="4510" y="2270"/>
                  </a:lnTo>
                  <a:lnTo>
                    <a:pt x="4597" y="2308"/>
                  </a:lnTo>
                  <a:cubicBezTo>
                    <a:pt x="4622" y="2320"/>
                    <a:pt x="4649" y="2325"/>
                    <a:pt x="4675" y="2325"/>
                  </a:cubicBezTo>
                  <a:cubicBezTo>
                    <a:pt x="4758" y="2325"/>
                    <a:pt x="4839" y="2271"/>
                    <a:pt x="4876" y="2183"/>
                  </a:cubicBezTo>
                  <a:cubicBezTo>
                    <a:pt x="4914" y="2077"/>
                    <a:pt x="4866" y="1952"/>
                    <a:pt x="4760" y="1904"/>
                  </a:cubicBezTo>
                  <a:lnTo>
                    <a:pt x="4703" y="1885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79"/>
            <p:cNvSpPr/>
            <p:nvPr/>
          </p:nvSpPr>
          <p:spPr>
            <a:xfrm>
              <a:off x="974325" y="1603507"/>
              <a:ext cx="62849" cy="130715"/>
            </a:xfrm>
            <a:custGeom>
              <a:avLst/>
              <a:gdLst/>
              <a:ahLst/>
              <a:cxnLst/>
              <a:rect l="l" t="t" r="r" b="b"/>
              <a:pathLst>
                <a:path w="2405" h="5002" extrusionOk="0">
                  <a:moveTo>
                    <a:pt x="395" y="1"/>
                  </a:moveTo>
                  <a:lnTo>
                    <a:pt x="193" y="78"/>
                  </a:lnTo>
                  <a:cubicBezTo>
                    <a:pt x="125" y="107"/>
                    <a:pt x="58" y="135"/>
                    <a:pt x="0" y="164"/>
                  </a:cubicBezTo>
                  <a:lnTo>
                    <a:pt x="1904" y="4761"/>
                  </a:lnTo>
                  <a:lnTo>
                    <a:pt x="1952" y="4867"/>
                  </a:lnTo>
                  <a:cubicBezTo>
                    <a:pt x="1991" y="4943"/>
                    <a:pt x="2068" y="5001"/>
                    <a:pt x="2154" y="5001"/>
                  </a:cubicBezTo>
                  <a:cubicBezTo>
                    <a:pt x="2183" y="5001"/>
                    <a:pt x="2212" y="4992"/>
                    <a:pt x="2241" y="4982"/>
                  </a:cubicBezTo>
                  <a:cubicBezTo>
                    <a:pt x="2347" y="4943"/>
                    <a:pt x="2404" y="4818"/>
                    <a:pt x="2356" y="4703"/>
                  </a:cubicBezTo>
                  <a:lnTo>
                    <a:pt x="2318" y="4607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79"/>
            <p:cNvSpPr/>
            <p:nvPr/>
          </p:nvSpPr>
          <p:spPr>
            <a:xfrm>
              <a:off x="916023" y="1641713"/>
              <a:ext cx="101290" cy="100793"/>
            </a:xfrm>
            <a:custGeom>
              <a:avLst/>
              <a:gdLst/>
              <a:ahLst/>
              <a:cxnLst/>
              <a:rect l="l" t="t" r="r" b="b"/>
              <a:pathLst>
                <a:path w="3876" h="3857" extrusionOk="0">
                  <a:moveTo>
                    <a:pt x="308" y="0"/>
                  </a:moveTo>
                  <a:cubicBezTo>
                    <a:pt x="250" y="49"/>
                    <a:pt x="202" y="97"/>
                    <a:pt x="154" y="154"/>
                  </a:cubicBezTo>
                  <a:cubicBezTo>
                    <a:pt x="97" y="202"/>
                    <a:pt x="48" y="250"/>
                    <a:pt x="0" y="308"/>
                  </a:cubicBezTo>
                  <a:lnTo>
                    <a:pt x="3491" y="3789"/>
                  </a:lnTo>
                  <a:cubicBezTo>
                    <a:pt x="3529" y="3828"/>
                    <a:pt x="3578" y="3856"/>
                    <a:pt x="3635" y="3856"/>
                  </a:cubicBezTo>
                  <a:cubicBezTo>
                    <a:pt x="3693" y="3856"/>
                    <a:pt x="3751" y="3828"/>
                    <a:pt x="3789" y="3789"/>
                  </a:cubicBezTo>
                  <a:cubicBezTo>
                    <a:pt x="3866" y="3712"/>
                    <a:pt x="3876" y="3587"/>
                    <a:pt x="3808" y="3501"/>
                  </a:cubicBezTo>
                  <a:lnTo>
                    <a:pt x="3789" y="3491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79"/>
            <p:cNvSpPr/>
            <p:nvPr/>
          </p:nvSpPr>
          <p:spPr>
            <a:xfrm>
              <a:off x="992409" y="1721861"/>
              <a:ext cx="115375" cy="53049"/>
            </a:xfrm>
            <a:custGeom>
              <a:avLst/>
              <a:gdLst/>
              <a:ahLst/>
              <a:cxnLst/>
              <a:rect l="l" t="t" r="r" b="b"/>
              <a:pathLst>
                <a:path w="4415" h="2030" extrusionOk="0">
                  <a:moveTo>
                    <a:pt x="2203" y="1"/>
                  </a:moveTo>
                  <a:cubicBezTo>
                    <a:pt x="1058" y="1"/>
                    <a:pt x="106" y="876"/>
                    <a:pt x="1" y="2020"/>
                  </a:cubicBezTo>
                  <a:cubicBezTo>
                    <a:pt x="1" y="2020"/>
                    <a:pt x="1" y="2030"/>
                    <a:pt x="1" y="2030"/>
                  </a:cubicBezTo>
                  <a:lnTo>
                    <a:pt x="433" y="2030"/>
                  </a:lnTo>
                  <a:cubicBezTo>
                    <a:pt x="520" y="1116"/>
                    <a:pt x="1289" y="414"/>
                    <a:pt x="2203" y="414"/>
                  </a:cubicBezTo>
                  <a:cubicBezTo>
                    <a:pt x="3126" y="414"/>
                    <a:pt x="3895" y="1116"/>
                    <a:pt x="3982" y="2030"/>
                  </a:cubicBezTo>
                  <a:lnTo>
                    <a:pt x="4414" y="2030"/>
                  </a:lnTo>
                  <a:cubicBezTo>
                    <a:pt x="4414" y="2030"/>
                    <a:pt x="4405" y="2020"/>
                    <a:pt x="4405" y="2020"/>
                  </a:cubicBezTo>
                  <a:cubicBezTo>
                    <a:pt x="4309" y="876"/>
                    <a:pt x="3357" y="1"/>
                    <a:pt x="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71" name="Google Shape;14771;p79"/>
          <p:cNvGrpSpPr/>
          <p:nvPr/>
        </p:nvGrpSpPr>
        <p:grpSpPr>
          <a:xfrm>
            <a:off x="3117843" y="1499892"/>
            <a:ext cx="327440" cy="366744"/>
            <a:chOff x="3117843" y="1499892"/>
            <a:chExt cx="327440" cy="366744"/>
          </a:xfrm>
        </p:grpSpPr>
        <p:sp>
          <p:nvSpPr>
            <p:cNvPr id="14772" name="Google Shape;14772;p79"/>
            <p:cNvSpPr/>
            <p:nvPr/>
          </p:nvSpPr>
          <p:spPr>
            <a:xfrm>
              <a:off x="3117843" y="1499997"/>
              <a:ext cx="327440" cy="366404"/>
            </a:xfrm>
            <a:custGeom>
              <a:avLst/>
              <a:gdLst/>
              <a:ahLst/>
              <a:cxnLst/>
              <a:rect l="l" t="t" r="r" b="b"/>
              <a:pathLst>
                <a:path w="12530" h="14021" extrusionOk="0">
                  <a:moveTo>
                    <a:pt x="4202" y="0"/>
                  </a:moveTo>
                  <a:cubicBezTo>
                    <a:pt x="3414" y="0"/>
                    <a:pt x="2769" y="644"/>
                    <a:pt x="2769" y="1433"/>
                  </a:cubicBezTo>
                  <a:lnTo>
                    <a:pt x="2039" y="1433"/>
                  </a:lnTo>
                  <a:cubicBezTo>
                    <a:pt x="1702" y="143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02"/>
                  </a:cubicBezTo>
                  <a:cubicBezTo>
                    <a:pt x="0" y="4991"/>
                    <a:pt x="635" y="5635"/>
                    <a:pt x="1423" y="5635"/>
                  </a:cubicBezTo>
                  <a:lnTo>
                    <a:pt x="1423" y="11924"/>
                  </a:lnTo>
                  <a:cubicBezTo>
                    <a:pt x="1423" y="12260"/>
                    <a:pt x="1702" y="12539"/>
                    <a:pt x="2039" y="12539"/>
                  </a:cubicBezTo>
                  <a:lnTo>
                    <a:pt x="2769" y="12539"/>
                  </a:lnTo>
                  <a:lnTo>
                    <a:pt x="2769" y="12510"/>
                  </a:lnTo>
                  <a:lnTo>
                    <a:pt x="2769" y="12482"/>
                  </a:lnTo>
                  <a:cubicBezTo>
                    <a:pt x="2789" y="11699"/>
                    <a:pt x="3433" y="11078"/>
                    <a:pt x="4213" y="11078"/>
                  </a:cubicBezTo>
                  <a:cubicBezTo>
                    <a:pt x="4219" y="11078"/>
                    <a:pt x="4225" y="11078"/>
                    <a:pt x="4231" y="11078"/>
                  </a:cubicBezTo>
                  <a:cubicBezTo>
                    <a:pt x="5020" y="11097"/>
                    <a:pt x="5645" y="11751"/>
                    <a:pt x="5625" y="12539"/>
                  </a:cubicBezTo>
                  <a:lnTo>
                    <a:pt x="8328" y="12539"/>
                  </a:lnTo>
                  <a:cubicBezTo>
                    <a:pt x="8299" y="13337"/>
                    <a:pt x="8924" y="14001"/>
                    <a:pt x="9722" y="14020"/>
                  </a:cubicBezTo>
                  <a:cubicBezTo>
                    <a:pt x="9733" y="14020"/>
                    <a:pt x="9745" y="14021"/>
                    <a:pt x="9757" y="14021"/>
                  </a:cubicBezTo>
                  <a:cubicBezTo>
                    <a:pt x="10539" y="14021"/>
                    <a:pt x="11183" y="13383"/>
                    <a:pt x="11183" y="12597"/>
                  </a:cubicBezTo>
                  <a:lnTo>
                    <a:pt x="11183" y="12539"/>
                  </a:lnTo>
                  <a:lnTo>
                    <a:pt x="11664" y="12539"/>
                  </a:lnTo>
                  <a:cubicBezTo>
                    <a:pt x="12145" y="12530"/>
                    <a:pt x="12530" y="12135"/>
                    <a:pt x="12530" y="11664"/>
                  </a:cubicBezTo>
                  <a:lnTo>
                    <a:pt x="12530" y="11183"/>
                  </a:lnTo>
                  <a:cubicBezTo>
                    <a:pt x="11741" y="11174"/>
                    <a:pt x="11097" y="10539"/>
                    <a:pt x="11097" y="9751"/>
                  </a:cubicBezTo>
                  <a:cubicBezTo>
                    <a:pt x="11097" y="8962"/>
                    <a:pt x="11741" y="8327"/>
                    <a:pt x="12530" y="8318"/>
                  </a:cubicBezTo>
                  <a:lnTo>
                    <a:pt x="12530" y="2048"/>
                  </a:lnTo>
                  <a:cubicBezTo>
                    <a:pt x="12520" y="1702"/>
                    <a:pt x="12251" y="1433"/>
                    <a:pt x="11914" y="1433"/>
                  </a:cubicBezTo>
                  <a:lnTo>
                    <a:pt x="11174" y="1433"/>
                  </a:lnTo>
                  <a:cubicBezTo>
                    <a:pt x="11183" y="2221"/>
                    <a:pt x="10549" y="2866"/>
                    <a:pt x="9760" y="2875"/>
                  </a:cubicBezTo>
                  <a:cubicBezTo>
                    <a:pt x="8972" y="2875"/>
                    <a:pt x="8328" y="2241"/>
                    <a:pt x="8318" y="1452"/>
                  </a:cubicBezTo>
                  <a:lnTo>
                    <a:pt x="8318" y="1433"/>
                  </a:lnTo>
                  <a:lnTo>
                    <a:pt x="5625" y="1433"/>
                  </a:lnTo>
                  <a:cubicBezTo>
                    <a:pt x="5625" y="644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79"/>
            <p:cNvSpPr/>
            <p:nvPr/>
          </p:nvSpPr>
          <p:spPr>
            <a:xfrm>
              <a:off x="3300013" y="1682427"/>
              <a:ext cx="145271" cy="184208"/>
            </a:xfrm>
            <a:custGeom>
              <a:avLst/>
              <a:gdLst/>
              <a:ahLst/>
              <a:cxnLst/>
              <a:rect l="l" t="t" r="r" b="b"/>
              <a:pathLst>
                <a:path w="5559" h="7049" extrusionOk="0">
                  <a:moveTo>
                    <a:pt x="1" y="0"/>
                  </a:moveTo>
                  <a:lnTo>
                    <a:pt x="1" y="1346"/>
                  </a:lnTo>
                  <a:cubicBezTo>
                    <a:pt x="789" y="1346"/>
                    <a:pt x="1433" y="1991"/>
                    <a:pt x="1433" y="2779"/>
                  </a:cubicBezTo>
                  <a:cubicBezTo>
                    <a:pt x="1433" y="3568"/>
                    <a:pt x="789" y="4212"/>
                    <a:pt x="1" y="4212"/>
                  </a:cubicBezTo>
                  <a:lnTo>
                    <a:pt x="1" y="5558"/>
                  </a:lnTo>
                  <a:lnTo>
                    <a:pt x="1357" y="5558"/>
                  </a:lnTo>
                  <a:lnTo>
                    <a:pt x="1357" y="5616"/>
                  </a:lnTo>
                  <a:cubicBezTo>
                    <a:pt x="1357" y="6405"/>
                    <a:pt x="1991" y="7049"/>
                    <a:pt x="2789" y="7049"/>
                  </a:cubicBezTo>
                  <a:cubicBezTo>
                    <a:pt x="3578" y="7049"/>
                    <a:pt x="4212" y="6405"/>
                    <a:pt x="4212" y="5616"/>
                  </a:cubicBezTo>
                  <a:lnTo>
                    <a:pt x="4212" y="5558"/>
                  </a:lnTo>
                  <a:lnTo>
                    <a:pt x="4693" y="5558"/>
                  </a:lnTo>
                  <a:cubicBezTo>
                    <a:pt x="5174" y="5549"/>
                    <a:pt x="5559" y="5154"/>
                    <a:pt x="5559" y="4683"/>
                  </a:cubicBezTo>
                  <a:lnTo>
                    <a:pt x="5559" y="4202"/>
                  </a:lnTo>
                  <a:cubicBezTo>
                    <a:pt x="4770" y="4193"/>
                    <a:pt x="4126" y="3558"/>
                    <a:pt x="4126" y="2770"/>
                  </a:cubicBezTo>
                  <a:cubicBezTo>
                    <a:pt x="4126" y="1981"/>
                    <a:pt x="4770" y="1346"/>
                    <a:pt x="5559" y="1337"/>
                  </a:cubicBezTo>
                  <a:lnTo>
                    <a:pt x="5559" y="0"/>
                  </a:lnTo>
                  <a:lnTo>
                    <a:pt x="4212" y="0"/>
                  </a:lnTo>
                  <a:cubicBezTo>
                    <a:pt x="4212" y="789"/>
                    <a:pt x="3568" y="1433"/>
                    <a:pt x="2780" y="1433"/>
                  </a:cubicBezTo>
                  <a:cubicBezTo>
                    <a:pt x="1991" y="1433"/>
                    <a:pt x="1347" y="789"/>
                    <a:pt x="134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79"/>
            <p:cNvSpPr/>
            <p:nvPr/>
          </p:nvSpPr>
          <p:spPr>
            <a:xfrm>
              <a:off x="3262826" y="1537183"/>
              <a:ext cx="182457" cy="182718"/>
            </a:xfrm>
            <a:custGeom>
              <a:avLst/>
              <a:gdLst/>
              <a:ahLst/>
              <a:cxnLst/>
              <a:rect l="l" t="t" r="r" b="b"/>
              <a:pathLst>
                <a:path w="6982" h="6992" extrusionOk="0">
                  <a:moveTo>
                    <a:pt x="1424" y="0"/>
                  </a:moveTo>
                  <a:lnTo>
                    <a:pt x="1424" y="1366"/>
                  </a:lnTo>
                  <a:cubicBezTo>
                    <a:pt x="635" y="1366"/>
                    <a:pt x="0" y="2000"/>
                    <a:pt x="0" y="2789"/>
                  </a:cubicBezTo>
                  <a:cubicBezTo>
                    <a:pt x="0" y="3577"/>
                    <a:pt x="635" y="4222"/>
                    <a:pt x="1424" y="4222"/>
                  </a:cubicBezTo>
                  <a:lnTo>
                    <a:pt x="1424" y="5558"/>
                  </a:lnTo>
                  <a:lnTo>
                    <a:pt x="2780" y="5558"/>
                  </a:lnTo>
                  <a:cubicBezTo>
                    <a:pt x="2780" y="6347"/>
                    <a:pt x="3414" y="6991"/>
                    <a:pt x="4212" y="6991"/>
                  </a:cubicBezTo>
                  <a:cubicBezTo>
                    <a:pt x="5001" y="6991"/>
                    <a:pt x="5635" y="6347"/>
                    <a:pt x="5635" y="5558"/>
                  </a:cubicBezTo>
                  <a:lnTo>
                    <a:pt x="6982" y="5558"/>
                  </a:lnTo>
                  <a:lnTo>
                    <a:pt x="6982" y="625"/>
                  </a:lnTo>
                  <a:cubicBezTo>
                    <a:pt x="6982" y="279"/>
                    <a:pt x="6703" y="0"/>
                    <a:pt x="6366" y="0"/>
                  </a:cubicBezTo>
                  <a:lnTo>
                    <a:pt x="5626" y="0"/>
                  </a:lnTo>
                  <a:lnTo>
                    <a:pt x="5626" y="29"/>
                  </a:lnTo>
                  <a:cubicBezTo>
                    <a:pt x="5626" y="818"/>
                    <a:pt x="4991" y="1452"/>
                    <a:pt x="4203" y="1452"/>
                  </a:cubicBezTo>
                  <a:cubicBezTo>
                    <a:pt x="3414" y="1452"/>
                    <a:pt x="2770" y="818"/>
                    <a:pt x="2770" y="29"/>
                  </a:cubicBezTo>
                  <a:lnTo>
                    <a:pt x="2770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79"/>
            <p:cNvSpPr/>
            <p:nvPr/>
          </p:nvSpPr>
          <p:spPr>
            <a:xfrm>
              <a:off x="3155030" y="1682427"/>
              <a:ext cx="182457" cy="145271"/>
            </a:xfrm>
            <a:custGeom>
              <a:avLst/>
              <a:gdLst/>
              <a:ahLst/>
              <a:cxnLst/>
              <a:rect l="l" t="t" r="r" b="b"/>
              <a:pathLst>
                <a:path w="6982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lnTo>
                    <a:pt x="1346" y="5501"/>
                  </a:lnTo>
                  <a:cubicBezTo>
                    <a:pt x="1356" y="4718"/>
                    <a:pt x="1991" y="4087"/>
                    <a:pt x="2771" y="4087"/>
                  </a:cubicBezTo>
                  <a:cubicBezTo>
                    <a:pt x="2777" y="4087"/>
                    <a:pt x="2783" y="4087"/>
                    <a:pt x="2789" y="4087"/>
                  </a:cubicBezTo>
                  <a:cubicBezTo>
                    <a:pt x="3577" y="4097"/>
                    <a:pt x="4212" y="4741"/>
                    <a:pt x="4202" y="5529"/>
                  </a:cubicBezTo>
                  <a:lnTo>
                    <a:pt x="4202" y="5558"/>
                  </a:lnTo>
                  <a:lnTo>
                    <a:pt x="5549" y="5558"/>
                  </a:lnTo>
                  <a:lnTo>
                    <a:pt x="5549" y="4202"/>
                  </a:lnTo>
                  <a:cubicBezTo>
                    <a:pt x="6337" y="4202"/>
                    <a:pt x="6981" y="3568"/>
                    <a:pt x="6981" y="2779"/>
                  </a:cubicBezTo>
                  <a:cubicBezTo>
                    <a:pt x="6981" y="1991"/>
                    <a:pt x="6337" y="1356"/>
                    <a:pt x="5549" y="1346"/>
                  </a:cubicBezTo>
                  <a:lnTo>
                    <a:pt x="5549" y="0"/>
                  </a:lnTo>
                  <a:lnTo>
                    <a:pt x="4202" y="0"/>
                  </a:lnTo>
                  <a:cubicBezTo>
                    <a:pt x="4202" y="789"/>
                    <a:pt x="3568" y="1433"/>
                    <a:pt x="2779" y="1433"/>
                  </a:cubicBezTo>
                  <a:cubicBezTo>
                    <a:pt x="1991" y="1433"/>
                    <a:pt x="1346" y="789"/>
                    <a:pt x="134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79"/>
            <p:cNvSpPr/>
            <p:nvPr/>
          </p:nvSpPr>
          <p:spPr>
            <a:xfrm>
              <a:off x="3117843" y="1499997"/>
              <a:ext cx="182196" cy="219905"/>
            </a:xfrm>
            <a:custGeom>
              <a:avLst/>
              <a:gdLst/>
              <a:ahLst/>
              <a:cxnLst/>
              <a:rect l="l" t="t" r="r" b="b"/>
              <a:pathLst>
                <a:path w="6972" h="8415" extrusionOk="0">
                  <a:moveTo>
                    <a:pt x="4202" y="0"/>
                  </a:moveTo>
                  <a:cubicBezTo>
                    <a:pt x="3414" y="0"/>
                    <a:pt x="2769" y="635"/>
                    <a:pt x="2769" y="1423"/>
                  </a:cubicBezTo>
                  <a:lnTo>
                    <a:pt x="2039" y="1423"/>
                  </a:lnTo>
                  <a:cubicBezTo>
                    <a:pt x="1702" y="142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12"/>
                  </a:cubicBezTo>
                  <a:cubicBezTo>
                    <a:pt x="0" y="5000"/>
                    <a:pt x="635" y="5635"/>
                    <a:pt x="1423" y="5635"/>
                  </a:cubicBezTo>
                  <a:lnTo>
                    <a:pt x="1423" y="6981"/>
                  </a:lnTo>
                  <a:lnTo>
                    <a:pt x="2769" y="6981"/>
                  </a:lnTo>
                  <a:cubicBezTo>
                    <a:pt x="2769" y="7770"/>
                    <a:pt x="3414" y="8414"/>
                    <a:pt x="4202" y="8414"/>
                  </a:cubicBezTo>
                  <a:cubicBezTo>
                    <a:pt x="4991" y="8414"/>
                    <a:pt x="5625" y="7770"/>
                    <a:pt x="5625" y="6981"/>
                  </a:cubicBezTo>
                  <a:lnTo>
                    <a:pt x="6972" y="6981"/>
                  </a:lnTo>
                  <a:lnTo>
                    <a:pt x="6972" y="5635"/>
                  </a:lnTo>
                  <a:cubicBezTo>
                    <a:pt x="6183" y="5635"/>
                    <a:pt x="5548" y="4991"/>
                    <a:pt x="5548" y="4212"/>
                  </a:cubicBezTo>
                  <a:cubicBezTo>
                    <a:pt x="5548" y="3414"/>
                    <a:pt x="6183" y="2779"/>
                    <a:pt x="6972" y="2779"/>
                  </a:cubicBezTo>
                  <a:lnTo>
                    <a:pt x="6972" y="1423"/>
                  </a:lnTo>
                  <a:lnTo>
                    <a:pt x="5625" y="1423"/>
                  </a:lnTo>
                  <a:cubicBezTo>
                    <a:pt x="5625" y="635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79"/>
            <p:cNvSpPr/>
            <p:nvPr/>
          </p:nvSpPr>
          <p:spPr>
            <a:xfrm>
              <a:off x="3155030" y="1682427"/>
              <a:ext cx="35200" cy="145271"/>
            </a:xfrm>
            <a:custGeom>
              <a:avLst/>
              <a:gdLst/>
              <a:ahLst/>
              <a:cxnLst/>
              <a:rect l="l" t="t" r="r" b="b"/>
              <a:pathLst>
                <a:path w="1347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cubicBezTo>
                    <a:pt x="1346" y="5520"/>
                    <a:pt x="1346" y="5510"/>
                    <a:pt x="1346" y="5501"/>
                  </a:cubicBezTo>
                  <a:cubicBezTo>
                    <a:pt x="1125" y="5395"/>
                    <a:pt x="981" y="5183"/>
                    <a:pt x="981" y="4943"/>
                  </a:cubicBezTo>
                  <a:lnTo>
                    <a:pt x="981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79"/>
            <p:cNvSpPr/>
            <p:nvPr/>
          </p:nvSpPr>
          <p:spPr>
            <a:xfrm>
              <a:off x="3117843" y="1499892"/>
              <a:ext cx="122640" cy="182562"/>
            </a:xfrm>
            <a:custGeom>
              <a:avLst/>
              <a:gdLst/>
              <a:ahLst/>
              <a:cxnLst/>
              <a:rect l="l" t="t" r="r" b="b"/>
              <a:pathLst>
                <a:path w="4693" h="6986" extrusionOk="0">
                  <a:moveTo>
                    <a:pt x="4195" y="0"/>
                  </a:moveTo>
                  <a:cubicBezTo>
                    <a:pt x="3439" y="0"/>
                    <a:pt x="2769" y="613"/>
                    <a:pt x="2769" y="1427"/>
                  </a:cubicBezTo>
                  <a:lnTo>
                    <a:pt x="2039" y="1427"/>
                  </a:lnTo>
                  <a:cubicBezTo>
                    <a:pt x="1702" y="1427"/>
                    <a:pt x="1423" y="1706"/>
                    <a:pt x="1423" y="2052"/>
                  </a:cubicBezTo>
                  <a:lnTo>
                    <a:pt x="1423" y="2783"/>
                  </a:lnTo>
                  <a:cubicBezTo>
                    <a:pt x="635" y="2783"/>
                    <a:pt x="0" y="3418"/>
                    <a:pt x="0" y="4216"/>
                  </a:cubicBezTo>
                  <a:cubicBezTo>
                    <a:pt x="0" y="5004"/>
                    <a:pt x="635" y="5639"/>
                    <a:pt x="1423" y="5639"/>
                  </a:cubicBezTo>
                  <a:lnTo>
                    <a:pt x="1423" y="6985"/>
                  </a:lnTo>
                  <a:lnTo>
                    <a:pt x="2404" y="6985"/>
                  </a:lnTo>
                  <a:lnTo>
                    <a:pt x="2404" y="5639"/>
                  </a:lnTo>
                  <a:cubicBezTo>
                    <a:pt x="1616" y="5639"/>
                    <a:pt x="981" y="4995"/>
                    <a:pt x="981" y="4206"/>
                  </a:cubicBezTo>
                  <a:cubicBezTo>
                    <a:pt x="981" y="3418"/>
                    <a:pt x="1616" y="2783"/>
                    <a:pt x="2404" y="2783"/>
                  </a:cubicBezTo>
                  <a:lnTo>
                    <a:pt x="2404" y="2052"/>
                  </a:lnTo>
                  <a:cubicBezTo>
                    <a:pt x="2404" y="1712"/>
                    <a:pt x="2674" y="1437"/>
                    <a:pt x="3012" y="1437"/>
                  </a:cubicBezTo>
                  <a:cubicBezTo>
                    <a:pt x="3017" y="1437"/>
                    <a:pt x="3023" y="1437"/>
                    <a:pt x="3029" y="1437"/>
                  </a:cubicBezTo>
                  <a:lnTo>
                    <a:pt x="3760" y="1437"/>
                  </a:lnTo>
                  <a:cubicBezTo>
                    <a:pt x="3760" y="831"/>
                    <a:pt x="4135" y="302"/>
                    <a:pt x="4693" y="91"/>
                  </a:cubicBezTo>
                  <a:cubicBezTo>
                    <a:pt x="4527" y="29"/>
                    <a:pt x="4359" y="0"/>
                    <a:pt x="419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79" name="Google Shape;14779;p79"/>
          <p:cNvGrpSpPr/>
          <p:nvPr/>
        </p:nvGrpSpPr>
        <p:grpSpPr>
          <a:xfrm>
            <a:off x="2667005" y="1499997"/>
            <a:ext cx="336770" cy="366639"/>
            <a:chOff x="2667005" y="1499997"/>
            <a:chExt cx="336770" cy="366639"/>
          </a:xfrm>
        </p:grpSpPr>
        <p:sp>
          <p:nvSpPr>
            <p:cNvPr id="14780" name="Google Shape;14780;p79"/>
            <p:cNvSpPr/>
            <p:nvPr/>
          </p:nvSpPr>
          <p:spPr>
            <a:xfrm>
              <a:off x="2684593" y="1596974"/>
              <a:ext cx="229731" cy="252335"/>
            </a:xfrm>
            <a:custGeom>
              <a:avLst/>
              <a:gdLst/>
              <a:ahLst/>
              <a:cxnLst/>
              <a:rect l="l" t="t" r="r" b="b"/>
              <a:pathLst>
                <a:path w="8791" h="9656" extrusionOk="0">
                  <a:moveTo>
                    <a:pt x="1" y="1"/>
                  </a:moveTo>
                  <a:lnTo>
                    <a:pt x="1" y="9655"/>
                  </a:lnTo>
                  <a:lnTo>
                    <a:pt x="8790" y="9655"/>
                  </a:lnTo>
                  <a:lnTo>
                    <a:pt x="8790" y="905"/>
                  </a:lnTo>
                  <a:cubicBezTo>
                    <a:pt x="8790" y="405"/>
                    <a:pt x="8386" y="1"/>
                    <a:pt x="7886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79"/>
            <p:cNvSpPr/>
            <p:nvPr/>
          </p:nvSpPr>
          <p:spPr>
            <a:xfrm>
              <a:off x="2717781" y="1638185"/>
              <a:ext cx="163119" cy="168137"/>
            </a:xfrm>
            <a:custGeom>
              <a:avLst/>
              <a:gdLst/>
              <a:ahLst/>
              <a:cxnLst/>
              <a:rect l="l" t="t" r="r" b="b"/>
              <a:pathLst>
                <a:path w="6242" h="6434" extrusionOk="0">
                  <a:moveTo>
                    <a:pt x="548" y="1"/>
                  </a:moveTo>
                  <a:cubicBezTo>
                    <a:pt x="250" y="1"/>
                    <a:pt x="0" y="251"/>
                    <a:pt x="10" y="549"/>
                  </a:cubicBezTo>
                  <a:lnTo>
                    <a:pt x="10" y="5895"/>
                  </a:lnTo>
                  <a:cubicBezTo>
                    <a:pt x="10" y="6194"/>
                    <a:pt x="250" y="6434"/>
                    <a:pt x="548" y="6434"/>
                  </a:cubicBezTo>
                  <a:lnTo>
                    <a:pt x="5703" y="6434"/>
                  </a:lnTo>
                  <a:cubicBezTo>
                    <a:pt x="6001" y="6434"/>
                    <a:pt x="6241" y="6194"/>
                    <a:pt x="6241" y="5895"/>
                  </a:cubicBezTo>
                  <a:lnTo>
                    <a:pt x="6241" y="549"/>
                  </a:lnTo>
                  <a:cubicBezTo>
                    <a:pt x="6241" y="251"/>
                    <a:pt x="6001" y="1"/>
                    <a:pt x="5703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79"/>
            <p:cNvSpPr/>
            <p:nvPr/>
          </p:nvSpPr>
          <p:spPr>
            <a:xfrm>
              <a:off x="2740386" y="1638185"/>
              <a:ext cx="140514" cy="168137"/>
            </a:xfrm>
            <a:custGeom>
              <a:avLst/>
              <a:gdLst/>
              <a:ahLst/>
              <a:cxnLst/>
              <a:rect l="l" t="t" r="r" b="b"/>
              <a:pathLst>
                <a:path w="5377" h="6434" extrusionOk="0">
                  <a:moveTo>
                    <a:pt x="549" y="1"/>
                  </a:moveTo>
                  <a:cubicBezTo>
                    <a:pt x="241" y="1"/>
                    <a:pt x="1" y="251"/>
                    <a:pt x="1" y="549"/>
                  </a:cubicBezTo>
                  <a:lnTo>
                    <a:pt x="1" y="5895"/>
                  </a:lnTo>
                  <a:cubicBezTo>
                    <a:pt x="1" y="6194"/>
                    <a:pt x="241" y="6434"/>
                    <a:pt x="549" y="6434"/>
                  </a:cubicBezTo>
                  <a:lnTo>
                    <a:pt x="4838" y="6434"/>
                  </a:lnTo>
                  <a:cubicBezTo>
                    <a:pt x="5136" y="6434"/>
                    <a:pt x="5376" y="6194"/>
                    <a:pt x="5376" y="5895"/>
                  </a:cubicBezTo>
                  <a:lnTo>
                    <a:pt x="5376" y="549"/>
                  </a:lnTo>
                  <a:cubicBezTo>
                    <a:pt x="5376" y="251"/>
                    <a:pt x="5136" y="1"/>
                    <a:pt x="4838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79"/>
            <p:cNvSpPr/>
            <p:nvPr/>
          </p:nvSpPr>
          <p:spPr>
            <a:xfrm>
              <a:off x="2725830" y="1719170"/>
              <a:ext cx="108581" cy="87152"/>
            </a:xfrm>
            <a:custGeom>
              <a:avLst/>
              <a:gdLst/>
              <a:ahLst/>
              <a:cxnLst/>
              <a:rect l="l" t="t" r="r" b="b"/>
              <a:pathLst>
                <a:path w="4155" h="3335" extrusionOk="0">
                  <a:moveTo>
                    <a:pt x="2059" y="1"/>
                  </a:moveTo>
                  <a:cubicBezTo>
                    <a:pt x="1832" y="1"/>
                    <a:pt x="1606" y="118"/>
                    <a:pt x="1491" y="354"/>
                  </a:cubicBezTo>
                  <a:lnTo>
                    <a:pt x="1039" y="1248"/>
                  </a:lnTo>
                  <a:lnTo>
                    <a:pt x="1019" y="1277"/>
                  </a:lnTo>
                  <a:lnTo>
                    <a:pt x="0" y="3287"/>
                  </a:lnTo>
                  <a:cubicBezTo>
                    <a:pt x="77" y="3316"/>
                    <a:pt x="154" y="3335"/>
                    <a:pt x="240" y="3335"/>
                  </a:cubicBezTo>
                  <a:lnTo>
                    <a:pt x="4154" y="3335"/>
                  </a:lnTo>
                  <a:lnTo>
                    <a:pt x="3106" y="1277"/>
                  </a:lnTo>
                  <a:lnTo>
                    <a:pt x="3087" y="1248"/>
                  </a:lnTo>
                  <a:lnTo>
                    <a:pt x="2635" y="354"/>
                  </a:lnTo>
                  <a:cubicBezTo>
                    <a:pt x="2515" y="118"/>
                    <a:pt x="2286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79"/>
            <p:cNvSpPr/>
            <p:nvPr/>
          </p:nvSpPr>
          <p:spPr>
            <a:xfrm>
              <a:off x="2725830" y="1776400"/>
              <a:ext cx="28903" cy="29922"/>
            </a:xfrm>
            <a:custGeom>
              <a:avLst/>
              <a:gdLst/>
              <a:ahLst/>
              <a:cxnLst/>
              <a:rect l="l" t="t" r="r" b="b"/>
              <a:pathLst>
                <a:path w="1106" h="1145" extrusionOk="0">
                  <a:moveTo>
                    <a:pt x="558" y="1"/>
                  </a:moveTo>
                  <a:lnTo>
                    <a:pt x="0" y="1097"/>
                  </a:lnTo>
                  <a:cubicBezTo>
                    <a:pt x="77" y="1126"/>
                    <a:pt x="163" y="1145"/>
                    <a:pt x="240" y="1145"/>
                  </a:cubicBezTo>
                  <a:lnTo>
                    <a:pt x="1106" y="1145"/>
                  </a:lnTo>
                  <a:cubicBezTo>
                    <a:pt x="798" y="1145"/>
                    <a:pt x="558" y="905"/>
                    <a:pt x="558" y="597"/>
                  </a:cubicBezTo>
                  <a:lnTo>
                    <a:pt x="558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79"/>
            <p:cNvSpPr/>
            <p:nvPr/>
          </p:nvSpPr>
          <p:spPr>
            <a:xfrm>
              <a:off x="2799445" y="1662828"/>
              <a:ext cx="60340" cy="55244"/>
            </a:xfrm>
            <a:custGeom>
              <a:avLst/>
              <a:gdLst/>
              <a:ahLst/>
              <a:cxnLst/>
              <a:rect l="l" t="t" r="r" b="b"/>
              <a:pathLst>
                <a:path w="2309" h="2114" extrusionOk="0">
                  <a:moveTo>
                    <a:pt x="1193" y="0"/>
                  </a:moveTo>
                  <a:cubicBezTo>
                    <a:pt x="385" y="116"/>
                    <a:pt x="1" y="1048"/>
                    <a:pt x="491" y="1693"/>
                  </a:cubicBezTo>
                  <a:cubicBezTo>
                    <a:pt x="707" y="1977"/>
                    <a:pt x="1025" y="2113"/>
                    <a:pt x="1339" y="2113"/>
                  </a:cubicBezTo>
                  <a:cubicBezTo>
                    <a:pt x="1738" y="2113"/>
                    <a:pt x="2131" y="1895"/>
                    <a:pt x="2308" y="1481"/>
                  </a:cubicBezTo>
                  <a:lnTo>
                    <a:pt x="2308" y="1481"/>
                  </a:lnTo>
                  <a:cubicBezTo>
                    <a:pt x="2261" y="1487"/>
                    <a:pt x="2213" y="1490"/>
                    <a:pt x="2167" y="1490"/>
                  </a:cubicBezTo>
                  <a:cubicBezTo>
                    <a:pt x="1421" y="1490"/>
                    <a:pt x="885" y="715"/>
                    <a:pt x="1193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79"/>
            <p:cNvSpPr/>
            <p:nvPr/>
          </p:nvSpPr>
          <p:spPr>
            <a:xfrm>
              <a:off x="2752955" y="1719170"/>
              <a:ext cx="53545" cy="46019"/>
            </a:xfrm>
            <a:custGeom>
              <a:avLst/>
              <a:gdLst/>
              <a:ahLst/>
              <a:cxnLst/>
              <a:rect l="l" t="t" r="r" b="b"/>
              <a:pathLst>
                <a:path w="2049" h="1761" extrusionOk="0">
                  <a:moveTo>
                    <a:pt x="1025" y="1"/>
                  </a:moveTo>
                  <a:cubicBezTo>
                    <a:pt x="799" y="1"/>
                    <a:pt x="573" y="118"/>
                    <a:pt x="453" y="354"/>
                  </a:cubicBezTo>
                  <a:lnTo>
                    <a:pt x="1" y="1248"/>
                  </a:lnTo>
                  <a:cubicBezTo>
                    <a:pt x="255" y="1590"/>
                    <a:pt x="640" y="1760"/>
                    <a:pt x="1025" y="1760"/>
                  </a:cubicBezTo>
                  <a:cubicBezTo>
                    <a:pt x="1409" y="1760"/>
                    <a:pt x="1794" y="1590"/>
                    <a:pt x="2049" y="1248"/>
                  </a:cubicBezTo>
                  <a:lnTo>
                    <a:pt x="1597" y="354"/>
                  </a:lnTo>
                  <a:cubicBezTo>
                    <a:pt x="1477" y="118"/>
                    <a:pt x="1251" y="1"/>
                    <a:pt x="1025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79"/>
            <p:cNvSpPr/>
            <p:nvPr/>
          </p:nvSpPr>
          <p:spPr>
            <a:xfrm>
              <a:off x="2679079" y="1512044"/>
              <a:ext cx="312623" cy="342545"/>
            </a:xfrm>
            <a:custGeom>
              <a:avLst/>
              <a:gdLst/>
              <a:ahLst/>
              <a:cxnLst/>
              <a:rect l="l" t="t" r="r" b="b"/>
              <a:pathLst>
                <a:path w="11963" h="13108" extrusionOk="0">
                  <a:moveTo>
                    <a:pt x="11540" y="433"/>
                  </a:moveTo>
                  <a:lnTo>
                    <a:pt x="11540" y="12674"/>
                  </a:lnTo>
                  <a:lnTo>
                    <a:pt x="424" y="12674"/>
                  </a:lnTo>
                  <a:lnTo>
                    <a:pt x="424" y="433"/>
                  </a:lnTo>
                  <a:close/>
                  <a:moveTo>
                    <a:pt x="21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12896"/>
                  </a:lnTo>
                  <a:cubicBezTo>
                    <a:pt x="0" y="13011"/>
                    <a:pt x="97" y="13107"/>
                    <a:pt x="212" y="13107"/>
                  </a:cubicBezTo>
                  <a:lnTo>
                    <a:pt x="11751" y="13107"/>
                  </a:lnTo>
                  <a:cubicBezTo>
                    <a:pt x="11867" y="13107"/>
                    <a:pt x="11963" y="13011"/>
                    <a:pt x="11963" y="12896"/>
                  </a:cubicBezTo>
                  <a:lnTo>
                    <a:pt x="11963" y="212"/>
                  </a:lnTo>
                  <a:cubicBezTo>
                    <a:pt x="11963" y="97"/>
                    <a:pt x="11867" y="1"/>
                    <a:pt x="1175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79"/>
            <p:cNvSpPr/>
            <p:nvPr/>
          </p:nvSpPr>
          <p:spPr>
            <a:xfrm>
              <a:off x="2667005" y="1499997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lnTo>
                    <a:pt x="1" y="1144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4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79"/>
            <p:cNvSpPr/>
            <p:nvPr/>
          </p:nvSpPr>
          <p:spPr>
            <a:xfrm>
              <a:off x="2818051" y="1499997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0"/>
                  </a:moveTo>
                  <a:cubicBezTo>
                    <a:pt x="96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96" y="1346"/>
                    <a:pt x="212" y="1346"/>
                  </a:cubicBezTo>
                  <a:lnTo>
                    <a:pt x="1144" y="1346"/>
                  </a:lnTo>
                  <a:cubicBezTo>
                    <a:pt x="1260" y="1346"/>
                    <a:pt x="1356" y="1260"/>
                    <a:pt x="1356" y="1144"/>
                  </a:cubicBezTo>
                  <a:lnTo>
                    <a:pt x="1356" y="202"/>
                  </a:lnTo>
                  <a:cubicBezTo>
                    <a:pt x="1356" y="87"/>
                    <a:pt x="126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79"/>
            <p:cNvSpPr/>
            <p:nvPr/>
          </p:nvSpPr>
          <p:spPr>
            <a:xfrm>
              <a:off x="2968575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4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79"/>
            <p:cNvSpPr/>
            <p:nvPr/>
          </p:nvSpPr>
          <p:spPr>
            <a:xfrm>
              <a:off x="2667005" y="183143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1"/>
                  </a:moveTo>
                  <a:cubicBezTo>
                    <a:pt x="87" y="1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51"/>
                    <a:pt x="87" y="1347"/>
                    <a:pt x="203" y="1347"/>
                  </a:cubicBezTo>
                  <a:lnTo>
                    <a:pt x="1145" y="1347"/>
                  </a:lnTo>
                  <a:cubicBezTo>
                    <a:pt x="1251" y="1347"/>
                    <a:pt x="1347" y="1251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1"/>
                    <a:pt x="114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79"/>
            <p:cNvSpPr/>
            <p:nvPr/>
          </p:nvSpPr>
          <p:spPr>
            <a:xfrm>
              <a:off x="2818051" y="1831435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96" y="1347"/>
                    <a:pt x="212" y="1347"/>
                  </a:cubicBezTo>
                  <a:lnTo>
                    <a:pt x="1144" y="1347"/>
                  </a:lnTo>
                  <a:cubicBezTo>
                    <a:pt x="1260" y="1347"/>
                    <a:pt x="1356" y="1251"/>
                    <a:pt x="1356" y="1145"/>
                  </a:cubicBezTo>
                  <a:lnTo>
                    <a:pt x="1356" y="202"/>
                  </a:lnTo>
                  <a:cubicBezTo>
                    <a:pt x="1356" y="87"/>
                    <a:pt x="126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79"/>
            <p:cNvSpPr/>
            <p:nvPr/>
          </p:nvSpPr>
          <p:spPr>
            <a:xfrm>
              <a:off x="2968575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1"/>
                  </a:moveTo>
                  <a:cubicBezTo>
                    <a:pt x="87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87" y="1347"/>
                    <a:pt x="202" y="1347"/>
                  </a:cubicBezTo>
                  <a:lnTo>
                    <a:pt x="1144" y="1347"/>
                  </a:lnTo>
                  <a:cubicBezTo>
                    <a:pt x="1250" y="1347"/>
                    <a:pt x="1346" y="1251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79"/>
            <p:cNvSpPr/>
            <p:nvPr/>
          </p:nvSpPr>
          <p:spPr>
            <a:xfrm>
              <a:off x="2667005" y="166609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79"/>
            <p:cNvSpPr/>
            <p:nvPr/>
          </p:nvSpPr>
          <p:spPr>
            <a:xfrm>
              <a:off x="2968575" y="166609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79"/>
            <p:cNvSpPr/>
            <p:nvPr/>
          </p:nvSpPr>
          <p:spPr>
            <a:xfrm>
              <a:off x="2893182" y="1554901"/>
              <a:ext cx="68807" cy="64782"/>
            </a:xfrm>
            <a:custGeom>
              <a:avLst/>
              <a:gdLst/>
              <a:ahLst/>
              <a:cxnLst/>
              <a:rect l="l" t="t" r="r" b="b"/>
              <a:pathLst>
                <a:path w="2633" h="2479" extrusionOk="0">
                  <a:moveTo>
                    <a:pt x="2327" y="1"/>
                  </a:moveTo>
                  <a:cubicBezTo>
                    <a:pt x="2279" y="1"/>
                    <a:pt x="2229" y="19"/>
                    <a:pt x="2183" y="63"/>
                  </a:cubicBezTo>
                  <a:lnTo>
                    <a:pt x="125" y="2120"/>
                  </a:lnTo>
                  <a:cubicBezTo>
                    <a:pt x="0" y="2255"/>
                    <a:pt x="96" y="2476"/>
                    <a:pt x="279" y="2476"/>
                  </a:cubicBezTo>
                  <a:cubicBezTo>
                    <a:pt x="287" y="2477"/>
                    <a:pt x="294" y="2478"/>
                    <a:pt x="302" y="2478"/>
                  </a:cubicBezTo>
                  <a:cubicBezTo>
                    <a:pt x="352" y="2478"/>
                    <a:pt x="400" y="2452"/>
                    <a:pt x="433" y="2419"/>
                  </a:cubicBezTo>
                  <a:lnTo>
                    <a:pt x="2491" y="370"/>
                  </a:lnTo>
                  <a:cubicBezTo>
                    <a:pt x="2632" y="214"/>
                    <a:pt x="2492" y="1"/>
                    <a:pt x="23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79"/>
            <p:cNvSpPr/>
            <p:nvPr/>
          </p:nvSpPr>
          <p:spPr>
            <a:xfrm>
              <a:off x="2889184" y="1587462"/>
              <a:ext cx="38702" cy="37735"/>
            </a:xfrm>
            <a:custGeom>
              <a:avLst/>
              <a:gdLst/>
              <a:ahLst/>
              <a:cxnLst/>
              <a:rect l="l" t="t" r="r" b="b"/>
              <a:pathLst>
                <a:path w="1481" h="1444" extrusionOk="0">
                  <a:moveTo>
                    <a:pt x="251" y="0"/>
                  </a:moveTo>
                  <a:cubicBezTo>
                    <a:pt x="205" y="0"/>
                    <a:pt x="160" y="35"/>
                    <a:pt x="153" y="86"/>
                  </a:cubicBezTo>
                  <a:lnTo>
                    <a:pt x="86" y="672"/>
                  </a:lnTo>
                  <a:lnTo>
                    <a:pt x="9" y="1346"/>
                  </a:lnTo>
                  <a:cubicBezTo>
                    <a:pt x="0" y="1398"/>
                    <a:pt x="48" y="1443"/>
                    <a:pt x="100" y="1443"/>
                  </a:cubicBezTo>
                  <a:cubicBezTo>
                    <a:pt x="105" y="1443"/>
                    <a:pt x="110" y="1443"/>
                    <a:pt x="115" y="1442"/>
                  </a:cubicBezTo>
                  <a:lnTo>
                    <a:pt x="778" y="1365"/>
                  </a:lnTo>
                  <a:lnTo>
                    <a:pt x="1375" y="1298"/>
                  </a:lnTo>
                  <a:cubicBezTo>
                    <a:pt x="1451" y="1288"/>
                    <a:pt x="1480" y="1192"/>
                    <a:pt x="1423" y="1134"/>
                  </a:cubicBezTo>
                  <a:lnTo>
                    <a:pt x="317" y="28"/>
                  </a:lnTo>
                  <a:cubicBezTo>
                    <a:pt x="298" y="9"/>
                    <a:pt x="274" y="0"/>
                    <a:pt x="25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79"/>
            <p:cNvSpPr/>
            <p:nvPr/>
          </p:nvSpPr>
          <p:spPr>
            <a:xfrm>
              <a:off x="2923574" y="1552262"/>
              <a:ext cx="38728" cy="37814"/>
            </a:xfrm>
            <a:custGeom>
              <a:avLst/>
              <a:gdLst/>
              <a:ahLst/>
              <a:cxnLst/>
              <a:rect l="l" t="t" r="r" b="b"/>
              <a:pathLst>
                <a:path w="1482" h="1447" extrusionOk="0">
                  <a:moveTo>
                    <a:pt x="1366" y="0"/>
                  </a:moveTo>
                  <a:lnTo>
                    <a:pt x="703" y="77"/>
                  </a:lnTo>
                  <a:lnTo>
                    <a:pt x="107" y="154"/>
                  </a:lnTo>
                  <a:cubicBezTo>
                    <a:pt x="30" y="164"/>
                    <a:pt x="1" y="260"/>
                    <a:pt x="59" y="308"/>
                  </a:cubicBezTo>
                  <a:lnTo>
                    <a:pt x="1164" y="1423"/>
                  </a:lnTo>
                  <a:cubicBezTo>
                    <a:pt x="1184" y="1439"/>
                    <a:pt x="1207" y="1447"/>
                    <a:pt x="1230" y="1447"/>
                  </a:cubicBezTo>
                  <a:cubicBezTo>
                    <a:pt x="1277" y="1447"/>
                    <a:pt x="1321" y="1417"/>
                    <a:pt x="1328" y="1366"/>
                  </a:cubicBezTo>
                  <a:lnTo>
                    <a:pt x="1395" y="779"/>
                  </a:lnTo>
                  <a:lnTo>
                    <a:pt x="1472" y="106"/>
                  </a:lnTo>
                  <a:cubicBezTo>
                    <a:pt x="1482" y="48"/>
                    <a:pt x="1424" y="0"/>
                    <a:pt x="1366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99" name="Google Shape;14799;p79"/>
          <p:cNvGrpSpPr/>
          <p:nvPr/>
        </p:nvGrpSpPr>
        <p:grpSpPr>
          <a:xfrm>
            <a:off x="3564866" y="1499997"/>
            <a:ext cx="326473" cy="366639"/>
            <a:chOff x="3564866" y="1499997"/>
            <a:chExt cx="326473" cy="366639"/>
          </a:xfrm>
        </p:grpSpPr>
        <p:sp>
          <p:nvSpPr>
            <p:cNvPr id="14800" name="Google Shape;14800;p79"/>
            <p:cNvSpPr/>
            <p:nvPr/>
          </p:nvSpPr>
          <p:spPr>
            <a:xfrm>
              <a:off x="3595284" y="1499997"/>
              <a:ext cx="263389" cy="366404"/>
            </a:xfrm>
            <a:custGeom>
              <a:avLst/>
              <a:gdLst/>
              <a:ahLst/>
              <a:cxnLst/>
              <a:rect l="l" t="t" r="r" b="b"/>
              <a:pathLst>
                <a:path w="10079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7789" y="14020"/>
                  </a:lnTo>
                  <a:cubicBezTo>
                    <a:pt x="8453" y="14020"/>
                    <a:pt x="8991" y="13482"/>
                    <a:pt x="8991" y="12818"/>
                  </a:cubicBezTo>
                  <a:lnTo>
                    <a:pt x="8991" y="1154"/>
                  </a:lnTo>
                  <a:cubicBezTo>
                    <a:pt x="8991" y="548"/>
                    <a:pt x="9472" y="38"/>
                    <a:pt x="1007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79"/>
            <p:cNvSpPr/>
            <p:nvPr/>
          </p:nvSpPr>
          <p:spPr>
            <a:xfrm>
              <a:off x="3623690" y="1499997"/>
              <a:ext cx="234983" cy="366404"/>
            </a:xfrm>
            <a:custGeom>
              <a:avLst/>
              <a:gdLst/>
              <a:ahLst/>
              <a:cxnLst/>
              <a:rect l="l" t="t" r="r" b="b"/>
              <a:pathLst>
                <a:path w="8992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6702" y="14020"/>
                  </a:lnTo>
                  <a:cubicBezTo>
                    <a:pt x="7366" y="14020"/>
                    <a:pt x="7904" y="13482"/>
                    <a:pt x="7904" y="12818"/>
                  </a:cubicBezTo>
                  <a:lnTo>
                    <a:pt x="7904" y="1154"/>
                  </a:lnTo>
                  <a:cubicBezTo>
                    <a:pt x="7904" y="548"/>
                    <a:pt x="8385" y="38"/>
                    <a:pt x="8991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79"/>
            <p:cNvSpPr/>
            <p:nvPr/>
          </p:nvSpPr>
          <p:spPr>
            <a:xfrm>
              <a:off x="3830241" y="1499997"/>
              <a:ext cx="61098" cy="87204"/>
            </a:xfrm>
            <a:custGeom>
              <a:avLst/>
              <a:gdLst/>
              <a:ahLst/>
              <a:cxnLst/>
              <a:rect l="l" t="t" r="r" b="b"/>
              <a:pathLst>
                <a:path w="2338" h="3337" extrusionOk="0">
                  <a:moveTo>
                    <a:pt x="1164" y="0"/>
                  </a:moveTo>
                  <a:cubicBezTo>
                    <a:pt x="520" y="0"/>
                    <a:pt x="0" y="519"/>
                    <a:pt x="0" y="1164"/>
                  </a:cubicBezTo>
                  <a:lnTo>
                    <a:pt x="0" y="3337"/>
                  </a:lnTo>
                  <a:lnTo>
                    <a:pt x="1616" y="3337"/>
                  </a:lnTo>
                  <a:cubicBezTo>
                    <a:pt x="2010" y="3337"/>
                    <a:pt x="2337" y="3010"/>
                    <a:pt x="2337" y="2616"/>
                  </a:cubicBezTo>
                  <a:lnTo>
                    <a:pt x="2337" y="1164"/>
                  </a:lnTo>
                  <a:cubicBezTo>
                    <a:pt x="2337" y="519"/>
                    <a:pt x="1818" y="0"/>
                    <a:pt x="1174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79"/>
            <p:cNvSpPr/>
            <p:nvPr/>
          </p:nvSpPr>
          <p:spPr>
            <a:xfrm>
              <a:off x="3564866" y="1779431"/>
              <a:ext cx="230724" cy="87204"/>
            </a:xfrm>
            <a:custGeom>
              <a:avLst/>
              <a:gdLst/>
              <a:ahLst/>
              <a:cxnLst/>
              <a:rect l="l" t="t" r="r" b="b"/>
              <a:pathLst>
                <a:path w="8829" h="3337" extrusionOk="0">
                  <a:moveTo>
                    <a:pt x="722" y="0"/>
                  </a:moveTo>
                  <a:cubicBezTo>
                    <a:pt x="318" y="0"/>
                    <a:pt x="1" y="317"/>
                    <a:pt x="1" y="721"/>
                  </a:cubicBezTo>
                  <a:lnTo>
                    <a:pt x="1" y="2173"/>
                  </a:lnTo>
                  <a:cubicBezTo>
                    <a:pt x="1" y="2241"/>
                    <a:pt x="1" y="2317"/>
                    <a:pt x="20" y="2394"/>
                  </a:cubicBezTo>
                  <a:cubicBezTo>
                    <a:pt x="126" y="2933"/>
                    <a:pt x="607" y="3327"/>
                    <a:pt x="1155" y="3337"/>
                  </a:cubicBezTo>
                  <a:lnTo>
                    <a:pt x="8828" y="3337"/>
                  </a:lnTo>
                  <a:lnTo>
                    <a:pt x="8828" y="3327"/>
                  </a:lnTo>
                  <a:cubicBezTo>
                    <a:pt x="8328" y="3260"/>
                    <a:pt x="7925" y="2885"/>
                    <a:pt x="7828" y="2385"/>
                  </a:cubicBezTo>
                  <a:cubicBezTo>
                    <a:pt x="7819" y="2317"/>
                    <a:pt x="7809" y="2241"/>
                    <a:pt x="7809" y="2173"/>
                  </a:cubicBezTo>
                  <a:lnTo>
                    <a:pt x="7809" y="721"/>
                  </a:lnTo>
                  <a:cubicBezTo>
                    <a:pt x="7809" y="317"/>
                    <a:pt x="7482" y="0"/>
                    <a:pt x="7088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79"/>
            <p:cNvSpPr/>
            <p:nvPr/>
          </p:nvSpPr>
          <p:spPr>
            <a:xfrm>
              <a:off x="3565389" y="1841993"/>
              <a:ext cx="230201" cy="24643"/>
            </a:xfrm>
            <a:custGeom>
              <a:avLst/>
              <a:gdLst/>
              <a:ahLst/>
              <a:cxnLst/>
              <a:rect l="l" t="t" r="r" b="b"/>
              <a:pathLst>
                <a:path w="8809" h="943" extrusionOk="0">
                  <a:moveTo>
                    <a:pt x="0" y="0"/>
                  </a:moveTo>
                  <a:cubicBezTo>
                    <a:pt x="106" y="539"/>
                    <a:pt x="587" y="933"/>
                    <a:pt x="1135" y="943"/>
                  </a:cubicBezTo>
                  <a:lnTo>
                    <a:pt x="8808" y="943"/>
                  </a:lnTo>
                  <a:lnTo>
                    <a:pt x="8808" y="933"/>
                  </a:lnTo>
                  <a:cubicBezTo>
                    <a:pt x="8308" y="866"/>
                    <a:pt x="7905" y="491"/>
                    <a:pt x="781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79"/>
            <p:cNvSpPr/>
            <p:nvPr/>
          </p:nvSpPr>
          <p:spPr>
            <a:xfrm>
              <a:off x="3635659" y="1593708"/>
              <a:ext cx="153737" cy="11368"/>
            </a:xfrm>
            <a:custGeom>
              <a:avLst/>
              <a:gdLst/>
              <a:ahLst/>
              <a:cxnLst/>
              <a:rect l="l" t="t" r="r" b="b"/>
              <a:pathLst>
                <a:path w="5883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5581" y="433"/>
                  </a:lnTo>
                  <a:cubicBezTo>
                    <a:pt x="5587" y="434"/>
                    <a:pt x="5593" y="434"/>
                    <a:pt x="5599" y="434"/>
                  </a:cubicBezTo>
                  <a:cubicBezTo>
                    <a:pt x="5883" y="434"/>
                    <a:pt x="5883" y="0"/>
                    <a:pt x="5599" y="0"/>
                  </a:cubicBezTo>
                  <a:cubicBezTo>
                    <a:pt x="5593" y="0"/>
                    <a:pt x="5587" y="0"/>
                    <a:pt x="5581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79"/>
            <p:cNvSpPr/>
            <p:nvPr/>
          </p:nvSpPr>
          <p:spPr>
            <a:xfrm>
              <a:off x="3635659" y="1639675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5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1"/>
                    <a:pt x="5581" y="2"/>
                  </a:cubicBezTo>
                  <a:lnTo>
                    <a:pt x="302" y="2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79"/>
            <p:cNvSpPr/>
            <p:nvPr/>
          </p:nvSpPr>
          <p:spPr>
            <a:xfrm>
              <a:off x="3635659" y="1685668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79"/>
            <p:cNvSpPr/>
            <p:nvPr/>
          </p:nvSpPr>
          <p:spPr>
            <a:xfrm>
              <a:off x="3635659" y="1731661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4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09" name="Google Shape;14809;p79"/>
          <p:cNvGrpSpPr/>
          <p:nvPr/>
        </p:nvGrpSpPr>
        <p:grpSpPr>
          <a:xfrm>
            <a:off x="1314074" y="1499997"/>
            <a:ext cx="364392" cy="366639"/>
            <a:chOff x="1314074" y="1499997"/>
            <a:chExt cx="364392" cy="366639"/>
          </a:xfrm>
        </p:grpSpPr>
        <p:sp>
          <p:nvSpPr>
            <p:cNvPr id="14810" name="Google Shape;14810;p79"/>
            <p:cNvSpPr/>
            <p:nvPr/>
          </p:nvSpPr>
          <p:spPr>
            <a:xfrm>
              <a:off x="1467602" y="1715093"/>
              <a:ext cx="57073" cy="132440"/>
            </a:xfrm>
            <a:custGeom>
              <a:avLst/>
              <a:gdLst/>
              <a:ahLst/>
              <a:cxnLst/>
              <a:rect l="l" t="t" r="r" b="b"/>
              <a:pathLst>
                <a:path w="2184" h="5068" extrusionOk="0">
                  <a:moveTo>
                    <a:pt x="1" y="0"/>
                  </a:moveTo>
                  <a:lnTo>
                    <a:pt x="1" y="5068"/>
                  </a:lnTo>
                  <a:lnTo>
                    <a:pt x="2183" y="5068"/>
                  </a:lnTo>
                  <a:lnTo>
                    <a:pt x="218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79"/>
            <p:cNvSpPr/>
            <p:nvPr/>
          </p:nvSpPr>
          <p:spPr>
            <a:xfrm>
              <a:off x="1494492" y="1756539"/>
              <a:ext cx="30183" cy="90993"/>
            </a:xfrm>
            <a:custGeom>
              <a:avLst/>
              <a:gdLst/>
              <a:ahLst/>
              <a:cxnLst/>
              <a:rect l="l" t="t" r="r" b="b"/>
              <a:pathLst>
                <a:path w="1155" h="3482" extrusionOk="0">
                  <a:moveTo>
                    <a:pt x="597" y="1"/>
                  </a:moveTo>
                  <a:cubicBezTo>
                    <a:pt x="270" y="1"/>
                    <a:pt x="0" y="270"/>
                    <a:pt x="0" y="607"/>
                  </a:cubicBezTo>
                  <a:lnTo>
                    <a:pt x="0" y="3482"/>
                  </a:lnTo>
                  <a:lnTo>
                    <a:pt x="1154" y="3482"/>
                  </a:lnTo>
                  <a:lnTo>
                    <a:pt x="1154" y="11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79"/>
            <p:cNvSpPr/>
            <p:nvPr/>
          </p:nvSpPr>
          <p:spPr>
            <a:xfrm>
              <a:off x="1408307" y="1830677"/>
              <a:ext cx="175924" cy="35958"/>
            </a:xfrm>
            <a:custGeom>
              <a:avLst/>
              <a:gdLst/>
              <a:ahLst/>
              <a:cxnLst/>
              <a:rect l="l" t="t" r="r" b="b"/>
              <a:pathLst>
                <a:path w="6732" h="1376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0" y="732"/>
                  </a:lnTo>
                  <a:cubicBezTo>
                    <a:pt x="0" y="1087"/>
                    <a:pt x="289" y="1376"/>
                    <a:pt x="644" y="1376"/>
                  </a:cubicBezTo>
                  <a:lnTo>
                    <a:pt x="6087" y="1376"/>
                  </a:lnTo>
                  <a:cubicBezTo>
                    <a:pt x="6443" y="1376"/>
                    <a:pt x="6731" y="1087"/>
                    <a:pt x="6731" y="732"/>
                  </a:cubicBezTo>
                  <a:lnTo>
                    <a:pt x="6731" y="645"/>
                  </a:lnTo>
                  <a:cubicBezTo>
                    <a:pt x="6731" y="289"/>
                    <a:pt x="6443" y="1"/>
                    <a:pt x="608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79"/>
            <p:cNvSpPr/>
            <p:nvPr/>
          </p:nvSpPr>
          <p:spPr>
            <a:xfrm>
              <a:off x="1431670" y="1849780"/>
              <a:ext cx="152562" cy="16855"/>
            </a:xfrm>
            <a:custGeom>
              <a:avLst/>
              <a:gdLst/>
              <a:ahLst/>
              <a:cxnLst/>
              <a:rect l="l" t="t" r="r" b="b"/>
              <a:pathLst>
                <a:path w="5838" h="645" extrusionOk="0">
                  <a:moveTo>
                    <a:pt x="645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5193" y="645"/>
                  </a:lnTo>
                  <a:cubicBezTo>
                    <a:pt x="5549" y="645"/>
                    <a:pt x="5837" y="356"/>
                    <a:pt x="583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79"/>
            <p:cNvSpPr/>
            <p:nvPr/>
          </p:nvSpPr>
          <p:spPr>
            <a:xfrm>
              <a:off x="1314074" y="1499997"/>
              <a:ext cx="364392" cy="231952"/>
            </a:xfrm>
            <a:custGeom>
              <a:avLst/>
              <a:gdLst/>
              <a:ahLst/>
              <a:cxnLst/>
              <a:rect l="l" t="t" r="r" b="b"/>
              <a:pathLst>
                <a:path w="13944" h="8876" extrusionOk="0">
                  <a:moveTo>
                    <a:pt x="1414" y="0"/>
                  </a:moveTo>
                  <a:cubicBezTo>
                    <a:pt x="635" y="0"/>
                    <a:pt x="0" y="635"/>
                    <a:pt x="0" y="1414"/>
                  </a:cubicBezTo>
                  <a:lnTo>
                    <a:pt x="0" y="7462"/>
                  </a:lnTo>
                  <a:cubicBezTo>
                    <a:pt x="0" y="8241"/>
                    <a:pt x="635" y="8876"/>
                    <a:pt x="1414" y="8876"/>
                  </a:cubicBezTo>
                  <a:lnTo>
                    <a:pt x="12520" y="8876"/>
                  </a:lnTo>
                  <a:cubicBezTo>
                    <a:pt x="13309" y="8876"/>
                    <a:pt x="13943" y="8241"/>
                    <a:pt x="13943" y="7462"/>
                  </a:cubicBezTo>
                  <a:lnTo>
                    <a:pt x="13943" y="1414"/>
                  </a:lnTo>
                  <a:cubicBezTo>
                    <a:pt x="13943" y="635"/>
                    <a:pt x="13309" y="0"/>
                    <a:pt x="12520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79"/>
            <p:cNvSpPr/>
            <p:nvPr/>
          </p:nvSpPr>
          <p:spPr>
            <a:xfrm>
              <a:off x="1335920" y="1520092"/>
              <a:ext cx="320672" cy="188990"/>
            </a:xfrm>
            <a:custGeom>
              <a:avLst/>
              <a:gdLst/>
              <a:ahLst/>
              <a:cxnLst/>
              <a:rect l="l" t="t" r="r" b="b"/>
              <a:pathLst>
                <a:path w="12271" h="7232" extrusionOk="0">
                  <a:moveTo>
                    <a:pt x="895" y="0"/>
                  </a:moveTo>
                  <a:cubicBezTo>
                    <a:pt x="405" y="0"/>
                    <a:pt x="1" y="395"/>
                    <a:pt x="1" y="895"/>
                  </a:cubicBezTo>
                  <a:lnTo>
                    <a:pt x="1" y="6337"/>
                  </a:lnTo>
                  <a:cubicBezTo>
                    <a:pt x="1" y="6837"/>
                    <a:pt x="405" y="7232"/>
                    <a:pt x="895" y="7232"/>
                  </a:cubicBezTo>
                  <a:lnTo>
                    <a:pt x="11377" y="7232"/>
                  </a:lnTo>
                  <a:cubicBezTo>
                    <a:pt x="11838" y="7232"/>
                    <a:pt x="12213" y="6895"/>
                    <a:pt x="12271" y="6443"/>
                  </a:cubicBezTo>
                  <a:cubicBezTo>
                    <a:pt x="12271" y="6405"/>
                    <a:pt x="12271" y="6376"/>
                    <a:pt x="12271" y="6337"/>
                  </a:cubicBezTo>
                  <a:lnTo>
                    <a:pt x="12271" y="895"/>
                  </a:lnTo>
                  <a:cubicBezTo>
                    <a:pt x="12271" y="404"/>
                    <a:pt x="11867" y="0"/>
                    <a:pt x="11377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79"/>
            <p:cNvSpPr/>
            <p:nvPr/>
          </p:nvSpPr>
          <p:spPr>
            <a:xfrm>
              <a:off x="1359544" y="1520092"/>
              <a:ext cx="297048" cy="168398"/>
            </a:xfrm>
            <a:custGeom>
              <a:avLst/>
              <a:gdLst/>
              <a:ahLst/>
              <a:cxnLst/>
              <a:rect l="l" t="t" r="r" b="b"/>
              <a:pathLst>
                <a:path w="11367" h="6444" extrusionOk="0">
                  <a:moveTo>
                    <a:pt x="10480" y="0"/>
                  </a:moveTo>
                  <a:cubicBezTo>
                    <a:pt x="10475" y="0"/>
                    <a:pt x="10469" y="0"/>
                    <a:pt x="10463" y="0"/>
                  </a:cubicBezTo>
                  <a:lnTo>
                    <a:pt x="10" y="0"/>
                  </a:lnTo>
                  <a:cubicBezTo>
                    <a:pt x="1" y="29"/>
                    <a:pt x="1" y="68"/>
                    <a:pt x="10" y="96"/>
                  </a:cubicBezTo>
                  <a:lnTo>
                    <a:pt x="10" y="5549"/>
                  </a:lnTo>
                  <a:cubicBezTo>
                    <a:pt x="1" y="6039"/>
                    <a:pt x="414" y="6443"/>
                    <a:pt x="905" y="6443"/>
                  </a:cubicBezTo>
                  <a:lnTo>
                    <a:pt x="11367" y="6443"/>
                  </a:lnTo>
                  <a:cubicBezTo>
                    <a:pt x="11367" y="6405"/>
                    <a:pt x="11367" y="6376"/>
                    <a:pt x="11367" y="6337"/>
                  </a:cubicBezTo>
                  <a:lnTo>
                    <a:pt x="11367" y="895"/>
                  </a:lnTo>
                  <a:cubicBezTo>
                    <a:pt x="11367" y="400"/>
                    <a:pt x="10972" y="0"/>
                    <a:pt x="10480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79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12"/>
                  </a:lnTo>
                  <a:cubicBezTo>
                    <a:pt x="3510" y="97"/>
                    <a:pt x="3414" y="0"/>
                    <a:pt x="329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79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3260" y="0"/>
                  </a:moveTo>
                  <a:lnTo>
                    <a:pt x="1750" y="1164"/>
                  </a:lnTo>
                  <a:lnTo>
                    <a:pt x="1404" y="1443"/>
                  </a:lnTo>
                  <a:lnTo>
                    <a:pt x="0" y="2520"/>
                  </a:ln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231" y="2885"/>
                  </a:lnTo>
                  <a:lnTo>
                    <a:pt x="1760" y="1702"/>
                  </a:lnTo>
                  <a:lnTo>
                    <a:pt x="2106" y="1433"/>
                  </a:lnTo>
                  <a:lnTo>
                    <a:pt x="3510" y="347"/>
                  </a:lnTo>
                  <a:lnTo>
                    <a:pt x="3510" y="212"/>
                  </a:lnTo>
                  <a:cubicBezTo>
                    <a:pt x="3510" y="97"/>
                    <a:pt x="3424" y="0"/>
                    <a:pt x="3299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79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375"/>
                  </a:lnTo>
                  <a:lnTo>
                    <a:pt x="1404" y="1443"/>
                  </a:lnTo>
                  <a:lnTo>
                    <a:pt x="1760" y="1702"/>
                  </a:ln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501"/>
                  </a:lnTo>
                  <a:lnTo>
                    <a:pt x="2106" y="1443"/>
                  </a:lnTo>
                  <a:lnTo>
                    <a:pt x="1750" y="116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79"/>
            <p:cNvSpPr/>
            <p:nvPr/>
          </p:nvSpPr>
          <p:spPr>
            <a:xfrm>
              <a:off x="1578587" y="1619866"/>
              <a:ext cx="60418" cy="58302"/>
            </a:xfrm>
            <a:custGeom>
              <a:avLst/>
              <a:gdLst/>
              <a:ahLst/>
              <a:cxnLst/>
              <a:rect l="l" t="t" r="r" b="b"/>
              <a:pathLst>
                <a:path w="2312" h="2231" extrusionOk="0">
                  <a:moveTo>
                    <a:pt x="241" y="1"/>
                  </a:moveTo>
                  <a:cubicBezTo>
                    <a:pt x="105" y="1"/>
                    <a:pt x="0" y="136"/>
                    <a:pt x="42" y="279"/>
                  </a:cubicBezTo>
                  <a:lnTo>
                    <a:pt x="562" y="2077"/>
                  </a:lnTo>
                  <a:cubicBezTo>
                    <a:pt x="594" y="2180"/>
                    <a:pt x="682" y="2231"/>
                    <a:pt x="771" y="2231"/>
                  </a:cubicBezTo>
                  <a:cubicBezTo>
                    <a:pt x="863" y="2231"/>
                    <a:pt x="955" y="2175"/>
                    <a:pt x="985" y="2067"/>
                  </a:cubicBezTo>
                  <a:lnTo>
                    <a:pt x="1177" y="1308"/>
                  </a:lnTo>
                  <a:cubicBezTo>
                    <a:pt x="1196" y="1231"/>
                    <a:pt x="1254" y="1163"/>
                    <a:pt x="1331" y="1144"/>
                  </a:cubicBezTo>
                  <a:lnTo>
                    <a:pt x="2100" y="952"/>
                  </a:lnTo>
                  <a:cubicBezTo>
                    <a:pt x="2312" y="894"/>
                    <a:pt x="2312" y="596"/>
                    <a:pt x="2110" y="538"/>
                  </a:cubicBezTo>
                  <a:lnTo>
                    <a:pt x="302" y="9"/>
                  </a:lnTo>
                  <a:cubicBezTo>
                    <a:pt x="281" y="3"/>
                    <a:pt x="261" y="1"/>
                    <a:pt x="241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79"/>
            <p:cNvSpPr/>
            <p:nvPr/>
          </p:nvSpPr>
          <p:spPr>
            <a:xfrm>
              <a:off x="1359597" y="1542200"/>
              <a:ext cx="122248" cy="143781"/>
            </a:xfrm>
            <a:custGeom>
              <a:avLst/>
              <a:gdLst/>
              <a:ahLst/>
              <a:cxnLst/>
              <a:rect l="l" t="t" r="r" b="b"/>
              <a:pathLst>
                <a:path w="4678" h="5502" extrusionOk="0">
                  <a:moveTo>
                    <a:pt x="2361" y="1866"/>
                  </a:moveTo>
                  <a:cubicBezTo>
                    <a:pt x="2393" y="1866"/>
                    <a:pt x="2427" y="1885"/>
                    <a:pt x="2441" y="1924"/>
                  </a:cubicBezTo>
                  <a:lnTo>
                    <a:pt x="2845" y="3251"/>
                  </a:lnTo>
                  <a:cubicBezTo>
                    <a:pt x="2855" y="3308"/>
                    <a:pt x="2826" y="3356"/>
                    <a:pt x="2768" y="3356"/>
                  </a:cubicBezTo>
                  <a:lnTo>
                    <a:pt x="1951" y="3356"/>
                  </a:lnTo>
                  <a:cubicBezTo>
                    <a:pt x="1903" y="3356"/>
                    <a:pt x="1864" y="3308"/>
                    <a:pt x="1883" y="3260"/>
                  </a:cubicBezTo>
                  <a:lnTo>
                    <a:pt x="2287" y="1924"/>
                  </a:lnTo>
                  <a:cubicBezTo>
                    <a:pt x="2297" y="1885"/>
                    <a:pt x="2328" y="1866"/>
                    <a:pt x="2361" y="1866"/>
                  </a:cubicBezTo>
                  <a:close/>
                  <a:moveTo>
                    <a:pt x="2191" y="0"/>
                  </a:moveTo>
                  <a:cubicBezTo>
                    <a:pt x="1845" y="0"/>
                    <a:pt x="1537" y="222"/>
                    <a:pt x="1422" y="558"/>
                  </a:cubicBezTo>
                  <a:lnTo>
                    <a:pt x="114" y="4616"/>
                  </a:lnTo>
                  <a:cubicBezTo>
                    <a:pt x="1" y="5148"/>
                    <a:pt x="422" y="5502"/>
                    <a:pt x="840" y="5502"/>
                  </a:cubicBezTo>
                  <a:cubicBezTo>
                    <a:pt x="1095" y="5502"/>
                    <a:pt x="1348" y="5370"/>
                    <a:pt x="1480" y="5068"/>
                  </a:cubicBezTo>
                  <a:lnTo>
                    <a:pt x="1605" y="4703"/>
                  </a:lnTo>
                  <a:cubicBezTo>
                    <a:pt x="1691" y="4433"/>
                    <a:pt x="1941" y="4251"/>
                    <a:pt x="2230" y="4251"/>
                  </a:cubicBezTo>
                  <a:lnTo>
                    <a:pt x="2460" y="4251"/>
                  </a:lnTo>
                  <a:cubicBezTo>
                    <a:pt x="2749" y="4251"/>
                    <a:pt x="2999" y="4433"/>
                    <a:pt x="3085" y="4703"/>
                  </a:cubicBezTo>
                  <a:lnTo>
                    <a:pt x="3210" y="5068"/>
                  </a:lnTo>
                  <a:cubicBezTo>
                    <a:pt x="3348" y="5358"/>
                    <a:pt x="3599" y="5484"/>
                    <a:pt x="3849" y="5484"/>
                  </a:cubicBezTo>
                  <a:cubicBezTo>
                    <a:pt x="4264" y="5484"/>
                    <a:pt x="4678" y="5138"/>
                    <a:pt x="4576" y="4616"/>
                  </a:cubicBezTo>
                  <a:lnTo>
                    <a:pt x="3258" y="558"/>
                  </a:lnTo>
                  <a:cubicBezTo>
                    <a:pt x="3153" y="222"/>
                    <a:pt x="2845" y="0"/>
                    <a:pt x="249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22" name="Google Shape;14822;p79"/>
          <p:cNvGrpSpPr/>
          <p:nvPr/>
        </p:nvGrpSpPr>
        <p:grpSpPr>
          <a:xfrm>
            <a:off x="2220479" y="1499997"/>
            <a:ext cx="337005" cy="366639"/>
            <a:chOff x="2220479" y="1499997"/>
            <a:chExt cx="337005" cy="366639"/>
          </a:xfrm>
        </p:grpSpPr>
        <p:sp>
          <p:nvSpPr>
            <p:cNvPr id="14823" name="Google Shape;14823;p79"/>
            <p:cNvSpPr/>
            <p:nvPr/>
          </p:nvSpPr>
          <p:spPr>
            <a:xfrm>
              <a:off x="2249121" y="1517584"/>
              <a:ext cx="279722" cy="331073"/>
            </a:xfrm>
            <a:custGeom>
              <a:avLst/>
              <a:gdLst/>
              <a:ahLst/>
              <a:cxnLst/>
              <a:rect l="l" t="t" r="r" b="b"/>
              <a:pathLst>
                <a:path w="10704" h="12669" extrusionOk="0">
                  <a:moveTo>
                    <a:pt x="5405" y="4784"/>
                  </a:moveTo>
                  <a:cubicBezTo>
                    <a:pt x="5563" y="4784"/>
                    <a:pt x="5722" y="4875"/>
                    <a:pt x="5780" y="5058"/>
                  </a:cubicBezTo>
                  <a:lnTo>
                    <a:pt x="6424" y="7183"/>
                  </a:lnTo>
                  <a:cubicBezTo>
                    <a:pt x="6499" y="7419"/>
                    <a:pt x="6334" y="7655"/>
                    <a:pt x="6092" y="7655"/>
                  </a:cubicBezTo>
                  <a:cubicBezTo>
                    <a:pt x="6087" y="7655"/>
                    <a:pt x="6083" y="7655"/>
                    <a:pt x="6078" y="7654"/>
                  </a:cubicBezTo>
                  <a:lnTo>
                    <a:pt x="4731" y="7654"/>
                  </a:lnTo>
                  <a:cubicBezTo>
                    <a:pt x="4481" y="7654"/>
                    <a:pt x="4299" y="7414"/>
                    <a:pt x="4385" y="7183"/>
                  </a:cubicBezTo>
                  <a:lnTo>
                    <a:pt x="5030" y="5058"/>
                  </a:lnTo>
                  <a:cubicBezTo>
                    <a:pt x="5087" y="4875"/>
                    <a:pt x="5246" y="4784"/>
                    <a:pt x="5405" y="4784"/>
                  </a:cubicBezTo>
                  <a:close/>
                  <a:moveTo>
                    <a:pt x="5010" y="0"/>
                  </a:moveTo>
                  <a:cubicBezTo>
                    <a:pt x="4212" y="0"/>
                    <a:pt x="3501" y="519"/>
                    <a:pt x="3260" y="1269"/>
                  </a:cubicBezTo>
                  <a:lnTo>
                    <a:pt x="270" y="10539"/>
                  </a:lnTo>
                  <a:cubicBezTo>
                    <a:pt x="0" y="11395"/>
                    <a:pt x="472" y="12299"/>
                    <a:pt x="1327" y="12578"/>
                  </a:cubicBezTo>
                  <a:cubicBezTo>
                    <a:pt x="1497" y="12634"/>
                    <a:pt x="1669" y="12660"/>
                    <a:pt x="1838" y="12660"/>
                  </a:cubicBezTo>
                  <a:cubicBezTo>
                    <a:pt x="2514" y="12660"/>
                    <a:pt x="3147" y="12236"/>
                    <a:pt x="3385" y="11559"/>
                  </a:cubicBezTo>
                  <a:lnTo>
                    <a:pt x="3655" y="10751"/>
                  </a:lnTo>
                  <a:cubicBezTo>
                    <a:pt x="3856" y="10126"/>
                    <a:pt x="4433" y="9712"/>
                    <a:pt x="5087" y="9712"/>
                  </a:cubicBezTo>
                  <a:lnTo>
                    <a:pt x="5616" y="9712"/>
                  </a:lnTo>
                  <a:cubicBezTo>
                    <a:pt x="5741" y="9712"/>
                    <a:pt x="5857" y="9722"/>
                    <a:pt x="5982" y="9751"/>
                  </a:cubicBezTo>
                  <a:cubicBezTo>
                    <a:pt x="6482" y="9876"/>
                    <a:pt x="6895" y="10251"/>
                    <a:pt x="7059" y="10751"/>
                  </a:cubicBezTo>
                  <a:lnTo>
                    <a:pt x="7328" y="11559"/>
                  </a:lnTo>
                  <a:cubicBezTo>
                    <a:pt x="7559" y="12237"/>
                    <a:pt x="8193" y="12669"/>
                    <a:pt x="8877" y="12669"/>
                  </a:cubicBezTo>
                  <a:cubicBezTo>
                    <a:pt x="9045" y="12669"/>
                    <a:pt x="9216" y="12643"/>
                    <a:pt x="9386" y="12588"/>
                  </a:cubicBezTo>
                  <a:cubicBezTo>
                    <a:pt x="10232" y="12309"/>
                    <a:pt x="10703" y="11395"/>
                    <a:pt x="10443" y="10549"/>
                  </a:cubicBezTo>
                  <a:lnTo>
                    <a:pt x="10434" y="10539"/>
                  </a:lnTo>
                  <a:lnTo>
                    <a:pt x="7443" y="1269"/>
                  </a:lnTo>
                  <a:cubicBezTo>
                    <a:pt x="7193" y="519"/>
                    <a:pt x="6491" y="0"/>
                    <a:pt x="569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79"/>
            <p:cNvSpPr/>
            <p:nvPr/>
          </p:nvSpPr>
          <p:spPr>
            <a:xfrm>
              <a:off x="2281786" y="1520772"/>
              <a:ext cx="247057" cy="327884"/>
            </a:xfrm>
            <a:custGeom>
              <a:avLst/>
              <a:gdLst/>
              <a:ahLst/>
              <a:cxnLst/>
              <a:rect l="l" t="t" r="r" b="b"/>
              <a:pathLst>
                <a:path w="9454" h="12547" extrusionOk="0">
                  <a:moveTo>
                    <a:pt x="4155" y="4662"/>
                  </a:moveTo>
                  <a:cubicBezTo>
                    <a:pt x="4313" y="4662"/>
                    <a:pt x="4472" y="4753"/>
                    <a:pt x="4530" y="4936"/>
                  </a:cubicBezTo>
                  <a:lnTo>
                    <a:pt x="5174" y="7061"/>
                  </a:lnTo>
                  <a:cubicBezTo>
                    <a:pt x="5249" y="7297"/>
                    <a:pt x="5084" y="7533"/>
                    <a:pt x="4842" y="7533"/>
                  </a:cubicBezTo>
                  <a:cubicBezTo>
                    <a:pt x="4837" y="7533"/>
                    <a:pt x="4833" y="7533"/>
                    <a:pt x="4828" y="7532"/>
                  </a:cubicBezTo>
                  <a:lnTo>
                    <a:pt x="3481" y="7532"/>
                  </a:lnTo>
                  <a:cubicBezTo>
                    <a:pt x="3231" y="7532"/>
                    <a:pt x="3049" y="7292"/>
                    <a:pt x="3135" y="7061"/>
                  </a:cubicBezTo>
                  <a:lnTo>
                    <a:pt x="3780" y="4936"/>
                  </a:lnTo>
                  <a:cubicBezTo>
                    <a:pt x="3837" y="4753"/>
                    <a:pt x="3996" y="4662"/>
                    <a:pt x="4155" y="4662"/>
                  </a:cubicBezTo>
                  <a:close/>
                  <a:moveTo>
                    <a:pt x="4722" y="1"/>
                  </a:moveTo>
                  <a:cubicBezTo>
                    <a:pt x="4083" y="1"/>
                    <a:pt x="3443" y="383"/>
                    <a:pt x="3251" y="1147"/>
                  </a:cubicBezTo>
                  <a:lnTo>
                    <a:pt x="260" y="10417"/>
                  </a:lnTo>
                  <a:cubicBezTo>
                    <a:pt x="0" y="11235"/>
                    <a:pt x="404" y="12110"/>
                    <a:pt x="1202" y="12437"/>
                  </a:cubicBezTo>
                  <a:cubicBezTo>
                    <a:pt x="1645" y="12254"/>
                    <a:pt x="1981" y="11889"/>
                    <a:pt x="2135" y="11437"/>
                  </a:cubicBezTo>
                  <a:lnTo>
                    <a:pt x="2405" y="10629"/>
                  </a:lnTo>
                  <a:cubicBezTo>
                    <a:pt x="2606" y="10004"/>
                    <a:pt x="3183" y="9590"/>
                    <a:pt x="3837" y="9590"/>
                  </a:cubicBezTo>
                  <a:lnTo>
                    <a:pt x="4366" y="9590"/>
                  </a:lnTo>
                  <a:cubicBezTo>
                    <a:pt x="4491" y="9590"/>
                    <a:pt x="4607" y="9600"/>
                    <a:pt x="4722" y="9629"/>
                  </a:cubicBezTo>
                  <a:cubicBezTo>
                    <a:pt x="5232" y="9754"/>
                    <a:pt x="5645" y="10129"/>
                    <a:pt x="5809" y="10629"/>
                  </a:cubicBezTo>
                  <a:lnTo>
                    <a:pt x="6078" y="11437"/>
                  </a:lnTo>
                  <a:cubicBezTo>
                    <a:pt x="6309" y="12115"/>
                    <a:pt x="6943" y="12547"/>
                    <a:pt x="7627" y="12547"/>
                  </a:cubicBezTo>
                  <a:cubicBezTo>
                    <a:pt x="7795" y="12547"/>
                    <a:pt x="7966" y="12521"/>
                    <a:pt x="8136" y="12466"/>
                  </a:cubicBezTo>
                  <a:cubicBezTo>
                    <a:pt x="8982" y="12187"/>
                    <a:pt x="9453" y="11273"/>
                    <a:pt x="9193" y="10427"/>
                  </a:cubicBezTo>
                  <a:lnTo>
                    <a:pt x="9184" y="10417"/>
                  </a:lnTo>
                  <a:lnTo>
                    <a:pt x="6193" y="1147"/>
                  </a:lnTo>
                  <a:cubicBezTo>
                    <a:pt x="6001" y="383"/>
                    <a:pt x="5361" y="1"/>
                    <a:pt x="472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79"/>
            <p:cNvSpPr/>
            <p:nvPr/>
          </p:nvSpPr>
          <p:spPr>
            <a:xfrm>
              <a:off x="2232527" y="1512044"/>
              <a:ext cx="312884" cy="342545"/>
            </a:xfrm>
            <a:custGeom>
              <a:avLst/>
              <a:gdLst/>
              <a:ahLst/>
              <a:cxnLst/>
              <a:rect l="l" t="t" r="r" b="b"/>
              <a:pathLst>
                <a:path w="11973" h="13108" extrusionOk="0">
                  <a:moveTo>
                    <a:pt x="11540" y="424"/>
                  </a:moveTo>
                  <a:lnTo>
                    <a:pt x="11540" y="12674"/>
                  </a:lnTo>
                  <a:lnTo>
                    <a:pt x="433" y="12674"/>
                  </a:lnTo>
                  <a:lnTo>
                    <a:pt x="433" y="424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2896"/>
                  </a:lnTo>
                  <a:cubicBezTo>
                    <a:pt x="1" y="13011"/>
                    <a:pt x="97" y="13107"/>
                    <a:pt x="212" y="13107"/>
                  </a:cubicBezTo>
                  <a:lnTo>
                    <a:pt x="11752" y="13107"/>
                  </a:lnTo>
                  <a:cubicBezTo>
                    <a:pt x="11877" y="13107"/>
                    <a:pt x="11973" y="13011"/>
                    <a:pt x="11973" y="12896"/>
                  </a:cubicBezTo>
                  <a:lnTo>
                    <a:pt x="11973" y="212"/>
                  </a:lnTo>
                  <a:cubicBezTo>
                    <a:pt x="11973" y="97"/>
                    <a:pt x="11877" y="1"/>
                    <a:pt x="1175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79"/>
            <p:cNvSpPr/>
            <p:nvPr/>
          </p:nvSpPr>
          <p:spPr>
            <a:xfrm>
              <a:off x="2220479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79"/>
            <p:cNvSpPr/>
            <p:nvPr/>
          </p:nvSpPr>
          <p:spPr>
            <a:xfrm>
              <a:off x="2371760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31" y="1346"/>
                  </a:cubicBezTo>
                  <a:lnTo>
                    <a:pt x="1115" y="1346"/>
                  </a:lnTo>
                  <a:cubicBezTo>
                    <a:pt x="1241" y="1346"/>
                    <a:pt x="1346" y="1240"/>
                    <a:pt x="1346" y="1115"/>
                  </a:cubicBezTo>
                  <a:lnTo>
                    <a:pt x="1346" y="231"/>
                  </a:lnTo>
                  <a:cubicBezTo>
                    <a:pt x="1346" y="106"/>
                    <a:pt x="1241" y="0"/>
                    <a:pt x="11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79"/>
            <p:cNvSpPr/>
            <p:nvPr/>
          </p:nvSpPr>
          <p:spPr>
            <a:xfrm>
              <a:off x="2522022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79"/>
            <p:cNvSpPr/>
            <p:nvPr/>
          </p:nvSpPr>
          <p:spPr>
            <a:xfrm>
              <a:off x="2220479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0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0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79"/>
            <p:cNvSpPr/>
            <p:nvPr/>
          </p:nvSpPr>
          <p:spPr>
            <a:xfrm>
              <a:off x="2371760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106"/>
                  </a:lnTo>
                  <a:cubicBezTo>
                    <a:pt x="0" y="1231"/>
                    <a:pt x="106" y="1347"/>
                    <a:pt x="240" y="1347"/>
                  </a:cubicBezTo>
                  <a:lnTo>
                    <a:pt x="1106" y="1347"/>
                  </a:lnTo>
                  <a:cubicBezTo>
                    <a:pt x="1241" y="1347"/>
                    <a:pt x="1346" y="1231"/>
                    <a:pt x="1346" y="1106"/>
                  </a:cubicBezTo>
                  <a:lnTo>
                    <a:pt x="1346" y="241"/>
                  </a:lnTo>
                  <a:cubicBezTo>
                    <a:pt x="1346" y="106"/>
                    <a:pt x="1241" y="1"/>
                    <a:pt x="110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79"/>
            <p:cNvSpPr/>
            <p:nvPr/>
          </p:nvSpPr>
          <p:spPr>
            <a:xfrm>
              <a:off x="2522022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1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1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79"/>
            <p:cNvSpPr/>
            <p:nvPr/>
          </p:nvSpPr>
          <p:spPr>
            <a:xfrm>
              <a:off x="2220479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79"/>
            <p:cNvSpPr/>
            <p:nvPr/>
          </p:nvSpPr>
          <p:spPr>
            <a:xfrm>
              <a:off x="2522022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34" name="Google Shape;14834;p79"/>
          <p:cNvGrpSpPr/>
          <p:nvPr/>
        </p:nvGrpSpPr>
        <p:grpSpPr>
          <a:xfrm>
            <a:off x="4105155" y="2425976"/>
            <a:ext cx="87230" cy="366430"/>
            <a:chOff x="4105155" y="2425976"/>
            <a:chExt cx="87230" cy="366430"/>
          </a:xfrm>
        </p:grpSpPr>
        <p:sp>
          <p:nvSpPr>
            <p:cNvPr id="14835" name="Google Shape;14835;p79"/>
            <p:cNvSpPr/>
            <p:nvPr/>
          </p:nvSpPr>
          <p:spPr>
            <a:xfrm>
              <a:off x="4105155" y="2425976"/>
              <a:ext cx="87230" cy="366430"/>
            </a:xfrm>
            <a:custGeom>
              <a:avLst/>
              <a:gdLst/>
              <a:ahLst/>
              <a:cxnLst/>
              <a:rect l="l" t="t" r="r" b="b"/>
              <a:pathLst>
                <a:path w="3338" h="14022" extrusionOk="0">
                  <a:moveTo>
                    <a:pt x="1670" y="1"/>
                  </a:moveTo>
                  <a:cubicBezTo>
                    <a:pt x="1448" y="1"/>
                    <a:pt x="1226" y="114"/>
                    <a:pt x="1106" y="338"/>
                  </a:cubicBezTo>
                  <a:lnTo>
                    <a:pt x="943" y="645"/>
                  </a:lnTo>
                  <a:lnTo>
                    <a:pt x="164" y="2857"/>
                  </a:lnTo>
                  <a:cubicBezTo>
                    <a:pt x="58" y="3059"/>
                    <a:pt x="0" y="3280"/>
                    <a:pt x="0" y="3511"/>
                  </a:cubicBezTo>
                  <a:lnTo>
                    <a:pt x="0" y="13031"/>
                  </a:lnTo>
                  <a:cubicBezTo>
                    <a:pt x="0" y="13579"/>
                    <a:pt x="452" y="14021"/>
                    <a:pt x="1000" y="14021"/>
                  </a:cubicBezTo>
                  <a:lnTo>
                    <a:pt x="2347" y="14021"/>
                  </a:lnTo>
                  <a:cubicBezTo>
                    <a:pt x="2895" y="14021"/>
                    <a:pt x="3337" y="13579"/>
                    <a:pt x="3337" y="13031"/>
                  </a:cubicBezTo>
                  <a:lnTo>
                    <a:pt x="3337" y="3511"/>
                  </a:lnTo>
                  <a:cubicBezTo>
                    <a:pt x="3337" y="3280"/>
                    <a:pt x="3279" y="3059"/>
                    <a:pt x="3174" y="2857"/>
                  </a:cubicBezTo>
                  <a:lnTo>
                    <a:pt x="2395" y="655"/>
                  </a:lnTo>
                  <a:lnTo>
                    <a:pt x="2231" y="338"/>
                  </a:lnTo>
                  <a:lnTo>
                    <a:pt x="2212" y="299"/>
                  </a:lnTo>
                  <a:cubicBezTo>
                    <a:pt x="2087" y="99"/>
                    <a:pt x="1878" y="1"/>
                    <a:pt x="1670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79"/>
            <p:cNvSpPr/>
            <p:nvPr/>
          </p:nvSpPr>
          <p:spPr>
            <a:xfrm>
              <a:off x="4133561" y="2433789"/>
              <a:ext cx="58824" cy="358616"/>
            </a:xfrm>
            <a:custGeom>
              <a:avLst/>
              <a:gdLst/>
              <a:ahLst/>
              <a:cxnLst/>
              <a:rect l="l" t="t" r="r" b="b"/>
              <a:pathLst>
                <a:path w="2251" h="13723" extrusionOk="0">
                  <a:moveTo>
                    <a:pt x="1125" y="0"/>
                  </a:moveTo>
                  <a:cubicBezTo>
                    <a:pt x="1115" y="19"/>
                    <a:pt x="1115" y="29"/>
                    <a:pt x="1106" y="39"/>
                  </a:cubicBezTo>
                  <a:lnTo>
                    <a:pt x="942" y="346"/>
                  </a:lnTo>
                  <a:lnTo>
                    <a:pt x="164" y="2558"/>
                  </a:lnTo>
                  <a:cubicBezTo>
                    <a:pt x="58" y="2760"/>
                    <a:pt x="10" y="2981"/>
                    <a:pt x="0" y="3212"/>
                  </a:cubicBezTo>
                  <a:lnTo>
                    <a:pt x="0" y="12732"/>
                  </a:lnTo>
                  <a:cubicBezTo>
                    <a:pt x="0" y="13280"/>
                    <a:pt x="452" y="13722"/>
                    <a:pt x="1000" y="13722"/>
                  </a:cubicBezTo>
                  <a:lnTo>
                    <a:pt x="1260" y="13722"/>
                  </a:lnTo>
                  <a:cubicBezTo>
                    <a:pt x="1808" y="13722"/>
                    <a:pt x="2250" y="13280"/>
                    <a:pt x="2250" y="12732"/>
                  </a:cubicBezTo>
                  <a:lnTo>
                    <a:pt x="2250" y="3212"/>
                  </a:lnTo>
                  <a:cubicBezTo>
                    <a:pt x="2250" y="2981"/>
                    <a:pt x="2192" y="2760"/>
                    <a:pt x="2087" y="2558"/>
                  </a:cubicBezTo>
                  <a:lnTo>
                    <a:pt x="1308" y="356"/>
                  </a:lnTo>
                  <a:lnTo>
                    <a:pt x="1144" y="3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79"/>
            <p:cNvSpPr/>
            <p:nvPr/>
          </p:nvSpPr>
          <p:spPr>
            <a:xfrm>
              <a:off x="4105155" y="2509417"/>
              <a:ext cx="87230" cy="282989"/>
            </a:xfrm>
            <a:custGeom>
              <a:avLst/>
              <a:gdLst/>
              <a:ahLst/>
              <a:cxnLst/>
              <a:rect l="l" t="t" r="r" b="b"/>
              <a:pathLst>
                <a:path w="3338" h="10829" extrusionOk="0">
                  <a:moveTo>
                    <a:pt x="39" y="1"/>
                  </a:moveTo>
                  <a:cubicBezTo>
                    <a:pt x="20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2347" y="10828"/>
                  </a:lnTo>
                  <a:cubicBezTo>
                    <a:pt x="2895" y="10828"/>
                    <a:pt x="3337" y="10386"/>
                    <a:pt x="3337" y="9838"/>
                  </a:cubicBezTo>
                  <a:lnTo>
                    <a:pt x="3337" y="318"/>
                  </a:lnTo>
                  <a:cubicBezTo>
                    <a:pt x="3337" y="212"/>
                    <a:pt x="3328" y="106"/>
                    <a:pt x="329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79"/>
            <p:cNvSpPr/>
            <p:nvPr/>
          </p:nvSpPr>
          <p:spPr>
            <a:xfrm>
              <a:off x="4133561" y="2509417"/>
              <a:ext cx="58824" cy="282989"/>
            </a:xfrm>
            <a:custGeom>
              <a:avLst/>
              <a:gdLst/>
              <a:ahLst/>
              <a:cxnLst/>
              <a:rect l="l" t="t" r="r" b="b"/>
              <a:pathLst>
                <a:path w="2251" h="10829" extrusionOk="0">
                  <a:moveTo>
                    <a:pt x="39" y="1"/>
                  </a:moveTo>
                  <a:cubicBezTo>
                    <a:pt x="19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1260" y="10828"/>
                  </a:lnTo>
                  <a:cubicBezTo>
                    <a:pt x="1808" y="10828"/>
                    <a:pt x="2250" y="10386"/>
                    <a:pt x="2250" y="9838"/>
                  </a:cubicBezTo>
                  <a:lnTo>
                    <a:pt x="2250" y="318"/>
                  </a:lnTo>
                  <a:cubicBezTo>
                    <a:pt x="2250" y="212"/>
                    <a:pt x="2241" y="106"/>
                    <a:pt x="221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79"/>
            <p:cNvSpPr/>
            <p:nvPr/>
          </p:nvSpPr>
          <p:spPr>
            <a:xfrm>
              <a:off x="4105155" y="2552901"/>
              <a:ext cx="87230" cy="195262"/>
            </a:xfrm>
            <a:custGeom>
              <a:avLst/>
              <a:gdLst/>
              <a:ahLst/>
              <a:cxnLst/>
              <a:rect l="l" t="t" r="r" b="b"/>
              <a:pathLst>
                <a:path w="3338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3337" y="7472"/>
                  </a:lnTo>
                  <a:lnTo>
                    <a:pt x="3337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79"/>
            <p:cNvSpPr/>
            <p:nvPr/>
          </p:nvSpPr>
          <p:spPr>
            <a:xfrm>
              <a:off x="4133561" y="2552901"/>
              <a:ext cx="58824" cy="195262"/>
            </a:xfrm>
            <a:custGeom>
              <a:avLst/>
              <a:gdLst/>
              <a:ahLst/>
              <a:cxnLst/>
              <a:rect l="l" t="t" r="r" b="b"/>
              <a:pathLst>
                <a:path w="2251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2250" y="7472"/>
                  </a:lnTo>
                  <a:lnTo>
                    <a:pt x="225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41" name="Google Shape;14841;p79"/>
          <p:cNvGrpSpPr/>
          <p:nvPr/>
        </p:nvGrpSpPr>
        <p:grpSpPr>
          <a:xfrm>
            <a:off x="1808109" y="2426002"/>
            <a:ext cx="267884" cy="366639"/>
            <a:chOff x="1808109" y="2426002"/>
            <a:chExt cx="267884" cy="366639"/>
          </a:xfrm>
        </p:grpSpPr>
        <p:sp>
          <p:nvSpPr>
            <p:cNvPr id="14842" name="Google Shape;14842;p79"/>
            <p:cNvSpPr/>
            <p:nvPr/>
          </p:nvSpPr>
          <p:spPr>
            <a:xfrm>
              <a:off x="1821671" y="2426002"/>
              <a:ext cx="244025" cy="159591"/>
            </a:xfrm>
            <a:custGeom>
              <a:avLst/>
              <a:gdLst/>
              <a:ahLst/>
              <a:cxnLst/>
              <a:rect l="l" t="t" r="r" b="b"/>
              <a:pathLst>
                <a:path w="9338" h="6107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9338" y="6106"/>
                  </a:lnTo>
                  <a:lnTo>
                    <a:pt x="9338" y="654"/>
                  </a:lnTo>
                  <a:cubicBezTo>
                    <a:pt x="9328" y="289"/>
                    <a:pt x="9040" y="0"/>
                    <a:pt x="868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79"/>
            <p:cNvSpPr/>
            <p:nvPr/>
          </p:nvSpPr>
          <p:spPr>
            <a:xfrm>
              <a:off x="1808109" y="2585567"/>
              <a:ext cx="267649" cy="46516"/>
            </a:xfrm>
            <a:custGeom>
              <a:avLst/>
              <a:gdLst/>
              <a:ahLst/>
              <a:cxnLst/>
              <a:rect l="l" t="t" r="r" b="b"/>
              <a:pathLst>
                <a:path w="10242" h="1780" extrusionOk="0">
                  <a:moveTo>
                    <a:pt x="520" y="0"/>
                  </a:moveTo>
                  <a:lnTo>
                    <a:pt x="0" y="1779"/>
                  </a:lnTo>
                  <a:lnTo>
                    <a:pt x="10241" y="1779"/>
                  </a:lnTo>
                  <a:lnTo>
                    <a:pt x="9847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79"/>
            <p:cNvSpPr/>
            <p:nvPr/>
          </p:nvSpPr>
          <p:spPr>
            <a:xfrm>
              <a:off x="1808109" y="2632056"/>
              <a:ext cx="267884" cy="59817"/>
            </a:xfrm>
            <a:custGeom>
              <a:avLst/>
              <a:gdLst/>
              <a:ahLst/>
              <a:cxnLst/>
              <a:rect l="l" t="t" r="r" b="b"/>
              <a:pathLst>
                <a:path w="10251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5" y="2289"/>
                    <a:pt x="318" y="2289"/>
                  </a:cubicBezTo>
                  <a:lnTo>
                    <a:pt x="9924" y="2289"/>
                  </a:lnTo>
                  <a:cubicBezTo>
                    <a:pt x="10107" y="2289"/>
                    <a:pt x="10251" y="2145"/>
                    <a:pt x="10251" y="1971"/>
                  </a:cubicBezTo>
                  <a:lnTo>
                    <a:pt x="10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79"/>
            <p:cNvSpPr/>
            <p:nvPr/>
          </p:nvSpPr>
          <p:spPr>
            <a:xfrm>
              <a:off x="1842525" y="2426002"/>
              <a:ext cx="223172" cy="159591"/>
            </a:xfrm>
            <a:custGeom>
              <a:avLst/>
              <a:gdLst/>
              <a:ahLst/>
              <a:cxnLst/>
              <a:rect l="l" t="t" r="r" b="b"/>
              <a:pathLst>
                <a:path w="8540" h="6107" extrusionOk="0">
                  <a:moveTo>
                    <a:pt x="65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8540" y="6106"/>
                  </a:lnTo>
                  <a:lnTo>
                    <a:pt x="8540" y="654"/>
                  </a:lnTo>
                  <a:cubicBezTo>
                    <a:pt x="8530" y="289"/>
                    <a:pt x="8242" y="0"/>
                    <a:pt x="788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79"/>
            <p:cNvSpPr/>
            <p:nvPr/>
          </p:nvSpPr>
          <p:spPr>
            <a:xfrm>
              <a:off x="1829224" y="2585567"/>
              <a:ext cx="246534" cy="46516"/>
            </a:xfrm>
            <a:custGeom>
              <a:avLst/>
              <a:gdLst/>
              <a:ahLst/>
              <a:cxnLst/>
              <a:rect l="l" t="t" r="r" b="b"/>
              <a:pathLst>
                <a:path w="9434" h="1780" extrusionOk="0">
                  <a:moveTo>
                    <a:pt x="510" y="0"/>
                  </a:moveTo>
                  <a:lnTo>
                    <a:pt x="0" y="1779"/>
                  </a:lnTo>
                  <a:lnTo>
                    <a:pt x="9433" y="1779"/>
                  </a:lnTo>
                  <a:lnTo>
                    <a:pt x="9039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79"/>
            <p:cNvSpPr/>
            <p:nvPr/>
          </p:nvSpPr>
          <p:spPr>
            <a:xfrm>
              <a:off x="1829224" y="2632056"/>
              <a:ext cx="246769" cy="59817"/>
            </a:xfrm>
            <a:custGeom>
              <a:avLst/>
              <a:gdLst/>
              <a:ahLst/>
              <a:cxnLst/>
              <a:rect l="l" t="t" r="r" b="b"/>
              <a:pathLst>
                <a:path w="9443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4" y="2289"/>
                    <a:pt x="317" y="2289"/>
                  </a:cubicBezTo>
                  <a:lnTo>
                    <a:pt x="9116" y="2289"/>
                  </a:lnTo>
                  <a:cubicBezTo>
                    <a:pt x="9299" y="2289"/>
                    <a:pt x="9443" y="2145"/>
                    <a:pt x="9443" y="1971"/>
                  </a:cubicBezTo>
                  <a:lnTo>
                    <a:pt x="9443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79"/>
            <p:cNvSpPr/>
            <p:nvPr/>
          </p:nvSpPr>
          <p:spPr>
            <a:xfrm>
              <a:off x="2015156" y="2444843"/>
              <a:ext cx="27936" cy="24382"/>
            </a:xfrm>
            <a:custGeom>
              <a:avLst/>
              <a:gdLst/>
              <a:ahLst/>
              <a:cxnLst/>
              <a:rect l="l" t="t" r="r" b="b"/>
              <a:pathLst>
                <a:path w="1069" h="933" extrusionOk="0">
                  <a:moveTo>
                    <a:pt x="126" y="0"/>
                  </a:moveTo>
                  <a:cubicBezTo>
                    <a:pt x="59" y="0"/>
                    <a:pt x="1" y="58"/>
                    <a:pt x="1" y="135"/>
                  </a:cubicBezTo>
                  <a:lnTo>
                    <a:pt x="1" y="808"/>
                  </a:lnTo>
                  <a:cubicBezTo>
                    <a:pt x="1" y="875"/>
                    <a:pt x="59" y="933"/>
                    <a:pt x="126" y="933"/>
                  </a:cubicBezTo>
                  <a:lnTo>
                    <a:pt x="943" y="933"/>
                  </a:lnTo>
                  <a:cubicBezTo>
                    <a:pt x="1011" y="933"/>
                    <a:pt x="1068" y="875"/>
                    <a:pt x="1068" y="808"/>
                  </a:cubicBezTo>
                  <a:lnTo>
                    <a:pt x="1068" y="135"/>
                  </a:lnTo>
                  <a:cubicBezTo>
                    <a:pt x="1068" y="58"/>
                    <a:pt x="1011" y="0"/>
                    <a:pt x="94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79"/>
            <p:cNvSpPr/>
            <p:nvPr/>
          </p:nvSpPr>
          <p:spPr>
            <a:xfrm>
              <a:off x="2027987" y="2444843"/>
              <a:ext cx="15105" cy="14843"/>
            </a:xfrm>
            <a:custGeom>
              <a:avLst/>
              <a:gdLst/>
              <a:ahLst/>
              <a:cxnLst/>
              <a:rect l="l" t="t" r="r" b="b"/>
              <a:pathLst>
                <a:path w="578" h="568" extrusionOk="0">
                  <a:moveTo>
                    <a:pt x="0" y="0"/>
                  </a:moveTo>
                  <a:lnTo>
                    <a:pt x="0" y="433"/>
                  </a:lnTo>
                  <a:cubicBezTo>
                    <a:pt x="0" y="510"/>
                    <a:pt x="48" y="568"/>
                    <a:pt x="125" y="568"/>
                  </a:cubicBezTo>
                  <a:lnTo>
                    <a:pt x="577" y="568"/>
                  </a:lnTo>
                  <a:lnTo>
                    <a:pt x="577" y="135"/>
                  </a:lnTo>
                  <a:cubicBezTo>
                    <a:pt x="577" y="58"/>
                    <a:pt x="520" y="0"/>
                    <a:pt x="452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79"/>
            <p:cNvSpPr/>
            <p:nvPr/>
          </p:nvSpPr>
          <p:spPr>
            <a:xfrm>
              <a:off x="1842029" y="2542788"/>
              <a:ext cx="26420" cy="23441"/>
            </a:xfrm>
            <a:custGeom>
              <a:avLst/>
              <a:gdLst/>
              <a:ahLst/>
              <a:cxnLst/>
              <a:rect l="l" t="t" r="r" b="b"/>
              <a:pathLst>
                <a:path w="1011" h="897" extrusionOk="0">
                  <a:moveTo>
                    <a:pt x="553" y="1"/>
                  </a:moveTo>
                  <a:cubicBezTo>
                    <a:pt x="539" y="1"/>
                    <a:pt x="524" y="1"/>
                    <a:pt x="510" y="3"/>
                  </a:cubicBezTo>
                  <a:cubicBezTo>
                    <a:pt x="481" y="3"/>
                    <a:pt x="443" y="12"/>
                    <a:pt x="414" y="22"/>
                  </a:cubicBezTo>
                  <a:cubicBezTo>
                    <a:pt x="87" y="137"/>
                    <a:pt x="0" y="560"/>
                    <a:pt x="260" y="791"/>
                  </a:cubicBezTo>
                  <a:cubicBezTo>
                    <a:pt x="348" y="863"/>
                    <a:pt x="451" y="896"/>
                    <a:pt x="552" y="896"/>
                  </a:cubicBezTo>
                  <a:cubicBezTo>
                    <a:pt x="761" y="896"/>
                    <a:pt x="962" y="755"/>
                    <a:pt x="1001" y="522"/>
                  </a:cubicBezTo>
                  <a:cubicBezTo>
                    <a:pt x="1010" y="445"/>
                    <a:pt x="1001" y="378"/>
                    <a:pt x="981" y="310"/>
                  </a:cubicBezTo>
                  <a:cubicBezTo>
                    <a:pt x="919" y="122"/>
                    <a:pt x="747" y="1"/>
                    <a:pt x="55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79"/>
            <p:cNvSpPr/>
            <p:nvPr/>
          </p:nvSpPr>
          <p:spPr>
            <a:xfrm>
              <a:off x="2012648" y="2542788"/>
              <a:ext cx="27178" cy="23441"/>
            </a:xfrm>
            <a:custGeom>
              <a:avLst/>
              <a:gdLst/>
              <a:ahLst/>
              <a:cxnLst/>
              <a:rect l="l" t="t" r="r" b="b"/>
              <a:pathLst>
                <a:path w="1040" h="897" extrusionOk="0">
                  <a:moveTo>
                    <a:pt x="566" y="0"/>
                  </a:moveTo>
                  <a:cubicBezTo>
                    <a:pt x="551" y="0"/>
                    <a:pt x="535" y="1"/>
                    <a:pt x="520" y="3"/>
                  </a:cubicBezTo>
                  <a:cubicBezTo>
                    <a:pt x="183" y="31"/>
                    <a:pt x="1" y="416"/>
                    <a:pt x="193" y="704"/>
                  </a:cubicBezTo>
                  <a:cubicBezTo>
                    <a:pt x="282" y="834"/>
                    <a:pt x="421" y="897"/>
                    <a:pt x="559" y="897"/>
                  </a:cubicBezTo>
                  <a:cubicBezTo>
                    <a:pt x="720" y="897"/>
                    <a:pt x="880" y="812"/>
                    <a:pt x="962" y="647"/>
                  </a:cubicBezTo>
                  <a:cubicBezTo>
                    <a:pt x="982" y="608"/>
                    <a:pt x="1001" y="560"/>
                    <a:pt x="1010" y="522"/>
                  </a:cubicBezTo>
                  <a:cubicBezTo>
                    <a:pt x="1039" y="329"/>
                    <a:pt x="943" y="137"/>
                    <a:pt x="760" y="41"/>
                  </a:cubicBezTo>
                  <a:cubicBezTo>
                    <a:pt x="705" y="17"/>
                    <a:pt x="637" y="0"/>
                    <a:pt x="566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79"/>
            <p:cNvSpPr/>
            <p:nvPr/>
          </p:nvSpPr>
          <p:spPr>
            <a:xfrm>
              <a:off x="1855095" y="2542788"/>
              <a:ext cx="13354" cy="13693"/>
            </a:xfrm>
            <a:custGeom>
              <a:avLst/>
              <a:gdLst/>
              <a:ahLst/>
              <a:cxnLst/>
              <a:rect l="l" t="t" r="r" b="b"/>
              <a:pathLst>
                <a:path w="511" h="524" extrusionOk="0">
                  <a:moveTo>
                    <a:pt x="61" y="1"/>
                  </a:moveTo>
                  <a:cubicBezTo>
                    <a:pt x="47" y="1"/>
                    <a:pt x="33" y="1"/>
                    <a:pt x="20" y="3"/>
                  </a:cubicBezTo>
                  <a:cubicBezTo>
                    <a:pt x="0" y="70"/>
                    <a:pt x="10" y="147"/>
                    <a:pt x="29" y="214"/>
                  </a:cubicBezTo>
                  <a:cubicBezTo>
                    <a:pt x="92" y="402"/>
                    <a:pt x="263" y="524"/>
                    <a:pt x="458" y="524"/>
                  </a:cubicBezTo>
                  <a:cubicBezTo>
                    <a:pt x="472" y="524"/>
                    <a:pt x="486" y="523"/>
                    <a:pt x="501" y="522"/>
                  </a:cubicBezTo>
                  <a:cubicBezTo>
                    <a:pt x="510" y="445"/>
                    <a:pt x="501" y="378"/>
                    <a:pt x="481" y="310"/>
                  </a:cubicBezTo>
                  <a:cubicBezTo>
                    <a:pt x="419" y="122"/>
                    <a:pt x="247" y="1"/>
                    <a:pt x="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79"/>
            <p:cNvSpPr/>
            <p:nvPr/>
          </p:nvSpPr>
          <p:spPr>
            <a:xfrm>
              <a:off x="2025479" y="2542788"/>
              <a:ext cx="14347" cy="13720"/>
            </a:xfrm>
            <a:custGeom>
              <a:avLst/>
              <a:gdLst/>
              <a:ahLst/>
              <a:cxnLst/>
              <a:rect l="l" t="t" r="r" b="b"/>
              <a:pathLst>
                <a:path w="549" h="525" extrusionOk="0">
                  <a:moveTo>
                    <a:pt x="79" y="0"/>
                  </a:moveTo>
                  <a:cubicBezTo>
                    <a:pt x="65" y="0"/>
                    <a:pt x="52" y="1"/>
                    <a:pt x="39" y="3"/>
                  </a:cubicBezTo>
                  <a:cubicBezTo>
                    <a:pt x="0" y="195"/>
                    <a:pt x="96" y="387"/>
                    <a:pt x="279" y="474"/>
                  </a:cubicBezTo>
                  <a:cubicBezTo>
                    <a:pt x="335" y="506"/>
                    <a:pt x="404" y="524"/>
                    <a:pt x="475" y="524"/>
                  </a:cubicBezTo>
                  <a:cubicBezTo>
                    <a:pt x="490" y="524"/>
                    <a:pt x="505" y="523"/>
                    <a:pt x="519" y="522"/>
                  </a:cubicBezTo>
                  <a:cubicBezTo>
                    <a:pt x="548" y="329"/>
                    <a:pt x="452" y="137"/>
                    <a:pt x="279" y="51"/>
                  </a:cubicBezTo>
                  <a:cubicBezTo>
                    <a:pt x="215" y="19"/>
                    <a:pt x="145" y="0"/>
                    <a:pt x="79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79"/>
            <p:cNvSpPr/>
            <p:nvPr/>
          </p:nvSpPr>
          <p:spPr>
            <a:xfrm>
              <a:off x="1864633" y="2661691"/>
              <a:ext cx="154835" cy="130950"/>
            </a:xfrm>
            <a:custGeom>
              <a:avLst/>
              <a:gdLst/>
              <a:ahLst/>
              <a:cxnLst/>
              <a:rect l="l" t="t" r="r" b="b"/>
              <a:pathLst>
                <a:path w="5925" h="5011" extrusionOk="0">
                  <a:moveTo>
                    <a:pt x="1" y="1"/>
                  </a:moveTo>
                  <a:lnTo>
                    <a:pt x="1" y="4694"/>
                  </a:lnTo>
                  <a:cubicBezTo>
                    <a:pt x="1" y="4867"/>
                    <a:pt x="136" y="5011"/>
                    <a:pt x="318" y="5011"/>
                  </a:cubicBezTo>
                  <a:lnTo>
                    <a:pt x="5607" y="5011"/>
                  </a:lnTo>
                  <a:cubicBezTo>
                    <a:pt x="5780" y="5001"/>
                    <a:pt x="5924" y="4867"/>
                    <a:pt x="5924" y="4694"/>
                  </a:cubicBezTo>
                  <a:lnTo>
                    <a:pt x="5924" y="1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79"/>
            <p:cNvSpPr/>
            <p:nvPr/>
          </p:nvSpPr>
          <p:spPr>
            <a:xfrm>
              <a:off x="1889276" y="2684818"/>
              <a:ext cx="105549" cy="84460"/>
            </a:xfrm>
            <a:custGeom>
              <a:avLst/>
              <a:gdLst/>
              <a:ahLst/>
              <a:cxnLst/>
              <a:rect l="l" t="t" r="r" b="b"/>
              <a:pathLst>
                <a:path w="4039" h="3232" extrusionOk="0">
                  <a:moveTo>
                    <a:pt x="231" y="1"/>
                  </a:moveTo>
                  <a:cubicBezTo>
                    <a:pt x="106" y="1"/>
                    <a:pt x="0" y="106"/>
                    <a:pt x="0" y="231"/>
                  </a:cubicBezTo>
                  <a:lnTo>
                    <a:pt x="0" y="3001"/>
                  </a:lnTo>
                  <a:cubicBezTo>
                    <a:pt x="0" y="3126"/>
                    <a:pt x="106" y="3232"/>
                    <a:pt x="231" y="3232"/>
                  </a:cubicBezTo>
                  <a:lnTo>
                    <a:pt x="3799" y="3232"/>
                  </a:lnTo>
                  <a:cubicBezTo>
                    <a:pt x="3933" y="3232"/>
                    <a:pt x="4039" y="3126"/>
                    <a:pt x="4039" y="3001"/>
                  </a:cubicBezTo>
                  <a:lnTo>
                    <a:pt x="4039" y="231"/>
                  </a:lnTo>
                  <a:cubicBezTo>
                    <a:pt x="4039" y="106"/>
                    <a:pt x="3933" y="1"/>
                    <a:pt x="37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79"/>
            <p:cNvSpPr/>
            <p:nvPr/>
          </p:nvSpPr>
          <p:spPr>
            <a:xfrm>
              <a:off x="1828466" y="2655915"/>
              <a:ext cx="227196" cy="11342"/>
            </a:xfrm>
            <a:custGeom>
              <a:avLst/>
              <a:gdLst/>
              <a:ahLst/>
              <a:cxnLst/>
              <a:rect l="l" t="t" r="r" b="b"/>
              <a:pathLst>
                <a:path w="8694" h="434" extrusionOk="0">
                  <a:moveTo>
                    <a:pt x="279" y="1"/>
                  </a:moveTo>
                  <a:cubicBezTo>
                    <a:pt x="0" y="1"/>
                    <a:pt x="0" y="433"/>
                    <a:pt x="279" y="433"/>
                  </a:cubicBezTo>
                  <a:lnTo>
                    <a:pt x="8405" y="433"/>
                  </a:lnTo>
                  <a:cubicBezTo>
                    <a:pt x="8693" y="433"/>
                    <a:pt x="8693" y="1"/>
                    <a:pt x="8405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79"/>
            <p:cNvSpPr/>
            <p:nvPr/>
          </p:nvSpPr>
          <p:spPr>
            <a:xfrm>
              <a:off x="1821671" y="2482030"/>
              <a:ext cx="243790" cy="44007"/>
            </a:xfrm>
            <a:custGeom>
              <a:avLst/>
              <a:gdLst/>
              <a:ahLst/>
              <a:cxnLst/>
              <a:rect l="l" t="t" r="r" b="b"/>
              <a:pathLst>
                <a:path w="9329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9328" y="1683"/>
                  </a:lnTo>
                  <a:lnTo>
                    <a:pt x="9328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79"/>
            <p:cNvSpPr/>
            <p:nvPr/>
          </p:nvSpPr>
          <p:spPr>
            <a:xfrm>
              <a:off x="1842525" y="2482030"/>
              <a:ext cx="223172" cy="44007"/>
            </a:xfrm>
            <a:custGeom>
              <a:avLst/>
              <a:gdLst/>
              <a:ahLst/>
              <a:cxnLst/>
              <a:rect l="l" t="t" r="r" b="b"/>
              <a:pathLst>
                <a:path w="8540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8540" y="1683"/>
                  </a:lnTo>
                  <a:lnTo>
                    <a:pt x="8540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79"/>
            <p:cNvSpPr/>
            <p:nvPr/>
          </p:nvSpPr>
          <p:spPr>
            <a:xfrm>
              <a:off x="1884494" y="2447848"/>
              <a:ext cx="114878" cy="114878"/>
            </a:xfrm>
            <a:custGeom>
              <a:avLst/>
              <a:gdLst/>
              <a:ahLst/>
              <a:cxnLst/>
              <a:rect l="l" t="t" r="r" b="b"/>
              <a:pathLst>
                <a:path w="4396" h="4396" extrusionOk="0">
                  <a:moveTo>
                    <a:pt x="2203" y="1"/>
                  </a:moveTo>
                  <a:cubicBezTo>
                    <a:pt x="981" y="1"/>
                    <a:pt x="1" y="981"/>
                    <a:pt x="1" y="2203"/>
                  </a:cubicBezTo>
                  <a:cubicBezTo>
                    <a:pt x="1" y="3414"/>
                    <a:pt x="981" y="4395"/>
                    <a:pt x="2203" y="4395"/>
                  </a:cubicBezTo>
                  <a:cubicBezTo>
                    <a:pt x="3414" y="4395"/>
                    <a:pt x="4395" y="3414"/>
                    <a:pt x="4395" y="2203"/>
                  </a:cubicBezTo>
                  <a:cubicBezTo>
                    <a:pt x="4395" y="981"/>
                    <a:pt x="3414" y="1"/>
                    <a:pt x="220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79"/>
            <p:cNvSpPr/>
            <p:nvPr/>
          </p:nvSpPr>
          <p:spPr>
            <a:xfrm>
              <a:off x="1902342" y="2471054"/>
              <a:ext cx="78162" cy="69565"/>
            </a:xfrm>
            <a:custGeom>
              <a:avLst/>
              <a:gdLst/>
              <a:ahLst/>
              <a:cxnLst/>
              <a:rect l="l" t="t" r="r" b="b"/>
              <a:pathLst>
                <a:path w="2991" h="2662" extrusionOk="0">
                  <a:moveTo>
                    <a:pt x="1500" y="1"/>
                  </a:moveTo>
                  <a:cubicBezTo>
                    <a:pt x="1107" y="1"/>
                    <a:pt x="718" y="171"/>
                    <a:pt x="452" y="497"/>
                  </a:cubicBezTo>
                  <a:cubicBezTo>
                    <a:pt x="0" y="1074"/>
                    <a:pt x="87" y="1911"/>
                    <a:pt x="664" y="2372"/>
                  </a:cubicBezTo>
                  <a:cubicBezTo>
                    <a:pt x="907" y="2567"/>
                    <a:pt x="1201" y="2661"/>
                    <a:pt x="1493" y="2661"/>
                  </a:cubicBezTo>
                  <a:cubicBezTo>
                    <a:pt x="1881" y="2661"/>
                    <a:pt x="2266" y="2494"/>
                    <a:pt x="2529" y="2171"/>
                  </a:cubicBezTo>
                  <a:lnTo>
                    <a:pt x="2539" y="2161"/>
                  </a:lnTo>
                  <a:cubicBezTo>
                    <a:pt x="2991" y="1584"/>
                    <a:pt x="2895" y="747"/>
                    <a:pt x="2327" y="286"/>
                  </a:cubicBezTo>
                  <a:cubicBezTo>
                    <a:pt x="2082" y="94"/>
                    <a:pt x="1790" y="1"/>
                    <a:pt x="1500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79"/>
            <p:cNvSpPr/>
            <p:nvPr/>
          </p:nvSpPr>
          <p:spPr>
            <a:xfrm>
              <a:off x="1912743" y="2470427"/>
              <a:ext cx="75680" cy="58641"/>
            </a:xfrm>
            <a:custGeom>
              <a:avLst/>
              <a:gdLst/>
              <a:ahLst/>
              <a:cxnLst/>
              <a:rect l="l" t="t" r="r" b="b"/>
              <a:pathLst>
                <a:path w="2896" h="2244" extrusionOk="0">
                  <a:moveTo>
                    <a:pt x="1152" y="1"/>
                  </a:moveTo>
                  <a:cubicBezTo>
                    <a:pt x="1025" y="1"/>
                    <a:pt x="892" y="19"/>
                    <a:pt x="756" y="60"/>
                  </a:cubicBezTo>
                  <a:cubicBezTo>
                    <a:pt x="1" y="953"/>
                    <a:pt x="694" y="2244"/>
                    <a:pt x="1747" y="2244"/>
                  </a:cubicBezTo>
                  <a:cubicBezTo>
                    <a:pt x="1874" y="2244"/>
                    <a:pt x="2006" y="2225"/>
                    <a:pt x="2141" y="2185"/>
                  </a:cubicBezTo>
                  <a:cubicBezTo>
                    <a:pt x="2896" y="1284"/>
                    <a:pt x="2204" y="1"/>
                    <a:pt x="1152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79"/>
            <p:cNvSpPr/>
            <p:nvPr/>
          </p:nvSpPr>
          <p:spPr>
            <a:xfrm>
              <a:off x="1937020" y="2488563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3" y="0"/>
                  </a:moveTo>
                  <a:cubicBezTo>
                    <a:pt x="193" y="0"/>
                    <a:pt x="0" y="193"/>
                    <a:pt x="0" y="424"/>
                  </a:cubicBezTo>
                  <a:cubicBezTo>
                    <a:pt x="0" y="654"/>
                    <a:pt x="193" y="847"/>
                    <a:pt x="423" y="847"/>
                  </a:cubicBezTo>
                  <a:cubicBezTo>
                    <a:pt x="654" y="847"/>
                    <a:pt x="847" y="654"/>
                    <a:pt x="847" y="424"/>
                  </a:cubicBezTo>
                  <a:cubicBezTo>
                    <a:pt x="847" y="193"/>
                    <a:pt x="654" y="0"/>
                    <a:pt x="423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63" name="Google Shape;14863;p79"/>
          <p:cNvGrpSpPr/>
          <p:nvPr/>
        </p:nvGrpSpPr>
        <p:grpSpPr>
          <a:xfrm>
            <a:off x="3603568" y="2426002"/>
            <a:ext cx="207597" cy="366639"/>
            <a:chOff x="3603568" y="2426002"/>
            <a:chExt cx="207597" cy="366639"/>
          </a:xfrm>
        </p:grpSpPr>
        <p:sp>
          <p:nvSpPr>
            <p:cNvPr id="14864" name="Google Shape;14864;p79"/>
            <p:cNvSpPr/>
            <p:nvPr/>
          </p:nvSpPr>
          <p:spPr>
            <a:xfrm>
              <a:off x="3629465" y="2426002"/>
              <a:ext cx="155828" cy="203050"/>
            </a:xfrm>
            <a:custGeom>
              <a:avLst/>
              <a:gdLst/>
              <a:ahLst/>
              <a:cxnLst/>
              <a:rect l="l" t="t" r="r" b="b"/>
              <a:pathLst>
                <a:path w="5963" h="7770" extrusionOk="0">
                  <a:moveTo>
                    <a:pt x="1933" y="0"/>
                  </a:moveTo>
                  <a:cubicBezTo>
                    <a:pt x="866" y="0"/>
                    <a:pt x="0" y="865"/>
                    <a:pt x="0" y="1933"/>
                  </a:cubicBezTo>
                  <a:lnTo>
                    <a:pt x="0" y="7501"/>
                  </a:lnTo>
                  <a:cubicBezTo>
                    <a:pt x="0" y="7645"/>
                    <a:pt x="125" y="7770"/>
                    <a:pt x="279" y="7770"/>
                  </a:cubicBezTo>
                  <a:lnTo>
                    <a:pt x="5683" y="7770"/>
                  </a:lnTo>
                  <a:cubicBezTo>
                    <a:pt x="5837" y="7770"/>
                    <a:pt x="5962" y="7645"/>
                    <a:pt x="5962" y="7501"/>
                  </a:cubicBezTo>
                  <a:lnTo>
                    <a:pt x="5962" y="1933"/>
                  </a:lnTo>
                  <a:lnTo>
                    <a:pt x="5953" y="1933"/>
                  </a:lnTo>
                  <a:cubicBezTo>
                    <a:pt x="5953" y="865"/>
                    <a:pt x="5087" y="0"/>
                    <a:pt x="4029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79"/>
            <p:cNvSpPr/>
            <p:nvPr/>
          </p:nvSpPr>
          <p:spPr>
            <a:xfrm>
              <a:off x="3657114" y="2451376"/>
              <a:ext cx="128180" cy="177675"/>
            </a:xfrm>
            <a:custGeom>
              <a:avLst/>
              <a:gdLst/>
              <a:ahLst/>
              <a:cxnLst/>
              <a:rect l="l" t="t" r="r" b="b"/>
              <a:pathLst>
                <a:path w="4905" h="6799" extrusionOk="0">
                  <a:moveTo>
                    <a:pt x="1394" y="0"/>
                  </a:moveTo>
                  <a:cubicBezTo>
                    <a:pt x="625" y="0"/>
                    <a:pt x="0" y="625"/>
                    <a:pt x="10" y="1395"/>
                  </a:cubicBezTo>
                  <a:lnTo>
                    <a:pt x="10" y="6799"/>
                  </a:lnTo>
                  <a:lnTo>
                    <a:pt x="4625" y="6799"/>
                  </a:lnTo>
                  <a:cubicBezTo>
                    <a:pt x="4779" y="6799"/>
                    <a:pt x="4904" y="6674"/>
                    <a:pt x="4904" y="6530"/>
                  </a:cubicBezTo>
                  <a:lnTo>
                    <a:pt x="4904" y="962"/>
                  </a:lnTo>
                  <a:cubicBezTo>
                    <a:pt x="4904" y="625"/>
                    <a:pt x="4818" y="298"/>
                    <a:pt x="4654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79"/>
            <p:cNvSpPr/>
            <p:nvPr/>
          </p:nvSpPr>
          <p:spPr>
            <a:xfrm>
              <a:off x="3603568" y="2556403"/>
              <a:ext cx="207597" cy="236238"/>
            </a:xfrm>
            <a:custGeom>
              <a:avLst/>
              <a:gdLst/>
              <a:ahLst/>
              <a:cxnLst/>
              <a:rect l="l" t="t" r="r" b="b"/>
              <a:pathLst>
                <a:path w="7944" h="9040" extrusionOk="0">
                  <a:moveTo>
                    <a:pt x="405" y="1"/>
                  </a:moveTo>
                  <a:cubicBezTo>
                    <a:pt x="184" y="1"/>
                    <a:pt x="1" y="174"/>
                    <a:pt x="1" y="395"/>
                  </a:cubicBezTo>
                  <a:lnTo>
                    <a:pt x="1" y="8636"/>
                  </a:lnTo>
                  <a:cubicBezTo>
                    <a:pt x="1" y="8857"/>
                    <a:pt x="184" y="9040"/>
                    <a:pt x="405" y="9040"/>
                  </a:cubicBezTo>
                  <a:lnTo>
                    <a:pt x="7540" y="9040"/>
                  </a:lnTo>
                  <a:cubicBezTo>
                    <a:pt x="7761" y="9040"/>
                    <a:pt x="7944" y="8857"/>
                    <a:pt x="7944" y="8636"/>
                  </a:cubicBezTo>
                  <a:lnTo>
                    <a:pt x="7944" y="395"/>
                  </a:lnTo>
                  <a:cubicBezTo>
                    <a:pt x="7944" y="174"/>
                    <a:pt x="7761" y="1"/>
                    <a:pt x="754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79"/>
            <p:cNvSpPr/>
            <p:nvPr/>
          </p:nvSpPr>
          <p:spPr>
            <a:xfrm>
              <a:off x="3634979" y="2556403"/>
              <a:ext cx="176185" cy="206839"/>
            </a:xfrm>
            <a:custGeom>
              <a:avLst/>
              <a:gdLst/>
              <a:ahLst/>
              <a:cxnLst/>
              <a:rect l="l" t="t" r="r" b="b"/>
              <a:pathLst>
                <a:path w="6742" h="7915" extrusionOk="0">
                  <a:moveTo>
                    <a:pt x="1" y="1"/>
                  </a:moveTo>
                  <a:lnTo>
                    <a:pt x="1" y="7511"/>
                  </a:lnTo>
                  <a:cubicBezTo>
                    <a:pt x="1" y="7732"/>
                    <a:pt x="174" y="7915"/>
                    <a:pt x="395" y="7915"/>
                  </a:cubicBezTo>
                  <a:lnTo>
                    <a:pt x="6742" y="7915"/>
                  </a:lnTo>
                  <a:lnTo>
                    <a:pt x="6742" y="395"/>
                  </a:lnTo>
                  <a:cubicBezTo>
                    <a:pt x="6742" y="174"/>
                    <a:pt x="6559" y="1"/>
                    <a:pt x="633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14868;p79"/>
            <p:cNvSpPr/>
            <p:nvPr/>
          </p:nvSpPr>
          <p:spPr>
            <a:xfrm>
              <a:off x="3603568" y="2623511"/>
              <a:ext cx="207597" cy="101786"/>
            </a:xfrm>
            <a:custGeom>
              <a:avLst/>
              <a:gdLst/>
              <a:ahLst/>
              <a:cxnLst/>
              <a:rect l="l" t="t" r="r" b="b"/>
              <a:pathLst>
                <a:path w="7944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7944" y="3895"/>
                  </a:lnTo>
                  <a:lnTo>
                    <a:pt x="7944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9" name="Google Shape;14869;p79"/>
            <p:cNvSpPr/>
            <p:nvPr/>
          </p:nvSpPr>
          <p:spPr>
            <a:xfrm>
              <a:off x="3603568" y="2623511"/>
              <a:ext cx="31437" cy="101786"/>
            </a:xfrm>
            <a:custGeom>
              <a:avLst/>
              <a:gdLst/>
              <a:ahLst/>
              <a:cxnLst/>
              <a:rect l="l" t="t" r="r" b="b"/>
              <a:pathLst>
                <a:path w="1203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1203" y="3895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70" name="Google Shape;14870;p79"/>
          <p:cNvGrpSpPr/>
          <p:nvPr/>
        </p:nvGrpSpPr>
        <p:grpSpPr>
          <a:xfrm>
            <a:off x="2246115" y="2426002"/>
            <a:ext cx="274417" cy="366404"/>
            <a:chOff x="2246115" y="2426002"/>
            <a:chExt cx="274417" cy="366404"/>
          </a:xfrm>
        </p:grpSpPr>
        <p:sp>
          <p:nvSpPr>
            <p:cNvPr id="14871" name="Google Shape;14871;p79"/>
            <p:cNvSpPr/>
            <p:nvPr/>
          </p:nvSpPr>
          <p:spPr>
            <a:xfrm>
              <a:off x="2246115" y="2440819"/>
              <a:ext cx="274417" cy="148798"/>
            </a:xfrm>
            <a:custGeom>
              <a:avLst/>
              <a:gdLst/>
              <a:ahLst/>
              <a:cxnLst/>
              <a:rect l="l" t="t" r="r" b="b"/>
              <a:pathLst>
                <a:path w="10501" h="5694" extrusionOk="0">
                  <a:moveTo>
                    <a:pt x="3510" y="0"/>
                  </a:moveTo>
                  <a:cubicBezTo>
                    <a:pt x="1577" y="0"/>
                    <a:pt x="0" y="1443"/>
                    <a:pt x="0" y="3212"/>
                  </a:cubicBezTo>
                  <a:lnTo>
                    <a:pt x="0" y="4789"/>
                  </a:lnTo>
                  <a:cubicBezTo>
                    <a:pt x="19" y="5297"/>
                    <a:pt x="442" y="5694"/>
                    <a:pt x="945" y="5694"/>
                  </a:cubicBezTo>
                  <a:cubicBezTo>
                    <a:pt x="957" y="5694"/>
                    <a:pt x="969" y="5694"/>
                    <a:pt x="981" y="5693"/>
                  </a:cubicBezTo>
                  <a:lnTo>
                    <a:pt x="1635" y="5693"/>
                  </a:lnTo>
                  <a:cubicBezTo>
                    <a:pt x="1904" y="5674"/>
                    <a:pt x="1904" y="5289"/>
                    <a:pt x="1635" y="5270"/>
                  </a:cubicBezTo>
                  <a:lnTo>
                    <a:pt x="971" y="5270"/>
                  </a:lnTo>
                  <a:cubicBezTo>
                    <a:pt x="965" y="5270"/>
                    <a:pt x="959" y="5270"/>
                    <a:pt x="953" y="5270"/>
                  </a:cubicBezTo>
                  <a:cubicBezTo>
                    <a:pt x="682" y="5270"/>
                    <a:pt x="452" y="5062"/>
                    <a:pt x="433" y="4789"/>
                  </a:cubicBezTo>
                  <a:lnTo>
                    <a:pt x="433" y="3212"/>
                  </a:lnTo>
                  <a:cubicBezTo>
                    <a:pt x="433" y="1683"/>
                    <a:pt x="1808" y="433"/>
                    <a:pt x="3510" y="433"/>
                  </a:cubicBezTo>
                  <a:lnTo>
                    <a:pt x="6991" y="433"/>
                  </a:lnTo>
                  <a:cubicBezTo>
                    <a:pt x="8693" y="433"/>
                    <a:pt x="10068" y="1683"/>
                    <a:pt x="10068" y="3212"/>
                  </a:cubicBezTo>
                  <a:lnTo>
                    <a:pt x="10068" y="4789"/>
                  </a:lnTo>
                  <a:cubicBezTo>
                    <a:pt x="10050" y="5057"/>
                    <a:pt x="9828" y="5271"/>
                    <a:pt x="9563" y="5271"/>
                  </a:cubicBezTo>
                  <a:cubicBezTo>
                    <a:pt x="9552" y="5271"/>
                    <a:pt x="9541" y="5271"/>
                    <a:pt x="9530" y="5270"/>
                  </a:cubicBezTo>
                  <a:lnTo>
                    <a:pt x="8779" y="5270"/>
                  </a:lnTo>
                  <a:cubicBezTo>
                    <a:pt x="8510" y="5289"/>
                    <a:pt x="8510" y="5674"/>
                    <a:pt x="8779" y="5693"/>
                  </a:cubicBezTo>
                  <a:lnTo>
                    <a:pt x="9530" y="5693"/>
                  </a:lnTo>
                  <a:cubicBezTo>
                    <a:pt x="9541" y="5694"/>
                    <a:pt x="9553" y="5694"/>
                    <a:pt x="9565" y="5694"/>
                  </a:cubicBezTo>
                  <a:cubicBezTo>
                    <a:pt x="10068" y="5694"/>
                    <a:pt x="10482" y="5297"/>
                    <a:pt x="10501" y="4789"/>
                  </a:cubicBezTo>
                  <a:lnTo>
                    <a:pt x="10501" y="3212"/>
                  </a:lnTo>
                  <a:cubicBezTo>
                    <a:pt x="10501" y="1443"/>
                    <a:pt x="8933" y="0"/>
                    <a:pt x="6991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79"/>
            <p:cNvSpPr/>
            <p:nvPr/>
          </p:nvSpPr>
          <p:spPr>
            <a:xfrm>
              <a:off x="2285053" y="2520471"/>
              <a:ext cx="196543" cy="271935"/>
            </a:xfrm>
            <a:custGeom>
              <a:avLst/>
              <a:gdLst/>
              <a:ahLst/>
              <a:cxnLst/>
              <a:rect l="l" t="t" r="r" b="b"/>
              <a:pathLst>
                <a:path w="7521" h="10406" extrusionOk="0">
                  <a:moveTo>
                    <a:pt x="626" y="1"/>
                  </a:moveTo>
                  <a:cubicBezTo>
                    <a:pt x="308" y="1"/>
                    <a:pt x="39" y="231"/>
                    <a:pt x="1" y="549"/>
                  </a:cubicBezTo>
                  <a:cubicBezTo>
                    <a:pt x="1" y="568"/>
                    <a:pt x="1" y="597"/>
                    <a:pt x="1" y="626"/>
                  </a:cubicBezTo>
                  <a:lnTo>
                    <a:pt x="1" y="9088"/>
                  </a:lnTo>
                  <a:cubicBezTo>
                    <a:pt x="10" y="9809"/>
                    <a:pt x="597" y="10405"/>
                    <a:pt x="1328" y="10405"/>
                  </a:cubicBezTo>
                  <a:lnTo>
                    <a:pt x="6203" y="10405"/>
                  </a:lnTo>
                  <a:cubicBezTo>
                    <a:pt x="6934" y="10405"/>
                    <a:pt x="7520" y="9819"/>
                    <a:pt x="7520" y="9088"/>
                  </a:cubicBezTo>
                  <a:lnTo>
                    <a:pt x="7520" y="626"/>
                  </a:lnTo>
                  <a:cubicBezTo>
                    <a:pt x="7520" y="597"/>
                    <a:pt x="7520" y="568"/>
                    <a:pt x="7520" y="549"/>
                  </a:cubicBezTo>
                  <a:cubicBezTo>
                    <a:pt x="7482" y="231"/>
                    <a:pt x="7213" y="1"/>
                    <a:pt x="6905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79"/>
            <p:cNvSpPr/>
            <p:nvPr/>
          </p:nvSpPr>
          <p:spPr>
            <a:xfrm>
              <a:off x="2315471" y="2520732"/>
              <a:ext cx="166124" cy="245018"/>
            </a:xfrm>
            <a:custGeom>
              <a:avLst/>
              <a:gdLst/>
              <a:ahLst/>
              <a:cxnLst/>
              <a:rect l="l" t="t" r="r" b="b"/>
              <a:pathLst>
                <a:path w="6357" h="9376" extrusionOk="0">
                  <a:moveTo>
                    <a:pt x="0" y="0"/>
                  </a:moveTo>
                  <a:lnTo>
                    <a:pt x="0" y="8049"/>
                  </a:lnTo>
                  <a:cubicBezTo>
                    <a:pt x="0" y="8780"/>
                    <a:pt x="596" y="9366"/>
                    <a:pt x="1317" y="9376"/>
                  </a:cubicBezTo>
                  <a:lnTo>
                    <a:pt x="6193" y="9376"/>
                  </a:lnTo>
                  <a:cubicBezTo>
                    <a:pt x="6241" y="9376"/>
                    <a:pt x="6279" y="9366"/>
                    <a:pt x="6327" y="9366"/>
                  </a:cubicBezTo>
                  <a:cubicBezTo>
                    <a:pt x="6347" y="9270"/>
                    <a:pt x="6356" y="9174"/>
                    <a:pt x="6356" y="9078"/>
                  </a:cubicBezTo>
                  <a:lnTo>
                    <a:pt x="6356" y="616"/>
                  </a:lnTo>
                  <a:cubicBezTo>
                    <a:pt x="6356" y="596"/>
                    <a:pt x="6356" y="568"/>
                    <a:pt x="6356" y="548"/>
                  </a:cubicBezTo>
                  <a:cubicBezTo>
                    <a:pt x="6318" y="231"/>
                    <a:pt x="6049" y="0"/>
                    <a:pt x="574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79"/>
            <p:cNvSpPr/>
            <p:nvPr/>
          </p:nvSpPr>
          <p:spPr>
            <a:xfrm>
              <a:off x="2285053" y="2520471"/>
              <a:ext cx="196543" cy="166882"/>
            </a:xfrm>
            <a:custGeom>
              <a:avLst/>
              <a:gdLst/>
              <a:ahLst/>
              <a:cxnLst/>
              <a:rect l="l" t="t" r="r" b="b"/>
              <a:pathLst>
                <a:path w="7521" h="6386" extrusionOk="0">
                  <a:moveTo>
                    <a:pt x="626" y="1"/>
                  </a:moveTo>
                  <a:cubicBezTo>
                    <a:pt x="279" y="1"/>
                    <a:pt x="1" y="280"/>
                    <a:pt x="1" y="626"/>
                  </a:cubicBezTo>
                  <a:lnTo>
                    <a:pt x="1" y="1520"/>
                  </a:lnTo>
                  <a:lnTo>
                    <a:pt x="914" y="1520"/>
                  </a:lnTo>
                  <a:cubicBezTo>
                    <a:pt x="1231" y="1520"/>
                    <a:pt x="1491" y="1780"/>
                    <a:pt x="1491" y="2097"/>
                  </a:cubicBezTo>
                  <a:lnTo>
                    <a:pt x="1491" y="3693"/>
                  </a:lnTo>
                  <a:cubicBezTo>
                    <a:pt x="1491" y="4059"/>
                    <a:pt x="1770" y="4357"/>
                    <a:pt x="2126" y="4395"/>
                  </a:cubicBezTo>
                  <a:cubicBezTo>
                    <a:pt x="2142" y="4396"/>
                    <a:pt x="2159" y="4397"/>
                    <a:pt x="2175" y="4397"/>
                  </a:cubicBezTo>
                  <a:cubicBezTo>
                    <a:pt x="2548" y="4397"/>
                    <a:pt x="2856" y="4090"/>
                    <a:pt x="2856" y="3712"/>
                  </a:cubicBezTo>
                  <a:lnTo>
                    <a:pt x="2856" y="5703"/>
                  </a:lnTo>
                  <a:cubicBezTo>
                    <a:pt x="2856" y="6078"/>
                    <a:pt x="3164" y="6386"/>
                    <a:pt x="3539" y="6386"/>
                  </a:cubicBezTo>
                  <a:cubicBezTo>
                    <a:pt x="3914" y="6386"/>
                    <a:pt x="4222" y="6078"/>
                    <a:pt x="4222" y="5703"/>
                  </a:cubicBezTo>
                  <a:lnTo>
                    <a:pt x="4222" y="2097"/>
                  </a:lnTo>
                  <a:cubicBezTo>
                    <a:pt x="4222" y="1770"/>
                    <a:pt x="4482" y="1510"/>
                    <a:pt x="4799" y="1510"/>
                  </a:cubicBezTo>
                  <a:lnTo>
                    <a:pt x="4991" y="1510"/>
                  </a:lnTo>
                  <a:cubicBezTo>
                    <a:pt x="5318" y="1510"/>
                    <a:pt x="5578" y="1770"/>
                    <a:pt x="5578" y="2097"/>
                  </a:cubicBezTo>
                  <a:lnTo>
                    <a:pt x="5578" y="3693"/>
                  </a:lnTo>
                  <a:cubicBezTo>
                    <a:pt x="5578" y="4049"/>
                    <a:pt x="5847" y="4357"/>
                    <a:pt x="6212" y="4386"/>
                  </a:cubicBezTo>
                  <a:cubicBezTo>
                    <a:pt x="6230" y="4387"/>
                    <a:pt x="6247" y="4387"/>
                    <a:pt x="6264" y="4387"/>
                  </a:cubicBezTo>
                  <a:cubicBezTo>
                    <a:pt x="6635" y="4387"/>
                    <a:pt x="6943" y="4090"/>
                    <a:pt x="6943" y="3712"/>
                  </a:cubicBezTo>
                  <a:lnTo>
                    <a:pt x="6943" y="2097"/>
                  </a:lnTo>
                  <a:cubicBezTo>
                    <a:pt x="6943" y="1780"/>
                    <a:pt x="7203" y="1510"/>
                    <a:pt x="7520" y="1510"/>
                  </a:cubicBezTo>
                  <a:lnTo>
                    <a:pt x="7520" y="626"/>
                  </a:lnTo>
                  <a:cubicBezTo>
                    <a:pt x="7520" y="280"/>
                    <a:pt x="7241" y="1"/>
                    <a:pt x="690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79"/>
            <p:cNvSpPr/>
            <p:nvPr/>
          </p:nvSpPr>
          <p:spPr>
            <a:xfrm>
              <a:off x="2335306" y="2426002"/>
              <a:ext cx="96272" cy="40218"/>
            </a:xfrm>
            <a:custGeom>
              <a:avLst/>
              <a:gdLst/>
              <a:ahLst/>
              <a:cxnLst/>
              <a:rect l="l" t="t" r="r" b="b"/>
              <a:pathLst>
                <a:path w="3684" h="1539" extrusionOk="0">
                  <a:moveTo>
                    <a:pt x="337" y="0"/>
                  </a:moveTo>
                  <a:cubicBezTo>
                    <a:pt x="155" y="0"/>
                    <a:pt x="1" y="154"/>
                    <a:pt x="1" y="346"/>
                  </a:cubicBezTo>
                  <a:lnTo>
                    <a:pt x="1" y="1202"/>
                  </a:lnTo>
                  <a:cubicBezTo>
                    <a:pt x="1" y="1385"/>
                    <a:pt x="155" y="1539"/>
                    <a:pt x="337" y="1539"/>
                  </a:cubicBezTo>
                  <a:lnTo>
                    <a:pt x="3337" y="1539"/>
                  </a:lnTo>
                  <a:cubicBezTo>
                    <a:pt x="3520" y="1539"/>
                    <a:pt x="3674" y="1385"/>
                    <a:pt x="3684" y="1202"/>
                  </a:cubicBezTo>
                  <a:lnTo>
                    <a:pt x="3684" y="346"/>
                  </a:lnTo>
                  <a:cubicBezTo>
                    <a:pt x="3674" y="154"/>
                    <a:pt x="3520" y="0"/>
                    <a:pt x="333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79"/>
            <p:cNvSpPr/>
            <p:nvPr/>
          </p:nvSpPr>
          <p:spPr>
            <a:xfrm>
              <a:off x="2360680" y="2426002"/>
              <a:ext cx="70897" cy="19626"/>
            </a:xfrm>
            <a:custGeom>
              <a:avLst/>
              <a:gdLst/>
              <a:ahLst/>
              <a:cxnLst/>
              <a:rect l="l" t="t" r="r" b="b"/>
              <a:pathLst>
                <a:path w="2713" h="751" extrusionOk="0">
                  <a:moveTo>
                    <a:pt x="1" y="0"/>
                  </a:moveTo>
                  <a:lnTo>
                    <a:pt x="1" y="404"/>
                  </a:lnTo>
                  <a:cubicBezTo>
                    <a:pt x="1" y="587"/>
                    <a:pt x="155" y="740"/>
                    <a:pt x="347" y="750"/>
                  </a:cubicBezTo>
                  <a:lnTo>
                    <a:pt x="2713" y="750"/>
                  </a:lnTo>
                  <a:lnTo>
                    <a:pt x="2713" y="346"/>
                  </a:lnTo>
                  <a:cubicBezTo>
                    <a:pt x="2703" y="154"/>
                    <a:pt x="2549" y="10"/>
                    <a:pt x="236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79"/>
            <p:cNvSpPr/>
            <p:nvPr/>
          </p:nvSpPr>
          <p:spPr>
            <a:xfrm>
              <a:off x="2323990" y="2591603"/>
              <a:ext cx="71394" cy="95749"/>
            </a:xfrm>
            <a:custGeom>
              <a:avLst/>
              <a:gdLst/>
              <a:ahLst/>
              <a:cxnLst/>
              <a:rect l="l" t="t" r="r" b="b"/>
              <a:pathLst>
                <a:path w="2732" h="3664" extrusionOk="0">
                  <a:moveTo>
                    <a:pt x="11" y="0"/>
                  </a:moveTo>
                  <a:cubicBezTo>
                    <a:pt x="10" y="12"/>
                    <a:pt x="10" y="24"/>
                    <a:pt x="11" y="37"/>
                  </a:cubicBezTo>
                  <a:lnTo>
                    <a:pt x="11" y="37"/>
                  </a:lnTo>
                  <a:lnTo>
                    <a:pt x="11" y="0"/>
                  </a:lnTo>
                  <a:close/>
                  <a:moveTo>
                    <a:pt x="11" y="37"/>
                  </a:moveTo>
                  <a:lnTo>
                    <a:pt x="11" y="971"/>
                  </a:lnTo>
                  <a:cubicBezTo>
                    <a:pt x="1" y="1337"/>
                    <a:pt x="280" y="1635"/>
                    <a:pt x="636" y="1664"/>
                  </a:cubicBezTo>
                  <a:cubicBezTo>
                    <a:pt x="653" y="1665"/>
                    <a:pt x="670" y="1665"/>
                    <a:pt x="687" y="1665"/>
                  </a:cubicBezTo>
                  <a:cubicBezTo>
                    <a:pt x="1059" y="1665"/>
                    <a:pt x="1366" y="1368"/>
                    <a:pt x="1366" y="990"/>
                  </a:cubicBezTo>
                  <a:lnTo>
                    <a:pt x="1366" y="96"/>
                  </a:lnTo>
                  <a:cubicBezTo>
                    <a:pt x="1320" y="449"/>
                    <a:pt x="1023" y="703"/>
                    <a:pt x="674" y="703"/>
                  </a:cubicBezTo>
                  <a:cubicBezTo>
                    <a:pt x="661" y="703"/>
                    <a:pt x="648" y="703"/>
                    <a:pt x="636" y="702"/>
                  </a:cubicBezTo>
                  <a:cubicBezTo>
                    <a:pt x="292" y="665"/>
                    <a:pt x="20" y="385"/>
                    <a:pt x="11" y="37"/>
                  </a:cubicBezTo>
                  <a:close/>
                  <a:moveTo>
                    <a:pt x="1366" y="2010"/>
                  </a:moveTo>
                  <a:lnTo>
                    <a:pt x="1366" y="2981"/>
                  </a:lnTo>
                  <a:cubicBezTo>
                    <a:pt x="1366" y="3356"/>
                    <a:pt x="1674" y="3664"/>
                    <a:pt x="2049" y="3664"/>
                  </a:cubicBezTo>
                  <a:cubicBezTo>
                    <a:pt x="2424" y="3664"/>
                    <a:pt x="2732" y="3356"/>
                    <a:pt x="2732" y="2981"/>
                  </a:cubicBezTo>
                  <a:lnTo>
                    <a:pt x="2732" y="2010"/>
                  </a:lnTo>
                  <a:cubicBezTo>
                    <a:pt x="2732" y="2385"/>
                    <a:pt x="2424" y="2692"/>
                    <a:pt x="2049" y="2692"/>
                  </a:cubicBezTo>
                  <a:cubicBezTo>
                    <a:pt x="1665" y="2692"/>
                    <a:pt x="1366" y="2385"/>
                    <a:pt x="1366" y="201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79"/>
            <p:cNvSpPr/>
            <p:nvPr/>
          </p:nvSpPr>
          <p:spPr>
            <a:xfrm>
              <a:off x="2430794" y="2591838"/>
              <a:ext cx="35723" cy="43563"/>
            </a:xfrm>
            <a:custGeom>
              <a:avLst/>
              <a:gdLst/>
              <a:ahLst/>
              <a:cxnLst/>
              <a:rect l="l" t="t" r="r" b="b"/>
              <a:pathLst>
                <a:path w="1367" h="1667" extrusionOk="0">
                  <a:moveTo>
                    <a:pt x="1" y="1"/>
                  </a:moveTo>
                  <a:lnTo>
                    <a:pt x="1" y="962"/>
                  </a:lnTo>
                  <a:cubicBezTo>
                    <a:pt x="1" y="1328"/>
                    <a:pt x="270" y="1626"/>
                    <a:pt x="635" y="1664"/>
                  </a:cubicBezTo>
                  <a:cubicBezTo>
                    <a:pt x="652" y="1665"/>
                    <a:pt x="669" y="1666"/>
                    <a:pt x="685" y="1666"/>
                  </a:cubicBezTo>
                  <a:cubicBezTo>
                    <a:pt x="1058" y="1666"/>
                    <a:pt x="1366" y="1359"/>
                    <a:pt x="1366" y="981"/>
                  </a:cubicBezTo>
                  <a:lnTo>
                    <a:pt x="1366" y="10"/>
                  </a:lnTo>
                  <a:cubicBezTo>
                    <a:pt x="1366" y="193"/>
                    <a:pt x="1289" y="366"/>
                    <a:pt x="1164" y="491"/>
                  </a:cubicBezTo>
                  <a:cubicBezTo>
                    <a:pt x="1029" y="626"/>
                    <a:pt x="852" y="694"/>
                    <a:pt x="672" y="694"/>
                  </a:cubicBezTo>
                  <a:cubicBezTo>
                    <a:pt x="659" y="694"/>
                    <a:pt x="647" y="694"/>
                    <a:pt x="635" y="693"/>
                  </a:cubicBezTo>
                  <a:cubicBezTo>
                    <a:pt x="270" y="664"/>
                    <a:pt x="1" y="356"/>
                    <a:pt x="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79" name="Google Shape;14879;p79"/>
          <p:cNvGrpSpPr/>
          <p:nvPr/>
        </p:nvGrpSpPr>
        <p:grpSpPr>
          <a:xfrm>
            <a:off x="2696666" y="2426002"/>
            <a:ext cx="256099" cy="366639"/>
            <a:chOff x="2696666" y="2426002"/>
            <a:chExt cx="256099" cy="366639"/>
          </a:xfrm>
        </p:grpSpPr>
        <p:sp>
          <p:nvSpPr>
            <p:cNvPr id="14880" name="Google Shape;14880;p79"/>
            <p:cNvSpPr/>
            <p:nvPr/>
          </p:nvSpPr>
          <p:spPr>
            <a:xfrm>
              <a:off x="2724811" y="2426002"/>
              <a:ext cx="227954" cy="86446"/>
            </a:xfrm>
            <a:custGeom>
              <a:avLst/>
              <a:gdLst/>
              <a:ahLst/>
              <a:cxnLst/>
              <a:rect l="l" t="t" r="r" b="b"/>
              <a:pathLst>
                <a:path w="8723" h="3308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lnTo>
                    <a:pt x="1" y="1971"/>
                  </a:lnTo>
                  <a:lnTo>
                    <a:pt x="1" y="2019"/>
                  </a:lnTo>
                  <a:cubicBezTo>
                    <a:pt x="20" y="2241"/>
                    <a:pt x="87" y="2452"/>
                    <a:pt x="212" y="2635"/>
                  </a:cubicBezTo>
                  <a:lnTo>
                    <a:pt x="212" y="2644"/>
                  </a:lnTo>
                  <a:cubicBezTo>
                    <a:pt x="231" y="2693"/>
                    <a:pt x="270" y="2731"/>
                    <a:pt x="299" y="2769"/>
                  </a:cubicBezTo>
                  <a:cubicBezTo>
                    <a:pt x="568" y="3116"/>
                    <a:pt x="972" y="3308"/>
                    <a:pt x="1404" y="3308"/>
                  </a:cubicBezTo>
                  <a:lnTo>
                    <a:pt x="7299" y="3308"/>
                  </a:lnTo>
                  <a:cubicBezTo>
                    <a:pt x="7809" y="3308"/>
                    <a:pt x="8280" y="3029"/>
                    <a:pt x="8530" y="2587"/>
                  </a:cubicBezTo>
                  <a:cubicBezTo>
                    <a:pt x="8559" y="2539"/>
                    <a:pt x="8578" y="2491"/>
                    <a:pt x="8607" y="2443"/>
                  </a:cubicBezTo>
                  <a:cubicBezTo>
                    <a:pt x="8665" y="2289"/>
                    <a:pt x="8703" y="2135"/>
                    <a:pt x="8713" y="1971"/>
                  </a:cubicBezTo>
                  <a:lnTo>
                    <a:pt x="8713" y="1885"/>
                  </a:lnTo>
                  <a:lnTo>
                    <a:pt x="8713" y="1808"/>
                  </a:lnTo>
                  <a:cubicBezTo>
                    <a:pt x="8713" y="1769"/>
                    <a:pt x="8713" y="1721"/>
                    <a:pt x="8703" y="1683"/>
                  </a:cubicBezTo>
                  <a:lnTo>
                    <a:pt x="8703" y="1683"/>
                  </a:lnTo>
                  <a:lnTo>
                    <a:pt x="8713" y="1692"/>
                  </a:lnTo>
                  <a:lnTo>
                    <a:pt x="8722" y="1423"/>
                  </a:lnTo>
                  <a:cubicBezTo>
                    <a:pt x="8722" y="635"/>
                    <a:pt x="8088" y="0"/>
                    <a:pt x="7309" y="0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79"/>
            <p:cNvSpPr/>
            <p:nvPr/>
          </p:nvSpPr>
          <p:spPr>
            <a:xfrm>
              <a:off x="2696666" y="2465436"/>
              <a:ext cx="147283" cy="184156"/>
            </a:xfrm>
            <a:custGeom>
              <a:avLst/>
              <a:gdLst/>
              <a:ahLst/>
              <a:cxnLst/>
              <a:rect l="l" t="t" r="r" b="b"/>
              <a:pathLst>
                <a:path w="5636" h="7047" extrusionOk="0">
                  <a:moveTo>
                    <a:pt x="962" y="1"/>
                  </a:moveTo>
                  <a:cubicBezTo>
                    <a:pt x="433" y="1"/>
                    <a:pt x="1" y="433"/>
                    <a:pt x="1" y="962"/>
                  </a:cubicBezTo>
                  <a:lnTo>
                    <a:pt x="1" y="2539"/>
                  </a:lnTo>
                  <a:cubicBezTo>
                    <a:pt x="1" y="2934"/>
                    <a:pt x="241" y="3289"/>
                    <a:pt x="606" y="3434"/>
                  </a:cubicBezTo>
                  <a:lnTo>
                    <a:pt x="626" y="3443"/>
                  </a:lnTo>
                  <a:lnTo>
                    <a:pt x="4732" y="4645"/>
                  </a:lnTo>
                  <a:cubicBezTo>
                    <a:pt x="5011" y="4761"/>
                    <a:pt x="5203" y="5040"/>
                    <a:pt x="5203" y="5347"/>
                  </a:cubicBezTo>
                  <a:lnTo>
                    <a:pt x="5203" y="6838"/>
                  </a:lnTo>
                  <a:cubicBezTo>
                    <a:pt x="5203" y="6977"/>
                    <a:pt x="5309" y="7047"/>
                    <a:pt x="5414" y="7047"/>
                  </a:cubicBezTo>
                  <a:cubicBezTo>
                    <a:pt x="5520" y="7047"/>
                    <a:pt x="5626" y="6977"/>
                    <a:pt x="5626" y="6838"/>
                  </a:cubicBezTo>
                  <a:lnTo>
                    <a:pt x="5626" y="5347"/>
                  </a:lnTo>
                  <a:cubicBezTo>
                    <a:pt x="5636" y="4857"/>
                    <a:pt x="5328" y="4424"/>
                    <a:pt x="4876" y="4241"/>
                  </a:cubicBezTo>
                  <a:lnTo>
                    <a:pt x="4857" y="4232"/>
                  </a:lnTo>
                  <a:lnTo>
                    <a:pt x="760" y="3030"/>
                  </a:lnTo>
                  <a:cubicBezTo>
                    <a:pt x="558" y="2953"/>
                    <a:pt x="433" y="2751"/>
                    <a:pt x="433" y="2539"/>
                  </a:cubicBezTo>
                  <a:lnTo>
                    <a:pt x="433" y="962"/>
                  </a:lnTo>
                  <a:cubicBezTo>
                    <a:pt x="433" y="674"/>
                    <a:pt x="674" y="433"/>
                    <a:pt x="972" y="433"/>
                  </a:cubicBezTo>
                  <a:lnTo>
                    <a:pt x="3010" y="433"/>
                  </a:lnTo>
                  <a:cubicBezTo>
                    <a:pt x="3299" y="433"/>
                    <a:pt x="3299" y="1"/>
                    <a:pt x="30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79"/>
            <p:cNvSpPr/>
            <p:nvPr/>
          </p:nvSpPr>
          <p:spPr>
            <a:xfrm>
              <a:off x="2813008" y="2631534"/>
              <a:ext cx="51795" cy="161107"/>
            </a:xfrm>
            <a:custGeom>
              <a:avLst/>
              <a:gdLst/>
              <a:ahLst/>
              <a:cxnLst/>
              <a:rect l="l" t="t" r="r" b="b"/>
              <a:pathLst>
                <a:path w="1982" h="6165" extrusionOk="0">
                  <a:moveTo>
                    <a:pt x="501" y="1"/>
                  </a:moveTo>
                  <a:cubicBezTo>
                    <a:pt x="222" y="1"/>
                    <a:pt x="1" y="232"/>
                    <a:pt x="1" y="501"/>
                  </a:cubicBezTo>
                  <a:lnTo>
                    <a:pt x="1" y="5665"/>
                  </a:lnTo>
                  <a:cubicBezTo>
                    <a:pt x="1" y="5934"/>
                    <a:pt x="222" y="6165"/>
                    <a:pt x="501" y="6165"/>
                  </a:cubicBezTo>
                  <a:lnTo>
                    <a:pt x="1482" y="6165"/>
                  </a:lnTo>
                  <a:cubicBezTo>
                    <a:pt x="1751" y="6165"/>
                    <a:pt x="1972" y="5934"/>
                    <a:pt x="1982" y="5665"/>
                  </a:cubicBezTo>
                  <a:lnTo>
                    <a:pt x="1982" y="501"/>
                  </a:lnTo>
                  <a:cubicBezTo>
                    <a:pt x="1972" y="232"/>
                    <a:pt x="1751" y="11"/>
                    <a:pt x="148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79"/>
            <p:cNvSpPr/>
            <p:nvPr/>
          </p:nvSpPr>
          <p:spPr>
            <a:xfrm>
              <a:off x="2836893" y="2631795"/>
              <a:ext cx="27910" cy="138999"/>
            </a:xfrm>
            <a:custGeom>
              <a:avLst/>
              <a:gdLst/>
              <a:ahLst/>
              <a:cxnLst/>
              <a:rect l="l" t="t" r="r" b="b"/>
              <a:pathLst>
                <a:path w="1068" h="5319" extrusionOk="0">
                  <a:moveTo>
                    <a:pt x="0" y="1"/>
                  </a:moveTo>
                  <a:lnTo>
                    <a:pt x="0" y="4818"/>
                  </a:lnTo>
                  <a:cubicBezTo>
                    <a:pt x="0" y="5097"/>
                    <a:pt x="221" y="5318"/>
                    <a:pt x="500" y="5318"/>
                  </a:cubicBezTo>
                  <a:lnTo>
                    <a:pt x="1068" y="5318"/>
                  </a:lnTo>
                  <a:lnTo>
                    <a:pt x="1068" y="491"/>
                  </a:lnTo>
                  <a:cubicBezTo>
                    <a:pt x="1058" y="222"/>
                    <a:pt x="837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79"/>
            <p:cNvSpPr/>
            <p:nvPr/>
          </p:nvSpPr>
          <p:spPr>
            <a:xfrm>
              <a:off x="2725568" y="2436533"/>
              <a:ext cx="227196" cy="69826"/>
            </a:xfrm>
            <a:custGeom>
              <a:avLst/>
              <a:gdLst/>
              <a:ahLst/>
              <a:cxnLst/>
              <a:rect l="l" t="t" r="r" b="b"/>
              <a:pathLst>
                <a:path w="8694" h="2672" extrusionOk="0">
                  <a:moveTo>
                    <a:pt x="1424" y="1"/>
                  </a:moveTo>
                  <a:cubicBezTo>
                    <a:pt x="635" y="1"/>
                    <a:pt x="0" y="636"/>
                    <a:pt x="0" y="1414"/>
                  </a:cubicBezTo>
                  <a:lnTo>
                    <a:pt x="0" y="1491"/>
                  </a:lnTo>
                  <a:lnTo>
                    <a:pt x="0" y="1578"/>
                  </a:lnTo>
                  <a:lnTo>
                    <a:pt x="0" y="1616"/>
                  </a:lnTo>
                  <a:cubicBezTo>
                    <a:pt x="20" y="1838"/>
                    <a:pt x="97" y="2049"/>
                    <a:pt x="212" y="2241"/>
                  </a:cubicBezTo>
                  <a:cubicBezTo>
                    <a:pt x="241" y="2290"/>
                    <a:pt x="270" y="2328"/>
                    <a:pt x="308" y="2376"/>
                  </a:cubicBezTo>
                  <a:lnTo>
                    <a:pt x="664" y="1924"/>
                  </a:lnTo>
                  <a:cubicBezTo>
                    <a:pt x="760" y="1804"/>
                    <a:pt x="897" y="1744"/>
                    <a:pt x="1034" y="1744"/>
                  </a:cubicBezTo>
                  <a:cubicBezTo>
                    <a:pt x="1171" y="1744"/>
                    <a:pt x="1308" y="1804"/>
                    <a:pt x="1404" y="1924"/>
                  </a:cubicBezTo>
                  <a:lnTo>
                    <a:pt x="1885" y="2520"/>
                  </a:lnTo>
                  <a:cubicBezTo>
                    <a:pt x="1957" y="2621"/>
                    <a:pt x="2068" y="2672"/>
                    <a:pt x="2180" y="2672"/>
                  </a:cubicBezTo>
                  <a:cubicBezTo>
                    <a:pt x="2291" y="2672"/>
                    <a:pt x="2404" y="2621"/>
                    <a:pt x="2481" y="2520"/>
                  </a:cubicBezTo>
                  <a:lnTo>
                    <a:pt x="2962" y="1924"/>
                  </a:lnTo>
                  <a:cubicBezTo>
                    <a:pt x="3058" y="1804"/>
                    <a:pt x="3195" y="1744"/>
                    <a:pt x="3332" y="1744"/>
                  </a:cubicBezTo>
                  <a:cubicBezTo>
                    <a:pt x="3469" y="1744"/>
                    <a:pt x="3606" y="1804"/>
                    <a:pt x="3703" y="1924"/>
                  </a:cubicBezTo>
                  <a:lnTo>
                    <a:pt x="4183" y="2520"/>
                  </a:lnTo>
                  <a:cubicBezTo>
                    <a:pt x="4256" y="2621"/>
                    <a:pt x="4366" y="2672"/>
                    <a:pt x="4478" y="2672"/>
                  </a:cubicBezTo>
                  <a:cubicBezTo>
                    <a:pt x="4590" y="2672"/>
                    <a:pt x="4703" y="2621"/>
                    <a:pt x="4780" y="2520"/>
                  </a:cubicBezTo>
                  <a:lnTo>
                    <a:pt x="5260" y="1924"/>
                  </a:lnTo>
                  <a:cubicBezTo>
                    <a:pt x="5357" y="1804"/>
                    <a:pt x="5494" y="1744"/>
                    <a:pt x="5631" y="1744"/>
                  </a:cubicBezTo>
                  <a:cubicBezTo>
                    <a:pt x="5768" y="1744"/>
                    <a:pt x="5905" y="1804"/>
                    <a:pt x="6001" y="1924"/>
                  </a:cubicBezTo>
                  <a:lnTo>
                    <a:pt x="6482" y="2520"/>
                  </a:lnTo>
                  <a:cubicBezTo>
                    <a:pt x="6554" y="2621"/>
                    <a:pt x="6664" y="2672"/>
                    <a:pt x="6776" y="2672"/>
                  </a:cubicBezTo>
                  <a:cubicBezTo>
                    <a:pt x="6888" y="2672"/>
                    <a:pt x="7001" y="2621"/>
                    <a:pt x="7078" y="2520"/>
                  </a:cubicBezTo>
                  <a:lnTo>
                    <a:pt x="7559" y="1924"/>
                  </a:lnTo>
                  <a:cubicBezTo>
                    <a:pt x="7655" y="1804"/>
                    <a:pt x="7792" y="1744"/>
                    <a:pt x="7929" y="1744"/>
                  </a:cubicBezTo>
                  <a:cubicBezTo>
                    <a:pt x="8066" y="1744"/>
                    <a:pt x="8203" y="1804"/>
                    <a:pt x="8299" y="1924"/>
                  </a:cubicBezTo>
                  <a:lnTo>
                    <a:pt x="8511" y="2193"/>
                  </a:lnTo>
                  <a:cubicBezTo>
                    <a:pt x="8539" y="2145"/>
                    <a:pt x="8559" y="2097"/>
                    <a:pt x="8588" y="2040"/>
                  </a:cubicBezTo>
                  <a:cubicBezTo>
                    <a:pt x="8645" y="1895"/>
                    <a:pt x="8684" y="1732"/>
                    <a:pt x="8693" y="1578"/>
                  </a:cubicBezTo>
                  <a:lnTo>
                    <a:pt x="8693" y="1491"/>
                  </a:lnTo>
                  <a:lnTo>
                    <a:pt x="8693" y="1414"/>
                  </a:lnTo>
                  <a:cubicBezTo>
                    <a:pt x="8693" y="645"/>
                    <a:pt x="8078" y="20"/>
                    <a:pt x="7309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79"/>
            <p:cNvSpPr/>
            <p:nvPr/>
          </p:nvSpPr>
          <p:spPr>
            <a:xfrm>
              <a:off x="2725307" y="2426002"/>
              <a:ext cx="227457" cy="52788"/>
            </a:xfrm>
            <a:custGeom>
              <a:avLst/>
              <a:gdLst/>
              <a:ahLst/>
              <a:cxnLst/>
              <a:rect l="l" t="t" r="r" b="b"/>
              <a:pathLst>
                <a:path w="8704" h="2020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cubicBezTo>
                    <a:pt x="1" y="1933"/>
                    <a:pt x="1" y="1981"/>
                    <a:pt x="1" y="2019"/>
                  </a:cubicBezTo>
                  <a:lnTo>
                    <a:pt x="674" y="1192"/>
                  </a:lnTo>
                  <a:cubicBezTo>
                    <a:pt x="765" y="1072"/>
                    <a:pt x="902" y="1012"/>
                    <a:pt x="1039" y="1012"/>
                  </a:cubicBezTo>
                  <a:cubicBezTo>
                    <a:pt x="1176" y="1012"/>
                    <a:pt x="1313" y="1072"/>
                    <a:pt x="1405" y="1192"/>
                  </a:cubicBezTo>
                  <a:lnTo>
                    <a:pt x="1886" y="1798"/>
                  </a:lnTo>
                  <a:cubicBezTo>
                    <a:pt x="1962" y="1894"/>
                    <a:pt x="2075" y="1942"/>
                    <a:pt x="2188" y="1942"/>
                  </a:cubicBezTo>
                  <a:cubicBezTo>
                    <a:pt x="2301" y="1942"/>
                    <a:pt x="2414" y="1894"/>
                    <a:pt x="2491" y="1798"/>
                  </a:cubicBezTo>
                  <a:lnTo>
                    <a:pt x="2972" y="1192"/>
                  </a:lnTo>
                  <a:cubicBezTo>
                    <a:pt x="3063" y="1072"/>
                    <a:pt x="3201" y="1012"/>
                    <a:pt x="3338" y="1012"/>
                  </a:cubicBezTo>
                  <a:cubicBezTo>
                    <a:pt x="3475" y="1012"/>
                    <a:pt x="3612" y="1072"/>
                    <a:pt x="3703" y="1192"/>
                  </a:cubicBezTo>
                  <a:lnTo>
                    <a:pt x="4184" y="1798"/>
                  </a:lnTo>
                  <a:cubicBezTo>
                    <a:pt x="4261" y="1894"/>
                    <a:pt x="4374" y="1942"/>
                    <a:pt x="4487" y="1942"/>
                  </a:cubicBezTo>
                  <a:cubicBezTo>
                    <a:pt x="4600" y="1942"/>
                    <a:pt x="4713" y="1894"/>
                    <a:pt x="4790" y="1798"/>
                  </a:cubicBezTo>
                  <a:lnTo>
                    <a:pt x="5270" y="1192"/>
                  </a:lnTo>
                  <a:cubicBezTo>
                    <a:pt x="5362" y="1072"/>
                    <a:pt x="5499" y="1012"/>
                    <a:pt x="5636" y="1012"/>
                  </a:cubicBezTo>
                  <a:cubicBezTo>
                    <a:pt x="5773" y="1012"/>
                    <a:pt x="5910" y="1072"/>
                    <a:pt x="6001" y="1192"/>
                  </a:cubicBezTo>
                  <a:lnTo>
                    <a:pt x="6482" y="1798"/>
                  </a:lnTo>
                  <a:cubicBezTo>
                    <a:pt x="6559" y="1894"/>
                    <a:pt x="6672" y="1942"/>
                    <a:pt x="6785" y="1942"/>
                  </a:cubicBezTo>
                  <a:cubicBezTo>
                    <a:pt x="6898" y="1942"/>
                    <a:pt x="7011" y="1894"/>
                    <a:pt x="7088" y="1798"/>
                  </a:cubicBezTo>
                  <a:lnTo>
                    <a:pt x="7569" y="1192"/>
                  </a:lnTo>
                  <a:cubicBezTo>
                    <a:pt x="7660" y="1072"/>
                    <a:pt x="7797" y="1012"/>
                    <a:pt x="7934" y="1012"/>
                  </a:cubicBezTo>
                  <a:cubicBezTo>
                    <a:pt x="8071" y="1012"/>
                    <a:pt x="8208" y="1072"/>
                    <a:pt x="8299" y="1192"/>
                  </a:cubicBezTo>
                  <a:lnTo>
                    <a:pt x="8703" y="1692"/>
                  </a:lnTo>
                  <a:lnTo>
                    <a:pt x="8703" y="1423"/>
                  </a:lnTo>
                  <a:cubicBezTo>
                    <a:pt x="8703" y="644"/>
                    <a:pt x="8078" y="10"/>
                    <a:pt x="73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86" name="Google Shape;14886;p79"/>
          <p:cNvGrpSpPr/>
          <p:nvPr/>
        </p:nvGrpSpPr>
        <p:grpSpPr>
          <a:xfrm>
            <a:off x="3149072" y="2426002"/>
            <a:ext cx="225863" cy="366430"/>
            <a:chOff x="3149072" y="2426002"/>
            <a:chExt cx="225863" cy="366430"/>
          </a:xfrm>
        </p:grpSpPr>
        <p:sp>
          <p:nvSpPr>
            <p:cNvPr id="14887" name="Google Shape;14887;p79"/>
            <p:cNvSpPr/>
            <p:nvPr/>
          </p:nvSpPr>
          <p:spPr>
            <a:xfrm>
              <a:off x="3236694" y="2606420"/>
              <a:ext cx="58824" cy="186011"/>
            </a:xfrm>
            <a:custGeom>
              <a:avLst/>
              <a:gdLst/>
              <a:ahLst/>
              <a:cxnLst/>
              <a:rect l="l" t="t" r="r" b="b"/>
              <a:pathLst>
                <a:path w="2251" h="7118" extrusionOk="0">
                  <a:moveTo>
                    <a:pt x="1130" y="5406"/>
                  </a:moveTo>
                  <a:cubicBezTo>
                    <a:pt x="1212" y="5406"/>
                    <a:pt x="1296" y="5429"/>
                    <a:pt x="1376" y="5481"/>
                  </a:cubicBezTo>
                  <a:cubicBezTo>
                    <a:pt x="1741" y="5732"/>
                    <a:pt x="1568" y="6299"/>
                    <a:pt x="1125" y="6299"/>
                  </a:cubicBezTo>
                  <a:cubicBezTo>
                    <a:pt x="952" y="6299"/>
                    <a:pt x="799" y="6203"/>
                    <a:pt x="722" y="6049"/>
                  </a:cubicBezTo>
                  <a:lnTo>
                    <a:pt x="712" y="6020"/>
                  </a:lnTo>
                  <a:cubicBezTo>
                    <a:pt x="584" y="5704"/>
                    <a:pt x="839" y="5406"/>
                    <a:pt x="1130" y="5406"/>
                  </a:cubicBezTo>
                  <a:close/>
                  <a:moveTo>
                    <a:pt x="347" y="0"/>
                  </a:moveTo>
                  <a:cubicBezTo>
                    <a:pt x="154" y="0"/>
                    <a:pt x="0" y="154"/>
                    <a:pt x="0" y="347"/>
                  </a:cubicBezTo>
                  <a:lnTo>
                    <a:pt x="0" y="6001"/>
                  </a:lnTo>
                  <a:cubicBezTo>
                    <a:pt x="0" y="6549"/>
                    <a:pt x="404" y="7020"/>
                    <a:pt x="952" y="7107"/>
                  </a:cubicBezTo>
                  <a:cubicBezTo>
                    <a:pt x="1007" y="7114"/>
                    <a:pt x="1061" y="7118"/>
                    <a:pt x="1114" y="7118"/>
                  </a:cubicBezTo>
                  <a:cubicBezTo>
                    <a:pt x="1608" y="7118"/>
                    <a:pt x="2045" y="6805"/>
                    <a:pt x="2193" y="6328"/>
                  </a:cubicBezTo>
                  <a:cubicBezTo>
                    <a:pt x="2231" y="6222"/>
                    <a:pt x="2251" y="6107"/>
                    <a:pt x="2251" y="6001"/>
                  </a:cubicBezTo>
                  <a:lnTo>
                    <a:pt x="2251" y="347"/>
                  </a:lnTo>
                  <a:cubicBezTo>
                    <a:pt x="2251" y="154"/>
                    <a:pt x="2087" y="0"/>
                    <a:pt x="1904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79"/>
            <p:cNvSpPr/>
            <p:nvPr/>
          </p:nvSpPr>
          <p:spPr>
            <a:xfrm>
              <a:off x="3260056" y="2606420"/>
              <a:ext cx="35462" cy="165863"/>
            </a:xfrm>
            <a:custGeom>
              <a:avLst/>
              <a:gdLst/>
              <a:ahLst/>
              <a:cxnLst/>
              <a:rect l="l" t="t" r="r" b="b"/>
              <a:pathLst>
                <a:path w="1357" h="6347" extrusionOk="0">
                  <a:moveTo>
                    <a:pt x="1" y="0"/>
                  </a:moveTo>
                  <a:lnTo>
                    <a:pt x="1" y="5222"/>
                  </a:lnTo>
                  <a:cubicBezTo>
                    <a:pt x="1" y="5308"/>
                    <a:pt x="10" y="5385"/>
                    <a:pt x="30" y="5462"/>
                  </a:cubicBezTo>
                  <a:cubicBezTo>
                    <a:pt x="87" y="5433"/>
                    <a:pt x="155" y="5414"/>
                    <a:pt x="231" y="5414"/>
                  </a:cubicBezTo>
                  <a:cubicBezTo>
                    <a:pt x="635" y="5414"/>
                    <a:pt x="828" y="5905"/>
                    <a:pt x="539" y="6183"/>
                  </a:cubicBezTo>
                  <a:cubicBezTo>
                    <a:pt x="712" y="6289"/>
                    <a:pt x="914" y="6347"/>
                    <a:pt x="1126" y="6347"/>
                  </a:cubicBezTo>
                  <a:cubicBezTo>
                    <a:pt x="1183" y="6347"/>
                    <a:pt x="1241" y="6347"/>
                    <a:pt x="1299" y="6337"/>
                  </a:cubicBezTo>
                  <a:cubicBezTo>
                    <a:pt x="1337" y="6232"/>
                    <a:pt x="1357" y="6116"/>
                    <a:pt x="1357" y="6001"/>
                  </a:cubicBezTo>
                  <a:lnTo>
                    <a:pt x="1357" y="356"/>
                  </a:lnTo>
                  <a:cubicBezTo>
                    <a:pt x="1357" y="164"/>
                    <a:pt x="1203" y="0"/>
                    <a:pt x="101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79"/>
            <p:cNvSpPr/>
            <p:nvPr/>
          </p:nvSpPr>
          <p:spPr>
            <a:xfrm>
              <a:off x="3194464" y="2547857"/>
              <a:ext cx="143284" cy="88981"/>
            </a:xfrm>
            <a:custGeom>
              <a:avLst/>
              <a:gdLst/>
              <a:ahLst/>
              <a:cxnLst/>
              <a:rect l="l" t="t" r="r" b="b"/>
              <a:pathLst>
                <a:path w="5483" h="3405" extrusionOk="0">
                  <a:moveTo>
                    <a:pt x="1" y="1"/>
                  </a:moveTo>
                  <a:lnTo>
                    <a:pt x="1" y="2203"/>
                  </a:lnTo>
                  <a:cubicBezTo>
                    <a:pt x="1" y="2866"/>
                    <a:pt x="539" y="3405"/>
                    <a:pt x="1213" y="3405"/>
                  </a:cubicBezTo>
                  <a:lnTo>
                    <a:pt x="4270" y="3405"/>
                  </a:lnTo>
                  <a:cubicBezTo>
                    <a:pt x="4944" y="3405"/>
                    <a:pt x="5482" y="2866"/>
                    <a:pt x="5482" y="2203"/>
                  </a:cubicBezTo>
                  <a:lnTo>
                    <a:pt x="5482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79"/>
            <p:cNvSpPr/>
            <p:nvPr/>
          </p:nvSpPr>
          <p:spPr>
            <a:xfrm>
              <a:off x="3214063" y="2547857"/>
              <a:ext cx="123685" cy="69382"/>
            </a:xfrm>
            <a:custGeom>
              <a:avLst/>
              <a:gdLst/>
              <a:ahLst/>
              <a:cxnLst/>
              <a:rect l="l" t="t" r="r" b="b"/>
              <a:pathLst>
                <a:path w="4733" h="2655" extrusionOk="0">
                  <a:moveTo>
                    <a:pt x="1" y="1"/>
                  </a:moveTo>
                  <a:lnTo>
                    <a:pt x="1" y="1770"/>
                  </a:lnTo>
                  <a:cubicBezTo>
                    <a:pt x="1" y="2261"/>
                    <a:pt x="395" y="2655"/>
                    <a:pt x="886" y="2655"/>
                  </a:cubicBezTo>
                  <a:lnTo>
                    <a:pt x="4646" y="2655"/>
                  </a:lnTo>
                  <a:cubicBezTo>
                    <a:pt x="4703" y="2511"/>
                    <a:pt x="4732" y="2357"/>
                    <a:pt x="4732" y="2203"/>
                  </a:cubicBezTo>
                  <a:lnTo>
                    <a:pt x="4732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79"/>
            <p:cNvSpPr/>
            <p:nvPr/>
          </p:nvSpPr>
          <p:spPr>
            <a:xfrm>
              <a:off x="3179908" y="2426002"/>
              <a:ext cx="172396" cy="119635"/>
            </a:xfrm>
            <a:custGeom>
              <a:avLst/>
              <a:gdLst/>
              <a:ahLst/>
              <a:cxnLst/>
              <a:rect l="l" t="t" r="r" b="b"/>
              <a:pathLst>
                <a:path w="6597" h="4578" extrusionOk="0">
                  <a:moveTo>
                    <a:pt x="529" y="0"/>
                  </a:moveTo>
                  <a:cubicBezTo>
                    <a:pt x="231" y="0"/>
                    <a:pt x="0" y="240"/>
                    <a:pt x="0" y="529"/>
                  </a:cubicBezTo>
                  <a:lnTo>
                    <a:pt x="0" y="4577"/>
                  </a:lnTo>
                  <a:lnTo>
                    <a:pt x="6597" y="4577"/>
                  </a:lnTo>
                  <a:lnTo>
                    <a:pt x="6597" y="529"/>
                  </a:lnTo>
                  <a:cubicBezTo>
                    <a:pt x="6597" y="240"/>
                    <a:pt x="6356" y="0"/>
                    <a:pt x="6068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79"/>
            <p:cNvSpPr/>
            <p:nvPr/>
          </p:nvSpPr>
          <p:spPr>
            <a:xfrm>
              <a:off x="3199246" y="2426002"/>
              <a:ext cx="153058" cy="85715"/>
            </a:xfrm>
            <a:custGeom>
              <a:avLst/>
              <a:gdLst/>
              <a:ahLst/>
              <a:cxnLst/>
              <a:rect l="l" t="t" r="r" b="b"/>
              <a:pathLst>
                <a:path w="5857" h="3280" extrusionOk="0">
                  <a:moveTo>
                    <a:pt x="1" y="0"/>
                  </a:moveTo>
                  <a:lnTo>
                    <a:pt x="1" y="2587"/>
                  </a:lnTo>
                  <a:cubicBezTo>
                    <a:pt x="1" y="2971"/>
                    <a:pt x="318" y="3279"/>
                    <a:pt x="703" y="3279"/>
                  </a:cubicBezTo>
                  <a:lnTo>
                    <a:pt x="5857" y="3279"/>
                  </a:lnTo>
                  <a:lnTo>
                    <a:pt x="5857" y="529"/>
                  </a:lnTo>
                  <a:cubicBezTo>
                    <a:pt x="5857" y="240"/>
                    <a:pt x="5616" y="0"/>
                    <a:pt x="532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79"/>
            <p:cNvSpPr/>
            <p:nvPr/>
          </p:nvSpPr>
          <p:spPr>
            <a:xfrm>
              <a:off x="3149072" y="2528755"/>
              <a:ext cx="225863" cy="41760"/>
            </a:xfrm>
            <a:custGeom>
              <a:avLst/>
              <a:gdLst/>
              <a:ahLst/>
              <a:cxnLst/>
              <a:rect l="l" t="t" r="r" b="b"/>
              <a:pathLst>
                <a:path w="8643" h="1598" extrusionOk="0">
                  <a:moveTo>
                    <a:pt x="7862" y="1"/>
                  </a:moveTo>
                  <a:cubicBezTo>
                    <a:pt x="7856" y="1"/>
                    <a:pt x="7850" y="1"/>
                    <a:pt x="7844" y="1"/>
                  </a:cubicBezTo>
                  <a:lnTo>
                    <a:pt x="1113" y="1"/>
                  </a:lnTo>
                  <a:cubicBezTo>
                    <a:pt x="1065" y="1"/>
                    <a:pt x="1026" y="1"/>
                    <a:pt x="988" y="11"/>
                  </a:cubicBezTo>
                  <a:cubicBezTo>
                    <a:pt x="959" y="11"/>
                    <a:pt x="940" y="11"/>
                    <a:pt x="911" y="20"/>
                  </a:cubicBezTo>
                  <a:cubicBezTo>
                    <a:pt x="863" y="30"/>
                    <a:pt x="805" y="49"/>
                    <a:pt x="767" y="78"/>
                  </a:cubicBezTo>
                  <a:cubicBezTo>
                    <a:pt x="1" y="442"/>
                    <a:pt x="264" y="1597"/>
                    <a:pt x="1102" y="1597"/>
                  </a:cubicBezTo>
                  <a:cubicBezTo>
                    <a:pt x="1106" y="1597"/>
                    <a:pt x="1109" y="1597"/>
                    <a:pt x="1113" y="1597"/>
                  </a:cubicBezTo>
                  <a:lnTo>
                    <a:pt x="7844" y="1597"/>
                  </a:lnTo>
                  <a:cubicBezTo>
                    <a:pt x="8200" y="1588"/>
                    <a:pt x="8508" y="1357"/>
                    <a:pt x="8613" y="1020"/>
                  </a:cubicBezTo>
                  <a:cubicBezTo>
                    <a:pt x="8623" y="982"/>
                    <a:pt x="8633" y="934"/>
                    <a:pt x="8642" y="886"/>
                  </a:cubicBezTo>
                  <a:cubicBezTo>
                    <a:pt x="8642" y="857"/>
                    <a:pt x="8642" y="828"/>
                    <a:pt x="8642" y="799"/>
                  </a:cubicBezTo>
                  <a:cubicBezTo>
                    <a:pt x="8642" y="780"/>
                    <a:pt x="8642" y="761"/>
                    <a:pt x="8642" y="751"/>
                  </a:cubicBezTo>
                  <a:cubicBezTo>
                    <a:pt x="8614" y="334"/>
                    <a:pt x="8277" y="1"/>
                    <a:pt x="78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79"/>
            <p:cNvSpPr/>
            <p:nvPr/>
          </p:nvSpPr>
          <p:spPr>
            <a:xfrm>
              <a:off x="3174864" y="2528519"/>
              <a:ext cx="200070" cy="20122"/>
            </a:xfrm>
            <a:custGeom>
              <a:avLst/>
              <a:gdLst/>
              <a:ahLst/>
              <a:cxnLst/>
              <a:rect l="l" t="t" r="r" b="b"/>
              <a:pathLst>
                <a:path w="7656" h="770" extrusionOk="0">
                  <a:moveTo>
                    <a:pt x="126" y="0"/>
                  </a:moveTo>
                  <a:cubicBezTo>
                    <a:pt x="87" y="0"/>
                    <a:pt x="49" y="10"/>
                    <a:pt x="1" y="10"/>
                  </a:cubicBezTo>
                  <a:cubicBezTo>
                    <a:pt x="30" y="433"/>
                    <a:pt x="376" y="770"/>
                    <a:pt x="799" y="770"/>
                  </a:cubicBezTo>
                  <a:lnTo>
                    <a:pt x="7530" y="770"/>
                  </a:lnTo>
                  <a:cubicBezTo>
                    <a:pt x="7569" y="770"/>
                    <a:pt x="7617" y="760"/>
                    <a:pt x="7655" y="760"/>
                  </a:cubicBezTo>
                  <a:cubicBezTo>
                    <a:pt x="7626" y="337"/>
                    <a:pt x="7280" y="0"/>
                    <a:pt x="685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79"/>
            <p:cNvSpPr/>
            <p:nvPr/>
          </p:nvSpPr>
          <p:spPr>
            <a:xfrm>
              <a:off x="3217095" y="2426002"/>
              <a:ext cx="110096" cy="85636"/>
            </a:xfrm>
            <a:custGeom>
              <a:avLst/>
              <a:gdLst/>
              <a:ahLst/>
              <a:cxnLst/>
              <a:rect l="l" t="t" r="r" b="b"/>
              <a:pathLst>
                <a:path w="4213" h="3277" extrusionOk="0">
                  <a:moveTo>
                    <a:pt x="0" y="0"/>
                  </a:moveTo>
                  <a:lnTo>
                    <a:pt x="0" y="1587"/>
                  </a:lnTo>
                  <a:cubicBezTo>
                    <a:pt x="0" y="1938"/>
                    <a:pt x="265" y="2113"/>
                    <a:pt x="529" y="2113"/>
                  </a:cubicBezTo>
                  <a:cubicBezTo>
                    <a:pt x="794" y="2113"/>
                    <a:pt x="1058" y="1938"/>
                    <a:pt x="1058" y="1587"/>
                  </a:cubicBezTo>
                  <a:lnTo>
                    <a:pt x="1058" y="596"/>
                  </a:lnTo>
                  <a:cubicBezTo>
                    <a:pt x="1092" y="914"/>
                    <a:pt x="1337" y="1072"/>
                    <a:pt x="1582" y="1072"/>
                  </a:cubicBezTo>
                  <a:cubicBezTo>
                    <a:pt x="1827" y="1072"/>
                    <a:pt x="2073" y="914"/>
                    <a:pt x="2106" y="596"/>
                  </a:cubicBezTo>
                  <a:lnTo>
                    <a:pt x="2106" y="2750"/>
                  </a:lnTo>
                  <a:cubicBezTo>
                    <a:pt x="2106" y="3101"/>
                    <a:pt x="2368" y="3277"/>
                    <a:pt x="2630" y="3277"/>
                  </a:cubicBezTo>
                  <a:cubicBezTo>
                    <a:pt x="2892" y="3277"/>
                    <a:pt x="3154" y="3101"/>
                    <a:pt x="3154" y="2750"/>
                  </a:cubicBezTo>
                  <a:lnTo>
                    <a:pt x="3154" y="1760"/>
                  </a:lnTo>
                  <a:cubicBezTo>
                    <a:pt x="3187" y="2083"/>
                    <a:pt x="3432" y="2238"/>
                    <a:pt x="3678" y="2238"/>
                  </a:cubicBezTo>
                  <a:cubicBezTo>
                    <a:pt x="3945" y="2238"/>
                    <a:pt x="4212" y="2057"/>
                    <a:pt x="4212" y="1712"/>
                  </a:cubicBezTo>
                  <a:lnTo>
                    <a:pt x="4212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79"/>
            <p:cNvSpPr/>
            <p:nvPr/>
          </p:nvSpPr>
          <p:spPr>
            <a:xfrm>
              <a:off x="3217095" y="2426002"/>
              <a:ext cx="27674" cy="31620"/>
            </a:xfrm>
            <a:custGeom>
              <a:avLst/>
              <a:gdLst/>
              <a:ahLst/>
              <a:cxnLst/>
              <a:rect l="l" t="t" r="r" b="b"/>
              <a:pathLst>
                <a:path w="1059" h="1210" extrusionOk="0">
                  <a:moveTo>
                    <a:pt x="0" y="0"/>
                  </a:moveTo>
                  <a:lnTo>
                    <a:pt x="0" y="683"/>
                  </a:lnTo>
                  <a:cubicBezTo>
                    <a:pt x="0" y="1034"/>
                    <a:pt x="265" y="1209"/>
                    <a:pt x="529" y="1209"/>
                  </a:cubicBezTo>
                  <a:cubicBezTo>
                    <a:pt x="794" y="1209"/>
                    <a:pt x="1058" y="1034"/>
                    <a:pt x="1058" y="683"/>
                  </a:cubicBezTo>
                  <a:lnTo>
                    <a:pt x="1058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79"/>
            <p:cNvSpPr/>
            <p:nvPr/>
          </p:nvSpPr>
          <p:spPr>
            <a:xfrm>
              <a:off x="3271868" y="2426002"/>
              <a:ext cx="55323" cy="61333"/>
            </a:xfrm>
            <a:custGeom>
              <a:avLst/>
              <a:gdLst/>
              <a:ahLst/>
              <a:cxnLst/>
              <a:rect l="l" t="t" r="r" b="b"/>
              <a:pathLst>
                <a:path w="2117" h="2347" extrusionOk="0">
                  <a:moveTo>
                    <a:pt x="1" y="0"/>
                  </a:moveTo>
                  <a:lnTo>
                    <a:pt x="1" y="1827"/>
                  </a:lnTo>
                  <a:cubicBezTo>
                    <a:pt x="1" y="2119"/>
                    <a:pt x="241" y="2347"/>
                    <a:pt x="531" y="2347"/>
                  </a:cubicBezTo>
                  <a:cubicBezTo>
                    <a:pt x="537" y="2347"/>
                    <a:pt x="543" y="2347"/>
                    <a:pt x="549" y="2346"/>
                  </a:cubicBezTo>
                  <a:cubicBezTo>
                    <a:pt x="837" y="2337"/>
                    <a:pt x="1058" y="2096"/>
                    <a:pt x="1058" y="1808"/>
                  </a:cubicBezTo>
                  <a:lnTo>
                    <a:pt x="1058" y="981"/>
                  </a:lnTo>
                  <a:cubicBezTo>
                    <a:pt x="1058" y="969"/>
                    <a:pt x="1069" y="961"/>
                    <a:pt x="1080" y="961"/>
                  </a:cubicBezTo>
                  <a:cubicBezTo>
                    <a:pt x="1087" y="961"/>
                    <a:pt x="1093" y="964"/>
                    <a:pt x="1097" y="971"/>
                  </a:cubicBezTo>
                  <a:cubicBezTo>
                    <a:pt x="1171" y="1166"/>
                    <a:pt x="1362" y="1299"/>
                    <a:pt x="1575" y="1299"/>
                  </a:cubicBezTo>
                  <a:cubicBezTo>
                    <a:pt x="1582" y="1299"/>
                    <a:pt x="1589" y="1299"/>
                    <a:pt x="1597" y="1298"/>
                  </a:cubicBezTo>
                  <a:cubicBezTo>
                    <a:pt x="1885" y="1289"/>
                    <a:pt x="2116" y="1048"/>
                    <a:pt x="2116" y="760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98" name="Google Shape;14898;p79"/>
          <p:cNvGrpSpPr/>
          <p:nvPr/>
        </p:nvGrpSpPr>
        <p:grpSpPr>
          <a:xfrm>
            <a:off x="1361556" y="2425923"/>
            <a:ext cx="283224" cy="366482"/>
            <a:chOff x="1361556" y="2425923"/>
            <a:chExt cx="283224" cy="366482"/>
          </a:xfrm>
        </p:grpSpPr>
        <p:sp>
          <p:nvSpPr>
            <p:cNvPr id="14899" name="Google Shape;14899;p79"/>
            <p:cNvSpPr/>
            <p:nvPr/>
          </p:nvSpPr>
          <p:spPr>
            <a:xfrm>
              <a:off x="1361556" y="2425923"/>
              <a:ext cx="283224" cy="366482"/>
            </a:xfrm>
            <a:custGeom>
              <a:avLst/>
              <a:gdLst/>
              <a:ahLst/>
              <a:cxnLst/>
              <a:rect l="l" t="t" r="r" b="b"/>
              <a:pathLst>
                <a:path w="10838" h="14024" extrusionOk="0">
                  <a:moveTo>
                    <a:pt x="5753" y="1"/>
                  </a:moveTo>
                  <a:cubicBezTo>
                    <a:pt x="4965" y="1"/>
                    <a:pt x="4173" y="198"/>
                    <a:pt x="3453" y="599"/>
                  </a:cubicBezTo>
                  <a:cubicBezTo>
                    <a:pt x="1712" y="1570"/>
                    <a:pt x="760" y="3532"/>
                    <a:pt x="1097" y="5503"/>
                  </a:cubicBezTo>
                  <a:lnTo>
                    <a:pt x="222" y="8081"/>
                  </a:lnTo>
                  <a:cubicBezTo>
                    <a:pt x="1" y="8706"/>
                    <a:pt x="443" y="9379"/>
                    <a:pt x="1106" y="9417"/>
                  </a:cubicBezTo>
                  <a:lnTo>
                    <a:pt x="1491" y="9417"/>
                  </a:lnTo>
                  <a:cubicBezTo>
                    <a:pt x="1597" y="9417"/>
                    <a:pt x="1683" y="9504"/>
                    <a:pt x="1683" y="9619"/>
                  </a:cubicBezTo>
                  <a:lnTo>
                    <a:pt x="1683" y="11408"/>
                  </a:lnTo>
                  <a:cubicBezTo>
                    <a:pt x="1683" y="11937"/>
                    <a:pt x="2116" y="12369"/>
                    <a:pt x="2645" y="12369"/>
                  </a:cubicBezTo>
                  <a:lnTo>
                    <a:pt x="4010" y="12138"/>
                  </a:lnTo>
                  <a:cubicBezTo>
                    <a:pt x="4021" y="12137"/>
                    <a:pt x="4032" y="12136"/>
                    <a:pt x="4042" y="12136"/>
                  </a:cubicBezTo>
                  <a:cubicBezTo>
                    <a:pt x="4153" y="12136"/>
                    <a:pt x="4241" y="12226"/>
                    <a:pt x="4241" y="12340"/>
                  </a:cubicBezTo>
                  <a:lnTo>
                    <a:pt x="4241" y="13735"/>
                  </a:lnTo>
                  <a:cubicBezTo>
                    <a:pt x="4241" y="13889"/>
                    <a:pt x="4376" y="14023"/>
                    <a:pt x="4539" y="14023"/>
                  </a:cubicBezTo>
                  <a:lnTo>
                    <a:pt x="8915" y="14023"/>
                  </a:lnTo>
                  <a:cubicBezTo>
                    <a:pt x="9078" y="14023"/>
                    <a:pt x="9213" y="13898"/>
                    <a:pt x="9213" y="13735"/>
                  </a:cubicBezTo>
                  <a:lnTo>
                    <a:pt x="9213" y="9090"/>
                  </a:lnTo>
                  <a:cubicBezTo>
                    <a:pt x="9213" y="8792"/>
                    <a:pt x="9251" y="8484"/>
                    <a:pt x="9328" y="8196"/>
                  </a:cubicBezTo>
                  <a:cubicBezTo>
                    <a:pt x="9415" y="7907"/>
                    <a:pt x="9540" y="7629"/>
                    <a:pt x="9703" y="7369"/>
                  </a:cubicBezTo>
                  <a:cubicBezTo>
                    <a:pt x="9944" y="6994"/>
                    <a:pt x="10126" y="6580"/>
                    <a:pt x="10261" y="6148"/>
                  </a:cubicBezTo>
                  <a:lnTo>
                    <a:pt x="10261" y="6138"/>
                  </a:lnTo>
                  <a:cubicBezTo>
                    <a:pt x="10838" y="4292"/>
                    <a:pt x="10232" y="2282"/>
                    <a:pt x="8732" y="1061"/>
                  </a:cubicBezTo>
                  <a:cubicBezTo>
                    <a:pt x="7871" y="360"/>
                    <a:pt x="6816" y="1"/>
                    <a:pt x="5753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79"/>
            <p:cNvSpPr/>
            <p:nvPr/>
          </p:nvSpPr>
          <p:spPr>
            <a:xfrm>
              <a:off x="1493499" y="2660698"/>
              <a:ext cx="36951" cy="22866"/>
            </a:xfrm>
            <a:custGeom>
              <a:avLst/>
              <a:gdLst/>
              <a:ahLst/>
              <a:cxnLst/>
              <a:rect l="l" t="t" r="r" b="b"/>
              <a:pathLst>
                <a:path w="1414" h="875" extrusionOk="0">
                  <a:moveTo>
                    <a:pt x="0" y="0"/>
                  </a:moveTo>
                  <a:lnTo>
                    <a:pt x="0" y="174"/>
                  </a:lnTo>
                  <a:cubicBezTo>
                    <a:pt x="0" y="582"/>
                    <a:pt x="337" y="874"/>
                    <a:pt x="706" y="874"/>
                  </a:cubicBezTo>
                  <a:cubicBezTo>
                    <a:pt x="823" y="874"/>
                    <a:pt x="944" y="844"/>
                    <a:pt x="1058" y="779"/>
                  </a:cubicBezTo>
                  <a:lnTo>
                    <a:pt x="1067" y="779"/>
                  </a:lnTo>
                  <a:cubicBezTo>
                    <a:pt x="1279" y="654"/>
                    <a:pt x="1414" y="424"/>
                    <a:pt x="1414" y="183"/>
                  </a:cubicBezTo>
                  <a:lnTo>
                    <a:pt x="1414" y="10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79"/>
            <p:cNvSpPr/>
            <p:nvPr/>
          </p:nvSpPr>
          <p:spPr>
            <a:xfrm>
              <a:off x="1512341" y="2660959"/>
              <a:ext cx="18110" cy="20122"/>
            </a:xfrm>
            <a:custGeom>
              <a:avLst/>
              <a:gdLst/>
              <a:ahLst/>
              <a:cxnLst/>
              <a:rect l="l" t="t" r="r" b="b"/>
              <a:pathLst>
                <a:path w="693" h="770" extrusionOk="0">
                  <a:moveTo>
                    <a:pt x="0" y="0"/>
                  </a:moveTo>
                  <a:lnTo>
                    <a:pt x="0" y="173"/>
                  </a:lnTo>
                  <a:cubicBezTo>
                    <a:pt x="0" y="414"/>
                    <a:pt x="135" y="644"/>
                    <a:pt x="346" y="769"/>
                  </a:cubicBezTo>
                  <a:cubicBezTo>
                    <a:pt x="558" y="644"/>
                    <a:pt x="693" y="414"/>
                    <a:pt x="693" y="173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79"/>
            <p:cNvSpPr/>
            <p:nvPr/>
          </p:nvSpPr>
          <p:spPr>
            <a:xfrm>
              <a:off x="1433290" y="2489556"/>
              <a:ext cx="153711" cy="173180"/>
            </a:xfrm>
            <a:custGeom>
              <a:avLst/>
              <a:gdLst/>
              <a:ahLst/>
              <a:cxnLst/>
              <a:rect l="l" t="t" r="r" b="b"/>
              <a:pathLst>
                <a:path w="5882" h="6627" extrusionOk="0">
                  <a:moveTo>
                    <a:pt x="3006" y="0"/>
                  </a:moveTo>
                  <a:cubicBezTo>
                    <a:pt x="978" y="0"/>
                    <a:pt x="1" y="2504"/>
                    <a:pt x="1515" y="3876"/>
                  </a:cubicBezTo>
                  <a:cubicBezTo>
                    <a:pt x="1785" y="4126"/>
                    <a:pt x="1939" y="4482"/>
                    <a:pt x="1939" y="4857"/>
                  </a:cubicBezTo>
                  <a:lnTo>
                    <a:pt x="1939" y="6251"/>
                  </a:lnTo>
                  <a:cubicBezTo>
                    <a:pt x="1939" y="6347"/>
                    <a:pt x="1977" y="6444"/>
                    <a:pt x="2044" y="6521"/>
                  </a:cubicBezTo>
                  <a:cubicBezTo>
                    <a:pt x="2064" y="6530"/>
                    <a:pt x="2073" y="6540"/>
                    <a:pt x="2092" y="6549"/>
                  </a:cubicBezTo>
                  <a:lnTo>
                    <a:pt x="2121" y="6569"/>
                  </a:lnTo>
                  <a:cubicBezTo>
                    <a:pt x="2179" y="6607"/>
                    <a:pt x="2246" y="6626"/>
                    <a:pt x="2314" y="6626"/>
                  </a:cubicBezTo>
                  <a:lnTo>
                    <a:pt x="3698" y="6626"/>
                  </a:lnTo>
                  <a:cubicBezTo>
                    <a:pt x="3775" y="6626"/>
                    <a:pt x="3843" y="6607"/>
                    <a:pt x="3900" y="6569"/>
                  </a:cubicBezTo>
                  <a:lnTo>
                    <a:pt x="3929" y="6549"/>
                  </a:lnTo>
                  <a:cubicBezTo>
                    <a:pt x="3948" y="6540"/>
                    <a:pt x="3958" y="6530"/>
                    <a:pt x="3968" y="6521"/>
                  </a:cubicBezTo>
                  <a:cubicBezTo>
                    <a:pt x="4045" y="6444"/>
                    <a:pt x="4083" y="6347"/>
                    <a:pt x="4083" y="6251"/>
                  </a:cubicBezTo>
                  <a:lnTo>
                    <a:pt x="4083" y="4847"/>
                  </a:lnTo>
                  <a:cubicBezTo>
                    <a:pt x="4083" y="4472"/>
                    <a:pt x="4246" y="4117"/>
                    <a:pt x="4525" y="3867"/>
                  </a:cubicBezTo>
                  <a:cubicBezTo>
                    <a:pt x="5881" y="2616"/>
                    <a:pt x="5218" y="357"/>
                    <a:pt x="3400" y="30"/>
                  </a:cubicBezTo>
                  <a:lnTo>
                    <a:pt x="3352" y="20"/>
                  </a:lnTo>
                  <a:cubicBezTo>
                    <a:pt x="3256" y="11"/>
                    <a:pt x="3160" y="1"/>
                    <a:pt x="3064" y="1"/>
                  </a:cubicBezTo>
                  <a:cubicBezTo>
                    <a:pt x="3044" y="0"/>
                    <a:pt x="3025" y="0"/>
                    <a:pt x="3006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79"/>
            <p:cNvSpPr/>
            <p:nvPr/>
          </p:nvSpPr>
          <p:spPr>
            <a:xfrm>
              <a:off x="1457306" y="2490314"/>
              <a:ext cx="129434" cy="172422"/>
            </a:xfrm>
            <a:custGeom>
              <a:avLst/>
              <a:gdLst/>
              <a:ahLst/>
              <a:cxnLst/>
              <a:rect l="l" t="t" r="r" b="b"/>
              <a:pathLst>
                <a:path w="4953" h="6598" extrusionOk="0">
                  <a:moveTo>
                    <a:pt x="2472" y="1"/>
                  </a:moveTo>
                  <a:cubicBezTo>
                    <a:pt x="654" y="328"/>
                    <a:pt x="0" y="2607"/>
                    <a:pt x="1366" y="3847"/>
                  </a:cubicBezTo>
                  <a:cubicBezTo>
                    <a:pt x="1645" y="4097"/>
                    <a:pt x="1798" y="4453"/>
                    <a:pt x="1798" y="4828"/>
                  </a:cubicBezTo>
                  <a:lnTo>
                    <a:pt x="1798" y="6222"/>
                  </a:lnTo>
                  <a:cubicBezTo>
                    <a:pt x="1789" y="6428"/>
                    <a:pt x="1962" y="6598"/>
                    <a:pt x="2166" y="6598"/>
                  </a:cubicBezTo>
                  <a:cubicBezTo>
                    <a:pt x="2172" y="6598"/>
                    <a:pt x="2178" y="6598"/>
                    <a:pt x="2183" y="6597"/>
                  </a:cubicBezTo>
                  <a:lnTo>
                    <a:pt x="2779" y="6597"/>
                  </a:lnTo>
                  <a:cubicBezTo>
                    <a:pt x="2991" y="6597"/>
                    <a:pt x="3164" y="6424"/>
                    <a:pt x="3164" y="6222"/>
                  </a:cubicBezTo>
                  <a:lnTo>
                    <a:pt x="3164" y="4818"/>
                  </a:lnTo>
                  <a:cubicBezTo>
                    <a:pt x="3164" y="4443"/>
                    <a:pt x="3327" y="4088"/>
                    <a:pt x="3606" y="3838"/>
                  </a:cubicBezTo>
                  <a:lnTo>
                    <a:pt x="3597" y="3838"/>
                  </a:lnTo>
                  <a:cubicBezTo>
                    <a:pt x="4953" y="2587"/>
                    <a:pt x="4289" y="328"/>
                    <a:pt x="2472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79"/>
            <p:cNvSpPr/>
            <p:nvPr/>
          </p:nvSpPr>
          <p:spPr>
            <a:xfrm>
              <a:off x="1469876" y="2523502"/>
              <a:ext cx="79417" cy="95253"/>
            </a:xfrm>
            <a:custGeom>
              <a:avLst/>
              <a:gdLst/>
              <a:ahLst/>
              <a:cxnLst/>
              <a:rect l="l" t="t" r="r" b="b"/>
              <a:pathLst>
                <a:path w="3039" h="3645" extrusionOk="0">
                  <a:moveTo>
                    <a:pt x="837" y="423"/>
                  </a:moveTo>
                  <a:cubicBezTo>
                    <a:pt x="933" y="423"/>
                    <a:pt x="1010" y="510"/>
                    <a:pt x="1010" y="606"/>
                  </a:cubicBezTo>
                  <a:lnTo>
                    <a:pt x="1010" y="779"/>
                  </a:lnTo>
                  <a:lnTo>
                    <a:pt x="1010" y="789"/>
                  </a:lnTo>
                  <a:lnTo>
                    <a:pt x="798" y="789"/>
                  </a:lnTo>
                  <a:cubicBezTo>
                    <a:pt x="558" y="789"/>
                    <a:pt x="558" y="423"/>
                    <a:pt x="798" y="423"/>
                  </a:cubicBezTo>
                  <a:close/>
                  <a:moveTo>
                    <a:pt x="2423" y="433"/>
                  </a:moveTo>
                  <a:cubicBezTo>
                    <a:pt x="2654" y="433"/>
                    <a:pt x="2654" y="789"/>
                    <a:pt x="2423" y="789"/>
                  </a:cubicBezTo>
                  <a:lnTo>
                    <a:pt x="2212" y="789"/>
                  </a:lnTo>
                  <a:lnTo>
                    <a:pt x="2212" y="606"/>
                  </a:lnTo>
                  <a:cubicBezTo>
                    <a:pt x="2212" y="510"/>
                    <a:pt x="2289" y="433"/>
                    <a:pt x="2385" y="433"/>
                  </a:cubicBezTo>
                  <a:close/>
                  <a:moveTo>
                    <a:pt x="817" y="0"/>
                  </a:moveTo>
                  <a:cubicBezTo>
                    <a:pt x="0" y="0"/>
                    <a:pt x="0" y="1221"/>
                    <a:pt x="817" y="1221"/>
                  </a:cubicBezTo>
                  <a:lnTo>
                    <a:pt x="1019" y="1221"/>
                  </a:lnTo>
                  <a:lnTo>
                    <a:pt x="1019" y="3635"/>
                  </a:lnTo>
                  <a:lnTo>
                    <a:pt x="1452" y="3635"/>
                  </a:lnTo>
                  <a:lnTo>
                    <a:pt x="1452" y="1221"/>
                  </a:lnTo>
                  <a:lnTo>
                    <a:pt x="1789" y="1221"/>
                  </a:lnTo>
                  <a:lnTo>
                    <a:pt x="1789" y="3645"/>
                  </a:lnTo>
                  <a:lnTo>
                    <a:pt x="2221" y="3645"/>
                  </a:lnTo>
                  <a:lnTo>
                    <a:pt x="2221" y="1221"/>
                  </a:lnTo>
                  <a:lnTo>
                    <a:pt x="2433" y="1221"/>
                  </a:lnTo>
                  <a:cubicBezTo>
                    <a:pt x="2760" y="1221"/>
                    <a:pt x="3039" y="952"/>
                    <a:pt x="3039" y="615"/>
                  </a:cubicBezTo>
                  <a:cubicBezTo>
                    <a:pt x="3039" y="279"/>
                    <a:pt x="2760" y="10"/>
                    <a:pt x="2433" y="10"/>
                  </a:cubicBezTo>
                  <a:lnTo>
                    <a:pt x="2414" y="0"/>
                  </a:lnTo>
                  <a:lnTo>
                    <a:pt x="2385" y="0"/>
                  </a:lnTo>
                  <a:cubicBezTo>
                    <a:pt x="2058" y="10"/>
                    <a:pt x="1789" y="269"/>
                    <a:pt x="1789" y="606"/>
                  </a:cubicBezTo>
                  <a:lnTo>
                    <a:pt x="1789" y="779"/>
                  </a:lnTo>
                  <a:lnTo>
                    <a:pt x="1442" y="779"/>
                  </a:lnTo>
                  <a:lnTo>
                    <a:pt x="1442" y="606"/>
                  </a:lnTo>
                  <a:cubicBezTo>
                    <a:pt x="1442" y="269"/>
                    <a:pt x="1173" y="10"/>
                    <a:pt x="84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79"/>
            <p:cNvSpPr/>
            <p:nvPr/>
          </p:nvSpPr>
          <p:spPr>
            <a:xfrm>
              <a:off x="1421086" y="2581412"/>
              <a:ext cx="30131" cy="19338"/>
            </a:xfrm>
            <a:custGeom>
              <a:avLst/>
              <a:gdLst/>
              <a:ahLst/>
              <a:cxnLst/>
              <a:rect l="l" t="t" r="r" b="b"/>
              <a:pathLst>
                <a:path w="1153" h="740" extrusionOk="0">
                  <a:moveTo>
                    <a:pt x="850" y="1"/>
                  </a:moveTo>
                  <a:cubicBezTo>
                    <a:pt x="819" y="1"/>
                    <a:pt x="786" y="8"/>
                    <a:pt x="752" y="25"/>
                  </a:cubicBezTo>
                  <a:lnTo>
                    <a:pt x="232" y="323"/>
                  </a:lnTo>
                  <a:cubicBezTo>
                    <a:pt x="0" y="435"/>
                    <a:pt x="121" y="739"/>
                    <a:pt x="317" y="739"/>
                  </a:cubicBezTo>
                  <a:cubicBezTo>
                    <a:pt x="357" y="739"/>
                    <a:pt x="400" y="727"/>
                    <a:pt x="444" y="698"/>
                  </a:cubicBezTo>
                  <a:lnTo>
                    <a:pt x="963" y="400"/>
                  </a:lnTo>
                  <a:cubicBezTo>
                    <a:pt x="1153" y="268"/>
                    <a:pt x="1038" y="1"/>
                    <a:pt x="85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79"/>
            <p:cNvSpPr/>
            <p:nvPr/>
          </p:nvSpPr>
          <p:spPr>
            <a:xfrm>
              <a:off x="1569336" y="2582222"/>
              <a:ext cx="30157" cy="19312"/>
            </a:xfrm>
            <a:custGeom>
              <a:avLst/>
              <a:gdLst/>
              <a:ahLst/>
              <a:cxnLst/>
              <a:rect l="l" t="t" r="r" b="b"/>
              <a:pathLst>
                <a:path w="1154" h="739" extrusionOk="0">
                  <a:moveTo>
                    <a:pt x="321" y="0"/>
                  </a:moveTo>
                  <a:cubicBezTo>
                    <a:pt x="128" y="0"/>
                    <a:pt x="1" y="305"/>
                    <a:pt x="233" y="417"/>
                  </a:cubicBezTo>
                  <a:lnTo>
                    <a:pt x="752" y="715"/>
                  </a:lnTo>
                  <a:cubicBezTo>
                    <a:pt x="786" y="731"/>
                    <a:pt x="819" y="738"/>
                    <a:pt x="851" y="738"/>
                  </a:cubicBezTo>
                  <a:cubicBezTo>
                    <a:pt x="1039" y="738"/>
                    <a:pt x="1153" y="473"/>
                    <a:pt x="964" y="349"/>
                  </a:cubicBezTo>
                  <a:lnTo>
                    <a:pt x="444" y="42"/>
                  </a:lnTo>
                  <a:cubicBezTo>
                    <a:pt x="402" y="13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79"/>
            <p:cNvSpPr/>
            <p:nvPr/>
          </p:nvSpPr>
          <p:spPr>
            <a:xfrm>
              <a:off x="1506304" y="2449599"/>
              <a:ext cx="11342" cy="26498"/>
            </a:xfrm>
            <a:custGeom>
              <a:avLst/>
              <a:gdLst/>
              <a:ahLst/>
              <a:cxnLst/>
              <a:rect l="l" t="t" r="r" b="b"/>
              <a:pathLst>
                <a:path w="434" h="1014" extrusionOk="0">
                  <a:moveTo>
                    <a:pt x="212" y="1"/>
                  </a:moveTo>
                  <a:cubicBezTo>
                    <a:pt x="97" y="1"/>
                    <a:pt x="0" y="97"/>
                    <a:pt x="0" y="213"/>
                  </a:cubicBezTo>
                  <a:lnTo>
                    <a:pt x="0" y="818"/>
                  </a:lnTo>
                  <a:cubicBezTo>
                    <a:pt x="10" y="948"/>
                    <a:pt x="113" y="1013"/>
                    <a:pt x="217" y="1013"/>
                  </a:cubicBezTo>
                  <a:cubicBezTo>
                    <a:pt x="320" y="1013"/>
                    <a:pt x="424" y="948"/>
                    <a:pt x="433" y="818"/>
                  </a:cubicBezTo>
                  <a:lnTo>
                    <a:pt x="433" y="213"/>
                  </a:lnTo>
                  <a:cubicBezTo>
                    <a:pt x="433" y="97"/>
                    <a:pt x="337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79"/>
            <p:cNvSpPr/>
            <p:nvPr/>
          </p:nvSpPr>
          <p:spPr>
            <a:xfrm>
              <a:off x="1457228" y="2461176"/>
              <a:ext cx="23624" cy="25897"/>
            </a:xfrm>
            <a:custGeom>
              <a:avLst/>
              <a:gdLst/>
              <a:ahLst/>
              <a:cxnLst/>
              <a:rect l="l" t="t" r="r" b="b"/>
              <a:pathLst>
                <a:path w="904" h="991" extrusionOk="0">
                  <a:moveTo>
                    <a:pt x="302" y="1"/>
                  </a:moveTo>
                  <a:cubicBezTo>
                    <a:pt x="151" y="1"/>
                    <a:pt x="0" y="169"/>
                    <a:pt x="119" y="346"/>
                  </a:cubicBezTo>
                  <a:lnTo>
                    <a:pt x="417" y="866"/>
                  </a:lnTo>
                  <a:cubicBezTo>
                    <a:pt x="459" y="954"/>
                    <a:pt x="529" y="990"/>
                    <a:pt x="599" y="990"/>
                  </a:cubicBezTo>
                  <a:cubicBezTo>
                    <a:pt x="750" y="990"/>
                    <a:pt x="903" y="822"/>
                    <a:pt x="792" y="645"/>
                  </a:cubicBezTo>
                  <a:lnTo>
                    <a:pt x="484" y="125"/>
                  </a:lnTo>
                  <a:cubicBezTo>
                    <a:pt x="441" y="37"/>
                    <a:pt x="372" y="1"/>
                    <a:pt x="30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79"/>
            <p:cNvSpPr/>
            <p:nvPr/>
          </p:nvSpPr>
          <p:spPr>
            <a:xfrm>
              <a:off x="1422680" y="2495723"/>
              <a:ext cx="29295" cy="18868"/>
            </a:xfrm>
            <a:custGeom>
              <a:avLst/>
              <a:gdLst/>
              <a:ahLst/>
              <a:cxnLst/>
              <a:rect l="l" t="t" r="r" b="b"/>
              <a:pathLst>
                <a:path w="1121" h="722" extrusionOk="0">
                  <a:moveTo>
                    <a:pt x="313" y="1"/>
                  </a:moveTo>
                  <a:cubicBezTo>
                    <a:pt x="123" y="1"/>
                    <a:pt x="1" y="268"/>
                    <a:pt x="191" y="400"/>
                  </a:cubicBezTo>
                  <a:lnTo>
                    <a:pt x="719" y="698"/>
                  </a:lnTo>
                  <a:cubicBezTo>
                    <a:pt x="752" y="714"/>
                    <a:pt x="784" y="721"/>
                    <a:pt x="815" y="721"/>
                  </a:cubicBezTo>
                  <a:cubicBezTo>
                    <a:pt x="999" y="721"/>
                    <a:pt x="1121" y="456"/>
                    <a:pt x="931" y="332"/>
                  </a:cubicBezTo>
                  <a:lnTo>
                    <a:pt x="412" y="25"/>
                  </a:lnTo>
                  <a:cubicBezTo>
                    <a:pt x="378" y="8"/>
                    <a:pt x="344" y="1"/>
                    <a:pt x="31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79"/>
            <p:cNvSpPr/>
            <p:nvPr/>
          </p:nvSpPr>
          <p:spPr>
            <a:xfrm>
              <a:off x="1410816" y="2542344"/>
              <a:ext cx="28171" cy="11315"/>
            </a:xfrm>
            <a:custGeom>
              <a:avLst/>
              <a:gdLst/>
              <a:ahLst/>
              <a:cxnLst/>
              <a:rect l="l" t="t" r="r" b="b"/>
              <a:pathLst>
                <a:path w="1078" h="433" extrusionOk="0">
                  <a:moveTo>
                    <a:pt x="260" y="0"/>
                  </a:moveTo>
                  <a:cubicBezTo>
                    <a:pt x="0" y="20"/>
                    <a:pt x="0" y="404"/>
                    <a:pt x="260" y="433"/>
                  </a:cubicBezTo>
                  <a:lnTo>
                    <a:pt x="866" y="433"/>
                  </a:lnTo>
                  <a:cubicBezTo>
                    <a:pt x="981" y="433"/>
                    <a:pt x="1077" y="337"/>
                    <a:pt x="1077" y="212"/>
                  </a:cubicBezTo>
                  <a:cubicBezTo>
                    <a:pt x="1077" y="96"/>
                    <a:pt x="981" y="0"/>
                    <a:pt x="866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79"/>
            <p:cNvSpPr/>
            <p:nvPr/>
          </p:nvSpPr>
          <p:spPr>
            <a:xfrm>
              <a:off x="1581932" y="2543833"/>
              <a:ext cx="29687" cy="11342"/>
            </a:xfrm>
            <a:custGeom>
              <a:avLst/>
              <a:gdLst/>
              <a:ahLst/>
              <a:cxnLst/>
              <a:rect l="l" t="t" r="r" b="b"/>
              <a:pathLst>
                <a:path w="1136" h="434" extrusionOk="0">
                  <a:moveTo>
                    <a:pt x="270" y="1"/>
                  </a:moveTo>
                  <a:cubicBezTo>
                    <a:pt x="1" y="20"/>
                    <a:pt x="1" y="405"/>
                    <a:pt x="270" y="434"/>
                  </a:cubicBezTo>
                  <a:lnTo>
                    <a:pt x="876" y="434"/>
                  </a:lnTo>
                  <a:cubicBezTo>
                    <a:pt x="1136" y="405"/>
                    <a:pt x="1136" y="20"/>
                    <a:pt x="87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79"/>
            <p:cNvSpPr/>
            <p:nvPr/>
          </p:nvSpPr>
          <p:spPr>
            <a:xfrm>
              <a:off x="1571139" y="2496742"/>
              <a:ext cx="30183" cy="19234"/>
            </a:xfrm>
            <a:custGeom>
              <a:avLst/>
              <a:gdLst/>
              <a:ahLst/>
              <a:cxnLst/>
              <a:rect l="l" t="t" r="r" b="b"/>
              <a:pathLst>
                <a:path w="1155" h="736" extrusionOk="0">
                  <a:moveTo>
                    <a:pt x="837" y="1"/>
                  </a:moveTo>
                  <a:cubicBezTo>
                    <a:pt x="797" y="1"/>
                    <a:pt x="755" y="14"/>
                    <a:pt x="712" y="43"/>
                  </a:cubicBezTo>
                  <a:lnTo>
                    <a:pt x="193" y="341"/>
                  </a:lnTo>
                  <a:cubicBezTo>
                    <a:pt x="0" y="447"/>
                    <a:pt x="77" y="736"/>
                    <a:pt x="298" y="736"/>
                  </a:cubicBezTo>
                  <a:cubicBezTo>
                    <a:pt x="337" y="736"/>
                    <a:pt x="375" y="726"/>
                    <a:pt x="404" y="707"/>
                  </a:cubicBezTo>
                  <a:lnTo>
                    <a:pt x="923" y="409"/>
                  </a:lnTo>
                  <a:cubicBezTo>
                    <a:pt x="1155" y="297"/>
                    <a:pt x="1029" y="1"/>
                    <a:pt x="83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79"/>
            <p:cNvSpPr/>
            <p:nvPr/>
          </p:nvSpPr>
          <p:spPr>
            <a:xfrm>
              <a:off x="1542655" y="2462483"/>
              <a:ext cx="22213" cy="25349"/>
            </a:xfrm>
            <a:custGeom>
              <a:avLst/>
              <a:gdLst/>
              <a:ahLst/>
              <a:cxnLst/>
              <a:rect l="l" t="t" r="r" b="b"/>
              <a:pathLst>
                <a:path w="850" h="970" extrusionOk="0">
                  <a:moveTo>
                    <a:pt x="611" y="0"/>
                  </a:moveTo>
                  <a:cubicBezTo>
                    <a:pt x="536" y="0"/>
                    <a:pt x="466" y="39"/>
                    <a:pt x="427" y="104"/>
                  </a:cubicBezTo>
                  <a:lnTo>
                    <a:pt x="119" y="623"/>
                  </a:lnTo>
                  <a:cubicBezTo>
                    <a:pt x="1" y="801"/>
                    <a:pt x="156" y="969"/>
                    <a:pt x="310" y="969"/>
                  </a:cubicBezTo>
                  <a:cubicBezTo>
                    <a:pt x="381" y="969"/>
                    <a:pt x="452" y="933"/>
                    <a:pt x="494" y="845"/>
                  </a:cubicBezTo>
                  <a:lnTo>
                    <a:pt x="792" y="325"/>
                  </a:lnTo>
                  <a:cubicBezTo>
                    <a:pt x="850" y="220"/>
                    <a:pt x="821" y="85"/>
                    <a:pt x="715" y="27"/>
                  </a:cubicBezTo>
                  <a:cubicBezTo>
                    <a:pt x="681" y="9"/>
                    <a:pt x="646" y="0"/>
                    <a:pt x="61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79"/>
            <p:cNvSpPr/>
            <p:nvPr/>
          </p:nvSpPr>
          <p:spPr>
            <a:xfrm>
              <a:off x="1496243" y="2594112"/>
              <a:ext cx="8075" cy="24382"/>
            </a:xfrm>
            <a:custGeom>
              <a:avLst/>
              <a:gdLst/>
              <a:ahLst/>
              <a:cxnLst/>
              <a:rect l="l" t="t" r="r" b="b"/>
              <a:pathLst>
                <a:path w="309" h="933" extrusionOk="0">
                  <a:moveTo>
                    <a:pt x="1" y="0"/>
                  </a:moveTo>
                  <a:lnTo>
                    <a:pt x="1" y="933"/>
                  </a:lnTo>
                  <a:lnTo>
                    <a:pt x="308" y="933"/>
                  </a:lnTo>
                  <a:lnTo>
                    <a:pt x="308" y="856"/>
                  </a:lnTo>
                  <a:cubicBezTo>
                    <a:pt x="308" y="539"/>
                    <a:pt x="203" y="241"/>
                    <a:pt x="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79"/>
            <p:cNvSpPr/>
            <p:nvPr/>
          </p:nvSpPr>
          <p:spPr>
            <a:xfrm>
              <a:off x="1483935" y="2618468"/>
              <a:ext cx="56054" cy="22160"/>
            </a:xfrm>
            <a:custGeom>
              <a:avLst/>
              <a:gdLst/>
              <a:ahLst/>
              <a:cxnLst/>
              <a:rect l="l" t="t" r="r" b="b"/>
              <a:pathLst>
                <a:path w="2145" h="848" extrusionOk="0">
                  <a:moveTo>
                    <a:pt x="1" y="1"/>
                  </a:moveTo>
                  <a:lnTo>
                    <a:pt x="1" y="847"/>
                  </a:lnTo>
                  <a:lnTo>
                    <a:pt x="2145" y="847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79"/>
            <p:cNvSpPr/>
            <p:nvPr/>
          </p:nvSpPr>
          <p:spPr>
            <a:xfrm>
              <a:off x="1483935" y="2640602"/>
              <a:ext cx="56054" cy="22134"/>
            </a:xfrm>
            <a:custGeom>
              <a:avLst/>
              <a:gdLst/>
              <a:ahLst/>
              <a:cxnLst/>
              <a:rect l="l" t="t" r="r" b="b"/>
              <a:pathLst>
                <a:path w="2145" h="847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567"/>
                    <a:pt x="39" y="664"/>
                    <a:pt x="106" y="741"/>
                  </a:cubicBezTo>
                  <a:cubicBezTo>
                    <a:pt x="126" y="750"/>
                    <a:pt x="135" y="760"/>
                    <a:pt x="154" y="769"/>
                  </a:cubicBezTo>
                  <a:lnTo>
                    <a:pt x="183" y="789"/>
                  </a:lnTo>
                  <a:cubicBezTo>
                    <a:pt x="241" y="827"/>
                    <a:pt x="308" y="846"/>
                    <a:pt x="376" y="846"/>
                  </a:cubicBezTo>
                  <a:lnTo>
                    <a:pt x="1760" y="846"/>
                  </a:lnTo>
                  <a:cubicBezTo>
                    <a:pt x="1837" y="846"/>
                    <a:pt x="1905" y="827"/>
                    <a:pt x="1962" y="789"/>
                  </a:cubicBezTo>
                  <a:lnTo>
                    <a:pt x="1991" y="769"/>
                  </a:lnTo>
                  <a:cubicBezTo>
                    <a:pt x="2010" y="760"/>
                    <a:pt x="2020" y="750"/>
                    <a:pt x="2030" y="741"/>
                  </a:cubicBezTo>
                  <a:cubicBezTo>
                    <a:pt x="2107" y="664"/>
                    <a:pt x="2145" y="567"/>
                    <a:pt x="2145" y="471"/>
                  </a:cubicBezTo>
                  <a:lnTo>
                    <a:pt x="2145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79"/>
            <p:cNvSpPr/>
            <p:nvPr/>
          </p:nvSpPr>
          <p:spPr>
            <a:xfrm>
              <a:off x="1504292" y="2618468"/>
              <a:ext cx="35697" cy="22160"/>
            </a:xfrm>
            <a:custGeom>
              <a:avLst/>
              <a:gdLst/>
              <a:ahLst/>
              <a:cxnLst/>
              <a:rect l="l" t="t" r="r" b="b"/>
              <a:pathLst>
                <a:path w="1366" h="848" extrusionOk="0">
                  <a:moveTo>
                    <a:pt x="0" y="1"/>
                  </a:moveTo>
                  <a:lnTo>
                    <a:pt x="0" y="847"/>
                  </a:lnTo>
                  <a:lnTo>
                    <a:pt x="1366" y="847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79"/>
            <p:cNvSpPr/>
            <p:nvPr/>
          </p:nvSpPr>
          <p:spPr>
            <a:xfrm>
              <a:off x="1504031" y="2640602"/>
              <a:ext cx="35958" cy="22134"/>
            </a:xfrm>
            <a:custGeom>
              <a:avLst/>
              <a:gdLst/>
              <a:ahLst/>
              <a:cxnLst/>
              <a:rect l="l" t="t" r="r" b="b"/>
              <a:pathLst>
                <a:path w="1376" h="847" extrusionOk="0">
                  <a:moveTo>
                    <a:pt x="10" y="0"/>
                  </a:moveTo>
                  <a:lnTo>
                    <a:pt x="10" y="471"/>
                  </a:lnTo>
                  <a:cubicBezTo>
                    <a:pt x="1" y="683"/>
                    <a:pt x="184" y="846"/>
                    <a:pt x="395" y="846"/>
                  </a:cubicBezTo>
                  <a:lnTo>
                    <a:pt x="991" y="846"/>
                  </a:lnTo>
                  <a:cubicBezTo>
                    <a:pt x="1068" y="846"/>
                    <a:pt x="1136" y="827"/>
                    <a:pt x="1193" y="789"/>
                  </a:cubicBezTo>
                  <a:lnTo>
                    <a:pt x="1222" y="769"/>
                  </a:lnTo>
                  <a:cubicBezTo>
                    <a:pt x="1241" y="760"/>
                    <a:pt x="1251" y="750"/>
                    <a:pt x="1261" y="741"/>
                  </a:cubicBezTo>
                  <a:cubicBezTo>
                    <a:pt x="1338" y="664"/>
                    <a:pt x="1376" y="567"/>
                    <a:pt x="1376" y="471"/>
                  </a:cubicBezTo>
                  <a:lnTo>
                    <a:pt x="137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19" name="Google Shape;14919;p79"/>
          <p:cNvGrpSpPr/>
          <p:nvPr/>
        </p:nvGrpSpPr>
        <p:grpSpPr>
          <a:xfrm>
            <a:off x="3973735" y="2891056"/>
            <a:ext cx="361883" cy="366979"/>
            <a:chOff x="3973735" y="2891056"/>
            <a:chExt cx="361883" cy="366979"/>
          </a:xfrm>
        </p:grpSpPr>
        <p:sp>
          <p:nvSpPr>
            <p:cNvPr id="14920" name="Google Shape;14920;p79"/>
            <p:cNvSpPr/>
            <p:nvPr/>
          </p:nvSpPr>
          <p:spPr>
            <a:xfrm>
              <a:off x="4148875" y="2891056"/>
              <a:ext cx="149661" cy="98598"/>
            </a:xfrm>
            <a:custGeom>
              <a:avLst/>
              <a:gdLst/>
              <a:ahLst/>
              <a:cxnLst/>
              <a:rect l="l" t="t" r="r" b="b"/>
              <a:pathLst>
                <a:path w="5727" h="3773" extrusionOk="0">
                  <a:moveTo>
                    <a:pt x="5505" y="1"/>
                  </a:moveTo>
                  <a:cubicBezTo>
                    <a:pt x="5393" y="1"/>
                    <a:pt x="5280" y="75"/>
                    <a:pt x="5289" y="224"/>
                  </a:cubicBezTo>
                  <a:lnTo>
                    <a:pt x="5289" y="715"/>
                  </a:lnTo>
                  <a:cubicBezTo>
                    <a:pt x="5289" y="1138"/>
                    <a:pt x="4953" y="1484"/>
                    <a:pt x="4530" y="1484"/>
                  </a:cubicBezTo>
                  <a:lnTo>
                    <a:pt x="1183" y="1484"/>
                  </a:lnTo>
                  <a:cubicBezTo>
                    <a:pt x="529" y="1484"/>
                    <a:pt x="1" y="2013"/>
                    <a:pt x="1" y="2667"/>
                  </a:cubicBezTo>
                  <a:lnTo>
                    <a:pt x="1" y="3561"/>
                  </a:lnTo>
                  <a:cubicBezTo>
                    <a:pt x="1" y="3677"/>
                    <a:pt x="87" y="3773"/>
                    <a:pt x="212" y="3773"/>
                  </a:cubicBezTo>
                  <a:cubicBezTo>
                    <a:pt x="328" y="3773"/>
                    <a:pt x="414" y="3677"/>
                    <a:pt x="414" y="3561"/>
                  </a:cubicBezTo>
                  <a:lnTo>
                    <a:pt x="414" y="2667"/>
                  </a:lnTo>
                  <a:cubicBezTo>
                    <a:pt x="414" y="2244"/>
                    <a:pt x="760" y="1898"/>
                    <a:pt x="1183" y="1898"/>
                  </a:cubicBezTo>
                  <a:lnTo>
                    <a:pt x="4530" y="1898"/>
                  </a:lnTo>
                  <a:cubicBezTo>
                    <a:pt x="5184" y="1898"/>
                    <a:pt x="5713" y="1369"/>
                    <a:pt x="5713" y="715"/>
                  </a:cubicBezTo>
                  <a:lnTo>
                    <a:pt x="5713" y="224"/>
                  </a:lnTo>
                  <a:cubicBezTo>
                    <a:pt x="5727" y="75"/>
                    <a:pt x="5616" y="1"/>
                    <a:pt x="5505" y="1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79"/>
            <p:cNvSpPr/>
            <p:nvPr/>
          </p:nvSpPr>
          <p:spPr>
            <a:xfrm>
              <a:off x="4231558" y="3066039"/>
              <a:ext cx="25139" cy="25139"/>
            </a:xfrm>
            <a:custGeom>
              <a:avLst/>
              <a:gdLst/>
              <a:ahLst/>
              <a:cxnLst/>
              <a:rect l="l" t="t" r="r" b="b"/>
              <a:pathLst>
                <a:path w="962" h="962" fill="none" extrusionOk="0">
                  <a:moveTo>
                    <a:pt x="962" y="962"/>
                  </a:moveTo>
                  <a:lnTo>
                    <a:pt x="0" y="0"/>
                  </a:lnTo>
                </a:path>
              </a:pathLst>
            </a:custGeom>
            <a:noFill/>
            <a:ln w="452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79"/>
            <p:cNvSpPr/>
            <p:nvPr/>
          </p:nvSpPr>
          <p:spPr>
            <a:xfrm>
              <a:off x="3973735" y="2975307"/>
              <a:ext cx="359871" cy="282728"/>
            </a:xfrm>
            <a:custGeom>
              <a:avLst/>
              <a:gdLst/>
              <a:ahLst/>
              <a:cxnLst/>
              <a:rect l="l" t="t" r="r" b="b"/>
              <a:pathLst>
                <a:path w="13771" h="10819" extrusionOk="0">
                  <a:moveTo>
                    <a:pt x="721" y="1"/>
                  </a:moveTo>
                  <a:cubicBezTo>
                    <a:pt x="327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27" y="10819"/>
                    <a:pt x="721" y="10819"/>
                  </a:cubicBezTo>
                  <a:lnTo>
                    <a:pt x="13049" y="10819"/>
                  </a:lnTo>
                  <a:cubicBezTo>
                    <a:pt x="13453" y="10819"/>
                    <a:pt x="13770" y="10492"/>
                    <a:pt x="13770" y="10098"/>
                  </a:cubicBezTo>
                  <a:lnTo>
                    <a:pt x="13770" y="722"/>
                  </a:lnTo>
                  <a:cubicBezTo>
                    <a:pt x="13770" y="318"/>
                    <a:pt x="13453" y="1"/>
                    <a:pt x="13059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79"/>
            <p:cNvSpPr/>
            <p:nvPr/>
          </p:nvSpPr>
          <p:spPr>
            <a:xfrm>
              <a:off x="3997855" y="2975307"/>
              <a:ext cx="337763" cy="282728"/>
            </a:xfrm>
            <a:custGeom>
              <a:avLst/>
              <a:gdLst/>
              <a:ahLst/>
              <a:cxnLst/>
              <a:rect l="l" t="t" r="r" b="b"/>
              <a:pathLst>
                <a:path w="12925" h="10819" extrusionOk="0">
                  <a:moveTo>
                    <a:pt x="722" y="1"/>
                  </a:moveTo>
                  <a:cubicBezTo>
                    <a:pt x="318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18" y="10819"/>
                    <a:pt x="722" y="10819"/>
                  </a:cubicBezTo>
                  <a:lnTo>
                    <a:pt x="12203" y="10819"/>
                  </a:lnTo>
                  <a:cubicBezTo>
                    <a:pt x="12607" y="10819"/>
                    <a:pt x="12924" y="10492"/>
                    <a:pt x="12924" y="10098"/>
                  </a:cubicBezTo>
                  <a:lnTo>
                    <a:pt x="12924" y="722"/>
                  </a:lnTo>
                  <a:cubicBezTo>
                    <a:pt x="12924" y="318"/>
                    <a:pt x="12607" y="1"/>
                    <a:pt x="1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79"/>
            <p:cNvSpPr/>
            <p:nvPr/>
          </p:nvSpPr>
          <p:spPr>
            <a:xfrm>
              <a:off x="3973970" y="3219306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1"/>
                  </a:moveTo>
                  <a:lnTo>
                    <a:pt x="1" y="424"/>
                  </a:lnTo>
                  <a:lnTo>
                    <a:pt x="13761" y="424"/>
                  </a:lnTo>
                  <a:lnTo>
                    <a:pt x="1376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79"/>
            <p:cNvSpPr/>
            <p:nvPr/>
          </p:nvSpPr>
          <p:spPr>
            <a:xfrm>
              <a:off x="3973970" y="3040403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0"/>
                  </a:moveTo>
                  <a:lnTo>
                    <a:pt x="1" y="423"/>
                  </a:lnTo>
                  <a:lnTo>
                    <a:pt x="13761" y="423"/>
                  </a:lnTo>
                  <a:lnTo>
                    <a:pt x="13761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79"/>
            <p:cNvSpPr/>
            <p:nvPr/>
          </p:nvSpPr>
          <p:spPr>
            <a:xfrm>
              <a:off x="3998090" y="2999688"/>
              <a:ext cx="46281" cy="27674"/>
            </a:xfrm>
            <a:custGeom>
              <a:avLst/>
              <a:gdLst/>
              <a:ahLst/>
              <a:cxnLst/>
              <a:rect l="l" t="t" r="r" b="b"/>
              <a:pathLst>
                <a:path w="1771" h="1059" extrusionOk="0">
                  <a:moveTo>
                    <a:pt x="145" y="0"/>
                  </a:moveTo>
                  <a:cubicBezTo>
                    <a:pt x="59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59" y="1058"/>
                    <a:pt x="145" y="1058"/>
                  </a:cubicBezTo>
                  <a:lnTo>
                    <a:pt x="1626" y="1058"/>
                  </a:lnTo>
                  <a:cubicBezTo>
                    <a:pt x="1703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3" y="0"/>
                    <a:pt x="16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79"/>
            <p:cNvSpPr/>
            <p:nvPr/>
          </p:nvSpPr>
          <p:spPr>
            <a:xfrm>
              <a:off x="4262970" y="2999688"/>
              <a:ext cx="46255" cy="27674"/>
            </a:xfrm>
            <a:custGeom>
              <a:avLst/>
              <a:gdLst/>
              <a:ahLst/>
              <a:cxnLst/>
              <a:rect l="l" t="t" r="r" b="b"/>
              <a:pathLst>
                <a:path w="1770" h="1059" extrusionOk="0">
                  <a:moveTo>
                    <a:pt x="145" y="0"/>
                  </a:moveTo>
                  <a:cubicBezTo>
                    <a:pt x="58" y="0"/>
                    <a:pt x="0" y="68"/>
                    <a:pt x="0" y="145"/>
                  </a:cubicBezTo>
                  <a:lnTo>
                    <a:pt x="0" y="914"/>
                  </a:lnTo>
                  <a:cubicBezTo>
                    <a:pt x="0" y="991"/>
                    <a:pt x="58" y="1058"/>
                    <a:pt x="145" y="1058"/>
                  </a:cubicBezTo>
                  <a:lnTo>
                    <a:pt x="1625" y="1058"/>
                  </a:lnTo>
                  <a:cubicBezTo>
                    <a:pt x="1702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2" y="0"/>
                    <a:pt x="1625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79"/>
            <p:cNvSpPr/>
            <p:nvPr/>
          </p:nvSpPr>
          <p:spPr>
            <a:xfrm>
              <a:off x="4019963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4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4" y="1058"/>
                  </a:cubicBezTo>
                  <a:lnTo>
                    <a:pt x="789" y="1058"/>
                  </a:lnTo>
                  <a:cubicBezTo>
                    <a:pt x="866" y="1058"/>
                    <a:pt x="933" y="991"/>
                    <a:pt x="933" y="914"/>
                  </a:cubicBezTo>
                  <a:lnTo>
                    <a:pt x="933" y="145"/>
                  </a:lnTo>
                  <a:cubicBezTo>
                    <a:pt x="933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79"/>
            <p:cNvSpPr/>
            <p:nvPr/>
          </p:nvSpPr>
          <p:spPr>
            <a:xfrm>
              <a:off x="4284816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5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5" y="1058"/>
                  </a:cubicBezTo>
                  <a:lnTo>
                    <a:pt x="789" y="1058"/>
                  </a:lnTo>
                  <a:cubicBezTo>
                    <a:pt x="866" y="1058"/>
                    <a:pt x="934" y="991"/>
                    <a:pt x="934" y="914"/>
                  </a:cubicBezTo>
                  <a:lnTo>
                    <a:pt x="934" y="145"/>
                  </a:lnTo>
                  <a:cubicBezTo>
                    <a:pt x="934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79"/>
            <p:cNvSpPr/>
            <p:nvPr/>
          </p:nvSpPr>
          <p:spPr>
            <a:xfrm>
              <a:off x="4125434" y="3060838"/>
              <a:ext cx="138319" cy="134635"/>
            </a:xfrm>
            <a:custGeom>
              <a:avLst/>
              <a:gdLst/>
              <a:ahLst/>
              <a:cxnLst/>
              <a:rect l="l" t="t" r="r" b="b"/>
              <a:pathLst>
                <a:path w="5293" h="5152" extrusionOk="0">
                  <a:moveTo>
                    <a:pt x="4553" y="1"/>
                  </a:moveTo>
                  <a:cubicBezTo>
                    <a:pt x="4374" y="1"/>
                    <a:pt x="4195" y="70"/>
                    <a:pt x="4061" y="209"/>
                  </a:cubicBezTo>
                  <a:lnTo>
                    <a:pt x="3629" y="632"/>
                  </a:lnTo>
                  <a:lnTo>
                    <a:pt x="465" y="3757"/>
                  </a:lnTo>
                  <a:cubicBezTo>
                    <a:pt x="398" y="3824"/>
                    <a:pt x="350" y="3911"/>
                    <a:pt x="321" y="3997"/>
                  </a:cubicBezTo>
                  <a:lnTo>
                    <a:pt x="176" y="4469"/>
                  </a:lnTo>
                  <a:lnTo>
                    <a:pt x="128" y="4642"/>
                  </a:lnTo>
                  <a:lnTo>
                    <a:pt x="42" y="4921"/>
                  </a:lnTo>
                  <a:cubicBezTo>
                    <a:pt x="1" y="5036"/>
                    <a:pt x="94" y="5152"/>
                    <a:pt x="206" y="5152"/>
                  </a:cubicBezTo>
                  <a:cubicBezTo>
                    <a:pt x="225" y="5152"/>
                    <a:pt x="244" y="5149"/>
                    <a:pt x="263" y="5142"/>
                  </a:cubicBezTo>
                  <a:lnTo>
                    <a:pt x="542" y="5065"/>
                  </a:lnTo>
                  <a:lnTo>
                    <a:pt x="1176" y="4863"/>
                  </a:lnTo>
                  <a:cubicBezTo>
                    <a:pt x="1263" y="4834"/>
                    <a:pt x="1350" y="4786"/>
                    <a:pt x="1417" y="4719"/>
                  </a:cubicBezTo>
                  <a:lnTo>
                    <a:pt x="4581" y="1593"/>
                  </a:lnTo>
                  <a:lnTo>
                    <a:pt x="5023" y="1161"/>
                  </a:lnTo>
                  <a:cubicBezTo>
                    <a:pt x="5273" y="920"/>
                    <a:pt x="5292" y="526"/>
                    <a:pt x="5081" y="257"/>
                  </a:cubicBezTo>
                  <a:cubicBezTo>
                    <a:pt x="5061" y="228"/>
                    <a:pt x="5042" y="209"/>
                    <a:pt x="5023" y="189"/>
                  </a:cubicBezTo>
                  <a:cubicBezTo>
                    <a:pt x="4892" y="63"/>
                    <a:pt x="4722" y="1"/>
                    <a:pt x="45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79"/>
            <p:cNvSpPr/>
            <p:nvPr/>
          </p:nvSpPr>
          <p:spPr>
            <a:xfrm>
              <a:off x="4129772" y="3060865"/>
              <a:ext cx="128180" cy="116760"/>
            </a:xfrm>
            <a:custGeom>
              <a:avLst/>
              <a:gdLst/>
              <a:ahLst/>
              <a:cxnLst/>
              <a:rect l="l" t="t" r="r" b="b"/>
              <a:pathLst>
                <a:path w="4905" h="4468" extrusionOk="0">
                  <a:moveTo>
                    <a:pt x="4375" y="0"/>
                  </a:moveTo>
                  <a:cubicBezTo>
                    <a:pt x="4198" y="0"/>
                    <a:pt x="4021" y="68"/>
                    <a:pt x="3886" y="208"/>
                  </a:cubicBezTo>
                  <a:lnTo>
                    <a:pt x="3453" y="631"/>
                  </a:lnTo>
                  <a:lnTo>
                    <a:pt x="289" y="3756"/>
                  </a:lnTo>
                  <a:cubicBezTo>
                    <a:pt x="222" y="3833"/>
                    <a:pt x="174" y="3910"/>
                    <a:pt x="145" y="3996"/>
                  </a:cubicBezTo>
                  <a:lnTo>
                    <a:pt x="1" y="4468"/>
                  </a:lnTo>
                  <a:lnTo>
                    <a:pt x="270" y="4381"/>
                  </a:lnTo>
                  <a:lnTo>
                    <a:pt x="616" y="4275"/>
                  </a:lnTo>
                  <a:lnTo>
                    <a:pt x="914" y="4189"/>
                  </a:lnTo>
                  <a:cubicBezTo>
                    <a:pt x="1010" y="4160"/>
                    <a:pt x="1087" y="4112"/>
                    <a:pt x="1155" y="4044"/>
                  </a:cubicBezTo>
                  <a:lnTo>
                    <a:pt x="4030" y="1208"/>
                  </a:lnTo>
                  <a:lnTo>
                    <a:pt x="4318" y="919"/>
                  </a:lnTo>
                  <a:lnTo>
                    <a:pt x="4761" y="477"/>
                  </a:lnTo>
                  <a:cubicBezTo>
                    <a:pt x="4828" y="419"/>
                    <a:pt x="4876" y="342"/>
                    <a:pt x="4905" y="265"/>
                  </a:cubicBezTo>
                  <a:lnTo>
                    <a:pt x="4905" y="256"/>
                  </a:lnTo>
                  <a:cubicBezTo>
                    <a:pt x="4772" y="87"/>
                    <a:pt x="4574" y="0"/>
                    <a:pt x="437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79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79"/>
            <p:cNvSpPr/>
            <p:nvPr/>
          </p:nvSpPr>
          <p:spPr>
            <a:xfrm>
              <a:off x="3973970" y="3219306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1"/>
                  </a:moveTo>
                  <a:lnTo>
                    <a:pt x="1" y="424"/>
                  </a:lnTo>
                  <a:lnTo>
                    <a:pt x="924" y="424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79"/>
            <p:cNvSpPr/>
            <p:nvPr/>
          </p:nvSpPr>
          <p:spPr>
            <a:xfrm>
              <a:off x="3973970" y="3040403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0"/>
                  </a:moveTo>
                  <a:lnTo>
                    <a:pt x="1" y="423"/>
                  </a:lnTo>
                  <a:lnTo>
                    <a:pt x="924" y="423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79"/>
            <p:cNvSpPr/>
            <p:nvPr/>
          </p:nvSpPr>
          <p:spPr>
            <a:xfrm>
              <a:off x="4135312" y="3077851"/>
              <a:ext cx="109835" cy="108319"/>
            </a:xfrm>
            <a:custGeom>
              <a:avLst/>
              <a:gdLst/>
              <a:ahLst/>
              <a:cxnLst/>
              <a:rect l="l" t="t" r="r" b="b"/>
              <a:pathLst>
                <a:path w="4203" h="4145" extrusionOk="0">
                  <a:moveTo>
                    <a:pt x="3241" y="0"/>
                  </a:moveTo>
                  <a:lnTo>
                    <a:pt x="87" y="3125"/>
                  </a:lnTo>
                  <a:cubicBezTo>
                    <a:pt x="48" y="3154"/>
                    <a:pt x="20" y="3183"/>
                    <a:pt x="0" y="3221"/>
                  </a:cubicBezTo>
                  <a:lnTo>
                    <a:pt x="414" y="3635"/>
                  </a:lnTo>
                  <a:lnTo>
                    <a:pt x="923" y="4145"/>
                  </a:lnTo>
                  <a:lnTo>
                    <a:pt x="943" y="4145"/>
                  </a:lnTo>
                  <a:cubicBezTo>
                    <a:pt x="972" y="4125"/>
                    <a:pt x="1010" y="4096"/>
                    <a:pt x="1039" y="4068"/>
                  </a:cubicBezTo>
                  <a:lnTo>
                    <a:pt x="4203" y="942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79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37" name="Google Shape;14937;p79"/>
          <p:cNvGrpSpPr/>
          <p:nvPr/>
        </p:nvGrpSpPr>
        <p:grpSpPr>
          <a:xfrm>
            <a:off x="3527941" y="2916744"/>
            <a:ext cx="366665" cy="315654"/>
            <a:chOff x="3527941" y="2916744"/>
            <a:chExt cx="366665" cy="315654"/>
          </a:xfrm>
        </p:grpSpPr>
        <p:sp>
          <p:nvSpPr>
            <p:cNvPr id="14938" name="Google Shape;14938;p79"/>
            <p:cNvSpPr/>
            <p:nvPr/>
          </p:nvSpPr>
          <p:spPr>
            <a:xfrm>
              <a:off x="3527941" y="2916770"/>
              <a:ext cx="366665" cy="157840"/>
            </a:xfrm>
            <a:custGeom>
              <a:avLst/>
              <a:gdLst/>
              <a:ahLst/>
              <a:cxnLst/>
              <a:rect l="l" t="t" r="r" b="b"/>
              <a:pathLst>
                <a:path w="14031" h="6040" extrusionOk="0">
                  <a:moveTo>
                    <a:pt x="616" y="0"/>
                  </a:moveTo>
                  <a:cubicBezTo>
                    <a:pt x="279" y="0"/>
                    <a:pt x="0" y="279"/>
                    <a:pt x="0" y="616"/>
                  </a:cubicBezTo>
                  <a:lnTo>
                    <a:pt x="0" y="5424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60"/>
                    <a:pt x="14030" y="5424"/>
                  </a:cubicBezTo>
                  <a:lnTo>
                    <a:pt x="14030" y="616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79"/>
            <p:cNvSpPr/>
            <p:nvPr/>
          </p:nvSpPr>
          <p:spPr>
            <a:xfrm>
              <a:off x="3546521" y="2916744"/>
              <a:ext cx="348085" cy="139260"/>
            </a:xfrm>
            <a:custGeom>
              <a:avLst/>
              <a:gdLst/>
              <a:ahLst/>
              <a:cxnLst/>
              <a:rect l="l" t="t" r="r" b="b"/>
              <a:pathLst>
                <a:path w="13320" h="5329" extrusionOk="0">
                  <a:moveTo>
                    <a:pt x="12721" y="1"/>
                  </a:moveTo>
                  <a:cubicBezTo>
                    <a:pt x="12715" y="1"/>
                    <a:pt x="12709" y="1"/>
                    <a:pt x="12704" y="1"/>
                  </a:cubicBezTo>
                  <a:lnTo>
                    <a:pt x="1" y="1"/>
                  </a:lnTo>
                  <a:lnTo>
                    <a:pt x="1" y="4713"/>
                  </a:lnTo>
                  <a:cubicBezTo>
                    <a:pt x="1" y="5050"/>
                    <a:pt x="280" y="5328"/>
                    <a:pt x="616" y="5328"/>
                  </a:cubicBezTo>
                  <a:lnTo>
                    <a:pt x="13319" y="5328"/>
                  </a:lnTo>
                  <a:lnTo>
                    <a:pt x="13319" y="617"/>
                  </a:lnTo>
                  <a:cubicBezTo>
                    <a:pt x="13319" y="276"/>
                    <a:pt x="13050" y="1"/>
                    <a:pt x="1272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79"/>
            <p:cNvSpPr/>
            <p:nvPr/>
          </p:nvSpPr>
          <p:spPr>
            <a:xfrm>
              <a:off x="3527941" y="3074584"/>
              <a:ext cx="366665" cy="157814"/>
            </a:xfrm>
            <a:custGeom>
              <a:avLst/>
              <a:gdLst/>
              <a:ahLst/>
              <a:cxnLst/>
              <a:rect l="l" t="t" r="r" b="b"/>
              <a:pathLst>
                <a:path w="14031" h="6039" extrusionOk="0">
                  <a:moveTo>
                    <a:pt x="616" y="0"/>
                  </a:moveTo>
                  <a:cubicBezTo>
                    <a:pt x="279" y="0"/>
                    <a:pt x="0" y="279"/>
                    <a:pt x="0" y="615"/>
                  </a:cubicBezTo>
                  <a:lnTo>
                    <a:pt x="0" y="5423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70"/>
                    <a:pt x="14030" y="5423"/>
                  </a:cubicBezTo>
                  <a:lnTo>
                    <a:pt x="14030" y="615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79"/>
            <p:cNvSpPr/>
            <p:nvPr/>
          </p:nvSpPr>
          <p:spPr>
            <a:xfrm>
              <a:off x="3547279" y="3093426"/>
              <a:ext cx="347327" cy="138973"/>
            </a:xfrm>
            <a:custGeom>
              <a:avLst/>
              <a:gdLst/>
              <a:ahLst/>
              <a:cxnLst/>
              <a:rect l="l" t="t" r="r" b="b"/>
              <a:pathLst>
                <a:path w="13291" h="5318" extrusionOk="0">
                  <a:moveTo>
                    <a:pt x="616" y="0"/>
                  </a:moveTo>
                  <a:cubicBezTo>
                    <a:pt x="280" y="0"/>
                    <a:pt x="1" y="269"/>
                    <a:pt x="1" y="616"/>
                  </a:cubicBezTo>
                  <a:lnTo>
                    <a:pt x="1" y="5318"/>
                  </a:lnTo>
                  <a:lnTo>
                    <a:pt x="12675" y="5318"/>
                  </a:lnTo>
                  <a:cubicBezTo>
                    <a:pt x="13011" y="5318"/>
                    <a:pt x="13290" y="5049"/>
                    <a:pt x="13290" y="4712"/>
                  </a:cubicBezTo>
                  <a:lnTo>
                    <a:pt x="13290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79"/>
            <p:cNvSpPr/>
            <p:nvPr/>
          </p:nvSpPr>
          <p:spPr>
            <a:xfrm>
              <a:off x="3553812" y="3097424"/>
              <a:ext cx="45026" cy="44268"/>
            </a:xfrm>
            <a:custGeom>
              <a:avLst/>
              <a:gdLst/>
              <a:ahLst/>
              <a:cxnLst/>
              <a:rect l="l" t="t" r="r" b="b"/>
              <a:pathLst>
                <a:path w="1723" h="1694" extrusionOk="0">
                  <a:moveTo>
                    <a:pt x="858" y="1"/>
                  </a:moveTo>
                  <a:cubicBezTo>
                    <a:pt x="414" y="1"/>
                    <a:pt x="49" y="353"/>
                    <a:pt x="20" y="799"/>
                  </a:cubicBezTo>
                  <a:cubicBezTo>
                    <a:pt x="1" y="1251"/>
                    <a:pt x="328" y="1645"/>
                    <a:pt x="780" y="1693"/>
                  </a:cubicBezTo>
                  <a:lnTo>
                    <a:pt x="876" y="1693"/>
                  </a:lnTo>
                  <a:cubicBezTo>
                    <a:pt x="1345" y="1693"/>
                    <a:pt x="1720" y="1311"/>
                    <a:pt x="1722" y="842"/>
                  </a:cubicBezTo>
                  <a:lnTo>
                    <a:pt x="1722" y="842"/>
                  </a:lnTo>
                  <a:cubicBezTo>
                    <a:pt x="1722" y="844"/>
                    <a:pt x="1722" y="846"/>
                    <a:pt x="1722" y="847"/>
                  </a:cubicBezTo>
                  <a:lnTo>
                    <a:pt x="1722" y="838"/>
                  </a:lnTo>
                  <a:cubicBezTo>
                    <a:pt x="1722" y="839"/>
                    <a:pt x="1722" y="841"/>
                    <a:pt x="1722" y="842"/>
                  </a:cubicBezTo>
                  <a:lnTo>
                    <a:pt x="1722" y="842"/>
                  </a:lnTo>
                  <a:cubicBezTo>
                    <a:pt x="1720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79"/>
            <p:cNvSpPr/>
            <p:nvPr/>
          </p:nvSpPr>
          <p:spPr>
            <a:xfrm>
              <a:off x="355433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27" y="1702"/>
                    <a:pt x="1702" y="1317"/>
                    <a:pt x="1702" y="846"/>
                  </a:cubicBezTo>
                  <a:cubicBezTo>
                    <a:pt x="1702" y="375"/>
                    <a:pt x="1327" y="0"/>
                    <a:pt x="856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79"/>
            <p:cNvSpPr/>
            <p:nvPr/>
          </p:nvSpPr>
          <p:spPr>
            <a:xfrm>
              <a:off x="362092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67" y="1"/>
                  </a:moveTo>
                  <a:cubicBezTo>
                    <a:pt x="423" y="1"/>
                    <a:pt x="58" y="353"/>
                    <a:pt x="29" y="799"/>
                  </a:cubicBezTo>
                  <a:cubicBezTo>
                    <a:pt x="0" y="1251"/>
                    <a:pt x="337" y="1645"/>
                    <a:pt x="789" y="1693"/>
                  </a:cubicBezTo>
                  <a:lnTo>
                    <a:pt x="885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85" y="1"/>
                  </a:cubicBezTo>
                  <a:cubicBezTo>
                    <a:pt x="879" y="1"/>
                    <a:pt x="873" y="1"/>
                    <a:pt x="867" y="1"/>
                  </a:cubicBezTo>
                  <a:close/>
                </a:path>
              </a:pathLst>
            </a:custGeom>
            <a:solidFill>
              <a:srgbClr val="ABBCCA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79"/>
            <p:cNvSpPr/>
            <p:nvPr/>
          </p:nvSpPr>
          <p:spPr>
            <a:xfrm>
              <a:off x="362167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79"/>
            <p:cNvSpPr/>
            <p:nvPr/>
          </p:nvSpPr>
          <p:spPr>
            <a:xfrm>
              <a:off x="3689021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79"/>
            <p:cNvSpPr/>
            <p:nvPr/>
          </p:nvSpPr>
          <p:spPr>
            <a:xfrm>
              <a:off x="3755607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79"/>
            <p:cNvSpPr/>
            <p:nvPr/>
          </p:nvSpPr>
          <p:spPr>
            <a:xfrm>
              <a:off x="375636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47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79"/>
            <p:cNvSpPr/>
            <p:nvPr/>
          </p:nvSpPr>
          <p:spPr>
            <a:xfrm>
              <a:off x="382295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2" y="846"/>
                    <a:pt x="1732" y="847"/>
                  </a:cubicBezTo>
                  <a:lnTo>
                    <a:pt x="1732" y="838"/>
                  </a:lnTo>
                  <a:cubicBezTo>
                    <a:pt x="1732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79"/>
            <p:cNvSpPr/>
            <p:nvPr/>
          </p:nvSpPr>
          <p:spPr>
            <a:xfrm>
              <a:off x="382370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75" y="0"/>
                    <a:pt x="0" y="375"/>
                    <a:pt x="0" y="846"/>
                  </a:cubicBezTo>
                  <a:cubicBezTo>
                    <a:pt x="0" y="1317"/>
                    <a:pt x="375" y="1702"/>
                    <a:pt x="847" y="1702"/>
                  </a:cubicBezTo>
                  <a:cubicBezTo>
                    <a:pt x="1318" y="1702"/>
                    <a:pt x="1703" y="1317"/>
                    <a:pt x="1703" y="846"/>
                  </a:cubicBezTo>
                  <a:cubicBezTo>
                    <a:pt x="1703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79"/>
            <p:cNvSpPr/>
            <p:nvPr/>
          </p:nvSpPr>
          <p:spPr>
            <a:xfrm>
              <a:off x="3562514" y="3105185"/>
              <a:ext cx="40897" cy="36507"/>
            </a:xfrm>
            <a:custGeom>
              <a:avLst/>
              <a:gdLst/>
              <a:ahLst/>
              <a:cxnLst/>
              <a:rect l="l" t="t" r="r" b="b"/>
              <a:pathLst>
                <a:path w="1565" h="1397" extrusionOk="0">
                  <a:moveTo>
                    <a:pt x="1134" y="0"/>
                  </a:moveTo>
                  <a:cubicBezTo>
                    <a:pt x="1123" y="0"/>
                    <a:pt x="1112" y="1"/>
                    <a:pt x="1101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43" y="2"/>
                    <a:pt x="0" y="902"/>
                    <a:pt x="543" y="1396"/>
                  </a:cubicBezTo>
                  <a:cubicBezTo>
                    <a:pt x="1014" y="1396"/>
                    <a:pt x="1389" y="1012"/>
                    <a:pt x="1389" y="541"/>
                  </a:cubicBezTo>
                  <a:cubicBezTo>
                    <a:pt x="1565" y="328"/>
                    <a:pt x="1403" y="0"/>
                    <a:pt x="113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79"/>
            <p:cNvSpPr/>
            <p:nvPr/>
          </p:nvSpPr>
          <p:spPr>
            <a:xfrm>
              <a:off x="3562436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59" y="1"/>
                    <a:pt x="1" y="908"/>
                    <a:pt x="546" y="1405"/>
                  </a:cubicBezTo>
                  <a:cubicBezTo>
                    <a:pt x="1017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79"/>
            <p:cNvSpPr/>
            <p:nvPr/>
          </p:nvSpPr>
          <p:spPr>
            <a:xfrm>
              <a:off x="3629622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3" y="0"/>
                    <a:pt x="1112" y="1"/>
                    <a:pt x="1100" y="2"/>
                  </a:cubicBezTo>
                  <a:cubicBezTo>
                    <a:pt x="1092" y="2"/>
                    <a:pt x="1085" y="2"/>
                    <a:pt x="1077" y="2"/>
                  </a:cubicBezTo>
                  <a:cubicBezTo>
                    <a:pt x="352" y="2"/>
                    <a:pt x="0" y="902"/>
                    <a:pt x="552" y="1396"/>
                  </a:cubicBezTo>
                  <a:cubicBezTo>
                    <a:pt x="1014" y="1396"/>
                    <a:pt x="1398" y="1012"/>
                    <a:pt x="1398" y="541"/>
                  </a:cubicBez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AC8D3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79"/>
            <p:cNvSpPr/>
            <p:nvPr/>
          </p:nvSpPr>
          <p:spPr>
            <a:xfrm>
              <a:off x="3629779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60" y="1"/>
                    <a:pt x="1" y="908"/>
                    <a:pt x="546" y="1405"/>
                  </a:cubicBezTo>
                  <a:cubicBezTo>
                    <a:pt x="1008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79"/>
            <p:cNvSpPr/>
            <p:nvPr/>
          </p:nvSpPr>
          <p:spPr>
            <a:xfrm>
              <a:off x="3696887" y="3173313"/>
              <a:ext cx="41263" cy="36742"/>
            </a:xfrm>
            <a:custGeom>
              <a:avLst/>
              <a:gdLst/>
              <a:ahLst/>
              <a:cxnLst/>
              <a:rect l="l" t="t" r="r" b="b"/>
              <a:pathLst>
                <a:path w="1579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55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20" y="0"/>
                    <a:pt x="1137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79"/>
            <p:cNvSpPr/>
            <p:nvPr/>
          </p:nvSpPr>
          <p:spPr>
            <a:xfrm>
              <a:off x="3764309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8" y="1012"/>
                    <a:pt x="1398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79"/>
            <p:cNvSpPr/>
            <p:nvPr/>
          </p:nvSpPr>
          <p:spPr>
            <a:xfrm>
              <a:off x="3764231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6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11" y="0"/>
                    <a:pt x="1136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79"/>
            <p:cNvSpPr/>
            <p:nvPr/>
          </p:nvSpPr>
          <p:spPr>
            <a:xfrm>
              <a:off x="3831653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9" y="1012"/>
                    <a:pt x="1399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79"/>
            <p:cNvSpPr/>
            <p:nvPr/>
          </p:nvSpPr>
          <p:spPr>
            <a:xfrm>
              <a:off x="3831574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2" y="1020"/>
                    <a:pt x="1402" y="549"/>
                  </a:cubicBezTo>
                  <a:cubicBezTo>
                    <a:pt x="1579" y="325"/>
                    <a:pt x="1411" y="0"/>
                    <a:pt x="1137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79"/>
            <p:cNvSpPr/>
            <p:nvPr/>
          </p:nvSpPr>
          <p:spPr>
            <a:xfrm>
              <a:off x="3550310" y="2939375"/>
              <a:ext cx="101786" cy="65854"/>
            </a:xfrm>
            <a:custGeom>
              <a:avLst/>
              <a:gdLst/>
              <a:ahLst/>
              <a:cxnLst/>
              <a:rect l="l" t="t" r="r" b="b"/>
              <a:pathLst>
                <a:path w="3895" h="2520" extrusionOk="0">
                  <a:moveTo>
                    <a:pt x="184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33" y="674"/>
                    <a:pt x="1270" y="837"/>
                    <a:pt x="1068" y="837"/>
                  </a:cubicBezTo>
                  <a:cubicBezTo>
                    <a:pt x="837" y="837"/>
                    <a:pt x="644" y="1030"/>
                    <a:pt x="644" y="1260"/>
                  </a:cubicBezTo>
                  <a:cubicBezTo>
                    <a:pt x="644" y="1280"/>
                    <a:pt x="654" y="130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923" y="2520"/>
                  </a:lnTo>
                  <a:cubicBezTo>
                    <a:pt x="2154" y="2520"/>
                    <a:pt x="2337" y="2337"/>
                    <a:pt x="2337" y="2097"/>
                  </a:cubicBezTo>
                  <a:lnTo>
                    <a:pt x="2337" y="2030"/>
                  </a:lnTo>
                  <a:cubicBezTo>
                    <a:pt x="2337" y="1837"/>
                    <a:pt x="2491" y="1683"/>
                    <a:pt x="2683" y="1683"/>
                  </a:cubicBezTo>
                  <a:lnTo>
                    <a:pt x="3462" y="1683"/>
                  </a:lnTo>
                  <a:cubicBezTo>
                    <a:pt x="3702" y="1683"/>
                    <a:pt x="3885" y="1491"/>
                    <a:pt x="3885" y="1260"/>
                  </a:cubicBezTo>
                  <a:lnTo>
                    <a:pt x="3895" y="1260"/>
                  </a:lnTo>
                  <a:cubicBezTo>
                    <a:pt x="3895" y="1030"/>
                    <a:pt x="3702" y="847"/>
                    <a:pt x="3472" y="847"/>
                  </a:cubicBezTo>
                  <a:cubicBezTo>
                    <a:pt x="3318" y="847"/>
                    <a:pt x="3202" y="703"/>
                    <a:pt x="3231" y="549"/>
                  </a:cubicBezTo>
                  <a:cubicBezTo>
                    <a:pt x="3241" y="520"/>
                    <a:pt x="3241" y="481"/>
                    <a:pt x="3241" y="453"/>
                  </a:cubicBezTo>
                  <a:lnTo>
                    <a:pt x="3241" y="424"/>
                  </a:lnTo>
                  <a:cubicBezTo>
                    <a:pt x="3241" y="193"/>
                    <a:pt x="3058" y="1"/>
                    <a:pt x="2827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79"/>
            <p:cNvSpPr/>
            <p:nvPr/>
          </p:nvSpPr>
          <p:spPr>
            <a:xfrm>
              <a:off x="3568655" y="2939375"/>
              <a:ext cx="83441" cy="65854"/>
            </a:xfrm>
            <a:custGeom>
              <a:avLst/>
              <a:gdLst/>
              <a:ahLst/>
              <a:cxnLst/>
              <a:rect l="l" t="t" r="r" b="b"/>
              <a:pathLst>
                <a:path w="3193" h="2520" extrusionOk="0">
                  <a:moveTo>
                    <a:pt x="183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23" y="674"/>
                    <a:pt x="1270" y="837"/>
                    <a:pt x="1068" y="837"/>
                  </a:cubicBezTo>
                  <a:cubicBezTo>
                    <a:pt x="808" y="837"/>
                    <a:pt x="606" y="107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221" y="2520"/>
                  </a:lnTo>
                  <a:cubicBezTo>
                    <a:pt x="1452" y="2520"/>
                    <a:pt x="1635" y="2337"/>
                    <a:pt x="1635" y="2097"/>
                  </a:cubicBezTo>
                  <a:lnTo>
                    <a:pt x="1635" y="2030"/>
                  </a:lnTo>
                  <a:cubicBezTo>
                    <a:pt x="1635" y="1837"/>
                    <a:pt x="1789" y="1683"/>
                    <a:pt x="1981" y="1683"/>
                  </a:cubicBezTo>
                  <a:lnTo>
                    <a:pt x="2760" y="1683"/>
                  </a:lnTo>
                  <a:cubicBezTo>
                    <a:pt x="3000" y="1683"/>
                    <a:pt x="3183" y="1491"/>
                    <a:pt x="3183" y="1260"/>
                  </a:cubicBezTo>
                  <a:lnTo>
                    <a:pt x="3193" y="1260"/>
                  </a:lnTo>
                  <a:cubicBezTo>
                    <a:pt x="3193" y="1030"/>
                    <a:pt x="3000" y="847"/>
                    <a:pt x="2770" y="847"/>
                  </a:cubicBezTo>
                  <a:cubicBezTo>
                    <a:pt x="2616" y="847"/>
                    <a:pt x="2500" y="703"/>
                    <a:pt x="2529" y="549"/>
                  </a:cubicBezTo>
                  <a:cubicBezTo>
                    <a:pt x="2539" y="520"/>
                    <a:pt x="2539" y="481"/>
                    <a:pt x="2539" y="453"/>
                  </a:cubicBezTo>
                  <a:lnTo>
                    <a:pt x="2539" y="424"/>
                  </a:lnTo>
                  <a:cubicBezTo>
                    <a:pt x="2539" y="193"/>
                    <a:pt x="2356" y="1"/>
                    <a:pt x="2125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79"/>
            <p:cNvSpPr/>
            <p:nvPr/>
          </p:nvSpPr>
          <p:spPr>
            <a:xfrm>
              <a:off x="3633725" y="2986100"/>
              <a:ext cx="90993" cy="65880"/>
            </a:xfrm>
            <a:custGeom>
              <a:avLst/>
              <a:gdLst/>
              <a:ahLst/>
              <a:cxnLst/>
              <a:rect l="l" t="t" r="r" b="b"/>
              <a:pathLst>
                <a:path w="3482" h="2521" extrusionOk="0">
                  <a:moveTo>
                    <a:pt x="3066" y="1"/>
                  </a:moveTo>
                  <a:cubicBezTo>
                    <a:pt x="3061" y="1"/>
                    <a:pt x="3055" y="1"/>
                    <a:pt x="3049" y="1"/>
                  </a:cubicBezTo>
                  <a:lnTo>
                    <a:pt x="2107" y="1"/>
                  </a:lnTo>
                  <a:cubicBezTo>
                    <a:pt x="1876" y="1"/>
                    <a:pt x="1684" y="184"/>
                    <a:pt x="1684" y="415"/>
                  </a:cubicBezTo>
                  <a:lnTo>
                    <a:pt x="1684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58" y="838"/>
                  </a:lnTo>
                  <a:cubicBezTo>
                    <a:pt x="1" y="838"/>
                    <a:pt x="1" y="1684"/>
                    <a:pt x="558" y="1684"/>
                  </a:cubicBezTo>
                  <a:cubicBezTo>
                    <a:pt x="563" y="1684"/>
                    <a:pt x="568" y="1684"/>
                    <a:pt x="573" y="1684"/>
                  </a:cubicBezTo>
                  <a:cubicBezTo>
                    <a:pt x="720" y="1684"/>
                    <a:pt x="827" y="1823"/>
                    <a:pt x="799" y="1972"/>
                  </a:cubicBezTo>
                  <a:cubicBezTo>
                    <a:pt x="789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789" y="2338"/>
                    <a:pt x="972" y="2521"/>
                    <a:pt x="1212" y="2521"/>
                  </a:cubicBezTo>
                  <a:lnTo>
                    <a:pt x="1645" y="2521"/>
                  </a:lnTo>
                  <a:cubicBezTo>
                    <a:pt x="1876" y="2521"/>
                    <a:pt x="2068" y="2338"/>
                    <a:pt x="2068" y="2097"/>
                  </a:cubicBezTo>
                  <a:lnTo>
                    <a:pt x="2068" y="2069"/>
                  </a:lnTo>
                  <a:lnTo>
                    <a:pt x="2068" y="2049"/>
                  </a:lnTo>
                  <a:cubicBezTo>
                    <a:pt x="2059" y="1847"/>
                    <a:pt x="2222" y="1684"/>
                    <a:pt x="2424" y="1684"/>
                  </a:cubicBezTo>
                  <a:cubicBezTo>
                    <a:pt x="2684" y="1684"/>
                    <a:pt x="2876" y="1444"/>
                    <a:pt x="2837" y="1194"/>
                  </a:cubicBezTo>
                  <a:cubicBezTo>
                    <a:pt x="2809" y="1049"/>
                    <a:pt x="2914" y="905"/>
                    <a:pt x="3068" y="905"/>
                  </a:cubicBezTo>
                  <a:cubicBezTo>
                    <a:pt x="3299" y="905"/>
                    <a:pt x="3482" y="722"/>
                    <a:pt x="3482" y="482"/>
                  </a:cubicBezTo>
                  <a:lnTo>
                    <a:pt x="3482" y="424"/>
                  </a:lnTo>
                  <a:cubicBezTo>
                    <a:pt x="3482" y="190"/>
                    <a:pt x="3299" y="1"/>
                    <a:pt x="30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79"/>
            <p:cNvSpPr/>
            <p:nvPr/>
          </p:nvSpPr>
          <p:spPr>
            <a:xfrm>
              <a:off x="3657610" y="2986100"/>
              <a:ext cx="67108" cy="63868"/>
            </a:xfrm>
            <a:custGeom>
              <a:avLst/>
              <a:gdLst/>
              <a:ahLst/>
              <a:cxnLst/>
              <a:rect l="l" t="t" r="r" b="b"/>
              <a:pathLst>
                <a:path w="2568" h="2444" extrusionOk="0">
                  <a:moveTo>
                    <a:pt x="2161" y="1"/>
                  </a:moveTo>
                  <a:cubicBezTo>
                    <a:pt x="2156" y="1"/>
                    <a:pt x="2150" y="1"/>
                    <a:pt x="2145" y="1"/>
                  </a:cubicBezTo>
                  <a:lnTo>
                    <a:pt x="2106" y="1"/>
                  </a:lnTo>
                  <a:cubicBezTo>
                    <a:pt x="1875" y="1"/>
                    <a:pt x="1693" y="184"/>
                    <a:pt x="1693" y="415"/>
                  </a:cubicBezTo>
                  <a:lnTo>
                    <a:pt x="1693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68" y="838"/>
                  </a:lnTo>
                  <a:cubicBezTo>
                    <a:pt x="0" y="838"/>
                    <a:pt x="0" y="1684"/>
                    <a:pt x="568" y="1684"/>
                  </a:cubicBezTo>
                  <a:cubicBezTo>
                    <a:pt x="572" y="1684"/>
                    <a:pt x="577" y="1684"/>
                    <a:pt x="582" y="1684"/>
                  </a:cubicBezTo>
                  <a:cubicBezTo>
                    <a:pt x="729" y="1684"/>
                    <a:pt x="836" y="1823"/>
                    <a:pt x="808" y="1972"/>
                  </a:cubicBezTo>
                  <a:cubicBezTo>
                    <a:pt x="798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693" y="2242"/>
                    <a:pt x="798" y="2444"/>
                    <a:pt x="971" y="2444"/>
                  </a:cubicBezTo>
                  <a:cubicBezTo>
                    <a:pt x="1145" y="2444"/>
                    <a:pt x="1250" y="2242"/>
                    <a:pt x="1154" y="2097"/>
                  </a:cubicBezTo>
                  <a:lnTo>
                    <a:pt x="1154" y="2069"/>
                  </a:lnTo>
                  <a:lnTo>
                    <a:pt x="1154" y="2049"/>
                  </a:lnTo>
                  <a:cubicBezTo>
                    <a:pt x="1145" y="1847"/>
                    <a:pt x="1308" y="1684"/>
                    <a:pt x="1510" y="1684"/>
                  </a:cubicBezTo>
                  <a:cubicBezTo>
                    <a:pt x="1770" y="1684"/>
                    <a:pt x="1962" y="1444"/>
                    <a:pt x="1923" y="1194"/>
                  </a:cubicBezTo>
                  <a:cubicBezTo>
                    <a:pt x="1895" y="1049"/>
                    <a:pt x="2000" y="905"/>
                    <a:pt x="2154" y="905"/>
                  </a:cubicBezTo>
                  <a:cubicBezTo>
                    <a:pt x="2385" y="905"/>
                    <a:pt x="2568" y="722"/>
                    <a:pt x="2568" y="482"/>
                  </a:cubicBezTo>
                  <a:lnTo>
                    <a:pt x="2568" y="424"/>
                  </a:lnTo>
                  <a:cubicBezTo>
                    <a:pt x="2568" y="190"/>
                    <a:pt x="2385" y="1"/>
                    <a:pt x="21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79"/>
            <p:cNvSpPr/>
            <p:nvPr/>
          </p:nvSpPr>
          <p:spPr>
            <a:xfrm>
              <a:off x="3723438" y="2950298"/>
              <a:ext cx="126142" cy="143154"/>
            </a:xfrm>
            <a:custGeom>
              <a:avLst/>
              <a:gdLst/>
              <a:ahLst/>
              <a:cxnLst/>
              <a:rect l="l" t="t" r="r" b="b"/>
              <a:pathLst>
                <a:path w="4827" h="5478" extrusionOk="0">
                  <a:moveTo>
                    <a:pt x="4772" y="1"/>
                  </a:moveTo>
                  <a:cubicBezTo>
                    <a:pt x="4765" y="1"/>
                    <a:pt x="4758" y="2"/>
                    <a:pt x="4751" y="6"/>
                  </a:cubicBezTo>
                  <a:cubicBezTo>
                    <a:pt x="3289" y="640"/>
                    <a:pt x="2107" y="1785"/>
                    <a:pt x="1270" y="2842"/>
                  </a:cubicBezTo>
                  <a:cubicBezTo>
                    <a:pt x="1078" y="3083"/>
                    <a:pt x="905" y="3314"/>
                    <a:pt x="751" y="3544"/>
                  </a:cubicBezTo>
                  <a:cubicBezTo>
                    <a:pt x="414" y="4016"/>
                    <a:pt x="164" y="4439"/>
                    <a:pt x="1" y="4727"/>
                  </a:cubicBezTo>
                  <a:cubicBezTo>
                    <a:pt x="164" y="4766"/>
                    <a:pt x="308" y="4833"/>
                    <a:pt x="443" y="4929"/>
                  </a:cubicBezTo>
                  <a:lnTo>
                    <a:pt x="462" y="4948"/>
                  </a:lnTo>
                  <a:lnTo>
                    <a:pt x="510" y="4987"/>
                  </a:lnTo>
                  <a:lnTo>
                    <a:pt x="530" y="5006"/>
                  </a:lnTo>
                  <a:lnTo>
                    <a:pt x="549" y="5016"/>
                  </a:lnTo>
                  <a:lnTo>
                    <a:pt x="597" y="5064"/>
                  </a:lnTo>
                  <a:cubicBezTo>
                    <a:pt x="722" y="5179"/>
                    <a:pt x="818" y="5323"/>
                    <a:pt x="885" y="5477"/>
                  </a:cubicBezTo>
                  <a:cubicBezTo>
                    <a:pt x="1145" y="5275"/>
                    <a:pt x="1520" y="4968"/>
                    <a:pt x="1943" y="4564"/>
                  </a:cubicBezTo>
                  <a:cubicBezTo>
                    <a:pt x="2135" y="4371"/>
                    <a:pt x="2347" y="4169"/>
                    <a:pt x="2559" y="3939"/>
                  </a:cubicBezTo>
                  <a:cubicBezTo>
                    <a:pt x="3462" y="2948"/>
                    <a:pt x="4424" y="1612"/>
                    <a:pt x="4818" y="73"/>
                  </a:cubicBezTo>
                  <a:cubicBezTo>
                    <a:pt x="4826" y="34"/>
                    <a:pt x="4802" y="1"/>
                    <a:pt x="477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79"/>
            <p:cNvSpPr/>
            <p:nvPr/>
          </p:nvSpPr>
          <p:spPr>
            <a:xfrm>
              <a:off x="3743037" y="302456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0" y="0"/>
                  </a:moveTo>
                  <a:cubicBezTo>
                    <a:pt x="328" y="241"/>
                    <a:pt x="155" y="472"/>
                    <a:pt x="1" y="702"/>
                  </a:cubicBezTo>
                  <a:lnTo>
                    <a:pt x="1193" y="1722"/>
                  </a:lnTo>
                  <a:cubicBezTo>
                    <a:pt x="1385" y="1529"/>
                    <a:pt x="1597" y="1318"/>
                    <a:pt x="1809" y="109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79"/>
            <p:cNvSpPr/>
            <p:nvPr/>
          </p:nvSpPr>
          <p:spPr>
            <a:xfrm>
              <a:off x="3641016" y="3064392"/>
              <a:ext cx="117884" cy="81586"/>
            </a:xfrm>
            <a:custGeom>
              <a:avLst/>
              <a:gdLst/>
              <a:ahLst/>
              <a:cxnLst/>
              <a:rect l="l" t="t" r="r" b="b"/>
              <a:pathLst>
                <a:path w="4511" h="3122" extrusionOk="0">
                  <a:moveTo>
                    <a:pt x="3121" y="1"/>
                  </a:moveTo>
                  <a:cubicBezTo>
                    <a:pt x="2857" y="1"/>
                    <a:pt x="2592" y="82"/>
                    <a:pt x="2366" y="246"/>
                  </a:cubicBezTo>
                  <a:cubicBezTo>
                    <a:pt x="2183" y="371"/>
                    <a:pt x="2039" y="544"/>
                    <a:pt x="1943" y="736"/>
                  </a:cubicBezTo>
                  <a:cubicBezTo>
                    <a:pt x="1914" y="794"/>
                    <a:pt x="1895" y="852"/>
                    <a:pt x="1876" y="919"/>
                  </a:cubicBezTo>
                  <a:cubicBezTo>
                    <a:pt x="1828" y="1073"/>
                    <a:pt x="1770" y="1227"/>
                    <a:pt x="1693" y="1380"/>
                  </a:cubicBezTo>
                  <a:cubicBezTo>
                    <a:pt x="1568" y="1573"/>
                    <a:pt x="1405" y="1736"/>
                    <a:pt x="1203" y="1861"/>
                  </a:cubicBezTo>
                  <a:cubicBezTo>
                    <a:pt x="1087" y="1929"/>
                    <a:pt x="962" y="1986"/>
                    <a:pt x="828" y="2034"/>
                  </a:cubicBezTo>
                  <a:cubicBezTo>
                    <a:pt x="731" y="2063"/>
                    <a:pt x="635" y="2092"/>
                    <a:pt x="539" y="2121"/>
                  </a:cubicBezTo>
                  <a:cubicBezTo>
                    <a:pt x="491" y="2131"/>
                    <a:pt x="308" y="2179"/>
                    <a:pt x="145" y="2217"/>
                  </a:cubicBezTo>
                  <a:cubicBezTo>
                    <a:pt x="39" y="2236"/>
                    <a:pt x="1" y="2361"/>
                    <a:pt x="78" y="2438"/>
                  </a:cubicBezTo>
                  <a:cubicBezTo>
                    <a:pt x="637" y="2956"/>
                    <a:pt x="1256" y="3122"/>
                    <a:pt x="1821" y="3122"/>
                  </a:cubicBezTo>
                  <a:cubicBezTo>
                    <a:pt x="2830" y="3122"/>
                    <a:pt x="3664" y="2592"/>
                    <a:pt x="3664" y="2592"/>
                  </a:cubicBezTo>
                  <a:cubicBezTo>
                    <a:pt x="3770" y="2525"/>
                    <a:pt x="3866" y="2448"/>
                    <a:pt x="3953" y="2361"/>
                  </a:cubicBezTo>
                  <a:cubicBezTo>
                    <a:pt x="4357" y="1996"/>
                    <a:pt x="4511" y="1429"/>
                    <a:pt x="4357" y="909"/>
                  </a:cubicBezTo>
                  <a:cubicBezTo>
                    <a:pt x="4299" y="707"/>
                    <a:pt x="4184" y="525"/>
                    <a:pt x="4030" y="380"/>
                  </a:cubicBezTo>
                  <a:lnTo>
                    <a:pt x="3982" y="332"/>
                  </a:lnTo>
                  <a:lnTo>
                    <a:pt x="3962" y="323"/>
                  </a:lnTo>
                  <a:lnTo>
                    <a:pt x="3943" y="303"/>
                  </a:lnTo>
                  <a:lnTo>
                    <a:pt x="3895" y="265"/>
                  </a:lnTo>
                  <a:lnTo>
                    <a:pt x="3876" y="246"/>
                  </a:lnTo>
                  <a:cubicBezTo>
                    <a:pt x="3650" y="82"/>
                    <a:pt x="3385" y="1"/>
                    <a:pt x="312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79"/>
            <p:cNvSpPr/>
            <p:nvPr/>
          </p:nvSpPr>
          <p:spPr>
            <a:xfrm>
              <a:off x="3662628" y="3064210"/>
              <a:ext cx="92509" cy="58694"/>
            </a:xfrm>
            <a:custGeom>
              <a:avLst/>
              <a:gdLst/>
              <a:ahLst/>
              <a:cxnLst/>
              <a:rect l="l" t="t" r="r" b="b"/>
              <a:pathLst>
                <a:path w="3540" h="2246" extrusionOk="0">
                  <a:moveTo>
                    <a:pt x="2294" y="0"/>
                  </a:moveTo>
                  <a:cubicBezTo>
                    <a:pt x="2030" y="0"/>
                    <a:pt x="1765" y="84"/>
                    <a:pt x="1539" y="253"/>
                  </a:cubicBezTo>
                  <a:cubicBezTo>
                    <a:pt x="1356" y="378"/>
                    <a:pt x="1212" y="551"/>
                    <a:pt x="1116" y="743"/>
                  </a:cubicBezTo>
                  <a:cubicBezTo>
                    <a:pt x="1087" y="801"/>
                    <a:pt x="1058" y="859"/>
                    <a:pt x="1039" y="926"/>
                  </a:cubicBezTo>
                  <a:cubicBezTo>
                    <a:pt x="1001" y="1080"/>
                    <a:pt x="943" y="1234"/>
                    <a:pt x="866" y="1387"/>
                  </a:cubicBezTo>
                  <a:cubicBezTo>
                    <a:pt x="741" y="1580"/>
                    <a:pt x="578" y="1743"/>
                    <a:pt x="376" y="1868"/>
                  </a:cubicBezTo>
                  <a:cubicBezTo>
                    <a:pt x="260" y="1936"/>
                    <a:pt x="135" y="1993"/>
                    <a:pt x="1" y="2041"/>
                  </a:cubicBezTo>
                  <a:cubicBezTo>
                    <a:pt x="345" y="2190"/>
                    <a:pt x="692" y="2246"/>
                    <a:pt x="1021" y="2246"/>
                  </a:cubicBezTo>
                  <a:cubicBezTo>
                    <a:pt x="2033" y="2246"/>
                    <a:pt x="2866" y="1714"/>
                    <a:pt x="2866" y="1714"/>
                  </a:cubicBezTo>
                  <a:cubicBezTo>
                    <a:pt x="2972" y="1647"/>
                    <a:pt x="3068" y="1570"/>
                    <a:pt x="3155" y="1484"/>
                  </a:cubicBezTo>
                  <a:cubicBezTo>
                    <a:pt x="3328" y="1320"/>
                    <a:pt x="3453" y="1128"/>
                    <a:pt x="3539" y="907"/>
                  </a:cubicBezTo>
                  <a:cubicBezTo>
                    <a:pt x="3472" y="705"/>
                    <a:pt x="3357" y="522"/>
                    <a:pt x="3193" y="387"/>
                  </a:cubicBezTo>
                  <a:lnTo>
                    <a:pt x="3155" y="339"/>
                  </a:lnTo>
                  <a:lnTo>
                    <a:pt x="3135" y="320"/>
                  </a:lnTo>
                  <a:lnTo>
                    <a:pt x="3116" y="310"/>
                  </a:lnTo>
                  <a:lnTo>
                    <a:pt x="3068" y="272"/>
                  </a:lnTo>
                  <a:lnTo>
                    <a:pt x="3049" y="253"/>
                  </a:lnTo>
                  <a:cubicBezTo>
                    <a:pt x="2823" y="84"/>
                    <a:pt x="2558" y="0"/>
                    <a:pt x="229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68" name="Google Shape;14968;p79"/>
          <p:cNvGrpSpPr/>
          <p:nvPr/>
        </p:nvGrpSpPr>
        <p:grpSpPr>
          <a:xfrm>
            <a:off x="2640873" y="2891631"/>
            <a:ext cx="366404" cy="366404"/>
            <a:chOff x="2640873" y="2891631"/>
            <a:chExt cx="366404" cy="366404"/>
          </a:xfrm>
        </p:grpSpPr>
        <p:sp>
          <p:nvSpPr>
            <p:cNvPr id="14969" name="Google Shape;14969;p79"/>
            <p:cNvSpPr/>
            <p:nvPr/>
          </p:nvSpPr>
          <p:spPr>
            <a:xfrm>
              <a:off x="2696405" y="2945646"/>
              <a:ext cx="310872" cy="312388"/>
            </a:xfrm>
            <a:custGeom>
              <a:avLst/>
              <a:gdLst/>
              <a:ahLst/>
              <a:cxnLst/>
              <a:rect l="l" t="t" r="r" b="b"/>
              <a:pathLst>
                <a:path w="11896" h="11954" extrusionOk="0">
                  <a:moveTo>
                    <a:pt x="703" y="1"/>
                  </a:moveTo>
                  <a:cubicBezTo>
                    <a:pt x="318" y="1"/>
                    <a:pt x="1" y="318"/>
                    <a:pt x="1" y="703"/>
                  </a:cubicBezTo>
                  <a:lnTo>
                    <a:pt x="1" y="11425"/>
                  </a:lnTo>
                  <a:cubicBezTo>
                    <a:pt x="1" y="11713"/>
                    <a:pt x="232" y="11954"/>
                    <a:pt x="520" y="11954"/>
                  </a:cubicBezTo>
                  <a:lnTo>
                    <a:pt x="1790" y="11954"/>
                  </a:lnTo>
                  <a:cubicBezTo>
                    <a:pt x="2078" y="11954"/>
                    <a:pt x="2309" y="11713"/>
                    <a:pt x="2309" y="11425"/>
                  </a:cubicBezTo>
                  <a:lnTo>
                    <a:pt x="2309" y="2309"/>
                  </a:lnTo>
                  <a:lnTo>
                    <a:pt x="11377" y="2309"/>
                  </a:lnTo>
                  <a:cubicBezTo>
                    <a:pt x="11665" y="2309"/>
                    <a:pt x="11896" y="2078"/>
                    <a:pt x="11896" y="1790"/>
                  </a:cubicBezTo>
                  <a:lnTo>
                    <a:pt x="11896" y="520"/>
                  </a:lnTo>
                  <a:cubicBezTo>
                    <a:pt x="11896" y="232"/>
                    <a:pt x="11665" y="1"/>
                    <a:pt x="11377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79"/>
            <p:cNvSpPr/>
            <p:nvPr/>
          </p:nvSpPr>
          <p:spPr>
            <a:xfrm>
              <a:off x="2696405" y="3118539"/>
              <a:ext cx="60340" cy="57073"/>
            </a:xfrm>
            <a:custGeom>
              <a:avLst/>
              <a:gdLst/>
              <a:ahLst/>
              <a:cxnLst/>
              <a:rect l="l" t="t" r="r" b="b"/>
              <a:pathLst>
                <a:path w="2309" h="2184" extrusionOk="0">
                  <a:moveTo>
                    <a:pt x="1" y="1"/>
                  </a:moveTo>
                  <a:lnTo>
                    <a:pt x="1" y="2184"/>
                  </a:lnTo>
                  <a:lnTo>
                    <a:pt x="2309" y="2184"/>
                  </a:ln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79"/>
            <p:cNvSpPr/>
            <p:nvPr/>
          </p:nvSpPr>
          <p:spPr>
            <a:xfrm>
              <a:off x="2864776" y="2945646"/>
              <a:ext cx="26420" cy="60340"/>
            </a:xfrm>
            <a:custGeom>
              <a:avLst/>
              <a:gdLst/>
              <a:ahLst/>
              <a:cxnLst/>
              <a:rect l="l" t="t" r="r" b="b"/>
              <a:pathLst>
                <a:path w="1011" h="2309" extrusionOk="0">
                  <a:moveTo>
                    <a:pt x="1" y="1"/>
                  </a:moveTo>
                  <a:lnTo>
                    <a:pt x="1" y="2309"/>
                  </a:lnTo>
                  <a:lnTo>
                    <a:pt x="1010" y="2309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79"/>
            <p:cNvSpPr/>
            <p:nvPr/>
          </p:nvSpPr>
          <p:spPr>
            <a:xfrm>
              <a:off x="2640873" y="2891631"/>
              <a:ext cx="310872" cy="312127"/>
            </a:xfrm>
            <a:custGeom>
              <a:avLst/>
              <a:gdLst/>
              <a:ahLst/>
              <a:cxnLst/>
              <a:rect l="l" t="t" r="r" b="b"/>
              <a:pathLst>
                <a:path w="11896" h="11944" extrusionOk="0">
                  <a:moveTo>
                    <a:pt x="10099" y="0"/>
                  </a:moveTo>
                  <a:cubicBezTo>
                    <a:pt x="9810" y="0"/>
                    <a:pt x="9588" y="228"/>
                    <a:pt x="9578" y="520"/>
                  </a:cubicBezTo>
                  <a:lnTo>
                    <a:pt x="9578" y="9626"/>
                  </a:lnTo>
                  <a:lnTo>
                    <a:pt x="520" y="9626"/>
                  </a:lnTo>
                  <a:cubicBezTo>
                    <a:pt x="232" y="9626"/>
                    <a:pt x="1" y="9867"/>
                    <a:pt x="1" y="10155"/>
                  </a:cubicBezTo>
                  <a:lnTo>
                    <a:pt x="1" y="11415"/>
                  </a:lnTo>
                  <a:cubicBezTo>
                    <a:pt x="1" y="11703"/>
                    <a:pt x="232" y="11944"/>
                    <a:pt x="520" y="11944"/>
                  </a:cubicBezTo>
                  <a:lnTo>
                    <a:pt x="11194" y="11944"/>
                  </a:lnTo>
                  <a:cubicBezTo>
                    <a:pt x="11579" y="11944"/>
                    <a:pt x="11896" y="11626"/>
                    <a:pt x="11896" y="11242"/>
                  </a:cubicBezTo>
                  <a:lnTo>
                    <a:pt x="11896" y="520"/>
                  </a:lnTo>
                  <a:cubicBezTo>
                    <a:pt x="11896" y="231"/>
                    <a:pt x="11665" y="1"/>
                    <a:pt x="11377" y="1"/>
                  </a:cubicBezTo>
                  <a:lnTo>
                    <a:pt x="10117" y="1"/>
                  </a:lnTo>
                  <a:cubicBezTo>
                    <a:pt x="10111" y="0"/>
                    <a:pt x="10105" y="0"/>
                    <a:pt x="1009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79"/>
            <p:cNvSpPr/>
            <p:nvPr/>
          </p:nvSpPr>
          <p:spPr>
            <a:xfrm>
              <a:off x="2821318" y="2972798"/>
              <a:ext cx="11080" cy="33188"/>
            </a:xfrm>
            <a:custGeom>
              <a:avLst/>
              <a:gdLst/>
              <a:ahLst/>
              <a:cxnLst/>
              <a:rect l="l" t="t" r="r" b="b"/>
              <a:pathLst>
                <a:path w="424" h="1270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1270"/>
                  </a:lnTo>
                  <a:lnTo>
                    <a:pt x="423" y="1270"/>
                  </a:lnTo>
                  <a:lnTo>
                    <a:pt x="423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79"/>
            <p:cNvSpPr/>
            <p:nvPr/>
          </p:nvSpPr>
          <p:spPr>
            <a:xfrm>
              <a:off x="2855734" y="2982598"/>
              <a:ext cx="11342" cy="23389"/>
            </a:xfrm>
            <a:custGeom>
              <a:avLst/>
              <a:gdLst/>
              <a:ahLst/>
              <a:cxnLst/>
              <a:rect l="l" t="t" r="r" b="b"/>
              <a:pathLst>
                <a:path w="434" h="895" extrusionOk="0">
                  <a:moveTo>
                    <a:pt x="217" y="1"/>
                  </a:moveTo>
                  <a:cubicBezTo>
                    <a:pt x="113" y="1"/>
                    <a:pt x="10" y="68"/>
                    <a:pt x="1" y="202"/>
                  </a:cubicBezTo>
                  <a:lnTo>
                    <a:pt x="1" y="895"/>
                  </a:lnTo>
                  <a:lnTo>
                    <a:pt x="433" y="895"/>
                  </a:lnTo>
                  <a:lnTo>
                    <a:pt x="433" y="202"/>
                  </a:lnTo>
                  <a:cubicBezTo>
                    <a:pt x="424" y="68"/>
                    <a:pt x="320" y="1"/>
                    <a:pt x="21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79"/>
            <p:cNvSpPr/>
            <p:nvPr/>
          </p:nvSpPr>
          <p:spPr>
            <a:xfrm>
              <a:off x="2786379" y="2982598"/>
              <a:ext cx="11080" cy="23389"/>
            </a:xfrm>
            <a:custGeom>
              <a:avLst/>
              <a:gdLst/>
              <a:ahLst/>
              <a:cxnLst/>
              <a:rect l="l" t="t" r="r" b="b"/>
              <a:pathLst>
                <a:path w="424" h="895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895"/>
                  </a:lnTo>
                  <a:lnTo>
                    <a:pt x="424" y="895"/>
                  </a:lnTo>
                  <a:lnTo>
                    <a:pt x="424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79"/>
            <p:cNvSpPr/>
            <p:nvPr/>
          </p:nvSpPr>
          <p:spPr>
            <a:xfrm>
              <a:off x="2972468" y="2972040"/>
              <a:ext cx="11943" cy="33946"/>
            </a:xfrm>
            <a:custGeom>
              <a:avLst/>
              <a:gdLst/>
              <a:ahLst/>
              <a:cxnLst/>
              <a:rect l="l" t="t" r="r" b="b"/>
              <a:pathLst>
                <a:path w="457" h="1299" extrusionOk="0">
                  <a:moveTo>
                    <a:pt x="227" y="1"/>
                  </a:moveTo>
                  <a:cubicBezTo>
                    <a:pt x="113" y="1"/>
                    <a:pt x="0" y="78"/>
                    <a:pt x="15" y="231"/>
                  </a:cubicBezTo>
                  <a:lnTo>
                    <a:pt x="15" y="1299"/>
                  </a:lnTo>
                  <a:lnTo>
                    <a:pt x="447" y="1299"/>
                  </a:lnTo>
                  <a:lnTo>
                    <a:pt x="447" y="231"/>
                  </a:lnTo>
                  <a:cubicBezTo>
                    <a:pt x="457" y="78"/>
                    <a:pt x="342" y="1"/>
                    <a:pt x="22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79"/>
            <p:cNvSpPr/>
            <p:nvPr/>
          </p:nvSpPr>
          <p:spPr>
            <a:xfrm>
              <a:off x="2811753" y="3143182"/>
              <a:ext cx="11342" cy="33241"/>
            </a:xfrm>
            <a:custGeom>
              <a:avLst/>
              <a:gdLst/>
              <a:ahLst/>
              <a:cxnLst/>
              <a:rect l="l" t="t" r="r" b="b"/>
              <a:pathLst>
                <a:path w="434" h="1272" extrusionOk="0">
                  <a:moveTo>
                    <a:pt x="1" y="0"/>
                  </a:moveTo>
                  <a:lnTo>
                    <a:pt x="1" y="1077"/>
                  </a:lnTo>
                  <a:cubicBezTo>
                    <a:pt x="10" y="1207"/>
                    <a:pt x="114" y="1272"/>
                    <a:pt x="217" y="1272"/>
                  </a:cubicBezTo>
                  <a:cubicBezTo>
                    <a:pt x="320" y="1272"/>
                    <a:pt x="424" y="1207"/>
                    <a:pt x="433" y="1077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79"/>
            <p:cNvSpPr/>
            <p:nvPr/>
          </p:nvSpPr>
          <p:spPr>
            <a:xfrm>
              <a:off x="2777337" y="3143182"/>
              <a:ext cx="11080" cy="24957"/>
            </a:xfrm>
            <a:custGeom>
              <a:avLst/>
              <a:gdLst/>
              <a:ahLst/>
              <a:cxnLst/>
              <a:rect l="l" t="t" r="r" b="b"/>
              <a:pathLst>
                <a:path w="42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1" y="955"/>
                    <a:pt x="212" y="955"/>
                  </a:cubicBezTo>
                  <a:cubicBezTo>
                    <a:pt x="313" y="955"/>
                    <a:pt x="414" y="890"/>
                    <a:pt x="423" y="760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79"/>
            <p:cNvSpPr/>
            <p:nvPr/>
          </p:nvSpPr>
          <p:spPr>
            <a:xfrm>
              <a:off x="2846693" y="3143182"/>
              <a:ext cx="11342" cy="24957"/>
            </a:xfrm>
            <a:custGeom>
              <a:avLst/>
              <a:gdLst/>
              <a:ahLst/>
              <a:cxnLst/>
              <a:rect l="l" t="t" r="r" b="b"/>
              <a:pathLst>
                <a:path w="43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3" y="955"/>
                    <a:pt x="217" y="955"/>
                  </a:cubicBezTo>
                  <a:cubicBezTo>
                    <a:pt x="320" y="955"/>
                    <a:pt x="423" y="890"/>
                    <a:pt x="433" y="760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79"/>
            <p:cNvSpPr/>
            <p:nvPr/>
          </p:nvSpPr>
          <p:spPr>
            <a:xfrm>
              <a:off x="2742659" y="3143182"/>
              <a:ext cx="11080" cy="33241"/>
            </a:xfrm>
            <a:custGeom>
              <a:avLst/>
              <a:gdLst/>
              <a:ahLst/>
              <a:cxnLst/>
              <a:rect l="l" t="t" r="r" b="b"/>
              <a:pathLst>
                <a:path w="424" h="1272" extrusionOk="0">
                  <a:moveTo>
                    <a:pt x="0" y="0"/>
                  </a:moveTo>
                  <a:lnTo>
                    <a:pt x="0" y="1077"/>
                  </a:lnTo>
                  <a:cubicBezTo>
                    <a:pt x="10" y="1207"/>
                    <a:pt x="111" y="1272"/>
                    <a:pt x="212" y="1272"/>
                  </a:cubicBezTo>
                  <a:cubicBezTo>
                    <a:pt x="313" y="1272"/>
                    <a:pt x="414" y="1207"/>
                    <a:pt x="423" y="1077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79"/>
            <p:cNvSpPr/>
            <p:nvPr/>
          </p:nvSpPr>
          <p:spPr>
            <a:xfrm>
              <a:off x="2707589" y="3143182"/>
              <a:ext cx="11838" cy="25897"/>
            </a:xfrm>
            <a:custGeom>
              <a:avLst/>
              <a:gdLst/>
              <a:ahLst/>
              <a:cxnLst/>
              <a:rect l="l" t="t" r="r" b="b"/>
              <a:pathLst>
                <a:path w="453" h="991" extrusionOk="0">
                  <a:moveTo>
                    <a:pt x="15" y="0"/>
                  </a:moveTo>
                  <a:lnTo>
                    <a:pt x="15" y="760"/>
                  </a:lnTo>
                  <a:cubicBezTo>
                    <a:pt x="1" y="914"/>
                    <a:pt x="114" y="991"/>
                    <a:pt x="227" y="991"/>
                  </a:cubicBezTo>
                  <a:cubicBezTo>
                    <a:pt x="340" y="991"/>
                    <a:pt x="453" y="914"/>
                    <a:pt x="438" y="760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79"/>
            <p:cNvSpPr/>
            <p:nvPr/>
          </p:nvSpPr>
          <p:spPr>
            <a:xfrm>
              <a:off x="2673042" y="3143182"/>
              <a:ext cx="11838" cy="34181"/>
            </a:xfrm>
            <a:custGeom>
              <a:avLst/>
              <a:gdLst/>
              <a:ahLst/>
              <a:cxnLst/>
              <a:rect l="l" t="t" r="r" b="b"/>
              <a:pathLst>
                <a:path w="453" h="1308" extrusionOk="0">
                  <a:moveTo>
                    <a:pt x="10" y="0"/>
                  </a:moveTo>
                  <a:lnTo>
                    <a:pt x="10" y="1077"/>
                  </a:lnTo>
                  <a:cubicBezTo>
                    <a:pt x="1" y="1231"/>
                    <a:pt x="114" y="1308"/>
                    <a:pt x="227" y="1308"/>
                  </a:cubicBezTo>
                  <a:cubicBezTo>
                    <a:pt x="340" y="1308"/>
                    <a:pt x="453" y="1231"/>
                    <a:pt x="443" y="1077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83" name="Google Shape;14983;p79"/>
          <p:cNvGrpSpPr/>
          <p:nvPr/>
        </p:nvGrpSpPr>
        <p:grpSpPr>
          <a:xfrm>
            <a:off x="2197091" y="2938120"/>
            <a:ext cx="366665" cy="273189"/>
            <a:chOff x="2197091" y="2938120"/>
            <a:chExt cx="366665" cy="273189"/>
          </a:xfrm>
        </p:grpSpPr>
        <p:sp>
          <p:nvSpPr>
            <p:cNvPr id="14984" name="Google Shape;14984;p79"/>
            <p:cNvSpPr/>
            <p:nvPr/>
          </p:nvSpPr>
          <p:spPr>
            <a:xfrm>
              <a:off x="2197091" y="2938120"/>
              <a:ext cx="366665" cy="273189"/>
            </a:xfrm>
            <a:custGeom>
              <a:avLst/>
              <a:gdLst/>
              <a:ahLst/>
              <a:cxnLst/>
              <a:rect l="l" t="t" r="r" b="b"/>
              <a:pathLst>
                <a:path w="14031" h="10454" extrusionOk="0">
                  <a:moveTo>
                    <a:pt x="732" y="1"/>
                  </a:moveTo>
                  <a:cubicBezTo>
                    <a:pt x="328" y="1"/>
                    <a:pt x="11" y="327"/>
                    <a:pt x="11" y="731"/>
                  </a:cubicBezTo>
                  <a:lnTo>
                    <a:pt x="11" y="9722"/>
                  </a:lnTo>
                  <a:cubicBezTo>
                    <a:pt x="1" y="10126"/>
                    <a:pt x="328" y="10453"/>
                    <a:pt x="732" y="10453"/>
                  </a:cubicBezTo>
                  <a:lnTo>
                    <a:pt x="13300" y="10453"/>
                  </a:lnTo>
                  <a:cubicBezTo>
                    <a:pt x="13704" y="10453"/>
                    <a:pt x="14031" y="10126"/>
                    <a:pt x="14031" y="9722"/>
                  </a:cubicBezTo>
                  <a:lnTo>
                    <a:pt x="14031" y="731"/>
                  </a:lnTo>
                  <a:cubicBezTo>
                    <a:pt x="14031" y="327"/>
                    <a:pt x="13704" y="1"/>
                    <a:pt x="1330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79"/>
            <p:cNvSpPr/>
            <p:nvPr/>
          </p:nvSpPr>
          <p:spPr>
            <a:xfrm>
              <a:off x="2218206" y="2938120"/>
              <a:ext cx="345550" cy="273189"/>
            </a:xfrm>
            <a:custGeom>
              <a:avLst/>
              <a:gdLst/>
              <a:ahLst/>
              <a:cxnLst/>
              <a:rect l="l" t="t" r="r" b="b"/>
              <a:pathLst>
                <a:path w="13223" h="10454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9722"/>
                  </a:lnTo>
                  <a:cubicBezTo>
                    <a:pt x="1" y="10126"/>
                    <a:pt x="328" y="10453"/>
                    <a:pt x="731" y="10453"/>
                  </a:cubicBezTo>
                  <a:lnTo>
                    <a:pt x="12492" y="10453"/>
                  </a:lnTo>
                  <a:cubicBezTo>
                    <a:pt x="12896" y="10453"/>
                    <a:pt x="13223" y="10126"/>
                    <a:pt x="13223" y="9722"/>
                  </a:cubicBezTo>
                  <a:lnTo>
                    <a:pt x="13223" y="731"/>
                  </a:lnTo>
                  <a:cubicBezTo>
                    <a:pt x="13223" y="327"/>
                    <a:pt x="12896" y="1"/>
                    <a:pt x="1249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79"/>
            <p:cNvSpPr/>
            <p:nvPr/>
          </p:nvSpPr>
          <p:spPr>
            <a:xfrm>
              <a:off x="2197352" y="2938120"/>
              <a:ext cx="366404" cy="47274"/>
            </a:xfrm>
            <a:custGeom>
              <a:avLst/>
              <a:gdLst/>
              <a:ahLst/>
              <a:cxnLst/>
              <a:rect l="l" t="t" r="r" b="b"/>
              <a:pathLst>
                <a:path w="14021" h="1809" extrusionOk="0">
                  <a:moveTo>
                    <a:pt x="722" y="1"/>
                  </a:moveTo>
                  <a:cubicBezTo>
                    <a:pt x="31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4021" y="1808"/>
                  </a:lnTo>
                  <a:lnTo>
                    <a:pt x="14021" y="731"/>
                  </a:lnTo>
                  <a:cubicBezTo>
                    <a:pt x="14021" y="327"/>
                    <a:pt x="13694" y="1"/>
                    <a:pt x="1329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79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79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79"/>
            <p:cNvSpPr/>
            <p:nvPr/>
          </p:nvSpPr>
          <p:spPr>
            <a:xfrm>
              <a:off x="2215697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70" y="1"/>
                  </a:moveTo>
                  <a:cubicBezTo>
                    <a:pt x="0" y="20"/>
                    <a:pt x="0" y="414"/>
                    <a:pt x="270" y="433"/>
                  </a:cubicBezTo>
                  <a:lnTo>
                    <a:pt x="1414" y="433"/>
                  </a:lnTo>
                  <a:cubicBezTo>
                    <a:pt x="1674" y="414"/>
                    <a:pt x="167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79"/>
            <p:cNvSpPr/>
            <p:nvPr/>
          </p:nvSpPr>
          <p:spPr>
            <a:xfrm>
              <a:off x="2271725" y="3003451"/>
              <a:ext cx="44007" cy="11342"/>
            </a:xfrm>
            <a:custGeom>
              <a:avLst/>
              <a:gdLst/>
              <a:ahLst/>
              <a:cxnLst/>
              <a:rect l="l" t="t" r="r" b="b"/>
              <a:pathLst>
                <a:path w="1684" h="434" extrusionOk="0">
                  <a:moveTo>
                    <a:pt x="270" y="1"/>
                  </a:moveTo>
                  <a:cubicBezTo>
                    <a:pt x="1" y="20"/>
                    <a:pt x="1" y="414"/>
                    <a:pt x="270" y="433"/>
                  </a:cubicBezTo>
                  <a:lnTo>
                    <a:pt x="1414" y="433"/>
                  </a:lnTo>
                  <a:cubicBezTo>
                    <a:pt x="1684" y="414"/>
                    <a:pt x="168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79"/>
            <p:cNvSpPr/>
            <p:nvPr/>
          </p:nvSpPr>
          <p:spPr>
            <a:xfrm>
              <a:off x="2326917" y="3003451"/>
              <a:ext cx="45967" cy="11342"/>
            </a:xfrm>
            <a:custGeom>
              <a:avLst/>
              <a:gdLst/>
              <a:ahLst/>
              <a:cxnLst/>
              <a:rect l="l" t="t" r="r" b="b"/>
              <a:pathLst>
                <a:path w="175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56" y="433"/>
                  </a:lnTo>
                  <a:cubicBezTo>
                    <a:pt x="1463" y="434"/>
                    <a:pt x="1469" y="434"/>
                    <a:pt x="1475" y="434"/>
                  </a:cubicBezTo>
                  <a:cubicBezTo>
                    <a:pt x="1758" y="434"/>
                    <a:pt x="1758" y="0"/>
                    <a:pt x="1475" y="0"/>
                  </a:cubicBezTo>
                  <a:cubicBezTo>
                    <a:pt x="1469" y="0"/>
                    <a:pt x="1463" y="0"/>
                    <a:pt x="145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79"/>
            <p:cNvSpPr/>
            <p:nvPr/>
          </p:nvSpPr>
          <p:spPr>
            <a:xfrm>
              <a:off x="2384069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69" y="1"/>
                  </a:moveTo>
                  <a:cubicBezTo>
                    <a:pt x="0" y="20"/>
                    <a:pt x="0" y="414"/>
                    <a:pt x="269" y="433"/>
                  </a:cubicBezTo>
                  <a:lnTo>
                    <a:pt x="1414" y="433"/>
                  </a:lnTo>
                  <a:cubicBezTo>
                    <a:pt x="1673" y="414"/>
                    <a:pt x="1673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79"/>
            <p:cNvSpPr/>
            <p:nvPr/>
          </p:nvSpPr>
          <p:spPr>
            <a:xfrm>
              <a:off x="2439261" y="3003451"/>
              <a:ext cx="45680" cy="11342"/>
            </a:xfrm>
            <a:custGeom>
              <a:avLst/>
              <a:gdLst/>
              <a:ahLst/>
              <a:cxnLst/>
              <a:rect l="l" t="t" r="r" b="b"/>
              <a:pathLst>
                <a:path w="1748" h="434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6" y="433"/>
                  </a:lnTo>
                  <a:cubicBezTo>
                    <a:pt x="1452" y="434"/>
                    <a:pt x="1458" y="434"/>
                    <a:pt x="1464" y="434"/>
                  </a:cubicBezTo>
                  <a:cubicBezTo>
                    <a:pt x="1748" y="434"/>
                    <a:pt x="1748" y="0"/>
                    <a:pt x="1464" y="0"/>
                  </a:cubicBezTo>
                  <a:cubicBezTo>
                    <a:pt x="1458" y="0"/>
                    <a:pt x="1452" y="0"/>
                    <a:pt x="144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79"/>
            <p:cNvSpPr/>
            <p:nvPr/>
          </p:nvSpPr>
          <p:spPr>
            <a:xfrm>
              <a:off x="2495289" y="3003451"/>
              <a:ext cx="45706" cy="11342"/>
            </a:xfrm>
            <a:custGeom>
              <a:avLst/>
              <a:gdLst/>
              <a:ahLst/>
              <a:cxnLst/>
              <a:rect l="l" t="t" r="r" b="b"/>
              <a:pathLst>
                <a:path w="174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7" y="433"/>
                  </a:lnTo>
                  <a:cubicBezTo>
                    <a:pt x="1453" y="434"/>
                    <a:pt x="1459" y="434"/>
                    <a:pt x="1465" y="434"/>
                  </a:cubicBezTo>
                  <a:cubicBezTo>
                    <a:pt x="1748" y="434"/>
                    <a:pt x="1748" y="0"/>
                    <a:pt x="1465" y="0"/>
                  </a:cubicBezTo>
                  <a:cubicBezTo>
                    <a:pt x="1459" y="0"/>
                    <a:pt x="1453" y="0"/>
                    <a:pt x="1447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79"/>
            <p:cNvSpPr/>
            <p:nvPr/>
          </p:nvSpPr>
          <p:spPr>
            <a:xfrm>
              <a:off x="2219878" y="2957458"/>
              <a:ext cx="279043" cy="11368"/>
            </a:xfrm>
            <a:custGeom>
              <a:avLst/>
              <a:gdLst/>
              <a:ahLst/>
              <a:cxnLst/>
              <a:rect l="l" t="t" r="r" b="b"/>
              <a:pathLst>
                <a:path w="10678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10418" y="434"/>
                  </a:lnTo>
                  <a:cubicBezTo>
                    <a:pt x="10678" y="414"/>
                    <a:pt x="10678" y="20"/>
                    <a:pt x="10418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79"/>
            <p:cNvSpPr/>
            <p:nvPr/>
          </p:nvSpPr>
          <p:spPr>
            <a:xfrm>
              <a:off x="2517711" y="2949932"/>
              <a:ext cx="34835" cy="26995"/>
            </a:xfrm>
            <a:custGeom>
              <a:avLst/>
              <a:gdLst/>
              <a:ahLst/>
              <a:cxnLst/>
              <a:rect l="l" t="t" r="r" b="b"/>
              <a:pathLst>
                <a:path w="1333" h="1033" extrusionOk="0">
                  <a:moveTo>
                    <a:pt x="991" y="0"/>
                  </a:moveTo>
                  <a:cubicBezTo>
                    <a:pt x="947" y="0"/>
                    <a:pt x="902" y="15"/>
                    <a:pt x="858" y="49"/>
                  </a:cubicBezTo>
                  <a:lnTo>
                    <a:pt x="665" y="222"/>
                  </a:lnTo>
                  <a:lnTo>
                    <a:pt x="473" y="49"/>
                  </a:lnTo>
                  <a:cubicBezTo>
                    <a:pt x="430" y="15"/>
                    <a:pt x="385" y="1"/>
                    <a:pt x="343" y="1"/>
                  </a:cubicBezTo>
                  <a:cubicBezTo>
                    <a:pt x="175" y="1"/>
                    <a:pt x="41" y="220"/>
                    <a:pt x="194" y="366"/>
                  </a:cubicBezTo>
                  <a:lnTo>
                    <a:pt x="348" y="500"/>
                  </a:lnTo>
                  <a:lnTo>
                    <a:pt x="194" y="635"/>
                  </a:lnTo>
                  <a:cubicBezTo>
                    <a:pt x="0" y="784"/>
                    <a:pt x="148" y="1032"/>
                    <a:pt x="323" y="1032"/>
                  </a:cubicBezTo>
                  <a:cubicBezTo>
                    <a:pt x="373" y="1032"/>
                    <a:pt x="426" y="1012"/>
                    <a:pt x="473" y="962"/>
                  </a:cubicBezTo>
                  <a:lnTo>
                    <a:pt x="665" y="789"/>
                  </a:lnTo>
                  <a:lnTo>
                    <a:pt x="858" y="962"/>
                  </a:lnTo>
                  <a:cubicBezTo>
                    <a:pt x="905" y="1012"/>
                    <a:pt x="958" y="1032"/>
                    <a:pt x="1008" y="1032"/>
                  </a:cubicBezTo>
                  <a:cubicBezTo>
                    <a:pt x="1183" y="1032"/>
                    <a:pt x="1333" y="784"/>
                    <a:pt x="1146" y="635"/>
                  </a:cubicBezTo>
                  <a:lnTo>
                    <a:pt x="992" y="500"/>
                  </a:lnTo>
                  <a:lnTo>
                    <a:pt x="1146" y="366"/>
                  </a:lnTo>
                  <a:cubicBezTo>
                    <a:pt x="1291" y="213"/>
                    <a:pt x="1158" y="0"/>
                    <a:pt x="99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79"/>
            <p:cNvSpPr/>
            <p:nvPr/>
          </p:nvSpPr>
          <p:spPr>
            <a:xfrm>
              <a:off x="2222230" y="3037894"/>
              <a:ext cx="195027" cy="143494"/>
            </a:xfrm>
            <a:custGeom>
              <a:avLst/>
              <a:gdLst/>
              <a:ahLst/>
              <a:cxnLst/>
              <a:rect l="l" t="t" r="r" b="b"/>
              <a:pathLst>
                <a:path w="7463" h="5491" extrusionOk="0">
                  <a:moveTo>
                    <a:pt x="472" y="0"/>
                  </a:moveTo>
                  <a:cubicBezTo>
                    <a:pt x="212" y="0"/>
                    <a:pt x="0" y="212"/>
                    <a:pt x="0" y="462"/>
                  </a:cubicBezTo>
                  <a:lnTo>
                    <a:pt x="0" y="5020"/>
                  </a:lnTo>
                  <a:cubicBezTo>
                    <a:pt x="0" y="5279"/>
                    <a:pt x="212" y="5491"/>
                    <a:pt x="472" y="5491"/>
                  </a:cubicBezTo>
                  <a:lnTo>
                    <a:pt x="6991" y="5491"/>
                  </a:lnTo>
                  <a:cubicBezTo>
                    <a:pt x="7251" y="5491"/>
                    <a:pt x="7463" y="5279"/>
                    <a:pt x="7463" y="5020"/>
                  </a:cubicBezTo>
                  <a:lnTo>
                    <a:pt x="7463" y="462"/>
                  </a:lnTo>
                  <a:cubicBezTo>
                    <a:pt x="7463" y="212"/>
                    <a:pt x="7251" y="0"/>
                    <a:pt x="69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79"/>
            <p:cNvSpPr/>
            <p:nvPr/>
          </p:nvSpPr>
          <p:spPr>
            <a:xfrm>
              <a:off x="2447623" y="3032328"/>
              <a:ext cx="93554" cy="11132"/>
            </a:xfrm>
            <a:custGeom>
              <a:avLst/>
              <a:gdLst/>
              <a:ahLst/>
              <a:cxnLst/>
              <a:rect l="l" t="t" r="r" b="b"/>
              <a:pathLst>
                <a:path w="3580" h="426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1" y="426"/>
                    <a:pt x="290" y="425"/>
                    <a:pt x="299" y="425"/>
                  </a:cubicBezTo>
                  <a:lnTo>
                    <a:pt x="3280" y="425"/>
                  </a:lnTo>
                  <a:cubicBezTo>
                    <a:pt x="3289" y="425"/>
                    <a:pt x="3298" y="426"/>
                    <a:pt x="3306" y="426"/>
                  </a:cubicBezTo>
                  <a:cubicBezTo>
                    <a:pt x="3579" y="426"/>
                    <a:pt x="3579" y="0"/>
                    <a:pt x="3306" y="0"/>
                  </a:cubicBezTo>
                  <a:cubicBezTo>
                    <a:pt x="3298" y="0"/>
                    <a:pt x="3289" y="1"/>
                    <a:pt x="3280" y="2"/>
                  </a:cubicBezTo>
                  <a:lnTo>
                    <a:pt x="299" y="2"/>
                  </a:lnTo>
                  <a:cubicBezTo>
                    <a:pt x="290" y="1"/>
                    <a:pt x="281" y="0"/>
                    <a:pt x="273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79"/>
            <p:cNvSpPr/>
            <p:nvPr/>
          </p:nvSpPr>
          <p:spPr>
            <a:xfrm>
              <a:off x="2436229" y="3056187"/>
              <a:ext cx="105000" cy="11394"/>
            </a:xfrm>
            <a:custGeom>
              <a:avLst/>
              <a:gdLst/>
              <a:ahLst/>
              <a:cxnLst/>
              <a:rect l="l" t="t" r="r" b="b"/>
              <a:pathLst>
                <a:path w="4018" h="436" extrusionOk="0">
                  <a:moveTo>
                    <a:pt x="276" y="1"/>
                  </a:moveTo>
                  <a:cubicBezTo>
                    <a:pt x="1" y="1"/>
                    <a:pt x="3" y="435"/>
                    <a:pt x="285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3716" y="435"/>
                  </a:lnTo>
                  <a:cubicBezTo>
                    <a:pt x="3722" y="435"/>
                    <a:pt x="3728" y="435"/>
                    <a:pt x="3734" y="435"/>
                  </a:cubicBezTo>
                  <a:cubicBezTo>
                    <a:pt x="4015" y="435"/>
                    <a:pt x="4018" y="1"/>
                    <a:pt x="3742" y="1"/>
                  </a:cubicBezTo>
                  <a:cubicBezTo>
                    <a:pt x="3734" y="1"/>
                    <a:pt x="3725" y="1"/>
                    <a:pt x="3716" y="2"/>
                  </a:cubicBezTo>
                  <a:lnTo>
                    <a:pt x="302" y="2"/>
                  </a:lnTo>
                  <a:cubicBezTo>
                    <a:pt x="293" y="1"/>
                    <a:pt x="285" y="1"/>
                    <a:pt x="276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79"/>
            <p:cNvSpPr/>
            <p:nvPr/>
          </p:nvSpPr>
          <p:spPr>
            <a:xfrm>
              <a:off x="2437327" y="3080098"/>
              <a:ext cx="102805" cy="11080"/>
            </a:xfrm>
            <a:custGeom>
              <a:avLst/>
              <a:gdLst/>
              <a:ahLst/>
              <a:cxnLst/>
              <a:rect l="l" t="t" r="r" b="b"/>
              <a:pathLst>
                <a:path w="3934" h="424" extrusionOk="0">
                  <a:moveTo>
                    <a:pt x="260" y="1"/>
                  </a:moveTo>
                  <a:cubicBezTo>
                    <a:pt x="1" y="20"/>
                    <a:pt x="1" y="404"/>
                    <a:pt x="260" y="424"/>
                  </a:cubicBezTo>
                  <a:lnTo>
                    <a:pt x="3674" y="424"/>
                  </a:lnTo>
                  <a:cubicBezTo>
                    <a:pt x="3934" y="404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79"/>
            <p:cNvSpPr/>
            <p:nvPr/>
          </p:nvSpPr>
          <p:spPr>
            <a:xfrm>
              <a:off x="2436229" y="3103957"/>
              <a:ext cx="105000" cy="11368"/>
            </a:xfrm>
            <a:custGeom>
              <a:avLst/>
              <a:gdLst/>
              <a:ahLst/>
              <a:cxnLst/>
              <a:rect l="l" t="t" r="r" b="b"/>
              <a:pathLst>
                <a:path w="4018" h="435" extrusionOk="0">
                  <a:moveTo>
                    <a:pt x="284" y="1"/>
                  </a:moveTo>
                  <a:cubicBezTo>
                    <a:pt x="1" y="1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3716" y="434"/>
                  </a:lnTo>
                  <a:cubicBezTo>
                    <a:pt x="3722" y="434"/>
                    <a:pt x="3728" y="434"/>
                    <a:pt x="3734" y="434"/>
                  </a:cubicBezTo>
                  <a:cubicBezTo>
                    <a:pt x="4018" y="434"/>
                    <a:pt x="4018" y="1"/>
                    <a:pt x="3734" y="1"/>
                  </a:cubicBezTo>
                  <a:cubicBezTo>
                    <a:pt x="3728" y="1"/>
                    <a:pt x="3722" y="1"/>
                    <a:pt x="3716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79"/>
            <p:cNvSpPr/>
            <p:nvPr/>
          </p:nvSpPr>
          <p:spPr>
            <a:xfrm>
              <a:off x="2436308" y="3128051"/>
              <a:ext cx="104870" cy="11159"/>
            </a:xfrm>
            <a:custGeom>
              <a:avLst/>
              <a:gdLst/>
              <a:ahLst/>
              <a:cxnLst/>
              <a:rect l="l" t="t" r="r" b="b"/>
              <a:pathLst>
                <a:path w="4013" h="427" extrusionOk="0">
                  <a:moveTo>
                    <a:pt x="273" y="1"/>
                  </a:moveTo>
                  <a:cubicBezTo>
                    <a:pt x="0" y="1"/>
                    <a:pt x="0" y="427"/>
                    <a:pt x="273" y="427"/>
                  </a:cubicBezTo>
                  <a:cubicBezTo>
                    <a:pt x="282" y="427"/>
                    <a:pt x="290" y="426"/>
                    <a:pt x="299" y="425"/>
                  </a:cubicBezTo>
                  <a:lnTo>
                    <a:pt x="3713" y="425"/>
                  </a:lnTo>
                  <a:cubicBezTo>
                    <a:pt x="3722" y="426"/>
                    <a:pt x="3731" y="427"/>
                    <a:pt x="3739" y="427"/>
                  </a:cubicBezTo>
                  <a:cubicBezTo>
                    <a:pt x="4012" y="427"/>
                    <a:pt x="4012" y="1"/>
                    <a:pt x="3739" y="1"/>
                  </a:cubicBezTo>
                  <a:cubicBezTo>
                    <a:pt x="3731" y="1"/>
                    <a:pt x="3722" y="1"/>
                    <a:pt x="3713" y="2"/>
                  </a:cubicBezTo>
                  <a:lnTo>
                    <a:pt x="299" y="2"/>
                  </a:lnTo>
                  <a:cubicBezTo>
                    <a:pt x="290" y="1"/>
                    <a:pt x="282" y="1"/>
                    <a:pt x="273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79"/>
            <p:cNvSpPr/>
            <p:nvPr/>
          </p:nvSpPr>
          <p:spPr>
            <a:xfrm>
              <a:off x="2437327" y="3151962"/>
              <a:ext cx="102805" cy="11342"/>
            </a:xfrm>
            <a:custGeom>
              <a:avLst/>
              <a:gdLst/>
              <a:ahLst/>
              <a:cxnLst/>
              <a:rect l="l" t="t" r="r" b="b"/>
              <a:pathLst>
                <a:path w="3934" h="434" extrusionOk="0">
                  <a:moveTo>
                    <a:pt x="260" y="1"/>
                  </a:moveTo>
                  <a:cubicBezTo>
                    <a:pt x="1" y="20"/>
                    <a:pt x="1" y="405"/>
                    <a:pt x="260" y="433"/>
                  </a:cubicBezTo>
                  <a:lnTo>
                    <a:pt x="3674" y="433"/>
                  </a:lnTo>
                  <a:cubicBezTo>
                    <a:pt x="3934" y="405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79"/>
            <p:cNvSpPr/>
            <p:nvPr/>
          </p:nvSpPr>
          <p:spPr>
            <a:xfrm>
              <a:off x="2436229" y="3175821"/>
              <a:ext cx="77012" cy="11368"/>
            </a:xfrm>
            <a:custGeom>
              <a:avLst/>
              <a:gdLst/>
              <a:ahLst/>
              <a:cxnLst/>
              <a:rect l="l" t="t" r="r" b="b"/>
              <a:pathLst>
                <a:path w="2947" h="435" extrusionOk="0">
                  <a:moveTo>
                    <a:pt x="284" y="1"/>
                  </a:moveTo>
                  <a:cubicBezTo>
                    <a:pt x="1" y="1"/>
                    <a:pt x="1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2678" y="434"/>
                  </a:lnTo>
                  <a:cubicBezTo>
                    <a:pt x="2947" y="415"/>
                    <a:pt x="2947" y="20"/>
                    <a:pt x="2678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79"/>
            <p:cNvSpPr/>
            <p:nvPr/>
          </p:nvSpPr>
          <p:spPr>
            <a:xfrm>
              <a:off x="2226255" y="3090525"/>
              <a:ext cx="111847" cy="90863"/>
            </a:xfrm>
            <a:custGeom>
              <a:avLst/>
              <a:gdLst/>
              <a:ahLst/>
              <a:cxnLst/>
              <a:rect l="l" t="t" r="r" b="b"/>
              <a:pathLst>
                <a:path w="4280" h="3477" extrusionOk="0">
                  <a:moveTo>
                    <a:pt x="2106" y="1"/>
                  </a:moveTo>
                  <a:cubicBezTo>
                    <a:pt x="1871" y="1"/>
                    <a:pt x="1635" y="121"/>
                    <a:pt x="1510" y="361"/>
                  </a:cubicBezTo>
                  <a:lnTo>
                    <a:pt x="1039" y="1294"/>
                  </a:lnTo>
                  <a:lnTo>
                    <a:pt x="1020" y="1332"/>
                  </a:lnTo>
                  <a:lnTo>
                    <a:pt x="0" y="3352"/>
                  </a:lnTo>
                  <a:cubicBezTo>
                    <a:pt x="87" y="3429"/>
                    <a:pt x="193" y="3477"/>
                    <a:pt x="318" y="3477"/>
                  </a:cubicBezTo>
                  <a:lnTo>
                    <a:pt x="4279" y="3477"/>
                  </a:lnTo>
                  <a:lnTo>
                    <a:pt x="3193" y="1332"/>
                  </a:lnTo>
                  <a:lnTo>
                    <a:pt x="3174" y="1294"/>
                  </a:lnTo>
                  <a:lnTo>
                    <a:pt x="2702" y="361"/>
                  </a:lnTo>
                  <a:cubicBezTo>
                    <a:pt x="2577" y="121"/>
                    <a:pt x="2342" y="1"/>
                    <a:pt x="210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79"/>
            <p:cNvSpPr/>
            <p:nvPr/>
          </p:nvSpPr>
          <p:spPr>
            <a:xfrm>
              <a:off x="2324513" y="3056474"/>
              <a:ext cx="68363" cy="62561"/>
            </a:xfrm>
            <a:custGeom>
              <a:avLst/>
              <a:gdLst/>
              <a:ahLst/>
              <a:cxnLst/>
              <a:rect l="l" t="t" r="r" b="b"/>
              <a:pathLst>
                <a:path w="2616" h="2394" extrusionOk="0">
                  <a:moveTo>
                    <a:pt x="1356" y="1"/>
                  </a:moveTo>
                  <a:lnTo>
                    <a:pt x="1356" y="1"/>
                  </a:lnTo>
                  <a:cubicBezTo>
                    <a:pt x="443" y="126"/>
                    <a:pt x="0" y="1183"/>
                    <a:pt x="558" y="1914"/>
                  </a:cubicBezTo>
                  <a:cubicBezTo>
                    <a:pt x="802" y="2239"/>
                    <a:pt x="1160" y="2393"/>
                    <a:pt x="1514" y="2393"/>
                  </a:cubicBezTo>
                  <a:cubicBezTo>
                    <a:pt x="1967" y="2393"/>
                    <a:pt x="2416" y="2140"/>
                    <a:pt x="2616" y="1664"/>
                  </a:cubicBezTo>
                  <a:lnTo>
                    <a:pt x="2616" y="1664"/>
                  </a:lnTo>
                  <a:cubicBezTo>
                    <a:pt x="2559" y="1672"/>
                    <a:pt x="2504" y="1676"/>
                    <a:pt x="2449" y="1676"/>
                  </a:cubicBezTo>
                  <a:cubicBezTo>
                    <a:pt x="1611" y="1676"/>
                    <a:pt x="1013" y="804"/>
                    <a:pt x="135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79"/>
            <p:cNvSpPr/>
            <p:nvPr/>
          </p:nvSpPr>
          <p:spPr>
            <a:xfrm>
              <a:off x="2253380" y="3090342"/>
              <a:ext cx="55819" cy="47953"/>
            </a:xfrm>
            <a:custGeom>
              <a:avLst/>
              <a:gdLst/>
              <a:ahLst/>
              <a:cxnLst/>
              <a:rect l="l" t="t" r="r" b="b"/>
              <a:pathLst>
                <a:path w="2136" h="1835" extrusionOk="0">
                  <a:moveTo>
                    <a:pt x="1068" y="0"/>
                  </a:moveTo>
                  <a:cubicBezTo>
                    <a:pt x="833" y="0"/>
                    <a:pt x="597" y="123"/>
                    <a:pt x="472" y="368"/>
                  </a:cubicBezTo>
                  <a:lnTo>
                    <a:pt x="1" y="1301"/>
                  </a:lnTo>
                  <a:cubicBezTo>
                    <a:pt x="265" y="1657"/>
                    <a:pt x="667" y="1835"/>
                    <a:pt x="1068" y="1835"/>
                  </a:cubicBezTo>
                  <a:cubicBezTo>
                    <a:pt x="1470" y="1835"/>
                    <a:pt x="1871" y="1657"/>
                    <a:pt x="2136" y="1301"/>
                  </a:cubicBezTo>
                  <a:lnTo>
                    <a:pt x="1664" y="368"/>
                  </a:lnTo>
                  <a:cubicBezTo>
                    <a:pt x="1539" y="123"/>
                    <a:pt x="1304" y="0"/>
                    <a:pt x="106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08" name="Google Shape;15008;p79"/>
          <p:cNvGrpSpPr/>
          <p:nvPr/>
        </p:nvGrpSpPr>
        <p:grpSpPr>
          <a:xfrm>
            <a:off x="1753570" y="2892127"/>
            <a:ext cx="366665" cy="365202"/>
            <a:chOff x="1753570" y="2892127"/>
            <a:chExt cx="366665" cy="365202"/>
          </a:xfrm>
        </p:grpSpPr>
        <p:sp>
          <p:nvSpPr>
            <p:cNvPr id="15009" name="Google Shape;15009;p79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79"/>
            <p:cNvSpPr/>
            <p:nvPr/>
          </p:nvSpPr>
          <p:spPr>
            <a:xfrm>
              <a:off x="1775939" y="3076335"/>
              <a:ext cx="342780" cy="104295"/>
            </a:xfrm>
            <a:custGeom>
              <a:avLst/>
              <a:gdLst/>
              <a:ahLst/>
              <a:cxnLst/>
              <a:rect l="l" t="t" r="r" b="b"/>
              <a:pathLst>
                <a:path w="13117" h="3991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3779"/>
                  </a:lnTo>
                  <a:cubicBezTo>
                    <a:pt x="0" y="3895"/>
                    <a:pt x="97" y="3991"/>
                    <a:pt x="212" y="3991"/>
                  </a:cubicBezTo>
                  <a:lnTo>
                    <a:pt x="12905" y="3991"/>
                  </a:lnTo>
                  <a:cubicBezTo>
                    <a:pt x="12982" y="3991"/>
                    <a:pt x="13040" y="3953"/>
                    <a:pt x="13078" y="3895"/>
                  </a:cubicBezTo>
                  <a:cubicBezTo>
                    <a:pt x="13107" y="3856"/>
                    <a:pt x="13117" y="3818"/>
                    <a:pt x="13117" y="3770"/>
                  </a:cubicBezTo>
                  <a:lnTo>
                    <a:pt x="13117" y="212"/>
                  </a:lnTo>
                  <a:cubicBezTo>
                    <a:pt x="13117" y="96"/>
                    <a:pt x="13021" y="0"/>
                    <a:pt x="12905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79"/>
            <p:cNvSpPr/>
            <p:nvPr/>
          </p:nvSpPr>
          <p:spPr>
            <a:xfrm>
              <a:off x="2046934" y="3180578"/>
              <a:ext cx="70218" cy="76751"/>
            </a:xfrm>
            <a:custGeom>
              <a:avLst/>
              <a:gdLst/>
              <a:ahLst/>
              <a:cxnLst/>
              <a:rect l="l" t="t" r="r" b="b"/>
              <a:pathLst>
                <a:path w="2687" h="2937" extrusionOk="0">
                  <a:moveTo>
                    <a:pt x="329" y="0"/>
                  </a:moveTo>
                  <a:cubicBezTo>
                    <a:pt x="186" y="0"/>
                    <a:pt x="54" y="110"/>
                    <a:pt x="54" y="271"/>
                  </a:cubicBezTo>
                  <a:lnTo>
                    <a:pt x="6" y="2656"/>
                  </a:lnTo>
                  <a:cubicBezTo>
                    <a:pt x="0" y="2830"/>
                    <a:pt x="139" y="2936"/>
                    <a:pt x="283" y="2936"/>
                  </a:cubicBezTo>
                  <a:cubicBezTo>
                    <a:pt x="369" y="2936"/>
                    <a:pt x="458" y="2897"/>
                    <a:pt x="516" y="2810"/>
                  </a:cubicBezTo>
                  <a:lnTo>
                    <a:pt x="670" y="2550"/>
                  </a:lnTo>
                  <a:lnTo>
                    <a:pt x="1045" y="1954"/>
                  </a:lnTo>
                  <a:cubicBezTo>
                    <a:pt x="1102" y="1867"/>
                    <a:pt x="1199" y="1819"/>
                    <a:pt x="1295" y="1819"/>
                  </a:cubicBezTo>
                  <a:lnTo>
                    <a:pt x="2295" y="1877"/>
                  </a:lnTo>
                  <a:cubicBezTo>
                    <a:pt x="2298" y="1877"/>
                    <a:pt x="2302" y="1877"/>
                    <a:pt x="2306" y="1877"/>
                  </a:cubicBezTo>
                  <a:cubicBezTo>
                    <a:pt x="2577" y="1877"/>
                    <a:pt x="2686" y="1529"/>
                    <a:pt x="2468" y="1377"/>
                  </a:cubicBezTo>
                  <a:lnTo>
                    <a:pt x="747" y="223"/>
                  </a:lnTo>
                  <a:lnTo>
                    <a:pt x="487" y="50"/>
                  </a:lnTo>
                  <a:cubicBezTo>
                    <a:pt x="437" y="16"/>
                    <a:pt x="382" y="0"/>
                    <a:pt x="329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79"/>
            <p:cNvSpPr/>
            <p:nvPr/>
          </p:nvSpPr>
          <p:spPr>
            <a:xfrm>
              <a:off x="2064416" y="3186405"/>
              <a:ext cx="52709" cy="60836"/>
            </a:xfrm>
            <a:custGeom>
              <a:avLst/>
              <a:gdLst/>
              <a:ahLst/>
              <a:cxnLst/>
              <a:rect l="l" t="t" r="r" b="b"/>
              <a:pathLst>
                <a:path w="2017" h="2328" extrusionOk="0">
                  <a:moveTo>
                    <a:pt x="78" y="0"/>
                  </a:moveTo>
                  <a:cubicBezTo>
                    <a:pt x="58" y="39"/>
                    <a:pt x="49" y="77"/>
                    <a:pt x="49" y="125"/>
                  </a:cubicBezTo>
                  <a:lnTo>
                    <a:pt x="1" y="2327"/>
                  </a:lnTo>
                  <a:lnTo>
                    <a:pt x="376" y="1731"/>
                  </a:lnTo>
                  <a:cubicBezTo>
                    <a:pt x="433" y="1644"/>
                    <a:pt x="530" y="1596"/>
                    <a:pt x="626" y="1596"/>
                  </a:cubicBezTo>
                  <a:lnTo>
                    <a:pt x="1626" y="1654"/>
                  </a:lnTo>
                  <a:cubicBezTo>
                    <a:pt x="1629" y="1654"/>
                    <a:pt x="1633" y="1654"/>
                    <a:pt x="1637" y="1654"/>
                  </a:cubicBezTo>
                  <a:cubicBezTo>
                    <a:pt x="1898" y="1654"/>
                    <a:pt x="2017" y="1315"/>
                    <a:pt x="1799" y="1154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79"/>
            <p:cNvSpPr/>
            <p:nvPr/>
          </p:nvSpPr>
          <p:spPr>
            <a:xfrm>
              <a:off x="1913658" y="2892650"/>
              <a:ext cx="206577" cy="160088"/>
            </a:xfrm>
            <a:custGeom>
              <a:avLst/>
              <a:gdLst/>
              <a:ahLst/>
              <a:cxnLst/>
              <a:rect l="l" t="t" r="r" b="b"/>
              <a:pathLst>
                <a:path w="7905" h="6126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85" y="6125"/>
                  </a:cubicBezTo>
                  <a:lnTo>
                    <a:pt x="7520" y="6125"/>
                  </a:lnTo>
                  <a:cubicBezTo>
                    <a:pt x="7731" y="6125"/>
                    <a:pt x="7904" y="5952"/>
                    <a:pt x="7904" y="5741"/>
                  </a:cubicBezTo>
                  <a:lnTo>
                    <a:pt x="7904" y="385"/>
                  </a:lnTo>
                  <a:cubicBezTo>
                    <a:pt x="7904" y="173"/>
                    <a:pt x="7731" y="0"/>
                    <a:pt x="7520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79"/>
            <p:cNvSpPr/>
            <p:nvPr/>
          </p:nvSpPr>
          <p:spPr>
            <a:xfrm>
              <a:off x="1941045" y="2892650"/>
              <a:ext cx="179191" cy="160088"/>
            </a:xfrm>
            <a:custGeom>
              <a:avLst/>
              <a:gdLst/>
              <a:ahLst/>
              <a:cxnLst/>
              <a:rect l="l" t="t" r="r" b="b"/>
              <a:pathLst>
                <a:path w="6857" h="6126" extrusionOk="0">
                  <a:moveTo>
                    <a:pt x="394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94" y="6125"/>
                  </a:cubicBezTo>
                  <a:lnTo>
                    <a:pt x="6472" y="6125"/>
                  </a:lnTo>
                  <a:cubicBezTo>
                    <a:pt x="6683" y="6125"/>
                    <a:pt x="6856" y="5952"/>
                    <a:pt x="6856" y="5741"/>
                  </a:cubicBezTo>
                  <a:lnTo>
                    <a:pt x="6856" y="385"/>
                  </a:lnTo>
                  <a:cubicBezTo>
                    <a:pt x="6856" y="173"/>
                    <a:pt x="6683" y="0"/>
                    <a:pt x="647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79"/>
            <p:cNvSpPr/>
            <p:nvPr/>
          </p:nvSpPr>
          <p:spPr>
            <a:xfrm>
              <a:off x="1755086" y="2892127"/>
              <a:ext cx="132701" cy="160114"/>
            </a:xfrm>
            <a:custGeom>
              <a:avLst/>
              <a:gdLst/>
              <a:ahLst/>
              <a:cxnLst/>
              <a:rect l="l" t="t" r="r" b="b"/>
              <a:pathLst>
                <a:path w="5078" h="612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77" y="6126"/>
                    <a:pt x="164" y="6126"/>
                  </a:cubicBezTo>
                  <a:lnTo>
                    <a:pt x="4914" y="6126"/>
                  </a:lnTo>
                  <a:cubicBezTo>
                    <a:pt x="5001" y="6126"/>
                    <a:pt x="5078" y="6049"/>
                    <a:pt x="5078" y="5953"/>
                  </a:cubicBez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79"/>
            <p:cNvSpPr/>
            <p:nvPr/>
          </p:nvSpPr>
          <p:spPr>
            <a:xfrm>
              <a:off x="1777455" y="2892127"/>
              <a:ext cx="110331" cy="160114"/>
            </a:xfrm>
            <a:custGeom>
              <a:avLst/>
              <a:gdLst/>
              <a:ahLst/>
              <a:cxnLst/>
              <a:rect l="l" t="t" r="r" b="b"/>
              <a:pathLst>
                <a:path w="4222" h="6127" extrusionOk="0">
                  <a:moveTo>
                    <a:pt x="164" y="1"/>
                  </a:moveTo>
                  <a:cubicBezTo>
                    <a:pt x="6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67" y="6126"/>
                    <a:pt x="164" y="6126"/>
                  </a:cubicBezTo>
                  <a:lnTo>
                    <a:pt x="4058" y="6126"/>
                  </a:lnTo>
                  <a:cubicBezTo>
                    <a:pt x="4145" y="6126"/>
                    <a:pt x="4222" y="6049"/>
                    <a:pt x="4222" y="5953"/>
                  </a:cubicBezTo>
                  <a:lnTo>
                    <a:pt x="4222" y="164"/>
                  </a:lnTo>
                  <a:cubicBezTo>
                    <a:pt x="4222" y="68"/>
                    <a:pt x="4145" y="1"/>
                    <a:pt x="405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79"/>
            <p:cNvSpPr/>
            <p:nvPr/>
          </p:nvSpPr>
          <p:spPr>
            <a:xfrm>
              <a:off x="1755086" y="2892127"/>
              <a:ext cx="132701" cy="159853"/>
            </a:xfrm>
            <a:custGeom>
              <a:avLst/>
              <a:gdLst/>
              <a:ahLst/>
              <a:cxnLst/>
              <a:rect l="l" t="t" r="r" b="b"/>
              <a:pathLst>
                <a:path w="5078" h="611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328"/>
                  </a:lnTo>
                  <a:lnTo>
                    <a:pt x="2222" y="2982"/>
                  </a:lnTo>
                  <a:lnTo>
                    <a:pt x="0" y="5655"/>
                  </a:lnTo>
                  <a:lnTo>
                    <a:pt x="0" y="5953"/>
                  </a:lnTo>
                  <a:cubicBezTo>
                    <a:pt x="0" y="6040"/>
                    <a:pt x="77" y="6117"/>
                    <a:pt x="164" y="6117"/>
                  </a:cubicBezTo>
                  <a:lnTo>
                    <a:pt x="2500" y="3318"/>
                  </a:lnTo>
                  <a:lnTo>
                    <a:pt x="4847" y="6117"/>
                  </a:lnTo>
                  <a:lnTo>
                    <a:pt x="4904" y="6117"/>
                  </a:lnTo>
                  <a:cubicBezTo>
                    <a:pt x="5001" y="6117"/>
                    <a:pt x="5078" y="6040"/>
                    <a:pt x="5078" y="5953"/>
                  </a:cubicBezTo>
                  <a:lnTo>
                    <a:pt x="5078" y="5722"/>
                  </a:lnTo>
                  <a:lnTo>
                    <a:pt x="2779" y="2982"/>
                  </a:lnTo>
                  <a:lnTo>
                    <a:pt x="5078" y="222"/>
                  </a:ln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lnTo>
                    <a:pt x="4712" y="1"/>
                  </a:lnTo>
                  <a:lnTo>
                    <a:pt x="2500" y="2655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79"/>
            <p:cNvSpPr/>
            <p:nvPr/>
          </p:nvSpPr>
          <p:spPr>
            <a:xfrm>
              <a:off x="1939268" y="2914496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79"/>
            <p:cNvSpPr/>
            <p:nvPr/>
          </p:nvSpPr>
          <p:spPr>
            <a:xfrm>
              <a:off x="2021690" y="2914496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0" y="424"/>
                    <a:pt x="2780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79"/>
            <p:cNvSpPr/>
            <p:nvPr/>
          </p:nvSpPr>
          <p:spPr>
            <a:xfrm>
              <a:off x="1939268" y="2949436"/>
              <a:ext cx="72910" cy="11315"/>
            </a:xfrm>
            <a:custGeom>
              <a:avLst/>
              <a:gdLst/>
              <a:ahLst/>
              <a:cxnLst/>
              <a:rect l="l" t="t" r="r" b="b"/>
              <a:pathLst>
                <a:path w="279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9" y="43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79"/>
            <p:cNvSpPr/>
            <p:nvPr/>
          </p:nvSpPr>
          <p:spPr>
            <a:xfrm>
              <a:off x="2021690" y="2949436"/>
              <a:ext cx="72648" cy="11315"/>
            </a:xfrm>
            <a:custGeom>
              <a:avLst/>
              <a:gdLst/>
              <a:ahLst/>
              <a:cxnLst/>
              <a:rect l="l" t="t" r="r" b="b"/>
              <a:pathLst>
                <a:path w="278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0" y="43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79"/>
            <p:cNvSpPr/>
            <p:nvPr/>
          </p:nvSpPr>
          <p:spPr>
            <a:xfrm>
              <a:off x="1939268" y="2984610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0" y="0"/>
                  </a:moveTo>
                  <a:cubicBezTo>
                    <a:pt x="1" y="0"/>
                    <a:pt x="4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0"/>
                    <a:pt x="2501" y="0"/>
                  </a:cubicBezTo>
                  <a:lnTo>
                    <a:pt x="289" y="0"/>
                  </a:lnTo>
                  <a:cubicBezTo>
                    <a:pt x="286" y="0"/>
                    <a:pt x="283" y="0"/>
                    <a:pt x="28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79"/>
            <p:cNvSpPr/>
            <p:nvPr/>
          </p:nvSpPr>
          <p:spPr>
            <a:xfrm>
              <a:off x="2021690" y="2984610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510" y="0"/>
                  </a:moveTo>
                  <a:cubicBezTo>
                    <a:pt x="2507" y="0"/>
                    <a:pt x="2504" y="0"/>
                    <a:pt x="2501" y="0"/>
                  </a:cubicBezTo>
                  <a:lnTo>
                    <a:pt x="289" y="0"/>
                  </a:lnTo>
                  <a:cubicBezTo>
                    <a:pt x="1" y="0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77" y="424"/>
                    <a:pt x="2780" y="0"/>
                    <a:pt x="25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79"/>
            <p:cNvSpPr/>
            <p:nvPr/>
          </p:nvSpPr>
          <p:spPr>
            <a:xfrm>
              <a:off x="1939268" y="3019549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9" y="42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79"/>
            <p:cNvSpPr/>
            <p:nvPr/>
          </p:nvSpPr>
          <p:spPr>
            <a:xfrm>
              <a:off x="2021690" y="3019549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0" y="42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79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08"/>
                  </a:lnTo>
                  <a:lnTo>
                    <a:pt x="6184" y="1924"/>
                  </a:lnTo>
                  <a:lnTo>
                    <a:pt x="1" y="3683"/>
                  </a:ln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510" y="3991"/>
                  </a:lnTo>
                  <a:lnTo>
                    <a:pt x="7059" y="2145"/>
                  </a:lnTo>
                  <a:lnTo>
                    <a:pt x="13665" y="3991"/>
                  </a:ln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3626"/>
                  </a:lnTo>
                  <a:lnTo>
                    <a:pt x="7924" y="1924"/>
                  </a:lnTo>
                  <a:lnTo>
                    <a:pt x="13973" y="337"/>
                  </a:ln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lnTo>
                    <a:pt x="13588" y="0"/>
                  </a:lnTo>
                  <a:lnTo>
                    <a:pt x="7059" y="1702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27" name="Google Shape;15027;p79"/>
          <p:cNvGrpSpPr/>
          <p:nvPr/>
        </p:nvGrpSpPr>
        <p:grpSpPr>
          <a:xfrm>
            <a:off x="1303751" y="3807339"/>
            <a:ext cx="367684" cy="366561"/>
            <a:chOff x="1303751" y="3807339"/>
            <a:chExt cx="367684" cy="366561"/>
          </a:xfrm>
        </p:grpSpPr>
        <p:sp>
          <p:nvSpPr>
            <p:cNvPr id="15028" name="Google Shape;15028;p79"/>
            <p:cNvSpPr/>
            <p:nvPr/>
          </p:nvSpPr>
          <p:spPr>
            <a:xfrm>
              <a:off x="1305006" y="4056356"/>
              <a:ext cx="366430" cy="117387"/>
            </a:xfrm>
            <a:custGeom>
              <a:avLst/>
              <a:gdLst/>
              <a:ahLst/>
              <a:cxnLst/>
              <a:rect l="l" t="t" r="r" b="b"/>
              <a:pathLst>
                <a:path w="14022" h="4492" extrusionOk="0">
                  <a:moveTo>
                    <a:pt x="2251" y="2030"/>
                  </a:moveTo>
                  <a:cubicBezTo>
                    <a:pt x="2847" y="2030"/>
                    <a:pt x="3155" y="2751"/>
                    <a:pt x="2732" y="3174"/>
                  </a:cubicBezTo>
                  <a:cubicBezTo>
                    <a:pt x="2595" y="3311"/>
                    <a:pt x="2425" y="3373"/>
                    <a:pt x="2259" y="3373"/>
                  </a:cubicBezTo>
                  <a:cubicBezTo>
                    <a:pt x="1912" y="3373"/>
                    <a:pt x="1578" y="3106"/>
                    <a:pt x="1578" y="2703"/>
                  </a:cubicBezTo>
                  <a:cubicBezTo>
                    <a:pt x="1578" y="2328"/>
                    <a:pt x="1886" y="2030"/>
                    <a:pt x="2251" y="2030"/>
                  </a:cubicBezTo>
                  <a:close/>
                  <a:moveTo>
                    <a:pt x="1934" y="1"/>
                  </a:moveTo>
                  <a:cubicBezTo>
                    <a:pt x="1568" y="1"/>
                    <a:pt x="1213" y="107"/>
                    <a:pt x="914" y="299"/>
                  </a:cubicBezTo>
                  <a:cubicBezTo>
                    <a:pt x="866" y="328"/>
                    <a:pt x="818" y="357"/>
                    <a:pt x="780" y="385"/>
                  </a:cubicBezTo>
                  <a:cubicBezTo>
                    <a:pt x="289" y="751"/>
                    <a:pt x="11" y="1328"/>
                    <a:pt x="1" y="1934"/>
                  </a:cubicBezTo>
                  <a:lnTo>
                    <a:pt x="1" y="2616"/>
                  </a:lnTo>
                  <a:cubicBezTo>
                    <a:pt x="39" y="3655"/>
                    <a:pt x="895" y="4491"/>
                    <a:pt x="1934" y="4491"/>
                  </a:cubicBezTo>
                  <a:lnTo>
                    <a:pt x="13223" y="4491"/>
                  </a:lnTo>
                  <a:cubicBezTo>
                    <a:pt x="13665" y="4491"/>
                    <a:pt x="14021" y="4136"/>
                    <a:pt x="14021" y="3693"/>
                  </a:cubicBezTo>
                  <a:lnTo>
                    <a:pt x="14021" y="809"/>
                  </a:lnTo>
                  <a:cubicBezTo>
                    <a:pt x="14021" y="366"/>
                    <a:pt x="13665" y="1"/>
                    <a:pt x="13223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79"/>
            <p:cNvSpPr/>
            <p:nvPr/>
          </p:nvSpPr>
          <p:spPr>
            <a:xfrm>
              <a:off x="1305267" y="4079980"/>
              <a:ext cx="366169" cy="93763"/>
            </a:xfrm>
            <a:custGeom>
              <a:avLst/>
              <a:gdLst/>
              <a:ahLst/>
              <a:cxnLst/>
              <a:rect l="l" t="t" r="r" b="b"/>
              <a:pathLst>
                <a:path w="14012" h="3588" extrusionOk="0">
                  <a:moveTo>
                    <a:pt x="2248" y="1125"/>
                  </a:moveTo>
                  <a:cubicBezTo>
                    <a:pt x="2405" y="1125"/>
                    <a:pt x="2564" y="1180"/>
                    <a:pt x="2693" y="1299"/>
                  </a:cubicBezTo>
                  <a:cubicBezTo>
                    <a:pt x="3145" y="1712"/>
                    <a:pt x="2857" y="2472"/>
                    <a:pt x="2241" y="2472"/>
                  </a:cubicBezTo>
                  <a:cubicBezTo>
                    <a:pt x="1770" y="2472"/>
                    <a:pt x="1443" y="2001"/>
                    <a:pt x="1616" y="1559"/>
                  </a:cubicBezTo>
                  <a:cubicBezTo>
                    <a:pt x="1725" y="1281"/>
                    <a:pt x="1984" y="1125"/>
                    <a:pt x="2248" y="1125"/>
                  </a:cubicBezTo>
                  <a:close/>
                  <a:moveTo>
                    <a:pt x="1770" y="1"/>
                  </a:moveTo>
                  <a:cubicBezTo>
                    <a:pt x="885" y="78"/>
                    <a:pt x="164" y="751"/>
                    <a:pt x="20" y="1635"/>
                  </a:cubicBezTo>
                  <a:cubicBezTo>
                    <a:pt x="1" y="1703"/>
                    <a:pt x="1" y="1780"/>
                    <a:pt x="10" y="1857"/>
                  </a:cubicBezTo>
                  <a:cubicBezTo>
                    <a:pt x="106" y="2837"/>
                    <a:pt x="943" y="3587"/>
                    <a:pt x="1933" y="3587"/>
                  </a:cubicBezTo>
                  <a:lnTo>
                    <a:pt x="13213" y="3587"/>
                  </a:lnTo>
                  <a:cubicBezTo>
                    <a:pt x="13655" y="3587"/>
                    <a:pt x="14011" y="3232"/>
                    <a:pt x="14011" y="2789"/>
                  </a:cubicBezTo>
                  <a:lnTo>
                    <a:pt x="14011" y="799"/>
                  </a:lnTo>
                  <a:cubicBezTo>
                    <a:pt x="14011" y="357"/>
                    <a:pt x="13655" y="1"/>
                    <a:pt x="13213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79"/>
            <p:cNvSpPr/>
            <p:nvPr/>
          </p:nvSpPr>
          <p:spPr>
            <a:xfrm>
              <a:off x="1605556" y="4079980"/>
              <a:ext cx="39225" cy="70401"/>
            </a:xfrm>
            <a:custGeom>
              <a:avLst/>
              <a:gdLst/>
              <a:ahLst/>
              <a:cxnLst/>
              <a:rect l="l" t="t" r="r" b="b"/>
              <a:pathLst>
                <a:path w="1501" h="2694" extrusionOk="0">
                  <a:moveTo>
                    <a:pt x="337" y="1"/>
                  </a:moveTo>
                  <a:cubicBezTo>
                    <a:pt x="155" y="1"/>
                    <a:pt x="10" y="145"/>
                    <a:pt x="10" y="328"/>
                  </a:cubicBezTo>
                  <a:lnTo>
                    <a:pt x="10" y="2366"/>
                  </a:lnTo>
                  <a:cubicBezTo>
                    <a:pt x="1" y="2539"/>
                    <a:pt x="145" y="2684"/>
                    <a:pt x="328" y="2693"/>
                  </a:cubicBezTo>
                  <a:lnTo>
                    <a:pt x="1174" y="2693"/>
                  </a:lnTo>
                  <a:cubicBezTo>
                    <a:pt x="1347" y="2693"/>
                    <a:pt x="1501" y="2539"/>
                    <a:pt x="1501" y="2366"/>
                  </a:cubicBezTo>
                  <a:lnTo>
                    <a:pt x="1501" y="328"/>
                  </a:lnTo>
                  <a:cubicBezTo>
                    <a:pt x="1501" y="145"/>
                    <a:pt x="1347" y="1"/>
                    <a:pt x="1174" y="1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79"/>
            <p:cNvSpPr/>
            <p:nvPr/>
          </p:nvSpPr>
          <p:spPr>
            <a:xfrm>
              <a:off x="1516104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79"/>
            <p:cNvSpPr/>
            <p:nvPr/>
          </p:nvSpPr>
          <p:spPr>
            <a:xfrm>
              <a:off x="1427149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79"/>
            <p:cNvSpPr/>
            <p:nvPr/>
          </p:nvSpPr>
          <p:spPr>
            <a:xfrm>
              <a:off x="1575294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79"/>
            <p:cNvSpPr/>
            <p:nvPr/>
          </p:nvSpPr>
          <p:spPr>
            <a:xfrm>
              <a:off x="1575294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79"/>
            <p:cNvSpPr/>
            <p:nvPr/>
          </p:nvSpPr>
          <p:spPr>
            <a:xfrm>
              <a:off x="1485686" y="4079745"/>
              <a:ext cx="11838" cy="49260"/>
            </a:xfrm>
            <a:custGeom>
              <a:avLst/>
              <a:gdLst/>
              <a:ahLst/>
              <a:cxnLst/>
              <a:rect l="l" t="t" r="r" b="b"/>
              <a:pathLst>
                <a:path w="453" h="1885" extrusionOk="0">
                  <a:moveTo>
                    <a:pt x="232" y="0"/>
                  </a:moveTo>
                  <a:cubicBezTo>
                    <a:pt x="107" y="0"/>
                    <a:pt x="11" y="96"/>
                    <a:pt x="11" y="221"/>
                  </a:cubicBezTo>
                  <a:lnTo>
                    <a:pt x="11" y="1654"/>
                  </a:lnTo>
                  <a:cubicBezTo>
                    <a:pt x="1" y="1808"/>
                    <a:pt x="114" y="1885"/>
                    <a:pt x="227" y="1885"/>
                  </a:cubicBezTo>
                  <a:cubicBezTo>
                    <a:pt x="340" y="1885"/>
                    <a:pt x="453" y="1808"/>
                    <a:pt x="443" y="1654"/>
                  </a:cubicBezTo>
                  <a:lnTo>
                    <a:pt x="443" y="221"/>
                  </a:lnTo>
                  <a:cubicBezTo>
                    <a:pt x="443" y="96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79"/>
            <p:cNvSpPr/>
            <p:nvPr/>
          </p:nvSpPr>
          <p:spPr>
            <a:xfrm>
              <a:off x="1485686" y="4139536"/>
              <a:ext cx="11838" cy="19129"/>
            </a:xfrm>
            <a:custGeom>
              <a:avLst/>
              <a:gdLst/>
              <a:ahLst/>
              <a:cxnLst/>
              <a:rect l="l" t="t" r="r" b="b"/>
              <a:pathLst>
                <a:path w="453" h="732" extrusionOk="0">
                  <a:moveTo>
                    <a:pt x="232" y="1"/>
                  </a:moveTo>
                  <a:cubicBezTo>
                    <a:pt x="107" y="1"/>
                    <a:pt x="11" y="97"/>
                    <a:pt x="11" y="222"/>
                  </a:cubicBezTo>
                  <a:lnTo>
                    <a:pt x="11" y="501"/>
                  </a:lnTo>
                  <a:cubicBezTo>
                    <a:pt x="1" y="655"/>
                    <a:pt x="114" y="732"/>
                    <a:pt x="227" y="732"/>
                  </a:cubicBezTo>
                  <a:cubicBezTo>
                    <a:pt x="340" y="732"/>
                    <a:pt x="453" y="655"/>
                    <a:pt x="443" y="501"/>
                  </a:cubicBezTo>
                  <a:lnTo>
                    <a:pt x="443" y="222"/>
                  </a:lnTo>
                  <a:cubicBezTo>
                    <a:pt x="443" y="97"/>
                    <a:pt x="347" y="1"/>
                    <a:pt x="232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79"/>
            <p:cNvSpPr/>
            <p:nvPr/>
          </p:nvSpPr>
          <p:spPr>
            <a:xfrm>
              <a:off x="1396626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79"/>
            <p:cNvSpPr/>
            <p:nvPr/>
          </p:nvSpPr>
          <p:spPr>
            <a:xfrm>
              <a:off x="1396626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79"/>
            <p:cNvSpPr/>
            <p:nvPr/>
          </p:nvSpPr>
          <p:spPr>
            <a:xfrm>
              <a:off x="1304274" y="3915110"/>
              <a:ext cx="353573" cy="258712"/>
            </a:xfrm>
            <a:custGeom>
              <a:avLst/>
              <a:gdLst/>
              <a:ahLst/>
              <a:cxnLst/>
              <a:rect l="l" t="t" r="r" b="b"/>
              <a:pathLst>
                <a:path w="13530" h="9900" extrusionOk="0">
                  <a:moveTo>
                    <a:pt x="2276" y="7436"/>
                  </a:moveTo>
                  <a:cubicBezTo>
                    <a:pt x="2616" y="7436"/>
                    <a:pt x="2952" y="7682"/>
                    <a:pt x="2952" y="8108"/>
                  </a:cubicBezTo>
                  <a:cubicBezTo>
                    <a:pt x="2952" y="8300"/>
                    <a:pt x="2875" y="8483"/>
                    <a:pt x="2731" y="8608"/>
                  </a:cubicBezTo>
                  <a:cubicBezTo>
                    <a:pt x="2593" y="8734"/>
                    <a:pt x="2436" y="8788"/>
                    <a:pt x="2285" y="8788"/>
                  </a:cubicBezTo>
                  <a:cubicBezTo>
                    <a:pt x="1846" y="8788"/>
                    <a:pt x="1449" y="8332"/>
                    <a:pt x="1664" y="7839"/>
                  </a:cubicBezTo>
                  <a:cubicBezTo>
                    <a:pt x="1788" y="7562"/>
                    <a:pt x="2033" y="7436"/>
                    <a:pt x="2276" y="7436"/>
                  </a:cubicBezTo>
                  <a:close/>
                  <a:moveTo>
                    <a:pt x="11170" y="1"/>
                  </a:moveTo>
                  <a:cubicBezTo>
                    <a:pt x="11034" y="1"/>
                    <a:pt x="10896" y="35"/>
                    <a:pt x="10770" y="107"/>
                  </a:cubicBezTo>
                  <a:lnTo>
                    <a:pt x="8530" y="1406"/>
                  </a:lnTo>
                  <a:cubicBezTo>
                    <a:pt x="8530" y="1406"/>
                    <a:pt x="923" y="5790"/>
                    <a:pt x="721" y="5944"/>
                  </a:cubicBezTo>
                  <a:cubicBezTo>
                    <a:pt x="250" y="6339"/>
                    <a:pt x="0" y="6925"/>
                    <a:pt x="39" y="7541"/>
                  </a:cubicBezTo>
                  <a:cubicBezTo>
                    <a:pt x="67" y="8137"/>
                    <a:pt x="327" y="8425"/>
                    <a:pt x="606" y="8935"/>
                  </a:cubicBezTo>
                  <a:cubicBezTo>
                    <a:pt x="954" y="9531"/>
                    <a:pt x="1599" y="9899"/>
                    <a:pt x="2292" y="9899"/>
                  </a:cubicBezTo>
                  <a:cubicBezTo>
                    <a:pt x="2326" y="9899"/>
                    <a:pt x="2360" y="9898"/>
                    <a:pt x="2395" y="9896"/>
                  </a:cubicBezTo>
                  <a:cubicBezTo>
                    <a:pt x="3068" y="9858"/>
                    <a:pt x="3404" y="9512"/>
                    <a:pt x="3981" y="9214"/>
                  </a:cubicBezTo>
                  <a:lnTo>
                    <a:pt x="13020" y="4002"/>
                  </a:lnTo>
                  <a:cubicBezTo>
                    <a:pt x="13405" y="3771"/>
                    <a:pt x="13530" y="3281"/>
                    <a:pt x="13309" y="2906"/>
                  </a:cubicBezTo>
                  <a:lnTo>
                    <a:pt x="11914" y="482"/>
                  </a:lnTo>
                  <a:lnTo>
                    <a:pt x="11866" y="396"/>
                  </a:lnTo>
                  <a:cubicBezTo>
                    <a:pt x="11718" y="144"/>
                    <a:pt x="11448" y="1"/>
                    <a:pt x="11170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79"/>
            <p:cNvSpPr/>
            <p:nvPr/>
          </p:nvSpPr>
          <p:spPr>
            <a:xfrm>
              <a:off x="1307018" y="3927706"/>
              <a:ext cx="350829" cy="245776"/>
            </a:xfrm>
            <a:custGeom>
              <a:avLst/>
              <a:gdLst/>
              <a:ahLst/>
              <a:cxnLst/>
              <a:rect l="l" t="t" r="r" b="b"/>
              <a:pathLst>
                <a:path w="13425" h="9405" extrusionOk="0">
                  <a:moveTo>
                    <a:pt x="2171" y="6954"/>
                  </a:moveTo>
                  <a:cubicBezTo>
                    <a:pt x="2511" y="6954"/>
                    <a:pt x="2847" y="7200"/>
                    <a:pt x="2847" y="7626"/>
                  </a:cubicBezTo>
                  <a:cubicBezTo>
                    <a:pt x="2847" y="7818"/>
                    <a:pt x="2770" y="8001"/>
                    <a:pt x="2626" y="8126"/>
                  </a:cubicBezTo>
                  <a:cubicBezTo>
                    <a:pt x="2488" y="8252"/>
                    <a:pt x="2331" y="8306"/>
                    <a:pt x="2180" y="8306"/>
                  </a:cubicBezTo>
                  <a:cubicBezTo>
                    <a:pt x="1741" y="8306"/>
                    <a:pt x="1344" y="7850"/>
                    <a:pt x="1559" y="7357"/>
                  </a:cubicBezTo>
                  <a:cubicBezTo>
                    <a:pt x="1683" y="7080"/>
                    <a:pt x="1928" y="6954"/>
                    <a:pt x="2171" y="6954"/>
                  </a:cubicBezTo>
                  <a:close/>
                  <a:moveTo>
                    <a:pt x="11809" y="0"/>
                  </a:moveTo>
                  <a:lnTo>
                    <a:pt x="8848" y="1702"/>
                  </a:lnTo>
                  <a:lnTo>
                    <a:pt x="8780" y="1741"/>
                  </a:lnTo>
                  <a:lnTo>
                    <a:pt x="8425" y="1943"/>
                  </a:lnTo>
                  <a:lnTo>
                    <a:pt x="895" y="6289"/>
                  </a:lnTo>
                  <a:lnTo>
                    <a:pt x="837" y="6328"/>
                  </a:lnTo>
                  <a:cubicBezTo>
                    <a:pt x="424" y="6587"/>
                    <a:pt x="126" y="6982"/>
                    <a:pt x="1" y="7453"/>
                  </a:cubicBezTo>
                  <a:cubicBezTo>
                    <a:pt x="39" y="7607"/>
                    <a:pt x="107" y="7761"/>
                    <a:pt x="184" y="7895"/>
                  </a:cubicBezTo>
                  <a:lnTo>
                    <a:pt x="501" y="8443"/>
                  </a:lnTo>
                  <a:cubicBezTo>
                    <a:pt x="549" y="8520"/>
                    <a:pt x="607" y="8607"/>
                    <a:pt x="664" y="8674"/>
                  </a:cubicBezTo>
                  <a:cubicBezTo>
                    <a:pt x="1030" y="9136"/>
                    <a:pt x="1588" y="9405"/>
                    <a:pt x="2184" y="9405"/>
                  </a:cubicBezTo>
                  <a:lnTo>
                    <a:pt x="2290" y="9405"/>
                  </a:lnTo>
                  <a:cubicBezTo>
                    <a:pt x="2347" y="9405"/>
                    <a:pt x="2415" y="9395"/>
                    <a:pt x="2472" y="9386"/>
                  </a:cubicBezTo>
                  <a:cubicBezTo>
                    <a:pt x="2934" y="9318"/>
                    <a:pt x="3049" y="9213"/>
                    <a:pt x="4617" y="8309"/>
                  </a:cubicBezTo>
                  <a:lnTo>
                    <a:pt x="12906" y="3520"/>
                  </a:lnTo>
                  <a:cubicBezTo>
                    <a:pt x="13290" y="3299"/>
                    <a:pt x="13425" y="2808"/>
                    <a:pt x="13204" y="2424"/>
                  </a:cubicBezTo>
                  <a:lnTo>
                    <a:pt x="11809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79"/>
            <p:cNvSpPr/>
            <p:nvPr/>
          </p:nvSpPr>
          <p:spPr>
            <a:xfrm>
              <a:off x="1560582" y="3944431"/>
              <a:ext cx="65122" cy="74060"/>
            </a:xfrm>
            <a:custGeom>
              <a:avLst/>
              <a:gdLst/>
              <a:ahLst/>
              <a:cxnLst/>
              <a:rect l="l" t="t" r="r" b="b"/>
              <a:pathLst>
                <a:path w="2492" h="2834" extrusionOk="0">
                  <a:moveTo>
                    <a:pt x="1095" y="1"/>
                  </a:moveTo>
                  <a:cubicBezTo>
                    <a:pt x="1040" y="1"/>
                    <a:pt x="984" y="15"/>
                    <a:pt x="933" y="43"/>
                  </a:cubicBezTo>
                  <a:lnTo>
                    <a:pt x="212" y="457"/>
                  </a:lnTo>
                  <a:cubicBezTo>
                    <a:pt x="58" y="553"/>
                    <a:pt x="0" y="755"/>
                    <a:pt x="97" y="909"/>
                  </a:cubicBezTo>
                  <a:lnTo>
                    <a:pt x="1106" y="2668"/>
                  </a:lnTo>
                  <a:cubicBezTo>
                    <a:pt x="1172" y="2773"/>
                    <a:pt x="1287" y="2834"/>
                    <a:pt x="1403" y="2834"/>
                  </a:cubicBezTo>
                  <a:cubicBezTo>
                    <a:pt x="1456" y="2834"/>
                    <a:pt x="1510" y="2821"/>
                    <a:pt x="1558" y="2793"/>
                  </a:cubicBezTo>
                  <a:lnTo>
                    <a:pt x="2279" y="2370"/>
                  </a:lnTo>
                  <a:cubicBezTo>
                    <a:pt x="2433" y="2284"/>
                    <a:pt x="2491" y="2082"/>
                    <a:pt x="2395" y="1928"/>
                  </a:cubicBezTo>
                  <a:lnTo>
                    <a:pt x="1385" y="168"/>
                  </a:lnTo>
                  <a:cubicBezTo>
                    <a:pt x="1321" y="58"/>
                    <a:pt x="1209" y="1"/>
                    <a:pt x="109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79"/>
            <p:cNvSpPr/>
            <p:nvPr/>
          </p:nvSpPr>
          <p:spPr>
            <a:xfrm>
              <a:off x="1533953" y="3971922"/>
              <a:ext cx="47326" cy="69565"/>
            </a:xfrm>
            <a:custGeom>
              <a:avLst/>
              <a:gdLst/>
              <a:ahLst/>
              <a:cxnLst/>
              <a:rect l="l" t="t" r="r" b="b"/>
              <a:pathLst>
                <a:path w="1811" h="2662" extrusionOk="0">
                  <a:moveTo>
                    <a:pt x="238" y="1"/>
                  </a:moveTo>
                  <a:cubicBezTo>
                    <a:pt x="216" y="1"/>
                    <a:pt x="195" y="4"/>
                    <a:pt x="173" y="10"/>
                  </a:cubicBezTo>
                  <a:cubicBezTo>
                    <a:pt x="144" y="20"/>
                    <a:pt x="116" y="39"/>
                    <a:pt x="96" y="59"/>
                  </a:cubicBezTo>
                  <a:cubicBezTo>
                    <a:pt x="19" y="126"/>
                    <a:pt x="0" y="232"/>
                    <a:pt x="48" y="318"/>
                  </a:cubicBezTo>
                  <a:lnTo>
                    <a:pt x="769" y="1559"/>
                  </a:lnTo>
                  <a:cubicBezTo>
                    <a:pt x="815" y="1638"/>
                    <a:pt x="883" y="1671"/>
                    <a:pt x="950" y="1671"/>
                  </a:cubicBezTo>
                  <a:cubicBezTo>
                    <a:pt x="1094" y="1671"/>
                    <a:pt x="1233" y="1518"/>
                    <a:pt x="1135" y="1347"/>
                  </a:cubicBezTo>
                  <a:lnTo>
                    <a:pt x="423" y="107"/>
                  </a:lnTo>
                  <a:cubicBezTo>
                    <a:pt x="386" y="39"/>
                    <a:pt x="313" y="1"/>
                    <a:pt x="238" y="1"/>
                  </a:cubicBezTo>
                  <a:close/>
                  <a:moveTo>
                    <a:pt x="1389" y="1978"/>
                  </a:moveTo>
                  <a:cubicBezTo>
                    <a:pt x="1240" y="1978"/>
                    <a:pt x="1093" y="2136"/>
                    <a:pt x="1193" y="2309"/>
                  </a:cubicBezTo>
                  <a:lnTo>
                    <a:pt x="1337" y="2549"/>
                  </a:lnTo>
                  <a:cubicBezTo>
                    <a:pt x="1383" y="2628"/>
                    <a:pt x="1451" y="2661"/>
                    <a:pt x="1520" y="2661"/>
                  </a:cubicBezTo>
                  <a:cubicBezTo>
                    <a:pt x="1667" y="2661"/>
                    <a:pt x="1810" y="2508"/>
                    <a:pt x="1712" y="2338"/>
                  </a:cubicBezTo>
                  <a:lnTo>
                    <a:pt x="1568" y="2088"/>
                  </a:lnTo>
                  <a:cubicBezTo>
                    <a:pt x="1523" y="2010"/>
                    <a:pt x="1456" y="1978"/>
                    <a:pt x="1389" y="1978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79"/>
            <p:cNvSpPr/>
            <p:nvPr/>
          </p:nvSpPr>
          <p:spPr>
            <a:xfrm>
              <a:off x="1482942" y="3989169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095" y="0"/>
                  </a:moveTo>
                  <a:cubicBezTo>
                    <a:pt x="1039" y="0"/>
                    <a:pt x="984" y="14"/>
                    <a:pt x="933" y="43"/>
                  </a:cubicBezTo>
                  <a:lnTo>
                    <a:pt x="212" y="466"/>
                  </a:lnTo>
                  <a:cubicBezTo>
                    <a:pt x="58" y="552"/>
                    <a:pt x="0" y="754"/>
                    <a:pt x="96" y="908"/>
                  </a:cubicBezTo>
                  <a:lnTo>
                    <a:pt x="1106" y="2678"/>
                  </a:lnTo>
                  <a:cubicBezTo>
                    <a:pt x="1170" y="2780"/>
                    <a:pt x="1281" y="2836"/>
                    <a:pt x="1394" y="2836"/>
                  </a:cubicBezTo>
                  <a:cubicBezTo>
                    <a:pt x="1450" y="2836"/>
                    <a:pt x="1507" y="2822"/>
                    <a:pt x="1558" y="2793"/>
                  </a:cubicBezTo>
                  <a:lnTo>
                    <a:pt x="2279" y="2379"/>
                  </a:lnTo>
                  <a:cubicBezTo>
                    <a:pt x="2433" y="2283"/>
                    <a:pt x="2491" y="2081"/>
                    <a:pt x="2395" y="1928"/>
                  </a:cubicBezTo>
                  <a:lnTo>
                    <a:pt x="1385" y="168"/>
                  </a:lnTo>
                  <a:cubicBezTo>
                    <a:pt x="1320" y="58"/>
                    <a:pt x="1208" y="0"/>
                    <a:pt x="109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79"/>
            <p:cNvSpPr/>
            <p:nvPr/>
          </p:nvSpPr>
          <p:spPr>
            <a:xfrm>
              <a:off x="1456548" y="4016922"/>
              <a:ext cx="45497" cy="69382"/>
            </a:xfrm>
            <a:custGeom>
              <a:avLst/>
              <a:gdLst/>
              <a:ahLst/>
              <a:cxnLst/>
              <a:rect l="l" t="t" r="r" b="b"/>
              <a:pathLst>
                <a:path w="1741" h="2655" extrusionOk="0">
                  <a:moveTo>
                    <a:pt x="221" y="0"/>
                  </a:moveTo>
                  <a:cubicBezTo>
                    <a:pt x="198" y="0"/>
                    <a:pt x="176" y="4"/>
                    <a:pt x="154" y="10"/>
                  </a:cubicBezTo>
                  <a:cubicBezTo>
                    <a:pt x="135" y="19"/>
                    <a:pt x="125" y="19"/>
                    <a:pt x="116" y="29"/>
                  </a:cubicBezTo>
                  <a:cubicBezTo>
                    <a:pt x="39" y="67"/>
                    <a:pt x="0" y="154"/>
                    <a:pt x="10" y="231"/>
                  </a:cubicBezTo>
                  <a:cubicBezTo>
                    <a:pt x="10" y="269"/>
                    <a:pt x="20" y="298"/>
                    <a:pt x="39" y="317"/>
                  </a:cubicBezTo>
                  <a:lnTo>
                    <a:pt x="49" y="356"/>
                  </a:lnTo>
                  <a:lnTo>
                    <a:pt x="558" y="1221"/>
                  </a:lnTo>
                  <a:lnTo>
                    <a:pt x="625" y="1346"/>
                  </a:lnTo>
                  <a:lnTo>
                    <a:pt x="722" y="1510"/>
                  </a:lnTo>
                  <a:lnTo>
                    <a:pt x="750" y="1558"/>
                  </a:lnTo>
                  <a:cubicBezTo>
                    <a:pt x="770" y="1596"/>
                    <a:pt x="799" y="1616"/>
                    <a:pt x="827" y="1635"/>
                  </a:cubicBezTo>
                  <a:cubicBezTo>
                    <a:pt x="866" y="1654"/>
                    <a:pt x="895" y="1664"/>
                    <a:pt x="933" y="1664"/>
                  </a:cubicBezTo>
                  <a:cubicBezTo>
                    <a:pt x="1106" y="1664"/>
                    <a:pt x="1202" y="1491"/>
                    <a:pt x="1126" y="1346"/>
                  </a:cubicBezTo>
                  <a:lnTo>
                    <a:pt x="1126" y="1337"/>
                  </a:lnTo>
                  <a:lnTo>
                    <a:pt x="876" y="914"/>
                  </a:lnTo>
                  <a:lnTo>
                    <a:pt x="808" y="789"/>
                  </a:lnTo>
                  <a:lnTo>
                    <a:pt x="481" y="231"/>
                  </a:lnTo>
                  <a:lnTo>
                    <a:pt x="404" y="106"/>
                  </a:lnTo>
                  <a:cubicBezTo>
                    <a:pt x="395" y="87"/>
                    <a:pt x="375" y="67"/>
                    <a:pt x="366" y="48"/>
                  </a:cubicBezTo>
                  <a:cubicBezTo>
                    <a:pt x="320" y="15"/>
                    <a:pt x="269" y="0"/>
                    <a:pt x="221" y="0"/>
                  </a:cubicBezTo>
                  <a:close/>
                  <a:moveTo>
                    <a:pt x="1375" y="1975"/>
                  </a:moveTo>
                  <a:cubicBezTo>
                    <a:pt x="1228" y="1975"/>
                    <a:pt x="1085" y="2128"/>
                    <a:pt x="1183" y="2298"/>
                  </a:cubicBezTo>
                  <a:lnTo>
                    <a:pt x="1251" y="2414"/>
                  </a:lnTo>
                  <a:lnTo>
                    <a:pt x="1260" y="2423"/>
                  </a:lnTo>
                  <a:lnTo>
                    <a:pt x="1260" y="2443"/>
                  </a:lnTo>
                  <a:lnTo>
                    <a:pt x="1327" y="2548"/>
                  </a:lnTo>
                  <a:cubicBezTo>
                    <a:pt x="1366" y="2616"/>
                    <a:pt x="1433" y="2654"/>
                    <a:pt x="1510" y="2654"/>
                  </a:cubicBezTo>
                  <a:cubicBezTo>
                    <a:pt x="1549" y="2654"/>
                    <a:pt x="1587" y="2645"/>
                    <a:pt x="1616" y="2625"/>
                  </a:cubicBezTo>
                  <a:cubicBezTo>
                    <a:pt x="1693" y="2577"/>
                    <a:pt x="1741" y="2500"/>
                    <a:pt x="1722" y="2414"/>
                  </a:cubicBezTo>
                  <a:cubicBezTo>
                    <a:pt x="1722" y="2385"/>
                    <a:pt x="1712" y="2356"/>
                    <a:pt x="1702" y="2337"/>
                  </a:cubicBezTo>
                  <a:lnTo>
                    <a:pt x="1558" y="2087"/>
                  </a:lnTo>
                  <a:cubicBezTo>
                    <a:pt x="1513" y="2008"/>
                    <a:pt x="1444" y="1975"/>
                    <a:pt x="1375" y="1975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79"/>
            <p:cNvSpPr/>
            <p:nvPr/>
          </p:nvSpPr>
          <p:spPr>
            <a:xfrm>
              <a:off x="1405799" y="4033778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103" y="0"/>
                  </a:moveTo>
                  <a:cubicBezTo>
                    <a:pt x="1046" y="0"/>
                    <a:pt x="987" y="15"/>
                    <a:pt x="933" y="47"/>
                  </a:cubicBezTo>
                  <a:lnTo>
                    <a:pt x="212" y="461"/>
                  </a:lnTo>
                  <a:cubicBezTo>
                    <a:pt x="58" y="547"/>
                    <a:pt x="0" y="749"/>
                    <a:pt x="96" y="903"/>
                  </a:cubicBezTo>
                  <a:lnTo>
                    <a:pt x="1115" y="2673"/>
                  </a:lnTo>
                  <a:cubicBezTo>
                    <a:pt x="1173" y="2775"/>
                    <a:pt x="1282" y="2835"/>
                    <a:pt x="1394" y="2835"/>
                  </a:cubicBezTo>
                  <a:cubicBezTo>
                    <a:pt x="1450" y="2835"/>
                    <a:pt x="1507" y="2820"/>
                    <a:pt x="1558" y="2788"/>
                  </a:cubicBezTo>
                  <a:lnTo>
                    <a:pt x="2279" y="2375"/>
                  </a:lnTo>
                  <a:cubicBezTo>
                    <a:pt x="2433" y="2288"/>
                    <a:pt x="2491" y="2086"/>
                    <a:pt x="2404" y="1923"/>
                  </a:cubicBezTo>
                  <a:lnTo>
                    <a:pt x="1385" y="163"/>
                  </a:lnTo>
                  <a:cubicBezTo>
                    <a:pt x="1327" y="60"/>
                    <a:pt x="1218" y="0"/>
                    <a:pt x="110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79"/>
            <p:cNvSpPr/>
            <p:nvPr/>
          </p:nvSpPr>
          <p:spPr>
            <a:xfrm>
              <a:off x="1379405" y="4061452"/>
              <a:ext cx="45261" cy="69330"/>
            </a:xfrm>
            <a:custGeom>
              <a:avLst/>
              <a:gdLst/>
              <a:ahLst/>
              <a:cxnLst/>
              <a:rect l="l" t="t" r="r" b="b"/>
              <a:pathLst>
                <a:path w="1732" h="2653" extrusionOk="0">
                  <a:moveTo>
                    <a:pt x="224" y="0"/>
                  </a:moveTo>
                  <a:cubicBezTo>
                    <a:pt x="190" y="0"/>
                    <a:pt x="156" y="9"/>
                    <a:pt x="125" y="27"/>
                  </a:cubicBezTo>
                  <a:cubicBezTo>
                    <a:pt x="106" y="37"/>
                    <a:pt x="96" y="46"/>
                    <a:pt x="87" y="56"/>
                  </a:cubicBezTo>
                  <a:cubicBezTo>
                    <a:pt x="29" y="104"/>
                    <a:pt x="0" y="190"/>
                    <a:pt x="20" y="277"/>
                  </a:cubicBezTo>
                  <a:cubicBezTo>
                    <a:pt x="29" y="287"/>
                    <a:pt x="29" y="306"/>
                    <a:pt x="39" y="325"/>
                  </a:cubicBezTo>
                  <a:lnTo>
                    <a:pt x="87" y="402"/>
                  </a:lnTo>
                  <a:lnTo>
                    <a:pt x="260" y="710"/>
                  </a:lnTo>
                  <a:lnTo>
                    <a:pt x="260" y="719"/>
                  </a:lnTo>
                  <a:lnTo>
                    <a:pt x="366" y="883"/>
                  </a:lnTo>
                  <a:lnTo>
                    <a:pt x="433" y="1008"/>
                  </a:lnTo>
                  <a:lnTo>
                    <a:pt x="472" y="1066"/>
                  </a:lnTo>
                  <a:lnTo>
                    <a:pt x="664" y="1412"/>
                  </a:lnTo>
                  <a:lnTo>
                    <a:pt x="741" y="1537"/>
                  </a:lnTo>
                  <a:lnTo>
                    <a:pt x="750" y="1566"/>
                  </a:lnTo>
                  <a:cubicBezTo>
                    <a:pt x="794" y="1628"/>
                    <a:pt x="867" y="1662"/>
                    <a:pt x="939" y="1662"/>
                  </a:cubicBezTo>
                  <a:cubicBezTo>
                    <a:pt x="977" y="1662"/>
                    <a:pt x="1015" y="1653"/>
                    <a:pt x="1048" y="1633"/>
                  </a:cubicBezTo>
                  <a:cubicBezTo>
                    <a:pt x="1068" y="1614"/>
                    <a:pt x="1087" y="1604"/>
                    <a:pt x="1097" y="1585"/>
                  </a:cubicBezTo>
                  <a:cubicBezTo>
                    <a:pt x="1145" y="1537"/>
                    <a:pt x="1164" y="1469"/>
                    <a:pt x="1154" y="1412"/>
                  </a:cubicBezTo>
                  <a:cubicBezTo>
                    <a:pt x="1154" y="1383"/>
                    <a:pt x="1145" y="1364"/>
                    <a:pt x="1125" y="1335"/>
                  </a:cubicBezTo>
                  <a:lnTo>
                    <a:pt x="1106" y="1287"/>
                  </a:lnTo>
                  <a:lnTo>
                    <a:pt x="1068" y="1239"/>
                  </a:lnTo>
                  <a:lnTo>
                    <a:pt x="1020" y="1152"/>
                  </a:lnTo>
                  <a:lnTo>
                    <a:pt x="866" y="883"/>
                  </a:lnTo>
                  <a:lnTo>
                    <a:pt x="808" y="787"/>
                  </a:lnTo>
                  <a:lnTo>
                    <a:pt x="789" y="758"/>
                  </a:lnTo>
                  <a:lnTo>
                    <a:pt x="779" y="739"/>
                  </a:lnTo>
                  <a:lnTo>
                    <a:pt x="760" y="710"/>
                  </a:lnTo>
                  <a:lnTo>
                    <a:pt x="635" y="479"/>
                  </a:lnTo>
                  <a:lnTo>
                    <a:pt x="558" y="364"/>
                  </a:lnTo>
                  <a:lnTo>
                    <a:pt x="414" y="114"/>
                  </a:lnTo>
                  <a:cubicBezTo>
                    <a:pt x="374" y="41"/>
                    <a:pt x="299" y="0"/>
                    <a:pt x="224" y="0"/>
                  </a:cubicBezTo>
                  <a:close/>
                  <a:moveTo>
                    <a:pt x="1378" y="1969"/>
                  </a:moveTo>
                  <a:cubicBezTo>
                    <a:pt x="1244" y="1969"/>
                    <a:pt x="1110" y="2099"/>
                    <a:pt x="1173" y="2258"/>
                  </a:cubicBezTo>
                  <a:cubicBezTo>
                    <a:pt x="1173" y="2277"/>
                    <a:pt x="1183" y="2287"/>
                    <a:pt x="1183" y="2296"/>
                  </a:cubicBezTo>
                  <a:lnTo>
                    <a:pt x="1327" y="2546"/>
                  </a:lnTo>
                  <a:cubicBezTo>
                    <a:pt x="1365" y="2616"/>
                    <a:pt x="1437" y="2653"/>
                    <a:pt x="1512" y="2653"/>
                  </a:cubicBezTo>
                  <a:cubicBezTo>
                    <a:pt x="1550" y="2653"/>
                    <a:pt x="1589" y="2643"/>
                    <a:pt x="1625" y="2623"/>
                  </a:cubicBezTo>
                  <a:lnTo>
                    <a:pt x="1635" y="2614"/>
                  </a:lnTo>
                  <a:cubicBezTo>
                    <a:pt x="1674" y="2585"/>
                    <a:pt x="1702" y="2546"/>
                    <a:pt x="1722" y="2508"/>
                  </a:cubicBezTo>
                  <a:cubicBezTo>
                    <a:pt x="1731" y="2460"/>
                    <a:pt x="1731" y="2412"/>
                    <a:pt x="1722" y="2373"/>
                  </a:cubicBezTo>
                  <a:cubicBezTo>
                    <a:pt x="1712" y="2354"/>
                    <a:pt x="1712" y="2344"/>
                    <a:pt x="1702" y="2325"/>
                  </a:cubicBezTo>
                  <a:lnTo>
                    <a:pt x="1654" y="2239"/>
                  </a:lnTo>
                  <a:lnTo>
                    <a:pt x="1558" y="2085"/>
                  </a:lnTo>
                  <a:cubicBezTo>
                    <a:pt x="1516" y="2003"/>
                    <a:pt x="1447" y="1969"/>
                    <a:pt x="1378" y="1969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15047;p79"/>
            <p:cNvSpPr/>
            <p:nvPr/>
          </p:nvSpPr>
          <p:spPr>
            <a:xfrm>
              <a:off x="1305267" y="3823907"/>
              <a:ext cx="261612" cy="349993"/>
            </a:xfrm>
            <a:custGeom>
              <a:avLst/>
              <a:gdLst/>
              <a:ahLst/>
              <a:cxnLst/>
              <a:rect l="l" t="t" r="r" b="b"/>
              <a:pathLst>
                <a:path w="10011" h="13393" extrusionOk="0">
                  <a:moveTo>
                    <a:pt x="2234" y="10926"/>
                  </a:moveTo>
                  <a:cubicBezTo>
                    <a:pt x="2575" y="10926"/>
                    <a:pt x="2914" y="11172"/>
                    <a:pt x="2914" y="11598"/>
                  </a:cubicBezTo>
                  <a:cubicBezTo>
                    <a:pt x="2914" y="11790"/>
                    <a:pt x="2837" y="11973"/>
                    <a:pt x="2693" y="12098"/>
                  </a:cubicBezTo>
                  <a:cubicBezTo>
                    <a:pt x="2555" y="12224"/>
                    <a:pt x="2398" y="12278"/>
                    <a:pt x="2246" y="12278"/>
                  </a:cubicBezTo>
                  <a:cubicBezTo>
                    <a:pt x="1804" y="12278"/>
                    <a:pt x="1404" y="11822"/>
                    <a:pt x="1626" y="11329"/>
                  </a:cubicBezTo>
                  <a:cubicBezTo>
                    <a:pt x="1746" y="11052"/>
                    <a:pt x="1990" y="10926"/>
                    <a:pt x="2234" y="10926"/>
                  </a:cubicBezTo>
                  <a:close/>
                  <a:moveTo>
                    <a:pt x="6594" y="0"/>
                  </a:moveTo>
                  <a:cubicBezTo>
                    <a:pt x="6315" y="0"/>
                    <a:pt x="6044" y="146"/>
                    <a:pt x="5895" y="405"/>
                  </a:cubicBezTo>
                  <a:lnTo>
                    <a:pt x="4491" y="2847"/>
                  </a:lnTo>
                  <a:lnTo>
                    <a:pt x="3587" y="4405"/>
                  </a:lnTo>
                  <a:lnTo>
                    <a:pt x="3058" y="5328"/>
                  </a:lnTo>
                  <a:lnTo>
                    <a:pt x="2635" y="6059"/>
                  </a:lnTo>
                  <a:lnTo>
                    <a:pt x="2578" y="6155"/>
                  </a:lnTo>
                  <a:lnTo>
                    <a:pt x="2395" y="6473"/>
                  </a:lnTo>
                  <a:lnTo>
                    <a:pt x="251" y="10184"/>
                  </a:lnTo>
                  <a:cubicBezTo>
                    <a:pt x="106" y="10444"/>
                    <a:pt x="20" y="10732"/>
                    <a:pt x="1" y="11031"/>
                  </a:cubicBezTo>
                  <a:lnTo>
                    <a:pt x="1" y="11146"/>
                  </a:lnTo>
                  <a:cubicBezTo>
                    <a:pt x="1" y="11242"/>
                    <a:pt x="10" y="11338"/>
                    <a:pt x="20" y="11434"/>
                  </a:cubicBezTo>
                  <a:cubicBezTo>
                    <a:pt x="97" y="11925"/>
                    <a:pt x="347" y="12358"/>
                    <a:pt x="731" y="12665"/>
                  </a:cubicBezTo>
                  <a:cubicBezTo>
                    <a:pt x="799" y="12713"/>
                    <a:pt x="866" y="12761"/>
                    <a:pt x="943" y="12810"/>
                  </a:cubicBezTo>
                  <a:lnTo>
                    <a:pt x="962" y="12819"/>
                  </a:lnTo>
                  <a:lnTo>
                    <a:pt x="1510" y="13136"/>
                  </a:lnTo>
                  <a:cubicBezTo>
                    <a:pt x="1814" y="13310"/>
                    <a:pt x="2144" y="13393"/>
                    <a:pt x="2469" y="13393"/>
                  </a:cubicBezTo>
                  <a:cubicBezTo>
                    <a:pt x="3136" y="13393"/>
                    <a:pt x="3783" y="13048"/>
                    <a:pt x="4145" y="12435"/>
                  </a:cubicBezTo>
                  <a:lnTo>
                    <a:pt x="7588" y="6463"/>
                  </a:lnTo>
                  <a:lnTo>
                    <a:pt x="8492" y="4905"/>
                  </a:lnTo>
                  <a:lnTo>
                    <a:pt x="9790" y="2655"/>
                  </a:lnTo>
                  <a:cubicBezTo>
                    <a:pt x="10011" y="2270"/>
                    <a:pt x="9886" y="1780"/>
                    <a:pt x="9492" y="1559"/>
                  </a:cubicBezTo>
                  <a:lnTo>
                    <a:pt x="7126" y="184"/>
                  </a:lnTo>
                  <a:lnTo>
                    <a:pt x="6991" y="107"/>
                  </a:lnTo>
                  <a:cubicBezTo>
                    <a:pt x="6866" y="35"/>
                    <a:pt x="6729" y="0"/>
                    <a:pt x="6594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8" name="Google Shape;15048;p79"/>
            <p:cNvSpPr/>
            <p:nvPr/>
          </p:nvSpPr>
          <p:spPr>
            <a:xfrm>
              <a:off x="1320345" y="3828690"/>
              <a:ext cx="246299" cy="344792"/>
            </a:xfrm>
            <a:custGeom>
              <a:avLst/>
              <a:gdLst/>
              <a:ahLst/>
              <a:cxnLst/>
              <a:rect l="l" t="t" r="r" b="b"/>
              <a:pathLst>
                <a:path w="9425" h="13194" extrusionOk="0">
                  <a:moveTo>
                    <a:pt x="1657" y="10743"/>
                  </a:moveTo>
                  <a:cubicBezTo>
                    <a:pt x="1998" y="10743"/>
                    <a:pt x="2337" y="10989"/>
                    <a:pt x="2337" y="11415"/>
                  </a:cubicBezTo>
                  <a:cubicBezTo>
                    <a:pt x="2337" y="11607"/>
                    <a:pt x="2260" y="11790"/>
                    <a:pt x="2116" y="11915"/>
                  </a:cubicBezTo>
                  <a:cubicBezTo>
                    <a:pt x="1978" y="12041"/>
                    <a:pt x="1821" y="12095"/>
                    <a:pt x="1669" y="12095"/>
                  </a:cubicBezTo>
                  <a:cubicBezTo>
                    <a:pt x="1227" y="12095"/>
                    <a:pt x="827" y="11639"/>
                    <a:pt x="1049" y="11146"/>
                  </a:cubicBezTo>
                  <a:cubicBezTo>
                    <a:pt x="1169" y="10869"/>
                    <a:pt x="1413" y="10743"/>
                    <a:pt x="1657" y="10743"/>
                  </a:cubicBezTo>
                  <a:close/>
                  <a:moveTo>
                    <a:pt x="6549" y="1"/>
                  </a:moveTo>
                  <a:lnTo>
                    <a:pt x="5924" y="1068"/>
                  </a:lnTo>
                  <a:lnTo>
                    <a:pt x="5376" y="1982"/>
                  </a:lnTo>
                  <a:lnTo>
                    <a:pt x="4587" y="3328"/>
                  </a:lnTo>
                  <a:lnTo>
                    <a:pt x="4135" y="4107"/>
                  </a:lnTo>
                  <a:lnTo>
                    <a:pt x="3914" y="4501"/>
                  </a:lnTo>
                  <a:lnTo>
                    <a:pt x="3683" y="4886"/>
                  </a:lnTo>
                  <a:lnTo>
                    <a:pt x="3155" y="5809"/>
                  </a:lnTo>
                  <a:lnTo>
                    <a:pt x="3126" y="5857"/>
                  </a:lnTo>
                  <a:lnTo>
                    <a:pt x="2885" y="6280"/>
                  </a:lnTo>
                  <a:lnTo>
                    <a:pt x="1481" y="8713"/>
                  </a:lnTo>
                  <a:cubicBezTo>
                    <a:pt x="1481" y="8713"/>
                    <a:pt x="337" y="10684"/>
                    <a:pt x="327" y="10713"/>
                  </a:cubicBezTo>
                  <a:cubicBezTo>
                    <a:pt x="1" y="11309"/>
                    <a:pt x="20" y="12030"/>
                    <a:pt x="366" y="12617"/>
                  </a:cubicBezTo>
                  <a:lnTo>
                    <a:pt x="385" y="12627"/>
                  </a:lnTo>
                  <a:lnTo>
                    <a:pt x="933" y="12944"/>
                  </a:lnTo>
                  <a:cubicBezTo>
                    <a:pt x="1193" y="13088"/>
                    <a:pt x="1481" y="13184"/>
                    <a:pt x="1780" y="13194"/>
                  </a:cubicBezTo>
                  <a:lnTo>
                    <a:pt x="1895" y="13194"/>
                  </a:lnTo>
                  <a:cubicBezTo>
                    <a:pt x="1953" y="13194"/>
                    <a:pt x="2010" y="13194"/>
                    <a:pt x="2078" y="13184"/>
                  </a:cubicBezTo>
                  <a:cubicBezTo>
                    <a:pt x="2578" y="13146"/>
                    <a:pt x="3049" y="12896"/>
                    <a:pt x="3376" y="12511"/>
                  </a:cubicBezTo>
                  <a:cubicBezTo>
                    <a:pt x="3568" y="12290"/>
                    <a:pt x="3597" y="12175"/>
                    <a:pt x="4501" y="10626"/>
                  </a:cubicBezTo>
                  <a:lnTo>
                    <a:pt x="7020" y="6261"/>
                  </a:lnTo>
                  <a:lnTo>
                    <a:pt x="7030" y="6251"/>
                  </a:lnTo>
                  <a:lnTo>
                    <a:pt x="7915" y="4703"/>
                  </a:lnTo>
                  <a:lnTo>
                    <a:pt x="9213" y="2462"/>
                  </a:lnTo>
                  <a:cubicBezTo>
                    <a:pt x="9424" y="2078"/>
                    <a:pt x="9299" y="1587"/>
                    <a:pt x="8915" y="1376"/>
                  </a:cubicBezTo>
                  <a:lnTo>
                    <a:pt x="6549" y="1"/>
                  </a:ln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9" name="Google Shape;15049;p79"/>
            <p:cNvSpPr/>
            <p:nvPr/>
          </p:nvSpPr>
          <p:spPr>
            <a:xfrm>
              <a:off x="1460076" y="3854979"/>
              <a:ext cx="76647" cy="62561"/>
            </a:xfrm>
            <a:custGeom>
              <a:avLst/>
              <a:gdLst/>
              <a:ahLst/>
              <a:cxnLst/>
              <a:rect l="l" t="t" r="r" b="b"/>
              <a:pathLst>
                <a:path w="2933" h="2394" extrusionOk="0">
                  <a:moveTo>
                    <a:pt x="793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6" y="889"/>
                  </a:lnTo>
                  <a:cubicBezTo>
                    <a:pt x="0" y="1043"/>
                    <a:pt x="58" y="1245"/>
                    <a:pt x="212" y="1331"/>
                  </a:cubicBezTo>
                  <a:lnTo>
                    <a:pt x="1981" y="2351"/>
                  </a:lnTo>
                  <a:cubicBezTo>
                    <a:pt x="2032" y="2380"/>
                    <a:pt x="2089" y="2393"/>
                    <a:pt x="2145" y="2393"/>
                  </a:cubicBezTo>
                  <a:cubicBezTo>
                    <a:pt x="2257" y="2393"/>
                    <a:pt x="2366" y="2338"/>
                    <a:pt x="2423" y="2235"/>
                  </a:cubicBezTo>
                  <a:lnTo>
                    <a:pt x="2837" y="1514"/>
                  </a:lnTo>
                  <a:cubicBezTo>
                    <a:pt x="2933" y="1351"/>
                    <a:pt x="2875" y="1149"/>
                    <a:pt x="2721" y="1062"/>
                  </a:cubicBezTo>
                  <a:lnTo>
                    <a:pt x="962" y="43"/>
                  </a:lnTo>
                  <a:cubicBezTo>
                    <a:pt x="908" y="14"/>
                    <a:pt x="850" y="0"/>
                    <a:pt x="793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79"/>
            <p:cNvSpPr/>
            <p:nvPr/>
          </p:nvSpPr>
          <p:spPr>
            <a:xfrm>
              <a:off x="1414579" y="3932514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89" y="0"/>
                  </a:moveTo>
                  <a:cubicBezTo>
                    <a:pt x="677" y="0"/>
                    <a:pt x="568" y="60"/>
                    <a:pt x="510" y="163"/>
                  </a:cubicBezTo>
                  <a:lnTo>
                    <a:pt x="97" y="884"/>
                  </a:lnTo>
                  <a:cubicBezTo>
                    <a:pt x="1" y="1038"/>
                    <a:pt x="58" y="1240"/>
                    <a:pt x="212" y="1336"/>
                  </a:cubicBezTo>
                  <a:lnTo>
                    <a:pt x="1972" y="2345"/>
                  </a:lnTo>
                  <a:cubicBezTo>
                    <a:pt x="2026" y="2377"/>
                    <a:pt x="2085" y="2392"/>
                    <a:pt x="2142" y="2392"/>
                  </a:cubicBezTo>
                  <a:cubicBezTo>
                    <a:pt x="2257" y="2392"/>
                    <a:pt x="2366" y="2333"/>
                    <a:pt x="2424" y="2230"/>
                  </a:cubicBezTo>
                  <a:lnTo>
                    <a:pt x="2837" y="1509"/>
                  </a:lnTo>
                  <a:cubicBezTo>
                    <a:pt x="2933" y="1355"/>
                    <a:pt x="2876" y="1153"/>
                    <a:pt x="2722" y="1057"/>
                  </a:cubicBezTo>
                  <a:lnTo>
                    <a:pt x="953" y="47"/>
                  </a:lnTo>
                  <a:cubicBezTo>
                    <a:pt x="901" y="15"/>
                    <a:pt x="845" y="0"/>
                    <a:pt x="789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79"/>
            <p:cNvSpPr/>
            <p:nvPr/>
          </p:nvSpPr>
          <p:spPr>
            <a:xfrm>
              <a:off x="1370102" y="4009527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91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7" y="889"/>
                  </a:lnTo>
                  <a:cubicBezTo>
                    <a:pt x="1" y="1043"/>
                    <a:pt x="58" y="1245"/>
                    <a:pt x="212" y="1331"/>
                  </a:cubicBezTo>
                  <a:lnTo>
                    <a:pt x="1972" y="2351"/>
                  </a:lnTo>
                  <a:cubicBezTo>
                    <a:pt x="2026" y="2379"/>
                    <a:pt x="2084" y="2393"/>
                    <a:pt x="2140" y="2393"/>
                  </a:cubicBezTo>
                  <a:cubicBezTo>
                    <a:pt x="2256" y="2393"/>
                    <a:pt x="2366" y="2335"/>
                    <a:pt x="2424" y="2226"/>
                  </a:cubicBezTo>
                  <a:lnTo>
                    <a:pt x="2837" y="1504"/>
                  </a:lnTo>
                  <a:cubicBezTo>
                    <a:pt x="2933" y="1350"/>
                    <a:pt x="2876" y="1149"/>
                    <a:pt x="2722" y="1062"/>
                  </a:cubicBezTo>
                  <a:lnTo>
                    <a:pt x="953" y="43"/>
                  </a:lnTo>
                  <a:cubicBezTo>
                    <a:pt x="902" y="14"/>
                    <a:pt x="846" y="0"/>
                    <a:pt x="791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15052;p79"/>
            <p:cNvSpPr/>
            <p:nvPr/>
          </p:nvSpPr>
          <p:spPr>
            <a:xfrm>
              <a:off x="1442254" y="3903481"/>
              <a:ext cx="48972" cy="30131"/>
            </a:xfrm>
            <a:custGeom>
              <a:avLst/>
              <a:gdLst/>
              <a:ahLst/>
              <a:cxnLst/>
              <a:rect l="l" t="t" r="r" b="b"/>
              <a:pathLst>
                <a:path w="1874" h="1153" extrusionOk="0">
                  <a:moveTo>
                    <a:pt x="313" y="1"/>
                  </a:moveTo>
                  <a:cubicBezTo>
                    <a:pt x="124" y="1"/>
                    <a:pt x="0" y="286"/>
                    <a:pt x="211" y="408"/>
                  </a:cubicBezTo>
                  <a:lnTo>
                    <a:pt x="1451" y="1120"/>
                  </a:lnTo>
                  <a:cubicBezTo>
                    <a:pt x="1489" y="1142"/>
                    <a:pt x="1526" y="1152"/>
                    <a:pt x="1561" y="1152"/>
                  </a:cubicBezTo>
                  <a:cubicBezTo>
                    <a:pt x="1750" y="1152"/>
                    <a:pt x="1874" y="868"/>
                    <a:pt x="1663" y="754"/>
                  </a:cubicBezTo>
                  <a:lnTo>
                    <a:pt x="422" y="33"/>
                  </a:lnTo>
                  <a:cubicBezTo>
                    <a:pt x="385" y="11"/>
                    <a:pt x="348" y="1"/>
                    <a:pt x="31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3" name="Google Shape;15053;p79"/>
            <p:cNvSpPr/>
            <p:nvPr/>
          </p:nvSpPr>
          <p:spPr>
            <a:xfrm>
              <a:off x="1494022" y="3933612"/>
              <a:ext cx="23101" cy="15078"/>
            </a:xfrm>
            <a:custGeom>
              <a:avLst/>
              <a:gdLst/>
              <a:ahLst/>
              <a:cxnLst/>
              <a:rect l="l" t="t" r="r" b="b"/>
              <a:pathLst>
                <a:path w="884" h="577" extrusionOk="0">
                  <a:moveTo>
                    <a:pt x="310" y="1"/>
                  </a:moveTo>
                  <a:cubicBezTo>
                    <a:pt x="123" y="1"/>
                    <a:pt x="1" y="278"/>
                    <a:pt x="211" y="399"/>
                  </a:cubicBezTo>
                  <a:lnTo>
                    <a:pt x="461" y="544"/>
                  </a:lnTo>
                  <a:cubicBezTo>
                    <a:pt x="498" y="566"/>
                    <a:pt x="536" y="576"/>
                    <a:pt x="571" y="576"/>
                  </a:cubicBezTo>
                  <a:cubicBezTo>
                    <a:pt x="759" y="576"/>
                    <a:pt x="883" y="290"/>
                    <a:pt x="672" y="169"/>
                  </a:cubicBezTo>
                  <a:lnTo>
                    <a:pt x="422" y="34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79"/>
            <p:cNvSpPr/>
            <p:nvPr/>
          </p:nvSpPr>
          <p:spPr>
            <a:xfrm>
              <a:off x="1397462" y="3981147"/>
              <a:ext cx="48816" cy="30131"/>
            </a:xfrm>
            <a:custGeom>
              <a:avLst/>
              <a:gdLst/>
              <a:ahLst/>
              <a:cxnLst/>
              <a:rect l="l" t="t" r="r" b="b"/>
              <a:pathLst>
                <a:path w="1868" h="1153" extrusionOk="0">
                  <a:moveTo>
                    <a:pt x="312" y="0"/>
                  </a:moveTo>
                  <a:cubicBezTo>
                    <a:pt x="120" y="0"/>
                    <a:pt x="1" y="286"/>
                    <a:pt x="204" y="407"/>
                  </a:cubicBezTo>
                  <a:lnTo>
                    <a:pt x="1444" y="1119"/>
                  </a:lnTo>
                  <a:cubicBezTo>
                    <a:pt x="1484" y="1142"/>
                    <a:pt x="1523" y="1152"/>
                    <a:pt x="1559" y="1152"/>
                  </a:cubicBezTo>
                  <a:cubicBezTo>
                    <a:pt x="1750" y="1152"/>
                    <a:pt x="1867" y="875"/>
                    <a:pt x="1665" y="754"/>
                  </a:cubicBezTo>
                  <a:lnTo>
                    <a:pt x="425" y="32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15055;p79"/>
            <p:cNvSpPr/>
            <p:nvPr/>
          </p:nvSpPr>
          <p:spPr>
            <a:xfrm>
              <a:off x="1449022" y="4011042"/>
              <a:ext cx="23101" cy="15288"/>
            </a:xfrm>
            <a:custGeom>
              <a:avLst/>
              <a:gdLst/>
              <a:ahLst/>
              <a:cxnLst/>
              <a:rect l="l" t="t" r="r" b="b"/>
              <a:pathLst>
                <a:path w="884" h="585" extrusionOk="0">
                  <a:moveTo>
                    <a:pt x="319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462" y="552"/>
                  </a:lnTo>
                  <a:cubicBezTo>
                    <a:pt x="501" y="575"/>
                    <a:pt x="539" y="584"/>
                    <a:pt x="575" y="584"/>
                  </a:cubicBezTo>
                  <a:cubicBezTo>
                    <a:pt x="766" y="584"/>
                    <a:pt x="884" y="299"/>
                    <a:pt x="673" y="177"/>
                  </a:cubicBezTo>
                  <a:lnTo>
                    <a:pt x="683" y="177"/>
                  </a:lnTo>
                  <a:lnTo>
                    <a:pt x="433" y="33"/>
                  </a:lnTo>
                  <a:cubicBezTo>
                    <a:pt x="394" y="10"/>
                    <a:pt x="355" y="0"/>
                    <a:pt x="31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15056;p79"/>
            <p:cNvSpPr/>
            <p:nvPr/>
          </p:nvSpPr>
          <p:spPr>
            <a:xfrm>
              <a:off x="1404806" y="4088185"/>
              <a:ext cx="22918" cy="15209"/>
            </a:xfrm>
            <a:custGeom>
              <a:avLst/>
              <a:gdLst/>
              <a:ahLst/>
              <a:cxnLst/>
              <a:rect l="l" t="t" r="r" b="b"/>
              <a:pathLst>
                <a:path w="877" h="582" extrusionOk="0">
                  <a:moveTo>
                    <a:pt x="310" y="0"/>
                  </a:moveTo>
                  <a:cubicBezTo>
                    <a:pt x="118" y="0"/>
                    <a:pt x="0" y="286"/>
                    <a:pt x="211" y="408"/>
                  </a:cubicBezTo>
                  <a:lnTo>
                    <a:pt x="451" y="552"/>
                  </a:lnTo>
                  <a:cubicBezTo>
                    <a:pt x="489" y="573"/>
                    <a:pt x="526" y="581"/>
                    <a:pt x="561" y="581"/>
                  </a:cubicBezTo>
                  <a:cubicBezTo>
                    <a:pt x="755" y="581"/>
                    <a:pt x="877" y="300"/>
                    <a:pt x="673" y="177"/>
                  </a:cubicBezTo>
                  <a:lnTo>
                    <a:pt x="423" y="33"/>
                  </a:lnTo>
                  <a:cubicBezTo>
                    <a:pt x="383" y="10"/>
                    <a:pt x="345" y="0"/>
                    <a:pt x="31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79"/>
            <p:cNvSpPr/>
            <p:nvPr/>
          </p:nvSpPr>
          <p:spPr>
            <a:xfrm>
              <a:off x="1352985" y="4058290"/>
              <a:ext cx="48816" cy="30105"/>
            </a:xfrm>
            <a:custGeom>
              <a:avLst/>
              <a:gdLst/>
              <a:ahLst/>
              <a:cxnLst/>
              <a:rect l="l" t="t" r="r" b="b"/>
              <a:pathLst>
                <a:path w="1868" h="1152" extrusionOk="0">
                  <a:moveTo>
                    <a:pt x="312" y="0"/>
                  </a:moveTo>
                  <a:cubicBezTo>
                    <a:pt x="120" y="0"/>
                    <a:pt x="1" y="286"/>
                    <a:pt x="204" y="408"/>
                  </a:cubicBezTo>
                  <a:lnTo>
                    <a:pt x="1444" y="1119"/>
                  </a:lnTo>
                  <a:cubicBezTo>
                    <a:pt x="1483" y="1142"/>
                    <a:pt x="1521" y="1152"/>
                    <a:pt x="1557" y="1152"/>
                  </a:cubicBezTo>
                  <a:cubicBezTo>
                    <a:pt x="1749" y="1152"/>
                    <a:pt x="1868" y="866"/>
                    <a:pt x="1665" y="744"/>
                  </a:cubicBezTo>
                  <a:lnTo>
                    <a:pt x="425" y="33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15058;p79"/>
            <p:cNvSpPr/>
            <p:nvPr/>
          </p:nvSpPr>
          <p:spPr>
            <a:xfrm>
              <a:off x="1303751" y="3807339"/>
              <a:ext cx="118903" cy="366404"/>
            </a:xfrm>
            <a:custGeom>
              <a:avLst/>
              <a:gdLst/>
              <a:ahLst/>
              <a:cxnLst/>
              <a:rect l="l" t="t" r="r" b="b"/>
              <a:pathLst>
                <a:path w="4550" h="14021" extrusionOk="0">
                  <a:moveTo>
                    <a:pt x="2299" y="11559"/>
                  </a:moveTo>
                  <a:cubicBezTo>
                    <a:pt x="2905" y="11559"/>
                    <a:pt x="3203" y="12280"/>
                    <a:pt x="2780" y="12703"/>
                  </a:cubicBezTo>
                  <a:cubicBezTo>
                    <a:pt x="2643" y="12840"/>
                    <a:pt x="2473" y="12902"/>
                    <a:pt x="2307" y="12902"/>
                  </a:cubicBezTo>
                  <a:cubicBezTo>
                    <a:pt x="1960" y="12902"/>
                    <a:pt x="1626" y="12635"/>
                    <a:pt x="1626" y="12232"/>
                  </a:cubicBezTo>
                  <a:cubicBezTo>
                    <a:pt x="1626" y="11857"/>
                    <a:pt x="1934" y="11559"/>
                    <a:pt x="2299" y="11559"/>
                  </a:cubicBezTo>
                  <a:close/>
                  <a:moveTo>
                    <a:pt x="857" y="0"/>
                  </a:moveTo>
                  <a:cubicBezTo>
                    <a:pt x="414" y="0"/>
                    <a:pt x="59" y="356"/>
                    <a:pt x="59" y="798"/>
                  </a:cubicBezTo>
                  <a:cubicBezTo>
                    <a:pt x="59" y="12703"/>
                    <a:pt x="1" y="12299"/>
                    <a:pt x="193" y="12799"/>
                  </a:cubicBezTo>
                  <a:cubicBezTo>
                    <a:pt x="482" y="13530"/>
                    <a:pt x="1193" y="14020"/>
                    <a:pt x="1991" y="14020"/>
                  </a:cubicBezTo>
                  <a:lnTo>
                    <a:pt x="2761" y="14020"/>
                  </a:lnTo>
                  <a:cubicBezTo>
                    <a:pt x="3588" y="13953"/>
                    <a:pt x="4290" y="13376"/>
                    <a:pt x="4492" y="12568"/>
                  </a:cubicBezTo>
                  <a:cubicBezTo>
                    <a:pt x="4530" y="12415"/>
                    <a:pt x="4549" y="12261"/>
                    <a:pt x="4549" y="12107"/>
                  </a:cubicBezTo>
                  <a:lnTo>
                    <a:pt x="4549" y="12097"/>
                  </a:lnTo>
                  <a:lnTo>
                    <a:pt x="4549" y="808"/>
                  </a:lnTo>
                  <a:cubicBezTo>
                    <a:pt x="4549" y="356"/>
                    <a:pt x="4193" y="0"/>
                    <a:pt x="3742" y="0"/>
                  </a:cubicBez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15059;p79"/>
            <p:cNvSpPr/>
            <p:nvPr/>
          </p:nvSpPr>
          <p:spPr>
            <a:xfrm>
              <a:off x="1326879" y="3807339"/>
              <a:ext cx="95776" cy="366142"/>
            </a:xfrm>
            <a:custGeom>
              <a:avLst/>
              <a:gdLst/>
              <a:ahLst/>
              <a:cxnLst/>
              <a:rect l="l" t="t" r="r" b="b"/>
              <a:pathLst>
                <a:path w="3665" h="14011" extrusionOk="0">
                  <a:moveTo>
                    <a:pt x="1428" y="11557"/>
                  </a:moveTo>
                  <a:cubicBezTo>
                    <a:pt x="1989" y="11557"/>
                    <a:pt x="2353" y="12295"/>
                    <a:pt x="1866" y="12732"/>
                  </a:cubicBezTo>
                  <a:cubicBezTo>
                    <a:pt x="1741" y="12838"/>
                    <a:pt x="1587" y="12905"/>
                    <a:pt x="1414" y="12905"/>
                  </a:cubicBezTo>
                  <a:cubicBezTo>
                    <a:pt x="674" y="12905"/>
                    <a:pt x="481" y="11876"/>
                    <a:pt x="1174" y="11607"/>
                  </a:cubicBezTo>
                  <a:cubicBezTo>
                    <a:pt x="1261" y="11573"/>
                    <a:pt x="1347" y="11557"/>
                    <a:pt x="1428" y="11557"/>
                  </a:cubicBezTo>
                  <a:close/>
                  <a:moveTo>
                    <a:pt x="876" y="0"/>
                  </a:moveTo>
                  <a:cubicBezTo>
                    <a:pt x="433" y="0"/>
                    <a:pt x="77" y="356"/>
                    <a:pt x="77" y="798"/>
                  </a:cubicBezTo>
                  <a:cubicBezTo>
                    <a:pt x="77" y="12857"/>
                    <a:pt x="1" y="12338"/>
                    <a:pt x="241" y="12886"/>
                  </a:cubicBezTo>
                  <a:cubicBezTo>
                    <a:pt x="529" y="13511"/>
                    <a:pt x="1135" y="13944"/>
                    <a:pt x="1828" y="14011"/>
                  </a:cubicBezTo>
                  <a:lnTo>
                    <a:pt x="1866" y="14011"/>
                  </a:lnTo>
                  <a:cubicBezTo>
                    <a:pt x="2876" y="13934"/>
                    <a:pt x="3655" y="13097"/>
                    <a:pt x="3664" y="12088"/>
                  </a:cubicBezTo>
                  <a:lnTo>
                    <a:pt x="3664" y="808"/>
                  </a:lnTo>
                  <a:cubicBezTo>
                    <a:pt x="3664" y="356"/>
                    <a:pt x="3299" y="0"/>
                    <a:pt x="285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79"/>
            <p:cNvSpPr/>
            <p:nvPr/>
          </p:nvSpPr>
          <p:spPr>
            <a:xfrm>
              <a:off x="1328891" y="3834230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79"/>
            <p:cNvSpPr/>
            <p:nvPr/>
          </p:nvSpPr>
          <p:spPr>
            <a:xfrm>
              <a:off x="1328891" y="3923943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79"/>
            <p:cNvSpPr/>
            <p:nvPr/>
          </p:nvSpPr>
          <p:spPr>
            <a:xfrm>
              <a:off x="1328891" y="4012898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79"/>
            <p:cNvSpPr/>
            <p:nvPr/>
          </p:nvSpPr>
          <p:spPr>
            <a:xfrm>
              <a:off x="1387192" y="3891983"/>
              <a:ext cx="22474" cy="11394"/>
            </a:xfrm>
            <a:custGeom>
              <a:avLst/>
              <a:gdLst/>
              <a:ahLst/>
              <a:cxnLst/>
              <a:rect l="l" t="t" r="r" b="b"/>
              <a:pathLst>
                <a:path w="860" h="436" extrusionOk="0">
                  <a:moveTo>
                    <a:pt x="584" y="1"/>
                  </a:moveTo>
                  <a:cubicBezTo>
                    <a:pt x="576" y="1"/>
                    <a:pt x="567" y="1"/>
                    <a:pt x="558" y="2"/>
                  </a:cubicBezTo>
                  <a:lnTo>
                    <a:pt x="270" y="2"/>
                  </a:lnTo>
                  <a:cubicBezTo>
                    <a:pt x="0" y="21"/>
                    <a:pt x="0" y="406"/>
                    <a:pt x="270" y="435"/>
                  </a:cubicBezTo>
                  <a:lnTo>
                    <a:pt x="558" y="435"/>
                  </a:lnTo>
                  <a:cubicBezTo>
                    <a:pt x="564" y="435"/>
                    <a:pt x="570" y="435"/>
                    <a:pt x="576" y="435"/>
                  </a:cubicBezTo>
                  <a:cubicBezTo>
                    <a:pt x="857" y="435"/>
                    <a:pt x="860" y="1"/>
                    <a:pt x="58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79"/>
            <p:cNvSpPr/>
            <p:nvPr/>
          </p:nvSpPr>
          <p:spPr>
            <a:xfrm>
              <a:off x="1327375" y="3891983"/>
              <a:ext cx="52396" cy="11394"/>
            </a:xfrm>
            <a:custGeom>
              <a:avLst/>
              <a:gdLst/>
              <a:ahLst/>
              <a:cxnLst/>
              <a:rect l="l" t="t" r="r" b="b"/>
              <a:pathLst>
                <a:path w="2005" h="436" extrusionOk="0">
                  <a:moveTo>
                    <a:pt x="1729" y="1"/>
                  </a:moveTo>
                  <a:cubicBezTo>
                    <a:pt x="1721" y="1"/>
                    <a:pt x="1712" y="1"/>
                    <a:pt x="1703" y="2"/>
                  </a:cubicBezTo>
                  <a:lnTo>
                    <a:pt x="270" y="2"/>
                  </a:lnTo>
                  <a:cubicBezTo>
                    <a:pt x="1" y="21"/>
                    <a:pt x="1" y="406"/>
                    <a:pt x="270" y="435"/>
                  </a:cubicBezTo>
                  <a:lnTo>
                    <a:pt x="1703" y="435"/>
                  </a:lnTo>
                  <a:cubicBezTo>
                    <a:pt x="1709" y="435"/>
                    <a:pt x="1715" y="435"/>
                    <a:pt x="1721" y="435"/>
                  </a:cubicBezTo>
                  <a:cubicBezTo>
                    <a:pt x="2002" y="435"/>
                    <a:pt x="2005" y="1"/>
                    <a:pt x="172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79"/>
            <p:cNvSpPr/>
            <p:nvPr/>
          </p:nvSpPr>
          <p:spPr>
            <a:xfrm>
              <a:off x="1326539" y="3981695"/>
              <a:ext cx="53232" cy="11394"/>
            </a:xfrm>
            <a:custGeom>
              <a:avLst/>
              <a:gdLst/>
              <a:ahLst/>
              <a:cxnLst/>
              <a:rect l="l" t="t" r="r" b="b"/>
              <a:pathLst>
                <a:path w="2037" h="436" extrusionOk="0">
                  <a:moveTo>
                    <a:pt x="276" y="1"/>
                  </a:moveTo>
                  <a:cubicBezTo>
                    <a:pt x="0" y="1"/>
                    <a:pt x="3" y="435"/>
                    <a:pt x="284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1735" y="435"/>
                  </a:lnTo>
                  <a:cubicBezTo>
                    <a:pt x="1741" y="435"/>
                    <a:pt x="1747" y="435"/>
                    <a:pt x="1753" y="435"/>
                  </a:cubicBezTo>
                  <a:cubicBezTo>
                    <a:pt x="2034" y="435"/>
                    <a:pt x="2037" y="1"/>
                    <a:pt x="1761" y="1"/>
                  </a:cubicBezTo>
                  <a:cubicBezTo>
                    <a:pt x="1753" y="1"/>
                    <a:pt x="1744" y="1"/>
                    <a:pt x="1735" y="2"/>
                  </a:cubicBezTo>
                  <a:lnTo>
                    <a:pt x="302" y="2"/>
                  </a:lnTo>
                  <a:cubicBezTo>
                    <a:pt x="293" y="1"/>
                    <a:pt x="284" y="1"/>
                    <a:pt x="27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15066;p79"/>
            <p:cNvSpPr/>
            <p:nvPr/>
          </p:nvSpPr>
          <p:spPr>
            <a:xfrm>
              <a:off x="1386330" y="3981695"/>
              <a:ext cx="23336" cy="11394"/>
            </a:xfrm>
            <a:custGeom>
              <a:avLst/>
              <a:gdLst/>
              <a:ahLst/>
              <a:cxnLst/>
              <a:rect l="l" t="t" r="r" b="b"/>
              <a:pathLst>
                <a:path w="893" h="436" extrusionOk="0">
                  <a:moveTo>
                    <a:pt x="277" y="1"/>
                  </a:moveTo>
                  <a:cubicBezTo>
                    <a:pt x="1" y="1"/>
                    <a:pt x="4" y="435"/>
                    <a:pt x="285" y="435"/>
                  </a:cubicBezTo>
                  <a:cubicBezTo>
                    <a:pt x="291" y="435"/>
                    <a:pt x="297" y="435"/>
                    <a:pt x="303" y="435"/>
                  </a:cubicBezTo>
                  <a:lnTo>
                    <a:pt x="591" y="435"/>
                  </a:lnTo>
                  <a:cubicBezTo>
                    <a:pt x="597" y="435"/>
                    <a:pt x="603" y="435"/>
                    <a:pt x="609" y="435"/>
                  </a:cubicBezTo>
                  <a:cubicBezTo>
                    <a:pt x="890" y="435"/>
                    <a:pt x="893" y="1"/>
                    <a:pt x="617" y="1"/>
                  </a:cubicBezTo>
                  <a:cubicBezTo>
                    <a:pt x="609" y="1"/>
                    <a:pt x="600" y="1"/>
                    <a:pt x="591" y="2"/>
                  </a:cubicBezTo>
                  <a:lnTo>
                    <a:pt x="303" y="2"/>
                  </a:lnTo>
                  <a:cubicBezTo>
                    <a:pt x="294" y="1"/>
                    <a:pt x="285" y="1"/>
                    <a:pt x="277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7" name="Google Shape;15067;p79"/>
            <p:cNvSpPr/>
            <p:nvPr/>
          </p:nvSpPr>
          <p:spPr>
            <a:xfrm>
              <a:off x="1327375" y="4070677"/>
              <a:ext cx="52396" cy="11368"/>
            </a:xfrm>
            <a:custGeom>
              <a:avLst/>
              <a:gdLst/>
              <a:ahLst/>
              <a:cxnLst/>
              <a:rect l="l" t="t" r="r" b="b"/>
              <a:pathLst>
                <a:path w="2005" h="435" extrusionOk="0">
                  <a:moveTo>
                    <a:pt x="1721" y="0"/>
                  </a:moveTo>
                  <a:cubicBezTo>
                    <a:pt x="1715" y="0"/>
                    <a:pt x="1709" y="1"/>
                    <a:pt x="1703" y="1"/>
                  </a:cubicBezTo>
                  <a:lnTo>
                    <a:pt x="270" y="1"/>
                  </a:lnTo>
                  <a:cubicBezTo>
                    <a:pt x="1" y="20"/>
                    <a:pt x="1" y="414"/>
                    <a:pt x="270" y="434"/>
                  </a:cubicBezTo>
                  <a:lnTo>
                    <a:pt x="1703" y="434"/>
                  </a:lnTo>
                  <a:cubicBezTo>
                    <a:pt x="1709" y="434"/>
                    <a:pt x="1715" y="434"/>
                    <a:pt x="1721" y="434"/>
                  </a:cubicBezTo>
                  <a:cubicBezTo>
                    <a:pt x="2005" y="434"/>
                    <a:pt x="2005" y="0"/>
                    <a:pt x="1721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79"/>
            <p:cNvSpPr/>
            <p:nvPr/>
          </p:nvSpPr>
          <p:spPr>
            <a:xfrm>
              <a:off x="1387192" y="4070677"/>
              <a:ext cx="22474" cy="11368"/>
            </a:xfrm>
            <a:custGeom>
              <a:avLst/>
              <a:gdLst/>
              <a:ahLst/>
              <a:cxnLst/>
              <a:rect l="l" t="t" r="r" b="b"/>
              <a:pathLst>
                <a:path w="860" h="435" extrusionOk="0">
                  <a:moveTo>
                    <a:pt x="576" y="0"/>
                  </a:moveTo>
                  <a:cubicBezTo>
                    <a:pt x="570" y="0"/>
                    <a:pt x="564" y="1"/>
                    <a:pt x="558" y="1"/>
                  </a:cubicBezTo>
                  <a:lnTo>
                    <a:pt x="270" y="1"/>
                  </a:lnTo>
                  <a:cubicBezTo>
                    <a:pt x="0" y="20"/>
                    <a:pt x="0" y="414"/>
                    <a:pt x="270" y="434"/>
                  </a:cubicBezTo>
                  <a:lnTo>
                    <a:pt x="558" y="434"/>
                  </a:lnTo>
                  <a:cubicBezTo>
                    <a:pt x="564" y="434"/>
                    <a:pt x="570" y="434"/>
                    <a:pt x="576" y="434"/>
                  </a:cubicBezTo>
                  <a:cubicBezTo>
                    <a:pt x="860" y="434"/>
                    <a:pt x="860" y="0"/>
                    <a:pt x="57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69" name="Google Shape;15069;p79"/>
          <p:cNvSpPr/>
          <p:nvPr/>
        </p:nvSpPr>
        <p:spPr>
          <a:xfrm>
            <a:off x="1321365" y="2905951"/>
            <a:ext cx="30157" cy="28667"/>
          </a:xfrm>
          <a:custGeom>
            <a:avLst/>
            <a:gdLst/>
            <a:ahLst/>
            <a:cxnLst/>
            <a:rect l="l" t="t" r="r" b="b"/>
            <a:pathLst>
              <a:path w="1154" h="1097" extrusionOk="0">
                <a:moveTo>
                  <a:pt x="856" y="1"/>
                </a:moveTo>
                <a:lnTo>
                  <a:pt x="125" y="731"/>
                </a:lnTo>
                <a:cubicBezTo>
                  <a:pt x="0" y="866"/>
                  <a:pt x="87" y="1087"/>
                  <a:pt x="269" y="1097"/>
                </a:cubicBezTo>
                <a:cubicBezTo>
                  <a:pt x="423" y="1097"/>
                  <a:pt x="414" y="1030"/>
                  <a:pt x="1154" y="299"/>
                </a:cubicBezTo>
                <a:lnTo>
                  <a:pt x="856" y="1"/>
                </a:lnTo>
                <a:close/>
              </a:path>
            </a:pathLst>
          </a:custGeom>
          <a:solidFill>
            <a:srgbClr val="B7C5D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070" name="Google Shape;15070;p79"/>
          <p:cNvGrpSpPr/>
          <p:nvPr/>
        </p:nvGrpSpPr>
        <p:grpSpPr>
          <a:xfrm>
            <a:off x="1310049" y="2891421"/>
            <a:ext cx="384749" cy="366613"/>
            <a:chOff x="1310049" y="2891421"/>
            <a:chExt cx="384749" cy="366613"/>
          </a:xfrm>
        </p:grpSpPr>
        <p:sp>
          <p:nvSpPr>
            <p:cNvPr id="15071" name="Google Shape;15071;p79"/>
            <p:cNvSpPr/>
            <p:nvPr/>
          </p:nvSpPr>
          <p:spPr>
            <a:xfrm>
              <a:off x="1310049" y="2891421"/>
              <a:ext cx="384749" cy="366613"/>
            </a:xfrm>
            <a:custGeom>
              <a:avLst/>
              <a:gdLst/>
              <a:ahLst/>
              <a:cxnLst/>
              <a:rect l="l" t="t" r="r" b="b"/>
              <a:pathLst>
                <a:path w="14723" h="14029" extrusionOk="0">
                  <a:moveTo>
                    <a:pt x="2761" y="5861"/>
                  </a:moveTo>
                  <a:cubicBezTo>
                    <a:pt x="2829" y="5861"/>
                    <a:pt x="2897" y="5886"/>
                    <a:pt x="2952" y="5942"/>
                  </a:cubicBezTo>
                  <a:lnTo>
                    <a:pt x="8126" y="11105"/>
                  </a:lnTo>
                  <a:cubicBezTo>
                    <a:pt x="8309" y="11288"/>
                    <a:pt x="8184" y="11586"/>
                    <a:pt x="7924" y="11596"/>
                  </a:cubicBezTo>
                  <a:lnTo>
                    <a:pt x="2760" y="11596"/>
                  </a:lnTo>
                  <a:cubicBezTo>
                    <a:pt x="2606" y="11596"/>
                    <a:pt x="2472" y="11461"/>
                    <a:pt x="2472" y="11307"/>
                  </a:cubicBezTo>
                  <a:lnTo>
                    <a:pt x="2472" y="6144"/>
                  </a:lnTo>
                  <a:cubicBezTo>
                    <a:pt x="2478" y="5974"/>
                    <a:pt x="2618" y="5861"/>
                    <a:pt x="2761" y="5861"/>
                  </a:cubicBezTo>
                  <a:close/>
                  <a:moveTo>
                    <a:pt x="512" y="1"/>
                  </a:moveTo>
                  <a:cubicBezTo>
                    <a:pt x="245" y="1"/>
                    <a:pt x="0" y="217"/>
                    <a:pt x="0" y="509"/>
                  </a:cubicBezTo>
                  <a:lnTo>
                    <a:pt x="0" y="13509"/>
                  </a:lnTo>
                  <a:cubicBezTo>
                    <a:pt x="0" y="13798"/>
                    <a:pt x="231" y="14029"/>
                    <a:pt x="520" y="14029"/>
                  </a:cubicBezTo>
                  <a:lnTo>
                    <a:pt x="13511" y="14029"/>
                  </a:lnTo>
                  <a:cubicBezTo>
                    <a:pt x="13905" y="14029"/>
                    <a:pt x="14155" y="13596"/>
                    <a:pt x="13953" y="13250"/>
                  </a:cubicBezTo>
                  <a:cubicBezTo>
                    <a:pt x="13905" y="13163"/>
                    <a:pt x="14722" y="13990"/>
                    <a:pt x="875" y="153"/>
                  </a:cubicBezTo>
                  <a:cubicBezTo>
                    <a:pt x="837" y="114"/>
                    <a:pt x="798" y="76"/>
                    <a:pt x="741" y="57"/>
                  </a:cubicBezTo>
                  <a:cubicBezTo>
                    <a:pt x="666" y="18"/>
                    <a:pt x="588" y="1"/>
                    <a:pt x="512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2" name="Google Shape;15072;p79"/>
            <p:cNvSpPr/>
            <p:nvPr/>
          </p:nvSpPr>
          <p:spPr>
            <a:xfrm>
              <a:off x="1342218" y="2904697"/>
              <a:ext cx="324932" cy="324696"/>
            </a:xfrm>
            <a:custGeom>
              <a:avLst/>
              <a:gdLst/>
              <a:ahLst/>
              <a:cxnLst/>
              <a:rect l="l" t="t" r="r" b="b"/>
              <a:pathLst>
                <a:path w="12434" h="12425" extrusionOk="0">
                  <a:moveTo>
                    <a:pt x="1530" y="5353"/>
                  </a:moveTo>
                  <a:cubicBezTo>
                    <a:pt x="1598" y="5353"/>
                    <a:pt x="1666" y="5378"/>
                    <a:pt x="1721" y="5434"/>
                  </a:cubicBezTo>
                  <a:lnTo>
                    <a:pt x="6895" y="10597"/>
                  </a:lnTo>
                  <a:cubicBezTo>
                    <a:pt x="7068" y="10780"/>
                    <a:pt x="6953" y="11078"/>
                    <a:pt x="6693" y="11088"/>
                  </a:cubicBezTo>
                  <a:lnTo>
                    <a:pt x="1529" y="11088"/>
                  </a:lnTo>
                  <a:cubicBezTo>
                    <a:pt x="1375" y="11088"/>
                    <a:pt x="1241" y="10953"/>
                    <a:pt x="1241" y="10799"/>
                  </a:cubicBezTo>
                  <a:lnTo>
                    <a:pt x="1241" y="5636"/>
                  </a:lnTo>
                  <a:cubicBezTo>
                    <a:pt x="1247" y="5466"/>
                    <a:pt x="1387" y="5353"/>
                    <a:pt x="1530" y="5353"/>
                  </a:cubicBezTo>
                  <a:close/>
                  <a:moveTo>
                    <a:pt x="0" y="1"/>
                  </a:moveTo>
                  <a:lnTo>
                    <a:pt x="0" y="11915"/>
                  </a:lnTo>
                  <a:cubicBezTo>
                    <a:pt x="0" y="12203"/>
                    <a:pt x="231" y="12424"/>
                    <a:pt x="519" y="12424"/>
                  </a:cubicBezTo>
                  <a:lnTo>
                    <a:pt x="12434" y="12424"/>
                  </a:lnTo>
                  <a:lnTo>
                    <a:pt x="2337" y="2328"/>
                  </a:lnTo>
                  <a:lnTo>
                    <a:pt x="58" y="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79"/>
            <p:cNvSpPr/>
            <p:nvPr/>
          </p:nvSpPr>
          <p:spPr>
            <a:xfrm>
              <a:off x="1355546" y="2931848"/>
              <a:ext cx="22134" cy="19573"/>
            </a:xfrm>
            <a:custGeom>
              <a:avLst/>
              <a:gdLst/>
              <a:ahLst/>
              <a:cxnLst/>
              <a:rect l="l" t="t" r="r" b="b"/>
              <a:pathLst>
                <a:path w="847" h="749" extrusionOk="0">
                  <a:moveTo>
                    <a:pt x="538" y="0"/>
                  </a:moveTo>
                  <a:lnTo>
                    <a:pt x="163" y="385"/>
                  </a:lnTo>
                  <a:cubicBezTo>
                    <a:pt x="1" y="533"/>
                    <a:pt x="145" y="749"/>
                    <a:pt x="312" y="749"/>
                  </a:cubicBezTo>
                  <a:cubicBezTo>
                    <a:pt x="363" y="749"/>
                    <a:pt x="415" y="729"/>
                    <a:pt x="461" y="683"/>
                  </a:cubicBezTo>
                  <a:lnTo>
                    <a:pt x="846" y="308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79"/>
            <p:cNvSpPr/>
            <p:nvPr/>
          </p:nvSpPr>
          <p:spPr>
            <a:xfrm>
              <a:off x="1372610" y="2957720"/>
              <a:ext cx="30680" cy="28667"/>
            </a:xfrm>
            <a:custGeom>
              <a:avLst/>
              <a:gdLst/>
              <a:ahLst/>
              <a:cxnLst/>
              <a:rect l="l" t="t" r="r" b="b"/>
              <a:pathLst>
                <a:path w="1174" h="1097" extrusionOk="0">
                  <a:moveTo>
                    <a:pt x="866" y="1"/>
                  </a:moveTo>
                  <a:lnTo>
                    <a:pt x="135" y="731"/>
                  </a:lnTo>
                  <a:cubicBezTo>
                    <a:pt x="1" y="866"/>
                    <a:pt x="97" y="1097"/>
                    <a:pt x="289" y="1097"/>
                  </a:cubicBezTo>
                  <a:cubicBezTo>
                    <a:pt x="433" y="1097"/>
                    <a:pt x="424" y="1029"/>
                    <a:pt x="117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79"/>
            <p:cNvSpPr/>
            <p:nvPr/>
          </p:nvSpPr>
          <p:spPr>
            <a:xfrm>
              <a:off x="1407001" y="2983356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0"/>
                  </a:moveTo>
                  <a:lnTo>
                    <a:pt x="156" y="375"/>
                  </a:lnTo>
                  <a:cubicBezTo>
                    <a:pt x="0" y="531"/>
                    <a:pt x="141" y="749"/>
                    <a:pt x="311" y="749"/>
                  </a:cubicBezTo>
                  <a:cubicBezTo>
                    <a:pt x="362" y="749"/>
                    <a:pt x="415" y="730"/>
                    <a:pt x="464" y="683"/>
                  </a:cubicBezTo>
                  <a:lnTo>
                    <a:pt x="839" y="308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79"/>
            <p:cNvSpPr/>
            <p:nvPr/>
          </p:nvSpPr>
          <p:spPr>
            <a:xfrm>
              <a:off x="1424379" y="3009227"/>
              <a:ext cx="30444" cy="28693"/>
            </a:xfrm>
            <a:custGeom>
              <a:avLst/>
              <a:gdLst/>
              <a:ahLst/>
              <a:cxnLst/>
              <a:rect l="l" t="t" r="r" b="b"/>
              <a:pathLst>
                <a:path w="1165" h="1098" extrusionOk="0">
                  <a:moveTo>
                    <a:pt x="866" y="1"/>
                  </a:moveTo>
                  <a:lnTo>
                    <a:pt x="126" y="732"/>
                  </a:lnTo>
                  <a:cubicBezTo>
                    <a:pt x="1" y="866"/>
                    <a:pt x="97" y="1087"/>
                    <a:pt x="279" y="1097"/>
                  </a:cubicBezTo>
                  <a:cubicBezTo>
                    <a:pt x="424" y="1097"/>
                    <a:pt x="41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79"/>
            <p:cNvSpPr/>
            <p:nvPr/>
          </p:nvSpPr>
          <p:spPr>
            <a:xfrm>
              <a:off x="1458769" y="3035124"/>
              <a:ext cx="21925" cy="19338"/>
            </a:xfrm>
            <a:custGeom>
              <a:avLst/>
              <a:gdLst/>
              <a:ahLst/>
              <a:cxnLst/>
              <a:rect l="l" t="t" r="r" b="b"/>
              <a:pathLst>
                <a:path w="839" h="740" extrusionOk="0">
                  <a:moveTo>
                    <a:pt x="540" y="0"/>
                  </a:moveTo>
                  <a:lnTo>
                    <a:pt x="156" y="375"/>
                  </a:lnTo>
                  <a:cubicBezTo>
                    <a:pt x="1" y="523"/>
                    <a:pt x="141" y="739"/>
                    <a:pt x="306" y="739"/>
                  </a:cubicBezTo>
                  <a:cubicBezTo>
                    <a:pt x="356" y="739"/>
                    <a:pt x="407" y="720"/>
                    <a:pt x="454" y="673"/>
                  </a:cubicBezTo>
                  <a:lnTo>
                    <a:pt x="839" y="29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79"/>
            <p:cNvSpPr/>
            <p:nvPr/>
          </p:nvSpPr>
          <p:spPr>
            <a:xfrm>
              <a:off x="1475886" y="3060995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66" y="1"/>
                  </a:moveTo>
                  <a:lnTo>
                    <a:pt x="136" y="732"/>
                  </a:lnTo>
                  <a:cubicBezTo>
                    <a:pt x="1" y="866"/>
                    <a:pt x="97" y="1087"/>
                    <a:pt x="289" y="1097"/>
                  </a:cubicBezTo>
                  <a:cubicBezTo>
                    <a:pt x="434" y="1097"/>
                    <a:pt x="42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79"/>
            <p:cNvSpPr/>
            <p:nvPr/>
          </p:nvSpPr>
          <p:spPr>
            <a:xfrm>
              <a:off x="1510276" y="3086631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1"/>
                  </a:moveTo>
                  <a:lnTo>
                    <a:pt x="156" y="376"/>
                  </a:lnTo>
                  <a:cubicBezTo>
                    <a:pt x="1" y="531"/>
                    <a:pt x="142" y="749"/>
                    <a:pt x="307" y="749"/>
                  </a:cubicBezTo>
                  <a:cubicBezTo>
                    <a:pt x="356" y="749"/>
                    <a:pt x="408" y="730"/>
                    <a:pt x="454" y="683"/>
                  </a:cubicBezTo>
                  <a:lnTo>
                    <a:pt x="839" y="308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79"/>
            <p:cNvSpPr/>
            <p:nvPr/>
          </p:nvSpPr>
          <p:spPr>
            <a:xfrm>
              <a:off x="1527655" y="3112267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57" y="0"/>
                  </a:moveTo>
                  <a:lnTo>
                    <a:pt x="126" y="741"/>
                  </a:lnTo>
                  <a:cubicBezTo>
                    <a:pt x="1" y="875"/>
                    <a:pt x="97" y="1097"/>
                    <a:pt x="280" y="1097"/>
                  </a:cubicBezTo>
                  <a:cubicBezTo>
                    <a:pt x="424" y="1097"/>
                    <a:pt x="414" y="1029"/>
                    <a:pt x="1164" y="299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79"/>
            <p:cNvSpPr/>
            <p:nvPr/>
          </p:nvSpPr>
          <p:spPr>
            <a:xfrm>
              <a:off x="1578639" y="3164036"/>
              <a:ext cx="31228" cy="28876"/>
            </a:xfrm>
            <a:custGeom>
              <a:avLst/>
              <a:gdLst/>
              <a:ahLst/>
              <a:cxnLst/>
              <a:rect l="l" t="t" r="r" b="b"/>
              <a:pathLst>
                <a:path w="1195" h="1105" extrusionOk="0">
                  <a:moveTo>
                    <a:pt x="887" y="0"/>
                  </a:moveTo>
                  <a:lnTo>
                    <a:pt x="156" y="731"/>
                  </a:lnTo>
                  <a:cubicBezTo>
                    <a:pt x="0" y="887"/>
                    <a:pt x="141" y="1105"/>
                    <a:pt x="306" y="1105"/>
                  </a:cubicBezTo>
                  <a:cubicBezTo>
                    <a:pt x="356" y="1105"/>
                    <a:pt x="407" y="1085"/>
                    <a:pt x="454" y="1039"/>
                  </a:cubicBezTo>
                  <a:lnTo>
                    <a:pt x="1194" y="308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79"/>
            <p:cNvSpPr/>
            <p:nvPr/>
          </p:nvSpPr>
          <p:spPr>
            <a:xfrm>
              <a:off x="1614101" y="3189907"/>
              <a:ext cx="21403" cy="19390"/>
            </a:xfrm>
            <a:custGeom>
              <a:avLst/>
              <a:gdLst/>
              <a:ahLst/>
              <a:cxnLst/>
              <a:rect l="l" t="t" r="r" b="b"/>
              <a:pathLst>
                <a:path w="819" h="742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1" y="510"/>
                    <a:pt x="97" y="741"/>
                    <a:pt x="289" y="741"/>
                  </a:cubicBezTo>
                  <a:cubicBezTo>
                    <a:pt x="424" y="741"/>
                    <a:pt x="453" y="664"/>
                    <a:pt x="818" y="299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79"/>
            <p:cNvSpPr/>
            <p:nvPr/>
          </p:nvSpPr>
          <p:spPr>
            <a:xfrm>
              <a:off x="1630930" y="3215804"/>
              <a:ext cx="30444" cy="28406"/>
            </a:xfrm>
            <a:custGeom>
              <a:avLst/>
              <a:gdLst/>
              <a:ahLst/>
              <a:cxnLst/>
              <a:rect l="l" t="t" r="r" b="b"/>
              <a:pathLst>
                <a:path w="1165" h="1087" extrusionOk="0">
                  <a:moveTo>
                    <a:pt x="857" y="0"/>
                  </a:moveTo>
                  <a:lnTo>
                    <a:pt x="126" y="731"/>
                  </a:lnTo>
                  <a:cubicBezTo>
                    <a:pt x="1" y="866"/>
                    <a:pt x="97" y="1087"/>
                    <a:pt x="280" y="1087"/>
                  </a:cubicBezTo>
                  <a:cubicBezTo>
                    <a:pt x="424" y="1087"/>
                    <a:pt x="414" y="1020"/>
                    <a:pt x="1165" y="298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79"/>
            <p:cNvSpPr/>
            <p:nvPr/>
          </p:nvSpPr>
          <p:spPr>
            <a:xfrm>
              <a:off x="1562332" y="3138138"/>
              <a:ext cx="21403" cy="19286"/>
            </a:xfrm>
            <a:custGeom>
              <a:avLst/>
              <a:gdLst/>
              <a:ahLst/>
              <a:cxnLst/>
              <a:rect l="l" t="t" r="r" b="b"/>
              <a:pathLst>
                <a:path w="819" h="738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0" y="533"/>
                    <a:pt x="140" y="738"/>
                    <a:pt x="304" y="738"/>
                  </a:cubicBezTo>
                  <a:cubicBezTo>
                    <a:pt x="351" y="738"/>
                    <a:pt x="399" y="722"/>
                    <a:pt x="443" y="684"/>
                  </a:cubicBezTo>
                  <a:lnTo>
                    <a:pt x="818" y="309"/>
                  </a:ln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85" name="Google Shape;15085;p79"/>
          <p:cNvGrpSpPr/>
          <p:nvPr/>
        </p:nvGrpSpPr>
        <p:grpSpPr>
          <a:xfrm>
            <a:off x="849673" y="2891343"/>
            <a:ext cx="383468" cy="366665"/>
            <a:chOff x="849673" y="2891343"/>
            <a:chExt cx="383468" cy="366665"/>
          </a:xfrm>
        </p:grpSpPr>
        <p:sp>
          <p:nvSpPr>
            <p:cNvPr id="15086" name="Google Shape;15086;p79"/>
            <p:cNvSpPr/>
            <p:nvPr/>
          </p:nvSpPr>
          <p:spPr>
            <a:xfrm>
              <a:off x="849673" y="2976561"/>
              <a:ext cx="322188" cy="281447"/>
            </a:xfrm>
            <a:custGeom>
              <a:avLst/>
              <a:gdLst/>
              <a:ahLst/>
              <a:cxnLst/>
              <a:rect l="l" t="t" r="r" b="b"/>
              <a:pathLst>
                <a:path w="12329" h="10770" extrusionOk="0">
                  <a:moveTo>
                    <a:pt x="9525" y="7316"/>
                  </a:moveTo>
                  <a:cubicBezTo>
                    <a:pt x="9710" y="7316"/>
                    <a:pt x="9896" y="7370"/>
                    <a:pt x="10059" y="7482"/>
                  </a:cubicBezTo>
                  <a:cubicBezTo>
                    <a:pt x="10761" y="7963"/>
                    <a:pt x="10530" y="9040"/>
                    <a:pt x="9703" y="9203"/>
                  </a:cubicBezTo>
                  <a:cubicBezTo>
                    <a:pt x="9641" y="9215"/>
                    <a:pt x="9581" y="9220"/>
                    <a:pt x="9522" y="9220"/>
                  </a:cubicBezTo>
                  <a:cubicBezTo>
                    <a:pt x="8790" y="9220"/>
                    <a:pt x="8297" y="8382"/>
                    <a:pt x="8742" y="7732"/>
                  </a:cubicBezTo>
                  <a:cubicBezTo>
                    <a:pt x="8921" y="7462"/>
                    <a:pt x="9221" y="7316"/>
                    <a:pt x="9525" y="7316"/>
                  </a:cubicBezTo>
                  <a:close/>
                  <a:moveTo>
                    <a:pt x="5338" y="1"/>
                  </a:moveTo>
                  <a:cubicBezTo>
                    <a:pt x="3781" y="1"/>
                    <a:pt x="2332" y="778"/>
                    <a:pt x="1453" y="2059"/>
                  </a:cubicBezTo>
                  <a:cubicBezTo>
                    <a:pt x="1" y="4213"/>
                    <a:pt x="558" y="7145"/>
                    <a:pt x="2703" y="8607"/>
                  </a:cubicBezTo>
                  <a:cubicBezTo>
                    <a:pt x="2703" y="8607"/>
                    <a:pt x="5578" y="10769"/>
                    <a:pt x="8408" y="10769"/>
                  </a:cubicBezTo>
                  <a:cubicBezTo>
                    <a:pt x="9657" y="10769"/>
                    <a:pt x="10896" y="10349"/>
                    <a:pt x="11877" y="9136"/>
                  </a:cubicBezTo>
                  <a:lnTo>
                    <a:pt x="11896" y="9117"/>
                  </a:lnTo>
                  <a:cubicBezTo>
                    <a:pt x="11973" y="9001"/>
                    <a:pt x="12030" y="8876"/>
                    <a:pt x="12078" y="8751"/>
                  </a:cubicBezTo>
                  <a:cubicBezTo>
                    <a:pt x="12328" y="7972"/>
                    <a:pt x="11953" y="7126"/>
                    <a:pt x="11213" y="6799"/>
                  </a:cubicBezTo>
                  <a:cubicBezTo>
                    <a:pt x="11040" y="6732"/>
                    <a:pt x="10876" y="6636"/>
                    <a:pt x="10723" y="6530"/>
                  </a:cubicBezTo>
                  <a:cubicBezTo>
                    <a:pt x="10723" y="6530"/>
                    <a:pt x="9348" y="5751"/>
                    <a:pt x="9405" y="4097"/>
                  </a:cubicBezTo>
                  <a:cubicBezTo>
                    <a:pt x="9405" y="4030"/>
                    <a:pt x="9405" y="3963"/>
                    <a:pt x="9415" y="3886"/>
                  </a:cubicBezTo>
                  <a:cubicBezTo>
                    <a:pt x="9501" y="3068"/>
                    <a:pt x="9290" y="2251"/>
                    <a:pt x="8809" y="1587"/>
                  </a:cubicBezTo>
                  <a:cubicBezTo>
                    <a:pt x="8588" y="1289"/>
                    <a:pt x="8309" y="1020"/>
                    <a:pt x="8001" y="809"/>
                  </a:cubicBezTo>
                  <a:cubicBezTo>
                    <a:pt x="7222" y="280"/>
                    <a:pt x="6309" y="1"/>
                    <a:pt x="5366" y="1"/>
                  </a:cubicBezTo>
                  <a:cubicBezTo>
                    <a:pt x="5357" y="1"/>
                    <a:pt x="5347" y="1"/>
                    <a:pt x="533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79"/>
            <p:cNvSpPr/>
            <p:nvPr/>
          </p:nvSpPr>
          <p:spPr>
            <a:xfrm>
              <a:off x="867260" y="2976561"/>
              <a:ext cx="304600" cy="258947"/>
            </a:xfrm>
            <a:custGeom>
              <a:avLst/>
              <a:gdLst/>
              <a:ahLst/>
              <a:cxnLst/>
              <a:rect l="l" t="t" r="r" b="b"/>
              <a:pathLst>
                <a:path w="11656" h="9909" extrusionOk="0">
                  <a:moveTo>
                    <a:pt x="8856" y="7317"/>
                  </a:moveTo>
                  <a:cubicBezTo>
                    <a:pt x="9033" y="7317"/>
                    <a:pt x="9216" y="7368"/>
                    <a:pt x="9386" y="7482"/>
                  </a:cubicBezTo>
                  <a:cubicBezTo>
                    <a:pt x="9819" y="7771"/>
                    <a:pt x="9934" y="8367"/>
                    <a:pt x="9636" y="8799"/>
                  </a:cubicBezTo>
                  <a:cubicBezTo>
                    <a:pt x="9445" y="9084"/>
                    <a:pt x="9152" y="9216"/>
                    <a:pt x="8861" y="9216"/>
                  </a:cubicBezTo>
                  <a:cubicBezTo>
                    <a:pt x="8436" y="9216"/>
                    <a:pt x="8016" y="8935"/>
                    <a:pt x="7924" y="8444"/>
                  </a:cubicBezTo>
                  <a:cubicBezTo>
                    <a:pt x="7801" y="7817"/>
                    <a:pt x="8301" y="7317"/>
                    <a:pt x="8856" y="7317"/>
                  </a:cubicBezTo>
                  <a:close/>
                  <a:moveTo>
                    <a:pt x="4693" y="1"/>
                  </a:moveTo>
                  <a:cubicBezTo>
                    <a:pt x="3376" y="1"/>
                    <a:pt x="2116" y="549"/>
                    <a:pt x="1222" y="1510"/>
                  </a:cubicBezTo>
                  <a:cubicBezTo>
                    <a:pt x="1" y="3655"/>
                    <a:pt x="636" y="6367"/>
                    <a:pt x="2664" y="7751"/>
                  </a:cubicBezTo>
                  <a:cubicBezTo>
                    <a:pt x="2664" y="7751"/>
                    <a:pt x="5536" y="9909"/>
                    <a:pt x="8365" y="9909"/>
                  </a:cubicBezTo>
                  <a:cubicBezTo>
                    <a:pt x="9434" y="9909"/>
                    <a:pt x="10496" y="9601"/>
                    <a:pt x="11396" y="8751"/>
                  </a:cubicBezTo>
                  <a:cubicBezTo>
                    <a:pt x="11655" y="7972"/>
                    <a:pt x="11280" y="7126"/>
                    <a:pt x="10540" y="6799"/>
                  </a:cubicBezTo>
                  <a:cubicBezTo>
                    <a:pt x="10367" y="6732"/>
                    <a:pt x="10203" y="6636"/>
                    <a:pt x="10050" y="6530"/>
                  </a:cubicBezTo>
                  <a:cubicBezTo>
                    <a:pt x="10050" y="6530"/>
                    <a:pt x="8675" y="5751"/>
                    <a:pt x="8732" y="4097"/>
                  </a:cubicBezTo>
                  <a:cubicBezTo>
                    <a:pt x="8732" y="4030"/>
                    <a:pt x="8732" y="3963"/>
                    <a:pt x="8742" y="3886"/>
                  </a:cubicBezTo>
                  <a:cubicBezTo>
                    <a:pt x="8828" y="3068"/>
                    <a:pt x="8617" y="2251"/>
                    <a:pt x="8136" y="1587"/>
                  </a:cubicBezTo>
                  <a:cubicBezTo>
                    <a:pt x="7915" y="1289"/>
                    <a:pt x="7636" y="1020"/>
                    <a:pt x="7328" y="809"/>
                  </a:cubicBezTo>
                  <a:cubicBezTo>
                    <a:pt x="6549" y="280"/>
                    <a:pt x="5636" y="1"/>
                    <a:pt x="469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79"/>
            <p:cNvSpPr/>
            <p:nvPr/>
          </p:nvSpPr>
          <p:spPr>
            <a:xfrm>
              <a:off x="947173" y="3018948"/>
              <a:ext cx="81952" cy="50122"/>
            </a:xfrm>
            <a:custGeom>
              <a:avLst/>
              <a:gdLst/>
              <a:ahLst/>
              <a:cxnLst/>
              <a:rect l="l" t="t" r="r" b="b"/>
              <a:pathLst>
                <a:path w="3136" h="1918" extrusionOk="0">
                  <a:moveTo>
                    <a:pt x="2688" y="0"/>
                  </a:moveTo>
                  <a:cubicBezTo>
                    <a:pt x="2671" y="0"/>
                    <a:pt x="2654" y="1"/>
                    <a:pt x="2636" y="4"/>
                  </a:cubicBezTo>
                  <a:lnTo>
                    <a:pt x="1607" y="52"/>
                  </a:lnTo>
                  <a:lnTo>
                    <a:pt x="1001" y="90"/>
                  </a:lnTo>
                  <a:cubicBezTo>
                    <a:pt x="760" y="100"/>
                    <a:pt x="558" y="302"/>
                    <a:pt x="558" y="552"/>
                  </a:cubicBezTo>
                  <a:lnTo>
                    <a:pt x="558" y="571"/>
                  </a:lnTo>
                  <a:cubicBezTo>
                    <a:pt x="568" y="677"/>
                    <a:pt x="607" y="783"/>
                    <a:pt x="683" y="860"/>
                  </a:cubicBezTo>
                  <a:cubicBezTo>
                    <a:pt x="712" y="908"/>
                    <a:pt x="683" y="975"/>
                    <a:pt x="626" y="975"/>
                  </a:cubicBezTo>
                  <a:lnTo>
                    <a:pt x="462" y="985"/>
                  </a:lnTo>
                  <a:cubicBezTo>
                    <a:pt x="203" y="1004"/>
                    <a:pt x="1" y="1225"/>
                    <a:pt x="10" y="1485"/>
                  </a:cubicBezTo>
                  <a:cubicBezTo>
                    <a:pt x="29" y="1729"/>
                    <a:pt x="231" y="1918"/>
                    <a:pt x="482" y="1918"/>
                  </a:cubicBezTo>
                  <a:cubicBezTo>
                    <a:pt x="488" y="1918"/>
                    <a:pt x="495" y="1918"/>
                    <a:pt x="501" y="1917"/>
                  </a:cubicBezTo>
                  <a:lnTo>
                    <a:pt x="1010" y="1889"/>
                  </a:lnTo>
                  <a:lnTo>
                    <a:pt x="1126" y="1889"/>
                  </a:lnTo>
                  <a:lnTo>
                    <a:pt x="2126" y="1841"/>
                  </a:lnTo>
                  <a:cubicBezTo>
                    <a:pt x="2376" y="1831"/>
                    <a:pt x="2568" y="1629"/>
                    <a:pt x="2578" y="1389"/>
                  </a:cubicBezTo>
                  <a:cubicBezTo>
                    <a:pt x="2587" y="1273"/>
                    <a:pt x="2549" y="1167"/>
                    <a:pt x="2482" y="1081"/>
                  </a:cubicBezTo>
                  <a:cubicBezTo>
                    <a:pt x="2434" y="1023"/>
                    <a:pt x="2472" y="937"/>
                    <a:pt x="2539" y="937"/>
                  </a:cubicBezTo>
                  <a:lnTo>
                    <a:pt x="2693" y="927"/>
                  </a:lnTo>
                  <a:cubicBezTo>
                    <a:pt x="2943" y="917"/>
                    <a:pt x="3136" y="715"/>
                    <a:pt x="3136" y="465"/>
                  </a:cubicBezTo>
                  <a:cubicBezTo>
                    <a:pt x="3136" y="456"/>
                    <a:pt x="3136" y="446"/>
                    <a:pt x="3126" y="437"/>
                  </a:cubicBezTo>
                  <a:cubicBezTo>
                    <a:pt x="3116" y="254"/>
                    <a:pt x="2991" y="90"/>
                    <a:pt x="2818" y="23"/>
                  </a:cubicBezTo>
                  <a:cubicBezTo>
                    <a:pt x="2776" y="9"/>
                    <a:pt x="2734" y="0"/>
                    <a:pt x="268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79"/>
            <p:cNvSpPr/>
            <p:nvPr/>
          </p:nvSpPr>
          <p:spPr>
            <a:xfrm>
              <a:off x="967792" y="3018791"/>
              <a:ext cx="61333" cy="49521"/>
            </a:xfrm>
            <a:custGeom>
              <a:avLst/>
              <a:gdLst/>
              <a:ahLst/>
              <a:cxnLst/>
              <a:rect l="l" t="t" r="r" b="b"/>
              <a:pathLst>
                <a:path w="2347" h="1895" extrusionOk="0">
                  <a:moveTo>
                    <a:pt x="1856" y="0"/>
                  </a:moveTo>
                  <a:lnTo>
                    <a:pt x="827" y="58"/>
                  </a:lnTo>
                  <a:cubicBezTo>
                    <a:pt x="673" y="144"/>
                    <a:pt x="587" y="308"/>
                    <a:pt x="587" y="481"/>
                  </a:cubicBezTo>
                  <a:lnTo>
                    <a:pt x="587" y="510"/>
                  </a:lnTo>
                  <a:cubicBezTo>
                    <a:pt x="587" y="616"/>
                    <a:pt x="635" y="721"/>
                    <a:pt x="702" y="808"/>
                  </a:cubicBezTo>
                  <a:cubicBezTo>
                    <a:pt x="750" y="856"/>
                    <a:pt x="712" y="933"/>
                    <a:pt x="645" y="933"/>
                  </a:cubicBezTo>
                  <a:lnTo>
                    <a:pt x="481" y="943"/>
                  </a:lnTo>
                  <a:cubicBezTo>
                    <a:pt x="212" y="962"/>
                    <a:pt x="0" y="1193"/>
                    <a:pt x="10" y="1462"/>
                  </a:cubicBezTo>
                  <a:cubicBezTo>
                    <a:pt x="29" y="1664"/>
                    <a:pt x="154" y="1827"/>
                    <a:pt x="337" y="1895"/>
                  </a:cubicBezTo>
                  <a:lnTo>
                    <a:pt x="1337" y="1847"/>
                  </a:lnTo>
                  <a:cubicBezTo>
                    <a:pt x="1587" y="1837"/>
                    <a:pt x="1779" y="1635"/>
                    <a:pt x="1789" y="1395"/>
                  </a:cubicBezTo>
                  <a:cubicBezTo>
                    <a:pt x="1798" y="1279"/>
                    <a:pt x="1760" y="1173"/>
                    <a:pt x="1693" y="1087"/>
                  </a:cubicBezTo>
                  <a:cubicBezTo>
                    <a:pt x="1645" y="1029"/>
                    <a:pt x="1683" y="943"/>
                    <a:pt x="1750" y="943"/>
                  </a:cubicBezTo>
                  <a:lnTo>
                    <a:pt x="1904" y="933"/>
                  </a:lnTo>
                  <a:cubicBezTo>
                    <a:pt x="2154" y="923"/>
                    <a:pt x="2347" y="721"/>
                    <a:pt x="2347" y="471"/>
                  </a:cubicBezTo>
                  <a:cubicBezTo>
                    <a:pt x="2347" y="462"/>
                    <a:pt x="2347" y="452"/>
                    <a:pt x="2347" y="443"/>
                  </a:cubicBezTo>
                  <a:cubicBezTo>
                    <a:pt x="2337" y="260"/>
                    <a:pt x="2212" y="96"/>
                    <a:pt x="2039" y="29"/>
                  </a:cubicBezTo>
                  <a:cubicBezTo>
                    <a:pt x="1981" y="10"/>
                    <a:pt x="1923" y="0"/>
                    <a:pt x="185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79"/>
            <p:cNvSpPr/>
            <p:nvPr/>
          </p:nvSpPr>
          <p:spPr>
            <a:xfrm>
              <a:off x="992174" y="3104663"/>
              <a:ext cx="65357" cy="72831"/>
            </a:xfrm>
            <a:custGeom>
              <a:avLst/>
              <a:gdLst/>
              <a:ahLst/>
              <a:cxnLst/>
              <a:rect l="l" t="t" r="r" b="b"/>
              <a:pathLst>
                <a:path w="2501" h="2787" extrusionOk="0">
                  <a:moveTo>
                    <a:pt x="2031" y="1"/>
                  </a:moveTo>
                  <a:cubicBezTo>
                    <a:pt x="1953" y="1"/>
                    <a:pt x="1873" y="20"/>
                    <a:pt x="1798" y="61"/>
                  </a:cubicBezTo>
                  <a:lnTo>
                    <a:pt x="952" y="541"/>
                  </a:lnTo>
                  <a:lnTo>
                    <a:pt x="375" y="868"/>
                  </a:lnTo>
                  <a:cubicBezTo>
                    <a:pt x="231" y="945"/>
                    <a:pt x="135" y="1109"/>
                    <a:pt x="135" y="1272"/>
                  </a:cubicBezTo>
                  <a:cubicBezTo>
                    <a:pt x="135" y="1416"/>
                    <a:pt x="202" y="1551"/>
                    <a:pt x="317" y="1638"/>
                  </a:cubicBezTo>
                  <a:cubicBezTo>
                    <a:pt x="414" y="1705"/>
                    <a:pt x="404" y="1859"/>
                    <a:pt x="298" y="1917"/>
                  </a:cubicBezTo>
                  <a:lnTo>
                    <a:pt x="288" y="1917"/>
                  </a:lnTo>
                  <a:cubicBezTo>
                    <a:pt x="87" y="2032"/>
                    <a:pt x="0" y="2272"/>
                    <a:pt x="77" y="2484"/>
                  </a:cubicBezTo>
                  <a:cubicBezTo>
                    <a:pt x="145" y="2674"/>
                    <a:pt x="322" y="2787"/>
                    <a:pt x="509" y="2787"/>
                  </a:cubicBezTo>
                  <a:cubicBezTo>
                    <a:pt x="587" y="2787"/>
                    <a:pt x="667" y="2767"/>
                    <a:pt x="740" y="2724"/>
                  </a:cubicBezTo>
                  <a:lnTo>
                    <a:pt x="1183" y="2474"/>
                  </a:lnTo>
                  <a:lnTo>
                    <a:pt x="2154" y="1926"/>
                  </a:lnTo>
                  <a:cubicBezTo>
                    <a:pt x="2356" y="1811"/>
                    <a:pt x="2452" y="1570"/>
                    <a:pt x="2366" y="1349"/>
                  </a:cubicBezTo>
                  <a:cubicBezTo>
                    <a:pt x="2317" y="1224"/>
                    <a:pt x="2221" y="1128"/>
                    <a:pt x="2096" y="1080"/>
                  </a:cubicBezTo>
                  <a:cubicBezTo>
                    <a:pt x="2048" y="1061"/>
                    <a:pt x="2039" y="993"/>
                    <a:pt x="2087" y="965"/>
                  </a:cubicBezTo>
                  <a:lnTo>
                    <a:pt x="2260" y="868"/>
                  </a:lnTo>
                  <a:cubicBezTo>
                    <a:pt x="2404" y="791"/>
                    <a:pt x="2491" y="628"/>
                    <a:pt x="2500" y="465"/>
                  </a:cubicBezTo>
                  <a:cubicBezTo>
                    <a:pt x="2491" y="388"/>
                    <a:pt x="2471" y="301"/>
                    <a:pt x="2433" y="234"/>
                  </a:cubicBezTo>
                  <a:cubicBezTo>
                    <a:pt x="2348" y="84"/>
                    <a:pt x="2194" y="1"/>
                    <a:pt x="203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79"/>
            <p:cNvSpPr/>
            <p:nvPr/>
          </p:nvSpPr>
          <p:spPr>
            <a:xfrm>
              <a:off x="1009499" y="3104427"/>
              <a:ext cx="48032" cy="64913"/>
            </a:xfrm>
            <a:custGeom>
              <a:avLst/>
              <a:gdLst/>
              <a:ahLst/>
              <a:cxnLst/>
              <a:rect l="l" t="t" r="r" b="b"/>
              <a:pathLst>
                <a:path w="1838" h="2484" extrusionOk="0">
                  <a:moveTo>
                    <a:pt x="1368" y="0"/>
                  </a:moveTo>
                  <a:cubicBezTo>
                    <a:pt x="1290" y="0"/>
                    <a:pt x="1210" y="19"/>
                    <a:pt x="1135" y="60"/>
                  </a:cubicBezTo>
                  <a:lnTo>
                    <a:pt x="289" y="541"/>
                  </a:lnTo>
                  <a:cubicBezTo>
                    <a:pt x="202" y="637"/>
                    <a:pt x="145" y="762"/>
                    <a:pt x="154" y="887"/>
                  </a:cubicBezTo>
                  <a:cubicBezTo>
                    <a:pt x="145" y="974"/>
                    <a:pt x="174" y="1060"/>
                    <a:pt x="212" y="1127"/>
                  </a:cubicBezTo>
                  <a:cubicBezTo>
                    <a:pt x="241" y="1185"/>
                    <a:pt x="279" y="1233"/>
                    <a:pt x="337" y="1272"/>
                  </a:cubicBezTo>
                  <a:cubicBezTo>
                    <a:pt x="433" y="1349"/>
                    <a:pt x="424" y="1502"/>
                    <a:pt x="308" y="1570"/>
                  </a:cubicBezTo>
                  <a:cubicBezTo>
                    <a:pt x="97" y="1695"/>
                    <a:pt x="1" y="1945"/>
                    <a:pt x="77" y="2166"/>
                  </a:cubicBezTo>
                  <a:cubicBezTo>
                    <a:pt x="145" y="2358"/>
                    <a:pt x="318" y="2474"/>
                    <a:pt x="520" y="2483"/>
                  </a:cubicBezTo>
                  <a:lnTo>
                    <a:pt x="1491" y="1935"/>
                  </a:lnTo>
                  <a:cubicBezTo>
                    <a:pt x="1693" y="1820"/>
                    <a:pt x="1789" y="1579"/>
                    <a:pt x="1703" y="1358"/>
                  </a:cubicBezTo>
                  <a:cubicBezTo>
                    <a:pt x="1654" y="1233"/>
                    <a:pt x="1558" y="1127"/>
                    <a:pt x="1433" y="1089"/>
                  </a:cubicBezTo>
                  <a:cubicBezTo>
                    <a:pt x="1385" y="1060"/>
                    <a:pt x="1376" y="993"/>
                    <a:pt x="1424" y="964"/>
                  </a:cubicBezTo>
                  <a:lnTo>
                    <a:pt x="1597" y="868"/>
                  </a:lnTo>
                  <a:cubicBezTo>
                    <a:pt x="1741" y="791"/>
                    <a:pt x="1828" y="637"/>
                    <a:pt x="1837" y="464"/>
                  </a:cubicBezTo>
                  <a:cubicBezTo>
                    <a:pt x="1828" y="387"/>
                    <a:pt x="1808" y="310"/>
                    <a:pt x="1770" y="233"/>
                  </a:cubicBezTo>
                  <a:cubicBezTo>
                    <a:pt x="1685" y="84"/>
                    <a:pt x="1531" y="0"/>
                    <a:pt x="136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79"/>
            <p:cNvSpPr/>
            <p:nvPr/>
          </p:nvSpPr>
          <p:spPr>
            <a:xfrm>
              <a:off x="897417" y="3078400"/>
              <a:ext cx="69147" cy="70584"/>
            </a:xfrm>
            <a:custGeom>
              <a:avLst/>
              <a:gdLst/>
              <a:ahLst/>
              <a:cxnLst/>
              <a:rect l="l" t="t" r="r" b="b"/>
              <a:pathLst>
                <a:path w="2646" h="2701" extrusionOk="0">
                  <a:moveTo>
                    <a:pt x="518" y="1"/>
                  </a:moveTo>
                  <a:cubicBezTo>
                    <a:pt x="490" y="1"/>
                    <a:pt x="462" y="3"/>
                    <a:pt x="433" y="8"/>
                  </a:cubicBezTo>
                  <a:cubicBezTo>
                    <a:pt x="155" y="75"/>
                    <a:pt x="1" y="364"/>
                    <a:pt x="97" y="633"/>
                  </a:cubicBezTo>
                  <a:lnTo>
                    <a:pt x="280" y="1104"/>
                  </a:lnTo>
                  <a:lnTo>
                    <a:pt x="385" y="1354"/>
                  </a:lnTo>
                  <a:lnTo>
                    <a:pt x="693" y="2152"/>
                  </a:lnTo>
                  <a:cubicBezTo>
                    <a:pt x="767" y="2342"/>
                    <a:pt x="947" y="2461"/>
                    <a:pt x="1142" y="2461"/>
                  </a:cubicBezTo>
                  <a:cubicBezTo>
                    <a:pt x="1175" y="2461"/>
                    <a:pt x="1208" y="2457"/>
                    <a:pt x="1241" y="2450"/>
                  </a:cubicBezTo>
                  <a:cubicBezTo>
                    <a:pt x="1366" y="2421"/>
                    <a:pt x="1472" y="2335"/>
                    <a:pt x="1539" y="2220"/>
                  </a:cubicBezTo>
                  <a:cubicBezTo>
                    <a:pt x="1552" y="2198"/>
                    <a:pt x="1573" y="2188"/>
                    <a:pt x="1595" y="2188"/>
                  </a:cubicBezTo>
                  <a:cubicBezTo>
                    <a:pt x="1621" y="2188"/>
                    <a:pt x="1648" y="2203"/>
                    <a:pt x="1664" y="2229"/>
                  </a:cubicBezTo>
                  <a:lnTo>
                    <a:pt x="1732" y="2402"/>
                  </a:lnTo>
                  <a:cubicBezTo>
                    <a:pt x="1799" y="2585"/>
                    <a:pt x="1972" y="2700"/>
                    <a:pt x="2164" y="2700"/>
                  </a:cubicBezTo>
                  <a:cubicBezTo>
                    <a:pt x="2222" y="2700"/>
                    <a:pt x="2280" y="2691"/>
                    <a:pt x="2328" y="2672"/>
                  </a:cubicBezTo>
                  <a:cubicBezTo>
                    <a:pt x="2530" y="2595"/>
                    <a:pt x="2645" y="2393"/>
                    <a:pt x="2626" y="2181"/>
                  </a:cubicBezTo>
                  <a:cubicBezTo>
                    <a:pt x="2616" y="2143"/>
                    <a:pt x="2607" y="2104"/>
                    <a:pt x="2597" y="2075"/>
                  </a:cubicBezTo>
                  <a:lnTo>
                    <a:pt x="2193" y="1037"/>
                  </a:lnTo>
                  <a:lnTo>
                    <a:pt x="2001" y="546"/>
                  </a:lnTo>
                  <a:cubicBezTo>
                    <a:pt x="1934" y="364"/>
                    <a:pt x="1761" y="239"/>
                    <a:pt x="1568" y="239"/>
                  </a:cubicBezTo>
                  <a:cubicBezTo>
                    <a:pt x="1405" y="239"/>
                    <a:pt x="1251" y="325"/>
                    <a:pt x="1164" y="469"/>
                  </a:cubicBezTo>
                  <a:cubicBezTo>
                    <a:pt x="1151" y="496"/>
                    <a:pt x="1128" y="508"/>
                    <a:pt x="1104" y="508"/>
                  </a:cubicBezTo>
                  <a:cubicBezTo>
                    <a:pt x="1077" y="508"/>
                    <a:pt x="1050" y="491"/>
                    <a:pt x="1039" y="460"/>
                  </a:cubicBezTo>
                  <a:lnTo>
                    <a:pt x="972" y="306"/>
                  </a:lnTo>
                  <a:cubicBezTo>
                    <a:pt x="896" y="113"/>
                    <a:pt x="711" y="1"/>
                    <a:pt x="51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79"/>
            <p:cNvSpPr/>
            <p:nvPr/>
          </p:nvSpPr>
          <p:spPr>
            <a:xfrm>
              <a:off x="904708" y="3094915"/>
              <a:ext cx="61856" cy="54068"/>
            </a:xfrm>
            <a:custGeom>
              <a:avLst/>
              <a:gdLst/>
              <a:ahLst/>
              <a:cxnLst/>
              <a:rect l="l" t="t" r="r" b="b"/>
              <a:pathLst>
                <a:path w="2367" h="2069" extrusionOk="0">
                  <a:moveTo>
                    <a:pt x="479" y="1"/>
                  </a:moveTo>
                  <a:cubicBezTo>
                    <a:pt x="448" y="1"/>
                    <a:pt x="417" y="4"/>
                    <a:pt x="385" y="11"/>
                  </a:cubicBezTo>
                  <a:cubicBezTo>
                    <a:pt x="164" y="59"/>
                    <a:pt x="1" y="251"/>
                    <a:pt x="1" y="472"/>
                  </a:cubicBezTo>
                  <a:lnTo>
                    <a:pt x="106" y="722"/>
                  </a:lnTo>
                  <a:lnTo>
                    <a:pt x="414" y="1520"/>
                  </a:lnTo>
                  <a:cubicBezTo>
                    <a:pt x="488" y="1710"/>
                    <a:pt x="668" y="1829"/>
                    <a:pt x="863" y="1829"/>
                  </a:cubicBezTo>
                  <a:cubicBezTo>
                    <a:pt x="896" y="1829"/>
                    <a:pt x="929" y="1825"/>
                    <a:pt x="962" y="1818"/>
                  </a:cubicBezTo>
                  <a:cubicBezTo>
                    <a:pt x="1087" y="1789"/>
                    <a:pt x="1193" y="1703"/>
                    <a:pt x="1260" y="1588"/>
                  </a:cubicBezTo>
                  <a:cubicBezTo>
                    <a:pt x="1273" y="1566"/>
                    <a:pt x="1294" y="1556"/>
                    <a:pt x="1316" y="1556"/>
                  </a:cubicBezTo>
                  <a:cubicBezTo>
                    <a:pt x="1342" y="1556"/>
                    <a:pt x="1369" y="1571"/>
                    <a:pt x="1385" y="1597"/>
                  </a:cubicBezTo>
                  <a:lnTo>
                    <a:pt x="1453" y="1770"/>
                  </a:lnTo>
                  <a:cubicBezTo>
                    <a:pt x="1520" y="1953"/>
                    <a:pt x="1693" y="2068"/>
                    <a:pt x="1885" y="2068"/>
                  </a:cubicBezTo>
                  <a:cubicBezTo>
                    <a:pt x="1943" y="2068"/>
                    <a:pt x="2001" y="2059"/>
                    <a:pt x="2049" y="2040"/>
                  </a:cubicBezTo>
                  <a:cubicBezTo>
                    <a:pt x="2251" y="1963"/>
                    <a:pt x="2366" y="1761"/>
                    <a:pt x="2347" y="1549"/>
                  </a:cubicBezTo>
                  <a:cubicBezTo>
                    <a:pt x="2337" y="1511"/>
                    <a:pt x="2328" y="1472"/>
                    <a:pt x="2318" y="1443"/>
                  </a:cubicBezTo>
                  <a:lnTo>
                    <a:pt x="1914" y="405"/>
                  </a:lnTo>
                  <a:cubicBezTo>
                    <a:pt x="1818" y="309"/>
                    <a:pt x="1693" y="251"/>
                    <a:pt x="1558" y="251"/>
                  </a:cubicBezTo>
                  <a:cubicBezTo>
                    <a:pt x="1395" y="251"/>
                    <a:pt x="1231" y="347"/>
                    <a:pt x="1145" y="491"/>
                  </a:cubicBezTo>
                  <a:cubicBezTo>
                    <a:pt x="1132" y="518"/>
                    <a:pt x="1106" y="530"/>
                    <a:pt x="1081" y="530"/>
                  </a:cubicBezTo>
                  <a:cubicBezTo>
                    <a:pt x="1051" y="530"/>
                    <a:pt x="1021" y="513"/>
                    <a:pt x="1010" y="482"/>
                  </a:cubicBezTo>
                  <a:lnTo>
                    <a:pt x="943" y="318"/>
                  </a:lnTo>
                  <a:cubicBezTo>
                    <a:pt x="860" y="127"/>
                    <a:pt x="677" y="1"/>
                    <a:pt x="479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79"/>
            <p:cNvSpPr/>
            <p:nvPr/>
          </p:nvSpPr>
          <p:spPr>
            <a:xfrm>
              <a:off x="1107261" y="2891343"/>
              <a:ext cx="125880" cy="143049"/>
            </a:xfrm>
            <a:custGeom>
              <a:avLst/>
              <a:gdLst/>
              <a:ahLst/>
              <a:cxnLst/>
              <a:rect l="l" t="t" r="r" b="b"/>
              <a:pathLst>
                <a:path w="4817" h="5474" extrusionOk="0">
                  <a:moveTo>
                    <a:pt x="4756" y="0"/>
                  </a:moveTo>
                  <a:cubicBezTo>
                    <a:pt x="4751" y="0"/>
                    <a:pt x="4746" y="1"/>
                    <a:pt x="4741" y="2"/>
                  </a:cubicBezTo>
                  <a:cubicBezTo>
                    <a:pt x="3279" y="627"/>
                    <a:pt x="2106" y="1781"/>
                    <a:pt x="1269" y="2829"/>
                  </a:cubicBezTo>
                  <a:cubicBezTo>
                    <a:pt x="1077" y="3079"/>
                    <a:pt x="904" y="3310"/>
                    <a:pt x="741" y="3531"/>
                  </a:cubicBezTo>
                  <a:cubicBezTo>
                    <a:pt x="414" y="4012"/>
                    <a:pt x="164" y="4435"/>
                    <a:pt x="0" y="4714"/>
                  </a:cubicBezTo>
                  <a:cubicBezTo>
                    <a:pt x="164" y="4752"/>
                    <a:pt x="308" y="4829"/>
                    <a:pt x="442" y="4925"/>
                  </a:cubicBezTo>
                  <a:lnTo>
                    <a:pt x="462" y="4945"/>
                  </a:lnTo>
                  <a:lnTo>
                    <a:pt x="510" y="4983"/>
                  </a:lnTo>
                  <a:lnTo>
                    <a:pt x="529" y="5002"/>
                  </a:lnTo>
                  <a:lnTo>
                    <a:pt x="548" y="5012"/>
                  </a:lnTo>
                  <a:lnTo>
                    <a:pt x="587" y="5060"/>
                  </a:lnTo>
                  <a:cubicBezTo>
                    <a:pt x="712" y="5175"/>
                    <a:pt x="818" y="5310"/>
                    <a:pt x="885" y="5473"/>
                  </a:cubicBezTo>
                  <a:cubicBezTo>
                    <a:pt x="1144" y="5272"/>
                    <a:pt x="1519" y="4964"/>
                    <a:pt x="1933" y="4560"/>
                  </a:cubicBezTo>
                  <a:cubicBezTo>
                    <a:pt x="2135" y="4368"/>
                    <a:pt x="2337" y="4156"/>
                    <a:pt x="2548" y="3935"/>
                  </a:cubicBezTo>
                  <a:cubicBezTo>
                    <a:pt x="3462" y="2944"/>
                    <a:pt x="4424" y="1608"/>
                    <a:pt x="4808" y="69"/>
                  </a:cubicBezTo>
                  <a:cubicBezTo>
                    <a:pt x="4817" y="27"/>
                    <a:pt x="4788" y="0"/>
                    <a:pt x="475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79"/>
            <p:cNvSpPr/>
            <p:nvPr/>
          </p:nvSpPr>
          <p:spPr>
            <a:xfrm>
              <a:off x="1126599" y="296550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9" y="1"/>
                  </a:moveTo>
                  <a:cubicBezTo>
                    <a:pt x="337" y="241"/>
                    <a:pt x="164" y="472"/>
                    <a:pt x="1" y="703"/>
                  </a:cubicBezTo>
                  <a:lnTo>
                    <a:pt x="1193" y="1722"/>
                  </a:lnTo>
                  <a:cubicBezTo>
                    <a:pt x="1395" y="1530"/>
                    <a:pt x="1597" y="1318"/>
                    <a:pt x="1808" y="1097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79"/>
            <p:cNvSpPr/>
            <p:nvPr/>
          </p:nvSpPr>
          <p:spPr>
            <a:xfrm>
              <a:off x="1024578" y="3005411"/>
              <a:ext cx="119635" cy="81507"/>
            </a:xfrm>
            <a:custGeom>
              <a:avLst/>
              <a:gdLst/>
              <a:ahLst/>
              <a:cxnLst/>
              <a:rect l="l" t="t" r="r" b="b"/>
              <a:pathLst>
                <a:path w="4578" h="3119" extrusionOk="0">
                  <a:moveTo>
                    <a:pt x="3126" y="0"/>
                  </a:moveTo>
                  <a:cubicBezTo>
                    <a:pt x="2861" y="0"/>
                    <a:pt x="2597" y="84"/>
                    <a:pt x="2376" y="253"/>
                  </a:cubicBezTo>
                  <a:cubicBezTo>
                    <a:pt x="2193" y="378"/>
                    <a:pt x="2049" y="541"/>
                    <a:pt x="1953" y="743"/>
                  </a:cubicBezTo>
                  <a:cubicBezTo>
                    <a:pt x="1924" y="801"/>
                    <a:pt x="1895" y="858"/>
                    <a:pt x="1876" y="916"/>
                  </a:cubicBezTo>
                  <a:cubicBezTo>
                    <a:pt x="1837" y="1080"/>
                    <a:pt x="1779" y="1233"/>
                    <a:pt x="1703" y="1378"/>
                  </a:cubicBezTo>
                  <a:cubicBezTo>
                    <a:pt x="1578" y="1580"/>
                    <a:pt x="1404" y="1743"/>
                    <a:pt x="1212" y="1858"/>
                  </a:cubicBezTo>
                  <a:cubicBezTo>
                    <a:pt x="1010" y="1974"/>
                    <a:pt x="789" y="2060"/>
                    <a:pt x="568" y="2118"/>
                  </a:cubicBezTo>
                  <a:lnTo>
                    <a:pt x="539" y="2118"/>
                  </a:lnTo>
                  <a:cubicBezTo>
                    <a:pt x="491" y="2128"/>
                    <a:pt x="308" y="2176"/>
                    <a:pt x="145" y="2205"/>
                  </a:cubicBezTo>
                  <a:cubicBezTo>
                    <a:pt x="39" y="2234"/>
                    <a:pt x="0" y="2359"/>
                    <a:pt x="87" y="2435"/>
                  </a:cubicBezTo>
                  <a:cubicBezTo>
                    <a:pt x="646" y="2953"/>
                    <a:pt x="1266" y="3119"/>
                    <a:pt x="1831" y="3119"/>
                  </a:cubicBezTo>
                  <a:cubicBezTo>
                    <a:pt x="2840" y="3119"/>
                    <a:pt x="3674" y="2589"/>
                    <a:pt x="3674" y="2589"/>
                  </a:cubicBezTo>
                  <a:cubicBezTo>
                    <a:pt x="3780" y="2522"/>
                    <a:pt x="3876" y="2445"/>
                    <a:pt x="3962" y="2359"/>
                  </a:cubicBezTo>
                  <a:cubicBezTo>
                    <a:pt x="4472" y="1858"/>
                    <a:pt x="4578" y="1099"/>
                    <a:pt x="4203" y="570"/>
                  </a:cubicBezTo>
                  <a:cubicBezTo>
                    <a:pt x="4145" y="503"/>
                    <a:pt x="4097" y="435"/>
                    <a:pt x="4030" y="378"/>
                  </a:cubicBezTo>
                  <a:lnTo>
                    <a:pt x="3982" y="339"/>
                  </a:lnTo>
                  <a:lnTo>
                    <a:pt x="3962" y="320"/>
                  </a:lnTo>
                  <a:lnTo>
                    <a:pt x="3943" y="301"/>
                  </a:lnTo>
                  <a:lnTo>
                    <a:pt x="3895" y="262"/>
                  </a:lnTo>
                  <a:lnTo>
                    <a:pt x="3876" y="253"/>
                  </a:lnTo>
                  <a:cubicBezTo>
                    <a:pt x="3655" y="84"/>
                    <a:pt x="3390" y="0"/>
                    <a:pt x="3126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79"/>
            <p:cNvSpPr/>
            <p:nvPr/>
          </p:nvSpPr>
          <p:spPr>
            <a:xfrm>
              <a:off x="1039395" y="3005150"/>
              <a:ext cx="95018" cy="60863"/>
            </a:xfrm>
            <a:custGeom>
              <a:avLst/>
              <a:gdLst/>
              <a:ahLst/>
              <a:cxnLst/>
              <a:rect l="l" t="t" r="r" b="b"/>
              <a:pathLst>
                <a:path w="3636" h="2329" extrusionOk="0">
                  <a:moveTo>
                    <a:pt x="2554" y="1"/>
                  </a:moveTo>
                  <a:cubicBezTo>
                    <a:pt x="2289" y="1"/>
                    <a:pt x="2025" y="85"/>
                    <a:pt x="1799" y="253"/>
                  </a:cubicBezTo>
                  <a:cubicBezTo>
                    <a:pt x="1626" y="378"/>
                    <a:pt x="1472" y="551"/>
                    <a:pt x="1376" y="743"/>
                  </a:cubicBezTo>
                  <a:cubicBezTo>
                    <a:pt x="1347" y="801"/>
                    <a:pt x="1328" y="859"/>
                    <a:pt x="1309" y="926"/>
                  </a:cubicBezTo>
                  <a:cubicBezTo>
                    <a:pt x="1261" y="1080"/>
                    <a:pt x="1203" y="1234"/>
                    <a:pt x="1126" y="1388"/>
                  </a:cubicBezTo>
                  <a:cubicBezTo>
                    <a:pt x="1011" y="1580"/>
                    <a:pt x="837" y="1743"/>
                    <a:pt x="635" y="1868"/>
                  </a:cubicBezTo>
                  <a:cubicBezTo>
                    <a:pt x="434" y="1984"/>
                    <a:pt x="222" y="2070"/>
                    <a:pt x="1" y="2119"/>
                  </a:cubicBezTo>
                  <a:cubicBezTo>
                    <a:pt x="349" y="2271"/>
                    <a:pt x="702" y="2329"/>
                    <a:pt x="1035" y="2329"/>
                  </a:cubicBezTo>
                  <a:cubicBezTo>
                    <a:pt x="2044" y="2329"/>
                    <a:pt x="2876" y="1801"/>
                    <a:pt x="2876" y="1801"/>
                  </a:cubicBezTo>
                  <a:cubicBezTo>
                    <a:pt x="2982" y="1734"/>
                    <a:pt x="3078" y="1657"/>
                    <a:pt x="3165" y="1570"/>
                  </a:cubicBezTo>
                  <a:cubicBezTo>
                    <a:pt x="3443" y="1301"/>
                    <a:pt x="3607" y="945"/>
                    <a:pt x="3636" y="570"/>
                  </a:cubicBezTo>
                  <a:cubicBezTo>
                    <a:pt x="3578" y="503"/>
                    <a:pt x="3520" y="436"/>
                    <a:pt x="3463" y="378"/>
                  </a:cubicBezTo>
                  <a:lnTo>
                    <a:pt x="3415" y="340"/>
                  </a:lnTo>
                  <a:lnTo>
                    <a:pt x="3395" y="320"/>
                  </a:lnTo>
                  <a:lnTo>
                    <a:pt x="3376" y="311"/>
                  </a:lnTo>
                  <a:lnTo>
                    <a:pt x="3328" y="272"/>
                  </a:lnTo>
                  <a:lnTo>
                    <a:pt x="3309" y="253"/>
                  </a:lnTo>
                  <a:cubicBezTo>
                    <a:pt x="3083" y="85"/>
                    <a:pt x="2818" y="1"/>
                    <a:pt x="2554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98" name="Google Shape;15098;p79"/>
          <p:cNvGrpSpPr/>
          <p:nvPr/>
        </p:nvGrpSpPr>
        <p:grpSpPr>
          <a:xfrm>
            <a:off x="920257" y="2426002"/>
            <a:ext cx="278024" cy="366508"/>
            <a:chOff x="920257" y="2426002"/>
            <a:chExt cx="278024" cy="366508"/>
          </a:xfrm>
        </p:grpSpPr>
        <p:sp>
          <p:nvSpPr>
            <p:cNvPr id="15099" name="Google Shape;15099;p79"/>
            <p:cNvSpPr/>
            <p:nvPr/>
          </p:nvSpPr>
          <p:spPr>
            <a:xfrm>
              <a:off x="1039918" y="2426002"/>
              <a:ext cx="38964" cy="92483"/>
            </a:xfrm>
            <a:custGeom>
              <a:avLst/>
              <a:gdLst/>
              <a:ahLst/>
              <a:cxnLst/>
              <a:rect l="l" t="t" r="r" b="b"/>
              <a:pathLst>
                <a:path w="1491" h="3539" extrusionOk="0">
                  <a:moveTo>
                    <a:pt x="750" y="0"/>
                  </a:moveTo>
                  <a:cubicBezTo>
                    <a:pt x="337" y="0"/>
                    <a:pt x="0" y="337"/>
                    <a:pt x="0" y="750"/>
                  </a:cubicBezTo>
                  <a:lnTo>
                    <a:pt x="0" y="2798"/>
                  </a:lnTo>
                  <a:cubicBezTo>
                    <a:pt x="0" y="3212"/>
                    <a:pt x="337" y="3539"/>
                    <a:pt x="740" y="3539"/>
                  </a:cubicBezTo>
                  <a:cubicBezTo>
                    <a:pt x="1154" y="3539"/>
                    <a:pt x="1491" y="3212"/>
                    <a:pt x="1491" y="2798"/>
                  </a:cubicBezTo>
                  <a:lnTo>
                    <a:pt x="1491" y="750"/>
                  </a:lnTo>
                  <a:cubicBezTo>
                    <a:pt x="1491" y="490"/>
                    <a:pt x="1366" y="260"/>
                    <a:pt x="1164" y="125"/>
                  </a:cubicBezTo>
                  <a:cubicBezTo>
                    <a:pt x="1039" y="39"/>
                    <a:pt x="894" y="0"/>
                    <a:pt x="75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79"/>
            <p:cNvSpPr/>
            <p:nvPr/>
          </p:nvSpPr>
          <p:spPr>
            <a:xfrm>
              <a:off x="1061529" y="2429268"/>
              <a:ext cx="17352" cy="85950"/>
            </a:xfrm>
            <a:custGeom>
              <a:avLst/>
              <a:gdLst/>
              <a:ahLst/>
              <a:cxnLst/>
              <a:rect l="l" t="t" r="r" b="b"/>
              <a:pathLst>
                <a:path w="664" h="3289" extrusionOk="0">
                  <a:moveTo>
                    <a:pt x="327" y="0"/>
                  </a:moveTo>
                  <a:cubicBezTo>
                    <a:pt x="125" y="135"/>
                    <a:pt x="0" y="375"/>
                    <a:pt x="0" y="625"/>
                  </a:cubicBezTo>
                  <a:lnTo>
                    <a:pt x="0" y="2673"/>
                  </a:lnTo>
                  <a:cubicBezTo>
                    <a:pt x="0" y="2923"/>
                    <a:pt x="125" y="3154"/>
                    <a:pt x="327" y="3289"/>
                  </a:cubicBezTo>
                  <a:cubicBezTo>
                    <a:pt x="539" y="3154"/>
                    <a:pt x="664" y="2923"/>
                    <a:pt x="664" y="2673"/>
                  </a:cubicBezTo>
                  <a:lnTo>
                    <a:pt x="664" y="625"/>
                  </a:lnTo>
                  <a:cubicBezTo>
                    <a:pt x="664" y="375"/>
                    <a:pt x="539" y="144"/>
                    <a:pt x="32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79"/>
            <p:cNvSpPr/>
            <p:nvPr/>
          </p:nvSpPr>
          <p:spPr>
            <a:xfrm>
              <a:off x="920257" y="2748398"/>
              <a:ext cx="27204" cy="44112"/>
            </a:xfrm>
            <a:custGeom>
              <a:avLst/>
              <a:gdLst/>
              <a:ahLst/>
              <a:cxnLst/>
              <a:rect l="l" t="t" r="r" b="b"/>
              <a:pathLst>
                <a:path w="1041" h="1688" extrusionOk="0">
                  <a:moveTo>
                    <a:pt x="801" y="1"/>
                  </a:moveTo>
                  <a:cubicBezTo>
                    <a:pt x="721" y="1"/>
                    <a:pt x="646" y="48"/>
                    <a:pt x="617" y="125"/>
                  </a:cubicBezTo>
                  <a:lnTo>
                    <a:pt x="69" y="1395"/>
                  </a:lnTo>
                  <a:cubicBezTo>
                    <a:pt x="0" y="1557"/>
                    <a:pt x="139" y="1687"/>
                    <a:pt x="276" y="1687"/>
                  </a:cubicBezTo>
                  <a:cubicBezTo>
                    <a:pt x="349" y="1687"/>
                    <a:pt x="423" y="1649"/>
                    <a:pt x="463" y="1558"/>
                  </a:cubicBezTo>
                  <a:lnTo>
                    <a:pt x="1002" y="289"/>
                  </a:lnTo>
                  <a:cubicBezTo>
                    <a:pt x="1040" y="183"/>
                    <a:pt x="992" y="58"/>
                    <a:pt x="887" y="20"/>
                  </a:cubicBezTo>
                  <a:cubicBezTo>
                    <a:pt x="859" y="7"/>
                    <a:pt x="829" y="1"/>
                    <a:pt x="801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79"/>
            <p:cNvSpPr/>
            <p:nvPr/>
          </p:nvSpPr>
          <p:spPr>
            <a:xfrm>
              <a:off x="930083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4530" y="1"/>
                  </a:moveTo>
                  <a:lnTo>
                    <a:pt x="1" y="10848"/>
                  </a:lnTo>
                  <a:lnTo>
                    <a:pt x="636" y="10473"/>
                  </a:lnTo>
                  <a:cubicBezTo>
                    <a:pt x="924" y="10319"/>
                    <a:pt x="1145" y="10069"/>
                    <a:pt x="1270" y="9771"/>
                  </a:cubicBezTo>
                  <a:lnTo>
                    <a:pt x="5213" y="289"/>
                  </a:lnTo>
                  <a:lnTo>
                    <a:pt x="453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79"/>
            <p:cNvSpPr/>
            <p:nvPr/>
          </p:nvSpPr>
          <p:spPr>
            <a:xfrm>
              <a:off x="945161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1" y="327"/>
                    <a:pt x="1" y="741"/>
                  </a:cubicBezTo>
                  <a:cubicBezTo>
                    <a:pt x="1" y="1145"/>
                    <a:pt x="337" y="1481"/>
                    <a:pt x="741" y="1481"/>
                  </a:cubicBezTo>
                  <a:cubicBezTo>
                    <a:pt x="1155" y="1481"/>
                    <a:pt x="1482" y="1145"/>
                    <a:pt x="1482" y="741"/>
                  </a:cubicBezTo>
                  <a:cubicBezTo>
                    <a:pt x="1482" y="327"/>
                    <a:pt x="1155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79"/>
            <p:cNvSpPr/>
            <p:nvPr/>
          </p:nvSpPr>
          <p:spPr>
            <a:xfrm>
              <a:off x="956215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1" y="135"/>
                    <a:pt x="1" y="318"/>
                  </a:cubicBezTo>
                  <a:cubicBezTo>
                    <a:pt x="1" y="491"/>
                    <a:pt x="145" y="635"/>
                    <a:pt x="318" y="635"/>
                  </a:cubicBezTo>
                  <a:cubicBezTo>
                    <a:pt x="501" y="635"/>
                    <a:pt x="636" y="491"/>
                    <a:pt x="636" y="318"/>
                  </a:cubicBezTo>
                  <a:cubicBezTo>
                    <a:pt x="636" y="135"/>
                    <a:pt x="50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79"/>
            <p:cNvSpPr/>
            <p:nvPr/>
          </p:nvSpPr>
          <p:spPr>
            <a:xfrm>
              <a:off x="1170841" y="2748398"/>
              <a:ext cx="27439" cy="44112"/>
            </a:xfrm>
            <a:custGeom>
              <a:avLst/>
              <a:gdLst/>
              <a:ahLst/>
              <a:cxnLst/>
              <a:rect l="l" t="t" r="r" b="b"/>
              <a:pathLst>
                <a:path w="1050" h="1688" extrusionOk="0">
                  <a:moveTo>
                    <a:pt x="244" y="1"/>
                  </a:moveTo>
                  <a:cubicBezTo>
                    <a:pt x="215" y="1"/>
                    <a:pt x="184" y="7"/>
                    <a:pt x="154" y="20"/>
                  </a:cubicBezTo>
                  <a:cubicBezTo>
                    <a:pt x="58" y="68"/>
                    <a:pt x="0" y="183"/>
                    <a:pt x="48" y="289"/>
                  </a:cubicBezTo>
                  <a:lnTo>
                    <a:pt x="587" y="1558"/>
                  </a:lnTo>
                  <a:cubicBezTo>
                    <a:pt x="624" y="1649"/>
                    <a:pt x="696" y="1687"/>
                    <a:pt x="770" y="1687"/>
                  </a:cubicBezTo>
                  <a:cubicBezTo>
                    <a:pt x="907" y="1687"/>
                    <a:pt x="1050" y="1557"/>
                    <a:pt x="981" y="1395"/>
                  </a:cubicBezTo>
                  <a:lnTo>
                    <a:pt x="433" y="125"/>
                  </a:lnTo>
                  <a:cubicBezTo>
                    <a:pt x="397" y="48"/>
                    <a:pt x="325" y="1"/>
                    <a:pt x="244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79"/>
            <p:cNvSpPr/>
            <p:nvPr/>
          </p:nvSpPr>
          <p:spPr>
            <a:xfrm>
              <a:off x="1052226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683" y="1"/>
                  </a:moveTo>
                  <a:lnTo>
                    <a:pt x="0" y="289"/>
                  </a:lnTo>
                  <a:lnTo>
                    <a:pt x="3943" y="9771"/>
                  </a:lnTo>
                  <a:cubicBezTo>
                    <a:pt x="4068" y="10069"/>
                    <a:pt x="4289" y="10319"/>
                    <a:pt x="4577" y="10473"/>
                  </a:cubicBezTo>
                  <a:lnTo>
                    <a:pt x="5212" y="10848"/>
                  </a:lnTo>
                  <a:lnTo>
                    <a:pt x="5212" y="10848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79"/>
            <p:cNvSpPr/>
            <p:nvPr/>
          </p:nvSpPr>
          <p:spPr>
            <a:xfrm>
              <a:off x="1134648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0" y="327"/>
                    <a:pt x="0" y="741"/>
                  </a:cubicBezTo>
                  <a:cubicBezTo>
                    <a:pt x="0" y="1154"/>
                    <a:pt x="337" y="1481"/>
                    <a:pt x="741" y="1481"/>
                  </a:cubicBezTo>
                  <a:cubicBezTo>
                    <a:pt x="1154" y="1481"/>
                    <a:pt x="1481" y="1154"/>
                    <a:pt x="1481" y="741"/>
                  </a:cubicBezTo>
                  <a:cubicBezTo>
                    <a:pt x="1481" y="327"/>
                    <a:pt x="1154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79"/>
            <p:cNvSpPr/>
            <p:nvPr/>
          </p:nvSpPr>
          <p:spPr>
            <a:xfrm>
              <a:off x="1145702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0" y="145"/>
                    <a:pt x="0" y="318"/>
                  </a:cubicBezTo>
                  <a:cubicBezTo>
                    <a:pt x="0" y="491"/>
                    <a:pt x="145" y="635"/>
                    <a:pt x="318" y="635"/>
                  </a:cubicBezTo>
                  <a:cubicBezTo>
                    <a:pt x="491" y="635"/>
                    <a:pt x="635" y="491"/>
                    <a:pt x="635" y="318"/>
                  </a:cubicBezTo>
                  <a:cubicBezTo>
                    <a:pt x="635" y="145"/>
                    <a:pt x="49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79"/>
            <p:cNvSpPr/>
            <p:nvPr/>
          </p:nvSpPr>
          <p:spPr>
            <a:xfrm>
              <a:off x="1015536" y="2472883"/>
              <a:ext cx="87727" cy="76960"/>
            </a:xfrm>
            <a:custGeom>
              <a:avLst/>
              <a:gdLst/>
              <a:ahLst/>
              <a:cxnLst/>
              <a:rect l="l" t="t" r="r" b="b"/>
              <a:pathLst>
                <a:path w="3357" h="2945" extrusionOk="0">
                  <a:moveTo>
                    <a:pt x="1683" y="0"/>
                  </a:moveTo>
                  <a:cubicBezTo>
                    <a:pt x="1435" y="0"/>
                    <a:pt x="1184" y="63"/>
                    <a:pt x="952" y="197"/>
                  </a:cubicBezTo>
                  <a:cubicBezTo>
                    <a:pt x="250" y="591"/>
                    <a:pt x="0" y="1475"/>
                    <a:pt x="395" y="2177"/>
                  </a:cubicBezTo>
                  <a:cubicBezTo>
                    <a:pt x="660" y="2669"/>
                    <a:pt x="1160" y="2945"/>
                    <a:pt x="1678" y="2945"/>
                  </a:cubicBezTo>
                  <a:cubicBezTo>
                    <a:pt x="1910" y="2945"/>
                    <a:pt x="2146" y="2890"/>
                    <a:pt x="2366" y="2774"/>
                  </a:cubicBezTo>
                  <a:cubicBezTo>
                    <a:pt x="2395" y="2754"/>
                    <a:pt x="2424" y="2745"/>
                    <a:pt x="2452" y="2726"/>
                  </a:cubicBezTo>
                  <a:cubicBezTo>
                    <a:pt x="3135" y="2302"/>
                    <a:pt x="3356" y="1408"/>
                    <a:pt x="2952" y="725"/>
                  </a:cubicBezTo>
                  <a:cubicBezTo>
                    <a:pt x="2675" y="261"/>
                    <a:pt x="2186" y="0"/>
                    <a:pt x="168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79"/>
            <p:cNvSpPr/>
            <p:nvPr/>
          </p:nvSpPr>
          <p:spPr>
            <a:xfrm>
              <a:off x="1027844" y="2472727"/>
              <a:ext cx="83702" cy="72648"/>
            </a:xfrm>
            <a:custGeom>
              <a:avLst/>
              <a:gdLst/>
              <a:ahLst/>
              <a:cxnLst/>
              <a:rect l="l" t="t" r="r" b="b"/>
              <a:pathLst>
                <a:path w="3203" h="2780" extrusionOk="0">
                  <a:moveTo>
                    <a:pt x="1308" y="1"/>
                  </a:moveTo>
                  <a:cubicBezTo>
                    <a:pt x="1279" y="10"/>
                    <a:pt x="1251" y="29"/>
                    <a:pt x="1222" y="49"/>
                  </a:cubicBezTo>
                  <a:cubicBezTo>
                    <a:pt x="0" y="808"/>
                    <a:pt x="462" y="2684"/>
                    <a:pt x="1895" y="2780"/>
                  </a:cubicBezTo>
                  <a:cubicBezTo>
                    <a:pt x="1924" y="2760"/>
                    <a:pt x="1953" y="2751"/>
                    <a:pt x="1981" y="2732"/>
                  </a:cubicBezTo>
                  <a:cubicBezTo>
                    <a:pt x="3203" y="1972"/>
                    <a:pt x="2741" y="97"/>
                    <a:pt x="1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79"/>
            <p:cNvSpPr/>
            <p:nvPr/>
          </p:nvSpPr>
          <p:spPr>
            <a:xfrm>
              <a:off x="1047182" y="2499120"/>
              <a:ext cx="24408" cy="24146"/>
            </a:xfrm>
            <a:custGeom>
              <a:avLst/>
              <a:gdLst/>
              <a:ahLst/>
              <a:cxnLst/>
              <a:rect l="l" t="t" r="r" b="b"/>
              <a:pathLst>
                <a:path w="934" h="924" extrusionOk="0">
                  <a:moveTo>
                    <a:pt x="472" y="0"/>
                  </a:moveTo>
                  <a:cubicBezTo>
                    <a:pt x="212" y="0"/>
                    <a:pt x="1" y="212"/>
                    <a:pt x="1" y="462"/>
                  </a:cubicBezTo>
                  <a:cubicBezTo>
                    <a:pt x="1" y="722"/>
                    <a:pt x="212" y="923"/>
                    <a:pt x="472" y="923"/>
                  </a:cubicBezTo>
                  <a:cubicBezTo>
                    <a:pt x="722" y="923"/>
                    <a:pt x="934" y="722"/>
                    <a:pt x="934" y="462"/>
                  </a:cubicBezTo>
                  <a:cubicBezTo>
                    <a:pt x="934" y="212"/>
                    <a:pt x="722" y="0"/>
                    <a:pt x="47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12" name="Google Shape;15112;p79"/>
          <p:cNvGrpSpPr/>
          <p:nvPr/>
        </p:nvGrpSpPr>
        <p:grpSpPr>
          <a:xfrm>
            <a:off x="866528" y="4274484"/>
            <a:ext cx="349810" cy="366665"/>
            <a:chOff x="866528" y="4274484"/>
            <a:chExt cx="349810" cy="366665"/>
          </a:xfrm>
        </p:grpSpPr>
        <p:sp>
          <p:nvSpPr>
            <p:cNvPr id="15113" name="Google Shape;15113;p79"/>
            <p:cNvSpPr/>
            <p:nvPr/>
          </p:nvSpPr>
          <p:spPr>
            <a:xfrm>
              <a:off x="1041407" y="4370991"/>
              <a:ext cx="174931" cy="270158"/>
            </a:xfrm>
            <a:custGeom>
              <a:avLst/>
              <a:gdLst/>
              <a:ahLst/>
              <a:cxnLst/>
              <a:rect l="l" t="t" r="r" b="b"/>
              <a:pathLst>
                <a:path w="6694" h="10338" extrusionOk="0">
                  <a:moveTo>
                    <a:pt x="6655" y="0"/>
                  </a:moveTo>
                  <a:lnTo>
                    <a:pt x="4222" y="1346"/>
                  </a:lnTo>
                  <a:lnTo>
                    <a:pt x="1" y="3683"/>
                  </a:lnTo>
                  <a:lnTo>
                    <a:pt x="1" y="10337"/>
                  </a:lnTo>
                  <a:cubicBezTo>
                    <a:pt x="49" y="10337"/>
                    <a:pt x="97" y="10328"/>
                    <a:pt x="135" y="10308"/>
                  </a:cubicBezTo>
                  <a:lnTo>
                    <a:pt x="6549" y="6760"/>
                  </a:lnTo>
                  <a:cubicBezTo>
                    <a:pt x="6636" y="6702"/>
                    <a:pt x="6694" y="6616"/>
                    <a:pt x="6694" y="6520"/>
                  </a:cubicBezTo>
                  <a:lnTo>
                    <a:pt x="6694" y="144"/>
                  </a:lnTo>
                  <a:cubicBezTo>
                    <a:pt x="6694" y="96"/>
                    <a:pt x="6674" y="48"/>
                    <a:pt x="6655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79"/>
            <p:cNvSpPr/>
            <p:nvPr/>
          </p:nvSpPr>
          <p:spPr>
            <a:xfrm>
              <a:off x="1041407" y="4516471"/>
              <a:ext cx="173938" cy="124678"/>
            </a:xfrm>
            <a:custGeom>
              <a:avLst/>
              <a:gdLst/>
              <a:ahLst/>
              <a:cxnLst/>
              <a:rect l="l" t="t" r="r" b="b"/>
              <a:pathLst>
                <a:path w="6656" h="4771" extrusionOk="0">
                  <a:moveTo>
                    <a:pt x="4222" y="1"/>
                  </a:moveTo>
                  <a:lnTo>
                    <a:pt x="2414" y="1001"/>
                  </a:lnTo>
                  <a:lnTo>
                    <a:pt x="1" y="2337"/>
                  </a:lnTo>
                  <a:lnTo>
                    <a:pt x="1" y="4770"/>
                  </a:lnTo>
                  <a:cubicBezTo>
                    <a:pt x="49" y="4770"/>
                    <a:pt x="97" y="4761"/>
                    <a:pt x="135" y="4741"/>
                  </a:cubicBezTo>
                  <a:lnTo>
                    <a:pt x="6549" y="1184"/>
                  </a:lnTo>
                  <a:cubicBezTo>
                    <a:pt x="6588" y="1155"/>
                    <a:pt x="6626" y="1126"/>
                    <a:pt x="6655" y="1087"/>
                  </a:cubicBezTo>
                  <a:lnTo>
                    <a:pt x="4222" y="1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79"/>
            <p:cNvSpPr/>
            <p:nvPr/>
          </p:nvSpPr>
          <p:spPr>
            <a:xfrm>
              <a:off x="866528" y="4370991"/>
              <a:ext cx="174905" cy="270158"/>
            </a:xfrm>
            <a:custGeom>
              <a:avLst/>
              <a:gdLst/>
              <a:ahLst/>
              <a:cxnLst/>
              <a:rect l="l" t="t" r="r" b="b"/>
              <a:pathLst>
                <a:path w="6693" h="10338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54"/>
                  </a:cubicBezTo>
                  <a:cubicBezTo>
                    <a:pt x="67" y="6693"/>
                    <a:pt x="96" y="6722"/>
                    <a:pt x="144" y="6751"/>
                  </a:cubicBezTo>
                  <a:lnTo>
                    <a:pt x="6558" y="10308"/>
                  </a:lnTo>
                  <a:cubicBezTo>
                    <a:pt x="6597" y="10328"/>
                    <a:pt x="6645" y="10337"/>
                    <a:pt x="6693" y="10337"/>
                  </a:cubicBezTo>
                  <a:lnTo>
                    <a:pt x="6693" y="3683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79"/>
            <p:cNvSpPr/>
            <p:nvPr/>
          </p:nvSpPr>
          <p:spPr>
            <a:xfrm>
              <a:off x="866528" y="4370991"/>
              <a:ext cx="64600" cy="173650"/>
            </a:xfrm>
            <a:custGeom>
              <a:avLst/>
              <a:gdLst/>
              <a:ahLst/>
              <a:cxnLst/>
              <a:rect l="l" t="t" r="r" b="b"/>
              <a:pathLst>
                <a:path w="2472" h="6645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45"/>
                  </a:cubicBezTo>
                  <a:lnTo>
                    <a:pt x="2471" y="5568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79"/>
            <p:cNvSpPr/>
            <p:nvPr/>
          </p:nvSpPr>
          <p:spPr>
            <a:xfrm>
              <a:off x="867522" y="4274536"/>
              <a:ext cx="347824" cy="192701"/>
            </a:xfrm>
            <a:custGeom>
              <a:avLst/>
              <a:gdLst/>
              <a:ahLst/>
              <a:cxnLst/>
              <a:rect l="l" t="t" r="r" b="b"/>
              <a:pathLst>
                <a:path w="13310" h="7374" extrusionOk="0">
                  <a:moveTo>
                    <a:pt x="6655" y="1"/>
                  </a:moveTo>
                  <a:cubicBezTo>
                    <a:pt x="6609" y="1"/>
                    <a:pt x="6563" y="13"/>
                    <a:pt x="6520" y="37"/>
                  </a:cubicBezTo>
                  <a:lnTo>
                    <a:pt x="106" y="3595"/>
                  </a:lnTo>
                  <a:cubicBezTo>
                    <a:pt x="58" y="3614"/>
                    <a:pt x="29" y="3653"/>
                    <a:pt x="0" y="3691"/>
                  </a:cubicBezTo>
                  <a:lnTo>
                    <a:pt x="2433" y="5037"/>
                  </a:lnTo>
                  <a:lnTo>
                    <a:pt x="6655" y="7374"/>
                  </a:lnTo>
                  <a:lnTo>
                    <a:pt x="10876" y="5037"/>
                  </a:lnTo>
                  <a:lnTo>
                    <a:pt x="13309" y="3691"/>
                  </a:lnTo>
                  <a:cubicBezTo>
                    <a:pt x="13280" y="3653"/>
                    <a:pt x="13242" y="3614"/>
                    <a:pt x="13203" y="3595"/>
                  </a:cubicBezTo>
                  <a:lnTo>
                    <a:pt x="6789" y="37"/>
                  </a:lnTo>
                  <a:cubicBezTo>
                    <a:pt x="6746" y="13"/>
                    <a:pt x="6700" y="1"/>
                    <a:pt x="6655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79"/>
            <p:cNvSpPr/>
            <p:nvPr/>
          </p:nvSpPr>
          <p:spPr>
            <a:xfrm>
              <a:off x="1041407" y="4274484"/>
              <a:ext cx="173938" cy="131708"/>
            </a:xfrm>
            <a:custGeom>
              <a:avLst/>
              <a:gdLst/>
              <a:ahLst/>
              <a:cxnLst/>
              <a:rect l="l" t="t" r="r" b="b"/>
              <a:pathLst>
                <a:path w="6656" h="5040" extrusionOk="0">
                  <a:moveTo>
                    <a:pt x="1" y="1"/>
                  </a:moveTo>
                  <a:lnTo>
                    <a:pt x="1" y="2703"/>
                  </a:lnTo>
                  <a:lnTo>
                    <a:pt x="4222" y="5039"/>
                  </a:lnTo>
                  <a:lnTo>
                    <a:pt x="6655" y="3693"/>
                  </a:lnTo>
                  <a:cubicBezTo>
                    <a:pt x="6626" y="3655"/>
                    <a:pt x="6588" y="3616"/>
                    <a:pt x="6549" y="3597"/>
                  </a:cubicBezTo>
                  <a:lnTo>
                    <a:pt x="135" y="39"/>
                  </a:lnTo>
                  <a:cubicBezTo>
                    <a:pt x="97" y="20"/>
                    <a:pt x="49" y="1"/>
                    <a:pt x="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79"/>
            <p:cNvSpPr/>
            <p:nvPr/>
          </p:nvSpPr>
          <p:spPr>
            <a:xfrm>
              <a:off x="1041407" y="4405669"/>
              <a:ext cx="112866" cy="173650"/>
            </a:xfrm>
            <a:custGeom>
              <a:avLst/>
              <a:gdLst/>
              <a:ahLst/>
              <a:cxnLst/>
              <a:rect l="l" t="t" r="r" b="b"/>
              <a:pathLst>
                <a:path w="4319" h="6645" extrusionOk="0">
                  <a:moveTo>
                    <a:pt x="4280" y="0"/>
                  </a:moveTo>
                  <a:lnTo>
                    <a:pt x="1" y="2366"/>
                  </a:lnTo>
                  <a:lnTo>
                    <a:pt x="1" y="6645"/>
                  </a:lnTo>
                  <a:cubicBezTo>
                    <a:pt x="49" y="6645"/>
                    <a:pt x="97" y="6626"/>
                    <a:pt x="135" y="6606"/>
                  </a:cubicBezTo>
                  <a:lnTo>
                    <a:pt x="4165" y="4375"/>
                  </a:lnTo>
                  <a:cubicBezTo>
                    <a:pt x="4261" y="4318"/>
                    <a:pt x="4318" y="4222"/>
                    <a:pt x="4318" y="4116"/>
                  </a:cubicBezTo>
                  <a:lnTo>
                    <a:pt x="4318" y="144"/>
                  </a:lnTo>
                  <a:cubicBezTo>
                    <a:pt x="4318" y="96"/>
                    <a:pt x="4299" y="39"/>
                    <a:pt x="4280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79"/>
            <p:cNvSpPr/>
            <p:nvPr/>
          </p:nvSpPr>
          <p:spPr>
            <a:xfrm>
              <a:off x="928593" y="4405669"/>
              <a:ext cx="112840" cy="173415"/>
            </a:xfrm>
            <a:custGeom>
              <a:avLst/>
              <a:gdLst/>
              <a:ahLst/>
              <a:cxnLst/>
              <a:rect l="l" t="t" r="r" b="b"/>
              <a:pathLst>
                <a:path w="4318" h="6636" extrusionOk="0">
                  <a:moveTo>
                    <a:pt x="39" y="0"/>
                  </a:moveTo>
                  <a:cubicBezTo>
                    <a:pt x="10" y="39"/>
                    <a:pt x="0" y="96"/>
                    <a:pt x="0" y="144"/>
                  </a:cubicBezTo>
                  <a:lnTo>
                    <a:pt x="0" y="4116"/>
                  </a:lnTo>
                  <a:cubicBezTo>
                    <a:pt x="0" y="4222"/>
                    <a:pt x="58" y="4318"/>
                    <a:pt x="154" y="4375"/>
                  </a:cubicBezTo>
                  <a:lnTo>
                    <a:pt x="4183" y="6606"/>
                  </a:lnTo>
                  <a:cubicBezTo>
                    <a:pt x="4222" y="6626"/>
                    <a:pt x="4270" y="6635"/>
                    <a:pt x="4318" y="6635"/>
                  </a:cubicBezTo>
                  <a:lnTo>
                    <a:pt x="4318" y="236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79"/>
            <p:cNvSpPr/>
            <p:nvPr/>
          </p:nvSpPr>
          <p:spPr>
            <a:xfrm>
              <a:off x="929848" y="4343657"/>
              <a:ext cx="223407" cy="123842"/>
            </a:xfrm>
            <a:custGeom>
              <a:avLst/>
              <a:gdLst/>
              <a:ahLst/>
              <a:cxnLst/>
              <a:rect l="l" t="t" r="r" b="b"/>
              <a:pathLst>
                <a:path w="8549" h="4739" extrusionOk="0">
                  <a:moveTo>
                    <a:pt x="4266" y="0"/>
                  </a:moveTo>
                  <a:cubicBezTo>
                    <a:pt x="4219" y="0"/>
                    <a:pt x="4174" y="12"/>
                    <a:pt x="4135" y="36"/>
                  </a:cubicBezTo>
                  <a:lnTo>
                    <a:pt x="106" y="2267"/>
                  </a:lnTo>
                  <a:cubicBezTo>
                    <a:pt x="58" y="2287"/>
                    <a:pt x="19" y="2325"/>
                    <a:pt x="0" y="2373"/>
                  </a:cubicBezTo>
                  <a:lnTo>
                    <a:pt x="4270" y="4739"/>
                  </a:lnTo>
                  <a:lnTo>
                    <a:pt x="8549" y="2373"/>
                  </a:lnTo>
                  <a:cubicBezTo>
                    <a:pt x="8520" y="2325"/>
                    <a:pt x="8482" y="2287"/>
                    <a:pt x="8434" y="2267"/>
                  </a:cubicBezTo>
                  <a:lnTo>
                    <a:pt x="7260" y="1613"/>
                  </a:lnTo>
                  <a:lnTo>
                    <a:pt x="4404" y="36"/>
                  </a:lnTo>
                  <a:cubicBezTo>
                    <a:pt x="4361" y="12"/>
                    <a:pt x="4313" y="0"/>
                    <a:pt x="4266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79"/>
            <p:cNvSpPr/>
            <p:nvPr/>
          </p:nvSpPr>
          <p:spPr>
            <a:xfrm>
              <a:off x="1112017" y="4497290"/>
              <a:ext cx="29896" cy="18972"/>
            </a:xfrm>
            <a:custGeom>
              <a:avLst/>
              <a:gdLst/>
              <a:ahLst/>
              <a:cxnLst/>
              <a:rect l="l" t="t" r="r" b="b"/>
              <a:pathLst>
                <a:path w="1144" h="726" extrusionOk="0">
                  <a:moveTo>
                    <a:pt x="827" y="1"/>
                  </a:moveTo>
                  <a:cubicBezTo>
                    <a:pt x="791" y="1"/>
                    <a:pt x="752" y="11"/>
                    <a:pt x="712" y="33"/>
                  </a:cubicBezTo>
                  <a:lnTo>
                    <a:pt x="203" y="32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6"/>
                    <a:pt x="414" y="696"/>
                  </a:cubicBezTo>
                  <a:lnTo>
                    <a:pt x="924" y="417"/>
                  </a:lnTo>
                  <a:cubicBezTo>
                    <a:pt x="1144" y="295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79"/>
            <p:cNvSpPr/>
            <p:nvPr/>
          </p:nvSpPr>
          <p:spPr>
            <a:xfrm>
              <a:off x="1112017" y="4481218"/>
              <a:ext cx="29896" cy="18946"/>
            </a:xfrm>
            <a:custGeom>
              <a:avLst/>
              <a:gdLst/>
              <a:ahLst/>
              <a:cxnLst/>
              <a:rect l="l" t="t" r="r" b="b"/>
              <a:pathLst>
                <a:path w="1144" h="725" extrusionOk="0">
                  <a:moveTo>
                    <a:pt x="827" y="1"/>
                  </a:moveTo>
                  <a:cubicBezTo>
                    <a:pt x="791" y="1"/>
                    <a:pt x="752" y="10"/>
                    <a:pt x="712" y="32"/>
                  </a:cubicBezTo>
                  <a:lnTo>
                    <a:pt x="203" y="31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5"/>
                    <a:pt x="414" y="696"/>
                  </a:cubicBezTo>
                  <a:lnTo>
                    <a:pt x="924" y="407"/>
                  </a:lnTo>
                  <a:cubicBezTo>
                    <a:pt x="1144" y="293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24" name="Google Shape;15124;p79"/>
          <p:cNvGrpSpPr/>
          <p:nvPr/>
        </p:nvGrpSpPr>
        <p:grpSpPr>
          <a:xfrm>
            <a:off x="1388708" y="4274484"/>
            <a:ext cx="330210" cy="366665"/>
            <a:chOff x="1388708" y="4274484"/>
            <a:chExt cx="330210" cy="366665"/>
          </a:xfrm>
        </p:grpSpPr>
        <p:sp>
          <p:nvSpPr>
            <p:cNvPr id="15125" name="Google Shape;15125;p79"/>
            <p:cNvSpPr/>
            <p:nvPr/>
          </p:nvSpPr>
          <p:spPr>
            <a:xfrm>
              <a:off x="1490965" y="4274484"/>
              <a:ext cx="227954" cy="366665"/>
            </a:xfrm>
            <a:custGeom>
              <a:avLst/>
              <a:gdLst/>
              <a:ahLst/>
              <a:cxnLst/>
              <a:rect l="l" t="t" r="r" b="b"/>
              <a:pathLst>
                <a:path w="8723" h="14031" extrusionOk="0">
                  <a:moveTo>
                    <a:pt x="289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14030"/>
                  </a:lnTo>
                  <a:lnTo>
                    <a:pt x="6963" y="14030"/>
                  </a:lnTo>
                  <a:cubicBezTo>
                    <a:pt x="7934" y="14030"/>
                    <a:pt x="8723" y="13242"/>
                    <a:pt x="8723" y="12271"/>
                  </a:cubicBezTo>
                  <a:lnTo>
                    <a:pt x="8723" y="289"/>
                  </a:lnTo>
                  <a:cubicBezTo>
                    <a:pt x="8723" y="126"/>
                    <a:pt x="8598" y="1"/>
                    <a:pt x="8444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79"/>
            <p:cNvSpPr/>
            <p:nvPr/>
          </p:nvSpPr>
          <p:spPr>
            <a:xfrm>
              <a:off x="1651810" y="4274484"/>
              <a:ext cx="67108" cy="366665"/>
            </a:xfrm>
            <a:custGeom>
              <a:avLst/>
              <a:gdLst/>
              <a:ahLst/>
              <a:cxnLst/>
              <a:rect l="l" t="t" r="r" b="b"/>
              <a:pathLst>
                <a:path w="2568" h="14031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9"/>
                  </a:cubicBezTo>
                  <a:lnTo>
                    <a:pt x="1760" y="12271"/>
                  </a:lnTo>
                  <a:cubicBezTo>
                    <a:pt x="1760" y="13242"/>
                    <a:pt x="971" y="14030"/>
                    <a:pt x="0" y="14030"/>
                  </a:cubicBezTo>
                  <a:lnTo>
                    <a:pt x="808" y="14030"/>
                  </a:lnTo>
                  <a:cubicBezTo>
                    <a:pt x="1779" y="14030"/>
                    <a:pt x="2568" y="13242"/>
                    <a:pt x="2568" y="12271"/>
                  </a:cubicBezTo>
                  <a:lnTo>
                    <a:pt x="2568" y="289"/>
                  </a:lnTo>
                  <a:cubicBezTo>
                    <a:pt x="2568" y="126"/>
                    <a:pt x="2443" y="1"/>
                    <a:pt x="22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79"/>
            <p:cNvSpPr/>
            <p:nvPr/>
          </p:nvSpPr>
          <p:spPr>
            <a:xfrm>
              <a:off x="1395973" y="4576288"/>
              <a:ext cx="273947" cy="64861"/>
            </a:xfrm>
            <a:custGeom>
              <a:avLst/>
              <a:gdLst/>
              <a:ahLst/>
              <a:cxnLst/>
              <a:rect l="l" t="t" r="r" b="b"/>
              <a:pathLst>
                <a:path w="10483" h="2482" extrusionOk="0">
                  <a:moveTo>
                    <a:pt x="280" y="0"/>
                  </a:moveTo>
                  <a:cubicBezTo>
                    <a:pt x="126" y="0"/>
                    <a:pt x="1" y="125"/>
                    <a:pt x="1" y="289"/>
                  </a:cubicBezTo>
                  <a:lnTo>
                    <a:pt x="1" y="722"/>
                  </a:lnTo>
                  <a:cubicBezTo>
                    <a:pt x="1" y="1693"/>
                    <a:pt x="789" y="2481"/>
                    <a:pt x="1761" y="2481"/>
                  </a:cubicBezTo>
                  <a:lnTo>
                    <a:pt x="10482" y="2481"/>
                  </a:lnTo>
                  <a:cubicBezTo>
                    <a:pt x="9511" y="2481"/>
                    <a:pt x="8723" y="1693"/>
                    <a:pt x="8723" y="722"/>
                  </a:cubicBezTo>
                  <a:lnTo>
                    <a:pt x="8723" y="289"/>
                  </a:lnTo>
                  <a:cubicBezTo>
                    <a:pt x="8723" y="125"/>
                    <a:pt x="8598" y="0"/>
                    <a:pt x="84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79"/>
            <p:cNvSpPr/>
            <p:nvPr/>
          </p:nvSpPr>
          <p:spPr>
            <a:xfrm>
              <a:off x="1523395" y="4385547"/>
              <a:ext cx="31437" cy="26916"/>
            </a:xfrm>
            <a:custGeom>
              <a:avLst/>
              <a:gdLst/>
              <a:ahLst/>
              <a:cxnLst/>
              <a:rect l="l" t="t" r="r" b="b"/>
              <a:pathLst>
                <a:path w="1203" h="1030" extrusionOk="0">
                  <a:moveTo>
                    <a:pt x="683" y="1"/>
                  </a:moveTo>
                  <a:cubicBezTo>
                    <a:pt x="231" y="1"/>
                    <a:pt x="0" y="559"/>
                    <a:pt x="327" y="876"/>
                  </a:cubicBezTo>
                  <a:cubicBezTo>
                    <a:pt x="430" y="982"/>
                    <a:pt x="559" y="1029"/>
                    <a:pt x="685" y="1029"/>
                  </a:cubicBezTo>
                  <a:cubicBezTo>
                    <a:pt x="948" y="1029"/>
                    <a:pt x="1202" y="825"/>
                    <a:pt x="1202" y="520"/>
                  </a:cubicBezTo>
                  <a:cubicBezTo>
                    <a:pt x="1202" y="23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79"/>
            <p:cNvSpPr/>
            <p:nvPr/>
          </p:nvSpPr>
          <p:spPr>
            <a:xfrm>
              <a:off x="1569623" y="43945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79"/>
            <p:cNvSpPr/>
            <p:nvPr/>
          </p:nvSpPr>
          <p:spPr>
            <a:xfrm>
              <a:off x="1569623" y="4407917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3895" y="424"/>
                  </a:lnTo>
                  <a:cubicBezTo>
                    <a:pt x="4174" y="424"/>
                    <a:pt x="4174" y="1"/>
                    <a:pt x="3895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79"/>
            <p:cNvSpPr/>
            <p:nvPr/>
          </p:nvSpPr>
          <p:spPr>
            <a:xfrm>
              <a:off x="1569623" y="4379014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cubicBezTo>
                    <a:pt x="558" y="424"/>
                    <a:pt x="558" y="1"/>
                    <a:pt x="28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79"/>
            <p:cNvSpPr/>
            <p:nvPr/>
          </p:nvSpPr>
          <p:spPr>
            <a:xfrm>
              <a:off x="1523395" y="4444110"/>
              <a:ext cx="31437" cy="26786"/>
            </a:xfrm>
            <a:custGeom>
              <a:avLst/>
              <a:gdLst/>
              <a:ahLst/>
              <a:cxnLst/>
              <a:rect l="l" t="t" r="r" b="b"/>
              <a:pathLst>
                <a:path w="1203" h="1025" extrusionOk="0">
                  <a:moveTo>
                    <a:pt x="683" y="0"/>
                  </a:moveTo>
                  <a:cubicBezTo>
                    <a:pt x="231" y="0"/>
                    <a:pt x="0" y="548"/>
                    <a:pt x="327" y="875"/>
                  </a:cubicBezTo>
                  <a:cubicBezTo>
                    <a:pt x="430" y="978"/>
                    <a:pt x="558" y="1024"/>
                    <a:pt x="684" y="1024"/>
                  </a:cubicBezTo>
                  <a:cubicBezTo>
                    <a:pt x="947" y="1024"/>
                    <a:pt x="1202" y="822"/>
                    <a:pt x="1202" y="510"/>
                  </a:cubicBezTo>
                  <a:cubicBezTo>
                    <a:pt x="1202" y="231"/>
                    <a:pt x="972" y="0"/>
                    <a:pt x="683" y="0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79"/>
            <p:cNvSpPr/>
            <p:nvPr/>
          </p:nvSpPr>
          <p:spPr>
            <a:xfrm>
              <a:off x="1569623" y="4453152"/>
              <a:ext cx="41734" cy="11080"/>
            </a:xfrm>
            <a:custGeom>
              <a:avLst/>
              <a:gdLst/>
              <a:ahLst/>
              <a:cxnLst/>
              <a:rect l="l" t="t" r="r" b="b"/>
              <a:pathLst>
                <a:path w="159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79"/>
            <p:cNvSpPr/>
            <p:nvPr/>
          </p:nvSpPr>
          <p:spPr>
            <a:xfrm>
              <a:off x="1569623" y="4466480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79"/>
            <p:cNvSpPr/>
            <p:nvPr/>
          </p:nvSpPr>
          <p:spPr>
            <a:xfrm>
              <a:off x="1569623" y="4437577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79"/>
            <p:cNvSpPr/>
            <p:nvPr/>
          </p:nvSpPr>
          <p:spPr>
            <a:xfrm>
              <a:off x="1523395" y="4502647"/>
              <a:ext cx="31437" cy="26655"/>
            </a:xfrm>
            <a:custGeom>
              <a:avLst/>
              <a:gdLst/>
              <a:ahLst/>
              <a:cxnLst/>
              <a:rect l="l" t="t" r="r" b="b"/>
              <a:pathLst>
                <a:path w="1203" h="1020" extrusionOk="0">
                  <a:moveTo>
                    <a:pt x="683" y="1"/>
                  </a:moveTo>
                  <a:cubicBezTo>
                    <a:pt x="231" y="1"/>
                    <a:pt x="0" y="549"/>
                    <a:pt x="327" y="866"/>
                  </a:cubicBezTo>
                  <a:cubicBezTo>
                    <a:pt x="430" y="973"/>
                    <a:pt x="559" y="1020"/>
                    <a:pt x="685" y="1020"/>
                  </a:cubicBezTo>
                  <a:cubicBezTo>
                    <a:pt x="948" y="1020"/>
                    <a:pt x="1202" y="816"/>
                    <a:pt x="1202" y="511"/>
                  </a:cubicBezTo>
                  <a:cubicBezTo>
                    <a:pt x="1202" y="22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79"/>
            <p:cNvSpPr/>
            <p:nvPr/>
          </p:nvSpPr>
          <p:spPr>
            <a:xfrm>
              <a:off x="1569623" y="45116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1327" y="1"/>
                  </a:moveTo>
                  <a:cubicBezTo>
                    <a:pt x="1324" y="1"/>
                    <a:pt x="1321" y="1"/>
                    <a:pt x="1318" y="1"/>
                  </a:cubicBezTo>
                  <a:lnTo>
                    <a:pt x="280" y="1"/>
                  </a:ln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4" y="415"/>
                    <a:pt x="1597" y="1"/>
                    <a:pt x="1327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79"/>
            <p:cNvSpPr/>
            <p:nvPr/>
          </p:nvSpPr>
          <p:spPr>
            <a:xfrm>
              <a:off x="1569623" y="4524781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79"/>
            <p:cNvSpPr/>
            <p:nvPr/>
          </p:nvSpPr>
          <p:spPr>
            <a:xfrm>
              <a:off x="1569623" y="4495879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15140;p79"/>
            <p:cNvSpPr/>
            <p:nvPr/>
          </p:nvSpPr>
          <p:spPr>
            <a:xfrm>
              <a:off x="1530425" y="4309423"/>
              <a:ext cx="149295" cy="32169"/>
            </a:xfrm>
            <a:custGeom>
              <a:avLst/>
              <a:gdLst/>
              <a:ahLst/>
              <a:cxnLst/>
              <a:rect l="l" t="t" r="r" b="b"/>
              <a:pathLst>
                <a:path w="5713" h="1231" extrusionOk="0">
                  <a:moveTo>
                    <a:pt x="279" y="0"/>
                  </a:moveTo>
                  <a:cubicBezTo>
                    <a:pt x="126" y="0"/>
                    <a:pt x="1" y="125"/>
                    <a:pt x="1" y="279"/>
                  </a:cubicBezTo>
                  <a:lnTo>
                    <a:pt x="1" y="943"/>
                  </a:lnTo>
                  <a:cubicBezTo>
                    <a:pt x="1" y="1106"/>
                    <a:pt x="126" y="1231"/>
                    <a:pt x="279" y="1231"/>
                  </a:cubicBezTo>
                  <a:lnTo>
                    <a:pt x="5424" y="1231"/>
                  </a:lnTo>
                  <a:cubicBezTo>
                    <a:pt x="5587" y="1231"/>
                    <a:pt x="5712" y="1106"/>
                    <a:pt x="5712" y="943"/>
                  </a:cubicBezTo>
                  <a:lnTo>
                    <a:pt x="5712" y="279"/>
                  </a:lnTo>
                  <a:cubicBezTo>
                    <a:pt x="5712" y="125"/>
                    <a:pt x="5587" y="0"/>
                    <a:pt x="5424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79"/>
            <p:cNvSpPr/>
            <p:nvPr/>
          </p:nvSpPr>
          <p:spPr>
            <a:xfrm>
              <a:off x="1490965" y="4463448"/>
              <a:ext cx="29634" cy="29451"/>
            </a:xfrm>
            <a:custGeom>
              <a:avLst/>
              <a:gdLst/>
              <a:ahLst/>
              <a:cxnLst/>
              <a:rect l="l" t="t" r="r" b="b"/>
              <a:pathLst>
                <a:path w="1134" h="1127" extrusionOk="0">
                  <a:moveTo>
                    <a:pt x="732" y="1"/>
                  </a:moveTo>
                  <a:lnTo>
                    <a:pt x="1" y="655"/>
                  </a:lnTo>
                  <a:lnTo>
                    <a:pt x="914" y="1107"/>
                  </a:lnTo>
                  <a:cubicBezTo>
                    <a:pt x="936" y="1121"/>
                    <a:pt x="959" y="1127"/>
                    <a:pt x="981" y="1127"/>
                  </a:cubicBezTo>
                  <a:cubicBezTo>
                    <a:pt x="1064" y="1127"/>
                    <a:pt x="1133" y="1037"/>
                    <a:pt x="1087" y="953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79"/>
            <p:cNvSpPr/>
            <p:nvPr/>
          </p:nvSpPr>
          <p:spPr>
            <a:xfrm>
              <a:off x="1388708" y="4350242"/>
              <a:ext cx="122640" cy="130689"/>
            </a:xfrm>
            <a:custGeom>
              <a:avLst/>
              <a:gdLst/>
              <a:ahLst/>
              <a:cxnLst/>
              <a:rect l="l" t="t" r="r" b="b"/>
              <a:pathLst>
                <a:path w="4693" h="5001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3722" y="4929"/>
                  </a:lnTo>
                  <a:cubicBezTo>
                    <a:pt x="3763" y="4976"/>
                    <a:pt x="3822" y="5000"/>
                    <a:pt x="3881" y="5000"/>
                  </a:cubicBezTo>
                  <a:cubicBezTo>
                    <a:pt x="3931" y="5000"/>
                    <a:pt x="3980" y="4983"/>
                    <a:pt x="4020" y="4948"/>
                  </a:cubicBezTo>
                  <a:lnTo>
                    <a:pt x="4597" y="4419"/>
                  </a:lnTo>
                  <a:cubicBezTo>
                    <a:pt x="4683" y="4342"/>
                    <a:pt x="4693" y="4217"/>
                    <a:pt x="4616" y="4131"/>
                  </a:cubicBez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79"/>
            <p:cNvSpPr/>
            <p:nvPr/>
          </p:nvSpPr>
          <p:spPr>
            <a:xfrm>
              <a:off x="1388708" y="4358422"/>
              <a:ext cx="112605" cy="122509"/>
            </a:xfrm>
            <a:custGeom>
              <a:avLst/>
              <a:gdLst/>
              <a:ahLst/>
              <a:cxnLst/>
              <a:rect l="l" t="t" r="r" b="b"/>
              <a:pathLst>
                <a:path w="4309" h="4688" extrusionOk="0">
                  <a:moveTo>
                    <a:pt x="385" y="0"/>
                  </a:moveTo>
                  <a:lnTo>
                    <a:pt x="87" y="260"/>
                  </a:lnTo>
                  <a:cubicBezTo>
                    <a:pt x="0" y="337"/>
                    <a:pt x="0" y="471"/>
                    <a:pt x="77" y="558"/>
                  </a:cubicBezTo>
                  <a:lnTo>
                    <a:pt x="3722" y="4616"/>
                  </a:lnTo>
                  <a:cubicBezTo>
                    <a:pt x="3763" y="4663"/>
                    <a:pt x="3822" y="4687"/>
                    <a:pt x="3881" y="4687"/>
                  </a:cubicBezTo>
                  <a:cubicBezTo>
                    <a:pt x="3931" y="4687"/>
                    <a:pt x="3980" y="4670"/>
                    <a:pt x="4020" y="4635"/>
                  </a:cubicBezTo>
                  <a:lnTo>
                    <a:pt x="4308" y="4376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79"/>
            <p:cNvSpPr/>
            <p:nvPr/>
          </p:nvSpPr>
          <p:spPr>
            <a:xfrm>
              <a:off x="1388708" y="4350242"/>
              <a:ext cx="35697" cy="34338"/>
            </a:xfrm>
            <a:custGeom>
              <a:avLst/>
              <a:gdLst/>
              <a:ahLst/>
              <a:cxnLst/>
              <a:rect l="l" t="t" r="r" b="b"/>
              <a:pathLst>
                <a:path w="1366" h="1314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471" y="1313"/>
                  </a:lnTo>
                  <a:lnTo>
                    <a:pt x="1366" y="506"/>
                  </a:ln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45" name="Google Shape;15145;p79"/>
          <p:cNvGrpSpPr/>
          <p:nvPr/>
        </p:nvGrpSpPr>
        <p:grpSpPr>
          <a:xfrm>
            <a:off x="1874694" y="4293326"/>
            <a:ext cx="375446" cy="328982"/>
            <a:chOff x="1874694" y="4293326"/>
            <a:chExt cx="375446" cy="328982"/>
          </a:xfrm>
        </p:grpSpPr>
        <p:sp>
          <p:nvSpPr>
            <p:cNvPr id="15146" name="Google Shape;15146;p79"/>
            <p:cNvSpPr/>
            <p:nvPr/>
          </p:nvSpPr>
          <p:spPr>
            <a:xfrm>
              <a:off x="1874694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7" y="1"/>
                  </a:moveTo>
                  <a:cubicBezTo>
                    <a:pt x="2866" y="1"/>
                    <a:pt x="1318" y="1039"/>
                    <a:pt x="65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89" y="8063"/>
                    <a:pt x="3477" y="8495"/>
                    <a:pt x="4584" y="8495"/>
                  </a:cubicBezTo>
                  <a:cubicBezTo>
                    <a:pt x="5129" y="8495"/>
                    <a:pt x="5679" y="8390"/>
                    <a:pt x="6203" y="8174"/>
                  </a:cubicBezTo>
                  <a:cubicBezTo>
                    <a:pt x="7790" y="7520"/>
                    <a:pt x="8828" y="5972"/>
                    <a:pt x="8828" y="4251"/>
                  </a:cubicBezTo>
                  <a:cubicBezTo>
                    <a:pt x="8838" y="1905"/>
                    <a:pt x="6934" y="1"/>
                    <a:pt x="4587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15147;p79"/>
            <p:cNvSpPr/>
            <p:nvPr/>
          </p:nvSpPr>
          <p:spPr>
            <a:xfrm>
              <a:off x="2019181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8" y="1"/>
                  </a:moveTo>
                  <a:cubicBezTo>
                    <a:pt x="2866" y="1"/>
                    <a:pt x="1318" y="1039"/>
                    <a:pt x="66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90" y="8063"/>
                    <a:pt x="3478" y="8495"/>
                    <a:pt x="4585" y="8495"/>
                  </a:cubicBezTo>
                  <a:cubicBezTo>
                    <a:pt x="5130" y="8495"/>
                    <a:pt x="5679" y="8390"/>
                    <a:pt x="6203" y="8174"/>
                  </a:cubicBezTo>
                  <a:cubicBezTo>
                    <a:pt x="7799" y="7520"/>
                    <a:pt x="8828" y="5972"/>
                    <a:pt x="8838" y="4251"/>
                  </a:cubicBezTo>
                  <a:cubicBezTo>
                    <a:pt x="8838" y="1905"/>
                    <a:pt x="6934" y="1"/>
                    <a:pt x="4588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8" name="Google Shape;15148;p79"/>
            <p:cNvSpPr/>
            <p:nvPr/>
          </p:nvSpPr>
          <p:spPr>
            <a:xfrm>
              <a:off x="2033266" y="4540853"/>
              <a:ext cx="67108" cy="50775"/>
            </a:xfrm>
            <a:custGeom>
              <a:avLst/>
              <a:gdLst/>
              <a:ahLst/>
              <a:cxnLst/>
              <a:rect l="l" t="t" r="r" b="b"/>
              <a:pathLst>
                <a:path w="2568" h="1943" extrusionOk="0">
                  <a:moveTo>
                    <a:pt x="0" y="1"/>
                  </a:moveTo>
                  <a:lnTo>
                    <a:pt x="0" y="1"/>
                  </a:lnTo>
                  <a:cubicBezTo>
                    <a:pt x="241" y="751"/>
                    <a:pt x="683" y="1424"/>
                    <a:pt x="1279" y="1943"/>
                  </a:cubicBezTo>
                  <a:cubicBezTo>
                    <a:pt x="1885" y="1424"/>
                    <a:pt x="2327" y="751"/>
                    <a:pt x="2568" y="1"/>
                  </a:cubicBezTo>
                  <a:lnTo>
                    <a:pt x="2568" y="1"/>
                  </a:lnTo>
                  <a:cubicBezTo>
                    <a:pt x="2149" y="130"/>
                    <a:pt x="1717" y="195"/>
                    <a:pt x="1284" y="195"/>
                  </a:cubicBezTo>
                  <a:cubicBezTo>
                    <a:pt x="851" y="195"/>
                    <a:pt x="419" y="130"/>
                    <a:pt x="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15149;p79"/>
            <p:cNvSpPr/>
            <p:nvPr/>
          </p:nvSpPr>
          <p:spPr>
            <a:xfrm>
              <a:off x="1947055" y="4323979"/>
              <a:ext cx="230724" cy="221996"/>
            </a:xfrm>
            <a:custGeom>
              <a:avLst/>
              <a:gdLst/>
              <a:ahLst/>
              <a:cxnLst/>
              <a:rect l="l" t="t" r="r" b="b"/>
              <a:pathLst>
                <a:path w="8829" h="8495" extrusionOk="0">
                  <a:moveTo>
                    <a:pt x="4596" y="1"/>
                  </a:moveTo>
                  <a:cubicBezTo>
                    <a:pt x="4590" y="1"/>
                    <a:pt x="4584" y="1"/>
                    <a:pt x="4578" y="1"/>
                  </a:cubicBezTo>
                  <a:cubicBezTo>
                    <a:pt x="2857" y="1"/>
                    <a:pt x="1309" y="1030"/>
                    <a:pt x="655" y="2616"/>
                  </a:cubicBezTo>
                  <a:cubicBezTo>
                    <a:pt x="1" y="4203"/>
                    <a:pt x="357" y="6030"/>
                    <a:pt x="1578" y="7242"/>
                  </a:cubicBezTo>
                  <a:cubicBezTo>
                    <a:pt x="2390" y="8061"/>
                    <a:pt x="3480" y="8495"/>
                    <a:pt x="4587" y="8495"/>
                  </a:cubicBezTo>
                  <a:cubicBezTo>
                    <a:pt x="5132" y="8495"/>
                    <a:pt x="5681" y="8390"/>
                    <a:pt x="6203" y="8175"/>
                  </a:cubicBezTo>
                  <a:cubicBezTo>
                    <a:pt x="7790" y="7511"/>
                    <a:pt x="8828" y="5963"/>
                    <a:pt x="8828" y="4251"/>
                  </a:cubicBezTo>
                  <a:cubicBezTo>
                    <a:pt x="8828" y="1911"/>
                    <a:pt x="6934" y="1"/>
                    <a:pt x="459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0" name="Google Shape;15150;p79"/>
            <p:cNvSpPr/>
            <p:nvPr/>
          </p:nvSpPr>
          <p:spPr>
            <a:xfrm>
              <a:off x="2019677" y="4422995"/>
              <a:ext cx="85741" cy="122980"/>
            </a:xfrm>
            <a:custGeom>
              <a:avLst/>
              <a:gdLst/>
              <a:ahLst/>
              <a:cxnLst/>
              <a:rect l="l" t="t" r="r" b="b"/>
              <a:pathLst>
                <a:path w="3281" h="4706" extrusionOk="0">
                  <a:moveTo>
                    <a:pt x="1799" y="1"/>
                  </a:moveTo>
                  <a:cubicBezTo>
                    <a:pt x="511" y="1116"/>
                    <a:pt x="1" y="2885"/>
                    <a:pt x="520" y="4511"/>
                  </a:cubicBezTo>
                  <a:cubicBezTo>
                    <a:pt x="939" y="4640"/>
                    <a:pt x="1371" y="4705"/>
                    <a:pt x="1804" y="4705"/>
                  </a:cubicBezTo>
                  <a:cubicBezTo>
                    <a:pt x="2237" y="4705"/>
                    <a:pt x="2669" y="4640"/>
                    <a:pt x="3088" y="4511"/>
                  </a:cubicBezTo>
                  <a:cubicBezTo>
                    <a:pt x="3213" y="4097"/>
                    <a:pt x="3280" y="3664"/>
                    <a:pt x="3280" y="3222"/>
                  </a:cubicBezTo>
                  <a:cubicBezTo>
                    <a:pt x="3280" y="1981"/>
                    <a:pt x="2742" y="808"/>
                    <a:pt x="1799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1" name="Google Shape;15151;p79"/>
            <p:cNvSpPr/>
            <p:nvPr/>
          </p:nvSpPr>
          <p:spPr>
            <a:xfrm>
              <a:off x="1942534" y="4396261"/>
              <a:ext cx="124182" cy="144617"/>
            </a:xfrm>
            <a:custGeom>
              <a:avLst/>
              <a:gdLst/>
              <a:ahLst/>
              <a:cxnLst/>
              <a:rect l="l" t="t" r="r" b="b"/>
              <a:pathLst>
                <a:path w="4752" h="5534" extrusionOk="0">
                  <a:moveTo>
                    <a:pt x="1979" y="0"/>
                  </a:moveTo>
                  <a:cubicBezTo>
                    <a:pt x="1552" y="0"/>
                    <a:pt x="1122" y="65"/>
                    <a:pt x="703" y="197"/>
                  </a:cubicBezTo>
                  <a:cubicBezTo>
                    <a:pt x="1" y="2437"/>
                    <a:pt x="1232" y="4822"/>
                    <a:pt x="3472" y="5534"/>
                  </a:cubicBezTo>
                  <a:cubicBezTo>
                    <a:pt x="3338" y="5120"/>
                    <a:pt x="3270" y="4687"/>
                    <a:pt x="3270" y="4245"/>
                  </a:cubicBezTo>
                  <a:cubicBezTo>
                    <a:pt x="3270" y="3004"/>
                    <a:pt x="3809" y="1831"/>
                    <a:pt x="4751" y="1024"/>
                  </a:cubicBezTo>
                  <a:cubicBezTo>
                    <a:pt x="3969" y="356"/>
                    <a:pt x="2983" y="0"/>
                    <a:pt x="197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15152;p79"/>
            <p:cNvSpPr/>
            <p:nvPr/>
          </p:nvSpPr>
          <p:spPr>
            <a:xfrm>
              <a:off x="2066690" y="4396261"/>
              <a:ext cx="111089" cy="144617"/>
            </a:xfrm>
            <a:custGeom>
              <a:avLst/>
              <a:gdLst/>
              <a:ahLst/>
              <a:cxnLst/>
              <a:rect l="l" t="t" r="r" b="b"/>
              <a:pathLst>
                <a:path w="4251" h="5534" extrusionOk="0">
                  <a:moveTo>
                    <a:pt x="2777" y="0"/>
                  </a:moveTo>
                  <a:cubicBezTo>
                    <a:pt x="1773" y="0"/>
                    <a:pt x="783" y="356"/>
                    <a:pt x="0" y="1024"/>
                  </a:cubicBezTo>
                  <a:cubicBezTo>
                    <a:pt x="1298" y="2129"/>
                    <a:pt x="1798" y="3908"/>
                    <a:pt x="1289" y="5534"/>
                  </a:cubicBezTo>
                  <a:cubicBezTo>
                    <a:pt x="3048" y="4966"/>
                    <a:pt x="4250" y="3331"/>
                    <a:pt x="4250" y="1485"/>
                  </a:cubicBezTo>
                  <a:cubicBezTo>
                    <a:pt x="4250" y="1043"/>
                    <a:pt x="4183" y="610"/>
                    <a:pt x="4049" y="197"/>
                  </a:cubicBezTo>
                  <a:cubicBezTo>
                    <a:pt x="3632" y="65"/>
                    <a:pt x="3203" y="0"/>
                    <a:pt x="2777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15153;p79"/>
            <p:cNvSpPr/>
            <p:nvPr/>
          </p:nvSpPr>
          <p:spPr>
            <a:xfrm>
              <a:off x="2012412" y="4293326"/>
              <a:ext cx="94992" cy="81246"/>
            </a:xfrm>
            <a:custGeom>
              <a:avLst/>
              <a:gdLst/>
              <a:ahLst/>
              <a:cxnLst/>
              <a:rect l="l" t="t" r="r" b="b"/>
              <a:pathLst>
                <a:path w="3635" h="3109" extrusionOk="0">
                  <a:moveTo>
                    <a:pt x="2077" y="1"/>
                  </a:moveTo>
                  <a:cubicBezTo>
                    <a:pt x="692" y="1"/>
                    <a:pt x="0" y="1674"/>
                    <a:pt x="981" y="2655"/>
                  </a:cubicBezTo>
                  <a:cubicBezTo>
                    <a:pt x="1297" y="2968"/>
                    <a:pt x="1686" y="3108"/>
                    <a:pt x="2067" y="3108"/>
                  </a:cubicBezTo>
                  <a:cubicBezTo>
                    <a:pt x="2867" y="3108"/>
                    <a:pt x="3635" y="2490"/>
                    <a:pt x="3635" y="1559"/>
                  </a:cubicBezTo>
                  <a:cubicBezTo>
                    <a:pt x="3625" y="703"/>
                    <a:pt x="2933" y="1"/>
                    <a:pt x="2077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4" name="Google Shape;15154;p79"/>
            <p:cNvSpPr/>
            <p:nvPr/>
          </p:nvSpPr>
          <p:spPr>
            <a:xfrm>
              <a:off x="2058641" y="4293326"/>
              <a:ext cx="48763" cy="81194"/>
            </a:xfrm>
            <a:custGeom>
              <a:avLst/>
              <a:gdLst/>
              <a:ahLst/>
              <a:cxnLst/>
              <a:rect l="l" t="t" r="r" b="b"/>
              <a:pathLst>
                <a:path w="1866" h="3107" extrusionOk="0">
                  <a:moveTo>
                    <a:pt x="308" y="1"/>
                  </a:moveTo>
                  <a:cubicBezTo>
                    <a:pt x="202" y="1"/>
                    <a:pt x="97" y="10"/>
                    <a:pt x="0" y="30"/>
                  </a:cubicBezTo>
                  <a:cubicBezTo>
                    <a:pt x="722" y="183"/>
                    <a:pt x="1241" y="818"/>
                    <a:pt x="1241" y="1559"/>
                  </a:cubicBezTo>
                  <a:cubicBezTo>
                    <a:pt x="1241" y="2289"/>
                    <a:pt x="722" y="2934"/>
                    <a:pt x="0" y="3078"/>
                  </a:cubicBezTo>
                  <a:cubicBezTo>
                    <a:pt x="97" y="3097"/>
                    <a:pt x="202" y="3107"/>
                    <a:pt x="308" y="3107"/>
                  </a:cubicBezTo>
                  <a:cubicBezTo>
                    <a:pt x="1164" y="3107"/>
                    <a:pt x="1856" y="2414"/>
                    <a:pt x="1866" y="1559"/>
                  </a:cubicBezTo>
                  <a:cubicBezTo>
                    <a:pt x="1866" y="693"/>
                    <a:pt x="1164" y="1"/>
                    <a:pt x="3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5" name="Google Shape;15155;p79"/>
            <p:cNvSpPr/>
            <p:nvPr/>
          </p:nvSpPr>
          <p:spPr>
            <a:xfrm>
              <a:off x="2061150" y="4305529"/>
              <a:ext cx="23389" cy="34077"/>
            </a:xfrm>
            <a:custGeom>
              <a:avLst/>
              <a:gdLst/>
              <a:ahLst/>
              <a:cxnLst/>
              <a:rect l="l" t="t" r="r" b="b"/>
              <a:pathLst>
                <a:path w="895" h="1304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092"/>
                  </a:lnTo>
                  <a:cubicBezTo>
                    <a:pt x="1" y="1207"/>
                    <a:pt x="97" y="1303"/>
                    <a:pt x="212" y="1303"/>
                  </a:cubicBezTo>
                  <a:lnTo>
                    <a:pt x="616" y="1303"/>
                  </a:lnTo>
                  <a:cubicBezTo>
                    <a:pt x="895" y="1303"/>
                    <a:pt x="895" y="880"/>
                    <a:pt x="616" y="880"/>
                  </a:cubicBezTo>
                  <a:lnTo>
                    <a:pt x="424" y="880"/>
                  </a:lnTo>
                  <a:lnTo>
                    <a:pt x="424" y="216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6" name="Google Shape;15156;p79"/>
            <p:cNvSpPr/>
            <p:nvPr/>
          </p:nvSpPr>
          <p:spPr>
            <a:xfrm>
              <a:off x="2046332" y="4459816"/>
              <a:ext cx="35723" cy="61647"/>
            </a:xfrm>
            <a:custGeom>
              <a:avLst/>
              <a:gdLst/>
              <a:ahLst/>
              <a:cxnLst/>
              <a:rect l="l" t="t" r="r" b="b"/>
              <a:pathLst>
                <a:path w="1367" h="2359" extrusionOk="0">
                  <a:moveTo>
                    <a:pt x="779" y="0"/>
                  </a:moveTo>
                  <a:cubicBezTo>
                    <a:pt x="673" y="0"/>
                    <a:pt x="568" y="72"/>
                    <a:pt x="568" y="217"/>
                  </a:cubicBezTo>
                  <a:lnTo>
                    <a:pt x="568" y="294"/>
                  </a:lnTo>
                  <a:cubicBezTo>
                    <a:pt x="0" y="524"/>
                    <a:pt x="164" y="1380"/>
                    <a:pt x="779" y="1380"/>
                  </a:cubicBezTo>
                  <a:cubicBezTo>
                    <a:pt x="895" y="1380"/>
                    <a:pt x="962" y="1505"/>
                    <a:pt x="904" y="1601"/>
                  </a:cubicBezTo>
                  <a:cubicBezTo>
                    <a:pt x="877" y="1647"/>
                    <a:pt x="830" y="1669"/>
                    <a:pt x="783" y="1669"/>
                  </a:cubicBezTo>
                  <a:cubicBezTo>
                    <a:pt x="731" y="1669"/>
                    <a:pt x="679" y="1642"/>
                    <a:pt x="654" y="1592"/>
                  </a:cubicBezTo>
                  <a:cubicBezTo>
                    <a:pt x="611" y="1503"/>
                    <a:pt x="538" y="1466"/>
                    <a:pt x="466" y="1466"/>
                  </a:cubicBezTo>
                  <a:cubicBezTo>
                    <a:pt x="326" y="1466"/>
                    <a:pt x="187" y="1604"/>
                    <a:pt x="270" y="1774"/>
                  </a:cubicBezTo>
                  <a:cubicBezTo>
                    <a:pt x="337" y="1900"/>
                    <a:pt x="443" y="1996"/>
                    <a:pt x="568" y="2053"/>
                  </a:cubicBezTo>
                  <a:lnTo>
                    <a:pt x="568" y="2150"/>
                  </a:lnTo>
                  <a:cubicBezTo>
                    <a:pt x="568" y="2289"/>
                    <a:pt x="673" y="2359"/>
                    <a:pt x="779" y="2359"/>
                  </a:cubicBezTo>
                  <a:cubicBezTo>
                    <a:pt x="885" y="2359"/>
                    <a:pt x="991" y="2289"/>
                    <a:pt x="991" y="2150"/>
                  </a:cubicBezTo>
                  <a:lnTo>
                    <a:pt x="991" y="2053"/>
                  </a:lnTo>
                  <a:cubicBezTo>
                    <a:pt x="1202" y="1967"/>
                    <a:pt x="1347" y="1755"/>
                    <a:pt x="1347" y="1534"/>
                  </a:cubicBezTo>
                  <a:cubicBezTo>
                    <a:pt x="1347" y="1217"/>
                    <a:pt x="1096" y="967"/>
                    <a:pt x="779" y="967"/>
                  </a:cubicBezTo>
                  <a:cubicBezTo>
                    <a:pt x="621" y="959"/>
                    <a:pt x="729" y="704"/>
                    <a:pt x="837" y="704"/>
                  </a:cubicBezTo>
                  <a:cubicBezTo>
                    <a:pt x="860" y="704"/>
                    <a:pt x="884" y="716"/>
                    <a:pt x="904" y="746"/>
                  </a:cubicBezTo>
                  <a:cubicBezTo>
                    <a:pt x="948" y="812"/>
                    <a:pt x="1009" y="839"/>
                    <a:pt x="1069" y="839"/>
                  </a:cubicBezTo>
                  <a:cubicBezTo>
                    <a:pt x="1219" y="839"/>
                    <a:pt x="1367" y="670"/>
                    <a:pt x="1250" y="505"/>
                  </a:cubicBezTo>
                  <a:cubicBezTo>
                    <a:pt x="1193" y="409"/>
                    <a:pt x="1096" y="332"/>
                    <a:pt x="991" y="294"/>
                  </a:cubicBezTo>
                  <a:lnTo>
                    <a:pt x="991" y="217"/>
                  </a:lnTo>
                  <a:cubicBezTo>
                    <a:pt x="991" y="72"/>
                    <a:pt x="885" y="0"/>
                    <a:pt x="77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15157;p79"/>
            <p:cNvSpPr/>
            <p:nvPr/>
          </p:nvSpPr>
          <p:spPr>
            <a:xfrm>
              <a:off x="2182770" y="4521436"/>
              <a:ext cx="25662" cy="22709"/>
            </a:xfrm>
            <a:custGeom>
              <a:avLst/>
              <a:gdLst/>
              <a:ahLst/>
              <a:cxnLst/>
              <a:rect l="l" t="t" r="r" b="b"/>
              <a:pathLst>
                <a:path w="982" h="869" extrusionOk="0">
                  <a:moveTo>
                    <a:pt x="491" y="1"/>
                  </a:moveTo>
                  <a:cubicBezTo>
                    <a:pt x="441" y="1"/>
                    <a:pt x="390" y="27"/>
                    <a:pt x="366" y="80"/>
                  </a:cubicBezTo>
                  <a:lnTo>
                    <a:pt x="1" y="869"/>
                  </a:lnTo>
                  <a:lnTo>
                    <a:pt x="982" y="869"/>
                  </a:lnTo>
                  <a:lnTo>
                    <a:pt x="616" y="80"/>
                  </a:lnTo>
                  <a:cubicBezTo>
                    <a:pt x="592" y="27"/>
                    <a:pt x="542" y="1"/>
                    <a:pt x="49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79"/>
            <p:cNvSpPr/>
            <p:nvPr/>
          </p:nvSpPr>
          <p:spPr>
            <a:xfrm>
              <a:off x="2178746" y="4542603"/>
              <a:ext cx="33711" cy="79704"/>
            </a:xfrm>
            <a:custGeom>
              <a:avLst/>
              <a:gdLst/>
              <a:ahLst/>
              <a:cxnLst/>
              <a:rect l="l" t="t" r="r" b="b"/>
              <a:pathLst>
                <a:path w="1290" h="3050" extrusionOk="0">
                  <a:moveTo>
                    <a:pt x="280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2770"/>
                  </a:lnTo>
                  <a:cubicBezTo>
                    <a:pt x="1" y="2924"/>
                    <a:pt x="126" y="3049"/>
                    <a:pt x="280" y="3049"/>
                  </a:cubicBezTo>
                  <a:lnTo>
                    <a:pt x="1001" y="3049"/>
                  </a:lnTo>
                  <a:cubicBezTo>
                    <a:pt x="1155" y="3049"/>
                    <a:pt x="1289" y="2924"/>
                    <a:pt x="1289" y="2770"/>
                  </a:cubicBezTo>
                  <a:lnTo>
                    <a:pt x="1289" y="289"/>
                  </a:lnTo>
                  <a:cubicBezTo>
                    <a:pt x="1289" y="126"/>
                    <a:pt x="1155" y="1"/>
                    <a:pt x="100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9" name="Google Shape;15159;p79"/>
            <p:cNvSpPr/>
            <p:nvPr/>
          </p:nvSpPr>
          <p:spPr>
            <a:xfrm>
              <a:off x="2195601" y="4542603"/>
              <a:ext cx="16855" cy="79704"/>
            </a:xfrm>
            <a:custGeom>
              <a:avLst/>
              <a:gdLst/>
              <a:ahLst/>
              <a:cxnLst/>
              <a:rect l="l" t="t" r="r" b="b"/>
              <a:pathLst>
                <a:path w="645" h="3050" extrusionOk="0">
                  <a:moveTo>
                    <a:pt x="0" y="1"/>
                  </a:moveTo>
                  <a:lnTo>
                    <a:pt x="0" y="3049"/>
                  </a:lnTo>
                  <a:lnTo>
                    <a:pt x="356" y="3049"/>
                  </a:lnTo>
                  <a:cubicBezTo>
                    <a:pt x="510" y="3049"/>
                    <a:pt x="644" y="2924"/>
                    <a:pt x="644" y="2770"/>
                  </a:cubicBezTo>
                  <a:lnTo>
                    <a:pt x="644" y="289"/>
                  </a:lnTo>
                  <a:cubicBezTo>
                    <a:pt x="635" y="126"/>
                    <a:pt x="510" y="1"/>
                    <a:pt x="356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0" name="Google Shape;15160;p79"/>
            <p:cNvSpPr/>
            <p:nvPr/>
          </p:nvSpPr>
          <p:spPr>
            <a:xfrm>
              <a:off x="2178746" y="4602917"/>
              <a:ext cx="33711" cy="19390"/>
            </a:xfrm>
            <a:custGeom>
              <a:avLst/>
              <a:gdLst/>
              <a:ahLst/>
              <a:cxnLst/>
              <a:rect l="l" t="t" r="r" b="b"/>
              <a:pathLst>
                <a:path w="1290" h="742" extrusionOk="0">
                  <a:moveTo>
                    <a:pt x="1" y="1"/>
                  </a:moveTo>
                  <a:lnTo>
                    <a:pt x="1" y="462"/>
                  </a:lnTo>
                  <a:cubicBezTo>
                    <a:pt x="1" y="616"/>
                    <a:pt x="126" y="741"/>
                    <a:pt x="280" y="741"/>
                  </a:cubicBezTo>
                  <a:lnTo>
                    <a:pt x="1001" y="741"/>
                  </a:lnTo>
                  <a:cubicBezTo>
                    <a:pt x="1155" y="741"/>
                    <a:pt x="1289" y="616"/>
                    <a:pt x="1289" y="462"/>
                  </a:cubicBezTo>
                  <a:lnTo>
                    <a:pt x="1289" y="1"/>
                  </a:ln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79"/>
            <p:cNvSpPr/>
            <p:nvPr/>
          </p:nvSpPr>
          <p:spPr>
            <a:xfrm>
              <a:off x="1911881" y="4515974"/>
              <a:ext cx="80958" cy="78920"/>
            </a:xfrm>
            <a:custGeom>
              <a:avLst/>
              <a:gdLst/>
              <a:ahLst/>
              <a:cxnLst/>
              <a:rect l="l" t="t" r="r" b="b"/>
              <a:pathLst>
                <a:path w="3098" h="3020" extrusionOk="0">
                  <a:moveTo>
                    <a:pt x="1539" y="1"/>
                  </a:moveTo>
                  <a:cubicBezTo>
                    <a:pt x="558" y="10"/>
                    <a:pt x="1" y="1145"/>
                    <a:pt x="607" y="1924"/>
                  </a:cubicBezTo>
                  <a:cubicBezTo>
                    <a:pt x="847" y="2241"/>
                    <a:pt x="1001" y="2626"/>
                    <a:pt x="1049" y="3020"/>
                  </a:cubicBezTo>
                  <a:lnTo>
                    <a:pt x="2039" y="3020"/>
                  </a:lnTo>
                  <a:cubicBezTo>
                    <a:pt x="2087" y="2626"/>
                    <a:pt x="2251" y="2241"/>
                    <a:pt x="2501" y="1914"/>
                  </a:cubicBezTo>
                  <a:cubicBezTo>
                    <a:pt x="3097" y="1135"/>
                    <a:pt x="2530" y="1"/>
                    <a:pt x="1539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79"/>
            <p:cNvSpPr/>
            <p:nvPr/>
          </p:nvSpPr>
          <p:spPr>
            <a:xfrm>
              <a:off x="1945566" y="4516157"/>
              <a:ext cx="37971" cy="78737"/>
            </a:xfrm>
            <a:custGeom>
              <a:avLst/>
              <a:gdLst/>
              <a:ahLst/>
              <a:cxnLst/>
              <a:rect l="l" t="t" r="r" b="b"/>
              <a:pathLst>
                <a:path w="1453" h="3013" extrusionOk="0">
                  <a:moveTo>
                    <a:pt x="269" y="1"/>
                  </a:moveTo>
                  <a:cubicBezTo>
                    <a:pt x="181" y="1"/>
                    <a:pt x="91" y="11"/>
                    <a:pt x="0" y="32"/>
                  </a:cubicBezTo>
                  <a:cubicBezTo>
                    <a:pt x="846" y="215"/>
                    <a:pt x="1202" y="1224"/>
                    <a:pt x="683" y="1917"/>
                  </a:cubicBezTo>
                  <a:cubicBezTo>
                    <a:pt x="433" y="2234"/>
                    <a:pt x="279" y="2619"/>
                    <a:pt x="231" y="3013"/>
                  </a:cubicBezTo>
                  <a:lnTo>
                    <a:pt x="750" y="3013"/>
                  </a:lnTo>
                  <a:cubicBezTo>
                    <a:pt x="808" y="2619"/>
                    <a:pt x="962" y="2234"/>
                    <a:pt x="1212" y="1917"/>
                  </a:cubicBezTo>
                  <a:cubicBezTo>
                    <a:pt x="1366" y="1705"/>
                    <a:pt x="1452" y="1455"/>
                    <a:pt x="1452" y="1196"/>
                  </a:cubicBezTo>
                  <a:cubicBezTo>
                    <a:pt x="1452" y="520"/>
                    <a:pt x="904" y="1"/>
                    <a:pt x="269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79"/>
            <p:cNvSpPr/>
            <p:nvPr/>
          </p:nvSpPr>
          <p:spPr>
            <a:xfrm>
              <a:off x="1907099" y="4489581"/>
              <a:ext cx="19390" cy="15366"/>
            </a:xfrm>
            <a:custGeom>
              <a:avLst/>
              <a:gdLst/>
              <a:ahLst/>
              <a:cxnLst/>
              <a:rect l="l" t="t" r="r" b="b"/>
              <a:pathLst>
                <a:path w="742" h="588" extrusionOk="0">
                  <a:moveTo>
                    <a:pt x="303" y="1"/>
                  </a:moveTo>
                  <a:cubicBezTo>
                    <a:pt x="139" y="1"/>
                    <a:pt x="0" y="212"/>
                    <a:pt x="155" y="366"/>
                  </a:cubicBezTo>
                  <a:lnTo>
                    <a:pt x="318" y="520"/>
                  </a:lnTo>
                  <a:cubicBezTo>
                    <a:pt x="357" y="559"/>
                    <a:pt x="405" y="587"/>
                    <a:pt x="463" y="587"/>
                  </a:cubicBezTo>
                  <a:cubicBezTo>
                    <a:pt x="655" y="578"/>
                    <a:pt x="741" y="357"/>
                    <a:pt x="616" y="222"/>
                  </a:cubicBezTo>
                  <a:lnTo>
                    <a:pt x="453" y="68"/>
                  </a:lnTo>
                  <a:cubicBezTo>
                    <a:pt x="406" y="21"/>
                    <a:pt x="353" y="1"/>
                    <a:pt x="303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79"/>
            <p:cNvSpPr/>
            <p:nvPr/>
          </p:nvSpPr>
          <p:spPr>
            <a:xfrm>
              <a:off x="1897769" y="4504006"/>
              <a:ext cx="20932" cy="12753"/>
            </a:xfrm>
            <a:custGeom>
              <a:avLst/>
              <a:gdLst/>
              <a:ahLst/>
              <a:cxnLst/>
              <a:rect l="l" t="t" r="r" b="b"/>
              <a:pathLst>
                <a:path w="801" h="488" extrusionOk="0">
                  <a:moveTo>
                    <a:pt x="295" y="1"/>
                  </a:moveTo>
                  <a:cubicBezTo>
                    <a:pt x="68" y="1"/>
                    <a:pt x="1" y="340"/>
                    <a:pt x="243" y="420"/>
                  </a:cubicBezTo>
                  <a:lnTo>
                    <a:pt x="454" y="478"/>
                  </a:lnTo>
                  <a:cubicBezTo>
                    <a:pt x="473" y="478"/>
                    <a:pt x="493" y="478"/>
                    <a:pt x="512" y="487"/>
                  </a:cubicBezTo>
                  <a:cubicBezTo>
                    <a:pt x="762" y="478"/>
                    <a:pt x="800" y="132"/>
                    <a:pt x="570" y="64"/>
                  </a:cubicBezTo>
                  <a:lnTo>
                    <a:pt x="348" y="7"/>
                  </a:lnTo>
                  <a:cubicBezTo>
                    <a:pt x="330" y="3"/>
                    <a:pt x="312" y="1"/>
                    <a:pt x="295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79"/>
            <p:cNvSpPr/>
            <p:nvPr/>
          </p:nvSpPr>
          <p:spPr>
            <a:xfrm>
              <a:off x="1922909" y="4479859"/>
              <a:ext cx="14373" cy="16803"/>
            </a:xfrm>
            <a:custGeom>
              <a:avLst/>
              <a:gdLst/>
              <a:ahLst/>
              <a:cxnLst/>
              <a:rect l="l" t="t" r="r" b="b"/>
              <a:pathLst>
                <a:path w="550" h="643" extrusionOk="0">
                  <a:moveTo>
                    <a:pt x="254" y="0"/>
                  </a:moveTo>
                  <a:cubicBezTo>
                    <a:pt x="128" y="0"/>
                    <a:pt x="0" y="106"/>
                    <a:pt x="40" y="267"/>
                  </a:cubicBezTo>
                  <a:lnTo>
                    <a:pt x="108" y="488"/>
                  </a:lnTo>
                  <a:cubicBezTo>
                    <a:pt x="127" y="575"/>
                    <a:pt x="213" y="642"/>
                    <a:pt x="310" y="642"/>
                  </a:cubicBezTo>
                  <a:cubicBezTo>
                    <a:pt x="444" y="642"/>
                    <a:pt x="550" y="507"/>
                    <a:pt x="511" y="373"/>
                  </a:cubicBezTo>
                  <a:lnTo>
                    <a:pt x="454" y="161"/>
                  </a:lnTo>
                  <a:cubicBezTo>
                    <a:pt x="423" y="49"/>
                    <a:pt x="339" y="0"/>
                    <a:pt x="254" y="0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79"/>
            <p:cNvSpPr/>
            <p:nvPr/>
          </p:nvSpPr>
          <p:spPr>
            <a:xfrm>
              <a:off x="1934773" y="4594111"/>
              <a:ext cx="34939" cy="28197"/>
            </a:xfrm>
            <a:custGeom>
              <a:avLst/>
              <a:gdLst/>
              <a:ahLst/>
              <a:cxnLst/>
              <a:rect l="l" t="t" r="r" b="b"/>
              <a:pathLst>
                <a:path w="1337" h="1079" extrusionOk="0">
                  <a:moveTo>
                    <a:pt x="168" y="0"/>
                  </a:moveTo>
                  <a:cubicBezTo>
                    <a:pt x="78" y="0"/>
                    <a:pt x="0" y="83"/>
                    <a:pt x="9" y="184"/>
                  </a:cubicBezTo>
                  <a:lnTo>
                    <a:pt x="9" y="905"/>
                  </a:lnTo>
                  <a:cubicBezTo>
                    <a:pt x="9" y="1001"/>
                    <a:pt x="86" y="1078"/>
                    <a:pt x="182" y="1078"/>
                  </a:cubicBezTo>
                  <a:lnTo>
                    <a:pt x="1154" y="1078"/>
                  </a:lnTo>
                  <a:cubicBezTo>
                    <a:pt x="1259" y="1078"/>
                    <a:pt x="1336" y="992"/>
                    <a:pt x="1336" y="895"/>
                  </a:cubicBezTo>
                  <a:lnTo>
                    <a:pt x="1336" y="174"/>
                  </a:lnTo>
                  <a:cubicBezTo>
                    <a:pt x="1336" y="78"/>
                    <a:pt x="1259" y="1"/>
                    <a:pt x="1154" y="1"/>
                  </a:cubicBezTo>
                  <a:lnTo>
                    <a:pt x="182" y="1"/>
                  </a:lnTo>
                  <a:cubicBezTo>
                    <a:pt x="178" y="1"/>
                    <a:pt x="173" y="0"/>
                    <a:pt x="16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79"/>
            <p:cNvSpPr/>
            <p:nvPr/>
          </p:nvSpPr>
          <p:spPr>
            <a:xfrm>
              <a:off x="1929729" y="4602682"/>
              <a:ext cx="45497" cy="11080"/>
            </a:xfrm>
            <a:custGeom>
              <a:avLst/>
              <a:gdLst/>
              <a:ahLst/>
              <a:cxnLst/>
              <a:rect l="l" t="t" r="r" b="b"/>
              <a:pathLst>
                <a:path w="1741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1462" y="423"/>
                  </a:lnTo>
                  <a:cubicBezTo>
                    <a:pt x="1741" y="423"/>
                    <a:pt x="1741" y="0"/>
                    <a:pt x="1462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68" name="Google Shape;15168;p79"/>
          <p:cNvGrpSpPr/>
          <p:nvPr/>
        </p:nvGrpSpPr>
        <p:grpSpPr>
          <a:xfrm>
            <a:off x="2396116" y="4293090"/>
            <a:ext cx="366665" cy="329714"/>
            <a:chOff x="2396116" y="4293090"/>
            <a:chExt cx="366665" cy="329714"/>
          </a:xfrm>
        </p:grpSpPr>
        <p:sp>
          <p:nvSpPr>
            <p:cNvPr id="15169" name="Google Shape;15169;p79"/>
            <p:cNvSpPr/>
            <p:nvPr/>
          </p:nvSpPr>
          <p:spPr>
            <a:xfrm>
              <a:off x="2497144" y="4300878"/>
              <a:ext cx="143755" cy="54539"/>
            </a:xfrm>
            <a:custGeom>
              <a:avLst/>
              <a:gdLst/>
              <a:ahLst/>
              <a:cxnLst/>
              <a:rect l="l" t="t" r="r" b="b"/>
              <a:pathLst>
                <a:path w="5501" h="2087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87"/>
                  </a:cubicBezTo>
                  <a:lnTo>
                    <a:pt x="5126" y="2087"/>
                  </a:lnTo>
                  <a:cubicBezTo>
                    <a:pt x="5357" y="2087"/>
                    <a:pt x="5501" y="1827"/>
                    <a:pt x="5366" y="1645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79"/>
            <p:cNvSpPr/>
            <p:nvPr/>
          </p:nvSpPr>
          <p:spPr>
            <a:xfrm>
              <a:off x="2410959" y="4293090"/>
              <a:ext cx="143494" cy="54303"/>
            </a:xfrm>
            <a:custGeom>
              <a:avLst/>
              <a:gdLst/>
              <a:ahLst/>
              <a:cxnLst/>
              <a:rect l="l" t="t" r="r" b="b"/>
              <a:pathLst>
                <a:path w="5491" h="2078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77"/>
                  </a:cubicBezTo>
                  <a:lnTo>
                    <a:pt x="5125" y="2077"/>
                  </a:lnTo>
                  <a:cubicBezTo>
                    <a:pt x="5347" y="2077"/>
                    <a:pt x="5491" y="1837"/>
                    <a:pt x="5366" y="1644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79"/>
            <p:cNvSpPr/>
            <p:nvPr/>
          </p:nvSpPr>
          <p:spPr>
            <a:xfrm>
              <a:off x="2396116" y="4323979"/>
              <a:ext cx="366665" cy="251081"/>
            </a:xfrm>
            <a:custGeom>
              <a:avLst/>
              <a:gdLst/>
              <a:ahLst/>
              <a:cxnLst/>
              <a:rect l="l" t="t" r="r" b="b"/>
              <a:pathLst>
                <a:path w="14031" h="9608" extrusionOk="0">
                  <a:moveTo>
                    <a:pt x="264" y="0"/>
                  </a:moveTo>
                  <a:cubicBezTo>
                    <a:pt x="117" y="0"/>
                    <a:pt x="1" y="131"/>
                    <a:pt x="1" y="280"/>
                  </a:cubicBezTo>
                  <a:lnTo>
                    <a:pt x="1" y="9319"/>
                  </a:lnTo>
                  <a:cubicBezTo>
                    <a:pt x="1" y="9473"/>
                    <a:pt x="126" y="9607"/>
                    <a:pt x="280" y="9607"/>
                  </a:cubicBezTo>
                  <a:lnTo>
                    <a:pt x="13742" y="9607"/>
                  </a:lnTo>
                  <a:cubicBezTo>
                    <a:pt x="13896" y="9607"/>
                    <a:pt x="14031" y="9473"/>
                    <a:pt x="14031" y="9319"/>
                  </a:cubicBezTo>
                  <a:lnTo>
                    <a:pt x="14031" y="280"/>
                  </a:lnTo>
                  <a:cubicBezTo>
                    <a:pt x="14031" y="126"/>
                    <a:pt x="13896" y="1"/>
                    <a:pt x="13742" y="1"/>
                  </a:cubicBezTo>
                  <a:lnTo>
                    <a:pt x="280" y="1"/>
                  </a:lnTo>
                  <a:cubicBezTo>
                    <a:pt x="274" y="1"/>
                    <a:pt x="269" y="0"/>
                    <a:pt x="26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79"/>
            <p:cNvSpPr/>
            <p:nvPr/>
          </p:nvSpPr>
          <p:spPr>
            <a:xfrm>
              <a:off x="2407928" y="4391819"/>
              <a:ext cx="340533" cy="182980"/>
            </a:xfrm>
            <a:custGeom>
              <a:avLst/>
              <a:gdLst/>
              <a:ahLst/>
              <a:cxnLst/>
              <a:rect l="l" t="t" r="r" b="b"/>
              <a:pathLst>
                <a:path w="13031" h="7002" extrusionOk="0">
                  <a:moveTo>
                    <a:pt x="4243" y="1"/>
                  </a:moveTo>
                  <a:cubicBezTo>
                    <a:pt x="3905" y="1"/>
                    <a:pt x="3636" y="276"/>
                    <a:pt x="3645" y="617"/>
                  </a:cubicBezTo>
                  <a:lnTo>
                    <a:pt x="3645" y="6011"/>
                  </a:lnTo>
                  <a:lnTo>
                    <a:pt x="626" y="6011"/>
                  </a:lnTo>
                  <a:cubicBezTo>
                    <a:pt x="280" y="6011"/>
                    <a:pt x="1" y="6290"/>
                    <a:pt x="1" y="6636"/>
                  </a:cubicBezTo>
                  <a:lnTo>
                    <a:pt x="1" y="7002"/>
                  </a:lnTo>
                  <a:lnTo>
                    <a:pt x="13030" y="7002"/>
                  </a:lnTo>
                  <a:lnTo>
                    <a:pt x="13030" y="617"/>
                  </a:lnTo>
                  <a:cubicBezTo>
                    <a:pt x="13030" y="280"/>
                    <a:pt x="12761" y="1"/>
                    <a:pt x="12415" y="1"/>
                  </a:cubicBezTo>
                  <a:lnTo>
                    <a:pt x="4261" y="1"/>
                  </a:lnTo>
                  <a:cubicBezTo>
                    <a:pt x="4255" y="1"/>
                    <a:pt x="4249" y="1"/>
                    <a:pt x="4243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79"/>
            <p:cNvSpPr/>
            <p:nvPr/>
          </p:nvSpPr>
          <p:spPr>
            <a:xfrm>
              <a:off x="2728077" y="4323979"/>
              <a:ext cx="34704" cy="251081"/>
            </a:xfrm>
            <a:custGeom>
              <a:avLst/>
              <a:gdLst/>
              <a:ahLst/>
              <a:cxnLst/>
              <a:rect l="l" t="t" r="r" b="b"/>
              <a:pathLst>
                <a:path w="1328" h="9608" extrusionOk="0">
                  <a:moveTo>
                    <a:pt x="1" y="1"/>
                  </a:moveTo>
                  <a:cubicBezTo>
                    <a:pt x="164" y="1"/>
                    <a:pt x="289" y="126"/>
                    <a:pt x="289" y="280"/>
                  </a:cubicBezTo>
                  <a:lnTo>
                    <a:pt x="289" y="9319"/>
                  </a:lnTo>
                  <a:cubicBezTo>
                    <a:pt x="289" y="9473"/>
                    <a:pt x="164" y="9607"/>
                    <a:pt x="1" y="9607"/>
                  </a:cubicBezTo>
                  <a:lnTo>
                    <a:pt x="1039" y="9607"/>
                  </a:lnTo>
                  <a:cubicBezTo>
                    <a:pt x="1193" y="9607"/>
                    <a:pt x="1328" y="9473"/>
                    <a:pt x="1328" y="9319"/>
                  </a:cubicBezTo>
                  <a:lnTo>
                    <a:pt x="1328" y="280"/>
                  </a:lnTo>
                  <a:cubicBezTo>
                    <a:pt x="1328" y="126"/>
                    <a:pt x="1193" y="1"/>
                    <a:pt x="1039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79"/>
            <p:cNvSpPr/>
            <p:nvPr/>
          </p:nvSpPr>
          <p:spPr>
            <a:xfrm>
              <a:off x="2511726" y="4400626"/>
              <a:ext cx="227928" cy="222179"/>
            </a:xfrm>
            <a:custGeom>
              <a:avLst/>
              <a:gdLst/>
              <a:ahLst/>
              <a:cxnLst/>
              <a:rect l="l" t="t" r="r" b="b"/>
              <a:pathLst>
                <a:path w="8722" h="8502" extrusionOk="0">
                  <a:moveTo>
                    <a:pt x="289" y="1"/>
                  </a:moveTo>
                  <a:cubicBezTo>
                    <a:pt x="125" y="1"/>
                    <a:pt x="0" y="126"/>
                    <a:pt x="0" y="280"/>
                  </a:cubicBezTo>
                  <a:lnTo>
                    <a:pt x="0" y="8501"/>
                  </a:lnTo>
                  <a:lnTo>
                    <a:pt x="6962" y="8501"/>
                  </a:lnTo>
                  <a:cubicBezTo>
                    <a:pt x="7933" y="8501"/>
                    <a:pt x="8722" y="7703"/>
                    <a:pt x="8722" y="6732"/>
                  </a:cubicBezTo>
                  <a:lnTo>
                    <a:pt x="8722" y="280"/>
                  </a:lnTo>
                  <a:cubicBezTo>
                    <a:pt x="8722" y="126"/>
                    <a:pt x="8597" y="1"/>
                    <a:pt x="844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79"/>
            <p:cNvSpPr/>
            <p:nvPr/>
          </p:nvSpPr>
          <p:spPr>
            <a:xfrm>
              <a:off x="2679340" y="4400626"/>
              <a:ext cx="60314" cy="222179"/>
            </a:xfrm>
            <a:custGeom>
              <a:avLst/>
              <a:gdLst/>
              <a:ahLst/>
              <a:cxnLst/>
              <a:rect l="l" t="t" r="r" b="b"/>
              <a:pathLst>
                <a:path w="2308" h="8502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0"/>
                  </a:cubicBezTo>
                  <a:lnTo>
                    <a:pt x="1760" y="6732"/>
                  </a:lnTo>
                  <a:cubicBezTo>
                    <a:pt x="1760" y="7703"/>
                    <a:pt x="971" y="8501"/>
                    <a:pt x="0" y="8501"/>
                  </a:cubicBezTo>
                  <a:lnTo>
                    <a:pt x="548" y="8501"/>
                  </a:lnTo>
                  <a:cubicBezTo>
                    <a:pt x="1519" y="8492"/>
                    <a:pt x="2308" y="7703"/>
                    <a:pt x="2308" y="6732"/>
                  </a:cubicBezTo>
                  <a:lnTo>
                    <a:pt x="2308" y="280"/>
                  </a:lnTo>
                  <a:cubicBezTo>
                    <a:pt x="2308" y="126"/>
                    <a:pt x="2183" y="1"/>
                    <a:pt x="2029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79"/>
            <p:cNvSpPr/>
            <p:nvPr/>
          </p:nvSpPr>
          <p:spPr>
            <a:xfrm>
              <a:off x="2416735" y="4557943"/>
              <a:ext cx="273921" cy="64861"/>
            </a:xfrm>
            <a:custGeom>
              <a:avLst/>
              <a:gdLst/>
              <a:ahLst/>
              <a:cxnLst/>
              <a:rect l="l" t="t" r="r" b="b"/>
              <a:pathLst>
                <a:path w="10482" h="2482" extrusionOk="0">
                  <a:moveTo>
                    <a:pt x="28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712"/>
                  </a:lnTo>
                  <a:cubicBezTo>
                    <a:pt x="0" y="1683"/>
                    <a:pt x="789" y="2481"/>
                    <a:pt x="1760" y="2481"/>
                  </a:cubicBezTo>
                  <a:lnTo>
                    <a:pt x="10482" y="2481"/>
                  </a:lnTo>
                  <a:cubicBezTo>
                    <a:pt x="9511" y="2472"/>
                    <a:pt x="8722" y="1683"/>
                    <a:pt x="8722" y="712"/>
                  </a:cubicBezTo>
                  <a:lnTo>
                    <a:pt x="8722" y="279"/>
                  </a:lnTo>
                  <a:cubicBezTo>
                    <a:pt x="8722" y="125"/>
                    <a:pt x="8597" y="0"/>
                    <a:pt x="8443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79"/>
            <p:cNvSpPr/>
            <p:nvPr/>
          </p:nvSpPr>
          <p:spPr>
            <a:xfrm>
              <a:off x="2537336" y="4482290"/>
              <a:ext cx="25923" cy="11106"/>
            </a:xfrm>
            <a:custGeom>
              <a:avLst/>
              <a:gdLst/>
              <a:ahLst/>
              <a:cxnLst/>
              <a:rect l="l" t="t" r="r" b="b"/>
              <a:pathLst>
                <a:path w="992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713" y="424"/>
                  </a:lnTo>
                  <a:cubicBezTo>
                    <a:pt x="991" y="424"/>
                    <a:pt x="991" y="1"/>
                    <a:pt x="71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79"/>
            <p:cNvSpPr/>
            <p:nvPr/>
          </p:nvSpPr>
          <p:spPr>
            <a:xfrm>
              <a:off x="2566239" y="4482290"/>
              <a:ext cx="149791" cy="11106"/>
            </a:xfrm>
            <a:custGeom>
              <a:avLst/>
              <a:gdLst/>
              <a:ahLst/>
              <a:cxnLst/>
              <a:rect l="l" t="t" r="r" b="b"/>
              <a:pathLst>
                <a:path w="5732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453" y="424"/>
                  </a:lnTo>
                  <a:cubicBezTo>
                    <a:pt x="5732" y="424"/>
                    <a:pt x="5732" y="1"/>
                    <a:pt x="545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79"/>
            <p:cNvSpPr/>
            <p:nvPr/>
          </p:nvSpPr>
          <p:spPr>
            <a:xfrm>
              <a:off x="2537336" y="4500635"/>
              <a:ext cx="178694" cy="11106"/>
            </a:xfrm>
            <a:custGeom>
              <a:avLst/>
              <a:gdLst/>
              <a:ahLst/>
              <a:cxnLst/>
              <a:rect l="l" t="t" r="r" b="b"/>
              <a:pathLst>
                <a:path w="6838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79"/>
            <p:cNvSpPr/>
            <p:nvPr/>
          </p:nvSpPr>
          <p:spPr>
            <a:xfrm>
              <a:off x="2537336" y="4519241"/>
              <a:ext cx="178694" cy="11080"/>
            </a:xfrm>
            <a:custGeom>
              <a:avLst/>
              <a:gdLst/>
              <a:ahLst/>
              <a:cxnLst/>
              <a:rect l="l" t="t" r="r" b="b"/>
              <a:pathLst>
                <a:path w="6838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79"/>
            <p:cNvSpPr/>
            <p:nvPr/>
          </p:nvSpPr>
          <p:spPr>
            <a:xfrm>
              <a:off x="2648660" y="4443352"/>
              <a:ext cx="60105" cy="20122"/>
            </a:xfrm>
            <a:custGeom>
              <a:avLst/>
              <a:gdLst/>
              <a:ahLst/>
              <a:cxnLst/>
              <a:rect l="l" t="t" r="r" b="b"/>
              <a:pathLst>
                <a:path w="2300" h="770" extrusionOk="0">
                  <a:moveTo>
                    <a:pt x="289" y="0"/>
                  </a:moveTo>
                  <a:cubicBezTo>
                    <a:pt x="126" y="0"/>
                    <a:pt x="1" y="135"/>
                    <a:pt x="1" y="289"/>
                  </a:cubicBezTo>
                  <a:lnTo>
                    <a:pt x="1" y="491"/>
                  </a:lnTo>
                  <a:cubicBezTo>
                    <a:pt x="1" y="645"/>
                    <a:pt x="126" y="770"/>
                    <a:pt x="289" y="770"/>
                  </a:cubicBezTo>
                  <a:lnTo>
                    <a:pt x="2011" y="770"/>
                  </a:lnTo>
                  <a:cubicBezTo>
                    <a:pt x="2165" y="770"/>
                    <a:pt x="2299" y="645"/>
                    <a:pt x="2299" y="491"/>
                  </a:cubicBezTo>
                  <a:lnTo>
                    <a:pt x="2299" y="289"/>
                  </a:lnTo>
                  <a:cubicBezTo>
                    <a:pt x="2299" y="135"/>
                    <a:pt x="2165" y="0"/>
                    <a:pt x="201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82" name="Google Shape;15182;p79"/>
          <p:cNvGrpSpPr/>
          <p:nvPr/>
        </p:nvGrpSpPr>
        <p:grpSpPr>
          <a:xfrm>
            <a:off x="2908757" y="4289824"/>
            <a:ext cx="367162" cy="336116"/>
            <a:chOff x="2908757" y="4289824"/>
            <a:chExt cx="367162" cy="336116"/>
          </a:xfrm>
        </p:grpSpPr>
        <p:sp>
          <p:nvSpPr>
            <p:cNvPr id="15183" name="Google Shape;15183;p79"/>
            <p:cNvSpPr/>
            <p:nvPr/>
          </p:nvSpPr>
          <p:spPr>
            <a:xfrm>
              <a:off x="2908757" y="4289824"/>
              <a:ext cx="337501" cy="276926"/>
            </a:xfrm>
            <a:custGeom>
              <a:avLst/>
              <a:gdLst/>
              <a:ahLst/>
              <a:cxnLst/>
              <a:rect l="l" t="t" r="r" b="b"/>
              <a:pathLst>
                <a:path w="12915" h="10597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0308"/>
                  </a:lnTo>
                  <a:cubicBezTo>
                    <a:pt x="0" y="10462"/>
                    <a:pt x="126" y="10587"/>
                    <a:pt x="279" y="10597"/>
                  </a:cubicBezTo>
                  <a:lnTo>
                    <a:pt x="12636" y="10597"/>
                  </a:lnTo>
                  <a:cubicBezTo>
                    <a:pt x="12790" y="10597"/>
                    <a:pt x="12915" y="10462"/>
                    <a:pt x="12915" y="10308"/>
                  </a:cubicBez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79"/>
            <p:cNvSpPr/>
            <p:nvPr/>
          </p:nvSpPr>
          <p:spPr>
            <a:xfrm>
              <a:off x="2941423" y="4303413"/>
              <a:ext cx="304836" cy="263337"/>
            </a:xfrm>
            <a:custGeom>
              <a:avLst/>
              <a:gdLst/>
              <a:ahLst/>
              <a:cxnLst/>
              <a:rect l="l" t="t" r="r" b="b"/>
              <a:pathLst>
                <a:path w="11665" h="10077" extrusionOk="0">
                  <a:moveTo>
                    <a:pt x="4776" y="1"/>
                  </a:moveTo>
                  <a:cubicBezTo>
                    <a:pt x="3660" y="1"/>
                    <a:pt x="2548" y="429"/>
                    <a:pt x="1703" y="1269"/>
                  </a:cubicBezTo>
                  <a:cubicBezTo>
                    <a:pt x="126" y="2855"/>
                    <a:pt x="1" y="5384"/>
                    <a:pt x="1433" y="7106"/>
                  </a:cubicBezTo>
                  <a:cubicBezTo>
                    <a:pt x="2284" y="8134"/>
                    <a:pt x="3522" y="8675"/>
                    <a:pt x="4775" y="8675"/>
                  </a:cubicBezTo>
                  <a:cubicBezTo>
                    <a:pt x="5619" y="8675"/>
                    <a:pt x="6470" y="8430"/>
                    <a:pt x="7213" y="7923"/>
                  </a:cubicBezTo>
                  <a:lnTo>
                    <a:pt x="7992" y="8692"/>
                  </a:lnTo>
                  <a:cubicBezTo>
                    <a:pt x="7857" y="8923"/>
                    <a:pt x="7895" y="9221"/>
                    <a:pt x="8088" y="9413"/>
                  </a:cubicBezTo>
                  <a:lnTo>
                    <a:pt x="8751" y="10077"/>
                  </a:lnTo>
                  <a:lnTo>
                    <a:pt x="11386" y="10077"/>
                  </a:lnTo>
                  <a:cubicBezTo>
                    <a:pt x="11540" y="10077"/>
                    <a:pt x="11665" y="9952"/>
                    <a:pt x="11665" y="9798"/>
                  </a:cubicBezTo>
                  <a:lnTo>
                    <a:pt x="11665" y="9462"/>
                  </a:lnTo>
                  <a:lnTo>
                    <a:pt x="9847" y="7654"/>
                  </a:lnTo>
                  <a:cubicBezTo>
                    <a:pt x="9732" y="7538"/>
                    <a:pt x="9577" y="7478"/>
                    <a:pt x="9423" y="7478"/>
                  </a:cubicBezTo>
                  <a:cubicBezTo>
                    <a:pt x="9320" y="7478"/>
                    <a:pt x="9218" y="7504"/>
                    <a:pt x="9126" y="7558"/>
                  </a:cubicBezTo>
                  <a:lnTo>
                    <a:pt x="8357" y="6788"/>
                  </a:lnTo>
                  <a:cubicBezTo>
                    <a:pt x="9617" y="4932"/>
                    <a:pt x="9261" y="2432"/>
                    <a:pt x="7540" y="999"/>
                  </a:cubicBezTo>
                  <a:cubicBezTo>
                    <a:pt x="6735" y="330"/>
                    <a:pt x="5755" y="1"/>
                    <a:pt x="477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79"/>
            <p:cNvSpPr/>
            <p:nvPr/>
          </p:nvSpPr>
          <p:spPr>
            <a:xfrm>
              <a:off x="3215082" y="4289824"/>
              <a:ext cx="31176" cy="276926"/>
            </a:xfrm>
            <a:custGeom>
              <a:avLst/>
              <a:gdLst/>
              <a:ahLst/>
              <a:cxnLst/>
              <a:rect l="l" t="t" r="r" b="b"/>
              <a:pathLst>
                <a:path w="1193" h="10597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0308"/>
                  </a:lnTo>
                  <a:cubicBezTo>
                    <a:pt x="577" y="10462"/>
                    <a:pt x="443" y="10597"/>
                    <a:pt x="289" y="10597"/>
                  </a:cubicBezTo>
                  <a:lnTo>
                    <a:pt x="914" y="10597"/>
                  </a:lnTo>
                  <a:cubicBezTo>
                    <a:pt x="1068" y="10597"/>
                    <a:pt x="1193" y="10462"/>
                    <a:pt x="1193" y="10308"/>
                  </a:cubicBez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79"/>
            <p:cNvSpPr/>
            <p:nvPr/>
          </p:nvSpPr>
          <p:spPr>
            <a:xfrm>
              <a:off x="2908757" y="4289824"/>
              <a:ext cx="337501" cy="40714"/>
            </a:xfrm>
            <a:custGeom>
              <a:avLst/>
              <a:gdLst/>
              <a:ahLst/>
              <a:cxnLst/>
              <a:rect l="l" t="t" r="r" b="b"/>
              <a:pathLst>
                <a:path w="12915" h="1558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558"/>
                  </a:lnTo>
                  <a:lnTo>
                    <a:pt x="12915" y="1558"/>
                  </a:ln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79"/>
            <p:cNvSpPr/>
            <p:nvPr/>
          </p:nvSpPr>
          <p:spPr>
            <a:xfrm>
              <a:off x="2992198" y="4303204"/>
              <a:ext cx="147779" cy="27335"/>
            </a:xfrm>
            <a:custGeom>
              <a:avLst/>
              <a:gdLst/>
              <a:ahLst/>
              <a:cxnLst/>
              <a:rect l="l" t="t" r="r" b="b"/>
              <a:pathLst>
                <a:path w="5655" h="1046" extrusionOk="0">
                  <a:moveTo>
                    <a:pt x="2827" y="0"/>
                  </a:moveTo>
                  <a:cubicBezTo>
                    <a:pt x="1820" y="0"/>
                    <a:pt x="813" y="349"/>
                    <a:pt x="0" y="1046"/>
                  </a:cubicBezTo>
                  <a:lnTo>
                    <a:pt x="5654" y="1046"/>
                  </a:lnTo>
                  <a:cubicBezTo>
                    <a:pt x="4842" y="349"/>
                    <a:pt x="3834" y="0"/>
                    <a:pt x="2827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79"/>
            <p:cNvSpPr/>
            <p:nvPr/>
          </p:nvSpPr>
          <p:spPr>
            <a:xfrm>
              <a:off x="3215082" y="4289824"/>
              <a:ext cx="31176" cy="40714"/>
            </a:xfrm>
            <a:custGeom>
              <a:avLst/>
              <a:gdLst/>
              <a:ahLst/>
              <a:cxnLst/>
              <a:rect l="l" t="t" r="r" b="b"/>
              <a:pathLst>
                <a:path w="1193" h="1558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558"/>
                  </a:lnTo>
                  <a:lnTo>
                    <a:pt x="1193" y="1558"/>
                  </a:ln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79"/>
            <p:cNvSpPr/>
            <p:nvPr/>
          </p:nvSpPr>
          <p:spPr>
            <a:xfrm>
              <a:off x="3123854" y="4474502"/>
              <a:ext cx="64626" cy="64364"/>
            </a:xfrm>
            <a:custGeom>
              <a:avLst/>
              <a:gdLst/>
              <a:ahLst/>
              <a:cxnLst/>
              <a:rect l="l" t="t" r="r" b="b"/>
              <a:pathLst>
                <a:path w="2473" h="2463" extrusionOk="0">
                  <a:moveTo>
                    <a:pt x="664" y="1"/>
                  </a:moveTo>
                  <a:lnTo>
                    <a:pt x="1" y="655"/>
                  </a:lnTo>
                  <a:lnTo>
                    <a:pt x="1818" y="2463"/>
                  </a:lnTo>
                  <a:lnTo>
                    <a:pt x="2472" y="180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79"/>
            <p:cNvSpPr/>
            <p:nvPr/>
          </p:nvSpPr>
          <p:spPr>
            <a:xfrm>
              <a:off x="2953235" y="4312167"/>
              <a:ext cx="217396" cy="209008"/>
            </a:xfrm>
            <a:custGeom>
              <a:avLst/>
              <a:gdLst/>
              <a:ahLst/>
              <a:cxnLst/>
              <a:rect l="l" t="t" r="r" b="b"/>
              <a:pathLst>
                <a:path w="8319" h="7998" extrusionOk="0">
                  <a:moveTo>
                    <a:pt x="4318" y="1"/>
                  </a:moveTo>
                  <a:cubicBezTo>
                    <a:pt x="2703" y="1"/>
                    <a:pt x="1241" y="972"/>
                    <a:pt x="626" y="2463"/>
                  </a:cubicBezTo>
                  <a:cubicBezTo>
                    <a:pt x="1" y="3963"/>
                    <a:pt x="347" y="5684"/>
                    <a:pt x="1491" y="6828"/>
                  </a:cubicBezTo>
                  <a:cubicBezTo>
                    <a:pt x="2256" y="7593"/>
                    <a:pt x="3279" y="7997"/>
                    <a:pt x="4318" y="7997"/>
                  </a:cubicBezTo>
                  <a:cubicBezTo>
                    <a:pt x="4833" y="7997"/>
                    <a:pt x="5353" y="7898"/>
                    <a:pt x="5847" y="7694"/>
                  </a:cubicBezTo>
                  <a:cubicBezTo>
                    <a:pt x="7347" y="7078"/>
                    <a:pt x="8318" y="5617"/>
                    <a:pt x="8318" y="4001"/>
                  </a:cubicBezTo>
                  <a:cubicBezTo>
                    <a:pt x="8318" y="1790"/>
                    <a:pt x="6530" y="1"/>
                    <a:pt x="4318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79"/>
            <p:cNvSpPr/>
            <p:nvPr/>
          </p:nvSpPr>
          <p:spPr>
            <a:xfrm>
              <a:off x="2951484" y="4331035"/>
              <a:ext cx="200306" cy="171194"/>
            </a:xfrm>
            <a:custGeom>
              <a:avLst/>
              <a:gdLst/>
              <a:ahLst/>
              <a:cxnLst/>
              <a:rect l="l" t="t" r="r" b="b"/>
              <a:pathLst>
                <a:path w="7665" h="6551" extrusionOk="0">
                  <a:moveTo>
                    <a:pt x="4385" y="0"/>
                  </a:moveTo>
                  <a:cubicBezTo>
                    <a:pt x="1462" y="0"/>
                    <a:pt x="0" y="3529"/>
                    <a:pt x="2068" y="5597"/>
                  </a:cubicBezTo>
                  <a:cubicBezTo>
                    <a:pt x="2690" y="6219"/>
                    <a:pt x="3527" y="6550"/>
                    <a:pt x="4378" y="6550"/>
                  </a:cubicBezTo>
                  <a:cubicBezTo>
                    <a:pt x="4802" y="6550"/>
                    <a:pt x="5229" y="6468"/>
                    <a:pt x="5635" y="6299"/>
                  </a:cubicBezTo>
                  <a:cubicBezTo>
                    <a:pt x="6866" y="5799"/>
                    <a:pt x="7664" y="4597"/>
                    <a:pt x="7664" y="3279"/>
                  </a:cubicBezTo>
                  <a:cubicBezTo>
                    <a:pt x="7664" y="1462"/>
                    <a:pt x="6193" y="0"/>
                    <a:pt x="4385" y="0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79"/>
            <p:cNvSpPr/>
            <p:nvPr/>
          </p:nvSpPr>
          <p:spPr>
            <a:xfrm>
              <a:off x="3156284" y="4507560"/>
              <a:ext cx="119635" cy="118380"/>
            </a:xfrm>
            <a:custGeom>
              <a:avLst/>
              <a:gdLst/>
              <a:ahLst/>
              <a:cxnLst/>
              <a:rect l="l" t="t" r="r" b="b"/>
              <a:pathLst>
                <a:path w="4578" h="4530" extrusionOk="0">
                  <a:moveTo>
                    <a:pt x="1202" y="0"/>
                  </a:moveTo>
                  <a:cubicBezTo>
                    <a:pt x="1135" y="0"/>
                    <a:pt x="1068" y="24"/>
                    <a:pt x="1020" y="73"/>
                  </a:cubicBezTo>
                  <a:lnTo>
                    <a:pt x="106" y="996"/>
                  </a:lnTo>
                  <a:cubicBezTo>
                    <a:pt x="0" y="1092"/>
                    <a:pt x="0" y="1255"/>
                    <a:pt x="106" y="1361"/>
                  </a:cubicBezTo>
                  <a:lnTo>
                    <a:pt x="3193" y="4457"/>
                  </a:lnTo>
                  <a:cubicBezTo>
                    <a:pt x="3246" y="4505"/>
                    <a:pt x="3313" y="4530"/>
                    <a:pt x="3379" y="4530"/>
                  </a:cubicBezTo>
                  <a:cubicBezTo>
                    <a:pt x="3445" y="4530"/>
                    <a:pt x="3510" y="4505"/>
                    <a:pt x="3558" y="4457"/>
                  </a:cubicBezTo>
                  <a:lnTo>
                    <a:pt x="4481" y="3534"/>
                  </a:lnTo>
                  <a:cubicBezTo>
                    <a:pt x="4578" y="3438"/>
                    <a:pt x="4578" y="3265"/>
                    <a:pt x="4481" y="3169"/>
                  </a:cubicBezTo>
                  <a:lnTo>
                    <a:pt x="1385" y="73"/>
                  </a:lnTo>
                  <a:cubicBezTo>
                    <a:pt x="1337" y="24"/>
                    <a:pt x="1270" y="0"/>
                    <a:pt x="1202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79"/>
            <p:cNvSpPr/>
            <p:nvPr/>
          </p:nvSpPr>
          <p:spPr>
            <a:xfrm>
              <a:off x="3173375" y="4507560"/>
              <a:ext cx="102544" cy="101917"/>
            </a:xfrm>
            <a:custGeom>
              <a:avLst/>
              <a:gdLst/>
              <a:ahLst/>
              <a:cxnLst/>
              <a:rect l="l" t="t" r="r" b="b"/>
              <a:pathLst>
                <a:path w="3924" h="3900" extrusionOk="0">
                  <a:moveTo>
                    <a:pt x="548" y="0"/>
                  </a:moveTo>
                  <a:cubicBezTo>
                    <a:pt x="481" y="0"/>
                    <a:pt x="414" y="24"/>
                    <a:pt x="366" y="73"/>
                  </a:cubicBezTo>
                  <a:lnTo>
                    <a:pt x="0" y="438"/>
                  </a:lnTo>
                  <a:cubicBezTo>
                    <a:pt x="53" y="385"/>
                    <a:pt x="120" y="359"/>
                    <a:pt x="188" y="359"/>
                  </a:cubicBezTo>
                  <a:cubicBezTo>
                    <a:pt x="255" y="359"/>
                    <a:pt x="322" y="385"/>
                    <a:pt x="375" y="438"/>
                  </a:cubicBezTo>
                  <a:lnTo>
                    <a:pt x="3462" y="3525"/>
                  </a:lnTo>
                  <a:cubicBezTo>
                    <a:pt x="3568" y="3630"/>
                    <a:pt x="3568" y="3794"/>
                    <a:pt x="3462" y="3900"/>
                  </a:cubicBezTo>
                  <a:lnTo>
                    <a:pt x="3827" y="3534"/>
                  </a:lnTo>
                  <a:cubicBezTo>
                    <a:pt x="3924" y="3438"/>
                    <a:pt x="3924" y="3265"/>
                    <a:pt x="3827" y="3169"/>
                  </a:cubicBezTo>
                  <a:lnTo>
                    <a:pt x="731" y="73"/>
                  </a:lnTo>
                  <a:cubicBezTo>
                    <a:pt x="683" y="24"/>
                    <a:pt x="616" y="0"/>
                    <a:pt x="548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79"/>
            <p:cNvSpPr/>
            <p:nvPr/>
          </p:nvSpPr>
          <p:spPr>
            <a:xfrm>
              <a:off x="3226136" y="4579189"/>
              <a:ext cx="45366" cy="41342"/>
            </a:xfrm>
            <a:custGeom>
              <a:avLst/>
              <a:gdLst/>
              <a:ahLst/>
              <a:cxnLst/>
              <a:rect l="l" t="t" r="r" b="b"/>
              <a:pathLst>
                <a:path w="1736" h="1582" extrusionOk="0">
                  <a:moveTo>
                    <a:pt x="1425" y="0"/>
                  </a:moveTo>
                  <a:cubicBezTo>
                    <a:pt x="1376" y="0"/>
                    <a:pt x="1325" y="19"/>
                    <a:pt x="1279" y="62"/>
                  </a:cubicBezTo>
                  <a:lnTo>
                    <a:pt x="135" y="1216"/>
                  </a:lnTo>
                  <a:cubicBezTo>
                    <a:pt x="1" y="1351"/>
                    <a:pt x="97" y="1582"/>
                    <a:pt x="279" y="1582"/>
                  </a:cubicBezTo>
                  <a:cubicBezTo>
                    <a:pt x="337" y="1582"/>
                    <a:pt x="395" y="1563"/>
                    <a:pt x="433" y="1524"/>
                  </a:cubicBezTo>
                  <a:lnTo>
                    <a:pt x="1587" y="370"/>
                  </a:lnTo>
                  <a:cubicBezTo>
                    <a:pt x="1736" y="214"/>
                    <a:pt x="1591" y="0"/>
                    <a:pt x="142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79"/>
            <p:cNvSpPr/>
            <p:nvPr/>
          </p:nvSpPr>
          <p:spPr>
            <a:xfrm>
              <a:off x="2936144" y="4305137"/>
              <a:ext cx="12335" cy="11080"/>
            </a:xfrm>
            <a:custGeom>
              <a:avLst/>
              <a:gdLst/>
              <a:ahLst/>
              <a:cxnLst/>
              <a:rect l="l" t="t" r="r" b="b"/>
              <a:pathLst>
                <a:path w="472" h="424" extrusionOk="0">
                  <a:moveTo>
                    <a:pt x="260" y="1"/>
                  </a:moveTo>
                  <a:cubicBezTo>
                    <a:pt x="1" y="20"/>
                    <a:pt x="1" y="405"/>
                    <a:pt x="260" y="424"/>
                  </a:cubicBezTo>
                  <a:cubicBezTo>
                    <a:pt x="385" y="424"/>
                    <a:pt x="472" y="328"/>
                    <a:pt x="472" y="212"/>
                  </a:cubicBezTo>
                  <a:cubicBezTo>
                    <a:pt x="472" y="87"/>
                    <a:pt x="376" y="1"/>
                    <a:pt x="26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79"/>
            <p:cNvSpPr/>
            <p:nvPr/>
          </p:nvSpPr>
          <p:spPr>
            <a:xfrm>
              <a:off x="295046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5" y="424"/>
                    <a:pt x="482" y="328"/>
                    <a:pt x="482" y="212"/>
                  </a:cubicBezTo>
                  <a:cubicBezTo>
                    <a:pt x="472" y="87"/>
                    <a:pt x="385" y="1"/>
                    <a:pt x="270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7" name="Google Shape;15197;p79"/>
            <p:cNvSpPr/>
            <p:nvPr/>
          </p:nvSpPr>
          <p:spPr>
            <a:xfrm>
              <a:off x="296478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6" y="424"/>
                    <a:pt x="482" y="328"/>
                    <a:pt x="482" y="212"/>
                  </a:cubicBezTo>
                  <a:cubicBezTo>
                    <a:pt x="482" y="87"/>
                    <a:pt x="386" y="1"/>
                    <a:pt x="270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15198;p79"/>
            <p:cNvSpPr/>
            <p:nvPr/>
          </p:nvSpPr>
          <p:spPr>
            <a:xfrm>
              <a:off x="3013549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9" y="0"/>
                  </a:moveTo>
                  <a:cubicBezTo>
                    <a:pt x="227" y="0"/>
                    <a:pt x="176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23"/>
                    <a:pt x="491" y="207"/>
                  </a:cubicBezTo>
                  <a:cubicBezTo>
                    <a:pt x="491" y="84"/>
                    <a:pt x="386" y="0"/>
                    <a:pt x="279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79"/>
            <p:cNvSpPr/>
            <p:nvPr/>
          </p:nvSpPr>
          <p:spPr>
            <a:xfrm>
              <a:off x="3013549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7" y="0"/>
                  </a:moveTo>
                  <a:cubicBezTo>
                    <a:pt x="226" y="0"/>
                    <a:pt x="175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32"/>
                    <a:pt x="491" y="217"/>
                  </a:cubicBezTo>
                  <a:cubicBezTo>
                    <a:pt x="491" y="87"/>
                    <a:pt x="385" y="0"/>
                    <a:pt x="27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79"/>
            <p:cNvSpPr/>
            <p:nvPr/>
          </p:nvSpPr>
          <p:spPr>
            <a:xfrm>
              <a:off x="3029124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6" y="0"/>
                  </a:moveTo>
                  <a:cubicBezTo>
                    <a:pt x="233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23"/>
                    <a:pt x="501" y="207"/>
                  </a:cubicBezTo>
                  <a:cubicBezTo>
                    <a:pt x="501" y="84"/>
                    <a:pt x="395" y="0"/>
                    <a:pt x="286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79"/>
            <p:cNvSpPr/>
            <p:nvPr/>
          </p:nvSpPr>
          <p:spPr>
            <a:xfrm>
              <a:off x="3029124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4" y="0"/>
                  </a:moveTo>
                  <a:cubicBezTo>
                    <a:pt x="232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32"/>
                    <a:pt x="501" y="217"/>
                  </a:cubicBezTo>
                  <a:cubicBezTo>
                    <a:pt x="501" y="87"/>
                    <a:pt x="394" y="0"/>
                    <a:pt x="284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79"/>
            <p:cNvSpPr/>
            <p:nvPr/>
          </p:nvSpPr>
          <p:spPr>
            <a:xfrm>
              <a:off x="3019063" y="4367803"/>
              <a:ext cx="72805" cy="70950"/>
            </a:xfrm>
            <a:custGeom>
              <a:avLst/>
              <a:gdLst/>
              <a:ahLst/>
              <a:cxnLst/>
              <a:rect l="l" t="t" r="r" b="b"/>
              <a:pathLst>
                <a:path w="2786" h="2715" extrusionOk="0">
                  <a:moveTo>
                    <a:pt x="2545" y="0"/>
                  </a:moveTo>
                  <a:cubicBezTo>
                    <a:pt x="2527" y="0"/>
                    <a:pt x="2510" y="2"/>
                    <a:pt x="2491" y="7"/>
                  </a:cubicBezTo>
                  <a:lnTo>
                    <a:pt x="222" y="555"/>
                  </a:lnTo>
                  <a:cubicBezTo>
                    <a:pt x="59" y="593"/>
                    <a:pt x="1" y="805"/>
                    <a:pt x="126" y="920"/>
                  </a:cubicBezTo>
                  <a:lnTo>
                    <a:pt x="1924" y="2661"/>
                  </a:lnTo>
                  <a:cubicBezTo>
                    <a:pt x="1964" y="2697"/>
                    <a:pt x="2014" y="2714"/>
                    <a:pt x="2064" y="2714"/>
                  </a:cubicBezTo>
                  <a:cubicBezTo>
                    <a:pt x="2159" y="2714"/>
                    <a:pt x="2255" y="2652"/>
                    <a:pt x="2280" y="2545"/>
                  </a:cubicBezTo>
                  <a:lnTo>
                    <a:pt x="2751" y="257"/>
                  </a:lnTo>
                  <a:cubicBezTo>
                    <a:pt x="2785" y="121"/>
                    <a:pt x="2677" y="0"/>
                    <a:pt x="254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15203;p79"/>
            <p:cNvSpPr/>
            <p:nvPr/>
          </p:nvSpPr>
          <p:spPr>
            <a:xfrm>
              <a:off x="3048827" y="4396261"/>
              <a:ext cx="72805" cy="70819"/>
            </a:xfrm>
            <a:custGeom>
              <a:avLst/>
              <a:gdLst/>
              <a:ahLst/>
              <a:cxnLst/>
              <a:rect l="l" t="t" r="r" b="b"/>
              <a:pathLst>
                <a:path w="2786" h="2710" extrusionOk="0">
                  <a:moveTo>
                    <a:pt x="253" y="0"/>
                  </a:moveTo>
                  <a:cubicBezTo>
                    <a:pt x="116" y="0"/>
                    <a:pt x="0" y="124"/>
                    <a:pt x="35" y="264"/>
                  </a:cubicBezTo>
                  <a:lnTo>
                    <a:pt x="545" y="2543"/>
                  </a:lnTo>
                  <a:cubicBezTo>
                    <a:pt x="569" y="2648"/>
                    <a:pt x="661" y="2709"/>
                    <a:pt x="755" y="2709"/>
                  </a:cubicBezTo>
                  <a:cubicBezTo>
                    <a:pt x="807" y="2709"/>
                    <a:pt x="859" y="2690"/>
                    <a:pt x="901" y="2649"/>
                  </a:cubicBezTo>
                  <a:lnTo>
                    <a:pt x="2679" y="879"/>
                  </a:lnTo>
                  <a:cubicBezTo>
                    <a:pt x="2785" y="754"/>
                    <a:pt x="2728" y="562"/>
                    <a:pt x="2574" y="524"/>
                  </a:cubicBezTo>
                  <a:lnTo>
                    <a:pt x="295" y="4"/>
                  </a:lnTo>
                  <a:cubicBezTo>
                    <a:pt x="281" y="2"/>
                    <a:pt x="267" y="0"/>
                    <a:pt x="25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15204;p79"/>
            <p:cNvSpPr/>
            <p:nvPr/>
          </p:nvSpPr>
          <p:spPr>
            <a:xfrm>
              <a:off x="3048827" y="4396209"/>
              <a:ext cx="36612" cy="42465"/>
            </a:xfrm>
            <a:custGeom>
              <a:avLst/>
              <a:gdLst/>
              <a:ahLst/>
              <a:cxnLst/>
              <a:rect l="l" t="t" r="r" b="b"/>
              <a:pathLst>
                <a:path w="1401" h="1625" extrusionOk="0">
                  <a:moveTo>
                    <a:pt x="241" y="0"/>
                  </a:moveTo>
                  <a:cubicBezTo>
                    <a:pt x="103" y="0"/>
                    <a:pt x="1" y="129"/>
                    <a:pt x="35" y="266"/>
                  </a:cubicBezTo>
                  <a:lnTo>
                    <a:pt x="199" y="997"/>
                  </a:lnTo>
                  <a:lnTo>
                    <a:pt x="785" y="1564"/>
                  </a:lnTo>
                  <a:cubicBezTo>
                    <a:pt x="830" y="1605"/>
                    <a:pt x="885" y="1625"/>
                    <a:pt x="938" y="1625"/>
                  </a:cubicBezTo>
                  <a:cubicBezTo>
                    <a:pt x="1034" y="1625"/>
                    <a:pt x="1126" y="1563"/>
                    <a:pt x="1151" y="1458"/>
                  </a:cubicBezTo>
                  <a:lnTo>
                    <a:pt x="1401" y="256"/>
                  </a:lnTo>
                  <a:lnTo>
                    <a:pt x="295" y="6"/>
                  </a:lnTo>
                  <a:cubicBezTo>
                    <a:pt x="277" y="2"/>
                    <a:pt x="259" y="0"/>
                    <a:pt x="24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15205;p79"/>
            <p:cNvSpPr/>
            <p:nvPr/>
          </p:nvSpPr>
          <p:spPr>
            <a:xfrm>
              <a:off x="2934393" y="4503405"/>
              <a:ext cx="18110" cy="11080"/>
            </a:xfrm>
            <a:custGeom>
              <a:avLst/>
              <a:gdLst/>
              <a:ahLst/>
              <a:cxnLst/>
              <a:rect l="l" t="t" r="r" b="b"/>
              <a:pathLst>
                <a:path w="693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404" y="424"/>
                  </a:lnTo>
                  <a:cubicBezTo>
                    <a:pt x="693" y="424"/>
                    <a:pt x="693" y="1"/>
                    <a:pt x="404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15206;p79"/>
            <p:cNvSpPr/>
            <p:nvPr/>
          </p:nvSpPr>
          <p:spPr>
            <a:xfrm>
              <a:off x="2950726" y="4503405"/>
              <a:ext cx="33685" cy="11080"/>
            </a:xfrm>
            <a:custGeom>
              <a:avLst/>
              <a:gdLst/>
              <a:ahLst/>
              <a:cxnLst/>
              <a:rect l="l" t="t" r="r" b="b"/>
              <a:pathLst>
                <a:path w="1289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010" y="424"/>
                  </a:lnTo>
                  <a:cubicBezTo>
                    <a:pt x="1289" y="424"/>
                    <a:pt x="1289" y="1"/>
                    <a:pt x="1010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79"/>
            <p:cNvSpPr/>
            <p:nvPr/>
          </p:nvSpPr>
          <p:spPr>
            <a:xfrm>
              <a:off x="2934628" y="4517987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79"/>
            <p:cNvSpPr/>
            <p:nvPr/>
          </p:nvSpPr>
          <p:spPr>
            <a:xfrm>
              <a:off x="2934628" y="4532804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15209;p79"/>
            <p:cNvSpPr/>
            <p:nvPr/>
          </p:nvSpPr>
          <p:spPr>
            <a:xfrm>
              <a:off x="3210797" y="4348491"/>
              <a:ext cx="11106" cy="125044"/>
            </a:xfrm>
            <a:custGeom>
              <a:avLst/>
              <a:gdLst/>
              <a:ahLst/>
              <a:cxnLst/>
              <a:rect l="l" t="t" r="r" b="b"/>
              <a:pathLst>
                <a:path w="425" h="4785" extrusionOk="0">
                  <a:moveTo>
                    <a:pt x="213" y="0"/>
                  </a:moveTo>
                  <a:cubicBezTo>
                    <a:pt x="107" y="0"/>
                    <a:pt x="1" y="73"/>
                    <a:pt x="1" y="217"/>
                  </a:cubicBezTo>
                  <a:lnTo>
                    <a:pt x="1" y="4573"/>
                  </a:lnTo>
                  <a:cubicBezTo>
                    <a:pt x="1" y="4698"/>
                    <a:pt x="97" y="4784"/>
                    <a:pt x="213" y="4784"/>
                  </a:cubicBezTo>
                  <a:cubicBezTo>
                    <a:pt x="328" y="4784"/>
                    <a:pt x="424" y="4688"/>
                    <a:pt x="424" y="4573"/>
                  </a:cubicBezTo>
                  <a:lnTo>
                    <a:pt x="424" y="217"/>
                  </a:lnTo>
                  <a:cubicBezTo>
                    <a:pt x="424" y="73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10" name="Google Shape;15210;p79"/>
          <p:cNvGrpSpPr/>
          <p:nvPr/>
        </p:nvGrpSpPr>
        <p:grpSpPr>
          <a:xfrm>
            <a:off x="3082408" y="2919540"/>
            <a:ext cx="368651" cy="310350"/>
            <a:chOff x="3082408" y="2919540"/>
            <a:chExt cx="368651" cy="310350"/>
          </a:xfrm>
        </p:grpSpPr>
        <p:sp>
          <p:nvSpPr>
            <p:cNvPr id="15211" name="Google Shape;15211;p79"/>
            <p:cNvSpPr/>
            <p:nvPr/>
          </p:nvSpPr>
          <p:spPr>
            <a:xfrm>
              <a:off x="3329909" y="3060629"/>
              <a:ext cx="81455" cy="169260"/>
            </a:xfrm>
            <a:custGeom>
              <a:avLst/>
              <a:gdLst/>
              <a:ahLst/>
              <a:cxnLst/>
              <a:rect l="l" t="t" r="r" b="b"/>
              <a:pathLst>
                <a:path w="3117" h="6477" extrusionOk="0">
                  <a:moveTo>
                    <a:pt x="213" y="0"/>
                  </a:moveTo>
                  <a:cubicBezTo>
                    <a:pt x="107" y="0"/>
                    <a:pt x="1" y="72"/>
                    <a:pt x="1" y="217"/>
                  </a:cubicBezTo>
                  <a:lnTo>
                    <a:pt x="1" y="1880"/>
                  </a:lnTo>
                  <a:cubicBezTo>
                    <a:pt x="1" y="2630"/>
                    <a:pt x="607" y="3246"/>
                    <a:pt x="1357" y="3246"/>
                  </a:cubicBezTo>
                  <a:lnTo>
                    <a:pt x="1559" y="3246"/>
                  </a:lnTo>
                  <a:cubicBezTo>
                    <a:pt x="2184" y="3246"/>
                    <a:pt x="2693" y="3755"/>
                    <a:pt x="2693" y="4380"/>
                  </a:cubicBezTo>
                  <a:lnTo>
                    <a:pt x="2693" y="6265"/>
                  </a:lnTo>
                  <a:cubicBezTo>
                    <a:pt x="2693" y="6381"/>
                    <a:pt x="2790" y="6477"/>
                    <a:pt x="2905" y="6477"/>
                  </a:cubicBezTo>
                  <a:cubicBezTo>
                    <a:pt x="3020" y="6477"/>
                    <a:pt x="3117" y="6390"/>
                    <a:pt x="3117" y="6275"/>
                  </a:cubicBezTo>
                  <a:lnTo>
                    <a:pt x="3117" y="4380"/>
                  </a:lnTo>
                  <a:cubicBezTo>
                    <a:pt x="3117" y="3515"/>
                    <a:pt x="2415" y="2823"/>
                    <a:pt x="1559" y="2823"/>
                  </a:cubicBezTo>
                  <a:lnTo>
                    <a:pt x="1357" y="2823"/>
                  </a:lnTo>
                  <a:cubicBezTo>
                    <a:pt x="838" y="2823"/>
                    <a:pt x="424" y="2400"/>
                    <a:pt x="424" y="1880"/>
                  </a:cubicBezTo>
                  <a:lnTo>
                    <a:pt x="424" y="217"/>
                  </a:lnTo>
                  <a:cubicBezTo>
                    <a:pt x="424" y="72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79"/>
            <p:cNvSpPr/>
            <p:nvPr/>
          </p:nvSpPr>
          <p:spPr>
            <a:xfrm>
              <a:off x="3082408" y="3016283"/>
              <a:ext cx="76908" cy="11080"/>
            </a:xfrm>
            <a:custGeom>
              <a:avLst/>
              <a:gdLst/>
              <a:ahLst/>
              <a:cxnLst/>
              <a:rect l="l" t="t" r="r" b="b"/>
              <a:pathLst>
                <a:path w="2943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2664" y="423"/>
                  </a:lnTo>
                  <a:cubicBezTo>
                    <a:pt x="2943" y="423"/>
                    <a:pt x="2943" y="0"/>
                    <a:pt x="26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79"/>
            <p:cNvSpPr/>
            <p:nvPr/>
          </p:nvSpPr>
          <p:spPr>
            <a:xfrm>
              <a:off x="3300510" y="3029584"/>
              <a:ext cx="66377" cy="53049"/>
            </a:xfrm>
            <a:custGeom>
              <a:avLst/>
              <a:gdLst/>
              <a:ahLst/>
              <a:cxnLst/>
              <a:rect l="l" t="t" r="r" b="b"/>
              <a:pathLst>
                <a:path w="2540" h="2030" extrusionOk="0">
                  <a:moveTo>
                    <a:pt x="1" y="1"/>
                  </a:moveTo>
                  <a:lnTo>
                    <a:pt x="1" y="1203"/>
                  </a:lnTo>
                  <a:cubicBezTo>
                    <a:pt x="1" y="1655"/>
                    <a:pt x="376" y="2030"/>
                    <a:pt x="837" y="2030"/>
                  </a:cubicBezTo>
                  <a:lnTo>
                    <a:pt x="1713" y="2030"/>
                  </a:lnTo>
                  <a:cubicBezTo>
                    <a:pt x="2136" y="2030"/>
                    <a:pt x="2491" y="1712"/>
                    <a:pt x="2540" y="1289"/>
                  </a:cubicBezTo>
                  <a:cubicBezTo>
                    <a:pt x="2540" y="1260"/>
                    <a:pt x="2540" y="1232"/>
                    <a:pt x="2540" y="1203"/>
                  </a:cubicBezTo>
                  <a:lnTo>
                    <a:pt x="254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79"/>
            <p:cNvSpPr/>
            <p:nvPr/>
          </p:nvSpPr>
          <p:spPr>
            <a:xfrm>
              <a:off x="3319612" y="3029349"/>
              <a:ext cx="47274" cy="34129"/>
            </a:xfrm>
            <a:custGeom>
              <a:avLst/>
              <a:gdLst/>
              <a:ahLst/>
              <a:cxnLst/>
              <a:rect l="l" t="t" r="r" b="b"/>
              <a:pathLst>
                <a:path w="1809" h="1306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933"/>
                    <a:pt x="376" y="1298"/>
                    <a:pt x="837" y="1298"/>
                  </a:cubicBezTo>
                  <a:lnTo>
                    <a:pt x="1712" y="1298"/>
                  </a:lnTo>
                  <a:cubicBezTo>
                    <a:pt x="1727" y="1303"/>
                    <a:pt x="1744" y="1305"/>
                    <a:pt x="1760" y="1305"/>
                  </a:cubicBezTo>
                  <a:cubicBezTo>
                    <a:pt x="1777" y="1305"/>
                    <a:pt x="1794" y="1303"/>
                    <a:pt x="1809" y="1298"/>
                  </a:cubicBezTo>
                  <a:cubicBezTo>
                    <a:pt x="1809" y="1269"/>
                    <a:pt x="1809" y="1241"/>
                    <a:pt x="1809" y="1212"/>
                  </a:cubicBezTo>
                  <a:lnTo>
                    <a:pt x="1809" y="10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5" name="Google Shape;15215;p79"/>
            <p:cNvSpPr/>
            <p:nvPr/>
          </p:nvSpPr>
          <p:spPr>
            <a:xfrm>
              <a:off x="3174368" y="2919540"/>
              <a:ext cx="96533" cy="101237"/>
            </a:xfrm>
            <a:custGeom>
              <a:avLst/>
              <a:gdLst/>
              <a:ahLst/>
              <a:cxnLst/>
              <a:rect l="l" t="t" r="r" b="b"/>
              <a:pathLst>
                <a:path w="3694" h="3874" extrusionOk="0">
                  <a:moveTo>
                    <a:pt x="1251" y="0"/>
                  </a:moveTo>
                  <a:cubicBezTo>
                    <a:pt x="1171" y="0"/>
                    <a:pt x="1094" y="47"/>
                    <a:pt x="1058" y="125"/>
                  </a:cubicBezTo>
                  <a:lnTo>
                    <a:pt x="299" y="1914"/>
                  </a:lnTo>
                  <a:cubicBezTo>
                    <a:pt x="1" y="2625"/>
                    <a:pt x="328" y="3452"/>
                    <a:pt x="1049" y="3760"/>
                  </a:cubicBezTo>
                  <a:cubicBezTo>
                    <a:pt x="1228" y="3837"/>
                    <a:pt x="1415" y="3874"/>
                    <a:pt x="1599" y="3874"/>
                  </a:cubicBezTo>
                  <a:cubicBezTo>
                    <a:pt x="2144" y="3874"/>
                    <a:pt x="2665" y="3552"/>
                    <a:pt x="2895" y="3019"/>
                  </a:cubicBezTo>
                  <a:lnTo>
                    <a:pt x="3655" y="1231"/>
                  </a:lnTo>
                  <a:cubicBezTo>
                    <a:pt x="3693" y="1125"/>
                    <a:pt x="3645" y="1000"/>
                    <a:pt x="3549" y="952"/>
                  </a:cubicBezTo>
                  <a:lnTo>
                    <a:pt x="1808" y="211"/>
                  </a:lnTo>
                  <a:lnTo>
                    <a:pt x="1337" y="19"/>
                  </a:lnTo>
                  <a:cubicBezTo>
                    <a:pt x="1309" y="6"/>
                    <a:pt x="1280" y="0"/>
                    <a:pt x="1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6" name="Google Shape;15216;p79"/>
            <p:cNvSpPr/>
            <p:nvPr/>
          </p:nvSpPr>
          <p:spPr>
            <a:xfrm>
              <a:off x="3196999" y="2925054"/>
              <a:ext cx="73903" cy="90784"/>
            </a:xfrm>
            <a:custGeom>
              <a:avLst/>
              <a:gdLst/>
              <a:ahLst/>
              <a:cxnLst/>
              <a:rect l="l" t="t" r="r" b="b"/>
              <a:pathLst>
                <a:path w="2828" h="3474" extrusionOk="0">
                  <a:moveTo>
                    <a:pt x="942" y="0"/>
                  </a:moveTo>
                  <a:lnTo>
                    <a:pt x="298" y="1510"/>
                  </a:lnTo>
                  <a:cubicBezTo>
                    <a:pt x="0" y="2231"/>
                    <a:pt x="327" y="3058"/>
                    <a:pt x="1048" y="3366"/>
                  </a:cubicBezTo>
                  <a:cubicBezTo>
                    <a:pt x="1159" y="3440"/>
                    <a:pt x="1280" y="3474"/>
                    <a:pt x="1398" y="3474"/>
                  </a:cubicBezTo>
                  <a:cubicBezTo>
                    <a:pt x="1738" y="3474"/>
                    <a:pt x="2050" y="3194"/>
                    <a:pt x="2029" y="2808"/>
                  </a:cubicBezTo>
                  <a:lnTo>
                    <a:pt x="2789" y="1020"/>
                  </a:lnTo>
                  <a:cubicBezTo>
                    <a:pt x="2827" y="914"/>
                    <a:pt x="2779" y="789"/>
                    <a:pt x="2683" y="741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7" name="Google Shape;15217;p79"/>
            <p:cNvSpPr/>
            <p:nvPr/>
          </p:nvSpPr>
          <p:spPr>
            <a:xfrm>
              <a:off x="3122364" y="2998931"/>
              <a:ext cx="328695" cy="46019"/>
            </a:xfrm>
            <a:custGeom>
              <a:avLst/>
              <a:gdLst/>
              <a:ahLst/>
              <a:cxnLst/>
              <a:rect l="l" t="t" r="r" b="b"/>
              <a:pathLst>
                <a:path w="12578" h="1761" extrusionOk="0">
                  <a:moveTo>
                    <a:pt x="1779" y="1"/>
                  </a:moveTo>
                  <a:cubicBezTo>
                    <a:pt x="1510" y="10"/>
                    <a:pt x="1241" y="78"/>
                    <a:pt x="991" y="193"/>
                  </a:cubicBezTo>
                  <a:lnTo>
                    <a:pt x="269" y="529"/>
                  </a:lnTo>
                  <a:cubicBezTo>
                    <a:pt x="0" y="731"/>
                    <a:pt x="19" y="1135"/>
                    <a:pt x="298" y="1318"/>
                  </a:cubicBezTo>
                  <a:lnTo>
                    <a:pt x="1029" y="1616"/>
                  </a:lnTo>
                  <a:cubicBezTo>
                    <a:pt x="1260" y="1703"/>
                    <a:pt x="1519" y="1751"/>
                    <a:pt x="1769" y="1760"/>
                  </a:cubicBezTo>
                  <a:lnTo>
                    <a:pt x="11693" y="1760"/>
                  </a:lnTo>
                  <a:cubicBezTo>
                    <a:pt x="12184" y="1751"/>
                    <a:pt x="12568" y="1366"/>
                    <a:pt x="12568" y="876"/>
                  </a:cubicBezTo>
                  <a:lnTo>
                    <a:pt x="12578" y="885"/>
                  </a:lnTo>
                  <a:cubicBezTo>
                    <a:pt x="12568" y="395"/>
                    <a:pt x="12184" y="10"/>
                    <a:pt x="1169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15218;p79"/>
            <p:cNvSpPr/>
            <p:nvPr/>
          </p:nvSpPr>
          <p:spPr>
            <a:xfrm>
              <a:off x="3122364" y="3008992"/>
              <a:ext cx="328459" cy="35697"/>
            </a:xfrm>
            <a:custGeom>
              <a:avLst/>
              <a:gdLst/>
              <a:ahLst/>
              <a:cxnLst/>
              <a:rect l="l" t="t" r="r" b="b"/>
              <a:pathLst>
                <a:path w="12569" h="1366" extrusionOk="0">
                  <a:moveTo>
                    <a:pt x="12414" y="0"/>
                  </a:moveTo>
                  <a:cubicBezTo>
                    <a:pt x="12251" y="241"/>
                    <a:pt x="11982" y="385"/>
                    <a:pt x="11693" y="385"/>
                  </a:cubicBezTo>
                  <a:lnTo>
                    <a:pt x="1769" y="385"/>
                  </a:lnTo>
                  <a:cubicBezTo>
                    <a:pt x="1510" y="385"/>
                    <a:pt x="1260" y="337"/>
                    <a:pt x="1029" y="241"/>
                  </a:cubicBezTo>
                  <a:lnTo>
                    <a:pt x="510" y="29"/>
                  </a:lnTo>
                  <a:lnTo>
                    <a:pt x="269" y="144"/>
                  </a:lnTo>
                  <a:cubicBezTo>
                    <a:pt x="250" y="154"/>
                    <a:pt x="241" y="173"/>
                    <a:pt x="221" y="183"/>
                  </a:cubicBezTo>
                  <a:lnTo>
                    <a:pt x="202" y="202"/>
                  </a:lnTo>
                  <a:cubicBezTo>
                    <a:pt x="0" y="423"/>
                    <a:pt x="48" y="770"/>
                    <a:pt x="298" y="933"/>
                  </a:cubicBezTo>
                  <a:lnTo>
                    <a:pt x="1029" y="1231"/>
                  </a:lnTo>
                  <a:lnTo>
                    <a:pt x="1077" y="1250"/>
                  </a:lnTo>
                  <a:cubicBezTo>
                    <a:pt x="1221" y="1298"/>
                    <a:pt x="1375" y="1337"/>
                    <a:pt x="1529" y="1356"/>
                  </a:cubicBezTo>
                  <a:lnTo>
                    <a:pt x="1577" y="1356"/>
                  </a:lnTo>
                  <a:cubicBezTo>
                    <a:pt x="1644" y="1366"/>
                    <a:pt x="1702" y="1366"/>
                    <a:pt x="1769" y="1366"/>
                  </a:cubicBezTo>
                  <a:lnTo>
                    <a:pt x="11693" y="1366"/>
                  </a:lnTo>
                  <a:cubicBezTo>
                    <a:pt x="12184" y="1366"/>
                    <a:pt x="12568" y="981"/>
                    <a:pt x="12568" y="491"/>
                  </a:cubicBezTo>
                  <a:cubicBezTo>
                    <a:pt x="12568" y="318"/>
                    <a:pt x="12520" y="144"/>
                    <a:pt x="12414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79"/>
            <p:cNvSpPr/>
            <p:nvPr/>
          </p:nvSpPr>
          <p:spPr>
            <a:xfrm>
              <a:off x="3122599" y="2998931"/>
              <a:ext cx="46516" cy="46019"/>
            </a:xfrm>
            <a:custGeom>
              <a:avLst/>
              <a:gdLst/>
              <a:ahLst/>
              <a:cxnLst/>
              <a:rect l="l" t="t" r="r" b="b"/>
              <a:pathLst>
                <a:path w="1780" h="1761" extrusionOk="0">
                  <a:moveTo>
                    <a:pt x="1780" y="1"/>
                  </a:moveTo>
                  <a:cubicBezTo>
                    <a:pt x="1501" y="10"/>
                    <a:pt x="1232" y="78"/>
                    <a:pt x="982" y="193"/>
                  </a:cubicBezTo>
                  <a:lnTo>
                    <a:pt x="270" y="529"/>
                  </a:lnTo>
                  <a:cubicBezTo>
                    <a:pt x="1" y="731"/>
                    <a:pt x="10" y="1135"/>
                    <a:pt x="289" y="1318"/>
                  </a:cubicBezTo>
                  <a:lnTo>
                    <a:pt x="1020" y="1616"/>
                  </a:lnTo>
                  <a:cubicBezTo>
                    <a:pt x="1260" y="1703"/>
                    <a:pt x="1510" y="1751"/>
                    <a:pt x="1760" y="1760"/>
                  </a:cubicBezTo>
                  <a:lnTo>
                    <a:pt x="1780" y="1760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79"/>
            <p:cNvSpPr/>
            <p:nvPr/>
          </p:nvSpPr>
          <p:spPr>
            <a:xfrm>
              <a:off x="3122599" y="3009749"/>
              <a:ext cx="46516" cy="34939"/>
            </a:xfrm>
            <a:custGeom>
              <a:avLst/>
              <a:gdLst/>
              <a:ahLst/>
              <a:cxnLst/>
              <a:rect l="l" t="t" r="r" b="b"/>
              <a:pathLst>
                <a:path w="1780" h="1337" extrusionOk="0">
                  <a:moveTo>
                    <a:pt x="510" y="0"/>
                  </a:moveTo>
                  <a:lnTo>
                    <a:pt x="270" y="115"/>
                  </a:lnTo>
                  <a:cubicBezTo>
                    <a:pt x="1" y="317"/>
                    <a:pt x="10" y="721"/>
                    <a:pt x="289" y="904"/>
                  </a:cubicBezTo>
                  <a:cubicBezTo>
                    <a:pt x="1039" y="1202"/>
                    <a:pt x="1270" y="1337"/>
                    <a:pt x="1760" y="1337"/>
                  </a:cubicBezTo>
                  <a:lnTo>
                    <a:pt x="1780" y="1337"/>
                  </a:lnTo>
                  <a:lnTo>
                    <a:pt x="1780" y="356"/>
                  </a:lnTo>
                  <a:lnTo>
                    <a:pt x="1760" y="356"/>
                  </a:lnTo>
                  <a:cubicBezTo>
                    <a:pt x="1510" y="356"/>
                    <a:pt x="1260" y="308"/>
                    <a:pt x="1020" y="212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79"/>
            <p:cNvSpPr/>
            <p:nvPr/>
          </p:nvSpPr>
          <p:spPr>
            <a:xfrm>
              <a:off x="3408829" y="2998931"/>
              <a:ext cx="41995" cy="46019"/>
            </a:xfrm>
            <a:custGeom>
              <a:avLst/>
              <a:gdLst/>
              <a:ahLst/>
              <a:cxnLst/>
              <a:rect l="l" t="t" r="r" b="b"/>
              <a:pathLst>
                <a:path w="1607" h="1761" extrusionOk="0">
                  <a:moveTo>
                    <a:pt x="0" y="1"/>
                  </a:moveTo>
                  <a:lnTo>
                    <a:pt x="0" y="1760"/>
                  </a:lnTo>
                  <a:lnTo>
                    <a:pt x="731" y="1760"/>
                  </a:lnTo>
                  <a:cubicBezTo>
                    <a:pt x="1220" y="1751"/>
                    <a:pt x="1604" y="1369"/>
                    <a:pt x="1606" y="880"/>
                  </a:cubicBezTo>
                  <a:lnTo>
                    <a:pt x="1606" y="880"/>
                  </a:lnTo>
                  <a:cubicBezTo>
                    <a:pt x="1606" y="882"/>
                    <a:pt x="1606" y="884"/>
                    <a:pt x="1606" y="885"/>
                  </a:cubicBezTo>
                  <a:lnTo>
                    <a:pt x="1606" y="876"/>
                  </a:lnTo>
                  <a:cubicBezTo>
                    <a:pt x="1606" y="877"/>
                    <a:pt x="1606" y="879"/>
                    <a:pt x="1606" y="880"/>
                  </a:cubicBezTo>
                  <a:cubicBezTo>
                    <a:pt x="1604" y="392"/>
                    <a:pt x="1220" y="10"/>
                    <a:pt x="73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79"/>
            <p:cNvSpPr/>
            <p:nvPr/>
          </p:nvSpPr>
          <p:spPr>
            <a:xfrm>
              <a:off x="3408829" y="3008992"/>
              <a:ext cx="41995" cy="35697"/>
            </a:xfrm>
            <a:custGeom>
              <a:avLst/>
              <a:gdLst/>
              <a:ahLst/>
              <a:cxnLst/>
              <a:rect l="l" t="t" r="r" b="b"/>
              <a:pathLst>
                <a:path w="1607" h="1366" extrusionOk="0">
                  <a:moveTo>
                    <a:pt x="1452" y="0"/>
                  </a:moveTo>
                  <a:cubicBezTo>
                    <a:pt x="1289" y="241"/>
                    <a:pt x="1020" y="385"/>
                    <a:pt x="731" y="385"/>
                  </a:cubicBezTo>
                  <a:lnTo>
                    <a:pt x="0" y="385"/>
                  </a:lnTo>
                  <a:lnTo>
                    <a:pt x="0" y="1366"/>
                  </a:lnTo>
                  <a:lnTo>
                    <a:pt x="731" y="1366"/>
                  </a:lnTo>
                  <a:cubicBezTo>
                    <a:pt x="1222" y="1366"/>
                    <a:pt x="1606" y="981"/>
                    <a:pt x="1606" y="491"/>
                  </a:cubicBezTo>
                  <a:cubicBezTo>
                    <a:pt x="1606" y="318"/>
                    <a:pt x="1558" y="144"/>
                    <a:pt x="14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23" name="Google Shape;15223;p79"/>
          <p:cNvGrpSpPr/>
          <p:nvPr/>
        </p:nvGrpSpPr>
        <p:grpSpPr>
          <a:xfrm>
            <a:off x="7069130" y="2424800"/>
            <a:ext cx="366169" cy="360498"/>
            <a:chOff x="7069130" y="2424800"/>
            <a:chExt cx="366169" cy="360498"/>
          </a:xfrm>
        </p:grpSpPr>
        <p:sp>
          <p:nvSpPr>
            <p:cNvPr id="15224" name="Google Shape;15224;p79"/>
            <p:cNvSpPr/>
            <p:nvPr/>
          </p:nvSpPr>
          <p:spPr>
            <a:xfrm>
              <a:off x="7158581" y="2546420"/>
              <a:ext cx="110070" cy="151934"/>
            </a:xfrm>
            <a:custGeom>
              <a:avLst/>
              <a:gdLst/>
              <a:ahLst/>
              <a:cxnLst/>
              <a:rect l="l" t="t" r="r" b="b"/>
              <a:pathLst>
                <a:path w="4212" h="5814" extrusionOk="0">
                  <a:moveTo>
                    <a:pt x="3841" y="0"/>
                  </a:moveTo>
                  <a:cubicBezTo>
                    <a:pt x="3764" y="0"/>
                    <a:pt x="3687" y="34"/>
                    <a:pt x="3626" y="114"/>
                  </a:cubicBezTo>
                  <a:lnTo>
                    <a:pt x="78" y="5383"/>
                  </a:lnTo>
                  <a:cubicBezTo>
                    <a:pt x="1" y="5498"/>
                    <a:pt x="10" y="5643"/>
                    <a:pt x="107" y="5729"/>
                  </a:cubicBezTo>
                  <a:lnTo>
                    <a:pt x="107" y="5739"/>
                  </a:lnTo>
                  <a:cubicBezTo>
                    <a:pt x="161" y="5789"/>
                    <a:pt x="230" y="5814"/>
                    <a:pt x="299" y="5814"/>
                  </a:cubicBezTo>
                  <a:cubicBezTo>
                    <a:pt x="387" y="5814"/>
                    <a:pt x="475" y="5772"/>
                    <a:pt x="530" y="5691"/>
                  </a:cubicBezTo>
                  <a:lnTo>
                    <a:pt x="4088" y="421"/>
                  </a:lnTo>
                  <a:cubicBezTo>
                    <a:pt x="4211" y="208"/>
                    <a:pt x="4031" y="0"/>
                    <a:pt x="3841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5" name="Google Shape;15225;p79"/>
            <p:cNvSpPr/>
            <p:nvPr/>
          </p:nvSpPr>
          <p:spPr>
            <a:xfrm>
              <a:off x="7158085" y="2590663"/>
              <a:ext cx="156194" cy="107640"/>
            </a:xfrm>
            <a:custGeom>
              <a:avLst/>
              <a:gdLst/>
              <a:ahLst/>
              <a:cxnLst/>
              <a:rect l="l" t="t" r="r" b="b"/>
              <a:pathLst>
                <a:path w="5977" h="4119" extrusionOk="0">
                  <a:moveTo>
                    <a:pt x="5566" y="1"/>
                  </a:moveTo>
                  <a:cubicBezTo>
                    <a:pt x="5511" y="1"/>
                    <a:pt x="5453" y="20"/>
                    <a:pt x="5395" y="65"/>
                  </a:cubicBezTo>
                  <a:lnTo>
                    <a:pt x="164" y="3623"/>
                  </a:lnTo>
                  <a:cubicBezTo>
                    <a:pt x="20" y="3719"/>
                    <a:pt x="1" y="3921"/>
                    <a:pt x="126" y="4036"/>
                  </a:cubicBezTo>
                  <a:cubicBezTo>
                    <a:pt x="181" y="4091"/>
                    <a:pt x="252" y="4118"/>
                    <a:pt x="322" y="4118"/>
                  </a:cubicBezTo>
                  <a:cubicBezTo>
                    <a:pt x="375" y="4118"/>
                    <a:pt x="427" y="4103"/>
                    <a:pt x="472" y="4075"/>
                  </a:cubicBezTo>
                  <a:lnTo>
                    <a:pt x="5703" y="517"/>
                  </a:lnTo>
                  <a:cubicBezTo>
                    <a:pt x="5976" y="360"/>
                    <a:pt x="5805" y="1"/>
                    <a:pt x="556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6" name="Google Shape;15226;p79"/>
            <p:cNvSpPr/>
            <p:nvPr/>
          </p:nvSpPr>
          <p:spPr>
            <a:xfrm>
              <a:off x="7157327" y="2654321"/>
              <a:ext cx="167535" cy="44007"/>
            </a:xfrm>
            <a:custGeom>
              <a:avLst/>
              <a:gdLst/>
              <a:ahLst/>
              <a:cxnLst/>
              <a:rect l="l" t="t" r="r" b="b"/>
              <a:pathLst>
                <a:path w="6411" h="1684" extrusionOk="0">
                  <a:moveTo>
                    <a:pt x="6033" y="1"/>
                  </a:moveTo>
                  <a:cubicBezTo>
                    <a:pt x="6005" y="1"/>
                    <a:pt x="5975" y="5"/>
                    <a:pt x="5943" y="14"/>
                  </a:cubicBezTo>
                  <a:lnTo>
                    <a:pt x="299" y="1139"/>
                  </a:lnTo>
                  <a:cubicBezTo>
                    <a:pt x="78" y="1187"/>
                    <a:pt x="1" y="1446"/>
                    <a:pt x="155" y="1600"/>
                  </a:cubicBezTo>
                  <a:cubicBezTo>
                    <a:pt x="208" y="1654"/>
                    <a:pt x="274" y="1683"/>
                    <a:pt x="347" y="1683"/>
                  </a:cubicBezTo>
                  <a:cubicBezTo>
                    <a:pt x="366" y="1683"/>
                    <a:pt x="385" y="1681"/>
                    <a:pt x="405" y="1677"/>
                  </a:cubicBezTo>
                  <a:lnTo>
                    <a:pt x="6049" y="552"/>
                  </a:lnTo>
                  <a:cubicBezTo>
                    <a:pt x="6411" y="499"/>
                    <a:pt x="6344" y="1"/>
                    <a:pt x="603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15227;p79"/>
            <p:cNvSpPr/>
            <p:nvPr/>
          </p:nvSpPr>
          <p:spPr>
            <a:xfrm>
              <a:off x="7156674" y="2683929"/>
              <a:ext cx="152065" cy="38180"/>
            </a:xfrm>
            <a:custGeom>
              <a:avLst/>
              <a:gdLst/>
              <a:ahLst/>
              <a:cxnLst/>
              <a:rect l="l" t="t" r="r" b="b"/>
              <a:pathLst>
                <a:path w="5819" h="1461" extrusionOk="0">
                  <a:moveTo>
                    <a:pt x="369" y="1"/>
                  </a:moveTo>
                  <a:cubicBezTo>
                    <a:pt x="139" y="1"/>
                    <a:pt x="0" y="297"/>
                    <a:pt x="180" y="467"/>
                  </a:cubicBezTo>
                  <a:cubicBezTo>
                    <a:pt x="218" y="506"/>
                    <a:pt x="266" y="535"/>
                    <a:pt x="324" y="544"/>
                  </a:cubicBezTo>
                  <a:lnTo>
                    <a:pt x="5401" y="1458"/>
                  </a:lnTo>
                  <a:cubicBezTo>
                    <a:pt x="5417" y="1460"/>
                    <a:pt x="5432" y="1461"/>
                    <a:pt x="5446" y="1461"/>
                  </a:cubicBezTo>
                  <a:cubicBezTo>
                    <a:pt x="5754" y="1461"/>
                    <a:pt x="5819" y="993"/>
                    <a:pt x="5497" y="919"/>
                  </a:cubicBezTo>
                  <a:lnTo>
                    <a:pt x="420" y="6"/>
                  </a:lnTo>
                  <a:cubicBezTo>
                    <a:pt x="403" y="2"/>
                    <a:pt x="385" y="1"/>
                    <a:pt x="36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8" name="Google Shape;15228;p79"/>
            <p:cNvSpPr/>
            <p:nvPr/>
          </p:nvSpPr>
          <p:spPr>
            <a:xfrm>
              <a:off x="7158843" y="2536830"/>
              <a:ext cx="44817" cy="161447"/>
            </a:xfrm>
            <a:custGeom>
              <a:avLst/>
              <a:gdLst/>
              <a:ahLst/>
              <a:cxnLst/>
              <a:rect l="l" t="t" r="r" b="b"/>
              <a:pathLst>
                <a:path w="1715" h="6178" extrusionOk="0">
                  <a:moveTo>
                    <a:pt x="1412" y="0"/>
                  </a:moveTo>
                  <a:cubicBezTo>
                    <a:pt x="1301" y="0"/>
                    <a:pt x="1191" y="63"/>
                    <a:pt x="1154" y="202"/>
                  </a:cubicBezTo>
                  <a:lnTo>
                    <a:pt x="20" y="5856"/>
                  </a:lnTo>
                  <a:cubicBezTo>
                    <a:pt x="0" y="5942"/>
                    <a:pt x="29" y="6039"/>
                    <a:pt x="97" y="6096"/>
                  </a:cubicBezTo>
                  <a:cubicBezTo>
                    <a:pt x="152" y="6152"/>
                    <a:pt x="222" y="6177"/>
                    <a:pt x="292" y="6177"/>
                  </a:cubicBezTo>
                  <a:cubicBezTo>
                    <a:pt x="415" y="6177"/>
                    <a:pt x="534" y="6097"/>
                    <a:pt x="558" y="5962"/>
                  </a:cubicBezTo>
                  <a:lnTo>
                    <a:pt x="1693" y="307"/>
                  </a:lnTo>
                  <a:cubicBezTo>
                    <a:pt x="1715" y="114"/>
                    <a:pt x="1562" y="0"/>
                    <a:pt x="14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9" name="Google Shape;15229;p79"/>
            <p:cNvSpPr/>
            <p:nvPr/>
          </p:nvSpPr>
          <p:spPr>
            <a:xfrm>
              <a:off x="7134905" y="2551621"/>
              <a:ext cx="39408" cy="146682"/>
            </a:xfrm>
            <a:custGeom>
              <a:avLst/>
              <a:gdLst/>
              <a:ahLst/>
              <a:cxnLst/>
              <a:rect l="l" t="t" r="r" b="b"/>
              <a:pathLst>
                <a:path w="1508" h="5613" extrusionOk="0">
                  <a:moveTo>
                    <a:pt x="300" y="0"/>
                  </a:moveTo>
                  <a:cubicBezTo>
                    <a:pt x="151" y="0"/>
                    <a:pt x="0" y="113"/>
                    <a:pt x="22" y="309"/>
                  </a:cubicBezTo>
                  <a:lnTo>
                    <a:pt x="936" y="5386"/>
                  </a:lnTo>
                  <a:cubicBezTo>
                    <a:pt x="945" y="5444"/>
                    <a:pt x="974" y="5492"/>
                    <a:pt x="1013" y="5530"/>
                  </a:cubicBezTo>
                  <a:cubicBezTo>
                    <a:pt x="1070" y="5587"/>
                    <a:pt x="1138" y="5612"/>
                    <a:pt x="1204" y="5612"/>
                  </a:cubicBezTo>
                  <a:cubicBezTo>
                    <a:pt x="1361" y="5612"/>
                    <a:pt x="1508" y="5472"/>
                    <a:pt x="1474" y="5290"/>
                  </a:cubicBezTo>
                  <a:lnTo>
                    <a:pt x="561" y="213"/>
                  </a:lnTo>
                  <a:cubicBezTo>
                    <a:pt x="527" y="67"/>
                    <a:pt x="414" y="0"/>
                    <a:pt x="300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79"/>
            <p:cNvSpPr/>
            <p:nvPr/>
          </p:nvSpPr>
          <p:spPr>
            <a:xfrm>
              <a:off x="7247536" y="2513467"/>
              <a:ext cx="162126" cy="133642"/>
            </a:xfrm>
            <a:custGeom>
              <a:avLst/>
              <a:gdLst/>
              <a:ahLst/>
              <a:cxnLst/>
              <a:rect l="l" t="t" r="r" b="b"/>
              <a:pathLst>
                <a:path w="6204" h="5114" extrusionOk="0">
                  <a:moveTo>
                    <a:pt x="4131" y="0"/>
                  </a:moveTo>
                  <a:cubicBezTo>
                    <a:pt x="3881" y="0"/>
                    <a:pt x="3632" y="95"/>
                    <a:pt x="3443" y="288"/>
                  </a:cubicBezTo>
                  <a:lnTo>
                    <a:pt x="97" y="3634"/>
                  </a:lnTo>
                  <a:cubicBezTo>
                    <a:pt x="11" y="3721"/>
                    <a:pt x="1" y="3865"/>
                    <a:pt x="87" y="3952"/>
                  </a:cubicBezTo>
                  <a:cubicBezTo>
                    <a:pt x="357" y="4259"/>
                    <a:pt x="587" y="4606"/>
                    <a:pt x="770" y="4981"/>
                  </a:cubicBezTo>
                  <a:cubicBezTo>
                    <a:pt x="807" y="5061"/>
                    <a:pt x="892" y="5113"/>
                    <a:pt x="982" y="5113"/>
                  </a:cubicBezTo>
                  <a:cubicBezTo>
                    <a:pt x="1011" y="5113"/>
                    <a:pt x="1040" y="5108"/>
                    <a:pt x="1068" y="5096"/>
                  </a:cubicBezTo>
                  <a:lnTo>
                    <a:pt x="5444" y="3278"/>
                  </a:lnTo>
                  <a:cubicBezTo>
                    <a:pt x="5982" y="3057"/>
                    <a:pt x="6203" y="2413"/>
                    <a:pt x="5924" y="1903"/>
                  </a:cubicBezTo>
                  <a:cubicBezTo>
                    <a:pt x="5790" y="1653"/>
                    <a:pt x="5636" y="1413"/>
                    <a:pt x="5482" y="1173"/>
                  </a:cubicBezTo>
                  <a:cubicBezTo>
                    <a:pt x="5299" y="894"/>
                    <a:pt x="5107" y="624"/>
                    <a:pt x="4895" y="365"/>
                  </a:cubicBezTo>
                  <a:cubicBezTo>
                    <a:pt x="4701" y="124"/>
                    <a:pt x="4415" y="0"/>
                    <a:pt x="413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79"/>
            <p:cNvSpPr/>
            <p:nvPr/>
          </p:nvSpPr>
          <p:spPr>
            <a:xfrm>
              <a:off x="7258852" y="2544094"/>
              <a:ext cx="150811" cy="103014"/>
            </a:xfrm>
            <a:custGeom>
              <a:avLst/>
              <a:gdLst/>
              <a:ahLst/>
              <a:cxnLst/>
              <a:rect l="l" t="t" r="r" b="b"/>
              <a:pathLst>
                <a:path w="5771" h="3942" extrusionOk="0">
                  <a:moveTo>
                    <a:pt x="5049" y="1"/>
                  </a:moveTo>
                  <a:lnTo>
                    <a:pt x="1" y="3232"/>
                  </a:lnTo>
                  <a:cubicBezTo>
                    <a:pt x="126" y="3414"/>
                    <a:pt x="241" y="3607"/>
                    <a:pt x="337" y="3809"/>
                  </a:cubicBezTo>
                  <a:cubicBezTo>
                    <a:pt x="374" y="3889"/>
                    <a:pt x="459" y="3941"/>
                    <a:pt x="549" y="3941"/>
                  </a:cubicBezTo>
                  <a:cubicBezTo>
                    <a:pt x="578" y="3941"/>
                    <a:pt x="607" y="3936"/>
                    <a:pt x="635" y="3924"/>
                  </a:cubicBezTo>
                  <a:lnTo>
                    <a:pt x="5011" y="2106"/>
                  </a:lnTo>
                  <a:cubicBezTo>
                    <a:pt x="5549" y="1885"/>
                    <a:pt x="5770" y="1241"/>
                    <a:pt x="5491" y="731"/>
                  </a:cubicBezTo>
                  <a:cubicBezTo>
                    <a:pt x="5357" y="481"/>
                    <a:pt x="5203" y="241"/>
                    <a:pt x="504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79"/>
            <p:cNvSpPr/>
            <p:nvPr/>
          </p:nvSpPr>
          <p:spPr>
            <a:xfrm>
              <a:off x="7270925" y="2597065"/>
              <a:ext cx="164373" cy="94312"/>
            </a:xfrm>
            <a:custGeom>
              <a:avLst/>
              <a:gdLst/>
              <a:ahLst/>
              <a:cxnLst/>
              <a:rect l="l" t="t" r="r" b="b"/>
              <a:pathLst>
                <a:path w="6290" h="3609" extrusionOk="0">
                  <a:moveTo>
                    <a:pt x="4928" y="1"/>
                  </a:moveTo>
                  <a:cubicBezTo>
                    <a:pt x="4802" y="1"/>
                    <a:pt x="4673" y="26"/>
                    <a:pt x="4549" y="79"/>
                  </a:cubicBezTo>
                  <a:lnTo>
                    <a:pt x="173" y="1897"/>
                  </a:lnTo>
                  <a:cubicBezTo>
                    <a:pt x="58" y="1935"/>
                    <a:pt x="0" y="2070"/>
                    <a:pt x="48" y="2185"/>
                  </a:cubicBezTo>
                  <a:cubicBezTo>
                    <a:pt x="183" y="2570"/>
                    <a:pt x="260" y="2974"/>
                    <a:pt x="289" y="3387"/>
                  </a:cubicBezTo>
                  <a:cubicBezTo>
                    <a:pt x="289" y="3512"/>
                    <a:pt x="394" y="3609"/>
                    <a:pt x="519" y="3609"/>
                  </a:cubicBezTo>
                  <a:lnTo>
                    <a:pt x="5251" y="3609"/>
                  </a:lnTo>
                  <a:cubicBezTo>
                    <a:pt x="5828" y="3609"/>
                    <a:pt x="6289" y="3099"/>
                    <a:pt x="6222" y="2522"/>
                  </a:cubicBezTo>
                  <a:cubicBezTo>
                    <a:pt x="6154" y="1907"/>
                    <a:pt x="6039" y="1291"/>
                    <a:pt x="5866" y="705"/>
                  </a:cubicBezTo>
                  <a:cubicBezTo>
                    <a:pt x="5733" y="276"/>
                    <a:pt x="5345" y="1"/>
                    <a:pt x="492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15233;p79"/>
            <p:cNvSpPr/>
            <p:nvPr/>
          </p:nvSpPr>
          <p:spPr>
            <a:xfrm>
              <a:off x="7276204" y="2637074"/>
              <a:ext cx="158833" cy="54042"/>
            </a:xfrm>
            <a:custGeom>
              <a:avLst/>
              <a:gdLst/>
              <a:ahLst/>
              <a:cxnLst/>
              <a:rect l="l" t="t" r="r" b="b"/>
              <a:pathLst>
                <a:path w="6078" h="2068" extrusionOk="0">
                  <a:moveTo>
                    <a:pt x="5866" y="1"/>
                  </a:moveTo>
                  <a:lnTo>
                    <a:pt x="0" y="1231"/>
                  </a:lnTo>
                  <a:cubicBezTo>
                    <a:pt x="48" y="1433"/>
                    <a:pt x="67" y="1645"/>
                    <a:pt x="77" y="1856"/>
                  </a:cubicBezTo>
                  <a:cubicBezTo>
                    <a:pt x="87" y="1972"/>
                    <a:pt x="192" y="2068"/>
                    <a:pt x="317" y="2068"/>
                  </a:cubicBezTo>
                  <a:lnTo>
                    <a:pt x="5049" y="2068"/>
                  </a:lnTo>
                  <a:cubicBezTo>
                    <a:pt x="5626" y="2068"/>
                    <a:pt x="6077" y="1568"/>
                    <a:pt x="6020" y="991"/>
                  </a:cubicBezTo>
                  <a:cubicBezTo>
                    <a:pt x="5981" y="654"/>
                    <a:pt x="5933" y="327"/>
                    <a:pt x="586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79"/>
            <p:cNvSpPr/>
            <p:nvPr/>
          </p:nvSpPr>
          <p:spPr>
            <a:xfrm>
              <a:off x="7210611" y="2452735"/>
              <a:ext cx="137718" cy="157422"/>
            </a:xfrm>
            <a:custGeom>
              <a:avLst/>
              <a:gdLst/>
              <a:ahLst/>
              <a:cxnLst/>
              <a:rect l="l" t="t" r="r" b="b"/>
              <a:pathLst>
                <a:path w="5270" h="6024" extrusionOk="0">
                  <a:moveTo>
                    <a:pt x="2770" y="0"/>
                  </a:moveTo>
                  <a:cubicBezTo>
                    <a:pt x="2388" y="0"/>
                    <a:pt x="2022" y="222"/>
                    <a:pt x="1866" y="602"/>
                  </a:cubicBezTo>
                  <a:lnTo>
                    <a:pt x="58" y="4977"/>
                  </a:lnTo>
                  <a:cubicBezTo>
                    <a:pt x="0" y="5093"/>
                    <a:pt x="58" y="5227"/>
                    <a:pt x="164" y="5276"/>
                  </a:cubicBezTo>
                  <a:cubicBezTo>
                    <a:pt x="539" y="5458"/>
                    <a:pt x="885" y="5689"/>
                    <a:pt x="1183" y="5958"/>
                  </a:cubicBezTo>
                  <a:cubicBezTo>
                    <a:pt x="1231" y="6002"/>
                    <a:pt x="1291" y="6023"/>
                    <a:pt x="1350" y="6023"/>
                  </a:cubicBezTo>
                  <a:cubicBezTo>
                    <a:pt x="1409" y="6023"/>
                    <a:pt x="1467" y="6002"/>
                    <a:pt x="1510" y="5958"/>
                  </a:cubicBezTo>
                  <a:lnTo>
                    <a:pt x="4856" y="2612"/>
                  </a:lnTo>
                  <a:cubicBezTo>
                    <a:pt x="5270" y="2198"/>
                    <a:pt x="5231" y="1516"/>
                    <a:pt x="4780" y="1150"/>
                  </a:cubicBezTo>
                  <a:cubicBezTo>
                    <a:pt x="4529" y="948"/>
                    <a:pt x="4270" y="756"/>
                    <a:pt x="3991" y="583"/>
                  </a:cubicBezTo>
                  <a:cubicBezTo>
                    <a:pt x="3751" y="419"/>
                    <a:pt x="3501" y="266"/>
                    <a:pt x="3241" y="121"/>
                  </a:cubicBezTo>
                  <a:cubicBezTo>
                    <a:pt x="3091" y="39"/>
                    <a:pt x="2929" y="0"/>
                    <a:pt x="2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79"/>
            <p:cNvSpPr/>
            <p:nvPr/>
          </p:nvSpPr>
          <p:spPr>
            <a:xfrm>
              <a:off x="7228695" y="2467944"/>
              <a:ext cx="119635" cy="142239"/>
            </a:xfrm>
            <a:custGeom>
              <a:avLst/>
              <a:gdLst/>
              <a:ahLst/>
              <a:cxnLst/>
              <a:rect l="l" t="t" r="r" b="b"/>
              <a:pathLst>
                <a:path w="4578" h="5443" extrusionOk="0">
                  <a:moveTo>
                    <a:pt x="3299" y="1"/>
                  </a:moveTo>
                  <a:lnTo>
                    <a:pt x="1" y="5001"/>
                  </a:lnTo>
                  <a:cubicBezTo>
                    <a:pt x="174" y="5117"/>
                    <a:pt x="337" y="5242"/>
                    <a:pt x="501" y="5386"/>
                  </a:cubicBezTo>
                  <a:cubicBezTo>
                    <a:pt x="543" y="5423"/>
                    <a:pt x="598" y="5442"/>
                    <a:pt x="654" y="5442"/>
                  </a:cubicBezTo>
                  <a:cubicBezTo>
                    <a:pt x="714" y="5442"/>
                    <a:pt x="774" y="5421"/>
                    <a:pt x="818" y="5376"/>
                  </a:cubicBezTo>
                  <a:lnTo>
                    <a:pt x="4164" y="2030"/>
                  </a:lnTo>
                  <a:cubicBezTo>
                    <a:pt x="4578" y="1616"/>
                    <a:pt x="4539" y="934"/>
                    <a:pt x="4088" y="568"/>
                  </a:cubicBezTo>
                  <a:cubicBezTo>
                    <a:pt x="3837" y="366"/>
                    <a:pt x="3578" y="174"/>
                    <a:pt x="329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79"/>
            <p:cNvSpPr/>
            <p:nvPr/>
          </p:nvSpPr>
          <p:spPr>
            <a:xfrm>
              <a:off x="7270925" y="2691351"/>
              <a:ext cx="164112" cy="93946"/>
            </a:xfrm>
            <a:custGeom>
              <a:avLst/>
              <a:gdLst/>
              <a:ahLst/>
              <a:cxnLst/>
              <a:rect l="l" t="t" r="r" b="b"/>
              <a:pathLst>
                <a:path w="6280" h="3595" extrusionOk="0">
                  <a:moveTo>
                    <a:pt x="519" y="1"/>
                  </a:moveTo>
                  <a:cubicBezTo>
                    <a:pt x="394" y="1"/>
                    <a:pt x="289" y="97"/>
                    <a:pt x="289" y="222"/>
                  </a:cubicBezTo>
                  <a:cubicBezTo>
                    <a:pt x="260" y="626"/>
                    <a:pt x="183" y="1029"/>
                    <a:pt x="48" y="1424"/>
                  </a:cubicBezTo>
                  <a:cubicBezTo>
                    <a:pt x="0" y="1539"/>
                    <a:pt x="58" y="1664"/>
                    <a:pt x="173" y="1712"/>
                  </a:cubicBezTo>
                  <a:lnTo>
                    <a:pt x="4549" y="3520"/>
                  </a:lnTo>
                  <a:cubicBezTo>
                    <a:pt x="4672" y="3571"/>
                    <a:pt x="4799" y="3595"/>
                    <a:pt x="4924" y="3595"/>
                  </a:cubicBezTo>
                  <a:cubicBezTo>
                    <a:pt x="5342" y="3595"/>
                    <a:pt x="5733" y="3325"/>
                    <a:pt x="5866" y="2895"/>
                  </a:cubicBezTo>
                  <a:cubicBezTo>
                    <a:pt x="6039" y="2299"/>
                    <a:pt x="6154" y="1693"/>
                    <a:pt x="6222" y="1078"/>
                  </a:cubicBezTo>
                  <a:cubicBezTo>
                    <a:pt x="6279" y="501"/>
                    <a:pt x="5828" y="1"/>
                    <a:pt x="525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79"/>
            <p:cNvSpPr/>
            <p:nvPr/>
          </p:nvSpPr>
          <p:spPr>
            <a:xfrm>
              <a:off x="7270925" y="2710950"/>
              <a:ext cx="159591" cy="74347"/>
            </a:xfrm>
            <a:custGeom>
              <a:avLst/>
              <a:gdLst/>
              <a:ahLst/>
              <a:cxnLst/>
              <a:rect l="l" t="t" r="r" b="b"/>
              <a:pathLst>
                <a:path w="6107" h="2845" extrusionOk="0">
                  <a:moveTo>
                    <a:pt x="221" y="1"/>
                  </a:moveTo>
                  <a:cubicBezTo>
                    <a:pt x="183" y="231"/>
                    <a:pt x="125" y="453"/>
                    <a:pt x="48" y="674"/>
                  </a:cubicBezTo>
                  <a:cubicBezTo>
                    <a:pt x="0" y="789"/>
                    <a:pt x="58" y="914"/>
                    <a:pt x="173" y="962"/>
                  </a:cubicBezTo>
                  <a:lnTo>
                    <a:pt x="4549" y="2770"/>
                  </a:lnTo>
                  <a:cubicBezTo>
                    <a:pt x="4672" y="2821"/>
                    <a:pt x="4799" y="2845"/>
                    <a:pt x="4924" y="2845"/>
                  </a:cubicBezTo>
                  <a:cubicBezTo>
                    <a:pt x="5342" y="2845"/>
                    <a:pt x="5733" y="2575"/>
                    <a:pt x="5866" y="2145"/>
                  </a:cubicBezTo>
                  <a:cubicBezTo>
                    <a:pt x="5953" y="1828"/>
                    <a:pt x="6039" y="1501"/>
                    <a:pt x="6106" y="1174"/>
                  </a:cubicBezTo>
                  <a:lnTo>
                    <a:pt x="221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79"/>
            <p:cNvSpPr/>
            <p:nvPr/>
          </p:nvSpPr>
          <p:spPr>
            <a:xfrm>
              <a:off x="7069130" y="2424852"/>
              <a:ext cx="98023" cy="161812"/>
            </a:xfrm>
            <a:custGeom>
              <a:avLst/>
              <a:gdLst/>
              <a:ahLst/>
              <a:cxnLst/>
              <a:rect l="l" t="t" r="r" b="b"/>
              <a:pathLst>
                <a:path w="3751" h="6192" extrusionOk="0">
                  <a:moveTo>
                    <a:pt x="2773" y="1"/>
                  </a:moveTo>
                  <a:cubicBezTo>
                    <a:pt x="2740" y="1"/>
                    <a:pt x="2707" y="2"/>
                    <a:pt x="2674" y="6"/>
                  </a:cubicBezTo>
                  <a:cubicBezTo>
                    <a:pt x="2049" y="63"/>
                    <a:pt x="1443" y="188"/>
                    <a:pt x="856" y="361"/>
                  </a:cubicBezTo>
                  <a:cubicBezTo>
                    <a:pt x="299" y="525"/>
                    <a:pt x="1" y="1140"/>
                    <a:pt x="222" y="1679"/>
                  </a:cubicBezTo>
                  <a:lnTo>
                    <a:pt x="2039" y="6054"/>
                  </a:lnTo>
                  <a:cubicBezTo>
                    <a:pt x="2077" y="6138"/>
                    <a:pt x="2163" y="6191"/>
                    <a:pt x="2254" y="6191"/>
                  </a:cubicBezTo>
                  <a:cubicBezTo>
                    <a:pt x="2278" y="6191"/>
                    <a:pt x="2303" y="6187"/>
                    <a:pt x="2328" y="6179"/>
                  </a:cubicBezTo>
                  <a:cubicBezTo>
                    <a:pt x="2712" y="6044"/>
                    <a:pt x="3116" y="5958"/>
                    <a:pt x="3530" y="5939"/>
                  </a:cubicBezTo>
                  <a:cubicBezTo>
                    <a:pt x="3655" y="5939"/>
                    <a:pt x="3751" y="5833"/>
                    <a:pt x="3751" y="5708"/>
                  </a:cubicBezTo>
                  <a:lnTo>
                    <a:pt x="3751" y="977"/>
                  </a:lnTo>
                  <a:cubicBezTo>
                    <a:pt x="3751" y="433"/>
                    <a:pt x="3307" y="1"/>
                    <a:pt x="2773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79"/>
            <p:cNvSpPr/>
            <p:nvPr/>
          </p:nvSpPr>
          <p:spPr>
            <a:xfrm>
              <a:off x="7116612" y="2424800"/>
              <a:ext cx="50540" cy="157265"/>
            </a:xfrm>
            <a:custGeom>
              <a:avLst/>
              <a:gdLst/>
              <a:ahLst/>
              <a:cxnLst/>
              <a:rect l="l" t="t" r="r" b="b"/>
              <a:pathLst>
                <a:path w="1934" h="6018" extrusionOk="0">
                  <a:moveTo>
                    <a:pt x="971" y="1"/>
                  </a:moveTo>
                  <a:cubicBezTo>
                    <a:pt x="933" y="1"/>
                    <a:pt x="895" y="3"/>
                    <a:pt x="857" y="8"/>
                  </a:cubicBezTo>
                  <a:cubicBezTo>
                    <a:pt x="559" y="36"/>
                    <a:pt x="280" y="75"/>
                    <a:pt x="1" y="133"/>
                  </a:cubicBezTo>
                  <a:lnTo>
                    <a:pt x="1126" y="6018"/>
                  </a:lnTo>
                  <a:cubicBezTo>
                    <a:pt x="1318" y="5979"/>
                    <a:pt x="1520" y="5960"/>
                    <a:pt x="1722" y="5950"/>
                  </a:cubicBezTo>
                  <a:cubicBezTo>
                    <a:pt x="1838" y="5941"/>
                    <a:pt x="1934" y="5835"/>
                    <a:pt x="1934" y="5720"/>
                  </a:cubicBezTo>
                  <a:lnTo>
                    <a:pt x="1934" y="979"/>
                  </a:lnTo>
                  <a:cubicBezTo>
                    <a:pt x="1934" y="431"/>
                    <a:pt x="1498" y="1"/>
                    <a:pt x="97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79"/>
            <p:cNvSpPr/>
            <p:nvPr/>
          </p:nvSpPr>
          <p:spPr>
            <a:xfrm>
              <a:off x="7167388" y="2424800"/>
              <a:ext cx="97788" cy="161865"/>
            </a:xfrm>
            <a:custGeom>
              <a:avLst/>
              <a:gdLst/>
              <a:ahLst/>
              <a:cxnLst/>
              <a:rect l="l" t="t" r="r" b="b"/>
              <a:pathLst>
                <a:path w="3742" h="6194" extrusionOk="0">
                  <a:moveTo>
                    <a:pt x="964" y="1"/>
                  </a:moveTo>
                  <a:cubicBezTo>
                    <a:pt x="436" y="1"/>
                    <a:pt x="0" y="431"/>
                    <a:pt x="0" y="979"/>
                  </a:cubicBezTo>
                  <a:lnTo>
                    <a:pt x="0" y="5710"/>
                  </a:lnTo>
                  <a:cubicBezTo>
                    <a:pt x="0" y="5835"/>
                    <a:pt x="97" y="5931"/>
                    <a:pt x="212" y="5941"/>
                  </a:cubicBezTo>
                  <a:cubicBezTo>
                    <a:pt x="625" y="5960"/>
                    <a:pt x="1029" y="6046"/>
                    <a:pt x="1414" y="6181"/>
                  </a:cubicBezTo>
                  <a:cubicBezTo>
                    <a:pt x="1440" y="6189"/>
                    <a:pt x="1467" y="6193"/>
                    <a:pt x="1492" y="6193"/>
                  </a:cubicBezTo>
                  <a:cubicBezTo>
                    <a:pt x="1588" y="6193"/>
                    <a:pt x="1674" y="6140"/>
                    <a:pt x="1712" y="6056"/>
                  </a:cubicBezTo>
                  <a:lnTo>
                    <a:pt x="3520" y="1681"/>
                  </a:lnTo>
                  <a:cubicBezTo>
                    <a:pt x="3741" y="1142"/>
                    <a:pt x="3453" y="527"/>
                    <a:pt x="2895" y="363"/>
                  </a:cubicBezTo>
                  <a:cubicBezTo>
                    <a:pt x="2606" y="277"/>
                    <a:pt x="2308" y="210"/>
                    <a:pt x="2001" y="142"/>
                  </a:cubicBezTo>
                  <a:cubicBezTo>
                    <a:pt x="1702" y="85"/>
                    <a:pt x="1395" y="36"/>
                    <a:pt x="1077" y="8"/>
                  </a:cubicBezTo>
                  <a:cubicBezTo>
                    <a:pt x="1039" y="3"/>
                    <a:pt x="1001" y="1"/>
                    <a:pt x="96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79"/>
            <p:cNvSpPr/>
            <p:nvPr/>
          </p:nvSpPr>
          <p:spPr>
            <a:xfrm>
              <a:off x="7188242" y="2428510"/>
              <a:ext cx="76934" cy="158154"/>
            </a:xfrm>
            <a:custGeom>
              <a:avLst/>
              <a:gdLst/>
              <a:ahLst/>
              <a:cxnLst/>
              <a:rect l="l" t="t" r="r" b="b"/>
              <a:pathLst>
                <a:path w="2944" h="6052" extrusionOk="0">
                  <a:moveTo>
                    <a:pt x="1203" y="0"/>
                  </a:moveTo>
                  <a:lnTo>
                    <a:pt x="1" y="5876"/>
                  </a:lnTo>
                  <a:cubicBezTo>
                    <a:pt x="212" y="5914"/>
                    <a:pt x="414" y="5972"/>
                    <a:pt x="616" y="6039"/>
                  </a:cubicBezTo>
                  <a:cubicBezTo>
                    <a:pt x="640" y="6047"/>
                    <a:pt x="665" y="6051"/>
                    <a:pt x="690" y="6051"/>
                  </a:cubicBezTo>
                  <a:cubicBezTo>
                    <a:pt x="781" y="6051"/>
                    <a:pt x="866" y="5998"/>
                    <a:pt x="904" y="5914"/>
                  </a:cubicBezTo>
                  <a:lnTo>
                    <a:pt x="2722" y="1539"/>
                  </a:lnTo>
                  <a:cubicBezTo>
                    <a:pt x="2943" y="1000"/>
                    <a:pt x="2655" y="385"/>
                    <a:pt x="2097" y="221"/>
                  </a:cubicBezTo>
                  <a:cubicBezTo>
                    <a:pt x="1808" y="135"/>
                    <a:pt x="1510" y="68"/>
                    <a:pt x="120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79"/>
            <p:cNvSpPr/>
            <p:nvPr/>
          </p:nvSpPr>
          <p:spPr>
            <a:xfrm>
              <a:off x="7140001" y="2665219"/>
              <a:ext cx="53545" cy="5354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0" y="1"/>
                  </a:moveTo>
                  <a:cubicBezTo>
                    <a:pt x="462" y="1"/>
                    <a:pt x="0" y="462"/>
                    <a:pt x="0" y="1020"/>
                  </a:cubicBezTo>
                  <a:cubicBezTo>
                    <a:pt x="0" y="1587"/>
                    <a:pt x="462" y="2049"/>
                    <a:pt x="1020" y="2049"/>
                  </a:cubicBezTo>
                  <a:cubicBezTo>
                    <a:pt x="1587" y="2049"/>
                    <a:pt x="2048" y="1587"/>
                    <a:pt x="2048" y="1020"/>
                  </a:cubicBezTo>
                  <a:cubicBezTo>
                    <a:pt x="2048" y="462"/>
                    <a:pt x="1587" y="1"/>
                    <a:pt x="1020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79"/>
            <p:cNvSpPr/>
            <p:nvPr/>
          </p:nvSpPr>
          <p:spPr>
            <a:xfrm>
              <a:off x="7140001" y="2692109"/>
              <a:ext cx="53545" cy="26655"/>
            </a:xfrm>
            <a:custGeom>
              <a:avLst/>
              <a:gdLst/>
              <a:ahLst/>
              <a:cxnLst/>
              <a:rect l="l" t="t" r="r" b="b"/>
              <a:pathLst>
                <a:path w="2049" h="1020" extrusionOk="0">
                  <a:moveTo>
                    <a:pt x="0" y="0"/>
                  </a:moveTo>
                  <a:cubicBezTo>
                    <a:pt x="0" y="558"/>
                    <a:pt x="462" y="1020"/>
                    <a:pt x="1020" y="1020"/>
                  </a:cubicBezTo>
                  <a:cubicBezTo>
                    <a:pt x="1587" y="1020"/>
                    <a:pt x="2048" y="558"/>
                    <a:pt x="204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44" name="Google Shape;15244;p79"/>
          <p:cNvGrpSpPr/>
          <p:nvPr/>
        </p:nvGrpSpPr>
        <p:grpSpPr>
          <a:xfrm>
            <a:off x="4885655" y="2424721"/>
            <a:ext cx="281473" cy="360629"/>
            <a:chOff x="4885655" y="2424721"/>
            <a:chExt cx="281473" cy="360629"/>
          </a:xfrm>
        </p:grpSpPr>
        <p:sp>
          <p:nvSpPr>
            <p:cNvPr id="15245" name="Google Shape;15245;p79"/>
            <p:cNvSpPr/>
            <p:nvPr/>
          </p:nvSpPr>
          <p:spPr>
            <a:xfrm>
              <a:off x="4885655" y="2588833"/>
              <a:ext cx="80697" cy="196516"/>
            </a:xfrm>
            <a:custGeom>
              <a:avLst/>
              <a:gdLst/>
              <a:ahLst/>
              <a:cxnLst/>
              <a:rect l="l" t="t" r="r" b="b"/>
              <a:pathLst>
                <a:path w="3088" h="7520" extrusionOk="0">
                  <a:moveTo>
                    <a:pt x="1549" y="0"/>
                  </a:moveTo>
                  <a:cubicBezTo>
                    <a:pt x="693" y="0"/>
                    <a:pt x="1" y="183"/>
                    <a:pt x="1" y="4077"/>
                  </a:cubicBezTo>
                  <a:cubicBezTo>
                    <a:pt x="1" y="5981"/>
                    <a:pt x="482" y="7520"/>
                    <a:pt x="1549" y="7520"/>
                  </a:cubicBezTo>
                  <a:cubicBezTo>
                    <a:pt x="2664" y="7520"/>
                    <a:pt x="3088" y="5981"/>
                    <a:pt x="3088" y="4077"/>
                  </a:cubicBezTo>
                  <a:cubicBezTo>
                    <a:pt x="3088" y="183"/>
                    <a:pt x="2395" y="0"/>
                    <a:pt x="1549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79"/>
            <p:cNvSpPr/>
            <p:nvPr/>
          </p:nvSpPr>
          <p:spPr>
            <a:xfrm>
              <a:off x="4926134" y="2588833"/>
              <a:ext cx="40218" cy="196516"/>
            </a:xfrm>
            <a:custGeom>
              <a:avLst/>
              <a:gdLst/>
              <a:ahLst/>
              <a:cxnLst/>
              <a:rect l="l" t="t" r="r" b="b"/>
              <a:pathLst>
                <a:path w="1539" h="7520" extrusionOk="0">
                  <a:moveTo>
                    <a:pt x="0" y="0"/>
                  </a:moveTo>
                  <a:lnTo>
                    <a:pt x="0" y="7520"/>
                  </a:lnTo>
                  <a:cubicBezTo>
                    <a:pt x="1125" y="7520"/>
                    <a:pt x="1539" y="5981"/>
                    <a:pt x="1539" y="4077"/>
                  </a:cubicBezTo>
                  <a:cubicBezTo>
                    <a:pt x="1539" y="183"/>
                    <a:pt x="846" y="0"/>
                    <a:pt x="0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79"/>
            <p:cNvSpPr/>
            <p:nvPr/>
          </p:nvSpPr>
          <p:spPr>
            <a:xfrm>
              <a:off x="4893442" y="2424721"/>
              <a:ext cx="197039" cy="217396"/>
            </a:xfrm>
            <a:custGeom>
              <a:avLst/>
              <a:gdLst/>
              <a:ahLst/>
              <a:cxnLst/>
              <a:rect l="l" t="t" r="r" b="b"/>
              <a:pathLst>
                <a:path w="7540" h="8319" extrusionOk="0">
                  <a:moveTo>
                    <a:pt x="1" y="1"/>
                  </a:moveTo>
                  <a:cubicBezTo>
                    <a:pt x="1126" y="1491"/>
                    <a:pt x="4472" y="5934"/>
                    <a:pt x="4847" y="6434"/>
                  </a:cubicBezTo>
                  <a:cubicBezTo>
                    <a:pt x="5299" y="7050"/>
                    <a:pt x="7540" y="8319"/>
                    <a:pt x="7540" y="8319"/>
                  </a:cubicBezTo>
                  <a:cubicBezTo>
                    <a:pt x="7540" y="8319"/>
                    <a:pt x="6646" y="3857"/>
                    <a:pt x="6376" y="3857"/>
                  </a:cubicBezTo>
                  <a:cubicBezTo>
                    <a:pt x="6107" y="3857"/>
                    <a:pt x="5530" y="3722"/>
                    <a:pt x="5155" y="2742"/>
                  </a:cubicBezTo>
                  <a:cubicBezTo>
                    <a:pt x="4972" y="2270"/>
                    <a:pt x="4367" y="1107"/>
                    <a:pt x="3770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79"/>
            <p:cNvSpPr/>
            <p:nvPr/>
          </p:nvSpPr>
          <p:spPr>
            <a:xfrm>
              <a:off x="4949000" y="2424721"/>
              <a:ext cx="117858" cy="116133"/>
            </a:xfrm>
            <a:custGeom>
              <a:avLst/>
              <a:gdLst/>
              <a:ahLst/>
              <a:cxnLst/>
              <a:rect l="l" t="t" r="r" b="b"/>
              <a:pathLst>
                <a:path w="4510" h="4444" extrusionOk="0">
                  <a:moveTo>
                    <a:pt x="0" y="1"/>
                  </a:moveTo>
                  <a:cubicBezTo>
                    <a:pt x="1462" y="2751"/>
                    <a:pt x="1673" y="2482"/>
                    <a:pt x="2914" y="3905"/>
                  </a:cubicBezTo>
                  <a:cubicBezTo>
                    <a:pt x="3183" y="4213"/>
                    <a:pt x="3818" y="4367"/>
                    <a:pt x="4510" y="4444"/>
                  </a:cubicBezTo>
                  <a:cubicBezTo>
                    <a:pt x="4406" y="4095"/>
                    <a:pt x="4312" y="3866"/>
                    <a:pt x="4254" y="3866"/>
                  </a:cubicBezTo>
                  <a:cubicBezTo>
                    <a:pt x="4253" y="3866"/>
                    <a:pt x="4252" y="3866"/>
                    <a:pt x="4250" y="3867"/>
                  </a:cubicBezTo>
                  <a:cubicBezTo>
                    <a:pt x="3981" y="3867"/>
                    <a:pt x="3404" y="3722"/>
                    <a:pt x="3029" y="2742"/>
                  </a:cubicBezTo>
                  <a:cubicBezTo>
                    <a:pt x="2846" y="2280"/>
                    <a:pt x="2241" y="1107"/>
                    <a:pt x="164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79"/>
            <p:cNvSpPr/>
            <p:nvPr/>
          </p:nvSpPr>
          <p:spPr>
            <a:xfrm>
              <a:off x="4888921" y="2424721"/>
              <a:ext cx="83964" cy="298825"/>
            </a:xfrm>
            <a:custGeom>
              <a:avLst/>
              <a:gdLst/>
              <a:ahLst/>
              <a:cxnLst/>
              <a:rect l="l" t="t" r="r" b="b"/>
              <a:pathLst>
                <a:path w="3213" h="11435" extrusionOk="0">
                  <a:moveTo>
                    <a:pt x="107" y="1"/>
                  </a:moveTo>
                  <a:cubicBezTo>
                    <a:pt x="212" y="1357"/>
                    <a:pt x="664" y="3213"/>
                    <a:pt x="87" y="6386"/>
                  </a:cubicBezTo>
                  <a:cubicBezTo>
                    <a:pt x="1" y="6838"/>
                    <a:pt x="20" y="7867"/>
                    <a:pt x="20" y="8617"/>
                  </a:cubicBezTo>
                  <a:cubicBezTo>
                    <a:pt x="20" y="10175"/>
                    <a:pt x="20" y="11434"/>
                    <a:pt x="1280" y="11434"/>
                  </a:cubicBezTo>
                  <a:cubicBezTo>
                    <a:pt x="2549" y="11434"/>
                    <a:pt x="2549" y="10175"/>
                    <a:pt x="2549" y="8617"/>
                  </a:cubicBezTo>
                  <a:cubicBezTo>
                    <a:pt x="2549" y="7425"/>
                    <a:pt x="2222" y="5723"/>
                    <a:pt x="2357" y="4886"/>
                  </a:cubicBezTo>
                  <a:cubicBezTo>
                    <a:pt x="2376" y="4780"/>
                    <a:pt x="2953" y="1674"/>
                    <a:pt x="321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79"/>
            <p:cNvSpPr/>
            <p:nvPr/>
          </p:nvSpPr>
          <p:spPr>
            <a:xfrm>
              <a:off x="4906770" y="2424721"/>
              <a:ext cx="66115" cy="298851"/>
            </a:xfrm>
            <a:custGeom>
              <a:avLst/>
              <a:gdLst/>
              <a:ahLst/>
              <a:cxnLst/>
              <a:rect l="l" t="t" r="r" b="b"/>
              <a:pathLst>
                <a:path w="2530" h="11436" extrusionOk="0">
                  <a:moveTo>
                    <a:pt x="1087" y="1"/>
                  </a:moveTo>
                  <a:cubicBezTo>
                    <a:pt x="828" y="1684"/>
                    <a:pt x="1001" y="4780"/>
                    <a:pt x="981" y="4886"/>
                  </a:cubicBezTo>
                  <a:cubicBezTo>
                    <a:pt x="847" y="5713"/>
                    <a:pt x="1385" y="7934"/>
                    <a:pt x="1385" y="9127"/>
                  </a:cubicBezTo>
                  <a:cubicBezTo>
                    <a:pt x="1385" y="10319"/>
                    <a:pt x="828" y="11031"/>
                    <a:pt x="1" y="11309"/>
                  </a:cubicBezTo>
                  <a:cubicBezTo>
                    <a:pt x="168" y="11389"/>
                    <a:pt x="351" y="11436"/>
                    <a:pt x="543" y="11436"/>
                  </a:cubicBezTo>
                  <a:cubicBezTo>
                    <a:pt x="561" y="11436"/>
                    <a:pt x="579" y="11435"/>
                    <a:pt x="597" y="11434"/>
                  </a:cubicBezTo>
                  <a:cubicBezTo>
                    <a:pt x="1856" y="11434"/>
                    <a:pt x="1856" y="10175"/>
                    <a:pt x="1856" y="8617"/>
                  </a:cubicBezTo>
                  <a:cubicBezTo>
                    <a:pt x="1866" y="7425"/>
                    <a:pt x="1539" y="5723"/>
                    <a:pt x="1674" y="4886"/>
                  </a:cubicBezTo>
                  <a:cubicBezTo>
                    <a:pt x="1693" y="4780"/>
                    <a:pt x="2270" y="1674"/>
                    <a:pt x="25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79"/>
            <p:cNvSpPr/>
            <p:nvPr/>
          </p:nvSpPr>
          <p:spPr>
            <a:xfrm>
              <a:off x="4889183" y="2583293"/>
              <a:ext cx="66115" cy="82448"/>
            </a:xfrm>
            <a:custGeom>
              <a:avLst/>
              <a:gdLst/>
              <a:ahLst/>
              <a:cxnLst/>
              <a:rect l="l" t="t" r="r" b="b"/>
              <a:pathLst>
                <a:path w="2530" h="3155" extrusionOk="0">
                  <a:moveTo>
                    <a:pt x="135" y="433"/>
                  </a:moveTo>
                  <a:lnTo>
                    <a:pt x="135" y="433"/>
                  </a:lnTo>
                  <a:cubicBezTo>
                    <a:pt x="520" y="510"/>
                    <a:pt x="914" y="549"/>
                    <a:pt x="1308" y="549"/>
                  </a:cubicBezTo>
                  <a:cubicBezTo>
                    <a:pt x="1664" y="549"/>
                    <a:pt x="2020" y="510"/>
                    <a:pt x="2366" y="433"/>
                  </a:cubicBezTo>
                  <a:lnTo>
                    <a:pt x="2366" y="433"/>
                  </a:lnTo>
                  <a:lnTo>
                    <a:pt x="2356" y="453"/>
                  </a:lnTo>
                  <a:cubicBezTo>
                    <a:pt x="2049" y="982"/>
                    <a:pt x="1664" y="1462"/>
                    <a:pt x="1222" y="1885"/>
                  </a:cubicBezTo>
                  <a:cubicBezTo>
                    <a:pt x="1058" y="1741"/>
                    <a:pt x="904" y="1578"/>
                    <a:pt x="770" y="1405"/>
                  </a:cubicBezTo>
                  <a:cubicBezTo>
                    <a:pt x="520" y="1107"/>
                    <a:pt x="308" y="780"/>
                    <a:pt x="135" y="433"/>
                  </a:cubicBezTo>
                  <a:close/>
                  <a:moveTo>
                    <a:pt x="125" y="1"/>
                  </a:moveTo>
                  <a:cubicBezTo>
                    <a:pt x="106" y="106"/>
                    <a:pt x="87" y="212"/>
                    <a:pt x="68" y="328"/>
                  </a:cubicBezTo>
                  <a:cubicBezTo>
                    <a:pt x="39" y="578"/>
                    <a:pt x="20" y="837"/>
                    <a:pt x="10" y="1087"/>
                  </a:cubicBezTo>
                  <a:cubicBezTo>
                    <a:pt x="260" y="1491"/>
                    <a:pt x="558" y="1847"/>
                    <a:pt x="895" y="2174"/>
                  </a:cubicBezTo>
                  <a:cubicBezTo>
                    <a:pt x="625" y="2395"/>
                    <a:pt x="327" y="2568"/>
                    <a:pt x="0" y="2703"/>
                  </a:cubicBezTo>
                  <a:cubicBezTo>
                    <a:pt x="10" y="2857"/>
                    <a:pt x="10" y="3001"/>
                    <a:pt x="10" y="3155"/>
                  </a:cubicBezTo>
                  <a:cubicBezTo>
                    <a:pt x="452" y="2991"/>
                    <a:pt x="866" y="2751"/>
                    <a:pt x="1231" y="2453"/>
                  </a:cubicBezTo>
                  <a:cubicBezTo>
                    <a:pt x="1616" y="2751"/>
                    <a:pt x="2058" y="2962"/>
                    <a:pt x="2529" y="3078"/>
                  </a:cubicBezTo>
                  <a:lnTo>
                    <a:pt x="2529" y="2635"/>
                  </a:lnTo>
                  <a:cubicBezTo>
                    <a:pt x="2183" y="2539"/>
                    <a:pt x="1847" y="2376"/>
                    <a:pt x="1558" y="2155"/>
                  </a:cubicBezTo>
                  <a:cubicBezTo>
                    <a:pt x="1693" y="2030"/>
                    <a:pt x="1818" y="1895"/>
                    <a:pt x="1943" y="1751"/>
                  </a:cubicBezTo>
                  <a:cubicBezTo>
                    <a:pt x="2126" y="1549"/>
                    <a:pt x="2289" y="1328"/>
                    <a:pt x="2443" y="1107"/>
                  </a:cubicBezTo>
                  <a:cubicBezTo>
                    <a:pt x="2404" y="731"/>
                    <a:pt x="2366" y="347"/>
                    <a:pt x="2337" y="1"/>
                  </a:cubicBezTo>
                  <a:cubicBezTo>
                    <a:pt x="1998" y="86"/>
                    <a:pt x="1645" y="116"/>
                    <a:pt x="1318" y="116"/>
                  </a:cubicBezTo>
                  <a:cubicBezTo>
                    <a:pt x="801" y="116"/>
                    <a:pt x="349" y="42"/>
                    <a:pt x="12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79"/>
            <p:cNvSpPr/>
            <p:nvPr/>
          </p:nvSpPr>
          <p:spPr>
            <a:xfrm>
              <a:off x="5000246" y="2503641"/>
              <a:ext cx="38728" cy="71891"/>
            </a:xfrm>
            <a:custGeom>
              <a:avLst/>
              <a:gdLst/>
              <a:ahLst/>
              <a:cxnLst/>
              <a:rect l="l" t="t" r="r" b="b"/>
              <a:pathLst>
                <a:path w="1482" h="2751" extrusionOk="0">
                  <a:moveTo>
                    <a:pt x="1193" y="0"/>
                  </a:moveTo>
                  <a:cubicBezTo>
                    <a:pt x="1184" y="10"/>
                    <a:pt x="1174" y="29"/>
                    <a:pt x="1174" y="39"/>
                  </a:cubicBezTo>
                  <a:cubicBezTo>
                    <a:pt x="1174" y="39"/>
                    <a:pt x="1010" y="520"/>
                    <a:pt x="770" y="1068"/>
                  </a:cubicBezTo>
                  <a:cubicBezTo>
                    <a:pt x="491" y="1674"/>
                    <a:pt x="232" y="2135"/>
                    <a:pt x="1" y="2404"/>
                  </a:cubicBezTo>
                  <a:lnTo>
                    <a:pt x="260" y="2751"/>
                  </a:lnTo>
                  <a:cubicBezTo>
                    <a:pt x="799" y="2183"/>
                    <a:pt x="1289" y="972"/>
                    <a:pt x="1482" y="433"/>
                  </a:cubicBezTo>
                  <a:cubicBezTo>
                    <a:pt x="1366" y="298"/>
                    <a:pt x="1270" y="154"/>
                    <a:pt x="119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79"/>
            <p:cNvSpPr/>
            <p:nvPr/>
          </p:nvSpPr>
          <p:spPr>
            <a:xfrm>
              <a:off x="5019087" y="2553528"/>
              <a:ext cx="51690" cy="47143"/>
            </a:xfrm>
            <a:custGeom>
              <a:avLst/>
              <a:gdLst/>
              <a:ahLst/>
              <a:cxnLst/>
              <a:rect l="l" t="t" r="r" b="b"/>
              <a:pathLst>
                <a:path w="1978" h="1804" extrusionOk="0">
                  <a:moveTo>
                    <a:pt x="1705" y="0"/>
                  </a:moveTo>
                  <a:cubicBezTo>
                    <a:pt x="1633" y="0"/>
                    <a:pt x="1561" y="36"/>
                    <a:pt x="1520" y="120"/>
                  </a:cubicBezTo>
                  <a:cubicBezTo>
                    <a:pt x="1520" y="130"/>
                    <a:pt x="1039" y="1178"/>
                    <a:pt x="1" y="1447"/>
                  </a:cubicBezTo>
                  <a:lnTo>
                    <a:pt x="39" y="1505"/>
                  </a:lnTo>
                  <a:cubicBezTo>
                    <a:pt x="126" y="1611"/>
                    <a:pt x="222" y="1717"/>
                    <a:pt x="328" y="1803"/>
                  </a:cubicBezTo>
                  <a:cubicBezTo>
                    <a:pt x="1414" y="1399"/>
                    <a:pt x="1886" y="342"/>
                    <a:pt x="1915" y="293"/>
                  </a:cubicBezTo>
                  <a:cubicBezTo>
                    <a:pt x="1977" y="125"/>
                    <a:pt x="1840" y="0"/>
                    <a:pt x="170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79"/>
            <p:cNvSpPr/>
            <p:nvPr/>
          </p:nvSpPr>
          <p:spPr>
            <a:xfrm>
              <a:off x="5056039" y="2522222"/>
              <a:ext cx="111089" cy="160506"/>
            </a:xfrm>
            <a:custGeom>
              <a:avLst/>
              <a:gdLst/>
              <a:ahLst/>
              <a:cxnLst/>
              <a:rect l="l" t="t" r="r" b="b"/>
              <a:pathLst>
                <a:path w="4251" h="6142" extrusionOk="0">
                  <a:moveTo>
                    <a:pt x="1347" y="1"/>
                  </a:moveTo>
                  <a:lnTo>
                    <a:pt x="183" y="20"/>
                  </a:lnTo>
                  <a:cubicBezTo>
                    <a:pt x="97" y="20"/>
                    <a:pt x="29" y="88"/>
                    <a:pt x="29" y="164"/>
                  </a:cubicBezTo>
                  <a:cubicBezTo>
                    <a:pt x="0" y="1491"/>
                    <a:pt x="174" y="2809"/>
                    <a:pt x="539" y="4088"/>
                  </a:cubicBezTo>
                  <a:cubicBezTo>
                    <a:pt x="568" y="4165"/>
                    <a:pt x="616" y="4232"/>
                    <a:pt x="683" y="4280"/>
                  </a:cubicBezTo>
                  <a:lnTo>
                    <a:pt x="3068" y="6011"/>
                  </a:lnTo>
                  <a:cubicBezTo>
                    <a:pt x="3191" y="6098"/>
                    <a:pt x="3335" y="6141"/>
                    <a:pt x="3478" y="6141"/>
                  </a:cubicBezTo>
                  <a:cubicBezTo>
                    <a:pt x="3604" y="6141"/>
                    <a:pt x="3729" y="6107"/>
                    <a:pt x="3837" y="6040"/>
                  </a:cubicBezTo>
                  <a:cubicBezTo>
                    <a:pt x="4174" y="5819"/>
                    <a:pt x="4251" y="5357"/>
                    <a:pt x="4001" y="5049"/>
                  </a:cubicBezTo>
                  <a:cubicBezTo>
                    <a:pt x="3568" y="4511"/>
                    <a:pt x="2818" y="3722"/>
                    <a:pt x="2222" y="2818"/>
                  </a:cubicBezTo>
                  <a:cubicBezTo>
                    <a:pt x="1674" y="1982"/>
                    <a:pt x="1606" y="943"/>
                    <a:pt x="1674" y="366"/>
                  </a:cubicBezTo>
                  <a:cubicBezTo>
                    <a:pt x="1693" y="174"/>
                    <a:pt x="1539" y="1"/>
                    <a:pt x="1347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79"/>
            <p:cNvSpPr/>
            <p:nvPr/>
          </p:nvSpPr>
          <p:spPr>
            <a:xfrm>
              <a:off x="5056535" y="2522483"/>
              <a:ext cx="109103" cy="149791"/>
            </a:xfrm>
            <a:custGeom>
              <a:avLst/>
              <a:gdLst/>
              <a:ahLst/>
              <a:cxnLst/>
              <a:rect l="l" t="t" r="r" b="b"/>
              <a:pathLst>
                <a:path w="4175" h="5732" extrusionOk="0">
                  <a:moveTo>
                    <a:pt x="1328" y="1"/>
                  </a:moveTo>
                  <a:lnTo>
                    <a:pt x="164" y="10"/>
                  </a:lnTo>
                  <a:cubicBezTo>
                    <a:pt x="78" y="10"/>
                    <a:pt x="10" y="78"/>
                    <a:pt x="10" y="164"/>
                  </a:cubicBezTo>
                  <a:cubicBezTo>
                    <a:pt x="1" y="328"/>
                    <a:pt x="1" y="491"/>
                    <a:pt x="10" y="654"/>
                  </a:cubicBezTo>
                  <a:cubicBezTo>
                    <a:pt x="10" y="654"/>
                    <a:pt x="170" y="611"/>
                    <a:pt x="367" y="611"/>
                  </a:cubicBezTo>
                  <a:cubicBezTo>
                    <a:pt x="660" y="611"/>
                    <a:pt x="1038" y="707"/>
                    <a:pt x="1107" y="1183"/>
                  </a:cubicBezTo>
                  <a:cubicBezTo>
                    <a:pt x="1222" y="1982"/>
                    <a:pt x="1530" y="4001"/>
                    <a:pt x="4078" y="5732"/>
                  </a:cubicBezTo>
                  <a:cubicBezTo>
                    <a:pt x="4174" y="5501"/>
                    <a:pt x="4136" y="5241"/>
                    <a:pt x="3982" y="5049"/>
                  </a:cubicBezTo>
                  <a:cubicBezTo>
                    <a:pt x="3549" y="4511"/>
                    <a:pt x="2799" y="3722"/>
                    <a:pt x="2203" y="2818"/>
                  </a:cubicBezTo>
                  <a:cubicBezTo>
                    <a:pt x="1655" y="1972"/>
                    <a:pt x="1587" y="933"/>
                    <a:pt x="1655" y="356"/>
                  </a:cubicBezTo>
                  <a:cubicBezTo>
                    <a:pt x="1674" y="164"/>
                    <a:pt x="1520" y="1"/>
                    <a:pt x="1328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56" name="Google Shape;15256;p79"/>
          <p:cNvGrpSpPr/>
          <p:nvPr/>
        </p:nvGrpSpPr>
        <p:grpSpPr>
          <a:xfrm>
            <a:off x="6625609" y="2446777"/>
            <a:ext cx="364130" cy="316726"/>
            <a:chOff x="6625609" y="2446777"/>
            <a:chExt cx="364130" cy="316726"/>
          </a:xfrm>
        </p:grpSpPr>
        <p:sp>
          <p:nvSpPr>
            <p:cNvPr id="15257" name="Google Shape;15257;p79"/>
            <p:cNvSpPr/>
            <p:nvPr/>
          </p:nvSpPr>
          <p:spPr>
            <a:xfrm>
              <a:off x="6657255" y="2495096"/>
              <a:ext cx="265140" cy="240497"/>
            </a:xfrm>
            <a:custGeom>
              <a:avLst/>
              <a:gdLst/>
              <a:ahLst/>
              <a:cxnLst/>
              <a:rect l="l" t="t" r="r" b="b"/>
              <a:pathLst>
                <a:path w="10146" h="9203" extrusionOk="0">
                  <a:moveTo>
                    <a:pt x="1232" y="0"/>
                  </a:moveTo>
                  <a:lnTo>
                    <a:pt x="1" y="808"/>
                  </a:lnTo>
                  <a:lnTo>
                    <a:pt x="1376" y="9203"/>
                  </a:lnTo>
                  <a:lnTo>
                    <a:pt x="10146" y="9203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15258;p79"/>
            <p:cNvSpPr/>
            <p:nvPr/>
          </p:nvSpPr>
          <p:spPr>
            <a:xfrm>
              <a:off x="6693187" y="2495096"/>
              <a:ext cx="264905" cy="240497"/>
            </a:xfrm>
            <a:custGeom>
              <a:avLst/>
              <a:gdLst/>
              <a:ahLst/>
              <a:cxnLst/>
              <a:rect l="l" t="t" r="r" b="b"/>
              <a:pathLst>
                <a:path w="10137" h="9203" extrusionOk="0">
                  <a:moveTo>
                    <a:pt x="8905" y="0"/>
                  </a:moveTo>
                  <a:lnTo>
                    <a:pt x="1" y="9203"/>
                  </a:lnTo>
                  <a:lnTo>
                    <a:pt x="8771" y="9203"/>
                  </a:lnTo>
                  <a:lnTo>
                    <a:pt x="10136" y="808"/>
                  </a:lnTo>
                  <a:lnTo>
                    <a:pt x="890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79"/>
            <p:cNvSpPr/>
            <p:nvPr/>
          </p:nvSpPr>
          <p:spPr>
            <a:xfrm>
              <a:off x="6693187" y="2617213"/>
              <a:ext cx="229208" cy="118380"/>
            </a:xfrm>
            <a:custGeom>
              <a:avLst/>
              <a:gdLst/>
              <a:ahLst/>
              <a:cxnLst/>
              <a:rect l="l" t="t" r="r" b="b"/>
              <a:pathLst>
                <a:path w="8771" h="4530" extrusionOk="0">
                  <a:moveTo>
                    <a:pt x="4386" y="1"/>
                  </a:moveTo>
                  <a:lnTo>
                    <a:pt x="1" y="4530"/>
                  </a:lnTo>
                  <a:lnTo>
                    <a:pt x="8771" y="4530"/>
                  </a:lnTo>
                  <a:lnTo>
                    <a:pt x="4386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79"/>
            <p:cNvSpPr/>
            <p:nvPr/>
          </p:nvSpPr>
          <p:spPr>
            <a:xfrm>
              <a:off x="6693187" y="2707945"/>
              <a:ext cx="229208" cy="55558"/>
            </a:xfrm>
            <a:custGeom>
              <a:avLst/>
              <a:gdLst/>
              <a:ahLst/>
              <a:cxnLst/>
              <a:rect l="l" t="t" r="r" b="b"/>
              <a:pathLst>
                <a:path w="8771" h="2126" extrusionOk="0">
                  <a:moveTo>
                    <a:pt x="4386" y="0"/>
                  </a:moveTo>
                  <a:cubicBezTo>
                    <a:pt x="1963" y="0"/>
                    <a:pt x="1" y="481"/>
                    <a:pt x="1" y="1058"/>
                  </a:cubicBezTo>
                  <a:cubicBezTo>
                    <a:pt x="1" y="1645"/>
                    <a:pt x="1963" y="2125"/>
                    <a:pt x="4386" y="2125"/>
                  </a:cubicBezTo>
                  <a:cubicBezTo>
                    <a:pt x="6809" y="2125"/>
                    <a:pt x="8771" y="1645"/>
                    <a:pt x="8771" y="1058"/>
                  </a:cubicBezTo>
                  <a:cubicBezTo>
                    <a:pt x="8771" y="481"/>
                    <a:pt x="6809" y="0"/>
                    <a:pt x="43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79"/>
            <p:cNvSpPr/>
            <p:nvPr/>
          </p:nvSpPr>
          <p:spPr>
            <a:xfrm>
              <a:off x="6625609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935" y="1"/>
                  </a:moveTo>
                  <a:cubicBezTo>
                    <a:pt x="846" y="1"/>
                    <a:pt x="755" y="27"/>
                    <a:pt x="673" y="80"/>
                  </a:cubicBezTo>
                  <a:lnTo>
                    <a:pt x="279" y="340"/>
                  </a:lnTo>
                  <a:cubicBezTo>
                    <a:pt x="58" y="474"/>
                    <a:pt x="0" y="772"/>
                    <a:pt x="144" y="984"/>
                  </a:cubicBezTo>
                  <a:lnTo>
                    <a:pt x="1193" y="2571"/>
                  </a:lnTo>
                  <a:lnTo>
                    <a:pt x="2366" y="1801"/>
                  </a:lnTo>
                  <a:lnTo>
                    <a:pt x="1318" y="215"/>
                  </a:lnTo>
                  <a:cubicBezTo>
                    <a:pt x="1233" y="75"/>
                    <a:pt x="1087" y="1"/>
                    <a:pt x="9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79"/>
            <p:cNvSpPr/>
            <p:nvPr/>
          </p:nvSpPr>
          <p:spPr>
            <a:xfrm>
              <a:off x="6635409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561" y="1"/>
                  </a:moveTo>
                  <a:cubicBezTo>
                    <a:pt x="471" y="1"/>
                    <a:pt x="380" y="27"/>
                    <a:pt x="298" y="80"/>
                  </a:cubicBezTo>
                  <a:lnTo>
                    <a:pt x="0" y="272"/>
                  </a:lnTo>
                  <a:cubicBezTo>
                    <a:pt x="135" y="292"/>
                    <a:pt x="241" y="369"/>
                    <a:pt x="318" y="474"/>
                  </a:cubicBezTo>
                  <a:lnTo>
                    <a:pt x="1423" y="2167"/>
                  </a:lnTo>
                  <a:lnTo>
                    <a:pt x="1991" y="1801"/>
                  </a:lnTo>
                  <a:lnTo>
                    <a:pt x="952" y="215"/>
                  </a:lnTo>
                  <a:cubicBezTo>
                    <a:pt x="861" y="75"/>
                    <a:pt x="713" y="1"/>
                    <a:pt x="56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79"/>
            <p:cNvSpPr/>
            <p:nvPr/>
          </p:nvSpPr>
          <p:spPr>
            <a:xfrm>
              <a:off x="6632769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551" y="0"/>
                  </a:moveTo>
                  <a:cubicBezTo>
                    <a:pt x="2536" y="0"/>
                    <a:pt x="2520" y="2"/>
                    <a:pt x="2505" y="6"/>
                  </a:cubicBezTo>
                  <a:lnTo>
                    <a:pt x="1784" y="111"/>
                  </a:lnTo>
                  <a:cubicBezTo>
                    <a:pt x="1755" y="121"/>
                    <a:pt x="1726" y="131"/>
                    <a:pt x="1707" y="140"/>
                  </a:cubicBezTo>
                  <a:lnTo>
                    <a:pt x="553" y="900"/>
                  </a:lnTo>
                  <a:cubicBezTo>
                    <a:pt x="524" y="919"/>
                    <a:pt x="505" y="938"/>
                    <a:pt x="496" y="967"/>
                  </a:cubicBezTo>
                  <a:lnTo>
                    <a:pt x="101" y="1583"/>
                  </a:lnTo>
                  <a:cubicBezTo>
                    <a:pt x="0" y="1744"/>
                    <a:pt x="140" y="1901"/>
                    <a:pt x="282" y="1901"/>
                  </a:cubicBezTo>
                  <a:cubicBezTo>
                    <a:pt x="343" y="1901"/>
                    <a:pt x="404" y="1873"/>
                    <a:pt x="447" y="1804"/>
                  </a:cubicBezTo>
                  <a:lnTo>
                    <a:pt x="553" y="1640"/>
                  </a:lnTo>
                  <a:lnTo>
                    <a:pt x="611" y="1871"/>
                  </a:lnTo>
                  <a:cubicBezTo>
                    <a:pt x="618" y="1906"/>
                    <a:pt x="650" y="1931"/>
                    <a:pt x="686" y="1931"/>
                  </a:cubicBezTo>
                  <a:cubicBezTo>
                    <a:pt x="699" y="1931"/>
                    <a:pt x="713" y="1927"/>
                    <a:pt x="726" y="1919"/>
                  </a:cubicBezTo>
                  <a:lnTo>
                    <a:pt x="2573" y="708"/>
                  </a:lnTo>
                  <a:cubicBezTo>
                    <a:pt x="2611" y="679"/>
                    <a:pt x="2611" y="611"/>
                    <a:pt x="2573" y="583"/>
                  </a:cubicBezTo>
                  <a:lnTo>
                    <a:pt x="2380" y="438"/>
                  </a:lnTo>
                  <a:lnTo>
                    <a:pt x="2563" y="410"/>
                  </a:lnTo>
                  <a:cubicBezTo>
                    <a:pt x="2678" y="400"/>
                    <a:pt x="2765" y="294"/>
                    <a:pt x="2746" y="179"/>
                  </a:cubicBezTo>
                  <a:cubicBezTo>
                    <a:pt x="2737" y="79"/>
                    <a:pt x="2649" y="0"/>
                    <a:pt x="25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79"/>
            <p:cNvSpPr/>
            <p:nvPr/>
          </p:nvSpPr>
          <p:spPr>
            <a:xfrm>
              <a:off x="6663057" y="2475941"/>
              <a:ext cx="43667" cy="33998"/>
            </a:xfrm>
            <a:custGeom>
              <a:avLst/>
              <a:gdLst/>
              <a:ahLst/>
              <a:cxnLst/>
              <a:rect l="l" t="t" r="r" b="b"/>
              <a:pathLst>
                <a:path w="1671" h="1301" extrusionOk="0">
                  <a:moveTo>
                    <a:pt x="1392" y="0"/>
                  </a:moveTo>
                  <a:cubicBezTo>
                    <a:pt x="1380" y="0"/>
                    <a:pt x="1368" y="1"/>
                    <a:pt x="1356" y="3"/>
                  </a:cubicBezTo>
                  <a:lnTo>
                    <a:pt x="635" y="108"/>
                  </a:lnTo>
                  <a:cubicBezTo>
                    <a:pt x="606" y="118"/>
                    <a:pt x="577" y="128"/>
                    <a:pt x="548" y="137"/>
                  </a:cubicBezTo>
                  <a:lnTo>
                    <a:pt x="0" y="503"/>
                  </a:lnTo>
                  <a:lnTo>
                    <a:pt x="529" y="1301"/>
                  </a:lnTo>
                  <a:lnTo>
                    <a:pt x="1423" y="705"/>
                  </a:lnTo>
                  <a:cubicBezTo>
                    <a:pt x="1471" y="676"/>
                    <a:pt x="1471" y="608"/>
                    <a:pt x="1423" y="580"/>
                  </a:cubicBezTo>
                  <a:lnTo>
                    <a:pt x="1231" y="435"/>
                  </a:lnTo>
                  <a:lnTo>
                    <a:pt x="1414" y="407"/>
                  </a:lnTo>
                  <a:cubicBezTo>
                    <a:pt x="1670" y="361"/>
                    <a:pt x="1630" y="0"/>
                    <a:pt x="139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79"/>
            <p:cNvSpPr/>
            <p:nvPr/>
          </p:nvSpPr>
          <p:spPr>
            <a:xfrm>
              <a:off x="6927910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1183" y="2571"/>
                  </a:lnTo>
                  <a:lnTo>
                    <a:pt x="2222" y="984"/>
                  </a:lnTo>
                  <a:cubicBezTo>
                    <a:pt x="2366" y="772"/>
                    <a:pt x="2308" y="474"/>
                    <a:pt x="2087" y="340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79"/>
            <p:cNvSpPr/>
            <p:nvPr/>
          </p:nvSpPr>
          <p:spPr>
            <a:xfrm>
              <a:off x="6927910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568" y="2167"/>
                  </a:lnTo>
                  <a:lnTo>
                    <a:pt x="1673" y="474"/>
                  </a:lnTo>
                  <a:cubicBezTo>
                    <a:pt x="1750" y="369"/>
                    <a:pt x="1866" y="292"/>
                    <a:pt x="1991" y="272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79"/>
            <p:cNvSpPr/>
            <p:nvPr/>
          </p:nvSpPr>
          <p:spPr>
            <a:xfrm>
              <a:off x="6910322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15" y="0"/>
                  </a:moveTo>
                  <a:cubicBezTo>
                    <a:pt x="118" y="0"/>
                    <a:pt x="36" y="79"/>
                    <a:pt x="19" y="179"/>
                  </a:cubicBezTo>
                  <a:cubicBezTo>
                    <a:pt x="0" y="294"/>
                    <a:pt x="87" y="400"/>
                    <a:pt x="202" y="410"/>
                  </a:cubicBezTo>
                  <a:lnTo>
                    <a:pt x="385" y="438"/>
                  </a:lnTo>
                  <a:lnTo>
                    <a:pt x="202" y="583"/>
                  </a:lnTo>
                  <a:cubicBezTo>
                    <a:pt x="154" y="611"/>
                    <a:pt x="154" y="679"/>
                    <a:pt x="202" y="708"/>
                  </a:cubicBezTo>
                  <a:lnTo>
                    <a:pt x="2039" y="1919"/>
                  </a:lnTo>
                  <a:cubicBezTo>
                    <a:pt x="2052" y="1927"/>
                    <a:pt x="2066" y="1931"/>
                    <a:pt x="2079" y="1931"/>
                  </a:cubicBezTo>
                  <a:cubicBezTo>
                    <a:pt x="2115" y="1931"/>
                    <a:pt x="2147" y="1906"/>
                    <a:pt x="2154" y="1871"/>
                  </a:cubicBezTo>
                  <a:lnTo>
                    <a:pt x="2212" y="1640"/>
                  </a:lnTo>
                  <a:lnTo>
                    <a:pt x="2318" y="1804"/>
                  </a:lnTo>
                  <a:cubicBezTo>
                    <a:pt x="2361" y="1873"/>
                    <a:pt x="2422" y="1901"/>
                    <a:pt x="2483" y="1901"/>
                  </a:cubicBezTo>
                  <a:cubicBezTo>
                    <a:pt x="2625" y="1901"/>
                    <a:pt x="2765" y="1744"/>
                    <a:pt x="2664" y="1583"/>
                  </a:cubicBezTo>
                  <a:lnTo>
                    <a:pt x="2279" y="967"/>
                  </a:lnTo>
                  <a:cubicBezTo>
                    <a:pt x="2260" y="938"/>
                    <a:pt x="2241" y="919"/>
                    <a:pt x="2212" y="900"/>
                  </a:cubicBezTo>
                  <a:lnTo>
                    <a:pt x="1058" y="140"/>
                  </a:lnTo>
                  <a:cubicBezTo>
                    <a:pt x="1039" y="131"/>
                    <a:pt x="1010" y="121"/>
                    <a:pt x="981" y="111"/>
                  </a:cubicBezTo>
                  <a:lnTo>
                    <a:pt x="260" y="6"/>
                  </a:lnTo>
                  <a:cubicBezTo>
                    <a:pt x="245" y="2"/>
                    <a:pt x="230" y="0"/>
                    <a:pt x="21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79"/>
            <p:cNvSpPr/>
            <p:nvPr/>
          </p:nvSpPr>
          <p:spPr>
            <a:xfrm>
              <a:off x="6908624" y="2475941"/>
              <a:ext cx="43694" cy="33998"/>
            </a:xfrm>
            <a:custGeom>
              <a:avLst/>
              <a:gdLst/>
              <a:ahLst/>
              <a:cxnLst/>
              <a:rect l="l" t="t" r="r" b="b"/>
              <a:pathLst>
                <a:path w="1672" h="1301" extrusionOk="0">
                  <a:moveTo>
                    <a:pt x="280" y="0"/>
                  </a:moveTo>
                  <a:cubicBezTo>
                    <a:pt x="50" y="0"/>
                    <a:pt x="1" y="361"/>
                    <a:pt x="258" y="407"/>
                  </a:cubicBezTo>
                  <a:lnTo>
                    <a:pt x="440" y="435"/>
                  </a:lnTo>
                  <a:lnTo>
                    <a:pt x="248" y="580"/>
                  </a:lnTo>
                  <a:cubicBezTo>
                    <a:pt x="200" y="608"/>
                    <a:pt x="200" y="676"/>
                    <a:pt x="248" y="705"/>
                  </a:cubicBezTo>
                  <a:lnTo>
                    <a:pt x="1152" y="1301"/>
                  </a:lnTo>
                  <a:lnTo>
                    <a:pt x="1671" y="503"/>
                  </a:lnTo>
                  <a:lnTo>
                    <a:pt x="1123" y="137"/>
                  </a:lnTo>
                  <a:cubicBezTo>
                    <a:pt x="1094" y="128"/>
                    <a:pt x="1075" y="118"/>
                    <a:pt x="1036" y="108"/>
                  </a:cubicBezTo>
                  <a:lnTo>
                    <a:pt x="315" y="3"/>
                  </a:lnTo>
                  <a:cubicBezTo>
                    <a:pt x="303" y="1"/>
                    <a:pt x="292" y="0"/>
                    <a:pt x="28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69" name="Google Shape;15269;p79"/>
          <p:cNvGrpSpPr/>
          <p:nvPr/>
        </p:nvGrpSpPr>
        <p:grpSpPr>
          <a:xfrm>
            <a:off x="5757644" y="2012350"/>
            <a:ext cx="360628" cy="298825"/>
            <a:chOff x="5757644" y="2012350"/>
            <a:chExt cx="360628" cy="298825"/>
          </a:xfrm>
        </p:grpSpPr>
        <p:sp>
          <p:nvSpPr>
            <p:cNvPr id="15270" name="Google Shape;15270;p79"/>
            <p:cNvSpPr/>
            <p:nvPr/>
          </p:nvSpPr>
          <p:spPr>
            <a:xfrm>
              <a:off x="5768698" y="2012350"/>
              <a:ext cx="338259" cy="164164"/>
            </a:xfrm>
            <a:custGeom>
              <a:avLst/>
              <a:gdLst/>
              <a:ahLst/>
              <a:cxnLst/>
              <a:rect l="l" t="t" r="r" b="b"/>
              <a:pathLst>
                <a:path w="12944" h="6282" extrusionOk="0">
                  <a:moveTo>
                    <a:pt x="111" y="0"/>
                  </a:moveTo>
                  <a:cubicBezTo>
                    <a:pt x="50" y="0"/>
                    <a:pt x="1" y="54"/>
                    <a:pt x="1" y="116"/>
                  </a:cubicBezTo>
                  <a:lnTo>
                    <a:pt x="1" y="6165"/>
                  </a:lnTo>
                  <a:cubicBezTo>
                    <a:pt x="1" y="6235"/>
                    <a:pt x="49" y="6282"/>
                    <a:pt x="109" y="6282"/>
                  </a:cubicBezTo>
                  <a:cubicBezTo>
                    <a:pt x="114" y="6282"/>
                    <a:pt x="120" y="6281"/>
                    <a:pt x="126" y="6280"/>
                  </a:cubicBezTo>
                  <a:cubicBezTo>
                    <a:pt x="2231" y="5953"/>
                    <a:pt x="4354" y="5790"/>
                    <a:pt x="6476" y="5790"/>
                  </a:cubicBezTo>
                  <a:cubicBezTo>
                    <a:pt x="8597" y="5790"/>
                    <a:pt x="10718" y="5953"/>
                    <a:pt x="12819" y="6280"/>
                  </a:cubicBezTo>
                  <a:cubicBezTo>
                    <a:pt x="12824" y="6281"/>
                    <a:pt x="12830" y="6282"/>
                    <a:pt x="12836" y="6282"/>
                  </a:cubicBezTo>
                  <a:cubicBezTo>
                    <a:pt x="12895" y="6282"/>
                    <a:pt x="12944" y="6235"/>
                    <a:pt x="12944" y="6165"/>
                  </a:cubicBezTo>
                  <a:lnTo>
                    <a:pt x="12944" y="116"/>
                  </a:lnTo>
                  <a:cubicBezTo>
                    <a:pt x="12944" y="54"/>
                    <a:pt x="12894" y="0"/>
                    <a:pt x="12833" y="0"/>
                  </a:cubicBezTo>
                  <a:cubicBezTo>
                    <a:pt x="12829" y="0"/>
                    <a:pt x="12824" y="0"/>
                    <a:pt x="12819" y="1"/>
                  </a:cubicBezTo>
                  <a:cubicBezTo>
                    <a:pt x="10722" y="328"/>
                    <a:pt x="8597" y="491"/>
                    <a:pt x="6472" y="501"/>
                  </a:cubicBezTo>
                  <a:cubicBezTo>
                    <a:pt x="4347" y="491"/>
                    <a:pt x="2231" y="328"/>
                    <a:pt x="126" y="1"/>
                  </a:cubicBezTo>
                  <a:cubicBezTo>
                    <a:pt x="121" y="0"/>
                    <a:pt x="116" y="0"/>
                    <a:pt x="111" y="0"/>
                  </a:cubicBezTo>
                  <a:close/>
                </a:path>
              </a:pathLst>
            </a:custGeom>
            <a:solidFill>
              <a:srgbClr val="DE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79"/>
            <p:cNvSpPr/>
            <p:nvPr/>
          </p:nvSpPr>
          <p:spPr>
            <a:xfrm>
              <a:off x="5790571" y="2037934"/>
              <a:ext cx="294775" cy="113180"/>
            </a:xfrm>
            <a:custGeom>
              <a:avLst/>
              <a:gdLst/>
              <a:ahLst/>
              <a:cxnLst/>
              <a:rect l="l" t="t" r="r" b="b"/>
              <a:pathLst>
                <a:path w="11280" h="4331" extrusionOk="0">
                  <a:moveTo>
                    <a:pt x="182" y="0"/>
                  </a:moveTo>
                  <a:cubicBezTo>
                    <a:pt x="80" y="0"/>
                    <a:pt x="0" y="90"/>
                    <a:pt x="0" y="195"/>
                  </a:cubicBezTo>
                  <a:lnTo>
                    <a:pt x="0" y="4138"/>
                  </a:lnTo>
                  <a:cubicBezTo>
                    <a:pt x="0" y="4247"/>
                    <a:pt x="87" y="4331"/>
                    <a:pt x="194" y="4331"/>
                  </a:cubicBezTo>
                  <a:cubicBezTo>
                    <a:pt x="200" y="4331"/>
                    <a:pt x="206" y="4331"/>
                    <a:pt x="212" y="4330"/>
                  </a:cubicBezTo>
                  <a:cubicBezTo>
                    <a:pt x="2015" y="4095"/>
                    <a:pt x="3827" y="3977"/>
                    <a:pt x="5639" y="3977"/>
                  </a:cubicBezTo>
                  <a:cubicBezTo>
                    <a:pt x="7450" y="3977"/>
                    <a:pt x="9260" y="4095"/>
                    <a:pt x="11059" y="4330"/>
                  </a:cubicBezTo>
                  <a:cubicBezTo>
                    <a:pt x="11064" y="4331"/>
                    <a:pt x="11070" y="4331"/>
                    <a:pt x="11076" y="4331"/>
                  </a:cubicBezTo>
                  <a:cubicBezTo>
                    <a:pt x="11184" y="4331"/>
                    <a:pt x="11280" y="4247"/>
                    <a:pt x="11280" y="4138"/>
                  </a:cubicBezTo>
                  <a:lnTo>
                    <a:pt x="11280" y="195"/>
                  </a:lnTo>
                  <a:cubicBezTo>
                    <a:pt x="11280" y="90"/>
                    <a:pt x="11191" y="0"/>
                    <a:pt x="11088" y="0"/>
                  </a:cubicBezTo>
                  <a:cubicBezTo>
                    <a:pt x="11078" y="0"/>
                    <a:pt x="11069" y="1"/>
                    <a:pt x="11059" y="3"/>
                  </a:cubicBezTo>
                  <a:cubicBezTo>
                    <a:pt x="9260" y="234"/>
                    <a:pt x="7453" y="349"/>
                    <a:pt x="5635" y="349"/>
                  </a:cubicBezTo>
                  <a:cubicBezTo>
                    <a:pt x="3827" y="349"/>
                    <a:pt x="2010" y="234"/>
                    <a:pt x="212" y="3"/>
                  </a:cubicBezTo>
                  <a:cubicBezTo>
                    <a:pt x="202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79"/>
            <p:cNvSpPr/>
            <p:nvPr/>
          </p:nvSpPr>
          <p:spPr>
            <a:xfrm>
              <a:off x="5871738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79"/>
            <p:cNvSpPr/>
            <p:nvPr/>
          </p:nvSpPr>
          <p:spPr>
            <a:xfrm>
              <a:off x="5805649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79"/>
            <p:cNvSpPr/>
            <p:nvPr/>
          </p:nvSpPr>
          <p:spPr>
            <a:xfrm>
              <a:off x="5937828" y="2201837"/>
              <a:ext cx="66350" cy="55819"/>
            </a:xfrm>
            <a:custGeom>
              <a:avLst/>
              <a:gdLst/>
              <a:ahLst/>
              <a:cxnLst/>
              <a:rect l="l" t="t" r="r" b="b"/>
              <a:pathLst>
                <a:path w="2539" h="2136" extrusionOk="0">
                  <a:moveTo>
                    <a:pt x="702" y="1"/>
                  </a:moveTo>
                  <a:cubicBezTo>
                    <a:pt x="317" y="1"/>
                    <a:pt x="0" y="308"/>
                    <a:pt x="10" y="693"/>
                  </a:cubicBezTo>
                  <a:lnTo>
                    <a:pt x="10" y="2135"/>
                  </a:lnTo>
                  <a:lnTo>
                    <a:pt x="2539" y="2135"/>
                  </a:lnTo>
                  <a:lnTo>
                    <a:pt x="2539" y="693"/>
                  </a:lnTo>
                  <a:cubicBezTo>
                    <a:pt x="2539" y="308"/>
                    <a:pt x="2231" y="1"/>
                    <a:pt x="184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79"/>
            <p:cNvSpPr/>
            <p:nvPr/>
          </p:nvSpPr>
          <p:spPr>
            <a:xfrm>
              <a:off x="6004152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1"/>
                  </a:moveTo>
                  <a:cubicBezTo>
                    <a:pt x="308" y="1"/>
                    <a:pt x="1" y="308"/>
                    <a:pt x="1" y="693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693"/>
                  </a:lnTo>
                  <a:cubicBezTo>
                    <a:pt x="2530" y="308"/>
                    <a:pt x="2222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79"/>
            <p:cNvSpPr/>
            <p:nvPr/>
          </p:nvSpPr>
          <p:spPr>
            <a:xfrm>
              <a:off x="6020485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35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7" name="Google Shape;15277;p79"/>
            <p:cNvSpPr/>
            <p:nvPr/>
          </p:nvSpPr>
          <p:spPr>
            <a:xfrm>
              <a:off x="5954396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79"/>
            <p:cNvSpPr/>
            <p:nvPr/>
          </p:nvSpPr>
          <p:spPr>
            <a:xfrm>
              <a:off x="5888071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0" y="1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26"/>
                  </a:lnTo>
                  <a:lnTo>
                    <a:pt x="1904" y="2126"/>
                  </a:lnTo>
                  <a:lnTo>
                    <a:pt x="1904" y="693"/>
                  </a:lnTo>
                  <a:cubicBezTo>
                    <a:pt x="1904" y="308"/>
                    <a:pt x="158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79"/>
            <p:cNvSpPr/>
            <p:nvPr/>
          </p:nvSpPr>
          <p:spPr>
            <a:xfrm>
              <a:off x="5822217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79"/>
            <p:cNvSpPr/>
            <p:nvPr/>
          </p:nvSpPr>
          <p:spPr>
            <a:xfrm>
              <a:off x="577246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9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702"/>
                  </a:lnTo>
                  <a:cubicBezTo>
                    <a:pt x="2530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79"/>
            <p:cNvSpPr/>
            <p:nvPr/>
          </p:nvSpPr>
          <p:spPr>
            <a:xfrm>
              <a:off x="583855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3" y="0"/>
                  </a:moveTo>
                  <a:cubicBezTo>
                    <a:pt x="318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32" y="0"/>
                    <a:pt x="184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79"/>
            <p:cNvSpPr/>
            <p:nvPr/>
          </p:nvSpPr>
          <p:spPr>
            <a:xfrm>
              <a:off x="590490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79"/>
            <p:cNvSpPr/>
            <p:nvPr/>
          </p:nvSpPr>
          <p:spPr>
            <a:xfrm>
              <a:off x="597099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2" y="0"/>
                  </a:moveTo>
                  <a:cubicBezTo>
                    <a:pt x="31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79"/>
            <p:cNvSpPr/>
            <p:nvPr/>
          </p:nvSpPr>
          <p:spPr>
            <a:xfrm>
              <a:off x="6037340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1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79"/>
            <p:cNvSpPr/>
            <p:nvPr/>
          </p:nvSpPr>
          <p:spPr>
            <a:xfrm>
              <a:off x="605367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35" y="337"/>
                    <a:pt x="635" y="693"/>
                  </a:cubicBezTo>
                  <a:lnTo>
                    <a:pt x="63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96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79"/>
            <p:cNvSpPr/>
            <p:nvPr/>
          </p:nvSpPr>
          <p:spPr>
            <a:xfrm>
              <a:off x="598758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79"/>
            <p:cNvSpPr/>
            <p:nvPr/>
          </p:nvSpPr>
          <p:spPr>
            <a:xfrm>
              <a:off x="592123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79"/>
            <p:cNvSpPr/>
            <p:nvPr/>
          </p:nvSpPr>
          <p:spPr>
            <a:xfrm>
              <a:off x="585488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36" y="337"/>
                    <a:pt x="636" y="693"/>
                  </a:cubicBezTo>
                  <a:lnTo>
                    <a:pt x="63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97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79"/>
            <p:cNvSpPr/>
            <p:nvPr/>
          </p:nvSpPr>
          <p:spPr>
            <a:xfrm>
              <a:off x="578879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87" y="0"/>
                    <a:pt x="120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79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49" y="0"/>
                  </a:moveTo>
                  <a:cubicBezTo>
                    <a:pt x="20" y="0"/>
                    <a:pt x="0" y="20"/>
                    <a:pt x="0" y="48"/>
                  </a:cubicBez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79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12347" y="0"/>
                  </a:moveTo>
                  <a:lnTo>
                    <a:pt x="12347" y="443"/>
                  </a:lnTo>
                  <a:cubicBezTo>
                    <a:pt x="12347" y="472"/>
                    <a:pt x="12328" y="491"/>
                    <a:pt x="12299" y="491"/>
                  </a:cubicBezTo>
                  <a:lnTo>
                    <a:pt x="0" y="491"/>
                  </a:ln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92" name="Google Shape;15292;p79"/>
          <p:cNvGrpSpPr/>
          <p:nvPr/>
        </p:nvGrpSpPr>
        <p:grpSpPr>
          <a:xfrm>
            <a:off x="5317625" y="1983474"/>
            <a:ext cx="360628" cy="356839"/>
            <a:chOff x="5317625" y="1983474"/>
            <a:chExt cx="360628" cy="356839"/>
          </a:xfrm>
        </p:grpSpPr>
        <p:sp>
          <p:nvSpPr>
            <p:cNvPr id="15293" name="Google Shape;15293;p79"/>
            <p:cNvSpPr/>
            <p:nvPr/>
          </p:nvSpPr>
          <p:spPr>
            <a:xfrm>
              <a:off x="5642295" y="2050817"/>
              <a:ext cx="22134" cy="199051"/>
            </a:xfrm>
            <a:custGeom>
              <a:avLst/>
              <a:gdLst/>
              <a:ahLst/>
              <a:cxnLst/>
              <a:rect l="l" t="t" r="r" b="b"/>
              <a:pathLst>
                <a:path w="847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847" y="7616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79"/>
            <p:cNvSpPr/>
            <p:nvPr/>
          </p:nvSpPr>
          <p:spPr>
            <a:xfrm>
              <a:off x="5653349" y="2050817"/>
              <a:ext cx="10845" cy="199051"/>
            </a:xfrm>
            <a:custGeom>
              <a:avLst/>
              <a:gdLst/>
              <a:ahLst/>
              <a:cxnLst/>
              <a:rect l="l" t="t" r="r" b="b"/>
              <a:pathLst>
                <a:path w="415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414" y="7616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79"/>
            <p:cNvSpPr/>
            <p:nvPr/>
          </p:nvSpPr>
          <p:spPr>
            <a:xfrm>
              <a:off x="5635762" y="2216419"/>
              <a:ext cx="35200" cy="123894"/>
            </a:xfrm>
            <a:custGeom>
              <a:avLst/>
              <a:gdLst/>
              <a:ahLst/>
              <a:cxnLst/>
              <a:rect l="l" t="t" r="r" b="b"/>
              <a:pathLst>
                <a:path w="1347" h="4741" extrusionOk="0">
                  <a:moveTo>
                    <a:pt x="260" y="0"/>
                  </a:moveTo>
                  <a:lnTo>
                    <a:pt x="20" y="4356"/>
                  </a:lnTo>
                  <a:cubicBezTo>
                    <a:pt x="1" y="4568"/>
                    <a:pt x="174" y="4741"/>
                    <a:pt x="376" y="4741"/>
                  </a:cubicBezTo>
                  <a:lnTo>
                    <a:pt x="972" y="4741"/>
                  </a:lnTo>
                  <a:cubicBezTo>
                    <a:pt x="1183" y="4741"/>
                    <a:pt x="1347" y="4568"/>
                    <a:pt x="1337" y="4356"/>
                  </a:cubicBezTo>
                  <a:lnTo>
                    <a:pt x="1097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79"/>
            <p:cNvSpPr/>
            <p:nvPr/>
          </p:nvSpPr>
          <p:spPr>
            <a:xfrm>
              <a:off x="5630980" y="2036732"/>
              <a:ext cx="47274" cy="36220"/>
            </a:xfrm>
            <a:custGeom>
              <a:avLst/>
              <a:gdLst/>
              <a:ahLst/>
              <a:cxnLst/>
              <a:rect l="l" t="t" r="r" b="b"/>
              <a:pathLst>
                <a:path w="1809" h="1386" extrusionOk="0">
                  <a:moveTo>
                    <a:pt x="1" y="1"/>
                  </a:moveTo>
                  <a:lnTo>
                    <a:pt x="1" y="1386"/>
                  </a:lnTo>
                  <a:lnTo>
                    <a:pt x="1155" y="1386"/>
                  </a:lnTo>
                  <a:cubicBezTo>
                    <a:pt x="1511" y="1386"/>
                    <a:pt x="1809" y="1097"/>
                    <a:pt x="1809" y="741"/>
                  </a:cubicBezTo>
                  <a:lnTo>
                    <a:pt x="1809" y="655"/>
                  </a:lnTo>
                  <a:cubicBezTo>
                    <a:pt x="1809" y="299"/>
                    <a:pt x="1520" y="1"/>
                    <a:pt x="1155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79"/>
            <p:cNvSpPr/>
            <p:nvPr/>
          </p:nvSpPr>
          <p:spPr>
            <a:xfrm>
              <a:off x="5461380" y="1986740"/>
              <a:ext cx="48267" cy="48267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3" y="0"/>
                  </a:moveTo>
                  <a:cubicBezTo>
                    <a:pt x="414" y="0"/>
                    <a:pt x="0" y="414"/>
                    <a:pt x="0" y="923"/>
                  </a:cubicBezTo>
                  <a:cubicBezTo>
                    <a:pt x="0" y="1433"/>
                    <a:pt x="414" y="1847"/>
                    <a:pt x="923" y="1847"/>
                  </a:cubicBezTo>
                  <a:cubicBezTo>
                    <a:pt x="1433" y="1847"/>
                    <a:pt x="1846" y="1433"/>
                    <a:pt x="1846" y="923"/>
                  </a:cubicBezTo>
                  <a:cubicBezTo>
                    <a:pt x="1846" y="414"/>
                    <a:pt x="1433" y="0"/>
                    <a:pt x="923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79"/>
            <p:cNvSpPr/>
            <p:nvPr/>
          </p:nvSpPr>
          <p:spPr>
            <a:xfrm>
              <a:off x="5471937" y="1997298"/>
              <a:ext cx="27152" cy="27152"/>
            </a:xfrm>
            <a:custGeom>
              <a:avLst/>
              <a:gdLst/>
              <a:ahLst/>
              <a:cxnLst/>
              <a:rect l="l" t="t" r="r" b="b"/>
              <a:pathLst>
                <a:path w="1039" h="1039" extrusionOk="0">
                  <a:moveTo>
                    <a:pt x="519" y="0"/>
                  </a:moveTo>
                  <a:cubicBezTo>
                    <a:pt x="231" y="0"/>
                    <a:pt x="0" y="231"/>
                    <a:pt x="0" y="519"/>
                  </a:cubicBezTo>
                  <a:cubicBezTo>
                    <a:pt x="0" y="808"/>
                    <a:pt x="231" y="1039"/>
                    <a:pt x="519" y="1039"/>
                  </a:cubicBezTo>
                  <a:cubicBezTo>
                    <a:pt x="808" y="1039"/>
                    <a:pt x="1039" y="808"/>
                    <a:pt x="1039" y="519"/>
                  </a:cubicBezTo>
                  <a:cubicBezTo>
                    <a:pt x="1039" y="231"/>
                    <a:pt x="808" y="0"/>
                    <a:pt x="519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79"/>
            <p:cNvSpPr/>
            <p:nvPr/>
          </p:nvSpPr>
          <p:spPr>
            <a:xfrm>
              <a:off x="5416380" y="2011932"/>
              <a:ext cx="138241" cy="62248"/>
            </a:xfrm>
            <a:custGeom>
              <a:avLst/>
              <a:gdLst/>
              <a:ahLst/>
              <a:cxnLst/>
              <a:rect l="l" t="t" r="r" b="b"/>
              <a:pathLst>
                <a:path w="5290" h="2382" extrusionOk="0">
                  <a:moveTo>
                    <a:pt x="2642" y="0"/>
                  </a:moveTo>
                  <a:cubicBezTo>
                    <a:pt x="2448" y="0"/>
                    <a:pt x="2256" y="41"/>
                    <a:pt x="2078" y="123"/>
                  </a:cubicBezTo>
                  <a:lnTo>
                    <a:pt x="299" y="950"/>
                  </a:lnTo>
                  <a:cubicBezTo>
                    <a:pt x="87" y="1056"/>
                    <a:pt x="1" y="1306"/>
                    <a:pt x="97" y="1517"/>
                  </a:cubicBezTo>
                  <a:lnTo>
                    <a:pt x="386" y="2133"/>
                  </a:lnTo>
                  <a:cubicBezTo>
                    <a:pt x="456" y="2288"/>
                    <a:pt x="610" y="2382"/>
                    <a:pt x="775" y="2382"/>
                  </a:cubicBezTo>
                  <a:cubicBezTo>
                    <a:pt x="834" y="2382"/>
                    <a:pt x="894" y="2370"/>
                    <a:pt x="953" y="2344"/>
                  </a:cubicBezTo>
                  <a:lnTo>
                    <a:pt x="2078" y="1815"/>
                  </a:lnTo>
                  <a:cubicBezTo>
                    <a:pt x="2256" y="1734"/>
                    <a:pt x="2451" y="1693"/>
                    <a:pt x="2645" y="1693"/>
                  </a:cubicBezTo>
                  <a:cubicBezTo>
                    <a:pt x="2840" y="1693"/>
                    <a:pt x="3035" y="1734"/>
                    <a:pt x="3213" y="1815"/>
                  </a:cubicBezTo>
                  <a:lnTo>
                    <a:pt x="4338" y="2344"/>
                  </a:lnTo>
                  <a:cubicBezTo>
                    <a:pt x="4394" y="2370"/>
                    <a:pt x="4453" y="2382"/>
                    <a:pt x="4511" y="2382"/>
                  </a:cubicBezTo>
                  <a:cubicBezTo>
                    <a:pt x="4675" y="2382"/>
                    <a:pt x="4834" y="2288"/>
                    <a:pt x="4905" y="2133"/>
                  </a:cubicBezTo>
                  <a:lnTo>
                    <a:pt x="5194" y="1517"/>
                  </a:lnTo>
                  <a:cubicBezTo>
                    <a:pt x="5290" y="1306"/>
                    <a:pt x="5194" y="1056"/>
                    <a:pt x="4982" y="950"/>
                  </a:cubicBezTo>
                  <a:lnTo>
                    <a:pt x="3213" y="123"/>
                  </a:lnTo>
                  <a:cubicBezTo>
                    <a:pt x="3030" y="41"/>
                    <a:pt x="2835" y="0"/>
                    <a:pt x="2642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79"/>
            <p:cNvSpPr/>
            <p:nvPr/>
          </p:nvSpPr>
          <p:spPr>
            <a:xfrm>
              <a:off x="5428949" y="2022908"/>
              <a:ext cx="113363" cy="40505"/>
            </a:xfrm>
            <a:custGeom>
              <a:avLst/>
              <a:gdLst/>
              <a:ahLst/>
              <a:cxnLst/>
              <a:rect l="l" t="t" r="r" b="b"/>
              <a:pathLst>
                <a:path w="4338" h="1550" extrusionOk="0">
                  <a:moveTo>
                    <a:pt x="2164" y="1"/>
                  </a:moveTo>
                  <a:cubicBezTo>
                    <a:pt x="2030" y="1"/>
                    <a:pt x="1895" y="30"/>
                    <a:pt x="1770" y="87"/>
                  </a:cubicBezTo>
                  <a:lnTo>
                    <a:pt x="1" y="914"/>
                  </a:lnTo>
                  <a:cubicBezTo>
                    <a:pt x="1" y="914"/>
                    <a:pt x="1" y="924"/>
                    <a:pt x="1" y="924"/>
                  </a:cubicBezTo>
                  <a:lnTo>
                    <a:pt x="289" y="1540"/>
                  </a:lnTo>
                  <a:cubicBezTo>
                    <a:pt x="289" y="1540"/>
                    <a:pt x="289" y="1549"/>
                    <a:pt x="299" y="1549"/>
                  </a:cubicBezTo>
                  <a:lnTo>
                    <a:pt x="1424" y="1020"/>
                  </a:lnTo>
                  <a:cubicBezTo>
                    <a:pt x="1659" y="910"/>
                    <a:pt x="1914" y="854"/>
                    <a:pt x="2169" y="854"/>
                  </a:cubicBezTo>
                  <a:cubicBezTo>
                    <a:pt x="2424" y="854"/>
                    <a:pt x="2679" y="910"/>
                    <a:pt x="2914" y="1020"/>
                  </a:cubicBezTo>
                  <a:lnTo>
                    <a:pt x="4039" y="1549"/>
                  </a:lnTo>
                  <a:cubicBezTo>
                    <a:pt x="4039" y="1540"/>
                    <a:pt x="4049" y="1540"/>
                    <a:pt x="4049" y="1540"/>
                  </a:cubicBezTo>
                  <a:lnTo>
                    <a:pt x="4328" y="924"/>
                  </a:lnTo>
                  <a:cubicBezTo>
                    <a:pt x="4338" y="914"/>
                    <a:pt x="4338" y="905"/>
                    <a:pt x="4328" y="905"/>
                  </a:cubicBezTo>
                  <a:lnTo>
                    <a:pt x="2559" y="87"/>
                  </a:lnTo>
                  <a:cubicBezTo>
                    <a:pt x="2434" y="30"/>
                    <a:pt x="2299" y="1"/>
                    <a:pt x="2164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79"/>
            <p:cNvSpPr/>
            <p:nvPr/>
          </p:nvSpPr>
          <p:spPr>
            <a:xfrm>
              <a:off x="5317625" y="1983474"/>
              <a:ext cx="143023" cy="142997"/>
            </a:xfrm>
            <a:custGeom>
              <a:avLst/>
              <a:gdLst/>
              <a:ahLst/>
              <a:cxnLst/>
              <a:rect l="l" t="t" r="r" b="b"/>
              <a:pathLst>
                <a:path w="5473" h="5472" extrusionOk="0">
                  <a:moveTo>
                    <a:pt x="2741" y="0"/>
                  </a:moveTo>
                  <a:cubicBezTo>
                    <a:pt x="1232" y="0"/>
                    <a:pt x="1" y="1221"/>
                    <a:pt x="1" y="2731"/>
                  </a:cubicBezTo>
                  <a:cubicBezTo>
                    <a:pt x="1" y="4241"/>
                    <a:pt x="1232" y="5472"/>
                    <a:pt x="274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4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79"/>
            <p:cNvSpPr/>
            <p:nvPr/>
          </p:nvSpPr>
          <p:spPr>
            <a:xfrm>
              <a:off x="5338740" y="2004328"/>
              <a:ext cx="129696" cy="122744"/>
            </a:xfrm>
            <a:custGeom>
              <a:avLst/>
              <a:gdLst/>
              <a:ahLst/>
              <a:cxnLst/>
              <a:rect l="l" t="t" r="r" b="b"/>
              <a:pathLst>
                <a:path w="4963" h="4697" extrusionOk="0">
                  <a:moveTo>
                    <a:pt x="3866" y="0"/>
                  </a:moveTo>
                  <a:lnTo>
                    <a:pt x="1" y="3876"/>
                  </a:lnTo>
                  <a:cubicBezTo>
                    <a:pt x="533" y="4423"/>
                    <a:pt x="1241" y="4697"/>
                    <a:pt x="1950" y="4697"/>
                  </a:cubicBezTo>
                  <a:cubicBezTo>
                    <a:pt x="2650" y="4697"/>
                    <a:pt x="3350" y="4430"/>
                    <a:pt x="3885" y="3895"/>
                  </a:cubicBezTo>
                  <a:cubicBezTo>
                    <a:pt x="4962" y="2818"/>
                    <a:pt x="4953" y="1068"/>
                    <a:pt x="38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79"/>
            <p:cNvSpPr/>
            <p:nvPr/>
          </p:nvSpPr>
          <p:spPr>
            <a:xfrm>
              <a:off x="5318383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90" y="1"/>
                  </a:moveTo>
                  <a:cubicBezTo>
                    <a:pt x="2194" y="1"/>
                    <a:pt x="1689" y="184"/>
                    <a:pt x="1280" y="593"/>
                  </a:cubicBezTo>
                  <a:cubicBezTo>
                    <a:pt x="1" y="1872"/>
                    <a:pt x="905" y="4055"/>
                    <a:pt x="2712" y="4055"/>
                  </a:cubicBezTo>
                  <a:cubicBezTo>
                    <a:pt x="3828" y="4055"/>
                    <a:pt x="4732" y="3151"/>
                    <a:pt x="4732" y="2026"/>
                  </a:cubicBezTo>
                  <a:cubicBezTo>
                    <a:pt x="4732" y="808"/>
                    <a:pt x="3730" y="1"/>
                    <a:pt x="2690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79"/>
            <p:cNvSpPr/>
            <p:nvPr/>
          </p:nvSpPr>
          <p:spPr>
            <a:xfrm>
              <a:off x="5328940" y="2009842"/>
              <a:ext cx="120392" cy="90131"/>
            </a:xfrm>
            <a:custGeom>
              <a:avLst/>
              <a:gdLst/>
              <a:ahLst/>
              <a:cxnLst/>
              <a:rect l="l" t="t" r="r" b="b"/>
              <a:pathLst>
                <a:path w="4607" h="3449" extrusionOk="0">
                  <a:moveTo>
                    <a:pt x="2308" y="1"/>
                  </a:moveTo>
                  <a:cubicBezTo>
                    <a:pt x="770" y="1"/>
                    <a:pt x="0" y="1857"/>
                    <a:pt x="1087" y="2943"/>
                  </a:cubicBezTo>
                  <a:cubicBezTo>
                    <a:pt x="1424" y="3280"/>
                    <a:pt x="1864" y="3448"/>
                    <a:pt x="2304" y="3448"/>
                  </a:cubicBezTo>
                  <a:cubicBezTo>
                    <a:pt x="2743" y="3448"/>
                    <a:pt x="3183" y="3280"/>
                    <a:pt x="3520" y="2943"/>
                  </a:cubicBezTo>
                  <a:cubicBezTo>
                    <a:pt x="4607" y="1857"/>
                    <a:pt x="3837" y="1"/>
                    <a:pt x="2308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79"/>
            <p:cNvSpPr/>
            <p:nvPr/>
          </p:nvSpPr>
          <p:spPr>
            <a:xfrm>
              <a:off x="5357346" y="2023169"/>
              <a:ext cx="80932" cy="76255"/>
            </a:xfrm>
            <a:custGeom>
              <a:avLst/>
              <a:gdLst/>
              <a:ahLst/>
              <a:cxnLst/>
              <a:rect l="l" t="t" r="r" b="b"/>
              <a:pathLst>
                <a:path w="3097" h="2918" extrusionOk="0">
                  <a:moveTo>
                    <a:pt x="2433" y="1"/>
                  </a:moveTo>
                  <a:lnTo>
                    <a:pt x="0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40" y="2918"/>
                    <a:pt x="2083" y="2750"/>
                    <a:pt x="2423" y="2414"/>
                  </a:cubicBezTo>
                  <a:cubicBezTo>
                    <a:pt x="3087" y="1751"/>
                    <a:pt x="3096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79"/>
            <p:cNvSpPr/>
            <p:nvPr/>
          </p:nvSpPr>
          <p:spPr>
            <a:xfrm>
              <a:off x="5510378" y="1983474"/>
              <a:ext cx="142997" cy="142997"/>
            </a:xfrm>
            <a:custGeom>
              <a:avLst/>
              <a:gdLst/>
              <a:ahLst/>
              <a:cxnLst/>
              <a:rect l="l" t="t" r="r" b="b"/>
              <a:pathLst>
                <a:path w="5472" h="5472" extrusionOk="0">
                  <a:moveTo>
                    <a:pt x="2731" y="0"/>
                  </a:moveTo>
                  <a:cubicBezTo>
                    <a:pt x="1222" y="0"/>
                    <a:pt x="0" y="1221"/>
                    <a:pt x="0" y="2731"/>
                  </a:cubicBezTo>
                  <a:cubicBezTo>
                    <a:pt x="0" y="4241"/>
                    <a:pt x="1222" y="5472"/>
                    <a:pt x="273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3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79"/>
            <p:cNvSpPr/>
            <p:nvPr/>
          </p:nvSpPr>
          <p:spPr>
            <a:xfrm>
              <a:off x="5531232" y="2004328"/>
              <a:ext cx="129199" cy="122169"/>
            </a:xfrm>
            <a:custGeom>
              <a:avLst/>
              <a:gdLst/>
              <a:ahLst/>
              <a:cxnLst/>
              <a:rect l="l" t="t" r="r" b="b"/>
              <a:pathLst>
                <a:path w="4944" h="4675" extrusionOk="0">
                  <a:moveTo>
                    <a:pt x="3876" y="0"/>
                  </a:moveTo>
                  <a:lnTo>
                    <a:pt x="0" y="3876"/>
                  </a:lnTo>
                  <a:cubicBezTo>
                    <a:pt x="533" y="4408"/>
                    <a:pt x="1231" y="4675"/>
                    <a:pt x="1929" y="4675"/>
                  </a:cubicBezTo>
                  <a:cubicBezTo>
                    <a:pt x="2630" y="4675"/>
                    <a:pt x="3331" y="4406"/>
                    <a:pt x="3866" y="3866"/>
                  </a:cubicBezTo>
                  <a:cubicBezTo>
                    <a:pt x="4943" y="2799"/>
                    <a:pt x="4943" y="1068"/>
                    <a:pt x="387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79"/>
            <p:cNvSpPr/>
            <p:nvPr/>
          </p:nvSpPr>
          <p:spPr>
            <a:xfrm>
              <a:off x="5511136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86" y="1"/>
                  </a:moveTo>
                  <a:cubicBezTo>
                    <a:pt x="2189" y="1"/>
                    <a:pt x="1682" y="184"/>
                    <a:pt x="1269" y="593"/>
                  </a:cubicBezTo>
                  <a:cubicBezTo>
                    <a:pt x="0" y="1872"/>
                    <a:pt x="904" y="4055"/>
                    <a:pt x="2702" y="4055"/>
                  </a:cubicBezTo>
                  <a:cubicBezTo>
                    <a:pt x="3827" y="4055"/>
                    <a:pt x="4731" y="3151"/>
                    <a:pt x="4731" y="2026"/>
                  </a:cubicBezTo>
                  <a:cubicBezTo>
                    <a:pt x="4731" y="808"/>
                    <a:pt x="3730" y="1"/>
                    <a:pt x="2686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79"/>
            <p:cNvSpPr/>
            <p:nvPr/>
          </p:nvSpPr>
          <p:spPr>
            <a:xfrm>
              <a:off x="5521668" y="2009842"/>
              <a:ext cx="120157" cy="90131"/>
            </a:xfrm>
            <a:custGeom>
              <a:avLst/>
              <a:gdLst/>
              <a:ahLst/>
              <a:cxnLst/>
              <a:rect l="l" t="t" r="r" b="b"/>
              <a:pathLst>
                <a:path w="4598" h="3449" extrusionOk="0">
                  <a:moveTo>
                    <a:pt x="2299" y="1"/>
                  </a:moveTo>
                  <a:cubicBezTo>
                    <a:pt x="770" y="1"/>
                    <a:pt x="1" y="1857"/>
                    <a:pt x="1088" y="2943"/>
                  </a:cubicBezTo>
                  <a:cubicBezTo>
                    <a:pt x="1419" y="3280"/>
                    <a:pt x="1859" y="3448"/>
                    <a:pt x="2300" y="3448"/>
                  </a:cubicBezTo>
                  <a:cubicBezTo>
                    <a:pt x="2742" y="3448"/>
                    <a:pt x="3184" y="3280"/>
                    <a:pt x="3520" y="2943"/>
                  </a:cubicBezTo>
                  <a:cubicBezTo>
                    <a:pt x="4597" y="1857"/>
                    <a:pt x="3838" y="1"/>
                    <a:pt x="2299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79"/>
            <p:cNvSpPr/>
            <p:nvPr/>
          </p:nvSpPr>
          <p:spPr>
            <a:xfrm>
              <a:off x="5550074" y="2023169"/>
              <a:ext cx="80697" cy="76255"/>
            </a:xfrm>
            <a:custGeom>
              <a:avLst/>
              <a:gdLst/>
              <a:ahLst/>
              <a:cxnLst/>
              <a:rect l="l" t="t" r="r" b="b"/>
              <a:pathLst>
                <a:path w="3088" h="2918" extrusionOk="0">
                  <a:moveTo>
                    <a:pt x="2433" y="1"/>
                  </a:moveTo>
                  <a:lnTo>
                    <a:pt x="1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38" y="2918"/>
                    <a:pt x="2079" y="2750"/>
                    <a:pt x="2414" y="2414"/>
                  </a:cubicBezTo>
                  <a:cubicBezTo>
                    <a:pt x="3078" y="1751"/>
                    <a:pt x="3087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79"/>
            <p:cNvSpPr/>
            <p:nvPr/>
          </p:nvSpPr>
          <p:spPr>
            <a:xfrm>
              <a:off x="5653349" y="2216419"/>
              <a:ext cx="17378" cy="123894"/>
            </a:xfrm>
            <a:custGeom>
              <a:avLst/>
              <a:gdLst/>
              <a:ahLst/>
              <a:cxnLst/>
              <a:rect l="l" t="t" r="r" b="b"/>
              <a:pathLst>
                <a:path w="665" h="4741" extrusionOk="0">
                  <a:moveTo>
                    <a:pt x="1" y="0"/>
                  </a:moveTo>
                  <a:lnTo>
                    <a:pt x="1" y="4741"/>
                  </a:lnTo>
                  <a:lnTo>
                    <a:pt x="299" y="4741"/>
                  </a:lnTo>
                  <a:cubicBezTo>
                    <a:pt x="501" y="4741"/>
                    <a:pt x="664" y="4568"/>
                    <a:pt x="655" y="4356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12" name="Google Shape;15312;p79"/>
          <p:cNvGrpSpPr/>
          <p:nvPr/>
        </p:nvGrpSpPr>
        <p:grpSpPr>
          <a:xfrm>
            <a:off x="6181827" y="2463685"/>
            <a:ext cx="360629" cy="282989"/>
            <a:chOff x="6181827" y="2463685"/>
            <a:chExt cx="360629" cy="282989"/>
          </a:xfrm>
        </p:grpSpPr>
        <p:sp>
          <p:nvSpPr>
            <p:cNvPr id="15313" name="Google Shape;15313;p79"/>
            <p:cNvSpPr/>
            <p:nvPr/>
          </p:nvSpPr>
          <p:spPr>
            <a:xfrm>
              <a:off x="6274545" y="2463685"/>
              <a:ext cx="255837" cy="32430"/>
            </a:xfrm>
            <a:custGeom>
              <a:avLst/>
              <a:gdLst/>
              <a:ahLst/>
              <a:cxnLst/>
              <a:rect l="l" t="t" r="r" b="b"/>
              <a:pathLst>
                <a:path w="9790" h="1241" extrusionOk="0">
                  <a:moveTo>
                    <a:pt x="1" y="0"/>
                  </a:moveTo>
                  <a:cubicBezTo>
                    <a:pt x="645" y="0"/>
                    <a:pt x="1174" y="520"/>
                    <a:pt x="1174" y="1241"/>
                  </a:cubicBezTo>
                  <a:lnTo>
                    <a:pt x="9790" y="1241"/>
                  </a:lnTo>
                  <a:cubicBezTo>
                    <a:pt x="9780" y="520"/>
                    <a:pt x="9261" y="0"/>
                    <a:pt x="861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79"/>
            <p:cNvSpPr/>
            <p:nvPr/>
          </p:nvSpPr>
          <p:spPr>
            <a:xfrm>
              <a:off x="6243891" y="2463685"/>
              <a:ext cx="255837" cy="282989"/>
            </a:xfrm>
            <a:custGeom>
              <a:avLst/>
              <a:gdLst/>
              <a:ahLst/>
              <a:cxnLst/>
              <a:rect l="l" t="t" r="r" b="b"/>
              <a:pathLst>
                <a:path w="9790" h="10829" extrusionOk="0">
                  <a:moveTo>
                    <a:pt x="1174" y="0"/>
                  </a:moveTo>
                  <a:cubicBezTo>
                    <a:pt x="520" y="0"/>
                    <a:pt x="0" y="520"/>
                    <a:pt x="0" y="1174"/>
                  </a:cubicBezTo>
                  <a:lnTo>
                    <a:pt x="0" y="10828"/>
                  </a:lnTo>
                  <a:lnTo>
                    <a:pt x="7434" y="10828"/>
                  </a:lnTo>
                  <a:cubicBezTo>
                    <a:pt x="8088" y="10828"/>
                    <a:pt x="8607" y="10299"/>
                    <a:pt x="8607" y="9645"/>
                  </a:cubicBezTo>
                  <a:lnTo>
                    <a:pt x="8607" y="1174"/>
                  </a:lnTo>
                  <a:cubicBezTo>
                    <a:pt x="8607" y="520"/>
                    <a:pt x="9136" y="0"/>
                    <a:pt x="979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79"/>
            <p:cNvSpPr/>
            <p:nvPr/>
          </p:nvSpPr>
          <p:spPr>
            <a:xfrm>
              <a:off x="6400190" y="2463685"/>
              <a:ext cx="99277" cy="282989"/>
            </a:xfrm>
            <a:custGeom>
              <a:avLst/>
              <a:gdLst/>
              <a:ahLst/>
              <a:cxnLst/>
              <a:rect l="l" t="t" r="r" b="b"/>
              <a:pathLst>
                <a:path w="3799" h="10829" extrusionOk="0">
                  <a:moveTo>
                    <a:pt x="2347" y="0"/>
                  </a:moveTo>
                  <a:cubicBezTo>
                    <a:pt x="1693" y="0"/>
                    <a:pt x="1174" y="520"/>
                    <a:pt x="1174" y="1174"/>
                  </a:cubicBezTo>
                  <a:lnTo>
                    <a:pt x="1174" y="9645"/>
                  </a:lnTo>
                  <a:cubicBezTo>
                    <a:pt x="1174" y="10299"/>
                    <a:pt x="645" y="10828"/>
                    <a:pt x="1" y="10828"/>
                  </a:cubicBezTo>
                  <a:lnTo>
                    <a:pt x="1453" y="10828"/>
                  </a:lnTo>
                  <a:cubicBezTo>
                    <a:pt x="2097" y="10828"/>
                    <a:pt x="2626" y="10299"/>
                    <a:pt x="2626" y="9645"/>
                  </a:cubicBezTo>
                  <a:lnTo>
                    <a:pt x="2626" y="1174"/>
                  </a:lnTo>
                  <a:cubicBezTo>
                    <a:pt x="2626" y="520"/>
                    <a:pt x="3155" y="0"/>
                    <a:pt x="37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79"/>
            <p:cNvSpPr/>
            <p:nvPr/>
          </p:nvSpPr>
          <p:spPr>
            <a:xfrm>
              <a:off x="6181827" y="2713982"/>
              <a:ext cx="255576" cy="32692"/>
            </a:xfrm>
            <a:custGeom>
              <a:avLst/>
              <a:gdLst/>
              <a:ahLst/>
              <a:cxnLst/>
              <a:rect l="l" t="t" r="r" b="b"/>
              <a:pathLst>
                <a:path w="9780" h="1251" extrusionOk="0">
                  <a:moveTo>
                    <a:pt x="0" y="0"/>
                  </a:moveTo>
                  <a:cubicBezTo>
                    <a:pt x="0" y="721"/>
                    <a:pt x="529" y="1250"/>
                    <a:pt x="1173" y="1250"/>
                  </a:cubicBezTo>
                  <a:lnTo>
                    <a:pt x="9780" y="1250"/>
                  </a:lnTo>
                  <a:cubicBezTo>
                    <a:pt x="9136" y="1250"/>
                    <a:pt x="8616" y="731"/>
                    <a:pt x="8607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7" name="Google Shape;15317;p79"/>
            <p:cNvSpPr/>
            <p:nvPr/>
          </p:nvSpPr>
          <p:spPr>
            <a:xfrm>
              <a:off x="6386131" y="2558598"/>
              <a:ext cx="156325" cy="97344"/>
            </a:xfrm>
            <a:custGeom>
              <a:avLst/>
              <a:gdLst/>
              <a:ahLst/>
              <a:cxnLst/>
              <a:rect l="l" t="t" r="r" b="b"/>
              <a:pathLst>
                <a:path w="5982" h="3725" extrusionOk="0">
                  <a:moveTo>
                    <a:pt x="5756" y="1"/>
                  </a:moveTo>
                  <a:cubicBezTo>
                    <a:pt x="4145" y="1"/>
                    <a:pt x="2045" y="398"/>
                    <a:pt x="971" y="1619"/>
                  </a:cubicBezTo>
                  <a:cubicBezTo>
                    <a:pt x="462" y="2205"/>
                    <a:pt x="241" y="2975"/>
                    <a:pt x="0" y="3725"/>
                  </a:cubicBezTo>
                  <a:cubicBezTo>
                    <a:pt x="673" y="3388"/>
                    <a:pt x="1116" y="3340"/>
                    <a:pt x="2058" y="3052"/>
                  </a:cubicBezTo>
                  <a:cubicBezTo>
                    <a:pt x="2664" y="2869"/>
                    <a:pt x="3923" y="2032"/>
                    <a:pt x="4510" y="1407"/>
                  </a:cubicBezTo>
                  <a:cubicBezTo>
                    <a:pt x="4962" y="907"/>
                    <a:pt x="5452" y="436"/>
                    <a:pt x="5981" y="3"/>
                  </a:cubicBezTo>
                  <a:cubicBezTo>
                    <a:pt x="5907" y="2"/>
                    <a:pt x="5832" y="1"/>
                    <a:pt x="5756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15318;p79"/>
            <p:cNvSpPr/>
            <p:nvPr/>
          </p:nvSpPr>
          <p:spPr>
            <a:xfrm>
              <a:off x="6386131" y="2558650"/>
              <a:ext cx="156325" cy="97291"/>
            </a:xfrm>
            <a:custGeom>
              <a:avLst/>
              <a:gdLst/>
              <a:ahLst/>
              <a:cxnLst/>
              <a:rect l="l" t="t" r="r" b="b"/>
              <a:pathLst>
                <a:path w="5982" h="3723" extrusionOk="0">
                  <a:moveTo>
                    <a:pt x="5950" y="1"/>
                  </a:moveTo>
                  <a:cubicBezTo>
                    <a:pt x="4295" y="1"/>
                    <a:pt x="239" y="2977"/>
                    <a:pt x="0" y="3723"/>
                  </a:cubicBezTo>
                  <a:cubicBezTo>
                    <a:pt x="673" y="3386"/>
                    <a:pt x="1116" y="3338"/>
                    <a:pt x="2058" y="3050"/>
                  </a:cubicBezTo>
                  <a:cubicBezTo>
                    <a:pt x="2664" y="2867"/>
                    <a:pt x="3923" y="2030"/>
                    <a:pt x="4510" y="1405"/>
                  </a:cubicBezTo>
                  <a:cubicBezTo>
                    <a:pt x="4962" y="896"/>
                    <a:pt x="5452" y="434"/>
                    <a:pt x="5981" y="1"/>
                  </a:cubicBezTo>
                  <a:cubicBezTo>
                    <a:pt x="5971" y="1"/>
                    <a:pt x="5960" y="1"/>
                    <a:pt x="595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9" name="Google Shape;15319;p79"/>
            <p:cNvSpPr/>
            <p:nvPr/>
          </p:nvSpPr>
          <p:spPr>
            <a:xfrm>
              <a:off x="6358718" y="2580941"/>
              <a:ext cx="122927" cy="112187"/>
            </a:xfrm>
            <a:custGeom>
              <a:avLst/>
              <a:gdLst/>
              <a:ahLst/>
              <a:cxnLst/>
              <a:rect l="l" t="t" r="r" b="b"/>
              <a:pathLst>
                <a:path w="4704" h="4293" extrusionOk="0">
                  <a:moveTo>
                    <a:pt x="4636" y="0"/>
                  </a:moveTo>
                  <a:cubicBezTo>
                    <a:pt x="4453" y="0"/>
                    <a:pt x="1729" y="1752"/>
                    <a:pt x="876" y="2774"/>
                  </a:cubicBezTo>
                  <a:cubicBezTo>
                    <a:pt x="645" y="3033"/>
                    <a:pt x="424" y="3302"/>
                    <a:pt x="232" y="3591"/>
                  </a:cubicBezTo>
                  <a:cubicBezTo>
                    <a:pt x="193" y="3649"/>
                    <a:pt x="1" y="4293"/>
                    <a:pt x="1" y="4293"/>
                  </a:cubicBezTo>
                  <a:cubicBezTo>
                    <a:pt x="1" y="4293"/>
                    <a:pt x="549" y="3870"/>
                    <a:pt x="568" y="3812"/>
                  </a:cubicBezTo>
                  <a:cubicBezTo>
                    <a:pt x="751" y="3514"/>
                    <a:pt x="943" y="3226"/>
                    <a:pt x="1165" y="2956"/>
                  </a:cubicBezTo>
                  <a:cubicBezTo>
                    <a:pt x="2001" y="1956"/>
                    <a:pt x="4703" y="110"/>
                    <a:pt x="4646" y="4"/>
                  </a:cubicBezTo>
                  <a:cubicBezTo>
                    <a:pt x="4644" y="2"/>
                    <a:pt x="4641" y="0"/>
                    <a:pt x="463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0" name="Google Shape;15320;p79"/>
            <p:cNvSpPr/>
            <p:nvPr/>
          </p:nvSpPr>
          <p:spPr>
            <a:xfrm>
              <a:off x="6277576" y="2518955"/>
              <a:ext cx="168868" cy="10584"/>
            </a:xfrm>
            <a:custGeom>
              <a:avLst/>
              <a:gdLst/>
              <a:ahLst/>
              <a:cxnLst/>
              <a:rect l="l" t="t" r="r" b="b"/>
              <a:pathLst>
                <a:path w="6462" h="405" extrusionOk="0">
                  <a:moveTo>
                    <a:pt x="6202" y="1"/>
                  </a:moveTo>
                  <a:cubicBezTo>
                    <a:pt x="6199" y="1"/>
                    <a:pt x="6196" y="1"/>
                    <a:pt x="6193" y="1"/>
                  </a:cubicBezTo>
                  <a:lnTo>
                    <a:pt x="269" y="1"/>
                  </a:lnTo>
                  <a:cubicBezTo>
                    <a:pt x="0" y="1"/>
                    <a:pt x="0" y="405"/>
                    <a:pt x="269" y="405"/>
                  </a:cubicBezTo>
                  <a:lnTo>
                    <a:pt x="6193" y="405"/>
                  </a:lnTo>
                  <a:cubicBezTo>
                    <a:pt x="6459" y="395"/>
                    <a:pt x="6462" y="1"/>
                    <a:pt x="6202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1" name="Google Shape;15321;p79"/>
            <p:cNvSpPr/>
            <p:nvPr/>
          </p:nvSpPr>
          <p:spPr>
            <a:xfrm>
              <a:off x="6277576" y="2680794"/>
              <a:ext cx="69382" cy="10584"/>
            </a:xfrm>
            <a:custGeom>
              <a:avLst/>
              <a:gdLst/>
              <a:ahLst/>
              <a:cxnLst/>
              <a:rect l="l" t="t" r="r" b="b"/>
              <a:pathLst>
                <a:path w="2655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2385" y="405"/>
                  </a:lnTo>
                  <a:cubicBezTo>
                    <a:pt x="2654" y="405"/>
                    <a:pt x="2654" y="1"/>
                    <a:pt x="2385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2" name="Google Shape;15322;p79"/>
            <p:cNvSpPr/>
            <p:nvPr/>
          </p:nvSpPr>
          <p:spPr>
            <a:xfrm>
              <a:off x="6277576" y="2626778"/>
              <a:ext cx="91490" cy="10584"/>
            </a:xfrm>
            <a:custGeom>
              <a:avLst/>
              <a:gdLst/>
              <a:ahLst/>
              <a:cxnLst/>
              <a:rect l="l" t="t" r="r" b="b"/>
              <a:pathLst>
                <a:path w="3501" h="405" extrusionOk="0">
                  <a:moveTo>
                    <a:pt x="269" y="0"/>
                  </a:moveTo>
                  <a:cubicBezTo>
                    <a:pt x="0" y="0"/>
                    <a:pt x="0" y="404"/>
                    <a:pt x="269" y="404"/>
                  </a:cubicBezTo>
                  <a:lnTo>
                    <a:pt x="3231" y="404"/>
                  </a:lnTo>
                  <a:cubicBezTo>
                    <a:pt x="3500" y="404"/>
                    <a:pt x="3500" y="0"/>
                    <a:pt x="3231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79"/>
            <p:cNvSpPr/>
            <p:nvPr/>
          </p:nvSpPr>
          <p:spPr>
            <a:xfrm>
              <a:off x="6277576" y="2572736"/>
              <a:ext cx="129173" cy="10584"/>
            </a:xfrm>
            <a:custGeom>
              <a:avLst/>
              <a:gdLst/>
              <a:ahLst/>
              <a:cxnLst/>
              <a:rect l="l" t="t" r="r" b="b"/>
              <a:pathLst>
                <a:path w="4943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4673" y="405"/>
                  </a:lnTo>
                  <a:cubicBezTo>
                    <a:pt x="4943" y="405"/>
                    <a:pt x="4943" y="1"/>
                    <a:pt x="4673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24" name="Google Shape;15324;p79"/>
          <p:cNvGrpSpPr/>
          <p:nvPr/>
        </p:nvGrpSpPr>
        <p:grpSpPr>
          <a:xfrm>
            <a:off x="5346292" y="3340691"/>
            <a:ext cx="291247" cy="360628"/>
            <a:chOff x="5346292" y="3340691"/>
            <a:chExt cx="291247" cy="360628"/>
          </a:xfrm>
        </p:grpSpPr>
        <p:sp>
          <p:nvSpPr>
            <p:cNvPr id="15325" name="Google Shape;15325;p79"/>
            <p:cNvSpPr/>
            <p:nvPr/>
          </p:nvSpPr>
          <p:spPr>
            <a:xfrm>
              <a:off x="5479202" y="3340691"/>
              <a:ext cx="25166" cy="31934"/>
            </a:xfrm>
            <a:custGeom>
              <a:avLst/>
              <a:gdLst/>
              <a:ahLst/>
              <a:cxnLst/>
              <a:rect l="l" t="t" r="r" b="b"/>
              <a:pathLst>
                <a:path w="963" h="1222" extrusionOk="0">
                  <a:moveTo>
                    <a:pt x="116" y="0"/>
                  </a:moveTo>
                  <a:cubicBezTo>
                    <a:pt x="59" y="0"/>
                    <a:pt x="1" y="48"/>
                    <a:pt x="1" y="106"/>
                  </a:cubicBezTo>
                  <a:lnTo>
                    <a:pt x="1" y="1222"/>
                  </a:lnTo>
                  <a:lnTo>
                    <a:pt x="962" y="1222"/>
                  </a:lnTo>
                  <a:lnTo>
                    <a:pt x="962" y="106"/>
                  </a:lnTo>
                  <a:cubicBezTo>
                    <a:pt x="962" y="48"/>
                    <a:pt x="914" y="0"/>
                    <a:pt x="8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79"/>
            <p:cNvSpPr/>
            <p:nvPr/>
          </p:nvSpPr>
          <p:spPr>
            <a:xfrm>
              <a:off x="5492033" y="3340691"/>
              <a:ext cx="12596" cy="31934"/>
            </a:xfrm>
            <a:custGeom>
              <a:avLst/>
              <a:gdLst/>
              <a:ahLst/>
              <a:cxnLst/>
              <a:rect l="l" t="t" r="r" b="b"/>
              <a:pathLst>
                <a:path w="482" h="1222" extrusionOk="0">
                  <a:moveTo>
                    <a:pt x="0" y="0"/>
                  </a:moveTo>
                  <a:lnTo>
                    <a:pt x="0" y="1222"/>
                  </a:lnTo>
                  <a:lnTo>
                    <a:pt x="481" y="1222"/>
                  </a:lnTo>
                  <a:lnTo>
                    <a:pt x="481" y="116"/>
                  </a:lnTo>
                  <a:cubicBezTo>
                    <a:pt x="481" y="48"/>
                    <a:pt x="433" y="0"/>
                    <a:pt x="3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79"/>
            <p:cNvSpPr/>
            <p:nvPr/>
          </p:nvSpPr>
          <p:spPr>
            <a:xfrm>
              <a:off x="5427199" y="3605048"/>
              <a:ext cx="132204" cy="11342"/>
            </a:xfrm>
            <a:custGeom>
              <a:avLst/>
              <a:gdLst/>
              <a:ahLst/>
              <a:cxnLst/>
              <a:rect l="l" t="t" r="r" b="b"/>
              <a:pathLst>
                <a:path w="5059" h="434" extrusionOk="0">
                  <a:moveTo>
                    <a:pt x="0" y="0"/>
                  </a:moveTo>
                  <a:lnTo>
                    <a:pt x="0" y="433"/>
                  </a:lnTo>
                  <a:lnTo>
                    <a:pt x="5058" y="433"/>
                  </a:lnTo>
                  <a:lnTo>
                    <a:pt x="5058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15328;p79"/>
            <p:cNvSpPr/>
            <p:nvPr/>
          </p:nvSpPr>
          <p:spPr>
            <a:xfrm>
              <a:off x="5480718" y="3463566"/>
              <a:ext cx="22396" cy="205323"/>
            </a:xfrm>
            <a:custGeom>
              <a:avLst/>
              <a:gdLst/>
              <a:ahLst/>
              <a:cxnLst/>
              <a:rect l="l" t="t" r="r" b="b"/>
              <a:pathLst>
                <a:path w="857" h="7857" extrusionOk="0">
                  <a:moveTo>
                    <a:pt x="1" y="1"/>
                  </a:moveTo>
                  <a:lnTo>
                    <a:pt x="1" y="7636"/>
                  </a:lnTo>
                  <a:cubicBezTo>
                    <a:pt x="1" y="7761"/>
                    <a:pt x="106" y="7857"/>
                    <a:pt x="222" y="7857"/>
                  </a:cubicBezTo>
                  <a:lnTo>
                    <a:pt x="635" y="7857"/>
                  </a:lnTo>
                  <a:cubicBezTo>
                    <a:pt x="760" y="7857"/>
                    <a:pt x="856" y="7761"/>
                    <a:pt x="856" y="7636"/>
                  </a:cubicBezTo>
                  <a:lnTo>
                    <a:pt x="856" y="1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15329;p79"/>
            <p:cNvSpPr/>
            <p:nvPr/>
          </p:nvSpPr>
          <p:spPr>
            <a:xfrm>
              <a:off x="5486493" y="3463566"/>
              <a:ext cx="16620" cy="205323"/>
            </a:xfrm>
            <a:custGeom>
              <a:avLst/>
              <a:gdLst/>
              <a:ahLst/>
              <a:cxnLst/>
              <a:rect l="l" t="t" r="r" b="b"/>
              <a:pathLst>
                <a:path w="636" h="7857" extrusionOk="0">
                  <a:moveTo>
                    <a:pt x="212" y="1"/>
                  </a:moveTo>
                  <a:lnTo>
                    <a:pt x="212" y="7636"/>
                  </a:lnTo>
                  <a:cubicBezTo>
                    <a:pt x="212" y="7761"/>
                    <a:pt x="116" y="7857"/>
                    <a:pt x="1" y="7857"/>
                  </a:cubicBezTo>
                  <a:lnTo>
                    <a:pt x="414" y="7857"/>
                  </a:lnTo>
                  <a:cubicBezTo>
                    <a:pt x="539" y="7857"/>
                    <a:pt x="635" y="7761"/>
                    <a:pt x="635" y="7636"/>
                  </a:cubicBezTo>
                  <a:lnTo>
                    <a:pt x="635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0" name="Google Shape;15330;p79"/>
            <p:cNvSpPr/>
            <p:nvPr/>
          </p:nvSpPr>
          <p:spPr>
            <a:xfrm>
              <a:off x="5502068" y="3448488"/>
              <a:ext cx="96795" cy="252832"/>
            </a:xfrm>
            <a:custGeom>
              <a:avLst/>
              <a:gdLst/>
              <a:ahLst/>
              <a:cxnLst/>
              <a:rect l="l" t="t" r="r" b="b"/>
              <a:pathLst>
                <a:path w="3704" h="9675" extrusionOk="0">
                  <a:moveTo>
                    <a:pt x="1" y="1"/>
                  </a:moveTo>
                  <a:lnTo>
                    <a:pt x="2780" y="9521"/>
                  </a:lnTo>
                  <a:cubicBezTo>
                    <a:pt x="2809" y="9617"/>
                    <a:pt x="2895" y="9674"/>
                    <a:pt x="2992" y="9674"/>
                  </a:cubicBezTo>
                  <a:lnTo>
                    <a:pt x="3453" y="9674"/>
                  </a:lnTo>
                  <a:cubicBezTo>
                    <a:pt x="3597" y="9674"/>
                    <a:pt x="3703" y="9540"/>
                    <a:pt x="3655" y="9396"/>
                  </a:cubicBezTo>
                  <a:lnTo>
                    <a:pt x="914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1" name="Google Shape;15331;p79"/>
            <p:cNvSpPr/>
            <p:nvPr/>
          </p:nvSpPr>
          <p:spPr>
            <a:xfrm>
              <a:off x="5514141" y="3448488"/>
              <a:ext cx="84722" cy="252832"/>
            </a:xfrm>
            <a:custGeom>
              <a:avLst/>
              <a:gdLst/>
              <a:ahLst/>
              <a:cxnLst/>
              <a:rect l="l" t="t" r="r" b="b"/>
              <a:pathLst>
                <a:path w="3242" h="9675" extrusionOk="0">
                  <a:moveTo>
                    <a:pt x="1" y="1"/>
                  </a:moveTo>
                  <a:lnTo>
                    <a:pt x="2741" y="9396"/>
                  </a:lnTo>
                  <a:cubicBezTo>
                    <a:pt x="2780" y="9540"/>
                    <a:pt x="2674" y="9674"/>
                    <a:pt x="2530" y="9674"/>
                  </a:cubicBezTo>
                  <a:lnTo>
                    <a:pt x="2991" y="9674"/>
                  </a:lnTo>
                  <a:cubicBezTo>
                    <a:pt x="3135" y="9674"/>
                    <a:pt x="3241" y="9540"/>
                    <a:pt x="3193" y="939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15332;p79"/>
            <p:cNvSpPr/>
            <p:nvPr/>
          </p:nvSpPr>
          <p:spPr>
            <a:xfrm>
              <a:off x="5385230" y="3448488"/>
              <a:ext cx="96533" cy="252832"/>
            </a:xfrm>
            <a:custGeom>
              <a:avLst/>
              <a:gdLst/>
              <a:ahLst/>
              <a:cxnLst/>
              <a:rect l="l" t="t" r="r" b="b"/>
              <a:pathLst>
                <a:path w="3694" h="9675" extrusionOk="0">
                  <a:moveTo>
                    <a:pt x="2780" y="1"/>
                  </a:moveTo>
                  <a:lnTo>
                    <a:pt x="39" y="9396"/>
                  </a:lnTo>
                  <a:cubicBezTo>
                    <a:pt x="0" y="9540"/>
                    <a:pt x="106" y="9674"/>
                    <a:pt x="251" y="9674"/>
                  </a:cubicBezTo>
                  <a:lnTo>
                    <a:pt x="702" y="9674"/>
                  </a:lnTo>
                  <a:cubicBezTo>
                    <a:pt x="799" y="9674"/>
                    <a:pt x="885" y="9617"/>
                    <a:pt x="914" y="9521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3" name="Google Shape;15333;p79"/>
            <p:cNvSpPr/>
            <p:nvPr/>
          </p:nvSpPr>
          <p:spPr>
            <a:xfrm>
              <a:off x="5391502" y="3448488"/>
              <a:ext cx="90262" cy="252832"/>
            </a:xfrm>
            <a:custGeom>
              <a:avLst/>
              <a:gdLst/>
              <a:ahLst/>
              <a:cxnLst/>
              <a:rect l="l" t="t" r="r" b="b"/>
              <a:pathLst>
                <a:path w="3454" h="9675" extrusionOk="0">
                  <a:moveTo>
                    <a:pt x="2972" y="1"/>
                  </a:moveTo>
                  <a:lnTo>
                    <a:pt x="203" y="9521"/>
                  </a:lnTo>
                  <a:cubicBezTo>
                    <a:pt x="174" y="9607"/>
                    <a:pt x="87" y="9674"/>
                    <a:pt x="1" y="9674"/>
                  </a:cubicBezTo>
                  <a:lnTo>
                    <a:pt x="462" y="9674"/>
                  </a:lnTo>
                  <a:cubicBezTo>
                    <a:pt x="559" y="9674"/>
                    <a:pt x="645" y="9607"/>
                    <a:pt x="674" y="9521"/>
                  </a:cubicBezTo>
                  <a:lnTo>
                    <a:pt x="3453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4" name="Google Shape;15334;p79"/>
            <p:cNvSpPr/>
            <p:nvPr/>
          </p:nvSpPr>
          <p:spPr>
            <a:xfrm>
              <a:off x="5490518" y="3549751"/>
              <a:ext cx="3031" cy="2300"/>
            </a:xfrm>
            <a:custGeom>
              <a:avLst/>
              <a:gdLst/>
              <a:ahLst/>
              <a:cxnLst/>
              <a:rect l="l" t="t" r="r" b="b"/>
              <a:pathLst>
                <a:path w="116" h="88" extrusionOk="0">
                  <a:moveTo>
                    <a:pt x="58" y="1"/>
                  </a:moveTo>
                  <a:cubicBezTo>
                    <a:pt x="1" y="1"/>
                    <a:pt x="1" y="87"/>
                    <a:pt x="58" y="87"/>
                  </a:cubicBezTo>
                  <a:cubicBezTo>
                    <a:pt x="116" y="87"/>
                    <a:pt x="116" y="1"/>
                    <a:pt x="5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5" name="Google Shape;15335;p79"/>
            <p:cNvSpPr/>
            <p:nvPr/>
          </p:nvSpPr>
          <p:spPr>
            <a:xfrm>
              <a:off x="5360352" y="3373357"/>
              <a:ext cx="263128" cy="180210"/>
            </a:xfrm>
            <a:custGeom>
              <a:avLst/>
              <a:gdLst/>
              <a:ahLst/>
              <a:cxnLst/>
              <a:rect l="l" t="t" r="r" b="b"/>
              <a:pathLst>
                <a:path w="10069" h="6896" extrusionOk="0">
                  <a:moveTo>
                    <a:pt x="202" y="0"/>
                  </a:moveTo>
                  <a:cubicBezTo>
                    <a:pt x="97" y="0"/>
                    <a:pt x="1" y="87"/>
                    <a:pt x="1" y="202"/>
                  </a:cubicBezTo>
                  <a:lnTo>
                    <a:pt x="1" y="6703"/>
                  </a:lnTo>
                  <a:cubicBezTo>
                    <a:pt x="1" y="6809"/>
                    <a:pt x="97" y="6895"/>
                    <a:pt x="202" y="6895"/>
                  </a:cubicBezTo>
                  <a:lnTo>
                    <a:pt x="9867" y="6895"/>
                  </a:lnTo>
                  <a:cubicBezTo>
                    <a:pt x="9871" y="6896"/>
                    <a:pt x="9876" y="6896"/>
                    <a:pt x="9881" y="6896"/>
                  </a:cubicBezTo>
                  <a:cubicBezTo>
                    <a:pt x="9981" y="6896"/>
                    <a:pt x="10068" y="6804"/>
                    <a:pt x="10068" y="6703"/>
                  </a:cubicBezTo>
                  <a:lnTo>
                    <a:pt x="10068" y="202"/>
                  </a:lnTo>
                  <a:cubicBezTo>
                    <a:pt x="10068" y="87"/>
                    <a:pt x="9972" y="0"/>
                    <a:pt x="986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6" name="Google Shape;15336;p79"/>
            <p:cNvSpPr/>
            <p:nvPr/>
          </p:nvSpPr>
          <p:spPr>
            <a:xfrm>
              <a:off x="5579237" y="3373357"/>
              <a:ext cx="44242" cy="180210"/>
            </a:xfrm>
            <a:custGeom>
              <a:avLst/>
              <a:gdLst/>
              <a:ahLst/>
              <a:cxnLst/>
              <a:rect l="l" t="t" r="r" b="b"/>
              <a:pathLst>
                <a:path w="1693" h="6896" extrusionOk="0">
                  <a:moveTo>
                    <a:pt x="0" y="0"/>
                  </a:moveTo>
                  <a:cubicBezTo>
                    <a:pt x="106" y="0"/>
                    <a:pt x="202" y="87"/>
                    <a:pt x="202" y="202"/>
                  </a:cubicBezTo>
                  <a:lnTo>
                    <a:pt x="202" y="6693"/>
                  </a:lnTo>
                  <a:cubicBezTo>
                    <a:pt x="202" y="6809"/>
                    <a:pt x="106" y="6895"/>
                    <a:pt x="0" y="6895"/>
                  </a:cubicBezTo>
                  <a:lnTo>
                    <a:pt x="1491" y="6895"/>
                  </a:lnTo>
                  <a:cubicBezTo>
                    <a:pt x="1596" y="6895"/>
                    <a:pt x="1692" y="6809"/>
                    <a:pt x="1692" y="6693"/>
                  </a:cubicBezTo>
                  <a:lnTo>
                    <a:pt x="1692" y="202"/>
                  </a:lnTo>
                  <a:cubicBezTo>
                    <a:pt x="1692" y="87"/>
                    <a:pt x="1596" y="0"/>
                    <a:pt x="1491" y="0"/>
                  </a:cubicBezTo>
                  <a:close/>
                </a:path>
              </a:pathLst>
            </a:custGeom>
            <a:solidFill>
              <a:srgbClr val="AB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15337;p79"/>
            <p:cNvSpPr/>
            <p:nvPr/>
          </p:nvSpPr>
          <p:spPr>
            <a:xfrm>
              <a:off x="5459603" y="3362303"/>
              <a:ext cx="64364" cy="22134"/>
            </a:xfrm>
            <a:custGeom>
              <a:avLst/>
              <a:gdLst/>
              <a:ahLst/>
              <a:cxnLst/>
              <a:rect l="l" t="t" r="r" b="b"/>
              <a:pathLst>
                <a:path w="2463" h="847" extrusionOk="0">
                  <a:moveTo>
                    <a:pt x="97" y="0"/>
                  </a:moveTo>
                  <a:cubicBezTo>
                    <a:pt x="39" y="0"/>
                    <a:pt x="1" y="48"/>
                    <a:pt x="1" y="97"/>
                  </a:cubicBezTo>
                  <a:lnTo>
                    <a:pt x="1" y="750"/>
                  </a:lnTo>
                  <a:cubicBezTo>
                    <a:pt x="1" y="808"/>
                    <a:pt x="39" y="847"/>
                    <a:pt x="97" y="847"/>
                  </a:cubicBezTo>
                  <a:lnTo>
                    <a:pt x="2376" y="847"/>
                  </a:lnTo>
                  <a:cubicBezTo>
                    <a:pt x="2424" y="847"/>
                    <a:pt x="2463" y="808"/>
                    <a:pt x="2463" y="750"/>
                  </a:cubicBezTo>
                  <a:lnTo>
                    <a:pt x="2463" y="97"/>
                  </a:lnTo>
                  <a:cubicBezTo>
                    <a:pt x="2463" y="48"/>
                    <a:pt x="2424" y="0"/>
                    <a:pt x="2376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15338;p79"/>
            <p:cNvSpPr/>
            <p:nvPr/>
          </p:nvSpPr>
          <p:spPr>
            <a:xfrm>
              <a:off x="5385988" y="3413314"/>
              <a:ext cx="215123" cy="108842"/>
            </a:xfrm>
            <a:custGeom>
              <a:avLst/>
              <a:gdLst/>
              <a:ahLst/>
              <a:cxnLst/>
              <a:rect l="l" t="t" r="r" b="b"/>
              <a:pathLst>
                <a:path w="8232" h="4165" extrusionOk="0">
                  <a:moveTo>
                    <a:pt x="5289" y="0"/>
                  </a:moveTo>
                  <a:lnTo>
                    <a:pt x="2751" y="3260"/>
                  </a:lnTo>
                  <a:lnTo>
                    <a:pt x="1779" y="1876"/>
                  </a:lnTo>
                  <a:lnTo>
                    <a:pt x="0" y="4164"/>
                  </a:lnTo>
                  <a:lnTo>
                    <a:pt x="8232" y="4164"/>
                  </a:lnTo>
                  <a:lnTo>
                    <a:pt x="528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15339;p79"/>
            <p:cNvSpPr/>
            <p:nvPr/>
          </p:nvSpPr>
          <p:spPr>
            <a:xfrm>
              <a:off x="5432477" y="3462312"/>
              <a:ext cx="41995" cy="59843"/>
            </a:xfrm>
            <a:custGeom>
              <a:avLst/>
              <a:gdLst/>
              <a:ahLst/>
              <a:cxnLst/>
              <a:rect l="l" t="t" r="r" b="b"/>
              <a:pathLst>
                <a:path w="1607" h="2290" extrusionOk="0">
                  <a:moveTo>
                    <a:pt x="0" y="1"/>
                  </a:moveTo>
                  <a:lnTo>
                    <a:pt x="683" y="2289"/>
                  </a:lnTo>
                  <a:lnTo>
                    <a:pt x="1606" y="22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0" name="Google Shape;15340;p79"/>
            <p:cNvSpPr/>
            <p:nvPr/>
          </p:nvSpPr>
          <p:spPr>
            <a:xfrm>
              <a:off x="5524202" y="3413314"/>
              <a:ext cx="76908" cy="108842"/>
            </a:xfrm>
            <a:custGeom>
              <a:avLst/>
              <a:gdLst/>
              <a:ahLst/>
              <a:cxnLst/>
              <a:rect l="l" t="t" r="r" b="b"/>
              <a:pathLst>
                <a:path w="2943" h="4165" extrusionOk="0">
                  <a:moveTo>
                    <a:pt x="0" y="0"/>
                  </a:moveTo>
                  <a:lnTo>
                    <a:pt x="1346" y="4164"/>
                  </a:lnTo>
                  <a:lnTo>
                    <a:pt x="2943" y="4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1" name="Google Shape;15341;p79"/>
            <p:cNvSpPr/>
            <p:nvPr/>
          </p:nvSpPr>
          <p:spPr>
            <a:xfrm>
              <a:off x="5360352" y="3522129"/>
              <a:ext cx="263128" cy="31437"/>
            </a:xfrm>
            <a:custGeom>
              <a:avLst/>
              <a:gdLst/>
              <a:ahLst/>
              <a:cxnLst/>
              <a:rect l="l" t="t" r="r" b="b"/>
              <a:pathLst>
                <a:path w="10069" h="1203" extrusionOk="0">
                  <a:moveTo>
                    <a:pt x="1" y="0"/>
                  </a:moveTo>
                  <a:lnTo>
                    <a:pt x="1" y="1010"/>
                  </a:lnTo>
                  <a:cubicBezTo>
                    <a:pt x="1" y="1116"/>
                    <a:pt x="97" y="1202"/>
                    <a:pt x="202" y="1202"/>
                  </a:cubicBezTo>
                  <a:lnTo>
                    <a:pt x="9867" y="1202"/>
                  </a:lnTo>
                  <a:cubicBezTo>
                    <a:pt x="9972" y="1202"/>
                    <a:pt x="10068" y="1116"/>
                    <a:pt x="10068" y="1010"/>
                  </a:cubicBezTo>
                  <a:lnTo>
                    <a:pt x="10068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2" name="Google Shape;15342;p79"/>
            <p:cNvSpPr/>
            <p:nvPr/>
          </p:nvSpPr>
          <p:spPr>
            <a:xfrm>
              <a:off x="5360613" y="3522129"/>
              <a:ext cx="262867" cy="31437"/>
            </a:xfrm>
            <a:custGeom>
              <a:avLst/>
              <a:gdLst/>
              <a:ahLst/>
              <a:cxnLst/>
              <a:rect l="l" t="t" r="r" b="b"/>
              <a:pathLst>
                <a:path w="10059" h="1203" extrusionOk="0">
                  <a:moveTo>
                    <a:pt x="8568" y="0"/>
                  </a:moveTo>
                  <a:lnTo>
                    <a:pt x="8568" y="346"/>
                  </a:lnTo>
                  <a:cubicBezTo>
                    <a:pt x="8568" y="462"/>
                    <a:pt x="8472" y="558"/>
                    <a:pt x="8356" y="558"/>
                  </a:cubicBezTo>
                  <a:lnTo>
                    <a:pt x="202" y="558"/>
                  </a:lnTo>
                  <a:cubicBezTo>
                    <a:pt x="87" y="519"/>
                    <a:pt x="10" y="423"/>
                    <a:pt x="0" y="308"/>
                  </a:cubicBezTo>
                  <a:lnTo>
                    <a:pt x="0" y="1010"/>
                  </a:lnTo>
                  <a:cubicBezTo>
                    <a:pt x="0" y="1116"/>
                    <a:pt x="87" y="1202"/>
                    <a:pt x="202" y="1202"/>
                  </a:cubicBezTo>
                  <a:lnTo>
                    <a:pt x="9857" y="1202"/>
                  </a:lnTo>
                  <a:cubicBezTo>
                    <a:pt x="9972" y="1202"/>
                    <a:pt x="10058" y="1116"/>
                    <a:pt x="10058" y="1010"/>
                  </a:cubicBezTo>
                  <a:lnTo>
                    <a:pt x="10058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3" name="Google Shape;15343;p79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154" y="0"/>
                  </a:moveTo>
                  <a:cubicBezTo>
                    <a:pt x="67" y="0"/>
                    <a:pt x="0" y="67"/>
                    <a:pt x="0" y="144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4" name="Google Shape;15344;p79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9655" y="0"/>
                  </a:moveTo>
                  <a:lnTo>
                    <a:pt x="9655" y="231"/>
                  </a:lnTo>
                  <a:cubicBezTo>
                    <a:pt x="9655" y="385"/>
                    <a:pt x="9529" y="519"/>
                    <a:pt x="9366" y="519"/>
                  </a:cubicBezTo>
                  <a:lnTo>
                    <a:pt x="154" y="519"/>
                  </a:lnTo>
                  <a:cubicBezTo>
                    <a:pt x="67" y="519"/>
                    <a:pt x="0" y="452"/>
                    <a:pt x="0" y="365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79"/>
            <p:cNvSpPr/>
            <p:nvPr/>
          </p:nvSpPr>
          <p:spPr>
            <a:xfrm>
              <a:off x="5490256" y="3413314"/>
              <a:ext cx="69147" cy="51533"/>
            </a:xfrm>
            <a:custGeom>
              <a:avLst/>
              <a:gdLst/>
              <a:ahLst/>
              <a:cxnLst/>
              <a:rect l="l" t="t" r="r" b="b"/>
              <a:pathLst>
                <a:path w="2646" h="1972" extrusionOk="0">
                  <a:moveTo>
                    <a:pt x="1299" y="0"/>
                  </a:moveTo>
                  <a:lnTo>
                    <a:pt x="1" y="1674"/>
                  </a:lnTo>
                  <a:lnTo>
                    <a:pt x="1" y="1674"/>
                  </a:lnTo>
                  <a:lnTo>
                    <a:pt x="866" y="1395"/>
                  </a:lnTo>
                  <a:lnTo>
                    <a:pt x="1299" y="1972"/>
                  </a:lnTo>
                  <a:lnTo>
                    <a:pt x="1597" y="1347"/>
                  </a:lnTo>
                  <a:lnTo>
                    <a:pt x="2645" y="1895"/>
                  </a:lnTo>
                  <a:lnTo>
                    <a:pt x="1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15346;p79"/>
            <p:cNvSpPr/>
            <p:nvPr/>
          </p:nvSpPr>
          <p:spPr>
            <a:xfrm>
              <a:off x="5524202" y="3413314"/>
              <a:ext cx="35200" cy="49521"/>
            </a:xfrm>
            <a:custGeom>
              <a:avLst/>
              <a:gdLst/>
              <a:ahLst/>
              <a:cxnLst/>
              <a:rect l="l" t="t" r="r" b="b"/>
              <a:pathLst>
                <a:path w="1347" h="1895" extrusionOk="0">
                  <a:moveTo>
                    <a:pt x="0" y="0"/>
                  </a:moveTo>
                  <a:lnTo>
                    <a:pt x="462" y="1433"/>
                  </a:lnTo>
                  <a:lnTo>
                    <a:pt x="1346" y="18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7" name="Google Shape;15347;p79"/>
            <p:cNvSpPr/>
            <p:nvPr/>
          </p:nvSpPr>
          <p:spPr>
            <a:xfrm>
              <a:off x="5406580" y="3462312"/>
              <a:ext cx="42491" cy="39721"/>
            </a:xfrm>
            <a:custGeom>
              <a:avLst/>
              <a:gdLst/>
              <a:ahLst/>
              <a:cxnLst/>
              <a:rect l="l" t="t" r="r" b="b"/>
              <a:pathLst>
                <a:path w="1626" h="1520" extrusionOk="0">
                  <a:moveTo>
                    <a:pt x="991" y="1"/>
                  </a:moveTo>
                  <a:lnTo>
                    <a:pt x="1" y="1270"/>
                  </a:lnTo>
                  <a:lnTo>
                    <a:pt x="722" y="1145"/>
                  </a:lnTo>
                  <a:lnTo>
                    <a:pt x="982" y="1520"/>
                  </a:lnTo>
                  <a:lnTo>
                    <a:pt x="1626" y="904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8" name="Google Shape;15348;p79"/>
            <p:cNvSpPr/>
            <p:nvPr/>
          </p:nvSpPr>
          <p:spPr>
            <a:xfrm>
              <a:off x="5432477" y="3462312"/>
              <a:ext cx="16594" cy="30680"/>
            </a:xfrm>
            <a:custGeom>
              <a:avLst/>
              <a:gdLst/>
              <a:ahLst/>
              <a:cxnLst/>
              <a:rect l="l" t="t" r="r" b="b"/>
              <a:pathLst>
                <a:path w="635" h="1174" extrusionOk="0">
                  <a:moveTo>
                    <a:pt x="0" y="1"/>
                  </a:moveTo>
                  <a:lnTo>
                    <a:pt x="346" y="1174"/>
                  </a:lnTo>
                  <a:lnTo>
                    <a:pt x="635" y="9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9" name="Google Shape;15349;p79"/>
            <p:cNvSpPr/>
            <p:nvPr/>
          </p:nvSpPr>
          <p:spPr>
            <a:xfrm>
              <a:off x="5491772" y="3362303"/>
              <a:ext cx="32195" cy="22134"/>
            </a:xfrm>
            <a:custGeom>
              <a:avLst/>
              <a:gdLst/>
              <a:ahLst/>
              <a:cxnLst/>
              <a:rect l="l" t="t" r="r" b="b"/>
              <a:pathLst>
                <a:path w="1232" h="847" extrusionOk="0">
                  <a:moveTo>
                    <a:pt x="1" y="0"/>
                  </a:moveTo>
                  <a:lnTo>
                    <a:pt x="1" y="847"/>
                  </a:lnTo>
                  <a:lnTo>
                    <a:pt x="1145" y="847"/>
                  </a:lnTo>
                  <a:cubicBezTo>
                    <a:pt x="1193" y="847"/>
                    <a:pt x="1232" y="808"/>
                    <a:pt x="1232" y="760"/>
                  </a:cubicBezTo>
                  <a:lnTo>
                    <a:pt x="1232" y="97"/>
                  </a:lnTo>
                  <a:cubicBezTo>
                    <a:pt x="1232" y="48"/>
                    <a:pt x="1193" y="0"/>
                    <a:pt x="1145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50" name="Google Shape;15350;p79"/>
          <p:cNvGrpSpPr/>
          <p:nvPr/>
        </p:nvGrpSpPr>
        <p:grpSpPr>
          <a:xfrm>
            <a:off x="7969264" y="1981697"/>
            <a:ext cx="337763" cy="360393"/>
            <a:chOff x="7969264" y="1981697"/>
            <a:chExt cx="337763" cy="360393"/>
          </a:xfrm>
        </p:grpSpPr>
        <p:sp>
          <p:nvSpPr>
            <p:cNvPr id="15351" name="Google Shape;15351;p79"/>
            <p:cNvSpPr/>
            <p:nvPr/>
          </p:nvSpPr>
          <p:spPr>
            <a:xfrm>
              <a:off x="8035353" y="2032159"/>
              <a:ext cx="271673" cy="247109"/>
            </a:xfrm>
            <a:custGeom>
              <a:avLst/>
              <a:gdLst/>
              <a:ahLst/>
              <a:cxnLst/>
              <a:rect l="l" t="t" r="r" b="b"/>
              <a:pathLst>
                <a:path w="10396" h="9456" extrusionOk="0">
                  <a:moveTo>
                    <a:pt x="8028" y="1"/>
                  </a:moveTo>
                  <a:cubicBezTo>
                    <a:pt x="7879" y="1"/>
                    <a:pt x="7729" y="49"/>
                    <a:pt x="7606" y="147"/>
                  </a:cubicBezTo>
                  <a:lnTo>
                    <a:pt x="3318" y="3416"/>
                  </a:lnTo>
                  <a:cubicBezTo>
                    <a:pt x="3291" y="3438"/>
                    <a:pt x="3261" y="3447"/>
                    <a:pt x="3231" y="3447"/>
                  </a:cubicBezTo>
                  <a:cubicBezTo>
                    <a:pt x="3154" y="3447"/>
                    <a:pt x="3083" y="3382"/>
                    <a:pt x="3097" y="3291"/>
                  </a:cubicBezTo>
                  <a:lnTo>
                    <a:pt x="3298" y="1926"/>
                  </a:lnTo>
                  <a:cubicBezTo>
                    <a:pt x="3347" y="1551"/>
                    <a:pt x="3087" y="1205"/>
                    <a:pt x="2712" y="1157"/>
                  </a:cubicBezTo>
                  <a:cubicBezTo>
                    <a:pt x="2682" y="1153"/>
                    <a:pt x="2652" y="1151"/>
                    <a:pt x="2622" y="1151"/>
                  </a:cubicBezTo>
                  <a:cubicBezTo>
                    <a:pt x="2283" y="1151"/>
                    <a:pt x="1987" y="1398"/>
                    <a:pt x="1943" y="1743"/>
                  </a:cubicBezTo>
                  <a:lnTo>
                    <a:pt x="664" y="5205"/>
                  </a:lnTo>
                  <a:cubicBezTo>
                    <a:pt x="635" y="5320"/>
                    <a:pt x="394" y="5609"/>
                    <a:pt x="0" y="5917"/>
                  </a:cubicBezTo>
                  <a:lnTo>
                    <a:pt x="2702" y="9455"/>
                  </a:lnTo>
                  <a:lnTo>
                    <a:pt x="3395" y="8936"/>
                  </a:lnTo>
                  <a:cubicBezTo>
                    <a:pt x="3712" y="8696"/>
                    <a:pt x="4683" y="8455"/>
                    <a:pt x="5077" y="8436"/>
                  </a:cubicBezTo>
                  <a:cubicBezTo>
                    <a:pt x="5472" y="8417"/>
                    <a:pt x="5856" y="8273"/>
                    <a:pt x="6174" y="8042"/>
                  </a:cubicBezTo>
                  <a:lnTo>
                    <a:pt x="10039" y="5157"/>
                  </a:lnTo>
                  <a:cubicBezTo>
                    <a:pt x="10337" y="4926"/>
                    <a:pt x="10395" y="4493"/>
                    <a:pt x="10164" y="4195"/>
                  </a:cubicBezTo>
                  <a:cubicBezTo>
                    <a:pt x="10029" y="4021"/>
                    <a:pt x="9828" y="3929"/>
                    <a:pt x="9625" y="3929"/>
                  </a:cubicBezTo>
                  <a:cubicBezTo>
                    <a:pt x="9486" y="3929"/>
                    <a:pt x="9346" y="3972"/>
                    <a:pt x="9225" y="4061"/>
                  </a:cubicBezTo>
                  <a:lnTo>
                    <a:pt x="9225" y="4061"/>
                  </a:lnTo>
                  <a:lnTo>
                    <a:pt x="9962" y="3503"/>
                  </a:lnTo>
                  <a:cubicBezTo>
                    <a:pt x="10260" y="3272"/>
                    <a:pt x="10318" y="2839"/>
                    <a:pt x="10087" y="2541"/>
                  </a:cubicBezTo>
                  <a:cubicBezTo>
                    <a:pt x="9952" y="2367"/>
                    <a:pt x="9748" y="2275"/>
                    <a:pt x="9542" y="2275"/>
                  </a:cubicBezTo>
                  <a:cubicBezTo>
                    <a:pt x="9402" y="2275"/>
                    <a:pt x="9261" y="2317"/>
                    <a:pt x="9140" y="2405"/>
                  </a:cubicBezTo>
                  <a:lnTo>
                    <a:pt x="9140" y="2405"/>
                  </a:lnTo>
                  <a:lnTo>
                    <a:pt x="9905" y="1830"/>
                  </a:lnTo>
                  <a:cubicBezTo>
                    <a:pt x="10203" y="1599"/>
                    <a:pt x="10260" y="1166"/>
                    <a:pt x="10030" y="868"/>
                  </a:cubicBezTo>
                  <a:cubicBezTo>
                    <a:pt x="9895" y="694"/>
                    <a:pt x="9693" y="601"/>
                    <a:pt x="9490" y="601"/>
                  </a:cubicBezTo>
                  <a:cubicBezTo>
                    <a:pt x="9346" y="601"/>
                    <a:pt x="9201" y="648"/>
                    <a:pt x="9078" y="743"/>
                  </a:cubicBezTo>
                  <a:lnTo>
                    <a:pt x="8448" y="1220"/>
                  </a:lnTo>
                  <a:lnTo>
                    <a:pt x="8448" y="1220"/>
                  </a:lnTo>
                  <a:cubicBezTo>
                    <a:pt x="8751" y="988"/>
                    <a:pt x="8798" y="549"/>
                    <a:pt x="8568" y="253"/>
                  </a:cubicBezTo>
                  <a:cubicBezTo>
                    <a:pt x="8430" y="87"/>
                    <a:pt x="8229" y="1"/>
                    <a:pt x="802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2" name="Google Shape;15352;p79"/>
            <p:cNvSpPr/>
            <p:nvPr/>
          </p:nvSpPr>
          <p:spPr>
            <a:xfrm>
              <a:off x="8229596" y="2136244"/>
              <a:ext cx="77431" cy="76934"/>
            </a:xfrm>
            <a:custGeom>
              <a:avLst/>
              <a:gdLst/>
              <a:ahLst/>
              <a:cxnLst/>
              <a:rect l="l" t="t" r="r" b="b"/>
              <a:pathLst>
                <a:path w="2963" h="2944" extrusionOk="0">
                  <a:moveTo>
                    <a:pt x="2452" y="1"/>
                  </a:moveTo>
                  <a:lnTo>
                    <a:pt x="2452" y="1"/>
                  </a:lnTo>
                  <a:cubicBezTo>
                    <a:pt x="2481" y="241"/>
                    <a:pt x="2385" y="482"/>
                    <a:pt x="2193" y="626"/>
                  </a:cubicBezTo>
                  <a:lnTo>
                    <a:pt x="366" y="2001"/>
                  </a:lnTo>
                  <a:cubicBezTo>
                    <a:pt x="58" y="2222"/>
                    <a:pt x="0" y="2645"/>
                    <a:pt x="231" y="2943"/>
                  </a:cubicBezTo>
                  <a:lnTo>
                    <a:pt x="2606" y="1174"/>
                  </a:lnTo>
                  <a:cubicBezTo>
                    <a:pt x="2904" y="943"/>
                    <a:pt x="2962" y="510"/>
                    <a:pt x="2731" y="212"/>
                  </a:cubicBezTo>
                  <a:cubicBezTo>
                    <a:pt x="2664" y="116"/>
                    <a:pt x="2568" y="49"/>
                    <a:pt x="245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3" name="Google Shape;15353;p79"/>
            <p:cNvSpPr/>
            <p:nvPr/>
          </p:nvSpPr>
          <p:spPr>
            <a:xfrm>
              <a:off x="8208480" y="2092786"/>
              <a:ext cx="96533" cy="92744"/>
            </a:xfrm>
            <a:custGeom>
              <a:avLst/>
              <a:gdLst/>
              <a:ahLst/>
              <a:cxnLst/>
              <a:rect l="l" t="t" r="r" b="b"/>
              <a:pathLst>
                <a:path w="3694" h="3549" extrusionOk="0">
                  <a:moveTo>
                    <a:pt x="3184" y="0"/>
                  </a:moveTo>
                  <a:cubicBezTo>
                    <a:pt x="3212" y="241"/>
                    <a:pt x="3116" y="481"/>
                    <a:pt x="2924" y="625"/>
                  </a:cubicBezTo>
                  <a:lnTo>
                    <a:pt x="2174" y="1202"/>
                  </a:lnTo>
                  <a:lnTo>
                    <a:pt x="356" y="2587"/>
                  </a:lnTo>
                  <a:cubicBezTo>
                    <a:pt x="58" y="2818"/>
                    <a:pt x="1" y="3250"/>
                    <a:pt x="231" y="3549"/>
                  </a:cubicBezTo>
                  <a:lnTo>
                    <a:pt x="2587" y="1750"/>
                  </a:lnTo>
                  <a:lnTo>
                    <a:pt x="3337" y="1173"/>
                  </a:lnTo>
                  <a:cubicBezTo>
                    <a:pt x="3635" y="952"/>
                    <a:pt x="3693" y="519"/>
                    <a:pt x="3462" y="212"/>
                  </a:cubicBezTo>
                  <a:cubicBezTo>
                    <a:pt x="3385" y="116"/>
                    <a:pt x="3289" y="48"/>
                    <a:pt x="3184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4" name="Google Shape;15354;p79"/>
            <p:cNvSpPr/>
            <p:nvPr/>
          </p:nvSpPr>
          <p:spPr>
            <a:xfrm>
              <a:off x="8186634" y="2049302"/>
              <a:ext cx="116865" cy="108084"/>
            </a:xfrm>
            <a:custGeom>
              <a:avLst/>
              <a:gdLst/>
              <a:ahLst/>
              <a:cxnLst/>
              <a:rect l="l" t="t" r="r" b="b"/>
              <a:pathLst>
                <a:path w="4472" h="4136" extrusionOk="0">
                  <a:moveTo>
                    <a:pt x="3962" y="1"/>
                  </a:moveTo>
                  <a:lnTo>
                    <a:pt x="3962" y="1"/>
                  </a:lnTo>
                  <a:cubicBezTo>
                    <a:pt x="3991" y="241"/>
                    <a:pt x="3895" y="472"/>
                    <a:pt x="3702" y="626"/>
                  </a:cubicBezTo>
                  <a:lnTo>
                    <a:pt x="365" y="3174"/>
                  </a:lnTo>
                  <a:cubicBezTo>
                    <a:pt x="58" y="3405"/>
                    <a:pt x="0" y="3837"/>
                    <a:pt x="231" y="4136"/>
                  </a:cubicBezTo>
                  <a:lnTo>
                    <a:pt x="4116" y="1164"/>
                  </a:lnTo>
                  <a:cubicBezTo>
                    <a:pt x="4414" y="933"/>
                    <a:pt x="4471" y="510"/>
                    <a:pt x="4241" y="212"/>
                  </a:cubicBezTo>
                  <a:cubicBezTo>
                    <a:pt x="4173" y="116"/>
                    <a:pt x="4077" y="39"/>
                    <a:pt x="396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5" name="Google Shape;15355;p79"/>
            <p:cNvSpPr/>
            <p:nvPr/>
          </p:nvSpPr>
          <p:spPr>
            <a:xfrm>
              <a:off x="8165257" y="2033465"/>
              <a:ext cx="100297" cy="95514"/>
            </a:xfrm>
            <a:custGeom>
              <a:avLst/>
              <a:gdLst/>
              <a:ahLst/>
              <a:cxnLst/>
              <a:rect l="l" t="t" r="r" b="b"/>
              <a:pathLst>
                <a:path w="3838" h="3655" extrusionOk="0">
                  <a:moveTo>
                    <a:pt x="3328" y="1"/>
                  </a:moveTo>
                  <a:cubicBezTo>
                    <a:pt x="3357" y="241"/>
                    <a:pt x="3260" y="482"/>
                    <a:pt x="3068" y="626"/>
                  </a:cubicBezTo>
                  <a:lnTo>
                    <a:pt x="356" y="2693"/>
                  </a:lnTo>
                  <a:cubicBezTo>
                    <a:pt x="58" y="2924"/>
                    <a:pt x="1" y="3357"/>
                    <a:pt x="231" y="3655"/>
                  </a:cubicBezTo>
                  <a:lnTo>
                    <a:pt x="3472" y="1174"/>
                  </a:lnTo>
                  <a:cubicBezTo>
                    <a:pt x="3780" y="943"/>
                    <a:pt x="3837" y="501"/>
                    <a:pt x="3597" y="203"/>
                  </a:cubicBezTo>
                  <a:cubicBezTo>
                    <a:pt x="3520" y="116"/>
                    <a:pt x="3434" y="49"/>
                    <a:pt x="3328" y="1"/>
                  </a:cubicBezTo>
                  <a:close/>
                </a:path>
              </a:pathLst>
            </a:custGeom>
            <a:solidFill>
              <a:srgbClr val="D0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15356;p79"/>
            <p:cNvSpPr/>
            <p:nvPr/>
          </p:nvSpPr>
          <p:spPr>
            <a:xfrm>
              <a:off x="8079830" y="1981697"/>
              <a:ext cx="205820" cy="288529"/>
            </a:xfrm>
            <a:custGeom>
              <a:avLst/>
              <a:gdLst/>
              <a:ahLst/>
              <a:cxnLst/>
              <a:rect l="l" t="t" r="r" b="b"/>
              <a:pathLst>
                <a:path w="7876" h="11041" extrusionOk="0">
                  <a:moveTo>
                    <a:pt x="4479" y="1"/>
                  </a:moveTo>
                  <a:cubicBezTo>
                    <a:pt x="4473" y="1"/>
                    <a:pt x="4468" y="1"/>
                    <a:pt x="4462" y="1"/>
                  </a:cubicBezTo>
                  <a:cubicBezTo>
                    <a:pt x="4087" y="1"/>
                    <a:pt x="3779" y="299"/>
                    <a:pt x="3789" y="684"/>
                  </a:cubicBezTo>
                  <a:lnTo>
                    <a:pt x="3789" y="1472"/>
                  </a:lnTo>
                  <a:cubicBezTo>
                    <a:pt x="3779" y="1093"/>
                    <a:pt x="3472" y="789"/>
                    <a:pt x="3104" y="789"/>
                  </a:cubicBezTo>
                  <a:cubicBezTo>
                    <a:pt x="3098" y="789"/>
                    <a:pt x="3093" y="789"/>
                    <a:pt x="3087" y="789"/>
                  </a:cubicBezTo>
                  <a:cubicBezTo>
                    <a:pt x="2712" y="809"/>
                    <a:pt x="2414" y="1116"/>
                    <a:pt x="2423" y="1491"/>
                  </a:cubicBezTo>
                  <a:lnTo>
                    <a:pt x="2433" y="6876"/>
                  </a:lnTo>
                  <a:cubicBezTo>
                    <a:pt x="2433" y="6962"/>
                    <a:pt x="2360" y="7021"/>
                    <a:pt x="2286" y="7021"/>
                  </a:cubicBezTo>
                  <a:cubicBezTo>
                    <a:pt x="2253" y="7021"/>
                    <a:pt x="2220" y="7009"/>
                    <a:pt x="2193" y="6982"/>
                  </a:cubicBezTo>
                  <a:lnTo>
                    <a:pt x="1231" y="5992"/>
                  </a:lnTo>
                  <a:cubicBezTo>
                    <a:pt x="1096" y="5862"/>
                    <a:pt x="921" y="5797"/>
                    <a:pt x="747" y="5797"/>
                  </a:cubicBezTo>
                  <a:cubicBezTo>
                    <a:pt x="572" y="5797"/>
                    <a:pt x="399" y="5862"/>
                    <a:pt x="269" y="5992"/>
                  </a:cubicBezTo>
                  <a:cubicBezTo>
                    <a:pt x="0" y="6261"/>
                    <a:pt x="0" y="6684"/>
                    <a:pt x="269" y="6953"/>
                  </a:cubicBezTo>
                  <a:lnTo>
                    <a:pt x="2241" y="10079"/>
                  </a:lnTo>
                  <a:cubicBezTo>
                    <a:pt x="2318" y="10175"/>
                    <a:pt x="2404" y="10530"/>
                    <a:pt x="2404" y="11040"/>
                  </a:cubicBezTo>
                  <a:lnTo>
                    <a:pt x="6856" y="11031"/>
                  </a:lnTo>
                  <a:lnTo>
                    <a:pt x="6856" y="10165"/>
                  </a:lnTo>
                  <a:cubicBezTo>
                    <a:pt x="6866" y="9771"/>
                    <a:pt x="7251" y="8848"/>
                    <a:pt x="7481" y="8530"/>
                  </a:cubicBezTo>
                  <a:cubicBezTo>
                    <a:pt x="7703" y="8194"/>
                    <a:pt x="7828" y="7809"/>
                    <a:pt x="7828" y="7415"/>
                  </a:cubicBezTo>
                  <a:lnTo>
                    <a:pt x="7876" y="2588"/>
                  </a:lnTo>
                  <a:cubicBezTo>
                    <a:pt x="7876" y="2213"/>
                    <a:pt x="7568" y="1905"/>
                    <a:pt x="7193" y="1905"/>
                  </a:cubicBezTo>
                  <a:cubicBezTo>
                    <a:pt x="6818" y="1905"/>
                    <a:pt x="6510" y="2213"/>
                    <a:pt x="6510" y="2588"/>
                  </a:cubicBezTo>
                  <a:lnTo>
                    <a:pt x="6510" y="1645"/>
                  </a:lnTo>
                  <a:cubicBezTo>
                    <a:pt x="6510" y="1270"/>
                    <a:pt x="6203" y="963"/>
                    <a:pt x="5828" y="963"/>
                  </a:cubicBezTo>
                  <a:cubicBezTo>
                    <a:pt x="5452" y="972"/>
                    <a:pt x="5145" y="1270"/>
                    <a:pt x="5145" y="1655"/>
                  </a:cubicBezTo>
                  <a:lnTo>
                    <a:pt x="5145" y="674"/>
                  </a:lnTo>
                  <a:cubicBezTo>
                    <a:pt x="5145" y="305"/>
                    <a:pt x="4846" y="1"/>
                    <a:pt x="4479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15357;p79"/>
            <p:cNvSpPr/>
            <p:nvPr/>
          </p:nvSpPr>
          <p:spPr>
            <a:xfrm>
              <a:off x="8258995" y="2031453"/>
              <a:ext cx="26655" cy="95279"/>
            </a:xfrm>
            <a:custGeom>
              <a:avLst/>
              <a:gdLst/>
              <a:ahLst/>
              <a:cxnLst/>
              <a:rect l="l" t="t" r="r" b="b"/>
              <a:pathLst>
                <a:path w="1020" h="3646" extrusionOk="0">
                  <a:moveTo>
                    <a:pt x="337" y="1"/>
                  </a:moveTo>
                  <a:cubicBezTo>
                    <a:pt x="222" y="1"/>
                    <a:pt x="106" y="30"/>
                    <a:pt x="0" y="97"/>
                  </a:cubicBezTo>
                  <a:cubicBezTo>
                    <a:pt x="212" y="212"/>
                    <a:pt x="347" y="443"/>
                    <a:pt x="347" y="684"/>
                  </a:cubicBezTo>
                  <a:lnTo>
                    <a:pt x="327" y="2963"/>
                  </a:lnTo>
                  <a:cubicBezTo>
                    <a:pt x="318" y="3338"/>
                    <a:pt x="625" y="3645"/>
                    <a:pt x="1001" y="3645"/>
                  </a:cubicBezTo>
                  <a:lnTo>
                    <a:pt x="1020" y="674"/>
                  </a:lnTo>
                  <a:cubicBezTo>
                    <a:pt x="1020" y="299"/>
                    <a:pt x="712" y="1"/>
                    <a:pt x="33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15358;p79"/>
            <p:cNvSpPr/>
            <p:nvPr/>
          </p:nvSpPr>
          <p:spPr>
            <a:xfrm>
              <a:off x="8223298" y="2006836"/>
              <a:ext cx="26916" cy="120131"/>
            </a:xfrm>
            <a:custGeom>
              <a:avLst/>
              <a:gdLst/>
              <a:ahLst/>
              <a:cxnLst/>
              <a:rect l="l" t="t" r="r" b="b"/>
              <a:pathLst>
                <a:path w="1030" h="4597" extrusionOk="0">
                  <a:moveTo>
                    <a:pt x="347" y="1"/>
                  </a:moveTo>
                  <a:cubicBezTo>
                    <a:pt x="222" y="1"/>
                    <a:pt x="107" y="39"/>
                    <a:pt x="1" y="97"/>
                  </a:cubicBezTo>
                  <a:cubicBezTo>
                    <a:pt x="213" y="222"/>
                    <a:pt x="338" y="443"/>
                    <a:pt x="338" y="683"/>
                  </a:cubicBezTo>
                  <a:lnTo>
                    <a:pt x="338" y="1626"/>
                  </a:lnTo>
                  <a:lnTo>
                    <a:pt x="338" y="3924"/>
                  </a:lnTo>
                  <a:cubicBezTo>
                    <a:pt x="338" y="4289"/>
                    <a:pt x="645" y="4597"/>
                    <a:pt x="1011" y="4597"/>
                  </a:cubicBezTo>
                  <a:lnTo>
                    <a:pt x="1030" y="4597"/>
                  </a:lnTo>
                  <a:lnTo>
                    <a:pt x="1030" y="1626"/>
                  </a:lnTo>
                  <a:lnTo>
                    <a:pt x="1030" y="683"/>
                  </a:lnTo>
                  <a:cubicBezTo>
                    <a:pt x="1020" y="308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79"/>
            <p:cNvSpPr/>
            <p:nvPr/>
          </p:nvSpPr>
          <p:spPr>
            <a:xfrm>
              <a:off x="8187627" y="1981697"/>
              <a:ext cx="26916" cy="145271"/>
            </a:xfrm>
            <a:custGeom>
              <a:avLst/>
              <a:gdLst/>
              <a:ahLst/>
              <a:cxnLst/>
              <a:rect l="l" t="t" r="r" b="b"/>
              <a:pathLst>
                <a:path w="1030" h="5559" extrusionOk="0">
                  <a:moveTo>
                    <a:pt x="347" y="1"/>
                  </a:moveTo>
                  <a:cubicBezTo>
                    <a:pt x="222" y="1"/>
                    <a:pt x="106" y="30"/>
                    <a:pt x="0" y="87"/>
                  </a:cubicBezTo>
                  <a:cubicBezTo>
                    <a:pt x="212" y="212"/>
                    <a:pt x="337" y="434"/>
                    <a:pt x="337" y="684"/>
                  </a:cubicBezTo>
                  <a:lnTo>
                    <a:pt x="337" y="4886"/>
                  </a:lnTo>
                  <a:cubicBezTo>
                    <a:pt x="337" y="5261"/>
                    <a:pt x="645" y="5559"/>
                    <a:pt x="1010" y="5559"/>
                  </a:cubicBezTo>
                  <a:lnTo>
                    <a:pt x="1029" y="5559"/>
                  </a:lnTo>
                  <a:lnTo>
                    <a:pt x="1020" y="684"/>
                  </a:lnTo>
                  <a:cubicBezTo>
                    <a:pt x="1020" y="299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79"/>
            <p:cNvSpPr/>
            <p:nvPr/>
          </p:nvSpPr>
          <p:spPr>
            <a:xfrm>
              <a:off x="8152191" y="2002315"/>
              <a:ext cx="26655" cy="124652"/>
            </a:xfrm>
            <a:custGeom>
              <a:avLst/>
              <a:gdLst/>
              <a:ahLst/>
              <a:cxnLst/>
              <a:rect l="l" t="t" r="r" b="b"/>
              <a:pathLst>
                <a:path w="1020" h="4770" extrusionOk="0">
                  <a:moveTo>
                    <a:pt x="335" y="0"/>
                  </a:moveTo>
                  <a:cubicBezTo>
                    <a:pt x="330" y="0"/>
                    <a:pt x="324" y="0"/>
                    <a:pt x="318" y="0"/>
                  </a:cubicBezTo>
                  <a:cubicBezTo>
                    <a:pt x="203" y="10"/>
                    <a:pt x="97" y="39"/>
                    <a:pt x="1" y="97"/>
                  </a:cubicBezTo>
                  <a:cubicBezTo>
                    <a:pt x="203" y="222"/>
                    <a:pt x="337" y="443"/>
                    <a:pt x="337" y="683"/>
                  </a:cubicBezTo>
                  <a:lnTo>
                    <a:pt x="337" y="4097"/>
                  </a:lnTo>
                  <a:cubicBezTo>
                    <a:pt x="337" y="4472"/>
                    <a:pt x="635" y="4770"/>
                    <a:pt x="1010" y="4770"/>
                  </a:cubicBezTo>
                  <a:lnTo>
                    <a:pt x="1020" y="4770"/>
                  </a:lnTo>
                  <a:lnTo>
                    <a:pt x="1020" y="683"/>
                  </a:lnTo>
                  <a:cubicBezTo>
                    <a:pt x="1020" y="304"/>
                    <a:pt x="712" y="0"/>
                    <a:pt x="33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15361;p79"/>
            <p:cNvSpPr/>
            <p:nvPr/>
          </p:nvSpPr>
          <p:spPr>
            <a:xfrm>
              <a:off x="8013741" y="2173823"/>
              <a:ext cx="106072" cy="122588"/>
            </a:xfrm>
            <a:custGeom>
              <a:avLst/>
              <a:gdLst/>
              <a:ahLst/>
              <a:cxnLst/>
              <a:rect l="l" t="t" r="r" b="b"/>
              <a:pathLst>
                <a:path w="4059" h="4691" extrusionOk="0">
                  <a:moveTo>
                    <a:pt x="1017" y="0"/>
                  </a:moveTo>
                  <a:cubicBezTo>
                    <a:pt x="980" y="0"/>
                    <a:pt x="944" y="11"/>
                    <a:pt x="914" y="34"/>
                  </a:cubicBezTo>
                  <a:lnTo>
                    <a:pt x="96" y="659"/>
                  </a:lnTo>
                  <a:cubicBezTo>
                    <a:pt x="19" y="717"/>
                    <a:pt x="0" y="832"/>
                    <a:pt x="68" y="919"/>
                  </a:cubicBezTo>
                  <a:lnTo>
                    <a:pt x="2895" y="4621"/>
                  </a:lnTo>
                  <a:cubicBezTo>
                    <a:pt x="2928" y="4666"/>
                    <a:pt x="2981" y="4691"/>
                    <a:pt x="3037" y="4691"/>
                  </a:cubicBezTo>
                  <a:cubicBezTo>
                    <a:pt x="3077" y="4691"/>
                    <a:pt x="3118" y="4678"/>
                    <a:pt x="3154" y="4650"/>
                  </a:cubicBezTo>
                  <a:lnTo>
                    <a:pt x="3962" y="4034"/>
                  </a:lnTo>
                  <a:cubicBezTo>
                    <a:pt x="4049" y="3967"/>
                    <a:pt x="4058" y="3852"/>
                    <a:pt x="4000" y="3775"/>
                  </a:cubicBezTo>
                  <a:lnTo>
                    <a:pt x="1173" y="72"/>
                  </a:lnTo>
                  <a:cubicBezTo>
                    <a:pt x="1133" y="26"/>
                    <a:pt x="1074" y="0"/>
                    <a:pt x="101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15362;p79"/>
            <p:cNvSpPr/>
            <p:nvPr/>
          </p:nvSpPr>
          <p:spPr>
            <a:xfrm>
              <a:off x="8053436" y="2226977"/>
              <a:ext cx="66377" cy="69539"/>
            </a:xfrm>
            <a:custGeom>
              <a:avLst/>
              <a:gdLst/>
              <a:ahLst/>
              <a:cxnLst/>
              <a:rect l="l" t="t" r="r" b="b"/>
              <a:pathLst>
                <a:path w="2540" h="2661" extrusionOk="0">
                  <a:moveTo>
                    <a:pt x="1145" y="0"/>
                  </a:moveTo>
                  <a:lnTo>
                    <a:pt x="1" y="789"/>
                  </a:lnTo>
                  <a:lnTo>
                    <a:pt x="1376" y="2596"/>
                  </a:lnTo>
                  <a:cubicBezTo>
                    <a:pt x="1413" y="2639"/>
                    <a:pt x="1461" y="2661"/>
                    <a:pt x="1512" y="2661"/>
                  </a:cubicBezTo>
                  <a:cubicBezTo>
                    <a:pt x="1553" y="2661"/>
                    <a:pt x="1596" y="2646"/>
                    <a:pt x="1635" y="2616"/>
                  </a:cubicBezTo>
                  <a:lnTo>
                    <a:pt x="2443" y="2000"/>
                  </a:lnTo>
                  <a:cubicBezTo>
                    <a:pt x="2530" y="1933"/>
                    <a:pt x="2539" y="1818"/>
                    <a:pt x="2481" y="1741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3" name="Google Shape;15363;p79"/>
            <p:cNvSpPr/>
            <p:nvPr/>
          </p:nvSpPr>
          <p:spPr>
            <a:xfrm>
              <a:off x="7969264" y="2183388"/>
              <a:ext cx="135471" cy="149896"/>
            </a:xfrm>
            <a:custGeom>
              <a:avLst/>
              <a:gdLst/>
              <a:ahLst/>
              <a:cxnLst/>
              <a:rect l="l" t="t" r="r" b="b"/>
              <a:pathLst>
                <a:path w="5184" h="5736" extrusionOk="0">
                  <a:moveTo>
                    <a:pt x="1887" y="0"/>
                  </a:moveTo>
                  <a:cubicBezTo>
                    <a:pt x="1850" y="0"/>
                    <a:pt x="1812" y="11"/>
                    <a:pt x="1779" y="33"/>
                  </a:cubicBezTo>
                  <a:lnTo>
                    <a:pt x="116" y="1168"/>
                  </a:lnTo>
                  <a:cubicBezTo>
                    <a:pt x="19" y="1226"/>
                    <a:pt x="0" y="1360"/>
                    <a:pt x="67" y="1447"/>
                  </a:cubicBezTo>
                  <a:lnTo>
                    <a:pt x="3279" y="5659"/>
                  </a:lnTo>
                  <a:cubicBezTo>
                    <a:pt x="3318" y="5708"/>
                    <a:pt x="3378" y="5736"/>
                    <a:pt x="3439" y="5736"/>
                  </a:cubicBezTo>
                  <a:cubicBezTo>
                    <a:pt x="3485" y="5736"/>
                    <a:pt x="3531" y="5721"/>
                    <a:pt x="3568" y="5688"/>
                  </a:cubicBezTo>
                  <a:lnTo>
                    <a:pt x="5097" y="4380"/>
                  </a:lnTo>
                  <a:cubicBezTo>
                    <a:pt x="5174" y="4313"/>
                    <a:pt x="5183" y="4197"/>
                    <a:pt x="5125" y="4111"/>
                  </a:cubicBezTo>
                  <a:lnTo>
                    <a:pt x="2048" y="82"/>
                  </a:lnTo>
                  <a:cubicBezTo>
                    <a:pt x="2007" y="28"/>
                    <a:pt x="1947" y="0"/>
                    <a:pt x="1887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4" name="Google Shape;15364;p79"/>
            <p:cNvSpPr/>
            <p:nvPr/>
          </p:nvSpPr>
          <p:spPr>
            <a:xfrm>
              <a:off x="8033340" y="2260635"/>
              <a:ext cx="71394" cy="72544"/>
            </a:xfrm>
            <a:custGeom>
              <a:avLst/>
              <a:gdLst/>
              <a:ahLst/>
              <a:cxnLst/>
              <a:rect l="l" t="t" r="r" b="b"/>
              <a:pathLst>
                <a:path w="2732" h="2776" extrusionOk="0">
                  <a:moveTo>
                    <a:pt x="1789" y="1"/>
                  </a:moveTo>
                  <a:cubicBezTo>
                    <a:pt x="1837" y="87"/>
                    <a:pt x="1818" y="193"/>
                    <a:pt x="1750" y="251"/>
                  </a:cubicBezTo>
                  <a:lnTo>
                    <a:pt x="202" y="1578"/>
                  </a:lnTo>
                  <a:cubicBezTo>
                    <a:pt x="166" y="1608"/>
                    <a:pt x="123" y="1623"/>
                    <a:pt x="79" y="1623"/>
                  </a:cubicBezTo>
                  <a:cubicBezTo>
                    <a:pt x="52" y="1623"/>
                    <a:pt x="25" y="1617"/>
                    <a:pt x="0" y="1607"/>
                  </a:cubicBezTo>
                  <a:lnTo>
                    <a:pt x="0" y="1607"/>
                  </a:lnTo>
                  <a:lnTo>
                    <a:pt x="827" y="2703"/>
                  </a:lnTo>
                  <a:cubicBezTo>
                    <a:pt x="865" y="2751"/>
                    <a:pt x="924" y="2776"/>
                    <a:pt x="984" y="2776"/>
                  </a:cubicBezTo>
                  <a:cubicBezTo>
                    <a:pt x="1031" y="2776"/>
                    <a:pt x="1078" y="2761"/>
                    <a:pt x="1116" y="2732"/>
                  </a:cubicBezTo>
                  <a:lnTo>
                    <a:pt x="2645" y="1424"/>
                  </a:lnTo>
                  <a:cubicBezTo>
                    <a:pt x="2722" y="1357"/>
                    <a:pt x="2731" y="1232"/>
                    <a:pt x="2673" y="1155"/>
                  </a:cubicBezTo>
                  <a:lnTo>
                    <a:pt x="1789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15365;p79"/>
            <p:cNvSpPr/>
            <p:nvPr/>
          </p:nvSpPr>
          <p:spPr>
            <a:xfrm>
              <a:off x="8134604" y="2256114"/>
              <a:ext cx="131211" cy="36455"/>
            </a:xfrm>
            <a:custGeom>
              <a:avLst/>
              <a:gdLst/>
              <a:ahLst/>
              <a:cxnLst/>
              <a:rect l="l" t="t" r="r" b="b"/>
              <a:pathLst>
                <a:path w="5021" h="1395" extrusionOk="0">
                  <a:moveTo>
                    <a:pt x="4837" y="1"/>
                  </a:moveTo>
                  <a:lnTo>
                    <a:pt x="183" y="10"/>
                  </a:lnTo>
                  <a:cubicBezTo>
                    <a:pt x="77" y="10"/>
                    <a:pt x="1" y="87"/>
                    <a:pt x="1" y="193"/>
                  </a:cubicBezTo>
                  <a:lnTo>
                    <a:pt x="1" y="1212"/>
                  </a:lnTo>
                  <a:cubicBezTo>
                    <a:pt x="1" y="1318"/>
                    <a:pt x="77" y="1395"/>
                    <a:pt x="183" y="1395"/>
                  </a:cubicBezTo>
                  <a:lnTo>
                    <a:pt x="4837" y="1385"/>
                  </a:lnTo>
                  <a:cubicBezTo>
                    <a:pt x="4943" y="1385"/>
                    <a:pt x="5020" y="1308"/>
                    <a:pt x="5020" y="1203"/>
                  </a:cubicBezTo>
                  <a:lnTo>
                    <a:pt x="5020" y="183"/>
                  </a:lnTo>
                  <a:cubicBezTo>
                    <a:pt x="5020" y="78"/>
                    <a:pt x="4943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6" name="Google Shape;15366;p79"/>
            <p:cNvSpPr/>
            <p:nvPr/>
          </p:nvSpPr>
          <p:spPr>
            <a:xfrm>
              <a:off x="8200196" y="2256114"/>
              <a:ext cx="65619" cy="36455"/>
            </a:xfrm>
            <a:custGeom>
              <a:avLst/>
              <a:gdLst/>
              <a:ahLst/>
              <a:cxnLst/>
              <a:rect l="l" t="t" r="r" b="b"/>
              <a:pathLst>
                <a:path w="2511" h="1395" extrusionOk="0">
                  <a:moveTo>
                    <a:pt x="0" y="1"/>
                  </a:moveTo>
                  <a:lnTo>
                    <a:pt x="0" y="1395"/>
                  </a:lnTo>
                  <a:lnTo>
                    <a:pt x="2327" y="1395"/>
                  </a:lnTo>
                  <a:cubicBezTo>
                    <a:pt x="2433" y="1395"/>
                    <a:pt x="2510" y="1308"/>
                    <a:pt x="2510" y="1212"/>
                  </a:cubicBezTo>
                  <a:lnTo>
                    <a:pt x="2510" y="183"/>
                  </a:lnTo>
                  <a:cubicBezTo>
                    <a:pt x="2510" y="78"/>
                    <a:pt x="2433" y="1"/>
                    <a:pt x="232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7" name="Google Shape;15367;p79"/>
            <p:cNvSpPr/>
            <p:nvPr/>
          </p:nvSpPr>
          <p:spPr>
            <a:xfrm>
              <a:off x="8125562" y="2279242"/>
              <a:ext cx="149034" cy="62849"/>
            </a:xfrm>
            <a:custGeom>
              <a:avLst/>
              <a:gdLst/>
              <a:ahLst/>
              <a:cxnLst/>
              <a:rect l="l" t="t" r="r" b="b"/>
              <a:pathLst>
                <a:path w="5703" h="2405" extrusionOk="0">
                  <a:moveTo>
                    <a:pt x="5376" y="0"/>
                  </a:moveTo>
                  <a:lnTo>
                    <a:pt x="308" y="10"/>
                  </a:lnTo>
                  <a:cubicBezTo>
                    <a:pt x="202" y="10"/>
                    <a:pt x="116" y="87"/>
                    <a:pt x="116" y="193"/>
                  </a:cubicBezTo>
                  <a:lnTo>
                    <a:pt x="0" y="2202"/>
                  </a:lnTo>
                  <a:cubicBezTo>
                    <a:pt x="0" y="2312"/>
                    <a:pt x="88" y="2405"/>
                    <a:pt x="196" y="2405"/>
                  </a:cubicBezTo>
                  <a:cubicBezTo>
                    <a:pt x="201" y="2405"/>
                    <a:pt x="207" y="2405"/>
                    <a:pt x="212" y="2404"/>
                  </a:cubicBezTo>
                  <a:lnTo>
                    <a:pt x="5501" y="2395"/>
                  </a:lnTo>
                  <a:cubicBezTo>
                    <a:pt x="5616" y="2395"/>
                    <a:pt x="5703" y="2299"/>
                    <a:pt x="5693" y="2193"/>
                  </a:cubicBezTo>
                  <a:lnTo>
                    <a:pt x="5578" y="183"/>
                  </a:lnTo>
                  <a:cubicBezTo>
                    <a:pt x="5568" y="77"/>
                    <a:pt x="5481" y="0"/>
                    <a:pt x="5376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8" name="Google Shape;15368;p79"/>
            <p:cNvSpPr/>
            <p:nvPr/>
          </p:nvSpPr>
          <p:spPr>
            <a:xfrm>
              <a:off x="8131076" y="2279242"/>
              <a:ext cx="143520" cy="62587"/>
            </a:xfrm>
            <a:custGeom>
              <a:avLst/>
              <a:gdLst/>
              <a:ahLst/>
              <a:cxnLst/>
              <a:rect l="l" t="t" r="r" b="b"/>
              <a:pathLst>
                <a:path w="5492" h="2395" extrusionOk="0">
                  <a:moveTo>
                    <a:pt x="3636" y="0"/>
                  </a:moveTo>
                  <a:cubicBezTo>
                    <a:pt x="3732" y="10"/>
                    <a:pt x="3799" y="87"/>
                    <a:pt x="3809" y="183"/>
                  </a:cubicBezTo>
                  <a:lnTo>
                    <a:pt x="3924" y="2183"/>
                  </a:lnTo>
                  <a:cubicBezTo>
                    <a:pt x="3932" y="2280"/>
                    <a:pt x="3865" y="2364"/>
                    <a:pt x="3781" y="2388"/>
                  </a:cubicBezTo>
                  <a:lnTo>
                    <a:pt x="3781" y="2388"/>
                  </a:lnTo>
                  <a:lnTo>
                    <a:pt x="5290" y="2385"/>
                  </a:lnTo>
                  <a:cubicBezTo>
                    <a:pt x="5295" y="2386"/>
                    <a:pt x="5300" y="2386"/>
                    <a:pt x="5306" y="2386"/>
                  </a:cubicBezTo>
                  <a:cubicBezTo>
                    <a:pt x="5413" y="2386"/>
                    <a:pt x="5492" y="2294"/>
                    <a:pt x="5492" y="2193"/>
                  </a:cubicBezTo>
                  <a:lnTo>
                    <a:pt x="5376" y="183"/>
                  </a:lnTo>
                  <a:cubicBezTo>
                    <a:pt x="5367" y="77"/>
                    <a:pt x="5280" y="0"/>
                    <a:pt x="5174" y="0"/>
                  </a:cubicBezTo>
                  <a:close/>
                  <a:moveTo>
                    <a:pt x="3781" y="2388"/>
                  </a:moveTo>
                  <a:lnTo>
                    <a:pt x="1" y="2395"/>
                  </a:lnTo>
                  <a:lnTo>
                    <a:pt x="3732" y="2395"/>
                  </a:lnTo>
                  <a:cubicBezTo>
                    <a:pt x="3749" y="2395"/>
                    <a:pt x="3765" y="2392"/>
                    <a:pt x="3781" y="238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69" name="Google Shape;15369;p79"/>
          <p:cNvGrpSpPr/>
          <p:nvPr/>
        </p:nvGrpSpPr>
        <p:grpSpPr>
          <a:xfrm>
            <a:off x="5736032" y="2430000"/>
            <a:ext cx="360890" cy="350332"/>
            <a:chOff x="5736032" y="2430000"/>
            <a:chExt cx="360890" cy="350332"/>
          </a:xfrm>
        </p:grpSpPr>
        <p:sp>
          <p:nvSpPr>
            <p:cNvPr id="15370" name="Google Shape;15370;p79"/>
            <p:cNvSpPr/>
            <p:nvPr/>
          </p:nvSpPr>
          <p:spPr>
            <a:xfrm>
              <a:off x="6072018" y="2447613"/>
              <a:ext cx="18868" cy="332719"/>
            </a:xfrm>
            <a:custGeom>
              <a:avLst/>
              <a:gdLst/>
              <a:ahLst/>
              <a:cxnLst/>
              <a:rect l="l" t="t" r="r" b="b"/>
              <a:pathLst>
                <a:path w="722" h="12732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12366"/>
                  </a:lnTo>
                  <a:cubicBezTo>
                    <a:pt x="0" y="12568"/>
                    <a:pt x="164" y="12732"/>
                    <a:pt x="366" y="12732"/>
                  </a:cubicBezTo>
                  <a:cubicBezTo>
                    <a:pt x="567" y="12732"/>
                    <a:pt x="721" y="12568"/>
                    <a:pt x="721" y="12366"/>
                  </a:cubicBezTo>
                  <a:lnTo>
                    <a:pt x="721" y="356"/>
                  </a:lnTo>
                  <a:cubicBezTo>
                    <a:pt x="721" y="154"/>
                    <a:pt x="567" y="0"/>
                    <a:pt x="36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1" name="Google Shape;15371;p79"/>
            <p:cNvSpPr/>
            <p:nvPr/>
          </p:nvSpPr>
          <p:spPr>
            <a:xfrm>
              <a:off x="6076774" y="2447613"/>
              <a:ext cx="14112" cy="332432"/>
            </a:xfrm>
            <a:custGeom>
              <a:avLst/>
              <a:gdLst/>
              <a:ahLst/>
              <a:cxnLst/>
              <a:rect l="l" t="t" r="r" b="b"/>
              <a:pathLst>
                <a:path w="540" h="12721" extrusionOk="0">
                  <a:moveTo>
                    <a:pt x="184" y="0"/>
                  </a:moveTo>
                  <a:cubicBezTo>
                    <a:pt x="116" y="0"/>
                    <a:pt x="59" y="19"/>
                    <a:pt x="1" y="48"/>
                  </a:cubicBezTo>
                  <a:cubicBezTo>
                    <a:pt x="107" y="115"/>
                    <a:pt x="174" y="231"/>
                    <a:pt x="184" y="356"/>
                  </a:cubicBezTo>
                  <a:lnTo>
                    <a:pt x="184" y="12366"/>
                  </a:lnTo>
                  <a:cubicBezTo>
                    <a:pt x="174" y="12501"/>
                    <a:pt x="107" y="12616"/>
                    <a:pt x="1" y="12674"/>
                  </a:cubicBezTo>
                  <a:cubicBezTo>
                    <a:pt x="58" y="12706"/>
                    <a:pt x="118" y="12721"/>
                    <a:pt x="176" y="12721"/>
                  </a:cubicBezTo>
                  <a:cubicBezTo>
                    <a:pt x="363" y="12721"/>
                    <a:pt x="532" y="12571"/>
                    <a:pt x="539" y="12366"/>
                  </a:cubicBezTo>
                  <a:lnTo>
                    <a:pt x="539" y="356"/>
                  </a:lnTo>
                  <a:cubicBezTo>
                    <a:pt x="530" y="164"/>
                    <a:pt x="376" y="0"/>
                    <a:pt x="18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15372;p79"/>
            <p:cNvSpPr/>
            <p:nvPr/>
          </p:nvSpPr>
          <p:spPr>
            <a:xfrm>
              <a:off x="5979535" y="2638328"/>
              <a:ext cx="18606" cy="137117"/>
            </a:xfrm>
            <a:custGeom>
              <a:avLst/>
              <a:gdLst/>
              <a:ahLst/>
              <a:cxnLst/>
              <a:rect l="l" t="t" r="r" b="b"/>
              <a:pathLst>
                <a:path w="712" h="5247" extrusionOk="0">
                  <a:moveTo>
                    <a:pt x="0" y="1"/>
                  </a:moveTo>
                  <a:lnTo>
                    <a:pt x="0" y="4943"/>
                  </a:lnTo>
                  <a:cubicBezTo>
                    <a:pt x="29" y="5145"/>
                    <a:pt x="190" y="5246"/>
                    <a:pt x="353" y="5246"/>
                  </a:cubicBezTo>
                  <a:cubicBezTo>
                    <a:pt x="515" y="5246"/>
                    <a:pt x="678" y="5145"/>
                    <a:pt x="712" y="4943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15373;p79"/>
            <p:cNvSpPr/>
            <p:nvPr/>
          </p:nvSpPr>
          <p:spPr>
            <a:xfrm>
              <a:off x="5984056" y="2638328"/>
              <a:ext cx="14085" cy="138345"/>
            </a:xfrm>
            <a:custGeom>
              <a:avLst/>
              <a:gdLst/>
              <a:ahLst/>
              <a:cxnLst/>
              <a:rect l="l" t="t" r="r" b="b"/>
              <a:pathLst>
                <a:path w="539" h="5294" extrusionOk="0">
                  <a:moveTo>
                    <a:pt x="183" y="1"/>
                  </a:moveTo>
                  <a:lnTo>
                    <a:pt x="183" y="4943"/>
                  </a:lnTo>
                  <a:cubicBezTo>
                    <a:pt x="183" y="5068"/>
                    <a:pt x="116" y="5184"/>
                    <a:pt x="0" y="5251"/>
                  </a:cubicBezTo>
                  <a:cubicBezTo>
                    <a:pt x="57" y="5280"/>
                    <a:pt x="116" y="5294"/>
                    <a:pt x="173" y="5294"/>
                  </a:cubicBezTo>
                  <a:cubicBezTo>
                    <a:pt x="361" y="5294"/>
                    <a:pt x="532" y="5149"/>
                    <a:pt x="539" y="4943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4" name="Google Shape;15374;p79"/>
            <p:cNvSpPr/>
            <p:nvPr/>
          </p:nvSpPr>
          <p:spPr>
            <a:xfrm>
              <a:off x="5736032" y="2430000"/>
              <a:ext cx="360629" cy="122405"/>
            </a:xfrm>
            <a:custGeom>
              <a:avLst/>
              <a:gdLst/>
              <a:ahLst/>
              <a:cxnLst/>
              <a:rect l="l" t="t" r="r" b="b"/>
              <a:pathLst>
                <a:path w="13800" h="4684" extrusionOk="0">
                  <a:moveTo>
                    <a:pt x="231" y="1"/>
                  </a:moveTo>
                  <a:cubicBezTo>
                    <a:pt x="164" y="1"/>
                    <a:pt x="106" y="39"/>
                    <a:pt x="58" y="87"/>
                  </a:cubicBezTo>
                  <a:cubicBezTo>
                    <a:pt x="20" y="145"/>
                    <a:pt x="0" y="212"/>
                    <a:pt x="10" y="280"/>
                  </a:cubicBezTo>
                  <a:cubicBezTo>
                    <a:pt x="125" y="1145"/>
                    <a:pt x="606" y="3261"/>
                    <a:pt x="2347" y="4242"/>
                  </a:cubicBezTo>
                  <a:cubicBezTo>
                    <a:pt x="2847" y="4530"/>
                    <a:pt x="3405" y="4674"/>
                    <a:pt x="3972" y="4684"/>
                  </a:cubicBezTo>
                  <a:cubicBezTo>
                    <a:pt x="4049" y="4684"/>
                    <a:pt x="4126" y="4674"/>
                    <a:pt x="4203" y="4674"/>
                  </a:cubicBezTo>
                  <a:cubicBezTo>
                    <a:pt x="5357" y="4588"/>
                    <a:pt x="6309" y="3934"/>
                    <a:pt x="6780" y="3549"/>
                  </a:cubicBezTo>
                  <a:cubicBezTo>
                    <a:pt x="6818" y="3520"/>
                    <a:pt x="6862" y="3506"/>
                    <a:pt x="6904" y="3506"/>
                  </a:cubicBezTo>
                  <a:cubicBezTo>
                    <a:pt x="6946" y="3506"/>
                    <a:pt x="6987" y="3520"/>
                    <a:pt x="7020" y="3549"/>
                  </a:cubicBezTo>
                  <a:cubicBezTo>
                    <a:pt x="7491" y="3934"/>
                    <a:pt x="8453" y="4588"/>
                    <a:pt x="9607" y="4674"/>
                  </a:cubicBezTo>
                  <a:cubicBezTo>
                    <a:pt x="9681" y="4684"/>
                    <a:pt x="9754" y="4684"/>
                    <a:pt x="9828" y="4684"/>
                  </a:cubicBezTo>
                  <a:lnTo>
                    <a:pt x="9828" y="4684"/>
                  </a:lnTo>
                  <a:cubicBezTo>
                    <a:pt x="10395" y="4674"/>
                    <a:pt x="10953" y="4530"/>
                    <a:pt x="11453" y="4242"/>
                  </a:cubicBezTo>
                  <a:cubicBezTo>
                    <a:pt x="13194" y="3261"/>
                    <a:pt x="13674" y="1145"/>
                    <a:pt x="13790" y="280"/>
                  </a:cubicBezTo>
                  <a:cubicBezTo>
                    <a:pt x="13799" y="212"/>
                    <a:pt x="13780" y="145"/>
                    <a:pt x="13742" y="87"/>
                  </a:cubicBezTo>
                  <a:cubicBezTo>
                    <a:pt x="13694" y="39"/>
                    <a:pt x="13636" y="1"/>
                    <a:pt x="13569" y="1"/>
                  </a:cubicBezTo>
                  <a:lnTo>
                    <a:pt x="13549" y="1"/>
                  </a:lnTo>
                  <a:cubicBezTo>
                    <a:pt x="13482" y="1"/>
                    <a:pt x="13424" y="20"/>
                    <a:pt x="13386" y="68"/>
                  </a:cubicBezTo>
                  <a:cubicBezTo>
                    <a:pt x="13069" y="357"/>
                    <a:pt x="12280" y="876"/>
                    <a:pt x="10626" y="963"/>
                  </a:cubicBezTo>
                  <a:cubicBezTo>
                    <a:pt x="9559" y="1030"/>
                    <a:pt x="8540" y="1405"/>
                    <a:pt x="7684" y="2059"/>
                  </a:cubicBezTo>
                  <a:lnTo>
                    <a:pt x="7568" y="2145"/>
                  </a:lnTo>
                  <a:cubicBezTo>
                    <a:pt x="7371" y="2299"/>
                    <a:pt x="7136" y="2376"/>
                    <a:pt x="6900" y="2376"/>
                  </a:cubicBezTo>
                  <a:cubicBezTo>
                    <a:pt x="6664" y="2376"/>
                    <a:pt x="6429" y="2299"/>
                    <a:pt x="6232" y="2145"/>
                  </a:cubicBezTo>
                  <a:lnTo>
                    <a:pt x="6116" y="2059"/>
                  </a:lnTo>
                  <a:cubicBezTo>
                    <a:pt x="5260" y="1405"/>
                    <a:pt x="4241" y="1030"/>
                    <a:pt x="3174" y="963"/>
                  </a:cubicBezTo>
                  <a:cubicBezTo>
                    <a:pt x="1520" y="876"/>
                    <a:pt x="741" y="366"/>
                    <a:pt x="424" y="68"/>
                  </a:cubicBezTo>
                  <a:cubicBezTo>
                    <a:pt x="375" y="20"/>
                    <a:pt x="318" y="1"/>
                    <a:pt x="250" y="1"/>
                  </a:cubicBezTo>
                  <a:close/>
                  <a:moveTo>
                    <a:pt x="9828" y="4684"/>
                  </a:moveTo>
                  <a:cubicBezTo>
                    <a:pt x="9828" y="4684"/>
                    <a:pt x="9828" y="4684"/>
                    <a:pt x="9828" y="4684"/>
                  </a:cubicBezTo>
                  <a:lnTo>
                    <a:pt x="9838" y="4684"/>
                  </a:lnTo>
                  <a:cubicBezTo>
                    <a:pt x="9834" y="4684"/>
                    <a:pt x="9831" y="4684"/>
                    <a:pt x="9828" y="4684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5" name="Google Shape;15375;p79"/>
            <p:cNvSpPr/>
            <p:nvPr/>
          </p:nvSpPr>
          <p:spPr>
            <a:xfrm>
              <a:off x="5972505" y="2430000"/>
              <a:ext cx="124417" cy="122405"/>
            </a:xfrm>
            <a:custGeom>
              <a:avLst/>
              <a:gdLst/>
              <a:ahLst/>
              <a:cxnLst/>
              <a:rect l="l" t="t" r="r" b="b"/>
              <a:pathLst>
                <a:path w="4761" h="4684" extrusionOk="0">
                  <a:moveTo>
                    <a:pt x="4510" y="1"/>
                  </a:moveTo>
                  <a:cubicBezTo>
                    <a:pt x="4443" y="1"/>
                    <a:pt x="4385" y="20"/>
                    <a:pt x="4337" y="68"/>
                  </a:cubicBezTo>
                  <a:cubicBezTo>
                    <a:pt x="3991" y="366"/>
                    <a:pt x="3577" y="587"/>
                    <a:pt x="3135" y="703"/>
                  </a:cubicBezTo>
                  <a:cubicBezTo>
                    <a:pt x="2933" y="1713"/>
                    <a:pt x="2375" y="3395"/>
                    <a:pt x="866" y="4242"/>
                  </a:cubicBezTo>
                  <a:cubicBezTo>
                    <a:pt x="596" y="4395"/>
                    <a:pt x="308" y="4511"/>
                    <a:pt x="0" y="4588"/>
                  </a:cubicBezTo>
                  <a:cubicBezTo>
                    <a:pt x="183" y="4626"/>
                    <a:pt x="366" y="4655"/>
                    <a:pt x="558" y="4674"/>
                  </a:cubicBezTo>
                  <a:cubicBezTo>
                    <a:pt x="635" y="4674"/>
                    <a:pt x="712" y="4684"/>
                    <a:pt x="779" y="4684"/>
                  </a:cubicBezTo>
                  <a:cubicBezTo>
                    <a:pt x="1356" y="4674"/>
                    <a:pt x="1914" y="4530"/>
                    <a:pt x="2404" y="4251"/>
                  </a:cubicBezTo>
                  <a:cubicBezTo>
                    <a:pt x="4154" y="3261"/>
                    <a:pt x="4625" y="1145"/>
                    <a:pt x="4750" y="280"/>
                  </a:cubicBezTo>
                  <a:cubicBezTo>
                    <a:pt x="4760" y="212"/>
                    <a:pt x="4741" y="145"/>
                    <a:pt x="4693" y="87"/>
                  </a:cubicBezTo>
                  <a:cubicBezTo>
                    <a:pt x="4654" y="39"/>
                    <a:pt x="4587" y="1"/>
                    <a:pt x="4520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6" name="Google Shape;15376;p79"/>
            <p:cNvSpPr/>
            <p:nvPr/>
          </p:nvSpPr>
          <p:spPr>
            <a:xfrm>
              <a:off x="5750353" y="2455139"/>
              <a:ext cx="156325" cy="84722"/>
            </a:xfrm>
            <a:custGeom>
              <a:avLst/>
              <a:gdLst/>
              <a:ahLst/>
              <a:cxnLst/>
              <a:rect l="l" t="t" r="r" b="b"/>
              <a:pathLst>
                <a:path w="5982" h="3242" extrusionOk="0">
                  <a:moveTo>
                    <a:pt x="289" y="1"/>
                  </a:moveTo>
                  <a:cubicBezTo>
                    <a:pt x="116" y="10"/>
                    <a:pt x="1" y="193"/>
                    <a:pt x="78" y="347"/>
                  </a:cubicBezTo>
                  <a:lnTo>
                    <a:pt x="404" y="1058"/>
                  </a:lnTo>
                  <a:cubicBezTo>
                    <a:pt x="789" y="1885"/>
                    <a:pt x="1328" y="2491"/>
                    <a:pt x="1991" y="2866"/>
                  </a:cubicBezTo>
                  <a:cubicBezTo>
                    <a:pt x="2414" y="3106"/>
                    <a:pt x="2895" y="3241"/>
                    <a:pt x="3385" y="3241"/>
                  </a:cubicBezTo>
                  <a:cubicBezTo>
                    <a:pt x="3453" y="3241"/>
                    <a:pt x="3520" y="3241"/>
                    <a:pt x="3578" y="3222"/>
                  </a:cubicBezTo>
                  <a:cubicBezTo>
                    <a:pt x="4318" y="3174"/>
                    <a:pt x="4982" y="2847"/>
                    <a:pt x="5405" y="2568"/>
                  </a:cubicBezTo>
                  <a:lnTo>
                    <a:pt x="5828" y="2299"/>
                  </a:lnTo>
                  <a:cubicBezTo>
                    <a:pt x="5972" y="2212"/>
                    <a:pt x="5982" y="2010"/>
                    <a:pt x="5847" y="1914"/>
                  </a:cubicBezTo>
                  <a:lnTo>
                    <a:pt x="5462" y="1587"/>
                  </a:lnTo>
                  <a:cubicBezTo>
                    <a:pt x="4645" y="904"/>
                    <a:pt x="3626" y="491"/>
                    <a:pt x="2568" y="424"/>
                  </a:cubicBezTo>
                  <a:cubicBezTo>
                    <a:pt x="2078" y="404"/>
                    <a:pt x="1587" y="327"/>
                    <a:pt x="1116" y="212"/>
                  </a:cubicBezTo>
                  <a:lnTo>
                    <a:pt x="356" y="10"/>
                  </a:lnTo>
                  <a:cubicBezTo>
                    <a:pt x="337" y="10"/>
                    <a:pt x="318" y="10"/>
                    <a:pt x="289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7" name="Google Shape;15377;p79"/>
            <p:cNvSpPr/>
            <p:nvPr/>
          </p:nvSpPr>
          <p:spPr>
            <a:xfrm>
              <a:off x="576318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0" y="0"/>
                  </a:moveTo>
                  <a:lnTo>
                    <a:pt x="240" y="500"/>
                  </a:lnTo>
                  <a:cubicBezTo>
                    <a:pt x="587" y="1250"/>
                    <a:pt x="1067" y="1808"/>
                    <a:pt x="1673" y="2145"/>
                  </a:cubicBezTo>
                  <a:cubicBezTo>
                    <a:pt x="2039" y="2356"/>
                    <a:pt x="2462" y="2472"/>
                    <a:pt x="2894" y="2472"/>
                  </a:cubicBezTo>
                  <a:cubicBezTo>
                    <a:pt x="2952" y="2472"/>
                    <a:pt x="3010" y="2472"/>
                    <a:pt x="3068" y="2462"/>
                  </a:cubicBezTo>
                  <a:cubicBezTo>
                    <a:pt x="3731" y="2414"/>
                    <a:pt x="4337" y="2106"/>
                    <a:pt x="4721" y="1856"/>
                  </a:cubicBezTo>
                  <a:lnTo>
                    <a:pt x="5020" y="1674"/>
                  </a:lnTo>
                  <a:lnTo>
                    <a:pt x="4750" y="1443"/>
                  </a:lnTo>
                  <a:cubicBezTo>
                    <a:pt x="3991" y="808"/>
                    <a:pt x="3048" y="433"/>
                    <a:pt x="2058" y="366"/>
                  </a:cubicBezTo>
                  <a:cubicBezTo>
                    <a:pt x="1539" y="347"/>
                    <a:pt x="1029" y="270"/>
                    <a:pt x="539" y="1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8" name="Google Shape;15378;p79"/>
            <p:cNvSpPr/>
            <p:nvPr/>
          </p:nvSpPr>
          <p:spPr>
            <a:xfrm>
              <a:off x="5926016" y="2455375"/>
              <a:ext cx="156298" cy="84486"/>
            </a:xfrm>
            <a:custGeom>
              <a:avLst/>
              <a:gdLst/>
              <a:ahLst/>
              <a:cxnLst/>
              <a:rect l="l" t="t" r="r" b="b"/>
              <a:pathLst>
                <a:path w="5981" h="3233" extrusionOk="0">
                  <a:moveTo>
                    <a:pt x="5695" y="1"/>
                  </a:moveTo>
                  <a:cubicBezTo>
                    <a:pt x="5673" y="1"/>
                    <a:pt x="5649" y="4"/>
                    <a:pt x="5626" y="11"/>
                  </a:cubicBezTo>
                  <a:lnTo>
                    <a:pt x="4866" y="203"/>
                  </a:lnTo>
                  <a:cubicBezTo>
                    <a:pt x="4395" y="328"/>
                    <a:pt x="3904" y="395"/>
                    <a:pt x="3414" y="424"/>
                  </a:cubicBezTo>
                  <a:cubicBezTo>
                    <a:pt x="2356" y="492"/>
                    <a:pt x="1337" y="895"/>
                    <a:pt x="519" y="1588"/>
                  </a:cubicBezTo>
                  <a:lnTo>
                    <a:pt x="135" y="1905"/>
                  </a:lnTo>
                  <a:cubicBezTo>
                    <a:pt x="0" y="2011"/>
                    <a:pt x="19" y="2203"/>
                    <a:pt x="154" y="2299"/>
                  </a:cubicBezTo>
                  <a:lnTo>
                    <a:pt x="577" y="2569"/>
                  </a:lnTo>
                  <a:cubicBezTo>
                    <a:pt x="1000" y="2838"/>
                    <a:pt x="1664" y="3174"/>
                    <a:pt x="2404" y="3222"/>
                  </a:cubicBezTo>
                  <a:cubicBezTo>
                    <a:pt x="2472" y="3232"/>
                    <a:pt x="2539" y="3232"/>
                    <a:pt x="2597" y="3232"/>
                  </a:cubicBezTo>
                  <a:cubicBezTo>
                    <a:pt x="3087" y="3232"/>
                    <a:pt x="3568" y="3097"/>
                    <a:pt x="3991" y="2857"/>
                  </a:cubicBezTo>
                  <a:cubicBezTo>
                    <a:pt x="4654" y="2482"/>
                    <a:pt x="5193" y="1876"/>
                    <a:pt x="5577" y="1059"/>
                  </a:cubicBezTo>
                  <a:lnTo>
                    <a:pt x="5904" y="347"/>
                  </a:lnTo>
                  <a:cubicBezTo>
                    <a:pt x="5981" y="178"/>
                    <a:pt x="5863" y="1"/>
                    <a:pt x="569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9" name="Google Shape;15379;p79"/>
            <p:cNvSpPr/>
            <p:nvPr/>
          </p:nvSpPr>
          <p:spPr>
            <a:xfrm>
              <a:off x="593832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5020" y="0"/>
                  </a:moveTo>
                  <a:lnTo>
                    <a:pt x="4491" y="145"/>
                  </a:lnTo>
                  <a:cubicBezTo>
                    <a:pt x="3991" y="270"/>
                    <a:pt x="3481" y="347"/>
                    <a:pt x="2962" y="366"/>
                  </a:cubicBezTo>
                  <a:cubicBezTo>
                    <a:pt x="1972" y="433"/>
                    <a:pt x="1029" y="808"/>
                    <a:pt x="270" y="1443"/>
                  </a:cubicBezTo>
                  <a:lnTo>
                    <a:pt x="0" y="1674"/>
                  </a:lnTo>
                  <a:lnTo>
                    <a:pt x="298" y="1856"/>
                  </a:lnTo>
                  <a:cubicBezTo>
                    <a:pt x="683" y="2106"/>
                    <a:pt x="1289" y="2414"/>
                    <a:pt x="1952" y="2462"/>
                  </a:cubicBezTo>
                  <a:cubicBezTo>
                    <a:pt x="2010" y="2472"/>
                    <a:pt x="2068" y="2472"/>
                    <a:pt x="2126" y="2472"/>
                  </a:cubicBezTo>
                  <a:cubicBezTo>
                    <a:pt x="2558" y="2472"/>
                    <a:pt x="2981" y="2356"/>
                    <a:pt x="3347" y="2145"/>
                  </a:cubicBezTo>
                  <a:cubicBezTo>
                    <a:pt x="3953" y="1808"/>
                    <a:pt x="4433" y="1250"/>
                    <a:pt x="4789" y="500"/>
                  </a:cubicBezTo>
                  <a:lnTo>
                    <a:pt x="502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0" name="Google Shape;15380;p79"/>
            <p:cNvSpPr/>
            <p:nvPr/>
          </p:nvSpPr>
          <p:spPr>
            <a:xfrm>
              <a:off x="6000389" y="2465932"/>
              <a:ext cx="69382" cy="64129"/>
            </a:xfrm>
            <a:custGeom>
              <a:avLst/>
              <a:gdLst/>
              <a:ahLst/>
              <a:cxnLst/>
              <a:rect l="l" t="t" r="r" b="b"/>
              <a:pathLst>
                <a:path w="2655" h="2454" extrusionOk="0">
                  <a:moveTo>
                    <a:pt x="2655" y="1"/>
                  </a:moveTo>
                  <a:lnTo>
                    <a:pt x="2116" y="136"/>
                  </a:lnTo>
                  <a:cubicBezTo>
                    <a:pt x="1780" y="222"/>
                    <a:pt x="1433" y="289"/>
                    <a:pt x="1087" y="328"/>
                  </a:cubicBezTo>
                  <a:cubicBezTo>
                    <a:pt x="1020" y="818"/>
                    <a:pt x="789" y="1790"/>
                    <a:pt x="1" y="2453"/>
                  </a:cubicBezTo>
                  <a:cubicBezTo>
                    <a:pt x="347" y="2424"/>
                    <a:pt x="683" y="2309"/>
                    <a:pt x="981" y="2136"/>
                  </a:cubicBezTo>
                  <a:cubicBezTo>
                    <a:pt x="1587" y="1799"/>
                    <a:pt x="2068" y="1251"/>
                    <a:pt x="2414" y="491"/>
                  </a:cubicBezTo>
                  <a:lnTo>
                    <a:pt x="2655" y="1"/>
                  </a:ln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1" name="Google Shape;15381;p79"/>
            <p:cNvSpPr/>
            <p:nvPr/>
          </p:nvSpPr>
          <p:spPr>
            <a:xfrm>
              <a:off x="5816703" y="2491333"/>
              <a:ext cx="77666" cy="38964"/>
            </a:xfrm>
            <a:custGeom>
              <a:avLst/>
              <a:gdLst/>
              <a:ahLst/>
              <a:cxnLst/>
              <a:rect l="l" t="t" r="r" b="b"/>
              <a:pathLst>
                <a:path w="2972" h="1491" extrusionOk="0">
                  <a:moveTo>
                    <a:pt x="2020" y="0"/>
                  </a:moveTo>
                  <a:cubicBezTo>
                    <a:pt x="1645" y="414"/>
                    <a:pt x="866" y="1173"/>
                    <a:pt x="0" y="1337"/>
                  </a:cubicBezTo>
                  <a:cubicBezTo>
                    <a:pt x="269" y="1443"/>
                    <a:pt x="558" y="1491"/>
                    <a:pt x="846" y="1491"/>
                  </a:cubicBezTo>
                  <a:cubicBezTo>
                    <a:pt x="904" y="1491"/>
                    <a:pt x="962" y="1491"/>
                    <a:pt x="1020" y="1481"/>
                  </a:cubicBezTo>
                  <a:cubicBezTo>
                    <a:pt x="1683" y="1443"/>
                    <a:pt x="2289" y="1135"/>
                    <a:pt x="2673" y="885"/>
                  </a:cubicBezTo>
                  <a:lnTo>
                    <a:pt x="2972" y="693"/>
                  </a:lnTo>
                  <a:lnTo>
                    <a:pt x="2702" y="471"/>
                  </a:lnTo>
                  <a:cubicBezTo>
                    <a:pt x="2481" y="298"/>
                    <a:pt x="2260" y="135"/>
                    <a:pt x="2020" y="0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2" name="Google Shape;15382;p79"/>
            <p:cNvSpPr/>
            <p:nvPr/>
          </p:nvSpPr>
          <p:spPr>
            <a:xfrm>
              <a:off x="5828751" y="2603990"/>
              <a:ext cx="175192" cy="72831"/>
            </a:xfrm>
            <a:custGeom>
              <a:avLst/>
              <a:gdLst/>
              <a:ahLst/>
              <a:cxnLst/>
              <a:rect l="l" t="t" r="r" b="b"/>
              <a:pathLst>
                <a:path w="6704" h="2787" extrusionOk="0">
                  <a:moveTo>
                    <a:pt x="2494" y="1"/>
                  </a:moveTo>
                  <a:cubicBezTo>
                    <a:pt x="2150" y="1"/>
                    <a:pt x="1772" y="116"/>
                    <a:pt x="1453" y="430"/>
                  </a:cubicBezTo>
                  <a:cubicBezTo>
                    <a:pt x="703" y="1180"/>
                    <a:pt x="1" y="1286"/>
                    <a:pt x="1" y="1286"/>
                  </a:cubicBezTo>
                  <a:cubicBezTo>
                    <a:pt x="559" y="1565"/>
                    <a:pt x="1068" y="1930"/>
                    <a:pt x="1520" y="2353"/>
                  </a:cubicBezTo>
                  <a:cubicBezTo>
                    <a:pt x="1930" y="2763"/>
                    <a:pt x="3062" y="2786"/>
                    <a:pt x="3309" y="2786"/>
                  </a:cubicBezTo>
                  <a:cubicBezTo>
                    <a:pt x="3340" y="2786"/>
                    <a:pt x="3357" y="2786"/>
                    <a:pt x="3357" y="2786"/>
                  </a:cubicBezTo>
                  <a:cubicBezTo>
                    <a:pt x="3357" y="2786"/>
                    <a:pt x="3374" y="2786"/>
                    <a:pt x="3404" y="2786"/>
                  </a:cubicBezTo>
                  <a:cubicBezTo>
                    <a:pt x="3649" y="2786"/>
                    <a:pt x="4774" y="2763"/>
                    <a:pt x="5184" y="2353"/>
                  </a:cubicBezTo>
                  <a:cubicBezTo>
                    <a:pt x="5636" y="1930"/>
                    <a:pt x="6145" y="1565"/>
                    <a:pt x="6703" y="1286"/>
                  </a:cubicBezTo>
                  <a:cubicBezTo>
                    <a:pt x="6703" y="1286"/>
                    <a:pt x="6001" y="1180"/>
                    <a:pt x="5251" y="430"/>
                  </a:cubicBezTo>
                  <a:cubicBezTo>
                    <a:pt x="4934" y="118"/>
                    <a:pt x="4558" y="4"/>
                    <a:pt x="4217" y="4"/>
                  </a:cubicBezTo>
                  <a:cubicBezTo>
                    <a:pt x="3854" y="4"/>
                    <a:pt x="3530" y="132"/>
                    <a:pt x="3357" y="286"/>
                  </a:cubicBezTo>
                  <a:cubicBezTo>
                    <a:pt x="3179" y="128"/>
                    <a:pt x="2855" y="1"/>
                    <a:pt x="249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3" name="Google Shape;15383;p79"/>
            <p:cNvSpPr/>
            <p:nvPr/>
          </p:nvSpPr>
          <p:spPr>
            <a:xfrm>
              <a:off x="5828751" y="2636316"/>
              <a:ext cx="175192" cy="40505"/>
            </a:xfrm>
            <a:custGeom>
              <a:avLst/>
              <a:gdLst/>
              <a:ahLst/>
              <a:cxnLst/>
              <a:rect l="l" t="t" r="r" b="b"/>
              <a:pathLst>
                <a:path w="6704" h="1550" extrusionOk="0">
                  <a:moveTo>
                    <a:pt x="3357" y="1"/>
                  </a:moveTo>
                  <a:lnTo>
                    <a:pt x="3241" y="49"/>
                  </a:lnTo>
                  <a:cubicBezTo>
                    <a:pt x="2860" y="193"/>
                    <a:pt x="2373" y="241"/>
                    <a:pt x="1893" y="241"/>
                  </a:cubicBezTo>
                  <a:cubicBezTo>
                    <a:pt x="933" y="241"/>
                    <a:pt x="1" y="49"/>
                    <a:pt x="1" y="49"/>
                  </a:cubicBezTo>
                  <a:lnTo>
                    <a:pt x="1" y="49"/>
                  </a:lnTo>
                  <a:cubicBezTo>
                    <a:pt x="559" y="328"/>
                    <a:pt x="1068" y="693"/>
                    <a:pt x="1520" y="1116"/>
                  </a:cubicBezTo>
                  <a:cubicBezTo>
                    <a:pt x="1930" y="1526"/>
                    <a:pt x="3062" y="1549"/>
                    <a:pt x="3309" y="1549"/>
                  </a:cubicBezTo>
                  <a:cubicBezTo>
                    <a:pt x="3340" y="1549"/>
                    <a:pt x="3357" y="1549"/>
                    <a:pt x="3357" y="1549"/>
                  </a:cubicBezTo>
                  <a:cubicBezTo>
                    <a:pt x="3357" y="1549"/>
                    <a:pt x="3374" y="1549"/>
                    <a:pt x="3404" y="1549"/>
                  </a:cubicBezTo>
                  <a:cubicBezTo>
                    <a:pt x="3649" y="1549"/>
                    <a:pt x="4774" y="1526"/>
                    <a:pt x="5184" y="1116"/>
                  </a:cubicBezTo>
                  <a:cubicBezTo>
                    <a:pt x="5636" y="693"/>
                    <a:pt x="6145" y="328"/>
                    <a:pt x="6703" y="49"/>
                  </a:cubicBezTo>
                  <a:lnTo>
                    <a:pt x="6703" y="49"/>
                  </a:lnTo>
                  <a:cubicBezTo>
                    <a:pt x="6703" y="49"/>
                    <a:pt x="5776" y="241"/>
                    <a:pt x="4816" y="241"/>
                  </a:cubicBezTo>
                  <a:cubicBezTo>
                    <a:pt x="4335" y="241"/>
                    <a:pt x="3847" y="193"/>
                    <a:pt x="3463" y="49"/>
                  </a:cubicBezTo>
                  <a:lnTo>
                    <a:pt x="3357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4" name="Google Shape;15384;p79"/>
            <p:cNvSpPr/>
            <p:nvPr/>
          </p:nvSpPr>
          <p:spPr>
            <a:xfrm>
              <a:off x="5872993" y="2648624"/>
              <a:ext cx="86472" cy="16620"/>
            </a:xfrm>
            <a:custGeom>
              <a:avLst/>
              <a:gdLst/>
              <a:ahLst/>
              <a:cxnLst/>
              <a:rect l="l" t="t" r="r" b="b"/>
              <a:pathLst>
                <a:path w="3309" h="636" extrusionOk="0">
                  <a:moveTo>
                    <a:pt x="1654" y="1"/>
                  </a:moveTo>
                  <a:cubicBezTo>
                    <a:pt x="1212" y="145"/>
                    <a:pt x="754" y="213"/>
                    <a:pt x="286" y="213"/>
                  </a:cubicBezTo>
                  <a:cubicBezTo>
                    <a:pt x="255" y="213"/>
                    <a:pt x="224" y="213"/>
                    <a:pt x="193" y="212"/>
                  </a:cubicBezTo>
                  <a:lnTo>
                    <a:pt x="0" y="212"/>
                  </a:lnTo>
                  <a:cubicBezTo>
                    <a:pt x="48" y="251"/>
                    <a:pt x="96" y="289"/>
                    <a:pt x="135" y="337"/>
                  </a:cubicBezTo>
                  <a:cubicBezTo>
                    <a:pt x="308" y="510"/>
                    <a:pt x="923" y="636"/>
                    <a:pt x="1596" y="636"/>
                  </a:cubicBezTo>
                  <a:lnTo>
                    <a:pt x="1721" y="636"/>
                  </a:lnTo>
                  <a:cubicBezTo>
                    <a:pt x="2395" y="636"/>
                    <a:pt x="3010" y="510"/>
                    <a:pt x="3173" y="337"/>
                  </a:cubicBezTo>
                  <a:cubicBezTo>
                    <a:pt x="3222" y="289"/>
                    <a:pt x="3270" y="251"/>
                    <a:pt x="3308" y="212"/>
                  </a:cubicBezTo>
                  <a:lnTo>
                    <a:pt x="3116" y="212"/>
                  </a:lnTo>
                  <a:cubicBezTo>
                    <a:pt x="3085" y="213"/>
                    <a:pt x="3055" y="213"/>
                    <a:pt x="3024" y="213"/>
                  </a:cubicBezTo>
                  <a:cubicBezTo>
                    <a:pt x="2563" y="213"/>
                    <a:pt x="2096" y="145"/>
                    <a:pt x="165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5" name="Google Shape;15385;p79"/>
            <p:cNvSpPr/>
            <p:nvPr/>
          </p:nvSpPr>
          <p:spPr>
            <a:xfrm>
              <a:off x="5920972" y="2616717"/>
              <a:ext cx="50540" cy="17404"/>
            </a:xfrm>
            <a:custGeom>
              <a:avLst/>
              <a:gdLst/>
              <a:ahLst/>
              <a:cxnLst/>
              <a:rect l="l" t="t" r="r" b="b"/>
              <a:pathLst>
                <a:path w="1934" h="666" extrusionOk="0">
                  <a:moveTo>
                    <a:pt x="828" y="1"/>
                  </a:moveTo>
                  <a:cubicBezTo>
                    <a:pt x="616" y="1"/>
                    <a:pt x="405" y="58"/>
                    <a:pt x="241" y="183"/>
                  </a:cubicBezTo>
                  <a:lnTo>
                    <a:pt x="1" y="395"/>
                  </a:lnTo>
                  <a:lnTo>
                    <a:pt x="232" y="491"/>
                  </a:lnTo>
                  <a:cubicBezTo>
                    <a:pt x="589" y="607"/>
                    <a:pt x="963" y="665"/>
                    <a:pt x="1345" y="665"/>
                  </a:cubicBezTo>
                  <a:cubicBezTo>
                    <a:pt x="1375" y="665"/>
                    <a:pt x="1404" y="665"/>
                    <a:pt x="1434" y="664"/>
                  </a:cubicBezTo>
                  <a:cubicBezTo>
                    <a:pt x="1607" y="664"/>
                    <a:pt x="1780" y="664"/>
                    <a:pt x="1934" y="645"/>
                  </a:cubicBezTo>
                  <a:cubicBezTo>
                    <a:pt x="1809" y="539"/>
                    <a:pt x="1684" y="433"/>
                    <a:pt x="1568" y="318"/>
                  </a:cubicBezTo>
                  <a:cubicBezTo>
                    <a:pt x="1376" y="116"/>
                    <a:pt x="1107" y="1"/>
                    <a:pt x="828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79"/>
            <p:cNvSpPr/>
            <p:nvPr/>
          </p:nvSpPr>
          <p:spPr>
            <a:xfrm>
              <a:off x="5860920" y="2616717"/>
              <a:ext cx="50802" cy="17404"/>
            </a:xfrm>
            <a:custGeom>
              <a:avLst/>
              <a:gdLst/>
              <a:ahLst/>
              <a:cxnLst/>
              <a:rect l="l" t="t" r="r" b="b"/>
              <a:pathLst>
                <a:path w="1944" h="666" extrusionOk="0">
                  <a:moveTo>
                    <a:pt x="1116" y="1"/>
                  </a:moveTo>
                  <a:cubicBezTo>
                    <a:pt x="837" y="1"/>
                    <a:pt x="568" y="116"/>
                    <a:pt x="366" y="318"/>
                  </a:cubicBezTo>
                  <a:cubicBezTo>
                    <a:pt x="251" y="433"/>
                    <a:pt x="135" y="539"/>
                    <a:pt x="1" y="645"/>
                  </a:cubicBezTo>
                  <a:cubicBezTo>
                    <a:pt x="164" y="655"/>
                    <a:pt x="337" y="664"/>
                    <a:pt x="510" y="664"/>
                  </a:cubicBezTo>
                  <a:cubicBezTo>
                    <a:pt x="539" y="665"/>
                    <a:pt x="568" y="665"/>
                    <a:pt x="597" y="665"/>
                  </a:cubicBezTo>
                  <a:cubicBezTo>
                    <a:pt x="973" y="665"/>
                    <a:pt x="1355" y="607"/>
                    <a:pt x="1712" y="491"/>
                  </a:cubicBezTo>
                  <a:lnTo>
                    <a:pt x="1943" y="395"/>
                  </a:lnTo>
                  <a:lnTo>
                    <a:pt x="1703" y="183"/>
                  </a:lnTo>
                  <a:cubicBezTo>
                    <a:pt x="1530" y="58"/>
                    <a:pt x="1328" y="1"/>
                    <a:pt x="11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87" name="Google Shape;15387;p79"/>
          <p:cNvGrpSpPr/>
          <p:nvPr/>
        </p:nvGrpSpPr>
        <p:grpSpPr>
          <a:xfrm>
            <a:off x="4877867" y="1995991"/>
            <a:ext cx="360628" cy="331778"/>
            <a:chOff x="4877867" y="1995991"/>
            <a:chExt cx="360628" cy="331778"/>
          </a:xfrm>
        </p:grpSpPr>
        <p:sp>
          <p:nvSpPr>
            <p:cNvPr id="15388" name="Google Shape;15388;p79"/>
            <p:cNvSpPr/>
            <p:nvPr/>
          </p:nvSpPr>
          <p:spPr>
            <a:xfrm>
              <a:off x="5151527" y="2172699"/>
              <a:ext cx="17613" cy="155070"/>
            </a:xfrm>
            <a:custGeom>
              <a:avLst/>
              <a:gdLst/>
              <a:ahLst/>
              <a:cxnLst/>
              <a:rect l="l" t="t" r="r" b="b"/>
              <a:pathLst>
                <a:path w="674" h="5934" extrusionOk="0">
                  <a:moveTo>
                    <a:pt x="1" y="0"/>
                  </a:moveTo>
                  <a:lnTo>
                    <a:pt x="1" y="5597"/>
                  </a:lnTo>
                  <a:cubicBezTo>
                    <a:pt x="1" y="5779"/>
                    <a:pt x="145" y="5933"/>
                    <a:pt x="337" y="5933"/>
                  </a:cubicBezTo>
                  <a:cubicBezTo>
                    <a:pt x="520" y="5933"/>
                    <a:pt x="674" y="5779"/>
                    <a:pt x="674" y="5597"/>
                  </a:cubicBezTo>
                  <a:lnTo>
                    <a:pt x="674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9" name="Google Shape;15389;p79"/>
            <p:cNvSpPr/>
            <p:nvPr/>
          </p:nvSpPr>
          <p:spPr>
            <a:xfrm>
              <a:off x="5155813" y="2172699"/>
              <a:ext cx="13328" cy="155070"/>
            </a:xfrm>
            <a:custGeom>
              <a:avLst/>
              <a:gdLst/>
              <a:ahLst/>
              <a:cxnLst/>
              <a:rect l="l" t="t" r="r" b="b"/>
              <a:pathLst>
                <a:path w="510" h="5934" extrusionOk="0">
                  <a:moveTo>
                    <a:pt x="173" y="0"/>
                  </a:moveTo>
                  <a:lnTo>
                    <a:pt x="173" y="5597"/>
                  </a:lnTo>
                  <a:cubicBezTo>
                    <a:pt x="173" y="5712"/>
                    <a:pt x="106" y="5827"/>
                    <a:pt x="0" y="5885"/>
                  </a:cubicBezTo>
                  <a:cubicBezTo>
                    <a:pt x="58" y="5914"/>
                    <a:pt x="115" y="5933"/>
                    <a:pt x="173" y="5933"/>
                  </a:cubicBezTo>
                  <a:cubicBezTo>
                    <a:pt x="356" y="5933"/>
                    <a:pt x="510" y="5779"/>
                    <a:pt x="510" y="5597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0" name="Google Shape;15390;p79"/>
            <p:cNvSpPr/>
            <p:nvPr/>
          </p:nvSpPr>
          <p:spPr>
            <a:xfrm>
              <a:off x="4941709" y="2135748"/>
              <a:ext cx="233206" cy="58877"/>
            </a:xfrm>
            <a:custGeom>
              <a:avLst/>
              <a:gdLst/>
              <a:ahLst/>
              <a:cxnLst/>
              <a:rect l="l" t="t" r="r" b="b"/>
              <a:pathLst>
                <a:path w="8924" h="2253" extrusionOk="0">
                  <a:moveTo>
                    <a:pt x="3260" y="1"/>
                  </a:moveTo>
                  <a:cubicBezTo>
                    <a:pt x="2173" y="1"/>
                    <a:pt x="1558" y="1376"/>
                    <a:pt x="741" y="1376"/>
                  </a:cubicBezTo>
                  <a:cubicBezTo>
                    <a:pt x="106" y="1376"/>
                    <a:pt x="193" y="914"/>
                    <a:pt x="269" y="703"/>
                  </a:cubicBezTo>
                  <a:cubicBezTo>
                    <a:pt x="276" y="688"/>
                    <a:pt x="263" y="680"/>
                    <a:pt x="251" y="680"/>
                  </a:cubicBezTo>
                  <a:cubicBezTo>
                    <a:pt x="247" y="680"/>
                    <a:pt x="243" y="681"/>
                    <a:pt x="241" y="683"/>
                  </a:cubicBezTo>
                  <a:cubicBezTo>
                    <a:pt x="58" y="895"/>
                    <a:pt x="0" y="1174"/>
                    <a:pt x="96" y="1433"/>
                  </a:cubicBezTo>
                  <a:cubicBezTo>
                    <a:pt x="262" y="1845"/>
                    <a:pt x="828" y="2253"/>
                    <a:pt x="1580" y="2253"/>
                  </a:cubicBezTo>
                  <a:cubicBezTo>
                    <a:pt x="1917" y="2253"/>
                    <a:pt x="2291" y="2171"/>
                    <a:pt x="2683" y="1972"/>
                  </a:cubicBezTo>
                  <a:cubicBezTo>
                    <a:pt x="3553" y="1533"/>
                    <a:pt x="4066" y="1458"/>
                    <a:pt x="4302" y="1458"/>
                  </a:cubicBezTo>
                  <a:cubicBezTo>
                    <a:pt x="4340" y="1458"/>
                    <a:pt x="4371" y="1460"/>
                    <a:pt x="4395" y="1462"/>
                  </a:cubicBezTo>
                  <a:lnTo>
                    <a:pt x="4529" y="1462"/>
                  </a:lnTo>
                  <a:cubicBezTo>
                    <a:pt x="4553" y="1460"/>
                    <a:pt x="4584" y="1458"/>
                    <a:pt x="4622" y="1458"/>
                  </a:cubicBezTo>
                  <a:cubicBezTo>
                    <a:pt x="4860" y="1458"/>
                    <a:pt x="5379" y="1533"/>
                    <a:pt x="6241" y="1972"/>
                  </a:cubicBezTo>
                  <a:cubicBezTo>
                    <a:pt x="6633" y="2171"/>
                    <a:pt x="7007" y="2253"/>
                    <a:pt x="7344" y="2253"/>
                  </a:cubicBezTo>
                  <a:cubicBezTo>
                    <a:pt x="8096" y="2253"/>
                    <a:pt x="8662" y="1845"/>
                    <a:pt x="8828" y="1433"/>
                  </a:cubicBezTo>
                  <a:cubicBezTo>
                    <a:pt x="8924" y="1174"/>
                    <a:pt x="8866" y="885"/>
                    <a:pt x="8674" y="683"/>
                  </a:cubicBezTo>
                  <a:cubicBezTo>
                    <a:pt x="8671" y="681"/>
                    <a:pt x="8668" y="680"/>
                    <a:pt x="8665" y="680"/>
                  </a:cubicBezTo>
                  <a:cubicBezTo>
                    <a:pt x="8655" y="680"/>
                    <a:pt x="8645" y="688"/>
                    <a:pt x="8645" y="703"/>
                  </a:cubicBezTo>
                  <a:cubicBezTo>
                    <a:pt x="8722" y="914"/>
                    <a:pt x="8808" y="1376"/>
                    <a:pt x="8174" y="1376"/>
                  </a:cubicBezTo>
                  <a:cubicBezTo>
                    <a:pt x="7356" y="1376"/>
                    <a:pt x="6741" y="1"/>
                    <a:pt x="5654" y="1"/>
                  </a:cubicBezTo>
                  <a:cubicBezTo>
                    <a:pt x="4779" y="1"/>
                    <a:pt x="4539" y="520"/>
                    <a:pt x="4481" y="722"/>
                  </a:cubicBezTo>
                  <a:cubicBezTo>
                    <a:pt x="4476" y="731"/>
                    <a:pt x="4467" y="736"/>
                    <a:pt x="4458" y="736"/>
                  </a:cubicBezTo>
                  <a:cubicBezTo>
                    <a:pt x="4450" y="736"/>
                    <a:pt x="4443" y="731"/>
                    <a:pt x="4443" y="722"/>
                  </a:cubicBezTo>
                  <a:cubicBezTo>
                    <a:pt x="4375" y="520"/>
                    <a:pt x="4145" y="1"/>
                    <a:pt x="326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1" name="Google Shape;15391;p79"/>
            <p:cNvSpPr/>
            <p:nvPr/>
          </p:nvSpPr>
          <p:spPr>
            <a:xfrm>
              <a:off x="5217119" y="2012873"/>
              <a:ext cx="17613" cy="314897"/>
            </a:xfrm>
            <a:custGeom>
              <a:avLst/>
              <a:gdLst/>
              <a:ahLst/>
              <a:cxnLst/>
              <a:rect l="l" t="t" r="r" b="b"/>
              <a:pathLst>
                <a:path w="674" h="12050" extrusionOk="0">
                  <a:moveTo>
                    <a:pt x="337" y="0"/>
                  </a:moveTo>
                  <a:cubicBezTo>
                    <a:pt x="145" y="0"/>
                    <a:pt x="0" y="145"/>
                    <a:pt x="0" y="337"/>
                  </a:cubicBezTo>
                  <a:lnTo>
                    <a:pt x="0" y="11713"/>
                  </a:lnTo>
                  <a:cubicBezTo>
                    <a:pt x="0" y="11895"/>
                    <a:pt x="145" y="12049"/>
                    <a:pt x="337" y="12049"/>
                  </a:cubicBezTo>
                  <a:cubicBezTo>
                    <a:pt x="520" y="12049"/>
                    <a:pt x="673" y="11895"/>
                    <a:pt x="673" y="11713"/>
                  </a:cubicBezTo>
                  <a:lnTo>
                    <a:pt x="673" y="337"/>
                  </a:lnTo>
                  <a:cubicBezTo>
                    <a:pt x="673" y="145"/>
                    <a:pt x="520" y="0"/>
                    <a:pt x="33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2" name="Google Shape;15392;p79"/>
            <p:cNvSpPr/>
            <p:nvPr/>
          </p:nvSpPr>
          <p:spPr>
            <a:xfrm>
              <a:off x="5221379" y="2012873"/>
              <a:ext cx="13354" cy="314897"/>
            </a:xfrm>
            <a:custGeom>
              <a:avLst/>
              <a:gdLst/>
              <a:ahLst/>
              <a:cxnLst/>
              <a:rect l="l" t="t" r="r" b="b"/>
              <a:pathLst>
                <a:path w="511" h="12050" extrusionOk="0">
                  <a:moveTo>
                    <a:pt x="174" y="0"/>
                  </a:moveTo>
                  <a:cubicBezTo>
                    <a:pt x="107" y="0"/>
                    <a:pt x="49" y="10"/>
                    <a:pt x="1" y="39"/>
                  </a:cubicBezTo>
                  <a:cubicBezTo>
                    <a:pt x="107" y="106"/>
                    <a:pt x="164" y="212"/>
                    <a:pt x="164" y="337"/>
                  </a:cubicBezTo>
                  <a:lnTo>
                    <a:pt x="164" y="11713"/>
                  </a:lnTo>
                  <a:cubicBezTo>
                    <a:pt x="164" y="11828"/>
                    <a:pt x="107" y="11943"/>
                    <a:pt x="1" y="12001"/>
                  </a:cubicBezTo>
                  <a:cubicBezTo>
                    <a:pt x="55" y="12034"/>
                    <a:pt x="114" y="12049"/>
                    <a:pt x="171" y="12049"/>
                  </a:cubicBezTo>
                  <a:cubicBezTo>
                    <a:pt x="347" y="12049"/>
                    <a:pt x="510" y="11908"/>
                    <a:pt x="510" y="11713"/>
                  </a:cubicBezTo>
                  <a:lnTo>
                    <a:pt x="510" y="337"/>
                  </a:lnTo>
                  <a:cubicBezTo>
                    <a:pt x="510" y="145"/>
                    <a:pt x="357" y="0"/>
                    <a:pt x="17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15393;p79"/>
            <p:cNvSpPr/>
            <p:nvPr/>
          </p:nvSpPr>
          <p:spPr>
            <a:xfrm>
              <a:off x="4877867" y="1995991"/>
              <a:ext cx="360393" cy="119478"/>
            </a:xfrm>
            <a:custGeom>
              <a:avLst/>
              <a:gdLst/>
              <a:ahLst/>
              <a:cxnLst/>
              <a:rect l="l" t="t" r="r" b="b"/>
              <a:pathLst>
                <a:path w="13791" h="4572" extrusionOk="0">
                  <a:moveTo>
                    <a:pt x="3397" y="1"/>
                  </a:moveTo>
                  <a:cubicBezTo>
                    <a:pt x="3358" y="1"/>
                    <a:pt x="3319" y="1"/>
                    <a:pt x="3280" y="2"/>
                  </a:cubicBezTo>
                  <a:cubicBezTo>
                    <a:pt x="2222" y="2"/>
                    <a:pt x="1174" y="60"/>
                    <a:pt x="135" y="175"/>
                  </a:cubicBezTo>
                  <a:cubicBezTo>
                    <a:pt x="58" y="185"/>
                    <a:pt x="1" y="252"/>
                    <a:pt x="1" y="329"/>
                  </a:cubicBezTo>
                  <a:lnTo>
                    <a:pt x="1" y="810"/>
                  </a:lnTo>
                  <a:cubicBezTo>
                    <a:pt x="1" y="839"/>
                    <a:pt x="10" y="877"/>
                    <a:pt x="30" y="896"/>
                  </a:cubicBezTo>
                  <a:cubicBezTo>
                    <a:pt x="78" y="973"/>
                    <a:pt x="193" y="1194"/>
                    <a:pt x="193" y="1646"/>
                  </a:cubicBezTo>
                  <a:cubicBezTo>
                    <a:pt x="193" y="2368"/>
                    <a:pt x="280" y="3281"/>
                    <a:pt x="780" y="3848"/>
                  </a:cubicBezTo>
                  <a:cubicBezTo>
                    <a:pt x="1058" y="4156"/>
                    <a:pt x="1434" y="4368"/>
                    <a:pt x="1837" y="4454"/>
                  </a:cubicBezTo>
                  <a:cubicBezTo>
                    <a:pt x="2201" y="4532"/>
                    <a:pt x="2572" y="4571"/>
                    <a:pt x="2944" y="4571"/>
                  </a:cubicBezTo>
                  <a:cubicBezTo>
                    <a:pt x="2986" y="4571"/>
                    <a:pt x="3027" y="4571"/>
                    <a:pt x="3068" y="4570"/>
                  </a:cubicBezTo>
                  <a:cubicBezTo>
                    <a:pt x="3578" y="4570"/>
                    <a:pt x="4097" y="4560"/>
                    <a:pt x="4559" y="4339"/>
                  </a:cubicBezTo>
                  <a:cubicBezTo>
                    <a:pt x="5116" y="4060"/>
                    <a:pt x="5482" y="3531"/>
                    <a:pt x="5761" y="2993"/>
                  </a:cubicBezTo>
                  <a:cubicBezTo>
                    <a:pt x="5905" y="2714"/>
                    <a:pt x="6030" y="2425"/>
                    <a:pt x="6117" y="2118"/>
                  </a:cubicBezTo>
                  <a:cubicBezTo>
                    <a:pt x="6203" y="1800"/>
                    <a:pt x="6492" y="1579"/>
                    <a:pt x="6818" y="1579"/>
                  </a:cubicBezTo>
                  <a:lnTo>
                    <a:pt x="6972" y="1579"/>
                  </a:lnTo>
                  <a:cubicBezTo>
                    <a:pt x="7299" y="1579"/>
                    <a:pt x="7588" y="1800"/>
                    <a:pt x="7674" y="2118"/>
                  </a:cubicBezTo>
                  <a:cubicBezTo>
                    <a:pt x="7761" y="2425"/>
                    <a:pt x="7886" y="2714"/>
                    <a:pt x="8030" y="2993"/>
                  </a:cubicBezTo>
                  <a:cubicBezTo>
                    <a:pt x="8309" y="3531"/>
                    <a:pt x="8674" y="4070"/>
                    <a:pt x="9232" y="4339"/>
                  </a:cubicBezTo>
                  <a:cubicBezTo>
                    <a:pt x="9637" y="4533"/>
                    <a:pt x="10087" y="4572"/>
                    <a:pt x="10536" y="4572"/>
                  </a:cubicBezTo>
                  <a:cubicBezTo>
                    <a:pt x="10598" y="4572"/>
                    <a:pt x="10660" y="4571"/>
                    <a:pt x="10723" y="4570"/>
                  </a:cubicBezTo>
                  <a:cubicBezTo>
                    <a:pt x="10764" y="4571"/>
                    <a:pt x="10805" y="4571"/>
                    <a:pt x="10847" y="4571"/>
                  </a:cubicBezTo>
                  <a:cubicBezTo>
                    <a:pt x="11219" y="4571"/>
                    <a:pt x="11590" y="4532"/>
                    <a:pt x="11953" y="4454"/>
                  </a:cubicBezTo>
                  <a:cubicBezTo>
                    <a:pt x="12357" y="4368"/>
                    <a:pt x="12732" y="4156"/>
                    <a:pt x="13011" y="3848"/>
                  </a:cubicBezTo>
                  <a:cubicBezTo>
                    <a:pt x="13511" y="3281"/>
                    <a:pt x="13598" y="2368"/>
                    <a:pt x="13598" y="1646"/>
                  </a:cubicBezTo>
                  <a:cubicBezTo>
                    <a:pt x="13598" y="1194"/>
                    <a:pt x="13713" y="973"/>
                    <a:pt x="13761" y="896"/>
                  </a:cubicBezTo>
                  <a:cubicBezTo>
                    <a:pt x="13780" y="877"/>
                    <a:pt x="13790" y="839"/>
                    <a:pt x="13790" y="810"/>
                  </a:cubicBezTo>
                  <a:lnTo>
                    <a:pt x="13790" y="329"/>
                  </a:lnTo>
                  <a:cubicBezTo>
                    <a:pt x="13790" y="252"/>
                    <a:pt x="13732" y="185"/>
                    <a:pt x="13655" y="175"/>
                  </a:cubicBezTo>
                  <a:cubicBezTo>
                    <a:pt x="12617" y="60"/>
                    <a:pt x="11569" y="2"/>
                    <a:pt x="10521" y="2"/>
                  </a:cubicBezTo>
                  <a:cubicBezTo>
                    <a:pt x="10481" y="1"/>
                    <a:pt x="10442" y="1"/>
                    <a:pt x="10403" y="1"/>
                  </a:cubicBezTo>
                  <a:cubicBezTo>
                    <a:pt x="9540" y="1"/>
                    <a:pt x="8697" y="202"/>
                    <a:pt x="7924" y="589"/>
                  </a:cubicBezTo>
                  <a:cubicBezTo>
                    <a:pt x="7751" y="675"/>
                    <a:pt x="7559" y="742"/>
                    <a:pt x="7367" y="791"/>
                  </a:cubicBezTo>
                  <a:cubicBezTo>
                    <a:pt x="7213" y="824"/>
                    <a:pt x="7054" y="841"/>
                    <a:pt x="6895" y="841"/>
                  </a:cubicBezTo>
                  <a:cubicBezTo>
                    <a:pt x="6737" y="841"/>
                    <a:pt x="6578" y="824"/>
                    <a:pt x="6424" y="791"/>
                  </a:cubicBezTo>
                  <a:cubicBezTo>
                    <a:pt x="6232" y="742"/>
                    <a:pt x="6049" y="675"/>
                    <a:pt x="5867" y="589"/>
                  </a:cubicBezTo>
                  <a:cubicBezTo>
                    <a:pt x="5103" y="202"/>
                    <a:pt x="4252" y="1"/>
                    <a:pt x="3397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79"/>
            <p:cNvSpPr/>
            <p:nvPr/>
          </p:nvSpPr>
          <p:spPr>
            <a:xfrm>
              <a:off x="5138461" y="1997533"/>
              <a:ext cx="100035" cy="117675"/>
            </a:xfrm>
            <a:custGeom>
              <a:avLst/>
              <a:gdLst/>
              <a:ahLst/>
              <a:cxnLst/>
              <a:rect l="l" t="t" r="r" b="b"/>
              <a:pathLst>
                <a:path w="3828" h="4503" extrusionOk="0">
                  <a:moveTo>
                    <a:pt x="2366" y="1"/>
                  </a:moveTo>
                  <a:lnTo>
                    <a:pt x="2366" y="799"/>
                  </a:lnTo>
                  <a:cubicBezTo>
                    <a:pt x="2366" y="799"/>
                    <a:pt x="2174" y="991"/>
                    <a:pt x="2174" y="1578"/>
                  </a:cubicBezTo>
                  <a:cubicBezTo>
                    <a:pt x="2174" y="2299"/>
                    <a:pt x="2087" y="3222"/>
                    <a:pt x="1587" y="3789"/>
                  </a:cubicBezTo>
                  <a:cubicBezTo>
                    <a:pt x="1299" y="4088"/>
                    <a:pt x="933" y="4299"/>
                    <a:pt x="529" y="4386"/>
                  </a:cubicBezTo>
                  <a:cubicBezTo>
                    <a:pt x="356" y="4424"/>
                    <a:pt x="174" y="4453"/>
                    <a:pt x="1" y="4472"/>
                  </a:cubicBezTo>
                  <a:cubicBezTo>
                    <a:pt x="251" y="4491"/>
                    <a:pt x="501" y="4501"/>
                    <a:pt x="751" y="4501"/>
                  </a:cubicBezTo>
                  <a:cubicBezTo>
                    <a:pt x="792" y="4502"/>
                    <a:pt x="833" y="4502"/>
                    <a:pt x="875" y="4502"/>
                  </a:cubicBezTo>
                  <a:cubicBezTo>
                    <a:pt x="1247" y="4502"/>
                    <a:pt x="1618" y="4464"/>
                    <a:pt x="1981" y="4386"/>
                  </a:cubicBezTo>
                  <a:cubicBezTo>
                    <a:pt x="2385" y="4299"/>
                    <a:pt x="2760" y="4088"/>
                    <a:pt x="3039" y="3789"/>
                  </a:cubicBezTo>
                  <a:cubicBezTo>
                    <a:pt x="3539" y="3222"/>
                    <a:pt x="3626" y="2299"/>
                    <a:pt x="3626" y="1578"/>
                  </a:cubicBezTo>
                  <a:cubicBezTo>
                    <a:pt x="3626" y="1126"/>
                    <a:pt x="3741" y="914"/>
                    <a:pt x="3789" y="837"/>
                  </a:cubicBezTo>
                  <a:cubicBezTo>
                    <a:pt x="3808" y="808"/>
                    <a:pt x="3818" y="780"/>
                    <a:pt x="3818" y="741"/>
                  </a:cubicBezTo>
                  <a:lnTo>
                    <a:pt x="3818" y="260"/>
                  </a:lnTo>
                  <a:lnTo>
                    <a:pt x="3828" y="270"/>
                  </a:lnTo>
                  <a:cubicBezTo>
                    <a:pt x="3818" y="193"/>
                    <a:pt x="3760" y="126"/>
                    <a:pt x="3683" y="116"/>
                  </a:cubicBezTo>
                  <a:cubicBezTo>
                    <a:pt x="3472" y="97"/>
                    <a:pt x="3001" y="39"/>
                    <a:pt x="2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5" name="Google Shape;15395;p79"/>
            <p:cNvSpPr/>
            <p:nvPr/>
          </p:nvSpPr>
          <p:spPr>
            <a:xfrm>
              <a:off x="5085438" y="2010077"/>
              <a:ext cx="137222" cy="91568"/>
            </a:xfrm>
            <a:custGeom>
              <a:avLst/>
              <a:gdLst/>
              <a:ahLst/>
              <a:cxnLst/>
              <a:rect l="l" t="t" r="r" b="b"/>
              <a:pathLst>
                <a:path w="5251" h="3504" extrusionOk="0">
                  <a:moveTo>
                    <a:pt x="2461" y="0"/>
                  </a:moveTo>
                  <a:cubicBezTo>
                    <a:pt x="1683" y="0"/>
                    <a:pt x="918" y="182"/>
                    <a:pt x="222" y="521"/>
                  </a:cubicBezTo>
                  <a:lnTo>
                    <a:pt x="212" y="521"/>
                  </a:lnTo>
                  <a:cubicBezTo>
                    <a:pt x="126" y="569"/>
                    <a:pt x="49" y="655"/>
                    <a:pt x="29" y="761"/>
                  </a:cubicBezTo>
                  <a:cubicBezTo>
                    <a:pt x="1" y="867"/>
                    <a:pt x="20" y="982"/>
                    <a:pt x="77" y="1069"/>
                  </a:cubicBezTo>
                  <a:cubicBezTo>
                    <a:pt x="154" y="1175"/>
                    <a:pt x="212" y="1300"/>
                    <a:pt x="251" y="1434"/>
                  </a:cubicBezTo>
                  <a:cubicBezTo>
                    <a:pt x="328" y="1694"/>
                    <a:pt x="433" y="1954"/>
                    <a:pt x="558" y="2204"/>
                  </a:cubicBezTo>
                  <a:cubicBezTo>
                    <a:pt x="876" y="2800"/>
                    <a:pt x="1174" y="3146"/>
                    <a:pt x="1520" y="3319"/>
                  </a:cubicBezTo>
                  <a:cubicBezTo>
                    <a:pt x="1828" y="3463"/>
                    <a:pt x="2193" y="3492"/>
                    <a:pt x="2655" y="3492"/>
                  </a:cubicBezTo>
                  <a:lnTo>
                    <a:pt x="2780" y="3502"/>
                  </a:lnTo>
                  <a:cubicBezTo>
                    <a:pt x="2826" y="3503"/>
                    <a:pt x="2872" y="3504"/>
                    <a:pt x="2918" y="3504"/>
                  </a:cubicBezTo>
                  <a:cubicBezTo>
                    <a:pt x="3247" y="3504"/>
                    <a:pt x="3575" y="3473"/>
                    <a:pt x="3895" y="3406"/>
                  </a:cubicBezTo>
                  <a:cubicBezTo>
                    <a:pt x="4193" y="3338"/>
                    <a:pt x="4472" y="3194"/>
                    <a:pt x="4684" y="2973"/>
                  </a:cubicBezTo>
                  <a:cubicBezTo>
                    <a:pt x="4982" y="2627"/>
                    <a:pt x="5136" y="2002"/>
                    <a:pt x="5136" y="1107"/>
                  </a:cubicBezTo>
                  <a:cubicBezTo>
                    <a:pt x="5136" y="915"/>
                    <a:pt x="5155" y="732"/>
                    <a:pt x="5193" y="550"/>
                  </a:cubicBezTo>
                  <a:cubicBezTo>
                    <a:pt x="5251" y="328"/>
                    <a:pt x="5087" y="107"/>
                    <a:pt x="4857" y="88"/>
                  </a:cubicBezTo>
                  <a:cubicBezTo>
                    <a:pt x="4328" y="50"/>
                    <a:pt x="3510" y="2"/>
                    <a:pt x="2578" y="2"/>
                  </a:cubicBezTo>
                  <a:cubicBezTo>
                    <a:pt x="2539" y="1"/>
                    <a:pt x="2500" y="0"/>
                    <a:pt x="2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6" name="Google Shape;15396;p79"/>
            <p:cNvSpPr/>
            <p:nvPr/>
          </p:nvSpPr>
          <p:spPr>
            <a:xfrm>
              <a:off x="5089959" y="2014336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286" y="1"/>
                  </a:moveTo>
                  <a:cubicBezTo>
                    <a:pt x="1538" y="1"/>
                    <a:pt x="802" y="173"/>
                    <a:pt x="126" y="502"/>
                  </a:cubicBezTo>
                  <a:cubicBezTo>
                    <a:pt x="68" y="531"/>
                    <a:pt x="30" y="579"/>
                    <a:pt x="10" y="637"/>
                  </a:cubicBezTo>
                  <a:cubicBezTo>
                    <a:pt x="1" y="694"/>
                    <a:pt x="10" y="762"/>
                    <a:pt x="49" y="810"/>
                  </a:cubicBezTo>
                  <a:cubicBezTo>
                    <a:pt x="126" y="935"/>
                    <a:pt x="193" y="1079"/>
                    <a:pt x="231" y="1223"/>
                  </a:cubicBezTo>
                  <a:cubicBezTo>
                    <a:pt x="308" y="1483"/>
                    <a:pt x="414" y="1733"/>
                    <a:pt x="539" y="1964"/>
                  </a:cubicBezTo>
                  <a:cubicBezTo>
                    <a:pt x="828" y="2521"/>
                    <a:pt x="1106" y="2848"/>
                    <a:pt x="1424" y="3002"/>
                  </a:cubicBezTo>
                  <a:cubicBezTo>
                    <a:pt x="1703" y="3137"/>
                    <a:pt x="2049" y="3166"/>
                    <a:pt x="2482" y="3166"/>
                  </a:cubicBezTo>
                  <a:lnTo>
                    <a:pt x="2607" y="3175"/>
                  </a:lnTo>
                  <a:cubicBezTo>
                    <a:pt x="2644" y="3176"/>
                    <a:pt x="2681" y="3177"/>
                    <a:pt x="2718" y="3177"/>
                  </a:cubicBezTo>
                  <a:cubicBezTo>
                    <a:pt x="3045" y="3177"/>
                    <a:pt x="3364" y="3140"/>
                    <a:pt x="3684" y="3079"/>
                  </a:cubicBezTo>
                  <a:cubicBezTo>
                    <a:pt x="3943" y="3021"/>
                    <a:pt x="4193" y="2887"/>
                    <a:pt x="4386" y="2694"/>
                  </a:cubicBezTo>
                  <a:cubicBezTo>
                    <a:pt x="4655" y="2387"/>
                    <a:pt x="4799" y="1791"/>
                    <a:pt x="4799" y="944"/>
                  </a:cubicBezTo>
                  <a:cubicBezTo>
                    <a:pt x="4789" y="742"/>
                    <a:pt x="4818" y="541"/>
                    <a:pt x="4857" y="348"/>
                  </a:cubicBezTo>
                  <a:cubicBezTo>
                    <a:pt x="4886" y="223"/>
                    <a:pt x="4799" y="98"/>
                    <a:pt x="4674" y="89"/>
                  </a:cubicBezTo>
                  <a:cubicBezTo>
                    <a:pt x="4145" y="50"/>
                    <a:pt x="3328" y="2"/>
                    <a:pt x="2405" y="2"/>
                  </a:cubicBezTo>
                  <a:cubicBezTo>
                    <a:pt x="2365" y="1"/>
                    <a:pt x="2326" y="1"/>
                    <a:pt x="2286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7" name="Google Shape;15397;p79"/>
            <p:cNvSpPr/>
            <p:nvPr/>
          </p:nvSpPr>
          <p:spPr>
            <a:xfrm>
              <a:off x="4893704" y="2009815"/>
              <a:ext cx="136987" cy="91568"/>
            </a:xfrm>
            <a:custGeom>
              <a:avLst/>
              <a:gdLst/>
              <a:ahLst/>
              <a:cxnLst/>
              <a:rect l="l" t="t" r="r" b="b"/>
              <a:pathLst>
                <a:path w="5242" h="3504" extrusionOk="0">
                  <a:moveTo>
                    <a:pt x="2781" y="1"/>
                  </a:moveTo>
                  <a:cubicBezTo>
                    <a:pt x="2742" y="1"/>
                    <a:pt x="2703" y="1"/>
                    <a:pt x="2664" y="2"/>
                  </a:cubicBezTo>
                  <a:cubicBezTo>
                    <a:pt x="1731" y="2"/>
                    <a:pt x="914" y="50"/>
                    <a:pt x="385" y="98"/>
                  </a:cubicBezTo>
                  <a:cubicBezTo>
                    <a:pt x="154" y="108"/>
                    <a:pt x="1" y="329"/>
                    <a:pt x="49" y="550"/>
                  </a:cubicBezTo>
                  <a:cubicBezTo>
                    <a:pt x="87" y="733"/>
                    <a:pt x="106" y="925"/>
                    <a:pt x="106" y="1108"/>
                  </a:cubicBezTo>
                  <a:cubicBezTo>
                    <a:pt x="106" y="2002"/>
                    <a:pt x="260" y="2627"/>
                    <a:pt x="568" y="2973"/>
                  </a:cubicBezTo>
                  <a:cubicBezTo>
                    <a:pt x="779" y="3194"/>
                    <a:pt x="1049" y="3348"/>
                    <a:pt x="1356" y="3406"/>
                  </a:cubicBezTo>
                  <a:cubicBezTo>
                    <a:pt x="1677" y="3473"/>
                    <a:pt x="1997" y="3504"/>
                    <a:pt x="2324" y="3504"/>
                  </a:cubicBezTo>
                  <a:cubicBezTo>
                    <a:pt x="2370" y="3504"/>
                    <a:pt x="2416" y="3503"/>
                    <a:pt x="2462" y="3502"/>
                  </a:cubicBezTo>
                  <a:lnTo>
                    <a:pt x="2587" y="3502"/>
                  </a:lnTo>
                  <a:cubicBezTo>
                    <a:pt x="3049" y="3502"/>
                    <a:pt x="3414" y="3473"/>
                    <a:pt x="3722" y="3319"/>
                  </a:cubicBezTo>
                  <a:cubicBezTo>
                    <a:pt x="4068" y="3146"/>
                    <a:pt x="4366" y="2810"/>
                    <a:pt x="4684" y="2214"/>
                  </a:cubicBezTo>
                  <a:cubicBezTo>
                    <a:pt x="4809" y="1964"/>
                    <a:pt x="4914" y="1704"/>
                    <a:pt x="4991" y="1435"/>
                  </a:cubicBezTo>
                  <a:cubicBezTo>
                    <a:pt x="5030" y="1300"/>
                    <a:pt x="5087" y="1185"/>
                    <a:pt x="5164" y="1069"/>
                  </a:cubicBezTo>
                  <a:cubicBezTo>
                    <a:pt x="5222" y="983"/>
                    <a:pt x="5241" y="867"/>
                    <a:pt x="5222" y="762"/>
                  </a:cubicBezTo>
                  <a:cubicBezTo>
                    <a:pt x="5193" y="656"/>
                    <a:pt x="5126" y="569"/>
                    <a:pt x="5030" y="521"/>
                  </a:cubicBezTo>
                  <a:lnTo>
                    <a:pt x="5020" y="521"/>
                  </a:lnTo>
                  <a:cubicBezTo>
                    <a:pt x="4324" y="182"/>
                    <a:pt x="3559" y="1"/>
                    <a:pt x="278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8" name="Google Shape;15398;p79"/>
            <p:cNvSpPr/>
            <p:nvPr/>
          </p:nvSpPr>
          <p:spPr>
            <a:xfrm>
              <a:off x="4898721" y="2014101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595" y="0"/>
                  </a:moveTo>
                  <a:cubicBezTo>
                    <a:pt x="2557" y="0"/>
                    <a:pt x="2520" y="0"/>
                    <a:pt x="2482" y="1"/>
                  </a:cubicBezTo>
                  <a:cubicBezTo>
                    <a:pt x="1559" y="1"/>
                    <a:pt x="732" y="49"/>
                    <a:pt x="212" y="98"/>
                  </a:cubicBezTo>
                  <a:cubicBezTo>
                    <a:pt x="87" y="107"/>
                    <a:pt x="1" y="223"/>
                    <a:pt x="30" y="348"/>
                  </a:cubicBezTo>
                  <a:cubicBezTo>
                    <a:pt x="68" y="550"/>
                    <a:pt x="87" y="742"/>
                    <a:pt x="87" y="953"/>
                  </a:cubicBezTo>
                  <a:cubicBezTo>
                    <a:pt x="87" y="1800"/>
                    <a:pt x="232" y="2386"/>
                    <a:pt x="501" y="2703"/>
                  </a:cubicBezTo>
                  <a:cubicBezTo>
                    <a:pt x="693" y="2896"/>
                    <a:pt x="943" y="3030"/>
                    <a:pt x="1203" y="3079"/>
                  </a:cubicBezTo>
                  <a:cubicBezTo>
                    <a:pt x="1515" y="3146"/>
                    <a:pt x="1827" y="3176"/>
                    <a:pt x="2145" y="3176"/>
                  </a:cubicBezTo>
                  <a:cubicBezTo>
                    <a:pt x="2190" y="3176"/>
                    <a:pt x="2235" y="3176"/>
                    <a:pt x="2280" y="3175"/>
                  </a:cubicBezTo>
                  <a:lnTo>
                    <a:pt x="2395" y="3175"/>
                  </a:lnTo>
                  <a:cubicBezTo>
                    <a:pt x="2838" y="3175"/>
                    <a:pt x="3184" y="3146"/>
                    <a:pt x="3463" y="3011"/>
                  </a:cubicBezTo>
                  <a:cubicBezTo>
                    <a:pt x="3780" y="2857"/>
                    <a:pt x="4059" y="2530"/>
                    <a:pt x="4347" y="1973"/>
                  </a:cubicBezTo>
                  <a:cubicBezTo>
                    <a:pt x="4472" y="1732"/>
                    <a:pt x="4578" y="1482"/>
                    <a:pt x="4655" y="1223"/>
                  </a:cubicBezTo>
                  <a:cubicBezTo>
                    <a:pt x="4693" y="1078"/>
                    <a:pt x="4761" y="934"/>
                    <a:pt x="4838" y="809"/>
                  </a:cubicBezTo>
                  <a:cubicBezTo>
                    <a:pt x="4876" y="761"/>
                    <a:pt x="4886" y="703"/>
                    <a:pt x="4876" y="646"/>
                  </a:cubicBezTo>
                  <a:cubicBezTo>
                    <a:pt x="4857" y="578"/>
                    <a:pt x="4818" y="530"/>
                    <a:pt x="4761" y="511"/>
                  </a:cubicBezTo>
                  <a:cubicBezTo>
                    <a:pt x="4083" y="181"/>
                    <a:pt x="3345" y="0"/>
                    <a:pt x="2595" y="0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9" name="Google Shape;15399;p79"/>
            <p:cNvSpPr/>
            <p:nvPr/>
          </p:nvSpPr>
          <p:spPr>
            <a:xfrm>
              <a:off x="4940690" y="2017133"/>
              <a:ext cx="85479" cy="79939"/>
            </a:xfrm>
            <a:custGeom>
              <a:avLst/>
              <a:gdLst/>
              <a:ahLst/>
              <a:cxnLst/>
              <a:rect l="l" t="t" r="r" b="b"/>
              <a:pathLst>
                <a:path w="3271" h="3059" extrusionOk="0">
                  <a:moveTo>
                    <a:pt x="2010" y="1"/>
                  </a:moveTo>
                  <a:cubicBezTo>
                    <a:pt x="1943" y="222"/>
                    <a:pt x="1847" y="568"/>
                    <a:pt x="1684" y="1107"/>
                  </a:cubicBezTo>
                  <a:cubicBezTo>
                    <a:pt x="1607" y="1366"/>
                    <a:pt x="1510" y="1616"/>
                    <a:pt x="1385" y="1857"/>
                  </a:cubicBezTo>
                  <a:cubicBezTo>
                    <a:pt x="1087" y="2424"/>
                    <a:pt x="808" y="2741"/>
                    <a:pt x="491" y="2895"/>
                  </a:cubicBezTo>
                  <a:cubicBezTo>
                    <a:pt x="337" y="2972"/>
                    <a:pt x="174" y="3011"/>
                    <a:pt x="1" y="3030"/>
                  </a:cubicBezTo>
                  <a:cubicBezTo>
                    <a:pt x="212" y="3049"/>
                    <a:pt x="433" y="3059"/>
                    <a:pt x="664" y="3059"/>
                  </a:cubicBezTo>
                  <a:lnTo>
                    <a:pt x="789" y="3059"/>
                  </a:lnTo>
                  <a:cubicBezTo>
                    <a:pt x="1222" y="3059"/>
                    <a:pt x="1568" y="3030"/>
                    <a:pt x="1847" y="2895"/>
                  </a:cubicBezTo>
                  <a:cubicBezTo>
                    <a:pt x="2164" y="2741"/>
                    <a:pt x="2434" y="2414"/>
                    <a:pt x="2732" y="1857"/>
                  </a:cubicBezTo>
                  <a:cubicBezTo>
                    <a:pt x="2857" y="1616"/>
                    <a:pt x="2962" y="1366"/>
                    <a:pt x="3030" y="1107"/>
                  </a:cubicBezTo>
                  <a:cubicBezTo>
                    <a:pt x="3078" y="962"/>
                    <a:pt x="3136" y="828"/>
                    <a:pt x="3222" y="703"/>
                  </a:cubicBezTo>
                  <a:cubicBezTo>
                    <a:pt x="3261" y="655"/>
                    <a:pt x="3270" y="587"/>
                    <a:pt x="3261" y="530"/>
                  </a:cubicBezTo>
                  <a:cubicBezTo>
                    <a:pt x="3241" y="462"/>
                    <a:pt x="3203" y="414"/>
                    <a:pt x="3155" y="395"/>
                  </a:cubicBezTo>
                  <a:lnTo>
                    <a:pt x="3145" y="395"/>
                  </a:lnTo>
                  <a:cubicBezTo>
                    <a:pt x="2780" y="212"/>
                    <a:pt x="2405" y="78"/>
                    <a:pt x="20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0" name="Google Shape;15400;p79"/>
            <p:cNvSpPr/>
            <p:nvPr/>
          </p:nvSpPr>
          <p:spPr>
            <a:xfrm>
              <a:off x="5139715" y="2014624"/>
              <a:ext cx="77431" cy="82500"/>
            </a:xfrm>
            <a:custGeom>
              <a:avLst/>
              <a:gdLst/>
              <a:ahLst/>
              <a:cxnLst/>
              <a:rect l="l" t="t" r="r" b="b"/>
              <a:pathLst>
                <a:path w="2963" h="3157" extrusionOk="0">
                  <a:moveTo>
                    <a:pt x="1510" y="1"/>
                  </a:moveTo>
                  <a:cubicBezTo>
                    <a:pt x="1501" y="299"/>
                    <a:pt x="1501" y="760"/>
                    <a:pt x="1501" y="924"/>
                  </a:cubicBezTo>
                  <a:cubicBezTo>
                    <a:pt x="1501" y="1780"/>
                    <a:pt x="1366" y="2366"/>
                    <a:pt x="1087" y="2674"/>
                  </a:cubicBezTo>
                  <a:cubicBezTo>
                    <a:pt x="895" y="2876"/>
                    <a:pt x="655" y="3001"/>
                    <a:pt x="385" y="3059"/>
                  </a:cubicBezTo>
                  <a:cubicBezTo>
                    <a:pt x="260" y="3087"/>
                    <a:pt x="126" y="3116"/>
                    <a:pt x="1" y="3126"/>
                  </a:cubicBezTo>
                  <a:cubicBezTo>
                    <a:pt x="193" y="3145"/>
                    <a:pt x="385" y="3155"/>
                    <a:pt x="578" y="3155"/>
                  </a:cubicBezTo>
                  <a:lnTo>
                    <a:pt x="703" y="3155"/>
                  </a:lnTo>
                  <a:cubicBezTo>
                    <a:pt x="746" y="3156"/>
                    <a:pt x="790" y="3156"/>
                    <a:pt x="834" y="3156"/>
                  </a:cubicBezTo>
                  <a:cubicBezTo>
                    <a:pt x="1146" y="3156"/>
                    <a:pt x="1458" y="3126"/>
                    <a:pt x="1770" y="3059"/>
                  </a:cubicBezTo>
                  <a:cubicBezTo>
                    <a:pt x="2030" y="3010"/>
                    <a:pt x="2280" y="2876"/>
                    <a:pt x="2472" y="2683"/>
                  </a:cubicBezTo>
                  <a:cubicBezTo>
                    <a:pt x="2741" y="2366"/>
                    <a:pt x="2885" y="1780"/>
                    <a:pt x="2885" y="924"/>
                  </a:cubicBezTo>
                  <a:cubicBezTo>
                    <a:pt x="2885" y="722"/>
                    <a:pt x="2905" y="530"/>
                    <a:pt x="2943" y="328"/>
                  </a:cubicBezTo>
                  <a:cubicBezTo>
                    <a:pt x="2962" y="270"/>
                    <a:pt x="2953" y="212"/>
                    <a:pt x="2914" y="164"/>
                  </a:cubicBezTo>
                  <a:cubicBezTo>
                    <a:pt x="2885" y="106"/>
                    <a:pt x="2828" y="78"/>
                    <a:pt x="2770" y="78"/>
                  </a:cubicBezTo>
                  <a:cubicBezTo>
                    <a:pt x="2443" y="49"/>
                    <a:pt x="2010" y="20"/>
                    <a:pt x="15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15401;p79"/>
            <p:cNvSpPr/>
            <p:nvPr/>
          </p:nvSpPr>
          <p:spPr>
            <a:xfrm>
              <a:off x="4969096" y="2146802"/>
              <a:ext cx="177675" cy="36716"/>
            </a:xfrm>
            <a:custGeom>
              <a:avLst/>
              <a:gdLst/>
              <a:ahLst/>
              <a:cxnLst/>
              <a:rect l="l" t="t" r="r" b="b"/>
              <a:pathLst>
                <a:path w="6799" h="1405" extrusionOk="0">
                  <a:moveTo>
                    <a:pt x="4587" y="1"/>
                  </a:moveTo>
                  <a:cubicBezTo>
                    <a:pt x="4020" y="1"/>
                    <a:pt x="3856" y="260"/>
                    <a:pt x="3818" y="424"/>
                  </a:cubicBezTo>
                  <a:cubicBezTo>
                    <a:pt x="3789" y="501"/>
                    <a:pt x="3751" y="568"/>
                    <a:pt x="3693" y="616"/>
                  </a:cubicBezTo>
                  <a:cubicBezTo>
                    <a:pt x="4049" y="645"/>
                    <a:pt x="4587" y="770"/>
                    <a:pt x="5376" y="1174"/>
                  </a:cubicBezTo>
                  <a:cubicBezTo>
                    <a:pt x="5653" y="1327"/>
                    <a:pt x="5969" y="1404"/>
                    <a:pt x="6284" y="1405"/>
                  </a:cubicBezTo>
                  <a:lnTo>
                    <a:pt x="6284" y="1405"/>
                  </a:lnTo>
                  <a:cubicBezTo>
                    <a:pt x="6456" y="1404"/>
                    <a:pt x="6627" y="1375"/>
                    <a:pt x="6799" y="1318"/>
                  </a:cubicBezTo>
                  <a:cubicBezTo>
                    <a:pt x="6405" y="1212"/>
                    <a:pt x="6087" y="933"/>
                    <a:pt x="5770" y="655"/>
                  </a:cubicBezTo>
                  <a:cubicBezTo>
                    <a:pt x="5385" y="318"/>
                    <a:pt x="5020" y="1"/>
                    <a:pt x="4587" y="1"/>
                  </a:cubicBezTo>
                  <a:close/>
                  <a:moveTo>
                    <a:pt x="2212" y="1"/>
                  </a:moveTo>
                  <a:cubicBezTo>
                    <a:pt x="1779" y="1"/>
                    <a:pt x="1424" y="318"/>
                    <a:pt x="1029" y="655"/>
                  </a:cubicBezTo>
                  <a:cubicBezTo>
                    <a:pt x="722" y="933"/>
                    <a:pt x="395" y="1212"/>
                    <a:pt x="0" y="1318"/>
                  </a:cubicBezTo>
                  <a:cubicBezTo>
                    <a:pt x="173" y="1376"/>
                    <a:pt x="347" y="1405"/>
                    <a:pt x="520" y="1405"/>
                  </a:cubicBezTo>
                  <a:cubicBezTo>
                    <a:pt x="837" y="1405"/>
                    <a:pt x="1145" y="1318"/>
                    <a:pt x="1424" y="1174"/>
                  </a:cubicBezTo>
                  <a:cubicBezTo>
                    <a:pt x="2222" y="770"/>
                    <a:pt x="2760" y="645"/>
                    <a:pt x="3106" y="616"/>
                  </a:cubicBezTo>
                  <a:cubicBezTo>
                    <a:pt x="3049" y="568"/>
                    <a:pt x="3010" y="501"/>
                    <a:pt x="2981" y="424"/>
                  </a:cubicBezTo>
                  <a:cubicBezTo>
                    <a:pt x="2943" y="260"/>
                    <a:pt x="2779" y="1"/>
                    <a:pt x="2212" y="1"/>
                  </a:cubicBezTo>
                  <a:close/>
                  <a:moveTo>
                    <a:pt x="6284" y="1405"/>
                  </a:moveTo>
                  <a:cubicBezTo>
                    <a:pt x="6283" y="1405"/>
                    <a:pt x="6281" y="1405"/>
                    <a:pt x="6280" y="1405"/>
                  </a:cubicBezTo>
                  <a:lnTo>
                    <a:pt x="6289" y="1405"/>
                  </a:lnTo>
                  <a:cubicBezTo>
                    <a:pt x="6288" y="1405"/>
                    <a:pt x="6286" y="1405"/>
                    <a:pt x="6284" y="1405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02" name="Google Shape;15402;p79"/>
          <p:cNvGrpSpPr/>
          <p:nvPr/>
        </p:nvGrpSpPr>
        <p:grpSpPr>
          <a:xfrm>
            <a:off x="7050889" y="2913503"/>
            <a:ext cx="363529" cy="339513"/>
            <a:chOff x="7050889" y="2913503"/>
            <a:chExt cx="363529" cy="339513"/>
          </a:xfrm>
        </p:grpSpPr>
        <p:sp>
          <p:nvSpPr>
            <p:cNvPr id="15403" name="Google Shape;15403;p79"/>
            <p:cNvSpPr/>
            <p:nvPr/>
          </p:nvSpPr>
          <p:spPr>
            <a:xfrm>
              <a:off x="7057814" y="2913503"/>
              <a:ext cx="217893" cy="268146"/>
            </a:xfrm>
            <a:custGeom>
              <a:avLst/>
              <a:gdLst/>
              <a:ahLst/>
              <a:cxnLst/>
              <a:rect l="l" t="t" r="r" b="b"/>
              <a:pathLst>
                <a:path w="8338" h="10261" extrusionOk="0">
                  <a:moveTo>
                    <a:pt x="8338" y="0"/>
                  </a:moveTo>
                  <a:lnTo>
                    <a:pt x="1818" y="1443"/>
                  </a:lnTo>
                  <a:lnTo>
                    <a:pt x="1818" y="3741"/>
                  </a:lnTo>
                  <a:lnTo>
                    <a:pt x="1818" y="8655"/>
                  </a:lnTo>
                  <a:cubicBezTo>
                    <a:pt x="1597" y="8558"/>
                    <a:pt x="1357" y="8510"/>
                    <a:pt x="1126" y="8501"/>
                  </a:cubicBezTo>
                  <a:cubicBezTo>
                    <a:pt x="501" y="8501"/>
                    <a:pt x="1" y="8895"/>
                    <a:pt x="1" y="9385"/>
                  </a:cubicBezTo>
                  <a:cubicBezTo>
                    <a:pt x="1" y="9866"/>
                    <a:pt x="501" y="10260"/>
                    <a:pt x="1126" y="10260"/>
                  </a:cubicBezTo>
                  <a:cubicBezTo>
                    <a:pt x="2251" y="10260"/>
                    <a:pt x="2578" y="9405"/>
                    <a:pt x="2578" y="9068"/>
                  </a:cubicBezTo>
                  <a:lnTo>
                    <a:pt x="2578" y="3577"/>
                  </a:lnTo>
                  <a:lnTo>
                    <a:pt x="7578" y="2462"/>
                  </a:lnTo>
                  <a:lnTo>
                    <a:pt x="7578" y="7154"/>
                  </a:lnTo>
                  <a:cubicBezTo>
                    <a:pt x="7357" y="7058"/>
                    <a:pt x="7126" y="7010"/>
                    <a:pt x="6886" y="7001"/>
                  </a:cubicBezTo>
                  <a:cubicBezTo>
                    <a:pt x="6270" y="7001"/>
                    <a:pt x="5770" y="7395"/>
                    <a:pt x="5770" y="7876"/>
                  </a:cubicBezTo>
                  <a:cubicBezTo>
                    <a:pt x="5770" y="8366"/>
                    <a:pt x="6270" y="8760"/>
                    <a:pt x="6886" y="8760"/>
                  </a:cubicBezTo>
                  <a:cubicBezTo>
                    <a:pt x="7886" y="8760"/>
                    <a:pt x="8338" y="8020"/>
                    <a:pt x="8338" y="7529"/>
                  </a:cubicBezTo>
                  <a:cubicBezTo>
                    <a:pt x="8338" y="7241"/>
                    <a:pt x="8338" y="2298"/>
                    <a:pt x="8338" y="2298"/>
                  </a:cubicBezTo>
                  <a:lnTo>
                    <a:pt x="8338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4" name="Google Shape;15404;p79"/>
            <p:cNvSpPr/>
            <p:nvPr/>
          </p:nvSpPr>
          <p:spPr>
            <a:xfrm>
              <a:off x="7262118" y="2972223"/>
              <a:ext cx="152300" cy="280794"/>
            </a:xfrm>
            <a:custGeom>
              <a:avLst/>
              <a:gdLst/>
              <a:ahLst/>
              <a:cxnLst/>
              <a:rect l="l" t="t" r="r" b="b"/>
              <a:pathLst>
                <a:path w="5828" h="10745" extrusionOk="0">
                  <a:moveTo>
                    <a:pt x="2252" y="1"/>
                  </a:moveTo>
                  <a:cubicBezTo>
                    <a:pt x="2222" y="1"/>
                    <a:pt x="2193" y="25"/>
                    <a:pt x="2193" y="61"/>
                  </a:cubicBezTo>
                  <a:lnTo>
                    <a:pt x="2193" y="8946"/>
                  </a:lnTo>
                  <a:cubicBezTo>
                    <a:pt x="1905" y="8812"/>
                    <a:pt x="1597" y="8735"/>
                    <a:pt x="1280" y="8725"/>
                  </a:cubicBezTo>
                  <a:cubicBezTo>
                    <a:pt x="578" y="8725"/>
                    <a:pt x="1" y="9177"/>
                    <a:pt x="1" y="9735"/>
                  </a:cubicBezTo>
                  <a:cubicBezTo>
                    <a:pt x="1" y="10292"/>
                    <a:pt x="578" y="10744"/>
                    <a:pt x="1280" y="10744"/>
                  </a:cubicBezTo>
                  <a:cubicBezTo>
                    <a:pt x="2347" y="10744"/>
                    <a:pt x="2953" y="9725"/>
                    <a:pt x="2953" y="9167"/>
                  </a:cubicBezTo>
                  <a:lnTo>
                    <a:pt x="2953" y="3552"/>
                  </a:lnTo>
                  <a:cubicBezTo>
                    <a:pt x="4107" y="3994"/>
                    <a:pt x="5097" y="4802"/>
                    <a:pt x="5761" y="5859"/>
                  </a:cubicBezTo>
                  <a:cubicBezTo>
                    <a:pt x="5768" y="5871"/>
                    <a:pt x="5780" y="5876"/>
                    <a:pt x="5792" y="5876"/>
                  </a:cubicBezTo>
                  <a:cubicBezTo>
                    <a:pt x="5810" y="5876"/>
                    <a:pt x="5828" y="5864"/>
                    <a:pt x="5828" y="5840"/>
                  </a:cubicBezTo>
                  <a:cubicBezTo>
                    <a:pt x="5828" y="5282"/>
                    <a:pt x="5761" y="3167"/>
                    <a:pt x="4684" y="2715"/>
                  </a:cubicBezTo>
                  <a:cubicBezTo>
                    <a:pt x="4030" y="2446"/>
                    <a:pt x="3376" y="1676"/>
                    <a:pt x="2914" y="1003"/>
                  </a:cubicBezTo>
                  <a:cubicBezTo>
                    <a:pt x="2895" y="965"/>
                    <a:pt x="2876" y="936"/>
                    <a:pt x="2847" y="907"/>
                  </a:cubicBezTo>
                  <a:cubicBezTo>
                    <a:pt x="2607" y="551"/>
                    <a:pt x="2414" y="234"/>
                    <a:pt x="2299" y="32"/>
                  </a:cubicBezTo>
                  <a:cubicBezTo>
                    <a:pt x="2288" y="10"/>
                    <a:pt x="2270" y="1"/>
                    <a:pt x="2252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5" name="Google Shape;15405;p79"/>
            <p:cNvSpPr/>
            <p:nvPr/>
          </p:nvSpPr>
          <p:spPr>
            <a:xfrm>
              <a:off x="7263373" y="3037136"/>
              <a:ext cx="151046" cy="214626"/>
            </a:xfrm>
            <a:custGeom>
              <a:avLst/>
              <a:gdLst/>
              <a:ahLst/>
              <a:cxnLst/>
              <a:rect l="l" t="t" r="r" b="b"/>
              <a:pathLst>
                <a:path w="5780" h="8213" extrusionOk="0">
                  <a:moveTo>
                    <a:pt x="2491" y="0"/>
                  </a:moveTo>
                  <a:lnTo>
                    <a:pt x="2491" y="6212"/>
                  </a:lnTo>
                  <a:cubicBezTo>
                    <a:pt x="2491" y="6760"/>
                    <a:pt x="1895" y="7780"/>
                    <a:pt x="828" y="7780"/>
                  </a:cubicBezTo>
                  <a:cubicBezTo>
                    <a:pt x="539" y="7780"/>
                    <a:pt x="251" y="7703"/>
                    <a:pt x="1" y="7539"/>
                  </a:cubicBezTo>
                  <a:lnTo>
                    <a:pt x="1" y="7539"/>
                  </a:lnTo>
                  <a:lnTo>
                    <a:pt x="20" y="7578"/>
                  </a:lnTo>
                  <a:lnTo>
                    <a:pt x="30" y="7616"/>
                  </a:lnTo>
                  <a:cubicBezTo>
                    <a:pt x="58" y="7664"/>
                    <a:pt x="87" y="7712"/>
                    <a:pt x="116" y="7760"/>
                  </a:cubicBezTo>
                  <a:lnTo>
                    <a:pt x="145" y="7789"/>
                  </a:lnTo>
                  <a:lnTo>
                    <a:pt x="164" y="7818"/>
                  </a:lnTo>
                  <a:cubicBezTo>
                    <a:pt x="193" y="7847"/>
                    <a:pt x="222" y="7876"/>
                    <a:pt x="260" y="7905"/>
                  </a:cubicBezTo>
                  <a:lnTo>
                    <a:pt x="289" y="7933"/>
                  </a:lnTo>
                  <a:lnTo>
                    <a:pt x="299" y="7943"/>
                  </a:lnTo>
                  <a:lnTo>
                    <a:pt x="328" y="7962"/>
                  </a:lnTo>
                  <a:lnTo>
                    <a:pt x="337" y="7972"/>
                  </a:lnTo>
                  <a:lnTo>
                    <a:pt x="366" y="7991"/>
                  </a:lnTo>
                  <a:lnTo>
                    <a:pt x="376" y="7991"/>
                  </a:lnTo>
                  <a:lnTo>
                    <a:pt x="433" y="8030"/>
                  </a:lnTo>
                  <a:lnTo>
                    <a:pt x="443" y="8039"/>
                  </a:lnTo>
                  <a:lnTo>
                    <a:pt x="472" y="8049"/>
                  </a:lnTo>
                  <a:lnTo>
                    <a:pt x="491" y="8068"/>
                  </a:lnTo>
                  <a:lnTo>
                    <a:pt x="520" y="8078"/>
                  </a:lnTo>
                  <a:lnTo>
                    <a:pt x="539" y="8087"/>
                  </a:lnTo>
                  <a:lnTo>
                    <a:pt x="558" y="8097"/>
                  </a:lnTo>
                  <a:lnTo>
                    <a:pt x="587" y="8107"/>
                  </a:lnTo>
                  <a:lnTo>
                    <a:pt x="616" y="8126"/>
                  </a:lnTo>
                  <a:lnTo>
                    <a:pt x="655" y="8135"/>
                  </a:lnTo>
                  <a:lnTo>
                    <a:pt x="683" y="8145"/>
                  </a:lnTo>
                  <a:lnTo>
                    <a:pt x="712" y="8164"/>
                  </a:lnTo>
                  <a:lnTo>
                    <a:pt x="732" y="8164"/>
                  </a:lnTo>
                  <a:lnTo>
                    <a:pt x="770" y="8174"/>
                  </a:lnTo>
                  <a:lnTo>
                    <a:pt x="789" y="8183"/>
                  </a:lnTo>
                  <a:lnTo>
                    <a:pt x="828" y="8193"/>
                  </a:lnTo>
                  <a:lnTo>
                    <a:pt x="847" y="8193"/>
                  </a:lnTo>
                  <a:lnTo>
                    <a:pt x="885" y="8203"/>
                  </a:lnTo>
                  <a:lnTo>
                    <a:pt x="905" y="8203"/>
                  </a:lnTo>
                  <a:lnTo>
                    <a:pt x="953" y="8212"/>
                  </a:lnTo>
                  <a:lnTo>
                    <a:pt x="1222" y="8212"/>
                  </a:lnTo>
                  <a:cubicBezTo>
                    <a:pt x="2280" y="8212"/>
                    <a:pt x="2886" y="7193"/>
                    <a:pt x="2886" y="6635"/>
                  </a:cubicBezTo>
                  <a:lnTo>
                    <a:pt x="2886" y="1068"/>
                  </a:lnTo>
                  <a:cubicBezTo>
                    <a:pt x="4049" y="1510"/>
                    <a:pt x="5040" y="2318"/>
                    <a:pt x="5713" y="3375"/>
                  </a:cubicBezTo>
                  <a:cubicBezTo>
                    <a:pt x="5719" y="3382"/>
                    <a:pt x="5729" y="3385"/>
                    <a:pt x="5738" y="3385"/>
                  </a:cubicBezTo>
                  <a:cubicBezTo>
                    <a:pt x="5755" y="3385"/>
                    <a:pt x="5774" y="3375"/>
                    <a:pt x="5780" y="3356"/>
                  </a:cubicBezTo>
                  <a:cubicBezTo>
                    <a:pt x="5780" y="3260"/>
                    <a:pt x="5780" y="3116"/>
                    <a:pt x="5770" y="2933"/>
                  </a:cubicBezTo>
                  <a:cubicBezTo>
                    <a:pt x="5482" y="2029"/>
                    <a:pt x="4809" y="827"/>
                    <a:pt x="249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6" name="Google Shape;15406;p79"/>
            <p:cNvSpPr/>
            <p:nvPr/>
          </p:nvSpPr>
          <p:spPr>
            <a:xfrm>
              <a:off x="7105323" y="2913739"/>
              <a:ext cx="170384" cy="97788"/>
            </a:xfrm>
            <a:custGeom>
              <a:avLst/>
              <a:gdLst/>
              <a:ahLst/>
              <a:cxnLst/>
              <a:rect l="l" t="t" r="r" b="b"/>
              <a:pathLst>
                <a:path w="6520" h="3742" extrusionOk="0">
                  <a:moveTo>
                    <a:pt x="6520" y="1"/>
                  </a:moveTo>
                  <a:lnTo>
                    <a:pt x="0" y="1443"/>
                  </a:lnTo>
                  <a:lnTo>
                    <a:pt x="0" y="3741"/>
                  </a:lnTo>
                  <a:lnTo>
                    <a:pt x="6520" y="2289"/>
                  </a:lnTo>
                  <a:lnTo>
                    <a:pt x="652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7" name="Google Shape;15407;p79"/>
            <p:cNvSpPr/>
            <p:nvPr/>
          </p:nvSpPr>
          <p:spPr>
            <a:xfrm>
              <a:off x="7082196" y="2913503"/>
              <a:ext cx="193511" cy="267884"/>
            </a:xfrm>
            <a:custGeom>
              <a:avLst/>
              <a:gdLst/>
              <a:ahLst/>
              <a:cxnLst/>
              <a:rect l="l" t="t" r="r" b="b"/>
              <a:pathLst>
                <a:path w="7405" h="10251" extrusionOk="0">
                  <a:moveTo>
                    <a:pt x="7405" y="0"/>
                  </a:moveTo>
                  <a:lnTo>
                    <a:pt x="885" y="1443"/>
                  </a:lnTo>
                  <a:lnTo>
                    <a:pt x="885" y="3741"/>
                  </a:lnTo>
                  <a:lnTo>
                    <a:pt x="1231" y="3664"/>
                  </a:lnTo>
                  <a:lnTo>
                    <a:pt x="1231" y="9058"/>
                  </a:lnTo>
                  <a:cubicBezTo>
                    <a:pt x="1231" y="9376"/>
                    <a:pt x="953" y="10135"/>
                    <a:pt x="1" y="10241"/>
                  </a:cubicBezTo>
                  <a:cubicBezTo>
                    <a:pt x="68" y="10251"/>
                    <a:pt x="126" y="10251"/>
                    <a:pt x="193" y="10251"/>
                  </a:cubicBezTo>
                  <a:cubicBezTo>
                    <a:pt x="1318" y="10251"/>
                    <a:pt x="1645" y="9395"/>
                    <a:pt x="1645" y="9058"/>
                  </a:cubicBezTo>
                  <a:lnTo>
                    <a:pt x="1645" y="3577"/>
                  </a:lnTo>
                  <a:lnTo>
                    <a:pt x="6241" y="2558"/>
                  </a:lnTo>
                  <a:lnTo>
                    <a:pt x="6991" y="2395"/>
                  </a:lnTo>
                  <a:lnTo>
                    <a:pt x="6991" y="7529"/>
                  </a:lnTo>
                  <a:cubicBezTo>
                    <a:pt x="6991" y="7981"/>
                    <a:pt x="6607" y="8645"/>
                    <a:pt x="5761" y="8751"/>
                  </a:cubicBezTo>
                  <a:cubicBezTo>
                    <a:pt x="5828" y="8751"/>
                    <a:pt x="5886" y="8760"/>
                    <a:pt x="5953" y="8760"/>
                  </a:cubicBezTo>
                  <a:cubicBezTo>
                    <a:pt x="6953" y="8760"/>
                    <a:pt x="7405" y="8020"/>
                    <a:pt x="7405" y="7529"/>
                  </a:cubicBezTo>
                  <a:lnTo>
                    <a:pt x="7405" y="2298"/>
                  </a:lnTo>
                  <a:lnTo>
                    <a:pt x="74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15408;p79"/>
            <p:cNvSpPr/>
            <p:nvPr/>
          </p:nvSpPr>
          <p:spPr>
            <a:xfrm>
              <a:off x="7354601" y="3215961"/>
              <a:ext cx="50775" cy="17195"/>
            </a:xfrm>
            <a:custGeom>
              <a:avLst/>
              <a:gdLst/>
              <a:ahLst/>
              <a:cxnLst/>
              <a:rect l="l" t="t" r="r" b="b"/>
              <a:pathLst>
                <a:path w="1943" h="658" extrusionOk="0">
                  <a:moveTo>
                    <a:pt x="1689" y="0"/>
                  </a:moveTo>
                  <a:cubicBezTo>
                    <a:pt x="1664" y="0"/>
                    <a:pt x="1639" y="5"/>
                    <a:pt x="1616" y="13"/>
                  </a:cubicBezTo>
                  <a:cubicBezTo>
                    <a:pt x="1424" y="90"/>
                    <a:pt x="1000" y="215"/>
                    <a:pt x="202" y="254"/>
                  </a:cubicBezTo>
                  <a:cubicBezTo>
                    <a:pt x="96" y="254"/>
                    <a:pt x="0" y="340"/>
                    <a:pt x="0" y="456"/>
                  </a:cubicBezTo>
                  <a:cubicBezTo>
                    <a:pt x="0" y="571"/>
                    <a:pt x="96" y="658"/>
                    <a:pt x="202" y="658"/>
                  </a:cubicBezTo>
                  <a:lnTo>
                    <a:pt x="212" y="658"/>
                  </a:lnTo>
                  <a:cubicBezTo>
                    <a:pt x="1039" y="619"/>
                    <a:pt x="1510" y="504"/>
                    <a:pt x="1760" y="408"/>
                  </a:cubicBezTo>
                  <a:cubicBezTo>
                    <a:pt x="1904" y="350"/>
                    <a:pt x="1943" y="187"/>
                    <a:pt x="1847" y="71"/>
                  </a:cubicBezTo>
                  <a:cubicBezTo>
                    <a:pt x="1806" y="24"/>
                    <a:pt x="1747" y="0"/>
                    <a:pt x="168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9" name="Google Shape;15409;p79"/>
            <p:cNvSpPr/>
            <p:nvPr/>
          </p:nvSpPr>
          <p:spPr>
            <a:xfrm>
              <a:off x="7050889" y="3195813"/>
              <a:ext cx="197431" cy="26786"/>
            </a:xfrm>
            <a:custGeom>
              <a:avLst/>
              <a:gdLst/>
              <a:ahLst/>
              <a:cxnLst/>
              <a:rect l="l" t="t" r="r" b="b"/>
              <a:pathLst>
                <a:path w="7555" h="1025" extrusionOk="0">
                  <a:moveTo>
                    <a:pt x="2504" y="0"/>
                  </a:moveTo>
                  <a:cubicBezTo>
                    <a:pt x="1357" y="0"/>
                    <a:pt x="655" y="173"/>
                    <a:pt x="227" y="371"/>
                  </a:cubicBezTo>
                  <a:cubicBezTo>
                    <a:pt x="1" y="463"/>
                    <a:pt x="111" y="767"/>
                    <a:pt x="308" y="767"/>
                  </a:cubicBezTo>
                  <a:cubicBezTo>
                    <a:pt x="337" y="767"/>
                    <a:pt x="368" y="761"/>
                    <a:pt x="400" y="746"/>
                  </a:cubicBezTo>
                  <a:cubicBezTo>
                    <a:pt x="927" y="505"/>
                    <a:pt x="1669" y="416"/>
                    <a:pt x="2477" y="416"/>
                  </a:cubicBezTo>
                  <a:cubicBezTo>
                    <a:pt x="3826" y="416"/>
                    <a:pt x="5360" y="663"/>
                    <a:pt x="6382" y="861"/>
                  </a:cubicBezTo>
                  <a:cubicBezTo>
                    <a:pt x="6670" y="919"/>
                    <a:pt x="6959" y="977"/>
                    <a:pt x="7237" y="1025"/>
                  </a:cubicBezTo>
                  <a:lnTo>
                    <a:pt x="7276" y="1025"/>
                  </a:lnTo>
                  <a:cubicBezTo>
                    <a:pt x="7526" y="1025"/>
                    <a:pt x="7555" y="669"/>
                    <a:pt x="7305" y="621"/>
                  </a:cubicBezTo>
                  <a:cubicBezTo>
                    <a:pt x="7035" y="573"/>
                    <a:pt x="6747" y="515"/>
                    <a:pt x="6459" y="458"/>
                  </a:cubicBezTo>
                  <a:cubicBezTo>
                    <a:pt x="4755" y="123"/>
                    <a:pt x="3471" y="0"/>
                    <a:pt x="2504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0" name="Google Shape;15410;p79"/>
            <p:cNvSpPr/>
            <p:nvPr/>
          </p:nvSpPr>
          <p:spPr>
            <a:xfrm>
              <a:off x="7357371" y="3166361"/>
              <a:ext cx="47509" cy="16803"/>
            </a:xfrm>
            <a:custGeom>
              <a:avLst/>
              <a:gdLst/>
              <a:ahLst/>
              <a:cxnLst/>
              <a:rect l="l" t="t" r="r" b="b"/>
              <a:pathLst>
                <a:path w="1818" h="643" extrusionOk="0">
                  <a:moveTo>
                    <a:pt x="1579" y="0"/>
                  </a:moveTo>
                  <a:cubicBezTo>
                    <a:pt x="1553" y="0"/>
                    <a:pt x="1526" y="6"/>
                    <a:pt x="1500" y="17"/>
                  </a:cubicBezTo>
                  <a:cubicBezTo>
                    <a:pt x="1096" y="152"/>
                    <a:pt x="673" y="219"/>
                    <a:pt x="250" y="238"/>
                  </a:cubicBezTo>
                  <a:cubicBezTo>
                    <a:pt x="0" y="257"/>
                    <a:pt x="10" y="633"/>
                    <a:pt x="269" y="642"/>
                  </a:cubicBezTo>
                  <a:lnTo>
                    <a:pt x="279" y="642"/>
                  </a:lnTo>
                  <a:cubicBezTo>
                    <a:pt x="741" y="623"/>
                    <a:pt x="1202" y="546"/>
                    <a:pt x="1644" y="392"/>
                  </a:cubicBezTo>
                  <a:cubicBezTo>
                    <a:pt x="1769" y="344"/>
                    <a:pt x="1818" y="190"/>
                    <a:pt x="1741" y="84"/>
                  </a:cubicBezTo>
                  <a:cubicBezTo>
                    <a:pt x="1700" y="30"/>
                    <a:pt x="1641" y="0"/>
                    <a:pt x="157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1" name="Google Shape;15411;p79"/>
            <p:cNvSpPr/>
            <p:nvPr/>
          </p:nvSpPr>
          <p:spPr>
            <a:xfrm>
              <a:off x="7145855" y="3147938"/>
              <a:ext cx="145872" cy="31464"/>
            </a:xfrm>
            <a:custGeom>
              <a:avLst/>
              <a:gdLst/>
              <a:ahLst/>
              <a:cxnLst/>
              <a:rect l="l" t="t" r="r" b="b"/>
              <a:pathLst>
                <a:path w="5582" h="1204" extrusionOk="0">
                  <a:moveTo>
                    <a:pt x="286" y="1"/>
                  </a:moveTo>
                  <a:cubicBezTo>
                    <a:pt x="35" y="1"/>
                    <a:pt x="1" y="376"/>
                    <a:pt x="257" y="414"/>
                  </a:cubicBezTo>
                  <a:cubicBezTo>
                    <a:pt x="1007" y="482"/>
                    <a:pt x="1844" y="616"/>
                    <a:pt x="2748" y="789"/>
                  </a:cubicBezTo>
                  <a:cubicBezTo>
                    <a:pt x="3652" y="962"/>
                    <a:pt x="4498" y="1107"/>
                    <a:pt x="5277" y="1203"/>
                  </a:cubicBezTo>
                  <a:lnTo>
                    <a:pt x="5296" y="1203"/>
                  </a:lnTo>
                  <a:cubicBezTo>
                    <a:pt x="5299" y="1203"/>
                    <a:pt x="5302" y="1203"/>
                    <a:pt x="5305" y="1203"/>
                  </a:cubicBezTo>
                  <a:cubicBezTo>
                    <a:pt x="5556" y="1203"/>
                    <a:pt x="5581" y="818"/>
                    <a:pt x="5325" y="799"/>
                  </a:cubicBezTo>
                  <a:cubicBezTo>
                    <a:pt x="4555" y="703"/>
                    <a:pt x="3719" y="559"/>
                    <a:pt x="2825" y="386"/>
                  </a:cubicBezTo>
                  <a:cubicBezTo>
                    <a:pt x="1911" y="203"/>
                    <a:pt x="1055" y="78"/>
                    <a:pt x="296" y="1"/>
                  </a:cubicBezTo>
                  <a:cubicBezTo>
                    <a:pt x="292" y="1"/>
                    <a:pt x="289" y="1"/>
                    <a:pt x="286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12" name="Google Shape;15412;p79"/>
          <p:cNvGrpSpPr/>
          <p:nvPr/>
        </p:nvGrpSpPr>
        <p:grpSpPr>
          <a:xfrm>
            <a:off x="7510900" y="1981462"/>
            <a:ext cx="372937" cy="360629"/>
            <a:chOff x="7510900" y="1981462"/>
            <a:chExt cx="372937" cy="360629"/>
          </a:xfrm>
        </p:grpSpPr>
        <p:sp>
          <p:nvSpPr>
            <p:cNvPr id="15413" name="Google Shape;15413;p79"/>
            <p:cNvSpPr/>
            <p:nvPr/>
          </p:nvSpPr>
          <p:spPr>
            <a:xfrm>
              <a:off x="7617207" y="2027455"/>
              <a:ext cx="160584" cy="264121"/>
            </a:xfrm>
            <a:custGeom>
              <a:avLst/>
              <a:gdLst/>
              <a:ahLst/>
              <a:cxnLst/>
              <a:rect l="l" t="t" r="r" b="b"/>
              <a:pathLst>
                <a:path w="6145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6145" y="10106"/>
                  </a:lnTo>
                  <a:lnTo>
                    <a:pt x="614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79"/>
            <p:cNvSpPr/>
            <p:nvPr/>
          </p:nvSpPr>
          <p:spPr>
            <a:xfrm>
              <a:off x="7739585" y="2027455"/>
              <a:ext cx="38206" cy="264121"/>
            </a:xfrm>
            <a:custGeom>
              <a:avLst/>
              <a:gdLst/>
              <a:ahLst/>
              <a:cxnLst/>
              <a:rect l="l" t="t" r="r" b="b"/>
              <a:pathLst>
                <a:path w="1462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1462" y="10106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5" name="Google Shape;15415;p79"/>
            <p:cNvSpPr/>
            <p:nvPr/>
          </p:nvSpPr>
          <p:spPr>
            <a:xfrm>
              <a:off x="7576231" y="2011619"/>
              <a:ext cx="243529" cy="64861"/>
            </a:xfrm>
            <a:custGeom>
              <a:avLst/>
              <a:gdLst/>
              <a:ahLst/>
              <a:cxnLst/>
              <a:rect l="l" t="t" r="r" b="b"/>
              <a:pathLst>
                <a:path w="9319" h="2482" extrusionOk="0">
                  <a:moveTo>
                    <a:pt x="1" y="0"/>
                  </a:moveTo>
                  <a:lnTo>
                    <a:pt x="626" y="1741"/>
                  </a:lnTo>
                  <a:cubicBezTo>
                    <a:pt x="789" y="2183"/>
                    <a:pt x="1203" y="2481"/>
                    <a:pt x="1674" y="2481"/>
                  </a:cubicBezTo>
                  <a:lnTo>
                    <a:pt x="7655" y="2481"/>
                  </a:lnTo>
                  <a:cubicBezTo>
                    <a:pt x="8117" y="2472"/>
                    <a:pt x="8530" y="2183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6" name="Google Shape;15416;p79"/>
            <p:cNvSpPr/>
            <p:nvPr/>
          </p:nvSpPr>
          <p:spPr>
            <a:xfrm>
              <a:off x="7576231" y="2011619"/>
              <a:ext cx="243529" cy="63842"/>
            </a:xfrm>
            <a:custGeom>
              <a:avLst/>
              <a:gdLst/>
              <a:ahLst/>
              <a:cxnLst/>
              <a:rect l="l" t="t" r="r" b="b"/>
              <a:pathLst>
                <a:path w="9319" h="2443" extrusionOk="0">
                  <a:moveTo>
                    <a:pt x="1" y="0"/>
                  </a:moveTo>
                  <a:lnTo>
                    <a:pt x="635" y="1741"/>
                  </a:lnTo>
                  <a:cubicBezTo>
                    <a:pt x="751" y="2077"/>
                    <a:pt x="1020" y="2327"/>
                    <a:pt x="1357" y="2433"/>
                  </a:cubicBezTo>
                  <a:cubicBezTo>
                    <a:pt x="1732" y="2116"/>
                    <a:pt x="2010" y="1693"/>
                    <a:pt x="2135" y="1221"/>
                  </a:cubicBezTo>
                  <a:lnTo>
                    <a:pt x="7126" y="1221"/>
                  </a:lnTo>
                  <a:cubicBezTo>
                    <a:pt x="7261" y="1702"/>
                    <a:pt x="7540" y="2125"/>
                    <a:pt x="7924" y="2443"/>
                  </a:cubicBezTo>
                  <a:cubicBezTo>
                    <a:pt x="8280" y="2356"/>
                    <a:pt x="8569" y="2087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7" name="Google Shape;15417;p79"/>
            <p:cNvSpPr/>
            <p:nvPr/>
          </p:nvSpPr>
          <p:spPr>
            <a:xfrm>
              <a:off x="7510900" y="1981462"/>
              <a:ext cx="372937" cy="92169"/>
            </a:xfrm>
            <a:custGeom>
              <a:avLst/>
              <a:gdLst/>
              <a:ahLst/>
              <a:cxnLst/>
              <a:rect l="l" t="t" r="r" b="b"/>
              <a:pathLst>
                <a:path w="14271" h="3527" extrusionOk="0">
                  <a:moveTo>
                    <a:pt x="2347" y="0"/>
                  </a:moveTo>
                  <a:cubicBezTo>
                    <a:pt x="779" y="0"/>
                    <a:pt x="1" y="1895"/>
                    <a:pt x="1106" y="3010"/>
                  </a:cubicBezTo>
                  <a:cubicBezTo>
                    <a:pt x="1463" y="3367"/>
                    <a:pt x="1902" y="3526"/>
                    <a:pt x="2332" y="3526"/>
                  </a:cubicBezTo>
                  <a:cubicBezTo>
                    <a:pt x="3237" y="3526"/>
                    <a:pt x="4107" y="2822"/>
                    <a:pt x="4107" y="1760"/>
                  </a:cubicBezTo>
                  <a:lnTo>
                    <a:pt x="10165" y="1760"/>
                  </a:lnTo>
                  <a:cubicBezTo>
                    <a:pt x="10165" y="2824"/>
                    <a:pt x="11034" y="3525"/>
                    <a:pt x="11938" y="3525"/>
                  </a:cubicBezTo>
                  <a:cubicBezTo>
                    <a:pt x="12365" y="3525"/>
                    <a:pt x="12800" y="3369"/>
                    <a:pt x="13155" y="3020"/>
                  </a:cubicBezTo>
                  <a:cubicBezTo>
                    <a:pt x="14271" y="1924"/>
                    <a:pt x="13511" y="29"/>
                    <a:pt x="11953" y="10"/>
                  </a:cubicBezTo>
                  <a:lnTo>
                    <a:pt x="11953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8" name="Google Shape;15418;p79"/>
            <p:cNvSpPr/>
            <p:nvPr/>
          </p:nvSpPr>
          <p:spPr>
            <a:xfrm>
              <a:off x="7785056" y="1981462"/>
              <a:ext cx="88746" cy="91986"/>
            </a:xfrm>
            <a:custGeom>
              <a:avLst/>
              <a:gdLst/>
              <a:ahLst/>
              <a:cxnLst/>
              <a:rect l="l" t="t" r="r" b="b"/>
              <a:pathLst>
                <a:path w="3396" h="3520" extrusionOk="0">
                  <a:moveTo>
                    <a:pt x="1" y="0"/>
                  </a:moveTo>
                  <a:cubicBezTo>
                    <a:pt x="828" y="20"/>
                    <a:pt x="1530" y="596"/>
                    <a:pt x="1703" y="1404"/>
                  </a:cubicBezTo>
                  <a:cubicBezTo>
                    <a:pt x="1866" y="2202"/>
                    <a:pt x="1453" y="3020"/>
                    <a:pt x="703" y="3366"/>
                  </a:cubicBezTo>
                  <a:cubicBezTo>
                    <a:pt x="939" y="3471"/>
                    <a:pt x="1183" y="3520"/>
                    <a:pt x="1423" y="3520"/>
                  </a:cubicBezTo>
                  <a:cubicBezTo>
                    <a:pt x="2219" y="3520"/>
                    <a:pt x="2960" y="2980"/>
                    <a:pt x="3145" y="2145"/>
                  </a:cubicBezTo>
                  <a:cubicBezTo>
                    <a:pt x="3395" y="1058"/>
                    <a:pt x="2578" y="20"/>
                    <a:pt x="146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9" name="Google Shape;15419;p79"/>
            <p:cNvSpPr/>
            <p:nvPr/>
          </p:nvSpPr>
          <p:spPr>
            <a:xfrm>
              <a:off x="7553365" y="2027455"/>
              <a:ext cx="64861" cy="46124"/>
            </a:xfrm>
            <a:custGeom>
              <a:avLst/>
              <a:gdLst/>
              <a:ahLst/>
              <a:cxnLst/>
              <a:rect l="l" t="t" r="r" b="b"/>
              <a:pathLst>
                <a:path w="2482" h="1765" extrusionOk="0">
                  <a:moveTo>
                    <a:pt x="1030" y="0"/>
                  </a:moveTo>
                  <a:cubicBezTo>
                    <a:pt x="1030" y="692"/>
                    <a:pt x="626" y="1317"/>
                    <a:pt x="1" y="1606"/>
                  </a:cubicBezTo>
                  <a:cubicBezTo>
                    <a:pt x="240" y="1715"/>
                    <a:pt x="486" y="1765"/>
                    <a:pt x="725" y="1765"/>
                  </a:cubicBezTo>
                  <a:cubicBezTo>
                    <a:pt x="1650" y="1765"/>
                    <a:pt x="2482" y="1016"/>
                    <a:pt x="248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0" name="Google Shape;15420;p79"/>
            <p:cNvSpPr/>
            <p:nvPr/>
          </p:nvSpPr>
          <p:spPr>
            <a:xfrm>
              <a:off x="7584280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500" y="0"/>
                  </a:moveTo>
                  <a:cubicBezTo>
                    <a:pt x="222" y="0"/>
                    <a:pt x="0" y="221"/>
                    <a:pt x="0" y="500"/>
                  </a:cubicBezTo>
                  <a:lnTo>
                    <a:pt x="0" y="1548"/>
                  </a:lnTo>
                  <a:lnTo>
                    <a:pt x="8664" y="1548"/>
                  </a:lnTo>
                  <a:lnTo>
                    <a:pt x="8664" y="500"/>
                  </a:lnTo>
                  <a:cubicBezTo>
                    <a:pt x="8664" y="221"/>
                    <a:pt x="8434" y="0"/>
                    <a:pt x="816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1" name="Google Shape;15421;p79"/>
            <p:cNvSpPr/>
            <p:nvPr/>
          </p:nvSpPr>
          <p:spPr>
            <a:xfrm>
              <a:off x="7584018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7213" y="0"/>
                  </a:moveTo>
                  <a:lnTo>
                    <a:pt x="7213" y="490"/>
                  </a:lnTo>
                  <a:cubicBezTo>
                    <a:pt x="7213" y="721"/>
                    <a:pt x="7011" y="923"/>
                    <a:pt x="6770" y="923"/>
                  </a:cubicBezTo>
                  <a:lnTo>
                    <a:pt x="1" y="923"/>
                  </a:lnTo>
                  <a:lnTo>
                    <a:pt x="1" y="1548"/>
                  </a:lnTo>
                  <a:lnTo>
                    <a:pt x="8665" y="1548"/>
                  </a:lnTo>
                  <a:lnTo>
                    <a:pt x="8665" y="500"/>
                  </a:lnTo>
                  <a:cubicBezTo>
                    <a:pt x="8665" y="231"/>
                    <a:pt x="8444" y="0"/>
                    <a:pt x="817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2" name="Google Shape;15422;p79"/>
            <p:cNvSpPr/>
            <p:nvPr/>
          </p:nvSpPr>
          <p:spPr>
            <a:xfrm>
              <a:off x="7549837" y="2308876"/>
              <a:ext cx="295062" cy="33214"/>
            </a:xfrm>
            <a:custGeom>
              <a:avLst/>
              <a:gdLst/>
              <a:ahLst/>
              <a:cxnLst/>
              <a:rect l="l" t="t" r="r" b="b"/>
              <a:pathLst>
                <a:path w="11291" h="1271" extrusionOk="0">
                  <a:moveTo>
                    <a:pt x="780" y="1"/>
                  </a:moveTo>
                  <a:cubicBezTo>
                    <a:pt x="357" y="1"/>
                    <a:pt x="1" y="347"/>
                    <a:pt x="1" y="780"/>
                  </a:cubicBezTo>
                  <a:lnTo>
                    <a:pt x="1" y="1270"/>
                  </a:lnTo>
                  <a:lnTo>
                    <a:pt x="11290" y="1270"/>
                  </a:lnTo>
                  <a:lnTo>
                    <a:pt x="11290" y="780"/>
                  </a:lnTo>
                  <a:cubicBezTo>
                    <a:pt x="11290" y="347"/>
                    <a:pt x="10944" y="1"/>
                    <a:pt x="1051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15423;p79"/>
            <p:cNvSpPr/>
            <p:nvPr/>
          </p:nvSpPr>
          <p:spPr>
            <a:xfrm>
              <a:off x="7549837" y="2308641"/>
              <a:ext cx="295062" cy="33450"/>
            </a:xfrm>
            <a:custGeom>
              <a:avLst/>
              <a:gdLst/>
              <a:ahLst/>
              <a:cxnLst/>
              <a:rect l="l" t="t" r="r" b="b"/>
              <a:pathLst>
                <a:path w="11291" h="1280" extrusionOk="0">
                  <a:moveTo>
                    <a:pt x="9675" y="0"/>
                  </a:moveTo>
                  <a:cubicBezTo>
                    <a:pt x="9771" y="135"/>
                    <a:pt x="9829" y="308"/>
                    <a:pt x="9829" y="481"/>
                  </a:cubicBezTo>
                  <a:lnTo>
                    <a:pt x="9829" y="664"/>
                  </a:lnTo>
                  <a:cubicBezTo>
                    <a:pt x="9829" y="818"/>
                    <a:pt x="9704" y="952"/>
                    <a:pt x="9540" y="952"/>
                  </a:cubicBezTo>
                  <a:lnTo>
                    <a:pt x="1" y="952"/>
                  </a:lnTo>
                  <a:lnTo>
                    <a:pt x="1" y="1279"/>
                  </a:lnTo>
                  <a:lnTo>
                    <a:pt x="11290" y="1279"/>
                  </a:lnTo>
                  <a:lnTo>
                    <a:pt x="11290" y="789"/>
                  </a:lnTo>
                  <a:cubicBezTo>
                    <a:pt x="11290" y="356"/>
                    <a:pt x="10944" y="10"/>
                    <a:pt x="1051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4" name="Google Shape;15424;p79"/>
            <p:cNvSpPr/>
            <p:nvPr/>
          </p:nvSpPr>
          <p:spPr>
            <a:xfrm>
              <a:off x="7550098" y="2006078"/>
              <a:ext cx="42988" cy="42753"/>
            </a:xfrm>
            <a:custGeom>
              <a:avLst/>
              <a:gdLst/>
              <a:ahLst/>
              <a:cxnLst/>
              <a:rect l="l" t="t" r="r" b="b"/>
              <a:pathLst>
                <a:path w="1645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45" y="1270"/>
                    <a:pt x="1645" y="818"/>
                  </a:cubicBezTo>
                  <a:cubicBezTo>
                    <a:pt x="1645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5" name="Google Shape;15425;p79"/>
            <p:cNvSpPr/>
            <p:nvPr/>
          </p:nvSpPr>
          <p:spPr>
            <a:xfrm>
              <a:off x="7801885" y="2006078"/>
              <a:ext cx="42753" cy="42753"/>
            </a:xfrm>
            <a:custGeom>
              <a:avLst/>
              <a:gdLst/>
              <a:ahLst/>
              <a:cxnLst/>
              <a:rect l="l" t="t" r="r" b="b"/>
              <a:pathLst>
                <a:path w="1636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36" y="1270"/>
                    <a:pt x="1636" y="818"/>
                  </a:cubicBezTo>
                  <a:cubicBezTo>
                    <a:pt x="1636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6" name="Google Shape;15426;p79"/>
            <p:cNvSpPr/>
            <p:nvPr/>
          </p:nvSpPr>
          <p:spPr>
            <a:xfrm>
              <a:off x="7642816" y="2097804"/>
              <a:ext cx="20906" cy="153319"/>
            </a:xfrm>
            <a:custGeom>
              <a:avLst/>
              <a:gdLst/>
              <a:ahLst/>
              <a:cxnLst/>
              <a:rect l="l" t="t" r="r" b="b"/>
              <a:pathLst>
                <a:path w="800" h="5867" extrusionOk="0">
                  <a:moveTo>
                    <a:pt x="395" y="1"/>
                  </a:moveTo>
                  <a:cubicBezTo>
                    <a:pt x="18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8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79"/>
            <p:cNvSpPr/>
            <p:nvPr/>
          </p:nvSpPr>
          <p:spPr>
            <a:xfrm>
              <a:off x="7687059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3" y="1"/>
                    <a:pt x="0" y="183"/>
                    <a:pt x="0" y="404"/>
                  </a:cubicBezTo>
                  <a:lnTo>
                    <a:pt x="0" y="5472"/>
                  </a:lnTo>
                  <a:cubicBezTo>
                    <a:pt x="0" y="5684"/>
                    <a:pt x="173" y="5866"/>
                    <a:pt x="395" y="5866"/>
                  </a:cubicBezTo>
                  <a:cubicBezTo>
                    <a:pt x="616" y="5866"/>
                    <a:pt x="798" y="5684"/>
                    <a:pt x="798" y="5472"/>
                  </a:cubicBezTo>
                  <a:lnTo>
                    <a:pt x="798" y="404"/>
                  </a:lnTo>
                  <a:cubicBezTo>
                    <a:pt x="798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8" name="Google Shape;15428;p79"/>
            <p:cNvSpPr/>
            <p:nvPr/>
          </p:nvSpPr>
          <p:spPr>
            <a:xfrm>
              <a:off x="7731275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7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29" name="Google Shape;15429;p79"/>
          <p:cNvGrpSpPr/>
          <p:nvPr/>
        </p:nvGrpSpPr>
        <p:grpSpPr>
          <a:xfrm>
            <a:off x="6599476" y="2918260"/>
            <a:ext cx="360629" cy="329975"/>
            <a:chOff x="6599476" y="2918260"/>
            <a:chExt cx="360629" cy="329975"/>
          </a:xfrm>
        </p:grpSpPr>
        <p:sp>
          <p:nvSpPr>
            <p:cNvPr id="15430" name="Google Shape;15430;p79"/>
            <p:cNvSpPr/>
            <p:nvPr/>
          </p:nvSpPr>
          <p:spPr>
            <a:xfrm>
              <a:off x="6604990" y="2918521"/>
              <a:ext cx="349313" cy="329714"/>
            </a:xfrm>
            <a:custGeom>
              <a:avLst/>
              <a:gdLst/>
              <a:ahLst/>
              <a:cxnLst/>
              <a:rect l="l" t="t" r="r" b="b"/>
              <a:pathLst>
                <a:path w="1336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13367" y="12617"/>
                  </a:lnTo>
                  <a:lnTo>
                    <a:pt x="1336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1" name="Google Shape;15431;p79"/>
            <p:cNvSpPr/>
            <p:nvPr/>
          </p:nvSpPr>
          <p:spPr>
            <a:xfrm>
              <a:off x="6604990" y="2918521"/>
              <a:ext cx="349078" cy="329714"/>
            </a:xfrm>
            <a:custGeom>
              <a:avLst/>
              <a:gdLst/>
              <a:ahLst/>
              <a:cxnLst/>
              <a:rect l="l" t="t" r="r" b="b"/>
              <a:pathLst>
                <a:path w="13358" h="12617" extrusionOk="0">
                  <a:moveTo>
                    <a:pt x="5645" y="0"/>
                  </a:moveTo>
                  <a:cubicBezTo>
                    <a:pt x="5645" y="5780"/>
                    <a:pt x="1" y="12617"/>
                    <a:pt x="1" y="12617"/>
                  </a:cubicBezTo>
                  <a:lnTo>
                    <a:pt x="13357" y="12617"/>
                  </a:lnTo>
                  <a:cubicBezTo>
                    <a:pt x="13357" y="12617"/>
                    <a:pt x="7722" y="5780"/>
                    <a:pt x="7722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15432;p79"/>
            <p:cNvSpPr/>
            <p:nvPr/>
          </p:nvSpPr>
          <p:spPr>
            <a:xfrm>
              <a:off x="6604990" y="3145926"/>
              <a:ext cx="349313" cy="102309"/>
            </a:xfrm>
            <a:custGeom>
              <a:avLst/>
              <a:gdLst/>
              <a:ahLst/>
              <a:cxnLst/>
              <a:rect l="l" t="t" r="r" b="b"/>
              <a:pathLst>
                <a:path w="13367" h="3915" extrusionOk="0">
                  <a:moveTo>
                    <a:pt x="1" y="1"/>
                  </a:moveTo>
                  <a:lnTo>
                    <a:pt x="1" y="3915"/>
                  </a:lnTo>
                  <a:lnTo>
                    <a:pt x="13367" y="3915"/>
                  </a:lnTo>
                  <a:lnTo>
                    <a:pt x="13367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3" name="Google Shape;15433;p79"/>
            <p:cNvSpPr/>
            <p:nvPr/>
          </p:nvSpPr>
          <p:spPr>
            <a:xfrm>
              <a:off x="6604990" y="3145926"/>
              <a:ext cx="277449" cy="29687"/>
            </a:xfrm>
            <a:custGeom>
              <a:avLst/>
              <a:gdLst/>
              <a:ahLst/>
              <a:cxnLst/>
              <a:rect l="l" t="t" r="r" b="b"/>
              <a:pathLst>
                <a:path w="10617" h="1136" extrusionOk="0">
                  <a:moveTo>
                    <a:pt x="1" y="1"/>
                  </a:moveTo>
                  <a:lnTo>
                    <a:pt x="1" y="1136"/>
                  </a:lnTo>
                  <a:lnTo>
                    <a:pt x="8963" y="1136"/>
                  </a:lnTo>
                  <a:cubicBezTo>
                    <a:pt x="9694" y="1136"/>
                    <a:pt x="10357" y="684"/>
                    <a:pt x="10617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4" name="Google Shape;15434;p79"/>
            <p:cNvSpPr/>
            <p:nvPr/>
          </p:nvSpPr>
          <p:spPr>
            <a:xfrm>
              <a:off x="6604990" y="2918260"/>
              <a:ext cx="150811" cy="329975"/>
            </a:xfrm>
            <a:custGeom>
              <a:avLst/>
              <a:gdLst/>
              <a:ahLst/>
              <a:cxnLst/>
              <a:rect l="l" t="t" r="r" b="b"/>
              <a:pathLst>
                <a:path w="5771" h="12627" extrusionOk="0">
                  <a:moveTo>
                    <a:pt x="1" y="1"/>
                  </a:moveTo>
                  <a:lnTo>
                    <a:pt x="1" y="12627"/>
                  </a:lnTo>
                  <a:lnTo>
                    <a:pt x="1943" y="12627"/>
                  </a:lnTo>
                  <a:cubicBezTo>
                    <a:pt x="2068" y="12627"/>
                    <a:pt x="2184" y="12550"/>
                    <a:pt x="2241" y="12444"/>
                  </a:cubicBezTo>
                  <a:cubicBezTo>
                    <a:pt x="2943" y="11165"/>
                    <a:pt x="1212" y="6444"/>
                    <a:pt x="1212" y="6444"/>
                  </a:cubicBezTo>
                  <a:cubicBezTo>
                    <a:pt x="1212" y="6444"/>
                    <a:pt x="5770" y="2328"/>
                    <a:pt x="4549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15435;p79"/>
            <p:cNvSpPr/>
            <p:nvPr/>
          </p:nvSpPr>
          <p:spPr>
            <a:xfrm>
              <a:off x="6604990" y="2918521"/>
              <a:ext cx="54800" cy="329714"/>
            </a:xfrm>
            <a:custGeom>
              <a:avLst/>
              <a:gdLst/>
              <a:ahLst/>
              <a:cxnLst/>
              <a:rect l="l" t="t" r="r" b="b"/>
              <a:pathLst>
                <a:path w="209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953" y="12617"/>
                  </a:lnTo>
                  <a:cubicBezTo>
                    <a:pt x="1078" y="12617"/>
                    <a:pt x="1193" y="12549"/>
                    <a:pt x="1251" y="12444"/>
                  </a:cubicBezTo>
                  <a:cubicBezTo>
                    <a:pt x="1953" y="11165"/>
                    <a:pt x="385" y="6443"/>
                    <a:pt x="385" y="6443"/>
                  </a:cubicBezTo>
                  <a:cubicBezTo>
                    <a:pt x="385" y="6443"/>
                    <a:pt x="2097" y="2414"/>
                    <a:pt x="1376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6" name="Google Shape;15436;p79"/>
            <p:cNvSpPr/>
            <p:nvPr/>
          </p:nvSpPr>
          <p:spPr>
            <a:xfrm>
              <a:off x="6615051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3183" y="0"/>
                  </a:moveTo>
                  <a:cubicBezTo>
                    <a:pt x="2876" y="3741"/>
                    <a:pt x="0" y="6443"/>
                    <a:pt x="0" y="6443"/>
                  </a:cubicBezTo>
                  <a:cubicBezTo>
                    <a:pt x="0" y="6443"/>
                    <a:pt x="1568" y="11165"/>
                    <a:pt x="866" y="12434"/>
                  </a:cubicBezTo>
                  <a:cubicBezTo>
                    <a:pt x="808" y="12549"/>
                    <a:pt x="693" y="12617"/>
                    <a:pt x="568" y="12617"/>
                  </a:cubicBezTo>
                  <a:lnTo>
                    <a:pt x="1558" y="12617"/>
                  </a:lnTo>
                  <a:cubicBezTo>
                    <a:pt x="1683" y="12617"/>
                    <a:pt x="1799" y="12549"/>
                    <a:pt x="1856" y="12434"/>
                  </a:cubicBezTo>
                  <a:cubicBezTo>
                    <a:pt x="2558" y="11155"/>
                    <a:pt x="827" y="6443"/>
                    <a:pt x="827" y="6443"/>
                  </a:cubicBezTo>
                  <a:cubicBezTo>
                    <a:pt x="827" y="6443"/>
                    <a:pt x="5385" y="2328"/>
                    <a:pt x="416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7" name="Google Shape;15437;p79"/>
            <p:cNvSpPr/>
            <p:nvPr/>
          </p:nvSpPr>
          <p:spPr>
            <a:xfrm>
              <a:off x="6599476" y="3080359"/>
              <a:ext cx="46516" cy="21638"/>
            </a:xfrm>
            <a:custGeom>
              <a:avLst/>
              <a:gdLst/>
              <a:ahLst/>
              <a:cxnLst/>
              <a:rect l="l" t="t" r="r" b="b"/>
              <a:pathLst>
                <a:path w="1780" h="828" extrusionOk="0">
                  <a:moveTo>
                    <a:pt x="19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625"/>
                  </a:lnTo>
                  <a:cubicBezTo>
                    <a:pt x="0" y="741"/>
                    <a:pt x="87" y="827"/>
                    <a:pt x="192" y="827"/>
                  </a:cubicBezTo>
                  <a:lnTo>
                    <a:pt x="1577" y="827"/>
                  </a:lnTo>
                  <a:cubicBezTo>
                    <a:pt x="1693" y="827"/>
                    <a:pt x="1779" y="741"/>
                    <a:pt x="1779" y="625"/>
                  </a:cubicBezTo>
                  <a:lnTo>
                    <a:pt x="1779" y="202"/>
                  </a:lnTo>
                  <a:cubicBezTo>
                    <a:pt x="1779" y="87"/>
                    <a:pt x="1693" y="0"/>
                    <a:pt x="157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79"/>
            <p:cNvSpPr/>
            <p:nvPr/>
          </p:nvSpPr>
          <p:spPr>
            <a:xfrm>
              <a:off x="6803519" y="2918260"/>
              <a:ext cx="150785" cy="329975"/>
            </a:xfrm>
            <a:custGeom>
              <a:avLst/>
              <a:gdLst/>
              <a:ahLst/>
              <a:cxnLst/>
              <a:rect l="l" t="t" r="r" b="b"/>
              <a:pathLst>
                <a:path w="5770" h="12627" extrusionOk="0">
                  <a:moveTo>
                    <a:pt x="1222" y="1"/>
                  </a:moveTo>
                  <a:cubicBezTo>
                    <a:pt x="0" y="2328"/>
                    <a:pt x="4558" y="6444"/>
                    <a:pt x="4558" y="6444"/>
                  </a:cubicBezTo>
                  <a:cubicBezTo>
                    <a:pt x="4558" y="6444"/>
                    <a:pt x="2827" y="11165"/>
                    <a:pt x="3529" y="12444"/>
                  </a:cubicBezTo>
                  <a:cubicBezTo>
                    <a:pt x="3587" y="12550"/>
                    <a:pt x="3703" y="12627"/>
                    <a:pt x="3828" y="12627"/>
                  </a:cubicBezTo>
                  <a:lnTo>
                    <a:pt x="5770" y="12627"/>
                  </a:lnTo>
                  <a:lnTo>
                    <a:pt x="5770" y="1"/>
                  </a:ln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15439;p79"/>
            <p:cNvSpPr/>
            <p:nvPr/>
          </p:nvSpPr>
          <p:spPr>
            <a:xfrm>
              <a:off x="6899765" y="2918521"/>
              <a:ext cx="54539" cy="329714"/>
            </a:xfrm>
            <a:custGeom>
              <a:avLst/>
              <a:gdLst/>
              <a:ahLst/>
              <a:cxnLst/>
              <a:rect l="l" t="t" r="r" b="b"/>
              <a:pathLst>
                <a:path w="2087" h="12617" extrusionOk="0">
                  <a:moveTo>
                    <a:pt x="712" y="0"/>
                  </a:moveTo>
                  <a:cubicBezTo>
                    <a:pt x="0" y="2414"/>
                    <a:pt x="1702" y="6443"/>
                    <a:pt x="1702" y="6443"/>
                  </a:cubicBezTo>
                  <a:cubicBezTo>
                    <a:pt x="1702" y="6443"/>
                    <a:pt x="135" y="11165"/>
                    <a:pt x="837" y="12444"/>
                  </a:cubicBezTo>
                  <a:cubicBezTo>
                    <a:pt x="895" y="12549"/>
                    <a:pt x="1010" y="12617"/>
                    <a:pt x="1135" y="12617"/>
                  </a:cubicBezTo>
                  <a:lnTo>
                    <a:pt x="2087" y="1261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0" name="Google Shape;15440;p79"/>
            <p:cNvSpPr/>
            <p:nvPr/>
          </p:nvSpPr>
          <p:spPr>
            <a:xfrm>
              <a:off x="6803519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1222" y="0"/>
                  </a:moveTo>
                  <a:cubicBezTo>
                    <a:pt x="0" y="2328"/>
                    <a:pt x="4558" y="6443"/>
                    <a:pt x="4558" y="6443"/>
                  </a:cubicBezTo>
                  <a:cubicBezTo>
                    <a:pt x="4558" y="6443"/>
                    <a:pt x="2827" y="11155"/>
                    <a:pt x="3529" y="12434"/>
                  </a:cubicBezTo>
                  <a:cubicBezTo>
                    <a:pt x="3587" y="12549"/>
                    <a:pt x="3703" y="12617"/>
                    <a:pt x="3828" y="12617"/>
                  </a:cubicBezTo>
                  <a:lnTo>
                    <a:pt x="4828" y="12617"/>
                  </a:lnTo>
                  <a:cubicBezTo>
                    <a:pt x="4703" y="12617"/>
                    <a:pt x="4587" y="12549"/>
                    <a:pt x="4520" y="12434"/>
                  </a:cubicBezTo>
                  <a:cubicBezTo>
                    <a:pt x="3828" y="11165"/>
                    <a:pt x="5385" y="6443"/>
                    <a:pt x="5385" y="6443"/>
                  </a:cubicBezTo>
                  <a:cubicBezTo>
                    <a:pt x="5385" y="6443"/>
                    <a:pt x="2510" y="3741"/>
                    <a:pt x="2202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1" name="Google Shape;15441;p79"/>
            <p:cNvSpPr/>
            <p:nvPr/>
          </p:nvSpPr>
          <p:spPr>
            <a:xfrm>
              <a:off x="6913328" y="3080359"/>
              <a:ext cx="46777" cy="21638"/>
            </a:xfrm>
            <a:custGeom>
              <a:avLst/>
              <a:gdLst/>
              <a:ahLst/>
              <a:cxnLst/>
              <a:rect l="l" t="t" r="r" b="b"/>
              <a:pathLst>
                <a:path w="1790" h="828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625"/>
                  </a:lnTo>
                  <a:cubicBezTo>
                    <a:pt x="1" y="741"/>
                    <a:pt x="87" y="827"/>
                    <a:pt x="203" y="827"/>
                  </a:cubicBezTo>
                  <a:lnTo>
                    <a:pt x="1587" y="827"/>
                  </a:lnTo>
                  <a:cubicBezTo>
                    <a:pt x="1693" y="827"/>
                    <a:pt x="1789" y="741"/>
                    <a:pt x="1789" y="625"/>
                  </a:cubicBezTo>
                  <a:lnTo>
                    <a:pt x="1789" y="202"/>
                  </a:lnTo>
                  <a:cubicBezTo>
                    <a:pt x="1789" y="87"/>
                    <a:pt x="1693" y="0"/>
                    <a:pt x="158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15442;p79"/>
            <p:cNvSpPr/>
            <p:nvPr/>
          </p:nvSpPr>
          <p:spPr>
            <a:xfrm>
              <a:off x="6913328" y="3085873"/>
              <a:ext cx="46777" cy="16124"/>
            </a:xfrm>
            <a:custGeom>
              <a:avLst/>
              <a:gdLst/>
              <a:ahLst/>
              <a:cxnLst/>
              <a:rect l="l" t="t" r="r" b="b"/>
              <a:pathLst>
                <a:path w="1790" h="617" extrusionOk="0">
                  <a:moveTo>
                    <a:pt x="1" y="1"/>
                  </a:moveTo>
                  <a:lnTo>
                    <a:pt x="1" y="414"/>
                  </a:lnTo>
                  <a:cubicBezTo>
                    <a:pt x="1" y="520"/>
                    <a:pt x="97" y="616"/>
                    <a:pt x="203" y="616"/>
                  </a:cubicBezTo>
                  <a:lnTo>
                    <a:pt x="1587" y="616"/>
                  </a:lnTo>
                  <a:cubicBezTo>
                    <a:pt x="1693" y="616"/>
                    <a:pt x="1789" y="520"/>
                    <a:pt x="1789" y="414"/>
                  </a:cubicBezTo>
                  <a:lnTo>
                    <a:pt x="1789" y="1"/>
                  </a:lnTo>
                  <a:cubicBezTo>
                    <a:pt x="1789" y="107"/>
                    <a:pt x="1693" y="203"/>
                    <a:pt x="1587" y="203"/>
                  </a:cubicBezTo>
                  <a:lnTo>
                    <a:pt x="203" y="203"/>
                  </a:lnTo>
                  <a:cubicBezTo>
                    <a:pt x="97" y="203"/>
                    <a:pt x="1" y="107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3" name="Google Shape;15443;p79"/>
            <p:cNvSpPr/>
            <p:nvPr/>
          </p:nvSpPr>
          <p:spPr>
            <a:xfrm>
              <a:off x="6881420" y="3101971"/>
              <a:ext cx="58066" cy="146264"/>
            </a:xfrm>
            <a:custGeom>
              <a:avLst/>
              <a:gdLst/>
              <a:ahLst/>
              <a:cxnLst/>
              <a:rect l="l" t="t" r="r" b="b"/>
              <a:pathLst>
                <a:path w="2222" h="5597" extrusionOk="0">
                  <a:moveTo>
                    <a:pt x="1385" y="0"/>
                  </a:moveTo>
                  <a:cubicBezTo>
                    <a:pt x="943" y="1298"/>
                    <a:pt x="0" y="4424"/>
                    <a:pt x="548" y="5424"/>
                  </a:cubicBezTo>
                  <a:cubicBezTo>
                    <a:pt x="606" y="5529"/>
                    <a:pt x="722" y="5597"/>
                    <a:pt x="847" y="5597"/>
                  </a:cubicBezTo>
                  <a:lnTo>
                    <a:pt x="1837" y="5597"/>
                  </a:lnTo>
                  <a:cubicBezTo>
                    <a:pt x="1712" y="5597"/>
                    <a:pt x="1597" y="5529"/>
                    <a:pt x="1539" y="5424"/>
                  </a:cubicBezTo>
                  <a:cubicBezTo>
                    <a:pt x="991" y="4414"/>
                    <a:pt x="1837" y="1298"/>
                    <a:pt x="2222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4" name="Google Shape;15444;p79"/>
            <p:cNvSpPr/>
            <p:nvPr/>
          </p:nvSpPr>
          <p:spPr>
            <a:xfrm>
              <a:off x="6599476" y="3085873"/>
              <a:ext cx="46516" cy="16124"/>
            </a:xfrm>
            <a:custGeom>
              <a:avLst/>
              <a:gdLst/>
              <a:ahLst/>
              <a:cxnLst/>
              <a:rect l="l" t="t" r="r" b="b"/>
              <a:pathLst>
                <a:path w="1780" h="617" extrusionOk="0">
                  <a:moveTo>
                    <a:pt x="0" y="1"/>
                  </a:moveTo>
                  <a:lnTo>
                    <a:pt x="0" y="414"/>
                  </a:lnTo>
                  <a:cubicBezTo>
                    <a:pt x="0" y="520"/>
                    <a:pt x="87" y="616"/>
                    <a:pt x="192" y="616"/>
                  </a:cubicBezTo>
                  <a:lnTo>
                    <a:pt x="1577" y="616"/>
                  </a:lnTo>
                  <a:cubicBezTo>
                    <a:pt x="1693" y="616"/>
                    <a:pt x="1779" y="520"/>
                    <a:pt x="1779" y="414"/>
                  </a:cubicBezTo>
                  <a:lnTo>
                    <a:pt x="1779" y="1"/>
                  </a:lnTo>
                  <a:cubicBezTo>
                    <a:pt x="1779" y="107"/>
                    <a:pt x="1693" y="203"/>
                    <a:pt x="1577" y="203"/>
                  </a:cubicBezTo>
                  <a:lnTo>
                    <a:pt x="192" y="203"/>
                  </a:lnTo>
                  <a:cubicBezTo>
                    <a:pt x="87" y="203"/>
                    <a:pt x="0" y="107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5" name="Google Shape;15445;p79"/>
            <p:cNvSpPr/>
            <p:nvPr/>
          </p:nvSpPr>
          <p:spPr>
            <a:xfrm>
              <a:off x="6619834" y="3101971"/>
              <a:ext cx="58302" cy="146264"/>
            </a:xfrm>
            <a:custGeom>
              <a:avLst/>
              <a:gdLst/>
              <a:ahLst/>
              <a:cxnLst/>
              <a:rect l="l" t="t" r="r" b="b"/>
              <a:pathLst>
                <a:path w="2231" h="5597" extrusionOk="0">
                  <a:moveTo>
                    <a:pt x="0" y="0"/>
                  </a:moveTo>
                  <a:cubicBezTo>
                    <a:pt x="394" y="1298"/>
                    <a:pt x="1231" y="4424"/>
                    <a:pt x="683" y="5424"/>
                  </a:cubicBezTo>
                  <a:cubicBezTo>
                    <a:pt x="625" y="5529"/>
                    <a:pt x="510" y="5597"/>
                    <a:pt x="385" y="5597"/>
                  </a:cubicBezTo>
                  <a:lnTo>
                    <a:pt x="1375" y="5597"/>
                  </a:lnTo>
                  <a:cubicBezTo>
                    <a:pt x="1500" y="5597"/>
                    <a:pt x="1616" y="5529"/>
                    <a:pt x="1673" y="5424"/>
                  </a:cubicBezTo>
                  <a:cubicBezTo>
                    <a:pt x="2231" y="4414"/>
                    <a:pt x="1279" y="1298"/>
                    <a:pt x="846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6" name="Google Shape;15446;p79"/>
            <p:cNvSpPr/>
            <p:nvPr/>
          </p:nvSpPr>
          <p:spPr>
            <a:xfrm>
              <a:off x="6604990" y="2918521"/>
              <a:ext cx="349313" cy="53807"/>
            </a:xfrm>
            <a:custGeom>
              <a:avLst/>
              <a:gdLst/>
              <a:ahLst/>
              <a:cxnLst/>
              <a:rect l="l" t="t" r="r" b="b"/>
              <a:pathLst>
                <a:path w="13367" h="2059" extrusionOk="0">
                  <a:moveTo>
                    <a:pt x="1" y="0"/>
                  </a:moveTo>
                  <a:cubicBezTo>
                    <a:pt x="1" y="933"/>
                    <a:pt x="3001" y="2058"/>
                    <a:pt x="6684" y="2058"/>
                  </a:cubicBezTo>
                  <a:cubicBezTo>
                    <a:pt x="10376" y="2058"/>
                    <a:pt x="13367" y="933"/>
                    <a:pt x="1336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7" name="Google Shape;15447;p79"/>
            <p:cNvSpPr/>
            <p:nvPr/>
          </p:nvSpPr>
          <p:spPr>
            <a:xfrm>
              <a:off x="6717073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8" name="Google Shape;15448;p79"/>
            <p:cNvSpPr/>
            <p:nvPr/>
          </p:nvSpPr>
          <p:spPr>
            <a:xfrm>
              <a:off x="6654250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9" name="Google Shape;15449;p79"/>
            <p:cNvSpPr/>
            <p:nvPr/>
          </p:nvSpPr>
          <p:spPr>
            <a:xfrm>
              <a:off x="6669825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0" name="Google Shape;15450;p79"/>
            <p:cNvSpPr/>
            <p:nvPr/>
          </p:nvSpPr>
          <p:spPr>
            <a:xfrm>
              <a:off x="6732648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1" name="Google Shape;15451;p79"/>
            <p:cNvSpPr/>
            <p:nvPr/>
          </p:nvSpPr>
          <p:spPr>
            <a:xfrm>
              <a:off x="6779634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9" y="0"/>
                  </a:moveTo>
                  <a:cubicBezTo>
                    <a:pt x="1753" y="0"/>
                    <a:pt x="1747" y="0"/>
                    <a:pt x="1741" y="0"/>
                  </a:cubicBezTo>
                  <a:lnTo>
                    <a:pt x="655" y="0"/>
                  </a:lnTo>
                  <a:cubicBezTo>
                    <a:pt x="289" y="0"/>
                    <a:pt x="1" y="289"/>
                    <a:pt x="1" y="654"/>
                  </a:cubicBezTo>
                  <a:lnTo>
                    <a:pt x="1" y="2020"/>
                  </a:lnTo>
                  <a:lnTo>
                    <a:pt x="2405" y="2020"/>
                  </a:lnTo>
                  <a:lnTo>
                    <a:pt x="2405" y="654"/>
                  </a:lnTo>
                  <a:cubicBezTo>
                    <a:pt x="2405" y="295"/>
                    <a:pt x="2116" y="0"/>
                    <a:pt x="1759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2" name="Google Shape;15452;p79"/>
            <p:cNvSpPr/>
            <p:nvPr/>
          </p:nvSpPr>
          <p:spPr>
            <a:xfrm>
              <a:off x="6842221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6" y="0"/>
                    <a:pt x="1741" y="0"/>
                  </a:cubicBezTo>
                  <a:lnTo>
                    <a:pt x="664" y="0"/>
                  </a:lnTo>
                  <a:cubicBezTo>
                    <a:pt x="298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5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3" name="Google Shape;15453;p79"/>
            <p:cNvSpPr/>
            <p:nvPr/>
          </p:nvSpPr>
          <p:spPr>
            <a:xfrm>
              <a:off x="6795235" y="3195447"/>
              <a:ext cx="47248" cy="52552"/>
            </a:xfrm>
            <a:custGeom>
              <a:avLst/>
              <a:gdLst/>
              <a:ahLst/>
              <a:cxnLst/>
              <a:rect l="l" t="t" r="r" b="b"/>
              <a:pathLst>
                <a:path w="1808" h="2011" extrusionOk="0">
                  <a:moveTo>
                    <a:pt x="0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4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4" name="Google Shape;15454;p79"/>
            <p:cNvSpPr/>
            <p:nvPr/>
          </p:nvSpPr>
          <p:spPr>
            <a:xfrm>
              <a:off x="6858057" y="3195447"/>
              <a:ext cx="47012" cy="52552"/>
            </a:xfrm>
            <a:custGeom>
              <a:avLst/>
              <a:gdLst/>
              <a:ahLst/>
              <a:cxnLst/>
              <a:rect l="l" t="t" r="r" b="b"/>
              <a:pathLst>
                <a:path w="1799" h="2011" extrusionOk="0">
                  <a:moveTo>
                    <a:pt x="0" y="0"/>
                  </a:moveTo>
                  <a:cubicBezTo>
                    <a:pt x="337" y="29"/>
                    <a:pt x="596" y="318"/>
                    <a:pt x="596" y="654"/>
                  </a:cubicBezTo>
                  <a:lnTo>
                    <a:pt x="596" y="2010"/>
                  </a:lnTo>
                  <a:lnTo>
                    <a:pt x="1798" y="2010"/>
                  </a:lnTo>
                  <a:lnTo>
                    <a:pt x="1798" y="654"/>
                  </a:lnTo>
                  <a:cubicBezTo>
                    <a:pt x="1798" y="289"/>
                    <a:pt x="1500" y="0"/>
                    <a:pt x="113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55" name="Google Shape;15455;p79"/>
          <p:cNvGrpSpPr/>
          <p:nvPr/>
        </p:nvGrpSpPr>
        <p:grpSpPr>
          <a:xfrm>
            <a:off x="5290499" y="2481533"/>
            <a:ext cx="360628" cy="247292"/>
            <a:chOff x="5290499" y="2481533"/>
            <a:chExt cx="360628" cy="247292"/>
          </a:xfrm>
        </p:grpSpPr>
        <p:sp>
          <p:nvSpPr>
            <p:cNvPr id="15456" name="Google Shape;15456;p79"/>
            <p:cNvSpPr/>
            <p:nvPr/>
          </p:nvSpPr>
          <p:spPr>
            <a:xfrm>
              <a:off x="5540013" y="2624008"/>
              <a:ext cx="76673" cy="48763"/>
            </a:xfrm>
            <a:custGeom>
              <a:avLst/>
              <a:gdLst/>
              <a:ahLst/>
              <a:cxnLst/>
              <a:rect l="l" t="t" r="r" b="b"/>
              <a:pathLst>
                <a:path w="2934" h="1866" extrusionOk="0">
                  <a:moveTo>
                    <a:pt x="1" y="0"/>
                  </a:moveTo>
                  <a:lnTo>
                    <a:pt x="1" y="1866"/>
                  </a:lnTo>
                  <a:lnTo>
                    <a:pt x="2934" y="1866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7" name="Google Shape;15457;p79"/>
            <p:cNvSpPr/>
            <p:nvPr/>
          </p:nvSpPr>
          <p:spPr>
            <a:xfrm>
              <a:off x="5540013" y="2648389"/>
              <a:ext cx="76673" cy="24382"/>
            </a:xfrm>
            <a:custGeom>
              <a:avLst/>
              <a:gdLst/>
              <a:ahLst/>
              <a:cxnLst/>
              <a:rect l="l" t="t" r="r" b="b"/>
              <a:pathLst>
                <a:path w="2934" h="933" extrusionOk="0">
                  <a:moveTo>
                    <a:pt x="1" y="0"/>
                  </a:moveTo>
                  <a:lnTo>
                    <a:pt x="1" y="933"/>
                  </a:lnTo>
                  <a:lnTo>
                    <a:pt x="2934" y="933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8" name="Google Shape;15458;p79"/>
            <p:cNvSpPr/>
            <p:nvPr/>
          </p:nvSpPr>
          <p:spPr>
            <a:xfrm>
              <a:off x="5597582" y="2591290"/>
              <a:ext cx="53545" cy="114121"/>
            </a:xfrm>
            <a:custGeom>
              <a:avLst/>
              <a:gdLst/>
              <a:ahLst/>
              <a:cxnLst/>
              <a:rect l="l" t="t" r="r" b="b"/>
              <a:pathLst>
                <a:path w="2049" h="4367" extrusionOk="0">
                  <a:moveTo>
                    <a:pt x="1827" y="1"/>
                  </a:moveTo>
                  <a:cubicBezTo>
                    <a:pt x="1805" y="1"/>
                    <a:pt x="1782" y="4"/>
                    <a:pt x="1760" y="12"/>
                  </a:cubicBezTo>
                  <a:lnTo>
                    <a:pt x="164" y="445"/>
                  </a:lnTo>
                  <a:cubicBezTo>
                    <a:pt x="67" y="474"/>
                    <a:pt x="0" y="560"/>
                    <a:pt x="0" y="666"/>
                  </a:cubicBezTo>
                  <a:lnTo>
                    <a:pt x="0" y="3705"/>
                  </a:lnTo>
                  <a:cubicBezTo>
                    <a:pt x="0" y="3801"/>
                    <a:pt x="67" y="3887"/>
                    <a:pt x="164" y="3916"/>
                  </a:cubicBezTo>
                  <a:lnTo>
                    <a:pt x="1760" y="4358"/>
                  </a:lnTo>
                  <a:cubicBezTo>
                    <a:pt x="1780" y="4364"/>
                    <a:pt x="1800" y="4366"/>
                    <a:pt x="1819" y="4366"/>
                  </a:cubicBezTo>
                  <a:cubicBezTo>
                    <a:pt x="1939" y="4366"/>
                    <a:pt x="2040" y="4270"/>
                    <a:pt x="2048" y="4137"/>
                  </a:cubicBezTo>
                  <a:lnTo>
                    <a:pt x="2048" y="224"/>
                  </a:lnTo>
                  <a:cubicBezTo>
                    <a:pt x="2048" y="102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9" name="Google Shape;15459;p79"/>
            <p:cNvSpPr/>
            <p:nvPr/>
          </p:nvSpPr>
          <p:spPr>
            <a:xfrm>
              <a:off x="5317886" y="2567980"/>
              <a:ext cx="246037" cy="160584"/>
            </a:xfrm>
            <a:custGeom>
              <a:avLst/>
              <a:gdLst/>
              <a:ahLst/>
              <a:cxnLst/>
              <a:rect l="l" t="t" r="r" b="b"/>
              <a:pathLst>
                <a:path w="9415" h="6145" extrusionOk="0">
                  <a:moveTo>
                    <a:pt x="318" y="0"/>
                  </a:moveTo>
                  <a:cubicBezTo>
                    <a:pt x="145" y="0"/>
                    <a:pt x="0" y="144"/>
                    <a:pt x="0" y="317"/>
                  </a:cubicBezTo>
                  <a:lnTo>
                    <a:pt x="0" y="5827"/>
                  </a:lnTo>
                  <a:cubicBezTo>
                    <a:pt x="0" y="6001"/>
                    <a:pt x="145" y="6145"/>
                    <a:pt x="318" y="6145"/>
                  </a:cubicBezTo>
                  <a:lnTo>
                    <a:pt x="9097" y="6145"/>
                  </a:lnTo>
                  <a:cubicBezTo>
                    <a:pt x="9270" y="6145"/>
                    <a:pt x="9414" y="6001"/>
                    <a:pt x="9414" y="5827"/>
                  </a:cubicBezTo>
                  <a:lnTo>
                    <a:pt x="9414" y="317"/>
                  </a:lnTo>
                  <a:cubicBezTo>
                    <a:pt x="9414" y="144"/>
                    <a:pt x="9270" y="0"/>
                    <a:pt x="9097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0" name="Google Shape;15460;p79"/>
            <p:cNvSpPr/>
            <p:nvPr/>
          </p:nvSpPr>
          <p:spPr>
            <a:xfrm>
              <a:off x="5317886" y="2567980"/>
              <a:ext cx="246037" cy="160846"/>
            </a:xfrm>
            <a:custGeom>
              <a:avLst/>
              <a:gdLst/>
              <a:ahLst/>
              <a:cxnLst/>
              <a:rect l="l" t="t" r="r" b="b"/>
              <a:pathLst>
                <a:path w="9415" h="6155" extrusionOk="0">
                  <a:moveTo>
                    <a:pt x="7645" y="0"/>
                  </a:moveTo>
                  <a:cubicBezTo>
                    <a:pt x="7818" y="0"/>
                    <a:pt x="7962" y="144"/>
                    <a:pt x="7962" y="317"/>
                  </a:cubicBezTo>
                  <a:lnTo>
                    <a:pt x="7962" y="5308"/>
                  </a:lnTo>
                  <a:cubicBezTo>
                    <a:pt x="7962" y="5539"/>
                    <a:pt x="7770" y="5731"/>
                    <a:pt x="7530" y="5731"/>
                  </a:cubicBezTo>
                  <a:lnTo>
                    <a:pt x="308" y="5731"/>
                  </a:lnTo>
                  <a:cubicBezTo>
                    <a:pt x="154" y="5731"/>
                    <a:pt x="29" y="5625"/>
                    <a:pt x="0" y="5472"/>
                  </a:cubicBezTo>
                  <a:lnTo>
                    <a:pt x="0" y="5837"/>
                  </a:lnTo>
                  <a:cubicBezTo>
                    <a:pt x="0" y="6010"/>
                    <a:pt x="145" y="6154"/>
                    <a:pt x="318" y="6154"/>
                  </a:cubicBezTo>
                  <a:lnTo>
                    <a:pt x="9088" y="6154"/>
                  </a:lnTo>
                  <a:cubicBezTo>
                    <a:pt x="9270" y="6154"/>
                    <a:pt x="9405" y="6010"/>
                    <a:pt x="9405" y="5837"/>
                  </a:cubicBezTo>
                  <a:lnTo>
                    <a:pt x="9405" y="317"/>
                  </a:lnTo>
                  <a:cubicBezTo>
                    <a:pt x="9405" y="308"/>
                    <a:pt x="9414" y="298"/>
                    <a:pt x="9414" y="289"/>
                  </a:cubicBezTo>
                  <a:cubicBezTo>
                    <a:pt x="9395" y="125"/>
                    <a:pt x="9261" y="0"/>
                    <a:pt x="909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15461;p79"/>
            <p:cNvSpPr/>
            <p:nvPr/>
          </p:nvSpPr>
          <p:spPr>
            <a:xfrm>
              <a:off x="5290499" y="2481533"/>
              <a:ext cx="146760" cy="147021"/>
            </a:xfrm>
            <a:custGeom>
              <a:avLst/>
              <a:gdLst/>
              <a:ahLst/>
              <a:cxnLst/>
              <a:rect l="l" t="t" r="r" b="b"/>
              <a:pathLst>
                <a:path w="5616" h="5626" extrusionOk="0">
                  <a:moveTo>
                    <a:pt x="2808" y="0"/>
                  </a:moveTo>
                  <a:cubicBezTo>
                    <a:pt x="1250" y="0"/>
                    <a:pt x="0" y="1260"/>
                    <a:pt x="0" y="2818"/>
                  </a:cubicBezTo>
                  <a:cubicBezTo>
                    <a:pt x="0" y="4366"/>
                    <a:pt x="1250" y="5626"/>
                    <a:pt x="2808" y="5626"/>
                  </a:cubicBezTo>
                  <a:cubicBezTo>
                    <a:pt x="4356" y="5626"/>
                    <a:pt x="5616" y="4366"/>
                    <a:pt x="5616" y="2818"/>
                  </a:cubicBezTo>
                  <a:cubicBezTo>
                    <a:pt x="5616" y="1260"/>
                    <a:pt x="4356" y="0"/>
                    <a:pt x="2808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15462;p79"/>
            <p:cNvSpPr/>
            <p:nvPr/>
          </p:nvSpPr>
          <p:spPr>
            <a:xfrm>
              <a:off x="5311850" y="2503145"/>
              <a:ext cx="132701" cy="125279"/>
            </a:xfrm>
            <a:custGeom>
              <a:avLst/>
              <a:gdLst/>
              <a:ahLst/>
              <a:cxnLst/>
              <a:rect l="l" t="t" r="r" b="b"/>
              <a:pathLst>
                <a:path w="5078" h="4794" extrusionOk="0">
                  <a:moveTo>
                    <a:pt x="3982" y="0"/>
                  </a:moveTo>
                  <a:lnTo>
                    <a:pt x="1" y="3972"/>
                  </a:lnTo>
                  <a:cubicBezTo>
                    <a:pt x="549" y="4520"/>
                    <a:pt x="1268" y="4794"/>
                    <a:pt x="1986" y="4794"/>
                  </a:cubicBezTo>
                  <a:cubicBezTo>
                    <a:pt x="2705" y="4794"/>
                    <a:pt x="3424" y="4520"/>
                    <a:pt x="3972" y="3972"/>
                  </a:cubicBezTo>
                  <a:cubicBezTo>
                    <a:pt x="5078" y="2875"/>
                    <a:pt x="5078" y="1096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15463;p79"/>
            <p:cNvSpPr/>
            <p:nvPr/>
          </p:nvSpPr>
          <p:spPr>
            <a:xfrm>
              <a:off x="5476693" y="2650401"/>
              <a:ext cx="53807" cy="53781"/>
            </a:xfrm>
            <a:custGeom>
              <a:avLst/>
              <a:gdLst/>
              <a:ahLst/>
              <a:cxnLst/>
              <a:rect l="l" t="t" r="r" b="b"/>
              <a:pathLst>
                <a:path w="2059" h="2058" extrusionOk="0">
                  <a:moveTo>
                    <a:pt x="97" y="0"/>
                  </a:moveTo>
                  <a:cubicBezTo>
                    <a:pt x="39" y="0"/>
                    <a:pt x="1" y="39"/>
                    <a:pt x="1" y="96"/>
                  </a:cubicBezTo>
                  <a:lnTo>
                    <a:pt x="1" y="1962"/>
                  </a:lnTo>
                  <a:cubicBezTo>
                    <a:pt x="1" y="2010"/>
                    <a:pt x="39" y="2058"/>
                    <a:pt x="97" y="2058"/>
                  </a:cubicBezTo>
                  <a:lnTo>
                    <a:pt x="1962" y="2058"/>
                  </a:lnTo>
                  <a:cubicBezTo>
                    <a:pt x="2010" y="2058"/>
                    <a:pt x="2059" y="2010"/>
                    <a:pt x="2059" y="1962"/>
                  </a:cubicBezTo>
                  <a:lnTo>
                    <a:pt x="2059" y="96"/>
                  </a:lnTo>
                  <a:cubicBezTo>
                    <a:pt x="2059" y="39"/>
                    <a:pt x="2010" y="0"/>
                    <a:pt x="1962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4" name="Google Shape;15464;p79"/>
            <p:cNvSpPr/>
            <p:nvPr/>
          </p:nvSpPr>
          <p:spPr>
            <a:xfrm>
              <a:off x="5330953" y="2530401"/>
              <a:ext cx="57570" cy="49155"/>
            </a:xfrm>
            <a:custGeom>
              <a:avLst/>
              <a:gdLst/>
              <a:ahLst/>
              <a:cxnLst/>
              <a:rect l="l" t="t" r="r" b="b"/>
              <a:pathLst>
                <a:path w="2203" h="1881" extrusionOk="0">
                  <a:moveTo>
                    <a:pt x="1251" y="0"/>
                  </a:moveTo>
                  <a:cubicBezTo>
                    <a:pt x="1020" y="0"/>
                    <a:pt x="786" y="85"/>
                    <a:pt x="597" y="275"/>
                  </a:cubicBezTo>
                  <a:cubicBezTo>
                    <a:pt x="0" y="871"/>
                    <a:pt x="424" y="1880"/>
                    <a:pt x="1260" y="1880"/>
                  </a:cubicBezTo>
                  <a:cubicBezTo>
                    <a:pt x="1779" y="1880"/>
                    <a:pt x="2202" y="1467"/>
                    <a:pt x="2202" y="948"/>
                  </a:cubicBezTo>
                  <a:cubicBezTo>
                    <a:pt x="2202" y="375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5" name="Google Shape;15465;p79"/>
            <p:cNvSpPr/>
            <p:nvPr/>
          </p:nvSpPr>
          <p:spPr>
            <a:xfrm>
              <a:off x="5456598" y="2498624"/>
              <a:ext cx="112866" cy="112840"/>
            </a:xfrm>
            <a:custGeom>
              <a:avLst/>
              <a:gdLst/>
              <a:ahLst/>
              <a:cxnLst/>
              <a:rect l="l" t="t" r="r" b="b"/>
              <a:pathLst>
                <a:path w="4319" h="4318" extrusionOk="0">
                  <a:moveTo>
                    <a:pt x="2164" y="0"/>
                  </a:moveTo>
                  <a:cubicBezTo>
                    <a:pt x="972" y="0"/>
                    <a:pt x="0" y="971"/>
                    <a:pt x="0" y="2164"/>
                  </a:cubicBezTo>
                  <a:cubicBezTo>
                    <a:pt x="0" y="3356"/>
                    <a:pt x="972" y="4318"/>
                    <a:pt x="2164" y="4318"/>
                  </a:cubicBezTo>
                  <a:cubicBezTo>
                    <a:pt x="3356" y="4318"/>
                    <a:pt x="4318" y="3356"/>
                    <a:pt x="4318" y="2164"/>
                  </a:cubicBezTo>
                  <a:cubicBezTo>
                    <a:pt x="4318" y="971"/>
                    <a:pt x="3356" y="0"/>
                    <a:pt x="216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6" name="Google Shape;15466;p79"/>
            <p:cNvSpPr/>
            <p:nvPr/>
          </p:nvSpPr>
          <p:spPr>
            <a:xfrm>
              <a:off x="5473427" y="2515192"/>
              <a:ext cx="101551" cy="96272"/>
            </a:xfrm>
            <a:custGeom>
              <a:avLst/>
              <a:gdLst/>
              <a:ahLst/>
              <a:cxnLst/>
              <a:rect l="l" t="t" r="r" b="b"/>
              <a:pathLst>
                <a:path w="3886" h="3684" extrusionOk="0">
                  <a:moveTo>
                    <a:pt x="3049" y="1"/>
                  </a:moveTo>
                  <a:lnTo>
                    <a:pt x="1" y="3049"/>
                  </a:lnTo>
                  <a:cubicBezTo>
                    <a:pt x="419" y="3472"/>
                    <a:pt x="970" y="3684"/>
                    <a:pt x="1521" y="3684"/>
                  </a:cubicBezTo>
                  <a:cubicBezTo>
                    <a:pt x="2073" y="3684"/>
                    <a:pt x="2626" y="3472"/>
                    <a:pt x="3049" y="3049"/>
                  </a:cubicBezTo>
                  <a:cubicBezTo>
                    <a:pt x="3886" y="2203"/>
                    <a:pt x="3886" y="847"/>
                    <a:pt x="3049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7" name="Google Shape;15467;p79"/>
            <p:cNvSpPr/>
            <p:nvPr/>
          </p:nvSpPr>
          <p:spPr>
            <a:xfrm>
              <a:off x="5493026" y="2539992"/>
              <a:ext cx="35200" cy="30261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761" y="1"/>
                  </a:moveTo>
                  <a:cubicBezTo>
                    <a:pt x="619" y="1"/>
                    <a:pt x="474" y="52"/>
                    <a:pt x="357" y="167"/>
                  </a:cubicBezTo>
                  <a:cubicBezTo>
                    <a:pt x="1" y="533"/>
                    <a:pt x="251" y="1158"/>
                    <a:pt x="770" y="1158"/>
                  </a:cubicBezTo>
                  <a:cubicBezTo>
                    <a:pt x="1087" y="1148"/>
                    <a:pt x="1347" y="898"/>
                    <a:pt x="1347" y="581"/>
                  </a:cubicBezTo>
                  <a:cubicBezTo>
                    <a:pt x="1347" y="229"/>
                    <a:pt x="1060" y="1"/>
                    <a:pt x="761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8" name="Google Shape;15468;p79"/>
            <p:cNvSpPr/>
            <p:nvPr/>
          </p:nvSpPr>
          <p:spPr>
            <a:xfrm>
              <a:off x="5384890" y="2509782"/>
              <a:ext cx="26603" cy="22160"/>
            </a:xfrm>
            <a:custGeom>
              <a:avLst/>
              <a:gdLst/>
              <a:ahLst/>
              <a:cxnLst/>
              <a:rect l="l" t="t" r="r" b="b"/>
              <a:pathLst>
                <a:path w="1018" h="848" extrusionOk="0">
                  <a:moveTo>
                    <a:pt x="718" y="0"/>
                  </a:moveTo>
                  <a:cubicBezTo>
                    <a:pt x="669" y="0"/>
                    <a:pt x="618" y="19"/>
                    <a:pt x="571" y="63"/>
                  </a:cubicBezTo>
                  <a:lnTo>
                    <a:pt x="148" y="487"/>
                  </a:lnTo>
                  <a:cubicBezTo>
                    <a:pt x="0" y="642"/>
                    <a:pt x="136" y="848"/>
                    <a:pt x="299" y="848"/>
                  </a:cubicBezTo>
                  <a:cubicBezTo>
                    <a:pt x="348" y="848"/>
                    <a:pt x="399" y="829"/>
                    <a:pt x="446" y="785"/>
                  </a:cubicBezTo>
                  <a:lnTo>
                    <a:pt x="869" y="362"/>
                  </a:lnTo>
                  <a:cubicBezTo>
                    <a:pt x="1017" y="206"/>
                    <a:pt x="881" y="0"/>
                    <a:pt x="7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79"/>
            <p:cNvSpPr/>
            <p:nvPr/>
          </p:nvSpPr>
          <p:spPr>
            <a:xfrm>
              <a:off x="5316109" y="2578276"/>
              <a:ext cx="26760" cy="22134"/>
            </a:xfrm>
            <a:custGeom>
              <a:avLst/>
              <a:gdLst/>
              <a:ahLst/>
              <a:cxnLst/>
              <a:rect l="l" t="t" r="r" b="b"/>
              <a:pathLst>
                <a:path w="1024" h="847" extrusionOk="0">
                  <a:moveTo>
                    <a:pt x="724" y="0"/>
                  </a:moveTo>
                  <a:cubicBezTo>
                    <a:pt x="675" y="0"/>
                    <a:pt x="623" y="20"/>
                    <a:pt x="578" y="68"/>
                  </a:cubicBezTo>
                  <a:lnTo>
                    <a:pt x="155" y="491"/>
                  </a:lnTo>
                  <a:cubicBezTo>
                    <a:pt x="1" y="638"/>
                    <a:pt x="138" y="847"/>
                    <a:pt x="302" y="847"/>
                  </a:cubicBezTo>
                  <a:cubicBezTo>
                    <a:pt x="353" y="847"/>
                    <a:pt x="405" y="827"/>
                    <a:pt x="453" y="779"/>
                  </a:cubicBezTo>
                  <a:lnTo>
                    <a:pt x="876" y="356"/>
                  </a:lnTo>
                  <a:cubicBezTo>
                    <a:pt x="1023" y="209"/>
                    <a:pt x="884" y="0"/>
                    <a:pt x="72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79"/>
            <p:cNvSpPr/>
            <p:nvPr/>
          </p:nvSpPr>
          <p:spPr>
            <a:xfrm>
              <a:off x="5384916" y="2578276"/>
              <a:ext cx="26551" cy="22134"/>
            </a:xfrm>
            <a:custGeom>
              <a:avLst/>
              <a:gdLst/>
              <a:ahLst/>
              <a:cxnLst/>
              <a:rect l="l" t="t" r="r" b="b"/>
              <a:pathLst>
                <a:path w="1016" h="847" extrusionOk="0">
                  <a:moveTo>
                    <a:pt x="296" y="0"/>
                  </a:moveTo>
                  <a:cubicBezTo>
                    <a:pt x="134" y="0"/>
                    <a:pt x="0" y="209"/>
                    <a:pt x="147" y="356"/>
                  </a:cubicBezTo>
                  <a:lnTo>
                    <a:pt x="570" y="779"/>
                  </a:lnTo>
                  <a:cubicBezTo>
                    <a:pt x="618" y="827"/>
                    <a:pt x="670" y="847"/>
                    <a:pt x="720" y="847"/>
                  </a:cubicBezTo>
                  <a:cubicBezTo>
                    <a:pt x="881" y="847"/>
                    <a:pt x="1015" y="638"/>
                    <a:pt x="868" y="491"/>
                  </a:cubicBezTo>
                  <a:lnTo>
                    <a:pt x="445" y="68"/>
                  </a:lnTo>
                  <a:cubicBezTo>
                    <a:pt x="398" y="20"/>
                    <a:pt x="345" y="0"/>
                    <a:pt x="2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1" name="Google Shape;15471;p79"/>
            <p:cNvSpPr/>
            <p:nvPr/>
          </p:nvSpPr>
          <p:spPr>
            <a:xfrm>
              <a:off x="5316083" y="2509782"/>
              <a:ext cx="26786" cy="22160"/>
            </a:xfrm>
            <a:custGeom>
              <a:avLst/>
              <a:gdLst/>
              <a:ahLst/>
              <a:cxnLst/>
              <a:rect l="l" t="t" r="r" b="b"/>
              <a:pathLst>
                <a:path w="1025" h="848" extrusionOk="0">
                  <a:moveTo>
                    <a:pt x="306" y="0"/>
                  </a:moveTo>
                  <a:cubicBezTo>
                    <a:pt x="141" y="0"/>
                    <a:pt x="1" y="206"/>
                    <a:pt x="156" y="362"/>
                  </a:cubicBezTo>
                  <a:lnTo>
                    <a:pt x="579" y="785"/>
                  </a:lnTo>
                  <a:cubicBezTo>
                    <a:pt x="624" y="829"/>
                    <a:pt x="674" y="848"/>
                    <a:pt x="722" y="848"/>
                  </a:cubicBezTo>
                  <a:cubicBezTo>
                    <a:pt x="883" y="848"/>
                    <a:pt x="1025" y="642"/>
                    <a:pt x="877" y="487"/>
                  </a:cubicBezTo>
                  <a:lnTo>
                    <a:pt x="454" y="63"/>
                  </a:lnTo>
                  <a:cubicBezTo>
                    <a:pt x="407" y="19"/>
                    <a:pt x="355" y="0"/>
                    <a:pt x="3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2" name="Google Shape;15472;p79"/>
            <p:cNvSpPr/>
            <p:nvPr/>
          </p:nvSpPr>
          <p:spPr>
            <a:xfrm>
              <a:off x="5528802" y="2520340"/>
              <a:ext cx="21324" cy="17012"/>
            </a:xfrm>
            <a:custGeom>
              <a:avLst/>
              <a:gdLst/>
              <a:ahLst/>
              <a:cxnLst/>
              <a:rect l="l" t="t" r="r" b="b"/>
              <a:pathLst>
                <a:path w="816" h="651" extrusionOk="0">
                  <a:moveTo>
                    <a:pt x="515" y="0"/>
                  </a:moveTo>
                  <a:cubicBezTo>
                    <a:pt x="467" y="0"/>
                    <a:pt x="417" y="19"/>
                    <a:pt x="372" y="63"/>
                  </a:cubicBezTo>
                  <a:lnTo>
                    <a:pt x="141" y="294"/>
                  </a:lnTo>
                  <a:cubicBezTo>
                    <a:pt x="0" y="417"/>
                    <a:pt x="90" y="650"/>
                    <a:pt x="275" y="650"/>
                  </a:cubicBezTo>
                  <a:cubicBezTo>
                    <a:pt x="278" y="650"/>
                    <a:pt x="282" y="650"/>
                    <a:pt x="286" y="650"/>
                  </a:cubicBezTo>
                  <a:cubicBezTo>
                    <a:pt x="343" y="650"/>
                    <a:pt x="392" y="631"/>
                    <a:pt x="440" y="592"/>
                  </a:cubicBezTo>
                  <a:lnTo>
                    <a:pt x="661" y="361"/>
                  </a:lnTo>
                  <a:cubicBezTo>
                    <a:pt x="816" y="206"/>
                    <a:pt x="676" y="0"/>
                    <a:pt x="51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3" name="Google Shape;15473;p79"/>
            <p:cNvSpPr/>
            <p:nvPr/>
          </p:nvSpPr>
          <p:spPr>
            <a:xfrm>
              <a:off x="5476119" y="2572736"/>
              <a:ext cx="21533" cy="17117"/>
            </a:xfrm>
            <a:custGeom>
              <a:avLst/>
              <a:gdLst/>
              <a:ahLst/>
              <a:cxnLst/>
              <a:rect l="l" t="t" r="r" b="b"/>
              <a:pathLst>
                <a:path w="824" h="655" extrusionOk="0">
                  <a:moveTo>
                    <a:pt x="524" y="1"/>
                  </a:moveTo>
                  <a:cubicBezTo>
                    <a:pt x="475" y="1"/>
                    <a:pt x="424" y="21"/>
                    <a:pt x="379" y="68"/>
                  </a:cubicBezTo>
                  <a:lnTo>
                    <a:pt x="148" y="299"/>
                  </a:lnTo>
                  <a:cubicBezTo>
                    <a:pt x="1" y="446"/>
                    <a:pt x="135" y="655"/>
                    <a:pt x="296" y="655"/>
                  </a:cubicBezTo>
                  <a:cubicBezTo>
                    <a:pt x="346" y="655"/>
                    <a:pt x="398" y="635"/>
                    <a:pt x="446" y="587"/>
                  </a:cubicBezTo>
                  <a:lnTo>
                    <a:pt x="677" y="357"/>
                  </a:lnTo>
                  <a:cubicBezTo>
                    <a:pt x="824" y="210"/>
                    <a:pt x="684" y="1"/>
                    <a:pt x="5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4" name="Google Shape;15474;p79"/>
            <p:cNvSpPr/>
            <p:nvPr/>
          </p:nvSpPr>
          <p:spPr>
            <a:xfrm>
              <a:off x="5528462" y="2572736"/>
              <a:ext cx="21664" cy="17117"/>
            </a:xfrm>
            <a:custGeom>
              <a:avLst/>
              <a:gdLst/>
              <a:ahLst/>
              <a:cxnLst/>
              <a:rect l="l" t="t" r="r" b="b"/>
              <a:pathLst>
                <a:path w="829" h="655" extrusionOk="0">
                  <a:moveTo>
                    <a:pt x="302" y="1"/>
                  </a:moveTo>
                  <a:cubicBezTo>
                    <a:pt x="138" y="1"/>
                    <a:pt x="0" y="210"/>
                    <a:pt x="154" y="357"/>
                  </a:cubicBezTo>
                  <a:lnTo>
                    <a:pt x="385" y="587"/>
                  </a:lnTo>
                  <a:cubicBezTo>
                    <a:pt x="431" y="635"/>
                    <a:pt x="482" y="655"/>
                    <a:pt x="531" y="655"/>
                  </a:cubicBezTo>
                  <a:cubicBezTo>
                    <a:pt x="690" y="655"/>
                    <a:pt x="828" y="446"/>
                    <a:pt x="674" y="299"/>
                  </a:cubicBezTo>
                  <a:lnTo>
                    <a:pt x="453" y="68"/>
                  </a:lnTo>
                  <a:cubicBezTo>
                    <a:pt x="405" y="21"/>
                    <a:pt x="352" y="1"/>
                    <a:pt x="3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5" name="Google Shape;15475;p79"/>
            <p:cNvSpPr/>
            <p:nvPr/>
          </p:nvSpPr>
          <p:spPr>
            <a:xfrm>
              <a:off x="5476092" y="2520340"/>
              <a:ext cx="21612" cy="17117"/>
            </a:xfrm>
            <a:custGeom>
              <a:avLst/>
              <a:gdLst/>
              <a:ahLst/>
              <a:cxnLst/>
              <a:rect l="l" t="t" r="r" b="b"/>
              <a:pathLst>
                <a:path w="827" h="655" extrusionOk="0">
                  <a:moveTo>
                    <a:pt x="300" y="0"/>
                  </a:moveTo>
                  <a:cubicBezTo>
                    <a:pt x="137" y="0"/>
                    <a:pt x="1" y="206"/>
                    <a:pt x="149" y="361"/>
                  </a:cubicBezTo>
                  <a:lnTo>
                    <a:pt x="380" y="592"/>
                  </a:lnTo>
                  <a:cubicBezTo>
                    <a:pt x="425" y="636"/>
                    <a:pt x="476" y="654"/>
                    <a:pt x="524" y="654"/>
                  </a:cubicBezTo>
                  <a:cubicBezTo>
                    <a:pt x="688" y="654"/>
                    <a:pt x="826" y="443"/>
                    <a:pt x="678" y="294"/>
                  </a:cubicBezTo>
                  <a:lnTo>
                    <a:pt x="447" y="63"/>
                  </a:lnTo>
                  <a:cubicBezTo>
                    <a:pt x="400" y="19"/>
                    <a:pt x="349" y="0"/>
                    <a:pt x="3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79"/>
            <p:cNvSpPr/>
            <p:nvPr/>
          </p:nvSpPr>
          <p:spPr>
            <a:xfrm>
              <a:off x="5339994" y="2645123"/>
              <a:ext cx="104556" cy="10819"/>
            </a:xfrm>
            <a:custGeom>
              <a:avLst/>
              <a:gdLst/>
              <a:ahLst/>
              <a:cxnLst/>
              <a:rect l="l" t="t" r="r" b="b"/>
              <a:pathLst>
                <a:path w="4001" h="414" extrusionOk="0">
                  <a:moveTo>
                    <a:pt x="279" y="0"/>
                  </a:moveTo>
                  <a:cubicBezTo>
                    <a:pt x="1" y="0"/>
                    <a:pt x="1" y="414"/>
                    <a:pt x="279" y="414"/>
                  </a:cubicBezTo>
                  <a:lnTo>
                    <a:pt x="3722" y="414"/>
                  </a:lnTo>
                  <a:cubicBezTo>
                    <a:pt x="4001" y="41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7" name="Google Shape;15477;p79"/>
            <p:cNvSpPr/>
            <p:nvPr/>
          </p:nvSpPr>
          <p:spPr>
            <a:xfrm>
              <a:off x="5339994" y="269864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0"/>
                  </a:moveTo>
                  <a:cubicBezTo>
                    <a:pt x="1" y="0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8" name="Google Shape;15478;p79"/>
            <p:cNvSpPr/>
            <p:nvPr/>
          </p:nvSpPr>
          <p:spPr>
            <a:xfrm>
              <a:off x="5339994" y="267175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1"/>
                    <a:pt x="37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9" name="Google Shape;15479;p79"/>
            <p:cNvSpPr/>
            <p:nvPr/>
          </p:nvSpPr>
          <p:spPr>
            <a:xfrm>
              <a:off x="5503584" y="2650401"/>
              <a:ext cx="26916" cy="53781"/>
            </a:xfrm>
            <a:custGeom>
              <a:avLst/>
              <a:gdLst/>
              <a:ahLst/>
              <a:cxnLst/>
              <a:rect l="l" t="t" r="r" b="b"/>
              <a:pathLst>
                <a:path w="1030" h="2058" extrusionOk="0">
                  <a:moveTo>
                    <a:pt x="1" y="0"/>
                  </a:moveTo>
                  <a:lnTo>
                    <a:pt x="1" y="2058"/>
                  </a:lnTo>
                  <a:lnTo>
                    <a:pt x="933" y="2058"/>
                  </a:lnTo>
                  <a:cubicBezTo>
                    <a:pt x="981" y="2058"/>
                    <a:pt x="1030" y="2020"/>
                    <a:pt x="1030" y="1962"/>
                  </a:cubicBezTo>
                  <a:lnTo>
                    <a:pt x="1030" y="96"/>
                  </a:lnTo>
                  <a:cubicBezTo>
                    <a:pt x="1030" y="39"/>
                    <a:pt x="981" y="0"/>
                    <a:pt x="93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0" name="Google Shape;15480;p79"/>
            <p:cNvSpPr/>
            <p:nvPr/>
          </p:nvSpPr>
          <p:spPr>
            <a:xfrm>
              <a:off x="5597582" y="2648128"/>
              <a:ext cx="53545" cy="57282"/>
            </a:xfrm>
            <a:custGeom>
              <a:avLst/>
              <a:gdLst/>
              <a:ahLst/>
              <a:cxnLst/>
              <a:rect l="l" t="t" r="r" b="b"/>
              <a:pathLst>
                <a:path w="2049" h="2192" extrusionOk="0">
                  <a:moveTo>
                    <a:pt x="2048" y="1"/>
                  </a:moveTo>
                  <a:lnTo>
                    <a:pt x="0" y="10"/>
                  </a:lnTo>
                  <a:lnTo>
                    <a:pt x="0" y="1530"/>
                  </a:lnTo>
                  <a:cubicBezTo>
                    <a:pt x="0" y="1626"/>
                    <a:pt x="67" y="1712"/>
                    <a:pt x="164" y="1741"/>
                  </a:cubicBezTo>
                  <a:lnTo>
                    <a:pt x="1760" y="2183"/>
                  </a:lnTo>
                  <a:cubicBezTo>
                    <a:pt x="1780" y="2189"/>
                    <a:pt x="1800" y="2191"/>
                    <a:pt x="1820" y="2191"/>
                  </a:cubicBezTo>
                  <a:cubicBezTo>
                    <a:pt x="1942" y="2191"/>
                    <a:pt x="2048" y="2095"/>
                    <a:pt x="2048" y="1962"/>
                  </a:cubicBezTo>
                  <a:lnTo>
                    <a:pt x="2048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1" name="Google Shape;15481;p79"/>
            <p:cNvSpPr/>
            <p:nvPr/>
          </p:nvSpPr>
          <p:spPr>
            <a:xfrm>
              <a:off x="5363879" y="2530532"/>
              <a:ext cx="23650" cy="49025"/>
            </a:xfrm>
            <a:custGeom>
              <a:avLst/>
              <a:gdLst/>
              <a:ahLst/>
              <a:cxnLst/>
              <a:rect l="l" t="t" r="r" b="b"/>
              <a:pathLst>
                <a:path w="905" h="1876" extrusionOk="0">
                  <a:moveTo>
                    <a:pt x="0" y="0"/>
                  </a:moveTo>
                  <a:lnTo>
                    <a:pt x="0" y="1875"/>
                  </a:lnTo>
                  <a:cubicBezTo>
                    <a:pt x="510" y="1856"/>
                    <a:pt x="904" y="1443"/>
                    <a:pt x="904" y="943"/>
                  </a:cubicBezTo>
                  <a:cubicBezTo>
                    <a:pt x="904" y="433"/>
                    <a:pt x="510" y="20"/>
                    <a:pt x="0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2" name="Google Shape;15482;p79"/>
            <p:cNvSpPr/>
            <p:nvPr/>
          </p:nvSpPr>
          <p:spPr>
            <a:xfrm>
              <a:off x="5513148" y="2540070"/>
              <a:ext cx="15078" cy="29948"/>
            </a:xfrm>
            <a:custGeom>
              <a:avLst/>
              <a:gdLst/>
              <a:ahLst/>
              <a:cxnLst/>
              <a:rect l="l" t="t" r="r" b="b"/>
              <a:pathLst>
                <a:path w="577" h="1146" extrusionOk="0">
                  <a:moveTo>
                    <a:pt x="0" y="1"/>
                  </a:moveTo>
                  <a:lnTo>
                    <a:pt x="0" y="1145"/>
                  </a:lnTo>
                  <a:cubicBezTo>
                    <a:pt x="317" y="1145"/>
                    <a:pt x="577" y="895"/>
                    <a:pt x="577" y="578"/>
                  </a:cubicBezTo>
                  <a:cubicBezTo>
                    <a:pt x="577" y="251"/>
                    <a:pt x="317" y="1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83" name="Google Shape;15483;p79"/>
          <p:cNvGrpSpPr/>
          <p:nvPr/>
        </p:nvGrpSpPr>
        <p:grpSpPr>
          <a:xfrm>
            <a:off x="6201923" y="1981514"/>
            <a:ext cx="351325" cy="360576"/>
            <a:chOff x="6201923" y="1981514"/>
            <a:chExt cx="351325" cy="360576"/>
          </a:xfrm>
        </p:grpSpPr>
        <p:sp>
          <p:nvSpPr>
            <p:cNvPr id="15484" name="Google Shape;15484;p79"/>
            <p:cNvSpPr/>
            <p:nvPr/>
          </p:nvSpPr>
          <p:spPr>
            <a:xfrm>
              <a:off x="6201923" y="2195304"/>
              <a:ext cx="351325" cy="146786"/>
            </a:xfrm>
            <a:custGeom>
              <a:avLst/>
              <a:gdLst/>
              <a:ahLst/>
              <a:cxnLst/>
              <a:rect l="l" t="t" r="r" b="b"/>
              <a:pathLst>
                <a:path w="13444" h="5617" extrusionOk="0">
                  <a:moveTo>
                    <a:pt x="6732" y="1"/>
                  </a:moveTo>
                  <a:cubicBezTo>
                    <a:pt x="5328" y="1"/>
                    <a:pt x="3934" y="68"/>
                    <a:pt x="2539" y="202"/>
                  </a:cubicBezTo>
                  <a:lnTo>
                    <a:pt x="1" y="443"/>
                  </a:lnTo>
                  <a:cubicBezTo>
                    <a:pt x="1" y="597"/>
                    <a:pt x="49" y="741"/>
                    <a:pt x="145" y="866"/>
                  </a:cubicBezTo>
                  <a:cubicBezTo>
                    <a:pt x="337" y="1154"/>
                    <a:pt x="453" y="1481"/>
                    <a:pt x="472" y="1828"/>
                  </a:cubicBezTo>
                  <a:lnTo>
                    <a:pt x="472" y="1885"/>
                  </a:lnTo>
                  <a:cubicBezTo>
                    <a:pt x="472" y="2299"/>
                    <a:pt x="751" y="2683"/>
                    <a:pt x="1183" y="2933"/>
                  </a:cubicBezTo>
                  <a:cubicBezTo>
                    <a:pt x="1433" y="3058"/>
                    <a:pt x="1606" y="3308"/>
                    <a:pt x="1645" y="3587"/>
                  </a:cubicBezTo>
                  <a:cubicBezTo>
                    <a:pt x="1674" y="4020"/>
                    <a:pt x="2116" y="4357"/>
                    <a:pt x="2664" y="4357"/>
                  </a:cubicBezTo>
                  <a:cubicBezTo>
                    <a:pt x="3020" y="4366"/>
                    <a:pt x="3357" y="4539"/>
                    <a:pt x="3568" y="4818"/>
                  </a:cubicBezTo>
                  <a:cubicBezTo>
                    <a:pt x="3773" y="5114"/>
                    <a:pt x="4169" y="5290"/>
                    <a:pt x="4587" y="5290"/>
                  </a:cubicBezTo>
                  <a:cubicBezTo>
                    <a:pt x="4699" y="5290"/>
                    <a:pt x="4812" y="5277"/>
                    <a:pt x="4924" y="5251"/>
                  </a:cubicBezTo>
                  <a:cubicBezTo>
                    <a:pt x="5033" y="5222"/>
                    <a:pt x="5145" y="5207"/>
                    <a:pt x="5257" y="5207"/>
                  </a:cubicBezTo>
                  <a:cubicBezTo>
                    <a:pt x="5513" y="5207"/>
                    <a:pt x="5771" y="5281"/>
                    <a:pt x="5991" y="5414"/>
                  </a:cubicBezTo>
                  <a:cubicBezTo>
                    <a:pt x="6213" y="5549"/>
                    <a:pt x="6465" y="5616"/>
                    <a:pt x="6719" y="5616"/>
                  </a:cubicBezTo>
                  <a:cubicBezTo>
                    <a:pt x="6972" y="5616"/>
                    <a:pt x="7227" y="5549"/>
                    <a:pt x="7453" y="5414"/>
                  </a:cubicBezTo>
                  <a:cubicBezTo>
                    <a:pt x="7674" y="5281"/>
                    <a:pt x="7927" y="5207"/>
                    <a:pt x="8183" y="5207"/>
                  </a:cubicBezTo>
                  <a:cubicBezTo>
                    <a:pt x="8296" y="5207"/>
                    <a:pt x="8409" y="5222"/>
                    <a:pt x="8520" y="5251"/>
                  </a:cubicBezTo>
                  <a:cubicBezTo>
                    <a:pt x="8632" y="5277"/>
                    <a:pt x="8746" y="5290"/>
                    <a:pt x="8858" y="5290"/>
                  </a:cubicBezTo>
                  <a:cubicBezTo>
                    <a:pt x="9275" y="5290"/>
                    <a:pt x="9670" y="5114"/>
                    <a:pt x="9867" y="4818"/>
                  </a:cubicBezTo>
                  <a:cubicBezTo>
                    <a:pt x="10088" y="4539"/>
                    <a:pt x="10415" y="4366"/>
                    <a:pt x="10780" y="4357"/>
                  </a:cubicBezTo>
                  <a:cubicBezTo>
                    <a:pt x="11328" y="4357"/>
                    <a:pt x="11771" y="4020"/>
                    <a:pt x="11799" y="3587"/>
                  </a:cubicBezTo>
                  <a:cubicBezTo>
                    <a:pt x="11828" y="3308"/>
                    <a:pt x="12001" y="3058"/>
                    <a:pt x="12261" y="2933"/>
                  </a:cubicBezTo>
                  <a:cubicBezTo>
                    <a:pt x="12694" y="2683"/>
                    <a:pt x="12963" y="2299"/>
                    <a:pt x="12963" y="1885"/>
                  </a:cubicBezTo>
                  <a:lnTo>
                    <a:pt x="12963" y="1828"/>
                  </a:lnTo>
                  <a:cubicBezTo>
                    <a:pt x="12992" y="1481"/>
                    <a:pt x="13107" y="1145"/>
                    <a:pt x="13300" y="866"/>
                  </a:cubicBezTo>
                  <a:cubicBezTo>
                    <a:pt x="13396" y="741"/>
                    <a:pt x="13444" y="587"/>
                    <a:pt x="13444" y="433"/>
                  </a:cubicBezTo>
                  <a:lnTo>
                    <a:pt x="10924" y="202"/>
                  </a:lnTo>
                  <a:cubicBezTo>
                    <a:pt x="9530" y="68"/>
                    <a:pt x="8126" y="1"/>
                    <a:pt x="6732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5" name="Google Shape;15485;p79"/>
            <p:cNvSpPr/>
            <p:nvPr/>
          </p:nvSpPr>
          <p:spPr>
            <a:xfrm>
              <a:off x="6231583" y="2195304"/>
              <a:ext cx="292527" cy="117126"/>
            </a:xfrm>
            <a:custGeom>
              <a:avLst/>
              <a:gdLst/>
              <a:ahLst/>
              <a:cxnLst/>
              <a:rect l="l" t="t" r="r" b="b"/>
              <a:pathLst>
                <a:path w="11194" h="4482" extrusionOk="0">
                  <a:moveTo>
                    <a:pt x="5597" y="1"/>
                  </a:moveTo>
                  <a:cubicBezTo>
                    <a:pt x="4193" y="1"/>
                    <a:pt x="2799" y="68"/>
                    <a:pt x="1404" y="202"/>
                  </a:cubicBezTo>
                  <a:lnTo>
                    <a:pt x="0" y="327"/>
                  </a:lnTo>
                  <a:cubicBezTo>
                    <a:pt x="173" y="2645"/>
                    <a:pt x="2616" y="4482"/>
                    <a:pt x="5597" y="4482"/>
                  </a:cubicBezTo>
                  <a:cubicBezTo>
                    <a:pt x="8578" y="4482"/>
                    <a:pt x="11011" y="2645"/>
                    <a:pt x="11193" y="337"/>
                  </a:cubicBezTo>
                  <a:lnTo>
                    <a:pt x="9789" y="202"/>
                  </a:lnTo>
                  <a:cubicBezTo>
                    <a:pt x="8395" y="68"/>
                    <a:pt x="6991" y="1"/>
                    <a:pt x="5597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6" name="Google Shape;15486;p79"/>
            <p:cNvSpPr/>
            <p:nvPr/>
          </p:nvSpPr>
          <p:spPr>
            <a:xfrm>
              <a:off x="6377820" y="2195304"/>
              <a:ext cx="146290" cy="116891"/>
            </a:xfrm>
            <a:custGeom>
              <a:avLst/>
              <a:gdLst/>
              <a:ahLst/>
              <a:cxnLst/>
              <a:rect l="l" t="t" r="r" b="b"/>
              <a:pathLst>
                <a:path w="5598" h="4473" extrusionOk="0">
                  <a:moveTo>
                    <a:pt x="1" y="1"/>
                  </a:moveTo>
                  <a:lnTo>
                    <a:pt x="1" y="4472"/>
                  </a:lnTo>
                  <a:cubicBezTo>
                    <a:pt x="9" y="4472"/>
                    <a:pt x="16" y="4472"/>
                    <a:pt x="24" y="4472"/>
                  </a:cubicBezTo>
                  <a:cubicBezTo>
                    <a:pt x="2994" y="4472"/>
                    <a:pt x="5415" y="2639"/>
                    <a:pt x="5597" y="337"/>
                  </a:cubicBezTo>
                  <a:lnTo>
                    <a:pt x="4193" y="202"/>
                  </a:lnTo>
                  <a:cubicBezTo>
                    <a:pt x="2799" y="68"/>
                    <a:pt x="1395" y="1"/>
                    <a:pt x="1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7" name="Google Shape;15487;p79"/>
            <p:cNvSpPr/>
            <p:nvPr/>
          </p:nvSpPr>
          <p:spPr>
            <a:xfrm>
              <a:off x="6280843" y="2023666"/>
              <a:ext cx="194008" cy="226961"/>
            </a:xfrm>
            <a:custGeom>
              <a:avLst/>
              <a:gdLst/>
              <a:ahLst/>
              <a:cxnLst/>
              <a:rect l="l" t="t" r="r" b="b"/>
              <a:pathLst>
                <a:path w="7424" h="8685" extrusionOk="0">
                  <a:moveTo>
                    <a:pt x="933" y="1"/>
                  </a:moveTo>
                  <a:cubicBezTo>
                    <a:pt x="892" y="1"/>
                    <a:pt x="851" y="20"/>
                    <a:pt x="827" y="58"/>
                  </a:cubicBezTo>
                  <a:lnTo>
                    <a:pt x="0" y="1270"/>
                  </a:lnTo>
                  <a:cubicBezTo>
                    <a:pt x="1048" y="5703"/>
                    <a:pt x="750" y="7271"/>
                    <a:pt x="664" y="7742"/>
                  </a:cubicBezTo>
                  <a:cubicBezTo>
                    <a:pt x="644" y="7771"/>
                    <a:pt x="635" y="7809"/>
                    <a:pt x="635" y="7847"/>
                  </a:cubicBezTo>
                  <a:cubicBezTo>
                    <a:pt x="635" y="8309"/>
                    <a:pt x="2010" y="8684"/>
                    <a:pt x="3702" y="8684"/>
                  </a:cubicBezTo>
                  <a:cubicBezTo>
                    <a:pt x="5404" y="8684"/>
                    <a:pt x="6779" y="8309"/>
                    <a:pt x="6779" y="7847"/>
                  </a:cubicBezTo>
                  <a:cubicBezTo>
                    <a:pt x="6779" y="7809"/>
                    <a:pt x="6770" y="7771"/>
                    <a:pt x="6750" y="7742"/>
                  </a:cubicBezTo>
                  <a:cubicBezTo>
                    <a:pt x="6664" y="7271"/>
                    <a:pt x="6366" y="5703"/>
                    <a:pt x="7424" y="1270"/>
                  </a:cubicBezTo>
                  <a:lnTo>
                    <a:pt x="6587" y="58"/>
                  </a:lnTo>
                  <a:cubicBezTo>
                    <a:pt x="6563" y="20"/>
                    <a:pt x="6522" y="1"/>
                    <a:pt x="6481" y="1"/>
                  </a:cubicBezTo>
                  <a:cubicBezTo>
                    <a:pt x="6440" y="1"/>
                    <a:pt x="6399" y="20"/>
                    <a:pt x="6375" y="58"/>
                  </a:cubicBezTo>
                  <a:cubicBezTo>
                    <a:pt x="6125" y="405"/>
                    <a:pt x="5375" y="1212"/>
                    <a:pt x="3712" y="1212"/>
                  </a:cubicBezTo>
                  <a:cubicBezTo>
                    <a:pt x="3702" y="1212"/>
                    <a:pt x="3692" y="1213"/>
                    <a:pt x="3682" y="1213"/>
                  </a:cubicBezTo>
                  <a:cubicBezTo>
                    <a:pt x="2030" y="1213"/>
                    <a:pt x="1287" y="412"/>
                    <a:pt x="1039" y="58"/>
                  </a:cubicBezTo>
                  <a:cubicBezTo>
                    <a:pt x="1015" y="20"/>
                    <a:pt x="974" y="1"/>
                    <a:pt x="933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8" name="Google Shape;15488;p79"/>
            <p:cNvSpPr/>
            <p:nvPr/>
          </p:nvSpPr>
          <p:spPr>
            <a:xfrm>
              <a:off x="6298169" y="2023927"/>
              <a:ext cx="176943" cy="226935"/>
            </a:xfrm>
            <a:custGeom>
              <a:avLst/>
              <a:gdLst/>
              <a:ahLst/>
              <a:cxnLst/>
              <a:rect l="l" t="t" r="r" b="b"/>
              <a:pathLst>
                <a:path w="6771" h="8684" extrusionOk="0">
                  <a:moveTo>
                    <a:pt x="5837" y="0"/>
                  </a:moveTo>
                  <a:cubicBezTo>
                    <a:pt x="5797" y="0"/>
                    <a:pt x="5756" y="20"/>
                    <a:pt x="5732" y="58"/>
                  </a:cubicBezTo>
                  <a:cubicBezTo>
                    <a:pt x="5539" y="327"/>
                    <a:pt x="5289" y="549"/>
                    <a:pt x="5010" y="722"/>
                  </a:cubicBezTo>
                  <a:lnTo>
                    <a:pt x="5386" y="1279"/>
                  </a:lnTo>
                  <a:cubicBezTo>
                    <a:pt x="4337" y="5703"/>
                    <a:pt x="4635" y="7270"/>
                    <a:pt x="4722" y="7741"/>
                  </a:cubicBezTo>
                  <a:cubicBezTo>
                    <a:pt x="4741" y="7770"/>
                    <a:pt x="4751" y="7809"/>
                    <a:pt x="4751" y="7847"/>
                  </a:cubicBezTo>
                  <a:cubicBezTo>
                    <a:pt x="4741" y="7934"/>
                    <a:pt x="4684" y="8001"/>
                    <a:pt x="4607" y="8011"/>
                  </a:cubicBezTo>
                  <a:cubicBezTo>
                    <a:pt x="4097" y="8087"/>
                    <a:pt x="3587" y="8126"/>
                    <a:pt x="3068" y="8126"/>
                  </a:cubicBezTo>
                  <a:cubicBezTo>
                    <a:pt x="1606" y="8126"/>
                    <a:pt x="376" y="7837"/>
                    <a:pt x="68" y="7462"/>
                  </a:cubicBezTo>
                  <a:cubicBezTo>
                    <a:pt x="58" y="7578"/>
                    <a:pt x="39" y="7674"/>
                    <a:pt x="20" y="7741"/>
                  </a:cubicBezTo>
                  <a:cubicBezTo>
                    <a:pt x="10" y="7770"/>
                    <a:pt x="1" y="7809"/>
                    <a:pt x="1" y="7847"/>
                  </a:cubicBezTo>
                  <a:cubicBezTo>
                    <a:pt x="1" y="8261"/>
                    <a:pt x="1097" y="8607"/>
                    <a:pt x="2539" y="8674"/>
                  </a:cubicBezTo>
                  <a:lnTo>
                    <a:pt x="2549" y="8674"/>
                  </a:lnTo>
                  <a:lnTo>
                    <a:pt x="2703" y="8684"/>
                  </a:lnTo>
                  <a:lnTo>
                    <a:pt x="3068" y="8684"/>
                  </a:lnTo>
                  <a:cubicBezTo>
                    <a:pt x="4760" y="8684"/>
                    <a:pt x="6136" y="8309"/>
                    <a:pt x="6136" y="7847"/>
                  </a:cubicBezTo>
                  <a:cubicBezTo>
                    <a:pt x="6136" y="7809"/>
                    <a:pt x="6126" y="7770"/>
                    <a:pt x="6116" y="7741"/>
                  </a:cubicBezTo>
                  <a:lnTo>
                    <a:pt x="6087" y="7703"/>
                  </a:lnTo>
                  <a:lnTo>
                    <a:pt x="6087" y="7674"/>
                  </a:lnTo>
                  <a:lnTo>
                    <a:pt x="6087" y="7655"/>
                  </a:lnTo>
                  <a:lnTo>
                    <a:pt x="6087" y="7616"/>
                  </a:lnTo>
                  <a:cubicBezTo>
                    <a:pt x="6078" y="7568"/>
                    <a:pt x="6068" y="7520"/>
                    <a:pt x="6059" y="7462"/>
                  </a:cubicBezTo>
                  <a:cubicBezTo>
                    <a:pt x="5962" y="6751"/>
                    <a:pt x="5876" y="5058"/>
                    <a:pt x="6770" y="1270"/>
                  </a:cubicBezTo>
                  <a:lnTo>
                    <a:pt x="5943" y="58"/>
                  </a:lnTo>
                  <a:cubicBezTo>
                    <a:pt x="5919" y="20"/>
                    <a:pt x="5878" y="0"/>
                    <a:pt x="5837" y="0"/>
                  </a:cubicBezTo>
                  <a:close/>
                </a:path>
              </a:pathLst>
            </a:custGeom>
            <a:solidFill>
              <a:srgbClr val="A3B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9" name="Google Shape;15489;p79"/>
            <p:cNvSpPr/>
            <p:nvPr/>
          </p:nvSpPr>
          <p:spPr>
            <a:xfrm>
              <a:off x="6280843" y="1981514"/>
              <a:ext cx="193746" cy="103746"/>
            </a:xfrm>
            <a:custGeom>
              <a:avLst/>
              <a:gdLst/>
              <a:ahLst/>
              <a:cxnLst/>
              <a:rect l="l" t="t" r="r" b="b"/>
              <a:pathLst>
                <a:path w="7414" h="3970" extrusionOk="0">
                  <a:moveTo>
                    <a:pt x="942" y="1"/>
                  </a:moveTo>
                  <a:cubicBezTo>
                    <a:pt x="837" y="1"/>
                    <a:pt x="731" y="70"/>
                    <a:pt x="731" y="210"/>
                  </a:cubicBezTo>
                  <a:lnTo>
                    <a:pt x="731" y="1806"/>
                  </a:lnTo>
                  <a:lnTo>
                    <a:pt x="0" y="2893"/>
                  </a:lnTo>
                  <a:cubicBezTo>
                    <a:pt x="87" y="3268"/>
                    <a:pt x="173" y="3633"/>
                    <a:pt x="240" y="3970"/>
                  </a:cubicBezTo>
                  <a:lnTo>
                    <a:pt x="1029" y="2797"/>
                  </a:lnTo>
                  <a:cubicBezTo>
                    <a:pt x="1510" y="3181"/>
                    <a:pt x="2375" y="3624"/>
                    <a:pt x="3702" y="3633"/>
                  </a:cubicBezTo>
                  <a:cubicBezTo>
                    <a:pt x="5039" y="3633"/>
                    <a:pt x="5895" y="3181"/>
                    <a:pt x="6375" y="2797"/>
                  </a:cubicBezTo>
                  <a:lnTo>
                    <a:pt x="7174" y="3970"/>
                  </a:lnTo>
                  <a:cubicBezTo>
                    <a:pt x="7241" y="3633"/>
                    <a:pt x="7318" y="3268"/>
                    <a:pt x="7414" y="2893"/>
                  </a:cubicBezTo>
                  <a:lnTo>
                    <a:pt x="6683" y="1806"/>
                  </a:lnTo>
                  <a:lnTo>
                    <a:pt x="6683" y="210"/>
                  </a:lnTo>
                  <a:cubicBezTo>
                    <a:pt x="6683" y="70"/>
                    <a:pt x="6580" y="1"/>
                    <a:pt x="6476" y="1"/>
                  </a:cubicBezTo>
                  <a:cubicBezTo>
                    <a:pt x="6373" y="1"/>
                    <a:pt x="6270" y="70"/>
                    <a:pt x="6270" y="210"/>
                  </a:cubicBezTo>
                  <a:lnTo>
                    <a:pt x="6270" y="1806"/>
                  </a:lnTo>
                  <a:cubicBezTo>
                    <a:pt x="5943" y="2191"/>
                    <a:pt x="5183" y="2816"/>
                    <a:pt x="3712" y="2816"/>
                  </a:cubicBezTo>
                  <a:cubicBezTo>
                    <a:pt x="3701" y="2816"/>
                    <a:pt x="3690" y="2816"/>
                    <a:pt x="3679" y="2816"/>
                  </a:cubicBezTo>
                  <a:cubicBezTo>
                    <a:pt x="2220" y="2816"/>
                    <a:pt x="1478" y="2188"/>
                    <a:pt x="1154" y="1806"/>
                  </a:cubicBezTo>
                  <a:lnTo>
                    <a:pt x="1154" y="210"/>
                  </a:lnTo>
                  <a:cubicBezTo>
                    <a:pt x="1154" y="70"/>
                    <a:pt x="1048" y="1"/>
                    <a:pt x="942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0" name="Google Shape;15490;p79"/>
            <p:cNvSpPr/>
            <p:nvPr/>
          </p:nvSpPr>
          <p:spPr>
            <a:xfrm>
              <a:off x="6428335" y="2023666"/>
              <a:ext cx="46255" cy="61594"/>
            </a:xfrm>
            <a:custGeom>
              <a:avLst/>
              <a:gdLst/>
              <a:ahLst/>
              <a:cxnLst/>
              <a:rect l="l" t="t" r="r" b="b"/>
              <a:pathLst>
                <a:path w="1770" h="2357" extrusionOk="0">
                  <a:moveTo>
                    <a:pt x="837" y="1"/>
                  </a:moveTo>
                  <a:cubicBezTo>
                    <a:pt x="799" y="1"/>
                    <a:pt x="751" y="20"/>
                    <a:pt x="731" y="58"/>
                  </a:cubicBezTo>
                  <a:lnTo>
                    <a:pt x="703" y="87"/>
                  </a:lnTo>
                  <a:lnTo>
                    <a:pt x="693" y="97"/>
                  </a:lnTo>
                  <a:lnTo>
                    <a:pt x="674" y="126"/>
                  </a:lnTo>
                  <a:lnTo>
                    <a:pt x="664" y="135"/>
                  </a:lnTo>
                  <a:lnTo>
                    <a:pt x="645" y="164"/>
                  </a:lnTo>
                  <a:lnTo>
                    <a:pt x="635" y="174"/>
                  </a:lnTo>
                  <a:lnTo>
                    <a:pt x="616" y="203"/>
                  </a:lnTo>
                  <a:lnTo>
                    <a:pt x="597" y="222"/>
                  </a:lnTo>
                  <a:lnTo>
                    <a:pt x="578" y="241"/>
                  </a:lnTo>
                  <a:lnTo>
                    <a:pt x="558" y="260"/>
                  </a:lnTo>
                  <a:lnTo>
                    <a:pt x="539" y="280"/>
                  </a:lnTo>
                  <a:lnTo>
                    <a:pt x="520" y="309"/>
                  </a:lnTo>
                  <a:lnTo>
                    <a:pt x="501" y="328"/>
                  </a:lnTo>
                  <a:lnTo>
                    <a:pt x="472" y="347"/>
                  </a:lnTo>
                  <a:lnTo>
                    <a:pt x="453" y="376"/>
                  </a:lnTo>
                  <a:lnTo>
                    <a:pt x="424" y="395"/>
                  </a:lnTo>
                  <a:lnTo>
                    <a:pt x="405" y="414"/>
                  </a:lnTo>
                  <a:lnTo>
                    <a:pt x="376" y="443"/>
                  </a:lnTo>
                  <a:lnTo>
                    <a:pt x="356" y="462"/>
                  </a:lnTo>
                  <a:lnTo>
                    <a:pt x="328" y="491"/>
                  </a:lnTo>
                  <a:lnTo>
                    <a:pt x="299" y="510"/>
                  </a:lnTo>
                  <a:lnTo>
                    <a:pt x="270" y="539"/>
                  </a:lnTo>
                  <a:lnTo>
                    <a:pt x="241" y="559"/>
                  </a:lnTo>
                  <a:lnTo>
                    <a:pt x="203" y="578"/>
                  </a:lnTo>
                  <a:lnTo>
                    <a:pt x="174" y="607"/>
                  </a:lnTo>
                  <a:lnTo>
                    <a:pt x="145" y="626"/>
                  </a:lnTo>
                  <a:lnTo>
                    <a:pt x="106" y="645"/>
                  </a:lnTo>
                  <a:lnTo>
                    <a:pt x="78" y="674"/>
                  </a:lnTo>
                  <a:lnTo>
                    <a:pt x="39" y="693"/>
                  </a:lnTo>
                  <a:lnTo>
                    <a:pt x="1" y="722"/>
                  </a:lnTo>
                  <a:lnTo>
                    <a:pt x="385" y="1270"/>
                  </a:lnTo>
                  <a:lnTo>
                    <a:pt x="337" y="1453"/>
                  </a:lnTo>
                  <a:cubicBezTo>
                    <a:pt x="481" y="1376"/>
                    <a:pt x="616" y="1289"/>
                    <a:pt x="741" y="1193"/>
                  </a:cubicBezTo>
                  <a:lnTo>
                    <a:pt x="1530" y="2357"/>
                  </a:lnTo>
                  <a:cubicBezTo>
                    <a:pt x="1568" y="2193"/>
                    <a:pt x="1607" y="2011"/>
                    <a:pt x="1645" y="1837"/>
                  </a:cubicBezTo>
                  <a:lnTo>
                    <a:pt x="1645" y="1828"/>
                  </a:lnTo>
                  <a:lnTo>
                    <a:pt x="1664" y="1732"/>
                  </a:lnTo>
                  <a:lnTo>
                    <a:pt x="1683" y="1674"/>
                  </a:lnTo>
                  <a:lnTo>
                    <a:pt x="1703" y="1587"/>
                  </a:lnTo>
                  <a:lnTo>
                    <a:pt x="1722" y="1501"/>
                  </a:lnTo>
                  <a:lnTo>
                    <a:pt x="1732" y="1434"/>
                  </a:lnTo>
                  <a:lnTo>
                    <a:pt x="1770" y="1280"/>
                  </a:lnTo>
                  <a:lnTo>
                    <a:pt x="1501" y="866"/>
                  </a:lnTo>
                  <a:lnTo>
                    <a:pt x="943" y="58"/>
                  </a:lnTo>
                  <a:cubicBezTo>
                    <a:pt x="924" y="20"/>
                    <a:pt x="876" y="1"/>
                    <a:pt x="837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91" name="Google Shape;15491;p79"/>
          <p:cNvGrpSpPr/>
          <p:nvPr/>
        </p:nvGrpSpPr>
        <p:grpSpPr>
          <a:xfrm>
            <a:off x="4894461" y="3340691"/>
            <a:ext cx="312884" cy="360785"/>
            <a:chOff x="4894461" y="3340691"/>
            <a:chExt cx="312884" cy="360785"/>
          </a:xfrm>
        </p:grpSpPr>
        <p:sp>
          <p:nvSpPr>
            <p:cNvPr id="15492" name="Google Shape;15492;p79"/>
            <p:cNvSpPr/>
            <p:nvPr/>
          </p:nvSpPr>
          <p:spPr>
            <a:xfrm>
              <a:off x="4894461" y="3503732"/>
              <a:ext cx="312884" cy="76202"/>
            </a:xfrm>
            <a:custGeom>
              <a:avLst/>
              <a:gdLst/>
              <a:ahLst/>
              <a:cxnLst/>
              <a:rect l="l" t="t" r="r" b="b"/>
              <a:pathLst>
                <a:path w="11973" h="2916" extrusionOk="0">
                  <a:moveTo>
                    <a:pt x="4758" y="0"/>
                  </a:moveTo>
                  <a:cubicBezTo>
                    <a:pt x="3833" y="0"/>
                    <a:pt x="2910" y="10"/>
                    <a:pt x="1991" y="69"/>
                  </a:cubicBezTo>
                  <a:cubicBezTo>
                    <a:pt x="1549" y="98"/>
                    <a:pt x="270" y="118"/>
                    <a:pt x="145" y="646"/>
                  </a:cubicBezTo>
                  <a:cubicBezTo>
                    <a:pt x="0" y="1223"/>
                    <a:pt x="1991" y="2916"/>
                    <a:pt x="5991" y="2916"/>
                  </a:cubicBezTo>
                  <a:cubicBezTo>
                    <a:pt x="9982" y="2916"/>
                    <a:pt x="11972" y="1223"/>
                    <a:pt x="11828" y="646"/>
                  </a:cubicBezTo>
                  <a:cubicBezTo>
                    <a:pt x="11703" y="118"/>
                    <a:pt x="10424" y="98"/>
                    <a:pt x="9982" y="69"/>
                  </a:cubicBezTo>
                  <a:cubicBezTo>
                    <a:pt x="9070" y="10"/>
                    <a:pt x="8144" y="0"/>
                    <a:pt x="7220" y="0"/>
                  </a:cubicBezTo>
                  <a:cubicBezTo>
                    <a:pt x="6810" y="0"/>
                    <a:pt x="6399" y="2"/>
                    <a:pt x="5991" y="2"/>
                  </a:cubicBezTo>
                  <a:cubicBezTo>
                    <a:pt x="5580" y="2"/>
                    <a:pt x="5169" y="0"/>
                    <a:pt x="475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3" name="Google Shape;15493;p79"/>
            <p:cNvSpPr/>
            <p:nvPr/>
          </p:nvSpPr>
          <p:spPr>
            <a:xfrm>
              <a:off x="4939200" y="3362042"/>
              <a:ext cx="223407" cy="178694"/>
            </a:xfrm>
            <a:custGeom>
              <a:avLst/>
              <a:gdLst/>
              <a:ahLst/>
              <a:cxnLst/>
              <a:rect l="l" t="t" r="r" b="b"/>
              <a:pathLst>
                <a:path w="8549" h="6838" extrusionOk="0">
                  <a:moveTo>
                    <a:pt x="0" y="1"/>
                  </a:moveTo>
                  <a:cubicBezTo>
                    <a:pt x="0" y="1"/>
                    <a:pt x="1212" y="2049"/>
                    <a:pt x="1115" y="6251"/>
                  </a:cubicBezTo>
                  <a:cubicBezTo>
                    <a:pt x="1115" y="6261"/>
                    <a:pt x="1115" y="6270"/>
                    <a:pt x="1115" y="6280"/>
                  </a:cubicBezTo>
                  <a:cubicBezTo>
                    <a:pt x="1115" y="6588"/>
                    <a:pt x="2529" y="6838"/>
                    <a:pt x="4279" y="6838"/>
                  </a:cubicBezTo>
                  <a:cubicBezTo>
                    <a:pt x="6020" y="6838"/>
                    <a:pt x="7443" y="6588"/>
                    <a:pt x="7443" y="6280"/>
                  </a:cubicBezTo>
                  <a:cubicBezTo>
                    <a:pt x="7337" y="2059"/>
                    <a:pt x="8549" y="1"/>
                    <a:pt x="8549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4" name="Google Shape;15494;p79"/>
            <p:cNvSpPr/>
            <p:nvPr/>
          </p:nvSpPr>
          <p:spPr>
            <a:xfrm>
              <a:off x="5033173" y="3362042"/>
              <a:ext cx="129434" cy="178694"/>
            </a:xfrm>
            <a:custGeom>
              <a:avLst/>
              <a:gdLst/>
              <a:ahLst/>
              <a:cxnLst/>
              <a:rect l="l" t="t" r="r" b="b"/>
              <a:pathLst>
                <a:path w="4953" h="6838" extrusionOk="0">
                  <a:moveTo>
                    <a:pt x="3606" y="1"/>
                  </a:moveTo>
                  <a:cubicBezTo>
                    <a:pt x="3606" y="1"/>
                    <a:pt x="2385" y="2059"/>
                    <a:pt x="2491" y="6280"/>
                  </a:cubicBezTo>
                  <a:cubicBezTo>
                    <a:pt x="2491" y="6549"/>
                    <a:pt x="1424" y="6770"/>
                    <a:pt x="0" y="6828"/>
                  </a:cubicBezTo>
                  <a:cubicBezTo>
                    <a:pt x="222" y="6838"/>
                    <a:pt x="443" y="6838"/>
                    <a:pt x="674" y="6838"/>
                  </a:cubicBezTo>
                  <a:cubicBezTo>
                    <a:pt x="2424" y="6838"/>
                    <a:pt x="3837" y="6588"/>
                    <a:pt x="3837" y="6280"/>
                  </a:cubicBezTo>
                  <a:cubicBezTo>
                    <a:pt x="3741" y="2059"/>
                    <a:pt x="4953" y="1"/>
                    <a:pt x="4953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5" name="Google Shape;15495;p79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6" name="Google Shape;15496;p79"/>
            <p:cNvSpPr/>
            <p:nvPr/>
          </p:nvSpPr>
          <p:spPr>
            <a:xfrm>
              <a:off x="4968338" y="3499995"/>
              <a:ext cx="26" cy="6324"/>
            </a:xfrm>
            <a:custGeom>
              <a:avLst/>
              <a:gdLst/>
              <a:ahLst/>
              <a:cxnLst/>
              <a:rect l="l" t="t" r="r" b="b"/>
              <a:pathLst>
                <a:path w="1" h="242" extrusionOk="0">
                  <a:moveTo>
                    <a:pt x="0" y="1"/>
                  </a:moveTo>
                  <a:lnTo>
                    <a:pt x="0" y="1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7" name="Google Shape;15497;p79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8" name="Google Shape;15498;p79"/>
            <p:cNvSpPr/>
            <p:nvPr/>
          </p:nvSpPr>
          <p:spPr>
            <a:xfrm>
              <a:off x="4968077" y="3499995"/>
              <a:ext cx="165393" cy="40741"/>
            </a:xfrm>
            <a:custGeom>
              <a:avLst/>
              <a:gdLst/>
              <a:ahLst/>
              <a:cxnLst/>
              <a:rect l="l" t="t" r="r" b="b"/>
              <a:pathLst>
                <a:path w="6329" h="1559" extrusionOk="0">
                  <a:moveTo>
                    <a:pt x="6319" y="1"/>
                  </a:moveTo>
                  <a:cubicBezTo>
                    <a:pt x="5876" y="97"/>
                    <a:pt x="5434" y="164"/>
                    <a:pt x="4982" y="203"/>
                  </a:cubicBezTo>
                  <a:lnTo>
                    <a:pt x="4982" y="309"/>
                  </a:lnTo>
                  <a:cubicBezTo>
                    <a:pt x="4972" y="684"/>
                    <a:pt x="4684" y="991"/>
                    <a:pt x="4309" y="1011"/>
                  </a:cubicBezTo>
                  <a:cubicBezTo>
                    <a:pt x="3953" y="1039"/>
                    <a:pt x="3568" y="1049"/>
                    <a:pt x="3165" y="1049"/>
                  </a:cubicBezTo>
                  <a:cubicBezTo>
                    <a:pt x="1491" y="1049"/>
                    <a:pt x="126" y="818"/>
                    <a:pt x="10" y="530"/>
                  </a:cubicBezTo>
                  <a:lnTo>
                    <a:pt x="10" y="751"/>
                  </a:lnTo>
                  <a:lnTo>
                    <a:pt x="10" y="972"/>
                  </a:lnTo>
                  <a:cubicBezTo>
                    <a:pt x="10" y="982"/>
                    <a:pt x="10" y="991"/>
                    <a:pt x="10" y="991"/>
                  </a:cubicBezTo>
                  <a:cubicBezTo>
                    <a:pt x="10" y="1001"/>
                    <a:pt x="10" y="1011"/>
                    <a:pt x="10" y="1011"/>
                  </a:cubicBezTo>
                  <a:lnTo>
                    <a:pt x="10" y="1020"/>
                  </a:lnTo>
                  <a:cubicBezTo>
                    <a:pt x="1" y="1020"/>
                    <a:pt x="1" y="1020"/>
                    <a:pt x="10" y="1030"/>
                  </a:cubicBezTo>
                  <a:cubicBezTo>
                    <a:pt x="87" y="1328"/>
                    <a:pt x="1472" y="1559"/>
                    <a:pt x="3165" y="1559"/>
                  </a:cubicBezTo>
                  <a:cubicBezTo>
                    <a:pt x="4915" y="1559"/>
                    <a:pt x="6328" y="1309"/>
                    <a:pt x="6328" y="1001"/>
                  </a:cubicBezTo>
                  <a:cubicBezTo>
                    <a:pt x="6319" y="655"/>
                    <a:pt x="6319" y="318"/>
                    <a:pt x="632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9" name="Google Shape;15499;p79"/>
            <p:cNvSpPr/>
            <p:nvPr/>
          </p:nvSpPr>
          <p:spPr>
            <a:xfrm>
              <a:off x="4939200" y="3340691"/>
              <a:ext cx="223407" cy="43484"/>
            </a:xfrm>
            <a:custGeom>
              <a:avLst/>
              <a:gdLst/>
              <a:ahLst/>
              <a:cxnLst/>
              <a:rect l="l" t="t" r="r" b="b"/>
              <a:pathLst>
                <a:path w="8549" h="1664" extrusionOk="0">
                  <a:moveTo>
                    <a:pt x="4270" y="0"/>
                  </a:moveTo>
                  <a:cubicBezTo>
                    <a:pt x="1914" y="0"/>
                    <a:pt x="0" y="375"/>
                    <a:pt x="0" y="837"/>
                  </a:cubicBezTo>
                  <a:cubicBezTo>
                    <a:pt x="0" y="1289"/>
                    <a:pt x="1914" y="1664"/>
                    <a:pt x="4270" y="1664"/>
                  </a:cubicBezTo>
                  <a:cubicBezTo>
                    <a:pt x="6635" y="1664"/>
                    <a:pt x="8549" y="1289"/>
                    <a:pt x="8549" y="837"/>
                  </a:cubicBezTo>
                  <a:cubicBezTo>
                    <a:pt x="8549" y="375"/>
                    <a:pt x="6635" y="0"/>
                    <a:pt x="427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0" name="Google Shape;15500;p79"/>
            <p:cNvSpPr/>
            <p:nvPr/>
          </p:nvSpPr>
          <p:spPr>
            <a:xfrm>
              <a:off x="4936927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1431" y="1"/>
                  </a:moveTo>
                  <a:cubicBezTo>
                    <a:pt x="1287" y="1"/>
                    <a:pt x="1152" y="23"/>
                    <a:pt x="1029" y="74"/>
                  </a:cubicBezTo>
                  <a:cubicBezTo>
                    <a:pt x="0" y="498"/>
                    <a:pt x="510" y="1757"/>
                    <a:pt x="597" y="1940"/>
                  </a:cubicBezTo>
                  <a:cubicBezTo>
                    <a:pt x="510" y="2123"/>
                    <a:pt x="0" y="3382"/>
                    <a:pt x="1029" y="3815"/>
                  </a:cubicBezTo>
                  <a:cubicBezTo>
                    <a:pt x="1152" y="3866"/>
                    <a:pt x="1286" y="3888"/>
                    <a:pt x="1429" y="3888"/>
                  </a:cubicBezTo>
                  <a:cubicBezTo>
                    <a:pt x="2611" y="3888"/>
                    <a:pt x="4357" y="2334"/>
                    <a:pt x="4357" y="2334"/>
                  </a:cubicBezTo>
                  <a:lnTo>
                    <a:pt x="4357" y="1546"/>
                  </a:lnTo>
                  <a:cubicBezTo>
                    <a:pt x="4357" y="1546"/>
                    <a:pt x="2613" y="1"/>
                    <a:pt x="1431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79"/>
            <p:cNvSpPr/>
            <p:nvPr/>
          </p:nvSpPr>
          <p:spPr>
            <a:xfrm>
              <a:off x="5051021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2926" y="1"/>
                  </a:moveTo>
                  <a:cubicBezTo>
                    <a:pt x="1744" y="1"/>
                    <a:pt x="0" y="1546"/>
                    <a:pt x="0" y="1546"/>
                  </a:cubicBezTo>
                  <a:lnTo>
                    <a:pt x="0" y="2344"/>
                  </a:lnTo>
                  <a:cubicBezTo>
                    <a:pt x="0" y="2344"/>
                    <a:pt x="1744" y="3889"/>
                    <a:pt x="2926" y="3889"/>
                  </a:cubicBezTo>
                  <a:cubicBezTo>
                    <a:pt x="3069" y="3889"/>
                    <a:pt x="3205" y="3866"/>
                    <a:pt x="3327" y="3815"/>
                  </a:cubicBezTo>
                  <a:cubicBezTo>
                    <a:pt x="4356" y="3382"/>
                    <a:pt x="3847" y="2132"/>
                    <a:pt x="3760" y="1940"/>
                  </a:cubicBezTo>
                  <a:cubicBezTo>
                    <a:pt x="3847" y="1757"/>
                    <a:pt x="4356" y="498"/>
                    <a:pt x="3327" y="74"/>
                  </a:cubicBezTo>
                  <a:cubicBezTo>
                    <a:pt x="3205" y="23"/>
                    <a:pt x="3069" y="1"/>
                    <a:pt x="292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79"/>
            <p:cNvSpPr/>
            <p:nvPr/>
          </p:nvSpPr>
          <p:spPr>
            <a:xfrm>
              <a:off x="5059044" y="3628672"/>
              <a:ext cx="46437" cy="19364"/>
            </a:xfrm>
            <a:custGeom>
              <a:avLst/>
              <a:gdLst/>
              <a:ahLst/>
              <a:cxnLst/>
              <a:rect l="l" t="t" r="r" b="b"/>
              <a:pathLst>
                <a:path w="1777" h="741" extrusionOk="0">
                  <a:moveTo>
                    <a:pt x="1479" y="0"/>
                  </a:moveTo>
                  <a:cubicBezTo>
                    <a:pt x="1459" y="0"/>
                    <a:pt x="1437" y="3"/>
                    <a:pt x="1414" y="10"/>
                  </a:cubicBezTo>
                  <a:lnTo>
                    <a:pt x="241" y="327"/>
                  </a:lnTo>
                  <a:cubicBezTo>
                    <a:pt x="1" y="395"/>
                    <a:pt x="49" y="741"/>
                    <a:pt x="299" y="741"/>
                  </a:cubicBezTo>
                  <a:lnTo>
                    <a:pt x="347" y="741"/>
                  </a:lnTo>
                  <a:lnTo>
                    <a:pt x="1530" y="414"/>
                  </a:lnTo>
                  <a:cubicBezTo>
                    <a:pt x="1776" y="352"/>
                    <a:pt x="1700" y="0"/>
                    <a:pt x="147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79"/>
            <p:cNvSpPr/>
            <p:nvPr/>
          </p:nvSpPr>
          <p:spPr>
            <a:xfrm>
              <a:off x="5058913" y="3653053"/>
              <a:ext cx="46542" cy="19364"/>
            </a:xfrm>
            <a:custGeom>
              <a:avLst/>
              <a:gdLst/>
              <a:ahLst/>
              <a:cxnLst/>
              <a:rect l="l" t="t" r="r" b="b"/>
              <a:pathLst>
                <a:path w="1781" h="741" extrusionOk="0">
                  <a:moveTo>
                    <a:pt x="286" y="0"/>
                  </a:moveTo>
                  <a:cubicBezTo>
                    <a:pt x="67" y="0"/>
                    <a:pt x="0" y="343"/>
                    <a:pt x="246" y="414"/>
                  </a:cubicBezTo>
                  <a:lnTo>
                    <a:pt x="1419" y="731"/>
                  </a:lnTo>
                  <a:cubicBezTo>
                    <a:pt x="1443" y="738"/>
                    <a:pt x="1465" y="741"/>
                    <a:pt x="1486" y="741"/>
                  </a:cubicBezTo>
                  <a:cubicBezTo>
                    <a:pt x="1706" y="741"/>
                    <a:pt x="1781" y="397"/>
                    <a:pt x="1535" y="327"/>
                  </a:cubicBezTo>
                  <a:lnTo>
                    <a:pt x="352" y="10"/>
                  </a:lnTo>
                  <a:cubicBezTo>
                    <a:pt x="329" y="3"/>
                    <a:pt x="307" y="0"/>
                    <a:pt x="28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4" name="Google Shape;15504;p79"/>
            <p:cNvSpPr/>
            <p:nvPr/>
          </p:nvSpPr>
          <p:spPr>
            <a:xfrm>
              <a:off x="4996326" y="3628672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294" y="0"/>
                  </a:moveTo>
                  <a:cubicBezTo>
                    <a:pt x="68" y="0"/>
                    <a:pt x="1" y="344"/>
                    <a:pt x="247" y="414"/>
                  </a:cubicBezTo>
                  <a:lnTo>
                    <a:pt x="1430" y="731"/>
                  </a:lnTo>
                  <a:cubicBezTo>
                    <a:pt x="1453" y="738"/>
                    <a:pt x="1475" y="741"/>
                    <a:pt x="1496" y="741"/>
                  </a:cubicBezTo>
                  <a:cubicBezTo>
                    <a:pt x="1714" y="741"/>
                    <a:pt x="1781" y="398"/>
                    <a:pt x="1535" y="327"/>
                  </a:cubicBezTo>
                  <a:lnTo>
                    <a:pt x="362" y="10"/>
                  </a:lnTo>
                  <a:cubicBezTo>
                    <a:pt x="338" y="3"/>
                    <a:pt x="315" y="0"/>
                    <a:pt x="294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5" name="Google Shape;15505;p79"/>
            <p:cNvSpPr/>
            <p:nvPr/>
          </p:nvSpPr>
          <p:spPr>
            <a:xfrm>
              <a:off x="4996326" y="3653053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1496" y="0"/>
                  </a:moveTo>
                  <a:cubicBezTo>
                    <a:pt x="1475" y="0"/>
                    <a:pt x="1453" y="3"/>
                    <a:pt x="1430" y="10"/>
                  </a:cubicBezTo>
                  <a:lnTo>
                    <a:pt x="247" y="327"/>
                  </a:lnTo>
                  <a:cubicBezTo>
                    <a:pt x="1" y="397"/>
                    <a:pt x="68" y="741"/>
                    <a:pt x="294" y="741"/>
                  </a:cubicBezTo>
                  <a:cubicBezTo>
                    <a:pt x="315" y="741"/>
                    <a:pt x="338" y="738"/>
                    <a:pt x="362" y="731"/>
                  </a:cubicBezTo>
                  <a:lnTo>
                    <a:pt x="1535" y="414"/>
                  </a:lnTo>
                  <a:cubicBezTo>
                    <a:pt x="1781" y="343"/>
                    <a:pt x="1714" y="0"/>
                    <a:pt x="149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6" name="Google Shape;15506;p79"/>
            <p:cNvSpPr/>
            <p:nvPr/>
          </p:nvSpPr>
          <p:spPr>
            <a:xfrm>
              <a:off x="5033434" y="3619630"/>
              <a:ext cx="34939" cy="61829"/>
            </a:xfrm>
            <a:custGeom>
              <a:avLst/>
              <a:gdLst/>
              <a:ahLst/>
              <a:cxnLst/>
              <a:rect l="l" t="t" r="r" b="b"/>
              <a:pathLst>
                <a:path w="1337" h="2366" extrusionOk="0">
                  <a:moveTo>
                    <a:pt x="404" y="0"/>
                  </a:moveTo>
                  <a:cubicBezTo>
                    <a:pt x="183" y="0"/>
                    <a:pt x="0" y="183"/>
                    <a:pt x="0" y="404"/>
                  </a:cubicBezTo>
                  <a:lnTo>
                    <a:pt x="0" y="1962"/>
                  </a:lnTo>
                  <a:cubicBezTo>
                    <a:pt x="0" y="2183"/>
                    <a:pt x="183" y="2366"/>
                    <a:pt x="404" y="2366"/>
                  </a:cubicBezTo>
                  <a:lnTo>
                    <a:pt x="933" y="2366"/>
                  </a:lnTo>
                  <a:cubicBezTo>
                    <a:pt x="1154" y="2366"/>
                    <a:pt x="1337" y="2183"/>
                    <a:pt x="1337" y="1962"/>
                  </a:cubicBezTo>
                  <a:lnTo>
                    <a:pt x="1337" y="404"/>
                  </a:lnTo>
                  <a:cubicBezTo>
                    <a:pt x="1337" y="183"/>
                    <a:pt x="1154" y="0"/>
                    <a:pt x="933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7" name="Google Shape;15507;p79"/>
            <p:cNvSpPr/>
            <p:nvPr/>
          </p:nvSpPr>
          <p:spPr>
            <a:xfrm>
              <a:off x="5042215" y="3619682"/>
              <a:ext cx="26159" cy="61542"/>
            </a:xfrm>
            <a:custGeom>
              <a:avLst/>
              <a:gdLst/>
              <a:ahLst/>
              <a:cxnLst/>
              <a:rect l="l" t="t" r="r" b="b"/>
              <a:pathLst>
                <a:path w="1001" h="2355" extrusionOk="0">
                  <a:moveTo>
                    <a:pt x="34" y="1"/>
                  </a:moveTo>
                  <a:cubicBezTo>
                    <a:pt x="22" y="1"/>
                    <a:pt x="10" y="3"/>
                    <a:pt x="1" y="8"/>
                  </a:cubicBezTo>
                  <a:cubicBezTo>
                    <a:pt x="193" y="37"/>
                    <a:pt x="328" y="200"/>
                    <a:pt x="337" y="392"/>
                  </a:cubicBezTo>
                  <a:lnTo>
                    <a:pt x="337" y="1960"/>
                  </a:lnTo>
                  <a:cubicBezTo>
                    <a:pt x="328" y="2152"/>
                    <a:pt x="193" y="2316"/>
                    <a:pt x="1" y="2354"/>
                  </a:cubicBezTo>
                  <a:lnTo>
                    <a:pt x="597" y="2354"/>
                  </a:lnTo>
                  <a:cubicBezTo>
                    <a:pt x="818" y="2354"/>
                    <a:pt x="1001" y="2171"/>
                    <a:pt x="1001" y="1950"/>
                  </a:cubicBezTo>
                  <a:lnTo>
                    <a:pt x="1001" y="392"/>
                  </a:lnTo>
                  <a:cubicBezTo>
                    <a:pt x="991" y="171"/>
                    <a:pt x="818" y="8"/>
                    <a:pt x="597" y="8"/>
                  </a:cubicBezTo>
                  <a:lnTo>
                    <a:pt x="68" y="8"/>
                  </a:lnTo>
                  <a:cubicBezTo>
                    <a:pt x="58" y="3"/>
                    <a:pt x="46" y="1"/>
                    <a:pt x="3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08" name="Google Shape;15508;p79"/>
          <p:cNvGrpSpPr/>
          <p:nvPr/>
        </p:nvGrpSpPr>
        <p:grpSpPr>
          <a:xfrm>
            <a:off x="5339237" y="1501251"/>
            <a:ext cx="245541" cy="360628"/>
            <a:chOff x="5339237" y="1501251"/>
            <a:chExt cx="245541" cy="360628"/>
          </a:xfrm>
        </p:grpSpPr>
        <p:sp>
          <p:nvSpPr>
            <p:cNvPr id="15509" name="Google Shape;15509;p79"/>
            <p:cNvSpPr/>
            <p:nvPr/>
          </p:nvSpPr>
          <p:spPr>
            <a:xfrm>
              <a:off x="5349794" y="1654021"/>
              <a:ext cx="220402" cy="10845"/>
            </a:xfrm>
            <a:custGeom>
              <a:avLst/>
              <a:gdLst/>
              <a:ahLst/>
              <a:cxnLst/>
              <a:rect l="l" t="t" r="r" b="b"/>
              <a:pathLst>
                <a:path w="8434" h="415" extrusionOk="0">
                  <a:moveTo>
                    <a:pt x="1" y="1"/>
                  </a:moveTo>
                  <a:lnTo>
                    <a:pt x="1" y="414"/>
                  </a:lnTo>
                  <a:lnTo>
                    <a:pt x="8434" y="414"/>
                  </a:lnTo>
                  <a:lnTo>
                    <a:pt x="8434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0" name="Google Shape;15510;p79"/>
            <p:cNvSpPr/>
            <p:nvPr/>
          </p:nvSpPr>
          <p:spPr>
            <a:xfrm>
              <a:off x="5349794" y="1659562"/>
              <a:ext cx="220402" cy="5305"/>
            </a:xfrm>
            <a:custGeom>
              <a:avLst/>
              <a:gdLst/>
              <a:ahLst/>
              <a:cxnLst/>
              <a:rect l="l" t="t" r="r" b="b"/>
              <a:pathLst>
                <a:path w="8434" h="203" extrusionOk="0">
                  <a:moveTo>
                    <a:pt x="1" y="0"/>
                  </a:moveTo>
                  <a:lnTo>
                    <a:pt x="1" y="202"/>
                  </a:lnTo>
                  <a:lnTo>
                    <a:pt x="8434" y="202"/>
                  </a:lnTo>
                  <a:lnTo>
                    <a:pt x="843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1" name="Google Shape;15511;p79"/>
            <p:cNvSpPr/>
            <p:nvPr/>
          </p:nvSpPr>
          <p:spPr>
            <a:xfrm>
              <a:off x="5447791" y="1779170"/>
              <a:ext cx="28432" cy="70636"/>
            </a:xfrm>
            <a:custGeom>
              <a:avLst/>
              <a:gdLst/>
              <a:ahLst/>
              <a:cxnLst/>
              <a:rect l="l" t="t" r="r" b="b"/>
              <a:pathLst>
                <a:path w="1088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1087" y="2703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2" name="Google Shape;15512;p79"/>
            <p:cNvSpPr/>
            <p:nvPr/>
          </p:nvSpPr>
          <p:spPr>
            <a:xfrm>
              <a:off x="5462112" y="1779170"/>
              <a:ext cx="14112" cy="70636"/>
            </a:xfrm>
            <a:custGeom>
              <a:avLst/>
              <a:gdLst/>
              <a:ahLst/>
              <a:cxnLst/>
              <a:rect l="l" t="t" r="r" b="b"/>
              <a:pathLst>
                <a:path w="540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539" y="2703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3" name="Google Shape;15513;p79"/>
            <p:cNvSpPr/>
            <p:nvPr/>
          </p:nvSpPr>
          <p:spPr>
            <a:xfrm>
              <a:off x="5378958" y="1501251"/>
              <a:ext cx="166359" cy="249539"/>
            </a:xfrm>
            <a:custGeom>
              <a:avLst/>
              <a:gdLst/>
              <a:ahLst/>
              <a:cxnLst/>
              <a:rect l="l" t="t" r="r" b="b"/>
              <a:pathLst>
                <a:path w="6366" h="9549" extrusionOk="0">
                  <a:moveTo>
                    <a:pt x="1923" y="0"/>
                  </a:moveTo>
                  <a:cubicBezTo>
                    <a:pt x="856" y="0"/>
                    <a:pt x="0" y="866"/>
                    <a:pt x="0" y="1923"/>
                  </a:cubicBezTo>
                  <a:lnTo>
                    <a:pt x="0" y="7626"/>
                  </a:lnTo>
                  <a:cubicBezTo>
                    <a:pt x="0" y="8693"/>
                    <a:pt x="856" y="9549"/>
                    <a:pt x="1923" y="9549"/>
                  </a:cubicBezTo>
                  <a:lnTo>
                    <a:pt x="4433" y="9549"/>
                  </a:lnTo>
                  <a:cubicBezTo>
                    <a:pt x="5500" y="9549"/>
                    <a:pt x="6366" y="8693"/>
                    <a:pt x="6356" y="7626"/>
                  </a:cubicBezTo>
                  <a:lnTo>
                    <a:pt x="6356" y="1923"/>
                  </a:lnTo>
                  <a:cubicBezTo>
                    <a:pt x="6356" y="866"/>
                    <a:pt x="5500" y="0"/>
                    <a:pt x="4433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79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79"/>
            <p:cNvSpPr/>
            <p:nvPr/>
          </p:nvSpPr>
          <p:spPr>
            <a:xfrm>
              <a:off x="5446798" y="1611060"/>
              <a:ext cx="30418" cy="30183"/>
            </a:xfrm>
            <a:custGeom>
              <a:avLst/>
              <a:gdLst/>
              <a:ahLst/>
              <a:cxnLst/>
              <a:rect l="l" t="t" r="r" b="b"/>
              <a:pathLst>
                <a:path w="1164" h="1155" extrusionOk="0">
                  <a:moveTo>
                    <a:pt x="587" y="0"/>
                  </a:moveTo>
                  <a:cubicBezTo>
                    <a:pt x="260" y="0"/>
                    <a:pt x="0" y="250"/>
                    <a:pt x="0" y="577"/>
                  </a:cubicBezTo>
                  <a:cubicBezTo>
                    <a:pt x="0" y="895"/>
                    <a:pt x="260" y="1154"/>
                    <a:pt x="587" y="1154"/>
                  </a:cubicBezTo>
                  <a:cubicBezTo>
                    <a:pt x="904" y="1154"/>
                    <a:pt x="1164" y="895"/>
                    <a:pt x="1164" y="577"/>
                  </a:cubicBezTo>
                  <a:cubicBezTo>
                    <a:pt x="1164" y="250"/>
                    <a:pt x="904" y="0"/>
                    <a:pt x="5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79"/>
            <p:cNvSpPr/>
            <p:nvPr/>
          </p:nvSpPr>
          <p:spPr>
            <a:xfrm>
              <a:off x="5356092" y="1836975"/>
              <a:ext cx="212091" cy="24904"/>
            </a:xfrm>
            <a:custGeom>
              <a:avLst/>
              <a:gdLst/>
              <a:ahLst/>
              <a:cxnLst/>
              <a:rect l="l" t="t" r="r" b="b"/>
              <a:pathLst>
                <a:path w="8116" h="953" extrusionOk="0">
                  <a:moveTo>
                    <a:pt x="952" y="0"/>
                  </a:moveTo>
                  <a:cubicBezTo>
                    <a:pt x="423" y="0"/>
                    <a:pt x="0" y="423"/>
                    <a:pt x="0" y="952"/>
                  </a:cubicBezTo>
                  <a:lnTo>
                    <a:pt x="8116" y="952"/>
                  </a:lnTo>
                  <a:cubicBezTo>
                    <a:pt x="8116" y="423"/>
                    <a:pt x="7683" y="0"/>
                    <a:pt x="715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79"/>
            <p:cNvSpPr/>
            <p:nvPr/>
          </p:nvSpPr>
          <p:spPr>
            <a:xfrm>
              <a:off x="5339237" y="1637192"/>
              <a:ext cx="245541" cy="155332"/>
            </a:xfrm>
            <a:custGeom>
              <a:avLst/>
              <a:gdLst/>
              <a:ahLst/>
              <a:cxnLst/>
              <a:rect l="l" t="t" r="r" b="b"/>
              <a:pathLst>
                <a:path w="9396" h="5944" extrusionOk="0">
                  <a:moveTo>
                    <a:pt x="395" y="0"/>
                  </a:moveTo>
                  <a:cubicBezTo>
                    <a:pt x="174" y="0"/>
                    <a:pt x="1" y="183"/>
                    <a:pt x="1" y="404"/>
                  </a:cubicBezTo>
                  <a:lnTo>
                    <a:pt x="1" y="2549"/>
                  </a:lnTo>
                  <a:cubicBezTo>
                    <a:pt x="1" y="4424"/>
                    <a:pt x="1520" y="5943"/>
                    <a:pt x="3395" y="5943"/>
                  </a:cubicBezTo>
                  <a:lnTo>
                    <a:pt x="6001" y="5943"/>
                  </a:lnTo>
                  <a:cubicBezTo>
                    <a:pt x="7876" y="5943"/>
                    <a:pt x="9396" y="4424"/>
                    <a:pt x="9396" y="2549"/>
                  </a:cubicBezTo>
                  <a:lnTo>
                    <a:pt x="9396" y="404"/>
                  </a:lnTo>
                  <a:cubicBezTo>
                    <a:pt x="9396" y="183"/>
                    <a:pt x="9223" y="0"/>
                    <a:pt x="9001" y="0"/>
                  </a:cubicBezTo>
                  <a:cubicBezTo>
                    <a:pt x="8780" y="0"/>
                    <a:pt x="8597" y="183"/>
                    <a:pt x="8597" y="404"/>
                  </a:cubicBezTo>
                  <a:lnTo>
                    <a:pt x="8597" y="2549"/>
                  </a:lnTo>
                  <a:cubicBezTo>
                    <a:pt x="8597" y="3981"/>
                    <a:pt x="7434" y="5145"/>
                    <a:pt x="6001" y="5145"/>
                  </a:cubicBezTo>
                  <a:lnTo>
                    <a:pt x="3395" y="5145"/>
                  </a:lnTo>
                  <a:cubicBezTo>
                    <a:pt x="1962" y="5145"/>
                    <a:pt x="799" y="3981"/>
                    <a:pt x="799" y="2549"/>
                  </a:cubicBezTo>
                  <a:lnTo>
                    <a:pt x="799" y="404"/>
                  </a:lnTo>
                  <a:cubicBezTo>
                    <a:pt x="799" y="183"/>
                    <a:pt x="616" y="0"/>
                    <a:pt x="39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79"/>
            <p:cNvSpPr/>
            <p:nvPr/>
          </p:nvSpPr>
          <p:spPr>
            <a:xfrm>
              <a:off x="5378697" y="1609544"/>
              <a:ext cx="56577" cy="10845"/>
            </a:xfrm>
            <a:custGeom>
              <a:avLst/>
              <a:gdLst/>
              <a:ahLst/>
              <a:cxnLst/>
              <a:rect l="l" t="t" r="r" b="b"/>
              <a:pathLst>
                <a:path w="2165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164" y="395"/>
                    <a:pt x="2164" y="20"/>
                    <a:pt x="19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79"/>
            <p:cNvSpPr/>
            <p:nvPr/>
          </p:nvSpPr>
          <p:spPr>
            <a:xfrm>
              <a:off x="5378697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020" y="414"/>
                    <a:pt x="2116" y="318"/>
                    <a:pt x="2116" y="202"/>
                  </a:cubicBezTo>
                  <a:cubicBezTo>
                    <a:pt x="2116" y="87"/>
                    <a:pt x="2020" y="0"/>
                    <a:pt x="191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79"/>
            <p:cNvSpPr/>
            <p:nvPr/>
          </p:nvSpPr>
          <p:spPr>
            <a:xfrm>
              <a:off x="5378697" y="1654021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8"/>
                    <a:pt x="2731" y="212"/>
                  </a:cubicBezTo>
                  <a:cubicBezTo>
                    <a:pt x="2731" y="97"/>
                    <a:pt x="2645" y="1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1" name="Google Shape;15521;p79"/>
            <p:cNvSpPr/>
            <p:nvPr/>
          </p:nvSpPr>
          <p:spPr>
            <a:xfrm>
              <a:off x="5378697" y="156480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2" name="Google Shape;15522;p79"/>
            <p:cNvSpPr/>
            <p:nvPr/>
          </p:nvSpPr>
          <p:spPr>
            <a:xfrm>
              <a:off x="5378697" y="158717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79"/>
            <p:cNvSpPr/>
            <p:nvPr/>
          </p:nvSpPr>
          <p:spPr>
            <a:xfrm>
              <a:off x="5378697" y="1676391"/>
              <a:ext cx="71394" cy="10819"/>
            </a:xfrm>
            <a:custGeom>
              <a:avLst/>
              <a:gdLst/>
              <a:ahLst/>
              <a:cxnLst/>
              <a:rect l="l" t="t" r="r" b="b"/>
              <a:pathLst>
                <a:path w="2732" h="414" extrusionOk="0">
                  <a:moveTo>
                    <a:pt x="0" y="0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7"/>
                    <a:pt x="2731" y="212"/>
                  </a:cubicBezTo>
                  <a:cubicBezTo>
                    <a:pt x="2731" y="97"/>
                    <a:pt x="2645" y="0"/>
                    <a:pt x="252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79"/>
            <p:cNvSpPr/>
            <p:nvPr/>
          </p:nvSpPr>
          <p:spPr>
            <a:xfrm>
              <a:off x="5473923" y="1654257"/>
              <a:ext cx="71394" cy="10610"/>
            </a:xfrm>
            <a:custGeom>
              <a:avLst/>
              <a:gdLst/>
              <a:ahLst/>
              <a:cxnLst/>
              <a:rect l="l" t="t" r="r" b="b"/>
              <a:pathLst>
                <a:path w="2732" h="406" extrusionOk="0">
                  <a:moveTo>
                    <a:pt x="187" y="1"/>
                  </a:moveTo>
                  <a:cubicBezTo>
                    <a:pt x="80" y="1"/>
                    <a:pt x="1" y="93"/>
                    <a:pt x="1" y="203"/>
                  </a:cubicBezTo>
                  <a:cubicBezTo>
                    <a:pt x="1" y="319"/>
                    <a:pt x="87" y="405"/>
                    <a:pt x="203" y="405"/>
                  </a:cubicBezTo>
                  <a:lnTo>
                    <a:pt x="2732" y="405"/>
                  </a:lnTo>
                  <a:lnTo>
                    <a:pt x="2732" y="1"/>
                  </a:lnTo>
                  <a:lnTo>
                    <a:pt x="203" y="1"/>
                  </a:lnTo>
                  <a:cubicBezTo>
                    <a:pt x="198" y="1"/>
                    <a:pt x="192" y="1"/>
                    <a:pt x="18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79"/>
            <p:cNvSpPr/>
            <p:nvPr/>
          </p:nvSpPr>
          <p:spPr>
            <a:xfrm>
              <a:off x="5490021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212" y="0"/>
                  </a:moveTo>
                  <a:cubicBezTo>
                    <a:pt x="97" y="0"/>
                    <a:pt x="0" y="87"/>
                    <a:pt x="0" y="202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6" name="Google Shape;15526;p79"/>
            <p:cNvSpPr/>
            <p:nvPr/>
          </p:nvSpPr>
          <p:spPr>
            <a:xfrm>
              <a:off x="5472669" y="1676391"/>
              <a:ext cx="72648" cy="10819"/>
            </a:xfrm>
            <a:custGeom>
              <a:avLst/>
              <a:gdLst/>
              <a:ahLst/>
              <a:cxnLst/>
              <a:rect l="l" t="t" r="r" b="b"/>
              <a:pathLst>
                <a:path w="2780" h="414" extrusionOk="0">
                  <a:moveTo>
                    <a:pt x="251" y="0"/>
                  </a:moveTo>
                  <a:cubicBezTo>
                    <a:pt x="1" y="20"/>
                    <a:pt x="1" y="395"/>
                    <a:pt x="251" y="414"/>
                  </a:cubicBezTo>
                  <a:lnTo>
                    <a:pt x="2780" y="414"/>
                  </a:lnTo>
                  <a:lnTo>
                    <a:pt x="27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7" name="Google Shape;15527;p79"/>
            <p:cNvSpPr/>
            <p:nvPr/>
          </p:nvSpPr>
          <p:spPr>
            <a:xfrm>
              <a:off x="5473923" y="158717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03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79"/>
            <p:cNvSpPr/>
            <p:nvPr/>
          </p:nvSpPr>
          <p:spPr>
            <a:xfrm>
              <a:off x="5473923" y="156480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12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79"/>
            <p:cNvSpPr/>
            <p:nvPr/>
          </p:nvSpPr>
          <p:spPr>
            <a:xfrm>
              <a:off x="5490021" y="1609544"/>
              <a:ext cx="55296" cy="10845"/>
            </a:xfrm>
            <a:custGeom>
              <a:avLst/>
              <a:gdLst/>
              <a:ahLst/>
              <a:cxnLst/>
              <a:rect l="l" t="t" r="r" b="b"/>
              <a:pathLst>
                <a:path w="2116" h="415" extrusionOk="0">
                  <a:moveTo>
                    <a:pt x="212" y="1"/>
                  </a:moveTo>
                  <a:cubicBezTo>
                    <a:pt x="97" y="1"/>
                    <a:pt x="0" y="87"/>
                    <a:pt x="0" y="203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79"/>
            <p:cNvSpPr/>
            <p:nvPr/>
          </p:nvSpPr>
          <p:spPr>
            <a:xfrm>
              <a:off x="5490021" y="1501251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0" y="0"/>
                  </a:moveTo>
                  <a:lnTo>
                    <a:pt x="0" y="1337"/>
                  </a:lnTo>
                  <a:cubicBezTo>
                    <a:pt x="10" y="1462"/>
                    <a:pt x="109" y="1524"/>
                    <a:pt x="207" y="1524"/>
                  </a:cubicBezTo>
                  <a:cubicBezTo>
                    <a:pt x="306" y="1524"/>
                    <a:pt x="404" y="1462"/>
                    <a:pt x="414" y="1337"/>
                  </a:cubicBezTo>
                  <a:lnTo>
                    <a:pt x="414" y="10"/>
                  </a:lnTo>
                  <a:cubicBezTo>
                    <a:pt x="337" y="0"/>
                    <a:pt x="260" y="0"/>
                    <a:pt x="18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79"/>
            <p:cNvSpPr/>
            <p:nvPr/>
          </p:nvSpPr>
          <p:spPr>
            <a:xfrm>
              <a:off x="5423435" y="1501251"/>
              <a:ext cx="10558" cy="39852"/>
            </a:xfrm>
            <a:custGeom>
              <a:avLst/>
              <a:gdLst/>
              <a:ahLst/>
              <a:cxnLst/>
              <a:rect l="l" t="t" r="r" b="b"/>
              <a:pathLst>
                <a:path w="404" h="1525" extrusionOk="0">
                  <a:moveTo>
                    <a:pt x="221" y="0"/>
                  </a:moveTo>
                  <a:cubicBezTo>
                    <a:pt x="144" y="0"/>
                    <a:pt x="67" y="0"/>
                    <a:pt x="0" y="10"/>
                  </a:cubicBezTo>
                  <a:lnTo>
                    <a:pt x="0" y="1337"/>
                  </a:lnTo>
                  <a:cubicBezTo>
                    <a:pt x="10" y="1462"/>
                    <a:pt x="106" y="1524"/>
                    <a:pt x="202" y="1524"/>
                  </a:cubicBezTo>
                  <a:cubicBezTo>
                    <a:pt x="298" y="1524"/>
                    <a:pt x="394" y="1462"/>
                    <a:pt x="404" y="1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79"/>
            <p:cNvSpPr/>
            <p:nvPr/>
          </p:nvSpPr>
          <p:spPr>
            <a:xfrm>
              <a:off x="5467652" y="1501251"/>
              <a:ext cx="10845" cy="40479"/>
            </a:xfrm>
            <a:custGeom>
              <a:avLst/>
              <a:gdLst/>
              <a:ahLst/>
              <a:cxnLst/>
              <a:rect l="l" t="t" r="r" b="b"/>
              <a:pathLst>
                <a:path w="415" h="1549" extrusionOk="0">
                  <a:moveTo>
                    <a:pt x="1" y="0"/>
                  </a:moveTo>
                  <a:lnTo>
                    <a:pt x="1" y="1337"/>
                  </a:lnTo>
                  <a:cubicBezTo>
                    <a:pt x="1" y="1452"/>
                    <a:pt x="97" y="1539"/>
                    <a:pt x="212" y="1548"/>
                  </a:cubicBezTo>
                  <a:cubicBezTo>
                    <a:pt x="327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79"/>
            <p:cNvSpPr/>
            <p:nvPr/>
          </p:nvSpPr>
          <p:spPr>
            <a:xfrm>
              <a:off x="5490021" y="15014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0" y="1"/>
                  </a:moveTo>
                  <a:lnTo>
                    <a:pt x="0" y="453"/>
                  </a:lnTo>
                  <a:cubicBezTo>
                    <a:pt x="164" y="597"/>
                    <a:pt x="298" y="760"/>
                    <a:pt x="414" y="953"/>
                  </a:cubicBez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79"/>
            <p:cNvSpPr/>
            <p:nvPr/>
          </p:nvSpPr>
          <p:spPr>
            <a:xfrm>
              <a:off x="5467652" y="1501251"/>
              <a:ext cx="10845" cy="4782"/>
            </a:xfrm>
            <a:custGeom>
              <a:avLst/>
              <a:gdLst/>
              <a:ahLst/>
              <a:cxnLst/>
              <a:rect l="l" t="t" r="r" b="b"/>
              <a:pathLst>
                <a:path w="415" h="183" extrusionOk="0">
                  <a:moveTo>
                    <a:pt x="1" y="0"/>
                  </a:moveTo>
                  <a:lnTo>
                    <a:pt x="1" y="39"/>
                  </a:lnTo>
                  <a:cubicBezTo>
                    <a:pt x="145" y="77"/>
                    <a:pt x="279" y="115"/>
                    <a:pt x="414" y="183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79"/>
            <p:cNvSpPr/>
            <p:nvPr/>
          </p:nvSpPr>
          <p:spPr>
            <a:xfrm>
              <a:off x="5445544" y="1501251"/>
              <a:ext cx="10819" cy="40479"/>
            </a:xfrm>
            <a:custGeom>
              <a:avLst/>
              <a:gdLst/>
              <a:ahLst/>
              <a:cxnLst/>
              <a:rect l="l" t="t" r="r" b="b"/>
              <a:pathLst>
                <a:path w="414" h="1549" extrusionOk="0">
                  <a:moveTo>
                    <a:pt x="0" y="0"/>
                  </a:moveTo>
                  <a:lnTo>
                    <a:pt x="0" y="1337"/>
                  </a:lnTo>
                  <a:cubicBezTo>
                    <a:pt x="0" y="1452"/>
                    <a:pt x="87" y="1539"/>
                    <a:pt x="202" y="1548"/>
                  </a:cubicBezTo>
                  <a:cubicBezTo>
                    <a:pt x="318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79"/>
            <p:cNvSpPr/>
            <p:nvPr/>
          </p:nvSpPr>
          <p:spPr>
            <a:xfrm>
              <a:off x="5490021" y="1710572"/>
              <a:ext cx="10819" cy="40218"/>
            </a:xfrm>
            <a:custGeom>
              <a:avLst/>
              <a:gdLst/>
              <a:ahLst/>
              <a:cxnLst/>
              <a:rect l="l" t="t" r="r" b="b"/>
              <a:pathLst>
                <a:path w="414" h="1539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539"/>
                  </a:lnTo>
                  <a:lnTo>
                    <a:pt x="183" y="1539"/>
                  </a:lnTo>
                  <a:cubicBezTo>
                    <a:pt x="260" y="1539"/>
                    <a:pt x="337" y="1539"/>
                    <a:pt x="404" y="1529"/>
                  </a:cubicBezTo>
                  <a:lnTo>
                    <a:pt x="404" y="202"/>
                  </a:lnTo>
                  <a:cubicBezTo>
                    <a:pt x="414" y="87"/>
                    <a:pt x="318" y="0"/>
                    <a:pt x="2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79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79"/>
            <p:cNvSpPr/>
            <p:nvPr/>
          </p:nvSpPr>
          <p:spPr>
            <a:xfrm>
              <a:off x="5490021" y="17258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414" y="1"/>
                  </a:moveTo>
                  <a:cubicBezTo>
                    <a:pt x="298" y="184"/>
                    <a:pt x="164" y="347"/>
                    <a:pt x="0" y="491"/>
                  </a:cubicBezTo>
                  <a:lnTo>
                    <a:pt x="0" y="953"/>
                  </a:lnTo>
                  <a:lnTo>
                    <a:pt x="414" y="953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79"/>
            <p:cNvSpPr/>
            <p:nvPr/>
          </p:nvSpPr>
          <p:spPr>
            <a:xfrm>
              <a:off x="542317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11" y="1"/>
                  </a:moveTo>
                  <a:cubicBezTo>
                    <a:pt x="114" y="1"/>
                    <a:pt x="15" y="63"/>
                    <a:pt x="1" y="188"/>
                  </a:cubicBezTo>
                  <a:lnTo>
                    <a:pt x="1" y="1515"/>
                  </a:lnTo>
                  <a:cubicBezTo>
                    <a:pt x="77" y="1525"/>
                    <a:pt x="154" y="1525"/>
                    <a:pt x="231" y="1525"/>
                  </a:cubicBez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8" y="1"/>
                    <a:pt x="21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0" name="Google Shape;15540;p79"/>
            <p:cNvSpPr/>
            <p:nvPr/>
          </p:nvSpPr>
          <p:spPr>
            <a:xfrm>
              <a:off x="544554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07" y="1"/>
                  </a:moveTo>
                  <a:cubicBezTo>
                    <a:pt x="109" y="1"/>
                    <a:pt x="10" y="63"/>
                    <a:pt x="0" y="188"/>
                  </a:cubicBezTo>
                  <a:lnTo>
                    <a:pt x="0" y="1525"/>
                  </a:ln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6" y="1"/>
                    <a:pt x="2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79"/>
            <p:cNvSpPr/>
            <p:nvPr/>
          </p:nvSpPr>
          <p:spPr>
            <a:xfrm>
              <a:off x="5467652" y="1710546"/>
              <a:ext cx="10845" cy="40244"/>
            </a:xfrm>
            <a:custGeom>
              <a:avLst/>
              <a:gdLst/>
              <a:ahLst/>
              <a:cxnLst/>
              <a:rect l="l" t="t" r="r" b="b"/>
              <a:pathLst>
                <a:path w="415" h="1540" extrusionOk="0">
                  <a:moveTo>
                    <a:pt x="196" y="1"/>
                  </a:moveTo>
                  <a:cubicBezTo>
                    <a:pt x="88" y="1"/>
                    <a:pt x="1" y="93"/>
                    <a:pt x="1" y="203"/>
                  </a:cubicBezTo>
                  <a:lnTo>
                    <a:pt x="1" y="1540"/>
                  </a:lnTo>
                  <a:lnTo>
                    <a:pt x="414" y="1540"/>
                  </a:lnTo>
                  <a:lnTo>
                    <a:pt x="414" y="203"/>
                  </a:lnTo>
                  <a:cubicBezTo>
                    <a:pt x="414" y="88"/>
                    <a:pt x="327" y="1"/>
                    <a:pt x="212" y="1"/>
                  </a:cubicBezTo>
                  <a:cubicBezTo>
                    <a:pt x="207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79"/>
            <p:cNvSpPr/>
            <p:nvPr/>
          </p:nvSpPr>
          <p:spPr>
            <a:xfrm>
              <a:off x="5467652" y="1746243"/>
              <a:ext cx="10845" cy="4547"/>
            </a:xfrm>
            <a:custGeom>
              <a:avLst/>
              <a:gdLst/>
              <a:ahLst/>
              <a:cxnLst/>
              <a:rect l="l" t="t" r="r" b="b"/>
              <a:pathLst>
                <a:path w="415" h="174" extrusionOk="0">
                  <a:moveTo>
                    <a:pt x="414" y="1"/>
                  </a:moveTo>
                  <a:cubicBezTo>
                    <a:pt x="279" y="58"/>
                    <a:pt x="145" y="106"/>
                    <a:pt x="1" y="135"/>
                  </a:cubicBezTo>
                  <a:lnTo>
                    <a:pt x="1" y="174"/>
                  </a:lnTo>
                  <a:lnTo>
                    <a:pt x="414" y="174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79"/>
            <p:cNvSpPr/>
            <p:nvPr/>
          </p:nvSpPr>
          <p:spPr>
            <a:xfrm>
              <a:off x="5507608" y="1609544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79"/>
            <p:cNvSpPr/>
            <p:nvPr/>
          </p:nvSpPr>
          <p:spPr>
            <a:xfrm>
              <a:off x="5507608" y="1654021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79"/>
            <p:cNvSpPr/>
            <p:nvPr/>
          </p:nvSpPr>
          <p:spPr>
            <a:xfrm>
              <a:off x="5507608" y="1631913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79"/>
            <p:cNvSpPr/>
            <p:nvPr/>
          </p:nvSpPr>
          <p:spPr>
            <a:xfrm>
              <a:off x="5507608" y="1676391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7" name="Google Shape;15547;p79"/>
            <p:cNvSpPr/>
            <p:nvPr/>
          </p:nvSpPr>
          <p:spPr>
            <a:xfrm>
              <a:off x="5507608" y="156480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8" name="Google Shape;15548;p79"/>
            <p:cNvSpPr/>
            <p:nvPr/>
          </p:nvSpPr>
          <p:spPr>
            <a:xfrm>
              <a:off x="5507608" y="158717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79"/>
            <p:cNvSpPr/>
            <p:nvPr/>
          </p:nvSpPr>
          <p:spPr>
            <a:xfrm>
              <a:off x="5462112" y="1637192"/>
              <a:ext cx="122666" cy="155332"/>
            </a:xfrm>
            <a:custGeom>
              <a:avLst/>
              <a:gdLst/>
              <a:ahLst/>
              <a:cxnLst/>
              <a:rect l="l" t="t" r="r" b="b"/>
              <a:pathLst>
                <a:path w="4694" h="5944" extrusionOk="0">
                  <a:moveTo>
                    <a:pt x="4299" y="0"/>
                  </a:moveTo>
                  <a:cubicBezTo>
                    <a:pt x="4078" y="0"/>
                    <a:pt x="3895" y="183"/>
                    <a:pt x="3895" y="404"/>
                  </a:cubicBezTo>
                  <a:lnTo>
                    <a:pt x="3895" y="2549"/>
                  </a:lnTo>
                  <a:cubicBezTo>
                    <a:pt x="3895" y="3981"/>
                    <a:pt x="2732" y="5145"/>
                    <a:pt x="1299" y="5145"/>
                  </a:cubicBezTo>
                  <a:lnTo>
                    <a:pt x="1" y="5145"/>
                  </a:lnTo>
                  <a:lnTo>
                    <a:pt x="1" y="5943"/>
                  </a:lnTo>
                  <a:lnTo>
                    <a:pt x="1299" y="5943"/>
                  </a:lnTo>
                  <a:cubicBezTo>
                    <a:pt x="3174" y="5943"/>
                    <a:pt x="4694" y="4424"/>
                    <a:pt x="4694" y="2549"/>
                  </a:cubicBezTo>
                  <a:lnTo>
                    <a:pt x="4694" y="404"/>
                  </a:lnTo>
                  <a:cubicBezTo>
                    <a:pt x="4694" y="183"/>
                    <a:pt x="4521" y="0"/>
                    <a:pt x="4299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79"/>
            <p:cNvSpPr/>
            <p:nvPr/>
          </p:nvSpPr>
          <p:spPr>
            <a:xfrm>
              <a:off x="5462112" y="1836975"/>
              <a:ext cx="106072" cy="24904"/>
            </a:xfrm>
            <a:custGeom>
              <a:avLst/>
              <a:gdLst/>
              <a:ahLst/>
              <a:cxnLst/>
              <a:rect l="l" t="t" r="r" b="b"/>
              <a:pathLst>
                <a:path w="4059" h="953" extrusionOk="0">
                  <a:moveTo>
                    <a:pt x="1" y="0"/>
                  </a:moveTo>
                  <a:lnTo>
                    <a:pt x="1" y="952"/>
                  </a:lnTo>
                  <a:lnTo>
                    <a:pt x="4059" y="952"/>
                  </a:lnTo>
                  <a:cubicBezTo>
                    <a:pt x="4059" y="423"/>
                    <a:pt x="3626" y="0"/>
                    <a:pt x="309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51" name="Google Shape;15551;p79"/>
          <p:cNvGrpSpPr/>
          <p:nvPr/>
        </p:nvGrpSpPr>
        <p:grpSpPr>
          <a:xfrm>
            <a:off x="7959464" y="2474216"/>
            <a:ext cx="370428" cy="261926"/>
            <a:chOff x="7959464" y="2474216"/>
            <a:chExt cx="370428" cy="261926"/>
          </a:xfrm>
        </p:grpSpPr>
        <p:sp>
          <p:nvSpPr>
            <p:cNvPr id="15552" name="Google Shape;15552;p79"/>
            <p:cNvSpPr/>
            <p:nvPr/>
          </p:nvSpPr>
          <p:spPr>
            <a:xfrm>
              <a:off x="8125301" y="2474216"/>
              <a:ext cx="204591" cy="234252"/>
            </a:xfrm>
            <a:custGeom>
              <a:avLst/>
              <a:gdLst/>
              <a:ahLst/>
              <a:cxnLst/>
              <a:rect l="l" t="t" r="r" b="b"/>
              <a:pathLst>
                <a:path w="7829" h="8964" extrusionOk="0">
                  <a:moveTo>
                    <a:pt x="2748" y="0"/>
                  </a:moveTo>
                  <a:cubicBezTo>
                    <a:pt x="1947" y="0"/>
                    <a:pt x="1256" y="559"/>
                    <a:pt x="1078" y="1338"/>
                  </a:cubicBezTo>
                  <a:lnTo>
                    <a:pt x="962" y="1905"/>
                  </a:lnTo>
                  <a:cubicBezTo>
                    <a:pt x="885" y="2232"/>
                    <a:pt x="751" y="2540"/>
                    <a:pt x="558" y="2819"/>
                  </a:cubicBezTo>
                  <a:cubicBezTo>
                    <a:pt x="145" y="3396"/>
                    <a:pt x="1" y="4127"/>
                    <a:pt x="145" y="4819"/>
                  </a:cubicBezTo>
                  <a:lnTo>
                    <a:pt x="578" y="7242"/>
                  </a:lnTo>
                  <a:cubicBezTo>
                    <a:pt x="693" y="7886"/>
                    <a:pt x="1155" y="8415"/>
                    <a:pt x="1770" y="8627"/>
                  </a:cubicBezTo>
                  <a:lnTo>
                    <a:pt x="2126" y="8742"/>
                  </a:lnTo>
                  <a:lnTo>
                    <a:pt x="2491" y="8867"/>
                  </a:lnTo>
                  <a:cubicBezTo>
                    <a:pt x="2680" y="8932"/>
                    <a:pt x="2874" y="8963"/>
                    <a:pt x="3068" y="8963"/>
                  </a:cubicBezTo>
                  <a:cubicBezTo>
                    <a:pt x="3507" y="8963"/>
                    <a:pt x="3940" y="8802"/>
                    <a:pt x="4280" y="8502"/>
                  </a:cubicBezTo>
                  <a:lnTo>
                    <a:pt x="6097" y="6848"/>
                  </a:lnTo>
                  <a:cubicBezTo>
                    <a:pt x="6645" y="6386"/>
                    <a:pt x="6972" y="5723"/>
                    <a:pt x="7001" y="5011"/>
                  </a:cubicBezTo>
                  <a:cubicBezTo>
                    <a:pt x="7020" y="4675"/>
                    <a:pt x="7097" y="4348"/>
                    <a:pt x="7232" y="4050"/>
                  </a:cubicBezTo>
                  <a:lnTo>
                    <a:pt x="7472" y="3530"/>
                  </a:lnTo>
                  <a:cubicBezTo>
                    <a:pt x="7828" y="2780"/>
                    <a:pt x="7597" y="1886"/>
                    <a:pt x="6934" y="1405"/>
                  </a:cubicBezTo>
                  <a:cubicBezTo>
                    <a:pt x="5732" y="530"/>
                    <a:pt x="4289" y="40"/>
                    <a:pt x="2809" y="1"/>
                  </a:cubicBezTo>
                  <a:cubicBezTo>
                    <a:pt x="2788" y="1"/>
                    <a:pt x="2768" y="0"/>
                    <a:pt x="274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79"/>
            <p:cNvSpPr/>
            <p:nvPr/>
          </p:nvSpPr>
          <p:spPr>
            <a:xfrm>
              <a:off x="8142653" y="2500375"/>
              <a:ext cx="187239" cy="208093"/>
            </a:xfrm>
            <a:custGeom>
              <a:avLst/>
              <a:gdLst/>
              <a:ahLst/>
              <a:cxnLst/>
              <a:rect l="l" t="t" r="r" b="b"/>
              <a:pathLst>
                <a:path w="7165" h="7963" extrusionOk="0">
                  <a:moveTo>
                    <a:pt x="5654" y="0"/>
                  </a:moveTo>
                  <a:lnTo>
                    <a:pt x="5654" y="0"/>
                  </a:lnTo>
                  <a:cubicBezTo>
                    <a:pt x="5856" y="462"/>
                    <a:pt x="5856" y="981"/>
                    <a:pt x="5645" y="1433"/>
                  </a:cubicBezTo>
                  <a:lnTo>
                    <a:pt x="5404" y="1952"/>
                  </a:lnTo>
                  <a:cubicBezTo>
                    <a:pt x="5260" y="2251"/>
                    <a:pt x="5174" y="2587"/>
                    <a:pt x="5164" y="2924"/>
                  </a:cubicBezTo>
                  <a:cubicBezTo>
                    <a:pt x="5126" y="3635"/>
                    <a:pt x="4799" y="4299"/>
                    <a:pt x="4251" y="4760"/>
                  </a:cubicBezTo>
                  <a:lnTo>
                    <a:pt x="2433" y="6405"/>
                  </a:lnTo>
                  <a:cubicBezTo>
                    <a:pt x="2095" y="6709"/>
                    <a:pt x="1666" y="6868"/>
                    <a:pt x="1230" y="6868"/>
                  </a:cubicBezTo>
                  <a:cubicBezTo>
                    <a:pt x="1034" y="6868"/>
                    <a:pt x="836" y="6836"/>
                    <a:pt x="644" y="6770"/>
                  </a:cubicBezTo>
                  <a:lnTo>
                    <a:pt x="289" y="6655"/>
                  </a:lnTo>
                  <a:lnTo>
                    <a:pt x="0" y="6559"/>
                  </a:lnTo>
                  <a:lnTo>
                    <a:pt x="0" y="6559"/>
                  </a:lnTo>
                  <a:cubicBezTo>
                    <a:pt x="193" y="7059"/>
                    <a:pt x="596" y="7453"/>
                    <a:pt x="1106" y="7626"/>
                  </a:cubicBezTo>
                  <a:lnTo>
                    <a:pt x="1462" y="7751"/>
                  </a:lnTo>
                  <a:lnTo>
                    <a:pt x="1827" y="7866"/>
                  </a:lnTo>
                  <a:cubicBezTo>
                    <a:pt x="2016" y="7931"/>
                    <a:pt x="2210" y="7962"/>
                    <a:pt x="2404" y="7962"/>
                  </a:cubicBezTo>
                  <a:cubicBezTo>
                    <a:pt x="2842" y="7962"/>
                    <a:pt x="3273" y="7801"/>
                    <a:pt x="3606" y="7501"/>
                  </a:cubicBezTo>
                  <a:lnTo>
                    <a:pt x="5433" y="5847"/>
                  </a:lnTo>
                  <a:cubicBezTo>
                    <a:pt x="5972" y="5385"/>
                    <a:pt x="6299" y="4722"/>
                    <a:pt x="6337" y="4010"/>
                  </a:cubicBezTo>
                  <a:cubicBezTo>
                    <a:pt x="6356" y="3674"/>
                    <a:pt x="6433" y="3347"/>
                    <a:pt x="6578" y="3039"/>
                  </a:cubicBezTo>
                  <a:lnTo>
                    <a:pt x="6818" y="2520"/>
                  </a:lnTo>
                  <a:cubicBezTo>
                    <a:pt x="7164" y="1779"/>
                    <a:pt x="6933" y="885"/>
                    <a:pt x="6270" y="404"/>
                  </a:cubicBezTo>
                  <a:cubicBezTo>
                    <a:pt x="6068" y="260"/>
                    <a:pt x="5866" y="125"/>
                    <a:pt x="565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79"/>
            <p:cNvSpPr/>
            <p:nvPr/>
          </p:nvSpPr>
          <p:spPr>
            <a:xfrm>
              <a:off x="8159743" y="2625053"/>
              <a:ext cx="76411" cy="48998"/>
            </a:xfrm>
            <a:custGeom>
              <a:avLst/>
              <a:gdLst/>
              <a:ahLst/>
              <a:cxnLst/>
              <a:rect l="l" t="t" r="r" b="b"/>
              <a:pathLst>
                <a:path w="2924" h="1875" extrusionOk="0">
                  <a:moveTo>
                    <a:pt x="1343" y="1"/>
                  </a:moveTo>
                  <a:cubicBezTo>
                    <a:pt x="752" y="1"/>
                    <a:pt x="199" y="371"/>
                    <a:pt x="0" y="961"/>
                  </a:cubicBezTo>
                  <a:cubicBezTo>
                    <a:pt x="206" y="911"/>
                    <a:pt x="414" y="886"/>
                    <a:pt x="619" y="886"/>
                  </a:cubicBezTo>
                  <a:cubicBezTo>
                    <a:pt x="1364" y="886"/>
                    <a:pt x="2082" y="1205"/>
                    <a:pt x="2587" y="1778"/>
                  </a:cubicBezTo>
                  <a:lnTo>
                    <a:pt x="2673" y="1874"/>
                  </a:lnTo>
                  <a:cubicBezTo>
                    <a:pt x="2923" y="1134"/>
                    <a:pt x="2529" y="336"/>
                    <a:pt x="1798" y="76"/>
                  </a:cubicBezTo>
                  <a:cubicBezTo>
                    <a:pt x="1648" y="25"/>
                    <a:pt x="1494" y="1"/>
                    <a:pt x="134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79"/>
            <p:cNvSpPr/>
            <p:nvPr/>
          </p:nvSpPr>
          <p:spPr>
            <a:xfrm>
              <a:off x="8196433" y="2565157"/>
              <a:ext cx="38206" cy="52082"/>
            </a:xfrm>
            <a:custGeom>
              <a:avLst/>
              <a:gdLst/>
              <a:ahLst/>
              <a:cxnLst/>
              <a:rect l="l" t="t" r="r" b="b"/>
              <a:pathLst>
                <a:path w="1462" h="1993" extrusionOk="0">
                  <a:moveTo>
                    <a:pt x="1178" y="1"/>
                  </a:moveTo>
                  <a:cubicBezTo>
                    <a:pt x="1128" y="1"/>
                    <a:pt x="1075" y="21"/>
                    <a:pt x="1029" y="70"/>
                  </a:cubicBezTo>
                  <a:lnTo>
                    <a:pt x="212" y="1050"/>
                  </a:lnTo>
                  <a:cubicBezTo>
                    <a:pt x="0" y="1300"/>
                    <a:pt x="115" y="1685"/>
                    <a:pt x="423" y="1791"/>
                  </a:cubicBezTo>
                  <a:lnTo>
                    <a:pt x="962" y="1974"/>
                  </a:lnTo>
                  <a:cubicBezTo>
                    <a:pt x="981" y="1983"/>
                    <a:pt x="1010" y="1993"/>
                    <a:pt x="1029" y="1993"/>
                  </a:cubicBezTo>
                  <a:cubicBezTo>
                    <a:pt x="1269" y="1983"/>
                    <a:pt x="1317" y="1656"/>
                    <a:pt x="1096" y="1579"/>
                  </a:cubicBezTo>
                  <a:lnTo>
                    <a:pt x="558" y="1397"/>
                  </a:lnTo>
                  <a:cubicBezTo>
                    <a:pt x="529" y="1387"/>
                    <a:pt x="519" y="1349"/>
                    <a:pt x="539" y="1320"/>
                  </a:cubicBezTo>
                  <a:lnTo>
                    <a:pt x="1346" y="339"/>
                  </a:lnTo>
                  <a:cubicBezTo>
                    <a:pt x="1461" y="181"/>
                    <a:pt x="1329" y="1"/>
                    <a:pt x="117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79"/>
            <p:cNvSpPr/>
            <p:nvPr/>
          </p:nvSpPr>
          <p:spPr>
            <a:xfrm>
              <a:off x="8161259" y="2530427"/>
              <a:ext cx="55532" cy="22082"/>
            </a:xfrm>
            <a:custGeom>
              <a:avLst/>
              <a:gdLst/>
              <a:ahLst/>
              <a:cxnLst/>
              <a:rect l="l" t="t" r="r" b="b"/>
              <a:pathLst>
                <a:path w="2125" h="845" extrusionOk="0">
                  <a:moveTo>
                    <a:pt x="1083" y="1"/>
                  </a:moveTo>
                  <a:cubicBezTo>
                    <a:pt x="1041" y="1"/>
                    <a:pt x="997" y="2"/>
                    <a:pt x="952" y="4"/>
                  </a:cubicBezTo>
                  <a:cubicBezTo>
                    <a:pt x="711" y="14"/>
                    <a:pt x="461" y="52"/>
                    <a:pt x="231" y="120"/>
                  </a:cubicBezTo>
                  <a:cubicBezTo>
                    <a:pt x="1" y="199"/>
                    <a:pt x="80" y="531"/>
                    <a:pt x="289" y="531"/>
                  </a:cubicBezTo>
                  <a:cubicBezTo>
                    <a:pt x="307" y="531"/>
                    <a:pt x="326" y="529"/>
                    <a:pt x="346" y="524"/>
                  </a:cubicBezTo>
                  <a:cubicBezTo>
                    <a:pt x="558" y="466"/>
                    <a:pt x="769" y="427"/>
                    <a:pt x="981" y="418"/>
                  </a:cubicBezTo>
                  <a:cubicBezTo>
                    <a:pt x="1007" y="417"/>
                    <a:pt x="1034" y="416"/>
                    <a:pt x="1062" y="416"/>
                  </a:cubicBezTo>
                  <a:cubicBezTo>
                    <a:pt x="1285" y="416"/>
                    <a:pt x="1534" y="455"/>
                    <a:pt x="1654" y="601"/>
                  </a:cubicBezTo>
                  <a:cubicBezTo>
                    <a:pt x="1631" y="738"/>
                    <a:pt x="1741" y="845"/>
                    <a:pt x="1860" y="845"/>
                  </a:cubicBezTo>
                  <a:cubicBezTo>
                    <a:pt x="1891" y="845"/>
                    <a:pt x="1922" y="838"/>
                    <a:pt x="1952" y="822"/>
                  </a:cubicBezTo>
                  <a:cubicBezTo>
                    <a:pt x="2077" y="754"/>
                    <a:pt x="2125" y="601"/>
                    <a:pt x="2058" y="476"/>
                  </a:cubicBezTo>
                  <a:cubicBezTo>
                    <a:pt x="1950" y="251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79"/>
            <p:cNvSpPr/>
            <p:nvPr/>
          </p:nvSpPr>
          <p:spPr>
            <a:xfrm>
              <a:off x="8246686" y="2553450"/>
              <a:ext cx="50880" cy="32352"/>
            </a:xfrm>
            <a:custGeom>
              <a:avLst/>
              <a:gdLst/>
              <a:ahLst/>
              <a:cxnLst/>
              <a:rect l="l" t="t" r="r" b="b"/>
              <a:pathLst>
                <a:path w="1947" h="1238" extrusionOk="0">
                  <a:moveTo>
                    <a:pt x="516" y="0"/>
                  </a:moveTo>
                  <a:cubicBezTo>
                    <a:pt x="386" y="0"/>
                    <a:pt x="278" y="32"/>
                    <a:pt x="193" y="75"/>
                  </a:cubicBezTo>
                  <a:cubicBezTo>
                    <a:pt x="58" y="133"/>
                    <a:pt x="0" y="287"/>
                    <a:pt x="68" y="412"/>
                  </a:cubicBezTo>
                  <a:cubicBezTo>
                    <a:pt x="103" y="493"/>
                    <a:pt x="178" y="534"/>
                    <a:pt x="254" y="534"/>
                  </a:cubicBezTo>
                  <a:cubicBezTo>
                    <a:pt x="322" y="534"/>
                    <a:pt x="392" y="500"/>
                    <a:pt x="433" y="431"/>
                  </a:cubicBezTo>
                  <a:cubicBezTo>
                    <a:pt x="461" y="424"/>
                    <a:pt x="489" y="421"/>
                    <a:pt x="518" y="421"/>
                  </a:cubicBezTo>
                  <a:cubicBezTo>
                    <a:pt x="885" y="421"/>
                    <a:pt x="1359" y="948"/>
                    <a:pt x="1520" y="1162"/>
                  </a:cubicBezTo>
                  <a:cubicBezTo>
                    <a:pt x="1565" y="1215"/>
                    <a:pt x="1620" y="1237"/>
                    <a:pt x="1673" y="1237"/>
                  </a:cubicBezTo>
                  <a:cubicBezTo>
                    <a:pt x="1815" y="1237"/>
                    <a:pt x="1947" y="1082"/>
                    <a:pt x="1856" y="922"/>
                  </a:cubicBezTo>
                  <a:cubicBezTo>
                    <a:pt x="1702" y="720"/>
                    <a:pt x="1539" y="537"/>
                    <a:pt x="1346" y="383"/>
                  </a:cubicBezTo>
                  <a:cubicBezTo>
                    <a:pt x="1014" y="93"/>
                    <a:pt x="735" y="0"/>
                    <a:pt x="516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79"/>
            <p:cNvSpPr/>
            <p:nvPr/>
          </p:nvSpPr>
          <p:spPr>
            <a:xfrm>
              <a:off x="7959464" y="2502126"/>
              <a:ext cx="203311" cy="233990"/>
            </a:xfrm>
            <a:custGeom>
              <a:avLst/>
              <a:gdLst/>
              <a:ahLst/>
              <a:cxnLst/>
              <a:rect l="l" t="t" r="r" b="b"/>
              <a:pathLst>
                <a:path w="7780" h="8954" extrusionOk="0">
                  <a:moveTo>
                    <a:pt x="5023" y="0"/>
                  </a:moveTo>
                  <a:cubicBezTo>
                    <a:pt x="3574" y="0"/>
                    <a:pt x="2157" y="441"/>
                    <a:pt x="952" y="1251"/>
                  </a:cubicBezTo>
                  <a:cubicBezTo>
                    <a:pt x="269" y="1703"/>
                    <a:pt x="0" y="2587"/>
                    <a:pt x="327" y="3347"/>
                  </a:cubicBezTo>
                  <a:lnTo>
                    <a:pt x="548" y="3876"/>
                  </a:lnTo>
                  <a:cubicBezTo>
                    <a:pt x="683" y="4184"/>
                    <a:pt x="750" y="4520"/>
                    <a:pt x="760" y="4857"/>
                  </a:cubicBezTo>
                  <a:cubicBezTo>
                    <a:pt x="769" y="5568"/>
                    <a:pt x="1068" y="6242"/>
                    <a:pt x="1596" y="6722"/>
                  </a:cubicBezTo>
                  <a:lnTo>
                    <a:pt x="3356" y="8444"/>
                  </a:lnTo>
                  <a:cubicBezTo>
                    <a:pt x="3699" y="8773"/>
                    <a:pt x="4149" y="8954"/>
                    <a:pt x="4610" y="8954"/>
                  </a:cubicBezTo>
                  <a:cubicBezTo>
                    <a:pt x="4782" y="8954"/>
                    <a:pt x="4956" y="8929"/>
                    <a:pt x="5125" y="8876"/>
                  </a:cubicBezTo>
                  <a:lnTo>
                    <a:pt x="5491" y="8771"/>
                  </a:lnTo>
                  <a:lnTo>
                    <a:pt x="5847" y="8665"/>
                  </a:lnTo>
                  <a:cubicBezTo>
                    <a:pt x="6472" y="8472"/>
                    <a:pt x="6943" y="7963"/>
                    <a:pt x="7087" y="7328"/>
                  </a:cubicBezTo>
                  <a:lnTo>
                    <a:pt x="7606" y="4924"/>
                  </a:lnTo>
                  <a:cubicBezTo>
                    <a:pt x="7779" y="4232"/>
                    <a:pt x="7664" y="3501"/>
                    <a:pt x="7270" y="2905"/>
                  </a:cubicBezTo>
                  <a:cubicBezTo>
                    <a:pt x="7087" y="2616"/>
                    <a:pt x="6962" y="2299"/>
                    <a:pt x="6904" y="1972"/>
                  </a:cubicBezTo>
                  <a:lnTo>
                    <a:pt x="6799" y="1405"/>
                  </a:lnTo>
                  <a:cubicBezTo>
                    <a:pt x="6654" y="587"/>
                    <a:pt x="5943" y="1"/>
                    <a:pt x="5116" y="1"/>
                  </a:cubicBezTo>
                  <a:cubicBezTo>
                    <a:pt x="5085" y="0"/>
                    <a:pt x="5054" y="0"/>
                    <a:pt x="5023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79"/>
            <p:cNvSpPr/>
            <p:nvPr/>
          </p:nvSpPr>
          <p:spPr>
            <a:xfrm>
              <a:off x="8061485" y="2502073"/>
              <a:ext cx="101290" cy="234069"/>
            </a:xfrm>
            <a:custGeom>
              <a:avLst/>
              <a:gdLst/>
              <a:ahLst/>
              <a:cxnLst/>
              <a:rect l="l" t="t" r="r" b="b"/>
              <a:pathLst>
                <a:path w="3876" h="8957" extrusionOk="0">
                  <a:moveTo>
                    <a:pt x="1048" y="0"/>
                  </a:moveTo>
                  <a:cubicBezTo>
                    <a:pt x="773" y="0"/>
                    <a:pt x="494" y="20"/>
                    <a:pt x="221" y="60"/>
                  </a:cubicBezTo>
                  <a:cubicBezTo>
                    <a:pt x="856" y="233"/>
                    <a:pt x="1337" y="753"/>
                    <a:pt x="1462" y="1407"/>
                  </a:cubicBezTo>
                  <a:lnTo>
                    <a:pt x="1558" y="1974"/>
                  </a:lnTo>
                  <a:cubicBezTo>
                    <a:pt x="1625" y="2301"/>
                    <a:pt x="1750" y="2618"/>
                    <a:pt x="1933" y="2907"/>
                  </a:cubicBezTo>
                  <a:cubicBezTo>
                    <a:pt x="2318" y="3503"/>
                    <a:pt x="2433" y="4234"/>
                    <a:pt x="2260" y="4926"/>
                  </a:cubicBezTo>
                  <a:lnTo>
                    <a:pt x="1741" y="7330"/>
                  </a:lnTo>
                  <a:cubicBezTo>
                    <a:pt x="1596" y="7965"/>
                    <a:pt x="1125" y="8474"/>
                    <a:pt x="500" y="8667"/>
                  </a:cubicBezTo>
                  <a:lnTo>
                    <a:pt x="135" y="8773"/>
                  </a:lnTo>
                  <a:lnTo>
                    <a:pt x="0" y="8821"/>
                  </a:lnTo>
                  <a:cubicBezTo>
                    <a:pt x="222" y="8909"/>
                    <a:pt x="457" y="8957"/>
                    <a:pt x="693" y="8957"/>
                  </a:cubicBezTo>
                  <a:cubicBezTo>
                    <a:pt x="867" y="8957"/>
                    <a:pt x="1041" y="8931"/>
                    <a:pt x="1212" y="8878"/>
                  </a:cubicBezTo>
                  <a:lnTo>
                    <a:pt x="1568" y="8773"/>
                  </a:lnTo>
                  <a:lnTo>
                    <a:pt x="1933" y="8667"/>
                  </a:lnTo>
                  <a:cubicBezTo>
                    <a:pt x="2558" y="8484"/>
                    <a:pt x="3039" y="7965"/>
                    <a:pt x="3183" y="7330"/>
                  </a:cubicBezTo>
                  <a:lnTo>
                    <a:pt x="3702" y="4926"/>
                  </a:lnTo>
                  <a:cubicBezTo>
                    <a:pt x="3875" y="4234"/>
                    <a:pt x="3750" y="3503"/>
                    <a:pt x="3366" y="2897"/>
                  </a:cubicBezTo>
                  <a:cubicBezTo>
                    <a:pt x="3183" y="2618"/>
                    <a:pt x="3058" y="2301"/>
                    <a:pt x="3000" y="1974"/>
                  </a:cubicBezTo>
                  <a:lnTo>
                    <a:pt x="2895" y="1407"/>
                  </a:lnTo>
                  <a:cubicBezTo>
                    <a:pt x="2750" y="589"/>
                    <a:pt x="2039" y="3"/>
                    <a:pt x="1212" y="3"/>
                  </a:cubicBezTo>
                  <a:cubicBezTo>
                    <a:pt x="1157" y="1"/>
                    <a:pt x="1103" y="0"/>
                    <a:pt x="104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79"/>
            <p:cNvSpPr/>
            <p:nvPr/>
          </p:nvSpPr>
          <p:spPr>
            <a:xfrm>
              <a:off x="8045388" y="2647370"/>
              <a:ext cx="76438" cy="47561"/>
            </a:xfrm>
            <a:custGeom>
              <a:avLst/>
              <a:gdLst/>
              <a:ahLst/>
              <a:cxnLst/>
              <a:rect l="l" t="t" r="r" b="b"/>
              <a:pathLst>
                <a:path w="2925" h="1820" extrusionOk="0">
                  <a:moveTo>
                    <a:pt x="2703" y="1"/>
                  </a:moveTo>
                  <a:lnTo>
                    <a:pt x="2616" y="97"/>
                  </a:lnTo>
                  <a:cubicBezTo>
                    <a:pt x="2110" y="625"/>
                    <a:pt x="1413" y="914"/>
                    <a:pt x="702" y="914"/>
                  </a:cubicBezTo>
                  <a:cubicBezTo>
                    <a:pt x="468" y="914"/>
                    <a:pt x="232" y="882"/>
                    <a:pt x="1" y="818"/>
                  </a:cubicBezTo>
                  <a:lnTo>
                    <a:pt x="1" y="818"/>
                  </a:lnTo>
                  <a:cubicBezTo>
                    <a:pt x="182" y="1425"/>
                    <a:pt x="745" y="1819"/>
                    <a:pt x="1356" y="1819"/>
                  </a:cubicBezTo>
                  <a:cubicBezTo>
                    <a:pt x="1490" y="1819"/>
                    <a:pt x="1626" y="1800"/>
                    <a:pt x="1761" y="1761"/>
                  </a:cubicBezTo>
                  <a:cubicBezTo>
                    <a:pt x="2501" y="1530"/>
                    <a:pt x="2924" y="751"/>
                    <a:pt x="270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79"/>
            <p:cNvSpPr/>
            <p:nvPr/>
          </p:nvSpPr>
          <p:spPr>
            <a:xfrm>
              <a:off x="8055449" y="2591002"/>
              <a:ext cx="36246" cy="51376"/>
            </a:xfrm>
            <a:custGeom>
              <a:avLst/>
              <a:gdLst/>
              <a:ahLst/>
              <a:cxnLst/>
              <a:rect l="l" t="t" r="r" b="b"/>
              <a:pathLst>
                <a:path w="1387" h="1966" extrusionOk="0">
                  <a:moveTo>
                    <a:pt x="321" y="1"/>
                  </a:moveTo>
                  <a:cubicBezTo>
                    <a:pt x="223" y="1"/>
                    <a:pt x="125" y="64"/>
                    <a:pt x="116" y="196"/>
                  </a:cubicBezTo>
                  <a:lnTo>
                    <a:pt x="20" y="1465"/>
                  </a:lnTo>
                  <a:cubicBezTo>
                    <a:pt x="0" y="1735"/>
                    <a:pt x="212" y="1965"/>
                    <a:pt x="481" y="1965"/>
                  </a:cubicBezTo>
                  <a:cubicBezTo>
                    <a:pt x="529" y="1965"/>
                    <a:pt x="577" y="1956"/>
                    <a:pt x="616" y="1946"/>
                  </a:cubicBezTo>
                  <a:lnTo>
                    <a:pt x="1164" y="1783"/>
                  </a:lnTo>
                  <a:cubicBezTo>
                    <a:pt x="1387" y="1694"/>
                    <a:pt x="1312" y="1382"/>
                    <a:pt x="1102" y="1382"/>
                  </a:cubicBezTo>
                  <a:cubicBezTo>
                    <a:pt x="1085" y="1382"/>
                    <a:pt x="1067" y="1384"/>
                    <a:pt x="1049" y="1388"/>
                  </a:cubicBezTo>
                  <a:lnTo>
                    <a:pt x="500" y="1552"/>
                  </a:lnTo>
                  <a:cubicBezTo>
                    <a:pt x="462" y="1552"/>
                    <a:pt x="433" y="1533"/>
                    <a:pt x="433" y="1494"/>
                  </a:cubicBezTo>
                  <a:lnTo>
                    <a:pt x="529" y="225"/>
                  </a:lnTo>
                  <a:cubicBezTo>
                    <a:pt x="539" y="78"/>
                    <a:pt x="430" y="1"/>
                    <a:pt x="32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79"/>
            <p:cNvSpPr/>
            <p:nvPr/>
          </p:nvSpPr>
          <p:spPr>
            <a:xfrm>
              <a:off x="7988758" y="2585854"/>
              <a:ext cx="54643" cy="23859"/>
            </a:xfrm>
            <a:custGeom>
              <a:avLst/>
              <a:gdLst/>
              <a:ahLst/>
              <a:cxnLst/>
              <a:rect l="l" t="t" r="r" b="b"/>
              <a:pathLst>
                <a:path w="2091" h="913" extrusionOk="0">
                  <a:moveTo>
                    <a:pt x="1494" y="1"/>
                  </a:moveTo>
                  <a:cubicBezTo>
                    <a:pt x="819" y="1"/>
                    <a:pt x="191" y="484"/>
                    <a:pt x="158" y="508"/>
                  </a:cubicBezTo>
                  <a:cubicBezTo>
                    <a:pt x="1" y="650"/>
                    <a:pt x="127" y="882"/>
                    <a:pt x="294" y="882"/>
                  </a:cubicBezTo>
                  <a:cubicBezTo>
                    <a:pt x="331" y="882"/>
                    <a:pt x="370" y="871"/>
                    <a:pt x="408" y="845"/>
                  </a:cubicBezTo>
                  <a:cubicBezTo>
                    <a:pt x="552" y="730"/>
                    <a:pt x="716" y="643"/>
                    <a:pt x="879" y="566"/>
                  </a:cubicBezTo>
                  <a:cubicBezTo>
                    <a:pt x="1081" y="470"/>
                    <a:pt x="1312" y="422"/>
                    <a:pt x="1543" y="422"/>
                  </a:cubicBezTo>
                  <a:lnTo>
                    <a:pt x="1447" y="605"/>
                  </a:lnTo>
                  <a:cubicBezTo>
                    <a:pt x="1379" y="749"/>
                    <a:pt x="1475" y="912"/>
                    <a:pt x="1639" y="912"/>
                  </a:cubicBezTo>
                  <a:cubicBezTo>
                    <a:pt x="1716" y="912"/>
                    <a:pt x="1783" y="864"/>
                    <a:pt x="1822" y="797"/>
                  </a:cubicBezTo>
                  <a:lnTo>
                    <a:pt x="2014" y="412"/>
                  </a:lnTo>
                  <a:cubicBezTo>
                    <a:pt x="2091" y="268"/>
                    <a:pt x="2014" y="95"/>
                    <a:pt x="1870" y="57"/>
                  </a:cubicBezTo>
                  <a:cubicBezTo>
                    <a:pt x="1745" y="18"/>
                    <a:pt x="1619" y="1"/>
                    <a:pt x="1494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79"/>
            <p:cNvSpPr/>
            <p:nvPr/>
          </p:nvSpPr>
          <p:spPr>
            <a:xfrm>
              <a:off x="8075309" y="2560349"/>
              <a:ext cx="53284" cy="31019"/>
            </a:xfrm>
            <a:custGeom>
              <a:avLst/>
              <a:gdLst/>
              <a:ahLst/>
              <a:cxnLst/>
              <a:rect l="l" t="t" r="r" b="b"/>
              <a:pathLst>
                <a:path w="2039" h="1187" extrusionOk="0">
                  <a:moveTo>
                    <a:pt x="1642" y="1"/>
                  </a:moveTo>
                  <a:cubicBezTo>
                    <a:pt x="1321" y="1"/>
                    <a:pt x="522" y="51"/>
                    <a:pt x="96" y="561"/>
                  </a:cubicBezTo>
                  <a:cubicBezTo>
                    <a:pt x="0" y="686"/>
                    <a:pt x="29" y="869"/>
                    <a:pt x="173" y="946"/>
                  </a:cubicBezTo>
                  <a:lnTo>
                    <a:pt x="548" y="1158"/>
                  </a:lnTo>
                  <a:cubicBezTo>
                    <a:pt x="577" y="1177"/>
                    <a:pt x="616" y="1186"/>
                    <a:pt x="644" y="1186"/>
                  </a:cubicBezTo>
                  <a:lnTo>
                    <a:pt x="654" y="1186"/>
                  </a:lnTo>
                  <a:cubicBezTo>
                    <a:pt x="866" y="1186"/>
                    <a:pt x="942" y="908"/>
                    <a:pt x="760" y="792"/>
                  </a:cubicBezTo>
                  <a:lnTo>
                    <a:pt x="567" y="696"/>
                  </a:lnTo>
                  <a:cubicBezTo>
                    <a:pt x="902" y="443"/>
                    <a:pt x="1420" y="415"/>
                    <a:pt x="1643" y="415"/>
                  </a:cubicBezTo>
                  <a:cubicBezTo>
                    <a:pt x="1708" y="415"/>
                    <a:pt x="1748" y="417"/>
                    <a:pt x="1750" y="417"/>
                  </a:cubicBezTo>
                  <a:cubicBezTo>
                    <a:pt x="2010" y="417"/>
                    <a:pt x="2039" y="42"/>
                    <a:pt x="1779" y="4"/>
                  </a:cubicBezTo>
                  <a:cubicBezTo>
                    <a:pt x="1770" y="4"/>
                    <a:pt x="1720" y="1"/>
                    <a:pt x="164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64" name="Google Shape;15564;p79"/>
          <p:cNvGrpSpPr/>
          <p:nvPr/>
        </p:nvGrpSpPr>
        <p:grpSpPr>
          <a:xfrm>
            <a:off x="7518687" y="2457909"/>
            <a:ext cx="360629" cy="294461"/>
            <a:chOff x="7518687" y="2457909"/>
            <a:chExt cx="360629" cy="294461"/>
          </a:xfrm>
        </p:grpSpPr>
        <p:sp>
          <p:nvSpPr>
            <p:cNvPr id="15565" name="Google Shape;15565;p79"/>
            <p:cNvSpPr/>
            <p:nvPr/>
          </p:nvSpPr>
          <p:spPr>
            <a:xfrm>
              <a:off x="7671222" y="2457909"/>
              <a:ext cx="55558" cy="265376"/>
            </a:xfrm>
            <a:custGeom>
              <a:avLst/>
              <a:gdLst/>
              <a:ahLst/>
              <a:cxnLst/>
              <a:rect l="l" t="t" r="r" b="b"/>
              <a:pathLst>
                <a:path w="2126" h="10155" extrusionOk="0">
                  <a:moveTo>
                    <a:pt x="1068" y="0"/>
                  </a:moveTo>
                  <a:cubicBezTo>
                    <a:pt x="1068" y="0"/>
                    <a:pt x="1" y="2433"/>
                    <a:pt x="1" y="4645"/>
                  </a:cubicBezTo>
                  <a:cubicBezTo>
                    <a:pt x="1" y="6866"/>
                    <a:pt x="1068" y="10155"/>
                    <a:pt x="1068" y="10155"/>
                  </a:cubicBezTo>
                  <a:cubicBezTo>
                    <a:pt x="1068" y="10155"/>
                    <a:pt x="2126" y="6866"/>
                    <a:pt x="2126" y="4645"/>
                  </a:cubicBezTo>
                  <a:cubicBezTo>
                    <a:pt x="2126" y="2433"/>
                    <a:pt x="1068" y="0"/>
                    <a:pt x="106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79"/>
            <p:cNvSpPr/>
            <p:nvPr/>
          </p:nvSpPr>
          <p:spPr>
            <a:xfrm>
              <a:off x="7699106" y="2457909"/>
              <a:ext cx="27674" cy="265376"/>
            </a:xfrm>
            <a:custGeom>
              <a:avLst/>
              <a:gdLst/>
              <a:ahLst/>
              <a:cxnLst/>
              <a:rect l="l" t="t" r="r" b="b"/>
              <a:pathLst>
                <a:path w="1059" h="10155" extrusionOk="0">
                  <a:moveTo>
                    <a:pt x="1" y="0"/>
                  </a:moveTo>
                  <a:lnTo>
                    <a:pt x="1" y="10155"/>
                  </a:lnTo>
                  <a:cubicBezTo>
                    <a:pt x="1" y="10155"/>
                    <a:pt x="1059" y="6866"/>
                    <a:pt x="1059" y="4645"/>
                  </a:cubicBezTo>
                  <a:cubicBezTo>
                    <a:pt x="1059" y="243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7" name="Google Shape;15567;p79"/>
            <p:cNvSpPr/>
            <p:nvPr/>
          </p:nvSpPr>
          <p:spPr>
            <a:xfrm>
              <a:off x="7694088" y="2574251"/>
              <a:ext cx="9826" cy="149034"/>
            </a:xfrm>
            <a:custGeom>
              <a:avLst/>
              <a:gdLst/>
              <a:ahLst/>
              <a:cxnLst/>
              <a:rect l="l" t="t" r="r" b="b"/>
              <a:pathLst>
                <a:path w="376" h="5703" extrusionOk="0">
                  <a:moveTo>
                    <a:pt x="193" y="1"/>
                  </a:moveTo>
                  <a:cubicBezTo>
                    <a:pt x="106" y="1"/>
                    <a:pt x="39" y="3270"/>
                    <a:pt x="1" y="5078"/>
                  </a:cubicBezTo>
                  <a:cubicBezTo>
                    <a:pt x="116" y="5472"/>
                    <a:pt x="193" y="5703"/>
                    <a:pt x="193" y="5703"/>
                  </a:cubicBezTo>
                  <a:cubicBezTo>
                    <a:pt x="193" y="5703"/>
                    <a:pt x="260" y="5462"/>
                    <a:pt x="376" y="5078"/>
                  </a:cubicBezTo>
                  <a:cubicBezTo>
                    <a:pt x="347" y="3270"/>
                    <a:pt x="270" y="1"/>
                    <a:pt x="19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79"/>
            <p:cNvSpPr/>
            <p:nvPr/>
          </p:nvSpPr>
          <p:spPr>
            <a:xfrm>
              <a:off x="7554384" y="2551516"/>
              <a:ext cx="148014" cy="171769"/>
            </a:xfrm>
            <a:custGeom>
              <a:avLst/>
              <a:gdLst/>
              <a:ahLst/>
              <a:cxnLst/>
              <a:rect l="l" t="t" r="r" b="b"/>
              <a:pathLst>
                <a:path w="5664" h="6573" extrusionOk="0">
                  <a:moveTo>
                    <a:pt x="669" y="0"/>
                  </a:moveTo>
                  <a:cubicBezTo>
                    <a:pt x="446" y="0"/>
                    <a:pt x="222" y="20"/>
                    <a:pt x="0" y="63"/>
                  </a:cubicBezTo>
                  <a:cubicBezTo>
                    <a:pt x="846" y="899"/>
                    <a:pt x="856" y="1919"/>
                    <a:pt x="1885" y="2515"/>
                  </a:cubicBezTo>
                  <a:cubicBezTo>
                    <a:pt x="4270" y="3900"/>
                    <a:pt x="5116" y="5352"/>
                    <a:pt x="5539" y="6573"/>
                  </a:cubicBezTo>
                  <a:cubicBezTo>
                    <a:pt x="5664" y="4861"/>
                    <a:pt x="5020" y="2409"/>
                    <a:pt x="3760" y="1265"/>
                  </a:cubicBezTo>
                  <a:cubicBezTo>
                    <a:pt x="2940" y="525"/>
                    <a:pt x="1810" y="0"/>
                    <a:pt x="669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79"/>
            <p:cNvSpPr/>
            <p:nvPr/>
          </p:nvSpPr>
          <p:spPr>
            <a:xfrm>
              <a:off x="7554384" y="2553136"/>
              <a:ext cx="148014" cy="170149"/>
            </a:xfrm>
            <a:custGeom>
              <a:avLst/>
              <a:gdLst/>
              <a:ahLst/>
              <a:cxnLst/>
              <a:rect l="l" t="t" r="r" b="b"/>
              <a:pathLst>
                <a:path w="5664" h="6511" extrusionOk="0">
                  <a:moveTo>
                    <a:pt x="0" y="1"/>
                  </a:moveTo>
                  <a:cubicBezTo>
                    <a:pt x="846" y="837"/>
                    <a:pt x="856" y="1857"/>
                    <a:pt x="1885" y="2453"/>
                  </a:cubicBezTo>
                  <a:cubicBezTo>
                    <a:pt x="4270" y="3838"/>
                    <a:pt x="5116" y="5299"/>
                    <a:pt x="5539" y="6511"/>
                  </a:cubicBezTo>
                  <a:cubicBezTo>
                    <a:pt x="5664" y="4799"/>
                    <a:pt x="2837" y="433"/>
                    <a:pt x="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79"/>
            <p:cNvSpPr/>
            <p:nvPr/>
          </p:nvSpPr>
          <p:spPr>
            <a:xfrm>
              <a:off x="7695604" y="2551516"/>
              <a:ext cx="148041" cy="171769"/>
            </a:xfrm>
            <a:custGeom>
              <a:avLst/>
              <a:gdLst/>
              <a:ahLst/>
              <a:cxnLst/>
              <a:rect l="l" t="t" r="r" b="b"/>
              <a:pathLst>
                <a:path w="5665" h="6573" extrusionOk="0">
                  <a:moveTo>
                    <a:pt x="4995" y="0"/>
                  </a:moveTo>
                  <a:cubicBezTo>
                    <a:pt x="3854" y="0"/>
                    <a:pt x="2725" y="525"/>
                    <a:pt x="1904" y="1265"/>
                  </a:cubicBezTo>
                  <a:cubicBezTo>
                    <a:pt x="645" y="2409"/>
                    <a:pt x="0" y="4861"/>
                    <a:pt x="135" y="6573"/>
                  </a:cubicBezTo>
                  <a:cubicBezTo>
                    <a:pt x="548" y="5352"/>
                    <a:pt x="1395" y="3900"/>
                    <a:pt x="3779" y="2515"/>
                  </a:cubicBezTo>
                  <a:cubicBezTo>
                    <a:pt x="4808" y="1919"/>
                    <a:pt x="4818" y="899"/>
                    <a:pt x="5664" y="63"/>
                  </a:cubicBezTo>
                  <a:cubicBezTo>
                    <a:pt x="5442" y="20"/>
                    <a:pt x="5219" y="0"/>
                    <a:pt x="4995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79"/>
            <p:cNvSpPr/>
            <p:nvPr/>
          </p:nvSpPr>
          <p:spPr>
            <a:xfrm>
              <a:off x="7695604" y="2553136"/>
              <a:ext cx="148041" cy="170149"/>
            </a:xfrm>
            <a:custGeom>
              <a:avLst/>
              <a:gdLst/>
              <a:ahLst/>
              <a:cxnLst/>
              <a:rect l="l" t="t" r="r" b="b"/>
              <a:pathLst>
                <a:path w="5665" h="6511" extrusionOk="0">
                  <a:moveTo>
                    <a:pt x="5664" y="1"/>
                  </a:moveTo>
                  <a:lnTo>
                    <a:pt x="5664" y="1"/>
                  </a:lnTo>
                  <a:cubicBezTo>
                    <a:pt x="2472" y="962"/>
                    <a:pt x="0" y="4799"/>
                    <a:pt x="135" y="6511"/>
                  </a:cubicBezTo>
                  <a:cubicBezTo>
                    <a:pt x="548" y="5299"/>
                    <a:pt x="1395" y="3838"/>
                    <a:pt x="3779" y="2453"/>
                  </a:cubicBezTo>
                  <a:cubicBezTo>
                    <a:pt x="4808" y="1857"/>
                    <a:pt x="4818" y="837"/>
                    <a:pt x="566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79"/>
            <p:cNvSpPr/>
            <p:nvPr/>
          </p:nvSpPr>
          <p:spPr>
            <a:xfrm>
              <a:off x="7518687" y="2588833"/>
              <a:ext cx="180445" cy="148772"/>
            </a:xfrm>
            <a:custGeom>
              <a:avLst/>
              <a:gdLst/>
              <a:ahLst/>
              <a:cxnLst/>
              <a:rect l="l" t="t" r="r" b="b"/>
              <a:pathLst>
                <a:path w="6905" h="569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06" y="1577"/>
                    <a:pt x="722" y="2270"/>
                  </a:cubicBezTo>
                  <a:cubicBezTo>
                    <a:pt x="722" y="2270"/>
                    <a:pt x="713" y="2269"/>
                    <a:pt x="698" y="2269"/>
                  </a:cubicBezTo>
                  <a:cubicBezTo>
                    <a:pt x="582" y="2269"/>
                    <a:pt x="94" y="2284"/>
                    <a:pt x="145" y="2539"/>
                  </a:cubicBezTo>
                  <a:cubicBezTo>
                    <a:pt x="193" y="2808"/>
                    <a:pt x="1106" y="3539"/>
                    <a:pt x="1193" y="3808"/>
                  </a:cubicBezTo>
                  <a:cubicBezTo>
                    <a:pt x="1193" y="3808"/>
                    <a:pt x="568" y="3943"/>
                    <a:pt x="722" y="4212"/>
                  </a:cubicBezTo>
                  <a:cubicBezTo>
                    <a:pt x="914" y="4558"/>
                    <a:pt x="1174" y="4866"/>
                    <a:pt x="1481" y="5116"/>
                  </a:cubicBezTo>
                  <a:cubicBezTo>
                    <a:pt x="1924" y="5471"/>
                    <a:pt x="2496" y="5692"/>
                    <a:pt x="3235" y="5692"/>
                  </a:cubicBezTo>
                  <a:cubicBezTo>
                    <a:pt x="3717" y="5692"/>
                    <a:pt x="4271" y="5598"/>
                    <a:pt x="4905" y="5385"/>
                  </a:cubicBezTo>
                  <a:cubicBezTo>
                    <a:pt x="5113" y="5313"/>
                    <a:pt x="5568" y="5294"/>
                    <a:pt x="5992" y="5294"/>
                  </a:cubicBezTo>
                  <a:cubicBezTo>
                    <a:pt x="6468" y="5294"/>
                    <a:pt x="6905" y="5318"/>
                    <a:pt x="6905" y="5318"/>
                  </a:cubicBezTo>
                  <a:cubicBezTo>
                    <a:pt x="6905" y="5318"/>
                    <a:pt x="6039" y="2260"/>
                    <a:pt x="3559" y="1741"/>
                  </a:cubicBezTo>
                  <a:lnTo>
                    <a:pt x="2049" y="1510"/>
                  </a:lnTo>
                  <a:cubicBezTo>
                    <a:pt x="1578" y="1423"/>
                    <a:pt x="1135" y="1183"/>
                    <a:pt x="80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79"/>
            <p:cNvSpPr/>
            <p:nvPr/>
          </p:nvSpPr>
          <p:spPr>
            <a:xfrm>
              <a:off x="7518687" y="2588833"/>
              <a:ext cx="180445" cy="138973"/>
            </a:xfrm>
            <a:custGeom>
              <a:avLst/>
              <a:gdLst/>
              <a:ahLst/>
              <a:cxnLst/>
              <a:rect l="l" t="t" r="r" b="b"/>
              <a:pathLst>
                <a:path w="6905" h="5318" extrusionOk="0">
                  <a:moveTo>
                    <a:pt x="1" y="0"/>
                  </a:moveTo>
                  <a:cubicBezTo>
                    <a:pt x="279" y="1760"/>
                    <a:pt x="2501" y="2135"/>
                    <a:pt x="2501" y="2135"/>
                  </a:cubicBezTo>
                  <a:cubicBezTo>
                    <a:pt x="4712" y="2597"/>
                    <a:pt x="5347" y="4837"/>
                    <a:pt x="5482" y="5308"/>
                  </a:cubicBezTo>
                  <a:cubicBezTo>
                    <a:pt x="5658" y="5297"/>
                    <a:pt x="5849" y="5293"/>
                    <a:pt x="6033" y="5293"/>
                  </a:cubicBezTo>
                  <a:cubicBezTo>
                    <a:pt x="6493" y="5293"/>
                    <a:pt x="6905" y="5318"/>
                    <a:pt x="6905" y="5318"/>
                  </a:cubicBezTo>
                  <a:cubicBezTo>
                    <a:pt x="6905" y="5318"/>
                    <a:pt x="6857" y="5174"/>
                    <a:pt x="6770" y="4933"/>
                  </a:cubicBezTo>
                  <a:lnTo>
                    <a:pt x="6732" y="4827"/>
                  </a:lnTo>
                  <a:cubicBezTo>
                    <a:pt x="6501" y="4270"/>
                    <a:pt x="6203" y="3731"/>
                    <a:pt x="5828" y="3250"/>
                  </a:cubicBezTo>
                  <a:cubicBezTo>
                    <a:pt x="5751" y="3154"/>
                    <a:pt x="5664" y="3049"/>
                    <a:pt x="5578" y="2943"/>
                  </a:cubicBezTo>
                  <a:cubicBezTo>
                    <a:pt x="5414" y="2770"/>
                    <a:pt x="5232" y="2597"/>
                    <a:pt x="5049" y="2452"/>
                  </a:cubicBezTo>
                  <a:cubicBezTo>
                    <a:pt x="4905" y="2337"/>
                    <a:pt x="4761" y="2241"/>
                    <a:pt x="4607" y="2145"/>
                  </a:cubicBezTo>
                  <a:cubicBezTo>
                    <a:pt x="4549" y="2106"/>
                    <a:pt x="4482" y="2077"/>
                    <a:pt x="4414" y="2039"/>
                  </a:cubicBezTo>
                  <a:cubicBezTo>
                    <a:pt x="4145" y="1904"/>
                    <a:pt x="3857" y="1798"/>
                    <a:pt x="3559" y="1741"/>
                  </a:cubicBezTo>
                  <a:lnTo>
                    <a:pt x="2049" y="1510"/>
                  </a:lnTo>
                  <a:cubicBezTo>
                    <a:pt x="1991" y="1500"/>
                    <a:pt x="1933" y="1491"/>
                    <a:pt x="1885" y="1471"/>
                  </a:cubicBezTo>
                  <a:cubicBezTo>
                    <a:pt x="1472" y="1366"/>
                    <a:pt x="1106" y="1145"/>
                    <a:pt x="81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4" name="Google Shape;15574;p79"/>
            <p:cNvSpPr/>
            <p:nvPr/>
          </p:nvSpPr>
          <p:spPr>
            <a:xfrm>
              <a:off x="7699106" y="2588833"/>
              <a:ext cx="180210" cy="148772"/>
            </a:xfrm>
            <a:custGeom>
              <a:avLst/>
              <a:gdLst/>
              <a:ahLst/>
              <a:cxnLst/>
              <a:rect l="l" t="t" r="r" b="b"/>
              <a:pathLst>
                <a:path w="6896" h="5693" extrusionOk="0">
                  <a:moveTo>
                    <a:pt x="6896" y="0"/>
                  </a:moveTo>
                  <a:lnTo>
                    <a:pt x="6088" y="837"/>
                  </a:lnTo>
                  <a:cubicBezTo>
                    <a:pt x="5761" y="1183"/>
                    <a:pt x="5328" y="1423"/>
                    <a:pt x="4857" y="1510"/>
                  </a:cubicBezTo>
                  <a:lnTo>
                    <a:pt x="3338" y="1741"/>
                  </a:lnTo>
                  <a:cubicBezTo>
                    <a:pt x="866" y="2260"/>
                    <a:pt x="1" y="5318"/>
                    <a:pt x="1" y="5318"/>
                  </a:cubicBezTo>
                  <a:cubicBezTo>
                    <a:pt x="1" y="5318"/>
                    <a:pt x="435" y="5294"/>
                    <a:pt x="909" y="5294"/>
                  </a:cubicBezTo>
                  <a:cubicBezTo>
                    <a:pt x="1330" y="5294"/>
                    <a:pt x="1783" y="5313"/>
                    <a:pt x="1991" y="5385"/>
                  </a:cubicBezTo>
                  <a:cubicBezTo>
                    <a:pt x="2626" y="5598"/>
                    <a:pt x="3179" y="5692"/>
                    <a:pt x="3662" y="5692"/>
                  </a:cubicBezTo>
                  <a:cubicBezTo>
                    <a:pt x="4402" y="5692"/>
                    <a:pt x="4976" y="5471"/>
                    <a:pt x="5424" y="5116"/>
                  </a:cubicBezTo>
                  <a:cubicBezTo>
                    <a:pt x="5732" y="4866"/>
                    <a:pt x="5982" y="4558"/>
                    <a:pt x="6174" y="4212"/>
                  </a:cubicBezTo>
                  <a:cubicBezTo>
                    <a:pt x="6328" y="3943"/>
                    <a:pt x="5703" y="3808"/>
                    <a:pt x="5703" y="3808"/>
                  </a:cubicBezTo>
                  <a:cubicBezTo>
                    <a:pt x="5790" y="3539"/>
                    <a:pt x="6703" y="2808"/>
                    <a:pt x="6751" y="2539"/>
                  </a:cubicBezTo>
                  <a:cubicBezTo>
                    <a:pt x="6802" y="2284"/>
                    <a:pt x="6314" y="2269"/>
                    <a:pt x="6199" y="2269"/>
                  </a:cubicBezTo>
                  <a:cubicBezTo>
                    <a:pt x="6183" y="2269"/>
                    <a:pt x="6174" y="2270"/>
                    <a:pt x="6174" y="2270"/>
                  </a:cubicBezTo>
                  <a:cubicBezTo>
                    <a:pt x="6790" y="1577"/>
                    <a:pt x="6896" y="0"/>
                    <a:pt x="6896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5" name="Google Shape;15575;p79"/>
            <p:cNvSpPr/>
            <p:nvPr/>
          </p:nvSpPr>
          <p:spPr>
            <a:xfrm>
              <a:off x="7773244" y="2588833"/>
              <a:ext cx="106072" cy="148720"/>
            </a:xfrm>
            <a:custGeom>
              <a:avLst/>
              <a:gdLst/>
              <a:ahLst/>
              <a:cxnLst/>
              <a:rect l="l" t="t" r="r" b="b"/>
              <a:pathLst>
                <a:path w="4059" h="5691" extrusionOk="0">
                  <a:moveTo>
                    <a:pt x="4059" y="0"/>
                  </a:moveTo>
                  <a:lnTo>
                    <a:pt x="3251" y="837"/>
                  </a:lnTo>
                  <a:cubicBezTo>
                    <a:pt x="3049" y="1039"/>
                    <a:pt x="2828" y="1202"/>
                    <a:pt x="2578" y="1327"/>
                  </a:cubicBezTo>
                  <a:cubicBezTo>
                    <a:pt x="2568" y="2154"/>
                    <a:pt x="2510" y="3779"/>
                    <a:pt x="953" y="5116"/>
                  </a:cubicBezTo>
                  <a:cubicBezTo>
                    <a:pt x="683" y="5356"/>
                    <a:pt x="356" y="5520"/>
                    <a:pt x="1" y="5606"/>
                  </a:cubicBezTo>
                  <a:cubicBezTo>
                    <a:pt x="300" y="5664"/>
                    <a:pt x="578" y="5691"/>
                    <a:pt x="835" y="5691"/>
                  </a:cubicBezTo>
                  <a:cubicBezTo>
                    <a:pt x="1569" y="5691"/>
                    <a:pt x="2136" y="5472"/>
                    <a:pt x="2578" y="5116"/>
                  </a:cubicBezTo>
                  <a:cubicBezTo>
                    <a:pt x="2885" y="4866"/>
                    <a:pt x="3145" y="4558"/>
                    <a:pt x="3337" y="4212"/>
                  </a:cubicBezTo>
                  <a:cubicBezTo>
                    <a:pt x="3491" y="3943"/>
                    <a:pt x="2866" y="3808"/>
                    <a:pt x="2866" y="3808"/>
                  </a:cubicBezTo>
                  <a:cubicBezTo>
                    <a:pt x="2953" y="3539"/>
                    <a:pt x="3866" y="2808"/>
                    <a:pt x="3914" y="2539"/>
                  </a:cubicBezTo>
                  <a:cubicBezTo>
                    <a:pt x="3965" y="2284"/>
                    <a:pt x="3477" y="2269"/>
                    <a:pt x="3362" y="2269"/>
                  </a:cubicBezTo>
                  <a:cubicBezTo>
                    <a:pt x="3346" y="2269"/>
                    <a:pt x="3337" y="2270"/>
                    <a:pt x="3337" y="2270"/>
                  </a:cubicBezTo>
                  <a:cubicBezTo>
                    <a:pt x="3953" y="1577"/>
                    <a:pt x="4059" y="0"/>
                    <a:pt x="40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6" name="Google Shape;15576;p79"/>
            <p:cNvSpPr/>
            <p:nvPr/>
          </p:nvSpPr>
          <p:spPr>
            <a:xfrm>
              <a:off x="7693592" y="2625732"/>
              <a:ext cx="51298" cy="103093"/>
            </a:xfrm>
            <a:custGeom>
              <a:avLst/>
              <a:gdLst/>
              <a:ahLst/>
              <a:cxnLst/>
              <a:rect l="l" t="t" r="r" b="b"/>
              <a:pathLst>
                <a:path w="1963" h="3945" extrusionOk="0">
                  <a:moveTo>
                    <a:pt x="1861" y="0"/>
                  </a:moveTo>
                  <a:cubicBezTo>
                    <a:pt x="1727" y="0"/>
                    <a:pt x="0" y="2198"/>
                    <a:pt x="0" y="3733"/>
                  </a:cubicBezTo>
                  <a:cubicBezTo>
                    <a:pt x="0" y="3848"/>
                    <a:pt x="97" y="3944"/>
                    <a:pt x="212" y="3944"/>
                  </a:cubicBezTo>
                  <a:cubicBezTo>
                    <a:pt x="318" y="3944"/>
                    <a:pt x="414" y="3848"/>
                    <a:pt x="414" y="3733"/>
                  </a:cubicBezTo>
                  <a:cubicBezTo>
                    <a:pt x="414" y="2310"/>
                    <a:pt x="1962" y="69"/>
                    <a:pt x="1866" y="2"/>
                  </a:cubicBezTo>
                  <a:cubicBezTo>
                    <a:pt x="1865" y="1"/>
                    <a:pt x="1863" y="0"/>
                    <a:pt x="18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79"/>
            <p:cNvSpPr/>
            <p:nvPr/>
          </p:nvSpPr>
          <p:spPr>
            <a:xfrm>
              <a:off x="7653139" y="2625732"/>
              <a:ext cx="51272" cy="103093"/>
            </a:xfrm>
            <a:custGeom>
              <a:avLst/>
              <a:gdLst/>
              <a:ahLst/>
              <a:cxnLst/>
              <a:rect l="l" t="t" r="r" b="b"/>
              <a:pathLst>
                <a:path w="1962" h="3945" extrusionOk="0">
                  <a:moveTo>
                    <a:pt x="102" y="0"/>
                  </a:moveTo>
                  <a:cubicBezTo>
                    <a:pt x="100" y="0"/>
                    <a:pt x="98" y="1"/>
                    <a:pt x="96" y="2"/>
                  </a:cubicBezTo>
                  <a:cubicBezTo>
                    <a:pt x="0" y="69"/>
                    <a:pt x="1548" y="2310"/>
                    <a:pt x="1548" y="3733"/>
                  </a:cubicBezTo>
                  <a:cubicBezTo>
                    <a:pt x="1548" y="3848"/>
                    <a:pt x="1645" y="3944"/>
                    <a:pt x="1760" y="3944"/>
                  </a:cubicBezTo>
                  <a:cubicBezTo>
                    <a:pt x="1875" y="3944"/>
                    <a:pt x="1962" y="3848"/>
                    <a:pt x="1962" y="3733"/>
                  </a:cubicBezTo>
                  <a:cubicBezTo>
                    <a:pt x="1962" y="2189"/>
                    <a:pt x="244" y="0"/>
                    <a:pt x="10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79"/>
            <p:cNvSpPr/>
            <p:nvPr/>
          </p:nvSpPr>
          <p:spPr>
            <a:xfrm>
              <a:off x="7677494" y="2691168"/>
              <a:ext cx="43014" cy="61202"/>
            </a:xfrm>
            <a:custGeom>
              <a:avLst/>
              <a:gdLst/>
              <a:ahLst/>
              <a:cxnLst/>
              <a:rect l="l" t="t" r="r" b="b"/>
              <a:pathLst>
                <a:path w="1646" h="2342" extrusionOk="0">
                  <a:moveTo>
                    <a:pt x="823" y="0"/>
                  </a:moveTo>
                  <a:cubicBezTo>
                    <a:pt x="777" y="0"/>
                    <a:pt x="732" y="12"/>
                    <a:pt x="693" y="36"/>
                  </a:cubicBezTo>
                  <a:lnTo>
                    <a:pt x="174" y="306"/>
                  </a:lnTo>
                  <a:cubicBezTo>
                    <a:pt x="49" y="363"/>
                    <a:pt x="1" y="508"/>
                    <a:pt x="49" y="633"/>
                  </a:cubicBezTo>
                  <a:lnTo>
                    <a:pt x="732" y="2277"/>
                  </a:lnTo>
                  <a:cubicBezTo>
                    <a:pt x="751" y="2320"/>
                    <a:pt x="787" y="2342"/>
                    <a:pt x="823" y="2342"/>
                  </a:cubicBezTo>
                  <a:cubicBezTo>
                    <a:pt x="859" y="2342"/>
                    <a:pt x="895" y="2320"/>
                    <a:pt x="914" y="2277"/>
                  </a:cubicBezTo>
                  <a:lnTo>
                    <a:pt x="1597" y="633"/>
                  </a:lnTo>
                  <a:cubicBezTo>
                    <a:pt x="1645" y="508"/>
                    <a:pt x="1597" y="363"/>
                    <a:pt x="1472" y="306"/>
                  </a:cubicBezTo>
                  <a:lnTo>
                    <a:pt x="953" y="36"/>
                  </a:lnTo>
                  <a:cubicBezTo>
                    <a:pt x="914" y="12"/>
                    <a:pt x="869" y="0"/>
                    <a:pt x="82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79"/>
            <p:cNvSpPr/>
            <p:nvPr/>
          </p:nvSpPr>
          <p:spPr>
            <a:xfrm>
              <a:off x="7699106" y="2691351"/>
              <a:ext cx="21403" cy="60836"/>
            </a:xfrm>
            <a:custGeom>
              <a:avLst/>
              <a:gdLst/>
              <a:ahLst/>
              <a:cxnLst/>
              <a:rect l="l" t="t" r="r" b="b"/>
              <a:pathLst>
                <a:path w="819" h="2328" extrusionOk="0">
                  <a:moveTo>
                    <a:pt x="1" y="1"/>
                  </a:moveTo>
                  <a:lnTo>
                    <a:pt x="1" y="2328"/>
                  </a:lnTo>
                  <a:cubicBezTo>
                    <a:pt x="39" y="2328"/>
                    <a:pt x="68" y="2308"/>
                    <a:pt x="87" y="2270"/>
                  </a:cubicBezTo>
                  <a:lnTo>
                    <a:pt x="770" y="626"/>
                  </a:lnTo>
                  <a:cubicBezTo>
                    <a:pt x="818" y="501"/>
                    <a:pt x="770" y="356"/>
                    <a:pt x="645" y="299"/>
                  </a:cubicBezTo>
                  <a:lnTo>
                    <a:pt x="136" y="29"/>
                  </a:lnTo>
                  <a:cubicBezTo>
                    <a:pt x="87" y="10"/>
                    <a:pt x="39" y="1"/>
                    <a:pt x="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79"/>
            <p:cNvSpPr/>
            <p:nvPr/>
          </p:nvSpPr>
          <p:spPr>
            <a:xfrm>
              <a:off x="7575734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1328" y="0"/>
                  </a:moveTo>
                  <a:cubicBezTo>
                    <a:pt x="702" y="0"/>
                    <a:pt x="155" y="303"/>
                    <a:pt x="125" y="325"/>
                  </a:cubicBezTo>
                  <a:cubicBezTo>
                    <a:pt x="39" y="373"/>
                    <a:pt x="0" y="488"/>
                    <a:pt x="39" y="585"/>
                  </a:cubicBezTo>
                  <a:cubicBezTo>
                    <a:pt x="58" y="633"/>
                    <a:pt x="472" y="1546"/>
                    <a:pt x="1308" y="1883"/>
                  </a:cubicBezTo>
                  <a:cubicBezTo>
                    <a:pt x="1510" y="1969"/>
                    <a:pt x="1722" y="2008"/>
                    <a:pt x="1943" y="2008"/>
                  </a:cubicBezTo>
                  <a:cubicBezTo>
                    <a:pt x="2299" y="1998"/>
                    <a:pt x="2654" y="1921"/>
                    <a:pt x="2991" y="1777"/>
                  </a:cubicBezTo>
                  <a:cubicBezTo>
                    <a:pt x="2991" y="1777"/>
                    <a:pt x="3326" y="2046"/>
                    <a:pt x="3364" y="2046"/>
                  </a:cubicBezTo>
                  <a:cubicBezTo>
                    <a:pt x="3365" y="2046"/>
                    <a:pt x="3366" y="2046"/>
                    <a:pt x="3366" y="2046"/>
                  </a:cubicBezTo>
                  <a:cubicBezTo>
                    <a:pt x="3405" y="2027"/>
                    <a:pt x="3405" y="1912"/>
                    <a:pt x="3376" y="1787"/>
                  </a:cubicBezTo>
                  <a:cubicBezTo>
                    <a:pt x="3328" y="1537"/>
                    <a:pt x="3222" y="1306"/>
                    <a:pt x="3078" y="1094"/>
                  </a:cubicBezTo>
                  <a:cubicBezTo>
                    <a:pt x="2856" y="787"/>
                    <a:pt x="2472" y="325"/>
                    <a:pt x="1943" y="113"/>
                  </a:cubicBezTo>
                  <a:cubicBezTo>
                    <a:pt x="1739" y="32"/>
                    <a:pt x="1530" y="0"/>
                    <a:pt x="132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79"/>
            <p:cNvSpPr/>
            <p:nvPr/>
          </p:nvSpPr>
          <p:spPr>
            <a:xfrm>
              <a:off x="7581771" y="2663128"/>
              <a:ext cx="74661" cy="41446"/>
            </a:xfrm>
            <a:custGeom>
              <a:avLst/>
              <a:gdLst/>
              <a:ahLst/>
              <a:cxnLst/>
              <a:rect l="l" t="t" r="r" b="b"/>
              <a:pathLst>
                <a:path w="2857" h="1586" extrusionOk="0">
                  <a:moveTo>
                    <a:pt x="1100" y="1"/>
                  </a:moveTo>
                  <a:cubicBezTo>
                    <a:pt x="517" y="1"/>
                    <a:pt x="0" y="302"/>
                    <a:pt x="0" y="302"/>
                  </a:cubicBezTo>
                  <a:cubicBezTo>
                    <a:pt x="0" y="302"/>
                    <a:pt x="394" y="1177"/>
                    <a:pt x="1154" y="1484"/>
                  </a:cubicBezTo>
                  <a:cubicBezTo>
                    <a:pt x="1336" y="1558"/>
                    <a:pt x="1527" y="1586"/>
                    <a:pt x="1714" y="1586"/>
                  </a:cubicBezTo>
                  <a:cubicBezTo>
                    <a:pt x="2310" y="1586"/>
                    <a:pt x="2856" y="1302"/>
                    <a:pt x="2856" y="1302"/>
                  </a:cubicBezTo>
                  <a:cubicBezTo>
                    <a:pt x="2856" y="1302"/>
                    <a:pt x="2395" y="407"/>
                    <a:pt x="1635" y="100"/>
                  </a:cubicBezTo>
                  <a:cubicBezTo>
                    <a:pt x="1459" y="28"/>
                    <a:pt x="1276" y="1"/>
                    <a:pt x="1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79"/>
            <p:cNvSpPr/>
            <p:nvPr/>
          </p:nvSpPr>
          <p:spPr>
            <a:xfrm>
              <a:off x="7733287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2077" y="0"/>
                  </a:moveTo>
                  <a:cubicBezTo>
                    <a:pt x="1875" y="0"/>
                    <a:pt x="1666" y="32"/>
                    <a:pt x="1462" y="113"/>
                  </a:cubicBezTo>
                  <a:cubicBezTo>
                    <a:pt x="933" y="325"/>
                    <a:pt x="549" y="787"/>
                    <a:pt x="337" y="1094"/>
                  </a:cubicBezTo>
                  <a:cubicBezTo>
                    <a:pt x="183" y="1306"/>
                    <a:pt x="87" y="1537"/>
                    <a:pt x="30" y="1787"/>
                  </a:cubicBezTo>
                  <a:cubicBezTo>
                    <a:pt x="10" y="1912"/>
                    <a:pt x="1" y="2027"/>
                    <a:pt x="39" y="2046"/>
                  </a:cubicBezTo>
                  <a:cubicBezTo>
                    <a:pt x="40" y="2046"/>
                    <a:pt x="40" y="2046"/>
                    <a:pt x="41" y="2046"/>
                  </a:cubicBezTo>
                  <a:cubicBezTo>
                    <a:pt x="80" y="2046"/>
                    <a:pt x="414" y="1777"/>
                    <a:pt x="414" y="1777"/>
                  </a:cubicBezTo>
                  <a:cubicBezTo>
                    <a:pt x="751" y="1921"/>
                    <a:pt x="1107" y="1998"/>
                    <a:pt x="1462" y="2008"/>
                  </a:cubicBezTo>
                  <a:cubicBezTo>
                    <a:pt x="1684" y="2008"/>
                    <a:pt x="1905" y="1969"/>
                    <a:pt x="2107" y="1883"/>
                  </a:cubicBezTo>
                  <a:cubicBezTo>
                    <a:pt x="2934" y="1546"/>
                    <a:pt x="3347" y="633"/>
                    <a:pt x="3366" y="585"/>
                  </a:cubicBezTo>
                  <a:cubicBezTo>
                    <a:pt x="3405" y="488"/>
                    <a:pt x="3376" y="373"/>
                    <a:pt x="3280" y="325"/>
                  </a:cubicBezTo>
                  <a:cubicBezTo>
                    <a:pt x="3251" y="303"/>
                    <a:pt x="2704" y="0"/>
                    <a:pt x="20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79"/>
            <p:cNvSpPr/>
            <p:nvPr/>
          </p:nvSpPr>
          <p:spPr>
            <a:xfrm>
              <a:off x="7741597" y="2663128"/>
              <a:ext cx="74634" cy="41446"/>
            </a:xfrm>
            <a:custGeom>
              <a:avLst/>
              <a:gdLst/>
              <a:ahLst/>
              <a:cxnLst/>
              <a:rect l="l" t="t" r="r" b="b"/>
              <a:pathLst>
                <a:path w="2856" h="1586" extrusionOk="0">
                  <a:moveTo>
                    <a:pt x="1756" y="1"/>
                  </a:moveTo>
                  <a:cubicBezTo>
                    <a:pt x="1580" y="1"/>
                    <a:pt x="1397" y="28"/>
                    <a:pt x="1221" y="100"/>
                  </a:cubicBezTo>
                  <a:cubicBezTo>
                    <a:pt x="462" y="407"/>
                    <a:pt x="0" y="1302"/>
                    <a:pt x="0" y="1302"/>
                  </a:cubicBezTo>
                  <a:cubicBezTo>
                    <a:pt x="0" y="1302"/>
                    <a:pt x="552" y="1586"/>
                    <a:pt x="1150" y="1586"/>
                  </a:cubicBezTo>
                  <a:cubicBezTo>
                    <a:pt x="1338" y="1586"/>
                    <a:pt x="1530" y="1558"/>
                    <a:pt x="1712" y="1484"/>
                  </a:cubicBezTo>
                  <a:cubicBezTo>
                    <a:pt x="2471" y="1177"/>
                    <a:pt x="2856" y="302"/>
                    <a:pt x="2856" y="302"/>
                  </a:cubicBezTo>
                  <a:cubicBezTo>
                    <a:pt x="2856" y="302"/>
                    <a:pt x="2340" y="1"/>
                    <a:pt x="1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4" name="Google Shape;15584;p79"/>
          <p:cNvGrpSpPr/>
          <p:nvPr/>
        </p:nvGrpSpPr>
        <p:grpSpPr>
          <a:xfrm>
            <a:off x="7086220" y="1981566"/>
            <a:ext cx="343799" cy="360524"/>
            <a:chOff x="7086220" y="1981566"/>
            <a:chExt cx="343799" cy="360524"/>
          </a:xfrm>
        </p:grpSpPr>
        <p:sp>
          <p:nvSpPr>
            <p:cNvPr id="15585" name="Google Shape;15585;p79"/>
            <p:cNvSpPr/>
            <p:nvPr/>
          </p:nvSpPr>
          <p:spPr>
            <a:xfrm>
              <a:off x="7111098" y="2115156"/>
              <a:ext cx="222414" cy="226935"/>
            </a:xfrm>
            <a:custGeom>
              <a:avLst/>
              <a:gdLst/>
              <a:ahLst/>
              <a:cxnLst/>
              <a:rect l="l" t="t" r="r" b="b"/>
              <a:pathLst>
                <a:path w="8511" h="8684" extrusionOk="0">
                  <a:moveTo>
                    <a:pt x="1279" y="0"/>
                  </a:moveTo>
                  <a:cubicBezTo>
                    <a:pt x="1279" y="4116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318"/>
                    <a:pt x="1904" y="8683"/>
                    <a:pt x="4251" y="8683"/>
                  </a:cubicBezTo>
                  <a:cubicBezTo>
                    <a:pt x="6607" y="8683"/>
                    <a:pt x="8511" y="8328"/>
                    <a:pt x="8511" y="7876"/>
                  </a:cubicBezTo>
                  <a:cubicBezTo>
                    <a:pt x="8511" y="7856"/>
                    <a:pt x="8511" y="7847"/>
                    <a:pt x="8511" y="7837"/>
                  </a:cubicBezTo>
                  <a:lnTo>
                    <a:pt x="8501" y="7837"/>
                  </a:lnTo>
                  <a:cubicBezTo>
                    <a:pt x="8501" y="7837"/>
                    <a:pt x="7222" y="4116"/>
                    <a:pt x="722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79"/>
            <p:cNvSpPr/>
            <p:nvPr/>
          </p:nvSpPr>
          <p:spPr>
            <a:xfrm>
              <a:off x="7111098" y="2115156"/>
              <a:ext cx="222414" cy="226673"/>
            </a:xfrm>
            <a:custGeom>
              <a:avLst/>
              <a:gdLst/>
              <a:ahLst/>
              <a:cxnLst/>
              <a:rect l="l" t="t" r="r" b="b"/>
              <a:pathLst>
                <a:path w="8511" h="8674" extrusionOk="0">
                  <a:moveTo>
                    <a:pt x="5760" y="0"/>
                  </a:moveTo>
                  <a:cubicBezTo>
                    <a:pt x="5760" y="2356"/>
                    <a:pt x="6174" y="4587"/>
                    <a:pt x="6539" y="6058"/>
                  </a:cubicBezTo>
                  <a:cubicBezTo>
                    <a:pt x="6780" y="7049"/>
                    <a:pt x="6049" y="8001"/>
                    <a:pt x="5030" y="8029"/>
                  </a:cubicBezTo>
                  <a:cubicBezTo>
                    <a:pt x="4799" y="8039"/>
                    <a:pt x="4539" y="8039"/>
                    <a:pt x="4260" y="8039"/>
                  </a:cubicBezTo>
                  <a:cubicBezTo>
                    <a:pt x="2270" y="8039"/>
                    <a:pt x="597" y="7779"/>
                    <a:pt x="135" y="7424"/>
                  </a:cubicBezTo>
                  <a:cubicBezTo>
                    <a:pt x="58" y="7693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270"/>
                    <a:pt x="1520" y="8606"/>
                    <a:pt x="3520" y="8674"/>
                  </a:cubicBezTo>
                  <a:lnTo>
                    <a:pt x="4260" y="8674"/>
                  </a:lnTo>
                  <a:cubicBezTo>
                    <a:pt x="6607" y="8674"/>
                    <a:pt x="8511" y="8308"/>
                    <a:pt x="8511" y="7866"/>
                  </a:cubicBezTo>
                  <a:cubicBezTo>
                    <a:pt x="8511" y="7847"/>
                    <a:pt x="8511" y="7837"/>
                    <a:pt x="8511" y="7818"/>
                  </a:cubicBezTo>
                  <a:lnTo>
                    <a:pt x="8501" y="7837"/>
                  </a:lnTo>
                  <a:lnTo>
                    <a:pt x="8501" y="7827"/>
                  </a:lnTo>
                  <a:lnTo>
                    <a:pt x="8501" y="7818"/>
                  </a:lnTo>
                  <a:cubicBezTo>
                    <a:pt x="8491" y="7779"/>
                    <a:pt x="8443" y="7635"/>
                    <a:pt x="8386" y="7433"/>
                  </a:cubicBezTo>
                  <a:cubicBezTo>
                    <a:pt x="8059" y="6356"/>
                    <a:pt x="7232" y="3308"/>
                    <a:pt x="7232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79"/>
            <p:cNvSpPr/>
            <p:nvPr/>
          </p:nvSpPr>
          <p:spPr>
            <a:xfrm>
              <a:off x="7140236" y="2115156"/>
              <a:ext cx="163616" cy="73641"/>
            </a:xfrm>
            <a:custGeom>
              <a:avLst/>
              <a:gdLst/>
              <a:ahLst/>
              <a:cxnLst/>
              <a:rect l="l" t="t" r="r" b="b"/>
              <a:pathLst>
                <a:path w="6261" h="2818" extrusionOk="0">
                  <a:moveTo>
                    <a:pt x="155" y="0"/>
                  </a:moveTo>
                  <a:cubicBezTo>
                    <a:pt x="155" y="865"/>
                    <a:pt x="107" y="1731"/>
                    <a:pt x="1" y="2596"/>
                  </a:cubicBezTo>
                  <a:cubicBezTo>
                    <a:pt x="1039" y="2741"/>
                    <a:pt x="2088" y="2818"/>
                    <a:pt x="3136" y="2818"/>
                  </a:cubicBezTo>
                  <a:cubicBezTo>
                    <a:pt x="4184" y="2818"/>
                    <a:pt x="5222" y="2741"/>
                    <a:pt x="6261" y="2596"/>
                  </a:cubicBezTo>
                  <a:cubicBezTo>
                    <a:pt x="6165" y="1731"/>
                    <a:pt x="6107" y="865"/>
                    <a:pt x="610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8" name="Google Shape;15588;p79"/>
            <p:cNvSpPr/>
            <p:nvPr/>
          </p:nvSpPr>
          <p:spPr>
            <a:xfrm>
              <a:off x="7261622" y="2115156"/>
              <a:ext cx="42230" cy="71891"/>
            </a:xfrm>
            <a:custGeom>
              <a:avLst/>
              <a:gdLst/>
              <a:ahLst/>
              <a:cxnLst/>
              <a:rect l="l" t="t" r="r" b="b"/>
              <a:pathLst>
                <a:path w="1616" h="2751" extrusionOk="0">
                  <a:moveTo>
                    <a:pt x="0" y="0"/>
                  </a:moveTo>
                  <a:cubicBezTo>
                    <a:pt x="0" y="923"/>
                    <a:pt x="58" y="1837"/>
                    <a:pt x="173" y="2750"/>
                  </a:cubicBezTo>
                  <a:cubicBezTo>
                    <a:pt x="683" y="2721"/>
                    <a:pt x="1174" y="2664"/>
                    <a:pt x="1616" y="2596"/>
                  </a:cubicBezTo>
                  <a:cubicBezTo>
                    <a:pt x="1587" y="2289"/>
                    <a:pt x="1558" y="1971"/>
                    <a:pt x="1529" y="1654"/>
                  </a:cubicBezTo>
                  <a:lnTo>
                    <a:pt x="1529" y="1644"/>
                  </a:lnTo>
                  <a:cubicBezTo>
                    <a:pt x="1520" y="1539"/>
                    <a:pt x="1510" y="1442"/>
                    <a:pt x="1510" y="1337"/>
                  </a:cubicBezTo>
                  <a:lnTo>
                    <a:pt x="1510" y="1317"/>
                  </a:lnTo>
                  <a:cubicBezTo>
                    <a:pt x="1501" y="1212"/>
                    <a:pt x="1501" y="1115"/>
                    <a:pt x="1491" y="1019"/>
                  </a:cubicBezTo>
                  <a:lnTo>
                    <a:pt x="1491" y="981"/>
                  </a:lnTo>
                  <a:cubicBezTo>
                    <a:pt x="1491" y="885"/>
                    <a:pt x="1481" y="779"/>
                    <a:pt x="1481" y="683"/>
                  </a:cubicBezTo>
                  <a:lnTo>
                    <a:pt x="1481" y="654"/>
                  </a:lnTo>
                  <a:cubicBezTo>
                    <a:pt x="1481" y="548"/>
                    <a:pt x="1481" y="452"/>
                    <a:pt x="1472" y="346"/>
                  </a:cubicBezTo>
                  <a:lnTo>
                    <a:pt x="1472" y="327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9" name="Google Shape;15589;p79"/>
            <p:cNvSpPr/>
            <p:nvPr/>
          </p:nvSpPr>
          <p:spPr>
            <a:xfrm>
              <a:off x="7086220" y="2087743"/>
              <a:ext cx="271909" cy="65619"/>
            </a:xfrm>
            <a:custGeom>
              <a:avLst/>
              <a:gdLst/>
              <a:ahLst/>
              <a:cxnLst/>
              <a:rect l="l" t="t" r="r" b="b"/>
              <a:pathLst>
                <a:path w="10405" h="2511" extrusionOk="0">
                  <a:moveTo>
                    <a:pt x="5203" y="1"/>
                  </a:moveTo>
                  <a:cubicBezTo>
                    <a:pt x="2327" y="1"/>
                    <a:pt x="0" y="568"/>
                    <a:pt x="0" y="1261"/>
                  </a:cubicBezTo>
                  <a:cubicBezTo>
                    <a:pt x="0" y="1953"/>
                    <a:pt x="2327" y="2511"/>
                    <a:pt x="5203" y="2511"/>
                  </a:cubicBezTo>
                  <a:cubicBezTo>
                    <a:pt x="8078" y="2511"/>
                    <a:pt x="10405" y="1953"/>
                    <a:pt x="10405" y="1261"/>
                  </a:cubicBezTo>
                  <a:cubicBezTo>
                    <a:pt x="10405" y="568"/>
                    <a:pt x="8078" y="1"/>
                    <a:pt x="5203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0" name="Google Shape;15590;p79"/>
            <p:cNvSpPr/>
            <p:nvPr/>
          </p:nvSpPr>
          <p:spPr>
            <a:xfrm>
              <a:off x="7125916" y="2108622"/>
              <a:ext cx="192518" cy="23911"/>
            </a:xfrm>
            <a:custGeom>
              <a:avLst/>
              <a:gdLst/>
              <a:ahLst/>
              <a:cxnLst/>
              <a:rect l="l" t="t" r="r" b="b"/>
              <a:pathLst>
                <a:path w="7367" h="915" extrusionOk="0">
                  <a:moveTo>
                    <a:pt x="3684" y="0"/>
                  </a:moveTo>
                  <a:cubicBezTo>
                    <a:pt x="2652" y="0"/>
                    <a:pt x="1621" y="87"/>
                    <a:pt x="597" y="260"/>
                  </a:cubicBezTo>
                  <a:cubicBezTo>
                    <a:pt x="405" y="298"/>
                    <a:pt x="232" y="337"/>
                    <a:pt x="87" y="375"/>
                  </a:cubicBezTo>
                  <a:cubicBezTo>
                    <a:pt x="1" y="394"/>
                    <a:pt x="1" y="519"/>
                    <a:pt x="87" y="548"/>
                  </a:cubicBezTo>
                  <a:cubicBezTo>
                    <a:pt x="232" y="587"/>
                    <a:pt x="405" y="625"/>
                    <a:pt x="597" y="664"/>
                  </a:cubicBezTo>
                  <a:cubicBezTo>
                    <a:pt x="1565" y="828"/>
                    <a:pt x="2542" y="914"/>
                    <a:pt x="3528" y="914"/>
                  </a:cubicBezTo>
                  <a:cubicBezTo>
                    <a:pt x="3580" y="914"/>
                    <a:pt x="3632" y="914"/>
                    <a:pt x="3684" y="914"/>
                  </a:cubicBezTo>
                  <a:cubicBezTo>
                    <a:pt x="3736" y="914"/>
                    <a:pt x="3788" y="914"/>
                    <a:pt x="3840" y="914"/>
                  </a:cubicBezTo>
                  <a:cubicBezTo>
                    <a:pt x="4825" y="914"/>
                    <a:pt x="5802" y="828"/>
                    <a:pt x="6770" y="664"/>
                  </a:cubicBezTo>
                  <a:cubicBezTo>
                    <a:pt x="6963" y="625"/>
                    <a:pt x="7136" y="587"/>
                    <a:pt x="7280" y="548"/>
                  </a:cubicBezTo>
                  <a:cubicBezTo>
                    <a:pt x="7367" y="519"/>
                    <a:pt x="7367" y="394"/>
                    <a:pt x="7280" y="375"/>
                  </a:cubicBezTo>
                  <a:cubicBezTo>
                    <a:pt x="7136" y="337"/>
                    <a:pt x="6963" y="298"/>
                    <a:pt x="6770" y="260"/>
                  </a:cubicBezTo>
                  <a:cubicBezTo>
                    <a:pt x="5746" y="87"/>
                    <a:pt x="4715" y="0"/>
                    <a:pt x="3684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79"/>
            <p:cNvSpPr/>
            <p:nvPr/>
          </p:nvSpPr>
          <p:spPr>
            <a:xfrm>
              <a:off x="7182701" y="1981566"/>
              <a:ext cx="247318" cy="90758"/>
            </a:xfrm>
            <a:custGeom>
              <a:avLst/>
              <a:gdLst/>
              <a:ahLst/>
              <a:cxnLst/>
              <a:rect l="l" t="t" r="r" b="b"/>
              <a:pathLst>
                <a:path w="9464" h="3473" extrusionOk="0">
                  <a:moveTo>
                    <a:pt x="8979" y="1"/>
                  </a:moveTo>
                  <a:cubicBezTo>
                    <a:pt x="8961" y="1"/>
                    <a:pt x="8943" y="2"/>
                    <a:pt x="8925" y="6"/>
                  </a:cubicBezTo>
                  <a:lnTo>
                    <a:pt x="203" y="2843"/>
                  </a:lnTo>
                  <a:cubicBezTo>
                    <a:pt x="68" y="2910"/>
                    <a:pt x="1" y="3073"/>
                    <a:pt x="49" y="3218"/>
                  </a:cubicBezTo>
                  <a:lnTo>
                    <a:pt x="59" y="3237"/>
                  </a:lnTo>
                  <a:cubicBezTo>
                    <a:pt x="84" y="3374"/>
                    <a:pt x="209" y="3472"/>
                    <a:pt x="344" y="3472"/>
                  </a:cubicBezTo>
                  <a:cubicBezTo>
                    <a:pt x="361" y="3472"/>
                    <a:pt x="378" y="3471"/>
                    <a:pt x="395" y="3468"/>
                  </a:cubicBezTo>
                  <a:lnTo>
                    <a:pt x="9242" y="1093"/>
                  </a:lnTo>
                  <a:cubicBezTo>
                    <a:pt x="9386" y="1035"/>
                    <a:pt x="9463" y="862"/>
                    <a:pt x="9405" y="718"/>
                  </a:cubicBezTo>
                  <a:lnTo>
                    <a:pt x="9261" y="237"/>
                  </a:lnTo>
                  <a:cubicBezTo>
                    <a:pt x="9236" y="93"/>
                    <a:pt x="9113" y="1"/>
                    <a:pt x="897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2" name="Google Shape;15592;p79"/>
            <p:cNvSpPr/>
            <p:nvPr/>
          </p:nvSpPr>
          <p:spPr>
            <a:xfrm>
              <a:off x="7184478" y="1993012"/>
              <a:ext cx="245541" cy="79312"/>
            </a:xfrm>
            <a:custGeom>
              <a:avLst/>
              <a:gdLst/>
              <a:ahLst/>
              <a:cxnLst/>
              <a:rect l="l" t="t" r="r" b="b"/>
              <a:pathLst>
                <a:path w="9396" h="3035" extrusionOk="0">
                  <a:moveTo>
                    <a:pt x="9251" y="1"/>
                  </a:moveTo>
                  <a:lnTo>
                    <a:pt x="0" y="2818"/>
                  </a:lnTo>
                  <a:cubicBezTo>
                    <a:pt x="34" y="2945"/>
                    <a:pt x="142" y="3035"/>
                    <a:pt x="273" y="3035"/>
                  </a:cubicBezTo>
                  <a:cubicBezTo>
                    <a:pt x="291" y="3035"/>
                    <a:pt x="309" y="3033"/>
                    <a:pt x="327" y="3030"/>
                  </a:cubicBezTo>
                  <a:lnTo>
                    <a:pt x="9174" y="655"/>
                  </a:lnTo>
                  <a:cubicBezTo>
                    <a:pt x="9318" y="587"/>
                    <a:pt x="9395" y="424"/>
                    <a:pt x="9337" y="270"/>
                  </a:cubicBezTo>
                  <a:lnTo>
                    <a:pt x="9251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3" name="Google Shape;15593;p79"/>
            <p:cNvSpPr/>
            <p:nvPr/>
          </p:nvSpPr>
          <p:spPr>
            <a:xfrm>
              <a:off x="7182466" y="2042507"/>
              <a:ext cx="52291" cy="30000"/>
            </a:xfrm>
            <a:custGeom>
              <a:avLst/>
              <a:gdLst/>
              <a:ahLst/>
              <a:cxnLst/>
              <a:rect l="l" t="t" r="r" b="b"/>
              <a:pathLst>
                <a:path w="2001" h="1148" extrusionOk="0">
                  <a:moveTo>
                    <a:pt x="1789" y="1"/>
                  </a:moveTo>
                  <a:lnTo>
                    <a:pt x="212" y="520"/>
                  </a:lnTo>
                  <a:cubicBezTo>
                    <a:pt x="68" y="578"/>
                    <a:pt x="0" y="741"/>
                    <a:pt x="58" y="886"/>
                  </a:cubicBezTo>
                  <a:lnTo>
                    <a:pt x="68" y="915"/>
                  </a:lnTo>
                  <a:cubicBezTo>
                    <a:pt x="94" y="1055"/>
                    <a:pt x="217" y="1148"/>
                    <a:pt x="363" y="1148"/>
                  </a:cubicBezTo>
                  <a:cubicBezTo>
                    <a:pt x="377" y="1148"/>
                    <a:pt x="390" y="1147"/>
                    <a:pt x="404" y="1145"/>
                  </a:cubicBezTo>
                  <a:lnTo>
                    <a:pt x="2000" y="713"/>
                  </a:lnTo>
                  <a:lnTo>
                    <a:pt x="1789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79"/>
            <p:cNvSpPr/>
            <p:nvPr/>
          </p:nvSpPr>
          <p:spPr>
            <a:xfrm>
              <a:off x="7184478" y="2052333"/>
              <a:ext cx="50279" cy="19103"/>
            </a:xfrm>
            <a:custGeom>
              <a:avLst/>
              <a:gdLst/>
              <a:ahLst/>
              <a:cxnLst/>
              <a:rect l="l" t="t" r="r" b="b"/>
              <a:pathLst>
                <a:path w="1924" h="731" extrusionOk="0">
                  <a:moveTo>
                    <a:pt x="1827" y="0"/>
                  </a:moveTo>
                  <a:lnTo>
                    <a:pt x="0" y="548"/>
                  </a:lnTo>
                  <a:lnTo>
                    <a:pt x="10" y="577"/>
                  </a:lnTo>
                  <a:lnTo>
                    <a:pt x="20" y="606"/>
                  </a:lnTo>
                  <a:lnTo>
                    <a:pt x="39" y="635"/>
                  </a:lnTo>
                  <a:lnTo>
                    <a:pt x="48" y="654"/>
                  </a:lnTo>
                  <a:lnTo>
                    <a:pt x="68" y="673"/>
                  </a:lnTo>
                  <a:lnTo>
                    <a:pt x="87" y="683"/>
                  </a:lnTo>
                  <a:lnTo>
                    <a:pt x="106" y="702"/>
                  </a:lnTo>
                  <a:lnTo>
                    <a:pt x="116" y="712"/>
                  </a:lnTo>
                  <a:lnTo>
                    <a:pt x="135" y="721"/>
                  </a:lnTo>
                  <a:lnTo>
                    <a:pt x="145" y="721"/>
                  </a:lnTo>
                  <a:lnTo>
                    <a:pt x="154" y="731"/>
                  </a:lnTo>
                  <a:lnTo>
                    <a:pt x="308" y="731"/>
                  </a:lnTo>
                  <a:lnTo>
                    <a:pt x="1923" y="327"/>
                  </a:lnTo>
                  <a:lnTo>
                    <a:pt x="1827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79"/>
            <p:cNvSpPr/>
            <p:nvPr/>
          </p:nvSpPr>
          <p:spPr>
            <a:xfrm>
              <a:off x="7113607" y="2030460"/>
              <a:ext cx="37213" cy="33685"/>
            </a:xfrm>
            <a:custGeom>
              <a:avLst/>
              <a:gdLst/>
              <a:ahLst/>
              <a:cxnLst/>
              <a:rect l="l" t="t" r="r" b="b"/>
              <a:pathLst>
                <a:path w="1424" h="1289" extrusionOk="0">
                  <a:moveTo>
                    <a:pt x="712" y="0"/>
                  </a:moveTo>
                  <a:cubicBezTo>
                    <a:pt x="611" y="0"/>
                    <a:pt x="510" y="68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68"/>
                    <a:pt x="813" y="0"/>
                    <a:pt x="712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6" name="Google Shape;15596;p79"/>
            <p:cNvSpPr/>
            <p:nvPr/>
          </p:nvSpPr>
          <p:spPr>
            <a:xfrm>
              <a:off x="7312371" y="2051314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597" y="1"/>
                    <a:pt x="510" y="97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5" y="847"/>
                  </a:lnTo>
                  <a:cubicBezTo>
                    <a:pt x="1424" y="847"/>
                    <a:pt x="1424" y="443"/>
                    <a:pt x="1155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97"/>
                    <a:pt x="828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7" name="Google Shape;15597;p79"/>
            <p:cNvSpPr/>
            <p:nvPr/>
          </p:nvSpPr>
          <p:spPr>
            <a:xfrm>
              <a:off x="7235489" y="1982455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611" y="1"/>
                    <a:pt x="510" y="68"/>
                    <a:pt x="510" y="203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0" y="443"/>
                    <a:pt x="0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3"/>
                  </a:lnTo>
                  <a:cubicBezTo>
                    <a:pt x="914" y="68"/>
                    <a:pt x="813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79"/>
            <p:cNvSpPr/>
            <p:nvPr/>
          </p:nvSpPr>
          <p:spPr>
            <a:xfrm>
              <a:off x="7132213" y="2030460"/>
              <a:ext cx="18606" cy="33685"/>
            </a:xfrm>
            <a:custGeom>
              <a:avLst/>
              <a:gdLst/>
              <a:ahLst/>
              <a:cxnLst/>
              <a:rect l="l" t="t" r="r" b="b"/>
              <a:pathLst>
                <a:path w="712" h="1289" extrusionOk="0">
                  <a:moveTo>
                    <a:pt x="0" y="0"/>
                  </a:moveTo>
                  <a:lnTo>
                    <a:pt x="0" y="1289"/>
                  </a:lnTo>
                  <a:cubicBezTo>
                    <a:pt x="116" y="1289"/>
                    <a:pt x="202" y="1202"/>
                    <a:pt x="202" y="1087"/>
                  </a:cubicBezTo>
                  <a:lnTo>
                    <a:pt x="202" y="847"/>
                  </a:lnTo>
                  <a:lnTo>
                    <a:pt x="442" y="847"/>
                  </a:lnTo>
                  <a:cubicBezTo>
                    <a:pt x="712" y="847"/>
                    <a:pt x="712" y="443"/>
                    <a:pt x="442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87"/>
                    <a:pt x="116" y="0"/>
                    <a:pt x="0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79"/>
            <p:cNvSpPr/>
            <p:nvPr/>
          </p:nvSpPr>
          <p:spPr>
            <a:xfrm>
              <a:off x="7254069" y="1982455"/>
              <a:ext cx="18632" cy="33711"/>
            </a:xfrm>
            <a:custGeom>
              <a:avLst/>
              <a:gdLst/>
              <a:ahLst/>
              <a:cxnLst/>
              <a:rect l="l" t="t" r="r" b="b"/>
              <a:pathLst>
                <a:path w="713" h="1290" extrusionOk="0">
                  <a:moveTo>
                    <a:pt x="1" y="1"/>
                  </a:moveTo>
                  <a:lnTo>
                    <a:pt x="1" y="1289"/>
                  </a:lnTo>
                  <a:cubicBezTo>
                    <a:pt x="116" y="1289"/>
                    <a:pt x="203" y="1203"/>
                    <a:pt x="203" y="1087"/>
                  </a:cubicBezTo>
                  <a:lnTo>
                    <a:pt x="203" y="847"/>
                  </a:lnTo>
                  <a:lnTo>
                    <a:pt x="443" y="847"/>
                  </a:lnTo>
                  <a:cubicBezTo>
                    <a:pt x="713" y="847"/>
                    <a:pt x="713" y="443"/>
                    <a:pt x="443" y="443"/>
                  </a:cubicBezTo>
                  <a:lnTo>
                    <a:pt x="203" y="443"/>
                  </a:lnTo>
                  <a:lnTo>
                    <a:pt x="203" y="203"/>
                  </a:lnTo>
                  <a:cubicBezTo>
                    <a:pt x="203" y="97"/>
                    <a:pt x="116" y="1"/>
                    <a:pt x="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0" name="Google Shape;15600;p79"/>
            <p:cNvSpPr/>
            <p:nvPr/>
          </p:nvSpPr>
          <p:spPr>
            <a:xfrm>
              <a:off x="7330977" y="2051314"/>
              <a:ext cx="18606" cy="33946"/>
            </a:xfrm>
            <a:custGeom>
              <a:avLst/>
              <a:gdLst/>
              <a:ahLst/>
              <a:cxnLst/>
              <a:rect l="l" t="t" r="r" b="b"/>
              <a:pathLst>
                <a:path w="712" h="1299" extrusionOk="0">
                  <a:moveTo>
                    <a:pt x="0" y="1"/>
                  </a:moveTo>
                  <a:lnTo>
                    <a:pt x="0" y="1299"/>
                  </a:lnTo>
                  <a:cubicBezTo>
                    <a:pt x="116" y="1299"/>
                    <a:pt x="202" y="1203"/>
                    <a:pt x="202" y="1097"/>
                  </a:cubicBezTo>
                  <a:lnTo>
                    <a:pt x="202" y="856"/>
                  </a:lnTo>
                  <a:lnTo>
                    <a:pt x="443" y="856"/>
                  </a:lnTo>
                  <a:cubicBezTo>
                    <a:pt x="712" y="856"/>
                    <a:pt x="712" y="443"/>
                    <a:pt x="443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97"/>
                    <a:pt x="106" y="1"/>
                    <a:pt x="0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1" name="Google Shape;15601;p79"/>
          <p:cNvGrpSpPr/>
          <p:nvPr/>
        </p:nvGrpSpPr>
        <p:grpSpPr>
          <a:xfrm>
            <a:off x="6141112" y="2927563"/>
            <a:ext cx="368416" cy="311369"/>
            <a:chOff x="6141112" y="2927563"/>
            <a:chExt cx="368416" cy="311369"/>
          </a:xfrm>
        </p:grpSpPr>
        <p:sp>
          <p:nvSpPr>
            <p:cNvPr id="15602" name="Google Shape;15602;p79"/>
            <p:cNvSpPr/>
            <p:nvPr/>
          </p:nvSpPr>
          <p:spPr>
            <a:xfrm>
              <a:off x="6141112" y="3157163"/>
              <a:ext cx="368416" cy="81769"/>
            </a:xfrm>
            <a:custGeom>
              <a:avLst/>
              <a:gdLst/>
              <a:ahLst/>
              <a:cxnLst/>
              <a:rect l="l" t="t" r="r" b="b"/>
              <a:pathLst>
                <a:path w="14098" h="3129" extrusionOk="0">
                  <a:moveTo>
                    <a:pt x="5387" y="0"/>
                  </a:moveTo>
                  <a:cubicBezTo>
                    <a:pt x="4371" y="0"/>
                    <a:pt x="3355" y="12"/>
                    <a:pt x="2347" y="81"/>
                  </a:cubicBezTo>
                  <a:cubicBezTo>
                    <a:pt x="1818" y="119"/>
                    <a:pt x="318" y="129"/>
                    <a:pt x="164" y="783"/>
                  </a:cubicBezTo>
                  <a:cubicBezTo>
                    <a:pt x="1" y="1475"/>
                    <a:pt x="1491" y="2071"/>
                    <a:pt x="1991" y="2263"/>
                  </a:cubicBezTo>
                  <a:cubicBezTo>
                    <a:pt x="3597" y="2898"/>
                    <a:pt x="5357" y="3129"/>
                    <a:pt x="7049" y="3129"/>
                  </a:cubicBezTo>
                  <a:cubicBezTo>
                    <a:pt x="8741" y="3129"/>
                    <a:pt x="10511" y="2898"/>
                    <a:pt x="12107" y="2263"/>
                  </a:cubicBezTo>
                  <a:cubicBezTo>
                    <a:pt x="12617" y="2071"/>
                    <a:pt x="14098" y="1475"/>
                    <a:pt x="13934" y="783"/>
                  </a:cubicBezTo>
                  <a:cubicBezTo>
                    <a:pt x="13780" y="138"/>
                    <a:pt x="12280" y="119"/>
                    <a:pt x="11761" y="81"/>
                  </a:cubicBezTo>
                  <a:cubicBezTo>
                    <a:pt x="10747" y="12"/>
                    <a:pt x="9728" y="0"/>
                    <a:pt x="8711" y="0"/>
                  </a:cubicBezTo>
                  <a:cubicBezTo>
                    <a:pt x="8157" y="0"/>
                    <a:pt x="7602" y="4"/>
                    <a:pt x="7049" y="4"/>
                  </a:cubicBezTo>
                  <a:cubicBezTo>
                    <a:pt x="6496" y="4"/>
                    <a:pt x="5941" y="0"/>
                    <a:pt x="5387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79"/>
            <p:cNvSpPr/>
            <p:nvPr/>
          </p:nvSpPr>
          <p:spPr>
            <a:xfrm>
              <a:off x="6192619" y="2953460"/>
              <a:ext cx="265402" cy="248781"/>
            </a:xfrm>
            <a:custGeom>
              <a:avLst/>
              <a:gdLst/>
              <a:ahLst/>
              <a:cxnLst/>
              <a:rect l="l" t="t" r="r" b="b"/>
              <a:pathLst>
                <a:path w="10156" h="9520" extrusionOk="0">
                  <a:moveTo>
                    <a:pt x="1" y="0"/>
                  </a:moveTo>
                  <a:cubicBezTo>
                    <a:pt x="1" y="0"/>
                    <a:pt x="1443" y="3683"/>
                    <a:pt x="1328" y="8808"/>
                  </a:cubicBezTo>
                  <a:cubicBezTo>
                    <a:pt x="1318" y="8818"/>
                    <a:pt x="1318" y="8828"/>
                    <a:pt x="1328" y="8837"/>
                  </a:cubicBezTo>
                  <a:cubicBezTo>
                    <a:pt x="1328" y="9212"/>
                    <a:pt x="3011" y="9520"/>
                    <a:pt x="5078" y="9520"/>
                  </a:cubicBezTo>
                  <a:cubicBezTo>
                    <a:pt x="7155" y="9520"/>
                    <a:pt x="8838" y="9212"/>
                    <a:pt x="8838" y="8837"/>
                  </a:cubicBezTo>
                  <a:cubicBezTo>
                    <a:pt x="8703" y="3702"/>
                    <a:pt x="10155" y="0"/>
                    <a:pt x="1015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79"/>
            <p:cNvSpPr/>
            <p:nvPr/>
          </p:nvSpPr>
          <p:spPr>
            <a:xfrm>
              <a:off x="6306453" y="2953460"/>
              <a:ext cx="151568" cy="248781"/>
            </a:xfrm>
            <a:custGeom>
              <a:avLst/>
              <a:gdLst/>
              <a:ahLst/>
              <a:cxnLst/>
              <a:rect l="l" t="t" r="r" b="b"/>
              <a:pathLst>
                <a:path w="5800" h="9520" extrusionOk="0">
                  <a:moveTo>
                    <a:pt x="4357" y="0"/>
                  </a:moveTo>
                  <a:cubicBezTo>
                    <a:pt x="4357" y="0"/>
                    <a:pt x="2915" y="3702"/>
                    <a:pt x="3040" y="8837"/>
                  </a:cubicBezTo>
                  <a:cubicBezTo>
                    <a:pt x="3040" y="9164"/>
                    <a:pt x="1732" y="9443"/>
                    <a:pt x="1" y="9501"/>
                  </a:cubicBezTo>
                  <a:cubicBezTo>
                    <a:pt x="232" y="9510"/>
                    <a:pt x="482" y="9520"/>
                    <a:pt x="722" y="9520"/>
                  </a:cubicBezTo>
                  <a:cubicBezTo>
                    <a:pt x="2799" y="9520"/>
                    <a:pt x="4482" y="9212"/>
                    <a:pt x="4482" y="8837"/>
                  </a:cubicBezTo>
                  <a:cubicBezTo>
                    <a:pt x="4347" y="3702"/>
                    <a:pt x="5799" y="0"/>
                    <a:pt x="5799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79"/>
            <p:cNvSpPr/>
            <p:nvPr/>
          </p:nvSpPr>
          <p:spPr>
            <a:xfrm>
              <a:off x="6192619" y="2927563"/>
              <a:ext cx="265402" cy="52788"/>
            </a:xfrm>
            <a:custGeom>
              <a:avLst/>
              <a:gdLst/>
              <a:ahLst/>
              <a:cxnLst/>
              <a:rect l="l" t="t" r="r" b="b"/>
              <a:pathLst>
                <a:path w="10156" h="2020" extrusionOk="0">
                  <a:moveTo>
                    <a:pt x="5078" y="1"/>
                  </a:moveTo>
                  <a:cubicBezTo>
                    <a:pt x="2270" y="1"/>
                    <a:pt x="1" y="453"/>
                    <a:pt x="1" y="1010"/>
                  </a:cubicBezTo>
                  <a:cubicBezTo>
                    <a:pt x="1" y="1568"/>
                    <a:pt x="2270" y="2020"/>
                    <a:pt x="5078" y="2020"/>
                  </a:cubicBezTo>
                  <a:cubicBezTo>
                    <a:pt x="7886" y="2020"/>
                    <a:pt x="10155" y="1568"/>
                    <a:pt x="10155" y="1010"/>
                  </a:cubicBezTo>
                  <a:cubicBezTo>
                    <a:pt x="10155" y="453"/>
                    <a:pt x="7886" y="1"/>
                    <a:pt x="507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79"/>
            <p:cNvSpPr/>
            <p:nvPr/>
          </p:nvSpPr>
          <p:spPr>
            <a:xfrm>
              <a:off x="6227062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0" y="1"/>
                  </a:moveTo>
                  <a:cubicBezTo>
                    <a:pt x="10" y="501"/>
                    <a:pt x="19" y="1020"/>
                    <a:pt x="10" y="1558"/>
                  </a:cubicBezTo>
                  <a:cubicBezTo>
                    <a:pt x="10" y="1568"/>
                    <a:pt x="10" y="1578"/>
                    <a:pt x="10" y="1587"/>
                  </a:cubicBezTo>
                  <a:cubicBezTo>
                    <a:pt x="10" y="1962"/>
                    <a:pt x="1693" y="2270"/>
                    <a:pt x="3760" y="2270"/>
                  </a:cubicBezTo>
                  <a:cubicBezTo>
                    <a:pt x="5837" y="2270"/>
                    <a:pt x="7520" y="1962"/>
                    <a:pt x="7520" y="1587"/>
                  </a:cubicBezTo>
                  <a:cubicBezTo>
                    <a:pt x="7510" y="1039"/>
                    <a:pt x="7510" y="501"/>
                    <a:pt x="7530" y="1"/>
                  </a:cubicBezTo>
                  <a:lnTo>
                    <a:pt x="7530" y="1"/>
                  </a:lnTo>
                  <a:cubicBezTo>
                    <a:pt x="6385" y="205"/>
                    <a:pt x="5215" y="311"/>
                    <a:pt x="4052" y="311"/>
                  </a:cubicBezTo>
                  <a:cubicBezTo>
                    <a:pt x="3954" y="311"/>
                    <a:pt x="3857" y="310"/>
                    <a:pt x="3760" y="308"/>
                  </a:cubicBezTo>
                  <a:cubicBezTo>
                    <a:pt x="3663" y="310"/>
                    <a:pt x="3566" y="311"/>
                    <a:pt x="3469" y="311"/>
                  </a:cubicBezTo>
                  <a:cubicBezTo>
                    <a:pt x="2306" y="311"/>
                    <a:pt x="1145" y="205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79"/>
            <p:cNvSpPr/>
            <p:nvPr/>
          </p:nvSpPr>
          <p:spPr>
            <a:xfrm>
              <a:off x="6227062" y="3142921"/>
              <a:ext cx="523" cy="18868"/>
            </a:xfrm>
            <a:custGeom>
              <a:avLst/>
              <a:gdLst/>
              <a:ahLst/>
              <a:cxnLst/>
              <a:rect l="l" t="t" r="r" b="b"/>
              <a:pathLst>
                <a:path w="20" h="722" extrusionOk="0">
                  <a:moveTo>
                    <a:pt x="0" y="1"/>
                  </a:moveTo>
                  <a:cubicBezTo>
                    <a:pt x="10" y="231"/>
                    <a:pt x="10" y="472"/>
                    <a:pt x="10" y="722"/>
                  </a:cubicBezTo>
                  <a:cubicBezTo>
                    <a:pt x="19" y="481"/>
                    <a:pt x="10" y="241"/>
                    <a:pt x="1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79"/>
            <p:cNvSpPr/>
            <p:nvPr/>
          </p:nvSpPr>
          <p:spPr>
            <a:xfrm>
              <a:off x="6226801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7530" y="1"/>
                  </a:moveTo>
                  <a:lnTo>
                    <a:pt x="7530" y="1"/>
                  </a:lnTo>
                  <a:cubicBezTo>
                    <a:pt x="7097" y="87"/>
                    <a:pt x="6607" y="154"/>
                    <a:pt x="6078" y="203"/>
                  </a:cubicBezTo>
                  <a:cubicBezTo>
                    <a:pt x="6078" y="366"/>
                    <a:pt x="6068" y="597"/>
                    <a:pt x="6068" y="828"/>
                  </a:cubicBezTo>
                  <a:cubicBezTo>
                    <a:pt x="6068" y="1289"/>
                    <a:pt x="5713" y="1674"/>
                    <a:pt x="5251" y="1712"/>
                  </a:cubicBezTo>
                  <a:cubicBezTo>
                    <a:pt x="4789" y="1751"/>
                    <a:pt x="4289" y="1770"/>
                    <a:pt x="3760" y="1770"/>
                  </a:cubicBezTo>
                  <a:cubicBezTo>
                    <a:pt x="1770" y="1770"/>
                    <a:pt x="154" y="1491"/>
                    <a:pt x="10" y="1135"/>
                  </a:cubicBezTo>
                  <a:cubicBezTo>
                    <a:pt x="10" y="1279"/>
                    <a:pt x="10" y="1414"/>
                    <a:pt x="10" y="1558"/>
                  </a:cubicBezTo>
                  <a:cubicBezTo>
                    <a:pt x="1" y="1568"/>
                    <a:pt x="1" y="1578"/>
                    <a:pt x="10" y="1587"/>
                  </a:cubicBezTo>
                  <a:cubicBezTo>
                    <a:pt x="10" y="1933"/>
                    <a:pt x="1405" y="2212"/>
                    <a:pt x="3212" y="2260"/>
                  </a:cubicBezTo>
                  <a:lnTo>
                    <a:pt x="3578" y="2270"/>
                  </a:lnTo>
                  <a:lnTo>
                    <a:pt x="3760" y="2270"/>
                  </a:lnTo>
                  <a:cubicBezTo>
                    <a:pt x="5838" y="2270"/>
                    <a:pt x="7520" y="1962"/>
                    <a:pt x="7520" y="1587"/>
                  </a:cubicBezTo>
                  <a:lnTo>
                    <a:pt x="7520" y="1356"/>
                  </a:lnTo>
                  <a:cubicBezTo>
                    <a:pt x="7520" y="1356"/>
                    <a:pt x="7520" y="1347"/>
                    <a:pt x="7520" y="1347"/>
                  </a:cubicBezTo>
                  <a:lnTo>
                    <a:pt x="7520" y="1126"/>
                  </a:lnTo>
                  <a:lnTo>
                    <a:pt x="7520" y="1049"/>
                  </a:lnTo>
                  <a:lnTo>
                    <a:pt x="7520" y="924"/>
                  </a:lnTo>
                  <a:lnTo>
                    <a:pt x="7520" y="818"/>
                  </a:lnTo>
                  <a:lnTo>
                    <a:pt x="7520" y="722"/>
                  </a:lnTo>
                  <a:lnTo>
                    <a:pt x="7520" y="414"/>
                  </a:lnTo>
                  <a:lnTo>
                    <a:pt x="7520" y="318"/>
                  </a:lnTo>
                  <a:cubicBezTo>
                    <a:pt x="7520" y="212"/>
                    <a:pt x="7520" y="106"/>
                    <a:pt x="753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9" name="Google Shape;15609;p79"/>
          <p:cNvGrpSpPr/>
          <p:nvPr/>
        </p:nvGrpSpPr>
        <p:grpSpPr>
          <a:xfrm>
            <a:off x="7520699" y="2902946"/>
            <a:ext cx="335489" cy="360629"/>
            <a:chOff x="7520699" y="2902946"/>
            <a:chExt cx="335489" cy="360629"/>
          </a:xfrm>
        </p:grpSpPr>
        <p:sp>
          <p:nvSpPr>
            <p:cNvPr id="15610" name="Google Shape;15610;p79"/>
            <p:cNvSpPr/>
            <p:nvPr/>
          </p:nvSpPr>
          <p:spPr>
            <a:xfrm>
              <a:off x="7520699" y="2946666"/>
              <a:ext cx="128441" cy="174173"/>
            </a:xfrm>
            <a:custGeom>
              <a:avLst/>
              <a:gdLst/>
              <a:ahLst/>
              <a:cxnLst/>
              <a:rect l="l" t="t" r="r" b="b"/>
              <a:pathLst>
                <a:path w="4915" h="6665" extrusionOk="0">
                  <a:moveTo>
                    <a:pt x="683" y="0"/>
                  </a:moveTo>
                  <a:cubicBezTo>
                    <a:pt x="299" y="0"/>
                    <a:pt x="1" y="299"/>
                    <a:pt x="1" y="683"/>
                  </a:cubicBezTo>
                  <a:lnTo>
                    <a:pt x="1" y="1001"/>
                  </a:lnTo>
                  <a:cubicBezTo>
                    <a:pt x="1" y="2741"/>
                    <a:pt x="981" y="4328"/>
                    <a:pt x="2530" y="5107"/>
                  </a:cubicBezTo>
                  <a:lnTo>
                    <a:pt x="4184" y="5934"/>
                  </a:lnTo>
                  <a:cubicBezTo>
                    <a:pt x="4337" y="6010"/>
                    <a:pt x="4280" y="6251"/>
                    <a:pt x="4107" y="6251"/>
                  </a:cubicBezTo>
                  <a:lnTo>
                    <a:pt x="3876" y="6251"/>
                  </a:lnTo>
                  <a:cubicBezTo>
                    <a:pt x="3597" y="6251"/>
                    <a:pt x="3597" y="6664"/>
                    <a:pt x="3876" y="6664"/>
                  </a:cubicBezTo>
                  <a:lnTo>
                    <a:pt x="4107" y="6664"/>
                  </a:lnTo>
                  <a:cubicBezTo>
                    <a:pt x="4722" y="6664"/>
                    <a:pt x="4914" y="5837"/>
                    <a:pt x="4366" y="5559"/>
                  </a:cubicBezTo>
                  <a:lnTo>
                    <a:pt x="2712" y="4732"/>
                  </a:lnTo>
                  <a:cubicBezTo>
                    <a:pt x="1299" y="4020"/>
                    <a:pt x="404" y="2578"/>
                    <a:pt x="404" y="1001"/>
                  </a:cubicBezTo>
                  <a:lnTo>
                    <a:pt x="404" y="683"/>
                  </a:lnTo>
                  <a:cubicBezTo>
                    <a:pt x="404" y="529"/>
                    <a:pt x="529" y="414"/>
                    <a:pt x="674" y="414"/>
                  </a:cubicBezTo>
                  <a:lnTo>
                    <a:pt x="3145" y="414"/>
                  </a:lnTo>
                  <a:cubicBezTo>
                    <a:pt x="3424" y="414"/>
                    <a:pt x="3424" y="0"/>
                    <a:pt x="3145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79"/>
            <p:cNvSpPr/>
            <p:nvPr/>
          </p:nvSpPr>
          <p:spPr>
            <a:xfrm>
              <a:off x="7727512" y="2946404"/>
              <a:ext cx="128676" cy="174434"/>
            </a:xfrm>
            <a:custGeom>
              <a:avLst/>
              <a:gdLst/>
              <a:ahLst/>
              <a:cxnLst/>
              <a:rect l="l" t="t" r="r" b="b"/>
              <a:pathLst>
                <a:path w="4924" h="6675" extrusionOk="0">
                  <a:moveTo>
                    <a:pt x="1779" y="1"/>
                  </a:moveTo>
                  <a:cubicBezTo>
                    <a:pt x="1501" y="1"/>
                    <a:pt x="1501" y="424"/>
                    <a:pt x="1779" y="424"/>
                  </a:cubicBezTo>
                  <a:lnTo>
                    <a:pt x="4241" y="424"/>
                  </a:lnTo>
                  <a:cubicBezTo>
                    <a:pt x="4385" y="424"/>
                    <a:pt x="4510" y="539"/>
                    <a:pt x="4510" y="684"/>
                  </a:cubicBezTo>
                  <a:lnTo>
                    <a:pt x="4510" y="1011"/>
                  </a:lnTo>
                  <a:cubicBezTo>
                    <a:pt x="4510" y="2588"/>
                    <a:pt x="3616" y="4030"/>
                    <a:pt x="2203" y="4742"/>
                  </a:cubicBezTo>
                  <a:lnTo>
                    <a:pt x="549" y="5569"/>
                  </a:lnTo>
                  <a:cubicBezTo>
                    <a:pt x="1" y="5847"/>
                    <a:pt x="193" y="6674"/>
                    <a:pt x="818" y="6674"/>
                  </a:cubicBezTo>
                  <a:lnTo>
                    <a:pt x="1049" y="6674"/>
                  </a:lnTo>
                  <a:cubicBezTo>
                    <a:pt x="1328" y="6674"/>
                    <a:pt x="1328" y="6261"/>
                    <a:pt x="1049" y="6261"/>
                  </a:cubicBezTo>
                  <a:lnTo>
                    <a:pt x="818" y="6261"/>
                  </a:lnTo>
                  <a:cubicBezTo>
                    <a:pt x="635" y="6261"/>
                    <a:pt x="577" y="6020"/>
                    <a:pt x="741" y="5944"/>
                  </a:cubicBezTo>
                  <a:lnTo>
                    <a:pt x="2395" y="5117"/>
                  </a:lnTo>
                  <a:cubicBezTo>
                    <a:pt x="3943" y="4338"/>
                    <a:pt x="4924" y="2751"/>
                    <a:pt x="4924" y="1011"/>
                  </a:cubicBezTo>
                  <a:lnTo>
                    <a:pt x="4924" y="684"/>
                  </a:lnTo>
                  <a:cubicBezTo>
                    <a:pt x="4924" y="309"/>
                    <a:pt x="4616" y="1"/>
                    <a:pt x="42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79"/>
            <p:cNvSpPr/>
            <p:nvPr/>
          </p:nvSpPr>
          <p:spPr>
            <a:xfrm>
              <a:off x="7639315" y="3118800"/>
              <a:ext cx="98284" cy="97030"/>
            </a:xfrm>
            <a:custGeom>
              <a:avLst/>
              <a:gdLst/>
              <a:ahLst/>
              <a:cxnLst/>
              <a:rect l="l" t="t" r="r" b="b"/>
              <a:pathLst>
                <a:path w="3761" h="3713" extrusionOk="0">
                  <a:moveTo>
                    <a:pt x="1164" y="0"/>
                  </a:moveTo>
                  <a:lnTo>
                    <a:pt x="1164" y="904"/>
                  </a:lnTo>
                  <a:cubicBezTo>
                    <a:pt x="1164" y="1308"/>
                    <a:pt x="943" y="1674"/>
                    <a:pt x="577" y="1856"/>
                  </a:cubicBezTo>
                  <a:lnTo>
                    <a:pt x="443" y="1933"/>
                  </a:lnTo>
                  <a:cubicBezTo>
                    <a:pt x="164" y="2068"/>
                    <a:pt x="0" y="2347"/>
                    <a:pt x="0" y="2654"/>
                  </a:cubicBezTo>
                  <a:lnTo>
                    <a:pt x="0" y="3712"/>
                  </a:lnTo>
                  <a:lnTo>
                    <a:pt x="3760" y="3712"/>
                  </a:lnTo>
                  <a:lnTo>
                    <a:pt x="3760" y="2654"/>
                  </a:lnTo>
                  <a:cubicBezTo>
                    <a:pt x="3760" y="2347"/>
                    <a:pt x="3587" y="2068"/>
                    <a:pt x="3318" y="1933"/>
                  </a:cubicBezTo>
                  <a:lnTo>
                    <a:pt x="3174" y="1856"/>
                  </a:lnTo>
                  <a:cubicBezTo>
                    <a:pt x="2818" y="1674"/>
                    <a:pt x="2587" y="1308"/>
                    <a:pt x="2587" y="904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79"/>
            <p:cNvSpPr/>
            <p:nvPr/>
          </p:nvSpPr>
          <p:spPr>
            <a:xfrm>
              <a:off x="7688313" y="3118800"/>
              <a:ext cx="49286" cy="96769"/>
            </a:xfrm>
            <a:custGeom>
              <a:avLst/>
              <a:gdLst/>
              <a:ahLst/>
              <a:cxnLst/>
              <a:rect l="l" t="t" r="r" b="b"/>
              <a:pathLst>
                <a:path w="1886" h="3703" extrusionOk="0">
                  <a:moveTo>
                    <a:pt x="0" y="0"/>
                  </a:moveTo>
                  <a:lnTo>
                    <a:pt x="0" y="3703"/>
                  </a:lnTo>
                  <a:lnTo>
                    <a:pt x="1885" y="3703"/>
                  </a:lnTo>
                  <a:lnTo>
                    <a:pt x="1885" y="2645"/>
                  </a:lnTo>
                  <a:cubicBezTo>
                    <a:pt x="1885" y="2337"/>
                    <a:pt x="1712" y="2068"/>
                    <a:pt x="1443" y="1933"/>
                  </a:cubicBezTo>
                  <a:lnTo>
                    <a:pt x="1299" y="1856"/>
                  </a:lnTo>
                  <a:cubicBezTo>
                    <a:pt x="943" y="1674"/>
                    <a:pt x="712" y="1308"/>
                    <a:pt x="712" y="904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4" name="Google Shape;15614;p79"/>
            <p:cNvSpPr/>
            <p:nvPr/>
          </p:nvSpPr>
          <p:spPr>
            <a:xfrm>
              <a:off x="7600351" y="2917502"/>
              <a:ext cx="175950" cy="221421"/>
            </a:xfrm>
            <a:custGeom>
              <a:avLst/>
              <a:gdLst/>
              <a:ahLst/>
              <a:cxnLst/>
              <a:rect l="l" t="t" r="r" b="b"/>
              <a:pathLst>
                <a:path w="6733" h="8473" extrusionOk="0">
                  <a:moveTo>
                    <a:pt x="1" y="1"/>
                  </a:moveTo>
                  <a:lnTo>
                    <a:pt x="328" y="4309"/>
                  </a:lnTo>
                  <a:cubicBezTo>
                    <a:pt x="462" y="6165"/>
                    <a:pt x="1645" y="7780"/>
                    <a:pt x="3366" y="8473"/>
                  </a:cubicBezTo>
                  <a:cubicBezTo>
                    <a:pt x="5097" y="7780"/>
                    <a:pt x="6280" y="6165"/>
                    <a:pt x="6415" y="4309"/>
                  </a:cubicBezTo>
                  <a:lnTo>
                    <a:pt x="67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5" name="Google Shape;15615;p79"/>
            <p:cNvSpPr/>
            <p:nvPr/>
          </p:nvSpPr>
          <p:spPr>
            <a:xfrm>
              <a:off x="7688313" y="2917502"/>
              <a:ext cx="87988" cy="221421"/>
            </a:xfrm>
            <a:custGeom>
              <a:avLst/>
              <a:gdLst/>
              <a:ahLst/>
              <a:cxnLst/>
              <a:rect l="l" t="t" r="r" b="b"/>
              <a:pathLst>
                <a:path w="3367" h="8473" extrusionOk="0">
                  <a:moveTo>
                    <a:pt x="2029" y="1"/>
                  </a:moveTo>
                  <a:lnTo>
                    <a:pt x="1712" y="4309"/>
                  </a:lnTo>
                  <a:cubicBezTo>
                    <a:pt x="1616" y="5636"/>
                    <a:pt x="981" y="7348"/>
                    <a:pt x="0" y="8473"/>
                  </a:cubicBezTo>
                  <a:cubicBezTo>
                    <a:pt x="1731" y="7780"/>
                    <a:pt x="2914" y="6165"/>
                    <a:pt x="3049" y="4309"/>
                  </a:cubicBezTo>
                  <a:lnTo>
                    <a:pt x="3366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79"/>
            <p:cNvSpPr/>
            <p:nvPr/>
          </p:nvSpPr>
          <p:spPr>
            <a:xfrm>
              <a:off x="7585534" y="2902946"/>
              <a:ext cx="205820" cy="25139"/>
            </a:xfrm>
            <a:custGeom>
              <a:avLst/>
              <a:gdLst/>
              <a:ahLst/>
              <a:cxnLst/>
              <a:rect l="l" t="t" r="r" b="b"/>
              <a:pathLst>
                <a:path w="7876" h="962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02"/>
                  </a:lnTo>
                  <a:cubicBezTo>
                    <a:pt x="0" y="846"/>
                    <a:pt x="116" y="962"/>
                    <a:pt x="260" y="962"/>
                  </a:cubicBezTo>
                  <a:lnTo>
                    <a:pt x="7616" y="962"/>
                  </a:lnTo>
                  <a:cubicBezTo>
                    <a:pt x="7761" y="962"/>
                    <a:pt x="7876" y="846"/>
                    <a:pt x="7876" y="702"/>
                  </a:cubicBezTo>
                  <a:lnTo>
                    <a:pt x="7876" y="260"/>
                  </a:lnTo>
                  <a:cubicBezTo>
                    <a:pt x="7876" y="116"/>
                    <a:pt x="7761" y="0"/>
                    <a:pt x="7616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79"/>
            <p:cNvSpPr/>
            <p:nvPr/>
          </p:nvSpPr>
          <p:spPr>
            <a:xfrm>
              <a:off x="7585534" y="2909218"/>
              <a:ext cx="205820" cy="18868"/>
            </a:xfrm>
            <a:custGeom>
              <a:avLst/>
              <a:gdLst/>
              <a:ahLst/>
              <a:cxnLst/>
              <a:rect l="l" t="t" r="r" b="b"/>
              <a:pathLst>
                <a:path w="7876" h="722" extrusionOk="0">
                  <a:moveTo>
                    <a:pt x="0" y="1"/>
                  </a:moveTo>
                  <a:lnTo>
                    <a:pt x="0" y="20"/>
                  </a:lnTo>
                  <a:lnTo>
                    <a:pt x="0" y="462"/>
                  </a:lnTo>
                  <a:cubicBezTo>
                    <a:pt x="0" y="597"/>
                    <a:pt x="116" y="722"/>
                    <a:pt x="260" y="722"/>
                  </a:cubicBezTo>
                  <a:lnTo>
                    <a:pt x="7616" y="722"/>
                  </a:lnTo>
                  <a:cubicBezTo>
                    <a:pt x="7761" y="722"/>
                    <a:pt x="7876" y="597"/>
                    <a:pt x="7876" y="462"/>
                  </a:cubicBezTo>
                  <a:lnTo>
                    <a:pt x="7876" y="20"/>
                  </a:lnTo>
                  <a:lnTo>
                    <a:pt x="7876" y="1"/>
                  </a:lnTo>
                  <a:cubicBezTo>
                    <a:pt x="7866" y="135"/>
                    <a:pt x="7751" y="241"/>
                    <a:pt x="7616" y="241"/>
                  </a:cubicBezTo>
                  <a:lnTo>
                    <a:pt x="260" y="241"/>
                  </a:lnTo>
                  <a:cubicBezTo>
                    <a:pt x="125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79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712" y="0"/>
                  </a:moveTo>
                  <a:cubicBezTo>
                    <a:pt x="318" y="0"/>
                    <a:pt x="0" y="318"/>
                    <a:pt x="0" y="712"/>
                  </a:cubicBez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79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5116" y="0"/>
                  </a:moveTo>
                  <a:lnTo>
                    <a:pt x="5116" y="837"/>
                  </a:lnTo>
                  <a:cubicBezTo>
                    <a:pt x="5116" y="1135"/>
                    <a:pt x="4876" y="1366"/>
                    <a:pt x="4587" y="1366"/>
                  </a:cubicBezTo>
                  <a:lnTo>
                    <a:pt x="0" y="1366"/>
                  </a:ln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79"/>
            <p:cNvSpPr/>
            <p:nvPr/>
          </p:nvSpPr>
          <p:spPr>
            <a:xfrm>
              <a:off x="7585795" y="3240421"/>
              <a:ext cx="205323" cy="23153"/>
            </a:xfrm>
            <a:custGeom>
              <a:avLst/>
              <a:gdLst/>
              <a:ahLst/>
              <a:cxnLst/>
              <a:rect l="l" t="t" r="r" b="b"/>
              <a:pathLst>
                <a:path w="7857" h="886" extrusionOk="0">
                  <a:moveTo>
                    <a:pt x="77" y="1"/>
                  </a:moveTo>
                  <a:cubicBezTo>
                    <a:pt x="29" y="1"/>
                    <a:pt x="0" y="29"/>
                    <a:pt x="0" y="78"/>
                  </a:cubicBezTo>
                  <a:lnTo>
                    <a:pt x="0" y="808"/>
                  </a:lnTo>
                  <a:cubicBezTo>
                    <a:pt x="0" y="856"/>
                    <a:pt x="29" y="885"/>
                    <a:pt x="77" y="885"/>
                  </a:cubicBezTo>
                  <a:lnTo>
                    <a:pt x="7770" y="885"/>
                  </a:lnTo>
                  <a:cubicBezTo>
                    <a:pt x="7818" y="885"/>
                    <a:pt x="7856" y="856"/>
                    <a:pt x="7856" y="808"/>
                  </a:cubicBezTo>
                  <a:lnTo>
                    <a:pt x="7856" y="78"/>
                  </a:lnTo>
                  <a:cubicBezTo>
                    <a:pt x="7856" y="2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79"/>
            <p:cNvSpPr/>
            <p:nvPr/>
          </p:nvSpPr>
          <p:spPr>
            <a:xfrm>
              <a:off x="7655647" y="3121806"/>
              <a:ext cx="65357" cy="23650"/>
            </a:xfrm>
            <a:custGeom>
              <a:avLst/>
              <a:gdLst/>
              <a:ahLst/>
              <a:cxnLst/>
              <a:rect l="l" t="t" r="r" b="b"/>
              <a:pathLst>
                <a:path w="2501" h="905" extrusionOk="0">
                  <a:moveTo>
                    <a:pt x="395" y="1"/>
                  </a:moveTo>
                  <a:cubicBezTo>
                    <a:pt x="173" y="1"/>
                    <a:pt x="0" y="174"/>
                    <a:pt x="0" y="395"/>
                  </a:cubicBezTo>
                  <a:lnTo>
                    <a:pt x="0" y="510"/>
                  </a:lnTo>
                  <a:cubicBezTo>
                    <a:pt x="0" y="732"/>
                    <a:pt x="173" y="905"/>
                    <a:pt x="395" y="905"/>
                  </a:cubicBezTo>
                  <a:lnTo>
                    <a:pt x="2116" y="905"/>
                  </a:lnTo>
                  <a:cubicBezTo>
                    <a:pt x="2327" y="905"/>
                    <a:pt x="2501" y="732"/>
                    <a:pt x="2501" y="510"/>
                  </a:cubicBezTo>
                  <a:lnTo>
                    <a:pt x="2501" y="395"/>
                  </a:lnTo>
                  <a:cubicBezTo>
                    <a:pt x="2501" y="174"/>
                    <a:pt x="2327" y="1"/>
                    <a:pt x="2116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79"/>
            <p:cNvSpPr/>
            <p:nvPr/>
          </p:nvSpPr>
          <p:spPr>
            <a:xfrm>
              <a:off x="7655647" y="3127581"/>
              <a:ext cx="65357" cy="17639"/>
            </a:xfrm>
            <a:custGeom>
              <a:avLst/>
              <a:gdLst/>
              <a:ahLst/>
              <a:cxnLst/>
              <a:rect l="l" t="t" r="r" b="b"/>
              <a:pathLst>
                <a:path w="2501" h="675" extrusionOk="0">
                  <a:moveTo>
                    <a:pt x="39" y="1"/>
                  </a:moveTo>
                  <a:cubicBezTo>
                    <a:pt x="10" y="59"/>
                    <a:pt x="0" y="107"/>
                    <a:pt x="0" y="164"/>
                  </a:cubicBezTo>
                  <a:lnTo>
                    <a:pt x="0" y="289"/>
                  </a:lnTo>
                  <a:cubicBezTo>
                    <a:pt x="0" y="501"/>
                    <a:pt x="173" y="674"/>
                    <a:pt x="395" y="674"/>
                  </a:cubicBezTo>
                  <a:lnTo>
                    <a:pt x="2116" y="674"/>
                  </a:lnTo>
                  <a:cubicBezTo>
                    <a:pt x="2327" y="674"/>
                    <a:pt x="2501" y="501"/>
                    <a:pt x="2501" y="289"/>
                  </a:cubicBezTo>
                  <a:lnTo>
                    <a:pt x="2501" y="164"/>
                  </a:lnTo>
                  <a:cubicBezTo>
                    <a:pt x="2501" y="107"/>
                    <a:pt x="2491" y="59"/>
                    <a:pt x="2462" y="1"/>
                  </a:cubicBezTo>
                  <a:cubicBezTo>
                    <a:pt x="2404" y="145"/>
                    <a:pt x="2270" y="232"/>
                    <a:pt x="2116" y="232"/>
                  </a:cubicBezTo>
                  <a:lnTo>
                    <a:pt x="395" y="232"/>
                  </a:lnTo>
                  <a:cubicBezTo>
                    <a:pt x="241" y="232"/>
                    <a:pt x="97" y="145"/>
                    <a:pt x="39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3" name="Google Shape;15623;p79"/>
            <p:cNvSpPr/>
            <p:nvPr/>
          </p:nvSpPr>
          <p:spPr>
            <a:xfrm>
              <a:off x="7634794" y="2953878"/>
              <a:ext cx="107065" cy="101081"/>
            </a:xfrm>
            <a:custGeom>
              <a:avLst/>
              <a:gdLst/>
              <a:ahLst/>
              <a:cxnLst/>
              <a:rect l="l" t="t" r="r" b="b"/>
              <a:pathLst>
                <a:path w="4097" h="3868" extrusionOk="0">
                  <a:moveTo>
                    <a:pt x="2052" y="1"/>
                  </a:moveTo>
                  <a:cubicBezTo>
                    <a:pt x="2024" y="1"/>
                    <a:pt x="1996" y="18"/>
                    <a:pt x="1981" y="51"/>
                  </a:cubicBezTo>
                  <a:lnTo>
                    <a:pt x="1500" y="1378"/>
                  </a:lnTo>
                  <a:lnTo>
                    <a:pt x="87" y="1426"/>
                  </a:lnTo>
                  <a:cubicBezTo>
                    <a:pt x="29" y="1436"/>
                    <a:pt x="0" y="1513"/>
                    <a:pt x="48" y="1551"/>
                  </a:cubicBezTo>
                  <a:lnTo>
                    <a:pt x="1164" y="2417"/>
                  </a:lnTo>
                  <a:lnTo>
                    <a:pt x="779" y="3782"/>
                  </a:lnTo>
                  <a:cubicBezTo>
                    <a:pt x="764" y="3828"/>
                    <a:pt x="803" y="3868"/>
                    <a:pt x="844" y="3868"/>
                  </a:cubicBezTo>
                  <a:cubicBezTo>
                    <a:pt x="855" y="3868"/>
                    <a:pt x="865" y="3865"/>
                    <a:pt x="875" y="3859"/>
                  </a:cubicBezTo>
                  <a:lnTo>
                    <a:pt x="2048" y="3061"/>
                  </a:lnTo>
                  <a:lnTo>
                    <a:pt x="3222" y="3859"/>
                  </a:lnTo>
                  <a:cubicBezTo>
                    <a:pt x="3231" y="3865"/>
                    <a:pt x="3243" y="3868"/>
                    <a:pt x="3254" y="3868"/>
                  </a:cubicBezTo>
                  <a:cubicBezTo>
                    <a:pt x="3297" y="3868"/>
                    <a:pt x="3343" y="3828"/>
                    <a:pt x="3327" y="3782"/>
                  </a:cubicBezTo>
                  <a:lnTo>
                    <a:pt x="2933" y="2417"/>
                  </a:lnTo>
                  <a:lnTo>
                    <a:pt x="4049" y="1551"/>
                  </a:lnTo>
                  <a:cubicBezTo>
                    <a:pt x="4097" y="1513"/>
                    <a:pt x="4068" y="1436"/>
                    <a:pt x="4010" y="1426"/>
                  </a:cubicBezTo>
                  <a:lnTo>
                    <a:pt x="2597" y="1378"/>
                  </a:lnTo>
                  <a:lnTo>
                    <a:pt x="2116" y="51"/>
                  </a:lnTo>
                  <a:cubicBezTo>
                    <a:pt x="2106" y="18"/>
                    <a:pt x="2080" y="1"/>
                    <a:pt x="205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4" name="Google Shape;15624;p79"/>
            <p:cNvSpPr/>
            <p:nvPr/>
          </p:nvSpPr>
          <p:spPr>
            <a:xfrm>
              <a:off x="7585795" y="3240160"/>
              <a:ext cx="205323" cy="23415"/>
            </a:xfrm>
            <a:custGeom>
              <a:avLst/>
              <a:gdLst/>
              <a:ahLst/>
              <a:cxnLst/>
              <a:rect l="l" t="t" r="r" b="b"/>
              <a:pathLst>
                <a:path w="7857" h="896" extrusionOk="0">
                  <a:moveTo>
                    <a:pt x="6395" y="1"/>
                  </a:moveTo>
                  <a:lnTo>
                    <a:pt x="6395" y="289"/>
                  </a:lnTo>
                  <a:cubicBezTo>
                    <a:pt x="6395" y="463"/>
                    <a:pt x="6260" y="597"/>
                    <a:pt x="6087" y="597"/>
                  </a:cubicBezTo>
                  <a:lnTo>
                    <a:pt x="77" y="597"/>
                  </a:lnTo>
                  <a:cubicBezTo>
                    <a:pt x="39" y="597"/>
                    <a:pt x="0" y="559"/>
                    <a:pt x="0" y="520"/>
                  </a:cubicBezTo>
                  <a:lnTo>
                    <a:pt x="0" y="809"/>
                  </a:lnTo>
                  <a:cubicBezTo>
                    <a:pt x="0" y="857"/>
                    <a:pt x="39" y="895"/>
                    <a:pt x="77" y="895"/>
                  </a:cubicBezTo>
                  <a:lnTo>
                    <a:pt x="7770" y="895"/>
                  </a:lnTo>
                  <a:cubicBezTo>
                    <a:pt x="7818" y="895"/>
                    <a:pt x="7856" y="857"/>
                    <a:pt x="7856" y="809"/>
                  </a:cubicBezTo>
                  <a:lnTo>
                    <a:pt x="7856" y="88"/>
                  </a:lnTo>
                  <a:cubicBezTo>
                    <a:pt x="7856" y="3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25" name="Google Shape;15625;p79"/>
          <p:cNvGrpSpPr/>
          <p:nvPr/>
        </p:nvGrpSpPr>
        <p:grpSpPr>
          <a:xfrm>
            <a:off x="7988340" y="2902946"/>
            <a:ext cx="308886" cy="360628"/>
            <a:chOff x="7988340" y="2902946"/>
            <a:chExt cx="308886" cy="360628"/>
          </a:xfrm>
        </p:grpSpPr>
        <p:sp>
          <p:nvSpPr>
            <p:cNvPr id="15626" name="Google Shape;15626;p79"/>
            <p:cNvSpPr/>
            <p:nvPr/>
          </p:nvSpPr>
          <p:spPr>
            <a:xfrm>
              <a:off x="804865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7" name="Google Shape;15627;p79"/>
            <p:cNvSpPr/>
            <p:nvPr/>
          </p:nvSpPr>
          <p:spPr>
            <a:xfrm>
              <a:off x="806247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8" name="Google Shape;15628;p79"/>
            <p:cNvSpPr/>
            <p:nvPr/>
          </p:nvSpPr>
          <p:spPr>
            <a:xfrm>
              <a:off x="820798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9" name="Google Shape;15629;p79"/>
            <p:cNvSpPr/>
            <p:nvPr/>
          </p:nvSpPr>
          <p:spPr>
            <a:xfrm>
              <a:off x="822180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0" name="Google Shape;15630;p79"/>
            <p:cNvSpPr/>
            <p:nvPr/>
          </p:nvSpPr>
          <p:spPr>
            <a:xfrm>
              <a:off x="8021032" y="3149715"/>
              <a:ext cx="242248" cy="46516"/>
            </a:xfrm>
            <a:custGeom>
              <a:avLst/>
              <a:gdLst/>
              <a:ahLst/>
              <a:cxnLst/>
              <a:rect l="l" t="t" r="r" b="b"/>
              <a:pathLst>
                <a:path w="9270" h="1780" extrusionOk="0">
                  <a:moveTo>
                    <a:pt x="0" y="0"/>
                  </a:moveTo>
                  <a:lnTo>
                    <a:pt x="0" y="1395"/>
                  </a:lnTo>
                  <a:cubicBezTo>
                    <a:pt x="0" y="1606"/>
                    <a:pt x="164" y="1779"/>
                    <a:pt x="385" y="1779"/>
                  </a:cubicBezTo>
                  <a:lnTo>
                    <a:pt x="8876" y="1779"/>
                  </a:lnTo>
                  <a:cubicBezTo>
                    <a:pt x="9097" y="1779"/>
                    <a:pt x="9270" y="1606"/>
                    <a:pt x="9260" y="1395"/>
                  </a:cubicBezTo>
                  <a:lnTo>
                    <a:pt x="9260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1" name="Google Shape;15631;p79"/>
            <p:cNvSpPr/>
            <p:nvPr/>
          </p:nvSpPr>
          <p:spPr>
            <a:xfrm>
              <a:off x="8028062" y="2902946"/>
              <a:ext cx="227954" cy="267153"/>
            </a:xfrm>
            <a:custGeom>
              <a:avLst/>
              <a:gdLst/>
              <a:ahLst/>
              <a:cxnLst/>
              <a:rect l="l" t="t" r="r" b="b"/>
              <a:pathLst>
                <a:path w="8723" h="10223" extrusionOk="0">
                  <a:moveTo>
                    <a:pt x="1481" y="0"/>
                  </a:moveTo>
                  <a:cubicBezTo>
                    <a:pt x="664" y="0"/>
                    <a:pt x="0" y="664"/>
                    <a:pt x="0" y="1491"/>
                  </a:cubicBezTo>
                  <a:lnTo>
                    <a:pt x="0" y="10222"/>
                  </a:lnTo>
                  <a:lnTo>
                    <a:pt x="8722" y="10222"/>
                  </a:lnTo>
                  <a:lnTo>
                    <a:pt x="8722" y="1491"/>
                  </a:lnTo>
                  <a:cubicBezTo>
                    <a:pt x="8722" y="664"/>
                    <a:pt x="8059" y="0"/>
                    <a:pt x="7241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2" name="Google Shape;15632;p79"/>
            <p:cNvSpPr/>
            <p:nvPr/>
          </p:nvSpPr>
          <p:spPr>
            <a:xfrm>
              <a:off x="8179578" y="2902946"/>
              <a:ext cx="76438" cy="267153"/>
            </a:xfrm>
            <a:custGeom>
              <a:avLst/>
              <a:gdLst/>
              <a:ahLst/>
              <a:cxnLst/>
              <a:rect l="l" t="t" r="r" b="b"/>
              <a:pathLst>
                <a:path w="2925" h="10223" extrusionOk="0">
                  <a:moveTo>
                    <a:pt x="1" y="0"/>
                  </a:moveTo>
                  <a:cubicBezTo>
                    <a:pt x="818" y="0"/>
                    <a:pt x="1482" y="664"/>
                    <a:pt x="1482" y="1491"/>
                  </a:cubicBezTo>
                  <a:lnTo>
                    <a:pt x="1482" y="10222"/>
                  </a:lnTo>
                  <a:lnTo>
                    <a:pt x="2924" y="10222"/>
                  </a:lnTo>
                  <a:lnTo>
                    <a:pt x="2924" y="1491"/>
                  </a:lnTo>
                  <a:cubicBezTo>
                    <a:pt x="2924" y="664"/>
                    <a:pt x="2261" y="0"/>
                    <a:pt x="1443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79"/>
            <p:cNvSpPr/>
            <p:nvPr/>
          </p:nvSpPr>
          <p:spPr>
            <a:xfrm>
              <a:off x="8001668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125"/>
                  </a:lnTo>
                  <a:cubicBezTo>
                    <a:pt x="1" y="3462"/>
                    <a:pt x="270" y="3731"/>
                    <a:pt x="606" y="3731"/>
                  </a:cubicBezTo>
                  <a:lnTo>
                    <a:pt x="2126" y="3731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79"/>
            <p:cNvSpPr/>
            <p:nvPr/>
          </p:nvSpPr>
          <p:spPr>
            <a:xfrm>
              <a:off x="8029577" y="3072572"/>
              <a:ext cx="27648" cy="97526"/>
            </a:xfrm>
            <a:custGeom>
              <a:avLst/>
              <a:gdLst/>
              <a:ahLst/>
              <a:cxnLst/>
              <a:rect l="l" t="t" r="r" b="b"/>
              <a:pathLst>
                <a:path w="1058" h="3732" extrusionOk="0">
                  <a:moveTo>
                    <a:pt x="0" y="0"/>
                  </a:moveTo>
                  <a:lnTo>
                    <a:pt x="0" y="3731"/>
                  </a:lnTo>
                  <a:lnTo>
                    <a:pt x="1058" y="3731"/>
                  </a:lnTo>
                  <a:lnTo>
                    <a:pt x="1058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79"/>
            <p:cNvSpPr/>
            <p:nvPr/>
          </p:nvSpPr>
          <p:spPr>
            <a:xfrm>
              <a:off x="8226826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731"/>
                  </a:lnTo>
                  <a:lnTo>
                    <a:pt x="1530" y="3731"/>
                  </a:lnTo>
                  <a:cubicBezTo>
                    <a:pt x="1856" y="3731"/>
                    <a:pt x="2126" y="3462"/>
                    <a:pt x="2126" y="3125"/>
                  </a:cubicBezTo>
                  <a:lnTo>
                    <a:pt x="212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6" name="Google Shape;15636;p79"/>
            <p:cNvSpPr/>
            <p:nvPr/>
          </p:nvSpPr>
          <p:spPr>
            <a:xfrm>
              <a:off x="8238899" y="3072572"/>
              <a:ext cx="43249" cy="97526"/>
            </a:xfrm>
            <a:custGeom>
              <a:avLst/>
              <a:gdLst/>
              <a:ahLst/>
              <a:cxnLst/>
              <a:rect l="l" t="t" r="r" b="b"/>
              <a:pathLst>
                <a:path w="1655" h="3732" extrusionOk="0">
                  <a:moveTo>
                    <a:pt x="596" y="0"/>
                  </a:moveTo>
                  <a:lnTo>
                    <a:pt x="596" y="3125"/>
                  </a:lnTo>
                  <a:cubicBezTo>
                    <a:pt x="596" y="3462"/>
                    <a:pt x="327" y="3731"/>
                    <a:pt x="0" y="3731"/>
                  </a:cubicBezTo>
                  <a:lnTo>
                    <a:pt x="1058" y="3731"/>
                  </a:lnTo>
                  <a:cubicBezTo>
                    <a:pt x="1385" y="3731"/>
                    <a:pt x="1654" y="3462"/>
                    <a:pt x="1654" y="3125"/>
                  </a:cubicBezTo>
                  <a:lnTo>
                    <a:pt x="165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7" name="Google Shape;15637;p79"/>
            <p:cNvSpPr/>
            <p:nvPr/>
          </p:nvSpPr>
          <p:spPr>
            <a:xfrm>
              <a:off x="8057199" y="3109759"/>
              <a:ext cx="169652" cy="60340"/>
            </a:xfrm>
            <a:custGeom>
              <a:avLst/>
              <a:gdLst/>
              <a:ahLst/>
              <a:cxnLst/>
              <a:rect l="l" t="t" r="r" b="b"/>
              <a:pathLst>
                <a:path w="6492" h="2309" extrusionOk="0">
                  <a:moveTo>
                    <a:pt x="866" y="0"/>
                  </a:moveTo>
                  <a:cubicBezTo>
                    <a:pt x="395" y="0"/>
                    <a:pt x="1" y="385"/>
                    <a:pt x="1" y="866"/>
                  </a:cubicBezTo>
                  <a:lnTo>
                    <a:pt x="1" y="2308"/>
                  </a:lnTo>
                  <a:lnTo>
                    <a:pt x="6492" y="2308"/>
                  </a:lnTo>
                  <a:lnTo>
                    <a:pt x="6492" y="866"/>
                  </a:lnTo>
                  <a:cubicBezTo>
                    <a:pt x="6492" y="385"/>
                    <a:pt x="6107" y="0"/>
                    <a:pt x="562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8" name="Google Shape;15638;p79"/>
            <p:cNvSpPr/>
            <p:nvPr/>
          </p:nvSpPr>
          <p:spPr>
            <a:xfrm>
              <a:off x="8028297" y="3252729"/>
              <a:ext cx="68127" cy="10845"/>
            </a:xfrm>
            <a:custGeom>
              <a:avLst/>
              <a:gdLst/>
              <a:ahLst/>
              <a:cxnLst/>
              <a:rect l="l" t="t" r="r" b="b"/>
              <a:pathLst>
                <a:path w="2607" h="415" extrusionOk="0">
                  <a:moveTo>
                    <a:pt x="280" y="1"/>
                  </a:moveTo>
                  <a:cubicBezTo>
                    <a:pt x="1" y="1"/>
                    <a:pt x="1" y="414"/>
                    <a:pt x="280" y="414"/>
                  </a:cubicBezTo>
                  <a:lnTo>
                    <a:pt x="2328" y="414"/>
                  </a:lnTo>
                  <a:cubicBezTo>
                    <a:pt x="2607" y="414"/>
                    <a:pt x="260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9" name="Google Shape;15639;p79"/>
            <p:cNvSpPr/>
            <p:nvPr/>
          </p:nvSpPr>
          <p:spPr>
            <a:xfrm>
              <a:off x="8187627" y="3252729"/>
              <a:ext cx="67866" cy="10845"/>
            </a:xfrm>
            <a:custGeom>
              <a:avLst/>
              <a:gdLst/>
              <a:ahLst/>
              <a:cxnLst/>
              <a:rect l="l" t="t" r="r" b="b"/>
              <a:pathLst>
                <a:path w="2597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2328" y="414"/>
                  </a:lnTo>
                  <a:cubicBezTo>
                    <a:pt x="2597" y="414"/>
                    <a:pt x="259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79"/>
            <p:cNvSpPr/>
            <p:nvPr/>
          </p:nvSpPr>
          <p:spPr>
            <a:xfrm>
              <a:off x="7988340" y="3054723"/>
              <a:ext cx="82213" cy="25897"/>
            </a:xfrm>
            <a:custGeom>
              <a:avLst/>
              <a:gdLst/>
              <a:ahLst/>
              <a:cxnLst/>
              <a:rect l="l" t="t" r="r" b="b"/>
              <a:pathLst>
                <a:path w="3146" h="991" extrusionOk="0">
                  <a:moveTo>
                    <a:pt x="213" y="0"/>
                  </a:moveTo>
                  <a:cubicBezTo>
                    <a:pt x="97" y="10"/>
                    <a:pt x="1" y="106"/>
                    <a:pt x="1" y="222"/>
                  </a:cubicBezTo>
                  <a:lnTo>
                    <a:pt x="1" y="779"/>
                  </a:lnTo>
                  <a:cubicBezTo>
                    <a:pt x="1" y="895"/>
                    <a:pt x="97" y="991"/>
                    <a:pt x="213" y="991"/>
                  </a:cubicBezTo>
                  <a:lnTo>
                    <a:pt x="2934" y="991"/>
                  </a:lnTo>
                  <a:cubicBezTo>
                    <a:pt x="3049" y="991"/>
                    <a:pt x="3145" y="895"/>
                    <a:pt x="3145" y="779"/>
                  </a:cubicBezTo>
                  <a:lnTo>
                    <a:pt x="3145" y="222"/>
                  </a:lnTo>
                  <a:cubicBezTo>
                    <a:pt x="3145" y="106"/>
                    <a:pt x="3049" y="0"/>
                    <a:pt x="293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79"/>
            <p:cNvSpPr/>
            <p:nvPr/>
          </p:nvSpPr>
          <p:spPr>
            <a:xfrm>
              <a:off x="7988340" y="3062014"/>
              <a:ext cx="82213" cy="18606"/>
            </a:xfrm>
            <a:custGeom>
              <a:avLst/>
              <a:gdLst/>
              <a:ahLst/>
              <a:cxnLst/>
              <a:rect l="l" t="t" r="r" b="b"/>
              <a:pathLst>
                <a:path w="3146" h="712" extrusionOk="0">
                  <a:moveTo>
                    <a:pt x="1" y="0"/>
                  </a:moveTo>
                  <a:lnTo>
                    <a:pt x="1" y="500"/>
                  </a:lnTo>
                  <a:cubicBezTo>
                    <a:pt x="1" y="616"/>
                    <a:pt x="97" y="712"/>
                    <a:pt x="213" y="712"/>
                  </a:cubicBezTo>
                  <a:lnTo>
                    <a:pt x="2934" y="712"/>
                  </a:lnTo>
                  <a:cubicBezTo>
                    <a:pt x="3049" y="712"/>
                    <a:pt x="3145" y="616"/>
                    <a:pt x="3145" y="500"/>
                  </a:cubicBezTo>
                  <a:lnTo>
                    <a:pt x="3145" y="0"/>
                  </a:lnTo>
                  <a:cubicBezTo>
                    <a:pt x="3145" y="125"/>
                    <a:pt x="3049" y="221"/>
                    <a:pt x="2934" y="221"/>
                  </a:cubicBezTo>
                  <a:lnTo>
                    <a:pt x="213" y="221"/>
                  </a:lnTo>
                  <a:cubicBezTo>
                    <a:pt x="97" y="221"/>
                    <a:pt x="1" y="125"/>
                    <a:pt x="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79"/>
            <p:cNvSpPr/>
            <p:nvPr/>
          </p:nvSpPr>
          <p:spPr>
            <a:xfrm>
              <a:off x="8214778" y="3054959"/>
              <a:ext cx="82448" cy="25662"/>
            </a:xfrm>
            <a:custGeom>
              <a:avLst/>
              <a:gdLst/>
              <a:ahLst/>
              <a:cxnLst/>
              <a:rect l="l" t="t" r="r" b="b"/>
              <a:pathLst>
                <a:path w="3155" h="982" extrusionOk="0">
                  <a:moveTo>
                    <a:pt x="221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770"/>
                  </a:lnTo>
                  <a:cubicBezTo>
                    <a:pt x="0" y="886"/>
                    <a:pt x="96" y="982"/>
                    <a:pt x="221" y="982"/>
                  </a:cubicBezTo>
                  <a:lnTo>
                    <a:pt x="2933" y="982"/>
                  </a:lnTo>
                  <a:cubicBezTo>
                    <a:pt x="3058" y="982"/>
                    <a:pt x="3154" y="886"/>
                    <a:pt x="3154" y="770"/>
                  </a:cubicBezTo>
                  <a:lnTo>
                    <a:pt x="3154" y="213"/>
                  </a:lnTo>
                  <a:cubicBezTo>
                    <a:pt x="3154" y="97"/>
                    <a:pt x="3058" y="1"/>
                    <a:pt x="2933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79"/>
            <p:cNvSpPr/>
            <p:nvPr/>
          </p:nvSpPr>
          <p:spPr>
            <a:xfrm>
              <a:off x="8214778" y="3062250"/>
              <a:ext cx="82448" cy="18371"/>
            </a:xfrm>
            <a:custGeom>
              <a:avLst/>
              <a:gdLst/>
              <a:ahLst/>
              <a:cxnLst/>
              <a:rect l="l" t="t" r="r" b="b"/>
              <a:pathLst>
                <a:path w="3155" h="703" extrusionOk="0">
                  <a:moveTo>
                    <a:pt x="0" y="1"/>
                  </a:moveTo>
                  <a:lnTo>
                    <a:pt x="0" y="491"/>
                  </a:lnTo>
                  <a:cubicBezTo>
                    <a:pt x="0" y="607"/>
                    <a:pt x="96" y="703"/>
                    <a:pt x="221" y="703"/>
                  </a:cubicBezTo>
                  <a:lnTo>
                    <a:pt x="2933" y="703"/>
                  </a:lnTo>
                  <a:cubicBezTo>
                    <a:pt x="3058" y="703"/>
                    <a:pt x="3154" y="607"/>
                    <a:pt x="3154" y="491"/>
                  </a:cubicBezTo>
                  <a:lnTo>
                    <a:pt x="3154" y="1"/>
                  </a:lnTo>
                  <a:cubicBezTo>
                    <a:pt x="3154" y="116"/>
                    <a:pt x="3058" y="212"/>
                    <a:pt x="2933" y="212"/>
                  </a:cubicBezTo>
                  <a:lnTo>
                    <a:pt x="221" y="212"/>
                  </a:ln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4" name="Google Shape;15644;p79"/>
            <p:cNvSpPr/>
            <p:nvPr/>
          </p:nvSpPr>
          <p:spPr>
            <a:xfrm>
              <a:off x="8057461" y="3109759"/>
              <a:ext cx="169130" cy="30183"/>
            </a:xfrm>
            <a:custGeom>
              <a:avLst/>
              <a:gdLst/>
              <a:ahLst/>
              <a:cxnLst/>
              <a:rect l="l" t="t" r="r" b="b"/>
              <a:pathLst>
                <a:path w="6472" h="1155" extrusionOk="0">
                  <a:moveTo>
                    <a:pt x="856" y="0"/>
                  </a:moveTo>
                  <a:cubicBezTo>
                    <a:pt x="433" y="0"/>
                    <a:pt x="68" y="308"/>
                    <a:pt x="0" y="731"/>
                  </a:cubicBezTo>
                  <a:cubicBezTo>
                    <a:pt x="750" y="991"/>
                    <a:pt x="1933" y="1154"/>
                    <a:pt x="3260" y="1154"/>
                  </a:cubicBezTo>
                  <a:cubicBezTo>
                    <a:pt x="4558" y="1154"/>
                    <a:pt x="5722" y="991"/>
                    <a:pt x="6472" y="750"/>
                  </a:cubicBezTo>
                  <a:cubicBezTo>
                    <a:pt x="6414" y="318"/>
                    <a:pt x="6049" y="0"/>
                    <a:pt x="561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79"/>
            <p:cNvSpPr/>
            <p:nvPr/>
          </p:nvSpPr>
          <p:spPr>
            <a:xfrm>
              <a:off x="8076564" y="2952937"/>
              <a:ext cx="34939" cy="31385"/>
            </a:xfrm>
            <a:custGeom>
              <a:avLst/>
              <a:gdLst/>
              <a:ahLst/>
              <a:cxnLst/>
              <a:rect l="l" t="t" r="r" b="b"/>
              <a:pathLst>
                <a:path w="1337" h="1201" extrusionOk="0">
                  <a:moveTo>
                    <a:pt x="669" y="1"/>
                  </a:moveTo>
                  <a:cubicBezTo>
                    <a:pt x="565" y="1"/>
                    <a:pt x="462" y="68"/>
                    <a:pt x="462" y="203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9"/>
                    <a:pt x="279" y="809"/>
                  </a:cubicBezTo>
                  <a:lnTo>
                    <a:pt x="462" y="809"/>
                  </a:lnTo>
                  <a:lnTo>
                    <a:pt x="462" y="991"/>
                  </a:lnTo>
                  <a:cubicBezTo>
                    <a:pt x="462" y="1131"/>
                    <a:pt x="565" y="1200"/>
                    <a:pt x="669" y="1200"/>
                  </a:cubicBezTo>
                  <a:cubicBezTo>
                    <a:pt x="772" y="1200"/>
                    <a:pt x="875" y="1131"/>
                    <a:pt x="875" y="991"/>
                  </a:cubicBezTo>
                  <a:lnTo>
                    <a:pt x="875" y="809"/>
                  </a:lnTo>
                  <a:lnTo>
                    <a:pt x="1068" y="809"/>
                  </a:lnTo>
                  <a:cubicBezTo>
                    <a:pt x="1337" y="809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3"/>
                  </a:lnTo>
                  <a:cubicBezTo>
                    <a:pt x="875" y="68"/>
                    <a:pt x="772" y="1"/>
                    <a:pt x="669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6" name="Google Shape;15646;p79"/>
            <p:cNvSpPr/>
            <p:nvPr/>
          </p:nvSpPr>
          <p:spPr>
            <a:xfrm>
              <a:off x="8173803" y="2952937"/>
              <a:ext cx="34965" cy="31202"/>
            </a:xfrm>
            <a:custGeom>
              <a:avLst/>
              <a:gdLst/>
              <a:ahLst/>
              <a:cxnLst/>
              <a:rect l="l" t="t" r="r" b="b"/>
              <a:pathLst>
                <a:path w="1338" h="1194" extrusionOk="0">
                  <a:moveTo>
                    <a:pt x="674" y="1"/>
                  </a:moveTo>
                  <a:cubicBezTo>
                    <a:pt x="573" y="1"/>
                    <a:pt x="472" y="68"/>
                    <a:pt x="472" y="203"/>
                  </a:cubicBezTo>
                  <a:lnTo>
                    <a:pt x="472" y="395"/>
                  </a:lnTo>
                  <a:lnTo>
                    <a:pt x="279" y="395"/>
                  </a:lnTo>
                  <a:cubicBezTo>
                    <a:pt x="1" y="395"/>
                    <a:pt x="1" y="799"/>
                    <a:pt x="279" y="799"/>
                  </a:cubicBezTo>
                  <a:lnTo>
                    <a:pt x="472" y="799"/>
                  </a:lnTo>
                  <a:lnTo>
                    <a:pt x="472" y="991"/>
                  </a:lnTo>
                  <a:cubicBezTo>
                    <a:pt x="472" y="1126"/>
                    <a:pt x="573" y="1193"/>
                    <a:pt x="674" y="1193"/>
                  </a:cubicBezTo>
                  <a:cubicBezTo>
                    <a:pt x="775" y="1193"/>
                    <a:pt x="876" y="1126"/>
                    <a:pt x="876" y="991"/>
                  </a:cubicBezTo>
                  <a:lnTo>
                    <a:pt x="876" y="799"/>
                  </a:lnTo>
                  <a:lnTo>
                    <a:pt x="1068" y="799"/>
                  </a:lnTo>
                  <a:cubicBezTo>
                    <a:pt x="1337" y="799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3"/>
                  </a:lnTo>
                  <a:cubicBezTo>
                    <a:pt x="876" y="68"/>
                    <a:pt x="775" y="1"/>
                    <a:pt x="67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7" name="Google Shape;15647;p79"/>
            <p:cNvSpPr/>
            <p:nvPr/>
          </p:nvSpPr>
          <p:spPr>
            <a:xfrm>
              <a:off x="8076564" y="3026579"/>
              <a:ext cx="34939" cy="31359"/>
            </a:xfrm>
            <a:custGeom>
              <a:avLst/>
              <a:gdLst/>
              <a:ahLst/>
              <a:cxnLst/>
              <a:rect l="l" t="t" r="r" b="b"/>
              <a:pathLst>
                <a:path w="1337" h="1200" extrusionOk="0">
                  <a:moveTo>
                    <a:pt x="669" y="0"/>
                  </a:moveTo>
                  <a:cubicBezTo>
                    <a:pt x="565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5" y="1200"/>
                    <a:pt x="669" y="1200"/>
                  </a:cubicBezTo>
                  <a:cubicBezTo>
                    <a:pt x="772" y="1200"/>
                    <a:pt x="875" y="1130"/>
                    <a:pt x="875" y="991"/>
                  </a:cubicBezTo>
                  <a:lnTo>
                    <a:pt x="875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2"/>
                  </a:lnTo>
                  <a:cubicBezTo>
                    <a:pt x="875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79"/>
            <p:cNvSpPr/>
            <p:nvPr/>
          </p:nvSpPr>
          <p:spPr>
            <a:xfrm>
              <a:off x="8173803" y="3026579"/>
              <a:ext cx="34965" cy="31359"/>
            </a:xfrm>
            <a:custGeom>
              <a:avLst/>
              <a:gdLst/>
              <a:ahLst/>
              <a:cxnLst/>
              <a:rect l="l" t="t" r="r" b="b"/>
              <a:pathLst>
                <a:path w="1338" h="1200" extrusionOk="0">
                  <a:moveTo>
                    <a:pt x="669" y="0"/>
                  </a:moveTo>
                  <a:cubicBezTo>
                    <a:pt x="566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1" y="395"/>
                    <a:pt x="1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6" y="1200"/>
                    <a:pt x="669" y="1200"/>
                  </a:cubicBezTo>
                  <a:cubicBezTo>
                    <a:pt x="772" y="1200"/>
                    <a:pt x="876" y="1130"/>
                    <a:pt x="876" y="991"/>
                  </a:cubicBezTo>
                  <a:lnTo>
                    <a:pt x="876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2"/>
                  </a:lnTo>
                  <a:cubicBezTo>
                    <a:pt x="876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49" name="Google Shape;15649;p79"/>
          <p:cNvGrpSpPr/>
          <p:nvPr/>
        </p:nvGrpSpPr>
        <p:grpSpPr>
          <a:xfrm>
            <a:off x="5690039" y="2902998"/>
            <a:ext cx="362902" cy="360498"/>
            <a:chOff x="5690039" y="2902998"/>
            <a:chExt cx="362902" cy="360498"/>
          </a:xfrm>
        </p:grpSpPr>
        <p:sp>
          <p:nvSpPr>
            <p:cNvPr id="15650" name="Google Shape;15650;p79"/>
            <p:cNvSpPr/>
            <p:nvPr/>
          </p:nvSpPr>
          <p:spPr>
            <a:xfrm>
              <a:off x="5690039" y="2902998"/>
              <a:ext cx="361883" cy="360498"/>
            </a:xfrm>
            <a:custGeom>
              <a:avLst/>
              <a:gdLst/>
              <a:ahLst/>
              <a:cxnLst/>
              <a:rect l="l" t="t" r="r" b="b"/>
              <a:pathLst>
                <a:path w="13848" h="13795" extrusionOk="0">
                  <a:moveTo>
                    <a:pt x="8235" y="2316"/>
                  </a:moveTo>
                  <a:cubicBezTo>
                    <a:pt x="8286" y="2316"/>
                    <a:pt x="8339" y="2336"/>
                    <a:pt x="8386" y="2383"/>
                  </a:cubicBezTo>
                  <a:lnTo>
                    <a:pt x="8886" y="2883"/>
                  </a:lnTo>
                  <a:cubicBezTo>
                    <a:pt x="9040" y="3038"/>
                    <a:pt x="8902" y="3248"/>
                    <a:pt x="8738" y="3248"/>
                  </a:cubicBezTo>
                  <a:cubicBezTo>
                    <a:pt x="8688" y="3248"/>
                    <a:pt x="8635" y="3229"/>
                    <a:pt x="8588" y="3181"/>
                  </a:cubicBezTo>
                  <a:lnTo>
                    <a:pt x="8088" y="2681"/>
                  </a:lnTo>
                  <a:cubicBezTo>
                    <a:pt x="7933" y="2527"/>
                    <a:pt x="8072" y="2316"/>
                    <a:pt x="8235" y="2316"/>
                  </a:cubicBezTo>
                  <a:close/>
                  <a:moveTo>
                    <a:pt x="9514" y="3595"/>
                  </a:moveTo>
                  <a:cubicBezTo>
                    <a:pt x="9565" y="3595"/>
                    <a:pt x="9617" y="3615"/>
                    <a:pt x="9665" y="3662"/>
                  </a:cubicBezTo>
                  <a:lnTo>
                    <a:pt x="10165" y="4162"/>
                  </a:lnTo>
                  <a:cubicBezTo>
                    <a:pt x="10320" y="4310"/>
                    <a:pt x="10180" y="4526"/>
                    <a:pt x="10015" y="4526"/>
                  </a:cubicBezTo>
                  <a:cubicBezTo>
                    <a:pt x="9965" y="4526"/>
                    <a:pt x="9913" y="4507"/>
                    <a:pt x="9867" y="4460"/>
                  </a:cubicBezTo>
                  <a:lnTo>
                    <a:pt x="9367" y="3960"/>
                  </a:lnTo>
                  <a:cubicBezTo>
                    <a:pt x="9212" y="3806"/>
                    <a:pt x="9350" y="3595"/>
                    <a:pt x="9514" y="3595"/>
                  </a:cubicBezTo>
                  <a:close/>
                  <a:moveTo>
                    <a:pt x="10793" y="4874"/>
                  </a:moveTo>
                  <a:cubicBezTo>
                    <a:pt x="10844" y="4874"/>
                    <a:pt x="10896" y="4893"/>
                    <a:pt x="10944" y="4941"/>
                  </a:cubicBezTo>
                  <a:lnTo>
                    <a:pt x="11444" y="5441"/>
                  </a:lnTo>
                  <a:cubicBezTo>
                    <a:pt x="11600" y="5589"/>
                    <a:pt x="11452" y="5801"/>
                    <a:pt x="11288" y="5801"/>
                  </a:cubicBezTo>
                  <a:cubicBezTo>
                    <a:pt x="11239" y="5801"/>
                    <a:pt x="11189" y="5783"/>
                    <a:pt x="11146" y="5739"/>
                  </a:cubicBezTo>
                  <a:lnTo>
                    <a:pt x="10646" y="5239"/>
                  </a:lnTo>
                  <a:cubicBezTo>
                    <a:pt x="10491" y="5084"/>
                    <a:pt x="10629" y="4874"/>
                    <a:pt x="10793" y="4874"/>
                  </a:cubicBezTo>
                  <a:close/>
                  <a:moveTo>
                    <a:pt x="8727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16"/>
                  </a:lnTo>
                  <a:lnTo>
                    <a:pt x="7607" y="1604"/>
                  </a:lnTo>
                  <a:cubicBezTo>
                    <a:pt x="7762" y="1759"/>
                    <a:pt x="7623" y="1969"/>
                    <a:pt x="7459" y="1969"/>
                  </a:cubicBezTo>
                  <a:cubicBezTo>
                    <a:pt x="7409" y="1969"/>
                    <a:pt x="7356" y="1950"/>
                    <a:pt x="7309" y="1902"/>
                  </a:cubicBezTo>
                  <a:lnTo>
                    <a:pt x="7020" y="1614"/>
                  </a:lnTo>
                  <a:lnTo>
                    <a:pt x="87" y="8547"/>
                  </a:lnTo>
                  <a:cubicBezTo>
                    <a:pt x="1" y="8633"/>
                    <a:pt x="1" y="8778"/>
                    <a:pt x="87" y="8864"/>
                  </a:cubicBezTo>
                  <a:lnTo>
                    <a:pt x="318" y="9095"/>
                  </a:lnTo>
                  <a:cubicBezTo>
                    <a:pt x="364" y="9135"/>
                    <a:pt x="420" y="9158"/>
                    <a:pt x="476" y="9158"/>
                  </a:cubicBezTo>
                  <a:cubicBezTo>
                    <a:pt x="514" y="9158"/>
                    <a:pt x="552" y="9147"/>
                    <a:pt x="587" y="9124"/>
                  </a:cubicBezTo>
                  <a:cubicBezTo>
                    <a:pt x="681" y="9075"/>
                    <a:pt x="775" y="9054"/>
                    <a:pt x="866" y="9054"/>
                  </a:cubicBezTo>
                  <a:cubicBezTo>
                    <a:pt x="1280" y="9054"/>
                    <a:pt x="1614" y="9504"/>
                    <a:pt x="1385" y="9922"/>
                  </a:cubicBezTo>
                  <a:cubicBezTo>
                    <a:pt x="1337" y="10009"/>
                    <a:pt x="1347" y="10124"/>
                    <a:pt x="1424" y="10191"/>
                  </a:cubicBezTo>
                  <a:lnTo>
                    <a:pt x="1972" y="10749"/>
                  </a:lnTo>
                  <a:cubicBezTo>
                    <a:pt x="2020" y="10791"/>
                    <a:pt x="2079" y="10814"/>
                    <a:pt x="2138" y="10814"/>
                  </a:cubicBezTo>
                  <a:cubicBezTo>
                    <a:pt x="2173" y="10814"/>
                    <a:pt x="2209" y="10806"/>
                    <a:pt x="2241" y="10787"/>
                  </a:cubicBezTo>
                  <a:cubicBezTo>
                    <a:pt x="2337" y="10736"/>
                    <a:pt x="2434" y="10713"/>
                    <a:pt x="2527" y="10713"/>
                  </a:cubicBezTo>
                  <a:cubicBezTo>
                    <a:pt x="2938" y="10713"/>
                    <a:pt x="3267" y="11160"/>
                    <a:pt x="3039" y="11576"/>
                  </a:cubicBezTo>
                  <a:cubicBezTo>
                    <a:pt x="2991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7" y="12445"/>
                    <a:pt x="3734" y="12468"/>
                    <a:pt x="3794" y="12468"/>
                  </a:cubicBezTo>
                  <a:cubicBezTo>
                    <a:pt x="3831" y="12468"/>
                    <a:pt x="3869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3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13" y="6806"/>
                  </a:lnTo>
                  <a:lnTo>
                    <a:pt x="11915" y="6508"/>
                  </a:lnTo>
                  <a:cubicBezTo>
                    <a:pt x="11766" y="6360"/>
                    <a:pt x="11911" y="6148"/>
                    <a:pt x="12077" y="6148"/>
                  </a:cubicBezTo>
                  <a:cubicBezTo>
                    <a:pt x="12126" y="6148"/>
                    <a:pt x="12177" y="6166"/>
                    <a:pt x="12223" y="6210"/>
                  </a:cubicBezTo>
                  <a:lnTo>
                    <a:pt x="12511" y="6499"/>
                  </a:lnTo>
                  <a:lnTo>
                    <a:pt x="13761" y="5258"/>
                  </a:lnTo>
                  <a:cubicBezTo>
                    <a:pt x="13848" y="5172"/>
                    <a:pt x="13848" y="5027"/>
                    <a:pt x="13761" y="4941"/>
                  </a:cubicBezTo>
                  <a:lnTo>
                    <a:pt x="13530" y="4710"/>
                  </a:lnTo>
                  <a:cubicBezTo>
                    <a:pt x="13483" y="4668"/>
                    <a:pt x="13424" y="4645"/>
                    <a:pt x="13365" y="4645"/>
                  </a:cubicBezTo>
                  <a:cubicBezTo>
                    <a:pt x="13329" y="4645"/>
                    <a:pt x="13294" y="4654"/>
                    <a:pt x="13261" y="4672"/>
                  </a:cubicBezTo>
                  <a:cubicBezTo>
                    <a:pt x="13165" y="4723"/>
                    <a:pt x="13068" y="4746"/>
                    <a:pt x="12975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4" y="2988"/>
                    <a:pt x="11718" y="2988"/>
                  </a:cubicBezTo>
                  <a:cubicBezTo>
                    <a:pt x="11680" y="2988"/>
                    <a:pt x="11642" y="2998"/>
                    <a:pt x="11607" y="3018"/>
                  </a:cubicBezTo>
                  <a:cubicBezTo>
                    <a:pt x="11512" y="3069"/>
                    <a:pt x="11414" y="3092"/>
                    <a:pt x="11321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402"/>
                  </a:lnTo>
                  <a:cubicBezTo>
                    <a:pt x="10177" y="1356"/>
                    <a:pt x="10120" y="1334"/>
                    <a:pt x="10062" y="1334"/>
                  </a:cubicBezTo>
                  <a:cubicBezTo>
                    <a:pt x="10023" y="1334"/>
                    <a:pt x="9982" y="1344"/>
                    <a:pt x="9944" y="1364"/>
                  </a:cubicBezTo>
                  <a:cubicBezTo>
                    <a:pt x="9850" y="1415"/>
                    <a:pt x="9754" y="1438"/>
                    <a:pt x="9662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7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1" name="Google Shape;15651;p79"/>
            <p:cNvSpPr/>
            <p:nvPr/>
          </p:nvSpPr>
          <p:spPr>
            <a:xfrm>
              <a:off x="5808158" y="2902998"/>
              <a:ext cx="244783" cy="360498"/>
            </a:xfrm>
            <a:custGeom>
              <a:avLst/>
              <a:gdLst/>
              <a:ahLst/>
              <a:cxnLst/>
              <a:rect l="l" t="t" r="r" b="b"/>
              <a:pathLst>
                <a:path w="9367" h="13795" extrusionOk="0">
                  <a:moveTo>
                    <a:pt x="4207" y="1"/>
                  </a:moveTo>
                  <a:cubicBezTo>
                    <a:pt x="4150" y="1"/>
                    <a:pt x="4092" y="22"/>
                    <a:pt x="4049" y="66"/>
                  </a:cubicBezTo>
                  <a:lnTo>
                    <a:pt x="2799" y="1316"/>
                  </a:lnTo>
                  <a:lnTo>
                    <a:pt x="3087" y="1604"/>
                  </a:lnTo>
                  <a:cubicBezTo>
                    <a:pt x="3174" y="1691"/>
                    <a:pt x="3174" y="1825"/>
                    <a:pt x="3087" y="1902"/>
                  </a:cubicBezTo>
                  <a:lnTo>
                    <a:pt x="3568" y="2383"/>
                  </a:lnTo>
                  <a:cubicBezTo>
                    <a:pt x="3611" y="2345"/>
                    <a:pt x="3666" y="2325"/>
                    <a:pt x="3722" y="2325"/>
                  </a:cubicBezTo>
                  <a:cubicBezTo>
                    <a:pt x="3777" y="2325"/>
                    <a:pt x="3832" y="2345"/>
                    <a:pt x="3876" y="2383"/>
                  </a:cubicBezTo>
                  <a:lnTo>
                    <a:pt x="4376" y="2883"/>
                  </a:lnTo>
                  <a:cubicBezTo>
                    <a:pt x="4452" y="2970"/>
                    <a:pt x="4452" y="3104"/>
                    <a:pt x="4376" y="3181"/>
                  </a:cubicBezTo>
                  <a:lnTo>
                    <a:pt x="4856" y="3662"/>
                  </a:lnTo>
                  <a:cubicBezTo>
                    <a:pt x="4895" y="3624"/>
                    <a:pt x="4948" y="3604"/>
                    <a:pt x="5002" y="3604"/>
                  </a:cubicBezTo>
                  <a:cubicBezTo>
                    <a:pt x="5056" y="3604"/>
                    <a:pt x="5111" y="3624"/>
                    <a:pt x="5154" y="3662"/>
                  </a:cubicBezTo>
                  <a:lnTo>
                    <a:pt x="5654" y="4162"/>
                  </a:lnTo>
                  <a:cubicBezTo>
                    <a:pt x="5731" y="4249"/>
                    <a:pt x="5731" y="4383"/>
                    <a:pt x="5654" y="4470"/>
                  </a:cubicBezTo>
                  <a:lnTo>
                    <a:pt x="6135" y="4951"/>
                  </a:lnTo>
                  <a:cubicBezTo>
                    <a:pt x="6174" y="4907"/>
                    <a:pt x="6227" y="4886"/>
                    <a:pt x="6281" y="4886"/>
                  </a:cubicBezTo>
                  <a:cubicBezTo>
                    <a:pt x="6335" y="4886"/>
                    <a:pt x="6390" y="4907"/>
                    <a:pt x="6433" y="4951"/>
                  </a:cubicBezTo>
                  <a:lnTo>
                    <a:pt x="6933" y="5451"/>
                  </a:lnTo>
                  <a:lnTo>
                    <a:pt x="6953" y="5470"/>
                  </a:lnTo>
                  <a:cubicBezTo>
                    <a:pt x="6972" y="5499"/>
                    <a:pt x="6991" y="5537"/>
                    <a:pt x="6991" y="5576"/>
                  </a:cubicBezTo>
                  <a:lnTo>
                    <a:pt x="6991" y="5585"/>
                  </a:lnTo>
                  <a:lnTo>
                    <a:pt x="6991" y="5604"/>
                  </a:lnTo>
                  <a:lnTo>
                    <a:pt x="6991" y="5624"/>
                  </a:lnTo>
                  <a:lnTo>
                    <a:pt x="6991" y="5633"/>
                  </a:lnTo>
                  <a:lnTo>
                    <a:pt x="6991" y="5643"/>
                  </a:lnTo>
                  <a:lnTo>
                    <a:pt x="6991" y="5652"/>
                  </a:lnTo>
                  <a:lnTo>
                    <a:pt x="6991" y="5662"/>
                  </a:lnTo>
                  <a:lnTo>
                    <a:pt x="6991" y="5672"/>
                  </a:lnTo>
                  <a:lnTo>
                    <a:pt x="6991" y="5681"/>
                  </a:lnTo>
                  <a:lnTo>
                    <a:pt x="6991" y="5691"/>
                  </a:lnTo>
                  <a:lnTo>
                    <a:pt x="6991" y="5701"/>
                  </a:lnTo>
                  <a:lnTo>
                    <a:pt x="6991" y="5710"/>
                  </a:lnTo>
                  <a:lnTo>
                    <a:pt x="6982" y="5720"/>
                  </a:lnTo>
                  <a:lnTo>
                    <a:pt x="6972" y="5739"/>
                  </a:lnTo>
                  <a:cubicBezTo>
                    <a:pt x="6929" y="5777"/>
                    <a:pt x="6871" y="5796"/>
                    <a:pt x="6815" y="5796"/>
                  </a:cubicBezTo>
                  <a:cubicBezTo>
                    <a:pt x="6771" y="5796"/>
                    <a:pt x="6727" y="5784"/>
                    <a:pt x="6693" y="5758"/>
                  </a:cubicBezTo>
                  <a:lnTo>
                    <a:pt x="0" y="12451"/>
                  </a:lnTo>
                  <a:cubicBezTo>
                    <a:pt x="270" y="12605"/>
                    <a:pt x="375" y="12951"/>
                    <a:pt x="221" y="13230"/>
                  </a:cubicBezTo>
                  <a:cubicBezTo>
                    <a:pt x="173" y="13316"/>
                    <a:pt x="183" y="13432"/>
                    <a:pt x="260" y="13499"/>
                  </a:cubicBezTo>
                  <a:lnTo>
                    <a:pt x="491" y="13730"/>
                  </a:lnTo>
                  <a:cubicBezTo>
                    <a:pt x="534" y="13773"/>
                    <a:pt x="592" y="13795"/>
                    <a:pt x="649" y="13795"/>
                  </a:cubicBezTo>
                  <a:cubicBezTo>
                    <a:pt x="707" y="13795"/>
                    <a:pt x="765" y="13773"/>
                    <a:pt x="808" y="13730"/>
                  </a:cubicBezTo>
                  <a:lnTo>
                    <a:pt x="7732" y="6797"/>
                  </a:lnTo>
                  <a:lnTo>
                    <a:pt x="7443" y="6508"/>
                  </a:lnTo>
                  <a:cubicBezTo>
                    <a:pt x="7366" y="6431"/>
                    <a:pt x="7366" y="6297"/>
                    <a:pt x="7443" y="6210"/>
                  </a:cubicBezTo>
                  <a:lnTo>
                    <a:pt x="7462" y="6191"/>
                  </a:lnTo>
                  <a:cubicBezTo>
                    <a:pt x="7482" y="6181"/>
                    <a:pt x="7491" y="6181"/>
                    <a:pt x="7510" y="6172"/>
                  </a:cubicBezTo>
                  <a:lnTo>
                    <a:pt x="7530" y="6162"/>
                  </a:lnTo>
                  <a:lnTo>
                    <a:pt x="7587" y="6162"/>
                  </a:lnTo>
                  <a:cubicBezTo>
                    <a:pt x="7626" y="6162"/>
                    <a:pt x="7655" y="6172"/>
                    <a:pt x="7683" y="6191"/>
                  </a:cubicBezTo>
                  <a:lnTo>
                    <a:pt x="7703" y="6201"/>
                  </a:lnTo>
                  <a:cubicBezTo>
                    <a:pt x="7722" y="6201"/>
                    <a:pt x="7732" y="6210"/>
                    <a:pt x="7741" y="6229"/>
                  </a:cubicBezTo>
                  <a:lnTo>
                    <a:pt x="8030" y="6518"/>
                  </a:lnTo>
                  <a:lnTo>
                    <a:pt x="9280" y="5268"/>
                  </a:lnTo>
                  <a:cubicBezTo>
                    <a:pt x="9366" y="5181"/>
                    <a:pt x="9366" y="5037"/>
                    <a:pt x="9280" y="4951"/>
                  </a:cubicBezTo>
                  <a:lnTo>
                    <a:pt x="9049" y="4720"/>
                  </a:lnTo>
                  <a:cubicBezTo>
                    <a:pt x="9001" y="4678"/>
                    <a:pt x="8942" y="4655"/>
                    <a:pt x="8883" y="4655"/>
                  </a:cubicBezTo>
                  <a:cubicBezTo>
                    <a:pt x="8848" y="4655"/>
                    <a:pt x="8812" y="4663"/>
                    <a:pt x="8780" y="4681"/>
                  </a:cubicBezTo>
                  <a:cubicBezTo>
                    <a:pt x="8689" y="4730"/>
                    <a:pt x="8592" y="4754"/>
                    <a:pt x="8495" y="4754"/>
                  </a:cubicBezTo>
                  <a:cubicBezTo>
                    <a:pt x="8345" y="4754"/>
                    <a:pt x="8199" y="4696"/>
                    <a:pt x="8087" y="4585"/>
                  </a:cubicBezTo>
                  <a:lnTo>
                    <a:pt x="8049" y="4556"/>
                  </a:lnTo>
                  <a:lnTo>
                    <a:pt x="8039" y="4537"/>
                  </a:lnTo>
                  <a:lnTo>
                    <a:pt x="8030" y="4518"/>
                  </a:lnTo>
                  <a:lnTo>
                    <a:pt x="8010" y="4499"/>
                  </a:lnTo>
                  <a:lnTo>
                    <a:pt x="8001" y="4489"/>
                  </a:lnTo>
                  <a:lnTo>
                    <a:pt x="7991" y="4460"/>
                  </a:lnTo>
                  <a:cubicBezTo>
                    <a:pt x="7885" y="4287"/>
                    <a:pt x="7885" y="4066"/>
                    <a:pt x="7982" y="3893"/>
                  </a:cubicBezTo>
                  <a:cubicBezTo>
                    <a:pt x="8030" y="3797"/>
                    <a:pt x="8020" y="3691"/>
                    <a:pt x="7943" y="3624"/>
                  </a:cubicBezTo>
                  <a:lnTo>
                    <a:pt x="7395" y="3066"/>
                  </a:lnTo>
                  <a:cubicBezTo>
                    <a:pt x="7347" y="3024"/>
                    <a:pt x="7288" y="3001"/>
                    <a:pt x="7229" y="3001"/>
                  </a:cubicBezTo>
                  <a:cubicBezTo>
                    <a:pt x="7194" y="3001"/>
                    <a:pt x="7158" y="3009"/>
                    <a:pt x="7126" y="3027"/>
                  </a:cubicBezTo>
                  <a:cubicBezTo>
                    <a:pt x="7030" y="3079"/>
                    <a:pt x="6933" y="3102"/>
                    <a:pt x="6840" y="3102"/>
                  </a:cubicBezTo>
                  <a:cubicBezTo>
                    <a:pt x="6429" y="3102"/>
                    <a:pt x="6100" y="2654"/>
                    <a:pt x="6328" y="2239"/>
                  </a:cubicBezTo>
                  <a:cubicBezTo>
                    <a:pt x="6376" y="2143"/>
                    <a:pt x="6356" y="2037"/>
                    <a:pt x="6289" y="1960"/>
                  </a:cubicBezTo>
                  <a:lnTo>
                    <a:pt x="5741" y="1412"/>
                  </a:lnTo>
                  <a:cubicBezTo>
                    <a:pt x="5695" y="1366"/>
                    <a:pt x="5639" y="1344"/>
                    <a:pt x="5581" y="1344"/>
                  </a:cubicBezTo>
                  <a:cubicBezTo>
                    <a:pt x="5541" y="1344"/>
                    <a:pt x="5501" y="1354"/>
                    <a:pt x="5462" y="1373"/>
                  </a:cubicBezTo>
                  <a:cubicBezTo>
                    <a:pt x="5368" y="1425"/>
                    <a:pt x="5273" y="1448"/>
                    <a:pt x="5181" y="1448"/>
                  </a:cubicBezTo>
                  <a:cubicBezTo>
                    <a:pt x="4775" y="1448"/>
                    <a:pt x="4446" y="999"/>
                    <a:pt x="4674" y="575"/>
                  </a:cubicBezTo>
                  <a:lnTo>
                    <a:pt x="4635" y="566"/>
                  </a:lnTo>
                  <a:cubicBezTo>
                    <a:pt x="4683" y="479"/>
                    <a:pt x="4664" y="373"/>
                    <a:pt x="4597" y="296"/>
                  </a:cubicBezTo>
                  <a:lnTo>
                    <a:pt x="4366" y="66"/>
                  </a:lnTo>
                  <a:cubicBezTo>
                    <a:pt x="4323" y="22"/>
                    <a:pt x="4265" y="1"/>
                    <a:pt x="420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2" name="Google Shape;15652;p79"/>
            <p:cNvSpPr/>
            <p:nvPr/>
          </p:nvSpPr>
          <p:spPr>
            <a:xfrm>
              <a:off x="5740292" y="2985551"/>
              <a:ext cx="228450" cy="228398"/>
            </a:xfrm>
            <a:custGeom>
              <a:avLst/>
              <a:gdLst/>
              <a:ahLst/>
              <a:cxnLst/>
              <a:rect l="l" t="t" r="r" b="b"/>
              <a:pathLst>
                <a:path w="8742" h="8740" extrusionOk="0">
                  <a:moveTo>
                    <a:pt x="5070" y="1"/>
                  </a:moveTo>
                  <a:cubicBezTo>
                    <a:pt x="5054" y="1"/>
                    <a:pt x="5040" y="8"/>
                    <a:pt x="5030" y="22"/>
                  </a:cubicBezTo>
                  <a:lnTo>
                    <a:pt x="20" y="5023"/>
                  </a:lnTo>
                  <a:cubicBezTo>
                    <a:pt x="1" y="5051"/>
                    <a:pt x="1" y="5090"/>
                    <a:pt x="20" y="5119"/>
                  </a:cubicBezTo>
                  <a:lnTo>
                    <a:pt x="3626" y="8725"/>
                  </a:lnTo>
                  <a:cubicBezTo>
                    <a:pt x="3641" y="8734"/>
                    <a:pt x="3657" y="8739"/>
                    <a:pt x="3673" y="8739"/>
                  </a:cubicBezTo>
                  <a:cubicBezTo>
                    <a:pt x="3689" y="8739"/>
                    <a:pt x="3703" y="8734"/>
                    <a:pt x="3713" y="8725"/>
                  </a:cubicBezTo>
                  <a:lnTo>
                    <a:pt x="8723" y="3715"/>
                  </a:lnTo>
                  <a:cubicBezTo>
                    <a:pt x="8742" y="3686"/>
                    <a:pt x="8742" y="3647"/>
                    <a:pt x="8723" y="3628"/>
                  </a:cubicBezTo>
                  <a:lnTo>
                    <a:pt x="5117" y="22"/>
                  </a:lnTo>
                  <a:cubicBezTo>
                    <a:pt x="5102" y="8"/>
                    <a:pt x="5085" y="1"/>
                    <a:pt x="50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3" name="Google Shape;15653;p79"/>
            <p:cNvSpPr/>
            <p:nvPr/>
          </p:nvSpPr>
          <p:spPr>
            <a:xfrm>
              <a:off x="5826007" y="2985551"/>
              <a:ext cx="142997" cy="228398"/>
            </a:xfrm>
            <a:custGeom>
              <a:avLst/>
              <a:gdLst/>
              <a:ahLst/>
              <a:cxnLst/>
              <a:rect l="l" t="t" r="r" b="b"/>
              <a:pathLst>
                <a:path w="5472" h="8740" extrusionOk="0">
                  <a:moveTo>
                    <a:pt x="1797" y="1"/>
                  </a:moveTo>
                  <a:cubicBezTo>
                    <a:pt x="1781" y="1"/>
                    <a:pt x="1765" y="8"/>
                    <a:pt x="1750" y="22"/>
                  </a:cubicBezTo>
                  <a:lnTo>
                    <a:pt x="875" y="897"/>
                  </a:lnTo>
                  <a:lnTo>
                    <a:pt x="4135" y="4157"/>
                  </a:lnTo>
                  <a:cubicBezTo>
                    <a:pt x="4154" y="4186"/>
                    <a:pt x="4154" y="4224"/>
                    <a:pt x="4135" y="4253"/>
                  </a:cubicBezTo>
                  <a:lnTo>
                    <a:pt x="0" y="8378"/>
                  </a:lnTo>
                  <a:lnTo>
                    <a:pt x="346" y="8725"/>
                  </a:lnTo>
                  <a:cubicBezTo>
                    <a:pt x="361" y="8734"/>
                    <a:pt x="377" y="8739"/>
                    <a:pt x="393" y="8739"/>
                  </a:cubicBezTo>
                  <a:cubicBezTo>
                    <a:pt x="409" y="8739"/>
                    <a:pt x="423" y="8734"/>
                    <a:pt x="433" y="8725"/>
                  </a:cubicBezTo>
                  <a:lnTo>
                    <a:pt x="5443" y="3715"/>
                  </a:lnTo>
                  <a:cubicBezTo>
                    <a:pt x="5472" y="3686"/>
                    <a:pt x="5472" y="3647"/>
                    <a:pt x="5443" y="3628"/>
                  </a:cubicBezTo>
                  <a:lnTo>
                    <a:pt x="1837" y="22"/>
                  </a:lnTo>
                  <a:cubicBezTo>
                    <a:pt x="1827" y="8"/>
                    <a:pt x="1813" y="1"/>
                    <a:pt x="1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79"/>
            <p:cNvSpPr/>
            <p:nvPr/>
          </p:nvSpPr>
          <p:spPr>
            <a:xfrm>
              <a:off x="5767940" y="3015028"/>
              <a:ext cx="116708" cy="112579"/>
            </a:xfrm>
            <a:custGeom>
              <a:avLst/>
              <a:gdLst/>
              <a:ahLst/>
              <a:cxnLst/>
              <a:rect l="l" t="t" r="r" b="b"/>
              <a:pathLst>
                <a:path w="4466" h="4308" extrusionOk="0">
                  <a:moveTo>
                    <a:pt x="4165" y="0"/>
                  </a:moveTo>
                  <a:cubicBezTo>
                    <a:pt x="4116" y="0"/>
                    <a:pt x="4065" y="20"/>
                    <a:pt x="4020" y="67"/>
                  </a:cubicBezTo>
                  <a:lnTo>
                    <a:pt x="135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37" y="4308"/>
                    <a:pt x="395" y="4279"/>
                    <a:pt x="433" y="4241"/>
                  </a:cubicBezTo>
                  <a:lnTo>
                    <a:pt x="4318" y="365"/>
                  </a:lnTo>
                  <a:cubicBezTo>
                    <a:pt x="4465" y="211"/>
                    <a:pt x="4325" y="0"/>
                    <a:pt x="4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79"/>
            <p:cNvSpPr/>
            <p:nvPr/>
          </p:nvSpPr>
          <p:spPr>
            <a:xfrm>
              <a:off x="5796581" y="3043669"/>
              <a:ext cx="116917" cy="112605"/>
            </a:xfrm>
            <a:custGeom>
              <a:avLst/>
              <a:gdLst/>
              <a:ahLst/>
              <a:cxnLst/>
              <a:rect l="l" t="t" r="r" b="b"/>
              <a:pathLst>
                <a:path w="4474" h="4309" extrusionOk="0">
                  <a:moveTo>
                    <a:pt x="4167" y="0"/>
                  </a:moveTo>
                  <a:cubicBezTo>
                    <a:pt x="4117" y="0"/>
                    <a:pt x="4066" y="20"/>
                    <a:pt x="4020" y="68"/>
                  </a:cubicBezTo>
                  <a:lnTo>
                    <a:pt x="136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47" y="4308"/>
                    <a:pt x="395" y="4289"/>
                    <a:pt x="434" y="4251"/>
                  </a:cubicBezTo>
                  <a:lnTo>
                    <a:pt x="4319" y="366"/>
                  </a:lnTo>
                  <a:cubicBezTo>
                    <a:pt x="4473" y="211"/>
                    <a:pt x="4329" y="0"/>
                    <a:pt x="4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79"/>
            <p:cNvSpPr/>
            <p:nvPr/>
          </p:nvSpPr>
          <p:spPr>
            <a:xfrm>
              <a:off x="5825249" y="3072311"/>
              <a:ext cx="116682" cy="112605"/>
            </a:xfrm>
            <a:custGeom>
              <a:avLst/>
              <a:gdLst/>
              <a:ahLst/>
              <a:cxnLst/>
              <a:rect l="l" t="t" r="r" b="b"/>
              <a:pathLst>
                <a:path w="4465" h="4309" extrusionOk="0">
                  <a:moveTo>
                    <a:pt x="4161" y="1"/>
                  </a:moveTo>
                  <a:cubicBezTo>
                    <a:pt x="4110" y="1"/>
                    <a:pt x="4057" y="20"/>
                    <a:pt x="4010" y="68"/>
                  </a:cubicBezTo>
                  <a:lnTo>
                    <a:pt x="135" y="3943"/>
                  </a:lnTo>
                  <a:cubicBezTo>
                    <a:pt x="0" y="4078"/>
                    <a:pt x="96" y="4308"/>
                    <a:pt x="289" y="4308"/>
                  </a:cubicBezTo>
                  <a:cubicBezTo>
                    <a:pt x="337" y="4308"/>
                    <a:pt x="394" y="4289"/>
                    <a:pt x="433" y="4251"/>
                  </a:cubicBezTo>
                  <a:lnTo>
                    <a:pt x="4318" y="366"/>
                  </a:lnTo>
                  <a:cubicBezTo>
                    <a:pt x="4465" y="211"/>
                    <a:pt x="4325" y="1"/>
                    <a:pt x="4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57" name="Google Shape;15657;p79"/>
          <p:cNvGrpSpPr/>
          <p:nvPr/>
        </p:nvGrpSpPr>
        <p:grpSpPr>
          <a:xfrm>
            <a:off x="4871935" y="1500990"/>
            <a:ext cx="258503" cy="360890"/>
            <a:chOff x="4871935" y="1500990"/>
            <a:chExt cx="258503" cy="360890"/>
          </a:xfrm>
        </p:grpSpPr>
        <p:sp>
          <p:nvSpPr>
            <p:cNvPr id="15658" name="Google Shape;15658;p79"/>
            <p:cNvSpPr/>
            <p:nvPr/>
          </p:nvSpPr>
          <p:spPr>
            <a:xfrm>
              <a:off x="4871935" y="1500990"/>
              <a:ext cx="258503" cy="147570"/>
            </a:xfrm>
            <a:custGeom>
              <a:avLst/>
              <a:gdLst/>
              <a:ahLst/>
              <a:cxnLst/>
              <a:rect l="l" t="t" r="r" b="b"/>
              <a:pathLst>
                <a:path w="9892" h="5647" extrusionOk="0">
                  <a:moveTo>
                    <a:pt x="4920" y="0"/>
                  </a:moveTo>
                  <a:cubicBezTo>
                    <a:pt x="4661" y="29"/>
                    <a:pt x="4430" y="154"/>
                    <a:pt x="4276" y="356"/>
                  </a:cubicBezTo>
                  <a:cubicBezTo>
                    <a:pt x="4190" y="337"/>
                    <a:pt x="4093" y="318"/>
                    <a:pt x="3997" y="318"/>
                  </a:cubicBezTo>
                  <a:cubicBezTo>
                    <a:pt x="3449" y="318"/>
                    <a:pt x="2997" y="731"/>
                    <a:pt x="2988" y="1241"/>
                  </a:cubicBezTo>
                  <a:lnTo>
                    <a:pt x="2988" y="1251"/>
                  </a:lnTo>
                  <a:cubicBezTo>
                    <a:pt x="2939" y="1251"/>
                    <a:pt x="2901" y="1241"/>
                    <a:pt x="2853" y="1241"/>
                  </a:cubicBezTo>
                  <a:cubicBezTo>
                    <a:pt x="2257" y="1241"/>
                    <a:pt x="1766" y="1683"/>
                    <a:pt x="1766" y="2231"/>
                  </a:cubicBezTo>
                  <a:cubicBezTo>
                    <a:pt x="1766" y="2376"/>
                    <a:pt x="1795" y="2510"/>
                    <a:pt x="1853" y="2635"/>
                  </a:cubicBezTo>
                  <a:lnTo>
                    <a:pt x="1766" y="2635"/>
                  </a:lnTo>
                  <a:cubicBezTo>
                    <a:pt x="1170" y="2635"/>
                    <a:pt x="689" y="3078"/>
                    <a:pt x="689" y="3626"/>
                  </a:cubicBezTo>
                  <a:cubicBezTo>
                    <a:pt x="680" y="3760"/>
                    <a:pt x="718" y="3895"/>
                    <a:pt x="776" y="4020"/>
                  </a:cubicBezTo>
                  <a:lnTo>
                    <a:pt x="641" y="4020"/>
                  </a:lnTo>
                  <a:cubicBezTo>
                    <a:pt x="638" y="4020"/>
                    <a:pt x="634" y="4020"/>
                    <a:pt x="631" y="4020"/>
                  </a:cubicBezTo>
                  <a:cubicBezTo>
                    <a:pt x="111" y="4020"/>
                    <a:pt x="0" y="4752"/>
                    <a:pt x="507" y="4905"/>
                  </a:cubicBezTo>
                  <a:cubicBezTo>
                    <a:pt x="478" y="4962"/>
                    <a:pt x="459" y="5039"/>
                    <a:pt x="459" y="5107"/>
                  </a:cubicBezTo>
                  <a:cubicBezTo>
                    <a:pt x="477" y="5403"/>
                    <a:pt x="719" y="5646"/>
                    <a:pt x="1020" y="5646"/>
                  </a:cubicBezTo>
                  <a:cubicBezTo>
                    <a:pt x="1032" y="5646"/>
                    <a:pt x="1043" y="5646"/>
                    <a:pt x="1055" y="5645"/>
                  </a:cubicBezTo>
                  <a:lnTo>
                    <a:pt x="8844" y="5645"/>
                  </a:lnTo>
                  <a:cubicBezTo>
                    <a:pt x="8855" y="5646"/>
                    <a:pt x="8867" y="5646"/>
                    <a:pt x="8878" y="5646"/>
                  </a:cubicBezTo>
                  <a:cubicBezTo>
                    <a:pt x="9180" y="5646"/>
                    <a:pt x="9421" y="5403"/>
                    <a:pt x="9430" y="5107"/>
                  </a:cubicBezTo>
                  <a:cubicBezTo>
                    <a:pt x="9430" y="5039"/>
                    <a:pt x="9421" y="4962"/>
                    <a:pt x="9392" y="4905"/>
                  </a:cubicBezTo>
                  <a:cubicBezTo>
                    <a:pt x="9892" y="4760"/>
                    <a:pt x="9786" y="4020"/>
                    <a:pt x="9267" y="4020"/>
                  </a:cubicBezTo>
                  <a:lnTo>
                    <a:pt x="9132" y="4020"/>
                  </a:lnTo>
                  <a:cubicBezTo>
                    <a:pt x="9190" y="3895"/>
                    <a:pt x="9219" y="3760"/>
                    <a:pt x="9219" y="3626"/>
                  </a:cubicBezTo>
                  <a:cubicBezTo>
                    <a:pt x="9219" y="3078"/>
                    <a:pt x="8728" y="2635"/>
                    <a:pt x="8142" y="2635"/>
                  </a:cubicBezTo>
                  <a:lnTo>
                    <a:pt x="8046" y="2635"/>
                  </a:lnTo>
                  <a:cubicBezTo>
                    <a:pt x="8103" y="2510"/>
                    <a:pt x="8132" y="2376"/>
                    <a:pt x="8132" y="2231"/>
                  </a:cubicBezTo>
                  <a:cubicBezTo>
                    <a:pt x="8132" y="1683"/>
                    <a:pt x="7651" y="1241"/>
                    <a:pt x="7055" y="1241"/>
                  </a:cubicBezTo>
                  <a:cubicBezTo>
                    <a:pt x="7007" y="1241"/>
                    <a:pt x="6959" y="1251"/>
                    <a:pt x="6911" y="1251"/>
                  </a:cubicBezTo>
                  <a:lnTo>
                    <a:pt x="6911" y="1241"/>
                  </a:lnTo>
                  <a:cubicBezTo>
                    <a:pt x="6911" y="731"/>
                    <a:pt x="6459" y="318"/>
                    <a:pt x="5901" y="318"/>
                  </a:cubicBezTo>
                  <a:cubicBezTo>
                    <a:pt x="5805" y="318"/>
                    <a:pt x="5718" y="337"/>
                    <a:pt x="5622" y="356"/>
                  </a:cubicBezTo>
                  <a:cubicBezTo>
                    <a:pt x="5468" y="154"/>
                    <a:pt x="5238" y="29"/>
                    <a:pt x="498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79"/>
            <p:cNvSpPr/>
            <p:nvPr/>
          </p:nvSpPr>
          <p:spPr>
            <a:xfrm>
              <a:off x="4984671" y="1500990"/>
              <a:ext cx="145271" cy="147544"/>
            </a:xfrm>
            <a:custGeom>
              <a:avLst/>
              <a:gdLst/>
              <a:ahLst/>
              <a:cxnLst/>
              <a:rect l="l" t="t" r="r" b="b"/>
              <a:pathLst>
                <a:path w="5559" h="5646" extrusionOk="0">
                  <a:moveTo>
                    <a:pt x="2943" y="5645"/>
                  </a:moveTo>
                  <a:cubicBezTo>
                    <a:pt x="2949" y="5645"/>
                    <a:pt x="2955" y="5645"/>
                    <a:pt x="2961" y="5645"/>
                  </a:cubicBezTo>
                  <a:cubicBezTo>
                    <a:pt x="2967" y="5645"/>
                    <a:pt x="2973" y="5645"/>
                    <a:pt x="2979" y="5645"/>
                  </a:cubicBezTo>
                  <a:close/>
                  <a:moveTo>
                    <a:pt x="606" y="0"/>
                  </a:moveTo>
                  <a:cubicBezTo>
                    <a:pt x="366" y="29"/>
                    <a:pt x="145" y="135"/>
                    <a:pt x="1" y="327"/>
                  </a:cubicBezTo>
                  <a:cubicBezTo>
                    <a:pt x="3068" y="1501"/>
                    <a:pt x="3385" y="4597"/>
                    <a:pt x="3491" y="4895"/>
                  </a:cubicBezTo>
                  <a:cubicBezTo>
                    <a:pt x="3520" y="4962"/>
                    <a:pt x="3530" y="5030"/>
                    <a:pt x="3530" y="5097"/>
                  </a:cubicBezTo>
                  <a:cubicBezTo>
                    <a:pt x="3520" y="5402"/>
                    <a:pt x="3271" y="5636"/>
                    <a:pt x="2979" y="5645"/>
                  </a:cubicBezTo>
                  <a:lnTo>
                    <a:pt x="4530" y="5645"/>
                  </a:lnTo>
                  <a:cubicBezTo>
                    <a:pt x="4536" y="5645"/>
                    <a:pt x="4542" y="5645"/>
                    <a:pt x="4548" y="5645"/>
                  </a:cubicBezTo>
                  <a:cubicBezTo>
                    <a:pt x="4857" y="5645"/>
                    <a:pt x="5107" y="5408"/>
                    <a:pt x="5116" y="5097"/>
                  </a:cubicBezTo>
                  <a:cubicBezTo>
                    <a:pt x="5116" y="5030"/>
                    <a:pt x="5107" y="4962"/>
                    <a:pt x="5078" y="4895"/>
                  </a:cubicBezTo>
                  <a:cubicBezTo>
                    <a:pt x="5559" y="4741"/>
                    <a:pt x="5453" y="4030"/>
                    <a:pt x="4953" y="4020"/>
                  </a:cubicBezTo>
                  <a:lnTo>
                    <a:pt x="4818" y="4020"/>
                  </a:lnTo>
                  <a:cubicBezTo>
                    <a:pt x="4876" y="3895"/>
                    <a:pt x="4905" y="3760"/>
                    <a:pt x="4905" y="3626"/>
                  </a:cubicBezTo>
                  <a:cubicBezTo>
                    <a:pt x="4905" y="3078"/>
                    <a:pt x="4414" y="2635"/>
                    <a:pt x="3828" y="2635"/>
                  </a:cubicBezTo>
                  <a:lnTo>
                    <a:pt x="3732" y="2635"/>
                  </a:lnTo>
                  <a:cubicBezTo>
                    <a:pt x="3789" y="2510"/>
                    <a:pt x="3818" y="2376"/>
                    <a:pt x="3818" y="2231"/>
                  </a:cubicBezTo>
                  <a:cubicBezTo>
                    <a:pt x="3818" y="1683"/>
                    <a:pt x="3337" y="1241"/>
                    <a:pt x="2741" y="1241"/>
                  </a:cubicBezTo>
                  <a:cubicBezTo>
                    <a:pt x="2693" y="1241"/>
                    <a:pt x="2645" y="1251"/>
                    <a:pt x="2597" y="1251"/>
                  </a:cubicBezTo>
                  <a:lnTo>
                    <a:pt x="2597" y="1241"/>
                  </a:lnTo>
                  <a:cubicBezTo>
                    <a:pt x="2597" y="731"/>
                    <a:pt x="2145" y="318"/>
                    <a:pt x="1587" y="318"/>
                  </a:cubicBezTo>
                  <a:cubicBezTo>
                    <a:pt x="1491" y="318"/>
                    <a:pt x="1404" y="337"/>
                    <a:pt x="1308" y="356"/>
                  </a:cubicBezTo>
                  <a:cubicBezTo>
                    <a:pt x="1154" y="154"/>
                    <a:pt x="924" y="29"/>
                    <a:pt x="6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0" name="Google Shape;15660;p79"/>
            <p:cNvSpPr/>
            <p:nvPr/>
          </p:nvSpPr>
          <p:spPr>
            <a:xfrm>
              <a:off x="4882911" y="1623107"/>
              <a:ext cx="237205" cy="238773"/>
            </a:xfrm>
            <a:custGeom>
              <a:avLst/>
              <a:gdLst/>
              <a:ahLst/>
              <a:cxnLst/>
              <a:rect l="l" t="t" r="r" b="b"/>
              <a:pathLst>
                <a:path w="9077" h="9137" extrusionOk="0">
                  <a:moveTo>
                    <a:pt x="4529" y="1"/>
                  </a:moveTo>
                  <a:cubicBezTo>
                    <a:pt x="4052" y="1"/>
                    <a:pt x="3662" y="386"/>
                    <a:pt x="3644" y="856"/>
                  </a:cubicBezTo>
                  <a:lnTo>
                    <a:pt x="3644" y="856"/>
                  </a:lnTo>
                  <a:cubicBezTo>
                    <a:pt x="3625" y="391"/>
                    <a:pt x="3250" y="10"/>
                    <a:pt x="2777" y="10"/>
                  </a:cubicBezTo>
                  <a:cubicBezTo>
                    <a:pt x="2772" y="10"/>
                    <a:pt x="2766" y="10"/>
                    <a:pt x="2760" y="10"/>
                  </a:cubicBezTo>
                  <a:lnTo>
                    <a:pt x="2750" y="10"/>
                  </a:lnTo>
                  <a:cubicBezTo>
                    <a:pt x="2745" y="10"/>
                    <a:pt x="2739" y="10"/>
                    <a:pt x="2734" y="10"/>
                  </a:cubicBezTo>
                  <a:cubicBezTo>
                    <a:pt x="2221" y="10"/>
                    <a:pt x="1821" y="453"/>
                    <a:pt x="1863" y="966"/>
                  </a:cubicBezTo>
                  <a:lnTo>
                    <a:pt x="1863" y="966"/>
                  </a:lnTo>
                  <a:lnTo>
                    <a:pt x="1846" y="789"/>
                  </a:lnTo>
                  <a:cubicBezTo>
                    <a:pt x="1799" y="353"/>
                    <a:pt x="1424" y="10"/>
                    <a:pt x="989" y="10"/>
                  </a:cubicBezTo>
                  <a:cubicBezTo>
                    <a:pt x="983" y="10"/>
                    <a:pt x="977" y="10"/>
                    <a:pt x="971" y="10"/>
                  </a:cubicBezTo>
                  <a:cubicBezTo>
                    <a:pt x="966" y="10"/>
                    <a:pt x="961" y="10"/>
                    <a:pt x="956" y="10"/>
                  </a:cubicBezTo>
                  <a:cubicBezTo>
                    <a:pt x="406" y="10"/>
                    <a:pt x="1" y="516"/>
                    <a:pt x="96" y="1049"/>
                  </a:cubicBezTo>
                  <a:lnTo>
                    <a:pt x="1510" y="8655"/>
                  </a:lnTo>
                  <a:cubicBezTo>
                    <a:pt x="1558" y="8934"/>
                    <a:pt x="1808" y="9136"/>
                    <a:pt x="2087" y="9136"/>
                  </a:cubicBezTo>
                  <a:lnTo>
                    <a:pt x="6991" y="9136"/>
                  </a:lnTo>
                  <a:cubicBezTo>
                    <a:pt x="7279" y="9136"/>
                    <a:pt x="7520" y="8934"/>
                    <a:pt x="7568" y="8655"/>
                  </a:cubicBezTo>
                  <a:lnTo>
                    <a:pt x="8981" y="1049"/>
                  </a:lnTo>
                  <a:cubicBezTo>
                    <a:pt x="9077" y="506"/>
                    <a:pt x="8672" y="10"/>
                    <a:pt x="8122" y="10"/>
                  </a:cubicBezTo>
                  <a:cubicBezTo>
                    <a:pt x="8117" y="10"/>
                    <a:pt x="8112" y="10"/>
                    <a:pt x="8106" y="10"/>
                  </a:cubicBezTo>
                  <a:cubicBezTo>
                    <a:pt x="8100" y="10"/>
                    <a:pt x="8094" y="10"/>
                    <a:pt x="8088" y="10"/>
                  </a:cubicBezTo>
                  <a:cubicBezTo>
                    <a:pt x="7644" y="10"/>
                    <a:pt x="7279" y="353"/>
                    <a:pt x="7231" y="789"/>
                  </a:cubicBezTo>
                  <a:lnTo>
                    <a:pt x="7214" y="966"/>
                  </a:lnTo>
                  <a:lnTo>
                    <a:pt x="7214" y="966"/>
                  </a:lnTo>
                  <a:cubicBezTo>
                    <a:pt x="7256" y="453"/>
                    <a:pt x="6856" y="10"/>
                    <a:pt x="6344" y="10"/>
                  </a:cubicBezTo>
                  <a:cubicBezTo>
                    <a:pt x="6338" y="10"/>
                    <a:pt x="6333" y="10"/>
                    <a:pt x="6327" y="10"/>
                  </a:cubicBezTo>
                  <a:lnTo>
                    <a:pt x="6318" y="10"/>
                  </a:lnTo>
                  <a:cubicBezTo>
                    <a:pt x="6312" y="10"/>
                    <a:pt x="6306" y="10"/>
                    <a:pt x="6300" y="10"/>
                  </a:cubicBezTo>
                  <a:cubicBezTo>
                    <a:pt x="5828" y="10"/>
                    <a:pt x="5452" y="391"/>
                    <a:pt x="5433" y="856"/>
                  </a:cubicBezTo>
                  <a:lnTo>
                    <a:pt x="5433" y="856"/>
                  </a:lnTo>
                  <a:cubicBezTo>
                    <a:pt x="5415" y="386"/>
                    <a:pt x="5026" y="1"/>
                    <a:pt x="454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1" name="Google Shape;15661;p79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2" name="Google Shape;15662;p79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3" name="Google Shape;15663;p79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79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79"/>
            <p:cNvSpPr/>
            <p:nvPr/>
          </p:nvSpPr>
          <p:spPr>
            <a:xfrm>
              <a:off x="5017101" y="1750529"/>
              <a:ext cx="42988" cy="111351"/>
            </a:xfrm>
            <a:custGeom>
              <a:avLst/>
              <a:gdLst/>
              <a:ahLst/>
              <a:cxnLst/>
              <a:rect l="l" t="t" r="r" b="b"/>
              <a:pathLst>
                <a:path w="1645" h="4261" extrusionOk="0">
                  <a:moveTo>
                    <a:pt x="1644" y="0"/>
                  </a:moveTo>
                  <a:lnTo>
                    <a:pt x="1164" y="2616"/>
                  </a:lnTo>
                  <a:cubicBezTo>
                    <a:pt x="1058" y="3164"/>
                    <a:pt x="577" y="3558"/>
                    <a:pt x="29" y="3558"/>
                  </a:cubicBezTo>
                  <a:lnTo>
                    <a:pt x="0" y="4260"/>
                  </a:lnTo>
                  <a:lnTo>
                    <a:pt x="1173" y="4260"/>
                  </a:lnTo>
                  <a:lnTo>
                    <a:pt x="1644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79"/>
            <p:cNvSpPr/>
            <p:nvPr/>
          </p:nvSpPr>
          <p:spPr>
            <a:xfrm>
              <a:off x="4927624" y="1567836"/>
              <a:ext cx="34207" cy="32195"/>
            </a:xfrm>
            <a:custGeom>
              <a:avLst/>
              <a:gdLst/>
              <a:ahLst/>
              <a:cxnLst/>
              <a:rect l="l" t="t" r="r" b="b"/>
              <a:pathLst>
                <a:path w="1309" h="1232" extrusionOk="0">
                  <a:moveTo>
                    <a:pt x="1030" y="0"/>
                  </a:moveTo>
                  <a:cubicBezTo>
                    <a:pt x="462" y="0"/>
                    <a:pt x="1" y="452"/>
                    <a:pt x="1" y="1020"/>
                  </a:cubicBezTo>
                  <a:cubicBezTo>
                    <a:pt x="1" y="1135"/>
                    <a:pt x="97" y="1231"/>
                    <a:pt x="212" y="1231"/>
                  </a:cubicBezTo>
                  <a:cubicBezTo>
                    <a:pt x="328" y="1231"/>
                    <a:pt x="424" y="1135"/>
                    <a:pt x="424" y="1020"/>
                  </a:cubicBezTo>
                  <a:cubicBezTo>
                    <a:pt x="424" y="683"/>
                    <a:pt x="693" y="414"/>
                    <a:pt x="1030" y="414"/>
                  </a:cubicBezTo>
                  <a:cubicBezTo>
                    <a:pt x="1308" y="414"/>
                    <a:pt x="1308" y="0"/>
                    <a:pt x="103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79"/>
            <p:cNvSpPr/>
            <p:nvPr/>
          </p:nvSpPr>
          <p:spPr>
            <a:xfrm>
              <a:off x="5039967" y="1589187"/>
              <a:ext cx="33946" cy="32195"/>
            </a:xfrm>
            <a:custGeom>
              <a:avLst/>
              <a:gdLst/>
              <a:ahLst/>
              <a:cxnLst/>
              <a:rect l="l" t="t" r="r" b="b"/>
              <a:pathLst>
                <a:path w="1299" h="1232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cubicBezTo>
                    <a:pt x="615" y="414"/>
                    <a:pt x="885" y="683"/>
                    <a:pt x="885" y="1020"/>
                  </a:cubicBezTo>
                  <a:cubicBezTo>
                    <a:pt x="885" y="1135"/>
                    <a:pt x="981" y="1232"/>
                    <a:pt x="1096" y="1232"/>
                  </a:cubicBezTo>
                  <a:cubicBezTo>
                    <a:pt x="1212" y="1232"/>
                    <a:pt x="1298" y="1135"/>
                    <a:pt x="1298" y="1020"/>
                  </a:cubicBezTo>
                  <a:cubicBezTo>
                    <a:pt x="1298" y="453"/>
                    <a:pt x="846" y="1"/>
                    <a:pt x="27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79"/>
            <p:cNvSpPr/>
            <p:nvPr/>
          </p:nvSpPr>
          <p:spPr>
            <a:xfrm>
              <a:off x="4988146" y="1526469"/>
              <a:ext cx="39277" cy="27570"/>
            </a:xfrm>
            <a:custGeom>
              <a:avLst/>
              <a:gdLst/>
              <a:ahLst/>
              <a:cxnLst/>
              <a:rect l="l" t="t" r="r" b="b"/>
              <a:pathLst>
                <a:path w="1503" h="1055" extrusionOk="0">
                  <a:moveTo>
                    <a:pt x="481" y="0"/>
                  </a:moveTo>
                  <a:cubicBezTo>
                    <a:pt x="406" y="0"/>
                    <a:pt x="329" y="8"/>
                    <a:pt x="252" y="26"/>
                  </a:cubicBezTo>
                  <a:cubicBezTo>
                    <a:pt x="1" y="79"/>
                    <a:pt x="60" y="435"/>
                    <a:pt x="295" y="435"/>
                  </a:cubicBezTo>
                  <a:cubicBezTo>
                    <a:pt x="312" y="435"/>
                    <a:pt x="330" y="433"/>
                    <a:pt x="348" y="429"/>
                  </a:cubicBezTo>
                  <a:cubicBezTo>
                    <a:pt x="389" y="421"/>
                    <a:pt x="431" y="416"/>
                    <a:pt x="472" y="416"/>
                  </a:cubicBezTo>
                  <a:cubicBezTo>
                    <a:pt x="746" y="416"/>
                    <a:pt x="1003" y="606"/>
                    <a:pt x="1070" y="891"/>
                  </a:cubicBezTo>
                  <a:cubicBezTo>
                    <a:pt x="1089" y="987"/>
                    <a:pt x="1166" y="1054"/>
                    <a:pt x="1271" y="1054"/>
                  </a:cubicBezTo>
                  <a:cubicBezTo>
                    <a:pt x="1406" y="1054"/>
                    <a:pt x="1502" y="929"/>
                    <a:pt x="1473" y="804"/>
                  </a:cubicBezTo>
                  <a:cubicBezTo>
                    <a:pt x="1366" y="324"/>
                    <a:pt x="951" y="0"/>
                    <a:pt x="481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79"/>
            <p:cNvSpPr/>
            <p:nvPr/>
          </p:nvSpPr>
          <p:spPr>
            <a:xfrm>
              <a:off x="4930132" y="1623107"/>
              <a:ext cx="56080" cy="238773"/>
            </a:xfrm>
            <a:custGeom>
              <a:avLst/>
              <a:gdLst/>
              <a:ahLst/>
              <a:cxnLst/>
              <a:rect l="l" t="t" r="r" b="b"/>
              <a:pathLst>
                <a:path w="2146" h="9137" extrusionOk="0">
                  <a:moveTo>
                    <a:pt x="934" y="1"/>
                  </a:moveTo>
                  <a:cubicBezTo>
                    <a:pt x="405" y="1"/>
                    <a:pt x="1" y="462"/>
                    <a:pt x="59" y="982"/>
                  </a:cubicBezTo>
                  <a:lnTo>
                    <a:pt x="962" y="9136"/>
                  </a:lnTo>
                  <a:lnTo>
                    <a:pt x="2145" y="9136"/>
                  </a:lnTo>
                  <a:lnTo>
                    <a:pt x="1838" y="857"/>
                  </a:lnTo>
                  <a:cubicBezTo>
                    <a:pt x="1818" y="376"/>
                    <a:pt x="1424" y="1"/>
                    <a:pt x="95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79"/>
            <p:cNvSpPr/>
            <p:nvPr/>
          </p:nvSpPr>
          <p:spPr>
            <a:xfrm>
              <a:off x="4953260" y="1843508"/>
              <a:ext cx="32953" cy="18371"/>
            </a:xfrm>
            <a:custGeom>
              <a:avLst/>
              <a:gdLst/>
              <a:ahLst/>
              <a:cxnLst/>
              <a:rect l="l" t="t" r="r" b="b"/>
              <a:pathLst>
                <a:path w="1261" h="703" extrusionOk="0">
                  <a:moveTo>
                    <a:pt x="1" y="0"/>
                  </a:moveTo>
                  <a:lnTo>
                    <a:pt x="77" y="702"/>
                  </a:lnTo>
                  <a:lnTo>
                    <a:pt x="1260" y="702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79"/>
            <p:cNvSpPr/>
            <p:nvPr/>
          </p:nvSpPr>
          <p:spPr>
            <a:xfrm>
              <a:off x="4929636" y="1696748"/>
              <a:ext cx="143520" cy="99042"/>
            </a:xfrm>
            <a:custGeom>
              <a:avLst/>
              <a:gdLst/>
              <a:ahLst/>
              <a:cxnLst/>
              <a:rect l="l" t="t" r="r" b="b"/>
              <a:pathLst>
                <a:path w="5492" h="3790" extrusionOk="0">
                  <a:moveTo>
                    <a:pt x="2751" y="0"/>
                  </a:moveTo>
                  <a:cubicBezTo>
                    <a:pt x="1231" y="0"/>
                    <a:pt x="1" y="847"/>
                    <a:pt x="1" y="1895"/>
                  </a:cubicBezTo>
                  <a:cubicBezTo>
                    <a:pt x="1" y="2943"/>
                    <a:pt x="1231" y="3789"/>
                    <a:pt x="2751" y="3789"/>
                  </a:cubicBezTo>
                  <a:cubicBezTo>
                    <a:pt x="4261" y="3789"/>
                    <a:pt x="5491" y="2943"/>
                    <a:pt x="5491" y="1895"/>
                  </a:cubicBezTo>
                  <a:cubicBezTo>
                    <a:pt x="5491" y="847"/>
                    <a:pt x="4261" y="0"/>
                    <a:pt x="2751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72" name="Google Shape;15672;p79"/>
          <p:cNvSpPr/>
          <p:nvPr/>
        </p:nvSpPr>
        <p:spPr>
          <a:xfrm>
            <a:off x="6342646" y="1849022"/>
            <a:ext cx="27413" cy="12857"/>
          </a:xfrm>
          <a:custGeom>
            <a:avLst/>
            <a:gdLst/>
            <a:ahLst/>
            <a:cxnLst/>
            <a:rect l="l" t="t" r="r" b="b"/>
            <a:pathLst>
              <a:path w="1049" h="492" extrusionOk="0">
                <a:moveTo>
                  <a:pt x="1" y="1"/>
                </a:moveTo>
                <a:lnTo>
                  <a:pt x="39" y="491"/>
                </a:lnTo>
                <a:lnTo>
                  <a:pt x="1049" y="491"/>
                </a:lnTo>
                <a:lnTo>
                  <a:pt x="1039" y="1"/>
                </a:lnTo>
                <a:close/>
              </a:path>
            </a:pathLst>
          </a:custGeom>
          <a:solidFill>
            <a:srgbClr val="E1E7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3" name="Google Shape;15673;p79"/>
          <p:cNvGrpSpPr/>
          <p:nvPr/>
        </p:nvGrpSpPr>
        <p:grpSpPr>
          <a:xfrm>
            <a:off x="6265764" y="1501251"/>
            <a:ext cx="234983" cy="360628"/>
            <a:chOff x="6265764" y="1501251"/>
            <a:chExt cx="234983" cy="360628"/>
          </a:xfrm>
        </p:grpSpPr>
        <p:sp>
          <p:nvSpPr>
            <p:cNvPr id="15674" name="Google Shape;15674;p79"/>
            <p:cNvSpPr/>
            <p:nvPr/>
          </p:nvSpPr>
          <p:spPr>
            <a:xfrm>
              <a:off x="6347167" y="1501251"/>
              <a:ext cx="118642" cy="179687"/>
            </a:xfrm>
            <a:custGeom>
              <a:avLst/>
              <a:gdLst/>
              <a:ahLst/>
              <a:cxnLst/>
              <a:rect l="l" t="t" r="r" b="b"/>
              <a:pathLst>
                <a:path w="4540" h="6876" extrusionOk="0">
                  <a:moveTo>
                    <a:pt x="1905" y="0"/>
                  </a:moveTo>
                  <a:cubicBezTo>
                    <a:pt x="1808" y="0"/>
                    <a:pt x="1732" y="67"/>
                    <a:pt x="1712" y="154"/>
                  </a:cubicBezTo>
                  <a:lnTo>
                    <a:pt x="30" y="6616"/>
                  </a:lnTo>
                  <a:cubicBezTo>
                    <a:pt x="1" y="6751"/>
                    <a:pt x="97" y="6876"/>
                    <a:pt x="231" y="6876"/>
                  </a:cubicBezTo>
                  <a:cubicBezTo>
                    <a:pt x="328" y="6876"/>
                    <a:pt x="405" y="6808"/>
                    <a:pt x="433" y="6722"/>
                  </a:cubicBezTo>
                  <a:lnTo>
                    <a:pt x="2058" y="414"/>
                  </a:lnTo>
                  <a:lnTo>
                    <a:pt x="4270" y="414"/>
                  </a:lnTo>
                  <a:cubicBezTo>
                    <a:pt x="4539" y="414"/>
                    <a:pt x="4539" y="0"/>
                    <a:pt x="427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79"/>
            <p:cNvSpPr/>
            <p:nvPr/>
          </p:nvSpPr>
          <p:spPr>
            <a:xfrm>
              <a:off x="6288369" y="1614561"/>
              <a:ext cx="189487" cy="247318"/>
            </a:xfrm>
            <a:custGeom>
              <a:avLst/>
              <a:gdLst/>
              <a:ahLst/>
              <a:cxnLst/>
              <a:rect l="l" t="t" r="r" b="b"/>
              <a:pathLst>
                <a:path w="7251" h="9464" extrusionOk="0">
                  <a:moveTo>
                    <a:pt x="1" y="1"/>
                  </a:moveTo>
                  <a:lnTo>
                    <a:pt x="1029" y="8838"/>
                  </a:lnTo>
                  <a:cubicBezTo>
                    <a:pt x="1078" y="9194"/>
                    <a:pt x="1376" y="9463"/>
                    <a:pt x="1731" y="9463"/>
                  </a:cubicBezTo>
                  <a:lnTo>
                    <a:pt x="5520" y="9463"/>
                  </a:lnTo>
                  <a:cubicBezTo>
                    <a:pt x="5876" y="9463"/>
                    <a:pt x="6184" y="9194"/>
                    <a:pt x="6222" y="8838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79"/>
            <p:cNvSpPr/>
            <p:nvPr/>
          </p:nvSpPr>
          <p:spPr>
            <a:xfrm>
              <a:off x="6314005" y="1614561"/>
              <a:ext cx="163851" cy="247318"/>
            </a:xfrm>
            <a:custGeom>
              <a:avLst/>
              <a:gdLst/>
              <a:ahLst/>
              <a:cxnLst/>
              <a:rect l="l" t="t" r="r" b="b"/>
              <a:pathLst>
                <a:path w="6270" h="9464" extrusionOk="0">
                  <a:moveTo>
                    <a:pt x="4828" y="1"/>
                  </a:moveTo>
                  <a:lnTo>
                    <a:pt x="3789" y="8838"/>
                  </a:lnTo>
                  <a:cubicBezTo>
                    <a:pt x="3779" y="8915"/>
                    <a:pt x="3712" y="8973"/>
                    <a:pt x="3635" y="8973"/>
                  </a:cubicBezTo>
                  <a:lnTo>
                    <a:pt x="702" y="8973"/>
                  </a:lnTo>
                  <a:cubicBezTo>
                    <a:pt x="375" y="8973"/>
                    <a:pt x="87" y="8751"/>
                    <a:pt x="0" y="8434"/>
                  </a:cubicBezTo>
                  <a:lnTo>
                    <a:pt x="0" y="8434"/>
                  </a:lnTo>
                  <a:lnTo>
                    <a:pt x="48" y="8838"/>
                  </a:lnTo>
                  <a:cubicBezTo>
                    <a:pt x="97" y="9194"/>
                    <a:pt x="395" y="9463"/>
                    <a:pt x="750" y="9463"/>
                  </a:cubicBezTo>
                  <a:lnTo>
                    <a:pt x="4539" y="9463"/>
                  </a:lnTo>
                  <a:cubicBezTo>
                    <a:pt x="4895" y="9463"/>
                    <a:pt x="5203" y="9194"/>
                    <a:pt x="5241" y="8838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7" name="Google Shape;15677;p79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8" name="Google Shape;15678;p79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9" name="Google Shape;15679;p79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222" y="1"/>
                  </a:move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79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674" y="1"/>
                  </a:moveTo>
                  <a:lnTo>
                    <a:pt x="635" y="8838"/>
                  </a:lnTo>
                  <a:cubicBezTo>
                    <a:pt x="625" y="8915"/>
                    <a:pt x="558" y="8973"/>
                    <a:pt x="481" y="8973"/>
                  </a:cubicBezTo>
                  <a:lnTo>
                    <a:pt x="10" y="8973"/>
                  </a:ln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79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607" y="0"/>
                  </a:moveTo>
                  <a:cubicBezTo>
                    <a:pt x="443" y="0"/>
                    <a:pt x="309" y="97"/>
                    <a:pt x="270" y="250"/>
                  </a:cubicBezTo>
                  <a:lnTo>
                    <a:pt x="1" y="1279"/>
                  </a:lnTo>
                  <a:lnTo>
                    <a:pt x="6376" y="1279"/>
                  </a:lnTo>
                  <a:lnTo>
                    <a:pt x="609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79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4299" y="0"/>
                  </a:moveTo>
                  <a:cubicBezTo>
                    <a:pt x="4453" y="0"/>
                    <a:pt x="4588" y="97"/>
                    <a:pt x="4626" y="250"/>
                  </a:cubicBezTo>
                  <a:lnTo>
                    <a:pt x="4684" y="481"/>
                  </a:lnTo>
                  <a:cubicBezTo>
                    <a:pt x="4742" y="674"/>
                    <a:pt x="4588" y="866"/>
                    <a:pt x="4386" y="875"/>
                  </a:cubicBezTo>
                  <a:lnTo>
                    <a:pt x="107" y="875"/>
                  </a:lnTo>
                  <a:lnTo>
                    <a:pt x="1" y="1279"/>
                  </a:lnTo>
                  <a:lnTo>
                    <a:pt x="6376" y="1279"/>
                  </a:lnTo>
                  <a:lnTo>
                    <a:pt x="610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79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202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923"/>
                  </a:lnTo>
                  <a:cubicBezTo>
                    <a:pt x="0" y="1029"/>
                    <a:pt x="87" y="1116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79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7558" y="0"/>
                  </a:moveTo>
                  <a:lnTo>
                    <a:pt x="7558" y="654"/>
                  </a:lnTo>
                  <a:cubicBezTo>
                    <a:pt x="7558" y="770"/>
                    <a:pt x="7472" y="856"/>
                    <a:pt x="7366" y="856"/>
                  </a:cubicBezTo>
                  <a:lnTo>
                    <a:pt x="0" y="856"/>
                  </a:lnTo>
                  <a:lnTo>
                    <a:pt x="0" y="923"/>
                  </a:lnTo>
                  <a:cubicBezTo>
                    <a:pt x="0" y="1029"/>
                    <a:pt x="87" y="1125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5" name="Google Shape;15685;p79"/>
            <p:cNvSpPr/>
            <p:nvPr/>
          </p:nvSpPr>
          <p:spPr>
            <a:xfrm>
              <a:off x="6325817" y="1708795"/>
              <a:ext cx="113859" cy="78450"/>
            </a:xfrm>
            <a:custGeom>
              <a:avLst/>
              <a:gdLst/>
              <a:ahLst/>
              <a:cxnLst/>
              <a:rect l="l" t="t" r="r" b="b"/>
              <a:pathLst>
                <a:path w="4357" h="3002" extrusionOk="0">
                  <a:moveTo>
                    <a:pt x="2174" y="1"/>
                  </a:moveTo>
                  <a:cubicBezTo>
                    <a:pt x="972" y="1"/>
                    <a:pt x="0" y="674"/>
                    <a:pt x="0" y="1501"/>
                  </a:cubicBezTo>
                  <a:cubicBezTo>
                    <a:pt x="0" y="2328"/>
                    <a:pt x="972" y="3001"/>
                    <a:pt x="2174" y="3001"/>
                  </a:cubicBezTo>
                  <a:cubicBezTo>
                    <a:pt x="3376" y="3001"/>
                    <a:pt x="4356" y="2328"/>
                    <a:pt x="4356" y="1501"/>
                  </a:cubicBezTo>
                  <a:cubicBezTo>
                    <a:pt x="4356" y="674"/>
                    <a:pt x="3376" y="1"/>
                    <a:pt x="2174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86" name="Google Shape;15686;p79"/>
          <p:cNvGrpSpPr/>
          <p:nvPr/>
        </p:nvGrpSpPr>
        <p:grpSpPr>
          <a:xfrm>
            <a:off x="6193639" y="3401998"/>
            <a:ext cx="360628" cy="238250"/>
            <a:chOff x="6193639" y="3401998"/>
            <a:chExt cx="360628" cy="238250"/>
          </a:xfrm>
        </p:grpSpPr>
        <p:sp>
          <p:nvSpPr>
            <p:cNvPr id="15687" name="Google Shape;15687;p79"/>
            <p:cNvSpPr/>
            <p:nvPr/>
          </p:nvSpPr>
          <p:spPr>
            <a:xfrm>
              <a:off x="6417542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654" y="1"/>
                  </a:moveTo>
                  <a:cubicBezTo>
                    <a:pt x="289" y="1"/>
                    <a:pt x="0" y="289"/>
                    <a:pt x="0" y="655"/>
                  </a:cubicBezTo>
                  <a:lnTo>
                    <a:pt x="0" y="2068"/>
                  </a:lnTo>
                  <a:cubicBezTo>
                    <a:pt x="0" y="2328"/>
                    <a:pt x="212" y="2539"/>
                    <a:pt x="471" y="2539"/>
                  </a:cubicBezTo>
                  <a:cubicBezTo>
                    <a:pt x="731" y="2539"/>
                    <a:pt x="943" y="2328"/>
                    <a:pt x="943" y="2068"/>
                  </a:cubicBezTo>
                  <a:lnTo>
                    <a:pt x="943" y="1482"/>
                  </a:lnTo>
                  <a:lnTo>
                    <a:pt x="3952" y="5568"/>
                  </a:lnTo>
                  <a:lnTo>
                    <a:pt x="5231" y="5568"/>
                  </a:lnTo>
                  <a:lnTo>
                    <a:pt x="5231" y="5030"/>
                  </a:lnTo>
                  <a:cubicBezTo>
                    <a:pt x="5231" y="4761"/>
                    <a:pt x="5125" y="4491"/>
                    <a:pt x="4943" y="4289"/>
                  </a:cubicBezTo>
                  <a:lnTo>
                    <a:pt x="1135" y="203"/>
                  </a:lnTo>
                  <a:cubicBezTo>
                    <a:pt x="1010" y="68"/>
                    <a:pt x="837" y="1"/>
                    <a:pt x="654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79"/>
            <p:cNvSpPr/>
            <p:nvPr/>
          </p:nvSpPr>
          <p:spPr>
            <a:xfrm>
              <a:off x="642985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244" y="1"/>
                  </a:moveTo>
                  <a:cubicBezTo>
                    <a:pt x="119" y="1"/>
                    <a:pt x="0" y="97"/>
                    <a:pt x="0" y="244"/>
                  </a:cubicBezTo>
                  <a:lnTo>
                    <a:pt x="0" y="1782"/>
                  </a:lnTo>
                  <a:cubicBezTo>
                    <a:pt x="260" y="1782"/>
                    <a:pt x="472" y="1571"/>
                    <a:pt x="472" y="1311"/>
                  </a:cubicBezTo>
                  <a:lnTo>
                    <a:pt x="472" y="725"/>
                  </a:lnTo>
                  <a:lnTo>
                    <a:pt x="3481" y="4811"/>
                  </a:lnTo>
                  <a:lnTo>
                    <a:pt x="4529" y="4811"/>
                  </a:lnTo>
                  <a:lnTo>
                    <a:pt x="423" y="80"/>
                  </a:lnTo>
                  <a:cubicBezTo>
                    <a:pt x="372" y="25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9" name="Google Shape;15689;p79"/>
            <p:cNvSpPr/>
            <p:nvPr/>
          </p:nvSpPr>
          <p:spPr>
            <a:xfrm>
              <a:off x="6193639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4577" y="1"/>
                  </a:moveTo>
                  <a:cubicBezTo>
                    <a:pt x="4395" y="1"/>
                    <a:pt x="4222" y="68"/>
                    <a:pt x="4097" y="203"/>
                  </a:cubicBezTo>
                  <a:lnTo>
                    <a:pt x="289" y="4289"/>
                  </a:lnTo>
                  <a:cubicBezTo>
                    <a:pt x="106" y="4491"/>
                    <a:pt x="0" y="4761"/>
                    <a:pt x="0" y="5030"/>
                  </a:cubicBezTo>
                  <a:lnTo>
                    <a:pt x="0" y="5568"/>
                  </a:lnTo>
                  <a:lnTo>
                    <a:pt x="1279" y="5568"/>
                  </a:lnTo>
                  <a:lnTo>
                    <a:pt x="4289" y="1482"/>
                  </a:lnTo>
                  <a:lnTo>
                    <a:pt x="4289" y="2068"/>
                  </a:lnTo>
                  <a:cubicBezTo>
                    <a:pt x="4289" y="2328"/>
                    <a:pt x="4501" y="2539"/>
                    <a:pt x="4760" y="2539"/>
                  </a:cubicBezTo>
                  <a:cubicBezTo>
                    <a:pt x="5020" y="2539"/>
                    <a:pt x="5231" y="2328"/>
                    <a:pt x="5231" y="2068"/>
                  </a:cubicBezTo>
                  <a:lnTo>
                    <a:pt x="5231" y="655"/>
                  </a:lnTo>
                  <a:cubicBezTo>
                    <a:pt x="5231" y="289"/>
                    <a:pt x="4943" y="1"/>
                    <a:pt x="457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0" name="Google Shape;15690;p79"/>
            <p:cNvSpPr/>
            <p:nvPr/>
          </p:nvSpPr>
          <p:spPr>
            <a:xfrm>
              <a:off x="619991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4280" y="1"/>
                  </a:moveTo>
                  <a:cubicBezTo>
                    <a:pt x="4218" y="1"/>
                    <a:pt x="4155" y="25"/>
                    <a:pt x="4107" y="80"/>
                  </a:cubicBezTo>
                  <a:lnTo>
                    <a:pt x="1" y="4811"/>
                  </a:lnTo>
                  <a:lnTo>
                    <a:pt x="1039" y="4811"/>
                  </a:lnTo>
                  <a:lnTo>
                    <a:pt x="4059" y="715"/>
                  </a:lnTo>
                  <a:lnTo>
                    <a:pt x="4059" y="1311"/>
                  </a:lnTo>
                  <a:cubicBezTo>
                    <a:pt x="4059" y="1571"/>
                    <a:pt x="4270" y="1773"/>
                    <a:pt x="4530" y="1782"/>
                  </a:cubicBezTo>
                  <a:lnTo>
                    <a:pt x="4530" y="244"/>
                  </a:lnTo>
                  <a:cubicBezTo>
                    <a:pt x="4523" y="97"/>
                    <a:pt x="4402" y="1"/>
                    <a:pt x="4280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1" name="Google Shape;15691;p79"/>
            <p:cNvSpPr/>
            <p:nvPr/>
          </p:nvSpPr>
          <p:spPr>
            <a:xfrm>
              <a:off x="6193639" y="3522365"/>
              <a:ext cx="360628" cy="117884"/>
            </a:xfrm>
            <a:custGeom>
              <a:avLst/>
              <a:gdLst/>
              <a:ahLst/>
              <a:cxnLst/>
              <a:rect l="l" t="t" r="r" b="b"/>
              <a:pathLst>
                <a:path w="13800" h="4511" extrusionOk="0">
                  <a:moveTo>
                    <a:pt x="500" y="1"/>
                  </a:moveTo>
                  <a:cubicBezTo>
                    <a:pt x="221" y="1"/>
                    <a:pt x="0" y="222"/>
                    <a:pt x="0" y="491"/>
                  </a:cubicBezTo>
                  <a:lnTo>
                    <a:pt x="0" y="4020"/>
                  </a:lnTo>
                  <a:cubicBezTo>
                    <a:pt x="0" y="4290"/>
                    <a:pt x="221" y="4511"/>
                    <a:pt x="500" y="4511"/>
                  </a:cubicBezTo>
                  <a:lnTo>
                    <a:pt x="5279" y="4511"/>
                  </a:lnTo>
                  <a:cubicBezTo>
                    <a:pt x="5472" y="4511"/>
                    <a:pt x="5664" y="4434"/>
                    <a:pt x="5808" y="4309"/>
                  </a:cubicBezTo>
                  <a:lnTo>
                    <a:pt x="6905" y="3299"/>
                  </a:lnTo>
                  <a:lnTo>
                    <a:pt x="8001" y="4309"/>
                  </a:lnTo>
                  <a:cubicBezTo>
                    <a:pt x="8145" y="4434"/>
                    <a:pt x="8328" y="4511"/>
                    <a:pt x="8530" y="4511"/>
                  </a:cubicBezTo>
                  <a:lnTo>
                    <a:pt x="13309" y="4511"/>
                  </a:lnTo>
                  <a:cubicBezTo>
                    <a:pt x="13578" y="4511"/>
                    <a:pt x="13799" y="4290"/>
                    <a:pt x="13799" y="4020"/>
                  </a:cubicBezTo>
                  <a:lnTo>
                    <a:pt x="13799" y="491"/>
                  </a:lnTo>
                  <a:cubicBezTo>
                    <a:pt x="13799" y="222"/>
                    <a:pt x="13578" y="1"/>
                    <a:pt x="13309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2" name="Google Shape;15692;p79"/>
            <p:cNvSpPr/>
            <p:nvPr/>
          </p:nvSpPr>
          <p:spPr>
            <a:xfrm>
              <a:off x="6219510" y="3548001"/>
              <a:ext cx="128938" cy="66377"/>
            </a:xfrm>
            <a:custGeom>
              <a:avLst/>
              <a:gdLst/>
              <a:ahLst/>
              <a:cxnLst/>
              <a:rect l="l" t="t" r="r" b="b"/>
              <a:pathLst>
                <a:path w="4934" h="2540" extrusionOk="0">
                  <a:moveTo>
                    <a:pt x="126" y="1"/>
                  </a:moveTo>
                  <a:cubicBezTo>
                    <a:pt x="58" y="1"/>
                    <a:pt x="1" y="58"/>
                    <a:pt x="1" y="126"/>
                  </a:cubicBezTo>
                  <a:lnTo>
                    <a:pt x="1" y="2424"/>
                  </a:lnTo>
                  <a:cubicBezTo>
                    <a:pt x="10" y="2491"/>
                    <a:pt x="58" y="2539"/>
                    <a:pt x="126" y="2539"/>
                  </a:cubicBezTo>
                  <a:lnTo>
                    <a:pt x="4174" y="2539"/>
                  </a:lnTo>
                  <a:cubicBezTo>
                    <a:pt x="4203" y="2539"/>
                    <a:pt x="4232" y="2530"/>
                    <a:pt x="4251" y="2510"/>
                  </a:cubicBezTo>
                  <a:lnTo>
                    <a:pt x="4895" y="1914"/>
                  </a:lnTo>
                  <a:cubicBezTo>
                    <a:pt x="4915" y="1895"/>
                    <a:pt x="4934" y="1866"/>
                    <a:pt x="4934" y="1828"/>
                  </a:cubicBezTo>
                  <a:lnTo>
                    <a:pt x="4934" y="126"/>
                  </a:lnTo>
                  <a:cubicBezTo>
                    <a:pt x="4934" y="58"/>
                    <a:pt x="4876" y="1"/>
                    <a:pt x="480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3" name="Google Shape;15693;p79"/>
            <p:cNvSpPr/>
            <p:nvPr/>
          </p:nvSpPr>
          <p:spPr>
            <a:xfrm>
              <a:off x="6306975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7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7" y="2539"/>
                    <a:pt x="0" y="2539"/>
                  </a:cubicBezTo>
                  <a:lnTo>
                    <a:pt x="817" y="2539"/>
                  </a:lnTo>
                  <a:cubicBezTo>
                    <a:pt x="846" y="2539"/>
                    <a:pt x="875" y="2529"/>
                    <a:pt x="894" y="2510"/>
                  </a:cubicBezTo>
                  <a:lnTo>
                    <a:pt x="1539" y="1914"/>
                  </a:lnTo>
                  <a:cubicBezTo>
                    <a:pt x="1558" y="1895"/>
                    <a:pt x="1577" y="1866"/>
                    <a:pt x="1577" y="1837"/>
                  </a:cubicBezTo>
                  <a:lnTo>
                    <a:pt x="1577" y="116"/>
                  </a:lnTo>
                  <a:cubicBezTo>
                    <a:pt x="1568" y="48"/>
                    <a:pt x="1519" y="0"/>
                    <a:pt x="146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4" name="Google Shape;15694;p79"/>
            <p:cNvSpPr/>
            <p:nvPr/>
          </p:nvSpPr>
          <p:spPr>
            <a:xfrm>
              <a:off x="6394911" y="3522365"/>
              <a:ext cx="159356" cy="117884"/>
            </a:xfrm>
            <a:custGeom>
              <a:avLst/>
              <a:gdLst/>
              <a:ahLst/>
              <a:cxnLst/>
              <a:rect l="l" t="t" r="r" b="b"/>
              <a:pathLst>
                <a:path w="6098" h="4511" extrusionOk="0">
                  <a:moveTo>
                    <a:pt x="4645" y="1"/>
                  </a:moveTo>
                  <a:lnTo>
                    <a:pt x="4645" y="10"/>
                  </a:lnTo>
                  <a:lnTo>
                    <a:pt x="4645" y="3539"/>
                  </a:lnTo>
                  <a:cubicBezTo>
                    <a:pt x="4645" y="3809"/>
                    <a:pt x="4424" y="4030"/>
                    <a:pt x="4155" y="4030"/>
                  </a:cubicBezTo>
                  <a:lnTo>
                    <a:pt x="1" y="4030"/>
                  </a:lnTo>
                  <a:lnTo>
                    <a:pt x="299" y="4309"/>
                  </a:lnTo>
                  <a:cubicBezTo>
                    <a:pt x="443" y="4434"/>
                    <a:pt x="626" y="4511"/>
                    <a:pt x="828" y="4511"/>
                  </a:cubicBezTo>
                  <a:lnTo>
                    <a:pt x="5607" y="4511"/>
                  </a:lnTo>
                  <a:cubicBezTo>
                    <a:pt x="5876" y="4511"/>
                    <a:pt x="6097" y="4290"/>
                    <a:pt x="6097" y="4020"/>
                  </a:cubicBezTo>
                  <a:lnTo>
                    <a:pt x="6097" y="491"/>
                  </a:lnTo>
                  <a:cubicBezTo>
                    <a:pt x="6097" y="222"/>
                    <a:pt x="5876" y="1"/>
                    <a:pt x="560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5" name="Google Shape;15695;p79"/>
            <p:cNvSpPr/>
            <p:nvPr/>
          </p:nvSpPr>
          <p:spPr>
            <a:xfrm>
              <a:off x="6399955" y="3548001"/>
              <a:ext cx="128676" cy="66377"/>
            </a:xfrm>
            <a:custGeom>
              <a:avLst/>
              <a:gdLst/>
              <a:ahLst/>
              <a:cxnLst/>
              <a:rect l="l" t="t" r="r" b="b"/>
              <a:pathLst>
                <a:path w="4924" h="2540" extrusionOk="0">
                  <a:moveTo>
                    <a:pt x="115" y="1"/>
                  </a:moveTo>
                  <a:cubicBezTo>
                    <a:pt x="48" y="1"/>
                    <a:pt x="0" y="58"/>
                    <a:pt x="0" y="126"/>
                  </a:cubicBezTo>
                  <a:lnTo>
                    <a:pt x="0" y="1837"/>
                  </a:lnTo>
                  <a:cubicBezTo>
                    <a:pt x="0" y="1866"/>
                    <a:pt x="10" y="1895"/>
                    <a:pt x="38" y="1914"/>
                  </a:cubicBezTo>
                  <a:lnTo>
                    <a:pt x="683" y="2510"/>
                  </a:lnTo>
                  <a:cubicBezTo>
                    <a:pt x="702" y="2530"/>
                    <a:pt x="731" y="2539"/>
                    <a:pt x="760" y="2539"/>
                  </a:cubicBezTo>
                  <a:lnTo>
                    <a:pt x="4808" y="2539"/>
                  </a:lnTo>
                  <a:cubicBezTo>
                    <a:pt x="4875" y="2539"/>
                    <a:pt x="4923" y="2491"/>
                    <a:pt x="4923" y="2424"/>
                  </a:cubicBezTo>
                  <a:lnTo>
                    <a:pt x="4923" y="126"/>
                  </a:lnTo>
                  <a:cubicBezTo>
                    <a:pt x="4923" y="58"/>
                    <a:pt x="4875" y="1"/>
                    <a:pt x="480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6" name="Google Shape;15696;p79"/>
            <p:cNvSpPr/>
            <p:nvPr/>
          </p:nvSpPr>
          <p:spPr>
            <a:xfrm>
              <a:off x="6487394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8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8" y="2539"/>
                    <a:pt x="0" y="2539"/>
                  </a:cubicBezTo>
                  <a:lnTo>
                    <a:pt x="1452" y="2539"/>
                  </a:lnTo>
                  <a:cubicBezTo>
                    <a:pt x="1520" y="2539"/>
                    <a:pt x="1577" y="2491"/>
                    <a:pt x="1577" y="2423"/>
                  </a:cubicBezTo>
                  <a:lnTo>
                    <a:pt x="1577" y="116"/>
                  </a:lnTo>
                  <a:cubicBezTo>
                    <a:pt x="1568" y="48"/>
                    <a:pt x="1520" y="0"/>
                    <a:pt x="14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7" name="Google Shape;15697;p79"/>
            <p:cNvSpPr/>
            <p:nvPr/>
          </p:nvSpPr>
          <p:spPr>
            <a:xfrm>
              <a:off x="6193874" y="3627652"/>
              <a:ext cx="159356" cy="12596"/>
            </a:xfrm>
            <a:custGeom>
              <a:avLst/>
              <a:gdLst/>
              <a:ahLst/>
              <a:cxnLst/>
              <a:rect l="l" t="t" r="r" b="b"/>
              <a:pathLst>
                <a:path w="6098" h="4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70"/>
                    <a:pt x="232" y="482"/>
                    <a:pt x="491" y="482"/>
                  </a:cubicBezTo>
                  <a:lnTo>
                    <a:pt x="5280" y="482"/>
                  </a:lnTo>
                  <a:cubicBezTo>
                    <a:pt x="5472" y="482"/>
                    <a:pt x="5655" y="414"/>
                    <a:pt x="5799" y="280"/>
                  </a:cubicBezTo>
                  <a:lnTo>
                    <a:pt x="6097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8" name="Google Shape;15698;p79"/>
          <p:cNvGrpSpPr/>
          <p:nvPr/>
        </p:nvGrpSpPr>
        <p:grpSpPr>
          <a:xfrm>
            <a:off x="5801625" y="1501251"/>
            <a:ext cx="246037" cy="360629"/>
            <a:chOff x="5801625" y="1501251"/>
            <a:chExt cx="246037" cy="360629"/>
          </a:xfrm>
        </p:grpSpPr>
        <p:sp>
          <p:nvSpPr>
            <p:cNvPr id="15699" name="Google Shape;15699;p79"/>
            <p:cNvSpPr/>
            <p:nvPr/>
          </p:nvSpPr>
          <p:spPr>
            <a:xfrm>
              <a:off x="5872470" y="1548054"/>
              <a:ext cx="10845" cy="307527"/>
            </a:xfrm>
            <a:custGeom>
              <a:avLst/>
              <a:gdLst/>
              <a:ahLst/>
              <a:cxnLst/>
              <a:rect l="l" t="t" r="r" b="b"/>
              <a:pathLst>
                <a:path w="415" h="11768" extrusionOk="0">
                  <a:moveTo>
                    <a:pt x="208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11556"/>
                  </a:lnTo>
                  <a:cubicBezTo>
                    <a:pt x="1" y="11672"/>
                    <a:pt x="88" y="11768"/>
                    <a:pt x="203" y="11768"/>
                  </a:cubicBezTo>
                  <a:cubicBezTo>
                    <a:pt x="328" y="11768"/>
                    <a:pt x="414" y="11672"/>
                    <a:pt x="414" y="11556"/>
                  </a:cubicBezTo>
                  <a:lnTo>
                    <a:pt x="414" y="209"/>
                  </a:lnTo>
                  <a:cubicBezTo>
                    <a:pt x="414" y="70"/>
                    <a:pt x="311" y="0"/>
                    <a:pt x="208" y="0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0" name="Google Shape;15700;p79"/>
            <p:cNvSpPr/>
            <p:nvPr/>
          </p:nvSpPr>
          <p:spPr>
            <a:xfrm>
              <a:off x="5901634" y="1556077"/>
              <a:ext cx="11080" cy="244966"/>
            </a:xfrm>
            <a:custGeom>
              <a:avLst/>
              <a:gdLst/>
              <a:ahLst/>
              <a:cxnLst/>
              <a:rect l="l" t="t" r="r" b="b"/>
              <a:pathLst>
                <a:path w="424" h="9374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9162"/>
                  </a:lnTo>
                  <a:cubicBezTo>
                    <a:pt x="0" y="9278"/>
                    <a:pt x="97" y="9374"/>
                    <a:pt x="212" y="9374"/>
                  </a:cubicBezTo>
                  <a:cubicBezTo>
                    <a:pt x="327" y="9374"/>
                    <a:pt x="424" y="9278"/>
                    <a:pt x="424" y="9162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1" name="Google Shape;15701;p79"/>
            <p:cNvSpPr/>
            <p:nvPr/>
          </p:nvSpPr>
          <p:spPr>
            <a:xfrm>
              <a:off x="5930772" y="1577688"/>
              <a:ext cx="11080" cy="178380"/>
            </a:xfrm>
            <a:custGeom>
              <a:avLst/>
              <a:gdLst/>
              <a:ahLst/>
              <a:cxnLst/>
              <a:rect l="l" t="t" r="r" b="b"/>
              <a:pathLst>
                <a:path w="424" h="6826" extrusionOk="0">
                  <a:moveTo>
                    <a:pt x="212" y="1"/>
                  </a:moveTo>
                  <a:cubicBezTo>
                    <a:pt x="107" y="1"/>
                    <a:pt x="1" y="70"/>
                    <a:pt x="1" y="210"/>
                  </a:cubicBezTo>
                  <a:lnTo>
                    <a:pt x="1" y="6624"/>
                  </a:lnTo>
                  <a:cubicBezTo>
                    <a:pt x="1" y="6739"/>
                    <a:pt x="97" y="6826"/>
                    <a:pt x="212" y="6826"/>
                  </a:cubicBezTo>
                  <a:cubicBezTo>
                    <a:pt x="328" y="6826"/>
                    <a:pt x="424" y="6739"/>
                    <a:pt x="424" y="6624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2" name="Google Shape;15702;p79"/>
            <p:cNvSpPr/>
            <p:nvPr/>
          </p:nvSpPr>
          <p:spPr>
            <a:xfrm>
              <a:off x="5960171" y="1611870"/>
              <a:ext cx="10845" cy="107509"/>
            </a:xfrm>
            <a:custGeom>
              <a:avLst/>
              <a:gdLst/>
              <a:ahLst/>
              <a:cxnLst/>
              <a:rect l="l" t="t" r="r" b="b"/>
              <a:pathLst>
                <a:path w="415" h="4114" extrusionOk="0">
                  <a:moveTo>
                    <a:pt x="208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3912"/>
                  </a:lnTo>
                  <a:cubicBezTo>
                    <a:pt x="1" y="4027"/>
                    <a:pt x="97" y="4114"/>
                    <a:pt x="213" y="4114"/>
                  </a:cubicBezTo>
                  <a:cubicBezTo>
                    <a:pt x="318" y="4114"/>
                    <a:pt x="414" y="4027"/>
                    <a:pt x="414" y="3912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8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3" name="Google Shape;15703;p79"/>
            <p:cNvSpPr/>
            <p:nvPr/>
          </p:nvSpPr>
          <p:spPr>
            <a:xfrm>
              <a:off x="5989335" y="1607845"/>
              <a:ext cx="11080" cy="67317"/>
            </a:xfrm>
            <a:custGeom>
              <a:avLst/>
              <a:gdLst/>
              <a:ahLst/>
              <a:cxnLst/>
              <a:rect l="l" t="t" r="r" b="b"/>
              <a:pathLst>
                <a:path w="424" h="2576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2373"/>
                  </a:lnTo>
                  <a:cubicBezTo>
                    <a:pt x="0" y="2489"/>
                    <a:pt x="97" y="2575"/>
                    <a:pt x="212" y="2575"/>
                  </a:cubicBezTo>
                  <a:cubicBezTo>
                    <a:pt x="327" y="2575"/>
                    <a:pt x="424" y="2489"/>
                    <a:pt x="424" y="2373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4" name="Google Shape;15704;p79"/>
            <p:cNvSpPr/>
            <p:nvPr/>
          </p:nvSpPr>
          <p:spPr>
            <a:xfrm>
              <a:off x="5839805" y="1522366"/>
              <a:ext cx="207858" cy="329452"/>
            </a:xfrm>
            <a:custGeom>
              <a:avLst/>
              <a:gdLst/>
              <a:ahLst/>
              <a:cxnLst/>
              <a:rect l="l" t="t" r="r" b="b"/>
              <a:pathLst>
                <a:path w="7954" h="12607" extrusionOk="0">
                  <a:moveTo>
                    <a:pt x="1413" y="1"/>
                  </a:moveTo>
                  <a:cubicBezTo>
                    <a:pt x="957" y="1"/>
                    <a:pt x="458" y="15"/>
                    <a:pt x="1" y="19"/>
                  </a:cubicBezTo>
                  <a:lnTo>
                    <a:pt x="1" y="1788"/>
                  </a:lnTo>
                  <a:cubicBezTo>
                    <a:pt x="335" y="1785"/>
                    <a:pt x="777" y="1745"/>
                    <a:pt x="1246" y="1745"/>
                  </a:cubicBezTo>
                  <a:cubicBezTo>
                    <a:pt x="2195" y="1745"/>
                    <a:pt x="3249" y="1909"/>
                    <a:pt x="3713" y="2875"/>
                  </a:cubicBezTo>
                  <a:cubicBezTo>
                    <a:pt x="3896" y="3262"/>
                    <a:pt x="4167" y="3928"/>
                    <a:pt x="4986" y="3928"/>
                  </a:cubicBezTo>
                  <a:cubicBezTo>
                    <a:pt x="5285" y="3928"/>
                    <a:pt x="5658" y="3839"/>
                    <a:pt x="6126" y="3615"/>
                  </a:cubicBezTo>
                  <a:cubicBezTo>
                    <a:pt x="6396" y="3490"/>
                    <a:pt x="6624" y="3420"/>
                    <a:pt x="6793" y="3420"/>
                  </a:cubicBezTo>
                  <a:cubicBezTo>
                    <a:pt x="6895" y="3420"/>
                    <a:pt x="6976" y="3446"/>
                    <a:pt x="7030" y="3500"/>
                  </a:cubicBezTo>
                  <a:cubicBezTo>
                    <a:pt x="7174" y="3644"/>
                    <a:pt x="7184" y="3923"/>
                    <a:pt x="6703" y="4481"/>
                  </a:cubicBezTo>
                  <a:cubicBezTo>
                    <a:pt x="6290" y="4962"/>
                    <a:pt x="1597" y="10664"/>
                    <a:pt x="1241" y="12606"/>
                  </a:cubicBezTo>
                  <a:lnTo>
                    <a:pt x="3251" y="12606"/>
                  </a:lnTo>
                  <a:cubicBezTo>
                    <a:pt x="3540" y="10866"/>
                    <a:pt x="4001" y="9452"/>
                    <a:pt x="7184" y="4991"/>
                  </a:cubicBezTo>
                  <a:cubicBezTo>
                    <a:pt x="7819" y="4096"/>
                    <a:pt x="7953" y="3654"/>
                    <a:pt x="7617" y="3125"/>
                  </a:cubicBezTo>
                  <a:cubicBezTo>
                    <a:pt x="7463" y="2885"/>
                    <a:pt x="7203" y="2721"/>
                    <a:pt x="6905" y="2683"/>
                  </a:cubicBezTo>
                  <a:cubicBezTo>
                    <a:pt x="6846" y="2678"/>
                    <a:pt x="6787" y="2675"/>
                    <a:pt x="6727" y="2675"/>
                  </a:cubicBezTo>
                  <a:cubicBezTo>
                    <a:pt x="6432" y="2675"/>
                    <a:pt x="6139" y="2736"/>
                    <a:pt x="5867" y="2856"/>
                  </a:cubicBezTo>
                  <a:cubicBezTo>
                    <a:pt x="5493" y="3008"/>
                    <a:pt x="5224" y="3081"/>
                    <a:pt x="5052" y="3081"/>
                  </a:cubicBezTo>
                  <a:cubicBezTo>
                    <a:pt x="4985" y="3081"/>
                    <a:pt x="4933" y="3070"/>
                    <a:pt x="4895" y="3048"/>
                  </a:cubicBezTo>
                  <a:cubicBezTo>
                    <a:pt x="4761" y="2971"/>
                    <a:pt x="4626" y="2654"/>
                    <a:pt x="4472" y="2260"/>
                  </a:cubicBezTo>
                  <a:cubicBezTo>
                    <a:pt x="4386" y="2038"/>
                    <a:pt x="4280" y="1798"/>
                    <a:pt x="4155" y="1529"/>
                  </a:cubicBezTo>
                  <a:cubicBezTo>
                    <a:pt x="3742" y="615"/>
                    <a:pt x="3136" y="250"/>
                    <a:pt x="2713" y="106"/>
                  </a:cubicBezTo>
                  <a:cubicBezTo>
                    <a:pt x="2449" y="21"/>
                    <a:pt x="1964" y="1"/>
                    <a:pt x="1413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5" name="Google Shape;15705;p79"/>
            <p:cNvSpPr/>
            <p:nvPr/>
          </p:nvSpPr>
          <p:spPr>
            <a:xfrm>
              <a:off x="5839805" y="1542383"/>
              <a:ext cx="199809" cy="309435"/>
            </a:xfrm>
            <a:custGeom>
              <a:avLst/>
              <a:gdLst/>
              <a:ahLst/>
              <a:cxnLst/>
              <a:rect l="l" t="t" r="r" b="b"/>
              <a:pathLst>
                <a:path w="7646" h="11841" extrusionOk="0">
                  <a:moveTo>
                    <a:pt x="1071" y="1"/>
                  </a:moveTo>
                  <a:cubicBezTo>
                    <a:pt x="466" y="1"/>
                    <a:pt x="16" y="104"/>
                    <a:pt x="1" y="109"/>
                  </a:cubicBezTo>
                  <a:lnTo>
                    <a:pt x="1" y="1022"/>
                  </a:lnTo>
                  <a:cubicBezTo>
                    <a:pt x="338" y="1019"/>
                    <a:pt x="783" y="979"/>
                    <a:pt x="1252" y="979"/>
                  </a:cubicBezTo>
                  <a:cubicBezTo>
                    <a:pt x="2203" y="979"/>
                    <a:pt x="3256" y="1143"/>
                    <a:pt x="3713" y="2109"/>
                  </a:cubicBezTo>
                  <a:cubicBezTo>
                    <a:pt x="3903" y="2496"/>
                    <a:pt x="4176" y="3162"/>
                    <a:pt x="4992" y="3162"/>
                  </a:cubicBezTo>
                  <a:cubicBezTo>
                    <a:pt x="5290" y="3162"/>
                    <a:pt x="5661" y="3073"/>
                    <a:pt x="6126" y="2849"/>
                  </a:cubicBezTo>
                  <a:cubicBezTo>
                    <a:pt x="6402" y="2724"/>
                    <a:pt x="6629" y="2654"/>
                    <a:pt x="6798" y="2654"/>
                  </a:cubicBezTo>
                  <a:cubicBezTo>
                    <a:pt x="6900" y="2654"/>
                    <a:pt x="6982" y="2680"/>
                    <a:pt x="7040" y="2734"/>
                  </a:cubicBezTo>
                  <a:cubicBezTo>
                    <a:pt x="7184" y="2878"/>
                    <a:pt x="7184" y="3157"/>
                    <a:pt x="6713" y="3715"/>
                  </a:cubicBezTo>
                  <a:cubicBezTo>
                    <a:pt x="6299" y="4196"/>
                    <a:pt x="1597" y="9898"/>
                    <a:pt x="1251" y="11840"/>
                  </a:cubicBezTo>
                  <a:lnTo>
                    <a:pt x="2145" y="11840"/>
                  </a:lnTo>
                  <a:cubicBezTo>
                    <a:pt x="2145" y="11840"/>
                    <a:pt x="3290" y="8023"/>
                    <a:pt x="6896" y="4013"/>
                  </a:cubicBezTo>
                  <a:cubicBezTo>
                    <a:pt x="7444" y="3417"/>
                    <a:pt x="7646" y="2792"/>
                    <a:pt x="7338" y="2523"/>
                  </a:cubicBezTo>
                  <a:cubicBezTo>
                    <a:pt x="7197" y="2396"/>
                    <a:pt x="7030" y="2350"/>
                    <a:pt x="6845" y="2350"/>
                  </a:cubicBezTo>
                  <a:cubicBezTo>
                    <a:pt x="6326" y="2350"/>
                    <a:pt x="5667" y="2720"/>
                    <a:pt x="5049" y="2734"/>
                  </a:cubicBezTo>
                  <a:cubicBezTo>
                    <a:pt x="4963" y="2734"/>
                    <a:pt x="4867" y="2715"/>
                    <a:pt x="4780" y="2667"/>
                  </a:cubicBezTo>
                  <a:cubicBezTo>
                    <a:pt x="4443" y="2446"/>
                    <a:pt x="4184" y="2138"/>
                    <a:pt x="4030" y="1772"/>
                  </a:cubicBezTo>
                  <a:cubicBezTo>
                    <a:pt x="3742" y="1147"/>
                    <a:pt x="3338" y="638"/>
                    <a:pt x="2838" y="378"/>
                  </a:cubicBezTo>
                  <a:cubicBezTo>
                    <a:pt x="2256" y="81"/>
                    <a:pt x="1604" y="1"/>
                    <a:pt x="10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6" name="Google Shape;15706;p79"/>
            <p:cNvSpPr/>
            <p:nvPr/>
          </p:nvSpPr>
          <p:spPr>
            <a:xfrm>
              <a:off x="5826738" y="1530389"/>
              <a:ext cx="24146" cy="313381"/>
            </a:xfrm>
            <a:custGeom>
              <a:avLst/>
              <a:gdLst/>
              <a:ahLst/>
              <a:cxnLst/>
              <a:rect l="l" t="t" r="r" b="b"/>
              <a:pathLst>
                <a:path w="924" h="11992" extrusionOk="0">
                  <a:moveTo>
                    <a:pt x="1" y="1"/>
                  </a:moveTo>
                  <a:lnTo>
                    <a:pt x="1" y="11992"/>
                  </a:lnTo>
                  <a:lnTo>
                    <a:pt x="924" y="11992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7" name="Google Shape;15707;p79"/>
            <p:cNvSpPr/>
            <p:nvPr/>
          </p:nvSpPr>
          <p:spPr>
            <a:xfrm>
              <a:off x="5838812" y="1530389"/>
              <a:ext cx="12073" cy="313381"/>
            </a:xfrm>
            <a:custGeom>
              <a:avLst/>
              <a:gdLst/>
              <a:ahLst/>
              <a:cxnLst/>
              <a:rect l="l" t="t" r="r" b="b"/>
              <a:pathLst>
                <a:path w="462" h="11992" extrusionOk="0">
                  <a:moveTo>
                    <a:pt x="0" y="1"/>
                  </a:moveTo>
                  <a:lnTo>
                    <a:pt x="0" y="11992"/>
                  </a:lnTo>
                  <a:lnTo>
                    <a:pt x="462" y="11992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79"/>
            <p:cNvSpPr/>
            <p:nvPr/>
          </p:nvSpPr>
          <p:spPr>
            <a:xfrm>
              <a:off x="5818951" y="1541443"/>
              <a:ext cx="39486" cy="17613"/>
            </a:xfrm>
            <a:custGeom>
              <a:avLst/>
              <a:gdLst/>
              <a:ahLst/>
              <a:cxnLst/>
              <a:rect l="l" t="t" r="r" b="b"/>
              <a:pathLst>
                <a:path w="1511" h="674" extrusionOk="0">
                  <a:moveTo>
                    <a:pt x="97" y="1"/>
                  </a:moveTo>
                  <a:cubicBezTo>
                    <a:pt x="49" y="1"/>
                    <a:pt x="1" y="49"/>
                    <a:pt x="1" y="97"/>
                  </a:cubicBezTo>
                  <a:lnTo>
                    <a:pt x="1" y="578"/>
                  </a:lnTo>
                  <a:cubicBezTo>
                    <a:pt x="1" y="635"/>
                    <a:pt x="49" y="674"/>
                    <a:pt x="97" y="674"/>
                  </a:cubicBezTo>
                  <a:lnTo>
                    <a:pt x="1414" y="674"/>
                  </a:lnTo>
                  <a:cubicBezTo>
                    <a:pt x="1472" y="674"/>
                    <a:pt x="1510" y="626"/>
                    <a:pt x="1510" y="578"/>
                  </a:cubicBezTo>
                  <a:lnTo>
                    <a:pt x="1510" y="97"/>
                  </a:lnTo>
                  <a:cubicBezTo>
                    <a:pt x="1510" y="4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9" name="Google Shape;15709;p79"/>
            <p:cNvSpPr/>
            <p:nvPr/>
          </p:nvSpPr>
          <p:spPr>
            <a:xfrm>
              <a:off x="5819447" y="1501251"/>
              <a:ext cx="38728" cy="40479"/>
            </a:xfrm>
            <a:custGeom>
              <a:avLst/>
              <a:gdLst/>
              <a:ahLst/>
              <a:cxnLst/>
              <a:rect l="l" t="t" r="r" b="b"/>
              <a:pathLst>
                <a:path w="1482" h="1549" extrusionOk="0">
                  <a:moveTo>
                    <a:pt x="30" y="0"/>
                  </a:moveTo>
                  <a:cubicBezTo>
                    <a:pt x="11" y="0"/>
                    <a:pt x="1" y="19"/>
                    <a:pt x="1" y="39"/>
                  </a:cubicBezTo>
                  <a:lnTo>
                    <a:pt x="241" y="1548"/>
                  </a:lnTo>
                  <a:lnTo>
                    <a:pt x="1232" y="1548"/>
                  </a:lnTo>
                  <a:lnTo>
                    <a:pt x="1472" y="39"/>
                  </a:lnTo>
                  <a:cubicBezTo>
                    <a:pt x="1482" y="19"/>
                    <a:pt x="1463" y="0"/>
                    <a:pt x="145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0" name="Google Shape;15710;p79"/>
            <p:cNvSpPr/>
            <p:nvPr/>
          </p:nvSpPr>
          <p:spPr>
            <a:xfrm>
              <a:off x="5818951" y="1780921"/>
              <a:ext cx="39486" cy="17378"/>
            </a:xfrm>
            <a:custGeom>
              <a:avLst/>
              <a:gdLst/>
              <a:ahLst/>
              <a:cxnLst/>
              <a:rect l="l" t="t" r="r" b="b"/>
              <a:pathLst>
                <a:path w="1511" h="665" extrusionOk="0">
                  <a:moveTo>
                    <a:pt x="97" y="1"/>
                  </a:moveTo>
                  <a:cubicBezTo>
                    <a:pt x="49" y="1"/>
                    <a:pt x="1" y="39"/>
                    <a:pt x="1" y="87"/>
                  </a:cubicBezTo>
                  <a:lnTo>
                    <a:pt x="1" y="568"/>
                  </a:lnTo>
                  <a:cubicBezTo>
                    <a:pt x="1" y="626"/>
                    <a:pt x="49" y="664"/>
                    <a:pt x="97" y="664"/>
                  </a:cubicBezTo>
                  <a:lnTo>
                    <a:pt x="1414" y="664"/>
                  </a:lnTo>
                  <a:cubicBezTo>
                    <a:pt x="1472" y="664"/>
                    <a:pt x="1510" y="626"/>
                    <a:pt x="1510" y="568"/>
                  </a:cubicBezTo>
                  <a:lnTo>
                    <a:pt x="1510" y="87"/>
                  </a:lnTo>
                  <a:cubicBezTo>
                    <a:pt x="1510" y="3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1" name="Google Shape;15711;p79"/>
            <p:cNvSpPr/>
            <p:nvPr/>
          </p:nvSpPr>
          <p:spPr>
            <a:xfrm>
              <a:off x="5819447" y="1798508"/>
              <a:ext cx="38728" cy="40244"/>
            </a:xfrm>
            <a:custGeom>
              <a:avLst/>
              <a:gdLst/>
              <a:ahLst/>
              <a:cxnLst/>
              <a:rect l="l" t="t" r="r" b="b"/>
              <a:pathLst>
                <a:path w="1482" h="1540" extrusionOk="0">
                  <a:moveTo>
                    <a:pt x="241" y="1"/>
                  </a:moveTo>
                  <a:lnTo>
                    <a:pt x="1" y="1501"/>
                  </a:lnTo>
                  <a:cubicBezTo>
                    <a:pt x="1" y="1520"/>
                    <a:pt x="11" y="1539"/>
                    <a:pt x="30" y="1539"/>
                  </a:cubicBezTo>
                  <a:lnTo>
                    <a:pt x="1453" y="1539"/>
                  </a:lnTo>
                  <a:cubicBezTo>
                    <a:pt x="1463" y="1539"/>
                    <a:pt x="1482" y="1520"/>
                    <a:pt x="1472" y="1501"/>
                  </a:cubicBezTo>
                  <a:lnTo>
                    <a:pt x="12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2" name="Google Shape;15712;p79"/>
            <p:cNvSpPr/>
            <p:nvPr/>
          </p:nvSpPr>
          <p:spPr>
            <a:xfrm>
              <a:off x="5838812" y="1541704"/>
              <a:ext cx="19626" cy="17352"/>
            </a:xfrm>
            <a:custGeom>
              <a:avLst/>
              <a:gdLst/>
              <a:ahLst/>
              <a:cxnLst/>
              <a:rect l="l" t="t" r="r" b="b"/>
              <a:pathLst>
                <a:path w="751" h="664" extrusionOk="0">
                  <a:moveTo>
                    <a:pt x="0" y="0"/>
                  </a:moveTo>
                  <a:lnTo>
                    <a:pt x="0" y="664"/>
                  </a:lnTo>
                  <a:lnTo>
                    <a:pt x="654" y="664"/>
                  </a:lnTo>
                  <a:cubicBezTo>
                    <a:pt x="712" y="664"/>
                    <a:pt x="750" y="625"/>
                    <a:pt x="750" y="568"/>
                  </a:cubicBezTo>
                  <a:lnTo>
                    <a:pt x="750" y="87"/>
                  </a:lnTo>
                  <a:cubicBezTo>
                    <a:pt x="750" y="39"/>
                    <a:pt x="712" y="0"/>
                    <a:pt x="65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3" name="Google Shape;15713;p79"/>
            <p:cNvSpPr/>
            <p:nvPr/>
          </p:nvSpPr>
          <p:spPr>
            <a:xfrm>
              <a:off x="5838812" y="1780921"/>
              <a:ext cx="19626" cy="17613"/>
            </a:xfrm>
            <a:custGeom>
              <a:avLst/>
              <a:gdLst/>
              <a:ahLst/>
              <a:cxnLst/>
              <a:rect l="l" t="t" r="r" b="b"/>
              <a:pathLst>
                <a:path w="751" h="674" extrusionOk="0">
                  <a:moveTo>
                    <a:pt x="0" y="1"/>
                  </a:moveTo>
                  <a:lnTo>
                    <a:pt x="0" y="674"/>
                  </a:lnTo>
                  <a:lnTo>
                    <a:pt x="654" y="674"/>
                  </a:lnTo>
                  <a:cubicBezTo>
                    <a:pt x="712" y="674"/>
                    <a:pt x="750" y="626"/>
                    <a:pt x="750" y="578"/>
                  </a:cubicBezTo>
                  <a:lnTo>
                    <a:pt x="750" y="97"/>
                  </a:lnTo>
                  <a:cubicBezTo>
                    <a:pt x="750" y="39"/>
                    <a:pt x="712" y="1"/>
                    <a:pt x="65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4" name="Google Shape;15714;p79"/>
            <p:cNvSpPr/>
            <p:nvPr/>
          </p:nvSpPr>
          <p:spPr>
            <a:xfrm>
              <a:off x="5838812" y="1501251"/>
              <a:ext cx="19364" cy="40479"/>
            </a:xfrm>
            <a:custGeom>
              <a:avLst/>
              <a:gdLst/>
              <a:ahLst/>
              <a:cxnLst/>
              <a:rect l="l" t="t" r="r" b="b"/>
              <a:pathLst>
                <a:path w="741" h="1549" extrusionOk="0">
                  <a:moveTo>
                    <a:pt x="0" y="0"/>
                  </a:moveTo>
                  <a:lnTo>
                    <a:pt x="0" y="1548"/>
                  </a:lnTo>
                  <a:lnTo>
                    <a:pt x="491" y="1548"/>
                  </a:lnTo>
                  <a:lnTo>
                    <a:pt x="731" y="39"/>
                  </a:lnTo>
                  <a:cubicBezTo>
                    <a:pt x="741" y="19"/>
                    <a:pt x="731" y="0"/>
                    <a:pt x="7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5" name="Google Shape;15715;p79"/>
            <p:cNvSpPr/>
            <p:nvPr/>
          </p:nvSpPr>
          <p:spPr>
            <a:xfrm>
              <a:off x="5838812" y="1798508"/>
              <a:ext cx="19364" cy="40244"/>
            </a:xfrm>
            <a:custGeom>
              <a:avLst/>
              <a:gdLst/>
              <a:ahLst/>
              <a:cxnLst/>
              <a:rect l="l" t="t" r="r" b="b"/>
              <a:pathLst>
                <a:path w="741" h="1540" extrusionOk="0">
                  <a:moveTo>
                    <a:pt x="0" y="1"/>
                  </a:moveTo>
                  <a:lnTo>
                    <a:pt x="0" y="1539"/>
                  </a:lnTo>
                  <a:lnTo>
                    <a:pt x="712" y="1539"/>
                  </a:lnTo>
                  <a:cubicBezTo>
                    <a:pt x="731" y="1539"/>
                    <a:pt x="741" y="1520"/>
                    <a:pt x="731" y="1501"/>
                  </a:cubicBezTo>
                  <a:lnTo>
                    <a:pt x="491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6" name="Google Shape;15716;p79"/>
            <p:cNvSpPr/>
            <p:nvPr/>
          </p:nvSpPr>
          <p:spPr>
            <a:xfrm>
              <a:off x="5801625" y="1837210"/>
              <a:ext cx="141246" cy="24669"/>
            </a:xfrm>
            <a:custGeom>
              <a:avLst/>
              <a:gdLst/>
              <a:ahLst/>
              <a:cxnLst/>
              <a:rect l="l" t="t" r="r" b="b"/>
              <a:pathLst>
                <a:path w="5405" h="944" extrusionOk="0">
                  <a:moveTo>
                    <a:pt x="250" y="1"/>
                  </a:moveTo>
                  <a:cubicBezTo>
                    <a:pt x="106" y="1"/>
                    <a:pt x="0" y="116"/>
                    <a:pt x="0" y="251"/>
                  </a:cubicBezTo>
                  <a:lnTo>
                    <a:pt x="0" y="693"/>
                  </a:lnTo>
                  <a:cubicBezTo>
                    <a:pt x="0" y="828"/>
                    <a:pt x="106" y="943"/>
                    <a:pt x="250" y="943"/>
                  </a:cubicBezTo>
                  <a:lnTo>
                    <a:pt x="5154" y="943"/>
                  </a:lnTo>
                  <a:cubicBezTo>
                    <a:pt x="5289" y="943"/>
                    <a:pt x="5404" y="828"/>
                    <a:pt x="5404" y="693"/>
                  </a:cubicBezTo>
                  <a:lnTo>
                    <a:pt x="5404" y="251"/>
                  </a:lnTo>
                  <a:cubicBezTo>
                    <a:pt x="5404" y="116"/>
                    <a:pt x="5289" y="1"/>
                    <a:pt x="515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7" name="Google Shape;15717;p79"/>
            <p:cNvSpPr/>
            <p:nvPr/>
          </p:nvSpPr>
          <p:spPr>
            <a:xfrm>
              <a:off x="5801625" y="1843743"/>
              <a:ext cx="141246" cy="18136"/>
            </a:xfrm>
            <a:custGeom>
              <a:avLst/>
              <a:gdLst/>
              <a:ahLst/>
              <a:cxnLst/>
              <a:rect l="l" t="t" r="r" b="b"/>
              <a:pathLst>
                <a:path w="5405" h="694" extrusionOk="0">
                  <a:moveTo>
                    <a:pt x="0" y="1"/>
                  </a:moveTo>
                  <a:lnTo>
                    <a:pt x="0" y="10"/>
                  </a:lnTo>
                  <a:lnTo>
                    <a:pt x="0" y="443"/>
                  </a:lnTo>
                  <a:cubicBezTo>
                    <a:pt x="0" y="578"/>
                    <a:pt x="116" y="693"/>
                    <a:pt x="250" y="693"/>
                  </a:cubicBezTo>
                  <a:lnTo>
                    <a:pt x="5154" y="693"/>
                  </a:lnTo>
                  <a:cubicBezTo>
                    <a:pt x="5289" y="693"/>
                    <a:pt x="5404" y="578"/>
                    <a:pt x="5404" y="443"/>
                  </a:cubicBezTo>
                  <a:lnTo>
                    <a:pt x="5404" y="10"/>
                  </a:lnTo>
                  <a:cubicBezTo>
                    <a:pt x="5404" y="10"/>
                    <a:pt x="5404" y="1"/>
                    <a:pt x="5404" y="1"/>
                  </a:cubicBezTo>
                  <a:cubicBezTo>
                    <a:pt x="5404" y="135"/>
                    <a:pt x="5289" y="241"/>
                    <a:pt x="5154" y="241"/>
                  </a:cubicBezTo>
                  <a:lnTo>
                    <a:pt x="250" y="241"/>
                  </a:lnTo>
                  <a:cubicBezTo>
                    <a:pt x="116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8" name="Google Shape;15718;p79"/>
          <p:cNvGrpSpPr/>
          <p:nvPr/>
        </p:nvGrpSpPr>
        <p:grpSpPr>
          <a:xfrm>
            <a:off x="6641680" y="1981462"/>
            <a:ext cx="352083" cy="360864"/>
            <a:chOff x="6641680" y="1981462"/>
            <a:chExt cx="352083" cy="360864"/>
          </a:xfrm>
        </p:grpSpPr>
        <p:sp>
          <p:nvSpPr>
            <p:cNvPr id="15719" name="Google Shape;15719;p79"/>
            <p:cNvSpPr/>
            <p:nvPr/>
          </p:nvSpPr>
          <p:spPr>
            <a:xfrm>
              <a:off x="6641680" y="1981462"/>
              <a:ext cx="351848" cy="351587"/>
            </a:xfrm>
            <a:custGeom>
              <a:avLst/>
              <a:gdLst/>
              <a:ahLst/>
              <a:cxnLst/>
              <a:rect l="l" t="t" r="r" b="b"/>
              <a:pathLst>
                <a:path w="13464" h="13454" extrusionOk="0">
                  <a:moveTo>
                    <a:pt x="5222" y="0"/>
                  </a:moveTo>
                  <a:cubicBezTo>
                    <a:pt x="2337" y="0"/>
                    <a:pt x="1" y="2347"/>
                    <a:pt x="1" y="5231"/>
                  </a:cubicBezTo>
                  <a:lnTo>
                    <a:pt x="1" y="13232"/>
                  </a:lnTo>
                  <a:cubicBezTo>
                    <a:pt x="1" y="13357"/>
                    <a:pt x="97" y="13453"/>
                    <a:pt x="222" y="13453"/>
                  </a:cubicBezTo>
                  <a:lnTo>
                    <a:pt x="13242" y="13453"/>
                  </a:lnTo>
                  <a:cubicBezTo>
                    <a:pt x="13367" y="13453"/>
                    <a:pt x="13463" y="13357"/>
                    <a:pt x="13463" y="13232"/>
                  </a:cubicBezTo>
                  <a:lnTo>
                    <a:pt x="13463" y="9155"/>
                  </a:lnTo>
                  <a:cubicBezTo>
                    <a:pt x="13463" y="8385"/>
                    <a:pt x="12838" y="7770"/>
                    <a:pt x="12078" y="7770"/>
                  </a:cubicBezTo>
                  <a:lnTo>
                    <a:pt x="11838" y="7770"/>
                  </a:lnTo>
                  <a:cubicBezTo>
                    <a:pt x="11069" y="7760"/>
                    <a:pt x="10453" y="7145"/>
                    <a:pt x="10453" y="6376"/>
                  </a:cubicBezTo>
                  <a:lnTo>
                    <a:pt x="10453" y="5231"/>
                  </a:lnTo>
                  <a:cubicBezTo>
                    <a:pt x="10453" y="2347"/>
                    <a:pt x="8107" y="0"/>
                    <a:pt x="52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0" name="Google Shape;15720;p79"/>
            <p:cNvSpPr/>
            <p:nvPr/>
          </p:nvSpPr>
          <p:spPr>
            <a:xfrm>
              <a:off x="6759041" y="1981462"/>
              <a:ext cx="234722" cy="351587"/>
            </a:xfrm>
            <a:custGeom>
              <a:avLst/>
              <a:gdLst/>
              <a:ahLst/>
              <a:cxnLst/>
              <a:rect l="l" t="t" r="r" b="b"/>
              <a:pathLst>
                <a:path w="8982" h="13454" extrusionOk="0">
                  <a:moveTo>
                    <a:pt x="731" y="0"/>
                  </a:moveTo>
                  <a:cubicBezTo>
                    <a:pt x="491" y="0"/>
                    <a:pt x="241" y="20"/>
                    <a:pt x="0" y="58"/>
                  </a:cubicBezTo>
                  <a:cubicBezTo>
                    <a:pt x="2577" y="414"/>
                    <a:pt x="4501" y="2625"/>
                    <a:pt x="4501" y="5222"/>
                  </a:cubicBezTo>
                  <a:lnTo>
                    <a:pt x="4501" y="7732"/>
                  </a:lnTo>
                  <a:cubicBezTo>
                    <a:pt x="4501" y="8357"/>
                    <a:pt x="5010" y="8876"/>
                    <a:pt x="5645" y="8876"/>
                  </a:cubicBezTo>
                  <a:lnTo>
                    <a:pt x="6385" y="8876"/>
                  </a:lnTo>
                  <a:cubicBezTo>
                    <a:pt x="7010" y="8876"/>
                    <a:pt x="7530" y="9386"/>
                    <a:pt x="7530" y="10020"/>
                  </a:cubicBezTo>
                  <a:lnTo>
                    <a:pt x="7530" y="13222"/>
                  </a:lnTo>
                  <a:cubicBezTo>
                    <a:pt x="7530" y="13347"/>
                    <a:pt x="7424" y="13453"/>
                    <a:pt x="7299" y="13453"/>
                  </a:cubicBezTo>
                  <a:lnTo>
                    <a:pt x="8751" y="13453"/>
                  </a:lnTo>
                  <a:cubicBezTo>
                    <a:pt x="8876" y="13453"/>
                    <a:pt x="8982" y="13347"/>
                    <a:pt x="8982" y="13222"/>
                  </a:cubicBezTo>
                  <a:lnTo>
                    <a:pt x="8982" y="9155"/>
                  </a:lnTo>
                  <a:cubicBezTo>
                    <a:pt x="8982" y="8391"/>
                    <a:pt x="8366" y="7770"/>
                    <a:pt x="7605" y="7770"/>
                  </a:cubicBezTo>
                  <a:cubicBezTo>
                    <a:pt x="7599" y="7770"/>
                    <a:pt x="7593" y="7770"/>
                    <a:pt x="7587" y="7770"/>
                  </a:cubicBezTo>
                  <a:lnTo>
                    <a:pt x="7347" y="7770"/>
                  </a:lnTo>
                  <a:cubicBezTo>
                    <a:pt x="6578" y="7770"/>
                    <a:pt x="5953" y="7145"/>
                    <a:pt x="5953" y="6376"/>
                  </a:cubicBezTo>
                  <a:lnTo>
                    <a:pt x="5953" y="5231"/>
                  </a:lnTo>
                  <a:cubicBezTo>
                    <a:pt x="5953" y="2347"/>
                    <a:pt x="3616" y="10"/>
                    <a:pt x="73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1" name="Google Shape;15721;p79"/>
            <p:cNvSpPr/>
            <p:nvPr/>
          </p:nvSpPr>
          <p:spPr>
            <a:xfrm>
              <a:off x="6641680" y="2266410"/>
              <a:ext cx="352083" cy="66873"/>
            </a:xfrm>
            <a:custGeom>
              <a:avLst/>
              <a:gdLst/>
              <a:ahLst/>
              <a:cxnLst/>
              <a:rect l="l" t="t" r="r" b="b"/>
              <a:pathLst>
                <a:path w="13473" h="2559" extrusionOk="0">
                  <a:moveTo>
                    <a:pt x="1" y="1"/>
                  </a:moveTo>
                  <a:lnTo>
                    <a:pt x="1" y="2318"/>
                  </a:lnTo>
                  <a:cubicBezTo>
                    <a:pt x="1" y="2443"/>
                    <a:pt x="106" y="2549"/>
                    <a:pt x="231" y="2559"/>
                  </a:cubicBezTo>
                  <a:lnTo>
                    <a:pt x="13232" y="2559"/>
                  </a:lnTo>
                  <a:cubicBezTo>
                    <a:pt x="13367" y="2549"/>
                    <a:pt x="13463" y="2443"/>
                    <a:pt x="13473" y="2318"/>
                  </a:cubicBez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2" name="Google Shape;15722;p79"/>
            <p:cNvSpPr/>
            <p:nvPr/>
          </p:nvSpPr>
          <p:spPr>
            <a:xfrm>
              <a:off x="6641680" y="2266410"/>
              <a:ext cx="34469" cy="75915"/>
            </a:xfrm>
            <a:custGeom>
              <a:avLst/>
              <a:gdLst/>
              <a:ahLst/>
              <a:cxnLst/>
              <a:rect l="l" t="t" r="r" b="b"/>
              <a:pathLst>
                <a:path w="1319" h="2905" extrusionOk="0">
                  <a:moveTo>
                    <a:pt x="1" y="1"/>
                  </a:moveTo>
                  <a:lnTo>
                    <a:pt x="1" y="2665"/>
                  </a:lnTo>
                  <a:cubicBezTo>
                    <a:pt x="1" y="2790"/>
                    <a:pt x="106" y="2895"/>
                    <a:pt x="231" y="2905"/>
                  </a:cubicBezTo>
                  <a:lnTo>
                    <a:pt x="1318" y="2905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3" name="Google Shape;15723;p79"/>
            <p:cNvSpPr/>
            <p:nvPr/>
          </p:nvSpPr>
          <p:spPr>
            <a:xfrm>
              <a:off x="6659032" y="2266410"/>
              <a:ext cx="17117" cy="75680"/>
            </a:xfrm>
            <a:custGeom>
              <a:avLst/>
              <a:gdLst/>
              <a:ahLst/>
              <a:cxnLst/>
              <a:rect l="l" t="t" r="r" b="b"/>
              <a:pathLst>
                <a:path w="655" h="2896" extrusionOk="0">
                  <a:moveTo>
                    <a:pt x="0" y="1"/>
                  </a:moveTo>
                  <a:lnTo>
                    <a:pt x="0" y="2895"/>
                  </a:lnTo>
                  <a:lnTo>
                    <a:pt x="654" y="2895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4" name="Google Shape;15724;p79"/>
            <p:cNvSpPr/>
            <p:nvPr/>
          </p:nvSpPr>
          <p:spPr>
            <a:xfrm>
              <a:off x="6959060" y="2266410"/>
              <a:ext cx="34469" cy="75680"/>
            </a:xfrm>
            <a:custGeom>
              <a:avLst/>
              <a:gdLst/>
              <a:ahLst/>
              <a:cxnLst/>
              <a:rect l="l" t="t" r="r" b="b"/>
              <a:pathLst>
                <a:path w="1319" h="2896" extrusionOk="0">
                  <a:moveTo>
                    <a:pt x="1" y="1"/>
                  </a:moveTo>
                  <a:lnTo>
                    <a:pt x="1" y="2895"/>
                  </a:lnTo>
                  <a:lnTo>
                    <a:pt x="1087" y="2895"/>
                  </a:lnTo>
                  <a:cubicBezTo>
                    <a:pt x="1212" y="2895"/>
                    <a:pt x="1318" y="2790"/>
                    <a:pt x="1318" y="2665"/>
                  </a:cubicBez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5" name="Google Shape;15725;p79"/>
            <p:cNvSpPr/>
            <p:nvPr/>
          </p:nvSpPr>
          <p:spPr>
            <a:xfrm>
              <a:off x="6970375" y="2266410"/>
              <a:ext cx="23389" cy="75915"/>
            </a:xfrm>
            <a:custGeom>
              <a:avLst/>
              <a:gdLst/>
              <a:ahLst/>
              <a:cxnLst/>
              <a:rect l="l" t="t" r="r" b="b"/>
              <a:pathLst>
                <a:path w="895" h="2905" extrusionOk="0">
                  <a:moveTo>
                    <a:pt x="231" y="1"/>
                  </a:moveTo>
                  <a:lnTo>
                    <a:pt x="231" y="2665"/>
                  </a:lnTo>
                  <a:cubicBezTo>
                    <a:pt x="231" y="2790"/>
                    <a:pt x="125" y="2895"/>
                    <a:pt x="0" y="2905"/>
                  </a:cubicBezTo>
                  <a:lnTo>
                    <a:pt x="654" y="2905"/>
                  </a:lnTo>
                  <a:cubicBezTo>
                    <a:pt x="779" y="2895"/>
                    <a:pt x="885" y="2790"/>
                    <a:pt x="895" y="266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6" name="Google Shape;15726;p79"/>
            <p:cNvSpPr/>
            <p:nvPr/>
          </p:nvSpPr>
          <p:spPr>
            <a:xfrm>
              <a:off x="6676123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7" name="Google Shape;15727;p79"/>
            <p:cNvSpPr/>
            <p:nvPr/>
          </p:nvSpPr>
          <p:spPr>
            <a:xfrm>
              <a:off x="670450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8" name="Google Shape;15728;p79"/>
            <p:cNvSpPr/>
            <p:nvPr/>
          </p:nvSpPr>
          <p:spPr>
            <a:xfrm>
              <a:off x="673264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9" name="Google Shape;15729;p79"/>
            <p:cNvSpPr/>
            <p:nvPr/>
          </p:nvSpPr>
          <p:spPr>
            <a:xfrm>
              <a:off x="6761054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0" name="Google Shape;15730;p79"/>
            <p:cNvSpPr/>
            <p:nvPr/>
          </p:nvSpPr>
          <p:spPr>
            <a:xfrm>
              <a:off x="678943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1" name="Google Shape;15731;p79"/>
            <p:cNvSpPr/>
            <p:nvPr/>
          </p:nvSpPr>
          <p:spPr>
            <a:xfrm>
              <a:off x="681757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2" name="Google Shape;15732;p79"/>
            <p:cNvSpPr/>
            <p:nvPr/>
          </p:nvSpPr>
          <p:spPr>
            <a:xfrm>
              <a:off x="6845984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77" y="2827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3" name="Google Shape;15733;p79"/>
            <p:cNvSpPr/>
            <p:nvPr/>
          </p:nvSpPr>
          <p:spPr>
            <a:xfrm>
              <a:off x="6874129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4" name="Google Shape;15734;p79"/>
            <p:cNvSpPr/>
            <p:nvPr/>
          </p:nvSpPr>
          <p:spPr>
            <a:xfrm>
              <a:off x="6902535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5" name="Google Shape;15735;p79"/>
            <p:cNvSpPr/>
            <p:nvPr/>
          </p:nvSpPr>
          <p:spPr>
            <a:xfrm>
              <a:off x="6930915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6" name="Google Shape;15736;p79"/>
            <p:cNvSpPr/>
            <p:nvPr/>
          </p:nvSpPr>
          <p:spPr>
            <a:xfrm>
              <a:off x="669420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7" name="Google Shape;15737;p79"/>
            <p:cNvSpPr/>
            <p:nvPr/>
          </p:nvSpPr>
          <p:spPr>
            <a:xfrm>
              <a:off x="6699224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8" name="Google Shape;15738;p79"/>
            <p:cNvSpPr/>
            <p:nvPr/>
          </p:nvSpPr>
          <p:spPr>
            <a:xfrm>
              <a:off x="675075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4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9" name="Google Shape;15739;p79"/>
            <p:cNvSpPr/>
            <p:nvPr/>
          </p:nvSpPr>
          <p:spPr>
            <a:xfrm>
              <a:off x="6807282" y="2259146"/>
              <a:ext cx="20645" cy="38964"/>
            </a:xfrm>
            <a:custGeom>
              <a:avLst/>
              <a:gdLst/>
              <a:ahLst/>
              <a:cxnLst/>
              <a:rect l="l" t="t" r="r" b="b"/>
              <a:pathLst>
                <a:path w="790" h="1491" extrusionOk="0">
                  <a:moveTo>
                    <a:pt x="1" y="0"/>
                  </a:moveTo>
                  <a:lnTo>
                    <a:pt x="1" y="1164"/>
                  </a:lnTo>
                  <a:cubicBezTo>
                    <a:pt x="1" y="1346"/>
                    <a:pt x="145" y="1490"/>
                    <a:pt x="328" y="1490"/>
                  </a:cubicBezTo>
                  <a:lnTo>
                    <a:pt x="462" y="1490"/>
                  </a:lnTo>
                  <a:cubicBezTo>
                    <a:pt x="468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0" name="Google Shape;15740;p79"/>
            <p:cNvSpPr/>
            <p:nvPr/>
          </p:nvSpPr>
          <p:spPr>
            <a:xfrm>
              <a:off x="6863833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54" y="1490"/>
                    <a:pt x="327" y="1490"/>
                  </a:cubicBezTo>
                  <a:lnTo>
                    <a:pt x="462" y="1490"/>
                  </a:lnTo>
                  <a:cubicBezTo>
                    <a:pt x="644" y="1490"/>
                    <a:pt x="789" y="1346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1" name="Google Shape;15741;p79"/>
            <p:cNvSpPr/>
            <p:nvPr/>
          </p:nvSpPr>
          <p:spPr>
            <a:xfrm>
              <a:off x="6920619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7" y="1491"/>
                  </a:cubicBezTo>
                  <a:cubicBezTo>
                    <a:pt x="644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2" name="Google Shape;15742;p79"/>
            <p:cNvSpPr/>
            <p:nvPr/>
          </p:nvSpPr>
          <p:spPr>
            <a:xfrm>
              <a:off x="6755775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2" y="0"/>
                  </a:moveTo>
                  <a:lnTo>
                    <a:pt x="202" y="1164"/>
                  </a:lnTo>
                  <a:cubicBezTo>
                    <a:pt x="202" y="1298"/>
                    <a:pt x="125" y="1414"/>
                    <a:pt x="0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2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3" name="Google Shape;15743;p79"/>
            <p:cNvSpPr/>
            <p:nvPr/>
          </p:nvSpPr>
          <p:spPr>
            <a:xfrm>
              <a:off x="6812561" y="2259146"/>
              <a:ext cx="15366" cy="39068"/>
            </a:xfrm>
            <a:custGeom>
              <a:avLst/>
              <a:gdLst/>
              <a:ahLst/>
              <a:cxnLst/>
              <a:rect l="l" t="t" r="r" b="b"/>
              <a:pathLst>
                <a:path w="588" h="1495" extrusionOk="0">
                  <a:moveTo>
                    <a:pt x="193" y="0"/>
                  </a:moveTo>
                  <a:lnTo>
                    <a:pt x="193" y="1164"/>
                  </a:lnTo>
                  <a:cubicBezTo>
                    <a:pt x="193" y="1298"/>
                    <a:pt x="116" y="1414"/>
                    <a:pt x="1" y="1471"/>
                  </a:cubicBezTo>
                  <a:cubicBezTo>
                    <a:pt x="29" y="1485"/>
                    <a:pt x="57" y="1494"/>
                    <a:pt x="89" y="1494"/>
                  </a:cubicBezTo>
                  <a:cubicBezTo>
                    <a:pt x="100" y="1494"/>
                    <a:pt x="113" y="1493"/>
                    <a:pt x="126" y="1490"/>
                  </a:cubicBezTo>
                  <a:lnTo>
                    <a:pt x="260" y="1490"/>
                  </a:lnTo>
                  <a:cubicBezTo>
                    <a:pt x="266" y="1491"/>
                    <a:pt x="271" y="1491"/>
                    <a:pt x="276" y="1491"/>
                  </a:cubicBezTo>
                  <a:cubicBezTo>
                    <a:pt x="451" y="1491"/>
                    <a:pt x="587" y="1341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4" name="Google Shape;15744;p79"/>
            <p:cNvSpPr/>
            <p:nvPr/>
          </p:nvSpPr>
          <p:spPr>
            <a:xfrm>
              <a:off x="6869111" y="2259146"/>
              <a:ext cx="15340" cy="39068"/>
            </a:xfrm>
            <a:custGeom>
              <a:avLst/>
              <a:gdLst/>
              <a:ahLst/>
              <a:cxnLst/>
              <a:rect l="l" t="t" r="r" b="b"/>
              <a:pathLst>
                <a:path w="587" h="1495" extrusionOk="0">
                  <a:moveTo>
                    <a:pt x="192" y="0"/>
                  </a:moveTo>
                  <a:lnTo>
                    <a:pt x="192" y="1164"/>
                  </a:lnTo>
                  <a:cubicBezTo>
                    <a:pt x="192" y="1298"/>
                    <a:pt x="116" y="1414"/>
                    <a:pt x="0" y="1471"/>
                  </a:cubicBezTo>
                  <a:cubicBezTo>
                    <a:pt x="28" y="1485"/>
                    <a:pt x="62" y="1494"/>
                    <a:pt x="93" y="1494"/>
                  </a:cubicBezTo>
                  <a:cubicBezTo>
                    <a:pt x="104" y="1494"/>
                    <a:pt x="115" y="1493"/>
                    <a:pt x="125" y="1490"/>
                  </a:cubicBezTo>
                  <a:lnTo>
                    <a:pt x="260" y="1490"/>
                  </a:lnTo>
                  <a:cubicBezTo>
                    <a:pt x="442" y="1490"/>
                    <a:pt x="587" y="1346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5" name="Google Shape;15745;p79"/>
            <p:cNvSpPr/>
            <p:nvPr/>
          </p:nvSpPr>
          <p:spPr>
            <a:xfrm>
              <a:off x="6925636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29" y="1485"/>
                    <a:pt x="62" y="1494"/>
                    <a:pt x="97" y="1494"/>
                  </a:cubicBezTo>
                  <a:cubicBezTo>
                    <a:pt x="110" y="1494"/>
                    <a:pt x="123" y="1493"/>
                    <a:pt x="135" y="1490"/>
                  </a:cubicBezTo>
                  <a:lnTo>
                    <a:pt x="270" y="1490"/>
                  </a:lnTo>
                  <a:cubicBezTo>
                    <a:pt x="44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6" name="Google Shape;15746;p79"/>
            <p:cNvSpPr/>
            <p:nvPr/>
          </p:nvSpPr>
          <p:spPr>
            <a:xfrm>
              <a:off x="6641680" y="2239781"/>
              <a:ext cx="352083" cy="26655"/>
            </a:xfrm>
            <a:custGeom>
              <a:avLst/>
              <a:gdLst/>
              <a:ahLst/>
              <a:cxnLst/>
              <a:rect l="l" t="t" r="r" b="b"/>
              <a:pathLst>
                <a:path w="13473" h="1020" extrusionOk="0">
                  <a:moveTo>
                    <a:pt x="1" y="1"/>
                  </a:moveTo>
                  <a:lnTo>
                    <a:pt x="1" y="1020"/>
                  </a:lnTo>
                  <a:lnTo>
                    <a:pt x="13473" y="1020"/>
                  </a:ln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47" name="Google Shape;15747;p79"/>
          <p:cNvGrpSpPr/>
          <p:nvPr/>
        </p:nvGrpSpPr>
        <p:grpSpPr>
          <a:xfrm>
            <a:off x="7205332" y="1501251"/>
            <a:ext cx="198032" cy="360629"/>
            <a:chOff x="7205332" y="1501251"/>
            <a:chExt cx="198032" cy="360629"/>
          </a:xfrm>
        </p:grpSpPr>
        <p:sp>
          <p:nvSpPr>
            <p:cNvPr id="15748" name="Google Shape;15748;p79"/>
            <p:cNvSpPr/>
            <p:nvPr/>
          </p:nvSpPr>
          <p:spPr>
            <a:xfrm>
              <a:off x="7237005" y="1701766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471" y="41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9" name="Google Shape;15749;p79"/>
            <p:cNvSpPr/>
            <p:nvPr/>
          </p:nvSpPr>
          <p:spPr>
            <a:xfrm>
              <a:off x="7231465" y="1688778"/>
              <a:ext cx="11080" cy="36821"/>
            </a:xfrm>
            <a:custGeom>
              <a:avLst/>
              <a:gdLst/>
              <a:ahLst/>
              <a:cxnLst/>
              <a:rect l="l" t="t" r="r" b="b"/>
              <a:pathLst>
                <a:path w="424" h="1409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00"/>
                  </a:lnTo>
                  <a:cubicBezTo>
                    <a:pt x="0" y="1339"/>
                    <a:pt x="106" y="1409"/>
                    <a:pt x="212" y="1409"/>
                  </a:cubicBezTo>
                  <a:cubicBezTo>
                    <a:pt x="318" y="1409"/>
                    <a:pt x="424" y="1339"/>
                    <a:pt x="424" y="1200"/>
                  </a:cubicBezTo>
                  <a:lnTo>
                    <a:pt x="424" y="91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0" name="Google Shape;15750;p79"/>
            <p:cNvSpPr/>
            <p:nvPr/>
          </p:nvSpPr>
          <p:spPr>
            <a:xfrm>
              <a:off x="7237005" y="1753273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196" y="415"/>
                    <a:pt x="1199" y="415"/>
                    <a:pt x="1202" y="415"/>
                  </a:cubicBezTo>
                  <a:cubicBezTo>
                    <a:pt x="1471" y="415"/>
                    <a:pt x="1468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1" name="Google Shape;15751;p79"/>
            <p:cNvSpPr/>
            <p:nvPr/>
          </p:nvSpPr>
          <p:spPr>
            <a:xfrm>
              <a:off x="7231465" y="1740285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10"/>
                  </a:lnTo>
                  <a:cubicBezTo>
                    <a:pt x="0" y="1344"/>
                    <a:pt x="106" y="1411"/>
                    <a:pt x="212" y="1411"/>
                  </a:cubicBezTo>
                  <a:cubicBezTo>
                    <a:pt x="318" y="1411"/>
                    <a:pt x="424" y="1344"/>
                    <a:pt x="424" y="1210"/>
                  </a:cubicBezTo>
                  <a:lnTo>
                    <a:pt x="424" y="92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2" name="Google Shape;15752;p79"/>
            <p:cNvSpPr/>
            <p:nvPr/>
          </p:nvSpPr>
          <p:spPr>
            <a:xfrm>
              <a:off x="7237005" y="1649997"/>
              <a:ext cx="38467" cy="11080"/>
            </a:xfrm>
            <a:custGeom>
              <a:avLst/>
              <a:gdLst/>
              <a:ahLst/>
              <a:cxnLst/>
              <a:rect l="l" t="t" r="r" b="b"/>
              <a:pathLst>
                <a:path w="1472" h="424" extrusionOk="0">
                  <a:moveTo>
                    <a:pt x="0" y="1"/>
                  </a:moveTo>
                  <a:lnTo>
                    <a:pt x="0" y="424"/>
                  </a:lnTo>
                  <a:lnTo>
                    <a:pt x="1192" y="424"/>
                  </a:lnTo>
                  <a:cubicBezTo>
                    <a:pt x="1471" y="42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3" name="Google Shape;15753;p79"/>
            <p:cNvSpPr/>
            <p:nvPr/>
          </p:nvSpPr>
          <p:spPr>
            <a:xfrm>
              <a:off x="7231465" y="1637192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68"/>
                    <a:pt x="0" y="202"/>
                  </a:cubicBezTo>
                  <a:lnTo>
                    <a:pt x="0" y="1202"/>
                  </a:lnTo>
                  <a:cubicBezTo>
                    <a:pt x="0" y="1342"/>
                    <a:pt x="106" y="1412"/>
                    <a:pt x="212" y="1412"/>
                  </a:cubicBezTo>
                  <a:cubicBezTo>
                    <a:pt x="318" y="1412"/>
                    <a:pt x="424" y="1342"/>
                    <a:pt x="424" y="1202"/>
                  </a:cubicBezTo>
                  <a:lnTo>
                    <a:pt x="424" y="914"/>
                  </a:lnTo>
                  <a:lnTo>
                    <a:pt x="424" y="491"/>
                  </a:lnTo>
                  <a:lnTo>
                    <a:pt x="424" y="202"/>
                  </a:lnTo>
                  <a:cubicBezTo>
                    <a:pt x="424" y="68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4" name="Google Shape;15754;p79"/>
            <p:cNvSpPr/>
            <p:nvPr/>
          </p:nvSpPr>
          <p:spPr>
            <a:xfrm>
              <a:off x="7273669" y="1594230"/>
              <a:ext cx="107091" cy="227170"/>
            </a:xfrm>
            <a:custGeom>
              <a:avLst/>
              <a:gdLst/>
              <a:ahLst/>
              <a:cxnLst/>
              <a:rect l="l" t="t" r="r" b="b"/>
              <a:pathLst>
                <a:path w="4098" h="8693" extrusionOk="0">
                  <a:moveTo>
                    <a:pt x="2040" y="1048"/>
                  </a:moveTo>
                  <a:cubicBezTo>
                    <a:pt x="2597" y="1048"/>
                    <a:pt x="3040" y="1490"/>
                    <a:pt x="3040" y="2048"/>
                  </a:cubicBezTo>
                  <a:lnTo>
                    <a:pt x="3040" y="6645"/>
                  </a:lnTo>
                  <a:cubicBezTo>
                    <a:pt x="3059" y="7212"/>
                    <a:pt x="2607" y="7683"/>
                    <a:pt x="2040" y="7683"/>
                  </a:cubicBezTo>
                  <a:cubicBezTo>
                    <a:pt x="1472" y="7683"/>
                    <a:pt x="1020" y="7212"/>
                    <a:pt x="1040" y="6645"/>
                  </a:cubicBezTo>
                  <a:lnTo>
                    <a:pt x="1040" y="2048"/>
                  </a:lnTo>
                  <a:cubicBezTo>
                    <a:pt x="1040" y="1490"/>
                    <a:pt x="1491" y="1048"/>
                    <a:pt x="2040" y="1048"/>
                  </a:cubicBezTo>
                  <a:close/>
                  <a:moveTo>
                    <a:pt x="2049" y="0"/>
                  </a:moveTo>
                  <a:cubicBezTo>
                    <a:pt x="914" y="0"/>
                    <a:pt x="1" y="914"/>
                    <a:pt x="1" y="2048"/>
                  </a:cubicBezTo>
                  <a:lnTo>
                    <a:pt x="1" y="6654"/>
                  </a:lnTo>
                  <a:cubicBezTo>
                    <a:pt x="1" y="7779"/>
                    <a:pt x="914" y="8693"/>
                    <a:pt x="2040" y="8693"/>
                  </a:cubicBezTo>
                  <a:cubicBezTo>
                    <a:pt x="2045" y="8693"/>
                    <a:pt x="2051" y="8693"/>
                    <a:pt x="2057" y="8693"/>
                  </a:cubicBezTo>
                  <a:cubicBezTo>
                    <a:pt x="3184" y="8693"/>
                    <a:pt x="4097" y="7774"/>
                    <a:pt x="4097" y="6645"/>
                  </a:cubicBezTo>
                  <a:lnTo>
                    <a:pt x="4097" y="2048"/>
                  </a:lnTo>
                  <a:cubicBezTo>
                    <a:pt x="4097" y="914"/>
                    <a:pt x="3174" y="0"/>
                    <a:pt x="204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5" name="Google Shape;15755;p79"/>
            <p:cNvSpPr/>
            <p:nvPr/>
          </p:nvSpPr>
          <p:spPr>
            <a:xfrm>
              <a:off x="7280724" y="1601495"/>
              <a:ext cx="92483" cy="212640"/>
            </a:xfrm>
            <a:custGeom>
              <a:avLst/>
              <a:gdLst/>
              <a:ahLst/>
              <a:cxnLst/>
              <a:rect l="l" t="t" r="r" b="b"/>
              <a:pathLst>
                <a:path w="3539" h="8137" extrusionOk="0">
                  <a:moveTo>
                    <a:pt x="1770" y="482"/>
                  </a:moveTo>
                  <a:lnTo>
                    <a:pt x="1770" y="491"/>
                  </a:lnTo>
                  <a:cubicBezTo>
                    <a:pt x="2481" y="491"/>
                    <a:pt x="3049" y="1059"/>
                    <a:pt x="3049" y="1770"/>
                  </a:cubicBezTo>
                  <a:lnTo>
                    <a:pt x="3049" y="6367"/>
                  </a:lnTo>
                  <a:cubicBezTo>
                    <a:pt x="3068" y="7088"/>
                    <a:pt x="2491" y="7684"/>
                    <a:pt x="1770" y="7684"/>
                  </a:cubicBezTo>
                  <a:cubicBezTo>
                    <a:pt x="1048" y="7684"/>
                    <a:pt x="471" y="7088"/>
                    <a:pt x="500" y="6367"/>
                  </a:cubicBezTo>
                  <a:lnTo>
                    <a:pt x="500" y="1770"/>
                  </a:lnTo>
                  <a:cubicBezTo>
                    <a:pt x="491" y="1059"/>
                    <a:pt x="1068" y="482"/>
                    <a:pt x="1770" y="482"/>
                  </a:cubicBezTo>
                  <a:close/>
                  <a:moveTo>
                    <a:pt x="1770" y="1"/>
                  </a:moveTo>
                  <a:cubicBezTo>
                    <a:pt x="789" y="1"/>
                    <a:pt x="0" y="789"/>
                    <a:pt x="0" y="1770"/>
                  </a:cubicBezTo>
                  <a:lnTo>
                    <a:pt x="0" y="6367"/>
                  </a:lnTo>
                  <a:cubicBezTo>
                    <a:pt x="0" y="7348"/>
                    <a:pt x="798" y="8136"/>
                    <a:pt x="1770" y="8136"/>
                  </a:cubicBezTo>
                  <a:cubicBezTo>
                    <a:pt x="2750" y="8136"/>
                    <a:pt x="3539" y="7348"/>
                    <a:pt x="3539" y="6367"/>
                  </a:cubicBezTo>
                  <a:lnTo>
                    <a:pt x="3539" y="1770"/>
                  </a:lnTo>
                  <a:cubicBezTo>
                    <a:pt x="3539" y="789"/>
                    <a:pt x="2750" y="1"/>
                    <a:pt x="1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6" name="Google Shape;15756;p79"/>
            <p:cNvSpPr/>
            <p:nvPr/>
          </p:nvSpPr>
          <p:spPr>
            <a:xfrm>
              <a:off x="7219156" y="1515807"/>
              <a:ext cx="136229" cy="332484"/>
            </a:xfrm>
            <a:custGeom>
              <a:avLst/>
              <a:gdLst/>
              <a:ahLst/>
              <a:cxnLst/>
              <a:rect l="l" t="t" r="r" b="b"/>
              <a:pathLst>
                <a:path w="5213" h="12723" extrusionOk="0">
                  <a:moveTo>
                    <a:pt x="0" y="1"/>
                  </a:moveTo>
                  <a:cubicBezTo>
                    <a:pt x="0" y="1"/>
                    <a:pt x="2020" y="1895"/>
                    <a:pt x="2068" y="3703"/>
                  </a:cubicBezTo>
                  <a:lnTo>
                    <a:pt x="2068" y="12723"/>
                  </a:lnTo>
                  <a:lnTo>
                    <a:pt x="3145" y="12723"/>
                  </a:lnTo>
                  <a:lnTo>
                    <a:pt x="3145" y="3703"/>
                  </a:lnTo>
                  <a:cubicBezTo>
                    <a:pt x="3183" y="1895"/>
                    <a:pt x="5212" y="1"/>
                    <a:pt x="521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7" name="Google Shape;15757;p79"/>
            <p:cNvSpPr/>
            <p:nvPr/>
          </p:nvSpPr>
          <p:spPr>
            <a:xfrm>
              <a:off x="7286996" y="1515807"/>
              <a:ext cx="68389" cy="332484"/>
            </a:xfrm>
            <a:custGeom>
              <a:avLst/>
              <a:gdLst/>
              <a:ahLst/>
              <a:cxnLst/>
              <a:rect l="l" t="t" r="r" b="b"/>
              <a:pathLst>
                <a:path w="2617" h="12723" extrusionOk="0">
                  <a:moveTo>
                    <a:pt x="943" y="1"/>
                  </a:moveTo>
                  <a:cubicBezTo>
                    <a:pt x="943" y="1"/>
                    <a:pt x="39" y="1895"/>
                    <a:pt x="1" y="3703"/>
                  </a:cubicBezTo>
                  <a:lnTo>
                    <a:pt x="1" y="12723"/>
                  </a:lnTo>
                  <a:lnTo>
                    <a:pt x="549" y="12723"/>
                  </a:lnTo>
                  <a:lnTo>
                    <a:pt x="549" y="3703"/>
                  </a:lnTo>
                  <a:cubicBezTo>
                    <a:pt x="597" y="1895"/>
                    <a:pt x="2616" y="1"/>
                    <a:pt x="26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8" name="Google Shape;15758;p79"/>
            <p:cNvSpPr/>
            <p:nvPr/>
          </p:nvSpPr>
          <p:spPr>
            <a:xfrm>
              <a:off x="7208599" y="1501251"/>
              <a:ext cx="157344" cy="25139"/>
            </a:xfrm>
            <a:custGeom>
              <a:avLst/>
              <a:gdLst/>
              <a:ahLst/>
              <a:cxnLst/>
              <a:rect l="l" t="t" r="r" b="b"/>
              <a:pathLst>
                <a:path w="6021" h="962" extrusionOk="0">
                  <a:moveTo>
                    <a:pt x="481" y="0"/>
                  </a:moveTo>
                  <a:cubicBezTo>
                    <a:pt x="212" y="0"/>
                    <a:pt x="0" y="212"/>
                    <a:pt x="0" y="481"/>
                  </a:cubicBezTo>
                  <a:cubicBezTo>
                    <a:pt x="0" y="750"/>
                    <a:pt x="212" y="962"/>
                    <a:pt x="481" y="962"/>
                  </a:cubicBezTo>
                  <a:lnTo>
                    <a:pt x="5539" y="962"/>
                  </a:lnTo>
                  <a:cubicBezTo>
                    <a:pt x="5809" y="962"/>
                    <a:pt x="6020" y="750"/>
                    <a:pt x="6020" y="481"/>
                  </a:cubicBezTo>
                  <a:cubicBezTo>
                    <a:pt x="6020" y="212"/>
                    <a:pt x="5809" y="0"/>
                    <a:pt x="553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79"/>
            <p:cNvSpPr/>
            <p:nvPr/>
          </p:nvSpPr>
          <p:spPr>
            <a:xfrm>
              <a:off x="7205332" y="1507523"/>
              <a:ext cx="163877" cy="18868"/>
            </a:xfrm>
            <a:custGeom>
              <a:avLst/>
              <a:gdLst/>
              <a:ahLst/>
              <a:cxnLst/>
              <a:rect l="l" t="t" r="r" b="b"/>
              <a:pathLst>
                <a:path w="6271" h="722" extrusionOk="0">
                  <a:moveTo>
                    <a:pt x="183" y="0"/>
                  </a:moveTo>
                  <a:cubicBezTo>
                    <a:pt x="0" y="327"/>
                    <a:pt x="231" y="722"/>
                    <a:pt x="606" y="722"/>
                  </a:cubicBezTo>
                  <a:lnTo>
                    <a:pt x="5664" y="722"/>
                  </a:lnTo>
                  <a:cubicBezTo>
                    <a:pt x="6039" y="722"/>
                    <a:pt x="6270" y="327"/>
                    <a:pt x="6087" y="0"/>
                  </a:cubicBezTo>
                  <a:lnTo>
                    <a:pt x="6087" y="0"/>
                  </a:lnTo>
                  <a:cubicBezTo>
                    <a:pt x="6001" y="154"/>
                    <a:pt x="5837" y="241"/>
                    <a:pt x="5664" y="241"/>
                  </a:cubicBezTo>
                  <a:lnTo>
                    <a:pt x="606" y="241"/>
                  </a:lnTo>
                  <a:cubicBezTo>
                    <a:pt x="433" y="241"/>
                    <a:pt x="270" y="154"/>
                    <a:pt x="1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79"/>
            <p:cNvSpPr/>
            <p:nvPr/>
          </p:nvSpPr>
          <p:spPr>
            <a:xfrm>
              <a:off x="7254592" y="1643725"/>
              <a:ext cx="145767" cy="23650"/>
            </a:xfrm>
            <a:custGeom>
              <a:avLst/>
              <a:gdLst/>
              <a:ahLst/>
              <a:cxnLst/>
              <a:rect l="l" t="t" r="r" b="b"/>
              <a:pathLst>
                <a:path w="5578" h="905" extrusionOk="0">
                  <a:moveTo>
                    <a:pt x="125" y="0"/>
                  </a:moveTo>
                  <a:cubicBezTo>
                    <a:pt x="58" y="0"/>
                    <a:pt x="10" y="48"/>
                    <a:pt x="0" y="116"/>
                  </a:cubicBezTo>
                  <a:lnTo>
                    <a:pt x="0" y="789"/>
                  </a:lnTo>
                  <a:cubicBezTo>
                    <a:pt x="0" y="856"/>
                    <a:pt x="58" y="904"/>
                    <a:pt x="125" y="904"/>
                  </a:cubicBezTo>
                  <a:lnTo>
                    <a:pt x="5116" y="904"/>
                  </a:lnTo>
                  <a:cubicBezTo>
                    <a:pt x="5366" y="904"/>
                    <a:pt x="5577" y="702"/>
                    <a:pt x="5577" y="452"/>
                  </a:cubicBezTo>
                  <a:cubicBezTo>
                    <a:pt x="5577" y="202"/>
                    <a:pt x="5366" y="0"/>
                    <a:pt x="511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1" name="Google Shape;15761;p79"/>
            <p:cNvSpPr/>
            <p:nvPr/>
          </p:nvSpPr>
          <p:spPr>
            <a:xfrm>
              <a:off x="7254592" y="1649501"/>
              <a:ext cx="148772" cy="18110"/>
            </a:xfrm>
            <a:custGeom>
              <a:avLst/>
              <a:gdLst/>
              <a:ahLst/>
              <a:cxnLst/>
              <a:rect l="l" t="t" r="r" b="b"/>
              <a:pathLst>
                <a:path w="5693" h="693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83"/>
                    <a:pt x="0" y="116"/>
                  </a:cubicBezTo>
                  <a:lnTo>
                    <a:pt x="0" y="568"/>
                  </a:lnTo>
                  <a:cubicBezTo>
                    <a:pt x="0" y="635"/>
                    <a:pt x="58" y="693"/>
                    <a:pt x="125" y="693"/>
                  </a:cubicBezTo>
                  <a:lnTo>
                    <a:pt x="5116" y="693"/>
                  </a:lnTo>
                  <a:cubicBezTo>
                    <a:pt x="5472" y="69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79"/>
            <p:cNvSpPr/>
            <p:nvPr/>
          </p:nvSpPr>
          <p:spPr>
            <a:xfrm>
              <a:off x="7254592" y="1695232"/>
              <a:ext cx="145506" cy="23911"/>
            </a:xfrm>
            <a:custGeom>
              <a:avLst/>
              <a:gdLst/>
              <a:ahLst/>
              <a:cxnLst/>
              <a:rect l="l" t="t" r="r" b="b"/>
              <a:pathLst>
                <a:path w="5568" h="915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799"/>
                  </a:lnTo>
                  <a:cubicBezTo>
                    <a:pt x="0" y="866"/>
                    <a:pt x="48" y="914"/>
                    <a:pt x="116" y="914"/>
                  </a:cubicBezTo>
                  <a:lnTo>
                    <a:pt x="5116" y="914"/>
                  </a:lnTo>
                  <a:cubicBezTo>
                    <a:pt x="5366" y="914"/>
                    <a:pt x="5568" y="712"/>
                    <a:pt x="5568" y="462"/>
                  </a:cubicBezTo>
                  <a:cubicBezTo>
                    <a:pt x="5568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79"/>
            <p:cNvSpPr/>
            <p:nvPr/>
          </p:nvSpPr>
          <p:spPr>
            <a:xfrm>
              <a:off x="7254592" y="1701530"/>
              <a:ext cx="148537" cy="17613"/>
            </a:xfrm>
            <a:custGeom>
              <a:avLst/>
              <a:gdLst/>
              <a:ahLst/>
              <a:cxnLst/>
              <a:rect l="l" t="t" r="r" b="b"/>
              <a:pathLst>
                <a:path w="5684" h="674" extrusionOk="0">
                  <a:moveTo>
                    <a:pt x="5520" y="0"/>
                  </a:moveTo>
                  <a:cubicBezTo>
                    <a:pt x="5433" y="13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73"/>
                    <a:pt x="0" y="106"/>
                  </a:cubicBezTo>
                  <a:lnTo>
                    <a:pt x="0" y="548"/>
                  </a:lnTo>
                  <a:cubicBezTo>
                    <a:pt x="0" y="615"/>
                    <a:pt x="58" y="673"/>
                    <a:pt x="125" y="673"/>
                  </a:cubicBezTo>
                  <a:lnTo>
                    <a:pt x="5116" y="673"/>
                  </a:lnTo>
                  <a:cubicBezTo>
                    <a:pt x="5462" y="673"/>
                    <a:pt x="5683" y="298"/>
                    <a:pt x="552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79"/>
            <p:cNvSpPr/>
            <p:nvPr/>
          </p:nvSpPr>
          <p:spPr>
            <a:xfrm>
              <a:off x="7254592" y="1746740"/>
              <a:ext cx="145767" cy="23911"/>
            </a:xfrm>
            <a:custGeom>
              <a:avLst/>
              <a:gdLst/>
              <a:ahLst/>
              <a:cxnLst/>
              <a:rect l="l" t="t" r="r" b="b"/>
              <a:pathLst>
                <a:path w="5578" h="915" extrusionOk="0">
                  <a:moveTo>
                    <a:pt x="125" y="1"/>
                  </a:moveTo>
                  <a:cubicBezTo>
                    <a:pt x="58" y="1"/>
                    <a:pt x="10" y="59"/>
                    <a:pt x="0" y="126"/>
                  </a:cubicBezTo>
                  <a:lnTo>
                    <a:pt x="0" y="799"/>
                  </a:lnTo>
                  <a:cubicBezTo>
                    <a:pt x="0" y="866"/>
                    <a:pt x="58" y="914"/>
                    <a:pt x="125" y="914"/>
                  </a:cubicBezTo>
                  <a:lnTo>
                    <a:pt x="5116" y="914"/>
                  </a:lnTo>
                  <a:cubicBezTo>
                    <a:pt x="5366" y="914"/>
                    <a:pt x="5577" y="713"/>
                    <a:pt x="5577" y="463"/>
                  </a:cubicBezTo>
                  <a:cubicBezTo>
                    <a:pt x="5577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79"/>
            <p:cNvSpPr/>
            <p:nvPr/>
          </p:nvSpPr>
          <p:spPr>
            <a:xfrm>
              <a:off x="7254592" y="1752776"/>
              <a:ext cx="148772" cy="17875"/>
            </a:xfrm>
            <a:custGeom>
              <a:avLst/>
              <a:gdLst/>
              <a:ahLst/>
              <a:cxnLst/>
              <a:rect l="l" t="t" r="r" b="b"/>
              <a:pathLst>
                <a:path w="5693" h="684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2"/>
                    <a:pt x="5116" y="232"/>
                  </a:cubicBezTo>
                  <a:lnTo>
                    <a:pt x="125" y="232"/>
                  </a:lnTo>
                  <a:cubicBezTo>
                    <a:pt x="58" y="232"/>
                    <a:pt x="0" y="174"/>
                    <a:pt x="0" y="106"/>
                  </a:cubicBezTo>
                  <a:lnTo>
                    <a:pt x="0" y="568"/>
                  </a:lnTo>
                  <a:cubicBezTo>
                    <a:pt x="0" y="635"/>
                    <a:pt x="58" y="683"/>
                    <a:pt x="125" y="683"/>
                  </a:cubicBezTo>
                  <a:lnTo>
                    <a:pt x="5116" y="683"/>
                  </a:lnTo>
                  <a:cubicBezTo>
                    <a:pt x="5472" y="68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6" name="Google Shape;15766;p79"/>
            <p:cNvSpPr/>
            <p:nvPr/>
          </p:nvSpPr>
          <p:spPr>
            <a:xfrm>
              <a:off x="7260864" y="1836714"/>
              <a:ext cx="52788" cy="25166"/>
            </a:xfrm>
            <a:custGeom>
              <a:avLst/>
              <a:gdLst/>
              <a:ahLst/>
              <a:cxnLst/>
              <a:rect l="l" t="t" r="r" b="b"/>
              <a:pathLst>
                <a:path w="2020" h="963" extrusionOk="0">
                  <a:moveTo>
                    <a:pt x="366" y="0"/>
                  </a:moveTo>
                  <a:cubicBezTo>
                    <a:pt x="318" y="0"/>
                    <a:pt x="279" y="29"/>
                    <a:pt x="260" y="77"/>
                  </a:cubicBezTo>
                  <a:lnTo>
                    <a:pt x="20" y="808"/>
                  </a:lnTo>
                  <a:cubicBezTo>
                    <a:pt x="1" y="885"/>
                    <a:pt x="49" y="962"/>
                    <a:pt x="126" y="962"/>
                  </a:cubicBezTo>
                  <a:lnTo>
                    <a:pt x="1895" y="962"/>
                  </a:lnTo>
                  <a:cubicBezTo>
                    <a:pt x="1972" y="962"/>
                    <a:pt x="2020" y="885"/>
                    <a:pt x="2001" y="808"/>
                  </a:cubicBezTo>
                  <a:lnTo>
                    <a:pt x="1760" y="77"/>
                  </a:lnTo>
                  <a:cubicBezTo>
                    <a:pt x="1741" y="39"/>
                    <a:pt x="1703" y="0"/>
                    <a:pt x="165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7" name="Google Shape;15767;p79"/>
            <p:cNvSpPr/>
            <p:nvPr/>
          </p:nvSpPr>
          <p:spPr>
            <a:xfrm>
              <a:off x="7287258" y="1836714"/>
              <a:ext cx="26394" cy="25166"/>
            </a:xfrm>
            <a:custGeom>
              <a:avLst/>
              <a:gdLst/>
              <a:ahLst/>
              <a:cxnLst/>
              <a:rect l="l" t="t" r="r" b="b"/>
              <a:pathLst>
                <a:path w="1010" h="963" extrusionOk="0">
                  <a:moveTo>
                    <a:pt x="0" y="0"/>
                  </a:moveTo>
                  <a:lnTo>
                    <a:pt x="0" y="962"/>
                  </a:lnTo>
                  <a:lnTo>
                    <a:pt x="885" y="962"/>
                  </a:lnTo>
                  <a:cubicBezTo>
                    <a:pt x="962" y="962"/>
                    <a:pt x="1010" y="885"/>
                    <a:pt x="991" y="808"/>
                  </a:cubicBezTo>
                  <a:lnTo>
                    <a:pt x="750" y="77"/>
                  </a:lnTo>
                  <a:cubicBezTo>
                    <a:pt x="731" y="39"/>
                    <a:pt x="693" y="0"/>
                    <a:pt x="64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68" name="Google Shape;15768;p79"/>
          <p:cNvGrpSpPr/>
          <p:nvPr/>
        </p:nvGrpSpPr>
        <p:grpSpPr>
          <a:xfrm>
            <a:off x="7688313" y="1501251"/>
            <a:ext cx="153058" cy="360628"/>
            <a:chOff x="7688313" y="1501251"/>
            <a:chExt cx="153058" cy="360628"/>
          </a:xfrm>
        </p:grpSpPr>
        <p:sp>
          <p:nvSpPr>
            <p:cNvPr id="15769" name="Google Shape;15769;p79"/>
            <p:cNvSpPr/>
            <p:nvPr/>
          </p:nvSpPr>
          <p:spPr>
            <a:xfrm>
              <a:off x="7688313" y="1637192"/>
              <a:ext cx="153058" cy="211098"/>
            </a:xfrm>
            <a:custGeom>
              <a:avLst/>
              <a:gdLst/>
              <a:ahLst/>
              <a:cxnLst/>
              <a:rect l="l" t="t" r="r" b="b"/>
              <a:pathLst>
                <a:path w="5857" h="8078" extrusionOk="0">
                  <a:moveTo>
                    <a:pt x="2328" y="0"/>
                  </a:moveTo>
                  <a:cubicBezTo>
                    <a:pt x="1270" y="0"/>
                    <a:pt x="404" y="866"/>
                    <a:pt x="404" y="1924"/>
                  </a:cubicBezTo>
                  <a:lnTo>
                    <a:pt x="404" y="3183"/>
                  </a:lnTo>
                  <a:cubicBezTo>
                    <a:pt x="404" y="3327"/>
                    <a:pt x="500" y="3453"/>
                    <a:pt x="645" y="3481"/>
                  </a:cubicBezTo>
                  <a:cubicBezTo>
                    <a:pt x="895" y="3529"/>
                    <a:pt x="1077" y="3751"/>
                    <a:pt x="1077" y="4001"/>
                  </a:cubicBezTo>
                  <a:lnTo>
                    <a:pt x="1077" y="4241"/>
                  </a:lnTo>
                  <a:cubicBezTo>
                    <a:pt x="1077" y="4520"/>
                    <a:pt x="866" y="4751"/>
                    <a:pt x="597" y="4780"/>
                  </a:cubicBezTo>
                  <a:cubicBezTo>
                    <a:pt x="260" y="4818"/>
                    <a:pt x="0" y="5097"/>
                    <a:pt x="0" y="5433"/>
                  </a:cubicBezTo>
                  <a:lnTo>
                    <a:pt x="0" y="5847"/>
                  </a:lnTo>
                  <a:cubicBezTo>
                    <a:pt x="0" y="7078"/>
                    <a:pt x="1000" y="8078"/>
                    <a:pt x="2231" y="8078"/>
                  </a:cubicBezTo>
                  <a:lnTo>
                    <a:pt x="3616" y="8078"/>
                  </a:lnTo>
                  <a:cubicBezTo>
                    <a:pt x="4857" y="8078"/>
                    <a:pt x="5857" y="7078"/>
                    <a:pt x="5857" y="5847"/>
                  </a:cubicBezTo>
                  <a:lnTo>
                    <a:pt x="5857" y="5433"/>
                  </a:lnTo>
                  <a:cubicBezTo>
                    <a:pt x="5847" y="5097"/>
                    <a:pt x="5597" y="4808"/>
                    <a:pt x="5260" y="4780"/>
                  </a:cubicBezTo>
                  <a:cubicBezTo>
                    <a:pt x="4991" y="4751"/>
                    <a:pt x="4789" y="4520"/>
                    <a:pt x="4789" y="4251"/>
                  </a:cubicBezTo>
                  <a:lnTo>
                    <a:pt x="4789" y="4010"/>
                  </a:lnTo>
                  <a:cubicBezTo>
                    <a:pt x="4780" y="3751"/>
                    <a:pt x="4962" y="3529"/>
                    <a:pt x="5212" y="3481"/>
                  </a:cubicBezTo>
                  <a:cubicBezTo>
                    <a:pt x="5357" y="3453"/>
                    <a:pt x="5453" y="3327"/>
                    <a:pt x="5453" y="3183"/>
                  </a:cubicBezTo>
                  <a:lnTo>
                    <a:pt x="5453" y="1924"/>
                  </a:lnTo>
                  <a:cubicBezTo>
                    <a:pt x="5453" y="866"/>
                    <a:pt x="4597" y="0"/>
                    <a:pt x="353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0" name="Google Shape;15770;p79"/>
            <p:cNvSpPr/>
            <p:nvPr/>
          </p:nvSpPr>
          <p:spPr>
            <a:xfrm>
              <a:off x="7745857" y="1637192"/>
              <a:ext cx="95514" cy="211098"/>
            </a:xfrm>
            <a:custGeom>
              <a:avLst/>
              <a:gdLst/>
              <a:ahLst/>
              <a:cxnLst/>
              <a:rect l="l" t="t" r="r" b="b"/>
              <a:pathLst>
                <a:path w="3655" h="8078" extrusionOk="0">
                  <a:moveTo>
                    <a:pt x="1" y="0"/>
                  </a:moveTo>
                  <a:cubicBezTo>
                    <a:pt x="1010" y="68"/>
                    <a:pt x="1808" y="904"/>
                    <a:pt x="1799" y="1924"/>
                  </a:cubicBezTo>
                  <a:lnTo>
                    <a:pt x="1799" y="3183"/>
                  </a:lnTo>
                  <a:cubicBezTo>
                    <a:pt x="1799" y="3327"/>
                    <a:pt x="1703" y="3453"/>
                    <a:pt x="1558" y="3481"/>
                  </a:cubicBezTo>
                  <a:cubicBezTo>
                    <a:pt x="1308" y="3529"/>
                    <a:pt x="1135" y="3751"/>
                    <a:pt x="1135" y="4001"/>
                  </a:cubicBezTo>
                  <a:lnTo>
                    <a:pt x="1135" y="4241"/>
                  </a:lnTo>
                  <a:cubicBezTo>
                    <a:pt x="1135" y="4520"/>
                    <a:pt x="1337" y="4751"/>
                    <a:pt x="1616" y="4780"/>
                  </a:cubicBezTo>
                  <a:cubicBezTo>
                    <a:pt x="1953" y="4818"/>
                    <a:pt x="2203" y="5097"/>
                    <a:pt x="2203" y="5433"/>
                  </a:cubicBezTo>
                  <a:lnTo>
                    <a:pt x="2203" y="5847"/>
                  </a:lnTo>
                  <a:cubicBezTo>
                    <a:pt x="2203" y="7059"/>
                    <a:pt x="1222" y="8059"/>
                    <a:pt x="10" y="8078"/>
                  </a:cubicBezTo>
                  <a:lnTo>
                    <a:pt x="1424" y="8078"/>
                  </a:lnTo>
                  <a:cubicBezTo>
                    <a:pt x="2655" y="8078"/>
                    <a:pt x="3655" y="7078"/>
                    <a:pt x="3655" y="5847"/>
                  </a:cubicBezTo>
                  <a:lnTo>
                    <a:pt x="3655" y="5433"/>
                  </a:lnTo>
                  <a:cubicBezTo>
                    <a:pt x="3655" y="5097"/>
                    <a:pt x="3405" y="4808"/>
                    <a:pt x="3068" y="4780"/>
                  </a:cubicBezTo>
                  <a:cubicBezTo>
                    <a:pt x="2789" y="4751"/>
                    <a:pt x="2587" y="4520"/>
                    <a:pt x="2587" y="4241"/>
                  </a:cubicBezTo>
                  <a:lnTo>
                    <a:pt x="2587" y="4010"/>
                  </a:lnTo>
                  <a:cubicBezTo>
                    <a:pt x="2587" y="3751"/>
                    <a:pt x="2760" y="3529"/>
                    <a:pt x="3010" y="3481"/>
                  </a:cubicBezTo>
                  <a:cubicBezTo>
                    <a:pt x="3155" y="3453"/>
                    <a:pt x="3251" y="3327"/>
                    <a:pt x="3251" y="3183"/>
                  </a:cubicBezTo>
                  <a:lnTo>
                    <a:pt x="3251" y="1924"/>
                  </a:lnTo>
                  <a:cubicBezTo>
                    <a:pt x="3251" y="866"/>
                    <a:pt x="2395" y="0"/>
                    <a:pt x="132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1" name="Google Shape;15771;p79"/>
            <p:cNvSpPr/>
            <p:nvPr/>
          </p:nvSpPr>
          <p:spPr>
            <a:xfrm>
              <a:off x="7750143" y="1792210"/>
              <a:ext cx="29634" cy="69669"/>
            </a:xfrm>
            <a:custGeom>
              <a:avLst/>
              <a:gdLst/>
              <a:ahLst/>
              <a:cxnLst/>
              <a:rect l="l" t="t" r="r" b="b"/>
              <a:pathLst>
                <a:path w="1134" h="2666" extrusionOk="0">
                  <a:moveTo>
                    <a:pt x="101" y="0"/>
                  </a:moveTo>
                  <a:cubicBezTo>
                    <a:pt x="41" y="0"/>
                    <a:pt x="1" y="54"/>
                    <a:pt x="10" y="117"/>
                  </a:cubicBezTo>
                  <a:lnTo>
                    <a:pt x="154" y="2559"/>
                  </a:lnTo>
                  <a:cubicBezTo>
                    <a:pt x="154" y="2617"/>
                    <a:pt x="202" y="2665"/>
                    <a:pt x="260" y="2665"/>
                  </a:cubicBezTo>
                  <a:lnTo>
                    <a:pt x="875" y="2665"/>
                  </a:lnTo>
                  <a:cubicBezTo>
                    <a:pt x="933" y="2665"/>
                    <a:pt x="981" y="2617"/>
                    <a:pt x="981" y="2559"/>
                  </a:cubicBezTo>
                  <a:lnTo>
                    <a:pt x="1125" y="117"/>
                  </a:lnTo>
                  <a:cubicBezTo>
                    <a:pt x="1134" y="54"/>
                    <a:pt x="1085" y="0"/>
                    <a:pt x="1032" y="0"/>
                  </a:cubicBezTo>
                  <a:cubicBezTo>
                    <a:pt x="1028" y="0"/>
                    <a:pt x="1024" y="1"/>
                    <a:pt x="1019" y="1"/>
                  </a:cubicBezTo>
                  <a:lnTo>
                    <a:pt x="115" y="1"/>
                  </a:lnTo>
                  <a:cubicBezTo>
                    <a:pt x="110" y="1"/>
                    <a:pt x="106" y="0"/>
                    <a:pt x="10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79"/>
            <p:cNvSpPr/>
            <p:nvPr/>
          </p:nvSpPr>
          <p:spPr>
            <a:xfrm>
              <a:off x="7766214" y="1504256"/>
              <a:ext cx="23389" cy="11080"/>
            </a:xfrm>
            <a:custGeom>
              <a:avLst/>
              <a:gdLst/>
              <a:ahLst/>
              <a:cxnLst/>
              <a:rect l="l" t="t" r="r" b="b"/>
              <a:pathLst>
                <a:path w="895" h="424" extrusionOk="0">
                  <a:moveTo>
                    <a:pt x="270" y="0"/>
                  </a:moveTo>
                  <a:cubicBezTo>
                    <a:pt x="0" y="0"/>
                    <a:pt x="0" y="424"/>
                    <a:pt x="270" y="424"/>
                  </a:cubicBezTo>
                  <a:lnTo>
                    <a:pt x="616" y="424"/>
                  </a:lnTo>
                  <a:cubicBezTo>
                    <a:pt x="895" y="424"/>
                    <a:pt x="895" y="0"/>
                    <a:pt x="61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79"/>
            <p:cNvSpPr/>
            <p:nvPr/>
          </p:nvSpPr>
          <p:spPr>
            <a:xfrm>
              <a:off x="7741075" y="1503995"/>
              <a:ext cx="22657" cy="11080"/>
            </a:xfrm>
            <a:custGeom>
              <a:avLst/>
              <a:gdLst/>
              <a:ahLst/>
              <a:cxnLst/>
              <a:rect l="l" t="t" r="r" b="b"/>
              <a:pathLst>
                <a:path w="86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87" y="424"/>
                  </a:lnTo>
                  <a:cubicBezTo>
                    <a:pt x="866" y="424"/>
                    <a:pt x="866" y="1"/>
                    <a:pt x="58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4" name="Google Shape;15774;p79"/>
            <p:cNvSpPr/>
            <p:nvPr/>
          </p:nvSpPr>
          <p:spPr>
            <a:xfrm>
              <a:off x="7765953" y="1529134"/>
              <a:ext cx="27178" cy="10819"/>
            </a:xfrm>
            <a:custGeom>
              <a:avLst/>
              <a:gdLst/>
              <a:ahLst/>
              <a:cxnLst/>
              <a:rect l="l" t="t" r="r" b="b"/>
              <a:pathLst>
                <a:path w="1040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760" y="414"/>
                  </a:lnTo>
                  <a:cubicBezTo>
                    <a:pt x="1039" y="414"/>
                    <a:pt x="1039" y="0"/>
                    <a:pt x="76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79"/>
            <p:cNvSpPr/>
            <p:nvPr/>
          </p:nvSpPr>
          <p:spPr>
            <a:xfrm>
              <a:off x="7737573" y="1528873"/>
              <a:ext cx="26159" cy="10845"/>
            </a:xfrm>
            <a:custGeom>
              <a:avLst/>
              <a:gdLst/>
              <a:ahLst/>
              <a:cxnLst/>
              <a:rect l="l" t="t" r="r" b="b"/>
              <a:pathLst>
                <a:path w="1001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721" y="414"/>
                  </a:lnTo>
                  <a:cubicBezTo>
                    <a:pt x="1000" y="414"/>
                    <a:pt x="1000" y="1"/>
                    <a:pt x="7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6" name="Google Shape;15776;p79"/>
            <p:cNvSpPr/>
            <p:nvPr/>
          </p:nvSpPr>
          <p:spPr>
            <a:xfrm>
              <a:off x="7751632" y="1523594"/>
              <a:ext cx="26420" cy="186482"/>
            </a:xfrm>
            <a:custGeom>
              <a:avLst/>
              <a:gdLst/>
              <a:ahLst/>
              <a:cxnLst/>
              <a:rect l="l" t="t" r="r" b="b"/>
              <a:pathLst>
                <a:path w="1011" h="7136" extrusionOk="0">
                  <a:moveTo>
                    <a:pt x="251" y="1"/>
                  </a:moveTo>
                  <a:lnTo>
                    <a:pt x="10" y="6896"/>
                  </a:lnTo>
                  <a:cubicBezTo>
                    <a:pt x="1" y="7030"/>
                    <a:pt x="106" y="7136"/>
                    <a:pt x="241" y="7136"/>
                  </a:cubicBezTo>
                  <a:lnTo>
                    <a:pt x="780" y="7136"/>
                  </a:lnTo>
                  <a:cubicBezTo>
                    <a:pt x="905" y="7136"/>
                    <a:pt x="1010" y="7030"/>
                    <a:pt x="1010" y="6896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7" name="Google Shape;15777;p79"/>
            <p:cNvSpPr/>
            <p:nvPr/>
          </p:nvSpPr>
          <p:spPr>
            <a:xfrm>
              <a:off x="7764960" y="1523594"/>
              <a:ext cx="13092" cy="186482"/>
            </a:xfrm>
            <a:custGeom>
              <a:avLst/>
              <a:gdLst/>
              <a:ahLst/>
              <a:cxnLst/>
              <a:rect l="l" t="t" r="r" b="b"/>
              <a:pathLst>
                <a:path w="501" h="7136" extrusionOk="0">
                  <a:moveTo>
                    <a:pt x="0" y="1"/>
                  </a:moveTo>
                  <a:lnTo>
                    <a:pt x="0" y="7136"/>
                  </a:lnTo>
                  <a:lnTo>
                    <a:pt x="270" y="7136"/>
                  </a:lnTo>
                  <a:cubicBezTo>
                    <a:pt x="395" y="7136"/>
                    <a:pt x="500" y="7021"/>
                    <a:pt x="500" y="6896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79"/>
            <p:cNvSpPr/>
            <p:nvPr/>
          </p:nvSpPr>
          <p:spPr>
            <a:xfrm>
              <a:off x="7749881" y="1501251"/>
              <a:ext cx="30418" cy="41498"/>
            </a:xfrm>
            <a:custGeom>
              <a:avLst/>
              <a:gdLst/>
              <a:ahLst/>
              <a:cxnLst/>
              <a:rect l="l" t="t" r="r" b="b"/>
              <a:pathLst>
                <a:path w="1164" h="1588" extrusionOk="0">
                  <a:moveTo>
                    <a:pt x="279" y="0"/>
                  </a:moveTo>
                  <a:cubicBezTo>
                    <a:pt x="241" y="0"/>
                    <a:pt x="202" y="29"/>
                    <a:pt x="202" y="77"/>
                  </a:cubicBezTo>
                  <a:lnTo>
                    <a:pt x="10" y="1500"/>
                  </a:lnTo>
                  <a:cubicBezTo>
                    <a:pt x="0" y="1548"/>
                    <a:pt x="39" y="1587"/>
                    <a:pt x="87" y="1587"/>
                  </a:cubicBezTo>
                  <a:lnTo>
                    <a:pt x="1068" y="1587"/>
                  </a:lnTo>
                  <a:cubicBezTo>
                    <a:pt x="1072" y="1588"/>
                    <a:pt x="1076" y="1588"/>
                    <a:pt x="1080" y="1588"/>
                  </a:cubicBezTo>
                  <a:cubicBezTo>
                    <a:pt x="1124" y="1588"/>
                    <a:pt x="1163" y="1544"/>
                    <a:pt x="1154" y="1500"/>
                  </a:cubicBezTo>
                  <a:lnTo>
                    <a:pt x="962" y="77"/>
                  </a:lnTo>
                  <a:cubicBezTo>
                    <a:pt x="952" y="29"/>
                    <a:pt x="923" y="0"/>
                    <a:pt x="87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9" name="Google Shape;15779;p79"/>
            <p:cNvSpPr/>
            <p:nvPr/>
          </p:nvSpPr>
          <p:spPr>
            <a:xfrm>
              <a:off x="7718967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741" y="1"/>
                  </a:moveTo>
                  <a:cubicBezTo>
                    <a:pt x="626" y="1"/>
                    <a:pt x="539" y="97"/>
                    <a:pt x="539" y="212"/>
                  </a:cubicBezTo>
                  <a:lnTo>
                    <a:pt x="539" y="635"/>
                  </a:lnTo>
                  <a:cubicBezTo>
                    <a:pt x="529" y="779"/>
                    <a:pt x="472" y="914"/>
                    <a:pt x="376" y="1020"/>
                  </a:cubicBezTo>
                  <a:cubicBezTo>
                    <a:pt x="78" y="1299"/>
                    <a:pt x="1" y="1731"/>
                    <a:pt x="174" y="2097"/>
                  </a:cubicBezTo>
                  <a:lnTo>
                    <a:pt x="222" y="2193"/>
                  </a:lnTo>
                  <a:cubicBezTo>
                    <a:pt x="264" y="2277"/>
                    <a:pt x="334" y="2312"/>
                    <a:pt x="404" y="2312"/>
                  </a:cubicBezTo>
                  <a:cubicBezTo>
                    <a:pt x="543" y="2312"/>
                    <a:pt x="680" y="2176"/>
                    <a:pt x="597" y="2010"/>
                  </a:cubicBezTo>
                  <a:lnTo>
                    <a:pt x="549" y="1914"/>
                  </a:lnTo>
                  <a:cubicBezTo>
                    <a:pt x="453" y="1712"/>
                    <a:pt x="501" y="1472"/>
                    <a:pt x="664" y="1318"/>
                  </a:cubicBezTo>
                  <a:cubicBezTo>
                    <a:pt x="847" y="1135"/>
                    <a:pt x="953" y="895"/>
                    <a:pt x="953" y="635"/>
                  </a:cubicBezTo>
                  <a:lnTo>
                    <a:pt x="953" y="202"/>
                  </a:lnTo>
                  <a:cubicBezTo>
                    <a:pt x="953" y="97"/>
                    <a:pt x="856" y="1"/>
                    <a:pt x="7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0" name="Google Shape;15780;p79"/>
            <p:cNvSpPr/>
            <p:nvPr/>
          </p:nvSpPr>
          <p:spPr>
            <a:xfrm>
              <a:off x="7786075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207" y="1"/>
                  </a:moveTo>
                  <a:cubicBezTo>
                    <a:pt x="103" y="1"/>
                    <a:pt x="0" y="68"/>
                    <a:pt x="0" y="202"/>
                  </a:cubicBezTo>
                  <a:lnTo>
                    <a:pt x="0" y="635"/>
                  </a:lnTo>
                  <a:cubicBezTo>
                    <a:pt x="0" y="895"/>
                    <a:pt x="106" y="1135"/>
                    <a:pt x="289" y="1318"/>
                  </a:cubicBezTo>
                  <a:cubicBezTo>
                    <a:pt x="452" y="1472"/>
                    <a:pt x="500" y="1712"/>
                    <a:pt x="404" y="1914"/>
                  </a:cubicBezTo>
                  <a:lnTo>
                    <a:pt x="356" y="2010"/>
                  </a:lnTo>
                  <a:cubicBezTo>
                    <a:pt x="273" y="2176"/>
                    <a:pt x="410" y="2312"/>
                    <a:pt x="548" y="2312"/>
                  </a:cubicBezTo>
                  <a:cubicBezTo>
                    <a:pt x="618" y="2312"/>
                    <a:pt x="689" y="2277"/>
                    <a:pt x="731" y="2193"/>
                  </a:cubicBezTo>
                  <a:lnTo>
                    <a:pt x="779" y="2097"/>
                  </a:lnTo>
                  <a:cubicBezTo>
                    <a:pt x="952" y="1731"/>
                    <a:pt x="866" y="1299"/>
                    <a:pt x="577" y="1020"/>
                  </a:cubicBezTo>
                  <a:cubicBezTo>
                    <a:pt x="471" y="924"/>
                    <a:pt x="414" y="789"/>
                    <a:pt x="414" y="645"/>
                  </a:cubicBezTo>
                  <a:lnTo>
                    <a:pt x="414" y="202"/>
                  </a:lnTo>
                  <a:cubicBezTo>
                    <a:pt x="414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79"/>
            <p:cNvSpPr/>
            <p:nvPr/>
          </p:nvSpPr>
          <p:spPr>
            <a:xfrm>
              <a:off x="7764960" y="1792210"/>
              <a:ext cx="14608" cy="69669"/>
            </a:xfrm>
            <a:custGeom>
              <a:avLst/>
              <a:gdLst/>
              <a:ahLst/>
              <a:cxnLst/>
              <a:rect l="l" t="t" r="r" b="b"/>
              <a:pathLst>
                <a:path w="559" h="2666" extrusionOk="0">
                  <a:moveTo>
                    <a:pt x="465" y="0"/>
                  </a:moveTo>
                  <a:cubicBezTo>
                    <a:pt x="461" y="0"/>
                    <a:pt x="457" y="1"/>
                    <a:pt x="452" y="1"/>
                  </a:cubicBezTo>
                  <a:lnTo>
                    <a:pt x="0" y="1"/>
                  </a:lnTo>
                  <a:lnTo>
                    <a:pt x="0" y="2665"/>
                  </a:lnTo>
                  <a:lnTo>
                    <a:pt x="308" y="2665"/>
                  </a:lnTo>
                  <a:cubicBezTo>
                    <a:pt x="366" y="2665"/>
                    <a:pt x="414" y="2617"/>
                    <a:pt x="414" y="2559"/>
                  </a:cubicBezTo>
                  <a:lnTo>
                    <a:pt x="558" y="117"/>
                  </a:lnTo>
                  <a:cubicBezTo>
                    <a:pt x="558" y="54"/>
                    <a:pt x="517" y="0"/>
                    <a:pt x="465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79"/>
            <p:cNvSpPr/>
            <p:nvPr/>
          </p:nvSpPr>
          <p:spPr>
            <a:xfrm>
              <a:off x="7751397" y="1814109"/>
              <a:ext cx="27152" cy="11080"/>
            </a:xfrm>
            <a:custGeom>
              <a:avLst/>
              <a:gdLst/>
              <a:ahLst/>
              <a:cxnLst/>
              <a:rect l="l" t="t" r="r" b="b"/>
              <a:pathLst>
                <a:path w="1039" h="424" extrusionOk="0">
                  <a:moveTo>
                    <a:pt x="0" y="0"/>
                  </a:moveTo>
                  <a:lnTo>
                    <a:pt x="29" y="423"/>
                  </a:lnTo>
                  <a:lnTo>
                    <a:pt x="1010" y="423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79"/>
            <p:cNvSpPr/>
            <p:nvPr/>
          </p:nvSpPr>
          <p:spPr>
            <a:xfrm>
              <a:off x="7764960" y="1814109"/>
              <a:ext cx="13589" cy="11080"/>
            </a:xfrm>
            <a:custGeom>
              <a:avLst/>
              <a:gdLst/>
              <a:ahLst/>
              <a:cxnLst/>
              <a:rect l="l" t="t" r="r" b="b"/>
              <a:pathLst>
                <a:path w="520" h="424" extrusionOk="0">
                  <a:moveTo>
                    <a:pt x="0" y="0"/>
                  </a:moveTo>
                  <a:lnTo>
                    <a:pt x="0" y="423"/>
                  </a:lnTo>
                  <a:lnTo>
                    <a:pt x="491" y="4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79"/>
            <p:cNvSpPr/>
            <p:nvPr/>
          </p:nvSpPr>
          <p:spPr>
            <a:xfrm>
              <a:off x="7764960" y="1501251"/>
              <a:ext cx="15105" cy="41472"/>
            </a:xfrm>
            <a:custGeom>
              <a:avLst/>
              <a:gdLst/>
              <a:ahLst/>
              <a:cxnLst/>
              <a:rect l="l" t="t" r="r" b="b"/>
              <a:pathLst>
                <a:path w="578" h="1587" extrusionOk="0">
                  <a:moveTo>
                    <a:pt x="0" y="0"/>
                  </a:moveTo>
                  <a:lnTo>
                    <a:pt x="0" y="1587"/>
                  </a:lnTo>
                  <a:lnTo>
                    <a:pt x="491" y="1587"/>
                  </a:lnTo>
                  <a:cubicBezTo>
                    <a:pt x="539" y="1587"/>
                    <a:pt x="577" y="1548"/>
                    <a:pt x="568" y="1500"/>
                  </a:cubicBezTo>
                  <a:lnTo>
                    <a:pt x="375" y="77"/>
                  </a:lnTo>
                  <a:cubicBezTo>
                    <a:pt x="375" y="29"/>
                    <a:pt x="337" y="0"/>
                    <a:pt x="29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85" name="Google Shape;15785;p79"/>
          <p:cNvGrpSpPr/>
          <p:nvPr/>
        </p:nvGrpSpPr>
        <p:grpSpPr>
          <a:xfrm>
            <a:off x="8150179" y="1501251"/>
            <a:ext cx="150811" cy="360628"/>
            <a:chOff x="8150179" y="1501251"/>
            <a:chExt cx="150811" cy="360628"/>
          </a:xfrm>
        </p:grpSpPr>
        <p:sp>
          <p:nvSpPr>
            <p:cNvPr id="15786" name="Google Shape;15786;p79"/>
            <p:cNvSpPr/>
            <p:nvPr/>
          </p:nvSpPr>
          <p:spPr>
            <a:xfrm>
              <a:off x="8150179" y="1656034"/>
              <a:ext cx="150549" cy="205846"/>
            </a:xfrm>
            <a:custGeom>
              <a:avLst/>
              <a:gdLst/>
              <a:ahLst/>
              <a:cxnLst/>
              <a:rect l="l" t="t" r="r" b="b"/>
              <a:pathLst>
                <a:path w="5761" h="7877" extrusionOk="0">
                  <a:moveTo>
                    <a:pt x="2886" y="1"/>
                  </a:moveTo>
                  <a:cubicBezTo>
                    <a:pt x="2799" y="1"/>
                    <a:pt x="2626" y="1"/>
                    <a:pt x="2549" y="10"/>
                  </a:cubicBezTo>
                  <a:cubicBezTo>
                    <a:pt x="1520" y="87"/>
                    <a:pt x="722" y="626"/>
                    <a:pt x="722" y="1693"/>
                  </a:cubicBezTo>
                  <a:cubicBezTo>
                    <a:pt x="722" y="1962"/>
                    <a:pt x="770" y="2241"/>
                    <a:pt x="885" y="2491"/>
                  </a:cubicBezTo>
                  <a:cubicBezTo>
                    <a:pt x="1058" y="2933"/>
                    <a:pt x="982" y="3433"/>
                    <a:pt x="674" y="3789"/>
                  </a:cubicBezTo>
                  <a:cubicBezTo>
                    <a:pt x="241" y="4299"/>
                    <a:pt x="1" y="4943"/>
                    <a:pt x="1" y="5607"/>
                  </a:cubicBezTo>
                  <a:cubicBezTo>
                    <a:pt x="1" y="7068"/>
                    <a:pt x="1116" y="7790"/>
                    <a:pt x="2549" y="7866"/>
                  </a:cubicBezTo>
                  <a:cubicBezTo>
                    <a:pt x="2626" y="7866"/>
                    <a:pt x="2799" y="7876"/>
                    <a:pt x="2886" y="7876"/>
                  </a:cubicBezTo>
                  <a:cubicBezTo>
                    <a:pt x="2962" y="7876"/>
                    <a:pt x="3136" y="7876"/>
                    <a:pt x="3222" y="7866"/>
                  </a:cubicBezTo>
                  <a:cubicBezTo>
                    <a:pt x="4645" y="7790"/>
                    <a:pt x="5761" y="7068"/>
                    <a:pt x="5761" y="5607"/>
                  </a:cubicBezTo>
                  <a:cubicBezTo>
                    <a:pt x="5761" y="4943"/>
                    <a:pt x="5530" y="4299"/>
                    <a:pt x="5097" y="3789"/>
                  </a:cubicBezTo>
                  <a:cubicBezTo>
                    <a:pt x="4780" y="3433"/>
                    <a:pt x="4703" y="2933"/>
                    <a:pt x="4886" y="2491"/>
                  </a:cubicBezTo>
                  <a:cubicBezTo>
                    <a:pt x="4991" y="2241"/>
                    <a:pt x="5049" y="1962"/>
                    <a:pt x="5049" y="1693"/>
                  </a:cubicBezTo>
                  <a:cubicBezTo>
                    <a:pt x="5049" y="626"/>
                    <a:pt x="4251" y="87"/>
                    <a:pt x="3222" y="10"/>
                  </a:cubicBezTo>
                  <a:cubicBezTo>
                    <a:pt x="3136" y="10"/>
                    <a:pt x="2972" y="1"/>
                    <a:pt x="2886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79"/>
            <p:cNvSpPr/>
            <p:nvPr/>
          </p:nvSpPr>
          <p:spPr>
            <a:xfrm>
              <a:off x="8206468" y="1656034"/>
              <a:ext cx="94521" cy="205846"/>
            </a:xfrm>
            <a:custGeom>
              <a:avLst/>
              <a:gdLst/>
              <a:ahLst/>
              <a:cxnLst/>
              <a:rect l="l" t="t" r="r" b="b"/>
              <a:pathLst>
                <a:path w="3617" h="7877" extrusionOk="0">
                  <a:moveTo>
                    <a:pt x="732" y="1"/>
                  </a:moveTo>
                  <a:cubicBezTo>
                    <a:pt x="645" y="1"/>
                    <a:pt x="472" y="1"/>
                    <a:pt x="395" y="10"/>
                  </a:cubicBezTo>
                  <a:cubicBezTo>
                    <a:pt x="308" y="20"/>
                    <a:pt x="231" y="29"/>
                    <a:pt x="155" y="39"/>
                  </a:cubicBezTo>
                  <a:cubicBezTo>
                    <a:pt x="991" y="77"/>
                    <a:pt x="2135" y="327"/>
                    <a:pt x="2135" y="1049"/>
                  </a:cubicBezTo>
                  <a:cubicBezTo>
                    <a:pt x="2145" y="2010"/>
                    <a:pt x="1645" y="1962"/>
                    <a:pt x="1280" y="2491"/>
                  </a:cubicBezTo>
                  <a:cubicBezTo>
                    <a:pt x="1010" y="2885"/>
                    <a:pt x="1183" y="3433"/>
                    <a:pt x="1491" y="3789"/>
                  </a:cubicBezTo>
                  <a:cubicBezTo>
                    <a:pt x="1924" y="4299"/>
                    <a:pt x="2155" y="4943"/>
                    <a:pt x="2155" y="5607"/>
                  </a:cubicBezTo>
                  <a:cubicBezTo>
                    <a:pt x="2155" y="6934"/>
                    <a:pt x="1241" y="7655"/>
                    <a:pt x="1" y="7828"/>
                  </a:cubicBezTo>
                  <a:cubicBezTo>
                    <a:pt x="135" y="7847"/>
                    <a:pt x="260" y="7857"/>
                    <a:pt x="395" y="7866"/>
                  </a:cubicBezTo>
                  <a:cubicBezTo>
                    <a:pt x="481" y="7866"/>
                    <a:pt x="645" y="7876"/>
                    <a:pt x="732" y="7876"/>
                  </a:cubicBezTo>
                  <a:cubicBezTo>
                    <a:pt x="818" y="7876"/>
                    <a:pt x="982" y="7876"/>
                    <a:pt x="1068" y="7866"/>
                  </a:cubicBezTo>
                  <a:cubicBezTo>
                    <a:pt x="2491" y="7790"/>
                    <a:pt x="3616" y="7068"/>
                    <a:pt x="3616" y="5607"/>
                  </a:cubicBezTo>
                  <a:cubicBezTo>
                    <a:pt x="3616" y="4943"/>
                    <a:pt x="3376" y="4299"/>
                    <a:pt x="2943" y="3789"/>
                  </a:cubicBezTo>
                  <a:cubicBezTo>
                    <a:pt x="2626" y="3433"/>
                    <a:pt x="2549" y="2933"/>
                    <a:pt x="2732" y="2491"/>
                  </a:cubicBezTo>
                  <a:cubicBezTo>
                    <a:pt x="2837" y="2241"/>
                    <a:pt x="2895" y="1962"/>
                    <a:pt x="2895" y="1693"/>
                  </a:cubicBezTo>
                  <a:cubicBezTo>
                    <a:pt x="2895" y="626"/>
                    <a:pt x="2097" y="87"/>
                    <a:pt x="1068" y="10"/>
                  </a:cubicBezTo>
                  <a:cubicBezTo>
                    <a:pt x="982" y="10"/>
                    <a:pt x="818" y="1"/>
                    <a:pt x="73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79"/>
            <p:cNvSpPr/>
            <p:nvPr/>
          </p:nvSpPr>
          <p:spPr>
            <a:xfrm>
              <a:off x="8209996" y="1513559"/>
              <a:ext cx="30941" cy="168894"/>
            </a:xfrm>
            <a:custGeom>
              <a:avLst/>
              <a:gdLst/>
              <a:ahLst/>
              <a:cxnLst/>
              <a:rect l="l" t="t" r="r" b="b"/>
              <a:pathLst>
                <a:path w="1184" h="6463" extrusionOk="0">
                  <a:moveTo>
                    <a:pt x="250" y="0"/>
                  </a:moveTo>
                  <a:lnTo>
                    <a:pt x="10" y="6347"/>
                  </a:lnTo>
                  <a:cubicBezTo>
                    <a:pt x="0" y="6414"/>
                    <a:pt x="58" y="6462"/>
                    <a:pt x="116" y="6462"/>
                  </a:cubicBezTo>
                  <a:lnTo>
                    <a:pt x="1068" y="6462"/>
                  </a:lnTo>
                  <a:cubicBezTo>
                    <a:pt x="1135" y="6462"/>
                    <a:pt x="1183" y="6405"/>
                    <a:pt x="1173" y="6347"/>
                  </a:cubicBezTo>
                  <a:lnTo>
                    <a:pt x="93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9" name="Google Shape;15789;p79"/>
            <p:cNvSpPr/>
            <p:nvPr/>
          </p:nvSpPr>
          <p:spPr>
            <a:xfrm>
              <a:off x="8198419" y="1702785"/>
              <a:ext cx="54329" cy="54303"/>
            </a:xfrm>
            <a:custGeom>
              <a:avLst/>
              <a:gdLst/>
              <a:ahLst/>
              <a:cxnLst/>
              <a:rect l="l" t="t" r="r" b="b"/>
              <a:pathLst>
                <a:path w="2079" h="2078" extrusionOk="0">
                  <a:moveTo>
                    <a:pt x="1040" y="0"/>
                  </a:moveTo>
                  <a:cubicBezTo>
                    <a:pt x="463" y="0"/>
                    <a:pt x="1" y="471"/>
                    <a:pt x="1" y="1039"/>
                  </a:cubicBezTo>
                  <a:cubicBezTo>
                    <a:pt x="1" y="1616"/>
                    <a:pt x="463" y="2077"/>
                    <a:pt x="1040" y="2077"/>
                  </a:cubicBezTo>
                  <a:cubicBezTo>
                    <a:pt x="1607" y="2077"/>
                    <a:pt x="2078" y="1616"/>
                    <a:pt x="2078" y="1039"/>
                  </a:cubicBezTo>
                  <a:cubicBezTo>
                    <a:pt x="2078" y="471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0" name="Google Shape;15790;p79"/>
            <p:cNvSpPr/>
            <p:nvPr/>
          </p:nvSpPr>
          <p:spPr>
            <a:xfrm>
              <a:off x="8189639" y="1809327"/>
              <a:ext cx="71629" cy="21141"/>
            </a:xfrm>
            <a:custGeom>
              <a:avLst/>
              <a:gdLst/>
              <a:ahLst/>
              <a:cxnLst/>
              <a:rect l="l" t="t" r="r" b="b"/>
              <a:pathLst>
                <a:path w="2741" h="809" extrusionOk="0">
                  <a:moveTo>
                    <a:pt x="106" y="0"/>
                  </a:moveTo>
                  <a:cubicBezTo>
                    <a:pt x="48" y="0"/>
                    <a:pt x="0" y="48"/>
                    <a:pt x="0" y="106"/>
                  </a:cubicBezTo>
                  <a:lnTo>
                    <a:pt x="0" y="702"/>
                  </a:lnTo>
                  <a:cubicBezTo>
                    <a:pt x="0" y="760"/>
                    <a:pt x="48" y="808"/>
                    <a:pt x="106" y="808"/>
                  </a:cubicBezTo>
                  <a:lnTo>
                    <a:pt x="2635" y="808"/>
                  </a:lnTo>
                  <a:cubicBezTo>
                    <a:pt x="2693" y="808"/>
                    <a:pt x="2741" y="760"/>
                    <a:pt x="2741" y="702"/>
                  </a:cubicBezTo>
                  <a:lnTo>
                    <a:pt x="2741" y="106"/>
                  </a:lnTo>
                  <a:cubicBezTo>
                    <a:pt x="2741" y="48"/>
                    <a:pt x="2693" y="0"/>
                    <a:pt x="263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79"/>
            <p:cNvSpPr/>
            <p:nvPr/>
          </p:nvSpPr>
          <p:spPr>
            <a:xfrm>
              <a:off x="8189639" y="1817114"/>
              <a:ext cx="71629" cy="13354"/>
            </a:xfrm>
            <a:custGeom>
              <a:avLst/>
              <a:gdLst/>
              <a:ahLst/>
              <a:cxnLst/>
              <a:rect l="l" t="t" r="r" b="b"/>
              <a:pathLst>
                <a:path w="2741" h="511" extrusionOk="0">
                  <a:moveTo>
                    <a:pt x="0" y="0"/>
                  </a:moveTo>
                  <a:lnTo>
                    <a:pt x="0" y="404"/>
                  </a:lnTo>
                  <a:cubicBezTo>
                    <a:pt x="0" y="462"/>
                    <a:pt x="48" y="510"/>
                    <a:pt x="106" y="510"/>
                  </a:cubicBezTo>
                  <a:lnTo>
                    <a:pt x="2635" y="510"/>
                  </a:lnTo>
                  <a:cubicBezTo>
                    <a:pt x="2693" y="510"/>
                    <a:pt x="2741" y="462"/>
                    <a:pt x="2741" y="404"/>
                  </a:cubicBezTo>
                  <a:lnTo>
                    <a:pt x="2741" y="10"/>
                  </a:lnTo>
                  <a:cubicBezTo>
                    <a:pt x="2741" y="58"/>
                    <a:pt x="2693" y="106"/>
                    <a:pt x="2635" y="106"/>
                  </a:cubicBezTo>
                  <a:lnTo>
                    <a:pt x="106" y="106"/>
                  </a:lnTo>
                  <a:cubicBezTo>
                    <a:pt x="48" y="106"/>
                    <a:pt x="0" y="58"/>
                    <a:pt x="0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79"/>
            <p:cNvSpPr/>
            <p:nvPr/>
          </p:nvSpPr>
          <p:spPr>
            <a:xfrm>
              <a:off x="8225571" y="1513559"/>
              <a:ext cx="15366" cy="168894"/>
            </a:xfrm>
            <a:custGeom>
              <a:avLst/>
              <a:gdLst/>
              <a:ahLst/>
              <a:cxnLst/>
              <a:rect l="l" t="t" r="r" b="b"/>
              <a:pathLst>
                <a:path w="588" h="6463" extrusionOk="0">
                  <a:moveTo>
                    <a:pt x="1" y="0"/>
                  </a:moveTo>
                  <a:lnTo>
                    <a:pt x="1" y="10"/>
                  </a:lnTo>
                  <a:lnTo>
                    <a:pt x="1" y="6462"/>
                  </a:lnTo>
                  <a:lnTo>
                    <a:pt x="472" y="6462"/>
                  </a:lnTo>
                  <a:cubicBezTo>
                    <a:pt x="539" y="6462"/>
                    <a:pt x="587" y="6414"/>
                    <a:pt x="587" y="6347"/>
                  </a:cubicBezTo>
                  <a:lnTo>
                    <a:pt x="347" y="0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3" name="Google Shape;15793;p79"/>
            <p:cNvSpPr/>
            <p:nvPr/>
          </p:nvSpPr>
          <p:spPr>
            <a:xfrm>
              <a:off x="8204456" y="1501251"/>
              <a:ext cx="41995" cy="50018"/>
            </a:xfrm>
            <a:custGeom>
              <a:avLst/>
              <a:gdLst/>
              <a:ahLst/>
              <a:cxnLst/>
              <a:rect l="l" t="t" r="r" b="b"/>
              <a:pathLst>
                <a:path w="1607" h="1914" extrusionOk="0">
                  <a:moveTo>
                    <a:pt x="193" y="0"/>
                  </a:moveTo>
                  <a:cubicBezTo>
                    <a:pt x="87" y="0"/>
                    <a:pt x="1" y="96"/>
                    <a:pt x="10" y="202"/>
                  </a:cubicBezTo>
                  <a:lnTo>
                    <a:pt x="155" y="1741"/>
                  </a:lnTo>
                  <a:cubicBezTo>
                    <a:pt x="164" y="1837"/>
                    <a:pt x="241" y="1914"/>
                    <a:pt x="337" y="1914"/>
                  </a:cubicBezTo>
                  <a:lnTo>
                    <a:pt x="1280" y="1914"/>
                  </a:lnTo>
                  <a:cubicBezTo>
                    <a:pt x="1376" y="1914"/>
                    <a:pt x="1453" y="1837"/>
                    <a:pt x="1462" y="1741"/>
                  </a:cubicBezTo>
                  <a:lnTo>
                    <a:pt x="1597" y="202"/>
                  </a:lnTo>
                  <a:cubicBezTo>
                    <a:pt x="1607" y="96"/>
                    <a:pt x="1520" y="0"/>
                    <a:pt x="141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4" name="Google Shape;15794;p79"/>
            <p:cNvSpPr/>
            <p:nvPr/>
          </p:nvSpPr>
          <p:spPr>
            <a:xfrm>
              <a:off x="8225571" y="1501251"/>
              <a:ext cx="20880" cy="50018"/>
            </a:xfrm>
            <a:custGeom>
              <a:avLst/>
              <a:gdLst/>
              <a:ahLst/>
              <a:cxnLst/>
              <a:rect l="l" t="t" r="r" b="b"/>
              <a:pathLst>
                <a:path w="799" h="1914" extrusionOk="0">
                  <a:moveTo>
                    <a:pt x="1" y="0"/>
                  </a:moveTo>
                  <a:lnTo>
                    <a:pt x="1" y="1914"/>
                  </a:lnTo>
                  <a:lnTo>
                    <a:pt x="472" y="1914"/>
                  </a:lnTo>
                  <a:cubicBezTo>
                    <a:pt x="568" y="1914"/>
                    <a:pt x="645" y="1837"/>
                    <a:pt x="654" y="1741"/>
                  </a:cubicBezTo>
                  <a:lnTo>
                    <a:pt x="789" y="202"/>
                  </a:lnTo>
                  <a:cubicBezTo>
                    <a:pt x="799" y="96"/>
                    <a:pt x="712" y="0"/>
                    <a:pt x="606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5" name="Google Shape;15795;p79"/>
          <p:cNvSpPr/>
          <p:nvPr/>
        </p:nvSpPr>
        <p:spPr>
          <a:xfrm>
            <a:off x="4948085" y="2906944"/>
            <a:ext cx="32744" cy="15889"/>
          </a:xfrm>
          <a:custGeom>
            <a:avLst/>
            <a:gdLst/>
            <a:ahLst/>
            <a:cxnLst/>
            <a:rect l="l" t="t" r="r" b="b"/>
            <a:pathLst>
              <a:path w="1253" h="608" extrusionOk="0">
                <a:moveTo>
                  <a:pt x="295" y="1"/>
                </a:moveTo>
                <a:cubicBezTo>
                  <a:pt x="75" y="1"/>
                  <a:pt x="0" y="336"/>
                  <a:pt x="237" y="415"/>
                </a:cubicBezTo>
                <a:lnTo>
                  <a:pt x="891" y="597"/>
                </a:lnTo>
                <a:cubicBezTo>
                  <a:pt x="915" y="604"/>
                  <a:pt x="937" y="607"/>
                  <a:pt x="958" y="607"/>
                </a:cubicBezTo>
                <a:cubicBezTo>
                  <a:pt x="1178" y="607"/>
                  <a:pt x="1253" y="272"/>
                  <a:pt x="1016" y="193"/>
                </a:cubicBezTo>
                <a:lnTo>
                  <a:pt x="362" y="11"/>
                </a:lnTo>
                <a:cubicBezTo>
                  <a:pt x="338" y="4"/>
                  <a:pt x="316" y="1"/>
                  <a:pt x="295" y="1"/>
                </a:cubicBezTo>
                <a:close/>
              </a:path>
            </a:pathLst>
          </a:custGeom>
          <a:solidFill>
            <a:srgbClr val="98AD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96" name="Google Shape;15796;p79"/>
          <p:cNvGrpSpPr/>
          <p:nvPr/>
        </p:nvGrpSpPr>
        <p:grpSpPr>
          <a:xfrm>
            <a:off x="4877867" y="2902946"/>
            <a:ext cx="170149" cy="360629"/>
            <a:chOff x="4877867" y="2902946"/>
            <a:chExt cx="170149" cy="360629"/>
          </a:xfrm>
        </p:grpSpPr>
        <p:sp>
          <p:nvSpPr>
            <p:cNvPr id="15797" name="Google Shape;15797;p79"/>
            <p:cNvSpPr/>
            <p:nvPr/>
          </p:nvSpPr>
          <p:spPr>
            <a:xfrm>
              <a:off x="4942780" y="2925315"/>
              <a:ext cx="32692" cy="15915"/>
            </a:xfrm>
            <a:custGeom>
              <a:avLst/>
              <a:gdLst/>
              <a:ahLst/>
              <a:cxnLst/>
              <a:rect l="l" t="t" r="r" b="b"/>
              <a:pathLst>
                <a:path w="1251" h="609" extrusionOk="0">
                  <a:moveTo>
                    <a:pt x="297" y="0"/>
                  </a:moveTo>
                  <a:cubicBezTo>
                    <a:pt x="77" y="0"/>
                    <a:pt x="1" y="343"/>
                    <a:pt x="238" y="414"/>
                  </a:cubicBezTo>
                  <a:lnTo>
                    <a:pt x="892" y="596"/>
                  </a:lnTo>
                  <a:cubicBezTo>
                    <a:pt x="917" y="605"/>
                    <a:pt x="941" y="608"/>
                    <a:pt x="963" y="608"/>
                  </a:cubicBezTo>
                  <a:cubicBezTo>
                    <a:pt x="1172" y="608"/>
                    <a:pt x="1251" y="272"/>
                    <a:pt x="1007" y="202"/>
                  </a:cubicBezTo>
                  <a:lnTo>
                    <a:pt x="363" y="10"/>
                  </a:lnTo>
                  <a:cubicBezTo>
                    <a:pt x="340" y="3"/>
                    <a:pt x="318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8" name="Google Shape;15798;p79"/>
            <p:cNvSpPr/>
            <p:nvPr/>
          </p:nvSpPr>
          <p:spPr>
            <a:xfrm>
              <a:off x="4937345" y="2943843"/>
              <a:ext cx="32927" cy="15915"/>
            </a:xfrm>
            <a:custGeom>
              <a:avLst/>
              <a:gdLst/>
              <a:ahLst/>
              <a:cxnLst/>
              <a:rect l="l" t="t" r="r" b="b"/>
              <a:pathLst>
                <a:path w="1260" h="609" extrusionOk="0">
                  <a:moveTo>
                    <a:pt x="296" y="0"/>
                  </a:moveTo>
                  <a:cubicBezTo>
                    <a:pt x="80" y="0"/>
                    <a:pt x="1" y="337"/>
                    <a:pt x="244" y="407"/>
                  </a:cubicBezTo>
                  <a:lnTo>
                    <a:pt x="898" y="599"/>
                  </a:lnTo>
                  <a:cubicBezTo>
                    <a:pt x="920" y="606"/>
                    <a:pt x="942" y="609"/>
                    <a:pt x="962" y="609"/>
                  </a:cubicBezTo>
                  <a:cubicBezTo>
                    <a:pt x="1176" y="609"/>
                    <a:pt x="1259" y="265"/>
                    <a:pt x="1013" y="195"/>
                  </a:cubicBezTo>
                  <a:lnTo>
                    <a:pt x="369" y="12"/>
                  </a:lnTo>
                  <a:cubicBezTo>
                    <a:pt x="343" y="4"/>
                    <a:pt x="319" y="0"/>
                    <a:pt x="296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9" name="Google Shape;15799;p79"/>
            <p:cNvSpPr/>
            <p:nvPr/>
          </p:nvSpPr>
          <p:spPr>
            <a:xfrm>
              <a:off x="4877867" y="3063164"/>
              <a:ext cx="170149" cy="200410"/>
            </a:xfrm>
            <a:custGeom>
              <a:avLst/>
              <a:gdLst/>
              <a:ahLst/>
              <a:cxnLst/>
              <a:rect l="l" t="t" r="r" b="b"/>
              <a:pathLst>
                <a:path w="6511" h="7669" extrusionOk="0">
                  <a:moveTo>
                    <a:pt x="1064" y="0"/>
                  </a:moveTo>
                  <a:cubicBezTo>
                    <a:pt x="676" y="0"/>
                    <a:pt x="586" y="1024"/>
                    <a:pt x="1357" y="2629"/>
                  </a:cubicBezTo>
                  <a:cubicBezTo>
                    <a:pt x="1693" y="3351"/>
                    <a:pt x="1366" y="3293"/>
                    <a:pt x="683" y="4245"/>
                  </a:cubicBezTo>
                  <a:cubicBezTo>
                    <a:pt x="1" y="5207"/>
                    <a:pt x="405" y="7534"/>
                    <a:pt x="2905" y="7659"/>
                  </a:cubicBezTo>
                  <a:cubicBezTo>
                    <a:pt x="2982" y="7659"/>
                    <a:pt x="3136" y="7668"/>
                    <a:pt x="3222" y="7668"/>
                  </a:cubicBezTo>
                  <a:cubicBezTo>
                    <a:pt x="3299" y="7668"/>
                    <a:pt x="3424" y="7668"/>
                    <a:pt x="3501" y="7659"/>
                  </a:cubicBezTo>
                  <a:cubicBezTo>
                    <a:pt x="6011" y="7534"/>
                    <a:pt x="6511" y="5168"/>
                    <a:pt x="5751" y="4255"/>
                  </a:cubicBezTo>
                  <a:cubicBezTo>
                    <a:pt x="5203" y="3610"/>
                    <a:pt x="4924" y="3428"/>
                    <a:pt x="4915" y="3101"/>
                  </a:cubicBezTo>
                  <a:cubicBezTo>
                    <a:pt x="4915" y="2908"/>
                    <a:pt x="5934" y="1677"/>
                    <a:pt x="5549" y="1004"/>
                  </a:cubicBezTo>
                  <a:cubicBezTo>
                    <a:pt x="5517" y="947"/>
                    <a:pt x="5476" y="922"/>
                    <a:pt x="5428" y="922"/>
                  </a:cubicBezTo>
                  <a:cubicBezTo>
                    <a:pt x="5128" y="922"/>
                    <a:pt x="4547" y="1898"/>
                    <a:pt x="4014" y="1898"/>
                  </a:cubicBezTo>
                  <a:cubicBezTo>
                    <a:pt x="3822" y="1898"/>
                    <a:pt x="3636" y="1771"/>
                    <a:pt x="3472" y="1427"/>
                  </a:cubicBezTo>
                  <a:lnTo>
                    <a:pt x="3472" y="1206"/>
                  </a:lnTo>
                  <a:lnTo>
                    <a:pt x="2780" y="1206"/>
                  </a:lnTo>
                  <a:cubicBezTo>
                    <a:pt x="1587" y="1206"/>
                    <a:pt x="1674" y="110"/>
                    <a:pt x="1107" y="4"/>
                  </a:cubicBezTo>
                  <a:cubicBezTo>
                    <a:pt x="1092" y="2"/>
                    <a:pt x="1078" y="0"/>
                    <a:pt x="10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0" name="Google Shape;15800;p79"/>
            <p:cNvSpPr/>
            <p:nvPr/>
          </p:nvSpPr>
          <p:spPr>
            <a:xfrm>
              <a:off x="4942963" y="3088905"/>
              <a:ext cx="105053" cy="174670"/>
            </a:xfrm>
            <a:custGeom>
              <a:avLst/>
              <a:gdLst/>
              <a:ahLst/>
              <a:cxnLst/>
              <a:rect l="l" t="t" r="r" b="b"/>
              <a:pathLst>
                <a:path w="4020" h="6684" extrusionOk="0">
                  <a:moveTo>
                    <a:pt x="3039" y="0"/>
                  </a:moveTo>
                  <a:cubicBezTo>
                    <a:pt x="3039" y="1029"/>
                    <a:pt x="991" y="1779"/>
                    <a:pt x="991" y="2270"/>
                  </a:cubicBezTo>
                  <a:cubicBezTo>
                    <a:pt x="991" y="2587"/>
                    <a:pt x="1279" y="2635"/>
                    <a:pt x="1827" y="3260"/>
                  </a:cubicBezTo>
                  <a:cubicBezTo>
                    <a:pt x="2539" y="4135"/>
                    <a:pt x="2145" y="6279"/>
                    <a:pt x="0" y="6626"/>
                  </a:cubicBezTo>
                  <a:cubicBezTo>
                    <a:pt x="135" y="6654"/>
                    <a:pt x="279" y="6664"/>
                    <a:pt x="414" y="6674"/>
                  </a:cubicBezTo>
                  <a:cubicBezTo>
                    <a:pt x="500" y="6674"/>
                    <a:pt x="645" y="6683"/>
                    <a:pt x="731" y="6683"/>
                  </a:cubicBezTo>
                  <a:cubicBezTo>
                    <a:pt x="808" y="6683"/>
                    <a:pt x="933" y="6683"/>
                    <a:pt x="1020" y="6674"/>
                  </a:cubicBezTo>
                  <a:cubicBezTo>
                    <a:pt x="3520" y="6549"/>
                    <a:pt x="4020" y="4183"/>
                    <a:pt x="3260" y="3270"/>
                  </a:cubicBezTo>
                  <a:cubicBezTo>
                    <a:pt x="2712" y="2625"/>
                    <a:pt x="2433" y="2443"/>
                    <a:pt x="2424" y="2116"/>
                  </a:cubicBezTo>
                  <a:cubicBezTo>
                    <a:pt x="2424" y="1923"/>
                    <a:pt x="3443" y="692"/>
                    <a:pt x="3058" y="19"/>
                  </a:cubicBezTo>
                  <a:cubicBezTo>
                    <a:pt x="3058" y="10"/>
                    <a:pt x="3049" y="0"/>
                    <a:pt x="303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1" name="Google Shape;15801;p79"/>
            <p:cNvSpPr/>
            <p:nvPr/>
          </p:nvSpPr>
          <p:spPr>
            <a:xfrm>
              <a:off x="4949496" y="2966761"/>
              <a:ext cx="25662" cy="161368"/>
            </a:xfrm>
            <a:custGeom>
              <a:avLst/>
              <a:gdLst/>
              <a:ahLst/>
              <a:cxnLst/>
              <a:rect l="l" t="t" r="r" b="b"/>
              <a:pathLst>
                <a:path w="982" h="6175" extrusionOk="0">
                  <a:moveTo>
                    <a:pt x="202" y="1"/>
                  </a:moveTo>
                  <a:lnTo>
                    <a:pt x="0" y="5982"/>
                  </a:lnTo>
                  <a:cubicBezTo>
                    <a:pt x="0" y="6088"/>
                    <a:pt x="77" y="6174"/>
                    <a:pt x="183" y="6174"/>
                  </a:cubicBezTo>
                  <a:lnTo>
                    <a:pt x="798" y="6174"/>
                  </a:lnTo>
                  <a:cubicBezTo>
                    <a:pt x="904" y="6165"/>
                    <a:pt x="981" y="6088"/>
                    <a:pt x="981" y="5982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79"/>
            <p:cNvSpPr/>
            <p:nvPr/>
          </p:nvSpPr>
          <p:spPr>
            <a:xfrm>
              <a:off x="4962301" y="2967023"/>
              <a:ext cx="12857" cy="161107"/>
            </a:xfrm>
            <a:custGeom>
              <a:avLst/>
              <a:gdLst/>
              <a:ahLst/>
              <a:cxnLst/>
              <a:rect l="l" t="t" r="r" b="b"/>
              <a:pathLst>
                <a:path w="492" h="6165" extrusionOk="0">
                  <a:moveTo>
                    <a:pt x="1" y="0"/>
                  </a:moveTo>
                  <a:lnTo>
                    <a:pt x="1" y="6164"/>
                  </a:lnTo>
                  <a:lnTo>
                    <a:pt x="308" y="6164"/>
                  </a:lnTo>
                  <a:cubicBezTo>
                    <a:pt x="414" y="6164"/>
                    <a:pt x="491" y="6078"/>
                    <a:pt x="491" y="5982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79"/>
            <p:cNvSpPr/>
            <p:nvPr/>
          </p:nvSpPr>
          <p:spPr>
            <a:xfrm>
              <a:off x="4948739" y="2902946"/>
              <a:ext cx="33685" cy="71394"/>
            </a:xfrm>
            <a:custGeom>
              <a:avLst/>
              <a:gdLst/>
              <a:ahLst/>
              <a:cxnLst/>
              <a:rect l="l" t="t" r="r" b="b"/>
              <a:pathLst>
                <a:path w="1289" h="2732" extrusionOk="0">
                  <a:moveTo>
                    <a:pt x="914" y="0"/>
                  </a:moveTo>
                  <a:cubicBezTo>
                    <a:pt x="818" y="0"/>
                    <a:pt x="731" y="68"/>
                    <a:pt x="702" y="154"/>
                  </a:cubicBezTo>
                  <a:lnTo>
                    <a:pt x="39" y="2452"/>
                  </a:lnTo>
                  <a:cubicBezTo>
                    <a:pt x="0" y="2587"/>
                    <a:pt x="106" y="2731"/>
                    <a:pt x="260" y="2731"/>
                  </a:cubicBezTo>
                  <a:lnTo>
                    <a:pt x="702" y="2731"/>
                  </a:lnTo>
                  <a:cubicBezTo>
                    <a:pt x="799" y="2731"/>
                    <a:pt x="885" y="2664"/>
                    <a:pt x="914" y="2577"/>
                  </a:cubicBezTo>
                  <a:cubicBezTo>
                    <a:pt x="962" y="2433"/>
                    <a:pt x="1049" y="2308"/>
                    <a:pt x="1154" y="2212"/>
                  </a:cubicBezTo>
                  <a:cubicBezTo>
                    <a:pt x="1241" y="2135"/>
                    <a:pt x="1289" y="2020"/>
                    <a:pt x="1270" y="1914"/>
                  </a:cubicBezTo>
                  <a:lnTo>
                    <a:pt x="1154" y="1221"/>
                  </a:lnTo>
                  <a:cubicBezTo>
                    <a:pt x="1116" y="952"/>
                    <a:pt x="1126" y="673"/>
                    <a:pt x="1193" y="414"/>
                  </a:cubicBezTo>
                  <a:lnTo>
                    <a:pt x="1212" y="327"/>
                  </a:lnTo>
                  <a:cubicBezTo>
                    <a:pt x="1251" y="164"/>
                    <a:pt x="1126" y="0"/>
                    <a:pt x="95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79"/>
            <p:cNvSpPr/>
            <p:nvPr/>
          </p:nvSpPr>
          <p:spPr>
            <a:xfrm>
              <a:off x="4937423" y="3148199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79"/>
            <p:cNvSpPr/>
            <p:nvPr/>
          </p:nvSpPr>
          <p:spPr>
            <a:xfrm>
              <a:off x="4937423" y="3177102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1626" y="423"/>
                  </a:lnTo>
                  <a:cubicBezTo>
                    <a:pt x="1905" y="423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79"/>
            <p:cNvSpPr/>
            <p:nvPr/>
          </p:nvSpPr>
          <p:spPr>
            <a:xfrm>
              <a:off x="4937423" y="3205247"/>
              <a:ext cx="49782" cy="10819"/>
            </a:xfrm>
            <a:custGeom>
              <a:avLst/>
              <a:gdLst/>
              <a:ahLst/>
              <a:cxnLst/>
              <a:rect l="l" t="t" r="r" b="b"/>
              <a:pathLst>
                <a:path w="1905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1626" y="414"/>
                  </a:lnTo>
                  <a:cubicBezTo>
                    <a:pt x="1905" y="41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7" name="Google Shape;15807;p79"/>
            <p:cNvSpPr/>
            <p:nvPr/>
          </p:nvSpPr>
          <p:spPr>
            <a:xfrm>
              <a:off x="4999253" y="3176841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2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2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8" name="Google Shape;15808;p79"/>
            <p:cNvSpPr/>
            <p:nvPr/>
          </p:nvSpPr>
          <p:spPr>
            <a:xfrm>
              <a:off x="4999253" y="3204985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1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79"/>
            <p:cNvSpPr/>
            <p:nvPr/>
          </p:nvSpPr>
          <p:spPr>
            <a:xfrm>
              <a:off x="4957284" y="2914235"/>
              <a:ext cx="18110" cy="53572"/>
            </a:xfrm>
            <a:custGeom>
              <a:avLst/>
              <a:gdLst/>
              <a:ahLst/>
              <a:cxnLst/>
              <a:rect l="l" t="t" r="r" b="b"/>
              <a:pathLst>
                <a:path w="693" h="2050" extrusionOk="0">
                  <a:moveTo>
                    <a:pt x="577" y="1"/>
                  </a:moveTo>
                  <a:cubicBezTo>
                    <a:pt x="568" y="1"/>
                    <a:pt x="558" y="11"/>
                    <a:pt x="558" y="20"/>
                  </a:cubicBezTo>
                  <a:lnTo>
                    <a:pt x="29" y="1809"/>
                  </a:lnTo>
                  <a:cubicBezTo>
                    <a:pt x="0" y="1934"/>
                    <a:pt x="97" y="2049"/>
                    <a:pt x="222" y="2049"/>
                  </a:cubicBezTo>
                  <a:cubicBezTo>
                    <a:pt x="298" y="2049"/>
                    <a:pt x="366" y="2011"/>
                    <a:pt x="395" y="1943"/>
                  </a:cubicBezTo>
                  <a:cubicBezTo>
                    <a:pt x="462" y="1809"/>
                    <a:pt x="549" y="1693"/>
                    <a:pt x="664" y="1597"/>
                  </a:cubicBezTo>
                  <a:cubicBezTo>
                    <a:pt x="683" y="1578"/>
                    <a:pt x="693" y="1540"/>
                    <a:pt x="693" y="1511"/>
                  </a:cubicBezTo>
                  <a:lnTo>
                    <a:pt x="577" y="828"/>
                  </a:lnTo>
                  <a:cubicBezTo>
                    <a:pt x="539" y="559"/>
                    <a:pt x="539" y="289"/>
                    <a:pt x="597" y="30"/>
                  </a:cubicBezTo>
                  <a:cubicBezTo>
                    <a:pt x="597" y="11"/>
                    <a:pt x="587" y="1"/>
                    <a:pt x="57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10" name="Google Shape;15810;p79"/>
          <p:cNvGrpSpPr/>
          <p:nvPr/>
        </p:nvGrpSpPr>
        <p:grpSpPr>
          <a:xfrm>
            <a:off x="6741689" y="1500676"/>
            <a:ext cx="207962" cy="361203"/>
            <a:chOff x="6741689" y="1500676"/>
            <a:chExt cx="207962" cy="361203"/>
          </a:xfrm>
        </p:grpSpPr>
        <p:sp>
          <p:nvSpPr>
            <p:cNvPr id="15811" name="Google Shape;15811;p79"/>
            <p:cNvSpPr/>
            <p:nvPr/>
          </p:nvSpPr>
          <p:spPr>
            <a:xfrm>
              <a:off x="6749242" y="1500676"/>
              <a:ext cx="184469" cy="361203"/>
            </a:xfrm>
            <a:custGeom>
              <a:avLst/>
              <a:gdLst/>
              <a:ahLst/>
              <a:cxnLst/>
              <a:rect l="l" t="t" r="r" b="b"/>
              <a:pathLst>
                <a:path w="7059" h="13822" extrusionOk="0">
                  <a:moveTo>
                    <a:pt x="1293" y="0"/>
                  </a:moveTo>
                  <a:cubicBezTo>
                    <a:pt x="1145" y="0"/>
                    <a:pt x="993" y="35"/>
                    <a:pt x="847" y="109"/>
                  </a:cubicBezTo>
                  <a:lnTo>
                    <a:pt x="0" y="522"/>
                  </a:lnTo>
                  <a:lnTo>
                    <a:pt x="991" y="551"/>
                  </a:lnTo>
                  <a:cubicBezTo>
                    <a:pt x="1279" y="589"/>
                    <a:pt x="1500" y="849"/>
                    <a:pt x="1481" y="1147"/>
                  </a:cubicBezTo>
                  <a:lnTo>
                    <a:pt x="991" y="11792"/>
                  </a:lnTo>
                  <a:cubicBezTo>
                    <a:pt x="933" y="12898"/>
                    <a:pt x="1818" y="13821"/>
                    <a:pt x="2924" y="13821"/>
                  </a:cubicBezTo>
                  <a:cubicBezTo>
                    <a:pt x="4001" y="13821"/>
                    <a:pt x="4876" y="12946"/>
                    <a:pt x="4876" y="11879"/>
                  </a:cubicBezTo>
                  <a:lnTo>
                    <a:pt x="4876" y="10388"/>
                  </a:lnTo>
                  <a:cubicBezTo>
                    <a:pt x="4876" y="9090"/>
                    <a:pt x="5501" y="7869"/>
                    <a:pt x="6558" y="7119"/>
                  </a:cubicBezTo>
                  <a:lnTo>
                    <a:pt x="7058" y="6753"/>
                  </a:lnTo>
                  <a:lnTo>
                    <a:pt x="4799" y="3811"/>
                  </a:lnTo>
                  <a:lnTo>
                    <a:pt x="3789" y="5494"/>
                  </a:lnTo>
                  <a:cubicBezTo>
                    <a:pt x="3414" y="6119"/>
                    <a:pt x="3222" y="6821"/>
                    <a:pt x="3222" y="7551"/>
                  </a:cubicBezTo>
                  <a:lnTo>
                    <a:pt x="3222" y="11398"/>
                  </a:lnTo>
                  <a:cubicBezTo>
                    <a:pt x="3222" y="11657"/>
                    <a:pt x="3010" y="11879"/>
                    <a:pt x="2741" y="11879"/>
                  </a:cubicBezTo>
                  <a:cubicBezTo>
                    <a:pt x="2481" y="11869"/>
                    <a:pt x="2270" y="11657"/>
                    <a:pt x="2270" y="11398"/>
                  </a:cubicBezTo>
                  <a:lnTo>
                    <a:pt x="2289" y="993"/>
                  </a:lnTo>
                  <a:lnTo>
                    <a:pt x="2289" y="955"/>
                  </a:lnTo>
                  <a:cubicBezTo>
                    <a:pt x="2259" y="397"/>
                    <a:pt x="1798" y="0"/>
                    <a:pt x="129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2" name="Google Shape;15812;p79"/>
            <p:cNvSpPr/>
            <p:nvPr/>
          </p:nvSpPr>
          <p:spPr>
            <a:xfrm>
              <a:off x="6775113" y="1501199"/>
              <a:ext cx="37735" cy="310167"/>
            </a:xfrm>
            <a:custGeom>
              <a:avLst/>
              <a:gdLst/>
              <a:ahLst/>
              <a:cxnLst/>
              <a:rect l="l" t="t" r="r" b="b"/>
              <a:pathLst>
                <a:path w="1444" h="11869" extrusionOk="0">
                  <a:moveTo>
                    <a:pt x="307" y="1"/>
                  </a:moveTo>
                  <a:cubicBezTo>
                    <a:pt x="206" y="1"/>
                    <a:pt x="103" y="17"/>
                    <a:pt x="1" y="50"/>
                  </a:cubicBezTo>
                  <a:cubicBezTo>
                    <a:pt x="366" y="175"/>
                    <a:pt x="885" y="502"/>
                    <a:pt x="905" y="944"/>
                  </a:cubicBezTo>
                  <a:cubicBezTo>
                    <a:pt x="905" y="954"/>
                    <a:pt x="664" y="11387"/>
                    <a:pt x="664" y="11387"/>
                  </a:cubicBezTo>
                  <a:cubicBezTo>
                    <a:pt x="664" y="11647"/>
                    <a:pt x="866" y="11859"/>
                    <a:pt x="1126" y="11868"/>
                  </a:cubicBezTo>
                  <a:cubicBezTo>
                    <a:pt x="1241" y="11868"/>
                    <a:pt x="1357" y="11830"/>
                    <a:pt x="1443" y="11753"/>
                  </a:cubicBezTo>
                  <a:cubicBezTo>
                    <a:pt x="1337" y="11657"/>
                    <a:pt x="1280" y="11532"/>
                    <a:pt x="1280" y="11387"/>
                  </a:cubicBezTo>
                  <a:lnTo>
                    <a:pt x="1289" y="983"/>
                  </a:lnTo>
                  <a:lnTo>
                    <a:pt x="1289" y="944"/>
                  </a:lnTo>
                  <a:cubicBezTo>
                    <a:pt x="1265" y="399"/>
                    <a:pt x="81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3" name="Google Shape;15813;p79"/>
            <p:cNvSpPr/>
            <p:nvPr/>
          </p:nvSpPr>
          <p:spPr>
            <a:xfrm>
              <a:off x="6773623" y="1645241"/>
              <a:ext cx="159330" cy="216638"/>
            </a:xfrm>
            <a:custGeom>
              <a:avLst/>
              <a:gdLst/>
              <a:ahLst/>
              <a:cxnLst/>
              <a:rect l="l" t="t" r="r" b="b"/>
              <a:pathLst>
                <a:path w="6097" h="8290" extrusionOk="0">
                  <a:moveTo>
                    <a:pt x="5183" y="0"/>
                  </a:moveTo>
                  <a:lnTo>
                    <a:pt x="4500" y="462"/>
                  </a:lnTo>
                  <a:cubicBezTo>
                    <a:pt x="3443" y="1221"/>
                    <a:pt x="3135" y="2433"/>
                    <a:pt x="3135" y="3731"/>
                  </a:cubicBezTo>
                  <a:lnTo>
                    <a:pt x="3135" y="6741"/>
                  </a:lnTo>
                  <a:cubicBezTo>
                    <a:pt x="3145" y="7289"/>
                    <a:pt x="2731" y="7741"/>
                    <a:pt x="2193" y="7808"/>
                  </a:cubicBezTo>
                  <a:cubicBezTo>
                    <a:pt x="2125" y="7808"/>
                    <a:pt x="2068" y="7818"/>
                    <a:pt x="2000" y="7818"/>
                  </a:cubicBezTo>
                  <a:cubicBezTo>
                    <a:pt x="1000" y="7808"/>
                    <a:pt x="173" y="7058"/>
                    <a:pt x="67" y="6068"/>
                  </a:cubicBezTo>
                  <a:lnTo>
                    <a:pt x="58" y="6260"/>
                  </a:lnTo>
                  <a:cubicBezTo>
                    <a:pt x="0" y="7366"/>
                    <a:pt x="885" y="8289"/>
                    <a:pt x="1991" y="8289"/>
                  </a:cubicBezTo>
                  <a:lnTo>
                    <a:pt x="2039" y="8289"/>
                  </a:lnTo>
                  <a:cubicBezTo>
                    <a:pt x="2356" y="8279"/>
                    <a:pt x="2664" y="8193"/>
                    <a:pt x="2943" y="8039"/>
                  </a:cubicBezTo>
                  <a:lnTo>
                    <a:pt x="3020" y="7991"/>
                  </a:lnTo>
                  <a:lnTo>
                    <a:pt x="3096" y="7943"/>
                  </a:lnTo>
                  <a:lnTo>
                    <a:pt x="3164" y="7895"/>
                  </a:lnTo>
                  <a:lnTo>
                    <a:pt x="3231" y="7837"/>
                  </a:lnTo>
                  <a:lnTo>
                    <a:pt x="3241" y="7837"/>
                  </a:lnTo>
                  <a:lnTo>
                    <a:pt x="3298" y="7779"/>
                  </a:lnTo>
                  <a:lnTo>
                    <a:pt x="3308" y="7779"/>
                  </a:lnTo>
                  <a:lnTo>
                    <a:pt x="3366" y="7722"/>
                  </a:lnTo>
                  <a:lnTo>
                    <a:pt x="3375" y="7712"/>
                  </a:lnTo>
                  <a:lnTo>
                    <a:pt x="3433" y="7654"/>
                  </a:lnTo>
                  <a:lnTo>
                    <a:pt x="3443" y="7645"/>
                  </a:lnTo>
                  <a:lnTo>
                    <a:pt x="3491" y="7587"/>
                  </a:lnTo>
                  <a:lnTo>
                    <a:pt x="3500" y="7568"/>
                  </a:lnTo>
                  <a:lnTo>
                    <a:pt x="3548" y="7510"/>
                  </a:lnTo>
                  <a:lnTo>
                    <a:pt x="3558" y="7501"/>
                  </a:lnTo>
                  <a:lnTo>
                    <a:pt x="3596" y="7443"/>
                  </a:lnTo>
                  <a:lnTo>
                    <a:pt x="3616" y="7414"/>
                  </a:lnTo>
                  <a:lnTo>
                    <a:pt x="3645" y="7356"/>
                  </a:lnTo>
                  <a:lnTo>
                    <a:pt x="3664" y="7337"/>
                  </a:lnTo>
                  <a:lnTo>
                    <a:pt x="3693" y="7279"/>
                  </a:lnTo>
                  <a:lnTo>
                    <a:pt x="3712" y="7251"/>
                  </a:lnTo>
                  <a:lnTo>
                    <a:pt x="3741" y="7202"/>
                  </a:lnTo>
                  <a:lnTo>
                    <a:pt x="3750" y="7164"/>
                  </a:lnTo>
                  <a:lnTo>
                    <a:pt x="3779" y="7116"/>
                  </a:lnTo>
                  <a:lnTo>
                    <a:pt x="3789" y="7077"/>
                  </a:lnTo>
                  <a:lnTo>
                    <a:pt x="3808" y="7029"/>
                  </a:lnTo>
                  <a:lnTo>
                    <a:pt x="3827" y="6991"/>
                  </a:lnTo>
                  <a:cubicBezTo>
                    <a:pt x="3827" y="6972"/>
                    <a:pt x="3837" y="6952"/>
                    <a:pt x="3837" y="6943"/>
                  </a:cubicBezTo>
                  <a:lnTo>
                    <a:pt x="3856" y="6895"/>
                  </a:lnTo>
                  <a:cubicBezTo>
                    <a:pt x="3856" y="6876"/>
                    <a:pt x="3866" y="6866"/>
                    <a:pt x="3866" y="6847"/>
                  </a:cubicBezTo>
                  <a:cubicBezTo>
                    <a:pt x="3866" y="6827"/>
                    <a:pt x="3875" y="6818"/>
                    <a:pt x="3875" y="6799"/>
                  </a:cubicBezTo>
                  <a:cubicBezTo>
                    <a:pt x="3875" y="6789"/>
                    <a:pt x="3885" y="6770"/>
                    <a:pt x="3885" y="6760"/>
                  </a:cubicBezTo>
                  <a:cubicBezTo>
                    <a:pt x="3895" y="6741"/>
                    <a:pt x="3895" y="6722"/>
                    <a:pt x="3895" y="6702"/>
                  </a:cubicBezTo>
                  <a:cubicBezTo>
                    <a:pt x="3895" y="6693"/>
                    <a:pt x="3895" y="6674"/>
                    <a:pt x="3904" y="6664"/>
                  </a:cubicBezTo>
                  <a:cubicBezTo>
                    <a:pt x="3914" y="6645"/>
                    <a:pt x="3904" y="6626"/>
                    <a:pt x="3914" y="6606"/>
                  </a:cubicBezTo>
                  <a:cubicBezTo>
                    <a:pt x="3914" y="6587"/>
                    <a:pt x="3914" y="6577"/>
                    <a:pt x="3914" y="6568"/>
                  </a:cubicBezTo>
                  <a:lnTo>
                    <a:pt x="3914" y="6500"/>
                  </a:lnTo>
                  <a:lnTo>
                    <a:pt x="3914" y="6472"/>
                  </a:lnTo>
                  <a:lnTo>
                    <a:pt x="3914" y="6366"/>
                  </a:lnTo>
                  <a:lnTo>
                    <a:pt x="3914" y="4856"/>
                  </a:lnTo>
                  <a:cubicBezTo>
                    <a:pt x="3914" y="3558"/>
                    <a:pt x="4539" y="2337"/>
                    <a:pt x="5597" y="1587"/>
                  </a:cubicBezTo>
                  <a:lnTo>
                    <a:pt x="6097" y="1221"/>
                  </a:lnTo>
                  <a:lnTo>
                    <a:pt x="51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4" name="Google Shape;15814;p79"/>
            <p:cNvSpPr/>
            <p:nvPr/>
          </p:nvSpPr>
          <p:spPr>
            <a:xfrm>
              <a:off x="6854530" y="1589082"/>
              <a:ext cx="93006" cy="108502"/>
            </a:xfrm>
            <a:custGeom>
              <a:avLst/>
              <a:gdLst/>
              <a:ahLst/>
              <a:cxnLst/>
              <a:rect l="l" t="t" r="r" b="b"/>
              <a:pathLst>
                <a:path w="3559" h="4152" extrusionOk="0">
                  <a:moveTo>
                    <a:pt x="563" y="0"/>
                  </a:moveTo>
                  <a:cubicBezTo>
                    <a:pt x="457" y="0"/>
                    <a:pt x="351" y="33"/>
                    <a:pt x="260" y="101"/>
                  </a:cubicBezTo>
                  <a:cubicBezTo>
                    <a:pt x="49" y="274"/>
                    <a:pt x="0" y="582"/>
                    <a:pt x="174" y="803"/>
                  </a:cubicBezTo>
                  <a:lnTo>
                    <a:pt x="2597" y="3957"/>
                  </a:lnTo>
                  <a:cubicBezTo>
                    <a:pt x="2697" y="4085"/>
                    <a:pt x="2842" y="4152"/>
                    <a:pt x="2990" y="4152"/>
                  </a:cubicBezTo>
                  <a:cubicBezTo>
                    <a:pt x="3097" y="4152"/>
                    <a:pt x="3206" y="4116"/>
                    <a:pt x="3299" y="4043"/>
                  </a:cubicBezTo>
                  <a:cubicBezTo>
                    <a:pt x="3520" y="3880"/>
                    <a:pt x="3558" y="3563"/>
                    <a:pt x="3385" y="3351"/>
                  </a:cubicBezTo>
                  <a:lnTo>
                    <a:pt x="962" y="197"/>
                  </a:lnTo>
                  <a:cubicBezTo>
                    <a:pt x="860" y="67"/>
                    <a:pt x="712" y="0"/>
                    <a:pt x="56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5" name="Google Shape;15815;p79"/>
            <p:cNvSpPr/>
            <p:nvPr/>
          </p:nvSpPr>
          <p:spPr>
            <a:xfrm>
              <a:off x="6857796" y="1589134"/>
              <a:ext cx="91856" cy="108398"/>
            </a:xfrm>
            <a:custGeom>
              <a:avLst/>
              <a:gdLst/>
              <a:ahLst/>
              <a:cxnLst/>
              <a:rect l="l" t="t" r="r" b="b"/>
              <a:pathLst>
                <a:path w="3515" h="4148" extrusionOk="0">
                  <a:moveTo>
                    <a:pt x="444" y="0"/>
                  </a:moveTo>
                  <a:cubicBezTo>
                    <a:pt x="337" y="0"/>
                    <a:pt x="228" y="36"/>
                    <a:pt x="135" y="108"/>
                  </a:cubicBezTo>
                  <a:cubicBezTo>
                    <a:pt x="77" y="147"/>
                    <a:pt x="29" y="205"/>
                    <a:pt x="0" y="272"/>
                  </a:cubicBezTo>
                  <a:cubicBezTo>
                    <a:pt x="154" y="272"/>
                    <a:pt x="289" y="339"/>
                    <a:pt x="385" y="464"/>
                  </a:cubicBezTo>
                  <a:lnTo>
                    <a:pt x="2808" y="3618"/>
                  </a:lnTo>
                  <a:cubicBezTo>
                    <a:pt x="2924" y="3772"/>
                    <a:pt x="2943" y="3974"/>
                    <a:pt x="2856" y="4147"/>
                  </a:cubicBezTo>
                  <a:cubicBezTo>
                    <a:pt x="2865" y="4148"/>
                    <a:pt x="2873" y="4148"/>
                    <a:pt x="2881" y="4148"/>
                  </a:cubicBezTo>
                  <a:cubicBezTo>
                    <a:pt x="3289" y="4148"/>
                    <a:pt x="3515" y="3679"/>
                    <a:pt x="3260" y="3349"/>
                  </a:cubicBezTo>
                  <a:lnTo>
                    <a:pt x="837" y="195"/>
                  </a:lnTo>
                  <a:cubicBezTo>
                    <a:pt x="737" y="67"/>
                    <a:pt x="592" y="0"/>
                    <a:pt x="44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6" name="Google Shape;15816;p79"/>
            <p:cNvSpPr/>
            <p:nvPr/>
          </p:nvSpPr>
          <p:spPr>
            <a:xfrm>
              <a:off x="6801245" y="1635441"/>
              <a:ext cx="31699" cy="11315"/>
            </a:xfrm>
            <a:custGeom>
              <a:avLst/>
              <a:gdLst/>
              <a:ahLst/>
              <a:cxnLst/>
              <a:rect l="l" t="t" r="r" b="b"/>
              <a:pathLst>
                <a:path w="1213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924" y="433"/>
                  </a:lnTo>
                  <a:cubicBezTo>
                    <a:pt x="1212" y="433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7" name="Google Shape;15817;p79"/>
            <p:cNvSpPr/>
            <p:nvPr/>
          </p:nvSpPr>
          <p:spPr>
            <a:xfrm>
              <a:off x="6819852" y="1626765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0"/>
                  </a:moveTo>
                  <a:cubicBezTo>
                    <a:pt x="109" y="0"/>
                    <a:pt x="0" y="72"/>
                    <a:pt x="0" y="217"/>
                  </a:cubicBezTo>
                  <a:lnTo>
                    <a:pt x="0" y="880"/>
                  </a:lnTo>
                  <a:cubicBezTo>
                    <a:pt x="0" y="996"/>
                    <a:pt x="97" y="1092"/>
                    <a:pt x="212" y="1092"/>
                  </a:cubicBezTo>
                  <a:cubicBezTo>
                    <a:pt x="337" y="1092"/>
                    <a:pt x="433" y="996"/>
                    <a:pt x="433" y="880"/>
                  </a:cubicBezTo>
                  <a:lnTo>
                    <a:pt x="433" y="217"/>
                  </a:lnTo>
                  <a:cubicBezTo>
                    <a:pt x="433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8" name="Google Shape;15818;p79"/>
            <p:cNvSpPr/>
            <p:nvPr/>
          </p:nvSpPr>
          <p:spPr>
            <a:xfrm>
              <a:off x="6754756" y="1761583"/>
              <a:ext cx="29687" cy="11315"/>
            </a:xfrm>
            <a:custGeom>
              <a:avLst/>
              <a:gdLst/>
              <a:ahLst/>
              <a:cxnLst/>
              <a:rect l="l" t="t" r="r" b="b"/>
              <a:pathLst>
                <a:path w="1136" h="433" extrusionOk="0">
                  <a:moveTo>
                    <a:pt x="299" y="0"/>
                  </a:moveTo>
                  <a:cubicBezTo>
                    <a:pt x="1" y="0"/>
                    <a:pt x="1" y="433"/>
                    <a:pt x="299" y="433"/>
                  </a:cubicBezTo>
                  <a:lnTo>
                    <a:pt x="847" y="433"/>
                  </a:lnTo>
                  <a:cubicBezTo>
                    <a:pt x="1136" y="433"/>
                    <a:pt x="1136" y="0"/>
                    <a:pt x="84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9" name="Google Shape;15819;p79"/>
            <p:cNvSpPr/>
            <p:nvPr/>
          </p:nvSpPr>
          <p:spPr>
            <a:xfrm>
              <a:off x="6756768" y="1752907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80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80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79"/>
            <p:cNvSpPr/>
            <p:nvPr/>
          </p:nvSpPr>
          <p:spPr>
            <a:xfrm>
              <a:off x="6754756" y="1717863"/>
              <a:ext cx="31699" cy="11577"/>
            </a:xfrm>
            <a:custGeom>
              <a:avLst/>
              <a:gdLst/>
              <a:ahLst/>
              <a:cxnLst/>
              <a:rect l="l" t="t" r="r" b="b"/>
              <a:pathLst>
                <a:path w="1213" h="443" extrusionOk="0">
                  <a:moveTo>
                    <a:pt x="299" y="0"/>
                  </a:moveTo>
                  <a:cubicBezTo>
                    <a:pt x="1" y="0"/>
                    <a:pt x="1" y="442"/>
                    <a:pt x="299" y="442"/>
                  </a:cubicBezTo>
                  <a:lnTo>
                    <a:pt x="924" y="442"/>
                  </a:lnTo>
                  <a:cubicBezTo>
                    <a:pt x="1212" y="442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79"/>
            <p:cNvSpPr/>
            <p:nvPr/>
          </p:nvSpPr>
          <p:spPr>
            <a:xfrm>
              <a:off x="6756768" y="1709422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71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71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79"/>
            <p:cNvSpPr/>
            <p:nvPr/>
          </p:nvSpPr>
          <p:spPr>
            <a:xfrm>
              <a:off x="6833414" y="1779431"/>
              <a:ext cx="43014" cy="11315"/>
            </a:xfrm>
            <a:custGeom>
              <a:avLst/>
              <a:gdLst/>
              <a:ahLst/>
              <a:cxnLst/>
              <a:rect l="l" t="t" r="r" b="b"/>
              <a:pathLst>
                <a:path w="1646" h="433" extrusionOk="0">
                  <a:moveTo>
                    <a:pt x="1" y="0"/>
                  </a:moveTo>
                  <a:lnTo>
                    <a:pt x="1" y="433"/>
                  </a:lnTo>
                  <a:lnTo>
                    <a:pt x="1645" y="433"/>
                  </a:lnTo>
                  <a:lnTo>
                    <a:pt x="16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79"/>
            <p:cNvSpPr/>
            <p:nvPr/>
          </p:nvSpPr>
          <p:spPr>
            <a:xfrm>
              <a:off x="6775871" y="1779431"/>
              <a:ext cx="32692" cy="1131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20" y="0"/>
                  </a:moveTo>
                  <a:lnTo>
                    <a:pt x="1" y="433"/>
                  </a:lnTo>
                  <a:lnTo>
                    <a:pt x="1251" y="433"/>
                  </a:lnTo>
                  <a:lnTo>
                    <a:pt x="1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79"/>
            <p:cNvSpPr/>
            <p:nvPr/>
          </p:nvSpPr>
          <p:spPr>
            <a:xfrm>
              <a:off x="6801245" y="1596974"/>
              <a:ext cx="31699" cy="11342"/>
            </a:xfrm>
            <a:custGeom>
              <a:avLst/>
              <a:gdLst/>
              <a:ahLst/>
              <a:cxnLst/>
              <a:rect l="l" t="t" r="r" b="b"/>
              <a:pathLst>
                <a:path w="1213" h="434" extrusionOk="0">
                  <a:moveTo>
                    <a:pt x="289" y="1"/>
                  </a:moveTo>
                  <a:cubicBezTo>
                    <a:pt x="1" y="1"/>
                    <a:pt x="1" y="434"/>
                    <a:pt x="289" y="434"/>
                  </a:cubicBezTo>
                  <a:lnTo>
                    <a:pt x="924" y="434"/>
                  </a:lnTo>
                  <a:cubicBezTo>
                    <a:pt x="1212" y="434"/>
                    <a:pt x="1212" y="1"/>
                    <a:pt x="92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5" name="Google Shape;15825;p79"/>
            <p:cNvSpPr/>
            <p:nvPr/>
          </p:nvSpPr>
          <p:spPr>
            <a:xfrm>
              <a:off x="6819852" y="1588560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0" y="73"/>
                    <a:pt x="0" y="217"/>
                  </a:cubicBezTo>
                  <a:lnTo>
                    <a:pt x="0" y="871"/>
                  </a:lnTo>
                  <a:cubicBezTo>
                    <a:pt x="0" y="986"/>
                    <a:pt x="97" y="1092"/>
                    <a:pt x="212" y="1092"/>
                  </a:cubicBezTo>
                  <a:cubicBezTo>
                    <a:pt x="327" y="1092"/>
                    <a:pt x="424" y="996"/>
                    <a:pt x="433" y="871"/>
                  </a:cubicBezTo>
                  <a:lnTo>
                    <a:pt x="433" y="217"/>
                  </a:lnTo>
                  <a:cubicBezTo>
                    <a:pt x="433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6" name="Google Shape;15826;p79"/>
            <p:cNvSpPr/>
            <p:nvPr/>
          </p:nvSpPr>
          <p:spPr>
            <a:xfrm>
              <a:off x="6789956" y="1657053"/>
              <a:ext cx="10558" cy="10558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cubicBezTo>
                    <a:pt x="0" y="317"/>
                    <a:pt x="87" y="404"/>
                    <a:pt x="202" y="404"/>
                  </a:cubicBezTo>
                  <a:cubicBezTo>
                    <a:pt x="317" y="404"/>
                    <a:pt x="404" y="317"/>
                    <a:pt x="404" y="202"/>
                  </a:cubicBezTo>
                  <a:cubicBezTo>
                    <a:pt x="40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79"/>
            <p:cNvSpPr/>
            <p:nvPr/>
          </p:nvSpPr>
          <p:spPr>
            <a:xfrm>
              <a:off x="6788702" y="1704536"/>
              <a:ext cx="10819" cy="10584"/>
            </a:xfrm>
            <a:custGeom>
              <a:avLst/>
              <a:gdLst/>
              <a:ahLst/>
              <a:cxnLst/>
              <a:rect l="l" t="t" r="r" b="b"/>
              <a:pathLst>
                <a:path w="414" h="405" extrusionOk="0">
                  <a:moveTo>
                    <a:pt x="202" y="0"/>
                  </a:moveTo>
                  <a:cubicBezTo>
                    <a:pt x="96" y="0"/>
                    <a:pt x="0" y="87"/>
                    <a:pt x="0" y="202"/>
                  </a:cubicBezTo>
                  <a:cubicBezTo>
                    <a:pt x="0" y="318"/>
                    <a:pt x="96" y="404"/>
                    <a:pt x="202" y="404"/>
                  </a:cubicBezTo>
                  <a:cubicBezTo>
                    <a:pt x="317" y="404"/>
                    <a:pt x="414" y="318"/>
                    <a:pt x="414" y="202"/>
                  </a:cubicBezTo>
                  <a:cubicBezTo>
                    <a:pt x="41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8" name="Google Shape;15828;p79"/>
            <p:cNvSpPr/>
            <p:nvPr/>
          </p:nvSpPr>
          <p:spPr>
            <a:xfrm>
              <a:off x="6787683" y="1755050"/>
              <a:ext cx="10584" cy="10819"/>
            </a:xfrm>
            <a:custGeom>
              <a:avLst/>
              <a:gdLst/>
              <a:ahLst/>
              <a:cxnLst/>
              <a:rect l="l" t="t" r="r" b="b"/>
              <a:pathLst>
                <a:path w="405" h="414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cubicBezTo>
                    <a:pt x="1" y="318"/>
                    <a:pt x="87" y="414"/>
                    <a:pt x="203" y="414"/>
                  </a:cubicBezTo>
                  <a:cubicBezTo>
                    <a:pt x="318" y="414"/>
                    <a:pt x="404" y="318"/>
                    <a:pt x="404" y="202"/>
                  </a:cubicBezTo>
                  <a:cubicBezTo>
                    <a:pt x="404" y="96"/>
                    <a:pt x="318" y="0"/>
                    <a:pt x="20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9" name="Google Shape;15829;p79"/>
            <p:cNvSpPr/>
            <p:nvPr/>
          </p:nvSpPr>
          <p:spPr>
            <a:xfrm>
              <a:off x="6741689" y="1509509"/>
              <a:ext cx="42753" cy="11368"/>
            </a:xfrm>
            <a:custGeom>
              <a:avLst/>
              <a:gdLst/>
              <a:ahLst/>
              <a:cxnLst/>
              <a:rect l="l" t="t" r="r" b="b"/>
              <a:pathLst>
                <a:path w="1636" h="435" extrusionOk="0">
                  <a:moveTo>
                    <a:pt x="214" y="1"/>
                  </a:moveTo>
                  <a:cubicBezTo>
                    <a:pt x="98" y="1"/>
                    <a:pt x="10" y="93"/>
                    <a:pt x="1" y="203"/>
                  </a:cubicBezTo>
                  <a:cubicBezTo>
                    <a:pt x="1" y="328"/>
                    <a:pt x="97" y="434"/>
                    <a:pt x="222" y="434"/>
                  </a:cubicBezTo>
                  <a:lnTo>
                    <a:pt x="1636" y="434"/>
                  </a:lnTo>
                  <a:cubicBezTo>
                    <a:pt x="1636" y="194"/>
                    <a:pt x="1443" y="1"/>
                    <a:pt x="1203" y="1"/>
                  </a:cubicBezTo>
                  <a:lnTo>
                    <a:pt x="232" y="1"/>
                  </a:lnTo>
                  <a:cubicBezTo>
                    <a:pt x="226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30" name="Google Shape;15830;p79"/>
          <p:cNvGrpSpPr/>
          <p:nvPr/>
        </p:nvGrpSpPr>
        <p:grpSpPr>
          <a:xfrm>
            <a:off x="5752627" y="3430404"/>
            <a:ext cx="360628" cy="181464"/>
            <a:chOff x="5752627" y="3430404"/>
            <a:chExt cx="360628" cy="181464"/>
          </a:xfrm>
        </p:grpSpPr>
        <p:sp>
          <p:nvSpPr>
            <p:cNvPr id="15831" name="Google Shape;15831;p79"/>
            <p:cNvSpPr/>
            <p:nvPr/>
          </p:nvSpPr>
          <p:spPr>
            <a:xfrm>
              <a:off x="5752627" y="3430404"/>
              <a:ext cx="360628" cy="181203"/>
            </a:xfrm>
            <a:custGeom>
              <a:avLst/>
              <a:gdLst/>
              <a:ahLst/>
              <a:cxnLst/>
              <a:rect l="l" t="t" r="r" b="b"/>
              <a:pathLst>
                <a:path w="13800" h="6934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6664"/>
                  </a:lnTo>
                  <a:cubicBezTo>
                    <a:pt x="0" y="6818"/>
                    <a:pt x="125" y="6933"/>
                    <a:pt x="269" y="6933"/>
                  </a:cubicBezTo>
                  <a:lnTo>
                    <a:pt x="13530" y="6933"/>
                  </a:lnTo>
                  <a:cubicBezTo>
                    <a:pt x="13684" y="6933"/>
                    <a:pt x="13799" y="6818"/>
                    <a:pt x="13799" y="6664"/>
                  </a:cubicBez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2" name="Google Shape;15832;p79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3" name="Google Shape;15833;p79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12347" y="0"/>
                  </a:moveTo>
                  <a:lnTo>
                    <a:pt x="12347" y="2741"/>
                  </a:lnTo>
                  <a:cubicBezTo>
                    <a:pt x="12347" y="2972"/>
                    <a:pt x="12155" y="3154"/>
                    <a:pt x="11934" y="3154"/>
                  </a:cubicBezTo>
                  <a:lnTo>
                    <a:pt x="0" y="3154"/>
                  </a:ln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4" name="Google Shape;15834;p79"/>
            <p:cNvSpPr/>
            <p:nvPr/>
          </p:nvSpPr>
          <p:spPr>
            <a:xfrm>
              <a:off x="5788036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7" y="3241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5" name="Google Shape;15835;p79"/>
            <p:cNvSpPr/>
            <p:nvPr/>
          </p:nvSpPr>
          <p:spPr>
            <a:xfrm>
              <a:off x="5816939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79"/>
            <p:cNvSpPr/>
            <p:nvPr/>
          </p:nvSpPr>
          <p:spPr>
            <a:xfrm>
              <a:off x="5846102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7" name="Google Shape;15837;p79"/>
            <p:cNvSpPr/>
            <p:nvPr/>
          </p:nvSpPr>
          <p:spPr>
            <a:xfrm>
              <a:off x="5875005" y="3526885"/>
              <a:ext cx="28903" cy="84722"/>
            </a:xfrm>
            <a:custGeom>
              <a:avLst/>
              <a:gdLst/>
              <a:ahLst/>
              <a:cxnLst/>
              <a:rect l="l" t="t" r="r" b="b"/>
              <a:pathLst>
                <a:path w="110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8" name="Google Shape;15838;p79"/>
            <p:cNvSpPr/>
            <p:nvPr/>
          </p:nvSpPr>
          <p:spPr>
            <a:xfrm>
              <a:off x="5903881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9" name="Google Shape;15839;p79"/>
            <p:cNvSpPr/>
            <p:nvPr/>
          </p:nvSpPr>
          <p:spPr>
            <a:xfrm>
              <a:off x="5933045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0" name="Google Shape;15840;p79"/>
            <p:cNvSpPr/>
            <p:nvPr/>
          </p:nvSpPr>
          <p:spPr>
            <a:xfrm>
              <a:off x="596194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1" name="Google Shape;15841;p79"/>
            <p:cNvSpPr/>
            <p:nvPr/>
          </p:nvSpPr>
          <p:spPr>
            <a:xfrm>
              <a:off x="5990850" y="3526885"/>
              <a:ext cx="29164" cy="84722"/>
            </a:xfrm>
            <a:custGeom>
              <a:avLst/>
              <a:gdLst/>
              <a:ahLst/>
              <a:cxnLst/>
              <a:rect l="l" t="t" r="r" b="b"/>
              <a:pathLst>
                <a:path w="111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79"/>
            <p:cNvSpPr/>
            <p:nvPr/>
          </p:nvSpPr>
          <p:spPr>
            <a:xfrm>
              <a:off x="601998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3" name="Google Shape;15843;p79"/>
            <p:cNvSpPr/>
            <p:nvPr/>
          </p:nvSpPr>
          <p:spPr>
            <a:xfrm>
              <a:off x="6048891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4" name="Google Shape;15844;p79"/>
            <p:cNvSpPr/>
            <p:nvPr/>
          </p:nvSpPr>
          <p:spPr>
            <a:xfrm>
              <a:off x="5806381" y="3526885"/>
              <a:ext cx="21403" cy="48032"/>
            </a:xfrm>
            <a:custGeom>
              <a:avLst/>
              <a:gdLst/>
              <a:ahLst/>
              <a:cxnLst/>
              <a:rect l="l" t="t" r="r" b="b"/>
              <a:pathLst>
                <a:path w="819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8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18" y="1741"/>
                    <a:pt x="818" y="1626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5" name="Google Shape;15845;p79"/>
            <p:cNvSpPr/>
            <p:nvPr/>
          </p:nvSpPr>
          <p:spPr>
            <a:xfrm>
              <a:off x="586418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1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79"/>
            <p:cNvSpPr/>
            <p:nvPr/>
          </p:nvSpPr>
          <p:spPr>
            <a:xfrm>
              <a:off x="592222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7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79"/>
            <p:cNvSpPr/>
            <p:nvPr/>
          </p:nvSpPr>
          <p:spPr>
            <a:xfrm>
              <a:off x="5980293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0" y="1"/>
                  </a:moveTo>
                  <a:lnTo>
                    <a:pt x="0" y="1626"/>
                  </a:lnTo>
                  <a:cubicBezTo>
                    <a:pt x="0" y="1741"/>
                    <a:pt x="96" y="1838"/>
                    <a:pt x="202" y="1838"/>
                  </a:cubicBezTo>
                  <a:lnTo>
                    <a:pt x="616" y="1838"/>
                  </a:lnTo>
                  <a:cubicBezTo>
                    <a:pt x="731" y="1838"/>
                    <a:pt x="827" y="1741"/>
                    <a:pt x="827" y="1626"/>
                  </a:cubicBezTo>
                  <a:lnTo>
                    <a:pt x="827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79"/>
            <p:cNvSpPr/>
            <p:nvPr/>
          </p:nvSpPr>
          <p:spPr>
            <a:xfrm>
              <a:off x="6038072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9" name="Google Shape;15849;p79"/>
            <p:cNvSpPr/>
            <p:nvPr/>
          </p:nvSpPr>
          <p:spPr>
            <a:xfrm>
              <a:off x="5926774" y="3454995"/>
              <a:ext cx="139234" cy="42282"/>
            </a:xfrm>
            <a:custGeom>
              <a:avLst/>
              <a:gdLst/>
              <a:ahLst/>
              <a:cxnLst/>
              <a:rect l="l" t="t" r="r" b="b"/>
              <a:pathLst>
                <a:path w="5328" h="1618" extrusionOk="0">
                  <a:moveTo>
                    <a:pt x="157" y="1"/>
                  </a:moveTo>
                  <a:cubicBezTo>
                    <a:pt x="68" y="1"/>
                    <a:pt x="0" y="74"/>
                    <a:pt x="0" y="165"/>
                  </a:cubicBezTo>
                  <a:lnTo>
                    <a:pt x="0" y="1454"/>
                  </a:lnTo>
                  <a:cubicBezTo>
                    <a:pt x="0" y="1540"/>
                    <a:pt x="77" y="1617"/>
                    <a:pt x="173" y="1617"/>
                  </a:cubicBezTo>
                  <a:lnTo>
                    <a:pt x="5164" y="1617"/>
                  </a:lnTo>
                  <a:cubicBezTo>
                    <a:pt x="5250" y="1617"/>
                    <a:pt x="5327" y="1540"/>
                    <a:pt x="5327" y="1454"/>
                  </a:cubicBezTo>
                  <a:lnTo>
                    <a:pt x="5327" y="165"/>
                  </a:lnTo>
                  <a:cubicBezTo>
                    <a:pt x="5327" y="69"/>
                    <a:pt x="5250" y="2"/>
                    <a:pt x="5164" y="2"/>
                  </a:cubicBezTo>
                  <a:lnTo>
                    <a:pt x="173" y="2"/>
                  </a:lnTo>
                  <a:cubicBezTo>
                    <a:pt x="168" y="1"/>
                    <a:pt x="162" y="1"/>
                    <a:pt x="157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0" name="Google Shape;15850;p79"/>
            <p:cNvSpPr/>
            <p:nvPr/>
          </p:nvSpPr>
          <p:spPr>
            <a:xfrm>
              <a:off x="5926774" y="3471615"/>
              <a:ext cx="139234" cy="25662"/>
            </a:xfrm>
            <a:custGeom>
              <a:avLst/>
              <a:gdLst/>
              <a:ahLst/>
              <a:cxnLst/>
              <a:rect l="l" t="t" r="r" b="b"/>
              <a:pathLst>
                <a:path w="5328" h="982" extrusionOk="0">
                  <a:moveTo>
                    <a:pt x="0" y="0"/>
                  </a:moveTo>
                  <a:lnTo>
                    <a:pt x="0" y="818"/>
                  </a:lnTo>
                  <a:cubicBezTo>
                    <a:pt x="0" y="904"/>
                    <a:pt x="77" y="981"/>
                    <a:pt x="173" y="981"/>
                  </a:cubicBezTo>
                  <a:lnTo>
                    <a:pt x="5164" y="981"/>
                  </a:lnTo>
                  <a:cubicBezTo>
                    <a:pt x="5250" y="981"/>
                    <a:pt x="5327" y="904"/>
                    <a:pt x="5327" y="818"/>
                  </a:cubicBezTo>
                  <a:lnTo>
                    <a:pt x="5327" y="0"/>
                  </a:lnTo>
                  <a:cubicBezTo>
                    <a:pt x="5327" y="96"/>
                    <a:pt x="5250" y="173"/>
                    <a:pt x="5164" y="173"/>
                  </a:cubicBezTo>
                  <a:lnTo>
                    <a:pt x="173" y="173"/>
                  </a:lnTo>
                  <a:cubicBezTo>
                    <a:pt x="77" y="173"/>
                    <a:pt x="0" y="96"/>
                    <a:pt x="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1" name="Google Shape;15851;p79"/>
            <p:cNvSpPr/>
            <p:nvPr/>
          </p:nvSpPr>
          <p:spPr>
            <a:xfrm>
              <a:off x="5870981" y="3449559"/>
              <a:ext cx="10819" cy="53232"/>
            </a:xfrm>
            <a:custGeom>
              <a:avLst/>
              <a:gdLst/>
              <a:ahLst/>
              <a:cxnLst/>
              <a:rect l="l" t="t" r="r" b="b"/>
              <a:pathLst>
                <a:path w="414" h="2037" extrusionOk="0">
                  <a:moveTo>
                    <a:pt x="207" y="1"/>
                  </a:moveTo>
                  <a:cubicBezTo>
                    <a:pt x="104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87" y="2037"/>
                    <a:pt x="202" y="2037"/>
                  </a:cubicBezTo>
                  <a:cubicBezTo>
                    <a:pt x="31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2" name="Google Shape;15852;p79"/>
            <p:cNvSpPr/>
            <p:nvPr/>
          </p:nvSpPr>
          <p:spPr>
            <a:xfrm>
              <a:off x="5834787" y="3449559"/>
              <a:ext cx="10845" cy="53232"/>
            </a:xfrm>
            <a:custGeom>
              <a:avLst/>
              <a:gdLst/>
              <a:ahLst/>
              <a:cxnLst/>
              <a:rect l="l" t="t" r="r" b="b"/>
              <a:pathLst>
                <a:path w="415" h="2037" extrusionOk="0">
                  <a:moveTo>
                    <a:pt x="207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1825"/>
                  </a:lnTo>
                  <a:cubicBezTo>
                    <a:pt x="1" y="1941"/>
                    <a:pt x="97" y="2037"/>
                    <a:pt x="212" y="2037"/>
                  </a:cubicBezTo>
                  <a:cubicBezTo>
                    <a:pt x="32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3" name="Google Shape;15853;p79"/>
            <p:cNvSpPr/>
            <p:nvPr/>
          </p:nvSpPr>
          <p:spPr>
            <a:xfrm>
              <a:off x="5797601" y="3449559"/>
              <a:ext cx="11080" cy="53232"/>
            </a:xfrm>
            <a:custGeom>
              <a:avLst/>
              <a:gdLst/>
              <a:ahLst/>
              <a:cxnLst/>
              <a:rect l="l" t="t" r="r" b="b"/>
              <a:pathLst>
                <a:path w="424" h="2037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97" y="2037"/>
                    <a:pt x="212" y="2037"/>
                  </a:cubicBezTo>
                  <a:cubicBezTo>
                    <a:pt x="327" y="2037"/>
                    <a:pt x="424" y="1941"/>
                    <a:pt x="424" y="1825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79"/>
            <p:cNvSpPr/>
            <p:nvPr/>
          </p:nvSpPr>
          <p:spPr>
            <a:xfrm>
              <a:off x="6094361" y="3526885"/>
              <a:ext cx="18632" cy="84983"/>
            </a:xfrm>
            <a:custGeom>
              <a:avLst/>
              <a:gdLst/>
              <a:ahLst/>
              <a:cxnLst/>
              <a:rect l="l" t="t" r="r" b="b"/>
              <a:pathLst>
                <a:path w="713" h="3252" extrusionOk="0">
                  <a:moveTo>
                    <a:pt x="1" y="1"/>
                  </a:moveTo>
                  <a:lnTo>
                    <a:pt x="1" y="3241"/>
                  </a:lnTo>
                  <a:lnTo>
                    <a:pt x="1" y="3251"/>
                  </a:lnTo>
                  <a:lnTo>
                    <a:pt x="453" y="3251"/>
                  </a:lnTo>
                  <a:cubicBezTo>
                    <a:pt x="578" y="3251"/>
                    <a:pt x="684" y="3165"/>
                    <a:pt x="713" y="3049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79"/>
            <p:cNvSpPr/>
            <p:nvPr/>
          </p:nvSpPr>
          <p:spPr>
            <a:xfrm>
              <a:off x="5769456" y="3526885"/>
              <a:ext cx="18606" cy="84983"/>
            </a:xfrm>
            <a:custGeom>
              <a:avLst/>
              <a:gdLst/>
              <a:ahLst/>
              <a:cxnLst/>
              <a:rect l="l" t="t" r="r" b="b"/>
              <a:pathLst>
                <a:path w="712" h="3252" extrusionOk="0">
                  <a:moveTo>
                    <a:pt x="0" y="1"/>
                  </a:moveTo>
                  <a:lnTo>
                    <a:pt x="0" y="3251"/>
                  </a:lnTo>
                  <a:lnTo>
                    <a:pt x="712" y="3251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6" name="Google Shape;15856;p79"/>
            <p:cNvSpPr/>
            <p:nvPr/>
          </p:nvSpPr>
          <p:spPr>
            <a:xfrm>
              <a:off x="5860684" y="3457530"/>
              <a:ext cx="31437" cy="10845"/>
            </a:xfrm>
            <a:custGeom>
              <a:avLst/>
              <a:gdLst/>
              <a:ahLst/>
              <a:cxnLst/>
              <a:rect l="l" t="t" r="r" b="b"/>
              <a:pathLst>
                <a:path w="1203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923" y="414"/>
                  </a:lnTo>
                  <a:cubicBezTo>
                    <a:pt x="1202" y="414"/>
                    <a:pt x="1202" y="1"/>
                    <a:pt x="92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7" name="Google Shape;15857;p79"/>
            <p:cNvSpPr/>
            <p:nvPr/>
          </p:nvSpPr>
          <p:spPr>
            <a:xfrm>
              <a:off x="5824491" y="3477652"/>
              <a:ext cx="31673" cy="11080"/>
            </a:xfrm>
            <a:custGeom>
              <a:avLst/>
              <a:gdLst/>
              <a:ahLst/>
              <a:cxnLst/>
              <a:rect l="l" t="t" r="r" b="b"/>
              <a:pathLst>
                <a:path w="1212" h="424" extrusionOk="0">
                  <a:moveTo>
                    <a:pt x="279" y="0"/>
                  </a:moveTo>
                  <a:cubicBezTo>
                    <a:pt x="0" y="0"/>
                    <a:pt x="0" y="423"/>
                    <a:pt x="279" y="423"/>
                  </a:cubicBezTo>
                  <a:lnTo>
                    <a:pt x="933" y="423"/>
                  </a:lnTo>
                  <a:cubicBezTo>
                    <a:pt x="1212" y="423"/>
                    <a:pt x="1212" y="0"/>
                    <a:pt x="933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8" name="Google Shape;15858;p79"/>
            <p:cNvSpPr/>
            <p:nvPr/>
          </p:nvSpPr>
          <p:spPr>
            <a:xfrm>
              <a:off x="5787304" y="3457530"/>
              <a:ext cx="31673" cy="10845"/>
            </a:xfrm>
            <a:custGeom>
              <a:avLst/>
              <a:gdLst/>
              <a:ahLst/>
              <a:cxnLst/>
              <a:rect l="l" t="t" r="r" b="b"/>
              <a:pathLst>
                <a:path w="1212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933" y="414"/>
                  </a:lnTo>
                  <a:cubicBezTo>
                    <a:pt x="1212" y="414"/>
                    <a:pt x="1212" y="1"/>
                    <a:pt x="93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59" name="Google Shape;15859;p79"/>
          <p:cNvGrpSpPr/>
          <p:nvPr/>
        </p:nvGrpSpPr>
        <p:grpSpPr>
          <a:xfrm>
            <a:off x="5235700" y="2902998"/>
            <a:ext cx="361909" cy="360759"/>
            <a:chOff x="5235700" y="2902998"/>
            <a:chExt cx="361909" cy="360759"/>
          </a:xfrm>
        </p:grpSpPr>
        <p:sp>
          <p:nvSpPr>
            <p:cNvPr id="15860" name="Google Shape;15860;p79"/>
            <p:cNvSpPr/>
            <p:nvPr/>
          </p:nvSpPr>
          <p:spPr>
            <a:xfrm>
              <a:off x="5235700" y="2902998"/>
              <a:ext cx="361909" cy="360498"/>
            </a:xfrm>
            <a:custGeom>
              <a:avLst/>
              <a:gdLst/>
              <a:ahLst/>
              <a:cxnLst/>
              <a:rect l="l" t="t" r="r" b="b"/>
              <a:pathLst>
                <a:path w="13849" h="13795" extrusionOk="0">
                  <a:moveTo>
                    <a:pt x="8231" y="2325"/>
                  </a:moveTo>
                  <a:cubicBezTo>
                    <a:pt x="8280" y="2325"/>
                    <a:pt x="8331" y="2345"/>
                    <a:pt x="8377" y="2393"/>
                  </a:cubicBezTo>
                  <a:lnTo>
                    <a:pt x="8877" y="2893"/>
                  </a:lnTo>
                  <a:cubicBezTo>
                    <a:pt x="8963" y="2970"/>
                    <a:pt x="8963" y="3104"/>
                    <a:pt x="8886" y="3191"/>
                  </a:cubicBezTo>
                  <a:cubicBezTo>
                    <a:pt x="8843" y="3229"/>
                    <a:pt x="8788" y="3248"/>
                    <a:pt x="8732" y="3248"/>
                  </a:cubicBezTo>
                  <a:cubicBezTo>
                    <a:pt x="8677" y="3248"/>
                    <a:pt x="8622" y="3229"/>
                    <a:pt x="8578" y="3191"/>
                  </a:cubicBezTo>
                  <a:lnTo>
                    <a:pt x="8078" y="2691"/>
                  </a:lnTo>
                  <a:cubicBezTo>
                    <a:pt x="7931" y="2536"/>
                    <a:pt x="8071" y="2325"/>
                    <a:pt x="8231" y="2325"/>
                  </a:cubicBezTo>
                  <a:close/>
                  <a:moveTo>
                    <a:pt x="9510" y="3604"/>
                  </a:moveTo>
                  <a:cubicBezTo>
                    <a:pt x="9559" y="3604"/>
                    <a:pt x="9610" y="3624"/>
                    <a:pt x="9655" y="3672"/>
                  </a:cubicBezTo>
                  <a:lnTo>
                    <a:pt x="10155" y="4172"/>
                  </a:lnTo>
                  <a:cubicBezTo>
                    <a:pt x="10242" y="4249"/>
                    <a:pt x="10242" y="4383"/>
                    <a:pt x="10155" y="4470"/>
                  </a:cubicBezTo>
                  <a:cubicBezTo>
                    <a:pt x="10117" y="4508"/>
                    <a:pt x="10064" y="4527"/>
                    <a:pt x="10010" y="4527"/>
                  </a:cubicBezTo>
                  <a:cubicBezTo>
                    <a:pt x="9956" y="4527"/>
                    <a:pt x="9901" y="4508"/>
                    <a:pt x="9857" y="4470"/>
                  </a:cubicBezTo>
                  <a:lnTo>
                    <a:pt x="9357" y="3970"/>
                  </a:lnTo>
                  <a:cubicBezTo>
                    <a:pt x="9210" y="3815"/>
                    <a:pt x="9350" y="3604"/>
                    <a:pt x="9510" y="3604"/>
                  </a:cubicBezTo>
                  <a:close/>
                  <a:moveTo>
                    <a:pt x="10793" y="4879"/>
                  </a:moveTo>
                  <a:cubicBezTo>
                    <a:pt x="10841" y="4879"/>
                    <a:pt x="10891" y="4897"/>
                    <a:pt x="10934" y="4941"/>
                  </a:cubicBezTo>
                  <a:lnTo>
                    <a:pt x="11434" y="5441"/>
                  </a:lnTo>
                  <a:cubicBezTo>
                    <a:pt x="11521" y="5527"/>
                    <a:pt x="11521" y="5662"/>
                    <a:pt x="11434" y="5739"/>
                  </a:cubicBezTo>
                  <a:lnTo>
                    <a:pt x="11434" y="5749"/>
                  </a:lnTo>
                  <a:cubicBezTo>
                    <a:pt x="11396" y="5787"/>
                    <a:pt x="11343" y="5806"/>
                    <a:pt x="11289" y="5806"/>
                  </a:cubicBezTo>
                  <a:cubicBezTo>
                    <a:pt x="11235" y="5806"/>
                    <a:pt x="11180" y="5787"/>
                    <a:pt x="11136" y="5749"/>
                  </a:cubicBezTo>
                  <a:lnTo>
                    <a:pt x="10636" y="5249"/>
                  </a:lnTo>
                  <a:cubicBezTo>
                    <a:pt x="10480" y="5092"/>
                    <a:pt x="10629" y="4879"/>
                    <a:pt x="10793" y="4879"/>
                  </a:cubicBezTo>
                  <a:close/>
                  <a:moveTo>
                    <a:pt x="8728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25"/>
                  </a:lnTo>
                  <a:lnTo>
                    <a:pt x="7607" y="1614"/>
                  </a:lnTo>
                  <a:cubicBezTo>
                    <a:pt x="7754" y="1768"/>
                    <a:pt x="7614" y="1979"/>
                    <a:pt x="7454" y="1979"/>
                  </a:cubicBezTo>
                  <a:cubicBezTo>
                    <a:pt x="7405" y="1979"/>
                    <a:pt x="7354" y="1959"/>
                    <a:pt x="7309" y="1912"/>
                  </a:cubicBezTo>
                  <a:lnTo>
                    <a:pt x="7021" y="1623"/>
                  </a:lnTo>
                  <a:lnTo>
                    <a:pt x="97" y="8547"/>
                  </a:lnTo>
                  <a:cubicBezTo>
                    <a:pt x="1" y="8633"/>
                    <a:pt x="1" y="8778"/>
                    <a:pt x="97" y="8864"/>
                  </a:cubicBezTo>
                  <a:lnTo>
                    <a:pt x="328" y="9095"/>
                  </a:lnTo>
                  <a:cubicBezTo>
                    <a:pt x="368" y="9135"/>
                    <a:pt x="421" y="9158"/>
                    <a:pt x="479" y="9158"/>
                  </a:cubicBezTo>
                  <a:cubicBezTo>
                    <a:pt x="518" y="9158"/>
                    <a:pt x="558" y="9147"/>
                    <a:pt x="597" y="9124"/>
                  </a:cubicBezTo>
                  <a:cubicBezTo>
                    <a:pt x="689" y="9075"/>
                    <a:pt x="782" y="9054"/>
                    <a:pt x="872" y="9054"/>
                  </a:cubicBezTo>
                  <a:cubicBezTo>
                    <a:pt x="1280" y="9054"/>
                    <a:pt x="1614" y="9504"/>
                    <a:pt x="1386" y="9922"/>
                  </a:cubicBezTo>
                  <a:cubicBezTo>
                    <a:pt x="1338" y="10009"/>
                    <a:pt x="1357" y="10124"/>
                    <a:pt x="1424" y="10191"/>
                  </a:cubicBezTo>
                  <a:lnTo>
                    <a:pt x="1982" y="10749"/>
                  </a:lnTo>
                  <a:cubicBezTo>
                    <a:pt x="2024" y="10791"/>
                    <a:pt x="2081" y="10814"/>
                    <a:pt x="2141" y="10814"/>
                  </a:cubicBezTo>
                  <a:cubicBezTo>
                    <a:pt x="2177" y="10814"/>
                    <a:pt x="2215" y="10806"/>
                    <a:pt x="2251" y="10787"/>
                  </a:cubicBezTo>
                  <a:cubicBezTo>
                    <a:pt x="2345" y="10736"/>
                    <a:pt x="2441" y="10713"/>
                    <a:pt x="2533" y="10713"/>
                  </a:cubicBezTo>
                  <a:cubicBezTo>
                    <a:pt x="2938" y="10713"/>
                    <a:pt x="3267" y="11160"/>
                    <a:pt x="3040" y="11576"/>
                  </a:cubicBezTo>
                  <a:cubicBezTo>
                    <a:pt x="2992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8" y="12445"/>
                    <a:pt x="3738" y="12468"/>
                    <a:pt x="3799" y="12468"/>
                  </a:cubicBezTo>
                  <a:cubicBezTo>
                    <a:pt x="3836" y="12468"/>
                    <a:pt x="3872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4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04" y="6806"/>
                  </a:lnTo>
                  <a:lnTo>
                    <a:pt x="11915" y="6518"/>
                  </a:lnTo>
                  <a:cubicBezTo>
                    <a:pt x="11760" y="6370"/>
                    <a:pt x="11900" y="6154"/>
                    <a:pt x="12065" y="6154"/>
                  </a:cubicBezTo>
                  <a:cubicBezTo>
                    <a:pt x="12115" y="6154"/>
                    <a:pt x="12167" y="6173"/>
                    <a:pt x="12213" y="6220"/>
                  </a:cubicBezTo>
                  <a:lnTo>
                    <a:pt x="12502" y="6508"/>
                  </a:lnTo>
                  <a:lnTo>
                    <a:pt x="13761" y="5258"/>
                  </a:lnTo>
                  <a:cubicBezTo>
                    <a:pt x="13848" y="5162"/>
                    <a:pt x="13848" y="5027"/>
                    <a:pt x="13761" y="4941"/>
                  </a:cubicBezTo>
                  <a:lnTo>
                    <a:pt x="13531" y="4710"/>
                  </a:lnTo>
                  <a:cubicBezTo>
                    <a:pt x="13485" y="4664"/>
                    <a:pt x="13429" y="4642"/>
                    <a:pt x="13372" y="4642"/>
                  </a:cubicBezTo>
                  <a:cubicBezTo>
                    <a:pt x="13334" y="4642"/>
                    <a:pt x="13296" y="4652"/>
                    <a:pt x="13261" y="4672"/>
                  </a:cubicBezTo>
                  <a:cubicBezTo>
                    <a:pt x="13166" y="4723"/>
                    <a:pt x="13069" y="4746"/>
                    <a:pt x="12976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5" y="2988"/>
                    <a:pt x="11718" y="2988"/>
                  </a:cubicBezTo>
                  <a:cubicBezTo>
                    <a:pt x="11680" y="2988"/>
                    <a:pt x="11642" y="2998"/>
                    <a:pt x="11608" y="3018"/>
                  </a:cubicBezTo>
                  <a:cubicBezTo>
                    <a:pt x="11512" y="3069"/>
                    <a:pt x="11415" y="3092"/>
                    <a:pt x="11322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393"/>
                  </a:lnTo>
                  <a:cubicBezTo>
                    <a:pt x="10178" y="1353"/>
                    <a:pt x="10123" y="1334"/>
                    <a:pt x="10066" y="1334"/>
                  </a:cubicBezTo>
                  <a:cubicBezTo>
                    <a:pt x="10026" y="1334"/>
                    <a:pt x="9984" y="1344"/>
                    <a:pt x="9944" y="1364"/>
                  </a:cubicBezTo>
                  <a:cubicBezTo>
                    <a:pt x="9850" y="1415"/>
                    <a:pt x="9754" y="1438"/>
                    <a:pt x="9663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79"/>
            <p:cNvSpPr/>
            <p:nvPr/>
          </p:nvSpPr>
          <p:spPr>
            <a:xfrm>
              <a:off x="5353061" y="2902998"/>
              <a:ext cx="244287" cy="360759"/>
            </a:xfrm>
            <a:custGeom>
              <a:avLst/>
              <a:gdLst/>
              <a:ahLst/>
              <a:cxnLst/>
              <a:rect l="l" t="t" r="r" b="b"/>
              <a:pathLst>
                <a:path w="9348" h="13805" extrusionOk="0">
                  <a:moveTo>
                    <a:pt x="4237" y="1"/>
                  </a:moveTo>
                  <a:cubicBezTo>
                    <a:pt x="4179" y="1"/>
                    <a:pt x="4121" y="22"/>
                    <a:pt x="4078" y="66"/>
                  </a:cubicBezTo>
                  <a:lnTo>
                    <a:pt x="2828" y="1325"/>
                  </a:lnTo>
                  <a:lnTo>
                    <a:pt x="3116" y="1614"/>
                  </a:lnTo>
                  <a:cubicBezTo>
                    <a:pt x="3193" y="1691"/>
                    <a:pt x="3193" y="1825"/>
                    <a:pt x="3116" y="1902"/>
                  </a:cubicBezTo>
                  <a:lnTo>
                    <a:pt x="3597" y="2383"/>
                  </a:lnTo>
                  <a:cubicBezTo>
                    <a:pt x="3638" y="2347"/>
                    <a:pt x="3689" y="2330"/>
                    <a:pt x="3740" y="2330"/>
                  </a:cubicBezTo>
                  <a:cubicBezTo>
                    <a:pt x="3797" y="2330"/>
                    <a:pt x="3854" y="2352"/>
                    <a:pt x="3895" y="2393"/>
                  </a:cubicBezTo>
                  <a:lnTo>
                    <a:pt x="4395" y="2893"/>
                  </a:lnTo>
                  <a:cubicBezTo>
                    <a:pt x="4472" y="2970"/>
                    <a:pt x="4482" y="3104"/>
                    <a:pt x="4405" y="3191"/>
                  </a:cubicBezTo>
                  <a:lnTo>
                    <a:pt x="4886" y="3672"/>
                  </a:lnTo>
                  <a:cubicBezTo>
                    <a:pt x="4923" y="3630"/>
                    <a:pt x="4974" y="3610"/>
                    <a:pt x="5025" y="3610"/>
                  </a:cubicBezTo>
                  <a:cubicBezTo>
                    <a:pt x="5080" y="3610"/>
                    <a:pt x="5134" y="3632"/>
                    <a:pt x="5174" y="3672"/>
                  </a:cubicBezTo>
                  <a:lnTo>
                    <a:pt x="5674" y="4172"/>
                  </a:lnTo>
                  <a:cubicBezTo>
                    <a:pt x="5751" y="4249"/>
                    <a:pt x="5761" y="4383"/>
                    <a:pt x="5684" y="4470"/>
                  </a:cubicBezTo>
                  <a:lnTo>
                    <a:pt x="6165" y="4951"/>
                  </a:lnTo>
                  <a:cubicBezTo>
                    <a:pt x="6203" y="4912"/>
                    <a:pt x="6256" y="4893"/>
                    <a:pt x="6309" y="4893"/>
                  </a:cubicBezTo>
                  <a:cubicBezTo>
                    <a:pt x="6362" y="4893"/>
                    <a:pt x="6415" y="4912"/>
                    <a:pt x="6453" y="4951"/>
                  </a:cubicBezTo>
                  <a:lnTo>
                    <a:pt x="6953" y="5451"/>
                  </a:lnTo>
                  <a:lnTo>
                    <a:pt x="6972" y="5479"/>
                  </a:lnTo>
                  <a:cubicBezTo>
                    <a:pt x="7001" y="5508"/>
                    <a:pt x="7011" y="5547"/>
                    <a:pt x="7020" y="5595"/>
                  </a:cubicBezTo>
                  <a:lnTo>
                    <a:pt x="7020" y="5604"/>
                  </a:lnTo>
                  <a:lnTo>
                    <a:pt x="7020" y="5614"/>
                  </a:lnTo>
                  <a:lnTo>
                    <a:pt x="7020" y="5633"/>
                  </a:lnTo>
                  <a:lnTo>
                    <a:pt x="7020" y="5652"/>
                  </a:lnTo>
                  <a:cubicBezTo>
                    <a:pt x="7011" y="5681"/>
                    <a:pt x="6991" y="5710"/>
                    <a:pt x="6972" y="5739"/>
                  </a:cubicBezTo>
                  <a:lnTo>
                    <a:pt x="6963" y="5749"/>
                  </a:lnTo>
                  <a:cubicBezTo>
                    <a:pt x="6920" y="5791"/>
                    <a:pt x="6866" y="5813"/>
                    <a:pt x="6812" y="5813"/>
                  </a:cubicBezTo>
                  <a:cubicBezTo>
                    <a:pt x="6768" y="5813"/>
                    <a:pt x="6723" y="5798"/>
                    <a:pt x="6684" y="5768"/>
                  </a:cubicBezTo>
                  <a:lnTo>
                    <a:pt x="1" y="12451"/>
                  </a:lnTo>
                  <a:cubicBezTo>
                    <a:pt x="270" y="12614"/>
                    <a:pt x="366" y="12961"/>
                    <a:pt x="222" y="13240"/>
                  </a:cubicBezTo>
                  <a:cubicBezTo>
                    <a:pt x="174" y="13326"/>
                    <a:pt x="183" y="13432"/>
                    <a:pt x="260" y="13509"/>
                  </a:cubicBezTo>
                  <a:lnTo>
                    <a:pt x="491" y="13740"/>
                  </a:lnTo>
                  <a:cubicBezTo>
                    <a:pt x="534" y="13783"/>
                    <a:pt x="590" y="13804"/>
                    <a:pt x="646" y="13804"/>
                  </a:cubicBezTo>
                  <a:cubicBezTo>
                    <a:pt x="703" y="13804"/>
                    <a:pt x="760" y="13783"/>
                    <a:pt x="808" y="13740"/>
                  </a:cubicBezTo>
                  <a:lnTo>
                    <a:pt x="7732" y="6816"/>
                  </a:lnTo>
                  <a:lnTo>
                    <a:pt x="7434" y="6528"/>
                  </a:lnTo>
                  <a:cubicBezTo>
                    <a:pt x="7357" y="6441"/>
                    <a:pt x="7357" y="6306"/>
                    <a:pt x="7434" y="6220"/>
                  </a:cubicBezTo>
                  <a:lnTo>
                    <a:pt x="7443" y="6220"/>
                  </a:lnTo>
                  <a:cubicBezTo>
                    <a:pt x="7472" y="6191"/>
                    <a:pt x="7501" y="6181"/>
                    <a:pt x="7530" y="6172"/>
                  </a:cubicBezTo>
                  <a:lnTo>
                    <a:pt x="7703" y="6172"/>
                  </a:lnTo>
                  <a:lnTo>
                    <a:pt x="7713" y="6181"/>
                  </a:lnTo>
                  <a:lnTo>
                    <a:pt x="7732" y="6191"/>
                  </a:lnTo>
                  <a:lnTo>
                    <a:pt x="8020" y="6479"/>
                  </a:lnTo>
                  <a:lnTo>
                    <a:pt x="9280" y="5229"/>
                  </a:lnTo>
                  <a:cubicBezTo>
                    <a:pt x="9347" y="5143"/>
                    <a:pt x="9338" y="5018"/>
                    <a:pt x="9270" y="4941"/>
                  </a:cubicBezTo>
                  <a:lnTo>
                    <a:pt x="9040" y="4710"/>
                  </a:lnTo>
                  <a:cubicBezTo>
                    <a:pt x="8992" y="4662"/>
                    <a:pt x="8934" y="4643"/>
                    <a:pt x="8876" y="4643"/>
                  </a:cubicBezTo>
                  <a:cubicBezTo>
                    <a:pt x="8838" y="4643"/>
                    <a:pt x="8799" y="4652"/>
                    <a:pt x="8770" y="4672"/>
                  </a:cubicBezTo>
                  <a:cubicBezTo>
                    <a:pt x="8680" y="4721"/>
                    <a:pt x="8581" y="4744"/>
                    <a:pt x="8483" y="4744"/>
                  </a:cubicBezTo>
                  <a:cubicBezTo>
                    <a:pt x="8330" y="4744"/>
                    <a:pt x="8180" y="4687"/>
                    <a:pt x="8068" y="4575"/>
                  </a:cubicBezTo>
                  <a:lnTo>
                    <a:pt x="8040" y="4537"/>
                  </a:lnTo>
                  <a:lnTo>
                    <a:pt x="8030" y="4527"/>
                  </a:lnTo>
                  <a:lnTo>
                    <a:pt x="8020" y="4508"/>
                  </a:lnTo>
                  <a:lnTo>
                    <a:pt x="8001" y="4489"/>
                  </a:lnTo>
                  <a:lnTo>
                    <a:pt x="7992" y="4470"/>
                  </a:lnTo>
                  <a:lnTo>
                    <a:pt x="7982" y="4450"/>
                  </a:lnTo>
                  <a:cubicBezTo>
                    <a:pt x="7876" y="4277"/>
                    <a:pt x="7876" y="4056"/>
                    <a:pt x="7972" y="3874"/>
                  </a:cubicBezTo>
                  <a:cubicBezTo>
                    <a:pt x="8020" y="3787"/>
                    <a:pt x="8011" y="3681"/>
                    <a:pt x="7934" y="3604"/>
                  </a:cubicBezTo>
                  <a:lnTo>
                    <a:pt x="7386" y="3056"/>
                  </a:lnTo>
                  <a:cubicBezTo>
                    <a:pt x="7340" y="3010"/>
                    <a:pt x="7284" y="2988"/>
                    <a:pt x="7227" y="2988"/>
                  </a:cubicBezTo>
                  <a:cubicBezTo>
                    <a:pt x="7189" y="2988"/>
                    <a:pt x="7151" y="2998"/>
                    <a:pt x="7117" y="3018"/>
                  </a:cubicBezTo>
                  <a:cubicBezTo>
                    <a:pt x="7021" y="3069"/>
                    <a:pt x="6924" y="3092"/>
                    <a:pt x="6831" y="3092"/>
                  </a:cubicBezTo>
                  <a:cubicBezTo>
                    <a:pt x="6420" y="3092"/>
                    <a:pt x="6091" y="2643"/>
                    <a:pt x="6318" y="2220"/>
                  </a:cubicBezTo>
                  <a:cubicBezTo>
                    <a:pt x="6366" y="2133"/>
                    <a:pt x="6347" y="2027"/>
                    <a:pt x="6280" y="1950"/>
                  </a:cubicBezTo>
                  <a:lnTo>
                    <a:pt x="5732" y="1402"/>
                  </a:lnTo>
                  <a:cubicBezTo>
                    <a:pt x="5686" y="1356"/>
                    <a:pt x="5630" y="1334"/>
                    <a:pt x="5571" y="1334"/>
                  </a:cubicBezTo>
                  <a:cubicBezTo>
                    <a:pt x="5532" y="1334"/>
                    <a:pt x="5492" y="1344"/>
                    <a:pt x="5453" y="1364"/>
                  </a:cubicBezTo>
                  <a:cubicBezTo>
                    <a:pt x="5359" y="1415"/>
                    <a:pt x="5263" y="1438"/>
                    <a:pt x="5172" y="1438"/>
                  </a:cubicBezTo>
                  <a:cubicBezTo>
                    <a:pt x="4766" y="1438"/>
                    <a:pt x="4437" y="989"/>
                    <a:pt x="4664" y="566"/>
                  </a:cubicBezTo>
                  <a:cubicBezTo>
                    <a:pt x="4712" y="479"/>
                    <a:pt x="4693" y="373"/>
                    <a:pt x="4626" y="296"/>
                  </a:cubicBezTo>
                  <a:lnTo>
                    <a:pt x="4395" y="66"/>
                  </a:lnTo>
                  <a:cubicBezTo>
                    <a:pt x="4352" y="22"/>
                    <a:pt x="4294" y="1"/>
                    <a:pt x="423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79"/>
            <p:cNvSpPr/>
            <p:nvPr/>
          </p:nvSpPr>
          <p:spPr>
            <a:xfrm>
              <a:off x="5294001" y="2977267"/>
              <a:ext cx="228712" cy="228372"/>
            </a:xfrm>
            <a:custGeom>
              <a:avLst/>
              <a:gdLst/>
              <a:ahLst/>
              <a:cxnLst/>
              <a:rect l="l" t="t" r="r" b="b"/>
              <a:pathLst>
                <a:path w="8752" h="8739" extrusionOk="0">
                  <a:moveTo>
                    <a:pt x="5079" y="0"/>
                  </a:moveTo>
                  <a:cubicBezTo>
                    <a:pt x="5064" y="0"/>
                    <a:pt x="5049" y="7"/>
                    <a:pt x="5040" y="22"/>
                  </a:cubicBezTo>
                  <a:lnTo>
                    <a:pt x="30" y="5032"/>
                  </a:lnTo>
                  <a:cubicBezTo>
                    <a:pt x="1" y="5051"/>
                    <a:pt x="1" y="5089"/>
                    <a:pt x="30" y="5118"/>
                  </a:cubicBezTo>
                  <a:lnTo>
                    <a:pt x="3636" y="8724"/>
                  </a:lnTo>
                  <a:cubicBezTo>
                    <a:pt x="3645" y="8734"/>
                    <a:pt x="3660" y="8739"/>
                    <a:pt x="3675" y="8739"/>
                  </a:cubicBezTo>
                  <a:cubicBezTo>
                    <a:pt x="3691" y="8739"/>
                    <a:pt x="3708" y="8734"/>
                    <a:pt x="3722" y="8724"/>
                  </a:cubicBezTo>
                  <a:lnTo>
                    <a:pt x="8732" y="3714"/>
                  </a:lnTo>
                  <a:cubicBezTo>
                    <a:pt x="8751" y="3686"/>
                    <a:pt x="8751" y="3647"/>
                    <a:pt x="8732" y="3628"/>
                  </a:cubicBezTo>
                  <a:lnTo>
                    <a:pt x="5126" y="22"/>
                  </a:lnTo>
                  <a:cubicBezTo>
                    <a:pt x="5112" y="7"/>
                    <a:pt x="5095" y="0"/>
                    <a:pt x="507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3" name="Google Shape;15863;p79"/>
            <p:cNvSpPr/>
            <p:nvPr/>
          </p:nvSpPr>
          <p:spPr>
            <a:xfrm>
              <a:off x="5374672" y="2977267"/>
              <a:ext cx="148041" cy="228372"/>
            </a:xfrm>
            <a:custGeom>
              <a:avLst/>
              <a:gdLst/>
              <a:ahLst/>
              <a:cxnLst/>
              <a:rect l="l" t="t" r="r" b="b"/>
              <a:pathLst>
                <a:path w="5665" h="8739" extrusionOk="0">
                  <a:moveTo>
                    <a:pt x="1992" y="0"/>
                  </a:moveTo>
                  <a:cubicBezTo>
                    <a:pt x="1977" y="0"/>
                    <a:pt x="1962" y="7"/>
                    <a:pt x="1953" y="22"/>
                  </a:cubicBezTo>
                  <a:lnTo>
                    <a:pt x="953" y="1022"/>
                  </a:lnTo>
                  <a:lnTo>
                    <a:pt x="4011" y="4089"/>
                  </a:lnTo>
                  <a:cubicBezTo>
                    <a:pt x="4030" y="4109"/>
                    <a:pt x="4030" y="4147"/>
                    <a:pt x="4011" y="4176"/>
                  </a:cubicBezTo>
                  <a:lnTo>
                    <a:pt x="1" y="8176"/>
                  </a:lnTo>
                  <a:lnTo>
                    <a:pt x="549" y="8724"/>
                  </a:lnTo>
                  <a:cubicBezTo>
                    <a:pt x="558" y="8734"/>
                    <a:pt x="573" y="8739"/>
                    <a:pt x="588" y="8739"/>
                  </a:cubicBezTo>
                  <a:cubicBezTo>
                    <a:pt x="604" y="8739"/>
                    <a:pt x="621" y="8734"/>
                    <a:pt x="635" y="8724"/>
                  </a:cubicBezTo>
                  <a:lnTo>
                    <a:pt x="5645" y="3714"/>
                  </a:lnTo>
                  <a:cubicBezTo>
                    <a:pt x="5664" y="3686"/>
                    <a:pt x="5664" y="3647"/>
                    <a:pt x="5645" y="3628"/>
                  </a:cubicBezTo>
                  <a:lnTo>
                    <a:pt x="2039" y="22"/>
                  </a:lnTo>
                  <a:cubicBezTo>
                    <a:pt x="2025" y="7"/>
                    <a:pt x="2008" y="0"/>
                    <a:pt x="19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4" name="Google Shape;15864;p79"/>
            <p:cNvSpPr/>
            <p:nvPr/>
          </p:nvSpPr>
          <p:spPr>
            <a:xfrm>
              <a:off x="5335473" y="3083783"/>
              <a:ext cx="73145" cy="71499"/>
            </a:xfrm>
            <a:custGeom>
              <a:avLst/>
              <a:gdLst/>
              <a:ahLst/>
              <a:cxnLst/>
              <a:rect l="l" t="t" r="r" b="b"/>
              <a:pathLst>
                <a:path w="2799" h="2736" extrusionOk="0">
                  <a:moveTo>
                    <a:pt x="1441" y="1"/>
                  </a:moveTo>
                  <a:cubicBezTo>
                    <a:pt x="1369" y="1"/>
                    <a:pt x="1280" y="42"/>
                    <a:pt x="1222" y="100"/>
                  </a:cubicBezTo>
                  <a:cubicBezTo>
                    <a:pt x="1174" y="129"/>
                    <a:pt x="1164" y="196"/>
                    <a:pt x="1183" y="254"/>
                  </a:cubicBezTo>
                  <a:lnTo>
                    <a:pt x="2289" y="2244"/>
                  </a:lnTo>
                  <a:lnTo>
                    <a:pt x="2289" y="2244"/>
                  </a:lnTo>
                  <a:lnTo>
                    <a:pt x="299" y="1148"/>
                  </a:lnTo>
                  <a:cubicBezTo>
                    <a:pt x="280" y="1139"/>
                    <a:pt x="261" y="1135"/>
                    <a:pt x="241" y="1135"/>
                  </a:cubicBezTo>
                  <a:cubicBezTo>
                    <a:pt x="201" y="1135"/>
                    <a:pt x="161" y="1154"/>
                    <a:pt x="135" y="1187"/>
                  </a:cubicBezTo>
                  <a:cubicBezTo>
                    <a:pt x="58" y="1264"/>
                    <a:pt x="1" y="1417"/>
                    <a:pt x="77" y="1485"/>
                  </a:cubicBezTo>
                  <a:cubicBezTo>
                    <a:pt x="87" y="1494"/>
                    <a:pt x="97" y="1504"/>
                    <a:pt x="106" y="1504"/>
                  </a:cubicBezTo>
                  <a:lnTo>
                    <a:pt x="2405" y="2725"/>
                  </a:lnTo>
                  <a:cubicBezTo>
                    <a:pt x="2429" y="2732"/>
                    <a:pt x="2454" y="2736"/>
                    <a:pt x="2479" y="2736"/>
                  </a:cubicBezTo>
                  <a:cubicBezTo>
                    <a:pt x="2555" y="2736"/>
                    <a:pt x="2633" y="2703"/>
                    <a:pt x="2683" y="2639"/>
                  </a:cubicBezTo>
                  <a:cubicBezTo>
                    <a:pt x="2770" y="2571"/>
                    <a:pt x="2799" y="2456"/>
                    <a:pt x="2760" y="2360"/>
                  </a:cubicBezTo>
                  <a:lnTo>
                    <a:pt x="1549" y="61"/>
                  </a:lnTo>
                  <a:cubicBezTo>
                    <a:pt x="1539" y="52"/>
                    <a:pt x="1529" y="42"/>
                    <a:pt x="1529" y="33"/>
                  </a:cubicBezTo>
                  <a:cubicBezTo>
                    <a:pt x="1507" y="11"/>
                    <a:pt x="1476" y="1"/>
                    <a:pt x="1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5" name="Google Shape;15865;p79"/>
            <p:cNvSpPr/>
            <p:nvPr/>
          </p:nvSpPr>
          <p:spPr>
            <a:xfrm>
              <a:off x="5380447" y="3068025"/>
              <a:ext cx="57831" cy="56237"/>
            </a:xfrm>
            <a:custGeom>
              <a:avLst/>
              <a:gdLst/>
              <a:ahLst/>
              <a:cxnLst/>
              <a:rect l="l" t="t" r="r" b="b"/>
              <a:pathLst>
                <a:path w="2213" h="2152" extrusionOk="0">
                  <a:moveTo>
                    <a:pt x="269" y="0"/>
                  </a:moveTo>
                  <a:cubicBezTo>
                    <a:pt x="215" y="0"/>
                    <a:pt x="159" y="38"/>
                    <a:pt x="116" y="88"/>
                  </a:cubicBezTo>
                  <a:cubicBezTo>
                    <a:pt x="39" y="164"/>
                    <a:pt x="1" y="261"/>
                    <a:pt x="58" y="328"/>
                  </a:cubicBezTo>
                  <a:lnTo>
                    <a:pt x="1857" y="2117"/>
                  </a:lnTo>
                  <a:cubicBezTo>
                    <a:pt x="1881" y="2141"/>
                    <a:pt x="1910" y="2151"/>
                    <a:pt x="1941" y="2151"/>
                  </a:cubicBezTo>
                  <a:cubicBezTo>
                    <a:pt x="1995" y="2151"/>
                    <a:pt x="2054" y="2118"/>
                    <a:pt x="2097" y="2068"/>
                  </a:cubicBezTo>
                  <a:cubicBezTo>
                    <a:pt x="2174" y="2001"/>
                    <a:pt x="2212" y="1895"/>
                    <a:pt x="2145" y="1828"/>
                  </a:cubicBezTo>
                  <a:lnTo>
                    <a:pt x="357" y="39"/>
                  </a:lnTo>
                  <a:cubicBezTo>
                    <a:pt x="329" y="12"/>
                    <a:pt x="299" y="0"/>
                    <a:pt x="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79"/>
            <p:cNvSpPr/>
            <p:nvPr/>
          </p:nvSpPr>
          <p:spPr>
            <a:xfrm>
              <a:off x="5399289" y="3031309"/>
              <a:ext cx="58850" cy="74425"/>
            </a:xfrm>
            <a:custGeom>
              <a:avLst/>
              <a:gdLst/>
              <a:ahLst/>
              <a:cxnLst/>
              <a:rect l="l" t="t" r="r" b="b"/>
              <a:pathLst>
                <a:path w="2252" h="2848" extrusionOk="0">
                  <a:moveTo>
                    <a:pt x="1156" y="412"/>
                  </a:moveTo>
                  <a:cubicBezTo>
                    <a:pt x="1270" y="412"/>
                    <a:pt x="1389" y="467"/>
                    <a:pt x="1511" y="589"/>
                  </a:cubicBezTo>
                  <a:lnTo>
                    <a:pt x="1549" y="627"/>
                  </a:lnTo>
                  <a:cubicBezTo>
                    <a:pt x="1780" y="867"/>
                    <a:pt x="1780" y="1098"/>
                    <a:pt x="1578" y="1300"/>
                  </a:cubicBezTo>
                  <a:lnTo>
                    <a:pt x="1241" y="1637"/>
                  </a:lnTo>
                  <a:lnTo>
                    <a:pt x="501" y="906"/>
                  </a:lnTo>
                  <a:lnTo>
                    <a:pt x="838" y="560"/>
                  </a:lnTo>
                  <a:cubicBezTo>
                    <a:pt x="937" y="465"/>
                    <a:pt x="1044" y="412"/>
                    <a:pt x="1156" y="412"/>
                  </a:cubicBezTo>
                  <a:close/>
                  <a:moveTo>
                    <a:pt x="1195" y="1"/>
                  </a:moveTo>
                  <a:cubicBezTo>
                    <a:pt x="979" y="1"/>
                    <a:pt x="776" y="112"/>
                    <a:pt x="597" y="291"/>
                  </a:cubicBezTo>
                  <a:lnTo>
                    <a:pt x="68" y="819"/>
                  </a:lnTo>
                  <a:cubicBezTo>
                    <a:pt x="11" y="867"/>
                    <a:pt x="1" y="964"/>
                    <a:pt x="49" y="1021"/>
                  </a:cubicBezTo>
                  <a:lnTo>
                    <a:pt x="1847" y="2820"/>
                  </a:lnTo>
                  <a:cubicBezTo>
                    <a:pt x="1867" y="2839"/>
                    <a:pt x="1892" y="2848"/>
                    <a:pt x="1920" y="2848"/>
                  </a:cubicBezTo>
                  <a:cubicBezTo>
                    <a:pt x="1974" y="2848"/>
                    <a:pt x="2037" y="2816"/>
                    <a:pt x="2088" y="2771"/>
                  </a:cubicBezTo>
                  <a:cubicBezTo>
                    <a:pt x="2155" y="2695"/>
                    <a:pt x="2193" y="2589"/>
                    <a:pt x="2136" y="2531"/>
                  </a:cubicBezTo>
                  <a:lnTo>
                    <a:pt x="1463" y="1858"/>
                  </a:lnTo>
                  <a:lnTo>
                    <a:pt x="1799" y="1521"/>
                  </a:lnTo>
                  <a:cubicBezTo>
                    <a:pt x="2145" y="1175"/>
                    <a:pt x="2251" y="742"/>
                    <a:pt x="1809" y="310"/>
                  </a:cubicBezTo>
                  <a:lnTo>
                    <a:pt x="1790" y="291"/>
                  </a:lnTo>
                  <a:cubicBezTo>
                    <a:pt x="1587" y="88"/>
                    <a:pt x="1386" y="1"/>
                    <a:pt x="1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67" name="Google Shape;15867;p79"/>
          <p:cNvGrpSpPr/>
          <p:nvPr/>
        </p:nvGrpSpPr>
        <p:grpSpPr>
          <a:xfrm>
            <a:off x="6634912" y="3394969"/>
            <a:ext cx="360367" cy="252309"/>
            <a:chOff x="6634912" y="3394969"/>
            <a:chExt cx="360367" cy="252309"/>
          </a:xfrm>
        </p:grpSpPr>
        <p:sp>
          <p:nvSpPr>
            <p:cNvPr id="15868" name="Google Shape;15868;p79"/>
            <p:cNvSpPr/>
            <p:nvPr/>
          </p:nvSpPr>
          <p:spPr>
            <a:xfrm>
              <a:off x="6784913" y="3403749"/>
              <a:ext cx="106830" cy="39748"/>
            </a:xfrm>
            <a:custGeom>
              <a:avLst/>
              <a:gdLst/>
              <a:ahLst/>
              <a:cxnLst/>
              <a:rect l="l" t="t" r="r" b="b"/>
              <a:pathLst>
                <a:path w="4088" h="1521" extrusionOk="0">
                  <a:moveTo>
                    <a:pt x="1184" y="1"/>
                  </a:moveTo>
                  <a:cubicBezTo>
                    <a:pt x="895" y="1"/>
                    <a:pt x="626" y="174"/>
                    <a:pt x="501" y="443"/>
                  </a:cubicBezTo>
                  <a:lnTo>
                    <a:pt x="1" y="1520"/>
                  </a:lnTo>
                  <a:lnTo>
                    <a:pt x="4088" y="1520"/>
                  </a:lnTo>
                  <a:lnTo>
                    <a:pt x="3588" y="443"/>
                  </a:lnTo>
                  <a:cubicBezTo>
                    <a:pt x="3463" y="174"/>
                    <a:pt x="3193" y="1"/>
                    <a:pt x="2905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79"/>
            <p:cNvSpPr/>
            <p:nvPr/>
          </p:nvSpPr>
          <p:spPr>
            <a:xfrm>
              <a:off x="6916333" y="3417835"/>
              <a:ext cx="56080" cy="30444"/>
            </a:xfrm>
            <a:custGeom>
              <a:avLst/>
              <a:gdLst/>
              <a:ahLst/>
              <a:cxnLst/>
              <a:rect l="l" t="t" r="r" b="b"/>
              <a:pathLst>
                <a:path w="2146" h="1165" extrusionOk="0">
                  <a:moveTo>
                    <a:pt x="338" y="0"/>
                  </a:moveTo>
                  <a:cubicBezTo>
                    <a:pt x="155" y="0"/>
                    <a:pt x="1" y="154"/>
                    <a:pt x="1" y="337"/>
                  </a:cubicBezTo>
                  <a:lnTo>
                    <a:pt x="1" y="1164"/>
                  </a:lnTo>
                  <a:lnTo>
                    <a:pt x="2145" y="1164"/>
                  </a:lnTo>
                  <a:lnTo>
                    <a:pt x="2145" y="337"/>
                  </a:lnTo>
                  <a:cubicBezTo>
                    <a:pt x="2145" y="154"/>
                    <a:pt x="1991" y="0"/>
                    <a:pt x="1809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79"/>
            <p:cNvSpPr/>
            <p:nvPr/>
          </p:nvSpPr>
          <p:spPr>
            <a:xfrm>
              <a:off x="6634912" y="3442974"/>
              <a:ext cx="360367" cy="204304"/>
            </a:xfrm>
            <a:custGeom>
              <a:avLst/>
              <a:gdLst/>
              <a:ahLst/>
              <a:cxnLst/>
              <a:rect l="l" t="t" r="r" b="b"/>
              <a:pathLst>
                <a:path w="13790" h="781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6972"/>
                  </a:lnTo>
                  <a:cubicBezTo>
                    <a:pt x="0" y="7433"/>
                    <a:pt x="375" y="7818"/>
                    <a:pt x="837" y="7818"/>
                  </a:cubicBezTo>
                  <a:lnTo>
                    <a:pt x="12953" y="7818"/>
                  </a:lnTo>
                  <a:cubicBezTo>
                    <a:pt x="13414" y="7818"/>
                    <a:pt x="13789" y="7433"/>
                    <a:pt x="13789" y="6972"/>
                  </a:cubicBezTo>
                  <a:lnTo>
                    <a:pt x="13789" y="837"/>
                  </a:lnTo>
                  <a:cubicBezTo>
                    <a:pt x="13789" y="375"/>
                    <a:pt x="13414" y="0"/>
                    <a:pt x="12953" y="0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1" name="Google Shape;15871;p79"/>
            <p:cNvSpPr/>
            <p:nvPr/>
          </p:nvSpPr>
          <p:spPr>
            <a:xfrm>
              <a:off x="6943981" y="3477129"/>
              <a:ext cx="51298" cy="142762"/>
            </a:xfrm>
            <a:custGeom>
              <a:avLst/>
              <a:gdLst/>
              <a:ahLst/>
              <a:cxnLst/>
              <a:rect l="l" t="t" r="r" b="b"/>
              <a:pathLst>
                <a:path w="1963" h="5463" extrusionOk="0">
                  <a:moveTo>
                    <a:pt x="741" y="1"/>
                  </a:moveTo>
                  <a:cubicBezTo>
                    <a:pt x="318" y="30"/>
                    <a:pt x="1" y="376"/>
                    <a:pt x="1" y="789"/>
                  </a:cubicBezTo>
                  <a:lnTo>
                    <a:pt x="1" y="4674"/>
                  </a:lnTo>
                  <a:cubicBezTo>
                    <a:pt x="1" y="5107"/>
                    <a:pt x="347" y="5453"/>
                    <a:pt x="789" y="5463"/>
                  </a:cubicBezTo>
                  <a:lnTo>
                    <a:pt x="1962" y="5463"/>
                  </a:lnTo>
                  <a:lnTo>
                    <a:pt x="1962" y="1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2" name="Google Shape;15872;p79"/>
            <p:cNvSpPr/>
            <p:nvPr/>
          </p:nvSpPr>
          <p:spPr>
            <a:xfrm>
              <a:off x="6723344" y="3457530"/>
              <a:ext cx="205846" cy="176081"/>
            </a:xfrm>
            <a:custGeom>
              <a:avLst/>
              <a:gdLst/>
              <a:ahLst/>
              <a:cxnLst/>
              <a:rect l="l" t="t" r="r" b="b"/>
              <a:pathLst>
                <a:path w="7877" h="6738" extrusionOk="0">
                  <a:moveTo>
                    <a:pt x="4519" y="1"/>
                  </a:moveTo>
                  <a:cubicBezTo>
                    <a:pt x="4513" y="1"/>
                    <a:pt x="4507" y="1"/>
                    <a:pt x="4501" y="1"/>
                  </a:cubicBezTo>
                  <a:cubicBezTo>
                    <a:pt x="1501" y="1"/>
                    <a:pt x="1" y="3626"/>
                    <a:pt x="2126" y="5751"/>
                  </a:cubicBezTo>
                  <a:cubicBezTo>
                    <a:pt x="2770" y="6395"/>
                    <a:pt x="3629" y="6737"/>
                    <a:pt x="4505" y="6737"/>
                  </a:cubicBezTo>
                  <a:cubicBezTo>
                    <a:pt x="4937" y="6737"/>
                    <a:pt x="5373" y="6654"/>
                    <a:pt x="5790" y="6482"/>
                  </a:cubicBezTo>
                  <a:cubicBezTo>
                    <a:pt x="7049" y="5963"/>
                    <a:pt x="7867" y="4732"/>
                    <a:pt x="7867" y="3366"/>
                  </a:cubicBezTo>
                  <a:cubicBezTo>
                    <a:pt x="7876" y="1516"/>
                    <a:pt x="6376" y="1"/>
                    <a:pt x="4519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79"/>
            <p:cNvSpPr/>
            <p:nvPr/>
          </p:nvSpPr>
          <p:spPr>
            <a:xfrm>
              <a:off x="6743702" y="3472870"/>
              <a:ext cx="170410" cy="145793"/>
            </a:xfrm>
            <a:custGeom>
              <a:avLst/>
              <a:gdLst/>
              <a:ahLst/>
              <a:cxnLst/>
              <a:rect l="l" t="t" r="r" b="b"/>
              <a:pathLst>
                <a:path w="6521" h="5579" extrusionOk="0">
                  <a:moveTo>
                    <a:pt x="3740" y="0"/>
                  </a:moveTo>
                  <a:cubicBezTo>
                    <a:pt x="3734" y="0"/>
                    <a:pt x="3728" y="0"/>
                    <a:pt x="3722" y="0"/>
                  </a:cubicBezTo>
                  <a:cubicBezTo>
                    <a:pt x="1241" y="0"/>
                    <a:pt x="1" y="3001"/>
                    <a:pt x="1751" y="4760"/>
                  </a:cubicBezTo>
                  <a:cubicBezTo>
                    <a:pt x="2319" y="5326"/>
                    <a:pt x="3017" y="5579"/>
                    <a:pt x="3701" y="5579"/>
                  </a:cubicBezTo>
                  <a:cubicBezTo>
                    <a:pt x="5136" y="5579"/>
                    <a:pt x="6511" y="4466"/>
                    <a:pt x="6511" y="2779"/>
                  </a:cubicBezTo>
                  <a:cubicBezTo>
                    <a:pt x="6520" y="1247"/>
                    <a:pt x="5280" y="0"/>
                    <a:pt x="374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79"/>
            <p:cNvSpPr/>
            <p:nvPr/>
          </p:nvSpPr>
          <p:spPr>
            <a:xfrm>
              <a:off x="6781411" y="3491816"/>
              <a:ext cx="119373" cy="106046"/>
            </a:xfrm>
            <a:custGeom>
              <a:avLst/>
              <a:gdLst/>
              <a:ahLst/>
              <a:cxnLst/>
              <a:rect l="l" t="t" r="r" b="b"/>
              <a:pathLst>
                <a:path w="4568" h="4058" extrusionOk="0">
                  <a:moveTo>
                    <a:pt x="2277" y="0"/>
                  </a:moveTo>
                  <a:cubicBezTo>
                    <a:pt x="1674" y="0"/>
                    <a:pt x="1079" y="267"/>
                    <a:pt x="683" y="776"/>
                  </a:cubicBezTo>
                  <a:cubicBezTo>
                    <a:pt x="0" y="1651"/>
                    <a:pt x="135" y="2901"/>
                    <a:pt x="991" y="3593"/>
                  </a:cubicBezTo>
                  <a:cubicBezTo>
                    <a:pt x="1366" y="3905"/>
                    <a:pt x="1823" y="4057"/>
                    <a:pt x="2279" y="4057"/>
                  </a:cubicBezTo>
                  <a:cubicBezTo>
                    <a:pt x="2849" y="4057"/>
                    <a:pt x="3417" y="3818"/>
                    <a:pt x="3818" y="3353"/>
                  </a:cubicBezTo>
                  <a:lnTo>
                    <a:pt x="3818" y="3343"/>
                  </a:lnTo>
                  <a:cubicBezTo>
                    <a:pt x="3856" y="3295"/>
                    <a:pt x="3895" y="3256"/>
                    <a:pt x="3924" y="3208"/>
                  </a:cubicBezTo>
                  <a:cubicBezTo>
                    <a:pt x="4568" y="2304"/>
                    <a:pt x="4375" y="1064"/>
                    <a:pt x="3491" y="400"/>
                  </a:cubicBezTo>
                  <a:cubicBezTo>
                    <a:pt x="3126" y="131"/>
                    <a:pt x="2700" y="0"/>
                    <a:pt x="227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5" name="Google Shape;15875;p79"/>
            <p:cNvSpPr/>
            <p:nvPr/>
          </p:nvSpPr>
          <p:spPr>
            <a:xfrm>
              <a:off x="6783867" y="3491711"/>
              <a:ext cx="116159" cy="106176"/>
            </a:xfrm>
            <a:custGeom>
              <a:avLst/>
              <a:gdLst/>
              <a:ahLst/>
              <a:cxnLst/>
              <a:rect l="l" t="t" r="r" b="b"/>
              <a:pathLst>
                <a:path w="4445" h="4063" extrusionOk="0">
                  <a:moveTo>
                    <a:pt x="2189" y="1"/>
                  </a:moveTo>
                  <a:cubicBezTo>
                    <a:pt x="1057" y="1"/>
                    <a:pt x="0" y="972"/>
                    <a:pt x="166" y="2289"/>
                  </a:cubicBezTo>
                  <a:cubicBezTo>
                    <a:pt x="307" y="3405"/>
                    <a:pt x="1245" y="4062"/>
                    <a:pt x="2196" y="4062"/>
                  </a:cubicBezTo>
                  <a:cubicBezTo>
                    <a:pt x="2803" y="4062"/>
                    <a:pt x="3414" y="3796"/>
                    <a:pt x="3830" y="3212"/>
                  </a:cubicBezTo>
                  <a:cubicBezTo>
                    <a:pt x="4445" y="2347"/>
                    <a:pt x="4291" y="1164"/>
                    <a:pt x="3493" y="491"/>
                  </a:cubicBezTo>
                  <a:cubicBezTo>
                    <a:pt x="3093" y="151"/>
                    <a:pt x="2635" y="1"/>
                    <a:pt x="2189" y="1"/>
                  </a:cubicBezTo>
                  <a:close/>
                </a:path>
              </a:pathLst>
            </a:custGeom>
            <a:solidFill>
              <a:srgbClr val="D2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6" name="Google Shape;15876;p79"/>
            <p:cNvSpPr/>
            <p:nvPr/>
          </p:nvSpPr>
          <p:spPr>
            <a:xfrm>
              <a:off x="6833414" y="3519595"/>
              <a:ext cx="33450" cy="33450"/>
            </a:xfrm>
            <a:custGeom>
              <a:avLst/>
              <a:gdLst/>
              <a:ahLst/>
              <a:cxnLst/>
              <a:rect l="l" t="t" r="r" b="b"/>
              <a:pathLst>
                <a:path w="1280" h="1280" extrusionOk="0">
                  <a:moveTo>
                    <a:pt x="645" y="1"/>
                  </a:moveTo>
                  <a:cubicBezTo>
                    <a:pt x="289" y="1"/>
                    <a:pt x="1" y="280"/>
                    <a:pt x="1" y="636"/>
                  </a:cubicBezTo>
                  <a:cubicBezTo>
                    <a:pt x="1" y="991"/>
                    <a:pt x="289" y="1280"/>
                    <a:pt x="645" y="1280"/>
                  </a:cubicBezTo>
                  <a:cubicBezTo>
                    <a:pt x="991" y="1280"/>
                    <a:pt x="1280" y="991"/>
                    <a:pt x="1280" y="636"/>
                  </a:cubicBezTo>
                  <a:cubicBezTo>
                    <a:pt x="1280" y="280"/>
                    <a:pt x="991" y="1"/>
                    <a:pt x="64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7" name="Google Shape;15877;p79"/>
            <p:cNvSpPr/>
            <p:nvPr/>
          </p:nvSpPr>
          <p:spPr>
            <a:xfrm>
              <a:off x="6667055" y="3394969"/>
              <a:ext cx="34469" cy="30183"/>
            </a:xfrm>
            <a:custGeom>
              <a:avLst/>
              <a:gdLst/>
              <a:ahLst/>
              <a:cxnLst/>
              <a:rect l="l" t="t" r="r" b="b"/>
              <a:pathLst>
                <a:path w="1319" h="1155" extrusionOk="0">
                  <a:moveTo>
                    <a:pt x="337" y="0"/>
                  </a:moveTo>
                  <a:cubicBezTo>
                    <a:pt x="155" y="0"/>
                    <a:pt x="1" y="145"/>
                    <a:pt x="1" y="337"/>
                  </a:cubicBezTo>
                  <a:lnTo>
                    <a:pt x="1" y="818"/>
                  </a:lnTo>
                  <a:cubicBezTo>
                    <a:pt x="1" y="1001"/>
                    <a:pt x="155" y="1154"/>
                    <a:pt x="337" y="1154"/>
                  </a:cubicBezTo>
                  <a:lnTo>
                    <a:pt x="982" y="1154"/>
                  </a:lnTo>
                  <a:cubicBezTo>
                    <a:pt x="1164" y="1154"/>
                    <a:pt x="1318" y="1001"/>
                    <a:pt x="1318" y="818"/>
                  </a:cubicBezTo>
                  <a:lnTo>
                    <a:pt x="1318" y="337"/>
                  </a:lnTo>
                  <a:cubicBezTo>
                    <a:pt x="1318" y="145"/>
                    <a:pt x="1164" y="0"/>
                    <a:pt x="982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79"/>
            <p:cNvSpPr/>
            <p:nvPr/>
          </p:nvSpPr>
          <p:spPr>
            <a:xfrm>
              <a:off x="6634912" y="3416580"/>
              <a:ext cx="99016" cy="230463"/>
            </a:xfrm>
            <a:custGeom>
              <a:avLst/>
              <a:gdLst/>
              <a:ahLst/>
              <a:cxnLst/>
              <a:rect l="l" t="t" r="r" b="b"/>
              <a:pathLst>
                <a:path w="3789" h="8819" extrusionOk="0">
                  <a:moveTo>
                    <a:pt x="846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982"/>
                  </a:lnTo>
                  <a:cubicBezTo>
                    <a:pt x="0" y="8443"/>
                    <a:pt x="375" y="8818"/>
                    <a:pt x="846" y="8818"/>
                  </a:cubicBezTo>
                  <a:lnTo>
                    <a:pt x="2943" y="8818"/>
                  </a:lnTo>
                  <a:cubicBezTo>
                    <a:pt x="3414" y="8818"/>
                    <a:pt x="3789" y="8443"/>
                    <a:pt x="3789" y="7982"/>
                  </a:cubicBezTo>
                  <a:lnTo>
                    <a:pt x="3789" y="837"/>
                  </a:lnTo>
                  <a:cubicBezTo>
                    <a:pt x="3789" y="385"/>
                    <a:pt x="3423" y="10"/>
                    <a:pt x="2971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79"/>
            <p:cNvSpPr/>
            <p:nvPr/>
          </p:nvSpPr>
          <p:spPr>
            <a:xfrm>
              <a:off x="6634912" y="3416580"/>
              <a:ext cx="77666" cy="204827"/>
            </a:xfrm>
            <a:custGeom>
              <a:avLst/>
              <a:gdLst/>
              <a:ahLst/>
              <a:cxnLst/>
              <a:rect l="l" t="t" r="r" b="b"/>
              <a:pathLst>
                <a:path w="2972" h="783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837"/>
                  </a:lnTo>
                  <a:lnTo>
                    <a:pt x="2125" y="7837"/>
                  </a:lnTo>
                  <a:cubicBezTo>
                    <a:pt x="2596" y="7837"/>
                    <a:pt x="2971" y="7462"/>
                    <a:pt x="2971" y="6991"/>
                  </a:cubicBezTo>
                  <a:lnTo>
                    <a:pt x="2971" y="0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79"/>
            <p:cNvSpPr/>
            <p:nvPr/>
          </p:nvSpPr>
          <p:spPr>
            <a:xfrm>
              <a:off x="6915836" y="3461058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4" y="0"/>
                  </a:moveTo>
                  <a:cubicBezTo>
                    <a:pt x="193" y="0"/>
                    <a:pt x="1" y="193"/>
                    <a:pt x="1" y="424"/>
                  </a:cubicBezTo>
                  <a:cubicBezTo>
                    <a:pt x="1" y="654"/>
                    <a:pt x="193" y="847"/>
                    <a:pt x="424" y="847"/>
                  </a:cubicBezTo>
                  <a:cubicBezTo>
                    <a:pt x="655" y="847"/>
                    <a:pt x="847" y="654"/>
                    <a:pt x="847" y="424"/>
                  </a:cubicBezTo>
                  <a:cubicBezTo>
                    <a:pt x="847" y="193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81" name="Google Shape;15881;p79"/>
          <p:cNvGrpSpPr/>
          <p:nvPr/>
        </p:nvGrpSpPr>
        <p:grpSpPr>
          <a:xfrm>
            <a:off x="7059330" y="3340796"/>
            <a:ext cx="377170" cy="360655"/>
            <a:chOff x="7059330" y="3340796"/>
            <a:chExt cx="377170" cy="360655"/>
          </a:xfrm>
        </p:grpSpPr>
        <p:sp>
          <p:nvSpPr>
            <p:cNvPr id="15882" name="Google Shape;15882;p79"/>
            <p:cNvSpPr/>
            <p:nvPr/>
          </p:nvSpPr>
          <p:spPr>
            <a:xfrm>
              <a:off x="7059330" y="3424629"/>
              <a:ext cx="317144" cy="276822"/>
            </a:xfrm>
            <a:custGeom>
              <a:avLst/>
              <a:gdLst/>
              <a:ahLst/>
              <a:cxnLst/>
              <a:rect l="l" t="t" r="r" b="b"/>
              <a:pathLst>
                <a:path w="12136" h="10593" extrusionOk="0">
                  <a:moveTo>
                    <a:pt x="9372" y="7197"/>
                  </a:moveTo>
                  <a:cubicBezTo>
                    <a:pt x="9552" y="7197"/>
                    <a:pt x="9734" y="7249"/>
                    <a:pt x="9895" y="7356"/>
                  </a:cubicBezTo>
                  <a:cubicBezTo>
                    <a:pt x="10578" y="7828"/>
                    <a:pt x="10357" y="8895"/>
                    <a:pt x="9540" y="9049"/>
                  </a:cubicBezTo>
                  <a:cubicBezTo>
                    <a:pt x="9477" y="9061"/>
                    <a:pt x="9416" y="9066"/>
                    <a:pt x="9357" y="9066"/>
                  </a:cubicBezTo>
                  <a:cubicBezTo>
                    <a:pt x="8638" y="9066"/>
                    <a:pt x="8162" y="8246"/>
                    <a:pt x="8597" y="7606"/>
                  </a:cubicBezTo>
                  <a:cubicBezTo>
                    <a:pt x="8778" y="7341"/>
                    <a:pt x="9072" y="7197"/>
                    <a:pt x="9372" y="7197"/>
                  </a:cubicBezTo>
                  <a:close/>
                  <a:moveTo>
                    <a:pt x="5251" y="0"/>
                  </a:moveTo>
                  <a:cubicBezTo>
                    <a:pt x="3714" y="0"/>
                    <a:pt x="2293" y="758"/>
                    <a:pt x="1433" y="2029"/>
                  </a:cubicBezTo>
                  <a:cubicBezTo>
                    <a:pt x="0" y="4145"/>
                    <a:pt x="549" y="7029"/>
                    <a:pt x="2664" y="8472"/>
                  </a:cubicBezTo>
                  <a:cubicBezTo>
                    <a:pt x="2664" y="8472"/>
                    <a:pt x="5489" y="10593"/>
                    <a:pt x="8272" y="10593"/>
                  </a:cubicBezTo>
                  <a:cubicBezTo>
                    <a:pt x="9499" y="10593"/>
                    <a:pt x="10719" y="10180"/>
                    <a:pt x="11684" y="8991"/>
                  </a:cubicBezTo>
                  <a:lnTo>
                    <a:pt x="11694" y="8972"/>
                  </a:lnTo>
                  <a:cubicBezTo>
                    <a:pt x="11771" y="8856"/>
                    <a:pt x="11828" y="8741"/>
                    <a:pt x="11876" y="8616"/>
                  </a:cubicBezTo>
                  <a:cubicBezTo>
                    <a:pt x="12136" y="7847"/>
                    <a:pt x="11761" y="7010"/>
                    <a:pt x="11020" y="6693"/>
                  </a:cubicBezTo>
                  <a:cubicBezTo>
                    <a:pt x="10857" y="6616"/>
                    <a:pt x="10694" y="6529"/>
                    <a:pt x="10540" y="6424"/>
                  </a:cubicBezTo>
                  <a:cubicBezTo>
                    <a:pt x="10540" y="6424"/>
                    <a:pt x="9193" y="5654"/>
                    <a:pt x="9251" y="4029"/>
                  </a:cubicBezTo>
                  <a:cubicBezTo>
                    <a:pt x="9251" y="3962"/>
                    <a:pt x="9251" y="3895"/>
                    <a:pt x="9261" y="3827"/>
                  </a:cubicBezTo>
                  <a:cubicBezTo>
                    <a:pt x="9347" y="3020"/>
                    <a:pt x="9136" y="2212"/>
                    <a:pt x="8665" y="1568"/>
                  </a:cubicBezTo>
                  <a:cubicBezTo>
                    <a:pt x="8443" y="1260"/>
                    <a:pt x="8174" y="1000"/>
                    <a:pt x="7866" y="798"/>
                  </a:cubicBezTo>
                  <a:cubicBezTo>
                    <a:pt x="7107" y="279"/>
                    <a:pt x="6203" y="0"/>
                    <a:pt x="5280" y="0"/>
                  </a:cubicBezTo>
                  <a:cubicBezTo>
                    <a:pt x="5270" y="0"/>
                    <a:pt x="5260" y="0"/>
                    <a:pt x="5251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79"/>
            <p:cNvSpPr/>
            <p:nvPr/>
          </p:nvSpPr>
          <p:spPr>
            <a:xfrm>
              <a:off x="7076917" y="3424629"/>
              <a:ext cx="299322" cy="254583"/>
            </a:xfrm>
            <a:custGeom>
              <a:avLst/>
              <a:gdLst/>
              <a:ahLst/>
              <a:cxnLst/>
              <a:rect l="l" t="t" r="r" b="b"/>
              <a:pathLst>
                <a:path w="11454" h="9742" extrusionOk="0">
                  <a:moveTo>
                    <a:pt x="8701" y="7195"/>
                  </a:moveTo>
                  <a:cubicBezTo>
                    <a:pt x="8876" y="7195"/>
                    <a:pt x="9055" y="7245"/>
                    <a:pt x="9222" y="7356"/>
                  </a:cubicBezTo>
                  <a:cubicBezTo>
                    <a:pt x="9645" y="7645"/>
                    <a:pt x="9761" y="8231"/>
                    <a:pt x="9472" y="8655"/>
                  </a:cubicBezTo>
                  <a:lnTo>
                    <a:pt x="9463" y="8655"/>
                  </a:lnTo>
                  <a:cubicBezTo>
                    <a:pt x="9275" y="8937"/>
                    <a:pt x="8986" y="9067"/>
                    <a:pt x="8699" y="9067"/>
                  </a:cubicBezTo>
                  <a:cubicBezTo>
                    <a:pt x="8283" y="9067"/>
                    <a:pt x="7871" y="8792"/>
                    <a:pt x="7780" y="8308"/>
                  </a:cubicBezTo>
                  <a:cubicBezTo>
                    <a:pt x="7656" y="7688"/>
                    <a:pt x="8152" y="7195"/>
                    <a:pt x="8701" y="7195"/>
                  </a:cubicBezTo>
                  <a:close/>
                  <a:moveTo>
                    <a:pt x="4607" y="0"/>
                  </a:moveTo>
                  <a:cubicBezTo>
                    <a:pt x="3309" y="0"/>
                    <a:pt x="2068" y="539"/>
                    <a:pt x="1193" y="1491"/>
                  </a:cubicBezTo>
                  <a:cubicBezTo>
                    <a:pt x="1" y="3587"/>
                    <a:pt x="616" y="6251"/>
                    <a:pt x="2607" y="7616"/>
                  </a:cubicBezTo>
                  <a:cubicBezTo>
                    <a:pt x="2607" y="7616"/>
                    <a:pt x="5435" y="9741"/>
                    <a:pt x="8218" y="9741"/>
                  </a:cubicBezTo>
                  <a:cubicBezTo>
                    <a:pt x="9272" y="9741"/>
                    <a:pt x="10319" y="9437"/>
                    <a:pt x="11203" y="8597"/>
                  </a:cubicBezTo>
                  <a:cubicBezTo>
                    <a:pt x="11453" y="7837"/>
                    <a:pt x="11088" y="7010"/>
                    <a:pt x="10347" y="6693"/>
                  </a:cubicBezTo>
                  <a:cubicBezTo>
                    <a:pt x="10184" y="6616"/>
                    <a:pt x="10021" y="6529"/>
                    <a:pt x="9867" y="6424"/>
                  </a:cubicBezTo>
                  <a:cubicBezTo>
                    <a:pt x="9867" y="6424"/>
                    <a:pt x="8520" y="5654"/>
                    <a:pt x="8578" y="4029"/>
                  </a:cubicBezTo>
                  <a:cubicBezTo>
                    <a:pt x="8578" y="3962"/>
                    <a:pt x="8578" y="3895"/>
                    <a:pt x="8588" y="3827"/>
                  </a:cubicBezTo>
                  <a:cubicBezTo>
                    <a:pt x="8674" y="3020"/>
                    <a:pt x="8463" y="2212"/>
                    <a:pt x="7992" y="1568"/>
                  </a:cubicBezTo>
                  <a:cubicBezTo>
                    <a:pt x="7770" y="1260"/>
                    <a:pt x="7501" y="1000"/>
                    <a:pt x="7193" y="798"/>
                  </a:cubicBezTo>
                  <a:cubicBezTo>
                    <a:pt x="6434" y="279"/>
                    <a:pt x="5530" y="0"/>
                    <a:pt x="460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79"/>
            <p:cNvSpPr/>
            <p:nvPr/>
          </p:nvSpPr>
          <p:spPr>
            <a:xfrm>
              <a:off x="7155079" y="3466232"/>
              <a:ext cx="80671" cy="49390"/>
            </a:xfrm>
            <a:custGeom>
              <a:avLst/>
              <a:gdLst/>
              <a:ahLst/>
              <a:cxnLst/>
              <a:rect l="l" t="t" r="r" b="b"/>
              <a:pathLst>
                <a:path w="3087" h="1890" extrusionOk="0">
                  <a:moveTo>
                    <a:pt x="2645" y="1"/>
                  </a:moveTo>
                  <a:cubicBezTo>
                    <a:pt x="2628" y="1"/>
                    <a:pt x="2612" y="2"/>
                    <a:pt x="2597" y="4"/>
                  </a:cubicBezTo>
                  <a:lnTo>
                    <a:pt x="1577" y="52"/>
                  </a:lnTo>
                  <a:lnTo>
                    <a:pt x="991" y="81"/>
                  </a:lnTo>
                  <a:cubicBezTo>
                    <a:pt x="741" y="101"/>
                    <a:pt x="558" y="302"/>
                    <a:pt x="558" y="543"/>
                  </a:cubicBezTo>
                  <a:lnTo>
                    <a:pt x="558" y="562"/>
                  </a:lnTo>
                  <a:cubicBezTo>
                    <a:pt x="558" y="668"/>
                    <a:pt x="606" y="774"/>
                    <a:pt x="673" y="841"/>
                  </a:cubicBezTo>
                  <a:cubicBezTo>
                    <a:pt x="712" y="889"/>
                    <a:pt x="673" y="956"/>
                    <a:pt x="616" y="966"/>
                  </a:cubicBezTo>
                  <a:lnTo>
                    <a:pt x="462" y="976"/>
                  </a:lnTo>
                  <a:cubicBezTo>
                    <a:pt x="202" y="985"/>
                    <a:pt x="0" y="1206"/>
                    <a:pt x="10" y="1456"/>
                  </a:cubicBezTo>
                  <a:cubicBezTo>
                    <a:pt x="29" y="1700"/>
                    <a:pt x="231" y="1889"/>
                    <a:pt x="473" y="1889"/>
                  </a:cubicBezTo>
                  <a:cubicBezTo>
                    <a:pt x="479" y="1889"/>
                    <a:pt x="485" y="1889"/>
                    <a:pt x="491" y="1889"/>
                  </a:cubicBezTo>
                  <a:lnTo>
                    <a:pt x="991" y="1860"/>
                  </a:lnTo>
                  <a:lnTo>
                    <a:pt x="1116" y="1860"/>
                  </a:lnTo>
                  <a:lnTo>
                    <a:pt x="2096" y="1812"/>
                  </a:lnTo>
                  <a:cubicBezTo>
                    <a:pt x="2337" y="1803"/>
                    <a:pt x="2529" y="1610"/>
                    <a:pt x="2539" y="1370"/>
                  </a:cubicBezTo>
                  <a:cubicBezTo>
                    <a:pt x="2548" y="1254"/>
                    <a:pt x="2510" y="1149"/>
                    <a:pt x="2443" y="1062"/>
                  </a:cubicBezTo>
                  <a:cubicBezTo>
                    <a:pt x="2395" y="1014"/>
                    <a:pt x="2433" y="928"/>
                    <a:pt x="2500" y="928"/>
                  </a:cubicBezTo>
                  <a:lnTo>
                    <a:pt x="2654" y="918"/>
                  </a:lnTo>
                  <a:cubicBezTo>
                    <a:pt x="2895" y="899"/>
                    <a:pt x="3087" y="706"/>
                    <a:pt x="3087" y="456"/>
                  </a:cubicBezTo>
                  <a:cubicBezTo>
                    <a:pt x="3087" y="447"/>
                    <a:pt x="3087" y="447"/>
                    <a:pt x="3077" y="437"/>
                  </a:cubicBezTo>
                  <a:cubicBezTo>
                    <a:pt x="3068" y="254"/>
                    <a:pt x="2952" y="91"/>
                    <a:pt x="2779" y="24"/>
                  </a:cubicBezTo>
                  <a:cubicBezTo>
                    <a:pt x="2737" y="10"/>
                    <a:pt x="2690" y="1"/>
                    <a:pt x="2645" y="1"/>
                  </a:cubicBezTo>
                  <a:close/>
                </a:path>
              </a:pathLst>
            </a:custGeom>
            <a:solidFill>
              <a:srgbClr val="BA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79"/>
            <p:cNvSpPr/>
            <p:nvPr/>
          </p:nvSpPr>
          <p:spPr>
            <a:xfrm>
              <a:off x="7175437" y="3466336"/>
              <a:ext cx="60575" cy="48528"/>
            </a:xfrm>
            <a:custGeom>
              <a:avLst/>
              <a:gdLst/>
              <a:ahLst/>
              <a:cxnLst/>
              <a:rect l="l" t="t" r="r" b="b"/>
              <a:pathLst>
                <a:path w="2318" h="1857" extrusionOk="0">
                  <a:moveTo>
                    <a:pt x="1837" y="0"/>
                  </a:moveTo>
                  <a:lnTo>
                    <a:pt x="817" y="48"/>
                  </a:lnTo>
                  <a:cubicBezTo>
                    <a:pt x="664" y="135"/>
                    <a:pt x="577" y="298"/>
                    <a:pt x="577" y="472"/>
                  </a:cubicBezTo>
                  <a:lnTo>
                    <a:pt x="577" y="491"/>
                  </a:lnTo>
                  <a:cubicBezTo>
                    <a:pt x="577" y="606"/>
                    <a:pt x="625" y="702"/>
                    <a:pt x="692" y="789"/>
                  </a:cubicBezTo>
                  <a:cubicBezTo>
                    <a:pt x="731" y="837"/>
                    <a:pt x="702" y="914"/>
                    <a:pt x="635" y="914"/>
                  </a:cubicBezTo>
                  <a:lnTo>
                    <a:pt x="471" y="924"/>
                  </a:lnTo>
                  <a:cubicBezTo>
                    <a:pt x="202" y="943"/>
                    <a:pt x="0" y="1164"/>
                    <a:pt x="10" y="1433"/>
                  </a:cubicBezTo>
                  <a:cubicBezTo>
                    <a:pt x="29" y="1625"/>
                    <a:pt x="154" y="1789"/>
                    <a:pt x="337" y="1856"/>
                  </a:cubicBezTo>
                  <a:lnTo>
                    <a:pt x="1317" y="1808"/>
                  </a:lnTo>
                  <a:cubicBezTo>
                    <a:pt x="1558" y="1799"/>
                    <a:pt x="1750" y="1606"/>
                    <a:pt x="1760" y="1366"/>
                  </a:cubicBezTo>
                  <a:cubicBezTo>
                    <a:pt x="1769" y="1250"/>
                    <a:pt x="1731" y="1145"/>
                    <a:pt x="1664" y="1058"/>
                  </a:cubicBezTo>
                  <a:cubicBezTo>
                    <a:pt x="1616" y="1010"/>
                    <a:pt x="1654" y="924"/>
                    <a:pt x="1721" y="924"/>
                  </a:cubicBezTo>
                  <a:lnTo>
                    <a:pt x="1875" y="914"/>
                  </a:lnTo>
                  <a:cubicBezTo>
                    <a:pt x="2116" y="895"/>
                    <a:pt x="2308" y="702"/>
                    <a:pt x="2308" y="452"/>
                  </a:cubicBezTo>
                  <a:cubicBezTo>
                    <a:pt x="2308" y="443"/>
                    <a:pt x="2308" y="443"/>
                    <a:pt x="2318" y="433"/>
                  </a:cubicBezTo>
                  <a:cubicBezTo>
                    <a:pt x="2298" y="250"/>
                    <a:pt x="2183" y="87"/>
                    <a:pt x="2010" y="29"/>
                  </a:cubicBezTo>
                  <a:cubicBezTo>
                    <a:pt x="1952" y="10"/>
                    <a:pt x="1894" y="0"/>
                    <a:pt x="183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79"/>
            <p:cNvSpPr/>
            <p:nvPr/>
          </p:nvSpPr>
          <p:spPr>
            <a:xfrm>
              <a:off x="7199296" y="3550457"/>
              <a:ext cx="64103" cy="71838"/>
            </a:xfrm>
            <a:custGeom>
              <a:avLst/>
              <a:gdLst/>
              <a:ahLst/>
              <a:cxnLst/>
              <a:rect l="l" t="t" r="r" b="b"/>
              <a:pathLst>
                <a:path w="2453" h="2749" extrusionOk="0">
                  <a:moveTo>
                    <a:pt x="1996" y="1"/>
                  </a:moveTo>
                  <a:cubicBezTo>
                    <a:pt x="1920" y="1"/>
                    <a:pt x="1842" y="20"/>
                    <a:pt x="1770" y="60"/>
                  </a:cubicBezTo>
                  <a:lnTo>
                    <a:pt x="943" y="532"/>
                  </a:lnTo>
                  <a:lnTo>
                    <a:pt x="366" y="849"/>
                  </a:lnTo>
                  <a:cubicBezTo>
                    <a:pt x="222" y="926"/>
                    <a:pt x="135" y="1080"/>
                    <a:pt x="135" y="1253"/>
                  </a:cubicBezTo>
                  <a:cubicBezTo>
                    <a:pt x="135" y="1387"/>
                    <a:pt x="203" y="1522"/>
                    <a:pt x="318" y="1609"/>
                  </a:cubicBezTo>
                  <a:cubicBezTo>
                    <a:pt x="404" y="1676"/>
                    <a:pt x="395" y="1830"/>
                    <a:pt x="299" y="1888"/>
                  </a:cubicBezTo>
                  <a:lnTo>
                    <a:pt x="289" y="1888"/>
                  </a:lnTo>
                  <a:cubicBezTo>
                    <a:pt x="97" y="2003"/>
                    <a:pt x="1" y="2234"/>
                    <a:pt x="78" y="2445"/>
                  </a:cubicBezTo>
                  <a:cubicBezTo>
                    <a:pt x="145" y="2635"/>
                    <a:pt x="318" y="2748"/>
                    <a:pt x="502" y="2748"/>
                  </a:cubicBezTo>
                  <a:cubicBezTo>
                    <a:pt x="579" y="2748"/>
                    <a:pt x="658" y="2728"/>
                    <a:pt x="731" y="2686"/>
                  </a:cubicBezTo>
                  <a:lnTo>
                    <a:pt x="1174" y="2445"/>
                  </a:lnTo>
                  <a:lnTo>
                    <a:pt x="2126" y="1897"/>
                  </a:lnTo>
                  <a:cubicBezTo>
                    <a:pt x="2328" y="1791"/>
                    <a:pt x="2414" y="1551"/>
                    <a:pt x="2337" y="1330"/>
                  </a:cubicBezTo>
                  <a:cubicBezTo>
                    <a:pt x="2289" y="1205"/>
                    <a:pt x="2193" y="1109"/>
                    <a:pt x="2068" y="1070"/>
                  </a:cubicBezTo>
                  <a:cubicBezTo>
                    <a:pt x="2020" y="1041"/>
                    <a:pt x="2010" y="974"/>
                    <a:pt x="2058" y="945"/>
                  </a:cubicBezTo>
                  <a:lnTo>
                    <a:pt x="2222" y="849"/>
                  </a:lnTo>
                  <a:cubicBezTo>
                    <a:pt x="2366" y="772"/>
                    <a:pt x="2453" y="618"/>
                    <a:pt x="2453" y="455"/>
                  </a:cubicBezTo>
                  <a:cubicBezTo>
                    <a:pt x="2453" y="378"/>
                    <a:pt x="2433" y="301"/>
                    <a:pt x="2395" y="234"/>
                  </a:cubicBezTo>
                  <a:cubicBezTo>
                    <a:pt x="2311" y="84"/>
                    <a:pt x="2156" y="1"/>
                    <a:pt x="199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79"/>
            <p:cNvSpPr/>
            <p:nvPr/>
          </p:nvSpPr>
          <p:spPr>
            <a:xfrm>
              <a:off x="7216648" y="3550457"/>
              <a:ext cx="47012" cy="63920"/>
            </a:xfrm>
            <a:custGeom>
              <a:avLst/>
              <a:gdLst/>
              <a:ahLst/>
              <a:cxnLst/>
              <a:rect l="l" t="t" r="r" b="b"/>
              <a:pathLst>
                <a:path w="1799" h="2446" extrusionOk="0">
                  <a:moveTo>
                    <a:pt x="1335" y="1"/>
                  </a:moveTo>
                  <a:cubicBezTo>
                    <a:pt x="1260" y="1"/>
                    <a:pt x="1184" y="20"/>
                    <a:pt x="1116" y="60"/>
                  </a:cubicBezTo>
                  <a:lnTo>
                    <a:pt x="279" y="532"/>
                  </a:lnTo>
                  <a:cubicBezTo>
                    <a:pt x="192" y="618"/>
                    <a:pt x="135" y="743"/>
                    <a:pt x="135" y="868"/>
                  </a:cubicBezTo>
                  <a:cubicBezTo>
                    <a:pt x="135" y="955"/>
                    <a:pt x="164" y="1032"/>
                    <a:pt x="202" y="1109"/>
                  </a:cubicBezTo>
                  <a:cubicBezTo>
                    <a:pt x="231" y="1166"/>
                    <a:pt x="269" y="1214"/>
                    <a:pt x="317" y="1253"/>
                  </a:cubicBezTo>
                  <a:cubicBezTo>
                    <a:pt x="423" y="1330"/>
                    <a:pt x="414" y="1474"/>
                    <a:pt x="298" y="1541"/>
                  </a:cubicBezTo>
                  <a:cubicBezTo>
                    <a:pt x="87" y="1657"/>
                    <a:pt x="0" y="1907"/>
                    <a:pt x="67" y="2128"/>
                  </a:cubicBezTo>
                  <a:cubicBezTo>
                    <a:pt x="144" y="2311"/>
                    <a:pt x="308" y="2436"/>
                    <a:pt x="510" y="2445"/>
                  </a:cubicBezTo>
                  <a:lnTo>
                    <a:pt x="1462" y="1897"/>
                  </a:lnTo>
                  <a:cubicBezTo>
                    <a:pt x="1664" y="1791"/>
                    <a:pt x="1750" y="1551"/>
                    <a:pt x="1673" y="1330"/>
                  </a:cubicBezTo>
                  <a:cubicBezTo>
                    <a:pt x="1625" y="1205"/>
                    <a:pt x="1529" y="1109"/>
                    <a:pt x="1404" y="1070"/>
                  </a:cubicBezTo>
                  <a:cubicBezTo>
                    <a:pt x="1356" y="1041"/>
                    <a:pt x="1346" y="974"/>
                    <a:pt x="1394" y="945"/>
                  </a:cubicBezTo>
                  <a:lnTo>
                    <a:pt x="1558" y="849"/>
                  </a:lnTo>
                  <a:cubicBezTo>
                    <a:pt x="1702" y="772"/>
                    <a:pt x="1798" y="618"/>
                    <a:pt x="1798" y="455"/>
                  </a:cubicBezTo>
                  <a:cubicBezTo>
                    <a:pt x="1798" y="378"/>
                    <a:pt x="1769" y="301"/>
                    <a:pt x="1731" y="234"/>
                  </a:cubicBezTo>
                  <a:cubicBezTo>
                    <a:pt x="1647" y="84"/>
                    <a:pt x="1492" y="1"/>
                    <a:pt x="133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8" name="Google Shape;15888;p79"/>
            <p:cNvSpPr/>
            <p:nvPr/>
          </p:nvSpPr>
          <p:spPr>
            <a:xfrm>
              <a:off x="7106316" y="3524690"/>
              <a:ext cx="68127" cy="69565"/>
            </a:xfrm>
            <a:custGeom>
              <a:avLst/>
              <a:gdLst/>
              <a:ahLst/>
              <a:cxnLst/>
              <a:rect l="l" t="t" r="r" b="b"/>
              <a:pathLst>
                <a:path w="2607" h="2662" extrusionOk="0">
                  <a:moveTo>
                    <a:pt x="507" y="1"/>
                  </a:moveTo>
                  <a:cubicBezTo>
                    <a:pt x="480" y="1"/>
                    <a:pt x="452" y="3"/>
                    <a:pt x="424" y="8"/>
                  </a:cubicBezTo>
                  <a:cubicBezTo>
                    <a:pt x="155" y="75"/>
                    <a:pt x="1" y="364"/>
                    <a:pt x="97" y="623"/>
                  </a:cubicBezTo>
                  <a:lnTo>
                    <a:pt x="280" y="1085"/>
                  </a:lnTo>
                  <a:lnTo>
                    <a:pt x="376" y="1335"/>
                  </a:lnTo>
                  <a:lnTo>
                    <a:pt x="683" y="2114"/>
                  </a:lnTo>
                  <a:cubicBezTo>
                    <a:pt x="749" y="2303"/>
                    <a:pt x="921" y="2422"/>
                    <a:pt x="1114" y="2422"/>
                  </a:cubicBezTo>
                  <a:cubicBezTo>
                    <a:pt x="1146" y="2422"/>
                    <a:pt x="1179" y="2419"/>
                    <a:pt x="1212" y="2412"/>
                  </a:cubicBezTo>
                  <a:cubicBezTo>
                    <a:pt x="1337" y="2383"/>
                    <a:pt x="1443" y="2297"/>
                    <a:pt x="1510" y="2181"/>
                  </a:cubicBezTo>
                  <a:cubicBezTo>
                    <a:pt x="1523" y="2159"/>
                    <a:pt x="1544" y="2150"/>
                    <a:pt x="1565" y="2150"/>
                  </a:cubicBezTo>
                  <a:cubicBezTo>
                    <a:pt x="1590" y="2150"/>
                    <a:pt x="1615" y="2164"/>
                    <a:pt x="1626" y="2191"/>
                  </a:cubicBezTo>
                  <a:lnTo>
                    <a:pt x="1703" y="2373"/>
                  </a:lnTo>
                  <a:cubicBezTo>
                    <a:pt x="1770" y="2547"/>
                    <a:pt x="1934" y="2662"/>
                    <a:pt x="2126" y="2662"/>
                  </a:cubicBezTo>
                  <a:cubicBezTo>
                    <a:pt x="2184" y="2662"/>
                    <a:pt x="2241" y="2652"/>
                    <a:pt x="2289" y="2633"/>
                  </a:cubicBezTo>
                  <a:cubicBezTo>
                    <a:pt x="2491" y="2556"/>
                    <a:pt x="2607" y="2354"/>
                    <a:pt x="2578" y="2143"/>
                  </a:cubicBezTo>
                  <a:cubicBezTo>
                    <a:pt x="2578" y="2104"/>
                    <a:pt x="2568" y="2066"/>
                    <a:pt x="2559" y="2037"/>
                  </a:cubicBezTo>
                  <a:lnTo>
                    <a:pt x="2155" y="1018"/>
                  </a:lnTo>
                  <a:lnTo>
                    <a:pt x="1972" y="537"/>
                  </a:lnTo>
                  <a:cubicBezTo>
                    <a:pt x="1905" y="354"/>
                    <a:pt x="1732" y="239"/>
                    <a:pt x="1539" y="239"/>
                  </a:cubicBezTo>
                  <a:cubicBezTo>
                    <a:pt x="1376" y="239"/>
                    <a:pt x="1232" y="325"/>
                    <a:pt x="1145" y="469"/>
                  </a:cubicBezTo>
                  <a:cubicBezTo>
                    <a:pt x="1132" y="496"/>
                    <a:pt x="1108" y="508"/>
                    <a:pt x="1085" y="508"/>
                  </a:cubicBezTo>
                  <a:cubicBezTo>
                    <a:pt x="1058" y="508"/>
                    <a:pt x="1030" y="491"/>
                    <a:pt x="1020" y="460"/>
                  </a:cubicBezTo>
                  <a:lnTo>
                    <a:pt x="953" y="296"/>
                  </a:lnTo>
                  <a:cubicBezTo>
                    <a:pt x="877" y="119"/>
                    <a:pt x="704" y="1"/>
                    <a:pt x="507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9" name="Google Shape;15889;p79"/>
            <p:cNvSpPr/>
            <p:nvPr/>
          </p:nvSpPr>
          <p:spPr>
            <a:xfrm>
              <a:off x="7113607" y="3541049"/>
              <a:ext cx="60836" cy="53206"/>
            </a:xfrm>
            <a:custGeom>
              <a:avLst/>
              <a:gdLst/>
              <a:ahLst/>
              <a:cxnLst/>
              <a:rect l="l" t="t" r="r" b="b"/>
              <a:pathLst>
                <a:path w="2328" h="2036" extrusionOk="0">
                  <a:moveTo>
                    <a:pt x="459" y="0"/>
                  </a:moveTo>
                  <a:cubicBezTo>
                    <a:pt x="431" y="0"/>
                    <a:pt x="404" y="2"/>
                    <a:pt x="376" y="7"/>
                  </a:cubicBezTo>
                  <a:cubicBezTo>
                    <a:pt x="154" y="55"/>
                    <a:pt x="10" y="247"/>
                    <a:pt x="1" y="459"/>
                  </a:cubicBezTo>
                  <a:lnTo>
                    <a:pt x="97" y="709"/>
                  </a:lnTo>
                  <a:lnTo>
                    <a:pt x="404" y="1488"/>
                  </a:lnTo>
                  <a:cubicBezTo>
                    <a:pt x="470" y="1677"/>
                    <a:pt x="642" y="1796"/>
                    <a:pt x="835" y="1796"/>
                  </a:cubicBezTo>
                  <a:cubicBezTo>
                    <a:pt x="867" y="1796"/>
                    <a:pt x="900" y="1793"/>
                    <a:pt x="933" y="1786"/>
                  </a:cubicBezTo>
                  <a:cubicBezTo>
                    <a:pt x="1058" y="1757"/>
                    <a:pt x="1164" y="1671"/>
                    <a:pt x="1231" y="1555"/>
                  </a:cubicBezTo>
                  <a:cubicBezTo>
                    <a:pt x="1244" y="1533"/>
                    <a:pt x="1265" y="1524"/>
                    <a:pt x="1286" y="1524"/>
                  </a:cubicBezTo>
                  <a:cubicBezTo>
                    <a:pt x="1311" y="1524"/>
                    <a:pt x="1336" y="1538"/>
                    <a:pt x="1347" y="1565"/>
                  </a:cubicBezTo>
                  <a:lnTo>
                    <a:pt x="1424" y="1747"/>
                  </a:lnTo>
                  <a:cubicBezTo>
                    <a:pt x="1491" y="1921"/>
                    <a:pt x="1655" y="2036"/>
                    <a:pt x="1847" y="2036"/>
                  </a:cubicBezTo>
                  <a:cubicBezTo>
                    <a:pt x="1905" y="2036"/>
                    <a:pt x="1962" y="2026"/>
                    <a:pt x="2010" y="2007"/>
                  </a:cubicBezTo>
                  <a:cubicBezTo>
                    <a:pt x="2203" y="1930"/>
                    <a:pt x="2328" y="1728"/>
                    <a:pt x="2299" y="1517"/>
                  </a:cubicBezTo>
                  <a:cubicBezTo>
                    <a:pt x="2299" y="1478"/>
                    <a:pt x="2289" y="1449"/>
                    <a:pt x="2280" y="1411"/>
                  </a:cubicBezTo>
                  <a:lnTo>
                    <a:pt x="1876" y="392"/>
                  </a:lnTo>
                  <a:cubicBezTo>
                    <a:pt x="1789" y="295"/>
                    <a:pt x="1664" y="238"/>
                    <a:pt x="1530" y="238"/>
                  </a:cubicBezTo>
                  <a:cubicBezTo>
                    <a:pt x="1366" y="238"/>
                    <a:pt x="1203" y="334"/>
                    <a:pt x="1126" y="478"/>
                  </a:cubicBezTo>
                  <a:cubicBezTo>
                    <a:pt x="1111" y="507"/>
                    <a:pt x="1082" y="521"/>
                    <a:pt x="1055" y="521"/>
                  </a:cubicBezTo>
                  <a:cubicBezTo>
                    <a:pt x="1027" y="521"/>
                    <a:pt x="1001" y="507"/>
                    <a:pt x="991" y="478"/>
                  </a:cubicBezTo>
                  <a:lnTo>
                    <a:pt x="924" y="305"/>
                  </a:lnTo>
                  <a:cubicBezTo>
                    <a:pt x="848" y="119"/>
                    <a:pt x="660" y="0"/>
                    <a:pt x="459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0" name="Google Shape;15890;p79"/>
            <p:cNvSpPr/>
            <p:nvPr/>
          </p:nvSpPr>
          <p:spPr>
            <a:xfrm>
              <a:off x="7312632" y="3340796"/>
              <a:ext cx="123868" cy="140645"/>
            </a:xfrm>
            <a:custGeom>
              <a:avLst/>
              <a:gdLst/>
              <a:ahLst/>
              <a:cxnLst/>
              <a:rect l="l" t="t" r="r" b="b"/>
              <a:pathLst>
                <a:path w="4740" h="5382" extrusionOk="0">
                  <a:moveTo>
                    <a:pt x="4685" y="1"/>
                  </a:moveTo>
                  <a:cubicBezTo>
                    <a:pt x="4678" y="1"/>
                    <a:pt x="4671" y="2"/>
                    <a:pt x="4664" y="6"/>
                  </a:cubicBezTo>
                  <a:cubicBezTo>
                    <a:pt x="3231" y="621"/>
                    <a:pt x="2078" y="1746"/>
                    <a:pt x="1251" y="2785"/>
                  </a:cubicBezTo>
                  <a:cubicBezTo>
                    <a:pt x="1058" y="3025"/>
                    <a:pt x="885" y="3256"/>
                    <a:pt x="731" y="3477"/>
                  </a:cubicBezTo>
                  <a:cubicBezTo>
                    <a:pt x="404" y="3949"/>
                    <a:pt x="164" y="4352"/>
                    <a:pt x="0" y="4641"/>
                  </a:cubicBezTo>
                  <a:cubicBezTo>
                    <a:pt x="154" y="4679"/>
                    <a:pt x="308" y="4747"/>
                    <a:pt x="433" y="4843"/>
                  </a:cubicBezTo>
                  <a:lnTo>
                    <a:pt x="452" y="4862"/>
                  </a:lnTo>
                  <a:lnTo>
                    <a:pt x="500" y="4901"/>
                  </a:lnTo>
                  <a:lnTo>
                    <a:pt x="520" y="4910"/>
                  </a:lnTo>
                  <a:lnTo>
                    <a:pt x="539" y="4929"/>
                  </a:lnTo>
                  <a:lnTo>
                    <a:pt x="587" y="4968"/>
                  </a:lnTo>
                  <a:cubicBezTo>
                    <a:pt x="702" y="5083"/>
                    <a:pt x="808" y="5227"/>
                    <a:pt x="876" y="5381"/>
                  </a:cubicBezTo>
                  <a:cubicBezTo>
                    <a:pt x="1126" y="5179"/>
                    <a:pt x="1491" y="4872"/>
                    <a:pt x="1904" y="4477"/>
                  </a:cubicBezTo>
                  <a:cubicBezTo>
                    <a:pt x="2097" y="4295"/>
                    <a:pt x="2299" y="4093"/>
                    <a:pt x="2510" y="3862"/>
                  </a:cubicBezTo>
                  <a:cubicBezTo>
                    <a:pt x="3405" y="2891"/>
                    <a:pt x="4347" y="1573"/>
                    <a:pt x="4732" y="64"/>
                  </a:cubicBezTo>
                  <a:cubicBezTo>
                    <a:pt x="4739" y="32"/>
                    <a:pt x="4715" y="1"/>
                    <a:pt x="4685" y="1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79"/>
            <p:cNvSpPr/>
            <p:nvPr/>
          </p:nvSpPr>
          <p:spPr>
            <a:xfrm>
              <a:off x="7331735" y="3413575"/>
              <a:ext cx="46516" cy="44242"/>
            </a:xfrm>
            <a:custGeom>
              <a:avLst/>
              <a:gdLst/>
              <a:ahLst/>
              <a:cxnLst/>
              <a:rect l="l" t="t" r="r" b="b"/>
              <a:pathLst>
                <a:path w="1780" h="1693" extrusionOk="0">
                  <a:moveTo>
                    <a:pt x="520" y="0"/>
                  </a:moveTo>
                  <a:cubicBezTo>
                    <a:pt x="327" y="240"/>
                    <a:pt x="154" y="471"/>
                    <a:pt x="0" y="692"/>
                  </a:cubicBezTo>
                  <a:lnTo>
                    <a:pt x="1173" y="1692"/>
                  </a:lnTo>
                  <a:cubicBezTo>
                    <a:pt x="1366" y="1510"/>
                    <a:pt x="1568" y="1308"/>
                    <a:pt x="1779" y="107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79"/>
            <p:cNvSpPr/>
            <p:nvPr/>
          </p:nvSpPr>
          <p:spPr>
            <a:xfrm>
              <a:off x="7231465" y="3453140"/>
              <a:ext cx="117622" cy="80122"/>
            </a:xfrm>
            <a:custGeom>
              <a:avLst/>
              <a:gdLst/>
              <a:ahLst/>
              <a:cxnLst/>
              <a:rect l="l" t="t" r="r" b="b"/>
              <a:pathLst>
                <a:path w="4501" h="3066" extrusionOk="0">
                  <a:moveTo>
                    <a:pt x="3068" y="1"/>
                  </a:moveTo>
                  <a:cubicBezTo>
                    <a:pt x="2808" y="1"/>
                    <a:pt x="2549" y="82"/>
                    <a:pt x="2328" y="246"/>
                  </a:cubicBezTo>
                  <a:cubicBezTo>
                    <a:pt x="2145" y="371"/>
                    <a:pt x="2010" y="534"/>
                    <a:pt x="1904" y="727"/>
                  </a:cubicBezTo>
                  <a:cubicBezTo>
                    <a:pt x="1876" y="784"/>
                    <a:pt x="1856" y="842"/>
                    <a:pt x="1837" y="900"/>
                  </a:cubicBezTo>
                  <a:cubicBezTo>
                    <a:pt x="1799" y="1054"/>
                    <a:pt x="1741" y="1207"/>
                    <a:pt x="1664" y="1352"/>
                  </a:cubicBezTo>
                  <a:cubicBezTo>
                    <a:pt x="1549" y="1544"/>
                    <a:pt x="1385" y="1707"/>
                    <a:pt x="1183" y="1823"/>
                  </a:cubicBezTo>
                  <a:cubicBezTo>
                    <a:pt x="991" y="1938"/>
                    <a:pt x="779" y="2025"/>
                    <a:pt x="558" y="2073"/>
                  </a:cubicBezTo>
                  <a:lnTo>
                    <a:pt x="529" y="2073"/>
                  </a:lnTo>
                  <a:cubicBezTo>
                    <a:pt x="481" y="2092"/>
                    <a:pt x="299" y="2130"/>
                    <a:pt x="145" y="2169"/>
                  </a:cubicBezTo>
                  <a:cubicBezTo>
                    <a:pt x="39" y="2188"/>
                    <a:pt x="0" y="2313"/>
                    <a:pt x="77" y="2390"/>
                  </a:cubicBezTo>
                  <a:cubicBezTo>
                    <a:pt x="627" y="2901"/>
                    <a:pt x="1237" y="3065"/>
                    <a:pt x="1793" y="3065"/>
                  </a:cubicBezTo>
                  <a:cubicBezTo>
                    <a:pt x="2785" y="3065"/>
                    <a:pt x="3606" y="2544"/>
                    <a:pt x="3606" y="2544"/>
                  </a:cubicBezTo>
                  <a:cubicBezTo>
                    <a:pt x="3703" y="2477"/>
                    <a:pt x="3808" y="2400"/>
                    <a:pt x="3895" y="2313"/>
                  </a:cubicBezTo>
                  <a:cubicBezTo>
                    <a:pt x="4395" y="1823"/>
                    <a:pt x="4501" y="1073"/>
                    <a:pt x="4126" y="553"/>
                  </a:cubicBezTo>
                  <a:cubicBezTo>
                    <a:pt x="4068" y="486"/>
                    <a:pt x="4020" y="428"/>
                    <a:pt x="3962" y="371"/>
                  </a:cubicBezTo>
                  <a:lnTo>
                    <a:pt x="3914" y="332"/>
                  </a:lnTo>
                  <a:lnTo>
                    <a:pt x="3895" y="313"/>
                  </a:lnTo>
                  <a:lnTo>
                    <a:pt x="3876" y="294"/>
                  </a:lnTo>
                  <a:lnTo>
                    <a:pt x="3828" y="255"/>
                  </a:lnTo>
                  <a:lnTo>
                    <a:pt x="3808" y="246"/>
                  </a:lnTo>
                  <a:cubicBezTo>
                    <a:pt x="3587" y="82"/>
                    <a:pt x="3328" y="1"/>
                    <a:pt x="3068" y="1"/>
                  </a:cubicBezTo>
                  <a:close/>
                </a:path>
              </a:pathLst>
            </a:custGeom>
            <a:solidFill>
              <a:srgbClr val="BF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3" name="Google Shape;15893;p79"/>
            <p:cNvSpPr/>
            <p:nvPr/>
          </p:nvSpPr>
          <p:spPr>
            <a:xfrm>
              <a:off x="7245785" y="3452878"/>
              <a:ext cx="93502" cy="59713"/>
            </a:xfrm>
            <a:custGeom>
              <a:avLst/>
              <a:gdLst/>
              <a:ahLst/>
              <a:cxnLst/>
              <a:rect l="l" t="t" r="r" b="b"/>
              <a:pathLst>
                <a:path w="3578" h="2285" extrusionOk="0">
                  <a:moveTo>
                    <a:pt x="2520" y="1"/>
                  </a:moveTo>
                  <a:cubicBezTo>
                    <a:pt x="2260" y="1"/>
                    <a:pt x="2001" y="83"/>
                    <a:pt x="1780" y="246"/>
                  </a:cubicBezTo>
                  <a:cubicBezTo>
                    <a:pt x="1597" y="371"/>
                    <a:pt x="1462" y="535"/>
                    <a:pt x="1356" y="727"/>
                  </a:cubicBezTo>
                  <a:cubicBezTo>
                    <a:pt x="1328" y="785"/>
                    <a:pt x="1308" y="842"/>
                    <a:pt x="1289" y="900"/>
                  </a:cubicBezTo>
                  <a:cubicBezTo>
                    <a:pt x="1251" y="1054"/>
                    <a:pt x="1193" y="1208"/>
                    <a:pt x="1116" y="1352"/>
                  </a:cubicBezTo>
                  <a:cubicBezTo>
                    <a:pt x="1001" y="1544"/>
                    <a:pt x="837" y="1708"/>
                    <a:pt x="635" y="1823"/>
                  </a:cubicBezTo>
                  <a:cubicBezTo>
                    <a:pt x="443" y="1939"/>
                    <a:pt x="231" y="2025"/>
                    <a:pt x="1" y="2083"/>
                  </a:cubicBezTo>
                  <a:cubicBezTo>
                    <a:pt x="341" y="2229"/>
                    <a:pt x="685" y="2285"/>
                    <a:pt x="1011" y="2285"/>
                  </a:cubicBezTo>
                  <a:cubicBezTo>
                    <a:pt x="2008" y="2285"/>
                    <a:pt x="2828" y="1765"/>
                    <a:pt x="2828" y="1765"/>
                  </a:cubicBezTo>
                  <a:cubicBezTo>
                    <a:pt x="2933" y="1698"/>
                    <a:pt x="3030" y="1621"/>
                    <a:pt x="3116" y="1535"/>
                  </a:cubicBezTo>
                  <a:cubicBezTo>
                    <a:pt x="3385" y="1275"/>
                    <a:pt x="3549" y="929"/>
                    <a:pt x="3578" y="554"/>
                  </a:cubicBezTo>
                  <a:cubicBezTo>
                    <a:pt x="3530" y="487"/>
                    <a:pt x="3472" y="429"/>
                    <a:pt x="3405" y="371"/>
                  </a:cubicBezTo>
                  <a:lnTo>
                    <a:pt x="3366" y="333"/>
                  </a:lnTo>
                  <a:lnTo>
                    <a:pt x="3347" y="313"/>
                  </a:lnTo>
                  <a:lnTo>
                    <a:pt x="3328" y="294"/>
                  </a:lnTo>
                  <a:lnTo>
                    <a:pt x="3280" y="256"/>
                  </a:lnTo>
                  <a:lnTo>
                    <a:pt x="3260" y="246"/>
                  </a:lnTo>
                  <a:cubicBezTo>
                    <a:pt x="3039" y="83"/>
                    <a:pt x="2780" y="1"/>
                    <a:pt x="252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94" name="Google Shape;15894;p79"/>
          <p:cNvGrpSpPr/>
          <p:nvPr/>
        </p:nvGrpSpPr>
        <p:grpSpPr>
          <a:xfrm>
            <a:off x="7957948" y="3375631"/>
            <a:ext cx="360629" cy="291012"/>
            <a:chOff x="7957948" y="3375631"/>
            <a:chExt cx="360629" cy="291012"/>
          </a:xfrm>
        </p:grpSpPr>
        <p:sp>
          <p:nvSpPr>
            <p:cNvPr id="15895" name="Google Shape;15895;p79"/>
            <p:cNvSpPr/>
            <p:nvPr/>
          </p:nvSpPr>
          <p:spPr>
            <a:xfrm>
              <a:off x="7957948" y="3393714"/>
              <a:ext cx="360629" cy="261116"/>
            </a:xfrm>
            <a:custGeom>
              <a:avLst/>
              <a:gdLst/>
              <a:ahLst/>
              <a:cxnLst/>
              <a:rect l="l" t="t" r="r" b="b"/>
              <a:pathLst>
                <a:path w="13800" h="9992" extrusionOk="0">
                  <a:moveTo>
                    <a:pt x="385" y="0"/>
                  </a:moveTo>
                  <a:cubicBezTo>
                    <a:pt x="174" y="0"/>
                    <a:pt x="0" y="173"/>
                    <a:pt x="0" y="395"/>
                  </a:cubicBezTo>
                  <a:lnTo>
                    <a:pt x="0" y="9607"/>
                  </a:lnTo>
                  <a:cubicBezTo>
                    <a:pt x="0" y="9818"/>
                    <a:pt x="174" y="9991"/>
                    <a:pt x="385" y="9991"/>
                  </a:cubicBezTo>
                  <a:lnTo>
                    <a:pt x="13405" y="9991"/>
                  </a:lnTo>
                  <a:cubicBezTo>
                    <a:pt x="13626" y="9991"/>
                    <a:pt x="13799" y="9818"/>
                    <a:pt x="13799" y="9607"/>
                  </a:cubicBezTo>
                  <a:lnTo>
                    <a:pt x="13799" y="395"/>
                  </a:lnTo>
                  <a:cubicBezTo>
                    <a:pt x="13799" y="173"/>
                    <a:pt x="13626" y="0"/>
                    <a:pt x="13405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79"/>
            <p:cNvSpPr/>
            <p:nvPr/>
          </p:nvSpPr>
          <p:spPr>
            <a:xfrm>
              <a:off x="8286643" y="3393714"/>
              <a:ext cx="31934" cy="261116"/>
            </a:xfrm>
            <a:custGeom>
              <a:avLst/>
              <a:gdLst/>
              <a:ahLst/>
              <a:cxnLst/>
              <a:rect l="l" t="t" r="r" b="b"/>
              <a:pathLst>
                <a:path w="1222" h="9992" extrusionOk="0">
                  <a:moveTo>
                    <a:pt x="0" y="0"/>
                  </a:moveTo>
                  <a:cubicBezTo>
                    <a:pt x="212" y="0"/>
                    <a:pt x="385" y="173"/>
                    <a:pt x="385" y="395"/>
                  </a:cubicBezTo>
                  <a:lnTo>
                    <a:pt x="385" y="9607"/>
                  </a:lnTo>
                  <a:cubicBezTo>
                    <a:pt x="385" y="9818"/>
                    <a:pt x="212" y="9991"/>
                    <a:pt x="0" y="9991"/>
                  </a:cubicBezTo>
                  <a:lnTo>
                    <a:pt x="827" y="9991"/>
                  </a:lnTo>
                  <a:cubicBezTo>
                    <a:pt x="1048" y="9991"/>
                    <a:pt x="1221" y="9818"/>
                    <a:pt x="1221" y="9607"/>
                  </a:cubicBezTo>
                  <a:lnTo>
                    <a:pt x="1221" y="395"/>
                  </a:lnTo>
                  <a:cubicBezTo>
                    <a:pt x="1221" y="173"/>
                    <a:pt x="1048" y="0"/>
                    <a:pt x="82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7" name="Google Shape;15897;p79"/>
            <p:cNvSpPr/>
            <p:nvPr/>
          </p:nvSpPr>
          <p:spPr>
            <a:xfrm>
              <a:off x="7978541" y="3597757"/>
              <a:ext cx="159853" cy="33946"/>
            </a:xfrm>
            <a:custGeom>
              <a:avLst/>
              <a:gdLst/>
              <a:ahLst/>
              <a:cxnLst/>
              <a:rect l="l" t="t" r="r" b="b"/>
              <a:pathLst>
                <a:path w="6117" h="1299" extrusionOk="0">
                  <a:moveTo>
                    <a:pt x="1" y="1"/>
                  </a:moveTo>
                  <a:lnTo>
                    <a:pt x="1" y="1193"/>
                  </a:lnTo>
                  <a:cubicBezTo>
                    <a:pt x="1" y="1251"/>
                    <a:pt x="49" y="1299"/>
                    <a:pt x="116" y="1299"/>
                  </a:cubicBezTo>
                  <a:lnTo>
                    <a:pt x="6117" y="1299"/>
                  </a:lnTo>
                  <a:lnTo>
                    <a:pt x="6117" y="1"/>
                  </a:ln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8" name="Google Shape;15898;p79"/>
            <p:cNvSpPr/>
            <p:nvPr/>
          </p:nvSpPr>
          <p:spPr>
            <a:xfrm>
              <a:off x="8138367" y="3597757"/>
              <a:ext cx="159591" cy="33946"/>
            </a:xfrm>
            <a:custGeom>
              <a:avLst/>
              <a:gdLst/>
              <a:ahLst/>
              <a:cxnLst/>
              <a:rect l="l" t="t" r="r" b="b"/>
              <a:pathLst>
                <a:path w="6107" h="1299" extrusionOk="0">
                  <a:moveTo>
                    <a:pt x="1" y="1"/>
                  </a:moveTo>
                  <a:lnTo>
                    <a:pt x="1" y="1299"/>
                  </a:lnTo>
                  <a:lnTo>
                    <a:pt x="6001" y="1299"/>
                  </a:lnTo>
                  <a:cubicBezTo>
                    <a:pt x="6059" y="1299"/>
                    <a:pt x="6107" y="1251"/>
                    <a:pt x="6107" y="1193"/>
                  </a:cubicBezTo>
                  <a:lnTo>
                    <a:pt x="6107" y="1"/>
                  </a:lnTo>
                  <a:close/>
                </a:path>
              </a:pathLst>
            </a:custGeom>
            <a:solidFill>
              <a:srgbClr val="CE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9" name="Google Shape;15899;p79"/>
            <p:cNvSpPr/>
            <p:nvPr/>
          </p:nvSpPr>
          <p:spPr>
            <a:xfrm>
              <a:off x="8122531" y="3631677"/>
              <a:ext cx="31202" cy="34965"/>
            </a:xfrm>
            <a:custGeom>
              <a:avLst/>
              <a:gdLst/>
              <a:ahLst/>
              <a:cxnLst/>
              <a:rect l="l" t="t" r="r" b="b"/>
              <a:pathLst>
                <a:path w="1194" h="1338" extrusionOk="0">
                  <a:moveTo>
                    <a:pt x="1" y="1"/>
                  </a:moveTo>
                  <a:lnTo>
                    <a:pt x="1" y="1107"/>
                  </a:lnTo>
                  <a:cubicBezTo>
                    <a:pt x="1" y="1232"/>
                    <a:pt x="97" y="1328"/>
                    <a:pt x="222" y="1337"/>
                  </a:cubicBezTo>
                  <a:lnTo>
                    <a:pt x="972" y="1337"/>
                  </a:lnTo>
                  <a:cubicBezTo>
                    <a:pt x="1097" y="1328"/>
                    <a:pt x="1193" y="1232"/>
                    <a:pt x="1193" y="1107"/>
                  </a:cubicBezTo>
                  <a:lnTo>
                    <a:pt x="119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0" name="Google Shape;15900;p79"/>
            <p:cNvSpPr/>
            <p:nvPr/>
          </p:nvSpPr>
          <p:spPr>
            <a:xfrm>
              <a:off x="7978541" y="3375631"/>
              <a:ext cx="159853" cy="234226"/>
            </a:xfrm>
            <a:custGeom>
              <a:avLst/>
              <a:gdLst/>
              <a:ahLst/>
              <a:cxnLst/>
              <a:rect l="l" t="t" r="r" b="b"/>
              <a:pathLst>
                <a:path w="6117" h="8963" extrusionOk="0">
                  <a:moveTo>
                    <a:pt x="116" y="0"/>
                  </a:moveTo>
                  <a:cubicBezTo>
                    <a:pt x="49" y="0"/>
                    <a:pt x="1" y="48"/>
                    <a:pt x="1" y="106"/>
                  </a:cubicBezTo>
                  <a:lnTo>
                    <a:pt x="1" y="8856"/>
                  </a:lnTo>
                  <a:cubicBezTo>
                    <a:pt x="1" y="8914"/>
                    <a:pt x="49" y="8962"/>
                    <a:pt x="116" y="8962"/>
                  </a:cubicBezTo>
                  <a:lnTo>
                    <a:pt x="6117" y="8962"/>
                  </a:lnTo>
                  <a:lnTo>
                    <a:pt x="611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1" name="Google Shape;15901;p79"/>
            <p:cNvSpPr/>
            <p:nvPr/>
          </p:nvSpPr>
          <p:spPr>
            <a:xfrm>
              <a:off x="8138367" y="3375631"/>
              <a:ext cx="159591" cy="234252"/>
            </a:xfrm>
            <a:custGeom>
              <a:avLst/>
              <a:gdLst/>
              <a:ahLst/>
              <a:cxnLst/>
              <a:rect l="l" t="t" r="r" b="b"/>
              <a:pathLst>
                <a:path w="6107" h="8964" extrusionOk="0">
                  <a:moveTo>
                    <a:pt x="1" y="0"/>
                  </a:moveTo>
                  <a:lnTo>
                    <a:pt x="1" y="8962"/>
                  </a:lnTo>
                  <a:lnTo>
                    <a:pt x="5992" y="8962"/>
                  </a:lnTo>
                  <a:cubicBezTo>
                    <a:pt x="5997" y="8963"/>
                    <a:pt x="6003" y="8963"/>
                    <a:pt x="6008" y="8963"/>
                  </a:cubicBezTo>
                  <a:cubicBezTo>
                    <a:pt x="6067" y="8963"/>
                    <a:pt x="6107" y="8918"/>
                    <a:pt x="6107" y="8856"/>
                  </a:cubicBezTo>
                  <a:lnTo>
                    <a:pt x="6107" y="106"/>
                  </a:lnTo>
                  <a:cubicBezTo>
                    <a:pt x="6107" y="48"/>
                    <a:pt x="6059" y="0"/>
                    <a:pt x="600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2" name="Google Shape;15902;p79"/>
            <p:cNvSpPr/>
            <p:nvPr/>
          </p:nvSpPr>
          <p:spPr>
            <a:xfrm>
              <a:off x="8033576" y="3407277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2828" y="404"/>
                  </a:lnTo>
                  <a:cubicBezTo>
                    <a:pt x="3097" y="404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79"/>
            <p:cNvSpPr/>
            <p:nvPr/>
          </p:nvSpPr>
          <p:spPr>
            <a:xfrm>
              <a:off x="8003184" y="3428889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60" y="404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79"/>
            <p:cNvSpPr/>
            <p:nvPr/>
          </p:nvSpPr>
          <p:spPr>
            <a:xfrm>
              <a:off x="8003184" y="3450761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4000" y="0"/>
                  </a:moveTo>
                  <a:cubicBezTo>
                    <a:pt x="3997" y="0"/>
                    <a:pt x="3994" y="0"/>
                    <a:pt x="3991" y="0"/>
                  </a:cubicBezTo>
                  <a:lnTo>
                    <a:pt x="270" y="0"/>
                  </a:lnTo>
                  <a:cubicBezTo>
                    <a:pt x="0" y="0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57" y="395"/>
                    <a:pt x="4260" y="0"/>
                    <a:pt x="400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5" name="Google Shape;15905;p79"/>
            <p:cNvSpPr/>
            <p:nvPr/>
          </p:nvSpPr>
          <p:spPr>
            <a:xfrm>
              <a:off x="8003184" y="3472608"/>
              <a:ext cx="88720" cy="10584"/>
            </a:xfrm>
            <a:custGeom>
              <a:avLst/>
              <a:gdLst/>
              <a:ahLst/>
              <a:cxnLst/>
              <a:rect l="l" t="t" r="r" b="b"/>
              <a:pathLst>
                <a:path w="3395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126" y="405"/>
                  </a:lnTo>
                  <a:cubicBezTo>
                    <a:pt x="3395" y="405"/>
                    <a:pt x="3395" y="1"/>
                    <a:pt x="3126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6" name="Google Shape;15906;p79"/>
            <p:cNvSpPr/>
            <p:nvPr/>
          </p:nvSpPr>
          <p:spPr>
            <a:xfrm>
              <a:off x="8033576" y="3515831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5"/>
                    <a:pt x="270" y="405"/>
                  </a:cubicBezTo>
                  <a:lnTo>
                    <a:pt x="2828" y="405"/>
                  </a:lnTo>
                  <a:cubicBezTo>
                    <a:pt x="3097" y="405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7" name="Google Shape;15907;p79"/>
            <p:cNvSpPr/>
            <p:nvPr/>
          </p:nvSpPr>
          <p:spPr>
            <a:xfrm>
              <a:off x="8003184" y="3537443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991" y="405"/>
                  </a:lnTo>
                  <a:cubicBezTo>
                    <a:pt x="4260" y="405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8" name="Google Shape;15908;p79"/>
            <p:cNvSpPr/>
            <p:nvPr/>
          </p:nvSpPr>
          <p:spPr>
            <a:xfrm>
              <a:off x="8003184" y="3559316"/>
              <a:ext cx="55296" cy="10584"/>
            </a:xfrm>
            <a:custGeom>
              <a:avLst/>
              <a:gdLst/>
              <a:ahLst/>
              <a:cxnLst/>
              <a:rect l="l" t="t" r="r" b="b"/>
              <a:pathLst>
                <a:path w="2116" h="405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847" y="404"/>
                  </a:lnTo>
                  <a:cubicBezTo>
                    <a:pt x="2116" y="404"/>
                    <a:pt x="2116" y="0"/>
                    <a:pt x="1847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79"/>
            <p:cNvSpPr/>
            <p:nvPr/>
          </p:nvSpPr>
          <p:spPr>
            <a:xfrm>
              <a:off x="8190632" y="3479664"/>
              <a:ext cx="81194" cy="10558"/>
            </a:xfrm>
            <a:custGeom>
              <a:avLst/>
              <a:gdLst/>
              <a:ahLst/>
              <a:cxnLst/>
              <a:rect l="l" t="t" r="r" b="b"/>
              <a:pathLst>
                <a:path w="3107" h="404" extrusionOk="0">
                  <a:moveTo>
                    <a:pt x="270" y="0"/>
                  </a:moveTo>
                  <a:cubicBezTo>
                    <a:pt x="1" y="0"/>
                    <a:pt x="1" y="404"/>
                    <a:pt x="270" y="404"/>
                  </a:cubicBezTo>
                  <a:lnTo>
                    <a:pt x="2838" y="404"/>
                  </a:lnTo>
                  <a:cubicBezTo>
                    <a:pt x="3107" y="404"/>
                    <a:pt x="3107" y="0"/>
                    <a:pt x="2838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0" name="Google Shape;15910;p79"/>
            <p:cNvSpPr/>
            <p:nvPr/>
          </p:nvSpPr>
          <p:spPr>
            <a:xfrm>
              <a:off x="8160240" y="3501511"/>
              <a:ext cx="111586" cy="10584"/>
            </a:xfrm>
            <a:custGeom>
              <a:avLst/>
              <a:gdLst/>
              <a:ahLst/>
              <a:cxnLst/>
              <a:rect l="l" t="t" r="r" b="b"/>
              <a:pathLst>
                <a:path w="4270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4001" y="405"/>
                  </a:lnTo>
                  <a:cubicBezTo>
                    <a:pt x="4270" y="405"/>
                    <a:pt x="4270" y="1"/>
                    <a:pt x="400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1" name="Google Shape;15911;p79"/>
            <p:cNvSpPr/>
            <p:nvPr/>
          </p:nvSpPr>
          <p:spPr>
            <a:xfrm>
              <a:off x="8160475" y="3523122"/>
              <a:ext cx="55061" cy="10584"/>
            </a:xfrm>
            <a:custGeom>
              <a:avLst/>
              <a:gdLst/>
              <a:ahLst/>
              <a:cxnLst/>
              <a:rect l="l" t="t" r="r" b="b"/>
              <a:pathLst>
                <a:path w="2107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1847" y="404"/>
                  </a:lnTo>
                  <a:cubicBezTo>
                    <a:pt x="2107" y="404"/>
                    <a:pt x="2107" y="1"/>
                    <a:pt x="1847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2" name="Google Shape;15912;p79"/>
            <p:cNvSpPr/>
            <p:nvPr/>
          </p:nvSpPr>
          <p:spPr>
            <a:xfrm>
              <a:off x="8169778" y="3412556"/>
              <a:ext cx="97291" cy="36220"/>
            </a:xfrm>
            <a:custGeom>
              <a:avLst/>
              <a:gdLst/>
              <a:ahLst/>
              <a:cxnLst/>
              <a:rect l="l" t="t" r="r" b="b"/>
              <a:pathLst>
                <a:path w="3723" h="1386" extrusionOk="0">
                  <a:moveTo>
                    <a:pt x="107" y="1"/>
                  </a:moveTo>
                  <a:cubicBezTo>
                    <a:pt x="49" y="1"/>
                    <a:pt x="1" y="49"/>
                    <a:pt x="1" y="106"/>
                  </a:cubicBezTo>
                  <a:lnTo>
                    <a:pt x="1" y="1279"/>
                  </a:lnTo>
                  <a:cubicBezTo>
                    <a:pt x="1" y="1337"/>
                    <a:pt x="49" y="1385"/>
                    <a:pt x="107" y="1385"/>
                  </a:cubicBezTo>
                  <a:lnTo>
                    <a:pt x="3616" y="1385"/>
                  </a:lnTo>
                  <a:cubicBezTo>
                    <a:pt x="3674" y="1385"/>
                    <a:pt x="3722" y="1337"/>
                    <a:pt x="3722" y="1279"/>
                  </a:cubicBezTo>
                  <a:lnTo>
                    <a:pt x="3722" y="106"/>
                  </a:lnTo>
                  <a:cubicBezTo>
                    <a:pt x="3722" y="49"/>
                    <a:pt x="3674" y="1"/>
                    <a:pt x="361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13" name="Google Shape;15913;p79"/>
          <p:cNvGrpSpPr/>
          <p:nvPr/>
        </p:nvGrpSpPr>
        <p:grpSpPr>
          <a:xfrm>
            <a:off x="6198656" y="3867888"/>
            <a:ext cx="347562" cy="227954"/>
            <a:chOff x="6198656" y="3867888"/>
            <a:chExt cx="347562" cy="227954"/>
          </a:xfrm>
        </p:grpSpPr>
        <p:sp>
          <p:nvSpPr>
            <p:cNvPr id="15914" name="Google Shape;15914;p79"/>
            <p:cNvSpPr/>
            <p:nvPr/>
          </p:nvSpPr>
          <p:spPr>
            <a:xfrm>
              <a:off x="6198656" y="3867888"/>
              <a:ext cx="347562" cy="227954"/>
            </a:xfrm>
            <a:custGeom>
              <a:avLst/>
              <a:gdLst/>
              <a:ahLst/>
              <a:cxnLst/>
              <a:rect l="l" t="t" r="r" b="b"/>
              <a:pathLst>
                <a:path w="13300" h="8723" extrusionOk="0">
                  <a:moveTo>
                    <a:pt x="453" y="1"/>
                  </a:moveTo>
                  <a:cubicBezTo>
                    <a:pt x="203" y="1"/>
                    <a:pt x="1" y="212"/>
                    <a:pt x="1" y="462"/>
                  </a:cubicBezTo>
                  <a:lnTo>
                    <a:pt x="1" y="8261"/>
                  </a:lnTo>
                  <a:cubicBezTo>
                    <a:pt x="1" y="8521"/>
                    <a:pt x="203" y="8723"/>
                    <a:pt x="453" y="8723"/>
                  </a:cubicBezTo>
                  <a:lnTo>
                    <a:pt x="12848" y="8723"/>
                  </a:lnTo>
                  <a:cubicBezTo>
                    <a:pt x="13098" y="8723"/>
                    <a:pt x="13300" y="8521"/>
                    <a:pt x="13300" y="8261"/>
                  </a:cubicBezTo>
                  <a:lnTo>
                    <a:pt x="13300" y="462"/>
                  </a:lnTo>
                  <a:cubicBezTo>
                    <a:pt x="13300" y="212"/>
                    <a:pt x="13098" y="1"/>
                    <a:pt x="12848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5" name="Google Shape;15915;p79"/>
            <p:cNvSpPr/>
            <p:nvPr/>
          </p:nvSpPr>
          <p:spPr>
            <a:xfrm>
              <a:off x="6234353" y="3885998"/>
              <a:ext cx="275933" cy="191760"/>
            </a:xfrm>
            <a:custGeom>
              <a:avLst/>
              <a:gdLst/>
              <a:ahLst/>
              <a:cxnLst/>
              <a:rect l="l" t="t" r="r" b="b"/>
              <a:pathLst>
                <a:path w="10559" h="7338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7116"/>
                  </a:lnTo>
                  <a:cubicBezTo>
                    <a:pt x="0" y="7241"/>
                    <a:pt x="106" y="7337"/>
                    <a:pt x="231" y="7337"/>
                  </a:cubicBezTo>
                  <a:lnTo>
                    <a:pt x="10328" y="7337"/>
                  </a:lnTo>
                  <a:cubicBezTo>
                    <a:pt x="10462" y="7337"/>
                    <a:pt x="10558" y="7241"/>
                    <a:pt x="10558" y="7116"/>
                  </a:cubicBezTo>
                  <a:lnTo>
                    <a:pt x="10558" y="231"/>
                  </a:lnTo>
                  <a:cubicBezTo>
                    <a:pt x="10558" y="106"/>
                    <a:pt x="10462" y="0"/>
                    <a:pt x="10328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6" name="Google Shape;15916;p79"/>
            <p:cNvSpPr/>
            <p:nvPr/>
          </p:nvSpPr>
          <p:spPr>
            <a:xfrm>
              <a:off x="6210468" y="3970119"/>
              <a:ext cx="12335" cy="23964"/>
            </a:xfrm>
            <a:custGeom>
              <a:avLst/>
              <a:gdLst/>
              <a:ahLst/>
              <a:cxnLst/>
              <a:rect l="l" t="t" r="r" b="b"/>
              <a:pathLst>
                <a:path w="472" h="917" extrusionOk="0">
                  <a:moveTo>
                    <a:pt x="231" y="0"/>
                  </a:moveTo>
                  <a:cubicBezTo>
                    <a:pt x="116" y="0"/>
                    <a:pt x="1" y="75"/>
                    <a:pt x="1" y="224"/>
                  </a:cubicBezTo>
                  <a:lnTo>
                    <a:pt x="1" y="685"/>
                  </a:lnTo>
                  <a:cubicBezTo>
                    <a:pt x="1" y="810"/>
                    <a:pt x="106" y="916"/>
                    <a:pt x="231" y="916"/>
                  </a:cubicBezTo>
                  <a:cubicBezTo>
                    <a:pt x="366" y="916"/>
                    <a:pt x="472" y="810"/>
                    <a:pt x="462" y="676"/>
                  </a:cubicBezTo>
                  <a:lnTo>
                    <a:pt x="462" y="224"/>
                  </a:lnTo>
                  <a:cubicBezTo>
                    <a:pt x="462" y="75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7" name="Google Shape;15917;p79"/>
            <p:cNvSpPr/>
            <p:nvPr/>
          </p:nvSpPr>
          <p:spPr>
            <a:xfrm>
              <a:off x="6522333" y="3963899"/>
              <a:ext cx="12073" cy="35958"/>
            </a:xfrm>
            <a:custGeom>
              <a:avLst/>
              <a:gdLst/>
              <a:ahLst/>
              <a:cxnLst/>
              <a:rect l="l" t="t" r="r" b="b"/>
              <a:pathLst>
                <a:path w="462" h="1376" extrusionOk="0">
                  <a:moveTo>
                    <a:pt x="231" y="0"/>
                  </a:moveTo>
                  <a:cubicBezTo>
                    <a:pt x="115" y="0"/>
                    <a:pt x="0" y="77"/>
                    <a:pt x="0" y="231"/>
                  </a:cubicBezTo>
                  <a:lnTo>
                    <a:pt x="0" y="1144"/>
                  </a:lnTo>
                  <a:cubicBezTo>
                    <a:pt x="0" y="1279"/>
                    <a:pt x="106" y="1375"/>
                    <a:pt x="231" y="1375"/>
                  </a:cubicBezTo>
                  <a:cubicBezTo>
                    <a:pt x="356" y="1375"/>
                    <a:pt x="452" y="1279"/>
                    <a:pt x="462" y="1154"/>
                  </a:cubicBezTo>
                  <a:lnTo>
                    <a:pt x="462" y="231"/>
                  </a:lnTo>
                  <a:cubicBezTo>
                    <a:pt x="462" y="77"/>
                    <a:pt x="346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8" name="Google Shape;15918;p79"/>
            <p:cNvSpPr/>
            <p:nvPr/>
          </p:nvSpPr>
          <p:spPr>
            <a:xfrm>
              <a:off x="6520321" y="3885998"/>
              <a:ext cx="16098" cy="12073"/>
            </a:xfrm>
            <a:custGeom>
              <a:avLst/>
              <a:gdLst/>
              <a:ahLst/>
              <a:cxnLst/>
              <a:rect l="l" t="t" r="r" b="b"/>
              <a:pathLst>
                <a:path w="616" h="462" extrusionOk="0">
                  <a:moveTo>
                    <a:pt x="308" y="0"/>
                  </a:moveTo>
                  <a:cubicBezTo>
                    <a:pt x="0" y="0"/>
                    <a:pt x="0" y="462"/>
                    <a:pt x="308" y="462"/>
                  </a:cubicBezTo>
                  <a:cubicBezTo>
                    <a:pt x="616" y="462"/>
                    <a:pt x="616" y="0"/>
                    <a:pt x="308" y="0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9" name="Google Shape;15919;p79"/>
            <p:cNvSpPr/>
            <p:nvPr/>
          </p:nvSpPr>
          <p:spPr>
            <a:xfrm>
              <a:off x="6210468" y="3940014"/>
              <a:ext cx="12099" cy="17875"/>
            </a:xfrm>
            <a:custGeom>
              <a:avLst/>
              <a:gdLst/>
              <a:ahLst/>
              <a:cxnLst/>
              <a:rect l="l" t="t" r="r" b="b"/>
              <a:pathLst>
                <a:path w="463" h="684" extrusionOk="0">
                  <a:moveTo>
                    <a:pt x="231" y="1"/>
                  </a:moveTo>
                  <a:cubicBezTo>
                    <a:pt x="116" y="1"/>
                    <a:pt x="1" y="78"/>
                    <a:pt x="1" y="231"/>
                  </a:cubicBezTo>
                  <a:lnTo>
                    <a:pt x="1" y="453"/>
                  </a:lnTo>
                  <a:cubicBezTo>
                    <a:pt x="1" y="587"/>
                    <a:pt x="106" y="683"/>
                    <a:pt x="231" y="683"/>
                  </a:cubicBezTo>
                  <a:cubicBezTo>
                    <a:pt x="356" y="683"/>
                    <a:pt x="462" y="587"/>
                    <a:pt x="462" y="453"/>
                  </a:cubicBezTo>
                  <a:lnTo>
                    <a:pt x="462" y="231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0" name="Google Shape;15920;p79"/>
            <p:cNvSpPr/>
            <p:nvPr/>
          </p:nvSpPr>
          <p:spPr>
            <a:xfrm>
              <a:off x="6210468" y="4005842"/>
              <a:ext cx="12099" cy="18136"/>
            </a:xfrm>
            <a:custGeom>
              <a:avLst/>
              <a:gdLst/>
              <a:ahLst/>
              <a:cxnLst/>
              <a:rect l="l" t="t" r="r" b="b"/>
              <a:pathLst>
                <a:path w="463" h="694" extrusionOk="0">
                  <a:moveTo>
                    <a:pt x="231" y="1"/>
                  </a:moveTo>
                  <a:cubicBezTo>
                    <a:pt x="116" y="1"/>
                    <a:pt x="1" y="78"/>
                    <a:pt x="1" y="232"/>
                  </a:cubicBezTo>
                  <a:lnTo>
                    <a:pt x="1" y="463"/>
                  </a:lnTo>
                  <a:cubicBezTo>
                    <a:pt x="1" y="588"/>
                    <a:pt x="106" y="693"/>
                    <a:pt x="231" y="693"/>
                  </a:cubicBezTo>
                  <a:cubicBezTo>
                    <a:pt x="356" y="693"/>
                    <a:pt x="462" y="588"/>
                    <a:pt x="462" y="463"/>
                  </a:cubicBezTo>
                  <a:lnTo>
                    <a:pt x="462" y="232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1" name="Google Shape;15921;p79"/>
            <p:cNvSpPr/>
            <p:nvPr/>
          </p:nvSpPr>
          <p:spPr>
            <a:xfrm>
              <a:off x="6312489" y="3915894"/>
              <a:ext cx="119896" cy="95776"/>
            </a:xfrm>
            <a:custGeom>
              <a:avLst/>
              <a:gdLst/>
              <a:ahLst/>
              <a:cxnLst/>
              <a:rect l="l" t="t" r="r" b="b"/>
              <a:pathLst>
                <a:path w="4588" h="3665" extrusionOk="0">
                  <a:moveTo>
                    <a:pt x="1841" y="1063"/>
                  </a:moveTo>
                  <a:cubicBezTo>
                    <a:pt x="1875" y="1063"/>
                    <a:pt x="1910" y="1070"/>
                    <a:pt x="1943" y="1087"/>
                  </a:cubicBezTo>
                  <a:lnTo>
                    <a:pt x="3030" y="1635"/>
                  </a:lnTo>
                  <a:cubicBezTo>
                    <a:pt x="3193" y="1722"/>
                    <a:pt x="3203" y="1953"/>
                    <a:pt x="3039" y="2049"/>
                  </a:cubicBezTo>
                  <a:lnTo>
                    <a:pt x="3030" y="2049"/>
                  </a:lnTo>
                  <a:lnTo>
                    <a:pt x="1943" y="2597"/>
                  </a:lnTo>
                  <a:cubicBezTo>
                    <a:pt x="1910" y="2613"/>
                    <a:pt x="1875" y="2621"/>
                    <a:pt x="1841" y="2621"/>
                  </a:cubicBezTo>
                  <a:cubicBezTo>
                    <a:pt x="1719" y="2621"/>
                    <a:pt x="1607" y="2521"/>
                    <a:pt x="1607" y="2385"/>
                  </a:cubicBezTo>
                  <a:lnTo>
                    <a:pt x="1607" y="1299"/>
                  </a:lnTo>
                  <a:cubicBezTo>
                    <a:pt x="1607" y="1163"/>
                    <a:pt x="1719" y="1063"/>
                    <a:pt x="1841" y="1063"/>
                  </a:cubicBezTo>
                  <a:close/>
                  <a:moveTo>
                    <a:pt x="914" y="0"/>
                  </a:moveTo>
                  <a:cubicBezTo>
                    <a:pt x="414" y="0"/>
                    <a:pt x="1" y="414"/>
                    <a:pt x="1" y="924"/>
                  </a:cubicBezTo>
                  <a:lnTo>
                    <a:pt x="1" y="2751"/>
                  </a:lnTo>
                  <a:cubicBezTo>
                    <a:pt x="1" y="3260"/>
                    <a:pt x="414" y="3664"/>
                    <a:pt x="914" y="3664"/>
                  </a:cubicBezTo>
                  <a:lnTo>
                    <a:pt x="3674" y="3664"/>
                  </a:lnTo>
                  <a:cubicBezTo>
                    <a:pt x="4174" y="3664"/>
                    <a:pt x="4587" y="3260"/>
                    <a:pt x="4587" y="2751"/>
                  </a:cubicBezTo>
                  <a:lnTo>
                    <a:pt x="4587" y="924"/>
                  </a:lnTo>
                  <a:cubicBezTo>
                    <a:pt x="4587" y="414"/>
                    <a:pt x="4174" y="0"/>
                    <a:pt x="36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2" name="Google Shape;15922;p79"/>
            <p:cNvSpPr/>
            <p:nvPr/>
          </p:nvSpPr>
          <p:spPr>
            <a:xfrm>
              <a:off x="6252437" y="4035764"/>
              <a:ext cx="240001" cy="12073"/>
            </a:xfrm>
            <a:custGeom>
              <a:avLst/>
              <a:gdLst/>
              <a:ahLst/>
              <a:cxnLst/>
              <a:rect l="l" t="t" r="r" b="b"/>
              <a:pathLst>
                <a:path w="9184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8953" y="462"/>
                  </a:lnTo>
                  <a:cubicBezTo>
                    <a:pt x="9078" y="462"/>
                    <a:pt x="9184" y="356"/>
                    <a:pt x="9184" y="231"/>
                  </a:cubicBezTo>
                  <a:cubicBezTo>
                    <a:pt x="9184" y="106"/>
                    <a:pt x="9078" y="0"/>
                    <a:pt x="8953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3" name="Google Shape;15923;p79"/>
            <p:cNvSpPr/>
            <p:nvPr/>
          </p:nvSpPr>
          <p:spPr>
            <a:xfrm>
              <a:off x="6252437" y="4035764"/>
              <a:ext cx="54042" cy="12073"/>
            </a:xfrm>
            <a:custGeom>
              <a:avLst/>
              <a:gdLst/>
              <a:ahLst/>
              <a:cxnLst/>
              <a:rect l="l" t="t" r="r" b="b"/>
              <a:pathLst>
                <a:path w="2068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2068" y="462"/>
                  </a:lnTo>
                  <a:lnTo>
                    <a:pt x="2068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4" name="Google Shape;15924;p79"/>
            <p:cNvSpPr/>
            <p:nvPr/>
          </p:nvSpPr>
          <p:spPr>
            <a:xfrm>
              <a:off x="6294406" y="4029727"/>
              <a:ext cx="24146" cy="24146"/>
            </a:xfrm>
            <a:custGeom>
              <a:avLst/>
              <a:gdLst/>
              <a:ahLst/>
              <a:cxnLst/>
              <a:rect l="l" t="t" r="r" b="b"/>
              <a:pathLst>
                <a:path w="924" h="924" extrusionOk="0">
                  <a:moveTo>
                    <a:pt x="462" y="1"/>
                  </a:moveTo>
                  <a:cubicBezTo>
                    <a:pt x="212" y="1"/>
                    <a:pt x="0" y="212"/>
                    <a:pt x="0" y="462"/>
                  </a:cubicBezTo>
                  <a:cubicBezTo>
                    <a:pt x="0" y="722"/>
                    <a:pt x="212" y="924"/>
                    <a:pt x="462" y="924"/>
                  </a:cubicBezTo>
                  <a:cubicBezTo>
                    <a:pt x="712" y="924"/>
                    <a:pt x="923" y="722"/>
                    <a:pt x="923" y="462"/>
                  </a:cubicBezTo>
                  <a:cubicBezTo>
                    <a:pt x="923" y="212"/>
                    <a:pt x="712" y="1"/>
                    <a:pt x="4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5" name="Google Shape;15925;p79"/>
          <p:cNvGrpSpPr/>
          <p:nvPr/>
        </p:nvGrpSpPr>
        <p:grpSpPr>
          <a:xfrm>
            <a:off x="5706895" y="3819151"/>
            <a:ext cx="349392" cy="325454"/>
            <a:chOff x="5706895" y="3819151"/>
            <a:chExt cx="349392" cy="325454"/>
          </a:xfrm>
        </p:grpSpPr>
        <p:sp>
          <p:nvSpPr>
            <p:cNvPr id="15926" name="Google Shape;15926;p79"/>
            <p:cNvSpPr/>
            <p:nvPr/>
          </p:nvSpPr>
          <p:spPr>
            <a:xfrm>
              <a:off x="5761172" y="4052332"/>
              <a:ext cx="43484" cy="43511"/>
            </a:xfrm>
            <a:custGeom>
              <a:avLst/>
              <a:gdLst/>
              <a:ahLst/>
              <a:cxnLst/>
              <a:rect l="l" t="t" r="r" b="b"/>
              <a:pathLst>
                <a:path w="1664" h="1665" extrusionOk="0">
                  <a:moveTo>
                    <a:pt x="212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1453"/>
                  </a:lnTo>
                  <a:cubicBezTo>
                    <a:pt x="0" y="1568"/>
                    <a:pt x="96" y="1665"/>
                    <a:pt x="212" y="1665"/>
                  </a:cubicBezTo>
                  <a:lnTo>
                    <a:pt x="1462" y="1665"/>
                  </a:lnTo>
                  <a:cubicBezTo>
                    <a:pt x="1567" y="1665"/>
                    <a:pt x="1664" y="1568"/>
                    <a:pt x="1664" y="1453"/>
                  </a:cubicBezTo>
                  <a:lnTo>
                    <a:pt x="1664" y="213"/>
                  </a:lnTo>
                  <a:cubicBezTo>
                    <a:pt x="1664" y="97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7" name="Google Shape;15927;p79"/>
            <p:cNvSpPr/>
            <p:nvPr/>
          </p:nvSpPr>
          <p:spPr>
            <a:xfrm>
              <a:off x="5903881" y="3938498"/>
              <a:ext cx="101316" cy="86995"/>
            </a:xfrm>
            <a:custGeom>
              <a:avLst/>
              <a:gdLst/>
              <a:ahLst/>
              <a:cxnLst/>
              <a:rect l="l" t="t" r="r" b="b"/>
              <a:pathLst>
                <a:path w="3877" h="3329" extrusionOk="0">
                  <a:moveTo>
                    <a:pt x="2213" y="1"/>
                  </a:moveTo>
                  <a:cubicBezTo>
                    <a:pt x="741" y="1"/>
                    <a:pt x="1" y="1789"/>
                    <a:pt x="1040" y="2838"/>
                  </a:cubicBezTo>
                  <a:cubicBezTo>
                    <a:pt x="1379" y="3177"/>
                    <a:pt x="1796" y="3329"/>
                    <a:pt x="2204" y="3329"/>
                  </a:cubicBezTo>
                  <a:cubicBezTo>
                    <a:pt x="3058" y="3329"/>
                    <a:pt x="3876" y="2666"/>
                    <a:pt x="3876" y="1664"/>
                  </a:cubicBezTo>
                  <a:cubicBezTo>
                    <a:pt x="3876" y="741"/>
                    <a:pt x="3136" y="1"/>
                    <a:pt x="2213" y="1"/>
                  </a:cubicBezTo>
                  <a:close/>
                </a:path>
              </a:pathLst>
            </a:custGeom>
            <a:solidFill>
              <a:srgbClr val="929F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8" name="Google Shape;15928;p79"/>
            <p:cNvSpPr/>
            <p:nvPr/>
          </p:nvSpPr>
          <p:spPr>
            <a:xfrm>
              <a:off x="5913942" y="3973699"/>
              <a:ext cx="95514" cy="51795"/>
            </a:xfrm>
            <a:custGeom>
              <a:avLst/>
              <a:gdLst/>
              <a:ahLst/>
              <a:cxnLst/>
              <a:rect l="l" t="t" r="r" b="b"/>
              <a:pathLst>
                <a:path w="3655" h="1982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1029"/>
                    <a:pt x="789" y="1981"/>
                    <a:pt x="1828" y="1981"/>
                  </a:cubicBezTo>
                  <a:cubicBezTo>
                    <a:pt x="2876" y="1981"/>
                    <a:pt x="3655" y="1029"/>
                    <a:pt x="3462" y="0"/>
                  </a:cubicBezTo>
                  <a:lnTo>
                    <a:pt x="3462" y="0"/>
                  </a:lnTo>
                  <a:cubicBezTo>
                    <a:pt x="3309" y="789"/>
                    <a:pt x="2626" y="1346"/>
                    <a:pt x="1828" y="1356"/>
                  </a:cubicBezTo>
                  <a:cubicBezTo>
                    <a:pt x="1039" y="1346"/>
                    <a:pt x="356" y="789"/>
                    <a:pt x="203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9" name="Google Shape;15929;p79"/>
            <p:cNvSpPr/>
            <p:nvPr/>
          </p:nvSpPr>
          <p:spPr>
            <a:xfrm>
              <a:off x="5788297" y="3840998"/>
              <a:ext cx="146525" cy="281891"/>
            </a:xfrm>
            <a:custGeom>
              <a:avLst/>
              <a:gdLst/>
              <a:ahLst/>
              <a:cxnLst/>
              <a:rect l="l" t="t" r="r" b="b"/>
              <a:pathLst>
                <a:path w="5607" h="10787" extrusionOk="0">
                  <a:moveTo>
                    <a:pt x="5388" y="1"/>
                  </a:moveTo>
                  <a:cubicBezTo>
                    <a:pt x="5316" y="1"/>
                    <a:pt x="5250" y="37"/>
                    <a:pt x="5212" y="97"/>
                  </a:cubicBezTo>
                  <a:cubicBezTo>
                    <a:pt x="4818" y="732"/>
                    <a:pt x="4347" y="1309"/>
                    <a:pt x="3818" y="1828"/>
                  </a:cubicBezTo>
                  <a:cubicBezTo>
                    <a:pt x="3020" y="2607"/>
                    <a:pt x="1741" y="3530"/>
                    <a:pt x="212" y="3530"/>
                  </a:cubicBezTo>
                  <a:cubicBezTo>
                    <a:pt x="97" y="3530"/>
                    <a:pt x="1" y="3617"/>
                    <a:pt x="1" y="3732"/>
                  </a:cubicBezTo>
                  <a:lnTo>
                    <a:pt x="1" y="7049"/>
                  </a:lnTo>
                  <a:cubicBezTo>
                    <a:pt x="1" y="7165"/>
                    <a:pt x="97" y="7261"/>
                    <a:pt x="212" y="7261"/>
                  </a:cubicBezTo>
                  <a:cubicBezTo>
                    <a:pt x="1751" y="7261"/>
                    <a:pt x="3020" y="8184"/>
                    <a:pt x="3818" y="8963"/>
                  </a:cubicBezTo>
                  <a:cubicBezTo>
                    <a:pt x="4347" y="9473"/>
                    <a:pt x="4818" y="10059"/>
                    <a:pt x="5212" y="10684"/>
                  </a:cubicBezTo>
                  <a:cubicBezTo>
                    <a:pt x="5257" y="10755"/>
                    <a:pt x="5325" y="10787"/>
                    <a:pt x="5392" y="10787"/>
                  </a:cubicBezTo>
                  <a:cubicBezTo>
                    <a:pt x="5498" y="10787"/>
                    <a:pt x="5601" y="10708"/>
                    <a:pt x="5607" y="10579"/>
                  </a:cubicBezTo>
                  <a:lnTo>
                    <a:pt x="5607" y="212"/>
                  </a:lnTo>
                  <a:cubicBezTo>
                    <a:pt x="5607" y="116"/>
                    <a:pt x="5539" y="30"/>
                    <a:pt x="5453" y="11"/>
                  </a:cubicBezTo>
                  <a:cubicBezTo>
                    <a:pt x="5431" y="4"/>
                    <a:pt x="5410" y="1"/>
                    <a:pt x="5388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0" name="Google Shape;15930;p79"/>
            <p:cNvSpPr/>
            <p:nvPr/>
          </p:nvSpPr>
          <p:spPr>
            <a:xfrm>
              <a:off x="5788297" y="4009135"/>
              <a:ext cx="146525" cy="113755"/>
            </a:xfrm>
            <a:custGeom>
              <a:avLst/>
              <a:gdLst/>
              <a:ahLst/>
              <a:cxnLst/>
              <a:rect l="l" t="t" r="r" b="b"/>
              <a:pathLst>
                <a:path w="5607" h="4353" extrusionOk="0">
                  <a:moveTo>
                    <a:pt x="1" y="0"/>
                  </a:moveTo>
                  <a:lnTo>
                    <a:pt x="1" y="615"/>
                  </a:lnTo>
                  <a:cubicBezTo>
                    <a:pt x="1" y="731"/>
                    <a:pt x="97" y="827"/>
                    <a:pt x="212" y="827"/>
                  </a:cubicBezTo>
                  <a:cubicBezTo>
                    <a:pt x="1751" y="827"/>
                    <a:pt x="3020" y="1750"/>
                    <a:pt x="3818" y="2529"/>
                  </a:cubicBezTo>
                  <a:cubicBezTo>
                    <a:pt x="4347" y="3039"/>
                    <a:pt x="4818" y="3625"/>
                    <a:pt x="5212" y="4250"/>
                  </a:cubicBezTo>
                  <a:cubicBezTo>
                    <a:pt x="5257" y="4321"/>
                    <a:pt x="5325" y="4353"/>
                    <a:pt x="5392" y="4353"/>
                  </a:cubicBezTo>
                  <a:cubicBezTo>
                    <a:pt x="5498" y="4353"/>
                    <a:pt x="5601" y="4274"/>
                    <a:pt x="5607" y="4145"/>
                  </a:cubicBezTo>
                  <a:lnTo>
                    <a:pt x="5607" y="3106"/>
                  </a:lnTo>
                  <a:cubicBezTo>
                    <a:pt x="5597" y="3193"/>
                    <a:pt x="5549" y="3279"/>
                    <a:pt x="5463" y="3308"/>
                  </a:cubicBezTo>
                  <a:cubicBezTo>
                    <a:pt x="5441" y="3314"/>
                    <a:pt x="5420" y="3317"/>
                    <a:pt x="5399" y="3317"/>
                  </a:cubicBezTo>
                  <a:cubicBezTo>
                    <a:pt x="5326" y="3317"/>
                    <a:pt x="5257" y="3279"/>
                    <a:pt x="5212" y="3212"/>
                  </a:cubicBezTo>
                  <a:cubicBezTo>
                    <a:pt x="5212" y="3202"/>
                    <a:pt x="4693" y="2750"/>
                    <a:pt x="3818" y="1904"/>
                  </a:cubicBezTo>
                  <a:cubicBezTo>
                    <a:pt x="3020" y="1125"/>
                    <a:pt x="1741" y="202"/>
                    <a:pt x="212" y="202"/>
                  </a:cubicBezTo>
                  <a:cubicBezTo>
                    <a:pt x="97" y="202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1" name="Google Shape;15931;p79"/>
            <p:cNvSpPr/>
            <p:nvPr/>
          </p:nvSpPr>
          <p:spPr>
            <a:xfrm>
              <a:off x="5923742" y="3819151"/>
              <a:ext cx="43511" cy="325454"/>
            </a:xfrm>
            <a:custGeom>
              <a:avLst/>
              <a:gdLst/>
              <a:ahLst/>
              <a:cxnLst/>
              <a:rect l="l" t="t" r="r" b="b"/>
              <a:pathLst>
                <a:path w="1665" h="12454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12241"/>
                  </a:lnTo>
                  <a:cubicBezTo>
                    <a:pt x="1" y="12357"/>
                    <a:pt x="97" y="12453"/>
                    <a:pt x="212" y="12453"/>
                  </a:cubicBezTo>
                  <a:lnTo>
                    <a:pt x="1453" y="12453"/>
                  </a:lnTo>
                  <a:cubicBezTo>
                    <a:pt x="1568" y="12453"/>
                    <a:pt x="1664" y="12357"/>
                    <a:pt x="1664" y="12241"/>
                  </a:cubicBezTo>
                  <a:lnTo>
                    <a:pt x="1664" y="212"/>
                  </a:lnTo>
                  <a:cubicBezTo>
                    <a:pt x="1664" y="96"/>
                    <a:pt x="1568" y="0"/>
                    <a:pt x="1453" y="0"/>
                  </a:cubicBez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2" name="Google Shape;15932;p79"/>
            <p:cNvSpPr/>
            <p:nvPr/>
          </p:nvSpPr>
          <p:spPr>
            <a:xfrm>
              <a:off x="5923742" y="4117428"/>
              <a:ext cx="43511" cy="27178"/>
            </a:xfrm>
            <a:custGeom>
              <a:avLst/>
              <a:gdLst/>
              <a:ahLst/>
              <a:cxnLst/>
              <a:rect l="l" t="t" r="r" b="b"/>
              <a:pathLst>
                <a:path w="1665" h="1040" extrusionOk="0">
                  <a:moveTo>
                    <a:pt x="1" y="1"/>
                  </a:moveTo>
                  <a:lnTo>
                    <a:pt x="1" y="827"/>
                  </a:lnTo>
                  <a:cubicBezTo>
                    <a:pt x="1" y="943"/>
                    <a:pt x="97" y="1039"/>
                    <a:pt x="212" y="1039"/>
                  </a:cubicBezTo>
                  <a:lnTo>
                    <a:pt x="1453" y="1039"/>
                  </a:lnTo>
                  <a:cubicBezTo>
                    <a:pt x="1568" y="1039"/>
                    <a:pt x="1664" y="943"/>
                    <a:pt x="1664" y="827"/>
                  </a:cubicBezTo>
                  <a:lnTo>
                    <a:pt x="1664" y="1"/>
                  </a:lnTo>
                  <a:cubicBezTo>
                    <a:pt x="1664" y="116"/>
                    <a:pt x="1568" y="212"/>
                    <a:pt x="1453" y="212"/>
                  </a:cubicBezTo>
                  <a:lnTo>
                    <a:pt x="212" y="212"/>
                  </a:lnTo>
                  <a:cubicBezTo>
                    <a:pt x="97" y="212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3" name="Google Shape;15933;p79"/>
            <p:cNvSpPr/>
            <p:nvPr/>
          </p:nvSpPr>
          <p:spPr>
            <a:xfrm>
              <a:off x="5706895" y="3933220"/>
              <a:ext cx="43484" cy="97291"/>
            </a:xfrm>
            <a:custGeom>
              <a:avLst/>
              <a:gdLst/>
              <a:ahLst/>
              <a:cxnLst/>
              <a:rect l="l" t="t" r="r" b="b"/>
              <a:pathLst>
                <a:path w="1664" h="3723" extrusionOk="0">
                  <a:moveTo>
                    <a:pt x="1039" y="1"/>
                  </a:moveTo>
                  <a:cubicBezTo>
                    <a:pt x="471" y="1"/>
                    <a:pt x="0" y="463"/>
                    <a:pt x="0" y="1030"/>
                  </a:cubicBezTo>
                  <a:lnTo>
                    <a:pt x="0" y="2693"/>
                  </a:lnTo>
                  <a:cubicBezTo>
                    <a:pt x="0" y="3261"/>
                    <a:pt x="471" y="3722"/>
                    <a:pt x="1039" y="3722"/>
                  </a:cubicBezTo>
                  <a:lnTo>
                    <a:pt x="1452" y="3722"/>
                  </a:lnTo>
                  <a:cubicBezTo>
                    <a:pt x="1567" y="3722"/>
                    <a:pt x="1664" y="3636"/>
                    <a:pt x="1664" y="3520"/>
                  </a:cubicBezTo>
                  <a:lnTo>
                    <a:pt x="1664" y="203"/>
                  </a:lnTo>
                  <a:cubicBezTo>
                    <a:pt x="1664" y="88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4" name="Google Shape;15934;p79"/>
            <p:cNvSpPr/>
            <p:nvPr/>
          </p:nvSpPr>
          <p:spPr>
            <a:xfrm>
              <a:off x="5706895" y="3938002"/>
              <a:ext cx="43484" cy="92509"/>
            </a:xfrm>
            <a:custGeom>
              <a:avLst/>
              <a:gdLst/>
              <a:ahLst/>
              <a:cxnLst/>
              <a:rect l="l" t="t" r="r" b="b"/>
              <a:pathLst>
                <a:path w="1664" h="3540" extrusionOk="0">
                  <a:moveTo>
                    <a:pt x="442" y="1"/>
                  </a:moveTo>
                  <a:lnTo>
                    <a:pt x="442" y="1"/>
                  </a:lnTo>
                  <a:cubicBezTo>
                    <a:pt x="173" y="193"/>
                    <a:pt x="10" y="510"/>
                    <a:pt x="0" y="847"/>
                  </a:cubicBezTo>
                  <a:lnTo>
                    <a:pt x="0" y="2510"/>
                  </a:lnTo>
                  <a:cubicBezTo>
                    <a:pt x="0" y="3078"/>
                    <a:pt x="471" y="3539"/>
                    <a:pt x="1039" y="3539"/>
                  </a:cubicBezTo>
                  <a:lnTo>
                    <a:pt x="1452" y="3539"/>
                  </a:lnTo>
                  <a:cubicBezTo>
                    <a:pt x="1567" y="3539"/>
                    <a:pt x="1664" y="3453"/>
                    <a:pt x="1664" y="3337"/>
                  </a:cubicBezTo>
                  <a:lnTo>
                    <a:pt x="1664" y="2924"/>
                  </a:lnTo>
                  <a:lnTo>
                    <a:pt x="1039" y="2924"/>
                  </a:lnTo>
                  <a:cubicBezTo>
                    <a:pt x="692" y="2924"/>
                    <a:pt x="414" y="2645"/>
                    <a:pt x="414" y="2299"/>
                  </a:cubicBezTo>
                  <a:lnTo>
                    <a:pt x="414" y="231"/>
                  </a:lnTo>
                  <a:cubicBezTo>
                    <a:pt x="423" y="155"/>
                    <a:pt x="423" y="78"/>
                    <a:pt x="442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5" name="Google Shape;15935;p79"/>
            <p:cNvSpPr/>
            <p:nvPr/>
          </p:nvSpPr>
          <p:spPr>
            <a:xfrm>
              <a:off x="5744839" y="3932985"/>
              <a:ext cx="54303" cy="97762"/>
            </a:xfrm>
            <a:custGeom>
              <a:avLst/>
              <a:gdLst/>
              <a:ahLst/>
              <a:cxnLst/>
              <a:rect l="l" t="t" r="r" b="b"/>
              <a:pathLst>
                <a:path w="2078" h="3741" extrusionOk="0">
                  <a:moveTo>
                    <a:pt x="0" y="0"/>
                  </a:moveTo>
                  <a:lnTo>
                    <a:pt x="0" y="3741"/>
                  </a:lnTo>
                  <a:lnTo>
                    <a:pt x="2077" y="3741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6" name="Google Shape;15936;p79"/>
            <p:cNvSpPr/>
            <p:nvPr/>
          </p:nvSpPr>
          <p:spPr>
            <a:xfrm>
              <a:off x="5744839" y="4014387"/>
              <a:ext cx="54303" cy="16359"/>
            </a:xfrm>
            <a:custGeom>
              <a:avLst/>
              <a:gdLst/>
              <a:ahLst/>
              <a:cxnLst/>
              <a:rect l="l" t="t" r="r" b="b"/>
              <a:pathLst>
                <a:path w="2078" h="626" extrusionOk="0">
                  <a:moveTo>
                    <a:pt x="0" y="1"/>
                  </a:moveTo>
                  <a:lnTo>
                    <a:pt x="0" y="626"/>
                  </a:lnTo>
                  <a:lnTo>
                    <a:pt x="2077" y="626"/>
                  </a:lnTo>
                  <a:lnTo>
                    <a:pt x="2077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7" name="Google Shape;15937;p79"/>
            <p:cNvSpPr/>
            <p:nvPr/>
          </p:nvSpPr>
          <p:spPr>
            <a:xfrm>
              <a:off x="5744839" y="4030720"/>
              <a:ext cx="54539" cy="86734"/>
            </a:xfrm>
            <a:custGeom>
              <a:avLst/>
              <a:gdLst/>
              <a:ahLst/>
              <a:cxnLst/>
              <a:rect l="l" t="t" r="r" b="b"/>
              <a:pathLst>
                <a:path w="2087" h="3319" extrusionOk="0">
                  <a:moveTo>
                    <a:pt x="10" y="1"/>
                  </a:moveTo>
                  <a:lnTo>
                    <a:pt x="0" y="3117"/>
                  </a:lnTo>
                  <a:cubicBezTo>
                    <a:pt x="0" y="3222"/>
                    <a:pt x="96" y="3319"/>
                    <a:pt x="212" y="3319"/>
                  </a:cubicBezTo>
                  <a:lnTo>
                    <a:pt x="1039" y="3319"/>
                  </a:lnTo>
                  <a:cubicBezTo>
                    <a:pt x="1135" y="3319"/>
                    <a:pt x="1221" y="3261"/>
                    <a:pt x="1241" y="3165"/>
                  </a:cubicBezTo>
                  <a:lnTo>
                    <a:pt x="2087" y="1"/>
                  </a:lnTo>
                  <a:close/>
                </a:path>
              </a:pathLst>
            </a:custGeom>
            <a:solidFill>
              <a:srgbClr val="8795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8" name="Google Shape;15938;p79"/>
            <p:cNvSpPr/>
            <p:nvPr/>
          </p:nvSpPr>
          <p:spPr>
            <a:xfrm>
              <a:off x="6025528" y="3976443"/>
              <a:ext cx="30758" cy="10871"/>
            </a:xfrm>
            <a:custGeom>
              <a:avLst/>
              <a:gdLst/>
              <a:ahLst/>
              <a:cxnLst/>
              <a:rect l="l" t="t" r="r" b="b"/>
              <a:pathLst>
                <a:path w="1177" h="416" extrusionOk="0">
                  <a:moveTo>
                    <a:pt x="903" y="0"/>
                  </a:moveTo>
                  <a:cubicBezTo>
                    <a:pt x="897" y="0"/>
                    <a:pt x="891" y="1"/>
                    <a:pt x="885" y="1"/>
                  </a:cubicBezTo>
                  <a:lnTo>
                    <a:pt x="260" y="1"/>
                  </a:lnTo>
                  <a:cubicBezTo>
                    <a:pt x="0" y="20"/>
                    <a:pt x="0" y="395"/>
                    <a:pt x="260" y="414"/>
                  </a:cubicBezTo>
                  <a:lnTo>
                    <a:pt x="885" y="414"/>
                  </a:lnTo>
                  <a:cubicBezTo>
                    <a:pt x="894" y="415"/>
                    <a:pt x="903" y="416"/>
                    <a:pt x="911" y="416"/>
                  </a:cubicBezTo>
                  <a:cubicBezTo>
                    <a:pt x="1177" y="416"/>
                    <a:pt x="1174" y="0"/>
                    <a:pt x="903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9" name="Google Shape;15939;p79"/>
            <p:cNvSpPr/>
            <p:nvPr/>
          </p:nvSpPr>
          <p:spPr>
            <a:xfrm>
              <a:off x="6004675" y="3914718"/>
              <a:ext cx="26786" cy="22814"/>
            </a:xfrm>
            <a:custGeom>
              <a:avLst/>
              <a:gdLst/>
              <a:ahLst/>
              <a:cxnLst/>
              <a:rect l="l" t="t" r="r" b="b"/>
              <a:pathLst>
                <a:path w="1025" h="873" extrusionOk="0">
                  <a:moveTo>
                    <a:pt x="716" y="0"/>
                  </a:moveTo>
                  <a:cubicBezTo>
                    <a:pt x="665" y="0"/>
                    <a:pt x="613" y="22"/>
                    <a:pt x="567" y="74"/>
                  </a:cubicBezTo>
                  <a:lnTo>
                    <a:pt x="125" y="517"/>
                  </a:lnTo>
                  <a:cubicBezTo>
                    <a:pt x="0" y="651"/>
                    <a:pt x="87" y="872"/>
                    <a:pt x="269" y="872"/>
                  </a:cubicBezTo>
                  <a:cubicBezTo>
                    <a:pt x="327" y="872"/>
                    <a:pt x="375" y="853"/>
                    <a:pt x="413" y="815"/>
                  </a:cubicBezTo>
                  <a:lnTo>
                    <a:pt x="856" y="372"/>
                  </a:lnTo>
                  <a:cubicBezTo>
                    <a:pt x="1025" y="226"/>
                    <a:pt x="880" y="0"/>
                    <a:pt x="71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0" name="Google Shape;15940;p79"/>
            <p:cNvSpPr/>
            <p:nvPr/>
          </p:nvSpPr>
          <p:spPr>
            <a:xfrm>
              <a:off x="6003368" y="4025886"/>
              <a:ext cx="26943" cy="22709"/>
            </a:xfrm>
            <a:custGeom>
              <a:avLst/>
              <a:gdLst/>
              <a:ahLst/>
              <a:cxnLst/>
              <a:rect l="l" t="t" r="r" b="b"/>
              <a:pathLst>
                <a:path w="1031" h="869" extrusionOk="0">
                  <a:moveTo>
                    <a:pt x="309" y="1"/>
                  </a:moveTo>
                  <a:cubicBezTo>
                    <a:pt x="145" y="1"/>
                    <a:pt x="0" y="223"/>
                    <a:pt x="175" y="369"/>
                  </a:cubicBezTo>
                  <a:lnTo>
                    <a:pt x="608" y="811"/>
                  </a:lnTo>
                  <a:cubicBezTo>
                    <a:pt x="646" y="849"/>
                    <a:pt x="704" y="869"/>
                    <a:pt x="762" y="869"/>
                  </a:cubicBezTo>
                  <a:cubicBezTo>
                    <a:pt x="944" y="869"/>
                    <a:pt x="1031" y="648"/>
                    <a:pt x="906" y="523"/>
                  </a:cubicBezTo>
                  <a:lnTo>
                    <a:pt x="463" y="80"/>
                  </a:lnTo>
                  <a:cubicBezTo>
                    <a:pt x="417" y="24"/>
                    <a:pt x="362" y="1"/>
                    <a:pt x="309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41" name="Google Shape;15941;p79"/>
          <p:cNvGrpSpPr/>
          <p:nvPr/>
        </p:nvGrpSpPr>
        <p:grpSpPr>
          <a:xfrm>
            <a:off x="7648618" y="3340744"/>
            <a:ext cx="97265" cy="360393"/>
            <a:chOff x="7648618" y="3340744"/>
            <a:chExt cx="97265" cy="360393"/>
          </a:xfrm>
        </p:grpSpPr>
        <p:sp>
          <p:nvSpPr>
            <p:cNvPr id="15942" name="Google Shape;15942;p79"/>
            <p:cNvSpPr/>
            <p:nvPr/>
          </p:nvSpPr>
          <p:spPr>
            <a:xfrm>
              <a:off x="7648618" y="3340744"/>
              <a:ext cx="97265" cy="307057"/>
            </a:xfrm>
            <a:custGeom>
              <a:avLst/>
              <a:gdLst/>
              <a:ahLst/>
              <a:cxnLst/>
              <a:rect l="l" t="t" r="r" b="b"/>
              <a:pathLst>
                <a:path w="3722" h="11750" extrusionOk="0">
                  <a:moveTo>
                    <a:pt x="1928" y="1"/>
                  </a:moveTo>
                  <a:cubicBezTo>
                    <a:pt x="1764" y="1"/>
                    <a:pt x="1599" y="68"/>
                    <a:pt x="1481" y="200"/>
                  </a:cubicBezTo>
                  <a:lnTo>
                    <a:pt x="885" y="883"/>
                  </a:lnTo>
                  <a:cubicBezTo>
                    <a:pt x="317" y="1527"/>
                    <a:pt x="0" y="2364"/>
                    <a:pt x="0" y="3220"/>
                  </a:cubicBezTo>
                  <a:lnTo>
                    <a:pt x="0" y="5585"/>
                  </a:lnTo>
                  <a:lnTo>
                    <a:pt x="260" y="5797"/>
                  </a:lnTo>
                  <a:cubicBezTo>
                    <a:pt x="519" y="6008"/>
                    <a:pt x="548" y="6412"/>
                    <a:pt x="308" y="6662"/>
                  </a:cubicBezTo>
                  <a:lnTo>
                    <a:pt x="0" y="6980"/>
                  </a:lnTo>
                  <a:lnTo>
                    <a:pt x="0" y="8451"/>
                  </a:lnTo>
                  <a:cubicBezTo>
                    <a:pt x="0" y="8932"/>
                    <a:pt x="144" y="9393"/>
                    <a:pt x="423" y="9787"/>
                  </a:cubicBezTo>
                  <a:lnTo>
                    <a:pt x="1827" y="11749"/>
                  </a:lnTo>
                  <a:lnTo>
                    <a:pt x="2289" y="11115"/>
                  </a:lnTo>
                  <a:lnTo>
                    <a:pt x="3279" y="9759"/>
                  </a:lnTo>
                  <a:cubicBezTo>
                    <a:pt x="3558" y="9364"/>
                    <a:pt x="3712" y="8893"/>
                    <a:pt x="3722" y="8403"/>
                  </a:cubicBezTo>
                  <a:lnTo>
                    <a:pt x="3722" y="5306"/>
                  </a:lnTo>
                  <a:lnTo>
                    <a:pt x="3221" y="4903"/>
                  </a:lnTo>
                  <a:cubicBezTo>
                    <a:pt x="2952" y="4681"/>
                    <a:pt x="2933" y="4278"/>
                    <a:pt x="3173" y="4027"/>
                  </a:cubicBezTo>
                  <a:lnTo>
                    <a:pt x="3712" y="3470"/>
                  </a:lnTo>
                  <a:lnTo>
                    <a:pt x="3712" y="3114"/>
                  </a:lnTo>
                  <a:cubicBezTo>
                    <a:pt x="3712" y="2297"/>
                    <a:pt x="3433" y="1508"/>
                    <a:pt x="2923" y="883"/>
                  </a:cubicBezTo>
                  <a:lnTo>
                    <a:pt x="2385" y="220"/>
                  </a:lnTo>
                  <a:cubicBezTo>
                    <a:pt x="2267" y="73"/>
                    <a:pt x="2098" y="1"/>
                    <a:pt x="192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3" name="Google Shape;15943;p79"/>
            <p:cNvSpPr/>
            <p:nvPr/>
          </p:nvSpPr>
          <p:spPr>
            <a:xfrm>
              <a:off x="7672477" y="3346467"/>
              <a:ext cx="73406" cy="284740"/>
            </a:xfrm>
            <a:custGeom>
              <a:avLst/>
              <a:gdLst/>
              <a:ahLst/>
              <a:cxnLst/>
              <a:rect l="l" t="t" r="r" b="b"/>
              <a:pathLst>
                <a:path w="2809" h="10896" extrusionOk="0">
                  <a:moveTo>
                    <a:pt x="1472" y="1"/>
                  </a:moveTo>
                  <a:lnTo>
                    <a:pt x="885" y="664"/>
                  </a:lnTo>
                  <a:cubicBezTo>
                    <a:pt x="308" y="1308"/>
                    <a:pt x="1" y="2145"/>
                    <a:pt x="1" y="3001"/>
                  </a:cubicBezTo>
                  <a:lnTo>
                    <a:pt x="1" y="5366"/>
                  </a:lnTo>
                  <a:lnTo>
                    <a:pt x="260" y="5578"/>
                  </a:lnTo>
                  <a:cubicBezTo>
                    <a:pt x="520" y="5789"/>
                    <a:pt x="549" y="6193"/>
                    <a:pt x="308" y="6443"/>
                  </a:cubicBezTo>
                  <a:lnTo>
                    <a:pt x="1" y="6761"/>
                  </a:lnTo>
                  <a:lnTo>
                    <a:pt x="1" y="8232"/>
                  </a:lnTo>
                  <a:cubicBezTo>
                    <a:pt x="1" y="8713"/>
                    <a:pt x="145" y="9174"/>
                    <a:pt x="424" y="9559"/>
                  </a:cubicBezTo>
                  <a:lnTo>
                    <a:pt x="1376" y="10896"/>
                  </a:lnTo>
                  <a:lnTo>
                    <a:pt x="2366" y="9540"/>
                  </a:lnTo>
                  <a:cubicBezTo>
                    <a:pt x="2645" y="9145"/>
                    <a:pt x="2799" y="8674"/>
                    <a:pt x="2809" y="8184"/>
                  </a:cubicBezTo>
                  <a:lnTo>
                    <a:pt x="2809" y="5087"/>
                  </a:lnTo>
                  <a:lnTo>
                    <a:pt x="2308" y="4684"/>
                  </a:lnTo>
                  <a:cubicBezTo>
                    <a:pt x="2039" y="4462"/>
                    <a:pt x="2020" y="4059"/>
                    <a:pt x="2260" y="3808"/>
                  </a:cubicBezTo>
                  <a:lnTo>
                    <a:pt x="2799" y="3251"/>
                  </a:lnTo>
                  <a:lnTo>
                    <a:pt x="2799" y="2895"/>
                  </a:lnTo>
                  <a:cubicBezTo>
                    <a:pt x="2799" y="2078"/>
                    <a:pt x="2520" y="1289"/>
                    <a:pt x="2010" y="664"/>
                  </a:cubicBezTo>
                  <a:lnTo>
                    <a:pt x="147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4" name="Google Shape;15944;p79"/>
            <p:cNvSpPr/>
            <p:nvPr/>
          </p:nvSpPr>
          <p:spPr>
            <a:xfrm>
              <a:off x="7656562" y="3376571"/>
              <a:ext cx="80018" cy="324566"/>
            </a:xfrm>
            <a:custGeom>
              <a:avLst/>
              <a:gdLst/>
              <a:ahLst/>
              <a:cxnLst/>
              <a:rect l="l" t="t" r="r" b="b"/>
              <a:pathLst>
                <a:path w="3062" h="12420" extrusionOk="0">
                  <a:moveTo>
                    <a:pt x="1560" y="0"/>
                  </a:moveTo>
                  <a:cubicBezTo>
                    <a:pt x="1451" y="0"/>
                    <a:pt x="1340" y="75"/>
                    <a:pt x="1350" y="224"/>
                  </a:cubicBezTo>
                  <a:lnTo>
                    <a:pt x="1350" y="1560"/>
                  </a:lnTo>
                  <a:lnTo>
                    <a:pt x="860" y="1128"/>
                  </a:lnTo>
                  <a:cubicBezTo>
                    <a:pt x="815" y="1083"/>
                    <a:pt x="765" y="1064"/>
                    <a:pt x="717" y="1064"/>
                  </a:cubicBezTo>
                  <a:cubicBezTo>
                    <a:pt x="551" y="1064"/>
                    <a:pt x="409" y="1293"/>
                    <a:pt x="581" y="1435"/>
                  </a:cubicBezTo>
                  <a:lnTo>
                    <a:pt x="1340" y="2108"/>
                  </a:lnTo>
                  <a:lnTo>
                    <a:pt x="1350" y="2118"/>
                  </a:lnTo>
                  <a:lnTo>
                    <a:pt x="1350" y="6061"/>
                  </a:lnTo>
                  <a:lnTo>
                    <a:pt x="917" y="5666"/>
                  </a:lnTo>
                  <a:cubicBezTo>
                    <a:pt x="871" y="5618"/>
                    <a:pt x="819" y="5598"/>
                    <a:pt x="770" y="5598"/>
                  </a:cubicBezTo>
                  <a:cubicBezTo>
                    <a:pt x="603" y="5598"/>
                    <a:pt x="461" y="5826"/>
                    <a:pt x="638" y="5974"/>
                  </a:cubicBezTo>
                  <a:lnTo>
                    <a:pt x="1350" y="6628"/>
                  </a:lnTo>
                  <a:lnTo>
                    <a:pt x="1350" y="10955"/>
                  </a:lnTo>
                  <a:lnTo>
                    <a:pt x="465" y="10109"/>
                  </a:lnTo>
                  <a:cubicBezTo>
                    <a:pt x="418" y="10057"/>
                    <a:pt x="363" y="10035"/>
                    <a:pt x="311" y="10035"/>
                  </a:cubicBezTo>
                  <a:cubicBezTo>
                    <a:pt x="144" y="10035"/>
                    <a:pt x="1" y="10260"/>
                    <a:pt x="177" y="10407"/>
                  </a:cubicBezTo>
                  <a:lnTo>
                    <a:pt x="1350" y="11542"/>
                  </a:lnTo>
                  <a:lnTo>
                    <a:pt x="1350" y="12224"/>
                  </a:lnTo>
                  <a:cubicBezTo>
                    <a:pt x="1360" y="12354"/>
                    <a:pt x="1458" y="12419"/>
                    <a:pt x="1557" y="12419"/>
                  </a:cubicBezTo>
                  <a:cubicBezTo>
                    <a:pt x="1655" y="12419"/>
                    <a:pt x="1754" y="12354"/>
                    <a:pt x="1764" y="12224"/>
                  </a:cubicBezTo>
                  <a:lnTo>
                    <a:pt x="1764" y="11532"/>
                  </a:lnTo>
                  <a:lnTo>
                    <a:pt x="2975" y="10311"/>
                  </a:lnTo>
                  <a:cubicBezTo>
                    <a:pt x="3062" y="10234"/>
                    <a:pt x="3062" y="10090"/>
                    <a:pt x="2975" y="10013"/>
                  </a:cubicBezTo>
                  <a:cubicBezTo>
                    <a:pt x="2932" y="9969"/>
                    <a:pt x="2877" y="9948"/>
                    <a:pt x="2823" y="9948"/>
                  </a:cubicBezTo>
                  <a:cubicBezTo>
                    <a:pt x="2768" y="9948"/>
                    <a:pt x="2716" y="9969"/>
                    <a:pt x="2677" y="10013"/>
                  </a:cubicBezTo>
                  <a:lnTo>
                    <a:pt x="1764" y="10936"/>
                  </a:lnTo>
                  <a:lnTo>
                    <a:pt x="1764" y="4926"/>
                  </a:lnTo>
                  <a:lnTo>
                    <a:pt x="2706" y="4234"/>
                  </a:lnTo>
                  <a:cubicBezTo>
                    <a:pt x="2859" y="4096"/>
                    <a:pt x="2735" y="3870"/>
                    <a:pt x="2565" y="3870"/>
                  </a:cubicBezTo>
                  <a:cubicBezTo>
                    <a:pt x="2533" y="3870"/>
                    <a:pt x="2499" y="3879"/>
                    <a:pt x="2466" y="3897"/>
                  </a:cubicBezTo>
                  <a:lnTo>
                    <a:pt x="1764" y="4407"/>
                  </a:lnTo>
                  <a:lnTo>
                    <a:pt x="1764" y="224"/>
                  </a:lnTo>
                  <a:cubicBezTo>
                    <a:pt x="1778" y="75"/>
                    <a:pt x="1670" y="0"/>
                    <a:pt x="1560" y="0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45" name="Google Shape;15945;p79"/>
          <p:cNvGrpSpPr/>
          <p:nvPr/>
        </p:nvGrpSpPr>
        <p:grpSpPr>
          <a:xfrm>
            <a:off x="7164356" y="3790667"/>
            <a:ext cx="385507" cy="382501"/>
            <a:chOff x="7164356" y="3790667"/>
            <a:chExt cx="385507" cy="382501"/>
          </a:xfrm>
        </p:grpSpPr>
        <p:sp>
          <p:nvSpPr>
            <p:cNvPr id="15946" name="Google Shape;15946;p79"/>
            <p:cNvSpPr/>
            <p:nvPr/>
          </p:nvSpPr>
          <p:spPr>
            <a:xfrm>
              <a:off x="7241526" y="3981983"/>
              <a:ext cx="114852" cy="114852"/>
            </a:xfrm>
            <a:custGeom>
              <a:avLst/>
              <a:gdLst/>
              <a:ahLst/>
              <a:cxnLst/>
              <a:rect l="l" t="t" r="r" b="b"/>
              <a:pathLst>
                <a:path w="4395" h="4395" extrusionOk="0">
                  <a:moveTo>
                    <a:pt x="1212" y="0"/>
                  </a:moveTo>
                  <a:lnTo>
                    <a:pt x="0" y="1202"/>
                  </a:lnTo>
                  <a:lnTo>
                    <a:pt x="3183" y="4395"/>
                  </a:lnTo>
                  <a:lnTo>
                    <a:pt x="4395" y="3183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7" name="Google Shape;15947;p79"/>
            <p:cNvSpPr/>
            <p:nvPr/>
          </p:nvSpPr>
          <p:spPr>
            <a:xfrm>
              <a:off x="7247536" y="3984988"/>
              <a:ext cx="56838" cy="56577"/>
            </a:xfrm>
            <a:custGeom>
              <a:avLst/>
              <a:gdLst/>
              <a:ahLst/>
              <a:cxnLst/>
              <a:rect l="l" t="t" r="r" b="b"/>
              <a:pathLst>
                <a:path w="2175" h="2165" extrusionOk="0">
                  <a:moveTo>
                    <a:pt x="1097" y="1"/>
                  </a:moveTo>
                  <a:lnTo>
                    <a:pt x="1" y="1328"/>
                  </a:lnTo>
                  <a:lnTo>
                    <a:pt x="847" y="2164"/>
                  </a:lnTo>
                  <a:lnTo>
                    <a:pt x="2174" y="1078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8" name="Google Shape;15948;p79"/>
            <p:cNvSpPr/>
            <p:nvPr/>
          </p:nvSpPr>
          <p:spPr>
            <a:xfrm>
              <a:off x="7296561" y="4033987"/>
              <a:ext cx="56812" cy="56838"/>
            </a:xfrm>
            <a:custGeom>
              <a:avLst/>
              <a:gdLst/>
              <a:ahLst/>
              <a:cxnLst/>
              <a:rect l="l" t="t" r="r" b="b"/>
              <a:pathLst>
                <a:path w="2174" h="2175" extrusionOk="0">
                  <a:moveTo>
                    <a:pt x="1096" y="1"/>
                  </a:moveTo>
                  <a:lnTo>
                    <a:pt x="0" y="1328"/>
                  </a:lnTo>
                  <a:lnTo>
                    <a:pt x="846" y="2174"/>
                  </a:lnTo>
                  <a:lnTo>
                    <a:pt x="2173" y="1078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9" name="Google Shape;15949;p79"/>
            <p:cNvSpPr/>
            <p:nvPr/>
          </p:nvSpPr>
          <p:spPr>
            <a:xfrm>
              <a:off x="7445307" y="3826468"/>
              <a:ext cx="68859" cy="64312"/>
            </a:xfrm>
            <a:custGeom>
              <a:avLst/>
              <a:gdLst/>
              <a:ahLst/>
              <a:cxnLst/>
              <a:rect l="l" t="t" r="r" b="b"/>
              <a:pathLst>
                <a:path w="2635" h="2461" extrusionOk="0">
                  <a:moveTo>
                    <a:pt x="2318" y="1"/>
                  </a:moveTo>
                  <a:cubicBezTo>
                    <a:pt x="2267" y="1"/>
                    <a:pt x="2213" y="20"/>
                    <a:pt x="2164" y="66"/>
                  </a:cubicBezTo>
                  <a:lnTo>
                    <a:pt x="145" y="2086"/>
                  </a:lnTo>
                  <a:cubicBezTo>
                    <a:pt x="1" y="2230"/>
                    <a:pt x="106" y="2461"/>
                    <a:pt x="299" y="2461"/>
                  </a:cubicBezTo>
                  <a:cubicBezTo>
                    <a:pt x="357" y="2461"/>
                    <a:pt x="414" y="2442"/>
                    <a:pt x="453" y="2403"/>
                  </a:cubicBezTo>
                  <a:lnTo>
                    <a:pt x="2472" y="374"/>
                  </a:lnTo>
                  <a:cubicBezTo>
                    <a:pt x="2635" y="219"/>
                    <a:pt x="2490" y="1"/>
                    <a:pt x="2318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0" name="Google Shape;15950;p79"/>
            <p:cNvSpPr/>
            <p:nvPr/>
          </p:nvSpPr>
          <p:spPr>
            <a:xfrm>
              <a:off x="7423957" y="3793097"/>
              <a:ext cx="33789" cy="83363"/>
            </a:xfrm>
            <a:custGeom>
              <a:avLst/>
              <a:gdLst/>
              <a:ahLst/>
              <a:cxnLst/>
              <a:rect l="l" t="t" r="r" b="b"/>
              <a:pathLst>
                <a:path w="1293" h="3190" extrusionOk="0">
                  <a:moveTo>
                    <a:pt x="1029" y="1"/>
                  </a:moveTo>
                  <a:cubicBezTo>
                    <a:pt x="941" y="1"/>
                    <a:pt x="852" y="49"/>
                    <a:pt x="818" y="161"/>
                  </a:cubicBezTo>
                  <a:lnTo>
                    <a:pt x="39" y="2911"/>
                  </a:lnTo>
                  <a:cubicBezTo>
                    <a:pt x="0" y="3046"/>
                    <a:pt x="106" y="3190"/>
                    <a:pt x="250" y="3190"/>
                  </a:cubicBezTo>
                  <a:cubicBezTo>
                    <a:pt x="347" y="3190"/>
                    <a:pt x="433" y="3122"/>
                    <a:pt x="462" y="3026"/>
                  </a:cubicBezTo>
                  <a:lnTo>
                    <a:pt x="1241" y="276"/>
                  </a:lnTo>
                  <a:cubicBezTo>
                    <a:pt x="1293" y="109"/>
                    <a:pt x="1161" y="1"/>
                    <a:pt x="102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1" name="Google Shape;15951;p79"/>
            <p:cNvSpPr/>
            <p:nvPr/>
          </p:nvSpPr>
          <p:spPr>
            <a:xfrm>
              <a:off x="7378852" y="3790667"/>
              <a:ext cx="35331" cy="82788"/>
            </a:xfrm>
            <a:custGeom>
              <a:avLst/>
              <a:gdLst/>
              <a:ahLst/>
              <a:cxnLst/>
              <a:rect l="l" t="t" r="r" b="b"/>
              <a:pathLst>
                <a:path w="1352" h="3168" extrusionOk="0">
                  <a:moveTo>
                    <a:pt x="263" y="1"/>
                  </a:moveTo>
                  <a:cubicBezTo>
                    <a:pt x="132" y="1"/>
                    <a:pt x="1" y="113"/>
                    <a:pt x="53" y="283"/>
                  </a:cubicBezTo>
                  <a:lnTo>
                    <a:pt x="890" y="3013"/>
                  </a:lnTo>
                  <a:cubicBezTo>
                    <a:pt x="919" y="3110"/>
                    <a:pt x="1005" y="3167"/>
                    <a:pt x="1101" y="3167"/>
                  </a:cubicBezTo>
                  <a:cubicBezTo>
                    <a:pt x="1246" y="3167"/>
                    <a:pt x="1351" y="3023"/>
                    <a:pt x="1313" y="2888"/>
                  </a:cubicBezTo>
                  <a:lnTo>
                    <a:pt x="467" y="158"/>
                  </a:lnTo>
                  <a:cubicBezTo>
                    <a:pt x="433" y="48"/>
                    <a:pt x="348" y="1"/>
                    <a:pt x="263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2" name="Google Shape;15952;p79"/>
            <p:cNvSpPr/>
            <p:nvPr/>
          </p:nvSpPr>
          <p:spPr>
            <a:xfrm>
              <a:off x="7459392" y="3881477"/>
              <a:ext cx="88354" cy="32169"/>
            </a:xfrm>
            <a:custGeom>
              <a:avLst/>
              <a:gdLst/>
              <a:ahLst/>
              <a:cxnLst/>
              <a:rect l="l" t="t" r="r" b="b"/>
              <a:pathLst>
                <a:path w="3381" h="1231" extrusionOk="0">
                  <a:moveTo>
                    <a:pt x="3066" y="0"/>
                  </a:moveTo>
                  <a:cubicBezTo>
                    <a:pt x="3046" y="0"/>
                    <a:pt x="3023" y="3"/>
                    <a:pt x="3000" y="10"/>
                  </a:cubicBezTo>
                  <a:lnTo>
                    <a:pt x="250" y="798"/>
                  </a:lnTo>
                  <a:cubicBezTo>
                    <a:pt x="0" y="866"/>
                    <a:pt x="48" y="1231"/>
                    <a:pt x="308" y="1231"/>
                  </a:cubicBezTo>
                  <a:cubicBezTo>
                    <a:pt x="337" y="1231"/>
                    <a:pt x="356" y="1221"/>
                    <a:pt x="375" y="1221"/>
                  </a:cubicBezTo>
                  <a:lnTo>
                    <a:pt x="3116" y="433"/>
                  </a:lnTo>
                  <a:cubicBezTo>
                    <a:pt x="3380" y="362"/>
                    <a:pt x="3297" y="0"/>
                    <a:pt x="3066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3" name="Google Shape;15953;p79"/>
            <p:cNvSpPr/>
            <p:nvPr/>
          </p:nvSpPr>
          <p:spPr>
            <a:xfrm>
              <a:off x="7462084" y="3924883"/>
              <a:ext cx="87779" cy="33502"/>
            </a:xfrm>
            <a:custGeom>
              <a:avLst/>
              <a:gdLst/>
              <a:ahLst/>
              <a:cxnLst/>
              <a:rect l="l" t="t" r="r" b="b"/>
              <a:pathLst>
                <a:path w="3359" h="1282" extrusionOk="0">
                  <a:moveTo>
                    <a:pt x="313" y="0"/>
                  </a:moveTo>
                  <a:cubicBezTo>
                    <a:pt x="87" y="0"/>
                    <a:pt x="0" y="347"/>
                    <a:pt x="253" y="426"/>
                  </a:cubicBezTo>
                  <a:lnTo>
                    <a:pt x="2994" y="1272"/>
                  </a:lnTo>
                  <a:cubicBezTo>
                    <a:pt x="3013" y="1272"/>
                    <a:pt x="3032" y="1282"/>
                    <a:pt x="3051" y="1282"/>
                  </a:cubicBezTo>
                  <a:cubicBezTo>
                    <a:pt x="3311" y="1282"/>
                    <a:pt x="3359" y="916"/>
                    <a:pt x="3119" y="849"/>
                  </a:cubicBezTo>
                  <a:lnTo>
                    <a:pt x="388" y="12"/>
                  </a:ln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4" name="Google Shape;15954;p79"/>
            <p:cNvSpPr/>
            <p:nvPr/>
          </p:nvSpPr>
          <p:spPr>
            <a:xfrm>
              <a:off x="7325202" y="3850406"/>
              <a:ext cx="74399" cy="66167"/>
            </a:xfrm>
            <a:custGeom>
              <a:avLst/>
              <a:gdLst/>
              <a:ahLst/>
              <a:cxnLst/>
              <a:rect l="l" t="t" r="r" b="b"/>
              <a:pathLst>
                <a:path w="2847" h="2532" extrusionOk="0">
                  <a:moveTo>
                    <a:pt x="1139" y="1"/>
                  </a:moveTo>
                  <a:cubicBezTo>
                    <a:pt x="869" y="1"/>
                    <a:pt x="618" y="91"/>
                    <a:pt x="433" y="276"/>
                  </a:cubicBezTo>
                  <a:cubicBezTo>
                    <a:pt x="0" y="708"/>
                    <a:pt x="87" y="1506"/>
                    <a:pt x="635" y="2055"/>
                  </a:cubicBezTo>
                  <a:cubicBezTo>
                    <a:pt x="949" y="2369"/>
                    <a:pt x="1345" y="2531"/>
                    <a:pt x="1708" y="2531"/>
                  </a:cubicBezTo>
                  <a:cubicBezTo>
                    <a:pt x="1978" y="2531"/>
                    <a:pt x="2229" y="2441"/>
                    <a:pt x="2414" y="2256"/>
                  </a:cubicBezTo>
                  <a:cubicBezTo>
                    <a:pt x="2847" y="1824"/>
                    <a:pt x="2760" y="1026"/>
                    <a:pt x="2212" y="477"/>
                  </a:cubicBezTo>
                  <a:cubicBezTo>
                    <a:pt x="1898" y="163"/>
                    <a:pt x="1501" y="1"/>
                    <a:pt x="113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5" name="Google Shape;15955;p79"/>
            <p:cNvSpPr/>
            <p:nvPr/>
          </p:nvSpPr>
          <p:spPr>
            <a:xfrm>
              <a:off x="7309627" y="3852392"/>
              <a:ext cx="84460" cy="83885"/>
            </a:xfrm>
            <a:custGeom>
              <a:avLst/>
              <a:gdLst/>
              <a:ahLst/>
              <a:cxnLst/>
              <a:rect l="l" t="t" r="r" b="b"/>
              <a:pathLst>
                <a:path w="3232" h="3210" extrusionOk="0">
                  <a:moveTo>
                    <a:pt x="958" y="0"/>
                  </a:moveTo>
                  <a:cubicBezTo>
                    <a:pt x="899" y="0"/>
                    <a:pt x="841" y="22"/>
                    <a:pt x="798" y="65"/>
                  </a:cubicBezTo>
                  <a:lnTo>
                    <a:pt x="0" y="863"/>
                  </a:lnTo>
                  <a:lnTo>
                    <a:pt x="2346" y="3209"/>
                  </a:lnTo>
                  <a:lnTo>
                    <a:pt x="3145" y="2421"/>
                  </a:lnTo>
                  <a:cubicBezTo>
                    <a:pt x="3231" y="2325"/>
                    <a:pt x="3231" y="2180"/>
                    <a:pt x="3145" y="2084"/>
                  </a:cubicBezTo>
                  <a:lnTo>
                    <a:pt x="1125" y="65"/>
                  </a:lnTo>
                  <a:cubicBezTo>
                    <a:pt x="1077" y="22"/>
                    <a:pt x="1017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6" name="Google Shape;15956;p79"/>
            <p:cNvSpPr/>
            <p:nvPr/>
          </p:nvSpPr>
          <p:spPr>
            <a:xfrm>
              <a:off x="7309627" y="3859604"/>
              <a:ext cx="76647" cy="76673"/>
            </a:xfrm>
            <a:custGeom>
              <a:avLst/>
              <a:gdLst/>
              <a:ahLst/>
              <a:cxnLst/>
              <a:rect l="l" t="t" r="r" b="b"/>
              <a:pathLst>
                <a:path w="2933" h="2934" extrusionOk="0">
                  <a:moveTo>
                    <a:pt x="577" y="0"/>
                  </a:moveTo>
                  <a:lnTo>
                    <a:pt x="0" y="587"/>
                  </a:lnTo>
                  <a:lnTo>
                    <a:pt x="2346" y="2933"/>
                  </a:lnTo>
                  <a:lnTo>
                    <a:pt x="2933" y="2347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7" name="Google Shape;15957;p79"/>
            <p:cNvSpPr/>
            <p:nvPr/>
          </p:nvSpPr>
          <p:spPr>
            <a:xfrm>
              <a:off x="7187980" y="3869927"/>
              <a:ext cx="188755" cy="187971"/>
            </a:xfrm>
            <a:custGeom>
              <a:avLst/>
              <a:gdLst/>
              <a:ahLst/>
              <a:cxnLst/>
              <a:rect l="l" t="t" r="r" b="b"/>
              <a:pathLst>
                <a:path w="7223" h="7193" extrusionOk="0">
                  <a:moveTo>
                    <a:pt x="4814" y="1"/>
                  </a:moveTo>
                  <a:cubicBezTo>
                    <a:pt x="4748" y="1"/>
                    <a:pt x="4682" y="30"/>
                    <a:pt x="4636" y="86"/>
                  </a:cubicBezTo>
                  <a:lnTo>
                    <a:pt x="1" y="5702"/>
                  </a:lnTo>
                  <a:lnTo>
                    <a:pt x="1491" y="7193"/>
                  </a:lnTo>
                  <a:lnTo>
                    <a:pt x="7117" y="2567"/>
                  </a:lnTo>
                  <a:cubicBezTo>
                    <a:pt x="7223" y="2481"/>
                    <a:pt x="7223" y="2317"/>
                    <a:pt x="7126" y="2221"/>
                  </a:cubicBezTo>
                  <a:lnTo>
                    <a:pt x="4972" y="67"/>
                  </a:lnTo>
                  <a:cubicBezTo>
                    <a:pt x="4928" y="22"/>
                    <a:pt x="4871" y="1"/>
                    <a:pt x="481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8" name="Google Shape;15958;p79"/>
            <p:cNvSpPr/>
            <p:nvPr/>
          </p:nvSpPr>
          <p:spPr>
            <a:xfrm>
              <a:off x="7187980" y="3922924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34" y="1"/>
                  </a:moveTo>
                  <a:lnTo>
                    <a:pt x="1809" y="4232"/>
                  </a:lnTo>
                  <a:lnTo>
                    <a:pt x="559" y="2991"/>
                  </a:lnTo>
                  <a:lnTo>
                    <a:pt x="1" y="3674"/>
                  </a:lnTo>
                  <a:lnTo>
                    <a:pt x="1491" y="5165"/>
                  </a:lnTo>
                  <a:lnTo>
                    <a:pt x="7107" y="539"/>
                  </a:lnTo>
                  <a:cubicBezTo>
                    <a:pt x="7213" y="453"/>
                    <a:pt x="7223" y="289"/>
                    <a:pt x="7126" y="193"/>
                  </a:cubicBezTo>
                  <a:lnTo>
                    <a:pt x="6934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9" name="Google Shape;15959;p79"/>
            <p:cNvSpPr/>
            <p:nvPr/>
          </p:nvSpPr>
          <p:spPr>
            <a:xfrm>
              <a:off x="7164356" y="4005215"/>
              <a:ext cx="76934" cy="75680"/>
            </a:xfrm>
            <a:custGeom>
              <a:avLst/>
              <a:gdLst/>
              <a:ahLst/>
              <a:cxnLst/>
              <a:rect l="l" t="t" r="r" b="b"/>
              <a:pathLst>
                <a:path w="2944" h="2896" extrusionOk="0">
                  <a:moveTo>
                    <a:pt x="890" y="1"/>
                  </a:moveTo>
                  <a:cubicBezTo>
                    <a:pt x="830" y="1"/>
                    <a:pt x="770" y="25"/>
                    <a:pt x="722" y="73"/>
                  </a:cubicBezTo>
                  <a:lnTo>
                    <a:pt x="97" y="698"/>
                  </a:lnTo>
                  <a:cubicBezTo>
                    <a:pt x="1" y="794"/>
                    <a:pt x="1" y="939"/>
                    <a:pt x="97" y="1035"/>
                  </a:cubicBezTo>
                  <a:lnTo>
                    <a:pt x="1886" y="2823"/>
                  </a:lnTo>
                  <a:cubicBezTo>
                    <a:pt x="1934" y="2871"/>
                    <a:pt x="1994" y="2895"/>
                    <a:pt x="2054" y="2895"/>
                  </a:cubicBezTo>
                  <a:cubicBezTo>
                    <a:pt x="2114" y="2895"/>
                    <a:pt x="2174" y="2871"/>
                    <a:pt x="2222" y="2823"/>
                  </a:cubicBezTo>
                  <a:lnTo>
                    <a:pt x="2847" y="2198"/>
                  </a:lnTo>
                  <a:cubicBezTo>
                    <a:pt x="2944" y="2102"/>
                    <a:pt x="2944" y="1958"/>
                    <a:pt x="2847" y="1862"/>
                  </a:cubicBezTo>
                  <a:lnTo>
                    <a:pt x="1059" y="73"/>
                  </a:lnTo>
                  <a:cubicBezTo>
                    <a:pt x="1011" y="25"/>
                    <a:pt x="951" y="1"/>
                    <a:pt x="890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0" name="Google Shape;15960;p79"/>
            <p:cNvSpPr/>
            <p:nvPr/>
          </p:nvSpPr>
          <p:spPr>
            <a:xfrm>
              <a:off x="7164356" y="4015406"/>
              <a:ext cx="66115" cy="65488"/>
            </a:xfrm>
            <a:custGeom>
              <a:avLst/>
              <a:gdLst/>
              <a:ahLst/>
              <a:cxnLst/>
              <a:rect l="l" t="t" r="r" b="b"/>
              <a:pathLst>
                <a:path w="2530" h="2506" extrusionOk="0">
                  <a:moveTo>
                    <a:pt x="405" y="0"/>
                  </a:moveTo>
                  <a:lnTo>
                    <a:pt x="97" y="308"/>
                  </a:lnTo>
                  <a:cubicBezTo>
                    <a:pt x="1" y="404"/>
                    <a:pt x="1" y="549"/>
                    <a:pt x="97" y="645"/>
                  </a:cubicBezTo>
                  <a:lnTo>
                    <a:pt x="1886" y="2433"/>
                  </a:lnTo>
                  <a:cubicBezTo>
                    <a:pt x="1929" y="2481"/>
                    <a:pt x="1989" y="2505"/>
                    <a:pt x="2049" y="2505"/>
                  </a:cubicBezTo>
                  <a:cubicBezTo>
                    <a:pt x="2109" y="2505"/>
                    <a:pt x="2169" y="2481"/>
                    <a:pt x="2213" y="243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1" name="Google Shape;15961;p79"/>
            <p:cNvSpPr/>
            <p:nvPr/>
          </p:nvSpPr>
          <p:spPr>
            <a:xfrm>
              <a:off x="7217379" y="3915580"/>
              <a:ext cx="86211" cy="94835"/>
            </a:xfrm>
            <a:custGeom>
              <a:avLst/>
              <a:gdLst/>
              <a:ahLst/>
              <a:cxnLst/>
              <a:rect l="l" t="t" r="r" b="b"/>
              <a:pathLst>
                <a:path w="3299" h="3629" extrusionOk="0">
                  <a:moveTo>
                    <a:pt x="2981" y="0"/>
                  </a:moveTo>
                  <a:cubicBezTo>
                    <a:pt x="2925" y="0"/>
                    <a:pt x="2867" y="24"/>
                    <a:pt x="2818" y="80"/>
                  </a:cubicBezTo>
                  <a:lnTo>
                    <a:pt x="126" y="3263"/>
                  </a:lnTo>
                  <a:cubicBezTo>
                    <a:pt x="1" y="3407"/>
                    <a:pt x="107" y="3628"/>
                    <a:pt x="289" y="3628"/>
                  </a:cubicBezTo>
                  <a:cubicBezTo>
                    <a:pt x="357" y="3628"/>
                    <a:pt x="414" y="3599"/>
                    <a:pt x="463" y="3551"/>
                  </a:cubicBezTo>
                  <a:lnTo>
                    <a:pt x="3155" y="368"/>
                  </a:lnTo>
                  <a:cubicBezTo>
                    <a:pt x="3299" y="203"/>
                    <a:pt x="3147" y="0"/>
                    <a:pt x="298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2" name="Google Shape;15962;p79"/>
            <p:cNvSpPr/>
            <p:nvPr/>
          </p:nvSpPr>
          <p:spPr>
            <a:xfrm>
              <a:off x="7417424" y="3942732"/>
              <a:ext cx="74661" cy="66220"/>
            </a:xfrm>
            <a:custGeom>
              <a:avLst/>
              <a:gdLst/>
              <a:ahLst/>
              <a:cxnLst/>
              <a:rect l="l" t="t" r="r" b="b"/>
              <a:pathLst>
                <a:path w="2857" h="2534" extrusionOk="0">
                  <a:moveTo>
                    <a:pt x="1130" y="1"/>
                  </a:moveTo>
                  <a:cubicBezTo>
                    <a:pt x="863" y="1"/>
                    <a:pt x="616" y="89"/>
                    <a:pt x="433" y="272"/>
                  </a:cubicBezTo>
                  <a:cubicBezTo>
                    <a:pt x="0" y="714"/>
                    <a:pt x="97" y="1502"/>
                    <a:pt x="645" y="2051"/>
                  </a:cubicBezTo>
                  <a:cubicBezTo>
                    <a:pt x="961" y="2367"/>
                    <a:pt x="1358" y="2533"/>
                    <a:pt x="1723" y="2533"/>
                  </a:cubicBezTo>
                  <a:cubicBezTo>
                    <a:pt x="1989" y="2533"/>
                    <a:pt x="2237" y="2445"/>
                    <a:pt x="2424" y="2262"/>
                  </a:cubicBezTo>
                  <a:cubicBezTo>
                    <a:pt x="2856" y="1820"/>
                    <a:pt x="2760" y="1031"/>
                    <a:pt x="2212" y="483"/>
                  </a:cubicBezTo>
                  <a:cubicBezTo>
                    <a:pt x="1895" y="166"/>
                    <a:pt x="1495" y="1"/>
                    <a:pt x="1130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3" name="Google Shape;15963;p79"/>
            <p:cNvSpPr/>
            <p:nvPr/>
          </p:nvSpPr>
          <p:spPr>
            <a:xfrm>
              <a:off x="7402084" y="3944666"/>
              <a:ext cx="84460" cy="84094"/>
            </a:xfrm>
            <a:custGeom>
              <a:avLst/>
              <a:gdLst/>
              <a:ahLst/>
              <a:cxnLst/>
              <a:rect l="l" t="t" r="r" b="b"/>
              <a:pathLst>
                <a:path w="3232" h="3218" extrusionOk="0">
                  <a:moveTo>
                    <a:pt x="958" y="0"/>
                  </a:moveTo>
                  <a:cubicBezTo>
                    <a:pt x="897" y="0"/>
                    <a:pt x="837" y="25"/>
                    <a:pt x="789" y="73"/>
                  </a:cubicBezTo>
                  <a:lnTo>
                    <a:pt x="1" y="861"/>
                  </a:lnTo>
                  <a:lnTo>
                    <a:pt x="2347" y="3217"/>
                  </a:lnTo>
                  <a:lnTo>
                    <a:pt x="3136" y="2419"/>
                  </a:lnTo>
                  <a:cubicBezTo>
                    <a:pt x="3232" y="2332"/>
                    <a:pt x="3232" y="2179"/>
                    <a:pt x="3145" y="2092"/>
                  </a:cubicBezTo>
                  <a:lnTo>
                    <a:pt x="1126" y="73"/>
                  </a:lnTo>
                  <a:cubicBezTo>
                    <a:pt x="1078" y="25"/>
                    <a:pt x="1018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4" name="Google Shape;15964;p79"/>
            <p:cNvSpPr/>
            <p:nvPr/>
          </p:nvSpPr>
          <p:spPr>
            <a:xfrm>
              <a:off x="7402084" y="3952087"/>
              <a:ext cx="76438" cy="76673"/>
            </a:xfrm>
            <a:custGeom>
              <a:avLst/>
              <a:gdLst/>
              <a:ahLst/>
              <a:cxnLst/>
              <a:rect l="l" t="t" r="r" b="b"/>
              <a:pathLst>
                <a:path w="2925" h="2934" extrusionOk="0">
                  <a:moveTo>
                    <a:pt x="578" y="0"/>
                  </a:moveTo>
                  <a:lnTo>
                    <a:pt x="1" y="577"/>
                  </a:lnTo>
                  <a:lnTo>
                    <a:pt x="2347" y="2933"/>
                  </a:lnTo>
                  <a:lnTo>
                    <a:pt x="2924" y="2346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5" name="Google Shape;15965;p79"/>
            <p:cNvSpPr/>
            <p:nvPr/>
          </p:nvSpPr>
          <p:spPr>
            <a:xfrm>
              <a:off x="7280202" y="3962279"/>
              <a:ext cx="189016" cy="188102"/>
            </a:xfrm>
            <a:custGeom>
              <a:avLst/>
              <a:gdLst/>
              <a:ahLst/>
              <a:cxnLst/>
              <a:rect l="l" t="t" r="r" b="b"/>
              <a:pathLst>
                <a:path w="7233" h="7198" extrusionOk="0">
                  <a:moveTo>
                    <a:pt x="4806" y="1"/>
                  </a:moveTo>
                  <a:cubicBezTo>
                    <a:pt x="4742" y="1"/>
                    <a:pt x="4680" y="27"/>
                    <a:pt x="4636" y="81"/>
                  </a:cubicBezTo>
                  <a:lnTo>
                    <a:pt x="1" y="5707"/>
                  </a:lnTo>
                  <a:lnTo>
                    <a:pt x="1501" y="7197"/>
                  </a:lnTo>
                  <a:lnTo>
                    <a:pt x="7117" y="2562"/>
                  </a:lnTo>
                  <a:cubicBezTo>
                    <a:pt x="7223" y="2476"/>
                    <a:pt x="7232" y="2322"/>
                    <a:pt x="7136" y="2226"/>
                  </a:cubicBezTo>
                  <a:lnTo>
                    <a:pt x="4982" y="72"/>
                  </a:lnTo>
                  <a:cubicBezTo>
                    <a:pt x="4930" y="25"/>
                    <a:pt x="4867" y="1"/>
                    <a:pt x="4806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6" name="Google Shape;15966;p79"/>
            <p:cNvSpPr/>
            <p:nvPr/>
          </p:nvSpPr>
          <p:spPr>
            <a:xfrm>
              <a:off x="7280202" y="4015406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44" y="0"/>
                  </a:moveTo>
                  <a:lnTo>
                    <a:pt x="1809" y="4231"/>
                  </a:lnTo>
                  <a:lnTo>
                    <a:pt x="568" y="2991"/>
                  </a:lnTo>
                  <a:lnTo>
                    <a:pt x="1" y="3674"/>
                  </a:lnTo>
                  <a:lnTo>
                    <a:pt x="1501" y="5164"/>
                  </a:lnTo>
                  <a:lnTo>
                    <a:pt x="7117" y="529"/>
                  </a:lnTo>
                  <a:cubicBezTo>
                    <a:pt x="7223" y="443"/>
                    <a:pt x="7223" y="289"/>
                    <a:pt x="7126" y="193"/>
                  </a:cubicBezTo>
                  <a:lnTo>
                    <a:pt x="6944" y="0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7" name="Google Shape;15967;p79"/>
            <p:cNvSpPr/>
            <p:nvPr/>
          </p:nvSpPr>
          <p:spPr>
            <a:xfrm>
              <a:off x="7256839" y="4097698"/>
              <a:ext cx="76673" cy="75471"/>
            </a:xfrm>
            <a:custGeom>
              <a:avLst/>
              <a:gdLst/>
              <a:ahLst/>
              <a:cxnLst/>
              <a:rect l="l" t="t" r="r" b="b"/>
              <a:pathLst>
                <a:path w="2934" h="2888" extrusionOk="0">
                  <a:moveTo>
                    <a:pt x="885" y="1"/>
                  </a:moveTo>
                  <a:cubicBezTo>
                    <a:pt x="825" y="1"/>
                    <a:pt x="765" y="25"/>
                    <a:pt x="722" y="73"/>
                  </a:cubicBezTo>
                  <a:lnTo>
                    <a:pt x="87" y="698"/>
                  </a:lnTo>
                  <a:cubicBezTo>
                    <a:pt x="1" y="784"/>
                    <a:pt x="1" y="938"/>
                    <a:pt x="87" y="1025"/>
                  </a:cubicBezTo>
                  <a:lnTo>
                    <a:pt x="1885" y="2823"/>
                  </a:lnTo>
                  <a:cubicBezTo>
                    <a:pt x="1929" y="2866"/>
                    <a:pt x="1989" y="2888"/>
                    <a:pt x="2049" y="2888"/>
                  </a:cubicBezTo>
                  <a:cubicBezTo>
                    <a:pt x="2109" y="2888"/>
                    <a:pt x="2169" y="2866"/>
                    <a:pt x="2212" y="2823"/>
                  </a:cubicBezTo>
                  <a:lnTo>
                    <a:pt x="2847" y="2188"/>
                  </a:lnTo>
                  <a:cubicBezTo>
                    <a:pt x="2934" y="2102"/>
                    <a:pt x="2934" y="1948"/>
                    <a:pt x="2847" y="1861"/>
                  </a:cubicBezTo>
                  <a:lnTo>
                    <a:pt x="1049" y="73"/>
                  </a:lnTo>
                  <a:cubicBezTo>
                    <a:pt x="1006" y="25"/>
                    <a:pt x="945" y="1"/>
                    <a:pt x="885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8" name="Google Shape;15968;p79"/>
            <p:cNvSpPr/>
            <p:nvPr/>
          </p:nvSpPr>
          <p:spPr>
            <a:xfrm>
              <a:off x="7256839" y="4107628"/>
              <a:ext cx="66115" cy="65540"/>
            </a:xfrm>
            <a:custGeom>
              <a:avLst/>
              <a:gdLst/>
              <a:ahLst/>
              <a:cxnLst/>
              <a:rect l="l" t="t" r="r" b="b"/>
              <a:pathLst>
                <a:path w="2530" h="2508" extrusionOk="0">
                  <a:moveTo>
                    <a:pt x="405" y="0"/>
                  </a:moveTo>
                  <a:lnTo>
                    <a:pt x="97" y="318"/>
                  </a:lnTo>
                  <a:cubicBezTo>
                    <a:pt x="1" y="404"/>
                    <a:pt x="1" y="558"/>
                    <a:pt x="97" y="645"/>
                  </a:cubicBezTo>
                  <a:lnTo>
                    <a:pt x="1885" y="2443"/>
                  </a:lnTo>
                  <a:cubicBezTo>
                    <a:pt x="1929" y="2486"/>
                    <a:pt x="1989" y="2508"/>
                    <a:pt x="2049" y="2508"/>
                  </a:cubicBezTo>
                  <a:cubicBezTo>
                    <a:pt x="2109" y="2508"/>
                    <a:pt x="2169" y="2486"/>
                    <a:pt x="2212" y="244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9" name="Google Shape;15969;p79"/>
            <p:cNvSpPr/>
            <p:nvPr/>
          </p:nvSpPr>
          <p:spPr>
            <a:xfrm>
              <a:off x="7309862" y="4008011"/>
              <a:ext cx="86002" cy="94626"/>
            </a:xfrm>
            <a:custGeom>
              <a:avLst/>
              <a:gdLst/>
              <a:ahLst/>
              <a:cxnLst/>
              <a:rect l="l" t="t" r="r" b="b"/>
              <a:pathLst>
                <a:path w="3291" h="3621" extrusionOk="0">
                  <a:moveTo>
                    <a:pt x="2979" y="1"/>
                  </a:moveTo>
                  <a:cubicBezTo>
                    <a:pt x="2923" y="1"/>
                    <a:pt x="2865" y="24"/>
                    <a:pt x="2818" y="81"/>
                  </a:cubicBezTo>
                  <a:lnTo>
                    <a:pt x="126" y="3264"/>
                  </a:lnTo>
                  <a:cubicBezTo>
                    <a:pt x="1" y="3409"/>
                    <a:pt x="106" y="3620"/>
                    <a:pt x="289" y="3620"/>
                  </a:cubicBezTo>
                  <a:cubicBezTo>
                    <a:pt x="356" y="3620"/>
                    <a:pt x="414" y="3591"/>
                    <a:pt x="453" y="3543"/>
                  </a:cubicBezTo>
                  <a:lnTo>
                    <a:pt x="3155" y="360"/>
                  </a:lnTo>
                  <a:cubicBezTo>
                    <a:pt x="3290" y="196"/>
                    <a:pt x="3140" y="1"/>
                    <a:pt x="297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70" name="Google Shape;15970;p79"/>
          <p:cNvGrpSpPr/>
          <p:nvPr/>
        </p:nvGrpSpPr>
        <p:grpSpPr>
          <a:xfrm>
            <a:off x="6670400" y="3826468"/>
            <a:ext cx="387911" cy="310846"/>
            <a:chOff x="6670400" y="3826468"/>
            <a:chExt cx="387911" cy="310846"/>
          </a:xfrm>
        </p:grpSpPr>
        <p:sp>
          <p:nvSpPr>
            <p:cNvPr id="15971" name="Google Shape;15971;p79"/>
            <p:cNvSpPr/>
            <p:nvPr/>
          </p:nvSpPr>
          <p:spPr>
            <a:xfrm>
              <a:off x="6732648" y="3971687"/>
              <a:ext cx="263625" cy="165628"/>
            </a:xfrm>
            <a:custGeom>
              <a:avLst/>
              <a:gdLst/>
              <a:ahLst/>
              <a:cxnLst/>
              <a:rect l="l" t="t" r="r" b="b"/>
              <a:pathLst>
                <a:path w="10088" h="6338" extrusionOk="0">
                  <a:moveTo>
                    <a:pt x="1" y="0"/>
                  </a:moveTo>
                  <a:lnTo>
                    <a:pt x="1" y="4856"/>
                  </a:lnTo>
                  <a:cubicBezTo>
                    <a:pt x="1" y="5202"/>
                    <a:pt x="414" y="5520"/>
                    <a:pt x="1097" y="5779"/>
                  </a:cubicBezTo>
                  <a:cubicBezTo>
                    <a:pt x="1232" y="5828"/>
                    <a:pt x="1366" y="5866"/>
                    <a:pt x="1520" y="5914"/>
                  </a:cubicBezTo>
                  <a:cubicBezTo>
                    <a:pt x="1655" y="5953"/>
                    <a:pt x="1799" y="5991"/>
                    <a:pt x="1943" y="6020"/>
                  </a:cubicBezTo>
                  <a:cubicBezTo>
                    <a:pt x="2039" y="6049"/>
                    <a:pt x="2145" y="6068"/>
                    <a:pt x="2260" y="6087"/>
                  </a:cubicBezTo>
                  <a:cubicBezTo>
                    <a:pt x="2914" y="6212"/>
                    <a:pt x="3578" y="6289"/>
                    <a:pt x="4251" y="6318"/>
                  </a:cubicBezTo>
                  <a:cubicBezTo>
                    <a:pt x="4443" y="6328"/>
                    <a:pt x="4636" y="6337"/>
                    <a:pt x="4828" y="6337"/>
                  </a:cubicBezTo>
                  <a:lnTo>
                    <a:pt x="5261" y="6337"/>
                  </a:lnTo>
                  <a:cubicBezTo>
                    <a:pt x="6232" y="6328"/>
                    <a:pt x="7193" y="6222"/>
                    <a:pt x="8145" y="6020"/>
                  </a:cubicBezTo>
                  <a:cubicBezTo>
                    <a:pt x="8290" y="5991"/>
                    <a:pt x="8434" y="5953"/>
                    <a:pt x="8569" y="5914"/>
                  </a:cubicBezTo>
                  <a:cubicBezTo>
                    <a:pt x="9511" y="5645"/>
                    <a:pt x="10088" y="5270"/>
                    <a:pt x="10088" y="4847"/>
                  </a:cubicBezTo>
                  <a:lnTo>
                    <a:pt x="100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2" name="Google Shape;15972;p79"/>
            <p:cNvSpPr/>
            <p:nvPr/>
          </p:nvSpPr>
          <p:spPr>
            <a:xfrm>
              <a:off x="6980175" y="3971687"/>
              <a:ext cx="16098" cy="145271"/>
            </a:xfrm>
            <a:custGeom>
              <a:avLst/>
              <a:gdLst/>
              <a:ahLst/>
              <a:cxnLst/>
              <a:rect l="l" t="t" r="r" b="b"/>
              <a:pathLst>
                <a:path w="616" h="5559" extrusionOk="0">
                  <a:moveTo>
                    <a:pt x="0" y="0"/>
                  </a:moveTo>
                  <a:lnTo>
                    <a:pt x="0" y="5558"/>
                  </a:lnTo>
                  <a:cubicBezTo>
                    <a:pt x="395" y="5347"/>
                    <a:pt x="616" y="5106"/>
                    <a:pt x="616" y="4847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3" name="Google Shape;15973;p79"/>
            <p:cNvSpPr/>
            <p:nvPr/>
          </p:nvSpPr>
          <p:spPr>
            <a:xfrm>
              <a:off x="6858789" y="3989823"/>
              <a:ext cx="11342" cy="147492"/>
            </a:xfrm>
            <a:custGeom>
              <a:avLst/>
              <a:gdLst/>
              <a:ahLst/>
              <a:cxnLst/>
              <a:rect l="l" t="t" r="r" b="b"/>
              <a:pathLst>
                <a:path w="434" h="5644" extrusionOk="0">
                  <a:moveTo>
                    <a:pt x="214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5643"/>
                  </a:lnTo>
                  <a:lnTo>
                    <a:pt x="434" y="5643"/>
                  </a:lnTo>
                  <a:lnTo>
                    <a:pt x="434" y="210"/>
                  </a:lnTo>
                  <a:cubicBezTo>
                    <a:pt x="429" y="71"/>
                    <a:pt x="321" y="1"/>
                    <a:pt x="21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4" name="Google Shape;15974;p79"/>
            <p:cNvSpPr/>
            <p:nvPr/>
          </p:nvSpPr>
          <p:spPr>
            <a:xfrm>
              <a:off x="6772108" y="3989770"/>
              <a:ext cx="11342" cy="72910"/>
            </a:xfrm>
            <a:custGeom>
              <a:avLst/>
              <a:gdLst/>
              <a:ahLst/>
              <a:cxnLst/>
              <a:rect l="l" t="t" r="r" b="b"/>
              <a:pathLst>
                <a:path w="434" h="2790" extrusionOk="0">
                  <a:moveTo>
                    <a:pt x="22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2568"/>
                  </a:lnTo>
                  <a:cubicBezTo>
                    <a:pt x="0" y="2693"/>
                    <a:pt x="97" y="2789"/>
                    <a:pt x="222" y="2789"/>
                  </a:cubicBezTo>
                  <a:cubicBezTo>
                    <a:pt x="337" y="2789"/>
                    <a:pt x="433" y="2683"/>
                    <a:pt x="433" y="2568"/>
                  </a:cubicBezTo>
                  <a:lnTo>
                    <a:pt x="433" y="212"/>
                  </a:ln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5" name="Google Shape;15975;p79"/>
            <p:cNvSpPr/>
            <p:nvPr/>
          </p:nvSpPr>
          <p:spPr>
            <a:xfrm>
              <a:off x="6772108" y="4074701"/>
              <a:ext cx="11342" cy="54303"/>
            </a:xfrm>
            <a:custGeom>
              <a:avLst/>
              <a:gdLst/>
              <a:ahLst/>
              <a:cxnLst/>
              <a:rect l="l" t="t" r="r" b="b"/>
              <a:pathLst>
                <a:path w="434" h="2078" extrusionOk="0">
                  <a:moveTo>
                    <a:pt x="222" y="1"/>
                  </a:moveTo>
                  <a:cubicBezTo>
                    <a:pt x="97" y="1"/>
                    <a:pt x="10" y="97"/>
                    <a:pt x="0" y="212"/>
                  </a:cubicBezTo>
                  <a:lnTo>
                    <a:pt x="0" y="1972"/>
                  </a:lnTo>
                  <a:cubicBezTo>
                    <a:pt x="135" y="2011"/>
                    <a:pt x="279" y="2049"/>
                    <a:pt x="423" y="2078"/>
                  </a:cubicBezTo>
                  <a:cubicBezTo>
                    <a:pt x="433" y="2059"/>
                    <a:pt x="433" y="2049"/>
                    <a:pt x="433" y="2030"/>
                  </a:cubicBezTo>
                  <a:cubicBezTo>
                    <a:pt x="433" y="1414"/>
                    <a:pt x="433" y="818"/>
                    <a:pt x="433" y="212"/>
                  </a:cubicBez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6" name="Google Shape;15976;p79"/>
            <p:cNvSpPr/>
            <p:nvPr/>
          </p:nvSpPr>
          <p:spPr>
            <a:xfrm>
              <a:off x="6945235" y="3989823"/>
              <a:ext cx="11342" cy="139182"/>
            </a:xfrm>
            <a:custGeom>
              <a:avLst/>
              <a:gdLst/>
              <a:ahLst/>
              <a:cxnLst/>
              <a:rect l="l" t="t" r="r" b="b"/>
              <a:pathLst>
                <a:path w="434" h="532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5278"/>
                  </a:lnTo>
                  <a:cubicBezTo>
                    <a:pt x="1" y="5297"/>
                    <a:pt x="10" y="5307"/>
                    <a:pt x="10" y="5326"/>
                  </a:cubicBezTo>
                  <a:cubicBezTo>
                    <a:pt x="155" y="5297"/>
                    <a:pt x="299" y="5259"/>
                    <a:pt x="434" y="5220"/>
                  </a:cubicBez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7" name="Google Shape;15977;p79"/>
            <p:cNvSpPr/>
            <p:nvPr/>
          </p:nvSpPr>
          <p:spPr>
            <a:xfrm>
              <a:off x="6732412" y="3961887"/>
              <a:ext cx="263860" cy="63084"/>
            </a:xfrm>
            <a:custGeom>
              <a:avLst/>
              <a:gdLst/>
              <a:ahLst/>
              <a:cxnLst/>
              <a:rect l="l" t="t" r="r" b="b"/>
              <a:pathLst>
                <a:path w="10097" h="2414" extrusionOk="0">
                  <a:moveTo>
                    <a:pt x="0" y="0"/>
                  </a:moveTo>
                  <a:lnTo>
                    <a:pt x="0" y="933"/>
                  </a:lnTo>
                  <a:cubicBezTo>
                    <a:pt x="0" y="1673"/>
                    <a:pt x="1846" y="2279"/>
                    <a:pt x="4250" y="2395"/>
                  </a:cubicBezTo>
                  <a:cubicBezTo>
                    <a:pt x="4510" y="2404"/>
                    <a:pt x="4779" y="2414"/>
                    <a:pt x="5048" y="2414"/>
                  </a:cubicBezTo>
                  <a:cubicBezTo>
                    <a:pt x="7837" y="2414"/>
                    <a:pt x="10097" y="1750"/>
                    <a:pt x="10097" y="933"/>
                  </a:cubicBezTo>
                  <a:lnTo>
                    <a:pt x="10097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8" name="Google Shape;15978;p79"/>
            <p:cNvSpPr/>
            <p:nvPr/>
          </p:nvSpPr>
          <p:spPr>
            <a:xfrm>
              <a:off x="6980175" y="3961887"/>
              <a:ext cx="16098" cy="42727"/>
            </a:xfrm>
            <a:custGeom>
              <a:avLst/>
              <a:gdLst/>
              <a:ahLst/>
              <a:cxnLst/>
              <a:rect l="l" t="t" r="r" b="b"/>
              <a:pathLst>
                <a:path w="616" h="1635" extrusionOk="0">
                  <a:moveTo>
                    <a:pt x="0" y="0"/>
                  </a:moveTo>
                  <a:lnTo>
                    <a:pt x="0" y="1635"/>
                  </a:lnTo>
                  <a:cubicBezTo>
                    <a:pt x="395" y="1423"/>
                    <a:pt x="616" y="1183"/>
                    <a:pt x="616" y="933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9" name="Google Shape;15979;p79"/>
            <p:cNvSpPr/>
            <p:nvPr/>
          </p:nvSpPr>
          <p:spPr>
            <a:xfrm>
              <a:off x="6732412" y="3922924"/>
              <a:ext cx="263860" cy="77692"/>
            </a:xfrm>
            <a:custGeom>
              <a:avLst/>
              <a:gdLst/>
              <a:ahLst/>
              <a:cxnLst/>
              <a:rect l="l" t="t" r="r" b="b"/>
              <a:pathLst>
                <a:path w="10097" h="2973" extrusionOk="0">
                  <a:moveTo>
                    <a:pt x="5048" y="1"/>
                  </a:moveTo>
                  <a:cubicBezTo>
                    <a:pt x="2260" y="1"/>
                    <a:pt x="0" y="664"/>
                    <a:pt x="0" y="1482"/>
                  </a:cubicBezTo>
                  <a:cubicBezTo>
                    <a:pt x="0" y="2309"/>
                    <a:pt x="2260" y="2972"/>
                    <a:pt x="5048" y="2972"/>
                  </a:cubicBezTo>
                  <a:cubicBezTo>
                    <a:pt x="7837" y="2972"/>
                    <a:pt x="10097" y="2309"/>
                    <a:pt x="10097" y="1482"/>
                  </a:cubicBezTo>
                  <a:cubicBezTo>
                    <a:pt x="10097" y="664"/>
                    <a:pt x="7837" y="1"/>
                    <a:pt x="5048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0" name="Google Shape;15980;p79"/>
            <p:cNvSpPr/>
            <p:nvPr/>
          </p:nvSpPr>
          <p:spPr>
            <a:xfrm>
              <a:off x="6843475" y="3922924"/>
              <a:ext cx="152797" cy="77692"/>
            </a:xfrm>
            <a:custGeom>
              <a:avLst/>
              <a:gdLst/>
              <a:ahLst/>
              <a:cxnLst/>
              <a:rect l="l" t="t" r="r" b="b"/>
              <a:pathLst>
                <a:path w="5847" h="2973" extrusionOk="0">
                  <a:moveTo>
                    <a:pt x="798" y="1"/>
                  </a:moveTo>
                  <a:cubicBezTo>
                    <a:pt x="529" y="1"/>
                    <a:pt x="260" y="10"/>
                    <a:pt x="0" y="20"/>
                  </a:cubicBezTo>
                  <a:cubicBezTo>
                    <a:pt x="2404" y="135"/>
                    <a:pt x="4251" y="741"/>
                    <a:pt x="4251" y="1491"/>
                  </a:cubicBezTo>
                  <a:cubicBezTo>
                    <a:pt x="4251" y="2232"/>
                    <a:pt x="2414" y="2837"/>
                    <a:pt x="0" y="2953"/>
                  </a:cubicBezTo>
                  <a:cubicBezTo>
                    <a:pt x="260" y="2962"/>
                    <a:pt x="529" y="2972"/>
                    <a:pt x="798" y="2972"/>
                  </a:cubicBezTo>
                  <a:cubicBezTo>
                    <a:pt x="3587" y="2972"/>
                    <a:pt x="5847" y="2309"/>
                    <a:pt x="5847" y="1491"/>
                  </a:cubicBezTo>
                  <a:cubicBezTo>
                    <a:pt x="5847" y="664"/>
                    <a:pt x="3587" y="1"/>
                    <a:pt x="798" y="1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1" name="Google Shape;15981;p79"/>
            <p:cNvSpPr/>
            <p:nvPr/>
          </p:nvSpPr>
          <p:spPr>
            <a:xfrm>
              <a:off x="6884190" y="3826678"/>
              <a:ext cx="131708" cy="127448"/>
            </a:xfrm>
            <a:custGeom>
              <a:avLst/>
              <a:gdLst/>
              <a:ahLst/>
              <a:cxnLst/>
              <a:rect l="l" t="t" r="r" b="b"/>
              <a:pathLst>
                <a:path w="5040" h="4877" extrusionOk="0">
                  <a:moveTo>
                    <a:pt x="4729" y="1"/>
                  </a:moveTo>
                  <a:cubicBezTo>
                    <a:pt x="4678" y="1"/>
                    <a:pt x="4625" y="21"/>
                    <a:pt x="4577" y="68"/>
                  </a:cubicBezTo>
                  <a:lnTo>
                    <a:pt x="135" y="4511"/>
                  </a:lnTo>
                  <a:cubicBezTo>
                    <a:pt x="0" y="4645"/>
                    <a:pt x="96" y="4866"/>
                    <a:pt x="279" y="4876"/>
                  </a:cubicBezTo>
                  <a:cubicBezTo>
                    <a:pt x="337" y="4876"/>
                    <a:pt x="394" y="4857"/>
                    <a:pt x="433" y="4818"/>
                  </a:cubicBezTo>
                  <a:lnTo>
                    <a:pt x="4885" y="366"/>
                  </a:lnTo>
                  <a:cubicBezTo>
                    <a:pt x="5040" y="212"/>
                    <a:pt x="4896" y="1"/>
                    <a:pt x="472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2" name="Google Shape;15982;p79"/>
            <p:cNvSpPr/>
            <p:nvPr/>
          </p:nvSpPr>
          <p:spPr>
            <a:xfrm>
              <a:off x="6878153" y="3942026"/>
              <a:ext cx="19861" cy="19887"/>
            </a:xfrm>
            <a:custGeom>
              <a:avLst/>
              <a:gdLst/>
              <a:ahLst/>
              <a:cxnLst/>
              <a:rect l="l" t="t" r="r" b="b"/>
              <a:pathLst>
                <a:path w="760" h="761" extrusionOk="0">
                  <a:moveTo>
                    <a:pt x="385" y="1"/>
                  </a:moveTo>
                  <a:cubicBezTo>
                    <a:pt x="173" y="1"/>
                    <a:pt x="0" y="174"/>
                    <a:pt x="0" y="376"/>
                  </a:cubicBezTo>
                  <a:cubicBezTo>
                    <a:pt x="0" y="587"/>
                    <a:pt x="173" y="760"/>
                    <a:pt x="385" y="760"/>
                  </a:cubicBezTo>
                  <a:cubicBezTo>
                    <a:pt x="587" y="760"/>
                    <a:pt x="760" y="587"/>
                    <a:pt x="760" y="376"/>
                  </a:cubicBezTo>
                  <a:cubicBezTo>
                    <a:pt x="760" y="174"/>
                    <a:pt x="587" y="1"/>
                    <a:pt x="38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3" name="Google Shape;15983;p79"/>
            <p:cNvSpPr/>
            <p:nvPr/>
          </p:nvSpPr>
          <p:spPr>
            <a:xfrm>
              <a:off x="6712996" y="3826468"/>
              <a:ext cx="131499" cy="127657"/>
            </a:xfrm>
            <a:custGeom>
              <a:avLst/>
              <a:gdLst/>
              <a:ahLst/>
              <a:cxnLst/>
              <a:rect l="l" t="t" r="r" b="b"/>
              <a:pathLst>
                <a:path w="5032" h="4885" extrusionOk="0">
                  <a:moveTo>
                    <a:pt x="307" y="1"/>
                  </a:moveTo>
                  <a:cubicBezTo>
                    <a:pt x="142" y="1"/>
                    <a:pt x="1" y="219"/>
                    <a:pt x="156" y="374"/>
                  </a:cubicBezTo>
                  <a:lnTo>
                    <a:pt x="4599" y="4817"/>
                  </a:lnTo>
                  <a:cubicBezTo>
                    <a:pt x="4638" y="4855"/>
                    <a:pt x="4695" y="4884"/>
                    <a:pt x="4753" y="4884"/>
                  </a:cubicBezTo>
                  <a:lnTo>
                    <a:pt x="4753" y="4874"/>
                  </a:lnTo>
                  <a:cubicBezTo>
                    <a:pt x="4936" y="4874"/>
                    <a:pt x="5032" y="4653"/>
                    <a:pt x="4907" y="4519"/>
                  </a:cubicBezTo>
                  <a:lnTo>
                    <a:pt x="455" y="66"/>
                  </a:lnTo>
                  <a:cubicBezTo>
                    <a:pt x="408" y="20"/>
                    <a:pt x="357" y="1"/>
                    <a:pt x="307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4" name="Google Shape;15984;p79"/>
            <p:cNvSpPr/>
            <p:nvPr/>
          </p:nvSpPr>
          <p:spPr>
            <a:xfrm>
              <a:off x="6830906" y="3942026"/>
              <a:ext cx="19626" cy="19887"/>
            </a:xfrm>
            <a:custGeom>
              <a:avLst/>
              <a:gdLst/>
              <a:ahLst/>
              <a:cxnLst/>
              <a:rect l="l" t="t" r="r" b="b"/>
              <a:pathLst>
                <a:path w="751" h="761" extrusionOk="0">
                  <a:moveTo>
                    <a:pt x="376" y="1"/>
                  </a:moveTo>
                  <a:cubicBezTo>
                    <a:pt x="164" y="1"/>
                    <a:pt x="1" y="174"/>
                    <a:pt x="1" y="376"/>
                  </a:cubicBezTo>
                  <a:cubicBezTo>
                    <a:pt x="1" y="587"/>
                    <a:pt x="164" y="760"/>
                    <a:pt x="376" y="760"/>
                  </a:cubicBezTo>
                  <a:cubicBezTo>
                    <a:pt x="587" y="760"/>
                    <a:pt x="751" y="587"/>
                    <a:pt x="751" y="376"/>
                  </a:cubicBezTo>
                  <a:cubicBezTo>
                    <a:pt x="751" y="174"/>
                    <a:pt x="587" y="1"/>
                    <a:pt x="37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5" name="Google Shape;15985;p79"/>
            <p:cNvSpPr/>
            <p:nvPr/>
          </p:nvSpPr>
          <p:spPr>
            <a:xfrm>
              <a:off x="6706933" y="3869822"/>
              <a:ext cx="45601" cy="58903"/>
            </a:xfrm>
            <a:custGeom>
              <a:avLst/>
              <a:gdLst/>
              <a:ahLst/>
              <a:cxnLst/>
              <a:rect l="l" t="t" r="r" b="b"/>
              <a:pathLst>
                <a:path w="1745" h="2254" extrusionOk="0">
                  <a:moveTo>
                    <a:pt x="303" y="0"/>
                  </a:moveTo>
                  <a:cubicBezTo>
                    <a:pt x="151" y="0"/>
                    <a:pt x="1" y="168"/>
                    <a:pt x="110" y="331"/>
                  </a:cubicBezTo>
                  <a:lnTo>
                    <a:pt x="1292" y="2148"/>
                  </a:lnTo>
                  <a:cubicBezTo>
                    <a:pt x="1331" y="2215"/>
                    <a:pt x="1398" y="2254"/>
                    <a:pt x="1465" y="2254"/>
                  </a:cubicBezTo>
                  <a:lnTo>
                    <a:pt x="1465" y="2244"/>
                  </a:lnTo>
                  <a:cubicBezTo>
                    <a:pt x="1639" y="2244"/>
                    <a:pt x="1744" y="2062"/>
                    <a:pt x="1648" y="1917"/>
                  </a:cubicBezTo>
                  <a:lnTo>
                    <a:pt x="475" y="100"/>
                  </a:lnTo>
                  <a:cubicBezTo>
                    <a:pt x="430" y="29"/>
                    <a:pt x="366" y="0"/>
                    <a:pt x="30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6" name="Google Shape;15986;p79"/>
            <p:cNvSpPr/>
            <p:nvPr/>
          </p:nvSpPr>
          <p:spPr>
            <a:xfrm>
              <a:off x="6670400" y="3912653"/>
              <a:ext cx="65201" cy="31673"/>
            </a:xfrm>
            <a:custGeom>
              <a:avLst/>
              <a:gdLst/>
              <a:ahLst/>
              <a:cxnLst/>
              <a:rect l="l" t="t" r="r" b="b"/>
              <a:pathLst>
                <a:path w="2495" h="1212" extrusionOk="0">
                  <a:moveTo>
                    <a:pt x="312" y="1"/>
                  </a:moveTo>
                  <a:cubicBezTo>
                    <a:pt x="100" y="1"/>
                    <a:pt x="0" y="319"/>
                    <a:pt x="238" y="413"/>
                  </a:cubicBezTo>
                  <a:lnTo>
                    <a:pt x="2123" y="1201"/>
                  </a:lnTo>
                  <a:cubicBezTo>
                    <a:pt x="2142" y="1211"/>
                    <a:pt x="2171" y="1211"/>
                    <a:pt x="2200" y="1211"/>
                  </a:cubicBezTo>
                  <a:cubicBezTo>
                    <a:pt x="2203" y="1211"/>
                    <a:pt x="2207" y="1211"/>
                    <a:pt x="2210" y="1211"/>
                  </a:cubicBezTo>
                  <a:cubicBezTo>
                    <a:pt x="2442" y="1211"/>
                    <a:pt x="2495" y="892"/>
                    <a:pt x="2286" y="798"/>
                  </a:cubicBezTo>
                  <a:lnTo>
                    <a:pt x="402" y="19"/>
                  </a:lnTo>
                  <a:cubicBezTo>
                    <a:pt x="370" y="6"/>
                    <a:pt x="340" y="1"/>
                    <a:pt x="312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7" name="Google Shape;15987;p79"/>
            <p:cNvSpPr/>
            <p:nvPr/>
          </p:nvSpPr>
          <p:spPr>
            <a:xfrm>
              <a:off x="6976412" y="3869822"/>
              <a:ext cx="45340" cy="58903"/>
            </a:xfrm>
            <a:custGeom>
              <a:avLst/>
              <a:gdLst/>
              <a:ahLst/>
              <a:cxnLst/>
              <a:rect l="l" t="t" r="r" b="b"/>
              <a:pathLst>
                <a:path w="1735" h="2254" extrusionOk="0">
                  <a:moveTo>
                    <a:pt x="1435" y="0"/>
                  </a:moveTo>
                  <a:cubicBezTo>
                    <a:pt x="1372" y="0"/>
                    <a:pt x="1308" y="29"/>
                    <a:pt x="1260" y="100"/>
                  </a:cubicBezTo>
                  <a:lnTo>
                    <a:pt x="87" y="1917"/>
                  </a:lnTo>
                  <a:cubicBezTo>
                    <a:pt x="0" y="2062"/>
                    <a:pt x="96" y="2254"/>
                    <a:pt x="269" y="2254"/>
                  </a:cubicBezTo>
                  <a:cubicBezTo>
                    <a:pt x="346" y="2254"/>
                    <a:pt x="414" y="2215"/>
                    <a:pt x="452" y="2148"/>
                  </a:cubicBezTo>
                  <a:lnTo>
                    <a:pt x="1625" y="340"/>
                  </a:lnTo>
                  <a:cubicBezTo>
                    <a:pt x="1734" y="170"/>
                    <a:pt x="1588" y="0"/>
                    <a:pt x="1435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8" name="Google Shape;15988;p79"/>
            <p:cNvSpPr/>
            <p:nvPr/>
          </p:nvSpPr>
          <p:spPr>
            <a:xfrm>
              <a:off x="6993084" y="3912653"/>
              <a:ext cx="65227" cy="31673"/>
            </a:xfrm>
            <a:custGeom>
              <a:avLst/>
              <a:gdLst/>
              <a:ahLst/>
              <a:cxnLst/>
              <a:rect l="l" t="t" r="r" b="b"/>
              <a:pathLst>
                <a:path w="2496" h="1212" extrusionOk="0">
                  <a:moveTo>
                    <a:pt x="2189" y="1"/>
                  </a:moveTo>
                  <a:cubicBezTo>
                    <a:pt x="2162" y="1"/>
                    <a:pt x="2133" y="6"/>
                    <a:pt x="2103" y="19"/>
                  </a:cubicBezTo>
                  <a:lnTo>
                    <a:pt x="218" y="807"/>
                  </a:lnTo>
                  <a:cubicBezTo>
                    <a:pt x="0" y="892"/>
                    <a:pt x="62" y="1211"/>
                    <a:pt x="285" y="1211"/>
                  </a:cubicBezTo>
                  <a:cubicBezTo>
                    <a:pt x="288" y="1211"/>
                    <a:pt x="292" y="1211"/>
                    <a:pt x="295" y="1211"/>
                  </a:cubicBezTo>
                  <a:cubicBezTo>
                    <a:pt x="324" y="1211"/>
                    <a:pt x="353" y="1201"/>
                    <a:pt x="382" y="1192"/>
                  </a:cubicBezTo>
                  <a:lnTo>
                    <a:pt x="2266" y="413"/>
                  </a:lnTo>
                  <a:cubicBezTo>
                    <a:pt x="2496" y="319"/>
                    <a:pt x="2395" y="1"/>
                    <a:pt x="218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89" name="Google Shape;15989;p79"/>
          <p:cNvGrpSpPr/>
          <p:nvPr/>
        </p:nvGrpSpPr>
        <p:grpSpPr>
          <a:xfrm>
            <a:off x="7662181" y="3803446"/>
            <a:ext cx="302823" cy="360498"/>
            <a:chOff x="7662181" y="3803446"/>
            <a:chExt cx="302823" cy="360498"/>
          </a:xfrm>
        </p:grpSpPr>
        <p:sp>
          <p:nvSpPr>
            <p:cNvPr id="15990" name="Google Shape;15990;p79"/>
            <p:cNvSpPr/>
            <p:nvPr/>
          </p:nvSpPr>
          <p:spPr>
            <a:xfrm>
              <a:off x="7801388" y="4144161"/>
              <a:ext cx="22683" cy="19782"/>
            </a:xfrm>
            <a:custGeom>
              <a:avLst/>
              <a:gdLst/>
              <a:ahLst/>
              <a:cxnLst/>
              <a:rect l="l" t="t" r="r" b="b"/>
              <a:pathLst>
                <a:path w="868" h="757" extrusionOk="0">
                  <a:moveTo>
                    <a:pt x="567" y="1"/>
                  </a:moveTo>
                  <a:cubicBezTo>
                    <a:pt x="519" y="1"/>
                    <a:pt x="468" y="20"/>
                    <a:pt x="424" y="64"/>
                  </a:cubicBezTo>
                  <a:lnTo>
                    <a:pt x="87" y="401"/>
                  </a:lnTo>
                  <a:cubicBezTo>
                    <a:pt x="1" y="487"/>
                    <a:pt x="1" y="622"/>
                    <a:pt x="87" y="699"/>
                  </a:cubicBezTo>
                  <a:cubicBezTo>
                    <a:pt x="126" y="737"/>
                    <a:pt x="179" y="756"/>
                    <a:pt x="231" y="756"/>
                  </a:cubicBezTo>
                  <a:cubicBezTo>
                    <a:pt x="284" y="756"/>
                    <a:pt x="337" y="737"/>
                    <a:pt x="376" y="699"/>
                  </a:cubicBezTo>
                  <a:lnTo>
                    <a:pt x="712" y="362"/>
                  </a:lnTo>
                  <a:cubicBezTo>
                    <a:pt x="867" y="207"/>
                    <a:pt x="727" y="1"/>
                    <a:pt x="56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1" name="Google Shape;15991;p79"/>
            <p:cNvSpPr/>
            <p:nvPr/>
          </p:nvSpPr>
          <p:spPr>
            <a:xfrm>
              <a:off x="7662181" y="4059283"/>
              <a:ext cx="199286" cy="89399"/>
            </a:xfrm>
            <a:custGeom>
              <a:avLst/>
              <a:gdLst/>
              <a:ahLst/>
              <a:cxnLst/>
              <a:rect l="l" t="t" r="r" b="b"/>
              <a:pathLst>
                <a:path w="7626" h="3421" extrusionOk="0">
                  <a:moveTo>
                    <a:pt x="5930" y="1"/>
                  </a:moveTo>
                  <a:cubicBezTo>
                    <a:pt x="5533" y="1"/>
                    <a:pt x="5137" y="152"/>
                    <a:pt x="4837" y="456"/>
                  </a:cubicBezTo>
                  <a:lnTo>
                    <a:pt x="2616" y="2677"/>
                  </a:lnTo>
                  <a:cubicBezTo>
                    <a:pt x="2400" y="2894"/>
                    <a:pt x="2113" y="3002"/>
                    <a:pt x="1826" y="3002"/>
                  </a:cubicBezTo>
                  <a:cubicBezTo>
                    <a:pt x="1539" y="3002"/>
                    <a:pt x="1250" y="2894"/>
                    <a:pt x="1029" y="2677"/>
                  </a:cubicBezTo>
                  <a:lnTo>
                    <a:pt x="895" y="2543"/>
                  </a:lnTo>
                  <a:cubicBezTo>
                    <a:pt x="462" y="2101"/>
                    <a:pt x="462" y="1389"/>
                    <a:pt x="895" y="956"/>
                  </a:cubicBezTo>
                  <a:lnTo>
                    <a:pt x="1193" y="658"/>
                  </a:lnTo>
                  <a:cubicBezTo>
                    <a:pt x="1340" y="511"/>
                    <a:pt x="1200" y="302"/>
                    <a:pt x="1040" y="302"/>
                  </a:cubicBezTo>
                  <a:cubicBezTo>
                    <a:pt x="991" y="302"/>
                    <a:pt x="940" y="322"/>
                    <a:pt x="895" y="370"/>
                  </a:cubicBezTo>
                  <a:lnTo>
                    <a:pt x="606" y="658"/>
                  </a:lnTo>
                  <a:cubicBezTo>
                    <a:pt x="0" y="1264"/>
                    <a:pt x="0" y="2235"/>
                    <a:pt x="606" y="2841"/>
                  </a:cubicBezTo>
                  <a:lnTo>
                    <a:pt x="731" y="2966"/>
                  </a:lnTo>
                  <a:cubicBezTo>
                    <a:pt x="1034" y="3269"/>
                    <a:pt x="1428" y="3420"/>
                    <a:pt x="1823" y="3420"/>
                  </a:cubicBezTo>
                  <a:cubicBezTo>
                    <a:pt x="2217" y="3420"/>
                    <a:pt x="2611" y="3269"/>
                    <a:pt x="2914" y="2966"/>
                  </a:cubicBezTo>
                  <a:lnTo>
                    <a:pt x="5135" y="754"/>
                  </a:lnTo>
                  <a:cubicBezTo>
                    <a:pt x="5352" y="533"/>
                    <a:pt x="5638" y="423"/>
                    <a:pt x="5925" y="423"/>
                  </a:cubicBezTo>
                  <a:cubicBezTo>
                    <a:pt x="6212" y="423"/>
                    <a:pt x="6501" y="533"/>
                    <a:pt x="6722" y="754"/>
                  </a:cubicBezTo>
                  <a:cubicBezTo>
                    <a:pt x="7164" y="1187"/>
                    <a:pt x="7164" y="1899"/>
                    <a:pt x="6722" y="2341"/>
                  </a:cubicBezTo>
                  <a:lnTo>
                    <a:pt x="6049" y="3014"/>
                  </a:lnTo>
                  <a:cubicBezTo>
                    <a:pt x="5902" y="3161"/>
                    <a:pt x="6036" y="3370"/>
                    <a:pt x="6197" y="3370"/>
                  </a:cubicBezTo>
                  <a:cubicBezTo>
                    <a:pt x="6247" y="3370"/>
                    <a:pt x="6299" y="3350"/>
                    <a:pt x="6347" y="3303"/>
                  </a:cubicBezTo>
                  <a:lnTo>
                    <a:pt x="7020" y="2639"/>
                  </a:lnTo>
                  <a:cubicBezTo>
                    <a:pt x="7626" y="2033"/>
                    <a:pt x="7626" y="1052"/>
                    <a:pt x="7020" y="447"/>
                  </a:cubicBezTo>
                  <a:cubicBezTo>
                    <a:pt x="6718" y="150"/>
                    <a:pt x="6324" y="1"/>
                    <a:pt x="5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2" name="Google Shape;15992;p79"/>
            <p:cNvSpPr/>
            <p:nvPr/>
          </p:nvSpPr>
          <p:spPr>
            <a:xfrm>
              <a:off x="7673731" y="4032497"/>
              <a:ext cx="55819" cy="55401"/>
            </a:xfrm>
            <a:custGeom>
              <a:avLst/>
              <a:gdLst/>
              <a:ahLst/>
              <a:cxnLst/>
              <a:rect l="l" t="t" r="r" b="b"/>
              <a:pathLst>
                <a:path w="2136" h="2120" extrusionOk="0">
                  <a:moveTo>
                    <a:pt x="1347" y="0"/>
                  </a:moveTo>
                  <a:lnTo>
                    <a:pt x="68" y="1472"/>
                  </a:lnTo>
                  <a:cubicBezTo>
                    <a:pt x="1" y="1539"/>
                    <a:pt x="10" y="1645"/>
                    <a:pt x="78" y="1722"/>
                  </a:cubicBezTo>
                  <a:lnTo>
                    <a:pt x="424" y="2068"/>
                  </a:lnTo>
                  <a:cubicBezTo>
                    <a:pt x="459" y="2103"/>
                    <a:pt x="504" y="2119"/>
                    <a:pt x="550" y="2119"/>
                  </a:cubicBezTo>
                  <a:cubicBezTo>
                    <a:pt x="593" y="2119"/>
                    <a:pt x="637" y="2105"/>
                    <a:pt x="674" y="2077"/>
                  </a:cubicBezTo>
                  <a:lnTo>
                    <a:pt x="2135" y="798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3" name="Google Shape;15993;p79"/>
            <p:cNvSpPr/>
            <p:nvPr/>
          </p:nvSpPr>
          <p:spPr>
            <a:xfrm>
              <a:off x="7680264" y="4043055"/>
              <a:ext cx="49286" cy="44948"/>
            </a:xfrm>
            <a:custGeom>
              <a:avLst/>
              <a:gdLst/>
              <a:ahLst/>
              <a:cxnLst/>
              <a:rect l="l" t="t" r="r" b="b"/>
              <a:pathLst>
                <a:path w="1886" h="1720" extrusionOk="0">
                  <a:moveTo>
                    <a:pt x="1491" y="0"/>
                  </a:moveTo>
                  <a:lnTo>
                    <a:pt x="1" y="1491"/>
                  </a:lnTo>
                  <a:lnTo>
                    <a:pt x="174" y="1664"/>
                  </a:lnTo>
                  <a:cubicBezTo>
                    <a:pt x="210" y="1700"/>
                    <a:pt x="257" y="1719"/>
                    <a:pt x="305" y="1719"/>
                  </a:cubicBezTo>
                  <a:cubicBezTo>
                    <a:pt x="346" y="1719"/>
                    <a:pt x="388" y="1705"/>
                    <a:pt x="424" y="1673"/>
                  </a:cubicBezTo>
                  <a:lnTo>
                    <a:pt x="1885" y="394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4" name="Google Shape;15994;p79"/>
            <p:cNvSpPr/>
            <p:nvPr/>
          </p:nvSpPr>
          <p:spPr>
            <a:xfrm>
              <a:off x="7693331" y="3857096"/>
              <a:ext cx="211882" cy="211072"/>
            </a:xfrm>
            <a:custGeom>
              <a:avLst/>
              <a:gdLst/>
              <a:ahLst/>
              <a:cxnLst/>
              <a:rect l="l" t="t" r="r" b="b"/>
              <a:pathLst>
                <a:path w="8108" h="8077" extrusionOk="0">
                  <a:moveTo>
                    <a:pt x="6126" y="0"/>
                  </a:moveTo>
                  <a:lnTo>
                    <a:pt x="97" y="6991"/>
                  </a:lnTo>
                  <a:cubicBezTo>
                    <a:pt x="1" y="7107"/>
                    <a:pt x="10" y="7270"/>
                    <a:pt x="116" y="7376"/>
                  </a:cubicBezTo>
                  <a:lnTo>
                    <a:pt x="732" y="7991"/>
                  </a:lnTo>
                  <a:cubicBezTo>
                    <a:pt x="788" y="8048"/>
                    <a:pt x="861" y="8077"/>
                    <a:pt x="935" y="8077"/>
                  </a:cubicBezTo>
                  <a:cubicBezTo>
                    <a:pt x="999" y="8077"/>
                    <a:pt x="1063" y="8055"/>
                    <a:pt x="1116" y="8010"/>
                  </a:cubicBezTo>
                  <a:lnTo>
                    <a:pt x="8107" y="1981"/>
                  </a:lnTo>
                  <a:lnTo>
                    <a:pt x="8049" y="1943"/>
                  </a:lnTo>
                  <a:cubicBezTo>
                    <a:pt x="7261" y="1491"/>
                    <a:pt x="6617" y="837"/>
                    <a:pt x="6165" y="58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5" name="Google Shape;15995;p79"/>
            <p:cNvSpPr/>
            <p:nvPr/>
          </p:nvSpPr>
          <p:spPr>
            <a:xfrm>
              <a:off x="7704385" y="3886495"/>
              <a:ext cx="200828" cy="181542"/>
            </a:xfrm>
            <a:custGeom>
              <a:avLst/>
              <a:gdLst/>
              <a:ahLst/>
              <a:cxnLst/>
              <a:rect l="l" t="t" r="r" b="b"/>
              <a:pathLst>
                <a:path w="7685" h="6947" extrusionOk="0">
                  <a:moveTo>
                    <a:pt x="6559" y="0"/>
                  </a:moveTo>
                  <a:lnTo>
                    <a:pt x="1" y="6559"/>
                  </a:lnTo>
                  <a:lnTo>
                    <a:pt x="309" y="6866"/>
                  </a:lnTo>
                  <a:cubicBezTo>
                    <a:pt x="363" y="6920"/>
                    <a:pt x="432" y="6947"/>
                    <a:pt x="502" y="6947"/>
                  </a:cubicBezTo>
                  <a:cubicBezTo>
                    <a:pt x="569" y="6947"/>
                    <a:pt x="637" y="6923"/>
                    <a:pt x="693" y="6876"/>
                  </a:cubicBezTo>
                  <a:lnTo>
                    <a:pt x="7684" y="847"/>
                  </a:lnTo>
                  <a:lnTo>
                    <a:pt x="7626" y="818"/>
                  </a:lnTo>
                  <a:cubicBezTo>
                    <a:pt x="7232" y="587"/>
                    <a:pt x="6876" y="318"/>
                    <a:pt x="655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6" name="Google Shape;15996;p79"/>
            <p:cNvSpPr/>
            <p:nvPr/>
          </p:nvSpPr>
          <p:spPr>
            <a:xfrm>
              <a:off x="7799376" y="3803446"/>
              <a:ext cx="165628" cy="138555"/>
            </a:xfrm>
            <a:custGeom>
              <a:avLst/>
              <a:gdLst/>
              <a:ahLst/>
              <a:cxnLst/>
              <a:rect l="l" t="t" r="r" b="b"/>
              <a:pathLst>
                <a:path w="6338" h="5302" extrusionOk="0">
                  <a:moveTo>
                    <a:pt x="3678" y="0"/>
                  </a:moveTo>
                  <a:cubicBezTo>
                    <a:pt x="3059" y="0"/>
                    <a:pt x="2438" y="236"/>
                    <a:pt x="1962" y="707"/>
                  </a:cubicBezTo>
                  <a:cubicBezTo>
                    <a:pt x="1" y="2669"/>
                    <a:pt x="953" y="3448"/>
                    <a:pt x="1799" y="4294"/>
                  </a:cubicBezTo>
                  <a:cubicBezTo>
                    <a:pt x="2297" y="4791"/>
                    <a:pt x="2749" y="5301"/>
                    <a:pt x="3398" y="5301"/>
                  </a:cubicBezTo>
                  <a:cubicBezTo>
                    <a:pt x="3903" y="5301"/>
                    <a:pt x="4527" y="4993"/>
                    <a:pt x="5386" y="4130"/>
                  </a:cubicBezTo>
                  <a:cubicBezTo>
                    <a:pt x="6338" y="3188"/>
                    <a:pt x="6338" y="1649"/>
                    <a:pt x="5386" y="707"/>
                  </a:cubicBezTo>
                  <a:cubicBezTo>
                    <a:pt x="4915" y="236"/>
                    <a:pt x="4297" y="0"/>
                    <a:pt x="367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7" name="Google Shape;15997;p79"/>
            <p:cNvSpPr/>
            <p:nvPr/>
          </p:nvSpPr>
          <p:spPr>
            <a:xfrm>
              <a:off x="7833296" y="3810606"/>
              <a:ext cx="131708" cy="131394"/>
            </a:xfrm>
            <a:custGeom>
              <a:avLst/>
              <a:gdLst/>
              <a:ahLst/>
              <a:cxnLst/>
              <a:rect l="l" t="t" r="r" b="b"/>
              <a:pathLst>
                <a:path w="5040" h="5028" extrusionOk="0">
                  <a:moveTo>
                    <a:pt x="3501" y="0"/>
                  </a:moveTo>
                  <a:lnTo>
                    <a:pt x="3501" y="0"/>
                  </a:lnTo>
                  <a:cubicBezTo>
                    <a:pt x="3982" y="933"/>
                    <a:pt x="3809" y="2077"/>
                    <a:pt x="3059" y="2827"/>
                  </a:cubicBezTo>
                  <a:cubicBezTo>
                    <a:pt x="2202" y="3689"/>
                    <a:pt x="1575" y="3999"/>
                    <a:pt x="1068" y="3999"/>
                  </a:cubicBezTo>
                  <a:cubicBezTo>
                    <a:pt x="652" y="3999"/>
                    <a:pt x="317" y="3792"/>
                    <a:pt x="1" y="3510"/>
                  </a:cubicBezTo>
                  <a:lnTo>
                    <a:pt x="1" y="3510"/>
                  </a:lnTo>
                  <a:cubicBezTo>
                    <a:pt x="155" y="3683"/>
                    <a:pt x="328" y="3856"/>
                    <a:pt x="501" y="4020"/>
                  </a:cubicBezTo>
                  <a:cubicBezTo>
                    <a:pt x="999" y="4517"/>
                    <a:pt x="1451" y="5027"/>
                    <a:pt x="2100" y="5027"/>
                  </a:cubicBezTo>
                  <a:cubicBezTo>
                    <a:pt x="2605" y="5027"/>
                    <a:pt x="3229" y="4719"/>
                    <a:pt x="4088" y="3856"/>
                  </a:cubicBezTo>
                  <a:cubicBezTo>
                    <a:pt x="5040" y="2914"/>
                    <a:pt x="5040" y="1375"/>
                    <a:pt x="4088" y="433"/>
                  </a:cubicBezTo>
                  <a:cubicBezTo>
                    <a:pt x="3915" y="260"/>
                    <a:pt x="3713" y="116"/>
                    <a:pt x="3501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8" name="Google Shape;15998;p79"/>
            <p:cNvSpPr/>
            <p:nvPr/>
          </p:nvSpPr>
          <p:spPr>
            <a:xfrm>
              <a:off x="7804158" y="3929457"/>
              <a:ext cx="28667" cy="28432"/>
            </a:xfrm>
            <a:custGeom>
              <a:avLst/>
              <a:gdLst/>
              <a:ahLst/>
              <a:cxnLst/>
              <a:rect l="l" t="t" r="r" b="b"/>
              <a:pathLst>
                <a:path w="1097" h="1088" extrusionOk="0">
                  <a:moveTo>
                    <a:pt x="549" y="1"/>
                  </a:moveTo>
                  <a:cubicBezTo>
                    <a:pt x="250" y="1"/>
                    <a:pt x="0" y="241"/>
                    <a:pt x="0" y="539"/>
                  </a:cubicBezTo>
                  <a:cubicBezTo>
                    <a:pt x="0" y="847"/>
                    <a:pt x="250" y="1087"/>
                    <a:pt x="549" y="1087"/>
                  </a:cubicBezTo>
                  <a:cubicBezTo>
                    <a:pt x="847" y="1087"/>
                    <a:pt x="1097" y="847"/>
                    <a:pt x="1097" y="539"/>
                  </a:cubicBezTo>
                  <a:cubicBezTo>
                    <a:pt x="1097" y="241"/>
                    <a:pt x="847" y="1"/>
                    <a:pt x="54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9" name="Google Shape;15999;p79"/>
            <p:cNvSpPr/>
            <p:nvPr/>
          </p:nvSpPr>
          <p:spPr>
            <a:xfrm>
              <a:off x="7806929" y="4129710"/>
              <a:ext cx="29922" cy="28929"/>
            </a:xfrm>
            <a:custGeom>
              <a:avLst/>
              <a:gdLst/>
              <a:ahLst/>
              <a:cxnLst/>
              <a:rect l="l" t="t" r="r" b="b"/>
              <a:pathLst>
                <a:path w="1145" h="1107" extrusionOk="0">
                  <a:moveTo>
                    <a:pt x="581" y="0"/>
                  </a:moveTo>
                  <a:cubicBezTo>
                    <a:pt x="525" y="0"/>
                    <a:pt x="469" y="27"/>
                    <a:pt x="433" y="79"/>
                  </a:cubicBezTo>
                  <a:lnTo>
                    <a:pt x="58" y="579"/>
                  </a:lnTo>
                  <a:cubicBezTo>
                    <a:pt x="0" y="656"/>
                    <a:pt x="10" y="752"/>
                    <a:pt x="68" y="819"/>
                  </a:cubicBezTo>
                  <a:lnTo>
                    <a:pt x="298" y="1050"/>
                  </a:lnTo>
                  <a:cubicBezTo>
                    <a:pt x="336" y="1087"/>
                    <a:pt x="385" y="1107"/>
                    <a:pt x="435" y="1107"/>
                  </a:cubicBezTo>
                  <a:cubicBezTo>
                    <a:pt x="475" y="1107"/>
                    <a:pt x="514" y="1095"/>
                    <a:pt x="548" y="1069"/>
                  </a:cubicBezTo>
                  <a:lnTo>
                    <a:pt x="1048" y="694"/>
                  </a:lnTo>
                  <a:cubicBezTo>
                    <a:pt x="1135" y="617"/>
                    <a:pt x="1145" y="482"/>
                    <a:pt x="1068" y="406"/>
                  </a:cubicBezTo>
                  <a:lnTo>
                    <a:pt x="712" y="59"/>
                  </a:lnTo>
                  <a:cubicBezTo>
                    <a:pt x="676" y="20"/>
                    <a:pt x="629" y="0"/>
                    <a:pt x="581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00" name="Google Shape;16000;p79"/>
          <p:cNvGrpSpPr/>
          <p:nvPr/>
        </p:nvGrpSpPr>
        <p:grpSpPr>
          <a:xfrm>
            <a:off x="5206562" y="3803994"/>
            <a:ext cx="363895" cy="355663"/>
            <a:chOff x="5206562" y="3803994"/>
            <a:chExt cx="363895" cy="355663"/>
          </a:xfrm>
        </p:grpSpPr>
        <p:sp>
          <p:nvSpPr>
            <p:cNvPr id="16001" name="Google Shape;16001;p79"/>
            <p:cNvSpPr/>
            <p:nvPr/>
          </p:nvSpPr>
          <p:spPr>
            <a:xfrm>
              <a:off x="5284724" y="3924701"/>
              <a:ext cx="212849" cy="192753"/>
            </a:xfrm>
            <a:custGeom>
              <a:avLst/>
              <a:gdLst/>
              <a:ahLst/>
              <a:cxnLst/>
              <a:rect l="l" t="t" r="r" b="b"/>
              <a:pathLst>
                <a:path w="8145" h="7376" extrusionOk="0">
                  <a:moveTo>
                    <a:pt x="0" y="0"/>
                  </a:moveTo>
                  <a:lnTo>
                    <a:pt x="0" y="7376"/>
                  </a:lnTo>
                  <a:lnTo>
                    <a:pt x="8145" y="7376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2" name="Google Shape;16002;p79"/>
            <p:cNvSpPr/>
            <p:nvPr/>
          </p:nvSpPr>
          <p:spPr>
            <a:xfrm>
              <a:off x="5241240" y="3803994"/>
              <a:ext cx="294539" cy="96586"/>
            </a:xfrm>
            <a:custGeom>
              <a:avLst/>
              <a:gdLst/>
              <a:ahLst/>
              <a:cxnLst/>
              <a:rect l="l" t="t" r="r" b="b"/>
              <a:pathLst>
                <a:path w="11271" h="3696" extrusionOk="0">
                  <a:moveTo>
                    <a:pt x="5645" y="1"/>
                  </a:moveTo>
                  <a:cubicBezTo>
                    <a:pt x="5619" y="1"/>
                    <a:pt x="5592" y="8"/>
                    <a:pt x="5568" y="23"/>
                  </a:cubicBezTo>
                  <a:lnTo>
                    <a:pt x="1" y="3254"/>
                  </a:lnTo>
                  <a:lnTo>
                    <a:pt x="414" y="3696"/>
                  </a:lnTo>
                  <a:lnTo>
                    <a:pt x="10876" y="3696"/>
                  </a:lnTo>
                  <a:lnTo>
                    <a:pt x="11270" y="3273"/>
                  </a:lnTo>
                  <a:lnTo>
                    <a:pt x="5722" y="23"/>
                  </a:lnTo>
                  <a:cubicBezTo>
                    <a:pt x="5698" y="8"/>
                    <a:pt x="5672" y="1"/>
                    <a:pt x="5645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3" name="Google Shape;16003;p79"/>
            <p:cNvSpPr/>
            <p:nvPr/>
          </p:nvSpPr>
          <p:spPr>
            <a:xfrm>
              <a:off x="5277172" y="3828820"/>
              <a:ext cx="222675" cy="73014"/>
            </a:xfrm>
            <a:custGeom>
              <a:avLst/>
              <a:gdLst/>
              <a:ahLst/>
              <a:cxnLst/>
              <a:rect l="l" t="t" r="r" b="b"/>
              <a:pathLst>
                <a:path w="8521" h="2794" extrusionOk="0">
                  <a:moveTo>
                    <a:pt x="4267" y="1"/>
                  </a:moveTo>
                  <a:cubicBezTo>
                    <a:pt x="4246" y="1"/>
                    <a:pt x="4227" y="5"/>
                    <a:pt x="4212" y="15"/>
                  </a:cubicBezTo>
                  <a:lnTo>
                    <a:pt x="1" y="2457"/>
                  </a:lnTo>
                  <a:lnTo>
                    <a:pt x="308" y="2794"/>
                  </a:lnTo>
                  <a:lnTo>
                    <a:pt x="8213" y="2794"/>
                  </a:lnTo>
                  <a:lnTo>
                    <a:pt x="8520" y="2467"/>
                  </a:lnTo>
                  <a:lnTo>
                    <a:pt x="4328" y="15"/>
                  </a:lnTo>
                  <a:cubicBezTo>
                    <a:pt x="4309" y="5"/>
                    <a:pt x="4287" y="1"/>
                    <a:pt x="4267" y="1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4" name="Google Shape;16004;p79"/>
            <p:cNvSpPr/>
            <p:nvPr/>
          </p:nvSpPr>
          <p:spPr>
            <a:xfrm>
              <a:off x="5238731" y="3888507"/>
              <a:ext cx="299557" cy="36220"/>
            </a:xfrm>
            <a:custGeom>
              <a:avLst/>
              <a:gdLst/>
              <a:ahLst/>
              <a:cxnLst/>
              <a:rect l="l" t="t" r="r" b="b"/>
              <a:pathLst>
                <a:path w="11463" h="1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1202"/>
                  </a:lnTo>
                  <a:cubicBezTo>
                    <a:pt x="0" y="1308"/>
                    <a:pt x="87" y="1385"/>
                    <a:pt x="193" y="1385"/>
                  </a:cubicBezTo>
                  <a:lnTo>
                    <a:pt x="11270" y="1385"/>
                  </a:lnTo>
                  <a:cubicBezTo>
                    <a:pt x="11376" y="1385"/>
                    <a:pt x="11463" y="1298"/>
                    <a:pt x="11463" y="1193"/>
                  </a:cubicBezTo>
                  <a:lnTo>
                    <a:pt x="11463" y="193"/>
                  </a:lnTo>
                  <a:cubicBezTo>
                    <a:pt x="11463" y="87"/>
                    <a:pt x="11376" y="0"/>
                    <a:pt x="11270" y="0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5" name="Google Shape;16005;p79"/>
            <p:cNvSpPr/>
            <p:nvPr/>
          </p:nvSpPr>
          <p:spPr>
            <a:xfrm>
              <a:off x="5284724" y="3924701"/>
              <a:ext cx="212849" cy="186978"/>
            </a:xfrm>
            <a:custGeom>
              <a:avLst/>
              <a:gdLst/>
              <a:ahLst/>
              <a:cxnLst/>
              <a:rect l="l" t="t" r="r" b="b"/>
              <a:pathLst>
                <a:path w="8145" h="7155" extrusionOk="0">
                  <a:moveTo>
                    <a:pt x="0" y="0"/>
                  </a:moveTo>
                  <a:lnTo>
                    <a:pt x="0" y="1202"/>
                  </a:lnTo>
                  <a:lnTo>
                    <a:pt x="4712" y="1202"/>
                  </a:lnTo>
                  <a:cubicBezTo>
                    <a:pt x="6452" y="1202"/>
                    <a:pt x="7866" y="2616"/>
                    <a:pt x="7866" y="4356"/>
                  </a:cubicBezTo>
                  <a:lnTo>
                    <a:pt x="7866" y="7154"/>
                  </a:lnTo>
                  <a:lnTo>
                    <a:pt x="8145" y="7154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6" name="Google Shape;16006;p79"/>
            <p:cNvSpPr/>
            <p:nvPr/>
          </p:nvSpPr>
          <p:spPr>
            <a:xfrm>
              <a:off x="5245421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6" y="0"/>
                    <a:pt x="3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7" name="Google Shape;16007;p79"/>
            <p:cNvSpPr/>
            <p:nvPr/>
          </p:nvSpPr>
          <p:spPr>
            <a:xfrm>
              <a:off x="5262093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45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49" y="799"/>
                  </a:lnTo>
                  <a:lnTo>
                    <a:pt x="1549" y="155"/>
                  </a:lnTo>
                  <a:cubicBezTo>
                    <a:pt x="1549" y="68"/>
                    <a:pt x="1482" y="1"/>
                    <a:pt x="1405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8" name="Google Shape;16008;p79"/>
            <p:cNvSpPr/>
            <p:nvPr/>
          </p:nvSpPr>
          <p:spPr>
            <a:xfrm>
              <a:off x="5353479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5" y="0"/>
                    <a:pt x="33" y="163"/>
                    <a:pt x="13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4" y="655"/>
                    <a:pt x="2076" y="655"/>
                  </a:cubicBezTo>
                  <a:cubicBezTo>
                    <a:pt x="2092" y="655"/>
                    <a:pt x="2107" y="661"/>
                    <a:pt x="2119" y="673"/>
                  </a:cubicBezTo>
                  <a:cubicBezTo>
                    <a:pt x="2190" y="752"/>
                    <a:pt x="2284" y="799"/>
                    <a:pt x="2388" y="799"/>
                  </a:cubicBezTo>
                  <a:cubicBezTo>
                    <a:pt x="2398" y="799"/>
                    <a:pt x="2408" y="799"/>
                    <a:pt x="2417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9" name="Google Shape;16009;p79"/>
            <p:cNvSpPr/>
            <p:nvPr/>
          </p:nvSpPr>
          <p:spPr>
            <a:xfrm>
              <a:off x="5370151" y="4095058"/>
              <a:ext cx="40741" cy="20880"/>
            </a:xfrm>
            <a:custGeom>
              <a:avLst/>
              <a:gdLst/>
              <a:ahLst/>
              <a:cxnLst/>
              <a:rect l="l" t="t" r="r" b="b"/>
              <a:pathLst>
                <a:path w="1559" h="799" extrusionOk="0">
                  <a:moveTo>
                    <a:pt x="154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58" y="799"/>
                  </a:lnTo>
                  <a:lnTo>
                    <a:pt x="1558" y="155"/>
                  </a:lnTo>
                  <a:cubicBezTo>
                    <a:pt x="1558" y="68"/>
                    <a:pt x="149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0" name="Google Shape;16010;p79"/>
            <p:cNvSpPr/>
            <p:nvPr/>
          </p:nvSpPr>
          <p:spPr>
            <a:xfrm>
              <a:off x="5462033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06" y="0"/>
                    <a:pt x="2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9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7" y="798"/>
                    <a:pt x="2937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1" name="Google Shape;16011;p79"/>
            <p:cNvSpPr/>
            <p:nvPr/>
          </p:nvSpPr>
          <p:spPr>
            <a:xfrm>
              <a:off x="5478470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54" y="1"/>
                  </a:moveTo>
                  <a:cubicBezTo>
                    <a:pt x="67" y="1"/>
                    <a:pt x="0" y="68"/>
                    <a:pt x="0" y="155"/>
                  </a:cubicBezTo>
                  <a:lnTo>
                    <a:pt x="0" y="799"/>
                  </a:lnTo>
                  <a:lnTo>
                    <a:pt x="1548" y="799"/>
                  </a:lnTo>
                  <a:lnTo>
                    <a:pt x="1548" y="155"/>
                  </a:lnTo>
                  <a:cubicBezTo>
                    <a:pt x="1548" y="68"/>
                    <a:pt x="148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2" name="Google Shape;16012;p79"/>
            <p:cNvSpPr/>
            <p:nvPr/>
          </p:nvSpPr>
          <p:spPr>
            <a:xfrm>
              <a:off x="5240247" y="4111652"/>
              <a:ext cx="296525" cy="25139"/>
            </a:xfrm>
            <a:custGeom>
              <a:avLst/>
              <a:gdLst/>
              <a:ahLst/>
              <a:cxnLst/>
              <a:rect l="l" t="t" r="r" b="b"/>
              <a:pathLst>
                <a:path w="11347" h="962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962"/>
                  </a:lnTo>
                  <a:lnTo>
                    <a:pt x="11347" y="962"/>
                  </a:lnTo>
                  <a:lnTo>
                    <a:pt x="11347" y="385"/>
                  </a:lnTo>
                  <a:cubicBezTo>
                    <a:pt x="11347" y="173"/>
                    <a:pt x="11174" y="0"/>
                    <a:pt x="10962" y="0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3" name="Google Shape;16013;p79"/>
            <p:cNvSpPr/>
            <p:nvPr/>
          </p:nvSpPr>
          <p:spPr>
            <a:xfrm>
              <a:off x="5229166" y="4133003"/>
              <a:ext cx="318686" cy="21403"/>
            </a:xfrm>
            <a:custGeom>
              <a:avLst/>
              <a:gdLst/>
              <a:ahLst/>
              <a:cxnLst/>
              <a:rect l="l" t="t" r="r" b="b"/>
              <a:pathLst>
                <a:path w="12195" h="819" extrusionOk="0">
                  <a:moveTo>
                    <a:pt x="405" y="1"/>
                  </a:moveTo>
                  <a:cubicBezTo>
                    <a:pt x="184" y="1"/>
                    <a:pt x="1" y="183"/>
                    <a:pt x="1" y="395"/>
                  </a:cubicBezTo>
                  <a:lnTo>
                    <a:pt x="1" y="818"/>
                  </a:lnTo>
                  <a:lnTo>
                    <a:pt x="12194" y="818"/>
                  </a:lnTo>
                  <a:lnTo>
                    <a:pt x="12194" y="395"/>
                  </a:lnTo>
                  <a:cubicBezTo>
                    <a:pt x="12194" y="183"/>
                    <a:pt x="12011" y="1"/>
                    <a:pt x="11800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79"/>
            <p:cNvSpPr/>
            <p:nvPr/>
          </p:nvSpPr>
          <p:spPr>
            <a:xfrm>
              <a:off x="5206562" y="4149100"/>
              <a:ext cx="363895" cy="10558"/>
            </a:xfrm>
            <a:custGeom>
              <a:avLst/>
              <a:gdLst/>
              <a:ahLst/>
              <a:cxnLst/>
              <a:rect l="l" t="t" r="r" b="b"/>
              <a:pathLst>
                <a:path w="13925" h="404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3665" y="404"/>
                  </a:lnTo>
                  <a:cubicBezTo>
                    <a:pt x="13925" y="404"/>
                    <a:pt x="13925" y="0"/>
                    <a:pt x="13665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6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19" name="Google Shape;16019;p80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20" name="Google Shape;16020;p80"/>
          <p:cNvGrpSpPr/>
          <p:nvPr/>
        </p:nvGrpSpPr>
        <p:grpSpPr>
          <a:xfrm>
            <a:off x="4682526" y="1512217"/>
            <a:ext cx="369948" cy="370132"/>
            <a:chOff x="4682526" y="1512217"/>
            <a:chExt cx="369948" cy="370132"/>
          </a:xfrm>
        </p:grpSpPr>
        <p:sp>
          <p:nvSpPr>
            <p:cNvPr id="16021" name="Google Shape;16021;p80"/>
            <p:cNvSpPr/>
            <p:nvPr/>
          </p:nvSpPr>
          <p:spPr>
            <a:xfrm>
              <a:off x="4921192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2" name="Google Shape;16022;p80"/>
            <p:cNvSpPr/>
            <p:nvPr/>
          </p:nvSpPr>
          <p:spPr>
            <a:xfrm>
              <a:off x="4945036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80"/>
            <p:cNvSpPr/>
            <p:nvPr/>
          </p:nvSpPr>
          <p:spPr>
            <a:xfrm>
              <a:off x="4682526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6" y="5004"/>
                    <a:pt x="5004" y="3885"/>
                    <a:pt x="5004" y="2502"/>
                  </a:cubicBezTo>
                  <a:cubicBezTo>
                    <a:pt x="5004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80"/>
            <p:cNvSpPr/>
            <p:nvPr/>
          </p:nvSpPr>
          <p:spPr>
            <a:xfrm>
              <a:off x="4706343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5" name="Google Shape;16025;p80"/>
            <p:cNvSpPr/>
            <p:nvPr/>
          </p:nvSpPr>
          <p:spPr>
            <a:xfrm>
              <a:off x="4694434" y="1547942"/>
              <a:ext cx="346131" cy="320006"/>
            </a:xfrm>
            <a:custGeom>
              <a:avLst/>
              <a:gdLst/>
              <a:ahLst/>
              <a:cxnLst/>
              <a:rect l="l" t="t" r="r" b="b"/>
              <a:pathLst>
                <a:path w="13196" h="12200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199"/>
                  </a:cubicBezTo>
                  <a:lnTo>
                    <a:pt x="6768" y="12199"/>
                  </a:lnTo>
                  <a:cubicBezTo>
                    <a:pt x="8171" y="12199"/>
                    <a:pt x="9568" y="11799"/>
                    <a:pt x="10694" y="10965"/>
                  </a:cubicBezTo>
                  <a:cubicBezTo>
                    <a:pt x="12219" y="9840"/>
                    <a:pt x="13196" y="8097"/>
                    <a:pt x="13196" y="6151"/>
                  </a:cubicBezTo>
                  <a:cubicBezTo>
                    <a:pt x="13196" y="2754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6" name="Google Shape;16026;p80"/>
            <p:cNvSpPr/>
            <p:nvPr/>
          </p:nvSpPr>
          <p:spPr>
            <a:xfrm>
              <a:off x="4694434" y="1547942"/>
              <a:ext cx="174849" cy="320163"/>
            </a:xfrm>
            <a:custGeom>
              <a:avLst/>
              <a:gdLst/>
              <a:ahLst/>
              <a:cxnLst/>
              <a:rect l="l" t="t" r="r" b="b"/>
              <a:pathLst>
                <a:path w="6666" h="12206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206"/>
                  </a:cubicBezTo>
                  <a:lnTo>
                    <a:pt x="6503" y="12206"/>
                  </a:lnTo>
                  <a:cubicBezTo>
                    <a:pt x="5710" y="11996"/>
                    <a:pt x="4964" y="11636"/>
                    <a:pt x="4313" y="11141"/>
                  </a:cubicBezTo>
                  <a:cubicBezTo>
                    <a:pt x="2794" y="9975"/>
                    <a:pt x="1818" y="8171"/>
                    <a:pt x="1818" y="6151"/>
                  </a:cubicBezTo>
                  <a:cubicBezTo>
                    <a:pt x="1818" y="3215"/>
                    <a:pt x="3872" y="747"/>
                    <a:pt x="6666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7" name="Google Shape;16027;p80"/>
            <p:cNvSpPr/>
            <p:nvPr/>
          </p:nvSpPr>
          <p:spPr>
            <a:xfrm>
              <a:off x="4826397" y="1738975"/>
              <a:ext cx="82021" cy="143373"/>
            </a:xfrm>
            <a:custGeom>
              <a:avLst/>
              <a:gdLst/>
              <a:ahLst/>
              <a:cxnLst/>
              <a:rect l="l" t="t" r="r" b="b"/>
              <a:pathLst>
                <a:path w="3127" h="5466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43" y="4096"/>
                  </a:lnTo>
                  <a:cubicBezTo>
                    <a:pt x="177" y="4862"/>
                    <a:pt x="801" y="5465"/>
                    <a:pt x="1567" y="5465"/>
                  </a:cubicBezTo>
                  <a:cubicBezTo>
                    <a:pt x="2327" y="5465"/>
                    <a:pt x="2957" y="4862"/>
                    <a:pt x="2991" y="4096"/>
                  </a:cubicBezTo>
                  <a:lnTo>
                    <a:pt x="3093" y="1594"/>
                  </a:lnTo>
                  <a:cubicBezTo>
                    <a:pt x="3127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8" name="Google Shape;16028;p80"/>
            <p:cNvSpPr/>
            <p:nvPr/>
          </p:nvSpPr>
          <p:spPr>
            <a:xfrm>
              <a:off x="4826397" y="1738975"/>
              <a:ext cx="82205" cy="101484"/>
            </a:xfrm>
            <a:custGeom>
              <a:avLst/>
              <a:gdLst/>
              <a:ahLst/>
              <a:cxnLst/>
              <a:rect l="l" t="t" r="r" b="b"/>
              <a:pathLst>
                <a:path w="3134" h="3869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30" y="3614"/>
                  </a:lnTo>
                  <a:cubicBezTo>
                    <a:pt x="594" y="3784"/>
                    <a:pt x="1081" y="3869"/>
                    <a:pt x="1568" y="3869"/>
                  </a:cubicBezTo>
                  <a:cubicBezTo>
                    <a:pt x="2055" y="3869"/>
                    <a:pt x="2544" y="3784"/>
                    <a:pt x="3011" y="3614"/>
                  </a:cubicBezTo>
                  <a:lnTo>
                    <a:pt x="3093" y="1594"/>
                  </a:lnTo>
                  <a:cubicBezTo>
                    <a:pt x="3133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9" name="Google Shape;16029;p80"/>
            <p:cNvSpPr/>
            <p:nvPr/>
          </p:nvSpPr>
          <p:spPr>
            <a:xfrm>
              <a:off x="4766121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3" y="1"/>
                  </a:moveTo>
                  <a:cubicBezTo>
                    <a:pt x="353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3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801"/>
                  </a:lnTo>
                  <a:cubicBezTo>
                    <a:pt x="1587" y="360"/>
                    <a:pt x="1234" y="1"/>
                    <a:pt x="7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0" name="Google Shape;16030;p80"/>
            <p:cNvSpPr/>
            <p:nvPr/>
          </p:nvSpPr>
          <p:spPr>
            <a:xfrm>
              <a:off x="4783905" y="1685256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5" y="1"/>
                  </a:moveTo>
                  <a:cubicBezTo>
                    <a:pt x="75" y="1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80"/>
            <p:cNvSpPr/>
            <p:nvPr/>
          </p:nvSpPr>
          <p:spPr>
            <a:xfrm>
              <a:off x="4778029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39" y="0"/>
                  </a:moveTo>
                  <a:cubicBezTo>
                    <a:pt x="150" y="0"/>
                    <a:pt x="0" y="149"/>
                    <a:pt x="0" y="339"/>
                  </a:cubicBezTo>
                  <a:cubicBezTo>
                    <a:pt x="0" y="529"/>
                    <a:pt x="150" y="678"/>
                    <a:pt x="339" y="678"/>
                  </a:cubicBezTo>
                  <a:cubicBezTo>
                    <a:pt x="529" y="678"/>
                    <a:pt x="679" y="529"/>
                    <a:pt x="679" y="339"/>
                  </a:cubicBezTo>
                  <a:cubicBezTo>
                    <a:pt x="679" y="149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80"/>
            <p:cNvSpPr/>
            <p:nvPr/>
          </p:nvSpPr>
          <p:spPr>
            <a:xfrm>
              <a:off x="4927252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1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60" y="2048"/>
                    <a:pt x="801" y="2048"/>
                  </a:cubicBezTo>
                  <a:cubicBezTo>
                    <a:pt x="1235" y="2048"/>
                    <a:pt x="1594" y="1689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5" y="1"/>
                    <a:pt x="80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80"/>
            <p:cNvSpPr/>
            <p:nvPr/>
          </p:nvSpPr>
          <p:spPr>
            <a:xfrm>
              <a:off x="4945219" y="1685256"/>
              <a:ext cx="23843" cy="41811"/>
            </a:xfrm>
            <a:custGeom>
              <a:avLst/>
              <a:gdLst/>
              <a:ahLst/>
              <a:cxnLst/>
              <a:rect l="l" t="t" r="r" b="b"/>
              <a:pathLst>
                <a:path w="909" h="1594" extrusionOk="0">
                  <a:moveTo>
                    <a:pt x="116" y="1"/>
                  </a:moveTo>
                  <a:cubicBezTo>
                    <a:pt x="75" y="1"/>
                    <a:pt x="34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0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80"/>
            <p:cNvSpPr/>
            <p:nvPr/>
          </p:nvSpPr>
          <p:spPr>
            <a:xfrm>
              <a:off x="4939160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0"/>
                  </a:moveTo>
                  <a:cubicBezTo>
                    <a:pt x="150" y="0"/>
                    <a:pt x="1" y="149"/>
                    <a:pt x="1" y="339"/>
                  </a:cubicBezTo>
                  <a:cubicBezTo>
                    <a:pt x="1" y="529"/>
                    <a:pt x="150" y="678"/>
                    <a:pt x="340" y="678"/>
                  </a:cubicBezTo>
                  <a:cubicBezTo>
                    <a:pt x="530" y="678"/>
                    <a:pt x="679" y="529"/>
                    <a:pt x="679" y="339"/>
                  </a:cubicBezTo>
                  <a:cubicBezTo>
                    <a:pt x="679" y="149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80"/>
            <p:cNvSpPr/>
            <p:nvPr/>
          </p:nvSpPr>
          <p:spPr>
            <a:xfrm>
              <a:off x="4810922" y="1739001"/>
              <a:ext cx="111005" cy="107412"/>
            </a:xfrm>
            <a:custGeom>
              <a:avLst/>
              <a:gdLst/>
              <a:ahLst/>
              <a:cxnLst/>
              <a:rect l="l" t="t" r="r" b="b"/>
              <a:pathLst>
                <a:path w="4232" h="4095" extrusionOk="0">
                  <a:moveTo>
                    <a:pt x="2156" y="1"/>
                  </a:moveTo>
                  <a:cubicBezTo>
                    <a:pt x="2026" y="1"/>
                    <a:pt x="1897" y="18"/>
                    <a:pt x="1771" y="53"/>
                  </a:cubicBezTo>
                  <a:cubicBezTo>
                    <a:pt x="1059" y="243"/>
                    <a:pt x="604" y="935"/>
                    <a:pt x="631" y="1667"/>
                  </a:cubicBezTo>
                  <a:lnTo>
                    <a:pt x="699" y="3362"/>
                  </a:lnTo>
                  <a:cubicBezTo>
                    <a:pt x="618" y="3328"/>
                    <a:pt x="543" y="3281"/>
                    <a:pt x="469" y="3234"/>
                  </a:cubicBezTo>
                  <a:cubicBezTo>
                    <a:pt x="421" y="3199"/>
                    <a:pt x="374" y="3184"/>
                    <a:pt x="329" y="3184"/>
                  </a:cubicBezTo>
                  <a:cubicBezTo>
                    <a:pt x="136" y="3184"/>
                    <a:pt x="1" y="3457"/>
                    <a:pt x="204" y="3600"/>
                  </a:cubicBezTo>
                  <a:cubicBezTo>
                    <a:pt x="638" y="3912"/>
                    <a:pt x="1364" y="4095"/>
                    <a:pt x="2150" y="4095"/>
                  </a:cubicBezTo>
                  <a:cubicBezTo>
                    <a:pt x="2937" y="4095"/>
                    <a:pt x="3669" y="3912"/>
                    <a:pt x="4103" y="3600"/>
                  </a:cubicBezTo>
                  <a:cubicBezTo>
                    <a:pt x="4205" y="3532"/>
                    <a:pt x="4232" y="3390"/>
                    <a:pt x="4164" y="3281"/>
                  </a:cubicBezTo>
                  <a:cubicBezTo>
                    <a:pt x="4119" y="3219"/>
                    <a:pt x="4048" y="3187"/>
                    <a:pt x="3977" y="3187"/>
                  </a:cubicBezTo>
                  <a:cubicBezTo>
                    <a:pt x="3931" y="3187"/>
                    <a:pt x="3885" y="3200"/>
                    <a:pt x="3846" y="3227"/>
                  </a:cubicBezTo>
                  <a:cubicBezTo>
                    <a:pt x="3493" y="3484"/>
                    <a:pt x="2842" y="3640"/>
                    <a:pt x="2157" y="3640"/>
                  </a:cubicBezTo>
                  <a:cubicBezTo>
                    <a:pt x="2022" y="3640"/>
                    <a:pt x="1886" y="3634"/>
                    <a:pt x="1750" y="3620"/>
                  </a:cubicBezTo>
                  <a:cubicBezTo>
                    <a:pt x="1642" y="3613"/>
                    <a:pt x="1554" y="3518"/>
                    <a:pt x="1554" y="3403"/>
                  </a:cubicBezTo>
                  <a:lnTo>
                    <a:pt x="1479" y="1593"/>
                  </a:lnTo>
                  <a:cubicBezTo>
                    <a:pt x="1445" y="887"/>
                    <a:pt x="1899" y="257"/>
                    <a:pt x="2578" y="60"/>
                  </a:cubicBezTo>
                  <a:cubicBezTo>
                    <a:pt x="2439" y="21"/>
                    <a:pt x="2297" y="1"/>
                    <a:pt x="215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36" name="Google Shape;16036;p80"/>
          <p:cNvGrpSpPr/>
          <p:nvPr/>
        </p:nvGrpSpPr>
        <p:grpSpPr>
          <a:xfrm>
            <a:off x="3592433" y="1980212"/>
            <a:ext cx="381542" cy="370079"/>
            <a:chOff x="3592433" y="1980212"/>
            <a:chExt cx="381542" cy="370079"/>
          </a:xfrm>
        </p:grpSpPr>
        <p:sp>
          <p:nvSpPr>
            <p:cNvPr id="16037" name="Google Shape;16037;p80"/>
            <p:cNvSpPr/>
            <p:nvPr/>
          </p:nvSpPr>
          <p:spPr>
            <a:xfrm>
              <a:off x="3790916" y="1980212"/>
              <a:ext cx="165800" cy="370079"/>
            </a:xfrm>
            <a:custGeom>
              <a:avLst/>
              <a:gdLst/>
              <a:ahLst/>
              <a:cxnLst/>
              <a:rect l="l" t="t" r="r" b="b"/>
              <a:pathLst>
                <a:path w="6321" h="14109" extrusionOk="0">
                  <a:moveTo>
                    <a:pt x="3366" y="0"/>
                  </a:moveTo>
                  <a:cubicBezTo>
                    <a:pt x="3080" y="0"/>
                    <a:pt x="2766" y="51"/>
                    <a:pt x="2422" y="167"/>
                  </a:cubicBezTo>
                  <a:cubicBezTo>
                    <a:pt x="1" y="981"/>
                    <a:pt x="801" y="4351"/>
                    <a:pt x="1479" y="6087"/>
                  </a:cubicBezTo>
                  <a:lnTo>
                    <a:pt x="2218" y="14108"/>
                  </a:lnTo>
                  <a:cubicBezTo>
                    <a:pt x="4720" y="14108"/>
                    <a:pt x="6320" y="12284"/>
                    <a:pt x="6320" y="9782"/>
                  </a:cubicBezTo>
                  <a:cubicBezTo>
                    <a:pt x="6320" y="7138"/>
                    <a:pt x="3757" y="5320"/>
                    <a:pt x="3588" y="3496"/>
                  </a:cubicBezTo>
                  <a:cubicBezTo>
                    <a:pt x="3492" y="2453"/>
                    <a:pt x="4090" y="1945"/>
                    <a:pt x="4879" y="1945"/>
                  </a:cubicBezTo>
                  <a:cubicBezTo>
                    <a:pt x="5095" y="1945"/>
                    <a:pt x="5326" y="1983"/>
                    <a:pt x="5561" y="2059"/>
                  </a:cubicBezTo>
                  <a:cubicBezTo>
                    <a:pt x="5580" y="2066"/>
                    <a:pt x="5598" y="2069"/>
                    <a:pt x="5617" y="2069"/>
                  </a:cubicBezTo>
                  <a:cubicBezTo>
                    <a:pt x="5723" y="2069"/>
                    <a:pt x="5811" y="1959"/>
                    <a:pt x="5764" y="1849"/>
                  </a:cubicBezTo>
                  <a:cubicBezTo>
                    <a:pt x="5494" y="1234"/>
                    <a:pt x="4777" y="0"/>
                    <a:pt x="336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8" name="Google Shape;16038;p80"/>
            <p:cNvSpPr/>
            <p:nvPr/>
          </p:nvSpPr>
          <p:spPr>
            <a:xfrm>
              <a:off x="3601509" y="2157448"/>
              <a:ext cx="11935" cy="19777"/>
            </a:xfrm>
            <a:custGeom>
              <a:avLst/>
              <a:gdLst/>
              <a:ahLst/>
              <a:cxnLst/>
              <a:rect l="l" t="t" r="r" b="b"/>
              <a:pathLst>
                <a:path w="455" h="754" extrusionOk="0">
                  <a:moveTo>
                    <a:pt x="228" y="1"/>
                  </a:moveTo>
                  <a:cubicBezTo>
                    <a:pt x="114" y="1"/>
                    <a:pt x="0" y="76"/>
                    <a:pt x="0" y="225"/>
                  </a:cubicBezTo>
                  <a:lnTo>
                    <a:pt x="0" y="523"/>
                  </a:lnTo>
                  <a:cubicBezTo>
                    <a:pt x="0" y="652"/>
                    <a:pt x="102" y="754"/>
                    <a:pt x="224" y="754"/>
                  </a:cubicBezTo>
                  <a:cubicBezTo>
                    <a:pt x="353" y="754"/>
                    <a:pt x="455" y="652"/>
                    <a:pt x="455" y="523"/>
                  </a:cubicBezTo>
                  <a:lnTo>
                    <a:pt x="455" y="225"/>
                  </a:lnTo>
                  <a:cubicBezTo>
                    <a:pt x="455" y="76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C7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80"/>
            <p:cNvSpPr/>
            <p:nvPr/>
          </p:nvSpPr>
          <p:spPr>
            <a:xfrm>
              <a:off x="3592433" y="2165291"/>
              <a:ext cx="29902" cy="35778"/>
            </a:xfrm>
            <a:custGeom>
              <a:avLst/>
              <a:gdLst/>
              <a:ahLst/>
              <a:cxnLst/>
              <a:rect l="l" t="t" r="r" b="b"/>
              <a:pathLst>
                <a:path w="1140" h="1364" extrusionOk="0">
                  <a:moveTo>
                    <a:pt x="570" y="0"/>
                  </a:moveTo>
                  <a:cubicBezTo>
                    <a:pt x="258" y="0"/>
                    <a:pt x="1" y="251"/>
                    <a:pt x="1" y="563"/>
                  </a:cubicBezTo>
                  <a:lnTo>
                    <a:pt x="1" y="794"/>
                  </a:lnTo>
                  <a:cubicBezTo>
                    <a:pt x="1" y="1106"/>
                    <a:pt x="258" y="1363"/>
                    <a:pt x="570" y="1363"/>
                  </a:cubicBezTo>
                  <a:cubicBezTo>
                    <a:pt x="889" y="1363"/>
                    <a:pt x="1140" y="1106"/>
                    <a:pt x="1140" y="794"/>
                  </a:cubicBezTo>
                  <a:lnTo>
                    <a:pt x="1140" y="563"/>
                  </a:lnTo>
                  <a:cubicBezTo>
                    <a:pt x="1140" y="251"/>
                    <a:pt x="889" y="0"/>
                    <a:pt x="57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80"/>
            <p:cNvSpPr/>
            <p:nvPr/>
          </p:nvSpPr>
          <p:spPr>
            <a:xfrm>
              <a:off x="3722088" y="2190551"/>
              <a:ext cx="61404" cy="80054"/>
            </a:xfrm>
            <a:custGeom>
              <a:avLst/>
              <a:gdLst/>
              <a:ahLst/>
              <a:cxnLst/>
              <a:rect l="l" t="t" r="r" b="b"/>
              <a:pathLst>
                <a:path w="2341" h="3052" extrusionOk="0">
                  <a:moveTo>
                    <a:pt x="1757" y="0"/>
                  </a:moveTo>
                  <a:lnTo>
                    <a:pt x="1" y="793"/>
                  </a:lnTo>
                  <a:cubicBezTo>
                    <a:pt x="1" y="793"/>
                    <a:pt x="448" y="2061"/>
                    <a:pt x="1337" y="3051"/>
                  </a:cubicBezTo>
                  <a:lnTo>
                    <a:pt x="2340" y="1648"/>
                  </a:lnTo>
                  <a:lnTo>
                    <a:pt x="1757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1" name="Google Shape;16041;p80"/>
            <p:cNvSpPr/>
            <p:nvPr/>
          </p:nvSpPr>
          <p:spPr>
            <a:xfrm>
              <a:off x="3701471" y="2022364"/>
              <a:ext cx="15004" cy="26440"/>
            </a:xfrm>
            <a:custGeom>
              <a:avLst/>
              <a:gdLst/>
              <a:ahLst/>
              <a:cxnLst/>
              <a:rect l="l" t="t" r="r" b="b"/>
              <a:pathLst>
                <a:path w="572" h="1008" extrusionOk="0">
                  <a:moveTo>
                    <a:pt x="326" y="1"/>
                  </a:moveTo>
                  <a:cubicBezTo>
                    <a:pt x="229" y="1"/>
                    <a:pt x="133" y="57"/>
                    <a:pt x="109" y="181"/>
                  </a:cubicBezTo>
                  <a:lnTo>
                    <a:pt x="21" y="750"/>
                  </a:lnTo>
                  <a:cubicBezTo>
                    <a:pt x="0" y="872"/>
                    <a:pt x="88" y="988"/>
                    <a:pt x="210" y="1008"/>
                  </a:cubicBezTo>
                  <a:lnTo>
                    <a:pt x="244" y="1008"/>
                  </a:lnTo>
                  <a:cubicBezTo>
                    <a:pt x="360" y="1008"/>
                    <a:pt x="455" y="927"/>
                    <a:pt x="468" y="818"/>
                  </a:cubicBezTo>
                  <a:lnTo>
                    <a:pt x="556" y="249"/>
                  </a:lnTo>
                  <a:cubicBezTo>
                    <a:pt x="571" y="90"/>
                    <a:pt x="448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2" name="Google Shape;16042;p80"/>
            <p:cNvSpPr/>
            <p:nvPr/>
          </p:nvSpPr>
          <p:spPr>
            <a:xfrm>
              <a:off x="3611109" y="2065040"/>
              <a:ext cx="319455" cy="285068"/>
            </a:xfrm>
            <a:custGeom>
              <a:avLst/>
              <a:gdLst/>
              <a:ahLst/>
              <a:cxnLst/>
              <a:rect l="l" t="t" r="r" b="b"/>
              <a:pathLst>
                <a:path w="12179" h="10868" extrusionOk="0">
                  <a:moveTo>
                    <a:pt x="3130" y="0"/>
                  </a:moveTo>
                  <a:cubicBezTo>
                    <a:pt x="2544" y="0"/>
                    <a:pt x="1974" y="212"/>
                    <a:pt x="1526" y="608"/>
                  </a:cubicBezTo>
                  <a:cubicBezTo>
                    <a:pt x="1011" y="1110"/>
                    <a:pt x="658" y="1754"/>
                    <a:pt x="509" y="2459"/>
                  </a:cubicBezTo>
                  <a:cubicBezTo>
                    <a:pt x="482" y="2595"/>
                    <a:pt x="536" y="2737"/>
                    <a:pt x="645" y="2826"/>
                  </a:cubicBezTo>
                  <a:cubicBezTo>
                    <a:pt x="835" y="2975"/>
                    <a:pt x="1058" y="3083"/>
                    <a:pt x="1296" y="3131"/>
                  </a:cubicBezTo>
                  <a:cubicBezTo>
                    <a:pt x="1465" y="3456"/>
                    <a:pt x="1703" y="3734"/>
                    <a:pt x="2001" y="3958"/>
                  </a:cubicBezTo>
                  <a:cubicBezTo>
                    <a:pt x="1450" y="3958"/>
                    <a:pt x="978" y="3875"/>
                    <a:pt x="672" y="3875"/>
                  </a:cubicBezTo>
                  <a:cubicBezTo>
                    <a:pt x="568" y="3875"/>
                    <a:pt x="483" y="3885"/>
                    <a:pt x="421" y="3910"/>
                  </a:cubicBezTo>
                  <a:cubicBezTo>
                    <a:pt x="190" y="4005"/>
                    <a:pt x="35" y="4222"/>
                    <a:pt x="14" y="4466"/>
                  </a:cubicBezTo>
                  <a:cubicBezTo>
                    <a:pt x="1" y="4602"/>
                    <a:pt x="96" y="4724"/>
                    <a:pt x="231" y="4744"/>
                  </a:cubicBezTo>
                  <a:cubicBezTo>
                    <a:pt x="597" y="4812"/>
                    <a:pt x="1418" y="4934"/>
                    <a:pt x="2279" y="5307"/>
                  </a:cubicBezTo>
                  <a:cubicBezTo>
                    <a:pt x="3022" y="5628"/>
                    <a:pt x="3583" y="5731"/>
                    <a:pt x="4009" y="5731"/>
                  </a:cubicBezTo>
                  <a:cubicBezTo>
                    <a:pt x="4473" y="5731"/>
                    <a:pt x="4776" y="5609"/>
                    <a:pt x="4978" y="5517"/>
                  </a:cubicBezTo>
                  <a:cubicBezTo>
                    <a:pt x="5187" y="5420"/>
                    <a:pt x="5394" y="5374"/>
                    <a:pt x="5575" y="5374"/>
                  </a:cubicBezTo>
                  <a:cubicBezTo>
                    <a:pt x="6088" y="5374"/>
                    <a:pt x="6397" y="5738"/>
                    <a:pt x="5981" y="6324"/>
                  </a:cubicBezTo>
                  <a:cubicBezTo>
                    <a:pt x="4754" y="8080"/>
                    <a:pt x="6117" y="9491"/>
                    <a:pt x="6903" y="9959"/>
                  </a:cubicBezTo>
                  <a:lnTo>
                    <a:pt x="5886" y="9959"/>
                  </a:lnTo>
                  <a:cubicBezTo>
                    <a:pt x="5493" y="9959"/>
                    <a:pt x="5147" y="10210"/>
                    <a:pt x="5018" y="10576"/>
                  </a:cubicBezTo>
                  <a:cubicBezTo>
                    <a:pt x="4979" y="10722"/>
                    <a:pt x="5081" y="10868"/>
                    <a:pt x="5232" y="10868"/>
                  </a:cubicBezTo>
                  <a:cubicBezTo>
                    <a:pt x="5235" y="10868"/>
                    <a:pt x="5239" y="10867"/>
                    <a:pt x="5242" y="10867"/>
                  </a:cubicBezTo>
                  <a:lnTo>
                    <a:pt x="8883" y="10867"/>
                  </a:lnTo>
                  <a:cubicBezTo>
                    <a:pt x="9351" y="10867"/>
                    <a:pt x="9785" y="10623"/>
                    <a:pt x="10029" y="10223"/>
                  </a:cubicBezTo>
                  <a:lnTo>
                    <a:pt x="10321" y="9735"/>
                  </a:lnTo>
                  <a:cubicBezTo>
                    <a:pt x="12179" y="5945"/>
                    <a:pt x="9297" y="1544"/>
                    <a:pt x="5045" y="1402"/>
                  </a:cubicBezTo>
                  <a:cubicBezTo>
                    <a:pt x="5032" y="1347"/>
                    <a:pt x="5018" y="1300"/>
                    <a:pt x="5005" y="1246"/>
                  </a:cubicBezTo>
                  <a:cubicBezTo>
                    <a:pt x="4815" y="649"/>
                    <a:pt x="4103" y="113"/>
                    <a:pt x="3479" y="25"/>
                  </a:cubicBezTo>
                  <a:cubicBezTo>
                    <a:pt x="3363" y="8"/>
                    <a:pt x="3246" y="0"/>
                    <a:pt x="3130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3" name="Google Shape;16043;p80"/>
            <p:cNvSpPr/>
            <p:nvPr/>
          </p:nvSpPr>
          <p:spPr>
            <a:xfrm>
              <a:off x="3685628" y="2035636"/>
              <a:ext cx="34361" cy="50886"/>
            </a:xfrm>
            <a:custGeom>
              <a:avLst/>
              <a:gdLst/>
              <a:ahLst/>
              <a:cxnLst/>
              <a:rect l="l" t="t" r="r" b="b"/>
              <a:pathLst>
                <a:path w="1310" h="1940" extrusionOk="0">
                  <a:moveTo>
                    <a:pt x="863" y="1"/>
                  </a:moveTo>
                  <a:cubicBezTo>
                    <a:pt x="812" y="1"/>
                    <a:pt x="761" y="20"/>
                    <a:pt x="719" y="61"/>
                  </a:cubicBezTo>
                  <a:cubicBezTo>
                    <a:pt x="455" y="312"/>
                    <a:pt x="265" y="875"/>
                    <a:pt x="150" y="1139"/>
                  </a:cubicBezTo>
                  <a:cubicBezTo>
                    <a:pt x="1" y="1506"/>
                    <a:pt x="252" y="1912"/>
                    <a:pt x="652" y="1939"/>
                  </a:cubicBezTo>
                  <a:cubicBezTo>
                    <a:pt x="656" y="1940"/>
                    <a:pt x="660" y="1940"/>
                    <a:pt x="664" y="1940"/>
                  </a:cubicBezTo>
                  <a:cubicBezTo>
                    <a:pt x="1024" y="1940"/>
                    <a:pt x="1309" y="1651"/>
                    <a:pt x="1309" y="1295"/>
                  </a:cubicBezTo>
                  <a:cubicBezTo>
                    <a:pt x="1303" y="895"/>
                    <a:pt x="1181" y="299"/>
                    <a:pt x="1038" y="95"/>
                  </a:cubicBezTo>
                  <a:cubicBezTo>
                    <a:pt x="996" y="34"/>
                    <a:pt x="930" y="1"/>
                    <a:pt x="86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80"/>
            <p:cNvSpPr/>
            <p:nvPr/>
          </p:nvSpPr>
          <p:spPr>
            <a:xfrm>
              <a:off x="3658244" y="2099480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79" y="529"/>
                    <a:pt x="679" y="346"/>
                  </a:cubicBezTo>
                  <a:cubicBezTo>
                    <a:pt x="679" y="156"/>
                    <a:pt x="529" y="0"/>
                    <a:pt x="34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5" name="Google Shape;16045;p80"/>
            <p:cNvSpPr/>
            <p:nvPr/>
          </p:nvSpPr>
          <p:spPr>
            <a:xfrm>
              <a:off x="3645077" y="2133264"/>
              <a:ext cx="89497" cy="35594"/>
            </a:xfrm>
            <a:custGeom>
              <a:avLst/>
              <a:gdLst/>
              <a:ahLst/>
              <a:cxnLst/>
              <a:rect l="l" t="t" r="r" b="b"/>
              <a:pathLst>
                <a:path w="3412" h="1357" extrusionOk="0">
                  <a:moveTo>
                    <a:pt x="2788" y="0"/>
                  </a:moveTo>
                  <a:cubicBezTo>
                    <a:pt x="2216" y="0"/>
                    <a:pt x="1622" y="358"/>
                    <a:pt x="991" y="496"/>
                  </a:cubicBezTo>
                  <a:cubicBezTo>
                    <a:pt x="798" y="540"/>
                    <a:pt x="601" y="563"/>
                    <a:pt x="404" y="563"/>
                  </a:cubicBezTo>
                  <a:cubicBezTo>
                    <a:pt x="269" y="563"/>
                    <a:pt x="134" y="552"/>
                    <a:pt x="1" y="530"/>
                  </a:cubicBezTo>
                  <a:lnTo>
                    <a:pt x="1" y="530"/>
                  </a:lnTo>
                  <a:cubicBezTo>
                    <a:pt x="170" y="855"/>
                    <a:pt x="408" y="1140"/>
                    <a:pt x="706" y="1357"/>
                  </a:cubicBezTo>
                  <a:cubicBezTo>
                    <a:pt x="1486" y="1357"/>
                    <a:pt x="2428" y="1201"/>
                    <a:pt x="3303" y="414"/>
                  </a:cubicBezTo>
                  <a:cubicBezTo>
                    <a:pt x="3411" y="326"/>
                    <a:pt x="3391" y="157"/>
                    <a:pt x="3262" y="96"/>
                  </a:cubicBezTo>
                  <a:cubicBezTo>
                    <a:pt x="3106" y="28"/>
                    <a:pt x="2948" y="0"/>
                    <a:pt x="2788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6" name="Google Shape;16046;p80"/>
            <p:cNvSpPr/>
            <p:nvPr/>
          </p:nvSpPr>
          <p:spPr>
            <a:xfrm>
              <a:off x="3623752" y="2119231"/>
              <a:ext cx="20459" cy="24394"/>
            </a:xfrm>
            <a:custGeom>
              <a:avLst/>
              <a:gdLst/>
              <a:ahLst/>
              <a:cxnLst/>
              <a:rect l="l" t="t" r="r" b="b"/>
              <a:pathLst>
                <a:path w="780" h="930" extrusionOk="0">
                  <a:moveTo>
                    <a:pt x="136" y="0"/>
                  </a:moveTo>
                  <a:cubicBezTo>
                    <a:pt x="88" y="122"/>
                    <a:pt x="54" y="258"/>
                    <a:pt x="27" y="387"/>
                  </a:cubicBezTo>
                  <a:cubicBezTo>
                    <a:pt x="0" y="529"/>
                    <a:pt x="54" y="671"/>
                    <a:pt x="163" y="760"/>
                  </a:cubicBezTo>
                  <a:cubicBezTo>
                    <a:pt x="244" y="827"/>
                    <a:pt x="339" y="882"/>
                    <a:pt x="427" y="929"/>
                  </a:cubicBezTo>
                  <a:cubicBezTo>
                    <a:pt x="780" y="407"/>
                    <a:pt x="414" y="109"/>
                    <a:pt x="13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7" name="Google Shape;16047;p80"/>
            <p:cNvSpPr/>
            <p:nvPr/>
          </p:nvSpPr>
          <p:spPr>
            <a:xfrm>
              <a:off x="3744856" y="2237660"/>
              <a:ext cx="88421" cy="88789"/>
            </a:xfrm>
            <a:custGeom>
              <a:avLst/>
              <a:gdLst/>
              <a:ahLst/>
              <a:cxnLst/>
              <a:rect l="l" t="t" r="r" b="b"/>
              <a:pathLst>
                <a:path w="3371" h="3385" extrusionOk="0">
                  <a:moveTo>
                    <a:pt x="719" y="1"/>
                  </a:moveTo>
                  <a:lnTo>
                    <a:pt x="719" y="1"/>
                  </a:lnTo>
                  <a:cubicBezTo>
                    <a:pt x="1" y="1249"/>
                    <a:pt x="570" y="2300"/>
                    <a:pt x="1214" y="2930"/>
                  </a:cubicBezTo>
                  <a:lnTo>
                    <a:pt x="1221" y="2930"/>
                  </a:lnTo>
                  <a:cubicBezTo>
                    <a:pt x="1397" y="3100"/>
                    <a:pt x="1587" y="3256"/>
                    <a:pt x="1798" y="3384"/>
                  </a:cubicBezTo>
                  <a:lnTo>
                    <a:pt x="3066" y="3384"/>
                  </a:lnTo>
                  <a:cubicBezTo>
                    <a:pt x="3371" y="3384"/>
                    <a:pt x="3371" y="2930"/>
                    <a:pt x="3066" y="2930"/>
                  </a:cubicBezTo>
                  <a:lnTo>
                    <a:pt x="3011" y="2930"/>
                  </a:lnTo>
                  <a:cubicBezTo>
                    <a:pt x="2999" y="2930"/>
                    <a:pt x="2988" y="2930"/>
                    <a:pt x="2976" y="2930"/>
                  </a:cubicBezTo>
                  <a:cubicBezTo>
                    <a:pt x="2561" y="2930"/>
                    <a:pt x="2154" y="2815"/>
                    <a:pt x="1798" y="2598"/>
                  </a:cubicBezTo>
                  <a:cubicBezTo>
                    <a:pt x="760" y="1927"/>
                    <a:pt x="618" y="618"/>
                    <a:pt x="71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8" name="Google Shape;16048;p80"/>
            <p:cNvSpPr/>
            <p:nvPr/>
          </p:nvSpPr>
          <p:spPr>
            <a:xfrm>
              <a:off x="3829159" y="1998626"/>
              <a:ext cx="144816" cy="333147"/>
            </a:xfrm>
            <a:custGeom>
              <a:avLst/>
              <a:gdLst/>
              <a:ahLst/>
              <a:cxnLst/>
              <a:rect l="l" t="t" r="r" b="b"/>
              <a:pathLst>
                <a:path w="5521" h="12701" extrusionOk="0">
                  <a:moveTo>
                    <a:pt x="2155" y="0"/>
                  </a:moveTo>
                  <a:cubicBezTo>
                    <a:pt x="1629" y="0"/>
                    <a:pt x="1147" y="218"/>
                    <a:pt x="848" y="665"/>
                  </a:cubicBezTo>
                  <a:cubicBezTo>
                    <a:pt x="1" y="1920"/>
                    <a:pt x="516" y="3764"/>
                    <a:pt x="1899" y="5215"/>
                  </a:cubicBezTo>
                  <a:cubicBezTo>
                    <a:pt x="2747" y="6097"/>
                    <a:pt x="5520" y="9989"/>
                    <a:pt x="3147" y="12701"/>
                  </a:cubicBezTo>
                  <a:cubicBezTo>
                    <a:pt x="4232" y="11948"/>
                    <a:pt x="4862" y="10646"/>
                    <a:pt x="4862" y="9080"/>
                  </a:cubicBezTo>
                  <a:cubicBezTo>
                    <a:pt x="4862" y="6436"/>
                    <a:pt x="2299" y="4618"/>
                    <a:pt x="2130" y="2794"/>
                  </a:cubicBezTo>
                  <a:cubicBezTo>
                    <a:pt x="2034" y="1751"/>
                    <a:pt x="2632" y="1243"/>
                    <a:pt x="3421" y="1243"/>
                  </a:cubicBezTo>
                  <a:cubicBezTo>
                    <a:pt x="3637" y="1243"/>
                    <a:pt x="3868" y="1281"/>
                    <a:pt x="4103" y="1357"/>
                  </a:cubicBezTo>
                  <a:cubicBezTo>
                    <a:pt x="4120" y="1362"/>
                    <a:pt x="4137" y="1365"/>
                    <a:pt x="4154" y="1365"/>
                  </a:cubicBezTo>
                  <a:cubicBezTo>
                    <a:pt x="4206" y="1365"/>
                    <a:pt x="4256" y="1342"/>
                    <a:pt x="4286" y="1296"/>
                  </a:cubicBezTo>
                  <a:cubicBezTo>
                    <a:pt x="3748" y="443"/>
                    <a:pt x="2906" y="0"/>
                    <a:pt x="2155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9" name="Google Shape;16049;p80"/>
          <p:cNvGrpSpPr/>
          <p:nvPr/>
        </p:nvGrpSpPr>
        <p:grpSpPr>
          <a:xfrm>
            <a:off x="1398582" y="2973490"/>
            <a:ext cx="371391" cy="235126"/>
            <a:chOff x="1398582" y="2973490"/>
            <a:chExt cx="371391" cy="235126"/>
          </a:xfrm>
        </p:grpSpPr>
        <p:sp>
          <p:nvSpPr>
            <p:cNvPr id="16050" name="Google Shape;16050;p80"/>
            <p:cNvSpPr/>
            <p:nvPr/>
          </p:nvSpPr>
          <p:spPr>
            <a:xfrm>
              <a:off x="1398582" y="2973490"/>
              <a:ext cx="44302" cy="114704"/>
            </a:xfrm>
            <a:custGeom>
              <a:avLst/>
              <a:gdLst/>
              <a:ahLst/>
              <a:cxnLst/>
              <a:rect l="l" t="t" r="r" b="b"/>
              <a:pathLst>
                <a:path w="1689" h="4373" extrusionOk="0">
                  <a:moveTo>
                    <a:pt x="689" y="1"/>
                  </a:moveTo>
                  <a:cubicBezTo>
                    <a:pt x="633" y="1"/>
                    <a:pt x="574" y="24"/>
                    <a:pt x="523" y="81"/>
                  </a:cubicBezTo>
                  <a:cubicBezTo>
                    <a:pt x="509" y="101"/>
                    <a:pt x="0" y="616"/>
                    <a:pt x="0" y="1850"/>
                  </a:cubicBezTo>
                  <a:cubicBezTo>
                    <a:pt x="0" y="3315"/>
                    <a:pt x="1180" y="4285"/>
                    <a:pt x="1234" y="4325"/>
                  </a:cubicBezTo>
                  <a:cubicBezTo>
                    <a:pt x="1275" y="4352"/>
                    <a:pt x="1323" y="4373"/>
                    <a:pt x="1377" y="4373"/>
                  </a:cubicBezTo>
                  <a:cubicBezTo>
                    <a:pt x="1594" y="4373"/>
                    <a:pt x="1689" y="4101"/>
                    <a:pt x="1519" y="3966"/>
                  </a:cubicBezTo>
                  <a:cubicBezTo>
                    <a:pt x="1506" y="3952"/>
                    <a:pt x="455" y="3098"/>
                    <a:pt x="455" y="1844"/>
                  </a:cubicBezTo>
                  <a:cubicBezTo>
                    <a:pt x="455" y="826"/>
                    <a:pt x="848" y="406"/>
                    <a:pt x="848" y="406"/>
                  </a:cubicBezTo>
                  <a:cubicBezTo>
                    <a:pt x="1024" y="241"/>
                    <a:pt x="869" y="1"/>
                    <a:pt x="689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1" name="Google Shape;16051;p80"/>
            <p:cNvSpPr/>
            <p:nvPr/>
          </p:nvSpPr>
          <p:spPr>
            <a:xfrm>
              <a:off x="1403907" y="2991903"/>
              <a:ext cx="38847" cy="96290"/>
            </a:xfrm>
            <a:custGeom>
              <a:avLst/>
              <a:gdLst/>
              <a:ahLst/>
              <a:cxnLst/>
              <a:rect l="l" t="t" r="r" b="b"/>
              <a:pathLst>
                <a:path w="1481" h="3671" extrusionOk="0">
                  <a:moveTo>
                    <a:pt x="1163" y="0"/>
                  </a:moveTo>
                  <a:cubicBezTo>
                    <a:pt x="1104" y="0"/>
                    <a:pt x="1042" y="25"/>
                    <a:pt x="991" y="84"/>
                  </a:cubicBezTo>
                  <a:cubicBezTo>
                    <a:pt x="950" y="138"/>
                    <a:pt x="1" y="1365"/>
                    <a:pt x="964" y="3535"/>
                  </a:cubicBezTo>
                  <a:cubicBezTo>
                    <a:pt x="998" y="3616"/>
                    <a:pt x="1079" y="3671"/>
                    <a:pt x="1174" y="3671"/>
                  </a:cubicBezTo>
                  <a:cubicBezTo>
                    <a:pt x="1337" y="3671"/>
                    <a:pt x="1452" y="3494"/>
                    <a:pt x="1384" y="3345"/>
                  </a:cubicBezTo>
                  <a:cubicBezTo>
                    <a:pt x="543" y="1453"/>
                    <a:pt x="1316" y="416"/>
                    <a:pt x="1350" y="369"/>
                  </a:cubicBezTo>
                  <a:cubicBezTo>
                    <a:pt x="1480" y="194"/>
                    <a:pt x="1330" y="0"/>
                    <a:pt x="1163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2" name="Google Shape;16052;p80"/>
            <p:cNvSpPr/>
            <p:nvPr/>
          </p:nvSpPr>
          <p:spPr>
            <a:xfrm>
              <a:off x="1459226" y="3099210"/>
              <a:ext cx="280320" cy="80001"/>
            </a:xfrm>
            <a:custGeom>
              <a:avLst/>
              <a:gdLst/>
              <a:ahLst/>
              <a:cxnLst/>
              <a:rect l="l" t="t" r="r" b="b"/>
              <a:pathLst>
                <a:path w="10687" h="3050" extrusionOk="0">
                  <a:moveTo>
                    <a:pt x="1" y="0"/>
                  </a:moveTo>
                  <a:lnTo>
                    <a:pt x="1" y="2529"/>
                  </a:lnTo>
                  <a:cubicBezTo>
                    <a:pt x="1424" y="2882"/>
                    <a:pt x="3038" y="3050"/>
                    <a:pt x="4601" y="3050"/>
                  </a:cubicBezTo>
                  <a:cubicBezTo>
                    <a:pt x="6948" y="3050"/>
                    <a:pt x="9177" y="2671"/>
                    <a:pt x="10463" y="1966"/>
                  </a:cubicBezTo>
                  <a:cubicBezTo>
                    <a:pt x="10653" y="1865"/>
                    <a:pt x="10687" y="1600"/>
                    <a:pt x="10524" y="1458"/>
                  </a:cubicBezTo>
                  <a:lnTo>
                    <a:pt x="9683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80"/>
            <p:cNvSpPr/>
            <p:nvPr/>
          </p:nvSpPr>
          <p:spPr>
            <a:xfrm>
              <a:off x="1459226" y="3099210"/>
              <a:ext cx="276071" cy="71870"/>
            </a:xfrm>
            <a:custGeom>
              <a:avLst/>
              <a:gdLst/>
              <a:ahLst/>
              <a:cxnLst/>
              <a:rect l="l" t="t" r="r" b="b"/>
              <a:pathLst>
                <a:path w="10525" h="2740" extrusionOk="0">
                  <a:moveTo>
                    <a:pt x="1" y="0"/>
                  </a:moveTo>
                  <a:lnTo>
                    <a:pt x="1" y="2522"/>
                  </a:lnTo>
                  <a:cubicBezTo>
                    <a:pt x="326" y="2611"/>
                    <a:pt x="665" y="2678"/>
                    <a:pt x="1011" y="2739"/>
                  </a:cubicBezTo>
                  <a:cubicBezTo>
                    <a:pt x="1377" y="2305"/>
                    <a:pt x="1703" y="1838"/>
                    <a:pt x="1981" y="1343"/>
                  </a:cubicBezTo>
                  <a:cubicBezTo>
                    <a:pt x="2057" y="1196"/>
                    <a:pt x="2209" y="1105"/>
                    <a:pt x="2372" y="1105"/>
                  </a:cubicBezTo>
                  <a:cubicBezTo>
                    <a:pt x="2397" y="1105"/>
                    <a:pt x="2423" y="1107"/>
                    <a:pt x="2448" y="1112"/>
                  </a:cubicBezTo>
                  <a:cubicBezTo>
                    <a:pt x="4238" y="1390"/>
                    <a:pt x="6273" y="1532"/>
                    <a:pt x="8524" y="1532"/>
                  </a:cubicBezTo>
                  <a:cubicBezTo>
                    <a:pt x="8623" y="1533"/>
                    <a:pt x="8721" y="1534"/>
                    <a:pt x="8817" y="1534"/>
                  </a:cubicBezTo>
                  <a:cubicBezTo>
                    <a:pt x="9441" y="1534"/>
                    <a:pt x="10011" y="1516"/>
                    <a:pt x="10504" y="1499"/>
                  </a:cubicBezTo>
                  <a:lnTo>
                    <a:pt x="10524" y="1451"/>
                  </a:lnTo>
                  <a:lnTo>
                    <a:pt x="9677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4" name="Google Shape;16054;p80"/>
            <p:cNvSpPr/>
            <p:nvPr/>
          </p:nvSpPr>
          <p:spPr>
            <a:xfrm>
              <a:off x="1446609" y="3061780"/>
              <a:ext cx="323363" cy="65732"/>
            </a:xfrm>
            <a:custGeom>
              <a:avLst/>
              <a:gdLst/>
              <a:ahLst/>
              <a:cxnLst/>
              <a:rect l="l" t="t" r="r" b="b"/>
              <a:pathLst>
                <a:path w="12328" h="2506" extrusionOk="0">
                  <a:moveTo>
                    <a:pt x="4457" y="1"/>
                  </a:moveTo>
                  <a:cubicBezTo>
                    <a:pt x="3088" y="1"/>
                    <a:pt x="1594" y="188"/>
                    <a:pt x="0" y="661"/>
                  </a:cubicBezTo>
                  <a:lnTo>
                    <a:pt x="949" y="1664"/>
                  </a:lnTo>
                  <a:cubicBezTo>
                    <a:pt x="3625" y="2344"/>
                    <a:pt x="6667" y="2506"/>
                    <a:pt x="9020" y="2506"/>
                  </a:cubicBezTo>
                  <a:cubicBezTo>
                    <a:pt x="10328" y="2506"/>
                    <a:pt x="11424" y="2456"/>
                    <a:pt x="12124" y="2417"/>
                  </a:cubicBezTo>
                  <a:cubicBezTo>
                    <a:pt x="12280" y="2403"/>
                    <a:pt x="12327" y="2200"/>
                    <a:pt x="12192" y="2125"/>
                  </a:cubicBezTo>
                  <a:cubicBezTo>
                    <a:pt x="10769" y="1287"/>
                    <a:pt x="8040" y="1"/>
                    <a:pt x="4457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5" name="Google Shape;16055;p80"/>
            <p:cNvSpPr/>
            <p:nvPr/>
          </p:nvSpPr>
          <p:spPr>
            <a:xfrm>
              <a:off x="1404615" y="3076076"/>
              <a:ext cx="72237" cy="102481"/>
            </a:xfrm>
            <a:custGeom>
              <a:avLst/>
              <a:gdLst/>
              <a:ahLst/>
              <a:cxnLst/>
              <a:rect l="l" t="t" r="r" b="b"/>
              <a:pathLst>
                <a:path w="2754" h="3907" extrusionOk="0">
                  <a:moveTo>
                    <a:pt x="1377" y="1"/>
                  </a:moveTo>
                  <a:cubicBezTo>
                    <a:pt x="611" y="1"/>
                    <a:pt x="1" y="468"/>
                    <a:pt x="1" y="1608"/>
                  </a:cubicBezTo>
                  <a:cubicBezTo>
                    <a:pt x="1" y="2754"/>
                    <a:pt x="686" y="3906"/>
                    <a:pt x="1377" y="3906"/>
                  </a:cubicBezTo>
                  <a:cubicBezTo>
                    <a:pt x="2062" y="3906"/>
                    <a:pt x="2754" y="2754"/>
                    <a:pt x="2754" y="1608"/>
                  </a:cubicBezTo>
                  <a:cubicBezTo>
                    <a:pt x="2754" y="475"/>
                    <a:pt x="2137" y="1"/>
                    <a:pt x="137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80"/>
            <p:cNvSpPr/>
            <p:nvPr/>
          </p:nvSpPr>
          <p:spPr>
            <a:xfrm>
              <a:off x="1650967" y="3040324"/>
              <a:ext cx="110455" cy="168292"/>
            </a:xfrm>
            <a:custGeom>
              <a:avLst/>
              <a:gdLst/>
              <a:ahLst/>
              <a:cxnLst/>
              <a:rect l="l" t="t" r="r" b="b"/>
              <a:pathLst>
                <a:path w="4211" h="6416" extrusionOk="0">
                  <a:moveTo>
                    <a:pt x="285" y="1"/>
                  </a:moveTo>
                  <a:lnTo>
                    <a:pt x="0" y="570"/>
                  </a:lnTo>
                  <a:lnTo>
                    <a:pt x="1973" y="5961"/>
                  </a:lnTo>
                  <a:cubicBezTo>
                    <a:pt x="2068" y="6232"/>
                    <a:pt x="2326" y="6415"/>
                    <a:pt x="2617" y="6415"/>
                  </a:cubicBezTo>
                  <a:lnTo>
                    <a:pt x="3906" y="6415"/>
                  </a:lnTo>
                  <a:cubicBezTo>
                    <a:pt x="4211" y="6415"/>
                    <a:pt x="4211" y="5954"/>
                    <a:pt x="3906" y="5954"/>
                  </a:cubicBezTo>
                  <a:lnTo>
                    <a:pt x="2617" y="5954"/>
                  </a:lnTo>
                  <a:cubicBezTo>
                    <a:pt x="2523" y="5954"/>
                    <a:pt x="2434" y="5893"/>
                    <a:pt x="2400" y="5805"/>
                  </a:cubicBezTo>
                  <a:lnTo>
                    <a:pt x="285" y="1"/>
                  </a:ln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7" name="Google Shape;16057;p80"/>
            <p:cNvSpPr/>
            <p:nvPr/>
          </p:nvSpPr>
          <p:spPr>
            <a:xfrm>
              <a:off x="1521312" y="3032953"/>
              <a:ext cx="138730" cy="154259"/>
            </a:xfrm>
            <a:custGeom>
              <a:avLst/>
              <a:gdLst/>
              <a:ahLst/>
              <a:cxnLst/>
              <a:rect l="l" t="t" r="r" b="b"/>
              <a:pathLst>
                <a:path w="5289" h="5881" extrusionOk="0">
                  <a:moveTo>
                    <a:pt x="4796" y="0"/>
                  </a:moveTo>
                  <a:cubicBezTo>
                    <a:pt x="4672" y="0"/>
                    <a:pt x="4548" y="49"/>
                    <a:pt x="4455" y="153"/>
                  </a:cubicBezTo>
                  <a:lnTo>
                    <a:pt x="115" y="5089"/>
                  </a:lnTo>
                  <a:cubicBezTo>
                    <a:pt x="0" y="5218"/>
                    <a:pt x="20" y="5415"/>
                    <a:pt x="170" y="5510"/>
                  </a:cubicBezTo>
                  <a:cubicBezTo>
                    <a:pt x="416" y="5674"/>
                    <a:pt x="807" y="5881"/>
                    <a:pt x="1210" y="5881"/>
                  </a:cubicBezTo>
                  <a:cubicBezTo>
                    <a:pt x="1472" y="5881"/>
                    <a:pt x="1738" y="5793"/>
                    <a:pt x="1973" y="5550"/>
                  </a:cubicBezTo>
                  <a:cubicBezTo>
                    <a:pt x="2251" y="5265"/>
                    <a:pt x="4048" y="2533"/>
                    <a:pt x="5174" y="790"/>
                  </a:cubicBezTo>
                  <a:cubicBezTo>
                    <a:pt x="5269" y="641"/>
                    <a:pt x="5289" y="465"/>
                    <a:pt x="5235" y="302"/>
                  </a:cubicBezTo>
                  <a:cubicBezTo>
                    <a:pt x="5162" y="108"/>
                    <a:pt x="4980" y="0"/>
                    <a:pt x="479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8" name="Google Shape;16058;p80"/>
            <p:cNvSpPr/>
            <p:nvPr/>
          </p:nvSpPr>
          <p:spPr>
            <a:xfrm>
              <a:off x="1428642" y="3100260"/>
              <a:ext cx="30086" cy="36145"/>
            </a:xfrm>
            <a:custGeom>
              <a:avLst/>
              <a:gdLst/>
              <a:ahLst/>
              <a:cxnLst/>
              <a:rect l="l" t="t" r="r" b="b"/>
              <a:pathLst>
                <a:path w="1147" h="1378" extrusionOk="0">
                  <a:moveTo>
                    <a:pt x="577" y="1"/>
                  </a:moveTo>
                  <a:cubicBezTo>
                    <a:pt x="258" y="1"/>
                    <a:pt x="0" y="258"/>
                    <a:pt x="0" y="570"/>
                  </a:cubicBezTo>
                  <a:lnTo>
                    <a:pt x="0" y="801"/>
                  </a:lnTo>
                  <a:cubicBezTo>
                    <a:pt x="0" y="1120"/>
                    <a:pt x="258" y="1377"/>
                    <a:pt x="577" y="1377"/>
                  </a:cubicBezTo>
                  <a:cubicBezTo>
                    <a:pt x="889" y="1377"/>
                    <a:pt x="1146" y="1120"/>
                    <a:pt x="1146" y="801"/>
                  </a:cubicBezTo>
                  <a:lnTo>
                    <a:pt x="1146" y="570"/>
                  </a:lnTo>
                  <a:cubicBezTo>
                    <a:pt x="1146" y="258"/>
                    <a:pt x="889" y="1"/>
                    <a:pt x="57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80"/>
            <p:cNvSpPr/>
            <p:nvPr/>
          </p:nvSpPr>
          <p:spPr>
            <a:xfrm>
              <a:off x="1446609" y="3100443"/>
              <a:ext cx="12118" cy="23948"/>
            </a:xfrm>
            <a:custGeom>
              <a:avLst/>
              <a:gdLst/>
              <a:ahLst/>
              <a:cxnLst/>
              <a:rect l="l" t="t" r="r" b="b"/>
              <a:pathLst>
                <a:path w="462" h="913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835"/>
                    <a:pt x="115" y="913"/>
                    <a:pt x="231" y="913"/>
                  </a:cubicBezTo>
                  <a:cubicBezTo>
                    <a:pt x="346" y="913"/>
                    <a:pt x="461" y="835"/>
                    <a:pt x="461" y="679"/>
                  </a:cubicBezTo>
                  <a:lnTo>
                    <a:pt x="461" y="570"/>
                  </a:lnTo>
                  <a:cubicBezTo>
                    <a:pt x="461" y="292"/>
                    <a:pt x="265" y="5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0" name="Google Shape;16060;p80"/>
            <p:cNvSpPr/>
            <p:nvPr/>
          </p:nvSpPr>
          <p:spPr>
            <a:xfrm>
              <a:off x="1440734" y="3106319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1" name="Google Shape;16061;p80"/>
            <p:cNvSpPr/>
            <p:nvPr/>
          </p:nvSpPr>
          <p:spPr>
            <a:xfrm>
              <a:off x="1404615" y="3081584"/>
              <a:ext cx="56054" cy="96972"/>
            </a:xfrm>
            <a:custGeom>
              <a:avLst/>
              <a:gdLst/>
              <a:ahLst/>
              <a:cxnLst/>
              <a:rect l="l" t="t" r="r" b="b"/>
              <a:pathLst>
                <a:path w="2137" h="3697" extrusionOk="0">
                  <a:moveTo>
                    <a:pt x="604" y="1"/>
                  </a:moveTo>
                  <a:cubicBezTo>
                    <a:pt x="238" y="238"/>
                    <a:pt x="1" y="686"/>
                    <a:pt x="1" y="1398"/>
                  </a:cubicBezTo>
                  <a:cubicBezTo>
                    <a:pt x="1" y="2544"/>
                    <a:pt x="686" y="3696"/>
                    <a:pt x="1377" y="3696"/>
                  </a:cubicBezTo>
                  <a:cubicBezTo>
                    <a:pt x="1642" y="3696"/>
                    <a:pt x="1913" y="3513"/>
                    <a:pt x="2137" y="3235"/>
                  </a:cubicBezTo>
                  <a:cubicBezTo>
                    <a:pt x="1296" y="3201"/>
                    <a:pt x="455" y="1994"/>
                    <a:pt x="455" y="808"/>
                  </a:cubicBezTo>
                  <a:cubicBezTo>
                    <a:pt x="448" y="530"/>
                    <a:pt x="503" y="252"/>
                    <a:pt x="604" y="1"/>
                  </a:cubicBez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2" name="Google Shape;16062;p80"/>
            <p:cNvSpPr/>
            <p:nvPr/>
          </p:nvSpPr>
          <p:spPr>
            <a:xfrm>
              <a:off x="1414582" y="3154005"/>
              <a:ext cx="76513" cy="54611"/>
            </a:xfrm>
            <a:custGeom>
              <a:avLst/>
              <a:gdLst/>
              <a:ahLst/>
              <a:cxnLst/>
              <a:rect l="l" t="t" r="r" b="b"/>
              <a:pathLst>
                <a:path w="2917" h="2082" extrusionOk="0">
                  <a:moveTo>
                    <a:pt x="2597" y="1"/>
                  </a:moveTo>
                  <a:cubicBezTo>
                    <a:pt x="2523" y="1"/>
                    <a:pt x="2448" y="38"/>
                    <a:pt x="2401" y="128"/>
                  </a:cubicBezTo>
                  <a:lnTo>
                    <a:pt x="1553" y="1620"/>
                  </a:lnTo>
                  <a:lnTo>
                    <a:pt x="306" y="1620"/>
                  </a:lnTo>
                  <a:cubicBezTo>
                    <a:pt x="1" y="1620"/>
                    <a:pt x="1" y="2081"/>
                    <a:pt x="306" y="2081"/>
                  </a:cubicBezTo>
                  <a:lnTo>
                    <a:pt x="1553" y="2081"/>
                  </a:lnTo>
                  <a:cubicBezTo>
                    <a:pt x="1716" y="2081"/>
                    <a:pt x="1865" y="1993"/>
                    <a:pt x="1947" y="1851"/>
                  </a:cubicBezTo>
                  <a:lnTo>
                    <a:pt x="2801" y="359"/>
                  </a:lnTo>
                  <a:cubicBezTo>
                    <a:pt x="2917" y="174"/>
                    <a:pt x="2757" y="1"/>
                    <a:pt x="25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3" name="Google Shape;16063;p80"/>
            <p:cNvSpPr/>
            <p:nvPr/>
          </p:nvSpPr>
          <p:spPr>
            <a:xfrm>
              <a:off x="1474702" y="3154372"/>
              <a:ext cx="32210" cy="54244"/>
            </a:xfrm>
            <a:custGeom>
              <a:avLst/>
              <a:gdLst/>
              <a:ahLst/>
              <a:cxnLst/>
              <a:rect l="l" t="t" r="r" b="b"/>
              <a:pathLst>
                <a:path w="1228" h="2068" extrusionOk="0">
                  <a:moveTo>
                    <a:pt x="997" y="1"/>
                  </a:moveTo>
                  <a:cubicBezTo>
                    <a:pt x="882" y="1"/>
                    <a:pt x="767" y="77"/>
                    <a:pt x="767" y="230"/>
                  </a:cubicBezTo>
                  <a:lnTo>
                    <a:pt x="767" y="1606"/>
                  </a:lnTo>
                  <a:lnTo>
                    <a:pt x="312" y="1606"/>
                  </a:lnTo>
                  <a:cubicBezTo>
                    <a:pt x="1" y="1606"/>
                    <a:pt x="1" y="2067"/>
                    <a:pt x="312" y="2067"/>
                  </a:cubicBezTo>
                  <a:lnTo>
                    <a:pt x="767" y="2067"/>
                  </a:lnTo>
                  <a:cubicBezTo>
                    <a:pt x="1024" y="2067"/>
                    <a:pt x="1228" y="1857"/>
                    <a:pt x="1228" y="1606"/>
                  </a:cubicBezTo>
                  <a:lnTo>
                    <a:pt x="1228" y="230"/>
                  </a:lnTo>
                  <a:cubicBezTo>
                    <a:pt x="1228" y="77"/>
                    <a:pt x="1113" y="1"/>
                    <a:pt x="9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4" name="Google Shape;16064;p80"/>
            <p:cNvSpPr/>
            <p:nvPr/>
          </p:nvSpPr>
          <p:spPr>
            <a:xfrm>
              <a:off x="1469534" y="3061859"/>
              <a:ext cx="102664" cy="48027"/>
            </a:xfrm>
            <a:custGeom>
              <a:avLst/>
              <a:gdLst/>
              <a:ahLst/>
              <a:cxnLst/>
              <a:rect l="l" t="t" r="r" b="b"/>
              <a:pathLst>
                <a:path w="3914" h="1831" extrusionOk="0">
                  <a:moveTo>
                    <a:pt x="3405" y="0"/>
                  </a:moveTo>
                  <a:cubicBezTo>
                    <a:pt x="2998" y="604"/>
                    <a:pt x="1303" y="1227"/>
                    <a:pt x="1" y="1580"/>
                  </a:cubicBezTo>
                  <a:lnTo>
                    <a:pt x="75" y="1661"/>
                  </a:lnTo>
                  <a:cubicBezTo>
                    <a:pt x="320" y="1722"/>
                    <a:pt x="564" y="1777"/>
                    <a:pt x="808" y="1831"/>
                  </a:cubicBezTo>
                  <a:cubicBezTo>
                    <a:pt x="3242" y="1099"/>
                    <a:pt x="3791" y="312"/>
                    <a:pt x="391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5" name="Google Shape;16065;p80"/>
          <p:cNvGrpSpPr/>
          <p:nvPr/>
        </p:nvGrpSpPr>
        <p:grpSpPr>
          <a:xfrm>
            <a:off x="850795" y="1512217"/>
            <a:ext cx="370132" cy="370132"/>
            <a:chOff x="850795" y="1512217"/>
            <a:chExt cx="370132" cy="370132"/>
          </a:xfrm>
        </p:grpSpPr>
        <p:sp>
          <p:nvSpPr>
            <p:cNvPr id="16066" name="Google Shape;16066;p80"/>
            <p:cNvSpPr/>
            <p:nvPr/>
          </p:nvSpPr>
          <p:spPr>
            <a:xfrm>
              <a:off x="1089462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3" y="0"/>
                  </a:moveTo>
                  <a:cubicBezTo>
                    <a:pt x="1126" y="0"/>
                    <a:pt x="1" y="1119"/>
                    <a:pt x="1" y="2502"/>
                  </a:cubicBezTo>
                  <a:cubicBezTo>
                    <a:pt x="1" y="3885"/>
                    <a:pt x="1126" y="5004"/>
                    <a:pt x="2503" y="5004"/>
                  </a:cubicBezTo>
                  <a:cubicBezTo>
                    <a:pt x="3886" y="5004"/>
                    <a:pt x="5012" y="3885"/>
                    <a:pt x="5012" y="2502"/>
                  </a:cubicBezTo>
                  <a:cubicBezTo>
                    <a:pt x="5012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80"/>
            <p:cNvSpPr/>
            <p:nvPr/>
          </p:nvSpPr>
          <p:spPr>
            <a:xfrm>
              <a:off x="1113488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87" y="3187"/>
                  </a:cubicBezTo>
                  <a:cubicBezTo>
                    <a:pt x="2468" y="3187"/>
                    <a:pt x="3180" y="2476"/>
                    <a:pt x="3180" y="1594"/>
                  </a:cubicBezTo>
                  <a:cubicBezTo>
                    <a:pt x="3180" y="713"/>
                    <a:pt x="2468" y="1"/>
                    <a:pt x="1587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80"/>
            <p:cNvSpPr/>
            <p:nvPr/>
          </p:nvSpPr>
          <p:spPr>
            <a:xfrm>
              <a:off x="850795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5" y="5004"/>
                    <a:pt x="5004" y="3885"/>
                    <a:pt x="5004" y="2502"/>
                  </a:cubicBezTo>
                  <a:cubicBezTo>
                    <a:pt x="5004" y="1119"/>
                    <a:pt x="3885" y="0"/>
                    <a:pt x="250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9" name="Google Shape;16069;p80"/>
            <p:cNvSpPr/>
            <p:nvPr/>
          </p:nvSpPr>
          <p:spPr>
            <a:xfrm>
              <a:off x="87461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0" name="Google Shape;16070;p80"/>
            <p:cNvSpPr/>
            <p:nvPr/>
          </p:nvSpPr>
          <p:spPr>
            <a:xfrm>
              <a:off x="862703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598" y="1"/>
                  </a:moveTo>
                  <a:cubicBezTo>
                    <a:pt x="2957" y="1"/>
                    <a:pt x="0" y="2856"/>
                    <a:pt x="0" y="6375"/>
                  </a:cubicBezTo>
                  <a:cubicBezTo>
                    <a:pt x="0" y="9894"/>
                    <a:pt x="2957" y="12748"/>
                    <a:pt x="6598" y="12748"/>
                  </a:cubicBezTo>
                  <a:cubicBezTo>
                    <a:pt x="10246" y="12748"/>
                    <a:pt x="13202" y="9894"/>
                    <a:pt x="13202" y="6375"/>
                  </a:cubicBezTo>
                  <a:cubicBezTo>
                    <a:pt x="13202" y="2856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1" name="Google Shape;16071;p80"/>
            <p:cNvSpPr/>
            <p:nvPr/>
          </p:nvSpPr>
          <p:spPr>
            <a:xfrm>
              <a:off x="1058353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016" y="1"/>
                  </a:moveTo>
                  <a:cubicBezTo>
                    <a:pt x="1720" y="1"/>
                    <a:pt x="1429" y="73"/>
                    <a:pt x="1166" y="226"/>
                  </a:cubicBezTo>
                  <a:cubicBezTo>
                    <a:pt x="244" y="761"/>
                    <a:pt x="0" y="2077"/>
                    <a:pt x="631" y="3162"/>
                  </a:cubicBezTo>
                  <a:cubicBezTo>
                    <a:pt x="1081" y="3940"/>
                    <a:pt x="1848" y="4391"/>
                    <a:pt x="2588" y="4391"/>
                  </a:cubicBezTo>
                  <a:cubicBezTo>
                    <a:pt x="2885" y="4391"/>
                    <a:pt x="3178" y="4319"/>
                    <a:pt x="3445" y="4165"/>
                  </a:cubicBezTo>
                  <a:cubicBezTo>
                    <a:pt x="4367" y="3636"/>
                    <a:pt x="4604" y="2321"/>
                    <a:pt x="3980" y="1229"/>
                  </a:cubicBezTo>
                  <a:cubicBezTo>
                    <a:pt x="3530" y="454"/>
                    <a:pt x="2757" y="1"/>
                    <a:pt x="201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2" name="Google Shape;16072;p80"/>
            <p:cNvSpPr/>
            <p:nvPr/>
          </p:nvSpPr>
          <p:spPr>
            <a:xfrm>
              <a:off x="862703" y="1552034"/>
              <a:ext cx="165249" cy="330131"/>
            </a:xfrm>
            <a:custGeom>
              <a:avLst/>
              <a:gdLst/>
              <a:ahLst/>
              <a:cxnLst/>
              <a:rect l="l" t="t" r="r" b="b"/>
              <a:pathLst>
                <a:path w="6300" h="12586" extrusionOk="0">
                  <a:moveTo>
                    <a:pt x="5167" y="1"/>
                  </a:moveTo>
                  <a:lnTo>
                    <a:pt x="5167" y="1"/>
                  </a:lnTo>
                  <a:cubicBezTo>
                    <a:pt x="2211" y="631"/>
                    <a:pt x="0" y="3174"/>
                    <a:pt x="0" y="6219"/>
                  </a:cubicBezTo>
                  <a:cubicBezTo>
                    <a:pt x="0" y="9636"/>
                    <a:pt x="2794" y="12430"/>
                    <a:pt x="6300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96" y="1242"/>
                    <a:pt x="5167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80"/>
            <p:cNvSpPr/>
            <p:nvPr/>
          </p:nvSpPr>
          <p:spPr>
            <a:xfrm>
              <a:off x="108946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4" name="Google Shape;16074;p80"/>
            <p:cNvSpPr/>
            <p:nvPr/>
          </p:nvSpPr>
          <p:spPr>
            <a:xfrm>
              <a:off x="110742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5" name="Google Shape;16075;p80"/>
            <p:cNvSpPr/>
            <p:nvPr/>
          </p:nvSpPr>
          <p:spPr>
            <a:xfrm>
              <a:off x="1101554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4" y="1"/>
                  </a:moveTo>
                  <a:cubicBezTo>
                    <a:pt x="96" y="1"/>
                    <a:pt x="1" y="103"/>
                    <a:pt x="1" y="231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6" name="Google Shape;16076;p80"/>
            <p:cNvSpPr/>
            <p:nvPr/>
          </p:nvSpPr>
          <p:spPr>
            <a:xfrm>
              <a:off x="976174" y="1780759"/>
              <a:ext cx="119373" cy="77562"/>
            </a:xfrm>
            <a:custGeom>
              <a:avLst/>
              <a:gdLst/>
              <a:ahLst/>
              <a:cxnLst/>
              <a:rect l="l" t="t" r="r" b="b"/>
              <a:pathLst>
                <a:path w="4551" h="2957" extrusionOk="0">
                  <a:moveTo>
                    <a:pt x="1390" y="1"/>
                  </a:moveTo>
                  <a:cubicBezTo>
                    <a:pt x="624" y="1"/>
                    <a:pt x="0" y="408"/>
                    <a:pt x="0" y="909"/>
                  </a:cubicBezTo>
                  <a:cubicBezTo>
                    <a:pt x="0" y="1214"/>
                    <a:pt x="224" y="1479"/>
                    <a:pt x="570" y="1648"/>
                  </a:cubicBezTo>
                  <a:cubicBezTo>
                    <a:pt x="604" y="2374"/>
                    <a:pt x="1356" y="2957"/>
                    <a:pt x="2272" y="2957"/>
                  </a:cubicBezTo>
                  <a:cubicBezTo>
                    <a:pt x="3194" y="2957"/>
                    <a:pt x="3940" y="2374"/>
                    <a:pt x="3981" y="1648"/>
                  </a:cubicBezTo>
                  <a:cubicBezTo>
                    <a:pt x="4326" y="1479"/>
                    <a:pt x="4550" y="1214"/>
                    <a:pt x="4550" y="909"/>
                  </a:cubicBezTo>
                  <a:cubicBezTo>
                    <a:pt x="4550" y="408"/>
                    <a:pt x="3926" y="1"/>
                    <a:pt x="3160" y="1"/>
                  </a:cubicBezTo>
                  <a:cubicBezTo>
                    <a:pt x="2848" y="1"/>
                    <a:pt x="2550" y="68"/>
                    <a:pt x="2272" y="211"/>
                  </a:cubicBezTo>
                  <a:cubicBezTo>
                    <a:pt x="2001" y="68"/>
                    <a:pt x="1696" y="1"/>
                    <a:pt x="13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7" name="Google Shape;16077;p80"/>
            <p:cNvSpPr/>
            <p:nvPr/>
          </p:nvSpPr>
          <p:spPr>
            <a:xfrm>
              <a:off x="1006050" y="1762976"/>
              <a:ext cx="59621" cy="41653"/>
            </a:xfrm>
            <a:custGeom>
              <a:avLst/>
              <a:gdLst/>
              <a:ahLst/>
              <a:cxnLst/>
              <a:rect l="l" t="t" r="r" b="b"/>
              <a:pathLst>
                <a:path w="2273" h="1588" extrusionOk="0">
                  <a:moveTo>
                    <a:pt x="1133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33" y="1587"/>
                  </a:cubicBezTo>
                  <a:cubicBezTo>
                    <a:pt x="1763" y="1587"/>
                    <a:pt x="2272" y="1058"/>
                    <a:pt x="2272" y="679"/>
                  </a:cubicBezTo>
                  <a:cubicBezTo>
                    <a:pt x="2272" y="306"/>
                    <a:pt x="1763" y="1"/>
                    <a:pt x="113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8" name="Google Shape;16078;p80"/>
            <p:cNvSpPr/>
            <p:nvPr/>
          </p:nvSpPr>
          <p:spPr>
            <a:xfrm>
              <a:off x="975282" y="1798360"/>
              <a:ext cx="121156" cy="33024"/>
            </a:xfrm>
            <a:custGeom>
              <a:avLst/>
              <a:gdLst/>
              <a:ahLst/>
              <a:cxnLst/>
              <a:rect l="l" t="t" r="r" b="b"/>
              <a:pathLst>
                <a:path w="4619" h="1259" extrusionOk="0">
                  <a:moveTo>
                    <a:pt x="254" y="0"/>
                  </a:moveTo>
                  <a:cubicBezTo>
                    <a:pt x="154" y="0"/>
                    <a:pt x="55" y="61"/>
                    <a:pt x="34" y="198"/>
                  </a:cubicBezTo>
                  <a:cubicBezTo>
                    <a:pt x="0" y="448"/>
                    <a:pt x="75" y="706"/>
                    <a:pt x="251" y="889"/>
                  </a:cubicBezTo>
                  <a:cubicBezTo>
                    <a:pt x="475" y="1133"/>
                    <a:pt x="855" y="1255"/>
                    <a:pt x="1370" y="1255"/>
                  </a:cubicBezTo>
                  <a:cubicBezTo>
                    <a:pt x="1553" y="1255"/>
                    <a:pt x="1730" y="1242"/>
                    <a:pt x="1913" y="1221"/>
                  </a:cubicBezTo>
                  <a:cubicBezTo>
                    <a:pt x="2045" y="1201"/>
                    <a:pt x="2177" y="1191"/>
                    <a:pt x="2309" y="1191"/>
                  </a:cubicBezTo>
                  <a:cubicBezTo>
                    <a:pt x="2441" y="1191"/>
                    <a:pt x="2574" y="1201"/>
                    <a:pt x="2706" y="1221"/>
                  </a:cubicBezTo>
                  <a:cubicBezTo>
                    <a:pt x="2899" y="1246"/>
                    <a:pt x="3078" y="1258"/>
                    <a:pt x="3243" y="1258"/>
                  </a:cubicBezTo>
                  <a:cubicBezTo>
                    <a:pt x="3762" y="1258"/>
                    <a:pt x="4141" y="1136"/>
                    <a:pt x="4367" y="889"/>
                  </a:cubicBezTo>
                  <a:cubicBezTo>
                    <a:pt x="4543" y="706"/>
                    <a:pt x="4618" y="448"/>
                    <a:pt x="4577" y="198"/>
                  </a:cubicBezTo>
                  <a:cubicBezTo>
                    <a:pt x="4553" y="88"/>
                    <a:pt x="4458" y="11"/>
                    <a:pt x="4350" y="11"/>
                  </a:cubicBezTo>
                  <a:cubicBezTo>
                    <a:pt x="4338" y="11"/>
                    <a:pt x="4326" y="12"/>
                    <a:pt x="4313" y="15"/>
                  </a:cubicBezTo>
                  <a:cubicBezTo>
                    <a:pt x="4191" y="42"/>
                    <a:pt x="4110" y="157"/>
                    <a:pt x="4130" y="279"/>
                  </a:cubicBezTo>
                  <a:cubicBezTo>
                    <a:pt x="4143" y="394"/>
                    <a:pt x="4110" y="503"/>
                    <a:pt x="4028" y="584"/>
                  </a:cubicBezTo>
                  <a:cubicBezTo>
                    <a:pt x="3944" y="674"/>
                    <a:pt x="3735" y="801"/>
                    <a:pt x="3245" y="801"/>
                  </a:cubicBezTo>
                  <a:cubicBezTo>
                    <a:pt x="3107" y="801"/>
                    <a:pt x="2946" y="791"/>
                    <a:pt x="2760" y="767"/>
                  </a:cubicBezTo>
                  <a:cubicBezTo>
                    <a:pt x="2686" y="754"/>
                    <a:pt x="2611" y="747"/>
                    <a:pt x="2536" y="747"/>
                  </a:cubicBezTo>
                  <a:lnTo>
                    <a:pt x="2536" y="170"/>
                  </a:lnTo>
                  <a:cubicBezTo>
                    <a:pt x="2536" y="42"/>
                    <a:pt x="2435" y="8"/>
                    <a:pt x="2306" y="8"/>
                  </a:cubicBezTo>
                  <a:cubicBezTo>
                    <a:pt x="2184" y="8"/>
                    <a:pt x="2082" y="42"/>
                    <a:pt x="2082" y="170"/>
                  </a:cubicBezTo>
                  <a:lnTo>
                    <a:pt x="2082" y="747"/>
                  </a:lnTo>
                  <a:cubicBezTo>
                    <a:pt x="2001" y="747"/>
                    <a:pt x="1926" y="754"/>
                    <a:pt x="1852" y="767"/>
                  </a:cubicBezTo>
                  <a:cubicBezTo>
                    <a:pt x="1667" y="791"/>
                    <a:pt x="1507" y="801"/>
                    <a:pt x="1370" y="801"/>
                  </a:cubicBezTo>
                  <a:cubicBezTo>
                    <a:pt x="883" y="801"/>
                    <a:pt x="674" y="674"/>
                    <a:pt x="584" y="584"/>
                  </a:cubicBezTo>
                  <a:cubicBezTo>
                    <a:pt x="509" y="503"/>
                    <a:pt x="468" y="394"/>
                    <a:pt x="482" y="286"/>
                  </a:cubicBezTo>
                  <a:cubicBezTo>
                    <a:pt x="524" y="108"/>
                    <a:pt x="388" y="0"/>
                    <a:pt x="254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9" name="Google Shape;16079;p80"/>
            <p:cNvSpPr/>
            <p:nvPr/>
          </p:nvSpPr>
          <p:spPr>
            <a:xfrm>
              <a:off x="1006050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2" y="1"/>
                  </a:move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33" y="1479"/>
                  </a:cubicBezTo>
                  <a:cubicBezTo>
                    <a:pt x="1411" y="1472"/>
                    <a:pt x="1675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89" y="1249"/>
                    <a:pt x="1594" y="1249"/>
                  </a:cubicBezTo>
                  <a:cubicBezTo>
                    <a:pt x="963" y="1249"/>
                    <a:pt x="455" y="638"/>
                    <a:pt x="455" y="211"/>
                  </a:cubicBezTo>
                  <a:cubicBezTo>
                    <a:pt x="455" y="136"/>
                    <a:pt x="468" y="62"/>
                    <a:pt x="5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0" name="Google Shape;16080;p80"/>
            <p:cNvSpPr/>
            <p:nvPr/>
          </p:nvSpPr>
          <p:spPr>
            <a:xfrm>
              <a:off x="892396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593" y="1"/>
                  </a:moveTo>
                  <a:cubicBezTo>
                    <a:pt x="1851" y="1"/>
                    <a:pt x="1082" y="454"/>
                    <a:pt x="631" y="1229"/>
                  </a:cubicBezTo>
                  <a:cubicBezTo>
                    <a:pt x="1" y="2321"/>
                    <a:pt x="245" y="3636"/>
                    <a:pt x="1167" y="4165"/>
                  </a:cubicBezTo>
                  <a:cubicBezTo>
                    <a:pt x="1431" y="4319"/>
                    <a:pt x="1723" y="4391"/>
                    <a:pt x="2020" y="4391"/>
                  </a:cubicBezTo>
                  <a:cubicBezTo>
                    <a:pt x="2760" y="4391"/>
                    <a:pt x="3531" y="3940"/>
                    <a:pt x="3981" y="3162"/>
                  </a:cubicBezTo>
                  <a:cubicBezTo>
                    <a:pt x="4605" y="2077"/>
                    <a:pt x="4367" y="761"/>
                    <a:pt x="3445" y="226"/>
                  </a:cubicBezTo>
                  <a:cubicBezTo>
                    <a:pt x="3180" y="73"/>
                    <a:pt x="2889" y="1"/>
                    <a:pt x="25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1" name="Google Shape;16081;p80"/>
            <p:cNvSpPr/>
            <p:nvPr/>
          </p:nvSpPr>
          <p:spPr>
            <a:xfrm>
              <a:off x="946298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0"/>
                  </a:moveTo>
                  <a:cubicBezTo>
                    <a:pt x="305" y="0"/>
                    <a:pt x="0" y="305"/>
                    <a:pt x="7" y="685"/>
                  </a:cubicBezTo>
                  <a:lnTo>
                    <a:pt x="7" y="909"/>
                  </a:lnTo>
                  <a:cubicBezTo>
                    <a:pt x="0" y="1282"/>
                    <a:pt x="305" y="1587"/>
                    <a:pt x="685" y="1593"/>
                  </a:cubicBezTo>
                  <a:cubicBezTo>
                    <a:pt x="1058" y="1593"/>
                    <a:pt x="1363" y="1288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2" name="Google Shape;16082;p80"/>
            <p:cNvSpPr/>
            <p:nvPr/>
          </p:nvSpPr>
          <p:spPr>
            <a:xfrm>
              <a:off x="964266" y="1691315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0" y="1134"/>
                    <a:pt x="339" y="1134"/>
                  </a:cubicBezTo>
                  <a:cubicBezTo>
                    <a:pt x="509" y="1134"/>
                    <a:pt x="678" y="1021"/>
                    <a:pt x="678" y="793"/>
                  </a:cubicBezTo>
                  <a:lnTo>
                    <a:pt x="678" y="685"/>
                  </a:lnTo>
                  <a:cubicBezTo>
                    <a:pt x="678" y="305"/>
                    <a:pt x="373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3" name="Google Shape;16083;p80"/>
            <p:cNvSpPr/>
            <p:nvPr/>
          </p:nvSpPr>
          <p:spPr>
            <a:xfrm>
              <a:off x="958207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1" y="103"/>
                    <a:pt x="1" y="231"/>
                  </a:cubicBezTo>
                  <a:cubicBezTo>
                    <a:pt x="1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84" name="Google Shape;16084;p80"/>
          <p:cNvGrpSpPr/>
          <p:nvPr/>
        </p:nvGrpSpPr>
        <p:grpSpPr>
          <a:xfrm>
            <a:off x="8038497" y="2906079"/>
            <a:ext cx="236568" cy="370105"/>
            <a:chOff x="8038497" y="2906079"/>
            <a:chExt cx="236568" cy="370105"/>
          </a:xfrm>
        </p:grpSpPr>
        <p:sp>
          <p:nvSpPr>
            <p:cNvPr id="16085" name="Google Shape;16085;p80"/>
            <p:cNvSpPr/>
            <p:nvPr/>
          </p:nvSpPr>
          <p:spPr>
            <a:xfrm>
              <a:off x="8114616" y="3032508"/>
              <a:ext cx="55345" cy="237801"/>
            </a:xfrm>
            <a:custGeom>
              <a:avLst/>
              <a:gdLst/>
              <a:ahLst/>
              <a:cxnLst/>
              <a:rect l="l" t="t" r="r" b="b"/>
              <a:pathLst>
                <a:path w="2110" h="9066" extrusionOk="0">
                  <a:moveTo>
                    <a:pt x="1370" y="0"/>
                  </a:moveTo>
                  <a:cubicBezTo>
                    <a:pt x="0" y="3275"/>
                    <a:pt x="373" y="9066"/>
                    <a:pt x="373" y="9066"/>
                  </a:cubicBezTo>
                  <a:lnTo>
                    <a:pt x="1723" y="9066"/>
                  </a:lnTo>
                  <a:cubicBezTo>
                    <a:pt x="1723" y="9066"/>
                    <a:pt x="943" y="3696"/>
                    <a:pt x="2109" y="285"/>
                  </a:cubicBezTo>
                  <a:lnTo>
                    <a:pt x="137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80"/>
            <p:cNvSpPr/>
            <p:nvPr/>
          </p:nvSpPr>
          <p:spPr>
            <a:xfrm>
              <a:off x="8114800" y="2997123"/>
              <a:ext cx="83070" cy="273185"/>
            </a:xfrm>
            <a:custGeom>
              <a:avLst/>
              <a:gdLst/>
              <a:ahLst/>
              <a:cxnLst/>
              <a:rect l="l" t="t" r="r" b="b"/>
              <a:pathLst>
                <a:path w="3167" h="10415" extrusionOk="0">
                  <a:moveTo>
                    <a:pt x="1105" y="0"/>
                  </a:moveTo>
                  <a:cubicBezTo>
                    <a:pt x="848" y="454"/>
                    <a:pt x="949" y="1031"/>
                    <a:pt x="1356" y="1370"/>
                  </a:cubicBezTo>
                  <a:cubicBezTo>
                    <a:pt x="0" y="4651"/>
                    <a:pt x="366" y="10415"/>
                    <a:pt x="366" y="10415"/>
                  </a:cubicBezTo>
                  <a:lnTo>
                    <a:pt x="997" y="10415"/>
                  </a:lnTo>
                  <a:cubicBezTo>
                    <a:pt x="922" y="9357"/>
                    <a:pt x="692" y="4760"/>
                    <a:pt x="1594" y="1756"/>
                  </a:cubicBezTo>
                  <a:cubicBezTo>
                    <a:pt x="1622" y="1665"/>
                    <a:pt x="1708" y="1607"/>
                    <a:pt x="1803" y="1607"/>
                  </a:cubicBezTo>
                  <a:cubicBezTo>
                    <a:pt x="1821" y="1607"/>
                    <a:pt x="1840" y="1609"/>
                    <a:pt x="1858" y="1614"/>
                  </a:cubicBezTo>
                  <a:cubicBezTo>
                    <a:pt x="1926" y="1627"/>
                    <a:pt x="1994" y="1634"/>
                    <a:pt x="2068" y="1634"/>
                  </a:cubicBezTo>
                  <a:cubicBezTo>
                    <a:pt x="2665" y="1634"/>
                    <a:pt x="3146" y="1166"/>
                    <a:pt x="3167" y="570"/>
                  </a:cubicBezTo>
                  <a:cubicBezTo>
                    <a:pt x="2482" y="366"/>
                    <a:pt x="1797" y="170"/>
                    <a:pt x="110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80"/>
            <p:cNvSpPr/>
            <p:nvPr/>
          </p:nvSpPr>
          <p:spPr>
            <a:xfrm>
              <a:off x="8104649" y="3264433"/>
              <a:ext cx="74729" cy="11751"/>
            </a:xfrm>
            <a:custGeom>
              <a:avLst/>
              <a:gdLst/>
              <a:ahLst/>
              <a:cxnLst/>
              <a:rect l="l" t="t" r="r" b="b"/>
              <a:pathLst>
                <a:path w="2849" h="448" extrusionOk="0">
                  <a:moveTo>
                    <a:pt x="299" y="0"/>
                  </a:moveTo>
                  <a:cubicBezTo>
                    <a:pt x="1" y="0"/>
                    <a:pt x="1" y="448"/>
                    <a:pt x="299" y="448"/>
                  </a:cubicBezTo>
                  <a:lnTo>
                    <a:pt x="2550" y="448"/>
                  </a:lnTo>
                  <a:cubicBezTo>
                    <a:pt x="2849" y="448"/>
                    <a:pt x="2849" y="0"/>
                    <a:pt x="2550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80"/>
            <p:cNvSpPr/>
            <p:nvPr/>
          </p:nvSpPr>
          <p:spPr>
            <a:xfrm>
              <a:off x="8139666" y="2906079"/>
              <a:ext cx="60355" cy="104763"/>
            </a:xfrm>
            <a:custGeom>
              <a:avLst/>
              <a:gdLst/>
              <a:ahLst/>
              <a:cxnLst/>
              <a:rect l="l" t="t" r="r" b="b"/>
              <a:pathLst>
                <a:path w="2301" h="3994" extrusionOk="0">
                  <a:moveTo>
                    <a:pt x="177" y="0"/>
                  </a:moveTo>
                  <a:cubicBezTo>
                    <a:pt x="75" y="0"/>
                    <a:pt x="1" y="107"/>
                    <a:pt x="49" y="203"/>
                  </a:cubicBezTo>
                  <a:cubicBezTo>
                    <a:pt x="327" y="833"/>
                    <a:pt x="1025" y="2508"/>
                    <a:pt x="1215" y="3993"/>
                  </a:cubicBezTo>
                  <a:cubicBezTo>
                    <a:pt x="2300" y="2644"/>
                    <a:pt x="2198" y="1871"/>
                    <a:pt x="1995" y="1444"/>
                  </a:cubicBezTo>
                  <a:cubicBezTo>
                    <a:pt x="1547" y="501"/>
                    <a:pt x="666" y="135"/>
                    <a:pt x="218" y="6"/>
                  </a:cubicBezTo>
                  <a:cubicBezTo>
                    <a:pt x="204" y="2"/>
                    <a:pt x="190" y="0"/>
                    <a:pt x="177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9" name="Google Shape;16089;p80"/>
            <p:cNvSpPr/>
            <p:nvPr/>
          </p:nvSpPr>
          <p:spPr>
            <a:xfrm>
              <a:off x="8038497" y="2975169"/>
              <a:ext cx="133065" cy="50598"/>
            </a:xfrm>
            <a:custGeom>
              <a:avLst/>
              <a:gdLst/>
              <a:ahLst/>
              <a:cxnLst/>
              <a:rect l="l" t="t" r="r" b="b"/>
              <a:pathLst>
                <a:path w="5073" h="1929" extrusionOk="0">
                  <a:moveTo>
                    <a:pt x="2830" y="0"/>
                  </a:moveTo>
                  <a:cubicBezTo>
                    <a:pt x="2617" y="0"/>
                    <a:pt x="2416" y="22"/>
                    <a:pt x="2238" y="57"/>
                  </a:cubicBezTo>
                  <a:cubicBezTo>
                    <a:pt x="1051" y="288"/>
                    <a:pt x="333" y="1278"/>
                    <a:pt x="48" y="1766"/>
                  </a:cubicBezTo>
                  <a:cubicBezTo>
                    <a:pt x="0" y="1837"/>
                    <a:pt x="61" y="1928"/>
                    <a:pt x="140" y="1928"/>
                  </a:cubicBezTo>
                  <a:cubicBezTo>
                    <a:pt x="152" y="1928"/>
                    <a:pt x="164" y="1926"/>
                    <a:pt x="177" y="1922"/>
                  </a:cubicBezTo>
                  <a:cubicBezTo>
                    <a:pt x="732" y="1710"/>
                    <a:pt x="2087" y="1270"/>
                    <a:pt x="3776" y="1270"/>
                  </a:cubicBezTo>
                  <a:cubicBezTo>
                    <a:pt x="4190" y="1270"/>
                    <a:pt x="4625" y="1296"/>
                    <a:pt x="5072" y="1359"/>
                  </a:cubicBezTo>
                  <a:cubicBezTo>
                    <a:pt x="4545" y="298"/>
                    <a:pt x="3611" y="0"/>
                    <a:pt x="283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0" name="Google Shape;16090;p80"/>
            <p:cNvSpPr/>
            <p:nvPr/>
          </p:nvSpPr>
          <p:spPr>
            <a:xfrm>
              <a:off x="8171535" y="2996048"/>
              <a:ext cx="93221" cy="82152"/>
            </a:xfrm>
            <a:custGeom>
              <a:avLst/>
              <a:gdLst/>
              <a:ahLst/>
              <a:cxnLst/>
              <a:rect l="l" t="t" r="r" b="b"/>
              <a:pathLst>
                <a:path w="3554" h="3132" extrusionOk="0">
                  <a:moveTo>
                    <a:pt x="1261" y="0"/>
                  </a:moveTo>
                  <a:cubicBezTo>
                    <a:pt x="469" y="0"/>
                    <a:pt x="0" y="563"/>
                    <a:pt x="0" y="563"/>
                  </a:cubicBezTo>
                  <a:cubicBezTo>
                    <a:pt x="1736" y="1221"/>
                    <a:pt x="2835" y="2482"/>
                    <a:pt x="3282" y="3079"/>
                  </a:cubicBezTo>
                  <a:cubicBezTo>
                    <a:pt x="3313" y="3115"/>
                    <a:pt x="3354" y="3131"/>
                    <a:pt x="3394" y="3131"/>
                  </a:cubicBezTo>
                  <a:cubicBezTo>
                    <a:pt x="3466" y="3131"/>
                    <a:pt x="3535" y="3078"/>
                    <a:pt x="3540" y="2991"/>
                  </a:cubicBezTo>
                  <a:cubicBezTo>
                    <a:pt x="3553" y="2414"/>
                    <a:pt x="3499" y="1234"/>
                    <a:pt x="2740" y="617"/>
                  </a:cubicBezTo>
                  <a:cubicBezTo>
                    <a:pt x="2173" y="153"/>
                    <a:pt x="1673" y="0"/>
                    <a:pt x="126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80"/>
            <p:cNvSpPr/>
            <p:nvPr/>
          </p:nvSpPr>
          <p:spPr>
            <a:xfrm>
              <a:off x="8067297" y="2917646"/>
              <a:ext cx="207768" cy="93195"/>
            </a:xfrm>
            <a:custGeom>
              <a:avLst/>
              <a:gdLst/>
              <a:ahLst/>
              <a:cxnLst/>
              <a:rect l="l" t="t" r="r" b="b"/>
              <a:pathLst>
                <a:path w="7921" h="3553" extrusionOk="0">
                  <a:moveTo>
                    <a:pt x="1147" y="0"/>
                  </a:moveTo>
                  <a:cubicBezTo>
                    <a:pt x="773" y="0"/>
                    <a:pt x="433" y="58"/>
                    <a:pt x="163" y="128"/>
                  </a:cubicBezTo>
                  <a:cubicBezTo>
                    <a:pt x="14" y="175"/>
                    <a:pt x="1" y="379"/>
                    <a:pt x="150" y="447"/>
                  </a:cubicBezTo>
                  <a:cubicBezTo>
                    <a:pt x="957" y="799"/>
                    <a:pt x="2930" y="2189"/>
                    <a:pt x="3974" y="3552"/>
                  </a:cubicBezTo>
                  <a:cubicBezTo>
                    <a:pt x="5032" y="2799"/>
                    <a:pt x="7019" y="1938"/>
                    <a:pt x="7751" y="1816"/>
                  </a:cubicBezTo>
                  <a:cubicBezTo>
                    <a:pt x="7887" y="1796"/>
                    <a:pt x="7921" y="1620"/>
                    <a:pt x="7798" y="1552"/>
                  </a:cubicBezTo>
                  <a:cubicBezTo>
                    <a:pt x="7422" y="1341"/>
                    <a:pt x="6789" y="1060"/>
                    <a:pt x="6112" y="1060"/>
                  </a:cubicBezTo>
                  <a:cubicBezTo>
                    <a:pt x="5874" y="1060"/>
                    <a:pt x="5631" y="1094"/>
                    <a:pt x="5391" y="1179"/>
                  </a:cubicBezTo>
                  <a:cubicBezTo>
                    <a:pt x="4618" y="1450"/>
                    <a:pt x="4252" y="1952"/>
                    <a:pt x="4089" y="2427"/>
                  </a:cubicBezTo>
                  <a:cubicBezTo>
                    <a:pt x="4022" y="1823"/>
                    <a:pt x="3737" y="1091"/>
                    <a:pt x="2862" y="501"/>
                  </a:cubicBezTo>
                  <a:cubicBezTo>
                    <a:pt x="2294" y="121"/>
                    <a:pt x="1686" y="0"/>
                    <a:pt x="11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92" name="Google Shape;16092;p80"/>
          <p:cNvGrpSpPr/>
          <p:nvPr/>
        </p:nvGrpSpPr>
        <p:grpSpPr>
          <a:xfrm>
            <a:off x="6324130" y="1566303"/>
            <a:ext cx="370630" cy="261802"/>
            <a:chOff x="6324130" y="1566303"/>
            <a:chExt cx="370630" cy="261802"/>
          </a:xfrm>
        </p:grpSpPr>
        <p:sp>
          <p:nvSpPr>
            <p:cNvPr id="16093" name="Google Shape;16093;p80"/>
            <p:cNvSpPr/>
            <p:nvPr/>
          </p:nvSpPr>
          <p:spPr>
            <a:xfrm>
              <a:off x="6536147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2" y="1817"/>
                  </a:lnTo>
                  <a:cubicBezTo>
                    <a:pt x="1973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4" name="Google Shape;16094;p80"/>
            <p:cNvSpPr/>
            <p:nvPr/>
          </p:nvSpPr>
          <p:spPr>
            <a:xfrm>
              <a:off x="6404525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0" y="889"/>
                    <a:pt x="41" y="1547"/>
                    <a:pt x="495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5" name="Google Shape;16095;p80"/>
            <p:cNvSpPr/>
            <p:nvPr/>
          </p:nvSpPr>
          <p:spPr>
            <a:xfrm>
              <a:off x="6566023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3" y="1817"/>
                  </a:lnTo>
                  <a:cubicBezTo>
                    <a:pt x="1980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6" name="Google Shape;16096;p80"/>
            <p:cNvSpPr/>
            <p:nvPr/>
          </p:nvSpPr>
          <p:spPr>
            <a:xfrm>
              <a:off x="6434401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1" y="889"/>
                    <a:pt x="41" y="1547"/>
                    <a:pt x="496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7" name="Google Shape;16097;p80"/>
            <p:cNvSpPr/>
            <p:nvPr/>
          </p:nvSpPr>
          <p:spPr>
            <a:xfrm>
              <a:off x="6324314" y="1684889"/>
              <a:ext cx="362315" cy="112212"/>
            </a:xfrm>
            <a:custGeom>
              <a:avLst/>
              <a:gdLst/>
              <a:ahLst/>
              <a:cxnLst/>
              <a:rect l="l" t="t" r="r" b="b"/>
              <a:pathLst>
                <a:path w="13813" h="4278" extrusionOk="0">
                  <a:moveTo>
                    <a:pt x="3722" y="0"/>
                  </a:moveTo>
                  <a:cubicBezTo>
                    <a:pt x="2781" y="0"/>
                    <a:pt x="2161" y="766"/>
                    <a:pt x="678" y="903"/>
                  </a:cubicBezTo>
                  <a:cubicBezTo>
                    <a:pt x="245" y="943"/>
                    <a:pt x="89" y="1215"/>
                    <a:pt x="28" y="1398"/>
                  </a:cubicBezTo>
                  <a:cubicBezTo>
                    <a:pt x="0" y="1506"/>
                    <a:pt x="7" y="1615"/>
                    <a:pt x="61" y="1710"/>
                  </a:cubicBezTo>
                  <a:cubicBezTo>
                    <a:pt x="1015" y="3349"/>
                    <a:pt x="4230" y="4277"/>
                    <a:pt x="7360" y="4277"/>
                  </a:cubicBezTo>
                  <a:cubicBezTo>
                    <a:pt x="10106" y="4277"/>
                    <a:pt x="12786" y="3563"/>
                    <a:pt x="13813" y="1988"/>
                  </a:cubicBezTo>
                  <a:lnTo>
                    <a:pt x="12497" y="672"/>
                  </a:lnTo>
                  <a:lnTo>
                    <a:pt x="3994" y="21"/>
                  </a:lnTo>
                  <a:cubicBezTo>
                    <a:pt x="3900" y="7"/>
                    <a:pt x="3809" y="0"/>
                    <a:pt x="3722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80"/>
            <p:cNvSpPr/>
            <p:nvPr/>
          </p:nvSpPr>
          <p:spPr>
            <a:xfrm>
              <a:off x="6324314" y="1715316"/>
              <a:ext cx="362315" cy="81785"/>
            </a:xfrm>
            <a:custGeom>
              <a:avLst/>
              <a:gdLst/>
              <a:ahLst/>
              <a:cxnLst/>
              <a:rect l="l" t="t" r="r" b="b"/>
              <a:pathLst>
                <a:path w="13813" h="3118" extrusionOk="0">
                  <a:moveTo>
                    <a:pt x="156" y="0"/>
                  </a:moveTo>
                  <a:cubicBezTo>
                    <a:pt x="95" y="75"/>
                    <a:pt x="55" y="150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1015" y="2189"/>
                    <a:pt x="4230" y="3117"/>
                    <a:pt x="7360" y="3117"/>
                  </a:cubicBezTo>
                  <a:cubicBezTo>
                    <a:pt x="10106" y="3117"/>
                    <a:pt x="12786" y="2403"/>
                    <a:pt x="13813" y="828"/>
                  </a:cubicBezTo>
                  <a:lnTo>
                    <a:pt x="13602" y="617"/>
                  </a:lnTo>
                  <a:cubicBezTo>
                    <a:pt x="11662" y="1981"/>
                    <a:pt x="9562" y="2467"/>
                    <a:pt x="7604" y="2467"/>
                  </a:cubicBezTo>
                  <a:cubicBezTo>
                    <a:pt x="4042" y="2467"/>
                    <a:pt x="953" y="858"/>
                    <a:pt x="156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9" name="Google Shape;16099;p80"/>
            <p:cNvSpPr/>
            <p:nvPr/>
          </p:nvSpPr>
          <p:spPr>
            <a:xfrm>
              <a:off x="6324130" y="1684836"/>
              <a:ext cx="117405" cy="98258"/>
            </a:xfrm>
            <a:custGeom>
              <a:avLst/>
              <a:gdLst/>
              <a:ahLst/>
              <a:cxnLst/>
              <a:rect l="l" t="t" r="r" b="b"/>
              <a:pathLst>
                <a:path w="4476" h="3746" extrusionOk="0">
                  <a:moveTo>
                    <a:pt x="3739" y="1"/>
                  </a:moveTo>
                  <a:cubicBezTo>
                    <a:pt x="3677" y="1"/>
                    <a:pt x="3615" y="4"/>
                    <a:pt x="3554" y="10"/>
                  </a:cubicBezTo>
                  <a:lnTo>
                    <a:pt x="3276" y="57"/>
                  </a:lnTo>
                  <a:cubicBezTo>
                    <a:pt x="2557" y="240"/>
                    <a:pt x="1920" y="789"/>
                    <a:pt x="685" y="905"/>
                  </a:cubicBezTo>
                  <a:cubicBezTo>
                    <a:pt x="252" y="945"/>
                    <a:pt x="96" y="1217"/>
                    <a:pt x="35" y="1407"/>
                  </a:cubicBezTo>
                  <a:cubicBezTo>
                    <a:pt x="1" y="1508"/>
                    <a:pt x="14" y="1623"/>
                    <a:pt x="68" y="1712"/>
                  </a:cubicBezTo>
                  <a:cubicBezTo>
                    <a:pt x="597" y="2620"/>
                    <a:pt x="1818" y="3312"/>
                    <a:pt x="3337" y="3746"/>
                  </a:cubicBezTo>
                  <a:cubicBezTo>
                    <a:pt x="3994" y="3278"/>
                    <a:pt x="4381" y="2519"/>
                    <a:pt x="4381" y="1712"/>
                  </a:cubicBezTo>
                  <a:cubicBezTo>
                    <a:pt x="4381" y="1108"/>
                    <a:pt x="4116" y="661"/>
                    <a:pt x="4476" y="64"/>
                  </a:cubicBezTo>
                  <a:lnTo>
                    <a:pt x="4001" y="23"/>
                  </a:lnTo>
                  <a:cubicBezTo>
                    <a:pt x="3914" y="7"/>
                    <a:pt x="3826" y="1"/>
                    <a:pt x="37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0" name="Google Shape;16100;p80"/>
            <p:cNvSpPr/>
            <p:nvPr/>
          </p:nvSpPr>
          <p:spPr>
            <a:xfrm>
              <a:off x="6382833" y="1566303"/>
              <a:ext cx="311927" cy="177498"/>
            </a:xfrm>
            <a:custGeom>
              <a:avLst/>
              <a:gdLst/>
              <a:ahLst/>
              <a:cxnLst/>
              <a:rect l="l" t="t" r="r" b="b"/>
              <a:pathLst>
                <a:path w="11892" h="6767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7" y="4641"/>
                    <a:pt x="1578" y="4641"/>
                  </a:cubicBezTo>
                  <a:cubicBezTo>
                    <a:pt x="3613" y="4641"/>
                    <a:pt x="5668" y="6013"/>
                    <a:pt x="6279" y="6448"/>
                  </a:cubicBezTo>
                  <a:cubicBezTo>
                    <a:pt x="6297" y="6459"/>
                    <a:pt x="6317" y="6464"/>
                    <a:pt x="6338" y="6464"/>
                  </a:cubicBezTo>
                  <a:cubicBezTo>
                    <a:pt x="6381" y="6464"/>
                    <a:pt x="6424" y="6441"/>
                    <a:pt x="6442" y="6400"/>
                  </a:cubicBezTo>
                  <a:lnTo>
                    <a:pt x="6889" y="5424"/>
                  </a:lnTo>
                  <a:cubicBezTo>
                    <a:pt x="6889" y="5424"/>
                    <a:pt x="7873" y="5803"/>
                    <a:pt x="9296" y="6665"/>
                  </a:cubicBezTo>
                  <a:cubicBezTo>
                    <a:pt x="9314" y="6675"/>
                    <a:pt x="9333" y="6679"/>
                    <a:pt x="9352" y="6679"/>
                  </a:cubicBezTo>
                  <a:cubicBezTo>
                    <a:pt x="9397" y="6679"/>
                    <a:pt x="9440" y="6652"/>
                    <a:pt x="9459" y="6604"/>
                  </a:cubicBezTo>
                  <a:lnTo>
                    <a:pt x="9697" y="5858"/>
                  </a:lnTo>
                  <a:cubicBezTo>
                    <a:pt x="10422" y="6034"/>
                    <a:pt x="11100" y="6339"/>
                    <a:pt x="11717" y="6746"/>
                  </a:cubicBezTo>
                  <a:cubicBezTo>
                    <a:pt x="11737" y="6760"/>
                    <a:pt x="11758" y="6766"/>
                    <a:pt x="11779" y="6766"/>
                  </a:cubicBezTo>
                  <a:cubicBezTo>
                    <a:pt x="11838" y="6766"/>
                    <a:pt x="11892" y="6716"/>
                    <a:pt x="11887" y="6651"/>
                  </a:cubicBezTo>
                  <a:cubicBezTo>
                    <a:pt x="11853" y="6251"/>
                    <a:pt x="11717" y="5417"/>
                    <a:pt x="11215" y="4739"/>
                  </a:cubicBezTo>
                  <a:lnTo>
                    <a:pt x="11812" y="4149"/>
                  </a:lnTo>
                  <a:cubicBezTo>
                    <a:pt x="11860" y="4102"/>
                    <a:pt x="11860" y="4020"/>
                    <a:pt x="11805" y="3979"/>
                  </a:cubicBezTo>
                  <a:cubicBezTo>
                    <a:pt x="11500" y="3756"/>
                    <a:pt x="10578" y="3098"/>
                    <a:pt x="9771" y="2901"/>
                  </a:cubicBezTo>
                  <a:lnTo>
                    <a:pt x="10429" y="2488"/>
                  </a:lnTo>
                  <a:cubicBezTo>
                    <a:pt x="10503" y="2447"/>
                    <a:pt x="10497" y="2339"/>
                    <a:pt x="10422" y="2298"/>
                  </a:cubicBezTo>
                  <a:cubicBezTo>
                    <a:pt x="9541" y="1891"/>
                    <a:pt x="8598" y="1667"/>
                    <a:pt x="7628" y="1633"/>
                  </a:cubicBezTo>
                  <a:lnTo>
                    <a:pt x="8259" y="1044"/>
                  </a:lnTo>
                  <a:cubicBezTo>
                    <a:pt x="8327" y="989"/>
                    <a:pt x="8300" y="888"/>
                    <a:pt x="8218" y="860"/>
                  </a:cubicBezTo>
                  <a:cubicBezTo>
                    <a:pt x="7970" y="790"/>
                    <a:pt x="7490" y="679"/>
                    <a:pt x="6891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1" name="Google Shape;16101;p80"/>
            <p:cNvSpPr/>
            <p:nvPr/>
          </p:nvSpPr>
          <p:spPr>
            <a:xfrm>
              <a:off x="6382833" y="1566303"/>
              <a:ext cx="275520" cy="125904"/>
            </a:xfrm>
            <a:custGeom>
              <a:avLst/>
              <a:gdLst/>
              <a:ahLst/>
              <a:cxnLst/>
              <a:rect l="l" t="t" r="r" b="b"/>
              <a:pathLst>
                <a:path w="10504" h="4800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9" y="4641"/>
                    <a:pt x="1581" y="4641"/>
                  </a:cubicBezTo>
                  <a:cubicBezTo>
                    <a:pt x="1970" y="4641"/>
                    <a:pt x="2360" y="4691"/>
                    <a:pt x="2740" y="4773"/>
                  </a:cubicBezTo>
                  <a:cubicBezTo>
                    <a:pt x="2740" y="4773"/>
                    <a:pt x="3363" y="3342"/>
                    <a:pt x="4821" y="2671"/>
                  </a:cubicBezTo>
                  <a:lnTo>
                    <a:pt x="5106" y="3444"/>
                  </a:lnTo>
                  <a:cubicBezTo>
                    <a:pt x="5106" y="3444"/>
                    <a:pt x="6353" y="2798"/>
                    <a:pt x="8360" y="2798"/>
                  </a:cubicBezTo>
                  <a:cubicBezTo>
                    <a:pt x="8794" y="2798"/>
                    <a:pt x="9264" y="2828"/>
                    <a:pt x="9764" y="2901"/>
                  </a:cubicBezTo>
                  <a:lnTo>
                    <a:pt x="10429" y="2495"/>
                  </a:lnTo>
                  <a:cubicBezTo>
                    <a:pt x="10503" y="2447"/>
                    <a:pt x="10497" y="2339"/>
                    <a:pt x="10415" y="2298"/>
                  </a:cubicBezTo>
                  <a:cubicBezTo>
                    <a:pt x="9541" y="1891"/>
                    <a:pt x="8591" y="1667"/>
                    <a:pt x="7628" y="1633"/>
                  </a:cubicBezTo>
                  <a:lnTo>
                    <a:pt x="8259" y="1050"/>
                  </a:lnTo>
                  <a:cubicBezTo>
                    <a:pt x="8320" y="989"/>
                    <a:pt x="8300" y="888"/>
                    <a:pt x="8212" y="860"/>
                  </a:cubicBezTo>
                  <a:cubicBezTo>
                    <a:pt x="7967" y="790"/>
                    <a:pt x="7488" y="679"/>
                    <a:pt x="6890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80"/>
            <p:cNvSpPr/>
            <p:nvPr/>
          </p:nvSpPr>
          <p:spPr>
            <a:xfrm>
              <a:off x="6389941" y="1714607"/>
              <a:ext cx="24027" cy="23843"/>
            </a:xfrm>
            <a:custGeom>
              <a:avLst/>
              <a:gdLst/>
              <a:ahLst/>
              <a:cxnLst/>
              <a:rect l="l" t="t" r="r" b="b"/>
              <a:pathLst>
                <a:path w="916" h="909" extrusionOk="0">
                  <a:moveTo>
                    <a:pt x="455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12" y="909"/>
                    <a:pt x="916" y="705"/>
                    <a:pt x="916" y="455"/>
                  </a:cubicBezTo>
                  <a:cubicBezTo>
                    <a:pt x="916" y="204"/>
                    <a:pt x="712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3" name="Google Shape;16103;p80"/>
            <p:cNvSpPr/>
            <p:nvPr/>
          </p:nvSpPr>
          <p:spPr>
            <a:xfrm>
              <a:off x="6456644" y="1601792"/>
              <a:ext cx="49365" cy="43830"/>
            </a:xfrm>
            <a:custGeom>
              <a:avLst/>
              <a:gdLst/>
              <a:ahLst/>
              <a:cxnLst/>
              <a:rect l="l" t="t" r="r" b="b"/>
              <a:pathLst>
                <a:path w="1882" h="1671" extrusionOk="0">
                  <a:moveTo>
                    <a:pt x="1547" y="0"/>
                  </a:moveTo>
                  <a:cubicBezTo>
                    <a:pt x="1506" y="0"/>
                    <a:pt x="1461" y="13"/>
                    <a:pt x="1417" y="43"/>
                  </a:cubicBezTo>
                  <a:cubicBezTo>
                    <a:pt x="916" y="389"/>
                    <a:pt x="475" y="816"/>
                    <a:pt x="115" y="1304"/>
                  </a:cubicBezTo>
                  <a:cubicBezTo>
                    <a:pt x="0" y="1453"/>
                    <a:pt x="109" y="1670"/>
                    <a:pt x="299" y="1670"/>
                  </a:cubicBezTo>
                  <a:cubicBezTo>
                    <a:pt x="366" y="1670"/>
                    <a:pt x="434" y="1637"/>
                    <a:pt x="482" y="1582"/>
                  </a:cubicBezTo>
                  <a:cubicBezTo>
                    <a:pt x="807" y="1135"/>
                    <a:pt x="1214" y="741"/>
                    <a:pt x="1675" y="423"/>
                  </a:cubicBezTo>
                  <a:cubicBezTo>
                    <a:pt x="1882" y="283"/>
                    <a:pt x="1743" y="0"/>
                    <a:pt x="1547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4" name="Google Shape;16104;p80"/>
            <p:cNvSpPr/>
            <p:nvPr/>
          </p:nvSpPr>
          <p:spPr>
            <a:xfrm>
              <a:off x="6516763" y="1605753"/>
              <a:ext cx="49286" cy="26519"/>
            </a:xfrm>
            <a:custGeom>
              <a:avLst/>
              <a:gdLst/>
              <a:ahLst/>
              <a:cxnLst/>
              <a:rect l="l" t="t" r="r" b="b"/>
              <a:pathLst>
                <a:path w="1879" h="1011" extrusionOk="0">
                  <a:moveTo>
                    <a:pt x="1558" y="0"/>
                  </a:moveTo>
                  <a:cubicBezTo>
                    <a:pt x="1539" y="0"/>
                    <a:pt x="1519" y="3"/>
                    <a:pt x="1499" y="7"/>
                  </a:cubicBezTo>
                  <a:cubicBezTo>
                    <a:pt x="1031" y="123"/>
                    <a:pt x="583" y="319"/>
                    <a:pt x="183" y="597"/>
                  </a:cubicBezTo>
                  <a:cubicBezTo>
                    <a:pt x="0" y="726"/>
                    <a:pt x="88" y="1011"/>
                    <a:pt x="312" y="1011"/>
                  </a:cubicBezTo>
                  <a:cubicBezTo>
                    <a:pt x="359" y="1011"/>
                    <a:pt x="407" y="997"/>
                    <a:pt x="441" y="970"/>
                  </a:cubicBezTo>
                  <a:cubicBezTo>
                    <a:pt x="793" y="726"/>
                    <a:pt x="1187" y="550"/>
                    <a:pt x="1607" y="455"/>
                  </a:cubicBezTo>
                  <a:cubicBezTo>
                    <a:pt x="1878" y="392"/>
                    <a:pt x="1809" y="0"/>
                    <a:pt x="1558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5" name="Google Shape;16105;p80"/>
            <p:cNvSpPr/>
            <p:nvPr/>
          </p:nvSpPr>
          <p:spPr>
            <a:xfrm>
              <a:off x="6575440" y="1631012"/>
              <a:ext cx="44145" cy="13194"/>
            </a:xfrm>
            <a:custGeom>
              <a:avLst/>
              <a:gdLst/>
              <a:ahLst/>
              <a:cxnLst/>
              <a:rect l="l" t="t" r="r" b="b"/>
              <a:pathLst>
                <a:path w="1683" h="503" extrusionOk="0">
                  <a:moveTo>
                    <a:pt x="1049" y="0"/>
                  </a:moveTo>
                  <a:cubicBezTo>
                    <a:pt x="784" y="0"/>
                    <a:pt x="521" y="17"/>
                    <a:pt x="258" y="48"/>
                  </a:cubicBezTo>
                  <a:cubicBezTo>
                    <a:pt x="1" y="102"/>
                    <a:pt x="21" y="475"/>
                    <a:pt x="285" y="502"/>
                  </a:cubicBezTo>
                  <a:lnTo>
                    <a:pt x="313" y="502"/>
                  </a:lnTo>
                  <a:cubicBezTo>
                    <a:pt x="557" y="471"/>
                    <a:pt x="801" y="457"/>
                    <a:pt x="1043" y="457"/>
                  </a:cubicBezTo>
                  <a:cubicBezTo>
                    <a:pt x="1171" y="457"/>
                    <a:pt x="1298" y="461"/>
                    <a:pt x="1425" y="468"/>
                  </a:cubicBezTo>
                  <a:cubicBezTo>
                    <a:pt x="1429" y="469"/>
                    <a:pt x="1434" y="469"/>
                    <a:pt x="1438" y="469"/>
                  </a:cubicBezTo>
                  <a:cubicBezTo>
                    <a:pt x="1561" y="469"/>
                    <a:pt x="1662" y="383"/>
                    <a:pt x="1669" y="265"/>
                  </a:cubicBezTo>
                  <a:cubicBezTo>
                    <a:pt x="1682" y="136"/>
                    <a:pt x="1587" y="28"/>
                    <a:pt x="1465" y="14"/>
                  </a:cubicBezTo>
                  <a:cubicBezTo>
                    <a:pt x="1326" y="5"/>
                    <a:pt x="1187" y="0"/>
                    <a:pt x="104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80"/>
            <p:cNvSpPr/>
            <p:nvPr/>
          </p:nvSpPr>
          <p:spPr>
            <a:xfrm>
              <a:off x="6632962" y="1667026"/>
              <a:ext cx="32499" cy="19856"/>
            </a:xfrm>
            <a:custGeom>
              <a:avLst/>
              <a:gdLst/>
              <a:ahLst/>
              <a:cxnLst/>
              <a:rect l="l" t="t" r="r" b="b"/>
              <a:pathLst>
                <a:path w="1239" h="757" extrusionOk="0">
                  <a:moveTo>
                    <a:pt x="330" y="1"/>
                  </a:moveTo>
                  <a:cubicBezTo>
                    <a:pt x="100" y="1"/>
                    <a:pt x="1" y="381"/>
                    <a:pt x="283" y="451"/>
                  </a:cubicBezTo>
                  <a:cubicBezTo>
                    <a:pt x="459" y="519"/>
                    <a:pt x="635" y="601"/>
                    <a:pt x="791" y="709"/>
                  </a:cubicBezTo>
                  <a:cubicBezTo>
                    <a:pt x="832" y="736"/>
                    <a:pt x="873" y="750"/>
                    <a:pt x="920" y="750"/>
                  </a:cubicBezTo>
                  <a:lnTo>
                    <a:pt x="927" y="757"/>
                  </a:lnTo>
                  <a:cubicBezTo>
                    <a:pt x="1151" y="757"/>
                    <a:pt x="1239" y="465"/>
                    <a:pt x="1056" y="336"/>
                  </a:cubicBezTo>
                  <a:cubicBezTo>
                    <a:pt x="866" y="214"/>
                    <a:pt x="662" y="106"/>
                    <a:pt x="445" y="31"/>
                  </a:cubicBezTo>
                  <a:cubicBezTo>
                    <a:pt x="404" y="10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80"/>
            <p:cNvSpPr/>
            <p:nvPr/>
          </p:nvSpPr>
          <p:spPr>
            <a:xfrm>
              <a:off x="6428526" y="1678594"/>
              <a:ext cx="52067" cy="35568"/>
            </a:xfrm>
            <a:custGeom>
              <a:avLst/>
              <a:gdLst/>
              <a:ahLst/>
              <a:cxnLst/>
              <a:rect l="l" t="t" r="r" b="b"/>
              <a:pathLst>
                <a:path w="1985" h="1356" extrusionOk="0">
                  <a:moveTo>
                    <a:pt x="940" y="1"/>
                  </a:moveTo>
                  <a:cubicBezTo>
                    <a:pt x="878" y="1"/>
                    <a:pt x="813" y="8"/>
                    <a:pt x="747" y="24"/>
                  </a:cubicBezTo>
                  <a:cubicBezTo>
                    <a:pt x="265" y="132"/>
                    <a:pt x="1" y="648"/>
                    <a:pt x="191" y="1102"/>
                  </a:cubicBezTo>
                  <a:cubicBezTo>
                    <a:pt x="210" y="1145"/>
                    <a:pt x="250" y="1168"/>
                    <a:pt x="290" y="1168"/>
                  </a:cubicBezTo>
                  <a:cubicBezTo>
                    <a:pt x="320" y="1168"/>
                    <a:pt x="351" y="1155"/>
                    <a:pt x="374" y="1129"/>
                  </a:cubicBezTo>
                  <a:cubicBezTo>
                    <a:pt x="488" y="989"/>
                    <a:pt x="649" y="923"/>
                    <a:pt x="809" y="923"/>
                  </a:cubicBezTo>
                  <a:cubicBezTo>
                    <a:pt x="1030" y="923"/>
                    <a:pt x="1249" y="1049"/>
                    <a:pt x="1343" y="1285"/>
                  </a:cubicBezTo>
                  <a:cubicBezTo>
                    <a:pt x="1363" y="1331"/>
                    <a:pt x="1406" y="1356"/>
                    <a:pt x="1450" y="1356"/>
                  </a:cubicBezTo>
                  <a:cubicBezTo>
                    <a:pt x="1483" y="1356"/>
                    <a:pt x="1517" y="1342"/>
                    <a:pt x="1540" y="1312"/>
                  </a:cubicBezTo>
                  <a:cubicBezTo>
                    <a:pt x="1985" y="775"/>
                    <a:pt x="1580" y="1"/>
                    <a:pt x="94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80"/>
            <p:cNvSpPr/>
            <p:nvPr/>
          </p:nvSpPr>
          <p:spPr>
            <a:xfrm>
              <a:off x="6324314" y="1715316"/>
              <a:ext cx="103713" cy="67778"/>
            </a:xfrm>
            <a:custGeom>
              <a:avLst/>
              <a:gdLst/>
              <a:ahLst/>
              <a:cxnLst/>
              <a:rect l="l" t="t" r="r" b="b"/>
              <a:pathLst>
                <a:path w="3954" h="2584" extrusionOk="0">
                  <a:moveTo>
                    <a:pt x="156" y="0"/>
                  </a:moveTo>
                  <a:cubicBezTo>
                    <a:pt x="95" y="75"/>
                    <a:pt x="55" y="156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590" y="1458"/>
                    <a:pt x="1818" y="2143"/>
                    <a:pt x="3330" y="2584"/>
                  </a:cubicBezTo>
                  <a:cubicBezTo>
                    <a:pt x="3574" y="2408"/>
                    <a:pt x="3784" y="2184"/>
                    <a:pt x="3954" y="1933"/>
                  </a:cubicBezTo>
                  <a:cubicBezTo>
                    <a:pt x="2082" y="1384"/>
                    <a:pt x="658" y="543"/>
                    <a:pt x="156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80"/>
            <p:cNvSpPr/>
            <p:nvPr/>
          </p:nvSpPr>
          <p:spPr>
            <a:xfrm>
              <a:off x="6324130" y="1708024"/>
              <a:ext cx="24210" cy="30086"/>
            </a:xfrm>
            <a:custGeom>
              <a:avLst/>
              <a:gdLst/>
              <a:ahLst/>
              <a:cxnLst/>
              <a:rect l="l" t="t" r="r" b="b"/>
              <a:pathLst>
                <a:path w="923" h="1147" extrusionOk="0">
                  <a:moveTo>
                    <a:pt x="875" y="0"/>
                  </a:moveTo>
                  <a:cubicBezTo>
                    <a:pt x="814" y="7"/>
                    <a:pt x="753" y="14"/>
                    <a:pt x="685" y="21"/>
                  </a:cubicBezTo>
                  <a:cubicBezTo>
                    <a:pt x="252" y="61"/>
                    <a:pt x="96" y="333"/>
                    <a:pt x="35" y="516"/>
                  </a:cubicBezTo>
                  <a:cubicBezTo>
                    <a:pt x="1" y="624"/>
                    <a:pt x="14" y="733"/>
                    <a:pt x="68" y="828"/>
                  </a:cubicBezTo>
                  <a:cubicBezTo>
                    <a:pt x="136" y="943"/>
                    <a:pt x="211" y="1045"/>
                    <a:pt x="285" y="1146"/>
                  </a:cubicBezTo>
                  <a:cubicBezTo>
                    <a:pt x="665" y="1018"/>
                    <a:pt x="923" y="665"/>
                    <a:pt x="923" y="265"/>
                  </a:cubicBezTo>
                  <a:cubicBezTo>
                    <a:pt x="923" y="177"/>
                    <a:pt x="909" y="82"/>
                    <a:pt x="87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10" name="Google Shape;16110;p80"/>
          <p:cNvGrpSpPr/>
          <p:nvPr/>
        </p:nvGrpSpPr>
        <p:grpSpPr>
          <a:xfrm>
            <a:off x="5232280" y="2026587"/>
            <a:ext cx="370840" cy="353213"/>
            <a:chOff x="5232280" y="2026587"/>
            <a:chExt cx="370840" cy="353213"/>
          </a:xfrm>
        </p:grpSpPr>
        <p:sp>
          <p:nvSpPr>
            <p:cNvPr id="16111" name="Google Shape;16111;p80"/>
            <p:cNvSpPr/>
            <p:nvPr/>
          </p:nvSpPr>
          <p:spPr>
            <a:xfrm>
              <a:off x="5232280" y="2058561"/>
              <a:ext cx="370840" cy="321239"/>
            </a:xfrm>
            <a:custGeom>
              <a:avLst/>
              <a:gdLst/>
              <a:ahLst/>
              <a:cxnLst/>
              <a:rect l="l" t="t" r="r" b="b"/>
              <a:pathLst>
                <a:path w="14138" h="12247" extrusionOk="0">
                  <a:moveTo>
                    <a:pt x="4509" y="1"/>
                  </a:moveTo>
                  <a:lnTo>
                    <a:pt x="2414" y="62"/>
                  </a:lnTo>
                  <a:cubicBezTo>
                    <a:pt x="2197" y="69"/>
                    <a:pt x="1994" y="150"/>
                    <a:pt x="1838" y="292"/>
                  </a:cubicBezTo>
                  <a:cubicBezTo>
                    <a:pt x="1173" y="903"/>
                    <a:pt x="583" y="1594"/>
                    <a:pt x="82" y="2340"/>
                  </a:cubicBezTo>
                  <a:cubicBezTo>
                    <a:pt x="14" y="2442"/>
                    <a:pt x="0" y="2557"/>
                    <a:pt x="41" y="2666"/>
                  </a:cubicBezTo>
                  <a:lnTo>
                    <a:pt x="116" y="2889"/>
                  </a:lnTo>
                  <a:cubicBezTo>
                    <a:pt x="186" y="3076"/>
                    <a:pt x="361" y="3198"/>
                    <a:pt x="551" y="3198"/>
                  </a:cubicBezTo>
                  <a:cubicBezTo>
                    <a:pt x="582" y="3198"/>
                    <a:pt x="613" y="3194"/>
                    <a:pt x="644" y="3188"/>
                  </a:cubicBezTo>
                  <a:cubicBezTo>
                    <a:pt x="1519" y="3018"/>
                    <a:pt x="2251" y="3140"/>
                    <a:pt x="2807" y="2842"/>
                  </a:cubicBezTo>
                  <a:cubicBezTo>
                    <a:pt x="3391" y="3662"/>
                    <a:pt x="3404" y="6470"/>
                    <a:pt x="5316" y="7331"/>
                  </a:cubicBezTo>
                  <a:lnTo>
                    <a:pt x="5730" y="9087"/>
                  </a:lnTo>
                  <a:lnTo>
                    <a:pt x="5730" y="11108"/>
                  </a:lnTo>
                  <a:lnTo>
                    <a:pt x="5323" y="12050"/>
                  </a:lnTo>
                  <a:cubicBezTo>
                    <a:pt x="5282" y="12145"/>
                    <a:pt x="5350" y="12247"/>
                    <a:pt x="5452" y="12247"/>
                  </a:cubicBezTo>
                  <a:lnTo>
                    <a:pt x="6245" y="12247"/>
                  </a:lnTo>
                  <a:cubicBezTo>
                    <a:pt x="6320" y="12247"/>
                    <a:pt x="6381" y="12186"/>
                    <a:pt x="6388" y="12118"/>
                  </a:cubicBezTo>
                  <a:lnTo>
                    <a:pt x="6652" y="7758"/>
                  </a:lnTo>
                  <a:cubicBezTo>
                    <a:pt x="6920" y="7801"/>
                    <a:pt x="7242" y="7831"/>
                    <a:pt x="7614" y="7831"/>
                  </a:cubicBezTo>
                  <a:cubicBezTo>
                    <a:pt x="8542" y="7831"/>
                    <a:pt x="9782" y="7641"/>
                    <a:pt x="11263" y="6978"/>
                  </a:cubicBezTo>
                  <a:cubicBezTo>
                    <a:pt x="11575" y="7460"/>
                    <a:pt x="12171" y="8165"/>
                    <a:pt x="13297" y="8904"/>
                  </a:cubicBezTo>
                  <a:lnTo>
                    <a:pt x="12985" y="11108"/>
                  </a:lnTo>
                  <a:lnTo>
                    <a:pt x="12578" y="12050"/>
                  </a:lnTo>
                  <a:cubicBezTo>
                    <a:pt x="12538" y="12145"/>
                    <a:pt x="12605" y="12247"/>
                    <a:pt x="12707" y="12247"/>
                  </a:cubicBezTo>
                  <a:lnTo>
                    <a:pt x="13514" y="12247"/>
                  </a:lnTo>
                  <a:cubicBezTo>
                    <a:pt x="13582" y="12247"/>
                    <a:pt x="13643" y="12199"/>
                    <a:pt x="13650" y="12131"/>
                  </a:cubicBezTo>
                  <a:lnTo>
                    <a:pt x="14124" y="8938"/>
                  </a:lnTo>
                  <a:cubicBezTo>
                    <a:pt x="14138" y="8829"/>
                    <a:pt x="14111" y="8728"/>
                    <a:pt x="14043" y="8639"/>
                  </a:cubicBezTo>
                  <a:cubicBezTo>
                    <a:pt x="13894" y="8450"/>
                    <a:pt x="13623" y="8063"/>
                    <a:pt x="13541" y="7622"/>
                  </a:cubicBezTo>
                  <a:cubicBezTo>
                    <a:pt x="13372" y="6707"/>
                    <a:pt x="13894" y="6056"/>
                    <a:pt x="13894" y="5066"/>
                  </a:cubicBezTo>
                  <a:cubicBezTo>
                    <a:pt x="13894" y="4035"/>
                    <a:pt x="13277" y="3371"/>
                    <a:pt x="12321" y="3052"/>
                  </a:cubicBezTo>
                  <a:cubicBezTo>
                    <a:pt x="11807" y="2881"/>
                    <a:pt x="10990" y="2848"/>
                    <a:pt x="10078" y="2848"/>
                  </a:cubicBezTo>
                  <a:cubicBezTo>
                    <a:pt x="9489" y="2848"/>
                    <a:pt x="8861" y="2861"/>
                    <a:pt x="8249" y="2861"/>
                  </a:cubicBezTo>
                  <a:cubicBezTo>
                    <a:pt x="6952" y="2861"/>
                    <a:pt x="5728" y="2799"/>
                    <a:pt x="5106" y="2408"/>
                  </a:cubicBezTo>
                  <a:cubicBezTo>
                    <a:pt x="4970" y="2327"/>
                    <a:pt x="4876" y="2150"/>
                    <a:pt x="4794" y="1947"/>
                  </a:cubicBezTo>
                  <a:cubicBezTo>
                    <a:pt x="4699" y="1696"/>
                    <a:pt x="4638" y="1432"/>
                    <a:pt x="4618" y="1167"/>
                  </a:cubicBezTo>
                  <a:lnTo>
                    <a:pt x="45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2" name="Google Shape;16112;p80"/>
            <p:cNvSpPr/>
            <p:nvPr/>
          </p:nvSpPr>
          <p:spPr>
            <a:xfrm>
              <a:off x="5287048" y="2026587"/>
              <a:ext cx="105550" cy="71687"/>
            </a:xfrm>
            <a:custGeom>
              <a:avLst/>
              <a:gdLst/>
              <a:ahLst/>
              <a:cxnLst/>
              <a:rect l="l" t="t" r="r" b="b"/>
              <a:pathLst>
                <a:path w="4024" h="2733" extrusionOk="0">
                  <a:moveTo>
                    <a:pt x="1983" y="1"/>
                  </a:moveTo>
                  <a:cubicBezTo>
                    <a:pt x="934" y="1"/>
                    <a:pt x="274" y="884"/>
                    <a:pt x="55" y="1233"/>
                  </a:cubicBezTo>
                  <a:cubicBezTo>
                    <a:pt x="1" y="1322"/>
                    <a:pt x="14" y="1437"/>
                    <a:pt x="96" y="1505"/>
                  </a:cubicBezTo>
                  <a:cubicBezTo>
                    <a:pt x="353" y="1739"/>
                    <a:pt x="692" y="1867"/>
                    <a:pt x="1037" y="1867"/>
                  </a:cubicBezTo>
                  <a:cubicBezTo>
                    <a:pt x="1092" y="1867"/>
                    <a:pt x="1146" y="1864"/>
                    <a:pt x="1201" y="1857"/>
                  </a:cubicBezTo>
                  <a:cubicBezTo>
                    <a:pt x="1289" y="1851"/>
                    <a:pt x="1370" y="1796"/>
                    <a:pt x="1404" y="1715"/>
                  </a:cubicBezTo>
                  <a:cubicBezTo>
                    <a:pt x="1537" y="1420"/>
                    <a:pt x="1756" y="1292"/>
                    <a:pt x="1956" y="1292"/>
                  </a:cubicBezTo>
                  <a:cubicBezTo>
                    <a:pt x="2175" y="1292"/>
                    <a:pt x="2372" y="1444"/>
                    <a:pt x="2415" y="1695"/>
                  </a:cubicBezTo>
                  <a:cubicBezTo>
                    <a:pt x="2516" y="2284"/>
                    <a:pt x="1906" y="2332"/>
                    <a:pt x="1689" y="2352"/>
                  </a:cubicBezTo>
                  <a:cubicBezTo>
                    <a:pt x="1479" y="2366"/>
                    <a:pt x="1547" y="2576"/>
                    <a:pt x="1547" y="2576"/>
                  </a:cubicBezTo>
                  <a:cubicBezTo>
                    <a:pt x="1689" y="2678"/>
                    <a:pt x="1859" y="2732"/>
                    <a:pt x="2035" y="2732"/>
                  </a:cubicBezTo>
                  <a:cubicBezTo>
                    <a:pt x="2048" y="2732"/>
                    <a:pt x="2061" y="2732"/>
                    <a:pt x="2074" y="2732"/>
                  </a:cubicBezTo>
                  <a:cubicBezTo>
                    <a:pt x="3868" y="2732"/>
                    <a:pt x="4024" y="444"/>
                    <a:pt x="2462" y="60"/>
                  </a:cubicBezTo>
                  <a:cubicBezTo>
                    <a:pt x="2294" y="19"/>
                    <a:pt x="2135" y="1"/>
                    <a:pt x="1983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3" name="Google Shape;16113;p80"/>
            <p:cNvSpPr/>
            <p:nvPr/>
          </p:nvSpPr>
          <p:spPr>
            <a:xfrm>
              <a:off x="5276740" y="2088621"/>
              <a:ext cx="15135" cy="11961"/>
            </a:xfrm>
            <a:custGeom>
              <a:avLst/>
              <a:gdLst/>
              <a:ahLst/>
              <a:cxnLst/>
              <a:rect l="l" t="t" r="r" b="b"/>
              <a:pathLst>
                <a:path w="577" h="456" extrusionOk="0">
                  <a:moveTo>
                    <a:pt x="285" y="1"/>
                  </a:moveTo>
                  <a:cubicBezTo>
                    <a:pt x="0" y="21"/>
                    <a:pt x="0" y="442"/>
                    <a:pt x="285" y="455"/>
                  </a:cubicBezTo>
                  <a:cubicBezTo>
                    <a:pt x="577" y="442"/>
                    <a:pt x="577" y="21"/>
                    <a:pt x="2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4" name="Google Shape;16114;p80"/>
            <p:cNvSpPr/>
            <p:nvPr/>
          </p:nvSpPr>
          <p:spPr>
            <a:xfrm>
              <a:off x="5370827" y="2355406"/>
              <a:ext cx="29902" cy="24394"/>
            </a:xfrm>
            <a:custGeom>
              <a:avLst/>
              <a:gdLst/>
              <a:ahLst/>
              <a:cxnLst/>
              <a:rect l="l" t="t" r="r" b="b"/>
              <a:pathLst>
                <a:path w="1140" h="930" extrusionOk="0">
                  <a:moveTo>
                    <a:pt x="360" y="1"/>
                  </a:moveTo>
                  <a:lnTo>
                    <a:pt x="41" y="733"/>
                  </a:lnTo>
                  <a:cubicBezTo>
                    <a:pt x="0" y="828"/>
                    <a:pt x="68" y="930"/>
                    <a:pt x="170" y="930"/>
                  </a:cubicBezTo>
                  <a:lnTo>
                    <a:pt x="963" y="930"/>
                  </a:lnTo>
                  <a:cubicBezTo>
                    <a:pt x="1038" y="930"/>
                    <a:pt x="1099" y="875"/>
                    <a:pt x="1106" y="801"/>
                  </a:cubicBezTo>
                  <a:lnTo>
                    <a:pt x="1140" y="258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5" name="Google Shape;16115;p80"/>
            <p:cNvSpPr/>
            <p:nvPr/>
          </p:nvSpPr>
          <p:spPr>
            <a:xfrm>
              <a:off x="5561126" y="2355223"/>
              <a:ext cx="31345" cy="24578"/>
            </a:xfrm>
            <a:custGeom>
              <a:avLst/>
              <a:gdLst/>
              <a:ahLst/>
              <a:cxnLst/>
              <a:rect l="l" t="t" r="r" b="b"/>
              <a:pathLst>
                <a:path w="1195" h="937" extrusionOk="0">
                  <a:moveTo>
                    <a:pt x="360" y="1"/>
                  </a:moveTo>
                  <a:lnTo>
                    <a:pt x="41" y="740"/>
                  </a:lnTo>
                  <a:cubicBezTo>
                    <a:pt x="1" y="835"/>
                    <a:pt x="68" y="937"/>
                    <a:pt x="170" y="937"/>
                  </a:cubicBezTo>
                  <a:lnTo>
                    <a:pt x="977" y="937"/>
                  </a:lnTo>
                  <a:cubicBezTo>
                    <a:pt x="1045" y="937"/>
                    <a:pt x="1106" y="889"/>
                    <a:pt x="1113" y="821"/>
                  </a:cubicBezTo>
                  <a:lnTo>
                    <a:pt x="1194" y="292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6" name="Google Shape;16116;p80"/>
            <p:cNvSpPr/>
            <p:nvPr/>
          </p:nvSpPr>
          <p:spPr>
            <a:xfrm>
              <a:off x="5232280" y="2095756"/>
              <a:ext cx="46978" cy="46689"/>
            </a:xfrm>
            <a:custGeom>
              <a:avLst/>
              <a:gdLst/>
              <a:ahLst/>
              <a:cxnLst/>
              <a:rect l="l" t="t" r="r" b="b"/>
              <a:pathLst>
                <a:path w="1791" h="1780" extrusionOk="0">
                  <a:moveTo>
                    <a:pt x="773" y="0"/>
                  </a:moveTo>
                  <a:cubicBezTo>
                    <a:pt x="448" y="400"/>
                    <a:pt x="204" y="739"/>
                    <a:pt x="82" y="929"/>
                  </a:cubicBezTo>
                  <a:cubicBezTo>
                    <a:pt x="14" y="1024"/>
                    <a:pt x="0" y="1146"/>
                    <a:pt x="41" y="1254"/>
                  </a:cubicBezTo>
                  <a:lnTo>
                    <a:pt x="116" y="1471"/>
                  </a:lnTo>
                  <a:cubicBezTo>
                    <a:pt x="186" y="1658"/>
                    <a:pt x="361" y="1780"/>
                    <a:pt x="551" y="1780"/>
                  </a:cubicBezTo>
                  <a:cubicBezTo>
                    <a:pt x="582" y="1780"/>
                    <a:pt x="613" y="1776"/>
                    <a:pt x="644" y="1770"/>
                  </a:cubicBezTo>
                  <a:cubicBezTo>
                    <a:pt x="1004" y="1709"/>
                    <a:pt x="1370" y="1668"/>
                    <a:pt x="1743" y="1655"/>
                  </a:cubicBezTo>
                  <a:cubicBezTo>
                    <a:pt x="1790" y="1438"/>
                    <a:pt x="1756" y="1214"/>
                    <a:pt x="1648" y="1017"/>
                  </a:cubicBezTo>
                  <a:cubicBezTo>
                    <a:pt x="1370" y="556"/>
                    <a:pt x="909" y="265"/>
                    <a:pt x="77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80"/>
            <p:cNvSpPr/>
            <p:nvPr/>
          </p:nvSpPr>
          <p:spPr>
            <a:xfrm>
              <a:off x="5232621" y="2121933"/>
              <a:ext cx="9469" cy="9574"/>
            </a:xfrm>
            <a:custGeom>
              <a:avLst/>
              <a:gdLst/>
              <a:ahLst/>
              <a:cxnLst/>
              <a:rect l="l" t="t" r="r" b="b"/>
              <a:pathLst>
                <a:path w="361" h="365" extrusionOk="0">
                  <a:moveTo>
                    <a:pt x="147" y="1"/>
                  </a:moveTo>
                  <a:cubicBezTo>
                    <a:pt x="109" y="1"/>
                    <a:pt x="69" y="7"/>
                    <a:pt x="28" y="19"/>
                  </a:cubicBezTo>
                  <a:cubicBezTo>
                    <a:pt x="1" y="94"/>
                    <a:pt x="1" y="175"/>
                    <a:pt x="28" y="250"/>
                  </a:cubicBezTo>
                  <a:lnTo>
                    <a:pt x="69" y="365"/>
                  </a:lnTo>
                  <a:cubicBezTo>
                    <a:pt x="82" y="365"/>
                    <a:pt x="103" y="365"/>
                    <a:pt x="123" y="358"/>
                  </a:cubicBezTo>
                  <a:cubicBezTo>
                    <a:pt x="265" y="311"/>
                    <a:pt x="360" y="195"/>
                    <a:pt x="326" y="101"/>
                  </a:cubicBezTo>
                  <a:cubicBezTo>
                    <a:pt x="307" y="34"/>
                    <a:pt x="235" y="1"/>
                    <a:pt x="147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80"/>
            <p:cNvSpPr/>
            <p:nvPr/>
          </p:nvSpPr>
          <p:spPr>
            <a:xfrm>
              <a:off x="5305908" y="2118235"/>
              <a:ext cx="65654" cy="132802"/>
            </a:xfrm>
            <a:custGeom>
              <a:avLst/>
              <a:gdLst/>
              <a:ahLst/>
              <a:cxnLst/>
              <a:rect l="l" t="t" r="r" b="b"/>
              <a:pathLst>
                <a:path w="2503" h="5063" extrusionOk="0">
                  <a:moveTo>
                    <a:pt x="723" y="1"/>
                  </a:moveTo>
                  <a:cubicBezTo>
                    <a:pt x="683" y="1"/>
                    <a:pt x="647" y="9"/>
                    <a:pt x="617" y="25"/>
                  </a:cubicBezTo>
                  <a:cubicBezTo>
                    <a:pt x="434" y="126"/>
                    <a:pt x="367" y="377"/>
                    <a:pt x="0" y="567"/>
                  </a:cubicBezTo>
                  <a:cubicBezTo>
                    <a:pt x="584" y="1387"/>
                    <a:pt x="597" y="4188"/>
                    <a:pt x="2502" y="5063"/>
                  </a:cubicBezTo>
                  <a:cubicBezTo>
                    <a:pt x="956" y="3815"/>
                    <a:pt x="990" y="770"/>
                    <a:pt x="1031" y="418"/>
                  </a:cubicBezTo>
                  <a:cubicBezTo>
                    <a:pt x="1063" y="122"/>
                    <a:pt x="874" y="1"/>
                    <a:pt x="723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9" name="Google Shape;16119;p80"/>
            <p:cNvSpPr/>
            <p:nvPr/>
          </p:nvSpPr>
          <p:spPr>
            <a:xfrm>
              <a:off x="5406762" y="2226302"/>
              <a:ext cx="120947" cy="37745"/>
            </a:xfrm>
            <a:custGeom>
              <a:avLst/>
              <a:gdLst/>
              <a:ahLst/>
              <a:cxnLst/>
              <a:rect l="l" t="t" r="r" b="b"/>
              <a:pathLst>
                <a:path w="4611" h="1439" extrusionOk="0">
                  <a:moveTo>
                    <a:pt x="4021" y="0"/>
                  </a:moveTo>
                  <a:cubicBezTo>
                    <a:pt x="3976" y="0"/>
                    <a:pt x="3930" y="7"/>
                    <a:pt x="3885" y="20"/>
                  </a:cubicBezTo>
                  <a:cubicBezTo>
                    <a:pt x="2825" y="359"/>
                    <a:pt x="1452" y="408"/>
                    <a:pt x="731" y="408"/>
                  </a:cubicBezTo>
                  <a:cubicBezTo>
                    <a:pt x="673" y="408"/>
                    <a:pt x="619" y="407"/>
                    <a:pt x="570" y="407"/>
                  </a:cubicBezTo>
                  <a:cubicBezTo>
                    <a:pt x="359" y="407"/>
                    <a:pt x="176" y="536"/>
                    <a:pt x="115" y="732"/>
                  </a:cubicBezTo>
                  <a:cubicBezTo>
                    <a:pt x="48" y="943"/>
                    <a:pt x="7" y="1153"/>
                    <a:pt x="0" y="1370"/>
                  </a:cubicBezTo>
                  <a:cubicBezTo>
                    <a:pt x="263" y="1410"/>
                    <a:pt x="579" y="1439"/>
                    <a:pt x="942" y="1439"/>
                  </a:cubicBezTo>
                  <a:cubicBezTo>
                    <a:pt x="1871" y="1439"/>
                    <a:pt x="3115" y="1251"/>
                    <a:pt x="4611" y="583"/>
                  </a:cubicBezTo>
                  <a:cubicBezTo>
                    <a:pt x="4543" y="488"/>
                    <a:pt x="4489" y="380"/>
                    <a:pt x="4441" y="271"/>
                  </a:cubicBezTo>
                  <a:cubicBezTo>
                    <a:pt x="4366" y="103"/>
                    <a:pt x="4199" y="0"/>
                    <a:pt x="4021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0" name="Google Shape;16120;p80"/>
            <p:cNvSpPr/>
            <p:nvPr/>
          </p:nvSpPr>
          <p:spPr>
            <a:xfrm>
              <a:off x="5302524" y="2046207"/>
              <a:ext cx="73680" cy="48001"/>
            </a:xfrm>
            <a:custGeom>
              <a:avLst/>
              <a:gdLst/>
              <a:ahLst/>
              <a:cxnLst/>
              <a:rect l="l" t="t" r="r" b="b"/>
              <a:pathLst>
                <a:path w="2809" h="1830" extrusionOk="0">
                  <a:moveTo>
                    <a:pt x="1402" y="0"/>
                  </a:moveTo>
                  <a:cubicBezTo>
                    <a:pt x="775" y="0"/>
                    <a:pt x="271" y="420"/>
                    <a:pt x="1" y="1048"/>
                  </a:cubicBezTo>
                  <a:cubicBezTo>
                    <a:pt x="148" y="1094"/>
                    <a:pt x="303" y="1117"/>
                    <a:pt x="457" y="1117"/>
                  </a:cubicBezTo>
                  <a:cubicBezTo>
                    <a:pt x="509" y="1117"/>
                    <a:pt x="560" y="1114"/>
                    <a:pt x="611" y="1109"/>
                  </a:cubicBezTo>
                  <a:cubicBezTo>
                    <a:pt x="699" y="1096"/>
                    <a:pt x="780" y="1041"/>
                    <a:pt x="814" y="967"/>
                  </a:cubicBezTo>
                  <a:cubicBezTo>
                    <a:pt x="948" y="671"/>
                    <a:pt x="1167" y="542"/>
                    <a:pt x="1368" y="542"/>
                  </a:cubicBezTo>
                  <a:cubicBezTo>
                    <a:pt x="1586" y="542"/>
                    <a:pt x="1782" y="693"/>
                    <a:pt x="1825" y="947"/>
                  </a:cubicBezTo>
                  <a:cubicBezTo>
                    <a:pt x="1926" y="1536"/>
                    <a:pt x="1316" y="1584"/>
                    <a:pt x="1099" y="1604"/>
                  </a:cubicBezTo>
                  <a:cubicBezTo>
                    <a:pt x="889" y="1618"/>
                    <a:pt x="957" y="1828"/>
                    <a:pt x="957" y="1828"/>
                  </a:cubicBezTo>
                  <a:cubicBezTo>
                    <a:pt x="986" y="1829"/>
                    <a:pt x="1016" y="1829"/>
                    <a:pt x="1045" y="1829"/>
                  </a:cubicBezTo>
                  <a:cubicBezTo>
                    <a:pt x="2808" y="1829"/>
                    <a:pt x="2610" y="218"/>
                    <a:pt x="1703" y="31"/>
                  </a:cubicBezTo>
                  <a:cubicBezTo>
                    <a:pt x="1600" y="10"/>
                    <a:pt x="1500" y="0"/>
                    <a:pt x="1402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21" name="Google Shape;16121;p80"/>
          <p:cNvGrpSpPr/>
          <p:nvPr/>
        </p:nvGrpSpPr>
        <p:grpSpPr>
          <a:xfrm>
            <a:off x="7968961" y="2435329"/>
            <a:ext cx="379548" cy="365331"/>
            <a:chOff x="7968961" y="2435329"/>
            <a:chExt cx="379548" cy="365331"/>
          </a:xfrm>
        </p:grpSpPr>
        <p:sp>
          <p:nvSpPr>
            <p:cNvPr id="16122" name="Google Shape;16122;p80"/>
            <p:cNvSpPr/>
            <p:nvPr/>
          </p:nvSpPr>
          <p:spPr>
            <a:xfrm>
              <a:off x="8154276" y="2638638"/>
              <a:ext cx="118297" cy="162023"/>
            </a:xfrm>
            <a:custGeom>
              <a:avLst/>
              <a:gdLst/>
              <a:ahLst/>
              <a:cxnLst/>
              <a:rect l="l" t="t" r="r" b="b"/>
              <a:pathLst>
                <a:path w="45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4089" y="5564"/>
                    <a:pt x="4510" y="4425"/>
                    <a:pt x="4076" y="3462"/>
                  </a:cubicBezTo>
                  <a:cubicBezTo>
                    <a:pt x="3459" y="2133"/>
                    <a:pt x="1594" y="1272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3" name="Google Shape;16123;p80"/>
            <p:cNvSpPr/>
            <p:nvPr/>
          </p:nvSpPr>
          <p:spPr>
            <a:xfrm>
              <a:off x="8154276" y="2638638"/>
              <a:ext cx="107805" cy="162023"/>
            </a:xfrm>
            <a:custGeom>
              <a:avLst/>
              <a:gdLst/>
              <a:ahLst/>
              <a:cxnLst/>
              <a:rect l="l" t="t" r="r" b="b"/>
              <a:pathLst>
                <a:path w="41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3581" y="5802"/>
                    <a:pt x="3933" y="5429"/>
                    <a:pt x="4110" y="4968"/>
                  </a:cubicBezTo>
                  <a:lnTo>
                    <a:pt x="4110" y="4968"/>
                  </a:lnTo>
                  <a:cubicBezTo>
                    <a:pt x="4035" y="5022"/>
                    <a:pt x="3947" y="5069"/>
                    <a:pt x="3865" y="5103"/>
                  </a:cubicBezTo>
                  <a:lnTo>
                    <a:pt x="3852" y="5110"/>
                  </a:lnTo>
                  <a:cubicBezTo>
                    <a:pt x="3601" y="5221"/>
                    <a:pt x="3338" y="5274"/>
                    <a:pt x="3079" y="5274"/>
                  </a:cubicBezTo>
                  <a:cubicBezTo>
                    <a:pt x="2346" y="5274"/>
                    <a:pt x="1643" y="4850"/>
                    <a:pt x="1323" y="4134"/>
                  </a:cubicBezTo>
                  <a:cubicBezTo>
                    <a:pt x="902" y="3171"/>
                    <a:pt x="1079" y="1882"/>
                    <a:pt x="1133" y="635"/>
                  </a:cubicBezTo>
                  <a:cubicBezTo>
                    <a:pt x="923" y="452"/>
                    <a:pt x="719" y="248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4" name="Google Shape;16124;p80"/>
            <p:cNvSpPr/>
            <p:nvPr/>
          </p:nvSpPr>
          <p:spPr>
            <a:xfrm>
              <a:off x="8145332" y="2435382"/>
              <a:ext cx="203178" cy="195886"/>
            </a:xfrm>
            <a:custGeom>
              <a:avLst/>
              <a:gdLst/>
              <a:ahLst/>
              <a:cxnLst/>
              <a:rect l="l" t="t" r="r" b="b"/>
              <a:pathLst>
                <a:path w="7746" h="7468" extrusionOk="0">
                  <a:moveTo>
                    <a:pt x="182" y="1"/>
                  </a:moveTo>
                  <a:cubicBezTo>
                    <a:pt x="83" y="1"/>
                    <a:pt x="1" y="106"/>
                    <a:pt x="57" y="206"/>
                  </a:cubicBezTo>
                  <a:cubicBezTo>
                    <a:pt x="1162" y="2241"/>
                    <a:pt x="1365" y="5163"/>
                    <a:pt x="2823" y="6655"/>
                  </a:cubicBezTo>
                  <a:cubicBezTo>
                    <a:pt x="3358" y="7196"/>
                    <a:pt x="4063" y="7468"/>
                    <a:pt x="4768" y="7468"/>
                  </a:cubicBezTo>
                  <a:cubicBezTo>
                    <a:pt x="5458" y="7468"/>
                    <a:pt x="6148" y="7208"/>
                    <a:pt x="6681" y="6689"/>
                  </a:cubicBezTo>
                  <a:lnTo>
                    <a:pt x="6695" y="6675"/>
                  </a:lnTo>
                  <a:cubicBezTo>
                    <a:pt x="7746" y="5604"/>
                    <a:pt x="7739" y="3881"/>
                    <a:pt x="6681" y="2817"/>
                  </a:cubicBezTo>
                  <a:cubicBezTo>
                    <a:pt x="5196" y="1346"/>
                    <a:pt x="2274" y="1135"/>
                    <a:pt x="247" y="17"/>
                  </a:cubicBezTo>
                  <a:cubicBezTo>
                    <a:pt x="225" y="6"/>
                    <a:pt x="203" y="1"/>
                    <a:pt x="18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5" name="Google Shape;16125;p80"/>
            <p:cNvSpPr/>
            <p:nvPr/>
          </p:nvSpPr>
          <p:spPr>
            <a:xfrm>
              <a:off x="8145489" y="2435329"/>
              <a:ext cx="196095" cy="195886"/>
            </a:xfrm>
            <a:custGeom>
              <a:avLst/>
              <a:gdLst/>
              <a:ahLst/>
              <a:cxnLst/>
              <a:rect l="l" t="t" r="r" b="b"/>
              <a:pathLst>
                <a:path w="7476" h="7468" extrusionOk="0">
                  <a:moveTo>
                    <a:pt x="173" y="0"/>
                  </a:moveTo>
                  <a:cubicBezTo>
                    <a:pt x="77" y="0"/>
                    <a:pt x="1" y="109"/>
                    <a:pt x="51" y="208"/>
                  </a:cubicBezTo>
                  <a:cubicBezTo>
                    <a:pt x="1163" y="2243"/>
                    <a:pt x="1359" y="5165"/>
                    <a:pt x="2824" y="6657"/>
                  </a:cubicBezTo>
                  <a:cubicBezTo>
                    <a:pt x="3360" y="7196"/>
                    <a:pt x="4066" y="7467"/>
                    <a:pt x="4772" y="7467"/>
                  </a:cubicBezTo>
                  <a:cubicBezTo>
                    <a:pt x="5461" y="7467"/>
                    <a:pt x="6150" y="7209"/>
                    <a:pt x="6682" y="6691"/>
                  </a:cubicBezTo>
                  <a:lnTo>
                    <a:pt x="6696" y="6677"/>
                  </a:lnTo>
                  <a:cubicBezTo>
                    <a:pt x="7191" y="6182"/>
                    <a:pt x="7469" y="5511"/>
                    <a:pt x="7475" y="4806"/>
                  </a:cubicBezTo>
                  <a:lnTo>
                    <a:pt x="7475" y="4806"/>
                  </a:lnTo>
                  <a:cubicBezTo>
                    <a:pt x="7401" y="4914"/>
                    <a:pt x="7313" y="5016"/>
                    <a:pt x="7218" y="5111"/>
                  </a:cubicBezTo>
                  <a:lnTo>
                    <a:pt x="7204" y="5124"/>
                  </a:lnTo>
                  <a:cubicBezTo>
                    <a:pt x="6671" y="5641"/>
                    <a:pt x="5981" y="5898"/>
                    <a:pt x="5291" y="5898"/>
                  </a:cubicBezTo>
                  <a:cubicBezTo>
                    <a:pt x="4586" y="5898"/>
                    <a:pt x="3881" y="5629"/>
                    <a:pt x="3346" y="5090"/>
                  </a:cubicBezTo>
                  <a:cubicBezTo>
                    <a:pt x="2295" y="4019"/>
                    <a:pt x="1895" y="2209"/>
                    <a:pt x="1346" y="520"/>
                  </a:cubicBezTo>
                  <a:cubicBezTo>
                    <a:pt x="966" y="378"/>
                    <a:pt x="600" y="208"/>
                    <a:pt x="241" y="19"/>
                  </a:cubicBezTo>
                  <a:cubicBezTo>
                    <a:pt x="218" y="6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6" name="Google Shape;16126;p80"/>
            <p:cNvSpPr/>
            <p:nvPr/>
          </p:nvSpPr>
          <p:spPr>
            <a:xfrm>
              <a:off x="7968961" y="2488183"/>
              <a:ext cx="136606" cy="226968"/>
            </a:xfrm>
            <a:custGeom>
              <a:avLst/>
              <a:gdLst/>
              <a:ahLst/>
              <a:cxnLst/>
              <a:rect l="l" t="t" r="r" b="b"/>
              <a:pathLst>
                <a:path w="5208" h="8653" extrusionOk="0">
                  <a:moveTo>
                    <a:pt x="2251" y="1"/>
                  </a:moveTo>
                  <a:cubicBezTo>
                    <a:pt x="2194" y="1"/>
                    <a:pt x="2137" y="37"/>
                    <a:pt x="2122" y="106"/>
                  </a:cubicBezTo>
                  <a:cubicBezTo>
                    <a:pt x="1648" y="2187"/>
                    <a:pt x="0" y="4343"/>
                    <a:pt x="102" y="6262"/>
                  </a:cubicBezTo>
                  <a:cubicBezTo>
                    <a:pt x="181" y="7610"/>
                    <a:pt x="1299" y="8652"/>
                    <a:pt x="2634" y="8652"/>
                  </a:cubicBezTo>
                  <a:cubicBezTo>
                    <a:pt x="2676" y="8652"/>
                    <a:pt x="2718" y="8651"/>
                    <a:pt x="2760" y="8649"/>
                  </a:cubicBezTo>
                  <a:lnTo>
                    <a:pt x="2773" y="8649"/>
                  </a:lnTo>
                  <a:cubicBezTo>
                    <a:pt x="4157" y="8547"/>
                    <a:pt x="5208" y="7347"/>
                    <a:pt x="5119" y="5964"/>
                  </a:cubicBezTo>
                  <a:cubicBezTo>
                    <a:pt x="4991" y="4038"/>
                    <a:pt x="3092" y="2099"/>
                    <a:pt x="2373" y="85"/>
                  </a:cubicBezTo>
                  <a:cubicBezTo>
                    <a:pt x="2351" y="28"/>
                    <a:pt x="2301" y="1"/>
                    <a:pt x="2251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7" name="Google Shape;16127;p80"/>
            <p:cNvSpPr/>
            <p:nvPr/>
          </p:nvSpPr>
          <p:spPr>
            <a:xfrm>
              <a:off x="7968961" y="2488104"/>
              <a:ext cx="117038" cy="227047"/>
            </a:xfrm>
            <a:custGeom>
              <a:avLst/>
              <a:gdLst/>
              <a:ahLst/>
              <a:cxnLst/>
              <a:rect l="l" t="t" r="r" b="b"/>
              <a:pathLst>
                <a:path w="4462" h="8656" extrusionOk="0">
                  <a:moveTo>
                    <a:pt x="2247" y="1"/>
                  </a:moveTo>
                  <a:cubicBezTo>
                    <a:pt x="2191" y="1"/>
                    <a:pt x="2136" y="35"/>
                    <a:pt x="2122" y="102"/>
                  </a:cubicBezTo>
                  <a:cubicBezTo>
                    <a:pt x="1648" y="2190"/>
                    <a:pt x="0" y="4340"/>
                    <a:pt x="102" y="6265"/>
                  </a:cubicBezTo>
                  <a:cubicBezTo>
                    <a:pt x="181" y="7613"/>
                    <a:pt x="1299" y="8655"/>
                    <a:pt x="2634" y="8655"/>
                  </a:cubicBezTo>
                  <a:cubicBezTo>
                    <a:pt x="2676" y="8655"/>
                    <a:pt x="2718" y="8654"/>
                    <a:pt x="2760" y="8652"/>
                  </a:cubicBezTo>
                  <a:lnTo>
                    <a:pt x="2773" y="8652"/>
                  </a:lnTo>
                  <a:cubicBezTo>
                    <a:pt x="3417" y="8605"/>
                    <a:pt x="4028" y="8313"/>
                    <a:pt x="4462" y="7832"/>
                  </a:cubicBezTo>
                  <a:lnTo>
                    <a:pt x="4462" y="7832"/>
                  </a:lnTo>
                  <a:cubicBezTo>
                    <a:pt x="4340" y="7859"/>
                    <a:pt x="4218" y="7872"/>
                    <a:pt x="4096" y="7879"/>
                  </a:cubicBezTo>
                  <a:lnTo>
                    <a:pt x="4082" y="7879"/>
                  </a:lnTo>
                  <a:cubicBezTo>
                    <a:pt x="4040" y="7881"/>
                    <a:pt x="3998" y="7882"/>
                    <a:pt x="3956" y="7882"/>
                  </a:cubicBezTo>
                  <a:cubicBezTo>
                    <a:pt x="2621" y="7882"/>
                    <a:pt x="1503" y="6840"/>
                    <a:pt x="1424" y="5499"/>
                  </a:cubicBezTo>
                  <a:cubicBezTo>
                    <a:pt x="1356" y="4116"/>
                    <a:pt x="2183" y="2617"/>
                    <a:pt x="2828" y="1112"/>
                  </a:cubicBezTo>
                  <a:cubicBezTo>
                    <a:pt x="2651" y="780"/>
                    <a:pt x="2502" y="434"/>
                    <a:pt x="2373" y="88"/>
                  </a:cubicBezTo>
                  <a:cubicBezTo>
                    <a:pt x="2351" y="30"/>
                    <a:pt x="2298" y="1"/>
                    <a:pt x="2247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28" name="Google Shape;16128;p80"/>
          <p:cNvGrpSpPr/>
          <p:nvPr/>
        </p:nvGrpSpPr>
        <p:grpSpPr>
          <a:xfrm>
            <a:off x="4136679" y="2115323"/>
            <a:ext cx="373305" cy="223217"/>
            <a:chOff x="4136679" y="2115323"/>
            <a:chExt cx="373305" cy="223217"/>
          </a:xfrm>
        </p:grpSpPr>
        <p:sp>
          <p:nvSpPr>
            <p:cNvPr id="16129" name="Google Shape;16129;p80"/>
            <p:cNvSpPr/>
            <p:nvPr/>
          </p:nvSpPr>
          <p:spPr>
            <a:xfrm>
              <a:off x="4453092" y="2115323"/>
              <a:ext cx="56893" cy="53903"/>
            </a:xfrm>
            <a:custGeom>
              <a:avLst/>
              <a:gdLst/>
              <a:ahLst/>
              <a:cxnLst/>
              <a:rect l="l" t="t" r="r" b="b"/>
              <a:pathLst>
                <a:path w="2169" h="2055" extrusionOk="0">
                  <a:moveTo>
                    <a:pt x="1265" y="452"/>
                  </a:moveTo>
                  <a:cubicBezTo>
                    <a:pt x="1293" y="452"/>
                    <a:pt x="1320" y="466"/>
                    <a:pt x="1343" y="488"/>
                  </a:cubicBezTo>
                  <a:cubicBezTo>
                    <a:pt x="1383" y="542"/>
                    <a:pt x="1397" y="617"/>
                    <a:pt x="1370" y="678"/>
                  </a:cubicBezTo>
                  <a:cubicBezTo>
                    <a:pt x="1329" y="773"/>
                    <a:pt x="1268" y="861"/>
                    <a:pt x="1194" y="936"/>
                  </a:cubicBezTo>
                  <a:lnTo>
                    <a:pt x="1180" y="922"/>
                  </a:lnTo>
                  <a:cubicBezTo>
                    <a:pt x="1099" y="827"/>
                    <a:pt x="1058" y="698"/>
                    <a:pt x="1078" y="569"/>
                  </a:cubicBezTo>
                  <a:cubicBezTo>
                    <a:pt x="1092" y="515"/>
                    <a:pt x="1133" y="475"/>
                    <a:pt x="1187" y="461"/>
                  </a:cubicBezTo>
                  <a:cubicBezTo>
                    <a:pt x="1207" y="454"/>
                    <a:pt x="1228" y="454"/>
                    <a:pt x="1248" y="454"/>
                  </a:cubicBezTo>
                  <a:cubicBezTo>
                    <a:pt x="1254" y="453"/>
                    <a:pt x="1259" y="452"/>
                    <a:pt x="1265" y="452"/>
                  </a:cubicBezTo>
                  <a:close/>
                  <a:moveTo>
                    <a:pt x="1242" y="1"/>
                  </a:moveTo>
                  <a:cubicBezTo>
                    <a:pt x="1176" y="1"/>
                    <a:pt x="1109" y="12"/>
                    <a:pt x="1044" y="34"/>
                  </a:cubicBezTo>
                  <a:cubicBezTo>
                    <a:pt x="848" y="102"/>
                    <a:pt x="699" y="251"/>
                    <a:pt x="644" y="447"/>
                  </a:cubicBezTo>
                  <a:cubicBezTo>
                    <a:pt x="590" y="719"/>
                    <a:pt x="658" y="1003"/>
                    <a:pt x="841" y="1207"/>
                  </a:cubicBezTo>
                  <a:lnTo>
                    <a:pt x="868" y="1234"/>
                  </a:lnTo>
                  <a:cubicBezTo>
                    <a:pt x="665" y="1390"/>
                    <a:pt x="448" y="1519"/>
                    <a:pt x="217" y="1627"/>
                  </a:cubicBezTo>
                  <a:cubicBezTo>
                    <a:pt x="0" y="1729"/>
                    <a:pt x="68" y="2054"/>
                    <a:pt x="312" y="2054"/>
                  </a:cubicBezTo>
                  <a:cubicBezTo>
                    <a:pt x="346" y="2054"/>
                    <a:pt x="380" y="2048"/>
                    <a:pt x="407" y="2034"/>
                  </a:cubicBezTo>
                  <a:cubicBezTo>
                    <a:pt x="685" y="1905"/>
                    <a:pt x="950" y="1743"/>
                    <a:pt x="1194" y="1546"/>
                  </a:cubicBezTo>
                  <a:cubicBezTo>
                    <a:pt x="1363" y="1688"/>
                    <a:pt x="1546" y="1817"/>
                    <a:pt x="1736" y="1926"/>
                  </a:cubicBezTo>
                  <a:cubicBezTo>
                    <a:pt x="1773" y="1944"/>
                    <a:pt x="1810" y="1953"/>
                    <a:pt x="1844" y="1953"/>
                  </a:cubicBezTo>
                  <a:cubicBezTo>
                    <a:pt x="2045" y="1953"/>
                    <a:pt x="2168" y="1666"/>
                    <a:pt x="1960" y="1532"/>
                  </a:cubicBezTo>
                  <a:cubicBezTo>
                    <a:pt x="1804" y="1444"/>
                    <a:pt x="1661" y="1349"/>
                    <a:pt x="1526" y="1241"/>
                  </a:cubicBezTo>
                  <a:cubicBezTo>
                    <a:pt x="1641" y="1119"/>
                    <a:pt x="1736" y="983"/>
                    <a:pt x="1797" y="827"/>
                  </a:cubicBezTo>
                  <a:cubicBezTo>
                    <a:pt x="1885" y="597"/>
                    <a:pt x="1831" y="346"/>
                    <a:pt x="1661" y="169"/>
                  </a:cubicBezTo>
                  <a:cubicBezTo>
                    <a:pt x="1547" y="60"/>
                    <a:pt x="1397" y="1"/>
                    <a:pt x="124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0" name="Google Shape;16130;p80"/>
            <p:cNvSpPr/>
            <p:nvPr/>
          </p:nvSpPr>
          <p:spPr>
            <a:xfrm>
              <a:off x="4136679" y="2131691"/>
              <a:ext cx="367823" cy="206850"/>
            </a:xfrm>
            <a:custGeom>
              <a:avLst/>
              <a:gdLst/>
              <a:ahLst/>
              <a:cxnLst/>
              <a:rect l="l" t="t" r="r" b="b"/>
              <a:pathLst>
                <a:path w="14023" h="7886" extrusionOk="0">
                  <a:moveTo>
                    <a:pt x="8857" y="0"/>
                  </a:moveTo>
                  <a:cubicBezTo>
                    <a:pt x="6600" y="0"/>
                    <a:pt x="4208" y="696"/>
                    <a:pt x="3120" y="1003"/>
                  </a:cubicBezTo>
                  <a:cubicBezTo>
                    <a:pt x="2848" y="1078"/>
                    <a:pt x="2265" y="1274"/>
                    <a:pt x="1933" y="1383"/>
                  </a:cubicBezTo>
                  <a:cubicBezTo>
                    <a:pt x="1784" y="1437"/>
                    <a:pt x="1668" y="1546"/>
                    <a:pt x="1607" y="1688"/>
                  </a:cubicBezTo>
                  <a:cubicBezTo>
                    <a:pt x="1309" y="2278"/>
                    <a:pt x="502" y="2712"/>
                    <a:pt x="150" y="2875"/>
                  </a:cubicBezTo>
                  <a:cubicBezTo>
                    <a:pt x="55" y="2922"/>
                    <a:pt x="0" y="3024"/>
                    <a:pt x="28" y="3126"/>
                  </a:cubicBezTo>
                  <a:lnTo>
                    <a:pt x="170" y="3702"/>
                  </a:lnTo>
                  <a:cubicBezTo>
                    <a:pt x="190" y="3790"/>
                    <a:pt x="265" y="3858"/>
                    <a:pt x="353" y="3871"/>
                  </a:cubicBezTo>
                  <a:cubicBezTo>
                    <a:pt x="421" y="3878"/>
                    <a:pt x="502" y="3885"/>
                    <a:pt x="590" y="3892"/>
                  </a:cubicBezTo>
                  <a:cubicBezTo>
                    <a:pt x="712" y="4658"/>
                    <a:pt x="3757" y="5038"/>
                    <a:pt x="3757" y="5038"/>
                  </a:cubicBezTo>
                  <a:lnTo>
                    <a:pt x="4306" y="6896"/>
                  </a:lnTo>
                  <a:lnTo>
                    <a:pt x="4089" y="7662"/>
                  </a:lnTo>
                  <a:cubicBezTo>
                    <a:pt x="4055" y="7770"/>
                    <a:pt x="4143" y="7886"/>
                    <a:pt x="4259" y="7886"/>
                  </a:cubicBezTo>
                  <a:lnTo>
                    <a:pt x="4760" y="7886"/>
                  </a:lnTo>
                  <a:cubicBezTo>
                    <a:pt x="4849" y="7886"/>
                    <a:pt x="4930" y="7818"/>
                    <a:pt x="4937" y="7730"/>
                  </a:cubicBezTo>
                  <a:lnTo>
                    <a:pt x="5120" y="6048"/>
                  </a:lnTo>
                  <a:cubicBezTo>
                    <a:pt x="5140" y="5804"/>
                    <a:pt x="5140" y="5567"/>
                    <a:pt x="5113" y="5322"/>
                  </a:cubicBezTo>
                  <a:lnTo>
                    <a:pt x="5113" y="5322"/>
                  </a:lnTo>
                  <a:cubicBezTo>
                    <a:pt x="5942" y="5556"/>
                    <a:pt x="7251" y="5684"/>
                    <a:pt x="8554" y="5684"/>
                  </a:cubicBezTo>
                  <a:cubicBezTo>
                    <a:pt x="9639" y="5684"/>
                    <a:pt x="10719" y="5595"/>
                    <a:pt x="11514" y="5404"/>
                  </a:cubicBezTo>
                  <a:lnTo>
                    <a:pt x="12016" y="5872"/>
                  </a:lnTo>
                  <a:lnTo>
                    <a:pt x="12185" y="7018"/>
                  </a:lnTo>
                  <a:lnTo>
                    <a:pt x="11778" y="7608"/>
                  </a:lnTo>
                  <a:cubicBezTo>
                    <a:pt x="11697" y="7723"/>
                    <a:pt x="11778" y="7886"/>
                    <a:pt x="11928" y="7886"/>
                  </a:cubicBezTo>
                  <a:lnTo>
                    <a:pt x="12402" y="7886"/>
                  </a:lnTo>
                  <a:cubicBezTo>
                    <a:pt x="12484" y="7886"/>
                    <a:pt x="12551" y="7831"/>
                    <a:pt x="12572" y="7757"/>
                  </a:cubicBezTo>
                  <a:lnTo>
                    <a:pt x="13168" y="5723"/>
                  </a:lnTo>
                  <a:cubicBezTo>
                    <a:pt x="13216" y="5567"/>
                    <a:pt x="13202" y="5397"/>
                    <a:pt x="13135" y="5255"/>
                  </a:cubicBezTo>
                  <a:lnTo>
                    <a:pt x="12924" y="4821"/>
                  </a:lnTo>
                  <a:cubicBezTo>
                    <a:pt x="13399" y="4238"/>
                    <a:pt x="14023" y="3037"/>
                    <a:pt x="13236" y="1824"/>
                  </a:cubicBezTo>
                  <a:cubicBezTo>
                    <a:pt x="12328" y="432"/>
                    <a:pt x="10634" y="0"/>
                    <a:pt x="885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1" name="Google Shape;16131;p80"/>
            <p:cNvSpPr/>
            <p:nvPr/>
          </p:nvSpPr>
          <p:spPr>
            <a:xfrm>
              <a:off x="4191998" y="2139481"/>
              <a:ext cx="33810" cy="38952"/>
            </a:xfrm>
            <a:custGeom>
              <a:avLst/>
              <a:gdLst/>
              <a:ahLst/>
              <a:cxnLst/>
              <a:rect l="l" t="t" r="r" b="b"/>
              <a:pathLst>
                <a:path w="1289" h="1485" extrusionOk="0">
                  <a:moveTo>
                    <a:pt x="407" y="0"/>
                  </a:moveTo>
                  <a:cubicBezTo>
                    <a:pt x="357" y="0"/>
                    <a:pt x="311" y="28"/>
                    <a:pt x="292" y="76"/>
                  </a:cubicBezTo>
                  <a:cubicBezTo>
                    <a:pt x="0" y="706"/>
                    <a:pt x="75" y="1174"/>
                    <a:pt x="143" y="1398"/>
                  </a:cubicBezTo>
                  <a:cubicBezTo>
                    <a:pt x="158" y="1449"/>
                    <a:pt x="208" y="1485"/>
                    <a:pt x="264" y="1485"/>
                  </a:cubicBezTo>
                  <a:cubicBezTo>
                    <a:pt x="282" y="1485"/>
                    <a:pt x="301" y="1481"/>
                    <a:pt x="319" y="1472"/>
                  </a:cubicBezTo>
                  <a:lnTo>
                    <a:pt x="1194" y="1079"/>
                  </a:lnTo>
                  <a:cubicBezTo>
                    <a:pt x="1261" y="1045"/>
                    <a:pt x="1289" y="964"/>
                    <a:pt x="1255" y="903"/>
                  </a:cubicBezTo>
                  <a:cubicBezTo>
                    <a:pt x="956" y="354"/>
                    <a:pt x="638" y="110"/>
                    <a:pt x="468" y="15"/>
                  </a:cubicBezTo>
                  <a:cubicBezTo>
                    <a:pt x="448" y="5"/>
                    <a:pt x="427" y="0"/>
                    <a:pt x="40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2" name="Google Shape;16132;p80"/>
            <p:cNvSpPr/>
            <p:nvPr/>
          </p:nvSpPr>
          <p:spPr>
            <a:xfrm>
              <a:off x="4178123" y="2194275"/>
              <a:ext cx="15686" cy="11777"/>
            </a:xfrm>
            <a:custGeom>
              <a:avLst/>
              <a:gdLst/>
              <a:ahLst/>
              <a:cxnLst/>
              <a:rect l="l" t="t" r="r" b="b"/>
              <a:pathLst>
                <a:path w="598" h="449" extrusionOk="0">
                  <a:moveTo>
                    <a:pt x="299" y="1"/>
                  </a:moveTo>
                  <a:cubicBezTo>
                    <a:pt x="0" y="1"/>
                    <a:pt x="0" y="448"/>
                    <a:pt x="299" y="448"/>
                  </a:cubicBezTo>
                  <a:cubicBezTo>
                    <a:pt x="597" y="448"/>
                    <a:pt x="597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3" name="Google Shape;16133;p80"/>
            <p:cNvSpPr/>
            <p:nvPr/>
          </p:nvSpPr>
          <p:spPr>
            <a:xfrm>
              <a:off x="4152339" y="2228637"/>
              <a:ext cx="29902" cy="15817"/>
            </a:xfrm>
            <a:custGeom>
              <a:avLst/>
              <a:gdLst/>
              <a:ahLst/>
              <a:cxnLst/>
              <a:rect l="l" t="t" r="r" b="b"/>
              <a:pathLst>
                <a:path w="1140" h="603" extrusionOk="0">
                  <a:moveTo>
                    <a:pt x="869" y="1"/>
                  </a:moveTo>
                  <a:cubicBezTo>
                    <a:pt x="839" y="1"/>
                    <a:pt x="809" y="7"/>
                    <a:pt x="780" y="19"/>
                  </a:cubicBezTo>
                  <a:cubicBezTo>
                    <a:pt x="529" y="114"/>
                    <a:pt x="265" y="175"/>
                    <a:pt x="0" y="196"/>
                  </a:cubicBezTo>
                  <a:cubicBezTo>
                    <a:pt x="20" y="345"/>
                    <a:pt x="156" y="481"/>
                    <a:pt x="360" y="603"/>
                  </a:cubicBezTo>
                  <a:cubicBezTo>
                    <a:pt x="563" y="569"/>
                    <a:pt x="766" y="508"/>
                    <a:pt x="963" y="433"/>
                  </a:cubicBezTo>
                  <a:cubicBezTo>
                    <a:pt x="1099" y="379"/>
                    <a:pt x="1139" y="209"/>
                    <a:pt x="1051" y="101"/>
                  </a:cubicBezTo>
                  <a:lnTo>
                    <a:pt x="1038" y="87"/>
                  </a:lnTo>
                  <a:cubicBezTo>
                    <a:pt x="995" y="31"/>
                    <a:pt x="934" y="1"/>
                    <a:pt x="869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4" name="Google Shape;16134;p80"/>
            <p:cNvSpPr/>
            <p:nvPr/>
          </p:nvSpPr>
          <p:spPr>
            <a:xfrm>
              <a:off x="4136863" y="2204584"/>
              <a:ext cx="15502" cy="29194"/>
            </a:xfrm>
            <a:custGeom>
              <a:avLst/>
              <a:gdLst/>
              <a:ahLst/>
              <a:cxnLst/>
              <a:rect l="l" t="t" r="r" b="b"/>
              <a:pathLst>
                <a:path w="591" h="1113" extrusionOk="0">
                  <a:moveTo>
                    <a:pt x="332" y="1"/>
                  </a:moveTo>
                  <a:cubicBezTo>
                    <a:pt x="258" y="41"/>
                    <a:pt x="197" y="69"/>
                    <a:pt x="143" y="96"/>
                  </a:cubicBezTo>
                  <a:cubicBezTo>
                    <a:pt x="48" y="143"/>
                    <a:pt x="0" y="245"/>
                    <a:pt x="21" y="347"/>
                  </a:cubicBezTo>
                  <a:lnTo>
                    <a:pt x="163" y="923"/>
                  </a:lnTo>
                  <a:cubicBezTo>
                    <a:pt x="183" y="1011"/>
                    <a:pt x="258" y="1079"/>
                    <a:pt x="353" y="1092"/>
                  </a:cubicBezTo>
                  <a:cubicBezTo>
                    <a:pt x="414" y="1099"/>
                    <a:pt x="495" y="1106"/>
                    <a:pt x="590" y="1113"/>
                  </a:cubicBezTo>
                  <a:lnTo>
                    <a:pt x="332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5" name="Google Shape;16135;p80"/>
            <p:cNvSpPr/>
            <p:nvPr/>
          </p:nvSpPr>
          <p:spPr>
            <a:xfrm>
              <a:off x="4269246" y="2253477"/>
              <a:ext cx="169629" cy="27410"/>
            </a:xfrm>
            <a:custGeom>
              <a:avLst/>
              <a:gdLst/>
              <a:ahLst/>
              <a:cxnLst/>
              <a:rect l="l" t="t" r="r" b="b"/>
              <a:pathLst>
                <a:path w="6467" h="1045" extrusionOk="0">
                  <a:moveTo>
                    <a:pt x="249" y="1"/>
                  </a:moveTo>
                  <a:cubicBezTo>
                    <a:pt x="112" y="1"/>
                    <a:pt x="1" y="117"/>
                    <a:pt x="18" y="259"/>
                  </a:cubicBezTo>
                  <a:lnTo>
                    <a:pt x="66" y="686"/>
                  </a:lnTo>
                  <a:cubicBezTo>
                    <a:pt x="891" y="916"/>
                    <a:pt x="2198" y="1044"/>
                    <a:pt x="3501" y="1044"/>
                  </a:cubicBezTo>
                  <a:cubicBezTo>
                    <a:pt x="4586" y="1044"/>
                    <a:pt x="5669" y="955"/>
                    <a:pt x="6467" y="761"/>
                  </a:cubicBezTo>
                  <a:lnTo>
                    <a:pt x="6141" y="476"/>
                  </a:lnTo>
                  <a:cubicBezTo>
                    <a:pt x="6040" y="392"/>
                    <a:pt x="5912" y="340"/>
                    <a:pt x="5778" y="340"/>
                  </a:cubicBezTo>
                  <a:cubicBezTo>
                    <a:pt x="5750" y="340"/>
                    <a:pt x="5722" y="343"/>
                    <a:pt x="5694" y="347"/>
                  </a:cubicBezTo>
                  <a:cubicBezTo>
                    <a:pt x="5116" y="416"/>
                    <a:pt x="4555" y="444"/>
                    <a:pt x="4024" y="444"/>
                  </a:cubicBezTo>
                  <a:cubicBezTo>
                    <a:pt x="2311" y="444"/>
                    <a:pt x="916" y="153"/>
                    <a:pt x="310" y="8"/>
                  </a:cubicBezTo>
                  <a:cubicBezTo>
                    <a:pt x="289" y="3"/>
                    <a:pt x="269" y="1"/>
                    <a:pt x="249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6" name="Google Shape;16136;p80"/>
            <p:cNvSpPr/>
            <p:nvPr/>
          </p:nvSpPr>
          <p:spPr>
            <a:xfrm>
              <a:off x="4171355" y="2249044"/>
              <a:ext cx="63870" cy="14794"/>
            </a:xfrm>
            <a:custGeom>
              <a:avLst/>
              <a:gdLst/>
              <a:ahLst/>
              <a:cxnLst/>
              <a:rect l="l" t="t" r="r" b="b"/>
              <a:pathLst>
                <a:path w="2435" h="564" extrusionOk="0">
                  <a:moveTo>
                    <a:pt x="1" y="1"/>
                  </a:moveTo>
                  <a:lnTo>
                    <a:pt x="1" y="1"/>
                  </a:lnTo>
                  <a:cubicBezTo>
                    <a:pt x="936" y="374"/>
                    <a:pt x="2435" y="564"/>
                    <a:pt x="2435" y="564"/>
                  </a:cubicBezTo>
                  <a:lnTo>
                    <a:pt x="2354" y="272"/>
                  </a:lnTo>
                  <a:cubicBezTo>
                    <a:pt x="2310" y="110"/>
                    <a:pt x="2163" y="5"/>
                    <a:pt x="1997" y="5"/>
                  </a:cubicBezTo>
                  <a:cubicBezTo>
                    <a:pt x="1983" y="5"/>
                    <a:pt x="1968" y="6"/>
                    <a:pt x="1954" y="8"/>
                  </a:cubicBezTo>
                  <a:cubicBezTo>
                    <a:pt x="1638" y="48"/>
                    <a:pt x="1319" y="68"/>
                    <a:pt x="999" y="68"/>
                  </a:cubicBezTo>
                  <a:cubicBezTo>
                    <a:pt x="666" y="68"/>
                    <a:pt x="333" y="46"/>
                    <a:pt x="1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7" name="Google Shape;16137;p80"/>
            <p:cNvSpPr/>
            <p:nvPr/>
          </p:nvSpPr>
          <p:spPr>
            <a:xfrm>
              <a:off x="4443492" y="2324822"/>
              <a:ext cx="25994" cy="13718"/>
            </a:xfrm>
            <a:custGeom>
              <a:avLst/>
              <a:gdLst/>
              <a:ahLst/>
              <a:cxnLst/>
              <a:rect l="l" t="t" r="r" b="b"/>
              <a:pathLst>
                <a:path w="991" h="523" extrusionOk="0">
                  <a:moveTo>
                    <a:pt x="251" y="0"/>
                  </a:moveTo>
                  <a:lnTo>
                    <a:pt x="81" y="245"/>
                  </a:lnTo>
                  <a:cubicBezTo>
                    <a:pt x="0" y="360"/>
                    <a:pt x="81" y="523"/>
                    <a:pt x="231" y="523"/>
                  </a:cubicBezTo>
                  <a:lnTo>
                    <a:pt x="705" y="523"/>
                  </a:lnTo>
                  <a:cubicBezTo>
                    <a:pt x="787" y="523"/>
                    <a:pt x="854" y="468"/>
                    <a:pt x="875" y="394"/>
                  </a:cubicBezTo>
                  <a:lnTo>
                    <a:pt x="990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8" name="Google Shape;16138;p80"/>
            <p:cNvSpPr/>
            <p:nvPr/>
          </p:nvSpPr>
          <p:spPr>
            <a:xfrm>
              <a:off x="4243042" y="2324822"/>
              <a:ext cx="24210" cy="13718"/>
            </a:xfrm>
            <a:custGeom>
              <a:avLst/>
              <a:gdLst/>
              <a:ahLst/>
              <a:cxnLst/>
              <a:rect l="l" t="t" r="r" b="b"/>
              <a:pathLst>
                <a:path w="923" h="523" extrusionOk="0">
                  <a:moveTo>
                    <a:pt x="116" y="0"/>
                  </a:moveTo>
                  <a:lnTo>
                    <a:pt x="34" y="299"/>
                  </a:lnTo>
                  <a:cubicBezTo>
                    <a:pt x="0" y="414"/>
                    <a:pt x="88" y="523"/>
                    <a:pt x="210" y="523"/>
                  </a:cubicBezTo>
                  <a:lnTo>
                    <a:pt x="705" y="523"/>
                  </a:lnTo>
                  <a:cubicBezTo>
                    <a:pt x="800" y="523"/>
                    <a:pt x="875" y="455"/>
                    <a:pt x="889" y="367"/>
                  </a:cubicBezTo>
                  <a:lnTo>
                    <a:pt x="922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9" name="Google Shape;16139;p80"/>
          <p:cNvGrpSpPr/>
          <p:nvPr/>
        </p:nvGrpSpPr>
        <p:grpSpPr>
          <a:xfrm>
            <a:off x="7423823" y="2464077"/>
            <a:ext cx="372046" cy="307730"/>
            <a:chOff x="7423823" y="2464077"/>
            <a:chExt cx="372046" cy="307730"/>
          </a:xfrm>
        </p:grpSpPr>
        <p:sp>
          <p:nvSpPr>
            <p:cNvPr id="16140" name="Google Shape;16140;p80"/>
            <p:cNvSpPr/>
            <p:nvPr/>
          </p:nvSpPr>
          <p:spPr>
            <a:xfrm>
              <a:off x="7423823" y="2464077"/>
              <a:ext cx="212909" cy="149249"/>
            </a:xfrm>
            <a:custGeom>
              <a:avLst/>
              <a:gdLst/>
              <a:ahLst/>
              <a:cxnLst/>
              <a:rect l="l" t="t" r="r" b="b"/>
              <a:pathLst>
                <a:path w="8117" h="5690" extrusionOk="0">
                  <a:moveTo>
                    <a:pt x="5929" y="0"/>
                  </a:moveTo>
                  <a:cubicBezTo>
                    <a:pt x="5761" y="0"/>
                    <a:pt x="5579" y="11"/>
                    <a:pt x="5384" y="35"/>
                  </a:cubicBezTo>
                  <a:cubicBezTo>
                    <a:pt x="3133" y="319"/>
                    <a:pt x="0" y="3004"/>
                    <a:pt x="0" y="5690"/>
                  </a:cubicBezTo>
                  <a:lnTo>
                    <a:pt x="0" y="5690"/>
                  </a:lnTo>
                  <a:lnTo>
                    <a:pt x="8117" y="1479"/>
                  </a:lnTo>
                  <a:cubicBezTo>
                    <a:pt x="8117" y="1479"/>
                    <a:pt x="7898" y="0"/>
                    <a:pt x="5929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1" name="Google Shape;16141;p80"/>
            <p:cNvSpPr/>
            <p:nvPr/>
          </p:nvSpPr>
          <p:spPr>
            <a:xfrm>
              <a:off x="7434840" y="2507645"/>
              <a:ext cx="359115" cy="258287"/>
            </a:xfrm>
            <a:custGeom>
              <a:avLst/>
              <a:gdLst/>
              <a:ahLst/>
              <a:cxnLst/>
              <a:rect l="l" t="t" r="r" b="b"/>
              <a:pathLst>
                <a:path w="13691" h="9847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7215"/>
                  </a:lnTo>
                  <a:lnTo>
                    <a:pt x="7636" y="9846"/>
                  </a:lnTo>
                  <a:lnTo>
                    <a:pt x="13691" y="9846"/>
                  </a:lnTo>
                  <a:lnTo>
                    <a:pt x="13684" y="8443"/>
                  </a:lnTo>
                  <a:cubicBezTo>
                    <a:pt x="13684" y="8226"/>
                    <a:pt x="13528" y="8043"/>
                    <a:pt x="13311" y="8002"/>
                  </a:cubicBezTo>
                  <a:cubicBezTo>
                    <a:pt x="9643" y="7385"/>
                    <a:pt x="4279" y="4646"/>
                    <a:pt x="5452" y="2069"/>
                  </a:cubicBezTo>
                  <a:cubicBezTo>
                    <a:pt x="5886" y="1126"/>
                    <a:pt x="7093" y="991"/>
                    <a:pt x="7093" y="991"/>
                  </a:cubicBezTo>
                  <a:lnTo>
                    <a:pt x="7093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2" name="Google Shape;16142;p80"/>
            <p:cNvSpPr/>
            <p:nvPr/>
          </p:nvSpPr>
          <p:spPr>
            <a:xfrm>
              <a:off x="7434656" y="2507645"/>
              <a:ext cx="302406" cy="223060"/>
            </a:xfrm>
            <a:custGeom>
              <a:avLst/>
              <a:gdLst/>
              <a:ahLst/>
              <a:cxnLst/>
              <a:rect l="l" t="t" r="r" b="b"/>
              <a:pathLst>
                <a:path w="11529" h="8504" extrusionOk="0">
                  <a:moveTo>
                    <a:pt x="4063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4076" y="5276"/>
                  </a:lnTo>
                  <a:cubicBezTo>
                    <a:pt x="4524" y="5846"/>
                    <a:pt x="5059" y="6347"/>
                    <a:pt x="5663" y="6754"/>
                  </a:cubicBezTo>
                  <a:cubicBezTo>
                    <a:pt x="5709" y="6790"/>
                    <a:pt x="5755" y="6805"/>
                    <a:pt x="5799" y="6805"/>
                  </a:cubicBezTo>
                  <a:cubicBezTo>
                    <a:pt x="5990" y="6805"/>
                    <a:pt x="6129" y="6520"/>
                    <a:pt x="5914" y="6388"/>
                  </a:cubicBezTo>
                  <a:cubicBezTo>
                    <a:pt x="4958" y="5724"/>
                    <a:pt x="4286" y="4944"/>
                    <a:pt x="3913" y="4130"/>
                  </a:cubicBezTo>
                  <a:cubicBezTo>
                    <a:pt x="3859" y="4015"/>
                    <a:pt x="3907" y="3886"/>
                    <a:pt x="4015" y="3825"/>
                  </a:cubicBezTo>
                  <a:cubicBezTo>
                    <a:pt x="4045" y="3810"/>
                    <a:pt x="4078" y="3803"/>
                    <a:pt x="4110" y="3803"/>
                  </a:cubicBezTo>
                  <a:cubicBezTo>
                    <a:pt x="4193" y="3803"/>
                    <a:pt x="4274" y="3851"/>
                    <a:pt x="4313" y="3934"/>
                  </a:cubicBezTo>
                  <a:cubicBezTo>
                    <a:pt x="5371" y="6117"/>
                    <a:pt x="8992" y="7799"/>
                    <a:pt x="11148" y="8490"/>
                  </a:cubicBezTo>
                  <a:cubicBezTo>
                    <a:pt x="11169" y="8497"/>
                    <a:pt x="11189" y="8504"/>
                    <a:pt x="11216" y="8504"/>
                  </a:cubicBezTo>
                  <a:cubicBezTo>
                    <a:pt x="11474" y="8504"/>
                    <a:pt x="11528" y="8144"/>
                    <a:pt x="11284" y="8063"/>
                  </a:cubicBezTo>
                  <a:lnTo>
                    <a:pt x="11291" y="8063"/>
                  </a:lnTo>
                  <a:cubicBezTo>
                    <a:pt x="8314" y="7107"/>
                    <a:pt x="4924" y="5147"/>
                    <a:pt x="4510" y="3120"/>
                  </a:cubicBezTo>
                  <a:cubicBezTo>
                    <a:pt x="4327" y="2238"/>
                    <a:pt x="4734" y="896"/>
                    <a:pt x="630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3" name="Google Shape;16143;p80"/>
            <p:cNvSpPr/>
            <p:nvPr/>
          </p:nvSpPr>
          <p:spPr>
            <a:xfrm>
              <a:off x="7434840" y="2507645"/>
              <a:ext cx="129865" cy="173433"/>
            </a:xfrm>
            <a:custGeom>
              <a:avLst/>
              <a:gdLst/>
              <a:ahLst/>
              <a:cxnLst/>
              <a:rect l="l" t="t" r="r" b="b"/>
              <a:pathLst>
                <a:path w="4951" h="6612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2998" y="5629"/>
                  </a:lnTo>
                  <a:cubicBezTo>
                    <a:pt x="2896" y="5405"/>
                    <a:pt x="2801" y="5168"/>
                    <a:pt x="2713" y="4930"/>
                  </a:cubicBezTo>
                  <a:cubicBezTo>
                    <a:pt x="1370" y="1343"/>
                    <a:pt x="4951" y="1"/>
                    <a:pt x="495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4" name="Google Shape;16144;p80"/>
            <p:cNvSpPr/>
            <p:nvPr/>
          </p:nvSpPr>
          <p:spPr>
            <a:xfrm>
              <a:off x="7459915" y="2490045"/>
              <a:ext cx="205932" cy="82729"/>
            </a:xfrm>
            <a:custGeom>
              <a:avLst/>
              <a:gdLst/>
              <a:ahLst/>
              <a:cxnLst/>
              <a:rect l="l" t="t" r="r" b="b"/>
              <a:pathLst>
                <a:path w="7851" h="3154" extrusionOk="0">
                  <a:moveTo>
                    <a:pt x="5181" y="1"/>
                  </a:moveTo>
                  <a:cubicBezTo>
                    <a:pt x="1811" y="1"/>
                    <a:pt x="1" y="3154"/>
                    <a:pt x="1" y="3154"/>
                  </a:cubicBezTo>
                  <a:lnTo>
                    <a:pt x="659" y="3059"/>
                  </a:lnTo>
                  <a:cubicBezTo>
                    <a:pt x="659" y="3059"/>
                    <a:pt x="1465" y="1621"/>
                    <a:pt x="2923" y="1031"/>
                  </a:cubicBezTo>
                  <a:cubicBezTo>
                    <a:pt x="3340" y="862"/>
                    <a:pt x="3761" y="777"/>
                    <a:pt x="4165" y="777"/>
                  </a:cubicBezTo>
                  <a:cubicBezTo>
                    <a:pt x="4978" y="777"/>
                    <a:pt x="5718" y="1125"/>
                    <a:pt x="6198" y="1845"/>
                  </a:cubicBezTo>
                  <a:cubicBezTo>
                    <a:pt x="6346" y="2067"/>
                    <a:pt x="6531" y="2160"/>
                    <a:pt x="6713" y="2160"/>
                  </a:cubicBezTo>
                  <a:cubicBezTo>
                    <a:pt x="7301" y="2160"/>
                    <a:pt x="7851" y="1192"/>
                    <a:pt x="6944" y="529"/>
                  </a:cubicBezTo>
                  <a:cubicBezTo>
                    <a:pt x="6680" y="340"/>
                    <a:pt x="5914" y="1"/>
                    <a:pt x="5181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5" name="Google Shape;16145;p80"/>
            <p:cNvSpPr/>
            <p:nvPr/>
          </p:nvSpPr>
          <p:spPr>
            <a:xfrm>
              <a:off x="7423823" y="2553469"/>
              <a:ext cx="102192" cy="177236"/>
            </a:xfrm>
            <a:custGeom>
              <a:avLst/>
              <a:gdLst/>
              <a:ahLst/>
              <a:cxnLst/>
              <a:rect l="l" t="t" r="r" b="b"/>
              <a:pathLst>
                <a:path w="3896" h="6757" extrusionOk="0">
                  <a:moveTo>
                    <a:pt x="2643" y="1"/>
                  </a:moveTo>
                  <a:cubicBezTo>
                    <a:pt x="2298" y="1"/>
                    <a:pt x="1882" y="67"/>
                    <a:pt x="1445" y="207"/>
                  </a:cubicBezTo>
                  <a:cubicBezTo>
                    <a:pt x="583" y="491"/>
                    <a:pt x="0" y="1292"/>
                    <a:pt x="0" y="2200"/>
                  </a:cubicBezTo>
                  <a:lnTo>
                    <a:pt x="0" y="5190"/>
                  </a:lnTo>
                  <a:cubicBezTo>
                    <a:pt x="0" y="6058"/>
                    <a:pt x="699" y="6757"/>
                    <a:pt x="1567" y="6757"/>
                  </a:cubicBezTo>
                  <a:lnTo>
                    <a:pt x="1024" y="3678"/>
                  </a:lnTo>
                  <a:cubicBezTo>
                    <a:pt x="50" y="2921"/>
                    <a:pt x="302" y="1044"/>
                    <a:pt x="1818" y="1044"/>
                  </a:cubicBezTo>
                  <a:cubicBezTo>
                    <a:pt x="2012" y="1044"/>
                    <a:pt x="2226" y="1075"/>
                    <a:pt x="2462" y="1142"/>
                  </a:cubicBezTo>
                  <a:cubicBezTo>
                    <a:pt x="2622" y="1189"/>
                    <a:pt x="2769" y="1210"/>
                    <a:pt x="2899" y="1210"/>
                  </a:cubicBezTo>
                  <a:cubicBezTo>
                    <a:pt x="3663" y="1210"/>
                    <a:pt x="3895" y="506"/>
                    <a:pt x="3357" y="152"/>
                  </a:cubicBezTo>
                  <a:cubicBezTo>
                    <a:pt x="3200" y="53"/>
                    <a:pt x="2950" y="1"/>
                    <a:pt x="2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6" name="Google Shape;16146;p80"/>
            <p:cNvSpPr/>
            <p:nvPr/>
          </p:nvSpPr>
          <p:spPr>
            <a:xfrm>
              <a:off x="7423823" y="2581456"/>
              <a:ext cx="41102" cy="149249"/>
            </a:xfrm>
            <a:custGeom>
              <a:avLst/>
              <a:gdLst/>
              <a:ahLst/>
              <a:cxnLst/>
              <a:rect l="l" t="t" r="r" b="b"/>
              <a:pathLst>
                <a:path w="1567" h="5690" extrusionOk="0">
                  <a:moveTo>
                    <a:pt x="1533" y="1"/>
                  </a:moveTo>
                  <a:cubicBezTo>
                    <a:pt x="990" y="62"/>
                    <a:pt x="0" y="360"/>
                    <a:pt x="0" y="2110"/>
                  </a:cubicBezTo>
                  <a:cubicBezTo>
                    <a:pt x="0" y="4476"/>
                    <a:pt x="1567" y="5690"/>
                    <a:pt x="1567" y="5690"/>
                  </a:cubicBezTo>
                  <a:lnTo>
                    <a:pt x="1024" y="2611"/>
                  </a:lnTo>
                  <a:cubicBezTo>
                    <a:pt x="109" y="1899"/>
                    <a:pt x="278" y="218"/>
                    <a:pt x="1540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7" name="Google Shape;16147;p80"/>
            <p:cNvSpPr/>
            <p:nvPr/>
          </p:nvSpPr>
          <p:spPr>
            <a:xfrm>
              <a:off x="7445882" y="2660251"/>
              <a:ext cx="347915" cy="111556"/>
            </a:xfrm>
            <a:custGeom>
              <a:avLst/>
              <a:gdLst/>
              <a:ahLst/>
              <a:cxnLst/>
              <a:rect l="l" t="t" r="r" b="b"/>
              <a:pathLst>
                <a:path w="13264" h="4253" extrusionOk="0">
                  <a:moveTo>
                    <a:pt x="271" y="1"/>
                  </a:moveTo>
                  <a:cubicBezTo>
                    <a:pt x="271" y="1"/>
                    <a:pt x="0" y="1757"/>
                    <a:pt x="719" y="2686"/>
                  </a:cubicBezTo>
                  <a:cubicBezTo>
                    <a:pt x="1580" y="3805"/>
                    <a:pt x="2950" y="4252"/>
                    <a:pt x="3967" y="4252"/>
                  </a:cubicBezTo>
                  <a:lnTo>
                    <a:pt x="13039" y="4252"/>
                  </a:lnTo>
                  <a:cubicBezTo>
                    <a:pt x="13161" y="4252"/>
                    <a:pt x="13263" y="4157"/>
                    <a:pt x="13263" y="4028"/>
                  </a:cubicBezTo>
                  <a:cubicBezTo>
                    <a:pt x="13256" y="3906"/>
                    <a:pt x="13161" y="3805"/>
                    <a:pt x="13039" y="3805"/>
                  </a:cubicBezTo>
                  <a:cubicBezTo>
                    <a:pt x="5594" y="3730"/>
                    <a:pt x="2909" y="21"/>
                    <a:pt x="2909" y="21"/>
                  </a:cubicBezTo>
                  <a:lnTo>
                    <a:pt x="271" y="1"/>
                  </a:ln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8" name="Google Shape;16148;p80"/>
            <p:cNvSpPr/>
            <p:nvPr/>
          </p:nvSpPr>
          <p:spPr>
            <a:xfrm>
              <a:off x="7446040" y="2660251"/>
              <a:ext cx="349830" cy="111556"/>
            </a:xfrm>
            <a:custGeom>
              <a:avLst/>
              <a:gdLst/>
              <a:ahLst/>
              <a:cxnLst/>
              <a:rect l="l" t="t" r="r" b="b"/>
              <a:pathLst>
                <a:path w="13337" h="4253" extrusionOk="0">
                  <a:moveTo>
                    <a:pt x="272" y="1"/>
                  </a:moveTo>
                  <a:cubicBezTo>
                    <a:pt x="272" y="1"/>
                    <a:pt x="1" y="1750"/>
                    <a:pt x="720" y="2686"/>
                  </a:cubicBezTo>
                  <a:cubicBezTo>
                    <a:pt x="1574" y="3805"/>
                    <a:pt x="2951" y="4252"/>
                    <a:pt x="3961" y="4252"/>
                  </a:cubicBezTo>
                  <a:lnTo>
                    <a:pt x="13033" y="4252"/>
                  </a:lnTo>
                  <a:cubicBezTo>
                    <a:pt x="13036" y="4252"/>
                    <a:pt x="13038" y="4252"/>
                    <a:pt x="13040" y="4252"/>
                  </a:cubicBezTo>
                  <a:cubicBezTo>
                    <a:pt x="13332" y="4252"/>
                    <a:pt x="13336" y="3811"/>
                    <a:pt x="13040" y="3805"/>
                  </a:cubicBezTo>
                  <a:lnTo>
                    <a:pt x="6314" y="3805"/>
                  </a:lnTo>
                  <a:cubicBezTo>
                    <a:pt x="4497" y="3805"/>
                    <a:pt x="3195" y="3187"/>
                    <a:pt x="2361" y="2374"/>
                  </a:cubicBezTo>
                  <a:cubicBezTo>
                    <a:pt x="2051" y="2064"/>
                    <a:pt x="2270" y="1547"/>
                    <a:pt x="2698" y="1547"/>
                  </a:cubicBezTo>
                  <a:cubicBezTo>
                    <a:pt x="2701" y="1547"/>
                    <a:pt x="2704" y="1547"/>
                    <a:pt x="2706" y="1547"/>
                  </a:cubicBezTo>
                  <a:cubicBezTo>
                    <a:pt x="3120" y="1547"/>
                    <a:pt x="3513" y="1269"/>
                    <a:pt x="3703" y="841"/>
                  </a:cubicBezTo>
                  <a:cubicBezTo>
                    <a:pt x="3405" y="597"/>
                    <a:pt x="3134" y="319"/>
                    <a:pt x="2896" y="21"/>
                  </a:cubicBezTo>
                  <a:lnTo>
                    <a:pt x="272" y="1"/>
                  </a:ln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9" name="Google Shape;16149;p80"/>
            <p:cNvSpPr/>
            <p:nvPr/>
          </p:nvSpPr>
          <p:spPr>
            <a:xfrm>
              <a:off x="7433423" y="2624133"/>
              <a:ext cx="118533" cy="106572"/>
            </a:xfrm>
            <a:custGeom>
              <a:avLst/>
              <a:gdLst/>
              <a:ahLst/>
              <a:cxnLst/>
              <a:rect l="l" t="t" r="r" b="b"/>
              <a:pathLst>
                <a:path w="4519" h="4063" extrusionOk="0">
                  <a:moveTo>
                    <a:pt x="2572" y="0"/>
                  </a:moveTo>
                  <a:cubicBezTo>
                    <a:pt x="1620" y="0"/>
                    <a:pt x="606" y="422"/>
                    <a:pt x="326" y="1581"/>
                  </a:cubicBezTo>
                  <a:cubicBezTo>
                    <a:pt x="1" y="2903"/>
                    <a:pt x="1201" y="4063"/>
                    <a:pt x="1201" y="4063"/>
                  </a:cubicBezTo>
                  <a:cubicBezTo>
                    <a:pt x="1201" y="4063"/>
                    <a:pt x="557" y="2951"/>
                    <a:pt x="1045" y="2151"/>
                  </a:cubicBezTo>
                  <a:cubicBezTo>
                    <a:pt x="1207" y="1884"/>
                    <a:pt x="1451" y="1723"/>
                    <a:pt x="1746" y="1723"/>
                  </a:cubicBezTo>
                  <a:cubicBezTo>
                    <a:pt x="2045" y="1723"/>
                    <a:pt x="2396" y="1888"/>
                    <a:pt x="2767" y="2273"/>
                  </a:cubicBezTo>
                  <a:cubicBezTo>
                    <a:pt x="2902" y="2414"/>
                    <a:pt x="3050" y="2474"/>
                    <a:pt x="3191" y="2474"/>
                  </a:cubicBezTo>
                  <a:cubicBezTo>
                    <a:pt x="3639" y="2474"/>
                    <a:pt x="4023" y="1879"/>
                    <a:pt x="3750" y="1405"/>
                  </a:cubicBezTo>
                  <a:lnTo>
                    <a:pt x="3750" y="1405"/>
                  </a:lnTo>
                  <a:cubicBezTo>
                    <a:pt x="3801" y="1413"/>
                    <a:pt x="3852" y="1418"/>
                    <a:pt x="3902" y="1418"/>
                  </a:cubicBezTo>
                  <a:cubicBezTo>
                    <a:pt x="4167" y="1418"/>
                    <a:pt x="4408" y="1296"/>
                    <a:pt x="4442" y="1045"/>
                  </a:cubicBezTo>
                  <a:cubicBezTo>
                    <a:pt x="4519" y="473"/>
                    <a:pt x="3580" y="0"/>
                    <a:pt x="2572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0" name="Google Shape;16150;p80"/>
            <p:cNvSpPr/>
            <p:nvPr/>
          </p:nvSpPr>
          <p:spPr>
            <a:xfrm>
              <a:off x="7439823" y="2642126"/>
              <a:ext cx="99149" cy="88579"/>
            </a:xfrm>
            <a:custGeom>
              <a:avLst/>
              <a:gdLst/>
              <a:ahLst/>
              <a:cxnLst/>
              <a:rect l="l" t="t" r="r" b="b"/>
              <a:pathLst>
                <a:path w="3780" h="3377" extrusionOk="0">
                  <a:moveTo>
                    <a:pt x="1956" y="0"/>
                  </a:moveTo>
                  <a:cubicBezTo>
                    <a:pt x="1403" y="0"/>
                    <a:pt x="869" y="220"/>
                    <a:pt x="591" y="692"/>
                  </a:cubicBezTo>
                  <a:cubicBezTo>
                    <a:pt x="1" y="1709"/>
                    <a:pt x="509" y="2780"/>
                    <a:pt x="957" y="3377"/>
                  </a:cubicBezTo>
                  <a:cubicBezTo>
                    <a:pt x="957" y="3377"/>
                    <a:pt x="313" y="2271"/>
                    <a:pt x="801" y="1465"/>
                  </a:cubicBezTo>
                  <a:cubicBezTo>
                    <a:pt x="963" y="1198"/>
                    <a:pt x="1207" y="1037"/>
                    <a:pt x="1502" y="1037"/>
                  </a:cubicBezTo>
                  <a:cubicBezTo>
                    <a:pt x="1801" y="1037"/>
                    <a:pt x="2152" y="1202"/>
                    <a:pt x="2523" y="1587"/>
                  </a:cubicBezTo>
                  <a:cubicBezTo>
                    <a:pt x="2658" y="1728"/>
                    <a:pt x="2806" y="1788"/>
                    <a:pt x="2947" y="1788"/>
                  </a:cubicBezTo>
                  <a:cubicBezTo>
                    <a:pt x="3395" y="1788"/>
                    <a:pt x="3779" y="1193"/>
                    <a:pt x="3506" y="719"/>
                  </a:cubicBezTo>
                  <a:cubicBezTo>
                    <a:pt x="3163" y="252"/>
                    <a:pt x="2549" y="0"/>
                    <a:pt x="1956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1" name="Google Shape;16151;p80"/>
            <p:cNvSpPr/>
            <p:nvPr/>
          </p:nvSpPr>
          <p:spPr>
            <a:xfrm>
              <a:off x="7744196" y="2725669"/>
              <a:ext cx="26650" cy="14112"/>
            </a:xfrm>
            <a:custGeom>
              <a:avLst/>
              <a:gdLst/>
              <a:ahLst/>
              <a:cxnLst/>
              <a:rect l="l" t="t" r="r" b="b"/>
              <a:pathLst>
                <a:path w="1016" h="538" extrusionOk="0">
                  <a:moveTo>
                    <a:pt x="313" y="0"/>
                  </a:moveTo>
                  <a:cubicBezTo>
                    <a:pt x="72" y="0"/>
                    <a:pt x="1" y="374"/>
                    <a:pt x="270" y="443"/>
                  </a:cubicBezTo>
                  <a:cubicBezTo>
                    <a:pt x="405" y="476"/>
                    <a:pt x="534" y="510"/>
                    <a:pt x="663" y="538"/>
                  </a:cubicBezTo>
                  <a:lnTo>
                    <a:pt x="710" y="538"/>
                  </a:lnTo>
                  <a:cubicBezTo>
                    <a:pt x="975" y="538"/>
                    <a:pt x="1015" y="151"/>
                    <a:pt x="751" y="97"/>
                  </a:cubicBezTo>
                  <a:cubicBezTo>
                    <a:pt x="636" y="70"/>
                    <a:pt x="507" y="43"/>
                    <a:pt x="378" y="9"/>
                  </a:cubicBezTo>
                  <a:cubicBezTo>
                    <a:pt x="355" y="3"/>
                    <a:pt x="333" y="0"/>
                    <a:pt x="31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2" name="Google Shape;16152;p80"/>
            <p:cNvSpPr/>
            <p:nvPr/>
          </p:nvSpPr>
          <p:spPr>
            <a:xfrm>
              <a:off x="7596679" y="2685694"/>
              <a:ext cx="24578" cy="16027"/>
            </a:xfrm>
            <a:custGeom>
              <a:avLst/>
              <a:gdLst/>
              <a:ahLst/>
              <a:cxnLst/>
              <a:rect l="l" t="t" r="r" b="b"/>
              <a:pathLst>
                <a:path w="937" h="611" extrusionOk="0">
                  <a:moveTo>
                    <a:pt x="322" y="0"/>
                  </a:moveTo>
                  <a:cubicBezTo>
                    <a:pt x="121" y="0"/>
                    <a:pt x="1" y="295"/>
                    <a:pt x="218" y="421"/>
                  </a:cubicBezTo>
                  <a:cubicBezTo>
                    <a:pt x="313" y="475"/>
                    <a:pt x="415" y="529"/>
                    <a:pt x="516" y="583"/>
                  </a:cubicBezTo>
                  <a:cubicBezTo>
                    <a:pt x="544" y="597"/>
                    <a:pt x="584" y="610"/>
                    <a:pt x="618" y="610"/>
                  </a:cubicBezTo>
                  <a:cubicBezTo>
                    <a:pt x="856" y="610"/>
                    <a:pt x="937" y="292"/>
                    <a:pt x="720" y="183"/>
                  </a:cubicBezTo>
                  <a:cubicBezTo>
                    <a:pt x="625" y="136"/>
                    <a:pt x="530" y="82"/>
                    <a:pt x="442" y="34"/>
                  </a:cubicBezTo>
                  <a:cubicBezTo>
                    <a:pt x="400" y="11"/>
                    <a:pt x="360" y="0"/>
                    <a:pt x="322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53" name="Google Shape;16153;p80"/>
          <p:cNvGrpSpPr/>
          <p:nvPr/>
        </p:nvGrpSpPr>
        <p:grpSpPr>
          <a:xfrm>
            <a:off x="3882511" y="3365156"/>
            <a:ext cx="295061" cy="370263"/>
            <a:chOff x="3882511" y="3365156"/>
            <a:chExt cx="295061" cy="370263"/>
          </a:xfrm>
        </p:grpSpPr>
        <p:sp>
          <p:nvSpPr>
            <p:cNvPr id="16154" name="Google Shape;16154;p80"/>
            <p:cNvSpPr/>
            <p:nvPr/>
          </p:nvSpPr>
          <p:spPr>
            <a:xfrm>
              <a:off x="3882511" y="3365156"/>
              <a:ext cx="295061" cy="282209"/>
            </a:xfrm>
            <a:custGeom>
              <a:avLst/>
              <a:gdLst/>
              <a:ahLst/>
              <a:cxnLst/>
              <a:rect l="l" t="t" r="r" b="b"/>
              <a:pathLst>
                <a:path w="11249" h="10759" extrusionOk="0">
                  <a:moveTo>
                    <a:pt x="5807" y="1"/>
                  </a:moveTo>
                  <a:cubicBezTo>
                    <a:pt x="4891" y="1"/>
                    <a:pt x="3981" y="502"/>
                    <a:pt x="3554" y="1469"/>
                  </a:cubicBezTo>
                  <a:cubicBezTo>
                    <a:pt x="964" y="2141"/>
                    <a:pt x="1" y="5321"/>
                    <a:pt x="1791" y="7314"/>
                  </a:cubicBezTo>
                  <a:cubicBezTo>
                    <a:pt x="1784" y="7416"/>
                    <a:pt x="1777" y="7518"/>
                    <a:pt x="1777" y="7619"/>
                  </a:cubicBezTo>
                  <a:cubicBezTo>
                    <a:pt x="1777" y="9355"/>
                    <a:pt x="3181" y="10759"/>
                    <a:pt x="4910" y="10759"/>
                  </a:cubicBezTo>
                  <a:cubicBezTo>
                    <a:pt x="5100" y="10759"/>
                    <a:pt x="5853" y="10738"/>
                    <a:pt x="6029" y="10705"/>
                  </a:cubicBezTo>
                  <a:lnTo>
                    <a:pt x="6110" y="9932"/>
                  </a:lnTo>
                  <a:cubicBezTo>
                    <a:pt x="6579" y="10183"/>
                    <a:pt x="7088" y="10304"/>
                    <a:pt x="7592" y="10304"/>
                  </a:cubicBezTo>
                  <a:cubicBezTo>
                    <a:pt x="8501" y="10304"/>
                    <a:pt x="9394" y="9909"/>
                    <a:pt x="10009" y="9172"/>
                  </a:cubicBezTo>
                  <a:cubicBezTo>
                    <a:pt x="10958" y="8019"/>
                    <a:pt x="10972" y="6358"/>
                    <a:pt x="10029" y="5199"/>
                  </a:cubicBezTo>
                  <a:cubicBezTo>
                    <a:pt x="11248" y="3492"/>
                    <a:pt x="10033" y="1130"/>
                    <a:pt x="7943" y="1130"/>
                  </a:cubicBezTo>
                  <a:cubicBezTo>
                    <a:pt x="7940" y="1130"/>
                    <a:pt x="7937" y="1130"/>
                    <a:pt x="7934" y="1130"/>
                  </a:cubicBezTo>
                  <a:lnTo>
                    <a:pt x="7873" y="1130"/>
                  </a:lnTo>
                  <a:cubicBezTo>
                    <a:pt x="7382" y="370"/>
                    <a:pt x="6592" y="1"/>
                    <a:pt x="580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5" name="Google Shape;16155;p80"/>
            <p:cNvSpPr/>
            <p:nvPr/>
          </p:nvSpPr>
          <p:spPr>
            <a:xfrm>
              <a:off x="3882511" y="3365314"/>
              <a:ext cx="166875" cy="282051"/>
            </a:xfrm>
            <a:custGeom>
              <a:avLst/>
              <a:gdLst/>
              <a:ahLst/>
              <a:cxnLst/>
              <a:rect l="l" t="t" r="r" b="b"/>
              <a:pathLst>
                <a:path w="6362" h="10753" extrusionOk="0">
                  <a:moveTo>
                    <a:pt x="6029" y="9573"/>
                  </a:moveTo>
                  <a:lnTo>
                    <a:pt x="6029" y="9575"/>
                  </a:lnTo>
                  <a:lnTo>
                    <a:pt x="6029" y="9575"/>
                  </a:lnTo>
                  <a:cubicBezTo>
                    <a:pt x="6031" y="9574"/>
                    <a:pt x="6033" y="9574"/>
                    <a:pt x="6036" y="9573"/>
                  </a:cubicBezTo>
                  <a:close/>
                  <a:moveTo>
                    <a:pt x="5794" y="1"/>
                  </a:moveTo>
                  <a:cubicBezTo>
                    <a:pt x="4840" y="1"/>
                    <a:pt x="3951" y="557"/>
                    <a:pt x="3554" y="1463"/>
                  </a:cubicBezTo>
                  <a:cubicBezTo>
                    <a:pt x="957" y="2135"/>
                    <a:pt x="1" y="5315"/>
                    <a:pt x="1791" y="7315"/>
                  </a:cubicBezTo>
                  <a:cubicBezTo>
                    <a:pt x="1777" y="7417"/>
                    <a:pt x="1771" y="7518"/>
                    <a:pt x="1771" y="7620"/>
                  </a:cubicBezTo>
                  <a:cubicBezTo>
                    <a:pt x="1771" y="9349"/>
                    <a:pt x="3174" y="10753"/>
                    <a:pt x="4910" y="10753"/>
                  </a:cubicBezTo>
                  <a:cubicBezTo>
                    <a:pt x="5100" y="10753"/>
                    <a:pt x="5846" y="10739"/>
                    <a:pt x="6029" y="10705"/>
                  </a:cubicBezTo>
                  <a:lnTo>
                    <a:pt x="6029" y="9575"/>
                  </a:lnTo>
                  <a:lnTo>
                    <a:pt x="6029" y="9575"/>
                  </a:lnTo>
                  <a:cubicBezTo>
                    <a:pt x="5884" y="9613"/>
                    <a:pt x="5737" y="9632"/>
                    <a:pt x="5591" y="9632"/>
                  </a:cubicBezTo>
                  <a:cubicBezTo>
                    <a:pt x="5335" y="9632"/>
                    <a:pt x="5081" y="9574"/>
                    <a:pt x="4849" y="9458"/>
                  </a:cubicBezTo>
                  <a:cubicBezTo>
                    <a:pt x="4266" y="9193"/>
                    <a:pt x="3866" y="8637"/>
                    <a:pt x="3798" y="8000"/>
                  </a:cubicBezTo>
                  <a:cubicBezTo>
                    <a:pt x="3778" y="7763"/>
                    <a:pt x="3798" y="7518"/>
                    <a:pt x="3873" y="7295"/>
                  </a:cubicBezTo>
                  <a:cubicBezTo>
                    <a:pt x="3900" y="7207"/>
                    <a:pt x="3866" y="7112"/>
                    <a:pt x="3798" y="7057"/>
                  </a:cubicBezTo>
                  <a:cubicBezTo>
                    <a:pt x="2381" y="5898"/>
                    <a:pt x="2672" y="3667"/>
                    <a:pt x="4334" y="2914"/>
                  </a:cubicBezTo>
                  <a:cubicBezTo>
                    <a:pt x="4422" y="2874"/>
                    <a:pt x="4483" y="2786"/>
                    <a:pt x="4469" y="2684"/>
                  </a:cubicBezTo>
                  <a:cubicBezTo>
                    <a:pt x="4463" y="2609"/>
                    <a:pt x="4463" y="2535"/>
                    <a:pt x="4463" y="2467"/>
                  </a:cubicBezTo>
                  <a:cubicBezTo>
                    <a:pt x="4463" y="1321"/>
                    <a:pt x="5249" y="331"/>
                    <a:pt x="6361" y="67"/>
                  </a:cubicBezTo>
                  <a:cubicBezTo>
                    <a:pt x="6172" y="22"/>
                    <a:pt x="5982" y="1"/>
                    <a:pt x="579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6" name="Google Shape;16156;p80"/>
            <p:cNvSpPr/>
            <p:nvPr/>
          </p:nvSpPr>
          <p:spPr>
            <a:xfrm>
              <a:off x="4023208" y="3614656"/>
              <a:ext cx="35227" cy="114887"/>
            </a:xfrm>
            <a:custGeom>
              <a:avLst/>
              <a:gdLst/>
              <a:ahLst/>
              <a:cxnLst/>
              <a:rect l="l" t="t" r="r" b="b"/>
              <a:pathLst>
                <a:path w="1343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1343" y="4379"/>
                  </a:lnTo>
                  <a:lnTo>
                    <a:pt x="1140" y="216"/>
                  </a:lnTo>
                  <a:cubicBezTo>
                    <a:pt x="1140" y="92"/>
                    <a:pt x="1036" y="1"/>
                    <a:pt x="92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7" name="Google Shape;16157;p80"/>
            <p:cNvSpPr/>
            <p:nvPr/>
          </p:nvSpPr>
          <p:spPr>
            <a:xfrm>
              <a:off x="4023208" y="3614656"/>
              <a:ext cx="30269" cy="114887"/>
            </a:xfrm>
            <a:custGeom>
              <a:avLst/>
              <a:gdLst/>
              <a:ahLst/>
              <a:cxnLst/>
              <a:rect l="l" t="t" r="r" b="b"/>
              <a:pathLst>
                <a:path w="1154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672" y="4379"/>
                  </a:lnTo>
                  <a:lnTo>
                    <a:pt x="672" y="738"/>
                  </a:lnTo>
                  <a:cubicBezTo>
                    <a:pt x="672" y="637"/>
                    <a:pt x="733" y="555"/>
                    <a:pt x="821" y="521"/>
                  </a:cubicBezTo>
                  <a:lnTo>
                    <a:pt x="1153" y="413"/>
                  </a:lnTo>
                  <a:lnTo>
                    <a:pt x="1146" y="216"/>
                  </a:lnTo>
                  <a:cubicBezTo>
                    <a:pt x="1141" y="92"/>
                    <a:pt x="1037" y="1"/>
                    <a:pt x="9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8" name="Google Shape;16158;p80"/>
            <p:cNvSpPr/>
            <p:nvPr/>
          </p:nvSpPr>
          <p:spPr>
            <a:xfrm>
              <a:off x="4003641" y="3723642"/>
              <a:ext cx="74362" cy="11777"/>
            </a:xfrm>
            <a:custGeom>
              <a:avLst/>
              <a:gdLst/>
              <a:ahLst/>
              <a:cxnLst/>
              <a:rect l="l" t="t" r="r" b="b"/>
              <a:pathLst>
                <a:path w="283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2536" y="448"/>
                  </a:lnTo>
                  <a:cubicBezTo>
                    <a:pt x="2835" y="448"/>
                    <a:pt x="2835" y="1"/>
                    <a:pt x="2536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59" name="Google Shape;16159;p80"/>
          <p:cNvGrpSpPr/>
          <p:nvPr/>
        </p:nvGrpSpPr>
        <p:grpSpPr>
          <a:xfrm>
            <a:off x="5229788" y="1512217"/>
            <a:ext cx="370132" cy="370132"/>
            <a:chOff x="5229788" y="1512217"/>
            <a:chExt cx="370132" cy="370132"/>
          </a:xfrm>
        </p:grpSpPr>
        <p:sp>
          <p:nvSpPr>
            <p:cNvPr id="16160" name="Google Shape;16160;p80"/>
            <p:cNvSpPr/>
            <p:nvPr/>
          </p:nvSpPr>
          <p:spPr>
            <a:xfrm>
              <a:off x="5468639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1" name="Google Shape;16161;p80"/>
            <p:cNvSpPr/>
            <p:nvPr/>
          </p:nvSpPr>
          <p:spPr>
            <a:xfrm>
              <a:off x="549248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2" name="Google Shape;16162;p80"/>
            <p:cNvSpPr/>
            <p:nvPr/>
          </p:nvSpPr>
          <p:spPr>
            <a:xfrm>
              <a:off x="5229788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2" y="0"/>
                  </a:moveTo>
                  <a:cubicBezTo>
                    <a:pt x="1126" y="0"/>
                    <a:pt x="0" y="1119"/>
                    <a:pt x="0" y="2502"/>
                  </a:cubicBezTo>
                  <a:cubicBezTo>
                    <a:pt x="0" y="3885"/>
                    <a:pt x="1126" y="5004"/>
                    <a:pt x="2502" y="5004"/>
                  </a:cubicBezTo>
                  <a:cubicBezTo>
                    <a:pt x="3886" y="5004"/>
                    <a:pt x="5011" y="3885"/>
                    <a:pt x="5011" y="2502"/>
                  </a:cubicBezTo>
                  <a:cubicBezTo>
                    <a:pt x="5011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3" name="Google Shape;16163;p80"/>
            <p:cNvSpPr/>
            <p:nvPr/>
          </p:nvSpPr>
          <p:spPr>
            <a:xfrm>
              <a:off x="5253789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87" y="3187"/>
                  </a:cubicBezTo>
                  <a:cubicBezTo>
                    <a:pt x="2469" y="3187"/>
                    <a:pt x="3181" y="2476"/>
                    <a:pt x="3181" y="1594"/>
                  </a:cubicBezTo>
                  <a:cubicBezTo>
                    <a:pt x="3181" y="713"/>
                    <a:pt x="2469" y="1"/>
                    <a:pt x="15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4" name="Google Shape;16164;p80"/>
            <p:cNvSpPr/>
            <p:nvPr/>
          </p:nvSpPr>
          <p:spPr>
            <a:xfrm>
              <a:off x="5241697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605" y="1"/>
                  </a:moveTo>
                  <a:cubicBezTo>
                    <a:pt x="2957" y="1"/>
                    <a:pt x="1" y="2856"/>
                    <a:pt x="1" y="6375"/>
                  </a:cubicBezTo>
                  <a:cubicBezTo>
                    <a:pt x="1" y="9894"/>
                    <a:pt x="2957" y="12748"/>
                    <a:pt x="6605" y="12748"/>
                  </a:cubicBezTo>
                  <a:cubicBezTo>
                    <a:pt x="10246" y="12748"/>
                    <a:pt x="13203" y="9894"/>
                    <a:pt x="13203" y="6375"/>
                  </a:cubicBezTo>
                  <a:cubicBezTo>
                    <a:pt x="13203" y="2856"/>
                    <a:pt x="10246" y="1"/>
                    <a:pt x="660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5" name="Google Shape;16165;p80"/>
            <p:cNvSpPr/>
            <p:nvPr/>
          </p:nvSpPr>
          <p:spPr>
            <a:xfrm>
              <a:off x="5370119" y="1786819"/>
              <a:ext cx="89471" cy="71687"/>
            </a:xfrm>
            <a:custGeom>
              <a:avLst/>
              <a:gdLst/>
              <a:ahLst/>
              <a:cxnLst/>
              <a:rect l="l" t="t" r="r" b="b"/>
              <a:pathLst>
                <a:path w="3411" h="2733" extrusionOk="0">
                  <a:moveTo>
                    <a:pt x="1709" y="0"/>
                  </a:moveTo>
                  <a:cubicBezTo>
                    <a:pt x="766" y="0"/>
                    <a:pt x="0" y="610"/>
                    <a:pt x="0" y="1363"/>
                  </a:cubicBezTo>
                  <a:cubicBezTo>
                    <a:pt x="0" y="2116"/>
                    <a:pt x="766" y="2733"/>
                    <a:pt x="1709" y="2733"/>
                  </a:cubicBezTo>
                  <a:cubicBezTo>
                    <a:pt x="2651" y="2733"/>
                    <a:pt x="3411" y="2116"/>
                    <a:pt x="3411" y="1363"/>
                  </a:cubicBezTo>
                  <a:cubicBezTo>
                    <a:pt x="3411" y="610"/>
                    <a:pt x="2651" y="0"/>
                    <a:pt x="170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6" name="Google Shape;16166;p80"/>
            <p:cNvSpPr/>
            <p:nvPr/>
          </p:nvSpPr>
          <p:spPr>
            <a:xfrm>
              <a:off x="5241880" y="1552034"/>
              <a:ext cx="165065" cy="330131"/>
            </a:xfrm>
            <a:custGeom>
              <a:avLst/>
              <a:gdLst/>
              <a:ahLst/>
              <a:cxnLst/>
              <a:rect l="l" t="t" r="r" b="b"/>
              <a:pathLst>
                <a:path w="6293" h="12586" extrusionOk="0">
                  <a:moveTo>
                    <a:pt x="5160" y="1"/>
                  </a:moveTo>
                  <a:lnTo>
                    <a:pt x="5160" y="1"/>
                  </a:lnTo>
                  <a:cubicBezTo>
                    <a:pt x="2204" y="631"/>
                    <a:pt x="0" y="3174"/>
                    <a:pt x="0" y="6219"/>
                  </a:cubicBezTo>
                  <a:cubicBezTo>
                    <a:pt x="0" y="9643"/>
                    <a:pt x="2787" y="12430"/>
                    <a:pt x="6293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89" y="1242"/>
                    <a:pt x="5160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7" name="Google Shape;16167;p80"/>
            <p:cNvSpPr/>
            <p:nvPr/>
          </p:nvSpPr>
          <p:spPr>
            <a:xfrm>
              <a:off x="532529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8" name="Google Shape;16168;p80"/>
            <p:cNvSpPr/>
            <p:nvPr/>
          </p:nvSpPr>
          <p:spPr>
            <a:xfrm>
              <a:off x="534325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9" name="Google Shape;16169;p80"/>
            <p:cNvSpPr/>
            <p:nvPr/>
          </p:nvSpPr>
          <p:spPr>
            <a:xfrm>
              <a:off x="5337200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3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0" name="Google Shape;16170;p80"/>
            <p:cNvSpPr/>
            <p:nvPr/>
          </p:nvSpPr>
          <p:spPr>
            <a:xfrm>
              <a:off x="5468639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79" y="1593"/>
                  </a:cubicBezTo>
                  <a:cubicBezTo>
                    <a:pt x="1058" y="1593"/>
                    <a:pt x="1364" y="1288"/>
                    <a:pt x="1364" y="909"/>
                  </a:cubicBezTo>
                  <a:lnTo>
                    <a:pt x="1364" y="685"/>
                  </a:lnTo>
                  <a:cubicBezTo>
                    <a:pt x="1364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80"/>
            <p:cNvSpPr/>
            <p:nvPr/>
          </p:nvSpPr>
          <p:spPr>
            <a:xfrm>
              <a:off x="5486423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" y="0"/>
                  </a:moveTo>
                  <a:lnTo>
                    <a:pt x="1" y="793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6" y="1021"/>
                    <a:pt x="686" y="793"/>
                  </a:cubicBezTo>
                  <a:lnTo>
                    <a:pt x="686" y="685"/>
                  </a:lnTo>
                  <a:cubicBezTo>
                    <a:pt x="686" y="305"/>
                    <a:pt x="380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80"/>
            <p:cNvSpPr/>
            <p:nvPr/>
          </p:nvSpPr>
          <p:spPr>
            <a:xfrm>
              <a:off x="5480573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3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4" y="353"/>
                    <a:pt x="454" y="231"/>
                  </a:cubicBezTo>
                  <a:cubicBezTo>
                    <a:pt x="454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80"/>
            <p:cNvSpPr/>
            <p:nvPr/>
          </p:nvSpPr>
          <p:spPr>
            <a:xfrm>
              <a:off x="5355168" y="1780759"/>
              <a:ext cx="119373" cy="47870"/>
            </a:xfrm>
            <a:custGeom>
              <a:avLst/>
              <a:gdLst/>
              <a:ahLst/>
              <a:cxnLst/>
              <a:rect l="l" t="t" r="r" b="b"/>
              <a:pathLst>
                <a:path w="4551" h="1825" extrusionOk="0">
                  <a:moveTo>
                    <a:pt x="1391" y="1"/>
                  </a:moveTo>
                  <a:cubicBezTo>
                    <a:pt x="624" y="1"/>
                    <a:pt x="1" y="408"/>
                    <a:pt x="1" y="909"/>
                  </a:cubicBezTo>
                  <a:cubicBezTo>
                    <a:pt x="1" y="1418"/>
                    <a:pt x="624" y="1825"/>
                    <a:pt x="1391" y="1825"/>
                  </a:cubicBezTo>
                  <a:cubicBezTo>
                    <a:pt x="1669" y="1686"/>
                    <a:pt x="1972" y="1616"/>
                    <a:pt x="2276" y="1616"/>
                  </a:cubicBezTo>
                  <a:cubicBezTo>
                    <a:pt x="2579" y="1616"/>
                    <a:pt x="2882" y="1686"/>
                    <a:pt x="3160" y="1825"/>
                  </a:cubicBezTo>
                  <a:cubicBezTo>
                    <a:pt x="3927" y="1825"/>
                    <a:pt x="4550" y="1418"/>
                    <a:pt x="4550" y="909"/>
                  </a:cubicBezTo>
                  <a:cubicBezTo>
                    <a:pt x="4550" y="408"/>
                    <a:pt x="3927" y="1"/>
                    <a:pt x="3160" y="1"/>
                  </a:cubicBezTo>
                  <a:cubicBezTo>
                    <a:pt x="2882" y="140"/>
                    <a:pt x="2579" y="209"/>
                    <a:pt x="2276" y="209"/>
                  </a:cubicBezTo>
                  <a:cubicBezTo>
                    <a:pt x="1972" y="209"/>
                    <a:pt x="1669" y="140"/>
                    <a:pt x="139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80"/>
            <p:cNvSpPr/>
            <p:nvPr/>
          </p:nvSpPr>
          <p:spPr>
            <a:xfrm>
              <a:off x="5385044" y="1762976"/>
              <a:ext cx="59804" cy="41653"/>
            </a:xfrm>
            <a:custGeom>
              <a:avLst/>
              <a:gdLst/>
              <a:ahLst/>
              <a:cxnLst/>
              <a:rect l="l" t="t" r="r" b="b"/>
              <a:pathLst>
                <a:path w="2280" h="1588" extrusionOk="0">
                  <a:moveTo>
                    <a:pt x="1140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40" y="1587"/>
                  </a:cubicBezTo>
                  <a:cubicBezTo>
                    <a:pt x="1771" y="1587"/>
                    <a:pt x="2279" y="1058"/>
                    <a:pt x="2279" y="679"/>
                  </a:cubicBezTo>
                  <a:cubicBezTo>
                    <a:pt x="2279" y="306"/>
                    <a:pt x="1771" y="1"/>
                    <a:pt x="114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80"/>
            <p:cNvSpPr/>
            <p:nvPr/>
          </p:nvSpPr>
          <p:spPr>
            <a:xfrm>
              <a:off x="5354276" y="1798543"/>
              <a:ext cx="121340" cy="32761"/>
            </a:xfrm>
            <a:custGeom>
              <a:avLst/>
              <a:gdLst/>
              <a:ahLst/>
              <a:cxnLst/>
              <a:rect l="l" t="t" r="r" b="b"/>
              <a:pathLst>
                <a:path w="4626" h="1249" extrusionOk="0">
                  <a:moveTo>
                    <a:pt x="2313" y="1"/>
                  </a:moveTo>
                  <a:cubicBezTo>
                    <a:pt x="2184" y="1"/>
                    <a:pt x="2082" y="1"/>
                    <a:pt x="2082" y="123"/>
                  </a:cubicBezTo>
                  <a:lnTo>
                    <a:pt x="2082" y="733"/>
                  </a:lnTo>
                  <a:cubicBezTo>
                    <a:pt x="2008" y="740"/>
                    <a:pt x="1933" y="747"/>
                    <a:pt x="1859" y="760"/>
                  </a:cubicBezTo>
                  <a:cubicBezTo>
                    <a:pt x="1672" y="784"/>
                    <a:pt x="1512" y="794"/>
                    <a:pt x="1374" y="794"/>
                  </a:cubicBezTo>
                  <a:cubicBezTo>
                    <a:pt x="884" y="794"/>
                    <a:pt x="675" y="667"/>
                    <a:pt x="591" y="577"/>
                  </a:cubicBezTo>
                  <a:cubicBezTo>
                    <a:pt x="509" y="496"/>
                    <a:pt x="475" y="387"/>
                    <a:pt x="489" y="272"/>
                  </a:cubicBezTo>
                  <a:cubicBezTo>
                    <a:pt x="520" y="105"/>
                    <a:pt x="388" y="4"/>
                    <a:pt x="259" y="4"/>
                  </a:cubicBezTo>
                  <a:cubicBezTo>
                    <a:pt x="162" y="4"/>
                    <a:pt x="67" y="60"/>
                    <a:pt x="41" y="184"/>
                  </a:cubicBezTo>
                  <a:cubicBezTo>
                    <a:pt x="1" y="441"/>
                    <a:pt x="82" y="699"/>
                    <a:pt x="252" y="882"/>
                  </a:cubicBezTo>
                  <a:cubicBezTo>
                    <a:pt x="482" y="1126"/>
                    <a:pt x="855" y="1248"/>
                    <a:pt x="1370" y="1248"/>
                  </a:cubicBezTo>
                  <a:cubicBezTo>
                    <a:pt x="1554" y="1248"/>
                    <a:pt x="1737" y="1235"/>
                    <a:pt x="1920" y="1208"/>
                  </a:cubicBezTo>
                  <a:cubicBezTo>
                    <a:pt x="2049" y="1191"/>
                    <a:pt x="2179" y="1182"/>
                    <a:pt x="2310" y="1182"/>
                  </a:cubicBezTo>
                  <a:cubicBezTo>
                    <a:pt x="2442" y="1182"/>
                    <a:pt x="2574" y="1191"/>
                    <a:pt x="2706" y="1208"/>
                  </a:cubicBezTo>
                  <a:cubicBezTo>
                    <a:pt x="2904" y="1234"/>
                    <a:pt x="3087" y="1247"/>
                    <a:pt x="3254" y="1247"/>
                  </a:cubicBezTo>
                  <a:cubicBezTo>
                    <a:pt x="3771" y="1247"/>
                    <a:pt x="4144" y="1123"/>
                    <a:pt x="4374" y="882"/>
                  </a:cubicBezTo>
                  <a:cubicBezTo>
                    <a:pt x="4544" y="692"/>
                    <a:pt x="4625" y="441"/>
                    <a:pt x="4584" y="191"/>
                  </a:cubicBezTo>
                  <a:cubicBezTo>
                    <a:pt x="4560" y="81"/>
                    <a:pt x="4465" y="4"/>
                    <a:pt x="4358" y="4"/>
                  </a:cubicBezTo>
                  <a:cubicBezTo>
                    <a:pt x="4345" y="4"/>
                    <a:pt x="4333" y="5"/>
                    <a:pt x="4320" y="8"/>
                  </a:cubicBezTo>
                  <a:cubicBezTo>
                    <a:pt x="4198" y="35"/>
                    <a:pt x="4117" y="150"/>
                    <a:pt x="4137" y="272"/>
                  </a:cubicBezTo>
                  <a:cubicBezTo>
                    <a:pt x="4151" y="387"/>
                    <a:pt x="4110" y="496"/>
                    <a:pt x="4035" y="577"/>
                  </a:cubicBezTo>
                  <a:cubicBezTo>
                    <a:pt x="3945" y="667"/>
                    <a:pt x="3736" y="794"/>
                    <a:pt x="3249" y="794"/>
                  </a:cubicBezTo>
                  <a:cubicBezTo>
                    <a:pt x="3111" y="794"/>
                    <a:pt x="2952" y="784"/>
                    <a:pt x="2767" y="760"/>
                  </a:cubicBezTo>
                  <a:cubicBezTo>
                    <a:pt x="2693" y="747"/>
                    <a:pt x="2611" y="740"/>
                    <a:pt x="2537" y="740"/>
                  </a:cubicBezTo>
                  <a:lnTo>
                    <a:pt x="2537" y="123"/>
                  </a:lnTo>
                  <a:cubicBezTo>
                    <a:pt x="2537" y="1"/>
                    <a:pt x="2435" y="1"/>
                    <a:pt x="2313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80"/>
            <p:cNvSpPr/>
            <p:nvPr/>
          </p:nvSpPr>
          <p:spPr>
            <a:xfrm>
              <a:off x="5385044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3" y="1"/>
                  </a:moveTo>
                  <a:lnTo>
                    <a:pt x="503" y="1"/>
                  </a:ln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40" y="1479"/>
                  </a:cubicBezTo>
                  <a:cubicBezTo>
                    <a:pt x="1411" y="1472"/>
                    <a:pt x="1676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96" y="1249"/>
                    <a:pt x="1594" y="1249"/>
                  </a:cubicBezTo>
                  <a:cubicBezTo>
                    <a:pt x="964" y="1249"/>
                    <a:pt x="455" y="638"/>
                    <a:pt x="455" y="211"/>
                  </a:cubicBezTo>
                  <a:cubicBezTo>
                    <a:pt x="455" y="136"/>
                    <a:pt x="475" y="62"/>
                    <a:pt x="50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77" name="Google Shape;16177;p80"/>
          <p:cNvGrpSpPr/>
          <p:nvPr/>
        </p:nvGrpSpPr>
        <p:grpSpPr>
          <a:xfrm>
            <a:off x="6041869" y="3365392"/>
            <a:ext cx="373882" cy="370053"/>
            <a:chOff x="6041869" y="3365392"/>
            <a:chExt cx="373882" cy="370053"/>
          </a:xfrm>
        </p:grpSpPr>
        <p:sp>
          <p:nvSpPr>
            <p:cNvPr id="16178" name="Google Shape;16178;p80"/>
            <p:cNvSpPr/>
            <p:nvPr/>
          </p:nvSpPr>
          <p:spPr>
            <a:xfrm>
              <a:off x="6082080" y="3626355"/>
              <a:ext cx="70795" cy="68854"/>
            </a:xfrm>
            <a:custGeom>
              <a:avLst/>
              <a:gdLst/>
              <a:ahLst/>
              <a:cxnLst/>
              <a:rect l="l" t="t" r="r" b="b"/>
              <a:pathLst>
                <a:path w="2699" h="2625" extrusionOk="0">
                  <a:moveTo>
                    <a:pt x="299" y="1"/>
                  </a:moveTo>
                  <a:cubicBezTo>
                    <a:pt x="0" y="1"/>
                    <a:pt x="0" y="441"/>
                    <a:pt x="299" y="441"/>
                  </a:cubicBezTo>
                  <a:lnTo>
                    <a:pt x="2258" y="441"/>
                  </a:lnTo>
                  <a:lnTo>
                    <a:pt x="2258" y="2401"/>
                  </a:lnTo>
                  <a:cubicBezTo>
                    <a:pt x="2258" y="2523"/>
                    <a:pt x="2353" y="2625"/>
                    <a:pt x="2475" y="2625"/>
                  </a:cubicBezTo>
                  <a:cubicBezTo>
                    <a:pt x="2597" y="2625"/>
                    <a:pt x="2699" y="2523"/>
                    <a:pt x="2699" y="2401"/>
                  </a:cubicBezTo>
                  <a:lnTo>
                    <a:pt x="2699" y="224"/>
                  </a:lnTo>
                  <a:cubicBezTo>
                    <a:pt x="2699" y="102"/>
                    <a:pt x="2597" y="1"/>
                    <a:pt x="2475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80"/>
            <p:cNvSpPr/>
            <p:nvPr/>
          </p:nvSpPr>
          <p:spPr>
            <a:xfrm>
              <a:off x="6304746" y="3405603"/>
              <a:ext cx="70821" cy="68723"/>
            </a:xfrm>
            <a:custGeom>
              <a:avLst/>
              <a:gdLst/>
              <a:ahLst/>
              <a:cxnLst/>
              <a:rect l="l" t="t" r="r" b="b"/>
              <a:pathLst>
                <a:path w="2700" h="2620" extrusionOk="0">
                  <a:moveTo>
                    <a:pt x="221" y="0"/>
                  </a:moveTo>
                  <a:cubicBezTo>
                    <a:pt x="111" y="0"/>
                    <a:pt x="1" y="73"/>
                    <a:pt x="1" y="219"/>
                  </a:cubicBezTo>
                  <a:lnTo>
                    <a:pt x="1" y="2402"/>
                  </a:lnTo>
                  <a:cubicBezTo>
                    <a:pt x="1" y="2524"/>
                    <a:pt x="102" y="2619"/>
                    <a:pt x="224" y="2619"/>
                  </a:cubicBezTo>
                  <a:lnTo>
                    <a:pt x="2408" y="2619"/>
                  </a:lnTo>
                  <a:cubicBezTo>
                    <a:pt x="2699" y="2619"/>
                    <a:pt x="2699" y="2179"/>
                    <a:pt x="2408" y="2179"/>
                  </a:cubicBezTo>
                  <a:lnTo>
                    <a:pt x="441" y="2179"/>
                  </a:lnTo>
                  <a:lnTo>
                    <a:pt x="441" y="219"/>
                  </a:lnTo>
                  <a:cubicBezTo>
                    <a:pt x="441" y="73"/>
                    <a:pt x="331" y="0"/>
                    <a:pt x="221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80"/>
            <p:cNvSpPr/>
            <p:nvPr/>
          </p:nvSpPr>
          <p:spPr>
            <a:xfrm>
              <a:off x="6180128" y="3388344"/>
              <a:ext cx="97418" cy="52171"/>
            </a:xfrm>
            <a:custGeom>
              <a:avLst/>
              <a:gdLst/>
              <a:ahLst/>
              <a:cxnLst/>
              <a:rect l="l" t="t" r="r" b="b"/>
              <a:pathLst>
                <a:path w="3714" h="1989" extrusionOk="0">
                  <a:moveTo>
                    <a:pt x="314" y="0"/>
                  </a:moveTo>
                  <a:cubicBezTo>
                    <a:pt x="145" y="0"/>
                    <a:pt x="0" y="221"/>
                    <a:pt x="161" y="382"/>
                  </a:cubicBezTo>
                  <a:lnTo>
                    <a:pt x="1700" y="1928"/>
                  </a:lnTo>
                  <a:cubicBezTo>
                    <a:pt x="1741" y="1969"/>
                    <a:pt x="1795" y="1989"/>
                    <a:pt x="1856" y="1989"/>
                  </a:cubicBezTo>
                  <a:cubicBezTo>
                    <a:pt x="1917" y="1989"/>
                    <a:pt x="1971" y="1969"/>
                    <a:pt x="2012" y="1928"/>
                  </a:cubicBezTo>
                  <a:lnTo>
                    <a:pt x="3558" y="382"/>
                  </a:lnTo>
                  <a:cubicBezTo>
                    <a:pt x="3714" y="221"/>
                    <a:pt x="3567" y="0"/>
                    <a:pt x="3399" y="0"/>
                  </a:cubicBezTo>
                  <a:cubicBezTo>
                    <a:pt x="3347" y="0"/>
                    <a:pt x="3294" y="21"/>
                    <a:pt x="3246" y="70"/>
                  </a:cubicBezTo>
                  <a:lnTo>
                    <a:pt x="1856" y="1460"/>
                  </a:lnTo>
                  <a:lnTo>
                    <a:pt x="466" y="70"/>
                  </a:lnTo>
                  <a:cubicBezTo>
                    <a:pt x="419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1" name="Google Shape;16181;p80"/>
            <p:cNvSpPr/>
            <p:nvPr/>
          </p:nvSpPr>
          <p:spPr>
            <a:xfrm>
              <a:off x="6180075" y="3660375"/>
              <a:ext cx="96946" cy="52093"/>
            </a:xfrm>
            <a:custGeom>
              <a:avLst/>
              <a:gdLst/>
              <a:ahLst/>
              <a:cxnLst/>
              <a:rect l="l" t="t" r="r" b="b"/>
              <a:pathLst>
                <a:path w="3696" h="1986" extrusionOk="0">
                  <a:moveTo>
                    <a:pt x="1858" y="0"/>
                  </a:moveTo>
                  <a:cubicBezTo>
                    <a:pt x="1802" y="0"/>
                    <a:pt x="1746" y="23"/>
                    <a:pt x="1702" y="67"/>
                  </a:cubicBezTo>
                  <a:lnTo>
                    <a:pt x="163" y="1606"/>
                  </a:lnTo>
                  <a:cubicBezTo>
                    <a:pt x="1" y="1763"/>
                    <a:pt x="149" y="1984"/>
                    <a:pt x="322" y="1984"/>
                  </a:cubicBezTo>
                  <a:cubicBezTo>
                    <a:pt x="373" y="1984"/>
                    <a:pt x="427" y="1964"/>
                    <a:pt x="475" y="1918"/>
                  </a:cubicBezTo>
                  <a:lnTo>
                    <a:pt x="1858" y="528"/>
                  </a:lnTo>
                  <a:lnTo>
                    <a:pt x="3248" y="1918"/>
                  </a:lnTo>
                  <a:cubicBezTo>
                    <a:pt x="3289" y="1958"/>
                    <a:pt x="3343" y="1979"/>
                    <a:pt x="3404" y="1979"/>
                  </a:cubicBezTo>
                  <a:lnTo>
                    <a:pt x="3404" y="1985"/>
                  </a:lnTo>
                  <a:cubicBezTo>
                    <a:pt x="3601" y="1985"/>
                    <a:pt x="3696" y="1748"/>
                    <a:pt x="3560" y="1606"/>
                  </a:cubicBezTo>
                  <a:lnTo>
                    <a:pt x="2014" y="67"/>
                  </a:lnTo>
                  <a:cubicBezTo>
                    <a:pt x="1970" y="23"/>
                    <a:pt x="1914" y="0"/>
                    <a:pt x="185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2" name="Google Shape;16182;p80"/>
            <p:cNvSpPr/>
            <p:nvPr/>
          </p:nvSpPr>
          <p:spPr>
            <a:xfrm>
              <a:off x="6338190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1784" y="1"/>
                  </a:moveTo>
                  <a:cubicBezTo>
                    <a:pt x="1732" y="1"/>
                    <a:pt x="1677" y="21"/>
                    <a:pt x="1628" y="70"/>
                  </a:cubicBezTo>
                  <a:lnTo>
                    <a:pt x="82" y="1616"/>
                  </a:lnTo>
                  <a:cubicBezTo>
                    <a:pt x="0" y="1698"/>
                    <a:pt x="0" y="1840"/>
                    <a:pt x="82" y="1928"/>
                  </a:cubicBezTo>
                  <a:lnTo>
                    <a:pt x="1628" y="3468"/>
                  </a:lnTo>
                  <a:cubicBezTo>
                    <a:pt x="1668" y="3508"/>
                    <a:pt x="1723" y="3535"/>
                    <a:pt x="1784" y="3535"/>
                  </a:cubicBezTo>
                  <a:cubicBezTo>
                    <a:pt x="1980" y="3535"/>
                    <a:pt x="2082" y="3298"/>
                    <a:pt x="1940" y="3156"/>
                  </a:cubicBezTo>
                  <a:lnTo>
                    <a:pt x="550" y="1772"/>
                  </a:lnTo>
                  <a:lnTo>
                    <a:pt x="1940" y="382"/>
                  </a:lnTo>
                  <a:cubicBezTo>
                    <a:pt x="2101" y="221"/>
                    <a:pt x="1955" y="1"/>
                    <a:pt x="178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80"/>
            <p:cNvSpPr/>
            <p:nvPr/>
          </p:nvSpPr>
          <p:spPr>
            <a:xfrm>
              <a:off x="6064506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314" y="1"/>
                  </a:moveTo>
                  <a:cubicBezTo>
                    <a:pt x="146" y="1"/>
                    <a:pt x="1" y="221"/>
                    <a:pt x="162" y="382"/>
                  </a:cubicBezTo>
                  <a:lnTo>
                    <a:pt x="1545" y="1772"/>
                  </a:lnTo>
                  <a:lnTo>
                    <a:pt x="155" y="3156"/>
                  </a:lnTo>
                  <a:cubicBezTo>
                    <a:pt x="19" y="3298"/>
                    <a:pt x="114" y="3535"/>
                    <a:pt x="311" y="3535"/>
                  </a:cubicBezTo>
                  <a:cubicBezTo>
                    <a:pt x="372" y="3535"/>
                    <a:pt x="426" y="3508"/>
                    <a:pt x="467" y="3468"/>
                  </a:cubicBezTo>
                  <a:lnTo>
                    <a:pt x="2013" y="1928"/>
                  </a:lnTo>
                  <a:cubicBezTo>
                    <a:pt x="2101" y="1840"/>
                    <a:pt x="2101" y="1698"/>
                    <a:pt x="2013" y="1616"/>
                  </a:cubicBezTo>
                  <a:lnTo>
                    <a:pt x="467" y="70"/>
                  </a:lnTo>
                  <a:cubicBezTo>
                    <a:pt x="419" y="21"/>
                    <a:pt x="366" y="1"/>
                    <a:pt x="31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80"/>
            <p:cNvSpPr/>
            <p:nvPr/>
          </p:nvSpPr>
          <p:spPr>
            <a:xfrm>
              <a:off x="6304746" y="3626355"/>
              <a:ext cx="70821" cy="68854"/>
            </a:xfrm>
            <a:custGeom>
              <a:avLst/>
              <a:gdLst/>
              <a:ahLst/>
              <a:cxnLst/>
              <a:rect l="l" t="t" r="r" b="b"/>
              <a:pathLst>
                <a:path w="2700" h="2625" extrusionOk="0">
                  <a:moveTo>
                    <a:pt x="224" y="1"/>
                  </a:moveTo>
                  <a:cubicBezTo>
                    <a:pt x="102" y="1"/>
                    <a:pt x="7" y="102"/>
                    <a:pt x="7" y="224"/>
                  </a:cubicBezTo>
                  <a:lnTo>
                    <a:pt x="7" y="2401"/>
                  </a:lnTo>
                  <a:cubicBezTo>
                    <a:pt x="1" y="2523"/>
                    <a:pt x="102" y="2625"/>
                    <a:pt x="224" y="2625"/>
                  </a:cubicBezTo>
                  <a:cubicBezTo>
                    <a:pt x="346" y="2625"/>
                    <a:pt x="448" y="2523"/>
                    <a:pt x="448" y="2401"/>
                  </a:cubicBezTo>
                  <a:lnTo>
                    <a:pt x="448" y="441"/>
                  </a:lnTo>
                  <a:lnTo>
                    <a:pt x="2408" y="441"/>
                  </a:lnTo>
                  <a:cubicBezTo>
                    <a:pt x="2699" y="441"/>
                    <a:pt x="2699" y="1"/>
                    <a:pt x="2408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80"/>
            <p:cNvSpPr/>
            <p:nvPr/>
          </p:nvSpPr>
          <p:spPr>
            <a:xfrm>
              <a:off x="6082080" y="3405603"/>
              <a:ext cx="70795" cy="68723"/>
            </a:xfrm>
            <a:custGeom>
              <a:avLst/>
              <a:gdLst/>
              <a:ahLst/>
              <a:cxnLst/>
              <a:rect l="l" t="t" r="r" b="b"/>
              <a:pathLst>
                <a:path w="2699" h="2620" extrusionOk="0">
                  <a:moveTo>
                    <a:pt x="2478" y="0"/>
                  </a:moveTo>
                  <a:cubicBezTo>
                    <a:pt x="2368" y="0"/>
                    <a:pt x="2258" y="73"/>
                    <a:pt x="2258" y="219"/>
                  </a:cubicBezTo>
                  <a:lnTo>
                    <a:pt x="2258" y="2179"/>
                  </a:lnTo>
                  <a:lnTo>
                    <a:pt x="299" y="2179"/>
                  </a:lnTo>
                  <a:cubicBezTo>
                    <a:pt x="0" y="2179"/>
                    <a:pt x="0" y="2619"/>
                    <a:pt x="299" y="2619"/>
                  </a:cubicBezTo>
                  <a:lnTo>
                    <a:pt x="2475" y="2619"/>
                  </a:lnTo>
                  <a:cubicBezTo>
                    <a:pt x="2597" y="2619"/>
                    <a:pt x="2699" y="2524"/>
                    <a:pt x="2699" y="2402"/>
                  </a:cubicBezTo>
                  <a:lnTo>
                    <a:pt x="2699" y="219"/>
                  </a:lnTo>
                  <a:cubicBezTo>
                    <a:pt x="2699" y="73"/>
                    <a:pt x="2589" y="0"/>
                    <a:pt x="247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80"/>
            <p:cNvSpPr/>
            <p:nvPr/>
          </p:nvSpPr>
          <p:spPr>
            <a:xfrm>
              <a:off x="6041869" y="3365392"/>
              <a:ext cx="373882" cy="370053"/>
            </a:xfrm>
            <a:custGeom>
              <a:avLst/>
              <a:gdLst/>
              <a:ahLst/>
              <a:cxnLst/>
              <a:rect l="l" t="t" r="r" b="b"/>
              <a:pathLst>
                <a:path w="14254" h="14108" extrusionOk="0">
                  <a:moveTo>
                    <a:pt x="7131" y="1"/>
                  </a:moveTo>
                  <a:cubicBezTo>
                    <a:pt x="7020" y="1"/>
                    <a:pt x="6910" y="74"/>
                    <a:pt x="6910" y="220"/>
                  </a:cubicBezTo>
                  <a:lnTo>
                    <a:pt x="6910" y="6519"/>
                  </a:lnTo>
                  <a:lnTo>
                    <a:pt x="2455" y="2064"/>
                  </a:lnTo>
                  <a:cubicBezTo>
                    <a:pt x="2406" y="2015"/>
                    <a:pt x="2351" y="1994"/>
                    <a:pt x="2299" y="1994"/>
                  </a:cubicBezTo>
                  <a:cubicBezTo>
                    <a:pt x="2128" y="1994"/>
                    <a:pt x="1982" y="2215"/>
                    <a:pt x="2143" y="2376"/>
                  </a:cubicBezTo>
                  <a:lnTo>
                    <a:pt x="6598" y="6831"/>
                  </a:lnTo>
                  <a:lnTo>
                    <a:pt x="292" y="6831"/>
                  </a:lnTo>
                  <a:cubicBezTo>
                    <a:pt x="1" y="6831"/>
                    <a:pt x="1" y="7271"/>
                    <a:pt x="292" y="7271"/>
                  </a:cubicBezTo>
                  <a:lnTo>
                    <a:pt x="6598" y="7271"/>
                  </a:lnTo>
                  <a:lnTo>
                    <a:pt x="2143" y="11726"/>
                  </a:lnTo>
                  <a:cubicBezTo>
                    <a:pt x="1982" y="11887"/>
                    <a:pt x="2128" y="12108"/>
                    <a:pt x="2299" y="12108"/>
                  </a:cubicBezTo>
                  <a:cubicBezTo>
                    <a:pt x="2351" y="12108"/>
                    <a:pt x="2406" y="12087"/>
                    <a:pt x="2455" y="12038"/>
                  </a:cubicBezTo>
                  <a:lnTo>
                    <a:pt x="6910" y="7583"/>
                  </a:lnTo>
                  <a:lnTo>
                    <a:pt x="6910" y="13889"/>
                  </a:lnTo>
                  <a:cubicBezTo>
                    <a:pt x="6910" y="14035"/>
                    <a:pt x="7020" y="14108"/>
                    <a:pt x="7131" y="14108"/>
                  </a:cubicBezTo>
                  <a:cubicBezTo>
                    <a:pt x="7241" y="14108"/>
                    <a:pt x="7351" y="14035"/>
                    <a:pt x="7351" y="13889"/>
                  </a:cubicBezTo>
                  <a:lnTo>
                    <a:pt x="7351" y="7583"/>
                  </a:lnTo>
                  <a:lnTo>
                    <a:pt x="11806" y="12038"/>
                  </a:lnTo>
                  <a:cubicBezTo>
                    <a:pt x="11853" y="12087"/>
                    <a:pt x="11907" y="12108"/>
                    <a:pt x="11958" y="12108"/>
                  </a:cubicBezTo>
                  <a:cubicBezTo>
                    <a:pt x="12127" y="12108"/>
                    <a:pt x="12274" y="11887"/>
                    <a:pt x="12118" y="11726"/>
                  </a:cubicBezTo>
                  <a:lnTo>
                    <a:pt x="7663" y="7271"/>
                  </a:lnTo>
                  <a:lnTo>
                    <a:pt x="13962" y="7271"/>
                  </a:lnTo>
                  <a:cubicBezTo>
                    <a:pt x="14254" y="7271"/>
                    <a:pt x="14254" y="6831"/>
                    <a:pt x="13962" y="6831"/>
                  </a:cubicBezTo>
                  <a:lnTo>
                    <a:pt x="7663" y="6831"/>
                  </a:lnTo>
                  <a:lnTo>
                    <a:pt x="12118" y="2376"/>
                  </a:lnTo>
                  <a:cubicBezTo>
                    <a:pt x="12274" y="2215"/>
                    <a:pt x="12127" y="1994"/>
                    <a:pt x="11958" y="1994"/>
                  </a:cubicBezTo>
                  <a:cubicBezTo>
                    <a:pt x="11907" y="1994"/>
                    <a:pt x="11853" y="2015"/>
                    <a:pt x="11806" y="2064"/>
                  </a:cubicBezTo>
                  <a:lnTo>
                    <a:pt x="7351" y="6519"/>
                  </a:lnTo>
                  <a:lnTo>
                    <a:pt x="7351" y="220"/>
                  </a:lnTo>
                  <a:cubicBezTo>
                    <a:pt x="7351" y="74"/>
                    <a:pt x="7241" y="1"/>
                    <a:pt x="7131" y="1"/>
                  </a:cubicBezTo>
                  <a:close/>
                </a:path>
              </a:pathLst>
            </a:custGeom>
            <a:solidFill>
              <a:srgbClr val="B5B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80"/>
            <p:cNvSpPr/>
            <p:nvPr/>
          </p:nvSpPr>
          <p:spPr>
            <a:xfrm>
              <a:off x="6141832" y="3463755"/>
              <a:ext cx="173957" cy="173302"/>
            </a:xfrm>
            <a:custGeom>
              <a:avLst/>
              <a:gdLst/>
              <a:ahLst/>
              <a:cxnLst/>
              <a:rect l="l" t="t" r="r" b="b"/>
              <a:pathLst>
                <a:path w="6632" h="6607" extrusionOk="0">
                  <a:moveTo>
                    <a:pt x="3316" y="457"/>
                  </a:moveTo>
                  <a:lnTo>
                    <a:pt x="5330" y="1291"/>
                  </a:lnTo>
                  <a:lnTo>
                    <a:pt x="6164" y="3304"/>
                  </a:lnTo>
                  <a:lnTo>
                    <a:pt x="5330" y="5318"/>
                  </a:lnTo>
                  <a:lnTo>
                    <a:pt x="3316" y="6152"/>
                  </a:lnTo>
                  <a:lnTo>
                    <a:pt x="1302" y="5318"/>
                  </a:lnTo>
                  <a:lnTo>
                    <a:pt x="468" y="3304"/>
                  </a:lnTo>
                  <a:lnTo>
                    <a:pt x="1302" y="1291"/>
                  </a:lnTo>
                  <a:lnTo>
                    <a:pt x="3316" y="457"/>
                  </a:lnTo>
                  <a:close/>
                  <a:moveTo>
                    <a:pt x="3320" y="1"/>
                  </a:moveTo>
                  <a:cubicBezTo>
                    <a:pt x="3291" y="1"/>
                    <a:pt x="3262" y="6"/>
                    <a:pt x="3235" y="16"/>
                  </a:cubicBezTo>
                  <a:lnTo>
                    <a:pt x="1051" y="911"/>
                  </a:lnTo>
                  <a:cubicBezTo>
                    <a:pt x="997" y="938"/>
                    <a:pt x="957" y="979"/>
                    <a:pt x="929" y="1033"/>
                  </a:cubicBezTo>
                  <a:lnTo>
                    <a:pt x="28" y="3216"/>
                  </a:lnTo>
                  <a:cubicBezTo>
                    <a:pt x="0" y="3270"/>
                    <a:pt x="0" y="3332"/>
                    <a:pt x="28" y="3386"/>
                  </a:cubicBezTo>
                  <a:lnTo>
                    <a:pt x="929" y="5569"/>
                  </a:lnTo>
                  <a:cubicBezTo>
                    <a:pt x="950" y="5623"/>
                    <a:pt x="997" y="5664"/>
                    <a:pt x="1051" y="5691"/>
                  </a:cubicBezTo>
                  <a:lnTo>
                    <a:pt x="3235" y="6593"/>
                  </a:lnTo>
                  <a:cubicBezTo>
                    <a:pt x="3262" y="6607"/>
                    <a:pt x="3289" y="6607"/>
                    <a:pt x="3316" y="6607"/>
                  </a:cubicBezTo>
                  <a:cubicBezTo>
                    <a:pt x="3343" y="6607"/>
                    <a:pt x="3370" y="6600"/>
                    <a:pt x="3398" y="6593"/>
                  </a:cubicBezTo>
                  <a:lnTo>
                    <a:pt x="5588" y="5691"/>
                  </a:lnTo>
                  <a:cubicBezTo>
                    <a:pt x="5642" y="5671"/>
                    <a:pt x="5683" y="5630"/>
                    <a:pt x="5703" y="5576"/>
                  </a:cubicBezTo>
                  <a:lnTo>
                    <a:pt x="6612" y="3393"/>
                  </a:lnTo>
                  <a:cubicBezTo>
                    <a:pt x="6632" y="3338"/>
                    <a:pt x="6632" y="3277"/>
                    <a:pt x="6612" y="3223"/>
                  </a:cubicBezTo>
                  <a:lnTo>
                    <a:pt x="5703" y="1040"/>
                  </a:lnTo>
                  <a:cubicBezTo>
                    <a:pt x="5683" y="985"/>
                    <a:pt x="5642" y="945"/>
                    <a:pt x="5588" y="918"/>
                  </a:cubicBezTo>
                  <a:lnTo>
                    <a:pt x="3404" y="16"/>
                  </a:lnTo>
                  <a:cubicBezTo>
                    <a:pt x="3377" y="6"/>
                    <a:pt x="3348" y="1"/>
                    <a:pt x="33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8" name="Google Shape;16188;p80"/>
          <p:cNvGrpSpPr/>
          <p:nvPr/>
        </p:nvGrpSpPr>
        <p:grpSpPr>
          <a:xfrm>
            <a:off x="4684309" y="2087493"/>
            <a:ext cx="374748" cy="279140"/>
            <a:chOff x="4684309" y="2087493"/>
            <a:chExt cx="374748" cy="279140"/>
          </a:xfrm>
        </p:grpSpPr>
        <p:sp>
          <p:nvSpPr>
            <p:cNvPr id="16189" name="Google Shape;16189;p80"/>
            <p:cNvSpPr/>
            <p:nvPr/>
          </p:nvSpPr>
          <p:spPr>
            <a:xfrm>
              <a:off x="4994977" y="2140268"/>
              <a:ext cx="64080" cy="144029"/>
            </a:xfrm>
            <a:custGeom>
              <a:avLst/>
              <a:gdLst/>
              <a:ahLst/>
              <a:cxnLst/>
              <a:rect l="l" t="t" r="r" b="b"/>
              <a:pathLst>
                <a:path w="2443" h="5491" extrusionOk="0">
                  <a:moveTo>
                    <a:pt x="457" y="1"/>
                  </a:moveTo>
                  <a:cubicBezTo>
                    <a:pt x="394" y="1"/>
                    <a:pt x="332" y="7"/>
                    <a:pt x="273" y="19"/>
                  </a:cubicBezTo>
                  <a:cubicBezTo>
                    <a:pt x="0" y="76"/>
                    <a:pt x="66" y="465"/>
                    <a:pt x="314" y="465"/>
                  </a:cubicBezTo>
                  <a:cubicBezTo>
                    <a:pt x="331" y="465"/>
                    <a:pt x="349" y="463"/>
                    <a:pt x="368" y="459"/>
                  </a:cubicBezTo>
                  <a:cubicBezTo>
                    <a:pt x="399" y="452"/>
                    <a:pt x="432" y="448"/>
                    <a:pt x="469" y="448"/>
                  </a:cubicBezTo>
                  <a:cubicBezTo>
                    <a:pt x="705" y="448"/>
                    <a:pt x="1046" y="602"/>
                    <a:pt x="1311" y="914"/>
                  </a:cubicBezTo>
                  <a:cubicBezTo>
                    <a:pt x="1568" y="1219"/>
                    <a:pt x="1941" y="1910"/>
                    <a:pt x="1480" y="3097"/>
                  </a:cubicBezTo>
                  <a:cubicBezTo>
                    <a:pt x="999" y="4351"/>
                    <a:pt x="1860" y="5368"/>
                    <a:pt x="1900" y="5409"/>
                  </a:cubicBezTo>
                  <a:cubicBezTo>
                    <a:pt x="1941" y="5463"/>
                    <a:pt x="2002" y="5490"/>
                    <a:pt x="2070" y="5490"/>
                  </a:cubicBezTo>
                  <a:cubicBezTo>
                    <a:pt x="2260" y="5490"/>
                    <a:pt x="2368" y="5260"/>
                    <a:pt x="2239" y="5118"/>
                  </a:cubicBezTo>
                  <a:cubicBezTo>
                    <a:pt x="2233" y="5111"/>
                    <a:pt x="1514" y="4263"/>
                    <a:pt x="1900" y="3260"/>
                  </a:cubicBezTo>
                  <a:cubicBezTo>
                    <a:pt x="2443" y="1856"/>
                    <a:pt x="1975" y="1009"/>
                    <a:pt x="1650" y="622"/>
                  </a:cubicBezTo>
                  <a:cubicBezTo>
                    <a:pt x="1327" y="235"/>
                    <a:pt x="859" y="1"/>
                    <a:pt x="45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80"/>
            <p:cNvSpPr/>
            <p:nvPr/>
          </p:nvSpPr>
          <p:spPr>
            <a:xfrm>
              <a:off x="4684309" y="2118707"/>
              <a:ext cx="342931" cy="247926"/>
            </a:xfrm>
            <a:custGeom>
              <a:avLst/>
              <a:gdLst/>
              <a:ahLst/>
              <a:cxnLst/>
              <a:rect l="l" t="t" r="r" b="b"/>
              <a:pathLst>
                <a:path w="13074" h="9452" extrusionOk="0">
                  <a:moveTo>
                    <a:pt x="3031" y="1"/>
                  </a:moveTo>
                  <a:cubicBezTo>
                    <a:pt x="2604" y="1"/>
                    <a:pt x="2185" y="174"/>
                    <a:pt x="1878" y="495"/>
                  </a:cubicBezTo>
                  <a:lnTo>
                    <a:pt x="149" y="2305"/>
                  </a:lnTo>
                  <a:cubicBezTo>
                    <a:pt x="41" y="2420"/>
                    <a:pt x="0" y="2576"/>
                    <a:pt x="41" y="2732"/>
                  </a:cubicBezTo>
                  <a:lnTo>
                    <a:pt x="142" y="3119"/>
                  </a:lnTo>
                  <a:cubicBezTo>
                    <a:pt x="197" y="3322"/>
                    <a:pt x="380" y="3458"/>
                    <a:pt x="590" y="3458"/>
                  </a:cubicBezTo>
                  <a:cubicBezTo>
                    <a:pt x="1126" y="3458"/>
                    <a:pt x="1661" y="3397"/>
                    <a:pt x="2183" y="3288"/>
                  </a:cubicBezTo>
                  <a:cubicBezTo>
                    <a:pt x="3167" y="4746"/>
                    <a:pt x="4645" y="5614"/>
                    <a:pt x="4645" y="5614"/>
                  </a:cubicBezTo>
                  <a:lnTo>
                    <a:pt x="4672" y="8557"/>
                  </a:lnTo>
                  <a:lnTo>
                    <a:pt x="4014" y="8720"/>
                  </a:lnTo>
                  <a:cubicBezTo>
                    <a:pt x="3865" y="8753"/>
                    <a:pt x="3743" y="8869"/>
                    <a:pt x="3696" y="9011"/>
                  </a:cubicBezTo>
                  <a:lnTo>
                    <a:pt x="3634" y="9208"/>
                  </a:lnTo>
                  <a:cubicBezTo>
                    <a:pt x="3594" y="9323"/>
                    <a:pt x="3682" y="9452"/>
                    <a:pt x="3811" y="9452"/>
                  </a:cubicBezTo>
                  <a:lnTo>
                    <a:pt x="4658" y="9452"/>
                  </a:lnTo>
                  <a:cubicBezTo>
                    <a:pt x="4808" y="9452"/>
                    <a:pt x="4950" y="9377"/>
                    <a:pt x="5031" y="9248"/>
                  </a:cubicBezTo>
                  <a:lnTo>
                    <a:pt x="5262" y="8903"/>
                  </a:lnTo>
                  <a:cubicBezTo>
                    <a:pt x="5316" y="8821"/>
                    <a:pt x="5357" y="8726"/>
                    <a:pt x="5370" y="8631"/>
                  </a:cubicBezTo>
                  <a:lnTo>
                    <a:pt x="5825" y="5960"/>
                  </a:lnTo>
                  <a:cubicBezTo>
                    <a:pt x="6427" y="6210"/>
                    <a:pt x="7097" y="6317"/>
                    <a:pt x="7782" y="6317"/>
                  </a:cubicBezTo>
                  <a:cubicBezTo>
                    <a:pt x="9009" y="6317"/>
                    <a:pt x="10284" y="5975"/>
                    <a:pt x="11310" y="5506"/>
                  </a:cubicBezTo>
                  <a:lnTo>
                    <a:pt x="12205" y="7208"/>
                  </a:lnTo>
                  <a:lnTo>
                    <a:pt x="12205" y="8509"/>
                  </a:lnTo>
                  <a:lnTo>
                    <a:pt x="11663" y="8706"/>
                  </a:lnTo>
                  <a:cubicBezTo>
                    <a:pt x="11527" y="8753"/>
                    <a:pt x="11425" y="8855"/>
                    <a:pt x="11378" y="8991"/>
                  </a:cubicBezTo>
                  <a:lnTo>
                    <a:pt x="11310" y="9201"/>
                  </a:lnTo>
                  <a:cubicBezTo>
                    <a:pt x="11269" y="9323"/>
                    <a:pt x="11358" y="9452"/>
                    <a:pt x="11486" y="9452"/>
                  </a:cubicBezTo>
                  <a:lnTo>
                    <a:pt x="12273" y="9452"/>
                  </a:lnTo>
                  <a:cubicBezTo>
                    <a:pt x="12456" y="9452"/>
                    <a:pt x="12612" y="9343"/>
                    <a:pt x="12687" y="9181"/>
                  </a:cubicBezTo>
                  <a:lnTo>
                    <a:pt x="12924" y="8625"/>
                  </a:lnTo>
                  <a:cubicBezTo>
                    <a:pt x="12985" y="8489"/>
                    <a:pt x="13019" y="8333"/>
                    <a:pt x="13019" y="8184"/>
                  </a:cubicBezTo>
                  <a:lnTo>
                    <a:pt x="13019" y="6713"/>
                  </a:lnTo>
                  <a:cubicBezTo>
                    <a:pt x="13019" y="6597"/>
                    <a:pt x="12999" y="6489"/>
                    <a:pt x="12951" y="6380"/>
                  </a:cubicBezTo>
                  <a:cubicBezTo>
                    <a:pt x="12829" y="6068"/>
                    <a:pt x="12571" y="5329"/>
                    <a:pt x="12571" y="4651"/>
                  </a:cubicBezTo>
                  <a:cubicBezTo>
                    <a:pt x="12571" y="3844"/>
                    <a:pt x="13073" y="3607"/>
                    <a:pt x="13019" y="2542"/>
                  </a:cubicBezTo>
                  <a:cubicBezTo>
                    <a:pt x="12992" y="2095"/>
                    <a:pt x="12626" y="881"/>
                    <a:pt x="11588" y="542"/>
                  </a:cubicBezTo>
                  <a:cubicBezTo>
                    <a:pt x="11304" y="450"/>
                    <a:pt x="11006" y="416"/>
                    <a:pt x="10687" y="416"/>
                  </a:cubicBezTo>
                  <a:cubicBezTo>
                    <a:pt x="9700" y="416"/>
                    <a:pt x="8513" y="747"/>
                    <a:pt x="6933" y="747"/>
                  </a:cubicBezTo>
                  <a:cubicBezTo>
                    <a:pt x="6267" y="747"/>
                    <a:pt x="5532" y="689"/>
                    <a:pt x="4713" y="522"/>
                  </a:cubicBezTo>
                  <a:lnTo>
                    <a:pt x="3587" y="101"/>
                  </a:lnTo>
                  <a:cubicBezTo>
                    <a:pt x="3406" y="34"/>
                    <a:pt x="3218" y="1"/>
                    <a:pt x="3031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80"/>
            <p:cNvSpPr/>
            <p:nvPr/>
          </p:nvSpPr>
          <p:spPr>
            <a:xfrm>
              <a:off x="4716494" y="2087493"/>
              <a:ext cx="48762" cy="52198"/>
            </a:xfrm>
            <a:custGeom>
              <a:avLst/>
              <a:gdLst/>
              <a:ahLst/>
              <a:cxnLst/>
              <a:rect l="l" t="t" r="r" b="b"/>
              <a:pathLst>
                <a:path w="1859" h="1990" extrusionOk="0">
                  <a:moveTo>
                    <a:pt x="162" y="1"/>
                  </a:moveTo>
                  <a:cubicBezTo>
                    <a:pt x="115" y="1"/>
                    <a:pt x="69" y="32"/>
                    <a:pt x="61" y="91"/>
                  </a:cubicBezTo>
                  <a:cubicBezTo>
                    <a:pt x="0" y="654"/>
                    <a:pt x="89" y="1597"/>
                    <a:pt x="1255" y="1976"/>
                  </a:cubicBezTo>
                  <a:cubicBezTo>
                    <a:pt x="1281" y="1985"/>
                    <a:pt x="1309" y="1990"/>
                    <a:pt x="1337" y="1990"/>
                  </a:cubicBezTo>
                  <a:cubicBezTo>
                    <a:pt x="1395" y="1990"/>
                    <a:pt x="1453" y="1970"/>
                    <a:pt x="1499" y="1929"/>
                  </a:cubicBezTo>
                  <a:cubicBezTo>
                    <a:pt x="1648" y="1814"/>
                    <a:pt x="1763" y="1651"/>
                    <a:pt x="1824" y="1475"/>
                  </a:cubicBezTo>
                  <a:cubicBezTo>
                    <a:pt x="1858" y="1325"/>
                    <a:pt x="1770" y="1176"/>
                    <a:pt x="1621" y="1142"/>
                  </a:cubicBezTo>
                  <a:cubicBezTo>
                    <a:pt x="1112" y="1020"/>
                    <a:pt x="529" y="702"/>
                    <a:pt x="258" y="64"/>
                  </a:cubicBezTo>
                  <a:cubicBezTo>
                    <a:pt x="240" y="21"/>
                    <a:pt x="201" y="1"/>
                    <a:pt x="16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80"/>
            <p:cNvSpPr/>
            <p:nvPr/>
          </p:nvSpPr>
          <p:spPr>
            <a:xfrm>
              <a:off x="4759721" y="2118681"/>
              <a:ext cx="36827" cy="23948"/>
            </a:xfrm>
            <a:custGeom>
              <a:avLst/>
              <a:gdLst/>
              <a:ahLst/>
              <a:cxnLst/>
              <a:rect l="l" t="t" r="r" b="b"/>
              <a:pathLst>
                <a:path w="1404" h="913" extrusionOk="0">
                  <a:moveTo>
                    <a:pt x="193" y="0"/>
                  </a:moveTo>
                  <a:cubicBezTo>
                    <a:pt x="89" y="0"/>
                    <a:pt x="0" y="93"/>
                    <a:pt x="7" y="197"/>
                  </a:cubicBezTo>
                  <a:lnTo>
                    <a:pt x="27" y="530"/>
                  </a:lnTo>
                  <a:cubicBezTo>
                    <a:pt x="33" y="745"/>
                    <a:pt x="218" y="912"/>
                    <a:pt x="424" y="912"/>
                  </a:cubicBezTo>
                  <a:cubicBezTo>
                    <a:pt x="452" y="912"/>
                    <a:pt x="480" y="909"/>
                    <a:pt x="509" y="903"/>
                  </a:cubicBezTo>
                  <a:cubicBezTo>
                    <a:pt x="807" y="848"/>
                    <a:pt x="1173" y="713"/>
                    <a:pt x="1356" y="414"/>
                  </a:cubicBezTo>
                  <a:cubicBezTo>
                    <a:pt x="1404" y="340"/>
                    <a:pt x="1370" y="238"/>
                    <a:pt x="1288" y="204"/>
                  </a:cubicBezTo>
                  <a:cubicBezTo>
                    <a:pt x="936" y="75"/>
                    <a:pt x="570" y="8"/>
                    <a:pt x="203" y="1"/>
                  </a:cubicBezTo>
                  <a:cubicBezTo>
                    <a:pt x="200" y="1"/>
                    <a:pt x="196" y="0"/>
                    <a:pt x="19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80"/>
            <p:cNvSpPr/>
            <p:nvPr/>
          </p:nvSpPr>
          <p:spPr>
            <a:xfrm>
              <a:off x="4778554" y="2342973"/>
              <a:ext cx="43620" cy="23502"/>
            </a:xfrm>
            <a:custGeom>
              <a:avLst/>
              <a:gdLst/>
              <a:ahLst/>
              <a:cxnLst/>
              <a:rect l="l" t="t" r="r" b="b"/>
              <a:pathLst>
                <a:path w="1663" h="896" extrusionOk="0">
                  <a:moveTo>
                    <a:pt x="1079" y="0"/>
                  </a:moveTo>
                  <a:lnTo>
                    <a:pt x="428" y="163"/>
                  </a:lnTo>
                  <a:cubicBezTo>
                    <a:pt x="279" y="203"/>
                    <a:pt x="157" y="312"/>
                    <a:pt x="109" y="461"/>
                  </a:cubicBezTo>
                  <a:lnTo>
                    <a:pt x="41" y="651"/>
                  </a:lnTo>
                  <a:cubicBezTo>
                    <a:pt x="1" y="773"/>
                    <a:pt x="96" y="895"/>
                    <a:pt x="225" y="895"/>
                  </a:cubicBezTo>
                  <a:lnTo>
                    <a:pt x="1072" y="895"/>
                  </a:lnTo>
                  <a:cubicBezTo>
                    <a:pt x="1221" y="895"/>
                    <a:pt x="1357" y="821"/>
                    <a:pt x="1445" y="698"/>
                  </a:cubicBezTo>
                  <a:lnTo>
                    <a:pt x="1662" y="366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80"/>
            <p:cNvSpPr/>
            <p:nvPr/>
          </p:nvSpPr>
          <p:spPr>
            <a:xfrm>
              <a:off x="4979895" y="2341714"/>
              <a:ext cx="40211" cy="24761"/>
            </a:xfrm>
            <a:custGeom>
              <a:avLst/>
              <a:gdLst/>
              <a:ahLst/>
              <a:cxnLst/>
              <a:rect l="l" t="t" r="r" b="b"/>
              <a:pathLst>
                <a:path w="1533" h="944" extrusionOk="0">
                  <a:moveTo>
                    <a:pt x="943" y="1"/>
                  </a:moveTo>
                  <a:lnTo>
                    <a:pt x="394" y="204"/>
                  </a:lnTo>
                  <a:cubicBezTo>
                    <a:pt x="265" y="245"/>
                    <a:pt x="156" y="353"/>
                    <a:pt x="116" y="482"/>
                  </a:cubicBezTo>
                  <a:lnTo>
                    <a:pt x="41" y="699"/>
                  </a:lnTo>
                  <a:cubicBezTo>
                    <a:pt x="0" y="814"/>
                    <a:pt x="89" y="943"/>
                    <a:pt x="217" y="943"/>
                  </a:cubicBezTo>
                  <a:lnTo>
                    <a:pt x="1004" y="943"/>
                  </a:lnTo>
                  <a:cubicBezTo>
                    <a:pt x="1180" y="943"/>
                    <a:pt x="1343" y="835"/>
                    <a:pt x="1418" y="672"/>
                  </a:cubicBezTo>
                  <a:lnTo>
                    <a:pt x="1533" y="401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80"/>
            <p:cNvSpPr/>
            <p:nvPr/>
          </p:nvSpPr>
          <p:spPr>
            <a:xfrm>
              <a:off x="4731969" y="215514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5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5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80"/>
            <p:cNvSpPr/>
            <p:nvPr/>
          </p:nvSpPr>
          <p:spPr>
            <a:xfrm>
              <a:off x="4741569" y="2191311"/>
              <a:ext cx="64578" cy="74493"/>
            </a:xfrm>
            <a:custGeom>
              <a:avLst/>
              <a:gdLst/>
              <a:ahLst/>
              <a:cxnLst/>
              <a:rect l="l" t="t" r="r" b="b"/>
              <a:pathLst>
                <a:path w="2462" h="2840" extrusionOk="0">
                  <a:moveTo>
                    <a:pt x="894" y="0"/>
                  </a:moveTo>
                  <a:cubicBezTo>
                    <a:pt x="834" y="0"/>
                    <a:pt x="773" y="22"/>
                    <a:pt x="726" y="66"/>
                  </a:cubicBezTo>
                  <a:cubicBezTo>
                    <a:pt x="523" y="269"/>
                    <a:pt x="272" y="419"/>
                    <a:pt x="0" y="514"/>
                  </a:cubicBezTo>
                  <a:cubicBezTo>
                    <a:pt x="984" y="1971"/>
                    <a:pt x="2462" y="2839"/>
                    <a:pt x="2462" y="2839"/>
                  </a:cubicBezTo>
                  <a:cubicBezTo>
                    <a:pt x="2462" y="2032"/>
                    <a:pt x="2340" y="1768"/>
                    <a:pt x="2184" y="1612"/>
                  </a:cubicBezTo>
                  <a:cubicBezTo>
                    <a:pt x="1763" y="1164"/>
                    <a:pt x="1404" y="670"/>
                    <a:pt x="1112" y="134"/>
                  </a:cubicBezTo>
                  <a:cubicBezTo>
                    <a:pt x="1068" y="46"/>
                    <a:pt x="981" y="0"/>
                    <a:pt x="89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80"/>
            <p:cNvSpPr/>
            <p:nvPr/>
          </p:nvSpPr>
          <p:spPr>
            <a:xfrm>
              <a:off x="4837073" y="2244716"/>
              <a:ext cx="143924" cy="39581"/>
            </a:xfrm>
            <a:custGeom>
              <a:avLst/>
              <a:gdLst/>
              <a:ahLst/>
              <a:cxnLst/>
              <a:rect l="l" t="t" r="r" b="b"/>
              <a:pathLst>
                <a:path w="5487" h="1509" extrusionOk="0">
                  <a:moveTo>
                    <a:pt x="4893" y="1"/>
                  </a:moveTo>
                  <a:cubicBezTo>
                    <a:pt x="4847" y="1"/>
                    <a:pt x="4800" y="8"/>
                    <a:pt x="4754" y="24"/>
                  </a:cubicBezTo>
                  <a:cubicBezTo>
                    <a:pt x="3840" y="314"/>
                    <a:pt x="2850" y="395"/>
                    <a:pt x="2026" y="395"/>
                  </a:cubicBezTo>
                  <a:cubicBezTo>
                    <a:pt x="1427" y="395"/>
                    <a:pt x="915" y="352"/>
                    <a:pt x="584" y="315"/>
                  </a:cubicBezTo>
                  <a:cubicBezTo>
                    <a:pt x="566" y="313"/>
                    <a:pt x="549" y="312"/>
                    <a:pt x="532" y="312"/>
                  </a:cubicBezTo>
                  <a:cubicBezTo>
                    <a:pt x="321" y="312"/>
                    <a:pt x="133" y="461"/>
                    <a:pt x="96" y="674"/>
                  </a:cubicBezTo>
                  <a:lnTo>
                    <a:pt x="1" y="1156"/>
                  </a:lnTo>
                  <a:cubicBezTo>
                    <a:pt x="601" y="1403"/>
                    <a:pt x="1269" y="1508"/>
                    <a:pt x="1952" y="1508"/>
                  </a:cubicBezTo>
                  <a:cubicBezTo>
                    <a:pt x="3180" y="1508"/>
                    <a:pt x="4458" y="1168"/>
                    <a:pt x="5486" y="702"/>
                  </a:cubicBezTo>
                  <a:lnTo>
                    <a:pt x="5303" y="274"/>
                  </a:lnTo>
                  <a:cubicBezTo>
                    <a:pt x="5233" y="108"/>
                    <a:pt x="5070" y="1"/>
                    <a:pt x="48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80"/>
            <p:cNvSpPr/>
            <p:nvPr/>
          </p:nvSpPr>
          <p:spPr>
            <a:xfrm>
              <a:off x="4684309" y="2161199"/>
              <a:ext cx="47503" cy="48237"/>
            </a:xfrm>
            <a:custGeom>
              <a:avLst/>
              <a:gdLst/>
              <a:ahLst/>
              <a:cxnLst/>
              <a:rect l="l" t="t" r="r" b="b"/>
              <a:pathLst>
                <a:path w="1811" h="1839" extrusionOk="0">
                  <a:moveTo>
                    <a:pt x="800" y="0"/>
                  </a:moveTo>
                  <a:lnTo>
                    <a:pt x="149" y="685"/>
                  </a:lnTo>
                  <a:cubicBezTo>
                    <a:pt x="41" y="800"/>
                    <a:pt x="0" y="963"/>
                    <a:pt x="41" y="1112"/>
                  </a:cubicBezTo>
                  <a:lnTo>
                    <a:pt x="142" y="1499"/>
                  </a:lnTo>
                  <a:cubicBezTo>
                    <a:pt x="195" y="1698"/>
                    <a:pt x="371" y="1838"/>
                    <a:pt x="576" y="1838"/>
                  </a:cubicBezTo>
                  <a:cubicBezTo>
                    <a:pt x="580" y="1838"/>
                    <a:pt x="585" y="1838"/>
                    <a:pt x="590" y="1838"/>
                  </a:cubicBezTo>
                  <a:cubicBezTo>
                    <a:pt x="963" y="1831"/>
                    <a:pt x="1336" y="1804"/>
                    <a:pt x="1709" y="1756"/>
                  </a:cubicBezTo>
                  <a:cubicBezTo>
                    <a:pt x="1810" y="1417"/>
                    <a:pt x="1634" y="1058"/>
                    <a:pt x="1390" y="828"/>
                  </a:cubicBezTo>
                  <a:cubicBezTo>
                    <a:pt x="1146" y="590"/>
                    <a:pt x="949" y="312"/>
                    <a:pt x="80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80"/>
            <p:cNvSpPr/>
            <p:nvPr/>
          </p:nvSpPr>
          <p:spPr>
            <a:xfrm>
              <a:off x="4716494" y="2087913"/>
              <a:ext cx="44670" cy="51935"/>
            </a:xfrm>
            <a:custGeom>
              <a:avLst/>
              <a:gdLst/>
              <a:ahLst/>
              <a:cxnLst/>
              <a:rect l="l" t="t" r="r" b="b"/>
              <a:pathLst>
                <a:path w="1703" h="1980" extrusionOk="0">
                  <a:moveTo>
                    <a:pt x="116" y="1"/>
                  </a:moveTo>
                  <a:cubicBezTo>
                    <a:pt x="82" y="14"/>
                    <a:pt x="61" y="48"/>
                    <a:pt x="61" y="82"/>
                  </a:cubicBezTo>
                  <a:cubicBezTo>
                    <a:pt x="0" y="638"/>
                    <a:pt x="89" y="1587"/>
                    <a:pt x="1255" y="1967"/>
                  </a:cubicBezTo>
                  <a:cubicBezTo>
                    <a:pt x="1279" y="1975"/>
                    <a:pt x="1305" y="1979"/>
                    <a:pt x="1330" y="1979"/>
                  </a:cubicBezTo>
                  <a:cubicBezTo>
                    <a:pt x="1390" y="1979"/>
                    <a:pt x="1451" y="1958"/>
                    <a:pt x="1499" y="1920"/>
                  </a:cubicBezTo>
                  <a:cubicBezTo>
                    <a:pt x="1573" y="1852"/>
                    <a:pt x="1641" y="1784"/>
                    <a:pt x="1702" y="1696"/>
                  </a:cubicBezTo>
                  <a:lnTo>
                    <a:pt x="1689" y="1696"/>
                  </a:lnTo>
                  <a:cubicBezTo>
                    <a:pt x="461" y="1411"/>
                    <a:pt x="156" y="611"/>
                    <a:pt x="116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80"/>
            <p:cNvSpPr/>
            <p:nvPr/>
          </p:nvSpPr>
          <p:spPr>
            <a:xfrm>
              <a:off x="4684309" y="2177200"/>
              <a:ext cx="10518" cy="17102"/>
            </a:xfrm>
            <a:custGeom>
              <a:avLst/>
              <a:gdLst/>
              <a:ahLst/>
              <a:cxnLst/>
              <a:rect l="l" t="t" r="r" b="b"/>
              <a:pathLst>
                <a:path w="401" h="652" extrusionOk="0">
                  <a:moveTo>
                    <a:pt x="224" y="1"/>
                  </a:moveTo>
                  <a:lnTo>
                    <a:pt x="149" y="75"/>
                  </a:lnTo>
                  <a:cubicBezTo>
                    <a:pt x="41" y="190"/>
                    <a:pt x="0" y="353"/>
                    <a:pt x="41" y="502"/>
                  </a:cubicBezTo>
                  <a:lnTo>
                    <a:pt x="81" y="652"/>
                  </a:lnTo>
                  <a:cubicBezTo>
                    <a:pt x="265" y="597"/>
                    <a:pt x="400" y="455"/>
                    <a:pt x="400" y="292"/>
                  </a:cubicBezTo>
                  <a:cubicBezTo>
                    <a:pt x="393" y="170"/>
                    <a:pt x="326" y="62"/>
                    <a:pt x="22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01" name="Google Shape;16201;p80"/>
          <p:cNvGrpSpPr/>
          <p:nvPr/>
        </p:nvGrpSpPr>
        <p:grpSpPr>
          <a:xfrm>
            <a:off x="7521110" y="2906131"/>
            <a:ext cx="175400" cy="370053"/>
            <a:chOff x="7521110" y="2906131"/>
            <a:chExt cx="175400" cy="370053"/>
          </a:xfrm>
        </p:grpSpPr>
        <p:sp>
          <p:nvSpPr>
            <p:cNvPr id="16202" name="Google Shape;16202;p80"/>
            <p:cNvSpPr/>
            <p:nvPr/>
          </p:nvSpPr>
          <p:spPr>
            <a:xfrm>
              <a:off x="7590646" y="3215698"/>
              <a:ext cx="36302" cy="54453"/>
            </a:xfrm>
            <a:custGeom>
              <a:avLst/>
              <a:gdLst/>
              <a:ahLst/>
              <a:cxnLst/>
              <a:rect l="l" t="t" r="r" b="b"/>
              <a:pathLst>
                <a:path w="1384" h="2076" extrusionOk="0">
                  <a:moveTo>
                    <a:pt x="1" y="0"/>
                  </a:moveTo>
                  <a:lnTo>
                    <a:pt x="1" y="2075"/>
                  </a:lnTo>
                  <a:lnTo>
                    <a:pt x="1384" y="2075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80"/>
            <p:cNvSpPr/>
            <p:nvPr/>
          </p:nvSpPr>
          <p:spPr>
            <a:xfrm>
              <a:off x="7608797" y="3233823"/>
              <a:ext cx="18151" cy="36329"/>
            </a:xfrm>
            <a:custGeom>
              <a:avLst/>
              <a:gdLst/>
              <a:ahLst/>
              <a:cxnLst/>
              <a:rect l="l" t="t" r="r" b="b"/>
              <a:pathLst>
                <a:path w="692" h="1385" extrusionOk="0">
                  <a:moveTo>
                    <a:pt x="231" y="1"/>
                  </a:moveTo>
                  <a:cubicBezTo>
                    <a:pt x="102" y="1"/>
                    <a:pt x="0" y="103"/>
                    <a:pt x="0" y="231"/>
                  </a:cubicBezTo>
                  <a:lnTo>
                    <a:pt x="0" y="1384"/>
                  </a:lnTo>
                  <a:lnTo>
                    <a:pt x="692" y="1384"/>
                  </a:lnTo>
                  <a:lnTo>
                    <a:pt x="69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80"/>
            <p:cNvSpPr/>
            <p:nvPr/>
          </p:nvSpPr>
          <p:spPr>
            <a:xfrm>
              <a:off x="7570554" y="3264066"/>
              <a:ext cx="76513" cy="12118"/>
            </a:xfrm>
            <a:custGeom>
              <a:avLst/>
              <a:gdLst/>
              <a:ahLst/>
              <a:cxnLst/>
              <a:rect l="l" t="t" r="r" b="b"/>
              <a:pathLst>
                <a:path w="2917" h="462" extrusionOk="0">
                  <a:moveTo>
                    <a:pt x="306" y="1"/>
                  </a:moveTo>
                  <a:cubicBezTo>
                    <a:pt x="0" y="1"/>
                    <a:pt x="0" y="462"/>
                    <a:pt x="306" y="462"/>
                  </a:cubicBezTo>
                  <a:lnTo>
                    <a:pt x="2611" y="462"/>
                  </a:lnTo>
                  <a:cubicBezTo>
                    <a:pt x="2916" y="462"/>
                    <a:pt x="2916" y="1"/>
                    <a:pt x="26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5" name="Google Shape;16205;p80"/>
            <p:cNvSpPr/>
            <p:nvPr/>
          </p:nvSpPr>
          <p:spPr>
            <a:xfrm>
              <a:off x="7526094" y="3064351"/>
              <a:ext cx="165433" cy="109038"/>
            </a:xfrm>
            <a:custGeom>
              <a:avLst/>
              <a:gdLst/>
              <a:ahLst/>
              <a:cxnLst/>
              <a:rect l="l" t="t" r="r" b="b"/>
              <a:pathLst>
                <a:path w="6307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6028" y="4157"/>
                  </a:lnTo>
                  <a:cubicBezTo>
                    <a:pt x="6198" y="4157"/>
                    <a:pt x="6306" y="3987"/>
                    <a:pt x="6238" y="3831"/>
                  </a:cubicBezTo>
                  <a:lnTo>
                    <a:pt x="4536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80"/>
            <p:cNvSpPr/>
            <p:nvPr/>
          </p:nvSpPr>
          <p:spPr>
            <a:xfrm>
              <a:off x="7521110" y="3173363"/>
              <a:ext cx="175400" cy="48394"/>
            </a:xfrm>
            <a:custGeom>
              <a:avLst/>
              <a:gdLst/>
              <a:ahLst/>
              <a:cxnLst/>
              <a:rect l="l" t="t" r="r" b="b"/>
              <a:pathLst>
                <a:path w="6687" h="1845" extrusionOk="0">
                  <a:moveTo>
                    <a:pt x="1004" y="1"/>
                  </a:moveTo>
                  <a:lnTo>
                    <a:pt x="95" y="1492"/>
                  </a:lnTo>
                  <a:cubicBezTo>
                    <a:pt x="0" y="1648"/>
                    <a:pt x="109" y="1845"/>
                    <a:pt x="292" y="1845"/>
                  </a:cubicBezTo>
                  <a:lnTo>
                    <a:pt x="6395" y="1845"/>
                  </a:lnTo>
                  <a:cubicBezTo>
                    <a:pt x="6578" y="1845"/>
                    <a:pt x="6686" y="1648"/>
                    <a:pt x="6591" y="1492"/>
                  </a:cubicBezTo>
                  <a:lnTo>
                    <a:pt x="5683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80"/>
            <p:cNvSpPr/>
            <p:nvPr/>
          </p:nvSpPr>
          <p:spPr>
            <a:xfrm>
              <a:off x="7521110" y="3173363"/>
              <a:ext cx="156541" cy="48421"/>
            </a:xfrm>
            <a:custGeom>
              <a:avLst/>
              <a:gdLst/>
              <a:ahLst/>
              <a:cxnLst/>
              <a:rect l="l" t="t" r="r" b="b"/>
              <a:pathLst>
                <a:path w="5968" h="1846" extrusionOk="0">
                  <a:moveTo>
                    <a:pt x="1004" y="1"/>
                  </a:moveTo>
                  <a:lnTo>
                    <a:pt x="95" y="1499"/>
                  </a:lnTo>
                  <a:cubicBezTo>
                    <a:pt x="0" y="1648"/>
                    <a:pt x="116" y="1845"/>
                    <a:pt x="292" y="1845"/>
                  </a:cubicBezTo>
                  <a:lnTo>
                    <a:pt x="2484" y="1845"/>
                  </a:lnTo>
                  <a:cubicBezTo>
                    <a:pt x="2432" y="1838"/>
                    <a:pt x="2402" y="1643"/>
                    <a:pt x="2435" y="1492"/>
                  </a:cubicBezTo>
                  <a:lnTo>
                    <a:pt x="2577" y="651"/>
                  </a:lnTo>
                  <a:cubicBezTo>
                    <a:pt x="2591" y="543"/>
                    <a:pt x="2692" y="462"/>
                    <a:pt x="2801" y="462"/>
                  </a:cubicBezTo>
                  <a:lnTo>
                    <a:pt x="5967" y="462"/>
                  </a:lnTo>
                  <a:lnTo>
                    <a:pt x="5683" y="1"/>
                  </a:lnTo>
                  <a:close/>
                  <a:moveTo>
                    <a:pt x="2484" y="1845"/>
                  </a:moveTo>
                  <a:cubicBezTo>
                    <a:pt x="2484" y="1845"/>
                    <a:pt x="2485" y="1845"/>
                    <a:pt x="2486" y="1845"/>
                  </a:cubicBezTo>
                  <a:cubicBezTo>
                    <a:pt x="2487" y="1845"/>
                    <a:pt x="2488" y="1845"/>
                    <a:pt x="2489" y="184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8" name="Google Shape;16208;p80"/>
            <p:cNvSpPr/>
            <p:nvPr/>
          </p:nvSpPr>
          <p:spPr>
            <a:xfrm>
              <a:off x="7526094" y="3064351"/>
              <a:ext cx="135189" cy="109038"/>
            </a:xfrm>
            <a:custGeom>
              <a:avLst/>
              <a:gdLst/>
              <a:ahLst/>
              <a:cxnLst/>
              <a:rect l="l" t="t" r="r" b="b"/>
              <a:pathLst>
                <a:path w="5154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2346" y="4157"/>
                  </a:lnTo>
                  <a:cubicBezTo>
                    <a:pt x="2299" y="4157"/>
                    <a:pt x="2265" y="3980"/>
                    <a:pt x="2285" y="3831"/>
                  </a:cubicBezTo>
                  <a:lnTo>
                    <a:pt x="2563" y="1587"/>
                  </a:lnTo>
                  <a:cubicBezTo>
                    <a:pt x="2583" y="1476"/>
                    <a:pt x="2672" y="1390"/>
                    <a:pt x="2781" y="1390"/>
                  </a:cubicBezTo>
                  <a:cubicBezTo>
                    <a:pt x="2786" y="1390"/>
                    <a:pt x="2790" y="1390"/>
                    <a:pt x="2794" y="1390"/>
                  </a:cubicBezTo>
                  <a:lnTo>
                    <a:pt x="5154" y="1390"/>
                  </a:lnTo>
                  <a:lnTo>
                    <a:pt x="4536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80"/>
            <p:cNvSpPr/>
            <p:nvPr/>
          </p:nvSpPr>
          <p:spPr>
            <a:xfrm>
              <a:off x="7537635" y="2906131"/>
              <a:ext cx="142140" cy="182587"/>
            </a:xfrm>
            <a:custGeom>
              <a:avLst/>
              <a:gdLst/>
              <a:ahLst/>
              <a:cxnLst/>
              <a:rect l="l" t="t" r="r" b="b"/>
              <a:pathLst>
                <a:path w="5419" h="6961" extrusionOk="0">
                  <a:moveTo>
                    <a:pt x="2713" y="1"/>
                  </a:moveTo>
                  <a:cubicBezTo>
                    <a:pt x="2623" y="1"/>
                    <a:pt x="2534" y="52"/>
                    <a:pt x="2496" y="153"/>
                  </a:cubicBezTo>
                  <a:lnTo>
                    <a:pt x="62" y="6649"/>
                  </a:lnTo>
                  <a:cubicBezTo>
                    <a:pt x="1" y="6798"/>
                    <a:pt x="116" y="6961"/>
                    <a:pt x="279" y="6961"/>
                  </a:cubicBezTo>
                  <a:lnTo>
                    <a:pt x="5147" y="6961"/>
                  </a:lnTo>
                  <a:cubicBezTo>
                    <a:pt x="5310" y="6961"/>
                    <a:pt x="5419" y="6798"/>
                    <a:pt x="5364" y="6649"/>
                  </a:cubicBezTo>
                  <a:lnTo>
                    <a:pt x="2930" y="153"/>
                  </a:lnTo>
                  <a:cubicBezTo>
                    <a:pt x="2893" y="52"/>
                    <a:pt x="2803" y="1"/>
                    <a:pt x="2713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80"/>
            <p:cNvSpPr/>
            <p:nvPr/>
          </p:nvSpPr>
          <p:spPr>
            <a:xfrm>
              <a:off x="7537635" y="2906210"/>
              <a:ext cx="71188" cy="182508"/>
            </a:xfrm>
            <a:custGeom>
              <a:avLst/>
              <a:gdLst/>
              <a:ahLst/>
              <a:cxnLst/>
              <a:rect l="l" t="t" r="r" b="b"/>
              <a:pathLst>
                <a:path w="2714" h="6958" extrusionOk="0">
                  <a:moveTo>
                    <a:pt x="2699" y="1"/>
                  </a:moveTo>
                  <a:cubicBezTo>
                    <a:pt x="2610" y="1"/>
                    <a:pt x="2528" y="60"/>
                    <a:pt x="2496" y="150"/>
                  </a:cubicBezTo>
                  <a:lnTo>
                    <a:pt x="62" y="6646"/>
                  </a:lnTo>
                  <a:cubicBezTo>
                    <a:pt x="1" y="6795"/>
                    <a:pt x="116" y="6958"/>
                    <a:pt x="279" y="6958"/>
                  </a:cubicBezTo>
                  <a:lnTo>
                    <a:pt x="2028" y="6958"/>
                  </a:lnTo>
                  <a:cubicBezTo>
                    <a:pt x="1981" y="6958"/>
                    <a:pt x="1954" y="6795"/>
                    <a:pt x="1967" y="6646"/>
                  </a:cubicBezTo>
                  <a:lnTo>
                    <a:pt x="2652" y="150"/>
                  </a:lnTo>
                  <a:cubicBezTo>
                    <a:pt x="2666" y="49"/>
                    <a:pt x="2686" y="1"/>
                    <a:pt x="2713" y="1"/>
                  </a:cubicBezTo>
                  <a:cubicBezTo>
                    <a:pt x="2708" y="1"/>
                    <a:pt x="2704" y="1"/>
                    <a:pt x="26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11" name="Google Shape;16211;p80"/>
          <p:cNvGrpSpPr/>
          <p:nvPr/>
        </p:nvGrpSpPr>
        <p:grpSpPr>
          <a:xfrm>
            <a:off x="3586925" y="1523286"/>
            <a:ext cx="371023" cy="347915"/>
            <a:chOff x="3586925" y="1523286"/>
            <a:chExt cx="371023" cy="347915"/>
          </a:xfrm>
        </p:grpSpPr>
        <p:sp>
          <p:nvSpPr>
            <p:cNvPr id="16212" name="Google Shape;16212;p80"/>
            <p:cNvSpPr/>
            <p:nvPr/>
          </p:nvSpPr>
          <p:spPr>
            <a:xfrm>
              <a:off x="3732580" y="1530158"/>
              <a:ext cx="225211" cy="212935"/>
            </a:xfrm>
            <a:custGeom>
              <a:avLst/>
              <a:gdLst/>
              <a:ahLst/>
              <a:cxnLst/>
              <a:rect l="l" t="t" r="r" b="b"/>
              <a:pathLst>
                <a:path w="8586" h="8118" extrusionOk="0">
                  <a:moveTo>
                    <a:pt x="2543" y="0"/>
                  </a:moveTo>
                  <a:cubicBezTo>
                    <a:pt x="1781" y="0"/>
                    <a:pt x="990" y="157"/>
                    <a:pt x="177" y="503"/>
                  </a:cubicBezTo>
                  <a:cubicBezTo>
                    <a:pt x="48" y="557"/>
                    <a:pt x="1" y="713"/>
                    <a:pt x="75" y="828"/>
                  </a:cubicBezTo>
                  <a:lnTo>
                    <a:pt x="1079" y="2428"/>
                  </a:lnTo>
                  <a:lnTo>
                    <a:pt x="8585" y="8117"/>
                  </a:lnTo>
                  <a:lnTo>
                    <a:pt x="8585" y="3805"/>
                  </a:lnTo>
                  <a:cubicBezTo>
                    <a:pt x="8585" y="3649"/>
                    <a:pt x="8531" y="3500"/>
                    <a:pt x="8436" y="3378"/>
                  </a:cubicBezTo>
                  <a:cubicBezTo>
                    <a:pt x="6841" y="1402"/>
                    <a:pt x="4820" y="0"/>
                    <a:pt x="254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3" name="Google Shape;16213;p80"/>
            <p:cNvSpPr/>
            <p:nvPr/>
          </p:nvSpPr>
          <p:spPr>
            <a:xfrm>
              <a:off x="3732580" y="1530263"/>
              <a:ext cx="138573" cy="126560"/>
            </a:xfrm>
            <a:custGeom>
              <a:avLst/>
              <a:gdLst/>
              <a:ahLst/>
              <a:cxnLst/>
              <a:rect l="l" t="t" r="r" b="b"/>
              <a:pathLst>
                <a:path w="5283" h="4825" extrusionOk="0">
                  <a:moveTo>
                    <a:pt x="2537" y="0"/>
                  </a:moveTo>
                  <a:cubicBezTo>
                    <a:pt x="1777" y="0"/>
                    <a:pt x="988" y="156"/>
                    <a:pt x="177" y="499"/>
                  </a:cubicBezTo>
                  <a:cubicBezTo>
                    <a:pt x="55" y="553"/>
                    <a:pt x="1" y="709"/>
                    <a:pt x="75" y="824"/>
                  </a:cubicBezTo>
                  <a:lnTo>
                    <a:pt x="1079" y="2424"/>
                  </a:lnTo>
                  <a:lnTo>
                    <a:pt x="4239" y="4825"/>
                  </a:lnTo>
                  <a:cubicBezTo>
                    <a:pt x="4876" y="4696"/>
                    <a:pt x="5283" y="4364"/>
                    <a:pt x="5229" y="3713"/>
                  </a:cubicBezTo>
                  <a:cubicBezTo>
                    <a:pt x="5080" y="1970"/>
                    <a:pt x="4456" y="804"/>
                    <a:pt x="4049" y="207"/>
                  </a:cubicBezTo>
                  <a:cubicBezTo>
                    <a:pt x="3560" y="72"/>
                    <a:pt x="3055" y="0"/>
                    <a:pt x="253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4" name="Google Shape;16214;p80"/>
            <p:cNvSpPr/>
            <p:nvPr/>
          </p:nvSpPr>
          <p:spPr>
            <a:xfrm>
              <a:off x="3881094" y="1554185"/>
              <a:ext cx="38453" cy="145498"/>
            </a:xfrm>
            <a:custGeom>
              <a:avLst/>
              <a:gdLst/>
              <a:ahLst/>
              <a:cxnLst/>
              <a:rect l="l" t="t" r="r" b="b"/>
              <a:pathLst>
                <a:path w="1466" h="5547" extrusionOk="0">
                  <a:moveTo>
                    <a:pt x="28" y="0"/>
                  </a:moveTo>
                  <a:lnTo>
                    <a:pt x="28" y="0"/>
                  </a:lnTo>
                  <a:cubicBezTo>
                    <a:pt x="563" y="2211"/>
                    <a:pt x="421" y="3818"/>
                    <a:pt x="1" y="4984"/>
                  </a:cubicBezTo>
                  <a:lnTo>
                    <a:pt x="740" y="5547"/>
                  </a:lnTo>
                  <a:cubicBezTo>
                    <a:pt x="1228" y="4387"/>
                    <a:pt x="1465" y="2834"/>
                    <a:pt x="1113" y="766"/>
                  </a:cubicBezTo>
                  <a:cubicBezTo>
                    <a:pt x="767" y="482"/>
                    <a:pt x="407" y="231"/>
                    <a:pt x="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80"/>
            <p:cNvSpPr/>
            <p:nvPr/>
          </p:nvSpPr>
          <p:spPr>
            <a:xfrm>
              <a:off x="3910262" y="1590828"/>
              <a:ext cx="43070" cy="130730"/>
            </a:xfrm>
            <a:custGeom>
              <a:avLst/>
              <a:gdLst/>
              <a:ahLst/>
              <a:cxnLst/>
              <a:rect l="l" t="t" r="r" b="b"/>
              <a:pathLst>
                <a:path w="1642" h="4984" extrusionOk="0">
                  <a:moveTo>
                    <a:pt x="699" y="0"/>
                  </a:moveTo>
                  <a:cubicBezTo>
                    <a:pt x="855" y="1885"/>
                    <a:pt x="530" y="3329"/>
                    <a:pt x="1" y="4435"/>
                  </a:cubicBezTo>
                  <a:lnTo>
                    <a:pt x="733" y="4984"/>
                  </a:lnTo>
                  <a:cubicBezTo>
                    <a:pt x="1248" y="3980"/>
                    <a:pt x="1628" y="2685"/>
                    <a:pt x="1642" y="1044"/>
                  </a:cubicBezTo>
                  <a:cubicBezTo>
                    <a:pt x="1350" y="678"/>
                    <a:pt x="1031" y="332"/>
                    <a:pt x="69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80"/>
            <p:cNvSpPr/>
            <p:nvPr/>
          </p:nvSpPr>
          <p:spPr>
            <a:xfrm>
              <a:off x="3586925" y="1573569"/>
              <a:ext cx="370866" cy="297527"/>
            </a:xfrm>
            <a:custGeom>
              <a:avLst/>
              <a:gdLst/>
              <a:ahLst/>
              <a:cxnLst/>
              <a:rect l="l" t="t" r="r" b="b"/>
              <a:pathLst>
                <a:path w="14139" h="11343" extrusionOk="0">
                  <a:moveTo>
                    <a:pt x="8358" y="0"/>
                  </a:moveTo>
                  <a:cubicBezTo>
                    <a:pt x="7796" y="0"/>
                    <a:pt x="6845" y="161"/>
                    <a:pt x="5717" y="1004"/>
                  </a:cubicBezTo>
                  <a:cubicBezTo>
                    <a:pt x="4699" y="1763"/>
                    <a:pt x="1072" y="4984"/>
                    <a:pt x="184" y="5777"/>
                  </a:cubicBezTo>
                  <a:cubicBezTo>
                    <a:pt x="55" y="5893"/>
                    <a:pt x="0" y="6069"/>
                    <a:pt x="48" y="6232"/>
                  </a:cubicBezTo>
                  <a:cubicBezTo>
                    <a:pt x="184" y="6767"/>
                    <a:pt x="631" y="7927"/>
                    <a:pt x="1472" y="8015"/>
                  </a:cubicBezTo>
                  <a:cubicBezTo>
                    <a:pt x="1607" y="8008"/>
                    <a:pt x="1730" y="7967"/>
                    <a:pt x="1845" y="7900"/>
                  </a:cubicBezTo>
                  <a:lnTo>
                    <a:pt x="2631" y="8429"/>
                  </a:lnTo>
                  <a:cubicBezTo>
                    <a:pt x="2706" y="8486"/>
                    <a:pt x="2798" y="8514"/>
                    <a:pt x="2891" y="8514"/>
                  </a:cubicBezTo>
                  <a:cubicBezTo>
                    <a:pt x="2941" y="8514"/>
                    <a:pt x="2991" y="8506"/>
                    <a:pt x="3038" y="8490"/>
                  </a:cubicBezTo>
                  <a:cubicBezTo>
                    <a:pt x="4008" y="8151"/>
                    <a:pt x="6625" y="7100"/>
                    <a:pt x="8395" y="6428"/>
                  </a:cubicBezTo>
                  <a:cubicBezTo>
                    <a:pt x="8890" y="7520"/>
                    <a:pt x="9724" y="9419"/>
                    <a:pt x="10341" y="11046"/>
                  </a:cubicBezTo>
                  <a:cubicBezTo>
                    <a:pt x="10409" y="11228"/>
                    <a:pt x="10581" y="11343"/>
                    <a:pt x="10764" y="11343"/>
                  </a:cubicBezTo>
                  <a:cubicBezTo>
                    <a:pt x="10820" y="11343"/>
                    <a:pt x="10876" y="11332"/>
                    <a:pt x="10931" y="11310"/>
                  </a:cubicBezTo>
                  <a:cubicBezTo>
                    <a:pt x="11595" y="11059"/>
                    <a:pt x="12897" y="10463"/>
                    <a:pt x="13874" y="9473"/>
                  </a:cubicBezTo>
                  <a:cubicBezTo>
                    <a:pt x="14043" y="9303"/>
                    <a:pt x="14138" y="9073"/>
                    <a:pt x="14138" y="8835"/>
                  </a:cubicBezTo>
                  <a:lnTo>
                    <a:pt x="14138" y="5513"/>
                  </a:lnTo>
                  <a:cubicBezTo>
                    <a:pt x="14138" y="5228"/>
                    <a:pt x="14064" y="4950"/>
                    <a:pt x="13921" y="4713"/>
                  </a:cubicBezTo>
                  <a:cubicBezTo>
                    <a:pt x="11480" y="516"/>
                    <a:pt x="8903" y="61"/>
                    <a:pt x="8903" y="61"/>
                  </a:cubicBezTo>
                  <a:cubicBezTo>
                    <a:pt x="8903" y="61"/>
                    <a:pt x="8705" y="0"/>
                    <a:pt x="835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7" name="Google Shape;16217;p80"/>
            <p:cNvSpPr/>
            <p:nvPr/>
          </p:nvSpPr>
          <p:spPr>
            <a:xfrm>
              <a:off x="3586925" y="1687381"/>
              <a:ext cx="144973" cy="109536"/>
            </a:xfrm>
            <a:custGeom>
              <a:avLst/>
              <a:gdLst/>
              <a:ahLst/>
              <a:cxnLst/>
              <a:rect l="l" t="t" r="r" b="b"/>
              <a:pathLst>
                <a:path w="5527" h="4176" extrusionOk="0">
                  <a:moveTo>
                    <a:pt x="1804" y="1"/>
                  </a:moveTo>
                  <a:cubicBezTo>
                    <a:pt x="1092" y="631"/>
                    <a:pt x="482" y="1174"/>
                    <a:pt x="184" y="1438"/>
                  </a:cubicBezTo>
                  <a:cubicBezTo>
                    <a:pt x="55" y="1554"/>
                    <a:pt x="0" y="1730"/>
                    <a:pt x="48" y="1893"/>
                  </a:cubicBezTo>
                  <a:cubicBezTo>
                    <a:pt x="184" y="2428"/>
                    <a:pt x="631" y="3588"/>
                    <a:pt x="1472" y="3676"/>
                  </a:cubicBezTo>
                  <a:cubicBezTo>
                    <a:pt x="1607" y="3669"/>
                    <a:pt x="1730" y="3628"/>
                    <a:pt x="1845" y="3561"/>
                  </a:cubicBezTo>
                  <a:lnTo>
                    <a:pt x="2631" y="4090"/>
                  </a:lnTo>
                  <a:cubicBezTo>
                    <a:pt x="2706" y="4147"/>
                    <a:pt x="2798" y="4175"/>
                    <a:pt x="2891" y="4175"/>
                  </a:cubicBezTo>
                  <a:cubicBezTo>
                    <a:pt x="2941" y="4175"/>
                    <a:pt x="2991" y="4167"/>
                    <a:pt x="3038" y="4151"/>
                  </a:cubicBezTo>
                  <a:cubicBezTo>
                    <a:pt x="3540" y="3974"/>
                    <a:pt x="4482" y="3608"/>
                    <a:pt x="5527" y="3201"/>
                  </a:cubicBezTo>
                  <a:cubicBezTo>
                    <a:pt x="5472" y="2883"/>
                    <a:pt x="5154" y="1825"/>
                    <a:pt x="3160" y="1262"/>
                  </a:cubicBezTo>
                  <a:cubicBezTo>
                    <a:pt x="2136" y="977"/>
                    <a:pt x="1858" y="204"/>
                    <a:pt x="1804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8" name="Google Shape;16218;p80"/>
            <p:cNvSpPr/>
            <p:nvPr/>
          </p:nvSpPr>
          <p:spPr>
            <a:xfrm>
              <a:off x="3601692" y="1735224"/>
              <a:ext cx="26886" cy="21377"/>
            </a:xfrm>
            <a:custGeom>
              <a:avLst/>
              <a:gdLst/>
              <a:ahLst/>
              <a:cxnLst/>
              <a:rect l="l" t="t" r="r" b="b"/>
              <a:pathLst>
                <a:path w="1025" h="815" extrusionOk="0">
                  <a:moveTo>
                    <a:pt x="609" y="1"/>
                  </a:moveTo>
                  <a:cubicBezTo>
                    <a:pt x="540" y="1"/>
                    <a:pt x="469" y="29"/>
                    <a:pt x="407" y="96"/>
                  </a:cubicBezTo>
                  <a:lnTo>
                    <a:pt x="177" y="326"/>
                  </a:lnTo>
                  <a:cubicBezTo>
                    <a:pt x="0" y="503"/>
                    <a:pt x="122" y="808"/>
                    <a:pt x="380" y="815"/>
                  </a:cubicBezTo>
                  <a:cubicBezTo>
                    <a:pt x="455" y="815"/>
                    <a:pt x="522" y="781"/>
                    <a:pt x="577" y="726"/>
                  </a:cubicBezTo>
                  <a:lnTo>
                    <a:pt x="807" y="503"/>
                  </a:lnTo>
                  <a:cubicBezTo>
                    <a:pt x="1025" y="295"/>
                    <a:pt x="830" y="1"/>
                    <a:pt x="60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9" name="Google Shape;16219;p80"/>
            <p:cNvSpPr/>
            <p:nvPr/>
          </p:nvSpPr>
          <p:spPr>
            <a:xfrm>
              <a:off x="3775807" y="1523286"/>
              <a:ext cx="44670" cy="70585"/>
            </a:xfrm>
            <a:custGeom>
              <a:avLst/>
              <a:gdLst/>
              <a:ahLst/>
              <a:cxnLst/>
              <a:rect l="l" t="t" r="r" b="b"/>
              <a:pathLst>
                <a:path w="1703" h="2691" extrusionOk="0">
                  <a:moveTo>
                    <a:pt x="444" y="1"/>
                  </a:moveTo>
                  <a:cubicBezTo>
                    <a:pt x="376" y="1"/>
                    <a:pt x="313" y="45"/>
                    <a:pt x="292" y="114"/>
                  </a:cubicBezTo>
                  <a:cubicBezTo>
                    <a:pt x="1" y="1138"/>
                    <a:pt x="190" y="2127"/>
                    <a:pt x="292" y="2521"/>
                  </a:cubicBezTo>
                  <a:cubicBezTo>
                    <a:pt x="319" y="2616"/>
                    <a:pt x="407" y="2690"/>
                    <a:pt x="509" y="2690"/>
                  </a:cubicBezTo>
                  <a:lnTo>
                    <a:pt x="1472" y="2690"/>
                  </a:lnTo>
                  <a:cubicBezTo>
                    <a:pt x="1601" y="2684"/>
                    <a:pt x="1702" y="2575"/>
                    <a:pt x="1696" y="2446"/>
                  </a:cubicBezTo>
                  <a:cubicBezTo>
                    <a:pt x="1628" y="690"/>
                    <a:pt x="855" y="161"/>
                    <a:pt x="502" y="12"/>
                  </a:cubicBezTo>
                  <a:cubicBezTo>
                    <a:pt x="483" y="4"/>
                    <a:pt x="463" y="1"/>
                    <a:pt x="4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0" name="Google Shape;16220;p80"/>
            <p:cNvSpPr/>
            <p:nvPr/>
          </p:nvSpPr>
          <p:spPr>
            <a:xfrm>
              <a:off x="3635477" y="1755054"/>
              <a:ext cx="49837" cy="33574"/>
            </a:xfrm>
            <a:custGeom>
              <a:avLst/>
              <a:gdLst/>
              <a:ahLst/>
              <a:cxnLst/>
              <a:rect l="l" t="t" r="r" b="b"/>
              <a:pathLst>
                <a:path w="1900" h="1280" extrusionOk="0">
                  <a:moveTo>
                    <a:pt x="1640" y="1"/>
                  </a:moveTo>
                  <a:cubicBezTo>
                    <a:pt x="1593" y="1"/>
                    <a:pt x="1546" y="15"/>
                    <a:pt x="1506" y="45"/>
                  </a:cubicBezTo>
                  <a:cubicBezTo>
                    <a:pt x="1024" y="391"/>
                    <a:pt x="523" y="709"/>
                    <a:pt x="1" y="987"/>
                  </a:cubicBezTo>
                  <a:lnTo>
                    <a:pt x="421" y="1279"/>
                  </a:lnTo>
                  <a:cubicBezTo>
                    <a:pt x="889" y="1015"/>
                    <a:pt x="1336" y="730"/>
                    <a:pt x="1770" y="411"/>
                  </a:cubicBezTo>
                  <a:cubicBezTo>
                    <a:pt x="1872" y="343"/>
                    <a:pt x="1899" y="201"/>
                    <a:pt x="1825" y="99"/>
                  </a:cubicBezTo>
                  <a:cubicBezTo>
                    <a:pt x="1780" y="34"/>
                    <a:pt x="1710" y="1"/>
                    <a:pt x="164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1" name="Google Shape;16221;p80"/>
            <p:cNvSpPr/>
            <p:nvPr/>
          </p:nvSpPr>
          <p:spPr>
            <a:xfrm>
              <a:off x="3656120" y="1655905"/>
              <a:ext cx="139098" cy="103189"/>
            </a:xfrm>
            <a:custGeom>
              <a:avLst/>
              <a:gdLst/>
              <a:ahLst/>
              <a:cxnLst/>
              <a:rect l="l" t="t" r="r" b="b"/>
              <a:pathLst>
                <a:path w="5303" h="3934" extrusionOk="0">
                  <a:moveTo>
                    <a:pt x="529" y="1"/>
                  </a:moveTo>
                  <a:lnTo>
                    <a:pt x="0" y="462"/>
                  </a:lnTo>
                  <a:cubicBezTo>
                    <a:pt x="475" y="1567"/>
                    <a:pt x="1668" y="1845"/>
                    <a:pt x="1844" y="1879"/>
                  </a:cubicBezTo>
                  <a:cubicBezTo>
                    <a:pt x="3750" y="2286"/>
                    <a:pt x="4048" y="3540"/>
                    <a:pt x="4089" y="3933"/>
                  </a:cubicBezTo>
                  <a:cubicBezTo>
                    <a:pt x="4509" y="3771"/>
                    <a:pt x="4916" y="3615"/>
                    <a:pt x="5303" y="3466"/>
                  </a:cubicBezTo>
                  <a:cubicBezTo>
                    <a:pt x="5262" y="2489"/>
                    <a:pt x="4645" y="1350"/>
                    <a:pt x="2814" y="1126"/>
                  </a:cubicBezTo>
                  <a:cubicBezTo>
                    <a:pt x="1105" y="909"/>
                    <a:pt x="631" y="204"/>
                    <a:pt x="52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2" name="Google Shape;16222;p80"/>
            <p:cNvSpPr/>
            <p:nvPr/>
          </p:nvSpPr>
          <p:spPr>
            <a:xfrm>
              <a:off x="3742915" y="1626737"/>
              <a:ext cx="35751" cy="41837"/>
            </a:xfrm>
            <a:custGeom>
              <a:avLst/>
              <a:gdLst/>
              <a:ahLst/>
              <a:cxnLst/>
              <a:rect l="l" t="t" r="r" b="b"/>
              <a:pathLst>
                <a:path w="1363" h="1595" extrusionOk="0">
                  <a:moveTo>
                    <a:pt x="685" y="1"/>
                  </a:moveTo>
                  <a:cubicBezTo>
                    <a:pt x="305" y="1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5" y="1594"/>
                    <a:pt x="685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3" name="Google Shape;16223;p80"/>
            <p:cNvSpPr/>
            <p:nvPr/>
          </p:nvSpPr>
          <p:spPr>
            <a:xfrm>
              <a:off x="3760856" y="1626737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10"/>
                    <a:pt x="380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80"/>
            <p:cNvSpPr/>
            <p:nvPr/>
          </p:nvSpPr>
          <p:spPr>
            <a:xfrm>
              <a:off x="3754823" y="1632612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80"/>
            <p:cNvSpPr/>
            <p:nvPr/>
          </p:nvSpPr>
          <p:spPr>
            <a:xfrm>
              <a:off x="3807283" y="1622252"/>
              <a:ext cx="57654" cy="131150"/>
            </a:xfrm>
            <a:custGeom>
              <a:avLst/>
              <a:gdLst/>
              <a:ahLst/>
              <a:cxnLst/>
              <a:rect l="l" t="t" r="r" b="b"/>
              <a:pathLst>
                <a:path w="2198" h="5000" extrusionOk="0">
                  <a:moveTo>
                    <a:pt x="598" y="0"/>
                  </a:moveTo>
                  <a:cubicBezTo>
                    <a:pt x="553" y="0"/>
                    <a:pt x="508" y="14"/>
                    <a:pt x="469" y="43"/>
                  </a:cubicBezTo>
                  <a:cubicBezTo>
                    <a:pt x="367" y="117"/>
                    <a:pt x="340" y="260"/>
                    <a:pt x="414" y="362"/>
                  </a:cubicBezTo>
                  <a:cubicBezTo>
                    <a:pt x="428" y="375"/>
                    <a:pt x="1689" y="2179"/>
                    <a:pt x="1269" y="3474"/>
                  </a:cubicBezTo>
                  <a:cubicBezTo>
                    <a:pt x="1099" y="3982"/>
                    <a:pt x="679" y="4362"/>
                    <a:pt x="1" y="4586"/>
                  </a:cubicBezTo>
                  <a:lnTo>
                    <a:pt x="184" y="4999"/>
                  </a:lnTo>
                  <a:cubicBezTo>
                    <a:pt x="977" y="4721"/>
                    <a:pt x="1492" y="4260"/>
                    <a:pt x="1703" y="3616"/>
                  </a:cubicBezTo>
                  <a:cubicBezTo>
                    <a:pt x="2198" y="2104"/>
                    <a:pt x="841" y="178"/>
                    <a:pt x="787" y="97"/>
                  </a:cubicBezTo>
                  <a:cubicBezTo>
                    <a:pt x="741" y="35"/>
                    <a:pt x="670" y="0"/>
                    <a:pt x="5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6" name="Google Shape;16226;p80"/>
            <p:cNvSpPr/>
            <p:nvPr/>
          </p:nvSpPr>
          <p:spPr>
            <a:xfrm>
              <a:off x="3801958" y="1653859"/>
              <a:ext cx="32027" cy="90467"/>
            </a:xfrm>
            <a:custGeom>
              <a:avLst/>
              <a:gdLst/>
              <a:ahLst/>
              <a:cxnLst/>
              <a:rect l="l" t="t" r="r" b="b"/>
              <a:pathLst>
                <a:path w="1221" h="3449" extrusionOk="0">
                  <a:moveTo>
                    <a:pt x="283" y="1"/>
                  </a:moveTo>
                  <a:cubicBezTo>
                    <a:pt x="209" y="1"/>
                    <a:pt x="140" y="73"/>
                    <a:pt x="170" y="153"/>
                  </a:cubicBezTo>
                  <a:cubicBezTo>
                    <a:pt x="522" y="1238"/>
                    <a:pt x="461" y="2411"/>
                    <a:pt x="0" y="3449"/>
                  </a:cubicBezTo>
                  <a:lnTo>
                    <a:pt x="204" y="3374"/>
                  </a:lnTo>
                  <a:lnTo>
                    <a:pt x="217" y="3374"/>
                  </a:lnTo>
                  <a:cubicBezTo>
                    <a:pt x="773" y="3177"/>
                    <a:pt x="1160" y="2662"/>
                    <a:pt x="1187" y="2065"/>
                  </a:cubicBezTo>
                  <a:cubicBezTo>
                    <a:pt x="1221" y="1299"/>
                    <a:pt x="916" y="560"/>
                    <a:pt x="360" y="31"/>
                  </a:cubicBezTo>
                  <a:cubicBezTo>
                    <a:pt x="336" y="10"/>
                    <a:pt x="310" y="1"/>
                    <a:pt x="28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7" name="Google Shape;16227;p80"/>
            <p:cNvSpPr/>
            <p:nvPr/>
          </p:nvSpPr>
          <p:spPr>
            <a:xfrm>
              <a:off x="3817434" y="1617845"/>
              <a:ext cx="96605" cy="162233"/>
            </a:xfrm>
            <a:custGeom>
              <a:avLst/>
              <a:gdLst/>
              <a:ahLst/>
              <a:cxnLst/>
              <a:rect l="l" t="t" r="r" b="b"/>
              <a:pathLst>
                <a:path w="3683" h="6185" extrusionOk="0">
                  <a:moveTo>
                    <a:pt x="2794" y="1"/>
                  </a:moveTo>
                  <a:lnTo>
                    <a:pt x="2794" y="1"/>
                  </a:lnTo>
                  <a:cubicBezTo>
                    <a:pt x="2882" y="3364"/>
                    <a:pt x="1316" y="4923"/>
                    <a:pt x="0" y="5629"/>
                  </a:cubicBezTo>
                  <a:cubicBezTo>
                    <a:pt x="82" y="5805"/>
                    <a:pt x="163" y="5995"/>
                    <a:pt x="251" y="6185"/>
                  </a:cubicBezTo>
                  <a:cubicBezTo>
                    <a:pt x="1343" y="5608"/>
                    <a:pt x="3431" y="4055"/>
                    <a:pt x="3682" y="943"/>
                  </a:cubicBezTo>
                  <a:lnTo>
                    <a:pt x="3641" y="896"/>
                  </a:lnTo>
                  <a:cubicBezTo>
                    <a:pt x="3587" y="828"/>
                    <a:pt x="3533" y="767"/>
                    <a:pt x="3479" y="706"/>
                  </a:cubicBezTo>
                  <a:lnTo>
                    <a:pt x="3411" y="638"/>
                  </a:lnTo>
                  <a:cubicBezTo>
                    <a:pt x="3363" y="577"/>
                    <a:pt x="3309" y="523"/>
                    <a:pt x="3262" y="469"/>
                  </a:cubicBezTo>
                  <a:lnTo>
                    <a:pt x="3187" y="387"/>
                  </a:lnTo>
                  <a:cubicBezTo>
                    <a:pt x="3140" y="340"/>
                    <a:pt x="3092" y="292"/>
                    <a:pt x="3045" y="245"/>
                  </a:cubicBezTo>
                  <a:lnTo>
                    <a:pt x="2963" y="163"/>
                  </a:lnTo>
                  <a:cubicBezTo>
                    <a:pt x="2916" y="123"/>
                    <a:pt x="2875" y="75"/>
                    <a:pt x="2828" y="35"/>
                  </a:cubicBezTo>
                  <a:lnTo>
                    <a:pt x="2794" y="1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80"/>
            <p:cNvSpPr/>
            <p:nvPr/>
          </p:nvSpPr>
          <p:spPr>
            <a:xfrm>
              <a:off x="3830943" y="1657872"/>
              <a:ext cx="113130" cy="152265"/>
            </a:xfrm>
            <a:custGeom>
              <a:avLst/>
              <a:gdLst/>
              <a:ahLst/>
              <a:cxnLst/>
              <a:rect l="l" t="t" r="r" b="b"/>
              <a:pathLst>
                <a:path w="4313" h="5805" extrusionOk="0">
                  <a:moveTo>
                    <a:pt x="3621" y="0"/>
                  </a:moveTo>
                  <a:cubicBezTo>
                    <a:pt x="3099" y="2930"/>
                    <a:pt x="1302" y="4591"/>
                    <a:pt x="1" y="5289"/>
                  </a:cubicBezTo>
                  <a:cubicBezTo>
                    <a:pt x="75" y="5459"/>
                    <a:pt x="150" y="5628"/>
                    <a:pt x="224" y="5804"/>
                  </a:cubicBezTo>
                  <a:cubicBezTo>
                    <a:pt x="801" y="5513"/>
                    <a:pt x="1675" y="4998"/>
                    <a:pt x="2353" y="4333"/>
                  </a:cubicBezTo>
                  <a:cubicBezTo>
                    <a:pt x="3289" y="3411"/>
                    <a:pt x="3960" y="2265"/>
                    <a:pt x="4313" y="1004"/>
                  </a:cubicBezTo>
                  <a:lnTo>
                    <a:pt x="4306" y="990"/>
                  </a:lnTo>
                  <a:cubicBezTo>
                    <a:pt x="4191" y="807"/>
                    <a:pt x="4082" y="638"/>
                    <a:pt x="3967" y="482"/>
                  </a:cubicBezTo>
                  <a:cubicBezTo>
                    <a:pt x="3859" y="319"/>
                    <a:pt x="3743" y="163"/>
                    <a:pt x="3635" y="14"/>
                  </a:cubicBezTo>
                  <a:lnTo>
                    <a:pt x="3621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80"/>
            <p:cNvSpPr/>
            <p:nvPr/>
          </p:nvSpPr>
          <p:spPr>
            <a:xfrm>
              <a:off x="3843743" y="1701624"/>
              <a:ext cx="114048" cy="138914"/>
            </a:xfrm>
            <a:custGeom>
              <a:avLst/>
              <a:gdLst/>
              <a:ahLst/>
              <a:cxnLst/>
              <a:rect l="l" t="t" r="r" b="b"/>
              <a:pathLst>
                <a:path w="4348" h="5296" extrusionOk="0">
                  <a:moveTo>
                    <a:pt x="4218" y="0"/>
                  </a:moveTo>
                  <a:cubicBezTo>
                    <a:pt x="3222" y="2645"/>
                    <a:pt x="1377" y="4170"/>
                    <a:pt x="1" y="4767"/>
                  </a:cubicBezTo>
                  <a:cubicBezTo>
                    <a:pt x="69" y="4943"/>
                    <a:pt x="143" y="5120"/>
                    <a:pt x="211" y="5296"/>
                  </a:cubicBezTo>
                  <a:cubicBezTo>
                    <a:pt x="774" y="5059"/>
                    <a:pt x="1628" y="4638"/>
                    <a:pt x="2340" y="4082"/>
                  </a:cubicBezTo>
                  <a:cubicBezTo>
                    <a:pt x="3140" y="3445"/>
                    <a:pt x="3818" y="2672"/>
                    <a:pt x="4347" y="1797"/>
                  </a:cubicBezTo>
                  <a:lnTo>
                    <a:pt x="4347" y="631"/>
                  </a:lnTo>
                  <a:cubicBezTo>
                    <a:pt x="4347" y="563"/>
                    <a:pt x="4340" y="502"/>
                    <a:pt x="4334" y="441"/>
                  </a:cubicBezTo>
                  <a:cubicBezTo>
                    <a:pt x="4334" y="421"/>
                    <a:pt x="4327" y="400"/>
                    <a:pt x="4327" y="373"/>
                  </a:cubicBezTo>
                  <a:cubicBezTo>
                    <a:pt x="4320" y="339"/>
                    <a:pt x="4306" y="299"/>
                    <a:pt x="4300" y="258"/>
                  </a:cubicBezTo>
                  <a:cubicBezTo>
                    <a:pt x="4293" y="231"/>
                    <a:pt x="4286" y="204"/>
                    <a:pt x="4279" y="183"/>
                  </a:cubicBezTo>
                  <a:cubicBezTo>
                    <a:pt x="4273" y="156"/>
                    <a:pt x="4259" y="116"/>
                    <a:pt x="4245" y="75"/>
                  </a:cubicBezTo>
                  <a:cubicBezTo>
                    <a:pt x="4232" y="41"/>
                    <a:pt x="4225" y="27"/>
                    <a:pt x="421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80"/>
            <p:cNvSpPr/>
            <p:nvPr/>
          </p:nvSpPr>
          <p:spPr>
            <a:xfrm>
              <a:off x="3856018" y="1769926"/>
              <a:ext cx="101930" cy="101274"/>
            </a:xfrm>
            <a:custGeom>
              <a:avLst/>
              <a:gdLst/>
              <a:ahLst/>
              <a:cxnLst/>
              <a:rect l="l" t="t" r="r" b="b"/>
              <a:pathLst>
                <a:path w="3886" h="3861" extrusionOk="0">
                  <a:moveTo>
                    <a:pt x="3886" y="0"/>
                  </a:moveTo>
                  <a:cubicBezTo>
                    <a:pt x="2991" y="1573"/>
                    <a:pt x="1519" y="2719"/>
                    <a:pt x="1" y="3350"/>
                  </a:cubicBezTo>
                  <a:lnTo>
                    <a:pt x="89" y="3567"/>
                  </a:lnTo>
                  <a:cubicBezTo>
                    <a:pt x="157" y="3750"/>
                    <a:pt x="330" y="3861"/>
                    <a:pt x="512" y="3861"/>
                  </a:cubicBezTo>
                  <a:cubicBezTo>
                    <a:pt x="565" y="3861"/>
                    <a:pt x="620" y="3851"/>
                    <a:pt x="672" y="3831"/>
                  </a:cubicBezTo>
                  <a:cubicBezTo>
                    <a:pt x="1343" y="3573"/>
                    <a:pt x="2638" y="2984"/>
                    <a:pt x="3621" y="1994"/>
                  </a:cubicBezTo>
                  <a:cubicBezTo>
                    <a:pt x="3791" y="1824"/>
                    <a:pt x="3886" y="1593"/>
                    <a:pt x="3886" y="1349"/>
                  </a:cubicBezTo>
                  <a:lnTo>
                    <a:pt x="3886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31" name="Google Shape;16231;p80"/>
          <p:cNvGrpSpPr/>
          <p:nvPr/>
        </p:nvGrpSpPr>
        <p:grpSpPr>
          <a:xfrm>
            <a:off x="6876009" y="2475461"/>
            <a:ext cx="370158" cy="285120"/>
            <a:chOff x="6876009" y="2475461"/>
            <a:chExt cx="370158" cy="285120"/>
          </a:xfrm>
        </p:grpSpPr>
        <p:sp>
          <p:nvSpPr>
            <p:cNvPr id="16232" name="Google Shape;16232;p80"/>
            <p:cNvSpPr/>
            <p:nvPr/>
          </p:nvSpPr>
          <p:spPr>
            <a:xfrm>
              <a:off x="6876009" y="2510688"/>
              <a:ext cx="370158" cy="241001"/>
            </a:xfrm>
            <a:custGeom>
              <a:avLst/>
              <a:gdLst/>
              <a:ahLst/>
              <a:cxnLst/>
              <a:rect l="l" t="t" r="r" b="b"/>
              <a:pathLst>
                <a:path w="14112" h="9188" extrusionOk="0">
                  <a:moveTo>
                    <a:pt x="10470" y="0"/>
                  </a:moveTo>
                  <a:lnTo>
                    <a:pt x="10470" y="909"/>
                  </a:lnTo>
                  <a:lnTo>
                    <a:pt x="10809" y="909"/>
                  </a:lnTo>
                  <a:cubicBezTo>
                    <a:pt x="10818" y="909"/>
                    <a:pt x="10826" y="909"/>
                    <a:pt x="10834" y="909"/>
                  </a:cubicBezTo>
                  <a:cubicBezTo>
                    <a:pt x="11521" y="909"/>
                    <a:pt x="12091" y="1466"/>
                    <a:pt x="12091" y="2163"/>
                  </a:cubicBezTo>
                  <a:cubicBezTo>
                    <a:pt x="12091" y="2856"/>
                    <a:pt x="11528" y="3411"/>
                    <a:pt x="10846" y="3411"/>
                  </a:cubicBezTo>
                  <a:cubicBezTo>
                    <a:pt x="10834" y="3411"/>
                    <a:pt x="10822" y="3411"/>
                    <a:pt x="10809" y="3411"/>
                  </a:cubicBezTo>
                  <a:lnTo>
                    <a:pt x="910" y="3411"/>
                  </a:lnTo>
                  <a:cubicBezTo>
                    <a:pt x="408" y="3411"/>
                    <a:pt x="1" y="3818"/>
                    <a:pt x="1" y="4326"/>
                  </a:cubicBezTo>
                  <a:cubicBezTo>
                    <a:pt x="1" y="7082"/>
                    <a:pt x="2254" y="9187"/>
                    <a:pt x="4850" y="9187"/>
                  </a:cubicBezTo>
                  <a:cubicBezTo>
                    <a:pt x="5275" y="9187"/>
                    <a:pt x="5709" y="9131"/>
                    <a:pt x="6144" y="9012"/>
                  </a:cubicBezTo>
                  <a:lnTo>
                    <a:pt x="7900" y="8530"/>
                  </a:lnTo>
                  <a:lnTo>
                    <a:pt x="9521" y="8083"/>
                  </a:lnTo>
                  <a:lnTo>
                    <a:pt x="11033" y="7669"/>
                  </a:lnTo>
                  <a:cubicBezTo>
                    <a:pt x="12850" y="7174"/>
                    <a:pt x="14111" y="5520"/>
                    <a:pt x="14111" y="3641"/>
                  </a:cubicBezTo>
                  <a:cubicBezTo>
                    <a:pt x="14105" y="1627"/>
                    <a:pt x="12477" y="0"/>
                    <a:pt x="10470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80"/>
            <p:cNvSpPr/>
            <p:nvPr/>
          </p:nvSpPr>
          <p:spPr>
            <a:xfrm>
              <a:off x="6876009" y="2600132"/>
              <a:ext cx="158324" cy="151452"/>
            </a:xfrm>
            <a:custGeom>
              <a:avLst/>
              <a:gdLst/>
              <a:ahLst/>
              <a:cxnLst/>
              <a:rect l="l" t="t" r="r" b="b"/>
              <a:pathLst>
                <a:path w="6036" h="5774" extrusionOk="0">
                  <a:moveTo>
                    <a:pt x="910" y="1"/>
                  </a:moveTo>
                  <a:cubicBezTo>
                    <a:pt x="408" y="1"/>
                    <a:pt x="1" y="408"/>
                    <a:pt x="1" y="916"/>
                  </a:cubicBezTo>
                  <a:cubicBezTo>
                    <a:pt x="1" y="3661"/>
                    <a:pt x="2247" y="5774"/>
                    <a:pt x="4854" y="5774"/>
                  </a:cubicBezTo>
                  <a:cubicBezTo>
                    <a:pt x="5242" y="5774"/>
                    <a:pt x="5638" y="5727"/>
                    <a:pt x="6036" y="5629"/>
                  </a:cubicBezTo>
                  <a:cubicBezTo>
                    <a:pt x="3873" y="5086"/>
                    <a:pt x="2361" y="3140"/>
                    <a:pt x="2361" y="916"/>
                  </a:cubicBezTo>
                  <a:cubicBezTo>
                    <a:pt x="2361" y="408"/>
                    <a:pt x="2767" y="1"/>
                    <a:pt x="326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80"/>
            <p:cNvSpPr/>
            <p:nvPr/>
          </p:nvSpPr>
          <p:spPr>
            <a:xfrm>
              <a:off x="6876193" y="2630008"/>
              <a:ext cx="222352" cy="121655"/>
            </a:xfrm>
            <a:custGeom>
              <a:avLst/>
              <a:gdLst/>
              <a:ahLst/>
              <a:cxnLst/>
              <a:rect l="l" t="t" r="r" b="b"/>
              <a:pathLst>
                <a:path w="8477" h="4638" extrusionOk="0">
                  <a:moveTo>
                    <a:pt x="1" y="1"/>
                  </a:moveTo>
                  <a:cubicBezTo>
                    <a:pt x="123" y="2664"/>
                    <a:pt x="2335" y="4637"/>
                    <a:pt x="4848" y="4637"/>
                  </a:cubicBezTo>
                  <a:cubicBezTo>
                    <a:pt x="5272" y="4637"/>
                    <a:pt x="5705" y="4581"/>
                    <a:pt x="6137" y="4463"/>
                  </a:cubicBezTo>
                  <a:lnTo>
                    <a:pt x="7893" y="3981"/>
                  </a:lnTo>
                  <a:lnTo>
                    <a:pt x="8477" y="3818"/>
                  </a:lnTo>
                  <a:cubicBezTo>
                    <a:pt x="4985" y="3120"/>
                    <a:pt x="4985" y="1"/>
                    <a:pt x="4985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80"/>
            <p:cNvSpPr/>
            <p:nvPr/>
          </p:nvSpPr>
          <p:spPr>
            <a:xfrm>
              <a:off x="6904128" y="2629851"/>
              <a:ext cx="194417" cy="119347"/>
            </a:xfrm>
            <a:custGeom>
              <a:avLst/>
              <a:gdLst/>
              <a:ahLst/>
              <a:cxnLst/>
              <a:rect l="l" t="t" r="r" b="b"/>
              <a:pathLst>
                <a:path w="7412" h="4550" extrusionOk="0">
                  <a:moveTo>
                    <a:pt x="7" y="0"/>
                  </a:moveTo>
                  <a:cubicBezTo>
                    <a:pt x="7" y="27"/>
                    <a:pt x="0" y="48"/>
                    <a:pt x="7" y="75"/>
                  </a:cubicBezTo>
                  <a:cubicBezTo>
                    <a:pt x="177" y="1383"/>
                    <a:pt x="889" y="2577"/>
                    <a:pt x="2007" y="3424"/>
                  </a:cubicBezTo>
                  <a:cubicBezTo>
                    <a:pt x="2801" y="4021"/>
                    <a:pt x="3723" y="4401"/>
                    <a:pt x="4706" y="4550"/>
                  </a:cubicBezTo>
                  <a:cubicBezTo>
                    <a:pt x="4828" y="4523"/>
                    <a:pt x="4950" y="4496"/>
                    <a:pt x="5072" y="4462"/>
                  </a:cubicBezTo>
                  <a:lnTo>
                    <a:pt x="6828" y="3980"/>
                  </a:lnTo>
                  <a:lnTo>
                    <a:pt x="7412" y="3824"/>
                  </a:lnTo>
                  <a:lnTo>
                    <a:pt x="7412" y="3824"/>
                  </a:lnTo>
                  <a:cubicBezTo>
                    <a:pt x="7301" y="3830"/>
                    <a:pt x="7190" y="3833"/>
                    <a:pt x="7079" y="3833"/>
                  </a:cubicBezTo>
                  <a:cubicBezTo>
                    <a:pt x="5850" y="3833"/>
                    <a:pt x="4581" y="3489"/>
                    <a:pt x="3648" y="2780"/>
                  </a:cubicBezTo>
                  <a:cubicBezTo>
                    <a:pt x="2713" y="2075"/>
                    <a:pt x="2123" y="1092"/>
                    <a:pt x="1980" y="14"/>
                  </a:cubicBezTo>
                  <a:lnTo>
                    <a:pt x="1980" y="7"/>
                  </a:lnTo>
                  <a:lnTo>
                    <a:pt x="1533" y="7"/>
                  </a:lnTo>
                  <a:cubicBezTo>
                    <a:pt x="1526" y="27"/>
                    <a:pt x="1526" y="54"/>
                    <a:pt x="1526" y="75"/>
                  </a:cubicBezTo>
                  <a:cubicBezTo>
                    <a:pt x="1689" y="1275"/>
                    <a:pt x="2346" y="2360"/>
                    <a:pt x="3377" y="3140"/>
                  </a:cubicBezTo>
                  <a:cubicBezTo>
                    <a:pt x="4062" y="3655"/>
                    <a:pt x="4855" y="4007"/>
                    <a:pt x="5696" y="4163"/>
                  </a:cubicBezTo>
                  <a:cubicBezTo>
                    <a:pt x="5656" y="4164"/>
                    <a:pt x="5617" y="4165"/>
                    <a:pt x="5577" y="4165"/>
                  </a:cubicBezTo>
                  <a:cubicBezTo>
                    <a:pt x="4391" y="4165"/>
                    <a:pt x="3230" y="3774"/>
                    <a:pt x="2279" y="3065"/>
                  </a:cubicBezTo>
                  <a:cubicBezTo>
                    <a:pt x="1262" y="2292"/>
                    <a:pt x="611" y="1207"/>
                    <a:pt x="455" y="14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80"/>
            <p:cNvSpPr/>
            <p:nvPr/>
          </p:nvSpPr>
          <p:spPr>
            <a:xfrm>
              <a:off x="7043199" y="2618100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1"/>
                  </a:moveTo>
                  <a:cubicBezTo>
                    <a:pt x="204" y="1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09" y="706"/>
                    <a:pt x="909" y="455"/>
                  </a:cubicBez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80"/>
            <p:cNvSpPr/>
            <p:nvPr/>
          </p:nvSpPr>
          <p:spPr>
            <a:xfrm>
              <a:off x="7072210" y="2697524"/>
              <a:ext cx="58152" cy="63057"/>
            </a:xfrm>
            <a:custGeom>
              <a:avLst/>
              <a:gdLst/>
              <a:ahLst/>
              <a:cxnLst/>
              <a:rect l="l" t="t" r="r" b="b"/>
              <a:pathLst>
                <a:path w="2217" h="2404" extrusionOk="0">
                  <a:moveTo>
                    <a:pt x="1410" y="0"/>
                  </a:moveTo>
                  <a:cubicBezTo>
                    <a:pt x="1368" y="0"/>
                    <a:pt x="1325" y="6"/>
                    <a:pt x="1282" y="17"/>
                  </a:cubicBezTo>
                  <a:lnTo>
                    <a:pt x="475" y="221"/>
                  </a:lnTo>
                  <a:cubicBezTo>
                    <a:pt x="156" y="302"/>
                    <a:pt x="0" y="661"/>
                    <a:pt x="156" y="946"/>
                  </a:cubicBezTo>
                  <a:cubicBezTo>
                    <a:pt x="407" y="1394"/>
                    <a:pt x="834" y="1983"/>
                    <a:pt x="1499" y="2350"/>
                  </a:cubicBezTo>
                  <a:cubicBezTo>
                    <a:pt x="1569" y="2386"/>
                    <a:pt x="1642" y="2403"/>
                    <a:pt x="1713" y="2403"/>
                  </a:cubicBezTo>
                  <a:cubicBezTo>
                    <a:pt x="1982" y="2403"/>
                    <a:pt x="2217" y="2163"/>
                    <a:pt x="2163" y="1868"/>
                  </a:cubicBezTo>
                  <a:lnTo>
                    <a:pt x="1899" y="410"/>
                  </a:lnTo>
                  <a:cubicBezTo>
                    <a:pt x="1853" y="169"/>
                    <a:pt x="1646" y="0"/>
                    <a:pt x="141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80"/>
            <p:cNvSpPr/>
            <p:nvPr/>
          </p:nvSpPr>
          <p:spPr>
            <a:xfrm>
              <a:off x="6876009" y="2624159"/>
              <a:ext cx="151216" cy="11935"/>
            </a:xfrm>
            <a:custGeom>
              <a:avLst/>
              <a:gdLst/>
              <a:ahLst/>
              <a:cxnLst/>
              <a:rect l="l" t="t" r="r" b="b"/>
              <a:pathLst>
                <a:path w="5765" h="455" extrusionOk="0">
                  <a:moveTo>
                    <a:pt x="1" y="0"/>
                  </a:moveTo>
                  <a:cubicBezTo>
                    <a:pt x="1" y="149"/>
                    <a:pt x="8" y="305"/>
                    <a:pt x="21" y="454"/>
                  </a:cubicBezTo>
                  <a:lnTo>
                    <a:pt x="5459" y="454"/>
                  </a:lnTo>
                  <a:cubicBezTo>
                    <a:pt x="5765" y="454"/>
                    <a:pt x="5765" y="0"/>
                    <a:pt x="545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80"/>
            <p:cNvSpPr/>
            <p:nvPr/>
          </p:nvSpPr>
          <p:spPr>
            <a:xfrm>
              <a:off x="7051934" y="2621483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9" y="455"/>
                    <a:pt x="461" y="353"/>
                    <a:pt x="461" y="231"/>
                  </a:cubicBezTo>
                  <a:cubicBezTo>
                    <a:pt x="461" y="102"/>
                    <a:pt x="359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80"/>
            <p:cNvSpPr/>
            <p:nvPr/>
          </p:nvSpPr>
          <p:spPr>
            <a:xfrm>
              <a:off x="7096551" y="2475461"/>
              <a:ext cx="72421" cy="94480"/>
            </a:xfrm>
            <a:custGeom>
              <a:avLst/>
              <a:gdLst/>
              <a:ahLst/>
              <a:cxnLst/>
              <a:rect l="l" t="t" r="r" b="b"/>
              <a:pathLst>
                <a:path w="2761" h="3602" extrusionOk="0">
                  <a:moveTo>
                    <a:pt x="103" y="1"/>
                  </a:moveTo>
                  <a:cubicBezTo>
                    <a:pt x="35" y="1"/>
                    <a:pt x="1" y="75"/>
                    <a:pt x="35" y="129"/>
                  </a:cubicBezTo>
                  <a:cubicBezTo>
                    <a:pt x="143" y="265"/>
                    <a:pt x="245" y="516"/>
                    <a:pt x="245" y="991"/>
                  </a:cubicBezTo>
                  <a:cubicBezTo>
                    <a:pt x="245" y="1594"/>
                    <a:pt x="699" y="1797"/>
                    <a:pt x="699" y="1797"/>
                  </a:cubicBezTo>
                  <a:cubicBezTo>
                    <a:pt x="699" y="1797"/>
                    <a:pt x="245" y="2001"/>
                    <a:pt x="245" y="2611"/>
                  </a:cubicBezTo>
                  <a:cubicBezTo>
                    <a:pt x="245" y="3079"/>
                    <a:pt x="143" y="3330"/>
                    <a:pt x="35" y="3465"/>
                  </a:cubicBezTo>
                  <a:cubicBezTo>
                    <a:pt x="1" y="3520"/>
                    <a:pt x="35" y="3594"/>
                    <a:pt x="103" y="3601"/>
                  </a:cubicBezTo>
                  <a:cubicBezTo>
                    <a:pt x="882" y="3506"/>
                    <a:pt x="1554" y="2984"/>
                    <a:pt x="1839" y="2252"/>
                  </a:cubicBezTo>
                  <a:lnTo>
                    <a:pt x="2259" y="2252"/>
                  </a:lnTo>
                  <a:cubicBezTo>
                    <a:pt x="2263" y="2252"/>
                    <a:pt x="2268" y="2252"/>
                    <a:pt x="2273" y="2252"/>
                  </a:cubicBezTo>
                  <a:cubicBezTo>
                    <a:pt x="2511" y="2252"/>
                    <a:pt x="2707" y="2078"/>
                    <a:pt x="2740" y="1838"/>
                  </a:cubicBezTo>
                  <a:cubicBezTo>
                    <a:pt x="2761" y="1621"/>
                    <a:pt x="2618" y="1418"/>
                    <a:pt x="2401" y="1363"/>
                  </a:cubicBezTo>
                  <a:cubicBezTo>
                    <a:pt x="2286" y="1350"/>
                    <a:pt x="2171" y="1343"/>
                    <a:pt x="2056" y="1343"/>
                  </a:cubicBezTo>
                  <a:lnTo>
                    <a:pt x="1839" y="1343"/>
                  </a:lnTo>
                  <a:cubicBezTo>
                    <a:pt x="1554" y="611"/>
                    <a:pt x="882" y="89"/>
                    <a:pt x="103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41" name="Google Shape;16241;p80"/>
          <p:cNvGrpSpPr/>
          <p:nvPr/>
        </p:nvGrpSpPr>
        <p:grpSpPr>
          <a:xfrm>
            <a:off x="6328222" y="2445847"/>
            <a:ext cx="370158" cy="344269"/>
            <a:chOff x="6328222" y="2445847"/>
            <a:chExt cx="370158" cy="344269"/>
          </a:xfrm>
        </p:grpSpPr>
        <p:sp>
          <p:nvSpPr>
            <p:cNvPr id="16242" name="Google Shape;16242;p80"/>
            <p:cNvSpPr/>
            <p:nvPr/>
          </p:nvSpPr>
          <p:spPr>
            <a:xfrm>
              <a:off x="6556423" y="2453585"/>
              <a:ext cx="128081" cy="56237"/>
            </a:xfrm>
            <a:custGeom>
              <a:avLst/>
              <a:gdLst/>
              <a:ahLst/>
              <a:cxnLst/>
              <a:rect l="l" t="t" r="r" b="b"/>
              <a:pathLst>
                <a:path w="4883" h="2144" extrusionOk="0">
                  <a:moveTo>
                    <a:pt x="2535" y="0"/>
                  </a:moveTo>
                  <a:cubicBezTo>
                    <a:pt x="1205" y="0"/>
                    <a:pt x="0" y="184"/>
                    <a:pt x="0" y="184"/>
                  </a:cubicBezTo>
                  <a:lnTo>
                    <a:pt x="3323" y="2143"/>
                  </a:lnTo>
                  <a:cubicBezTo>
                    <a:pt x="3729" y="1519"/>
                    <a:pt x="4326" y="984"/>
                    <a:pt x="4719" y="672"/>
                  </a:cubicBezTo>
                  <a:cubicBezTo>
                    <a:pt x="4882" y="536"/>
                    <a:pt x="4828" y="272"/>
                    <a:pt x="4625" y="218"/>
                  </a:cubicBezTo>
                  <a:cubicBezTo>
                    <a:pt x="4005" y="54"/>
                    <a:pt x="3252" y="0"/>
                    <a:pt x="2535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80"/>
            <p:cNvSpPr/>
            <p:nvPr/>
          </p:nvSpPr>
          <p:spPr>
            <a:xfrm>
              <a:off x="6328222" y="2445847"/>
              <a:ext cx="370158" cy="344269"/>
            </a:xfrm>
            <a:custGeom>
              <a:avLst/>
              <a:gdLst/>
              <a:ahLst/>
              <a:cxnLst/>
              <a:rect l="l" t="t" r="r" b="b"/>
              <a:pathLst>
                <a:path w="14112" h="13125" extrusionOk="0">
                  <a:moveTo>
                    <a:pt x="5734" y="0"/>
                  </a:moveTo>
                  <a:cubicBezTo>
                    <a:pt x="5254" y="0"/>
                    <a:pt x="4784" y="36"/>
                    <a:pt x="4333" y="106"/>
                  </a:cubicBezTo>
                  <a:cubicBezTo>
                    <a:pt x="2231" y="424"/>
                    <a:pt x="1" y="1014"/>
                    <a:pt x="1" y="1706"/>
                  </a:cubicBezTo>
                  <a:cubicBezTo>
                    <a:pt x="1" y="2065"/>
                    <a:pt x="468" y="2526"/>
                    <a:pt x="1147" y="2832"/>
                  </a:cubicBezTo>
                  <a:cubicBezTo>
                    <a:pt x="1345" y="2918"/>
                    <a:pt x="1559" y="2947"/>
                    <a:pt x="1803" y="2947"/>
                  </a:cubicBezTo>
                  <a:cubicBezTo>
                    <a:pt x="1959" y="2947"/>
                    <a:pt x="2128" y="2936"/>
                    <a:pt x="2313" y="2920"/>
                  </a:cubicBezTo>
                  <a:cubicBezTo>
                    <a:pt x="2611" y="3767"/>
                    <a:pt x="4096" y="4066"/>
                    <a:pt x="6578" y="4316"/>
                  </a:cubicBezTo>
                  <a:cubicBezTo>
                    <a:pt x="11080" y="4764"/>
                    <a:pt x="13006" y="8019"/>
                    <a:pt x="10985" y="10141"/>
                  </a:cubicBezTo>
                  <a:cubicBezTo>
                    <a:pt x="10233" y="10934"/>
                    <a:pt x="8639" y="11307"/>
                    <a:pt x="7710" y="11463"/>
                  </a:cubicBezTo>
                  <a:cubicBezTo>
                    <a:pt x="6259" y="10895"/>
                    <a:pt x="4638" y="10797"/>
                    <a:pt x="3655" y="10797"/>
                  </a:cubicBezTo>
                  <a:cubicBezTo>
                    <a:pt x="3581" y="10797"/>
                    <a:pt x="3511" y="10798"/>
                    <a:pt x="3445" y="10799"/>
                  </a:cubicBezTo>
                  <a:cubicBezTo>
                    <a:pt x="3269" y="10805"/>
                    <a:pt x="3221" y="11043"/>
                    <a:pt x="3377" y="11117"/>
                  </a:cubicBezTo>
                  <a:lnTo>
                    <a:pt x="5242" y="11965"/>
                  </a:lnTo>
                  <a:lnTo>
                    <a:pt x="3391" y="12806"/>
                  </a:lnTo>
                  <a:cubicBezTo>
                    <a:pt x="3235" y="12880"/>
                    <a:pt x="3282" y="13118"/>
                    <a:pt x="3459" y="13124"/>
                  </a:cubicBezTo>
                  <a:cubicBezTo>
                    <a:pt x="3488" y="13125"/>
                    <a:pt x="3517" y="13125"/>
                    <a:pt x="3548" y="13125"/>
                  </a:cubicBezTo>
                  <a:cubicBezTo>
                    <a:pt x="4555" y="13125"/>
                    <a:pt x="6322" y="13008"/>
                    <a:pt x="7744" y="12311"/>
                  </a:cubicBezTo>
                  <a:cubicBezTo>
                    <a:pt x="9609" y="12162"/>
                    <a:pt x="14111" y="11829"/>
                    <a:pt x="14111" y="7151"/>
                  </a:cubicBezTo>
                  <a:cubicBezTo>
                    <a:pt x="14111" y="6608"/>
                    <a:pt x="14050" y="6073"/>
                    <a:pt x="13935" y="5544"/>
                  </a:cubicBezTo>
                  <a:cubicBezTo>
                    <a:pt x="13826" y="5110"/>
                    <a:pt x="13670" y="4689"/>
                    <a:pt x="13480" y="4289"/>
                  </a:cubicBezTo>
                  <a:cubicBezTo>
                    <a:pt x="13250" y="3794"/>
                    <a:pt x="12965" y="3333"/>
                    <a:pt x="12619" y="2920"/>
                  </a:cubicBezTo>
                  <a:cubicBezTo>
                    <a:pt x="10976" y="952"/>
                    <a:pt x="8226" y="0"/>
                    <a:pt x="5734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4" name="Google Shape;16244;p80"/>
            <p:cNvSpPr/>
            <p:nvPr/>
          </p:nvSpPr>
          <p:spPr>
            <a:xfrm>
              <a:off x="6328222" y="2465546"/>
              <a:ext cx="367115" cy="303219"/>
            </a:xfrm>
            <a:custGeom>
              <a:avLst/>
              <a:gdLst/>
              <a:ahLst/>
              <a:cxnLst/>
              <a:rect l="l" t="t" r="r" b="b"/>
              <a:pathLst>
                <a:path w="13996" h="11560" extrusionOk="0">
                  <a:moveTo>
                    <a:pt x="4168" y="0"/>
                  </a:moveTo>
                  <a:cubicBezTo>
                    <a:pt x="3649" y="0"/>
                    <a:pt x="3141" y="34"/>
                    <a:pt x="2652" y="101"/>
                  </a:cubicBezTo>
                  <a:cubicBezTo>
                    <a:pt x="1845" y="216"/>
                    <a:pt x="1011" y="358"/>
                    <a:pt x="279" y="528"/>
                  </a:cubicBezTo>
                  <a:cubicBezTo>
                    <a:pt x="102" y="663"/>
                    <a:pt x="1" y="806"/>
                    <a:pt x="1" y="955"/>
                  </a:cubicBezTo>
                  <a:cubicBezTo>
                    <a:pt x="1" y="1314"/>
                    <a:pt x="468" y="1775"/>
                    <a:pt x="1153" y="2081"/>
                  </a:cubicBezTo>
                  <a:cubicBezTo>
                    <a:pt x="1348" y="2167"/>
                    <a:pt x="1560" y="2196"/>
                    <a:pt x="1804" y="2196"/>
                  </a:cubicBezTo>
                  <a:cubicBezTo>
                    <a:pt x="1959" y="2196"/>
                    <a:pt x="2128" y="2185"/>
                    <a:pt x="2313" y="2169"/>
                  </a:cubicBezTo>
                  <a:cubicBezTo>
                    <a:pt x="2611" y="3016"/>
                    <a:pt x="4103" y="3315"/>
                    <a:pt x="6578" y="3565"/>
                  </a:cubicBezTo>
                  <a:cubicBezTo>
                    <a:pt x="9697" y="3877"/>
                    <a:pt x="11582" y="5532"/>
                    <a:pt x="11772" y="7227"/>
                  </a:cubicBezTo>
                  <a:cubicBezTo>
                    <a:pt x="12511" y="10109"/>
                    <a:pt x="8768" y="11404"/>
                    <a:pt x="7744" y="11560"/>
                  </a:cubicBezTo>
                  <a:cubicBezTo>
                    <a:pt x="8741" y="11485"/>
                    <a:pt x="10497" y="11350"/>
                    <a:pt x="11914" y="10522"/>
                  </a:cubicBezTo>
                  <a:cubicBezTo>
                    <a:pt x="12775" y="9783"/>
                    <a:pt x="13372" y="8692"/>
                    <a:pt x="13372" y="7085"/>
                  </a:cubicBezTo>
                  <a:cubicBezTo>
                    <a:pt x="13372" y="6549"/>
                    <a:pt x="13311" y="6013"/>
                    <a:pt x="13175" y="5491"/>
                  </a:cubicBezTo>
                  <a:cubicBezTo>
                    <a:pt x="13060" y="5057"/>
                    <a:pt x="12891" y="4637"/>
                    <a:pt x="12674" y="4244"/>
                  </a:cubicBezTo>
                  <a:cubicBezTo>
                    <a:pt x="12633" y="4155"/>
                    <a:pt x="12585" y="4081"/>
                    <a:pt x="12538" y="3999"/>
                  </a:cubicBezTo>
                  <a:lnTo>
                    <a:pt x="13840" y="3918"/>
                  </a:lnTo>
                  <a:cubicBezTo>
                    <a:pt x="13948" y="3904"/>
                    <a:pt x="13996" y="3776"/>
                    <a:pt x="13921" y="3694"/>
                  </a:cubicBezTo>
                  <a:cubicBezTo>
                    <a:pt x="12979" y="2731"/>
                    <a:pt x="11772" y="2067"/>
                    <a:pt x="10450" y="1796"/>
                  </a:cubicBezTo>
                  <a:cubicBezTo>
                    <a:pt x="8672" y="587"/>
                    <a:pt x="6333" y="0"/>
                    <a:pt x="4168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5" name="Google Shape;16245;p80"/>
            <p:cNvSpPr/>
            <p:nvPr/>
          </p:nvSpPr>
          <p:spPr>
            <a:xfrm>
              <a:off x="6441877" y="2460536"/>
              <a:ext cx="23843" cy="23843"/>
            </a:xfrm>
            <a:custGeom>
              <a:avLst/>
              <a:gdLst/>
              <a:ahLst/>
              <a:cxnLst/>
              <a:rect l="l" t="t" r="r" b="b"/>
              <a:pathLst>
                <a:path w="909" h="909" extrusionOk="0">
                  <a:moveTo>
                    <a:pt x="455" y="0"/>
                  </a:moveTo>
                  <a:cubicBezTo>
                    <a:pt x="204" y="0"/>
                    <a:pt x="0" y="203"/>
                    <a:pt x="0" y="454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06" y="909"/>
                    <a:pt x="909" y="705"/>
                    <a:pt x="909" y="454"/>
                  </a:cubicBezTo>
                  <a:cubicBezTo>
                    <a:pt x="909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80"/>
            <p:cNvSpPr/>
            <p:nvPr/>
          </p:nvSpPr>
          <p:spPr>
            <a:xfrm>
              <a:off x="6511071" y="2472051"/>
              <a:ext cx="30978" cy="38820"/>
            </a:xfrm>
            <a:custGeom>
              <a:avLst/>
              <a:gdLst/>
              <a:ahLst/>
              <a:cxnLst/>
              <a:rect l="l" t="t" r="r" b="b"/>
              <a:pathLst>
                <a:path w="1181" h="1480" extrusionOk="0">
                  <a:moveTo>
                    <a:pt x="940" y="1"/>
                  </a:moveTo>
                  <a:cubicBezTo>
                    <a:pt x="835" y="1"/>
                    <a:pt x="731" y="66"/>
                    <a:pt x="719" y="205"/>
                  </a:cubicBezTo>
                  <a:cubicBezTo>
                    <a:pt x="671" y="714"/>
                    <a:pt x="197" y="1060"/>
                    <a:pt x="183" y="1066"/>
                  </a:cubicBezTo>
                  <a:cubicBezTo>
                    <a:pt x="0" y="1195"/>
                    <a:pt x="95" y="1480"/>
                    <a:pt x="319" y="1480"/>
                  </a:cubicBezTo>
                  <a:cubicBezTo>
                    <a:pt x="366" y="1480"/>
                    <a:pt x="414" y="1460"/>
                    <a:pt x="448" y="1432"/>
                  </a:cubicBezTo>
                  <a:cubicBezTo>
                    <a:pt x="475" y="1419"/>
                    <a:pt x="1105" y="971"/>
                    <a:pt x="1166" y="246"/>
                  </a:cubicBezTo>
                  <a:cubicBezTo>
                    <a:pt x="1181" y="87"/>
                    <a:pt x="1060" y="1"/>
                    <a:pt x="94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80"/>
            <p:cNvSpPr/>
            <p:nvPr/>
          </p:nvSpPr>
          <p:spPr>
            <a:xfrm>
              <a:off x="6537905" y="2480261"/>
              <a:ext cx="24945" cy="34702"/>
            </a:xfrm>
            <a:custGeom>
              <a:avLst/>
              <a:gdLst/>
              <a:ahLst/>
              <a:cxnLst/>
              <a:rect l="l" t="t" r="r" b="b"/>
              <a:pathLst>
                <a:path w="951" h="1323" extrusionOk="0">
                  <a:moveTo>
                    <a:pt x="718" y="0"/>
                  </a:moveTo>
                  <a:cubicBezTo>
                    <a:pt x="714" y="0"/>
                    <a:pt x="710" y="0"/>
                    <a:pt x="706" y="1"/>
                  </a:cubicBezTo>
                  <a:cubicBezTo>
                    <a:pt x="577" y="1"/>
                    <a:pt x="482" y="109"/>
                    <a:pt x="482" y="231"/>
                  </a:cubicBezTo>
                  <a:cubicBezTo>
                    <a:pt x="489" y="618"/>
                    <a:pt x="164" y="916"/>
                    <a:pt x="157" y="923"/>
                  </a:cubicBezTo>
                  <a:cubicBezTo>
                    <a:pt x="1" y="1065"/>
                    <a:pt x="103" y="1323"/>
                    <a:pt x="306" y="1323"/>
                  </a:cubicBezTo>
                  <a:cubicBezTo>
                    <a:pt x="367" y="1316"/>
                    <a:pt x="421" y="1296"/>
                    <a:pt x="462" y="1262"/>
                  </a:cubicBezTo>
                  <a:cubicBezTo>
                    <a:pt x="482" y="1242"/>
                    <a:pt x="950" y="821"/>
                    <a:pt x="937" y="218"/>
                  </a:cubicBezTo>
                  <a:cubicBezTo>
                    <a:pt x="937" y="99"/>
                    <a:pt x="835" y="0"/>
                    <a:pt x="718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80"/>
            <p:cNvSpPr/>
            <p:nvPr/>
          </p:nvSpPr>
          <p:spPr>
            <a:xfrm>
              <a:off x="6561407" y="2488655"/>
              <a:ext cx="22610" cy="29876"/>
            </a:xfrm>
            <a:custGeom>
              <a:avLst/>
              <a:gdLst/>
              <a:ahLst/>
              <a:cxnLst/>
              <a:rect l="l" t="t" r="r" b="b"/>
              <a:pathLst>
                <a:path w="862" h="1139" extrusionOk="0">
                  <a:moveTo>
                    <a:pt x="623" y="0"/>
                  </a:moveTo>
                  <a:cubicBezTo>
                    <a:pt x="507" y="0"/>
                    <a:pt x="393" y="78"/>
                    <a:pt x="400" y="230"/>
                  </a:cubicBezTo>
                  <a:cubicBezTo>
                    <a:pt x="407" y="508"/>
                    <a:pt x="163" y="738"/>
                    <a:pt x="156" y="738"/>
                  </a:cubicBezTo>
                  <a:cubicBezTo>
                    <a:pt x="0" y="881"/>
                    <a:pt x="95" y="1138"/>
                    <a:pt x="305" y="1138"/>
                  </a:cubicBezTo>
                  <a:cubicBezTo>
                    <a:pt x="359" y="1138"/>
                    <a:pt x="414" y="1118"/>
                    <a:pt x="454" y="1084"/>
                  </a:cubicBezTo>
                  <a:cubicBezTo>
                    <a:pt x="475" y="1071"/>
                    <a:pt x="861" y="718"/>
                    <a:pt x="854" y="223"/>
                  </a:cubicBezTo>
                  <a:cubicBezTo>
                    <a:pt x="848" y="73"/>
                    <a:pt x="735" y="0"/>
                    <a:pt x="6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80"/>
            <p:cNvSpPr/>
            <p:nvPr/>
          </p:nvSpPr>
          <p:spPr>
            <a:xfrm>
              <a:off x="6388866" y="2518242"/>
              <a:ext cx="86244" cy="15240"/>
            </a:xfrm>
            <a:custGeom>
              <a:avLst/>
              <a:gdLst/>
              <a:ahLst/>
              <a:cxnLst/>
              <a:rect l="l" t="t" r="r" b="b"/>
              <a:pathLst>
                <a:path w="3288" h="581" extrusionOk="0">
                  <a:moveTo>
                    <a:pt x="1914" y="1"/>
                  </a:moveTo>
                  <a:cubicBezTo>
                    <a:pt x="1320" y="1"/>
                    <a:pt x="727" y="47"/>
                    <a:pt x="136" y="139"/>
                  </a:cubicBezTo>
                  <a:lnTo>
                    <a:pt x="1" y="153"/>
                  </a:lnTo>
                  <a:cubicBezTo>
                    <a:pt x="55" y="316"/>
                    <a:pt x="157" y="465"/>
                    <a:pt x="286" y="580"/>
                  </a:cubicBezTo>
                  <a:cubicBezTo>
                    <a:pt x="813" y="499"/>
                    <a:pt x="1346" y="459"/>
                    <a:pt x="1879" y="459"/>
                  </a:cubicBezTo>
                  <a:cubicBezTo>
                    <a:pt x="2236" y="459"/>
                    <a:pt x="2594" y="477"/>
                    <a:pt x="2950" y="512"/>
                  </a:cubicBezTo>
                  <a:cubicBezTo>
                    <a:pt x="2959" y="513"/>
                    <a:pt x="2967" y="513"/>
                    <a:pt x="2976" y="513"/>
                  </a:cubicBezTo>
                  <a:cubicBezTo>
                    <a:pt x="3251" y="513"/>
                    <a:pt x="3288" y="84"/>
                    <a:pt x="2998" y="58"/>
                  </a:cubicBezTo>
                  <a:lnTo>
                    <a:pt x="2998" y="51"/>
                  </a:lnTo>
                  <a:cubicBezTo>
                    <a:pt x="2636" y="18"/>
                    <a:pt x="2275" y="1"/>
                    <a:pt x="1914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50" name="Google Shape;16250;p80"/>
          <p:cNvGrpSpPr/>
          <p:nvPr/>
        </p:nvGrpSpPr>
        <p:grpSpPr>
          <a:xfrm>
            <a:off x="5249540" y="2432942"/>
            <a:ext cx="351639" cy="370184"/>
            <a:chOff x="5249540" y="2432942"/>
            <a:chExt cx="351639" cy="370184"/>
          </a:xfrm>
        </p:grpSpPr>
        <p:sp>
          <p:nvSpPr>
            <p:cNvPr id="16251" name="Google Shape;16251;p80"/>
            <p:cNvSpPr/>
            <p:nvPr/>
          </p:nvSpPr>
          <p:spPr>
            <a:xfrm>
              <a:off x="5268556" y="2532721"/>
              <a:ext cx="131281" cy="68854"/>
            </a:xfrm>
            <a:custGeom>
              <a:avLst/>
              <a:gdLst/>
              <a:ahLst/>
              <a:cxnLst/>
              <a:rect l="l" t="t" r="r" b="b"/>
              <a:pathLst>
                <a:path w="5005" h="2625" extrusionOk="0">
                  <a:moveTo>
                    <a:pt x="3994" y="1"/>
                  </a:moveTo>
                  <a:lnTo>
                    <a:pt x="0" y="2266"/>
                  </a:lnTo>
                  <a:cubicBezTo>
                    <a:pt x="419" y="2521"/>
                    <a:pt x="877" y="2624"/>
                    <a:pt x="1335" y="2624"/>
                  </a:cubicBezTo>
                  <a:cubicBezTo>
                    <a:pt x="2080" y="2624"/>
                    <a:pt x="2824" y="2351"/>
                    <a:pt x="3391" y="2015"/>
                  </a:cubicBezTo>
                  <a:cubicBezTo>
                    <a:pt x="4021" y="1642"/>
                    <a:pt x="4469" y="1391"/>
                    <a:pt x="5005" y="1310"/>
                  </a:cubicBezTo>
                  <a:lnTo>
                    <a:pt x="3994" y="1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80"/>
            <p:cNvSpPr/>
            <p:nvPr/>
          </p:nvSpPr>
          <p:spPr>
            <a:xfrm>
              <a:off x="5476482" y="2439054"/>
              <a:ext cx="96946" cy="67726"/>
            </a:xfrm>
            <a:custGeom>
              <a:avLst/>
              <a:gdLst/>
              <a:ahLst/>
              <a:cxnLst/>
              <a:rect l="l" t="t" r="r" b="b"/>
              <a:pathLst>
                <a:path w="3696" h="2582" extrusionOk="0">
                  <a:moveTo>
                    <a:pt x="1932" y="0"/>
                  </a:moveTo>
                  <a:cubicBezTo>
                    <a:pt x="725" y="0"/>
                    <a:pt x="0" y="304"/>
                    <a:pt x="0" y="304"/>
                  </a:cubicBezTo>
                  <a:lnTo>
                    <a:pt x="2489" y="2582"/>
                  </a:lnTo>
                  <a:lnTo>
                    <a:pt x="3533" y="799"/>
                  </a:lnTo>
                  <a:cubicBezTo>
                    <a:pt x="3696" y="514"/>
                    <a:pt x="3519" y="155"/>
                    <a:pt x="3194" y="107"/>
                  </a:cubicBezTo>
                  <a:cubicBezTo>
                    <a:pt x="2731" y="30"/>
                    <a:pt x="2308" y="0"/>
                    <a:pt x="1932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80"/>
            <p:cNvSpPr/>
            <p:nvPr/>
          </p:nvSpPr>
          <p:spPr>
            <a:xfrm>
              <a:off x="5249540" y="2432942"/>
              <a:ext cx="342931" cy="370184"/>
            </a:xfrm>
            <a:custGeom>
              <a:avLst/>
              <a:gdLst/>
              <a:ahLst/>
              <a:cxnLst/>
              <a:rect l="l" t="t" r="r" b="b"/>
              <a:pathLst>
                <a:path w="13074" h="14113" extrusionOk="0">
                  <a:moveTo>
                    <a:pt x="6472" y="0"/>
                  </a:moveTo>
                  <a:cubicBezTo>
                    <a:pt x="5312" y="0"/>
                    <a:pt x="3885" y="383"/>
                    <a:pt x="3119" y="998"/>
                  </a:cubicBezTo>
                  <a:cubicBezTo>
                    <a:pt x="1858" y="2001"/>
                    <a:pt x="1641" y="2896"/>
                    <a:pt x="1621" y="3337"/>
                  </a:cubicBezTo>
                  <a:cubicBezTo>
                    <a:pt x="1614" y="3540"/>
                    <a:pt x="1512" y="3730"/>
                    <a:pt x="1349" y="3852"/>
                  </a:cubicBezTo>
                  <a:cubicBezTo>
                    <a:pt x="298" y="4646"/>
                    <a:pt x="34" y="5283"/>
                    <a:pt x="7" y="5703"/>
                  </a:cubicBezTo>
                  <a:cubicBezTo>
                    <a:pt x="1" y="5972"/>
                    <a:pt x="216" y="6175"/>
                    <a:pt x="465" y="6175"/>
                  </a:cubicBezTo>
                  <a:cubicBezTo>
                    <a:pt x="506" y="6175"/>
                    <a:pt x="548" y="6169"/>
                    <a:pt x="590" y="6158"/>
                  </a:cubicBezTo>
                  <a:cubicBezTo>
                    <a:pt x="1939" y="5792"/>
                    <a:pt x="3200" y="5141"/>
                    <a:pt x="4299" y="4266"/>
                  </a:cubicBezTo>
                  <a:cubicBezTo>
                    <a:pt x="4385" y="4196"/>
                    <a:pt x="4488" y="4162"/>
                    <a:pt x="4589" y="4162"/>
                  </a:cubicBezTo>
                  <a:cubicBezTo>
                    <a:pt x="4734" y="4162"/>
                    <a:pt x="4876" y="4232"/>
                    <a:pt x="4963" y="4368"/>
                  </a:cubicBezTo>
                  <a:cubicBezTo>
                    <a:pt x="5933" y="5859"/>
                    <a:pt x="7635" y="6382"/>
                    <a:pt x="8666" y="6571"/>
                  </a:cubicBezTo>
                  <a:lnTo>
                    <a:pt x="8666" y="6599"/>
                  </a:lnTo>
                  <a:cubicBezTo>
                    <a:pt x="8903" y="6931"/>
                    <a:pt x="9079" y="7304"/>
                    <a:pt x="9174" y="7704"/>
                  </a:cubicBezTo>
                  <a:cubicBezTo>
                    <a:pt x="9723" y="9819"/>
                    <a:pt x="8130" y="11881"/>
                    <a:pt x="5940" y="11887"/>
                  </a:cubicBezTo>
                  <a:cubicBezTo>
                    <a:pt x="5519" y="11887"/>
                    <a:pt x="5004" y="11867"/>
                    <a:pt x="4563" y="11820"/>
                  </a:cubicBezTo>
                  <a:lnTo>
                    <a:pt x="2563" y="10721"/>
                  </a:lnTo>
                  <a:cubicBezTo>
                    <a:pt x="2544" y="10710"/>
                    <a:pt x="2524" y="10705"/>
                    <a:pt x="2505" y="10705"/>
                  </a:cubicBezTo>
                  <a:cubicBezTo>
                    <a:pt x="2431" y="10705"/>
                    <a:pt x="2368" y="10782"/>
                    <a:pt x="2400" y="10864"/>
                  </a:cubicBezTo>
                  <a:cubicBezTo>
                    <a:pt x="2536" y="11223"/>
                    <a:pt x="2834" y="11840"/>
                    <a:pt x="3350" y="12260"/>
                  </a:cubicBezTo>
                  <a:cubicBezTo>
                    <a:pt x="3451" y="12348"/>
                    <a:pt x="3465" y="12504"/>
                    <a:pt x="3370" y="12599"/>
                  </a:cubicBezTo>
                  <a:cubicBezTo>
                    <a:pt x="2977" y="12993"/>
                    <a:pt x="2658" y="13447"/>
                    <a:pt x="2427" y="13949"/>
                  </a:cubicBezTo>
                  <a:cubicBezTo>
                    <a:pt x="2389" y="14031"/>
                    <a:pt x="2452" y="14113"/>
                    <a:pt x="2532" y="14113"/>
                  </a:cubicBezTo>
                  <a:cubicBezTo>
                    <a:pt x="2551" y="14113"/>
                    <a:pt x="2571" y="14108"/>
                    <a:pt x="2590" y="14098"/>
                  </a:cubicBezTo>
                  <a:lnTo>
                    <a:pt x="4807" y="12871"/>
                  </a:lnTo>
                  <a:cubicBezTo>
                    <a:pt x="5397" y="12911"/>
                    <a:pt x="6055" y="12932"/>
                    <a:pt x="6360" y="12932"/>
                  </a:cubicBezTo>
                  <a:cubicBezTo>
                    <a:pt x="10110" y="12932"/>
                    <a:pt x="13073" y="9751"/>
                    <a:pt x="12809" y="6009"/>
                  </a:cubicBezTo>
                  <a:cubicBezTo>
                    <a:pt x="12564" y="2774"/>
                    <a:pt x="9981" y="211"/>
                    <a:pt x="6747" y="8"/>
                  </a:cubicBezTo>
                  <a:cubicBezTo>
                    <a:pt x="6657" y="3"/>
                    <a:pt x="6565" y="0"/>
                    <a:pt x="6472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80"/>
            <p:cNvSpPr/>
            <p:nvPr/>
          </p:nvSpPr>
          <p:spPr>
            <a:xfrm>
              <a:off x="5249540" y="2484196"/>
              <a:ext cx="351639" cy="318931"/>
            </a:xfrm>
            <a:custGeom>
              <a:avLst/>
              <a:gdLst/>
              <a:ahLst/>
              <a:cxnLst/>
              <a:rect l="l" t="t" r="r" b="b"/>
              <a:pathLst>
                <a:path w="13406" h="12159" extrusionOk="0">
                  <a:moveTo>
                    <a:pt x="6290" y="0"/>
                  </a:moveTo>
                  <a:cubicBezTo>
                    <a:pt x="4288" y="0"/>
                    <a:pt x="2413" y="969"/>
                    <a:pt x="1349" y="1898"/>
                  </a:cubicBezTo>
                  <a:cubicBezTo>
                    <a:pt x="298" y="2699"/>
                    <a:pt x="34" y="3329"/>
                    <a:pt x="7" y="3749"/>
                  </a:cubicBezTo>
                  <a:cubicBezTo>
                    <a:pt x="1" y="4018"/>
                    <a:pt x="216" y="4221"/>
                    <a:pt x="465" y="4221"/>
                  </a:cubicBezTo>
                  <a:cubicBezTo>
                    <a:pt x="506" y="4221"/>
                    <a:pt x="548" y="4215"/>
                    <a:pt x="590" y="4204"/>
                  </a:cubicBezTo>
                  <a:cubicBezTo>
                    <a:pt x="1939" y="3831"/>
                    <a:pt x="3207" y="3187"/>
                    <a:pt x="4299" y="2312"/>
                  </a:cubicBezTo>
                  <a:cubicBezTo>
                    <a:pt x="4386" y="2242"/>
                    <a:pt x="4489" y="2208"/>
                    <a:pt x="4592" y="2208"/>
                  </a:cubicBezTo>
                  <a:cubicBezTo>
                    <a:pt x="4736" y="2208"/>
                    <a:pt x="4879" y="2276"/>
                    <a:pt x="4970" y="2407"/>
                  </a:cubicBezTo>
                  <a:cubicBezTo>
                    <a:pt x="5933" y="3905"/>
                    <a:pt x="7642" y="4428"/>
                    <a:pt x="8666" y="4611"/>
                  </a:cubicBezTo>
                  <a:lnTo>
                    <a:pt x="8672" y="4645"/>
                  </a:lnTo>
                  <a:cubicBezTo>
                    <a:pt x="8910" y="4977"/>
                    <a:pt x="9079" y="5350"/>
                    <a:pt x="9181" y="5750"/>
                  </a:cubicBezTo>
                  <a:cubicBezTo>
                    <a:pt x="9730" y="7865"/>
                    <a:pt x="8130" y="9927"/>
                    <a:pt x="5947" y="9933"/>
                  </a:cubicBezTo>
                  <a:cubicBezTo>
                    <a:pt x="5519" y="9933"/>
                    <a:pt x="5004" y="9906"/>
                    <a:pt x="4570" y="9866"/>
                  </a:cubicBezTo>
                  <a:lnTo>
                    <a:pt x="2563" y="8767"/>
                  </a:lnTo>
                  <a:cubicBezTo>
                    <a:pt x="2544" y="8756"/>
                    <a:pt x="2524" y="8751"/>
                    <a:pt x="2505" y="8751"/>
                  </a:cubicBezTo>
                  <a:cubicBezTo>
                    <a:pt x="2431" y="8751"/>
                    <a:pt x="2368" y="8828"/>
                    <a:pt x="2400" y="8910"/>
                  </a:cubicBezTo>
                  <a:cubicBezTo>
                    <a:pt x="2536" y="9269"/>
                    <a:pt x="2834" y="9886"/>
                    <a:pt x="3350" y="10306"/>
                  </a:cubicBezTo>
                  <a:cubicBezTo>
                    <a:pt x="3451" y="10388"/>
                    <a:pt x="3465" y="10550"/>
                    <a:pt x="3370" y="10645"/>
                  </a:cubicBezTo>
                  <a:cubicBezTo>
                    <a:pt x="2983" y="11039"/>
                    <a:pt x="2665" y="11493"/>
                    <a:pt x="2427" y="11995"/>
                  </a:cubicBezTo>
                  <a:cubicBezTo>
                    <a:pt x="2389" y="12077"/>
                    <a:pt x="2452" y="12159"/>
                    <a:pt x="2532" y="12159"/>
                  </a:cubicBezTo>
                  <a:cubicBezTo>
                    <a:pt x="2551" y="12159"/>
                    <a:pt x="2571" y="12154"/>
                    <a:pt x="2590" y="12144"/>
                  </a:cubicBezTo>
                  <a:lnTo>
                    <a:pt x="4807" y="10917"/>
                  </a:lnTo>
                  <a:cubicBezTo>
                    <a:pt x="5397" y="10957"/>
                    <a:pt x="6055" y="10978"/>
                    <a:pt x="6360" y="10978"/>
                  </a:cubicBezTo>
                  <a:cubicBezTo>
                    <a:pt x="7228" y="10978"/>
                    <a:pt x="8089" y="10801"/>
                    <a:pt x="8889" y="10462"/>
                  </a:cubicBezTo>
                  <a:cubicBezTo>
                    <a:pt x="13405" y="7669"/>
                    <a:pt x="11690" y="2407"/>
                    <a:pt x="9405" y="915"/>
                  </a:cubicBezTo>
                  <a:cubicBezTo>
                    <a:pt x="8395" y="259"/>
                    <a:pt x="7326" y="0"/>
                    <a:pt x="6290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5" name="Google Shape;16255;p80"/>
            <p:cNvSpPr/>
            <p:nvPr/>
          </p:nvSpPr>
          <p:spPr>
            <a:xfrm>
              <a:off x="5369227" y="2515540"/>
              <a:ext cx="191820" cy="234549"/>
            </a:xfrm>
            <a:custGeom>
              <a:avLst/>
              <a:gdLst/>
              <a:ahLst/>
              <a:cxnLst/>
              <a:rect l="l" t="t" r="r" b="b"/>
              <a:pathLst>
                <a:path w="7313" h="8942" extrusionOk="0">
                  <a:moveTo>
                    <a:pt x="3181" y="1"/>
                  </a:moveTo>
                  <a:cubicBezTo>
                    <a:pt x="3077" y="1"/>
                    <a:pt x="2994" y="93"/>
                    <a:pt x="3018" y="202"/>
                  </a:cubicBezTo>
                  <a:cubicBezTo>
                    <a:pt x="3350" y="1653"/>
                    <a:pt x="5181" y="1924"/>
                    <a:pt x="4964" y="3409"/>
                  </a:cubicBezTo>
                  <a:cubicBezTo>
                    <a:pt x="4957" y="3465"/>
                    <a:pt x="4910" y="3505"/>
                    <a:pt x="4855" y="3505"/>
                  </a:cubicBezTo>
                  <a:cubicBezTo>
                    <a:pt x="4851" y="3505"/>
                    <a:pt x="4846" y="3504"/>
                    <a:pt x="4842" y="3504"/>
                  </a:cubicBezTo>
                  <a:cubicBezTo>
                    <a:pt x="4699" y="3497"/>
                    <a:pt x="4415" y="3463"/>
                    <a:pt x="4069" y="3409"/>
                  </a:cubicBezTo>
                  <a:lnTo>
                    <a:pt x="4069" y="3409"/>
                  </a:lnTo>
                  <a:cubicBezTo>
                    <a:pt x="4320" y="3755"/>
                    <a:pt x="4503" y="4141"/>
                    <a:pt x="4611" y="4555"/>
                  </a:cubicBezTo>
                  <a:cubicBezTo>
                    <a:pt x="5160" y="6670"/>
                    <a:pt x="3567" y="8738"/>
                    <a:pt x="1377" y="8738"/>
                  </a:cubicBezTo>
                  <a:cubicBezTo>
                    <a:pt x="956" y="8738"/>
                    <a:pt x="441" y="8718"/>
                    <a:pt x="0" y="8677"/>
                  </a:cubicBezTo>
                  <a:lnTo>
                    <a:pt x="0" y="8677"/>
                  </a:lnTo>
                  <a:cubicBezTo>
                    <a:pt x="679" y="8859"/>
                    <a:pt x="1305" y="8942"/>
                    <a:pt x="1877" y="8942"/>
                  </a:cubicBezTo>
                  <a:cubicBezTo>
                    <a:pt x="5971" y="8942"/>
                    <a:pt x="7312" y="4695"/>
                    <a:pt x="5438" y="1815"/>
                  </a:cubicBezTo>
                  <a:cubicBezTo>
                    <a:pt x="4998" y="1124"/>
                    <a:pt x="4381" y="561"/>
                    <a:pt x="3655" y="175"/>
                  </a:cubicBezTo>
                  <a:cubicBezTo>
                    <a:pt x="3519" y="100"/>
                    <a:pt x="3370" y="46"/>
                    <a:pt x="3221" y="5"/>
                  </a:cubicBezTo>
                  <a:cubicBezTo>
                    <a:pt x="3208" y="2"/>
                    <a:pt x="3194" y="1"/>
                    <a:pt x="3181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6" name="Google Shape;16256;p80"/>
            <p:cNvSpPr/>
            <p:nvPr/>
          </p:nvSpPr>
          <p:spPr>
            <a:xfrm>
              <a:off x="5352335" y="2493245"/>
              <a:ext cx="24027" cy="30086"/>
            </a:xfrm>
            <a:custGeom>
              <a:avLst/>
              <a:gdLst/>
              <a:ahLst/>
              <a:cxnLst/>
              <a:rect l="l" t="t" r="r" b="b"/>
              <a:pathLst>
                <a:path w="916" h="1147" extrusionOk="0">
                  <a:moveTo>
                    <a:pt x="467" y="0"/>
                  </a:moveTo>
                  <a:cubicBezTo>
                    <a:pt x="463" y="0"/>
                    <a:pt x="459" y="1"/>
                    <a:pt x="454" y="1"/>
                  </a:cubicBezTo>
                  <a:cubicBezTo>
                    <a:pt x="204" y="1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43"/>
                    <a:pt x="204" y="1147"/>
                    <a:pt x="454" y="1147"/>
                  </a:cubicBezTo>
                  <a:cubicBezTo>
                    <a:pt x="712" y="1147"/>
                    <a:pt x="916" y="943"/>
                    <a:pt x="916" y="685"/>
                  </a:cubicBezTo>
                  <a:lnTo>
                    <a:pt x="916" y="455"/>
                  </a:lnTo>
                  <a:cubicBezTo>
                    <a:pt x="916" y="208"/>
                    <a:pt x="718" y="0"/>
                    <a:pt x="46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80"/>
            <p:cNvSpPr/>
            <p:nvPr/>
          </p:nvSpPr>
          <p:spPr>
            <a:xfrm>
              <a:off x="5358184" y="2499304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9" y="0"/>
                    <a:pt x="1" y="102"/>
                    <a:pt x="1" y="224"/>
                  </a:cubicBezTo>
                  <a:cubicBezTo>
                    <a:pt x="1" y="353"/>
                    <a:pt x="109" y="454"/>
                    <a:pt x="231" y="454"/>
                  </a:cubicBezTo>
                  <a:cubicBezTo>
                    <a:pt x="360" y="454"/>
                    <a:pt x="462" y="353"/>
                    <a:pt x="462" y="224"/>
                  </a:cubicBezTo>
                  <a:cubicBezTo>
                    <a:pt x="462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58" name="Google Shape;16258;p80"/>
          <p:cNvGrpSpPr/>
          <p:nvPr/>
        </p:nvGrpSpPr>
        <p:grpSpPr>
          <a:xfrm>
            <a:off x="4137047" y="2482176"/>
            <a:ext cx="371102" cy="271585"/>
            <a:chOff x="4137047" y="2482176"/>
            <a:chExt cx="371102" cy="271585"/>
          </a:xfrm>
        </p:grpSpPr>
        <p:sp>
          <p:nvSpPr>
            <p:cNvPr id="16259" name="Google Shape;16259;p80"/>
            <p:cNvSpPr/>
            <p:nvPr/>
          </p:nvSpPr>
          <p:spPr>
            <a:xfrm>
              <a:off x="4264367" y="2702062"/>
              <a:ext cx="108540" cy="51699"/>
            </a:xfrm>
            <a:custGeom>
              <a:avLst/>
              <a:gdLst/>
              <a:ahLst/>
              <a:cxnLst/>
              <a:rect l="l" t="t" r="r" b="b"/>
              <a:pathLst>
                <a:path w="4138" h="1971" extrusionOk="0">
                  <a:moveTo>
                    <a:pt x="3927" y="0"/>
                  </a:moveTo>
                  <a:lnTo>
                    <a:pt x="1" y="1160"/>
                  </a:lnTo>
                  <a:cubicBezTo>
                    <a:pt x="1" y="1160"/>
                    <a:pt x="1711" y="1970"/>
                    <a:pt x="3364" y="1970"/>
                  </a:cubicBezTo>
                  <a:cubicBezTo>
                    <a:pt x="3544" y="1970"/>
                    <a:pt x="3723" y="1961"/>
                    <a:pt x="3900" y="1939"/>
                  </a:cubicBezTo>
                  <a:cubicBezTo>
                    <a:pt x="4049" y="1926"/>
                    <a:pt x="4137" y="1770"/>
                    <a:pt x="4090" y="1627"/>
                  </a:cubicBezTo>
                  <a:cubicBezTo>
                    <a:pt x="3954" y="1282"/>
                    <a:pt x="3771" y="631"/>
                    <a:pt x="3927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80"/>
            <p:cNvSpPr/>
            <p:nvPr/>
          </p:nvSpPr>
          <p:spPr>
            <a:xfrm>
              <a:off x="4240026" y="2482176"/>
              <a:ext cx="181958" cy="104841"/>
            </a:xfrm>
            <a:custGeom>
              <a:avLst/>
              <a:gdLst/>
              <a:ahLst/>
              <a:cxnLst/>
              <a:rect l="l" t="t" r="r" b="b"/>
              <a:pathLst>
                <a:path w="6937" h="3997" extrusionOk="0">
                  <a:moveTo>
                    <a:pt x="1310" y="1"/>
                  </a:moveTo>
                  <a:cubicBezTo>
                    <a:pt x="1233" y="1"/>
                    <a:pt x="1156" y="41"/>
                    <a:pt x="1119" y="111"/>
                  </a:cubicBezTo>
                  <a:lnTo>
                    <a:pt x="0" y="1914"/>
                  </a:lnTo>
                  <a:lnTo>
                    <a:pt x="6937" y="3996"/>
                  </a:lnTo>
                  <a:cubicBezTo>
                    <a:pt x="5628" y="2036"/>
                    <a:pt x="3648" y="619"/>
                    <a:pt x="1370" y="9"/>
                  </a:cubicBezTo>
                  <a:cubicBezTo>
                    <a:pt x="1350" y="3"/>
                    <a:pt x="1330" y="1"/>
                    <a:pt x="1310" y="1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80"/>
            <p:cNvSpPr/>
            <p:nvPr/>
          </p:nvSpPr>
          <p:spPr>
            <a:xfrm>
              <a:off x="4415924" y="2545049"/>
              <a:ext cx="92225" cy="168528"/>
            </a:xfrm>
            <a:custGeom>
              <a:avLst/>
              <a:gdLst/>
              <a:ahLst/>
              <a:cxnLst/>
              <a:rect l="l" t="t" r="r" b="b"/>
              <a:pathLst>
                <a:path w="3516" h="6425" extrusionOk="0">
                  <a:moveTo>
                    <a:pt x="3267" y="1"/>
                  </a:moveTo>
                  <a:cubicBezTo>
                    <a:pt x="3209" y="1"/>
                    <a:pt x="3150" y="25"/>
                    <a:pt x="3106" y="80"/>
                  </a:cubicBezTo>
                  <a:cubicBezTo>
                    <a:pt x="2522" y="758"/>
                    <a:pt x="1505" y="1674"/>
                    <a:pt x="0" y="2060"/>
                  </a:cubicBezTo>
                  <a:lnTo>
                    <a:pt x="41" y="4372"/>
                  </a:lnTo>
                  <a:cubicBezTo>
                    <a:pt x="1519" y="4759"/>
                    <a:pt x="2522" y="5667"/>
                    <a:pt x="3106" y="6345"/>
                  </a:cubicBezTo>
                  <a:cubicBezTo>
                    <a:pt x="3150" y="6401"/>
                    <a:pt x="3209" y="6425"/>
                    <a:pt x="3266" y="6425"/>
                  </a:cubicBezTo>
                  <a:cubicBezTo>
                    <a:pt x="3391" y="6425"/>
                    <a:pt x="3511" y="6311"/>
                    <a:pt x="3479" y="6162"/>
                  </a:cubicBezTo>
                  <a:lnTo>
                    <a:pt x="2950" y="3728"/>
                  </a:lnTo>
                  <a:cubicBezTo>
                    <a:pt x="2895" y="3389"/>
                    <a:pt x="2895" y="3043"/>
                    <a:pt x="2950" y="2697"/>
                  </a:cubicBezTo>
                  <a:lnTo>
                    <a:pt x="3479" y="263"/>
                  </a:lnTo>
                  <a:cubicBezTo>
                    <a:pt x="3516" y="114"/>
                    <a:pt x="3394" y="1"/>
                    <a:pt x="326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80"/>
            <p:cNvSpPr/>
            <p:nvPr/>
          </p:nvSpPr>
          <p:spPr>
            <a:xfrm>
              <a:off x="4137047" y="2520104"/>
              <a:ext cx="315363" cy="218443"/>
            </a:xfrm>
            <a:custGeom>
              <a:avLst/>
              <a:gdLst/>
              <a:ahLst/>
              <a:cxnLst/>
              <a:rect l="l" t="t" r="r" b="b"/>
              <a:pathLst>
                <a:path w="12023" h="8328" extrusionOk="0">
                  <a:moveTo>
                    <a:pt x="4157" y="1"/>
                  </a:moveTo>
                  <a:cubicBezTo>
                    <a:pt x="678" y="1"/>
                    <a:pt x="95" y="3269"/>
                    <a:pt x="14" y="4015"/>
                  </a:cubicBezTo>
                  <a:cubicBezTo>
                    <a:pt x="0" y="4110"/>
                    <a:pt x="47" y="4204"/>
                    <a:pt x="136" y="4245"/>
                  </a:cubicBezTo>
                  <a:cubicBezTo>
                    <a:pt x="335" y="4345"/>
                    <a:pt x="763" y="4503"/>
                    <a:pt x="1440" y="4503"/>
                  </a:cubicBezTo>
                  <a:cubicBezTo>
                    <a:pt x="1594" y="4503"/>
                    <a:pt x="1760" y="4495"/>
                    <a:pt x="1939" y="4476"/>
                  </a:cubicBezTo>
                  <a:lnTo>
                    <a:pt x="1939" y="4476"/>
                  </a:lnTo>
                  <a:cubicBezTo>
                    <a:pt x="1709" y="4957"/>
                    <a:pt x="1166" y="5283"/>
                    <a:pt x="658" y="5398"/>
                  </a:cubicBezTo>
                  <a:cubicBezTo>
                    <a:pt x="529" y="5425"/>
                    <a:pt x="454" y="5554"/>
                    <a:pt x="488" y="5683"/>
                  </a:cubicBezTo>
                  <a:cubicBezTo>
                    <a:pt x="678" y="6381"/>
                    <a:pt x="1458" y="8327"/>
                    <a:pt x="4163" y="8327"/>
                  </a:cubicBezTo>
                  <a:cubicBezTo>
                    <a:pt x="6462" y="8327"/>
                    <a:pt x="12022" y="6462"/>
                    <a:pt x="12022" y="4164"/>
                  </a:cubicBezTo>
                  <a:cubicBezTo>
                    <a:pt x="12022" y="1865"/>
                    <a:pt x="6455" y="1"/>
                    <a:pt x="4157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3" name="Google Shape;16263;p80"/>
            <p:cNvSpPr/>
            <p:nvPr/>
          </p:nvSpPr>
          <p:spPr>
            <a:xfrm>
              <a:off x="4148955" y="2618283"/>
              <a:ext cx="303455" cy="120265"/>
            </a:xfrm>
            <a:custGeom>
              <a:avLst/>
              <a:gdLst/>
              <a:ahLst/>
              <a:cxnLst/>
              <a:rect l="l" t="t" r="r" b="b"/>
              <a:pathLst>
                <a:path w="11569" h="4585" extrusionOk="0">
                  <a:moveTo>
                    <a:pt x="11507" y="0"/>
                  </a:moveTo>
                  <a:cubicBezTo>
                    <a:pt x="10063" y="1316"/>
                    <a:pt x="6035" y="2272"/>
                    <a:pt x="4170" y="2272"/>
                  </a:cubicBezTo>
                  <a:cubicBezTo>
                    <a:pt x="2570" y="2272"/>
                    <a:pt x="1648" y="1743"/>
                    <a:pt x="1119" y="1201"/>
                  </a:cubicBezTo>
                  <a:cubicBezTo>
                    <a:pt x="855" y="1424"/>
                    <a:pt x="536" y="1580"/>
                    <a:pt x="204" y="1655"/>
                  </a:cubicBezTo>
                  <a:cubicBezTo>
                    <a:pt x="75" y="1682"/>
                    <a:pt x="0" y="1811"/>
                    <a:pt x="34" y="1940"/>
                  </a:cubicBezTo>
                  <a:cubicBezTo>
                    <a:pt x="224" y="2638"/>
                    <a:pt x="997" y="4584"/>
                    <a:pt x="3703" y="4584"/>
                  </a:cubicBezTo>
                  <a:cubicBezTo>
                    <a:pt x="6001" y="4584"/>
                    <a:pt x="11568" y="2719"/>
                    <a:pt x="11568" y="421"/>
                  </a:cubicBezTo>
                  <a:cubicBezTo>
                    <a:pt x="11568" y="278"/>
                    <a:pt x="11548" y="136"/>
                    <a:pt x="1150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4" name="Google Shape;16264;p80"/>
            <p:cNvSpPr/>
            <p:nvPr/>
          </p:nvSpPr>
          <p:spPr>
            <a:xfrm>
              <a:off x="4137047" y="2520996"/>
              <a:ext cx="151714" cy="216817"/>
            </a:xfrm>
            <a:custGeom>
              <a:avLst/>
              <a:gdLst/>
              <a:ahLst/>
              <a:cxnLst/>
              <a:rect l="l" t="t" r="r" b="b"/>
              <a:pathLst>
                <a:path w="5784" h="8266" extrusionOk="0">
                  <a:moveTo>
                    <a:pt x="3634" y="0"/>
                  </a:moveTo>
                  <a:cubicBezTo>
                    <a:pt x="624" y="312"/>
                    <a:pt x="102" y="3269"/>
                    <a:pt x="14" y="3981"/>
                  </a:cubicBezTo>
                  <a:cubicBezTo>
                    <a:pt x="0" y="4076"/>
                    <a:pt x="54" y="4170"/>
                    <a:pt x="136" y="4211"/>
                  </a:cubicBezTo>
                  <a:cubicBezTo>
                    <a:pt x="341" y="4314"/>
                    <a:pt x="771" y="4470"/>
                    <a:pt x="1450" y="4470"/>
                  </a:cubicBezTo>
                  <a:cubicBezTo>
                    <a:pt x="1534" y="4470"/>
                    <a:pt x="1623" y="4467"/>
                    <a:pt x="1716" y="4462"/>
                  </a:cubicBezTo>
                  <a:cubicBezTo>
                    <a:pt x="1718" y="4462"/>
                    <a:pt x="1721" y="4462"/>
                    <a:pt x="1724" y="4462"/>
                  </a:cubicBezTo>
                  <a:cubicBezTo>
                    <a:pt x="1821" y="4462"/>
                    <a:pt x="1877" y="4573"/>
                    <a:pt x="1824" y="4652"/>
                  </a:cubicBezTo>
                  <a:cubicBezTo>
                    <a:pt x="1546" y="5018"/>
                    <a:pt x="1092" y="5269"/>
                    <a:pt x="665" y="5371"/>
                  </a:cubicBezTo>
                  <a:cubicBezTo>
                    <a:pt x="536" y="5398"/>
                    <a:pt x="454" y="5527"/>
                    <a:pt x="495" y="5655"/>
                  </a:cubicBezTo>
                  <a:cubicBezTo>
                    <a:pt x="671" y="6306"/>
                    <a:pt x="1363" y="8029"/>
                    <a:pt x="3628" y="8266"/>
                  </a:cubicBezTo>
                  <a:cubicBezTo>
                    <a:pt x="4916" y="7412"/>
                    <a:pt x="5784" y="5886"/>
                    <a:pt x="5784" y="4137"/>
                  </a:cubicBezTo>
                  <a:cubicBezTo>
                    <a:pt x="5784" y="2387"/>
                    <a:pt x="4916" y="855"/>
                    <a:pt x="3634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80"/>
            <p:cNvSpPr/>
            <p:nvPr/>
          </p:nvSpPr>
          <p:spPr>
            <a:xfrm>
              <a:off x="4148771" y="2649759"/>
              <a:ext cx="131281" cy="88054"/>
            </a:xfrm>
            <a:custGeom>
              <a:avLst/>
              <a:gdLst/>
              <a:ahLst/>
              <a:cxnLst/>
              <a:rect l="l" t="t" r="r" b="b"/>
              <a:pathLst>
                <a:path w="5005" h="3357" extrusionOk="0">
                  <a:moveTo>
                    <a:pt x="1126" y="1"/>
                  </a:moveTo>
                  <a:cubicBezTo>
                    <a:pt x="862" y="224"/>
                    <a:pt x="543" y="380"/>
                    <a:pt x="211" y="455"/>
                  </a:cubicBezTo>
                  <a:cubicBezTo>
                    <a:pt x="82" y="482"/>
                    <a:pt x="1" y="618"/>
                    <a:pt x="41" y="740"/>
                  </a:cubicBezTo>
                  <a:cubicBezTo>
                    <a:pt x="218" y="1391"/>
                    <a:pt x="909" y="3113"/>
                    <a:pt x="3174" y="3357"/>
                  </a:cubicBezTo>
                  <a:cubicBezTo>
                    <a:pt x="4015" y="2787"/>
                    <a:pt x="4659" y="1974"/>
                    <a:pt x="5005" y="1024"/>
                  </a:cubicBezTo>
                  <a:lnTo>
                    <a:pt x="5005" y="1024"/>
                  </a:lnTo>
                  <a:cubicBezTo>
                    <a:pt x="4700" y="1058"/>
                    <a:pt x="4422" y="1072"/>
                    <a:pt x="4177" y="1072"/>
                  </a:cubicBezTo>
                  <a:cubicBezTo>
                    <a:pt x="2577" y="1072"/>
                    <a:pt x="1655" y="543"/>
                    <a:pt x="112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80"/>
            <p:cNvSpPr/>
            <p:nvPr/>
          </p:nvSpPr>
          <p:spPr>
            <a:xfrm>
              <a:off x="4315411" y="2615608"/>
              <a:ext cx="77588" cy="55109"/>
            </a:xfrm>
            <a:custGeom>
              <a:avLst/>
              <a:gdLst/>
              <a:ahLst/>
              <a:cxnLst/>
              <a:rect l="l" t="t" r="r" b="b"/>
              <a:pathLst>
                <a:path w="2958" h="2101" extrusionOk="0">
                  <a:moveTo>
                    <a:pt x="937" y="1"/>
                  </a:moveTo>
                  <a:cubicBezTo>
                    <a:pt x="835" y="1"/>
                    <a:pt x="727" y="48"/>
                    <a:pt x="659" y="130"/>
                  </a:cubicBezTo>
                  <a:lnTo>
                    <a:pt x="137" y="706"/>
                  </a:lnTo>
                  <a:cubicBezTo>
                    <a:pt x="1" y="855"/>
                    <a:pt x="8" y="1092"/>
                    <a:pt x="157" y="1235"/>
                  </a:cubicBezTo>
                  <a:cubicBezTo>
                    <a:pt x="595" y="1654"/>
                    <a:pt x="1201" y="2101"/>
                    <a:pt x="1591" y="2101"/>
                  </a:cubicBezTo>
                  <a:cubicBezTo>
                    <a:pt x="1636" y="2101"/>
                    <a:pt x="1678" y="2095"/>
                    <a:pt x="1717" y="2082"/>
                  </a:cubicBezTo>
                  <a:cubicBezTo>
                    <a:pt x="2178" y="1933"/>
                    <a:pt x="2957" y="530"/>
                    <a:pt x="2829" y="292"/>
                  </a:cubicBezTo>
                  <a:cubicBezTo>
                    <a:pt x="2693" y="28"/>
                    <a:pt x="1405" y="1"/>
                    <a:pt x="93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80"/>
            <p:cNvSpPr/>
            <p:nvPr/>
          </p:nvSpPr>
          <p:spPr>
            <a:xfrm>
              <a:off x="4173323" y="2580748"/>
              <a:ext cx="24394" cy="30453"/>
            </a:xfrm>
            <a:custGeom>
              <a:avLst/>
              <a:gdLst/>
              <a:ahLst/>
              <a:cxnLst/>
              <a:rect l="l" t="t" r="r" b="b"/>
              <a:pathLst>
                <a:path w="930" h="1161" extrusionOk="0">
                  <a:moveTo>
                    <a:pt x="461" y="1"/>
                  </a:moveTo>
                  <a:cubicBezTo>
                    <a:pt x="210" y="1"/>
                    <a:pt x="0" y="211"/>
                    <a:pt x="0" y="469"/>
                  </a:cubicBezTo>
                  <a:lnTo>
                    <a:pt x="0" y="699"/>
                  </a:lnTo>
                  <a:cubicBezTo>
                    <a:pt x="0" y="950"/>
                    <a:pt x="210" y="1160"/>
                    <a:pt x="461" y="1160"/>
                  </a:cubicBezTo>
                  <a:cubicBezTo>
                    <a:pt x="719" y="1160"/>
                    <a:pt x="929" y="950"/>
                    <a:pt x="929" y="699"/>
                  </a:cubicBezTo>
                  <a:lnTo>
                    <a:pt x="929" y="469"/>
                  </a:lnTo>
                  <a:cubicBezTo>
                    <a:pt x="929" y="211"/>
                    <a:pt x="719" y="1"/>
                    <a:pt x="4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8" name="Google Shape;16268;p80"/>
            <p:cNvSpPr/>
            <p:nvPr/>
          </p:nvSpPr>
          <p:spPr>
            <a:xfrm>
              <a:off x="4179356" y="2586807"/>
              <a:ext cx="12118" cy="12302"/>
            </a:xfrm>
            <a:custGeom>
              <a:avLst/>
              <a:gdLst/>
              <a:ahLst/>
              <a:cxnLst/>
              <a:rect l="l" t="t" r="r" b="b"/>
              <a:pathLst>
                <a:path w="462" h="469" extrusionOk="0">
                  <a:moveTo>
                    <a:pt x="231" y="0"/>
                  </a:moveTo>
                  <a:cubicBezTo>
                    <a:pt x="103" y="0"/>
                    <a:pt x="1" y="109"/>
                    <a:pt x="1" y="231"/>
                  </a:cubicBezTo>
                  <a:cubicBezTo>
                    <a:pt x="1" y="360"/>
                    <a:pt x="103" y="468"/>
                    <a:pt x="231" y="468"/>
                  </a:cubicBezTo>
                  <a:cubicBezTo>
                    <a:pt x="360" y="468"/>
                    <a:pt x="462" y="360"/>
                    <a:pt x="462" y="231"/>
                  </a:cubicBezTo>
                  <a:cubicBezTo>
                    <a:pt x="462" y="109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9" name="Google Shape;16269;p80"/>
            <p:cNvSpPr/>
            <p:nvPr/>
          </p:nvSpPr>
          <p:spPr>
            <a:xfrm>
              <a:off x="4334978" y="2629300"/>
              <a:ext cx="52145" cy="16918"/>
            </a:xfrm>
            <a:custGeom>
              <a:avLst/>
              <a:gdLst/>
              <a:ahLst/>
              <a:cxnLst/>
              <a:rect l="l" t="t" r="r" b="b"/>
              <a:pathLst>
                <a:path w="1988" h="645" extrusionOk="0">
                  <a:moveTo>
                    <a:pt x="313" y="1"/>
                  </a:moveTo>
                  <a:cubicBezTo>
                    <a:pt x="1" y="1"/>
                    <a:pt x="1" y="469"/>
                    <a:pt x="313" y="469"/>
                  </a:cubicBezTo>
                  <a:cubicBezTo>
                    <a:pt x="808" y="475"/>
                    <a:pt x="1296" y="536"/>
                    <a:pt x="1777" y="645"/>
                  </a:cubicBezTo>
                  <a:cubicBezTo>
                    <a:pt x="1859" y="509"/>
                    <a:pt x="1927" y="367"/>
                    <a:pt x="1988" y="218"/>
                  </a:cubicBezTo>
                  <a:cubicBezTo>
                    <a:pt x="1438" y="82"/>
                    <a:pt x="876" y="8"/>
                    <a:pt x="313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70" name="Google Shape;16270;p80"/>
          <p:cNvGrpSpPr/>
          <p:nvPr/>
        </p:nvGrpSpPr>
        <p:grpSpPr>
          <a:xfrm>
            <a:off x="4686434" y="2432916"/>
            <a:ext cx="367377" cy="370079"/>
            <a:chOff x="4686434" y="2432916"/>
            <a:chExt cx="367377" cy="370079"/>
          </a:xfrm>
        </p:grpSpPr>
        <p:sp>
          <p:nvSpPr>
            <p:cNvPr id="16271" name="Google Shape;16271;p80"/>
            <p:cNvSpPr/>
            <p:nvPr/>
          </p:nvSpPr>
          <p:spPr>
            <a:xfrm>
              <a:off x="4795105" y="2432916"/>
              <a:ext cx="175426" cy="76198"/>
            </a:xfrm>
            <a:custGeom>
              <a:avLst/>
              <a:gdLst/>
              <a:ahLst/>
              <a:cxnLst/>
              <a:rect l="l" t="t" r="r" b="b"/>
              <a:pathLst>
                <a:path w="6688" h="2905" extrusionOk="0">
                  <a:moveTo>
                    <a:pt x="6451" y="1"/>
                  </a:moveTo>
                  <a:cubicBezTo>
                    <a:pt x="6444" y="1"/>
                    <a:pt x="6436" y="1"/>
                    <a:pt x="6428" y="2"/>
                  </a:cubicBezTo>
                  <a:cubicBezTo>
                    <a:pt x="5215" y="172"/>
                    <a:pt x="2258" y="741"/>
                    <a:pt x="0" y="2463"/>
                  </a:cubicBezTo>
                  <a:lnTo>
                    <a:pt x="4842" y="2904"/>
                  </a:lnTo>
                  <a:cubicBezTo>
                    <a:pt x="5120" y="1772"/>
                    <a:pt x="6028" y="795"/>
                    <a:pt x="6571" y="294"/>
                  </a:cubicBezTo>
                  <a:cubicBezTo>
                    <a:pt x="6687" y="190"/>
                    <a:pt x="6600" y="1"/>
                    <a:pt x="6451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2" name="Google Shape;16272;p80"/>
            <p:cNvSpPr/>
            <p:nvPr/>
          </p:nvSpPr>
          <p:spPr>
            <a:xfrm>
              <a:off x="4795105" y="2726771"/>
              <a:ext cx="175374" cy="76224"/>
            </a:xfrm>
            <a:custGeom>
              <a:avLst/>
              <a:gdLst/>
              <a:ahLst/>
              <a:cxnLst/>
              <a:rect l="l" t="t" r="r" b="b"/>
              <a:pathLst>
                <a:path w="6686" h="2906" extrusionOk="0">
                  <a:moveTo>
                    <a:pt x="4842" y="1"/>
                  </a:moveTo>
                  <a:lnTo>
                    <a:pt x="0" y="441"/>
                  </a:lnTo>
                  <a:cubicBezTo>
                    <a:pt x="2258" y="2164"/>
                    <a:pt x="5215" y="2733"/>
                    <a:pt x="6428" y="2903"/>
                  </a:cubicBezTo>
                  <a:cubicBezTo>
                    <a:pt x="6438" y="2904"/>
                    <a:pt x="6448" y="2905"/>
                    <a:pt x="6458" y="2905"/>
                  </a:cubicBezTo>
                  <a:cubicBezTo>
                    <a:pt x="6603" y="2905"/>
                    <a:pt x="6685" y="2719"/>
                    <a:pt x="6571" y="2611"/>
                  </a:cubicBezTo>
                  <a:cubicBezTo>
                    <a:pt x="6028" y="2109"/>
                    <a:pt x="5120" y="1133"/>
                    <a:pt x="4842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3" name="Google Shape;16273;p80"/>
            <p:cNvSpPr/>
            <p:nvPr/>
          </p:nvSpPr>
          <p:spPr>
            <a:xfrm>
              <a:off x="4686434" y="2485428"/>
              <a:ext cx="367377" cy="265028"/>
            </a:xfrm>
            <a:custGeom>
              <a:avLst/>
              <a:gdLst/>
              <a:ahLst/>
              <a:cxnLst/>
              <a:rect l="l" t="t" r="r" b="b"/>
              <a:pathLst>
                <a:path w="14006" h="10104" extrusionOk="0">
                  <a:moveTo>
                    <a:pt x="6503" y="0"/>
                  </a:moveTo>
                  <a:cubicBezTo>
                    <a:pt x="2523" y="0"/>
                    <a:pt x="1723" y="2767"/>
                    <a:pt x="150" y="4740"/>
                  </a:cubicBezTo>
                  <a:cubicBezTo>
                    <a:pt x="0" y="4923"/>
                    <a:pt x="0" y="5181"/>
                    <a:pt x="150" y="5371"/>
                  </a:cubicBezTo>
                  <a:cubicBezTo>
                    <a:pt x="1723" y="7344"/>
                    <a:pt x="2530" y="10103"/>
                    <a:pt x="6503" y="10103"/>
                  </a:cubicBezTo>
                  <a:cubicBezTo>
                    <a:pt x="6508" y="10103"/>
                    <a:pt x="6513" y="10103"/>
                    <a:pt x="6519" y="10103"/>
                  </a:cubicBezTo>
                  <a:cubicBezTo>
                    <a:pt x="8757" y="10103"/>
                    <a:pt x="10729" y="8634"/>
                    <a:pt x="11372" y="6489"/>
                  </a:cubicBezTo>
                  <a:cubicBezTo>
                    <a:pt x="11433" y="6294"/>
                    <a:pt x="11616" y="6173"/>
                    <a:pt x="11807" y="6173"/>
                  </a:cubicBezTo>
                  <a:cubicBezTo>
                    <a:pt x="11868" y="6173"/>
                    <a:pt x="11930" y="6185"/>
                    <a:pt x="11989" y="6211"/>
                  </a:cubicBezTo>
                  <a:lnTo>
                    <a:pt x="13657" y="6923"/>
                  </a:lnTo>
                  <a:cubicBezTo>
                    <a:pt x="13687" y="6936"/>
                    <a:pt x="13717" y="6942"/>
                    <a:pt x="13746" y="6942"/>
                  </a:cubicBezTo>
                  <a:cubicBezTo>
                    <a:pt x="13888" y="6942"/>
                    <a:pt x="14006" y="6804"/>
                    <a:pt x="13955" y="6652"/>
                  </a:cubicBezTo>
                  <a:lnTo>
                    <a:pt x="13541" y="5418"/>
                  </a:lnTo>
                  <a:cubicBezTo>
                    <a:pt x="13460" y="5181"/>
                    <a:pt x="13467" y="4923"/>
                    <a:pt x="13541" y="4692"/>
                  </a:cubicBezTo>
                  <a:lnTo>
                    <a:pt x="13955" y="3452"/>
                  </a:lnTo>
                  <a:cubicBezTo>
                    <a:pt x="14006" y="3305"/>
                    <a:pt x="13887" y="3162"/>
                    <a:pt x="13744" y="3162"/>
                  </a:cubicBezTo>
                  <a:cubicBezTo>
                    <a:pt x="13715" y="3162"/>
                    <a:pt x="13686" y="3168"/>
                    <a:pt x="13657" y="3180"/>
                  </a:cubicBezTo>
                  <a:lnTo>
                    <a:pt x="11995" y="3899"/>
                  </a:lnTo>
                  <a:cubicBezTo>
                    <a:pt x="11937" y="3923"/>
                    <a:pt x="11877" y="3934"/>
                    <a:pt x="11818" y="3934"/>
                  </a:cubicBezTo>
                  <a:cubicBezTo>
                    <a:pt x="11623" y="3934"/>
                    <a:pt x="11441" y="3812"/>
                    <a:pt x="11378" y="3614"/>
                  </a:cubicBezTo>
                  <a:cubicBezTo>
                    <a:pt x="10727" y="1465"/>
                    <a:pt x="8747" y="0"/>
                    <a:pt x="650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4" name="Google Shape;16274;p80"/>
            <p:cNvSpPr/>
            <p:nvPr/>
          </p:nvSpPr>
          <p:spPr>
            <a:xfrm>
              <a:off x="4686434" y="2517980"/>
              <a:ext cx="238719" cy="232476"/>
            </a:xfrm>
            <a:custGeom>
              <a:avLst/>
              <a:gdLst/>
              <a:ahLst/>
              <a:cxnLst/>
              <a:rect l="l" t="t" r="r" b="b"/>
              <a:pathLst>
                <a:path w="9101" h="8863" extrusionOk="0">
                  <a:moveTo>
                    <a:pt x="2835" y="0"/>
                  </a:moveTo>
                  <a:lnTo>
                    <a:pt x="2835" y="0"/>
                  </a:lnTo>
                  <a:cubicBezTo>
                    <a:pt x="1702" y="983"/>
                    <a:pt x="1051" y="2367"/>
                    <a:pt x="143" y="3499"/>
                  </a:cubicBezTo>
                  <a:cubicBezTo>
                    <a:pt x="0" y="3682"/>
                    <a:pt x="0" y="3946"/>
                    <a:pt x="143" y="4130"/>
                  </a:cubicBezTo>
                  <a:cubicBezTo>
                    <a:pt x="1723" y="6103"/>
                    <a:pt x="2523" y="8862"/>
                    <a:pt x="6503" y="8862"/>
                  </a:cubicBezTo>
                  <a:cubicBezTo>
                    <a:pt x="7412" y="8862"/>
                    <a:pt x="8314" y="8618"/>
                    <a:pt x="9100" y="8150"/>
                  </a:cubicBezTo>
                  <a:cubicBezTo>
                    <a:pt x="5459" y="7527"/>
                    <a:pt x="2808" y="4374"/>
                    <a:pt x="2808" y="685"/>
                  </a:cubicBezTo>
                  <a:cubicBezTo>
                    <a:pt x="2808" y="454"/>
                    <a:pt x="2814" y="224"/>
                    <a:pt x="283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5" name="Google Shape;16275;p80"/>
            <p:cNvSpPr/>
            <p:nvPr/>
          </p:nvSpPr>
          <p:spPr>
            <a:xfrm>
              <a:off x="4725386" y="2593916"/>
              <a:ext cx="30086" cy="30086"/>
            </a:xfrm>
            <a:custGeom>
              <a:avLst/>
              <a:gdLst/>
              <a:ahLst/>
              <a:cxnLst/>
              <a:rect l="l" t="t" r="r" b="b"/>
              <a:pathLst>
                <a:path w="1147" h="1147" extrusionOk="0">
                  <a:moveTo>
                    <a:pt x="577" y="0"/>
                  </a:moveTo>
                  <a:cubicBezTo>
                    <a:pt x="258" y="0"/>
                    <a:pt x="0" y="258"/>
                    <a:pt x="0" y="577"/>
                  </a:cubicBezTo>
                  <a:cubicBezTo>
                    <a:pt x="0" y="889"/>
                    <a:pt x="258" y="1146"/>
                    <a:pt x="577" y="1146"/>
                  </a:cubicBezTo>
                  <a:cubicBezTo>
                    <a:pt x="889" y="1146"/>
                    <a:pt x="1146" y="889"/>
                    <a:pt x="1146" y="577"/>
                  </a:cubicBezTo>
                  <a:cubicBezTo>
                    <a:pt x="1146" y="258"/>
                    <a:pt x="889" y="0"/>
                    <a:pt x="57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6" name="Google Shape;16276;p80"/>
            <p:cNvSpPr/>
            <p:nvPr/>
          </p:nvSpPr>
          <p:spPr>
            <a:xfrm>
              <a:off x="4737478" y="2599949"/>
              <a:ext cx="12118" cy="11961"/>
            </a:xfrm>
            <a:custGeom>
              <a:avLst/>
              <a:gdLst/>
              <a:ahLst/>
              <a:cxnLst/>
              <a:rect l="l" t="t" r="r" b="b"/>
              <a:pathLst>
                <a:path w="462" h="456" extrusionOk="0">
                  <a:moveTo>
                    <a:pt x="231" y="1"/>
                  </a:moveTo>
                  <a:cubicBezTo>
                    <a:pt x="102" y="1"/>
                    <a:pt x="0" y="103"/>
                    <a:pt x="0" y="225"/>
                  </a:cubicBezTo>
                  <a:cubicBezTo>
                    <a:pt x="0" y="354"/>
                    <a:pt x="102" y="455"/>
                    <a:pt x="231" y="455"/>
                  </a:cubicBezTo>
                  <a:cubicBezTo>
                    <a:pt x="353" y="455"/>
                    <a:pt x="462" y="354"/>
                    <a:pt x="462" y="225"/>
                  </a:cubicBezTo>
                  <a:cubicBezTo>
                    <a:pt x="462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7" name="Google Shape;16277;p80"/>
            <p:cNvSpPr/>
            <p:nvPr/>
          </p:nvSpPr>
          <p:spPr>
            <a:xfrm>
              <a:off x="4772862" y="2488261"/>
              <a:ext cx="51253" cy="259336"/>
            </a:xfrm>
            <a:custGeom>
              <a:avLst/>
              <a:gdLst/>
              <a:ahLst/>
              <a:cxnLst/>
              <a:rect l="l" t="t" r="r" b="b"/>
              <a:pathLst>
                <a:path w="1954" h="9887" extrusionOk="0">
                  <a:moveTo>
                    <a:pt x="1954" y="1"/>
                  </a:moveTo>
                  <a:cubicBezTo>
                    <a:pt x="1560" y="69"/>
                    <a:pt x="1167" y="184"/>
                    <a:pt x="794" y="340"/>
                  </a:cubicBezTo>
                  <a:cubicBezTo>
                    <a:pt x="299" y="1642"/>
                    <a:pt x="1" y="3222"/>
                    <a:pt x="1" y="4944"/>
                  </a:cubicBezTo>
                  <a:cubicBezTo>
                    <a:pt x="1" y="6659"/>
                    <a:pt x="299" y="8246"/>
                    <a:pt x="794" y="9548"/>
                  </a:cubicBezTo>
                  <a:cubicBezTo>
                    <a:pt x="1167" y="9704"/>
                    <a:pt x="1560" y="9812"/>
                    <a:pt x="1954" y="9887"/>
                  </a:cubicBezTo>
                  <a:cubicBezTo>
                    <a:pt x="1628" y="8497"/>
                    <a:pt x="1432" y="6795"/>
                    <a:pt x="1432" y="4944"/>
                  </a:cubicBezTo>
                  <a:cubicBezTo>
                    <a:pt x="1432" y="3100"/>
                    <a:pt x="1628" y="1391"/>
                    <a:pt x="195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8" name="Google Shape;16278;p80"/>
            <p:cNvSpPr/>
            <p:nvPr/>
          </p:nvSpPr>
          <p:spPr>
            <a:xfrm>
              <a:off x="4772862" y="2606900"/>
              <a:ext cx="51253" cy="140698"/>
            </a:xfrm>
            <a:custGeom>
              <a:avLst/>
              <a:gdLst/>
              <a:ahLst/>
              <a:cxnLst/>
              <a:rect l="l" t="t" r="r" b="b"/>
              <a:pathLst>
                <a:path w="1954" h="5364" extrusionOk="0">
                  <a:moveTo>
                    <a:pt x="8" y="0"/>
                  </a:moveTo>
                  <a:cubicBezTo>
                    <a:pt x="8" y="143"/>
                    <a:pt x="1" y="278"/>
                    <a:pt x="1" y="428"/>
                  </a:cubicBezTo>
                  <a:cubicBezTo>
                    <a:pt x="1" y="2143"/>
                    <a:pt x="299" y="3730"/>
                    <a:pt x="794" y="5025"/>
                  </a:cubicBezTo>
                  <a:cubicBezTo>
                    <a:pt x="1167" y="5188"/>
                    <a:pt x="1560" y="5296"/>
                    <a:pt x="1954" y="5364"/>
                  </a:cubicBezTo>
                  <a:cubicBezTo>
                    <a:pt x="1737" y="4401"/>
                    <a:pt x="1587" y="3418"/>
                    <a:pt x="1513" y="2428"/>
                  </a:cubicBezTo>
                  <a:cubicBezTo>
                    <a:pt x="862" y="1716"/>
                    <a:pt x="353" y="895"/>
                    <a:pt x="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9" name="Google Shape;16279;p80"/>
            <p:cNvSpPr/>
            <p:nvPr/>
          </p:nvSpPr>
          <p:spPr>
            <a:xfrm>
              <a:off x="4847381" y="2485769"/>
              <a:ext cx="47529" cy="264503"/>
            </a:xfrm>
            <a:custGeom>
              <a:avLst/>
              <a:gdLst/>
              <a:ahLst/>
              <a:cxnLst/>
              <a:rect l="l" t="t" r="r" b="b"/>
              <a:pathLst>
                <a:path w="1812" h="10084" extrusionOk="0">
                  <a:moveTo>
                    <a:pt x="584" y="1"/>
                  </a:moveTo>
                  <a:cubicBezTo>
                    <a:pt x="218" y="1371"/>
                    <a:pt x="1" y="3127"/>
                    <a:pt x="1" y="5039"/>
                  </a:cubicBezTo>
                  <a:cubicBezTo>
                    <a:pt x="1" y="6958"/>
                    <a:pt x="218" y="8707"/>
                    <a:pt x="584" y="10084"/>
                  </a:cubicBezTo>
                  <a:cubicBezTo>
                    <a:pt x="998" y="10063"/>
                    <a:pt x="1411" y="9995"/>
                    <a:pt x="1811" y="9880"/>
                  </a:cubicBezTo>
                  <a:cubicBezTo>
                    <a:pt x="1513" y="8558"/>
                    <a:pt x="1337" y="6876"/>
                    <a:pt x="1337" y="5039"/>
                  </a:cubicBezTo>
                  <a:cubicBezTo>
                    <a:pt x="1337" y="3201"/>
                    <a:pt x="1513" y="1520"/>
                    <a:pt x="1811" y="198"/>
                  </a:cubicBezTo>
                  <a:cubicBezTo>
                    <a:pt x="1411" y="82"/>
                    <a:pt x="998" y="14"/>
                    <a:pt x="58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0" name="Google Shape;16280;p80"/>
            <p:cNvSpPr/>
            <p:nvPr/>
          </p:nvSpPr>
          <p:spPr>
            <a:xfrm>
              <a:off x="4853440" y="2704528"/>
              <a:ext cx="41470" cy="45745"/>
            </a:xfrm>
            <a:custGeom>
              <a:avLst/>
              <a:gdLst/>
              <a:ahLst/>
              <a:cxnLst/>
              <a:rect l="l" t="t" r="r" b="b"/>
              <a:pathLst>
                <a:path w="1581" h="1744" extrusionOk="0">
                  <a:moveTo>
                    <a:pt x="0" y="1"/>
                  </a:moveTo>
                  <a:lnTo>
                    <a:pt x="0" y="1"/>
                  </a:lnTo>
                  <a:cubicBezTo>
                    <a:pt x="82" y="584"/>
                    <a:pt x="204" y="1167"/>
                    <a:pt x="353" y="1744"/>
                  </a:cubicBezTo>
                  <a:cubicBezTo>
                    <a:pt x="767" y="1723"/>
                    <a:pt x="1180" y="1655"/>
                    <a:pt x="1580" y="1540"/>
                  </a:cubicBezTo>
                  <a:cubicBezTo>
                    <a:pt x="1519" y="1269"/>
                    <a:pt x="1465" y="984"/>
                    <a:pt x="1418" y="693"/>
                  </a:cubicBezTo>
                  <a:cubicBezTo>
                    <a:pt x="923" y="510"/>
                    <a:pt x="448" y="279"/>
                    <a:pt x="0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1" name="Google Shape;16281;p80"/>
            <p:cNvSpPr/>
            <p:nvPr/>
          </p:nvSpPr>
          <p:spPr>
            <a:xfrm>
              <a:off x="4915868" y="2510845"/>
              <a:ext cx="46611" cy="214168"/>
            </a:xfrm>
            <a:custGeom>
              <a:avLst/>
              <a:gdLst/>
              <a:ahLst/>
              <a:cxnLst/>
              <a:rect l="l" t="t" r="r" b="b"/>
              <a:pathLst>
                <a:path w="1777" h="8165" extrusionOk="0">
                  <a:moveTo>
                    <a:pt x="740" y="1"/>
                  </a:moveTo>
                  <a:cubicBezTo>
                    <a:pt x="0" y="2672"/>
                    <a:pt x="0" y="5493"/>
                    <a:pt x="740" y="8165"/>
                  </a:cubicBezTo>
                  <a:cubicBezTo>
                    <a:pt x="1133" y="7887"/>
                    <a:pt x="1479" y="7554"/>
                    <a:pt x="1777" y="7175"/>
                  </a:cubicBezTo>
                  <a:cubicBezTo>
                    <a:pt x="1289" y="5141"/>
                    <a:pt x="1289" y="3025"/>
                    <a:pt x="1777" y="998"/>
                  </a:cubicBezTo>
                  <a:cubicBezTo>
                    <a:pt x="1479" y="618"/>
                    <a:pt x="1133" y="279"/>
                    <a:pt x="74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82" name="Google Shape;16282;p80"/>
          <p:cNvGrpSpPr/>
          <p:nvPr/>
        </p:nvGrpSpPr>
        <p:grpSpPr>
          <a:xfrm>
            <a:off x="6328222" y="2056306"/>
            <a:ext cx="372099" cy="293986"/>
            <a:chOff x="6328222" y="2056306"/>
            <a:chExt cx="372099" cy="293986"/>
          </a:xfrm>
        </p:grpSpPr>
        <p:sp>
          <p:nvSpPr>
            <p:cNvPr id="16283" name="Google Shape;16283;p80"/>
            <p:cNvSpPr/>
            <p:nvPr/>
          </p:nvSpPr>
          <p:spPr>
            <a:xfrm>
              <a:off x="6581656" y="2179875"/>
              <a:ext cx="58021" cy="170416"/>
            </a:xfrm>
            <a:custGeom>
              <a:avLst/>
              <a:gdLst/>
              <a:ahLst/>
              <a:cxnLst/>
              <a:rect l="l" t="t" r="r" b="b"/>
              <a:pathLst>
                <a:path w="2212" h="6497" extrusionOk="0">
                  <a:moveTo>
                    <a:pt x="2150" y="0"/>
                  </a:moveTo>
                  <a:lnTo>
                    <a:pt x="415" y="448"/>
                  </a:lnTo>
                  <a:cubicBezTo>
                    <a:pt x="415" y="448"/>
                    <a:pt x="1371" y="2536"/>
                    <a:pt x="1316" y="3357"/>
                  </a:cubicBezTo>
                  <a:cubicBezTo>
                    <a:pt x="1235" y="4475"/>
                    <a:pt x="638" y="5825"/>
                    <a:pt x="638" y="5825"/>
                  </a:cubicBezTo>
                  <a:lnTo>
                    <a:pt x="516" y="5825"/>
                  </a:lnTo>
                  <a:cubicBezTo>
                    <a:pt x="326" y="5825"/>
                    <a:pt x="150" y="5947"/>
                    <a:pt x="89" y="6130"/>
                  </a:cubicBezTo>
                  <a:lnTo>
                    <a:pt x="28" y="6320"/>
                  </a:lnTo>
                  <a:cubicBezTo>
                    <a:pt x="1" y="6401"/>
                    <a:pt x="62" y="6496"/>
                    <a:pt x="157" y="6496"/>
                  </a:cubicBezTo>
                  <a:lnTo>
                    <a:pt x="1005" y="6496"/>
                  </a:lnTo>
                  <a:cubicBezTo>
                    <a:pt x="1059" y="6496"/>
                    <a:pt x="1106" y="6462"/>
                    <a:pt x="1127" y="6408"/>
                  </a:cubicBezTo>
                  <a:lnTo>
                    <a:pt x="2211" y="3804"/>
                  </a:lnTo>
                  <a:lnTo>
                    <a:pt x="2150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4" name="Google Shape;16284;p80"/>
            <p:cNvSpPr/>
            <p:nvPr/>
          </p:nvSpPr>
          <p:spPr>
            <a:xfrm>
              <a:off x="6488461" y="2209227"/>
              <a:ext cx="51253" cy="141065"/>
            </a:xfrm>
            <a:custGeom>
              <a:avLst/>
              <a:gdLst/>
              <a:ahLst/>
              <a:cxnLst/>
              <a:rect l="l" t="t" r="r" b="b"/>
              <a:pathLst>
                <a:path w="1954" h="5378" extrusionOk="0">
                  <a:moveTo>
                    <a:pt x="1004" y="0"/>
                  </a:moveTo>
                  <a:lnTo>
                    <a:pt x="1" y="115"/>
                  </a:lnTo>
                  <a:cubicBezTo>
                    <a:pt x="740" y="1933"/>
                    <a:pt x="1289" y="4706"/>
                    <a:pt x="1289" y="4706"/>
                  </a:cubicBezTo>
                  <a:lnTo>
                    <a:pt x="1160" y="4706"/>
                  </a:lnTo>
                  <a:cubicBezTo>
                    <a:pt x="1155" y="4706"/>
                    <a:pt x="1151" y="4706"/>
                    <a:pt x="1146" y="4706"/>
                  </a:cubicBezTo>
                  <a:cubicBezTo>
                    <a:pt x="955" y="4706"/>
                    <a:pt x="793" y="4832"/>
                    <a:pt x="733" y="5011"/>
                  </a:cubicBezTo>
                  <a:lnTo>
                    <a:pt x="672" y="5201"/>
                  </a:lnTo>
                  <a:cubicBezTo>
                    <a:pt x="638" y="5289"/>
                    <a:pt x="706" y="5377"/>
                    <a:pt x="794" y="5377"/>
                  </a:cubicBezTo>
                  <a:lnTo>
                    <a:pt x="1811" y="5377"/>
                  </a:lnTo>
                  <a:cubicBezTo>
                    <a:pt x="1893" y="5377"/>
                    <a:pt x="1954" y="5309"/>
                    <a:pt x="1947" y="5235"/>
                  </a:cubicBezTo>
                  <a:lnTo>
                    <a:pt x="1737" y="2644"/>
                  </a:lnTo>
                  <a:lnTo>
                    <a:pt x="100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5" name="Google Shape;16285;p80"/>
            <p:cNvSpPr/>
            <p:nvPr/>
          </p:nvSpPr>
          <p:spPr>
            <a:xfrm>
              <a:off x="6642720" y="2150524"/>
              <a:ext cx="57601" cy="88238"/>
            </a:xfrm>
            <a:custGeom>
              <a:avLst/>
              <a:gdLst/>
              <a:ahLst/>
              <a:cxnLst/>
              <a:rect l="l" t="t" r="r" b="b"/>
              <a:pathLst>
                <a:path w="2196" h="3364" extrusionOk="0">
                  <a:moveTo>
                    <a:pt x="326" y="1"/>
                  </a:moveTo>
                  <a:cubicBezTo>
                    <a:pt x="132" y="1"/>
                    <a:pt x="0" y="279"/>
                    <a:pt x="202" y="414"/>
                  </a:cubicBezTo>
                  <a:lnTo>
                    <a:pt x="1151" y="1038"/>
                  </a:lnTo>
                  <a:cubicBezTo>
                    <a:pt x="1335" y="1167"/>
                    <a:pt x="1450" y="1377"/>
                    <a:pt x="1450" y="1601"/>
                  </a:cubicBezTo>
                  <a:lnTo>
                    <a:pt x="1450" y="2631"/>
                  </a:lnTo>
                  <a:cubicBezTo>
                    <a:pt x="1450" y="2869"/>
                    <a:pt x="1545" y="3099"/>
                    <a:pt x="1714" y="3269"/>
                  </a:cubicBezTo>
                  <a:lnTo>
                    <a:pt x="1741" y="3296"/>
                  </a:lnTo>
                  <a:cubicBezTo>
                    <a:pt x="1782" y="3337"/>
                    <a:pt x="1836" y="3357"/>
                    <a:pt x="1897" y="3357"/>
                  </a:cubicBezTo>
                  <a:lnTo>
                    <a:pt x="1897" y="3364"/>
                  </a:lnTo>
                  <a:cubicBezTo>
                    <a:pt x="2094" y="3364"/>
                    <a:pt x="2196" y="3120"/>
                    <a:pt x="2053" y="2984"/>
                  </a:cubicBezTo>
                  <a:lnTo>
                    <a:pt x="2026" y="2957"/>
                  </a:lnTo>
                  <a:cubicBezTo>
                    <a:pt x="1945" y="2869"/>
                    <a:pt x="1897" y="2753"/>
                    <a:pt x="1897" y="2638"/>
                  </a:cubicBezTo>
                  <a:lnTo>
                    <a:pt x="1897" y="1601"/>
                  </a:lnTo>
                  <a:cubicBezTo>
                    <a:pt x="1897" y="1228"/>
                    <a:pt x="1707" y="875"/>
                    <a:pt x="1396" y="672"/>
                  </a:cubicBezTo>
                  <a:lnTo>
                    <a:pt x="453" y="41"/>
                  </a:lnTo>
                  <a:cubicBezTo>
                    <a:pt x="410" y="13"/>
                    <a:pt x="367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6" name="Google Shape;16286;p80"/>
            <p:cNvSpPr/>
            <p:nvPr/>
          </p:nvSpPr>
          <p:spPr>
            <a:xfrm>
              <a:off x="6328222" y="2056620"/>
              <a:ext cx="352190" cy="293671"/>
            </a:xfrm>
            <a:custGeom>
              <a:avLst/>
              <a:gdLst/>
              <a:ahLst/>
              <a:cxnLst/>
              <a:rect l="l" t="t" r="r" b="b"/>
              <a:pathLst>
                <a:path w="13427" h="11196" extrusionOk="0">
                  <a:moveTo>
                    <a:pt x="2069" y="0"/>
                  </a:moveTo>
                  <a:cubicBezTo>
                    <a:pt x="1892" y="0"/>
                    <a:pt x="1723" y="68"/>
                    <a:pt x="1601" y="197"/>
                  </a:cubicBezTo>
                  <a:lnTo>
                    <a:pt x="1343" y="448"/>
                  </a:lnTo>
                  <a:lnTo>
                    <a:pt x="563" y="577"/>
                  </a:lnTo>
                  <a:cubicBezTo>
                    <a:pt x="238" y="631"/>
                    <a:pt x="1" y="916"/>
                    <a:pt x="1" y="1241"/>
                  </a:cubicBezTo>
                  <a:lnTo>
                    <a:pt x="1" y="1343"/>
                  </a:lnTo>
                  <a:cubicBezTo>
                    <a:pt x="1" y="1465"/>
                    <a:pt x="102" y="1567"/>
                    <a:pt x="224" y="1567"/>
                  </a:cubicBezTo>
                  <a:lnTo>
                    <a:pt x="1994" y="1567"/>
                  </a:lnTo>
                  <a:lnTo>
                    <a:pt x="1994" y="3506"/>
                  </a:lnTo>
                  <a:cubicBezTo>
                    <a:pt x="1994" y="4760"/>
                    <a:pt x="3255" y="5927"/>
                    <a:pt x="5147" y="5927"/>
                  </a:cubicBezTo>
                  <a:cubicBezTo>
                    <a:pt x="5269" y="5927"/>
                    <a:pt x="5371" y="6028"/>
                    <a:pt x="5378" y="6150"/>
                  </a:cubicBezTo>
                  <a:lnTo>
                    <a:pt x="5378" y="10524"/>
                  </a:lnTo>
                  <a:lnTo>
                    <a:pt x="5249" y="10524"/>
                  </a:lnTo>
                  <a:cubicBezTo>
                    <a:pt x="5059" y="10524"/>
                    <a:pt x="4883" y="10646"/>
                    <a:pt x="4822" y="10829"/>
                  </a:cubicBezTo>
                  <a:lnTo>
                    <a:pt x="4794" y="10910"/>
                  </a:lnTo>
                  <a:cubicBezTo>
                    <a:pt x="4747" y="11046"/>
                    <a:pt x="4856" y="11195"/>
                    <a:pt x="4998" y="11195"/>
                  </a:cubicBezTo>
                  <a:lnTo>
                    <a:pt x="5845" y="11195"/>
                  </a:lnTo>
                  <a:cubicBezTo>
                    <a:pt x="5954" y="11188"/>
                    <a:pt x="6049" y="11107"/>
                    <a:pt x="6056" y="10992"/>
                  </a:cubicBezTo>
                  <a:lnTo>
                    <a:pt x="6395" y="6313"/>
                  </a:lnTo>
                  <a:cubicBezTo>
                    <a:pt x="7561" y="6299"/>
                    <a:pt x="9595" y="6049"/>
                    <a:pt x="10978" y="5079"/>
                  </a:cubicBezTo>
                  <a:lnTo>
                    <a:pt x="11094" y="5608"/>
                  </a:lnTo>
                  <a:cubicBezTo>
                    <a:pt x="11162" y="5893"/>
                    <a:pt x="11263" y="6171"/>
                    <a:pt x="11406" y="6428"/>
                  </a:cubicBezTo>
                  <a:lnTo>
                    <a:pt x="12538" y="8503"/>
                  </a:lnTo>
                  <a:lnTo>
                    <a:pt x="12538" y="10524"/>
                  </a:lnTo>
                  <a:lnTo>
                    <a:pt x="12409" y="10524"/>
                  </a:lnTo>
                  <a:cubicBezTo>
                    <a:pt x="12219" y="10524"/>
                    <a:pt x="12050" y="10646"/>
                    <a:pt x="11989" y="10829"/>
                  </a:cubicBezTo>
                  <a:lnTo>
                    <a:pt x="11962" y="10910"/>
                  </a:lnTo>
                  <a:cubicBezTo>
                    <a:pt x="11914" y="11046"/>
                    <a:pt x="12016" y="11195"/>
                    <a:pt x="12158" y="11195"/>
                  </a:cubicBezTo>
                  <a:lnTo>
                    <a:pt x="13006" y="11195"/>
                  </a:lnTo>
                  <a:cubicBezTo>
                    <a:pt x="13121" y="11188"/>
                    <a:pt x="13216" y="11107"/>
                    <a:pt x="13223" y="10992"/>
                  </a:cubicBezTo>
                  <a:lnTo>
                    <a:pt x="13419" y="7981"/>
                  </a:lnTo>
                  <a:cubicBezTo>
                    <a:pt x="13426" y="7886"/>
                    <a:pt x="13406" y="7791"/>
                    <a:pt x="13358" y="7710"/>
                  </a:cubicBezTo>
                  <a:lnTo>
                    <a:pt x="13141" y="7391"/>
                  </a:lnTo>
                  <a:cubicBezTo>
                    <a:pt x="13047" y="7242"/>
                    <a:pt x="12992" y="7066"/>
                    <a:pt x="12992" y="6889"/>
                  </a:cubicBezTo>
                  <a:lnTo>
                    <a:pt x="12992" y="4476"/>
                  </a:lnTo>
                  <a:cubicBezTo>
                    <a:pt x="12992" y="4326"/>
                    <a:pt x="12979" y="4177"/>
                    <a:pt x="12958" y="4028"/>
                  </a:cubicBezTo>
                  <a:cubicBezTo>
                    <a:pt x="12802" y="3018"/>
                    <a:pt x="12118" y="2414"/>
                    <a:pt x="11460" y="1933"/>
                  </a:cubicBezTo>
                  <a:cubicBezTo>
                    <a:pt x="10450" y="1194"/>
                    <a:pt x="10287" y="407"/>
                    <a:pt x="9541" y="407"/>
                  </a:cubicBezTo>
                  <a:cubicBezTo>
                    <a:pt x="8832" y="407"/>
                    <a:pt x="9112" y="1268"/>
                    <a:pt x="8269" y="1268"/>
                  </a:cubicBezTo>
                  <a:cubicBezTo>
                    <a:pt x="8266" y="1268"/>
                    <a:pt x="8263" y="1268"/>
                    <a:pt x="8259" y="1268"/>
                  </a:cubicBezTo>
                  <a:cubicBezTo>
                    <a:pt x="7576" y="1262"/>
                    <a:pt x="7647" y="322"/>
                    <a:pt x="7067" y="322"/>
                  </a:cubicBezTo>
                  <a:cubicBezTo>
                    <a:pt x="7008" y="322"/>
                    <a:pt x="6943" y="332"/>
                    <a:pt x="6869" y="353"/>
                  </a:cubicBezTo>
                  <a:cubicBezTo>
                    <a:pt x="6198" y="550"/>
                    <a:pt x="5893" y="2516"/>
                    <a:pt x="5208" y="3411"/>
                  </a:cubicBezTo>
                  <a:cubicBezTo>
                    <a:pt x="5032" y="3648"/>
                    <a:pt x="4645" y="4028"/>
                    <a:pt x="4150" y="4028"/>
                  </a:cubicBezTo>
                  <a:lnTo>
                    <a:pt x="4035" y="4028"/>
                  </a:lnTo>
                  <a:cubicBezTo>
                    <a:pt x="3540" y="4028"/>
                    <a:pt x="3140" y="3628"/>
                    <a:pt x="3140" y="3133"/>
                  </a:cubicBezTo>
                  <a:lnTo>
                    <a:pt x="3140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7" name="Google Shape;16287;p80"/>
            <p:cNvSpPr/>
            <p:nvPr/>
          </p:nvSpPr>
          <p:spPr>
            <a:xfrm>
              <a:off x="6371633" y="2068896"/>
              <a:ext cx="18151" cy="11751"/>
            </a:xfrm>
            <a:custGeom>
              <a:avLst/>
              <a:gdLst/>
              <a:ahLst/>
              <a:cxnLst/>
              <a:rect l="l" t="t" r="r" b="b"/>
              <a:pathLst>
                <a:path w="692" h="448" extrusionOk="0">
                  <a:moveTo>
                    <a:pt x="298" y="0"/>
                  </a:moveTo>
                  <a:cubicBezTo>
                    <a:pt x="0" y="0"/>
                    <a:pt x="0" y="448"/>
                    <a:pt x="298" y="448"/>
                  </a:cubicBezTo>
                  <a:lnTo>
                    <a:pt x="393" y="448"/>
                  </a:lnTo>
                  <a:cubicBezTo>
                    <a:pt x="692" y="448"/>
                    <a:pt x="692" y="0"/>
                    <a:pt x="39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8" name="Google Shape;16288;p80"/>
            <p:cNvSpPr/>
            <p:nvPr/>
          </p:nvSpPr>
          <p:spPr>
            <a:xfrm>
              <a:off x="6396158" y="2056306"/>
              <a:ext cx="25102" cy="18702"/>
            </a:xfrm>
            <a:custGeom>
              <a:avLst/>
              <a:gdLst/>
              <a:ahLst/>
              <a:cxnLst/>
              <a:rect l="l" t="t" r="r" b="b"/>
              <a:pathLst>
                <a:path w="957" h="713" extrusionOk="0">
                  <a:moveTo>
                    <a:pt x="455" y="1"/>
                  </a:moveTo>
                  <a:cubicBezTo>
                    <a:pt x="361" y="1"/>
                    <a:pt x="255" y="20"/>
                    <a:pt x="136" y="67"/>
                  </a:cubicBezTo>
                  <a:cubicBezTo>
                    <a:pt x="35" y="114"/>
                    <a:pt x="1" y="236"/>
                    <a:pt x="62" y="324"/>
                  </a:cubicBezTo>
                  <a:lnTo>
                    <a:pt x="258" y="629"/>
                  </a:lnTo>
                  <a:cubicBezTo>
                    <a:pt x="290" y="685"/>
                    <a:pt x="345" y="712"/>
                    <a:pt x="402" y="712"/>
                  </a:cubicBezTo>
                  <a:cubicBezTo>
                    <a:pt x="444" y="712"/>
                    <a:pt x="486" y="698"/>
                    <a:pt x="523" y="670"/>
                  </a:cubicBezTo>
                  <a:lnTo>
                    <a:pt x="903" y="351"/>
                  </a:lnTo>
                  <a:cubicBezTo>
                    <a:pt x="957" y="311"/>
                    <a:pt x="957" y="229"/>
                    <a:pt x="909" y="182"/>
                  </a:cubicBezTo>
                  <a:cubicBezTo>
                    <a:pt x="824" y="101"/>
                    <a:pt x="673" y="1"/>
                    <a:pt x="45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9" name="Google Shape;16289;p80"/>
            <p:cNvSpPr/>
            <p:nvPr/>
          </p:nvSpPr>
          <p:spPr>
            <a:xfrm>
              <a:off x="6380682" y="2097697"/>
              <a:ext cx="88605" cy="117589"/>
            </a:xfrm>
            <a:custGeom>
              <a:avLst/>
              <a:gdLst/>
              <a:ahLst/>
              <a:cxnLst/>
              <a:rect l="l" t="t" r="r" b="b"/>
              <a:pathLst>
                <a:path w="3378" h="4483" extrusionOk="0">
                  <a:moveTo>
                    <a:pt x="1" y="1"/>
                  </a:moveTo>
                  <a:lnTo>
                    <a:pt x="1" y="1940"/>
                  </a:lnTo>
                  <a:cubicBezTo>
                    <a:pt x="1" y="3188"/>
                    <a:pt x="1255" y="4354"/>
                    <a:pt x="3147" y="4361"/>
                  </a:cubicBezTo>
                  <a:cubicBezTo>
                    <a:pt x="3152" y="4360"/>
                    <a:pt x="3157" y="4360"/>
                    <a:pt x="3162" y="4360"/>
                  </a:cubicBezTo>
                  <a:cubicBezTo>
                    <a:pt x="3244" y="4360"/>
                    <a:pt x="3319" y="4412"/>
                    <a:pt x="3351" y="4483"/>
                  </a:cubicBezTo>
                  <a:lnTo>
                    <a:pt x="3378" y="4476"/>
                  </a:lnTo>
                  <a:lnTo>
                    <a:pt x="3378" y="4252"/>
                  </a:lnTo>
                  <a:cubicBezTo>
                    <a:pt x="3378" y="3886"/>
                    <a:pt x="3072" y="3581"/>
                    <a:pt x="2706" y="3581"/>
                  </a:cubicBezTo>
                  <a:cubicBezTo>
                    <a:pt x="1594" y="3581"/>
                    <a:pt x="692" y="2679"/>
                    <a:pt x="692" y="1567"/>
                  </a:cubicBezTo>
                  <a:lnTo>
                    <a:pt x="692" y="672"/>
                  </a:lnTo>
                  <a:cubicBezTo>
                    <a:pt x="692" y="299"/>
                    <a:pt x="387" y="1"/>
                    <a:pt x="1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0" name="Google Shape;16290;p80"/>
            <p:cNvSpPr/>
            <p:nvPr/>
          </p:nvSpPr>
          <p:spPr>
            <a:xfrm>
              <a:off x="6328406" y="2070496"/>
              <a:ext cx="23318" cy="27227"/>
            </a:xfrm>
            <a:custGeom>
              <a:avLst/>
              <a:gdLst/>
              <a:ahLst/>
              <a:cxnLst/>
              <a:rect l="l" t="t" r="r" b="b"/>
              <a:pathLst>
                <a:path w="889" h="1038" extrusionOk="0">
                  <a:moveTo>
                    <a:pt x="814" y="0"/>
                  </a:moveTo>
                  <a:lnTo>
                    <a:pt x="556" y="48"/>
                  </a:lnTo>
                  <a:cubicBezTo>
                    <a:pt x="238" y="102"/>
                    <a:pt x="0" y="380"/>
                    <a:pt x="0" y="712"/>
                  </a:cubicBezTo>
                  <a:lnTo>
                    <a:pt x="0" y="814"/>
                  </a:lnTo>
                  <a:cubicBezTo>
                    <a:pt x="0" y="936"/>
                    <a:pt x="95" y="1038"/>
                    <a:pt x="224" y="1038"/>
                  </a:cubicBezTo>
                  <a:lnTo>
                    <a:pt x="767" y="1038"/>
                  </a:lnTo>
                  <a:cubicBezTo>
                    <a:pt x="848" y="895"/>
                    <a:pt x="889" y="739"/>
                    <a:pt x="889" y="583"/>
                  </a:cubicBezTo>
                  <a:lnTo>
                    <a:pt x="889" y="366"/>
                  </a:lnTo>
                  <a:cubicBezTo>
                    <a:pt x="889" y="238"/>
                    <a:pt x="861" y="115"/>
                    <a:pt x="81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1" name="Google Shape;16291;p80"/>
            <p:cNvSpPr/>
            <p:nvPr/>
          </p:nvSpPr>
          <p:spPr>
            <a:xfrm>
              <a:off x="6495937" y="2180347"/>
              <a:ext cx="120448" cy="41889"/>
            </a:xfrm>
            <a:custGeom>
              <a:avLst/>
              <a:gdLst/>
              <a:ahLst/>
              <a:cxnLst/>
              <a:rect l="l" t="t" r="r" b="b"/>
              <a:pathLst>
                <a:path w="4592" h="1597" extrusionOk="0">
                  <a:moveTo>
                    <a:pt x="4239" y="0"/>
                  </a:moveTo>
                  <a:cubicBezTo>
                    <a:pt x="4199" y="0"/>
                    <a:pt x="4157" y="8"/>
                    <a:pt x="4117" y="23"/>
                  </a:cubicBezTo>
                  <a:cubicBezTo>
                    <a:pt x="2944" y="430"/>
                    <a:pt x="1459" y="579"/>
                    <a:pt x="631" y="626"/>
                  </a:cubicBezTo>
                  <a:cubicBezTo>
                    <a:pt x="279" y="647"/>
                    <a:pt x="1" y="945"/>
                    <a:pt x="1" y="1298"/>
                  </a:cubicBezTo>
                  <a:lnTo>
                    <a:pt x="1" y="1596"/>
                  </a:lnTo>
                  <a:cubicBezTo>
                    <a:pt x="1174" y="1582"/>
                    <a:pt x="3208" y="1332"/>
                    <a:pt x="4591" y="362"/>
                  </a:cubicBezTo>
                  <a:lnTo>
                    <a:pt x="4584" y="315"/>
                  </a:lnTo>
                  <a:cubicBezTo>
                    <a:pt x="4568" y="133"/>
                    <a:pt x="4413" y="0"/>
                    <a:pt x="423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92" name="Google Shape;16292;p80"/>
          <p:cNvGrpSpPr/>
          <p:nvPr/>
        </p:nvGrpSpPr>
        <p:grpSpPr>
          <a:xfrm>
            <a:off x="5789327" y="2432968"/>
            <a:ext cx="352531" cy="370132"/>
            <a:chOff x="5789327" y="2432968"/>
            <a:chExt cx="352531" cy="370132"/>
          </a:xfrm>
        </p:grpSpPr>
        <p:sp>
          <p:nvSpPr>
            <p:cNvPr id="16293" name="Google Shape;16293;p80"/>
            <p:cNvSpPr/>
            <p:nvPr/>
          </p:nvSpPr>
          <p:spPr>
            <a:xfrm>
              <a:off x="5794651" y="2568132"/>
              <a:ext cx="341882" cy="228935"/>
            </a:xfrm>
            <a:custGeom>
              <a:avLst/>
              <a:gdLst/>
              <a:ahLst/>
              <a:cxnLst/>
              <a:rect l="l" t="t" r="r" b="b"/>
              <a:pathLst>
                <a:path w="13034" h="8728" extrusionOk="0">
                  <a:moveTo>
                    <a:pt x="1921" y="0"/>
                  </a:moveTo>
                  <a:cubicBezTo>
                    <a:pt x="1916" y="0"/>
                    <a:pt x="1912" y="0"/>
                    <a:pt x="1908" y="0"/>
                  </a:cubicBezTo>
                  <a:lnTo>
                    <a:pt x="1933" y="0"/>
                  </a:lnTo>
                  <a:cubicBezTo>
                    <a:pt x="1929" y="0"/>
                    <a:pt x="1925" y="0"/>
                    <a:pt x="1921" y="0"/>
                  </a:cubicBezTo>
                  <a:close/>
                  <a:moveTo>
                    <a:pt x="11120" y="0"/>
                  </a:moveTo>
                  <a:cubicBezTo>
                    <a:pt x="11116" y="0"/>
                    <a:pt x="11111" y="0"/>
                    <a:pt x="11107" y="0"/>
                  </a:cubicBezTo>
                  <a:lnTo>
                    <a:pt x="11132" y="0"/>
                  </a:lnTo>
                  <a:cubicBezTo>
                    <a:pt x="11128" y="0"/>
                    <a:pt x="11124" y="0"/>
                    <a:pt x="11120" y="0"/>
                  </a:cubicBezTo>
                  <a:close/>
                  <a:moveTo>
                    <a:pt x="9873" y="7161"/>
                  </a:moveTo>
                  <a:lnTo>
                    <a:pt x="9873" y="7182"/>
                  </a:lnTo>
                  <a:lnTo>
                    <a:pt x="9873" y="7182"/>
                  </a:lnTo>
                  <a:cubicBezTo>
                    <a:pt x="9873" y="7175"/>
                    <a:pt x="9873" y="7168"/>
                    <a:pt x="9873" y="7161"/>
                  </a:cubicBezTo>
                  <a:close/>
                  <a:moveTo>
                    <a:pt x="3160" y="7161"/>
                  </a:moveTo>
                  <a:lnTo>
                    <a:pt x="3160" y="7161"/>
                  </a:lnTo>
                  <a:cubicBezTo>
                    <a:pt x="3160" y="7168"/>
                    <a:pt x="3160" y="7175"/>
                    <a:pt x="3160" y="7182"/>
                  </a:cubicBezTo>
                  <a:lnTo>
                    <a:pt x="3160" y="7182"/>
                  </a:lnTo>
                  <a:lnTo>
                    <a:pt x="3160" y="7161"/>
                  </a:lnTo>
                  <a:close/>
                  <a:moveTo>
                    <a:pt x="1777" y="0"/>
                  </a:moveTo>
                  <a:cubicBezTo>
                    <a:pt x="862" y="0"/>
                    <a:pt x="62" y="705"/>
                    <a:pt x="28" y="1628"/>
                  </a:cubicBezTo>
                  <a:cubicBezTo>
                    <a:pt x="1" y="2570"/>
                    <a:pt x="760" y="3357"/>
                    <a:pt x="1709" y="3357"/>
                  </a:cubicBezTo>
                  <a:lnTo>
                    <a:pt x="4727" y="3357"/>
                  </a:lnTo>
                  <a:cubicBezTo>
                    <a:pt x="4311" y="3921"/>
                    <a:pt x="3642" y="4252"/>
                    <a:pt x="2944" y="4252"/>
                  </a:cubicBezTo>
                  <a:cubicBezTo>
                    <a:pt x="2937" y="4252"/>
                    <a:pt x="2930" y="4252"/>
                    <a:pt x="2923" y="4252"/>
                  </a:cubicBezTo>
                  <a:cubicBezTo>
                    <a:pt x="2919" y="4252"/>
                    <a:pt x="2915" y="4252"/>
                    <a:pt x="2911" y="4252"/>
                  </a:cubicBezTo>
                  <a:cubicBezTo>
                    <a:pt x="2049" y="4252"/>
                    <a:pt x="1377" y="4988"/>
                    <a:pt x="1377" y="5845"/>
                  </a:cubicBezTo>
                  <a:lnTo>
                    <a:pt x="1377" y="6272"/>
                  </a:lnTo>
                  <a:cubicBezTo>
                    <a:pt x="1377" y="5655"/>
                    <a:pt x="1872" y="5154"/>
                    <a:pt x="2496" y="5154"/>
                  </a:cubicBezTo>
                  <a:lnTo>
                    <a:pt x="3391" y="5154"/>
                  </a:lnTo>
                  <a:cubicBezTo>
                    <a:pt x="3683" y="5154"/>
                    <a:pt x="4550" y="4957"/>
                    <a:pt x="5181" y="4448"/>
                  </a:cubicBezTo>
                  <a:lnTo>
                    <a:pt x="5181" y="7127"/>
                  </a:lnTo>
                  <a:cubicBezTo>
                    <a:pt x="5188" y="7601"/>
                    <a:pt x="4869" y="8022"/>
                    <a:pt x="4408" y="8144"/>
                  </a:cubicBezTo>
                  <a:cubicBezTo>
                    <a:pt x="4326" y="8164"/>
                    <a:pt x="4245" y="8173"/>
                    <a:pt x="4165" y="8173"/>
                  </a:cubicBezTo>
                  <a:cubicBezTo>
                    <a:pt x="3629" y="8173"/>
                    <a:pt x="3166" y="7745"/>
                    <a:pt x="3160" y="7182"/>
                  </a:cubicBezTo>
                  <a:lnTo>
                    <a:pt x="3160" y="7182"/>
                  </a:lnTo>
                  <a:lnTo>
                    <a:pt x="3160" y="7215"/>
                  </a:lnTo>
                  <a:cubicBezTo>
                    <a:pt x="3160" y="8008"/>
                    <a:pt x="3771" y="8707"/>
                    <a:pt x="4571" y="8727"/>
                  </a:cubicBezTo>
                  <a:cubicBezTo>
                    <a:pt x="4587" y="8727"/>
                    <a:pt x="4603" y="8728"/>
                    <a:pt x="4620" y="8728"/>
                  </a:cubicBezTo>
                  <a:cubicBezTo>
                    <a:pt x="5418" y="8728"/>
                    <a:pt x="6069" y="8080"/>
                    <a:pt x="6069" y="7276"/>
                  </a:cubicBezTo>
                  <a:lnTo>
                    <a:pt x="6069" y="4496"/>
                  </a:lnTo>
                  <a:cubicBezTo>
                    <a:pt x="6063" y="4272"/>
                    <a:pt x="6218" y="4075"/>
                    <a:pt x="6442" y="4028"/>
                  </a:cubicBezTo>
                  <a:cubicBezTo>
                    <a:pt x="6465" y="4025"/>
                    <a:pt x="6487" y="4023"/>
                    <a:pt x="6510" y="4023"/>
                  </a:cubicBezTo>
                  <a:cubicBezTo>
                    <a:pt x="6754" y="4023"/>
                    <a:pt x="6964" y="4221"/>
                    <a:pt x="6964" y="4475"/>
                  </a:cubicBezTo>
                  <a:lnTo>
                    <a:pt x="6964" y="7208"/>
                  </a:lnTo>
                  <a:cubicBezTo>
                    <a:pt x="6964" y="8008"/>
                    <a:pt x="7581" y="8700"/>
                    <a:pt x="8375" y="8727"/>
                  </a:cubicBezTo>
                  <a:cubicBezTo>
                    <a:pt x="8391" y="8727"/>
                    <a:pt x="8407" y="8728"/>
                    <a:pt x="8424" y="8728"/>
                  </a:cubicBezTo>
                  <a:cubicBezTo>
                    <a:pt x="9222" y="8728"/>
                    <a:pt x="9873" y="8080"/>
                    <a:pt x="9873" y="7269"/>
                  </a:cubicBezTo>
                  <a:lnTo>
                    <a:pt x="9873" y="7182"/>
                  </a:lnTo>
                  <a:lnTo>
                    <a:pt x="9873" y="7182"/>
                  </a:lnTo>
                  <a:cubicBezTo>
                    <a:pt x="9867" y="7742"/>
                    <a:pt x="9400" y="8171"/>
                    <a:pt x="8865" y="8171"/>
                  </a:cubicBezTo>
                  <a:cubicBezTo>
                    <a:pt x="8788" y="8171"/>
                    <a:pt x="8711" y="8162"/>
                    <a:pt x="8632" y="8144"/>
                  </a:cubicBezTo>
                  <a:cubicBezTo>
                    <a:pt x="8171" y="8022"/>
                    <a:pt x="7853" y="7601"/>
                    <a:pt x="7859" y="7127"/>
                  </a:cubicBezTo>
                  <a:lnTo>
                    <a:pt x="7859" y="4442"/>
                  </a:lnTo>
                  <a:cubicBezTo>
                    <a:pt x="8490" y="4950"/>
                    <a:pt x="9358" y="5147"/>
                    <a:pt x="9649" y="5147"/>
                  </a:cubicBezTo>
                  <a:lnTo>
                    <a:pt x="10545" y="5147"/>
                  </a:lnTo>
                  <a:cubicBezTo>
                    <a:pt x="11168" y="5147"/>
                    <a:pt x="11670" y="5648"/>
                    <a:pt x="11670" y="6266"/>
                  </a:cubicBezTo>
                  <a:lnTo>
                    <a:pt x="11670" y="5845"/>
                  </a:lnTo>
                  <a:cubicBezTo>
                    <a:pt x="11670" y="4992"/>
                    <a:pt x="10998" y="4252"/>
                    <a:pt x="10147" y="4252"/>
                  </a:cubicBezTo>
                  <a:cubicBezTo>
                    <a:pt x="10140" y="4252"/>
                    <a:pt x="10132" y="4252"/>
                    <a:pt x="10124" y="4252"/>
                  </a:cubicBezTo>
                  <a:cubicBezTo>
                    <a:pt x="9412" y="4252"/>
                    <a:pt x="8734" y="3919"/>
                    <a:pt x="8314" y="3350"/>
                  </a:cubicBezTo>
                  <a:lnTo>
                    <a:pt x="11331" y="3350"/>
                  </a:lnTo>
                  <a:cubicBezTo>
                    <a:pt x="12280" y="3350"/>
                    <a:pt x="13033" y="2570"/>
                    <a:pt x="13006" y="1628"/>
                  </a:cubicBezTo>
                  <a:cubicBezTo>
                    <a:pt x="12979" y="705"/>
                    <a:pt x="12179" y="0"/>
                    <a:pt x="11263" y="0"/>
                  </a:cubicBezTo>
                  <a:lnTo>
                    <a:pt x="11132" y="0"/>
                  </a:lnTo>
                  <a:cubicBezTo>
                    <a:pt x="11786" y="7"/>
                    <a:pt x="12321" y="537"/>
                    <a:pt x="12341" y="1194"/>
                  </a:cubicBezTo>
                  <a:cubicBezTo>
                    <a:pt x="12355" y="1865"/>
                    <a:pt x="11780" y="2402"/>
                    <a:pt x="11114" y="2402"/>
                  </a:cubicBezTo>
                  <a:cubicBezTo>
                    <a:pt x="11094" y="2402"/>
                    <a:pt x="11073" y="2402"/>
                    <a:pt x="11053" y="2401"/>
                  </a:cubicBezTo>
                  <a:lnTo>
                    <a:pt x="8734" y="2299"/>
                  </a:lnTo>
                  <a:cubicBezTo>
                    <a:pt x="8497" y="2285"/>
                    <a:pt x="8314" y="2089"/>
                    <a:pt x="8314" y="1851"/>
                  </a:cubicBezTo>
                  <a:lnTo>
                    <a:pt x="8314" y="1343"/>
                  </a:lnTo>
                  <a:lnTo>
                    <a:pt x="4727" y="1343"/>
                  </a:lnTo>
                  <a:lnTo>
                    <a:pt x="4727" y="1851"/>
                  </a:lnTo>
                  <a:cubicBezTo>
                    <a:pt x="4727" y="2089"/>
                    <a:pt x="4544" y="2285"/>
                    <a:pt x="4306" y="2299"/>
                  </a:cubicBezTo>
                  <a:lnTo>
                    <a:pt x="1987" y="2401"/>
                  </a:lnTo>
                  <a:cubicBezTo>
                    <a:pt x="1967" y="2402"/>
                    <a:pt x="1947" y="2402"/>
                    <a:pt x="1927" y="2402"/>
                  </a:cubicBezTo>
                  <a:cubicBezTo>
                    <a:pt x="1260" y="2402"/>
                    <a:pt x="686" y="1865"/>
                    <a:pt x="699" y="1194"/>
                  </a:cubicBezTo>
                  <a:cubicBezTo>
                    <a:pt x="719" y="537"/>
                    <a:pt x="1255" y="7"/>
                    <a:pt x="1908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4" name="Google Shape;16294;p80"/>
            <p:cNvSpPr/>
            <p:nvPr/>
          </p:nvSpPr>
          <p:spPr>
            <a:xfrm>
              <a:off x="5998826" y="2544656"/>
              <a:ext cx="143032" cy="117405"/>
            </a:xfrm>
            <a:custGeom>
              <a:avLst/>
              <a:gdLst/>
              <a:ahLst/>
              <a:cxnLst/>
              <a:rect l="l" t="t" r="r" b="b"/>
              <a:pathLst>
                <a:path w="5453" h="4476" extrusionOk="0">
                  <a:moveTo>
                    <a:pt x="2537" y="0"/>
                  </a:moveTo>
                  <a:cubicBezTo>
                    <a:pt x="2425" y="0"/>
                    <a:pt x="2313" y="75"/>
                    <a:pt x="2313" y="224"/>
                  </a:cubicBezTo>
                  <a:cubicBezTo>
                    <a:pt x="2313" y="712"/>
                    <a:pt x="2713" y="1119"/>
                    <a:pt x="3208" y="1119"/>
                  </a:cubicBezTo>
                  <a:lnTo>
                    <a:pt x="3547" y="1119"/>
                  </a:lnTo>
                  <a:cubicBezTo>
                    <a:pt x="4354" y="1119"/>
                    <a:pt x="5005" y="1770"/>
                    <a:pt x="5005" y="2570"/>
                  </a:cubicBezTo>
                  <a:cubicBezTo>
                    <a:pt x="5005" y="3377"/>
                    <a:pt x="4354" y="4028"/>
                    <a:pt x="3547" y="4028"/>
                  </a:cubicBezTo>
                  <a:lnTo>
                    <a:pt x="299" y="4028"/>
                  </a:lnTo>
                  <a:cubicBezTo>
                    <a:pt x="1" y="4028"/>
                    <a:pt x="1" y="4475"/>
                    <a:pt x="299" y="4475"/>
                  </a:cubicBezTo>
                  <a:lnTo>
                    <a:pt x="3547" y="4475"/>
                  </a:lnTo>
                  <a:cubicBezTo>
                    <a:pt x="4598" y="4475"/>
                    <a:pt x="5452" y="3621"/>
                    <a:pt x="5452" y="2570"/>
                  </a:cubicBezTo>
                  <a:cubicBezTo>
                    <a:pt x="5452" y="1519"/>
                    <a:pt x="4598" y="672"/>
                    <a:pt x="3547" y="672"/>
                  </a:cubicBezTo>
                  <a:lnTo>
                    <a:pt x="3208" y="672"/>
                  </a:lnTo>
                  <a:cubicBezTo>
                    <a:pt x="2957" y="665"/>
                    <a:pt x="2761" y="468"/>
                    <a:pt x="2761" y="224"/>
                  </a:cubicBezTo>
                  <a:cubicBezTo>
                    <a:pt x="2761" y="75"/>
                    <a:pt x="2649" y="0"/>
                    <a:pt x="2537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5" name="Google Shape;16295;p80"/>
            <p:cNvSpPr/>
            <p:nvPr/>
          </p:nvSpPr>
          <p:spPr>
            <a:xfrm>
              <a:off x="5846062" y="2667360"/>
              <a:ext cx="238877" cy="135740"/>
            </a:xfrm>
            <a:custGeom>
              <a:avLst/>
              <a:gdLst/>
              <a:ahLst/>
              <a:cxnLst/>
              <a:rect l="l" t="t" r="r" b="b"/>
              <a:pathLst>
                <a:path w="9107" h="5175" extrusionOk="0">
                  <a:moveTo>
                    <a:pt x="4557" y="1"/>
                  </a:moveTo>
                  <a:cubicBezTo>
                    <a:pt x="4177" y="1"/>
                    <a:pt x="3872" y="313"/>
                    <a:pt x="3886" y="692"/>
                  </a:cubicBezTo>
                  <a:lnTo>
                    <a:pt x="3886" y="3493"/>
                  </a:lnTo>
                  <a:cubicBezTo>
                    <a:pt x="3886" y="4171"/>
                    <a:pt x="3330" y="4720"/>
                    <a:pt x="2651" y="4720"/>
                  </a:cubicBezTo>
                  <a:cubicBezTo>
                    <a:pt x="1973" y="4720"/>
                    <a:pt x="1417" y="4171"/>
                    <a:pt x="1417" y="3493"/>
                  </a:cubicBezTo>
                  <a:lnTo>
                    <a:pt x="1417" y="3154"/>
                  </a:lnTo>
                  <a:cubicBezTo>
                    <a:pt x="1417" y="2537"/>
                    <a:pt x="916" y="2035"/>
                    <a:pt x="299" y="2035"/>
                  </a:cubicBezTo>
                  <a:cubicBezTo>
                    <a:pt x="0" y="2035"/>
                    <a:pt x="0" y="2483"/>
                    <a:pt x="299" y="2483"/>
                  </a:cubicBezTo>
                  <a:cubicBezTo>
                    <a:pt x="672" y="2483"/>
                    <a:pt x="970" y="2781"/>
                    <a:pt x="970" y="3154"/>
                  </a:cubicBezTo>
                  <a:lnTo>
                    <a:pt x="970" y="3493"/>
                  </a:lnTo>
                  <a:cubicBezTo>
                    <a:pt x="990" y="4408"/>
                    <a:pt x="1736" y="5134"/>
                    <a:pt x="2651" y="5134"/>
                  </a:cubicBezTo>
                  <a:cubicBezTo>
                    <a:pt x="3567" y="5134"/>
                    <a:pt x="4313" y="4408"/>
                    <a:pt x="4333" y="3493"/>
                  </a:cubicBezTo>
                  <a:lnTo>
                    <a:pt x="4333" y="692"/>
                  </a:lnTo>
                  <a:cubicBezTo>
                    <a:pt x="4333" y="543"/>
                    <a:pt x="4445" y="469"/>
                    <a:pt x="4557" y="469"/>
                  </a:cubicBezTo>
                  <a:cubicBezTo>
                    <a:pt x="4669" y="469"/>
                    <a:pt x="4781" y="543"/>
                    <a:pt x="4781" y="692"/>
                  </a:cubicBezTo>
                  <a:lnTo>
                    <a:pt x="4781" y="3493"/>
                  </a:lnTo>
                  <a:cubicBezTo>
                    <a:pt x="4781" y="4422"/>
                    <a:pt x="5533" y="5168"/>
                    <a:pt x="6462" y="5174"/>
                  </a:cubicBezTo>
                  <a:cubicBezTo>
                    <a:pt x="7384" y="5168"/>
                    <a:pt x="8137" y="4422"/>
                    <a:pt x="8137" y="3493"/>
                  </a:cubicBezTo>
                  <a:lnTo>
                    <a:pt x="8137" y="3154"/>
                  </a:lnTo>
                  <a:cubicBezTo>
                    <a:pt x="8137" y="2781"/>
                    <a:pt x="8435" y="2483"/>
                    <a:pt x="8808" y="2483"/>
                  </a:cubicBezTo>
                  <a:cubicBezTo>
                    <a:pt x="9107" y="2483"/>
                    <a:pt x="9107" y="2035"/>
                    <a:pt x="8808" y="2035"/>
                  </a:cubicBezTo>
                  <a:cubicBezTo>
                    <a:pt x="8191" y="2035"/>
                    <a:pt x="7689" y="2537"/>
                    <a:pt x="7689" y="3154"/>
                  </a:cubicBezTo>
                  <a:lnTo>
                    <a:pt x="7689" y="3493"/>
                  </a:lnTo>
                  <a:cubicBezTo>
                    <a:pt x="7689" y="4171"/>
                    <a:pt x="7140" y="4720"/>
                    <a:pt x="6455" y="4720"/>
                  </a:cubicBezTo>
                  <a:cubicBezTo>
                    <a:pt x="5777" y="4720"/>
                    <a:pt x="5228" y="4171"/>
                    <a:pt x="5228" y="3493"/>
                  </a:cubicBezTo>
                  <a:lnTo>
                    <a:pt x="5228" y="692"/>
                  </a:lnTo>
                  <a:cubicBezTo>
                    <a:pt x="5242" y="313"/>
                    <a:pt x="4937" y="1"/>
                    <a:pt x="4557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6" name="Google Shape;16296;p80"/>
            <p:cNvSpPr/>
            <p:nvPr/>
          </p:nvSpPr>
          <p:spPr>
            <a:xfrm>
              <a:off x="5898339" y="2432968"/>
              <a:ext cx="134481" cy="211492"/>
            </a:xfrm>
            <a:custGeom>
              <a:avLst/>
              <a:gdLst/>
              <a:ahLst/>
              <a:cxnLst/>
              <a:rect l="l" t="t" r="r" b="b"/>
              <a:pathLst>
                <a:path w="5127" h="8063" extrusionOk="0">
                  <a:moveTo>
                    <a:pt x="2564" y="0"/>
                  </a:moveTo>
                  <a:cubicBezTo>
                    <a:pt x="1126" y="0"/>
                    <a:pt x="1" y="1241"/>
                    <a:pt x="143" y="2672"/>
                  </a:cubicBezTo>
                  <a:lnTo>
                    <a:pt x="550" y="6720"/>
                  </a:lnTo>
                  <a:lnTo>
                    <a:pt x="1669" y="6720"/>
                  </a:lnTo>
                  <a:lnTo>
                    <a:pt x="1669" y="7167"/>
                  </a:lnTo>
                  <a:cubicBezTo>
                    <a:pt x="1669" y="7662"/>
                    <a:pt x="2069" y="8062"/>
                    <a:pt x="2564" y="8062"/>
                  </a:cubicBezTo>
                  <a:cubicBezTo>
                    <a:pt x="3059" y="8062"/>
                    <a:pt x="3459" y="7662"/>
                    <a:pt x="3459" y="7167"/>
                  </a:cubicBezTo>
                  <a:lnTo>
                    <a:pt x="3459" y="6720"/>
                  </a:lnTo>
                  <a:lnTo>
                    <a:pt x="4578" y="6720"/>
                  </a:lnTo>
                  <a:lnTo>
                    <a:pt x="4985" y="2672"/>
                  </a:lnTo>
                  <a:cubicBezTo>
                    <a:pt x="5127" y="1241"/>
                    <a:pt x="4001" y="0"/>
                    <a:pt x="2564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7" name="Google Shape;16297;p80"/>
            <p:cNvSpPr/>
            <p:nvPr/>
          </p:nvSpPr>
          <p:spPr>
            <a:xfrm>
              <a:off x="5898522" y="2433309"/>
              <a:ext cx="59962" cy="175925"/>
            </a:xfrm>
            <a:custGeom>
              <a:avLst/>
              <a:gdLst/>
              <a:ahLst/>
              <a:cxnLst/>
              <a:rect l="l" t="t" r="r" b="b"/>
              <a:pathLst>
                <a:path w="2286" h="6707" extrusionOk="0">
                  <a:moveTo>
                    <a:pt x="2286" y="1"/>
                  </a:moveTo>
                  <a:cubicBezTo>
                    <a:pt x="963" y="150"/>
                    <a:pt x="1" y="1336"/>
                    <a:pt x="136" y="2659"/>
                  </a:cubicBezTo>
                  <a:lnTo>
                    <a:pt x="543" y="6707"/>
                  </a:lnTo>
                  <a:lnTo>
                    <a:pt x="1601" y="6707"/>
                  </a:lnTo>
                  <a:lnTo>
                    <a:pt x="1228" y="2509"/>
                  </a:lnTo>
                  <a:cubicBezTo>
                    <a:pt x="1133" y="1479"/>
                    <a:pt x="1574" y="536"/>
                    <a:pt x="22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8" name="Google Shape;16298;p80"/>
            <p:cNvSpPr/>
            <p:nvPr/>
          </p:nvSpPr>
          <p:spPr>
            <a:xfrm>
              <a:off x="5804960" y="2667045"/>
              <a:ext cx="141065" cy="88920"/>
            </a:xfrm>
            <a:custGeom>
              <a:avLst/>
              <a:gdLst/>
              <a:ahLst/>
              <a:cxnLst/>
              <a:rect l="l" t="t" r="r" b="b"/>
              <a:pathLst>
                <a:path w="5378" h="3390" extrusionOk="0">
                  <a:moveTo>
                    <a:pt x="5113" y="1"/>
                  </a:moveTo>
                  <a:cubicBezTo>
                    <a:pt x="5041" y="1"/>
                    <a:pt x="4972" y="37"/>
                    <a:pt x="4930" y="101"/>
                  </a:cubicBezTo>
                  <a:cubicBezTo>
                    <a:pt x="4449" y="820"/>
                    <a:pt x="3384" y="1152"/>
                    <a:pt x="2767" y="1152"/>
                  </a:cubicBezTo>
                  <a:lnTo>
                    <a:pt x="2089" y="1152"/>
                  </a:lnTo>
                  <a:cubicBezTo>
                    <a:pt x="1350" y="1152"/>
                    <a:pt x="747" y="1749"/>
                    <a:pt x="747" y="2495"/>
                  </a:cubicBezTo>
                  <a:cubicBezTo>
                    <a:pt x="747" y="2739"/>
                    <a:pt x="550" y="2942"/>
                    <a:pt x="299" y="2942"/>
                  </a:cubicBezTo>
                  <a:cubicBezTo>
                    <a:pt x="1" y="2942"/>
                    <a:pt x="1" y="3390"/>
                    <a:pt x="299" y="3390"/>
                  </a:cubicBezTo>
                  <a:cubicBezTo>
                    <a:pt x="787" y="3390"/>
                    <a:pt x="1188" y="2996"/>
                    <a:pt x="1194" y="2508"/>
                  </a:cubicBezTo>
                  <a:cubicBezTo>
                    <a:pt x="1208" y="2006"/>
                    <a:pt x="1581" y="1593"/>
                    <a:pt x="2076" y="1593"/>
                  </a:cubicBezTo>
                  <a:lnTo>
                    <a:pt x="2767" y="1593"/>
                  </a:lnTo>
                  <a:cubicBezTo>
                    <a:pt x="3507" y="1593"/>
                    <a:pt x="4720" y="1206"/>
                    <a:pt x="5303" y="345"/>
                  </a:cubicBezTo>
                  <a:cubicBezTo>
                    <a:pt x="5378" y="237"/>
                    <a:pt x="5337" y="81"/>
                    <a:pt x="5215" y="20"/>
                  </a:cubicBezTo>
                  <a:lnTo>
                    <a:pt x="5215" y="26"/>
                  </a:lnTo>
                  <a:cubicBezTo>
                    <a:pt x="5182" y="9"/>
                    <a:pt x="5147" y="1"/>
                    <a:pt x="5113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9" name="Google Shape;16299;p80"/>
            <p:cNvSpPr/>
            <p:nvPr/>
          </p:nvSpPr>
          <p:spPr>
            <a:xfrm>
              <a:off x="5912739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9" y="0"/>
                  </a:moveTo>
                  <a:cubicBezTo>
                    <a:pt x="198" y="0"/>
                    <a:pt x="1" y="197"/>
                    <a:pt x="1" y="448"/>
                  </a:cubicBezTo>
                  <a:cubicBezTo>
                    <a:pt x="1" y="692"/>
                    <a:pt x="198" y="895"/>
                    <a:pt x="449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0" name="Google Shape;16300;p80"/>
            <p:cNvSpPr/>
            <p:nvPr/>
          </p:nvSpPr>
          <p:spPr>
            <a:xfrm>
              <a:off x="5989042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8" y="0"/>
                  </a:moveTo>
                  <a:cubicBezTo>
                    <a:pt x="204" y="0"/>
                    <a:pt x="1" y="197"/>
                    <a:pt x="1" y="448"/>
                  </a:cubicBezTo>
                  <a:cubicBezTo>
                    <a:pt x="1" y="692"/>
                    <a:pt x="204" y="895"/>
                    <a:pt x="448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1" name="Google Shape;16301;p80"/>
            <p:cNvSpPr/>
            <p:nvPr/>
          </p:nvSpPr>
          <p:spPr>
            <a:xfrm>
              <a:off x="5789327" y="2544656"/>
              <a:ext cx="142849" cy="117405"/>
            </a:xfrm>
            <a:custGeom>
              <a:avLst/>
              <a:gdLst/>
              <a:ahLst/>
              <a:cxnLst/>
              <a:rect l="l" t="t" r="r" b="b"/>
              <a:pathLst>
                <a:path w="5446" h="4476" extrusionOk="0">
                  <a:moveTo>
                    <a:pt x="2916" y="0"/>
                  </a:moveTo>
                  <a:cubicBezTo>
                    <a:pt x="2804" y="0"/>
                    <a:pt x="2692" y="75"/>
                    <a:pt x="2692" y="224"/>
                  </a:cubicBezTo>
                  <a:cubicBezTo>
                    <a:pt x="2692" y="468"/>
                    <a:pt x="2489" y="665"/>
                    <a:pt x="2245" y="672"/>
                  </a:cubicBezTo>
                  <a:lnTo>
                    <a:pt x="1906" y="672"/>
                  </a:lnTo>
                  <a:cubicBezTo>
                    <a:pt x="855" y="672"/>
                    <a:pt x="0" y="1519"/>
                    <a:pt x="0" y="2570"/>
                  </a:cubicBezTo>
                  <a:cubicBezTo>
                    <a:pt x="0" y="3621"/>
                    <a:pt x="855" y="4475"/>
                    <a:pt x="1906" y="4475"/>
                  </a:cubicBezTo>
                  <a:lnTo>
                    <a:pt x="5154" y="4475"/>
                  </a:lnTo>
                  <a:cubicBezTo>
                    <a:pt x="5445" y="4475"/>
                    <a:pt x="5445" y="4028"/>
                    <a:pt x="5154" y="4028"/>
                  </a:cubicBezTo>
                  <a:lnTo>
                    <a:pt x="1906" y="4028"/>
                  </a:lnTo>
                  <a:cubicBezTo>
                    <a:pt x="1099" y="4028"/>
                    <a:pt x="448" y="3377"/>
                    <a:pt x="448" y="2570"/>
                  </a:cubicBezTo>
                  <a:cubicBezTo>
                    <a:pt x="448" y="1770"/>
                    <a:pt x="1099" y="1119"/>
                    <a:pt x="1906" y="1119"/>
                  </a:cubicBezTo>
                  <a:lnTo>
                    <a:pt x="2245" y="1119"/>
                  </a:lnTo>
                  <a:cubicBezTo>
                    <a:pt x="2740" y="1119"/>
                    <a:pt x="3140" y="712"/>
                    <a:pt x="3140" y="224"/>
                  </a:cubicBezTo>
                  <a:cubicBezTo>
                    <a:pt x="3140" y="75"/>
                    <a:pt x="3028" y="0"/>
                    <a:pt x="291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2" name="Google Shape;16302;p80"/>
            <p:cNvSpPr/>
            <p:nvPr/>
          </p:nvSpPr>
          <p:spPr>
            <a:xfrm>
              <a:off x="5985134" y="2666940"/>
              <a:ext cx="141065" cy="89025"/>
            </a:xfrm>
            <a:custGeom>
              <a:avLst/>
              <a:gdLst/>
              <a:ahLst/>
              <a:cxnLst/>
              <a:rect l="l" t="t" r="r" b="b"/>
              <a:pathLst>
                <a:path w="5378" h="3394" extrusionOk="0">
                  <a:moveTo>
                    <a:pt x="261" y="1"/>
                  </a:moveTo>
                  <a:cubicBezTo>
                    <a:pt x="228" y="1"/>
                    <a:pt x="194" y="8"/>
                    <a:pt x="163" y="24"/>
                  </a:cubicBezTo>
                  <a:cubicBezTo>
                    <a:pt x="41" y="85"/>
                    <a:pt x="1" y="241"/>
                    <a:pt x="75" y="349"/>
                  </a:cubicBezTo>
                  <a:cubicBezTo>
                    <a:pt x="658" y="1210"/>
                    <a:pt x="1872" y="1603"/>
                    <a:pt x="2611" y="1603"/>
                  </a:cubicBezTo>
                  <a:lnTo>
                    <a:pt x="3303" y="1603"/>
                  </a:lnTo>
                  <a:cubicBezTo>
                    <a:pt x="3798" y="1603"/>
                    <a:pt x="4171" y="2017"/>
                    <a:pt x="4184" y="2512"/>
                  </a:cubicBezTo>
                  <a:cubicBezTo>
                    <a:pt x="4191" y="3000"/>
                    <a:pt x="4591" y="3394"/>
                    <a:pt x="5079" y="3394"/>
                  </a:cubicBezTo>
                  <a:cubicBezTo>
                    <a:pt x="5378" y="3394"/>
                    <a:pt x="5378" y="2946"/>
                    <a:pt x="5079" y="2946"/>
                  </a:cubicBezTo>
                  <a:cubicBezTo>
                    <a:pt x="4829" y="2946"/>
                    <a:pt x="4632" y="2749"/>
                    <a:pt x="4632" y="2499"/>
                  </a:cubicBezTo>
                  <a:cubicBezTo>
                    <a:pt x="4632" y="1759"/>
                    <a:pt x="4028" y="1156"/>
                    <a:pt x="3283" y="1156"/>
                  </a:cubicBezTo>
                  <a:lnTo>
                    <a:pt x="2611" y="1156"/>
                  </a:lnTo>
                  <a:cubicBezTo>
                    <a:pt x="1994" y="1156"/>
                    <a:pt x="923" y="817"/>
                    <a:pt x="441" y="98"/>
                  </a:cubicBezTo>
                  <a:cubicBezTo>
                    <a:pt x="400" y="34"/>
                    <a:pt x="331" y="1"/>
                    <a:pt x="26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03" name="Google Shape;16303;p80"/>
          <p:cNvGrpSpPr/>
          <p:nvPr/>
        </p:nvGrpSpPr>
        <p:grpSpPr>
          <a:xfrm>
            <a:off x="874612" y="1980134"/>
            <a:ext cx="322314" cy="370158"/>
            <a:chOff x="874612" y="1980134"/>
            <a:chExt cx="322314" cy="370158"/>
          </a:xfrm>
        </p:grpSpPr>
        <p:sp>
          <p:nvSpPr>
            <p:cNvPr id="16304" name="Google Shape;16304;p80"/>
            <p:cNvSpPr/>
            <p:nvPr/>
          </p:nvSpPr>
          <p:spPr>
            <a:xfrm>
              <a:off x="1067586" y="1980134"/>
              <a:ext cx="129340" cy="193709"/>
            </a:xfrm>
            <a:custGeom>
              <a:avLst/>
              <a:gdLst/>
              <a:ahLst/>
              <a:cxnLst/>
              <a:rect l="l" t="t" r="r" b="b"/>
              <a:pathLst>
                <a:path w="4931" h="7385" extrusionOk="0">
                  <a:moveTo>
                    <a:pt x="4930" y="1"/>
                  </a:moveTo>
                  <a:cubicBezTo>
                    <a:pt x="4930" y="1"/>
                    <a:pt x="1838" y="1838"/>
                    <a:pt x="1" y="5737"/>
                  </a:cubicBezTo>
                  <a:lnTo>
                    <a:pt x="2035" y="7385"/>
                  </a:lnTo>
                  <a:cubicBezTo>
                    <a:pt x="4822" y="5066"/>
                    <a:pt x="4930" y="1"/>
                    <a:pt x="4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5" name="Google Shape;16305;p80"/>
            <p:cNvSpPr/>
            <p:nvPr/>
          </p:nvSpPr>
          <p:spPr>
            <a:xfrm>
              <a:off x="1095521" y="1980317"/>
              <a:ext cx="101405" cy="193525"/>
            </a:xfrm>
            <a:custGeom>
              <a:avLst/>
              <a:gdLst/>
              <a:ahLst/>
              <a:cxnLst/>
              <a:rect l="l" t="t" r="r" b="b"/>
              <a:pathLst>
                <a:path w="3866" h="7378" extrusionOk="0">
                  <a:moveTo>
                    <a:pt x="3865" y="0"/>
                  </a:moveTo>
                  <a:cubicBezTo>
                    <a:pt x="3865" y="0"/>
                    <a:pt x="3865" y="0"/>
                    <a:pt x="3865" y="0"/>
                  </a:cubicBezTo>
                  <a:lnTo>
                    <a:pt x="3865" y="0"/>
                  </a:lnTo>
                  <a:cubicBezTo>
                    <a:pt x="3865" y="0"/>
                    <a:pt x="3865" y="0"/>
                    <a:pt x="3865" y="0"/>
                  </a:cubicBezTo>
                  <a:cubicBezTo>
                    <a:pt x="3865" y="0"/>
                    <a:pt x="3865" y="0"/>
                    <a:pt x="3865" y="0"/>
                  </a:cubicBezTo>
                  <a:close/>
                  <a:moveTo>
                    <a:pt x="3865" y="0"/>
                  </a:moveTo>
                  <a:cubicBezTo>
                    <a:pt x="1777" y="2258"/>
                    <a:pt x="488" y="4923"/>
                    <a:pt x="0" y="6049"/>
                  </a:cubicBezTo>
                  <a:lnTo>
                    <a:pt x="68" y="6652"/>
                  </a:lnTo>
                  <a:lnTo>
                    <a:pt x="970" y="7378"/>
                  </a:lnTo>
                  <a:cubicBezTo>
                    <a:pt x="3753" y="5062"/>
                    <a:pt x="3865" y="8"/>
                    <a:pt x="386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6" name="Google Shape;16306;p80"/>
            <p:cNvSpPr/>
            <p:nvPr/>
          </p:nvSpPr>
          <p:spPr>
            <a:xfrm>
              <a:off x="874612" y="1980134"/>
              <a:ext cx="129681" cy="193709"/>
            </a:xfrm>
            <a:custGeom>
              <a:avLst/>
              <a:gdLst/>
              <a:ahLst/>
              <a:cxnLst/>
              <a:rect l="l" t="t" r="r" b="b"/>
              <a:pathLst>
                <a:path w="4944" h="738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9" y="5066"/>
                    <a:pt x="2910" y="7385"/>
                  </a:cubicBezTo>
                  <a:lnTo>
                    <a:pt x="4944" y="5737"/>
                  </a:lnTo>
                  <a:cubicBezTo>
                    <a:pt x="3099" y="183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7" name="Google Shape;16307;p80"/>
            <p:cNvSpPr/>
            <p:nvPr/>
          </p:nvSpPr>
          <p:spPr>
            <a:xfrm>
              <a:off x="874612" y="1980317"/>
              <a:ext cx="101589" cy="193525"/>
            </a:xfrm>
            <a:custGeom>
              <a:avLst/>
              <a:gdLst/>
              <a:ahLst/>
              <a:cxnLst/>
              <a:rect l="l" t="t" r="r" b="b"/>
              <a:pathLst>
                <a:path w="3873" h="7378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8"/>
                    <a:pt x="113" y="5062"/>
                    <a:pt x="2910" y="7378"/>
                  </a:cubicBezTo>
                  <a:lnTo>
                    <a:pt x="3805" y="6652"/>
                  </a:lnTo>
                  <a:lnTo>
                    <a:pt x="3872" y="6049"/>
                  </a:lnTo>
                  <a:cubicBezTo>
                    <a:pt x="3384" y="4923"/>
                    <a:pt x="2096" y="2258"/>
                    <a:pt x="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8" name="Google Shape;16308;p80"/>
            <p:cNvSpPr/>
            <p:nvPr/>
          </p:nvSpPr>
          <p:spPr>
            <a:xfrm>
              <a:off x="922455" y="2123481"/>
              <a:ext cx="226785" cy="226811"/>
            </a:xfrm>
            <a:custGeom>
              <a:avLst/>
              <a:gdLst/>
              <a:ahLst/>
              <a:cxnLst/>
              <a:rect l="l" t="t" r="r" b="b"/>
              <a:pathLst>
                <a:path w="8646" h="8647" extrusionOk="0">
                  <a:moveTo>
                    <a:pt x="4320" y="1"/>
                  </a:moveTo>
                  <a:cubicBezTo>
                    <a:pt x="2299" y="1"/>
                    <a:pt x="672" y="1357"/>
                    <a:pt x="672" y="3025"/>
                  </a:cubicBezTo>
                  <a:lnTo>
                    <a:pt x="672" y="3113"/>
                  </a:lnTo>
                  <a:cubicBezTo>
                    <a:pt x="685" y="3601"/>
                    <a:pt x="557" y="4076"/>
                    <a:pt x="313" y="4496"/>
                  </a:cubicBezTo>
                  <a:cubicBezTo>
                    <a:pt x="109" y="4835"/>
                    <a:pt x="1" y="5222"/>
                    <a:pt x="1" y="5622"/>
                  </a:cubicBezTo>
                  <a:cubicBezTo>
                    <a:pt x="1" y="7290"/>
                    <a:pt x="1933" y="8646"/>
                    <a:pt x="4320" y="8646"/>
                  </a:cubicBezTo>
                  <a:cubicBezTo>
                    <a:pt x="6707" y="8646"/>
                    <a:pt x="8646" y="7290"/>
                    <a:pt x="8646" y="5622"/>
                  </a:cubicBezTo>
                  <a:cubicBezTo>
                    <a:pt x="8639" y="5222"/>
                    <a:pt x="8537" y="4835"/>
                    <a:pt x="8334" y="4496"/>
                  </a:cubicBezTo>
                  <a:cubicBezTo>
                    <a:pt x="8083" y="4083"/>
                    <a:pt x="7954" y="3601"/>
                    <a:pt x="7961" y="3113"/>
                  </a:cubicBezTo>
                  <a:lnTo>
                    <a:pt x="7961" y="3025"/>
                  </a:lnTo>
                  <a:cubicBezTo>
                    <a:pt x="7961" y="1357"/>
                    <a:pt x="6334" y="1"/>
                    <a:pt x="432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9" name="Google Shape;16309;p80"/>
            <p:cNvSpPr/>
            <p:nvPr/>
          </p:nvSpPr>
          <p:spPr>
            <a:xfrm>
              <a:off x="922455" y="2123664"/>
              <a:ext cx="106205" cy="222876"/>
            </a:xfrm>
            <a:custGeom>
              <a:avLst/>
              <a:gdLst/>
              <a:ahLst/>
              <a:cxnLst/>
              <a:rect l="l" t="t" r="r" b="b"/>
              <a:pathLst>
                <a:path w="4049" h="8497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2164" y="116"/>
                    <a:pt x="679" y="1425"/>
                    <a:pt x="679" y="3018"/>
                  </a:cubicBezTo>
                  <a:lnTo>
                    <a:pt x="679" y="3099"/>
                  </a:lnTo>
                  <a:cubicBezTo>
                    <a:pt x="685" y="3588"/>
                    <a:pt x="563" y="4069"/>
                    <a:pt x="313" y="4489"/>
                  </a:cubicBezTo>
                  <a:cubicBezTo>
                    <a:pt x="109" y="4828"/>
                    <a:pt x="1" y="5215"/>
                    <a:pt x="1" y="5615"/>
                  </a:cubicBezTo>
                  <a:cubicBezTo>
                    <a:pt x="1" y="6957"/>
                    <a:pt x="1255" y="8103"/>
                    <a:pt x="2998" y="8497"/>
                  </a:cubicBezTo>
                  <a:cubicBezTo>
                    <a:pt x="2177" y="7853"/>
                    <a:pt x="1669" y="6957"/>
                    <a:pt x="1669" y="5968"/>
                  </a:cubicBezTo>
                  <a:cubicBezTo>
                    <a:pt x="1669" y="5513"/>
                    <a:pt x="1777" y="5072"/>
                    <a:pt x="1981" y="4666"/>
                  </a:cubicBezTo>
                  <a:cubicBezTo>
                    <a:pt x="2231" y="4171"/>
                    <a:pt x="2360" y="3621"/>
                    <a:pt x="2353" y="3065"/>
                  </a:cubicBezTo>
                  <a:lnTo>
                    <a:pt x="2353" y="2964"/>
                  </a:lnTo>
                  <a:cubicBezTo>
                    <a:pt x="2360" y="1750"/>
                    <a:pt x="3004" y="624"/>
                    <a:pt x="404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0" name="Google Shape;16310;p80"/>
            <p:cNvSpPr/>
            <p:nvPr/>
          </p:nvSpPr>
          <p:spPr>
            <a:xfrm>
              <a:off x="964082" y="2219010"/>
              <a:ext cx="35935" cy="41627"/>
            </a:xfrm>
            <a:custGeom>
              <a:avLst/>
              <a:gdLst/>
              <a:ahLst/>
              <a:cxnLst/>
              <a:rect l="l" t="t" r="r" b="b"/>
              <a:pathLst>
                <a:path w="1370" h="1587" extrusionOk="0">
                  <a:moveTo>
                    <a:pt x="685" y="0"/>
                  </a:moveTo>
                  <a:cubicBezTo>
                    <a:pt x="312" y="0"/>
                    <a:pt x="0" y="305"/>
                    <a:pt x="7" y="678"/>
                  </a:cubicBezTo>
                  <a:lnTo>
                    <a:pt x="7" y="909"/>
                  </a:lnTo>
                  <a:cubicBezTo>
                    <a:pt x="0" y="1282"/>
                    <a:pt x="312" y="1587"/>
                    <a:pt x="685" y="1587"/>
                  </a:cubicBezTo>
                  <a:cubicBezTo>
                    <a:pt x="1065" y="1587"/>
                    <a:pt x="1370" y="1282"/>
                    <a:pt x="1370" y="909"/>
                  </a:cubicBezTo>
                  <a:lnTo>
                    <a:pt x="1370" y="678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1" name="Google Shape;16311;p80"/>
            <p:cNvSpPr/>
            <p:nvPr/>
          </p:nvSpPr>
          <p:spPr>
            <a:xfrm>
              <a:off x="982050" y="2218984"/>
              <a:ext cx="17968" cy="29797"/>
            </a:xfrm>
            <a:custGeom>
              <a:avLst/>
              <a:gdLst/>
              <a:ahLst/>
              <a:cxnLst/>
              <a:rect l="l" t="t" r="r" b="b"/>
              <a:pathLst>
                <a:path w="685" h="1136" extrusionOk="0">
                  <a:moveTo>
                    <a:pt x="12" y="1"/>
                  </a:moveTo>
                  <a:cubicBezTo>
                    <a:pt x="8" y="1"/>
                    <a:pt x="4" y="1"/>
                    <a:pt x="0" y="1"/>
                  </a:cubicBezTo>
                  <a:lnTo>
                    <a:pt x="0" y="794"/>
                  </a:lnTo>
                  <a:cubicBezTo>
                    <a:pt x="0" y="1021"/>
                    <a:pt x="171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1"/>
                    <a:pt x="1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2" name="Google Shape;16312;p80"/>
            <p:cNvSpPr/>
            <p:nvPr/>
          </p:nvSpPr>
          <p:spPr>
            <a:xfrm>
              <a:off x="976174" y="2224860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3" name="Google Shape;16313;p80"/>
            <p:cNvSpPr/>
            <p:nvPr/>
          </p:nvSpPr>
          <p:spPr>
            <a:xfrm>
              <a:off x="1071678" y="2219010"/>
              <a:ext cx="35778" cy="41627"/>
            </a:xfrm>
            <a:custGeom>
              <a:avLst/>
              <a:gdLst/>
              <a:ahLst/>
              <a:cxnLst/>
              <a:rect l="l" t="t" r="r" b="b"/>
              <a:pathLst>
                <a:path w="1364" h="1587" extrusionOk="0">
                  <a:moveTo>
                    <a:pt x="679" y="0"/>
                  </a:moveTo>
                  <a:cubicBezTo>
                    <a:pt x="306" y="0"/>
                    <a:pt x="1" y="305"/>
                    <a:pt x="1" y="678"/>
                  </a:cubicBezTo>
                  <a:lnTo>
                    <a:pt x="1" y="909"/>
                  </a:lnTo>
                  <a:cubicBezTo>
                    <a:pt x="1" y="1282"/>
                    <a:pt x="306" y="1587"/>
                    <a:pt x="679" y="1587"/>
                  </a:cubicBezTo>
                  <a:cubicBezTo>
                    <a:pt x="1058" y="1587"/>
                    <a:pt x="1363" y="1282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4" name="Google Shape;16314;p80"/>
            <p:cNvSpPr/>
            <p:nvPr/>
          </p:nvSpPr>
          <p:spPr>
            <a:xfrm>
              <a:off x="1089462" y="2218984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5" name="Google Shape;16315;p80"/>
            <p:cNvSpPr/>
            <p:nvPr/>
          </p:nvSpPr>
          <p:spPr>
            <a:xfrm>
              <a:off x="1083586" y="2224860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6" name="Google Shape;16316;p80"/>
            <p:cNvSpPr/>
            <p:nvPr/>
          </p:nvSpPr>
          <p:spPr>
            <a:xfrm>
              <a:off x="949682" y="2219010"/>
              <a:ext cx="172357" cy="131281"/>
            </a:xfrm>
            <a:custGeom>
              <a:avLst/>
              <a:gdLst/>
              <a:ahLst/>
              <a:cxnLst/>
              <a:rect l="l" t="t" r="r" b="b"/>
              <a:pathLst>
                <a:path w="6571" h="5005" extrusionOk="0">
                  <a:moveTo>
                    <a:pt x="3282" y="0"/>
                  </a:moveTo>
                  <a:cubicBezTo>
                    <a:pt x="3058" y="0"/>
                    <a:pt x="2828" y="224"/>
                    <a:pt x="2828" y="678"/>
                  </a:cubicBezTo>
                  <a:cubicBezTo>
                    <a:pt x="2828" y="1132"/>
                    <a:pt x="2604" y="1817"/>
                    <a:pt x="1234" y="2271"/>
                  </a:cubicBezTo>
                  <a:cubicBezTo>
                    <a:pt x="285" y="2590"/>
                    <a:pt x="0" y="3241"/>
                    <a:pt x="68" y="3994"/>
                  </a:cubicBezTo>
                  <a:cubicBezTo>
                    <a:pt x="854" y="4611"/>
                    <a:pt x="2007" y="5004"/>
                    <a:pt x="3289" y="5004"/>
                  </a:cubicBezTo>
                  <a:cubicBezTo>
                    <a:pt x="4570" y="5004"/>
                    <a:pt x="5716" y="4611"/>
                    <a:pt x="6509" y="3994"/>
                  </a:cubicBezTo>
                  <a:cubicBezTo>
                    <a:pt x="6570" y="3241"/>
                    <a:pt x="6286" y="2590"/>
                    <a:pt x="5330" y="2271"/>
                  </a:cubicBezTo>
                  <a:cubicBezTo>
                    <a:pt x="3967" y="1817"/>
                    <a:pt x="3743" y="1132"/>
                    <a:pt x="3743" y="678"/>
                  </a:cubicBezTo>
                  <a:cubicBezTo>
                    <a:pt x="3743" y="224"/>
                    <a:pt x="3512" y="0"/>
                    <a:pt x="328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7" name="Google Shape;16317;p80"/>
            <p:cNvSpPr/>
            <p:nvPr/>
          </p:nvSpPr>
          <p:spPr>
            <a:xfrm>
              <a:off x="985984" y="2318238"/>
              <a:ext cx="99700" cy="24027"/>
            </a:xfrm>
            <a:custGeom>
              <a:avLst/>
              <a:gdLst/>
              <a:ahLst/>
              <a:cxnLst/>
              <a:rect l="l" t="t" r="r" b="b"/>
              <a:pathLst>
                <a:path w="3801" h="916" extrusionOk="0">
                  <a:moveTo>
                    <a:pt x="314" y="1"/>
                  </a:moveTo>
                  <a:cubicBezTo>
                    <a:pt x="154" y="1"/>
                    <a:pt x="0" y="179"/>
                    <a:pt x="115" y="360"/>
                  </a:cubicBezTo>
                  <a:cubicBezTo>
                    <a:pt x="338" y="706"/>
                    <a:pt x="718" y="916"/>
                    <a:pt x="1125" y="916"/>
                  </a:cubicBezTo>
                  <a:cubicBezTo>
                    <a:pt x="1396" y="916"/>
                    <a:pt x="1661" y="821"/>
                    <a:pt x="1871" y="658"/>
                  </a:cubicBezTo>
                  <a:cubicBezTo>
                    <a:pt x="1878" y="648"/>
                    <a:pt x="1888" y="643"/>
                    <a:pt x="1899" y="643"/>
                  </a:cubicBezTo>
                  <a:cubicBezTo>
                    <a:pt x="1910" y="643"/>
                    <a:pt x="1922" y="648"/>
                    <a:pt x="1932" y="658"/>
                  </a:cubicBezTo>
                  <a:cubicBezTo>
                    <a:pt x="2142" y="821"/>
                    <a:pt x="2400" y="916"/>
                    <a:pt x="2671" y="916"/>
                  </a:cubicBezTo>
                  <a:cubicBezTo>
                    <a:pt x="3084" y="916"/>
                    <a:pt x="3464" y="706"/>
                    <a:pt x="3681" y="360"/>
                  </a:cubicBezTo>
                  <a:cubicBezTo>
                    <a:pt x="3801" y="179"/>
                    <a:pt x="3644" y="4"/>
                    <a:pt x="3485" y="4"/>
                  </a:cubicBezTo>
                  <a:cubicBezTo>
                    <a:pt x="3417" y="4"/>
                    <a:pt x="3350" y="35"/>
                    <a:pt x="3301" y="109"/>
                  </a:cubicBezTo>
                  <a:cubicBezTo>
                    <a:pt x="3166" y="326"/>
                    <a:pt x="2929" y="462"/>
                    <a:pt x="2671" y="462"/>
                  </a:cubicBezTo>
                  <a:cubicBezTo>
                    <a:pt x="2508" y="462"/>
                    <a:pt x="2345" y="407"/>
                    <a:pt x="2217" y="299"/>
                  </a:cubicBezTo>
                  <a:cubicBezTo>
                    <a:pt x="2125" y="228"/>
                    <a:pt x="2013" y="192"/>
                    <a:pt x="1901" y="192"/>
                  </a:cubicBezTo>
                  <a:cubicBezTo>
                    <a:pt x="1789" y="192"/>
                    <a:pt x="1678" y="228"/>
                    <a:pt x="1586" y="299"/>
                  </a:cubicBezTo>
                  <a:cubicBezTo>
                    <a:pt x="1457" y="407"/>
                    <a:pt x="1294" y="462"/>
                    <a:pt x="1132" y="462"/>
                  </a:cubicBezTo>
                  <a:cubicBezTo>
                    <a:pt x="874" y="462"/>
                    <a:pt x="637" y="326"/>
                    <a:pt x="501" y="109"/>
                  </a:cubicBezTo>
                  <a:cubicBezTo>
                    <a:pt x="451" y="33"/>
                    <a:pt x="382" y="1"/>
                    <a:pt x="31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8" name="Google Shape;16318;p80"/>
            <p:cNvSpPr/>
            <p:nvPr/>
          </p:nvSpPr>
          <p:spPr>
            <a:xfrm>
              <a:off x="1008726" y="2278579"/>
              <a:ext cx="54270" cy="41784"/>
            </a:xfrm>
            <a:custGeom>
              <a:avLst/>
              <a:gdLst/>
              <a:ahLst/>
              <a:cxnLst/>
              <a:rect l="l" t="t" r="r" b="b"/>
              <a:pathLst>
                <a:path w="2069" h="1593" extrusionOk="0">
                  <a:moveTo>
                    <a:pt x="1031" y="0"/>
                  </a:moveTo>
                  <a:cubicBezTo>
                    <a:pt x="461" y="0"/>
                    <a:pt x="0" y="340"/>
                    <a:pt x="0" y="753"/>
                  </a:cubicBezTo>
                  <a:cubicBezTo>
                    <a:pt x="0" y="1160"/>
                    <a:pt x="434" y="1370"/>
                    <a:pt x="746" y="1526"/>
                  </a:cubicBezTo>
                  <a:cubicBezTo>
                    <a:pt x="838" y="1570"/>
                    <a:pt x="936" y="1592"/>
                    <a:pt x="1034" y="1592"/>
                  </a:cubicBezTo>
                  <a:cubicBezTo>
                    <a:pt x="1133" y="1592"/>
                    <a:pt x="1231" y="1570"/>
                    <a:pt x="1322" y="1526"/>
                  </a:cubicBezTo>
                  <a:cubicBezTo>
                    <a:pt x="1634" y="1370"/>
                    <a:pt x="2068" y="1160"/>
                    <a:pt x="2068" y="753"/>
                  </a:cubicBezTo>
                  <a:cubicBezTo>
                    <a:pt x="2068" y="340"/>
                    <a:pt x="1607" y="0"/>
                    <a:pt x="103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9" name="Google Shape;16319;p80"/>
            <p:cNvSpPr/>
            <p:nvPr/>
          </p:nvSpPr>
          <p:spPr>
            <a:xfrm>
              <a:off x="1008726" y="2279811"/>
              <a:ext cx="36827" cy="40552"/>
            </a:xfrm>
            <a:custGeom>
              <a:avLst/>
              <a:gdLst/>
              <a:ahLst/>
              <a:cxnLst/>
              <a:rect l="l" t="t" r="r" b="b"/>
              <a:pathLst>
                <a:path w="1404" h="1546" extrusionOk="0">
                  <a:moveTo>
                    <a:pt x="671" y="1"/>
                  </a:moveTo>
                  <a:cubicBezTo>
                    <a:pt x="278" y="109"/>
                    <a:pt x="0" y="387"/>
                    <a:pt x="0" y="706"/>
                  </a:cubicBezTo>
                  <a:cubicBezTo>
                    <a:pt x="0" y="1113"/>
                    <a:pt x="434" y="1323"/>
                    <a:pt x="753" y="1479"/>
                  </a:cubicBezTo>
                  <a:cubicBezTo>
                    <a:pt x="841" y="1523"/>
                    <a:pt x="938" y="1545"/>
                    <a:pt x="1035" y="1545"/>
                  </a:cubicBezTo>
                  <a:cubicBezTo>
                    <a:pt x="1133" y="1545"/>
                    <a:pt x="1231" y="1523"/>
                    <a:pt x="1322" y="1479"/>
                  </a:cubicBezTo>
                  <a:lnTo>
                    <a:pt x="1404" y="1438"/>
                  </a:lnTo>
                  <a:cubicBezTo>
                    <a:pt x="1356" y="1425"/>
                    <a:pt x="1309" y="1405"/>
                    <a:pt x="1268" y="1384"/>
                  </a:cubicBezTo>
                  <a:cubicBezTo>
                    <a:pt x="956" y="1194"/>
                    <a:pt x="516" y="943"/>
                    <a:pt x="516" y="469"/>
                  </a:cubicBezTo>
                  <a:cubicBezTo>
                    <a:pt x="522" y="299"/>
                    <a:pt x="570" y="137"/>
                    <a:pt x="67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0" name="Google Shape;16320;p80"/>
            <p:cNvSpPr/>
            <p:nvPr/>
          </p:nvSpPr>
          <p:spPr>
            <a:xfrm>
              <a:off x="950023" y="2286395"/>
              <a:ext cx="51070" cy="59962"/>
            </a:xfrm>
            <a:custGeom>
              <a:avLst/>
              <a:gdLst/>
              <a:ahLst/>
              <a:cxnLst/>
              <a:rect l="l" t="t" r="r" b="b"/>
              <a:pathLst>
                <a:path w="1947" h="2286" extrusionOk="0">
                  <a:moveTo>
                    <a:pt x="631" y="1"/>
                  </a:moveTo>
                  <a:cubicBezTo>
                    <a:pt x="150" y="353"/>
                    <a:pt x="1" y="855"/>
                    <a:pt x="48" y="1425"/>
                  </a:cubicBezTo>
                  <a:cubicBezTo>
                    <a:pt x="611" y="1845"/>
                    <a:pt x="1255" y="2144"/>
                    <a:pt x="1947" y="2286"/>
                  </a:cubicBezTo>
                  <a:cubicBezTo>
                    <a:pt x="1194" y="1703"/>
                    <a:pt x="706" y="896"/>
                    <a:pt x="6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21" name="Google Shape;16321;p80"/>
          <p:cNvGrpSpPr/>
          <p:nvPr/>
        </p:nvGrpSpPr>
        <p:grpSpPr>
          <a:xfrm>
            <a:off x="3039662" y="2514780"/>
            <a:ext cx="374223" cy="329764"/>
            <a:chOff x="3039662" y="2514780"/>
            <a:chExt cx="374223" cy="329764"/>
          </a:xfrm>
        </p:grpSpPr>
        <p:sp>
          <p:nvSpPr>
            <p:cNvPr id="16322" name="Google Shape;16322;p80"/>
            <p:cNvSpPr/>
            <p:nvPr/>
          </p:nvSpPr>
          <p:spPr>
            <a:xfrm>
              <a:off x="3270171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0" y="1"/>
                  </a:moveTo>
                  <a:cubicBezTo>
                    <a:pt x="204" y="1784"/>
                    <a:pt x="2380" y="2774"/>
                    <a:pt x="2380" y="2774"/>
                  </a:cubicBezTo>
                  <a:lnTo>
                    <a:pt x="2455" y="2014"/>
                  </a:lnTo>
                  <a:lnTo>
                    <a:pt x="1716" y="2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3" name="Google Shape;16323;p80"/>
            <p:cNvSpPr/>
            <p:nvPr/>
          </p:nvSpPr>
          <p:spPr>
            <a:xfrm>
              <a:off x="3245804" y="2514780"/>
              <a:ext cx="97838" cy="179571"/>
            </a:xfrm>
            <a:custGeom>
              <a:avLst/>
              <a:gdLst/>
              <a:ahLst/>
              <a:cxnLst/>
              <a:rect l="l" t="t" r="r" b="b"/>
              <a:pathLst>
                <a:path w="3730" h="6846" extrusionOk="0">
                  <a:moveTo>
                    <a:pt x="803" y="1"/>
                  </a:moveTo>
                  <a:cubicBezTo>
                    <a:pt x="595" y="1"/>
                    <a:pt x="487" y="328"/>
                    <a:pt x="732" y="427"/>
                  </a:cubicBezTo>
                  <a:cubicBezTo>
                    <a:pt x="1207" y="651"/>
                    <a:pt x="1648" y="963"/>
                    <a:pt x="2014" y="1343"/>
                  </a:cubicBezTo>
                  <a:cubicBezTo>
                    <a:pt x="2014" y="1417"/>
                    <a:pt x="1980" y="1492"/>
                    <a:pt x="1919" y="1533"/>
                  </a:cubicBezTo>
                  <a:cubicBezTo>
                    <a:pt x="1897" y="1545"/>
                    <a:pt x="1855" y="1560"/>
                    <a:pt x="1784" y="1560"/>
                  </a:cubicBezTo>
                  <a:cubicBezTo>
                    <a:pt x="1591" y="1560"/>
                    <a:pt x="1183" y="1448"/>
                    <a:pt x="380" y="868"/>
                  </a:cubicBezTo>
                  <a:cubicBezTo>
                    <a:pt x="340" y="839"/>
                    <a:pt x="295" y="825"/>
                    <a:pt x="250" y="825"/>
                  </a:cubicBezTo>
                  <a:cubicBezTo>
                    <a:pt x="181" y="825"/>
                    <a:pt x="113" y="858"/>
                    <a:pt x="68" y="915"/>
                  </a:cubicBezTo>
                  <a:cubicBezTo>
                    <a:pt x="0" y="1017"/>
                    <a:pt x="27" y="1146"/>
                    <a:pt x="122" y="1221"/>
                  </a:cubicBezTo>
                  <a:cubicBezTo>
                    <a:pt x="841" y="1743"/>
                    <a:pt x="1397" y="1994"/>
                    <a:pt x="1790" y="1994"/>
                  </a:cubicBezTo>
                  <a:cubicBezTo>
                    <a:pt x="1800" y="1994"/>
                    <a:pt x="1810" y="1994"/>
                    <a:pt x="1820" y="1994"/>
                  </a:cubicBezTo>
                  <a:cubicBezTo>
                    <a:pt x="1945" y="1994"/>
                    <a:pt x="2069" y="1955"/>
                    <a:pt x="2170" y="1892"/>
                  </a:cubicBezTo>
                  <a:cubicBezTo>
                    <a:pt x="2214" y="1865"/>
                    <a:pt x="2262" y="1852"/>
                    <a:pt x="2310" y="1852"/>
                  </a:cubicBezTo>
                  <a:cubicBezTo>
                    <a:pt x="2395" y="1852"/>
                    <a:pt x="2477" y="1893"/>
                    <a:pt x="2529" y="1966"/>
                  </a:cubicBezTo>
                  <a:cubicBezTo>
                    <a:pt x="2848" y="2421"/>
                    <a:pt x="3058" y="2943"/>
                    <a:pt x="3153" y="3492"/>
                  </a:cubicBezTo>
                  <a:cubicBezTo>
                    <a:pt x="3329" y="4570"/>
                    <a:pt x="2929" y="5601"/>
                    <a:pt x="1994" y="6455"/>
                  </a:cubicBezTo>
                  <a:cubicBezTo>
                    <a:pt x="1825" y="6613"/>
                    <a:pt x="1968" y="6845"/>
                    <a:pt x="2141" y="6845"/>
                  </a:cubicBezTo>
                  <a:cubicBezTo>
                    <a:pt x="2191" y="6845"/>
                    <a:pt x="2244" y="6826"/>
                    <a:pt x="2292" y="6781"/>
                  </a:cubicBezTo>
                  <a:cubicBezTo>
                    <a:pt x="3621" y="5567"/>
                    <a:pt x="3730" y="4285"/>
                    <a:pt x="3587" y="3424"/>
                  </a:cubicBezTo>
                  <a:cubicBezTo>
                    <a:pt x="3323" y="1790"/>
                    <a:pt x="2007" y="515"/>
                    <a:pt x="909" y="27"/>
                  </a:cubicBezTo>
                  <a:cubicBezTo>
                    <a:pt x="872" y="9"/>
                    <a:pt x="836" y="1"/>
                    <a:pt x="80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4" name="Google Shape;16324;p80"/>
            <p:cNvSpPr/>
            <p:nvPr/>
          </p:nvSpPr>
          <p:spPr>
            <a:xfrm>
              <a:off x="3119165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2455" y="1"/>
                  </a:moveTo>
                  <a:lnTo>
                    <a:pt x="739" y="231"/>
                  </a:lnTo>
                  <a:lnTo>
                    <a:pt x="0" y="2014"/>
                  </a:lnTo>
                  <a:lnTo>
                    <a:pt x="75" y="2774"/>
                  </a:lnTo>
                  <a:cubicBezTo>
                    <a:pt x="75" y="2774"/>
                    <a:pt x="2252" y="1784"/>
                    <a:pt x="2455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5" name="Google Shape;16325;p80"/>
            <p:cNvSpPr/>
            <p:nvPr/>
          </p:nvSpPr>
          <p:spPr>
            <a:xfrm>
              <a:off x="3254512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217" y="0"/>
                  </a:moveTo>
                  <a:lnTo>
                    <a:pt x="0" y="1099"/>
                  </a:lnTo>
                  <a:lnTo>
                    <a:pt x="448" y="1099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6" name="Google Shape;16326;p80"/>
            <p:cNvSpPr/>
            <p:nvPr/>
          </p:nvSpPr>
          <p:spPr>
            <a:xfrm>
              <a:off x="325574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2" y="1"/>
                  </a:moveTo>
                  <a:cubicBezTo>
                    <a:pt x="198" y="1"/>
                    <a:pt x="1" y="197"/>
                    <a:pt x="1" y="442"/>
                  </a:cubicBezTo>
                  <a:cubicBezTo>
                    <a:pt x="1" y="686"/>
                    <a:pt x="198" y="882"/>
                    <a:pt x="442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7" name="Google Shape;16327;p80"/>
            <p:cNvSpPr/>
            <p:nvPr/>
          </p:nvSpPr>
          <p:spPr>
            <a:xfrm>
              <a:off x="3181593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0" y="0"/>
                  </a:moveTo>
                  <a:lnTo>
                    <a:pt x="224" y="1099"/>
                  </a:lnTo>
                  <a:lnTo>
                    <a:pt x="672" y="1099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8" name="Google Shape;16328;p80"/>
            <p:cNvSpPr/>
            <p:nvPr/>
          </p:nvSpPr>
          <p:spPr>
            <a:xfrm>
              <a:off x="3288480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92" y="1"/>
                  </a:moveTo>
                  <a:cubicBezTo>
                    <a:pt x="1" y="1"/>
                    <a:pt x="1" y="441"/>
                    <a:pt x="292" y="441"/>
                  </a:cubicBezTo>
                  <a:lnTo>
                    <a:pt x="2550" y="441"/>
                  </a:lnTo>
                  <a:cubicBezTo>
                    <a:pt x="2604" y="441"/>
                    <a:pt x="2659" y="462"/>
                    <a:pt x="2699" y="496"/>
                  </a:cubicBezTo>
                  <a:lnTo>
                    <a:pt x="4333" y="1926"/>
                  </a:lnTo>
                  <a:cubicBezTo>
                    <a:pt x="4374" y="1967"/>
                    <a:pt x="4428" y="1987"/>
                    <a:pt x="4483" y="1987"/>
                  </a:cubicBezTo>
                  <a:cubicBezTo>
                    <a:pt x="4686" y="1987"/>
                    <a:pt x="4781" y="1730"/>
                    <a:pt x="4625" y="1601"/>
                  </a:cubicBezTo>
                  <a:lnTo>
                    <a:pt x="2991" y="163"/>
                  </a:lnTo>
                  <a:cubicBezTo>
                    <a:pt x="2869" y="55"/>
                    <a:pt x="2713" y="1"/>
                    <a:pt x="255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9" name="Google Shape;16329;p80"/>
            <p:cNvSpPr/>
            <p:nvPr/>
          </p:nvSpPr>
          <p:spPr>
            <a:xfrm>
              <a:off x="3276204" y="2705813"/>
              <a:ext cx="118140" cy="78952"/>
            </a:xfrm>
            <a:custGeom>
              <a:avLst/>
              <a:gdLst/>
              <a:ahLst/>
              <a:cxnLst/>
              <a:rect l="l" t="t" r="r" b="b"/>
              <a:pathLst>
                <a:path w="4504" h="3010" extrusionOk="0">
                  <a:moveTo>
                    <a:pt x="313" y="1"/>
                  </a:moveTo>
                  <a:cubicBezTo>
                    <a:pt x="87" y="1"/>
                    <a:pt x="0" y="354"/>
                    <a:pt x="258" y="433"/>
                  </a:cubicBezTo>
                  <a:lnTo>
                    <a:pt x="2679" y="1200"/>
                  </a:lnTo>
                  <a:cubicBezTo>
                    <a:pt x="2720" y="1213"/>
                    <a:pt x="2760" y="1240"/>
                    <a:pt x="2788" y="1274"/>
                  </a:cubicBezTo>
                  <a:lnTo>
                    <a:pt x="4042" y="2929"/>
                  </a:lnTo>
                  <a:cubicBezTo>
                    <a:pt x="4083" y="2983"/>
                    <a:pt x="4150" y="3010"/>
                    <a:pt x="4218" y="3010"/>
                  </a:cubicBezTo>
                  <a:cubicBezTo>
                    <a:pt x="4401" y="3010"/>
                    <a:pt x="4503" y="2800"/>
                    <a:pt x="4395" y="2657"/>
                  </a:cubicBezTo>
                  <a:lnTo>
                    <a:pt x="3133" y="1003"/>
                  </a:lnTo>
                  <a:cubicBezTo>
                    <a:pt x="3052" y="894"/>
                    <a:pt x="2943" y="813"/>
                    <a:pt x="2815" y="772"/>
                  </a:cubicBezTo>
                  <a:lnTo>
                    <a:pt x="387" y="13"/>
                  </a:lnTo>
                  <a:cubicBezTo>
                    <a:pt x="361" y="5"/>
                    <a:pt x="336" y="1"/>
                    <a:pt x="31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0" name="Google Shape;16330;p80"/>
            <p:cNvSpPr/>
            <p:nvPr/>
          </p:nvSpPr>
          <p:spPr>
            <a:xfrm>
              <a:off x="3265240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09" y="1"/>
                  </a:moveTo>
                  <a:cubicBezTo>
                    <a:pt x="129" y="1"/>
                    <a:pt x="0" y="249"/>
                    <a:pt x="175" y="395"/>
                  </a:cubicBezTo>
                  <a:lnTo>
                    <a:pt x="2602" y="2131"/>
                  </a:lnTo>
                  <a:cubicBezTo>
                    <a:pt x="2629" y="2151"/>
                    <a:pt x="2656" y="2179"/>
                    <a:pt x="2670" y="2212"/>
                  </a:cubicBezTo>
                  <a:lnTo>
                    <a:pt x="3504" y="3819"/>
                  </a:lnTo>
                  <a:cubicBezTo>
                    <a:pt x="3538" y="3894"/>
                    <a:pt x="3612" y="3941"/>
                    <a:pt x="3701" y="3941"/>
                  </a:cubicBezTo>
                  <a:cubicBezTo>
                    <a:pt x="3863" y="3941"/>
                    <a:pt x="3972" y="3765"/>
                    <a:pt x="3890" y="3623"/>
                  </a:cubicBezTo>
                  <a:lnTo>
                    <a:pt x="3063" y="2009"/>
                  </a:lnTo>
                  <a:cubicBezTo>
                    <a:pt x="3009" y="1914"/>
                    <a:pt x="2941" y="1840"/>
                    <a:pt x="2860" y="1778"/>
                  </a:cubicBezTo>
                  <a:lnTo>
                    <a:pt x="425" y="36"/>
                  </a:lnTo>
                  <a:cubicBezTo>
                    <a:pt x="386" y="11"/>
                    <a:pt x="346" y="1"/>
                    <a:pt x="30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1" name="Google Shape;16331;p80"/>
            <p:cNvSpPr/>
            <p:nvPr/>
          </p:nvSpPr>
          <p:spPr>
            <a:xfrm>
              <a:off x="3247430" y="2717223"/>
              <a:ext cx="88920" cy="127320"/>
            </a:xfrm>
            <a:custGeom>
              <a:avLst/>
              <a:gdLst/>
              <a:ahLst/>
              <a:cxnLst/>
              <a:rect l="l" t="t" r="r" b="b"/>
              <a:pathLst>
                <a:path w="3390" h="4854" extrusionOk="0">
                  <a:moveTo>
                    <a:pt x="320" y="1"/>
                  </a:moveTo>
                  <a:cubicBezTo>
                    <a:pt x="146" y="1"/>
                    <a:pt x="1" y="227"/>
                    <a:pt x="169" y="385"/>
                  </a:cubicBezTo>
                  <a:lnTo>
                    <a:pt x="2400" y="2494"/>
                  </a:lnTo>
                  <a:cubicBezTo>
                    <a:pt x="2433" y="2528"/>
                    <a:pt x="2454" y="2568"/>
                    <a:pt x="2467" y="2616"/>
                  </a:cubicBezTo>
                  <a:lnTo>
                    <a:pt x="2935" y="4684"/>
                  </a:lnTo>
                  <a:cubicBezTo>
                    <a:pt x="2956" y="4779"/>
                    <a:pt x="3044" y="4853"/>
                    <a:pt x="3145" y="4853"/>
                  </a:cubicBezTo>
                  <a:cubicBezTo>
                    <a:pt x="3159" y="4853"/>
                    <a:pt x="3179" y="4853"/>
                    <a:pt x="3193" y="4846"/>
                  </a:cubicBezTo>
                  <a:cubicBezTo>
                    <a:pt x="3315" y="4826"/>
                    <a:pt x="3390" y="4704"/>
                    <a:pt x="3362" y="4589"/>
                  </a:cubicBezTo>
                  <a:lnTo>
                    <a:pt x="2895" y="2514"/>
                  </a:lnTo>
                  <a:cubicBezTo>
                    <a:pt x="2867" y="2385"/>
                    <a:pt x="2800" y="2263"/>
                    <a:pt x="2698" y="2175"/>
                  </a:cubicBezTo>
                  <a:lnTo>
                    <a:pt x="474" y="66"/>
                  </a:lnTo>
                  <a:cubicBezTo>
                    <a:pt x="425" y="20"/>
                    <a:pt x="371" y="1"/>
                    <a:pt x="32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2" name="Google Shape;16332;p80"/>
            <p:cNvSpPr/>
            <p:nvPr/>
          </p:nvSpPr>
          <p:spPr>
            <a:xfrm>
              <a:off x="3039662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231" y="1"/>
                  </a:moveTo>
                  <a:cubicBezTo>
                    <a:pt x="2069" y="1"/>
                    <a:pt x="1919" y="55"/>
                    <a:pt x="1797" y="163"/>
                  </a:cubicBezTo>
                  <a:lnTo>
                    <a:pt x="156" y="1601"/>
                  </a:lnTo>
                  <a:cubicBezTo>
                    <a:pt x="0" y="1730"/>
                    <a:pt x="95" y="1987"/>
                    <a:pt x="299" y="1987"/>
                  </a:cubicBezTo>
                  <a:cubicBezTo>
                    <a:pt x="353" y="1987"/>
                    <a:pt x="407" y="1967"/>
                    <a:pt x="448" y="1926"/>
                  </a:cubicBezTo>
                  <a:lnTo>
                    <a:pt x="2089" y="496"/>
                  </a:lnTo>
                  <a:cubicBezTo>
                    <a:pt x="2130" y="462"/>
                    <a:pt x="2177" y="441"/>
                    <a:pt x="2231" y="441"/>
                  </a:cubicBezTo>
                  <a:lnTo>
                    <a:pt x="4489" y="441"/>
                  </a:lnTo>
                  <a:cubicBezTo>
                    <a:pt x="4781" y="441"/>
                    <a:pt x="4781" y="1"/>
                    <a:pt x="44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3" name="Google Shape;16333;p80"/>
            <p:cNvSpPr/>
            <p:nvPr/>
          </p:nvSpPr>
          <p:spPr>
            <a:xfrm>
              <a:off x="3059230" y="2705813"/>
              <a:ext cx="118297" cy="78952"/>
            </a:xfrm>
            <a:custGeom>
              <a:avLst/>
              <a:gdLst/>
              <a:ahLst/>
              <a:cxnLst/>
              <a:rect l="l" t="t" r="r" b="b"/>
              <a:pathLst>
                <a:path w="4510" h="3010" extrusionOk="0">
                  <a:moveTo>
                    <a:pt x="4192" y="1"/>
                  </a:moveTo>
                  <a:cubicBezTo>
                    <a:pt x="4168" y="1"/>
                    <a:pt x="4143" y="5"/>
                    <a:pt x="4116" y="13"/>
                  </a:cubicBezTo>
                  <a:lnTo>
                    <a:pt x="1695" y="772"/>
                  </a:lnTo>
                  <a:cubicBezTo>
                    <a:pt x="1567" y="813"/>
                    <a:pt x="1451" y="894"/>
                    <a:pt x="1370" y="1003"/>
                  </a:cubicBezTo>
                  <a:lnTo>
                    <a:pt x="116" y="2657"/>
                  </a:lnTo>
                  <a:cubicBezTo>
                    <a:pt x="0" y="2800"/>
                    <a:pt x="109" y="3010"/>
                    <a:pt x="292" y="3010"/>
                  </a:cubicBezTo>
                  <a:cubicBezTo>
                    <a:pt x="360" y="3010"/>
                    <a:pt x="421" y="2983"/>
                    <a:pt x="468" y="2929"/>
                  </a:cubicBezTo>
                  <a:lnTo>
                    <a:pt x="1723" y="1274"/>
                  </a:lnTo>
                  <a:cubicBezTo>
                    <a:pt x="1750" y="1240"/>
                    <a:pt x="1784" y="1213"/>
                    <a:pt x="1831" y="1200"/>
                  </a:cubicBezTo>
                  <a:lnTo>
                    <a:pt x="4252" y="433"/>
                  </a:lnTo>
                  <a:cubicBezTo>
                    <a:pt x="4510" y="354"/>
                    <a:pt x="4423" y="1"/>
                    <a:pt x="419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4" name="Google Shape;16334;p80"/>
            <p:cNvSpPr/>
            <p:nvPr/>
          </p:nvSpPr>
          <p:spPr>
            <a:xfrm>
              <a:off x="3084306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659" y="1"/>
                  </a:moveTo>
                  <a:cubicBezTo>
                    <a:pt x="3621" y="1"/>
                    <a:pt x="3581" y="11"/>
                    <a:pt x="3540" y="36"/>
                  </a:cubicBezTo>
                  <a:lnTo>
                    <a:pt x="1112" y="1778"/>
                  </a:lnTo>
                  <a:cubicBezTo>
                    <a:pt x="1024" y="1840"/>
                    <a:pt x="956" y="1914"/>
                    <a:pt x="909" y="2009"/>
                  </a:cubicBezTo>
                  <a:lnTo>
                    <a:pt x="75" y="3623"/>
                  </a:lnTo>
                  <a:cubicBezTo>
                    <a:pt x="0" y="3765"/>
                    <a:pt x="109" y="3941"/>
                    <a:pt x="272" y="3941"/>
                  </a:cubicBezTo>
                  <a:cubicBezTo>
                    <a:pt x="353" y="3941"/>
                    <a:pt x="428" y="3894"/>
                    <a:pt x="468" y="3819"/>
                  </a:cubicBezTo>
                  <a:lnTo>
                    <a:pt x="1295" y="2212"/>
                  </a:lnTo>
                  <a:cubicBezTo>
                    <a:pt x="1316" y="2179"/>
                    <a:pt x="1336" y="2151"/>
                    <a:pt x="1363" y="2131"/>
                  </a:cubicBezTo>
                  <a:lnTo>
                    <a:pt x="3798" y="395"/>
                  </a:lnTo>
                  <a:cubicBezTo>
                    <a:pt x="3972" y="249"/>
                    <a:pt x="3843" y="1"/>
                    <a:pt x="365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5" name="Google Shape;16335;p80"/>
            <p:cNvSpPr/>
            <p:nvPr/>
          </p:nvSpPr>
          <p:spPr>
            <a:xfrm>
              <a:off x="3117198" y="2717223"/>
              <a:ext cx="88972" cy="127320"/>
            </a:xfrm>
            <a:custGeom>
              <a:avLst/>
              <a:gdLst/>
              <a:ahLst/>
              <a:cxnLst/>
              <a:rect l="l" t="t" r="r" b="b"/>
              <a:pathLst>
                <a:path w="3392" h="4854" extrusionOk="0">
                  <a:moveTo>
                    <a:pt x="3073" y="1"/>
                  </a:moveTo>
                  <a:cubicBezTo>
                    <a:pt x="3023" y="1"/>
                    <a:pt x="2971" y="20"/>
                    <a:pt x="2923" y="66"/>
                  </a:cubicBezTo>
                  <a:lnTo>
                    <a:pt x="692" y="2175"/>
                  </a:lnTo>
                  <a:cubicBezTo>
                    <a:pt x="597" y="2263"/>
                    <a:pt x="523" y="2385"/>
                    <a:pt x="496" y="2514"/>
                  </a:cubicBezTo>
                  <a:lnTo>
                    <a:pt x="28" y="4589"/>
                  </a:lnTo>
                  <a:cubicBezTo>
                    <a:pt x="1" y="4704"/>
                    <a:pt x="82" y="4826"/>
                    <a:pt x="197" y="4846"/>
                  </a:cubicBezTo>
                  <a:cubicBezTo>
                    <a:pt x="218" y="4853"/>
                    <a:pt x="231" y="4853"/>
                    <a:pt x="252" y="4853"/>
                  </a:cubicBezTo>
                  <a:cubicBezTo>
                    <a:pt x="353" y="4853"/>
                    <a:pt x="442" y="4779"/>
                    <a:pt x="462" y="4684"/>
                  </a:cubicBezTo>
                  <a:lnTo>
                    <a:pt x="923" y="2616"/>
                  </a:lnTo>
                  <a:cubicBezTo>
                    <a:pt x="937" y="2568"/>
                    <a:pt x="964" y="2528"/>
                    <a:pt x="998" y="2494"/>
                  </a:cubicBezTo>
                  <a:lnTo>
                    <a:pt x="3228" y="385"/>
                  </a:lnTo>
                  <a:cubicBezTo>
                    <a:pt x="3391" y="227"/>
                    <a:pt x="3245" y="1"/>
                    <a:pt x="307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6" name="Google Shape;16336;p80"/>
            <p:cNvSpPr/>
            <p:nvPr/>
          </p:nvSpPr>
          <p:spPr>
            <a:xfrm>
              <a:off x="3145841" y="2642100"/>
              <a:ext cx="161865" cy="121524"/>
            </a:xfrm>
            <a:custGeom>
              <a:avLst/>
              <a:gdLst/>
              <a:ahLst/>
              <a:cxnLst/>
              <a:rect l="l" t="t" r="r" b="b"/>
              <a:pathLst>
                <a:path w="6171" h="4633" extrusionOk="0">
                  <a:moveTo>
                    <a:pt x="3086" y="1"/>
                  </a:moveTo>
                  <a:cubicBezTo>
                    <a:pt x="1384" y="1"/>
                    <a:pt x="0" y="1038"/>
                    <a:pt x="0" y="2320"/>
                  </a:cubicBezTo>
                  <a:cubicBezTo>
                    <a:pt x="0" y="3595"/>
                    <a:pt x="2204" y="4632"/>
                    <a:pt x="3086" y="4632"/>
                  </a:cubicBezTo>
                  <a:cubicBezTo>
                    <a:pt x="3967" y="4632"/>
                    <a:pt x="6171" y="3595"/>
                    <a:pt x="6171" y="2320"/>
                  </a:cubicBezTo>
                  <a:cubicBezTo>
                    <a:pt x="6171" y="1038"/>
                    <a:pt x="4794" y="1"/>
                    <a:pt x="30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7" name="Google Shape;16337;p80"/>
            <p:cNvSpPr/>
            <p:nvPr/>
          </p:nvSpPr>
          <p:spPr>
            <a:xfrm>
              <a:off x="3109906" y="2514780"/>
              <a:ext cx="97864" cy="179571"/>
            </a:xfrm>
            <a:custGeom>
              <a:avLst/>
              <a:gdLst/>
              <a:ahLst/>
              <a:cxnLst/>
              <a:rect l="l" t="t" r="r" b="b"/>
              <a:pathLst>
                <a:path w="3731" h="6846" extrusionOk="0">
                  <a:moveTo>
                    <a:pt x="2929" y="1"/>
                  </a:moveTo>
                  <a:cubicBezTo>
                    <a:pt x="2896" y="1"/>
                    <a:pt x="2859" y="9"/>
                    <a:pt x="2822" y="27"/>
                  </a:cubicBezTo>
                  <a:cubicBezTo>
                    <a:pt x="1723" y="515"/>
                    <a:pt x="408" y="1790"/>
                    <a:pt x="143" y="3424"/>
                  </a:cubicBezTo>
                  <a:cubicBezTo>
                    <a:pt x="1" y="4285"/>
                    <a:pt x="116" y="5567"/>
                    <a:pt x="1445" y="6781"/>
                  </a:cubicBezTo>
                  <a:cubicBezTo>
                    <a:pt x="1493" y="6826"/>
                    <a:pt x="1546" y="6845"/>
                    <a:pt x="1596" y="6845"/>
                  </a:cubicBezTo>
                  <a:cubicBezTo>
                    <a:pt x="1769" y="6845"/>
                    <a:pt x="1912" y="6613"/>
                    <a:pt x="1743" y="6455"/>
                  </a:cubicBezTo>
                  <a:cubicBezTo>
                    <a:pt x="801" y="5601"/>
                    <a:pt x="401" y="4570"/>
                    <a:pt x="577" y="3492"/>
                  </a:cubicBezTo>
                  <a:cubicBezTo>
                    <a:pt x="672" y="2943"/>
                    <a:pt x="889" y="2421"/>
                    <a:pt x="1208" y="1966"/>
                  </a:cubicBezTo>
                  <a:cubicBezTo>
                    <a:pt x="1255" y="1893"/>
                    <a:pt x="1337" y="1852"/>
                    <a:pt x="1421" y="1852"/>
                  </a:cubicBezTo>
                  <a:cubicBezTo>
                    <a:pt x="1468" y="1852"/>
                    <a:pt x="1516" y="1865"/>
                    <a:pt x="1560" y="1892"/>
                  </a:cubicBezTo>
                  <a:cubicBezTo>
                    <a:pt x="1667" y="1955"/>
                    <a:pt x="1786" y="1994"/>
                    <a:pt x="1911" y="1994"/>
                  </a:cubicBezTo>
                  <a:cubicBezTo>
                    <a:pt x="1920" y="1994"/>
                    <a:pt x="1930" y="1994"/>
                    <a:pt x="1940" y="1994"/>
                  </a:cubicBezTo>
                  <a:cubicBezTo>
                    <a:pt x="2340" y="1994"/>
                    <a:pt x="2889" y="1743"/>
                    <a:pt x="3615" y="1221"/>
                  </a:cubicBezTo>
                  <a:cubicBezTo>
                    <a:pt x="3710" y="1146"/>
                    <a:pt x="3730" y="1017"/>
                    <a:pt x="3662" y="915"/>
                  </a:cubicBezTo>
                  <a:cubicBezTo>
                    <a:pt x="3621" y="858"/>
                    <a:pt x="3552" y="825"/>
                    <a:pt x="3483" y="825"/>
                  </a:cubicBezTo>
                  <a:cubicBezTo>
                    <a:pt x="3439" y="825"/>
                    <a:pt x="3394" y="839"/>
                    <a:pt x="3357" y="868"/>
                  </a:cubicBezTo>
                  <a:cubicBezTo>
                    <a:pt x="2549" y="1448"/>
                    <a:pt x="2140" y="1560"/>
                    <a:pt x="1946" y="1560"/>
                  </a:cubicBezTo>
                  <a:cubicBezTo>
                    <a:pt x="1875" y="1560"/>
                    <a:pt x="1833" y="1545"/>
                    <a:pt x="1811" y="1533"/>
                  </a:cubicBezTo>
                  <a:cubicBezTo>
                    <a:pt x="1750" y="1492"/>
                    <a:pt x="1716" y="1417"/>
                    <a:pt x="1716" y="1343"/>
                  </a:cubicBezTo>
                  <a:cubicBezTo>
                    <a:pt x="2089" y="963"/>
                    <a:pt x="2523" y="651"/>
                    <a:pt x="3005" y="427"/>
                  </a:cubicBezTo>
                  <a:cubicBezTo>
                    <a:pt x="3245" y="328"/>
                    <a:pt x="3141" y="1"/>
                    <a:pt x="292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8" name="Google Shape;16338;p80"/>
            <p:cNvSpPr/>
            <p:nvPr/>
          </p:nvSpPr>
          <p:spPr>
            <a:xfrm>
              <a:off x="317482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1" y="1"/>
                  </a:moveTo>
                  <a:cubicBezTo>
                    <a:pt x="197" y="1"/>
                    <a:pt x="1" y="197"/>
                    <a:pt x="1" y="442"/>
                  </a:cubicBezTo>
                  <a:cubicBezTo>
                    <a:pt x="1" y="686"/>
                    <a:pt x="197" y="882"/>
                    <a:pt x="441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9" name="Google Shape;16339;p80"/>
            <p:cNvSpPr/>
            <p:nvPr/>
          </p:nvSpPr>
          <p:spPr>
            <a:xfrm>
              <a:off x="3145841" y="2642651"/>
              <a:ext cx="79529" cy="120973"/>
            </a:xfrm>
            <a:custGeom>
              <a:avLst/>
              <a:gdLst/>
              <a:ahLst/>
              <a:cxnLst/>
              <a:rect l="l" t="t" r="r" b="b"/>
              <a:pathLst>
                <a:path w="3032" h="4612" extrusionOk="0">
                  <a:moveTo>
                    <a:pt x="2726" y="0"/>
                  </a:moveTo>
                  <a:lnTo>
                    <a:pt x="2726" y="0"/>
                  </a:lnTo>
                  <a:cubicBezTo>
                    <a:pt x="1194" y="129"/>
                    <a:pt x="0" y="1112"/>
                    <a:pt x="0" y="2299"/>
                  </a:cubicBezTo>
                  <a:cubicBezTo>
                    <a:pt x="0" y="3553"/>
                    <a:pt x="2123" y="4570"/>
                    <a:pt x="3031" y="4611"/>
                  </a:cubicBezTo>
                  <a:cubicBezTo>
                    <a:pt x="2265" y="4211"/>
                    <a:pt x="1323" y="3330"/>
                    <a:pt x="1323" y="2299"/>
                  </a:cubicBezTo>
                  <a:cubicBezTo>
                    <a:pt x="1316" y="1323"/>
                    <a:pt x="1858" y="434"/>
                    <a:pt x="272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40" name="Google Shape;16340;p80"/>
          <p:cNvGrpSpPr/>
          <p:nvPr/>
        </p:nvGrpSpPr>
        <p:grpSpPr>
          <a:xfrm>
            <a:off x="1946369" y="2563122"/>
            <a:ext cx="374066" cy="233395"/>
            <a:chOff x="1946369" y="2563122"/>
            <a:chExt cx="374066" cy="233395"/>
          </a:xfrm>
        </p:grpSpPr>
        <p:sp>
          <p:nvSpPr>
            <p:cNvPr id="16341" name="Google Shape;16341;p80"/>
            <p:cNvSpPr/>
            <p:nvPr/>
          </p:nvSpPr>
          <p:spPr>
            <a:xfrm>
              <a:off x="1946369" y="2563148"/>
              <a:ext cx="334223" cy="215401"/>
            </a:xfrm>
            <a:custGeom>
              <a:avLst/>
              <a:gdLst/>
              <a:ahLst/>
              <a:cxnLst/>
              <a:rect l="l" t="t" r="r" b="b"/>
              <a:pathLst>
                <a:path w="12742" h="8212" extrusionOk="0">
                  <a:moveTo>
                    <a:pt x="1820" y="0"/>
                  </a:moveTo>
                  <a:cubicBezTo>
                    <a:pt x="1757" y="0"/>
                    <a:pt x="1693" y="5"/>
                    <a:pt x="1628" y="14"/>
                  </a:cubicBezTo>
                  <a:lnTo>
                    <a:pt x="781" y="136"/>
                  </a:lnTo>
                  <a:cubicBezTo>
                    <a:pt x="333" y="197"/>
                    <a:pt x="1" y="584"/>
                    <a:pt x="1" y="1038"/>
                  </a:cubicBezTo>
                  <a:lnTo>
                    <a:pt x="1" y="1838"/>
                  </a:lnTo>
                  <a:cubicBezTo>
                    <a:pt x="1" y="1967"/>
                    <a:pt x="102" y="2068"/>
                    <a:pt x="231" y="2068"/>
                  </a:cubicBezTo>
                  <a:lnTo>
                    <a:pt x="231" y="2387"/>
                  </a:lnTo>
                  <a:cubicBezTo>
                    <a:pt x="231" y="2597"/>
                    <a:pt x="374" y="2787"/>
                    <a:pt x="577" y="2835"/>
                  </a:cubicBezTo>
                  <a:lnTo>
                    <a:pt x="991" y="2936"/>
                  </a:lnTo>
                  <a:cubicBezTo>
                    <a:pt x="1086" y="2957"/>
                    <a:pt x="1153" y="3038"/>
                    <a:pt x="1160" y="3140"/>
                  </a:cubicBezTo>
                  <a:cubicBezTo>
                    <a:pt x="1221" y="4021"/>
                    <a:pt x="1832" y="8212"/>
                    <a:pt x="7738" y="8212"/>
                  </a:cubicBezTo>
                  <a:cubicBezTo>
                    <a:pt x="12742" y="8212"/>
                    <a:pt x="12742" y="6618"/>
                    <a:pt x="12742" y="6618"/>
                  </a:cubicBezTo>
                  <a:lnTo>
                    <a:pt x="12742" y="6164"/>
                  </a:lnTo>
                  <a:lnTo>
                    <a:pt x="3181" y="3431"/>
                  </a:lnTo>
                  <a:lnTo>
                    <a:pt x="3181" y="1363"/>
                  </a:lnTo>
                  <a:cubicBezTo>
                    <a:pt x="3181" y="601"/>
                    <a:pt x="2560" y="0"/>
                    <a:pt x="182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2" name="Google Shape;16342;p80"/>
            <p:cNvSpPr/>
            <p:nvPr/>
          </p:nvSpPr>
          <p:spPr>
            <a:xfrm>
              <a:off x="1995656" y="2698836"/>
              <a:ext cx="107254" cy="97497"/>
            </a:xfrm>
            <a:custGeom>
              <a:avLst/>
              <a:gdLst/>
              <a:ahLst/>
              <a:cxnLst/>
              <a:rect l="l" t="t" r="r" b="b"/>
              <a:pathLst>
                <a:path w="4089" h="3717" extrusionOk="0">
                  <a:moveTo>
                    <a:pt x="2224" y="1"/>
                  </a:moveTo>
                  <a:lnTo>
                    <a:pt x="1722" y="164"/>
                  </a:lnTo>
                  <a:cubicBezTo>
                    <a:pt x="1471" y="252"/>
                    <a:pt x="1288" y="476"/>
                    <a:pt x="1261" y="747"/>
                  </a:cubicBezTo>
                  <a:lnTo>
                    <a:pt x="1078" y="2584"/>
                  </a:lnTo>
                  <a:lnTo>
                    <a:pt x="854" y="2584"/>
                  </a:lnTo>
                  <a:cubicBezTo>
                    <a:pt x="570" y="2584"/>
                    <a:pt x="319" y="2754"/>
                    <a:pt x="217" y="3012"/>
                  </a:cubicBezTo>
                  <a:lnTo>
                    <a:pt x="61" y="3405"/>
                  </a:lnTo>
                  <a:cubicBezTo>
                    <a:pt x="0" y="3554"/>
                    <a:pt x="109" y="3717"/>
                    <a:pt x="271" y="3717"/>
                  </a:cubicBezTo>
                  <a:lnTo>
                    <a:pt x="1431" y="3717"/>
                  </a:lnTo>
                  <a:cubicBezTo>
                    <a:pt x="1756" y="3717"/>
                    <a:pt x="2034" y="3493"/>
                    <a:pt x="2095" y="3168"/>
                  </a:cubicBezTo>
                  <a:lnTo>
                    <a:pt x="2339" y="1961"/>
                  </a:lnTo>
                  <a:cubicBezTo>
                    <a:pt x="2644" y="1961"/>
                    <a:pt x="3648" y="1866"/>
                    <a:pt x="4089" y="1371"/>
                  </a:cubicBezTo>
                  <a:lnTo>
                    <a:pt x="2224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3" name="Google Shape;16343;p80"/>
            <p:cNvSpPr/>
            <p:nvPr/>
          </p:nvSpPr>
          <p:spPr>
            <a:xfrm>
              <a:off x="2186846" y="2736738"/>
              <a:ext cx="57811" cy="59778"/>
            </a:xfrm>
            <a:custGeom>
              <a:avLst/>
              <a:gdLst/>
              <a:ahLst/>
              <a:cxnLst/>
              <a:rect l="l" t="t" r="r" b="b"/>
              <a:pathLst>
                <a:path w="2204" h="2279" extrusionOk="0">
                  <a:moveTo>
                    <a:pt x="1065" y="0"/>
                  </a:moveTo>
                  <a:lnTo>
                    <a:pt x="1065" y="1133"/>
                  </a:lnTo>
                  <a:lnTo>
                    <a:pt x="882" y="1133"/>
                  </a:lnTo>
                  <a:cubicBezTo>
                    <a:pt x="610" y="1133"/>
                    <a:pt x="366" y="1295"/>
                    <a:pt x="258" y="1546"/>
                  </a:cubicBezTo>
                  <a:lnTo>
                    <a:pt x="68" y="1960"/>
                  </a:lnTo>
                  <a:cubicBezTo>
                    <a:pt x="0" y="2109"/>
                    <a:pt x="115" y="2279"/>
                    <a:pt x="278" y="2279"/>
                  </a:cubicBezTo>
                  <a:lnTo>
                    <a:pt x="1750" y="2279"/>
                  </a:lnTo>
                  <a:cubicBezTo>
                    <a:pt x="2001" y="2279"/>
                    <a:pt x="2204" y="2075"/>
                    <a:pt x="2204" y="1824"/>
                  </a:cubicBezTo>
                  <a:lnTo>
                    <a:pt x="2204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4" name="Google Shape;16344;p80"/>
            <p:cNvSpPr/>
            <p:nvPr/>
          </p:nvSpPr>
          <p:spPr>
            <a:xfrm>
              <a:off x="1974645" y="2580433"/>
              <a:ext cx="14977" cy="20433"/>
            </a:xfrm>
            <a:custGeom>
              <a:avLst/>
              <a:gdLst/>
              <a:ahLst/>
              <a:cxnLst/>
              <a:rect l="l" t="t" r="r" b="b"/>
              <a:pathLst>
                <a:path w="571" h="779" extrusionOk="0">
                  <a:moveTo>
                    <a:pt x="286" y="1"/>
                  </a:moveTo>
                  <a:cubicBezTo>
                    <a:pt x="148" y="1"/>
                    <a:pt x="11" y="91"/>
                    <a:pt x="1" y="270"/>
                  </a:cubicBezTo>
                  <a:lnTo>
                    <a:pt x="1" y="494"/>
                  </a:lnTo>
                  <a:cubicBezTo>
                    <a:pt x="1" y="657"/>
                    <a:pt x="130" y="779"/>
                    <a:pt x="286" y="779"/>
                  </a:cubicBezTo>
                  <a:cubicBezTo>
                    <a:pt x="442" y="779"/>
                    <a:pt x="570" y="657"/>
                    <a:pt x="570" y="494"/>
                  </a:cubicBezTo>
                  <a:lnTo>
                    <a:pt x="570" y="270"/>
                  </a:lnTo>
                  <a:cubicBezTo>
                    <a:pt x="560" y="91"/>
                    <a:pt x="423" y="1"/>
                    <a:pt x="2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5" name="Google Shape;16345;p80"/>
            <p:cNvSpPr/>
            <p:nvPr/>
          </p:nvSpPr>
          <p:spPr>
            <a:xfrm>
              <a:off x="1952429" y="2612408"/>
              <a:ext cx="38506" cy="16918"/>
            </a:xfrm>
            <a:custGeom>
              <a:avLst/>
              <a:gdLst/>
              <a:ahLst/>
              <a:cxnLst/>
              <a:rect l="l" t="t" r="r" b="b"/>
              <a:pathLst>
                <a:path w="1468" h="645" extrusionOk="0">
                  <a:moveTo>
                    <a:pt x="1140" y="0"/>
                  </a:moveTo>
                  <a:cubicBezTo>
                    <a:pt x="1105" y="0"/>
                    <a:pt x="1069" y="9"/>
                    <a:pt x="1031" y="28"/>
                  </a:cubicBezTo>
                  <a:cubicBezTo>
                    <a:pt x="861" y="116"/>
                    <a:pt x="482" y="170"/>
                    <a:pt x="0" y="190"/>
                  </a:cubicBezTo>
                  <a:lnTo>
                    <a:pt x="0" y="509"/>
                  </a:lnTo>
                  <a:cubicBezTo>
                    <a:pt x="0" y="557"/>
                    <a:pt x="7" y="597"/>
                    <a:pt x="14" y="645"/>
                  </a:cubicBezTo>
                  <a:cubicBezTo>
                    <a:pt x="414" y="631"/>
                    <a:pt x="943" y="577"/>
                    <a:pt x="1234" y="435"/>
                  </a:cubicBezTo>
                  <a:cubicBezTo>
                    <a:pt x="1468" y="318"/>
                    <a:pt x="1350" y="0"/>
                    <a:pt x="1140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6" name="Google Shape;16346;p80"/>
            <p:cNvSpPr/>
            <p:nvPr/>
          </p:nvSpPr>
          <p:spPr>
            <a:xfrm>
              <a:off x="1978029" y="2563122"/>
              <a:ext cx="51962" cy="90048"/>
            </a:xfrm>
            <a:custGeom>
              <a:avLst/>
              <a:gdLst/>
              <a:ahLst/>
              <a:cxnLst/>
              <a:rect l="l" t="t" r="r" b="b"/>
              <a:pathLst>
                <a:path w="1981" h="3433" extrusionOk="0">
                  <a:moveTo>
                    <a:pt x="621" y="0"/>
                  </a:moveTo>
                  <a:cubicBezTo>
                    <a:pt x="556" y="0"/>
                    <a:pt x="489" y="5"/>
                    <a:pt x="421" y="15"/>
                  </a:cubicBezTo>
                  <a:lnTo>
                    <a:pt x="1" y="76"/>
                  </a:lnTo>
                  <a:cubicBezTo>
                    <a:pt x="550" y="266"/>
                    <a:pt x="923" y="781"/>
                    <a:pt x="923" y="1364"/>
                  </a:cubicBezTo>
                  <a:lnTo>
                    <a:pt x="923" y="2368"/>
                  </a:lnTo>
                  <a:cubicBezTo>
                    <a:pt x="923" y="2958"/>
                    <a:pt x="1398" y="3432"/>
                    <a:pt x="1981" y="3432"/>
                  </a:cubicBezTo>
                  <a:lnTo>
                    <a:pt x="1981" y="1364"/>
                  </a:lnTo>
                  <a:cubicBezTo>
                    <a:pt x="1981" y="605"/>
                    <a:pt x="1358" y="0"/>
                    <a:pt x="62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7" name="Google Shape;16347;p80"/>
            <p:cNvSpPr/>
            <p:nvPr/>
          </p:nvSpPr>
          <p:spPr>
            <a:xfrm>
              <a:off x="2029781" y="2601417"/>
              <a:ext cx="290655" cy="147098"/>
            </a:xfrm>
            <a:custGeom>
              <a:avLst/>
              <a:gdLst/>
              <a:ahLst/>
              <a:cxnLst/>
              <a:rect l="l" t="t" r="r" b="b"/>
              <a:pathLst>
                <a:path w="11081" h="5608" extrusionOk="0">
                  <a:moveTo>
                    <a:pt x="4780" y="1"/>
                  </a:moveTo>
                  <a:cubicBezTo>
                    <a:pt x="3382" y="1"/>
                    <a:pt x="1781" y="537"/>
                    <a:pt x="1" y="1972"/>
                  </a:cubicBezTo>
                  <a:cubicBezTo>
                    <a:pt x="1" y="1972"/>
                    <a:pt x="154" y="5607"/>
                    <a:pt x="5730" y="5607"/>
                  </a:cubicBezTo>
                  <a:cubicBezTo>
                    <a:pt x="6987" y="5607"/>
                    <a:pt x="8520" y="5422"/>
                    <a:pt x="10389" y="4969"/>
                  </a:cubicBezTo>
                  <a:cubicBezTo>
                    <a:pt x="10864" y="4854"/>
                    <a:pt x="11080" y="4305"/>
                    <a:pt x="10809" y="3905"/>
                  </a:cubicBezTo>
                  <a:cubicBezTo>
                    <a:pt x="9930" y="2569"/>
                    <a:pt x="7839" y="1"/>
                    <a:pt x="478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8" name="Google Shape;16348;p80"/>
            <p:cNvSpPr/>
            <p:nvPr/>
          </p:nvSpPr>
          <p:spPr>
            <a:xfrm>
              <a:off x="2029781" y="2604932"/>
              <a:ext cx="286379" cy="143635"/>
            </a:xfrm>
            <a:custGeom>
              <a:avLst/>
              <a:gdLst/>
              <a:ahLst/>
              <a:cxnLst/>
              <a:rect l="l" t="t" r="r" b="b"/>
              <a:pathLst>
                <a:path w="10918" h="5476" extrusionOk="0">
                  <a:moveTo>
                    <a:pt x="5808" y="1913"/>
                  </a:moveTo>
                  <a:cubicBezTo>
                    <a:pt x="5894" y="1913"/>
                    <a:pt x="5980" y="1937"/>
                    <a:pt x="6056" y="1988"/>
                  </a:cubicBezTo>
                  <a:lnTo>
                    <a:pt x="7053" y="2645"/>
                  </a:lnTo>
                  <a:cubicBezTo>
                    <a:pt x="7148" y="2713"/>
                    <a:pt x="7216" y="2808"/>
                    <a:pt x="7243" y="2923"/>
                  </a:cubicBezTo>
                  <a:lnTo>
                    <a:pt x="7677" y="4720"/>
                  </a:lnTo>
                  <a:cubicBezTo>
                    <a:pt x="7144" y="4770"/>
                    <a:pt x="6648" y="4793"/>
                    <a:pt x="6188" y="4793"/>
                  </a:cubicBezTo>
                  <a:cubicBezTo>
                    <a:pt x="5151" y="4793"/>
                    <a:pt x="4293" y="4675"/>
                    <a:pt x="3588" y="4483"/>
                  </a:cubicBezTo>
                  <a:cubicBezTo>
                    <a:pt x="3296" y="4408"/>
                    <a:pt x="3154" y="4090"/>
                    <a:pt x="3296" y="3825"/>
                  </a:cubicBezTo>
                  <a:lnTo>
                    <a:pt x="3913" y="2672"/>
                  </a:lnTo>
                  <a:cubicBezTo>
                    <a:pt x="3968" y="2571"/>
                    <a:pt x="4056" y="2496"/>
                    <a:pt x="4164" y="2455"/>
                  </a:cubicBezTo>
                  <a:lnTo>
                    <a:pt x="5649" y="1940"/>
                  </a:lnTo>
                  <a:cubicBezTo>
                    <a:pt x="5701" y="1922"/>
                    <a:pt x="5754" y="1913"/>
                    <a:pt x="5808" y="1913"/>
                  </a:cubicBezTo>
                  <a:close/>
                  <a:moveTo>
                    <a:pt x="5968" y="1"/>
                  </a:moveTo>
                  <a:lnTo>
                    <a:pt x="5737" y="1187"/>
                  </a:lnTo>
                  <a:cubicBezTo>
                    <a:pt x="5710" y="1343"/>
                    <a:pt x="5595" y="1472"/>
                    <a:pt x="5446" y="1526"/>
                  </a:cubicBezTo>
                  <a:lnTo>
                    <a:pt x="4347" y="1906"/>
                  </a:lnTo>
                  <a:cubicBezTo>
                    <a:pt x="4297" y="1925"/>
                    <a:pt x="4246" y="1933"/>
                    <a:pt x="4195" y="1933"/>
                  </a:cubicBezTo>
                  <a:cubicBezTo>
                    <a:pt x="4021" y="1933"/>
                    <a:pt x="3858" y="1830"/>
                    <a:pt x="3785" y="1662"/>
                  </a:cubicBezTo>
                  <a:lnTo>
                    <a:pt x="3086" y="130"/>
                  </a:lnTo>
                  <a:cubicBezTo>
                    <a:pt x="2944" y="170"/>
                    <a:pt x="2801" y="218"/>
                    <a:pt x="2652" y="272"/>
                  </a:cubicBezTo>
                  <a:lnTo>
                    <a:pt x="3486" y="2123"/>
                  </a:lnTo>
                  <a:cubicBezTo>
                    <a:pt x="3547" y="2252"/>
                    <a:pt x="3540" y="2401"/>
                    <a:pt x="3473" y="2523"/>
                  </a:cubicBezTo>
                  <a:lnTo>
                    <a:pt x="2822" y="3751"/>
                  </a:lnTo>
                  <a:cubicBezTo>
                    <a:pt x="2743" y="3904"/>
                    <a:pt x="2584" y="3990"/>
                    <a:pt x="2422" y="3990"/>
                  </a:cubicBezTo>
                  <a:cubicBezTo>
                    <a:pt x="2348" y="3990"/>
                    <a:pt x="2273" y="3972"/>
                    <a:pt x="2205" y="3934"/>
                  </a:cubicBezTo>
                  <a:cubicBezTo>
                    <a:pt x="910" y="3201"/>
                    <a:pt x="462" y="2177"/>
                    <a:pt x="306" y="1601"/>
                  </a:cubicBezTo>
                  <a:cubicBezTo>
                    <a:pt x="204" y="1682"/>
                    <a:pt x="103" y="1757"/>
                    <a:pt x="1" y="1838"/>
                  </a:cubicBezTo>
                  <a:cubicBezTo>
                    <a:pt x="1" y="1838"/>
                    <a:pt x="154" y="5476"/>
                    <a:pt x="5726" y="5476"/>
                  </a:cubicBezTo>
                  <a:cubicBezTo>
                    <a:pt x="6984" y="5476"/>
                    <a:pt x="8518" y="5290"/>
                    <a:pt x="10389" y="4835"/>
                  </a:cubicBezTo>
                  <a:cubicBezTo>
                    <a:pt x="10694" y="4761"/>
                    <a:pt x="10911" y="4496"/>
                    <a:pt x="10918" y="4191"/>
                  </a:cubicBezTo>
                  <a:lnTo>
                    <a:pt x="10918" y="4191"/>
                  </a:lnTo>
                  <a:cubicBezTo>
                    <a:pt x="9996" y="4401"/>
                    <a:pt x="9067" y="4564"/>
                    <a:pt x="8124" y="4673"/>
                  </a:cubicBezTo>
                  <a:lnTo>
                    <a:pt x="7724" y="2998"/>
                  </a:lnTo>
                  <a:cubicBezTo>
                    <a:pt x="7683" y="2815"/>
                    <a:pt x="7751" y="2632"/>
                    <a:pt x="7900" y="2523"/>
                  </a:cubicBezTo>
                  <a:lnTo>
                    <a:pt x="9046" y="1689"/>
                  </a:lnTo>
                  <a:cubicBezTo>
                    <a:pt x="8931" y="1588"/>
                    <a:pt x="8809" y="1486"/>
                    <a:pt x="8687" y="1384"/>
                  </a:cubicBezTo>
                  <a:lnTo>
                    <a:pt x="7643" y="2144"/>
                  </a:lnTo>
                  <a:cubicBezTo>
                    <a:pt x="7566" y="2203"/>
                    <a:pt x="7473" y="2232"/>
                    <a:pt x="7379" y="2232"/>
                  </a:cubicBezTo>
                  <a:cubicBezTo>
                    <a:pt x="7291" y="2232"/>
                    <a:pt x="7203" y="2206"/>
                    <a:pt x="7127" y="2157"/>
                  </a:cubicBezTo>
                  <a:lnTo>
                    <a:pt x="6395" y="1676"/>
                  </a:lnTo>
                  <a:cubicBezTo>
                    <a:pt x="6239" y="1574"/>
                    <a:pt x="6165" y="1391"/>
                    <a:pt x="6198" y="1208"/>
                  </a:cubicBezTo>
                  <a:lnTo>
                    <a:pt x="6409" y="116"/>
                  </a:lnTo>
                  <a:cubicBezTo>
                    <a:pt x="6266" y="69"/>
                    <a:pt x="6117" y="35"/>
                    <a:pt x="596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49" name="Google Shape;16349;p80"/>
          <p:cNvGrpSpPr/>
          <p:nvPr/>
        </p:nvGrpSpPr>
        <p:grpSpPr>
          <a:xfrm>
            <a:off x="4135263" y="2906184"/>
            <a:ext cx="374040" cy="370184"/>
            <a:chOff x="4135263" y="2906184"/>
            <a:chExt cx="374040" cy="370184"/>
          </a:xfrm>
        </p:grpSpPr>
        <p:sp>
          <p:nvSpPr>
            <p:cNvPr id="16350" name="Google Shape;16350;p80"/>
            <p:cNvSpPr/>
            <p:nvPr/>
          </p:nvSpPr>
          <p:spPr>
            <a:xfrm>
              <a:off x="4165139" y="2935037"/>
              <a:ext cx="314288" cy="312347"/>
            </a:xfrm>
            <a:custGeom>
              <a:avLst/>
              <a:gdLst/>
              <a:ahLst/>
              <a:cxnLst/>
              <a:rect l="l" t="t" r="r" b="b"/>
              <a:pathLst>
                <a:path w="11982" h="11908" extrusionOk="0">
                  <a:moveTo>
                    <a:pt x="5994" y="658"/>
                  </a:moveTo>
                  <a:cubicBezTo>
                    <a:pt x="6672" y="1686"/>
                    <a:pt x="7814" y="2285"/>
                    <a:pt x="9011" y="2285"/>
                  </a:cubicBezTo>
                  <a:cubicBezTo>
                    <a:pt x="9252" y="2285"/>
                    <a:pt x="9495" y="2261"/>
                    <a:pt x="9737" y="2211"/>
                  </a:cubicBezTo>
                  <a:lnTo>
                    <a:pt x="9737" y="2211"/>
                  </a:lnTo>
                  <a:cubicBezTo>
                    <a:pt x="9439" y="3655"/>
                    <a:pt x="10049" y="5140"/>
                    <a:pt x="11290" y="5954"/>
                  </a:cubicBezTo>
                  <a:cubicBezTo>
                    <a:pt x="10056" y="6761"/>
                    <a:pt x="9439" y="8246"/>
                    <a:pt x="9737" y="9697"/>
                  </a:cubicBezTo>
                  <a:cubicBezTo>
                    <a:pt x="9494" y="9647"/>
                    <a:pt x="9249" y="9622"/>
                    <a:pt x="9007" y="9622"/>
                  </a:cubicBezTo>
                  <a:cubicBezTo>
                    <a:pt x="7812" y="9622"/>
                    <a:pt x="6671" y="10218"/>
                    <a:pt x="5994" y="11250"/>
                  </a:cubicBezTo>
                  <a:cubicBezTo>
                    <a:pt x="5330" y="10232"/>
                    <a:pt x="4198" y="9622"/>
                    <a:pt x="2984" y="9622"/>
                  </a:cubicBezTo>
                  <a:cubicBezTo>
                    <a:pt x="2740" y="9622"/>
                    <a:pt x="2489" y="9649"/>
                    <a:pt x="2252" y="9697"/>
                  </a:cubicBezTo>
                  <a:cubicBezTo>
                    <a:pt x="2550" y="8246"/>
                    <a:pt x="1933" y="6761"/>
                    <a:pt x="699" y="5954"/>
                  </a:cubicBezTo>
                  <a:cubicBezTo>
                    <a:pt x="1933" y="5140"/>
                    <a:pt x="2550" y="3655"/>
                    <a:pt x="2252" y="2211"/>
                  </a:cubicBezTo>
                  <a:lnTo>
                    <a:pt x="2252" y="2211"/>
                  </a:lnTo>
                  <a:cubicBezTo>
                    <a:pt x="2493" y="2261"/>
                    <a:pt x="2737" y="2285"/>
                    <a:pt x="2978" y="2285"/>
                  </a:cubicBezTo>
                  <a:cubicBezTo>
                    <a:pt x="4175" y="2285"/>
                    <a:pt x="5317" y="1686"/>
                    <a:pt x="5994" y="658"/>
                  </a:cubicBezTo>
                  <a:close/>
                  <a:moveTo>
                    <a:pt x="5994" y="1"/>
                  </a:moveTo>
                  <a:cubicBezTo>
                    <a:pt x="5906" y="1"/>
                    <a:pt x="5832" y="48"/>
                    <a:pt x="5798" y="123"/>
                  </a:cubicBezTo>
                  <a:cubicBezTo>
                    <a:pt x="5242" y="1203"/>
                    <a:pt x="4144" y="1845"/>
                    <a:pt x="2986" y="1845"/>
                  </a:cubicBezTo>
                  <a:cubicBezTo>
                    <a:pt x="2661" y="1845"/>
                    <a:pt x="2331" y="1794"/>
                    <a:pt x="2007" y="1689"/>
                  </a:cubicBezTo>
                  <a:cubicBezTo>
                    <a:pt x="1985" y="1682"/>
                    <a:pt x="1962" y="1678"/>
                    <a:pt x="1940" y="1678"/>
                  </a:cubicBezTo>
                  <a:cubicBezTo>
                    <a:pt x="1798" y="1678"/>
                    <a:pt x="1682" y="1820"/>
                    <a:pt x="1729" y="1967"/>
                  </a:cubicBezTo>
                  <a:cubicBezTo>
                    <a:pt x="2204" y="3445"/>
                    <a:pt x="1540" y="5052"/>
                    <a:pt x="163" y="5757"/>
                  </a:cubicBezTo>
                  <a:cubicBezTo>
                    <a:pt x="0" y="5839"/>
                    <a:pt x="0" y="6069"/>
                    <a:pt x="163" y="6151"/>
                  </a:cubicBezTo>
                  <a:cubicBezTo>
                    <a:pt x="1540" y="6856"/>
                    <a:pt x="2204" y="8463"/>
                    <a:pt x="1729" y="9941"/>
                  </a:cubicBezTo>
                  <a:cubicBezTo>
                    <a:pt x="1682" y="10088"/>
                    <a:pt x="1798" y="10230"/>
                    <a:pt x="1940" y="10230"/>
                  </a:cubicBezTo>
                  <a:cubicBezTo>
                    <a:pt x="1962" y="10230"/>
                    <a:pt x="1985" y="10226"/>
                    <a:pt x="2007" y="10219"/>
                  </a:cubicBezTo>
                  <a:cubicBezTo>
                    <a:pt x="2331" y="10113"/>
                    <a:pt x="2661" y="10063"/>
                    <a:pt x="2986" y="10063"/>
                  </a:cubicBezTo>
                  <a:cubicBezTo>
                    <a:pt x="4144" y="10063"/>
                    <a:pt x="5242" y="10705"/>
                    <a:pt x="5798" y="11785"/>
                  </a:cubicBezTo>
                  <a:cubicBezTo>
                    <a:pt x="5832" y="11860"/>
                    <a:pt x="5906" y="11907"/>
                    <a:pt x="5994" y="11907"/>
                  </a:cubicBezTo>
                  <a:cubicBezTo>
                    <a:pt x="6076" y="11907"/>
                    <a:pt x="6150" y="11860"/>
                    <a:pt x="6191" y="11785"/>
                  </a:cubicBezTo>
                  <a:cubicBezTo>
                    <a:pt x="6742" y="10705"/>
                    <a:pt x="7843" y="10063"/>
                    <a:pt x="8999" y="10063"/>
                  </a:cubicBezTo>
                  <a:cubicBezTo>
                    <a:pt x="9324" y="10063"/>
                    <a:pt x="9652" y="10113"/>
                    <a:pt x="9975" y="10219"/>
                  </a:cubicBezTo>
                  <a:cubicBezTo>
                    <a:pt x="9998" y="10226"/>
                    <a:pt x="10021" y="10230"/>
                    <a:pt x="10044" y="10230"/>
                  </a:cubicBezTo>
                  <a:cubicBezTo>
                    <a:pt x="10189" y="10230"/>
                    <a:pt x="10300" y="10088"/>
                    <a:pt x="10253" y="9941"/>
                  </a:cubicBezTo>
                  <a:cubicBezTo>
                    <a:pt x="9778" y="8463"/>
                    <a:pt x="10443" y="6856"/>
                    <a:pt x="11826" y="6151"/>
                  </a:cubicBezTo>
                  <a:cubicBezTo>
                    <a:pt x="11982" y="6069"/>
                    <a:pt x="11982" y="5839"/>
                    <a:pt x="11826" y="5757"/>
                  </a:cubicBezTo>
                  <a:cubicBezTo>
                    <a:pt x="10443" y="5052"/>
                    <a:pt x="9778" y="3445"/>
                    <a:pt x="10253" y="1967"/>
                  </a:cubicBezTo>
                  <a:cubicBezTo>
                    <a:pt x="10300" y="1820"/>
                    <a:pt x="10189" y="1678"/>
                    <a:pt x="10044" y="1678"/>
                  </a:cubicBezTo>
                  <a:cubicBezTo>
                    <a:pt x="10021" y="1678"/>
                    <a:pt x="9998" y="1682"/>
                    <a:pt x="9975" y="1689"/>
                  </a:cubicBezTo>
                  <a:cubicBezTo>
                    <a:pt x="9652" y="1794"/>
                    <a:pt x="9324" y="1845"/>
                    <a:pt x="8999" y="1845"/>
                  </a:cubicBezTo>
                  <a:cubicBezTo>
                    <a:pt x="7843" y="1845"/>
                    <a:pt x="6742" y="1203"/>
                    <a:pt x="6191" y="123"/>
                  </a:cubicBezTo>
                  <a:cubicBezTo>
                    <a:pt x="6150" y="48"/>
                    <a:pt x="6076" y="1"/>
                    <a:pt x="59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1" name="Google Shape;16351;p80"/>
            <p:cNvSpPr/>
            <p:nvPr/>
          </p:nvSpPr>
          <p:spPr>
            <a:xfrm>
              <a:off x="4228799" y="2998802"/>
              <a:ext cx="187151" cy="184895"/>
            </a:xfrm>
            <a:custGeom>
              <a:avLst/>
              <a:gdLst/>
              <a:ahLst/>
              <a:cxnLst/>
              <a:rect l="l" t="t" r="r" b="b"/>
              <a:pathLst>
                <a:path w="7135" h="7049" extrusionOk="0">
                  <a:moveTo>
                    <a:pt x="3567" y="628"/>
                  </a:moveTo>
                  <a:cubicBezTo>
                    <a:pt x="3979" y="1180"/>
                    <a:pt x="4619" y="1498"/>
                    <a:pt x="5295" y="1498"/>
                  </a:cubicBezTo>
                  <a:cubicBezTo>
                    <a:pt x="5399" y="1498"/>
                    <a:pt x="5504" y="1491"/>
                    <a:pt x="5608" y="1475"/>
                  </a:cubicBezTo>
                  <a:lnTo>
                    <a:pt x="5608" y="1475"/>
                  </a:lnTo>
                  <a:cubicBezTo>
                    <a:pt x="5500" y="2262"/>
                    <a:pt x="5825" y="3048"/>
                    <a:pt x="6456" y="3523"/>
                  </a:cubicBezTo>
                  <a:cubicBezTo>
                    <a:pt x="5825" y="3998"/>
                    <a:pt x="5500" y="4784"/>
                    <a:pt x="5608" y="5571"/>
                  </a:cubicBezTo>
                  <a:cubicBezTo>
                    <a:pt x="5504" y="5555"/>
                    <a:pt x="5399" y="5548"/>
                    <a:pt x="5295" y="5548"/>
                  </a:cubicBezTo>
                  <a:cubicBezTo>
                    <a:pt x="4619" y="5548"/>
                    <a:pt x="3979" y="5866"/>
                    <a:pt x="3567" y="6418"/>
                  </a:cubicBezTo>
                  <a:cubicBezTo>
                    <a:pt x="3154" y="5869"/>
                    <a:pt x="2510" y="5544"/>
                    <a:pt x="1832" y="5544"/>
                  </a:cubicBezTo>
                  <a:cubicBezTo>
                    <a:pt x="1723" y="5544"/>
                    <a:pt x="1621" y="5550"/>
                    <a:pt x="1520" y="5571"/>
                  </a:cubicBezTo>
                  <a:cubicBezTo>
                    <a:pt x="1635" y="4784"/>
                    <a:pt x="1309" y="3998"/>
                    <a:pt x="672" y="3523"/>
                  </a:cubicBezTo>
                  <a:cubicBezTo>
                    <a:pt x="1309" y="3048"/>
                    <a:pt x="1635" y="2262"/>
                    <a:pt x="1520" y="1475"/>
                  </a:cubicBezTo>
                  <a:lnTo>
                    <a:pt x="1520" y="1475"/>
                  </a:lnTo>
                  <a:cubicBezTo>
                    <a:pt x="1625" y="1491"/>
                    <a:pt x="1729" y="1498"/>
                    <a:pt x="1833" y="1498"/>
                  </a:cubicBezTo>
                  <a:cubicBezTo>
                    <a:pt x="2509" y="1498"/>
                    <a:pt x="3150" y="1180"/>
                    <a:pt x="3567" y="628"/>
                  </a:cubicBezTo>
                  <a:close/>
                  <a:moveTo>
                    <a:pt x="3565" y="0"/>
                  </a:moveTo>
                  <a:cubicBezTo>
                    <a:pt x="3489" y="0"/>
                    <a:pt x="3415" y="38"/>
                    <a:pt x="3371" y="112"/>
                  </a:cubicBezTo>
                  <a:cubicBezTo>
                    <a:pt x="3069" y="706"/>
                    <a:pt x="2465" y="1059"/>
                    <a:pt x="1830" y="1059"/>
                  </a:cubicBezTo>
                  <a:cubicBezTo>
                    <a:pt x="1652" y="1059"/>
                    <a:pt x="1472" y="1031"/>
                    <a:pt x="1296" y="973"/>
                  </a:cubicBezTo>
                  <a:cubicBezTo>
                    <a:pt x="1273" y="966"/>
                    <a:pt x="1251" y="963"/>
                    <a:pt x="1229" y="963"/>
                  </a:cubicBezTo>
                  <a:cubicBezTo>
                    <a:pt x="1087" y="963"/>
                    <a:pt x="971" y="1105"/>
                    <a:pt x="1018" y="1251"/>
                  </a:cubicBezTo>
                  <a:cubicBezTo>
                    <a:pt x="1276" y="2058"/>
                    <a:pt x="916" y="2940"/>
                    <a:pt x="157" y="3326"/>
                  </a:cubicBezTo>
                  <a:cubicBezTo>
                    <a:pt x="1" y="3408"/>
                    <a:pt x="1" y="3638"/>
                    <a:pt x="157" y="3720"/>
                  </a:cubicBezTo>
                  <a:cubicBezTo>
                    <a:pt x="916" y="4106"/>
                    <a:pt x="1276" y="4981"/>
                    <a:pt x="1018" y="5794"/>
                  </a:cubicBezTo>
                  <a:cubicBezTo>
                    <a:pt x="971" y="5941"/>
                    <a:pt x="1087" y="6083"/>
                    <a:pt x="1229" y="6083"/>
                  </a:cubicBezTo>
                  <a:cubicBezTo>
                    <a:pt x="1251" y="6083"/>
                    <a:pt x="1273" y="6080"/>
                    <a:pt x="1296" y="6072"/>
                  </a:cubicBezTo>
                  <a:cubicBezTo>
                    <a:pt x="1473" y="6015"/>
                    <a:pt x="1653" y="5987"/>
                    <a:pt x="1831" y="5987"/>
                  </a:cubicBezTo>
                  <a:cubicBezTo>
                    <a:pt x="2465" y="5987"/>
                    <a:pt x="3069" y="6339"/>
                    <a:pt x="3371" y="6927"/>
                  </a:cubicBezTo>
                  <a:cubicBezTo>
                    <a:pt x="3405" y="7001"/>
                    <a:pt x="3479" y="7049"/>
                    <a:pt x="3567" y="7049"/>
                  </a:cubicBezTo>
                  <a:cubicBezTo>
                    <a:pt x="3649" y="7049"/>
                    <a:pt x="3723" y="7001"/>
                    <a:pt x="3764" y="6927"/>
                  </a:cubicBezTo>
                  <a:cubicBezTo>
                    <a:pt x="4067" y="6336"/>
                    <a:pt x="4671" y="5984"/>
                    <a:pt x="5310" y="5984"/>
                  </a:cubicBezTo>
                  <a:cubicBezTo>
                    <a:pt x="5486" y="5984"/>
                    <a:pt x="5664" y="6010"/>
                    <a:pt x="5839" y="6066"/>
                  </a:cubicBezTo>
                  <a:cubicBezTo>
                    <a:pt x="5862" y="6073"/>
                    <a:pt x="5886" y="6077"/>
                    <a:pt x="5908" y="6077"/>
                  </a:cubicBezTo>
                  <a:cubicBezTo>
                    <a:pt x="6049" y="6077"/>
                    <a:pt x="6164" y="5941"/>
                    <a:pt x="6117" y="5794"/>
                  </a:cubicBezTo>
                  <a:cubicBezTo>
                    <a:pt x="5853" y="4981"/>
                    <a:pt x="6219" y="4106"/>
                    <a:pt x="6971" y="3713"/>
                  </a:cubicBezTo>
                  <a:cubicBezTo>
                    <a:pt x="7134" y="3631"/>
                    <a:pt x="7134" y="3408"/>
                    <a:pt x="6971" y="3326"/>
                  </a:cubicBezTo>
                  <a:cubicBezTo>
                    <a:pt x="6219" y="2933"/>
                    <a:pt x="5853" y="2058"/>
                    <a:pt x="6117" y="1251"/>
                  </a:cubicBezTo>
                  <a:cubicBezTo>
                    <a:pt x="6164" y="1099"/>
                    <a:pt x="6049" y="962"/>
                    <a:pt x="5908" y="962"/>
                  </a:cubicBezTo>
                  <a:cubicBezTo>
                    <a:pt x="5885" y="962"/>
                    <a:pt x="5862" y="966"/>
                    <a:pt x="5839" y="973"/>
                  </a:cubicBezTo>
                  <a:cubicBezTo>
                    <a:pt x="5662" y="1029"/>
                    <a:pt x="5483" y="1056"/>
                    <a:pt x="5306" y="1056"/>
                  </a:cubicBezTo>
                  <a:cubicBezTo>
                    <a:pt x="4669" y="1056"/>
                    <a:pt x="4067" y="707"/>
                    <a:pt x="3764" y="112"/>
                  </a:cubicBezTo>
                  <a:cubicBezTo>
                    <a:pt x="3717" y="38"/>
                    <a:pt x="3640" y="0"/>
                    <a:pt x="3565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2" name="Google Shape;16352;p80"/>
            <p:cNvSpPr/>
            <p:nvPr/>
          </p:nvSpPr>
          <p:spPr>
            <a:xfrm>
              <a:off x="4135263" y="2906184"/>
              <a:ext cx="374040" cy="370184"/>
            </a:xfrm>
            <a:custGeom>
              <a:avLst/>
              <a:gdLst/>
              <a:ahLst/>
              <a:cxnLst/>
              <a:rect l="l" t="t" r="r" b="b"/>
              <a:pathLst>
                <a:path w="14260" h="14113" extrusionOk="0">
                  <a:moveTo>
                    <a:pt x="7130" y="0"/>
                  </a:moveTo>
                  <a:cubicBezTo>
                    <a:pt x="7020" y="0"/>
                    <a:pt x="6910" y="73"/>
                    <a:pt x="6910" y="219"/>
                  </a:cubicBezTo>
                  <a:lnTo>
                    <a:pt x="6910" y="6525"/>
                  </a:lnTo>
                  <a:lnTo>
                    <a:pt x="2455" y="2070"/>
                  </a:lnTo>
                  <a:cubicBezTo>
                    <a:pt x="2406" y="2021"/>
                    <a:pt x="2351" y="2000"/>
                    <a:pt x="2299" y="2000"/>
                  </a:cubicBezTo>
                  <a:cubicBezTo>
                    <a:pt x="2127" y="2000"/>
                    <a:pt x="1982" y="2221"/>
                    <a:pt x="2143" y="2382"/>
                  </a:cubicBezTo>
                  <a:lnTo>
                    <a:pt x="6598" y="6837"/>
                  </a:lnTo>
                  <a:lnTo>
                    <a:pt x="299" y="6837"/>
                  </a:lnTo>
                  <a:cubicBezTo>
                    <a:pt x="0" y="6837"/>
                    <a:pt x="0" y="7278"/>
                    <a:pt x="299" y="7278"/>
                  </a:cubicBezTo>
                  <a:lnTo>
                    <a:pt x="6598" y="7278"/>
                  </a:lnTo>
                  <a:lnTo>
                    <a:pt x="2143" y="11733"/>
                  </a:lnTo>
                  <a:cubicBezTo>
                    <a:pt x="1982" y="11894"/>
                    <a:pt x="2127" y="12114"/>
                    <a:pt x="2299" y="12114"/>
                  </a:cubicBezTo>
                  <a:cubicBezTo>
                    <a:pt x="2351" y="12114"/>
                    <a:pt x="2406" y="12094"/>
                    <a:pt x="2455" y="12044"/>
                  </a:cubicBezTo>
                  <a:lnTo>
                    <a:pt x="6910" y="7590"/>
                  </a:lnTo>
                  <a:lnTo>
                    <a:pt x="6910" y="13889"/>
                  </a:lnTo>
                  <a:cubicBezTo>
                    <a:pt x="6910" y="14038"/>
                    <a:pt x="7020" y="14113"/>
                    <a:pt x="7130" y="14113"/>
                  </a:cubicBezTo>
                  <a:cubicBezTo>
                    <a:pt x="7240" y="14113"/>
                    <a:pt x="7350" y="14038"/>
                    <a:pt x="7350" y="13889"/>
                  </a:cubicBezTo>
                  <a:lnTo>
                    <a:pt x="7350" y="7583"/>
                  </a:lnTo>
                  <a:lnTo>
                    <a:pt x="11805" y="12044"/>
                  </a:lnTo>
                  <a:cubicBezTo>
                    <a:pt x="11853" y="12091"/>
                    <a:pt x="11907" y="12111"/>
                    <a:pt x="11958" y="12111"/>
                  </a:cubicBezTo>
                  <a:cubicBezTo>
                    <a:pt x="12131" y="12111"/>
                    <a:pt x="12279" y="11889"/>
                    <a:pt x="12117" y="11733"/>
                  </a:cubicBezTo>
                  <a:lnTo>
                    <a:pt x="7662" y="7271"/>
                  </a:lnTo>
                  <a:lnTo>
                    <a:pt x="13968" y="7271"/>
                  </a:lnTo>
                  <a:cubicBezTo>
                    <a:pt x="14260" y="7271"/>
                    <a:pt x="14260" y="6830"/>
                    <a:pt x="13968" y="6830"/>
                  </a:cubicBezTo>
                  <a:lnTo>
                    <a:pt x="7662" y="6830"/>
                  </a:lnTo>
                  <a:lnTo>
                    <a:pt x="12117" y="2375"/>
                  </a:lnTo>
                  <a:cubicBezTo>
                    <a:pt x="12279" y="2219"/>
                    <a:pt x="12131" y="1997"/>
                    <a:pt x="11958" y="1997"/>
                  </a:cubicBezTo>
                  <a:cubicBezTo>
                    <a:pt x="11907" y="1997"/>
                    <a:pt x="11853" y="2017"/>
                    <a:pt x="11805" y="2063"/>
                  </a:cubicBezTo>
                  <a:lnTo>
                    <a:pt x="7350" y="6518"/>
                  </a:lnTo>
                  <a:lnTo>
                    <a:pt x="7350" y="219"/>
                  </a:lnTo>
                  <a:cubicBezTo>
                    <a:pt x="7350" y="73"/>
                    <a:pt x="7240" y="0"/>
                    <a:pt x="713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53" name="Google Shape;16353;p80"/>
          <p:cNvGrpSpPr/>
          <p:nvPr/>
        </p:nvGrpSpPr>
        <p:grpSpPr>
          <a:xfrm>
            <a:off x="4683601" y="2906184"/>
            <a:ext cx="372676" cy="370184"/>
            <a:chOff x="4683601" y="2906184"/>
            <a:chExt cx="372676" cy="370184"/>
          </a:xfrm>
        </p:grpSpPr>
        <p:sp>
          <p:nvSpPr>
            <p:cNvPr id="16354" name="Google Shape;16354;p80"/>
            <p:cNvSpPr/>
            <p:nvPr/>
          </p:nvSpPr>
          <p:spPr>
            <a:xfrm>
              <a:off x="4846516" y="3004205"/>
              <a:ext cx="20538" cy="69588"/>
            </a:xfrm>
            <a:custGeom>
              <a:avLst/>
              <a:gdLst/>
              <a:ahLst/>
              <a:cxnLst/>
              <a:rect l="l" t="t" r="r" b="b"/>
              <a:pathLst>
                <a:path w="783" h="2653" extrusionOk="0">
                  <a:moveTo>
                    <a:pt x="461" y="0"/>
                  </a:moveTo>
                  <a:cubicBezTo>
                    <a:pt x="427" y="0"/>
                    <a:pt x="391" y="9"/>
                    <a:pt x="353" y="28"/>
                  </a:cubicBezTo>
                  <a:cubicBezTo>
                    <a:pt x="136" y="164"/>
                    <a:pt x="0" y="408"/>
                    <a:pt x="14" y="673"/>
                  </a:cubicBezTo>
                  <a:lnTo>
                    <a:pt x="14" y="2435"/>
                  </a:lnTo>
                  <a:cubicBezTo>
                    <a:pt x="14" y="2558"/>
                    <a:pt x="115" y="2652"/>
                    <a:pt x="237" y="2652"/>
                  </a:cubicBezTo>
                  <a:cubicBezTo>
                    <a:pt x="359" y="2652"/>
                    <a:pt x="454" y="2551"/>
                    <a:pt x="454" y="2435"/>
                  </a:cubicBezTo>
                  <a:lnTo>
                    <a:pt x="454" y="673"/>
                  </a:lnTo>
                  <a:cubicBezTo>
                    <a:pt x="441" y="578"/>
                    <a:pt x="481" y="483"/>
                    <a:pt x="556" y="422"/>
                  </a:cubicBezTo>
                  <a:cubicBezTo>
                    <a:pt x="783" y="305"/>
                    <a:pt x="666" y="0"/>
                    <a:pt x="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5" name="Google Shape;16355;p80"/>
            <p:cNvSpPr/>
            <p:nvPr/>
          </p:nvSpPr>
          <p:spPr>
            <a:xfrm>
              <a:off x="4875133" y="3004415"/>
              <a:ext cx="18361" cy="69378"/>
            </a:xfrm>
            <a:custGeom>
              <a:avLst/>
              <a:gdLst/>
              <a:ahLst/>
              <a:cxnLst/>
              <a:rect l="l" t="t" r="r" b="b"/>
              <a:pathLst>
                <a:path w="700" h="2645" extrusionOk="0">
                  <a:moveTo>
                    <a:pt x="252" y="1"/>
                  </a:moveTo>
                  <a:cubicBezTo>
                    <a:pt x="171" y="1"/>
                    <a:pt x="94" y="42"/>
                    <a:pt x="55" y="115"/>
                  </a:cubicBezTo>
                  <a:cubicBezTo>
                    <a:pt x="1" y="224"/>
                    <a:pt x="41" y="353"/>
                    <a:pt x="143" y="414"/>
                  </a:cubicBezTo>
                  <a:cubicBezTo>
                    <a:pt x="218" y="475"/>
                    <a:pt x="258" y="563"/>
                    <a:pt x="245" y="665"/>
                  </a:cubicBezTo>
                  <a:lnTo>
                    <a:pt x="245" y="2427"/>
                  </a:lnTo>
                  <a:cubicBezTo>
                    <a:pt x="245" y="2550"/>
                    <a:pt x="347" y="2644"/>
                    <a:pt x="469" y="2644"/>
                  </a:cubicBezTo>
                  <a:cubicBezTo>
                    <a:pt x="591" y="2644"/>
                    <a:pt x="686" y="2543"/>
                    <a:pt x="686" y="2427"/>
                  </a:cubicBezTo>
                  <a:lnTo>
                    <a:pt x="686" y="665"/>
                  </a:lnTo>
                  <a:cubicBezTo>
                    <a:pt x="699" y="400"/>
                    <a:pt x="570" y="156"/>
                    <a:pt x="347" y="20"/>
                  </a:cubicBezTo>
                  <a:cubicBezTo>
                    <a:pt x="316" y="7"/>
                    <a:pt x="284" y="1"/>
                    <a:pt x="2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6" name="Google Shape;16356;p80"/>
            <p:cNvSpPr/>
            <p:nvPr/>
          </p:nvSpPr>
          <p:spPr>
            <a:xfrm>
              <a:off x="4846857" y="3027524"/>
              <a:ext cx="46270" cy="46270"/>
            </a:xfrm>
            <a:custGeom>
              <a:avLst/>
              <a:gdLst/>
              <a:ahLst/>
              <a:cxnLst/>
              <a:rect l="l" t="t" r="r" b="b"/>
              <a:pathLst>
                <a:path w="1764" h="1764" extrusionOk="0">
                  <a:moveTo>
                    <a:pt x="882" y="0"/>
                  </a:moveTo>
                  <a:cubicBezTo>
                    <a:pt x="401" y="0"/>
                    <a:pt x="7" y="401"/>
                    <a:pt x="1" y="882"/>
                  </a:cubicBezTo>
                  <a:lnTo>
                    <a:pt x="1" y="1763"/>
                  </a:lnTo>
                  <a:lnTo>
                    <a:pt x="1764" y="1763"/>
                  </a:lnTo>
                  <a:lnTo>
                    <a:pt x="1764" y="882"/>
                  </a:lnTo>
                  <a:cubicBezTo>
                    <a:pt x="1764" y="394"/>
                    <a:pt x="1370" y="0"/>
                    <a:pt x="8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7" name="Google Shape;16357;p80"/>
            <p:cNvSpPr/>
            <p:nvPr/>
          </p:nvSpPr>
          <p:spPr>
            <a:xfrm>
              <a:off x="4683601" y="2906184"/>
              <a:ext cx="372676" cy="370184"/>
            </a:xfrm>
            <a:custGeom>
              <a:avLst/>
              <a:gdLst/>
              <a:ahLst/>
              <a:cxnLst/>
              <a:rect l="l" t="t" r="r" b="b"/>
              <a:pathLst>
                <a:path w="14208" h="14113" extrusionOk="0">
                  <a:moveTo>
                    <a:pt x="4682" y="0"/>
                  </a:moveTo>
                  <a:cubicBezTo>
                    <a:pt x="4572" y="0"/>
                    <a:pt x="4462" y="73"/>
                    <a:pt x="4462" y="219"/>
                  </a:cubicBezTo>
                  <a:lnTo>
                    <a:pt x="4462" y="3616"/>
                  </a:lnTo>
                  <a:cubicBezTo>
                    <a:pt x="4462" y="3745"/>
                    <a:pt x="4502" y="3867"/>
                    <a:pt x="4570" y="3976"/>
                  </a:cubicBezTo>
                  <a:lnTo>
                    <a:pt x="6035" y="6281"/>
                  </a:lnTo>
                  <a:cubicBezTo>
                    <a:pt x="6028" y="6295"/>
                    <a:pt x="6014" y="6315"/>
                    <a:pt x="6001" y="6328"/>
                  </a:cubicBezTo>
                  <a:lnTo>
                    <a:pt x="3153" y="4091"/>
                  </a:lnTo>
                  <a:cubicBezTo>
                    <a:pt x="3119" y="4064"/>
                    <a:pt x="3099" y="4030"/>
                    <a:pt x="3085" y="3996"/>
                  </a:cubicBezTo>
                  <a:lnTo>
                    <a:pt x="2027" y="1243"/>
                  </a:lnTo>
                  <a:cubicBezTo>
                    <a:pt x="1988" y="1144"/>
                    <a:pt x="1907" y="1102"/>
                    <a:pt x="1826" y="1102"/>
                  </a:cubicBezTo>
                  <a:cubicBezTo>
                    <a:pt x="1686" y="1102"/>
                    <a:pt x="1545" y="1227"/>
                    <a:pt x="1614" y="1399"/>
                  </a:cubicBezTo>
                  <a:lnTo>
                    <a:pt x="2672" y="4152"/>
                  </a:lnTo>
                  <a:cubicBezTo>
                    <a:pt x="2712" y="4260"/>
                    <a:pt x="2787" y="4362"/>
                    <a:pt x="2882" y="4437"/>
                  </a:cubicBezTo>
                  <a:lnTo>
                    <a:pt x="5825" y="6749"/>
                  </a:lnTo>
                  <a:cubicBezTo>
                    <a:pt x="5825" y="6756"/>
                    <a:pt x="5818" y="6769"/>
                    <a:pt x="5811" y="6783"/>
                  </a:cubicBezTo>
                  <a:lnTo>
                    <a:pt x="4238" y="6437"/>
                  </a:lnTo>
                  <a:cubicBezTo>
                    <a:pt x="4188" y="6425"/>
                    <a:pt x="4138" y="6418"/>
                    <a:pt x="4088" y="6418"/>
                  </a:cubicBezTo>
                  <a:cubicBezTo>
                    <a:pt x="3974" y="6418"/>
                    <a:pt x="3862" y="6450"/>
                    <a:pt x="3763" y="6511"/>
                  </a:cubicBezTo>
                  <a:lnTo>
                    <a:pt x="1397" y="7888"/>
                  </a:lnTo>
                  <a:cubicBezTo>
                    <a:pt x="1268" y="7963"/>
                    <a:pt x="1173" y="8078"/>
                    <a:pt x="1119" y="8207"/>
                  </a:cubicBezTo>
                  <a:lnTo>
                    <a:pt x="75" y="10715"/>
                  </a:lnTo>
                  <a:cubicBezTo>
                    <a:pt x="0" y="10890"/>
                    <a:pt x="142" y="11022"/>
                    <a:pt x="284" y="11022"/>
                  </a:cubicBezTo>
                  <a:cubicBezTo>
                    <a:pt x="362" y="11022"/>
                    <a:pt x="440" y="10982"/>
                    <a:pt x="481" y="10885"/>
                  </a:cubicBezTo>
                  <a:lnTo>
                    <a:pt x="1526" y="8376"/>
                  </a:lnTo>
                  <a:cubicBezTo>
                    <a:pt x="1539" y="8335"/>
                    <a:pt x="1573" y="8295"/>
                    <a:pt x="1614" y="8268"/>
                  </a:cubicBezTo>
                  <a:lnTo>
                    <a:pt x="3987" y="6891"/>
                  </a:lnTo>
                  <a:cubicBezTo>
                    <a:pt x="4022" y="6871"/>
                    <a:pt x="4060" y="6859"/>
                    <a:pt x="4099" y="6859"/>
                  </a:cubicBezTo>
                  <a:cubicBezTo>
                    <a:pt x="4114" y="6859"/>
                    <a:pt x="4128" y="6860"/>
                    <a:pt x="4143" y="6864"/>
                  </a:cubicBezTo>
                  <a:lnTo>
                    <a:pt x="5797" y="7230"/>
                  </a:lnTo>
                  <a:cubicBezTo>
                    <a:pt x="5804" y="7264"/>
                    <a:pt x="5804" y="7298"/>
                    <a:pt x="5811" y="7325"/>
                  </a:cubicBezTo>
                  <a:lnTo>
                    <a:pt x="4814" y="7657"/>
                  </a:lnTo>
                  <a:cubicBezTo>
                    <a:pt x="4624" y="7718"/>
                    <a:pt x="4468" y="7868"/>
                    <a:pt x="4401" y="8064"/>
                  </a:cubicBezTo>
                  <a:lnTo>
                    <a:pt x="3404" y="10858"/>
                  </a:lnTo>
                  <a:cubicBezTo>
                    <a:pt x="3370" y="10946"/>
                    <a:pt x="3363" y="11041"/>
                    <a:pt x="3370" y="11136"/>
                  </a:cubicBezTo>
                  <a:lnTo>
                    <a:pt x="3580" y="13902"/>
                  </a:lnTo>
                  <a:cubicBezTo>
                    <a:pt x="3587" y="14018"/>
                    <a:pt x="3689" y="14106"/>
                    <a:pt x="3797" y="14106"/>
                  </a:cubicBezTo>
                  <a:lnTo>
                    <a:pt x="3817" y="14106"/>
                  </a:lnTo>
                  <a:cubicBezTo>
                    <a:pt x="3939" y="14099"/>
                    <a:pt x="4028" y="13990"/>
                    <a:pt x="4021" y="13875"/>
                  </a:cubicBezTo>
                  <a:lnTo>
                    <a:pt x="3804" y="11102"/>
                  </a:lnTo>
                  <a:cubicBezTo>
                    <a:pt x="3804" y="11068"/>
                    <a:pt x="3811" y="11041"/>
                    <a:pt x="3817" y="11007"/>
                  </a:cubicBezTo>
                  <a:lnTo>
                    <a:pt x="4814" y="8213"/>
                  </a:lnTo>
                  <a:cubicBezTo>
                    <a:pt x="4841" y="8146"/>
                    <a:pt x="4889" y="8098"/>
                    <a:pt x="4957" y="8078"/>
                  </a:cubicBezTo>
                  <a:lnTo>
                    <a:pt x="5974" y="7739"/>
                  </a:lnTo>
                  <a:cubicBezTo>
                    <a:pt x="6228" y="8166"/>
                    <a:pt x="6665" y="8380"/>
                    <a:pt x="7103" y="8380"/>
                  </a:cubicBezTo>
                  <a:cubicBezTo>
                    <a:pt x="7540" y="8380"/>
                    <a:pt x="7977" y="8166"/>
                    <a:pt x="8232" y="7739"/>
                  </a:cubicBezTo>
                  <a:lnTo>
                    <a:pt x="9249" y="8078"/>
                  </a:lnTo>
                  <a:cubicBezTo>
                    <a:pt x="9317" y="8098"/>
                    <a:pt x="9364" y="8146"/>
                    <a:pt x="9391" y="8213"/>
                  </a:cubicBezTo>
                  <a:lnTo>
                    <a:pt x="10388" y="11007"/>
                  </a:lnTo>
                  <a:cubicBezTo>
                    <a:pt x="10401" y="11041"/>
                    <a:pt x="10401" y="11068"/>
                    <a:pt x="10401" y="11102"/>
                  </a:cubicBezTo>
                  <a:lnTo>
                    <a:pt x="10184" y="13875"/>
                  </a:lnTo>
                  <a:cubicBezTo>
                    <a:pt x="10178" y="13990"/>
                    <a:pt x="10266" y="14099"/>
                    <a:pt x="10388" y="14113"/>
                  </a:cubicBezTo>
                  <a:lnTo>
                    <a:pt x="10408" y="14113"/>
                  </a:lnTo>
                  <a:cubicBezTo>
                    <a:pt x="10524" y="14106"/>
                    <a:pt x="10618" y="14018"/>
                    <a:pt x="10625" y="13909"/>
                  </a:cubicBezTo>
                  <a:lnTo>
                    <a:pt x="10842" y="11136"/>
                  </a:lnTo>
                  <a:cubicBezTo>
                    <a:pt x="10849" y="11041"/>
                    <a:pt x="10835" y="10946"/>
                    <a:pt x="10802" y="10858"/>
                  </a:cubicBezTo>
                  <a:lnTo>
                    <a:pt x="9805" y="8064"/>
                  </a:lnTo>
                  <a:cubicBezTo>
                    <a:pt x="9737" y="7874"/>
                    <a:pt x="9581" y="7725"/>
                    <a:pt x="9391" y="7657"/>
                  </a:cubicBezTo>
                  <a:lnTo>
                    <a:pt x="8394" y="7325"/>
                  </a:lnTo>
                  <a:cubicBezTo>
                    <a:pt x="8401" y="7298"/>
                    <a:pt x="8401" y="7264"/>
                    <a:pt x="8408" y="7237"/>
                  </a:cubicBezTo>
                  <a:lnTo>
                    <a:pt x="10062" y="6864"/>
                  </a:lnTo>
                  <a:cubicBezTo>
                    <a:pt x="10077" y="6860"/>
                    <a:pt x="10092" y="6859"/>
                    <a:pt x="10107" y="6859"/>
                  </a:cubicBezTo>
                  <a:cubicBezTo>
                    <a:pt x="10148" y="6859"/>
                    <a:pt x="10190" y="6871"/>
                    <a:pt x="10225" y="6891"/>
                  </a:cubicBezTo>
                  <a:lnTo>
                    <a:pt x="12592" y="8274"/>
                  </a:lnTo>
                  <a:cubicBezTo>
                    <a:pt x="12632" y="8295"/>
                    <a:pt x="12666" y="8335"/>
                    <a:pt x="12687" y="8376"/>
                  </a:cubicBezTo>
                  <a:lnTo>
                    <a:pt x="13731" y="10885"/>
                  </a:lnTo>
                  <a:cubicBezTo>
                    <a:pt x="13769" y="10982"/>
                    <a:pt x="13846" y="11022"/>
                    <a:pt x="13924" y="11022"/>
                  </a:cubicBezTo>
                  <a:cubicBezTo>
                    <a:pt x="14064" y="11022"/>
                    <a:pt x="14207" y="10890"/>
                    <a:pt x="14138" y="10715"/>
                  </a:cubicBezTo>
                  <a:lnTo>
                    <a:pt x="14144" y="10715"/>
                  </a:lnTo>
                  <a:lnTo>
                    <a:pt x="13100" y="8207"/>
                  </a:lnTo>
                  <a:cubicBezTo>
                    <a:pt x="13046" y="8071"/>
                    <a:pt x="12951" y="7963"/>
                    <a:pt x="12822" y="7888"/>
                  </a:cubicBezTo>
                  <a:lnTo>
                    <a:pt x="10456" y="6511"/>
                  </a:lnTo>
                  <a:cubicBezTo>
                    <a:pt x="10357" y="6450"/>
                    <a:pt x="10245" y="6418"/>
                    <a:pt x="10131" y="6418"/>
                  </a:cubicBezTo>
                  <a:cubicBezTo>
                    <a:pt x="10081" y="6418"/>
                    <a:pt x="10031" y="6425"/>
                    <a:pt x="9981" y="6437"/>
                  </a:cubicBezTo>
                  <a:lnTo>
                    <a:pt x="8408" y="6783"/>
                  </a:lnTo>
                  <a:cubicBezTo>
                    <a:pt x="8408" y="6769"/>
                    <a:pt x="8401" y="6762"/>
                    <a:pt x="8394" y="6749"/>
                  </a:cubicBezTo>
                  <a:lnTo>
                    <a:pt x="11337" y="4437"/>
                  </a:lnTo>
                  <a:cubicBezTo>
                    <a:pt x="11432" y="4362"/>
                    <a:pt x="11507" y="4267"/>
                    <a:pt x="11547" y="4152"/>
                  </a:cubicBezTo>
                  <a:lnTo>
                    <a:pt x="12605" y="1399"/>
                  </a:lnTo>
                  <a:cubicBezTo>
                    <a:pt x="12674" y="1227"/>
                    <a:pt x="12533" y="1099"/>
                    <a:pt x="12393" y="1099"/>
                  </a:cubicBezTo>
                  <a:cubicBezTo>
                    <a:pt x="12312" y="1099"/>
                    <a:pt x="12231" y="1141"/>
                    <a:pt x="12192" y="1243"/>
                  </a:cubicBezTo>
                  <a:lnTo>
                    <a:pt x="11134" y="3996"/>
                  </a:lnTo>
                  <a:cubicBezTo>
                    <a:pt x="11120" y="4030"/>
                    <a:pt x="11100" y="4064"/>
                    <a:pt x="11066" y="4091"/>
                  </a:cubicBezTo>
                  <a:lnTo>
                    <a:pt x="8218" y="6328"/>
                  </a:lnTo>
                  <a:cubicBezTo>
                    <a:pt x="8205" y="6315"/>
                    <a:pt x="8191" y="6295"/>
                    <a:pt x="8184" y="6281"/>
                  </a:cubicBezTo>
                  <a:lnTo>
                    <a:pt x="9649" y="3976"/>
                  </a:lnTo>
                  <a:cubicBezTo>
                    <a:pt x="9717" y="3867"/>
                    <a:pt x="9757" y="3745"/>
                    <a:pt x="9757" y="3616"/>
                  </a:cubicBezTo>
                  <a:lnTo>
                    <a:pt x="9757" y="219"/>
                  </a:lnTo>
                  <a:cubicBezTo>
                    <a:pt x="9757" y="73"/>
                    <a:pt x="9647" y="0"/>
                    <a:pt x="9537" y="0"/>
                  </a:cubicBezTo>
                  <a:cubicBezTo>
                    <a:pt x="9427" y="0"/>
                    <a:pt x="9317" y="73"/>
                    <a:pt x="9317" y="219"/>
                  </a:cubicBezTo>
                  <a:lnTo>
                    <a:pt x="9317" y="3616"/>
                  </a:lnTo>
                  <a:cubicBezTo>
                    <a:pt x="9317" y="3657"/>
                    <a:pt x="9303" y="3704"/>
                    <a:pt x="9283" y="3738"/>
                  </a:cubicBezTo>
                  <a:lnTo>
                    <a:pt x="7859" y="5969"/>
                  </a:lnTo>
                  <a:cubicBezTo>
                    <a:pt x="7635" y="5810"/>
                    <a:pt x="7372" y="5730"/>
                    <a:pt x="7109" y="5730"/>
                  </a:cubicBezTo>
                  <a:cubicBezTo>
                    <a:pt x="6847" y="5730"/>
                    <a:pt x="6584" y="5810"/>
                    <a:pt x="6360" y="5969"/>
                  </a:cubicBezTo>
                  <a:lnTo>
                    <a:pt x="4936" y="3738"/>
                  </a:lnTo>
                  <a:cubicBezTo>
                    <a:pt x="4916" y="3704"/>
                    <a:pt x="4902" y="3657"/>
                    <a:pt x="4902" y="3616"/>
                  </a:cubicBezTo>
                  <a:lnTo>
                    <a:pt x="4902" y="219"/>
                  </a:lnTo>
                  <a:cubicBezTo>
                    <a:pt x="4902" y="73"/>
                    <a:pt x="4792" y="0"/>
                    <a:pt x="468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8" name="Google Shape;16358;p80"/>
            <p:cNvSpPr/>
            <p:nvPr/>
          </p:nvSpPr>
          <p:spPr>
            <a:xfrm>
              <a:off x="4818056" y="3102751"/>
              <a:ext cx="104054" cy="104081"/>
            </a:xfrm>
            <a:custGeom>
              <a:avLst/>
              <a:gdLst/>
              <a:ahLst/>
              <a:cxnLst/>
              <a:rect l="l" t="t" r="r" b="b"/>
              <a:pathLst>
                <a:path w="3967" h="3968" extrusionOk="0">
                  <a:moveTo>
                    <a:pt x="1980" y="1"/>
                  </a:moveTo>
                  <a:cubicBezTo>
                    <a:pt x="888" y="1"/>
                    <a:pt x="0" y="604"/>
                    <a:pt x="0" y="1703"/>
                  </a:cubicBezTo>
                  <a:cubicBezTo>
                    <a:pt x="0" y="2794"/>
                    <a:pt x="888" y="3967"/>
                    <a:pt x="1980" y="3967"/>
                  </a:cubicBezTo>
                  <a:cubicBezTo>
                    <a:pt x="3079" y="3967"/>
                    <a:pt x="3967" y="2794"/>
                    <a:pt x="3967" y="1703"/>
                  </a:cubicBezTo>
                  <a:cubicBezTo>
                    <a:pt x="3967" y="604"/>
                    <a:pt x="3079" y="1"/>
                    <a:pt x="198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9" name="Google Shape;16359;p80"/>
            <p:cNvSpPr/>
            <p:nvPr/>
          </p:nvSpPr>
          <p:spPr>
            <a:xfrm>
              <a:off x="4817872" y="3102935"/>
              <a:ext cx="54086" cy="103897"/>
            </a:xfrm>
            <a:custGeom>
              <a:avLst/>
              <a:gdLst/>
              <a:ahLst/>
              <a:cxnLst/>
              <a:rect l="l" t="t" r="r" b="b"/>
              <a:pathLst>
                <a:path w="2062" h="3961" extrusionOk="0">
                  <a:moveTo>
                    <a:pt x="1784" y="0"/>
                  </a:moveTo>
                  <a:lnTo>
                    <a:pt x="1784" y="0"/>
                  </a:lnTo>
                  <a:cubicBezTo>
                    <a:pt x="787" y="68"/>
                    <a:pt x="0" y="665"/>
                    <a:pt x="0" y="1696"/>
                  </a:cubicBezTo>
                  <a:cubicBezTo>
                    <a:pt x="0" y="2794"/>
                    <a:pt x="889" y="3960"/>
                    <a:pt x="1987" y="3960"/>
                  </a:cubicBezTo>
                  <a:lnTo>
                    <a:pt x="2062" y="3960"/>
                  </a:lnTo>
                  <a:cubicBezTo>
                    <a:pt x="1492" y="3431"/>
                    <a:pt x="1106" y="2509"/>
                    <a:pt x="1106" y="1628"/>
                  </a:cubicBezTo>
                  <a:cubicBezTo>
                    <a:pt x="1106" y="902"/>
                    <a:pt x="1377" y="353"/>
                    <a:pt x="178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60" name="Google Shape;16360;p80"/>
          <p:cNvGrpSpPr/>
          <p:nvPr/>
        </p:nvGrpSpPr>
        <p:grpSpPr>
          <a:xfrm>
            <a:off x="870808" y="2906053"/>
            <a:ext cx="329134" cy="370132"/>
            <a:chOff x="870808" y="2906053"/>
            <a:chExt cx="329134" cy="370132"/>
          </a:xfrm>
        </p:grpSpPr>
        <p:sp>
          <p:nvSpPr>
            <p:cNvPr id="16361" name="Google Shape;16361;p80"/>
            <p:cNvSpPr/>
            <p:nvPr/>
          </p:nvSpPr>
          <p:spPr>
            <a:xfrm>
              <a:off x="907530" y="3114004"/>
              <a:ext cx="113943" cy="162180"/>
            </a:xfrm>
            <a:custGeom>
              <a:avLst/>
              <a:gdLst/>
              <a:ahLst/>
              <a:cxnLst/>
              <a:rect l="l" t="t" r="r" b="b"/>
              <a:pathLst>
                <a:path w="4344" h="6183" extrusionOk="0">
                  <a:moveTo>
                    <a:pt x="4017" y="1"/>
                  </a:moveTo>
                  <a:cubicBezTo>
                    <a:pt x="3972" y="1"/>
                    <a:pt x="3925" y="16"/>
                    <a:pt x="3879" y="53"/>
                  </a:cubicBezTo>
                  <a:lnTo>
                    <a:pt x="1634" y="1687"/>
                  </a:lnTo>
                  <a:cubicBezTo>
                    <a:pt x="1478" y="1796"/>
                    <a:pt x="1363" y="1952"/>
                    <a:pt x="1309" y="2128"/>
                  </a:cubicBezTo>
                  <a:lnTo>
                    <a:pt x="54" y="5891"/>
                  </a:lnTo>
                  <a:cubicBezTo>
                    <a:pt x="0" y="6034"/>
                    <a:pt x="109" y="6183"/>
                    <a:pt x="264" y="6183"/>
                  </a:cubicBezTo>
                  <a:cubicBezTo>
                    <a:pt x="359" y="6183"/>
                    <a:pt x="441" y="6122"/>
                    <a:pt x="475" y="6034"/>
                  </a:cubicBezTo>
                  <a:lnTo>
                    <a:pt x="1729" y="2270"/>
                  </a:lnTo>
                  <a:cubicBezTo>
                    <a:pt x="1756" y="2182"/>
                    <a:pt x="1810" y="2101"/>
                    <a:pt x="1892" y="2047"/>
                  </a:cubicBezTo>
                  <a:lnTo>
                    <a:pt x="4136" y="406"/>
                  </a:lnTo>
                  <a:cubicBezTo>
                    <a:pt x="4344" y="269"/>
                    <a:pt x="4204" y="1"/>
                    <a:pt x="401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2" name="Google Shape;16362;p80"/>
            <p:cNvSpPr/>
            <p:nvPr/>
          </p:nvSpPr>
          <p:spPr>
            <a:xfrm>
              <a:off x="1050169" y="3114030"/>
              <a:ext cx="113838" cy="162154"/>
            </a:xfrm>
            <a:custGeom>
              <a:avLst/>
              <a:gdLst/>
              <a:ahLst/>
              <a:cxnLst/>
              <a:rect l="l" t="t" r="r" b="b"/>
              <a:pathLst>
                <a:path w="4340" h="6182" extrusionOk="0">
                  <a:moveTo>
                    <a:pt x="328" y="0"/>
                  </a:moveTo>
                  <a:cubicBezTo>
                    <a:pt x="139" y="0"/>
                    <a:pt x="1" y="274"/>
                    <a:pt x="204" y="411"/>
                  </a:cubicBezTo>
                  <a:lnTo>
                    <a:pt x="2455" y="2052"/>
                  </a:lnTo>
                  <a:cubicBezTo>
                    <a:pt x="2529" y="2100"/>
                    <a:pt x="2590" y="2181"/>
                    <a:pt x="2617" y="2269"/>
                  </a:cubicBezTo>
                  <a:lnTo>
                    <a:pt x="3872" y="6033"/>
                  </a:lnTo>
                  <a:cubicBezTo>
                    <a:pt x="3906" y="6121"/>
                    <a:pt x="3987" y="6182"/>
                    <a:pt x="4082" y="6182"/>
                  </a:cubicBezTo>
                  <a:cubicBezTo>
                    <a:pt x="4231" y="6182"/>
                    <a:pt x="4340" y="6033"/>
                    <a:pt x="4292" y="5890"/>
                  </a:cubicBezTo>
                  <a:lnTo>
                    <a:pt x="3038" y="2127"/>
                  </a:lnTo>
                  <a:cubicBezTo>
                    <a:pt x="2977" y="1951"/>
                    <a:pt x="2868" y="1801"/>
                    <a:pt x="2712" y="1693"/>
                  </a:cubicBezTo>
                  <a:lnTo>
                    <a:pt x="468" y="52"/>
                  </a:lnTo>
                  <a:cubicBezTo>
                    <a:pt x="421" y="16"/>
                    <a:pt x="373" y="0"/>
                    <a:pt x="3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3" name="Google Shape;16363;p80"/>
            <p:cNvSpPr/>
            <p:nvPr/>
          </p:nvSpPr>
          <p:spPr>
            <a:xfrm>
              <a:off x="870808" y="3073951"/>
              <a:ext cx="329134" cy="52250"/>
            </a:xfrm>
            <a:custGeom>
              <a:avLst/>
              <a:gdLst/>
              <a:ahLst/>
              <a:cxnLst/>
              <a:rect l="l" t="t" r="r" b="b"/>
              <a:pathLst>
                <a:path w="12548" h="1992" extrusionOk="0">
                  <a:moveTo>
                    <a:pt x="3163" y="0"/>
                  </a:moveTo>
                  <a:cubicBezTo>
                    <a:pt x="3007" y="0"/>
                    <a:pt x="2851" y="41"/>
                    <a:pt x="2722" y="115"/>
                  </a:cubicBezTo>
                  <a:lnTo>
                    <a:pt x="227" y="1573"/>
                  </a:lnTo>
                  <a:cubicBezTo>
                    <a:pt x="0" y="1692"/>
                    <a:pt x="129" y="1991"/>
                    <a:pt x="328" y="1991"/>
                  </a:cubicBezTo>
                  <a:cubicBezTo>
                    <a:pt x="367" y="1991"/>
                    <a:pt x="408" y="1980"/>
                    <a:pt x="451" y="1953"/>
                  </a:cubicBezTo>
                  <a:lnTo>
                    <a:pt x="2939" y="495"/>
                  </a:lnTo>
                  <a:cubicBezTo>
                    <a:pt x="3007" y="455"/>
                    <a:pt x="3082" y="434"/>
                    <a:pt x="3163" y="434"/>
                  </a:cubicBezTo>
                  <a:lnTo>
                    <a:pt x="9422" y="434"/>
                  </a:lnTo>
                  <a:cubicBezTo>
                    <a:pt x="9496" y="434"/>
                    <a:pt x="9571" y="455"/>
                    <a:pt x="9639" y="495"/>
                  </a:cubicBezTo>
                  <a:lnTo>
                    <a:pt x="12134" y="1953"/>
                  </a:lnTo>
                  <a:cubicBezTo>
                    <a:pt x="12168" y="1967"/>
                    <a:pt x="12202" y="1980"/>
                    <a:pt x="12242" y="1980"/>
                  </a:cubicBezTo>
                  <a:cubicBezTo>
                    <a:pt x="12466" y="1980"/>
                    <a:pt x="12547" y="1682"/>
                    <a:pt x="12358" y="1573"/>
                  </a:cubicBezTo>
                  <a:lnTo>
                    <a:pt x="9862" y="115"/>
                  </a:lnTo>
                  <a:cubicBezTo>
                    <a:pt x="9727" y="41"/>
                    <a:pt x="9577" y="0"/>
                    <a:pt x="94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4" name="Google Shape;16364;p80"/>
            <p:cNvSpPr/>
            <p:nvPr/>
          </p:nvSpPr>
          <p:spPr>
            <a:xfrm>
              <a:off x="889038" y="2975536"/>
              <a:ext cx="293828" cy="86690"/>
            </a:xfrm>
            <a:custGeom>
              <a:avLst/>
              <a:gdLst/>
              <a:ahLst/>
              <a:cxnLst/>
              <a:rect l="l" t="t" r="r" b="b"/>
              <a:pathLst>
                <a:path w="11202" h="3305" extrusionOk="0">
                  <a:moveTo>
                    <a:pt x="10886" y="1"/>
                  </a:moveTo>
                  <a:cubicBezTo>
                    <a:pt x="10835" y="1"/>
                    <a:pt x="10781" y="21"/>
                    <a:pt x="10734" y="70"/>
                  </a:cubicBezTo>
                  <a:lnTo>
                    <a:pt x="8869" y="1928"/>
                  </a:lnTo>
                  <a:cubicBezTo>
                    <a:pt x="8815" y="1982"/>
                    <a:pt x="8747" y="2016"/>
                    <a:pt x="8679" y="2044"/>
                  </a:cubicBezTo>
                  <a:lnTo>
                    <a:pt x="5594" y="2864"/>
                  </a:lnTo>
                  <a:lnTo>
                    <a:pt x="2515" y="2044"/>
                  </a:lnTo>
                  <a:cubicBezTo>
                    <a:pt x="2441" y="2023"/>
                    <a:pt x="2373" y="1982"/>
                    <a:pt x="2319" y="1928"/>
                  </a:cubicBezTo>
                  <a:lnTo>
                    <a:pt x="461" y="70"/>
                  </a:lnTo>
                  <a:cubicBezTo>
                    <a:pt x="430" y="29"/>
                    <a:pt x="390" y="12"/>
                    <a:pt x="348" y="12"/>
                  </a:cubicBezTo>
                  <a:cubicBezTo>
                    <a:pt x="188" y="12"/>
                    <a:pt x="0" y="257"/>
                    <a:pt x="156" y="375"/>
                  </a:cubicBezTo>
                  <a:lnTo>
                    <a:pt x="2014" y="2233"/>
                  </a:lnTo>
                  <a:cubicBezTo>
                    <a:pt x="2122" y="2342"/>
                    <a:pt x="2258" y="2423"/>
                    <a:pt x="2407" y="2464"/>
                  </a:cubicBezTo>
                  <a:lnTo>
                    <a:pt x="5540" y="3298"/>
                  </a:lnTo>
                  <a:cubicBezTo>
                    <a:pt x="5560" y="3305"/>
                    <a:pt x="5580" y="3305"/>
                    <a:pt x="5594" y="3305"/>
                  </a:cubicBezTo>
                  <a:lnTo>
                    <a:pt x="5655" y="3305"/>
                  </a:lnTo>
                  <a:lnTo>
                    <a:pt x="8794" y="2464"/>
                  </a:lnTo>
                  <a:cubicBezTo>
                    <a:pt x="8937" y="2423"/>
                    <a:pt x="9072" y="2349"/>
                    <a:pt x="9181" y="2240"/>
                  </a:cubicBezTo>
                  <a:lnTo>
                    <a:pt x="11046" y="382"/>
                  </a:lnTo>
                  <a:cubicBezTo>
                    <a:pt x="11201" y="221"/>
                    <a:pt x="11055" y="1"/>
                    <a:pt x="108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5" name="Google Shape;16365;p80"/>
            <p:cNvSpPr/>
            <p:nvPr/>
          </p:nvSpPr>
          <p:spPr>
            <a:xfrm>
              <a:off x="983807" y="3021832"/>
              <a:ext cx="104081" cy="225368"/>
            </a:xfrm>
            <a:custGeom>
              <a:avLst/>
              <a:gdLst/>
              <a:ahLst/>
              <a:cxnLst/>
              <a:rect l="l" t="t" r="r" b="b"/>
              <a:pathLst>
                <a:path w="3968" h="8592" extrusionOk="0">
                  <a:moveTo>
                    <a:pt x="1981" y="1"/>
                  </a:moveTo>
                  <a:cubicBezTo>
                    <a:pt x="1493" y="1"/>
                    <a:pt x="1099" y="787"/>
                    <a:pt x="1099" y="1763"/>
                  </a:cubicBezTo>
                  <a:cubicBezTo>
                    <a:pt x="1099" y="2448"/>
                    <a:pt x="1303" y="3045"/>
                    <a:pt x="1588" y="3337"/>
                  </a:cubicBezTo>
                  <a:cubicBezTo>
                    <a:pt x="686" y="3493"/>
                    <a:pt x="1" y="4184"/>
                    <a:pt x="1" y="5466"/>
                  </a:cubicBezTo>
                  <a:cubicBezTo>
                    <a:pt x="1" y="6930"/>
                    <a:pt x="1099" y="8592"/>
                    <a:pt x="1988" y="8592"/>
                  </a:cubicBezTo>
                  <a:cubicBezTo>
                    <a:pt x="2869" y="8592"/>
                    <a:pt x="3968" y="6930"/>
                    <a:pt x="3968" y="5466"/>
                  </a:cubicBezTo>
                  <a:cubicBezTo>
                    <a:pt x="3968" y="4191"/>
                    <a:pt x="3283" y="3493"/>
                    <a:pt x="2381" y="3337"/>
                  </a:cubicBezTo>
                  <a:cubicBezTo>
                    <a:pt x="2666" y="3045"/>
                    <a:pt x="2862" y="2448"/>
                    <a:pt x="2862" y="1763"/>
                  </a:cubicBezTo>
                  <a:cubicBezTo>
                    <a:pt x="2862" y="787"/>
                    <a:pt x="2476" y="1"/>
                    <a:pt x="198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6" name="Google Shape;16366;p80"/>
            <p:cNvSpPr/>
            <p:nvPr/>
          </p:nvSpPr>
          <p:spPr>
            <a:xfrm>
              <a:off x="1042326" y="310896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"/>
                    <a:pt x="8" y="1"/>
                    <a:pt x="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7" name="Google Shape;16367;p80"/>
            <p:cNvSpPr/>
            <p:nvPr/>
          </p:nvSpPr>
          <p:spPr>
            <a:xfrm>
              <a:off x="983650" y="3021648"/>
              <a:ext cx="70270" cy="225552"/>
            </a:xfrm>
            <a:custGeom>
              <a:avLst/>
              <a:gdLst/>
              <a:ahLst/>
              <a:cxnLst/>
              <a:rect l="l" t="t" r="r" b="b"/>
              <a:pathLst>
                <a:path w="2679" h="8599" extrusionOk="0">
                  <a:moveTo>
                    <a:pt x="1987" y="1"/>
                  </a:moveTo>
                  <a:cubicBezTo>
                    <a:pt x="1499" y="1"/>
                    <a:pt x="1105" y="794"/>
                    <a:pt x="1105" y="1770"/>
                  </a:cubicBezTo>
                  <a:cubicBezTo>
                    <a:pt x="1105" y="2455"/>
                    <a:pt x="1302" y="3052"/>
                    <a:pt x="1594" y="3344"/>
                  </a:cubicBezTo>
                  <a:cubicBezTo>
                    <a:pt x="685" y="3493"/>
                    <a:pt x="0" y="4191"/>
                    <a:pt x="0" y="5473"/>
                  </a:cubicBezTo>
                  <a:cubicBezTo>
                    <a:pt x="0" y="6937"/>
                    <a:pt x="1105" y="8599"/>
                    <a:pt x="1987" y="8599"/>
                  </a:cubicBezTo>
                  <a:cubicBezTo>
                    <a:pt x="2089" y="8599"/>
                    <a:pt x="2197" y="8578"/>
                    <a:pt x="2292" y="8537"/>
                  </a:cubicBezTo>
                  <a:cubicBezTo>
                    <a:pt x="1892" y="7873"/>
                    <a:pt x="1546" y="6646"/>
                    <a:pt x="1546" y="5527"/>
                  </a:cubicBezTo>
                  <a:cubicBezTo>
                    <a:pt x="1546" y="4679"/>
                    <a:pt x="1702" y="4056"/>
                    <a:pt x="1960" y="3649"/>
                  </a:cubicBezTo>
                  <a:cubicBezTo>
                    <a:pt x="2089" y="3452"/>
                    <a:pt x="2095" y="3194"/>
                    <a:pt x="1980" y="2984"/>
                  </a:cubicBezTo>
                  <a:cubicBezTo>
                    <a:pt x="1838" y="2713"/>
                    <a:pt x="1763" y="2408"/>
                    <a:pt x="1763" y="2103"/>
                  </a:cubicBezTo>
                  <a:cubicBezTo>
                    <a:pt x="1770" y="1309"/>
                    <a:pt x="2163" y="665"/>
                    <a:pt x="2651" y="665"/>
                  </a:cubicBezTo>
                  <a:lnTo>
                    <a:pt x="2678" y="665"/>
                  </a:lnTo>
                  <a:cubicBezTo>
                    <a:pt x="2516" y="265"/>
                    <a:pt x="2265" y="1"/>
                    <a:pt x="19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8" name="Google Shape;16368;p80"/>
            <p:cNvSpPr/>
            <p:nvPr/>
          </p:nvSpPr>
          <p:spPr>
            <a:xfrm>
              <a:off x="983807" y="3151120"/>
              <a:ext cx="104081" cy="26728"/>
            </a:xfrm>
            <a:custGeom>
              <a:avLst/>
              <a:gdLst/>
              <a:ahLst/>
              <a:cxnLst/>
              <a:rect l="l" t="t" r="r" b="b"/>
              <a:pathLst>
                <a:path w="3968" h="1019" extrusionOk="0">
                  <a:moveTo>
                    <a:pt x="48" y="1"/>
                  </a:moveTo>
                  <a:cubicBezTo>
                    <a:pt x="14" y="171"/>
                    <a:pt x="1" y="340"/>
                    <a:pt x="1" y="510"/>
                  </a:cubicBezTo>
                  <a:cubicBezTo>
                    <a:pt x="482" y="821"/>
                    <a:pt x="1188" y="1018"/>
                    <a:pt x="1981" y="1018"/>
                  </a:cubicBezTo>
                  <a:cubicBezTo>
                    <a:pt x="2781" y="1018"/>
                    <a:pt x="3486" y="821"/>
                    <a:pt x="3968" y="510"/>
                  </a:cubicBezTo>
                  <a:cubicBezTo>
                    <a:pt x="3968" y="340"/>
                    <a:pt x="3947" y="171"/>
                    <a:pt x="3920" y="1"/>
                  </a:cubicBezTo>
                  <a:cubicBezTo>
                    <a:pt x="3540" y="340"/>
                    <a:pt x="2808" y="584"/>
                    <a:pt x="1981" y="584"/>
                  </a:cubicBezTo>
                  <a:cubicBezTo>
                    <a:pt x="1160" y="584"/>
                    <a:pt x="428" y="340"/>
                    <a:pt x="4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9" name="Google Shape;16369;p80"/>
            <p:cNvSpPr/>
            <p:nvPr/>
          </p:nvSpPr>
          <p:spPr>
            <a:xfrm>
              <a:off x="988633" y="3194347"/>
              <a:ext cx="94271" cy="24053"/>
            </a:xfrm>
            <a:custGeom>
              <a:avLst/>
              <a:gdLst/>
              <a:ahLst/>
              <a:cxnLst/>
              <a:rect l="l" t="t" r="r" b="b"/>
              <a:pathLst>
                <a:path w="3594" h="917" extrusionOk="0">
                  <a:moveTo>
                    <a:pt x="0" y="1"/>
                  </a:moveTo>
                  <a:cubicBezTo>
                    <a:pt x="75" y="218"/>
                    <a:pt x="163" y="435"/>
                    <a:pt x="264" y="638"/>
                  </a:cubicBezTo>
                  <a:cubicBezTo>
                    <a:pt x="736" y="822"/>
                    <a:pt x="1234" y="916"/>
                    <a:pt x="1738" y="916"/>
                  </a:cubicBezTo>
                  <a:cubicBezTo>
                    <a:pt x="1755" y="916"/>
                    <a:pt x="1773" y="916"/>
                    <a:pt x="1790" y="916"/>
                  </a:cubicBezTo>
                  <a:cubicBezTo>
                    <a:pt x="1808" y="916"/>
                    <a:pt x="1825" y="916"/>
                    <a:pt x="1843" y="916"/>
                  </a:cubicBezTo>
                  <a:cubicBezTo>
                    <a:pt x="2354" y="916"/>
                    <a:pt x="2857" y="822"/>
                    <a:pt x="3329" y="638"/>
                  </a:cubicBezTo>
                  <a:cubicBezTo>
                    <a:pt x="3431" y="435"/>
                    <a:pt x="3526" y="218"/>
                    <a:pt x="3594" y="1"/>
                  </a:cubicBezTo>
                  <a:lnTo>
                    <a:pt x="3594" y="1"/>
                  </a:lnTo>
                  <a:cubicBezTo>
                    <a:pt x="3194" y="285"/>
                    <a:pt x="2529" y="475"/>
                    <a:pt x="1797" y="475"/>
                  </a:cubicBezTo>
                  <a:cubicBezTo>
                    <a:pt x="1071" y="475"/>
                    <a:pt x="407" y="28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0" name="Google Shape;16370;p80"/>
            <p:cNvSpPr/>
            <p:nvPr/>
          </p:nvSpPr>
          <p:spPr>
            <a:xfrm>
              <a:off x="1024201" y="3151120"/>
              <a:ext cx="63503" cy="26728"/>
            </a:xfrm>
            <a:custGeom>
              <a:avLst/>
              <a:gdLst/>
              <a:ahLst/>
              <a:cxnLst/>
              <a:rect l="l" t="t" r="r" b="b"/>
              <a:pathLst>
                <a:path w="2421" h="1019" extrusionOk="0">
                  <a:moveTo>
                    <a:pt x="2373" y="1"/>
                  </a:moveTo>
                  <a:cubicBezTo>
                    <a:pt x="1994" y="340"/>
                    <a:pt x="1261" y="584"/>
                    <a:pt x="441" y="584"/>
                  </a:cubicBezTo>
                  <a:cubicBezTo>
                    <a:pt x="292" y="584"/>
                    <a:pt x="143" y="571"/>
                    <a:pt x="0" y="557"/>
                  </a:cubicBezTo>
                  <a:lnTo>
                    <a:pt x="0" y="591"/>
                  </a:lnTo>
                  <a:cubicBezTo>
                    <a:pt x="0" y="727"/>
                    <a:pt x="7" y="862"/>
                    <a:pt x="14" y="998"/>
                  </a:cubicBezTo>
                  <a:cubicBezTo>
                    <a:pt x="156" y="1011"/>
                    <a:pt x="298" y="1018"/>
                    <a:pt x="441" y="1018"/>
                  </a:cubicBezTo>
                  <a:cubicBezTo>
                    <a:pt x="1234" y="1018"/>
                    <a:pt x="1939" y="821"/>
                    <a:pt x="2421" y="510"/>
                  </a:cubicBezTo>
                  <a:cubicBezTo>
                    <a:pt x="2421" y="333"/>
                    <a:pt x="2407" y="164"/>
                    <a:pt x="23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1" name="Google Shape;16371;p80"/>
            <p:cNvSpPr/>
            <p:nvPr/>
          </p:nvSpPr>
          <p:spPr>
            <a:xfrm>
              <a:off x="985066" y="31509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2" name="Google Shape;16372;p80"/>
            <p:cNvSpPr/>
            <p:nvPr/>
          </p:nvSpPr>
          <p:spPr>
            <a:xfrm>
              <a:off x="984174" y="31573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3" name="Google Shape;16373;p80"/>
            <p:cNvSpPr/>
            <p:nvPr/>
          </p:nvSpPr>
          <p:spPr>
            <a:xfrm>
              <a:off x="991834" y="3202714"/>
              <a:ext cx="367" cy="734"/>
            </a:xfrm>
            <a:custGeom>
              <a:avLst/>
              <a:gdLst/>
              <a:ahLst/>
              <a:cxnLst/>
              <a:rect l="l" t="t" r="r" b="b"/>
              <a:pathLst>
                <a:path w="14" h="28" extrusionOk="0">
                  <a:moveTo>
                    <a:pt x="0" y="0"/>
                  </a:moveTo>
                  <a:lnTo>
                    <a:pt x="14" y="27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4" name="Google Shape;16374;p80"/>
            <p:cNvSpPr/>
            <p:nvPr/>
          </p:nvSpPr>
          <p:spPr>
            <a:xfrm>
              <a:off x="1029159" y="3194347"/>
              <a:ext cx="53745" cy="24053"/>
            </a:xfrm>
            <a:custGeom>
              <a:avLst/>
              <a:gdLst/>
              <a:ahLst/>
              <a:cxnLst/>
              <a:rect l="l" t="t" r="r" b="b"/>
              <a:pathLst>
                <a:path w="2049" h="91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649" y="285"/>
                    <a:pt x="984" y="475"/>
                    <a:pt x="252" y="475"/>
                  </a:cubicBezTo>
                  <a:cubicBezTo>
                    <a:pt x="171" y="475"/>
                    <a:pt x="82" y="475"/>
                    <a:pt x="1" y="469"/>
                  </a:cubicBezTo>
                  <a:lnTo>
                    <a:pt x="1" y="469"/>
                  </a:lnTo>
                  <a:cubicBezTo>
                    <a:pt x="35" y="618"/>
                    <a:pt x="76" y="767"/>
                    <a:pt x="116" y="909"/>
                  </a:cubicBezTo>
                  <a:cubicBezTo>
                    <a:pt x="164" y="909"/>
                    <a:pt x="211" y="916"/>
                    <a:pt x="259" y="916"/>
                  </a:cubicBezTo>
                  <a:cubicBezTo>
                    <a:pt x="276" y="916"/>
                    <a:pt x="293" y="916"/>
                    <a:pt x="311" y="916"/>
                  </a:cubicBezTo>
                  <a:cubicBezTo>
                    <a:pt x="815" y="916"/>
                    <a:pt x="1312" y="822"/>
                    <a:pt x="1784" y="638"/>
                  </a:cubicBezTo>
                  <a:cubicBezTo>
                    <a:pt x="1886" y="435"/>
                    <a:pt x="1974" y="218"/>
                    <a:pt x="20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5" name="Google Shape;16375;p80"/>
            <p:cNvSpPr/>
            <p:nvPr/>
          </p:nvSpPr>
          <p:spPr>
            <a:xfrm>
              <a:off x="935282" y="2906053"/>
              <a:ext cx="201341" cy="63686"/>
            </a:xfrm>
            <a:custGeom>
              <a:avLst/>
              <a:gdLst/>
              <a:ahLst/>
              <a:cxnLst/>
              <a:rect l="l" t="t" r="r" b="b"/>
              <a:pathLst>
                <a:path w="7676" h="2428" extrusionOk="0">
                  <a:moveTo>
                    <a:pt x="7374" y="0"/>
                  </a:moveTo>
                  <a:cubicBezTo>
                    <a:pt x="7356" y="0"/>
                    <a:pt x="7336" y="2"/>
                    <a:pt x="7316" y="7"/>
                  </a:cubicBezTo>
                  <a:cubicBezTo>
                    <a:pt x="6313" y="211"/>
                    <a:pt x="5533" y="1458"/>
                    <a:pt x="5241" y="1987"/>
                  </a:cubicBezTo>
                  <a:lnTo>
                    <a:pt x="2420" y="1987"/>
                  </a:lnTo>
                  <a:cubicBezTo>
                    <a:pt x="2122" y="1458"/>
                    <a:pt x="1342" y="211"/>
                    <a:pt x="346" y="7"/>
                  </a:cubicBezTo>
                  <a:cubicBezTo>
                    <a:pt x="330" y="5"/>
                    <a:pt x="315" y="3"/>
                    <a:pt x="301" y="3"/>
                  </a:cubicBezTo>
                  <a:cubicBezTo>
                    <a:pt x="54" y="3"/>
                    <a:pt x="1" y="377"/>
                    <a:pt x="257" y="441"/>
                  </a:cubicBezTo>
                  <a:cubicBezTo>
                    <a:pt x="929" y="570"/>
                    <a:pt x="1614" y="1438"/>
                    <a:pt x="2034" y="2204"/>
                  </a:cubicBezTo>
                  <a:cubicBezTo>
                    <a:pt x="2109" y="2340"/>
                    <a:pt x="2258" y="2428"/>
                    <a:pt x="2420" y="2428"/>
                  </a:cubicBezTo>
                  <a:lnTo>
                    <a:pt x="5241" y="2428"/>
                  </a:lnTo>
                  <a:cubicBezTo>
                    <a:pt x="5404" y="2428"/>
                    <a:pt x="5546" y="2340"/>
                    <a:pt x="5621" y="2204"/>
                  </a:cubicBezTo>
                  <a:cubicBezTo>
                    <a:pt x="6041" y="1438"/>
                    <a:pt x="6733" y="577"/>
                    <a:pt x="7397" y="441"/>
                  </a:cubicBezTo>
                  <a:cubicBezTo>
                    <a:pt x="7675" y="397"/>
                    <a:pt x="7618" y="0"/>
                    <a:pt x="737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6" name="Google Shape;16376;p80"/>
            <p:cNvSpPr/>
            <p:nvPr/>
          </p:nvSpPr>
          <p:spPr>
            <a:xfrm>
              <a:off x="1001066" y="2958172"/>
              <a:ext cx="69405" cy="69378"/>
            </a:xfrm>
            <a:custGeom>
              <a:avLst/>
              <a:gdLst/>
              <a:ahLst/>
              <a:cxnLst/>
              <a:rect l="l" t="t" r="r" b="b"/>
              <a:pathLst>
                <a:path w="2646" h="2645" extrusionOk="0">
                  <a:moveTo>
                    <a:pt x="1323" y="0"/>
                  </a:moveTo>
                  <a:cubicBezTo>
                    <a:pt x="597" y="0"/>
                    <a:pt x="1" y="814"/>
                    <a:pt x="1" y="1546"/>
                  </a:cubicBezTo>
                  <a:cubicBezTo>
                    <a:pt x="1" y="2272"/>
                    <a:pt x="597" y="2644"/>
                    <a:pt x="1323" y="2644"/>
                  </a:cubicBezTo>
                  <a:cubicBezTo>
                    <a:pt x="2055" y="2644"/>
                    <a:pt x="2645" y="2278"/>
                    <a:pt x="2645" y="1546"/>
                  </a:cubicBezTo>
                  <a:cubicBezTo>
                    <a:pt x="2645" y="814"/>
                    <a:pt x="2055" y="0"/>
                    <a:pt x="13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7" name="Google Shape;16377;p80"/>
            <p:cNvSpPr/>
            <p:nvPr/>
          </p:nvSpPr>
          <p:spPr>
            <a:xfrm>
              <a:off x="1001066" y="2958172"/>
              <a:ext cx="37378" cy="69378"/>
            </a:xfrm>
            <a:custGeom>
              <a:avLst/>
              <a:gdLst/>
              <a:ahLst/>
              <a:cxnLst/>
              <a:rect l="l" t="t" r="r" b="b"/>
              <a:pathLst>
                <a:path w="1425" h="2645" extrusionOk="0">
                  <a:moveTo>
                    <a:pt x="1323" y="0"/>
                  </a:moveTo>
                  <a:cubicBezTo>
                    <a:pt x="591" y="0"/>
                    <a:pt x="1" y="814"/>
                    <a:pt x="1" y="1546"/>
                  </a:cubicBezTo>
                  <a:cubicBezTo>
                    <a:pt x="1" y="2231"/>
                    <a:pt x="530" y="2604"/>
                    <a:pt x="1208" y="2644"/>
                  </a:cubicBezTo>
                  <a:cubicBezTo>
                    <a:pt x="1004" y="2400"/>
                    <a:pt x="882" y="2061"/>
                    <a:pt x="882" y="1621"/>
                  </a:cubicBezTo>
                  <a:cubicBezTo>
                    <a:pt x="882" y="1037"/>
                    <a:pt x="1072" y="468"/>
                    <a:pt x="1425" y="7"/>
                  </a:cubicBezTo>
                  <a:cubicBezTo>
                    <a:pt x="1391" y="0"/>
                    <a:pt x="1357" y="0"/>
                    <a:pt x="1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8" name="Google Shape;16378;p80"/>
            <p:cNvSpPr/>
            <p:nvPr/>
          </p:nvSpPr>
          <p:spPr>
            <a:xfrm>
              <a:off x="1001066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9" name="Google Shape;16379;p80"/>
            <p:cNvSpPr/>
            <p:nvPr/>
          </p:nvSpPr>
          <p:spPr>
            <a:xfrm>
              <a:off x="1047310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80" name="Google Shape;16380;p80"/>
          <p:cNvGrpSpPr/>
          <p:nvPr/>
        </p:nvGrpSpPr>
        <p:grpSpPr>
          <a:xfrm>
            <a:off x="1943878" y="2909069"/>
            <a:ext cx="374774" cy="364282"/>
            <a:chOff x="1943878" y="2909069"/>
            <a:chExt cx="374774" cy="364282"/>
          </a:xfrm>
        </p:grpSpPr>
        <p:sp>
          <p:nvSpPr>
            <p:cNvPr id="16381" name="Google Shape;16381;p80"/>
            <p:cNvSpPr/>
            <p:nvPr/>
          </p:nvSpPr>
          <p:spPr>
            <a:xfrm>
              <a:off x="2142911" y="2909069"/>
              <a:ext cx="65470" cy="50178"/>
            </a:xfrm>
            <a:custGeom>
              <a:avLst/>
              <a:gdLst/>
              <a:ahLst/>
              <a:cxnLst/>
              <a:rect l="l" t="t" r="r" b="b"/>
              <a:pathLst>
                <a:path w="2496" h="1913" extrusionOk="0">
                  <a:moveTo>
                    <a:pt x="2204" y="1"/>
                  </a:moveTo>
                  <a:cubicBezTo>
                    <a:pt x="1824" y="1"/>
                    <a:pt x="1668" y="1"/>
                    <a:pt x="1411" y="190"/>
                  </a:cubicBezTo>
                  <a:cubicBezTo>
                    <a:pt x="1323" y="258"/>
                    <a:pt x="929" y="577"/>
                    <a:pt x="475" y="950"/>
                  </a:cubicBezTo>
                  <a:lnTo>
                    <a:pt x="0" y="1343"/>
                  </a:lnTo>
                  <a:lnTo>
                    <a:pt x="0" y="1913"/>
                  </a:lnTo>
                  <a:cubicBezTo>
                    <a:pt x="224" y="1730"/>
                    <a:pt x="495" y="1506"/>
                    <a:pt x="753" y="1289"/>
                  </a:cubicBezTo>
                  <a:cubicBezTo>
                    <a:pt x="1167" y="957"/>
                    <a:pt x="1594" y="604"/>
                    <a:pt x="1675" y="543"/>
                  </a:cubicBezTo>
                  <a:cubicBezTo>
                    <a:pt x="1811" y="441"/>
                    <a:pt x="1845" y="441"/>
                    <a:pt x="2204" y="441"/>
                  </a:cubicBezTo>
                  <a:cubicBezTo>
                    <a:pt x="2496" y="441"/>
                    <a:pt x="2496" y="1"/>
                    <a:pt x="220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2" name="Google Shape;16382;p80"/>
            <p:cNvSpPr/>
            <p:nvPr/>
          </p:nvSpPr>
          <p:spPr>
            <a:xfrm>
              <a:off x="2193063" y="2938316"/>
              <a:ext cx="90231" cy="51699"/>
            </a:xfrm>
            <a:custGeom>
              <a:avLst/>
              <a:gdLst/>
              <a:ahLst/>
              <a:cxnLst/>
              <a:rect l="l" t="t" r="r" b="b"/>
              <a:pathLst>
                <a:path w="3440" h="1971" extrusionOk="0">
                  <a:moveTo>
                    <a:pt x="3146" y="0"/>
                  </a:moveTo>
                  <a:cubicBezTo>
                    <a:pt x="3087" y="0"/>
                    <a:pt x="3026" y="25"/>
                    <a:pt x="2977" y="86"/>
                  </a:cubicBezTo>
                  <a:lnTo>
                    <a:pt x="2008" y="1442"/>
                  </a:lnTo>
                  <a:cubicBezTo>
                    <a:pt x="1967" y="1496"/>
                    <a:pt x="1899" y="1530"/>
                    <a:pt x="1831" y="1530"/>
                  </a:cubicBezTo>
                  <a:lnTo>
                    <a:pt x="292" y="1530"/>
                  </a:lnTo>
                  <a:cubicBezTo>
                    <a:pt x="1" y="1530"/>
                    <a:pt x="1" y="1971"/>
                    <a:pt x="292" y="1971"/>
                  </a:cubicBezTo>
                  <a:lnTo>
                    <a:pt x="1831" y="1971"/>
                  </a:lnTo>
                  <a:cubicBezTo>
                    <a:pt x="2042" y="1971"/>
                    <a:pt x="2245" y="1869"/>
                    <a:pt x="2367" y="1693"/>
                  </a:cubicBezTo>
                  <a:lnTo>
                    <a:pt x="3337" y="337"/>
                  </a:lnTo>
                  <a:cubicBezTo>
                    <a:pt x="3439" y="170"/>
                    <a:pt x="3298" y="0"/>
                    <a:pt x="31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80"/>
            <p:cNvSpPr/>
            <p:nvPr/>
          </p:nvSpPr>
          <p:spPr>
            <a:xfrm>
              <a:off x="2239306" y="3065216"/>
              <a:ext cx="79346" cy="75096"/>
            </a:xfrm>
            <a:custGeom>
              <a:avLst/>
              <a:gdLst/>
              <a:ahLst/>
              <a:cxnLst/>
              <a:rect l="l" t="t" r="r" b="b"/>
              <a:pathLst>
                <a:path w="3025" h="2863" extrusionOk="0">
                  <a:moveTo>
                    <a:pt x="1052" y="1"/>
                  </a:moveTo>
                  <a:cubicBezTo>
                    <a:pt x="1047" y="1"/>
                    <a:pt x="1043" y="1"/>
                    <a:pt x="1038" y="1"/>
                  </a:cubicBezTo>
                  <a:lnTo>
                    <a:pt x="292" y="1"/>
                  </a:lnTo>
                  <a:cubicBezTo>
                    <a:pt x="1" y="1"/>
                    <a:pt x="1" y="442"/>
                    <a:pt x="292" y="442"/>
                  </a:cubicBezTo>
                  <a:lnTo>
                    <a:pt x="1038" y="442"/>
                  </a:lnTo>
                  <a:cubicBezTo>
                    <a:pt x="1140" y="442"/>
                    <a:pt x="1235" y="510"/>
                    <a:pt x="1255" y="611"/>
                  </a:cubicBezTo>
                  <a:lnTo>
                    <a:pt x="1574" y="2042"/>
                  </a:lnTo>
                  <a:cubicBezTo>
                    <a:pt x="1614" y="2239"/>
                    <a:pt x="1743" y="2401"/>
                    <a:pt x="1926" y="2489"/>
                  </a:cubicBezTo>
                  <a:lnTo>
                    <a:pt x="2618" y="2842"/>
                  </a:lnTo>
                  <a:cubicBezTo>
                    <a:pt x="2652" y="2856"/>
                    <a:pt x="2679" y="2862"/>
                    <a:pt x="2720" y="2862"/>
                  </a:cubicBezTo>
                  <a:cubicBezTo>
                    <a:pt x="2950" y="2862"/>
                    <a:pt x="3025" y="2550"/>
                    <a:pt x="2814" y="2449"/>
                  </a:cubicBezTo>
                  <a:lnTo>
                    <a:pt x="2123" y="2103"/>
                  </a:lnTo>
                  <a:cubicBezTo>
                    <a:pt x="2062" y="2069"/>
                    <a:pt x="2021" y="2015"/>
                    <a:pt x="2001" y="1954"/>
                  </a:cubicBezTo>
                  <a:lnTo>
                    <a:pt x="1682" y="516"/>
                  </a:lnTo>
                  <a:cubicBezTo>
                    <a:pt x="1622" y="216"/>
                    <a:pt x="1358" y="1"/>
                    <a:pt x="10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4" name="Google Shape;16384;p80"/>
            <p:cNvSpPr/>
            <p:nvPr/>
          </p:nvSpPr>
          <p:spPr>
            <a:xfrm>
              <a:off x="2232696" y="3151723"/>
              <a:ext cx="43096" cy="98494"/>
            </a:xfrm>
            <a:custGeom>
              <a:avLst/>
              <a:gdLst/>
              <a:ahLst/>
              <a:cxnLst/>
              <a:rect l="l" t="t" r="r" b="b"/>
              <a:pathLst>
                <a:path w="1643" h="3755" extrusionOk="0">
                  <a:moveTo>
                    <a:pt x="324" y="1"/>
                  </a:moveTo>
                  <a:cubicBezTo>
                    <a:pt x="142" y="1"/>
                    <a:pt x="0" y="252"/>
                    <a:pt x="185" y="398"/>
                  </a:cubicBezTo>
                  <a:lnTo>
                    <a:pt x="1114" y="1137"/>
                  </a:lnTo>
                  <a:cubicBezTo>
                    <a:pt x="1168" y="1178"/>
                    <a:pt x="1195" y="1246"/>
                    <a:pt x="1188" y="1321"/>
                  </a:cubicBezTo>
                  <a:lnTo>
                    <a:pt x="985" y="3517"/>
                  </a:lnTo>
                  <a:cubicBezTo>
                    <a:pt x="971" y="3640"/>
                    <a:pt x="1066" y="3741"/>
                    <a:pt x="1188" y="3755"/>
                  </a:cubicBezTo>
                  <a:lnTo>
                    <a:pt x="1202" y="3755"/>
                  </a:lnTo>
                  <a:cubicBezTo>
                    <a:pt x="1317" y="3755"/>
                    <a:pt x="1412" y="3667"/>
                    <a:pt x="1426" y="3551"/>
                  </a:cubicBezTo>
                  <a:lnTo>
                    <a:pt x="1622" y="1354"/>
                  </a:lnTo>
                  <a:cubicBezTo>
                    <a:pt x="1643" y="1144"/>
                    <a:pt x="1554" y="934"/>
                    <a:pt x="1392" y="792"/>
                  </a:cubicBezTo>
                  <a:lnTo>
                    <a:pt x="463" y="53"/>
                  </a:lnTo>
                  <a:cubicBezTo>
                    <a:pt x="417" y="16"/>
                    <a:pt x="369" y="1"/>
                    <a:pt x="3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5" name="Google Shape;16385;p80"/>
            <p:cNvSpPr/>
            <p:nvPr/>
          </p:nvSpPr>
          <p:spPr>
            <a:xfrm>
              <a:off x="2054149" y="2909069"/>
              <a:ext cx="65654" cy="50178"/>
            </a:xfrm>
            <a:custGeom>
              <a:avLst/>
              <a:gdLst/>
              <a:ahLst/>
              <a:cxnLst/>
              <a:rect l="l" t="t" r="r" b="b"/>
              <a:pathLst>
                <a:path w="2503" h="1913" extrusionOk="0">
                  <a:moveTo>
                    <a:pt x="299" y="1"/>
                  </a:moveTo>
                  <a:cubicBezTo>
                    <a:pt x="1" y="1"/>
                    <a:pt x="1" y="441"/>
                    <a:pt x="299" y="441"/>
                  </a:cubicBezTo>
                  <a:cubicBezTo>
                    <a:pt x="659" y="441"/>
                    <a:pt x="686" y="441"/>
                    <a:pt x="828" y="543"/>
                  </a:cubicBezTo>
                  <a:cubicBezTo>
                    <a:pt x="909" y="604"/>
                    <a:pt x="1337" y="957"/>
                    <a:pt x="1743" y="1289"/>
                  </a:cubicBezTo>
                  <a:cubicBezTo>
                    <a:pt x="2008" y="1506"/>
                    <a:pt x="2279" y="1730"/>
                    <a:pt x="2503" y="1913"/>
                  </a:cubicBezTo>
                  <a:lnTo>
                    <a:pt x="2503" y="1343"/>
                  </a:lnTo>
                  <a:lnTo>
                    <a:pt x="2021" y="950"/>
                  </a:lnTo>
                  <a:cubicBezTo>
                    <a:pt x="1567" y="577"/>
                    <a:pt x="1174" y="258"/>
                    <a:pt x="1093" y="190"/>
                  </a:cubicBezTo>
                  <a:cubicBezTo>
                    <a:pt x="835" y="1"/>
                    <a:pt x="679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6" name="Google Shape;16386;p80"/>
            <p:cNvSpPr/>
            <p:nvPr/>
          </p:nvSpPr>
          <p:spPr>
            <a:xfrm>
              <a:off x="1978344" y="2937634"/>
              <a:ext cx="91307" cy="52381"/>
            </a:xfrm>
            <a:custGeom>
              <a:avLst/>
              <a:gdLst/>
              <a:ahLst/>
              <a:cxnLst/>
              <a:rect l="l" t="t" r="r" b="b"/>
              <a:pathLst>
                <a:path w="3481" h="1997" extrusionOk="0">
                  <a:moveTo>
                    <a:pt x="316" y="0"/>
                  </a:moveTo>
                  <a:cubicBezTo>
                    <a:pt x="156" y="0"/>
                    <a:pt x="1" y="190"/>
                    <a:pt x="145" y="363"/>
                  </a:cubicBezTo>
                  <a:lnTo>
                    <a:pt x="1114" y="1719"/>
                  </a:lnTo>
                  <a:cubicBezTo>
                    <a:pt x="1236" y="1895"/>
                    <a:pt x="1440" y="1997"/>
                    <a:pt x="1650" y="1997"/>
                  </a:cubicBezTo>
                  <a:lnTo>
                    <a:pt x="3189" y="1997"/>
                  </a:lnTo>
                  <a:cubicBezTo>
                    <a:pt x="3481" y="1997"/>
                    <a:pt x="3481" y="1556"/>
                    <a:pt x="3189" y="1556"/>
                  </a:cubicBezTo>
                  <a:lnTo>
                    <a:pt x="1650" y="1556"/>
                  </a:lnTo>
                  <a:cubicBezTo>
                    <a:pt x="1575" y="1556"/>
                    <a:pt x="1514" y="1522"/>
                    <a:pt x="1474" y="1468"/>
                  </a:cubicBezTo>
                  <a:lnTo>
                    <a:pt x="497" y="112"/>
                  </a:lnTo>
                  <a:cubicBezTo>
                    <a:pt x="450" y="33"/>
                    <a:pt x="382" y="0"/>
                    <a:pt x="3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7" name="Google Shape;16387;p80"/>
            <p:cNvSpPr/>
            <p:nvPr/>
          </p:nvSpPr>
          <p:spPr>
            <a:xfrm>
              <a:off x="1943878" y="3065216"/>
              <a:ext cx="79529" cy="75096"/>
            </a:xfrm>
            <a:custGeom>
              <a:avLst/>
              <a:gdLst/>
              <a:ahLst/>
              <a:cxnLst/>
              <a:rect l="l" t="t" r="r" b="b"/>
              <a:pathLst>
                <a:path w="3032" h="2863" extrusionOk="0">
                  <a:moveTo>
                    <a:pt x="1973" y="1"/>
                  </a:moveTo>
                  <a:cubicBezTo>
                    <a:pt x="1668" y="1"/>
                    <a:pt x="1410" y="216"/>
                    <a:pt x="1343" y="516"/>
                  </a:cubicBezTo>
                  <a:lnTo>
                    <a:pt x="1025" y="1954"/>
                  </a:lnTo>
                  <a:cubicBezTo>
                    <a:pt x="1011" y="2015"/>
                    <a:pt x="970" y="2069"/>
                    <a:pt x="909" y="2103"/>
                  </a:cubicBezTo>
                  <a:lnTo>
                    <a:pt x="211" y="2449"/>
                  </a:lnTo>
                  <a:cubicBezTo>
                    <a:pt x="1" y="2550"/>
                    <a:pt x="82" y="2862"/>
                    <a:pt x="313" y="2862"/>
                  </a:cubicBezTo>
                  <a:cubicBezTo>
                    <a:pt x="347" y="2862"/>
                    <a:pt x="381" y="2856"/>
                    <a:pt x="414" y="2842"/>
                  </a:cubicBezTo>
                  <a:lnTo>
                    <a:pt x="1106" y="2489"/>
                  </a:lnTo>
                  <a:cubicBezTo>
                    <a:pt x="1289" y="2401"/>
                    <a:pt x="1418" y="2239"/>
                    <a:pt x="1459" y="2042"/>
                  </a:cubicBezTo>
                  <a:lnTo>
                    <a:pt x="1777" y="611"/>
                  </a:lnTo>
                  <a:cubicBezTo>
                    <a:pt x="1798" y="510"/>
                    <a:pt x="1893" y="442"/>
                    <a:pt x="1994" y="442"/>
                  </a:cubicBezTo>
                  <a:lnTo>
                    <a:pt x="2740" y="442"/>
                  </a:lnTo>
                  <a:cubicBezTo>
                    <a:pt x="3032" y="442"/>
                    <a:pt x="3032" y="1"/>
                    <a:pt x="2740" y="1"/>
                  </a:cubicBezTo>
                  <a:lnTo>
                    <a:pt x="1988" y="1"/>
                  </a:lnTo>
                  <a:cubicBezTo>
                    <a:pt x="1983" y="1"/>
                    <a:pt x="1978" y="1"/>
                    <a:pt x="19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8" name="Google Shape;16388;p80"/>
            <p:cNvSpPr/>
            <p:nvPr/>
          </p:nvSpPr>
          <p:spPr>
            <a:xfrm>
              <a:off x="1986737" y="3151723"/>
              <a:ext cx="43122" cy="98494"/>
            </a:xfrm>
            <a:custGeom>
              <a:avLst/>
              <a:gdLst/>
              <a:ahLst/>
              <a:cxnLst/>
              <a:rect l="l" t="t" r="r" b="b"/>
              <a:pathLst>
                <a:path w="1644" h="3755" extrusionOk="0">
                  <a:moveTo>
                    <a:pt x="1326" y="1"/>
                  </a:moveTo>
                  <a:cubicBezTo>
                    <a:pt x="1281" y="1"/>
                    <a:pt x="1233" y="16"/>
                    <a:pt x="1188" y="53"/>
                  </a:cubicBezTo>
                  <a:lnTo>
                    <a:pt x="252" y="792"/>
                  </a:lnTo>
                  <a:cubicBezTo>
                    <a:pt x="89" y="934"/>
                    <a:pt x="1" y="1144"/>
                    <a:pt x="21" y="1354"/>
                  </a:cubicBezTo>
                  <a:lnTo>
                    <a:pt x="225" y="3551"/>
                  </a:lnTo>
                  <a:cubicBezTo>
                    <a:pt x="232" y="3667"/>
                    <a:pt x="326" y="3755"/>
                    <a:pt x="442" y="3755"/>
                  </a:cubicBezTo>
                  <a:lnTo>
                    <a:pt x="462" y="3755"/>
                  </a:lnTo>
                  <a:cubicBezTo>
                    <a:pt x="584" y="3741"/>
                    <a:pt x="672" y="3640"/>
                    <a:pt x="659" y="3517"/>
                  </a:cubicBezTo>
                  <a:lnTo>
                    <a:pt x="462" y="1321"/>
                  </a:lnTo>
                  <a:cubicBezTo>
                    <a:pt x="455" y="1246"/>
                    <a:pt x="482" y="1178"/>
                    <a:pt x="530" y="1137"/>
                  </a:cubicBezTo>
                  <a:lnTo>
                    <a:pt x="1459" y="398"/>
                  </a:lnTo>
                  <a:cubicBezTo>
                    <a:pt x="1644" y="252"/>
                    <a:pt x="1506" y="1"/>
                    <a:pt x="132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9" name="Google Shape;16389;p80"/>
            <p:cNvSpPr/>
            <p:nvPr/>
          </p:nvSpPr>
          <p:spPr>
            <a:xfrm>
              <a:off x="2003813" y="3007432"/>
              <a:ext cx="254903" cy="265920"/>
            </a:xfrm>
            <a:custGeom>
              <a:avLst/>
              <a:gdLst/>
              <a:ahLst/>
              <a:cxnLst/>
              <a:rect l="l" t="t" r="r" b="b"/>
              <a:pathLst>
                <a:path w="9718" h="10138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59" y="1533"/>
                    <a:pt x="1" y="2685"/>
                    <a:pt x="8" y="3852"/>
                  </a:cubicBezTo>
                  <a:cubicBezTo>
                    <a:pt x="8" y="7323"/>
                    <a:pt x="2178" y="10137"/>
                    <a:pt x="4856" y="10137"/>
                  </a:cubicBezTo>
                  <a:cubicBezTo>
                    <a:pt x="7534" y="10137"/>
                    <a:pt x="9711" y="7330"/>
                    <a:pt x="9711" y="3852"/>
                  </a:cubicBezTo>
                  <a:cubicBezTo>
                    <a:pt x="9718" y="2685"/>
                    <a:pt x="9460" y="1533"/>
                    <a:pt x="8951" y="482"/>
                  </a:cubicBezTo>
                  <a:cubicBezTo>
                    <a:pt x="8805" y="189"/>
                    <a:pt x="8508" y="0"/>
                    <a:pt x="8182" y="0"/>
                  </a:cubicBezTo>
                  <a:cubicBezTo>
                    <a:pt x="8176" y="0"/>
                    <a:pt x="8171" y="0"/>
                    <a:pt x="8165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80"/>
            <p:cNvSpPr/>
            <p:nvPr/>
          </p:nvSpPr>
          <p:spPr>
            <a:xfrm>
              <a:off x="2125468" y="3007432"/>
              <a:ext cx="11594" cy="248529"/>
            </a:xfrm>
            <a:custGeom>
              <a:avLst/>
              <a:gdLst/>
              <a:ahLst/>
              <a:cxnLst/>
              <a:rect l="l" t="t" r="r" b="b"/>
              <a:pathLst>
                <a:path w="442" h="9475" extrusionOk="0">
                  <a:moveTo>
                    <a:pt x="1" y="0"/>
                  </a:moveTo>
                  <a:lnTo>
                    <a:pt x="1" y="9256"/>
                  </a:lnTo>
                  <a:cubicBezTo>
                    <a:pt x="1" y="9402"/>
                    <a:pt x="111" y="9474"/>
                    <a:pt x="221" y="9474"/>
                  </a:cubicBezTo>
                  <a:cubicBezTo>
                    <a:pt x="331" y="9474"/>
                    <a:pt x="442" y="9402"/>
                    <a:pt x="442" y="9256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1" name="Google Shape;16391;p80"/>
            <p:cNvSpPr/>
            <p:nvPr/>
          </p:nvSpPr>
          <p:spPr>
            <a:xfrm>
              <a:off x="2003813" y="3007432"/>
              <a:ext cx="129865" cy="265736"/>
            </a:xfrm>
            <a:custGeom>
              <a:avLst/>
              <a:gdLst/>
              <a:ahLst/>
              <a:cxnLst/>
              <a:rect l="l" t="t" r="r" b="b"/>
              <a:pathLst>
                <a:path w="4951" h="10131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65" y="1526"/>
                    <a:pt x="1" y="2672"/>
                    <a:pt x="8" y="3831"/>
                  </a:cubicBezTo>
                  <a:cubicBezTo>
                    <a:pt x="8" y="4035"/>
                    <a:pt x="14" y="4231"/>
                    <a:pt x="28" y="4428"/>
                  </a:cubicBezTo>
                  <a:lnTo>
                    <a:pt x="28" y="4475"/>
                  </a:lnTo>
                  <a:cubicBezTo>
                    <a:pt x="28" y="4496"/>
                    <a:pt x="28" y="4516"/>
                    <a:pt x="35" y="4536"/>
                  </a:cubicBezTo>
                  <a:cubicBezTo>
                    <a:pt x="299" y="7683"/>
                    <a:pt x="2354" y="10130"/>
                    <a:pt x="4856" y="10130"/>
                  </a:cubicBezTo>
                  <a:lnTo>
                    <a:pt x="4951" y="10130"/>
                  </a:lnTo>
                  <a:cubicBezTo>
                    <a:pt x="3296" y="9385"/>
                    <a:pt x="2069" y="6835"/>
                    <a:pt x="2069" y="3804"/>
                  </a:cubicBezTo>
                  <a:cubicBezTo>
                    <a:pt x="2055" y="2597"/>
                    <a:pt x="2266" y="1404"/>
                    <a:pt x="2679" y="278"/>
                  </a:cubicBezTo>
                  <a:cubicBezTo>
                    <a:pt x="2713" y="177"/>
                    <a:pt x="2774" y="82"/>
                    <a:pt x="2849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2" name="Google Shape;16392;p80"/>
            <p:cNvSpPr/>
            <p:nvPr/>
          </p:nvSpPr>
          <p:spPr>
            <a:xfrm>
              <a:off x="2044732" y="2937896"/>
              <a:ext cx="173433" cy="92487"/>
            </a:xfrm>
            <a:custGeom>
              <a:avLst/>
              <a:gdLst/>
              <a:ahLst/>
              <a:cxnLst/>
              <a:rect l="l" t="t" r="r" b="b"/>
              <a:pathLst>
                <a:path w="6612" h="3526" extrusionOk="0">
                  <a:moveTo>
                    <a:pt x="3303" y="0"/>
                  </a:moveTo>
                  <a:cubicBezTo>
                    <a:pt x="1479" y="0"/>
                    <a:pt x="0" y="1038"/>
                    <a:pt x="0" y="2319"/>
                  </a:cubicBezTo>
                  <a:cubicBezTo>
                    <a:pt x="0" y="3309"/>
                    <a:pt x="1479" y="3526"/>
                    <a:pt x="3303" y="3526"/>
                  </a:cubicBezTo>
                  <a:cubicBezTo>
                    <a:pt x="5127" y="3526"/>
                    <a:pt x="6612" y="3309"/>
                    <a:pt x="6612" y="2319"/>
                  </a:cubicBezTo>
                  <a:cubicBezTo>
                    <a:pt x="6612" y="1038"/>
                    <a:pt x="5127" y="0"/>
                    <a:pt x="330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3" name="Google Shape;16393;p80"/>
            <p:cNvSpPr/>
            <p:nvPr/>
          </p:nvSpPr>
          <p:spPr>
            <a:xfrm>
              <a:off x="2044548" y="2937896"/>
              <a:ext cx="99805" cy="91962"/>
            </a:xfrm>
            <a:custGeom>
              <a:avLst/>
              <a:gdLst/>
              <a:ahLst/>
              <a:cxnLst/>
              <a:rect l="l" t="t" r="r" b="b"/>
              <a:pathLst>
                <a:path w="3805" h="3506" extrusionOk="0">
                  <a:moveTo>
                    <a:pt x="3310" y="0"/>
                  </a:moveTo>
                  <a:cubicBezTo>
                    <a:pt x="1479" y="0"/>
                    <a:pt x="1" y="1038"/>
                    <a:pt x="1" y="2319"/>
                  </a:cubicBezTo>
                  <a:cubicBezTo>
                    <a:pt x="1" y="3126"/>
                    <a:pt x="977" y="3417"/>
                    <a:pt x="2326" y="3506"/>
                  </a:cubicBezTo>
                  <a:cubicBezTo>
                    <a:pt x="1845" y="3316"/>
                    <a:pt x="1547" y="2990"/>
                    <a:pt x="1547" y="2461"/>
                  </a:cubicBezTo>
                  <a:cubicBezTo>
                    <a:pt x="1547" y="1227"/>
                    <a:pt x="2530" y="203"/>
                    <a:pt x="3805" y="34"/>
                  </a:cubicBezTo>
                  <a:cubicBezTo>
                    <a:pt x="3642" y="14"/>
                    <a:pt x="3472" y="0"/>
                    <a:pt x="3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4" name="Google Shape;16394;p80"/>
            <p:cNvSpPr/>
            <p:nvPr/>
          </p:nvSpPr>
          <p:spPr>
            <a:xfrm>
              <a:off x="2153219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523" y="0"/>
                  </a:moveTo>
                  <a:cubicBezTo>
                    <a:pt x="1" y="468"/>
                    <a:pt x="333" y="1336"/>
                    <a:pt x="1038" y="1336"/>
                  </a:cubicBezTo>
                  <a:cubicBezTo>
                    <a:pt x="1411" y="1336"/>
                    <a:pt x="1730" y="1072"/>
                    <a:pt x="1798" y="712"/>
                  </a:cubicBezTo>
                  <a:cubicBezTo>
                    <a:pt x="1425" y="380"/>
                    <a:pt x="991" y="136"/>
                    <a:pt x="52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5" name="Google Shape;16395;p80"/>
            <p:cNvSpPr/>
            <p:nvPr/>
          </p:nvSpPr>
          <p:spPr>
            <a:xfrm>
              <a:off x="2062332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1276" y="0"/>
                  </a:moveTo>
                  <a:lnTo>
                    <a:pt x="1276" y="0"/>
                  </a:lnTo>
                  <a:cubicBezTo>
                    <a:pt x="801" y="136"/>
                    <a:pt x="367" y="380"/>
                    <a:pt x="1" y="712"/>
                  </a:cubicBezTo>
                  <a:cubicBezTo>
                    <a:pt x="69" y="1072"/>
                    <a:pt x="387" y="1336"/>
                    <a:pt x="760" y="1336"/>
                  </a:cubicBezTo>
                  <a:cubicBezTo>
                    <a:pt x="1459" y="1336"/>
                    <a:pt x="1798" y="468"/>
                    <a:pt x="127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6" name="Google Shape;16396;p80"/>
            <p:cNvSpPr/>
            <p:nvPr/>
          </p:nvSpPr>
          <p:spPr>
            <a:xfrm>
              <a:off x="2061991" y="3123027"/>
              <a:ext cx="40394" cy="40394"/>
            </a:xfrm>
            <a:custGeom>
              <a:avLst/>
              <a:gdLst/>
              <a:ahLst/>
              <a:cxnLst/>
              <a:rect l="l" t="t" r="r" b="b"/>
              <a:pathLst>
                <a:path w="1540" h="1540" extrusionOk="0">
                  <a:moveTo>
                    <a:pt x="766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66" y="1540"/>
                  </a:cubicBezTo>
                  <a:cubicBezTo>
                    <a:pt x="1194" y="1540"/>
                    <a:pt x="1539" y="1194"/>
                    <a:pt x="1539" y="774"/>
                  </a:cubicBezTo>
                  <a:cubicBezTo>
                    <a:pt x="1539" y="346"/>
                    <a:pt x="1194" y="1"/>
                    <a:pt x="76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7" name="Google Shape;16397;p80"/>
            <p:cNvSpPr/>
            <p:nvPr/>
          </p:nvSpPr>
          <p:spPr>
            <a:xfrm>
              <a:off x="2039407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646" y="0"/>
                  </a:moveTo>
                  <a:cubicBezTo>
                    <a:pt x="364" y="0"/>
                    <a:pt x="88" y="178"/>
                    <a:pt x="0" y="488"/>
                  </a:cubicBezTo>
                  <a:cubicBezTo>
                    <a:pt x="224" y="786"/>
                    <a:pt x="475" y="1064"/>
                    <a:pt x="746" y="1315"/>
                  </a:cubicBezTo>
                  <a:cubicBezTo>
                    <a:pt x="1261" y="1227"/>
                    <a:pt x="1478" y="603"/>
                    <a:pt x="1132" y="217"/>
                  </a:cubicBezTo>
                  <a:cubicBezTo>
                    <a:pt x="997" y="69"/>
                    <a:pt x="821" y="0"/>
                    <a:pt x="6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80"/>
            <p:cNvSpPr/>
            <p:nvPr/>
          </p:nvSpPr>
          <p:spPr>
            <a:xfrm>
              <a:off x="2015748" y="3065216"/>
              <a:ext cx="28827" cy="28853"/>
            </a:xfrm>
            <a:custGeom>
              <a:avLst/>
              <a:gdLst/>
              <a:ahLst/>
              <a:cxnLst/>
              <a:rect l="l" t="t" r="r" b="b"/>
              <a:pathLst>
                <a:path w="1099" h="1100" extrusionOk="0">
                  <a:moveTo>
                    <a:pt x="549" y="1"/>
                  </a:moveTo>
                  <a:cubicBezTo>
                    <a:pt x="244" y="1"/>
                    <a:pt x="0" y="245"/>
                    <a:pt x="0" y="550"/>
                  </a:cubicBezTo>
                  <a:cubicBezTo>
                    <a:pt x="0" y="855"/>
                    <a:pt x="244" y="1099"/>
                    <a:pt x="549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9" name="Google Shape;16399;p80"/>
            <p:cNvSpPr/>
            <p:nvPr/>
          </p:nvSpPr>
          <p:spPr>
            <a:xfrm>
              <a:off x="2160170" y="3123027"/>
              <a:ext cx="40578" cy="40394"/>
            </a:xfrm>
            <a:custGeom>
              <a:avLst/>
              <a:gdLst/>
              <a:ahLst/>
              <a:cxnLst/>
              <a:rect l="l" t="t" r="r" b="b"/>
              <a:pathLst>
                <a:path w="1547" h="1540" extrusionOk="0">
                  <a:moveTo>
                    <a:pt x="773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73" y="1540"/>
                  </a:cubicBezTo>
                  <a:cubicBezTo>
                    <a:pt x="1200" y="1540"/>
                    <a:pt x="1546" y="1194"/>
                    <a:pt x="1546" y="774"/>
                  </a:cubicBezTo>
                  <a:cubicBezTo>
                    <a:pt x="1546" y="346"/>
                    <a:pt x="1200" y="1"/>
                    <a:pt x="77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0" name="Google Shape;16400;p80"/>
            <p:cNvSpPr/>
            <p:nvPr/>
          </p:nvSpPr>
          <p:spPr>
            <a:xfrm>
              <a:off x="2184354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839" y="0"/>
                  </a:moveTo>
                  <a:cubicBezTo>
                    <a:pt x="665" y="0"/>
                    <a:pt x="488" y="69"/>
                    <a:pt x="353" y="217"/>
                  </a:cubicBezTo>
                  <a:cubicBezTo>
                    <a:pt x="0" y="603"/>
                    <a:pt x="217" y="1227"/>
                    <a:pt x="733" y="1315"/>
                  </a:cubicBezTo>
                  <a:cubicBezTo>
                    <a:pt x="1011" y="1064"/>
                    <a:pt x="1261" y="786"/>
                    <a:pt x="1478" y="488"/>
                  </a:cubicBezTo>
                  <a:cubicBezTo>
                    <a:pt x="1395" y="178"/>
                    <a:pt x="1120" y="0"/>
                    <a:pt x="83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80"/>
            <p:cNvSpPr/>
            <p:nvPr/>
          </p:nvSpPr>
          <p:spPr>
            <a:xfrm>
              <a:off x="2218138" y="3065216"/>
              <a:ext cx="28853" cy="28853"/>
            </a:xfrm>
            <a:custGeom>
              <a:avLst/>
              <a:gdLst/>
              <a:ahLst/>
              <a:cxnLst/>
              <a:rect l="l" t="t" r="r" b="b"/>
              <a:pathLst>
                <a:path w="1100" h="1100" extrusionOk="0">
                  <a:moveTo>
                    <a:pt x="550" y="1"/>
                  </a:moveTo>
                  <a:cubicBezTo>
                    <a:pt x="245" y="1"/>
                    <a:pt x="1" y="245"/>
                    <a:pt x="1" y="550"/>
                  </a:cubicBezTo>
                  <a:cubicBezTo>
                    <a:pt x="1" y="855"/>
                    <a:pt x="245" y="1099"/>
                    <a:pt x="550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5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02" name="Google Shape;16402;p80"/>
          <p:cNvGrpSpPr/>
          <p:nvPr/>
        </p:nvGrpSpPr>
        <p:grpSpPr>
          <a:xfrm>
            <a:off x="1128072" y="3365261"/>
            <a:ext cx="328872" cy="370158"/>
            <a:chOff x="1128072" y="3365261"/>
            <a:chExt cx="328872" cy="370158"/>
          </a:xfrm>
        </p:grpSpPr>
        <p:sp>
          <p:nvSpPr>
            <p:cNvPr id="16403" name="Google Shape;16403;p80"/>
            <p:cNvSpPr/>
            <p:nvPr/>
          </p:nvSpPr>
          <p:spPr>
            <a:xfrm>
              <a:off x="1128072" y="3641306"/>
              <a:ext cx="23502" cy="11935"/>
            </a:xfrm>
            <a:custGeom>
              <a:avLst/>
              <a:gdLst/>
              <a:ahLst/>
              <a:cxnLst/>
              <a:rect l="l" t="t" r="r" b="b"/>
              <a:pathLst>
                <a:path w="896" h="455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31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55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4" name="Google Shape;16404;p80"/>
            <p:cNvSpPr/>
            <p:nvPr/>
          </p:nvSpPr>
          <p:spPr>
            <a:xfrm>
              <a:off x="1128072" y="3600203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3"/>
                  </a:lnTo>
                  <a:cubicBezTo>
                    <a:pt x="47" y="109"/>
                    <a:pt x="0" y="164"/>
                    <a:pt x="0" y="225"/>
                  </a:cubicBezTo>
                  <a:cubicBezTo>
                    <a:pt x="0" y="293"/>
                    <a:pt x="47" y="347"/>
                    <a:pt x="109" y="354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5" name="Google Shape;16405;p80"/>
            <p:cNvSpPr/>
            <p:nvPr/>
          </p:nvSpPr>
          <p:spPr>
            <a:xfrm>
              <a:off x="1186749" y="3600203"/>
              <a:ext cx="23502" cy="11961"/>
            </a:xfrm>
            <a:custGeom>
              <a:avLst/>
              <a:gdLst/>
              <a:ahLst/>
              <a:cxnLst/>
              <a:rect l="l" t="t" r="r" b="b"/>
              <a:pathLst>
                <a:path w="89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780" y="354"/>
                  </a:lnTo>
                  <a:cubicBezTo>
                    <a:pt x="848" y="347"/>
                    <a:pt x="896" y="293"/>
                    <a:pt x="896" y="231"/>
                  </a:cubicBezTo>
                  <a:cubicBezTo>
                    <a:pt x="896" y="164"/>
                    <a:pt x="848" y="109"/>
                    <a:pt x="780" y="1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6" name="Google Shape;16406;p80"/>
            <p:cNvSpPr/>
            <p:nvPr/>
          </p:nvSpPr>
          <p:spPr>
            <a:xfrm>
              <a:off x="1128072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7" name="Google Shape;16407;p80"/>
            <p:cNvSpPr/>
            <p:nvPr/>
          </p:nvSpPr>
          <p:spPr>
            <a:xfrm>
              <a:off x="1186749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1" y="1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8" name="Google Shape;16408;p80"/>
            <p:cNvSpPr/>
            <p:nvPr/>
          </p:nvSpPr>
          <p:spPr>
            <a:xfrm>
              <a:off x="1128072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85"/>
                    <a:pt x="47" y="339"/>
                    <a:pt x="109" y="353"/>
                  </a:cubicBezTo>
                  <a:lnTo>
                    <a:pt x="895" y="448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9" name="Google Shape;16409;p80"/>
            <p:cNvSpPr/>
            <p:nvPr/>
          </p:nvSpPr>
          <p:spPr>
            <a:xfrm>
              <a:off x="1186749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1" y="0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80"/>
            <p:cNvSpPr/>
            <p:nvPr/>
          </p:nvSpPr>
          <p:spPr>
            <a:xfrm>
              <a:off x="1163273" y="3476975"/>
              <a:ext cx="11777" cy="23502"/>
            </a:xfrm>
            <a:custGeom>
              <a:avLst/>
              <a:gdLst/>
              <a:ahLst/>
              <a:cxnLst/>
              <a:rect l="l" t="t" r="r" b="b"/>
              <a:pathLst>
                <a:path w="449" h="896" extrusionOk="0">
                  <a:moveTo>
                    <a:pt x="224" y="0"/>
                  </a:moveTo>
                  <a:cubicBezTo>
                    <a:pt x="157" y="0"/>
                    <a:pt x="102" y="47"/>
                    <a:pt x="96" y="108"/>
                  </a:cubicBezTo>
                  <a:lnTo>
                    <a:pt x="1" y="895"/>
                  </a:lnTo>
                  <a:lnTo>
                    <a:pt x="448" y="895"/>
                  </a:lnTo>
                  <a:lnTo>
                    <a:pt x="346" y="108"/>
                  </a:lnTo>
                  <a:cubicBezTo>
                    <a:pt x="340" y="47"/>
                    <a:pt x="285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80"/>
            <p:cNvSpPr/>
            <p:nvPr/>
          </p:nvSpPr>
          <p:spPr>
            <a:xfrm>
              <a:off x="1374739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6" y="1"/>
                  </a:moveTo>
                  <a:lnTo>
                    <a:pt x="116" y="95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53"/>
                  </a:cubicBezTo>
                  <a:lnTo>
                    <a:pt x="896" y="448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2" name="Google Shape;16412;p80"/>
            <p:cNvSpPr/>
            <p:nvPr/>
          </p:nvSpPr>
          <p:spPr>
            <a:xfrm>
              <a:off x="1433442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6"/>
                    <a:pt x="895" y="292"/>
                    <a:pt x="895" y="224"/>
                  </a:cubicBezTo>
                  <a:cubicBezTo>
                    <a:pt x="895" y="163"/>
                    <a:pt x="848" y="109"/>
                    <a:pt x="787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3" name="Google Shape;16413;p80"/>
            <p:cNvSpPr/>
            <p:nvPr/>
          </p:nvSpPr>
          <p:spPr>
            <a:xfrm>
              <a:off x="1433442" y="3553252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7"/>
                    <a:pt x="895" y="292"/>
                    <a:pt x="895" y="225"/>
                  </a:cubicBezTo>
                  <a:cubicBezTo>
                    <a:pt x="895" y="164"/>
                    <a:pt x="848" y="109"/>
                    <a:pt x="787" y="10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80"/>
            <p:cNvSpPr/>
            <p:nvPr/>
          </p:nvSpPr>
          <p:spPr>
            <a:xfrm>
              <a:off x="1374739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6" y="0"/>
                  </a:moveTo>
                  <a:lnTo>
                    <a:pt x="116" y="95"/>
                  </a:lnTo>
                  <a:cubicBezTo>
                    <a:pt x="48" y="102"/>
                    <a:pt x="1" y="156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896" y="448"/>
                  </a:lnTo>
                  <a:lnTo>
                    <a:pt x="896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80"/>
            <p:cNvSpPr/>
            <p:nvPr/>
          </p:nvSpPr>
          <p:spPr>
            <a:xfrm>
              <a:off x="1433442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787" y="346"/>
                  </a:lnTo>
                  <a:cubicBezTo>
                    <a:pt x="848" y="339"/>
                    <a:pt x="895" y="285"/>
                    <a:pt x="895" y="224"/>
                  </a:cubicBezTo>
                  <a:cubicBezTo>
                    <a:pt x="895" y="156"/>
                    <a:pt x="848" y="102"/>
                    <a:pt x="787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6" name="Google Shape;16416;p80"/>
            <p:cNvSpPr/>
            <p:nvPr/>
          </p:nvSpPr>
          <p:spPr>
            <a:xfrm>
              <a:off x="1409966" y="3429997"/>
              <a:ext cx="11751" cy="23502"/>
            </a:xfrm>
            <a:custGeom>
              <a:avLst/>
              <a:gdLst/>
              <a:ahLst/>
              <a:cxnLst/>
              <a:rect l="l" t="t" r="r" b="b"/>
              <a:pathLst>
                <a:path w="448" h="896" extrusionOk="0">
                  <a:moveTo>
                    <a:pt x="224" y="1"/>
                  </a:moveTo>
                  <a:cubicBezTo>
                    <a:pt x="156" y="1"/>
                    <a:pt x="102" y="48"/>
                    <a:pt x="95" y="109"/>
                  </a:cubicBezTo>
                  <a:lnTo>
                    <a:pt x="0" y="896"/>
                  </a:lnTo>
                  <a:lnTo>
                    <a:pt x="448" y="896"/>
                  </a:lnTo>
                  <a:lnTo>
                    <a:pt x="353" y="109"/>
                  </a:lnTo>
                  <a:cubicBezTo>
                    <a:pt x="339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7" name="Google Shape;16417;p80"/>
            <p:cNvSpPr/>
            <p:nvPr/>
          </p:nvSpPr>
          <p:spPr>
            <a:xfrm>
              <a:off x="1210225" y="3582603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92"/>
                    <a:pt x="48" y="346"/>
                    <a:pt x="116" y="353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80"/>
            <p:cNvSpPr/>
            <p:nvPr/>
          </p:nvSpPr>
          <p:spPr>
            <a:xfrm>
              <a:off x="1210225" y="3535651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9" name="Google Shape;16419;p80"/>
            <p:cNvSpPr/>
            <p:nvPr/>
          </p:nvSpPr>
          <p:spPr>
            <a:xfrm>
              <a:off x="1345230" y="367669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7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0" name="Google Shape;16420;p80"/>
            <p:cNvSpPr/>
            <p:nvPr/>
          </p:nvSpPr>
          <p:spPr>
            <a:xfrm>
              <a:off x="1345230" y="3629738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6"/>
                    <a:pt x="1072" y="102"/>
                    <a:pt x="1011" y="9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1" name="Google Shape;16421;p80"/>
            <p:cNvSpPr/>
            <p:nvPr/>
          </p:nvSpPr>
          <p:spPr>
            <a:xfrm>
              <a:off x="1210225" y="3488700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2" name="Google Shape;16422;p80"/>
            <p:cNvSpPr/>
            <p:nvPr/>
          </p:nvSpPr>
          <p:spPr>
            <a:xfrm>
              <a:off x="1345230" y="348870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63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80"/>
            <p:cNvSpPr/>
            <p:nvPr/>
          </p:nvSpPr>
          <p:spPr>
            <a:xfrm>
              <a:off x="1210225" y="3441748"/>
              <a:ext cx="29378" cy="11751"/>
            </a:xfrm>
            <a:custGeom>
              <a:avLst/>
              <a:gdLst/>
              <a:ahLst/>
              <a:cxnLst/>
              <a:rect l="l" t="t" r="r" b="b"/>
              <a:pathLst>
                <a:path w="1120" h="448" extrusionOk="0">
                  <a:moveTo>
                    <a:pt x="1119" y="0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1119" y="448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80"/>
            <p:cNvSpPr/>
            <p:nvPr/>
          </p:nvSpPr>
          <p:spPr>
            <a:xfrm>
              <a:off x="1286528" y="3365261"/>
              <a:ext cx="11777" cy="29561"/>
            </a:xfrm>
            <a:custGeom>
              <a:avLst/>
              <a:gdLst/>
              <a:ahLst/>
              <a:cxnLst/>
              <a:rect l="l" t="t" r="r" b="b"/>
              <a:pathLst>
                <a:path w="449" h="1127" extrusionOk="0">
                  <a:moveTo>
                    <a:pt x="224" y="1"/>
                  </a:moveTo>
                  <a:cubicBezTo>
                    <a:pt x="163" y="1"/>
                    <a:pt x="109" y="48"/>
                    <a:pt x="102" y="116"/>
                  </a:cubicBezTo>
                  <a:lnTo>
                    <a:pt x="1" y="1126"/>
                  </a:lnTo>
                  <a:lnTo>
                    <a:pt x="448" y="1126"/>
                  </a:lnTo>
                  <a:lnTo>
                    <a:pt x="346" y="116"/>
                  </a:lnTo>
                  <a:cubicBezTo>
                    <a:pt x="340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80"/>
            <p:cNvSpPr/>
            <p:nvPr/>
          </p:nvSpPr>
          <p:spPr>
            <a:xfrm>
              <a:off x="1233359" y="3388685"/>
              <a:ext cx="26335" cy="26046"/>
            </a:xfrm>
            <a:custGeom>
              <a:avLst/>
              <a:gdLst/>
              <a:ahLst/>
              <a:cxnLst/>
              <a:rect l="l" t="t" r="r" b="b"/>
              <a:pathLst>
                <a:path w="1004" h="993" extrusionOk="0">
                  <a:moveTo>
                    <a:pt x="136" y="0"/>
                  </a:moveTo>
                  <a:cubicBezTo>
                    <a:pt x="104" y="0"/>
                    <a:pt x="72" y="12"/>
                    <a:pt x="48" y="37"/>
                  </a:cubicBezTo>
                  <a:cubicBezTo>
                    <a:pt x="0" y="84"/>
                    <a:pt x="0" y="159"/>
                    <a:pt x="41" y="206"/>
                  </a:cubicBezTo>
                  <a:lnTo>
                    <a:pt x="685" y="993"/>
                  </a:lnTo>
                  <a:lnTo>
                    <a:pt x="1004" y="674"/>
                  </a:lnTo>
                  <a:lnTo>
                    <a:pt x="217" y="30"/>
                  </a:lnTo>
                  <a:cubicBezTo>
                    <a:pt x="194" y="10"/>
                    <a:pt x="165" y="0"/>
                    <a:pt x="136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6" name="Google Shape;16426;p80"/>
            <p:cNvSpPr/>
            <p:nvPr/>
          </p:nvSpPr>
          <p:spPr>
            <a:xfrm>
              <a:off x="1325296" y="3388685"/>
              <a:ext cx="26361" cy="26046"/>
            </a:xfrm>
            <a:custGeom>
              <a:avLst/>
              <a:gdLst/>
              <a:ahLst/>
              <a:cxnLst/>
              <a:rect l="l" t="t" r="r" b="b"/>
              <a:pathLst>
                <a:path w="1005" h="993" extrusionOk="0">
                  <a:moveTo>
                    <a:pt x="862" y="0"/>
                  </a:moveTo>
                  <a:cubicBezTo>
                    <a:pt x="832" y="0"/>
                    <a:pt x="803" y="10"/>
                    <a:pt x="781" y="30"/>
                  </a:cubicBezTo>
                  <a:lnTo>
                    <a:pt x="1" y="674"/>
                  </a:lnTo>
                  <a:lnTo>
                    <a:pt x="319" y="993"/>
                  </a:lnTo>
                  <a:lnTo>
                    <a:pt x="957" y="206"/>
                  </a:lnTo>
                  <a:cubicBezTo>
                    <a:pt x="1004" y="159"/>
                    <a:pt x="998" y="84"/>
                    <a:pt x="950" y="37"/>
                  </a:cubicBezTo>
                  <a:cubicBezTo>
                    <a:pt x="925" y="12"/>
                    <a:pt x="893" y="0"/>
                    <a:pt x="862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7" name="Google Shape;16427;p80"/>
            <p:cNvSpPr/>
            <p:nvPr/>
          </p:nvSpPr>
          <p:spPr>
            <a:xfrm>
              <a:off x="1345230" y="3441748"/>
              <a:ext cx="29535" cy="11751"/>
            </a:xfrm>
            <a:custGeom>
              <a:avLst/>
              <a:gdLst/>
              <a:ahLst/>
              <a:cxnLst/>
              <a:rect l="l" t="t" r="r" b="b"/>
              <a:pathLst>
                <a:path w="112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39"/>
                    <a:pt x="1119" y="285"/>
                    <a:pt x="1126" y="224"/>
                  </a:cubicBezTo>
                  <a:cubicBezTo>
                    <a:pt x="1119" y="156"/>
                    <a:pt x="1072" y="109"/>
                    <a:pt x="1011" y="10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8" name="Google Shape;16428;p80"/>
            <p:cNvSpPr/>
            <p:nvPr/>
          </p:nvSpPr>
          <p:spPr>
            <a:xfrm>
              <a:off x="1233700" y="3388816"/>
              <a:ext cx="205643" cy="346603"/>
            </a:xfrm>
            <a:custGeom>
              <a:avLst/>
              <a:gdLst/>
              <a:ahLst/>
              <a:cxnLst/>
              <a:rect l="l" t="t" r="r" b="b"/>
              <a:pathLst>
                <a:path w="7840" h="13214" extrusionOk="0">
                  <a:moveTo>
                    <a:pt x="2233" y="0"/>
                  </a:moveTo>
                  <a:cubicBezTo>
                    <a:pt x="2186" y="0"/>
                    <a:pt x="2138" y="2"/>
                    <a:pt x="2089" y="5"/>
                  </a:cubicBezTo>
                  <a:cubicBezTo>
                    <a:pt x="903" y="86"/>
                    <a:pt x="1" y="1123"/>
                    <a:pt x="1" y="2317"/>
                  </a:cubicBezTo>
                  <a:lnTo>
                    <a:pt x="1" y="12766"/>
                  </a:lnTo>
                  <a:cubicBezTo>
                    <a:pt x="1" y="13010"/>
                    <a:pt x="204" y="13213"/>
                    <a:pt x="448" y="13213"/>
                  </a:cubicBezTo>
                  <a:lnTo>
                    <a:pt x="4028" y="13213"/>
                  </a:lnTo>
                  <a:cubicBezTo>
                    <a:pt x="4279" y="13213"/>
                    <a:pt x="4476" y="13010"/>
                    <a:pt x="4476" y="12766"/>
                  </a:cubicBezTo>
                  <a:lnTo>
                    <a:pt x="4476" y="7836"/>
                  </a:lnTo>
                  <a:cubicBezTo>
                    <a:pt x="4476" y="7714"/>
                    <a:pt x="4578" y="7612"/>
                    <a:pt x="4700" y="7612"/>
                  </a:cubicBezTo>
                  <a:lnTo>
                    <a:pt x="6273" y="7612"/>
                  </a:lnTo>
                  <a:cubicBezTo>
                    <a:pt x="7134" y="7612"/>
                    <a:pt x="7839" y="6914"/>
                    <a:pt x="7839" y="6046"/>
                  </a:cubicBezTo>
                  <a:lnTo>
                    <a:pt x="7839" y="3137"/>
                  </a:lnTo>
                  <a:cubicBezTo>
                    <a:pt x="7839" y="2636"/>
                    <a:pt x="7425" y="2238"/>
                    <a:pt x="6938" y="2238"/>
                  </a:cubicBezTo>
                  <a:cubicBezTo>
                    <a:pt x="6911" y="2238"/>
                    <a:pt x="6883" y="2240"/>
                    <a:pt x="6856" y="2242"/>
                  </a:cubicBezTo>
                  <a:cubicBezTo>
                    <a:pt x="6388" y="2303"/>
                    <a:pt x="6036" y="2703"/>
                    <a:pt x="6049" y="3178"/>
                  </a:cubicBezTo>
                  <a:lnTo>
                    <a:pt x="6049" y="5382"/>
                  </a:lnTo>
                  <a:cubicBezTo>
                    <a:pt x="6049" y="5626"/>
                    <a:pt x="5846" y="5829"/>
                    <a:pt x="5602" y="5829"/>
                  </a:cubicBezTo>
                  <a:lnTo>
                    <a:pt x="4707" y="5829"/>
                  </a:lnTo>
                  <a:cubicBezTo>
                    <a:pt x="4578" y="5829"/>
                    <a:pt x="4483" y="5727"/>
                    <a:pt x="4483" y="5605"/>
                  </a:cubicBezTo>
                  <a:lnTo>
                    <a:pt x="4483" y="2242"/>
                  </a:lnTo>
                  <a:cubicBezTo>
                    <a:pt x="4476" y="995"/>
                    <a:pt x="3464" y="0"/>
                    <a:pt x="223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9" name="Google Shape;16429;p80"/>
            <p:cNvSpPr/>
            <p:nvPr/>
          </p:nvSpPr>
          <p:spPr>
            <a:xfrm>
              <a:off x="1145489" y="3388816"/>
              <a:ext cx="164724" cy="346603"/>
            </a:xfrm>
            <a:custGeom>
              <a:avLst/>
              <a:gdLst/>
              <a:ahLst/>
              <a:cxnLst/>
              <a:rect l="l" t="t" r="r" b="b"/>
              <a:pathLst>
                <a:path w="6280" h="13214" extrusionOk="0">
                  <a:moveTo>
                    <a:pt x="5591" y="1"/>
                  </a:moveTo>
                  <a:cubicBezTo>
                    <a:pt x="5413" y="1"/>
                    <a:pt x="5235" y="22"/>
                    <a:pt x="5059" y="66"/>
                  </a:cubicBezTo>
                  <a:cubicBezTo>
                    <a:pt x="4042" y="317"/>
                    <a:pt x="3364" y="1273"/>
                    <a:pt x="3364" y="2317"/>
                  </a:cubicBezTo>
                  <a:lnTo>
                    <a:pt x="3364" y="9186"/>
                  </a:lnTo>
                  <a:cubicBezTo>
                    <a:pt x="3364" y="9308"/>
                    <a:pt x="3269" y="9409"/>
                    <a:pt x="3140" y="9409"/>
                  </a:cubicBezTo>
                  <a:lnTo>
                    <a:pt x="2245" y="9409"/>
                  </a:lnTo>
                  <a:cubicBezTo>
                    <a:pt x="1994" y="9409"/>
                    <a:pt x="1797" y="9206"/>
                    <a:pt x="1797" y="8962"/>
                  </a:cubicBezTo>
                  <a:lnTo>
                    <a:pt x="1797" y="4968"/>
                  </a:lnTo>
                  <a:cubicBezTo>
                    <a:pt x="1804" y="4493"/>
                    <a:pt x="1452" y="4093"/>
                    <a:pt x="984" y="4032"/>
                  </a:cubicBezTo>
                  <a:cubicBezTo>
                    <a:pt x="956" y="4030"/>
                    <a:pt x="929" y="4029"/>
                    <a:pt x="902" y="4029"/>
                  </a:cubicBezTo>
                  <a:cubicBezTo>
                    <a:pt x="414" y="4029"/>
                    <a:pt x="1" y="4426"/>
                    <a:pt x="1" y="4927"/>
                  </a:cubicBezTo>
                  <a:lnTo>
                    <a:pt x="1" y="9626"/>
                  </a:lnTo>
                  <a:cubicBezTo>
                    <a:pt x="1" y="10494"/>
                    <a:pt x="706" y="11193"/>
                    <a:pt x="1567" y="11193"/>
                  </a:cubicBezTo>
                  <a:lnTo>
                    <a:pt x="3140" y="11193"/>
                  </a:lnTo>
                  <a:cubicBezTo>
                    <a:pt x="3262" y="11193"/>
                    <a:pt x="3364" y="11294"/>
                    <a:pt x="3364" y="11416"/>
                  </a:cubicBezTo>
                  <a:lnTo>
                    <a:pt x="3364" y="12766"/>
                  </a:lnTo>
                  <a:cubicBezTo>
                    <a:pt x="3364" y="13010"/>
                    <a:pt x="3560" y="13213"/>
                    <a:pt x="3811" y="13213"/>
                  </a:cubicBezTo>
                  <a:lnTo>
                    <a:pt x="5154" y="13213"/>
                  </a:lnTo>
                  <a:cubicBezTo>
                    <a:pt x="4903" y="13213"/>
                    <a:pt x="4706" y="13010"/>
                    <a:pt x="4706" y="12766"/>
                  </a:cubicBezTo>
                  <a:lnTo>
                    <a:pt x="4706" y="2317"/>
                  </a:lnTo>
                  <a:cubicBezTo>
                    <a:pt x="4706" y="1306"/>
                    <a:pt x="5357" y="405"/>
                    <a:pt x="6279" y="106"/>
                  </a:cubicBezTo>
                  <a:cubicBezTo>
                    <a:pt x="6056" y="37"/>
                    <a:pt x="5824" y="1"/>
                    <a:pt x="559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0" name="Google Shape;16430;p80"/>
            <p:cNvSpPr/>
            <p:nvPr/>
          </p:nvSpPr>
          <p:spPr>
            <a:xfrm>
              <a:off x="1175024" y="3495283"/>
              <a:ext cx="29351" cy="140173"/>
            </a:xfrm>
            <a:custGeom>
              <a:avLst/>
              <a:gdLst/>
              <a:ahLst/>
              <a:cxnLst/>
              <a:rect l="l" t="t" r="r" b="b"/>
              <a:pathLst>
                <a:path w="1119" h="5344" extrusionOk="0">
                  <a:moveTo>
                    <a:pt x="0" y="0"/>
                  </a:moveTo>
                  <a:lnTo>
                    <a:pt x="0" y="4672"/>
                  </a:lnTo>
                  <a:cubicBezTo>
                    <a:pt x="0" y="5045"/>
                    <a:pt x="298" y="5343"/>
                    <a:pt x="671" y="5343"/>
                  </a:cubicBezTo>
                  <a:lnTo>
                    <a:pt x="1119" y="5343"/>
                  </a:lnTo>
                  <a:cubicBezTo>
                    <a:pt x="868" y="5343"/>
                    <a:pt x="671" y="5147"/>
                    <a:pt x="671" y="4903"/>
                  </a:cubicBezTo>
                  <a:lnTo>
                    <a:pt x="671" y="868"/>
                  </a:lnTo>
                  <a:cubicBezTo>
                    <a:pt x="671" y="461"/>
                    <a:pt x="393" y="102"/>
                    <a:pt x="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1" name="Google Shape;16431;p80"/>
            <p:cNvSpPr/>
            <p:nvPr/>
          </p:nvSpPr>
          <p:spPr>
            <a:xfrm>
              <a:off x="1286528" y="3435872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80"/>
            <p:cNvSpPr/>
            <p:nvPr/>
          </p:nvSpPr>
          <p:spPr>
            <a:xfrm>
              <a:off x="1286528" y="3482824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80"/>
            <p:cNvSpPr/>
            <p:nvPr/>
          </p:nvSpPr>
          <p:spPr>
            <a:xfrm>
              <a:off x="1163273" y="3518051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0"/>
                  </a:moveTo>
                  <a:cubicBezTo>
                    <a:pt x="112" y="0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4" name="Google Shape;16434;p80"/>
            <p:cNvSpPr/>
            <p:nvPr/>
          </p:nvSpPr>
          <p:spPr>
            <a:xfrm>
              <a:off x="1163273" y="355912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5" name="Google Shape;16435;p80"/>
            <p:cNvSpPr/>
            <p:nvPr/>
          </p:nvSpPr>
          <p:spPr>
            <a:xfrm>
              <a:off x="1163273" y="360038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6" name="Google Shape;16436;p80"/>
            <p:cNvSpPr/>
            <p:nvPr/>
          </p:nvSpPr>
          <p:spPr>
            <a:xfrm>
              <a:off x="1165109" y="3637581"/>
              <a:ext cx="19882" cy="16368"/>
            </a:xfrm>
            <a:custGeom>
              <a:avLst/>
              <a:gdLst/>
              <a:ahLst/>
              <a:cxnLst/>
              <a:rect l="l" t="t" r="r" b="b"/>
              <a:pathLst>
                <a:path w="758" h="624" extrusionOk="0">
                  <a:moveTo>
                    <a:pt x="321" y="1"/>
                  </a:moveTo>
                  <a:cubicBezTo>
                    <a:pt x="153" y="1"/>
                    <a:pt x="1" y="206"/>
                    <a:pt x="148" y="373"/>
                  </a:cubicBezTo>
                  <a:lnTo>
                    <a:pt x="297" y="542"/>
                  </a:lnTo>
                  <a:cubicBezTo>
                    <a:pt x="337" y="590"/>
                    <a:pt x="398" y="624"/>
                    <a:pt x="466" y="624"/>
                  </a:cubicBezTo>
                  <a:cubicBezTo>
                    <a:pt x="656" y="624"/>
                    <a:pt x="758" y="393"/>
                    <a:pt x="636" y="251"/>
                  </a:cubicBezTo>
                  <a:lnTo>
                    <a:pt x="487" y="81"/>
                  </a:lnTo>
                  <a:cubicBezTo>
                    <a:pt x="437" y="25"/>
                    <a:pt x="378" y="1"/>
                    <a:pt x="321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7" name="Google Shape;16437;p80"/>
            <p:cNvSpPr/>
            <p:nvPr/>
          </p:nvSpPr>
          <p:spPr>
            <a:xfrm>
              <a:off x="1196532" y="3653214"/>
              <a:ext cx="21377" cy="11777"/>
            </a:xfrm>
            <a:custGeom>
              <a:avLst/>
              <a:gdLst/>
              <a:ahLst/>
              <a:cxnLst/>
              <a:rect l="l" t="t" r="r" b="b"/>
              <a:pathLst>
                <a:path w="81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516" y="448"/>
                  </a:lnTo>
                  <a:cubicBezTo>
                    <a:pt x="814" y="448"/>
                    <a:pt x="814" y="1"/>
                    <a:pt x="516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8" name="Google Shape;16438;p80"/>
            <p:cNvSpPr/>
            <p:nvPr/>
          </p:nvSpPr>
          <p:spPr>
            <a:xfrm>
              <a:off x="1286528" y="3529776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9" name="Google Shape;16439;p80"/>
            <p:cNvSpPr/>
            <p:nvPr/>
          </p:nvSpPr>
          <p:spPr>
            <a:xfrm>
              <a:off x="1286528" y="3576728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7"/>
                    <a:pt x="102" y="672"/>
                    <a:pt x="224" y="672"/>
                  </a:cubicBezTo>
                  <a:cubicBezTo>
                    <a:pt x="346" y="672"/>
                    <a:pt x="448" y="577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0" name="Google Shape;16440;p80"/>
            <p:cNvSpPr/>
            <p:nvPr/>
          </p:nvSpPr>
          <p:spPr>
            <a:xfrm>
              <a:off x="1286528" y="3623863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1" name="Google Shape;16441;p80"/>
            <p:cNvSpPr/>
            <p:nvPr/>
          </p:nvSpPr>
          <p:spPr>
            <a:xfrm>
              <a:off x="1286528" y="3670815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2" name="Google Shape;16442;p80"/>
            <p:cNvSpPr/>
            <p:nvPr/>
          </p:nvSpPr>
          <p:spPr>
            <a:xfrm>
              <a:off x="1380615" y="3448332"/>
              <a:ext cx="29378" cy="93221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1119" y="0"/>
                  </a:moveTo>
                  <a:cubicBezTo>
                    <a:pt x="726" y="102"/>
                    <a:pt x="448" y="455"/>
                    <a:pt x="448" y="861"/>
                  </a:cubicBezTo>
                  <a:lnTo>
                    <a:pt x="448" y="3106"/>
                  </a:lnTo>
                  <a:cubicBezTo>
                    <a:pt x="448" y="3350"/>
                    <a:pt x="245" y="3553"/>
                    <a:pt x="1" y="3553"/>
                  </a:cubicBezTo>
                  <a:lnTo>
                    <a:pt x="448" y="3553"/>
                  </a:lnTo>
                  <a:cubicBezTo>
                    <a:pt x="814" y="3553"/>
                    <a:pt x="1113" y="3255"/>
                    <a:pt x="1119" y="2882"/>
                  </a:cubicBezTo>
                  <a:lnTo>
                    <a:pt x="1119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3" name="Google Shape;16443;p80"/>
            <p:cNvSpPr/>
            <p:nvPr/>
          </p:nvSpPr>
          <p:spPr>
            <a:xfrm>
              <a:off x="1409966" y="3471099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0"/>
                  </a:moveTo>
                  <a:cubicBezTo>
                    <a:pt x="112" y="0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4" name="Google Shape;16444;p80"/>
            <p:cNvSpPr/>
            <p:nvPr/>
          </p:nvSpPr>
          <p:spPr>
            <a:xfrm>
              <a:off x="1409966" y="3512176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1"/>
                  </a:moveTo>
                  <a:cubicBezTo>
                    <a:pt x="112" y="1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5" name="Google Shape;16445;p80"/>
            <p:cNvSpPr/>
            <p:nvPr/>
          </p:nvSpPr>
          <p:spPr>
            <a:xfrm>
              <a:off x="1368706" y="3559127"/>
              <a:ext cx="19594" cy="11777"/>
            </a:xfrm>
            <a:custGeom>
              <a:avLst/>
              <a:gdLst/>
              <a:ahLst/>
              <a:cxnLst/>
              <a:rect l="l" t="t" r="r" b="b"/>
              <a:pathLst>
                <a:path w="747" h="449" extrusionOk="0">
                  <a:moveTo>
                    <a:pt x="231" y="1"/>
                  </a:moveTo>
                  <a:cubicBezTo>
                    <a:pt x="102" y="1"/>
                    <a:pt x="0" y="102"/>
                    <a:pt x="7" y="224"/>
                  </a:cubicBezTo>
                  <a:cubicBezTo>
                    <a:pt x="7" y="346"/>
                    <a:pt x="102" y="448"/>
                    <a:pt x="231" y="448"/>
                  </a:cubicBezTo>
                  <a:lnTo>
                    <a:pt x="448" y="448"/>
                  </a:lnTo>
                  <a:cubicBezTo>
                    <a:pt x="746" y="448"/>
                    <a:pt x="746" y="1"/>
                    <a:pt x="448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80"/>
            <p:cNvSpPr/>
            <p:nvPr/>
          </p:nvSpPr>
          <p:spPr>
            <a:xfrm>
              <a:off x="1399815" y="3547691"/>
              <a:ext cx="19017" cy="16053"/>
            </a:xfrm>
            <a:custGeom>
              <a:avLst/>
              <a:gdLst/>
              <a:ahLst/>
              <a:cxnLst/>
              <a:rect l="l" t="t" r="r" b="b"/>
              <a:pathLst>
                <a:path w="725" h="612" extrusionOk="0">
                  <a:moveTo>
                    <a:pt x="405" y="1"/>
                  </a:moveTo>
                  <a:cubicBezTo>
                    <a:pt x="351" y="1"/>
                    <a:pt x="296" y="21"/>
                    <a:pt x="245" y="70"/>
                  </a:cubicBezTo>
                  <a:lnTo>
                    <a:pt x="89" y="226"/>
                  </a:lnTo>
                  <a:cubicBezTo>
                    <a:pt x="1" y="315"/>
                    <a:pt x="1" y="457"/>
                    <a:pt x="89" y="545"/>
                  </a:cubicBezTo>
                  <a:cubicBezTo>
                    <a:pt x="133" y="589"/>
                    <a:pt x="191" y="611"/>
                    <a:pt x="248" y="611"/>
                  </a:cubicBezTo>
                  <a:cubicBezTo>
                    <a:pt x="306" y="611"/>
                    <a:pt x="364" y="589"/>
                    <a:pt x="408" y="545"/>
                  </a:cubicBezTo>
                  <a:lnTo>
                    <a:pt x="564" y="389"/>
                  </a:lnTo>
                  <a:cubicBezTo>
                    <a:pt x="725" y="223"/>
                    <a:pt x="579" y="1"/>
                    <a:pt x="405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47" name="Google Shape;16447;p80"/>
          <p:cNvGrpSpPr/>
          <p:nvPr/>
        </p:nvGrpSpPr>
        <p:grpSpPr>
          <a:xfrm>
            <a:off x="5776868" y="1515181"/>
            <a:ext cx="370866" cy="364151"/>
            <a:chOff x="5776868" y="1515181"/>
            <a:chExt cx="370866" cy="364151"/>
          </a:xfrm>
        </p:grpSpPr>
        <p:sp>
          <p:nvSpPr>
            <p:cNvPr id="16448" name="Google Shape;16448;p80"/>
            <p:cNvSpPr/>
            <p:nvPr/>
          </p:nvSpPr>
          <p:spPr>
            <a:xfrm>
              <a:off x="5776868" y="1515181"/>
              <a:ext cx="176213" cy="156147"/>
            </a:xfrm>
            <a:custGeom>
              <a:avLst/>
              <a:gdLst/>
              <a:ahLst/>
              <a:cxnLst/>
              <a:rect l="l" t="t" r="r" b="b"/>
              <a:pathLst>
                <a:path w="6718" h="5953" extrusionOk="0">
                  <a:moveTo>
                    <a:pt x="2004" y="1"/>
                  </a:moveTo>
                  <a:cubicBezTo>
                    <a:pt x="1894" y="1"/>
                    <a:pt x="1784" y="73"/>
                    <a:pt x="1784" y="219"/>
                  </a:cubicBezTo>
                  <a:cubicBezTo>
                    <a:pt x="1784" y="674"/>
                    <a:pt x="1716" y="1935"/>
                    <a:pt x="1411" y="2464"/>
                  </a:cubicBezTo>
                  <a:cubicBezTo>
                    <a:pt x="367" y="1596"/>
                    <a:pt x="455" y="524"/>
                    <a:pt x="462" y="463"/>
                  </a:cubicBezTo>
                  <a:cubicBezTo>
                    <a:pt x="473" y="309"/>
                    <a:pt x="355" y="225"/>
                    <a:pt x="237" y="225"/>
                  </a:cubicBezTo>
                  <a:cubicBezTo>
                    <a:pt x="138" y="225"/>
                    <a:pt x="40" y="285"/>
                    <a:pt x="21" y="416"/>
                  </a:cubicBezTo>
                  <a:cubicBezTo>
                    <a:pt x="1" y="823"/>
                    <a:pt x="75" y="1230"/>
                    <a:pt x="238" y="1609"/>
                  </a:cubicBezTo>
                  <a:cubicBezTo>
                    <a:pt x="482" y="2199"/>
                    <a:pt x="1052" y="3006"/>
                    <a:pt x="2367" y="3508"/>
                  </a:cubicBezTo>
                  <a:cubicBezTo>
                    <a:pt x="5134" y="4572"/>
                    <a:pt x="6232" y="5854"/>
                    <a:pt x="6239" y="5867"/>
                  </a:cubicBezTo>
                  <a:cubicBezTo>
                    <a:pt x="6289" y="5928"/>
                    <a:pt x="6349" y="5953"/>
                    <a:pt x="6407" y="5953"/>
                  </a:cubicBezTo>
                  <a:cubicBezTo>
                    <a:pt x="6570" y="5953"/>
                    <a:pt x="6718" y="5755"/>
                    <a:pt x="6578" y="5589"/>
                  </a:cubicBezTo>
                  <a:cubicBezTo>
                    <a:pt x="6544" y="5549"/>
                    <a:pt x="5900" y="4789"/>
                    <a:pt x="4367" y="3949"/>
                  </a:cubicBezTo>
                  <a:lnTo>
                    <a:pt x="4177" y="3765"/>
                  </a:lnTo>
                  <a:cubicBezTo>
                    <a:pt x="3974" y="3501"/>
                    <a:pt x="3798" y="3264"/>
                    <a:pt x="3662" y="3033"/>
                  </a:cubicBezTo>
                  <a:cubicBezTo>
                    <a:pt x="4042" y="2803"/>
                    <a:pt x="4367" y="2484"/>
                    <a:pt x="4611" y="2104"/>
                  </a:cubicBezTo>
                  <a:cubicBezTo>
                    <a:pt x="4726" y="1932"/>
                    <a:pt x="4577" y="1759"/>
                    <a:pt x="4422" y="1759"/>
                  </a:cubicBezTo>
                  <a:cubicBezTo>
                    <a:pt x="4358" y="1759"/>
                    <a:pt x="4293" y="1789"/>
                    <a:pt x="4245" y="1860"/>
                  </a:cubicBezTo>
                  <a:cubicBezTo>
                    <a:pt x="4042" y="2172"/>
                    <a:pt x="3777" y="2436"/>
                    <a:pt x="3465" y="2640"/>
                  </a:cubicBezTo>
                  <a:cubicBezTo>
                    <a:pt x="3323" y="2274"/>
                    <a:pt x="3316" y="1867"/>
                    <a:pt x="3445" y="1494"/>
                  </a:cubicBezTo>
                  <a:cubicBezTo>
                    <a:pt x="3499" y="1324"/>
                    <a:pt x="3360" y="1207"/>
                    <a:pt x="3226" y="1207"/>
                  </a:cubicBezTo>
                  <a:cubicBezTo>
                    <a:pt x="3140" y="1207"/>
                    <a:pt x="3056" y="1254"/>
                    <a:pt x="3025" y="1365"/>
                  </a:cubicBezTo>
                  <a:cubicBezTo>
                    <a:pt x="2747" y="2247"/>
                    <a:pt x="2991" y="2850"/>
                    <a:pt x="3418" y="3474"/>
                  </a:cubicBezTo>
                  <a:cubicBezTo>
                    <a:pt x="3140" y="3345"/>
                    <a:pt x="2842" y="3223"/>
                    <a:pt x="2523" y="3101"/>
                  </a:cubicBezTo>
                  <a:cubicBezTo>
                    <a:pt x="2259" y="2999"/>
                    <a:pt x="2008" y="2870"/>
                    <a:pt x="1770" y="2728"/>
                  </a:cubicBezTo>
                  <a:cubicBezTo>
                    <a:pt x="2218" y="1996"/>
                    <a:pt x="2225" y="294"/>
                    <a:pt x="2225" y="219"/>
                  </a:cubicBezTo>
                  <a:cubicBezTo>
                    <a:pt x="2225" y="73"/>
                    <a:pt x="2114" y="1"/>
                    <a:pt x="200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80"/>
            <p:cNvSpPr/>
            <p:nvPr/>
          </p:nvSpPr>
          <p:spPr>
            <a:xfrm>
              <a:off x="5971494" y="1515181"/>
              <a:ext cx="176239" cy="156147"/>
            </a:xfrm>
            <a:custGeom>
              <a:avLst/>
              <a:gdLst/>
              <a:ahLst/>
              <a:cxnLst/>
              <a:rect l="l" t="t" r="r" b="b"/>
              <a:pathLst>
                <a:path w="6719" h="5953" extrusionOk="0">
                  <a:moveTo>
                    <a:pt x="4715" y="1"/>
                  </a:moveTo>
                  <a:cubicBezTo>
                    <a:pt x="4604" y="1"/>
                    <a:pt x="4494" y="73"/>
                    <a:pt x="4494" y="219"/>
                  </a:cubicBezTo>
                  <a:cubicBezTo>
                    <a:pt x="4494" y="294"/>
                    <a:pt x="4501" y="1996"/>
                    <a:pt x="4948" y="2721"/>
                  </a:cubicBezTo>
                  <a:cubicBezTo>
                    <a:pt x="4711" y="2870"/>
                    <a:pt x="4460" y="2999"/>
                    <a:pt x="4196" y="3101"/>
                  </a:cubicBezTo>
                  <a:cubicBezTo>
                    <a:pt x="3877" y="3223"/>
                    <a:pt x="3579" y="3345"/>
                    <a:pt x="3301" y="3474"/>
                  </a:cubicBezTo>
                  <a:cubicBezTo>
                    <a:pt x="3728" y="2850"/>
                    <a:pt x="3972" y="2247"/>
                    <a:pt x="3694" y="1365"/>
                  </a:cubicBezTo>
                  <a:cubicBezTo>
                    <a:pt x="3662" y="1253"/>
                    <a:pt x="3577" y="1205"/>
                    <a:pt x="3491" y="1205"/>
                  </a:cubicBezTo>
                  <a:cubicBezTo>
                    <a:pt x="3357" y="1205"/>
                    <a:pt x="3220" y="1321"/>
                    <a:pt x="3274" y="1494"/>
                  </a:cubicBezTo>
                  <a:cubicBezTo>
                    <a:pt x="3402" y="1867"/>
                    <a:pt x="3396" y="2274"/>
                    <a:pt x="3253" y="2640"/>
                  </a:cubicBezTo>
                  <a:cubicBezTo>
                    <a:pt x="2941" y="2436"/>
                    <a:pt x="2677" y="2172"/>
                    <a:pt x="2474" y="1860"/>
                  </a:cubicBezTo>
                  <a:cubicBezTo>
                    <a:pt x="2426" y="1789"/>
                    <a:pt x="2361" y="1759"/>
                    <a:pt x="2297" y="1759"/>
                  </a:cubicBezTo>
                  <a:cubicBezTo>
                    <a:pt x="2142" y="1759"/>
                    <a:pt x="1992" y="1932"/>
                    <a:pt x="2107" y="2104"/>
                  </a:cubicBezTo>
                  <a:cubicBezTo>
                    <a:pt x="2351" y="2484"/>
                    <a:pt x="2677" y="2796"/>
                    <a:pt x="3057" y="3033"/>
                  </a:cubicBezTo>
                  <a:cubicBezTo>
                    <a:pt x="2921" y="3264"/>
                    <a:pt x="2745" y="3501"/>
                    <a:pt x="2541" y="3765"/>
                  </a:cubicBezTo>
                  <a:lnTo>
                    <a:pt x="2351" y="3949"/>
                  </a:lnTo>
                  <a:cubicBezTo>
                    <a:pt x="819" y="4789"/>
                    <a:pt x="175" y="5549"/>
                    <a:pt x="141" y="5589"/>
                  </a:cubicBezTo>
                  <a:cubicBezTo>
                    <a:pt x="1" y="5755"/>
                    <a:pt x="149" y="5953"/>
                    <a:pt x="312" y="5953"/>
                  </a:cubicBezTo>
                  <a:cubicBezTo>
                    <a:pt x="370" y="5953"/>
                    <a:pt x="430" y="5928"/>
                    <a:pt x="480" y="5867"/>
                  </a:cubicBezTo>
                  <a:cubicBezTo>
                    <a:pt x="487" y="5861"/>
                    <a:pt x="1585" y="4572"/>
                    <a:pt x="4352" y="3508"/>
                  </a:cubicBezTo>
                  <a:cubicBezTo>
                    <a:pt x="5667" y="2999"/>
                    <a:pt x="6237" y="2192"/>
                    <a:pt x="6481" y="1609"/>
                  </a:cubicBezTo>
                  <a:cubicBezTo>
                    <a:pt x="6644" y="1230"/>
                    <a:pt x="6718" y="823"/>
                    <a:pt x="6698" y="416"/>
                  </a:cubicBezTo>
                  <a:cubicBezTo>
                    <a:pt x="6679" y="285"/>
                    <a:pt x="6581" y="225"/>
                    <a:pt x="6481" y="225"/>
                  </a:cubicBezTo>
                  <a:cubicBezTo>
                    <a:pt x="6364" y="225"/>
                    <a:pt x="6246" y="309"/>
                    <a:pt x="6257" y="463"/>
                  </a:cubicBezTo>
                  <a:cubicBezTo>
                    <a:pt x="6264" y="524"/>
                    <a:pt x="6352" y="1596"/>
                    <a:pt x="5308" y="2464"/>
                  </a:cubicBezTo>
                  <a:cubicBezTo>
                    <a:pt x="5003" y="1935"/>
                    <a:pt x="4935" y="674"/>
                    <a:pt x="4935" y="219"/>
                  </a:cubicBezTo>
                  <a:cubicBezTo>
                    <a:pt x="4935" y="73"/>
                    <a:pt x="4825" y="1"/>
                    <a:pt x="471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80"/>
            <p:cNvSpPr/>
            <p:nvPr/>
          </p:nvSpPr>
          <p:spPr>
            <a:xfrm>
              <a:off x="5818180" y="1637360"/>
              <a:ext cx="97969" cy="62873"/>
            </a:xfrm>
            <a:custGeom>
              <a:avLst/>
              <a:gdLst/>
              <a:ahLst/>
              <a:cxnLst/>
              <a:rect l="l" t="t" r="r" b="b"/>
              <a:pathLst>
                <a:path w="3735" h="2397" extrusionOk="0">
                  <a:moveTo>
                    <a:pt x="227" y="0"/>
                  </a:moveTo>
                  <a:cubicBezTo>
                    <a:pt x="104" y="0"/>
                    <a:pt x="1" y="114"/>
                    <a:pt x="26" y="240"/>
                  </a:cubicBezTo>
                  <a:cubicBezTo>
                    <a:pt x="161" y="857"/>
                    <a:pt x="677" y="2308"/>
                    <a:pt x="2630" y="2396"/>
                  </a:cubicBezTo>
                  <a:lnTo>
                    <a:pt x="3735" y="1291"/>
                  </a:lnTo>
                  <a:cubicBezTo>
                    <a:pt x="3735" y="1291"/>
                    <a:pt x="1918" y="240"/>
                    <a:pt x="256" y="3"/>
                  </a:cubicBezTo>
                  <a:cubicBezTo>
                    <a:pt x="246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80"/>
            <p:cNvSpPr/>
            <p:nvPr/>
          </p:nvSpPr>
          <p:spPr>
            <a:xfrm>
              <a:off x="5821327" y="1637360"/>
              <a:ext cx="94821" cy="52906"/>
            </a:xfrm>
            <a:custGeom>
              <a:avLst/>
              <a:gdLst/>
              <a:ahLst/>
              <a:cxnLst/>
              <a:rect l="l" t="t" r="r" b="b"/>
              <a:pathLst>
                <a:path w="3615" h="2017" extrusionOk="0">
                  <a:moveTo>
                    <a:pt x="109" y="0"/>
                  </a:moveTo>
                  <a:cubicBezTo>
                    <a:pt x="71" y="0"/>
                    <a:pt x="32" y="9"/>
                    <a:pt x="1" y="30"/>
                  </a:cubicBezTo>
                  <a:cubicBezTo>
                    <a:pt x="435" y="220"/>
                    <a:pt x="1798" y="884"/>
                    <a:pt x="2883" y="2016"/>
                  </a:cubicBezTo>
                  <a:lnTo>
                    <a:pt x="3615" y="1291"/>
                  </a:lnTo>
                  <a:cubicBezTo>
                    <a:pt x="3615" y="1291"/>
                    <a:pt x="1804" y="233"/>
                    <a:pt x="143" y="3"/>
                  </a:cubicBezTo>
                  <a:cubicBezTo>
                    <a:pt x="132" y="1"/>
                    <a:pt x="120" y="0"/>
                    <a:pt x="10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2" name="Google Shape;16452;p80"/>
            <p:cNvSpPr/>
            <p:nvPr/>
          </p:nvSpPr>
          <p:spPr>
            <a:xfrm>
              <a:off x="6008610" y="1637360"/>
              <a:ext cx="97812" cy="62873"/>
            </a:xfrm>
            <a:custGeom>
              <a:avLst/>
              <a:gdLst/>
              <a:ahLst/>
              <a:cxnLst/>
              <a:rect l="l" t="t" r="r" b="b"/>
              <a:pathLst>
                <a:path w="3729" h="2397" extrusionOk="0">
                  <a:moveTo>
                    <a:pt x="3502" y="0"/>
                  </a:moveTo>
                  <a:cubicBezTo>
                    <a:pt x="3492" y="0"/>
                    <a:pt x="3482" y="1"/>
                    <a:pt x="3472" y="3"/>
                  </a:cubicBezTo>
                  <a:cubicBezTo>
                    <a:pt x="1811" y="240"/>
                    <a:pt x="1" y="1291"/>
                    <a:pt x="1" y="1291"/>
                  </a:cubicBezTo>
                  <a:lnTo>
                    <a:pt x="1099" y="2396"/>
                  </a:lnTo>
                  <a:cubicBezTo>
                    <a:pt x="3052" y="2308"/>
                    <a:pt x="3567" y="857"/>
                    <a:pt x="3703" y="240"/>
                  </a:cubicBezTo>
                  <a:cubicBezTo>
                    <a:pt x="3728" y="114"/>
                    <a:pt x="3625" y="0"/>
                    <a:pt x="350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3" name="Google Shape;16453;p80"/>
            <p:cNvSpPr/>
            <p:nvPr/>
          </p:nvSpPr>
          <p:spPr>
            <a:xfrm>
              <a:off x="6008610" y="1637360"/>
              <a:ext cx="94664" cy="52906"/>
            </a:xfrm>
            <a:custGeom>
              <a:avLst/>
              <a:gdLst/>
              <a:ahLst/>
              <a:cxnLst/>
              <a:rect l="l" t="t" r="r" b="b"/>
              <a:pathLst>
                <a:path w="3609" h="2017" extrusionOk="0">
                  <a:moveTo>
                    <a:pt x="3506" y="0"/>
                  </a:moveTo>
                  <a:cubicBezTo>
                    <a:pt x="3495" y="0"/>
                    <a:pt x="3484" y="1"/>
                    <a:pt x="3472" y="3"/>
                  </a:cubicBezTo>
                  <a:cubicBezTo>
                    <a:pt x="1811" y="233"/>
                    <a:pt x="1" y="1291"/>
                    <a:pt x="1" y="1291"/>
                  </a:cubicBezTo>
                  <a:lnTo>
                    <a:pt x="726" y="2016"/>
                  </a:lnTo>
                  <a:cubicBezTo>
                    <a:pt x="1818" y="884"/>
                    <a:pt x="3181" y="220"/>
                    <a:pt x="3608" y="30"/>
                  </a:cubicBezTo>
                  <a:cubicBezTo>
                    <a:pt x="3577" y="9"/>
                    <a:pt x="3542" y="0"/>
                    <a:pt x="3506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4" name="Google Shape;16454;p80"/>
            <p:cNvSpPr/>
            <p:nvPr/>
          </p:nvSpPr>
          <p:spPr>
            <a:xfrm>
              <a:off x="5927690" y="1844603"/>
              <a:ext cx="69378" cy="34729"/>
            </a:xfrm>
            <a:custGeom>
              <a:avLst/>
              <a:gdLst/>
              <a:ahLst/>
              <a:cxnLst/>
              <a:rect l="l" t="t" r="r" b="b"/>
              <a:pathLst>
                <a:path w="2645" h="1324" extrusionOk="0">
                  <a:moveTo>
                    <a:pt x="1" y="1"/>
                  </a:moveTo>
                  <a:cubicBezTo>
                    <a:pt x="1" y="733"/>
                    <a:pt x="319" y="1323"/>
                    <a:pt x="1323" y="1323"/>
                  </a:cubicBezTo>
                  <a:cubicBezTo>
                    <a:pt x="2326" y="1323"/>
                    <a:pt x="2645" y="733"/>
                    <a:pt x="264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5" name="Google Shape;16455;p80"/>
            <p:cNvSpPr/>
            <p:nvPr/>
          </p:nvSpPr>
          <p:spPr>
            <a:xfrm>
              <a:off x="5875571" y="1653964"/>
              <a:ext cx="173433" cy="167557"/>
            </a:xfrm>
            <a:custGeom>
              <a:avLst/>
              <a:gdLst/>
              <a:ahLst/>
              <a:cxnLst/>
              <a:rect l="l" t="t" r="r" b="b"/>
              <a:pathLst>
                <a:path w="6612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5073" y="6387"/>
                  </a:lnTo>
                  <a:cubicBezTo>
                    <a:pt x="6178" y="4848"/>
                    <a:pt x="6612" y="4848"/>
                    <a:pt x="6612" y="3302"/>
                  </a:cubicBezTo>
                  <a:cubicBezTo>
                    <a:pt x="6612" y="1478"/>
                    <a:pt x="5866" y="0"/>
                    <a:pt x="3310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6" name="Google Shape;16456;p80"/>
            <p:cNvSpPr/>
            <p:nvPr/>
          </p:nvSpPr>
          <p:spPr>
            <a:xfrm>
              <a:off x="5875571" y="1653964"/>
              <a:ext cx="88264" cy="167557"/>
            </a:xfrm>
            <a:custGeom>
              <a:avLst/>
              <a:gdLst/>
              <a:ahLst/>
              <a:cxnLst/>
              <a:rect l="l" t="t" r="r" b="b"/>
              <a:pathLst>
                <a:path w="3365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3208" y="6387"/>
                  </a:lnTo>
                  <a:cubicBezTo>
                    <a:pt x="2577" y="5045"/>
                    <a:pt x="2313" y="4909"/>
                    <a:pt x="2313" y="3316"/>
                  </a:cubicBezTo>
                  <a:cubicBezTo>
                    <a:pt x="2313" y="1865"/>
                    <a:pt x="2577" y="610"/>
                    <a:pt x="336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7" name="Google Shape;16457;p80"/>
            <p:cNvSpPr/>
            <p:nvPr/>
          </p:nvSpPr>
          <p:spPr>
            <a:xfrm>
              <a:off x="5898706" y="1729008"/>
              <a:ext cx="23135" cy="29010"/>
            </a:xfrm>
            <a:custGeom>
              <a:avLst/>
              <a:gdLst/>
              <a:ahLst/>
              <a:cxnLst/>
              <a:rect l="l" t="t" r="r" b="b"/>
              <a:pathLst>
                <a:path w="882" h="1106" extrusionOk="0">
                  <a:moveTo>
                    <a:pt x="441" y="1"/>
                  </a:moveTo>
                  <a:cubicBezTo>
                    <a:pt x="197" y="1"/>
                    <a:pt x="0" y="197"/>
                    <a:pt x="0" y="441"/>
                  </a:cubicBezTo>
                  <a:lnTo>
                    <a:pt x="0" y="665"/>
                  </a:lnTo>
                  <a:cubicBezTo>
                    <a:pt x="0" y="909"/>
                    <a:pt x="197" y="1106"/>
                    <a:pt x="441" y="1106"/>
                  </a:cubicBezTo>
                  <a:cubicBezTo>
                    <a:pt x="685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5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8" name="Google Shape;16458;p80"/>
            <p:cNvSpPr/>
            <p:nvPr/>
          </p:nvSpPr>
          <p:spPr>
            <a:xfrm>
              <a:off x="6002734" y="1729008"/>
              <a:ext cx="23161" cy="29010"/>
            </a:xfrm>
            <a:custGeom>
              <a:avLst/>
              <a:gdLst/>
              <a:ahLst/>
              <a:cxnLst/>
              <a:rect l="l" t="t" r="r" b="b"/>
              <a:pathLst>
                <a:path w="883" h="1106" extrusionOk="0">
                  <a:moveTo>
                    <a:pt x="442" y="1"/>
                  </a:moveTo>
                  <a:cubicBezTo>
                    <a:pt x="198" y="1"/>
                    <a:pt x="1" y="197"/>
                    <a:pt x="1" y="441"/>
                  </a:cubicBezTo>
                  <a:lnTo>
                    <a:pt x="1" y="665"/>
                  </a:lnTo>
                  <a:cubicBezTo>
                    <a:pt x="1" y="909"/>
                    <a:pt x="198" y="1106"/>
                    <a:pt x="442" y="1106"/>
                  </a:cubicBezTo>
                  <a:cubicBezTo>
                    <a:pt x="686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9" name="Google Shape;16459;p80"/>
            <p:cNvSpPr/>
            <p:nvPr/>
          </p:nvSpPr>
          <p:spPr>
            <a:xfrm>
              <a:off x="5913814" y="1781127"/>
              <a:ext cx="96972" cy="75070"/>
            </a:xfrm>
            <a:custGeom>
              <a:avLst/>
              <a:gdLst/>
              <a:ahLst/>
              <a:cxnLst/>
              <a:rect l="l" t="t" r="r" b="b"/>
              <a:pathLst>
                <a:path w="3697" h="2862" extrusionOk="0">
                  <a:moveTo>
                    <a:pt x="1852" y="0"/>
                  </a:moveTo>
                  <a:cubicBezTo>
                    <a:pt x="828" y="0"/>
                    <a:pt x="1" y="638"/>
                    <a:pt x="1" y="1431"/>
                  </a:cubicBezTo>
                  <a:cubicBezTo>
                    <a:pt x="1" y="2224"/>
                    <a:pt x="448" y="2862"/>
                    <a:pt x="1852" y="2862"/>
                  </a:cubicBezTo>
                  <a:cubicBezTo>
                    <a:pt x="3249" y="2862"/>
                    <a:pt x="3696" y="2224"/>
                    <a:pt x="3696" y="1431"/>
                  </a:cubicBezTo>
                  <a:cubicBezTo>
                    <a:pt x="3696" y="638"/>
                    <a:pt x="2869" y="0"/>
                    <a:pt x="1852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0" name="Google Shape;16460;p80"/>
            <p:cNvSpPr/>
            <p:nvPr/>
          </p:nvSpPr>
          <p:spPr>
            <a:xfrm>
              <a:off x="5904581" y="1734883"/>
              <a:ext cx="11567" cy="11594"/>
            </a:xfrm>
            <a:custGeom>
              <a:avLst/>
              <a:gdLst/>
              <a:ahLst/>
              <a:cxnLst/>
              <a:rect l="l" t="t" r="r" b="b"/>
              <a:pathLst>
                <a:path w="441" h="442" extrusionOk="0">
                  <a:moveTo>
                    <a:pt x="217" y="0"/>
                  </a:moveTo>
                  <a:cubicBezTo>
                    <a:pt x="95" y="0"/>
                    <a:pt x="0" y="95"/>
                    <a:pt x="0" y="217"/>
                  </a:cubicBezTo>
                  <a:cubicBezTo>
                    <a:pt x="0" y="339"/>
                    <a:pt x="95" y="441"/>
                    <a:pt x="217" y="441"/>
                  </a:cubicBezTo>
                  <a:cubicBezTo>
                    <a:pt x="339" y="441"/>
                    <a:pt x="441" y="339"/>
                    <a:pt x="441" y="217"/>
                  </a:cubicBezTo>
                  <a:cubicBezTo>
                    <a:pt x="441" y="95"/>
                    <a:pt x="339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1" name="Google Shape;16461;p80"/>
            <p:cNvSpPr/>
            <p:nvPr/>
          </p:nvSpPr>
          <p:spPr>
            <a:xfrm>
              <a:off x="6008610" y="1734883"/>
              <a:ext cx="11594" cy="11594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18" y="0"/>
                  </a:moveTo>
                  <a:cubicBezTo>
                    <a:pt x="96" y="0"/>
                    <a:pt x="1" y="95"/>
                    <a:pt x="1" y="217"/>
                  </a:cubicBezTo>
                  <a:cubicBezTo>
                    <a:pt x="1" y="339"/>
                    <a:pt x="96" y="441"/>
                    <a:pt x="218" y="441"/>
                  </a:cubicBezTo>
                  <a:cubicBezTo>
                    <a:pt x="340" y="441"/>
                    <a:pt x="441" y="339"/>
                    <a:pt x="441" y="217"/>
                  </a:cubicBezTo>
                  <a:cubicBezTo>
                    <a:pt x="441" y="95"/>
                    <a:pt x="340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2" name="Google Shape;16462;p80"/>
            <p:cNvSpPr/>
            <p:nvPr/>
          </p:nvSpPr>
          <p:spPr>
            <a:xfrm>
              <a:off x="5913998" y="1785376"/>
              <a:ext cx="80238" cy="70821"/>
            </a:xfrm>
            <a:custGeom>
              <a:avLst/>
              <a:gdLst/>
              <a:ahLst/>
              <a:cxnLst/>
              <a:rect l="l" t="t" r="r" b="b"/>
              <a:pathLst>
                <a:path w="3059" h="2700" extrusionOk="0">
                  <a:moveTo>
                    <a:pt x="997" y="1"/>
                  </a:moveTo>
                  <a:lnTo>
                    <a:pt x="997" y="1"/>
                  </a:lnTo>
                  <a:cubicBezTo>
                    <a:pt x="401" y="238"/>
                    <a:pt x="0" y="713"/>
                    <a:pt x="0" y="1269"/>
                  </a:cubicBezTo>
                  <a:cubicBezTo>
                    <a:pt x="0" y="2062"/>
                    <a:pt x="441" y="2700"/>
                    <a:pt x="1845" y="2700"/>
                  </a:cubicBezTo>
                  <a:cubicBezTo>
                    <a:pt x="2380" y="2700"/>
                    <a:pt x="2781" y="2611"/>
                    <a:pt x="3059" y="2449"/>
                  </a:cubicBezTo>
                  <a:lnTo>
                    <a:pt x="3059" y="2449"/>
                  </a:lnTo>
                  <a:cubicBezTo>
                    <a:pt x="2903" y="2469"/>
                    <a:pt x="2747" y="2483"/>
                    <a:pt x="2584" y="2483"/>
                  </a:cubicBezTo>
                  <a:cubicBezTo>
                    <a:pt x="1187" y="2483"/>
                    <a:pt x="740" y="1744"/>
                    <a:pt x="740" y="828"/>
                  </a:cubicBezTo>
                  <a:cubicBezTo>
                    <a:pt x="740" y="530"/>
                    <a:pt x="828" y="245"/>
                    <a:pt x="997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3" name="Google Shape;16463;p80"/>
            <p:cNvSpPr/>
            <p:nvPr/>
          </p:nvSpPr>
          <p:spPr>
            <a:xfrm>
              <a:off x="5939257" y="1809927"/>
              <a:ext cx="46270" cy="29010"/>
            </a:xfrm>
            <a:custGeom>
              <a:avLst/>
              <a:gdLst/>
              <a:ahLst/>
              <a:cxnLst/>
              <a:rect l="l" t="t" r="r" b="b"/>
              <a:pathLst>
                <a:path w="1764" h="1106" extrusionOk="0">
                  <a:moveTo>
                    <a:pt x="882" y="1"/>
                  </a:moveTo>
                  <a:cubicBezTo>
                    <a:pt x="394" y="1"/>
                    <a:pt x="0" y="211"/>
                    <a:pt x="0" y="475"/>
                  </a:cubicBezTo>
                  <a:cubicBezTo>
                    <a:pt x="0" y="733"/>
                    <a:pt x="394" y="1106"/>
                    <a:pt x="882" y="1106"/>
                  </a:cubicBezTo>
                  <a:cubicBezTo>
                    <a:pt x="1363" y="1106"/>
                    <a:pt x="1763" y="733"/>
                    <a:pt x="1763" y="475"/>
                  </a:cubicBezTo>
                  <a:cubicBezTo>
                    <a:pt x="1763" y="211"/>
                    <a:pt x="1363" y="1"/>
                    <a:pt x="88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4" name="Google Shape;16464;p80"/>
            <p:cNvSpPr/>
            <p:nvPr/>
          </p:nvSpPr>
          <p:spPr>
            <a:xfrm>
              <a:off x="5939074" y="1811527"/>
              <a:ext cx="30794" cy="44670"/>
            </a:xfrm>
            <a:custGeom>
              <a:avLst/>
              <a:gdLst/>
              <a:ahLst/>
              <a:cxnLst/>
              <a:rect l="l" t="t" r="r" b="b"/>
              <a:pathLst>
                <a:path w="1174" h="1703" extrusionOk="0">
                  <a:moveTo>
                    <a:pt x="448" y="1"/>
                  </a:moveTo>
                  <a:cubicBezTo>
                    <a:pt x="184" y="89"/>
                    <a:pt x="1" y="238"/>
                    <a:pt x="1" y="414"/>
                  </a:cubicBezTo>
                  <a:cubicBezTo>
                    <a:pt x="1" y="631"/>
                    <a:pt x="285" y="923"/>
                    <a:pt x="665" y="1011"/>
                  </a:cubicBezTo>
                  <a:lnTo>
                    <a:pt x="665" y="1696"/>
                  </a:lnTo>
                  <a:cubicBezTo>
                    <a:pt x="733" y="1696"/>
                    <a:pt x="807" y="1703"/>
                    <a:pt x="882" y="1703"/>
                  </a:cubicBezTo>
                  <a:cubicBezTo>
                    <a:pt x="957" y="1703"/>
                    <a:pt x="1031" y="1703"/>
                    <a:pt x="1106" y="1696"/>
                  </a:cubicBezTo>
                  <a:lnTo>
                    <a:pt x="1106" y="1011"/>
                  </a:lnTo>
                  <a:cubicBezTo>
                    <a:pt x="1126" y="1004"/>
                    <a:pt x="1153" y="1004"/>
                    <a:pt x="1174" y="997"/>
                  </a:cubicBezTo>
                  <a:cubicBezTo>
                    <a:pt x="753" y="848"/>
                    <a:pt x="448" y="380"/>
                    <a:pt x="448" y="35"/>
                  </a:cubicBezTo>
                  <a:lnTo>
                    <a:pt x="448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65" name="Google Shape;16465;p80"/>
          <p:cNvGrpSpPr/>
          <p:nvPr/>
        </p:nvGrpSpPr>
        <p:grpSpPr>
          <a:xfrm>
            <a:off x="3577849" y="2432942"/>
            <a:ext cx="393660" cy="370079"/>
            <a:chOff x="3577849" y="2432942"/>
            <a:chExt cx="393660" cy="370079"/>
          </a:xfrm>
        </p:grpSpPr>
        <p:sp>
          <p:nvSpPr>
            <p:cNvPr id="16466" name="Google Shape;16466;p80"/>
            <p:cNvSpPr/>
            <p:nvPr/>
          </p:nvSpPr>
          <p:spPr>
            <a:xfrm>
              <a:off x="3803558" y="2571279"/>
              <a:ext cx="167951" cy="223007"/>
            </a:xfrm>
            <a:custGeom>
              <a:avLst/>
              <a:gdLst/>
              <a:ahLst/>
              <a:cxnLst/>
              <a:rect l="l" t="t" r="r" b="b"/>
              <a:pathLst>
                <a:path w="6403" h="8502" extrusionOk="0">
                  <a:moveTo>
                    <a:pt x="2326" y="0"/>
                  </a:moveTo>
                  <a:cubicBezTo>
                    <a:pt x="2087" y="0"/>
                    <a:pt x="1853" y="26"/>
                    <a:pt x="1634" y="77"/>
                  </a:cubicBezTo>
                  <a:lnTo>
                    <a:pt x="0" y="5874"/>
                  </a:lnTo>
                  <a:lnTo>
                    <a:pt x="421" y="7427"/>
                  </a:lnTo>
                  <a:cubicBezTo>
                    <a:pt x="1393" y="8351"/>
                    <a:pt x="2110" y="8404"/>
                    <a:pt x="2262" y="8404"/>
                  </a:cubicBezTo>
                  <a:cubicBezTo>
                    <a:pt x="2282" y="8404"/>
                    <a:pt x="2292" y="8403"/>
                    <a:pt x="2292" y="8403"/>
                  </a:cubicBezTo>
                  <a:cubicBezTo>
                    <a:pt x="2538" y="8470"/>
                    <a:pt x="2770" y="8502"/>
                    <a:pt x="2990" y="8502"/>
                  </a:cubicBezTo>
                  <a:cubicBezTo>
                    <a:pt x="5602" y="8502"/>
                    <a:pt x="6403" y="4053"/>
                    <a:pt x="5052" y="1514"/>
                  </a:cubicBezTo>
                  <a:cubicBezTo>
                    <a:pt x="4507" y="484"/>
                    <a:pt x="3362" y="0"/>
                    <a:pt x="232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7" name="Google Shape;16467;p80"/>
            <p:cNvSpPr/>
            <p:nvPr/>
          </p:nvSpPr>
          <p:spPr>
            <a:xfrm>
              <a:off x="3805867" y="2590348"/>
              <a:ext cx="145813" cy="180567"/>
            </a:xfrm>
            <a:custGeom>
              <a:avLst/>
              <a:gdLst/>
              <a:ahLst/>
              <a:cxnLst/>
              <a:rect l="l" t="t" r="r" b="b"/>
              <a:pathLst>
                <a:path w="5559" h="6884" extrusionOk="0">
                  <a:moveTo>
                    <a:pt x="2247" y="0"/>
                  </a:moveTo>
                  <a:cubicBezTo>
                    <a:pt x="1893" y="0"/>
                    <a:pt x="1530" y="57"/>
                    <a:pt x="1173" y="164"/>
                  </a:cubicBezTo>
                  <a:lnTo>
                    <a:pt x="0" y="6253"/>
                  </a:lnTo>
                  <a:cubicBezTo>
                    <a:pt x="799" y="6695"/>
                    <a:pt x="1493" y="6884"/>
                    <a:pt x="2086" y="6884"/>
                  </a:cubicBezTo>
                  <a:cubicBezTo>
                    <a:pt x="5189" y="6884"/>
                    <a:pt x="5558" y="1715"/>
                    <a:pt x="3811" y="469"/>
                  </a:cubicBezTo>
                  <a:cubicBezTo>
                    <a:pt x="3360" y="147"/>
                    <a:pt x="2815" y="0"/>
                    <a:pt x="2247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8" name="Google Shape;16468;p80"/>
            <p:cNvSpPr/>
            <p:nvPr/>
          </p:nvSpPr>
          <p:spPr>
            <a:xfrm>
              <a:off x="3809591" y="2603568"/>
              <a:ext cx="117694" cy="135111"/>
            </a:xfrm>
            <a:custGeom>
              <a:avLst/>
              <a:gdLst/>
              <a:ahLst/>
              <a:cxnLst/>
              <a:rect l="l" t="t" r="r" b="b"/>
              <a:pathLst>
                <a:path w="4487" h="5151" extrusionOk="0">
                  <a:moveTo>
                    <a:pt x="1272" y="1"/>
                  </a:moveTo>
                  <a:cubicBezTo>
                    <a:pt x="1170" y="1"/>
                    <a:pt x="1067" y="5"/>
                    <a:pt x="964" y="12"/>
                  </a:cubicBezTo>
                  <a:lnTo>
                    <a:pt x="1" y="5003"/>
                  </a:lnTo>
                  <a:cubicBezTo>
                    <a:pt x="398" y="5104"/>
                    <a:pt x="761" y="5151"/>
                    <a:pt x="1093" y="5151"/>
                  </a:cubicBezTo>
                  <a:cubicBezTo>
                    <a:pt x="4125" y="5151"/>
                    <a:pt x="4486" y="1279"/>
                    <a:pt x="2781" y="344"/>
                  </a:cubicBezTo>
                  <a:cubicBezTo>
                    <a:pt x="2346" y="110"/>
                    <a:pt x="1820" y="1"/>
                    <a:pt x="127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9" name="Google Shape;16469;p80"/>
            <p:cNvSpPr/>
            <p:nvPr/>
          </p:nvSpPr>
          <p:spPr>
            <a:xfrm>
              <a:off x="3584066" y="2432942"/>
              <a:ext cx="62637" cy="48945"/>
            </a:xfrm>
            <a:custGeom>
              <a:avLst/>
              <a:gdLst/>
              <a:ahLst/>
              <a:cxnLst/>
              <a:rect l="l" t="t" r="r" b="b"/>
              <a:pathLst>
                <a:path w="2388" h="1866" extrusionOk="0">
                  <a:moveTo>
                    <a:pt x="1320" y="0"/>
                  </a:moveTo>
                  <a:cubicBezTo>
                    <a:pt x="1145" y="0"/>
                    <a:pt x="966" y="45"/>
                    <a:pt x="801" y="164"/>
                  </a:cubicBezTo>
                  <a:cubicBezTo>
                    <a:pt x="1" y="754"/>
                    <a:pt x="862" y="1866"/>
                    <a:pt x="862" y="1866"/>
                  </a:cubicBezTo>
                  <a:lnTo>
                    <a:pt x="2388" y="435"/>
                  </a:lnTo>
                  <a:cubicBezTo>
                    <a:pt x="2388" y="435"/>
                    <a:pt x="1867" y="0"/>
                    <a:pt x="1320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0" name="Google Shape;16470;p80"/>
            <p:cNvSpPr/>
            <p:nvPr/>
          </p:nvSpPr>
          <p:spPr>
            <a:xfrm>
              <a:off x="3577849" y="2441887"/>
              <a:ext cx="117064" cy="105445"/>
            </a:xfrm>
            <a:custGeom>
              <a:avLst/>
              <a:gdLst/>
              <a:ahLst/>
              <a:cxnLst/>
              <a:rect l="l" t="t" r="r" b="b"/>
              <a:pathLst>
                <a:path w="4463" h="4020" extrusionOk="0">
                  <a:moveTo>
                    <a:pt x="2866" y="0"/>
                  </a:moveTo>
                  <a:cubicBezTo>
                    <a:pt x="2505" y="0"/>
                    <a:pt x="2106" y="127"/>
                    <a:pt x="1696" y="480"/>
                  </a:cubicBezTo>
                  <a:cubicBezTo>
                    <a:pt x="1" y="1945"/>
                    <a:pt x="1581" y="4020"/>
                    <a:pt x="1581" y="4020"/>
                  </a:cubicBezTo>
                  <a:lnTo>
                    <a:pt x="4462" y="826"/>
                  </a:lnTo>
                  <a:cubicBezTo>
                    <a:pt x="4462" y="826"/>
                    <a:pt x="3787" y="0"/>
                    <a:pt x="286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1" name="Google Shape;16471;p80"/>
            <p:cNvSpPr/>
            <p:nvPr/>
          </p:nvSpPr>
          <p:spPr>
            <a:xfrm>
              <a:off x="3580000" y="2457310"/>
              <a:ext cx="65470" cy="90021"/>
            </a:xfrm>
            <a:custGeom>
              <a:avLst/>
              <a:gdLst/>
              <a:ahLst/>
              <a:cxnLst/>
              <a:rect l="l" t="t" r="r" b="b"/>
              <a:pathLst>
                <a:path w="2496" h="3432" extrusionOk="0">
                  <a:moveTo>
                    <a:pt x="1499" y="1"/>
                  </a:moveTo>
                  <a:cubicBezTo>
                    <a:pt x="0" y="1459"/>
                    <a:pt x="1499" y="3432"/>
                    <a:pt x="1499" y="3432"/>
                  </a:cubicBezTo>
                  <a:lnTo>
                    <a:pt x="2495" y="2333"/>
                  </a:lnTo>
                  <a:lnTo>
                    <a:pt x="2082" y="1845"/>
                  </a:lnTo>
                  <a:cubicBezTo>
                    <a:pt x="1675" y="1405"/>
                    <a:pt x="1404" y="652"/>
                    <a:pt x="14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2" name="Google Shape;16472;p80"/>
            <p:cNvSpPr/>
            <p:nvPr/>
          </p:nvSpPr>
          <p:spPr>
            <a:xfrm>
              <a:off x="3581417" y="2460562"/>
              <a:ext cx="173066" cy="174272"/>
            </a:xfrm>
            <a:custGeom>
              <a:avLst/>
              <a:gdLst/>
              <a:ahLst/>
              <a:cxnLst/>
              <a:rect l="l" t="t" r="r" b="b"/>
              <a:pathLst>
                <a:path w="6598" h="6644" extrusionOk="0">
                  <a:moveTo>
                    <a:pt x="4657" y="1"/>
                  </a:moveTo>
                  <a:cubicBezTo>
                    <a:pt x="4493" y="1"/>
                    <a:pt x="4319" y="21"/>
                    <a:pt x="4136" y="67"/>
                  </a:cubicBezTo>
                  <a:cubicBezTo>
                    <a:pt x="3899" y="128"/>
                    <a:pt x="3669" y="230"/>
                    <a:pt x="3465" y="365"/>
                  </a:cubicBezTo>
                  <a:lnTo>
                    <a:pt x="3282" y="487"/>
                  </a:lnTo>
                  <a:cubicBezTo>
                    <a:pt x="3011" y="650"/>
                    <a:pt x="2767" y="853"/>
                    <a:pt x="2550" y="1077"/>
                  </a:cubicBezTo>
                  <a:lnTo>
                    <a:pt x="2543" y="1084"/>
                  </a:lnTo>
                  <a:cubicBezTo>
                    <a:pt x="0" y="3749"/>
                    <a:pt x="2197" y="6644"/>
                    <a:pt x="2197" y="6644"/>
                  </a:cubicBezTo>
                  <a:lnTo>
                    <a:pt x="6598" y="1118"/>
                  </a:lnTo>
                  <a:cubicBezTo>
                    <a:pt x="6598" y="1118"/>
                    <a:pt x="5881" y="1"/>
                    <a:pt x="4657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3" name="Google Shape;16473;p80"/>
            <p:cNvSpPr/>
            <p:nvPr/>
          </p:nvSpPr>
          <p:spPr>
            <a:xfrm>
              <a:off x="3590125" y="2505704"/>
              <a:ext cx="95530" cy="129130"/>
            </a:xfrm>
            <a:custGeom>
              <a:avLst/>
              <a:gdLst/>
              <a:ahLst/>
              <a:cxnLst/>
              <a:rect l="l" t="t" r="r" b="b"/>
              <a:pathLst>
                <a:path w="3642" h="4923" extrusionOk="0">
                  <a:moveTo>
                    <a:pt x="1696" y="0"/>
                  </a:moveTo>
                  <a:lnTo>
                    <a:pt x="1696" y="0"/>
                  </a:lnTo>
                  <a:cubicBezTo>
                    <a:pt x="1" y="2475"/>
                    <a:pt x="1865" y="4923"/>
                    <a:pt x="1865" y="4923"/>
                  </a:cubicBezTo>
                  <a:lnTo>
                    <a:pt x="3642" y="2699"/>
                  </a:lnTo>
                  <a:lnTo>
                    <a:pt x="2530" y="2333"/>
                  </a:lnTo>
                  <a:cubicBezTo>
                    <a:pt x="1635" y="1729"/>
                    <a:pt x="1601" y="705"/>
                    <a:pt x="169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4" name="Google Shape;16474;p80"/>
            <p:cNvSpPr/>
            <p:nvPr/>
          </p:nvSpPr>
          <p:spPr>
            <a:xfrm>
              <a:off x="3617509" y="2486661"/>
              <a:ext cx="253670" cy="316360"/>
            </a:xfrm>
            <a:custGeom>
              <a:avLst/>
              <a:gdLst/>
              <a:ahLst/>
              <a:cxnLst/>
              <a:rect l="l" t="t" r="r" b="b"/>
              <a:pathLst>
                <a:path w="9671" h="12061" extrusionOk="0">
                  <a:moveTo>
                    <a:pt x="5451" y="0"/>
                  </a:moveTo>
                  <a:cubicBezTo>
                    <a:pt x="5226" y="0"/>
                    <a:pt x="5004" y="27"/>
                    <a:pt x="4788" y="82"/>
                  </a:cubicBezTo>
                  <a:cubicBezTo>
                    <a:pt x="4578" y="143"/>
                    <a:pt x="4381" y="225"/>
                    <a:pt x="4198" y="333"/>
                  </a:cubicBezTo>
                  <a:cubicBezTo>
                    <a:pt x="3506" y="699"/>
                    <a:pt x="2889" y="1187"/>
                    <a:pt x="2374" y="1770"/>
                  </a:cubicBezTo>
                  <a:cubicBezTo>
                    <a:pt x="896" y="3466"/>
                    <a:pt x="1" y="6137"/>
                    <a:pt x="1703" y="8836"/>
                  </a:cubicBezTo>
                  <a:cubicBezTo>
                    <a:pt x="3231" y="11263"/>
                    <a:pt x="5260" y="12061"/>
                    <a:pt x="7073" y="12061"/>
                  </a:cubicBezTo>
                  <a:cubicBezTo>
                    <a:pt x="7914" y="12061"/>
                    <a:pt x="8709" y="11889"/>
                    <a:pt x="9385" y="11629"/>
                  </a:cubicBezTo>
                  <a:cubicBezTo>
                    <a:pt x="9385" y="11629"/>
                    <a:pt x="8544" y="11460"/>
                    <a:pt x="8056" y="10504"/>
                  </a:cubicBezTo>
                  <a:cubicBezTo>
                    <a:pt x="7365" y="9141"/>
                    <a:pt x="7900" y="6944"/>
                    <a:pt x="8578" y="5107"/>
                  </a:cubicBezTo>
                  <a:cubicBezTo>
                    <a:pt x="9670" y="2142"/>
                    <a:pt x="7469" y="0"/>
                    <a:pt x="545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5" name="Google Shape;16475;p80"/>
            <p:cNvSpPr/>
            <p:nvPr/>
          </p:nvSpPr>
          <p:spPr>
            <a:xfrm>
              <a:off x="3627476" y="2566873"/>
              <a:ext cx="236227" cy="236149"/>
            </a:xfrm>
            <a:custGeom>
              <a:avLst/>
              <a:gdLst/>
              <a:ahLst/>
              <a:cxnLst/>
              <a:rect l="l" t="t" r="r" b="b"/>
              <a:pathLst>
                <a:path w="9006" h="9003" extrusionOk="0">
                  <a:moveTo>
                    <a:pt x="1099" y="1"/>
                  </a:moveTo>
                  <a:lnTo>
                    <a:pt x="1099" y="1"/>
                  </a:lnTo>
                  <a:cubicBezTo>
                    <a:pt x="245" y="1615"/>
                    <a:pt x="0" y="3689"/>
                    <a:pt x="1323" y="5778"/>
                  </a:cubicBezTo>
                  <a:cubicBezTo>
                    <a:pt x="2851" y="8205"/>
                    <a:pt x="4877" y="9003"/>
                    <a:pt x="6688" y="9003"/>
                  </a:cubicBezTo>
                  <a:cubicBezTo>
                    <a:pt x="7528" y="9003"/>
                    <a:pt x="8322" y="8831"/>
                    <a:pt x="8998" y="8571"/>
                  </a:cubicBezTo>
                  <a:cubicBezTo>
                    <a:pt x="9005" y="8571"/>
                    <a:pt x="8164" y="8402"/>
                    <a:pt x="7676" y="7446"/>
                  </a:cubicBezTo>
                  <a:cubicBezTo>
                    <a:pt x="7561" y="7209"/>
                    <a:pt x="7473" y="6951"/>
                    <a:pt x="7425" y="6686"/>
                  </a:cubicBezTo>
                  <a:cubicBezTo>
                    <a:pt x="3581" y="6266"/>
                    <a:pt x="1465" y="2659"/>
                    <a:pt x="10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76" name="Google Shape;16476;p80"/>
          <p:cNvGrpSpPr/>
          <p:nvPr/>
        </p:nvGrpSpPr>
        <p:grpSpPr>
          <a:xfrm>
            <a:off x="2493999" y="2927037"/>
            <a:ext cx="370132" cy="328164"/>
            <a:chOff x="2493999" y="2927037"/>
            <a:chExt cx="370132" cy="328164"/>
          </a:xfrm>
        </p:grpSpPr>
        <p:sp>
          <p:nvSpPr>
            <p:cNvPr id="16477" name="Google Shape;16477;p80"/>
            <p:cNvSpPr/>
            <p:nvPr/>
          </p:nvSpPr>
          <p:spPr>
            <a:xfrm>
              <a:off x="2538826" y="2932807"/>
              <a:ext cx="27804" cy="89759"/>
            </a:xfrm>
            <a:custGeom>
              <a:avLst/>
              <a:gdLst/>
              <a:ahLst/>
              <a:cxnLst/>
              <a:rect l="l" t="t" r="r" b="b"/>
              <a:pathLst>
                <a:path w="1060" h="3422" extrusionOk="0">
                  <a:moveTo>
                    <a:pt x="793" y="1"/>
                  </a:moveTo>
                  <a:cubicBezTo>
                    <a:pt x="691" y="1"/>
                    <a:pt x="590" y="63"/>
                    <a:pt x="570" y="201"/>
                  </a:cubicBezTo>
                  <a:lnTo>
                    <a:pt x="20" y="3157"/>
                  </a:lnTo>
                  <a:cubicBezTo>
                    <a:pt x="0" y="3279"/>
                    <a:pt x="81" y="3395"/>
                    <a:pt x="204" y="3422"/>
                  </a:cubicBezTo>
                  <a:lnTo>
                    <a:pt x="244" y="3422"/>
                  </a:lnTo>
                  <a:cubicBezTo>
                    <a:pt x="353" y="3422"/>
                    <a:pt x="448" y="3347"/>
                    <a:pt x="468" y="3239"/>
                  </a:cubicBezTo>
                  <a:lnTo>
                    <a:pt x="1017" y="282"/>
                  </a:lnTo>
                  <a:cubicBezTo>
                    <a:pt x="1059" y="106"/>
                    <a:pt x="926" y="1"/>
                    <a:pt x="793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8" name="Google Shape;16478;p80"/>
            <p:cNvSpPr/>
            <p:nvPr/>
          </p:nvSpPr>
          <p:spPr>
            <a:xfrm>
              <a:off x="2505173" y="2932965"/>
              <a:ext cx="27804" cy="89602"/>
            </a:xfrm>
            <a:custGeom>
              <a:avLst/>
              <a:gdLst/>
              <a:ahLst/>
              <a:cxnLst/>
              <a:rect l="l" t="t" r="r" b="b"/>
              <a:pathLst>
                <a:path w="1060" h="3416" extrusionOk="0">
                  <a:moveTo>
                    <a:pt x="259" y="1"/>
                  </a:moveTo>
                  <a:cubicBezTo>
                    <a:pt x="130" y="1"/>
                    <a:pt x="1" y="100"/>
                    <a:pt x="35" y="269"/>
                  </a:cubicBezTo>
                  <a:lnTo>
                    <a:pt x="591" y="3233"/>
                  </a:lnTo>
                  <a:cubicBezTo>
                    <a:pt x="612" y="3334"/>
                    <a:pt x="700" y="3416"/>
                    <a:pt x="815" y="3416"/>
                  </a:cubicBezTo>
                  <a:cubicBezTo>
                    <a:pt x="958" y="3416"/>
                    <a:pt x="1059" y="3287"/>
                    <a:pt x="1039" y="3144"/>
                  </a:cubicBezTo>
                  <a:lnTo>
                    <a:pt x="483" y="188"/>
                  </a:lnTo>
                  <a:cubicBezTo>
                    <a:pt x="457" y="59"/>
                    <a:pt x="358" y="1"/>
                    <a:pt x="259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9" name="Google Shape;16479;p80"/>
            <p:cNvSpPr/>
            <p:nvPr/>
          </p:nvSpPr>
          <p:spPr>
            <a:xfrm>
              <a:off x="2493999" y="3004573"/>
              <a:ext cx="362682" cy="250628"/>
            </a:xfrm>
            <a:custGeom>
              <a:avLst/>
              <a:gdLst/>
              <a:ahLst/>
              <a:cxnLst/>
              <a:rect l="l" t="t" r="r" b="b"/>
              <a:pathLst>
                <a:path w="1382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3216" y="9555"/>
                  </a:lnTo>
                  <a:cubicBezTo>
                    <a:pt x="13650" y="9555"/>
                    <a:pt x="13826" y="8985"/>
                    <a:pt x="13460" y="8741"/>
                  </a:cubicBezTo>
                  <a:lnTo>
                    <a:pt x="13460" y="8741"/>
                  </a:lnTo>
                  <a:lnTo>
                    <a:pt x="13460" y="8748"/>
                  </a:lnTo>
                  <a:lnTo>
                    <a:pt x="12287" y="7968"/>
                  </a:lnTo>
                  <a:lnTo>
                    <a:pt x="3391" y="5263"/>
                  </a:lnTo>
                  <a:cubicBezTo>
                    <a:pt x="2984" y="5018"/>
                    <a:pt x="2733" y="4578"/>
                    <a:pt x="2733" y="4096"/>
                  </a:cubicBezTo>
                  <a:lnTo>
                    <a:pt x="2733" y="1140"/>
                  </a:lnTo>
                  <a:cubicBezTo>
                    <a:pt x="2733" y="509"/>
                    <a:pt x="2224" y="1"/>
                    <a:pt x="160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0" name="Google Shape;16480;p80"/>
            <p:cNvSpPr/>
            <p:nvPr/>
          </p:nvSpPr>
          <p:spPr>
            <a:xfrm>
              <a:off x="2547718" y="2927037"/>
              <a:ext cx="23843" cy="23869"/>
            </a:xfrm>
            <a:custGeom>
              <a:avLst/>
              <a:gdLst/>
              <a:ahLst/>
              <a:cxnLst/>
              <a:rect l="l" t="t" r="r" b="b"/>
              <a:pathLst>
                <a:path w="909" h="91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6"/>
                    <a:pt x="204" y="909"/>
                    <a:pt x="454" y="909"/>
                  </a:cubicBezTo>
                  <a:cubicBezTo>
                    <a:pt x="705" y="909"/>
                    <a:pt x="909" y="706"/>
                    <a:pt x="909" y="455"/>
                  </a:cubicBez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1" name="Google Shape;16481;p80"/>
            <p:cNvSpPr/>
            <p:nvPr/>
          </p:nvSpPr>
          <p:spPr>
            <a:xfrm>
              <a:off x="2557135" y="2932204"/>
              <a:ext cx="10177" cy="10151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0" y="0"/>
                  </a:moveTo>
                  <a:cubicBezTo>
                    <a:pt x="89" y="0"/>
                    <a:pt x="1" y="88"/>
                    <a:pt x="1" y="197"/>
                  </a:cubicBezTo>
                  <a:cubicBezTo>
                    <a:pt x="1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2" name="Google Shape;16482;p80"/>
            <p:cNvSpPr/>
            <p:nvPr/>
          </p:nvSpPr>
          <p:spPr>
            <a:xfrm>
              <a:off x="2500032" y="2927037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10" y="706"/>
                    <a:pt x="910" y="455"/>
                  </a:cubicBezTo>
                  <a:cubicBezTo>
                    <a:pt x="910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3" name="Google Shape;16483;p80"/>
            <p:cNvSpPr/>
            <p:nvPr/>
          </p:nvSpPr>
          <p:spPr>
            <a:xfrm>
              <a:off x="2508583" y="2932204"/>
              <a:ext cx="10151" cy="10151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0" y="0"/>
                  </a:moveTo>
                  <a:cubicBezTo>
                    <a:pt x="89" y="0"/>
                    <a:pt x="0" y="88"/>
                    <a:pt x="0" y="197"/>
                  </a:cubicBezTo>
                  <a:cubicBezTo>
                    <a:pt x="0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4" name="Google Shape;16484;p80"/>
            <p:cNvSpPr/>
            <p:nvPr/>
          </p:nvSpPr>
          <p:spPr>
            <a:xfrm>
              <a:off x="2493999" y="3004573"/>
              <a:ext cx="342223" cy="250628"/>
            </a:xfrm>
            <a:custGeom>
              <a:avLst/>
              <a:gdLst/>
              <a:ahLst/>
              <a:cxnLst/>
              <a:rect l="l" t="t" r="r" b="b"/>
              <a:pathLst>
                <a:path w="1304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2748" y="9555"/>
                  </a:lnTo>
                  <a:cubicBezTo>
                    <a:pt x="13046" y="9555"/>
                    <a:pt x="13046" y="9100"/>
                    <a:pt x="12748" y="9100"/>
                  </a:cubicBezTo>
                  <a:lnTo>
                    <a:pt x="12748" y="9107"/>
                  </a:lnTo>
                  <a:lnTo>
                    <a:pt x="6374" y="9107"/>
                  </a:lnTo>
                  <a:cubicBezTo>
                    <a:pt x="3859" y="9107"/>
                    <a:pt x="1824" y="7066"/>
                    <a:pt x="1824" y="4557"/>
                  </a:cubicBezTo>
                  <a:lnTo>
                    <a:pt x="1824" y="2340"/>
                  </a:lnTo>
                  <a:cubicBezTo>
                    <a:pt x="1818" y="2171"/>
                    <a:pt x="1729" y="2021"/>
                    <a:pt x="1580" y="1940"/>
                  </a:cubicBezTo>
                  <a:cubicBezTo>
                    <a:pt x="1167" y="1696"/>
                    <a:pt x="909" y="1248"/>
                    <a:pt x="909" y="767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5" name="Google Shape;16485;p80"/>
            <p:cNvSpPr/>
            <p:nvPr/>
          </p:nvSpPr>
          <p:spPr>
            <a:xfrm>
              <a:off x="2576519" y="2987497"/>
              <a:ext cx="287612" cy="244044"/>
            </a:xfrm>
            <a:custGeom>
              <a:avLst/>
              <a:gdLst/>
              <a:ahLst/>
              <a:cxnLst/>
              <a:rect l="l" t="t" r="r" b="b"/>
              <a:pathLst>
                <a:path w="10965" h="9304" extrusionOk="0">
                  <a:moveTo>
                    <a:pt x="5798" y="1"/>
                  </a:moveTo>
                  <a:cubicBezTo>
                    <a:pt x="2231" y="1"/>
                    <a:pt x="1" y="2896"/>
                    <a:pt x="292" y="6131"/>
                  </a:cubicBezTo>
                  <a:cubicBezTo>
                    <a:pt x="359" y="6810"/>
                    <a:pt x="1048" y="8074"/>
                    <a:pt x="2399" y="8074"/>
                  </a:cubicBezTo>
                  <a:cubicBezTo>
                    <a:pt x="2841" y="8074"/>
                    <a:pt x="3355" y="7938"/>
                    <a:pt x="3940" y="7602"/>
                  </a:cubicBezTo>
                  <a:cubicBezTo>
                    <a:pt x="4523" y="8646"/>
                    <a:pt x="5629" y="9297"/>
                    <a:pt x="6829" y="9304"/>
                  </a:cubicBezTo>
                  <a:cubicBezTo>
                    <a:pt x="9114" y="9304"/>
                    <a:pt x="10965" y="7453"/>
                    <a:pt x="10965" y="5168"/>
                  </a:cubicBezTo>
                  <a:cubicBezTo>
                    <a:pt x="10958" y="2313"/>
                    <a:pt x="8646" y="1"/>
                    <a:pt x="579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6" name="Google Shape;16486;p80"/>
            <p:cNvSpPr/>
            <p:nvPr/>
          </p:nvSpPr>
          <p:spPr>
            <a:xfrm>
              <a:off x="2576519" y="2987497"/>
              <a:ext cx="227860" cy="211676"/>
            </a:xfrm>
            <a:custGeom>
              <a:avLst/>
              <a:gdLst/>
              <a:ahLst/>
              <a:cxnLst/>
              <a:rect l="l" t="t" r="r" b="b"/>
              <a:pathLst>
                <a:path w="8687" h="8070" extrusionOk="0">
                  <a:moveTo>
                    <a:pt x="5798" y="1"/>
                  </a:moveTo>
                  <a:cubicBezTo>
                    <a:pt x="2231" y="1"/>
                    <a:pt x="1" y="2896"/>
                    <a:pt x="299" y="6131"/>
                  </a:cubicBezTo>
                  <a:cubicBezTo>
                    <a:pt x="360" y="6788"/>
                    <a:pt x="1011" y="7995"/>
                    <a:pt x="2286" y="8070"/>
                  </a:cubicBezTo>
                  <a:cubicBezTo>
                    <a:pt x="1899" y="7656"/>
                    <a:pt x="1696" y="7141"/>
                    <a:pt x="1662" y="6788"/>
                  </a:cubicBezTo>
                  <a:cubicBezTo>
                    <a:pt x="1364" y="3547"/>
                    <a:pt x="3594" y="652"/>
                    <a:pt x="7161" y="652"/>
                  </a:cubicBezTo>
                  <a:cubicBezTo>
                    <a:pt x="7676" y="652"/>
                    <a:pt x="8192" y="733"/>
                    <a:pt x="8687" y="882"/>
                  </a:cubicBezTo>
                  <a:cubicBezTo>
                    <a:pt x="7832" y="306"/>
                    <a:pt x="6829" y="1"/>
                    <a:pt x="57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7" name="Google Shape;16487;p80"/>
            <p:cNvSpPr/>
            <p:nvPr/>
          </p:nvSpPr>
          <p:spPr>
            <a:xfrm>
              <a:off x="2651930" y="3069308"/>
              <a:ext cx="146573" cy="122940"/>
            </a:xfrm>
            <a:custGeom>
              <a:avLst/>
              <a:gdLst/>
              <a:ahLst/>
              <a:cxnLst/>
              <a:rect l="l" t="t" r="r" b="b"/>
              <a:pathLst>
                <a:path w="5588" h="4687" extrusionOk="0">
                  <a:moveTo>
                    <a:pt x="3249" y="1"/>
                  </a:moveTo>
                  <a:cubicBezTo>
                    <a:pt x="2259" y="1"/>
                    <a:pt x="1275" y="591"/>
                    <a:pt x="740" y="1499"/>
                  </a:cubicBezTo>
                  <a:cubicBezTo>
                    <a:pt x="407" y="2049"/>
                    <a:pt x="1" y="3167"/>
                    <a:pt x="658" y="4686"/>
                  </a:cubicBezTo>
                  <a:cubicBezTo>
                    <a:pt x="801" y="4625"/>
                    <a:pt x="936" y="4557"/>
                    <a:pt x="1065" y="4476"/>
                  </a:cubicBezTo>
                  <a:cubicBezTo>
                    <a:pt x="645" y="3479"/>
                    <a:pt x="658" y="2517"/>
                    <a:pt x="1126" y="1730"/>
                  </a:cubicBezTo>
                  <a:cubicBezTo>
                    <a:pt x="1581" y="971"/>
                    <a:pt x="2435" y="462"/>
                    <a:pt x="3249" y="462"/>
                  </a:cubicBezTo>
                  <a:cubicBezTo>
                    <a:pt x="4293" y="462"/>
                    <a:pt x="5134" y="1303"/>
                    <a:pt x="5134" y="2347"/>
                  </a:cubicBezTo>
                  <a:cubicBezTo>
                    <a:pt x="5134" y="3154"/>
                    <a:pt x="4483" y="3812"/>
                    <a:pt x="3669" y="3812"/>
                  </a:cubicBezTo>
                  <a:cubicBezTo>
                    <a:pt x="3045" y="3812"/>
                    <a:pt x="2543" y="3310"/>
                    <a:pt x="2543" y="2686"/>
                  </a:cubicBezTo>
                  <a:cubicBezTo>
                    <a:pt x="2523" y="2252"/>
                    <a:pt x="2855" y="1879"/>
                    <a:pt x="3289" y="1852"/>
                  </a:cubicBezTo>
                  <a:cubicBezTo>
                    <a:pt x="3311" y="1850"/>
                    <a:pt x="3333" y="1849"/>
                    <a:pt x="3355" y="1849"/>
                  </a:cubicBezTo>
                  <a:cubicBezTo>
                    <a:pt x="3651" y="1849"/>
                    <a:pt x="3972" y="2023"/>
                    <a:pt x="4042" y="2503"/>
                  </a:cubicBezTo>
                  <a:cubicBezTo>
                    <a:pt x="4060" y="2635"/>
                    <a:pt x="4159" y="2696"/>
                    <a:pt x="4260" y="2696"/>
                  </a:cubicBezTo>
                  <a:cubicBezTo>
                    <a:pt x="4387" y="2696"/>
                    <a:pt x="4516" y="2601"/>
                    <a:pt x="4489" y="2435"/>
                  </a:cubicBezTo>
                  <a:cubicBezTo>
                    <a:pt x="4387" y="1707"/>
                    <a:pt x="3858" y="1394"/>
                    <a:pt x="3349" y="1394"/>
                  </a:cubicBezTo>
                  <a:cubicBezTo>
                    <a:pt x="3318" y="1394"/>
                    <a:pt x="3287" y="1395"/>
                    <a:pt x="3255" y="1398"/>
                  </a:cubicBezTo>
                  <a:cubicBezTo>
                    <a:pt x="2584" y="1438"/>
                    <a:pt x="2069" y="2008"/>
                    <a:pt x="2089" y="2686"/>
                  </a:cubicBezTo>
                  <a:cubicBezTo>
                    <a:pt x="2089" y="3561"/>
                    <a:pt x="2794" y="4266"/>
                    <a:pt x="3669" y="4266"/>
                  </a:cubicBezTo>
                  <a:cubicBezTo>
                    <a:pt x="4734" y="4266"/>
                    <a:pt x="5588" y="3405"/>
                    <a:pt x="5588" y="2347"/>
                  </a:cubicBezTo>
                  <a:cubicBezTo>
                    <a:pt x="5588" y="1052"/>
                    <a:pt x="4537" y="1"/>
                    <a:pt x="3249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8" name="Google Shape;16488;p80"/>
            <p:cNvSpPr/>
            <p:nvPr/>
          </p:nvSpPr>
          <p:spPr>
            <a:xfrm>
              <a:off x="2517842" y="3062200"/>
              <a:ext cx="19935" cy="14610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0" y="1"/>
                  </a:moveTo>
                  <a:lnTo>
                    <a:pt x="0" y="489"/>
                  </a:lnTo>
                  <a:cubicBezTo>
                    <a:pt x="149" y="530"/>
                    <a:pt x="305" y="550"/>
                    <a:pt x="461" y="557"/>
                  </a:cubicBezTo>
                  <a:cubicBezTo>
                    <a:pt x="759" y="557"/>
                    <a:pt x="759" y="96"/>
                    <a:pt x="461" y="96"/>
                  </a:cubicBezTo>
                  <a:cubicBezTo>
                    <a:pt x="298" y="96"/>
                    <a:pt x="149" y="62"/>
                    <a:pt x="0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89" name="Google Shape;16489;p80"/>
          <p:cNvGrpSpPr/>
          <p:nvPr/>
        </p:nvGrpSpPr>
        <p:grpSpPr>
          <a:xfrm>
            <a:off x="3589417" y="2950696"/>
            <a:ext cx="370315" cy="281028"/>
            <a:chOff x="3589417" y="2950696"/>
            <a:chExt cx="370315" cy="281028"/>
          </a:xfrm>
        </p:grpSpPr>
        <p:sp>
          <p:nvSpPr>
            <p:cNvPr id="16490" name="Google Shape;16490;p80"/>
            <p:cNvSpPr/>
            <p:nvPr/>
          </p:nvSpPr>
          <p:spPr>
            <a:xfrm>
              <a:off x="3719098" y="2969083"/>
              <a:ext cx="110612" cy="83018"/>
            </a:xfrm>
            <a:custGeom>
              <a:avLst/>
              <a:gdLst/>
              <a:ahLst/>
              <a:cxnLst/>
              <a:rect l="l" t="t" r="r" b="b"/>
              <a:pathLst>
                <a:path w="4217" h="3165" extrusionOk="0">
                  <a:moveTo>
                    <a:pt x="566" y="0"/>
                  </a:moveTo>
                  <a:cubicBezTo>
                    <a:pt x="424" y="0"/>
                    <a:pt x="247" y="66"/>
                    <a:pt x="94" y="323"/>
                  </a:cubicBezTo>
                  <a:cubicBezTo>
                    <a:pt x="0" y="498"/>
                    <a:pt x="149" y="656"/>
                    <a:pt x="303" y="656"/>
                  </a:cubicBezTo>
                  <a:cubicBezTo>
                    <a:pt x="370" y="656"/>
                    <a:pt x="438" y="626"/>
                    <a:pt x="488" y="554"/>
                  </a:cubicBezTo>
                  <a:cubicBezTo>
                    <a:pt x="528" y="479"/>
                    <a:pt x="562" y="459"/>
                    <a:pt x="569" y="452"/>
                  </a:cubicBezTo>
                  <a:cubicBezTo>
                    <a:pt x="800" y="452"/>
                    <a:pt x="1403" y="1605"/>
                    <a:pt x="1871" y="3164"/>
                  </a:cubicBezTo>
                  <a:lnTo>
                    <a:pt x="2346" y="3164"/>
                  </a:lnTo>
                  <a:cubicBezTo>
                    <a:pt x="2813" y="1605"/>
                    <a:pt x="3417" y="452"/>
                    <a:pt x="3647" y="452"/>
                  </a:cubicBezTo>
                  <a:cubicBezTo>
                    <a:pt x="3654" y="452"/>
                    <a:pt x="3688" y="479"/>
                    <a:pt x="3736" y="554"/>
                  </a:cubicBezTo>
                  <a:cubicBezTo>
                    <a:pt x="3783" y="626"/>
                    <a:pt x="3850" y="656"/>
                    <a:pt x="3916" y="656"/>
                  </a:cubicBezTo>
                  <a:cubicBezTo>
                    <a:pt x="4068" y="656"/>
                    <a:pt x="4217" y="498"/>
                    <a:pt x="4122" y="323"/>
                  </a:cubicBezTo>
                  <a:lnTo>
                    <a:pt x="4129" y="323"/>
                  </a:lnTo>
                  <a:cubicBezTo>
                    <a:pt x="3977" y="66"/>
                    <a:pt x="3799" y="0"/>
                    <a:pt x="3658" y="0"/>
                  </a:cubicBezTo>
                  <a:cubicBezTo>
                    <a:pt x="3635" y="0"/>
                    <a:pt x="3614" y="2"/>
                    <a:pt x="3593" y="4"/>
                  </a:cubicBezTo>
                  <a:cubicBezTo>
                    <a:pt x="3010" y="79"/>
                    <a:pt x="2454" y="1415"/>
                    <a:pt x="2108" y="2418"/>
                  </a:cubicBezTo>
                  <a:cubicBezTo>
                    <a:pt x="1769" y="1415"/>
                    <a:pt x="1206" y="79"/>
                    <a:pt x="630" y="4"/>
                  </a:cubicBezTo>
                  <a:cubicBezTo>
                    <a:pt x="610" y="2"/>
                    <a:pt x="588" y="0"/>
                    <a:pt x="56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80"/>
            <p:cNvSpPr/>
            <p:nvPr/>
          </p:nvSpPr>
          <p:spPr>
            <a:xfrm>
              <a:off x="3589417" y="2950696"/>
              <a:ext cx="370315" cy="137865"/>
            </a:xfrm>
            <a:custGeom>
              <a:avLst/>
              <a:gdLst/>
              <a:ahLst/>
              <a:cxnLst/>
              <a:rect l="l" t="t" r="r" b="b"/>
              <a:pathLst>
                <a:path w="14118" h="5256" extrusionOk="0">
                  <a:moveTo>
                    <a:pt x="909" y="0"/>
                  </a:moveTo>
                  <a:cubicBezTo>
                    <a:pt x="0" y="0"/>
                    <a:pt x="7" y="455"/>
                    <a:pt x="7" y="685"/>
                  </a:cubicBezTo>
                  <a:cubicBezTo>
                    <a:pt x="7" y="1370"/>
                    <a:pt x="1418" y="2570"/>
                    <a:pt x="909" y="4096"/>
                  </a:cubicBezTo>
                  <a:cubicBezTo>
                    <a:pt x="570" y="5126"/>
                    <a:pt x="3818" y="5248"/>
                    <a:pt x="5459" y="5248"/>
                  </a:cubicBezTo>
                  <a:cubicBezTo>
                    <a:pt x="6008" y="5248"/>
                    <a:pt x="6571" y="5235"/>
                    <a:pt x="6571" y="5235"/>
                  </a:cubicBezTo>
                  <a:lnTo>
                    <a:pt x="6727" y="4923"/>
                  </a:lnTo>
                  <a:cubicBezTo>
                    <a:pt x="6829" y="4981"/>
                    <a:pt x="6942" y="5009"/>
                    <a:pt x="7056" y="5009"/>
                  </a:cubicBezTo>
                  <a:cubicBezTo>
                    <a:pt x="7169" y="5009"/>
                    <a:pt x="7283" y="4981"/>
                    <a:pt x="7385" y="4923"/>
                  </a:cubicBezTo>
                  <a:lnTo>
                    <a:pt x="7547" y="5242"/>
                  </a:lnTo>
                  <a:cubicBezTo>
                    <a:pt x="7547" y="5242"/>
                    <a:pt x="8110" y="5255"/>
                    <a:pt x="8659" y="5255"/>
                  </a:cubicBezTo>
                  <a:cubicBezTo>
                    <a:pt x="10300" y="5255"/>
                    <a:pt x="13548" y="5126"/>
                    <a:pt x="13209" y="4103"/>
                  </a:cubicBezTo>
                  <a:cubicBezTo>
                    <a:pt x="12701" y="2570"/>
                    <a:pt x="14111" y="1363"/>
                    <a:pt x="14111" y="685"/>
                  </a:cubicBezTo>
                  <a:cubicBezTo>
                    <a:pt x="14111" y="455"/>
                    <a:pt x="14118" y="0"/>
                    <a:pt x="13209" y="0"/>
                  </a:cubicBezTo>
                  <a:cubicBezTo>
                    <a:pt x="10565" y="0"/>
                    <a:pt x="8571" y="2577"/>
                    <a:pt x="7757" y="3980"/>
                  </a:cubicBezTo>
                  <a:cubicBezTo>
                    <a:pt x="7744" y="4004"/>
                    <a:pt x="7722" y="4016"/>
                    <a:pt x="7700" y="4016"/>
                  </a:cubicBezTo>
                  <a:cubicBezTo>
                    <a:pt x="7678" y="4016"/>
                    <a:pt x="7656" y="4004"/>
                    <a:pt x="7642" y="3980"/>
                  </a:cubicBezTo>
                  <a:cubicBezTo>
                    <a:pt x="7512" y="3755"/>
                    <a:pt x="7283" y="3641"/>
                    <a:pt x="7053" y="3641"/>
                  </a:cubicBezTo>
                  <a:cubicBezTo>
                    <a:pt x="6827" y="3641"/>
                    <a:pt x="6600" y="3752"/>
                    <a:pt x="6469" y="3974"/>
                  </a:cubicBezTo>
                  <a:cubicBezTo>
                    <a:pt x="6459" y="3997"/>
                    <a:pt x="6437" y="4009"/>
                    <a:pt x="6414" y="4009"/>
                  </a:cubicBezTo>
                  <a:cubicBezTo>
                    <a:pt x="6391" y="4009"/>
                    <a:pt x="6367" y="3997"/>
                    <a:pt x="6354" y="3974"/>
                  </a:cubicBezTo>
                  <a:cubicBezTo>
                    <a:pt x="5540" y="2570"/>
                    <a:pt x="3553" y="0"/>
                    <a:pt x="9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2" name="Google Shape;16492;p80"/>
            <p:cNvSpPr/>
            <p:nvPr/>
          </p:nvSpPr>
          <p:spPr>
            <a:xfrm>
              <a:off x="3774574" y="3080535"/>
              <a:ext cx="162206" cy="151190"/>
            </a:xfrm>
            <a:custGeom>
              <a:avLst/>
              <a:gdLst/>
              <a:ahLst/>
              <a:cxnLst/>
              <a:rect l="l" t="t" r="r" b="b"/>
              <a:pathLst>
                <a:path w="6184" h="5764" extrusionOk="0">
                  <a:moveTo>
                    <a:pt x="4218" y="0"/>
                  </a:moveTo>
                  <a:lnTo>
                    <a:pt x="0" y="54"/>
                  </a:lnTo>
                  <a:lnTo>
                    <a:pt x="0" y="2428"/>
                  </a:lnTo>
                  <a:cubicBezTo>
                    <a:pt x="0" y="2428"/>
                    <a:pt x="1153" y="5675"/>
                    <a:pt x="2048" y="5750"/>
                  </a:cubicBezTo>
                  <a:cubicBezTo>
                    <a:pt x="2156" y="5757"/>
                    <a:pt x="2272" y="5764"/>
                    <a:pt x="2394" y="5764"/>
                  </a:cubicBezTo>
                  <a:cubicBezTo>
                    <a:pt x="3241" y="5764"/>
                    <a:pt x="4299" y="5479"/>
                    <a:pt x="5235" y="4157"/>
                  </a:cubicBezTo>
                  <a:cubicBezTo>
                    <a:pt x="6184" y="2807"/>
                    <a:pt x="5845" y="1024"/>
                    <a:pt x="42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3" name="Google Shape;16493;p80"/>
            <p:cNvSpPr/>
            <p:nvPr/>
          </p:nvSpPr>
          <p:spPr>
            <a:xfrm>
              <a:off x="3786483" y="3097191"/>
              <a:ext cx="129157" cy="122809"/>
            </a:xfrm>
            <a:custGeom>
              <a:avLst/>
              <a:gdLst/>
              <a:ahLst/>
              <a:cxnLst/>
              <a:rect l="l" t="t" r="r" b="b"/>
              <a:pathLst>
                <a:path w="4924" h="4682" extrusionOk="0">
                  <a:moveTo>
                    <a:pt x="3688" y="0"/>
                  </a:moveTo>
                  <a:cubicBezTo>
                    <a:pt x="3672" y="0"/>
                    <a:pt x="3657" y="1"/>
                    <a:pt x="3642" y="2"/>
                  </a:cubicBezTo>
                  <a:cubicBezTo>
                    <a:pt x="2874" y="78"/>
                    <a:pt x="2100" y="118"/>
                    <a:pt x="1326" y="118"/>
                  </a:cubicBezTo>
                  <a:cubicBezTo>
                    <a:pt x="1266" y="118"/>
                    <a:pt x="1206" y="118"/>
                    <a:pt x="1146" y="118"/>
                  </a:cubicBezTo>
                  <a:cubicBezTo>
                    <a:pt x="597" y="118"/>
                    <a:pt x="27" y="104"/>
                    <a:pt x="21" y="104"/>
                  </a:cubicBezTo>
                  <a:lnTo>
                    <a:pt x="0" y="111"/>
                  </a:lnTo>
                  <a:lnTo>
                    <a:pt x="0" y="1718"/>
                  </a:lnTo>
                  <a:cubicBezTo>
                    <a:pt x="577" y="3318"/>
                    <a:pt x="1336" y="4593"/>
                    <a:pt x="1634" y="4668"/>
                  </a:cubicBezTo>
                  <a:cubicBezTo>
                    <a:pt x="1736" y="4674"/>
                    <a:pt x="1838" y="4681"/>
                    <a:pt x="1940" y="4681"/>
                  </a:cubicBezTo>
                  <a:cubicBezTo>
                    <a:pt x="2930" y="4681"/>
                    <a:pt x="3736" y="4213"/>
                    <a:pt x="4408" y="3264"/>
                  </a:cubicBezTo>
                  <a:cubicBezTo>
                    <a:pt x="4781" y="2749"/>
                    <a:pt x="4923" y="2104"/>
                    <a:pt x="4808" y="1481"/>
                  </a:cubicBezTo>
                  <a:cubicBezTo>
                    <a:pt x="4693" y="959"/>
                    <a:pt x="4415" y="484"/>
                    <a:pt x="4014" y="125"/>
                  </a:cubicBezTo>
                  <a:cubicBezTo>
                    <a:pt x="3924" y="46"/>
                    <a:pt x="3807" y="0"/>
                    <a:pt x="3688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4" name="Google Shape;16494;p80"/>
            <p:cNvSpPr/>
            <p:nvPr/>
          </p:nvSpPr>
          <p:spPr>
            <a:xfrm>
              <a:off x="380159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3253" y="1"/>
                  </a:moveTo>
                  <a:cubicBezTo>
                    <a:pt x="3229" y="1"/>
                    <a:pt x="3205" y="1"/>
                    <a:pt x="3181" y="1"/>
                  </a:cubicBezTo>
                  <a:cubicBezTo>
                    <a:pt x="3099" y="1"/>
                    <a:pt x="3018" y="29"/>
                    <a:pt x="2944" y="69"/>
                  </a:cubicBezTo>
                  <a:cubicBezTo>
                    <a:pt x="1547" y="930"/>
                    <a:pt x="564" y="2429"/>
                    <a:pt x="123" y="3243"/>
                  </a:cubicBezTo>
                  <a:cubicBezTo>
                    <a:pt x="1" y="3466"/>
                    <a:pt x="157" y="3744"/>
                    <a:pt x="414" y="3751"/>
                  </a:cubicBezTo>
                  <a:lnTo>
                    <a:pt x="570" y="3751"/>
                  </a:lnTo>
                  <a:cubicBezTo>
                    <a:pt x="3561" y="3751"/>
                    <a:pt x="4537" y="3351"/>
                    <a:pt x="4686" y="3182"/>
                  </a:cubicBezTo>
                  <a:cubicBezTo>
                    <a:pt x="4408" y="2334"/>
                    <a:pt x="4612" y="1595"/>
                    <a:pt x="4896" y="978"/>
                  </a:cubicBezTo>
                  <a:cubicBezTo>
                    <a:pt x="4984" y="802"/>
                    <a:pt x="4944" y="585"/>
                    <a:pt x="4795" y="456"/>
                  </a:cubicBezTo>
                  <a:cubicBezTo>
                    <a:pt x="4531" y="225"/>
                    <a:pt x="4069" y="1"/>
                    <a:pt x="3253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5" name="Google Shape;16495;p80"/>
            <p:cNvSpPr/>
            <p:nvPr/>
          </p:nvSpPr>
          <p:spPr>
            <a:xfrm>
              <a:off x="3803558" y="2978054"/>
              <a:ext cx="127556" cy="90415"/>
            </a:xfrm>
            <a:custGeom>
              <a:avLst/>
              <a:gdLst/>
              <a:ahLst/>
              <a:cxnLst/>
              <a:rect l="l" t="t" r="r" b="b"/>
              <a:pathLst>
                <a:path w="4863" h="3447" extrusionOk="0">
                  <a:moveTo>
                    <a:pt x="3177" y="1"/>
                  </a:moveTo>
                  <a:cubicBezTo>
                    <a:pt x="3154" y="1"/>
                    <a:pt x="3130" y="1"/>
                    <a:pt x="3106" y="1"/>
                  </a:cubicBezTo>
                  <a:cubicBezTo>
                    <a:pt x="3018" y="1"/>
                    <a:pt x="2936" y="29"/>
                    <a:pt x="2869" y="69"/>
                  </a:cubicBezTo>
                  <a:cubicBezTo>
                    <a:pt x="1472" y="930"/>
                    <a:pt x="489" y="2429"/>
                    <a:pt x="48" y="3243"/>
                  </a:cubicBezTo>
                  <a:cubicBezTo>
                    <a:pt x="14" y="3304"/>
                    <a:pt x="0" y="3378"/>
                    <a:pt x="14" y="3446"/>
                  </a:cubicBezTo>
                  <a:cubicBezTo>
                    <a:pt x="1736" y="2700"/>
                    <a:pt x="3648" y="1547"/>
                    <a:pt x="4862" y="774"/>
                  </a:cubicBezTo>
                  <a:cubicBezTo>
                    <a:pt x="4862" y="652"/>
                    <a:pt x="4808" y="537"/>
                    <a:pt x="4720" y="456"/>
                  </a:cubicBezTo>
                  <a:cubicBezTo>
                    <a:pt x="4456" y="225"/>
                    <a:pt x="3988" y="1"/>
                    <a:pt x="3177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6" name="Google Shape;16496;p80"/>
            <p:cNvSpPr/>
            <p:nvPr/>
          </p:nvSpPr>
          <p:spPr>
            <a:xfrm>
              <a:off x="392681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0" y="1"/>
                    <a:pt x="0" y="177"/>
                    <a:pt x="0" y="387"/>
                  </a:cubicBezTo>
                  <a:cubicBezTo>
                    <a:pt x="0" y="604"/>
                    <a:pt x="170" y="781"/>
                    <a:pt x="387" y="781"/>
                  </a:cubicBezTo>
                  <a:cubicBezTo>
                    <a:pt x="597" y="781"/>
                    <a:pt x="773" y="604"/>
                    <a:pt x="773" y="387"/>
                  </a:cubicBezTo>
                  <a:cubicBezTo>
                    <a:pt x="773" y="177"/>
                    <a:pt x="597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7" name="Google Shape;16497;p80"/>
            <p:cNvSpPr/>
            <p:nvPr/>
          </p:nvSpPr>
          <p:spPr>
            <a:xfrm>
              <a:off x="378648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0" y="0"/>
                  </a:moveTo>
                  <a:lnTo>
                    <a:pt x="0" y="427"/>
                  </a:lnTo>
                  <a:lnTo>
                    <a:pt x="3228" y="4252"/>
                  </a:lnTo>
                  <a:cubicBezTo>
                    <a:pt x="3364" y="4177"/>
                    <a:pt x="3492" y="4096"/>
                    <a:pt x="3614" y="4001"/>
                  </a:cubicBezTo>
                  <a:lnTo>
                    <a:pt x="1641" y="1661"/>
                  </a:lnTo>
                  <a:lnTo>
                    <a:pt x="4849" y="1872"/>
                  </a:lnTo>
                  <a:cubicBezTo>
                    <a:pt x="4855" y="1716"/>
                    <a:pt x="4842" y="1567"/>
                    <a:pt x="4815" y="1411"/>
                  </a:cubicBezTo>
                  <a:lnTo>
                    <a:pt x="4245" y="1377"/>
                  </a:lnTo>
                  <a:lnTo>
                    <a:pt x="1940" y="7"/>
                  </a:lnTo>
                  <a:cubicBezTo>
                    <a:pt x="1689" y="14"/>
                    <a:pt x="1424" y="14"/>
                    <a:pt x="1146" y="14"/>
                  </a:cubicBezTo>
                  <a:lnTo>
                    <a:pt x="1065" y="14"/>
                  </a:lnTo>
                  <a:lnTo>
                    <a:pt x="3242" y="1309"/>
                  </a:lnTo>
                  <a:lnTo>
                    <a:pt x="1234" y="1173"/>
                  </a:lnTo>
                  <a:lnTo>
                    <a:pt x="238" y="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80"/>
            <p:cNvSpPr/>
            <p:nvPr/>
          </p:nvSpPr>
          <p:spPr>
            <a:xfrm>
              <a:off x="3859979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60" y="0"/>
                  </a:moveTo>
                  <a:cubicBezTo>
                    <a:pt x="57" y="0"/>
                    <a:pt x="0" y="125"/>
                    <a:pt x="67" y="211"/>
                  </a:cubicBezTo>
                  <a:lnTo>
                    <a:pt x="1145" y="1486"/>
                  </a:lnTo>
                  <a:cubicBezTo>
                    <a:pt x="1314" y="1316"/>
                    <a:pt x="1470" y="1140"/>
                    <a:pt x="1606" y="943"/>
                  </a:cubicBezTo>
                  <a:cubicBezTo>
                    <a:pt x="1782" y="692"/>
                    <a:pt x="1904" y="414"/>
                    <a:pt x="1979" y="123"/>
                  </a:cubicBezTo>
                  <a:lnTo>
                    <a:pt x="168" y="1"/>
                  </a:lnTo>
                  <a:cubicBezTo>
                    <a:pt x="166" y="0"/>
                    <a:pt x="163" y="0"/>
                    <a:pt x="160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80"/>
            <p:cNvSpPr/>
            <p:nvPr/>
          </p:nvSpPr>
          <p:spPr>
            <a:xfrm>
              <a:off x="3811191" y="3046200"/>
              <a:ext cx="113340" cy="30269"/>
            </a:xfrm>
            <a:custGeom>
              <a:avLst/>
              <a:gdLst/>
              <a:ahLst/>
              <a:cxnLst/>
              <a:rect l="l" t="t" r="r" b="b"/>
              <a:pathLst>
                <a:path w="4321" h="1154" extrusionOk="0">
                  <a:moveTo>
                    <a:pt x="4198" y="0"/>
                  </a:moveTo>
                  <a:cubicBezTo>
                    <a:pt x="2849" y="543"/>
                    <a:pt x="1438" y="923"/>
                    <a:pt x="1" y="1146"/>
                  </a:cubicBezTo>
                  <a:cubicBezTo>
                    <a:pt x="21" y="1146"/>
                    <a:pt x="35" y="1146"/>
                    <a:pt x="48" y="1153"/>
                  </a:cubicBezTo>
                  <a:lnTo>
                    <a:pt x="204" y="1153"/>
                  </a:lnTo>
                  <a:cubicBezTo>
                    <a:pt x="3201" y="1153"/>
                    <a:pt x="4171" y="760"/>
                    <a:pt x="4320" y="590"/>
                  </a:cubicBezTo>
                  <a:cubicBezTo>
                    <a:pt x="4259" y="394"/>
                    <a:pt x="4218" y="197"/>
                    <a:pt x="41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80"/>
            <p:cNvSpPr/>
            <p:nvPr/>
          </p:nvSpPr>
          <p:spPr>
            <a:xfrm>
              <a:off x="3612368" y="3080535"/>
              <a:ext cx="162233" cy="151190"/>
            </a:xfrm>
            <a:custGeom>
              <a:avLst/>
              <a:gdLst/>
              <a:ahLst/>
              <a:cxnLst/>
              <a:rect l="l" t="t" r="r" b="b"/>
              <a:pathLst>
                <a:path w="6185" h="5764" extrusionOk="0">
                  <a:moveTo>
                    <a:pt x="1966" y="0"/>
                  </a:moveTo>
                  <a:cubicBezTo>
                    <a:pt x="339" y="1024"/>
                    <a:pt x="0" y="2807"/>
                    <a:pt x="949" y="4157"/>
                  </a:cubicBezTo>
                  <a:cubicBezTo>
                    <a:pt x="1885" y="5472"/>
                    <a:pt x="2943" y="5764"/>
                    <a:pt x="3790" y="5764"/>
                  </a:cubicBezTo>
                  <a:cubicBezTo>
                    <a:pt x="3913" y="5764"/>
                    <a:pt x="4028" y="5757"/>
                    <a:pt x="4136" y="5750"/>
                  </a:cubicBezTo>
                  <a:cubicBezTo>
                    <a:pt x="5031" y="5675"/>
                    <a:pt x="6184" y="2428"/>
                    <a:pt x="6184" y="2428"/>
                  </a:cubicBezTo>
                  <a:lnTo>
                    <a:pt x="6184" y="54"/>
                  </a:lnTo>
                  <a:lnTo>
                    <a:pt x="1966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1" name="Google Shape;16501;p80"/>
            <p:cNvSpPr/>
            <p:nvPr/>
          </p:nvSpPr>
          <p:spPr>
            <a:xfrm>
              <a:off x="3633509" y="3097296"/>
              <a:ext cx="129157" cy="122704"/>
            </a:xfrm>
            <a:custGeom>
              <a:avLst/>
              <a:gdLst/>
              <a:ahLst/>
              <a:cxnLst/>
              <a:rect l="l" t="t" r="r" b="b"/>
              <a:pathLst>
                <a:path w="4924" h="4678" extrusionOk="0">
                  <a:moveTo>
                    <a:pt x="1220" y="1"/>
                  </a:moveTo>
                  <a:cubicBezTo>
                    <a:pt x="1106" y="1"/>
                    <a:pt x="996" y="47"/>
                    <a:pt x="910" y="127"/>
                  </a:cubicBezTo>
                  <a:cubicBezTo>
                    <a:pt x="510" y="480"/>
                    <a:pt x="232" y="955"/>
                    <a:pt x="116" y="1483"/>
                  </a:cubicBezTo>
                  <a:cubicBezTo>
                    <a:pt x="1" y="2107"/>
                    <a:pt x="143" y="2751"/>
                    <a:pt x="516" y="3260"/>
                  </a:cubicBezTo>
                  <a:cubicBezTo>
                    <a:pt x="1188" y="4216"/>
                    <a:pt x="1995" y="4677"/>
                    <a:pt x="2984" y="4677"/>
                  </a:cubicBezTo>
                  <a:cubicBezTo>
                    <a:pt x="3086" y="4677"/>
                    <a:pt x="3188" y="4670"/>
                    <a:pt x="3296" y="4664"/>
                  </a:cubicBezTo>
                  <a:cubicBezTo>
                    <a:pt x="3588" y="4589"/>
                    <a:pt x="4347" y="3321"/>
                    <a:pt x="4924" y="1721"/>
                  </a:cubicBezTo>
                  <a:lnTo>
                    <a:pt x="4924" y="107"/>
                  </a:lnTo>
                  <a:lnTo>
                    <a:pt x="4903" y="100"/>
                  </a:lnTo>
                  <a:cubicBezTo>
                    <a:pt x="4897" y="100"/>
                    <a:pt x="4327" y="114"/>
                    <a:pt x="3778" y="114"/>
                  </a:cubicBezTo>
                  <a:cubicBezTo>
                    <a:pt x="3709" y="114"/>
                    <a:pt x="3640" y="115"/>
                    <a:pt x="3571" y="115"/>
                  </a:cubicBezTo>
                  <a:cubicBezTo>
                    <a:pt x="2806" y="115"/>
                    <a:pt x="2041" y="80"/>
                    <a:pt x="1283" y="5"/>
                  </a:cubicBezTo>
                  <a:cubicBezTo>
                    <a:pt x="1262" y="2"/>
                    <a:pt x="1241" y="1"/>
                    <a:pt x="12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2" name="Google Shape;16502;p80"/>
            <p:cNvSpPr/>
            <p:nvPr/>
          </p:nvSpPr>
          <p:spPr>
            <a:xfrm>
              <a:off x="361680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1732" y="1"/>
                  </a:moveTo>
                  <a:cubicBezTo>
                    <a:pt x="916" y="1"/>
                    <a:pt x="454" y="225"/>
                    <a:pt x="190" y="456"/>
                  </a:cubicBezTo>
                  <a:cubicBezTo>
                    <a:pt x="41" y="591"/>
                    <a:pt x="1" y="802"/>
                    <a:pt x="89" y="985"/>
                  </a:cubicBezTo>
                  <a:cubicBezTo>
                    <a:pt x="374" y="1595"/>
                    <a:pt x="577" y="2341"/>
                    <a:pt x="299" y="3188"/>
                  </a:cubicBezTo>
                  <a:cubicBezTo>
                    <a:pt x="448" y="3358"/>
                    <a:pt x="1418" y="3751"/>
                    <a:pt x="4415" y="3751"/>
                  </a:cubicBezTo>
                  <a:lnTo>
                    <a:pt x="4571" y="3751"/>
                  </a:lnTo>
                  <a:cubicBezTo>
                    <a:pt x="4828" y="3744"/>
                    <a:pt x="4984" y="3473"/>
                    <a:pt x="4862" y="3249"/>
                  </a:cubicBezTo>
                  <a:cubicBezTo>
                    <a:pt x="4422" y="2429"/>
                    <a:pt x="3438" y="937"/>
                    <a:pt x="2042" y="76"/>
                  </a:cubicBezTo>
                  <a:cubicBezTo>
                    <a:pt x="1967" y="29"/>
                    <a:pt x="1886" y="8"/>
                    <a:pt x="1804" y="1"/>
                  </a:cubicBezTo>
                  <a:cubicBezTo>
                    <a:pt x="1780" y="1"/>
                    <a:pt x="1756" y="1"/>
                    <a:pt x="1732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3" name="Google Shape;16503;p80"/>
            <p:cNvSpPr/>
            <p:nvPr/>
          </p:nvSpPr>
          <p:spPr>
            <a:xfrm>
              <a:off x="3618060" y="2978054"/>
              <a:ext cx="127373" cy="90415"/>
            </a:xfrm>
            <a:custGeom>
              <a:avLst/>
              <a:gdLst/>
              <a:ahLst/>
              <a:cxnLst/>
              <a:rect l="l" t="t" r="r" b="b"/>
              <a:pathLst>
                <a:path w="4856" h="3447" extrusionOk="0">
                  <a:moveTo>
                    <a:pt x="1684" y="1"/>
                  </a:moveTo>
                  <a:cubicBezTo>
                    <a:pt x="868" y="1"/>
                    <a:pt x="406" y="225"/>
                    <a:pt x="142" y="456"/>
                  </a:cubicBezTo>
                  <a:cubicBezTo>
                    <a:pt x="48" y="537"/>
                    <a:pt x="0" y="652"/>
                    <a:pt x="0" y="774"/>
                  </a:cubicBezTo>
                  <a:cubicBezTo>
                    <a:pt x="1214" y="1547"/>
                    <a:pt x="3126" y="2700"/>
                    <a:pt x="4848" y="3446"/>
                  </a:cubicBezTo>
                  <a:cubicBezTo>
                    <a:pt x="4855" y="3378"/>
                    <a:pt x="4841" y="3304"/>
                    <a:pt x="4814" y="3243"/>
                  </a:cubicBezTo>
                  <a:cubicBezTo>
                    <a:pt x="4374" y="2429"/>
                    <a:pt x="3390" y="930"/>
                    <a:pt x="1994" y="69"/>
                  </a:cubicBezTo>
                  <a:cubicBezTo>
                    <a:pt x="1919" y="29"/>
                    <a:pt x="1838" y="1"/>
                    <a:pt x="1756" y="1"/>
                  </a:cubicBezTo>
                  <a:cubicBezTo>
                    <a:pt x="1732" y="1"/>
                    <a:pt x="1708" y="1"/>
                    <a:pt x="1684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4" name="Google Shape;16504;p80"/>
            <p:cNvSpPr/>
            <p:nvPr/>
          </p:nvSpPr>
          <p:spPr>
            <a:xfrm>
              <a:off x="3768699" y="3136142"/>
              <a:ext cx="11935" cy="65339"/>
            </a:xfrm>
            <a:custGeom>
              <a:avLst/>
              <a:gdLst/>
              <a:ahLst/>
              <a:cxnLst/>
              <a:rect l="l" t="t" r="r" b="b"/>
              <a:pathLst>
                <a:path w="455" h="2491" extrusionOk="0">
                  <a:moveTo>
                    <a:pt x="225" y="1"/>
                  </a:moveTo>
                  <a:cubicBezTo>
                    <a:pt x="116" y="1"/>
                    <a:pt x="7" y="74"/>
                    <a:pt x="0" y="219"/>
                  </a:cubicBezTo>
                  <a:lnTo>
                    <a:pt x="0" y="2260"/>
                  </a:lnTo>
                  <a:cubicBezTo>
                    <a:pt x="0" y="2389"/>
                    <a:pt x="102" y="2491"/>
                    <a:pt x="231" y="2491"/>
                  </a:cubicBezTo>
                  <a:cubicBezTo>
                    <a:pt x="353" y="2491"/>
                    <a:pt x="455" y="2389"/>
                    <a:pt x="455" y="2267"/>
                  </a:cubicBezTo>
                  <a:lnTo>
                    <a:pt x="455" y="219"/>
                  </a:lnTo>
                  <a:cubicBezTo>
                    <a:pt x="444" y="74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5" name="Google Shape;16505;p80"/>
            <p:cNvSpPr/>
            <p:nvPr/>
          </p:nvSpPr>
          <p:spPr>
            <a:xfrm>
              <a:off x="360203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7" y="1"/>
                    <a:pt x="1" y="177"/>
                    <a:pt x="1" y="387"/>
                  </a:cubicBezTo>
                  <a:cubicBezTo>
                    <a:pt x="1" y="604"/>
                    <a:pt x="177" y="781"/>
                    <a:pt x="387" y="781"/>
                  </a:cubicBezTo>
                  <a:cubicBezTo>
                    <a:pt x="604" y="781"/>
                    <a:pt x="774" y="604"/>
                    <a:pt x="774" y="387"/>
                  </a:cubicBezTo>
                  <a:cubicBezTo>
                    <a:pt x="774" y="177"/>
                    <a:pt x="604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6" name="Google Shape;16506;p80"/>
            <p:cNvSpPr/>
            <p:nvPr/>
          </p:nvSpPr>
          <p:spPr>
            <a:xfrm>
              <a:off x="363529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2916" y="0"/>
                  </a:moveTo>
                  <a:lnTo>
                    <a:pt x="611" y="1370"/>
                  </a:lnTo>
                  <a:lnTo>
                    <a:pt x="41" y="1411"/>
                  </a:lnTo>
                  <a:cubicBezTo>
                    <a:pt x="14" y="1560"/>
                    <a:pt x="1" y="1716"/>
                    <a:pt x="8" y="1872"/>
                  </a:cubicBezTo>
                  <a:lnTo>
                    <a:pt x="3215" y="1655"/>
                  </a:lnTo>
                  <a:lnTo>
                    <a:pt x="1242" y="4001"/>
                  </a:lnTo>
                  <a:cubicBezTo>
                    <a:pt x="1364" y="4089"/>
                    <a:pt x="1493" y="4177"/>
                    <a:pt x="1628" y="4252"/>
                  </a:cubicBezTo>
                  <a:lnTo>
                    <a:pt x="4856" y="427"/>
                  </a:lnTo>
                  <a:lnTo>
                    <a:pt x="4856" y="0"/>
                  </a:lnTo>
                  <a:lnTo>
                    <a:pt x="4835" y="0"/>
                  </a:lnTo>
                  <a:lnTo>
                    <a:pt x="4618" y="7"/>
                  </a:lnTo>
                  <a:lnTo>
                    <a:pt x="3628" y="1173"/>
                  </a:lnTo>
                  <a:lnTo>
                    <a:pt x="1615" y="1309"/>
                  </a:lnTo>
                  <a:lnTo>
                    <a:pt x="3791" y="14"/>
                  </a:lnTo>
                  <a:lnTo>
                    <a:pt x="3710" y="14"/>
                  </a:lnTo>
                  <a:cubicBezTo>
                    <a:pt x="3432" y="14"/>
                    <a:pt x="3167" y="14"/>
                    <a:pt x="2916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7" name="Google Shape;16507;p80"/>
            <p:cNvSpPr/>
            <p:nvPr/>
          </p:nvSpPr>
          <p:spPr>
            <a:xfrm>
              <a:off x="3756764" y="3070043"/>
              <a:ext cx="35778" cy="77746"/>
            </a:xfrm>
            <a:custGeom>
              <a:avLst/>
              <a:gdLst/>
              <a:ahLst/>
              <a:cxnLst/>
              <a:rect l="l" t="t" r="r" b="b"/>
              <a:pathLst>
                <a:path w="1364" h="2964" extrusionOk="0">
                  <a:moveTo>
                    <a:pt x="686" y="0"/>
                  </a:moveTo>
                  <a:cubicBezTo>
                    <a:pt x="306" y="0"/>
                    <a:pt x="1" y="665"/>
                    <a:pt x="1" y="1485"/>
                  </a:cubicBezTo>
                  <a:cubicBezTo>
                    <a:pt x="1" y="2299"/>
                    <a:pt x="306" y="2963"/>
                    <a:pt x="686" y="2963"/>
                  </a:cubicBezTo>
                  <a:cubicBezTo>
                    <a:pt x="1059" y="2963"/>
                    <a:pt x="1364" y="2299"/>
                    <a:pt x="1364" y="1485"/>
                  </a:cubicBezTo>
                  <a:cubicBezTo>
                    <a:pt x="1364" y="665"/>
                    <a:pt x="1059" y="0"/>
                    <a:pt x="68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8" name="Google Shape;16508;p80"/>
            <p:cNvSpPr/>
            <p:nvPr/>
          </p:nvSpPr>
          <p:spPr>
            <a:xfrm>
              <a:off x="3637260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819" y="0"/>
                  </a:moveTo>
                  <a:cubicBezTo>
                    <a:pt x="1816" y="0"/>
                    <a:pt x="1814" y="0"/>
                    <a:pt x="1811" y="1"/>
                  </a:cubicBezTo>
                  <a:lnTo>
                    <a:pt x="0" y="123"/>
                  </a:lnTo>
                  <a:cubicBezTo>
                    <a:pt x="68" y="414"/>
                    <a:pt x="197" y="692"/>
                    <a:pt x="373" y="943"/>
                  </a:cubicBezTo>
                  <a:cubicBezTo>
                    <a:pt x="509" y="1140"/>
                    <a:pt x="665" y="1316"/>
                    <a:pt x="834" y="1486"/>
                  </a:cubicBezTo>
                  <a:lnTo>
                    <a:pt x="1913" y="211"/>
                  </a:lnTo>
                  <a:cubicBezTo>
                    <a:pt x="1979" y="125"/>
                    <a:pt x="1922" y="0"/>
                    <a:pt x="1819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9" name="Google Shape;16509;p80"/>
            <p:cNvSpPr/>
            <p:nvPr/>
          </p:nvSpPr>
          <p:spPr>
            <a:xfrm>
              <a:off x="3624617" y="3046200"/>
              <a:ext cx="113156" cy="30269"/>
            </a:xfrm>
            <a:custGeom>
              <a:avLst/>
              <a:gdLst/>
              <a:ahLst/>
              <a:cxnLst/>
              <a:rect l="l" t="t" r="r" b="b"/>
              <a:pathLst>
                <a:path w="4314" h="1154" extrusionOk="0">
                  <a:moveTo>
                    <a:pt x="123" y="0"/>
                  </a:moveTo>
                  <a:cubicBezTo>
                    <a:pt x="103" y="197"/>
                    <a:pt x="62" y="394"/>
                    <a:pt x="1" y="590"/>
                  </a:cubicBezTo>
                  <a:cubicBezTo>
                    <a:pt x="150" y="760"/>
                    <a:pt x="1120" y="1153"/>
                    <a:pt x="4117" y="1153"/>
                  </a:cubicBezTo>
                  <a:lnTo>
                    <a:pt x="4273" y="1153"/>
                  </a:lnTo>
                  <a:cubicBezTo>
                    <a:pt x="4286" y="1146"/>
                    <a:pt x="4300" y="1146"/>
                    <a:pt x="4313" y="1146"/>
                  </a:cubicBezTo>
                  <a:cubicBezTo>
                    <a:pt x="2883" y="923"/>
                    <a:pt x="1472" y="543"/>
                    <a:pt x="123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10" name="Google Shape;16510;p80"/>
          <p:cNvGrpSpPr/>
          <p:nvPr/>
        </p:nvGrpSpPr>
        <p:grpSpPr>
          <a:xfrm>
            <a:off x="3032711" y="2911718"/>
            <a:ext cx="396125" cy="359062"/>
            <a:chOff x="3032711" y="2911718"/>
            <a:chExt cx="396125" cy="359062"/>
          </a:xfrm>
        </p:grpSpPr>
        <p:sp>
          <p:nvSpPr>
            <p:cNvPr id="16511" name="Google Shape;16511;p80"/>
            <p:cNvSpPr/>
            <p:nvPr/>
          </p:nvSpPr>
          <p:spPr>
            <a:xfrm>
              <a:off x="3075781" y="2911718"/>
              <a:ext cx="25810" cy="46821"/>
            </a:xfrm>
            <a:custGeom>
              <a:avLst/>
              <a:gdLst/>
              <a:ahLst/>
              <a:cxnLst/>
              <a:rect l="l" t="t" r="r" b="b"/>
              <a:pathLst>
                <a:path w="984" h="1785" extrusionOk="0">
                  <a:moveTo>
                    <a:pt x="312" y="1"/>
                  </a:moveTo>
                  <a:cubicBezTo>
                    <a:pt x="150" y="1"/>
                    <a:pt x="1" y="186"/>
                    <a:pt x="115" y="361"/>
                  </a:cubicBezTo>
                  <a:cubicBezTo>
                    <a:pt x="495" y="862"/>
                    <a:pt x="529" y="1561"/>
                    <a:pt x="529" y="1568"/>
                  </a:cubicBezTo>
                  <a:cubicBezTo>
                    <a:pt x="529" y="1690"/>
                    <a:pt x="630" y="1785"/>
                    <a:pt x="753" y="1785"/>
                  </a:cubicBezTo>
                  <a:lnTo>
                    <a:pt x="759" y="1785"/>
                  </a:lnTo>
                  <a:cubicBezTo>
                    <a:pt x="888" y="1785"/>
                    <a:pt x="983" y="1676"/>
                    <a:pt x="983" y="1547"/>
                  </a:cubicBezTo>
                  <a:cubicBezTo>
                    <a:pt x="976" y="1513"/>
                    <a:pt x="942" y="700"/>
                    <a:pt x="481" y="83"/>
                  </a:cubicBezTo>
                  <a:cubicBezTo>
                    <a:pt x="431" y="25"/>
                    <a:pt x="371" y="1"/>
                    <a:pt x="312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2" name="Google Shape;16512;p80"/>
            <p:cNvSpPr/>
            <p:nvPr/>
          </p:nvSpPr>
          <p:spPr>
            <a:xfrm>
              <a:off x="3051098" y="2926066"/>
              <a:ext cx="35542" cy="32473"/>
            </a:xfrm>
            <a:custGeom>
              <a:avLst/>
              <a:gdLst/>
              <a:ahLst/>
              <a:cxnLst/>
              <a:rect l="l" t="t" r="r" b="b"/>
              <a:pathLst>
                <a:path w="1355" h="1238" extrusionOk="0">
                  <a:moveTo>
                    <a:pt x="324" y="0"/>
                  </a:moveTo>
                  <a:cubicBezTo>
                    <a:pt x="112" y="0"/>
                    <a:pt x="0" y="311"/>
                    <a:pt x="222" y="431"/>
                  </a:cubicBezTo>
                  <a:cubicBezTo>
                    <a:pt x="500" y="587"/>
                    <a:pt x="724" y="824"/>
                    <a:pt x="866" y="1109"/>
                  </a:cubicBezTo>
                  <a:cubicBezTo>
                    <a:pt x="907" y="1183"/>
                    <a:pt x="982" y="1224"/>
                    <a:pt x="1070" y="1224"/>
                  </a:cubicBezTo>
                  <a:lnTo>
                    <a:pt x="1070" y="1238"/>
                  </a:lnTo>
                  <a:cubicBezTo>
                    <a:pt x="1246" y="1238"/>
                    <a:pt x="1355" y="1048"/>
                    <a:pt x="1266" y="899"/>
                  </a:cubicBezTo>
                  <a:cubicBezTo>
                    <a:pt x="921" y="254"/>
                    <a:pt x="432" y="24"/>
                    <a:pt x="412" y="17"/>
                  </a:cubicBezTo>
                  <a:cubicBezTo>
                    <a:pt x="381" y="5"/>
                    <a:pt x="352" y="0"/>
                    <a:pt x="32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3" name="Google Shape;16513;p80"/>
            <p:cNvSpPr/>
            <p:nvPr/>
          </p:nvSpPr>
          <p:spPr>
            <a:xfrm>
              <a:off x="3168897" y="3190622"/>
              <a:ext cx="35122" cy="32289"/>
            </a:xfrm>
            <a:custGeom>
              <a:avLst/>
              <a:gdLst/>
              <a:ahLst/>
              <a:cxnLst/>
              <a:rect l="l" t="t" r="r" b="b"/>
              <a:pathLst>
                <a:path w="1339" h="1231" extrusionOk="0">
                  <a:moveTo>
                    <a:pt x="552" y="0"/>
                  </a:moveTo>
                  <a:lnTo>
                    <a:pt x="125" y="760"/>
                  </a:lnTo>
                  <a:cubicBezTo>
                    <a:pt x="0" y="979"/>
                    <a:pt x="167" y="1230"/>
                    <a:pt x="392" y="1230"/>
                  </a:cubicBezTo>
                  <a:cubicBezTo>
                    <a:pt x="424" y="1230"/>
                    <a:pt x="457" y="1225"/>
                    <a:pt x="491" y="1214"/>
                  </a:cubicBezTo>
                  <a:lnTo>
                    <a:pt x="1339" y="950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80"/>
            <p:cNvSpPr/>
            <p:nvPr/>
          </p:nvSpPr>
          <p:spPr>
            <a:xfrm>
              <a:off x="3277280" y="3245941"/>
              <a:ext cx="29719" cy="24840"/>
            </a:xfrm>
            <a:custGeom>
              <a:avLst/>
              <a:gdLst/>
              <a:ahLst/>
              <a:cxnLst/>
              <a:rect l="l" t="t" r="r" b="b"/>
              <a:pathLst>
                <a:path w="1133" h="947" extrusionOk="0">
                  <a:moveTo>
                    <a:pt x="0" y="0"/>
                  </a:moveTo>
                  <a:lnTo>
                    <a:pt x="190" y="719"/>
                  </a:lnTo>
                  <a:cubicBezTo>
                    <a:pt x="231" y="868"/>
                    <a:pt x="362" y="947"/>
                    <a:pt x="494" y="947"/>
                  </a:cubicBezTo>
                  <a:cubicBezTo>
                    <a:pt x="602" y="947"/>
                    <a:pt x="712" y="893"/>
                    <a:pt x="773" y="780"/>
                  </a:cubicBezTo>
                  <a:lnTo>
                    <a:pt x="1133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5" name="Google Shape;16515;p80"/>
            <p:cNvSpPr/>
            <p:nvPr/>
          </p:nvSpPr>
          <p:spPr>
            <a:xfrm>
              <a:off x="3367799" y="3209822"/>
              <a:ext cx="28564" cy="26728"/>
            </a:xfrm>
            <a:custGeom>
              <a:avLst/>
              <a:gdLst/>
              <a:ahLst/>
              <a:cxnLst/>
              <a:rect l="l" t="t" r="r" b="b"/>
              <a:pathLst>
                <a:path w="1089" h="1019" extrusionOk="0">
                  <a:moveTo>
                    <a:pt x="1025" y="1"/>
                  </a:moveTo>
                  <a:lnTo>
                    <a:pt x="1" y="428"/>
                  </a:lnTo>
                  <a:lnTo>
                    <a:pt x="550" y="936"/>
                  </a:lnTo>
                  <a:cubicBezTo>
                    <a:pt x="613" y="993"/>
                    <a:pt x="686" y="1018"/>
                    <a:pt x="758" y="1018"/>
                  </a:cubicBezTo>
                  <a:cubicBezTo>
                    <a:pt x="928" y="1018"/>
                    <a:pt x="1088" y="878"/>
                    <a:pt x="1079" y="679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6" name="Google Shape;16516;p80"/>
            <p:cNvSpPr/>
            <p:nvPr/>
          </p:nvSpPr>
          <p:spPr>
            <a:xfrm>
              <a:off x="3155441" y="3089059"/>
              <a:ext cx="28486" cy="30978"/>
            </a:xfrm>
            <a:custGeom>
              <a:avLst/>
              <a:gdLst/>
              <a:ahLst/>
              <a:cxnLst/>
              <a:rect l="l" t="t" r="r" b="b"/>
              <a:pathLst>
                <a:path w="1086" h="1181" extrusionOk="0">
                  <a:moveTo>
                    <a:pt x="991" y="1"/>
                  </a:moveTo>
                  <a:lnTo>
                    <a:pt x="258" y="353"/>
                  </a:lnTo>
                  <a:cubicBezTo>
                    <a:pt x="1" y="475"/>
                    <a:pt x="28" y="848"/>
                    <a:pt x="299" y="936"/>
                  </a:cubicBezTo>
                  <a:lnTo>
                    <a:pt x="1086" y="1180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7" name="Google Shape;16517;p80"/>
            <p:cNvSpPr/>
            <p:nvPr/>
          </p:nvSpPr>
          <p:spPr>
            <a:xfrm>
              <a:off x="3096581" y="2941280"/>
              <a:ext cx="332255" cy="310432"/>
            </a:xfrm>
            <a:custGeom>
              <a:avLst/>
              <a:gdLst/>
              <a:ahLst/>
              <a:cxnLst/>
              <a:rect l="l" t="t" r="r" b="b"/>
              <a:pathLst>
                <a:path w="12667" h="11835" extrusionOk="0">
                  <a:moveTo>
                    <a:pt x="2462" y="0"/>
                  </a:moveTo>
                  <a:cubicBezTo>
                    <a:pt x="2046" y="0"/>
                    <a:pt x="1598" y="139"/>
                    <a:pt x="1160" y="461"/>
                  </a:cubicBezTo>
                  <a:cubicBezTo>
                    <a:pt x="1139" y="475"/>
                    <a:pt x="1119" y="495"/>
                    <a:pt x="1105" y="515"/>
                  </a:cubicBezTo>
                  <a:cubicBezTo>
                    <a:pt x="0" y="2014"/>
                    <a:pt x="1038" y="3641"/>
                    <a:pt x="2462" y="3641"/>
                  </a:cubicBezTo>
                  <a:cubicBezTo>
                    <a:pt x="2624" y="3641"/>
                    <a:pt x="2794" y="3621"/>
                    <a:pt x="2957" y="3580"/>
                  </a:cubicBezTo>
                  <a:cubicBezTo>
                    <a:pt x="2979" y="3572"/>
                    <a:pt x="3002" y="3568"/>
                    <a:pt x="3025" y="3568"/>
                  </a:cubicBezTo>
                  <a:cubicBezTo>
                    <a:pt x="3117" y="3568"/>
                    <a:pt x="3202" y="3631"/>
                    <a:pt x="3235" y="3729"/>
                  </a:cubicBezTo>
                  <a:cubicBezTo>
                    <a:pt x="3323" y="4021"/>
                    <a:pt x="3485" y="4285"/>
                    <a:pt x="3709" y="4502"/>
                  </a:cubicBezTo>
                  <a:cubicBezTo>
                    <a:pt x="3804" y="4590"/>
                    <a:pt x="3804" y="4746"/>
                    <a:pt x="3709" y="4834"/>
                  </a:cubicBezTo>
                  <a:cubicBezTo>
                    <a:pt x="3004" y="5513"/>
                    <a:pt x="2963" y="6631"/>
                    <a:pt x="3621" y="7357"/>
                  </a:cubicBezTo>
                  <a:cubicBezTo>
                    <a:pt x="3696" y="7445"/>
                    <a:pt x="3696" y="7574"/>
                    <a:pt x="3621" y="7662"/>
                  </a:cubicBezTo>
                  <a:cubicBezTo>
                    <a:pt x="3072" y="8265"/>
                    <a:pt x="2929" y="9235"/>
                    <a:pt x="3608" y="10164"/>
                  </a:cubicBezTo>
                  <a:cubicBezTo>
                    <a:pt x="3621" y="10184"/>
                    <a:pt x="3635" y="10205"/>
                    <a:pt x="3662" y="10218"/>
                  </a:cubicBezTo>
                  <a:cubicBezTo>
                    <a:pt x="4106" y="10553"/>
                    <a:pt x="4558" y="10697"/>
                    <a:pt x="4974" y="10697"/>
                  </a:cubicBezTo>
                  <a:cubicBezTo>
                    <a:pt x="5232" y="10697"/>
                    <a:pt x="5476" y="10642"/>
                    <a:pt x="5696" y="10544"/>
                  </a:cubicBezTo>
                  <a:cubicBezTo>
                    <a:pt x="5726" y="10530"/>
                    <a:pt x="5758" y="10524"/>
                    <a:pt x="5790" y="10524"/>
                  </a:cubicBezTo>
                  <a:cubicBezTo>
                    <a:pt x="5883" y="10524"/>
                    <a:pt x="5972" y="10581"/>
                    <a:pt x="6008" y="10673"/>
                  </a:cubicBezTo>
                  <a:cubicBezTo>
                    <a:pt x="6304" y="11445"/>
                    <a:pt x="7002" y="11835"/>
                    <a:pt x="7701" y="11835"/>
                  </a:cubicBezTo>
                  <a:cubicBezTo>
                    <a:pt x="8377" y="11835"/>
                    <a:pt x="9054" y="11470"/>
                    <a:pt x="9371" y="10734"/>
                  </a:cubicBezTo>
                  <a:cubicBezTo>
                    <a:pt x="9409" y="10647"/>
                    <a:pt x="9490" y="10595"/>
                    <a:pt x="9580" y="10595"/>
                  </a:cubicBezTo>
                  <a:cubicBezTo>
                    <a:pt x="9603" y="10595"/>
                    <a:pt x="9626" y="10598"/>
                    <a:pt x="9649" y="10605"/>
                  </a:cubicBezTo>
                  <a:cubicBezTo>
                    <a:pt x="9825" y="10666"/>
                    <a:pt x="10015" y="10693"/>
                    <a:pt x="10205" y="10693"/>
                  </a:cubicBezTo>
                  <a:cubicBezTo>
                    <a:pt x="11629" y="10693"/>
                    <a:pt x="12666" y="9059"/>
                    <a:pt x="11561" y="7567"/>
                  </a:cubicBezTo>
                  <a:cubicBezTo>
                    <a:pt x="11541" y="7547"/>
                    <a:pt x="11521" y="7533"/>
                    <a:pt x="11500" y="7520"/>
                  </a:cubicBezTo>
                  <a:cubicBezTo>
                    <a:pt x="11063" y="7198"/>
                    <a:pt x="10614" y="7059"/>
                    <a:pt x="10198" y="7059"/>
                  </a:cubicBezTo>
                  <a:cubicBezTo>
                    <a:pt x="9448" y="7059"/>
                    <a:pt x="8805" y="7511"/>
                    <a:pt x="8530" y="8157"/>
                  </a:cubicBezTo>
                  <a:cubicBezTo>
                    <a:pt x="8492" y="8244"/>
                    <a:pt x="8407" y="8296"/>
                    <a:pt x="8318" y="8296"/>
                  </a:cubicBezTo>
                  <a:cubicBezTo>
                    <a:pt x="8296" y="8296"/>
                    <a:pt x="8274" y="8293"/>
                    <a:pt x="8252" y="8286"/>
                  </a:cubicBezTo>
                  <a:cubicBezTo>
                    <a:pt x="8071" y="8224"/>
                    <a:pt x="7882" y="8195"/>
                    <a:pt x="7694" y="8195"/>
                  </a:cubicBezTo>
                  <a:cubicBezTo>
                    <a:pt x="7446" y="8195"/>
                    <a:pt x="7198" y="8247"/>
                    <a:pt x="6971" y="8347"/>
                  </a:cubicBezTo>
                  <a:cubicBezTo>
                    <a:pt x="6939" y="8361"/>
                    <a:pt x="6905" y="8368"/>
                    <a:pt x="6872" y="8368"/>
                  </a:cubicBezTo>
                  <a:cubicBezTo>
                    <a:pt x="6780" y="8368"/>
                    <a:pt x="6694" y="8315"/>
                    <a:pt x="6659" y="8225"/>
                  </a:cubicBezTo>
                  <a:cubicBezTo>
                    <a:pt x="6584" y="8015"/>
                    <a:pt x="6462" y="7825"/>
                    <a:pt x="6313" y="7662"/>
                  </a:cubicBezTo>
                  <a:cubicBezTo>
                    <a:pt x="6238" y="7574"/>
                    <a:pt x="6238" y="7445"/>
                    <a:pt x="6313" y="7364"/>
                  </a:cubicBezTo>
                  <a:cubicBezTo>
                    <a:pt x="6971" y="6631"/>
                    <a:pt x="6930" y="5513"/>
                    <a:pt x="6225" y="4834"/>
                  </a:cubicBezTo>
                  <a:cubicBezTo>
                    <a:pt x="6123" y="4746"/>
                    <a:pt x="6123" y="4590"/>
                    <a:pt x="6225" y="4495"/>
                  </a:cubicBezTo>
                  <a:cubicBezTo>
                    <a:pt x="6849" y="3906"/>
                    <a:pt x="7045" y="2868"/>
                    <a:pt x="6327" y="1885"/>
                  </a:cubicBezTo>
                  <a:cubicBezTo>
                    <a:pt x="6306" y="1865"/>
                    <a:pt x="6286" y="1844"/>
                    <a:pt x="6266" y="1831"/>
                  </a:cubicBezTo>
                  <a:cubicBezTo>
                    <a:pt x="5825" y="1506"/>
                    <a:pt x="5374" y="1365"/>
                    <a:pt x="4958" y="1365"/>
                  </a:cubicBezTo>
                  <a:cubicBezTo>
                    <a:pt x="4790" y="1365"/>
                    <a:pt x="4629" y="1388"/>
                    <a:pt x="4475" y="1431"/>
                  </a:cubicBezTo>
                  <a:cubicBezTo>
                    <a:pt x="4454" y="1437"/>
                    <a:pt x="4433" y="1439"/>
                    <a:pt x="4412" y="1439"/>
                  </a:cubicBezTo>
                  <a:cubicBezTo>
                    <a:pt x="4313" y="1439"/>
                    <a:pt x="4225" y="1377"/>
                    <a:pt x="4197" y="1281"/>
                  </a:cubicBezTo>
                  <a:cubicBezTo>
                    <a:pt x="3968" y="539"/>
                    <a:pt x="3279" y="0"/>
                    <a:pt x="2462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8" name="Google Shape;16518;p80"/>
            <p:cNvSpPr/>
            <p:nvPr/>
          </p:nvSpPr>
          <p:spPr>
            <a:xfrm>
              <a:off x="3109067" y="2981464"/>
              <a:ext cx="301986" cy="270117"/>
            </a:xfrm>
            <a:custGeom>
              <a:avLst/>
              <a:gdLst/>
              <a:ahLst/>
              <a:cxnLst/>
              <a:rect l="l" t="t" r="r" b="b"/>
              <a:pathLst>
                <a:path w="11513" h="10298" extrusionOk="0">
                  <a:moveTo>
                    <a:pt x="189" y="0"/>
                  </a:moveTo>
                  <a:cubicBezTo>
                    <a:pt x="0" y="1143"/>
                    <a:pt x="902" y="2117"/>
                    <a:pt x="1982" y="2117"/>
                  </a:cubicBezTo>
                  <a:cubicBezTo>
                    <a:pt x="2145" y="2117"/>
                    <a:pt x="2313" y="2095"/>
                    <a:pt x="2481" y="2048"/>
                  </a:cubicBezTo>
                  <a:cubicBezTo>
                    <a:pt x="2502" y="2042"/>
                    <a:pt x="2523" y="2039"/>
                    <a:pt x="2545" y="2039"/>
                  </a:cubicBezTo>
                  <a:cubicBezTo>
                    <a:pt x="2638" y="2039"/>
                    <a:pt x="2725" y="2098"/>
                    <a:pt x="2759" y="2197"/>
                  </a:cubicBezTo>
                  <a:cubicBezTo>
                    <a:pt x="2847" y="2489"/>
                    <a:pt x="3009" y="2753"/>
                    <a:pt x="3233" y="2970"/>
                  </a:cubicBezTo>
                  <a:cubicBezTo>
                    <a:pt x="3328" y="3058"/>
                    <a:pt x="3328" y="3214"/>
                    <a:pt x="3233" y="3302"/>
                  </a:cubicBezTo>
                  <a:cubicBezTo>
                    <a:pt x="2528" y="3981"/>
                    <a:pt x="2481" y="5099"/>
                    <a:pt x="3138" y="5825"/>
                  </a:cubicBezTo>
                  <a:cubicBezTo>
                    <a:pt x="3220" y="5913"/>
                    <a:pt x="3220" y="6042"/>
                    <a:pt x="3138" y="6130"/>
                  </a:cubicBezTo>
                  <a:cubicBezTo>
                    <a:pt x="2596" y="6733"/>
                    <a:pt x="2453" y="7703"/>
                    <a:pt x="3125" y="8625"/>
                  </a:cubicBezTo>
                  <a:lnTo>
                    <a:pt x="3186" y="8686"/>
                  </a:lnTo>
                  <a:cubicBezTo>
                    <a:pt x="3630" y="9021"/>
                    <a:pt x="4082" y="9165"/>
                    <a:pt x="4498" y="9165"/>
                  </a:cubicBezTo>
                  <a:cubicBezTo>
                    <a:pt x="4756" y="9165"/>
                    <a:pt x="5000" y="9110"/>
                    <a:pt x="5220" y="9012"/>
                  </a:cubicBezTo>
                  <a:cubicBezTo>
                    <a:pt x="5250" y="8998"/>
                    <a:pt x="5282" y="8992"/>
                    <a:pt x="5312" y="8992"/>
                  </a:cubicBezTo>
                  <a:cubicBezTo>
                    <a:pt x="5404" y="8992"/>
                    <a:pt x="5489" y="9049"/>
                    <a:pt x="5525" y="9141"/>
                  </a:cubicBezTo>
                  <a:cubicBezTo>
                    <a:pt x="5822" y="9909"/>
                    <a:pt x="6520" y="10298"/>
                    <a:pt x="7219" y="10298"/>
                  </a:cubicBezTo>
                  <a:cubicBezTo>
                    <a:pt x="7895" y="10298"/>
                    <a:pt x="8572" y="9935"/>
                    <a:pt x="8888" y="9202"/>
                  </a:cubicBezTo>
                  <a:cubicBezTo>
                    <a:pt x="8925" y="9118"/>
                    <a:pt x="9007" y="9066"/>
                    <a:pt x="9095" y="9066"/>
                  </a:cubicBezTo>
                  <a:cubicBezTo>
                    <a:pt x="9121" y="9066"/>
                    <a:pt x="9147" y="9070"/>
                    <a:pt x="9173" y="9080"/>
                  </a:cubicBezTo>
                  <a:cubicBezTo>
                    <a:pt x="9349" y="9134"/>
                    <a:pt x="9539" y="9168"/>
                    <a:pt x="9722" y="9168"/>
                  </a:cubicBezTo>
                  <a:cubicBezTo>
                    <a:pt x="10604" y="9161"/>
                    <a:pt x="11356" y="8537"/>
                    <a:pt x="11512" y="7669"/>
                  </a:cubicBezTo>
                  <a:lnTo>
                    <a:pt x="11512" y="7669"/>
                  </a:lnTo>
                  <a:cubicBezTo>
                    <a:pt x="11173" y="8042"/>
                    <a:pt x="10685" y="8259"/>
                    <a:pt x="10177" y="8259"/>
                  </a:cubicBezTo>
                  <a:cubicBezTo>
                    <a:pt x="10109" y="8259"/>
                    <a:pt x="10034" y="8252"/>
                    <a:pt x="9966" y="8246"/>
                  </a:cubicBezTo>
                  <a:cubicBezTo>
                    <a:pt x="9934" y="8241"/>
                    <a:pt x="9901" y="8239"/>
                    <a:pt x="9868" y="8239"/>
                  </a:cubicBezTo>
                  <a:cubicBezTo>
                    <a:pt x="9646" y="8239"/>
                    <a:pt x="9437" y="8338"/>
                    <a:pt x="9295" y="8510"/>
                  </a:cubicBezTo>
                  <a:cubicBezTo>
                    <a:pt x="9160" y="8673"/>
                    <a:pt x="9004" y="8808"/>
                    <a:pt x="8820" y="8910"/>
                  </a:cubicBezTo>
                  <a:cubicBezTo>
                    <a:pt x="8542" y="9080"/>
                    <a:pt x="8224" y="9168"/>
                    <a:pt x="7905" y="9168"/>
                  </a:cubicBezTo>
                  <a:cubicBezTo>
                    <a:pt x="7071" y="9168"/>
                    <a:pt x="6346" y="8605"/>
                    <a:pt x="6142" y="7798"/>
                  </a:cubicBezTo>
                  <a:cubicBezTo>
                    <a:pt x="6109" y="7681"/>
                    <a:pt x="5968" y="7562"/>
                    <a:pt x="5822" y="7562"/>
                  </a:cubicBezTo>
                  <a:cubicBezTo>
                    <a:pt x="5696" y="7562"/>
                    <a:pt x="5567" y="7649"/>
                    <a:pt x="5498" y="7900"/>
                  </a:cubicBezTo>
                  <a:cubicBezTo>
                    <a:pt x="5444" y="8091"/>
                    <a:pt x="5269" y="8219"/>
                    <a:pt x="5076" y="8219"/>
                  </a:cubicBezTo>
                  <a:cubicBezTo>
                    <a:pt x="5049" y="8219"/>
                    <a:pt x="5023" y="8216"/>
                    <a:pt x="4996" y="8212"/>
                  </a:cubicBezTo>
                  <a:cubicBezTo>
                    <a:pt x="4352" y="8062"/>
                    <a:pt x="3837" y="7581"/>
                    <a:pt x="3654" y="6950"/>
                  </a:cubicBezTo>
                  <a:cubicBezTo>
                    <a:pt x="3579" y="6693"/>
                    <a:pt x="3769" y="6435"/>
                    <a:pt x="4040" y="6435"/>
                  </a:cubicBezTo>
                  <a:lnTo>
                    <a:pt x="4488" y="6435"/>
                  </a:lnTo>
                  <a:cubicBezTo>
                    <a:pt x="5084" y="6435"/>
                    <a:pt x="5640" y="6144"/>
                    <a:pt x="5979" y="5655"/>
                  </a:cubicBezTo>
                  <a:lnTo>
                    <a:pt x="5979" y="5655"/>
                  </a:lnTo>
                  <a:cubicBezTo>
                    <a:pt x="5787" y="5721"/>
                    <a:pt x="5589" y="5753"/>
                    <a:pt x="5391" y="5753"/>
                  </a:cubicBezTo>
                  <a:cubicBezTo>
                    <a:pt x="5240" y="5753"/>
                    <a:pt x="5089" y="5734"/>
                    <a:pt x="4942" y="5696"/>
                  </a:cubicBezTo>
                  <a:cubicBezTo>
                    <a:pt x="4298" y="5520"/>
                    <a:pt x="3796" y="5018"/>
                    <a:pt x="3633" y="4374"/>
                  </a:cubicBezTo>
                  <a:cubicBezTo>
                    <a:pt x="3572" y="4123"/>
                    <a:pt x="3565" y="3865"/>
                    <a:pt x="3606" y="3608"/>
                  </a:cubicBezTo>
                  <a:cubicBezTo>
                    <a:pt x="3634" y="3475"/>
                    <a:pt x="3747" y="3383"/>
                    <a:pt x="3873" y="3383"/>
                  </a:cubicBezTo>
                  <a:cubicBezTo>
                    <a:pt x="3901" y="3383"/>
                    <a:pt x="3930" y="3387"/>
                    <a:pt x="3959" y="3397"/>
                  </a:cubicBezTo>
                  <a:cubicBezTo>
                    <a:pt x="4133" y="3451"/>
                    <a:pt x="4311" y="3476"/>
                    <a:pt x="4489" y="3476"/>
                  </a:cubicBezTo>
                  <a:cubicBezTo>
                    <a:pt x="4967" y="3476"/>
                    <a:pt x="5435" y="3288"/>
                    <a:pt x="5776" y="2936"/>
                  </a:cubicBezTo>
                  <a:lnTo>
                    <a:pt x="5796" y="2923"/>
                  </a:lnTo>
                  <a:cubicBezTo>
                    <a:pt x="5898" y="2814"/>
                    <a:pt x="5993" y="2685"/>
                    <a:pt x="6068" y="2557"/>
                  </a:cubicBezTo>
                  <a:lnTo>
                    <a:pt x="6068" y="2557"/>
                  </a:lnTo>
                  <a:cubicBezTo>
                    <a:pt x="5781" y="2719"/>
                    <a:pt x="5473" y="2795"/>
                    <a:pt x="5171" y="2795"/>
                  </a:cubicBezTo>
                  <a:cubicBezTo>
                    <a:pt x="4400" y="2795"/>
                    <a:pt x="3669" y="2302"/>
                    <a:pt x="3430" y="1499"/>
                  </a:cubicBezTo>
                  <a:cubicBezTo>
                    <a:pt x="3394" y="1368"/>
                    <a:pt x="3275" y="1284"/>
                    <a:pt x="3145" y="1284"/>
                  </a:cubicBezTo>
                  <a:cubicBezTo>
                    <a:pt x="3127" y="1284"/>
                    <a:pt x="3109" y="1285"/>
                    <a:pt x="3091" y="1289"/>
                  </a:cubicBezTo>
                  <a:cubicBezTo>
                    <a:pt x="2948" y="1323"/>
                    <a:pt x="2804" y="1339"/>
                    <a:pt x="2660" y="1339"/>
                  </a:cubicBezTo>
                  <a:cubicBezTo>
                    <a:pt x="2516" y="1339"/>
                    <a:pt x="2372" y="1323"/>
                    <a:pt x="2230" y="1289"/>
                  </a:cubicBezTo>
                  <a:cubicBezTo>
                    <a:pt x="1511" y="1119"/>
                    <a:pt x="1070" y="387"/>
                    <a:pt x="1070" y="387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9" name="Google Shape;16519;p80"/>
            <p:cNvSpPr/>
            <p:nvPr/>
          </p:nvSpPr>
          <p:spPr>
            <a:xfrm>
              <a:off x="3041787" y="2947312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24"/>
                  </a:cubicBezTo>
                  <a:cubicBezTo>
                    <a:pt x="1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4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0" name="Google Shape;16520;p80"/>
            <p:cNvSpPr/>
            <p:nvPr/>
          </p:nvSpPr>
          <p:spPr>
            <a:xfrm>
              <a:off x="3032711" y="2952637"/>
              <a:ext cx="99281" cy="90284"/>
            </a:xfrm>
            <a:custGeom>
              <a:avLst/>
              <a:gdLst/>
              <a:ahLst/>
              <a:cxnLst/>
              <a:rect l="l" t="t" r="r" b="b"/>
              <a:pathLst>
                <a:path w="3785" h="3442" extrusionOk="0">
                  <a:moveTo>
                    <a:pt x="1344" y="1"/>
                  </a:moveTo>
                  <a:lnTo>
                    <a:pt x="1344" y="1"/>
                  </a:lnTo>
                  <a:cubicBezTo>
                    <a:pt x="238" y="557"/>
                    <a:pt x="1" y="2035"/>
                    <a:pt x="876" y="2910"/>
                  </a:cubicBezTo>
                  <a:cubicBezTo>
                    <a:pt x="1236" y="3270"/>
                    <a:pt x="1699" y="3442"/>
                    <a:pt x="2157" y="3442"/>
                  </a:cubicBezTo>
                  <a:cubicBezTo>
                    <a:pt x="2812" y="3442"/>
                    <a:pt x="3458" y="3092"/>
                    <a:pt x="3785" y="2442"/>
                  </a:cubicBezTo>
                  <a:lnTo>
                    <a:pt x="3785" y="2442"/>
                  </a:lnTo>
                  <a:cubicBezTo>
                    <a:pt x="3534" y="2577"/>
                    <a:pt x="3249" y="2645"/>
                    <a:pt x="2964" y="2645"/>
                  </a:cubicBezTo>
                  <a:cubicBezTo>
                    <a:pt x="1601" y="2645"/>
                    <a:pt x="727" y="1208"/>
                    <a:pt x="13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1" name="Google Shape;16521;p80"/>
            <p:cNvSpPr/>
            <p:nvPr/>
          </p:nvSpPr>
          <p:spPr>
            <a:xfrm>
              <a:off x="3071663" y="2971156"/>
              <a:ext cx="23869" cy="24027"/>
            </a:xfrm>
            <a:custGeom>
              <a:avLst/>
              <a:gdLst/>
              <a:ahLst/>
              <a:cxnLst/>
              <a:rect l="l" t="t" r="r" b="b"/>
              <a:pathLst>
                <a:path w="910" h="916" extrusionOk="0">
                  <a:moveTo>
                    <a:pt x="455" y="0"/>
                  </a:moveTo>
                  <a:cubicBezTo>
                    <a:pt x="204" y="0"/>
                    <a:pt x="1" y="203"/>
                    <a:pt x="1" y="461"/>
                  </a:cubicBezTo>
                  <a:cubicBezTo>
                    <a:pt x="1" y="712"/>
                    <a:pt x="204" y="915"/>
                    <a:pt x="455" y="915"/>
                  </a:cubicBezTo>
                  <a:cubicBezTo>
                    <a:pt x="706" y="915"/>
                    <a:pt x="910" y="712"/>
                    <a:pt x="910" y="461"/>
                  </a:cubicBezTo>
                  <a:cubicBezTo>
                    <a:pt x="910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80"/>
            <p:cNvSpPr/>
            <p:nvPr/>
          </p:nvSpPr>
          <p:spPr>
            <a:xfrm>
              <a:off x="3083597" y="2971156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23" name="Google Shape;16523;p80"/>
          <p:cNvGrpSpPr/>
          <p:nvPr/>
        </p:nvGrpSpPr>
        <p:grpSpPr>
          <a:xfrm>
            <a:off x="7417764" y="1513397"/>
            <a:ext cx="373174" cy="367692"/>
            <a:chOff x="7417764" y="1513397"/>
            <a:chExt cx="373174" cy="367692"/>
          </a:xfrm>
        </p:grpSpPr>
        <p:sp>
          <p:nvSpPr>
            <p:cNvPr id="16524" name="Google Shape;16524;p80"/>
            <p:cNvSpPr/>
            <p:nvPr/>
          </p:nvSpPr>
          <p:spPr>
            <a:xfrm>
              <a:off x="7659841" y="1513397"/>
              <a:ext cx="131098" cy="139517"/>
            </a:xfrm>
            <a:custGeom>
              <a:avLst/>
              <a:gdLst/>
              <a:ahLst/>
              <a:cxnLst/>
              <a:rect l="l" t="t" r="r" b="b"/>
              <a:pathLst>
                <a:path w="4998" h="5319" extrusionOk="0">
                  <a:moveTo>
                    <a:pt x="4565" y="0"/>
                  </a:moveTo>
                  <a:cubicBezTo>
                    <a:pt x="2402" y="0"/>
                    <a:pt x="564" y="1656"/>
                    <a:pt x="0" y="2260"/>
                  </a:cubicBezTo>
                  <a:lnTo>
                    <a:pt x="2821" y="5318"/>
                  </a:lnTo>
                  <a:cubicBezTo>
                    <a:pt x="4476" y="4376"/>
                    <a:pt x="4842" y="3162"/>
                    <a:pt x="4686" y="1650"/>
                  </a:cubicBezTo>
                  <a:cubicBezTo>
                    <a:pt x="4625" y="1040"/>
                    <a:pt x="4760" y="626"/>
                    <a:pt x="4909" y="369"/>
                  </a:cubicBezTo>
                  <a:cubicBezTo>
                    <a:pt x="4998" y="213"/>
                    <a:pt x="4889" y="9"/>
                    <a:pt x="4706" y="2"/>
                  </a:cubicBezTo>
                  <a:cubicBezTo>
                    <a:pt x="4659" y="1"/>
                    <a:pt x="4612" y="0"/>
                    <a:pt x="456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80"/>
            <p:cNvSpPr/>
            <p:nvPr/>
          </p:nvSpPr>
          <p:spPr>
            <a:xfrm>
              <a:off x="7693441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3608" y="0"/>
                  </a:moveTo>
                  <a:cubicBezTo>
                    <a:pt x="2489" y="265"/>
                    <a:pt x="950" y="1214"/>
                    <a:pt x="1" y="3547"/>
                  </a:cubicBezTo>
                  <a:lnTo>
                    <a:pt x="1540" y="5221"/>
                  </a:lnTo>
                  <a:cubicBezTo>
                    <a:pt x="3195" y="4279"/>
                    <a:pt x="3561" y="3065"/>
                    <a:pt x="3405" y="1553"/>
                  </a:cubicBezTo>
                  <a:cubicBezTo>
                    <a:pt x="3344" y="943"/>
                    <a:pt x="3479" y="529"/>
                    <a:pt x="3628" y="272"/>
                  </a:cubicBezTo>
                  <a:cubicBezTo>
                    <a:pt x="3676" y="183"/>
                    <a:pt x="3669" y="82"/>
                    <a:pt x="360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6" name="Google Shape;16526;p80"/>
            <p:cNvSpPr/>
            <p:nvPr/>
          </p:nvSpPr>
          <p:spPr>
            <a:xfrm>
              <a:off x="7417764" y="1513397"/>
              <a:ext cx="131281" cy="139517"/>
            </a:xfrm>
            <a:custGeom>
              <a:avLst/>
              <a:gdLst/>
              <a:ahLst/>
              <a:cxnLst/>
              <a:rect l="l" t="t" r="r" b="b"/>
              <a:pathLst>
                <a:path w="5005" h="5319" extrusionOk="0">
                  <a:moveTo>
                    <a:pt x="440" y="0"/>
                  </a:moveTo>
                  <a:cubicBezTo>
                    <a:pt x="393" y="0"/>
                    <a:pt x="346" y="1"/>
                    <a:pt x="299" y="2"/>
                  </a:cubicBezTo>
                  <a:cubicBezTo>
                    <a:pt x="109" y="9"/>
                    <a:pt x="1" y="213"/>
                    <a:pt x="96" y="369"/>
                  </a:cubicBezTo>
                  <a:cubicBezTo>
                    <a:pt x="238" y="626"/>
                    <a:pt x="381" y="1040"/>
                    <a:pt x="313" y="1650"/>
                  </a:cubicBezTo>
                  <a:cubicBezTo>
                    <a:pt x="157" y="3162"/>
                    <a:pt x="530" y="4376"/>
                    <a:pt x="2177" y="5318"/>
                  </a:cubicBezTo>
                  <a:lnTo>
                    <a:pt x="5005" y="2260"/>
                  </a:lnTo>
                  <a:cubicBezTo>
                    <a:pt x="4441" y="1656"/>
                    <a:pt x="2603" y="0"/>
                    <a:pt x="44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7" name="Google Shape;16527;p80"/>
            <p:cNvSpPr/>
            <p:nvPr/>
          </p:nvSpPr>
          <p:spPr>
            <a:xfrm>
              <a:off x="7419023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68" y="0"/>
                  </a:moveTo>
                  <a:cubicBezTo>
                    <a:pt x="7" y="82"/>
                    <a:pt x="0" y="183"/>
                    <a:pt x="48" y="272"/>
                  </a:cubicBezTo>
                  <a:cubicBezTo>
                    <a:pt x="190" y="529"/>
                    <a:pt x="333" y="943"/>
                    <a:pt x="265" y="1553"/>
                  </a:cubicBezTo>
                  <a:cubicBezTo>
                    <a:pt x="109" y="3065"/>
                    <a:pt x="482" y="4279"/>
                    <a:pt x="2129" y="5221"/>
                  </a:cubicBezTo>
                  <a:lnTo>
                    <a:pt x="3675" y="3547"/>
                  </a:lnTo>
                  <a:cubicBezTo>
                    <a:pt x="2726" y="1214"/>
                    <a:pt x="1180" y="265"/>
                    <a:pt x="6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8" name="Google Shape;16528;p80"/>
            <p:cNvSpPr/>
            <p:nvPr/>
          </p:nvSpPr>
          <p:spPr>
            <a:xfrm>
              <a:off x="7447115" y="1547942"/>
              <a:ext cx="314655" cy="333147"/>
            </a:xfrm>
            <a:custGeom>
              <a:avLst/>
              <a:gdLst/>
              <a:ahLst/>
              <a:cxnLst/>
              <a:rect l="l" t="t" r="r" b="b"/>
              <a:pathLst>
                <a:path w="11996" h="12701" extrusionOk="0">
                  <a:moveTo>
                    <a:pt x="5995" y="1"/>
                  </a:moveTo>
                  <a:cubicBezTo>
                    <a:pt x="2937" y="1"/>
                    <a:pt x="1" y="3818"/>
                    <a:pt x="1" y="6998"/>
                  </a:cubicBezTo>
                  <a:cubicBezTo>
                    <a:pt x="1" y="10179"/>
                    <a:pt x="2469" y="12701"/>
                    <a:pt x="5995" y="12701"/>
                  </a:cubicBezTo>
                  <a:cubicBezTo>
                    <a:pt x="9527" y="12701"/>
                    <a:pt x="11996" y="10179"/>
                    <a:pt x="11996" y="6998"/>
                  </a:cubicBezTo>
                  <a:cubicBezTo>
                    <a:pt x="11996" y="3818"/>
                    <a:pt x="9053" y="1"/>
                    <a:pt x="599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9" name="Google Shape;16529;p80"/>
            <p:cNvSpPr/>
            <p:nvPr/>
          </p:nvSpPr>
          <p:spPr>
            <a:xfrm>
              <a:off x="7447115" y="1550617"/>
              <a:ext cx="134298" cy="324622"/>
            </a:xfrm>
            <a:custGeom>
              <a:avLst/>
              <a:gdLst/>
              <a:ahLst/>
              <a:cxnLst/>
              <a:rect l="l" t="t" r="r" b="b"/>
              <a:pathLst>
                <a:path w="5120" h="12376" extrusionOk="0">
                  <a:moveTo>
                    <a:pt x="5120" y="1"/>
                  </a:moveTo>
                  <a:cubicBezTo>
                    <a:pt x="2401" y="624"/>
                    <a:pt x="1" y="4021"/>
                    <a:pt x="1" y="6896"/>
                  </a:cubicBezTo>
                  <a:cubicBezTo>
                    <a:pt x="1" y="9514"/>
                    <a:pt x="1675" y="11690"/>
                    <a:pt x="4239" y="12375"/>
                  </a:cubicBezTo>
                  <a:cubicBezTo>
                    <a:pt x="2835" y="11141"/>
                    <a:pt x="2001" y="9215"/>
                    <a:pt x="2001" y="7019"/>
                  </a:cubicBezTo>
                  <a:cubicBezTo>
                    <a:pt x="2001" y="4483"/>
                    <a:pt x="3323" y="1614"/>
                    <a:pt x="51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0" name="Google Shape;16530;p80"/>
            <p:cNvSpPr/>
            <p:nvPr/>
          </p:nvSpPr>
          <p:spPr>
            <a:xfrm>
              <a:off x="7518094" y="1665164"/>
              <a:ext cx="37011" cy="43227"/>
            </a:xfrm>
            <a:custGeom>
              <a:avLst/>
              <a:gdLst/>
              <a:ahLst/>
              <a:cxnLst/>
              <a:rect l="l" t="t" r="r" b="b"/>
              <a:pathLst>
                <a:path w="1411" h="1648" extrusionOk="0">
                  <a:moveTo>
                    <a:pt x="705" y="0"/>
                  </a:moveTo>
                  <a:cubicBezTo>
                    <a:pt x="312" y="0"/>
                    <a:pt x="0" y="319"/>
                    <a:pt x="0" y="705"/>
                  </a:cubicBezTo>
                  <a:lnTo>
                    <a:pt x="0" y="943"/>
                  </a:lnTo>
                  <a:cubicBezTo>
                    <a:pt x="0" y="1329"/>
                    <a:pt x="312" y="1648"/>
                    <a:pt x="705" y="1648"/>
                  </a:cubicBezTo>
                  <a:cubicBezTo>
                    <a:pt x="1092" y="1648"/>
                    <a:pt x="1410" y="1329"/>
                    <a:pt x="1410" y="943"/>
                  </a:cubicBezTo>
                  <a:lnTo>
                    <a:pt x="1410" y="705"/>
                  </a:lnTo>
                  <a:cubicBezTo>
                    <a:pt x="1410" y="319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1" name="Google Shape;16531;p80"/>
            <p:cNvSpPr/>
            <p:nvPr/>
          </p:nvSpPr>
          <p:spPr>
            <a:xfrm>
              <a:off x="7536586" y="1665164"/>
              <a:ext cx="18518" cy="30925"/>
            </a:xfrm>
            <a:custGeom>
              <a:avLst/>
              <a:gdLst/>
              <a:ahLst/>
              <a:cxnLst/>
              <a:rect l="l" t="t" r="r" b="b"/>
              <a:pathLst>
                <a:path w="706" h="1179" extrusionOk="0">
                  <a:moveTo>
                    <a:pt x="0" y="0"/>
                  </a:moveTo>
                  <a:lnTo>
                    <a:pt x="0" y="828"/>
                  </a:lnTo>
                  <a:cubicBezTo>
                    <a:pt x="0" y="1061"/>
                    <a:pt x="177" y="1178"/>
                    <a:pt x="353" y="1178"/>
                  </a:cubicBezTo>
                  <a:cubicBezTo>
                    <a:pt x="529" y="1178"/>
                    <a:pt x="705" y="1061"/>
                    <a:pt x="705" y="828"/>
                  </a:cubicBezTo>
                  <a:lnTo>
                    <a:pt x="705" y="705"/>
                  </a:lnTo>
                  <a:cubicBezTo>
                    <a:pt x="705" y="319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2" name="Google Shape;16532;p80"/>
            <p:cNvSpPr/>
            <p:nvPr/>
          </p:nvSpPr>
          <p:spPr>
            <a:xfrm>
              <a:off x="7530343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6" y="367"/>
                    <a:pt x="476" y="238"/>
                  </a:cubicBezTo>
                  <a:cubicBezTo>
                    <a:pt x="476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80"/>
            <p:cNvSpPr/>
            <p:nvPr/>
          </p:nvSpPr>
          <p:spPr>
            <a:xfrm>
              <a:off x="7653781" y="1665164"/>
              <a:ext cx="37037" cy="43227"/>
            </a:xfrm>
            <a:custGeom>
              <a:avLst/>
              <a:gdLst/>
              <a:ahLst/>
              <a:cxnLst/>
              <a:rect l="l" t="t" r="r" b="b"/>
              <a:pathLst>
                <a:path w="1412" h="1648" extrusionOk="0">
                  <a:moveTo>
                    <a:pt x="706" y="0"/>
                  </a:moveTo>
                  <a:cubicBezTo>
                    <a:pt x="313" y="0"/>
                    <a:pt x="1" y="319"/>
                    <a:pt x="1" y="705"/>
                  </a:cubicBezTo>
                  <a:lnTo>
                    <a:pt x="1" y="943"/>
                  </a:lnTo>
                  <a:cubicBezTo>
                    <a:pt x="1" y="1329"/>
                    <a:pt x="313" y="1648"/>
                    <a:pt x="706" y="1648"/>
                  </a:cubicBezTo>
                  <a:cubicBezTo>
                    <a:pt x="1092" y="1648"/>
                    <a:pt x="1411" y="1329"/>
                    <a:pt x="1411" y="943"/>
                  </a:cubicBezTo>
                  <a:lnTo>
                    <a:pt x="1411" y="705"/>
                  </a:lnTo>
                  <a:cubicBezTo>
                    <a:pt x="1411" y="319"/>
                    <a:pt x="1092" y="0"/>
                    <a:pt x="7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4" name="Google Shape;16534;p80"/>
            <p:cNvSpPr/>
            <p:nvPr/>
          </p:nvSpPr>
          <p:spPr>
            <a:xfrm>
              <a:off x="7672274" y="1665164"/>
              <a:ext cx="18545" cy="30925"/>
            </a:xfrm>
            <a:custGeom>
              <a:avLst/>
              <a:gdLst/>
              <a:ahLst/>
              <a:cxnLst/>
              <a:rect l="l" t="t" r="r" b="b"/>
              <a:pathLst>
                <a:path w="707" h="1179" extrusionOk="0">
                  <a:moveTo>
                    <a:pt x="1" y="0"/>
                  </a:moveTo>
                  <a:lnTo>
                    <a:pt x="1" y="828"/>
                  </a:lnTo>
                  <a:cubicBezTo>
                    <a:pt x="1" y="1061"/>
                    <a:pt x="177" y="1178"/>
                    <a:pt x="354" y="1178"/>
                  </a:cubicBezTo>
                  <a:cubicBezTo>
                    <a:pt x="530" y="1178"/>
                    <a:pt x="706" y="1061"/>
                    <a:pt x="706" y="828"/>
                  </a:cubicBezTo>
                  <a:lnTo>
                    <a:pt x="706" y="705"/>
                  </a:lnTo>
                  <a:cubicBezTo>
                    <a:pt x="706" y="319"/>
                    <a:pt x="387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5" name="Google Shape;16535;p80"/>
            <p:cNvSpPr/>
            <p:nvPr/>
          </p:nvSpPr>
          <p:spPr>
            <a:xfrm>
              <a:off x="7666057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5" y="367"/>
                    <a:pt x="475" y="238"/>
                  </a:cubicBezTo>
                  <a:cubicBezTo>
                    <a:pt x="475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6" name="Google Shape;16536;p80"/>
            <p:cNvSpPr/>
            <p:nvPr/>
          </p:nvSpPr>
          <p:spPr>
            <a:xfrm>
              <a:off x="7432479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135" y="0"/>
                  </a:moveTo>
                  <a:cubicBezTo>
                    <a:pt x="66" y="0"/>
                    <a:pt x="0" y="59"/>
                    <a:pt x="9" y="144"/>
                  </a:cubicBezTo>
                  <a:cubicBezTo>
                    <a:pt x="159" y="1121"/>
                    <a:pt x="816" y="3338"/>
                    <a:pt x="3732" y="3765"/>
                  </a:cubicBezTo>
                  <a:lnTo>
                    <a:pt x="4207" y="2036"/>
                  </a:lnTo>
                  <a:cubicBezTo>
                    <a:pt x="4207" y="2036"/>
                    <a:pt x="1549" y="1623"/>
                    <a:pt x="233" y="49"/>
                  </a:cubicBezTo>
                  <a:cubicBezTo>
                    <a:pt x="206" y="15"/>
                    <a:pt x="170" y="0"/>
                    <a:pt x="13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80"/>
            <p:cNvSpPr/>
            <p:nvPr/>
          </p:nvSpPr>
          <p:spPr>
            <a:xfrm>
              <a:off x="7432531" y="1723132"/>
              <a:ext cx="102664" cy="98572"/>
            </a:xfrm>
            <a:custGeom>
              <a:avLst/>
              <a:gdLst/>
              <a:ahLst/>
              <a:cxnLst/>
              <a:rect l="l" t="t" r="r" b="b"/>
              <a:pathLst>
                <a:path w="3914" h="3758" extrusionOk="0">
                  <a:moveTo>
                    <a:pt x="82" y="1"/>
                  </a:moveTo>
                  <a:cubicBezTo>
                    <a:pt x="28" y="21"/>
                    <a:pt x="1" y="75"/>
                    <a:pt x="7" y="136"/>
                  </a:cubicBezTo>
                  <a:cubicBezTo>
                    <a:pt x="157" y="1113"/>
                    <a:pt x="814" y="3330"/>
                    <a:pt x="3730" y="3757"/>
                  </a:cubicBezTo>
                  <a:lnTo>
                    <a:pt x="3913" y="3093"/>
                  </a:lnTo>
                  <a:cubicBezTo>
                    <a:pt x="2184" y="2794"/>
                    <a:pt x="740" y="1621"/>
                    <a:pt x="8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8" name="Google Shape;16538;p80"/>
            <p:cNvSpPr/>
            <p:nvPr/>
          </p:nvSpPr>
          <p:spPr>
            <a:xfrm>
              <a:off x="7666057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4072" y="0"/>
                  </a:moveTo>
                  <a:cubicBezTo>
                    <a:pt x="4037" y="0"/>
                    <a:pt x="4001" y="15"/>
                    <a:pt x="3974" y="49"/>
                  </a:cubicBezTo>
                  <a:cubicBezTo>
                    <a:pt x="2659" y="1623"/>
                    <a:pt x="1" y="2036"/>
                    <a:pt x="1" y="2036"/>
                  </a:cubicBezTo>
                  <a:lnTo>
                    <a:pt x="475" y="3765"/>
                  </a:lnTo>
                  <a:cubicBezTo>
                    <a:pt x="3391" y="3338"/>
                    <a:pt x="4049" y="1121"/>
                    <a:pt x="4198" y="144"/>
                  </a:cubicBezTo>
                  <a:cubicBezTo>
                    <a:pt x="4207" y="59"/>
                    <a:pt x="4141" y="0"/>
                    <a:pt x="407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9" name="Google Shape;16539;p80"/>
            <p:cNvSpPr/>
            <p:nvPr/>
          </p:nvSpPr>
          <p:spPr>
            <a:xfrm>
              <a:off x="7673716" y="1723132"/>
              <a:ext cx="102638" cy="98572"/>
            </a:xfrm>
            <a:custGeom>
              <a:avLst/>
              <a:gdLst/>
              <a:ahLst/>
              <a:cxnLst/>
              <a:rect l="l" t="t" r="r" b="b"/>
              <a:pathLst>
                <a:path w="3913" h="3758" extrusionOk="0">
                  <a:moveTo>
                    <a:pt x="3831" y="1"/>
                  </a:moveTo>
                  <a:cubicBezTo>
                    <a:pt x="3174" y="1621"/>
                    <a:pt x="1722" y="2794"/>
                    <a:pt x="0" y="3093"/>
                  </a:cubicBezTo>
                  <a:lnTo>
                    <a:pt x="183" y="3757"/>
                  </a:lnTo>
                  <a:cubicBezTo>
                    <a:pt x="3099" y="3330"/>
                    <a:pt x="3757" y="1113"/>
                    <a:pt x="3899" y="136"/>
                  </a:cubicBezTo>
                  <a:cubicBezTo>
                    <a:pt x="3913" y="75"/>
                    <a:pt x="3879" y="21"/>
                    <a:pt x="383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80"/>
            <p:cNvSpPr/>
            <p:nvPr/>
          </p:nvSpPr>
          <p:spPr>
            <a:xfrm>
              <a:off x="7527327" y="1740208"/>
              <a:ext cx="154232" cy="104999"/>
            </a:xfrm>
            <a:custGeom>
              <a:avLst/>
              <a:gdLst/>
              <a:ahLst/>
              <a:cxnLst/>
              <a:rect l="l" t="t" r="r" b="b"/>
              <a:pathLst>
                <a:path w="5880" h="4003" extrusionOk="0">
                  <a:moveTo>
                    <a:pt x="2944" y="1"/>
                  </a:moveTo>
                  <a:cubicBezTo>
                    <a:pt x="1316" y="1"/>
                    <a:pt x="1" y="1160"/>
                    <a:pt x="1" y="2815"/>
                  </a:cubicBezTo>
                  <a:cubicBezTo>
                    <a:pt x="1" y="3810"/>
                    <a:pt x="784" y="4002"/>
                    <a:pt x="1589" y="4002"/>
                  </a:cubicBezTo>
                  <a:cubicBezTo>
                    <a:pt x="2095" y="4002"/>
                    <a:pt x="2609" y="3927"/>
                    <a:pt x="2944" y="3927"/>
                  </a:cubicBezTo>
                  <a:cubicBezTo>
                    <a:pt x="3283" y="3927"/>
                    <a:pt x="3798" y="4002"/>
                    <a:pt x="4301" y="4002"/>
                  </a:cubicBezTo>
                  <a:cubicBezTo>
                    <a:pt x="5104" y="4002"/>
                    <a:pt x="5880" y="3810"/>
                    <a:pt x="5880" y="2815"/>
                  </a:cubicBezTo>
                  <a:cubicBezTo>
                    <a:pt x="5880" y="1167"/>
                    <a:pt x="4564" y="1"/>
                    <a:pt x="294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80"/>
            <p:cNvSpPr/>
            <p:nvPr/>
          </p:nvSpPr>
          <p:spPr>
            <a:xfrm>
              <a:off x="7561294" y="1788602"/>
              <a:ext cx="31869" cy="33181"/>
            </a:xfrm>
            <a:custGeom>
              <a:avLst/>
              <a:gdLst/>
              <a:ahLst/>
              <a:cxnLst/>
              <a:rect l="l" t="t" r="r" b="b"/>
              <a:pathLst>
                <a:path w="1215" h="1265" extrusionOk="0">
                  <a:moveTo>
                    <a:pt x="700" y="0"/>
                  </a:moveTo>
                  <a:cubicBezTo>
                    <a:pt x="498" y="0"/>
                    <a:pt x="284" y="143"/>
                    <a:pt x="164" y="380"/>
                  </a:cubicBezTo>
                  <a:cubicBezTo>
                    <a:pt x="1" y="698"/>
                    <a:pt x="69" y="1071"/>
                    <a:pt x="313" y="1214"/>
                  </a:cubicBezTo>
                  <a:cubicBezTo>
                    <a:pt x="377" y="1248"/>
                    <a:pt x="446" y="1265"/>
                    <a:pt x="516" y="1265"/>
                  </a:cubicBezTo>
                  <a:cubicBezTo>
                    <a:pt x="720" y="1265"/>
                    <a:pt x="931" y="1125"/>
                    <a:pt x="1052" y="888"/>
                  </a:cubicBezTo>
                  <a:cubicBezTo>
                    <a:pt x="1215" y="570"/>
                    <a:pt x="1147" y="190"/>
                    <a:pt x="903" y="54"/>
                  </a:cubicBezTo>
                  <a:cubicBezTo>
                    <a:pt x="840" y="18"/>
                    <a:pt x="771" y="0"/>
                    <a:pt x="7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2" name="Google Shape;16542;p80"/>
            <p:cNvSpPr/>
            <p:nvPr/>
          </p:nvSpPr>
          <p:spPr>
            <a:xfrm>
              <a:off x="7615538" y="1788602"/>
              <a:ext cx="32053" cy="33181"/>
            </a:xfrm>
            <a:custGeom>
              <a:avLst/>
              <a:gdLst/>
              <a:ahLst/>
              <a:cxnLst/>
              <a:rect l="l" t="t" r="r" b="b"/>
              <a:pathLst>
                <a:path w="1222" h="1265" extrusionOk="0">
                  <a:moveTo>
                    <a:pt x="522" y="0"/>
                  </a:moveTo>
                  <a:cubicBezTo>
                    <a:pt x="451" y="0"/>
                    <a:pt x="383" y="18"/>
                    <a:pt x="320" y="54"/>
                  </a:cubicBezTo>
                  <a:cubicBezTo>
                    <a:pt x="69" y="190"/>
                    <a:pt x="1" y="570"/>
                    <a:pt x="164" y="888"/>
                  </a:cubicBezTo>
                  <a:cubicBezTo>
                    <a:pt x="285" y="1125"/>
                    <a:pt x="500" y="1265"/>
                    <a:pt x="702" y="1265"/>
                  </a:cubicBezTo>
                  <a:cubicBezTo>
                    <a:pt x="772" y="1265"/>
                    <a:pt x="840" y="1248"/>
                    <a:pt x="903" y="1214"/>
                  </a:cubicBezTo>
                  <a:cubicBezTo>
                    <a:pt x="1154" y="1071"/>
                    <a:pt x="1221" y="698"/>
                    <a:pt x="1059" y="380"/>
                  </a:cubicBezTo>
                  <a:cubicBezTo>
                    <a:pt x="938" y="143"/>
                    <a:pt x="724" y="0"/>
                    <a:pt x="5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43" name="Google Shape;16543;p80"/>
          <p:cNvGrpSpPr/>
          <p:nvPr/>
        </p:nvGrpSpPr>
        <p:grpSpPr>
          <a:xfrm>
            <a:off x="6871944" y="1514368"/>
            <a:ext cx="370132" cy="365672"/>
            <a:chOff x="6871944" y="1514368"/>
            <a:chExt cx="370132" cy="365672"/>
          </a:xfrm>
        </p:grpSpPr>
        <p:sp>
          <p:nvSpPr>
            <p:cNvPr id="16544" name="Google Shape;16544;p80"/>
            <p:cNvSpPr/>
            <p:nvPr/>
          </p:nvSpPr>
          <p:spPr>
            <a:xfrm>
              <a:off x="7098702" y="1514368"/>
              <a:ext cx="119845" cy="138888"/>
            </a:xfrm>
            <a:custGeom>
              <a:avLst/>
              <a:gdLst/>
              <a:ahLst/>
              <a:cxnLst/>
              <a:rect l="l" t="t" r="r" b="b"/>
              <a:pathLst>
                <a:path w="4569" h="5295" extrusionOk="0">
                  <a:moveTo>
                    <a:pt x="4100" y="1"/>
                  </a:moveTo>
                  <a:cubicBezTo>
                    <a:pt x="4045" y="1"/>
                    <a:pt x="3989" y="11"/>
                    <a:pt x="3933" y="33"/>
                  </a:cubicBezTo>
                  <a:cubicBezTo>
                    <a:pt x="3126" y="345"/>
                    <a:pt x="1370" y="1369"/>
                    <a:pt x="0" y="3024"/>
                  </a:cubicBezTo>
                  <a:lnTo>
                    <a:pt x="3648" y="5295"/>
                  </a:lnTo>
                  <a:cubicBezTo>
                    <a:pt x="4170" y="3735"/>
                    <a:pt x="4476" y="2115"/>
                    <a:pt x="4557" y="474"/>
                  </a:cubicBezTo>
                  <a:cubicBezTo>
                    <a:pt x="4568" y="208"/>
                    <a:pt x="4348" y="1"/>
                    <a:pt x="410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5" name="Google Shape;16545;p80"/>
            <p:cNvSpPr/>
            <p:nvPr/>
          </p:nvSpPr>
          <p:spPr>
            <a:xfrm>
              <a:off x="7133903" y="1535561"/>
              <a:ext cx="73969" cy="122153"/>
            </a:xfrm>
            <a:custGeom>
              <a:avLst/>
              <a:gdLst/>
              <a:ahLst/>
              <a:cxnLst/>
              <a:rect l="l" t="t" r="r" b="b"/>
              <a:pathLst>
                <a:path w="2820" h="4657" extrusionOk="0">
                  <a:moveTo>
                    <a:pt x="2540" y="1"/>
                  </a:moveTo>
                  <a:cubicBezTo>
                    <a:pt x="2510" y="1"/>
                    <a:pt x="2479" y="8"/>
                    <a:pt x="2449" y="25"/>
                  </a:cubicBezTo>
                  <a:cubicBezTo>
                    <a:pt x="1954" y="303"/>
                    <a:pt x="876" y="1246"/>
                    <a:pt x="1" y="2778"/>
                  </a:cubicBezTo>
                  <a:lnTo>
                    <a:pt x="1886" y="4657"/>
                  </a:lnTo>
                  <a:cubicBezTo>
                    <a:pt x="1886" y="4657"/>
                    <a:pt x="2659" y="2948"/>
                    <a:pt x="2808" y="453"/>
                  </a:cubicBezTo>
                  <a:cubicBezTo>
                    <a:pt x="2819" y="198"/>
                    <a:pt x="2689" y="1"/>
                    <a:pt x="2540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6" name="Google Shape;16546;p80"/>
            <p:cNvSpPr/>
            <p:nvPr/>
          </p:nvSpPr>
          <p:spPr>
            <a:xfrm>
              <a:off x="6895656" y="1514368"/>
              <a:ext cx="119661" cy="138888"/>
            </a:xfrm>
            <a:custGeom>
              <a:avLst/>
              <a:gdLst/>
              <a:ahLst/>
              <a:cxnLst/>
              <a:rect l="l" t="t" r="r" b="b"/>
              <a:pathLst>
                <a:path w="4562" h="5295" extrusionOk="0">
                  <a:moveTo>
                    <a:pt x="462" y="1"/>
                  </a:moveTo>
                  <a:cubicBezTo>
                    <a:pt x="216" y="1"/>
                    <a:pt x="0" y="208"/>
                    <a:pt x="11" y="474"/>
                  </a:cubicBezTo>
                  <a:cubicBezTo>
                    <a:pt x="93" y="2115"/>
                    <a:pt x="398" y="3735"/>
                    <a:pt x="920" y="5295"/>
                  </a:cubicBezTo>
                  <a:lnTo>
                    <a:pt x="4561" y="3024"/>
                  </a:lnTo>
                  <a:cubicBezTo>
                    <a:pt x="3192" y="1369"/>
                    <a:pt x="1442" y="345"/>
                    <a:pt x="628" y="33"/>
                  </a:cubicBezTo>
                  <a:cubicBezTo>
                    <a:pt x="573" y="11"/>
                    <a:pt x="516" y="1"/>
                    <a:pt x="462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80"/>
            <p:cNvSpPr/>
            <p:nvPr/>
          </p:nvSpPr>
          <p:spPr>
            <a:xfrm>
              <a:off x="6906174" y="1535561"/>
              <a:ext cx="74100" cy="122153"/>
            </a:xfrm>
            <a:custGeom>
              <a:avLst/>
              <a:gdLst/>
              <a:ahLst/>
              <a:cxnLst/>
              <a:rect l="l" t="t" r="r" b="b"/>
              <a:pathLst>
                <a:path w="2825" h="4657" extrusionOk="0">
                  <a:moveTo>
                    <a:pt x="283" y="1"/>
                  </a:moveTo>
                  <a:cubicBezTo>
                    <a:pt x="129" y="1"/>
                    <a:pt x="0" y="198"/>
                    <a:pt x="17" y="453"/>
                  </a:cubicBezTo>
                  <a:cubicBezTo>
                    <a:pt x="160" y="2948"/>
                    <a:pt x="933" y="4657"/>
                    <a:pt x="933" y="4657"/>
                  </a:cubicBezTo>
                  <a:lnTo>
                    <a:pt x="2824" y="2778"/>
                  </a:lnTo>
                  <a:cubicBezTo>
                    <a:pt x="1950" y="1246"/>
                    <a:pt x="872" y="303"/>
                    <a:pt x="377" y="25"/>
                  </a:cubicBezTo>
                  <a:cubicBezTo>
                    <a:pt x="345" y="8"/>
                    <a:pt x="313" y="1"/>
                    <a:pt x="283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8" name="Google Shape;16548;p80"/>
            <p:cNvSpPr/>
            <p:nvPr/>
          </p:nvSpPr>
          <p:spPr>
            <a:xfrm>
              <a:off x="7021140" y="1832354"/>
              <a:ext cx="71713" cy="47686"/>
            </a:xfrm>
            <a:custGeom>
              <a:avLst/>
              <a:gdLst/>
              <a:ahLst/>
              <a:cxnLst/>
              <a:rect l="l" t="t" r="r" b="b"/>
              <a:pathLst>
                <a:path w="2734" h="1818" extrusionOk="0">
                  <a:moveTo>
                    <a:pt x="1371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410"/>
                    <a:pt x="611" y="1817"/>
                    <a:pt x="1371" y="1817"/>
                  </a:cubicBezTo>
                  <a:cubicBezTo>
                    <a:pt x="2123" y="1817"/>
                    <a:pt x="2734" y="1410"/>
                    <a:pt x="2734" y="909"/>
                  </a:cubicBezTo>
                  <a:cubicBezTo>
                    <a:pt x="2734" y="407"/>
                    <a:pt x="2123" y="0"/>
                    <a:pt x="137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9" name="Google Shape;16549;p80"/>
            <p:cNvSpPr/>
            <p:nvPr/>
          </p:nvSpPr>
          <p:spPr>
            <a:xfrm>
              <a:off x="6871944" y="1581569"/>
              <a:ext cx="370132" cy="257028"/>
            </a:xfrm>
            <a:custGeom>
              <a:avLst/>
              <a:gdLst/>
              <a:ahLst/>
              <a:cxnLst/>
              <a:rect l="l" t="t" r="r" b="b"/>
              <a:pathLst>
                <a:path w="14111" h="9799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899" y="8551"/>
                    <a:pt x="3702" y="9141"/>
                    <a:pt x="4909" y="9798"/>
                  </a:cubicBezTo>
                  <a:lnTo>
                    <a:pt x="9208" y="9798"/>
                  </a:lnTo>
                  <a:cubicBezTo>
                    <a:pt x="10415" y="9141"/>
                    <a:pt x="12212" y="8551"/>
                    <a:pt x="12734" y="8388"/>
                  </a:cubicBezTo>
                  <a:cubicBezTo>
                    <a:pt x="12815" y="8361"/>
                    <a:pt x="12863" y="8273"/>
                    <a:pt x="12843" y="8191"/>
                  </a:cubicBezTo>
                  <a:lnTo>
                    <a:pt x="12626" y="7283"/>
                  </a:lnTo>
                  <a:cubicBezTo>
                    <a:pt x="12788" y="7208"/>
                    <a:pt x="14111" y="6828"/>
                    <a:pt x="14111" y="6828"/>
                  </a:cubicBezTo>
                  <a:cubicBezTo>
                    <a:pt x="13243" y="2441"/>
                    <a:pt x="10388" y="0"/>
                    <a:pt x="7059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0" name="Google Shape;16550;p80"/>
            <p:cNvSpPr/>
            <p:nvPr/>
          </p:nvSpPr>
          <p:spPr>
            <a:xfrm>
              <a:off x="6997323" y="1742700"/>
              <a:ext cx="119373" cy="116540"/>
            </a:xfrm>
            <a:custGeom>
              <a:avLst/>
              <a:gdLst/>
              <a:ahLst/>
              <a:cxnLst/>
              <a:rect l="l" t="t" r="r" b="b"/>
              <a:pathLst>
                <a:path w="4551" h="4443" extrusionOk="0">
                  <a:moveTo>
                    <a:pt x="2279" y="1"/>
                  </a:moveTo>
                  <a:cubicBezTo>
                    <a:pt x="1533" y="1"/>
                    <a:pt x="855" y="455"/>
                    <a:pt x="570" y="1147"/>
                  </a:cubicBezTo>
                  <a:cubicBezTo>
                    <a:pt x="285" y="1831"/>
                    <a:pt x="0" y="2516"/>
                    <a:pt x="0" y="3187"/>
                  </a:cubicBezTo>
                  <a:cubicBezTo>
                    <a:pt x="0" y="3724"/>
                    <a:pt x="538" y="4443"/>
                    <a:pt x="1411" y="4443"/>
                  </a:cubicBezTo>
                  <a:cubicBezTo>
                    <a:pt x="1631" y="4443"/>
                    <a:pt x="1871" y="4397"/>
                    <a:pt x="2129" y="4293"/>
                  </a:cubicBezTo>
                  <a:cubicBezTo>
                    <a:pt x="2177" y="4272"/>
                    <a:pt x="2226" y="4262"/>
                    <a:pt x="2275" y="4262"/>
                  </a:cubicBezTo>
                  <a:cubicBezTo>
                    <a:pt x="2324" y="4262"/>
                    <a:pt x="2374" y="4272"/>
                    <a:pt x="2421" y="4293"/>
                  </a:cubicBezTo>
                  <a:cubicBezTo>
                    <a:pt x="2677" y="4397"/>
                    <a:pt x="2916" y="4441"/>
                    <a:pt x="3134" y="4441"/>
                  </a:cubicBezTo>
                  <a:cubicBezTo>
                    <a:pt x="4011" y="4441"/>
                    <a:pt x="4550" y="3714"/>
                    <a:pt x="4550" y="3187"/>
                  </a:cubicBezTo>
                  <a:cubicBezTo>
                    <a:pt x="4550" y="2530"/>
                    <a:pt x="4265" y="1831"/>
                    <a:pt x="3981" y="1147"/>
                  </a:cubicBezTo>
                  <a:cubicBezTo>
                    <a:pt x="3696" y="455"/>
                    <a:pt x="3025" y="1"/>
                    <a:pt x="227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1" name="Google Shape;16551;p80"/>
            <p:cNvSpPr/>
            <p:nvPr/>
          </p:nvSpPr>
          <p:spPr>
            <a:xfrm>
              <a:off x="6871944" y="1670541"/>
              <a:ext cx="155282" cy="168056"/>
            </a:xfrm>
            <a:custGeom>
              <a:avLst/>
              <a:gdLst/>
              <a:ahLst/>
              <a:cxnLst/>
              <a:rect l="l" t="t" r="r" b="b"/>
              <a:pathLst>
                <a:path w="5920" h="6407" extrusionOk="0">
                  <a:moveTo>
                    <a:pt x="4201" y="0"/>
                  </a:moveTo>
                  <a:cubicBezTo>
                    <a:pt x="4096" y="0"/>
                    <a:pt x="3986" y="9"/>
                    <a:pt x="3872" y="26"/>
                  </a:cubicBezTo>
                  <a:cubicBezTo>
                    <a:pt x="2746" y="195"/>
                    <a:pt x="1309" y="989"/>
                    <a:pt x="0" y="3436"/>
                  </a:cubicBezTo>
                  <a:cubicBezTo>
                    <a:pt x="0" y="3436"/>
                    <a:pt x="1329" y="3816"/>
                    <a:pt x="1485" y="3891"/>
                  </a:cubicBezTo>
                  <a:lnTo>
                    <a:pt x="1268" y="4799"/>
                  </a:lnTo>
                  <a:cubicBezTo>
                    <a:pt x="1248" y="4881"/>
                    <a:pt x="1295" y="4969"/>
                    <a:pt x="1376" y="4996"/>
                  </a:cubicBezTo>
                  <a:cubicBezTo>
                    <a:pt x="1899" y="5159"/>
                    <a:pt x="3702" y="5749"/>
                    <a:pt x="4909" y="6406"/>
                  </a:cubicBezTo>
                  <a:cubicBezTo>
                    <a:pt x="4828" y="6264"/>
                    <a:pt x="4787" y="6101"/>
                    <a:pt x="4780" y="5938"/>
                  </a:cubicBezTo>
                  <a:cubicBezTo>
                    <a:pt x="4780" y="4603"/>
                    <a:pt x="5920" y="3206"/>
                    <a:pt x="5920" y="1843"/>
                  </a:cubicBezTo>
                  <a:cubicBezTo>
                    <a:pt x="5920" y="956"/>
                    <a:pt x="5335" y="0"/>
                    <a:pt x="4201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2" name="Google Shape;16552;p80"/>
            <p:cNvSpPr/>
            <p:nvPr/>
          </p:nvSpPr>
          <p:spPr>
            <a:xfrm>
              <a:off x="7086951" y="1670541"/>
              <a:ext cx="155124" cy="168056"/>
            </a:xfrm>
            <a:custGeom>
              <a:avLst/>
              <a:gdLst/>
              <a:ahLst/>
              <a:cxnLst/>
              <a:rect l="l" t="t" r="r" b="b"/>
              <a:pathLst>
                <a:path w="5914" h="6407" extrusionOk="0">
                  <a:moveTo>
                    <a:pt x="1717" y="0"/>
                  </a:moveTo>
                  <a:cubicBezTo>
                    <a:pt x="580" y="0"/>
                    <a:pt x="1" y="956"/>
                    <a:pt x="1" y="1843"/>
                  </a:cubicBezTo>
                  <a:cubicBezTo>
                    <a:pt x="1" y="3206"/>
                    <a:pt x="1133" y="4603"/>
                    <a:pt x="1133" y="5938"/>
                  </a:cubicBezTo>
                  <a:cubicBezTo>
                    <a:pt x="1133" y="6101"/>
                    <a:pt x="1086" y="6264"/>
                    <a:pt x="1011" y="6406"/>
                  </a:cubicBezTo>
                  <a:cubicBezTo>
                    <a:pt x="2218" y="5749"/>
                    <a:pt x="4015" y="5159"/>
                    <a:pt x="4537" y="4996"/>
                  </a:cubicBezTo>
                  <a:cubicBezTo>
                    <a:pt x="4618" y="4969"/>
                    <a:pt x="4666" y="4881"/>
                    <a:pt x="4646" y="4799"/>
                  </a:cubicBezTo>
                  <a:lnTo>
                    <a:pt x="4429" y="3891"/>
                  </a:lnTo>
                  <a:cubicBezTo>
                    <a:pt x="4591" y="3816"/>
                    <a:pt x="5914" y="3436"/>
                    <a:pt x="5914" y="3436"/>
                  </a:cubicBezTo>
                  <a:cubicBezTo>
                    <a:pt x="4605" y="989"/>
                    <a:pt x="3167" y="195"/>
                    <a:pt x="2049" y="26"/>
                  </a:cubicBezTo>
                  <a:cubicBezTo>
                    <a:pt x="1933" y="9"/>
                    <a:pt x="1823" y="0"/>
                    <a:pt x="1717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3" name="Google Shape;16553;p80"/>
            <p:cNvSpPr/>
            <p:nvPr/>
          </p:nvSpPr>
          <p:spPr>
            <a:xfrm>
              <a:off x="6961572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5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5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4" name="Google Shape;16554;p80"/>
            <p:cNvSpPr/>
            <p:nvPr/>
          </p:nvSpPr>
          <p:spPr>
            <a:xfrm>
              <a:off x="6979356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40"/>
                  </a:lnTo>
                  <a:cubicBezTo>
                    <a:pt x="1" y="1390"/>
                    <a:pt x="204" y="1594"/>
                    <a:pt x="455" y="1594"/>
                  </a:cubicBezTo>
                  <a:cubicBezTo>
                    <a:pt x="706" y="1594"/>
                    <a:pt x="909" y="1390"/>
                    <a:pt x="909" y="1140"/>
                  </a:cubicBezTo>
                  <a:lnTo>
                    <a:pt x="909" y="801"/>
                  </a:lnTo>
                  <a:cubicBezTo>
                    <a:pt x="916" y="360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5" name="Google Shape;16555;p80"/>
            <p:cNvSpPr/>
            <p:nvPr/>
          </p:nvSpPr>
          <p:spPr>
            <a:xfrm>
              <a:off x="6973480" y="1700915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86" y="536"/>
                    <a:pt x="686" y="346"/>
                  </a:cubicBezTo>
                  <a:cubicBezTo>
                    <a:pt x="686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80"/>
            <p:cNvSpPr/>
            <p:nvPr/>
          </p:nvSpPr>
          <p:spPr>
            <a:xfrm>
              <a:off x="7110794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4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7" name="Google Shape;16557;p80"/>
            <p:cNvSpPr/>
            <p:nvPr/>
          </p:nvSpPr>
          <p:spPr>
            <a:xfrm>
              <a:off x="7128578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82" y="0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0"/>
                    <a:pt x="204" y="1594"/>
                    <a:pt x="462" y="1594"/>
                  </a:cubicBezTo>
                  <a:cubicBezTo>
                    <a:pt x="712" y="1594"/>
                    <a:pt x="916" y="1390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8" name="Google Shape;16558;p80"/>
            <p:cNvSpPr/>
            <p:nvPr/>
          </p:nvSpPr>
          <p:spPr>
            <a:xfrm>
              <a:off x="7122703" y="1700915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79" y="536"/>
                    <a:pt x="679" y="346"/>
                  </a:cubicBezTo>
                  <a:cubicBezTo>
                    <a:pt x="679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9" name="Google Shape;16559;p80"/>
            <p:cNvSpPr/>
            <p:nvPr/>
          </p:nvSpPr>
          <p:spPr>
            <a:xfrm>
              <a:off x="7026491" y="1796602"/>
              <a:ext cx="60486" cy="59411"/>
            </a:xfrm>
            <a:custGeom>
              <a:avLst/>
              <a:gdLst/>
              <a:ahLst/>
              <a:cxnLst/>
              <a:rect l="l" t="t" r="r" b="b"/>
              <a:pathLst>
                <a:path w="2306" h="2265" extrusionOk="0">
                  <a:moveTo>
                    <a:pt x="1153" y="0"/>
                  </a:moveTo>
                  <a:cubicBezTo>
                    <a:pt x="516" y="0"/>
                    <a:pt x="0" y="339"/>
                    <a:pt x="0" y="753"/>
                  </a:cubicBezTo>
                  <a:cubicBezTo>
                    <a:pt x="0" y="1031"/>
                    <a:pt x="400" y="1261"/>
                    <a:pt x="767" y="1417"/>
                  </a:cubicBezTo>
                  <a:cubicBezTo>
                    <a:pt x="868" y="1465"/>
                    <a:pt x="936" y="1573"/>
                    <a:pt x="936" y="1689"/>
                  </a:cubicBezTo>
                  <a:lnTo>
                    <a:pt x="936" y="2265"/>
                  </a:lnTo>
                  <a:cubicBezTo>
                    <a:pt x="963" y="2251"/>
                    <a:pt x="990" y="2245"/>
                    <a:pt x="1024" y="2231"/>
                  </a:cubicBezTo>
                  <a:cubicBezTo>
                    <a:pt x="1068" y="2214"/>
                    <a:pt x="1118" y="2206"/>
                    <a:pt x="1167" y="2206"/>
                  </a:cubicBezTo>
                  <a:cubicBezTo>
                    <a:pt x="1216" y="2206"/>
                    <a:pt x="1265" y="2214"/>
                    <a:pt x="1309" y="2231"/>
                  </a:cubicBezTo>
                  <a:cubicBezTo>
                    <a:pt x="1343" y="2245"/>
                    <a:pt x="1370" y="2251"/>
                    <a:pt x="1397" y="2265"/>
                  </a:cubicBezTo>
                  <a:lnTo>
                    <a:pt x="1397" y="1682"/>
                  </a:lnTo>
                  <a:cubicBezTo>
                    <a:pt x="1397" y="1566"/>
                    <a:pt x="1465" y="1465"/>
                    <a:pt x="1567" y="1417"/>
                  </a:cubicBezTo>
                  <a:cubicBezTo>
                    <a:pt x="1913" y="1255"/>
                    <a:pt x="2306" y="1031"/>
                    <a:pt x="2306" y="753"/>
                  </a:cubicBezTo>
                  <a:cubicBezTo>
                    <a:pt x="2306" y="332"/>
                    <a:pt x="1790" y="0"/>
                    <a:pt x="11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0" name="Google Shape;16560;p80"/>
            <p:cNvSpPr/>
            <p:nvPr/>
          </p:nvSpPr>
          <p:spPr>
            <a:xfrm>
              <a:off x="6871944" y="1581569"/>
              <a:ext cx="185158" cy="232660"/>
            </a:xfrm>
            <a:custGeom>
              <a:avLst/>
              <a:gdLst/>
              <a:ahLst/>
              <a:cxnLst/>
              <a:rect l="l" t="t" r="r" b="b"/>
              <a:pathLst>
                <a:path w="7059" h="8870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627" y="8463"/>
                    <a:pt x="2163" y="8639"/>
                    <a:pt x="2787" y="8869"/>
                  </a:cubicBezTo>
                  <a:cubicBezTo>
                    <a:pt x="1716" y="2130"/>
                    <a:pt x="6218" y="0"/>
                    <a:pt x="7059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1" name="Google Shape;16561;p80"/>
            <p:cNvSpPr/>
            <p:nvPr/>
          </p:nvSpPr>
          <p:spPr>
            <a:xfrm>
              <a:off x="6871944" y="1675289"/>
              <a:ext cx="84670" cy="138940"/>
            </a:xfrm>
            <a:custGeom>
              <a:avLst/>
              <a:gdLst/>
              <a:ahLst/>
              <a:cxnLst/>
              <a:rect l="l" t="t" r="r" b="b"/>
              <a:pathLst>
                <a:path w="3228" h="5297" extrusionOk="0">
                  <a:moveTo>
                    <a:pt x="3228" y="1"/>
                  </a:moveTo>
                  <a:lnTo>
                    <a:pt x="3228" y="1"/>
                  </a:lnTo>
                  <a:cubicBezTo>
                    <a:pt x="2231" y="353"/>
                    <a:pt x="1071" y="1255"/>
                    <a:pt x="0" y="3255"/>
                  </a:cubicBezTo>
                  <a:cubicBezTo>
                    <a:pt x="0" y="3255"/>
                    <a:pt x="1329" y="3635"/>
                    <a:pt x="1485" y="3710"/>
                  </a:cubicBezTo>
                  <a:lnTo>
                    <a:pt x="1268" y="4618"/>
                  </a:lnTo>
                  <a:cubicBezTo>
                    <a:pt x="1248" y="4700"/>
                    <a:pt x="1295" y="4788"/>
                    <a:pt x="1376" y="4815"/>
                  </a:cubicBezTo>
                  <a:cubicBezTo>
                    <a:pt x="1627" y="4890"/>
                    <a:pt x="2163" y="5066"/>
                    <a:pt x="2787" y="5296"/>
                  </a:cubicBezTo>
                  <a:cubicBezTo>
                    <a:pt x="2434" y="3052"/>
                    <a:pt x="2692" y="1316"/>
                    <a:pt x="32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62" name="Google Shape;16562;p80"/>
          <p:cNvGrpSpPr/>
          <p:nvPr/>
        </p:nvGrpSpPr>
        <p:grpSpPr>
          <a:xfrm>
            <a:off x="6561931" y="3365261"/>
            <a:ext cx="400375" cy="370184"/>
            <a:chOff x="6561931" y="3365261"/>
            <a:chExt cx="400375" cy="370184"/>
          </a:xfrm>
        </p:grpSpPr>
        <p:sp>
          <p:nvSpPr>
            <p:cNvPr id="16563" name="Google Shape;16563;p80"/>
            <p:cNvSpPr/>
            <p:nvPr/>
          </p:nvSpPr>
          <p:spPr>
            <a:xfrm>
              <a:off x="6592332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3" y="1"/>
                  </a:moveTo>
                  <a:cubicBezTo>
                    <a:pt x="3154" y="1"/>
                    <a:pt x="1" y="3161"/>
                    <a:pt x="1" y="7059"/>
                  </a:cubicBezTo>
                  <a:cubicBezTo>
                    <a:pt x="1" y="10951"/>
                    <a:pt x="3154" y="14111"/>
                    <a:pt x="7053" y="14111"/>
                  </a:cubicBezTo>
                  <a:cubicBezTo>
                    <a:pt x="10952" y="14111"/>
                    <a:pt x="14105" y="10951"/>
                    <a:pt x="14105" y="7059"/>
                  </a:cubicBezTo>
                  <a:cubicBezTo>
                    <a:pt x="14105" y="3161"/>
                    <a:pt x="10952" y="1"/>
                    <a:pt x="7053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80"/>
            <p:cNvSpPr/>
            <p:nvPr/>
          </p:nvSpPr>
          <p:spPr>
            <a:xfrm>
              <a:off x="6561931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6" y="0"/>
                  </a:moveTo>
                  <a:cubicBezTo>
                    <a:pt x="631" y="2387"/>
                    <a:pt x="0" y="7777"/>
                    <a:pt x="3221" y="10998"/>
                  </a:cubicBezTo>
                  <a:cubicBezTo>
                    <a:pt x="4618" y="12395"/>
                    <a:pt x="6418" y="13067"/>
                    <a:pt x="8204" y="13067"/>
                  </a:cubicBezTo>
                  <a:cubicBezTo>
                    <a:pt x="10546" y="13067"/>
                    <a:pt x="12865" y="11910"/>
                    <a:pt x="14219" y="9710"/>
                  </a:cubicBezTo>
                  <a:lnTo>
                    <a:pt x="14219" y="9710"/>
                  </a:lnTo>
                  <a:cubicBezTo>
                    <a:pt x="13107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7" y="7140"/>
                  </a:cubicBezTo>
                  <a:cubicBezTo>
                    <a:pt x="3119" y="4909"/>
                    <a:pt x="3180" y="2177"/>
                    <a:pt x="4516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5" name="Google Shape;16565;p80"/>
            <p:cNvSpPr/>
            <p:nvPr/>
          </p:nvSpPr>
          <p:spPr>
            <a:xfrm>
              <a:off x="6756506" y="3585882"/>
              <a:ext cx="52539" cy="31083"/>
            </a:xfrm>
            <a:custGeom>
              <a:avLst/>
              <a:gdLst/>
              <a:ahLst/>
              <a:cxnLst/>
              <a:rect l="l" t="t" r="r" b="b"/>
              <a:pathLst>
                <a:path w="2003" h="1185" extrusionOk="0">
                  <a:moveTo>
                    <a:pt x="329" y="1"/>
                  </a:moveTo>
                  <a:cubicBezTo>
                    <a:pt x="146" y="1"/>
                    <a:pt x="1" y="254"/>
                    <a:pt x="183" y="405"/>
                  </a:cubicBezTo>
                  <a:lnTo>
                    <a:pt x="895" y="1001"/>
                  </a:lnTo>
                  <a:cubicBezTo>
                    <a:pt x="1004" y="1096"/>
                    <a:pt x="1140" y="1150"/>
                    <a:pt x="1289" y="1157"/>
                  </a:cubicBezTo>
                  <a:lnTo>
                    <a:pt x="1668" y="1184"/>
                  </a:lnTo>
                  <a:lnTo>
                    <a:pt x="1689" y="1184"/>
                  </a:lnTo>
                  <a:cubicBezTo>
                    <a:pt x="1693" y="1185"/>
                    <a:pt x="1697" y="1185"/>
                    <a:pt x="1702" y="1185"/>
                  </a:cubicBezTo>
                  <a:cubicBezTo>
                    <a:pt x="1988" y="1185"/>
                    <a:pt x="2003" y="743"/>
                    <a:pt x="1702" y="730"/>
                  </a:cubicBezTo>
                  <a:lnTo>
                    <a:pt x="1316" y="703"/>
                  </a:lnTo>
                  <a:cubicBezTo>
                    <a:pt x="1268" y="703"/>
                    <a:pt x="1221" y="683"/>
                    <a:pt x="1187" y="655"/>
                  </a:cubicBezTo>
                  <a:lnTo>
                    <a:pt x="475" y="59"/>
                  </a:lnTo>
                  <a:cubicBezTo>
                    <a:pt x="427" y="18"/>
                    <a:pt x="377" y="1"/>
                    <a:pt x="329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6" name="Google Shape;16566;p80"/>
            <p:cNvSpPr/>
            <p:nvPr/>
          </p:nvSpPr>
          <p:spPr>
            <a:xfrm>
              <a:off x="6853609" y="3448830"/>
              <a:ext cx="27882" cy="35096"/>
            </a:xfrm>
            <a:custGeom>
              <a:avLst/>
              <a:gdLst/>
              <a:ahLst/>
              <a:cxnLst/>
              <a:rect l="l" t="t" r="r" b="b"/>
              <a:pathLst>
                <a:path w="1063" h="1338" extrusionOk="0">
                  <a:moveTo>
                    <a:pt x="781" y="1"/>
                  </a:moveTo>
                  <a:cubicBezTo>
                    <a:pt x="694" y="1"/>
                    <a:pt x="607" y="48"/>
                    <a:pt x="570" y="158"/>
                  </a:cubicBezTo>
                  <a:lnTo>
                    <a:pt x="455" y="524"/>
                  </a:lnTo>
                  <a:lnTo>
                    <a:pt x="109" y="971"/>
                  </a:lnTo>
                  <a:cubicBezTo>
                    <a:pt x="1" y="1120"/>
                    <a:pt x="102" y="1337"/>
                    <a:pt x="292" y="1337"/>
                  </a:cubicBezTo>
                  <a:cubicBezTo>
                    <a:pt x="367" y="1337"/>
                    <a:pt x="428" y="1304"/>
                    <a:pt x="475" y="1249"/>
                  </a:cubicBezTo>
                  <a:lnTo>
                    <a:pt x="841" y="768"/>
                  </a:lnTo>
                  <a:cubicBezTo>
                    <a:pt x="862" y="748"/>
                    <a:pt x="869" y="720"/>
                    <a:pt x="875" y="700"/>
                  </a:cubicBezTo>
                  <a:lnTo>
                    <a:pt x="1004" y="300"/>
                  </a:lnTo>
                  <a:cubicBezTo>
                    <a:pt x="1062" y="121"/>
                    <a:pt x="921" y="1"/>
                    <a:pt x="7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7" name="Google Shape;16567;p80"/>
            <p:cNvSpPr/>
            <p:nvPr/>
          </p:nvSpPr>
          <p:spPr>
            <a:xfrm>
              <a:off x="6816441" y="3525920"/>
              <a:ext cx="19777" cy="30925"/>
            </a:xfrm>
            <a:custGeom>
              <a:avLst/>
              <a:gdLst/>
              <a:ahLst/>
              <a:cxnLst/>
              <a:rect l="l" t="t" r="r" b="b"/>
              <a:pathLst>
                <a:path w="754" h="1179" extrusionOk="0">
                  <a:moveTo>
                    <a:pt x="282" y="1"/>
                  </a:moveTo>
                  <a:cubicBezTo>
                    <a:pt x="143" y="1"/>
                    <a:pt x="1" y="122"/>
                    <a:pt x="55" y="297"/>
                  </a:cubicBezTo>
                  <a:lnTo>
                    <a:pt x="285" y="1023"/>
                  </a:lnTo>
                  <a:cubicBezTo>
                    <a:pt x="312" y="1111"/>
                    <a:pt x="401" y="1178"/>
                    <a:pt x="502" y="1178"/>
                  </a:cubicBezTo>
                  <a:cubicBezTo>
                    <a:pt x="523" y="1178"/>
                    <a:pt x="550" y="1172"/>
                    <a:pt x="570" y="1165"/>
                  </a:cubicBezTo>
                  <a:cubicBezTo>
                    <a:pt x="692" y="1131"/>
                    <a:pt x="753" y="1002"/>
                    <a:pt x="719" y="880"/>
                  </a:cubicBezTo>
                  <a:lnTo>
                    <a:pt x="489" y="161"/>
                  </a:lnTo>
                  <a:cubicBezTo>
                    <a:pt x="455" y="49"/>
                    <a:pt x="369" y="1"/>
                    <a:pt x="28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8" name="Google Shape;16568;p80"/>
            <p:cNvSpPr/>
            <p:nvPr/>
          </p:nvSpPr>
          <p:spPr>
            <a:xfrm>
              <a:off x="6787457" y="3566891"/>
              <a:ext cx="34519" cy="25548"/>
            </a:xfrm>
            <a:custGeom>
              <a:avLst/>
              <a:gdLst/>
              <a:ahLst/>
              <a:cxnLst/>
              <a:rect l="l" t="t" r="r" b="b"/>
              <a:pathLst>
                <a:path w="1316" h="974" extrusionOk="0">
                  <a:moveTo>
                    <a:pt x="442" y="1"/>
                  </a:moveTo>
                  <a:cubicBezTo>
                    <a:pt x="346" y="1"/>
                    <a:pt x="260" y="53"/>
                    <a:pt x="224" y="139"/>
                  </a:cubicBezTo>
                  <a:lnTo>
                    <a:pt x="41" y="573"/>
                  </a:lnTo>
                  <a:cubicBezTo>
                    <a:pt x="0" y="647"/>
                    <a:pt x="41" y="742"/>
                    <a:pt x="122" y="769"/>
                  </a:cubicBezTo>
                  <a:lnTo>
                    <a:pt x="631" y="959"/>
                  </a:lnTo>
                  <a:cubicBezTo>
                    <a:pt x="658" y="969"/>
                    <a:pt x="685" y="973"/>
                    <a:pt x="713" y="973"/>
                  </a:cubicBezTo>
                  <a:cubicBezTo>
                    <a:pt x="783" y="973"/>
                    <a:pt x="851" y="943"/>
                    <a:pt x="895" y="884"/>
                  </a:cubicBezTo>
                  <a:lnTo>
                    <a:pt x="1207" y="464"/>
                  </a:lnTo>
                  <a:cubicBezTo>
                    <a:pt x="1316" y="328"/>
                    <a:pt x="1234" y="132"/>
                    <a:pt x="1065" y="105"/>
                  </a:cubicBezTo>
                  <a:lnTo>
                    <a:pt x="475" y="3"/>
                  </a:lnTo>
                  <a:cubicBezTo>
                    <a:pt x="464" y="2"/>
                    <a:pt x="453" y="1"/>
                    <a:pt x="44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9" name="Google Shape;16569;p80"/>
            <p:cNvSpPr/>
            <p:nvPr/>
          </p:nvSpPr>
          <p:spPr>
            <a:xfrm>
              <a:off x="6844376" y="3570249"/>
              <a:ext cx="40027" cy="23450"/>
            </a:xfrm>
            <a:custGeom>
              <a:avLst/>
              <a:gdLst/>
              <a:ahLst/>
              <a:cxnLst/>
              <a:rect l="l" t="t" r="r" b="b"/>
              <a:pathLst>
                <a:path w="1526" h="894" extrusionOk="0">
                  <a:moveTo>
                    <a:pt x="750" y="0"/>
                  </a:moveTo>
                  <a:cubicBezTo>
                    <a:pt x="684" y="0"/>
                    <a:pt x="618" y="15"/>
                    <a:pt x="556" y="44"/>
                  </a:cubicBezTo>
                  <a:lnTo>
                    <a:pt x="115" y="248"/>
                  </a:lnTo>
                  <a:cubicBezTo>
                    <a:pt x="0" y="302"/>
                    <a:pt x="0" y="458"/>
                    <a:pt x="115" y="512"/>
                  </a:cubicBezTo>
                  <a:lnTo>
                    <a:pt x="854" y="851"/>
                  </a:lnTo>
                  <a:cubicBezTo>
                    <a:pt x="917" y="879"/>
                    <a:pt x="982" y="893"/>
                    <a:pt x="1047" y="893"/>
                  </a:cubicBezTo>
                  <a:cubicBezTo>
                    <a:pt x="1123" y="893"/>
                    <a:pt x="1199" y="874"/>
                    <a:pt x="1268" y="838"/>
                  </a:cubicBezTo>
                  <a:lnTo>
                    <a:pt x="1424" y="743"/>
                  </a:lnTo>
                  <a:cubicBezTo>
                    <a:pt x="1512" y="695"/>
                    <a:pt x="1526" y="580"/>
                    <a:pt x="1458" y="506"/>
                  </a:cubicBezTo>
                  <a:lnTo>
                    <a:pt x="1065" y="126"/>
                  </a:lnTo>
                  <a:cubicBezTo>
                    <a:pt x="978" y="44"/>
                    <a:pt x="865" y="0"/>
                    <a:pt x="75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0" name="Google Shape;16570;p80"/>
            <p:cNvSpPr/>
            <p:nvPr/>
          </p:nvSpPr>
          <p:spPr>
            <a:xfrm>
              <a:off x="6789791" y="3610381"/>
              <a:ext cx="97287" cy="68854"/>
            </a:xfrm>
            <a:custGeom>
              <a:avLst/>
              <a:gdLst/>
              <a:ahLst/>
              <a:cxnLst/>
              <a:rect l="l" t="t" r="r" b="b"/>
              <a:pathLst>
                <a:path w="3709" h="2625" extrusionOk="0">
                  <a:moveTo>
                    <a:pt x="2063" y="1"/>
                  </a:moveTo>
                  <a:cubicBezTo>
                    <a:pt x="2015" y="1"/>
                    <a:pt x="1967" y="17"/>
                    <a:pt x="1925" y="47"/>
                  </a:cubicBezTo>
                  <a:lnTo>
                    <a:pt x="874" y="786"/>
                  </a:lnTo>
                  <a:lnTo>
                    <a:pt x="420" y="867"/>
                  </a:lnTo>
                  <a:cubicBezTo>
                    <a:pt x="216" y="908"/>
                    <a:pt x="67" y="1078"/>
                    <a:pt x="54" y="1281"/>
                  </a:cubicBezTo>
                  <a:lnTo>
                    <a:pt x="13" y="1810"/>
                  </a:lnTo>
                  <a:cubicBezTo>
                    <a:pt x="0" y="2023"/>
                    <a:pt x="171" y="2211"/>
                    <a:pt x="387" y="2211"/>
                  </a:cubicBezTo>
                  <a:cubicBezTo>
                    <a:pt x="398" y="2211"/>
                    <a:pt x="409" y="2211"/>
                    <a:pt x="420" y="2210"/>
                  </a:cubicBezTo>
                  <a:lnTo>
                    <a:pt x="2088" y="2074"/>
                  </a:lnTo>
                  <a:lnTo>
                    <a:pt x="2481" y="2542"/>
                  </a:lnTo>
                  <a:cubicBezTo>
                    <a:pt x="2527" y="2597"/>
                    <a:pt x="2592" y="2625"/>
                    <a:pt x="2658" y="2625"/>
                  </a:cubicBezTo>
                  <a:cubicBezTo>
                    <a:pt x="2729" y="2625"/>
                    <a:pt x="2801" y="2592"/>
                    <a:pt x="2847" y="2529"/>
                  </a:cubicBezTo>
                  <a:lnTo>
                    <a:pt x="3661" y="1342"/>
                  </a:lnTo>
                  <a:cubicBezTo>
                    <a:pt x="3695" y="1288"/>
                    <a:pt x="3708" y="1220"/>
                    <a:pt x="3688" y="1159"/>
                  </a:cubicBezTo>
                  <a:lnTo>
                    <a:pt x="3437" y="216"/>
                  </a:lnTo>
                  <a:lnTo>
                    <a:pt x="2881" y="352"/>
                  </a:lnTo>
                  <a:lnTo>
                    <a:pt x="2149" y="20"/>
                  </a:lnTo>
                  <a:cubicBezTo>
                    <a:pt x="2121" y="7"/>
                    <a:pt x="2092" y="1"/>
                    <a:pt x="206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1" name="Google Shape;16571;p80"/>
            <p:cNvSpPr/>
            <p:nvPr/>
          </p:nvSpPr>
          <p:spPr>
            <a:xfrm>
              <a:off x="6587716" y="3526576"/>
              <a:ext cx="38978" cy="131124"/>
            </a:xfrm>
            <a:custGeom>
              <a:avLst/>
              <a:gdLst/>
              <a:ahLst/>
              <a:cxnLst/>
              <a:rect l="l" t="t" r="r" b="b"/>
              <a:pathLst>
                <a:path w="1486" h="4999" extrusionOk="0">
                  <a:moveTo>
                    <a:pt x="245" y="1"/>
                  </a:moveTo>
                  <a:lnTo>
                    <a:pt x="245" y="1"/>
                  </a:lnTo>
                  <a:cubicBezTo>
                    <a:pt x="1" y="1764"/>
                    <a:pt x="441" y="3554"/>
                    <a:pt x="1485" y="4998"/>
                  </a:cubicBezTo>
                  <a:lnTo>
                    <a:pt x="1452" y="3215"/>
                  </a:lnTo>
                  <a:cubicBezTo>
                    <a:pt x="1445" y="3167"/>
                    <a:pt x="1438" y="3113"/>
                    <a:pt x="1424" y="3066"/>
                  </a:cubicBezTo>
                  <a:lnTo>
                    <a:pt x="984" y="1872"/>
                  </a:lnTo>
                  <a:cubicBezTo>
                    <a:pt x="936" y="1750"/>
                    <a:pt x="929" y="1621"/>
                    <a:pt x="957" y="1493"/>
                  </a:cubicBezTo>
                  <a:lnTo>
                    <a:pt x="1126" y="1031"/>
                  </a:lnTo>
                  <a:cubicBezTo>
                    <a:pt x="1180" y="875"/>
                    <a:pt x="1106" y="706"/>
                    <a:pt x="957" y="645"/>
                  </a:cubicBezTo>
                  <a:lnTo>
                    <a:pt x="875" y="611"/>
                  </a:lnTo>
                  <a:cubicBezTo>
                    <a:pt x="753" y="591"/>
                    <a:pt x="645" y="530"/>
                    <a:pt x="570" y="428"/>
                  </a:cubicBezTo>
                  <a:lnTo>
                    <a:pt x="245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2" name="Google Shape;16572;p80"/>
            <p:cNvSpPr/>
            <p:nvPr/>
          </p:nvSpPr>
          <p:spPr>
            <a:xfrm>
              <a:off x="6596975" y="3365314"/>
              <a:ext cx="283520" cy="210207"/>
            </a:xfrm>
            <a:custGeom>
              <a:avLst/>
              <a:gdLst/>
              <a:ahLst/>
              <a:cxnLst/>
              <a:rect l="l" t="t" r="r" b="b"/>
              <a:pathLst>
                <a:path w="10809" h="8014" extrusionOk="0">
                  <a:moveTo>
                    <a:pt x="6883" y="0"/>
                  </a:moveTo>
                  <a:cubicBezTo>
                    <a:pt x="4731" y="0"/>
                    <a:pt x="2612" y="985"/>
                    <a:pt x="1234" y="2833"/>
                  </a:cubicBezTo>
                  <a:lnTo>
                    <a:pt x="1750" y="3599"/>
                  </a:lnTo>
                  <a:cubicBezTo>
                    <a:pt x="1851" y="3774"/>
                    <a:pt x="1704" y="3941"/>
                    <a:pt x="1550" y="3941"/>
                  </a:cubicBezTo>
                  <a:cubicBezTo>
                    <a:pt x="1488" y="3941"/>
                    <a:pt x="1425" y="3914"/>
                    <a:pt x="1377" y="3850"/>
                  </a:cubicBezTo>
                  <a:lnTo>
                    <a:pt x="956" y="3233"/>
                  </a:lnTo>
                  <a:cubicBezTo>
                    <a:pt x="502" y="3932"/>
                    <a:pt x="176" y="4705"/>
                    <a:pt x="0" y="5518"/>
                  </a:cubicBezTo>
                  <a:lnTo>
                    <a:pt x="488" y="6183"/>
                  </a:lnTo>
                  <a:cubicBezTo>
                    <a:pt x="516" y="6222"/>
                    <a:pt x="562" y="6243"/>
                    <a:pt x="608" y="6243"/>
                  </a:cubicBezTo>
                  <a:cubicBezTo>
                    <a:pt x="641" y="6243"/>
                    <a:pt x="673" y="6232"/>
                    <a:pt x="699" y="6210"/>
                  </a:cubicBezTo>
                  <a:lnTo>
                    <a:pt x="1017" y="5966"/>
                  </a:lnTo>
                  <a:cubicBezTo>
                    <a:pt x="1071" y="5918"/>
                    <a:pt x="1105" y="5850"/>
                    <a:pt x="1112" y="5769"/>
                  </a:cubicBezTo>
                  <a:lnTo>
                    <a:pt x="1112" y="5464"/>
                  </a:lnTo>
                  <a:cubicBezTo>
                    <a:pt x="1112" y="5410"/>
                    <a:pt x="1092" y="5362"/>
                    <a:pt x="1065" y="5315"/>
                  </a:cubicBezTo>
                  <a:lnTo>
                    <a:pt x="834" y="5003"/>
                  </a:lnTo>
                  <a:cubicBezTo>
                    <a:pt x="721" y="4826"/>
                    <a:pt x="869" y="4645"/>
                    <a:pt x="1028" y="4645"/>
                  </a:cubicBezTo>
                  <a:cubicBezTo>
                    <a:pt x="1088" y="4645"/>
                    <a:pt x="1150" y="4670"/>
                    <a:pt x="1200" y="4732"/>
                  </a:cubicBezTo>
                  <a:lnTo>
                    <a:pt x="1526" y="5166"/>
                  </a:lnTo>
                  <a:cubicBezTo>
                    <a:pt x="1607" y="5274"/>
                    <a:pt x="1729" y="5335"/>
                    <a:pt x="1865" y="5349"/>
                  </a:cubicBezTo>
                  <a:lnTo>
                    <a:pt x="2082" y="5362"/>
                  </a:lnTo>
                  <a:cubicBezTo>
                    <a:pt x="2177" y="5362"/>
                    <a:pt x="2251" y="5423"/>
                    <a:pt x="2285" y="5511"/>
                  </a:cubicBezTo>
                  <a:lnTo>
                    <a:pt x="2719" y="6745"/>
                  </a:lnTo>
                  <a:cubicBezTo>
                    <a:pt x="2766" y="6889"/>
                    <a:pt x="2894" y="6964"/>
                    <a:pt x="3022" y="6964"/>
                  </a:cubicBezTo>
                  <a:cubicBezTo>
                    <a:pt x="3137" y="6964"/>
                    <a:pt x="3252" y="6904"/>
                    <a:pt x="3309" y="6779"/>
                  </a:cubicBezTo>
                  <a:lnTo>
                    <a:pt x="3567" y="6278"/>
                  </a:lnTo>
                  <a:cubicBezTo>
                    <a:pt x="3601" y="6210"/>
                    <a:pt x="3648" y="6156"/>
                    <a:pt x="3716" y="6108"/>
                  </a:cubicBezTo>
                  <a:lnTo>
                    <a:pt x="4170" y="5796"/>
                  </a:lnTo>
                  <a:cubicBezTo>
                    <a:pt x="4247" y="5746"/>
                    <a:pt x="4335" y="5721"/>
                    <a:pt x="4422" y="5721"/>
                  </a:cubicBezTo>
                  <a:cubicBezTo>
                    <a:pt x="4557" y="5721"/>
                    <a:pt x="4690" y="5780"/>
                    <a:pt x="4780" y="5891"/>
                  </a:cubicBezTo>
                  <a:lnTo>
                    <a:pt x="5303" y="6576"/>
                  </a:lnTo>
                  <a:cubicBezTo>
                    <a:pt x="5343" y="6623"/>
                    <a:pt x="5404" y="6657"/>
                    <a:pt x="5472" y="6657"/>
                  </a:cubicBezTo>
                  <a:lnTo>
                    <a:pt x="5872" y="7844"/>
                  </a:lnTo>
                  <a:cubicBezTo>
                    <a:pt x="5893" y="7939"/>
                    <a:pt x="5987" y="8007"/>
                    <a:pt x="6089" y="8013"/>
                  </a:cubicBezTo>
                  <a:cubicBezTo>
                    <a:pt x="6109" y="8013"/>
                    <a:pt x="6130" y="8007"/>
                    <a:pt x="6150" y="8000"/>
                  </a:cubicBezTo>
                  <a:cubicBezTo>
                    <a:pt x="6272" y="7966"/>
                    <a:pt x="6340" y="7844"/>
                    <a:pt x="6306" y="7722"/>
                  </a:cubicBezTo>
                  <a:lnTo>
                    <a:pt x="6137" y="7098"/>
                  </a:lnTo>
                  <a:lnTo>
                    <a:pt x="6530" y="6976"/>
                  </a:lnTo>
                  <a:cubicBezTo>
                    <a:pt x="6720" y="6901"/>
                    <a:pt x="6835" y="6712"/>
                    <a:pt x="6821" y="6508"/>
                  </a:cubicBezTo>
                  <a:lnTo>
                    <a:pt x="6794" y="6122"/>
                  </a:lnTo>
                  <a:cubicBezTo>
                    <a:pt x="6774" y="5918"/>
                    <a:pt x="6903" y="5722"/>
                    <a:pt x="7093" y="5654"/>
                  </a:cubicBezTo>
                  <a:lnTo>
                    <a:pt x="8252" y="5254"/>
                  </a:lnTo>
                  <a:cubicBezTo>
                    <a:pt x="8334" y="5220"/>
                    <a:pt x="8395" y="5145"/>
                    <a:pt x="8401" y="5057"/>
                  </a:cubicBezTo>
                  <a:lnTo>
                    <a:pt x="8510" y="3993"/>
                  </a:lnTo>
                  <a:cubicBezTo>
                    <a:pt x="8523" y="3877"/>
                    <a:pt x="8584" y="3776"/>
                    <a:pt x="8686" y="3715"/>
                  </a:cubicBezTo>
                  <a:cubicBezTo>
                    <a:pt x="8723" y="3694"/>
                    <a:pt x="8762" y="3685"/>
                    <a:pt x="8799" y="3685"/>
                  </a:cubicBezTo>
                  <a:cubicBezTo>
                    <a:pt x="8925" y="3685"/>
                    <a:pt x="9036" y="3790"/>
                    <a:pt x="9025" y="3932"/>
                  </a:cubicBezTo>
                  <a:lnTo>
                    <a:pt x="9005" y="4128"/>
                  </a:lnTo>
                  <a:cubicBezTo>
                    <a:pt x="8991" y="4250"/>
                    <a:pt x="9079" y="4365"/>
                    <a:pt x="9208" y="4379"/>
                  </a:cubicBezTo>
                  <a:lnTo>
                    <a:pt x="9229" y="4379"/>
                  </a:lnTo>
                  <a:cubicBezTo>
                    <a:pt x="9351" y="4379"/>
                    <a:pt x="9446" y="4291"/>
                    <a:pt x="9459" y="4176"/>
                  </a:cubicBezTo>
                  <a:lnTo>
                    <a:pt x="9568" y="3084"/>
                  </a:lnTo>
                  <a:cubicBezTo>
                    <a:pt x="9574" y="3009"/>
                    <a:pt x="9622" y="2942"/>
                    <a:pt x="9690" y="2908"/>
                  </a:cubicBezTo>
                  <a:lnTo>
                    <a:pt x="9832" y="2833"/>
                  </a:lnTo>
                  <a:cubicBezTo>
                    <a:pt x="9947" y="2792"/>
                    <a:pt x="10002" y="2664"/>
                    <a:pt x="9961" y="2548"/>
                  </a:cubicBezTo>
                  <a:lnTo>
                    <a:pt x="9805" y="2128"/>
                  </a:lnTo>
                  <a:cubicBezTo>
                    <a:pt x="9771" y="2026"/>
                    <a:pt x="9805" y="1924"/>
                    <a:pt x="9893" y="1863"/>
                  </a:cubicBezTo>
                  <a:lnTo>
                    <a:pt x="10808" y="1199"/>
                  </a:lnTo>
                  <a:cubicBezTo>
                    <a:pt x="9604" y="390"/>
                    <a:pt x="8237" y="0"/>
                    <a:pt x="6883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3" name="Google Shape;16573;p80"/>
            <p:cNvSpPr/>
            <p:nvPr/>
          </p:nvSpPr>
          <p:spPr>
            <a:xfrm>
              <a:off x="6596791" y="3393013"/>
              <a:ext cx="83438" cy="136081"/>
            </a:xfrm>
            <a:custGeom>
              <a:avLst/>
              <a:gdLst/>
              <a:ahLst/>
              <a:cxnLst/>
              <a:rect l="l" t="t" r="r" b="b"/>
              <a:pathLst>
                <a:path w="3181" h="5188" extrusionOk="0">
                  <a:moveTo>
                    <a:pt x="3180" y="1"/>
                  </a:moveTo>
                  <a:lnTo>
                    <a:pt x="3180" y="1"/>
                  </a:lnTo>
                  <a:cubicBezTo>
                    <a:pt x="2428" y="462"/>
                    <a:pt x="1763" y="1065"/>
                    <a:pt x="1234" y="1777"/>
                  </a:cubicBezTo>
                  <a:lnTo>
                    <a:pt x="1750" y="2543"/>
                  </a:lnTo>
                  <a:cubicBezTo>
                    <a:pt x="1851" y="2699"/>
                    <a:pt x="1743" y="2903"/>
                    <a:pt x="1560" y="2903"/>
                  </a:cubicBezTo>
                  <a:lnTo>
                    <a:pt x="1567" y="2896"/>
                  </a:lnTo>
                  <a:cubicBezTo>
                    <a:pt x="1485" y="2896"/>
                    <a:pt x="1418" y="2862"/>
                    <a:pt x="1377" y="2801"/>
                  </a:cubicBezTo>
                  <a:lnTo>
                    <a:pt x="956" y="2177"/>
                  </a:lnTo>
                  <a:cubicBezTo>
                    <a:pt x="502" y="2876"/>
                    <a:pt x="177" y="3649"/>
                    <a:pt x="0" y="4462"/>
                  </a:cubicBezTo>
                  <a:lnTo>
                    <a:pt x="489" y="5127"/>
                  </a:lnTo>
                  <a:cubicBezTo>
                    <a:pt x="520" y="5166"/>
                    <a:pt x="566" y="5187"/>
                    <a:pt x="611" y="5187"/>
                  </a:cubicBezTo>
                  <a:cubicBezTo>
                    <a:pt x="644" y="5187"/>
                    <a:pt x="677" y="5176"/>
                    <a:pt x="706" y="5154"/>
                  </a:cubicBezTo>
                  <a:lnTo>
                    <a:pt x="1017" y="4910"/>
                  </a:lnTo>
                  <a:cubicBezTo>
                    <a:pt x="1072" y="4862"/>
                    <a:pt x="1112" y="4794"/>
                    <a:pt x="1112" y="4720"/>
                  </a:cubicBezTo>
                  <a:lnTo>
                    <a:pt x="1112" y="4415"/>
                  </a:lnTo>
                  <a:cubicBezTo>
                    <a:pt x="1112" y="4360"/>
                    <a:pt x="1092" y="4306"/>
                    <a:pt x="1065" y="4259"/>
                  </a:cubicBezTo>
                  <a:lnTo>
                    <a:pt x="834" y="3947"/>
                  </a:lnTo>
                  <a:cubicBezTo>
                    <a:pt x="721" y="3769"/>
                    <a:pt x="869" y="3592"/>
                    <a:pt x="1029" y="3592"/>
                  </a:cubicBezTo>
                  <a:cubicBezTo>
                    <a:pt x="1089" y="3592"/>
                    <a:pt x="1151" y="3617"/>
                    <a:pt x="1201" y="3676"/>
                  </a:cubicBezTo>
                  <a:lnTo>
                    <a:pt x="1526" y="4110"/>
                  </a:lnTo>
                  <a:cubicBezTo>
                    <a:pt x="1607" y="4218"/>
                    <a:pt x="1729" y="4286"/>
                    <a:pt x="1865" y="4293"/>
                  </a:cubicBezTo>
                  <a:lnTo>
                    <a:pt x="2082" y="4306"/>
                  </a:lnTo>
                  <a:cubicBezTo>
                    <a:pt x="2116" y="4306"/>
                    <a:pt x="2143" y="4313"/>
                    <a:pt x="2170" y="4333"/>
                  </a:cubicBezTo>
                  <a:cubicBezTo>
                    <a:pt x="2150" y="4116"/>
                    <a:pt x="2136" y="3906"/>
                    <a:pt x="2136" y="3689"/>
                  </a:cubicBezTo>
                  <a:cubicBezTo>
                    <a:pt x="2136" y="2387"/>
                    <a:pt x="2496" y="1106"/>
                    <a:pt x="3180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4" name="Google Shape;16574;p80"/>
            <p:cNvSpPr/>
            <p:nvPr/>
          </p:nvSpPr>
          <p:spPr>
            <a:xfrm>
              <a:off x="6852376" y="3672257"/>
              <a:ext cx="14951" cy="7082"/>
            </a:xfrm>
            <a:custGeom>
              <a:avLst/>
              <a:gdLst/>
              <a:ahLst/>
              <a:cxnLst/>
              <a:rect l="l" t="t" r="r" b="b"/>
              <a:pathLst>
                <a:path w="570" h="270" extrusionOk="0">
                  <a:moveTo>
                    <a:pt x="570" y="0"/>
                  </a:moveTo>
                  <a:cubicBezTo>
                    <a:pt x="380" y="34"/>
                    <a:pt x="190" y="54"/>
                    <a:pt x="0" y="75"/>
                  </a:cubicBezTo>
                  <a:lnTo>
                    <a:pt x="95" y="190"/>
                  </a:lnTo>
                  <a:cubicBezTo>
                    <a:pt x="139" y="243"/>
                    <a:pt x="202" y="269"/>
                    <a:pt x="265" y="269"/>
                  </a:cubicBezTo>
                  <a:cubicBezTo>
                    <a:pt x="338" y="269"/>
                    <a:pt x="411" y="235"/>
                    <a:pt x="454" y="170"/>
                  </a:cubicBezTo>
                  <a:lnTo>
                    <a:pt x="570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75" name="Google Shape;16575;p80"/>
          <p:cNvGrpSpPr/>
          <p:nvPr/>
        </p:nvGrpSpPr>
        <p:grpSpPr>
          <a:xfrm>
            <a:off x="1942120" y="1985852"/>
            <a:ext cx="378315" cy="358695"/>
            <a:chOff x="1942120" y="1985852"/>
            <a:chExt cx="378315" cy="358695"/>
          </a:xfrm>
        </p:grpSpPr>
        <p:sp>
          <p:nvSpPr>
            <p:cNvPr id="16576" name="Google Shape;16576;p80"/>
            <p:cNvSpPr/>
            <p:nvPr/>
          </p:nvSpPr>
          <p:spPr>
            <a:xfrm>
              <a:off x="2161928" y="1985852"/>
              <a:ext cx="158508" cy="158901"/>
            </a:xfrm>
            <a:custGeom>
              <a:avLst/>
              <a:gdLst/>
              <a:ahLst/>
              <a:cxnLst/>
              <a:rect l="l" t="t" r="r" b="b"/>
              <a:pathLst>
                <a:path w="6043" h="6058" extrusionOk="0">
                  <a:moveTo>
                    <a:pt x="3426" y="0"/>
                  </a:moveTo>
                  <a:cubicBezTo>
                    <a:pt x="2360" y="0"/>
                    <a:pt x="1253" y="761"/>
                    <a:pt x="706" y="1986"/>
                  </a:cubicBezTo>
                  <a:cubicBezTo>
                    <a:pt x="1" y="3559"/>
                    <a:pt x="462" y="5295"/>
                    <a:pt x="1744" y="5872"/>
                  </a:cubicBezTo>
                  <a:cubicBezTo>
                    <a:pt x="2024" y="5998"/>
                    <a:pt x="2321" y="6058"/>
                    <a:pt x="2620" y="6058"/>
                  </a:cubicBezTo>
                  <a:cubicBezTo>
                    <a:pt x="3686" y="6058"/>
                    <a:pt x="4787" y="5297"/>
                    <a:pt x="5337" y="4068"/>
                  </a:cubicBezTo>
                  <a:cubicBezTo>
                    <a:pt x="6042" y="2502"/>
                    <a:pt x="5575" y="759"/>
                    <a:pt x="4293" y="183"/>
                  </a:cubicBezTo>
                  <a:cubicBezTo>
                    <a:pt x="4016" y="59"/>
                    <a:pt x="3723" y="0"/>
                    <a:pt x="3426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7" name="Google Shape;16577;p80"/>
            <p:cNvSpPr/>
            <p:nvPr/>
          </p:nvSpPr>
          <p:spPr>
            <a:xfrm>
              <a:off x="2190571" y="2006888"/>
              <a:ext cx="115648" cy="123570"/>
            </a:xfrm>
            <a:custGeom>
              <a:avLst/>
              <a:gdLst/>
              <a:ahLst/>
              <a:cxnLst/>
              <a:rect l="l" t="t" r="r" b="b"/>
              <a:pathLst>
                <a:path w="4409" h="4711" extrusionOk="0">
                  <a:moveTo>
                    <a:pt x="2642" y="1"/>
                  </a:moveTo>
                  <a:cubicBezTo>
                    <a:pt x="1854" y="1"/>
                    <a:pt x="1003" y="629"/>
                    <a:pt x="557" y="1618"/>
                  </a:cubicBezTo>
                  <a:cubicBezTo>
                    <a:pt x="1" y="2852"/>
                    <a:pt x="292" y="4181"/>
                    <a:pt x="1201" y="4588"/>
                  </a:cubicBezTo>
                  <a:cubicBezTo>
                    <a:pt x="1383" y="4671"/>
                    <a:pt x="1576" y="4710"/>
                    <a:pt x="1773" y="4710"/>
                  </a:cubicBezTo>
                  <a:cubicBezTo>
                    <a:pt x="2559" y="4710"/>
                    <a:pt x="3407" y="4083"/>
                    <a:pt x="3852" y="3097"/>
                  </a:cubicBezTo>
                  <a:cubicBezTo>
                    <a:pt x="4408" y="1862"/>
                    <a:pt x="4116" y="533"/>
                    <a:pt x="3208" y="120"/>
                  </a:cubicBezTo>
                  <a:cubicBezTo>
                    <a:pt x="3028" y="39"/>
                    <a:pt x="2837" y="1"/>
                    <a:pt x="264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8" name="Google Shape;16578;p80"/>
            <p:cNvSpPr/>
            <p:nvPr/>
          </p:nvSpPr>
          <p:spPr>
            <a:xfrm>
              <a:off x="1942120" y="1986009"/>
              <a:ext cx="158665" cy="158928"/>
            </a:xfrm>
            <a:custGeom>
              <a:avLst/>
              <a:gdLst/>
              <a:ahLst/>
              <a:cxnLst/>
              <a:rect l="l" t="t" r="r" b="b"/>
              <a:pathLst>
                <a:path w="6049" h="6059" extrusionOk="0">
                  <a:moveTo>
                    <a:pt x="2619" y="1"/>
                  </a:moveTo>
                  <a:cubicBezTo>
                    <a:pt x="2322" y="1"/>
                    <a:pt x="2028" y="60"/>
                    <a:pt x="1749" y="184"/>
                  </a:cubicBezTo>
                  <a:cubicBezTo>
                    <a:pt x="468" y="760"/>
                    <a:pt x="0" y="2496"/>
                    <a:pt x="705" y="4069"/>
                  </a:cubicBezTo>
                  <a:cubicBezTo>
                    <a:pt x="1256" y="5297"/>
                    <a:pt x="2361" y="6059"/>
                    <a:pt x="3426" y="6059"/>
                  </a:cubicBezTo>
                  <a:cubicBezTo>
                    <a:pt x="3724" y="6059"/>
                    <a:pt x="4020" y="5999"/>
                    <a:pt x="4299" y="5872"/>
                  </a:cubicBezTo>
                  <a:cubicBezTo>
                    <a:pt x="5581" y="5296"/>
                    <a:pt x="6048" y="3560"/>
                    <a:pt x="5343" y="1987"/>
                  </a:cubicBezTo>
                  <a:cubicBezTo>
                    <a:pt x="4791" y="762"/>
                    <a:pt x="3687" y="1"/>
                    <a:pt x="261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9" name="Google Shape;16579;p80"/>
            <p:cNvSpPr/>
            <p:nvPr/>
          </p:nvSpPr>
          <p:spPr>
            <a:xfrm>
              <a:off x="1956520" y="2007072"/>
              <a:ext cx="115438" cy="123491"/>
            </a:xfrm>
            <a:custGeom>
              <a:avLst/>
              <a:gdLst/>
              <a:ahLst/>
              <a:cxnLst/>
              <a:rect l="l" t="t" r="r" b="b"/>
              <a:pathLst>
                <a:path w="4401" h="4708" extrusionOk="0">
                  <a:moveTo>
                    <a:pt x="1766" y="1"/>
                  </a:moveTo>
                  <a:cubicBezTo>
                    <a:pt x="1571" y="1"/>
                    <a:pt x="1380" y="39"/>
                    <a:pt x="1200" y="120"/>
                  </a:cubicBezTo>
                  <a:cubicBezTo>
                    <a:pt x="285" y="533"/>
                    <a:pt x="0" y="1862"/>
                    <a:pt x="550" y="3096"/>
                  </a:cubicBezTo>
                  <a:cubicBezTo>
                    <a:pt x="995" y="4085"/>
                    <a:pt x="1844" y="4708"/>
                    <a:pt x="2632" y="4708"/>
                  </a:cubicBezTo>
                  <a:cubicBezTo>
                    <a:pt x="2828" y="4708"/>
                    <a:pt x="3020" y="4669"/>
                    <a:pt x="3201" y="4588"/>
                  </a:cubicBezTo>
                  <a:cubicBezTo>
                    <a:pt x="4109" y="4181"/>
                    <a:pt x="4401" y="2852"/>
                    <a:pt x="3845" y="1618"/>
                  </a:cubicBezTo>
                  <a:cubicBezTo>
                    <a:pt x="3404" y="628"/>
                    <a:pt x="2554" y="1"/>
                    <a:pt x="1766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0" name="Google Shape;16580;p80"/>
            <p:cNvSpPr/>
            <p:nvPr/>
          </p:nvSpPr>
          <p:spPr>
            <a:xfrm>
              <a:off x="1986921" y="2043820"/>
              <a:ext cx="289055" cy="300727"/>
            </a:xfrm>
            <a:custGeom>
              <a:avLst/>
              <a:gdLst/>
              <a:ahLst/>
              <a:cxnLst/>
              <a:rect l="l" t="t" r="r" b="b"/>
              <a:pathLst>
                <a:path w="11020" h="11465" extrusionOk="0">
                  <a:moveTo>
                    <a:pt x="5507" y="0"/>
                  </a:moveTo>
                  <a:cubicBezTo>
                    <a:pt x="2645" y="0"/>
                    <a:pt x="1" y="3390"/>
                    <a:pt x="1" y="6781"/>
                  </a:cubicBezTo>
                  <a:cubicBezTo>
                    <a:pt x="1" y="8625"/>
                    <a:pt x="1506" y="10320"/>
                    <a:pt x="3900" y="10849"/>
                  </a:cubicBezTo>
                  <a:cubicBezTo>
                    <a:pt x="4357" y="11259"/>
                    <a:pt x="4932" y="11464"/>
                    <a:pt x="5507" y="11464"/>
                  </a:cubicBezTo>
                  <a:cubicBezTo>
                    <a:pt x="6081" y="11464"/>
                    <a:pt x="6656" y="11259"/>
                    <a:pt x="7114" y="10849"/>
                  </a:cubicBezTo>
                  <a:cubicBezTo>
                    <a:pt x="9507" y="10320"/>
                    <a:pt x="11019" y="8618"/>
                    <a:pt x="11019" y="6781"/>
                  </a:cubicBezTo>
                  <a:cubicBezTo>
                    <a:pt x="11019" y="3390"/>
                    <a:pt x="8368" y="0"/>
                    <a:pt x="550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1" name="Google Shape;16581;p80"/>
            <p:cNvSpPr/>
            <p:nvPr/>
          </p:nvSpPr>
          <p:spPr>
            <a:xfrm>
              <a:off x="1986737" y="2047178"/>
              <a:ext cx="119215" cy="280687"/>
            </a:xfrm>
            <a:custGeom>
              <a:avLst/>
              <a:gdLst/>
              <a:ahLst/>
              <a:cxnLst/>
              <a:rect l="l" t="t" r="r" b="b"/>
              <a:pathLst>
                <a:path w="4545" h="10701" extrusionOk="0">
                  <a:moveTo>
                    <a:pt x="4544" y="1"/>
                  </a:moveTo>
                  <a:cubicBezTo>
                    <a:pt x="2076" y="645"/>
                    <a:pt x="1" y="3642"/>
                    <a:pt x="1" y="6653"/>
                  </a:cubicBezTo>
                  <a:cubicBezTo>
                    <a:pt x="1" y="8470"/>
                    <a:pt x="1472" y="10145"/>
                    <a:pt x="3812" y="10701"/>
                  </a:cubicBezTo>
                  <a:cubicBezTo>
                    <a:pt x="2523" y="9812"/>
                    <a:pt x="1757" y="8341"/>
                    <a:pt x="1764" y="6775"/>
                  </a:cubicBezTo>
                  <a:cubicBezTo>
                    <a:pt x="1764" y="4035"/>
                    <a:pt x="2951" y="1303"/>
                    <a:pt x="45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2" name="Google Shape;16582;p80"/>
            <p:cNvSpPr/>
            <p:nvPr/>
          </p:nvSpPr>
          <p:spPr>
            <a:xfrm>
              <a:off x="2084916" y="2316822"/>
              <a:ext cx="92697" cy="27725"/>
            </a:xfrm>
            <a:custGeom>
              <a:avLst/>
              <a:gdLst/>
              <a:ahLst/>
              <a:cxnLst/>
              <a:rect l="l" t="t" r="r" b="b"/>
              <a:pathLst>
                <a:path w="3534" h="1057" extrusionOk="0">
                  <a:moveTo>
                    <a:pt x="8" y="0"/>
                  </a:moveTo>
                  <a:cubicBezTo>
                    <a:pt x="1" y="197"/>
                    <a:pt x="89" y="380"/>
                    <a:pt x="231" y="502"/>
                  </a:cubicBezTo>
                  <a:cubicBezTo>
                    <a:pt x="679" y="872"/>
                    <a:pt x="1225" y="1056"/>
                    <a:pt x="1771" y="1056"/>
                  </a:cubicBezTo>
                  <a:cubicBezTo>
                    <a:pt x="2316" y="1056"/>
                    <a:pt x="2862" y="872"/>
                    <a:pt x="3310" y="502"/>
                  </a:cubicBezTo>
                  <a:cubicBezTo>
                    <a:pt x="3452" y="380"/>
                    <a:pt x="3534" y="197"/>
                    <a:pt x="3534" y="0"/>
                  </a:cubicBezTo>
                  <a:lnTo>
                    <a:pt x="3534" y="0"/>
                  </a:lnTo>
                  <a:lnTo>
                    <a:pt x="2652" y="265"/>
                  </a:lnTo>
                  <a:lnTo>
                    <a:pt x="889" y="26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3" name="Google Shape;16583;p80"/>
            <p:cNvSpPr/>
            <p:nvPr/>
          </p:nvSpPr>
          <p:spPr>
            <a:xfrm>
              <a:off x="2102359" y="2257778"/>
              <a:ext cx="57995" cy="48762"/>
            </a:xfrm>
            <a:custGeom>
              <a:avLst/>
              <a:gdLst/>
              <a:ahLst/>
              <a:cxnLst/>
              <a:rect l="l" t="t" r="r" b="b"/>
              <a:pathLst>
                <a:path w="2211" h="1859" extrusionOk="0">
                  <a:moveTo>
                    <a:pt x="1106" y="0"/>
                  </a:moveTo>
                  <a:cubicBezTo>
                    <a:pt x="495" y="0"/>
                    <a:pt x="7" y="393"/>
                    <a:pt x="0" y="882"/>
                  </a:cubicBezTo>
                  <a:cubicBezTo>
                    <a:pt x="0" y="1350"/>
                    <a:pt x="468" y="1594"/>
                    <a:pt x="801" y="1777"/>
                  </a:cubicBezTo>
                  <a:cubicBezTo>
                    <a:pt x="895" y="1831"/>
                    <a:pt x="1001" y="1858"/>
                    <a:pt x="1106" y="1858"/>
                  </a:cubicBezTo>
                  <a:cubicBezTo>
                    <a:pt x="1211" y="1858"/>
                    <a:pt x="1316" y="1831"/>
                    <a:pt x="1411" y="1777"/>
                  </a:cubicBezTo>
                  <a:cubicBezTo>
                    <a:pt x="1743" y="1594"/>
                    <a:pt x="2211" y="1350"/>
                    <a:pt x="2211" y="882"/>
                  </a:cubicBezTo>
                  <a:cubicBezTo>
                    <a:pt x="2211" y="393"/>
                    <a:pt x="1716" y="0"/>
                    <a:pt x="110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4" name="Google Shape;16584;p80"/>
            <p:cNvSpPr/>
            <p:nvPr/>
          </p:nvSpPr>
          <p:spPr>
            <a:xfrm>
              <a:off x="2081611" y="2309714"/>
              <a:ext cx="99202" cy="23135"/>
            </a:xfrm>
            <a:custGeom>
              <a:avLst/>
              <a:gdLst/>
              <a:ahLst/>
              <a:cxnLst/>
              <a:rect l="l" t="t" r="r" b="b"/>
              <a:pathLst>
                <a:path w="3782" h="882" extrusionOk="0">
                  <a:moveTo>
                    <a:pt x="308" y="1"/>
                  </a:moveTo>
                  <a:cubicBezTo>
                    <a:pt x="152" y="1"/>
                    <a:pt x="0" y="173"/>
                    <a:pt x="120" y="346"/>
                  </a:cubicBezTo>
                  <a:cubicBezTo>
                    <a:pt x="344" y="685"/>
                    <a:pt x="717" y="882"/>
                    <a:pt x="1124" y="882"/>
                  </a:cubicBezTo>
                  <a:cubicBezTo>
                    <a:pt x="1354" y="882"/>
                    <a:pt x="1578" y="814"/>
                    <a:pt x="1775" y="692"/>
                  </a:cubicBezTo>
                  <a:cubicBezTo>
                    <a:pt x="1812" y="668"/>
                    <a:pt x="1854" y="656"/>
                    <a:pt x="1897" y="656"/>
                  </a:cubicBezTo>
                  <a:cubicBezTo>
                    <a:pt x="1939" y="656"/>
                    <a:pt x="1981" y="668"/>
                    <a:pt x="2019" y="692"/>
                  </a:cubicBezTo>
                  <a:cubicBezTo>
                    <a:pt x="2209" y="814"/>
                    <a:pt x="2439" y="882"/>
                    <a:pt x="2670" y="882"/>
                  </a:cubicBezTo>
                  <a:cubicBezTo>
                    <a:pt x="3070" y="882"/>
                    <a:pt x="3443" y="678"/>
                    <a:pt x="3666" y="346"/>
                  </a:cubicBezTo>
                  <a:cubicBezTo>
                    <a:pt x="3781" y="173"/>
                    <a:pt x="3632" y="1"/>
                    <a:pt x="3477" y="1"/>
                  </a:cubicBezTo>
                  <a:cubicBezTo>
                    <a:pt x="3413" y="1"/>
                    <a:pt x="3348" y="30"/>
                    <a:pt x="3300" y="102"/>
                  </a:cubicBezTo>
                  <a:cubicBezTo>
                    <a:pt x="3158" y="312"/>
                    <a:pt x="2921" y="441"/>
                    <a:pt x="2663" y="441"/>
                  </a:cubicBezTo>
                  <a:cubicBezTo>
                    <a:pt x="2520" y="441"/>
                    <a:pt x="2378" y="393"/>
                    <a:pt x="2256" y="319"/>
                  </a:cubicBezTo>
                  <a:cubicBezTo>
                    <a:pt x="2144" y="244"/>
                    <a:pt x="2017" y="207"/>
                    <a:pt x="1891" y="207"/>
                  </a:cubicBezTo>
                  <a:cubicBezTo>
                    <a:pt x="1764" y="207"/>
                    <a:pt x="1639" y="244"/>
                    <a:pt x="1531" y="319"/>
                  </a:cubicBezTo>
                  <a:cubicBezTo>
                    <a:pt x="1408" y="393"/>
                    <a:pt x="1266" y="441"/>
                    <a:pt x="1124" y="441"/>
                  </a:cubicBezTo>
                  <a:cubicBezTo>
                    <a:pt x="866" y="441"/>
                    <a:pt x="629" y="312"/>
                    <a:pt x="486" y="102"/>
                  </a:cubicBezTo>
                  <a:cubicBezTo>
                    <a:pt x="439" y="30"/>
                    <a:pt x="373" y="1"/>
                    <a:pt x="30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5" name="Google Shape;16585;p80"/>
            <p:cNvSpPr/>
            <p:nvPr/>
          </p:nvSpPr>
          <p:spPr>
            <a:xfrm>
              <a:off x="2180892" y="2280756"/>
              <a:ext cx="114809" cy="40709"/>
            </a:xfrm>
            <a:custGeom>
              <a:avLst/>
              <a:gdLst/>
              <a:ahLst/>
              <a:cxnLst/>
              <a:rect l="l" t="t" r="r" b="b"/>
              <a:pathLst>
                <a:path w="4377" h="1552" extrusionOk="0">
                  <a:moveTo>
                    <a:pt x="307" y="1"/>
                  </a:moveTo>
                  <a:cubicBezTo>
                    <a:pt x="56" y="1"/>
                    <a:pt x="0" y="389"/>
                    <a:pt x="275" y="440"/>
                  </a:cubicBezTo>
                  <a:cubicBezTo>
                    <a:pt x="295" y="446"/>
                    <a:pt x="2404" y="833"/>
                    <a:pt x="3970" y="1524"/>
                  </a:cubicBezTo>
                  <a:cubicBezTo>
                    <a:pt x="3997" y="1538"/>
                    <a:pt x="4031" y="1545"/>
                    <a:pt x="4065" y="1545"/>
                  </a:cubicBezTo>
                  <a:lnTo>
                    <a:pt x="4058" y="1552"/>
                  </a:lnTo>
                  <a:cubicBezTo>
                    <a:pt x="4302" y="1552"/>
                    <a:pt x="4377" y="1219"/>
                    <a:pt x="4153" y="1124"/>
                  </a:cubicBezTo>
                  <a:cubicBezTo>
                    <a:pt x="2539" y="406"/>
                    <a:pt x="437" y="26"/>
                    <a:pt x="356" y="6"/>
                  </a:cubicBezTo>
                  <a:cubicBezTo>
                    <a:pt x="339" y="2"/>
                    <a:pt x="32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6" name="Google Shape;16586;p80"/>
            <p:cNvSpPr/>
            <p:nvPr/>
          </p:nvSpPr>
          <p:spPr>
            <a:xfrm>
              <a:off x="2194846" y="2262841"/>
              <a:ext cx="123806" cy="18072"/>
            </a:xfrm>
            <a:custGeom>
              <a:avLst/>
              <a:gdLst/>
              <a:ahLst/>
              <a:cxnLst/>
              <a:rect l="l" t="t" r="r" b="b"/>
              <a:pathLst>
                <a:path w="4720" h="689" extrusionOk="0">
                  <a:moveTo>
                    <a:pt x="1368" y="0"/>
                  </a:moveTo>
                  <a:cubicBezTo>
                    <a:pt x="727" y="0"/>
                    <a:pt x="258" y="21"/>
                    <a:pt x="211" y="24"/>
                  </a:cubicBezTo>
                  <a:cubicBezTo>
                    <a:pt x="88" y="31"/>
                    <a:pt x="0" y="133"/>
                    <a:pt x="0" y="255"/>
                  </a:cubicBezTo>
                  <a:cubicBezTo>
                    <a:pt x="13" y="373"/>
                    <a:pt x="109" y="465"/>
                    <a:pt x="219" y="465"/>
                  </a:cubicBezTo>
                  <a:cubicBezTo>
                    <a:pt x="223" y="465"/>
                    <a:pt x="227" y="465"/>
                    <a:pt x="231" y="465"/>
                  </a:cubicBezTo>
                  <a:cubicBezTo>
                    <a:pt x="242" y="465"/>
                    <a:pt x="693" y="446"/>
                    <a:pt x="1322" y="446"/>
                  </a:cubicBezTo>
                  <a:cubicBezTo>
                    <a:pt x="2229" y="446"/>
                    <a:pt x="3504" y="486"/>
                    <a:pt x="4360" y="682"/>
                  </a:cubicBezTo>
                  <a:cubicBezTo>
                    <a:pt x="4381" y="682"/>
                    <a:pt x="4394" y="689"/>
                    <a:pt x="4415" y="689"/>
                  </a:cubicBezTo>
                  <a:cubicBezTo>
                    <a:pt x="4679" y="689"/>
                    <a:pt x="4720" y="309"/>
                    <a:pt x="4462" y="248"/>
                  </a:cubicBezTo>
                  <a:cubicBezTo>
                    <a:pt x="3570" y="44"/>
                    <a:pt x="2291" y="0"/>
                    <a:pt x="136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7" name="Google Shape;16587;p80"/>
            <p:cNvSpPr/>
            <p:nvPr/>
          </p:nvSpPr>
          <p:spPr>
            <a:xfrm>
              <a:off x="1967065" y="2280756"/>
              <a:ext cx="114599" cy="40525"/>
            </a:xfrm>
            <a:custGeom>
              <a:avLst/>
              <a:gdLst/>
              <a:ahLst/>
              <a:cxnLst/>
              <a:rect l="l" t="t" r="r" b="b"/>
              <a:pathLst>
                <a:path w="4369" h="1545" extrusionOk="0">
                  <a:moveTo>
                    <a:pt x="4068" y="1"/>
                  </a:moveTo>
                  <a:cubicBezTo>
                    <a:pt x="4053" y="1"/>
                    <a:pt x="4036" y="2"/>
                    <a:pt x="4019" y="6"/>
                  </a:cubicBezTo>
                  <a:cubicBezTo>
                    <a:pt x="3931" y="19"/>
                    <a:pt x="1836" y="406"/>
                    <a:pt x="222" y="1124"/>
                  </a:cubicBezTo>
                  <a:cubicBezTo>
                    <a:pt x="1" y="1218"/>
                    <a:pt x="65" y="1545"/>
                    <a:pt x="303" y="1545"/>
                  </a:cubicBezTo>
                  <a:cubicBezTo>
                    <a:pt x="305" y="1545"/>
                    <a:pt x="308" y="1545"/>
                    <a:pt x="310" y="1545"/>
                  </a:cubicBezTo>
                  <a:cubicBezTo>
                    <a:pt x="344" y="1545"/>
                    <a:pt x="371" y="1538"/>
                    <a:pt x="398" y="1524"/>
                  </a:cubicBezTo>
                  <a:cubicBezTo>
                    <a:pt x="1965" y="826"/>
                    <a:pt x="4074" y="440"/>
                    <a:pt x="4094" y="440"/>
                  </a:cubicBezTo>
                  <a:cubicBezTo>
                    <a:pt x="4368" y="389"/>
                    <a:pt x="4318" y="1"/>
                    <a:pt x="406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8" name="Google Shape;16588;p80"/>
            <p:cNvSpPr/>
            <p:nvPr/>
          </p:nvSpPr>
          <p:spPr>
            <a:xfrm>
              <a:off x="1943878" y="2262841"/>
              <a:ext cx="125852" cy="18072"/>
            </a:xfrm>
            <a:custGeom>
              <a:avLst/>
              <a:gdLst/>
              <a:ahLst/>
              <a:cxnLst/>
              <a:rect l="l" t="t" r="r" b="b"/>
              <a:pathLst>
                <a:path w="4798" h="689" extrusionOk="0">
                  <a:moveTo>
                    <a:pt x="3356" y="0"/>
                  </a:moveTo>
                  <a:cubicBezTo>
                    <a:pt x="2433" y="0"/>
                    <a:pt x="1153" y="44"/>
                    <a:pt x="265" y="248"/>
                  </a:cubicBezTo>
                  <a:cubicBezTo>
                    <a:pt x="1" y="309"/>
                    <a:pt x="48" y="689"/>
                    <a:pt x="313" y="689"/>
                  </a:cubicBezTo>
                  <a:cubicBezTo>
                    <a:pt x="326" y="689"/>
                    <a:pt x="347" y="682"/>
                    <a:pt x="360" y="682"/>
                  </a:cubicBezTo>
                  <a:cubicBezTo>
                    <a:pt x="1217" y="486"/>
                    <a:pt x="2492" y="446"/>
                    <a:pt x="3398" y="446"/>
                  </a:cubicBezTo>
                  <a:cubicBezTo>
                    <a:pt x="4027" y="446"/>
                    <a:pt x="4479" y="465"/>
                    <a:pt x="4490" y="465"/>
                  </a:cubicBezTo>
                  <a:cubicBezTo>
                    <a:pt x="4494" y="465"/>
                    <a:pt x="4498" y="465"/>
                    <a:pt x="4503" y="465"/>
                  </a:cubicBezTo>
                  <a:cubicBezTo>
                    <a:pt x="4782" y="465"/>
                    <a:pt x="4797" y="38"/>
                    <a:pt x="4510" y="24"/>
                  </a:cubicBezTo>
                  <a:cubicBezTo>
                    <a:pt x="4466" y="21"/>
                    <a:pt x="3997" y="0"/>
                    <a:pt x="335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80"/>
            <p:cNvSpPr/>
            <p:nvPr/>
          </p:nvSpPr>
          <p:spPr>
            <a:xfrm>
              <a:off x="2050424" y="2182524"/>
              <a:ext cx="40394" cy="52145"/>
            </a:xfrm>
            <a:custGeom>
              <a:avLst/>
              <a:gdLst/>
              <a:ahLst/>
              <a:cxnLst/>
              <a:rect l="l" t="t" r="r" b="b"/>
              <a:pathLst>
                <a:path w="1540" h="1988" extrusionOk="0">
                  <a:moveTo>
                    <a:pt x="767" y="1"/>
                  </a:moveTo>
                  <a:cubicBezTo>
                    <a:pt x="346" y="1"/>
                    <a:pt x="0" y="347"/>
                    <a:pt x="0" y="774"/>
                  </a:cubicBezTo>
                  <a:lnTo>
                    <a:pt x="0" y="1215"/>
                  </a:lnTo>
                  <a:cubicBezTo>
                    <a:pt x="0" y="1642"/>
                    <a:pt x="346" y="1981"/>
                    <a:pt x="767" y="1988"/>
                  </a:cubicBezTo>
                  <a:cubicBezTo>
                    <a:pt x="1194" y="1981"/>
                    <a:pt x="1540" y="1642"/>
                    <a:pt x="1540" y="1215"/>
                  </a:cubicBezTo>
                  <a:lnTo>
                    <a:pt x="1540" y="774"/>
                  </a:lnTo>
                  <a:cubicBezTo>
                    <a:pt x="1540" y="347"/>
                    <a:pt x="1194" y="1"/>
                    <a:pt x="76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0" name="Google Shape;16590;p80"/>
            <p:cNvSpPr/>
            <p:nvPr/>
          </p:nvSpPr>
          <p:spPr>
            <a:xfrm>
              <a:off x="2067683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1" name="Google Shape;16591;p80"/>
            <p:cNvSpPr/>
            <p:nvPr/>
          </p:nvSpPr>
          <p:spPr>
            <a:xfrm>
              <a:off x="2061991" y="2188216"/>
              <a:ext cx="17259" cy="17469"/>
            </a:xfrm>
            <a:custGeom>
              <a:avLst/>
              <a:gdLst/>
              <a:ahLst/>
              <a:cxnLst/>
              <a:rect l="l" t="t" r="r" b="b"/>
              <a:pathLst>
                <a:path w="658" h="666" extrusionOk="0">
                  <a:moveTo>
                    <a:pt x="326" y="1"/>
                  </a:moveTo>
                  <a:cubicBezTo>
                    <a:pt x="143" y="1"/>
                    <a:pt x="0" y="150"/>
                    <a:pt x="0" y="333"/>
                  </a:cubicBezTo>
                  <a:cubicBezTo>
                    <a:pt x="0" y="516"/>
                    <a:pt x="143" y="665"/>
                    <a:pt x="326" y="665"/>
                  </a:cubicBezTo>
                  <a:cubicBezTo>
                    <a:pt x="509" y="665"/>
                    <a:pt x="658" y="516"/>
                    <a:pt x="658" y="333"/>
                  </a:cubicBezTo>
                  <a:cubicBezTo>
                    <a:pt x="658" y="150"/>
                    <a:pt x="509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2" name="Google Shape;16592;p80"/>
            <p:cNvSpPr/>
            <p:nvPr/>
          </p:nvSpPr>
          <p:spPr>
            <a:xfrm>
              <a:off x="2171711" y="2182524"/>
              <a:ext cx="40578" cy="52145"/>
            </a:xfrm>
            <a:custGeom>
              <a:avLst/>
              <a:gdLst/>
              <a:ahLst/>
              <a:cxnLst/>
              <a:rect l="l" t="t" r="r" b="b"/>
              <a:pathLst>
                <a:path w="1547" h="1988" extrusionOk="0">
                  <a:moveTo>
                    <a:pt x="774" y="1"/>
                  </a:moveTo>
                  <a:cubicBezTo>
                    <a:pt x="347" y="1"/>
                    <a:pt x="8" y="347"/>
                    <a:pt x="1" y="774"/>
                  </a:cubicBezTo>
                  <a:lnTo>
                    <a:pt x="1" y="1215"/>
                  </a:lnTo>
                  <a:cubicBezTo>
                    <a:pt x="8" y="1642"/>
                    <a:pt x="347" y="1981"/>
                    <a:pt x="774" y="1988"/>
                  </a:cubicBezTo>
                  <a:cubicBezTo>
                    <a:pt x="1201" y="1981"/>
                    <a:pt x="1547" y="1642"/>
                    <a:pt x="1547" y="1215"/>
                  </a:cubicBezTo>
                  <a:lnTo>
                    <a:pt x="1547" y="774"/>
                  </a:lnTo>
                  <a:cubicBezTo>
                    <a:pt x="1547" y="347"/>
                    <a:pt x="1201" y="1"/>
                    <a:pt x="77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3" name="Google Shape;16593;p80"/>
            <p:cNvSpPr/>
            <p:nvPr/>
          </p:nvSpPr>
          <p:spPr>
            <a:xfrm>
              <a:off x="2189154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4" name="Google Shape;16594;p80"/>
            <p:cNvSpPr/>
            <p:nvPr/>
          </p:nvSpPr>
          <p:spPr>
            <a:xfrm>
              <a:off x="2183279" y="2188216"/>
              <a:ext cx="17469" cy="17469"/>
            </a:xfrm>
            <a:custGeom>
              <a:avLst/>
              <a:gdLst/>
              <a:ahLst/>
              <a:cxnLst/>
              <a:rect l="l" t="t" r="r" b="b"/>
              <a:pathLst>
                <a:path w="666" h="666" extrusionOk="0">
                  <a:moveTo>
                    <a:pt x="333" y="1"/>
                  </a:moveTo>
                  <a:cubicBezTo>
                    <a:pt x="150" y="1"/>
                    <a:pt x="1" y="150"/>
                    <a:pt x="1" y="333"/>
                  </a:cubicBezTo>
                  <a:cubicBezTo>
                    <a:pt x="1" y="516"/>
                    <a:pt x="150" y="665"/>
                    <a:pt x="333" y="665"/>
                  </a:cubicBezTo>
                  <a:cubicBezTo>
                    <a:pt x="516" y="665"/>
                    <a:pt x="665" y="516"/>
                    <a:pt x="665" y="333"/>
                  </a:cubicBezTo>
                  <a:cubicBezTo>
                    <a:pt x="665" y="150"/>
                    <a:pt x="516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5" name="Google Shape;16595;p80"/>
            <p:cNvSpPr/>
            <p:nvPr/>
          </p:nvSpPr>
          <p:spPr>
            <a:xfrm>
              <a:off x="2102359" y="2258303"/>
              <a:ext cx="38086" cy="48237"/>
            </a:xfrm>
            <a:custGeom>
              <a:avLst/>
              <a:gdLst/>
              <a:ahLst/>
              <a:cxnLst/>
              <a:rect l="l" t="t" r="r" b="b"/>
              <a:pathLst>
                <a:path w="1452" h="1839" extrusionOk="0">
                  <a:moveTo>
                    <a:pt x="868" y="1"/>
                  </a:moveTo>
                  <a:lnTo>
                    <a:pt x="868" y="1"/>
                  </a:lnTo>
                  <a:cubicBezTo>
                    <a:pt x="373" y="82"/>
                    <a:pt x="0" y="441"/>
                    <a:pt x="0" y="862"/>
                  </a:cubicBezTo>
                  <a:cubicBezTo>
                    <a:pt x="0" y="1330"/>
                    <a:pt x="468" y="1574"/>
                    <a:pt x="801" y="1757"/>
                  </a:cubicBezTo>
                  <a:cubicBezTo>
                    <a:pt x="895" y="1811"/>
                    <a:pt x="1001" y="1838"/>
                    <a:pt x="1106" y="1838"/>
                  </a:cubicBezTo>
                  <a:cubicBezTo>
                    <a:pt x="1211" y="1838"/>
                    <a:pt x="1316" y="1811"/>
                    <a:pt x="1411" y="1757"/>
                  </a:cubicBezTo>
                  <a:lnTo>
                    <a:pt x="1451" y="1736"/>
                  </a:lnTo>
                  <a:cubicBezTo>
                    <a:pt x="1119" y="1513"/>
                    <a:pt x="665" y="1207"/>
                    <a:pt x="665" y="631"/>
                  </a:cubicBezTo>
                  <a:cubicBezTo>
                    <a:pt x="665" y="401"/>
                    <a:pt x="733" y="184"/>
                    <a:pt x="868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96" name="Google Shape;16596;p80"/>
          <p:cNvGrpSpPr/>
          <p:nvPr/>
        </p:nvGrpSpPr>
        <p:grpSpPr>
          <a:xfrm>
            <a:off x="1401415" y="2429218"/>
            <a:ext cx="364282" cy="374197"/>
            <a:chOff x="1401415" y="2429218"/>
            <a:chExt cx="364282" cy="374197"/>
          </a:xfrm>
        </p:grpSpPr>
        <p:sp>
          <p:nvSpPr>
            <p:cNvPr id="16597" name="Google Shape;16597;p80"/>
            <p:cNvSpPr/>
            <p:nvPr/>
          </p:nvSpPr>
          <p:spPr>
            <a:xfrm>
              <a:off x="1458596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3198" y="1"/>
                  </a:moveTo>
                  <a:cubicBezTo>
                    <a:pt x="3076" y="1"/>
                    <a:pt x="2974" y="102"/>
                    <a:pt x="2974" y="224"/>
                  </a:cubicBezTo>
                  <a:lnTo>
                    <a:pt x="2974" y="265"/>
                  </a:lnTo>
                  <a:cubicBezTo>
                    <a:pt x="2974" y="380"/>
                    <a:pt x="2886" y="475"/>
                    <a:pt x="2771" y="489"/>
                  </a:cubicBezTo>
                  <a:lnTo>
                    <a:pt x="784" y="651"/>
                  </a:lnTo>
                  <a:cubicBezTo>
                    <a:pt x="520" y="672"/>
                    <a:pt x="289" y="855"/>
                    <a:pt x="208" y="1106"/>
                  </a:cubicBezTo>
                  <a:lnTo>
                    <a:pt x="72" y="1499"/>
                  </a:lnTo>
                  <a:cubicBezTo>
                    <a:pt x="1" y="1679"/>
                    <a:pt x="149" y="1807"/>
                    <a:pt x="293" y="1807"/>
                  </a:cubicBezTo>
                  <a:cubicBezTo>
                    <a:pt x="381" y="1807"/>
                    <a:pt x="468" y="1758"/>
                    <a:pt x="499" y="1641"/>
                  </a:cubicBezTo>
                  <a:lnTo>
                    <a:pt x="628" y="1248"/>
                  </a:lnTo>
                  <a:cubicBezTo>
                    <a:pt x="655" y="1167"/>
                    <a:pt x="730" y="1106"/>
                    <a:pt x="825" y="1099"/>
                  </a:cubicBezTo>
                  <a:lnTo>
                    <a:pt x="960" y="1085"/>
                  </a:lnTo>
                  <a:lnTo>
                    <a:pt x="960" y="1574"/>
                  </a:lnTo>
                  <a:cubicBezTo>
                    <a:pt x="957" y="1723"/>
                    <a:pt x="1067" y="1797"/>
                    <a:pt x="1178" y="1797"/>
                  </a:cubicBezTo>
                  <a:cubicBezTo>
                    <a:pt x="1289" y="1797"/>
                    <a:pt x="1401" y="1723"/>
                    <a:pt x="1401" y="1574"/>
                  </a:cubicBezTo>
                  <a:lnTo>
                    <a:pt x="1401" y="1052"/>
                  </a:lnTo>
                  <a:lnTo>
                    <a:pt x="1659" y="1031"/>
                  </a:lnTo>
                  <a:lnTo>
                    <a:pt x="1862" y="1641"/>
                  </a:lnTo>
                  <a:cubicBezTo>
                    <a:pt x="1894" y="1760"/>
                    <a:pt x="1982" y="1810"/>
                    <a:pt x="2072" y="1810"/>
                  </a:cubicBezTo>
                  <a:cubicBezTo>
                    <a:pt x="2214" y="1810"/>
                    <a:pt x="2360" y="1684"/>
                    <a:pt x="2289" y="1506"/>
                  </a:cubicBezTo>
                  <a:lnTo>
                    <a:pt x="2120" y="997"/>
                  </a:lnTo>
                  <a:lnTo>
                    <a:pt x="2805" y="936"/>
                  </a:lnTo>
                  <a:cubicBezTo>
                    <a:pt x="3150" y="902"/>
                    <a:pt x="3415" y="618"/>
                    <a:pt x="3422" y="265"/>
                  </a:cubicBezTo>
                  <a:lnTo>
                    <a:pt x="3422" y="231"/>
                  </a:lnTo>
                  <a:cubicBezTo>
                    <a:pt x="3422" y="109"/>
                    <a:pt x="3320" y="7"/>
                    <a:pt x="319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8" name="Google Shape;16598;p80"/>
            <p:cNvSpPr/>
            <p:nvPr/>
          </p:nvSpPr>
          <p:spPr>
            <a:xfrm>
              <a:off x="1618757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225" y="1"/>
                  </a:moveTo>
                  <a:cubicBezTo>
                    <a:pt x="103" y="7"/>
                    <a:pt x="1" y="109"/>
                    <a:pt x="8" y="231"/>
                  </a:cubicBezTo>
                  <a:lnTo>
                    <a:pt x="8" y="265"/>
                  </a:lnTo>
                  <a:cubicBezTo>
                    <a:pt x="8" y="618"/>
                    <a:pt x="272" y="902"/>
                    <a:pt x="618" y="936"/>
                  </a:cubicBezTo>
                  <a:lnTo>
                    <a:pt x="1309" y="997"/>
                  </a:lnTo>
                  <a:lnTo>
                    <a:pt x="1140" y="1506"/>
                  </a:lnTo>
                  <a:cubicBezTo>
                    <a:pt x="1065" y="1684"/>
                    <a:pt x="1209" y="1810"/>
                    <a:pt x="1351" y="1810"/>
                  </a:cubicBezTo>
                  <a:cubicBezTo>
                    <a:pt x="1440" y="1810"/>
                    <a:pt x="1529" y="1760"/>
                    <a:pt x="1560" y="1641"/>
                  </a:cubicBezTo>
                  <a:lnTo>
                    <a:pt x="1764" y="1031"/>
                  </a:lnTo>
                  <a:lnTo>
                    <a:pt x="2021" y="1052"/>
                  </a:lnTo>
                  <a:lnTo>
                    <a:pt x="2021" y="1574"/>
                  </a:lnTo>
                  <a:cubicBezTo>
                    <a:pt x="2021" y="1723"/>
                    <a:pt x="2133" y="1797"/>
                    <a:pt x="2245" y="1797"/>
                  </a:cubicBezTo>
                  <a:cubicBezTo>
                    <a:pt x="2357" y="1797"/>
                    <a:pt x="2469" y="1723"/>
                    <a:pt x="2469" y="1574"/>
                  </a:cubicBezTo>
                  <a:lnTo>
                    <a:pt x="2469" y="1085"/>
                  </a:lnTo>
                  <a:lnTo>
                    <a:pt x="2605" y="1099"/>
                  </a:lnTo>
                  <a:cubicBezTo>
                    <a:pt x="2693" y="1106"/>
                    <a:pt x="2767" y="1167"/>
                    <a:pt x="2794" y="1248"/>
                  </a:cubicBezTo>
                  <a:lnTo>
                    <a:pt x="2923" y="1641"/>
                  </a:lnTo>
                  <a:cubicBezTo>
                    <a:pt x="2957" y="1758"/>
                    <a:pt x="3044" y="1807"/>
                    <a:pt x="3133" y="1807"/>
                  </a:cubicBezTo>
                  <a:cubicBezTo>
                    <a:pt x="3276" y="1807"/>
                    <a:pt x="3422" y="1679"/>
                    <a:pt x="3350" y="1499"/>
                  </a:cubicBezTo>
                  <a:lnTo>
                    <a:pt x="3222" y="1106"/>
                  </a:lnTo>
                  <a:cubicBezTo>
                    <a:pt x="3133" y="855"/>
                    <a:pt x="2903" y="672"/>
                    <a:pt x="2639" y="651"/>
                  </a:cubicBezTo>
                  <a:lnTo>
                    <a:pt x="659" y="489"/>
                  </a:lnTo>
                  <a:cubicBezTo>
                    <a:pt x="537" y="475"/>
                    <a:pt x="448" y="380"/>
                    <a:pt x="448" y="265"/>
                  </a:cubicBezTo>
                  <a:lnTo>
                    <a:pt x="448" y="224"/>
                  </a:lnTo>
                  <a:cubicBezTo>
                    <a:pt x="448" y="102"/>
                    <a:pt x="347" y="1"/>
                    <a:pt x="2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9" name="Google Shape;16599;p80"/>
            <p:cNvSpPr/>
            <p:nvPr/>
          </p:nvSpPr>
          <p:spPr>
            <a:xfrm>
              <a:off x="1442517" y="2491645"/>
              <a:ext cx="282104" cy="287979"/>
            </a:xfrm>
            <a:custGeom>
              <a:avLst/>
              <a:gdLst/>
              <a:ahLst/>
              <a:cxnLst/>
              <a:rect l="l" t="t" r="r" b="b"/>
              <a:pathLst>
                <a:path w="10755" h="10979" extrusionOk="0">
                  <a:moveTo>
                    <a:pt x="5377" y="1"/>
                  </a:moveTo>
                  <a:cubicBezTo>
                    <a:pt x="2407" y="1"/>
                    <a:pt x="0" y="2462"/>
                    <a:pt x="0" y="5486"/>
                  </a:cubicBezTo>
                  <a:cubicBezTo>
                    <a:pt x="0" y="8517"/>
                    <a:pt x="2407" y="10978"/>
                    <a:pt x="5377" y="10978"/>
                  </a:cubicBezTo>
                  <a:cubicBezTo>
                    <a:pt x="8347" y="10978"/>
                    <a:pt x="10754" y="8517"/>
                    <a:pt x="10754" y="5486"/>
                  </a:cubicBezTo>
                  <a:cubicBezTo>
                    <a:pt x="10754" y="2462"/>
                    <a:pt x="8347" y="1"/>
                    <a:pt x="5377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0" name="Google Shape;16600;p80"/>
            <p:cNvSpPr/>
            <p:nvPr/>
          </p:nvSpPr>
          <p:spPr>
            <a:xfrm>
              <a:off x="1489653" y="2515121"/>
              <a:ext cx="187833" cy="252752"/>
            </a:xfrm>
            <a:custGeom>
              <a:avLst/>
              <a:gdLst/>
              <a:ahLst/>
              <a:cxnLst/>
              <a:rect l="l" t="t" r="r" b="b"/>
              <a:pathLst>
                <a:path w="7161" h="9636" extrusionOk="0">
                  <a:moveTo>
                    <a:pt x="3580" y="1"/>
                  </a:moveTo>
                  <a:cubicBezTo>
                    <a:pt x="1600" y="1"/>
                    <a:pt x="0" y="2157"/>
                    <a:pt x="0" y="4815"/>
                  </a:cubicBezTo>
                  <a:cubicBezTo>
                    <a:pt x="0" y="7480"/>
                    <a:pt x="1600" y="9636"/>
                    <a:pt x="3580" y="9636"/>
                  </a:cubicBezTo>
                  <a:cubicBezTo>
                    <a:pt x="5560" y="9636"/>
                    <a:pt x="7160" y="7480"/>
                    <a:pt x="7160" y="4815"/>
                  </a:cubicBezTo>
                  <a:cubicBezTo>
                    <a:pt x="7160" y="2157"/>
                    <a:pt x="5560" y="1"/>
                    <a:pt x="3580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1" name="Google Shape;16601;p80"/>
            <p:cNvSpPr/>
            <p:nvPr/>
          </p:nvSpPr>
          <p:spPr>
            <a:xfrm>
              <a:off x="1401415" y="2432968"/>
              <a:ext cx="364282" cy="212384"/>
            </a:xfrm>
            <a:custGeom>
              <a:avLst/>
              <a:gdLst/>
              <a:ahLst/>
              <a:cxnLst/>
              <a:rect l="l" t="t" r="r" b="b"/>
              <a:pathLst>
                <a:path w="13888" h="8097" extrusionOk="0">
                  <a:moveTo>
                    <a:pt x="6944" y="0"/>
                  </a:moveTo>
                  <a:cubicBezTo>
                    <a:pt x="3974" y="0"/>
                    <a:pt x="1567" y="1804"/>
                    <a:pt x="1567" y="4034"/>
                  </a:cubicBezTo>
                  <a:cubicBezTo>
                    <a:pt x="1567" y="4197"/>
                    <a:pt x="1581" y="4360"/>
                    <a:pt x="1608" y="4523"/>
                  </a:cubicBezTo>
                  <a:lnTo>
                    <a:pt x="896" y="3804"/>
                  </a:lnTo>
                  <a:cubicBezTo>
                    <a:pt x="896" y="3804"/>
                    <a:pt x="89" y="5831"/>
                    <a:pt x="8" y="7187"/>
                  </a:cubicBezTo>
                  <a:cubicBezTo>
                    <a:pt x="1" y="7296"/>
                    <a:pt x="89" y="7391"/>
                    <a:pt x="198" y="7391"/>
                  </a:cubicBezTo>
                  <a:lnTo>
                    <a:pt x="672" y="7391"/>
                  </a:lnTo>
                  <a:lnTo>
                    <a:pt x="672" y="7886"/>
                  </a:lnTo>
                  <a:cubicBezTo>
                    <a:pt x="672" y="7988"/>
                    <a:pt x="754" y="8069"/>
                    <a:pt x="855" y="8076"/>
                  </a:cubicBezTo>
                  <a:cubicBezTo>
                    <a:pt x="1001" y="8085"/>
                    <a:pt x="1229" y="8096"/>
                    <a:pt x="1517" y="8096"/>
                  </a:cubicBezTo>
                  <a:cubicBezTo>
                    <a:pt x="2264" y="8096"/>
                    <a:pt x="3415" y="8022"/>
                    <a:pt x="4585" y="7655"/>
                  </a:cubicBezTo>
                  <a:cubicBezTo>
                    <a:pt x="4483" y="7615"/>
                    <a:pt x="6944" y="6496"/>
                    <a:pt x="6944" y="6496"/>
                  </a:cubicBezTo>
                  <a:cubicBezTo>
                    <a:pt x="6944" y="6496"/>
                    <a:pt x="9182" y="7615"/>
                    <a:pt x="9311" y="7649"/>
                  </a:cubicBezTo>
                  <a:cubicBezTo>
                    <a:pt x="10490" y="8020"/>
                    <a:pt x="11656" y="8095"/>
                    <a:pt x="12404" y="8095"/>
                  </a:cubicBezTo>
                  <a:cubicBezTo>
                    <a:pt x="12679" y="8095"/>
                    <a:pt x="12898" y="8085"/>
                    <a:pt x="13040" y="8076"/>
                  </a:cubicBezTo>
                  <a:cubicBezTo>
                    <a:pt x="13135" y="8069"/>
                    <a:pt x="13216" y="7988"/>
                    <a:pt x="13216" y="7886"/>
                  </a:cubicBezTo>
                  <a:lnTo>
                    <a:pt x="13216" y="7391"/>
                  </a:lnTo>
                  <a:lnTo>
                    <a:pt x="13691" y="7391"/>
                  </a:lnTo>
                  <a:cubicBezTo>
                    <a:pt x="13799" y="7391"/>
                    <a:pt x="13888" y="7296"/>
                    <a:pt x="13881" y="7187"/>
                  </a:cubicBezTo>
                  <a:cubicBezTo>
                    <a:pt x="13799" y="5838"/>
                    <a:pt x="12993" y="3804"/>
                    <a:pt x="12993" y="3804"/>
                  </a:cubicBezTo>
                  <a:lnTo>
                    <a:pt x="12281" y="4523"/>
                  </a:lnTo>
                  <a:cubicBezTo>
                    <a:pt x="12308" y="4360"/>
                    <a:pt x="12321" y="4197"/>
                    <a:pt x="12321" y="4034"/>
                  </a:cubicBezTo>
                  <a:cubicBezTo>
                    <a:pt x="12321" y="1804"/>
                    <a:pt x="9914" y="0"/>
                    <a:pt x="694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2" name="Google Shape;16602;p80"/>
            <p:cNvSpPr/>
            <p:nvPr/>
          </p:nvSpPr>
          <p:spPr>
            <a:xfrm>
              <a:off x="1407291" y="2429218"/>
              <a:ext cx="352531" cy="209368"/>
            </a:xfrm>
            <a:custGeom>
              <a:avLst/>
              <a:gdLst/>
              <a:ahLst/>
              <a:cxnLst/>
              <a:rect l="l" t="t" r="r" b="b"/>
              <a:pathLst>
                <a:path w="13440" h="7982" extrusionOk="0">
                  <a:moveTo>
                    <a:pt x="455" y="255"/>
                  </a:moveTo>
                  <a:cubicBezTo>
                    <a:pt x="343" y="255"/>
                    <a:pt x="250" y="360"/>
                    <a:pt x="279" y="475"/>
                  </a:cubicBezTo>
                  <a:cubicBezTo>
                    <a:pt x="374" y="848"/>
                    <a:pt x="645" y="1445"/>
                    <a:pt x="1404" y="1872"/>
                  </a:cubicBezTo>
                  <a:cubicBezTo>
                    <a:pt x="1540" y="1940"/>
                    <a:pt x="1567" y="2123"/>
                    <a:pt x="1458" y="2225"/>
                  </a:cubicBezTo>
                  <a:cubicBezTo>
                    <a:pt x="1" y="3649"/>
                    <a:pt x="143" y="6035"/>
                    <a:pt x="1757" y="7283"/>
                  </a:cubicBezTo>
                  <a:cubicBezTo>
                    <a:pt x="2370" y="7756"/>
                    <a:pt x="3090" y="7982"/>
                    <a:pt x="3803" y="7982"/>
                  </a:cubicBezTo>
                  <a:cubicBezTo>
                    <a:pt x="4959" y="7982"/>
                    <a:pt x="6095" y="7388"/>
                    <a:pt x="6720" y="6293"/>
                  </a:cubicBezTo>
                  <a:cubicBezTo>
                    <a:pt x="7349" y="7388"/>
                    <a:pt x="8485" y="7982"/>
                    <a:pt x="9641" y="7982"/>
                  </a:cubicBezTo>
                  <a:cubicBezTo>
                    <a:pt x="10354" y="7982"/>
                    <a:pt x="11075" y="7756"/>
                    <a:pt x="11690" y="7283"/>
                  </a:cubicBezTo>
                  <a:cubicBezTo>
                    <a:pt x="13297" y="6035"/>
                    <a:pt x="13440" y="3649"/>
                    <a:pt x="11989" y="2225"/>
                  </a:cubicBezTo>
                  <a:cubicBezTo>
                    <a:pt x="11880" y="2123"/>
                    <a:pt x="11901" y="1940"/>
                    <a:pt x="12036" y="1872"/>
                  </a:cubicBezTo>
                  <a:cubicBezTo>
                    <a:pt x="12796" y="1445"/>
                    <a:pt x="13067" y="848"/>
                    <a:pt x="13162" y="475"/>
                  </a:cubicBezTo>
                  <a:cubicBezTo>
                    <a:pt x="13191" y="360"/>
                    <a:pt x="13097" y="255"/>
                    <a:pt x="12985" y="255"/>
                  </a:cubicBezTo>
                  <a:cubicBezTo>
                    <a:pt x="12965" y="255"/>
                    <a:pt x="12945" y="258"/>
                    <a:pt x="12925" y="265"/>
                  </a:cubicBezTo>
                  <a:cubicBezTo>
                    <a:pt x="11209" y="869"/>
                    <a:pt x="8409" y="1"/>
                    <a:pt x="7005" y="2374"/>
                  </a:cubicBezTo>
                  <a:cubicBezTo>
                    <a:pt x="6941" y="2482"/>
                    <a:pt x="6830" y="2537"/>
                    <a:pt x="6720" y="2537"/>
                  </a:cubicBezTo>
                  <a:cubicBezTo>
                    <a:pt x="6610" y="2537"/>
                    <a:pt x="6500" y="2482"/>
                    <a:pt x="6435" y="2374"/>
                  </a:cubicBezTo>
                  <a:cubicBezTo>
                    <a:pt x="5032" y="1"/>
                    <a:pt x="2238" y="869"/>
                    <a:pt x="516" y="265"/>
                  </a:cubicBezTo>
                  <a:cubicBezTo>
                    <a:pt x="496" y="258"/>
                    <a:pt x="475" y="255"/>
                    <a:pt x="455" y="255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3" name="Google Shape;16603;p80"/>
            <p:cNvSpPr/>
            <p:nvPr/>
          </p:nvSpPr>
          <p:spPr>
            <a:xfrm>
              <a:off x="1448550" y="2491645"/>
              <a:ext cx="117405" cy="117589"/>
            </a:xfrm>
            <a:custGeom>
              <a:avLst/>
              <a:gdLst/>
              <a:ahLst/>
              <a:cxnLst/>
              <a:rect l="l" t="t" r="r" b="b"/>
              <a:pathLst>
                <a:path w="4476" h="4483" extrusionOk="0">
                  <a:moveTo>
                    <a:pt x="2238" y="1"/>
                  </a:moveTo>
                  <a:cubicBezTo>
                    <a:pt x="998" y="1"/>
                    <a:pt x="1" y="1004"/>
                    <a:pt x="1" y="2245"/>
                  </a:cubicBezTo>
                  <a:cubicBezTo>
                    <a:pt x="1" y="3479"/>
                    <a:pt x="998" y="4483"/>
                    <a:pt x="2238" y="4483"/>
                  </a:cubicBezTo>
                  <a:cubicBezTo>
                    <a:pt x="3472" y="4483"/>
                    <a:pt x="4476" y="3479"/>
                    <a:pt x="4476" y="2245"/>
                  </a:cubicBezTo>
                  <a:cubicBezTo>
                    <a:pt x="4476" y="1004"/>
                    <a:pt x="3472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4" name="Google Shape;16604;p80"/>
            <p:cNvSpPr/>
            <p:nvPr/>
          </p:nvSpPr>
          <p:spPr>
            <a:xfrm>
              <a:off x="1466177" y="2509245"/>
              <a:ext cx="82179" cy="82388"/>
            </a:xfrm>
            <a:custGeom>
              <a:avLst/>
              <a:gdLst/>
              <a:ahLst/>
              <a:cxnLst/>
              <a:rect l="l" t="t" r="r" b="b"/>
              <a:pathLst>
                <a:path w="3133" h="3141" extrusionOk="0">
                  <a:moveTo>
                    <a:pt x="1566" y="1"/>
                  </a:moveTo>
                  <a:cubicBezTo>
                    <a:pt x="698" y="1"/>
                    <a:pt x="0" y="706"/>
                    <a:pt x="0" y="1574"/>
                  </a:cubicBezTo>
                  <a:cubicBezTo>
                    <a:pt x="0" y="2435"/>
                    <a:pt x="698" y="3140"/>
                    <a:pt x="1566" y="3140"/>
                  </a:cubicBezTo>
                  <a:cubicBezTo>
                    <a:pt x="2428" y="3140"/>
                    <a:pt x="3133" y="2435"/>
                    <a:pt x="3133" y="1574"/>
                  </a:cubicBezTo>
                  <a:cubicBezTo>
                    <a:pt x="3133" y="706"/>
                    <a:pt x="2428" y="1"/>
                    <a:pt x="156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5" name="Google Shape;16605;p80"/>
            <p:cNvSpPr/>
            <p:nvPr/>
          </p:nvSpPr>
          <p:spPr>
            <a:xfrm>
              <a:off x="1566664" y="2590453"/>
              <a:ext cx="33627" cy="52486"/>
            </a:xfrm>
            <a:custGeom>
              <a:avLst/>
              <a:gdLst/>
              <a:ahLst/>
              <a:cxnLst/>
              <a:rect l="l" t="t" r="r" b="b"/>
              <a:pathLst>
                <a:path w="1282" h="2001" extrusionOk="0">
                  <a:moveTo>
                    <a:pt x="641" y="0"/>
                  </a:moveTo>
                  <a:cubicBezTo>
                    <a:pt x="527" y="0"/>
                    <a:pt x="414" y="44"/>
                    <a:pt x="326" y="132"/>
                  </a:cubicBezTo>
                  <a:lnTo>
                    <a:pt x="129" y="329"/>
                  </a:lnTo>
                  <a:cubicBezTo>
                    <a:pt x="34" y="424"/>
                    <a:pt x="0" y="573"/>
                    <a:pt x="48" y="702"/>
                  </a:cubicBezTo>
                  <a:lnTo>
                    <a:pt x="488" y="1889"/>
                  </a:lnTo>
                  <a:cubicBezTo>
                    <a:pt x="512" y="1963"/>
                    <a:pt x="576" y="2001"/>
                    <a:pt x="641" y="2001"/>
                  </a:cubicBezTo>
                  <a:cubicBezTo>
                    <a:pt x="705" y="2001"/>
                    <a:pt x="770" y="1963"/>
                    <a:pt x="793" y="1889"/>
                  </a:cubicBezTo>
                  <a:lnTo>
                    <a:pt x="1234" y="702"/>
                  </a:lnTo>
                  <a:cubicBezTo>
                    <a:pt x="1282" y="573"/>
                    <a:pt x="1255" y="424"/>
                    <a:pt x="1153" y="329"/>
                  </a:cubicBezTo>
                  <a:lnTo>
                    <a:pt x="956" y="132"/>
                  </a:lnTo>
                  <a:cubicBezTo>
                    <a:pt x="868" y="44"/>
                    <a:pt x="754" y="0"/>
                    <a:pt x="64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6" name="Google Shape;16606;p80"/>
            <p:cNvSpPr/>
            <p:nvPr/>
          </p:nvSpPr>
          <p:spPr>
            <a:xfrm>
              <a:off x="1483777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5" y="0"/>
                  </a:moveTo>
                  <a:cubicBezTo>
                    <a:pt x="400" y="0"/>
                    <a:pt x="0" y="407"/>
                    <a:pt x="0" y="902"/>
                  </a:cubicBezTo>
                  <a:lnTo>
                    <a:pt x="0" y="1350"/>
                  </a:lnTo>
                  <a:cubicBezTo>
                    <a:pt x="0" y="1838"/>
                    <a:pt x="400" y="2245"/>
                    <a:pt x="895" y="2245"/>
                  </a:cubicBezTo>
                  <a:cubicBezTo>
                    <a:pt x="1390" y="2245"/>
                    <a:pt x="1790" y="1838"/>
                    <a:pt x="1790" y="1350"/>
                  </a:cubicBezTo>
                  <a:lnTo>
                    <a:pt x="1790" y="902"/>
                  </a:lnTo>
                  <a:cubicBezTo>
                    <a:pt x="1790" y="407"/>
                    <a:pt x="1390" y="0"/>
                    <a:pt x="89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7" name="Google Shape;16607;p80"/>
            <p:cNvSpPr/>
            <p:nvPr/>
          </p:nvSpPr>
          <p:spPr>
            <a:xfrm>
              <a:off x="1501378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3" y="1"/>
                  </a:moveTo>
                  <a:cubicBezTo>
                    <a:pt x="150" y="1"/>
                    <a:pt x="1" y="157"/>
                    <a:pt x="1" y="340"/>
                  </a:cubicBezTo>
                  <a:cubicBezTo>
                    <a:pt x="1" y="523"/>
                    <a:pt x="150" y="672"/>
                    <a:pt x="333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8" name="Google Shape;16608;p80"/>
            <p:cNvSpPr/>
            <p:nvPr/>
          </p:nvSpPr>
          <p:spPr>
            <a:xfrm>
              <a:off x="1601156" y="2491645"/>
              <a:ext cx="117589" cy="117589"/>
            </a:xfrm>
            <a:custGeom>
              <a:avLst/>
              <a:gdLst/>
              <a:ahLst/>
              <a:cxnLst/>
              <a:rect l="l" t="t" r="r" b="b"/>
              <a:pathLst>
                <a:path w="4483" h="4483" extrusionOk="0">
                  <a:moveTo>
                    <a:pt x="2238" y="1"/>
                  </a:moveTo>
                  <a:cubicBezTo>
                    <a:pt x="1004" y="1"/>
                    <a:pt x="1" y="1004"/>
                    <a:pt x="1" y="2245"/>
                  </a:cubicBezTo>
                  <a:cubicBezTo>
                    <a:pt x="1" y="3479"/>
                    <a:pt x="1004" y="4483"/>
                    <a:pt x="2238" y="4483"/>
                  </a:cubicBezTo>
                  <a:cubicBezTo>
                    <a:pt x="3479" y="4483"/>
                    <a:pt x="4483" y="3479"/>
                    <a:pt x="4483" y="2245"/>
                  </a:cubicBezTo>
                  <a:cubicBezTo>
                    <a:pt x="4483" y="1004"/>
                    <a:pt x="3479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9" name="Google Shape;16609;p80"/>
            <p:cNvSpPr/>
            <p:nvPr/>
          </p:nvSpPr>
          <p:spPr>
            <a:xfrm>
              <a:off x="1618757" y="2509245"/>
              <a:ext cx="82388" cy="82388"/>
            </a:xfrm>
            <a:custGeom>
              <a:avLst/>
              <a:gdLst/>
              <a:ahLst/>
              <a:cxnLst/>
              <a:rect l="l" t="t" r="r" b="b"/>
              <a:pathLst>
                <a:path w="3141" h="3141" extrusionOk="0">
                  <a:moveTo>
                    <a:pt x="1567" y="1"/>
                  </a:moveTo>
                  <a:cubicBezTo>
                    <a:pt x="706" y="1"/>
                    <a:pt x="1" y="706"/>
                    <a:pt x="1" y="1574"/>
                  </a:cubicBezTo>
                  <a:cubicBezTo>
                    <a:pt x="1" y="2435"/>
                    <a:pt x="706" y="3140"/>
                    <a:pt x="1567" y="3140"/>
                  </a:cubicBezTo>
                  <a:cubicBezTo>
                    <a:pt x="2435" y="3140"/>
                    <a:pt x="3140" y="2435"/>
                    <a:pt x="3140" y="1574"/>
                  </a:cubicBezTo>
                  <a:cubicBezTo>
                    <a:pt x="3140" y="706"/>
                    <a:pt x="2435" y="1"/>
                    <a:pt x="156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0" name="Google Shape;16610;p80"/>
            <p:cNvSpPr/>
            <p:nvPr/>
          </p:nvSpPr>
          <p:spPr>
            <a:xfrm>
              <a:off x="1636541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6" y="0"/>
                  </a:moveTo>
                  <a:cubicBezTo>
                    <a:pt x="401" y="0"/>
                    <a:pt x="1" y="400"/>
                    <a:pt x="1" y="902"/>
                  </a:cubicBezTo>
                  <a:lnTo>
                    <a:pt x="1" y="1350"/>
                  </a:lnTo>
                  <a:cubicBezTo>
                    <a:pt x="1" y="1838"/>
                    <a:pt x="401" y="2245"/>
                    <a:pt x="896" y="2245"/>
                  </a:cubicBezTo>
                  <a:cubicBezTo>
                    <a:pt x="1391" y="2245"/>
                    <a:pt x="1791" y="1838"/>
                    <a:pt x="1791" y="1343"/>
                  </a:cubicBezTo>
                  <a:lnTo>
                    <a:pt x="1791" y="895"/>
                  </a:lnTo>
                  <a:cubicBezTo>
                    <a:pt x="1791" y="400"/>
                    <a:pt x="1391" y="0"/>
                    <a:pt x="8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1" name="Google Shape;16611;p80"/>
            <p:cNvSpPr/>
            <p:nvPr/>
          </p:nvSpPr>
          <p:spPr>
            <a:xfrm>
              <a:off x="1653984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9" y="1"/>
                  </a:moveTo>
                  <a:cubicBezTo>
                    <a:pt x="156" y="1"/>
                    <a:pt x="0" y="157"/>
                    <a:pt x="0" y="340"/>
                  </a:cubicBezTo>
                  <a:cubicBezTo>
                    <a:pt x="0" y="523"/>
                    <a:pt x="156" y="672"/>
                    <a:pt x="339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12" name="Google Shape;16612;p80"/>
          <p:cNvGrpSpPr/>
          <p:nvPr/>
        </p:nvGrpSpPr>
        <p:grpSpPr>
          <a:xfrm>
            <a:off x="7110427" y="3365261"/>
            <a:ext cx="400401" cy="370184"/>
            <a:chOff x="7110427" y="3365261"/>
            <a:chExt cx="400401" cy="370184"/>
          </a:xfrm>
        </p:grpSpPr>
        <p:sp>
          <p:nvSpPr>
            <p:cNvPr id="16613" name="Google Shape;16613;p80"/>
            <p:cNvSpPr/>
            <p:nvPr/>
          </p:nvSpPr>
          <p:spPr>
            <a:xfrm>
              <a:off x="7140854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2" y="1"/>
                  </a:moveTo>
                  <a:cubicBezTo>
                    <a:pt x="3153" y="1"/>
                    <a:pt x="0" y="3161"/>
                    <a:pt x="0" y="7059"/>
                  </a:cubicBezTo>
                  <a:cubicBezTo>
                    <a:pt x="0" y="10951"/>
                    <a:pt x="3153" y="14111"/>
                    <a:pt x="7052" y="14111"/>
                  </a:cubicBezTo>
                  <a:cubicBezTo>
                    <a:pt x="10951" y="14111"/>
                    <a:pt x="14104" y="10951"/>
                    <a:pt x="14104" y="7059"/>
                  </a:cubicBezTo>
                  <a:cubicBezTo>
                    <a:pt x="14104" y="3161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4" name="Google Shape;16614;p80"/>
            <p:cNvSpPr/>
            <p:nvPr/>
          </p:nvSpPr>
          <p:spPr>
            <a:xfrm>
              <a:off x="7216081" y="3366704"/>
              <a:ext cx="294747" cy="295901"/>
            </a:xfrm>
            <a:custGeom>
              <a:avLst/>
              <a:gdLst/>
              <a:ahLst/>
              <a:cxnLst/>
              <a:rect l="l" t="t" r="r" b="b"/>
              <a:pathLst>
                <a:path w="11237" h="11281" extrusionOk="0">
                  <a:moveTo>
                    <a:pt x="7357" y="2771"/>
                  </a:moveTo>
                  <a:cubicBezTo>
                    <a:pt x="7423" y="2771"/>
                    <a:pt x="7491" y="2802"/>
                    <a:pt x="7541" y="2875"/>
                  </a:cubicBezTo>
                  <a:lnTo>
                    <a:pt x="8015" y="3573"/>
                  </a:lnTo>
                  <a:cubicBezTo>
                    <a:pt x="8083" y="3682"/>
                    <a:pt x="8056" y="3824"/>
                    <a:pt x="7954" y="3892"/>
                  </a:cubicBezTo>
                  <a:cubicBezTo>
                    <a:pt x="7914" y="3917"/>
                    <a:pt x="7869" y="3929"/>
                    <a:pt x="7825" y="3929"/>
                  </a:cubicBezTo>
                  <a:cubicBezTo>
                    <a:pt x="7750" y="3929"/>
                    <a:pt x="7678" y="3895"/>
                    <a:pt x="7636" y="3831"/>
                  </a:cubicBezTo>
                  <a:lnTo>
                    <a:pt x="7161" y="3126"/>
                  </a:lnTo>
                  <a:cubicBezTo>
                    <a:pt x="7041" y="2948"/>
                    <a:pt x="7196" y="2771"/>
                    <a:pt x="7357" y="2771"/>
                  </a:cubicBezTo>
                  <a:close/>
                  <a:moveTo>
                    <a:pt x="5005" y="0"/>
                  </a:moveTo>
                  <a:lnTo>
                    <a:pt x="4713" y="909"/>
                  </a:lnTo>
                  <a:cubicBezTo>
                    <a:pt x="4645" y="1126"/>
                    <a:pt x="4469" y="1295"/>
                    <a:pt x="4245" y="1356"/>
                  </a:cubicBezTo>
                  <a:lnTo>
                    <a:pt x="3513" y="1553"/>
                  </a:lnTo>
                  <a:cubicBezTo>
                    <a:pt x="3452" y="1573"/>
                    <a:pt x="3391" y="1580"/>
                    <a:pt x="3337" y="1580"/>
                  </a:cubicBezTo>
                  <a:lnTo>
                    <a:pt x="2238" y="1580"/>
                  </a:lnTo>
                  <a:cubicBezTo>
                    <a:pt x="2123" y="1580"/>
                    <a:pt x="2028" y="1661"/>
                    <a:pt x="2014" y="1777"/>
                  </a:cubicBezTo>
                  <a:lnTo>
                    <a:pt x="1892" y="2719"/>
                  </a:lnTo>
                  <a:lnTo>
                    <a:pt x="1194" y="2753"/>
                  </a:lnTo>
                  <a:cubicBezTo>
                    <a:pt x="1072" y="2760"/>
                    <a:pt x="977" y="2855"/>
                    <a:pt x="977" y="2970"/>
                  </a:cubicBezTo>
                  <a:lnTo>
                    <a:pt x="950" y="3580"/>
                  </a:lnTo>
                  <a:cubicBezTo>
                    <a:pt x="943" y="3712"/>
                    <a:pt x="1052" y="3818"/>
                    <a:pt x="1188" y="3818"/>
                  </a:cubicBezTo>
                  <a:cubicBezTo>
                    <a:pt x="1192" y="3818"/>
                    <a:pt x="1196" y="3818"/>
                    <a:pt x="1201" y="3818"/>
                  </a:cubicBezTo>
                  <a:lnTo>
                    <a:pt x="1662" y="3777"/>
                  </a:lnTo>
                  <a:cubicBezTo>
                    <a:pt x="1784" y="3763"/>
                    <a:pt x="1892" y="3702"/>
                    <a:pt x="1960" y="3607"/>
                  </a:cubicBezTo>
                  <a:lnTo>
                    <a:pt x="2394" y="3004"/>
                  </a:lnTo>
                  <a:lnTo>
                    <a:pt x="3310" y="2970"/>
                  </a:lnTo>
                  <a:cubicBezTo>
                    <a:pt x="3313" y="2970"/>
                    <a:pt x="3316" y="2970"/>
                    <a:pt x="3319" y="2970"/>
                  </a:cubicBezTo>
                  <a:cubicBezTo>
                    <a:pt x="3511" y="2970"/>
                    <a:pt x="3647" y="3170"/>
                    <a:pt x="3574" y="3350"/>
                  </a:cubicBezTo>
                  <a:cubicBezTo>
                    <a:pt x="3418" y="3756"/>
                    <a:pt x="3418" y="3790"/>
                    <a:pt x="3418" y="3831"/>
                  </a:cubicBezTo>
                  <a:cubicBezTo>
                    <a:pt x="3414" y="3983"/>
                    <a:pt x="3530" y="4063"/>
                    <a:pt x="3645" y="4063"/>
                  </a:cubicBezTo>
                  <a:cubicBezTo>
                    <a:pt x="3746" y="4063"/>
                    <a:pt x="3847" y="4002"/>
                    <a:pt x="3866" y="3872"/>
                  </a:cubicBezTo>
                  <a:cubicBezTo>
                    <a:pt x="3886" y="3818"/>
                    <a:pt x="3954" y="3634"/>
                    <a:pt x="4042" y="3404"/>
                  </a:cubicBezTo>
                  <a:cubicBezTo>
                    <a:pt x="4064" y="3352"/>
                    <a:pt x="4113" y="3324"/>
                    <a:pt x="4162" y="3324"/>
                  </a:cubicBezTo>
                  <a:cubicBezTo>
                    <a:pt x="4203" y="3324"/>
                    <a:pt x="4245" y="3344"/>
                    <a:pt x="4272" y="3384"/>
                  </a:cubicBezTo>
                  <a:lnTo>
                    <a:pt x="4327" y="3472"/>
                  </a:lnTo>
                  <a:cubicBezTo>
                    <a:pt x="4411" y="3599"/>
                    <a:pt x="4554" y="3672"/>
                    <a:pt x="4703" y="3672"/>
                  </a:cubicBezTo>
                  <a:cubicBezTo>
                    <a:pt x="4745" y="3672"/>
                    <a:pt x="4787" y="3667"/>
                    <a:pt x="4828" y="3655"/>
                  </a:cubicBezTo>
                  <a:lnTo>
                    <a:pt x="5235" y="3546"/>
                  </a:lnTo>
                  <a:cubicBezTo>
                    <a:pt x="5350" y="3512"/>
                    <a:pt x="5439" y="3431"/>
                    <a:pt x="5486" y="3323"/>
                  </a:cubicBezTo>
                  <a:lnTo>
                    <a:pt x="5561" y="3112"/>
                  </a:lnTo>
                  <a:cubicBezTo>
                    <a:pt x="5615" y="2963"/>
                    <a:pt x="5744" y="2861"/>
                    <a:pt x="5893" y="2828"/>
                  </a:cubicBezTo>
                  <a:lnTo>
                    <a:pt x="6157" y="2773"/>
                  </a:lnTo>
                  <a:cubicBezTo>
                    <a:pt x="6182" y="2768"/>
                    <a:pt x="6207" y="2765"/>
                    <a:pt x="6231" y="2765"/>
                  </a:cubicBezTo>
                  <a:cubicBezTo>
                    <a:pt x="6386" y="2765"/>
                    <a:pt x="6522" y="2872"/>
                    <a:pt x="6557" y="3024"/>
                  </a:cubicBezTo>
                  <a:cubicBezTo>
                    <a:pt x="6591" y="3207"/>
                    <a:pt x="6463" y="3377"/>
                    <a:pt x="6279" y="3397"/>
                  </a:cubicBezTo>
                  <a:lnTo>
                    <a:pt x="5649" y="3417"/>
                  </a:lnTo>
                  <a:cubicBezTo>
                    <a:pt x="5520" y="3417"/>
                    <a:pt x="5412" y="3526"/>
                    <a:pt x="5412" y="3648"/>
                  </a:cubicBezTo>
                  <a:lnTo>
                    <a:pt x="5412" y="3709"/>
                  </a:lnTo>
                  <a:cubicBezTo>
                    <a:pt x="5412" y="3763"/>
                    <a:pt x="5439" y="3804"/>
                    <a:pt x="5479" y="3831"/>
                  </a:cubicBezTo>
                  <a:lnTo>
                    <a:pt x="5845" y="4014"/>
                  </a:lnTo>
                  <a:cubicBezTo>
                    <a:pt x="5988" y="4082"/>
                    <a:pt x="6035" y="4258"/>
                    <a:pt x="5940" y="4387"/>
                  </a:cubicBezTo>
                  <a:cubicBezTo>
                    <a:pt x="5893" y="4462"/>
                    <a:pt x="5812" y="4502"/>
                    <a:pt x="5730" y="4502"/>
                  </a:cubicBezTo>
                  <a:lnTo>
                    <a:pt x="3805" y="4502"/>
                  </a:lnTo>
                  <a:cubicBezTo>
                    <a:pt x="3757" y="4502"/>
                    <a:pt x="3703" y="4496"/>
                    <a:pt x="3655" y="4475"/>
                  </a:cubicBezTo>
                  <a:lnTo>
                    <a:pt x="2048" y="3838"/>
                  </a:lnTo>
                  <a:cubicBezTo>
                    <a:pt x="2008" y="3822"/>
                    <a:pt x="1967" y="3815"/>
                    <a:pt x="1926" y="3815"/>
                  </a:cubicBezTo>
                  <a:cubicBezTo>
                    <a:pt x="1842" y="3815"/>
                    <a:pt x="1760" y="3846"/>
                    <a:pt x="1696" y="3906"/>
                  </a:cubicBezTo>
                  <a:lnTo>
                    <a:pt x="170" y="5316"/>
                  </a:lnTo>
                  <a:cubicBezTo>
                    <a:pt x="48" y="5425"/>
                    <a:pt x="1" y="5601"/>
                    <a:pt x="41" y="5757"/>
                  </a:cubicBezTo>
                  <a:lnTo>
                    <a:pt x="353" y="7018"/>
                  </a:lnTo>
                  <a:cubicBezTo>
                    <a:pt x="401" y="7215"/>
                    <a:pt x="570" y="7357"/>
                    <a:pt x="767" y="7364"/>
                  </a:cubicBezTo>
                  <a:lnTo>
                    <a:pt x="2489" y="7459"/>
                  </a:lnTo>
                  <a:cubicBezTo>
                    <a:pt x="2828" y="7472"/>
                    <a:pt x="3099" y="7737"/>
                    <a:pt x="3133" y="8076"/>
                  </a:cubicBezTo>
                  <a:lnTo>
                    <a:pt x="3262" y="9493"/>
                  </a:lnTo>
                  <a:cubicBezTo>
                    <a:pt x="3269" y="9595"/>
                    <a:pt x="3303" y="9703"/>
                    <a:pt x="3343" y="9798"/>
                  </a:cubicBezTo>
                  <a:cubicBezTo>
                    <a:pt x="3493" y="10096"/>
                    <a:pt x="3832" y="10788"/>
                    <a:pt x="4015" y="11025"/>
                  </a:cubicBezTo>
                  <a:cubicBezTo>
                    <a:pt x="4156" y="11201"/>
                    <a:pt x="4414" y="11280"/>
                    <a:pt x="4645" y="11280"/>
                  </a:cubicBezTo>
                  <a:cubicBezTo>
                    <a:pt x="4815" y="11280"/>
                    <a:pt x="4969" y="11238"/>
                    <a:pt x="5052" y="11161"/>
                  </a:cubicBezTo>
                  <a:lnTo>
                    <a:pt x="6449" y="10015"/>
                  </a:lnTo>
                  <a:cubicBezTo>
                    <a:pt x="6571" y="9906"/>
                    <a:pt x="6646" y="9764"/>
                    <a:pt x="6666" y="9608"/>
                  </a:cubicBezTo>
                  <a:lnTo>
                    <a:pt x="6829" y="8483"/>
                  </a:lnTo>
                  <a:lnTo>
                    <a:pt x="7941" y="7262"/>
                  </a:lnTo>
                  <a:cubicBezTo>
                    <a:pt x="8049" y="7147"/>
                    <a:pt x="8009" y="6964"/>
                    <a:pt x="7866" y="6903"/>
                  </a:cubicBezTo>
                  <a:lnTo>
                    <a:pt x="7846" y="6916"/>
                  </a:lnTo>
                  <a:cubicBezTo>
                    <a:pt x="7758" y="6970"/>
                    <a:pt x="7663" y="7004"/>
                    <a:pt x="7561" y="7011"/>
                  </a:cubicBezTo>
                  <a:lnTo>
                    <a:pt x="7507" y="7011"/>
                  </a:lnTo>
                  <a:cubicBezTo>
                    <a:pt x="7303" y="7011"/>
                    <a:pt x="7113" y="6909"/>
                    <a:pt x="6998" y="6733"/>
                  </a:cubicBezTo>
                  <a:lnTo>
                    <a:pt x="6151" y="5384"/>
                  </a:lnTo>
                  <a:cubicBezTo>
                    <a:pt x="6028" y="5205"/>
                    <a:pt x="6187" y="5026"/>
                    <a:pt x="6347" y="5026"/>
                  </a:cubicBezTo>
                  <a:cubicBezTo>
                    <a:pt x="6418" y="5026"/>
                    <a:pt x="6489" y="5061"/>
                    <a:pt x="6537" y="5147"/>
                  </a:cubicBezTo>
                  <a:lnTo>
                    <a:pt x="7385" y="6489"/>
                  </a:lnTo>
                  <a:cubicBezTo>
                    <a:pt x="7415" y="6532"/>
                    <a:pt x="7457" y="6558"/>
                    <a:pt x="7504" y="6558"/>
                  </a:cubicBezTo>
                  <a:cubicBezTo>
                    <a:pt x="7509" y="6558"/>
                    <a:pt x="7515" y="6558"/>
                    <a:pt x="7520" y="6557"/>
                  </a:cubicBezTo>
                  <a:cubicBezTo>
                    <a:pt x="7547" y="6557"/>
                    <a:pt x="7568" y="6543"/>
                    <a:pt x="7588" y="6530"/>
                  </a:cubicBezTo>
                  <a:lnTo>
                    <a:pt x="8734" y="5906"/>
                  </a:lnTo>
                  <a:cubicBezTo>
                    <a:pt x="8856" y="5838"/>
                    <a:pt x="8890" y="5682"/>
                    <a:pt x="8802" y="5574"/>
                  </a:cubicBezTo>
                  <a:cubicBezTo>
                    <a:pt x="8759" y="5519"/>
                    <a:pt x="8694" y="5491"/>
                    <a:pt x="8628" y="5491"/>
                  </a:cubicBezTo>
                  <a:cubicBezTo>
                    <a:pt x="8620" y="5491"/>
                    <a:pt x="8613" y="5492"/>
                    <a:pt x="8605" y="5492"/>
                  </a:cubicBezTo>
                  <a:lnTo>
                    <a:pt x="8368" y="5519"/>
                  </a:lnTo>
                  <a:cubicBezTo>
                    <a:pt x="8359" y="5520"/>
                    <a:pt x="8351" y="5521"/>
                    <a:pt x="8342" y="5521"/>
                  </a:cubicBezTo>
                  <a:cubicBezTo>
                    <a:pt x="8285" y="5521"/>
                    <a:pt x="8232" y="5501"/>
                    <a:pt x="8185" y="5465"/>
                  </a:cubicBezTo>
                  <a:lnTo>
                    <a:pt x="7466" y="4821"/>
                  </a:lnTo>
                  <a:cubicBezTo>
                    <a:pt x="7291" y="4662"/>
                    <a:pt x="7440" y="4419"/>
                    <a:pt x="7620" y="4419"/>
                  </a:cubicBezTo>
                  <a:cubicBezTo>
                    <a:pt x="7670" y="4419"/>
                    <a:pt x="7723" y="4438"/>
                    <a:pt x="7771" y="4482"/>
                  </a:cubicBezTo>
                  <a:lnTo>
                    <a:pt x="8415" y="5058"/>
                  </a:lnTo>
                  <a:lnTo>
                    <a:pt x="8809" y="5011"/>
                  </a:lnTo>
                  <a:cubicBezTo>
                    <a:pt x="8819" y="5009"/>
                    <a:pt x="8830" y="5008"/>
                    <a:pt x="8840" y="5008"/>
                  </a:cubicBezTo>
                  <a:cubicBezTo>
                    <a:pt x="8911" y="5008"/>
                    <a:pt x="8978" y="5046"/>
                    <a:pt x="9019" y="5099"/>
                  </a:cubicBezTo>
                  <a:lnTo>
                    <a:pt x="9093" y="5208"/>
                  </a:lnTo>
                  <a:lnTo>
                    <a:pt x="9473" y="5160"/>
                  </a:lnTo>
                  <a:cubicBezTo>
                    <a:pt x="9490" y="5158"/>
                    <a:pt x="9508" y="5157"/>
                    <a:pt x="9525" y="5157"/>
                  </a:cubicBezTo>
                  <a:cubicBezTo>
                    <a:pt x="9690" y="5157"/>
                    <a:pt x="9848" y="5244"/>
                    <a:pt x="9927" y="5397"/>
                  </a:cubicBezTo>
                  <a:lnTo>
                    <a:pt x="10700" y="6821"/>
                  </a:lnTo>
                  <a:cubicBezTo>
                    <a:pt x="10755" y="6923"/>
                    <a:pt x="10850" y="6998"/>
                    <a:pt x="10958" y="7038"/>
                  </a:cubicBezTo>
                  <a:lnTo>
                    <a:pt x="11236" y="7133"/>
                  </a:lnTo>
                  <a:lnTo>
                    <a:pt x="11236" y="6998"/>
                  </a:lnTo>
                  <a:cubicBezTo>
                    <a:pt x="11236" y="3424"/>
                    <a:pt x="8558" y="414"/>
                    <a:pt x="500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5" name="Google Shape;16615;p80"/>
            <p:cNvSpPr/>
            <p:nvPr/>
          </p:nvSpPr>
          <p:spPr>
            <a:xfrm>
              <a:off x="7110427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7" y="0"/>
                  </a:moveTo>
                  <a:cubicBezTo>
                    <a:pt x="631" y="2387"/>
                    <a:pt x="1" y="7777"/>
                    <a:pt x="3222" y="10998"/>
                  </a:cubicBezTo>
                  <a:cubicBezTo>
                    <a:pt x="4615" y="12395"/>
                    <a:pt x="6415" y="13067"/>
                    <a:pt x="8202" y="13067"/>
                  </a:cubicBezTo>
                  <a:cubicBezTo>
                    <a:pt x="10545" y="13067"/>
                    <a:pt x="12866" y="11910"/>
                    <a:pt x="14220" y="9710"/>
                  </a:cubicBezTo>
                  <a:lnTo>
                    <a:pt x="14220" y="9710"/>
                  </a:lnTo>
                  <a:cubicBezTo>
                    <a:pt x="13108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8" y="7140"/>
                  </a:cubicBezTo>
                  <a:cubicBezTo>
                    <a:pt x="3120" y="4909"/>
                    <a:pt x="3181" y="2177"/>
                    <a:pt x="4517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6" name="Google Shape;16616;p80"/>
            <p:cNvSpPr/>
            <p:nvPr/>
          </p:nvSpPr>
          <p:spPr>
            <a:xfrm>
              <a:off x="7398563" y="3617646"/>
              <a:ext cx="31424" cy="30427"/>
            </a:xfrm>
            <a:custGeom>
              <a:avLst/>
              <a:gdLst/>
              <a:ahLst/>
              <a:cxnLst/>
              <a:rect l="l" t="t" r="r" b="b"/>
              <a:pathLst>
                <a:path w="1198" h="1160" extrusionOk="0">
                  <a:moveTo>
                    <a:pt x="881" y="1"/>
                  </a:moveTo>
                  <a:cubicBezTo>
                    <a:pt x="825" y="1"/>
                    <a:pt x="768" y="23"/>
                    <a:pt x="719" y="75"/>
                  </a:cubicBezTo>
                  <a:lnTo>
                    <a:pt x="123" y="787"/>
                  </a:lnTo>
                  <a:cubicBezTo>
                    <a:pt x="1" y="936"/>
                    <a:pt x="102" y="1160"/>
                    <a:pt x="299" y="1160"/>
                  </a:cubicBezTo>
                  <a:cubicBezTo>
                    <a:pt x="367" y="1160"/>
                    <a:pt x="428" y="1133"/>
                    <a:pt x="475" y="1079"/>
                  </a:cubicBezTo>
                  <a:lnTo>
                    <a:pt x="1065" y="373"/>
                  </a:lnTo>
                  <a:cubicBezTo>
                    <a:pt x="1197" y="200"/>
                    <a:pt x="1047" y="1"/>
                    <a:pt x="8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7" name="Google Shape;16617;p80"/>
            <p:cNvSpPr/>
            <p:nvPr/>
          </p:nvSpPr>
          <p:spPr>
            <a:xfrm>
              <a:off x="7268410" y="3369012"/>
              <a:ext cx="20276" cy="26886"/>
            </a:xfrm>
            <a:custGeom>
              <a:avLst/>
              <a:gdLst/>
              <a:ahLst/>
              <a:cxnLst/>
              <a:rect l="l" t="t" r="r" b="b"/>
              <a:pathLst>
                <a:path w="773" h="1025" extrusionOk="0">
                  <a:moveTo>
                    <a:pt x="772" y="0"/>
                  </a:moveTo>
                  <a:lnTo>
                    <a:pt x="772" y="0"/>
                  </a:lnTo>
                  <a:cubicBezTo>
                    <a:pt x="596" y="41"/>
                    <a:pt x="419" y="82"/>
                    <a:pt x="250" y="136"/>
                  </a:cubicBezTo>
                  <a:lnTo>
                    <a:pt x="47" y="739"/>
                  </a:lnTo>
                  <a:cubicBezTo>
                    <a:pt x="0" y="908"/>
                    <a:pt x="138" y="1024"/>
                    <a:pt x="274" y="1024"/>
                  </a:cubicBezTo>
                  <a:cubicBezTo>
                    <a:pt x="357" y="1024"/>
                    <a:pt x="440" y="982"/>
                    <a:pt x="480" y="882"/>
                  </a:cubicBezTo>
                  <a:lnTo>
                    <a:pt x="772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80"/>
            <p:cNvSpPr/>
            <p:nvPr/>
          </p:nvSpPr>
          <p:spPr>
            <a:xfrm>
              <a:off x="7141562" y="3566236"/>
              <a:ext cx="35778" cy="86638"/>
            </a:xfrm>
            <a:custGeom>
              <a:avLst/>
              <a:gdLst/>
              <a:ahLst/>
              <a:cxnLst/>
              <a:rect l="l" t="t" r="r" b="b"/>
              <a:pathLst>
                <a:path w="1364" h="3303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181"/>
                    <a:pt x="495" y="2320"/>
                    <a:pt x="1153" y="3303"/>
                  </a:cubicBezTo>
                  <a:lnTo>
                    <a:pt x="1350" y="1513"/>
                  </a:lnTo>
                  <a:cubicBezTo>
                    <a:pt x="1363" y="1377"/>
                    <a:pt x="1316" y="1235"/>
                    <a:pt x="1214" y="11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80"/>
            <p:cNvSpPr/>
            <p:nvPr/>
          </p:nvSpPr>
          <p:spPr>
            <a:xfrm>
              <a:off x="7303060" y="3365261"/>
              <a:ext cx="26178" cy="27043"/>
            </a:xfrm>
            <a:custGeom>
              <a:avLst/>
              <a:gdLst/>
              <a:ahLst/>
              <a:cxnLst/>
              <a:rect l="l" t="t" r="r" b="b"/>
              <a:pathLst>
                <a:path w="998" h="1031" extrusionOk="0">
                  <a:moveTo>
                    <a:pt x="868" y="1"/>
                  </a:moveTo>
                  <a:cubicBezTo>
                    <a:pt x="617" y="1"/>
                    <a:pt x="366" y="14"/>
                    <a:pt x="116" y="41"/>
                  </a:cubicBezTo>
                  <a:lnTo>
                    <a:pt x="88" y="577"/>
                  </a:lnTo>
                  <a:cubicBezTo>
                    <a:pt x="0" y="845"/>
                    <a:pt x="213" y="1031"/>
                    <a:pt x="423" y="1031"/>
                  </a:cubicBezTo>
                  <a:cubicBezTo>
                    <a:pt x="553" y="1031"/>
                    <a:pt x="682" y="960"/>
                    <a:pt x="739" y="794"/>
                  </a:cubicBezTo>
                  <a:lnTo>
                    <a:pt x="997" y="8"/>
                  </a:lnTo>
                  <a:cubicBezTo>
                    <a:pt x="956" y="8"/>
                    <a:pt x="916" y="1"/>
                    <a:pt x="86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20" name="Google Shape;16620;p80"/>
          <p:cNvGrpSpPr/>
          <p:nvPr/>
        </p:nvGrpSpPr>
        <p:grpSpPr>
          <a:xfrm>
            <a:off x="7658949" y="3363137"/>
            <a:ext cx="400375" cy="370132"/>
            <a:chOff x="7658949" y="3363137"/>
            <a:chExt cx="400375" cy="370132"/>
          </a:xfrm>
        </p:grpSpPr>
        <p:sp>
          <p:nvSpPr>
            <p:cNvPr id="16621" name="Google Shape;16621;p80"/>
            <p:cNvSpPr/>
            <p:nvPr/>
          </p:nvSpPr>
          <p:spPr>
            <a:xfrm>
              <a:off x="7689192" y="3363137"/>
              <a:ext cx="370132" cy="370132"/>
            </a:xfrm>
            <a:custGeom>
              <a:avLst/>
              <a:gdLst/>
              <a:ahLst/>
              <a:cxnLst/>
              <a:rect l="l" t="t" r="r" b="b"/>
              <a:pathLst>
                <a:path w="14111" h="14111" extrusionOk="0">
                  <a:moveTo>
                    <a:pt x="7059" y="0"/>
                  </a:moveTo>
                  <a:cubicBezTo>
                    <a:pt x="3160" y="0"/>
                    <a:pt x="0" y="3160"/>
                    <a:pt x="0" y="7052"/>
                  </a:cubicBezTo>
                  <a:cubicBezTo>
                    <a:pt x="0" y="10951"/>
                    <a:pt x="3160" y="14111"/>
                    <a:pt x="7059" y="14111"/>
                  </a:cubicBezTo>
                  <a:cubicBezTo>
                    <a:pt x="10951" y="14111"/>
                    <a:pt x="14111" y="10951"/>
                    <a:pt x="14111" y="7052"/>
                  </a:cubicBezTo>
                  <a:cubicBezTo>
                    <a:pt x="14111" y="3160"/>
                    <a:pt x="10951" y="0"/>
                    <a:pt x="7059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2" name="Google Shape;16622;p80"/>
            <p:cNvSpPr/>
            <p:nvPr/>
          </p:nvSpPr>
          <p:spPr>
            <a:xfrm>
              <a:off x="7658949" y="3390521"/>
              <a:ext cx="372991" cy="342695"/>
            </a:xfrm>
            <a:custGeom>
              <a:avLst/>
              <a:gdLst/>
              <a:ahLst/>
              <a:cxnLst/>
              <a:rect l="l" t="t" r="r" b="b"/>
              <a:pathLst>
                <a:path w="14220" h="13065" extrusionOk="0">
                  <a:moveTo>
                    <a:pt x="4516" y="1"/>
                  </a:moveTo>
                  <a:lnTo>
                    <a:pt x="4516" y="1"/>
                  </a:lnTo>
                  <a:cubicBezTo>
                    <a:pt x="631" y="2387"/>
                    <a:pt x="0" y="7778"/>
                    <a:pt x="3221" y="10999"/>
                  </a:cubicBezTo>
                  <a:cubicBezTo>
                    <a:pt x="4615" y="12392"/>
                    <a:pt x="6414" y="13065"/>
                    <a:pt x="8201" y="13065"/>
                  </a:cubicBezTo>
                  <a:cubicBezTo>
                    <a:pt x="10544" y="13065"/>
                    <a:pt x="12865" y="11908"/>
                    <a:pt x="14219" y="9704"/>
                  </a:cubicBezTo>
                  <a:lnTo>
                    <a:pt x="14219" y="9704"/>
                  </a:lnTo>
                  <a:cubicBezTo>
                    <a:pt x="13107" y="10388"/>
                    <a:pt x="11826" y="10748"/>
                    <a:pt x="10524" y="10748"/>
                  </a:cubicBezTo>
                  <a:cubicBezTo>
                    <a:pt x="7968" y="10748"/>
                    <a:pt x="5615" y="9365"/>
                    <a:pt x="4367" y="7134"/>
                  </a:cubicBezTo>
                  <a:cubicBezTo>
                    <a:pt x="3119" y="4910"/>
                    <a:pt x="3174" y="2177"/>
                    <a:pt x="451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3" name="Google Shape;16623;p80"/>
            <p:cNvSpPr/>
            <p:nvPr/>
          </p:nvSpPr>
          <p:spPr>
            <a:xfrm>
              <a:off x="7754111" y="3380029"/>
              <a:ext cx="244569" cy="330000"/>
            </a:xfrm>
            <a:custGeom>
              <a:avLst/>
              <a:gdLst/>
              <a:ahLst/>
              <a:cxnLst/>
              <a:rect l="l" t="t" r="r" b="b"/>
              <a:pathLst>
                <a:path w="9324" h="12581" extrusionOk="0">
                  <a:moveTo>
                    <a:pt x="1641" y="1"/>
                  </a:moveTo>
                  <a:cubicBezTo>
                    <a:pt x="1044" y="272"/>
                    <a:pt x="495" y="624"/>
                    <a:pt x="0" y="1052"/>
                  </a:cubicBezTo>
                  <a:lnTo>
                    <a:pt x="448" y="1743"/>
                  </a:lnTo>
                  <a:cubicBezTo>
                    <a:pt x="509" y="1845"/>
                    <a:pt x="529" y="1967"/>
                    <a:pt x="502" y="2082"/>
                  </a:cubicBezTo>
                  <a:lnTo>
                    <a:pt x="129" y="3730"/>
                  </a:lnTo>
                  <a:cubicBezTo>
                    <a:pt x="75" y="3954"/>
                    <a:pt x="142" y="4191"/>
                    <a:pt x="298" y="4360"/>
                  </a:cubicBezTo>
                  <a:lnTo>
                    <a:pt x="1851" y="5954"/>
                  </a:lnTo>
                  <a:cubicBezTo>
                    <a:pt x="1984" y="6087"/>
                    <a:pt x="2160" y="6161"/>
                    <a:pt x="2351" y="6161"/>
                  </a:cubicBezTo>
                  <a:cubicBezTo>
                    <a:pt x="2374" y="6161"/>
                    <a:pt x="2397" y="6160"/>
                    <a:pt x="2421" y="6157"/>
                  </a:cubicBezTo>
                  <a:lnTo>
                    <a:pt x="3573" y="6022"/>
                  </a:lnTo>
                  <a:lnTo>
                    <a:pt x="4652" y="6937"/>
                  </a:lnTo>
                  <a:cubicBezTo>
                    <a:pt x="4794" y="7059"/>
                    <a:pt x="4848" y="7263"/>
                    <a:pt x="4787" y="7439"/>
                  </a:cubicBezTo>
                  <a:lnTo>
                    <a:pt x="4692" y="7697"/>
                  </a:lnTo>
                  <a:cubicBezTo>
                    <a:pt x="4618" y="7886"/>
                    <a:pt x="4645" y="8103"/>
                    <a:pt x="4746" y="8280"/>
                  </a:cubicBezTo>
                  <a:lnTo>
                    <a:pt x="5553" y="9629"/>
                  </a:lnTo>
                  <a:cubicBezTo>
                    <a:pt x="5642" y="9771"/>
                    <a:pt x="5669" y="9941"/>
                    <a:pt x="5642" y="10104"/>
                  </a:cubicBezTo>
                  <a:lnTo>
                    <a:pt x="5262" y="12138"/>
                  </a:lnTo>
                  <a:cubicBezTo>
                    <a:pt x="5241" y="12226"/>
                    <a:pt x="5282" y="12314"/>
                    <a:pt x="5350" y="12362"/>
                  </a:cubicBezTo>
                  <a:lnTo>
                    <a:pt x="5587" y="12538"/>
                  </a:lnTo>
                  <a:cubicBezTo>
                    <a:pt x="5627" y="12566"/>
                    <a:pt x="5673" y="12580"/>
                    <a:pt x="5720" y="12580"/>
                  </a:cubicBezTo>
                  <a:cubicBezTo>
                    <a:pt x="5786" y="12580"/>
                    <a:pt x="5852" y="12553"/>
                    <a:pt x="5899" y="12497"/>
                  </a:cubicBezTo>
                  <a:lnTo>
                    <a:pt x="9154" y="8632"/>
                  </a:lnTo>
                  <a:cubicBezTo>
                    <a:pt x="9323" y="8436"/>
                    <a:pt x="9283" y="8124"/>
                    <a:pt x="9066" y="7975"/>
                  </a:cubicBezTo>
                  <a:lnTo>
                    <a:pt x="7506" y="6883"/>
                  </a:lnTo>
                  <a:cubicBezTo>
                    <a:pt x="7377" y="6795"/>
                    <a:pt x="7235" y="6734"/>
                    <a:pt x="7086" y="6707"/>
                  </a:cubicBezTo>
                  <a:lnTo>
                    <a:pt x="5628" y="6395"/>
                  </a:lnTo>
                  <a:cubicBezTo>
                    <a:pt x="5594" y="6388"/>
                    <a:pt x="5559" y="6384"/>
                    <a:pt x="5525" y="6384"/>
                  </a:cubicBezTo>
                  <a:cubicBezTo>
                    <a:pt x="5325" y="6384"/>
                    <a:pt x="5140" y="6501"/>
                    <a:pt x="5058" y="6686"/>
                  </a:cubicBezTo>
                  <a:lnTo>
                    <a:pt x="3790" y="5608"/>
                  </a:lnTo>
                  <a:cubicBezTo>
                    <a:pt x="3751" y="5574"/>
                    <a:pt x="3701" y="5559"/>
                    <a:pt x="3651" y="5559"/>
                  </a:cubicBezTo>
                  <a:cubicBezTo>
                    <a:pt x="3641" y="5559"/>
                    <a:pt x="3631" y="5560"/>
                    <a:pt x="3621" y="5561"/>
                  </a:cubicBezTo>
                  <a:lnTo>
                    <a:pt x="3072" y="5622"/>
                  </a:lnTo>
                  <a:cubicBezTo>
                    <a:pt x="3052" y="5624"/>
                    <a:pt x="3032" y="5625"/>
                    <a:pt x="3013" y="5625"/>
                  </a:cubicBezTo>
                  <a:cubicBezTo>
                    <a:pt x="2768" y="5625"/>
                    <a:pt x="2569" y="5432"/>
                    <a:pt x="2563" y="5181"/>
                  </a:cubicBezTo>
                  <a:lnTo>
                    <a:pt x="2556" y="4964"/>
                  </a:lnTo>
                  <a:cubicBezTo>
                    <a:pt x="2543" y="4733"/>
                    <a:pt x="2706" y="4530"/>
                    <a:pt x="2936" y="4496"/>
                  </a:cubicBezTo>
                  <a:lnTo>
                    <a:pt x="3912" y="4340"/>
                  </a:lnTo>
                  <a:cubicBezTo>
                    <a:pt x="3938" y="4336"/>
                    <a:pt x="3964" y="4333"/>
                    <a:pt x="3989" y="4333"/>
                  </a:cubicBezTo>
                  <a:cubicBezTo>
                    <a:pt x="4229" y="4333"/>
                    <a:pt x="4435" y="4529"/>
                    <a:pt x="4435" y="4781"/>
                  </a:cubicBezTo>
                  <a:lnTo>
                    <a:pt x="4435" y="4991"/>
                  </a:lnTo>
                  <a:cubicBezTo>
                    <a:pt x="4441" y="5113"/>
                    <a:pt x="4543" y="5215"/>
                    <a:pt x="4665" y="5215"/>
                  </a:cubicBezTo>
                  <a:cubicBezTo>
                    <a:pt x="4787" y="5208"/>
                    <a:pt x="4889" y="5106"/>
                    <a:pt x="4889" y="4984"/>
                  </a:cubicBezTo>
                  <a:lnTo>
                    <a:pt x="4875" y="4218"/>
                  </a:lnTo>
                  <a:cubicBezTo>
                    <a:pt x="4869" y="4049"/>
                    <a:pt x="4930" y="3879"/>
                    <a:pt x="5045" y="3750"/>
                  </a:cubicBezTo>
                  <a:lnTo>
                    <a:pt x="6109" y="2543"/>
                  </a:lnTo>
                  <a:lnTo>
                    <a:pt x="6760" y="2326"/>
                  </a:lnTo>
                  <a:cubicBezTo>
                    <a:pt x="6943" y="2265"/>
                    <a:pt x="6971" y="2014"/>
                    <a:pt x="6808" y="1919"/>
                  </a:cubicBezTo>
                  <a:lnTo>
                    <a:pt x="5574" y="1153"/>
                  </a:lnTo>
                  <a:cubicBezTo>
                    <a:pt x="5499" y="1106"/>
                    <a:pt x="5416" y="1084"/>
                    <a:pt x="5335" y="1084"/>
                  </a:cubicBezTo>
                  <a:cubicBezTo>
                    <a:pt x="5157" y="1084"/>
                    <a:pt x="4986" y="1189"/>
                    <a:pt x="4916" y="1370"/>
                  </a:cubicBezTo>
                  <a:lnTo>
                    <a:pt x="4882" y="1458"/>
                  </a:lnTo>
                  <a:cubicBezTo>
                    <a:pt x="4811" y="1638"/>
                    <a:pt x="4638" y="1745"/>
                    <a:pt x="4459" y="1745"/>
                  </a:cubicBezTo>
                  <a:cubicBezTo>
                    <a:pt x="4381" y="1745"/>
                    <a:pt x="4303" y="1725"/>
                    <a:pt x="4231" y="1682"/>
                  </a:cubicBezTo>
                  <a:lnTo>
                    <a:pt x="3723" y="1391"/>
                  </a:lnTo>
                  <a:cubicBezTo>
                    <a:pt x="3560" y="1302"/>
                    <a:pt x="3573" y="1072"/>
                    <a:pt x="3736" y="991"/>
                  </a:cubicBezTo>
                  <a:lnTo>
                    <a:pt x="4184" y="774"/>
                  </a:lnTo>
                  <a:cubicBezTo>
                    <a:pt x="4503" y="621"/>
                    <a:pt x="4392" y="142"/>
                    <a:pt x="4043" y="142"/>
                  </a:cubicBezTo>
                  <a:cubicBezTo>
                    <a:pt x="4036" y="142"/>
                    <a:pt x="4028" y="143"/>
                    <a:pt x="4021" y="143"/>
                  </a:cubicBezTo>
                  <a:lnTo>
                    <a:pt x="3038" y="184"/>
                  </a:lnTo>
                  <a:lnTo>
                    <a:pt x="2197" y="543"/>
                  </a:lnTo>
                  <a:cubicBezTo>
                    <a:pt x="2166" y="557"/>
                    <a:pt x="2134" y="563"/>
                    <a:pt x="2103" y="563"/>
                  </a:cubicBezTo>
                  <a:cubicBezTo>
                    <a:pt x="2024" y="563"/>
                    <a:pt x="1951" y="523"/>
                    <a:pt x="1912" y="455"/>
                  </a:cubicBezTo>
                  <a:lnTo>
                    <a:pt x="1641" y="1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4" name="Google Shape;16624;p80"/>
            <p:cNvSpPr/>
            <p:nvPr/>
          </p:nvSpPr>
          <p:spPr>
            <a:xfrm>
              <a:off x="7754111" y="3390704"/>
              <a:ext cx="23135" cy="30086"/>
            </a:xfrm>
            <a:custGeom>
              <a:avLst/>
              <a:gdLst/>
              <a:ahLst/>
              <a:cxnLst/>
              <a:rect l="l" t="t" r="r" b="b"/>
              <a:pathLst>
                <a:path w="882" h="1147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70" y="190"/>
                    <a:pt x="278" y="407"/>
                    <a:pt x="0" y="645"/>
                  </a:cubicBezTo>
                  <a:lnTo>
                    <a:pt x="319" y="1146"/>
                  </a:lnTo>
                  <a:cubicBezTo>
                    <a:pt x="475" y="746"/>
                    <a:pt x="665" y="367"/>
                    <a:pt x="88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5" name="Google Shape;16625;p80"/>
            <p:cNvSpPr/>
            <p:nvPr/>
          </p:nvSpPr>
          <p:spPr>
            <a:xfrm>
              <a:off x="7891766" y="3668690"/>
              <a:ext cx="47162" cy="41470"/>
            </a:xfrm>
            <a:custGeom>
              <a:avLst/>
              <a:gdLst/>
              <a:ahLst/>
              <a:cxnLst/>
              <a:rect l="l" t="t" r="r" b="b"/>
              <a:pathLst>
                <a:path w="1798" h="1581" extrusionOk="0">
                  <a:moveTo>
                    <a:pt x="231" y="0"/>
                  </a:moveTo>
                  <a:lnTo>
                    <a:pt x="14" y="1140"/>
                  </a:lnTo>
                  <a:cubicBezTo>
                    <a:pt x="0" y="1221"/>
                    <a:pt x="34" y="1309"/>
                    <a:pt x="102" y="1363"/>
                  </a:cubicBezTo>
                  <a:lnTo>
                    <a:pt x="346" y="1533"/>
                  </a:lnTo>
                  <a:cubicBezTo>
                    <a:pt x="387" y="1565"/>
                    <a:pt x="435" y="1581"/>
                    <a:pt x="483" y="1581"/>
                  </a:cubicBezTo>
                  <a:cubicBezTo>
                    <a:pt x="546" y="1581"/>
                    <a:pt x="609" y="1553"/>
                    <a:pt x="651" y="1499"/>
                  </a:cubicBezTo>
                  <a:lnTo>
                    <a:pt x="1797" y="143"/>
                  </a:lnTo>
                  <a:lnTo>
                    <a:pt x="1648" y="143"/>
                  </a:lnTo>
                  <a:cubicBezTo>
                    <a:pt x="1173" y="143"/>
                    <a:pt x="692" y="95"/>
                    <a:pt x="23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26" name="Google Shape;16626;p80"/>
          <p:cNvGrpSpPr/>
          <p:nvPr/>
        </p:nvGrpSpPr>
        <p:grpSpPr>
          <a:xfrm>
            <a:off x="3304481" y="3379389"/>
            <a:ext cx="356623" cy="370105"/>
            <a:chOff x="3307156" y="3365314"/>
            <a:chExt cx="356623" cy="370105"/>
          </a:xfrm>
        </p:grpSpPr>
        <p:sp>
          <p:nvSpPr>
            <p:cNvPr id="16627" name="Google Shape;16627;p80"/>
            <p:cNvSpPr/>
            <p:nvPr/>
          </p:nvSpPr>
          <p:spPr>
            <a:xfrm>
              <a:off x="3534465" y="3485683"/>
              <a:ext cx="129314" cy="71346"/>
            </a:xfrm>
            <a:custGeom>
              <a:avLst/>
              <a:gdLst/>
              <a:ahLst/>
              <a:cxnLst/>
              <a:rect l="l" t="t" r="r" b="b"/>
              <a:pathLst>
                <a:path w="4930" h="2720" extrusionOk="0">
                  <a:moveTo>
                    <a:pt x="3248" y="0"/>
                  </a:moveTo>
                  <a:lnTo>
                    <a:pt x="0" y="1445"/>
                  </a:lnTo>
                  <a:lnTo>
                    <a:pt x="3607" y="2719"/>
                  </a:lnTo>
                  <a:cubicBezTo>
                    <a:pt x="4102" y="2360"/>
                    <a:pt x="4536" y="1912"/>
                    <a:pt x="4875" y="1404"/>
                  </a:cubicBezTo>
                  <a:cubicBezTo>
                    <a:pt x="4930" y="1316"/>
                    <a:pt x="4923" y="1207"/>
                    <a:pt x="4855" y="1133"/>
                  </a:cubicBezTo>
                  <a:cubicBezTo>
                    <a:pt x="4401" y="651"/>
                    <a:pt x="3858" y="265"/>
                    <a:pt x="324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80"/>
            <p:cNvSpPr/>
            <p:nvPr/>
          </p:nvSpPr>
          <p:spPr>
            <a:xfrm>
              <a:off x="3545481" y="3518235"/>
              <a:ext cx="117956" cy="38794"/>
            </a:xfrm>
            <a:custGeom>
              <a:avLst/>
              <a:gdLst/>
              <a:ahLst/>
              <a:cxnLst/>
              <a:rect l="l" t="t" r="r" b="b"/>
              <a:pathLst>
                <a:path w="4497" h="1479" extrusionOk="0">
                  <a:moveTo>
                    <a:pt x="4483" y="0"/>
                  </a:moveTo>
                  <a:lnTo>
                    <a:pt x="1" y="353"/>
                  </a:lnTo>
                  <a:lnTo>
                    <a:pt x="3187" y="1478"/>
                  </a:lnTo>
                  <a:cubicBezTo>
                    <a:pt x="3682" y="1119"/>
                    <a:pt x="4116" y="671"/>
                    <a:pt x="4455" y="163"/>
                  </a:cubicBezTo>
                  <a:cubicBezTo>
                    <a:pt x="4489" y="115"/>
                    <a:pt x="4496" y="54"/>
                    <a:pt x="448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80"/>
            <p:cNvSpPr/>
            <p:nvPr/>
          </p:nvSpPr>
          <p:spPr>
            <a:xfrm>
              <a:off x="3356075" y="3631522"/>
              <a:ext cx="96762" cy="103897"/>
            </a:xfrm>
            <a:custGeom>
              <a:avLst/>
              <a:gdLst/>
              <a:ahLst/>
              <a:cxnLst/>
              <a:rect l="l" t="t" r="r" b="b"/>
              <a:pathLst>
                <a:path w="3689" h="3961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87" y="3901"/>
                    <a:pt x="568" y="3961"/>
                    <a:pt x="663" y="3961"/>
                  </a:cubicBezTo>
                  <a:cubicBezTo>
                    <a:pt x="668" y="3961"/>
                    <a:pt x="673" y="3961"/>
                    <a:pt x="678" y="3960"/>
                  </a:cubicBezTo>
                  <a:cubicBezTo>
                    <a:pt x="1777" y="3892"/>
                    <a:pt x="2950" y="3302"/>
                    <a:pt x="3689" y="2509"/>
                  </a:cubicBezTo>
                  <a:lnTo>
                    <a:pt x="963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0" name="Google Shape;16630;p80"/>
            <p:cNvSpPr/>
            <p:nvPr/>
          </p:nvSpPr>
          <p:spPr>
            <a:xfrm>
              <a:off x="3356075" y="3631522"/>
              <a:ext cx="59778" cy="102638"/>
            </a:xfrm>
            <a:custGeom>
              <a:avLst/>
              <a:gdLst/>
              <a:ahLst/>
              <a:cxnLst/>
              <a:rect l="l" t="t" r="r" b="b"/>
              <a:pathLst>
                <a:path w="2279" h="3913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68" y="3852"/>
                    <a:pt x="495" y="3886"/>
                    <a:pt x="529" y="3913"/>
                  </a:cubicBezTo>
                  <a:lnTo>
                    <a:pt x="2278" y="121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1" name="Google Shape;16631;p80"/>
            <p:cNvSpPr/>
            <p:nvPr/>
          </p:nvSpPr>
          <p:spPr>
            <a:xfrm>
              <a:off x="3478962" y="3563403"/>
              <a:ext cx="101222" cy="161236"/>
            </a:xfrm>
            <a:custGeom>
              <a:avLst/>
              <a:gdLst/>
              <a:ahLst/>
              <a:cxnLst/>
              <a:rect l="l" t="t" r="r" b="b"/>
              <a:pathLst>
                <a:path w="3859" h="6147" extrusionOk="0">
                  <a:moveTo>
                    <a:pt x="679" y="0"/>
                  </a:moveTo>
                  <a:lnTo>
                    <a:pt x="1" y="4672"/>
                  </a:lnTo>
                  <a:cubicBezTo>
                    <a:pt x="665" y="5303"/>
                    <a:pt x="1635" y="5947"/>
                    <a:pt x="2679" y="6144"/>
                  </a:cubicBezTo>
                  <a:cubicBezTo>
                    <a:pt x="2692" y="6146"/>
                    <a:pt x="2704" y="6146"/>
                    <a:pt x="2717" y="6146"/>
                  </a:cubicBezTo>
                  <a:cubicBezTo>
                    <a:pt x="2792" y="6146"/>
                    <a:pt x="2863" y="6112"/>
                    <a:pt x="2910" y="6049"/>
                  </a:cubicBezTo>
                  <a:cubicBezTo>
                    <a:pt x="3472" y="5249"/>
                    <a:pt x="3859" y="4292"/>
                    <a:pt x="3825" y="3282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80"/>
            <p:cNvSpPr/>
            <p:nvPr/>
          </p:nvSpPr>
          <p:spPr>
            <a:xfrm>
              <a:off x="3478962" y="3573711"/>
              <a:ext cx="68146" cy="150324"/>
            </a:xfrm>
            <a:custGeom>
              <a:avLst/>
              <a:gdLst/>
              <a:ahLst/>
              <a:cxnLst/>
              <a:rect l="l" t="t" r="r" b="b"/>
              <a:pathLst>
                <a:path w="2598" h="5731" extrusionOk="0">
                  <a:moveTo>
                    <a:pt x="618" y="1"/>
                  </a:moveTo>
                  <a:lnTo>
                    <a:pt x="1" y="4279"/>
                  </a:lnTo>
                  <a:cubicBezTo>
                    <a:pt x="652" y="4889"/>
                    <a:pt x="1581" y="5513"/>
                    <a:pt x="2598" y="5730"/>
                  </a:cubicBezTo>
                  <a:lnTo>
                    <a:pt x="618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3" name="Google Shape;16633;p80"/>
            <p:cNvSpPr/>
            <p:nvPr/>
          </p:nvSpPr>
          <p:spPr>
            <a:xfrm>
              <a:off x="3382383" y="3674749"/>
              <a:ext cx="32368" cy="34151"/>
            </a:xfrm>
            <a:custGeom>
              <a:avLst/>
              <a:gdLst/>
              <a:ahLst/>
              <a:cxnLst/>
              <a:rect l="l" t="t" r="r" b="b"/>
              <a:pathLst>
                <a:path w="1234" h="1302" extrusionOk="0">
                  <a:moveTo>
                    <a:pt x="826" y="0"/>
                  </a:moveTo>
                  <a:cubicBezTo>
                    <a:pt x="739" y="0"/>
                    <a:pt x="651" y="41"/>
                    <a:pt x="591" y="142"/>
                  </a:cubicBezTo>
                  <a:lnTo>
                    <a:pt x="123" y="861"/>
                  </a:lnTo>
                  <a:cubicBezTo>
                    <a:pt x="1" y="1051"/>
                    <a:pt x="136" y="1302"/>
                    <a:pt x="367" y="1302"/>
                  </a:cubicBezTo>
                  <a:cubicBezTo>
                    <a:pt x="462" y="1302"/>
                    <a:pt x="550" y="1254"/>
                    <a:pt x="604" y="1173"/>
                  </a:cubicBezTo>
                  <a:lnTo>
                    <a:pt x="1072" y="454"/>
                  </a:lnTo>
                  <a:cubicBezTo>
                    <a:pt x="1234" y="231"/>
                    <a:pt x="1031" y="0"/>
                    <a:pt x="82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4" name="Google Shape;16634;p80"/>
            <p:cNvSpPr/>
            <p:nvPr/>
          </p:nvSpPr>
          <p:spPr>
            <a:xfrm>
              <a:off x="3551698" y="3514484"/>
              <a:ext cx="80972" cy="19069"/>
            </a:xfrm>
            <a:custGeom>
              <a:avLst/>
              <a:gdLst/>
              <a:ahLst/>
              <a:cxnLst/>
              <a:rect l="l" t="t" r="r" b="b"/>
              <a:pathLst>
                <a:path w="3087" h="727" extrusionOk="0">
                  <a:moveTo>
                    <a:pt x="2706" y="0"/>
                  </a:moveTo>
                  <a:cubicBezTo>
                    <a:pt x="2699" y="0"/>
                    <a:pt x="2693" y="0"/>
                    <a:pt x="2686" y="1"/>
                  </a:cubicBezTo>
                  <a:lnTo>
                    <a:pt x="360" y="163"/>
                  </a:lnTo>
                  <a:cubicBezTo>
                    <a:pt x="1" y="191"/>
                    <a:pt x="14" y="726"/>
                    <a:pt x="381" y="726"/>
                  </a:cubicBezTo>
                  <a:lnTo>
                    <a:pt x="401" y="726"/>
                  </a:lnTo>
                  <a:lnTo>
                    <a:pt x="2727" y="563"/>
                  </a:lnTo>
                  <a:cubicBezTo>
                    <a:pt x="3086" y="530"/>
                    <a:pt x="3054" y="0"/>
                    <a:pt x="270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5" name="Google Shape;16635;p80"/>
            <p:cNvSpPr/>
            <p:nvPr/>
          </p:nvSpPr>
          <p:spPr>
            <a:xfrm>
              <a:off x="3490241" y="3574787"/>
              <a:ext cx="49575" cy="107254"/>
            </a:xfrm>
            <a:custGeom>
              <a:avLst/>
              <a:gdLst/>
              <a:ahLst/>
              <a:cxnLst/>
              <a:rect l="l" t="t" r="r" b="b"/>
              <a:pathLst>
                <a:path w="1890" h="4089" extrusionOk="0">
                  <a:moveTo>
                    <a:pt x="365" y="0"/>
                  </a:moveTo>
                  <a:cubicBezTo>
                    <a:pt x="185" y="0"/>
                    <a:pt x="1" y="163"/>
                    <a:pt x="93" y="394"/>
                  </a:cubicBezTo>
                  <a:lnTo>
                    <a:pt x="1286" y="3899"/>
                  </a:lnTo>
                  <a:cubicBezTo>
                    <a:pt x="1327" y="4014"/>
                    <a:pt x="1435" y="4089"/>
                    <a:pt x="1557" y="4089"/>
                  </a:cubicBezTo>
                  <a:cubicBezTo>
                    <a:pt x="1754" y="4089"/>
                    <a:pt x="1890" y="3899"/>
                    <a:pt x="1829" y="3716"/>
                  </a:cubicBezTo>
                  <a:lnTo>
                    <a:pt x="628" y="211"/>
                  </a:lnTo>
                  <a:cubicBezTo>
                    <a:pt x="587" y="63"/>
                    <a:pt x="477" y="0"/>
                    <a:pt x="36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80"/>
            <p:cNvSpPr/>
            <p:nvPr/>
          </p:nvSpPr>
          <p:spPr>
            <a:xfrm>
              <a:off x="3307156" y="3365314"/>
              <a:ext cx="345239" cy="335508"/>
            </a:xfrm>
            <a:custGeom>
              <a:avLst/>
              <a:gdLst/>
              <a:ahLst/>
              <a:cxnLst/>
              <a:rect l="l" t="t" r="r" b="b"/>
              <a:pathLst>
                <a:path w="13162" h="12791" extrusionOk="0">
                  <a:moveTo>
                    <a:pt x="5402" y="1"/>
                  </a:moveTo>
                  <a:cubicBezTo>
                    <a:pt x="5127" y="1"/>
                    <a:pt x="4843" y="46"/>
                    <a:pt x="4564" y="141"/>
                  </a:cubicBezTo>
                  <a:cubicBezTo>
                    <a:pt x="3330" y="562"/>
                    <a:pt x="2631" y="1809"/>
                    <a:pt x="3011" y="2921"/>
                  </a:cubicBezTo>
                  <a:cubicBezTo>
                    <a:pt x="3079" y="3091"/>
                    <a:pt x="3160" y="3247"/>
                    <a:pt x="3248" y="3409"/>
                  </a:cubicBezTo>
                  <a:lnTo>
                    <a:pt x="3052" y="3877"/>
                  </a:lnTo>
                  <a:cubicBezTo>
                    <a:pt x="2842" y="3809"/>
                    <a:pt x="2625" y="3769"/>
                    <a:pt x="2408" y="3748"/>
                  </a:cubicBezTo>
                  <a:cubicBezTo>
                    <a:pt x="2359" y="3745"/>
                    <a:pt x="2310" y="3743"/>
                    <a:pt x="2262" y="3743"/>
                  </a:cubicBezTo>
                  <a:cubicBezTo>
                    <a:pt x="1150" y="3743"/>
                    <a:pt x="200" y="4698"/>
                    <a:pt x="102" y="5945"/>
                  </a:cubicBezTo>
                  <a:cubicBezTo>
                    <a:pt x="1" y="7247"/>
                    <a:pt x="875" y="8380"/>
                    <a:pt x="2048" y="8468"/>
                  </a:cubicBezTo>
                  <a:cubicBezTo>
                    <a:pt x="2117" y="8473"/>
                    <a:pt x="2188" y="8476"/>
                    <a:pt x="2259" y="8476"/>
                  </a:cubicBezTo>
                  <a:cubicBezTo>
                    <a:pt x="2864" y="8476"/>
                    <a:pt x="3559" y="8279"/>
                    <a:pt x="4232" y="8000"/>
                  </a:cubicBezTo>
                  <a:lnTo>
                    <a:pt x="4232" y="8000"/>
                  </a:lnTo>
                  <a:cubicBezTo>
                    <a:pt x="3621" y="8542"/>
                    <a:pt x="3072" y="9166"/>
                    <a:pt x="2842" y="9756"/>
                  </a:cubicBezTo>
                  <a:cubicBezTo>
                    <a:pt x="2408" y="10848"/>
                    <a:pt x="3038" y="12129"/>
                    <a:pt x="4259" y="12611"/>
                  </a:cubicBezTo>
                  <a:cubicBezTo>
                    <a:pt x="4571" y="12733"/>
                    <a:pt x="4892" y="12791"/>
                    <a:pt x="5203" y="12791"/>
                  </a:cubicBezTo>
                  <a:cubicBezTo>
                    <a:pt x="6101" y="12791"/>
                    <a:pt x="6920" y="12309"/>
                    <a:pt x="7242" y="11499"/>
                  </a:cubicBezTo>
                  <a:cubicBezTo>
                    <a:pt x="7561" y="10692"/>
                    <a:pt x="7520" y="9363"/>
                    <a:pt x="7344" y="8291"/>
                  </a:cubicBezTo>
                  <a:lnTo>
                    <a:pt x="7344" y="8291"/>
                  </a:lnTo>
                  <a:cubicBezTo>
                    <a:pt x="7697" y="8976"/>
                    <a:pt x="8659" y="10271"/>
                    <a:pt x="9453" y="10739"/>
                  </a:cubicBezTo>
                  <a:cubicBezTo>
                    <a:pt x="9766" y="10925"/>
                    <a:pt x="10112" y="11013"/>
                    <a:pt x="10460" y="11013"/>
                  </a:cubicBezTo>
                  <a:cubicBezTo>
                    <a:pt x="11241" y="11013"/>
                    <a:pt x="12033" y="10570"/>
                    <a:pt x="12497" y="9797"/>
                  </a:cubicBezTo>
                  <a:cubicBezTo>
                    <a:pt x="13162" y="8671"/>
                    <a:pt x="12884" y="7274"/>
                    <a:pt x="11867" y="6671"/>
                  </a:cubicBezTo>
                  <a:cubicBezTo>
                    <a:pt x="11304" y="6332"/>
                    <a:pt x="10511" y="6183"/>
                    <a:pt x="9704" y="6128"/>
                  </a:cubicBezTo>
                  <a:lnTo>
                    <a:pt x="9758" y="6115"/>
                  </a:lnTo>
                  <a:cubicBezTo>
                    <a:pt x="10497" y="5898"/>
                    <a:pt x="11202" y="5593"/>
                    <a:pt x="11643" y="5193"/>
                  </a:cubicBezTo>
                  <a:cubicBezTo>
                    <a:pt x="12518" y="4406"/>
                    <a:pt x="12518" y="2975"/>
                    <a:pt x="11643" y="2006"/>
                  </a:cubicBezTo>
                  <a:cubicBezTo>
                    <a:pt x="11143" y="1456"/>
                    <a:pt x="10471" y="1170"/>
                    <a:pt x="9823" y="1170"/>
                  </a:cubicBezTo>
                  <a:cubicBezTo>
                    <a:pt x="9329" y="1170"/>
                    <a:pt x="8848" y="1337"/>
                    <a:pt x="8470" y="1680"/>
                  </a:cubicBezTo>
                  <a:cubicBezTo>
                    <a:pt x="8164" y="1952"/>
                    <a:pt x="7893" y="2358"/>
                    <a:pt x="7663" y="2813"/>
                  </a:cubicBezTo>
                  <a:cubicBezTo>
                    <a:pt x="7676" y="2304"/>
                    <a:pt x="7615" y="1769"/>
                    <a:pt x="7493" y="1389"/>
                  </a:cubicBezTo>
                  <a:cubicBezTo>
                    <a:pt x="7199" y="528"/>
                    <a:pt x="6345" y="1"/>
                    <a:pt x="540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7" name="Google Shape;16637;p80"/>
            <p:cNvSpPr/>
            <p:nvPr/>
          </p:nvSpPr>
          <p:spPr>
            <a:xfrm>
              <a:off x="3376167" y="3431859"/>
              <a:ext cx="199453" cy="203623"/>
            </a:xfrm>
            <a:custGeom>
              <a:avLst/>
              <a:gdLst/>
              <a:ahLst/>
              <a:cxnLst/>
              <a:rect l="l" t="t" r="r" b="b"/>
              <a:pathLst>
                <a:path w="7604" h="7763" extrusionOk="0">
                  <a:moveTo>
                    <a:pt x="2874" y="0"/>
                  </a:moveTo>
                  <a:cubicBezTo>
                    <a:pt x="2663" y="0"/>
                    <a:pt x="2451" y="187"/>
                    <a:pt x="2543" y="452"/>
                  </a:cubicBezTo>
                  <a:lnTo>
                    <a:pt x="3594" y="3530"/>
                  </a:lnTo>
                  <a:lnTo>
                    <a:pt x="339" y="3585"/>
                  </a:lnTo>
                  <a:cubicBezTo>
                    <a:pt x="150" y="3585"/>
                    <a:pt x="0" y="3734"/>
                    <a:pt x="0" y="3924"/>
                  </a:cubicBezTo>
                  <a:cubicBezTo>
                    <a:pt x="0" y="4114"/>
                    <a:pt x="150" y="4263"/>
                    <a:pt x="339" y="4263"/>
                  </a:cubicBezTo>
                  <a:lnTo>
                    <a:pt x="346" y="4263"/>
                  </a:lnTo>
                  <a:lnTo>
                    <a:pt x="3594" y="4215"/>
                  </a:lnTo>
                  <a:lnTo>
                    <a:pt x="2638" y="7328"/>
                  </a:lnTo>
                  <a:cubicBezTo>
                    <a:pt x="2584" y="7504"/>
                    <a:pt x="2686" y="7694"/>
                    <a:pt x="2862" y="7748"/>
                  </a:cubicBezTo>
                  <a:cubicBezTo>
                    <a:pt x="2895" y="7758"/>
                    <a:pt x="2929" y="7763"/>
                    <a:pt x="2962" y="7763"/>
                  </a:cubicBezTo>
                  <a:cubicBezTo>
                    <a:pt x="3110" y="7763"/>
                    <a:pt x="3245" y="7668"/>
                    <a:pt x="3289" y="7524"/>
                  </a:cubicBezTo>
                  <a:lnTo>
                    <a:pt x="4245" y="4412"/>
                  </a:lnTo>
                  <a:lnTo>
                    <a:pt x="6910" y="6290"/>
                  </a:lnTo>
                  <a:cubicBezTo>
                    <a:pt x="6976" y="6337"/>
                    <a:pt x="7043" y="6357"/>
                    <a:pt x="7106" y="6357"/>
                  </a:cubicBezTo>
                  <a:cubicBezTo>
                    <a:pt x="7393" y="6357"/>
                    <a:pt x="7603" y="5944"/>
                    <a:pt x="7303" y="5727"/>
                  </a:cubicBezTo>
                  <a:lnTo>
                    <a:pt x="7303" y="5727"/>
                  </a:lnTo>
                  <a:lnTo>
                    <a:pt x="7310" y="5734"/>
                  </a:lnTo>
                  <a:lnTo>
                    <a:pt x="7310" y="5734"/>
                  </a:lnTo>
                  <a:lnTo>
                    <a:pt x="4652" y="3863"/>
                  </a:lnTo>
                  <a:lnTo>
                    <a:pt x="7249" y="1910"/>
                  </a:lnTo>
                  <a:cubicBezTo>
                    <a:pt x="7546" y="1690"/>
                    <a:pt x="7335" y="1287"/>
                    <a:pt x="7049" y="1287"/>
                  </a:cubicBezTo>
                  <a:cubicBezTo>
                    <a:pt x="6982" y="1287"/>
                    <a:pt x="6911" y="1309"/>
                    <a:pt x="6842" y="1361"/>
                  </a:cubicBezTo>
                  <a:lnTo>
                    <a:pt x="4238" y="3313"/>
                  </a:lnTo>
                  <a:lnTo>
                    <a:pt x="3187" y="235"/>
                  </a:lnTo>
                  <a:cubicBezTo>
                    <a:pt x="3131" y="70"/>
                    <a:pt x="3003" y="0"/>
                    <a:pt x="2874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8" name="Google Shape;16638;p80"/>
            <p:cNvSpPr/>
            <p:nvPr/>
          </p:nvSpPr>
          <p:spPr>
            <a:xfrm>
              <a:off x="3390803" y="3461499"/>
              <a:ext cx="99228" cy="74887"/>
            </a:xfrm>
            <a:custGeom>
              <a:avLst/>
              <a:gdLst/>
              <a:ahLst/>
              <a:cxnLst/>
              <a:rect l="l" t="t" r="r" b="b"/>
              <a:pathLst>
                <a:path w="3783" h="2855" extrusionOk="0">
                  <a:moveTo>
                    <a:pt x="558" y="0"/>
                  </a:moveTo>
                  <a:cubicBezTo>
                    <a:pt x="374" y="0"/>
                    <a:pt x="236" y="242"/>
                    <a:pt x="405" y="400"/>
                  </a:cubicBezTo>
                  <a:lnTo>
                    <a:pt x="1992" y="1709"/>
                  </a:lnTo>
                  <a:lnTo>
                    <a:pt x="453" y="949"/>
                  </a:lnTo>
                  <a:cubicBezTo>
                    <a:pt x="413" y="928"/>
                    <a:pt x="374" y="919"/>
                    <a:pt x="338" y="919"/>
                  </a:cubicBezTo>
                  <a:cubicBezTo>
                    <a:pt x="119" y="919"/>
                    <a:pt x="1" y="1264"/>
                    <a:pt x="263" y="1363"/>
                  </a:cubicBezTo>
                  <a:lnTo>
                    <a:pt x="3375" y="2834"/>
                  </a:lnTo>
                  <a:cubicBezTo>
                    <a:pt x="3409" y="2848"/>
                    <a:pt x="3436" y="2855"/>
                    <a:pt x="3470" y="2855"/>
                  </a:cubicBezTo>
                  <a:cubicBezTo>
                    <a:pt x="3687" y="2855"/>
                    <a:pt x="3782" y="2590"/>
                    <a:pt x="3619" y="2455"/>
                  </a:cubicBezTo>
                  <a:lnTo>
                    <a:pt x="697" y="48"/>
                  </a:lnTo>
                  <a:cubicBezTo>
                    <a:pt x="650" y="14"/>
                    <a:pt x="603" y="0"/>
                    <a:pt x="55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9" name="Google Shape;16639;p80"/>
            <p:cNvSpPr/>
            <p:nvPr/>
          </p:nvSpPr>
          <p:spPr>
            <a:xfrm>
              <a:off x="3369058" y="3464516"/>
              <a:ext cx="29902" cy="29719"/>
            </a:xfrm>
            <a:custGeom>
              <a:avLst/>
              <a:gdLst/>
              <a:ahLst/>
              <a:cxnLst/>
              <a:rect l="l" t="t" r="r" b="b"/>
              <a:pathLst>
                <a:path w="1140" h="1133" extrusionOk="0">
                  <a:moveTo>
                    <a:pt x="570" y="0"/>
                  </a:moveTo>
                  <a:cubicBezTo>
                    <a:pt x="258" y="0"/>
                    <a:pt x="0" y="251"/>
                    <a:pt x="0" y="563"/>
                  </a:cubicBezTo>
                  <a:cubicBezTo>
                    <a:pt x="0" y="882"/>
                    <a:pt x="258" y="1133"/>
                    <a:pt x="570" y="1133"/>
                  </a:cubicBezTo>
                  <a:cubicBezTo>
                    <a:pt x="888" y="1133"/>
                    <a:pt x="1139" y="882"/>
                    <a:pt x="1139" y="563"/>
                  </a:cubicBezTo>
                  <a:cubicBezTo>
                    <a:pt x="1139" y="251"/>
                    <a:pt x="888" y="0"/>
                    <a:pt x="570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0" name="Google Shape;16640;p80"/>
            <p:cNvSpPr/>
            <p:nvPr/>
          </p:nvSpPr>
          <p:spPr>
            <a:xfrm>
              <a:off x="3386475" y="3446732"/>
              <a:ext cx="29902" cy="29902"/>
            </a:xfrm>
            <a:custGeom>
              <a:avLst/>
              <a:gdLst/>
              <a:ahLst/>
              <a:cxnLst/>
              <a:rect l="l" t="t" r="r" b="b"/>
              <a:pathLst>
                <a:path w="1140" h="1140" extrusionOk="0">
                  <a:moveTo>
                    <a:pt x="570" y="0"/>
                  </a:moveTo>
                  <a:cubicBezTo>
                    <a:pt x="258" y="0"/>
                    <a:pt x="1" y="258"/>
                    <a:pt x="1" y="570"/>
                  </a:cubicBezTo>
                  <a:cubicBezTo>
                    <a:pt x="1" y="882"/>
                    <a:pt x="258" y="1139"/>
                    <a:pt x="570" y="1139"/>
                  </a:cubicBezTo>
                  <a:cubicBezTo>
                    <a:pt x="882" y="1139"/>
                    <a:pt x="1140" y="882"/>
                    <a:pt x="1140" y="570"/>
                  </a:cubicBezTo>
                  <a:cubicBezTo>
                    <a:pt x="1140" y="258"/>
                    <a:pt x="882" y="0"/>
                    <a:pt x="57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1" name="Google Shape;16641;p80"/>
            <p:cNvSpPr/>
            <p:nvPr/>
          </p:nvSpPr>
          <p:spPr>
            <a:xfrm>
              <a:off x="3390042" y="3471099"/>
              <a:ext cx="29719" cy="2971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3" y="0"/>
                  </a:moveTo>
                  <a:cubicBezTo>
                    <a:pt x="251" y="0"/>
                    <a:pt x="0" y="251"/>
                    <a:pt x="0" y="570"/>
                  </a:cubicBezTo>
                  <a:cubicBezTo>
                    <a:pt x="0" y="882"/>
                    <a:pt x="251" y="1133"/>
                    <a:pt x="563" y="1133"/>
                  </a:cubicBezTo>
                  <a:cubicBezTo>
                    <a:pt x="882" y="1133"/>
                    <a:pt x="1133" y="882"/>
                    <a:pt x="1133" y="570"/>
                  </a:cubicBezTo>
                  <a:cubicBezTo>
                    <a:pt x="1133" y="251"/>
                    <a:pt x="882" y="0"/>
                    <a:pt x="563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42" name="Google Shape;16642;p80"/>
          <p:cNvGrpSpPr/>
          <p:nvPr/>
        </p:nvGrpSpPr>
        <p:grpSpPr>
          <a:xfrm>
            <a:off x="7422407" y="1980107"/>
            <a:ext cx="372807" cy="370079"/>
            <a:chOff x="7422407" y="1980107"/>
            <a:chExt cx="372807" cy="370079"/>
          </a:xfrm>
        </p:grpSpPr>
        <p:sp>
          <p:nvSpPr>
            <p:cNvPr id="16643" name="Google Shape;16643;p80"/>
            <p:cNvSpPr/>
            <p:nvPr/>
          </p:nvSpPr>
          <p:spPr>
            <a:xfrm>
              <a:off x="7422407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9" y="1"/>
                  </a:moveTo>
                  <a:cubicBezTo>
                    <a:pt x="204" y="1"/>
                    <a:pt x="96" y="87"/>
                    <a:pt x="81" y="218"/>
                  </a:cubicBezTo>
                  <a:cubicBezTo>
                    <a:pt x="0" y="1181"/>
                    <a:pt x="95" y="3418"/>
                    <a:pt x="2767" y="3418"/>
                  </a:cubicBezTo>
                  <a:lnTo>
                    <a:pt x="3451" y="1825"/>
                  </a:lnTo>
                  <a:cubicBezTo>
                    <a:pt x="2373" y="1384"/>
                    <a:pt x="1370" y="788"/>
                    <a:pt x="468" y="55"/>
                  </a:cubicBezTo>
                  <a:cubicBezTo>
                    <a:pt x="422" y="18"/>
                    <a:pt x="370" y="1"/>
                    <a:pt x="3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4" name="Google Shape;16644;p80"/>
            <p:cNvSpPr/>
            <p:nvPr/>
          </p:nvSpPr>
          <p:spPr>
            <a:xfrm>
              <a:off x="7704668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35" y="1"/>
                  </a:moveTo>
                  <a:cubicBezTo>
                    <a:pt x="3085" y="1"/>
                    <a:pt x="3034" y="18"/>
                    <a:pt x="2990" y="55"/>
                  </a:cubicBezTo>
                  <a:cubicBezTo>
                    <a:pt x="2082" y="788"/>
                    <a:pt x="1078" y="1384"/>
                    <a:pt x="0" y="1825"/>
                  </a:cubicBezTo>
                  <a:lnTo>
                    <a:pt x="685" y="3418"/>
                  </a:lnTo>
                  <a:cubicBezTo>
                    <a:pt x="3356" y="3418"/>
                    <a:pt x="3451" y="1181"/>
                    <a:pt x="3370" y="218"/>
                  </a:cubicBezTo>
                  <a:cubicBezTo>
                    <a:pt x="3356" y="87"/>
                    <a:pt x="3248" y="1"/>
                    <a:pt x="313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5" name="Google Shape;16645;p80"/>
            <p:cNvSpPr/>
            <p:nvPr/>
          </p:nvSpPr>
          <p:spPr>
            <a:xfrm>
              <a:off x="7469175" y="1981340"/>
              <a:ext cx="278720" cy="350984"/>
            </a:xfrm>
            <a:custGeom>
              <a:avLst/>
              <a:gdLst/>
              <a:ahLst/>
              <a:cxnLst/>
              <a:rect l="l" t="t" r="r" b="b"/>
              <a:pathLst>
                <a:path w="10626" h="13381" extrusionOk="0">
                  <a:moveTo>
                    <a:pt x="5316" y="0"/>
                  </a:moveTo>
                  <a:cubicBezTo>
                    <a:pt x="5233" y="0"/>
                    <a:pt x="5150" y="3"/>
                    <a:pt x="5066" y="9"/>
                  </a:cubicBezTo>
                  <a:cubicBezTo>
                    <a:pt x="3174" y="138"/>
                    <a:pt x="1696" y="1697"/>
                    <a:pt x="1668" y="3596"/>
                  </a:cubicBezTo>
                  <a:cubicBezTo>
                    <a:pt x="1668" y="3691"/>
                    <a:pt x="1675" y="3786"/>
                    <a:pt x="1682" y="3874"/>
                  </a:cubicBezTo>
                  <a:cubicBezTo>
                    <a:pt x="1729" y="4430"/>
                    <a:pt x="1580" y="4986"/>
                    <a:pt x="1255" y="5440"/>
                  </a:cubicBezTo>
                  <a:cubicBezTo>
                    <a:pt x="156" y="6966"/>
                    <a:pt x="0" y="8980"/>
                    <a:pt x="855" y="10648"/>
                  </a:cubicBezTo>
                  <a:cubicBezTo>
                    <a:pt x="1709" y="12322"/>
                    <a:pt x="3425" y="13380"/>
                    <a:pt x="5303" y="13380"/>
                  </a:cubicBezTo>
                  <a:cubicBezTo>
                    <a:pt x="5309" y="13380"/>
                    <a:pt x="5315" y="13380"/>
                    <a:pt x="5321" y="13380"/>
                  </a:cubicBezTo>
                  <a:cubicBezTo>
                    <a:pt x="7192" y="13380"/>
                    <a:pt x="8906" y="12331"/>
                    <a:pt x="9765" y="10668"/>
                  </a:cubicBezTo>
                  <a:cubicBezTo>
                    <a:pt x="10626" y="8993"/>
                    <a:pt x="10477" y="6986"/>
                    <a:pt x="9378" y="5454"/>
                  </a:cubicBezTo>
                  <a:cubicBezTo>
                    <a:pt x="9053" y="5020"/>
                    <a:pt x="8890" y="4484"/>
                    <a:pt x="8937" y="3942"/>
                  </a:cubicBezTo>
                  <a:cubicBezTo>
                    <a:pt x="8958" y="3664"/>
                    <a:pt x="8958" y="3379"/>
                    <a:pt x="8917" y="3101"/>
                  </a:cubicBezTo>
                  <a:cubicBezTo>
                    <a:pt x="8645" y="1306"/>
                    <a:pt x="7103" y="0"/>
                    <a:pt x="5316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6" name="Google Shape;16646;p80"/>
            <p:cNvSpPr/>
            <p:nvPr/>
          </p:nvSpPr>
          <p:spPr>
            <a:xfrm>
              <a:off x="7443207" y="1980107"/>
              <a:ext cx="189276" cy="352295"/>
            </a:xfrm>
            <a:custGeom>
              <a:avLst/>
              <a:gdLst/>
              <a:ahLst/>
              <a:cxnLst/>
              <a:rect l="l" t="t" r="r" b="b"/>
              <a:pathLst>
                <a:path w="7216" h="13431" extrusionOk="0">
                  <a:moveTo>
                    <a:pt x="6300" y="1"/>
                  </a:moveTo>
                  <a:cubicBezTo>
                    <a:pt x="4293" y="1"/>
                    <a:pt x="2658" y="1627"/>
                    <a:pt x="2658" y="3643"/>
                  </a:cubicBezTo>
                  <a:cubicBezTo>
                    <a:pt x="2658" y="3738"/>
                    <a:pt x="2658" y="3833"/>
                    <a:pt x="2665" y="3921"/>
                  </a:cubicBezTo>
                  <a:cubicBezTo>
                    <a:pt x="2719" y="4477"/>
                    <a:pt x="2570" y="5033"/>
                    <a:pt x="2245" y="5487"/>
                  </a:cubicBezTo>
                  <a:cubicBezTo>
                    <a:pt x="0" y="8593"/>
                    <a:pt x="1926" y="12966"/>
                    <a:pt x="5730" y="13400"/>
                  </a:cubicBezTo>
                  <a:cubicBezTo>
                    <a:pt x="5913" y="13420"/>
                    <a:pt x="6097" y="13430"/>
                    <a:pt x="6281" y="13430"/>
                  </a:cubicBezTo>
                  <a:cubicBezTo>
                    <a:pt x="6594" y="13430"/>
                    <a:pt x="6907" y="13401"/>
                    <a:pt x="7215" y="13346"/>
                  </a:cubicBezTo>
                  <a:cubicBezTo>
                    <a:pt x="5018" y="12932"/>
                    <a:pt x="3357" y="11122"/>
                    <a:pt x="3140" y="8905"/>
                  </a:cubicBezTo>
                  <a:cubicBezTo>
                    <a:pt x="3018" y="7691"/>
                    <a:pt x="3350" y="6477"/>
                    <a:pt x="4062" y="5487"/>
                  </a:cubicBezTo>
                  <a:cubicBezTo>
                    <a:pt x="4388" y="5033"/>
                    <a:pt x="4537" y="4477"/>
                    <a:pt x="4489" y="3921"/>
                  </a:cubicBezTo>
                  <a:cubicBezTo>
                    <a:pt x="4482" y="3833"/>
                    <a:pt x="4476" y="3738"/>
                    <a:pt x="4476" y="3643"/>
                  </a:cubicBezTo>
                  <a:cubicBezTo>
                    <a:pt x="4476" y="1988"/>
                    <a:pt x="5601" y="537"/>
                    <a:pt x="7202" y="124"/>
                  </a:cubicBezTo>
                  <a:cubicBezTo>
                    <a:pt x="6930" y="49"/>
                    <a:pt x="6659" y="8"/>
                    <a:pt x="6374" y="2"/>
                  </a:cubicBezTo>
                  <a:cubicBezTo>
                    <a:pt x="6349" y="1"/>
                    <a:pt x="6325" y="1"/>
                    <a:pt x="630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7" name="Google Shape;16647;p80"/>
            <p:cNvSpPr/>
            <p:nvPr/>
          </p:nvSpPr>
          <p:spPr>
            <a:xfrm>
              <a:off x="7456007" y="2181790"/>
              <a:ext cx="302038" cy="168370"/>
            </a:xfrm>
            <a:custGeom>
              <a:avLst/>
              <a:gdLst/>
              <a:ahLst/>
              <a:cxnLst/>
              <a:rect l="l" t="t" r="r" b="b"/>
              <a:pathLst>
                <a:path w="11515" h="6419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9"/>
                  </a:lnTo>
                  <a:cubicBezTo>
                    <a:pt x="1" y="3460"/>
                    <a:pt x="2428" y="6328"/>
                    <a:pt x="5669" y="6416"/>
                  </a:cubicBezTo>
                  <a:cubicBezTo>
                    <a:pt x="5723" y="6418"/>
                    <a:pt x="5776" y="6418"/>
                    <a:pt x="5829" y="6418"/>
                  </a:cubicBezTo>
                  <a:cubicBezTo>
                    <a:pt x="8957" y="6418"/>
                    <a:pt x="11514" y="3875"/>
                    <a:pt x="11514" y="727"/>
                  </a:cubicBezTo>
                  <a:lnTo>
                    <a:pt x="11514" y="565"/>
                  </a:lnTo>
                  <a:cubicBezTo>
                    <a:pt x="11514" y="458"/>
                    <a:pt x="11426" y="385"/>
                    <a:pt x="11329" y="385"/>
                  </a:cubicBezTo>
                  <a:cubicBezTo>
                    <a:pt x="11303" y="385"/>
                    <a:pt x="11276" y="390"/>
                    <a:pt x="11250" y="402"/>
                  </a:cubicBezTo>
                  <a:lnTo>
                    <a:pt x="9792" y="1134"/>
                  </a:lnTo>
                  <a:cubicBezTo>
                    <a:pt x="9764" y="1153"/>
                    <a:pt x="9732" y="1162"/>
                    <a:pt x="9700" y="1162"/>
                  </a:cubicBezTo>
                  <a:cubicBezTo>
                    <a:pt x="9662" y="1162"/>
                    <a:pt x="9625" y="1149"/>
                    <a:pt x="9595" y="1127"/>
                  </a:cubicBezTo>
                  <a:lnTo>
                    <a:pt x="8436" y="361"/>
                  </a:lnTo>
                  <a:cubicBezTo>
                    <a:pt x="8406" y="340"/>
                    <a:pt x="8371" y="330"/>
                    <a:pt x="8336" y="330"/>
                  </a:cubicBezTo>
                  <a:cubicBezTo>
                    <a:pt x="8290" y="330"/>
                    <a:pt x="8243" y="347"/>
                    <a:pt x="8205" y="382"/>
                  </a:cubicBezTo>
                  <a:lnTo>
                    <a:pt x="6849" y="1738"/>
                  </a:lnTo>
                  <a:cubicBezTo>
                    <a:pt x="6815" y="1772"/>
                    <a:pt x="6769" y="1789"/>
                    <a:pt x="6724" y="1789"/>
                  </a:cubicBezTo>
                  <a:cubicBezTo>
                    <a:pt x="6678" y="1789"/>
                    <a:pt x="6632" y="1772"/>
                    <a:pt x="6598" y="1738"/>
                  </a:cubicBezTo>
                  <a:lnTo>
                    <a:pt x="5493" y="639"/>
                  </a:lnTo>
                  <a:cubicBezTo>
                    <a:pt x="5459" y="602"/>
                    <a:pt x="5413" y="583"/>
                    <a:pt x="5367" y="583"/>
                  </a:cubicBezTo>
                  <a:cubicBezTo>
                    <a:pt x="5320" y="583"/>
                    <a:pt x="5273" y="602"/>
                    <a:pt x="5235" y="639"/>
                  </a:cubicBezTo>
                  <a:lnTo>
                    <a:pt x="4164" y="1772"/>
                  </a:lnTo>
                  <a:cubicBezTo>
                    <a:pt x="4130" y="1805"/>
                    <a:pt x="4083" y="1822"/>
                    <a:pt x="4035" y="1822"/>
                  </a:cubicBezTo>
                  <a:cubicBezTo>
                    <a:pt x="3988" y="1822"/>
                    <a:pt x="3940" y="1805"/>
                    <a:pt x="3906" y="1772"/>
                  </a:cubicBezTo>
                  <a:lnTo>
                    <a:pt x="2293" y="158"/>
                  </a:lnTo>
                  <a:cubicBezTo>
                    <a:pt x="2259" y="125"/>
                    <a:pt x="2214" y="107"/>
                    <a:pt x="2168" y="107"/>
                  </a:cubicBezTo>
                  <a:cubicBezTo>
                    <a:pt x="2129" y="107"/>
                    <a:pt x="2089" y="120"/>
                    <a:pt x="2055" y="144"/>
                  </a:cubicBezTo>
                  <a:lnTo>
                    <a:pt x="1384" y="646"/>
                  </a:lnTo>
                  <a:cubicBezTo>
                    <a:pt x="1351" y="669"/>
                    <a:pt x="1314" y="681"/>
                    <a:pt x="1276" y="681"/>
                  </a:cubicBezTo>
                  <a:cubicBezTo>
                    <a:pt x="1236" y="681"/>
                    <a:pt x="1195" y="667"/>
                    <a:pt x="1160" y="639"/>
                  </a:cubicBezTo>
                  <a:lnTo>
                    <a:pt x="448" y="43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8" name="Google Shape;16648;p80"/>
            <p:cNvSpPr/>
            <p:nvPr/>
          </p:nvSpPr>
          <p:spPr>
            <a:xfrm>
              <a:off x="7757469" y="218910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9" name="Google Shape;16649;p80"/>
            <p:cNvSpPr/>
            <p:nvPr/>
          </p:nvSpPr>
          <p:spPr>
            <a:xfrm>
              <a:off x="7578554" y="2076896"/>
              <a:ext cx="59778" cy="57286"/>
            </a:xfrm>
            <a:custGeom>
              <a:avLst/>
              <a:gdLst/>
              <a:ahLst/>
              <a:cxnLst/>
              <a:rect l="l" t="t" r="r" b="b"/>
              <a:pathLst>
                <a:path w="2279" h="2184" extrusionOk="0">
                  <a:moveTo>
                    <a:pt x="1140" y="0"/>
                  </a:moveTo>
                  <a:cubicBezTo>
                    <a:pt x="767" y="0"/>
                    <a:pt x="1" y="590"/>
                    <a:pt x="1" y="1092"/>
                  </a:cubicBezTo>
                  <a:cubicBezTo>
                    <a:pt x="1" y="1594"/>
                    <a:pt x="767" y="2184"/>
                    <a:pt x="1140" y="2184"/>
                  </a:cubicBezTo>
                  <a:cubicBezTo>
                    <a:pt x="1513" y="2184"/>
                    <a:pt x="2279" y="1594"/>
                    <a:pt x="2279" y="1092"/>
                  </a:cubicBezTo>
                  <a:cubicBezTo>
                    <a:pt x="2279" y="590"/>
                    <a:pt x="1513" y="0"/>
                    <a:pt x="1140" y="0"/>
                  </a:cubicBez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0" name="Google Shape;16650;p80"/>
            <p:cNvSpPr/>
            <p:nvPr/>
          </p:nvSpPr>
          <p:spPr>
            <a:xfrm>
              <a:off x="7542802" y="2051820"/>
              <a:ext cx="23869" cy="29902"/>
            </a:xfrm>
            <a:custGeom>
              <a:avLst/>
              <a:gdLst/>
              <a:ahLst/>
              <a:cxnLst/>
              <a:rect l="l" t="t" r="r" b="b"/>
              <a:pathLst>
                <a:path w="910" h="114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lnTo>
                    <a:pt x="1" y="685"/>
                  </a:lnTo>
                  <a:cubicBezTo>
                    <a:pt x="1" y="936"/>
                    <a:pt x="204" y="1139"/>
                    <a:pt x="455" y="1139"/>
                  </a:cubicBezTo>
                  <a:cubicBezTo>
                    <a:pt x="706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1" name="Google Shape;16651;p80"/>
            <p:cNvSpPr/>
            <p:nvPr/>
          </p:nvSpPr>
          <p:spPr>
            <a:xfrm>
              <a:off x="7650240" y="2051820"/>
              <a:ext cx="23843" cy="29902"/>
            </a:xfrm>
            <a:custGeom>
              <a:avLst/>
              <a:gdLst/>
              <a:ahLst/>
              <a:cxnLst/>
              <a:rect l="l" t="t" r="r" b="b"/>
              <a:pathLst>
                <a:path w="909" h="114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36"/>
                    <a:pt x="204" y="1139"/>
                    <a:pt x="454" y="1139"/>
                  </a:cubicBezTo>
                  <a:cubicBezTo>
                    <a:pt x="705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2" name="Google Shape;16652;p80"/>
            <p:cNvSpPr/>
            <p:nvPr/>
          </p:nvSpPr>
          <p:spPr>
            <a:xfrm>
              <a:off x="7582462" y="2100582"/>
              <a:ext cx="51778" cy="22768"/>
            </a:xfrm>
            <a:custGeom>
              <a:avLst/>
              <a:gdLst/>
              <a:ahLst/>
              <a:cxnLst/>
              <a:rect l="l" t="t" r="r" b="b"/>
              <a:pathLst>
                <a:path w="1974" h="868" extrusionOk="0">
                  <a:moveTo>
                    <a:pt x="991" y="1"/>
                  </a:moveTo>
                  <a:cubicBezTo>
                    <a:pt x="726" y="1"/>
                    <a:pt x="462" y="50"/>
                    <a:pt x="211" y="148"/>
                  </a:cubicBezTo>
                  <a:cubicBezTo>
                    <a:pt x="41" y="209"/>
                    <a:pt x="1" y="433"/>
                    <a:pt x="150" y="542"/>
                  </a:cubicBezTo>
                  <a:cubicBezTo>
                    <a:pt x="401" y="725"/>
                    <a:pt x="767" y="867"/>
                    <a:pt x="991" y="867"/>
                  </a:cubicBezTo>
                  <a:cubicBezTo>
                    <a:pt x="1214" y="867"/>
                    <a:pt x="1574" y="731"/>
                    <a:pt x="1831" y="542"/>
                  </a:cubicBezTo>
                  <a:cubicBezTo>
                    <a:pt x="1974" y="433"/>
                    <a:pt x="1940" y="209"/>
                    <a:pt x="1770" y="148"/>
                  </a:cubicBezTo>
                  <a:cubicBezTo>
                    <a:pt x="1520" y="50"/>
                    <a:pt x="1255" y="1"/>
                    <a:pt x="99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80"/>
            <p:cNvSpPr/>
            <p:nvPr/>
          </p:nvSpPr>
          <p:spPr>
            <a:xfrm>
              <a:off x="7548678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0" y="96"/>
                    <a:pt x="0" y="225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60" y="455"/>
                    <a:pt x="455" y="353"/>
                    <a:pt x="455" y="225"/>
                  </a:cubicBezTo>
                  <a:cubicBezTo>
                    <a:pt x="455" y="96"/>
                    <a:pt x="360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4" name="Google Shape;16654;p80"/>
            <p:cNvSpPr/>
            <p:nvPr/>
          </p:nvSpPr>
          <p:spPr>
            <a:xfrm>
              <a:off x="7656273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96" y="1"/>
                    <a:pt x="1" y="96"/>
                    <a:pt x="1" y="225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25"/>
                  </a:cubicBezTo>
                  <a:cubicBezTo>
                    <a:pt x="455" y="96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5" name="Google Shape;16655;p80"/>
            <p:cNvSpPr/>
            <p:nvPr/>
          </p:nvSpPr>
          <p:spPr>
            <a:xfrm>
              <a:off x="7455824" y="2181974"/>
              <a:ext cx="194784" cy="168213"/>
            </a:xfrm>
            <a:custGeom>
              <a:avLst/>
              <a:gdLst/>
              <a:ahLst/>
              <a:cxnLst/>
              <a:rect l="l" t="t" r="r" b="b"/>
              <a:pathLst>
                <a:path w="7426" h="6413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2"/>
                  </a:lnTo>
                  <a:cubicBezTo>
                    <a:pt x="1" y="3453"/>
                    <a:pt x="2428" y="6328"/>
                    <a:pt x="5670" y="6409"/>
                  </a:cubicBezTo>
                  <a:cubicBezTo>
                    <a:pt x="5730" y="6411"/>
                    <a:pt x="5790" y="6412"/>
                    <a:pt x="5850" y="6412"/>
                  </a:cubicBezTo>
                  <a:cubicBezTo>
                    <a:pt x="6385" y="6412"/>
                    <a:pt x="6914" y="6332"/>
                    <a:pt x="7426" y="6186"/>
                  </a:cubicBezTo>
                  <a:cubicBezTo>
                    <a:pt x="5229" y="5535"/>
                    <a:pt x="3642" y="3555"/>
                    <a:pt x="3364" y="1229"/>
                  </a:cubicBezTo>
                  <a:lnTo>
                    <a:pt x="2293" y="158"/>
                  </a:lnTo>
                  <a:cubicBezTo>
                    <a:pt x="2259" y="120"/>
                    <a:pt x="2212" y="101"/>
                    <a:pt x="2165" y="101"/>
                  </a:cubicBezTo>
                  <a:cubicBezTo>
                    <a:pt x="2127" y="101"/>
                    <a:pt x="2089" y="113"/>
                    <a:pt x="2055" y="137"/>
                  </a:cubicBezTo>
                  <a:lnTo>
                    <a:pt x="1384" y="639"/>
                  </a:lnTo>
                  <a:cubicBezTo>
                    <a:pt x="1352" y="664"/>
                    <a:pt x="1316" y="676"/>
                    <a:pt x="1280" y="676"/>
                  </a:cubicBezTo>
                  <a:cubicBezTo>
                    <a:pt x="1238" y="676"/>
                    <a:pt x="1196" y="661"/>
                    <a:pt x="1160" y="632"/>
                  </a:cubicBezTo>
                  <a:lnTo>
                    <a:pt x="448" y="42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56" name="Google Shape;16656;p80"/>
          <p:cNvGrpSpPr/>
          <p:nvPr/>
        </p:nvGrpSpPr>
        <p:grpSpPr>
          <a:xfrm>
            <a:off x="6916141" y="2906184"/>
            <a:ext cx="289737" cy="370394"/>
            <a:chOff x="6916141" y="2906184"/>
            <a:chExt cx="289737" cy="370394"/>
          </a:xfrm>
        </p:grpSpPr>
        <p:sp>
          <p:nvSpPr>
            <p:cNvPr id="16657" name="Google Shape;16657;p80"/>
            <p:cNvSpPr/>
            <p:nvPr/>
          </p:nvSpPr>
          <p:spPr>
            <a:xfrm>
              <a:off x="7003199" y="2916073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294" y="0"/>
                  </a:moveTo>
                  <a:cubicBezTo>
                    <a:pt x="244" y="0"/>
                    <a:pt x="195" y="37"/>
                    <a:pt x="190" y="93"/>
                  </a:cubicBezTo>
                  <a:cubicBezTo>
                    <a:pt x="122" y="541"/>
                    <a:pt x="0" y="1747"/>
                    <a:pt x="631" y="2446"/>
                  </a:cubicBezTo>
                  <a:lnTo>
                    <a:pt x="1709" y="1998"/>
                  </a:lnTo>
                  <a:cubicBezTo>
                    <a:pt x="1661" y="1056"/>
                    <a:pt x="719" y="290"/>
                    <a:pt x="360" y="25"/>
                  </a:cubicBezTo>
                  <a:cubicBezTo>
                    <a:pt x="340" y="8"/>
                    <a:pt x="317" y="0"/>
                    <a:pt x="29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8" name="Google Shape;16658;p80"/>
            <p:cNvSpPr/>
            <p:nvPr/>
          </p:nvSpPr>
          <p:spPr>
            <a:xfrm>
              <a:off x="7073967" y="3099551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079" y="1"/>
                  </a:moveTo>
                  <a:lnTo>
                    <a:pt x="1" y="448"/>
                  </a:lnTo>
                  <a:cubicBezTo>
                    <a:pt x="55" y="1391"/>
                    <a:pt x="991" y="2157"/>
                    <a:pt x="1350" y="2421"/>
                  </a:cubicBezTo>
                  <a:cubicBezTo>
                    <a:pt x="1371" y="2438"/>
                    <a:pt x="1395" y="2446"/>
                    <a:pt x="1419" y="2446"/>
                  </a:cubicBezTo>
                  <a:cubicBezTo>
                    <a:pt x="1470" y="2446"/>
                    <a:pt x="1517" y="2409"/>
                    <a:pt x="1526" y="2353"/>
                  </a:cubicBezTo>
                  <a:cubicBezTo>
                    <a:pt x="1594" y="1913"/>
                    <a:pt x="1710" y="706"/>
                    <a:pt x="107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9" name="Google Shape;16659;p80"/>
            <p:cNvSpPr/>
            <p:nvPr/>
          </p:nvSpPr>
          <p:spPr>
            <a:xfrm>
              <a:off x="7120762" y="2985530"/>
              <a:ext cx="64945" cy="41496"/>
            </a:xfrm>
            <a:custGeom>
              <a:avLst/>
              <a:gdLst/>
              <a:ahLst/>
              <a:cxnLst/>
              <a:rect l="l" t="t" r="r" b="b"/>
              <a:pathLst>
                <a:path w="2476" h="1582" extrusionOk="0">
                  <a:moveTo>
                    <a:pt x="1643" y="1"/>
                  </a:moveTo>
                  <a:cubicBezTo>
                    <a:pt x="1112" y="1"/>
                    <a:pt x="453" y="98"/>
                    <a:pt x="0" y="503"/>
                  </a:cubicBezTo>
                  <a:lnTo>
                    <a:pt x="448" y="1581"/>
                  </a:lnTo>
                  <a:cubicBezTo>
                    <a:pt x="1390" y="1527"/>
                    <a:pt x="2163" y="591"/>
                    <a:pt x="2421" y="232"/>
                  </a:cubicBezTo>
                  <a:cubicBezTo>
                    <a:pt x="2475" y="164"/>
                    <a:pt x="2434" y="69"/>
                    <a:pt x="2353" y="56"/>
                  </a:cubicBezTo>
                  <a:cubicBezTo>
                    <a:pt x="2195" y="31"/>
                    <a:pt x="1939" y="1"/>
                    <a:pt x="1643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0" name="Google Shape;16660;p80"/>
            <p:cNvSpPr/>
            <p:nvPr/>
          </p:nvSpPr>
          <p:spPr>
            <a:xfrm>
              <a:off x="6936312" y="3052967"/>
              <a:ext cx="65129" cy="41470"/>
            </a:xfrm>
            <a:custGeom>
              <a:avLst/>
              <a:gdLst/>
              <a:ahLst/>
              <a:cxnLst/>
              <a:rect l="l" t="t" r="r" b="b"/>
              <a:pathLst>
                <a:path w="2483" h="1581" extrusionOk="0">
                  <a:moveTo>
                    <a:pt x="2035" y="0"/>
                  </a:moveTo>
                  <a:cubicBezTo>
                    <a:pt x="1092" y="48"/>
                    <a:pt x="326" y="983"/>
                    <a:pt x="62" y="1349"/>
                  </a:cubicBezTo>
                  <a:cubicBezTo>
                    <a:pt x="1" y="1410"/>
                    <a:pt x="41" y="1512"/>
                    <a:pt x="129" y="1526"/>
                  </a:cubicBezTo>
                  <a:cubicBezTo>
                    <a:pt x="287" y="1550"/>
                    <a:pt x="544" y="1580"/>
                    <a:pt x="840" y="1580"/>
                  </a:cubicBezTo>
                  <a:cubicBezTo>
                    <a:pt x="1371" y="1580"/>
                    <a:pt x="2030" y="1483"/>
                    <a:pt x="2482" y="1078"/>
                  </a:cubicBezTo>
                  <a:lnTo>
                    <a:pt x="2035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1" name="Google Shape;16661;p80"/>
            <p:cNvSpPr/>
            <p:nvPr/>
          </p:nvSpPr>
          <p:spPr>
            <a:xfrm>
              <a:off x="7073967" y="2916073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419" y="0"/>
                  </a:moveTo>
                  <a:cubicBezTo>
                    <a:pt x="1395" y="0"/>
                    <a:pt x="1371" y="8"/>
                    <a:pt x="1350" y="25"/>
                  </a:cubicBezTo>
                  <a:cubicBezTo>
                    <a:pt x="991" y="290"/>
                    <a:pt x="55" y="1056"/>
                    <a:pt x="1" y="1998"/>
                  </a:cubicBezTo>
                  <a:lnTo>
                    <a:pt x="1079" y="2446"/>
                  </a:lnTo>
                  <a:cubicBezTo>
                    <a:pt x="1710" y="1747"/>
                    <a:pt x="1587" y="534"/>
                    <a:pt x="1526" y="93"/>
                  </a:cubicBezTo>
                  <a:cubicBezTo>
                    <a:pt x="1517" y="37"/>
                    <a:pt x="1470" y="0"/>
                    <a:pt x="141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2" name="Google Shape;16662;p80"/>
            <p:cNvSpPr/>
            <p:nvPr/>
          </p:nvSpPr>
          <p:spPr>
            <a:xfrm>
              <a:off x="7003199" y="3099551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631" y="1"/>
                  </a:moveTo>
                  <a:cubicBezTo>
                    <a:pt x="0" y="706"/>
                    <a:pt x="122" y="1913"/>
                    <a:pt x="190" y="2353"/>
                  </a:cubicBezTo>
                  <a:cubicBezTo>
                    <a:pt x="199" y="2409"/>
                    <a:pt x="247" y="2446"/>
                    <a:pt x="296" y="2446"/>
                  </a:cubicBezTo>
                  <a:cubicBezTo>
                    <a:pt x="318" y="2446"/>
                    <a:pt x="340" y="2438"/>
                    <a:pt x="360" y="2421"/>
                  </a:cubicBezTo>
                  <a:cubicBezTo>
                    <a:pt x="719" y="2164"/>
                    <a:pt x="1661" y="1391"/>
                    <a:pt x="1709" y="448"/>
                  </a:cubicBezTo>
                  <a:lnTo>
                    <a:pt x="63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80"/>
            <p:cNvSpPr/>
            <p:nvPr/>
          </p:nvSpPr>
          <p:spPr>
            <a:xfrm>
              <a:off x="7120762" y="3052967"/>
              <a:ext cx="64945" cy="41338"/>
            </a:xfrm>
            <a:custGeom>
              <a:avLst/>
              <a:gdLst/>
              <a:ahLst/>
              <a:cxnLst/>
              <a:rect l="l" t="t" r="r" b="b"/>
              <a:pathLst>
                <a:path w="2476" h="1576" extrusionOk="0">
                  <a:moveTo>
                    <a:pt x="448" y="0"/>
                  </a:moveTo>
                  <a:lnTo>
                    <a:pt x="0" y="1078"/>
                  </a:lnTo>
                  <a:cubicBezTo>
                    <a:pt x="444" y="1479"/>
                    <a:pt x="1093" y="1576"/>
                    <a:pt x="1622" y="1576"/>
                  </a:cubicBezTo>
                  <a:cubicBezTo>
                    <a:pt x="1925" y="1576"/>
                    <a:pt x="2190" y="1544"/>
                    <a:pt x="2353" y="1519"/>
                  </a:cubicBezTo>
                  <a:cubicBezTo>
                    <a:pt x="2434" y="1512"/>
                    <a:pt x="2475" y="1410"/>
                    <a:pt x="2421" y="1349"/>
                  </a:cubicBezTo>
                  <a:cubicBezTo>
                    <a:pt x="2156" y="990"/>
                    <a:pt x="1390" y="48"/>
                    <a:pt x="448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80"/>
            <p:cNvSpPr/>
            <p:nvPr/>
          </p:nvSpPr>
          <p:spPr>
            <a:xfrm>
              <a:off x="6936496" y="2985477"/>
              <a:ext cx="64945" cy="41548"/>
            </a:xfrm>
            <a:custGeom>
              <a:avLst/>
              <a:gdLst/>
              <a:ahLst/>
              <a:cxnLst/>
              <a:rect l="l" t="t" r="r" b="b"/>
              <a:pathLst>
                <a:path w="2476" h="1584" extrusionOk="0">
                  <a:moveTo>
                    <a:pt x="854" y="1"/>
                  </a:moveTo>
                  <a:cubicBezTo>
                    <a:pt x="550" y="1"/>
                    <a:pt x="286" y="33"/>
                    <a:pt x="122" y="58"/>
                  </a:cubicBezTo>
                  <a:cubicBezTo>
                    <a:pt x="41" y="71"/>
                    <a:pt x="0" y="166"/>
                    <a:pt x="55" y="234"/>
                  </a:cubicBezTo>
                  <a:cubicBezTo>
                    <a:pt x="319" y="593"/>
                    <a:pt x="1085" y="1529"/>
                    <a:pt x="2028" y="1583"/>
                  </a:cubicBezTo>
                  <a:lnTo>
                    <a:pt x="2475" y="498"/>
                  </a:lnTo>
                  <a:cubicBezTo>
                    <a:pt x="2032" y="98"/>
                    <a:pt x="1383" y="1"/>
                    <a:pt x="85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80"/>
            <p:cNvSpPr/>
            <p:nvPr/>
          </p:nvSpPr>
          <p:spPr>
            <a:xfrm>
              <a:off x="7022032" y="3104902"/>
              <a:ext cx="77929" cy="171675"/>
            </a:xfrm>
            <a:custGeom>
              <a:avLst/>
              <a:gdLst/>
              <a:ahLst/>
              <a:cxnLst/>
              <a:rect l="l" t="t" r="r" b="b"/>
              <a:pathLst>
                <a:path w="2971" h="6545" extrusionOk="0">
                  <a:moveTo>
                    <a:pt x="1262" y="0"/>
                  </a:moveTo>
                  <a:lnTo>
                    <a:pt x="1262" y="5228"/>
                  </a:lnTo>
                  <a:cubicBezTo>
                    <a:pt x="957" y="4902"/>
                    <a:pt x="625" y="4597"/>
                    <a:pt x="272" y="4326"/>
                  </a:cubicBezTo>
                  <a:lnTo>
                    <a:pt x="1" y="4685"/>
                  </a:lnTo>
                  <a:cubicBezTo>
                    <a:pt x="8" y="4692"/>
                    <a:pt x="726" y="5235"/>
                    <a:pt x="1174" y="5838"/>
                  </a:cubicBezTo>
                  <a:cubicBezTo>
                    <a:pt x="1228" y="5913"/>
                    <a:pt x="1262" y="6001"/>
                    <a:pt x="1262" y="6096"/>
                  </a:cubicBezTo>
                  <a:lnTo>
                    <a:pt x="1262" y="6306"/>
                  </a:lnTo>
                  <a:cubicBezTo>
                    <a:pt x="1252" y="6465"/>
                    <a:pt x="1369" y="6545"/>
                    <a:pt x="1486" y="6545"/>
                  </a:cubicBezTo>
                  <a:cubicBezTo>
                    <a:pt x="1603" y="6545"/>
                    <a:pt x="1720" y="6465"/>
                    <a:pt x="1710" y="6306"/>
                  </a:cubicBezTo>
                  <a:lnTo>
                    <a:pt x="1710" y="6096"/>
                  </a:lnTo>
                  <a:cubicBezTo>
                    <a:pt x="1710" y="6001"/>
                    <a:pt x="1737" y="5913"/>
                    <a:pt x="1798" y="5838"/>
                  </a:cubicBezTo>
                  <a:cubicBezTo>
                    <a:pt x="2245" y="5235"/>
                    <a:pt x="2964" y="4692"/>
                    <a:pt x="2971" y="4685"/>
                  </a:cubicBezTo>
                  <a:lnTo>
                    <a:pt x="2706" y="4326"/>
                  </a:lnTo>
                  <a:cubicBezTo>
                    <a:pt x="2347" y="4597"/>
                    <a:pt x="2015" y="4902"/>
                    <a:pt x="1710" y="5228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6" name="Google Shape;16666;p80"/>
            <p:cNvSpPr/>
            <p:nvPr/>
          </p:nvSpPr>
          <p:spPr>
            <a:xfrm>
              <a:off x="6916141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174" y="0"/>
                  </a:moveTo>
                  <a:cubicBezTo>
                    <a:pt x="77" y="0"/>
                    <a:pt x="1" y="99"/>
                    <a:pt x="44" y="192"/>
                  </a:cubicBezTo>
                  <a:cubicBezTo>
                    <a:pt x="349" y="850"/>
                    <a:pt x="1441" y="2640"/>
                    <a:pt x="4438" y="3176"/>
                  </a:cubicBezTo>
                  <a:cubicBezTo>
                    <a:pt x="4446" y="3177"/>
                    <a:pt x="4454" y="3178"/>
                    <a:pt x="4462" y="3178"/>
                  </a:cubicBezTo>
                  <a:cubicBezTo>
                    <a:pt x="4564" y="3178"/>
                    <a:pt x="4631" y="3061"/>
                    <a:pt x="4580" y="2972"/>
                  </a:cubicBezTo>
                  <a:cubicBezTo>
                    <a:pt x="4207" y="2342"/>
                    <a:pt x="3000" y="681"/>
                    <a:pt x="200" y="3"/>
                  </a:cubicBezTo>
                  <a:cubicBezTo>
                    <a:pt x="191" y="1"/>
                    <a:pt x="182" y="0"/>
                    <a:pt x="174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7" name="Google Shape;16667;p80"/>
            <p:cNvSpPr/>
            <p:nvPr/>
          </p:nvSpPr>
          <p:spPr>
            <a:xfrm>
              <a:off x="7084407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4457" y="0"/>
                  </a:moveTo>
                  <a:cubicBezTo>
                    <a:pt x="4448" y="0"/>
                    <a:pt x="4440" y="1"/>
                    <a:pt x="4431" y="3"/>
                  </a:cubicBezTo>
                  <a:cubicBezTo>
                    <a:pt x="1630" y="681"/>
                    <a:pt x="423" y="2342"/>
                    <a:pt x="57" y="2972"/>
                  </a:cubicBezTo>
                  <a:cubicBezTo>
                    <a:pt x="0" y="3061"/>
                    <a:pt x="67" y="3178"/>
                    <a:pt x="169" y="3178"/>
                  </a:cubicBezTo>
                  <a:cubicBezTo>
                    <a:pt x="176" y="3178"/>
                    <a:pt x="185" y="3177"/>
                    <a:pt x="193" y="3176"/>
                  </a:cubicBezTo>
                  <a:cubicBezTo>
                    <a:pt x="3190" y="2640"/>
                    <a:pt x="4281" y="850"/>
                    <a:pt x="4587" y="192"/>
                  </a:cubicBezTo>
                  <a:cubicBezTo>
                    <a:pt x="4630" y="99"/>
                    <a:pt x="4554" y="0"/>
                    <a:pt x="445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8" name="Google Shape;16668;p80"/>
            <p:cNvSpPr/>
            <p:nvPr/>
          </p:nvSpPr>
          <p:spPr>
            <a:xfrm>
              <a:off x="7037508" y="2906184"/>
              <a:ext cx="46978" cy="62847"/>
            </a:xfrm>
            <a:custGeom>
              <a:avLst/>
              <a:gdLst/>
              <a:ahLst/>
              <a:cxnLst/>
              <a:rect l="l" t="t" r="r" b="b"/>
              <a:pathLst>
                <a:path w="1791" h="2396" extrusionOk="0">
                  <a:moveTo>
                    <a:pt x="899" y="0"/>
                  </a:moveTo>
                  <a:cubicBezTo>
                    <a:pt x="864" y="0"/>
                    <a:pt x="828" y="19"/>
                    <a:pt x="808" y="56"/>
                  </a:cubicBezTo>
                  <a:cubicBezTo>
                    <a:pt x="570" y="436"/>
                    <a:pt x="1" y="1507"/>
                    <a:pt x="313" y="2396"/>
                  </a:cubicBezTo>
                  <a:lnTo>
                    <a:pt x="1479" y="2396"/>
                  </a:lnTo>
                  <a:cubicBezTo>
                    <a:pt x="1791" y="1507"/>
                    <a:pt x="1228" y="436"/>
                    <a:pt x="991" y="56"/>
                  </a:cubicBezTo>
                  <a:cubicBezTo>
                    <a:pt x="970" y="19"/>
                    <a:pt x="935" y="0"/>
                    <a:pt x="899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9" name="Google Shape;16669;p80"/>
            <p:cNvSpPr/>
            <p:nvPr/>
          </p:nvSpPr>
          <p:spPr>
            <a:xfrm>
              <a:off x="7037508" y="3110752"/>
              <a:ext cx="47162" cy="62900"/>
            </a:xfrm>
            <a:custGeom>
              <a:avLst/>
              <a:gdLst/>
              <a:ahLst/>
              <a:cxnLst/>
              <a:rect l="l" t="t" r="r" b="b"/>
              <a:pathLst>
                <a:path w="1798" h="2398" extrusionOk="0">
                  <a:moveTo>
                    <a:pt x="313" y="1"/>
                  </a:moveTo>
                  <a:cubicBezTo>
                    <a:pt x="1" y="896"/>
                    <a:pt x="570" y="1960"/>
                    <a:pt x="808" y="2347"/>
                  </a:cubicBezTo>
                  <a:cubicBezTo>
                    <a:pt x="828" y="2381"/>
                    <a:pt x="864" y="2398"/>
                    <a:pt x="899" y="2398"/>
                  </a:cubicBezTo>
                  <a:cubicBezTo>
                    <a:pt x="935" y="2398"/>
                    <a:pt x="970" y="2381"/>
                    <a:pt x="991" y="2347"/>
                  </a:cubicBezTo>
                  <a:cubicBezTo>
                    <a:pt x="1221" y="1960"/>
                    <a:pt x="1798" y="896"/>
                    <a:pt x="147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0" name="Google Shape;16670;p80"/>
            <p:cNvSpPr/>
            <p:nvPr/>
          </p:nvSpPr>
          <p:spPr>
            <a:xfrm>
              <a:off x="7131962" y="3022225"/>
              <a:ext cx="63345" cy="35463"/>
            </a:xfrm>
            <a:custGeom>
              <a:avLst/>
              <a:gdLst/>
              <a:ahLst/>
              <a:cxnLst/>
              <a:rect l="l" t="t" r="r" b="b"/>
              <a:pathLst>
                <a:path w="2415" h="1352" extrusionOk="0">
                  <a:moveTo>
                    <a:pt x="571" y="0"/>
                  </a:moveTo>
                  <a:cubicBezTo>
                    <a:pt x="378" y="0"/>
                    <a:pt x="185" y="28"/>
                    <a:pt x="0" y="94"/>
                  </a:cubicBezTo>
                  <a:lnTo>
                    <a:pt x="0" y="1260"/>
                  </a:lnTo>
                  <a:cubicBezTo>
                    <a:pt x="183" y="1325"/>
                    <a:pt x="374" y="1351"/>
                    <a:pt x="565" y="1351"/>
                  </a:cubicBezTo>
                  <a:cubicBezTo>
                    <a:pt x="1301" y="1351"/>
                    <a:pt x="2038" y="954"/>
                    <a:pt x="2340" y="765"/>
                  </a:cubicBezTo>
                  <a:cubicBezTo>
                    <a:pt x="2414" y="725"/>
                    <a:pt x="2414" y="623"/>
                    <a:pt x="2340" y="582"/>
                  </a:cubicBezTo>
                  <a:cubicBezTo>
                    <a:pt x="2039" y="400"/>
                    <a:pt x="1304" y="0"/>
                    <a:pt x="571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1" name="Google Shape;16671;p80"/>
            <p:cNvSpPr/>
            <p:nvPr/>
          </p:nvSpPr>
          <p:spPr>
            <a:xfrm>
              <a:off x="6926896" y="3022199"/>
              <a:ext cx="63345" cy="35489"/>
            </a:xfrm>
            <a:custGeom>
              <a:avLst/>
              <a:gdLst/>
              <a:ahLst/>
              <a:cxnLst/>
              <a:rect l="l" t="t" r="r" b="b"/>
              <a:pathLst>
                <a:path w="2415" h="1353" extrusionOk="0">
                  <a:moveTo>
                    <a:pt x="1837" y="0"/>
                  </a:moveTo>
                  <a:cubicBezTo>
                    <a:pt x="1103" y="0"/>
                    <a:pt x="374" y="396"/>
                    <a:pt x="68" y="583"/>
                  </a:cubicBezTo>
                  <a:cubicBezTo>
                    <a:pt x="0" y="624"/>
                    <a:pt x="0" y="726"/>
                    <a:pt x="68" y="766"/>
                  </a:cubicBezTo>
                  <a:cubicBezTo>
                    <a:pt x="375" y="955"/>
                    <a:pt x="1109" y="1352"/>
                    <a:pt x="1846" y="1352"/>
                  </a:cubicBezTo>
                  <a:cubicBezTo>
                    <a:pt x="2038" y="1352"/>
                    <a:pt x="2230" y="1326"/>
                    <a:pt x="2414" y="1261"/>
                  </a:cubicBezTo>
                  <a:lnTo>
                    <a:pt x="2414" y="95"/>
                  </a:lnTo>
                  <a:cubicBezTo>
                    <a:pt x="2227" y="28"/>
                    <a:pt x="2032" y="0"/>
                    <a:pt x="1837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2" name="Google Shape;16672;p80"/>
            <p:cNvSpPr/>
            <p:nvPr/>
          </p:nvSpPr>
          <p:spPr>
            <a:xfrm>
              <a:off x="7100302" y="2944558"/>
              <a:ext cx="56526" cy="56132"/>
            </a:xfrm>
            <a:custGeom>
              <a:avLst/>
              <a:gdLst/>
              <a:ahLst/>
              <a:cxnLst/>
              <a:rect l="l" t="t" r="r" b="b"/>
              <a:pathLst>
                <a:path w="2155" h="2140" extrusionOk="0">
                  <a:moveTo>
                    <a:pt x="2034" y="0"/>
                  </a:moveTo>
                  <a:cubicBezTo>
                    <a:pt x="2026" y="0"/>
                    <a:pt x="2017" y="1"/>
                    <a:pt x="2007" y="4"/>
                  </a:cubicBezTo>
                  <a:cubicBezTo>
                    <a:pt x="1573" y="105"/>
                    <a:pt x="407" y="458"/>
                    <a:pt x="0" y="1312"/>
                  </a:cubicBezTo>
                  <a:lnTo>
                    <a:pt x="828" y="2140"/>
                  </a:lnTo>
                  <a:cubicBezTo>
                    <a:pt x="1675" y="1733"/>
                    <a:pt x="2035" y="567"/>
                    <a:pt x="2136" y="133"/>
                  </a:cubicBezTo>
                  <a:cubicBezTo>
                    <a:pt x="2154" y="61"/>
                    <a:pt x="2099" y="0"/>
                    <a:pt x="203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80"/>
            <p:cNvSpPr/>
            <p:nvPr/>
          </p:nvSpPr>
          <p:spPr>
            <a:xfrm>
              <a:off x="6965218" y="3079092"/>
              <a:ext cx="56499" cy="56158"/>
            </a:xfrm>
            <a:custGeom>
              <a:avLst/>
              <a:gdLst/>
              <a:ahLst/>
              <a:cxnLst/>
              <a:rect l="l" t="t" r="r" b="b"/>
              <a:pathLst>
                <a:path w="2154" h="2141" extrusionOk="0">
                  <a:moveTo>
                    <a:pt x="1333" y="1"/>
                  </a:moveTo>
                  <a:cubicBezTo>
                    <a:pt x="485" y="408"/>
                    <a:pt x="126" y="1574"/>
                    <a:pt x="24" y="2008"/>
                  </a:cubicBezTo>
                  <a:cubicBezTo>
                    <a:pt x="0" y="2074"/>
                    <a:pt x="56" y="2140"/>
                    <a:pt x="126" y="2140"/>
                  </a:cubicBezTo>
                  <a:cubicBezTo>
                    <a:pt x="135" y="2140"/>
                    <a:pt x="144" y="2139"/>
                    <a:pt x="153" y="2137"/>
                  </a:cubicBezTo>
                  <a:cubicBezTo>
                    <a:pt x="587" y="2035"/>
                    <a:pt x="1746" y="1682"/>
                    <a:pt x="2153" y="828"/>
                  </a:cubicBezTo>
                  <a:lnTo>
                    <a:pt x="1333" y="1"/>
                  </a:ln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4" name="Google Shape;16674;p80"/>
            <p:cNvSpPr/>
            <p:nvPr/>
          </p:nvSpPr>
          <p:spPr>
            <a:xfrm>
              <a:off x="7100302" y="3079276"/>
              <a:ext cx="56499" cy="56027"/>
            </a:xfrm>
            <a:custGeom>
              <a:avLst/>
              <a:gdLst/>
              <a:ahLst/>
              <a:cxnLst/>
              <a:rect l="l" t="t" r="r" b="b"/>
              <a:pathLst>
                <a:path w="2154" h="2136" extrusionOk="0">
                  <a:moveTo>
                    <a:pt x="828" y="1"/>
                  </a:moveTo>
                  <a:lnTo>
                    <a:pt x="0" y="821"/>
                  </a:lnTo>
                  <a:cubicBezTo>
                    <a:pt x="407" y="1669"/>
                    <a:pt x="1573" y="2028"/>
                    <a:pt x="2007" y="2130"/>
                  </a:cubicBezTo>
                  <a:cubicBezTo>
                    <a:pt x="2018" y="2134"/>
                    <a:pt x="2029" y="2135"/>
                    <a:pt x="2039" y="2135"/>
                  </a:cubicBezTo>
                  <a:cubicBezTo>
                    <a:pt x="2101" y="2135"/>
                    <a:pt x="2154" y="2071"/>
                    <a:pt x="2136" y="2001"/>
                  </a:cubicBezTo>
                  <a:cubicBezTo>
                    <a:pt x="2035" y="1567"/>
                    <a:pt x="1682" y="407"/>
                    <a:pt x="82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5" name="Google Shape;16675;p80"/>
            <p:cNvSpPr/>
            <p:nvPr/>
          </p:nvSpPr>
          <p:spPr>
            <a:xfrm>
              <a:off x="6965218" y="2944558"/>
              <a:ext cx="56499" cy="56132"/>
            </a:xfrm>
            <a:custGeom>
              <a:avLst/>
              <a:gdLst/>
              <a:ahLst/>
              <a:cxnLst/>
              <a:rect l="l" t="t" r="r" b="b"/>
              <a:pathLst>
                <a:path w="2154" h="2140" extrusionOk="0">
                  <a:moveTo>
                    <a:pt x="124" y="0"/>
                  </a:moveTo>
                  <a:cubicBezTo>
                    <a:pt x="55" y="0"/>
                    <a:pt x="0" y="61"/>
                    <a:pt x="24" y="133"/>
                  </a:cubicBezTo>
                  <a:cubicBezTo>
                    <a:pt x="126" y="567"/>
                    <a:pt x="478" y="1733"/>
                    <a:pt x="1333" y="2140"/>
                  </a:cubicBezTo>
                  <a:lnTo>
                    <a:pt x="2153" y="1312"/>
                  </a:lnTo>
                  <a:cubicBezTo>
                    <a:pt x="1746" y="465"/>
                    <a:pt x="587" y="105"/>
                    <a:pt x="153" y="4"/>
                  </a:cubicBezTo>
                  <a:cubicBezTo>
                    <a:pt x="143" y="1"/>
                    <a:pt x="133" y="0"/>
                    <a:pt x="12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6" name="Google Shape;16676;p80"/>
            <p:cNvSpPr/>
            <p:nvPr/>
          </p:nvSpPr>
          <p:spPr>
            <a:xfrm>
              <a:off x="6984156" y="2963129"/>
              <a:ext cx="153708" cy="153524"/>
            </a:xfrm>
            <a:custGeom>
              <a:avLst/>
              <a:gdLst/>
              <a:ahLst/>
              <a:cxnLst/>
              <a:rect l="l" t="t" r="r" b="b"/>
              <a:pathLst>
                <a:path w="5860" h="5853" extrusionOk="0">
                  <a:moveTo>
                    <a:pt x="2930" y="1"/>
                  </a:moveTo>
                  <a:cubicBezTo>
                    <a:pt x="1316" y="1"/>
                    <a:pt x="1" y="1310"/>
                    <a:pt x="1" y="2930"/>
                  </a:cubicBezTo>
                  <a:cubicBezTo>
                    <a:pt x="1" y="4544"/>
                    <a:pt x="1316" y="5853"/>
                    <a:pt x="2930" y="5853"/>
                  </a:cubicBezTo>
                  <a:cubicBezTo>
                    <a:pt x="4550" y="5853"/>
                    <a:pt x="5859" y="4544"/>
                    <a:pt x="5859" y="2930"/>
                  </a:cubicBezTo>
                  <a:cubicBezTo>
                    <a:pt x="5859" y="1310"/>
                    <a:pt x="4550" y="1"/>
                    <a:pt x="293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7" name="Google Shape;16677;p80"/>
            <p:cNvSpPr/>
            <p:nvPr/>
          </p:nvSpPr>
          <p:spPr>
            <a:xfrm>
              <a:off x="7001940" y="2980756"/>
              <a:ext cx="118114" cy="118297"/>
            </a:xfrm>
            <a:custGeom>
              <a:avLst/>
              <a:gdLst/>
              <a:ahLst/>
              <a:cxnLst/>
              <a:rect l="l" t="t" r="r" b="b"/>
              <a:pathLst>
                <a:path w="4503" h="4510" extrusionOk="0">
                  <a:moveTo>
                    <a:pt x="2252" y="0"/>
                  </a:moveTo>
                  <a:cubicBezTo>
                    <a:pt x="1011" y="0"/>
                    <a:pt x="1" y="1011"/>
                    <a:pt x="1" y="2258"/>
                  </a:cubicBezTo>
                  <a:cubicBezTo>
                    <a:pt x="1" y="3499"/>
                    <a:pt x="1011" y="4509"/>
                    <a:pt x="2252" y="4509"/>
                  </a:cubicBezTo>
                  <a:cubicBezTo>
                    <a:pt x="3499" y="4509"/>
                    <a:pt x="4503" y="3499"/>
                    <a:pt x="4503" y="2258"/>
                  </a:cubicBezTo>
                  <a:cubicBezTo>
                    <a:pt x="4503" y="1011"/>
                    <a:pt x="3499" y="0"/>
                    <a:pt x="2252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78" name="Google Shape;16678;p80"/>
          <p:cNvGrpSpPr/>
          <p:nvPr/>
        </p:nvGrpSpPr>
        <p:grpSpPr>
          <a:xfrm>
            <a:off x="7970194" y="2013577"/>
            <a:ext cx="372676" cy="331731"/>
            <a:chOff x="7970194" y="2013577"/>
            <a:chExt cx="372676" cy="331731"/>
          </a:xfrm>
        </p:grpSpPr>
        <p:sp>
          <p:nvSpPr>
            <p:cNvPr id="16679" name="Google Shape;16679;p80"/>
            <p:cNvSpPr/>
            <p:nvPr/>
          </p:nvSpPr>
          <p:spPr>
            <a:xfrm>
              <a:off x="8092032" y="2284533"/>
              <a:ext cx="102454" cy="60775"/>
            </a:xfrm>
            <a:custGeom>
              <a:avLst/>
              <a:gdLst/>
              <a:ahLst/>
              <a:cxnLst/>
              <a:rect l="l" t="t" r="r" b="b"/>
              <a:pathLst>
                <a:path w="3906" h="2317" extrusionOk="0">
                  <a:moveTo>
                    <a:pt x="2620" y="1"/>
                  </a:moveTo>
                  <a:cubicBezTo>
                    <a:pt x="2541" y="1"/>
                    <a:pt x="2462" y="40"/>
                    <a:pt x="2414" y="133"/>
                  </a:cubicBezTo>
                  <a:lnTo>
                    <a:pt x="1573" y="1848"/>
                  </a:lnTo>
                  <a:lnTo>
                    <a:pt x="312" y="1848"/>
                  </a:lnTo>
                  <a:cubicBezTo>
                    <a:pt x="0" y="1848"/>
                    <a:pt x="0" y="2316"/>
                    <a:pt x="312" y="2316"/>
                  </a:cubicBezTo>
                  <a:lnTo>
                    <a:pt x="3594" y="2316"/>
                  </a:lnTo>
                  <a:cubicBezTo>
                    <a:pt x="3906" y="2316"/>
                    <a:pt x="3906" y="1848"/>
                    <a:pt x="3594" y="1848"/>
                  </a:cubicBezTo>
                  <a:lnTo>
                    <a:pt x="2102" y="1848"/>
                  </a:lnTo>
                  <a:lnTo>
                    <a:pt x="2841" y="343"/>
                  </a:lnTo>
                  <a:cubicBezTo>
                    <a:pt x="2931" y="154"/>
                    <a:pt x="2776" y="1"/>
                    <a:pt x="262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80"/>
            <p:cNvSpPr/>
            <p:nvPr/>
          </p:nvSpPr>
          <p:spPr>
            <a:xfrm>
              <a:off x="8116741" y="2284533"/>
              <a:ext cx="77746" cy="60775"/>
            </a:xfrm>
            <a:custGeom>
              <a:avLst/>
              <a:gdLst/>
              <a:ahLst/>
              <a:cxnLst/>
              <a:rect l="l" t="t" r="r" b="b"/>
              <a:pathLst>
                <a:path w="2964" h="2317" extrusionOk="0">
                  <a:moveTo>
                    <a:pt x="2616" y="1"/>
                  </a:moveTo>
                  <a:cubicBezTo>
                    <a:pt x="2538" y="1"/>
                    <a:pt x="2460" y="40"/>
                    <a:pt x="2415" y="133"/>
                  </a:cubicBezTo>
                  <a:lnTo>
                    <a:pt x="1567" y="1848"/>
                  </a:lnTo>
                  <a:lnTo>
                    <a:pt x="313" y="1848"/>
                  </a:lnTo>
                  <a:cubicBezTo>
                    <a:pt x="1" y="1848"/>
                    <a:pt x="1" y="2316"/>
                    <a:pt x="313" y="2316"/>
                  </a:cubicBezTo>
                  <a:lnTo>
                    <a:pt x="2652" y="2316"/>
                  </a:lnTo>
                  <a:cubicBezTo>
                    <a:pt x="2964" y="2316"/>
                    <a:pt x="2964" y="1848"/>
                    <a:pt x="2652" y="1848"/>
                  </a:cubicBezTo>
                  <a:lnTo>
                    <a:pt x="2096" y="1848"/>
                  </a:lnTo>
                  <a:lnTo>
                    <a:pt x="2835" y="343"/>
                  </a:lnTo>
                  <a:cubicBezTo>
                    <a:pt x="2925" y="154"/>
                    <a:pt x="2770" y="1"/>
                    <a:pt x="261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80"/>
            <p:cNvSpPr/>
            <p:nvPr/>
          </p:nvSpPr>
          <p:spPr>
            <a:xfrm>
              <a:off x="7970194" y="2104805"/>
              <a:ext cx="38086" cy="48578"/>
            </a:xfrm>
            <a:custGeom>
              <a:avLst/>
              <a:gdLst/>
              <a:ahLst/>
              <a:cxnLst/>
              <a:rect l="l" t="t" r="r" b="b"/>
              <a:pathLst>
                <a:path w="1452" h="1852" extrusionOk="0">
                  <a:moveTo>
                    <a:pt x="1452" y="1"/>
                  </a:moveTo>
                  <a:lnTo>
                    <a:pt x="204" y="523"/>
                  </a:lnTo>
                  <a:cubicBezTo>
                    <a:pt x="34" y="598"/>
                    <a:pt x="1" y="828"/>
                    <a:pt x="143" y="950"/>
                  </a:cubicBezTo>
                  <a:lnTo>
                    <a:pt x="1282" y="1852"/>
                  </a:lnTo>
                  <a:lnTo>
                    <a:pt x="145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2" name="Google Shape;16682;p80"/>
            <p:cNvSpPr/>
            <p:nvPr/>
          </p:nvSpPr>
          <p:spPr>
            <a:xfrm>
              <a:off x="7984961" y="2013577"/>
              <a:ext cx="357908" cy="288687"/>
            </a:xfrm>
            <a:custGeom>
              <a:avLst/>
              <a:gdLst/>
              <a:ahLst/>
              <a:cxnLst/>
              <a:rect l="l" t="t" r="r" b="b"/>
              <a:pathLst>
                <a:path w="13645" h="11006" extrusionOk="0">
                  <a:moveTo>
                    <a:pt x="5405" y="0"/>
                  </a:moveTo>
                  <a:cubicBezTo>
                    <a:pt x="5148" y="0"/>
                    <a:pt x="1104" y="70"/>
                    <a:pt x="455" y="4455"/>
                  </a:cubicBezTo>
                  <a:cubicBezTo>
                    <a:pt x="0" y="8435"/>
                    <a:pt x="3235" y="11005"/>
                    <a:pt x="6978" y="11005"/>
                  </a:cubicBezTo>
                  <a:cubicBezTo>
                    <a:pt x="10015" y="11005"/>
                    <a:pt x="12653" y="9202"/>
                    <a:pt x="13582" y="6700"/>
                  </a:cubicBezTo>
                  <a:cubicBezTo>
                    <a:pt x="13644" y="6518"/>
                    <a:pt x="13508" y="6346"/>
                    <a:pt x="13338" y="6346"/>
                  </a:cubicBezTo>
                  <a:cubicBezTo>
                    <a:pt x="13305" y="6346"/>
                    <a:pt x="13271" y="6353"/>
                    <a:pt x="13236" y="6367"/>
                  </a:cubicBezTo>
                  <a:cubicBezTo>
                    <a:pt x="12738" y="6573"/>
                    <a:pt x="12201" y="6679"/>
                    <a:pt x="11663" y="6679"/>
                  </a:cubicBezTo>
                  <a:cubicBezTo>
                    <a:pt x="11527" y="6679"/>
                    <a:pt x="11392" y="6673"/>
                    <a:pt x="11256" y="6659"/>
                  </a:cubicBezTo>
                  <a:cubicBezTo>
                    <a:pt x="9337" y="6483"/>
                    <a:pt x="7954" y="4103"/>
                    <a:pt x="7127" y="2665"/>
                  </a:cubicBezTo>
                  <a:cubicBezTo>
                    <a:pt x="6571" y="1709"/>
                    <a:pt x="5825" y="1112"/>
                    <a:pt x="4726" y="902"/>
                  </a:cubicBezTo>
                  <a:lnTo>
                    <a:pt x="5418" y="0"/>
                  </a:lnTo>
                  <a:cubicBezTo>
                    <a:pt x="5418" y="0"/>
                    <a:pt x="5414" y="0"/>
                    <a:pt x="5405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3" name="Google Shape;16683;p80"/>
            <p:cNvSpPr/>
            <p:nvPr/>
          </p:nvSpPr>
          <p:spPr>
            <a:xfrm>
              <a:off x="7984961" y="2013577"/>
              <a:ext cx="244385" cy="288687"/>
            </a:xfrm>
            <a:custGeom>
              <a:avLst/>
              <a:gdLst/>
              <a:ahLst/>
              <a:cxnLst/>
              <a:rect l="l" t="t" r="r" b="b"/>
              <a:pathLst>
                <a:path w="9317" h="11006" extrusionOk="0">
                  <a:moveTo>
                    <a:pt x="5398" y="0"/>
                  </a:moveTo>
                  <a:cubicBezTo>
                    <a:pt x="5141" y="0"/>
                    <a:pt x="1098" y="70"/>
                    <a:pt x="448" y="4455"/>
                  </a:cubicBezTo>
                  <a:cubicBezTo>
                    <a:pt x="0" y="8435"/>
                    <a:pt x="3228" y="11005"/>
                    <a:pt x="6978" y="11005"/>
                  </a:cubicBezTo>
                  <a:cubicBezTo>
                    <a:pt x="7771" y="11005"/>
                    <a:pt x="8564" y="10883"/>
                    <a:pt x="9317" y="10639"/>
                  </a:cubicBezTo>
                  <a:lnTo>
                    <a:pt x="9317" y="10639"/>
                  </a:lnTo>
                  <a:cubicBezTo>
                    <a:pt x="9147" y="10646"/>
                    <a:pt x="8971" y="10653"/>
                    <a:pt x="8795" y="10653"/>
                  </a:cubicBezTo>
                  <a:cubicBezTo>
                    <a:pt x="5045" y="10653"/>
                    <a:pt x="1818" y="8083"/>
                    <a:pt x="2265" y="4103"/>
                  </a:cubicBezTo>
                  <a:cubicBezTo>
                    <a:pt x="2645" y="1560"/>
                    <a:pt x="4157" y="475"/>
                    <a:pt x="5411" y="0"/>
                  </a:cubicBezTo>
                  <a:cubicBezTo>
                    <a:pt x="5411" y="0"/>
                    <a:pt x="5407" y="0"/>
                    <a:pt x="53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4" name="Google Shape;16684;p80"/>
            <p:cNvSpPr/>
            <p:nvPr/>
          </p:nvSpPr>
          <p:spPr>
            <a:xfrm>
              <a:off x="8083875" y="2093447"/>
              <a:ext cx="208974" cy="129786"/>
            </a:xfrm>
            <a:custGeom>
              <a:avLst/>
              <a:gdLst/>
              <a:ahLst/>
              <a:cxnLst/>
              <a:rect l="l" t="t" r="r" b="b"/>
              <a:pathLst>
                <a:path w="7967" h="4948" extrusionOk="0">
                  <a:moveTo>
                    <a:pt x="2937" y="0"/>
                  </a:moveTo>
                  <a:cubicBezTo>
                    <a:pt x="2729" y="0"/>
                    <a:pt x="2519" y="51"/>
                    <a:pt x="2325" y="156"/>
                  </a:cubicBezTo>
                  <a:lnTo>
                    <a:pt x="2318" y="156"/>
                  </a:lnTo>
                  <a:cubicBezTo>
                    <a:pt x="0" y="1422"/>
                    <a:pt x="1203" y="4948"/>
                    <a:pt x="4061" y="4948"/>
                  </a:cubicBezTo>
                  <a:cubicBezTo>
                    <a:pt x="5106" y="4948"/>
                    <a:pt x="6373" y="4476"/>
                    <a:pt x="7770" y="3248"/>
                  </a:cubicBezTo>
                  <a:cubicBezTo>
                    <a:pt x="7967" y="3078"/>
                    <a:pt x="7845" y="2760"/>
                    <a:pt x="7587" y="2760"/>
                  </a:cubicBezTo>
                  <a:cubicBezTo>
                    <a:pt x="6753" y="2760"/>
                    <a:pt x="5410" y="2393"/>
                    <a:pt x="3966" y="515"/>
                  </a:cubicBezTo>
                  <a:cubicBezTo>
                    <a:pt x="3717" y="182"/>
                    <a:pt x="3332" y="0"/>
                    <a:pt x="293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5" name="Google Shape;16685;p80"/>
            <p:cNvSpPr/>
            <p:nvPr/>
          </p:nvSpPr>
          <p:spPr>
            <a:xfrm>
              <a:off x="8108505" y="2142707"/>
              <a:ext cx="184292" cy="80552"/>
            </a:xfrm>
            <a:custGeom>
              <a:avLst/>
              <a:gdLst/>
              <a:ahLst/>
              <a:cxnLst/>
              <a:rect l="l" t="t" r="r" b="b"/>
              <a:pathLst>
                <a:path w="7026" h="3071" extrusionOk="0">
                  <a:moveTo>
                    <a:pt x="172" y="0"/>
                  </a:moveTo>
                  <a:cubicBezTo>
                    <a:pt x="0" y="1438"/>
                    <a:pt x="1179" y="3070"/>
                    <a:pt x="3125" y="3070"/>
                  </a:cubicBezTo>
                  <a:cubicBezTo>
                    <a:pt x="4171" y="3070"/>
                    <a:pt x="5439" y="2598"/>
                    <a:pt x="6838" y="1370"/>
                  </a:cubicBezTo>
                  <a:cubicBezTo>
                    <a:pt x="7026" y="1195"/>
                    <a:pt x="6908" y="882"/>
                    <a:pt x="6656" y="882"/>
                  </a:cubicBezTo>
                  <a:cubicBezTo>
                    <a:pt x="6653" y="882"/>
                    <a:pt x="6651" y="882"/>
                    <a:pt x="6648" y="882"/>
                  </a:cubicBezTo>
                  <a:cubicBezTo>
                    <a:pt x="6465" y="882"/>
                    <a:pt x="6289" y="861"/>
                    <a:pt x="6119" y="827"/>
                  </a:cubicBezTo>
                  <a:cubicBezTo>
                    <a:pt x="5293" y="1605"/>
                    <a:pt x="3857" y="2217"/>
                    <a:pt x="2601" y="2217"/>
                  </a:cubicBezTo>
                  <a:cubicBezTo>
                    <a:pt x="1361" y="2217"/>
                    <a:pt x="297" y="1621"/>
                    <a:pt x="172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80"/>
            <p:cNvSpPr/>
            <p:nvPr/>
          </p:nvSpPr>
          <p:spPr>
            <a:xfrm>
              <a:off x="8032805" y="2087388"/>
              <a:ext cx="36827" cy="42886"/>
            </a:xfrm>
            <a:custGeom>
              <a:avLst/>
              <a:gdLst/>
              <a:ahLst/>
              <a:cxnLst/>
              <a:rect l="l" t="t" r="r" b="b"/>
              <a:pathLst>
                <a:path w="1404" h="1635" extrusionOk="0">
                  <a:moveTo>
                    <a:pt x="705" y="0"/>
                  </a:moveTo>
                  <a:cubicBezTo>
                    <a:pt x="319" y="0"/>
                    <a:pt x="0" y="312"/>
                    <a:pt x="0" y="706"/>
                  </a:cubicBezTo>
                  <a:lnTo>
                    <a:pt x="0" y="929"/>
                  </a:lnTo>
                  <a:cubicBezTo>
                    <a:pt x="0" y="1323"/>
                    <a:pt x="319" y="1634"/>
                    <a:pt x="705" y="1634"/>
                  </a:cubicBezTo>
                  <a:cubicBezTo>
                    <a:pt x="1092" y="1634"/>
                    <a:pt x="1404" y="1323"/>
                    <a:pt x="1404" y="936"/>
                  </a:cubicBezTo>
                  <a:lnTo>
                    <a:pt x="1404" y="706"/>
                  </a:lnTo>
                  <a:cubicBezTo>
                    <a:pt x="1404" y="312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80"/>
            <p:cNvSpPr/>
            <p:nvPr/>
          </p:nvSpPr>
          <p:spPr>
            <a:xfrm>
              <a:off x="8051297" y="2087388"/>
              <a:ext cx="18518" cy="30742"/>
            </a:xfrm>
            <a:custGeom>
              <a:avLst/>
              <a:gdLst/>
              <a:ahLst/>
              <a:cxnLst/>
              <a:rect l="l" t="t" r="r" b="b"/>
              <a:pathLst>
                <a:path w="706" h="1172" extrusionOk="0">
                  <a:moveTo>
                    <a:pt x="0" y="0"/>
                  </a:moveTo>
                  <a:lnTo>
                    <a:pt x="0" y="821"/>
                  </a:lnTo>
                  <a:cubicBezTo>
                    <a:pt x="0" y="1055"/>
                    <a:pt x="175" y="1172"/>
                    <a:pt x="350" y="1172"/>
                  </a:cubicBezTo>
                  <a:cubicBezTo>
                    <a:pt x="524" y="1172"/>
                    <a:pt x="699" y="1055"/>
                    <a:pt x="699" y="821"/>
                  </a:cubicBezTo>
                  <a:lnTo>
                    <a:pt x="699" y="706"/>
                  </a:lnTo>
                  <a:cubicBezTo>
                    <a:pt x="706" y="312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8" name="Google Shape;16688;p80"/>
            <p:cNvSpPr/>
            <p:nvPr/>
          </p:nvSpPr>
          <p:spPr>
            <a:xfrm>
              <a:off x="8045081" y="2093421"/>
              <a:ext cx="12276" cy="12302"/>
            </a:xfrm>
            <a:custGeom>
              <a:avLst/>
              <a:gdLst/>
              <a:ahLst/>
              <a:cxnLst/>
              <a:rect l="l" t="t" r="r" b="b"/>
              <a:pathLst>
                <a:path w="468" h="469" extrusionOk="0">
                  <a:moveTo>
                    <a:pt x="237" y="1"/>
                  </a:moveTo>
                  <a:cubicBezTo>
                    <a:pt x="109" y="1"/>
                    <a:pt x="0" y="109"/>
                    <a:pt x="0" y="238"/>
                  </a:cubicBezTo>
                  <a:cubicBezTo>
                    <a:pt x="0" y="367"/>
                    <a:pt x="109" y="469"/>
                    <a:pt x="237" y="469"/>
                  </a:cubicBezTo>
                  <a:cubicBezTo>
                    <a:pt x="366" y="469"/>
                    <a:pt x="468" y="367"/>
                    <a:pt x="468" y="238"/>
                  </a:cubicBezTo>
                  <a:cubicBezTo>
                    <a:pt x="468" y="109"/>
                    <a:pt x="366" y="1"/>
                    <a:pt x="2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89" name="Google Shape;16689;p80"/>
          <p:cNvGrpSpPr/>
          <p:nvPr/>
        </p:nvGrpSpPr>
        <p:grpSpPr>
          <a:xfrm>
            <a:off x="1416733" y="1512190"/>
            <a:ext cx="332964" cy="370158"/>
            <a:chOff x="1416733" y="1512190"/>
            <a:chExt cx="332964" cy="370158"/>
          </a:xfrm>
        </p:grpSpPr>
        <p:sp>
          <p:nvSpPr>
            <p:cNvPr id="16690" name="Google Shape;16690;p80"/>
            <p:cNvSpPr/>
            <p:nvPr/>
          </p:nvSpPr>
          <p:spPr>
            <a:xfrm>
              <a:off x="1416733" y="1637596"/>
              <a:ext cx="106913" cy="144134"/>
            </a:xfrm>
            <a:custGeom>
              <a:avLst/>
              <a:gdLst/>
              <a:ahLst/>
              <a:cxnLst/>
              <a:rect l="l" t="t" r="r" b="b"/>
              <a:pathLst>
                <a:path w="4076" h="5495" extrusionOk="0">
                  <a:moveTo>
                    <a:pt x="4075" y="0"/>
                  </a:moveTo>
                  <a:cubicBezTo>
                    <a:pt x="4075" y="0"/>
                    <a:pt x="1010" y="1092"/>
                    <a:pt x="34" y="5215"/>
                  </a:cubicBezTo>
                  <a:cubicBezTo>
                    <a:pt x="0" y="5343"/>
                    <a:pt x="95" y="5472"/>
                    <a:pt x="231" y="5486"/>
                  </a:cubicBezTo>
                  <a:cubicBezTo>
                    <a:pt x="310" y="5491"/>
                    <a:pt x="405" y="5494"/>
                    <a:pt x="510" y="5494"/>
                  </a:cubicBezTo>
                  <a:cubicBezTo>
                    <a:pt x="993" y="5494"/>
                    <a:pt x="1706" y="5416"/>
                    <a:pt x="2251" y="5004"/>
                  </a:cubicBezTo>
                  <a:lnTo>
                    <a:pt x="4075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1" name="Google Shape;16691;p80"/>
            <p:cNvSpPr/>
            <p:nvPr/>
          </p:nvSpPr>
          <p:spPr>
            <a:xfrm>
              <a:off x="1642967" y="1637596"/>
              <a:ext cx="106730" cy="144134"/>
            </a:xfrm>
            <a:custGeom>
              <a:avLst/>
              <a:gdLst/>
              <a:ahLst/>
              <a:cxnLst/>
              <a:rect l="l" t="t" r="r" b="b"/>
              <a:pathLst>
                <a:path w="4069" h="5495" extrusionOk="0">
                  <a:moveTo>
                    <a:pt x="0" y="0"/>
                  </a:moveTo>
                  <a:lnTo>
                    <a:pt x="1817" y="5004"/>
                  </a:lnTo>
                  <a:cubicBezTo>
                    <a:pt x="2362" y="5416"/>
                    <a:pt x="3080" y="5494"/>
                    <a:pt x="3561" y="5494"/>
                  </a:cubicBezTo>
                  <a:cubicBezTo>
                    <a:pt x="3666" y="5494"/>
                    <a:pt x="3760" y="5491"/>
                    <a:pt x="3838" y="5486"/>
                  </a:cubicBezTo>
                  <a:cubicBezTo>
                    <a:pt x="3973" y="5472"/>
                    <a:pt x="4068" y="5343"/>
                    <a:pt x="4034" y="5215"/>
                  </a:cubicBezTo>
                  <a:cubicBezTo>
                    <a:pt x="3058" y="109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2" name="Google Shape;16692;p80"/>
            <p:cNvSpPr/>
            <p:nvPr/>
          </p:nvSpPr>
          <p:spPr>
            <a:xfrm>
              <a:off x="1463685" y="1643472"/>
              <a:ext cx="238877" cy="238877"/>
            </a:xfrm>
            <a:custGeom>
              <a:avLst/>
              <a:gdLst/>
              <a:ahLst/>
              <a:cxnLst/>
              <a:rect l="l" t="t" r="r" b="b"/>
              <a:pathLst>
                <a:path w="9107" h="9107" extrusionOk="0">
                  <a:moveTo>
                    <a:pt x="1892" y="0"/>
                  </a:moveTo>
                  <a:cubicBezTo>
                    <a:pt x="746" y="1261"/>
                    <a:pt x="7" y="3221"/>
                    <a:pt x="7" y="5004"/>
                  </a:cubicBezTo>
                  <a:cubicBezTo>
                    <a:pt x="0" y="6272"/>
                    <a:pt x="529" y="7479"/>
                    <a:pt x="1458" y="8340"/>
                  </a:cubicBezTo>
                  <a:lnTo>
                    <a:pt x="3641" y="9106"/>
                  </a:lnTo>
                  <a:lnTo>
                    <a:pt x="5465" y="9106"/>
                  </a:lnTo>
                  <a:lnTo>
                    <a:pt x="7662" y="8333"/>
                  </a:lnTo>
                  <a:cubicBezTo>
                    <a:pt x="8578" y="7472"/>
                    <a:pt x="9100" y="6272"/>
                    <a:pt x="9100" y="5011"/>
                  </a:cubicBezTo>
                  <a:cubicBezTo>
                    <a:pt x="9107" y="3228"/>
                    <a:pt x="8367" y="1282"/>
                    <a:pt x="7235" y="14"/>
                  </a:cubicBezTo>
                  <a:lnTo>
                    <a:pt x="1892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3" name="Google Shape;16693;p80"/>
            <p:cNvSpPr/>
            <p:nvPr/>
          </p:nvSpPr>
          <p:spPr>
            <a:xfrm>
              <a:off x="1506178" y="1643472"/>
              <a:ext cx="154049" cy="47765"/>
            </a:xfrm>
            <a:custGeom>
              <a:avLst/>
              <a:gdLst/>
              <a:ahLst/>
              <a:cxnLst/>
              <a:rect l="l" t="t" r="r" b="b"/>
              <a:pathLst>
                <a:path w="5873" h="1821" extrusionOk="0">
                  <a:moveTo>
                    <a:pt x="272" y="0"/>
                  </a:moveTo>
                  <a:cubicBezTo>
                    <a:pt x="184" y="102"/>
                    <a:pt x="89" y="210"/>
                    <a:pt x="1" y="326"/>
                  </a:cubicBezTo>
                  <a:cubicBezTo>
                    <a:pt x="726" y="1322"/>
                    <a:pt x="1831" y="1821"/>
                    <a:pt x="2937" y="1821"/>
                  </a:cubicBezTo>
                  <a:cubicBezTo>
                    <a:pt x="4042" y="1821"/>
                    <a:pt x="5147" y="1322"/>
                    <a:pt x="5873" y="326"/>
                  </a:cubicBezTo>
                  <a:cubicBezTo>
                    <a:pt x="5791" y="217"/>
                    <a:pt x="5703" y="115"/>
                    <a:pt x="5615" y="14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80"/>
            <p:cNvSpPr/>
            <p:nvPr/>
          </p:nvSpPr>
          <p:spPr>
            <a:xfrm>
              <a:off x="1499594" y="1643472"/>
              <a:ext cx="167216" cy="196909"/>
            </a:xfrm>
            <a:custGeom>
              <a:avLst/>
              <a:gdLst/>
              <a:ahLst/>
              <a:cxnLst/>
              <a:rect l="l" t="t" r="r" b="b"/>
              <a:pathLst>
                <a:path w="6375" h="7507" extrusionOk="0">
                  <a:moveTo>
                    <a:pt x="1140" y="0"/>
                  </a:moveTo>
                  <a:cubicBezTo>
                    <a:pt x="543" y="1004"/>
                    <a:pt x="1" y="2828"/>
                    <a:pt x="1" y="4096"/>
                  </a:cubicBezTo>
                  <a:cubicBezTo>
                    <a:pt x="1" y="5981"/>
                    <a:pt x="1425" y="7506"/>
                    <a:pt x="3188" y="7506"/>
                  </a:cubicBezTo>
                  <a:cubicBezTo>
                    <a:pt x="4944" y="7506"/>
                    <a:pt x="6375" y="5981"/>
                    <a:pt x="6375" y="4096"/>
                  </a:cubicBezTo>
                  <a:cubicBezTo>
                    <a:pt x="6375" y="2828"/>
                    <a:pt x="5825" y="1004"/>
                    <a:pt x="523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80"/>
            <p:cNvSpPr/>
            <p:nvPr/>
          </p:nvSpPr>
          <p:spPr>
            <a:xfrm>
              <a:off x="1518637" y="1643472"/>
              <a:ext cx="129157" cy="47765"/>
            </a:xfrm>
            <a:custGeom>
              <a:avLst/>
              <a:gdLst/>
              <a:ahLst/>
              <a:cxnLst/>
              <a:rect l="l" t="t" r="r" b="b"/>
              <a:pathLst>
                <a:path w="4924" h="1821" extrusionOk="0">
                  <a:moveTo>
                    <a:pt x="414" y="0"/>
                  </a:moveTo>
                  <a:cubicBezTo>
                    <a:pt x="258" y="278"/>
                    <a:pt x="116" y="563"/>
                    <a:pt x="0" y="854"/>
                  </a:cubicBezTo>
                  <a:cubicBezTo>
                    <a:pt x="695" y="1499"/>
                    <a:pt x="1579" y="1821"/>
                    <a:pt x="2462" y="1821"/>
                  </a:cubicBezTo>
                  <a:cubicBezTo>
                    <a:pt x="3345" y="1821"/>
                    <a:pt x="4228" y="1499"/>
                    <a:pt x="4923" y="854"/>
                  </a:cubicBezTo>
                  <a:cubicBezTo>
                    <a:pt x="4808" y="563"/>
                    <a:pt x="4665" y="278"/>
                    <a:pt x="450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80"/>
            <p:cNvSpPr/>
            <p:nvPr/>
          </p:nvSpPr>
          <p:spPr>
            <a:xfrm>
              <a:off x="1493745" y="1858295"/>
              <a:ext cx="71687" cy="23869"/>
            </a:xfrm>
            <a:custGeom>
              <a:avLst/>
              <a:gdLst/>
              <a:ahLst/>
              <a:cxnLst/>
              <a:rect l="l" t="t" r="r" b="b"/>
              <a:pathLst>
                <a:path w="2733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2733" y="910"/>
                  </a:lnTo>
                  <a:cubicBezTo>
                    <a:pt x="2733" y="408"/>
                    <a:pt x="2319" y="1"/>
                    <a:pt x="181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7" name="Google Shape;16697;p80"/>
            <p:cNvSpPr/>
            <p:nvPr/>
          </p:nvSpPr>
          <p:spPr>
            <a:xfrm>
              <a:off x="1493745" y="1858295"/>
              <a:ext cx="47686" cy="23869"/>
            </a:xfrm>
            <a:custGeom>
              <a:avLst/>
              <a:gdLst/>
              <a:ahLst/>
              <a:cxnLst/>
              <a:rect l="l" t="t" r="r" b="b"/>
              <a:pathLst>
                <a:path w="1818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909" y="910"/>
                  </a:lnTo>
                  <a:cubicBezTo>
                    <a:pt x="909" y="408"/>
                    <a:pt x="1315" y="1"/>
                    <a:pt x="1817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8" name="Google Shape;16698;p80"/>
            <p:cNvSpPr/>
            <p:nvPr/>
          </p:nvSpPr>
          <p:spPr>
            <a:xfrm>
              <a:off x="1601156" y="1858295"/>
              <a:ext cx="71713" cy="23869"/>
            </a:xfrm>
            <a:custGeom>
              <a:avLst/>
              <a:gdLst/>
              <a:ahLst/>
              <a:cxnLst/>
              <a:rect l="l" t="t" r="r" b="b"/>
              <a:pathLst>
                <a:path w="2734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2733" y="910"/>
                  </a:lnTo>
                  <a:cubicBezTo>
                    <a:pt x="2733" y="408"/>
                    <a:pt x="2326" y="1"/>
                    <a:pt x="1825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9" name="Google Shape;16699;p80"/>
            <p:cNvSpPr/>
            <p:nvPr/>
          </p:nvSpPr>
          <p:spPr>
            <a:xfrm>
              <a:off x="1601156" y="1858295"/>
              <a:ext cx="47870" cy="23869"/>
            </a:xfrm>
            <a:custGeom>
              <a:avLst/>
              <a:gdLst/>
              <a:ahLst/>
              <a:cxnLst/>
              <a:rect l="l" t="t" r="r" b="b"/>
              <a:pathLst>
                <a:path w="1825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909" y="910"/>
                  </a:lnTo>
                  <a:cubicBezTo>
                    <a:pt x="909" y="408"/>
                    <a:pt x="1316" y="1"/>
                    <a:pt x="18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0" name="Google Shape;16700;p80"/>
            <p:cNvSpPr/>
            <p:nvPr/>
          </p:nvSpPr>
          <p:spPr>
            <a:xfrm>
              <a:off x="1499594" y="1512217"/>
              <a:ext cx="167216" cy="167190"/>
            </a:xfrm>
            <a:custGeom>
              <a:avLst/>
              <a:gdLst/>
              <a:ahLst/>
              <a:cxnLst/>
              <a:rect l="l" t="t" r="r" b="b"/>
              <a:pathLst>
                <a:path w="6375" h="6374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4943"/>
                    <a:pt x="1432" y="6374"/>
                    <a:pt x="3188" y="6374"/>
                  </a:cubicBezTo>
                  <a:cubicBezTo>
                    <a:pt x="4944" y="6374"/>
                    <a:pt x="6375" y="4943"/>
                    <a:pt x="6375" y="3187"/>
                  </a:cubicBezTo>
                  <a:cubicBezTo>
                    <a:pt x="6375" y="1424"/>
                    <a:pt x="4944" y="0"/>
                    <a:pt x="318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80"/>
            <p:cNvSpPr/>
            <p:nvPr/>
          </p:nvSpPr>
          <p:spPr>
            <a:xfrm>
              <a:off x="1566480" y="1620415"/>
              <a:ext cx="33286" cy="32263"/>
            </a:xfrm>
            <a:custGeom>
              <a:avLst/>
              <a:gdLst/>
              <a:ahLst/>
              <a:cxnLst/>
              <a:rect l="l" t="t" r="r" b="b"/>
              <a:pathLst>
                <a:path w="1269" h="1230" extrusionOk="0">
                  <a:moveTo>
                    <a:pt x="638" y="1"/>
                  </a:moveTo>
                  <a:cubicBezTo>
                    <a:pt x="607" y="1"/>
                    <a:pt x="577" y="11"/>
                    <a:pt x="550" y="31"/>
                  </a:cubicBezTo>
                  <a:lnTo>
                    <a:pt x="95" y="330"/>
                  </a:lnTo>
                  <a:cubicBezTo>
                    <a:pt x="14" y="384"/>
                    <a:pt x="0" y="486"/>
                    <a:pt x="55" y="560"/>
                  </a:cubicBezTo>
                  <a:lnTo>
                    <a:pt x="509" y="1164"/>
                  </a:lnTo>
                  <a:cubicBezTo>
                    <a:pt x="539" y="1208"/>
                    <a:pt x="587" y="1230"/>
                    <a:pt x="634" y="1230"/>
                  </a:cubicBezTo>
                  <a:cubicBezTo>
                    <a:pt x="682" y="1230"/>
                    <a:pt x="729" y="1208"/>
                    <a:pt x="760" y="1164"/>
                  </a:cubicBezTo>
                  <a:lnTo>
                    <a:pt x="1214" y="560"/>
                  </a:lnTo>
                  <a:cubicBezTo>
                    <a:pt x="1268" y="486"/>
                    <a:pt x="1255" y="384"/>
                    <a:pt x="1180" y="330"/>
                  </a:cubicBezTo>
                  <a:lnTo>
                    <a:pt x="726" y="31"/>
                  </a:lnTo>
                  <a:cubicBezTo>
                    <a:pt x="699" y="11"/>
                    <a:pt x="668" y="1"/>
                    <a:pt x="6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80"/>
            <p:cNvSpPr/>
            <p:nvPr/>
          </p:nvSpPr>
          <p:spPr>
            <a:xfrm>
              <a:off x="1499253" y="1512190"/>
              <a:ext cx="98913" cy="167190"/>
            </a:xfrm>
            <a:custGeom>
              <a:avLst/>
              <a:gdLst/>
              <a:ahLst/>
              <a:cxnLst/>
              <a:rect l="l" t="t" r="r" b="b"/>
              <a:pathLst>
                <a:path w="3771" h="6374" extrusionOk="0">
                  <a:moveTo>
                    <a:pt x="3179" y="0"/>
                  </a:moveTo>
                  <a:cubicBezTo>
                    <a:pt x="1461" y="0"/>
                    <a:pt x="0" y="1397"/>
                    <a:pt x="0" y="3188"/>
                  </a:cubicBezTo>
                  <a:cubicBezTo>
                    <a:pt x="0" y="4981"/>
                    <a:pt x="1465" y="6374"/>
                    <a:pt x="3186" y="6374"/>
                  </a:cubicBezTo>
                  <a:cubicBezTo>
                    <a:pt x="3378" y="6374"/>
                    <a:pt x="3574" y="6357"/>
                    <a:pt x="3770" y="6320"/>
                  </a:cubicBezTo>
                  <a:cubicBezTo>
                    <a:pt x="2258" y="6042"/>
                    <a:pt x="1153" y="4727"/>
                    <a:pt x="1153" y="3188"/>
                  </a:cubicBezTo>
                  <a:cubicBezTo>
                    <a:pt x="1153" y="1649"/>
                    <a:pt x="2258" y="326"/>
                    <a:pt x="3770" y="55"/>
                  </a:cubicBezTo>
                  <a:cubicBezTo>
                    <a:pt x="3571" y="18"/>
                    <a:pt x="3373" y="0"/>
                    <a:pt x="3179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80"/>
            <p:cNvSpPr/>
            <p:nvPr/>
          </p:nvSpPr>
          <p:spPr>
            <a:xfrm>
              <a:off x="1499594" y="1512217"/>
              <a:ext cx="167216" cy="86638"/>
            </a:xfrm>
            <a:custGeom>
              <a:avLst/>
              <a:gdLst/>
              <a:ahLst/>
              <a:cxnLst/>
              <a:rect l="l" t="t" r="r" b="b"/>
              <a:pathLst>
                <a:path w="6375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72" y="2331"/>
                    <a:pt x="878" y="1704"/>
                    <a:pt x="1717" y="1704"/>
                  </a:cubicBezTo>
                  <a:cubicBezTo>
                    <a:pt x="2109" y="1704"/>
                    <a:pt x="2507" y="1841"/>
                    <a:pt x="2842" y="2143"/>
                  </a:cubicBezTo>
                  <a:cubicBezTo>
                    <a:pt x="2940" y="2231"/>
                    <a:pt x="3064" y="2275"/>
                    <a:pt x="3188" y="2275"/>
                  </a:cubicBezTo>
                  <a:cubicBezTo>
                    <a:pt x="3311" y="2275"/>
                    <a:pt x="3435" y="2231"/>
                    <a:pt x="3534" y="2143"/>
                  </a:cubicBezTo>
                  <a:cubicBezTo>
                    <a:pt x="3868" y="1838"/>
                    <a:pt x="4268" y="1701"/>
                    <a:pt x="4662" y="1701"/>
                  </a:cubicBezTo>
                  <a:cubicBezTo>
                    <a:pt x="5504" y="1701"/>
                    <a:pt x="6315" y="2331"/>
                    <a:pt x="6375" y="3302"/>
                  </a:cubicBezTo>
                  <a:cubicBezTo>
                    <a:pt x="6375" y="3261"/>
                    <a:pt x="6375" y="3221"/>
                    <a:pt x="6375" y="3187"/>
                  </a:cubicBezTo>
                  <a:cubicBezTo>
                    <a:pt x="6375" y="1424"/>
                    <a:pt x="4951" y="0"/>
                    <a:pt x="318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80"/>
            <p:cNvSpPr/>
            <p:nvPr/>
          </p:nvSpPr>
          <p:spPr>
            <a:xfrm>
              <a:off x="1499594" y="1512217"/>
              <a:ext cx="98572" cy="86638"/>
            </a:xfrm>
            <a:custGeom>
              <a:avLst/>
              <a:gdLst/>
              <a:ahLst/>
              <a:cxnLst/>
              <a:rect l="l" t="t" r="r" b="b"/>
              <a:pathLst>
                <a:path w="3758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62" y="2482"/>
                    <a:pt x="686" y="1824"/>
                    <a:pt x="1499" y="1722"/>
                  </a:cubicBezTo>
                  <a:cubicBezTo>
                    <a:pt x="1954" y="848"/>
                    <a:pt x="2788" y="231"/>
                    <a:pt x="3757" y="54"/>
                  </a:cubicBezTo>
                  <a:cubicBezTo>
                    <a:pt x="3567" y="20"/>
                    <a:pt x="3378" y="0"/>
                    <a:pt x="318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80"/>
            <p:cNvSpPr/>
            <p:nvPr/>
          </p:nvSpPr>
          <p:spPr>
            <a:xfrm>
              <a:off x="1535529" y="1583877"/>
              <a:ext cx="23869" cy="29745"/>
            </a:xfrm>
            <a:custGeom>
              <a:avLst/>
              <a:gdLst/>
              <a:ahLst/>
              <a:cxnLst/>
              <a:rect l="l" t="t" r="r" b="b"/>
              <a:pathLst>
                <a:path w="910" h="1134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459" y="1133"/>
                    <a:pt x="463" y="1133"/>
                    <a:pt x="467" y="1133"/>
                  </a:cubicBezTo>
                  <a:cubicBezTo>
                    <a:pt x="712" y="1133"/>
                    <a:pt x="909" y="926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6" name="Google Shape;16706;p80"/>
            <p:cNvSpPr/>
            <p:nvPr/>
          </p:nvSpPr>
          <p:spPr>
            <a:xfrm>
              <a:off x="1541404" y="1589753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7" name="Google Shape;16707;p80"/>
            <p:cNvSpPr/>
            <p:nvPr/>
          </p:nvSpPr>
          <p:spPr>
            <a:xfrm>
              <a:off x="1607032" y="1583877"/>
              <a:ext cx="23843" cy="29719"/>
            </a:xfrm>
            <a:custGeom>
              <a:avLst/>
              <a:gdLst/>
              <a:ahLst/>
              <a:cxnLst/>
              <a:rect l="l" t="t" r="r" b="b"/>
              <a:pathLst>
                <a:path w="909" h="1133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705" y="1133"/>
                    <a:pt x="909" y="930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5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8" name="Google Shape;16708;p80"/>
            <p:cNvSpPr/>
            <p:nvPr/>
          </p:nvSpPr>
          <p:spPr>
            <a:xfrm>
              <a:off x="1613065" y="1589753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09" name="Google Shape;16709;p80"/>
          <p:cNvGrpSpPr/>
          <p:nvPr/>
        </p:nvGrpSpPr>
        <p:grpSpPr>
          <a:xfrm>
            <a:off x="5246366" y="2906105"/>
            <a:ext cx="342852" cy="370079"/>
            <a:chOff x="5246366" y="2906105"/>
            <a:chExt cx="342852" cy="370079"/>
          </a:xfrm>
        </p:grpSpPr>
        <p:sp>
          <p:nvSpPr>
            <p:cNvPr id="16710" name="Google Shape;16710;p80"/>
            <p:cNvSpPr/>
            <p:nvPr/>
          </p:nvSpPr>
          <p:spPr>
            <a:xfrm>
              <a:off x="5410172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6548" y="1"/>
                  </a:moveTo>
                  <a:cubicBezTo>
                    <a:pt x="6513" y="1"/>
                    <a:pt x="6476" y="10"/>
                    <a:pt x="6440" y="29"/>
                  </a:cubicBezTo>
                  <a:cubicBezTo>
                    <a:pt x="2420" y="2029"/>
                    <a:pt x="677" y="4762"/>
                    <a:pt x="80" y="5907"/>
                  </a:cubicBezTo>
                  <a:cubicBezTo>
                    <a:pt x="1" y="6067"/>
                    <a:pt x="126" y="6240"/>
                    <a:pt x="284" y="6240"/>
                  </a:cubicBezTo>
                  <a:cubicBezTo>
                    <a:pt x="315" y="6240"/>
                    <a:pt x="347" y="6234"/>
                    <a:pt x="379" y="6219"/>
                  </a:cubicBezTo>
                  <a:cubicBezTo>
                    <a:pt x="4678" y="4348"/>
                    <a:pt x="6264" y="1500"/>
                    <a:pt x="6759" y="320"/>
                  </a:cubicBezTo>
                  <a:cubicBezTo>
                    <a:pt x="6825" y="161"/>
                    <a:pt x="6699" y="1"/>
                    <a:pt x="654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1" name="Google Shape;16711;p80"/>
            <p:cNvSpPr/>
            <p:nvPr/>
          </p:nvSpPr>
          <p:spPr>
            <a:xfrm>
              <a:off x="5405687" y="3137611"/>
              <a:ext cx="24210" cy="138573"/>
            </a:xfrm>
            <a:custGeom>
              <a:avLst/>
              <a:gdLst/>
              <a:ahLst/>
              <a:cxnLst/>
              <a:rect l="l" t="t" r="r" b="b"/>
              <a:pathLst>
                <a:path w="923" h="5283" extrusionOk="0">
                  <a:moveTo>
                    <a:pt x="0" y="1"/>
                  </a:moveTo>
                  <a:lnTo>
                    <a:pt x="0" y="4828"/>
                  </a:lnTo>
                  <a:cubicBezTo>
                    <a:pt x="0" y="5079"/>
                    <a:pt x="211" y="5283"/>
                    <a:pt x="461" y="5283"/>
                  </a:cubicBezTo>
                  <a:cubicBezTo>
                    <a:pt x="719" y="5283"/>
                    <a:pt x="923" y="5079"/>
                    <a:pt x="923" y="4822"/>
                  </a:cubicBezTo>
                  <a:lnTo>
                    <a:pt x="923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2" name="Google Shape;16712;p80"/>
            <p:cNvSpPr/>
            <p:nvPr/>
          </p:nvSpPr>
          <p:spPr>
            <a:xfrm>
              <a:off x="5381660" y="2906105"/>
              <a:ext cx="72237" cy="87110"/>
            </a:xfrm>
            <a:custGeom>
              <a:avLst/>
              <a:gdLst/>
              <a:ahLst/>
              <a:cxnLst/>
              <a:rect l="l" t="t" r="r" b="b"/>
              <a:pathLst>
                <a:path w="2754" h="3321" extrusionOk="0">
                  <a:moveTo>
                    <a:pt x="1378" y="0"/>
                  </a:moveTo>
                  <a:cubicBezTo>
                    <a:pt x="1311" y="0"/>
                    <a:pt x="1245" y="29"/>
                    <a:pt x="1201" y="87"/>
                  </a:cubicBezTo>
                  <a:cubicBezTo>
                    <a:pt x="971" y="371"/>
                    <a:pt x="550" y="921"/>
                    <a:pt x="1" y="1707"/>
                  </a:cubicBezTo>
                  <a:lnTo>
                    <a:pt x="693" y="3321"/>
                  </a:lnTo>
                  <a:lnTo>
                    <a:pt x="2300" y="3321"/>
                  </a:lnTo>
                  <a:lnTo>
                    <a:pt x="2754" y="1707"/>
                  </a:lnTo>
                  <a:cubicBezTo>
                    <a:pt x="2211" y="921"/>
                    <a:pt x="1784" y="371"/>
                    <a:pt x="1561" y="87"/>
                  </a:cubicBezTo>
                  <a:cubicBezTo>
                    <a:pt x="1513" y="29"/>
                    <a:pt x="1445" y="0"/>
                    <a:pt x="1378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80"/>
            <p:cNvSpPr/>
            <p:nvPr/>
          </p:nvSpPr>
          <p:spPr>
            <a:xfrm>
              <a:off x="5343076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4723" y="1"/>
                  </a:moveTo>
                  <a:cubicBezTo>
                    <a:pt x="4666" y="1"/>
                    <a:pt x="4609" y="23"/>
                    <a:pt x="4564" y="70"/>
                  </a:cubicBezTo>
                  <a:cubicBezTo>
                    <a:pt x="4069" y="559"/>
                    <a:pt x="2869" y="1800"/>
                    <a:pt x="2069" y="2952"/>
                  </a:cubicBezTo>
                  <a:cubicBezTo>
                    <a:pt x="1" y="5909"/>
                    <a:pt x="1357" y="8221"/>
                    <a:pt x="2848" y="8228"/>
                  </a:cubicBezTo>
                  <a:cubicBezTo>
                    <a:pt x="4815" y="8228"/>
                    <a:pt x="6408" y="6634"/>
                    <a:pt x="6408" y="4668"/>
                  </a:cubicBezTo>
                  <a:cubicBezTo>
                    <a:pt x="6408" y="3129"/>
                    <a:pt x="5323" y="898"/>
                    <a:pt x="4923" y="125"/>
                  </a:cubicBezTo>
                  <a:cubicBezTo>
                    <a:pt x="4884" y="45"/>
                    <a:pt x="4804" y="1"/>
                    <a:pt x="4723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4" name="Google Shape;16714;p80"/>
            <p:cNvSpPr/>
            <p:nvPr/>
          </p:nvSpPr>
          <p:spPr>
            <a:xfrm>
              <a:off x="5324584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1685" y="1"/>
                  </a:moveTo>
                  <a:cubicBezTo>
                    <a:pt x="1603" y="1"/>
                    <a:pt x="1522" y="45"/>
                    <a:pt x="1479" y="125"/>
                  </a:cubicBezTo>
                  <a:cubicBezTo>
                    <a:pt x="1079" y="898"/>
                    <a:pt x="0" y="3129"/>
                    <a:pt x="0" y="4668"/>
                  </a:cubicBezTo>
                  <a:cubicBezTo>
                    <a:pt x="0" y="6634"/>
                    <a:pt x="1594" y="8228"/>
                    <a:pt x="3560" y="8228"/>
                  </a:cubicBezTo>
                  <a:cubicBezTo>
                    <a:pt x="5052" y="8221"/>
                    <a:pt x="6408" y="5909"/>
                    <a:pt x="4340" y="2952"/>
                  </a:cubicBezTo>
                  <a:cubicBezTo>
                    <a:pt x="3540" y="1800"/>
                    <a:pt x="2333" y="559"/>
                    <a:pt x="1845" y="70"/>
                  </a:cubicBezTo>
                  <a:cubicBezTo>
                    <a:pt x="1800" y="23"/>
                    <a:pt x="1742" y="1"/>
                    <a:pt x="1685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5" name="Google Shape;16715;p80"/>
            <p:cNvSpPr/>
            <p:nvPr/>
          </p:nvSpPr>
          <p:spPr>
            <a:xfrm>
              <a:off x="5246366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282" y="1"/>
                  </a:moveTo>
                  <a:cubicBezTo>
                    <a:pt x="127" y="1"/>
                    <a:pt x="1" y="161"/>
                    <a:pt x="67" y="320"/>
                  </a:cubicBezTo>
                  <a:cubicBezTo>
                    <a:pt x="562" y="1500"/>
                    <a:pt x="2148" y="4348"/>
                    <a:pt x="6447" y="6219"/>
                  </a:cubicBezTo>
                  <a:cubicBezTo>
                    <a:pt x="6479" y="6234"/>
                    <a:pt x="6511" y="6240"/>
                    <a:pt x="6541" y="6240"/>
                  </a:cubicBezTo>
                  <a:cubicBezTo>
                    <a:pt x="6700" y="6240"/>
                    <a:pt x="6825" y="6067"/>
                    <a:pt x="6746" y="5907"/>
                  </a:cubicBezTo>
                  <a:cubicBezTo>
                    <a:pt x="6156" y="4762"/>
                    <a:pt x="4406" y="2029"/>
                    <a:pt x="392" y="29"/>
                  </a:cubicBezTo>
                  <a:cubicBezTo>
                    <a:pt x="355" y="10"/>
                    <a:pt x="318" y="1"/>
                    <a:pt x="282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16" name="Google Shape;16716;p80"/>
          <p:cNvGrpSpPr/>
          <p:nvPr/>
        </p:nvGrpSpPr>
        <p:grpSpPr>
          <a:xfrm>
            <a:off x="849667" y="2434883"/>
            <a:ext cx="371259" cy="366249"/>
            <a:chOff x="849667" y="2434883"/>
            <a:chExt cx="371259" cy="366249"/>
          </a:xfrm>
        </p:grpSpPr>
        <p:sp>
          <p:nvSpPr>
            <p:cNvPr id="16717" name="Google Shape;16717;p80"/>
            <p:cNvSpPr/>
            <p:nvPr/>
          </p:nvSpPr>
          <p:spPr>
            <a:xfrm>
              <a:off x="956607" y="2434883"/>
              <a:ext cx="258628" cy="145367"/>
            </a:xfrm>
            <a:custGeom>
              <a:avLst/>
              <a:gdLst/>
              <a:ahLst/>
              <a:cxnLst/>
              <a:rect l="l" t="t" r="r" b="b"/>
              <a:pathLst>
                <a:path w="9860" h="5542" extrusionOk="0">
                  <a:moveTo>
                    <a:pt x="3972" y="1"/>
                  </a:moveTo>
                  <a:cubicBezTo>
                    <a:pt x="3899" y="1"/>
                    <a:pt x="3825" y="19"/>
                    <a:pt x="3757" y="56"/>
                  </a:cubicBezTo>
                  <a:cubicBezTo>
                    <a:pt x="2469" y="768"/>
                    <a:pt x="1675" y="2009"/>
                    <a:pt x="1675" y="2009"/>
                  </a:cubicBezTo>
                  <a:lnTo>
                    <a:pt x="1397" y="1893"/>
                  </a:lnTo>
                  <a:cubicBezTo>
                    <a:pt x="1335" y="1864"/>
                    <a:pt x="1271" y="1851"/>
                    <a:pt x="1207" y="1851"/>
                  </a:cubicBezTo>
                  <a:cubicBezTo>
                    <a:pt x="1063" y="1851"/>
                    <a:pt x="926" y="1922"/>
                    <a:pt x="841" y="2049"/>
                  </a:cubicBezTo>
                  <a:cubicBezTo>
                    <a:pt x="21" y="3304"/>
                    <a:pt x="0" y="5541"/>
                    <a:pt x="0" y="5541"/>
                  </a:cubicBezTo>
                  <a:lnTo>
                    <a:pt x="7798" y="4172"/>
                  </a:lnTo>
                  <a:lnTo>
                    <a:pt x="9595" y="2897"/>
                  </a:lnTo>
                  <a:cubicBezTo>
                    <a:pt x="9853" y="2714"/>
                    <a:pt x="9860" y="2348"/>
                    <a:pt x="9615" y="2158"/>
                  </a:cubicBezTo>
                  <a:cubicBezTo>
                    <a:pt x="8598" y="1412"/>
                    <a:pt x="7269" y="1215"/>
                    <a:pt x="7269" y="1215"/>
                  </a:cubicBezTo>
                  <a:lnTo>
                    <a:pt x="7385" y="653"/>
                  </a:lnTo>
                  <a:cubicBezTo>
                    <a:pt x="7443" y="368"/>
                    <a:pt x="7217" y="108"/>
                    <a:pt x="6932" y="108"/>
                  </a:cubicBezTo>
                  <a:cubicBezTo>
                    <a:pt x="6918" y="108"/>
                    <a:pt x="6904" y="109"/>
                    <a:pt x="6890" y="110"/>
                  </a:cubicBezTo>
                  <a:cubicBezTo>
                    <a:pt x="6103" y="191"/>
                    <a:pt x="5344" y="415"/>
                    <a:pt x="4632" y="761"/>
                  </a:cubicBezTo>
                  <a:lnTo>
                    <a:pt x="4381" y="253"/>
                  </a:lnTo>
                  <a:cubicBezTo>
                    <a:pt x="4301" y="92"/>
                    <a:pt x="4139" y="1"/>
                    <a:pt x="3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8" name="Google Shape;16718;p80"/>
            <p:cNvSpPr/>
            <p:nvPr/>
          </p:nvSpPr>
          <p:spPr>
            <a:xfrm>
              <a:off x="1078078" y="2454661"/>
              <a:ext cx="393" cy="21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9" name="Google Shape;16719;p80"/>
            <p:cNvSpPr/>
            <p:nvPr/>
          </p:nvSpPr>
          <p:spPr>
            <a:xfrm>
              <a:off x="956790" y="2434883"/>
              <a:ext cx="121314" cy="145183"/>
            </a:xfrm>
            <a:custGeom>
              <a:avLst/>
              <a:gdLst/>
              <a:ahLst/>
              <a:cxnLst/>
              <a:rect l="l" t="t" r="r" b="b"/>
              <a:pathLst>
                <a:path w="4625" h="5535" extrusionOk="0">
                  <a:moveTo>
                    <a:pt x="3968" y="1"/>
                  </a:moveTo>
                  <a:cubicBezTo>
                    <a:pt x="3895" y="1"/>
                    <a:pt x="3820" y="19"/>
                    <a:pt x="3750" y="56"/>
                  </a:cubicBezTo>
                  <a:cubicBezTo>
                    <a:pt x="2462" y="768"/>
                    <a:pt x="1668" y="2009"/>
                    <a:pt x="1668" y="2009"/>
                  </a:cubicBezTo>
                  <a:lnTo>
                    <a:pt x="1390" y="1893"/>
                  </a:lnTo>
                  <a:cubicBezTo>
                    <a:pt x="1332" y="1868"/>
                    <a:pt x="1272" y="1856"/>
                    <a:pt x="1212" y="1856"/>
                  </a:cubicBezTo>
                  <a:cubicBezTo>
                    <a:pt x="1061" y="1856"/>
                    <a:pt x="913" y="1932"/>
                    <a:pt x="821" y="2063"/>
                  </a:cubicBezTo>
                  <a:cubicBezTo>
                    <a:pt x="14" y="3317"/>
                    <a:pt x="0" y="5535"/>
                    <a:pt x="0" y="5535"/>
                  </a:cubicBezTo>
                  <a:lnTo>
                    <a:pt x="1648" y="5257"/>
                  </a:lnTo>
                  <a:cubicBezTo>
                    <a:pt x="1648" y="4456"/>
                    <a:pt x="2116" y="3473"/>
                    <a:pt x="2557" y="2809"/>
                  </a:cubicBezTo>
                  <a:cubicBezTo>
                    <a:pt x="3079" y="2036"/>
                    <a:pt x="3641" y="1263"/>
                    <a:pt x="4625" y="761"/>
                  </a:cubicBezTo>
                  <a:lnTo>
                    <a:pt x="4374" y="253"/>
                  </a:lnTo>
                  <a:cubicBezTo>
                    <a:pt x="4294" y="92"/>
                    <a:pt x="4135" y="1"/>
                    <a:pt x="396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0" name="Google Shape;16720;p80"/>
            <p:cNvSpPr/>
            <p:nvPr/>
          </p:nvSpPr>
          <p:spPr>
            <a:xfrm>
              <a:off x="869287" y="2681944"/>
              <a:ext cx="100854" cy="95372"/>
            </a:xfrm>
            <a:custGeom>
              <a:avLst/>
              <a:gdLst/>
              <a:ahLst/>
              <a:cxnLst/>
              <a:rect l="l" t="t" r="r" b="b"/>
              <a:pathLst>
                <a:path w="3845" h="3636" extrusionOk="0">
                  <a:moveTo>
                    <a:pt x="2245" y="1"/>
                  </a:moveTo>
                  <a:lnTo>
                    <a:pt x="807" y="1432"/>
                  </a:lnTo>
                  <a:cubicBezTo>
                    <a:pt x="0" y="2245"/>
                    <a:pt x="570" y="3635"/>
                    <a:pt x="1722" y="3635"/>
                  </a:cubicBezTo>
                  <a:cubicBezTo>
                    <a:pt x="2896" y="3635"/>
                    <a:pt x="3845" y="2679"/>
                    <a:pt x="3845" y="1506"/>
                  </a:cubicBezTo>
                  <a:lnTo>
                    <a:pt x="3845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80"/>
            <p:cNvSpPr/>
            <p:nvPr/>
          </p:nvSpPr>
          <p:spPr>
            <a:xfrm>
              <a:off x="880828" y="2681944"/>
              <a:ext cx="89313" cy="95372"/>
            </a:xfrm>
            <a:custGeom>
              <a:avLst/>
              <a:gdLst/>
              <a:ahLst/>
              <a:cxnLst/>
              <a:rect l="l" t="t" r="r" b="b"/>
              <a:pathLst>
                <a:path w="3405" h="3636" extrusionOk="0">
                  <a:moveTo>
                    <a:pt x="2951" y="1"/>
                  </a:moveTo>
                  <a:lnTo>
                    <a:pt x="2951" y="591"/>
                  </a:lnTo>
                  <a:cubicBezTo>
                    <a:pt x="2951" y="1771"/>
                    <a:pt x="2001" y="2720"/>
                    <a:pt x="828" y="2720"/>
                  </a:cubicBezTo>
                  <a:cubicBezTo>
                    <a:pt x="523" y="2720"/>
                    <a:pt x="231" y="2611"/>
                    <a:pt x="1" y="2415"/>
                  </a:cubicBezTo>
                  <a:lnTo>
                    <a:pt x="1" y="2415"/>
                  </a:lnTo>
                  <a:cubicBezTo>
                    <a:pt x="35" y="3100"/>
                    <a:pt x="598" y="3628"/>
                    <a:pt x="1282" y="3635"/>
                  </a:cubicBezTo>
                  <a:cubicBezTo>
                    <a:pt x="2456" y="3635"/>
                    <a:pt x="3405" y="2679"/>
                    <a:pt x="3405" y="1506"/>
                  </a:cubicBezTo>
                  <a:lnTo>
                    <a:pt x="340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80"/>
            <p:cNvSpPr/>
            <p:nvPr/>
          </p:nvSpPr>
          <p:spPr>
            <a:xfrm>
              <a:off x="946456" y="2490674"/>
              <a:ext cx="274471" cy="310458"/>
            </a:xfrm>
            <a:custGeom>
              <a:avLst/>
              <a:gdLst/>
              <a:ahLst/>
              <a:cxnLst/>
              <a:rect l="l" t="t" r="r" b="b"/>
              <a:pathLst>
                <a:path w="10464" h="11836" extrusionOk="0">
                  <a:moveTo>
                    <a:pt x="5234" y="0"/>
                  </a:moveTo>
                  <a:cubicBezTo>
                    <a:pt x="5169" y="0"/>
                    <a:pt x="5104" y="1"/>
                    <a:pt x="5039" y="4"/>
                  </a:cubicBezTo>
                  <a:cubicBezTo>
                    <a:pt x="2205" y="105"/>
                    <a:pt x="1" y="2519"/>
                    <a:pt x="1" y="5360"/>
                  </a:cubicBezTo>
                  <a:lnTo>
                    <a:pt x="1" y="7591"/>
                  </a:lnTo>
                  <a:cubicBezTo>
                    <a:pt x="543" y="7781"/>
                    <a:pt x="903" y="8296"/>
                    <a:pt x="903" y="8873"/>
                  </a:cubicBezTo>
                  <a:lnTo>
                    <a:pt x="903" y="11382"/>
                  </a:lnTo>
                  <a:cubicBezTo>
                    <a:pt x="903" y="11632"/>
                    <a:pt x="1106" y="11836"/>
                    <a:pt x="1357" y="11836"/>
                  </a:cubicBezTo>
                  <a:lnTo>
                    <a:pt x="10002" y="11836"/>
                  </a:lnTo>
                  <a:cubicBezTo>
                    <a:pt x="10253" y="11836"/>
                    <a:pt x="10464" y="11632"/>
                    <a:pt x="10464" y="11382"/>
                  </a:cubicBezTo>
                  <a:lnTo>
                    <a:pt x="10464" y="5232"/>
                  </a:lnTo>
                  <a:cubicBezTo>
                    <a:pt x="10464" y="2334"/>
                    <a:pt x="8109" y="0"/>
                    <a:pt x="523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80"/>
            <p:cNvSpPr/>
            <p:nvPr/>
          </p:nvSpPr>
          <p:spPr>
            <a:xfrm>
              <a:off x="946456" y="2490753"/>
              <a:ext cx="172908" cy="310380"/>
            </a:xfrm>
            <a:custGeom>
              <a:avLst/>
              <a:gdLst/>
              <a:ahLst/>
              <a:cxnLst/>
              <a:rect l="l" t="t" r="r" b="b"/>
              <a:pathLst>
                <a:path w="6592" h="11833" extrusionOk="0">
                  <a:moveTo>
                    <a:pt x="5230" y="1"/>
                  </a:moveTo>
                  <a:cubicBezTo>
                    <a:pt x="5076" y="1"/>
                    <a:pt x="4922" y="7"/>
                    <a:pt x="4768" y="21"/>
                  </a:cubicBezTo>
                  <a:cubicBezTo>
                    <a:pt x="2042" y="258"/>
                    <a:pt x="1" y="2618"/>
                    <a:pt x="1" y="5351"/>
                  </a:cubicBezTo>
                  <a:lnTo>
                    <a:pt x="1" y="7588"/>
                  </a:lnTo>
                  <a:cubicBezTo>
                    <a:pt x="543" y="7778"/>
                    <a:pt x="903" y="8293"/>
                    <a:pt x="903" y="8870"/>
                  </a:cubicBezTo>
                  <a:lnTo>
                    <a:pt x="903" y="11379"/>
                  </a:lnTo>
                  <a:cubicBezTo>
                    <a:pt x="903" y="11629"/>
                    <a:pt x="1106" y="11833"/>
                    <a:pt x="1357" y="11833"/>
                  </a:cubicBezTo>
                  <a:lnTo>
                    <a:pt x="2727" y="11833"/>
                  </a:lnTo>
                  <a:lnTo>
                    <a:pt x="2727" y="5229"/>
                  </a:lnTo>
                  <a:cubicBezTo>
                    <a:pt x="2727" y="2869"/>
                    <a:pt x="4313" y="794"/>
                    <a:pt x="6592" y="177"/>
                  </a:cubicBezTo>
                  <a:cubicBezTo>
                    <a:pt x="6145" y="60"/>
                    <a:pt x="5688" y="1"/>
                    <a:pt x="5230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4" name="Google Shape;16724;p80"/>
            <p:cNvSpPr/>
            <p:nvPr/>
          </p:nvSpPr>
          <p:spPr>
            <a:xfrm>
              <a:off x="850952" y="2598506"/>
              <a:ext cx="156200" cy="100592"/>
            </a:xfrm>
            <a:custGeom>
              <a:avLst/>
              <a:gdLst/>
              <a:ahLst/>
              <a:cxnLst/>
              <a:rect l="l" t="t" r="r" b="b"/>
              <a:pathLst>
                <a:path w="5955" h="3835" extrusionOk="0">
                  <a:moveTo>
                    <a:pt x="4257" y="1"/>
                  </a:moveTo>
                  <a:cubicBezTo>
                    <a:pt x="4248" y="1"/>
                    <a:pt x="4240" y="1"/>
                    <a:pt x="4232" y="2"/>
                  </a:cubicBezTo>
                  <a:cubicBezTo>
                    <a:pt x="3242" y="103"/>
                    <a:pt x="191" y="510"/>
                    <a:pt x="1" y="3141"/>
                  </a:cubicBezTo>
                  <a:lnTo>
                    <a:pt x="306" y="3399"/>
                  </a:lnTo>
                  <a:lnTo>
                    <a:pt x="3181" y="3399"/>
                  </a:lnTo>
                  <a:cubicBezTo>
                    <a:pt x="3513" y="3399"/>
                    <a:pt x="3839" y="3521"/>
                    <a:pt x="4090" y="3745"/>
                  </a:cubicBezTo>
                  <a:cubicBezTo>
                    <a:pt x="4153" y="3805"/>
                    <a:pt x="4234" y="3834"/>
                    <a:pt x="4316" y="3834"/>
                  </a:cubicBezTo>
                  <a:cubicBezTo>
                    <a:pt x="4409" y="3834"/>
                    <a:pt x="4502" y="3796"/>
                    <a:pt x="4571" y="3724"/>
                  </a:cubicBezTo>
                  <a:cubicBezTo>
                    <a:pt x="5954" y="2246"/>
                    <a:pt x="4835" y="510"/>
                    <a:pt x="4679" y="259"/>
                  </a:cubicBezTo>
                  <a:cubicBezTo>
                    <a:pt x="4583" y="106"/>
                    <a:pt x="4397" y="1"/>
                    <a:pt x="425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5" name="Google Shape;16725;p80"/>
            <p:cNvSpPr/>
            <p:nvPr/>
          </p:nvSpPr>
          <p:spPr>
            <a:xfrm>
              <a:off x="855936" y="2664160"/>
              <a:ext cx="131281" cy="34938"/>
            </a:xfrm>
            <a:custGeom>
              <a:avLst/>
              <a:gdLst/>
              <a:ahLst/>
              <a:cxnLst/>
              <a:rect l="l" t="t" r="r" b="b"/>
              <a:pathLst>
                <a:path w="5005" h="1332" extrusionOk="0">
                  <a:moveTo>
                    <a:pt x="4103" y="1"/>
                  </a:moveTo>
                  <a:cubicBezTo>
                    <a:pt x="1458" y="1"/>
                    <a:pt x="394" y="469"/>
                    <a:pt x="1" y="726"/>
                  </a:cubicBezTo>
                  <a:lnTo>
                    <a:pt x="96" y="896"/>
                  </a:lnTo>
                  <a:lnTo>
                    <a:pt x="2991" y="896"/>
                  </a:lnTo>
                  <a:cubicBezTo>
                    <a:pt x="3323" y="896"/>
                    <a:pt x="3649" y="1018"/>
                    <a:pt x="3900" y="1242"/>
                  </a:cubicBezTo>
                  <a:cubicBezTo>
                    <a:pt x="3963" y="1302"/>
                    <a:pt x="4044" y="1331"/>
                    <a:pt x="4126" y="1331"/>
                  </a:cubicBezTo>
                  <a:cubicBezTo>
                    <a:pt x="4219" y="1331"/>
                    <a:pt x="4312" y="1293"/>
                    <a:pt x="4381" y="1221"/>
                  </a:cubicBezTo>
                  <a:cubicBezTo>
                    <a:pt x="4686" y="909"/>
                    <a:pt x="4903" y="516"/>
                    <a:pt x="5005" y="89"/>
                  </a:cubicBezTo>
                  <a:cubicBezTo>
                    <a:pt x="4706" y="41"/>
                    <a:pt x="4401" y="14"/>
                    <a:pt x="4103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6" name="Google Shape;16726;p80"/>
            <p:cNvSpPr/>
            <p:nvPr/>
          </p:nvSpPr>
          <p:spPr>
            <a:xfrm>
              <a:off x="1011926" y="2574164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0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96"/>
                    <a:pt x="360" y="2049"/>
                    <a:pt x="800" y="2049"/>
                  </a:cubicBezTo>
                  <a:cubicBezTo>
                    <a:pt x="1234" y="2049"/>
                    <a:pt x="1594" y="1696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4" y="1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80"/>
            <p:cNvSpPr/>
            <p:nvPr/>
          </p:nvSpPr>
          <p:spPr>
            <a:xfrm>
              <a:off x="1029893" y="2574164"/>
              <a:ext cx="23843" cy="41837"/>
            </a:xfrm>
            <a:custGeom>
              <a:avLst/>
              <a:gdLst/>
              <a:ahLst/>
              <a:cxnLst/>
              <a:rect l="l" t="t" r="r" b="b"/>
              <a:pathLst>
                <a:path w="909" h="1595" extrusionOk="0">
                  <a:moveTo>
                    <a:pt x="115" y="1"/>
                  </a:moveTo>
                  <a:cubicBezTo>
                    <a:pt x="75" y="8"/>
                    <a:pt x="34" y="8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4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6" y="8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80"/>
            <p:cNvSpPr/>
            <p:nvPr/>
          </p:nvSpPr>
          <p:spPr>
            <a:xfrm>
              <a:off x="1023834" y="2580224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6" y="0"/>
                  </a:moveTo>
                  <a:cubicBezTo>
                    <a:pt x="157" y="0"/>
                    <a:pt x="1" y="150"/>
                    <a:pt x="1" y="339"/>
                  </a:cubicBezTo>
                  <a:cubicBezTo>
                    <a:pt x="1" y="529"/>
                    <a:pt x="157" y="685"/>
                    <a:pt x="346" y="685"/>
                  </a:cubicBezTo>
                  <a:cubicBezTo>
                    <a:pt x="529" y="685"/>
                    <a:pt x="685" y="529"/>
                    <a:pt x="685" y="339"/>
                  </a:cubicBezTo>
                  <a:cubicBezTo>
                    <a:pt x="685" y="150"/>
                    <a:pt x="529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80"/>
            <p:cNvSpPr/>
            <p:nvPr/>
          </p:nvSpPr>
          <p:spPr>
            <a:xfrm>
              <a:off x="849667" y="2658127"/>
              <a:ext cx="121733" cy="30138"/>
            </a:xfrm>
            <a:custGeom>
              <a:avLst/>
              <a:gdLst/>
              <a:ahLst/>
              <a:cxnLst/>
              <a:rect l="l" t="t" r="r" b="b"/>
              <a:pathLst>
                <a:path w="4641" h="1149" extrusionOk="0">
                  <a:moveTo>
                    <a:pt x="4342" y="0"/>
                  </a:moveTo>
                  <a:cubicBezTo>
                    <a:pt x="1555" y="0"/>
                    <a:pt x="457" y="516"/>
                    <a:pt x="57" y="807"/>
                  </a:cubicBezTo>
                  <a:lnTo>
                    <a:pt x="57" y="821"/>
                  </a:lnTo>
                  <a:cubicBezTo>
                    <a:pt x="1" y="994"/>
                    <a:pt x="138" y="1148"/>
                    <a:pt x="298" y="1148"/>
                  </a:cubicBezTo>
                  <a:cubicBezTo>
                    <a:pt x="332" y="1148"/>
                    <a:pt x="368" y="1141"/>
                    <a:pt x="402" y="1126"/>
                  </a:cubicBezTo>
                  <a:cubicBezTo>
                    <a:pt x="775" y="895"/>
                    <a:pt x="1806" y="455"/>
                    <a:pt x="4342" y="455"/>
                  </a:cubicBezTo>
                  <a:cubicBezTo>
                    <a:pt x="4640" y="455"/>
                    <a:pt x="4640" y="0"/>
                    <a:pt x="4342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30" name="Google Shape;16730;p80"/>
          <p:cNvGrpSpPr/>
          <p:nvPr/>
        </p:nvGrpSpPr>
        <p:grpSpPr>
          <a:xfrm>
            <a:off x="4417026" y="3365366"/>
            <a:ext cx="332728" cy="370053"/>
            <a:chOff x="4417026" y="3365366"/>
            <a:chExt cx="332728" cy="370053"/>
          </a:xfrm>
        </p:grpSpPr>
        <p:sp>
          <p:nvSpPr>
            <p:cNvPr id="16731" name="Google Shape;16731;p80"/>
            <p:cNvSpPr/>
            <p:nvPr/>
          </p:nvSpPr>
          <p:spPr>
            <a:xfrm>
              <a:off x="4486352" y="3547402"/>
              <a:ext cx="194050" cy="188017"/>
            </a:xfrm>
            <a:custGeom>
              <a:avLst/>
              <a:gdLst/>
              <a:ahLst/>
              <a:cxnLst/>
              <a:rect l="l" t="t" r="r" b="b"/>
              <a:pathLst>
                <a:path w="7398" h="7168" extrusionOk="0">
                  <a:moveTo>
                    <a:pt x="0" y="0"/>
                  </a:moveTo>
                  <a:lnTo>
                    <a:pt x="3465" y="3933"/>
                  </a:lnTo>
                  <a:lnTo>
                    <a:pt x="3045" y="6903"/>
                  </a:lnTo>
                  <a:cubicBezTo>
                    <a:pt x="3024" y="7045"/>
                    <a:pt x="3133" y="7167"/>
                    <a:pt x="3275" y="7167"/>
                  </a:cubicBezTo>
                  <a:lnTo>
                    <a:pt x="4130" y="7167"/>
                  </a:lnTo>
                  <a:cubicBezTo>
                    <a:pt x="4272" y="7167"/>
                    <a:pt x="4380" y="7045"/>
                    <a:pt x="4360" y="6903"/>
                  </a:cubicBezTo>
                  <a:lnTo>
                    <a:pt x="3933" y="3933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2" name="Google Shape;16732;p80"/>
            <p:cNvSpPr/>
            <p:nvPr/>
          </p:nvSpPr>
          <p:spPr>
            <a:xfrm>
              <a:off x="4572071" y="3656598"/>
              <a:ext cx="22610" cy="30269"/>
            </a:xfrm>
            <a:custGeom>
              <a:avLst/>
              <a:gdLst/>
              <a:ahLst/>
              <a:cxnLst/>
              <a:rect l="l" t="t" r="r" b="b"/>
              <a:pathLst>
                <a:path w="862" h="1154" extrusionOk="0">
                  <a:moveTo>
                    <a:pt x="170" y="0"/>
                  </a:moveTo>
                  <a:lnTo>
                    <a:pt x="0" y="1153"/>
                  </a:lnTo>
                  <a:lnTo>
                    <a:pt x="862" y="1153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3" name="Google Shape;16733;p80"/>
            <p:cNvSpPr/>
            <p:nvPr/>
          </p:nvSpPr>
          <p:spPr>
            <a:xfrm>
              <a:off x="4583271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4170" y="0"/>
                  </a:moveTo>
                  <a:cubicBezTo>
                    <a:pt x="3937" y="0"/>
                    <a:pt x="3704" y="8"/>
                    <a:pt x="3472" y="25"/>
                  </a:cubicBezTo>
                  <a:lnTo>
                    <a:pt x="1" y="1185"/>
                  </a:lnTo>
                  <a:lnTo>
                    <a:pt x="1" y="1422"/>
                  </a:lnTo>
                  <a:cubicBezTo>
                    <a:pt x="646" y="1580"/>
                    <a:pt x="1240" y="1645"/>
                    <a:pt x="1782" y="1645"/>
                  </a:cubicBezTo>
                  <a:cubicBezTo>
                    <a:pt x="3729" y="1645"/>
                    <a:pt x="5000" y="801"/>
                    <a:pt x="5520" y="371"/>
                  </a:cubicBezTo>
                  <a:cubicBezTo>
                    <a:pt x="5622" y="276"/>
                    <a:pt x="5574" y="107"/>
                    <a:pt x="5432" y="80"/>
                  </a:cubicBezTo>
                  <a:cubicBezTo>
                    <a:pt x="5013" y="27"/>
                    <a:pt x="4591" y="0"/>
                    <a:pt x="41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80"/>
            <p:cNvSpPr/>
            <p:nvPr/>
          </p:nvSpPr>
          <p:spPr>
            <a:xfrm>
              <a:off x="4583271" y="3555455"/>
              <a:ext cx="166482" cy="95110"/>
            </a:xfrm>
            <a:custGeom>
              <a:avLst/>
              <a:gdLst/>
              <a:ahLst/>
              <a:cxnLst/>
              <a:rect l="l" t="t" r="r" b="b"/>
              <a:pathLst>
                <a:path w="6347" h="3626" extrusionOk="0">
                  <a:moveTo>
                    <a:pt x="6154" y="0"/>
                  </a:moveTo>
                  <a:cubicBezTo>
                    <a:pt x="6142" y="0"/>
                    <a:pt x="6130" y="2"/>
                    <a:pt x="6117" y="5"/>
                  </a:cubicBezTo>
                  <a:cubicBezTo>
                    <a:pt x="1757" y="995"/>
                    <a:pt x="1" y="3626"/>
                    <a:pt x="1" y="3626"/>
                  </a:cubicBezTo>
                  <a:cubicBezTo>
                    <a:pt x="3893" y="3070"/>
                    <a:pt x="5703" y="1029"/>
                    <a:pt x="6273" y="242"/>
                  </a:cubicBezTo>
                  <a:cubicBezTo>
                    <a:pt x="6346" y="138"/>
                    <a:pt x="6270" y="0"/>
                    <a:pt x="6154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80"/>
            <p:cNvSpPr/>
            <p:nvPr/>
          </p:nvSpPr>
          <p:spPr>
            <a:xfrm>
              <a:off x="4436016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1452" y="0"/>
                  </a:moveTo>
                  <a:cubicBezTo>
                    <a:pt x="1031" y="0"/>
                    <a:pt x="609" y="27"/>
                    <a:pt x="190" y="80"/>
                  </a:cubicBezTo>
                  <a:cubicBezTo>
                    <a:pt x="48" y="107"/>
                    <a:pt x="0" y="276"/>
                    <a:pt x="102" y="371"/>
                  </a:cubicBezTo>
                  <a:cubicBezTo>
                    <a:pt x="622" y="801"/>
                    <a:pt x="1893" y="1645"/>
                    <a:pt x="3840" y="1645"/>
                  </a:cubicBezTo>
                  <a:cubicBezTo>
                    <a:pt x="4382" y="1645"/>
                    <a:pt x="4976" y="1580"/>
                    <a:pt x="5621" y="1422"/>
                  </a:cubicBezTo>
                  <a:lnTo>
                    <a:pt x="5621" y="1185"/>
                  </a:lnTo>
                  <a:lnTo>
                    <a:pt x="2150" y="25"/>
                  </a:lnTo>
                  <a:cubicBezTo>
                    <a:pt x="1918" y="8"/>
                    <a:pt x="1685" y="0"/>
                    <a:pt x="145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6" name="Google Shape;16736;p80"/>
            <p:cNvSpPr/>
            <p:nvPr/>
          </p:nvSpPr>
          <p:spPr>
            <a:xfrm>
              <a:off x="4430928" y="3444082"/>
              <a:ext cx="46191" cy="45535"/>
            </a:xfrm>
            <a:custGeom>
              <a:avLst/>
              <a:gdLst/>
              <a:ahLst/>
              <a:cxnLst/>
              <a:rect l="l" t="t" r="r" b="b"/>
              <a:pathLst>
                <a:path w="1761" h="1736" extrusionOk="0">
                  <a:moveTo>
                    <a:pt x="203" y="1"/>
                  </a:moveTo>
                  <a:cubicBezTo>
                    <a:pt x="88" y="1"/>
                    <a:pt x="1" y="110"/>
                    <a:pt x="25" y="230"/>
                  </a:cubicBezTo>
                  <a:lnTo>
                    <a:pt x="330" y="1532"/>
                  </a:lnTo>
                  <a:lnTo>
                    <a:pt x="1761" y="1735"/>
                  </a:lnTo>
                  <a:lnTo>
                    <a:pt x="1557" y="305"/>
                  </a:lnTo>
                  <a:lnTo>
                    <a:pt x="249" y="6"/>
                  </a:lnTo>
                  <a:cubicBezTo>
                    <a:pt x="233" y="2"/>
                    <a:pt x="218" y="1"/>
                    <a:pt x="203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7" name="Google Shape;16737;p80"/>
            <p:cNvSpPr/>
            <p:nvPr/>
          </p:nvSpPr>
          <p:spPr>
            <a:xfrm>
              <a:off x="4464135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189" y="1"/>
                  </a:moveTo>
                  <a:cubicBezTo>
                    <a:pt x="87" y="1"/>
                    <a:pt x="1" y="84"/>
                    <a:pt x="6" y="190"/>
                  </a:cubicBezTo>
                  <a:cubicBezTo>
                    <a:pt x="20" y="786"/>
                    <a:pt x="88" y="2230"/>
                    <a:pt x="467" y="3187"/>
                  </a:cubicBezTo>
                  <a:cubicBezTo>
                    <a:pt x="739" y="3885"/>
                    <a:pt x="1152" y="4441"/>
                    <a:pt x="1810" y="4522"/>
                  </a:cubicBezTo>
                  <a:cubicBezTo>
                    <a:pt x="1860" y="4528"/>
                    <a:pt x="1910" y="4531"/>
                    <a:pt x="1960" y="4531"/>
                  </a:cubicBezTo>
                  <a:cubicBezTo>
                    <a:pt x="2577" y="4531"/>
                    <a:pt x="3120" y="4073"/>
                    <a:pt x="3302" y="3458"/>
                  </a:cubicBezTo>
                  <a:cubicBezTo>
                    <a:pt x="3526" y="2725"/>
                    <a:pt x="3322" y="1932"/>
                    <a:pt x="2780" y="1396"/>
                  </a:cubicBezTo>
                  <a:cubicBezTo>
                    <a:pt x="2142" y="759"/>
                    <a:pt x="813" y="217"/>
                    <a:pt x="257" y="13"/>
                  </a:cubicBezTo>
                  <a:cubicBezTo>
                    <a:pt x="234" y="5"/>
                    <a:pt x="211" y="1"/>
                    <a:pt x="18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8" name="Google Shape;16738;p80"/>
            <p:cNvSpPr/>
            <p:nvPr/>
          </p:nvSpPr>
          <p:spPr>
            <a:xfrm>
              <a:off x="4422481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225" y="0"/>
                  </a:moveTo>
                  <a:cubicBezTo>
                    <a:pt x="89" y="0"/>
                    <a:pt x="1" y="129"/>
                    <a:pt x="48" y="251"/>
                  </a:cubicBezTo>
                  <a:cubicBezTo>
                    <a:pt x="252" y="807"/>
                    <a:pt x="788" y="2143"/>
                    <a:pt x="1425" y="2780"/>
                  </a:cubicBezTo>
                  <a:cubicBezTo>
                    <a:pt x="1823" y="3174"/>
                    <a:pt x="2357" y="3388"/>
                    <a:pt x="2903" y="3388"/>
                  </a:cubicBezTo>
                  <a:cubicBezTo>
                    <a:pt x="3100" y="3388"/>
                    <a:pt x="3299" y="3360"/>
                    <a:pt x="3493" y="3302"/>
                  </a:cubicBezTo>
                  <a:cubicBezTo>
                    <a:pt x="4157" y="3106"/>
                    <a:pt x="4639" y="2489"/>
                    <a:pt x="4551" y="1804"/>
                  </a:cubicBezTo>
                  <a:cubicBezTo>
                    <a:pt x="4469" y="1153"/>
                    <a:pt x="3913" y="739"/>
                    <a:pt x="3222" y="461"/>
                  </a:cubicBezTo>
                  <a:cubicBezTo>
                    <a:pt x="2259" y="88"/>
                    <a:pt x="815" y="14"/>
                    <a:pt x="22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9" name="Google Shape;16739;p80"/>
            <p:cNvSpPr/>
            <p:nvPr/>
          </p:nvSpPr>
          <p:spPr>
            <a:xfrm>
              <a:off x="4689818" y="3444082"/>
              <a:ext cx="46007" cy="45535"/>
            </a:xfrm>
            <a:custGeom>
              <a:avLst/>
              <a:gdLst/>
              <a:ahLst/>
              <a:cxnLst/>
              <a:rect l="l" t="t" r="r" b="b"/>
              <a:pathLst>
                <a:path w="1754" h="1736" extrusionOk="0">
                  <a:moveTo>
                    <a:pt x="1551" y="1"/>
                  </a:moveTo>
                  <a:cubicBezTo>
                    <a:pt x="1536" y="1"/>
                    <a:pt x="1521" y="2"/>
                    <a:pt x="1506" y="6"/>
                  </a:cubicBezTo>
                  <a:lnTo>
                    <a:pt x="204" y="305"/>
                  </a:lnTo>
                  <a:lnTo>
                    <a:pt x="0" y="1735"/>
                  </a:lnTo>
                  <a:lnTo>
                    <a:pt x="1424" y="1532"/>
                  </a:lnTo>
                  <a:lnTo>
                    <a:pt x="1729" y="230"/>
                  </a:lnTo>
                  <a:cubicBezTo>
                    <a:pt x="1753" y="110"/>
                    <a:pt x="1666" y="1"/>
                    <a:pt x="1551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80"/>
            <p:cNvSpPr/>
            <p:nvPr/>
          </p:nvSpPr>
          <p:spPr>
            <a:xfrm>
              <a:off x="4610131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3337" y="1"/>
                  </a:moveTo>
                  <a:cubicBezTo>
                    <a:pt x="3315" y="1"/>
                    <a:pt x="3292" y="5"/>
                    <a:pt x="3269" y="13"/>
                  </a:cubicBezTo>
                  <a:cubicBezTo>
                    <a:pt x="2713" y="217"/>
                    <a:pt x="1384" y="759"/>
                    <a:pt x="746" y="1396"/>
                  </a:cubicBezTo>
                  <a:cubicBezTo>
                    <a:pt x="204" y="1932"/>
                    <a:pt x="1" y="2725"/>
                    <a:pt x="224" y="3458"/>
                  </a:cubicBezTo>
                  <a:cubicBezTo>
                    <a:pt x="406" y="4073"/>
                    <a:pt x="949" y="4531"/>
                    <a:pt x="1572" y="4531"/>
                  </a:cubicBezTo>
                  <a:cubicBezTo>
                    <a:pt x="1622" y="4531"/>
                    <a:pt x="1672" y="4528"/>
                    <a:pt x="1723" y="4522"/>
                  </a:cubicBezTo>
                  <a:cubicBezTo>
                    <a:pt x="2374" y="4441"/>
                    <a:pt x="2787" y="3885"/>
                    <a:pt x="3059" y="3187"/>
                  </a:cubicBezTo>
                  <a:cubicBezTo>
                    <a:pt x="3438" y="2230"/>
                    <a:pt x="3506" y="786"/>
                    <a:pt x="3520" y="190"/>
                  </a:cubicBezTo>
                  <a:cubicBezTo>
                    <a:pt x="3525" y="84"/>
                    <a:pt x="3439" y="1"/>
                    <a:pt x="3337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1" name="Google Shape;16741;p80"/>
            <p:cNvSpPr/>
            <p:nvPr/>
          </p:nvSpPr>
          <p:spPr>
            <a:xfrm>
              <a:off x="4622590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4414" y="0"/>
                  </a:moveTo>
                  <a:cubicBezTo>
                    <a:pt x="3824" y="14"/>
                    <a:pt x="2380" y="88"/>
                    <a:pt x="1417" y="461"/>
                  </a:cubicBezTo>
                  <a:cubicBezTo>
                    <a:pt x="726" y="739"/>
                    <a:pt x="170" y="1153"/>
                    <a:pt x="88" y="1804"/>
                  </a:cubicBezTo>
                  <a:cubicBezTo>
                    <a:pt x="0" y="2489"/>
                    <a:pt x="482" y="3106"/>
                    <a:pt x="1146" y="3302"/>
                  </a:cubicBezTo>
                  <a:cubicBezTo>
                    <a:pt x="1340" y="3360"/>
                    <a:pt x="1539" y="3388"/>
                    <a:pt x="1736" y="3388"/>
                  </a:cubicBezTo>
                  <a:cubicBezTo>
                    <a:pt x="2282" y="3388"/>
                    <a:pt x="2816" y="3174"/>
                    <a:pt x="3214" y="2780"/>
                  </a:cubicBezTo>
                  <a:cubicBezTo>
                    <a:pt x="3852" y="2143"/>
                    <a:pt x="4387" y="807"/>
                    <a:pt x="4591" y="251"/>
                  </a:cubicBezTo>
                  <a:cubicBezTo>
                    <a:pt x="4638" y="129"/>
                    <a:pt x="4550" y="0"/>
                    <a:pt x="44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2" name="Google Shape;16742;p80"/>
            <p:cNvSpPr/>
            <p:nvPr/>
          </p:nvSpPr>
          <p:spPr>
            <a:xfrm>
              <a:off x="4560687" y="3365366"/>
              <a:ext cx="45378" cy="62532"/>
            </a:xfrm>
            <a:custGeom>
              <a:avLst/>
              <a:gdLst/>
              <a:ahLst/>
              <a:cxnLst/>
              <a:rect l="l" t="t" r="r" b="b"/>
              <a:pathLst>
                <a:path w="1730" h="2384" extrusionOk="0">
                  <a:moveTo>
                    <a:pt x="865" y="0"/>
                  </a:moveTo>
                  <a:cubicBezTo>
                    <a:pt x="804" y="0"/>
                    <a:pt x="743" y="31"/>
                    <a:pt x="706" y="92"/>
                  </a:cubicBezTo>
                  <a:lnTo>
                    <a:pt x="1" y="1224"/>
                  </a:lnTo>
                  <a:lnTo>
                    <a:pt x="862" y="2384"/>
                  </a:lnTo>
                  <a:lnTo>
                    <a:pt x="1730" y="1224"/>
                  </a:lnTo>
                  <a:lnTo>
                    <a:pt x="1024" y="92"/>
                  </a:lnTo>
                  <a:cubicBezTo>
                    <a:pt x="987" y="31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3" name="Google Shape;16743;p80"/>
            <p:cNvSpPr/>
            <p:nvPr/>
          </p:nvSpPr>
          <p:spPr>
            <a:xfrm>
              <a:off x="4551271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2331" y="1"/>
                  </a:moveTo>
                  <a:cubicBezTo>
                    <a:pt x="2281" y="1"/>
                    <a:pt x="2230" y="20"/>
                    <a:pt x="2190" y="60"/>
                  </a:cubicBezTo>
                  <a:cubicBezTo>
                    <a:pt x="1783" y="488"/>
                    <a:pt x="814" y="1559"/>
                    <a:pt x="400" y="2501"/>
                  </a:cubicBezTo>
                  <a:cubicBezTo>
                    <a:pt x="102" y="3193"/>
                    <a:pt x="0" y="3878"/>
                    <a:pt x="407" y="4393"/>
                  </a:cubicBezTo>
                  <a:cubicBezTo>
                    <a:pt x="667" y="4728"/>
                    <a:pt x="1063" y="4892"/>
                    <a:pt x="1471" y="4892"/>
                  </a:cubicBezTo>
                  <a:cubicBezTo>
                    <a:pt x="1723" y="4892"/>
                    <a:pt x="1980" y="4829"/>
                    <a:pt x="2211" y="4705"/>
                  </a:cubicBezTo>
                  <a:cubicBezTo>
                    <a:pt x="2889" y="4339"/>
                    <a:pt x="3302" y="3634"/>
                    <a:pt x="3302" y="2874"/>
                  </a:cubicBezTo>
                  <a:cubicBezTo>
                    <a:pt x="3302" y="1972"/>
                    <a:pt x="2740" y="650"/>
                    <a:pt x="2495" y="108"/>
                  </a:cubicBezTo>
                  <a:cubicBezTo>
                    <a:pt x="2464" y="37"/>
                    <a:pt x="2399" y="1"/>
                    <a:pt x="233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4" name="Google Shape;16744;p80"/>
            <p:cNvSpPr/>
            <p:nvPr/>
          </p:nvSpPr>
          <p:spPr>
            <a:xfrm>
              <a:off x="4528844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972" y="1"/>
                  </a:moveTo>
                  <a:cubicBezTo>
                    <a:pt x="904" y="1"/>
                    <a:pt x="839" y="37"/>
                    <a:pt x="808" y="108"/>
                  </a:cubicBezTo>
                  <a:cubicBezTo>
                    <a:pt x="564" y="650"/>
                    <a:pt x="1" y="1972"/>
                    <a:pt x="1" y="2874"/>
                  </a:cubicBezTo>
                  <a:cubicBezTo>
                    <a:pt x="1" y="3634"/>
                    <a:pt x="414" y="4339"/>
                    <a:pt x="1092" y="4705"/>
                  </a:cubicBezTo>
                  <a:cubicBezTo>
                    <a:pt x="1323" y="4829"/>
                    <a:pt x="1580" y="4892"/>
                    <a:pt x="1832" y="4892"/>
                  </a:cubicBezTo>
                  <a:cubicBezTo>
                    <a:pt x="2240" y="4892"/>
                    <a:pt x="2636" y="4728"/>
                    <a:pt x="2896" y="4393"/>
                  </a:cubicBezTo>
                  <a:cubicBezTo>
                    <a:pt x="3303" y="3878"/>
                    <a:pt x="3201" y="3193"/>
                    <a:pt x="2903" y="2501"/>
                  </a:cubicBezTo>
                  <a:cubicBezTo>
                    <a:pt x="2489" y="1559"/>
                    <a:pt x="1520" y="488"/>
                    <a:pt x="1113" y="60"/>
                  </a:cubicBezTo>
                  <a:cubicBezTo>
                    <a:pt x="1073" y="20"/>
                    <a:pt x="1022" y="1"/>
                    <a:pt x="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5" name="Google Shape;16745;p80"/>
            <p:cNvSpPr/>
            <p:nvPr/>
          </p:nvSpPr>
          <p:spPr>
            <a:xfrm>
              <a:off x="4417026" y="3555455"/>
              <a:ext cx="166456" cy="95110"/>
            </a:xfrm>
            <a:custGeom>
              <a:avLst/>
              <a:gdLst/>
              <a:ahLst/>
              <a:cxnLst/>
              <a:rect l="l" t="t" r="r" b="b"/>
              <a:pathLst>
                <a:path w="6346" h="3626" extrusionOk="0">
                  <a:moveTo>
                    <a:pt x="197" y="0"/>
                  </a:moveTo>
                  <a:cubicBezTo>
                    <a:pt x="76" y="0"/>
                    <a:pt x="0" y="138"/>
                    <a:pt x="80" y="242"/>
                  </a:cubicBezTo>
                  <a:cubicBezTo>
                    <a:pt x="643" y="1029"/>
                    <a:pt x="2460" y="3070"/>
                    <a:pt x="6345" y="3626"/>
                  </a:cubicBezTo>
                  <a:cubicBezTo>
                    <a:pt x="6345" y="3626"/>
                    <a:pt x="4589" y="995"/>
                    <a:pt x="236" y="5"/>
                  </a:cubicBezTo>
                  <a:cubicBezTo>
                    <a:pt x="223" y="2"/>
                    <a:pt x="209" y="0"/>
                    <a:pt x="19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6" name="Google Shape;16746;p80"/>
            <p:cNvSpPr/>
            <p:nvPr/>
          </p:nvSpPr>
          <p:spPr>
            <a:xfrm>
              <a:off x="4560687" y="3478968"/>
              <a:ext cx="45378" cy="62401"/>
            </a:xfrm>
            <a:custGeom>
              <a:avLst/>
              <a:gdLst/>
              <a:ahLst/>
              <a:cxnLst/>
              <a:rect l="l" t="t" r="r" b="b"/>
              <a:pathLst>
                <a:path w="1730" h="2379" extrusionOk="0">
                  <a:moveTo>
                    <a:pt x="865" y="0"/>
                  </a:moveTo>
                  <a:cubicBezTo>
                    <a:pt x="804" y="0"/>
                    <a:pt x="743" y="29"/>
                    <a:pt x="706" y="87"/>
                  </a:cubicBezTo>
                  <a:lnTo>
                    <a:pt x="1" y="1226"/>
                  </a:lnTo>
                  <a:lnTo>
                    <a:pt x="862" y="2379"/>
                  </a:lnTo>
                  <a:lnTo>
                    <a:pt x="1730" y="1226"/>
                  </a:lnTo>
                  <a:lnTo>
                    <a:pt x="1024" y="87"/>
                  </a:lnTo>
                  <a:cubicBezTo>
                    <a:pt x="987" y="29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7" name="Google Shape;16747;p80"/>
            <p:cNvSpPr/>
            <p:nvPr/>
          </p:nvSpPr>
          <p:spPr>
            <a:xfrm>
              <a:off x="4551271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2329" y="1"/>
                  </a:moveTo>
                  <a:cubicBezTo>
                    <a:pt x="2280" y="1"/>
                    <a:pt x="2230" y="21"/>
                    <a:pt x="2190" y="63"/>
                  </a:cubicBezTo>
                  <a:cubicBezTo>
                    <a:pt x="1783" y="490"/>
                    <a:pt x="814" y="1562"/>
                    <a:pt x="400" y="2504"/>
                  </a:cubicBezTo>
                  <a:cubicBezTo>
                    <a:pt x="102" y="3189"/>
                    <a:pt x="0" y="3874"/>
                    <a:pt x="407" y="4396"/>
                  </a:cubicBezTo>
                  <a:cubicBezTo>
                    <a:pt x="667" y="4731"/>
                    <a:pt x="1063" y="4895"/>
                    <a:pt x="1471" y="4895"/>
                  </a:cubicBezTo>
                  <a:cubicBezTo>
                    <a:pt x="1723" y="4895"/>
                    <a:pt x="1980" y="4832"/>
                    <a:pt x="2211" y="4708"/>
                  </a:cubicBezTo>
                  <a:cubicBezTo>
                    <a:pt x="2889" y="4342"/>
                    <a:pt x="3302" y="3636"/>
                    <a:pt x="3302" y="2877"/>
                  </a:cubicBezTo>
                  <a:cubicBezTo>
                    <a:pt x="3302" y="1975"/>
                    <a:pt x="2740" y="653"/>
                    <a:pt x="2495" y="111"/>
                  </a:cubicBezTo>
                  <a:cubicBezTo>
                    <a:pt x="2464" y="40"/>
                    <a:pt x="2398" y="1"/>
                    <a:pt x="232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8" name="Google Shape;16748;p80"/>
            <p:cNvSpPr/>
            <p:nvPr/>
          </p:nvSpPr>
          <p:spPr>
            <a:xfrm>
              <a:off x="4528844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974" y="1"/>
                  </a:moveTo>
                  <a:cubicBezTo>
                    <a:pt x="905" y="1"/>
                    <a:pt x="839" y="40"/>
                    <a:pt x="808" y="111"/>
                  </a:cubicBezTo>
                  <a:cubicBezTo>
                    <a:pt x="564" y="653"/>
                    <a:pt x="1" y="1975"/>
                    <a:pt x="1" y="2877"/>
                  </a:cubicBezTo>
                  <a:cubicBezTo>
                    <a:pt x="1" y="3636"/>
                    <a:pt x="414" y="4342"/>
                    <a:pt x="1092" y="4708"/>
                  </a:cubicBezTo>
                  <a:cubicBezTo>
                    <a:pt x="1323" y="4832"/>
                    <a:pt x="1580" y="4895"/>
                    <a:pt x="1832" y="4895"/>
                  </a:cubicBezTo>
                  <a:cubicBezTo>
                    <a:pt x="2240" y="4895"/>
                    <a:pt x="2636" y="4731"/>
                    <a:pt x="2896" y="4396"/>
                  </a:cubicBezTo>
                  <a:cubicBezTo>
                    <a:pt x="3303" y="3874"/>
                    <a:pt x="3201" y="3189"/>
                    <a:pt x="2903" y="2504"/>
                  </a:cubicBezTo>
                  <a:cubicBezTo>
                    <a:pt x="2489" y="1562"/>
                    <a:pt x="1520" y="490"/>
                    <a:pt x="1113" y="63"/>
                  </a:cubicBezTo>
                  <a:cubicBezTo>
                    <a:pt x="1073" y="21"/>
                    <a:pt x="1023" y="1"/>
                    <a:pt x="97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49" name="Google Shape;16749;p80"/>
          <p:cNvGrpSpPr/>
          <p:nvPr/>
        </p:nvGrpSpPr>
        <p:grpSpPr>
          <a:xfrm>
            <a:off x="2497068" y="1980186"/>
            <a:ext cx="363994" cy="370105"/>
            <a:chOff x="2497068" y="1980186"/>
            <a:chExt cx="363994" cy="370105"/>
          </a:xfrm>
        </p:grpSpPr>
        <p:sp>
          <p:nvSpPr>
            <p:cNvPr id="16750" name="Google Shape;16750;p80"/>
            <p:cNvSpPr/>
            <p:nvPr/>
          </p:nvSpPr>
          <p:spPr>
            <a:xfrm>
              <a:off x="2702974" y="1980186"/>
              <a:ext cx="131832" cy="172488"/>
            </a:xfrm>
            <a:custGeom>
              <a:avLst/>
              <a:gdLst/>
              <a:ahLst/>
              <a:cxnLst/>
              <a:rect l="l" t="t" r="r" b="b"/>
              <a:pathLst>
                <a:path w="5026" h="6576" extrusionOk="0">
                  <a:moveTo>
                    <a:pt x="4563" y="0"/>
                  </a:moveTo>
                  <a:cubicBezTo>
                    <a:pt x="4465" y="0"/>
                    <a:pt x="4366" y="31"/>
                    <a:pt x="4279" y="100"/>
                  </a:cubicBezTo>
                  <a:lnTo>
                    <a:pt x="1" y="3606"/>
                  </a:lnTo>
                  <a:lnTo>
                    <a:pt x="5025" y="6576"/>
                  </a:lnTo>
                  <a:lnTo>
                    <a:pt x="5025" y="460"/>
                  </a:lnTo>
                  <a:cubicBezTo>
                    <a:pt x="5025" y="186"/>
                    <a:pt x="4800" y="0"/>
                    <a:pt x="45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1" name="Google Shape;16751;p80"/>
            <p:cNvSpPr/>
            <p:nvPr/>
          </p:nvSpPr>
          <p:spPr>
            <a:xfrm>
              <a:off x="2742634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764" y="0"/>
                  </a:moveTo>
                  <a:cubicBezTo>
                    <a:pt x="2688" y="0"/>
                    <a:pt x="2610" y="30"/>
                    <a:pt x="2550" y="97"/>
                  </a:cubicBezTo>
                  <a:lnTo>
                    <a:pt x="1" y="2972"/>
                  </a:lnTo>
                  <a:lnTo>
                    <a:pt x="3059" y="4776"/>
                  </a:lnTo>
                  <a:lnTo>
                    <a:pt x="3059" y="287"/>
                  </a:lnTo>
                  <a:cubicBezTo>
                    <a:pt x="3054" y="113"/>
                    <a:pt x="2911" y="0"/>
                    <a:pt x="2764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2" name="Google Shape;16752;p80"/>
            <p:cNvSpPr/>
            <p:nvPr/>
          </p:nvSpPr>
          <p:spPr>
            <a:xfrm>
              <a:off x="2523351" y="1980186"/>
              <a:ext cx="131806" cy="172488"/>
            </a:xfrm>
            <a:custGeom>
              <a:avLst/>
              <a:gdLst/>
              <a:ahLst/>
              <a:cxnLst/>
              <a:rect l="l" t="t" r="r" b="b"/>
              <a:pathLst>
                <a:path w="5025" h="6576" extrusionOk="0">
                  <a:moveTo>
                    <a:pt x="463" y="0"/>
                  </a:moveTo>
                  <a:cubicBezTo>
                    <a:pt x="225" y="0"/>
                    <a:pt x="0" y="186"/>
                    <a:pt x="0" y="460"/>
                  </a:cubicBezTo>
                  <a:lnTo>
                    <a:pt x="0" y="6576"/>
                  </a:lnTo>
                  <a:lnTo>
                    <a:pt x="5025" y="3606"/>
                  </a:lnTo>
                  <a:lnTo>
                    <a:pt x="746" y="100"/>
                  </a:lnTo>
                  <a:cubicBezTo>
                    <a:pt x="659" y="31"/>
                    <a:pt x="560" y="0"/>
                    <a:pt x="4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3" name="Google Shape;16753;p80"/>
            <p:cNvSpPr/>
            <p:nvPr/>
          </p:nvSpPr>
          <p:spPr>
            <a:xfrm>
              <a:off x="2535443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91" y="0"/>
                  </a:moveTo>
                  <a:cubicBezTo>
                    <a:pt x="142" y="0"/>
                    <a:pt x="0" y="113"/>
                    <a:pt x="0" y="287"/>
                  </a:cubicBezTo>
                  <a:lnTo>
                    <a:pt x="0" y="4776"/>
                  </a:lnTo>
                  <a:lnTo>
                    <a:pt x="3058" y="2972"/>
                  </a:lnTo>
                  <a:lnTo>
                    <a:pt x="509" y="97"/>
                  </a:lnTo>
                  <a:cubicBezTo>
                    <a:pt x="446" y="30"/>
                    <a:pt x="368" y="0"/>
                    <a:pt x="29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4" name="Google Shape;16754;p80"/>
            <p:cNvSpPr/>
            <p:nvPr/>
          </p:nvSpPr>
          <p:spPr>
            <a:xfrm>
              <a:off x="2511416" y="2032961"/>
              <a:ext cx="335298" cy="317331"/>
            </a:xfrm>
            <a:custGeom>
              <a:avLst/>
              <a:gdLst/>
              <a:ahLst/>
              <a:cxnLst/>
              <a:rect l="l" t="t" r="r" b="b"/>
              <a:pathLst>
                <a:path w="12783" h="12098" extrusionOk="0">
                  <a:moveTo>
                    <a:pt x="6388" y="1"/>
                  </a:moveTo>
                  <a:cubicBezTo>
                    <a:pt x="2862" y="1"/>
                    <a:pt x="1" y="2706"/>
                    <a:pt x="1" y="6049"/>
                  </a:cubicBezTo>
                  <a:cubicBezTo>
                    <a:pt x="1" y="9385"/>
                    <a:pt x="2862" y="12097"/>
                    <a:pt x="6388" y="12097"/>
                  </a:cubicBezTo>
                  <a:cubicBezTo>
                    <a:pt x="9921" y="12097"/>
                    <a:pt x="12782" y="9385"/>
                    <a:pt x="12782" y="6049"/>
                  </a:cubicBezTo>
                  <a:cubicBezTo>
                    <a:pt x="12782" y="2706"/>
                    <a:pt x="9921" y="1"/>
                    <a:pt x="638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5" name="Google Shape;16755;p80"/>
            <p:cNvSpPr/>
            <p:nvPr/>
          </p:nvSpPr>
          <p:spPr>
            <a:xfrm>
              <a:off x="2655130" y="2278395"/>
              <a:ext cx="47870" cy="47870"/>
            </a:xfrm>
            <a:custGeom>
              <a:avLst/>
              <a:gdLst/>
              <a:ahLst/>
              <a:cxnLst/>
              <a:rect l="l" t="t" r="r" b="b"/>
              <a:pathLst>
                <a:path w="1825" h="1825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1418"/>
                    <a:pt x="408" y="1825"/>
                    <a:pt x="916" y="1825"/>
                  </a:cubicBezTo>
                  <a:cubicBezTo>
                    <a:pt x="1418" y="1825"/>
                    <a:pt x="1825" y="1418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6" name="Google Shape;16756;p80"/>
            <p:cNvSpPr/>
            <p:nvPr/>
          </p:nvSpPr>
          <p:spPr>
            <a:xfrm>
              <a:off x="2656914" y="2228610"/>
              <a:ext cx="44302" cy="30112"/>
            </a:xfrm>
            <a:custGeom>
              <a:avLst/>
              <a:gdLst/>
              <a:ahLst/>
              <a:cxnLst/>
              <a:rect l="l" t="t" r="r" b="b"/>
              <a:pathLst>
                <a:path w="1689" h="1148" extrusionOk="0">
                  <a:moveTo>
                    <a:pt x="340" y="0"/>
                  </a:moveTo>
                  <a:cubicBezTo>
                    <a:pt x="123" y="0"/>
                    <a:pt x="0" y="258"/>
                    <a:pt x="136" y="427"/>
                  </a:cubicBezTo>
                  <a:lnTo>
                    <a:pt x="645" y="1051"/>
                  </a:lnTo>
                  <a:cubicBezTo>
                    <a:pt x="695" y="1116"/>
                    <a:pt x="770" y="1148"/>
                    <a:pt x="845" y="1148"/>
                  </a:cubicBezTo>
                  <a:cubicBezTo>
                    <a:pt x="919" y="1148"/>
                    <a:pt x="994" y="1116"/>
                    <a:pt x="1045" y="1051"/>
                  </a:cubicBezTo>
                  <a:lnTo>
                    <a:pt x="1553" y="427"/>
                  </a:lnTo>
                  <a:cubicBezTo>
                    <a:pt x="1689" y="258"/>
                    <a:pt x="1567" y="0"/>
                    <a:pt x="135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7" name="Google Shape;16757;p80"/>
            <p:cNvSpPr/>
            <p:nvPr/>
          </p:nvSpPr>
          <p:spPr>
            <a:xfrm>
              <a:off x="2737204" y="2253555"/>
              <a:ext cx="111792" cy="42834"/>
            </a:xfrm>
            <a:custGeom>
              <a:avLst/>
              <a:gdLst/>
              <a:ahLst/>
              <a:cxnLst/>
              <a:rect l="l" t="t" r="r" b="b"/>
              <a:pathLst>
                <a:path w="4262" h="1633" extrusionOk="0">
                  <a:moveTo>
                    <a:pt x="321" y="1"/>
                  </a:moveTo>
                  <a:cubicBezTo>
                    <a:pt x="57" y="1"/>
                    <a:pt x="1" y="402"/>
                    <a:pt x="282" y="460"/>
                  </a:cubicBezTo>
                  <a:cubicBezTo>
                    <a:pt x="303" y="460"/>
                    <a:pt x="2459" y="887"/>
                    <a:pt x="3842" y="1605"/>
                  </a:cubicBezTo>
                  <a:cubicBezTo>
                    <a:pt x="3875" y="1619"/>
                    <a:pt x="3908" y="1632"/>
                    <a:pt x="3948" y="1633"/>
                  </a:cubicBezTo>
                  <a:lnTo>
                    <a:pt x="3948" y="1633"/>
                  </a:lnTo>
                  <a:cubicBezTo>
                    <a:pt x="4189" y="1629"/>
                    <a:pt x="4261" y="1307"/>
                    <a:pt x="4052" y="1199"/>
                  </a:cubicBezTo>
                  <a:cubicBezTo>
                    <a:pt x="2615" y="453"/>
                    <a:pt x="459" y="26"/>
                    <a:pt x="370" y="5"/>
                  </a:cubicBezTo>
                  <a:cubicBezTo>
                    <a:pt x="353" y="2"/>
                    <a:pt x="336" y="1"/>
                    <a:pt x="321" y="1"/>
                  </a:cubicBezTo>
                  <a:close/>
                  <a:moveTo>
                    <a:pt x="3948" y="1633"/>
                  </a:moveTo>
                  <a:lnTo>
                    <a:pt x="3948" y="1633"/>
                  </a:lnTo>
                  <a:cubicBezTo>
                    <a:pt x="3946" y="1633"/>
                    <a:pt x="3945" y="1633"/>
                    <a:pt x="3944" y="1633"/>
                  </a:cubicBezTo>
                  <a:lnTo>
                    <a:pt x="3951" y="1633"/>
                  </a:lnTo>
                  <a:cubicBezTo>
                    <a:pt x="3950" y="1633"/>
                    <a:pt x="3949" y="1633"/>
                    <a:pt x="3948" y="1633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8" name="Google Shape;16758;p80"/>
            <p:cNvSpPr/>
            <p:nvPr/>
          </p:nvSpPr>
          <p:spPr>
            <a:xfrm>
              <a:off x="2747670" y="2234879"/>
              <a:ext cx="113392" cy="19541"/>
            </a:xfrm>
            <a:custGeom>
              <a:avLst/>
              <a:gdLst/>
              <a:ahLst/>
              <a:cxnLst/>
              <a:rect l="l" t="t" r="r" b="b"/>
              <a:pathLst>
                <a:path w="4323" h="745" extrusionOk="0">
                  <a:moveTo>
                    <a:pt x="817" y="0"/>
                  </a:moveTo>
                  <a:cubicBezTo>
                    <a:pt x="523" y="0"/>
                    <a:pt x="330" y="5"/>
                    <a:pt x="304" y="5"/>
                  </a:cubicBezTo>
                  <a:cubicBezTo>
                    <a:pt x="1" y="12"/>
                    <a:pt x="12" y="460"/>
                    <a:pt x="311" y="460"/>
                  </a:cubicBezTo>
                  <a:cubicBezTo>
                    <a:pt x="313" y="460"/>
                    <a:pt x="315" y="460"/>
                    <a:pt x="317" y="460"/>
                  </a:cubicBezTo>
                  <a:cubicBezTo>
                    <a:pt x="323" y="460"/>
                    <a:pt x="512" y="454"/>
                    <a:pt x="808" y="454"/>
                  </a:cubicBezTo>
                  <a:cubicBezTo>
                    <a:pt x="1565" y="454"/>
                    <a:pt x="3024" y="489"/>
                    <a:pt x="3945" y="738"/>
                  </a:cubicBezTo>
                  <a:cubicBezTo>
                    <a:pt x="3965" y="744"/>
                    <a:pt x="3986" y="744"/>
                    <a:pt x="4006" y="744"/>
                  </a:cubicBezTo>
                  <a:cubicBezTo>
                    <a:pt x="4008" y="744"/>
                    <a:pt x="4011" y="744"/>
                    <a:pt x="4013" y="744"/>
                  </a:cubicBezTo>
                  <a:cubicBezTo>
                    <a:pt x="4278" y="744"/>
                    <a:pt x="4322" y="364"/>
                    <a:pt x="4067" y="297"/>
                  </a:cubicBezTo>
                  <a:cubicBezTo>
                    <a:pt x="3087" y="36"/>
                    <a:pt x="1597" y="0"/>
                    <a:pt x="817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9" name="Google Shape;16759;p80"/>
            <p:cNvSpPr/>
            <p:nvPr/>
          </p:nvSpPr>
          <p:spPr>
            <a:xfrm>
              <a:off x="2511416" y="2035086"/>
              <a:ext cx="236595" cy="315206"/>
            </a:xfrm>
            <a:custGeom>
              <a:avLst/>
              <a:gdLst/>
              <a:ahLst/>
              <a:cxnLst/>
              <a:rect l="l" t="t" r="r" b="b"/>
              <a:pathLst>
                <a:path w="9020" h="12017" extrusionOk="0">
                  <a:moveTo>
                    <a:pt x="5358" y="1"/>
                  </a:moveTo>
                  <a:cubicBezTo>
                    <a:pt x="2320" y="469"/>
                    <a:pt x="1" y="2964"/>
                    <a:pt x="1" y="5968"/>
                  </a:cubicBezTo>
                  <a:cubicBezTo>
                    <a:pt x="1" y="9311"/>
                    <a:pt x="2862" y="12016"/>
                    <a:pt x="6388" y="12016"/>
                  </a:cubicBezTo>
                  <a:cubicBezTo>
                    <a:pt x="6405" y="12016"/>
                    <a:pt x="6421" y="12016"/>
                    <a:pt x="6437" y="12016"/>
                  </a:cubicBezTo>
                  <a:cubicBezTo>
                    <a:pt x="7329" y="12016"/>
                    <a:pt x="8200" y="11833"/>
                    <a:pt x="9019" y="11480"/>
                  </a:cubicBezTo>
                  <a:lnTo>
                    <a:pt x="9019" y="11480"/>
                  </a:lnTo>
                  <a:cubicBezTo>
                    <a:pt x="8680" y="11535"/>
                    <a:pt x="8334" y="11562"/>
                    <a:pt x="7989" y="11562"/>
                  </a:cubicBezTo>
                  <a:cubicBezTo>
                    <a:pt x="4463" y="11562"/>
                    <a:pt x="1601" y="8850"/>
                    <a:pt x="1601" y="5507"/>
                  </a:cubicBezTo>
                  <a:cubicBezTo>
                    <a:pt x="1601" y="3059"/>
                    <a:pt x="3140" y="943"/>
                    <a:pt x="5358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0" name="Google Shape;16760;p80"/>
            <p:cNvSpPr/>
            <p:nvPr/>
          </p:nvSpPr>
          <p:spPr>
            <a:xfrm>
              <a:off x="2508924" y="2253713"/>
              <a:ext cx="111950" cy="42676"/>
            </a:xfrm>
            <a:custGeom>
              <a:avLst/>
              <a:gdLst/>
              <a:ahLst/>
              <a:cxnLst/>
              <a:rect l="l" t="t" r="r" b="b"/>
              <a:pathLst>
                <a:path w="4268" h="1627" extrusionOk="0">
                  <a:moveTo>
                    <a:pt x="3954" y="0"/>
                  </a:moveTo>
                  <a:cubicBezTo>
                    <a:pt x="3937" y="0"/>
                    <a:pt x="3919" y="2"/>
                    <a:pt x="3900" y="6"/>
                  </a:cubicBezTo>
                  <a:cubicBezTo>
                    <a:pt x="3812" y="20"/>
                    <a:pt x="1655" y="447"/>
                    <a:pt x="218" y="1193"/>
                  </a:cubicBezTo>
                  <a:cubicBezTo>
                    <a:pt x="1" y="1301"/>
                    <a:pt x="82" y="1627"/>
                    <a:pt x="326" y="1627"/>
                  </a:cubicBezTo>
                  <a:cubicBezTo>
                    <a:pt x="360" y="1627"/>
                    <a:pt x="394" y="1613"/>
                    <a:pt x="428" y="1599"/>
                  </a:cubicBezTo>
                  <a:cubicBezTo>
                    <a:pt x="1805" y="881"/>
                    <a:pt x="3968" y="454"/>
                    <a:pt x="3988" y="454"/>
                  </a:cubicBezTo>
                  <a:cubicBezTo>
                    <a:pt x="4267" y="396"/>
                    <a:pt x="4208" y="0"/>
                    <a:pt x="395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1" name="Google Shape;16761;p80"/>
            <p:cNvSpPr/>
            <p:nvPr/>
          </p:nvSpPr>
          <p:spPr>
            <a:xfrm>
              <a:off x="2497068" y="2234801"/>
              <a:ext cx="113392" cy="19620"/>
            </a:xfrm>
            <a:custGeom>
              <a:avLst/>
              <a:gdLst/>
              <a:ahLst/>
              <a:cxnLst/>
              <a:rect l="l" t="t" r="r" b="b"/>
              <a:pathLst>
                <a:path w="4323" h="748" extrusionOk="0">
                  <a:moveTo>
                    <a:pt x="3488" y="0"/>
                  </a:moveTo>
                  <a:cubicBezTo>
                    <a:pt x="2703" y="0"/>
                    <a:pt x="1228" y="41"/>
                    <a:pt x="256" y="300"/>
                  </a:cubicBezTo>
                  <a:cubicBezTo>
                    <a:pt x="1" y="367"/>
                    <a:pt x="45" y="747"/>
                    <a:pt x="310" y="747"/>
                  </a:cubicBezTo>
                  <a:cubicBezTo>
                    <a:pt x="313" y="747"/>
                    <a:pt x="315" y="747"/>
                    <a:pt x="317" y="747"/>
                  </a:cubicBezTo>
                  <a:cubicBezTo>
                    <a:pt x="338" y="747"/>
                    <a:pt x="358" y="747"/>
                    <a:pt x="378" y="741"/>
                  </a:cubicBezTo>
                  <a:cubicBezTo>
                    <a:pt x="1299" y="492"/>
                    <a:pt x="2758" y="457"/>
                    <a:pt x="3515" y="457"/>
                  </a:cubicBezTo>
                  <a:cubicBezTo>
                    <a:pt x="3812" y="457"/>
                    <a:pt x="4000" y="463"/>
                    <a:pt x="4006" y="463"/>
                  </a:cubicBezTo>
                  <a:cubicBezTo>
                    <a:pt x="4008" y="463"/>
                    <a:pt x="4011" y="463"/>
                    <a:pt x="4013" y="463"/>
                  </a:cubicBezTo>
                  <a:cubicBezTo>
                    <a:pt x="4311" y="463"/>
                    <a:pt x="4322" y="15"/>
                    <a:pt x="4020" y="8"/>
                  </a:cubicBezTo>
                  <a:cubicBezTo>
                    <a:pt x="3993" y="6"/>
                    <a:pt x="3793" y="0"/>
                    <a:pt x="3488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2" name="Google Shape;16762;p80"/>
            <p:cNvSpPr/>
            <p:nvPr/>
          </p:nvSpPr>
          <p:spPr>
            <a:xfrm>
              <a:off x="2589319" y="2158524"/>
              <a:ext cx="41837" cy="54086"/>
            </a:xfrm>
            <a:custGeom>
              <a:avLst/>
              <a:gdLst/>
              <a:ahLst/>
              <a:cxnLst/>
              <a:rect l="l" t="t" r="r" b="b"/>
              <a:pathLst>
                <a:path w="1595" h="2062" extrusionOk="0">
                  <a:moveTo>
                    <a:pt x="794" y="1"/>
                  </a:moveTo>
                  <a:cubicBezTo>
                    <a:pt x="353" y="7"/>
                    <a:pt x="1" y="360"/>
                    <a:pt x="1" y="801"/>
                  </a:cubicBezTo>
                  <a:lnTo>
                    <a:pt x="1" y="1262"/>
                  </a:lnTo>
                  <a:cubicBezTo>
                    <a:pt x="1" y="1703"/>
                    <a:pt x="353" y="2055"/>
                    <a:pt x="794" y="2062"/>
                  </a:cubicBezTo>
                  <a:cubicBezTo>
                    <a:pt x="1235" y="2055"/>
                    <a:pt x="1594" y="1703"/>
                    <a:pt x="1594" y="1262"/>
                  </a:cubicBezTo>
                  <a:lnTo>
                    <a:pt x="1594" y="801"/>
                  </a:lnTo>
                  <a:cubicBezTo>
                    <a:pt x="1594" y="360"/>
                    <a:pt x="1235" y="7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3" name="Google Shape;16763;p80"/>
            <p:cNvSpPr/>
            <p:nvPr/>
          </p:nvSpPr>
          <p:spPr>
            <a:xfrm>
              <a:off x="2606946" y="2158708"/>
              <a:ext cx="24551" cy="42361"/>
            </a:xfrm>
            <a:custGeom>
              <a:avLst/>
              <a:gdLst/>
              <a:ahLst/>
              <a:cxnLst/>
              <a:rect l="l" t="t" r="r" b="b"/>
              <a:pathLst>
                <a:path w="936" h="1615" extrusionOk="0">
                  <a:moveTo>
                    <a:pt x="122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04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2" y="360"/>
                    <a:pt x="570" y="0"/>
                    <a:pt x="12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4" name="Google Shape;16764;p80"/>
            <p:cNvSpPr/>
            <p:nvPr/>
          </p:nvSpPr>
          <p:spPr>
            <a:xfrm>
              <a:off x="2601254" y="2164583"/>
              <a:ext cx="17968" cy="17968"/>
            </a:xfrm>
            <a:custGeom>
              <a:avLst/>
              <a:gdLst/>
              <a:ahLst/>
              <a:cxnLst/>
              <a:rect l="l" t="t" r="r" b="b"/>
              <a:pathLst>
                <a:path w="685" h="685" extrusionOk="0">
                  <a:moveTo>
                    <a:pt x="339" y="0"/>
                  </a:moveTo>
                  <a:cubicBezTo>
                    <a:pt x="149" y="0"/>
                    <a:pt x="0" y="156"/>
                    <a:pt x="0" y="346"/>
                  </a:cubicBezTo>
                  <a:cubicBezTo>
                    <a:pt x="0" y="536"/>
                    <a:pt x="149" y="685"/>
                    <a:pt x="339" y="685"/>
                  </a:cubicBezTo>
                  <a:cubicBezTo>
                    <a:pt x="529" y="685"/>
                    <a:pt x="685" y="536"/>
                    <a:pt x="685" y="346"/>
                  </a:cubicBezTo>
                  <a:cubicBezTo>
                    <a:pt x="685" y="156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5" name="Google Shape;16765;p80"/>
            <p:cNvSpPr/>
            <p:nvPr/>
          </p:nvSpPr>
          <p:spPr>
            <a:xfrm>
              <a:off x="2727000" y="2158524"/>
              <a:ext cx="41994" cy="54086"/>
            </a:xfrm>
            <a:custGeom>
              <a:avLst/>
              <a:gdLst/>
              <a:ahLst/>
              <a:cxnLst/>
              <a:rect l="l" t="t" r="r" b="b"/>
              <a:pathLst>
                <a:path w="1601" h="2062" extrusionOk="0">
                  <a:moveTo>
                    <a:pt x="800" y="1"/>
                  </a:moveTo>
                  <a:cubicBezTo>
                    <a:pt x="359" y="7"/>
                    <a:pt x="0" y="360"/>
                    <a:pt x="0" y="801"/>
                  </a:cubicBezTo>
                  <a:lnTo>
                    <a:pt x="0" y="1262"/>
                  </a:lnTo>
                  <a:cubicBezTo>
                    <a:pt x="0" y="1703"/>
                    <a:pt x="359" y="2055"/>
                    <a:pt x="800" y="2062"/>
                  </a:cubicBezTo>
                  <a:cubicBezTo>
                    <a:pt x="1241" y="2055"/>
                    <a:pt x="1593" y="1703"/>
                    <a:pt x="1600" y="1262"/>
                  </a:cubicBezTo>
                  <a:lnTo>
                    <a:pt x="1600" y="801"/>
                  </a:lnTo>
                  <a:cubicBezTo>
                    <a:pt x="1593" y="360"/>
                    <a:pt x="1241" y="7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6" name="Google Shape;16766;p80"/>
            <p:cNvSpPr/>
            <p:nvPr/>
          </p:nvSpPr>
          <p:spPr>
            <a:xfrm>
              <a:off x="2744601" y="2158708"/>
              <a:ext cx="24578" cy="42361"/>
            </a:xfrm>
            <a:custGeom>
              <a:avLst/>
              <a:gdLst/>
              <a:ahLst/>
              <a:cxnLst/>
              <a:rect l="l" t="t" r="r" b="b"/>
              <a:pathLst>
                <a:path w="937" h="1615" extrusionOk="0">
                  <a:moveTo>
                    <a:pt x="129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11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9" y="360"/>
                    <a:pt x="570" y="0"/>
                    <a:pt x="12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7" name="Google Shape;16767;p80"/>
            <p:cNvSpPr/>
            <p:nvPr/>
          </p:nvSpPr>
          <p:spPr>
            <a:xfrm>
              <a:off x="2738909" y="2164583"/>
              <a:ext cx="17994" cy="17968"/>
            </a:xfrm>
            <a:custGeom>
              <a:avLst/>
              <a:gdLst/>
              <a:ahLst/>
              <a:cxnLst/>
              <a:rect l="l" t="t" r="r" b="b"/>
              <a:pathLst>
                <a:path w="686" h="685" extrusionOk="0">
                  <a:moveTo>
                    <a:pt x="346" y="0"/>
                  </a:moveTo>
                  <a:cubicBezTo>
                    <a:pt x="156" y="0"/>
                    <a:pt x="0" y="156"/>
                    <a:pt x="0" y="346"/>
                  </a:cubicBezTo>
                  <a:cubicBezTo>
                    <a:pt x="0" y="536"/>
                    <a:pt x="156" y="685"/>
                    <a:pt x="346" y="685"/>
                  </a:cubicBezTo>
                  <a:cubicBezTo>
                    <a:pt x="536" y="685"/>
                    <a:pt x="685" y="536"/>
                    <a:pt x="685" y="346"/>
                  </a:cubicBezTo>
                  <a:cubicBezTo>
                    <a:pt x="685" y="156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8" name="Google Shape;16768;p80"/>
            <p:cNvSpPr/>
            <p:nvPr/>
          </p:nvSpPr>
          <p:spPr>
            <a:xfrm>
              <a:off x="2656914" y="2228768"/>
              <a:ext cx="26886" cy="29981"/>
            </a:xfrm>
            <a:custGeom>
              <a:avLst/>
              <a:gdLst/>
              <a:ahLst/>
              <a:cxnLst/>
              <a:rect l="l" t="t" r="r" b="b"/>
              <a:pathLst>
                <a:path w="1025" h="1143" extrusionOk="0">
                  <a:moveTo>
                    <a:pt x="340" y="1"/>
                  </a:moveTo>
                  <a:cubicBezTo>
                    <a:pt x="123" y="1"/>
                    <a:pt x="0" y="259"/>
                    <a:pt x="143" y="428"/>
                  </a:cubicBezTo>
                  <a:lnTo>
                    <a:pt x="645" y="1052"/>
                  </a:lnTo>
                  <a:cubicBezTo>
                    <a:pt x="694" y="1112"/>
                    <a:pt x="768" y="1143"/>
                    <a:pt x="842" y="1143"/>
                  </a:cubicBezTo>
                  <a:cubicBezTo>
                    <a:pt x="909" y="1143"/>
                    <a:pt x="976" y="1117"/>
                    <a:pt x="1024" y="1065"/>
                  </a:cubicBezTo>
                  <a:lnTo>
                    <a:pt x="1024" y="1052"/>
                  </a:lnTo>
                  <a:lnTo>
                    <a:pt x="516" y="62"/>
                  </a:lnTo>
                  <a:cubicBezTo>
                    <a:pt x="509" y="42"/>
                    <a:pt x="502" y="21"/>
                    <a:pt x="49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9" name="Google Shape;16769;p80"/>
            <p:cNvSpPr/>
            <p:nvPr/>
          </p:nvSpPr>
          <p:spPr>
            <a:xfrm>
              <a:off x="2655130" y="2278395"/>
              <a:ext cx="47870" cy="35909"/>
            </a:xfrm>
            <a:custGeom>
              <a:avLst/>
              <a:gdLst/>
              <a:ahLst/>
              <a:cxnLst/>
              <a:rect l="l" t="t" r="r" b="b"/>
              <a:pathLst>
                <a:path w="1825" h="1369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984"/>
                    <a:pt x="7" y="1052"/>
                    <a:pt x="28" y="1120"/>
                  </a:cubicBezTo>
                  <a:cubicBezTo>
                    <a:pt x="258" y="1092"/>
                    <a:pt x="475" y="1025"/>
                    <a:pt x="686" y="923"/>
                  </a:cubicBezTo>
                  <a:lnTo>
                    <a:pt x="686" y="1140"/>
                  </a:lnTo>
                  <a:cubicBezTo>
                    <a:pt x="686" y="1292"/>
                    <a:pt x="799" y="1369"/>
                    <a:pt x="913" y="1369"/>
                  </a:cubicBezTo>
                  <a:cubicBezTo>
                    <a:pt x="1026" y="1369"/>
                    <a:pt x="1140" y="1292"/>
                    <a:pt x="1140" y="1140"/>
                  </a:cubicBezTo>
                  <a:lnTo>
                    <a:pt x="1140" y="923"/>
                  </a:lnTo>
                  <a:cubicBezTo>
                    <a:pt x="1350" y="1025"/>
                    <a:pt x="1574" y="1092"/>
                    <a:pt x="1798" y="1120"/>
                  </a:cubicBezTo>
                  <a:cubicBezTo>
                    <a:pt x="1818" y="1052"/>
                    <a:pt x="1825" y="984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0" name="Google Shape;16770;p80"/>
            <p:cNvSpPr/>
            <p:nvPr/>
          </p:nvSpPr>
          <p:spPr>
            <a:xfrm>
              <a:off x="2616572" y="2275142"/>
              <a:ext cx="124986" cy="21246"/>
            </a:xfrm>
            <a:custGeom>
              <a:avLst/>
              <a:gdLst/>
              <a:ahLst/>
              <a:cxnLst/>
              <a:rect l="l" t="t" r="r" b="b"/>
              <a:pathLst>
                <a:path w="4765" h="810" extrusionOk="0">
                  <a:moveTo>
                    <a:pt x="330" y="1"/>
                  </a:moveTo>
                  <a:cubicBezTo>
                    <a:pt x="149" y="1"/>
                    <a:pt x="0" y="243"/>
                    <a:pt x="176" y="403"/>
                  </a:cubicBezTo>
                  <a:cubicBezTo>
                    <a:pt x="478" y="672"/>
                    <a:pt x="859" y="809"/>
                    <a:pt x="1241" y="809"/>
                  </a:cubicBezTo>
                  <a:cubicBezTo>
                    <a:pt x="1554" y="809"/>
                    <a:pt x="1868" y="717"/>
                    <a:pt x="2142" y="532"/>
                  </a:cubicBezTo>
                  <a:cubicBezTo>
                    <a:pt x="2213" y="484"/>
                    <a:pt x="2298" y="460"/>
                    <a:pt x="2383" y="460"/>
                  </a:cubicBezTo>
                  <a:cubicBezTo>
                    <a:pt x="2467" y="460"/>
                    <a:pt x="2552" y="484"/>
                    <a:pt x="2623" y="532"/>
                  </a:cubicBezTo>
                  <a:cubicBezTo>
                    <a:pt x="2888" y="715"/>
                    <a:pt x="3207" y="810"/>
                    <a:pt x="3525" y="810"/>
                  </a:cubicBezTo>
                  <a:cubicBezTo>
                    <a:pt x="3918" y="810"/>
                    <a:pt x="4298" y="660"/>
                    <a:pt x="4590" y="403"/>
                  </a:cubicBezTo>
                  <a:cubicBezTo>
                    <a:pt x="4765" y="243"/>
                    <a:pt x="4616" y="1"/>
                    <a:pt x="4435" y="1"/>
                  </a:cubicBezTo>
                  <a:cubicBezTo>
                    <a:pt x="4386" y="1"/>
                    <a:pt x="4333" y="20"/>
                    <a:pt x="4285" y="64"/>
                  </a:cubicBezTo>
                  <a:cubicBezTo>
                    <a:pt x="4067" y="252"/>
                    <a:pt x="3792" y="348"/>
                    <a:pt x="3517" y="348"/>
                  </a:cubicBezTo>
                  <a:cubicBezTo>
                    <a:pt x="3296" y="348"/>
                    <a:pt x="3074" y="286"/>
                    <a:pt x="2881" y="159"/>
                  </a:cubicBezTo>
                  <a:cubicBezTo>
                    <a:pt x="2732" y="54"/>
                    <a:pt x="2557" y="1"/>
                    <a:pt x="2383" y="1"/>
                  </a:cubicBezTo>
                  <a:cubicBezTo>
                    <a:pt x="2208" y="1"/>
                    <a:pt x="2033" y="54"/>
                    <a:pt x="1884" y="159"/>
                  </a:cubicBezTo>
                  <a:cubicBezTo>
                    <a:pt x="1691" y="286"/>
                    <a:pt x="1469" y="348"/>
                    <a:pt x="1248" y="348"/>
                  </a:cubicBezTo>
                  <a:cubicBezTo>
                    <a:pt x="973" y="348"/>
                    <a:pt x="699" y="252"/>
                    <a:pt x="481" y="64"/>
                  </a:cubicBezTo>
                  <a:cubicBezTo>
                    <a:pt x="432" y="20"/>
                    <a:pt x="380" y="1"/>
                    <a:pt x="33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71" name="Google Shape;16771;p80"/>
          <p:cNvGrpSpPr/>
          <p:nvPr/>
        </p:nvGrpSpPr>
        <p:grpSpPr>
          <a:xfrm>
            <a:off x="5820278" y="2906158"/>
            <a:ext cx="294904" cy="370027"/>
            <a:chOff x="5820278" y="2906158"/>
            <a:chExt cx="294904" cy="370027"/>
          </a:xfrm>
        </p:grpSpPr>
        <p:sp>
          <p:nvSpPr>
            <p:cNvPr id="16772" name="Google Shape;16772;p80"/>
            <p:cNvSpPr/>
            <p:nvPr/>
          </p:nvSpPr>
          <p:spPr>
            <a:xfrm>
              <a:off x="5893198" y="2987339"/>
              <a:ext cx="193158" cy="168790"/>
            </a:xfrm>
            <a:custGeom>
              <a:avLst/>
              <a:gdLst/>
              <a:ahLst/>
              <a:cxnLst/>
              <a:rect l="l" t="t" r="r" b="b"/>
              <a:pathLst>
                <a:path w="7364" h="6435" extrusionOk="0">
                  <a:moveTo>
                    <a:pt x="3769" y="1"/>
                  </a:moveTo>
                  <a:cubicBezTo>
                    <a:pt x="3669" y="1"/>
                    <a:pt x="3568" y="5"/>
                    <a:pt x="3465" y="14"/>
                  </a:cubicBezTo>
                  <a:cubicBezTo>
                    <a:pt x="1594" y="183"/>
                    <a:pt x="454" y="2509"/>
                    <a:pt x="0" y="3675"/>
                  </a:cubicBezTo>
                  <a:cubicBezTo>
                    <a:pt x="41" y="3980"/>
                    <a:pt x="68" y="4285"/>
                    <a:pt x="95" y="4591"/>
                  </a:cubicBezTo>
                  <a:cubicBezTo>
                    <a:pt x="149" y="4563"/>
                    <a:pt x="197" y="4516"/>
                    <a:pt x="210" y="4455"/>
                  </a:cubicBezTo>
                  <a:cubicBezTo>
                    <a:pt x="217" y="4435"/>
                    <a:pt x="665" y="2956"/>
                    <a:pt x="1526" y="1804"/>
                  </a:cubicBezTo>
                  <a:cubicBezTo>
                    <a:pt x="1783" y="1444"/>
                    <a:pt x="2197" y="1234"/>
                    <a:pt x="2638" y="1234"/>
                  </a:cubicBezTo>
                  <a:cubicBezTo>
                    <a:pt x="2649" y="1234"/>
                    <a:pt x="2661" y="1234"/>
                    <a:pt x="2672" y="1234"/>
                  </a:cubicBezTo>
                  <a:cubicBezTo>
                    <a:pt x="3026" y="1234"/>
                    <a:pt x="3366" y="1335"/>
                    <a:pt x="3668" y="1512"/>
                  </a:cubicBezTo>
                  <a:cubicBezTo>
                    <a:pt x="5581" y="2733"/>
                    <a:pt x="6638" y="6231"/>
                    <a:pt x="6645" y="6272"/>
                  </a:cubicBezTo>
                  <a:cubicBezTo>
                    <a:pt x="6672" y="6367"/>
                    <a:pt x="6760" y="6435"/>
                    <a:pt x="6862" y="6435"/>
                  </a:cubicBezTo>
                  <a:lnTo>
                    <a:pt x="6889" y="6435"/>
                  </a:lnTo>
                  <a:cubicBezTo>
                    <a:pt x="6998" y="6421"/>
                    <a:pt x="7086" y="6333"/>
                    <a:pt x="7093" y="6225"/>
                  </a:cubicBezTo>
                  <a:cubicBezTo>
                    <a:pt x="7106" y="6069"/>
                    <a:pt x="7364" y="2407"/>
                    <a:pt x="5709" y="773"/>
                  </a:cubicBezTo>
                  <a:cubicBezTo>
                    <a:pt x="5187" y="257"/>
                    <a:pt x="4537" y="1"/>
                    <a:pt x="376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3" name="Google Shape;16773;p80"/>
            <p:cNvSpPr/>
            <p:nvPr/>
          </p:nvSpPr>
          <p:spPr>
            <a:xfrm>
              <a:off x="5885906" y="2906158"/>
              <a:ext cx="229276" cy="237880"/>
            </a:xfrm>
            <a:custGeom>
              <a:avLst/>
              <a:gdLst/>
              <a:ahLst/>
              <a:cxnLst/>
              <a:rect l="l" t="t" r="r" b="b"/>
              <a:pathLst>
                <a:path w="8741" h="9069" extrusionOk="0">
                  <a:moveTo>
                    <a:pt x="4950" y="1"/>
                  </a:moveTo>
                  <a:cubicBezTo>
                    <a:pt x="4558" y="1"/>
                    <a:pt x="4149" y="58"/>
                    <a:pt x="3729" y="173"/>
                  </a:cubicBezTo>
                  <a:cubicBezTo>
                    <a:pt x="2089" y="627"/>
                    <a:pt x="929" y="2281"/>
                    <a:pt x="373" y="4967"/>
                  </a:cubicBezTo>
                  <a:cubicBezTo>
                    <a:pt x="115" y="6241"/>
                    <a:pt x="0" y="7543"/>
                    <a:pt x="27" y="8845"/>
                  </a:cubicBezTo>
                  <a:cubicBezTo>
                    <a:pt x="27" y="8974"/>
                    <a:pt x="129" y="9069"/>
                    <a:pt x="251" y="9069"/>
                  </a:cubicBezTo>
                  <a:lnTo>
                    <a:pt x="258" y="9069"/>
                  </a:lnTo>
                  <a:cubicBezTo>
                    <a:pt x="380" y="9069"/>
                    <a:pt x="482" y="8960"/>
                    <a:pt x="475" y="8831"/>
                  </a:cubicBezTo>
                  <a:cubicBezTo>
                    <a:pt x="475" y="8770"/>
                    <a:pt x="326" y="3739"/>
                    <a:pt x="2394" y="1529"/>
                  </a:cubicBezTo>
                  <a:cubicBezTo>
                    <a:pt x="2495" y="1413"/>
                    <a:pt x="2645" y="1339"/>
                    <a:pt x="2801" y="1325"/>
                  </a:cubicBezTo>
                  <a:cubicBezTo>
                    <a:pt x="2920" y="1309"/>
                    <a:pt x="3044" y="1301"/>
                    <a:pt x="3171" y="1301"/>
                  </a:cubicBezTo>
                  <a:cubicBezTo>
                    <a:pt x="4962" y="1301"/>
                    <a:pt x="7379" y="2920"/>
                    <a:pt x="8069" y="5238"/>
                  </a:cubicBezTo>
                  <a:cubicBezTo>
                    <a:pt x="8104" y="5351"/>
                    <a:pt x="8197" y="5405"/>
                    <a:pt x="8290" y="5405"/>
                  </a:cubicBezTo>
                  <a:cubicBezTo>
                    <a:pt x="8397" y="5405"/>
                    <a:pt x="8502" y="5334"/>
                    <a:pt x="8517" y="5204"/>
                  </a:cubicBezTo>
                  <a:cubicBezTo>
                    <a:pt x="8740" y="3278"/>
                    <a:pt x="8272" y="1719"/>
                    <a:pt x="7208" y="803"/>
                  </a:cubicBezTo>
                  <a:cubicBezTo>
                    <a:pt x="6584" y="273"/>
                    <a:pt x="5808" y="1"/>
                    <a:pt x="495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4" name="Google Shape;16774;p80"/>
            <p:cNvSpPr/>
            <p:nvPr/>
          </p:nvSpPr>
          <p:spPr>
            <a:xfrm>
              <a:off x="5836987" y="2915154"/>
              <a:ext cx="61562" cy="295061"/>
            </a:xfrm>
            <a:custGeom>
              <a:avLst/>
              <a:gdLst/>
              <a:ahLst/>
              <a:cxnLst/>
              <a:rect l="l" t="t" r="r" b="b"/>
              <a:pathLst>
                <a:path w="2347" h="11249" extrusionOk="0">
                  <a:moveTo>
                    <a:pt x="905" y="1"/>
                  </a:moveTo>
                  <a:cubicBezTo>
                    <a:pt x="869" y="1"/>
                    <a:pt x="833" y="22"/>
                    <a:pt x="821" y="67"/>
                  </a:cubicBezTo>
                  <a:cubicBezTo>
                    <a:pt x="523" y="1057"/>
                    <a:pt x="0" y="3457"/>
                    <a:pt x="516" y="6895"/>
                  </a:cubicBezTo>
                  <a:lnTo>
                    <a:pt x="1431" y="11248"/>
                  </a:lnTo>
                  <a:lnTo>
                    <a:pt x="2347" y="8956"/>
                  </a:lnTo>
                  <a:cubicBezTo>
                    <a:pt x="1235" y="5613"/>
                    <a:pt x="1031" y="1525"/>
                    <a:pt x="997" y="94"/>
                  </a:cubicBezTo>
                  <a:cubicBezTo>
                    <a:pt x="997" y="34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5" name="Google Shape;16775;p80"/>
            <p:cNvSpPr/>
            <p:nvPr/>
          </p:nvSpPr>
          <p:spPr>
            <a:xfrm>
              <a:off x="5880555" y="3094358"/>
              <a:ext cx="187990" cy="175951"/>
            </a:xfrm>
            <a:custGeom>
              <a:avLst/>
              <a:gdLst/>
              <a:ahLst/>
              <a:cxnLst/>
              <a:rect l="l" t="t" r="r" b="b"/>
              <a:pathLst>
                <a:path w="7167" h="6708" extrusionOk="0">
                  <a:moveTo>
                    <a:pt x="2037" y="1"/>
                  </a:moveTo>
                  <a:cubicBezTo>
                    <a:pt x="1961" y="1"/>
                    <a:pt x="1888" y="8"/>
                    <a:pt x="1818" y="22"/>
                  </a:cubicBezTo>
                  <a:cubicBezTo>
                    <a:pt x="231" y="341"/>
                    <a:pt x="1" y="3955"/>
                    <a:pt x="1" y="3955"/>
                  </a:cubicBezTo>
                  <a:lnTo>
                    <a:pt x="916" y="6708"/>
                  </a:lnTo>
                  <a:cubicBezTo>
                    <a:pt x="916" y="6708"/>
                    <a:pt x="1553" y="1439"/>
                    <a:pt x="2232" y="1324"/>
                  </a:cubicBezTo>
                  <a:cubicBezTo>
                    <a:pt x="2250" y="1321"/>
                    <a:pt x="2270" y="1319"/>
                    <a:pt x="2291" y="1319"/>
                  </a:cubicBezTo>
                  <a:cubicBezTo>
                    <a:pt x="3060" y="1319"/>
                    <a:pt x="5771" y="3426"/>
                    <a:pt x="6985" y="4396"/>
                  </a:cubicBezTo>
                  <a:cubicBezTo>
                    <a:pt x="7003" y="4411"/>
                    <a:pt x="7022" y="4417"/>
                    <a:pt x="7041" y="4417"/>
                  </a:cubicBezTo>
                  <a:cubicBezTo>
                    <a:pt x="7108" y="4417"/>
                    <a:pt x="7167" y="4336"/>
                    <a:pt x="7114" y="4267"/>
                  </a:cubicBezTo>
                  <a:cubicBezTo>
                    <a:pt x="6085" y="2961"/>
                    <a:pt x="3589" y="1"/>
                    <a:pt x="203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6" name="Google Shape;16776;p80"/>
            <p:cNvSpPr/>
            <p:nvPr/>
          </p:nvSpPr>
          <p:spPr>
            <a:xfrm>
              <a:off x="5820278" y="2986343"/>
              <a:ext cx="94979" cy="289842"/>
            </a:xfrm>
            <a:custGeom>
              <a:avLst/>
              <a:gdLst/>
              <a:ahLst/>
              <a:cxnLst/>
              <a:rect l="l" t="t" r="r" b="b"/>
              <a:pathLst>
                <a:path w="3621" h="11050" extrusionOk="0">
                  <a:moveTo>
                    <a:pt x="100" y="0"/>
                  </a:moveTo>
                  <a:cubicBezTo>
                    <a:pt x="53" y="0"/>
                    <a:pt x="7" y="33"/>
                    <a:pt x="7" y="92"/>
                  </a:cubicBezTo>
                  <a:cubicBezTo>
                    <a:pt x="0" y="1787"/>
                    <a:pt x="163" y="6208"/>
                    <a:pt x="1878" y="10758"/>
                  </a:cubicBezTo>
                  <a:cubicBezTo>
                    <a:pt x="1946" y="10934"/>
                    <a:pt x="2116" y="11050"/>
                    <a:pt x="2305" y="11050"/>
                  </a:cubicBezTo>
                  <a:lnTo>
                    <a:pt x="3350" y="11050"/>
                  </a:lnTo>
                  <a:cubicBezTo>
                    <a:pt x="3512" y="11050"/>
                    <a:pt x="3621" y="10887"/>
                    <a:pt x="3560" y="10738"/>
                  </a:cubicBezTo>
                  <a:cubicBezTo>
                    <a:pt x="1790" y="6439"/>
                    <a:pt x="604" y="1801"/>
                    <a:pt x="190" y="72"/>
                  </a:cubicBezTo>
                  <a:cubicBezTo>
                    <a:pt x="178" y="23"/>
                    <a:pt x="139" y="0"/>
                    <a:pt x="10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7" name="Google Shape;16777;p80"/>
            <p:cNvSpPr/>
            <p:nvPr/>
          </p:nvSpPr>
          <p:spPr>
            <a:xfrm>
              <a:off x="5951166" y="2917804"/>
              <a:ext cx="156541" cy="130179"/>
            </a:xfrm>
            <a:custGeom>
              <a:avLst/>
              <a:gdLst/>
              <a:ahLst/>
              <a:cxnLst/>
              <a:rect l="l" t="t" r="r" b="b"/>
              <a:pathLst>
                <a:path w="5968" h="4963" extrusionOk="0">
                  <a:moveTo>
                    <a:pt x="2493" y="0"/>
                  </a:moveTo>
                  <a:cubicBezTo>
                    <a:pt x="1390" y="0"/>
                    <a:pt x="446" y="531"/>
                    <a:pt x="1" y="1003"/>
                  </a:cubicBezTo>
                  <a:cubicBezTo>
                    <a:pt x="89" y="936"/>
                    <a:pt x="197" y="895"/>
                    <a:pt x="306" y="881"/>
                  </a:cubicBezTo>
                  <a:cubicBezTo>
                    <a:pt x="426" y="865"/>
                    <a:pt x="550" y="857"/>
                    <a:pt x="678" y="857"/>
                  </a:cubicBezTo>
                  <a:cubicBezTo>
                    <a:pt x="2474" y="857"/>
                    <a:pt x="4891" y="2477"/>
                    <a:pt x="5581" y="4801"/>
                  </a:cubicBezTo>
                  <a:cubicBezTo>
                    <a:pt x="5610" y="4904"/>
                    <a:pt x="5702" y="4962"/>
                    <a:pt x="5798" y="4962"/>
                  </a:cubicBezTo>
                  <a:cubicBezTo>
                    <a:pt x="5858" y="4962"/>
                    <a:pt x="5920" y="4939"/>
                    <a:pt x="5968" y="4889"/>
                  </a:cubicBezTo>
                  <a:cubicBezTo>
                    <a:pt x="5886" y="2515"/>
                    <a:pt x="5059" y="522"/>
                    <a:pt x="3289" y="95"/>
                  </a:cubicBezTo>
                  <a:cubicBezTo>
                    <a:pt x="3018" y="29"/>
                    <a:pt x="2751" y="0"/>
                    <a:pt x="249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8" name="Google Shape;16778;p80"/>
            <p:cNvSpPr/>
            <p:nvPr/>
          </p:nvSpPr>
          <p:spPr>
            <a:xfrm>
              <a:off x="5937290" y="2999589"/>
              <a:ext cx="141249" cy="156541"/>
            </a:xfrm>
            <a:custGeom>
              <a:avLst/>
              <a:gdLst/>
              <a:ahLst/>
              <a:cxnLst/>
              <a:rect l="l" t="t" r="r" b="b"/>
              <a:pathLst>
                <a:path w="5385" h="5968" extrusionOk="0">
                  <a:moveTo>
                    <a:pt x="2195" y="0"/>
                  </a:moveTo>
                  <a:cubicBezTo>
                    <a:pt x="1226" y="0"/>
                    <a:pt x="558" y="457"/>
                    <a:pt x="1" y="1167"/>
                  </a:cubicBezTo>
                  <a:cubicBezTo>
                    <a:pt x="252" y="910"/>
                    <a:pt x="597" y="767"/>
                    <a:pt x="957" y="767"/>
                  </a:cubicBezTo>
                  <a:cubicBezTo>
                    <a:pt x="968" y="767"/>
                    <a:pt x="980" y="767"/>
                    <a:pt x="991" y="767"/>
                  </a:cubicBezTo>
                  <a:cubicBezTo>
                    <a:pt x="1345" y="767"/>
                    <a:pt x="1685" y="868"/>
                    <a:pt x="1987" y="1052"/>
                  </a:cubicBezTo>
                  <a:cubicBezTo>
                    <a:pt x="3900" y="2266"/>
                    <a:pt x="4957" y="5771"/>
                    <a:pt x="4964" y="5805"/>
                  </a:cubicBezTo>
                  <a:cubicBezTo>
                    <a:pt x="4991" y="5900"/>
                    <a:pt x="5079" y="5968"/>
                    <a:pt x="5181" y="5968"/>
                  </a:cubicBezTo>
                  <a:lnTo>
                    <a:pt x="5208" y="5968"/>
                  </a:lnTo>
                  <a:cubicBezTo>
                    <a:pt x="5283" y="5961"/>
                    <a:pt x="5351" y="5914"/>
                    <a:pt x="5385" y="5846"/>
                  </a:cubicBezTo>
                  <a:cubicBezTo>
                    <a:pt x="5276" y="571"/>
                    <a:pt x="2977" y="8"/>
                    <a:pt x="2259" y="1"/>
                  </a:cubicBezTo>
                  <a:cubicBezTo>
                    <a:pt x="2237" y="1"/>
                    <a:pt x="2216" y="0"/>
                    <a:pt x="2195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79" name="Google Shape;16779;p80"/>
          <p:cNvGrpSpPr/>
          <p:nvPr/>
        </p:nvGrpSpPr>
        <p:grpSpPr>
          <a:xfrm>
            <a:off x="4946819" y="3383229"/>
            <a:ext cx="370132" cy="334223"/>
            <a:chOff x="4946819" y="3383229"/>
            <a:chExt cx="370132" cy="334223"/>
          </a:xfrm>
        </p:grpSpPr>
        <p:sp>
          <p:nvSpPr>
            <p:cNvPr id="16780" name="Google Shape;16780;p80"/>
            <p:cNvSpPr/>
            <p:nvPr/>
          </p:nvSpPr>
          <p:spPr>
            <a:xfrm>
              <a:off x="4946819" y="3383229"/>
              <a:ext cx="370132" cy="179125"/>
            </a:xfrm>
            <a:custGeom>
              <a:avLst/>
              <a:gdLst/>
              <a:ahLst/>
              <a:cxnLst/>
              <a:rect l="l" t="t" r="r" b="b"/>
              <a:pathLst>
                <a:path w="14111" h="6829" extrusionOk="0">
                  <a:moveTo>
                    <a:pt x="7052" y="1"/>
                  </a:moveTo>
                  <a:cubicBezTo>
                    <a:pt x="3160" y="1"/>
                    <a:pt x="0" y="2550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12951" y="6829"/>
                  </a:lnTo>
                  <a:cubicBezTo>
                    <a:pt x="12955" y="6829"/>
                    <a:pt x="12960" y="6829"/>
                    <a:pt x="12964" y="6829"/>
                  </a:cubicBezTo>
                  <a:cubicBezTo>
                    <a:pt x="13589" y="6829"/>
                    <a:pt x="14097" y="6323"/>
                    <a:pt x="14111" y="5703"/>
                  </a:cubicBezTo>
                  <a:lnTo>
                    <a:pt x="14111" y="5690"/>
                  </a:lnTo>
                  <a:cubicBezTo>
                    <a:pt x="14111" y="2550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1" name="Google Shape;16781;p80"/>
            <p:cNvSpPr/>
            <p:nvPr/>
          </p:nvSpPr>
          <p:spPr>
            <a:xfrm>
              <a:off x="4946819" y="3383229"/>
              <a:ext cx="200817" cy="179125"/>
            </a:xfrm>
            <a:custGeom>
              <a:avLst/>
              <a:gdLst/>
              <a:ahLst/>
              <a:cxnLst/>
              <a:rect l="l" t="t" r="r" b="b"/>
              <a:pathLst>
                <a:path w="7656" h="6829" extrusionOk="0">
                  <a:moveTo>
                    <a:pt x="7059" y="1"/>
                  </a:moveTo>
                  <a:cubicBezTo>
                    <a:pt x="3160" y="1"/>
                    <a:pt x="0" y="2543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4916" y="6829"/>
                  </a:lnTo>
                  <a:cubicBezTo>
                    <a:pt x="4598" y="6829"/>
                    <a:pt x="4326" y="6327"/>
                    <a:pt x="4326" y="5703"/>
                  </a:cubicBezTo>
                  <a:lnTo>
                    <a:pt x="4326" y="5690"/>
                  </a:lnTo>
                  <a:cubicBezTo>
                    <a:pt x="4326" y="2713"/>
                    <a:pt x="5791" y="265"/>
                    <a:pt x="7656" y="21"/>
                  </a:cubicBezTo>
                  <a:cubicBezTo>
                    <a:pt x="7459" y="7"/>
                    <a:pt x="7256" y="1"/>
                    <a:pt x="7059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2" name="Google Shape;16782;p80"/>
            <p:cNvSpPr/>
            <p:nvPr/>
          </p:nvSpPr>
          <p:spPr>
            <a:xfrm>
              <a:off x="5063149" y="3562327"/>
              <a:ext cx="137314" cy="155124"/>
            </a:xfrm>
            <a:custGeom>
              <a:avLst/>
              <a:gdLst/>
              <a:ahLst/>
              <a:cxnLst/>
              <a:rect l="l" t="t" r="r" b="b"/>
              <a:pathLst>
                <a:path w="5235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3526" y="5913"/>
                  </a:lnTo>
                  <a:cubicBezTo>
                    <a:pt x="4489" y="5913"/>
                    <a:pt x="5234" y="5059"/>
                    <a:pt x="5099" y="4103"/>
                  </a:cubicBezTo>
                  <a:lnTo>
                    <a:pt x="4536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3" name="Google Shape;16783;p80"/>
            <p:cNvSpPr/>
            <p:nvPr/>
          </p:nvSpPr>
          <p:spPr>
            <a:xfrm>
              <a:off x="5063149" y="3562327"/>
              <a:ext cx="122206" cy="155124"/>
            </a:xfrm>
            <a:custGeom>
              <a:avLst/>
              <a:gdLst/>
              <a:ahLst/>
              <a:cxnLst/>
              <a:rect l="l" t="t" r="r" b="b"/>
              <a:pathLst>
                <a:path w="4659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1865" y="5913"/>
                  </a:lnTo>
                  <a:cubicBezTo>
                    <a:pt x="1729" y="5635"/>
                    <a:pt x="1681" y="5323"/>
                    <a:pt x="1722" y="5018"/>
                  </a:cubicBezTo>
                  <a:lnTo>
                    <a:pt x="2183" y="1696"/>
                  </a:lnTo>
                  <a:cubicBezTo>
                    <a:pt x="2244" y="1242"/>
                    <a:pt x="2631" y="909"/>
                    <a:pt x="3085" y="909"/>
                  </a:cubicBezTo>
                  <a:lnTo>
                    <a:pt x="4658" y="909"/>
                  </a:lnTo>
                  <a:lnTo>
                    <a:pt x="453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4" name="Google Shape;16784;p80"/>
            <p:cNvSpPr/>
            <p:nvPr/>
          </p:nvSpPr>
          <p:spPr>
            <a:xfrm>
              <a:off x="5048382" y="3425039"/>
              <a:ext cx="95530" cy="83595"/>
            </a:xfrm>
            <a:custGeom>
              <a:avLst/>
              <a:gdLst/>
              <a:ahLst/>
              <a:cxnLst/>
              <a:rect l="l" t="t" r="r" b="b"/>
              <a:pathLst>
                <a:path w="3642" h="3187" extrusionOk="0">
                  <a:moveTo>
                    <a:pt x="1817" y="0"/>
                  </a:moveTo>
                  <a:cubicBezTo>
                    <a:pt x="814" y="0"/>
                    <a:pt x="0" y="712"/>
                    <a:pt x="0" y="1594"/>
                  </a:cubicBezTo>
                  <a:cubicBezTo>
                    <a:pt x="0" y="2475"/>
                    <a:pt x="814" y="3187"/>
                    <a:pt x="1817" y="3187"/>
                  </a:cubicBezTo>
                  <a:cubicBezTo>
                    <a:pt x="2821" y="3187"/>
                    <a:pt x="3641" y="2475"/>
                    <a:pt x="3641" y="1594"/>
                  </a:cubicBezTo>
                  <a:cubicBezTo>
                    <a:pt x="3641" y="712"/>
                    <a:pt x="2821" y="0"/>
                    <a:pt x="1817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5" name="Google Shape;16785;p80"/>
            <p:cNvSpPr/>
            <p:nvPr/>
          </p:nvSpPr>
          <p:spPr>
            <a:xfrm>
              <a:off x="5197604" y="3396580"/>
              <a:ext cx="82362" cy="64237"/>
            </a:xfrm>
            <a:custGeom>
              <a:avLst/>
              <a:gdLst/>
              <a:ahLst/>
              <a:cxnLst/>
              <a:rect l="l" t="t" r="r" b="b"/>
              <a:pathLst>
                <a:path w="3140" h="2449" extrusionOk="0">
                  <a:moveTo>
                    <a:pt x="414" y="0"/>
                  </a:moveTo>
                  <a:cubicBezTo>
                    <a:pt x="149" y="258"/>
                    <a:pt x="0" y="604"/>
                    <a:pt x="0" y="970"/>
                  </a:cubicBezTo>
                  <a:cubicBezTo>
                    <a:pt x="0" y="1790"/>
                    <a:pt x="759" y="2448"/>
                    <a:pt x="1702" y="2448"/>
                  </a:cubicBezTo>
                  <a:cubicBezTo>
                    <a:pt x="1716" y="2448"/>
                    <a:pt x="1731" y="2448"/>
                    <a:pt x="1745" y="2448"/>
                  </a:cubicBezTo>
                  <a:cubicBezTo>
                    <a:pt x="2292" y="2448"/>
                    <a:pt x="2803" y="2199"/>
                    <a:pt x="3139" y="1770"/>
                  </a:cubicBezTo>
                  <a:cubicBezTo>
                    <a:pt x="2380" y="977"/>
                    <a:pt x="1451" y="373"/>
                    <a:pt x="41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6" name="Google Shape;16786;p80"/>
            <p:cNvSpPr/>
            <p:nvPr/>
          </p:nvSpPr>
          <p:spPr>
            <a:xfrm>
              <a:off x="5157394" y="3496700"/>
              <a:ext cx="115989" cy="65654"/>
            </a:xfrm>
            <a:custGeom>
              <a:avLst/>
              <a:gdLst/>
              <a:ahLst/>
              <a:cxnLst/>
              <a:rect l="l" t="t" r="r" b="b"/>
              <a:pathLst>
                <a:path w="4422" h="2503" extrusionOk="0">
                  <a:moveTo>
                    <a:pt x="2211" y="1"/>
                  </a:moveTo>
                  <a:cubicBezTo>
                    <a:pt x="991" y="1"/>
                    <a:pt x="1" y="916"/>
                    <a:pt x="1" y="2048"/>
                  </a:cubicBezTo>
                  <a:cubicBezTo>
                    <a:pt x="1" y="2198"/>
                    <a:pt x="21" y="2354"/>
                    <a:pt x="62" y="2503"/>
                  </a:cubicBezTo>
                  <a:lnTo>
                    <a:pt x="4367" y="2503"/>
                  </a:lnTo>
                  <a:cubicBezTo>
                    <a:pt x="4401" y="2354"/>
                    <a:pt x="4422" y="2198"/>
                    <a:pt x="4422" y="2048"/>
                  </a:cubicBezTo>
                  <a:cubicBezTo>
                    <a:pt x="4422" y="916"/>
                    <a:pt x="3432" y="1"/>
                    <a:pt x="2211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7" name="Google Shape;16787;p80"/>
            <p:cNvSpPr/>
            <p:nvPr/>
          </p:nvSpPr>
          <p:spPr>
            <a:xfrm>
              <a:off x="4947344" y="3455807"/>
              <a:ext cx="58545" cy="70690"/>
            </a:xfrm>
            <a:custGeom>
              <a:avLst/>
              <a:gdLst/>
              <a:ahLst/>
              <a:cxnLst/>
              <a:rect l="l" t="t" r="r" b="b"/>
              <a:pathLst>
                <a:path w="2232" h="2695" extrusionOk="0">
                  <a:moveTo>
                    <a:pt x="984" y="0"/>
                  </a:moveTo>
                  <a:cubicBezTo>
                    <a:pt x="428" y="732"/>
                    <a:pt x="82" y="1607"/>
                    <a:pt x="1" y="2522"/>
                  </a:cubicBezTo>
                  <a:cubicBezTo>
                    <a:pt x="213" y="2639"/>
                    <a:pt x="440" y="2694"/>
                    <a:pt x="663" y="2694"/>
                  </a:cubicBezTo>
                  <a:cubicBezTo>
                    <a:pt x="1205" y="2694"/>
                    <a:pt x="1722" y="2371"/>
                    <a:pt x="1933" y="1824"/>
                  </a:cubicBezTo>
                  <a:cubicBezTo>
                    <a:pt x="2231" y="1051"/>
                    <a:pt x="1784" y="197"/>
                    <a:pt x="984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8" name="Google Shape;16788;p80"/>
            <p:cNvSpPr/>
            <p:nvPr/>
          </p:nvSpPr>
          <p:spPr>
            <a:xfrm>
              <a:off x="5048198" y="3425564"/>
              <a:ext cx="41102" cy="71529"/>
            </a:xfrm>
            <a:custGeom>
              <a:avLst/>
              <a:gdLst/>
              <a:ahLst/>
              <a:cxnLst/>
              <a:rect l="l" t="t" r="r" b="b"/>
              <a:pathLst>
                <a:path w="1567" h="2727" extrusionOk="0">
                  <a:moveTo>
                    <a:pt x="1567" y="0"/>
                  </a:moveTo>
                  <a:lnTo>
                    <a:pt x="1567" y="0"/>
                  </a:lnTo>
                  <a:cubicBezTo>
                    <a:pt x="685" y="109"/>
                    <a:pt x="0" y="767"/>
                    <a:pt x="0" y="1574"/>
                  </a:cubicBezTo>
                  <a:cubicBezTo>
                    <a:pt x="7" y="2021"/>
                    <a:pt x="210" y="2441"/>
                    <a:pt x="563" y="2726"/>
                  </a:cubicBezTo>
                  <a:cubicBezTo>
                    <a:pt x="726" y="1668"/>
                    <a:pt x="1078" y="733"/>
                    <a:pt x="1567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89" name="Google Shape;16789;p80"/>
          <p:cNvGrpSpPr/>
          <p:nvPr/>
        </p:nvGrpSpPr>
        <p:grpSpPr>
          <a:xfrm>
            <a:off x="3038403" y="1539234"/>
            <a:ext cx="375482" cy="316072"/>
            <a:chOff x="3038403" y="1539234"/>
            <a:chExt cx="375482" cy="316072"/>
          </a:xfrm>
        </p:grpSpPr>
        <p:sp>
          <p:nvSpPr>
            <p:cNvPr id="16790" name="Google Shape;16790;p80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791" name="Google Shape;16791;p80"/>
            <p:cNvGrpSpPr/>
            <p:nvPr/>
          </p:nvGrpSpPr>
          <p:grpSpPr>
            <a:xfrm>
              <a:off x="3038403" y="1539234"/>
              <a:ext cx="375482" cy="316072"/>
              <a:chOff x="3038403" y="1539234"/>
              <a:chExt cx="375482" cy="316072"/>
            </a:xfrm>
          </p:grpSpPr>
          <p:sp>
            <p:nvSpPr>
              <p:cNvPr id="16792" name="Google Shape;16792;p80"/>
              <p:cNvSpPr/>
              <p:nvPr/>
            </p:nvSpPr>
            <p:spPr>
              <a:xfrm>
                <a:off x="3038403" y="1585792"/>
                <a:ext cx="72788" cy="58414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2227" extrusionOk="0">
                    <a:moveTo>
                      <a:pt x="2517" y="0"/>
                    </a:moveTo>
                    <a:cubicBezTo>
                      <a:pt x="2472" y="0"/>
                      <a:pt x="2427" y="14"/>
                      <a:pt x="2388" y="43"/>
                    </a:cubicBezTo>
                    <a:lnTo>
                      <a:pt x="896" y="1094"/>
                    </a:lnTo>
                    <a:lnTo>
                      <a:pt x="299" y="1094"/>
                    </a:lnTo>
                    <a:cubicBezTo>
                      <a:pt x="1" y="1094"/>
                      <a:pt x="1" y="1541"/>
                      <a:pt x="299" y="1541"/>
                    </a:cubicBezTo>
                    <a:lnTo>
                      <a:pt x="659" y="1541"/>
                    </a:lnTo>
                    <a:lnTo>
                      <a:pt x="530" y="1921"/>
                    </a:lnTo>
                    <a:cubicBezTo>
                      <a:pt x="459" y="2101"/>
                      <a:pt x="607" y="2226"/>
                      <a:pt x="750" y="2226"/>
                    </a:cubicBezTo>
                    <a:cubicBezTo>
                      <a:pt x="839" y="2226"/>
                      <a:pt x="926" y="2178"/>
                      <a:pt x="957" y="2063"/>
                    </a:cubicBezTo>
                    <a:lnTo>
                      <a:pt x="1160" y="1460"/>
                    </a:lnTo>
                    <a:lnTo>
                      <a:pt x="2645" y="409"/>
                    </a:lnTo>
                    <a:cubicBezTo>
                      <a:pt x="2747" y="334"/>
                      <a:pt x="2774" y="199"/>
                      <a:pt x="2700" y="97"/>
                    </a:cubicBezTo>
                    <a:cubicBezTo>
                      <a:pt x="2658" y="35"/>
                      <a:pt x="2588" y="0"/>
                      <a:pt x="2517" y="0"/>
                    </a:cubicBezTo>
                    <a:close/>
                  </a:path>
                </a:pathLst>
              </a:custGeom>
              <a:solidFill>
                <a:srgbClr val="98A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3" name="Google Shape;16793;p80"/>
              <p:cNvSpPr/>
              <p:nvPr/>
            </p:nvSpPr>
            <p:spPr>
              <a:xfrm>
                <a:off x="3169317" y="1683420"/>
                <a:ext cx="244569" cy="169105"/>
              </a:xfrm>
              <a:custGeom>
                <a:avLst/>
                <a:gdLst/>
                <a:ahLst/>
                <a:cxnLst/>
                <a:rect l="l" t="t" r="r" b="b"/>
                <a:pathLst>
                  <a:path w="9324" h="6447" extrusionOk="0">
                    <a:moveTo>
                      <a:pt x="2774" y="1"/>
                    </a:moveTo>
                    <a:cubicBezTo>
                      <a:pt x="2352" y="1"/>
                      <a:pt x="1905" y="14"/>
                      <a:pt x="1431" y="43"/>
                    </a:cubicBezTo>
                    <a:lnTo>
                      <a:pt x="970" y="1115"/>
                    </a:lnTo>
                    <a:cubicBezTo>
                      <a:pt x="1587" y="1024"/>
                      <a:pt x="2189" y="981"/>
                      <a:pt x="2759" y="981"/>
                    </a:cubicBezTo>
                    <a:cubicBezTo>
                      <a:pt x="3468" y="981"/>
                      <a:pt x="4125" y="1048"/>
                      <a:pt x="4693" y="1176"/>
                    </a:cubicBezTo>
                    <a:cubicBezTo>
                      <a:pt x="6388" y="1549"/>
                      <a:pt x="7703" y="2267"/>
                      <a:pt x="7337" y="3217"/>
                    </a:cubicBezTo>
                    <a:cubicBezTo>
                      <a:pt x="6896" y="4363"/>
                      <a:pt x="4469" y="5115"/>
                      <a:pt x="2665" y="5122"/>
                    </a:cubicBezTo>
                    <a:cubicBezTo>
                      <a:pt x="2639" y="5122"/>
                      <a:pt x="2613" y="5123"/>
                      <a:pt x="2587" y="5123"/>
                    </a:cubicBezTo>
                    <a:cubicBezTo>
                      <a:pt x="2200" y="5123"/>
                      <a:pt x="1819" y="5076"/>
                      <a:pt x="1438" y="5000"/>
                    </a:cubicBezTo>
                    <a:lnTo>
                      <a:pt x="1" y="6010"/>
                    </a:lnTo>
                    <a:cubicBezTo>
                      <a:pt x="690" y="6300"/>
                      <a:pt x="1561" y="6447"/>
                      <a:pt x="2504" y="6447"/>
                    </a:cubicBezTo>
                    <a:cubicBezTo>
                      <a:pt x="3789" y="6447"/>
                      <a:pt x="5208" y="6175"/>
                      <a:pt x="6483" y="5624"/>
                    </a:cubicBezTo>
                    <a:cubicBezTo>
                      <a:pt x="9202" y="4451"/>
                      <a:pt x="9324" y="2939"/>
                      <a:pt x="9127" y="2322"/>
                    </a:cubicBezTo>
                    <a:cubicBezTo>
                      <a:pt x="8922" y="1669"/>
                      <a:pt x="7434" y="1"/>
                      <a:pt x="277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4" name="Google Shape;16794;p80"/>
              <p:cNvSpPr/>
              <p:nvPr/>
            </p:nvSpPr>
            <p:spPr>
              <a:xfrm>
                <a:off x="3194760" y="1700076"/>
                <a:ext cx="197800" cy="103294"/>
              </a:xfrm>
              <a:custGeom>
                <a:avLst/>
                <a:gdLst/>
                <a:ahLst/>
                <a:cxnLst/>
                <a:rect l="l" t="t" r="r" b="b"/>
                <a:pathLst>
                  <a:path w="7541" h="3938" extrusionOk="0">
                    <a:moveTo>
                      <a:pt x="2759" y="0"/>
                    </a:moveTo>
                    <a:cubicBezTo>
                      <a:pt x="1947" y="0"/>
                      <a:pt x="1043" y="93"/>
                      <a:pt x="61" y="310"/>
                    </a:cubicBezTo>
                    <a:lnTo>
                      <a:pt x="0" y="486"/>
                    </a:lnTo>
                    <a:cubicBezTo>
                      <a:pt x="617" y="393"/>
                      <a:pt x="1220" y="349"/>
                      <a:pt x="1790" y="349"/>
                    </a:cubicBezTo>
                    <a:cubicBezTo>
                      <a:pt x="2498" y="349"/>
                      <a:pt x="3155" y="417"/>
                      <a:pt x="3723" y="541"/>
                    </a:cubicBezTo>
                    <a:cubicBezTo>
                      <a:pt x="5418" y="920"/>
                      <a:pt x="6733" y="1632"/>
                      <a:pt x="6367" y="2582"/>
                    </a:cubicBezTo>
                    <a:cubicBezTo>
                      <a:pt x="6157" y="3144"/>
                      <a:pt x="5465" y="3612"/>
                      <a:pt x="4611" y="3938"/>
                    </a:cubicBezTo>
                    <a:cubicBezTo>
                      <a:pt x="6218" y="3409"/>
                      <a:pt x="7540" y="2568"/>
                      <a:pt x="7228" y="1687"/>
                    </a:cubicBezTo>
                    <a:cubicBezTo>
                      <a:pt x="6951" y="910"/>
                      <a:pt x="5311" y="0"/>
                      <a:pt x="2759" y="0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5" name="Google Shape;16795;p80"/>
              <p:cNvSpPr/>
              <p:nvPr/>
            </p:nvSpPr>
            <p:spPr>
              <a:xfrm>
                <a:off x="3077905" y="1539234"/>
                <a:ext cx="153367" cy="300963"/>
              </a:xfrm>
              <a:custGeom>
                <a:avLst/>
                <a:gdLst/>
                <a:ahLst/>
                <a:cxnLst/>
                <a:rect l="l" t="t" r="r" b="b"/>
                <a:pathLst>
                  <a:path w="5847" h="11474" extrusionOk="0">
                    <a:moveTo>
                      <a:pt x="3034" y="1"/>
                    </a:moveTo>
                    <a:cubicBezTo>
                      <a:pt x="2100" y="1"/>
                      <a:pt x="1082" y="426"/>
                      <a:pt x="285" y="1303"/>
                    </a:cubicBezTo>
                    <a:cubicBezTo>
                      <a:pt x="0" y="1614"/>
                      <a:pt x="88" y="2028"/>
                      <a:pt x="611" y="2211"/>
                    </a:cubicBezTo>
                    <a:cubicBezTo>
                      <a:pt x="652" y="2342"/>
                      <a:pt x="919" y="2969"/>
                      <a:pt x="2038" y="2969"/>
                    </a:cubicBezTo>
                    <a:cubicBezTo>
                      <a:pt x="2194" y="2969"/>
                      <a:pt x="2366" y="2957"/>
                      <a:pt x="2557" y="2930"/>
                    </a:cubicBezTo>
                    <a:lnTo>
                      <a:pt x="2557" y="2930"/>
                    </a:lnTo>
                    <a:cubicBezTo>
                      <a:pt x="2557" y="2930"/>
                      <a:pt x="2618" y="3337"/>
                      <a:pt x="1858" y="6062"/>
                    </a:cubicBezTo>
                    <a:cubicBezTo>
                      <a:pt x="1485" y="7398"/>
                      <a:pt x="1119" y="9432"/>
                      <a:pt x="2489" y="10856"/>
                    </a:cubicBezTo>
                    <a:cubicBezTo>
                      <a:pt x="2753" y="11121"/>
                      <a:pt x="3065" y="11331"/>
                      <a:pt x="3404" y="11473"/>
                    </a:cubicBezTo>
                    <a:cubicBezTo>
                      <a:pt x="4055" y="11223"/>
                      <a:pt x="4692" y="10917"/>
                      <a:pt x="5296" y="10565"/>
                    </a:cubicBezTo>
                    <a:cubicBezTo>
                      <a:pt x="4943" y="10517"/>
                      <a:pt x="4584" y="10422"/>
                      <a:pt x="4333" y="10253"/>
                    </a:cubicBezTo>
                    <a:cubicBezTo>
                      <a:pt x="3160" y="9432"/>
                      <a:pt x="3764" y="8192"/>
                      <a:pt x="4503" y="6612"/>
                    </a:cubicBezTo>
                    <a:cubicBezTo>
                      <a:pt x="4706" y="6178"/>
                      <a:pt x="5506" y="4408"/>
                      <a:pt x="5628" y="3235"/>
                    </a:cubicBezTo>
                    <a:cubicBezTo>
                      <a:pt x="5846" y="1117"/>
                      <a:pt x="4550" y="1"/>
                      <a:pt x="303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6" name="Google Shape;16796;p80"/>
              <p:cNvSpPr/>
              <p:nvPr/>
            </p:nvSpPr>
            <p:spPr>
              <a:xfrm>
                <a:off x="3049315" y="1658633"/>
                <a:ext cx="284464" cy="196673"/>
              </a:xfrm>
              <a:custGeom>
                <a:avLst/>
                <a:gdLst/>
                <a:ahLst/>
                <a:cxnLst/>
                <a:rect l="l" t="t" r="r" b="b"/>
                <a:pathLst>
                  <a:path w="10845" h="7498" extrusionOk="0">
                    <a:moveTo>
                      <a:pt x="10727" y="1"/>
                    </a:moveTo>
                    <a:cubicBezTo>
                      <a:pt x="10718" y="1"/>
                      <a:pt x="10709" y="2"/>
                      <a:pt x="10698" y="5"/>
                    </a:cubicBezTo>
                    <a:cubicBezTo>
                      <a:pt x="8149" y="276"/>
                      <a:pt x="7993" y="4209"/>
                      <a:pt x="6264" y="5464"/>
                    </a:cubicBezTo>
                    <a:cubicBezTo>
                      <a:pt x="5494" y="6020"/>
                      <a:pt x="4695" y="6258"/>
                      <a:pt x="3995" y="6258"/>
                    </a:cubicBezTo>
                    <a:cubicBezTo>
                      <a:pt x="3007" y="6258"/>
                      <a:pt x="2214" y="5785"/>
                      <a:pt x="1972" y="5070"/>
                    </a:cubicBezTo>
                    <a:cubicBezTo>
                      <a:pt x="1653" y="4128"/>
                      <a:pt x="2202" y="3443"/>
                      <a:pt x="2697" y="3036"/>
                    </a:cubicBezTo>
                    <a:lnTo>
                      <a:pt x="3002" y="1592"/>
                    </a:lnTo>
                    <a:lnTo>
                      <a:pt x="3002" y="1592"/>
                    </a:lnTo>
                    <a:cubicBezTo>
                      <a:pt x="1965" y="1999"/>
                      <a:pt x="1097" y="2792"/>
                      <a:pt x="778" y="3524"/>
                    </a:cubicBezTo>
                    <a:cubicBezTo>
                      <a:pt x="0" y="5314"/>
                      <a:pt x="1231" y="7497"/>
                      <a:pt x="3650" y="7497"/>
                    </a:cubicBezTo>
                    <a:cubicBezTo>
                      <a:pt x="4392" y="7497"/>
                      <a:pt x="5247" y="7292"/>
                      <a:pt x="6189" y="6806"/>
                    </a:cubicBezTo>
                    <a:cubicBezTo>
                      <a:pt x="9458" y="5118"/>
                      <a:pt x="8420" y="1388"/>
                      <a:pt x="10746" y="168"/>
                    </a:cubicBezTo>
                    <a:cubicBezTo>
                      <a:pt x="10844" y="137"/>
                      <a:pt x="10814" y="1"/>
                      <a:pt x="10727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7" name="Google Shape;16797;p80"/>
              <p:cNvSpPr/>
              <p:nvPr/>
            </p:nvSpPr>
            <p:spPr>
              <a:xfrm>
                <a:off x="3058207" y="1663013"/>
                <a:ext cx="272976" cy="192292"/>
              </a:xfrm>
              <a:custGeom>
                <a:avLst/>
                <a:gdLst/>
                <a:ahLst/>
                <a:cxnLst/>
                <a:rect l="l" t="t" r="r" b="b"/>
                <a:pathLst>
                  <a:path w="10407" h="7331" extrusionOk="0">
                    <a:moveTo>
                      <a:pt x="10407" y="1"/>
                    </a:moveTo>
                    <a:cubicBezTo>
                      <a:pt x="10081" y="21"/>
                      <a:pt x="8929" y="211"/>
                      <a:pt x="8088" y="2652"/>
                    </a:cubicBezTo>
                    <a:cubicBezTo>
                      <a:pt x="7786" y="3539"/>
                      <a:pt x="6964" y="6809"/>
                      <a:pt x="2938" y="6809"/>
                    </a:cubicBezTo>
                    <a:cubicBezTo>
                      <a:pt x="2901" y="6809"/>
                      <a:pt x="2864" y="6809"/>
                      <a:pt x="2826" y="6809"/>
                    </a:cubicBezTo>
                    <a:cubicBezTo>
                      <a:pt x="1206" y="6788"/>
                      <a:pt x="175" y="5412"/>
                      <a:pt x="236" y="4062"/>
                    </a:cubicBezTo>
                    <a:lnTo>
                      <a:pt x="236" y="4062"/>
                    </a:lnTo>
                    <a:cubicBezTo>
                      <a:pt x="0" y="5672"/>
                      <a:pt x="1207" y="7330"/>
                      <a:pt x="3314" y="7330"/>
                    </a:cubicBezTo>
                    <a:cubicBezTo>
                      <a:pt x="4056" y="7330"/>
                      <a:pt x="4909" y="7125"/>
                      <a:pt x="5850" y="6639"/>
                    </a:cubicBezTo>
                    <a:cubicBezTo>
                      <a:pt x="9119" y="4951"/>
                      <a:pt x="8081" y="1221"/>
                      <a:pt x="10407" y="1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8" name="Google Shape;16798;p80"/>
              <p:cNvSpPr/>
              <p:nvPr/>
            </p:nvSpPr>
            <p:spPr>
              <a:xfrm>
                <a:off x="3107598" y="1603261"/>
                <a:ext cx="85405" cy="219309"/>
              </a:xfrm>
              <a:custGeom>
                <a:avLst/>
                <a:gdLst/>
                <a:ahLst/>
                <a:cxnLst/>
                <a:rect l="l" t="t" r="r" b="b"/>
                <a:pathLst>
                  <a:path w="3256" h="8361" extrusionOk="0">
                    <a:moveTo>
                      <a:pt x="3052" y="1"/>
                    </a:moveTo>
                    <a:lnTo>
                      <a:pt x="3052" y="1"/>
                    </a:lnTo>
                    <a:cubicBezTo>
                      <a:pt x="2659" y="252"/>
                      <a:pt x="1425" y="489"/>
                      <a:pt x="1425" y="489"/>
                    </a:cubicBezTo>
                    <a:cubicBezTo>
                      <a:pt x="1425" y="489"/>
                      <a:pt x="1479" y="896"/>
                      <a:pt x="719" y="3621"/>
                    </a:cubicBezTo>
                    <a:cubicBezTo>
                      <a:pt x="360" y="4930"/>
                      <a:pt x="1" y="6897"/>
                      <a:pt x="1269" y="8320"/>
                    </a:cubicBezTo>
                    <a:cubicBezTo>
                      <a:pt x="1439" y="8347"/>
                      <a:pt x="1609" y="8361"/>
                      <a:pt x="1779" y="8361"/>
                    </a:cubicBezTo>
                    <a:cubicBezTo>
                      <a:pt x="1914" y="8361"/>
                      <a:pt x="2049" y="8352"/>
                      <a:pt x="2184" y="8334"/>
                    </a:cubicBezTo>
                    <a:cubicBezTo>
                      <a:pt x="808" y="6442"/>
                      <a:pt x="2130" y="3764"/>
                      <a:pt x="2679" y="2659"/>
                    </a:cubicBezTo>
                    <a:cubicBezTo>
                      <a:pt x="3255" y="1479"/>
                      <a:pt x="3052" y="1"/>
                      <a:pt x="3052" y="1"/>
                    </a:cubicBezTo>
                    <a:close/>
                  </a:path>
                </a:pathLst>
              </a:custGeom>
              <a:solidFill>
                <a:srgbClr val="E3E8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9" name="Google Shape;16799;p80"/>
              <p:cNvSpPr/>
              <p:nvPr/>
            </p:nvSpPr>
            <p:spPr>
              <a:xfrm>
                <a:off x="3093381" y="1585556"/>
                <a:ext cx="94271" cy="32289"/>
              </a:xfrm>
              <a:custGeom>
                <a:avLst/>
                <a:gdLst/>
                <a:ahLst/>
                <a:cxnLst/>
                <a:rect l="l" t="t" r="r" b="b"/>
                <a:pathLst>
                  <a:path w="3594" h="1231" extrusionOk="0">
                    <a:moveTo>
                      <a:pt x="2999" y="1"/>
                    </a:moveTo>
                    <a:cubicBezTo>
                      <a:pt x="2861" y="1"/>
                      <a:pt x="2708" y="33"/>
                      <a:pt x="2550" y="93"/>
                    </a:cubicBezTo>
                    <a:cubicBezTo>
                      <a:pt x="1735" y="405"/>
                      <a:pt x="1100" y="526"/>
                      <a:pt x="628" y="526"/>
                    </a:cubicBezTo>
                    <a:cubicBezTo>
                      <a:pt x="372" y="526"/>
                      <a:pt x="164" y="491"/>
                      <a:pt x="0" y="432"/>
                    </a:cubicBezTo>
                    <a:lnTo>
                      <a:pt x="0" y="432"/>
                    </a:lnTo>
                    <a:cubicBezTo>
                      <a:pt x="258" y="1039"/>
                      <a:pt x="831" y="1230"/>
                      <a:pt x="1445" y="1230"/>
                    </a:cubicBezTo>
                    <a:cubicBezTo>
                      <a:pt x="2463" y="1230"/>
                      <a:pt x="3594" y="705"/>
                      <a:pt x="3594" y="676"/>
                    </a:cubicBezTo>
                    <a:cubicBezTo>
                      <a:pt x="3584" y="195"/>
                      <a:pt x="3336" y="1"/>
                      <a:pt x="2999" y="1"/>
                    </a:cubicBezTo>
                    <a:close/>
                  </a:path>
                </a:pathLst>
              </a:custGeom>
              <a:solidFill>
                <a:srgbClr val="D8E0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0" name="Google Shape;16800;p80"/>
              <p:cNvSpPr/>
              <p:nvPr/>
            </p:nvSpPr>
            <p:spPr>
              <a:xfrm>
                <a:off x="3137133" y="1559824"/>
                <a:ext cx="14767" cy="20512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82" extrusionOk="0">
                    <a:moveTo>
                      <a:pt x="282" y="1"/>
                    </a:moveTo>
                    <a:cubicBezTo>
                      <a:pt x="141" y="1"/>
                      <a:pt x="0" y="94"/>
                      <a:pt x="0" y="280"/>
                    </a:cubicBezTo>
                    <a:lnTo>
                      <a:pt x="0" y="504"/>
                    </a:lnTo>
                    <a:cubicBezTo>
                      <a:pt x="0" y="660"/>
                      <a:pt x="129" y="782"/>
                      <a:pt x="285" y="782"/>
                    </a:cubicBezTo>
                    <a:cubicBezTo>
                      <a:pt x="434" y="782"/>
                      <a:pt x="563" y="660"/>
                      <a:pt x="563" y="504"/>
                    </a:cubicBezTo>
                    <a:lnTo>
                      <a:pt x="563" y="280"/>
                    </a:lnTo>
                    <a:cubicBezTo>
                      <a:pt x="563" y="94"/>
                      <a:pt x="422" y="1"/>
                      <a:pt x="282" y="1"/>
                    </a:cubicBezTo>
                    <a:close/>
                  </a:path>
                </a:pathLst>
              </a:custGeom>
              <a:solidFill>
                <a:srgbClr val="203B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801" name="Google Shape;16801;p80"/>
          <p:cNvGrpSpPr/>
          <p:nvPr/>
        </p:nvGrpSpPr>
        <p:grpSpPr>
          <a:xfrm>
            <a:off x="6332865" y="2906131"/>
            <a:ext cx="360846" cy="370184"/>
            <a:chOff x="6332865" y="2906131"/>
            <a:chExt cx="360846" cy="370184"/>
          </a:xfrm>
        </p:grpSpPr>
        <p:sp>
          <p:nvSpPr>
            <p:cNvPr id="16802" name="Google Shape;16802;p80"/>
            <p:cNvSpPr/>
            <p:nvPr/>
          </p:nvSpPr>
          <p:spPr>
            <a:xfrm>
              <a:off x="6332865" y="2906131"/>
              <a:ext cx="360846" cy="327508"/>
            </a:xfrm>
            <a:custGeom>
              <a:avLst/>
              <a:gdLst/>
              <a:ahLst/>
              <a:cxnLst/>
              <a:rect l="l" t="t" r="r" b="b"/>
              <a:pathLst>
                <a:path w="13757" h="12486" extrusionOk="0">
                  <a:moveTo>
                    <a:pt x="6879" y="1"/>
                  </a:moveTo>
                  <a:cubicBezTo>
                    <a:pt x="6804" y="1"/>
                    <a:pt x="6730" y="38"/>
                    <a:pt x="6686" y="113"/>
                  </a:cubicBezTo>
                  <a:lnTo>
                    <a:pt x="5567" y="1977"/>
                  </a:lnTo>
                  <a:cubicBezTo>
                    <a:pt x="5533" y="2032"/>
                    <a:pt x="5479" y="2072"/>
                    <a:pt x="5418" y="2079"/>
                  </a:cubicBezTo>
                  <a:lnTo>
                    <a:pt x="4597" y="2249"/>
                  </a:lnTo>
                  <a:cubicBezTo>
                    <a:pt x="4475" y="2269"/>
                    <a:pt x="4394" y="2384"/>
                    <a:pt x="4414" y="2506"/>
                  </a:cubicBezTo>
                  <a:lnTo>
                    <a:pt x="4794" y="4873"/>
                  </a:lnTo>
                  <a:cubicBezTo>
                    <a:pt x="4821" y="5025"/>
                    <a:pt x="4698" y="5136"/>
                    <a:pt x="4570" y="5136"/>
                  </a:cubicBezTo>
                  <a:cubicBezTo>
                    <a:pt x="4510" y="5136"/>
                    <a:pt x="4448" y="5112"/>
                    <a:pt x="4401" y="5056"/>
                  </a:cubicBezTo>
                  <a:lnTo>
                    <a:pt x="3214" y="3652"/>
                  </a:lnTo>
                  <a:cubicBezTo>
                    <a:pt x="3167" y="3599"/>
                    <a:pt x="3105" y="3573"/>
                    <a:pt x="3043" y="3573"/>
                  </a:cubicBezTo>
                  <a:cubicBezTo>
                    <a:pt x="2969" y="3573"/>
                    <a:pt x="2895" y="3609"/>
                    <a:pt x="2848" y="3679"/>
                  </a:cubicBezTo>
                  <a:lnTo>
                    <a:pt x="2671" y="3944"/>
                  </a:lnTo>
                  <a:cubicBezTo>
                    <a:pt x="2630" y="4008"/>
                    <a:pt x="2558" y="4044"/>
                    <a:pt x="2484" y="4044"/>
                  </a:cubicBezTo>
                  <a:cubicBezTo>
                    <a:pt x="2449" y="4044"/>
                    <a:pt x="2413" y="4036"/>
                    <a:pt x="2380" y="4018"/>
                  </a:cubicBezTo>
                  <a:lnTo>
                    <a:pt x="380" y="3015"/>
                  </a:lnTo>
                  <a:cubicBezTo>
                    <a:pt x="346" y="2998"/>
                    <a:pt x="311" y="2990"/>
                    <a:pt x="278" y="2990"/>
                  </a:cubicBezTo>
                  <a:cubicBezTo>
                    <a:pt x="126" y="2990"/>
                    <a:pt x="1" y="3150"/>
                    <a:pt x="68" y="3306"/>
                  </a:cubicBezTo>
                  <a:lnTo>
                    <a:pt x="915" y="5334"/>
                  </a:lnTo>
                  <a:cubicBezTo>
                    <a:pt x="949" y="5415"/>
                    <a:pt x="929" y="5517"/>
                    <a:pt x="861" y="5578"/>
                  </a:cubicBezTo>
                  <a:lnTo>
                    <a:pt x="305" y="6134"/>
                  </a:lnTo>
                  <a:cubicBezTo>
                    <a:pt x="190" y="6256"/>
                    <a:pt x="230" y="6446"/>
                    <a:pt x="380" y="6507"/>
                  </a:cubicBezTo>
                  <a:lnTo>
                    <a:pt x="997" y="6758"/>
                  </a:lnTo>
                  <a:cubicBezTo>
                    <a:pt x="1112" y="6798"/>
                    <a:pt x="1166" y="6927"/>
                    <a:pt x="1132" y="7036"/>
                  </a:cubicBezTo>
                  <a:lnTo>
                    <a:pt x="1031" y="7334"/>
                  </a:lnTo>
                  <a:cubicBezTo>
                    <a:pt x="997" y="7442"/>
                    <a:pt x="1044" y="7558"/>
                    <a:pt x="1139" y="7605"/>
                  </a:cubicBezTo>
                  <a:lnTo>
                    <a:pt x="3017" y="8595"/>
                  </a:lnTo>
                  <a:cubicBezTo>
                    <a:pt x="3160" y="8670"/>
                    <a:pt x="3187" y="8866"/>
                    <a:pt x="3065" y="8968"/>
                  </a:cubicBezTo>
                  <a:lnTo>
                    <a:pt x="814" y="10901"/>
                  </a:lnTo>
                  <a:cubicBezTo>
                    <a:pt x="685" y="11016"/>
                    <a:pt x="719" y="11226"/>
                    <a:pt x="888" y="11287"/>
                  </a:cubicBezTo>
                  <a:lnTo>
                    <a:pt x="4251" y="12474"/>
                  </a:lnTo>
                  <a:cubicBezTo>
                    <a:pt x="4276" y="12482"/>
                    <a:pt x="4301" y="12486"/>
                    <a:pt x="4325" y="12486"/>
                  </a:cubicBezTo>
                  <a:cubicBezTo>
                    <a:pt x="4383" y="12486"/>
                    <a:pt x="4439" y="12464"/>
                    <a:pt x="4482" y="12426"/>
                  </a:cubicBezTo>
                  <a:lnTo>
                    <a:pt x="6733" y="10385"/>
                  </a:lnTo>
                  <a:cubicBezTo>
                    <a:pt x="6774" y="10345"/>
                    <a:pt x="6828" y="10324"/>
                    <a:pt x="6883" y="10324"/>
                  </a:cubicBezTo>
                  <a:cubicBezTo>
                    <a:pt x="6938" y="10324"/>
                    <a:pt x="6994" y="10345"/>
                    <a:pt x="7038" y="10385"/>
                  </a:cubicBezTo>
                  <a:lnTo>
                    <a:pt x="9283" y="12426"/>
                  </a:lnTo>
                  <a:cubicBezTo>
                    <a:pt x="9325" y="12464"/>
                    <a:pt x="9382" y="12486"/>
                    <a:pt x="9439" y="12486"/>
                  </a:cubicBezTo>
                  <a:cubicBezTo>
                    <a:pt x="9464" y="12486"/>
                    <a:pt x="9489" y="12482"/>
                    <a:pt x="9513" y="12474"/>
                  </a:cubicBezTo>
                  <a:lnTo>
                    <a:pt x="12876" y="11287"/>
                  </a:lnTo>
                  <a:cubicBezTo>
                    <a:pt x="13046" y="11226"/>
                    <a:pt x="13087" y="11016"/>
                    <a:pt x="12951" y="10901"/>
                  </a:cubicBezTo>
                  <a:lnTo>
                    <a:pt x="10707" y="8968"/>
                  </a:lnTo>
                  <a:cubicBezTo>
                    <a:pt x="10578" y="8866"/>
                    <a:pt x="10605" y="8670"/>
                    <a:pt x="10747" y="8595"/>
                  </a:cubicBezTo>
                  <a:lnTo>
                    <a:pt x="12625" y="7605"/>
                  </a:lnTo>
                  <a:cubicBezTo>
                    <a:pt x="12720" y="7558"/>
                    <a:pt x="12768" y="7442"/>
                    <a:pt x="12734" y="7334"/>
                  </a:cubicBezTo>
                  <a:lnTo>
                    <a:pt x="12632" y="7036"/>
                  </a:lnTo>
                  <a:cubicBezTo>
                    <a:pt x="12598" y="6927"/>
                    <a:pt x="12653" y="6798"/>
                    <a:pt x="12768" y="6758"/>
                  </a:cubicBezTo>
                  <a:lnTo>
                    <a:pt x="13385" y="6507"/>
                  </a:lnTo>
                  <a:cubicBezTo>
                    <a:pt x="13534" y="6446"/>
                    <a:pt x="13575" y="6256"/>
                    <a:pt x="13459" y="6134"/>
                  </a:cubicBezTo>
                  <a:lnTo>
                    <a:pt x="12897" y="5578"/>
                  </a:lnTo>
                  <a:cubicBezTo>
                    <a:pt x="12829" y="5510"/>
                    <a:pt x="12815" y="5415"/>
                    <a:pt x="12849" y="5327"/>
                  </a:cubicBezTo>
                  <a:lnTo>
                    <a:pt x="13690" y="3306"/>
                  </a:lnTo>
                  <a:cubicBezTo>
                    <a:pt x="13756" y="3146"/>
                    <a:pt x="13633" y="2990"/>
                    <a:pt x="13482" y="2990"/>
                  </a:cubicBezTo>
                  <a:cubicBezTo>
                    <a:pt x="13448" y="2990"/>
                    <a:pt x="13413" y="2997"/>
                    <a:pt x="13378" y="3015"/>
                  </a:cubicBezTo>
                  <a:lnTo>
                    <a:pt x="11378" y="4018"/>
                  </a:lnTo>
                  <a:cubicBezTo>
                    <a:pt x="11347" y="4033"/>
                    <a:pt x="11314" y="4040"/>
                    <a:pt x="11280" y="4040"/>
                  </a:cubicBezTo>
                  <a:cubicBezTo>
                    <a:pt x="11204" y="4040"/>
                    <a:pt x="11129" y="4003"/>
                    <a:pt x="11086" y="3937"/>
                  </a:cubicBezTo>
                  <a:lnTo>
                    <a:pt x="10910" y="3672"/>
                  </a:lnTo>
                  <a:cubicBezTo>
                    <a:pt x="10866" y="3607"/>
                    <a:pt x="10794" y="3573"/>
                    <a:pt x="10721" y="3573"/>
                  </a:cubicBezTo>
                  <a:cubicBezTo>
                    <a:pt x="10658" y="3573"/>
                    <a:pt x="10595" y="3599"/>
                    <a:pt x="10551" y="3652"/>
                  </a:cubicBezTo>
                  <a:lnTo>
                    <a:pt x="9432" y="4968"/>
                  </a:lnTo>
                  <a:cubicBezTo>
                    <a:pt x="9385" y="5024"/>
                    <a:pt x="9325" y="5049"/>
                    <a:pt x="9264" y="5049"/>
                  </a:cubicBezTo>
                  <a:cubicBezTo>
                    <a:pt x="9131" y="5049"/>
                    <a:pt x="9001" y="4928"/>
                    <a:pt x="9038" y="4764"/>
                  </a:cubicBezTo>
                  <a:lnTo>
                    <a:pt x="9554" y="2520"/>
                  </a:lnTo>
                  <a:cubicBezTo>
                    <a:pt x="9581" y="2398"/>
                    <a:pt x="9500" y="2269"/>
                    <a:pt x="9371" y="2249"/>
                  </a:cubicBezTo>
                  <a:lnTo>
                    <a:pt x="8347" y="2079"/>
                  </a:lnTo>
                  <a:cubicBezTo>
                    <a:pt x="8279" y="2065"/>
                    <a:pt x="8225" y="2025"/>
                    <a:pt x="8191" y="1971"/>
                  </a:cubicBezTo>
                  <a:lnTo>
                    <a:pt x="7072" y="113"/>
                  </a:lnTo>
                  <a:cubicBezTo>
                    <a:pt x="7028" y="38"/>
                    <a:pt x="6953" y="1"/>
                    <a:pt x="687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3" name="Google Shape;16803;p80"/>
            <p:cNvSpPr/>
            <p:nvPr/>
          </p:nvSpPr>
          <p:spPr>
            <a:xfrm>
              <a:off x="6636005" y="3022855"/>
              <a:ext cx="21089" cy="18466"/>
            </a:xfrm>
            <a:custGeom>
              <a:avLst/>
              <a:gdLst/>
              <a:ahLst/>
              <a:cxnLst/>
              <a:rect l="l" t="t" r="r" b="b"/>
              <a:pathLst>
                <a:path w="804" h="704" extrusionOk="0">
                  <a:moveTo>
                    <a:pt x="551" y="0"/>
                  </a:moveTo>
                  <a:cubicBezTo>
                    <a:pt x="490" y="0"/>
                    <a:pt x="429" y="24"/>
                    <a:pt x="384" y="70"/>
                  </a:cubicBezTo>
                  <a:lnTo>
                    <a:pt x="160" y="314"/>
                  </a:lnTo>
                  <a:cubicBezTo>
                    <a:pt x="1" y="483"/>
                    <a:pt x="152" y="703"/>
                    <a:pt x="327" y="703"/>
                  </a:cubicBezTo>
                  <a:cubicBezTo>
                    <a:pt x="383" y="703"/>
                    <a:pt x="441" y="680"/>
                    <a:pt x="492" y="626"/>
                  </a:cubicBezTo>
                  <a:lnTo>
                    <a:pt x="716" y="382"/>
                  </a:lnTo>
                  <a:cubicBezTo>
                    <a:pt x="804" y="294"/>
                    <a:pt x="797" y="151"/>
                    <a:pt x="709" y="63"/>
                  </a:cubicBezTo>
                  <a:cubicBezTo>
                    <a:pt x="663" y="21"/>
                    <a:pt x="607" y="0"/>
                    <a:pt x="55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4" name="Google Shape;16804;p80"/>
            <p:cNvSpPr/>
            <p:nvPr/>
          </p:nvSpPr>
          <p:spPr>
            <a:xfrm>
              <a:off x="6391594" y="2960034"/>
              <a:ext cx="243546" cy="316281"/>
            </a:xfrm>
            <a:custGeom>
              <a:avLst/>
              <a:gdLst/>
              <a:ahLst/>
              <a:cxnLst/>
              <a:rect l="l" t="t" r="r" b="b"/>
              <a:pathLst>
                <a:path w="9285" h="12058" extrusionOk="0">
                  <a:moveTo>
                    <a:pt x="2146" y="1"/>
                  </a:moveTo>
                  <a:cubicBezTo>
                    <a:pt x="1975" y="1"/>
                    <a:pt x="1819" y="206"/>
                    <a:pt x="1965" y="377"/>
                  </a:cubicBezTo>
                  <a:lnTo>
                    <a:pt x="4413" y="3272"/>
                  </a:lnTo>
                  <a:lnTo>
                    <a:pt x="4413" y="7042"/>
                  </a:lnTo>
                  <a:cubicBezTo>
                    <a:pt x="4413" y="7178"/>
                    <a:pt x="4300" y="7269"/>
                    <a:pt x="4183" y="7269"/>
                  </a:cubicBezTo>
                  <a:cubicBezTo>
                    <a:pt x="4125" y="7269"/>
                    <a:pt x="4066" y="7247"/>
                    <a:pt x="4019" y="7198"/>
                  </a:cubicBezTo>
                  <a:lnTo>
                    <a:pt x="487" y="3435"/>
                  </a:lnTo>
                  <a:cubicBezTo>
                    <a:pt x="436" y="3382"/>
                    <a:pt x="378" y="3360"/>
                    <a:pt x="323" y="3360"/>
                  </a:cubicBezTo>
                  <a:cubicBezTo>
                    <a:pt x="150" y="3360"/>
                    <a:pt x="0" y="3577"/>
                    <a:pt x="154" y="3747"/>
                  </a:cubicBezTo>
                  <a:lnTo>
                    <a:pt x="3870" y="7700"/>
                  </a:lnTo>
                  <a:cubicBezTo>
                    <a:pt x="3999" y="7835"/>
                    <a:pt x="3918" y="8059"/>
                    <a:pt x="3735" y="8079"/>
                  </a:cubicBezTo>
                  <a:lnTo>
                    <a:pt x="975" y="8452"/>
                  </a:lnTo>
                  <a:cubicBezTo>
                    <a:pt x="692" y="8486"/>
                    <a:pt x="717" y="8900"/>
                    <a:pt x="995" y="8900"/>
                  </a:cubicBezTo>
                  <a:cubicBezTo>
                    <a:pt x="997" y="8900"/>
                    <a:pt x="1000" y="8900"/>
                    <a:pt x="1002" y="8900"/>
                  </a:cubicBezTo>
                  <a:lnTo>
                    <a:pt x="1036" y="8900"/>
                  </a:lnTo>
                  <a:lnTo>
                    <a:pt x="4155" y="8486"/>
                  </a:lnTo>
                  <a:cubicBezTo>
                    <a:pt x="4166" y="8484"/>
                    <a:pt x="4177" y="8484"/>
                    <a:pt x="4188" y="8484"/>
                  </a:cubicBezTo>
                  <a:cubicBezTo>
                    <a:pt x="4310" y="8484"/>
                    <a:pt x="4413" y="8585"/>
                    <a:pt x="4413" y="8710"/>
                  </a:cubicBezTo>
                  <a:lnTo>
                    <a:pt x="4413" y="11829"/>
                  </a:lnTo>
                  <a:cubicBezTo>
                    <a:pt x="4413" y="11982"/>
                    <a:pt x="4526" y="12058"/>
                    <a:pt x="4640" y="12058"/>
                  </a:cubicBezTo>
                  <a:cubicBezTo>
                    <a:pt x="4753" y="12058"/>
                    <a:pt x="4867" y="11982"/>
                    <a:pt x="4867" y="11829"/>
                  </a:cubicBezTo>
                  <a:lnTo>
                    <a:pt x="4867" y="8710"/>
                  </a:lnTo>
                  <a:cubicBezTo>
                    <a:pt x="4867" y="8585"/>
                    <a:pt x="4964" y="8484"/>
                    <a:pt x="5085" y="8484"/>
                  </a:cubicBezTo>
                  <a:cubicBezTo>
                    <a:pt x="5096" y="8484"/>
                    <a:pt x="5107" y="8484"/>
                    <a:pt x="5118" y="8486"/>
                  </a:cubicBezTo>
                  <a:lnTo>
                    <a:pt x="8244" y="8900"/>
                  </a:lnTo>
                  <a:lnTo>
                    <a:pt x="8271" y="8900"/>
                  </a:lnTo>
                  <a:cubicBezTo>
                    <a:pt x="8273" y="8900"/>
                    <a:pt x="8275" y="8900"/>
                    <a:pt x="8278" y="8900"/>
                  </a:cubicBezTo>
                  <a:cubicBezTo>
                    <a:pt x="8556" y="8900"/>
                    <a:pt x="8587" y="8486"/>
                    <a:pt x="8305" y="8445"/>
                  </a:cubicBezTo>
                  <a:lnTo>
                    <a:pt x="8305" y="8445"/>
                  </a:lnTo>
                  <a:lnTo>
                    <a:pt x="8312" y="8452"/>
                  </a:lnTo>
                  <a:lnTo>
                    <a:pt x="8312" y="8452"/>
                  </a:lnTo>
                  <a:lnTo>
                    <a:pt x="5545" y="8079"/>
                  </a:lnTo>
                  <a:cubicBezTo>
                    <a:pt x="5362" y="8059"/>
                    <a:pt x="5287" y="7835"/>
                    <a:pt x="5409" y="7700"/>
                  </a:cubicBezTo>
                  <a:lnTo>
                    <a:pt x="9125" y="3747"/>
                  </a:lnTo>
                  <a:cubicBezTo>
                    <a:pt x="9285" y="3577"/>
                    <a:pt x="9132" y="3360"/>
                    <a:pt x="8957" y="3360"/>
                  </a:cubicBezTo>
                  <a:cubicBezTo>
                    <a:pt x="8902" y="3360"/>
                    <a:pt x="8844" y="3382"/>
                    <a:pt x="8793" y="3435"/>
                  </a:cubicBezTo>
                  <a:lnTo>
                    <a:pt x="5260" y="7198"/>
                  </a:lnTo>
                  <a:cubicBezTo>
                    <a:pt x="5213" y="7247"/>
                    <a:pt x="5155" y="7269"/>
                    <a:pt x="5097" y="7269"/>
                  </a:cubicBezTo>
                  <a:cubicBezTo>
                    <a:pt x="4980" y="7269"/>
                    <a:pt x="4867" y="7178"/>
                    <a:pt x="4867" y="7042"/>
                  </a:cubicBezTo>
                  <a:lnTo>
                    <a:pt x="4867" y="3279"/>
                  </a:lnTo>
                  <a:lnTo>
                    <a:pt x="7539" y="383"/>
                  </a:lnTo>
                  <a:cubicBezTo>
                    <a:pt x="7692" y="219"/>
                    <a:pt x="7540" y="1"/>
                    <a:pt x="7366" y="1"/>
                  </a:cubicBezTo>
                  <a:cubicBezTo>
                    <a:pt x="7309" y="1"/>
                    <a:pt x="7251" y="24"/>
                    <a:pt x="7200" y="78"/>
                  </a:cubicBezTo>
                  <a:lnTo>
                    <a:pt x="4867" y="2607"/>
                  </a:lnTo>
                  <a:lnTo>
                    <a:pt x="4867" y="912"/>
                  </a:lnTo>
                  <a:cubicBezTo>
                    <a:pt x="4867" y="760"/>
                    <a:pt x="4753" y="683"/>
                    <a:pt x="4640" y="683"/>
                  </a:cubicBezTo>
                  <a:cubicBezTo>
                    <a:pt x="4526" y="683"/>
                    <a:pt x="4413" y="760"/>
                    <a:pt x="4413" y="912"/>
                  </a:cubicBezTo>
                  <a:lnTo>
                    <a:pt x="4413" y="2567"/>
                  </a:lnTo>
                  <a:lnTo>
                    <a:pt x="2317" y="85"/>
                  </a:lnTo>
                  <a:cubicBezTo>
                    <a:pt x="2267" y="26"/>
                    <a:pt x="2206" y="1"/>
                    <a:pt x="214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5" name="Google Shape;16805;p80"/>
            <p:cNvSpPr/>
            <p:nvPr/>
          </p:nvSpPr>
          <p:spPr>
            <a:xfrm>
              <a:off x="6624333" y="3184510"/>
              <a:ext cx="22820" cy="12879"/>
            </a:xfrm>
            <a:custGeom>
              <a:avLst/>
              <a:gdLst/>
              <a:ahLst/>
              <a:cxnLst/>
              <a:rect l="l" t="t" r="r" b="b"/>
              <a:pathLst>
                <a:path w="870" h="491" extrusionOk="0">
                  <a:moveTo>
                    <a:pt x="310" y="0"/>
                  </a:moveTo>
                  <a:cubicBezTo>
                    <a:pt x="44" y="0"/>
                    <a:pt x="1" y="418"/>
                    <a:pt x="286" y="457"/>
                  </a:cubicBezTo>
                  <a:lnTo>
                    <a:pt x="523" y="491"/>
                  </a:lnTo>
                  <a:lnTo>
                    <a:pt x="551" y="491"/>
                  </a:lnTo>
                  <a:cubicBezTo>
                    <a:pt x="835" y="491"/>
                    <a:pt x="869" y="71"/>
                    <a:pt x="584" y="37"/>
                  </a:cubicBezTo>
                  <a:lnTo>
                    <a:pt x="347" y="3"/>
                  </a:lnTo>
                  <a:cubicBezTo>
                    <a:pt x="334" y="1"/>
                    <a:pt x="322" y="0"/>
                    <a:pt x="310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6" name="Google Shape;16806;p80"/>
            <p:cNvSpPr/>
            <p:nvPr/>
          </p:nvSpPr>
          <p:spPr>
            <a:xfrm>
              <a:off x="6367593" y="3022750"/>
              <a:ext cx="21115" cy="18387"/>
            </a:xfrm>
            <a:custGeom>
              <a:avLst/>
              <a:gdLst/>
              <a:ahLst/>
              <a:cxnLst/>
              <a:rect l="l" t="t" r="r" b="b"/>
              <a:pathLst>
                <a:path w="805" h="701" extrusionOk="0">
                  <a:moveTo>
                    <a:pt x="331" y="1"/>
                  </a:moveTo>
                  <a:cubicBezTo>
                    <a:pt x="155" y="1"/>
                    <a:pt x="1" y="221"/>
                    <a:pt x="161" y="386"/>
                  </a:cubicBezTo>
                  <a:lnTo>
                    <a:pt x="391" y="630"/>
                  </a:lnTo>
                  <a:cubicBezTo>
                    <a:pt x="434" y="677"/>
                    <a:pt x="495" y="701"/>
                    <a:pt x="556" y="701"/>
                  </a:cubicBezTo>
                  <a:cubicBezTo>
                    <a:pt x="610" y="701"/>
                    <a:pt x="665" y="682"/>
                    <a:pt x="710" y="644"/>
                  </a:cubicBezTo>
                  <a:cubicBezTo>
                    <a:pt x="798" y="555"/>
                    <a:pt x="805" y="413"/>
                    <a:pt x="717" y="318"/>
                  </a:cubicBezTo>
                  <a:lnTo>
                    <a:pt x="493" y="74"/>
                  </a:lnTo>
                  <a:cubicBezTo>
                    <a:pt x="443" y="22"/>
                    <a:pt x="386" y="1"/>
                    <a:pt x="33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7" name="Google Shape;16807;p80"/>
            <p:cNvSpPr/>
            <p:nvPr/>
          </p:nvSpPr>
          <p:spPr>
            <a:xfrm>
              <a:off x="6379633" y="3184563"/>
              <a:ext cx="22794" cy="12826"/>
            </a:xfrm>
            <a:custGeom>
              <a:avLst/>
              <a:gdLst/>
              <a:ahLst/>
              <a:cxnLst/>
              <a:rect l="l" t="t" r="r" b="b"/>
              <a:pathLst>
                <a:path w="869" h="489" extrusionOk="0">
                  <a:moveTo>
                    <a:pt x="522" y="1"/>
                  </a:moveTo>
                  <a:lnTo>
                    <a:pt x="285" y="35"/>
                  </a:lnTo>
                  <a:cubicBezTo>
                    <a:pt x="0" y="69"/>
                    <a:pt x="27" y="489"/>
                    <a:pt x="312" y="489"/>
                  </a:cubicBezTo>
                  <a:lnTo>
                    <a:pt x="346" y="489"/>
                  </a:lnTo>
                  <a:lnTo>
                    <a:pt x="577" y="455"/>
                  </a:lnTo>
                  <a:cubicBezTo>
                    <a:pt x="868" y="416"/>
                    <a:pt x="825" y="5"/>
                    <a:pt x="560" y="5"/>
                  </a:cubicBezTo>
                  <a:cubicBezTo>
                    <a:pt x="548" y="5"/>
                    <a:pt x="535" y="6"/>
                    <a:pt x="522" y="8"/>
                  </a:cubicBezTo>
                  <a:lnTo>
                    <a:pt x="522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8" name="Google Shape;16808;p80"/>
            <p:cNvSpPr/>
            <p:nvPr/>
          </p:nvSpPr>
          <p:spPr>
            <a:xfrm>
              <a:off x="6507321" y="2948257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459"/>
                  </a:lnTo>
                  <a:cubicBezTo>
                    <a:pt x="1" y="581"/>
                    <a:pt x="102" y="683"/>
                    <a:pt x="231" y="683"/>
                  </a:cubicBezTo>
                  <a:cubicBezTo>
                    <a:pt x="353" y="683"/>
                    <a:pt x="455" y="581"/>
                    <a:pt x="455" y="459"/>
                  </a:cubicBezTo>
                  <a:lnTo>
                    <a:pt x="455" y="229"/>
                  </a:lnTo>
                  <a:cubicBezTo>
                    <a:pt x="455" y="76"/>
                    <a:pt x="341" y="0"/>
                    <a:pt x="22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9" name="Google Shape;16809;p80"/>
            <p:cNvSpPr/>
            <p:nvPr/>
          </p:nvSpPr>
          <p:spPr>
            <a:xfrm>
              <a:off x="6417142" y="3001923"/>
              <a:ext cx="72001" cy="84985"/>
            </a:xfrm>
            <a:custGeom>
              <a:avLst/>
              <a:gdLst/>
              <a:ahLst/>
              <a:cxnLst/>
              <a:rect l="l" t="t" r="r" b="b"/>
              <a:pathLst>
                <a:path w="2745" h="3240" extrusionOk="0">
                  <a:moveTo>
                    <a:pt x="1" y="0"/>
                  </a:moveTo>
                  <a:lnTo>
                    <a:pt x="1276" y="2685"/>
                  </a:lnTo>
                  <a:cubicBezTo>
                    <a:pt x="1364" y="2868"/>
                    <a:pt x="1527" y="3004"/>
                    <a:pt x="1723" y="3051"/>
                  </a:cubicBezTo>
                  <a:lnTo>
                    <a:pt x="2442" y="3234"/>
                  </a:lnTo>
                  <a:cubicBezTo>
                    <a:pt x="2458" y="3238"/>
                    <a:pt x="2475" y="3240"/>
                    <a:pt x="2491" y="3240"/>
                  </a:cubicBezTo>
                  <a:cubicBezTo>
                    <a:pt x="2627" y="3240"/>
                    <a:pt x="2744" y="3116"/>
                    <a:pt x="2720" y="2977"/>
                  </a:cubicBezTo>
                  <a:lnTo>
                    <a:pt x="2503" y="1614"/>
                  </a:lnTo>
                  <a:cubicBezTo>
                    <a:pt x="2483" y="1471"/>
                    <a:pt x="2422" y="1349"/>
                    <a:pt x="2327" y="1248"/>
                  </a:cubicBezTo>
                  <a:lnTo>
                    <a:pt x="1438" y="312"/>
                  </a:lnTo>
                  <a:lnTo>
                    <a:pt x="1581" y="1214"/>
                  </a:lnTo>
                  <a:cubicBezTo>
                    <a:pt x="1608" y="1370"/>
                    <a:pt x="1487" y="1479"/>
                    <a:pt x="1359" y="1479"/>
                  </a:cubicBezTo>
                  <a:cubicBezTo>
                    <a:pt x="1298" y="1479"/>
                    <a:pt x="1236" y="1454"/>
                    <a:pt x="1188" y="139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0" name="Google Shape;16810;p80"/>
            <p:cNvSpPr/>
            <p:nvPr/>
          </p:nvSpPr>
          <p:spPr>
            <a:xfrm>
              <a:off x="6358990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129" y="1"/>
                  </a:moveTo>
                  <a:lnTo>
                    <a:pt x="35" y="299"/>
                  </a:lnTo>
                  <a:cubicBezTo>
                    <a:pt x="1" y="401"/>
                    <a:pt x="41" y="516"/>
                    <a:pt x="143" y="570"/>
                  </a:cubicBezTo>
                  <a:lnTo>
                    <a:pt x="2021" y="1560"/>
                  </a:lnTo>
                  <a:cubicBezTo>
                    <a:pt x="2164" y="1635"/>
                    <a:pt x="2184" y="1831"/>
                    <a:pt x="2062" y="1933"/>
                  </a:cubicBezTo>
                  <a:lnTo>
                    <a:pt x="496" y="3282"/>
                  </a:lnTo>
                  <a:lnTo>
                    <a:pt x="3676" y="2496"/>
                  </a:lnTo>
                  <a:cubicBezTo>
                    <a:pt x="3838" y="2455"/>
                    <a:pt x="3906" y="2272"/>
                    <a:pt x="3805" y="2143"/>
                  </a:cubicBezTo>
                  <a:lnTo>
                    <a:pt x="3377" y="1547"/>
                  </a:lnTo>
                  <a:cubicBezTo>
                    <a:pt x="3303" y="1452"/>
                    <a:pt x="3215" y="1377"/>
                    <a:pt x="3106" y="1330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1" name="Google Shape;16811;p80"/>
            <p:cNvSpPr/>
            <p:nvPr/>
          </p:nvSpPr>
          <p:spPr>
            <a:xfrm>
              <a:off x="6565131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3777" y="1"/>
                  </a:moveTo>
                  <a:lnTo>
                    <a:pt x="801" y="1330"/>
                  </a:lnTo>
                  <a:cubicBezTo>
                    <a:pt x="692" y="1377"/>
                    <a:pt x="597" y="1452"/>
                    <a:pt x="529" y="1547"/>
                  </a:cubicBezTo>
                  <a:lnTo>
                    <a:pt x="102" y="2136"/>
                  </a:lnTo>
                  <a:cubicBezTo>
                    <a:pt x="0" y="2272"/>
                    <a:pt x="68" y="2455"/>
                    <a:pt x="231" y="2496"/>
                  </a:cubicBezTo>
                  <a:lnTo>
                    <a:pt x="3411" y="3282"/>
                  </a:lnTo>
                  <a:lnTo>
                    <a:pt x="1845" y="1933"/>
                  </a:lnTo>
                  <a:cubicBezTo>
                    <a:pt x="1723" y="1831"/>
                    <a:pt x="1743" y="1635"/>
                    <a:pt x="1885" y="1560"/>
                  </a:cubicBezTo>
                  <a:lnTo>
                    <a:pt x="3764" y="570"/>
                  </a:lnTo>
                  <a:cubicBezTo>
                    <a:pt x="3865" y="516"/>
                    <a:pt x="3906" y="401"/>
                    <a:pt x="3872" y="299"/>
                  </a:cubicBezTo>
                  <a:lnTo>
                    <a:pt x="3777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2" name="Google Shape;16812;p80"/>
            <p:cNvSpPr/>
            <p:nvPr/>
          </p:nvSpPr>
          <p:spPr>
            <a:xfrm>
              <a:off x="6537459" y="3001740"/>
              <a:ext cx="72342" cy="85038"/>
            </a:xfrm>
            <a:custGeom>
              <a:avLst/>
              <a:gdLst/>
              <a:ahLst/>
              <a:cxnLst/>
              <a:rect l="l" t="t" r="r" b="b"/>
              <a:pathLst>
                <a:path w="2758" h="3242" extrusionOk="0">
                  <a:moveTo>
                    <a:pt x="2757" y="0"/>
                  </a:moveTo>
                  <a:cubicBezTo>
                    <a:pt x="2757" y="0"/>
                    <a:pt x="2751" y="7"/>
                    <a:pt x="2751" y="7"/>
                  </a:cubicBezTo>
                  <a:lnTo>
                    <a:pt x="1639" y="1323"/>
                  </a:lnTo>
                  <a:cubicBezTo>
                    <a:pt x="1590" y="1379"/>
                    <a:pt x="1528" y="1404"/>
                    <a:pt x="1467" y="1404"/>
                  </a:cubicBezTo>
                  <a:cubicBezTo>
                    <a:pt x="1331" y="1404"/>
                    <a:pt x="1201" y="1283"/>
                    <a:pt x="1238" y="1119"/>
                  </a:cubicBezTo>
                  <a:lnTo>
                    <a:pt x="1455" y="177"/>
                  </a:lnTo>
                  <a:lnTo>
                    <a:pt x="418" y="1255"/>
                  </a:lnTo>
                  <a:cubicBezTo>
                    <a:pt x="323" y="1356"/>
                    <a:pt x="262" y="1478"/>
                    <a:pt x="242" y="1621"/>
                  </a:cubicBezTo>
                  <a:lnTo>
                    <a:pt x="25" y="2984"/>
                  </a:lnTo>
                  <a:cubicBezTo>
                    <a:pt x="1" y="3121"/>
                    <a:pt x="113" y="3242"/>
                    <a:pt x="246" y="3242"/>
                  </a:cubicBezTo>
                  <a:cubicBezTo>
                    <a:pt x="265" y="3242"/>
                    <a:pt x="284" y="3240"/>
                    <a:pt x="303" y="3235"/>
                  </a:cubicBezTo>
                  <a:lnTo>
                    <a:pt x="1021" y="3058"/>
                  </a:lnTo>
                  <a:cubicBezTo>
                    <a:pt x="1218" y="3011"/>
                    <a:pt x="1388" y="2875"/>
                    <a:pt x="1469" y="2685"/>
                  </a:cubicBezTo>
                  <a:lnTo>
                    <a:pt x="2757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13" name="Google Shape;16813;p80"/>
          <p:cNvGrpSpPr/>
          <p:nvPr/>
        </p:nvGrpSpPr>
        <p:grpSpPr>
          <a:xfrm>
            <a:off x="4135079" y="1518066"/>
            <a:ext cx="370132" cy="358223"/>
            <a:chOff x="4135079" y="1518066"/>
            <a:chExt cx="370132" cy="358223"/>
          </a:xfrm>
        </p:grpSpPr>
        <p:sp>
          <p:nvSpPr>
            <p:cNvPr id="16814" name="Google Shape;16814;p80"/>
            <p:cNvSpPr/>
            <p:nvPr/>
          </p:nvSpPr>
          <p:spPr>
            <a:xfrm>
              <a:off x="4135079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24" y="0"/>
                  </a:moveTo>
                  <a:cubicBezTo>
                    <a:pt x="814" y="0"/>
                    <a:pt x="0" y="814"/>
                    <a:pt x="0" y="1817"/>
                  </a:cubicBezTo>
                  <a:cubicBezTo>
                    <a:pt x="0" y="2821"/>
                    <a:pt x="814" y="3641"/>
                    <a:pt x="1824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2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5" name="Google Shape;16815;p80"/>
            <p:cNvSpPr/>
            <p:nvPr/>
          </p:nvSpPr>
          <p:spPr>
            <a:xfrm>
              <a:off x="4153047" y="1643472"/>
              <a:ext cx="59595" cy="59778"/>
            </a:xfrm>
            <a:custGeom>
              <a:avLst/>
              <a:gdLst/>
              <a:ahLst/>
              <a:cxnLst/>
              <a:rect l="l" t="t" r="r" b="b"/>
              <a:pathLst>
                <a:path w="2272" h="2279" extrusionOk="0">
                  <a:moveTo>
                    <a:pt x="1139" y="0"/>
                  </a:moveTo>
                  <a:cubicBezTo>
                    <a:pt x="509" y="0"/>
                    <a:pt x="0" y="509"/>
                    <a:pt x="0" y="1139"/>
                  </a:cubicBezTo>
                  <a:cubicBezTo>
                    <a:pt x="0" y="1770"/>
                    <a:pt x="509" y="2278"/>
                    <a:pt x="1139" y="2278"/>
                  </a:cubicBezTo>
                  <a:cubicBezTo>
                    <a:pt x="1763" y="2278"/>
                    <a:pt x="2272" y="1770"/>
                    <a:pt x="2272" y="1139"/>
                  </a:cubicBezTo>
                  <a:cubicBezTo>
                    <a:pt x="2272" y="509"/>
                    <a:pt x="1763" y="0"/>
                    <a:pt x="113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6" name="Google Shape;16816;p80"/>
            <p:cNvSpPr/>
            <p:nvPr/>
          </p:nvSpPr>
          <p:spPr>
            <a:xfrm>
              <a:off x="4409681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17"/>
                  </a:cubicBezTo>
                  <a:cubicBezTo>
                    <a:pt x="1" y="2821"/>
                    <a:pt x="814" y="3641"/>
                    <a:pt x="1818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7" name="Google Shape;16817;p80"/>
            <p:cNvSpPr/>
            <p:nvPr/>
          </p:nvSpPr>
          <p:spPr>
            <a:xfrm>
              <a:off x="4427649" y="1643472"/>
              <a:ext cx="59621" cy="59778"/>
            </a:xfrm>
            <a:custGeom>
              <a:avLst/>
              <a:gdLst/>
              <a:ahLst/>
              <a:cxnLst/>
              <a:rect l="l" t="t" r="r" b="b"/>
              <a:pathLst>
                <a:path w="2273" h="2279" extrusionOk="0">
                  <a:moveTo>
                    <a:pt x="1133" y="0"/>
                  </a:moveTo>
                  <a:cubicBezTo>
                    <a:pt x="509" y="0"/>
                    <a:pt x="1" y="509"/>
                    <a:pt x="1" y="1139"/>
                  </a:cubicBezTo>
                  <a:cubicBezTo>
                    <a:pt x="1" y="1770"/>
                    <a:pt x="509" y="2278"/>
                    <a:pt x="1133" y="2278"/>
                  </a:cubicBezTo>
                  <a:cubicBezTo>
                    <a:pt x="1764" y="2278"/>
                    <a:pt x="2272" y="1770"/>
                    <a:pt x="2272" y="1139"/>
                  </a:cubicBezTo>
                  <a:cubicBezTo>
                    <a:pt x="2272" y="509"/>
                    <a:pt x="1764" y="0"/>
                    <a:pt x="113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8" name="Google Shape;16818;p80"/>
            <p:cNvSpPr/>
            <p:nvPr/>
          </p:nvSpPr>
          <p:spPr>
            <a:xfrm>
              <a:off x="4170831" y="1518250"/>
              <a:ext cx="298471" cy="358040"/>
            </a:xfrm>
            <a:custGeom>
              <a:avLst/>
              <a:gdLst/>
              <a:ahLst/>
              <a:cxnLst/>
              <a:rect l="l" t="t" r="r" b="b"/>
              <a:pathLst>
                <a:path w="11379" h="13650" extrusionOk="0">
                  <a:moveTo>
                    <a:pt x="6150" y="1"/>
                  </a:moveTo>
                  <a:cubicBezTo>
                    <a:pt x="5547" y="197"/>
                    <a:pt x="5032" y="618"/>
                    <a:pt x="4652" y="1024"/>
                  </a:cubicBezTo>
                  <a:cubicBezTo>
                    <a:pt x="2468" y="1513"/>
                    <a:pt x="916" y="3452"/>
                    <a:pt x="916" y="5689"/>
                  </a:cubicBezTo>
                  <a:cubicBezTo>
                    <a:pt x="909" y="6144"/>
                    <a:pt x="780" y="6598"/>
                    <a:pt x="550" y="6991"/>
                  </a:cubicBezTo>
                  <a:cubicBezTo>
                    <a:pt x="190" y="7595"/>
                    <a:pt x="7" y="8286"/>
                    <a:pt x="0" y="8985"/>
                  </a:cubicBezTo>
                  <a:cubicBezTo>
                    <a:pt x="0" y="11561"/>
                    <a:pt x="2543" y="13650"/>
                    <a:pt x="5689" y="13650"/>
                  </a:cubicBezTo>
                  <a:cubicBezTo>
                    <a:pt x="8836" y="13650"/>
                    <a:pt x="11378" y="11561"/>
                    <a:pt x="11378" y="8985"/>
                  </a:cubicBezTo>
                  <a:cubicBezTo>
                    <a:pt x="11378" y="8286"/>
                    <a:pt x="11188" y="7595"/>
                    <a:pt x="10836" y="6991"/>
                  </a:cubicBezTo>
                  <a:cubicBezTo>
                    <a:pt x="10598" y="6598"/>
                    <a:pt x="10476" y="6144"/>
                    <a:pt x="10470" y="5689"/>
                  </a:cubicBezTo>
                  <a:cubicBezTo>
                    <a:pt x="10470" y="3750"/>
                    <a:pt x="9303" y="2008"/>
                    <a:pt x="7513" y="1269"/>
                  </a:cubicBezTo>
                  <a:lnTo>
                    <a:pt x="7513" y="455"/>
                  </a:lnTo>
                  <a:lnTo>
                    <a:pt x="6374" y="909"/>
                  </a:lnTo>
                  <a:lnTo>
                    <a:pt x="6150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9" name="Google Shape;16819;p80"/>
            <p:cNvSpPr/>
            <p:nvPr/>
          </p:nvSpPr>
          <p:spPr>
            <a:xfrm>
              <a:off x="4170831" y="1518066"/>
              <a:ext cx="166665" cy="352374"/>
            </a:xfrm>
            <a:custGeom>
              <a:avLst/>
              <a:gdLst/>
              <a:ahLst/>
              <a:cxnLst/>
              <a:rect l="l" t="t" r="r" b="b"/>
              <a:pathLst>
                <a:path w="6354" h="13434" extrusionOk="0">
                  <a:moveTo>
                    <a:pt x="6150" y="1"/>
                  </a:moveTo>
                  <a:cubicBezTo>
                    <a:pt x="5547" y="204"/>
                    <a:pt x="5032" y="625"/>
                    <a:pt x="4652" y="1031"/>
                  </a:cubicBezTo>
                  <a:cubicBezTo>
                    <a:pt x="2468" y="1520"/>
                    <a:pt x="916" y="3459"/>
                    <a:pt x="916" y="5696"/>
                  </a:cubicBezTo>
                  <a:cubicBezTo>
                    <a:pt x="909" y="6151"/>
                    <a:pt x="780" y="6605"/>
                    <a:pt x="550" y="6998"/>
                  </a:cubicBezTo>
                  <a:cubicBezTo>
                    <a:pt x="190" y="7602"/>
                    <a:pt x="7" y="8293"/>
                    <a:pt x="0" y="8992"/>
                  </a:cubicBezTo>
                  <a:cubicBezTo>
                    <a:pt x="0" y="11073"/>
                    <a:pt x="1662" y="12836"/>
                    <a:pt x="3953" y="13433"/>
                  </a:cubicBezTo>
                  <a:cubicBezTo>
                    <a:pt x="3025" y="12457"/>
                    <a:pt x="2509" y="11155"/>
                    <a:pt x="2509" y="9805"/>
                  </a:cubicBezTo>
                  <a:cubicBezTo>
                    <a:pt x="2502" y="8999"/>
                    <a:pt x="2692" y="8205"/>
                    <a:pt x="3052" y="7480"/>
                  </a:cubicBezTo>
                  <a:cubicBezTo>
                    <a:pt x="3289" y="7005"/>
                    <a:pt x="3418" y="6483"/>
                    <a:pt x="3418" y="5954"/>
                  </a:cubicBezTo>
                  <a:cubicBezTo>
                    <a:pt x="3418" y="3642"/>
                    <a:pt x="4625" y="1655"/>
                    <a:pt x="6354" y="814"/>
                  </a:cubicBezTo>
                  <a:lnTo>
                    <a:pt x="6150" y="1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0" name="Google Shape;16820;p80"/>
            <p:cNvSpPr/>
            <p:nvPr/>
          </p:nvSpPr>
          <p:spPr>
            <a:xfrm>
              <a:off x="4212615" y="1636914"/>
              <a:ext cx="214719" cy="215558"/>
            </a:xfrm>
            <a:custGeom>
              <a:avLst/>
              <a:gdLst/>
              <a:ahLst/>
              <a:cxnLst/>
              <a:rect l="l" t="t" r="r" b="b"/>
              <a:pathLst>
                <a:path w="8186" h="8218" extrusionOk="0">
                  <a:moveTo>
                    <a:pt x="2256" y="0"/>
                  </a:moveTo>
                  <a:cubicBezTo>
                    <a:pt x="1747" y="0"/>
                    <a:pt x="1238" y="190"/>
                    <a:pt x="842" y="569"/>
                  </a:cubicBezTo>
                  <a:cubicBezTo>
                    <a:pt x="55" y="1321"/>
                    <a:pt x="1" y="2555"/>
                    <a:pt x="706" y="3383"/>
                  </a:cubicBezTo>
                  <a:cubicBezTo>
                    <a:pt x="991" y="3722"/>
                    <a:pt x="1052" y="4190"/>
                    <a:pt x="875" y="4590"/>
                  </a:cubicBezTo>
                  <a:cubicBezTo>
                    <a:pt x="753" y="4874"/>
                    <a:pt x="686" y="5180"/>
                    <a:pt x="686" y="5485"/>
                  </a:cubicBezTo>
                  <a:cubicBezTo>
                    <a:pt x="686" y="6997"/>
                    <a:pt x="2211" y="8217"/>
                    <a:pt x="4096" y="8217"/>
                  </a:cubicBezTo>
                  <a:cubicBezTo>
                    <a:pt x="5981" y="8217"/>
                    <a:pt x="7514" y="6990"/>
                    <a:pt x="7514" y="5485"/>
                  </a:cubicBezTo>
                  <a:cubicBezTo>
                    <a:pt x="7514" y="5173"/>
                    <a:pt x="7446" y="4874"/>
                    <a:pt x="7324" y="4590"/>
                  </a:cubicBezTo>
                  <a:cubicBezTo>
                    <a:pt x="7148" y="4190"/>
                    <a:pt x="7209" y="3722"/>
                    <a:pt x="7493" y="3383"/>
                  </a:cubicBezTo>
                  <a:cubicBezTo>
                    <a:pt x="8185" y="2555"/>
                    <a:pt x="8117" y="1335"/>
                    <a:pt x="7337" y="589"/>
                  </a:cubicBezTo>
                  <a:cubicBezTo>
                    <a:pt x="6944" y="213"/>
                    <a:pt x="6434" y="23"/>
                    <a:pt x="5923" y="23"/>
                  </a:cubicBezTo>
                  <a:cubicBezTo>
                    <a:pt x="5430" y="23"/>
                    <a:pt x="4936" y="199"/>
                    <a:pt x="4544" y="555"/>
                  </a:cubicBezTo>
                  <a:cubicBezTo>
                    <a:pt x="4418" y="667"/>
                    <a:pt x="4261" y="723"/>
                    <a:pt x="4102" y="723"/>
                  </a:cubicBezTo>
                  <a:cubicBezTo>
                    <a:pt x="3944" y="723"/>
                    <a:pt x="3784" y="667"/>
                    <a:pt x="3656" y="555"/>
                  </a:cubicBezTo>
                  <a:cubicBezTo>
                    <a:pt x="3262" y="185"/>
                    <a:pt x="2759" y="0"/>
                    <a:pt x="225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1" name="Google Shape;16821;p80"/>
            <p:cNvSpPr/>
            <p:nvPr/>
          </p:nvSpPr>
          <p:spPr>
            <a:xfrm>
              <a:off x="4204274" y="1638121"/>
              <a:ext cx="60119" cy="179308"/>
            </a:xfrm>
            <a:custGeom>
              <a:avLst/>
              <a:gdLst/>
              <a:ahLst/>
              <a:cxnLst/>
              <a:rect l="l" t="t" r="r" b="b"/>
              <a:pathLst>
                <a:path w="2292" h="6836" extrusionOk="0">
                  <a:moveTo>
                    <a:pt x="2272" y="1"/>
                  </a:moveTo>
                  <a:cubicBezTo>
                    <a:pt x="699" y="252"/>
                    <a:pt x="0" y="2116"/>
                    <a:pt x="1024" y="3337"/>
                  </a:cubicBezTo>
                  <a:cubicBezTo>
                    <a:pt x="1309" y="3676"/>
                    <a:pt x="1370" y="4144"/>
                    <a:pt x="1193" y="4544"/>
                  </a:cubicBezTo>
                  <a:cubicBezTo>
                    <a:pt x="1071" y="4828"/>
                    <a:pt x="1004" y="5134"/>
                    <a:pt x="1004" y="5439"/>
                  </a:cubicBezTo>
                  <a:cubicBezTo>
                    <a:pt x="1010" y="5947"/>
                    <a:pt x="1180" y="6435"/>
                    <a:pt x="1485" y="6835"/>
                  </a:cubicBezTo>
                  <a:cubicBezTo>
                    <a:pt x="1065" y="5534"/>
                    <a:pt x="1166" y="4123"/>
                    <a:pt x="1777" y="2903"/>
                  </a:cubicBezTo>
                  <a:cubicBezTo>
                    <a:pt x="2014" y="2428"/>
                    <a:pt x="2143" y="1906"/>
                    <a:pt x="2143" y="1377"/>
                  </a:cubicBezTo>
                  <a:cubicBezTo>
                    <a:pt x="2143" y="916"/>
                    <a:pt x="2190" y="448"/>
                    <a:pt x="229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2" name="Google Shape;16822;p80"/>
            <p:cNvSpPr/>
            <p:nvPr/>
          </p:nvSpPr>
          <p:spPr>
            <a:xfrm>
              <a:off x="4287948" y="1733126"/>
              <a:ext cx="28564" cy="17968"/>
            </a:xfrm>
            <a:custGeom>
              <a:avLst/>
              <a:gdLst/>
              <a:ahLst/>
              <a:cxnLst/>
              <a:rect l="l" t="t" r="r" b="b"/>
              <a:pathLst>
                <a:path w="1089" h="685" extrusionOk="0">
                  <a:moveTo>
                    <a:pt x="323" y="0"/>
                  </a:moveTo>
                  <a:cubicBezTo>
                    <a:pt x="114" y="0"/>
                    <a:pt x="0" y="302"/>
                    <a:pt x="214" y="427"/>
                  </a:cubicBezTo>
                  <a:lnTo>
                    <a:pt x="668" y="657"/>
                  </a:lnTo>
                  <a:cubicBezTo>
                    <a:pt x="702" y="671"/>
                    <a:pt x="736" y="678"/>
                    <a:pt x="770" y="678"/>
                  </a:cubicBezTo>
                  <a:lnTo>
                    <a:pt x="770" y="684"/>
                  </a:lnTo>
                  <a:cubicBezTo>
                    <a:pt x="1014" y="684"/>
                    <a:pt x="1089" y="359"/>
                    <a:pt x="872" y="250"/>
                  </a:cubicBezTo>
                  <a:lnTo>
                    <a:pt x="417" y="20"/>
                  </a:lnTo>
                  <a:cubicBezTo>
                    <a:pt x="385" y="6"/>
                    <a:pt x="353" y="0"/>
                    <a:pt x="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3" name="Google Shape;16823;p80"/>
            <p:cNvSpPr/>
            <p:nvPr/>
          </p:nvSpPr>
          <p:spPr>
            <a:xfrm>
              <a:off x="4323673" y="1733126"/>
              <a:ext cx="28696" cy="17784"/>
            </a:xfrm>
            <a:custGeom>
              <a:avLst/>
              <a:gdLst/>
              <a:ahLst/>
              <a:cxnLst/>
              <a:rect l="l" t="t" r="r" b="b"/>
              <a:pathLst>
                <a:path w="1094" h="678" extrusionOk="0">
                  <a:moveTo>
                    <a:pt x="768" y="0"/>
                  </a:moveTo>
                  <a:cubicBezTo>
                    <a:pt x="739" y="0"/>
                    <a:pt x="708" y="6"/>
                    <a:pt x="676" y="20"/>
                  </a:cubicBezTo>
                  <a:lnTo>
                    <a:pt x="222" y="250"/>
                  </a:lnTo>
                  <a:cubicBezTo>
                    <a:pt x="0" y="351"/>
                    <a:pt x="78" y="678"/>
                    <a:pt x="316" y="678"/>
                  </a:cubicBezTo>
                  <a:cubicBezTo>
                    <a:pt x="318" y="678"/>
                    <a:pt x="321" y="678"/>
                    <a:pt x="323" y="678"/>
                  </a:cubicBezTo>
                  <a:cubicBezTo>
                    <a:pt x="357" y="678"/>
                    <a:pt x="391" y="671"/>
                    <a:pt x="425" y="657"/>
                  </a:cubicBezTo>
                  <a:lnTo>
                    <a:pt x="879" y="427"/>
                  </a:lnTo>
                  <a:cubicBezTo>
                    <a:pt x="1093" y="302"/>
                    <a:pt x="974" y="0"/>
                    <a:pt x="76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4" name="Google Shape;16824;p80"/>
            <p:cNvSpPr/>
            <p:nvPr/>
          </p:nvSpPr>
          <p:spPr>
            <a:xfrm>
              <a:off x="4260459" y="1774884"/>
              <a:ext cx="119373" cy="53745"/>
            </a:xfrm>
            <a:custGeom>
              <a:avLst/>
              <a:gdLst/>
              <a:ahLst/>
              <a:cxnLst/>
              <a:rect l="l" t="t" r="r" b="b"/>
              <a:pathLst>
                <a:path w="4551" h="2049" extrusionOk="0">
                  <a:moveTo>
                    <a:pt x="245" y="1"/>
                  </a:moveTo>
                  <a:cubicBezTo>
                    <a:pt x="102" y="1"/>
                    <a:pt x="1" y="123"/>
                    <a:pt x="14" y="259"/>
                  </a:cubicBezTo>
                  <a:cubicBezTo>
                    <a:pt x="157" y="1262"/>
                    <a:pt x="1120" y="2049"/>
                    <a:pt x="2272" y="2049"/>
                  </a:cubicBezTo>
                  <a:cubicBezTo>
                    <a:pt x="3432" y="2049"/>
                    <a:pt x="4395" y="1262"/>
                    <a:pt x="4530" y="259"/>
                  </a:cubicBezTo>
                  <a:cubicBezTo>
                    <a:pt x="4551" y="123"/>
                    <a:pt x="4442" y="1"/>
                    <a:pt x="430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5" name="Google Shape;16825;p80"/>
            <p:cNvSpPr/>
            <p:nvPr/>
          </p:nvSpPr>
          <p:spPr>
            <a:xfrm>
              <a:off x="4285718" y="1792773"/>
              <a:ext cx="68670" cy="35778"/>
            </a:xfrm>
            <a:custGeom>
              <a:avLst/>
              <a:gdLst/>
              <a:ahLst/>
              <a:cxnLst/>
              <a:rect l="l" t="t" r="r" b="b"/>
              <a:pathLst>
                <a:path w="2618" h="1364" extrusionOk="0">
                  <a:moveTo>
                    <a:pt x="1309" y="0"/>
                  </a:moveTo>
                  <a:cubicBezTo>
                    <a:pt x="748" y="0"/>
                    <a:pt x="187" y="329"/>
                    <a:pt x="1" y="987"/>
                  </a:cubicBezTo>
                  <a:cubicBezTo>
                    <a:pt x="401" y="1238"/>
                    <a:pt x="855" y="1363"/>
                    <a:pt x="1309" y="1363"/>
                  </a:cubicBezTo>
                  <a:cubicBezTo>
                    <a:pt x="1764" y="1363"/>
                    <a:pt x="2218" y="1238"/>
                    <a:pt x="2618" y="987"/>
                  </a:cubicBezTo>
                  <a:cubicBezTo>
                    <a:pt x="2431" y="329"/>
                    <a:pt x="1870" y="0"/>
                    <a:pt x="1309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6" name="Google Shape;16826;p80"/>
            <p:cNvSpPr/>
            <p:nvPr/>
          </p:nvSpPr>
          <p:spPr>
            <a:xfrm>
              <a:off x="4248550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6" y="1587"/>
                    <a:pt x="679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7" name="Google Shape;16827;p80"/>
            <p:cNvSpPr/>
            <p:nvPr/>
          </p:nvSpPr>
          <p:spPr>
            <a:xfrm>
              <a:off x="4266334" y="1667472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lnTo>
                    <a:pt x="1" y="794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0"/>
                    <a:pt x="1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8" name="Google Shape;16828;p80"/>
            <p:cNvSpPr/>
            <p:nvPr/>
          </p:nvSpPr>
          <p:spPr>
            <a:xfrm>
              <a:off x="4260459" y="1673348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2" y="0"/>
                    <a:pt x="1" y="102"/>
                    <a:pt x="1" y="231"/>
                  </a:cubicBezTo>
                  <a:cubicBezTo>
                    <a:pt x="1" y="353"/>
                    <a:pt x="102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9" name="Google Shape;16829;p80"/>
            <p:cNvSpPr/>
            <p:nvPr/>
          </p:nvSpPr>
          <p:spPr>
            <a:xfrm>
              <a:off x="4355962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6"/>
                    <a:pt x="1" y="679"/>
                  </a:cubicBezTo>
                  <a:lnTo>
                    <a:pt x="1" y="909"/>
                  </a:lnTo>
                  <a:cubicBezTo>
                    <a:pt x="1" y="1282"/>
                    <a:pt x="306" y="1594"/>
                    <a:pt x="679" y="1594"/>
                  </a:cubicBezTo>
                  <a:cubicBezTo>
                    <a:pt x="1059" y="1594"/>
                    <a:pt x="1364" y="1282"/>
                    <a:pt x="1364" y="909"/>
                  </a:cubicBezTo>
                  <a:lnTo>
                    <a:pt x="1364" y="679"/>
                  </a:lnTo>
                  <a:cubicBezTo>
                    <a:pt x="1364" y="306"/>
                    <a:pt x="1059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0" name="Google Shape;16830;p80"/>
            <p:cNvSpPr/>
            <p:nvPr/>
          </p:nvSpPr>
          <p:spPr>
            <a:xfrm>
              <a:off x="4373772" y="1667472"/>
              <a:ext cx="17968" cy="29771"/>
            </a:xfrm>
            <a:custGeom>
              <a:avLst/>
              <a:gdLst/>
              <a:ahLst/>
              <a:cxnLst/>
              <a:rect l="l" t="t" r="r" b="b"/>
              <a:pathLst>
                <a:path w="685" h="1135" extrusionOk="0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lnTo>
                    <a:pt x="0" y="794"/>
                  </a:lnTo>
                  <a:cubicBezTo>
                    <a:pt x="0" y="1021"/>
                    <a:pt x="171" y="1134"/>
                    <a:pt x="342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0"/>
                    <a:pt x="1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1" name="Google Shape;16831;p80"/>
            <p:cNvSpPr/>
            <p:nvPr/>
          </p:nvSpPr>
          <p:spPr>
            <a:xfrm>
              <a:off x="4367897" y="1673348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2" name="Google Shape;16832;p80"/>
            <p:cNvSpPr/>
            <p:nvPr/>
          </p:nvSpPr>
          <p:spPr>
            <a:xfrm>
              <a:off x="4314178" y="1810688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1"/>
                  </a:moveTo>
                  <a:cubicBezTo>
                    <a:pt x="114" y="1"/>
                    <a:pt x="1" y="77"/>
                    <a:pt x="1" y="229"/>
                  </a:cubicBezTo>
                  <a:lnTo>
                    <a:pt x="1" y="670"/>
                  </a:lnTo>
                  <a:cubicBezTo>
                    <a:pt x="75" y="677"/>
                    <a:pt x="150" y="684"/>
                    <a:pt x="224" y="684"/>
                  </a:cubicBezTo>
                  <a:cubicBezTo>
                    <a:pt x="306" y="684"/>
                    <a:pt x="380" y="677"/>
                    <a:pt x="455" y="670"/>
                  </a:cubicBezTo>
                  <a:lnTo>
                    <a:pt x="455" y="229"/>
                  </a:lnTo>
                  <a:cubicBezTo>
                    <a:pt x="455" y="77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33" name="Google Shape;16833;p80"/>
          <p:cNvGrpSpPr/>
          <p:nvPr/>
        </p:nvGrpSpPr>
        <p:grpSpPr>
          <a:xfrm>
            <a:off x="6878869" y="1980134"/>
            <a:ext cx="361240" cy="370158"/>
            <a:chOff x="6878869" y="1980134"/>
            <a:chExt cx="361240" cy="370158"/>
          </a:xfrm>
        </p:grpSpPr>
        <p:sp>
          <p:nvSpPr>
            <p:cNvPr id="16834" name="Google Shape;16834;p80"/>
            <p:cNvSpPr/>
            <p:nvPr/>
          </p:nvSpPr>
          <p:spPr>
            <a:xfrm>
              <a:off x="6878869" y="2012869"/>
              <a:ext cx="67437" cy="32027"/>
            </a:xfrm>
            <a:custGeom>
              <a:avLst/>
              <a:gdLst/>
              <a:ahLst/>
              <a:cxnLst/>
              <a:rect l="l" t="t" r="r" b="b"/>
              <a:pathLst>
                <a:path w="2571" h="1221" extrusionOk="0">
                  <a:moveTo>
                    <a:pt x="2258" y="0"/>
                  </a:moveTo>
                  <a:lnTo>
                    <a:pt x="434" y="475"/>
                  </a:lnTo>
                  <a:cubicBezTo>
                    <a:pt x="0" y="583"/>
                    <a:pt x="75" y="1221"/>
                    <a:pt x="523" y="1221"/>
                  </a:cubicBezTo>
                  <a:lnTo>
                    <a:pt x="2570" y="1221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5" name="Google Shape;16835;p80"/>
            <p:cNvSpPr/>
            <p:nvPr/>
          </p:nvSpPr>
          <p:spPr>
            <a:xfrm>
              <a:off x="6882777" y="2032961"/>
              <a:ext cx="63529" cy="11777"/>
            </a:xfrm>
            <a:custGeom>
              <a:avLst/>
              <a:gdLst/>
              <a:ahLst/>
              <a:cxnLst/>
              <a:rect l="l" t="t" r="r" b="b"/>
              <a:pathLst>
                <a:path w="2422" h="449" extrusionOk="0">
                  <a:moveTo>
                    <a:pt x="7" y="1"/>
                  </a:moveTo>
                  <a:cubicBezTo>
                    <a:pt x="1" y="28"/>
                    <a:pt x="1" y="48"/>
                    <a:pt x="1" y="75"/>
                  </a:cubicBezTo>
                  <a:cubicBezTo>
                    <a:pt x="1" y="279"/>
                    <a:pt x="170" y="448"/>
                    <a:pt x="374" y="448"/>
                  </a:cubicBezTo>
                  <a:lnTo>
                    <a:pt x="2421" y="448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A9BB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6" name="Google Shape;16836;p80"/>
            <p:cNvSpPr/>
            <p:nvPr/>
          </p:nvSpPr>
          <p:spPr>
            <a:xfrm>
              <a:off x="6992339" y="2273962"/>
              <a:ext cx="91989" cy="76329"/>
            </a:xfrm>
            <a:custGeom>
              <a:avLst/>
              <a:gdLst/>
              <a:ahLst/>
              <a:cxnLst/>
              <a:rect l="l" t="t" r="r" b="b"/>
              <a:pathLst>
                <a:path w="3507" h="2910" extrusionOk="0">
                  <a:moveTo>
                    <a:pt x="1865" y="0"/>
                  </a:moveTo>
                  <a:cubicBezTo>
                    <a:pt x="1753" y="0"/>
                    <a:pt x="1641" y="75"/>
                    <a:pt x="1641" y="224"/>
                  </a:cubicBezTo>
                  <a:lnTo>
                    <a:pt x="1641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3208" y="2909"/>
                  </a:lnTo>
                  <a:cubicBezTo>
                    <a:pt x="3506" y="2909"/>
                    <a:pt x="3506" y="2462"/>
                    <a:pt x="3208" y="2462"/>
                  </a:cubicBezTo>
                  <a:lnTo>
                    <a:pt x="2089" y="2462"/>
                  </a:lnTo>
                  <a:lnTo>
                    <a:pt x="2089" y="224"/>
                  </a:lnTo>
                  <a:cubicBezTo>
                    <a:pt x="2089" y="75"/>
                    <a:pt x="1977" y="0"/>
                    <a:pt x="1865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7" name="Google Shape;16837;p80"/>
            <p:cNvSpPr/>
            <p:nvPr/>
          </p:nvSpPr>
          <p:spPr>
            <a:xfrm>
              <a:off x="7015815" y="2273962"/>
              <a:ext cx="68670" cy="76329"/>
            </a:xfrm>
            <a:custGeom>
              <a:avLst/>
              <a:gdLst/>
              <a:ahLst/>
              <a:cxnLst/>
              <a:rect l="l" t="t" r="r" b="b"/>
              <a:pathLst>
                <a:path w="2618" h="2910" extrusionOk="0">
                  <a:moveTo>
                    <a:pt x="1872" y="0"/>
                  </a:moveTo>
                  <a:cubicBezTo>
                    <a:pt x="1760" y="0"/>
                    <a:pt x="1648" y="75"/>
                    <a:pt x="1648" y="224"/>
                  </a:cubicBezTo>
                  <a:lnTo>
                    <a:pt x="1648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2320" y="2909"/>
                  </a:lnTo>
                  <a:cubicBezTo>
                    <a:pt x="2618" y="2909"/>
                    <a:pt x="2618" y="2462"/>
                    <a:pt x="2320" y="2462"/>
                  </a:cubicBezTo>
                  <a:lnTo>
                    <a:pt x="2096" y="2462"/>
                  </a:lnTo>
                  <a:lnTo>
                    <a:pt x="2096" y="224"/>
                  </a:lnTo>
                  <a:cubicBezTo>
                    <a:pt x="2096" y="75"/>
                    <a:pt x="1984" y="0"/>
                    <a:pt x="187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8" name="Google Shape;16838;p80"/>
            <p:cNvSpPr/>
            <p:nvPr/>
          </p:nvSpPr>
          <p:spPr>
            <a:xfrm>
              <a:off x="6923696" y="1980134"/>
              <a:ext cx="316412" cy="317147"/>
            </a:xfrm>
            <a:custGeom>
              <a:avLst/>
              <a:gdLst/>
              <a:ahLst/>
              <a:cxnLst/>
              <a:rect l="l" t="t" r="r" b="b"/>
              <a:pathLst>
                <a:path w="12063" h="12091" extrusionOk="0">
                  <a:moveTo>
                    <a:pt x="1783" y="1"/>
                  </a:moveTo>
                  <a:cubicBezTo>
                    <a:pt x="922" y="7"/>
                    <a:pt x="224" y="713"/>
                    <a:pt x="224" y="1574"/>
                  </a:cubicBezTo>
                  <a:cubicBezTo>
                    <a:pt x="238" y="2320"/>
                    <a:pt x="841" y="2910"/>
                    <a:pt x="1580" y="2910"/>
                  </a:cubicBezTo>
                  <a:lnTo>
                    <a:pt x="1790" y="2910"/>
                  </a:lnTo>
                  <a:cubicBezTo>
                    <a:pt x="1790" y="4930"/>
                    <a:pt x="0" y="5825"/>
                    <a:pt x="0" y="7615"/>
                  </a:cubicBezTo>
                  <a:cubicBezTo>
                    <a:pt x="0" y="9405"/>
                    <a:pt x="1567" y="12090"/>
                    <a:pt x="7839" y="12090"/>
                  </a:cubicBezTo>
                  <a:lnTo>
                    <a:pt x="11480" y="12090"/>
                  </a:lnTo>
                  <a:cubicBezTo>
                    <a:pt x="11575" y="12090"/>
                    <a:pt x="11636" y="12009"/>
                    <a:pt x="11615" y="11921"/>
                  </a:cubicBezTo>
                  <a:cubicBezTo>
                    <a:pt x="11561" y="11677"/>
                    <a:pt x="11493" y="11433"/>
                    <a:pt x="11405" y="11195"/>
                  </a:cubicBezTo>
                  <a:lnTo>
                    <a:pt x="11392" y="11189"/>
                  </a:lnTo>
                  <a:cubicBezTo>
                    <a:pt x="11554" y="11189"/>
                    <a:pt x="11724" y="11195"/>
                    <a:pt x="11893" y="11195"/>
                  </a:cubicBezTo>
                  <a:cubicBezTo>
                    <a:pt x="11995" y="11195"/>
                    <a:pt x="12063" y="11100"/>
                    <a:pt x="12022" y="11006"/>
                  </a:cubicBezTo>
                  <a:cubicBezTo>
                    <a:pt x="11622" y="10050"/>
                    <a:pt x="9520" y="5771"/>
                    <a:pt x="3363" y="5378"/>
                  </a:cubicBezTo>
                  <a:lnTo>
                    <a:pt x="3363" y="1594"/>
                  </a:lnTo>
                  <a:cubicBezTo>
                    <a:pt x="3370" y="719"/>
                    <a:pt x="2658" y="7"/>
                    <a:pt x="178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9" name="Google Shape;16839;p80"/>
            <p:cNvSpPr/>
            <p:nvPr/>
          </p:nvSpPr>
          <p:spPr>
            <a:xfrm>
              <a:off x="6923853" y="1987085"/>
              <a:ext cx="305239" cy="310380"/>
            </a:xfrm>
            <a:custGeom>
              <a:avLst/>
              <a:gdLst/>
              <a:ahLst/>
              <a:cxnLst/>
              <a:rect l="l" t="t" r="r" b="b"/>
              <a:pathLst>
                <a:path w="11637" h="11833" extrusionOk="0">
                  <a:moveTo>
                    <a:pt x="923" y="0"/>
                  </a:moveTo>
                  <a:lnTo>
                    <a:pt x="923" y="0"/>
                  </a:lnTo>
                  <a:cubicBezTo>
                    <a:pt x="489" y="285"/>
                    <a:pt x="232" y="773"/>
                    <a:pt x="225" y="1288"/>
                  </a:cubicBezTo>
                  <a:cubicBezTo>
                    <a:pt x="225" y="2041"/>
                    <a:pt x="835" y="2651"/>
                    <a:pt x="1594" y="2651"/>
                  </a:cubicBezTo>
                  <a:lnTo>
                    <a:pt x="1791" y="2651"/>
                  </a:lnTo>
                  <a:cubicBezTo>
                    <a:pt x="1791" y="4665"/>
                    <a:pt x="1" y="5560"/>
                    <a:pt x="1" y="7357"/>
                  </a:cubicBezTo>
                  <a:cubicBezTo>
                    <a:pt x="1" y="9147"/>
                    <a:pt x="1567" y="11832"/>
                    <a:pt x="7839" y="11832"/>
                  </a:cubicBezTo>
                  <a:lnTo>
                    <a:pt x="11481" y="11832"/>
                  </a:lnTo>
                  <a:cubicBezTo>
                    <a:pt x="11569" y="11832"/>
                    <a:pt x="11637" y="11751"/>
                    <a:pt x="11616" y="11663"/>
                  </a:cubicBezTo>
                  <a:cubicBezTo>
                    <a:pt x="11596" y="11554"/>
                    <a:pt x="11555" y="11398"/>
                    <a:pt x="11494" y="11202"/>
                  </a:cubicBezTo>
                  <a:cubicBezTo>
                    <a:pt x="11014" y="11234"/>
                    <a:pt x="10485" y="11252"/>
                    <a:pt x="9932" y="11252"/>
                  </a:cubicBezTo>
                  <a:cubicBezTo>
                    <a:pt x="7369" y="11252"/>
                    <a:pt x="4271" y="10871"/>
                    <a:pt x="2910" y="9812"/>
                  </a:cubicBezTo>
                  <a:cubicBezTo>
                    <a:pt x="998" y="8327"/>
                    <a:pt x="1079" y="6564"/>
                    <a:pt x="1791" y="5113"/>
                  </a:cubicBezTo>
                  <a:cubicBezTo>
                    <a:pt x="2164" y="4340"/>
                    <a:pt x="2401" y="3506"/>
                    <a:pt x="2489" y="2651"/>
                  </a:cubicBezTo>
                  <a:cubicBezTo>
                    <a:pt x="2517" y="2421"/>
                    <a:pt x="2354" y="2211"/>
                    <a:pt x="2130" y="2170"/>
                  </a:cubicBezTo>
                  <a:cubicBezTo>
                    <a:pt x="1147" y="2000"/>
                    <a:pt x="638" y="1166"/>
                    <a:pt x="92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0" name="Google Shape;16840;p80"/>
            <p:cNvSpPr/>
            <p:nvPr/>
          </p:nvSpPr>
          <p:spPr>
            <a:xfrm>
              <a:off x="6923853" y="2087388"/>
              <a:ext cx="316255" cy="210076"/>
            </a:xfrm>
            <a:custGeom>
              <a:avLst/>
              <a:gdLst/>
              <a:ahLst/>
              <a:cxnLst/>
              <a:rect l="l" t="t" r="r" b="b"/>
              <a:pathLst>
                <a:path w="12057" h="8009" extrusionOk="0">
                  <a:moveTo>
                    <a:pt x="1574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62" y="7588"/>
                    <a:pt x="11494" y="7344"/>
                    <a:pt x="11406" y="7106"/>
                  </a:cubicBezTo>
                  <a:lnTo>
                    <a:pt x="11392" y="7100"/>
                  </a:lnTo>
                  <a:cubicBezTo>
                    <a:pt x="11555" y="7100"/>
                    <a:pt x="11725" y="7106"/>
                    <a:pt x="11894" y="7106"/>
                  </a:cubicBezTo>
                  <a:cubicBezTo>
                    <a:pt x="11989" y="7106"/>
                    <a:pt x="12057" y="7005"/>
                    <a:pt x="12023" y="6917"/>
                  </a:cubicBezTo>
                  <a:cubicBezTo>
                    <a:pt x="11623" y="5954"/>
                    <a:pt x="9521" y="1682"/>
                    <a:pt x="3364" y="1282"/>
                  </a:cubicBezTo>
                  <a:lnTo>
                    <a:pt x="3364" y="448"/>
                  </a:lnTo>
                  <a:cubicBezTo>
                    <a:pt x="2740" y="421"/>
                    <a:pt x="2130" y="272"/>
                    <a:pt x="157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1" name="Google Shape;16841;p80"/>
            <p:cNvSpPr/>
            <p:nvPr/>
          </p:nvSpPr>
          <p:spPr>
            <a:xfrm>
              <a:off x="6923853" y="2087388"/>
              <a:ext cx="305239" cy="210076"/>
            </a:xfrm>
            <a:custGeom>
              <a:avLst/>
              <a:gdLst/>
              <a:ahLst/>
              <a:cxnLst/>
              <a:rect l="l" t="t" r="r" b="b"/>
              <a:pathLst>
                <a:path w="11637" h="8009" extrusionOk="0">
                  <a:moveTo>
                    <a:pt x="1567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96" y="7730"/>
                    <a:pt x="11555" y="7574"/>
                    <a:pt x="11494" y="7378"/>
                  </a:cubicBezTo>
                  <a:cubicBezTo>
                    <a:pt x="11014" y="7410"/>
                    <a:pt x="10485" y="7428"/>
                    <a:pt x="9932" y="7428"/>
                  </a:cubicBezTo>
                  <a:cubicBezTo>
                    <a:pt x="7369" y="7428"/>
                    <a:pt x="4271" y="7047"/>
                    <a:pt x="2910" y="5988"/>
                  </a:cubicBezTo>
                  <a:cubicBezTo>
                    <a:pt x="998" y="4503"/>
                    <a:pt x="1079" y="2740"/>
                    <a:pt x="1791" y="1289"/>
                  </a:cubicBezTo>
                  <a:cubicBezTo>
                    <a:pt x="1954" y="950"/>
                    <a:pt x="2089" y="604"/>
                    <a:pt x="2198" y="251"/>
                  </a:cubicBezTo>
                  <a:cubicBezTo>
                    <a:pt x="1981" y="183"/>
                    <a:pt x="1771" y="102"/>
                    <a:pt x="156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2" name="Google Shape;16842;p80"/>
            <p:cNvSpPr/>
            <p:nvPr/>
          </p:nvSpPr>
          <p:spPr>
            <a:xfrm>
              <a:off x="6941296" y="2121356"/>
              <a:ext cx="298812" cy="176108"/>
            </a:xfrm>
            <a:custGeom>
              <a:avLst/>
              <a:gdLst/>
              <a:ahLst/>
              <a:cxnLst/>
              <a:rect l="l" t="t" r="r" b="b"/>
              <a:pathLst>
                <a:path w="11392" h="6714" extrusionOk="0">
                  <a:moveTo>
                    <a:pt x="2753" y="0"/>
                  </a:moveTo>
                  <a:cubicBezTo>
                    <a:pt x="2225" y="184"/>
                    <a:pt x="1777" y="394"/>
                    <a:pt x="1492" y="638"/>
                  </a:cubicBezTo>
                  <a:cubicBezTo>
                    <a:pt x="387" y="1601"/>
                    <a:pt x="0" y="5527"/>
                    <a:pt x="3987" y="6401"/>
                  </a:cubicBezTo>
                  <a:cubicBezTo>
                    <a:pt x="4340" y="6483"/>
                    <a:pt x="4720" y="6544"/>
                    <a:pt x="5120" y="6598"/>
                  </a:cubicBezTo>
                  <a:cubicBezTo>
                    <a:pt x="5805" y="6679"/>
                    <a:pt x="6490" y="6713"/>
                    <a:pt x="7174" y="6713"/>
                  </a:cubicBezTo>
                  <a:lnTo>
                    <a:pt x="10822" y="6713"/>
                  </a:lnTo>
                  <a:cubicBezTo>
                    <a:pt x="10911" y="6713"/>
                    <a:pt x="10978" y="6632"/>
                    <a:pt x="10958" y="6544"/>
                  </a:cubicBezTo>
                  <a:cubicBezTo>
                    <a:pt x="10897" y="6293"/>
                    <a:pt x="10829" y="6049"/>
                    <a:pt x="10741" y="5811"/>
                  </a:cubicBezTo>
                  <a:lnTo>
                    <a:pt x="10727" y="5805"/>
                  </a:lnTo>
                  <a:cubicBezTo>
                    <a:pt x="10890" y="5805"/>
                    <a:pt x="11053" y="5811"/>
                    <a:pt x="11229" y="5811"/>
                  </a:cubicBezTo>
                  <a:cubicBezTo>
                    <a:pt x="11324" y="5811"/>
                    <a:pt x="11392" y="5716"/>
                    <a:pt x="11358" y="5622"/>
                  </a:cubicBezTo>
                  <a:cubicBezTo>
                    <a:pt x="10958" y="4666"/>
                    <a:pt x="8863" y="414"/>
                    <a:pt x="275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3" name="Google Shape;16843;p80"/>
            <p:cNvSpPr/>
            <p:nvPr/>
          </p:nvSpPr>
          <p:spPr>
            <a:xfrm>
              <a:off x="6953388" y="2121172"/>
              <a:ext cx="286720" cy="152632"/>
            </a:xfrm>
            <a:custGeom>
              <a:avLst/>
              <a:gdLst/>
              <a:ahLst/>
              <a:cxnLst/>
              <a:rect l="l" t="t" r="r" b="b"/>
              <a:pathLst>
                <a:path w="10931" h="5819" extrusionOk="0">
                  <a:moveTo>
                    <a:pt x="2191" y="0"/>
                  </a:moveTo>
                  <a:cubicBezTo>
                    <a:pt x="1284" y="0"/>
                    <a:pt x="665" y="682"/>
                    <a:pt x="665" y="1343"/>
                  </a:cubicBezTo>
                  <a:cubicBezTo>
                    <a:pt x="665" y="1343"/>
                    <a:pt x="1" y="5764"/>
                    <a:pt x="10761" y="5818"/>
                  </a:cubicBezTo>
                  <a:cubicBezTo>
                    <a:pt x="10863" y="5818"/>
                    <a:pt x="10931" y="5723"/>
                    <a:pt x="10890" y="5629"/>
                  </a:cubicBezTo>
                  <a:cubicBezTo>
                    <a:pt x="10497" y="4673"/>
                    <a:pt x="8388" y="394"/>
                    <a:pt x="2231" y="1"/>
                  </a:cubicBezTo>
                  <a:cubicBezTo>
                    <a:pt x="2218" y="0"/>
                    <a:pt x="2205" y="0"/>
                    <a:pt x="2191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4" name="Google Shape;16844;p80"/>
            <p:cNvSpPr/>
            <p:nvPr/>
          </p:nvSpPr>
          <p:spPr>
            <a:xfrm>
              <a:off x="6953204" y="2003610"/>
              <a:ext cx="23502" cy="23502"/>
            </a:xfrm>
            <a:custGeom>
              <a:avLst/>
              <a:gdLst/>
              <a:ahLst/>
              <a:cxnLst/>
              <a:rect l="l" t="t" r="r" b="b"/>
              <a:pathLst>
                <a:path w="896" h="896" extrusionOk="0">
                  <a:moveTo>
                    <a:pt x="448" y="1"/>
                  </a:moveTo>
                  <a:cubicBezTo>
                    <a:pt x="204" y="1"/>
                    <a:pt x="1" y="204"/>
                    <a:pt x="1" y="448"/>
                  </a:cubicBezTo>
                  <a:cubicBezTo>
                    <a:pt x="1" y="699"/>
                    <a:pt x="204" y="896"/>
                    <a:pt x="448" y="896"/>
                  </a:cubicBezTo>
                  <a:cubicBezTo>
                    <a:pt x="692" y="896"/>
                    <a:pt x="896" y="699"/>
                    <a:pt x="896" y="448"/>
                  </a:cubicBezTo>
                  <a:cubicBezTo>
                    <a:pt x="896" y="204"/>
                    <a:pt x="692" y="1"/>
                    <a:pt x="44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5" name="Google Shape;16845;p80"/>
            <p:cNvSpPr/>
            <p:nvPr/>
          </p:nvSpPr>
          <p:spPr>
            <a:xfrm>
              <a:off x="6971696" y="2121146"/>
              <a:ext cx="218811" cy="95503"/>
            </a:xfrm>
            <a:custGeom>
              <a:avLst/>
              <a:gdLst/>
              <a:ahLst/>
              <a:cxnLst/>
              <a:rect l="l" t="t" r="r" b="b"/>
              <a:pathLst>
                <a:path w="8342" h="3641" extrusionOk="0">
                  <a:moveTo>
                    <a:pt x="1476" y="1"/>
                  </a:moveTo>
                  <a:cubicBezTo>
                    <a:pt x="1117" y="1"/>
                    <a:pt x="773" y="122"/>
                    <a:pt x="489" y="341"/>
                  </a:cubicBezTo>
                  <a:cubicBezTo>
                    <a:pt x="109" y="646"/>
                    <a:pt x="1" y="1182"/>
                    <a:pt x="238" y="1609"/>
                  </a:cubicBezTo>
                  <a:cubicBezTo>
                    <a:pt x="1026" y="3147"/>
                    <a:pt x="3122" y="3641"/>
                    <a:pt x="4889" y="3641"/>
                  </a:cubicBezTo>
                  <a:cubicBezTo>
                    <a:pt x="5373" y="3641"/>
                    <a:pt x="5832" y="3604"/>
                    <a:pt x="6232" y="3541"/>
                  </a:cubicBezTo>
                  <a:cubicBezTo>
                    <a:pt x="7277" y="3372"/>
                    <a:pt x="8341" y="2911"/>
                    <a:pt x="8341" y="2911"/>
                  </a:cubicBezTo>
                  <a:cubicBezTo>
                    <a:pt x="7012" y="1568"/>
                    <a:pt x="4869" y="219"/>
                    <a:pt x="1533" y="2"/>
                  </a:cubicBezTo>
                  <a:cubicBezTo>
                    <a:pt x="1514" y="1"/>
                    <a:pt x="1495" y="1"/>
                    <a:pt x="1476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6" name="Google Shape;16846;p80"/>
            <p:cNvSpPr/>
            <p:nvPr/>
          </p:nvSpPr>
          <p:spPr>
            <a:xfrm>
              <a:off x="6964955" y="200361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4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4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47" name="Google Shape;16847;p80"/>
          <p:cNvGrpSpPr/>
          <p:nvPr/>
        </p:nvGrpSpPr>
        <p:grpSpPr>
          <a:xfrm>
            <a:off x="2493999" y="2550033"/>
            <a:ext cx="370132" cy="259467"/>
            <a:chOff x="2493999" y="2550033"/>
            <a:chExt cx="370132" cy="259467"/>
          </a:xfrm>
        </p:grpSpPr>
        <p:sp>
          <p:nvSpPr>
            <p:cNvPr id="16848" name="Google Shape;16848;p80"/>
            <p:cNvSpPr/>
            <p:nvPr/>
          </p:nvSpPr>
          <p:spPr>
            <a:xfrm>
              <a:off x="2493999" y="2660251"/>
              <a:ext cx="370132" cy="149249"/>
            </a:xfrm>
            <a:custGeom>
              <a:avLst/>
              <a:gdLst/>
              <a:ahLst/>
              <a:cxnLst/>
              <a:rect l="l" t="t" r="r" b="b"/>
              <a:pathLst>
                <a:path w="14111" h="5690" extrusionOk="0">
                  <a:moveTo>
                    <a:pt x="0" y="1"/>
                  </a:moveTo>
                  <a:cubicBezTo>
                    <a:pt x="0" y="1947"/>
                    <a:pt x="3872" y="5690"/>
                    <a:pt x="7059" y="5690"/>
                  </a:cubicBezTo>
                  <a:cubicBezTo>
                    <a:pt x="10239" y="5690"/>
                    <a:pt x="14111" y="1953"/>
                    <a:pt x="1411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9" name="Google Shape;16849;p80"/>
            <p:cNvSpPr/>
            <p:nvPr/>
          </p:nvSpPr>
          <p:spPr>
            <a:xfrm>
              <a:off x="2493999" y="2660251"/>
              <a:ext cx="139649" cy="140724"/>
            </a:xfrm>
            <a:custGeom>
              <a:avLst/>
              <a:gdLst/>
              <a:ahLst/>
              <a:cxnLst/>
              <a:rect l="l" t="t" r="r" b="b"/>
              <a:pathLst>
                <a:path w="5324" h="5365" extrusionOk="0">
                  <a:moveTo>
                    <a:pt x="0" y="1"/>
                  </a:moveTo>
                  <a:cubicBezTo>
                    <a:pt x="0" y="1608"/>
                    <a:pt x="2618" y="4422"/>
                    <a:pt x="5323" y="5364"/>
                  </a:cubicBezTo>
                  <a:cubicBezTo>
                    <a:pt x="4665" y="4462"/>
                    <a:pt x="3635" y="2937"/>
                    <a:pt x="3187" y="1594"/>
                  </a:cubicBezTo>
                  <a:cubicBezTo>
                    <a:pt x="3018" y="1085"/>
                    <a:pt x="3140" y="543"/>
                    <a:pt x="343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0" name="Google Shape;16850;p80"/>
            <p:cNvSpPr/>
            <p:nvPr/>
          </p:nvSpPr>
          <p:spPr>
            <a:xfrm>
              <a:off x="2493999" y="2660251"/>
              <a:ext cx="370132" cy="101405"/>
            </a:xfrm>
            <a:custGeom>
              <a:avLst/>
              <a:gdLst/>
              <a:ahLst/>
              <a:cxnLst/>
              <a:rect l="l" t="t" r="r" b="b"/>
              <a:pathLst>
                <a:path w="14111" h="3866" extrusionOk="0">
                  <a:moveTo>
                    <a:pt x="0" y="1"/>
                  </a:moveTo>
                  <a:cubicBezTo>
                    <a:pt x="0" y="1031"/>
                    <a:pt x="4781" y="3866"/>
                    <a:pt x="7059" y="3866"/>
                  </a:cubicBezTo>
                  <a:cubicBezTo>
                    <a:pt x="9331" y="3866"/>
                    <a:pt x="14111" y="1031"/>
                    <a:pt x="141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1" name="Google Shape;16851;p80"/>
            <p:cNvSpPr/>
            <p:nvPr/>
          </p:nvSpPr>
          <p:spPr>
            <a:xfrm>
              <a:off x="2493999" y="2550033"/>
              <a:ext cx="370132" cy="15205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657"/>
                    <a:pt x="3553" y="5796"/>
                    <a:pt x="7059" y="5796"/>
                  </a:cubicBezTo>
                  <a:cubicBezTo>
                    <a:pt x="10565" y="5796"/>
                    <a:pt x="14111" y="4657"/>
                    <a:pt x="14111" y="4203"/>
                  </a:cubicBezTo>
                  <a:cubicBezTo>
                    <a:pt x="14111" y="3748"/>
                    <a:pt x="13311" y="2684"/>
                    <a:pt x="13311" y="2684"/>
                  </a:cubicBezTo>
                  <a:cubicBezTo>
                    <a:pt x="12762" y="1890"/>
                    <a:pt x="13107" y="975"/>
                    <a:pt x="12456" y="439"/>
                  </a:cubicBezTo>
                  <a:cubicBezTo>
                    <a:pt x="12108" y="154"/>
                    <a:pt x="11596" y="0"/>
                    <a:pt x="11102" y="0"/>
                  </a:cubicBezTo>
                  <a:cubicBezTo>
                    <a:pt x="10692" y="0"/>
                    <a:pt x="10295" y="106"/>
                    <a:pt x="10015" y="331"/>
                  </a:cubicBezTo>
                  <a:cubicBezTo>
                    <a:pt x="8998" y="1145"/>
                    <a:pt x="8158" y="1470"/>
                    <a:pt x="7059" y="1470"/>
                  </a:cubicBezTo>
                  <a:cubicBezTo>
                    <a:pt x="5954" y="1470"/>
                    <a:pt x="5113" y="1145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2" name="Google Shape;16852;p80"/>
            <p:cNvSpPr/>
            <p:nvPr/>
          </p:nvSpPr>
          <p:spPr>
            <a:xfrm>
              <a:off x="2493999" y="2550033"/>
              <a:ext cx="158665" cy="141012"/>
            </a:xfrm>
            <a:custGeom>
              <a:avLst/>
              <a:gdLst/>
              <a:ahLst/>
              <a:cxnLst/>
              <a:rect l="l" t="t" r="r" b="b"/>
              <a:pathLst>
                <a:path w="6049" h="5376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481"/>
                    <a:pt x="1309" y="5003"/>
                    <a:pt x="3113" y="5376"/>
                  </a:cubicBezTo>
                  <a:cubicBezTo>
                    <a:pt x="3058" y="3999"/>
                    <a:pt x="4781" y="2413"/>
                    <a:pt x="6049" y="1362"/>
                  </a:cubicBezTo>
                  <a:cubicBezTo>
                    <a:pt x="5391" y="1206"/>
                    <a:pt x="4781" y="880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3" name="Google Shape;16853;p80"/>
            <p:cNvSpPr/>
            <p:nvPr/>
          </p:nvSpPr>
          <p:spPr>
            <a:xfrm>
              <a:off x="2505908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25" y="1"/>
                  </a:moveTo>
                  <a:cubicBezTo>
                    <a:pt x="814" y="1"/>
                    <a:pt x="1" y="821"/>
                    <a:pt x="1" y="1825"/>
                  </a:cubicBezTo>
                  <a:cubicBezTo>
                    <a:pt x="1" y="2828"/>
                    <a:pt x="814" y="3642"/>
                    <a:pt x="1825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25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4" name="Google Shape;16854;p80"/>
            <p:cNvSpPr/>
            <p:nvPr/>
          </p:nvSpPr>
          <p:spPr>
            <a:xfrm>
              <a:off x="2497567" y="2564932"/>
              <a:ext cx="97654" cy="89392"/>
            </a:xfrm>
            <a:custGeom>
              <a:avLst/>
              <a:gdLst/>
              <a:ahLst/>
              <a:cxnLst/>
              <a:rect l="l" t="t" r="r" b="b"/>
              <a:pathLst>
                <a:path w="3723" h="3408" extrusionOk="0">
                  <a:moveTo>
                    <a:pt x="1241" y="0"/>
                  </a:moveTo>
                  <a:lnTo>
                    <a:pt x="1241" y="0"/>
                  </a:lnTo>
                  <a:cubicBezTo>
                    <a:pt x="197" y="597"/>
                    <a:pt x="0" y="2021"/>
                    <a:pt x="848" y="2875"/>
                  </a:cubicBezTo>
                  <a:cubicBezTo>
                    <a:pt x="1210" y="3234"/>
                    <a:pt x="1674" y="3407"/>
                    <a:pt x="2134" y="3407"/>
                  </a:cubicBezTo>
                  <a:cubicBezTo>
                    <a:pt x="2760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9" y="2726"/>
                    <a:pt x="2821" y="2726"/>
                  </a:cubicBezTo>
                  <a:cubicBezTo>
                    <a:pt x="1424" y="2726"/>
                    <a:pt x="549" y="1214"/>
                    <a:pt x="1241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5" name="Google Shape;16855;p80"/>
            <p:cNvSpPr/>
            <p:nvPr/>
          </p:nvSpPr>
          <p:spPr>
            <a:xfrm>
              <a:off x="2756693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18" y="1"/>
                  </a:moveTo>
                  <a:cubicBezTo>
                    <a:pt x="814" y="1"/>
                    <a:pt x="0" y="821"/>
                    <a:pt x="0" y="1825"/>
                  </a:cubicBezTo>
                  <a:cubicBezTo>
                    <a:pt x="0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1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6" name="Google Shape;16856;p80"/>
            <p:cNvSpPr/>
            <p:nvPr/>
          </p:nvSpPr>
          <p:spPr>
            <a:xfrm>
              <a:off x="2748325" y="2564932"/>
              <a:ext cx="97681" cy="89392"/>
            </a:xfrm>
            <a:custGeom>
              <a:avLst/>
              <a:gdLst/>
              <a:ahLst/>
              <a:cxnLst/>
              <a:rect l="l" t="t" r="r" b="b"/>
              <a:pathLst>
                <a:path w="3724" h="3408" extrusionOk="0">
                  <a:moveTo>
                    <a:pt x="1242" y="0"/>
                  </a:moveTo>
                  <a:lnTo>
                    <a:pt x="1242" y="0"/>
                  </a:lnTo>
                  <a:cubicBezTo>
                    <a:pt x="191" y="597"/>
                    <a:pt x="1" y="2021"/>
                    <a:pt x="848" y="2875"/>
                  </a:cubicBezTo>
                  <a:cubicBezTo>
                    <a:pt x="1210" y="3234"/>
                    <a:pt x="1675" y="3407"/>
                    <a:pt x="2135" y="3407"/>
                  </a:cubicBezTo>
                  <a:cubicBezTo>
                    <a:pt x="2761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3" y="2726"/>
                    <a:pt x="2821" y="2726"/>
                  </a:cubicBezTo>
                  <a:cubicBezTo>
                    <a:pt x="1425" y="2726"/>
                    <a:pt x="550" y="1214"/>
                    <a:pt x="124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7" name="Google Shape;16857;p80"/>
            <p:cNvSpPr/>
            <p:nvPr/>
          </p:nvSpPr>
          <p:spPr>
            <a:xfrm>
              <a:off x="2523875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85" y="2048"/>
                  </a:cubicBezTo>
                  <a:cubicBezTo>
                    <a:pt x="1058" y="2041"/>
                    <a:pt x="1363" y="1736"/>
                    <a:pt x="1363" y="1363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8" name="Google Shape;16858;p80"/>
            <p:cNvSpPr/>
            <p:nvPr/>
          </p:nvSpPr>
          <p:spPr>
            <a:xfrm>
              <a:off x="2647130" y="2648212"/>
              <a:ext cx="22558" cy="17941"/>
            </a:xfrm>
            <a:custGeom>
              <a:avLst/>
              <a:gdLst/>
              <a:ahLst/>
              <a:cxnLst/>
              <a:rect l="l" t="t" r="r" b="b"/>
              <a:pathLst>
                <a:path w="860" h="684" extrusionOk="0">
                  <a:moveTo>
                    <a:pt x="535" y="1"/>
                  </a:moveTo>
                  <a:cubicBezTo>
                    <a:pt x="481" y="1"/>
                    <a:pt x="425" y="22"/>
                    <a:pt x="373" y="73"/>
                  </a:cubicBezTo>
                  <a:lnTo>
                    <a:pt x="150" y="297"/>
                  </a:lnTo>
                  <a:cubicBezTo>
                    <a:pt x="1" y="439"/>
                    <a:pt x="102" y="683"/>
                    <a:pt x="306" y="683"/>
                  </a:cubicBezTo>
                  <a:cubicBezTo>
                    <a:pt x="367" y="683"/>
                    <a:pt x="428" y="663"/>
                    <a:pt x="468" y="622"/>
                  </a:cubicBezTo>
                  <a:lnTo>
                    <a:pt x="699" y="392"/>
                  </a:lnTo>
                  <a:cubicBezTo>
                    <a:pt x="860" y="226"/>
                    <a:pt x="711" y="1"/>
                    <a:pt x="535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9" name="Google Shape;16859;p80"/>
            <p:cNvSpPr/>
            <p:nvPr/>
          </p:nvSpPr>
          <p:spPr>
            <a:xfrm>
              <a:off x="2688495" y="2648212"/>
              <a:ext cx="22505" cy="17941"/>
            </a:xfrm>
            <a:custGeom>
              <a:avLst/>
              <a:gdLst/>
              <a:ahLst/>
              <a:cxnLst/>
              <a:rect l="l" t="t" r="r" b="b"/>
              <a:pathLst>
                <a:path w="858" h="684" extrusionOk="0">
                  <a:moveTo>
                    <a:pt x="323" y="1"/>
                  </a:moveTo>
                  <a:cubicBezTo>
                    <a:pt x="147" y="1"/>
                    <a:pt x="0" y="226"/>
                    <a:pt x="166" y="392"/>
                  </a:cubicBezTo>
                  <a:lnTo>
                    <a:pt x="390" y="622"/>
                  </a:lnTo>
                  <a:cubicBezTo>
                    <a:pt x="431" y="663"/>
                    <a:pt x="492" y="683"/>
                    <a:pt x="553" y="683"/>
                  </a:cubicBezTo>
                  <a:cubicBezTo>
                    <a:pt x="756" y="683"/>
                    <a:pt x="858" y="439"/>
                    <a:pt x="715" y="297"/>
                  </a:cubicBezTo>
                  <a:lnTo>
                    <a:pt x="485" y="73"/>
                  </a:lnTo>
                  <a:cubicBezTo>
                    <a:pt x="434" y="22"/>
                    <a:pt x="377" y="1"/>
                    <a:pt x="323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0" name="Google Shape;16860;p80"/>
            <p:cNvSpPr/>
            <p:nvPr/>
          </p:nvSpPr>
          <p:spPr>
            <a:xfrm>
              <a:off x="2541843" y="2576656"/>
              <a:ext cx="17810" cy="35830"/>
            </a:xfrm>
            <a:custGeom>
              <a:avLst/>
              <a:gdLst/>
              <a:ahLst/>
              <a:cxnLst/>
              <a:rect l="l" t="t" r="r" b="b"/>
              <a:pathLst>
                <a:path w="679" h="1366" extrusionOk="0">
                  <a:moveTo>
                    <a:pt x="21" y="1"/>
                  </a:moveTo>
                  <a:cubicBezTo>
                    <a:pt x="7" y="41"/>
                    <a:pt x="0" y="75"/>
                    <a:pt x="0" y="116"/>
                  </a:cubicBezTo>
                  <a:lnTo>
                    <a:pt x="0" y="1025"/>
                  </a:lnTo>
                  <a:cubicBezTo>
                    <a:pt x="0" y="1252"/>
                    <a:pt x="170" y="1365"/>
                    <a:pt x="339" y="1365"/>
                  </a:cubicBezTo>
                  <a:cubicBezTo>
                    <a:pt x="509" y="1365"/>
                    <a:pt x="678" y="1252"/>
                    <a:pt x="678" y="1025"/>
                  </a:cubicBezTo>
                  <a:lnTo>
                    <a:pt x="678" y="686"/>
                  </a:lnTo>
                  <a:cubicBezTo>
                    <a:pt x="678" y="319"/>
                    <a:pt x="387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1" name="Google Shape;16861;p80"/>
            <p:cNvSpPr/>
            <p:nvPr/>
          </p:nvSpPr>
          <p:spPr>
            <a:xfrm>
              <a:off x="2535784" y="2588591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31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31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2" name="Google Shape;16862;p80"/>
            <p:cNvSpPr/>
            <p:nvPr/>
          </p:nvSpPr>
          <p:spPr>
            <a:xfrm>
              <a:off x="2798477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79" y="2048"/>
                  </a:cubicBezTo>
                  <a:cubicBezTo>
                    <a:pt x="1059" y="2041"/>
                    <a:pt x="1364" y="1736"/>
                    <a:pt x="1364" y="1363"/>
                  </a:cubicBezTo>
                  <a:lnTo>
                    <a:pt x="1364" y="679"/>
                  </a:lnTo>
                  <a:cubicBezTo>
                    <a:pt x="1364" y="306"/>
                    <a:pt x="1059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3" name="Google Shape;16863;p80"/>
            <p:cNvSpPr/>
            <p:nvPr/>
          </p:nvSpPr>
          <p:spPr>
            <a:xfrm>
              <a:off x="2816261" y="2576656"/>
              <a:ext cx="17994" cy="35830"/>
            </a:xfrm>
            <a:custGeom>
              <a:avLst/>
              <a:gdLst/>
              <a:ahLst/>
              <a:cxnLst/>
              <a:rect l="l" t="t" r="r" b="b"/>
              <a:pathLst>
                <a:path w="686" h="1366" extrusionOk="0">
                  <a:moveTo>
                    <a:pt x="21" y="1"/>
                  </a:moveTo>
                  <a:cubicBezTo>
                    <a:pt x="8" y="41"/>
                    <a:pt x="1" y="75"/>
                    <a:pt x="1" y="116"/>
                  </a:cubicBezTo>
                  <a:lnTo>
                    <a:pt x="1" y="1025"/>
                  </a:lnTo>
                  <a:cubicBezTo>
                    <a:pt x="1" y="1252"/>
                    <a:pt x="172" y="1365"/>
                    <a:pt x="343" y="1365"/>
                  </a:cubicBezTo>
                  <a:cubicBezTo>
                    <a:pt x="515" y="1365"/>
                    <a:pt x="686" y="1252"/>
                    <a:pt x="686" y="1025"/>
                  </a:cubicBezTo>
                  <a:lnTo>
                    <a:pt x="686" y="686"/>
                  </a:lnTo>
                  <a:cubicBezTo>
                    <a:pt x="686" y="319"/>
                    <a:pt x="394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4" name="Google Shape;16864;p80"/>
            <p:cNvSpPr/>
            <p:nvPr/>
          </p:nvSpPr>
          <p:spPr>
            <a:xfrm>
              <a:off x="2810412" y="2588591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4" y="353"/>
                    <a:pt x="454" y="231"/>
                  </a:cubicBezTo>
                  <a:cubicBezTo>
                    <a:pt x="454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5" name="Google Shape;16865;p80"/>
            <p:cNvSpPr/>
            <p:nvPr/>
          </p:nvSpPr>
          <p:spPr>
            <a:xfrm>
              <a:off x="2609595" y="2725879"/>
              <a:ext cx="138940" cy="35778"/>
            </a:xfrm>
            <a:custGeom>
              <a:avLst/>
              <a:gdLst/>
              <a:ahLst/>
              <a:cxnLst/>
              <a:rect l="l" t="t" r="r" b="b"/>
              <a:pathLst>
                <a:path w="5297" h="1364" extrusionOk="0">
                  <a:moveTo>
                    <a:pt x="2652" y="1"/>
                  </a:moveTo>
                  <a:cubicBezTo>
                    <a:pt x="1581" y="1"/>
                    <a:pt x="625" y="265"/>
                    <a:pt x="1" y="672"/>
                  </a:cubicBezTo>
                  <a:cubicBezTo>
                    <a:pt x="977" y="1086"/>
                    <a:pt x="1940" y="1364"/>
                    <a:pt x="2652" y="1364"/>
                  </a:cubicBezTo>
                  <a:cubicBezTo>
                    <a:pt x="3357" y="1364"/>
                    <a:pt x="4320" y="1086"/>
                    <a:pt x="5297" y="672"/>
                  </a:cubicBezTo>
                  <a:cubicBezTo>
                    <a:pt x="4673" y="265"/>
                    <a:pt x="3717" y="1"/>
                    <a:pt x="26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80"/>
            <p:cNvSpPr/>
            <p:nvPr/>
          </p:nvSpPr>
          <p:spPr>
            <a:xfrm>
              <a:off x="2656730" y="2727662"/>
              <a:ext cx="91805" cy="33994"/>
            </a:xfrm>
            <a:custGeom>
              <a:avLst/>
              <a:gdLst/>
              <a:ahLst/>
              <a:cxnLst/>
              <a:rect l="l" t="t" r="r" b="b"/>
              <a:pathLst>
                <a:path w="3500" h="1296" extrusionOk="0">
                  <a:moveTo>
                    <a:pt x="1743" y="0"/>
                  </a:moveTo>
                  <a:cubicBezTo>
                    <a:pt x="1079" y="156"/>
                    <a:pt x="482" y="577"/>
                    <a:pt x="1" y="1201"/>
                  </a:cubicBezTo>
                  <a:cubicBezTo>
                    <a:pt x="279" y="1262"/>
                    <a:pt x="563" y="1296"/>
                    <a:pt x="848" y="1296"/>
                  </a:cubicBezTo>
                  <a:cubicBezTo>
                    <a:pt x="1560" y="1296"/>
                    <a:pt x="2523" y="1018"/>
                    <a:pt x="3500" y="604"/>
                  </a:cubicBezTo>
                  <a:cubicBezTo>
                    <a:pt x="3059" y="312"/>
                    <a:pt x="2442" y="95"/>
                    <a:pt x="174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67" name="Google Shape;16867;p80"/>
          <p:cNvGrpSpPr/>
          <p:nvPr/>
        </p:nvGrpSpPr>
        <p:grpSpPr>
          <a:xfrm>
            <a:off x="1699703" y="3365261"/>
            <a:ext cx="281054" cy="370158"/>
            <a:chOff x="1699703" y="3365261"/>
            <a:chExt cx="281054" cy="370158"/>
          </a:xfrm>
        </p:grpSpPr>
        <p:sp>
          <p:nvSpPr>
            <p:cNvPr id="16868" name="Google Shape;16868;p80"/>
            <p:cNvSpPr/>
            <p:nvPr/>
          </p:nvSpPr>
          <p:spPr>
            <a:xfrm>
              <a:off x="1737474" y="3471362"/>
              <a:ext cx="227781" cy="108435"/>
            </a:xfrm>
            <a:custGeom>
              <a:avLst/>
              <a:gdLst/>
              <a:ahLst/>
              <a:cxnLst/>
              <a:rect l="l" t="t" r="r" b="b"/>
              <a:pathLst>
                <a:path w="8684" h="4134" extrusionOk="0">
                  <a:moveTo>
                    <a:pt x="4695" y="0"/>
                  </a:moveTo>
                  <a:cubicBezTo>
                    <a:pt x="2124" y="0"/>
                    <a:pt x="153" y="2378"/>
                    <a:pt x="126" y="2411"/>
                  </a:cubicBezTo>
                  <a:cubicBezTo>
                    <a:pt x="1" y="2582"/>
                    <a:pt x="151" y="2775"/>
                    <a:pt x="314" y="2775"/>
                  </a:cubicBezTo>
                  <a:cubicBezTo>
                    <a:pt x="371" y="2775"/>
                    <a:pt x="430" y="2752"/>
                    <a:pt x="479" y="2696"/>
                  </a:cubicBezTo>
                  <a:cubicBezTo>
                    <a:pt x="499" y="2675"/>
                    <a:pt x="1632" y="1306"/>
                    <a:pt x="3259" y="723"/>
                  </a:cubicBezTo>
                  <a:cubicBezTo>
                    <a:pt x="5036" y="3042"/>
                    <a:pt x="8250" y="4079"/>
                    <a:pt x="8385" y="4120"/>
                  </a:cubicBezTo>
                  <a:cubicBezTo>
                    <a:pt x="8406" y="4126"/>
                    <a:pt x="8433" y="4133"/>
                    <a:pt x="8453" y="4133"/>
                  </a:cubicBezTo>
                  <a:cubicBezTo>
                    <a:pt x="8582" y="4133"/>
                    <a:pt x="8684" y="4031"/>
                    <a:pt x="8677" y="3903"/>
                  </a:cubicBezTo>
                  <a:cubicBezTo>
                    <a:pt x="8677" y="3808"/>
                    <a:pt x="8609" y="1543"/>
                    <a:pt x="6737" y="533"/>
                  </a:cubicBezTo>
                  <a:cubicBezTo>
                    <a:pt x="6033" y="152"/>
                    <a:pt x="5345" y="0"/>
                    <a:pt x="4695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9" name="Google Shape;16869;p80"/>
            <p:cNvSpPr/>
            <p:nvPr/>
          </p:nvSpPr>
          <p:spPr>
            <a:xfrm>
              <a:off x="1743271" y="3393301"/>
              <a:ext cx="237486" cy="103425"/>
            </a:xfrm>
            <a:custGeom>
              <a:avLst/>
              <a:gdLst/>
              <a:ahLst/>
              <a:cxnLst/>
              <a:rect l="l" t="t" r="r" b="b"/>
              <a:pathLst>
                <a:path w="9054" h="3943" extrusionOk="0">
                  <a:moveTo>
                    <a:pt x="5267" y="0"/>
                  </a:moveTo>
                  <a:cubicBezTo>
                    <a:pt x="4521" y="0"/>
                    <a:pt x="3745" y="159"/>
                    <a:pt x="3031" y="600"/>
                  </a:cubicBezTo>
                  <a:cubicBezTo>
                    <a:pt x="2306" y="1054"/>
                    <a:pt x="2224" y="1725"/>
                    <a:pt x="2299" y="2125"/>
                  </a:cubicBezTo>
                  <a:cubicBezTo>
                    <a:pt x="1533" y="2512"/>
                    <a:pt x="814" y="2987"/>
                    <a:pt x="156" y="3543"/>
                  </a:cubicBezTo>
                  <a:cubicBezTo>
                    <a:pt x="0" y="3685"/>
                    <a:pt x="102" y="3943"/>
                    <a:pt x="312" y="3943"/>
                  </a:cubicBezTo>
                  <a:cubicBezTo>
                    <a:pt x="366" y="3943"/>
                    <a:pt x="421" y="3922"/>
                    <a:pt x="461" y="3888"/>
                  </a:cubicBezTo>
                  <a:cubicBezTo>
                    <a:pt x="492" y="3858"/>
                    <a:pt x="3359" y="1335"/>
                    <a:pt x="7306" y="1335"/>
                  </a:cubicBezTo>
                  <a:cubicBezTo>
                    <a:pt x="7755" y="1335"/>
                    <a:pt x="8218" y="1368"/>
                    <a:pt x="8693" y="1441"/>
                  </a:cubicBezTo>
                  <a:cubicBezTo>
                    <a:pt x="8707" y="1443"/>
                    <a:pt x="8721" y="1444"/>
                    <a:pt x="8734" y="1444"/>
                  </a:cubicBezTo>
                  <a:cubicBezTo>
                    <a:pt x="8962" y="1444"/>
                    <a:pt x="9054" y="1129"/>
                    <a:pt x="8842" y="1013"/>
                  </a:cubicBezTo>
                  <a:cubicBezTo>
                    <a:pt x="8751" y="956"/>
                    <a:pt x="7101" y="0"/>
                    <a:pt x="5267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0" name="Google Shape;16870;p80"/>
            <p:cNvSpPr/>
            <p:nvPr/>
          </p:nvSpPr>
          <p:spPr>
            <a:xfrm>
              <a:off x="1709644" y="3365261"/>
              <a:ext cx="47686" cy="370158"/>
            </a:xfrm>
            <a:custGeom>
              <a:avLst/>
              <a:gdLst/>
              <a:ahLst/>
              <a:cxnLst/>
              <a:rect l="l" t="t" r="r" b="b"/>
              <a:pathLst>
                <a:path w="1818" h="14112" extrusionOk="0">
                  <a:moveTo>
                    <a:pt x="292" y="1"/>
                  </a:moveTo>
                  <a:cubicBezTo>
                    <a:pt x="150" y="1"/>
                    <a:pt x="41" y="136"/>
                    <a:pt x="69" y="279"/>
                  </a:cubicBezTo>
                  <a:cubicBezTo>
                    <a:pt x="184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1526" y="14111"/>
                  </a:lnTo>
                  <a:cubicBezTo>
                    <a:pt x="1676" y="14111"/>
                    <a:pt x="1784" y="13982"/>
                    <a:pt x="1750" y="13840"/>
                  </a:cubicBezTo>
                  <a:cubicBezTo>
                    <a:pt x="1642" y="13257"/>
                    <a:pt x="1587" y="12660"/>
                    <a:pt x="1594" y="12063"/>
                  </a:cubicBezTo>
                  <a:cubicBezTo>
                    <a:pt x="1594" y="11216"/>
                    <a:pt x="1682" y="10239"/>
                    <a:pt x="1818" y="9792"/>
                  </a:cubicBezTo>
                  <a:lnTo>
                    <a:pt x="1818" y="9331"/>
                  </a:lnTo>
                  <a:cubicBezTo>
                    <a:pt x="1682" y="8883"/>
                    <a:pt x="1594" y="7907"/>
                    <a:pt x="1594" y="7059"/>
                  </a:cubicBezTo>
                  <a:cubicBezTo>
                    <a:pt x="1594" y="6212"/>
                    <a:pt x="1682" y="5235"/>
                    <a:pt x="1818" y="4781"/>
                  </a:cubicBezTo>
                  <a:lnTo>
                    <a:pt x="1818" y="4327"/>
                  </a:lnTo>
                  <a:cubicBezTo>
                    <a:pt x="1682" y="3873"/>
                    <a:pt x="1594" y="2896"/>
                    <a:pt x="1594" y="2049"/>
                  </a:cubicBezTo>
                  <a:cubicBezTo>
                    <a:pt x="1587" y="1459"/>
                    <a:pt x="1642" y="862"/>
                    <a:pt x="1757" y="279"/>
                  </a:cubicBezTo>
                  <a:cubicBezTo>
                    <a:pt x="1784" y="136"/>
                    <a:pt x="1676" y="1"/>
                    <a:pt x="1526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1" name="Google Shape;16871;p80"/>
            <p:cNvSpPr/>
            <p:nvPr/>
          </p:nvSpPr>
          <p:spPr>
            <a:xfrm>
              <a:off x="1709644" y="3365261"/>
              <a:ext cx="25653" cy="370158"/>
            </a:xfrm>
            <a:custGeom>
              <a:avLst/>
              <a:gdLst/>
              <a:ahLst/>
              <a:cxnLst/>
              <a:rect l="l" t="t" r="r" b="b"/>
              <a:pathLst>
                <a:path w="978" h="14112" extrusionOk="0">
                  <a:moveTo>
                    <a:pt x="292" y="1"/>
                  </a:moveTo>
                  <a:cubicBezTo>
                    <a:pt x="143" y="1"/>
                    <a:pt x="35" y="136"/>
                    <a:pt x="69" y="279"/>
                  </a:cubicBezTo>
                  <a:cubicBezTo>
                    <a:pt x="177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977" y="14111"/>
                  </a:lnTo>
                  <a:cubicBezTo>
                    <a:pt x="828" y="14111"/>
                    <a:pt x="719" y="13982"/>
                    <a:pt x="753" y="13840"/>
                  </a:cubicBezTo>
                  <a:cubicBezTo>
                    <a:pt x="862" y="13257"/>
                    <a:pt x="916" y="12660"/>
                    <a:pt x="909" y="12063"/>
                  </a:cubicBezTo>
                  <a:cubicBezTo>
                    <a:pt x="909" y="11216"/>
                    <a:pt x="814" y="10470"/>
                    <a:pt x="679" y="10016"/>
                  </a:cubicBezTo>
                  <a:lnTo>
                    <a:pt x="679" y="9107"/>
                  </a:lnTo>
                  <a:cubicBezTo>
                    <a:pt x="814" y="8653"/>
                    <a:pt x="909" y="7907"/>
                    <a:pt x="909" y="7059"/>
                  </a:cubicBezTo>
                  <a:cubicBezTo>
                    <a:pt x="909" y="6212"/>
                    <a:pt x="814" y="5459"/>
                    <a:pt x="679" y="5012"/>
                  </a:cubicBezTo>
                  <a:lnTo>
                    <a:pt x="679" y="4096"/>
                  </a:lnTo>
                  <a:cubicBezTo>
                    <a:pt x="814" y="3649"/>
                    <a:pt x="909" y="2903"/>
                    <a:pt x="909" y="2049"/>
                  </a:cubicBezTo>
                  <a:cubicBezTo>
                    <a:pt x="916" y="1459"/>
                    <a:pt x="862" y="862"/>
                    <a:pt x="747" y="279"/>
                  </a:cubicBezTo>
                  <a:cubicBezTo>
                    <a:pt x="719" y="136"/>
                    <a:pt x="828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2" name="Google Shape;16872;p80"/>
            <p:cNvSpPr/>
            <p:nvPr/>
          </p:nvSpPr>
          <p:spPr>
            <a:xfrm>
              <a:off x="1789881" y="3484660"/>
              <a:ext cx="38243" cy="70218"/>
            </a:xfrm>
            <a:custGeom>
              <a:avLst/>
              <a:gdLst/>
              <a:ahLst/>
              <a:cxnLst/>
              <a:rect l="l" t="t" r="r" b="b"/>
              <a:pathLst>
                <a:path w="1458" h="2677" extrusionOk="0">
                  <a:moveTo>
                    <a:pt x="289" y="1"/>
                  </a:moveTo>
                  <a:cubicBezTo>
                    <a:pt x="145" y="1"/>
                    <a:pt x="1" y="136"/>
                    <a:pt x="74" y="317"/>
                  </a:cubicBezTo>
                  <a:lnTo>
                    <a:pt x="983" y="2535"/>
                  </a:lnTo>
                  <a:cubicBezTo>
                    <a:pt x="1017" y="2623"/>
                    <a:pt x="1105" y="2677"/>
                    <a:pt x="1193" y="2677"/>
                  </a:cubicBezTo>
                  <a:cubicBezTo>
                    <a:pt x="1227" y="2677"/>
                    <a:pt x="1254" y="2670"/>
                    <a:pt x="1281" y="2657"/>
                  </a:cubicBezTo>
                  <a:cubicBezTo>
                    <a:pt x="1397" y="2609"/>
                    <a:pt x="1458" y="2480"/>
                    <a:pt x="1410" y="2365"/>
                  </a:cubicBezTo>
                  <a:lnTo>
                    <a:pt x="495" y="148"/>
                  </a:lnTo>
                  <a:cubicBezTo>
                    <a:pt x="453" y="45"/>
                    <a:pt x="371" y="1"/>
                    <a:pt x="289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3" name="Google Shape;16873;p80"/>
            <p:cNvSpPr/>
            <p:nvPr/>
          </p:nvSpPr>
          <p:spPr>
            <a:xfrm>
              <a:off x="1805147" y="3536228"/>
              <a:ext cx="122232" cy="130389"/>
            </a:xfrm>
            <a:custGeom>
              <a:avLst/>
              <a:gdLst/>
              <a:ahLst/>
              <a:cxnLst/>
              <a:rect l="l" t="t" r="r" b="b"/>
              <a:pathLst>
                <a:path w="4660" h="4971" extrusionOk="0">
                  <a:moveTo>
                    <a:pt x="1080" y="0"/>
                  </a:moveTo>
                  <a:cubicBezTo>
                    <a:pt x="1041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93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4558" y="3552"/>
                  </a:lnTo>
                  <a:cubicBezTo>
                    <a:pt x="4659" y="3450"/>
                    <a:pt x="4639" y="3281"/>
                    <a:pt x="4517" y="3199"/>
                  </a:cubicBezTo>
                  <a:cubicBezTo>
                    <a:pt x="3981" y="2860"/>
                    <a:pt x="2639" y="1911"/>
                    <a:pt x="1262" y="94"/>
                  </a:cubicBezTo>
                  <a:cubicBezTo>
                    <a:pt x="1219" y="33"/>
                    <a:pt x="1151" y="0"/>
                    <a:pt x="1080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4" name="Google Shape;16874;p80"/>
            <p:cNvSpPr/>
            <p:nvPr/>
          </p:nvSpPr>
          <p:spPr>
            <a:xfrm>
              <a:off x="1703611" y="3472699"/>
              <a:ext cx="59778" cy="24027"/>
            </a:xfrm>
            <a:custGeom>
              <a:avLst/>
              <a:gdLst/>
              <a:ahLst/>
              <a:cxnLst/>
              <a:rect l="l" t="t" r="r" b="b"/>
              <a:pathLst>
                <a:path w="2279" h="916" extrusionOk="0">
                  <a:moveTo>
                    <a:pt x="461" y="0"/>
                  </a:moveTo>
                  <a:cubicBezTo>
                    <a:pt x="204" y="0"/>
                    <a:pt x="0" y="204"/>
                    <a:pt x="0" y="461"/>
                  </a:cubicBezTo>
                  <a:cubicBezTo>
                    <a:pt x="0" y="712"/>
                    <a:pt x="204" y="916"/>
                    <a:pt x="461" y="916"/>
                  </a:cubicBezTo>
                  <a:lnTo>
                    <a:pt x="1824" y="916"/>
                  </a:lnTo>
                  <a:cubicBezTo>
                    <a:pt x="2075" y="916"/>
                    <a:pt x="2278" y="712"/>
                    <a:pt x="2278" y="461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5" name="Google Shape;16875;p80"/>
            <p:cNvSpPr/>
            <p:nvPr/>
          </p:nvSpPr>
          <p:spPr>
            <a:xfrm>
              <a:off x="1699703" y="3472699"/>
              <a:ext cx="33810" cy="24027"/>
            </a:xfrm>
            <a:custGeom>
              <a:avLst/>
              <a:gdLst/>
              <a:ahLst/>
              <a:cxnLst/>
              <a:rect l="l" t="t" r="r" b="b"/>
              <a:pathLst>
                <a:path w="1289" h="916" extrusionOk="0">
                  <a:moveTo>
                    <a:pt x="610" y="0"/>
                  </a:moveTo>
                  <a:cubicBezTo>
                    <a:pt x="0" y="0"/>
                    <a:pt x="0" y="916"/>
                    <a:pt x="610" y="916"/>
                  </a:cubicBezTo>
                  <a:lnTo>
                    <a:pt x="1288" y="916"/>
                  </a:lnTo>
                  <a:cubicBezTo>
                    <a:pt x="1037" y="909"/>
                    <a:pt x="834" y="705"/>
                    <a:pt x="834" y="461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6" name="Google Shape;16876;p80"/>
            <p:cNvSpPr/>
            <p:nvPr/>
          </p:nvSpPr>
          <p:spPr>
            <a:xfrm>
              <a:off x="1703611" y="3604138"/>
              <a:ext cx="59778" cy="23843"/>
            </a:xfrm>
            <a:custGeom>
              <a:avLst/>
              <a:gdLst/>
              <a:ahLst/>
              <a:cxnLst/>
              <a:rect l="l" t="t" r="r" b="b"/>
              <a:pathLst>
                <a:path w="2279" h="909" extrusionOk="0">
                  <a:moveTo>
                    <a:pt x="461" y="0"/>
                  </a:moveTo>
                  <a:cubicBezTo>
                    <a:pt x="204" y="0"/>
                    <a:pt x="0" y="204"/>
                    <a:pt x="0" y="454"/>
                  </a:cubicBezTo>
                  <a:cubicBezTo>
                    <a:pt x="0" y="705"/>
                    <a:pt x="204" y="909"/>
                    <a:pt x="461" y="909"/>
                  </a:cubicBezTo>
                  <a:lnTo>
                    <a:pt x="1824" y="909"/>
                  </a:lnTo>
                  <a:cubicBezTo>
                    <a:pt x="2075" y="909"/>
                    <a:pt x="2278" y="705"/>
                    <a:pt x="2278" y="454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7" name="Google Shape;16877;p80"/>
            <p:cNvSpPr/>
            <p:nvPr/>
          </p:nvSpPr>
          <p:spPr>
            <a:xfrm>
              <a:off x="1699703" y="3604138"/>
              <a:ext cx="33810" cy="23843"/>
            </a:xfrm>
            <a:custGeom>
              <a:avLst/>
              <a:gdLst/>
              <a:ahLst/>
              <a:cxnLst/>
              <a:rect l="l" t="t" r="r" b="b"/>
              <a:pathLst>
                <a:path w="1289" h="909" extrusionOk="0">
                  <a:moveTo>
                    <a:pt x="610" y="0"/>
                  </a:moveTo>
                  <a:cubicBezTo>
                    <a:pt x="0" y="0"/>
                    <a:pt x="0" y="909"/>
                    <a:pt x="610" y="909"/>
                  </a:cubicBezTo>
                  <a:lnTo>
                    <a:pt x="1288" y="909"/>
                  </a:lnTo>
                  <a:cubicBezTo>
                    <a:pt x="1037" y="909"/>
                    <a:pt x="834" y="705"/>
                    <a:pt x="834" y="454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8" name="Google Shape;16878;p80"/>
            <p:cNvSpPr/>
            <p:nvPr/>
          </p:nvSpPr>
          <p:spPr>
            <a:xfrm>
              <a:off x="1801606" y="3393222"/>
              <a:ext cx="177341" cy="55844"/>
            </a:xfrm>
            <a:custGeom>
              <a:avLst/>
              <a:gdLst/>
              <a:ahLst/>
              <a:cxnLst/>
              <a:rect l="l" t="t" r="r" b="b"/>
              <a:pathLst>
                <a:path w="6761" h="2129" extrusionOk="0">
                  <a:moveTo>
                    <a:pt x="3047" y="0"/>
                  </a:moveTo>
                  <a:cubicBezTo>
                    <a:pt x="2302" y="0"/>
                    <a:pt x="1526" y="159"/>
                    <a:pt x="814" y="603"/>
                  </a:cubicBezTo>
                  <a:cubicBezTo>
                    <a:pt x="82" y="1057"/>
                    <a:pt x="0" y="1728"/>
                    <a:pt x="75" y="2128"/>
                  </a:cubicBezTo>
                  <a:cubicBezTo>
                    <a:pt x="1333" y="1448"/>
                    <a:pt x="3051" y="1011"/>
                    <a:pt x="4672" y="1011"/>
                  </a:cubicBezTo>
                  <a:cubicBezTo>
                    <a:pt x="5393" y="1011"/>
                    <a:pt x="6094" y="1098"/>
                    <a:pt x="6727" y="1288"/>
                  </a:cubicBezTo>
                  <a:cubicBezTo>
                    <a:pt x="6761" y="1186"/>
                    <a:pt x="6713" y="1071"/>
                    <a:pt x="6625" y="1016"/>
                  </a:cubicBezTo>
                  <a:cubicBezTo>
                    <a:pt x="6529" y="959"/>
                    <a:pt x="4878" y="0"/>
                    <a:pt x="30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9" name="Google Shape;16879;p80"/>
            <p:cNvSpPr/>
            <p:nvPr/>
          </p:nvSpPr>
          <p:spPr>
            <a:xfrm>
              <a:off x="1822957" y="3484319"/>
              <a:ext cx="141590" cy="95582"/>
            </a:xfrm>
            <a:custGeom>
              <a:avLst/>
              <a:gdLst/>
              <a:ahLst/>
              <a:cxnLst/>
              <a:rect l="l" t="t" r="r" b="b"/>
              <a:pathLst>
                <a:path w="5398" h="3644" extrusionOk="0">
                  <a:moveTo>
                    <a:pt x="1512" y="0"/>
                  </a:moveTo>
                  <a:cubicBezTo>
                    <a:pt x="874" y="0"/>
                    <a:pt x="321" y="126"/>
                    <a:pt x="0" y="229"/>
                  </a:cubicBezTo>
                  <a:cubicBezTo>
                    <a:pt x="1777" y="2554"/>
                    <a:pt x="4991" y="3585"/>
                    <a:pt x="5126" y="3632"/>
                  </a:cubicBezTo>
                  <a:cubicBezTo>
                    <a:pt x="5148" y="3640"/>
                    <a:pt x="5171" y="3643"/>
                    <a:pt x="5194" y="3643"/>
                  </a:cubicBezTo>
                  <a:cubicBezTo>
                    <a:pt x="5275" y="3643"/>
                    <a:pt x="5355" y="3598"/>
                    <a:pt x="5397" y="3524"/>
                  </a:cubicBezTo>
                  <a:cubicBezTo>
                    <a:pt x="4779" y="625"/>
                    <a:pt x="2936" y="0"/>
                    <a:pt x="1512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0" name="Google Shape;16880;p80"/>
            <p:cNvSpPr/>
            <p:nvPr/>
          </p:nvSpPr>
          <p:spPr>
            <a:xfrm>
              <a:off x="1805147" y="3536228"/>
              <a:ext cx="98572" cy="130389"/>
            </a:xfrm>
            <a:custGeom>
              <a:avLst/>
              <a:gdLst/>
              <a:ahLst/>
              <a:cxnLst/>
              <a:rect l="l" t="t" r="r" b="b"/>
              <a:pathLst>
                <a:path w="3758" h="4971" extrusionOk="0">
                  <a:moveTo>
                    <a:pt x="1078" y="0"/>
                  </a:moveTo>
                  <a:cubicBezTo>
                    <a:pt x="1040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86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3757" y="4345"/>
                  </a:lnTo>
                  <a:cubicBezTo>
                    <a:pt x="3757" y="4345"/>
                    <a:pt x="1310" y="2630"/>
                    <a:pt x="1167" y="1423"/>
                  </a:cubicBezTo>
                  <a:cubicBezTo>
                    <a:pt x="1113" y="1043"/>
                    <a:pt x="1235" y="670"/>
                    <a:pt x="1493" y="392"/>
                  </a:cubicBezTo>
                  <a:cubicBezTo>
                    <a:pt x="1411" y="290"/>
                    <a:pt x="1337" y="196"/>
                    <a:pt x="1255" y="94"/>
                  </a:cubicBezTo>
                  <a:cubicBezTo>
                    <a:pt x="1212" y="33"/>
                    <a:pt x="1147" y="0"/>
                    <a:pt x="107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81" name="Google Shape;16881;p80"/>
          <p:cNvGrpSpPr/>
          <p:nvPr/>
        </p:nvGrpSpPr>
        <p:grpSpPr>
          <a:xfrm>
            <a:off x="7966810" y="1519430"/>
            <a:ext cx="369974" cy="355626"/>
            <a:chOff x="7966810" y="1519430"/>
            <a:chExt cx="369974" cy="355626"/>
          </a:xfrm>
        </p:grpSpPr>
        <p:sp>
          <p:nvSpPr>
            <p:cNvPr id="16882" name="Google Shape;16882;p80"/>
            <p:cNvSpPr/>
            <p:nvPr/>
          </p:nvSpPr>
          <p:spPr>
            <a:xfrm>
              <a:off x="8205503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4448" y="1"/>
                  </a:moveTo>
                  <a:cubicBezTo>
                    <a:pt x="2325" y="1"/>
                    <a:pt x="631" y="1573"/>
                    <a:pt x="0" y="2410"/>
                  </a:cubicBezTo>
                  <a:lnTo>
                    <a:pt x="2048" y="4688"/>
                  </a:lnTo>
                  <a:cubicBezTo>
                    <a:pt x="4781" y="4004"/>
                    <a:pt x="5004" y="37"/>
                    <a:pt x="5004" y="37"/>
                  </a:cubicBezTo>
                  <a:cubicBezTo>
                    <a:pt x="4816" y="12"/>
                    <a:pt x="4631" y="1"/>
                    <a:pt x="4448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3" name="Google Shape;16883;p80"/>
            <p:cNvSpPr/>
            <p:nvPr/>
          </p:nvSpPr>
          <p:spPr>
            <a:xfrm>
              <a:off x="8230763" y="1530132"/>
              <a:ext cx="105130" cy="112291"/>
            </a:xfrm>
            <a:custGeom>
              <a:avLst/>
              <a:gdLst/>
              <a:ahLst/>
              <a:cxnLst/>
              <a:rect l="l" t="t" r="r" b="b"/>
              <a:pathLst>
                <a:path w="4008" h="4281" extrusionOk="0">
                  <a:moveTo>
                    <a:pt x="3939" y="1"/>
                  </a:moveTo>
                  <a:cubicBezTo>
                    <a:pt x="2178" y="1"/>
                    <a:pt x="402" y="1788"/>
                    <a:pt x="0" y="3067"/>
                  </a:cubicBezTo>
                  <a:lnTo>
                    <a:pt x="1085" y="4280"/>
                  </a:lnTo>
                  <a:cubicBezTo>
                    <a:pt x="3302" y="3724"/>
                    <a:pt x="3872" y="1005"/>
                    <a:pt x="4008" y="2"/>
                  </a:cubicBezTo>
                  <a:cubicBezTo>
                    <a:pt x="3985" y="1"/>
                    <a:pt x="3962" y="1"/>
                    <a:pt x="393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80"/>
            <p:cNvSpPr/>
            <p:nvPr/>
          </p:nvSpPr>
          <p:spPr>
            <a:xfrm>
              <a:off x="7966810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557" y="1"/>
                  </a:moveTo>
                  <a:cubicBezTo>
                    <a:pt x="374" y="1"/>
                    <a:pt x="189" y="12"/>
                    <a:pt x="1" y="37"/>
                  </a:cubicBezTo>
                  <a:cubicBezTo>
                    <a:pt x="1" y="37"/>
                    <a:pt x="224" y="4004"/>
                    <a:pt x="2957" y="4688"/>
                  </a:cubicBezTo>
                  <a:lnTo>
                    <a:pt x="5005" y="2410"/>
                  </a:lnTo>
                  <a:cubicBezTo>
                    <a:pt x="4374" y="1573"/>
                    <a:pt x="2680" y="1"/>
                    <a:pt x="557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80"/>
            <p:cNvSpPr/>
            <p:nvPr/>
          </p:nvSpPr>
          <p:spPr>
            <a:xfrm>
              <a:off x="7967886" y="1530132"/>
              <a:ext cx="104946" cy="112291"/>
            </a:xfrm>
            <a:custGeom>
              <a:avLst/>
              <a:gdLst/>
              <a:ahLst/>
              <a:cxnLst/>
              <a:rect l="l" t="t" r="r" b="b"/>
              <a:pathLst>
                <a:path w="4001" h="4281" extrusionOk="0">
                  <a:moveTo>
                    <a:pt x="69" y="1"/>
                  </a:moveTo>
                  <a:cubicBezTo>
                    <a:pt x="46" y="1"/>
                    <a:pt x="23" y="1"/>
                    <a:pt x="0" y="2"/>
                  </a:cubicBezTo>
                  <a:cubicBezTo>
                    <a:pt x="129" y="1005"/>
                    <a:pt x="699" y="3724"/>
                    <a:pt x="2916" y="4280"/>
                  </a:cubicBezTo>
                  <a:lnTo>
                    <a:pt x="4001" y="3067"/>
                  </a:lnTo>
                  <a:cubicBezTo>
                    <a:pt x="3606" y="1788"/>
                    <a:pt x="1823" y="1"/>
                    <a:pt x="6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6" name="Google Shape;16886;p80"/>
            <p:cNvSpPr/>
            <p:nvPr/>
          </p:nvSpPr>
          <p:spPr>
            <a:xfrm>
              <a:off x="8002562" y="1564677"/>
              <a:ext cx="298471" cy="310380"/>
            </a:xfrm>
            <a:custGeom>
              <a:avLst/>
              <a:gdLst/>
              <a:ahLst/>
              <a:cxnLst/>
              <a:rect l="l" t="t" r="r" b="b"/>
              <a:pathLst>
                <a:path w="11379" h="11833" extrusionOk="0">
                  <a:moveTo>
                    <a:pt x="5690" y="0"/>
                  </a:moveTo>
                  <a:cubicBezTo>
                    <a:pt x="2550" y="0"/>
                    <a:pt x="1" y="3641"/>
                    <a:pt x="1" y="6828"/>
                  </a:cubicBezTo>
                  <a:cubicBezTo>
                    <a:pt x="1" y="9595"/>
                    <a:pt x="2550" y="11832"/>
                    <a:pt x="5690" y="11832"/>
                  </a:cubicBezTo>
                  <a:cubicBezTo>
                    <a:pt x="8829" y="11832"/>
                    <a:pt x="11379" y="9595"/>
                    <a:pt x="11379" y="6828"/>
                  </a:cubicBezTo>
                  <a:cubicBezTo>
                    <a:pt x="11379" y="3641"/>
                    <a:pt x="8829" y="0"/>
                    <a:pt x="56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7" name="Google Shape;16887;p80"/>
            <p:cNvSpPr/>
            <p:nvPr/>
          </p:nvSpPr>
          <p:spPr>
            <a:xfrm>
              <a:off x="8100741" y="1803527"/>
              <a:ext cx="102481" cy="35778"/>
            </a:xfrm>
            <a:custGeom>
              <a:avLst/>
              <a:gdLst/>
              <a:ahLst/>
              <a:cxnLst/>
              <a:rect l="l" t="t" r="r" b="b"/>
              <a:pathLst>
                <a:path w="3907" h="1364" extrusionOk="0">
                  <a:moveTo>
                    <a:pt x="3906" y="1"/>
                  </a:moveTo>
                  <a:lnTo>
                    <a:pt x="1" y="21"/>
                  </a:lnTo>
                  <a:cubicBezTo>
                    <a:pt x="245" y="801"/>
                    <a:pt x="916" y="1363"/>
                    <a:pt x="1709" y="1363"/>
                  </a:cubicBezTo>
                  <a:lnTo>
                    <a:pt x="2184" y="1363"/>
                  </a:lnTo>
                  <a:cubicBezTo>
                    <a:pt x="2984" y="1363"/>
                    <a:pt x="3669" y="794"/>
                    <a:pt x="390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8" name="Google Shape;16888;p80"/>
            <p:cNvSpPr/>
            <p:nvPr/>
          </p:nvSpPr>
          <p:spPr>
            <a:xfrm>
              <a:off x="8084924" y="1714948"/>
              <a:ext cx="133930" cy="94507"/>
            </a:xfrm>
            <a:custGeom>
              <a:avLst/>
              <a:gdLst/>
              <a:ahLst/>
              <a:cxnLst/>
              <a:rect l="l" t="t" r="r" b="b"/>
              <a:pathLst>
                <a:path w="5106" h="3603" extrusionOk="0">
                  <a:moveTo>
                    <a:pt x="2550" y="1"/>
                  </a:moveTo>
                  <a:cubicBezTo>
                    <a:pt x="1139" y="1"/>
                    <a:pt x="0" y="1045"/>
                    <a:pt x="0" y="2537"/>
                  </a:cubicBezTo>
                  <a:cubicBezTo>
                    <a:pt x="0" y="3430"/>
                    <a:pt x="677" y="3603"/>
                    <a:pt x="1373" y="3603"/>
                  </a:cubicBezTo>
                  <a:cubicBezTo>
                    <a:pt x="1813" y="3603"/>
                    <a:pt x="2261" y="3534"/>
                    <a:pt x="2550" y="3534"/>
                  </a:cubicBezTo>
                  <a:cubicBezTo>
                    <a:pt x="2846" y="3534"/>
                    <a:pt x="3297" y="3603"/>
                    <a:pt x="3738" y="3603"/>
                  </a:cubicBezTo>
                  <a:cubicBezTo>
                    <a:pt x="4434" y="3603"/>
                    <a:pt x="5106" y="3430"/>
                    <a:pt x="5106" y="2537"/>
                  </a:cubicBezTo>
                  <a:cubicBezTo>
                    <a:pt x="5106" y="1045"/>
                    <a:pt x="3960" y="1"/>
                    <a:pt x="2550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80"/>
            <p:cNvSpPr/>
            <p:nvPr/>
          </p:nvSpPr>
          <p:spPr>
            <a:xfrm>
              <a:off x="8002562" y="1564677"/>
              <a:ext cx="149249" cy="309855"/>
            </a:xfrm>
            <a:custGeom>
              <a:avLst/>
              <a:gdLst/>
              <a:ahLst/>
              <a:cxnLst/>
              <a:rect l="l" t="t" r="r" b="b"/>
              <a:pathLst>
                <a:path w="5690" h="11813" extrusionOk="0">
                  <a:moveTo>
                    <a:pt x="5690" y="0"/>
                  </a:moveTo>
                  <a:cubicBezTo>
                    <a:pt x="2550" y="0"/>
                    <a:pt x="1" y="3648"/>
                    <a:pt x="1" y="6828"/>
                  </a:cubicBezTo>
                  <a:cubicBezTo>
                    <a:pt x="1" y="9439"/>
                    <a:pt x="2272" y="11581"/>
                    <a:pt x="5167" y="11812"/>
                  </a:cubicBezTo>
                  <a:cubicBezTo>
                    <a:pt x="3276" y="10924"/>
                    <a:pt x="1974" y="9066"/>
                    <a:pt x="1974" y="6910"/>
                  </a:cubicBezTo>
                  <a:cubicBezTo>
                    <a:pt x="1974" y="4204"/>
                    <a:pt x="3520" y="1200"/>
                    <a:pt x="569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80"/>
            <p:cNvSpPr/>
            <p:nvPr/>
          </p:nvSpPr>
          <p:spPr>
            <a:xfrm>
              <a:off x="8112492" y="1755684"/>
              <a:ext cx="29010" cy="28486"/>
            </a:xfrm>
            <a:custGeom>
              <a:avLst/>
              <a:gdLst/>
              <a:ahLst/>
              <a:cxnLst/>
              <a:rect l="l" t="t" r="r" b="b"/>
              <a:pathLst>
                <a:path w="1106" h="1086" extrusionOk="0">
                  <a:moveTo>
                    <a:pt x="633" y="1"/>
                  </a:moveTo>
                  <a:cubicBezTo>
                    <a:pt x="450" y="1"/>
                    <a:pt x="259" y="121"/>
                    <a:pt x="149" y="326"/>
                  </a:cubicBezTo>
                  <a:cubicBezTo>
                    <a:pt x="0" y="597"/>
                    <a:pt x="61" y="916"/>
                    <a:pt x="285" y="1038"/>
                  </a:cubicBezTo>
                  <a:cubicBezTo>
                    <a:pt x="344" y="1070"/>
                    <a:pt x="408" y="1085"/>
                    <a:pt x="474" y="1085"/>
                  </a:cubicBezTo>
                  <a:cubicBezTo>
                    <a:pt x="658" y="1085"/>
                    <a:pt x="853" y="965"/>
                    <a:pt x="963" y="760"/>
                  </a:cubicBezTo>
                  <a:cubicBezTo>
                    <a:pt x="1105" y="489"/>
                    <a:pt x="1044" y="163"/>
                    <a:pt x="820" y="48"/>
                  </a:cubicBezTo>
                  <a:cubicBezTo>
                    <a:pt x="762" y="16"/>
                    <a:pt x="698" y="1"/>
                    <a:pt x="6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1" name="Google Shape;16891;p80"/>
            <p:cNvSpPr/>
            <p:nvPr/>
          </p:nvSpPr>
          <p:spPr>
            <a:xfrm>
              <a:off x="8161935" y="1755788"/>
              <a:ext cx="29194" cy="28538"/>
            </a:xfrm>
            <a:custGeom>
              <a:avLst/>
              <a:gdLst/>
              <a:ahLst/>
              <a:cxnLst/>
              <a:rect l="l" t="t" r="r" b="b"/>
              <a:pathLst>
                <a:path w="1113" h="1088" extrusionOk="0">
                  <a:moveTo>
                    <a:pt x="468" y="1"/>
                  </a:moveTo>
                  <a:cubicBezTo>
                    <a:pt x="404" y="1"/>
                    <a:pt x="342" y="15"/>
                    <a:pt x="285" y="44"/>
                  </a:cubicBezTo>
                  <a:cubicBezTo>
                    <a:pt x="61" y="166"/>
                    <a:pt x="0" y="485"/>
                    <a:pt x="149" y="763"/>
                  </a:cubicBezTo>
                  <a:cubicBezTo>
                    <a:pt x="260" y="964"/>
                    <a:pt x="453" y="1087"/>
                    <a:pt x="637" y="1087"/>
                  </a:cubicBezTo>
                  <a:cubicBezTo>
                    <a:pt x="700" y="1087"/>
                    <a:pt x="763" y="1072"/>
                    <a:pt x="821" y="1041"/>
                  </a:cubicBezTo>
                  <a:cubicBezTo>
                    <a:pt x="1044" y="919"/>
                    <a:pt x="1112" y="600"/>
                    <a:pt x="963" y="322"/>
                  </a:cubicBezTo>
                  <a:cubicBezTo>
                    <a:pt x="852" y="120"/>
                    <a:pt x="654" y="1"/>
                    <a:pt x="4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2" name="Google Shape;16892;p80"/>
            <p:cNvSpPr/>
            <p:nvPr/>
          </p:nvSpPr>
          <p:spPr>
            <a:xfrm>
              <a:off x="8068189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85" y="1594"/>
                  </a:cubicBezTo>
                  <a:cubicBezTo>
                    <a:pt x="1058" y="1594"/>
                    <a:pt x="1364" y="1289"/>
                    <a:pt x="1364" y="910"/>
                  </a:cubicBezTo>
                  <a:lnTo>
                    <a:pt x="1364" y="679"/>
                  </a:lnTo>
                  <a:cubicBezTo>
                    <a:pt x="1364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3" name="Google Shape;16893;p80"/>
            <p:cNvSpPr/>
            <p:nvPr/>
          </p:nvSpPr>
          <p:spPr>
            <a:xfrm>
              <a:off x="8086157" y="1666213"/>
              <a:ext cx="17810" cy="29797"/>
            </a:xfrm>
            <a:custGeom>
              <a:avLst/>
              <a:gdLst/>
              <a:ahLst/>
              <a:cxnLst/>
              <a:rect l="l" t="t" r="r" b="b"/>
              <a:pathLst>
                <a:path w="679" h="1136" extrusionOk="0">
                  <a:moveTo>
                    <a:pt x="0" y="1"/>
                  </a:moveTo>
                  <a:lnTo>
                    <a:pt x="0" y="794"/>
                  </a:lnTo>
                  <a:cubicBezTo>
                    <a:pt x="0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4" name="Google Shape;16894;p80"/>
            <p:cNvSpPr/>
            <p:nvPr/>
          </p:nvSpPr>
          <p:spPr>
            <a:xfrm>
              <a:off x="8080098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4" y="455"/>
                    <a:pt x="455" y="353"/>
                    <a:pt x="455" y="231"/>
                  </a:cubicBezTo>
                  <a:cubicBezTo>
                    <a:pt x="455" y="102"/>
                    <a:pt x="354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5" name="Google Shape;16895;p80"/>
            <p:cNvSpPr/>
            <p:nvPr/>
          </p:nvSpPr>
          <p:spPr>
            <a:xfrm>
              <a:off x="8199628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79" y="1594"/>
                  </a:cubicBezTo>
                  <a:cubicBezTo>
                    <a:pt x="1058" y="1594"/>
                    <a:pt x="1363" y="1289"/>
                    <a:pt x="1363" y="910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6" name="Google Shape;16896;p80"/>
            <p:cNvSpPr/>
            <p:nvPr/>
          </p:nvSpPr>
          <p:spPr>
            <a:xfrm>
              <a:off x="8217412" y="1666213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" y="1"/>
                  </a:move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06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7" name="Google Shape;16897;p80"/>
            <p:cNvSpPr/>
            <p:nvPr/>
          </p:nvSpPr>
          <p:spPr>
            <a:xfrm>
              <a:off x="8211536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98" name="Google Shape;16898;p80"/>
          <p:cNvGrpSpPr/>
          <p:nvPr/>
        </p:nvGrpSpPr>
        <p:grpSpPr>
          <a:xfrm>
            <a:off x="2792628" y="3365340"/>
            <a:ext cx="290445" cy="370079"/>
            <a:chOff x="2792628" y="3365340"/>
            <a:chExt cx="290445" cy="370079"/>
          </a:xfrm>
        </p:grpSpPr>
        <p:sp>
          <p:nvSpPr>
            <p:cNvPr id="16899" name="Google Shape;16899;p80"/>
            <p:cNvSpPr/>
            <p:nvPr/>
          </p:nvSpPr>
          <p:spPr>
            <a:xfrm>
              <a:off x="2792628" y="3365366"/>
              <a:ext cx="290445" cy="287769"/>
            </a:xfrm>
            <a:custGeom>
              <a:avLst/>
              <a:gdLst/>
              <a:ahLst/>
              <a:cxnLst/>
              <a:rect l="l" t="t" r="r" b="b"/>
              <a:pathLst>
                <a:path w="11073" h="10971" extrusionOk="0">
                  <a:moveTo>
                    <a:pt x="3984" y="1"/>
                  </a:moveTo>
                  <a:cubicBezTo>
                    <a:pt x="3825" y="1"/>
                    <a:pt x="3665" y="26"/>
                    <a:pt x="3512" y="78"/>
                  </a:cubicBezTo>
                  <a:cubicBezTo>
                    <a:pt x="3099" y="200"/>
                    <a:pt x="2760" y="485"/>
                    <a:pt x="2563" y="871"/>
                  </a:cubicBezTo>
                  <a:cubicBezTo>
                    <a:pt x="2495" y="1000"/>
                    <a:pt x="2367" y="1095"/>
                    <a:pt x="2224" y="1109"/>
                  </a:cubicBezTo>
                  <a:cubicBezTo>
                    <a:pt x="1797" y="1163"/>
                    <a:pt x="1410" y="1387"/>
                    <a:pt x="1153" y="1726"/>
                  </a:cubicBezTo>
                  <a:cubicBezTo>
                    <a:pt x="902" y="2045"/>
                    <a:pt x="787" y="2451"/>
                    <a:pt x="834" y="2851"/>
                  </a:cubicBezTo>
                  <a:cubicBezTo>
                    <a:pt x="1038" y="4343"/>
                    <a:pt x="3329" y="5042"/>
                    <a:pt x="4638" y="5326"/>
                  </a:cubicBezTo>
                  <a:cubicBezTo>
                    <a:pt x="4208" y="5267"/>
                    <a:pt x="3666" y="5213"/>
                    <a:pt x="3106" y="5213"/>
                  </a:cubicBezTo>
                  <a:cubicBezTo>
                    <a:pt x="1936" y="5213"/>
                    <a:pt x="689" y="5447"/>
                    <a:pt x="217" y="6350"/>
                  </a:cubicBezTo>
                  <a:cubicBezTo>
                    <a:pt x="34" y="6710"/>
                    <a:pt x="0" y="7130"/>
                    <a:pt x="129" y="7510"/>
                  </a:cubicBezTo>
                  <a:cubicBezTo>
                    <a:pt x="258" y="7923"/>
                    <a:pt x="543" y="8262"/>
                    <a:pt x="929" y="8459"/>
                  </a:cubicBezTo>
                  <a:cubicBezTo>
                    <a:pt x="1058" y="8527"/>
                    <a:pt x="1146" y="8656"/>
                    <a:pt x="1166" y="8798"/>
                  </a:cubicBezTo>
                  <a:cubicBezTo>
                    <a:pt x="1214" y="9225"/>
                    <a:pt x="1438" y="9612"/>
                    <a:pt x="1783" y="9876"/>
                  </a:cubicBezTo>
                  <a:cubicBezTo>
                    <a:pt x="2055" y="10084"/>
                    <a:pt x="2385" y="10198"/>
                    <a:pt x="2725" y="10198"/>
                  </a:cubicBezTo>
                  <a:cubicBezTo>
                    <a:pt x="2784" y="10198"/>
                    <a:pt x="2843" y="10195"/>
                    <a:pt x="2902" y="10188"/>
                  </a:cubicBezTo>
                  <a:cubicBezTo>
                    <a:pt x="4401" y="9985"/>
                    <a:pt x="5099" y="7693"/>
                    <a:pt x="5384" y="6384"/>
                  </a:cubicBezTo>
                  <a:lnTo>
                    <a:pt x="5384" y="6384"/>
                  </a:lnTo>
                  <a:cubicBezTo>
                    <a:pt x="5201" y="7713"/>
                    <a:pt x="5072" y="10107"/>
                    <a:pt x="6408" y="10805"/>
                  </a:cubicBezTo>
                  <a:cubicBezTo>
                    <a:pt x="6623" y="10914"/>
                    <a:pt x="6857" y="10971"/>
                    <a:pt x="7093" y="10971"/>
                  </a:cubicBezTo>
                  <a:cubicBezTo>
                    <a:pt x="7252" y="10971"/>
                    <a:pt x="7412" y="10945"/>
                    <a:pt x="7567" y="10893"/>
                  </a:cubicBezTo>
                  <a:cubicBezTo>
                    <a:pt x="7981" y="10764"/>
                    <a:pt x="8320" y="10480"/>
                    <a:pt x="8517" y="10100"/>
                  </a:cubicBezTo>
                  <a:cubicBezTo>
                    <a:pt x="8584" y="9964"/>
                    <a:pt x="8706" y="9876"/>
                    <a:pt x="8856" y="9856"/>
                  </a:cubicBezTo>
                  <a:cubicBezTo>
                    <a:pt x="9283" y="9808"/>
                    <a:pt x="9669" y="9585"/>
                    <a:pt x="9927" y="9239"/>
                  </a:cubicBezTo>
                  <a:cubicBezTo>
                    <a:pt x="10178" y="8920"/>
                    <a:pt x="10293" y="8520"/>
                    <a:pt x="10239" y="8120"/>
                  </a:cubicBezTo>
                  <a:cubicBezTo>
                    <a:pt x="10042" y="6621"/>
                    <a:pt x="7750" y="5923"/>
                    <a:pt x="6442" y="5638"/>
                  </a:cubicBezTo>
                  <a:lnTo>
                    <a:pt x="6442" y="5638"/>
                  </a:lnTo>
                  <a:cubicBezTo>
                    <a:pt x="6870" y="5700"/>
                    <a:pt x="7411" y="5754"/>
                    <a:pt x="7970" y="5754"/>
                  </a:cubicBezTo>
                  <a:cubicBezTo>
                    <a:pt x="9138" y="5754"/>
                    <a:pt x="10386" y="5517"/>
                    <a:pt x="10863" y="4614"/>
                  </a:cubicBezTo>
                  <a:cubicBezTo>
                    <a:pt x="11039" y="4255"/>
                    <a:pt x="11073" y="3841"/>
                    <a:pt x="10951" y="3455"/>
                  </a:cubicBezTo>
                  <a:cubicBezTo>
                    <a:pt x="10822" y="3048"/>
                    <a:pt x="10537" y="2702"/>
                    <a:pt x="10151" y="2506"/>
                  </a:cubicBezTo>
                  <a:cubicBezTo>
                    <a:pt x="10022" y="2445"/>
                    <a:pt x="9934" y="2316"/>
                    <a:pt x="9913" y="2167"/>
                  </a:cubicBezTo>
                  <a:cubicBezTo>
                    <a:pt x="9859" y="1739"/>
                    <a:pt x="9635" y="1353"/>
                    <a:pt x="9296" y="1095"/>
                  </a:cubicBezTo>
                  <a:cubicBezTo>
                    <a:pt x="9026" y="883"/>
                    <a:pt x="8693" y="772"/>
                    <a:pt x="8355" y="772"/>
                  </a:cubicBezTo>
                  <a:cubicBezTo>
                    <a:pt x="8294" y="772"/>
                    <a:pt x="8232" y="776"/>
                    <a:pt x="8171" y="783"/>
                  </a:cubicBezTo>
                  <a:cubicBezTo>
                    <a:pt x="6679" y="980"/>
                    <a:pt x="5981" y="3272"/>
                    <a:pt x="5696" y="4580"/>
                  </a:cubicBezTo>
                  <a:cubicBezTo>
                    <a:pt x="5879" y="3258"/>
                    <a:pt x="6008" y="865"/>
                    <a:pt x="4672" y="166"/>
                  </a:cubicBezTo>
                  <a:cubicBezTo>
                    <a:pt x="4457" y="57"/>
                    <a:pt x="4221" y="1"/>
                    <a:pt x="3984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0" name="Google Shape;16900;p80"/>
            <p:cNvSpPr/>
            <p:nvPr/>
          </p:nvSpPr>
          <p:spPr>
            <a:xfrm>
              <a:off x="2792628" y="3502025"/>
              <a:ext cx="145314" cy="89156"/>
            </a:xfrm>
            <a:custGeom>
              <a:avLst/>
              <a:gdLst/>
              <a:ahLst/>
              <a:cxnLst/>
              <a:rect l="l" t="t" r="r" b="b"/>
              <a:pathLst>
                <a:path w="5540" h="3399" extrusionOk="0">
                  <a:moveTo>
                    <a:pt x="3114" y="1"/>
                  </a:moveTo>
                  <a:cubicBezTo>
                    <a:pt x="1943" y="1"/>
                    <a:pt x="691" y="235"/>
                    <a:pt x="217" y="1140"/>
                  </a:cubicBezTo>
                  <a:cubicBezTo>
                    <a:pt x="34" y="1500"/>
                    <a:pt x="0" y="1920"/>
                    <a:pt x="129" y="2300"/>
                  </a:cubicBezTo>
                  <a:cubicBezTo>
                    <a:pt x="251" y="2713"/>
                    <a:pt x="543" y="3052"/>
                    <a:pt x="922" y="3249"/>
                  </a:cubicBezTo>
                  <a:cubicBezTo>
                    <a:pt x="990" y="3283"/>
                    <a:pt x="1044" y="3337"/>
                    <a:pt x="1092" y="3398"/>
                  </a:cubicBezTo>
                  <a:lnTo>
                    <a:pt x="5540" y="272"/>
                  </a:lnTo>
                  <a:cubicBezTo>
                    <a:pt x="5540" y="272"/>
                    <a:pt x="4374" y="1"/>
                    <a:pt x="3114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1" name="Google Shape;16901;p80"/>
            <p:cNvSpPr/>
            <p:nvPr/>
          </p:nvSpPr>
          <p:spPr>
            <a:xfrm>
              <a:off x="2937916" y="3427348"/>
              <a:ext cx="145157" cy="88946"/>
            </a:xfrm>
            <a:custGeom>
              <a:avLst/>
              <a:gdLst/>
              <a:ahLst/>
              <a:cxnLst/>
              <a:rect l="l" t="t" r="r" b="b"/>
              <a:pathLst>
                <a:path w="5534" h="3391" extrusionOk="0">
                  <a:moveTo>
                    <a:pt x="4449" y="0"/>
                  </a:moveTo>
                  <a:lnTo>
                    <a:pt x="1" y="3119"/>
                  </a:lnTo>
                  <a:cubicBezTo>
                    <a:pt x="1" y="3119"/>
                    <a:pt x="1166" y="3391"/>
                    <a:pt x="2426" y="3391"/>
                  </a:cubicBezTo>
                  <a:cubicBezTo>
                    <a:pt x="3597" y="3391"/>
                    <a:pt x="4850" y="3156"/>
                    <a:pt x="5324" y="2251"/>
                  </a:cubicBezTo>
                  <a:cubicBezTo>
                    <a:pt x="5500" y="1892"/>
                    <a:pt x="5534" y="1472"/>
                    <a:pt x="5412" y="1092"/>
                  </a:cubicBezTo>
                  <a:cubicBezTo>
                    <a:pt x="5283" y="678"/>
                    <a:pt x="4998" y="339"/>
                    <a:pt x="4612" y="143"/>
                  </a:cubicBezTo>
                  <a:cubicBezTo>
                    <a:pt x="4551" y="109"/>
                    <a:pt x="4496" y="61"/>
                    <a:pt x="444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2" name="Google Shape;16902;p80"/>
            <p:cNvSpPr/>
            <p:nvPr/>
          </p:nvSpPr>
          <p:spPr>
            <a:xfrm>
              <a:off x="2856105" y="3365340"/>
              <a:ext cx="108356" cy="143845"/>
            </a:xfrm>
            <a:custGeom>
              <a:avLst/>
              <a:gdLst/>
              <a:ahLst/>
              <a:cxnLst/>
              <a:rect l="l" t="t" r="r" b="b"/>
              <a:pathLst>
                <a:path w="4131" h="5484" extrusionOk="0">
                  <a:moveTo>
                    <a:pt x="1555" y="0"/>
                  </a:moveTo>
                  <a:cubicBezTo>
                    <a:pt x="1399" y="0"/>
                    <a:pt x="1242" y="24"/>
                    <a:pt x="1092" y="72"/>
                  </a:cubicBezTo>
                  <a:cubicBezTo>
                    <a:pt x="679" y="201"/>
                    <a:pt x="340" y="486"/>
                    <a:pt x="143" y="872"/>
                  </a:cubicBezTo>
                  <a:cubicBezTo>
                    <a:pt x="109" y="934"/>
                    <a:pt x="62" y="995"/>
                    <a:pt x="1" y="1035"/>
                  </a:cubicBezTo>
                  <a:lnTo>
                    <a:pt x="3120" y="5483"/>
                  </a:lnTo>
                  <a:cubicBezTo>
                    <a:pt x="3120" y="5483"/>
                    <a:pt x="4130" y="1151"/>
                    <a:pt x="2252" y="167"/>
                  </a:cubicBezTo>
                  <a:cubicBezTo>
                    <a:pt x="2034" y="57"/>
                    <a:pt x="1795" y="0"/>
                    <a:pt x="155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3" name="Google Shape;16903;p80"/>
            <p:cNvSpPr/>
            <p:nvPr/>
          </p:nvSpPr>
          <p:spPr>
            <a:xfrm>
              <a:off x="2911424" y="3509159"/>
              <a:ext cx="108173" cy="143845"/>
            </a:xfrm>
            <a:custGeom>
              <a:avLst/>
              <a:gdLst/>
              <a:ahLst/>
              <a:cxnLst/>
              <a:rect l="l" t="t" r="r" b="b"/>
              <a:pathLst>
                <a:path w="4124" h="5484" extrusionOk="0">
                  <a:moveTo>
                    <a:pt x="1011" y="0"/>
                  </a:moveTo>
                  <a:cubicBezTo>
                    <a:pt x="1011" y="1"/>
                    <a:pt x="1" y="4340"/>
                    <a:pt x="1879" y="5323"/>
                  </a:cubicBezTo>
                  <a:cubicBezTo>
                    <a:pt x="2095" y="5429"/>
                    <a:pt x="2331" y="5484"/>
                    <a:pt x="2569" y="5484"/>
                  </a:cubicBezTo>
                  <a:cubicBezTo>
                    <a:pt x="2726" y="5484"/>
                    <a:pt x="2884" y="5460"/>
                    <a:pt x="3038" y="5411"/>
                  </a:cubicBezTo>
                  <a:cubicBezTo>
                    <a:pt x="3445" y="5282"/>
                    <a:pt x="3791" y="4998"/>
                    <a:pt x="3988" y="4611"/>
                  </a:cubicBezTo>
                  <a:cubicBezTo>
                    <a:pt x="4021" y="4550"/>
                    <a:pt x="4069" y="4496"/>
                    <a:pt x="4123" y="4448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4" name="Google Shape;16904;p80"/>
            <p:cNvSpPr/>
            <p:nvPr/>
          </p:nvSpPr>
          <p:spPr>
            <a:xfrm>
              <a:off x="2830504" y="3566708"/>
              <a:ext cx="25181" cy="17889"/>
            </a:xfrm>
            <a:custGeom>
              <a:avLst/>
              <a:gdLst/>
              <a:ahLst/>
              <a:cxnLst/>
              <a:rect l="l" t="t" r="r" b="b"/>
              <a:pathLst>
                <a:path w="960" h="682" extrusionOk="0">
                  <a:moveTo>
                    <a:pt x="645" y="0"/>
                  </a:moveTo>
                  <a:cubicBezTo>
                    <a:pt x="606" y="0"/>
                    <a:pt x="565" y="11"/>
                    <a:pt x="522" y="37"/>
                  </a:cubicBezTo>
                  <a:lnTo>
                    <a:pt x="183" y="274"/>
                  </a:lnTo>
                  <a:cubicBezTo>
                    <a:pt x="0" y="396"/>
                    <a:pt x="89" y="681"/>
                    <a:pt x="312" y="681"/>
                  </a:cubicBezTo>
                  <a:cubicBezTo>
                    <a:pt x="353" y="681"/>
                    <a:pt x="400" y="668"/>
                    <a:pt x="434" y="641"/>
                  </a:cubicBezTo>
                  <a:lnTo>
                    <a:pt x="780" y="403"/>
                  </a:lnTo>
                  <a:cubicBezTo>
                    <a:pt x="960" y="257"/>
                    <a:pt x="833" y="0"/>
                    <a:pt x="64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80"/>
            <p:cNvSpPr/>
            <p:nvPr/>
          </p:nvSpPr>
          <p:spPr>
            <a:xfrm>
              <a:off x="2857547" y="3525002"/>
              <a:ext cx="57890" cy="40735"/>
            </a:xfrm>
            <a:custGeom>
              <a:avLst/>
              <a:gdLst/>
              <a:ahLst/>
              <a:cxnLst/>
              <a:rect l="l" t="t" r="r" b="b"/>
              <a:pathLst>
                <a:path w="2207" h="1553" extrusionOk="0">
                  <a:moveTo>
                    <a:pt x="1871" y="1"/>
                  </a:moveTo>
                  <a:cubicBezTo>
                    <a:pt x="1825" y="1"/>
                    <a:pt x="1777" y="17"/>
                    <a:pt x="1729" y="54"/>
                  </a:cubicBezTo>
                  <a:lnTo>
                    <a:pt x="183" y="1146"/>
                  </a:lnTo>
                  <a:cubicBezTo>
                    <a:pt x="0" y="1268"/>
                    <a:pt x="88" y="1553"/>
                    <a:pt x="312" y="1553"/>
                  </a:cubicBezTo>
                  <a:cubicBezTo>
                    <a:pt x="353" y="1546"/>
                    <a:pt x="400" y="1532"/>
                    <a:pt x="434" y="1505"/>
                  </a:cubicBezTo>
                  <a:lnTo>
                    <a:pt x="1987" y="420"/>
                  </a:lnTo>
                  <a:cubicBezTo>
                    <a:pt x="2206" y="288"/>
                    <a:pt x="2066" y="1"/>
                    <a:pt x="187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80"/>
            <p:cNvSpPr/>
            <p:nvPr/>
          </p:nvSpPr>
          <p:spPr>
            <a:xfrm>
              <a:off x="3020095" y="3433407"/>
              <a:ext cx="26256" cy="18492"/>
            </a:xfrm>
            <a:custGeom>
              <a:avLst/>
              <a:gdLst/>
              <a:ahLst/>
              <a:cxnLst/>
              <a:rect l="l" t="t" r="r" b="b"/>
              <a:pathLst>
                <a:path w="1001" h="705" extrusionOk="0">
                  <a:moveTo>
                    <a:pt x="664" y="1"/>
                  </a:moveTo>
                  <a:cubicBezTo>
                    <a:pt x="619" y="1"/>
                    <a:pt x="570" y="17"/>
                    <a:pt x="523" y="54"/>
                  </a:cubicBezTo>
                  <a:lnTo>
                    <a:pt x="184" y="298"/>
                  </a:lnTo>
                  <a:cubicBezTo>
                    <a:pt x="1" y="420"/>
                    <a:pt x="89" y="705"/>
                    <a:pt x="312" y="705"/>
                  </a:cubicBezTo>
                  <a:cubicBezTo>
                    <a:pt x="353" y="705"/>
                    <a:pt x="401" y="691"/>
                    <a:pt x="435" y="664"/>
                  </a:cubicBezTo>
                  <a:lnTo>
                    <a:pt x="780" y="427"/>
                  </a:lnTo>
                  <a:cubicBezTo>
                    <a:pt x="1000" y="290"/>
                    <a:pt x="859" y="1"/>
                    <a:pt x="66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7" name="Google Shape;16907;p80"/>
            <p:cNvSpPr/>
            <p:nvPr/>
          </p:nvSpPr>
          <p:spPr>
            <a:xfrm>
              <a:off x="2961392" y="3452529"/>
              <a:ext cx="57837" cy="40657"/>
            </a:xfrm>
            <a:custGeom>
              <a:avLst/>
              <a:gdLst/>
              <a:ahLst/>
              <a:cxnLst/>
              <a:rect l="l" t="t" r="r" b="b"/>
              <a:pathLst>
                <a:path w="2205" h="1550" extrusionOk="0">
                  <a:moveTo>
                    <a:pt x="1875" y="1"/>
                  </a:moveTo>
                  <a:cubicBezTo>
                    <a:pt x="1829" y="1"/>
                    <a:pt x="1779" y="18"/>
                    <a:pt x="1730" y="57"/>
                  </a:cubicBezTo>
                  <a:lnTo>
                    <a:pt x="184" y="1135"/>
                  </a:lnTo>
                  <a:cubicBezTo>
                    <a:pt x="1" y="1264"/>
                    <a:pt x="89" y="1549"/>
                    <a:pt x="313" y="1549"/>
                  </a:cubicBezTo>
                  <a:cubicBezTo>
                    <a:pt x="354" y="1542"/>
                    <a:pt x="401" y="1529"/>
                    <a:pt x="435" y="1508"/>
                  </a:cubicBezTo>
                  <a:lnTo>
                    <a:pt x="1981" y="423"/>
                  </a:lnTo>
                  <a:cubicBezTo>
                    <a:pt x="2205" y="287"/>
                    <a:pt x="2068" y="1"/>
                    <a:pt x="1875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8" name="Google Shape;16908;p80"/>
            <p:cNvSpPr/>
            <p:nvPr/>
          </p:nvSpPr>
          <p:spPr>
            <a:xfrm>
              <a:off x="2860878" y="3404292"/>
              <a:ext cx="21404" cy="20591"/>
            </a:xfrm>
            <a:custGeom>
              <a:avLst/>
              <a:gdLst/>
              <a:ahLst/>
              <a:cxnLst/>
              <a:rect l="l" t="t" r="r" b="b"/>
              <a:pathLst>
                <a:path w="816" h="785" extrusionOk="0">
                  <a:moveTo>
                    <a:pt x="301" y="1"/>
                  </a:moveTo>
                  <a:cubicBezTo>
                    <a:pt x="146" y="1"/>
                    <a:pt x="1" y="172"/>
                    <a:pt x="104" y="344"/>
                  </a:cubicBezTo>
                  <a:lnTo>
                    <a:pt x="341" y="689"/>
                  </a:lnTo>
                  <a:cubicBezTo>
                    <a:pt x="388" y="744"/>
                    <a:pt x="456" y="784"/>
                    <a:pt x="531" y="784"/>
                  </a:cubicBezTo>
                  <a:cubicBezTo>
                    <a:pt x="707" y="784"/>
                    <a:pt x="816" y="581"/>
                    <a:pt x="714" y="432"/>
                  </a:cubicBezTo>
                  <a:lnTo>
                    <a:pt x="470" y="86"/>
                  </a:lnTo>
                  <a:cubicBezTo>
                    <a:pt x="421" y="26"/>
                    <a:pt x="360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9" name="Google Shape;16909;p80"/>
            <p:cNvSpPr/>
            <p:nvPr/>
          </p:nvSpPr>
          <p:spPr>
            <a:xfrm>
              <a:off x="2879790" y="3431466"/>
              <a:ext cx="43568" cy="52093"/>
            </a:xfrm>
            <a:custGeom>
              <a:avLst/>
              <a:gdLst/>
              <a:ahLst/>
              <a:cxnLst/>
              <a:rect l="l" t="t" r="r" b="b"/>
              <a:pathLst>
                <a:path w="1661" h="1986" extrusionOk="0">
                  <a:moveTo>
                    <a:pt x="301" y="1"/>
                  </a:moveTo>
                  <a:cubicBezTo>
                    <a:pt x="146" y="1"/>
                    <a:pt x="1" y="168"/>
                    <a:pt x="108" y="338"/>
                  </a:cubicBezTo>
                  <a:lnTo>
                    <a:pt x="1186" y="1891"/>
                  </a:lnTo>
                  <a:cubicBezTo>
                    <a:pt x="1234" y="1945"/>
                    <a:pt x="1302" y="1986"/>
                    <a:pt x="1376" y="1986"/>
                  </a:cubicBezTo>
                  <a:cubicBezTo>
                    <a:pt x="1552" y="1986"/>
                    <a:pt x="1661" y="1776"/>
                    <a:pt x="1559" y="1633"/>
                  </a:cubicBezTo>
                  <a:lnTo>
                    <a:pt x="474" y="87"/>
                  </a:lnTo>
                  <a:cubicBezTo>
                    <a:pt x="425" y="26"/>
                    <a:pt x="362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0" name="Google Shape;16910;p80"/>
            <p:cNvSpPr/>
            <p:nvPr/>
          </p:nvSpPr>
          <p:spPr>
            <a:xfrm>
              <a:off x="2993445" y="3593856"/>
              <a:ext cx="21509" cy="20617"/>
            </a:xfrm>
            <a:custGeom>
              <a:avLst/>
              <a:gdLst/>
              <a:ahLst/>
              <a:cxnLst/>
              <a:rect l="l" t="t" r="r" b="b"/>
              <a:pathLst>
                <a:path w="820" h="786" extrusionOk="0">
                  <a:moveTo>
                    <a:pt x="302" y="0"/>
                  </a:moveTo>
                  <a:cubicBezTo>
                    <a:pt x="146" y="0"/>
                    <a:pt x="1" y="169"/>
                    <a:pt x="108" y="345"/>
                  </a:cubicBezTo>
                  <a:lnTo>
                    <a:pt x="352" y="690"/>
                  </a:lnTo>
                  <a:cubicBezTo>
                    <a:pt x="392" y="744"/>
                    <a:pt x="459" y="784"/>
                    <a:pt x="532" y="785"/>
                  </a:cubicBezTo>
                  <a:lnTo>
                    <a:pt x="532" y="785"/>
                  </a:lnTo>
                  <a:cubicBezTo>
                    <a:pt x="713" y="783"/>
                    <a:pt x="819" y="581"/>
                    <a:pt x="711" y="433"/>
                  </a:cubicBezTo>
                  <a:lnTo>
                    <a:pt x="474" y="87"/>
                  </a:lnTo>
                  <a:cubicBezTo>
                    <a:pt x="425" y="26"/>
                    <a:pt x="362" y="0"/>
                    <a:pt x="302" y="0"/>
                  </a:cubicBezTo>
                  <a:close/>
                  <a:moveTo>
                    <a:pt x="532" y="785"/>
                  </a:moveTo>
                  <a:lnTo>
                    <a:pt x="532" y="785"/>
                  </a:lnTo>
                  <a:cubicBezTo>
                    <a:pt x="531" y="785"/>
                    <a:pt x="530" y="785"/>
                    <a:pt x="528" y="785"/>
                  </a:cubicBezTo>
                  <a:lnTo>
                    <a:pt x="535" y="785"/>
                  </a:lnTo>
                  <a:cubicBezTo>
                    <a:pt x="534" y="785"/>
                    <a:pt x="533" y="785"/>
                    <a:pt x="532" y="78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80"/>
            <p:cNvSpPr/>
            <p:nvPr/>
          </p:nvSpPr>
          <p:spPr>
            <a:xfrm>
              <a:off x="2952500" y="3535258"/>
              <a:ext cx="43620" cy="52171"/>
            </a:xfrm>
            <a:custGeom>
              <a:avLst/>
              <a:gdLst/>
              <a:ahLst/>
              <a:cxnLst/>
              <a:rect l="l" t="t" r="r" b="b"/>
              <a:pathLst>
                <a:path w="1663" h="1989" extrusionOk="0">
                  <a:moveTo>
                    <a:pt x="299" y="1"/>
                  </a:moveTo>
                  <a:cubicBezTo>
                    <a:pt x="146" y="1"/>
                    <a:pt x="0" y="171"/>
                    <a:pt x="103" y="341"/>
                  </a:cubicBezTo>
                  <a:lnTo>
                    <a:pt x="1188" y="1887"/>
                  </a:lnTo>
                  <a:cubicBezTo>
                    <a:pt x="1228" y="1948"/>
                    <a:pt x="1296" y="1982"/>
                    <a:pt x="1371" y="1982"/>
                  </a:cubicBezTo>
                  <a:lnTo>
                    <a:pt x="1371" y="1989"/>
                  </a:lnTo>
                  <a:cubicBezTo>
                    <a:pt x="1554" y="1989"/>
                    <a:pt x="1662" y="1785"/>
                    <a:pt x="1554" y="1636"/>
                  </a:cubicBezTo>
                  <a:lnTo>
                    <a:pt x="469" y="90"/>
                  </a:lnTo>
                  <a:cubicBezTo>
                    <a:pt x="421" y="27"/>
                    <a:pt x="359" y="1"/>
                    <a:pt x="2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80"/>
            <p:cNvSpPr/>
            <p:nvPr/>
          </p:nvSpPr>
          <p:spPr>
            <a:xfrm>
              <a:off x="2912315" y="3503284"/>
              <a:ext cx="41470" cy="232136"/>
            </a:xfrm>
            <a:custGeom>
              <a:avLst/>
              <a:gdLst/>
              <a:ahLst/>
              <a:cxnLst/>
              <a:rect l="l" t="t" r="r" b="b"/>
              <a:pathLst>
                <a:path w="1581" h="8850" extrusionOk="0">
                  <a:moveTo>
                    <a:pt x="970" y="1"/>
                  </a:moveTo>
                  <a:cubicBezTo>
                    <a:pt x="879" y="1"/>
                    <a:pt x="790" y="52"/>
                    <a:pt x="760" y="170"/>
                  </a:cubicBezTo>
                  <a:cubicBezTo>
                    <a:pt x="556" y="950"/>
                    <a:pt x="407" y="1743"/>
                    <a:pt x="312" y="2543"/>
                  </a:cubicBezTo>
                  <a:cubicBezTo>
                    <a:pt x="0" y="5120"/>
                    <a:pt x="272" y="7208"/>
                    <a:pt x="1106" y="8734"/>
                  </a:cubicBezTo>
                  <a:cubicBezTo>
                    <a:pt x="1146" y="8802"/>
                    <a:pt x="1221" y="8849"/>
                    <a:pt x="1309" y="8849"/>
                  </a:cubicBezTo>
                  <a:cubicBezTo>
                    <a:pt x="1479" y="8849"/>
                    <a:pt x="1580" y="8666"/>
                    <a:pt x="1499" y="8517"/>
                  </a:cubicBezTo>
                  <a:cubicBezTo>
                    <a:pt x="706" y="7073"/>
                    <a:pt x="455" y="5079"/>
                    <a:pt x="753" y="2597"/>
                  </a:cubicBezTo>
                  <a:cubicBezTo>
                    <a:pt x="855" y="1818"/>
                    <a:pt x="997" y="1045"/>
                    <a:pt x="1194" y="285"/>
                  </a:cubicBezTo>
                  <a:cubicBezTo>
                    <a:pt x="1238" y="112"/>
                    <a:pt x="1102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13" name="Google Shape;16913;p80"/>
          <p:cNvGrpSpPr/>
          <p:nvPr/>
        </p:nvGrpSpPr>
        <p:grpSpPr>
          <a:xfrm>
            <a:off x="1389585" y="1988317"/>
            <a:ext cx="388125" cy="353790"/>
            <a:chOff x="1389585" y="1988317"/>
            <a:chExt cx="388125" cy="353790"/>
          </a:xfrm>
        </p:grpSpPr>
        <p:sp>
          <p:nvSpPr>
            <p:cNvPr id="16914" name="Google Shape;16914;p80"/>
            <p:cNvSpPr/>
            <p:nvPr/>
          </p:nvSpPr>
          <p:spPr>
            <a:xfrm>
              <a:off x="1673551" y="2066221"/>
              <a:ext cx="104159" cy="74546"/>
            </a:xfrm>
            <a:custGeom>
              <a:avLst/>
              <a:gdLst/>
              <a:ahLst/>
              <a:cxnLst/>
              <a:rect l="l" t="t" r="r" b="b"/>
              <a:pathLst>
                <a:path w="3971" h="2842" extrusionOk="0">
                  <a:moveTo>
                    <a:pt x="3608" y="0"/>
                  </a:moveTo>
                  <a:lnTo>
                    <a:pt x="0" y="1831"/>
                  </a:lnTo>
                  <a:lnTo>
                    <a:pt x="685" y="2747"/>
                  </a:lnTo>
                  <a:cubicBezTo>
                    <a:pt x="997" y="2812"/>
                    <a:pt x="1276" y="2842"/>
                    <a:pt x="1526" y="2842"/>
                  </a:cubicBezTo>
                  <a:cubicBezTo>
                    <a:pt x="3970" y="2842"/>
                    <a:pt x="3608" y="1"/>
                    <a:pt x="360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80"/>
            <p:cNvSpPr/>
            <p:nvPr/>
          </p:nvSpPr>
          <p:spPr>
            <a:xfrm>
              <a:off x="1691519" y="2074745"/>
              <a:ext cx="77510" cy="66021"/>
            </a:xfrm>
            <a:custGeom>
              <a:avLst/>
              <a:gdLst/>
              <a:ahLst/>
              <a:cxnLst/>
              <a:rect l="l" t="t" r="r" b="b"/>
              <a:pathLst>
                <a:path w="2955" h="2517" extrusionOk="0">
                  <a:moveTo>
                    <a:pt x="2936" y="1"/>
                  </a:moveTo>
                  <a:lnTo>
                    <a:pt x="2936" y="1"/>
                  </a:lnTo>
                  <a:cubicBezTo>
                    <a:pt x="2292" y="394"/>
                    <a:pt x="977" y="1276"/>
                    <a:pt x="0" y="2422"/>
                  </a:cubicBezTo>
                  <a:cubicBezTo>
                    <a:pt x="312" y="2487"/>
                    <a:pt x="591" y="2517"/>
                    <a:pt x="841" y="2517"/>
                  </a:cubicBezTo>
                  <a:cubicBezTo>
                    <a:pt x="2770" y="2517"/>
                    <a:pt x="2954" y="751"/>
                    <a:pt x="293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80"/>
            <p:cNvSpPr/>
            <p:nvPr/>
          </p:nvSpPr>
          <p:spPr>
            <a:xfrm>
              <a:off x="1389585" y="2066221"/>
              <a:ext cx="104002" cy="74546"/>
            </a:xfrm>
            <a:custGeom>
              <a:avLst/>
              <a:gdLst/>
              <a:ahLst/>
              <a:cxnLst/>
              <a:rect l="l" t="t" r="r" b="b"/>
              <a:pathLst>
                <a:path w="3965" h="2842" extrusionOk="0">
                  <a:moveTo>
                    <a:pt x="364" y="0"/>
                  </a:moveTo>
                  <a:cubicBezTo>
                    <a:pt x="364" y="1"/>
                    <a:pt x="1" y="2842"/>
                    <a:pt x="2441" y="2842"/>
                  </a:cubicBezTo>
                  <a:cubicBezTo>
                    <a:pt x="2690" y="2842"/>
                    <a:pt x="2968" y="2812"/>
                    <a:pt x="3279" y="2747"/>
                  </a:cubicBezTo>
                  <a:lnTo>
                    <a:pt x="3964" y="18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7" name="Google Shape;16917;p80"/>
            <p:cNvSpPr/>
            <p:nvPr/>
          </p:nvSpPr>
          <p:spPr>
            <a:xfrm>
              <a:off x="1398267" y="2074745"/>
              <a:ext cx="77352" cy="66021"/>
            </a:xfrm>
            <a:custGeom>
              <a:avLst/>
              <a:gdLst/>
              <a:ahLst/>
              <a:cxnLst/>
              <a:rect l="l" t="t" r="r" b="b"/>
              <a:pathLst>
                <a:path w="2949" h="2517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751"/>
                    <a:pt x="185" y="2517"/>
                    <a:pt x="2109" y="2517"/>
                  </a:cubicBezTo>
                  <a:cubicBezTo>
                    <a:pt x="2359" y="2517"/>
                    <a:pt x="2637" y="2487"/>
                    <a:pt x="2948" y="2422"/>
                  </a:cubicBezTo>
                  <a:cubicBezTo>
                    <a:pt x="1972" y="1276"/>
                    <a:pt x="657" y="394"/>
                    <a:pt x="1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8" name="Google Shape;16918;p80"/>
            <p:cNvSpPr/>
            <p:nvPr/>
          </p:nvSpPr>
          <p:spPr>
            <a:xfrm>
              <a:off x="1655584" y="1988317"/>
              <a:ext cx="89838" cy="101930"/>
            </a:xfrm>
            <a:custGeom>
              <a:avLst/>
              <a:gdLst/>
              <a:ahLst/>
              <a:cxnLst/>
              <a:rect l="l" t="t" r="r" b="b"/>
              <a:pathLst>
                <a:path w="3425" h="3886" extrusionOk="0">
                  <a:moveTo>
                    <a:pt x="2286" y="1"/>
                  </a:moveTo>
                  <a:cubicBezTo>
                    <a:pt x="2285" y="1"/>
                    <a:pt x="1865" y="1994"/>
                    <a:pt x="0" y="2516"/>
                  </a:cubicBezTo>
                  <a:lnTo>
                    <a:pt x="909" y="3886"/>
                  </a:lnTo>
                  <a:cubicBezTo>
                    <a:pt x="3425" y="2292"/>
                    <a:pt x="2286" y="1"/>
                    <a:pt x="2286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80"/>
            <p:cNvSpPr/>
            <p:nvPr/>
          </p:nvSpPr>
          <p:spPr>
            <a:xfrm>
              <a:off x="1670168" y="1988317"/>
              <a:ext cx="75254" cy="101930"/>
            </a:xfrm>
            <a:custGeom>
              <a:avLst/>
              <a:gdLst/>
              <a:ahLst/>
              <a:cxnLst/>
              <a:rect l="l" t="t" r="r" b="b"/>
              <a:pathLst>
                <a:path w="2869" h="3886" extrusionOk="0">
                  <a:moveTo>
                    <a:pt x="1730" y="1"/>
                  </a:moveTo>
                  <a:cubicBezTo>
                    <a:pt x="1730" y="1"/>
                    <a:pt x="1967" y="2123"/>
                    <a:pt x="0" y="3350"/>
                  </a:cubicBezTo>
                  <a:lnTo>
                    <a:pt x="353" y="3886"/>
                  </a:lnTo>
                  <a:cubicBezTo>
                    <a:pt x="2869" y="2286"/>
                    <a:pt x="1730" y="1"/>
                    <a:pt x="173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80"/>
            <p:cNvSpPr/>
            <p:nvPr/>
          </p:nvSpPr>
          <p:spPr>
            <a:xfrm>
              <a:off x="1421691" y="1988317"/>
              <a:ext cx="90021" cy="101930"/>
            </a:xfrm>
            <a:custGeom>
              <a:avLst/>
              <a:gdLst/>
              <a:ahLst/>
              <a:cxnLst/>
              <a:rect l="l" t="t" r="r" b="b"/>
              <a:pathLst>
                <a:path w="3432" h="3886" extrusionOk="0">
                  <a:moveTo>
                    <a:pt x="1140" y="1"/>
                  </a:moveTo>
                  <a:cubicBezTo>
                    <a:pt x="1140" y="1"/>
                    <a:pt x="1" y="2292"/>
                    <a:pt x="2516" y="3886"/>
                  </a:cubicBezTo>
                  <a:lnTo>
                    <a:pt x="3432" y="2516"/>
                  </a:lnTo>
                  <a:cubicBezTo>
                    <a:pt x="1560" y="1994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80"/>
            <p:cNvSpPr/>
            <p:nvPr/>
          </p:nvSpPr>
          <p:spPr>
            <a:xfrm>
              <a:off x="1421691" y="1988317"/>
              <a:ext cx="75280" cy="101930"/>
            </a:xfrm>
            <a:custGeom>
              <a:avLst/>
              <a:gdLst/>
              <a:ahLst/>
              <a:cxnLst/>
              <a:rect l="l" t="t" r="r" b="b"/>
              <a:pathLst>
                <a:path w="2870" h="3886" extrusionOk="0">
                  <a:moveTo>
                    <a:pt x="1140" y="1"/>
                  </a:moveTo>
                  <a:cubicBezTo>
                    <a:pt x="1140" y="1"/>
                    <a:pt x="1" y="2286"/>
                    <a:pt x="2516" y="3886"/>
                  </a:cubicBezTo>
                  <a:lnTo>
                    <a:pt x="2869" y="3350"/>
                  </a:lnTo>
                  <a:cubicBezTo>
                    <a:pt x="903" y="2123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80"/>
            <p:cNvSpPr/>
            <p:nvPr/>
          </p:nvSpPr>
          <p:spPr>
            <a:xfrm>
              <a:off x="1461193" y="2012502"/>
              <a:ext cx="244726" cy="295088"/>
            </a:xfrm>
            <a:custGeom>
              <a:avLst/>
              <a:gdLst/>
              <a:ahLst/>
              <a:cxnLst/>
              <a:rect l="l" t="t" r="r" b="b"/>
              <a:pathLst>
                <a:path w="9330" h="11250" extrusionOk="0">
                  <a:moveTo>
                    <a:pt x="4654" y="1"/>
                  </a:moveTo>
                  <a:cubicBezTo>
                    <a:pt x="2015" y="1"/>
                    <a:pt x="1" y="2357"/>
                    <a:pt x="400" y="4964"/>
                  </a:cubicBezTo>
                  <a:lnTo>
                    <a:pt x="977" y="8721"/>
                  </a:lnTo>
                  <a:cubicBezTo>
                    <a:pt x="1139" y="9751"/>
                    <a:pt x="1722" y="10673"/>
                    <a:pt x="2597" y="11250"/>
                  </a:cubicBezTo>
                  <a:lnTo>
                    <a:pt x="6740" y="11250"/>
                  </a:lnTo>
                  <a:cubicBezTo>
                    <a:pt x="7608" y="10673"/>
                    <a:pt x="8191" y="9751"/>
                    <a:pt x="8354" y="8721"/>
                  </a:cubicBezTo>
                  <a:lnTo>
                    <a:pt x="8930" y="4971"/>
                  </a:lnTo>
                  <a:cubicBezTo>
                    <a:pt x="9330" y="2357"/>
                    <a:pt x="7316" y="1"/>
                    <a:pt x="4677" y="1"/>
                  </a:cubicBezTo>
                  <a:cubicBezTo>
                    <a:pt x="4673" y="1"/>
                    <a:pt x="4669" y="1"/>
                    <a:pt x="4665" y="1"/>
                  </a:cubicBezTo>
                  <a:cubicBezTo>
                    <a:pt x="4661" y="1"/>
                    <a:pt x="4658" y="1"/>
                    <a:pt x="465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80"/>
            <p:cNvSpPr/>
            <p:nvPr/>
          </p:nvSpPr>
          <p:spPr>
            <a:xfrm>
              <a:off x="1461901" y="2012869"/>
              <a:ext cx="111346" cy="294720"/>
            </a:xfrm>
            <a:custGeom>
              <a:avLst/>
              <a:gdLst/>
              <a:ahLst/>
              <a:cxnLst/>
              <a:rect l="l" t="t" r="r" b="b"/>
              <a:pathLst>
                <a:path w="4245" h="11236" extrusionOk="0">
                  <a:moveTo>
                    <a:pt x="4245" y="0"/>
                  </a:moveTo>
                  <a:cubicBezTo>
                    <a:pt x="1770" y="224"/>
                    <a:pt x="0" y="2489"/>
                    <a:pt x="373" y="4950"/>
                  </a:cubicBezTo>
                  <a:lnTo>
                    <a:pt x="956" y="8700"/>
                  </a:lnTo>
                  <a:cubicBezTo>
                    <a:pt x="1112" y="9737"/>
                    <a:pt x="1695" y="10653"/>
                    <a:pt x="2570" y="11236"/>
                  </a:cubicBezTo>
                  <a:lnTo>
                    <a:pt x="3628" y="11236"/>
                  </a:lnTo>
                  <a:cubicBezTo>
                    <a:pt x="3079" y="10605"/>
                    <a:pt x="2733" y="9825"/>
                    <a:pt x="2624" y="8998"/>
                  </a:cubicBezTo>
                  <a:lnTo>
                    <a:pt x="2062" y="4889"/>
                  </a:lnTo>
                  <a:cubicBezTo>
                    <a:pt x="1777" y="2821"/>
                    <a:pt x="2726" y="909"/>
                    <a:pt x="424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80"/>
            <p:cNvSpPr/>
            <p:nvPr/>
          </p:nvSpPr>
          <p:spPr>
            <a:xfrm>
              <a:off x="1526270" y="2270054"/>
              <a:ext cx="114573" cy="72054"/>
            </a:xfrm>
            <a:custGeom>
              <a:avLst/>
              <a:gdLst/>
              <a:ahLst/>
              <a:cxnLst/>
              <a:rect l="l" t="t" r="r" b="b"/>
              <a:pathLst>
                <a:path w="4368" h="2747" extrusionOk="0">
                  <a:moveTo>
                    <a:pt x="1520" y="0"/>
                  </a:moveTo>
                  <a:cubicBezTo>
                    <a:pt x="848" y="0"/>
                    <a:pt x="272" y="488"/>
                    <a:pt x="164" y="1146"/>
                  </a:cubicBezTo>
                  <a:lnTo>
                    <a:pt x="123" y="1417"/>
                  </a:lnTo>
                  <a:cubicBezTo>
                    <a:pt x="1" y="2109"/>
                    <a:pt x="543" y="2746"/>
                    <a:pt x="1249" y="2746"/>
                  </a:cubicBezTo>
                  <a:lnTo>
                    <a:pt x="3120" y="2746"/>
                  </a:lnTo>
                  <a:cubicBezTo>
                    <a:pt x="3832" y="2746"/>
                    <a:pt x="4368" y="2116"/>
                    <a:pt x="4252" y="1417"/>
                  </a:cubicBezTo>
                  <a:lnTo>
                    <a:pt x="4212" y="1146"/>
                  </a:lnTo>
                  <a:cubicBezTo>
                    <a:pt x="4096" y="488"/>
                    <a:pt x="3527" y="0"/>
                    <a:pt x="2856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80"/>
            <p:cNvSpPr/>
            <p:nvPr/>
          </p:nvSpPr>
          <p:spPr>
            <a:xfrm>
              <a:off x="1526270" y="2270211"/>
              <a:ext cx="75437" cy="71896"/>
            </a:xfrm>
            <a:custGeom>
              <a:avLst/>
              <a:gdLst/>
              <a:ahLst/>
              <a:cxnLst/>
              <a:rect l="l" t="t" r="r" b="b"/>
              <a:pathLst>
                <a:path w="2876" h="2741" extrusionOk="0">
                  <a:moveTo>
                    <a:pt x="1506" y="1"/>
                  </a:moveTo>
                  <a:cubicBezTo>
                    <a:pt x="841" y="1"/>
                    <a:pt x="271" y="487"/>
                    <a:pt x="164" y="1147"/>
                  </a:cubicBezTo>
                  <a:lnTo>
                    <a:pt x="116" y="1411"/>
                  </a:lnTo>
                  <a:cubicBezTo>
                    <a:pt x="1" y="2110"/>
                    <a:pt x="537" y="2740"/>
                    <a:pt x="1249" y="2740"/>
                  </a:cubicBezTo>
                  <a:lnTo>
                    <a:pt x="1777" y="2740"/>
                  </a:lnTo>
                  <a:cubicBezTo>
                    <a:pt x="1547" y="2421"/>
                    <a:pt x="1452" y="2028"/>
                    <a:pt x="1513" y="1642"/>
                  </a:cubicBezTo>
                  <a:lnTo>
                    <a:pt x="1560" y="1330"/>
                  </a:lnTo>
                  <a:cubicBezTo>
                    <a:pt x="1669" y="577"/>
                    <a:pt x="2218" y="21"/>
                    <a:pt x="2876" y="1"/>
                  </a:cubicBezTo>
                  <a:lnTo>
                    <a:pt x="1520" y="1"/>
                  </a:lnTo>
                  <a:cubicBezTo>
                    <a:pt x="1515" y="1"/>
                    <a:pt x="1511" y="1"/>
                    <a:pt x="150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80"/>
            <p:cNvSpPr/>
            <p:nvPr/>
          </p:nvSpPr>
          <p:spPr>
            <a:xfrm>
              <a:off x="1547621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406" y="1"/>
                  </a:moveTo>
                  <a:cubicBezTo>
                    <a:pt x="344" y="1"/>
                    <a:pt x="281" y="28"/>
                    <a:pt x="231" y="96"/>
                  </a:cubicBezTo>
                  <a:cubicBezTo>
                    <a:pt x="82" y="266"/>
                    <a:pt x="1" y="483"/>
                    <a:pt x="1" y="706"/>
                  </a:cubicBezTo>
                  <a:cubicBezTo>
                    <a:pt x="1" y="829"/>
                    <a:pt x="102" y="930"/>
                    <a:pt x="231" y="930"/>
                  </a:cubicBezTo>
                  <a:cubicBezTo>
                    <a:pt x="353" y="930"/>
                    <a:pt x="455" y="829"/>
                    <a:pt x="455" y="706"/>
                  </a:cubicBezTo>
                  <a:cubicBezTo>
                    <a:pt x="455" y="591"/>
                    <a:pt x="502" y="476"/>
                    <a:pt x="577" y="395"/>
                  </a:cubicBezTo>
                  <a:cubicBezTo>
                    <a:pt x="742" y="220"/>
                    <a:pt x="579" y="1"/>
                    <a:pt x="40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80"/>
            <p:cNvSpPr/>
            <p:nvPr/>
          </p:nvSpPr>
          <p:spPr>
            <a:xfrm>
              <a:off x="1600029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337" y="1"/>
                  </a:moveTo>
                  <a:cubicBezTo>
                    <a:pt x="164" y="1"/>
                    <a:pt x="1" y="220"/>
                    <a:pt x="166" y="395"/>
                  </a:cubicBezTo>
                  <a:cubicBezTo>
                    <a:pt x="240" y="476"/>
                    <a:pt x="288" y="591"/>
                    <a:pt x="288" y="706"/>
                  </a:cubicBezTo>
                  <a:cubicBezTo>
                    <a:pt x="288" y="829"/>
                    <a:pt x="389" y="930"/>
                    <a:pt x="518" y="930"/>
                  </a:cubicBezTo>
                  <a:cubicBezTo>
                    <a:pt x="640" y="930"/>
                    <a:pt x="742" y="829"/>
                    <a:pt x="742" y="706"/>
                  </a:cubicBezTo>
                  <a:cubicBezTo>
                    <a:pt x="742" y="483"/>
                    <a:pt x="661" y="266"/>
                    <a:pt x="511" y="96"/>
                  </a:cubicBezTo>
                  <a:cubicBezTo>
                    <a:pt x="461" y="28"/>
                    <a:pt x="398" y="1"/>
                    <a:pt x="33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80"/>
            <p:cNvSpPr/>
            <p:nvPr/>
          </p:nvSpPr>
          <p:spPr>
            <a:xfrm>
              <a:off x="1499594" y="2126156"/>
              <a:ext cx="35961" cy="41994"/>
            </a:xfrm>
            <a:custGeom>
              <a:avLst/>
              <a:gdLst/>
              <a:ahLst/>
              <a:cxnLst/>
              <a:rect l="l" t="t" r="r" b="b"/>
              <a:pathLst>
                <a:path w="1371" h="1601" extrusionOk="0">
                  <a:moveTo>
                    <a:pt x="686" y="1"/>
                  </a:moveTo>
                  <a:cubicBezTo>
                    <a:pt x="306" y="1"/>
                    <a:pt x="1" y="312"/>
                    <a:pt x="1" y="685"/>
                  </a:cubicBezTo>
                  <a:lnTo>
                    <a:pt x="1" y="916"/>
                  </a:lnTo>
                  <a:cubicBezTo>
                    <a:pt x="1" y="1296"/>
                    <a:pt x="306" y="1601"/>
                    <a:pt x="686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80"/>
            <p:cNvSpPr/>
            <p:nvPr/>
          </p:nvSpPr>
          <p:spPr>
            <a:xfrm>
              <a:off x="1517561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4" y="1146"/>
                    <a:pt x="685" y="1031"/>
                    <a:pt x="685" y="801"/>
                  </a:cubicBezTo>
                  <a:lnTo>
                    <a:pt x="685" y="685"/>
                  </a:lnTo>
                  <a:cubicBezTo>
                    <a:pt x="685" y="312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80"/>
            <p:cNvSpPr/>
            <p:nvPr/>
          </p:nvSpPr>
          <p:spPr>
            <a:xfrm>
              <a:off x="1511686" y="2132215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25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80"/>
            <p:cNvSpPr/>
            <p:nvPr/>
          </p:nvSpPr>
          <p:spPr>
            <a:xfrm>
              <a:off x="1631583" y="2126156"/>
              <a:ext cx="35935" cy="41994"/>
            </a:xfrm>
            <a:custGeom>
              <a:avLst/>
              <a:gdLst/>
              <a:ahLst/>
              <a:cxnLst/>
              <a:rect l="l" t="t" r="r" b="b"/>
              <a:pathLst>
                <a:path w="1370" h="1601" extrusionOk="0">
                  <a:moveTo>
                    <a:pt x="685" y="1"/>
                  </a:moveTo>
                  <a:cubicBezTo>
                    <a:pt x="305" y="1"/>
                    <a:pt x="0" y="312"/>
                    <a:pt x="0" y="685"/>
                  </a:cubicBezTo>
                  <a:lnTo>
                    <a:pt x="0" y="916"/>
                  </a:lnTo>
                  <a:cubicBezTo>
                    <a:pt x="0" y="1296"/>
                    <a:pt x="305" y="1601"/>
                    <a:pt x="685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80"/>
            <p:cNvSpPr/>
            <p:nvPr/>
          </p:nvSpPr>
          <p:spPr>
            <a:xfrm>
              <a:off x="1649525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5" y="1146"/>
                    <a:pt x="686" y="1031"/>
                    <a:pt x="686" y="801"/>
                  </a:cubicBezTo>
                  <a:lnTo>
                    <a:pt x="686" y="685"/>
                  </a:lnTo>
                  <a:cubicBezTo>
                    <a:pt x="686" y="312"/>
                    <a:pt x="381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80"/>
            <p:cNvSpPr/>
            <p:nvPr/>
          </p:nvSpPr>
          <p:spPr>
            <a:xfrm>
              <a:off x="1643492" y="2132215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60" y="454"/>
                    <a:pt x="461" y="353"/>
                    <a:pt x="461" y="231"/>
                  </a:cubicBezTo>
                  <a:cubicBezTo>
                    <a:pt x="461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80"/>
            <p:cNvSpPr/>
            <p:nvPr/>
          </p:nvSpPr>
          <p:spPr>
            <a:xfrm>
              <a:off x="1483410" y="2012370"/>
              <a:ext cx="190876" cy="73077"/>
            </a:xfrm>
            <a:custGeom>
              <a:avLst/>
              <a:gdLst/>
              <a:ahLst/>
              <a:cxnLst/>
              <a:rect l="l" t="t" r="r" b="b"/>
              <a:pathLst>
                <a:path w="7277" h="2786" extrusionOk="0">
                  <a:moveTo>
                    <a:pt x="3823" y="0"/>
                  </a:moveTo>
                  <a:cubicBezTo>
                    <a:pt x="2307" y="0"/>
                    <a:pt x="800" y="786"/>
                    <a:pt x="1" y="2304"/>
                  </a:cubicBezTo>
                  <a:cubicBezTo>
                    <a:pt x="172" y="2313"/>
                    <a:pt x="407" y="2321"/>
                    <a:pt x="681" y="2321"/>
                  </a:cubicBezTo>
                  <a:cubicBezTo>
                    <a:pt x="1536" y="2321"/>
                    <a:pt x="2766" y="2241"/>
                    <a:pt x="3588" y="1830"/>
                  </a:cubicBezTo>
                  <a:lnTo>
                    <a:pt x="3588" y="1830"/>
                  </a:lnTo>
                  <a:lnTo>
                    <a:pt x="3364" y="2745"/>
                  </a:lnTo>
                  <a:cubicBezTo>
                    <a:pt x="3364" y="2745"/>
                    <a:pt x="4964" y="2515"/>
                    <a:pt x="5873" y="1830"/>
                  </a:cubicBezTo>
                  <a:cubicBezTo>
                    <a:pt x="5988" y="2135"/>
                    <a:pt x="6069" y="2460"/>
                    <a:pt x="6103" y="2786"/>
                  </a:cubicBezTo>
                  <a:cubicBezTo>
                    <a:pt x="6619" y="2603"/>
                    <a:pt x="7039" y="2223"/>
                    <a:pt x="7276" y="1735"/>
                  </a:cubicBezTo>
                  <a:cubicBezTo>
                    <a:pt x="6405" y="567"/>
                    <a:pt x="5111" y="0"/>
                    <a:pt x="3823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80"/>
            <p:cNvSpPr/>
            <p:nvPr/>
          </p:nvSpPr>
          <p:spPr>
            <a:xfrm>
              <a:off x="1483410" y="2012869"/>
              <a:ext cx="89838" cy="60460"/>
            </a:xfrm>
            <a:custGeom>
              <a:avLst/>
              <a:gdLst/>
              <a:ahLst/>
              <a:cxnLst/>
              <a:rect l="l" t="t" r="r" b="b"/>
              <a:pathLst>
                <a:path w="3425" h="2305" extrusionOk="0">
                  <a:moveTo>
                    <a:pt x="3425" y="0"/>
                  </a:moveTo>
                  <a:lnTo>
                    <a:pt x="3425" y="0"/>
                  </a:lnTo>
                  <a:cubicBezTo>
                    <a:pt x="1967" y="136"/>
                    <a:pt x="679" y="997"/>
                    <a:pt x="1" y="2285"/>
                  </a:cubicBezTo>
                  <a:cubicBezTo>
                    <a:pt x="232" y="2298"/>
                    <a:pt x="464" y="2304"/>
                    <a:pt x="696" y="2304"/>
                  </a:cubicBezTo>
                  <a:cubicBezTo>
                    <a:pt x="979" y="2304"/>
                    <a:pt x="1263" y="2294"/>
                    <a:pt x="1547" y="2272"/>
                  </a:cubicBezTo>
                  <a:cubicBezTo>
                    <a:pt x="1906" y="1329"/>
                    <a:pt x="2564" y="529"/>
                    <a:pt x="342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36" name="Google Shape;16936;p80"/>
          <p:cNvGrpSpPr/>
          <p:nvPr/>
        </p:nvGrpSpPr>
        <p:grpSpPr>
          <a:xfrm>
            <a:off x="2492924" y="1512190"/>
            <a:ext cx="370158" cy="370158"/>
            <a:chOff x="2492924" y="1512190"/>
            <a:chExt cx="370158" cy="370158"/>
          </a:xfrm>
        </p:grpSpPr>
        <p:sp>
          <p:nvSpPr>
            <p:cNvPr id="16937" name="Google Shape;16937;p80"/>
            <p:cNvSpPr/>
            <p:nvPr/>
          </p:nvSpPr>
          <p:spPr>
            <a:xfrm>
              <a:off x="2492924" y="1512190"/>
              <a:ext cx="370158" cy="370158"/>
            </a:xfrm>
            <a:custGeom>
              <a:avLst/>
              <a:gdLst/>
              <a:ahLst/>
              <a:cxnLst/>
              <a:rect l="l" t="t" r="r" b="b"/>
              <a:pathLst>
                <a:path w="14112" h="14112" extrusionOk="0">
                  <a:moveTo>
                    <a:pt x="8382" y="1"/>
                  </a:moveTo>
                  <a:cubicBezTo>
                    <a:pt x="7996" y="1"/>
                    <a:pt x="7617" y="96"/>
                    <a:pt x="7283" y="286"/>
                  </a:cubicBezTo>
                  <a:cubicBezTo>
                    <a:pt x="7215" y="326"/>
                    <a:pt x="7134" y="354"/>
                    <a:pt x="7053" y="354"/>
                  </a:cubicBezTo>
                  <a:cubicBezTo>
                    <a:pt x="6971" y="354"/>
                    <a:pt x="6897" y="32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68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9"/>
                  </a:lnTo>
                  <a:cubicBezTo>
                    <a:pt x="2279" y="11609"/>
                    <a:pt x="2964" y="12742"/>
                    <a:pt x="4103" y="13427"/>
                  </a:cubicBezTo>
                  <a:lnTo>
                    <a:pt x="4551" y="12972"/>
                  </a:lnTo>
                  <a:cubicBezTo>
                    <a:pt x="4551" y="12972"/>
                    <a:pt x="5690" y="13881"/>
                    <a:pt x="7053" y="14111"/>
                  </a:cubicBezTo>
                  <a:cubicBezTo>
                    <a:pt x="8422" y="13881"/>
                    <a:pt x="9561" y="12972"/>
                    <a:pt x="9561" y="12972"/>
                  </a:cubicBezTo>
                  <a:lnTo>
                    <a:pt x="10009" y="13427"/>
                  </a:lnTo>
                  <a:cubicBezTo>
                    <a:pt x="11148" y="12742"/>
                    <a:pt x="11833" y="11603"/>
                    <a:pt x="11833" y="11603"/>
                  </a:cubicBezTo>
                  <a:lnTo>
                    <a:pt x="12511" y="12057"/>
                  </a:lnTo>
                  <a:cubicBezTo>
                    <a:pt x="13426" y="10694"/>
                    <a:pt x="13426" y="8646"/>
                    <a:pt x="13426" y="8646"/>
                  </a:cubicBezTo>
                  <a:lnTo>
                    <a:pt x="14111" y="8877"/>
                  </a:lnTo>
                  <a:cubicBezTo>
                    <a:pt x="14111" y="8877"/>
                    <a:pt x="14111" y="6375"/>
                    <a:pt x="12972" y="4551"/>
                  </a:cubicBezTo>
                  <a:lnTo>
                    <a:pt x="13887" y="4551"/>
                  </a:lnTo>
                  <a:cubicBezTo>
                    <a:pt x="13887" y="4551"/>
                    <a:pt x="12986" y="2395"/>
                    <a:pt x="11094" y="1405"/>
                  </a:cubicBezTo>
                  <a:cubicBezTo>
                    <a:pt x="10680" y="1181"/>
                    <a:pt x="10239" y="1018"/>
                    <a:pt x="9785" y="910"/>
                  </a:cubicBezTo>
                  <a:lnTo>
                    <a:pt x="10246" y="455"/>
                  </a:lnTo>
                  <a:cubicBezTo>
                    <a:pt x="9683" y="164"/>
                    <a:pt x="9060" y="8"/>
                    <a:pt x="8422" y="1"/>
                  </a:cubicBezTo>
                  <a:cubicBezTo>
                    <a:pt x="8409" y="1"/>
                    <a:pt x="8396" y="1"/>
                    <a:pt x="838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80"/>
            <p:cNvSpPr/>
            <p:nvPr/>
          </p:nvSpPr>
          <p:spPr>
            <a:xfrm>
              <a:off x="2492924" y="1512190"/>
              <a:ext cx="185000" cy="369974"/>
            </a:xfrm>
            <a:custGeom>
              <a:avLst/>
              <a:gdLst/>
              <a:ahLst/>
              <a:cxnLst/>
              <a:rect l="l" t="t" r="r" b="b"/>
              <a:pathLst>
                <a:path w="7053" h="14105" extrusionOk="0">
                  <a:moveTo>
                    <a:pt x="5727" y="1"/>
                  </a:move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75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3"/>
                  </a:lnTo>
                  <a:cubicBezTo>
                    <a:pt x="2279" y="11603"/>
                    <a:pt x="2957" y="12742"/>
                    <a:pt x="4096" y="13427"/>
                  </a:cubicBezTo>
                  <a:lnTo>
                    <a:pt x="4551" y="12972"/>
                  </a:lnTo>
                  <a:cubicBezTo>
                    <a:pt x="4551" y="12972"/>
                    <a:pt x="5689" y="13880"/>
                    <a:pt x="7052" y="14104"/>
                  </a:cubicBezTo>
                  <a:lnTo>
                    <a:pt x="7052" y="14104"/>
                  </a:lnTo>
                  <a:cubicBezTo>
                    <a:pt x="7005" y="14089"/>
                    <a:pt x="5401" y="13269"/>
                    <a:pt x="5161" y="2510"/>
                  </a:cubicBezTo>
                  <a:cubicBezTo>
                    <a:pt x="5161" y="2510"/>
                    <a:pt x="5819" y="1167"/>
                    <a:pt x="6924" y="333"/>
                  </a:cubicBezTo>
                  <a:cubicBezTo>
                    <a:pt x="6890" y="320"/>
                    <a:pt x="6856" y="30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lose/>
                  <a:moveTo>
                    <a:pt x="7052" y="14104"/>
                  </a:moveTo>
                  <a:lnTo>
                    <a:pt x="7052" y="14104"/>
                  </a:lnTo>
                  <a:cubicBezTo>
                    <a:pt x="7052" y="14105"/>
                    <a:pt x="7052" y="14105"/>
                    <a:pt x="7052" y="14105"/>
                  </a:cubicBezTo>
                  <a:cubicBezTo>
                    <a:pt x="7053" y="14105"/>
                    <a:pt x="7053" y="14105"/>
                    <a:pt x="7053" y="14105"/>
                  </a:cubicBezTo>
                  <a:cubicBezTo>
                    <a:pt x="7052" y="14105"/>
                    <a:pt x="7052" y="14104"/>
                    <a:pt x="7052" y="14104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80"/>
            <p:cNvSpPr/>
            <p:nvPr/>
          </p:nvSpPr>
          <p:spPr>
            <a:xfrm>
              <a:off x="2725033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2619" y="1"/>
                  </a:moveTo>
                  <a:cubicBezTo>
                    <a:pt x="2565" y="1"/>
                    <a:pt x="2510" y="6"/>
                    <a:pt x="2455" y="17"/>
                  </a:cubicBezTo>
                  <a:cubicBezTo>
                    <a:pt x="1879" y="126"/>
                    <a:pt x="841" y="600"/>
                    <a:pt x="0" y="1265"/>
                  </a:cubicBezTo>
                  <a:lnTo>
                    <a:pt x="2191" y="3475"/>
                  </a:lnTo>
                  <a:cubicBezTo>
                    <a:pt x="2875" y="2770"/>
                    <a:pt x="3370" y="1570"/>
                    <a:pt x="3438" y="892"/>
                  </a:cubicBezTo>
                  <a:cubicBezTo>
                    <a:pt x="3481" y="405"/>
                    <a:pt x="3087" y="1"/>
                    <a:pt x="26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80"/>
            <p:cNvSpPr/>
            <p:nvPr/>
          </p:nvSpPr>
          <p:spPr>
            <a:xfrm>
              <a:off x="2740509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2055" y="1"/>
                  </a:moveTo>
                  <a:cubicBezTo>
                    <a:pt x="2044" y="1"/>
                    <a:pt x="2032" y="1"/>
                    <a:pt x="2021" y="2"/>
                  </a:cubicBezTo>
                  <a:cubicBezTo>
                    <a:pt x="1729" y="29"/>
                    <a:pt x="699" y="735"/>
                    <a:pt x="0" y="1264"/>
                  </a:cubicBezTo>
                  <a:lnTo>
                    <a:pt x="1465" y="2735"/>
                  </a:lnTo>
                  <a:cubicBezTo>
                    <a:pt x="1885" y="2118"/>
                    <a:pt x="2313" y="1331"/>
                    <a:pt x="2421" y="911"/>
                  </a:cubicBezTo>
                  <a:cubicBezTo>
                    <a:pt x="2545" y="440"/>
                    <a:pt x="2360" y="1"/>
                    <a:pt x="2055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80"/>
            <p:cNvSpPr/>
            <p:nvPr/>
          </p:nvSpPr>
          <p:spPr>
            <a:xfrm>
              <a:off x="2539666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860" y="1"/>
                  </a:moveTo>
                  <a:cubicBezTo>
                    <a:pt x="388" y="1"/>
                    <a:pt x="0" y="405"/>
                    <a:pt x="43" y="892"/>
                  </a:cubicBezTo>
                  <a:cubicBezTo>
                    <a:pt x="111" y="1570"/>
                    <a:pt x="605" y="2770"/>
                    <a:pt x="1290" y="3475"/>
                  </a:cubicBezTo>
                  <a:lnTo>
                    <a:pt x="3480" y="1272"/>
                  </a:lnTo>
                  <a:cubicBezTo>
                    <a:pt x="2640" y="600"/>
                    <a:pt x="1595" y="126"/>
                    <a:pt x="1026" y="17"/>
                  </a:cubicBezTo>
                  <a:cubicBezTo>
                    <a:pt x="970" y="6"/>
                    <a:pt x="915" y="1"/>
                    <a:pt x="86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80"/>
            <p:cNvSpPr/>
            <p:nvPr/>
          </p:nvSpPr>
          <p:spPr>
            <a:xfrm>
              <a:off x="2548532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497" y="1"/>
                  </a:moveTo>
                  <a:cubicBezTo>
                    <a:pt x="186" y="1"/>
                    <a:pt x="1" y="440"/>
                    <a:pt x="125" y="911"/>
                  </a:cubicBezTo>
                  <a:cubicBezTo>
                    <a:pt x="240" y="1331"/>
                    <a:pt x="661" y="2118"/>
                    <a:pt x="1088" y="2735"/>
                  </a:cubicBezTo>
                  <a:lnTo>
                    <a:pt x="2546" y="1264"/>
                  </a:lnTo>
                  <a:cubicBezTo>
                    <a:pt x="1847" y="735"/>
                    <a:pt x="817" y="29"/>
                    <a:pt x="532" y="2"/>
                  </a:cubicBezTo>
                  <a:cubicBezTo>
                    <a:pt x="520" y="1"/>
                    <a:pt x="509" y="1"/>
                    <a:pt x="497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80"/>
            <p:cNvSpPr/>
            <p:nvPr/>
          </p:nvSpPr>
          <p:spPr>
            <a:xfrm>
              <a:off x="2540767" y="1577975"/>
              <a:ext cx="274471" cy="250654"/>
            </a:xfrm>
            <a:custGeom>
              <a:avLst/>
              <a:gdLst/>
              <a:ahLst/>
              <a:cxnLst/>
              <a:rect l="l" t="t" r="r" b="b"/>
              <a:pathLst>
                <a:path w="10464" h="9556" extrusionOk="0">
                  <a:moveTo>
                    <a:pt x="3244" y="1"/>
                  </a:moveTo>
                  <a:cubicBezTo>
                    <a:pt x="2970" y="1"/>
                    <a:pt x="2711" y="63"/>
                    <a:pt x="2503" y="226"/>
                  </a:cubicBezTo>
                  <a:cubicBezTo>
                    <a:pt x="455" y="1819"/>
                    <a:pt x="1" y="6369"/>
                    <a:pt x="224" y="7277"/>
                  </a:cubicBezTo>
                  <a:cubicBezTo>
                    <a:pt x="394" y="7942"/>
                    <a:pt x="1818" y="9095"/>
                    <a:pt x="3411" y="9556"/>
                  </a:cubicBezTo>
                  <a:lnTo>
                    <a:pt x="7053" y="9556"/>
                  </a:lnTo>
                  <a:cubicBezTo>
                    <a:pt x="8646" y="9095"/>
                    <a:pt x="10077" y="7942"/>
                    <a:pt x="10239" y="7277"/>
                  </a:cubicBezTo>
                  <a:cubicBezTo>
                    <a:pt x="10463" y="6369"/>
                    <a:pt x="10009" y="1819"/>
                    <a:pt x="7961" y="226"/>
                  </a:cubicBezTo>
                  <a:cubicBezTo>
                    <a:pt x="7753" y="63"/>
                    <a:pt x="7494" y="1"/>
                    <a:pt x="7219" y="1"/>
                  </a:cubicBezTo>
                  <a:cubicBezTo>
                    <a:pt x="6311" y="1"/>
                    <a:pt x="5229" y="680"/>
                    <a:pt x="5229" y="680"/>
                  </a:cubicBezTo>
                  <a:cubicBezTo>
                    <a:pt x="5229" y="680"/>
                    <a:pt x="4150" y="1"/>
                    <a:pt x="32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4" name="Google Shape;16944;p80"/>
            <p:cNvSpPr/>
            <p:nvPr/>
          </p:nvSpPr>
          <p:spPr>
            <a:xfrm>
              <a:off x="2540767" y="1577949"/>
              <a:ext cx="87530" cy="229513"/>
            </a:xfrm>
            <a:custGeom>
              <a:avLst/>
              <a:gdLst/>
              <a:ahLst/>
              <a:cxnLst/>
              <a:rect l="l" t="t" r="r" b="b"/>
              <a:pathLst>
                <a:path w="3337" h="8750" extrusionOk="0">
                  <a:moveTo>
                    <a:pt x="3248" y="1"/>
                  </a:moveTo>
                  <a:cubicBezTo>
                    <a:pt x="2970" y="1"/>
                    <a:pt x="2711" y="61"/>
                    <a:pt x="2503" y="227"/>
                  </a:cubicBezTo>
                  <a:cubicBezTo>
                    <a:pt x="455" y="1820"/>
                    <a:pt x="1" y="6370"/>
                    <a:pt x="224" y="7278"/>
                  </a:cubicBezTo>
                  <a:cubicBezTo>
                    <a:pt x="326" y="7678"/>
                    <a:pt x="882" y="8255"/>
                    <a:pt x="1655" y="8750"/>
                  </a:cubicBezTo>
                  <a:cubicBezTo>
                    <a:pt x="1648" y="8709"/>
                    <a:pt x="1635" y="8662"/>
                    <a:pt x="1628" y="8621"/>
                  </a:cubicBezTo>
                  <a:cubicBezTo>
                    <a:pt x="1452" y="7529"/>
                    <a:pt x="1865" y="2688"/>
                    <a:pt x="3337" y="3"/>
                  </a:cubicBezTo>
                  <a:cubicBezTo>
                    <a:pt x="3307" y="2"/>
                    <a:pt x="3277" y="1"/>
                    <a:pt x="324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5" name="Google Shape;16945;p80"/>
            <p:cNvSpPr/>
            <p:nvPr/>
          </p:nvSpPr>
          <p:spPr>
            <a:xfrm>
              <a:off x="2544676" y="1735067"/>
              <a:ext cx="266471" cy="93562"/>
            </a:xfrm>
            <a:custGeom>
              <a:avLst/>
              <a:gdLst/>
              <a:ahLst/>
              <a:cxnLst/>
              <a:rect l="l" t="t" r="r" b="b"/>
              <a:pathLst>
                <a:path w="10159" h="3567" extrusionOk="0">
                  <a:moveTo>
                    <a:pt x="48" y="0"/>
                  </a:moveTo>
                  <a:lnTo>
                    <a:pt x="48" y="0"/>
                  </a:lnTo>
                  <a:cubicBezTo>
                    <a:pt x="1" y="597"/>
                    <a:pt x="14" y="1058"/>
                    <a:pt x="69" y="1288"/>
                  </a:cubicBezTo>
                  <a:cubicBezTo>
                    <a:pt x="238" y="1953"/>
                    <a:pt x="1662" y="3112"/>
                    <a:pt x="3256" y="3567"/>
                  </a:cubicBezTo>
                  <a:lnTo>
                    <a:pt x="6904" y="3567"/>
                  </a:lnTo>
                  <a:cubicBezTo>
                    <a:pt x="8497" y="3112"/>
                    <a:pt x="9921" y="1953"/>
                    <a:pt x="10090" y="1288"/>
                  </a:cubicBezTo>
                  <a:cubicBezTo>
                    <a:pt x="10145" y="1058"/>
                    <a:pt x="10158" y="597"/>
                    <a:pt x="10111" y="0"/>
                  </a:cubicBezTo>
                  <a:lnTo>
                    <a:pt x="10111" y="0"/>
                  </a:lnTo>
                  <a:cubicBezTo>
                    <a:pt x="10111" y="48"/>
                    <a:pt x="10097" y="102"/>
                    <a:pt x="10090" y="149"/>
                  </a:cubicBezTo>
                  <a:cubicBezTo>
                    <a:pt x="9921" y="814"/>
                    <a:pt x="8497" y="1973"/>
                    <a:pt x="6904" y="2428"/>
                  </a:cubicBezTo>
                  <a:lnTo>
                    <a:pt x="3256" y="2428"/>
                  </a:lnTo>
                  <a:cubicBezTo>
                    <a:pt x="1662" y="1966"/>
                    <a:pt x="238" y="814"/>
                    <a:pt x="69" y="149"/>
                  </a:cubicBezTo>
                  <a:cubicBezTo>
                    <a:pt x="62" y="102"/>
                    <a:pt x="48" y="48"/>
                    <a:pt x="4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80"/>
            <p:cNvSpPr/>
            <p:nvPr/>
          </p:nvSpPr>
          <p:spPr>
            <a:xfrm>
              <a:off x="2628454" y="1810478"/>
              <a:ext cx="99097" cy="41994"/>
            </a:xfrm>
            <a:custGeom>
              <a:avLst/>
              <a:gdLst/>
              <a:ahLst/>
              <a:cxnLst/>
              <a:rect l="l" t="t" r="r" b="b"/>
              <a:pathLst>
                <a:path w="3778" h="1601" extrusionOk="0">
                  <a:moveTo>
                    <a:pt x="1886" y="0"/>
                  </a:moveTo>
                  <a:lnTo>
                    <a:pt x="1" y="319"/>
                  </a:lnTo>
                  <a:cubicBezTo>
                    <a:pt x="123" y="1058"/>
                    <a:pt x="760" y="1600"/>
                    <a:pt x="1506" y="1600"/>
                  </a:cubicBezTo>
                  <a:lnTo>
                    <a:pt x="2272" y="1600"/>
                  </a:lnTo>
                  <a:cubicBezTo>
                    <a:pt x="3011" y="1600"/>
                    <a:pt x="3649" y="1058"/>
                    <a:pt x="3777" y="325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80"/>
            <p:cNvSpPr/>
            <p:nvPr/>
          </p:nvSpPr>
          <p:spPr>
            <a:xfrm>
              <a:off x="2606395" y="1762976"/>
              <a:ext cx="143216" cy="59621"/>
            </a:xfrm>
            <a:custGeom>
              <a:avLst/>
              <a:gdLst/>
              <a:ahLst/>
              <a:cxnLst/>
              <a:rect l="l" t="t" r="r" b="b"/>
              <a:pathLst>
                <a:path w="5460" h="2273" extrusionOk="0">
                  <a:moveTo>
                    <a:pt x="1479" y="1"/>
                  </a:moveTo>
                  <a:cubicBezTo>
                    <a:pt x="658" y="1"/>
                    <a:pt x="1" y="509"/>
                    <a:pt x="1" y="1133"/>
                  </a:cubicBezTo>
                  <a:cubicBezTo>
                    <a:pt x="1" y="1764"/>
                    <a:pt x="658" y="2272"/>
                    <a:pt x="1479" y="2272"/>
                  </a:cubicBezTo>
                  <a:cubicBezTo>
                    <a:pt x="2008" y="2272"/>
                    <a:pt x="2469" y="2055"/>
                    <a:pt x="2727" y="1736"/>
                  </a:cubicBezTo>
                  <a:cubicBezTo>
                    <a:pt x="2991" y="2062"/>
                    <a:pt x="3452" y="2272"/>
                    <a:pt x="3981" y="2272"/>
                  </a:cubicBezTo>
                  <a:cubicBezTo>
                    <a:pt x="4795" y="2272"/>
                    <a:pt x="5459" y="1764"/>
                    <a:pt x="5459" y="1133"/>
                  </a:cubicBezTo>
                  <a:cubicBezTo>
                    <a:pt x="5459" y="509"/>
                    <a:pt x="4795" y="1"/>
                    <a:pt x="3981" y="1"/>
                  </a:cubicBezTo>
                  <a:cubicBezTo>
                    <a:pt x="3452" y="1"/>
                    <a:pt x="2991" y="211"/>
                    <a:pt x="2727" y="529"/>
                  </a:cubicBezTo>
                  <a:cubicBezTo>
                    <a:pt x="2469" y="211"/>
                    <a:pt x="2008" y="1"/>
                    <a:pt x="1479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80"/>
            <p:cNvSpPr/>
            <p:nvPr/>
          </p:nvSpPr>
          <p:spPr>
            <a:xfrm>
              <a:off x="2601778" y="1776353"/>
              <a:ext cx="152265" cy="51935"/>
            </a:xfrm>
            <a:custGeom>
              <a:avLst/>
              <a:gdLst/>
              <a:ahLst/>
              <a:cxnLst/>
              <a:rect l="l" t="t" r="r" b="b"/>
              <a:pathLst>
                <a:path w="5805" h="1980" extrusionOk="0">
                  <a:moveTo>
                    <a:pt x="234" y="1"/>
                  </a:moveTo>
                  <a:cubicBezTo>
                    <a:pt x="121" y="1"/>
                    <a:pt x="7" y="77"/>
                    <a:pt x="7" y="230"/>
                  </a:cubicBezTo>
                  <a:cubicBezTo>
                    <a:pt x="0" y="1193"/>
                    <a:pt x="780" y="1979"/>
                    <a:pt x="1750" y="1979"/>
                  </a:cubicBezTo>
                  <a:cubicBezTo>
                    <a:pt x="1759" y="1979"/>
                    <a:pt x="1769" y="1979"/>
                    <a:pt x="1778" y="1979"/>
                  </a:cubicBezTo>
                  <a:cubicBezTo>
                    <a:pt x="2161" y="1979"/>
                    <a:pt x="2530" y="1844"/>
                    <a:pt x="2828" y="1599"/>
                  </a:cubicBezTo>
                  <a:cubicBezTo>
                    <a:pt x="2852" y="1582"/>
                    <a:pt x="2879" y="1574"/>
                    <a:pt x="2905" y="1574"/>
                  </a:cubicBezTo>
                  <a:cubicBezTo>
                    <a:pt x="2931" y="1574"/>
                    <a:pt x="2957" y="1582"/>
                    <a:pt x="2977" y="1599"/>
                  </a:cubicBezTo>
                  <a:cubicBezTo>
                    <a:pt x="3282" y="1844"/>
                    <a:pt x="3651" y="1979"/>
                    <a:pt x="4034" y="1979"/>
                  </a:cubicBezTo>
                  <a:cubicBezTo>
                    <a:pt x="4043" y="1979"/>
                    <a:pt x="4053" y="1979"/>
                    <a:pt x="4062" y="1979"/>
                  </a:cubicBezTo>
                  <a:cubicBezTo>
                    <a:pt x="5025" y="1979"/>
                    <a:pt x="5805" y="1193"/>
                    <a:pt x="5805" y="230"/>
                  </a:cubicBezTo>
                  <a:cubicBezTo>
                    <a:pt x="5805" y="77"/>
                    <a:pt x="5691" y="1"/>
                    <a:pt x="5578" y="1"/>
                  </a:cubicBezTo>
                  <a:cubicBezTo>
                    <a:pt x="5464" y="1"/>
                    <a:pt x="5350" y="77"/>
                    <a:pt x="5350" y="230"/>
                  </a:cubicBezTo>
                  <a:cubicBezTo>
                    <a:pt x="5350" y="942"/>
                    <a:pt x="4781" y="1525"/>
                    <a:pt x="4062" y="1525"/>
                  </a:cubicBezTo>
                  <a:cubicBezTo>
                    <a:pt x="3771" y="1525"/>
                    <a:pt x="3493" y="1430"/>
                    <a:pt x="3269" y="1247"/>
                  </a:cubicBezTo>
                  <a:cubicBezTo>
                    <a:pt x="3164" y="1162"/>
                    <a:pt x="3035" y="1120"/>
                    <a:pt x="2906" y="1120"/>
                  </a:cubicBezTo>
                  <a:cubicBezTo>
                    <a:pt x="2777" y="1120"/>
                    <a:pt x="2648" y="1162"/>
                    <a:pt x="2543" y="1247"/>
                  </a:cubicBezTo>
                  <a:cubicBezTo>
                    <a:pt x="2326" y="1424"/>
                    <a:pt x="2052" y="1525"/>
                    <a:pt x="1777" y="1525"/>
                  </a:cubicBezTo>
                  <a:cubicBezTo>
                    <a:pt x="1768" y="1525"/>
                    <a:pt x="1759" y="1525"/>
                    <a:pt x="1750" y="1525"/>
                  </a:cubicBezTo>
                  <a:cubicBezTo>
                    <a:pt x="1031" y="1525"/>
                    <a:pt x="455" y="942"/>
                    <a:pt x="462" y="230"/>
                  </a:cubicBezTo>
                  <a:cubicBezTo>
                    <a:pt x="462" y="77"/>
                    <a:pt x="348" y="1"/>
                    <a:pt x="234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80"/>
            <p:cNvSpPr/>
            <p:nvPr/>
          </p:nvSpPr>
          <p:spPr>
            <a:xfrm>
              <a:off x="2640022" y="1759434"/>
              <a:ext cx="75778" cy="31633"/>
            </a:xfrm>
            <a:custGeom>
              <a:avLst/>
              <a:gdLst/>
              <a:ahLst/>
              <a:cxnLst/>
              <a:rect l="l" t="t" r="r" b="b"/>
              <a:pathLst>
                <a:path w="2889" h="1206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9" y="1115"/>
                    <a:pt x="1184" y="1205"/>
                    <a:pt x="1448" y="1205"/>
                  </a:cubicBezTo>
                  <a:cubicBezTo>
                    <a:pt x="1712" y="1205"/>
                    <a:pt x="1977" y="1115"/>
                    <a:pt x="2190" y="936"/>
                  </a:cubicBezTo>
                  <a:lnTo>
                    <a:pt x="2672" y="529"/>
                  </a:lnTo>
                  <a:cubicBezTo>
                    <a:pt x="2889" y="353"/>
                    <a:pt x="2767" y="0"/>
                    <a:pt x="24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80"/>
            <p:cNvSpPr/>
            <p:nvPr/>
          </p:nvSpPr>
          <p:spPr>
            <a:xfrm>
              <a:off x="2672022" y="1606697"/>
              <a:ext cx="11961" cy="60801"/>
            </a:xfrm>
            <a:custGeom>
              <a:avLst/>
              <a:gdLst/>
              <a:ahLst/>
              <a:cxnLst/>
              <a:rect l="l" t="t" r="r" b="b"/>
              <a:pathLst>
                <a:path w="456" h="2318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2087"/>
                  </a:lnTo>
                  <a:cubicBezTo>
                    <a:pt x="1" y="2216"/>
                    <a:pt x="103" y="2317"/>
                    <a:pt x="225" y="2317"/>
                  </a:cubicBezTo>
                  <a:cubicBezTo>
                    <a:pt x="353" y="2317"/>
                    <a:pt x="455" y="2216"/>
                    <a:pt x="455" y="2087"/>
                  </a:cubicBezTo>
                  <a:lnTo>
                    <a:pt x="455" y="229"/>
                  </a:lnTo>
                  <a:cubicBezTo>
                    <a:pt x="455" y="76"/>
                    <a:pt x="342" y="0"/>
                    <a:pt x="22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1" name="Google Shape;16951;p80"/>
            <p:cNvSpPr/>
            <p:nvPr/>
          </p:nvSpPr>
          <p:spPr>
            <a:xfrm>
              <a:off x="2600362" y="1685256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1"/>
                  </a:moveTo>
                  <a:cubicBezTo>
                    <a:pt x="305" y="7"/>
                    <a:pt x="0" y="312"/>
                    <a:pt x="7" y="685"/>
                  </a:cubicBezTo>
                  <a:lnTo>
                    <a:pt x="7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63" y="1289"/>
                    <a:pt x="1363" y="916"/>
                  </a:cubicBezTo>
                  <a:lnTo>
                    <a:pt x="1363" y="685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80"/>
            <p:cNvSpPr/>
            <p:nvPr/>
          </p:nvSpPr>
          <p:spPr>
            <a:xfrm>
              <a:off x="2618330" y="1685256"/>
              <a:ext cx="17810" cy="29955"/>
            </a:xfrm>
            <a:custGeom>
              <a:avLst/>
              <a:gdLst/>
              <a:ahLst/>
              <a:cxnLst/>
              <a:rect l="l" t="t" r="r" b="b"/>
              <a:pathLst>
                <a:path w="679" h="1142" extrusionOk="0">
                  <a:moveTo>
                    <a:pt x="0" y="1"/>
                  </a:moveTo>
                  <a:lnTo>
                    <a:pt x="0" y="801"/>
                  </a:lnTo>
                  <a:cubicBezTo>
                    <a:pt x="0" y="1028"/>
                    <a:pt x="170" y="1141"/>
                    <a:pt x="339" y="1141"/>
                  </a:cubicBezTo>
                  <a:cubicBezTo>
                    <a:pt x="509" y="1141"/>
                    <a:pt x="678" y="1028"/>
                    <a:pt x="678" y="801"/>
                  </a:cubicBezTo>
                  <a:lnTo>
                    <a:pt x="678" y="685"/>
                  </a:lnTo>
                  <a:cubicBezTo>
                    <a:pt x="678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80"/>
            <p:cNvSpPr/>
            <p:nvPr/>
          </p:nvSpPr>
          <p:spPr>
            <a:xfrm>
              <a:off x="2612270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1" y="102"/>
                    <a:pt x="1" y="224"/>
                  </a:cubicBezTo>
                  <a:cubicBezTo>
                    <a:pt x="1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80"/>
            <p:cNvSpPr/>
            <p:nvPr/>
          </p:nvSpPr>
          <p:spPr>
            <a:xfrm>
              <a:off x="2719709" y="1685256"/>
              <a:ext cx="35935" cy="41811"/>
            </a:xfrm>
            <a:custGeom>
              <a:avLst/>
              <a:gdLst/>
              <a:ahLst/>
              <a:cxnLst/>
              <a:rect l="l" t="t" r="r" b="b"/>
              <a:pathLst>
                <a:path w="1370" h="1594" extrusionOk="0">
                  <a:moveTo>
                    <a:pt x="685" y="1"/>
                  </a:moveTo>
                  <a:cubicBezTo>
                    <a:pt x="305" y="1"/>
                    <a:pt x="0" y="306"/>
                    <a:pt x="0" y="685"/>
                  </a:cubicBezTo>
                  <a:lnTo>
                    <a:pt x="0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70" y="1289"/>
                    <a:pt x="1370" y="916"/>
                  </a:cubicBezTo>
                  <a:lnTo>
                    <a:pt x="1370" y="685"/>
                  </a:lnTo>
                  <a:cubicBezTo>
                    <a:pt x="1370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80"/>
            <p:cNvSpPr/>
            <p:nvPr/>
          </p:nvSpPr>
          <p:spPr>
            <a:xfrm>
              <a:off x="2737650" y="1685256"/>
              <a:ext cx="17994" cy="29955"/>
            </a:xfrm>
            <a:custGeom>
              <a:avLst/>
              <a:gdLst/>
              <a:ahLst/>
              <a:cxnLst/>
              <a:rect l="l" t="t" r="r" b="b"/>
              <a:pathLst>
                <a:path w="686" h="1142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28"/>
                    <a:pt x="172" y="1141"/>
                    <a:pt x="343" y="1141"/>
                  </a:cubicBezTo>
                  <a:cubicBezTo>
                    <a:pt x="515" y="1141"/>
                    <a:pt x="686" y="1028"/>
                    <a:pt x="686" y="801"/>
                  </a:cubicBezTo>
                  <a:lnTo>
                    <a:pt x="686" y="685"/>
                  </a:lnTo>
                  <a:cubicBezTo>
                    <a:pt x="686" y="306"/>
                    <a:pt x="374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80"/>
            <p:cNvSpPr/>
            <p:nvPr/>
          </p:nvSpPr>
          <p:spPr>
            <a:xfrm>
              <a:off x="2731617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80"/>
            <p:cNvSpPr/>
            <p:nvPr/>
          </p:nvSpPr>
          <p:spPr>
            <a:xfrm>
              <a:off x="2640022" y="1759434"/>
              <a:ext cx="48762" cy="31528"/>
            </a:xfrm>
            <a:custGeom>
              <a:avLst/>
              <a:gdLst/>
              <a:ahLst/>
              <a:cxnLst/>
              <a:rect l="l" t="t" r="r" b="b"/>
              <a:pathLst>
                <a:path w="1859" h="1202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5" y="1110"/>
                    <a:pt x="1178" y="1201"/>
                    <a:pt x="1445" y="1201"/>
                  </a:cubicBezTo>
                  <a:cubicBezTo>
                    <a:pt x="1583" y="1201"/>
                    <a:pt x="1724" y="1177"/>
                    <a:pt x="1858" y="1126"/>
                  </a:cubicBezTo>
                  <a:cubicBezTo>
                    <a:pt x="1756" y="1065"/>
                    <a:pt x="1662" y="990"/>
                    <a:pt x="1587" y="895"/>
                  </a:cubicBezTo>
                  <a:lnTo>
                    <a:pt x="1099" y="339"/>
                  </a:lnTo>
                  <a:cubicBezTo>
                    <a:pt x="1024" y="244"/>
                    <a:pt x="984" y="122"/>
                    <a:pt x="99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80"/>
            <p:cNvSpPr/>
            <p:nvPr/>
          </p:nvSpPr>
          <p:spPr>
            <a:xfrm>
              <a:off x="2544859" y="1735067"/>
              <a:ext cx="39345" cy="72578"/>
            </a:xfrm>
            <a:custGeom>
              <a:avLst/>
              <a:gdLst/>
              <a:ahLst/>
              <a:cxnLst/>
              <a:rect l="l" t="t" r="r" b="b"/>
              <a:pathLst>
                <a:path w="1500" h="2767" extrusionOk="0">
                  <a:moveTo>
                    <a:pt x="41" y="0"/>
                  </a:moveTo>
                  <a:cubicBezTo>
                    <a:pt x="1" y="597"/>
                    <a:pt x="14" y="1058"/>
                    <a:pt x="68" y="1288"/>
                  </a:cubicBezTo>
                  <a:cubicBezTo>
                    <a:pt x="170" y="1688"/>
                    <a:pt x="726" y="2265"/>
                    <a:pt x="1499" y="2767"/>
                  </a:cubicBezTo>
                  <a:cubicBezTo>
                    <a:pt x="1492" y="2719"/>
                    <a:pt x="1479" y="2678"/>
                    <a:pt x="1472" y="2631"/>
                  </a:cubicBezTo>
                  <a:cubicBezTo>
                    <a:pt x="1431" y="2285"/>
                    <a:pt x="1425" y="1933"/>
                    <a:pt x="1445" y="1580"/>
                  </a:cubicBezTo>
                  <a:cubicBezTo>
                    <a:pt x="699" y="1092"/>
                    <a:pt x="163" y="536"/>
                    <a:pt x="68" y="149"/>
                  </a:cubicBezTo>
                  <a:cubicBezTo>
                    <a:pt x="55" y="102"/>
                    <a:pt x="48" y="48"/>
                    <a:pt x="4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59" name="Google Shape;16959;p80"/>
          <p:cNvGrpSpPr/>
          <p:nvPr/>
        </p:nvGrpSpPr>
        <p:grpSpPr>
          <a:xfrm>
            <a:off x="1933569" y="1512243"/>
            <a:ext cx="393975" cy="370105"/>
            <a:chOff x="1933569" y="1512243"/>
            <a:chExt cx="393975" cy="370105"/>
          </a:xfrm>
        </p:grpSpPr>
        <p:sp>
          <p:nvSpPr>
            <p:cNvPr id="16960" name="Google Shape;16960;p80"/>
            <p:cNvSpPr/>
            <p:nvPr/>
          </p:nvSpPr>
          <p:spPr>
            <a:xfrm>
              <a:off x="2184354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3302" y="0"/>
                  </a:moveTo>
                  <a:cubicBezTo>
                    <a:pt x="3217" y="0"/>
                    <a:pt x="3131" y="11"/>
                    <a:pt x="3045" y="33"/>
                  </a:cubicBezTo>
                  <a:cubicBezTo>
                    <a:pt x="2340" y="209"/>
                    <a:pt x="1139" y="684"/>
                    <a:pt x="0" y="1816"/>
                  </a:cubicBezTo>
                  <a:lnTo>
                    <a:pt x="2957" y="4325"/>
                  </a:lnTo>
                  <a:cubicBezTo>
                    <a:pt x="3865" y="3410"/>
                    <a:pt x="4286" y="1904"/>
                    <a:pt x="4320" y="1057"/>
                  </a:cubicBezTo>
                  <a:cubicBezTo>
                    <a:pt x="4343" y="462"/>
                    <a:pt x="3860" y="0"/>
                    <a:pt x="330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1" name="Google Shape;16961;p80"/>
            <p:cNvSpPr/>
            <p:nvPr/>
          </p:nvSpPr>
          <p:spPr>
            <a:xfrm>
              <a:off x="2203214" y="1527273"/>
              <a:ext cx="86979" cy="92749"/>
            </a:xfrm>
            <a:custGeom>
              <a:avLst/>
              <a:gdLst/>
              <a:ahLst/>
              <a:cxnLst/>
              <a:rect l="l" t="t" r="r" b="b"/>
              <a:pathLst>
                <a:path w="3316" h="3536" extrusionOk="0">
                  <a:moveTo>
                    <a:pt x="2703" y="0"/>
                  </a:moveTo>
                  <a:cubicBezTo>
                    <a:pt x="2675" y="0"/>
                    <a:pt x="2646" y="3"/>
                    <a:pt x="2617" y="9"/>
                  </a:cubicBezTo>
                  <a:cubicBezTo>
                    <a:pt x="2217" y="91"/>
                    <a:pt x="1044" y="816"/>
                    <a:pt x="0" y="1853"/>
                  </a:cubicBezTo>
                  <a:lnTo>
                    <a:pt x="1987" y="3535"/>
                  </a:lnTo>
                  <a:cubicBezTo>
                    <a:pt x="2583" y="2830"/>
                    <a:pt x="3099" y="1650"/>
                    <a:pt x="3221" y="986"/>
                  </a:cubicBezTo>
                  <a:cubicBezTo>
                    <a:pt x="3315" y="458"/>
                    <a:pt x="3054" y="0"/>
                    <a:pt x="2703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80"/>
            <p:cNvSpPr/>
            <p:nvPr/>
          </p:nvSpPr>
          <p:spPr>
            <a:xfrm>
              <a:off x="1962999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1040" y="0"/>
                  </a:moveTo>
                  <a:cubicBezTo>
                    <a:pt x="479" y="0"/>
                    <a:pt x="0" y="462"/>
                    <a:pt x="18" y="1057"/>
                  </a:cubicBezTo>
                  <a:cubicBezTo>
                    <a:pt x="52" y="1904"/>
                    <a:pt x="472" y="3410"/>
                    <a:pt x="1381" y="4325"/>
                  </a:cubicBezTo>
                  <a:lnTo>
                    <a:pt x="4344" y="1816"/>
                  </a:lnTo>
                  <a:cubicBezTo>
                    <a:pt x="3205" y="684"/>
                    <a:pt x="2004" y="209"/>
                    <a:pt x="1299" y="33"/>
                  </a:cubicBezTo>
                  <a:cubicBezTo>
                    <a:pt x="1212" y="11"/>
                    <a:pt x="1125" y="0"/>
                    <a:pt x="1040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80"/>
            <p:cNvSpPr/>
            <p:nvPr/>
          </p:nvSpPr>
          <p:spPr>
            <a:xfrm>
              <a:off x="1970947" y="1527273"/>
              <a:ext cx="87162" cy="92749"/>
            </a:xfrm>
            <a:custGeom>
              <a:avLst/>
              <a:gdLst/>
              <a:ahLst/>
              <a:cxnLst/>
              <a:rect l="l" t="t" r="r" b="b"/>
              <a:pathLst>
                <a:path w="3323" h="3536" extrusionOk="0">
                  <a:moveTo>
                    <a:pt x="619" y="0"/>
                  </a:moveTo>
                  <a:cubicBezTo>
                    <a:pt x="267" y="0"/>
                    <a:pt x="1" y="458"/>
                    <a:pt x="101" y="986"/>
                  </a:cubicBezTo>
                  <a:cubicBezTo>
                    <a:pt x="223" y="1650"/>
                    <a:pt x="739" y="2830"/>
                    <a:pt x="1335" y="3535"/>
                  </a:cubicBezTo>
                  <a:lnTo>
                    <a:pt x="3322" y="1853"/>
                  </a:lnTo>
                  <a:cubicBezTo>
                    <a:pt x="2271" y="816"/>
                    <a:pt x="1098" y="91"/>
                    <a:pt x="705" y="9"/>
                  </a:cubicBezTo>
                  <a:cubicBezTo>
                    <a:pt x="676" y="3"/>
                    <a:pt x="647" y="0"/>
                    <a:pt x="619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80"/>
            <p:cNvSpPr/>
            <p:nvPr/>
          </p:nvSpPr>
          <p:spPr>
            <a:xfrm>
              <a:off x="1933569" y="1542093"/>
              <a:ext cx="393975" cy="328347"/>
            </a:xfrm>
            <a:custGeom>
              <a:avLst/>
              <a:gdLst/>
              <a:ahLst/>
              <a:cxnLst/>
              <a:rect l="l" t="t" r="r" b="b"/>
              <a:pathLst>
                <a:path w="15020" h="12518" extrusionOk="0">
                  <a:moveTo>
                    <a:pt x="7514" y="0"/>
                  </a:moveTo>
                  <a:cubicBezTo>
                    <a:pt x="1" y="0"/>
                    <a:pt x="909" y="8645"/>
                    <a:pt x="909" y="8645"/>
                  </a:cubicBezTo>
                  <a:lnTo>
                    <a:pt x="1777" y="8327"/>
                  </a:lnTo>
                  <a:cubicBezTo>
                    <a:pt x="1845" y="9452"/>
                    <a:pt x="2089" y="10557"/>
                    <a:pt x="2509" y="11602"/>
                  </a:cubicBezTo>
                  <a:lnTo>
                    <a:pt x="3160" y="10835"/>
                  </a:lnTo>
                  <a:cubicBezTo>
                    <a:pt x="3642" y="11744"/>
                    <a:pt x="4557" y="12517"/>
                    <a:pt x="4557" y="12517"/>
                  </a:cubicBezTo>
                  <a:lnTo>
                    <a:pt x="5235" y="11602"/>
                  </a:lnTo>
                  <a:lnTo>
                    <a:pt x="9785" y="11602"/>
                  </a:lnTo>
                  <a:lnTo>
                    <a:pt x="10470" y="12517"/>
                  </a:lnTo>
                  <a:cubicBezTo>
                    <a:pt x="10470" y="12517"/>
                    <a:pt x="11379" y="11744"/>
                    <a:pt x="11867" y="10835"/>
                  </a:cubicBezTo>
                  <a:lnTo>
                    <a:pt x="12518" y="11602"/>
                  </a:lnTo>
                  <a:cubicBezTo>
                    <a:pt x="12938" y="10557"/>
                    <a:pt x="13182" y="9452"/>
                    <a:pt x="13250" y="8327"/>
                  </a:cubicBezTo>
                  <a:lnTo>
                    <a:pt x="14111" y="8645"/>
                  </a:lnTo>
                  <a:cubicBezTo>
                    <a:pt x="14111" y="8645"/>
                    <a:pt x="15020" y="0"/>
                    <a:pt x="75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80"/>
            <p:cNvSpPr/>
            <p:nvPr/>
          </p:nvSpPr>
          <p:spPr>
            <a:xfrm>
              <a:off x="1939445" y="1551876"/>
              <a:ext cx="190508" cy="318563"/>
            </a:xfrm>
            <a:custGeom>
              <a:avLst/>
              <a:gdLst/>
              <a:ahLst/>
              <a:cxnLst/>
              <a:rect l="l" t="t" r="r" b="b"/>
              <a:pathLst>
                <a:path w="7263" h="12145" extrusionOk="0">
                  <a:moveTo>
                    <a:pt x="4842" y="0"/>
                  </a:moveTo>
                  <a:lnTo>
                    <a:pt x="4842" y="0"/>
                  </a:lnTo>
                  <a:cubicBezTo>
                    <a:pt x="0" y="1668"/>
                    <a:pt x="692" y="8272"/>
                    <a:pt x="692" y="8272"/>
                  </a:cubicBezTo>
                  <a:lnTo>
                    <a:pt x="1553" y="7954"/>
                  </a:lnTo>
                  <a:cubicBezTo>
                    <a:pt x="1621" y="9079"/>
                    <a:pt x="1865" y="10184"/>
                    <a:pt x="2285" y="11229"/>
                  </a:cubicBezTo>
                  <a:lnTo>
                    <a:pt x="2936" y="10462"/>
                  </a:lnTo>
                  <a:cubicBezTo>
                    <a:pt x="3418" y="11371"/>
                    <a:pt x="4333" y="12144"/>
                    <a:pt x="4333" y="12144"/>
                  </a:cubicBezTo>
                  <a:lnTo>
                    <a:pt x="5011" y="11229"/>
                  </a:lnTo>
                  <a:lnTo>
                    <a:pt x="7262" y="11229"/>
                  </a:lnTo>
                  <a:cubicBezTo>
                    <a:pt x="4611" y="10246"/>
                    <a:pt x="2740" y="7764"/>
                    <a:pt x="2740" y="4862"/>
                  </a:cubicBezTo>
                  <a:cubicBezTo>
                    <a:pt x="2740" y="3017"/>
                    <a:pt x="3499" y="1261"/>
                    <a:pt x="484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80"/>
            <p:cNvSpPr/>
            <p:nvPr/>
          </p:nvSpPr>
          <p:spPr>
            <a:xfrm>
              <a:off x="2199122" y="1856538"/>
              <a:ext cx="23135" cy="13902"/>
            </a:xfrm>
            <a:custGeom>
              <a:avLst/>
              <a:gdLst/>
              <a:ahLst/>
              <a:cxnLst/>
              <a:rect l="l" t="t" r="r" b="b"/>
              <a:pathLst>
                <a:path w="882" h="530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90" y="41"/>
                    <a:pt x="298" y="61"/>
                    <a:pt x="0" y="68"/>
                  </a:cubicBezTo>
                  <a:lnTo>
                    <a:pt x="346" y="529"/>
                  </a:lnTo>
                  <a:cubicBezTo>
                    <a:pt x="536" y="360"/>
                    <a:pt x="712" y="183"/>
                    <a:pt x="88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80"/>
            <p:cNvSpPr/>
            <p:nvPr/>
          </p:nvSpPr>
          <p:spPr>
            <a:xfrm>
              <a:off x="1950461" y="1650921"/>
              <a:ext cx="120448" cy="219519"/>
            </a:xfrm>
            <a:custGeom>
              <a:avLst/>
              <a:gdLst/>
              <a:ahLst/>
              <a:cxnLst/>
              <a:rect l="l" t="t" r="r" b="b"/>
              <a:pathLst>
                <a:path w="4592" h="8369" extrusionOk="0">
                  <a:moveTo>
                    <a:pt x="814" y="1"/>
                  </a:moveTo>
                  <a:lnTo>
                    <a:pt x="814" y="1"/>
                  </a:lnTo>
                  <a:cubicBezTo>
                    <a:pt x="35" y="2218"/>
                    <a:pt x="272" y="4496"/>
                    <a:pt x="272" y="4496"/>
                  </a:cubicBezTo>
                  <a:lnTo>
                    <a:pt x="1133" y="4178"/>
                  </a:lnTo>
                  <a:cubicBezTo>
                    <a:pt x="1201" y="5303"/>
                    <a:pt x="1445" y="6408"/>
                    <a:pt x="1865" y="7453"/>
                  </a:cubicBezTo>
                  <a:lnTo>
                    <a:pt x="2516" y="6686"/>
                  </a:lnTo>
                  <a:cubicBezTo>
                    <a:pt x="2998" y="7595"/>
                    <a:pt x="3913" y="8368"/>
                    <a:pt x="3913" y="8368"/>
                  </a:cubicBezTo>
                  <a:lnTo>
                    <a:pt x="4591" y="7453"/>
                  </a:lnTo>
                  <a:cubicBezTo>
                    <a:pt x="3140" y="6212"/>
                    <a:pt x="1" y="3839"/>
                    <a:pt x="814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80"/>
            <p:cNvSpPr/>
            <p:nvPr/>
          </p:nvSpPr>
          <p:spPr>
            <a:xfrm>
              <a:off x="2190230" y="1650921"/>
              <a:ext cx="120422" cy="219519"/>
            </a:xfrm>
            <a:custGeom>
              <a:avLst/>
              <a:gdLst/>
              <a:ahLst/>
              <a:cxnLst/>
              <a:rect l="l" t="t" r="r" b="b"/>
              <a:pathLst>
                <a:path w="4591" h="8369" extrusionOk="0">
                  <a:moveTo>
                    <a:pt x="3784" y="1"/>
                  </a:moveTo>
                  <a:cubicBezTo>
                    <a:pt x="4591" y="3839"/>
                    <a:pt x="1451" y="6212"/>
                    <a:pt x="0" y="7453"/>
                  </a:cubicBezTo>
                  <a:lnTo>
                    <a:pt x="685" y="8368"/>
                  </a:lnTo>
                  <a:cubicBezTo>
                    <a:pt x="685" y="8368"/>
                    <a:pt x="1594" y="7595"/>
                    <a:pt x="2082" y="6686"/>
                  </a:cubicBezTo>
                  <a:lnTo>
                    <a:pt x="2733" y="7453"/>
                  </a:lnTo>
                  <a:cubicBezTo>
                    <a:pt x="3153" y="6408"/>
                    <a:pt x="3397" y="5303"/>
                    <a:pt x="3465" y="4178"/>
                  </a:cubicBezTo>
                  <a:lnTo>
                    <a:pt x="4326" y="4496"/>
                  </a:lnTo>
                  <a:cubicBezTo>
                    <a:pt x="4326" y="4496"/>
                    <a:pt x="4563" y="2218"/>
                    <a:pt x="378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80"/>
            <p:cNvSpPr/>
            <p:nvPr/>
          </p:nvSpPr>
          <p:spPr>
            <a:xfrm>
              <a:off x="2071408" y="1828603"/>
              <a:ext cx="118114" cy="53745"/>
            </a:xfrm>
            <a:custGeom>
              <a:avLst/>
              <a:gdLst/>
              <a:ahLst/>
              <a:cxnLst/>
              <a:rect l="l" t="t" r="r" b="b"/>
              <a:pathLst>
                <a:path w="4503" h="2049" extrusionOk="0">
                  <a:moveTo>
                    <a:pt x="2259" y="1"/>
                  </a:moveTo>
                  <a:lnTo>
                    <a:pt x="1" y="523"/>
                  </a:lnTo>
                  <a:cubicBezTo>
                    <a:pt x="150" y="1397"/>
                    <a:pt x="909" y="2048"/>
                    <a:pt x="1804" y="2048"/>
                  </a:cubicBezTo>
                  <a:lnTo>
                    <a:pt x="2713" y="2048"/>
                  </a:lnTo>
                  <a:cubicBezTo>
                    <a:pt x="3594" y="2048"/>
                    <a:pt x="4354" y="1404"/>
                    <a:pt x="4503" y="530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0" name="Google Shape;16970;p80"/>
            <p:cNvSpPr/>
            <p:nvPr/>
          </p:nvSpPr>
          <p:spPr>
            <a:xfrm>
              <a:off x="2023040" y="1755395"/>
              <a:ext cx="25627" cy="20958"/>
            </a:xfrm>
            <a:custGeom>
              <a:avLst/>
              <a:gdLst/>
              <a:ahLst/>
              <a:cxnLst/>
              <a:rect l="l" t="t" r="r" b="b"/>
              <a:pathLst>
                <a:path w="977" h="799" extrusionOk="0">
                  <a:moveTo>
                    <a:pt x="305" y="0"/>
                  </a:moveTo>
                  <a:cubicBezTo>
                    <a:pt x="218" y="0"/>
                    <a:pt x="133" y="46"/>
                    <a:pt x="82" y="127"/>
                  </a:cubicBezTo>
                  <a:cubicBezTo>
                    <a:pt x="0" y="256"/>
                    <a:pt x="34" y="432"/>
                    <a:pt x="156" y="520"/>
                  </a:cubicBezTo>
                  <a:cubicBezTo>
                    <a:pt x="285" y="615"/>
                    <a:pt x="414" y="696"/>
                    <a:pt x="549" y="771"/>
                  </a:cubicBezTo>
                  <a:cubicBezTo>
                    <a:pt x="590" y="785"/>
                    <a:pt x="631" y="798"/>
                    <a:pt x="672" y="798"/>
                  </a:cubicBezTo>
                  <a:cubicBezTo>
                    <a:pt x="773" y="798"/>
                    <a:pt x="868" y="737"/>
                    <a:pt x="909" y="642"/>
                  </a:cubicBezTo>
                  <a:cubicBezTo>
                    <a:pt x="977" y="500"/>
                    <a:pt x="922" y="337"/>
                    <a:pt x="794" y="256"/>
                  </a:cubicBezTo>
                  <a:cubicBezTo>
                    <a:pt x="672" y="195"/>
                    <a:pt x="563" y="127"/>
                    <a:pt x="455" y="52"/>
                  </a:cubicBezTo>
                  <a:cubicBezTo>
                    <a:pt x="409" y="17"/>
                    <a:pt x="356" y="0"/>
                    <a:pt x="30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1" name="Google Shape;16971;p80"/>
            <p:cNvSpPr/>
            <p:nvPr/>
          </p:nvSpPr>
          <p:spPr>
            <a:xfrm>
              <a:off x="1986213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362" y="1"/>
                  </a:moveTo>
                  <a:cubicBezTo>
                    <a:pt x="330" y="1"/>
                    <a:pt x="297" y="6"/>
                    <a:pt x="265" y="16"/>
                  </a:cubicBezTo>
                  <a:cubicBezTo>
                    <a:pt x="89" y="84"/>
                    <a:pt x="1" y="274"/>
                    <a:pt x="62" y="450"/>
                  </a:cubicBezTo>
                  <a:cubicBezTo>
                    <a:pt x="218" y="904"/>
                    <a:pt x="455" y="1332"/>
                    <a:pt x="760" y="1711"/>
                  </a:cubicBezTo>
                  <a:cubicBezTo>
                    <a:pt x="821" y="1786"/>
                    <a:pt x="909" y="1827"/>
                    <a:pt x="1004" y="1827"/>
                  </a:cubicBezTo>
                  <a:cubicBezTo>
                    <a:pt x="1086" y="1827"/>
                    <a:pt x="1153" y="1799"/>
                    <a:pt x="1214" y="1745"/>
                  </a:cubicBezTo>
                  <a:cubicBezTo>
                    <a:pt x="1350" y="1623"/>
                    <a:pt x="1364" y="1413"/>
                    <a:pt x="1248" y="1264"/>
                  </a:cubicBezTo>
                  <a:cubicBezTo>
                    <a:pt x="1004" y="959"/>
                    <a:pt x="808" y="606"/>
                    <a:pt x="665" y="233"/>
                  </a:cubicBezTo>
                  <a:cubicBezTo>
                    <a:pt x="627" y="90"/>
                    <a:pt x="499" y="1"/>
                    <a:pt x="36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80"/>
            <p:cNvSpPr/>
            <p:nvPr/>
          </p:nvSpPr>
          <p:spPr>
            <a:xfrm>
              <a:off x="2206571" y="1755474"/>
              <a:ext cx="25653" cy="20879"/>
            </a:xfrm>
            <a:custGeom>
              <a:avLst/>
              <a:gdLst/>
              <a:ahLst/>
              <a:cxnLst/>
              <a:rect l="l" t="t" r="r" b="b"/>
              <a:pathLst>
                <a:path w="978" h="796" extrusionOk="0">
                  <a:moveTo>
                    <a:pt x="676" y="0"/>
                  </a:moveTo>
                  <a:cubicBezTo>
                    <a:pt x="623" y="0"/>
                    <a:pt x="569" y="16"/>
                    <a:pt x="523" y="49"/>
                  </a:cubicBezTo>
                  <a:cubicBezTo>
                    <a:pt x="414" y="124"/>
                    <a:pt x="306" y="192"/>
                    <a:pt x="184" y="259"/>
                  </a:cubicBezTo>
                  <a:cubicBezTo>
                    <a:pt x="55" y="334"/>
                    <a:pt x="1" y="497"/>
                    <a:pt x="69" y="639"/>
                  </a:cubicBezTo>
                  <a:cubicBezTo>
                    <a:pt x="109" y="734"/>
                    <a:pt x="204" y="795"/>
                    <a:pt x="306" y="795"/>
                  </a:cubicBezTo>
                  <a:cubicBezTo>
                    <a:pt x="347" y="795"/>
                    <a:pt x="387" y="788"/>
                    <a:pt x="428" y="768"/>
                  </a:cubicBezTo>
                  <a:cubicBezTo>
                    <a:pt x="564" y="693"/>
                    <a:pt x="699" y="612"/>
                    <a:pt x="821" y="524"/>
                  </a:cubicBezTo>
                  <a:cubicBezTo>
                    <a:pt x="943" y="429"/>
                    <a:pt x="977" y="253"/>
                    <a:pt x="896" y="124"/>
                  </a:cubicBezTo>
                  <a:cubicBezTo>
                    <a:pt x="849" y="44"/>
                    <a:pt x="763" y="0"/>
                    <a:pt x="67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80"/>
            <p:cNvSpPr/>
            <p:nvPr/>
          </p:nvSpPr>
          <p:spPr>
            <a:xfrm>
              <a:off x="2233090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1008" y="1"/>
                  </a:moveTo>
                  <a:cubicBezTo>
                    <a:pt x="869" y="1"/>
                    <a:pt x="737" y="90"/>
                    <a:pt x="699" y="233"/>
                  </a:cubicBezTo>
                  <a:cubicBezTo>
                    <a:pt x="563" y="606"/>
                    <a:pt x="366" y="952"/>
                    <a:pt x="115" y="1264"/>
                  </a:cubicBezTo>
                  <a:cubicBezTo>
                    <a:pt x="0" y="1406"/>
                    <a:pt x="14" y="1616"/>
                    <a:pt x="149" y="1745"/>
                  </a:cubicBezTo>
                  <a:cubicBezTo>
                    <a:pt x="210" y="1799"/>
                    <a:pt x="285" y="1827"/>
                    <a:pt x="360" y="1827"/>
                  </a:cubicBezTo>
                  <a:cubicBezTo>
                    <a:pt x="454" y="1827"/>
                    <a:pt x="549" y="1786"/>
                    <a:pt x="604" y="1711"/>
                  </a:cubicBezTo>
                  <a:cubicBezTo>
                    <a:pt x="909" y="1332"/>
                    <a:pt x="1146" y="904"/>
                    <a:pt x="1309" y="450"/>
                  </a:cubicBezTo>
                  <a:cubicBezTo>
                    <a:pt x="1363" y="274"/>
                    <a:pt x="1275" y="84"/>
                    <a:pt x="1105" y="16"/>
                  </a:cubicBezTo>
                  <a:cubicBezTo>
                    <a:pt x="1073" y="6"/>
                    <a:pt x="1040" y="1"/>
                    <a:pt x="100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80"/>
            <p:cNvSpPr/>
            <p:nvPr/>
          </p:nvSpPr>
          <p:spPr>
            <a:xfrm>
              <a:off x="2042765" y="1585031"/>
              <a:ext cx="33758" cy="22164"/>
            </a:xfrm>
            <a:custGeom>
              <a:avLst/>
              <a:gdLst/>
              <a:ahLst/>
              <a:cxnLst/>
              <a:rect l="l" t="t" r="r" b="b"/>
              <a:pathLst>
                <a:path w="1287" h="845" extrusionOk="0">
                  <a:moveTo>
                    <a:pt x="870" y="1"/>
                  </a:moveTo>
                  <a:cubicBezTo>
                    <a:pt x="823" y="1"/>
                    <a:pt x="772" y="14"/>
                    <a:pt x="720" y="45"/>
                  </a:cubicBezTo>
                  <a:cubicBezTo>
                    <a:pt x="550" y="126"/>
                    <a:pt x="394" y="221"/>
                    <a:pt x="238" y="316"/>
                  </a:cubicBezTo>
                  <a:cubicBezTo>
                    <a:pt x="1" y="472"/>
                    <a:pt x="109" y="838"/>
                    <a:pt x="387" y="845"/>
                  </a:cubicBezTo>
                  <a:cubicBezTo>
                    <a:pt x="442" y="845"/>
                    <a:pt x="496" y="824"/>
                    <a:pt x="543" y="797"/>
                  </a:cubicBezTo>
                  <a:cubicBezTo>
                    <a:pt x="679" y="709"/>
                    <a:pt x="828" y="628"/>
                    <a:pt x="971" y="553"/>
                  </a:cubicBezTo>
                  <a:cubicBezTo>
                    <a:pt x="1287" y="421"/>
                    <a:pt x="1135" y="1"/>
                    <a:pt x="87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80"/>
            <p:cNvSpPr/>
            <p:nvPr/>
          </p:nvSpPr>
          <p:spPr>
            <a:xfrm>
              <a:off x="2078201" y="1600297"/>
              <a:ext cx="104395" cy="23082"/>
            </a:xfrm>
            <a:custGeom>
              <a:avLst/>
              <a:gdLst/>
              <a:ahLst/>
              <a:cxnLst/>
              <a:rect l="l" t="t" r="r" b="b"/>
              <a:pathLst>
                <a:path w="3980" h="880" extrusionOk="0">
                  <a:moveTo>
                    <a:pt x="1993" y="0"/>
                  </a:moveTo>
                  <a:cubicBezTo>
                    <a:pt x="1415" y="0"/>
                    <a:pt x="837" y="110"/>
                    <a:pt x="291" y="331"/>
                  </a:cubicBezTo>
                  <a:cubicBezTo>
                    <a:pt x="1" y="476"/>
                    <a:pt x="136" y="879"/>
                    <a:pt x="409" y="879"/>
                  </a:cubicBezTo>
                  <a:cubicBezTo>
                    <a:pt x="442" y="879"/>
                    <a:pt x="478" y="873"/>
                    <a:pt x="515" y="860"/>
                  </a:cubicBezTo>
                  <a:cubicBezTo>
                    <a:pt x="989" y="666"/>
                    <a:pt x="1493" y="570"/>
                    <a:pt x="1996" y="570"/>
                  </a:cubicBezTo>
                  <a:cubicBezTo>
                    <a:pt x="2500" y="570"/>
                    <a:pt x="3003" y="666"/>
                    <a:pt x="3478" y="860"/>
                  </a:cubicBezTo>
                  <a:cubicBezTo>
                    <a:pt x="3512" y="873"/>
                    <a:pt x="3552" y="880"/>
                    <a:pt x="3593" y="880"/>
                  </a:cubicBezTo>
                  <a:cubicBezTo>
                    <a:pt x="3898" y="873"/>
                    <a:pt x="3979" y="453"/>
                    <a:pt x="3695" y="331"/>
                  </a:cubicBezTo>
                  <a:cubicBezTo>
                    <a:pt x="3149" y="110"/>
                    <a:pt x="2571" y="0"/>
                    <a:pt x="199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6" name="Google Shape;16976;p80"/>
            <p:cNvSpPr/>
            <p:nvPr/>
          </p:nvSpPr>
          <p:spPr>
            <a:xfrm>
              <a:off x="2184590" y="1585031"/>
              <a:ext cx="33942" cy="22164"/>
            </a:xfrm>
            <a:custGeom>
              <a:avLst/>
              <a:gdLst/>
              <a:ahLst/>
              <a:cxnLst/>
              <a:rect l="l" t="t" r="r" b="b"/>
              <a:pathLst>
                <a:path w="1294" h="845" extrusionOk="0">
                  <a:moveTo>
                    <a:pt x="421" y="1"/>
                  </a:moveTo>
                  <a:cubicBezTo>
                    <a:pt x="153" y="1"/>
                    <a:pt x="0" y="421"/>
                    <a:pt x="317" y="553"/>
                  </a:cubicBezTo>
                  <a:cubicBezTo>
                    <a:pt x="466" y="628"/>
                    <a:pt x="608" y="709"/>
                    <a:pt x="744" y="797"/>
                  </a:cubicBezTo>
                  <a:cubicBezTo>
                    <a:pt x="791" y="824"/>
                    <a:pt x="846" y="838"/>
                    <a:pt x="900" y="845"/>
                  </a:cubicBezTo>
                  <a:cubicBezTo>
                    <a:pt x="1185" y="838"/>
                    <a:pt x="1293" y="472"/>
                    <a:pt x="1056" y="316"/>
                  </a:cubicBezTo>
                  <a:cubicBezTo>
                    <a:pt x="900" y="221"/>
                    <a:pt x="737" y="126"/>
                    <a:pt x="574" y="45"/>
                  </a:cubicBezTo>
                  <a:cubicBezTo>
                    <a:pt x="521" y="14"/>
                    <a:pt x="469" y="1"/>
                    <a:pt x="4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7" name="Google Shape;16977;p80"/>
            <p:cNvSpPr/>
            <p:nvPr/>
          </p:nvSpPr>
          <p:spPr>
            <a:xfrm>
              <a:off x="2075264" y="1568952"/>
              <a:ext cx="110717" cy="23922"/>
            </a:xfrm>
            <a:custGeom>
              <a:avLst/>
              <a:gdLst/>
              <a:ahLst/>
              <a:cxnLst/>
              <a:rect l="l" t="t" r="r" b="b"/>
              <a:pathLst>
                <a:path w="4221" h="912" extrusionOk="0">
                  <a:moveTo>
                    <a:pt x="2109" y="0"/>
                  </a:moveTo>
                  <a:cubicBezTo>
                    <a:pt x="1532" y="0"/>
                    <a:pt x="955" y="81"/>
                    <a:pt x="396" y="244"/>
                  </a:cubicBezTo>
                  <a:cubicBezTo>
                    <a:pt x="0" y="355"/>
                    <a:pt x="123" y="912"/>
                    <a:pt x="477" y="912"/>
                  </a:cubicBezTo>
                  <a:cubicBezTo>
                    <a:pt x="511" y="912"/>
                    <a:pt x="547" y="906"/>
                    <a:pt x="586" y="895"/>
                  </a:cubicBezTo>
                  <a:cubicBezTo>
                    <a:pt x="1084" y="753"/>
                    <a:pt x="1596" y="681"/>
                    <a:pt x="2108" y="681"/>
                  </a:cubicBezTo>
                  <a:cubicBezTo>
                    <a:pt x="2620" y="681"/>
                    <a:pt x="3132" y="753"/>
                    <a:pt x="3630" y="895"/>
                  </a:cubicBezTo>
                  <a:cubicBezTo>
                    <a:pt x="3664" y="902"/>
                    <a:pt x="3698" y="909"/>
                    <a:pt x="3725" y="909"/>
                  </a:cubicBezTo>
                  <a:lnTo>
                    <a:pt x="3732" y="909"/>
                  </a:lnTo>
                  <a:cubicBezTo>
                    <a:pt x="3739" y="909"/>
                    <a:pt x="3746" y="909"/>
                    <a:pt x="3752" y="909"/>
                  </a:cubicBezTo>
                  <a:cubicBezTo>
                    <a:pt x="4142" y="909"/>
                    <a:pt x="4220" y="331"/>
                    <a:pt x="3827" y="244"/>
                  </a:cubicBezTo>
                  <a:cubicBezTo>
                    <a:pt x="3264" y="81"/>
                    <a:pt x="2686" y="0"/>
                    <a:pt x="21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8" name="Google Shape;16978;p80"/>
            <p:cNvSpPr/>
            <p:nvPr/>
          </p:nvSpPr>
          <p:spPr>
            <a:xfrm>
              <a:off x="2035132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80"/>
            <p:cNvSpPr/>
            <p:nvPr/>
          </p:nvSpPr>
          <p:spPr>
            <a:xfrm>
              <a:off x="2052916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80"/>
            <p:cNvSpPr/>
            <p:nvPr/>
          </p:nvSpPr>
          <p:spPr>
            <a:xfrm>
              <a:off x="2047040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30" y="685"/>
                    <a:pt x="685" y="529"/>
                    <a:pt x="685" y="340"/>
                  </a:cubicBezTo>
                  <a:cubicBezTo>
                    <a:pt x="685" y="156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80"/>
            <p:cNvSpPr/>
            <p:nvPr/>
          </p:nvSpPr>
          <p:spPr>
            <a:xfrm>
              <a:off x="2184354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2" name="Google Shape;16982;p80"/>
            <p:cNvSpPr/>
            <p:nvPr/>
          </p:nvSpPr>
          <p:spPr>
            <a:xfrm>
              <a:off x="2202138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80"/>
            <p:cNvSpPr/>
            <p:nvPr/>
          </p:nvSpPr>
          <p:spPr>
            <a:xfrm>
              <a:off x="2196263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85" y="529"/>
                    <a:pt x="685" y="340"/>
                  </a:cubicBezTo>
                  <a:cubicBezTo>
                    <a:pt x="685" y="156"/>
                    <a:pt x="529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80"/>
            <p:cNvSpPr/>
            <p:nvPr/>
          </p:nvSpPr>
          <p:spPr>
            <a:xfrm>
              <a:off x="2047040" y="1774884"/>
              <a:ext cx="167216" cy="71529"/>
            </a:xfrm>
            <a:custGeom>
              <a:avLst/>
              <a:gdLst/>
              <a:ahLst/>
              <a:cxnLst/>
              <a:rect l="l" t="t" r="r" b="b"/>
              <a:pathLst>
                <a:path w="6375" h="2727" extrusionOk="0">
                  <a:moveTo>
                    <a:pt x="1703" y="1"/>
                  </a:moveTo>
                  <a:cubicBezTo>
                    <a:pt x="760" y="1"/>
                    <a:pt x="1" y="611"/>
                    <a:pt x="1" y="1364"/>
                  </a:cubicBezTo>
                  <a:cubicBezTo>
                    <a:pt x="1" y="2116"/>
                    <a:pt x="760" y="2727"/>
                    <a:pt x="1703" y="2727"/>
                  </a:cubicBezTo>
                  <a:cubicBezTo>
                    <a:pt x="2340" y="2727"/>
                    <a:pt x="2889" y="2455"/>
                    <a:pt x="3188" y="2042"/>
                  </a:cubicBezTo>
                  <a:cubicBezTo>
                    <a:pt x="3479" y="2455"/>
                    <a:pt x="4035" y="2727"/>
                    <a:pt x="4666" y="2727"/>
                  </a:cubicBezTo>
                  <a:cubicBezTo>
                    <a:pt x="5608" y="2727"/>
                    <a:pt x="6374" y="2116"/>
                    <a:pt x="6374" y="1364"/>
                  </a:cubicBezTo>
                  <a:cubicBezTo>
                    <a:pt x="6374" y="611"/>
                    <a:pt x="5608" y="1"/>
                    <a:pt x="4666" y="1"/>
                  </a:cubicBezTo>
                  <a:cubicBezTo>
                    <a:pt x="4028" y="1"/>
                    <a:pt x="3479" y="272"/>
                    <a:pt x="3188" y="686"/>
                  </a:cubicBezTo>
                  <a:cubicBezTo>
                    <a:pt x="2889" y="279"/>
                    <a:pt x="2340" y="1"/>
                    <a:pt x="1703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80"/>
            <p:cNvSpPr/>
            <p:nvPr/>
          </p:nvSpPr>
          <p:spPr>
            <a:xfrm>
              <a:off x="2085467" y="1771343"/>
              <a:ext cx="90205" cy="37588"/>
            </a:xfrm>
            <a:custGeom>
              <a:avLst/>
              <a:gdLst/>
              <a:ahLst/>
              <a:cxnLst/>
              <a:rect l="l" t="t" r="r" b="b"/>
              <a:pathLst>
                <a:path w="3439" h="1433" extrusionOk="0">
                  <a:moveTo>
                    <a:pt x="482" y="0"/>
                  </a:moveTo>
                  <a:cubicBezTo>
                    <a:pt x="149" y="7"/>
                    <a:pt x="0" y="421"/>
                    <a:pt x="258" y="631"/>
                  </a:cubicBezTo>
                  <a:lnTo>
                    <a:pt x="834" y="1112"/>
                  </a:lnTo>
                  <a:cubicBezTo>
                    <a:pt x="1092" y="1326"/>
                    <a:pt x="1407" y="1433"/>
                    <a:pt x="1723" y="1433"/>
                  </a:cubicBezTo>
                  <a:cubicBezTo>
                    <a:pt x="2038" y="1433"/>
                    <a:pt x="2353" y="1326"/>
                    <a:pt x="2611" y="1112"/>
                  </a:cubicBezTo>
                  <a:lnTo>
                    <a:pt x="3180" y="631"/>
                  </a:lnTo>
                  <a:cubicBezTo>
                    <a:pt x="3438" y="421"/>
                    <a:pt x="3289" y="7"/>
                    <a:pt x="2957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80"/>
            <p:cNvSpPr/>
            <p:nvPr/>
          </p:nvSpPr>
          <p:spPr>
            <a:xfrm>
              <a:off x="2085467" y="1771526"/>
              <a:ext cx="48762" cy="37404"/>
            </a:xfrm>
            <a:custGeom>
              <a:avLst/>
              <a:gdLst/>
              <a:ahLst/>
              <a:cxnLst/>
              <a:rect l="l" t="t" r="r" b="b"/>
              <a:pathLst>
                <a:path w="1859" h="1426" extrusionOk="0">
                  <a:moveTo>
                    <a:pt x="482" y="0"/>
                  </a:moveTo>
                  <a:cubicBezTo>
                    <a:pt x="149" y="0"/>
                    <a:pt x="0" y="414"/>
                    <a:pt x="251" y="624"/>
                  </a:cubicBezTo>
                  <a:lnTo>
                    <a:pt x="827" y="1105"/>
                  </a:lnTo>
                  <a:cubicBezTo>
                    <a:pt x="1080" y="1311"/>
                    <a:pt x="1390" y="1425"/>
                    <a:pt x="1711" y="1425"/>
                  </a:cubicBezTo>
                  <a:cubicBezTo>
                    <a:pt x="1760" y="1425"/>
                    <a:pt x="1809" y="1423"/>
                    <a:pt x="1858" y="1417"/>
                  </a:cubicBezTo>
                  <a:cubicBezTo>
                    <a:pt x="1817" y="1377"/>
                    <a:pt x="1777" y="1329"/>
                    <a:pt x="1743" y="1288"/>
                  </a:cubicBezTo>
                  <a:lnTo>
                    <a:pt x="1167" y="583"/>
                  </a:lnTo>
                  <a:cubicBezTo>
                    <a:pt x="1044" y="414"/>
                    <a:pt x="1004" y="197"/>
                    <a:pt x="1065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7" name="Google Shape;16987;p80"/>
            <p:cNvSpPr/>
            <p:nvPr/>
          </p:nvSpPr>
          <p:spPr>
            <a:xfrm>
              <a:off x="2041007" y="1792720"/>
              <a:ext cx="179125" cy="59752"/>
            </a:xfrm>
            <a:custGeom>
              <a:avLst/>
              <a:gdLst/>
              <a:ahLst/>
              <a:cxnLst/>
              <a:rect l="l" t="t" r="r" b="b"/>
              <a:pathLst>
                <a:path w="6829" h="2278" extrusionOk="0">
                  <a:moveTo>
                    <a:pt x="227" y="1"/>
                  </a:moveTo>
                  <a:cubicBezTo>
                    <a:pt x="114" y="1"/>
                    <a:pt x="0" y="77"/>
                    <a:pt x="0" y="230"/>
                  </a:cubicBezTo>
                  <a:cubicBezTo>
                    <a:pt x="0" y="1355"/>
                    <a:pt x="909" y="2270"/>
                    <a:pt x="2034" y="2277"/>
                  </a:cubicBezTo>
                  <a:cubicBezTo>
                    <a:pt x="2495" y="2277"/>
                    <a:pt x="2936" y="2121"/>
                    <a:pt x="3295" y="1830"/>
                  </a:cubicBezTo>
                  <a:cubicBezTo>
                    <a:pt x="3329" y="1803"/>
                    <a:pt x="3370" y="1789"/>
                    <a:pt x="3412" y="1789"/>
                  </a:cubicBezTo>
                  <a:cubicBezTo>
                    <a:pt x="3453" y="1789"/>
                    <a:pt x="3496" y="1803"/>
                    <a:pt x="3533" y="1830"/>
                  </a:cubicBezTo>
                  <a:cubicBezTo>
                    <a:pt x="3885" y="2121"/>
                    <a:pt x="4333" y="2277"/>
                    <a:pt x="4794" y="2277"/>
                  </a:cubicBezTo>
                  <a:cubicBezTo>
                    <a:pt x="5920" y="2270"/>
                    <a:pt x="6828" y="1348"/>
                    <a:pt x="6828" y="230"/>
                  </a:cubicBezTo>
                  <a:cubicBezTo>
                    <a:pt x="6828" y="77"/>
                    <a:pt x="6715" y="1"/>
                    <a:pt x="6601" y="1"/>
                  </a:cubicBezTo>
                  <a:cubicBezTo>
                    <a:pt x="6487" y="1"/>
                    <a:pt x="6374" y="77"/>
                    <a:pt x="6374" y="230"/>
                  </a:cubicBezTo>
                  <a:cubicBezTo>
                    <a:pt x="6374" y="1104"/>
                    <a:pt x="5669" y="1816"/>
                    <a:pt x="4794" y="1816"/>
                  </a:cubicBezTo>
                  <a:cubicBezTo>
                    <a:pt x="4785" y="1816"/>
                    <a:pt x="4775" y="1816"/>
                    <a:pt x="4766" y="1816"/>
                  </a:cubicBezTo>
                  <a:cubicBezTo>
                    <a:pt x="4416" y="1816"/>
                    <a:pt x="4082" y="1695"/>
                    <a:pt x="3818" y="1477"/>
                  </a:cubicBezTo>
                  <a:cubicBezTo>
                    <a:pt x="3699" y="1382"/>
                    <a:pt x="3557" y="1335"/>
                    <a:pt x="3414" y="1335"/>
                  </a:cubicBezTo>
                  <a:cubicBezTo>
                    <a:pt x="3272" y="1335"/>
                    <a:pt x="3129" y="1382"/>
                    <a:pt x="3011" y="1477"/>
                  </a:cubicBezTo>
                  <a:cubicBezTo>
                    <a:pt x="2740" y="1695"/>
                    <a:pt x="2405" y="1816"/>
                    <a:pt x="2062" y="1816"/>
                  </a:cubicBezTo>
                  <a:cubicBezTo>
                    <a:pt x="2053" y="1816"/>
                    <a:pt x="2044" y="1816"/>
                    <a:pt x="2034" y="1816"/>
                  </a:cubicBezTo>
                  <a:cubicBezTo>
                    <a:pt x="1160" y="1816"/>
                    <a:pt x="454" y="1104"/>
                    <a:pt x="454" y="230"/>
                  </a:cubicBezTo>
                  <a:cubicBezTo>
                    <a:pt x="454" y="77"/>
                    <a:pt x="341" y="1"/>
                    <a:pt x="22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88" name="Google Shape;16988;p80"/>
          <p:cNvGrpSpPr/>
          <p:nvPr/>
        </p:nvGrpSpPr>
        <p:grpSpPr>
          <a:xfrm>
            <a:off x="2236106" y="3365392"/>
            <a:ext cx="306471" cy="370000"/>
            <a:chOff x="2236106" y="3365392"/>
            <a:chExt cx="306471" cy="370000"/>
          </a:xfrm>
        </p:grpSpPr>
        <p:sp>
          <p:nvSpPr>
            <p:cNvPr id="16989" name="Google Shape;16989;p80"/>
            <p:cNvSpPr/>
            <p:nvPr/>
          </p:nvSpPr>
          <p:spPr>
            <a:xfrm>
              <a:off x="2413788" y="3588085"/>
              <a:ext cx="128789" cy="88107"/>
            </a:xfrm>
            <a:custGeom>
              <a:avLst/>
              <a:gdLst/>
              <a:ahLst/>
              <a:cxnLst/>
              <a:rect l="l" t="t" r="r" b="b"/>
              <a:pathLst>
                <a:path w="4910" h="3359" extrusionOk="0">
                  <a:moveTo>
                    <a:pt x="2793" y="0"/>
                  </a:moveTo>
                  <a:cubicBezTo>
                    <a:pt x="2259" y="0"/>
                    <a:pt x="1705" y="75"/>
                    <a:pt x="1234" y="293"/>
                  </a:cubicBezTo>
                  <a:cubicBezTo>
                    <a:pt x="285" y="741"/>
                    <a:pt x="0" y="2111"/>
                    <a:pt x="211" y="2558"/>
                  </a:cubicBezTo>
                  <a:cubicBezTo>
                    <a:pt x="366" y="2895"/>
                    <a:pt x="1128" y="3359"/>
                    <a:pt x="1902" y="3359"/>
                  </a:cubicBezTo>
                  <a:cubicBezTo>
                    <a:pt x="2140" y="3359"/>
                    <a:pt x="2380" y="3315"/>
                    <a:pt x="2604" y="3209"/>
                  </a:cubicBezTo>
                  <a:cubicBezTo>
                    <a:pt x="3770" y="2667"/>
                    <a:pt x="4577" y="1148"/>
                    <a:pt x="4848" y="565"/>
                  </a:cubicBezTo>
                  <a:cubicBezTo>
                    <a:pt x="4910" y="436"/>
                    <a:pt x="4842" y="293"/>
                    <a:pt x="4706" y="260"/>
                  </a:cubicBezTo>
                  <a:cubicBezTo>
                    <a:pt x="4330" y="162"/>
                    <a:pt x="3582" y="0"/>
                    <a:pt x="279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80"/>
            <p:cNvSpPr/>
            <p:nvPr/>
          </p:nvSpPr>
          <p:spPr>
            <a:xfrm>
              <a:off x="2413604" y="3588085"/>
              <a:ext cx="127740" cy="67831"/>
            </a:xfrm>
            <a:custGeom>
              <a:avLst/>
              <a:gdLst/>
              <a:ahLst/>
              <a:cxnLst/>
              <a:rect l="l" t="t" r="r" b="b"/>
              <a:pathLst>
                <a:path w="4870" h="2586" extrusionOk="0">
                  <a:moveTo>
                    <a:pt x="2798" y="0"/>
                  </a:moveTo>
                  <a:cubicBezTo>
                    <a:pt x="2263" y="0"/>
                    <a:pt x="1708" y="75"/>
                    <a:pt x="1235" y="293"/>
                  </a:cubicBezTo>
                  <a:cubicBezTo>
                    <a:pt x="285" y="741"/>
                    <a:pt x="1" y="2111"/>
                    <a:pt x="211" y="2558"/>
                  </a:cubicBezTo>
                  <a:cubicBezTo>
                    <a:pt x="218" y="2565"/>
                    <a:pt x="224" y="2578"/>
                    <a:pt x="231" y="2585"/>
                  </a:cubicBezTo>
                  <a:cubicBezTo>
                    <a:pt x="1011" y="2111"/>
                    <a:pt x="3140" y="890"/>
                    <a:pt x="4869" y="463"/>
                  </a:cubicBezTo>
                  <a:cubicBezTo>
                    <a:pt x="4869" y="368"/>
                    <a:pt x="4801" y="280"/>
                    <a:pt x="4713" y="260"/>
                  </a:cubicBezTo>
                  <a:cubicBezTo>
                    <a:pt x="4337" y="162"/>
                    <a:pt x="3589" y="0"/>
                    <a:pt x="279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80"/>
            <p:cNvSpPr/>
            <p:nvPr/>
          </p:nvSpPr>
          <p:spPr>
            <a:xfrm>
              <a:off x="2350469" y="3365471"/>
              <a:ext cx="64945" cy="86559"/>
            </a:xfrm>
            <a:custGeom>
              <a:avLst/>
              <a:gdLst/>
              <a:ahLst/>
              <a:cxnLst/>
              <a:rect l="l" t="t" r="r" b="b"/>
              <a:pathLst>
                <a:path w="2476" h="3300" extrusionOk="0">
                  <a:moveTo>
                    <a:pt x="763" y="0"/>
                  </a:moveTo>
                  <a:cubicBezTo>
                    <a:pt x="682" y="0"/>
                    <a:pt x="602" y="46"/>
                    <a:pt x="563" y="128"/>
                  </a:cubicBezTo>
                  <a:cubicBezTo>
                    <a:pt x="367" y="576"/>
                    <a:pt x="0" y="1552"/>
                    <a:pt x="204" y="2332"/>
                  </a:cubicBezTo>
                  <a:cubicBezTo>
                    <a:pt x="370" y="2952"/>
                    <a:pt x="1096" y="3300"/>
                    <a:pt x="1469" y="3300"/>
                  </a:cubicBezTo>
                  <a:cubicBezTo>
                    <a:pt x="1508" y="3300"/>
                    <a:pt x="1543" y="3296"/>
                    <a:pt x="1574" y="3288"/>
                  </a:cubicBezTo>
                  <a:cubicBezTo>
                    <a:pt x="1885" y="3200"/>
                    <a:pt x="2475" y="2468"/>
                    <a:pt x="2292" y="1790"/>
                  </a:cubicBezTo>
                  <a:cubicBezTo>
                    <a:pt x="2089" y="1010"/>
                    <a:pt x="1289" y="332"/>
                    <a:pt x="895" y="47"/>
                  </a:cubicBezTo>
                  <a:cubicBezTo>
                    <a:pt x="856" y="15"/>
                    <a:pt x="810" y="0"/>
                    <a:pt x="76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2" name="Google Shape;16992;p80"/>
            <p:cNvSpPr/>
            <p:nvPr/>
          </p:nvSpPr>
          <p:spPr>
            <a:xfrm>
              <a:off x="2368436" y="3365392"/>
              <a:ext cx="46978" cy="86166"/>
            </a:xfrm>
            <a:custGeom>
              <a:avLst/>
              <a:gdLst/>
              <a:ahLst/>
              <a:cxnLst/>
              <a:rect l="l" t="t" r="r" b="b"/>
              <a:pathLst>
                <a:path w="1791" h="3285" extrusionOk="0">
                  <a:moveTo>
                    <a:pt x="86" y="0"/>
                  </a:moveTo>
                  <a:cubicBezTo>
                    <a:pt x="58" y="0"/>
                    <a:pt x="29" y="6"/>
                    <a:pt x="0" y="16"/>
                  </a:cubicBezTo>
                  <a:cubicBezTo>
                    <a:pt x="373" y="1087"/>
                    <a:pt x="672" y="2179"/>
                    <a:pt x="889" y="3284"/>
                  </a:cubicBezTo>
                  <a:cubicBezTo>
                    <a:pt x="1207" y="3196"/>
                    <a:pt x="1790" y="2471"/>
                    <a:pt x="1607" y="1793"/>
                  </a:cubicBezTo>
                  <a:cubicBezTo>
                    <a:pt x="1404" y="1013"/>
                    <a:pt x="604" y="335"/>
                    <a:pt x="210" y="43"/>
                  </a:cubicBezTo>
                  <a:cubicBezTo>
                    <a:pt x="173" y="14"/>
                    <a:pt x="130" y="0"/>
                    <a:pt x="8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80"/>
            <p:cNvSpPr/>
            <p:nvPr/>
          </p:nvSpPr>
          <p:spPr>
            <a:xfrm>
              <a:off x="2236106" y="3542156"/>
              <a:ext cx="145157" cy="92618"/>
            </a:xfrm>
            <a:custGeom>
              <a:avLst/>
              <a:gdLst/>
              <a:ahLst/>
              <a:cxnLst/>
              <a:rect l="l" t="t" r="r" b="b"/>
              <a:pathLst>
                <a:path w="5534" h="3531" extrusionOk="0">
                  <a:moveTo>
                    <a:pt x="2978" y="0"/>
                  </a:moveTo>
                  <a:cubicBezTo>
                    <a:pt x="1844" y="0"/>
                    <a:pt x="668" y="449"/>
                    <a:pt x="177" y="654"/>
                  </a:cubicBezTo>
                  <a:cubicBezTo>
                    <a:pt x="48" y="709"/>
                    <a:pt x="0" y="865"/>
                    <a:pt x="82" y="980"/>
                  </a:cubicBezTo>
                  <a:cubicBezTo>
                    <a:pt x="462" y="1549"/>
                    <a:pt x="1580" y="3062"/>
                    <a:pt x="2923" y="3462"/>
                  </a:cubicBezTo>
                  <a:cubicBezTo>
                    <a:pt x="3082" y="3509"/>
                    <a:pt x="3245" y="3530"/>
                    <a:pt x="3406" y="3530"/>
                  </a:cubicBezTo>
                  <a:cubicBezTo>
                    <a:pt x="4348" y="3530"/>
                    <a:pt x="5257" y="2805"/>
                    <a:pt x="5384" y="2377"/>
                  </a:cubicBezTo>
                  <a:cubicBezTo>
                    <a:pt x="5533" y="1868"/>
                    <a:pt x="5005" y="444"/>
                    <a:pt x="3920" y="126"/>
                  </a:cubicBezTo>
                  <a:cubicBezTo>
                    <a:pt x="3621" y="37"/>
                    <a:pt x="3301" y="0"/>
                    <a:pt x="2978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80"/>
            <p:cNvSpPr/>
            <p:nvPr/>
          </p:nvSpPr>
          <p:spPr>
            <a:xfrm>
              <a:off x="2236814" y="3542156"/>
              <a:ext cx="144449" cy="63608"/>
            </a:xfrm>
            <a:custGeom>
              <a:avLst/>
              <a:gdLst/>
              <a:ahLst/>
              <a:cxnLst/>
              <a:rect l="l" t="t" r="r" b="b"/>
              <a:pathLst>
                <a:path w="5507" h="2425" extrusionOk="0">
                  <a:moveTo>
                    <a:pt x="2951" y="0"/>
                  </a:moveTo>
                  <a:cubicBezTo>
                    <a:pt x="1818" y="0"/>
                    <a:pt x="642" y="449"/>
                    <a:pt x="157" y="654"/>
                  </a:cubicBezTo>
                  <a:cubicBezTo>
                    <a:pt x="48" y="702"/>
                    <a:pt x="1" y="817"/>
                    <a:pt x="34" y="926"/>
                  </a:cubicBezTo>
                  <a:cubicBezTo>
                    <a:pt x="1085" y="1007"/>
                    <a:pt x="4103" y="1346"/>
                    <a:pt x="5337" y="2424"/>
                  </a:cubicBezTo>
                  <a:cubicBezTo>
                    <a:pt x="5344" y="2404"/>
                    <a:pt x="5351" y="2390"/>
                    <a:pt x="5357" y="2370"/>
                  </a:cubicBezTo>
                  <a:cubicBezTo>
                    <a:pt x="5506" y="1868"/>
                    <a:pt x="4978" y="444"/>
                    <a:pt x="3893" y="126"/>
                  </a:cubicBezTo>
                  <a:cubicBezTo>
                    <a:pt x="3594" y="37"/>
                    <a:pt x="3274" y="0"/>
                    <a:pt x="295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5" name="Google Shape;16995;p80"/>
            <p:cNvSpPr/>
            <p:nvPr/>
          </p:nvSpPr>
          <p:spPr>
            <a:xfrm>
              <a:off x="2298717" y="3457171"/>
              <a:ext cx="81654" cy="61693"/>
            </a:xfrm>
            <a:custGeom>
              <a:avLst/>
              <a:gdLst/>
              <a:ahLst/>
              <a:cxnLst/>
              <a:rect l="l" t="t" r="r" b="b"/>
              <a:pathLst>
                <a:path w="3113" h="2352" extrusionOk="0">
                  <a:moveTo>
                    <a:pt x="870" y="0"/>
                  </a:moveTo>
                  <a:cubicBezTo>
                    <a:pt x="618" y="0"/>
                    <a:pt x="394" y="18"/>
                    <a:pt x="231" y="36"/>
                  </a:cubicBezTo>
                  <a:cubicBezTo>
                    <a:pt x="88" y="50"/>
                    <a:pt x="0" y="192"/>
                    <a:pt x="48" y="328"/>
                  </a:cubicBezTo>
                  <a:cubicBezTo>
                    <a:pt x="204" y="789"/>
                    <a:pt x="611" y="1759"/>
                    <a:pt x="1289" y="2186"/>
                  </a:cubicBezTo>
                  <a:cubicBezTo>
                    <a:pt x="1479" y="2305"/>
                    <a:pt x="1699" y="2352"/>
                    <a:pt x="1915" y="2352"/>
                  </a:cubicBezTo>
                  <a:cubicBezTo>
                    <a:pt x="2376" y="2352"/>
                    <a:pt x="2821" y="2138"/>
                    <a:pt x="2936" y="1948"/>
                  </a:cubicBezTo>
                  <a:cubicBezTo>
                    <a:pt x="3113" y="1670"/>
                    <a:pt x="3038" y="735"/>
                    <a:pt x="2441" y="362"/>
                  </a:cubicBezTo>
                  <a:cubicBezTo>
                    <a:pt x="1989" y="72"/>
                    <a:pt x="1374" y="0"/>
                    <a:pt x="8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6" name="Google Shape;16996;p80"/>
            <p:cNvSpPr/>
            <p:nvPr/>
          </p:nvSpPr>
          <p:spPr>
            <a:xfrm>
              <a:off x="2299609" y="3457171"/>
              <a:ext cx="80762" cy="51647"/>
            </a:xfrm>
            <a:custGeom>
              <a:avLst/>
              <a:gdLst/>
              <a:ahLst/>
              <a:cxnLst/>
              <a:rect l="l" t="t" r="r" b="b"/>
              <a:pathLst>
                <a:path w="3079" h="1969" extrusionOk="0">
                  <a:moveTo>
                    <a:pt x="836" y="0"/>
                  </a:moveTo>
                  <a:cubicBezTo>
                    <a:pt x="584" y="0"/>
                    <a:pt x="360" y="18"/>
                    <a:pt x="197" y="36"/>
                  </a:cubicBezTo>
                  <a:cubicBezTo>
                    <a:pt x="95" y="50"/>
                    <a:pt x="14" y="124"/>
                    <a:pt x="0" y="226"/>
                  </a:cubicBezTo>
                  <a:cubicBezTo>
                    <a:pt x="570" y="470"/>
                    <a:pt x="1953" y="1114"/>
                    <a:pt x="2889" y="1969"/>
                  </a:cubicBezTo>
                  <a:cubicBezTo>
                    <a:pt x="2889" y="1962"/>
                    <a:pt x="2902" y="1955"/>
                    <a:pt x="2902" y="1948"/>
                  </a:cubicBezTo>
                  <a:cubicBezTo>
                    <a:pt x="3079" y="1670"/>
                    <a:pt x="3004" y="735"/>
                    <a:pt x="2407" y="362"/>
                  </a:cubicBezTo>
                  <a:cubicBezTo>
                    <a:pt x="1955" y="72"/>
                    <a:pt x="1340" y="0"/>
                    <a:pt x="83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7" name="Google Shape;16997;p80"/>
            <p:cNvSpPr/>
            <p:nvPr/>
          </p:nvSpPr>
          <p:spPr>
            <a:xfrm>
              <a:off x="2421080" y="3480857"/>
              <a:ext cx="85929" cy="59044"/>
            </a:xfrm>
            <a:custGeom>
              <a:avLst/>
              <a:gdLst/>
              <a:ahLst/>
              <a:cxnLst/>
              <a:rect l="l" t="t" r="r" b="b"/>
              <a:pathLst>
                <a:path w="3276" h="2251" extrusionOk="0">
                  <a:moveTo>
                    <a:pt x="1879" y="0"/>
                  </a:moveTo>
                  <a:cubicBezTo>
                    <a:pt x="1519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36" y="1717"/>
                  </a:cubicBezTo>
                  <a:cubicBezTo>
                    <a:pt x="245" y="1944"/>
                    <a:pt x="752" y="2251"/>
                    <a:pt x="1269" y="2251"/>
                  </a:cubicBezTo>
                  <a:cubicBezTo>
                    <a:pt x="1430" y="2251"/>
                    <a:pt x="1592" y="2221"/>
                    <a:pt x="1743" y="2151"/>
                  </a:cubicBezTo>
                  <a:cubicBezTo>
                    <a:pt x="2475" y="1812"/>
                    <a:pt x="2991" y="903"/>
                    <a:pt x="3208" y="462"/>
                  </a:cubicBezTo>
                  <a:cubicBezTo>
                    <a:pt x="3275" y="333"/>
                    <a:pt x="3201" y="184"/>
                    <a:pt x="3065" y="150"/>
                  </a:cubicBezTo>
                  <a:cubicBezTo>
                    <a:pt x="2793" y="85"/>
                    <a:pt x="2347" y="0"/>
                    <a:pt x="187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8" name="Google Shape;16998;p80"/>
            <p:cNvSpPr/>
            <p:nvPr/>
          </p:nvSpPr>
          <p:spPr>
            <a:xfrm>
              <a:off x="2421080" y="3480857"/>
              <a:ext cx="85221" cy="47345"/>
            </a:xfrm>
            <a:custGeom>
              <a:avLst/>
              <a:gdLst/>
              <a:ahLst/>
              <a:cxnLst/>
              <a:rect l="l" t="t" r="r" b="b"/>
              <a:pathLst>
                <a:path w="3249" h="1805" extrusionOk="0">
                  <a:moveTo>
                    <a:pt x="1881" y="0"/>
                  </a:moveTo>
                  <a:cubicBezTo>
                    <a:pt x="1520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43" y="1717"/>
                  </a:cubicBezTo>
                  <a:cubicBezTo>
                    <a:pt x="156" y="1744"/>
                    <a:pt x="177" y="1778"/>
                    <a:pt x="204" y="1805"/>
                  </a:cubicBezTo>
                  <a:cubicBezTo>
                    <a:pt x="868" y="1113"/>
                    <a:pt x="2509" y="605"/>
                    <a:pt x="3221" y="408"/>
                  </a:cubicBezTo>
                  <a:cubicBezTo>
                    <a:pt x="3248" y="293"/>
                    <a:pt x="3180" y="177"/>
                    <a:pt x="3065" y="150"/>
                  </a:cubicBezTo>
                  <a:cubicBezTo>
                    <a:pt x="2797" y="85"/>
                    <a:pt x="2351" y="0"/>
                    <a:pt x="188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9" name="Google Shape;16999;p80"/>
            <p:cNvSpPr/>
            <p:nvPr/>
          </p:nvSpPr>
          <p:spPr>
            <a:xfrm>
              <a:off x="2379269" y="3608807"/>
              <a:ext cx="129340" cy="76093"/>
            </a:xfrm>
            <a:custGeom>
              <a:avLst/>
              <a:gdLst/>
              <a:ahLst/>
              <a:cxnLst/>
              <a:rect l="l" t="t" r="r" b="b"/>
              <a:pathLst>
                <a:path w="4931" h="2901" extrusionOk="0">
                  <a:moveTo>
                    <a:pt x="4618" y="0"/>
                  </a:moveTo>
                  <a:cubicBezTo>
                    <a:pt x="4595" y="0"/>
                    <a:pt x="4570" y="4"/>
                    <a:pt x="4544" y="12"/>
                  </a:cubicBezTo>
                  <a:cubicBezTo>
                    <a:pt x="2008" y="751"/>
                    <a:pt x="225" y="2439"/>
                    <a:pt x="150" y="2514"/>
                  </a:cubicBezTo>
                  <a:cubicBezTo>
                    <a:pt x="1" y="2656"/>
                    <a:pt x="96" y="2900"/>
                    <a:pt x="306" y="2900"/>
                  </a:cubicBezTo>
                  <a:cubicBezTo>
                    <a:pt x="360" y="2900"/>
                    <a:pt x="414" y="2880"/>
                    <a:pt x="462" y="2839"/>
                  </a:cubicBezTo>
                  <a:cubicBezTo>
                    <a:pt x="476" y="2819"/>
                    <a:pt x="2238" y="1151"/>
                    <a:pt x="4666" y="446"/>
                  </a:cubicBezTo>
                  <a:cubicBezTo>
                    <a:pt x="4931" y="366"/>
                    <a:pt x="4849" y="0"/>
                    <a:pt x="4618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80"/>
            <p:cNvSpPr/>
            <p:nvPr/>
          </p:nvSpPr>
          <p:spPr>
            <a:xfrm>
              <a:off x="2274035" y="3568019"/>
              <a:ext cx="22400" cy="12485"/>
            </a:xfrm>
            <a:custGeom>
              <a:avLst/>
              <a:gdLst/>
              <a:ahLst/>
              <a:cxnLst/>
              <a:rect l="l" t="t" r="r" b="b"/>
              <a:pathLst>
                <a:path w="854" h="476" extrusionOk="0">
                  <a:moveTo>
                    <a:pt x="311" y="1"/>
                  </a:moveTo>
                  <a:cubicBezTo>
                    <a:pt x="25" y="1"/>
                    <a:pt x="1" y="428"/>
                    <a:pt x="290" y="455"/>
                  </a:cubicBezTo>
                  <a:cubicBezTo>
                    <a:pt x="290" y="455"/>
                    <a:pt x="378" y="455"/>
                    <a:pt x="514" y="475"/>
                  </a:cubicBezTo>
                  <a:lnTo>
                    <a:pt x="541" y="475"/>
                  </a:lnTo>
                  <a:cubicBezTo>
                    <a:pt x="826" y="475"/>
                    <a:pt x="853" y="48"/>
                    <a:pt x="562" y="21"/>
                  </a:cubicBezTo>
                  <a:lnTo>
                    <a:pt x="562" y="21"/>
                  </a:lnTo>
                  <a:lnTo>
                    <a:pt x="562" y="28"/>
                  </a:lnTo>
                  <a:cubicBezTo>
                    <a:pt x="406" y="7"/>
                    <a:pt x="317" y="1"/>
                    <a:pt x="317" y="1"/>
                  </a:cubicBezTo>
                  <a:cubicBezTo>
                    <a:pt x="315" y="1"/>
                    <a:pt x="313" y="1"/>
                    <a:pt x="3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80"/>
            <p:cNvSpPr/>
            <p:nvPr/>
          </p:nvSpPr>
          <p:spPr>
            <a:xfrm>
              <a:off x="2450012" y="3500398"/>
              <a:ext cx="20722" cy="13823"/>
            </a:xfrm>
            <a:custGeom>
              <a:avLst/>
              <a:gdLst/>
              <a:ahLst/>
              <a:cxnLst/>
              <a:rect l="l" t="t" r="r" b="b"/>
              <a:pathLst>
                <a:path w="790" h="527" extrusionOk="0">
                  <a:moveTo>
                    <a:pt x="547" y="0"/>
                  </a:moveTo>
                  <a:cubicBezTo>
                    <a:pt x="526" y="0"/>
                    <a:pt x="505" y="3"/>
                    <a:pt x="484" y="9"/>
                  </a:cubicBezTo>
                  <a:cubicBezTo>
                    <a:pt x="396" y="29"/>
                    <a:pt x="308" y="56"/>
                    <a:pt x="226" y="83"/>
                  </a:cubicBezTo>
                  <a:cubicBezTo>
                    <a:pt x="0" y="126"/>
                    <a:pt x="110" y="526"/>
                    <a:pt x="302" y="526"/>
                  </a:cubicBezTo>
                  <a:cubicBezTo>
                    <a:pt x="324" y="526"/>
                    <a:pt x="346" y="521"/>
                    <a:pt x="369" y="511"/>
                  </a:cubicBezTo>
                  <a:cubicBezTo>
                    <a:pt x="443" y="483"/>
                    <a:pt x="525" y="456"/>
                    <a:pt x="599" y="436"/>
                  </a:cubicBezTo>
                  <a:cubicBezTo>
                    <a:pt x="721" y="402"/>
                    <a:pt x="789" y="287"/>
                    <a:pt x="762" y="165"/>
                  </a:cubicBezTo>
                  <a:cubicBezTo>
                    <a:pt x="734" y="64"/>
                    <a:pt x="646" y="0"/>
                    <a:pt x="5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2" name="Google Shape;17002;p80"/>
            <p:cNvSpPr/>
            <p:nvPr/>
          </p:nvSpPr>
          <p:spPr>
            <a:xfrm>
              <a:off x="2303675" y="3396003"/>
              <a:ext cx="142088" cy="339390"/>
            </a:xfrm>
            <a:custGeom>
              <a:avLst/>
              <a:gdLst/>
              <a:ahLst/>
              <a:cxnLst/>
              <a:rect l="l" t="t" r="r" b="b"/>
              <a:pathLst>
                <a:path w="5417" h="12939" extrusionOk="0">
                  <a:moveTo>
                    <a:pt x="2876" y="0"/>
                  </a:moveTo>
                  <a:cubicBezTo>
                    <a:pt x="2738" y="0"/>
                    <a:pt x="2598" y="119"/>
                    <a:pt x="2652" y="293"/>
                  </a:cubicBezTo>
                  <a:cubicBezTo>
                    <a:pt x="3120" y="1758"/>
                    <a:pt x="3398" y="3270"/>
                    <a:pt x="3486" y="4802"/>
                  </a:cubicBezTo>
                  <a:cubicBezTo>
                    <a:pt x="2944" y="4063"/>
                    <a:pt x="2225" y="3473"/>
                    <a:pt x="1398" y="3080"/>
                  </a:cubicBezTo>
                  <a:cubicBezTo>
                    <a:pt x="1361" y="3063"/>
                    <a:pt x="1327" y="3055"/>
                    <a:pt x="1294" y="3055"/>
                  </a:cubicBezTo>
                  <a:cubicBezTo>
                    <a:pt x="1074" y="3055"/>
                    <a:pt x="968" y="3412"/>
                    <a:pt x="1228" y="3501"/>
                  </a:cubicBezTo>
                  <a:cubicBezTo>
                    <a:pt x="2212" y="3968"/>
                    <a:pt x="3018" y="4755"/>
                    <a:pt x="3520" y="5725"/>
                  </a:cubicBezTo>
                  <a:cubicBezTo>
                    <a:pt x="3527" y="6579"/>
                    <a:pt x="3480" y="7427"/>
                    <a:pt x="3385" y="8281"/>
                  </a:cubicBezTo>
                  <a:cubicBezTo>
                    <a:pt x="2740" y="7379"/>
                    <a:pt x="1439" y="6938"/>
                    <a:pt x="354" y="6721"/>
                  </a:cubicBezTo>
                  <a:cubicBezTo>
                    <a:pt x="341" y="6720"/>
                    <a:pt x="328" y="6719"/>
                    <a:pt x="316" y="6719"/>
                  </a:cubicBezTo>
                  <a:cubicBezTo>
                    <a:pt x="62" y="6719"/>
                    <a:pt x="0" y="7104"/>
                    <a:pt x="266" y="7162"/>
                  </a:cubicBezTo>
                  <a:cubicBezTo>
                    <a:pt x="1262" y="7366"/>
                    <a:pt x="2964" y="7874"/>
                    <a:pt x="3283" y="9088"/>
                  </a:cubicBezTo>
                  <a:cubicBezTo>
                    <a:pt x="2957" y="11224"/>
                    <a:pt x="2415" y="12600"/>
                    <a:pt x="2401" y="12627"/>
                  </a:cubicBezTo>
                  <a:cubicBezTo>
                    <a:pt x="2328" y="12805"/>
                    <a:pt x="2474" y="12939"/>
                    <a:pt x="2618" y="12939"/>
                  </a:cubicBezTo>
                  <a:cubicBezTo>
                    <a:pt x="2700" y="12939"/>
                    <a:pt x="2780" y="12897"/>
                    <a:pt x="2822" y="12797"/>
                  </a:cubicBezTo>
                  <a:cubicBezTo>
                    <a:pt x="2829" y="12763"/>
                    <a:pt x="3398" y="11332"/>
                    <a:pt x="3737" y="9108"/>
                  </a:cubicBezTo>
                  <a:lnTo>
                    <a:pt x="3737" y="9101"/>
                  </a:lnTo>
                  <a:cubicBezTo>
                    <a:pt x="3859" y="8254"/>
                    <a:pt x="3941" y="7393"/>
                    <a:pt x="3961" y="6538"/>
                  </a:cubicBezTo>
                  <a:cubicBezTo>
                    <a:pt x="4151" y="5833"/>
                    <a:pt x="4598" y="5230"/>
                    <a:pt x="5209" y="4843"/>
                  </a:cubicBezTo>
                  <a:cubicBezTo>
                    <a:pt x="5417" y="4708"/>
                    <a:pt x="5284" y="4424"/>
                    <a:pt x="5090" y="4424"/>
                  </a:cubicBezTo>
                  <a:cubicBezTo>
                    <a:pt x="5050" y="4424"/>
                    <a:pt x="5007" y="4436"/>
                    <a:pt x="4965" y="4463"/>
                  </a:cubicBezTo>
                  <a:cubicBezTo>
                    <a:pt x="4564" y="4721"/>
                    <a:pt x="4219" y="5060"/>
                    <a:pt x="3961" y="5453"/>
                  </a:cubicBezTo>
                  <a:cubicBezTo>
                    <a:pt x="3920" y="3657"/>
                    <a:pt x="3629" y="1873"/>
                    <a:pt x="3086" y="158"/>
                  </a:cubicBezTo>
                  <a:cubicBezTo>
                    <a:pt x="3050" y="48"/>
                    <a:pt x="2963" y="0"/>
                    <a:pt x="287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03" name="Google Shape;17003;p80"/>
          <p:cNvGrpSpPr/>
          <p:nvPr/>
        </p:nvGrpSpPr>
        <p:grpSpPr>
          <a:xfrm>
            <a:off x="5492823" y="3385563"/>
            <a:ext cx="375325" cy="329606"/>
            <a:chOff x="5492823" y="3385563"/>
            <a:chExt cx="375325" cy="329606"/>
          </a:xfrm>
        </p:grpSpPr>
        <p:sp>
          <p:nvSpPr>
            <p:cNvPr id="17004" name="Google Shape;17004;p80"/>
            <p:cNvSpPr/>
            <p:nvPr/>
          </p:nvSpPr>
          <p:spPr>
            <a:xfrm>
              <a:off x="5531617" y="3399019"/>
              <a:ext cx="53719" cy="53404"/>
            </a:xfrm>
            <a:custGeom>
              <a:avLst/>
              <a:gdLst/>
              <a:ahLst/>
              <a:cxnLst/>
              <a:rect l="l" t="t" r="r" b="b"/>
              <a:pathLst>
                <a:path w="2048" h="2036" extrusionOk="0">
                  <a:moveTo>
                    <a:pt x="881" y="1"/>
                  </a:moveTo>
                  <a:cubicBezTo>
                    <a:pt x="744" y="1"/>
                    <a:pt x="609" y="37"/>
                    <a:pt x="488" y="111"/>
                  </a:cubicBezTo>
                  <a:cubicBezTo>
                    <a:pt x="109" y="341"/>
                    <a:pt x="0" y="850"/>
                    <a:pt x="305" y="1324"/>
                  </a:cubicBezTo>
                  <a:cubicBezTo>
                    <a:pt x="549" y="1704"/>
                    <a:pt x="1031" y="2036"/>
                    <a:pt x="1409" y="2036"/>
                  </a:cubicBezTo>
                  <a:cubicBezTo>
                    <a:pt x="1504" y="2036"/>
                    <a:pt x="1592" y="2015"/>
                    <a:pt x="1668" y="1968"/>
                  </a:cubicBezTo>
                  <a:cubicBezTo>
                    <a:pt x="2048" y="1738"/>
                    <a:pt x="1987" y="965"/>
                    <a:pt x="1682" y="490"/>
                  </a:cubicBezTo>
                  <a:cubicBezTo>
                    <a:pt x="1478" y="167"/>
                    <a:pt x="1174" y="1"/>
                    <a:pt x="88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80"/>
            <p:cNvSpPr/>
            <p:nvPr/>
          </p:nvSpPr>
          <p:spPr>
            <a:xfrm>
              <a:off x="5492823" y="3446417"/>
              <a:ext cx="50729" cy="42388"/>
            </a:xfrm>
            <a:custGeom>
              <a:avLst/>
              <a:gdLst/>
              <a:ahLst/>
              <a:cxnLst/>
              <a:rect l="l" t="t" r="r" b="b"/>
              <a:pathLst>
                <a:path w="1934" h="1616" extrusionOk="0">
                  <a:moveTo>
                    <a:pt x="726" y="0"/>
                  </a:moveTo>
                  <a:cubicBezTo>
                    <a:pt x="538" y="0"/>
                    <a:pt x="366" y="75"/>
                    <a:pt x="245" y="216"/>
                  </a:cubicBezTo>
                  <a:cubicBezTo>
                    <a:pt x="1" y="501"/>
                    <a:pt x="42" y="941"/>
                    <a:pt x="414" y="1267"/>
                  </a:cubicBezTo>
                  <a:cubicBezTo>
                    <a:pt x="655" y="1472"/>
                    <a:pt x="1010" y="1615"/>
                    <a:pt x="1298" y="1615"/>
                  </a:cubicBezTo>
                  <a:cubicBezTo>
                    <a:pt x="1457" y="1615"/>
                    <a:pt x="1596" y="1572"/>
                    <a:pt x="1682" y="1470"/>
                  </a:cubicBezTo>
                  <a:cubicBezTo>
                    <a:pt x="1933" y="1192"/>
                    <a:pt x="1682" y="562"/>
                    <a:pt x="1316" y="243"/>
                  </a:cubicBezTo>
                  <a:cubicBezTo>
                    <a:pt x="1128" y="78"/>
                    <a:pt x="918" y="0"/>
                    <a:pt x="72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6" name="Google Shape;17006;p80"/>
            <p:cNvSpPr/>
            <p:nvPr/>
          </p:nvSpPr>
          <p:spPr>
            <a:xfrm>
              <a:off x="5654321" y="3412318"/>
              <a:ext cx="43437" cy="47660"/>
            </a:xfrm>
            <a:custGeom>
              <a:avLst/>
              <a:gdLst/>
              <a:ahLst/>
              <a:cxnLst/>
              <a:rect l="l" t="t" r="r" b="b"/>
              <a:pathLst>
                <a:path w="1656" h="1817" extrusionOk="0">
                  <a:moveTo>
                    <a:pt x="917" y="0"/>
                  </a:moveTo>
                  <a:cubicBezTo>
                    <a:pt x="645" y="0"/>
                    <a:pt x="369" y="174"/>
                    <a:pt x="211" y="505"/>
                  </a:cubicBezTo>
                  <a:cubicBezTo>
                    <a:pt x="1" y="946"/>
                    <a:pt x="14" y="1617"/>
                    <a:pt x="353" y="1780"/>
                  </a:cubicBezTo>
                  <a:cubicBezTo>
                    <a:pt x="405" y="1805"/>
                    <a:pt x="462" y="1817"/>
                    <a:pt x="522" y="1817"/>
                  </a:cubicBezTo>
                  <a:cubicBezTo>
                    <a:pt x="849" y="1817"/>
                    <a:pt x="1260" y="1467"/>
                    <a:pt x="1438" y="1089"/>
                  </a:cubicBezTo>
                  <a:cubicBezTo>
                    <a:pt x="1655" y="648"/>
                    <a:pt x="1520" y="221"/>
                    <a:pt x="1181" y="58"/>
                  </a:cubicBezTo>
                  <a:cubicBezTo>
                    <a:pt x="1096" y="19"/>
                    <a:pt x="1007" y="0"/>
                    <a:pt x="91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7" name="Google Shape;17007;p80"/>
            <p:cNvSpPr/>
            <p:nvPr/>
          </p:nvSpPr>
          <p:spPr>
            <a:xfrm>
              <a:off x="5541742" y="3464332"/>
              <a:ext cx="135373" cy="89182"/>
            </a:xfrm>
            <a:custGeom>
              <a:avLst/>
              <a:gdLst/>
              <a:ahLst/>
              <a:cxnLst/>
              <a:rect l="l" t="t" r="r" b="b"/>
              <a:pathLst>
                <a:path w="5161" h="3400" extrusionOk="0">
                  <a:moveTo>
                    <a:pt x="2723" y="0"/>
                  </a:moveTo>
                  <a:cubicBezTo>
                    <a:pt x="2543" y="0"/>
                    <a:pt x="2362" y="18"/>
                    <a:pt x="2184" y="55"/>
                  </a:cubicBezTo>
                  <a:cubicBezTo>
                    <a:pt x="862" y="326"/>
                    <a:pt x="1" y="1547"/>
                    <a:pt x="204" y="2537"/>
                  </a:cubicBezTo>
                  <a:cubicBezTo>
                    <a:pt x="336" y="3180"/>
                    <a:pt x="853" y="3400"/>
                    <a:pt x="1562" y="3400"/>
                  </a:cubicBezTo>
                  <a:cubicBezTo>
                    <a:pt x="1943" y="3400"/>
                    <a:pt x="2380" y="3336"/>
                    <a:pt x="2842" y="3242"/>
                  </a:cubicBezTo>
                  <a:cubicBezTo>
                    <a:pt x="4157" y="2970"/>
                    <a:pt x="5161" y="2503"/>
                    <a:pt x="4910" y="1519"/>
                  </a:cubicBezTo>
                  <a:cubicBezTo>
                    <a:pt x="4645" y="523"/>
                    <a:pt x="3818" y="204"/>
                    <a:pt x="3465" y="102"/>
                  </a:cubicBezTo>
                  <a:cubicBezTo>
                    <a:pt x="3224" y="35"/>
                    <a:pt x="2974" y="0"/>
                    <a:pt x="272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8" name="Google Shape;17008;p80"/>
            <p:cNvSpPr/>
            <p:nvPr/>
          </p:nvSpPr>
          <p:spPr>
            <a:xfrm>
              <a:off x="5596877" y="3385563"/>
              <a:ext cx="46270" cy="57470"/>
            </a:xfrm>
            <a:custGeom>
              <a:avLst/>
              <a:gdLst/>
              <a:ahLst/>
              <a:cxnLst/>
              <a:rect l="l" t="t" r="r" b="b"/>
              <a:pathLst>
                <a:path w="1764" h="2191" extrusionOk="0">
                  <a:moveTo>
                    <a:pt x="900" y="1"/>
                  </a:moveTo>
                  <a:cubicBezTo>
                    <a:pt x="513" y="1"/>
                    <a:pt x="174" y="303"/>
                    <a:pt x="89" y="800"/>
                  </a:cubicBezTo>
                  <a:cubicBezTo>
                    <a:pt x="1" y="1356"/>
                    <a:pt x="245" y="2102"/>
                    <a:pt x="679" y="2183"/>
                  </a:cubicBezTo>
                  <a:cubicBezTo>
                    <a:pt x="705" y="2188"/>
                    <a:pt x="732" y="2190"/>
                    <a:pt x="758" y="2190"/>
                  </a:cubicBezTo>
                  <a:cubicBezTo>
                    <a:pt x="1174" y="2190"/>
                    <a:pt x="1586" y="1614"/>
                    <a:pt x="1675" y="1091"/>
                  </a:cubicBezTo>
                  <a:cubicBezTo>
                    <a:pt x="1764" y="542"/>
                    <a:pt x="1472" y="95"/>
                    <a:pt x="1038" y="13"/>
                  </a:cubicBezTo>
                  <a:cubicBezTo>
                    <a:pt x="991" y="5"/>
                    <a:pt x="945" y="1"/>
                    <a:pt x="90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9" name="Google Shape;17009;p80"/>
            <p:cNvSpPr/>
            <p:nvPr/>
          </p:nvSpPr>
          <p:spPr>
            <a:xfrm>
              <a:off x="5542109" y="3467532"/>
              <a:ext cx="50519" cy="85956"/>
            </a:xfrm>
            <a:custGeom>
              <a:avLst/>
              <a:gdLst/>
              <a:ahLst/>
              <a:cxnLst/>
              <a:rect l="l" t="t" r="r" b="b"/>
              <a:pathLst>
                <a:path w="1926" h="3277" extrusionOk="0">
                  <a:moveTo>
                    <a:pt x="1926" y="1"/>
                  </a:moveTo>
                  <a:cubicBezTo>
                    <a:pt x="746" y="360"/>
                    <a:pt x="0" y="1492"/>
                    <a:pt x="190" y="2415"/>
                  </a:cubicBezTo>
                  <a:cubicBezTo>
                    <a:pt x="320" y="3063"/>
                    <a:pt x="839" y="3277"/>
                    <a:pt x="1542" y="3277"/>
                  </a:cubicBezTo>
                  <a:cubicBezTo>
                    <a:pt x="1575" y="3277"/>
                    <a:pt x="1608" y="3277"/>
                    <a:pt x="1641" y="3276"/>
                  </a:cubicBezTo>
                  <a:cubicBezTo>
                    <a:pt x="1465" y="3106"/>
                    <a:pt x="1343" y="2882"/>
                    <a:pt x="1282" y="2645"/>
                  </a:cubicBezTo>
                  <a:cubicBezTo>
                    <a:pt x="1031" y="1791"/>
                    <a:pt x="1295" y="726"/>
                    <a:pt x="192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0" name="Google Shape;17010;p80"/>
            <p:cNvSpPr/>
            <p:nvPr/>
          </p:nvSpPr>
          <p:spPr>
            <a:xfrm>
              <a:off x="5492823" y="3450273"/>
              <a:ext cx="46821" cy="38532"/>
            </a:xfrm>
            <a:custGeom>
              <a:avLst/>
              <a:gdLst/>
              <a:ahLst/>
              <a:cxnLst/>
              <a:rect l="l" t="t" r="r" b="b"/>
              <a:pathLst>
                <a:path w="1785" h="1469" extrusionOk="0">
                  <a:moveTo>
                    <a:pt x="320" y="1"/>
                  </a:moveTo>
                  <a:cubicBezTo>
                    <a:pt x="299" y="21"/>
                    <a:pt x="272" y="42"/>
                    <a:pt x="252" y="69"/>
                  </a:cubicBezTo>
                  <a:cubicBezTo>
                    <a:pt x="1" y="354"/>
                    <a:pt x="48" y="801"/>
                    <a:pt x="421" y="1120"/>
                  </a:cubicBezTo>
                  <a:cubicBezTo>
                    <a:pt x="661" y="1325"/>
                    <a:pt x="1014" y="1468"/>
                    <a:pt x="1302" y="1468"/>
                  </a:cubicBezTo>
                  <a:cubicBezTo>
                    <a:pt x="1461" y="1468"/>
                    <a:pt x="1600" y="1425"/>
                    <a:pt x="1689" y="1323"/>
                  </a:cubicBezTo>
                  <a:cubicBezTo>
                    <a:pt x="1744" y="1262"/>
                    <a:pt x="1777" y="1181"/>
                    <a:pt x="1784" y="1099"/>
                  </a:cubicBezTo>
                  <a:cubicBezTo>
                    <a:pt x="1452" y="1099"/>
                    <a:pt x="1011" y="910"/>
                    <a:pt x="713" y="645"/>
                  </a:cubicBezTo>
                  <a:cubicBezTo>
                    <a:pt x="509" y="482"/>
                    <a:pt x="374" y="259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1" name="Google Shape;17011;p80"/>
            <p:cNvSpPr/>
            <p:nvPr/>
          </p:nvSpPr>
          <p:spPr>
            <a:xfrm>
              <a:off x="5531774" y="3399596"/>
              <a:ext cx="44486" cy="52827"/>
            </a:xfrm>
            <a:custGeom>
              <a:avLst/>
              <a:gdLst/>
              <a:ahLst/>
              <a:cxnLst/>
              <a:rect l="l" t="t" r="r" b="b"/>
              <a:pathLst>
                <a:path w="1696" h="2014" extrusionOk="0">
                  <a:moveTo>
                    <a:pt x="713" y="0"/>
                  </a:moveTo>
                  <a:cubicBezTo>
                    <a:pt x="631" y="14"/>
                    <a:pt x="557" y="48"/>
                    <a:pt x="482" y="89"/>
                  </a:cubicBezTo>
                  <a:cubicBezTo>
                    <a:pt x="103" y="319"/>
                    <a:pt x="1" y="821"/>
                    <a:pt x="299" y="1302"/>
                  </a:cubicBezTo>
                  <a:cubicBezTo>
                    <a:pt x="543" y="1682"/>
                    <a:pt x="1025" y="2014"/>
                    <a:pt x="1403" y="2014"/>
                  </a:cubicBezTo>
                  <a:cubicBezTo>
                    <a:pt x="1498" y="2014"/>
                    <a:pt x="1586" y="1993"/>
                    <a:pt x="1662" y="1946"/>
                  </a:cubicBezTo>
                  <a:cubicBezTo>
                    <a:pt x="1676" y="1933"/>
                    <a:pt x="1682" y="1926"/>
                    <a:pt x="1696" y="1913"/>
                  </a:cubicBezTo>
                  <a:cubicBezTo>
                    <a:pt x="1357" y="1763"/>
                    <a:pt x="998" y="1404"/>
                    <a:pt x="801" y="1031"/>
                  </a:cubicBezTo>
                  <a:cubicBezTo>
                    <a:pt x="591" y="645"/>
                    <a:pt x="577" y="272"/>
                    <a:pt x="71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2" name="Google Shape;17012;p80"/>
            <p:cNvSpPr/>
            <p:nvPr/>
          </p:nvSpPr>
          <p:spPr>
            <a:xfrm>
              <a:off x="5597244" y="3385563"/>
              <a:ext cx="34886" cy="55686"/>
            </a:xfrm>
            <a:custGeom>
              <a:avLst/>
              <a:gdLst/>
              <a:ahLst/>
              <a:cxnLst/>
              <a:rect l="l" t="t" r="r" b="b"/>
              <a:pathLst>
                <a:path w="1330" h="2123" extrusionOk="0">
                  <a:moveTo>
                    <a:pt x="886" y="1"/>
                  </a:moveTo>
                  <a:cubicBezTo>
                    <a:pt x="500" y="1"/>
                    <a:pt x="160" y="303"/>
                    <a:pt x="81" y="800"/>
                  </a:cubicBezTo>
                  <a:cubicBezTo>
                    <a:pt x="0" y="1281"/>
                    <a:pt x="176" y="1912"/>
                    <a:pt x="509" y="2122"/>
                  </a:cubicBezTo>
                  <a:cubicBezTo>
                    <a:pt x="421" y="1729"/>
                    <a:pt x="434" y="1315"/>
                    <a:pt x="563" y="936"/>
                  </a:cubicBezTo>
                  <a:cubicBezTo>
                    <a:pt x="712" y="508"/>
                    <a:pt x="1004" y="237"/>
                    <a:pt x="1329" y="142"/>
                  </a:cubicBezTo>
                  <a:cubicBezTo>
                    <a:pt x="1234" y="81"/>
                    <a:pt x="1132" y="34"/>
                    <a:pt x="1024" y="13"/>
                  </a:cubicBezTo>
                  <a:cubicBezTo>
                    <a:pt x="977" y="5"/>
                    <a:pt x="931" y="1"/>
                    <a:pt x="88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3" name="Google Shape;17013;p80"/>
            <p:cNvSpPr/>
            <p:nvPr/>
          </p:nvSpPr>
          <p:spPr>
            <a:xfrm>
              <a:off x="5654872" y="3412292"/>
              <a:ext cx="38086" cy="42807"/>
            </a:xfrm>
            <a:custGeom>
              <a:avLst/>
              <a:gdLst/>
              <a:ahLst/>
              <a:cxnLst/>
              <a:rect l="l" t="t" r="r" b="b"/>
              <a:pathLst>
                <a:path w="1452" h="1632" extrusionOk="0">
                  <a:moveTo>
                    <a:pt x="892" y="0"/>
                  </a:moveTo>
                  <a:cubicBezTo>
                    <a:pt x="622" y="0"/>
                    <a:pt x="347" y="172"/>
                    <a:pt x="190" y="506"/>
                  </a:cubicBezTo>
                  <a:cubicBezTo>
                    <a:pt x="20" y="859"/>
                    <a:pt x="0" y="1368"/>
                    <a:pt x="176" y="1632"/>
                  </a:cubicBezTo>
                  <a:cubicBezTo>
                    <a:pt x="244" y="1293"/>
                    <a:pt x="400" y="974"/>
                    <a:pt x="631" y="717"/>
                  </a:cubicBezTo>
                  <a:cubicBezTo>
                    <a:pt x="829" y="485"/>
                    <a:pt x="1124" y="357"/>
                    <a:pt x="1428" y="357"/>
                  </a:cubicBezTo>
                  <a:cubicBezTo>
                    <a:pt x="1435" y="357"/>
                    <a:pt x="1443" y="357"/>
                    <a:pt x="1451" y="357"/>
                  </a:cubicBezTo>
                  <a:cubicBezTo>
                    <a:pt x="1390" y="228"/>
                    <a:pt x="1288" y="120"/>
                    <a:pt x="1160" y="59"/>
                  </a:cubicBezTo>
                  <a:cubicBezTo>
                    <a:pt x="1074" y="20"/>
                    <a:pt x="983" y="0"/>
                    <a:pt x="892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4" name="Google Shape;17014;p80"/>
            <p:cNvSpPr/>
            <p:nvPr/>
          </p:nvSpPr>
          <p:spPr>
            <a:xfrm>
              <a:off x="5730624" y="3541868"/>
              <a:ext cx="43070" cy="57863"/>
            </a:xfrm>
            <a:custGeom>
              <a:avLst/>
              <a:gdLst/>
              <a:ahLst/>
              <a:cxnLst/>
              <a:rect l="l" t="t" r="r" b="b"/>
              <a:pathLst>
                <a:path w="1642" h="2206" extrusionOk="0">
                  <a:moveTo>
                    <a:pt x="807" y="0"/>
                  </a:moveTo>
                  <a:cubicBezTo>
                    <a:pt x="381" y="0"/>
                    <a:pt x="27" y="362"/>
                    <a:pt x="14" y="910"/>
                  </a:cubicBezTo>
                  <a:cubicBezTo>
                    <a:pt x="1" y="1472"/>
                    <a:pt x="346" y="2184"/>
                    <a:pt x="787" y="2205"/>
                  </a:cubicBezTo>
                  <a:cubicBezTo>
                    <a:pt x="794" y="2205"/>
                    <a:pt x="800" y="2205"/>
                    <a:pt x="807" y="2205"/>
                  </a:cubicBezTo>
                  <a:cubicBezTo>
                    <a:pt x="1246" y="2205"/>
                    <a:pt x="1608" y="1539"/>
                    <a:pt x="1628" y="984"/>
                  </a:cubicBezTo>
                  <a:cubicBezTo>
                    <a:pt x="1642" y="415"/>
                    <a:pt x="1289" y="21"/>
                    <a:pt x="841" y="1"/>
                  </a:cubicBezTo>
                  <a:cubicBezTo>
                    <a:pt x="830" y="0"/>
                    <a:pt x="818" y="0"/>
                    <a:pt x="80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5" name="Google Shape;17015;p80"/>
            <p:cNvSpPr/>
            <p:nvPr/>
          </p:nvSpPr>
          <p:spPr>
            <a:xfrm>
              <a:off x="5672472" y="3557868"/>
              <a:ext cx="41102" cy="49260"/>
            </a:xfrm>
            <a:custGeom>
              <a:avLst/>
              <a:gdLst/>
              <a:ahLst/>
              <a:cxnLst/>
              <a:rect l="l" t="t" r="r" b="b"/>
              <a:pathLst>
                <a:path w="1567" h="1878" extrusionOk="0">
                  <a:moveTo>
                    <a:pt x="728" y="1"/>
                  </a:moveTo>
                  <a:cubicBezTo>
                    <a:pt x="675" y="1"/>
                    <a:pt x="622" y="8"/>
                    <a:pt x="570" y="22"/>
                  </a:cubicBezTo>
                  <a:cubicBezTo>
                    <a:pt x="211" y="123"/>
                    <a:pt x="0" y="516"/>
                    <a:pt x="122" y="991"/>
                  </a:cubicBezTo>
                  <a:cubicBezTo>
                    <a:pt x="240" y="1420"/>
                    <a:pt x="626" y="1877"/>
                    <a:pt x="972" y="1877"/>
                  </a:cubicBezTo>
                  <a:cubicBezTo>
                    <a:pt x="1003" y="1877"/>
                    <a:pt x="1034" y="1874"/>
                    <a:pt x="1065" y="1866"/>
                  </a:cubicBezTo>
                  <a:cubicBezTo>
                    <a:pt x="1424" y="1771"/>
                    <a:pt x="1567" y="1113"/>
                    <a:pt x="1438" y="639"/>
                  </a:cubicBezTo>
                  <a:cubicBezTo>
                    <a:pt x="1334" y="233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6" name="Google Shape;17016;p80"/>
            <p:cNvSpPr/>
            <p:nvPr/>
          </p:nvSpPr>
          <p:spPr>
            <a:xfrm>
              <a:off x="5815111" y="3621974"/>
              <a:ext cx="53037" cy="39712"/>
            </a:xfrm>
            <a:custGeom>
              <a:avLst/>
              <a:gdLst/>
              <a:ahLst/>
              <a:cxnLst/>
              <a:rect l="l" t="t" r="r" b="b"/>
              <a:pathLst>
                <a:path w="2022" h="1514" extrusionOk="0">
                  <a:moveTo>
                    <a:pt x="1262" y="1"/>
                  </a:moveTo>
                  <a:cubicBezTo>
                    <a:pt x="1109" y="1"/>
                    <a:pt x="944" y="46"/>
                    <a:pt x="780" y="141"/>
                  </a:cubicBezTo>
                  <a:cubicBezTo>
                    <a:pt x="353" y="391"/>
                    <a:pt x="0" y="961"/>
                    <a:pt x="183" y="1286"/>
                  </a:cubicBezTo>
                  <a:cubicBezTo>
                    <a:pt x="277" y="1444"/>
                    <a:pt x="490" y="1514"/>
                    <a:pt x="732" y="1514"/>
                  </a:cubicBezTo>
                  <a:cubicBezTo>
                    <a:pt x="980" y="1514"/>
                    <a:pt x="1259" y="1441"/>
                    <a:pt x="1472" y="1314"/>
                  </a:cubicBezTo>
                  <a:cubicBezTo>
                    <a:pt x="1892" y="1063"/>
                    <a:pt x="2021" y="636"/>
                    <a:pt x="1824" y="310"/>
                  </a:cubicBezTo>
                  <a:cubicBezTo>
                    <a:pt x="1708" y="111"/>
                    <a:pt x="1501" y="1"/>
                    <a:pt x="12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7" name="Google Shape;17017;p80"/>
            <p:cNvSpPr/>
            <p:nvPr/>
          </p:nvSpPr>
          <p:spPr>
            <a:xfrm>
              <a:off x="5673180" y="3620138"/>
              <a:ext cx="136265" cy="95031"/>
            </a:xfrm>
            <a:custGeom>
              <a:avLst/>
              <a:gdLst/>
              <a:ahLst/>
              <a:cxnLst/>
              <a:rect l="l" t="t" r="r" b="b"/>
              <a:pathLst>
                <a:path w="5195" h="3623" extrusionOk="0">
                  <a:moveTo>
                    <a:pt x="2409" y="1"/>
                  </a:moveTo>
                  <a:cubicBezTo>
                    <a:pt x="1494" y="1"/>
                    <a:pt x="664" y="472"/>
                    <a:pt x="380" y="1160"/>
                  </a:cubicBezTo>
                  <a:cubicBezTo>
                    <a:pt x="0" y="2096"/>
                    <a:pt x="936" y="2699"/>
                    <a:pt x="2177" y="3214"/>
                  </a:cubicBezTo>
                  <a:cubicBezTo>
                    <a:pt x="2775" y="3458"/>
                    <a:pt x="3338" y="3622"/>
                    <a:pt x="3799" y="3622"/>
                  </a:cubicBezTo>
                  <a:cubicBezTo>
                    <a:pt x="4301" y="3622"/>
                    <a:pt x="4682" y="3428"/>
                    <a:pt x="4855" y="2930"/>
                  </a:cubicBezTo>
                  <a:cubicBezTo>
                    <a:pt x="5194" y="1953"/>
                    <a:pt x="4686" y="1234"/>
                    <a:pt x="4449" y="956"/>
                  </a:cubicBezTo>
                  <a:cubicBezTo>
                    <a:pt x="4164" y="624"/>
                    <a:pt x="3811" y="367"/>
                    <a:pt x="3411" y="197"/>
                  </a:cubicBezTo>
                  <a:cubicBezTo>
                    <a:pt x="3080" y="62"/>
                    <a:pt x="2739" y="1"/>
                    <a:pt x="240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8" name="Google Shape;17018;p80"/>
            <p:cNvSpPr/>
            <p:nvPr/>
          </p:nvSpPr>
          <p:spPr>
            <a:xfrm>
              <a:off x="5779884" y="3567363"/>
              <a:ext cx="56237" cy="51280"/>
            </a:xfrm>
            <a:custGeom>
              <a:avLst/>
              <a:gdLst/>
              <a:ahLst/>
              <a:cxnLst/>
              <a:rect l="l" t="t" r="r" b="b"/>
              <a:pathLst>
                <a:path w="2144" h="1955" extrusionOk="0">
                  <a:moveTo>
                    <a:pt x="1308" y="1"/>
                  </a:moveTo>
                  <a:cubicBezTo>
                    <a:pt x="1070" y="1"/>
                    <a:pt x="818" y="109"/>
                    <a:pt x="604" y="338"/>
                  </a:cubicBezTo>
                  <a:cubicBezTo>
                    <a:pt x="218" y="751"/>
                    <a:pt x="1" y="1504"/>
                    <a:pt x="320" y="1816"/>
                  </a:cubicBezTo>
                  <a:cubicBezTo>
                    <a:pt x="418" y="1912"/>
                    <a:pt x="556" y="1954"/>
                    <a:pt x="711" y="1954"/>
                  </a:cubicBezTo>
                  <a:cubicBezTo>
                    <a:pt x="1058" y="1954"/>
                    <a:pt x="1490" y="1744"/>
                    <a:pt x="1757" y="1463"/>
                  </a:cubicBezTo>
                  <a:cubicBezTo>
                    <a:pt x="2144" y="1050"/>
                    <a:pt x="2144" y="521"/>
                    <a:pt x="1825" y="209"/>
                  </a:cubicBezTo>
                  <a:cubicBezTo>
                    <a:pt x="1682" y="72"/>
                    <a:pt x="1500" y="1"/>
                    <a:pt x="130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9" name="Google Shape;17019;p80"/>
            <p:cNvSpPr/>
            <p:nvPr/>
          </p:nvSpPr>
          <p:spPr>
            <a:xfrm>
              <a:off x="5676380" y="3620243"/>
              <a:ext cx="79897" cy="70349"/>
            </a:xfrm>
            <a:custGeom>
              <a:avLst/>
              <a:gdLst/>
              <a:ahLst/>
              <a:cxnLst/>
              <a:rect l="l" t="t" r="r" b="b"/>
              <a:pathLst>
                <a:path w="3046" h="2682" extrusionOk="0">
                  <a:moveTo>
                    <a:pt x="2283" y="0"/>
                  </a:moveTo>
                  <a:cubicBezTo>
                    <a:pt x="1369" y="0"/>
                    <a:pt x="540" y="470"/>
                    <a:pt x="258" y="1156"/>
                  </a:cubicBezTo>
                  <a:cubicBezTo>
                    <a:pt x="1" y="1793"/>
                    <a:pt x="346" y="2275"/>
                    <a:pt x="990" y="2681"/>
                  </a:cubicBezTo>
                  <a:cubicBezTo>
                    <a:pt x="943" y="2437"/>
                    <a:pt x="957" y="2186"/>
                    <a:pt x="1038" y="1949"/>
                  </a:cubicBezTo>
                  <a:cubicBezTo>
                    <a:pt x="1309" y="1102"/>
                    <a:pt x="2123" y="363"/>
                    <a:pt x="3045" y="112"/>
                  </a:cubicBezTo>
                  <a:cubicBezTo>
                    <a:pt x="2791" y="36"/>
                    <a:pt x="2534" y="0"/>
                    <a:pt x="228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0" name="Google Shape;17020;p80"/>
            <p:cNvSpPr/>
            <p:nvPr/>
          </p:nvSpPr>
          <p:spPr>
            <a:xfrm>
              <a:off x="5672289" y="3558052"/>
              <a:ext cx="33286" cy="49076"/>
            </a:xfrm>
            <a:custGeom>
              <a:avLst/>
              <a:gdLst/>
              <a:ahLst/>
              <a:cxnLst/>
              <a:rect l="l" t="t" r="r" b="b"/>
              <a:pathLst>
                <a:path w="1269" h="1871" extrusionOk="0">
                  <a:moveTo>
                    <a:pt x="672" y="1"/>
                  </a:moveTo>
                  <a:cubicBezTo>
                    <a:pt x="638" y="1"/>
                    <a:pt x="611" y="8"/>
                    <a:pt x="577" y="15"/>
                  </a:cubicBezTo>
                  <a:cubicBezTo>
                    <a:pt x="211" y="116"/>
                    <a:pt x="1" y="509"/>
                    <a:pt x="129" y="984"/>
                  </a:cubicBezTo>
                  <a:cubicBezTo>
                    <a:pt x="247" y="1413"/>
                    <a:pt x="633" y="1870"/>
                    <a:pt x="979" y="1870"/>
                  </a:cubicBezTo>
                  <a:cubicBezTo>
                    <a:pt x="1010" y="1870"/>
                    <a:pt x="1041" y="1867"/>
                    <a:pt x="1072" y="1859"/>
                  </a:cubicBezTo>
                  <a:cubicBezTo>
                    <a:pt x="1146" y="1832"/>
                    <a:pt x="1221" y="1784"/>
                    <a:pt x="1269" y="1723"/>
                  </a:cubicBezTo>
                  <a:cubicBezTo>
                    <a:pt x="997" y="1540"/>
                    <a:pt x="740" y="1140"/>
                    <a:pt x="638" y="754"/>
                  </a:cubicBezTo>
                  <a:cubicBezTo>
                    <a:pt x="563" y="503"/>
                    <a:pt x="577" y="238"/>
                    <a:pt x="67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1" name="Google Shape;17021;p80"/>
            <p:cNvSpPr/>
            <p:nvPr/>
          </p:nvSpPr>
          <p:spPr>
            <a:xfrm>
              <a:off x="5730624" y="3541868"/>
              <a:ext cx="28486" cy="57837"/>
            </a:xfrm>
            <a:custGeom>
              <a:avLst/>
              <a:gdLst/>
              <a:ahLst/>
              <a:cxnLst/>
              <a:rect l="l" t="t" r="r" b="b"/>
              <a:pathLst>
                <a:path w="1086" h="2205" extrusionOk="0">
                  <a:moveTo>
                    <a:pt x="806" y="0"/>
                  </a:moveTo>
                  <a:cubicBezTo>
                    <a:pt x="381" y="0"/>
                    <a:pt x="27" y="355"/>
                    <a:pt x="14" y="910"/>
                  </a:cubicBezTo>
                  <a:cubicBezTo>
                    <a:pt x="1" y="1472"/>
                    <a:pt x="346" y="2177"/>
                    <a:pt x="787" y="2205"/>
                  </a:cubicBezTo>
                  <a:cubicBezTo>
                    <a:pt x="801" y="2198"/>
                    <a:pt x="821" y="2198"/>
                    <a:pt x="835" y="2198"/>
                  </a:cubicBezTo>
                  <a:cubicBezTo>
                    <a:pt x="638" y="1879"/>
                    <a:pt x="543" y="1377"/>
                    <a:pt x="584" y="964"/>
                  </a:cubicBezTo>
                  <a:cubicBezTo>
                    <a:pt x="624" y="523"/>
                    <a:pt x="828" y="204"/>
                    <a:pt x="1086" y="55"/>
                  </a:cubicBezTo>
                  <a:cubicBezTo>
                    <a:pt x="1011" y="28"/>
                    <a:pt x="930" y="8"/>
                    <a:pt x="841" y="1"/>
                  </a:cubicBezTo>
                  <a:cubicBezTo>
                    <a:pt x="830" y="0"/>
                    <a:pt x="818" y="0"/>
                    <a:pt x="80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2" name="Google Shape;17022;p80"/>
            <p:cNvSpPr/>
            <p:nvPr/>
          </p:nvSpPr>
          <p:spPr>
            <a:xfrm>
              <a:off x="5781484" y="3567363"/>
              <a:ext cx="51070" cy="44093"/>
            </a:xfrm>
            <a:custGeom>
              <a:avLst/>
              <a:gdLst/>
              <a:ahLst/>
              <a:cxnLst/>
              <a:rect l="l" t="t" r="r" b="b"/>
              <a:pathLst>
                <a:path w="1947" h="1681" extrusionOk="0">
                  <a:moveTo>
                    <a:pt x="1247" y="1"/>
                  </a:moveTo>
                  <a:cubicBezTo>
                    <a:pt x="1009" y="1"/>
                    <a:pt x="757" y="109"/>
                    <a:pt x="543" y="338"/>
                  </a:cubicBezTo>
                  <a:cubicBezTo>
                    <a:pt x="204" y="697"/>
                    <a:pt x="1" y="1321"/>
                    <a:pt x="164" y="1680"/>
                  </a:cubicBezTo>
                  <a:cubicBezTo>
                    <a:pt x="306" y="1300"/>
                    <a:pt x="557" y="968"/>
                    <a:pt x="876" y="724"/>
                  </a:cubicBezTo>
                  <a:cubicBezTo>
                    <a:pt x="1130" y="532"/>
                    <a:pt x="1398" y="442"/>
                    <a:pt x="1649" y="442"/>
                  </a:cubicBezTo>
                  <a:cubicBezTo>
                    <a:pt x="1752" y="442"/>
                    <a:pt x="1852" y="457"/>
                    <a:pt x="1947" y="487"/>
                  </a:cubicBezTo>
                  <a:cubicBezTo>
                    <a:pt x="1906" y="385"/>
                    <a:pt x="1845" y="290"/>
                    <a:pt x="1764" y="209"/>
                  </a:cubicBezTo>
                  <a:cubicBezTo>
                    <a:pt x="1621" y="72"/>
                    <a:pt x="1439" y="1"/>
                    <a:pt x="124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3" name="Google Shape;17023;p80"/>
            <p:cNvSpPr/>
            <p:nvPr/>
          </p:nvSpPr>
          <p:spPr>
            <a:xfrm>
              <a:off x="5818836" y="3622027"/>
              <a:ext cx="46978" cy="28197"/>
            </a:xfrm>
            <a:custGeom>
              <a:avLst/>
              <a:gdLst/>
              <a:ahLst/>
              <a:cxnLst/>
              <a:rect l="l" t="t" r="r" b="b"/>
              <a:pathLst>
                <a:path w="1791" h="1075" extrusionOk="0">
                  <a:moveTo>
                    <a:pt x="1116" y="1"/>
                  </a:moveTo>
                  <a:cubicBezTo>
                    <a:pt x="964" y="1"/>
                    <a:pt x="800" y="45"/>
                    <a:pt x="638" y="139"/>
                  </a:cubicBezTo>
                  <a:cubicBezTo>
                    <a:pt x="299" y="342"/>
                    <a:pt x="1" y="749"/>
                    <a:pt x="1" y="1074"/>
                  </a:cubicBezTo>
                  <a:cubicBezTo>
                    <a:pt x="238" y="823"/>
                    <a:pt x="550" y="647"/>
                    <a:pt x="882" y="566"/>
                  </a:cubicBezTo>
                  <a:cubicBezTo>
                    <a:pt x="976" y="539"/>
                    <a:pt x="1071" y="526"/>
                    <a:pt x="1166" y="526"/>
                  </a:cubicBezTo>
                  <a:cubicBezTo>
                    <a:pt x="1380" y="526"/>
                    <a:pt x="1592" y="593"/>
                    <a:pt x="1771" y="715"/>
                  </a:cubicBezTo>
                  <a:cubicBezTo>
                    <a:pt x="1791" y="579"/>
                    <a:pt x="1757" y="430"/>
                    <a:pt x="1689" y="308"/>
                  </a:cubicBezTo>
                  <a:cubicBezTo>
                    <a:pt x="1568" y="112"/>
                    <a:pt x="1358" y="1"/>
                    <a:pt x="111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24" name="Google Shape;17024;p80"/>
          <p:cNvGrpSpPr/>
          <p:nvPr/>
        </p:nvGrpSpPr>
        <p:grpSpPr>
          <a:xfrm>
            <a:off x="3041787" y="2001118"/>
            <a:ext cx="370158" cy="328164"/>
            <a:chOff x="3041787" y="2001118"/>
            <a:chExt cx="370158" cy="328164"/>
          </a:xfrm>
        </p:grpSpPr>
        <p:sp>
          <p:nvSpPr>
            <p:cNvPr id="17025" name="Google Shape;17025;p80"/>
            <p:cNvSpPr/>
            <p:nvPr/>
          </p:nvSpPr>
          <p:spPr>
            <a:xfrm>
              <a:off x="3087689" y="2006993"/>
              <a:ext cx="278536" cy="258628"/>
            </a:xfrm>
            <a:custGeom>
              <a:avLst/>
              <a:gdLst/>
              <a:ahLst/>
              <a:cxnLst/>
              <a:rect l="l" t="t" r="r" b="b"/>
              <a:pathLst>
                <a:path w="10619" h="9860" extrusionOk="0">
                  <a:moveTo>
                    <a:pt x="5309" y="1"/>
                  </a:moveTo>
                  <a:cubicBezTo>
                    <a:pt x="3977" y="1"/>
                    <a:pt x="3566" y="333"/>
                    <a:pt x="3065" y="333"/>
                  </a:cubicBezTo>
                  <a:cubicBezTo>
                    <a:pt x="2918" y="333"/>
                    <a:pt x="2764" y="305"/>
                    <a:pt x="2577" y="231"/>
                  </a:cubicBezTo>
                  <a:lnTo>
                    <a:pt x="299" y="231"/>
                  </a:lnTo>
                  <a:lnTo>
                    <a:pt x="0" y="5947"/>
                  </a:lnTo>
                  <a:cubicBezTo>
                    <a:pt x="190" y="8191"/>
                    <a:pt x="1580" y="9419"/>
                    <a:pt x="2679" y="9860"/>
                  </a:cubicBezTo>
                  <a:lnTo>
                    <a:pt x="7934" y="9860"/>
                  </a:lnTo>
                  <a:cubicBezTo>
                    <a:pt x="9039" y="9419"/>
                    <a:pt x="10429" y="8191"/>
                    <a:pt x="10619" y="5947"/>
                  </a:cubicBezTo>
                  <a:lnTo>
                    <a:pt x="10314" y="231"/>
                  </a:lnTo>
                  <a:lnTo>
                    <a:pt x="8042" y="231"/>
                  </a:lnTo>
                  <a:cubicBezTo>
                    <a:pt x="7855" y="305"/>
                    <a:pt x="7700" y="333"/>
                    <a:pt x="7554" y="333"/>
                  </a:cubicBezTo>
                  <a:cubicBezTo>
                    <a:pt x="7053" y="333"/>
                    <a:pt x="6642" y="1"/>
                    <a:pt x="5309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6" name="Google Shape;17026;p80"/>
            <p:cNvSpPr/>
            <p:nvPr/>
          </p:nvSpPr>
          <p:spPr>
            <a:xfrm>
              <a:off x="3298631" y="2001118"/>
              <a:ext cx="113314" cy="184082"/>
            </a:xfrm>
            <a:custGeom>
              <a:avLst/>
              <a:gdLst/>
              <a:ahLst/>
              <a:cxnLst/>
              <a:rect l="l" t="t" r="r" b="b"/>
              <a:pathLst>
                <a:path w="4320" h="7018" extrusionOk="0">
                  <a:moveTo>
                    <a:pt x="1587" y="1"/>
                  </a:moveTo>
                  <a:cubicBezTo>
                    <a:pt x="902" y="1"/>
                    <a:pt x="0" y="455"/>
                    <a:pt x="0" y="455"/>
                  </a:cubicBezTo>
                  <a:cubicBezTo>
                    <a:pt x="2556" y="1215"/>
                    <a:pt x="1166" y="5174"/>
                    <a:pt x="2814" y="6883"/>
                  </a:cubicBezTo>
                  <a:cubicBezTo>
                    <a:pt x="2906" y="6975"/>
                    <a:pt x="3022" y="7018"/>
                    <a:pt x="3136" y="7018"/>
                  </a:cubicBezTo>
                  <a:cubicBezTo>
                    <a:pt x="3324" y="7018"/>
                    <a:pt x="3507" y="6900"/>
                    <a:pt x="3567" y="6693"/>
                  </a:cubicBezTo>
                  <a:cubicBezTo>
                    <a:pt x="3702" y="6266"/>
                    <a:pt x="3831" y="5581"/>
                    <a:pt x="3811" y="4605"/>
                  </a:cubicBezTo>
                  <a:cubicBezTo>
                    <a:pt x="3784" y="3269"/>
                    <a:pt x="4319" y="3188"/>
                    <a:pt x="4319" y="3188"/>
                  </a:cubicBezTo>
                  <a:cubicBezTo>
                    <a:pt x="4319" y="3188"/>
                    <a:pt x="3634" y="1"/>
                    <a:pt x="158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7" name="Google Shape;17027;p80"/>
            <p:cNvSpPr/>
            <p:nvPr/>
          </p:nvSpPr>
          <p:spPr>
            <a:xfrm>
              <a:off x="3143166" y="2114431"/>
              <a:ext cx="41837" cy="53719"/>
            </a:xfrm>
            <a:custGeom>
              <a:avLst/>
              <a:gdLst/>
              <a:ahLst/>
              <a:cxnLst/>
              <a:rect l="l" t="t" r="r" b="b"/>
              <a:pathLst>
                <a:path w="1595" h="2048" extrusionOk="0">
                  <a:moveTo>
                    <a:pt x="801" y="0"/>
                  </a:moveTo>
                  <a:cubicBezTo>
                    <a:pt x="360" y="0"/>
                    <a:pt x="8" y="359"/>
                    <a:pt x="1" y="800"/>
                  </a:cubicBezTo>
                  <a:lnTo>
                    <a:pt x="1" y="1254"/>
                  </a:lnTo>
                  <a:cubicBezTo>
                    <a:pt x="8" y="1695"/>
                    <a:pt x="360" y="2048"/>
                    <a:pt x="801" y="2048"/>
                  </a:cubicBezTo>
                  <a:cubicBezTo>
                    <a:pt x="1242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42" y="0"/>
                    <a:pt x="80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8" name="Google Shape;17028;p80"/>
            <p:cNvSpPr/>
            <p:nvPr/>
          </p:nvSpPr>
          <p:spPr>
            <a:xfrm>
              <a:off x="316113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09" y="1390"/>
                    <a:pt x="909" y="1139"/>
                  </a:cubicBezTo>
                  <a:lnTo>
                    <a:pt x="909" y="800"/>
                  </a:lnTo>
                  <a:cubicBezTo>
                    <a:pt x="909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9" name="Google Shape;17029;p80"/>
            <p:cNvSpPr/>
            <p:nvPr/>
          </p:nvSpPr>
          <p:spPr>
            <a:xfrm>
              <a:off x="3155258" y="2120464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1"/>
                  </a:moveTo>
                  <a:cubicBezTo>
                    <a:pt x="150" y="1"/>
                    <a:pt x="1" y="150"/>
                    <a:pt x="1" y="340"/>
                  </a:cubicBezTo>
                  <a:cubicBezTo>
                    <a:pt x="1" y="529"/>
                    <a:pt x="150" y="679"/>
                    <a:pt x="340" y="679"/>
                  </a:cubicBezTo>
                  <a:cubicBezTo>
                    <a:pt x="530" y="679"/>
                    <a:pt x="679" y="529"/>
                    <a:pt x="679" y="340"/>
                  </a:cubicBezTo>
                  <a:cubicBezTo>
                    <a:pt x="679" y="150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0" name="Google Shape;17030;p80"/>
            <p:cNvSpPr/>
            <p:nvPr/>
          </p:nvSpPr>
          <p:spPr>
            <a:xfrm>
              <a:off x="3268571" y="2114431"/>
              <a:ext cx="41811" cy="53719"/>
            </a:xfrm>
            <a:custGeom>
              <a:avLst/>
              <a:gdLst/>
              <a:ahLst/>
              <a:cxnLst/>
              <a:rect l="l" t="t" r="r" b="b"/>
              <a:pathLst>
                <a:path w="1594" h="2048" extrusionOk="0">
                  <a:moveTo>
                    <a:pt x="800" y="0"/>
                  </a:moveTo>
                  <a:cubicBezTo>
                    <a:pt x="359" y="0"/>
                    <a:pt x="0" y="359"/>
                    <a:pt x="0" y="800"/>
                  </a:cubicBezTo>
                  <a:lnTo>
                    <a:pt x="0" y="1254"/>
                  </a:lnTo>
                  <a:cubicBezTo>
                    <a:pt x="0" y="1695"/>
                    <a:pt x="359" y="2048"/>
                    <a:pt x="800" y="2048"/>
                  </a:cubicBezTo>
                  <a:cubicBezTo>
                    <a:pt x="1234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34" y="0"/>
                    <a:pt x="8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1" name="Google Shape;17031;p80"/>
            <p:cNvSpPr/>
            <p:nvPr/>
          </p:nvSpPr>
          <p:spPr>
            <a:xfrm>
              <a:off x="328651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6" y="0"/>
                    <a:pt x="35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10" y="1390"/>
                    <a:pt x="910" y="1139"/>
                  </a:cubicBezTo>
                  <a:lnTo>
                    <a:pt x="910" y="800"/>
                  </a:lnTo>
                  <a:cubicBezTo>
                    <a:pt x="910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2" name="Google Shape;17032;p80"/>
            <p:cNvSpPr/>
            <p:nvPr/>
          </p:nvSpPr>
          <p:spPr>
            <a:xfrm>
              <a:off x="3280480" y="2120464"/>
              <a:ext cx="17994" cy="17810"/>
            </a:xfrm>
            <a:custGeom>
              <a:avLst/>
              <a:gdLst/>
              <a:ahLst/>
              <a:cxnLst/>
              <a:rect l="l" t="t" r="r" b="b"/>
              <a:pathLst>
                <a:path w="686" h="679" extrusionOk="0">
                  <a:moveTo>
                    <a:pt x="346" y="1"/>
                  </a:moveTo>
                  <a:cubicBezTo>
                    <a:pt x="156" y="1"/>
                    <a:pt x="0" y="150"/>
                    <a:pt x="0" y="340"/>
                  </a:cubicBezTo>
                  <a:cubicBezTo>
                    <a:pt x="0" y="529"/>
                    <a:pt x="156" y="679"/>
                    <a:pt x="346" y="679"/>
                  </a:cubicBezTo>
                  <a:cubicBezTo>
                    <a:pt x="529" y="679"/>
                    <a:pt x="685" y="529"/>
                    <a:pt x="685" y="340"/>
                  </a:cubicBezTo>
                  <a:cubicBezTo>
                    <a:pt x="685" y="150"/>
                    <a:pt x="529" y="1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3" name="Google Shape;17033;p80"/>
            <p:cNvSpPr/>
            <p:nvPr/>
          </p:nvSpPr>
          <p:spPr>
            <a:xfrm>
              <a:off x="3298447" y="2011741"/>
              <a:ext cx="98730" cy="173459"/>
            </a:xfrm>
            <a:custGeom>
              <a:avLst/>
              <a:gdLst/>
              <a:ahLst/>
              <a:cxnLst/>
              <a:rect l="l" t="t" r="r" b="b"/>
              <a:pathLst>
                <a:path w="3764" h="6613" extrusionOk="0">
                  <a:moveTo>
                    <a:pt x="496" y="0"/>
                  </a:moveTo>
                  <a:cubicBezTo>
                    <a:pt x="342" y="0"/>
                    <a:pt x="177" y="17"/>
                    <a:pt x="0" y="50"/>
                  </a:cubicBezTo>
                  <a:cubicBezTo>
                    <a:pt x="2563" y="816"/>
                    <a:pt x="1167" y="4776"/>
                    <a:pt x="2814" y="6478"/>
                  </a:cubicBezTo>
                  <a:cubicBezTo>
                    <a:pt x="2906" y="6570"/>
                    <a:pt x="3022" y="6613"/>
                    <a:pt x="3136" y="6613"/>
                  </a:cubicBezTo>
                  <a:cubicBezTo>
                    <a:pt x="3326" y="6613"/>
                    <a:pt x="3510" y="6495"/>
                    <a:pt x="3574" y="6288"/>
                  </a:cubicBezTo>
                  <a:cubicBezTo>
                    <a:pt x="3669" y="5963"/>
                    <a:pt x="3730" y="5624"/>
                    <a:pt x="3764" y="5291"/>
                  </a:cubicBezTo>
                  <a:cubicBezTo>
                    <a:pt x="3316" y="5068"/>
                    <a:pt x="2936" y="4356"/>
                    <a:pt x="2706" y="3149"/>
                  </a:cubicBezTo>
                  <a:cubicBezTo>
                    <a:pt x="2323" y="1189"/>
                    <a:pt x="1805" y="0"/>
                    <a:pt x="496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4" name="Google Shape;17034;p80"/>
            <p:cNvSpPr/>
            <p:nvPr/>
          </p:nvSpPr>
          <p:spPr>
            <a:xfrm>
              <a:off x="3087506" y="2013052"/>
              <a:ext cx="98730" cy="252569"/>
            </a:xfrm>
            <a:custGeom>
              <a:avLst/>
              <a:gdLst/>
              <a:ahLst/>
              <a:cxnLst/>
              <a:rect l="l" t="t" r="r" b="b"/>
              <a:pathLst>
                <a:path w="3764" h="9629" extrusionOk="0">
                  <a:moveTo>
                    <a:pt x="306" y="0"/>
                  </a:moveTo>
                  <a:lnTo>
                    <a:pt x="0" y="5716"/>
                  </a:lnTo>
                  <a:cubicBezTo>
                    <a:pt x="190" y="7960"/>
                    <a:pt x="1587" y="9188"/>
                    <a:pt x="2686" y="9629"/>
                  </a:cubicBezTo>
                  <a:lnTo>
                    <a:pt x="3764" y="9629"/>
                  </a:lnTo>
                  <a:cubicBezTo>
                    <a:pt x="3764" y="9629"/>
                    <a:pt x="1872" y="8361"/>
                    <a:pt x="1560" y="6116"/>
                  </a:cubicBezTo>
                  <a:cubicBezTo>
                    <a:pt x="950" y="1743"/>
                    <a:pt x="2109" y="434"/>
                    <a:pt x="3113" y="102"/>
                  </a:cubicBezTo>
                  <a:cubicBezTo>
                    <a:pt x="2930" y="102"/>
                    <a:pt x="2747" y="68"/>
                    <a:pt x="258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5" name="Google Shape;17035;p80"/>
            <p:cNvSpPr/>
            <p:nvPr/>
          </p:nvSpPr>
          <p:spPr>
            <a:xfrm>
              <a:off x="3041787" y="2001118"/>
              <a:ext cx="113497" cy="184082"/>
            </a:xfrm>
            <a:custGeom>
              <a:avLst/>
              <a:gdLst/>
              <a:ahLst/>
              <a:cxnLst/>
              <a:rect l="l" t="t" r="r" b="b"/>
              <a:pathLst>
                <a:path w="4327" h="7018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cubicBezTo>
                    <a:pt x="489" y="5581"/>
                    <a:pt x="625" y="6266"/>
                    <a:pt x="753" y="6693"/>
                  </a:cubicBezTo>
                  <a:cubicBezTo>
                    <a:pt x="813" y="6900"/>
                    <a:pt x="996" y="7018"/>
                    <a:pt x="1184" y="7018"/>
                  </a:cubicBezTo>
                  <a:cubicBezTo>
                    <a:pt x="1298" y="7018"/>
                    <a:pt x="1414" y="6975"/>
                    <a:pt x="1506" y="6883"/>
                  </a:cubicBezTo>
                  <a:cubicBezTo>
                    <a:pt x="3154" y="5174"/>
                    <a:pt x="1764" y="1215"/>
                    <a:pt x="4327" y="455"/>
                  </a:cubicBezTo>
                  <a:cubicBezTo>
                    <a:pt x="4327" y="455"/>
                    <a:pt x="3411" y="1"/>
                    <a:pt x="273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6" name="Google Shape;17036;p80"/>
            <p:cNvSpPr/>
            <p:nvPr/>
          </p:nvSpPr>
          <p:spPr>
            <a:xfrm>
              <a:off x="3041787" y="2001118"/>
              <a:ext cx="111373" cy="122232"/>
            </a:xfrm>
            <a:custGeom>
              <a:avLst/>
              <a:gdLst/>
              <a:ahLst/>
              <a:cxnLst/>
              <a:rect l="l" t="t" r="r" b="b"/>
              <a:pathLst>
                <a:path w="4246" h="4660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lnTo>
                    <a:pt x="509" y="4659"/>
                  </a:lnTo>
                  <a:cubicBezTo>
                    <a:pt x="1500" y="916"/>
                    <a:pt x="2883" y="307"/>
                    <a:pt x="3682" y="307"/>
                  </a:cubicBezTo>
                  <a:cubicBezTo>
                    <a:pt x="3944" y="307"/>
                    <a:pt x="4143" y="373"/>
                    <a:pt x="4245" y="414"/>
                  </a:cubicBezTo>
                  <a:cubicBezTo>
                    <a:pt x="4015" y="313"/>
                    <a:pt x="3296" y="1"/>
                    <a:pt x="2733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7" name="Google Shape;17037;p80"/>
            <p:cNvSpPr/>
            <p:nvPr/>
          </p:nvSpPr>
          <p:spPr>
            <a:xfrm>
              <a:off x="3161133" y="2221843"/>
              <a:ext cx="131281" cy="95530"/>
            </a:xfrm>
            <a:custGeom>
              <a:avLst/>
              <a:gdLst/>
              <a:ahLst/>
              <a:cxnLst/>
              <a:rect l="l" t="t" r="r" b="b"/>
              <a:pathLst>
                <a:path w="5005" h="3642" extrusionOk="0">
                  <a:moveTo>
                    <a:pt x="2503" y="0"/>
                  </a:moveTo>
                  <a:cubicBezTo>
                    <a:pt x="1119" y="0"/>
                    <a:pt x="1" y="814"/>
                    <a:pt x="1" y="1824"/>
                  </a:cubicBezTo>
                  <a:cubicBezTo>
                    <a:pt x="1" y="2828"/>
                    <a:pt x="1119" y="3642"/>
                    <a:pt x="2503" y="3642"/>
                  </a:cubicBezTo>
                  <a:cubicBezTo>
                    <a:pt x="3886" y="3642"/>
                    <a:pt x="5005" y="2828"/>
                    <a:pt x="5005" y="1824"/>
                  </a:cubicBezTo>
                  <a:cubicBezTo>
                    <a:pt x="5005" y="814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8" name="Google Shape;17038;p80"/>
            <p:cNvSpPr/>
            <p:nvPr/>
          </p:nvSpPr>
          <p:spPr>
            <a:xfrm>
              <a:off x="3196885" y="2269687"/>
              <a:ext cx="59778" cy="59595"/>
            </a:xfrm>
            <a:custGeom>
              <a:avLst/>
              <a:gdLst/>
              <a:ahLst/>
              <a:cxnLst/>
              <a:rect l="l" t="t" r="r" b="b"/>
              <a:pathLst>
                <a:path w="2279" h="2272" extrusionOk="0">
                  <a:moveTo>
                    <a:pt x="1" y="0"/>
                  </a:moveTo>
                  <a:lnTo>
                    <a:pt x="1" y="1140"/>
                  </a:lnTo>
                  <a:cubicBezTo>
                    <a:pt x="1" y="1763"/>
                    <a:pt x="516" y="2272"/>
                    <a:pt x="1140" y="2272"/>
                  </a:cubicBezTo>
                  <a:cubicBezTo>
                    <a:pt x="1770" y="2272"/>
                    <a:pt x="2279" y="1763"/>
                    <a:pt x="2279" y="1140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9" name="Google Shape;17039;p80"/>
            <p:cNvSpPr/>
            <p:nvPr/>
          </p:nvSpPr>
          <p:spPr>
            <a:xfrm>
              <a:off x="3196885" y="2269687"/>
              <a:ext cx="59778" cy="29850"/>
            </a:xfrm>
            <a:custGeom>
              <a:avLst/>
              <a:gdLst/>
              <a:ahLst/>
              <a:cxnLst/>
              <a:rect l="l" t="t" r="r" b="b"/>
              <a:pathLst>
                <a:path w="2279" h="1138" extrusionOk="0">
                  <a:moveTo>
                    <a:pt x="1" y="0"/>
                  </a:moveTo>
                  <a:lnTo>
                    <a:pt x="1" y="889"/>
                  </a:lnTo>
                  <a:cubicBezTo>
                    <a:pt x="319" y="848"/>
                    <a:pt x="631" y="746"/>
                    <a:pt x="916" y="597"/>
                  </a:cubicBezTo>
                  <a:lnTo>
                    <a:pt x="916" y="909"/>
                  </a:lnTo>
                  <a:cubicBezTo>
                    <a:pt x="916" y="1062"/>
                    <a:pt x="1029" y="1138"/>
                    <a:pt x="1143" y="1138"/>
                  </a:cubicBezTo>
                  <a:cubicBezTo>
                    <a:pt x="1257" y="1138"/>
                    <a:pt x="1370" y="1062"/>
                    <a:pt x="1370" y="909"/>
                  </a:cubicBezTo>
                  <a:lnTo>
                    <a:pt x="1370" y="590"/>
                  </a:lnTo>
                  <a:cubicBezTo>
                    <a:pt x="1648" y="746"/>
                    <a:pt x="1960" y="848"/>
                    <a:pt x="2279" y="88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0" name="Google Shape;17040;p80"/>
            <p:cNvSpPr/>
            <p:nvPr/>
          </p:nvSpPr>
          <p:spPr>
            <a:xfrm>
              <a:off x="3143166" y="2215968"/>
              <a:ext cx="167216" cy="65680"/>
            </a:xfrm>
            <a:custGeom>
              <a:avLst/>
              <a:gdLst/>
              <a:ahLst/>
              <a:cxnLst/>
              <a:rect l="l" t="t" r="r" b="b"/>
              <a:pathLst>
                <a:path w="6375" h="2504" extrusionOk="0">
                  <a:moveTo>
                    <a:pt x="1709" y="1"/>
                  </a:moveTo>
                  <a:cubicBezTo>
                    <a:pt x="767" y="1"/>
                    <a:pt x="1" y="557"/>
                    <a:pt x="1" y="1248"/>
                  </a:cubicBezTo>
                  <a:cubicBezTo>
                    <a:pt x="1" y="1940"/>
                    <a:pt x="767" y="2503"/>
                    <a:pt x="1709" y="2503"/>
                  </a:cubicBezTo>
                  <a:cubicBezTo>
                    <a:pt x="1720" y="2503"/>
                    <a:pt x="1731" y="2503"/>
                    <a:pt x="1742" y="2503"/>
                  </a:cubicBezTo>
                  <a:cubicBezTo>
                    <a:pt x="2165" y="2503"/>
                    <a:pt x="2579" y="2374"/>
                    <a:pt x="2923" y="2130"/>
                  </a:cubicBezTo>
                  <a:cubicBezTo>
                    <a:pt x="3001" y="2072"/>
                    <a:pt x="3094" y="2043"/>
                    <a:pt x="3189" y="2043"/>
                  </a:cubicBezTo>
                  <a:cubicBezTo>
                    <a:pt x="3283" y="2043"/>
                    <a:pt x="3378" y="2072"/>
                    <a:pt x="3459" y="2130"/>
                  </a:cubicBezTo>
                  <a:cubicBezTo>
                    <a:pt x="3803" y="2374"/>
                    <a:pt x="4211" y="2503"/>
                    <a:pt x="4633" y="2503"/>
                  </a:cubicBezTo>
                  <a:cubicBezTo>
                    <a:pt x="4644" y="2503"/>
                    <a:pt x="4655" y="2503"/>
                    <a:pt x="4666" y="2503"/>
                  </a:cubicBezTo>
                  <a:cubicBezTo>
                    <a:pt x="5608" y="2503"/>
                    <a:pt x="6375" y="1940"/>
                    <a:pt x="6375" y="1248"/>
                  </a:cubicBezTo>
                  <a:cubicBezTo>
                    <a:pt x="6375" y="557"/>
                    <a:pt x="5608" y="1"/>
                    <a:pt x="466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80"/>
            <p:cNvSpPr/>
            <p:nvPr/>
          </p:nvSpPr>
          <p:spPr>
            <a:xfrm>
              <a:off x="3191009" y="2192151"/>
              <a:ext cx="71713" cy="50362"/>
            </a:xfrm>
            <a:custGeom>
              <a:avLst/>
              <a:gdLst/>
              <a:ahLst/>
              <a:cxnLst/>
              <a:rect l="l" t="t" r="r" b="b"/>
              <a:pathLst>
                <a:path w="2734" h="1920" extrusionOk="0">
                  <a:moveTo>
                    <a:pt x="1364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397"/>
                    <a:pt x="570" y="1648"/>
                    <a:pt x="984" y="1838"/>
                  </a:cubicBezTo>
                  <a:cubicBezTo>
                    <a:pt x="1106" y="1892"/>
                    <a:pt x="1237" y="1919"/>
                    <a:pt x="1366" y="1919"/>
                  </a:cubicBezTo>
                  <a:cubicBezTo>
                    <a:pt x="1496" y="1919"/>
                    <a:pt x="1625" y="1892"/>
                    <a:pt x="1743" y="1838"/>
                  </a:cubicBezTo>
                  <a:cubicBezTo>
                    <a:pt x="2157" y="1648"/>
                    <a:pt x="2733" y="1390"/>
                    <a:pt x="2733" y="909"/>
                  </a:cubicBezTo>
                  <a:cubicBezTo>
                    <a:pt x="2733" y="407"/>
                    <a:pt x="2123" y="0"/>
                    <a:pt x="136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80"/>
            <p:cNvSpPr/>
            <p:nvPr/>
          </p:nvSpPr>
          <p:spPr>
            <a:xfrm>
              <a:off x="3190826" y="2193908"/>
              <a:ext cx="53221" cy="48604"/>
            </a:xfrm>
            <a:custGeom>
              <a:avLst/>
              <a:gdLst/>
              <a:ahLst/>
              <a:cxnLst/>
              <a:rect l="l" t="t" r="r" b="b"/>
              <a:pathLst>
                <a:path w="2029" h="1853" extrusionOk="0">
                  <a:moveTo>
                    <a:pt x="849" y="1"/>
                  </a:moveTo>
                  <a:lnTo>
                    <a:pt x="849" y="1"/>
                  </a:lnTo>
                  <a:cubicBezTo>
                    <a:pt x="354" y="137"/>
                    <a:pt x="1" y="462"/>
                    <a:pt x="1" y="842"/>
                  </a:cubicBezTo>
                  <a:cubicBezTo>
                    <a:pt x="1" y="1323"/>
                    <a:pt x="577" y="1581"/>
                    <a:pt x="991" y="1771"/>
                  </a:cubicBezTo>
                  <a:cubicBezTo>
                    <a:pt x="1113" y="1825"/>
                    <a:pt x="1242" y="1852"/>
                    <a:pt x="1371" y="1852"/>
                  </a:cubicBezTo>
                  <a:cubicBezTo>
                    <a:pt x="1499" y="1852"/>
                    <a:pt x="1628" y="1825"/>
                    <a:pt x="1750" y="1771"/>
                  </a:cubicBezTo>
                  <a:cubicBezTo>
                    <a:pt x="1839" y="1730"/>
                    <a:pt x="1933" y="1689"/>
                    <a:pt x="2028" y="1642"/>
                  </a:cubicBezTo>
                  <a:cubicBezTo>
                    <a:pt x="1472" y="1540"/>
                    <a:pt x="747" y="1167"/>
                    <a:pt x="679" y="591"/>
                  </a:cubicBezTo>
                  <a:cubicBezTo>
                    <a:pt x="652" y="306"/>
                    <a:pt x="849" y="1"/>
                    <a:pt x="8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43" name="Google Shape;17043;p80"/>
          <p:cNvGrpSpPr/>
          <p:nvPr/>
        </p:nvGrpSpPr>
        <p:grpSpPr>
          <a:xfrm>
            <a:off x="5779884" y="2039125"/>
            <a:ext cx="372309" cy="328216"/>
            <a:chOff x="5779884" y="2039125"/>
            <a:chExt cx="372309" cy="328216"/>
          </a:xfrm>
        </p:grpSpPr>
        <p:sp>
          <p:nvSpPr>
            <p:cNvPr id="17044" name="Google Shape;17044;p80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80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6" name="Google Shape;17046;p80"/>
            <p:cNvSpPr/>
            <p:nvPr/>
          </p:nvSpPr>
          <p:spPr>
            <a:xfrm>
              <a:off x="6095221" y="2136097"/>
              <a:ext cx="56972" cy="134088"/>
            </a:xfrm>
            <a:custGeom>
              <a:avLst/>
              <a:gdLst/>
              <a:ahLst/>
              <a:cxnLst/>
              <a:rect l="l" t="t" r="r" b="b"/>
              <a:pathLst>
                <a:path w="2172" h="5112" extrusionOk="0">
                  <a:moveTo>
                    <a:pt x="419" y="0"/>
                  </a:moveTo>
                  <a:cubicBezTo>
                    <a:pt x="288" y="0"/>
                    <a:pt x="148" y="16"/>
                    <a:pt x="1" y="49"/>
                  </a:cubicBezTo>
                  <a:lnTo>
                    <a:pt x="103" y="361"/>
                  </a:lnTo>
                  <a:cubicBezTo>
                    <a:pt x="131" y="359"/>
                    <a:pt x="159" y="358"/>
                    <a:pt x="186" y="358"/>
                  </a:cubicBezTo>
                  <a:cubicBezTo>
                    <a:pt x="1439" y="358"/>
                    <a:pt x="1138" y="2473"/>
                    <a:pt x="1052" y="3581"/>
                  </a:cubicBezTo>
                  <a:cubicBezTo>
                    <a:pt x="977" y="4510"/>
                    <a:pt x="1438" y="4992"/>
                    <a:pt x="1974" y="5107"/>
                  </a:cubicBezTo>
                  <a:cubicBezTo>
                    <a:pt x="1984" y="5110"/>
                    <a:pt x="1994" y="5111"/>
                    <a:pt x="2004" y="5111"/>
                  </a:cubicBezTo>
                  <a:cubicBezTo>
                    <a:pt x="2085" y="5111"/>
                    <a:pt x="2145" y="5017"/>
                    <a:pt x="2096" y="4944"/>
                  </a:cubicBezTo>
                  <a:cubicBezTo>
                    <a:pt x="1974" y="4714"/>
                    <a:pt x="1832" y="4273"/>
                    <a:pt x="1927" y="3480"/>
                  </a:cubicBezTo>
                  <a:cubicBezTo>
                    <a:pt x="2172" y="1402"/>
                    <a:pt x="1652" y="0"/>
                    <a:pt x="41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7" name="Google Shape;17047;p80"/>
            <p:cNvSpPr/>
            <p:nvPr/>
          </p:nvSpPr>
          <p:spPr>
            <a:xfrm>
              <a:off x="5801419" y="2039125"/>
              <a:ext cx="156882" cy="90441"/>
            </a:xfrm>
            <a:custGeom>
              <a:avLst/>
              <a:gdLst/>
              <a:ahLst/>
              <a:cxnLst/>
              <a:rect l="l" t="t" r="r" b="b"/>
              <a:pathLst>
                <a:path w="5981" h="3448" extrusionOk="0">
                  <a:moveTo>
                    <a:pt x="1761" y="1"/>
                  </a:moveTo>
                  <a:cubicBezTo>
                    <a:pt x="947" y="1"/>
                    <a:pt x="315" y="420"/>
                    <a:pt x="75" y="661"/>
                  </a:cubicBezTo>
                  <a:cubicBezTo>
                    <a:pt x="0" y="735"/>
                    <a:pt x="14" y="857"/>
                    <a:pt x="109" y="905"/>
                  </a:cubicBezTo>
                  <a:lnTo>
                    <a:pt x="678" y="1223"/>
                  </a:lnTo>
                  <a:lnTo>
                    <a:pt x="5981" y="3447"/>
                  </a:lnTo>
                  <a:cubicBezTo>
                    <a:pt x="5540" y="3135"/>
                    <a:pt x="4401" y="566"/>
                    <a:pt x="2306" y="64"/>
                  </a:cubicBezTo>
                  <a:cubicBezTo>
                    <a:pt x="2117" y="20"/>
                    <a:pt x="1935" y="1"/>
                    <a:pt x="17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80"/>
            <p:cNvSpPr/>
            <p:nvPr/>
          </p:nvSpPr>
          <p:spPr>
            <a:xfrm>
              <a:off x="5779884" y="2058666"/>
              <a:ext cx="331731" cy="308675"/>
            </a:xfrm>
            <a:custGeom>
              <a:avLst/>
              <a:gdLst/>
              <a:ahLst/>
              <a:cxnLst/>
              <a:rect l="l" t="t" r="r" b="b"/>
              <a:pathLst>
                <a:path w="12647" h="11768" extrusionOk="0">
                  <a:moveTo>
                    <a:pt x="2682" y="0"/>
                  </a:moveTo>
                  <a:cubicBezTo>
                    <a:pt x="2598" y="0"/>
                    <a:pt x="2513" y="6"/>
                    <a:pt x="2428" y="17"/>
                  </a:cubicBezTo>
                  <a:lnTo>
                    <a:pt x="1994" y="72"/>
                  </a:lnTo>
                  <a:cubicBezTo>
                    <a:pt x="1818" y="92"/>
                    <a:pt x="1649" y="146"/>
                    <a:pt x="1499" y="241"/>
                  </a:cubicBezTo>
                  <a:cubicBezTo>
                    <a:pt x="1364" y="329"/>
                    <a:pt x="1255" y="458"/>
                    <a:pt x="1201" y="614"/>
                  </a:cubicBezTo>
                  <a:lnTo>
                    <a:pt x="1093" y="926"/>
                  </a:lnTo>
                  <a:cubicBezTo>
                    <a:pt x="1065" y="1000"/>
                    <a:pt x="1032" y="1068"/>
                    <a:pt x="977" y="1136"/>
                  </a:cubicBezTo>
                  <a:lnTo>
                    <a:pt x="75" y="2255"/>
                  </a:lnTo>
                  <a:cubicBezTo>
                    <a:pt x="1" y="2343"/>
                    <a:pt x="8" y="2479"/>
                    <a:pt x="89" y="2560"/>
                  </a:cubicBezTo>
                  <a:lnTo>
                    <a:pt x="306" y="2729"/>
                  </a:lnTo>
                  <a:cubicBezTo>
                    <a:pt x="394" y="2818"/>
                    <a:pt x="509" y="2863"/>
                    <a:pt x="627" y="2863"/>
                  </a:cubicBezTo>
                  <a:cubicBezTo>
                    <a:pt x="690" y="2863"/>
                    <a:pt x="753" y="2850"/>
                    <a:pt x="815" y="2824"/>
                  </a:cubicBezTo>
                  <a:lnTo>
                    <a:pt x="2476" y="2072"/>
                  </a:lnTo>
                  <a:cubicBezTo>
                    <a:pt x="2494" y="2063"/>
                    <a:pt x="2513" y="2058"/>
                    <a:pt x="2531" y="2058"/>
                  </a:cubicBezTo>
                  <a:cubicBezTo>
                    <a:pt x="2581" y="2058"/>
                    <a:pt x="2627" y="2090"/>
                    <a:pt x="2652" y="2140"/>
                  </a:cubicBezTo>
                  <a:lnTo>
                    <a:pt x="4340" y="5557"/>
                  </a:lnTo>
                  <a:lnTo>
                    <a:pt x="4802" y="10968"/>
                  </a:lnTo>
                  <a:lnTo>
                    <a:pt x="4368" y="11571"/>
                  </a:lnTo>
                  <a:cubicBezTo>
                    <a:pt x="4307" y="11653"/>
                    <a:pt x="4368" y="11768"/>
                    <a:pt x="4469" y="11768"/>
                  </a:cubicBezTo>
                  <a:lnTo>
                    <a:pt x="5025" y="11768"/>
                  </a:lnTo>
                  <a:cubicBezTo>
                    <a:pt x="5093" y="11768"/>
                    <a:pt x="5147" y="11721"/>
                    <a:pt x="5154" y="11653"/>
                  </a:cubicBezTo>
                  <a:lnTo>
                    <a:pt x="5303" y="9225"/>
                  </a:lnTo>
                  <a:cubicBezTo>
                    <a:pt x="5351" y="8507"/>
                    <a:pt x="5425" y="7788"/>
                    <a:pt x="5534" y="7076"/>
                  </a:cubicBezTo>
                  <a:lnTo>
                    <a:pt x="5636" y="6384"/>
                  </a:lnTo>
                  <a:cubicBezTo>
                    <a:pt x="6065" y="6535"/>
                    <a:pt x="6478" y="6597"/>
                    <a:pt x="6867" y="6597"/>
                  </a:cubicBezTo>
                  <a:cubicBezTo>
                    <a:pt x="8192" y="6597"/>
                    <a:pt x="9235" y="5880"/>
                    <a:pt x="9670" y="5523"/>
                  </a:cubicBezTo>
                  <a:cubicBezTo>
                    <a:pt x="9996" y="6310"/>
                    <a:pt x="10674" y="7652"/>
                    <a:pt x="11840" y="8662"/>
                  </a:cubicBezTo>
                  <a:lnTo>
                    <a:pt x="12220" y="10927"/>
                  </a:lnTo>
                  <a:lnTo>
                    <a:pt x="11840" y="11578"/>
                  </a:lnTo>
                  <a:cubicBezTo>
                    <a:pt x="11792" y="11666"/>
                    <a:pt x="11847" y="11768"/>
                    <a:pt x="11948" y="11768"/>
                  </a:cubicBezTo>
                  <a:lnTo>
                    <a:pt x="12525" y="11768"/>
                  </a:lnTo>
                  <a:cubicBezTo>
                    <a:pt x="12593" y="11768"/>
                    <a:pt x="12647" y="11714"/>
                    <a:pt x="12647" y="11646"/>
                  </a:cubicBezTo>
                  <a:lnTo>
                    <a:pt x="12647" y="8337"/>
                  </a:lnTo>
                  <a:cubicBezTo>
                    <a:pt x="12647" y="8195"/>
                    <a:pt x="12572" y="8052"/>
                    <a:pt x="12457" y="7964"/>
                  </a:cubicBezTo>
                  <a:cubicBezTo>
                    <a:pt x="11745" y="7415"/>
                    <a:pt x="11813" y="6120"/>
                    <a:pt x="12199" y="5326"/>
                  </a:cubicBezTo>
                  <a:cubicBezTo>
                    <a:pt x="12620" y="4445"/>
                    <a:pt x="12579" y="3333"/>
                    <a:pt x="11969" y="2797"/>
                  </a:cubicBezTo>
                  <a:cubicBezTo>
                    <a:pt x="11594" y="2472"/>
                    <a:pt x="11085" y="2287"/>
                    <a:pt x="10381" y="2287"/>
                  </a:cubicBezTo>
                  <a:cubicBezTo>
                    <a:pt x="9924" y="2287"/>
                    <a:pt x="9385" y="2365"/>
                    <a:pt x="8748" y="2533"/>
                  </a:cubicBezTo>
                  <a:cubicBezTo>
                    <a:pt x="8111" y="2700"/>
                    <a:pt x="7680" y="2770"/>
                    <a:pt x="7372" y="2770"/>
                  </a:cubicBezTo>
                  <a:cubicBezTo>
                    <a:pt x="6695" y="2770"/>
                    <a:pt x="6611" y="2435"/>
                    <a:pt x="6253" y="2072"/>
                  </a:cubicBezTo>
                  <a:cubicBezTo>
                    <a:pt x="5446" y="1245"/>
                    <a:pt x="4239" y="411"/>
                    <a:pt x="3310" y="99"/>
                  </a:cubicBezTo>
                  <a:cubicBezTo>
                    <a:pt x="3106" y="35"/>
                    <a:pt x="2895" y="0"/>
                    <a:pt x="268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9" name="Google Shape;17049;p80"/>
            <p:cNvSpPr/>
            <p:nvPr/>
          </p:nvSpPr>
          <p:spPr>
            <a:xfrm>
              <a:off x="5818757" y="2041250"/>
              <a:ext cx="35515" cy="28250"/>
            </a:xfrm>
            <a:custGeom>
              <a:avLst/>
              <a:gdLst/>
              <a:ahLst/>
              <a:cxnLst/>
              <a:rect l="l" t="t" r="r" b="b"/>
              <a:pathLst>
                <a:path w="1354" h="1077" extrusionOk="0">
                  <a:moveTo>
                    <a:pt x="159" y="0"/>
                  </a:moveTo>
                  <a:cubicBezTo>
                    <a:pt x="70" y="0"/>
                    <a:pt x="0" y="87"/>
                    <a:pt x="31" y="180"/>
                  </a:cubicBezTo>
                  <a:lnTo>
                    <a:pt x="302" y="966"/>
                  </a:lnTo>
                  <a:cubicBezTo>
                    <a:pt x="326" y="1032"/>
                    <a:pt x="398" y="1077"/>
                    <a:pt x="471" y="1077"/>
                  </a:cubicBezTo>
                  <a:cubicBezTo>
                    <a:pt x="480" y="1077"/>
                    <a:pt x="489" y="1076"/>
                    <a:pt x="499" y="1075"/>
                  </a:cubicBezTo>
                  <a:lnTo>
                    <a:pt x="1211" y="919"/>
                  </a:lnTo>
                  <a:cubicBezTo>
                    <a:pt x="1306" y="898"/>
                    <a:pt x="1353" y="783"/>
                    <a:pt x="1292" y="702"/>
                  </a:cubicBezTo>
                  <a:cubicBezTo>
                    <a:pt x="1014" y="349"/>
                    <a:pt x="628" y="105"/>
                    <a:pt x="187" y="3"/>
                  </a:cubicBezTo>
                  <a:cubicBezTo>
                    <a:pt x="177" y="1"/>
                    <a:pt x="168" y="0"/>
                    <a:pt x="15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0" name="Google Shape;17050;p80"/>
            <p:cNvSpPr/>
            <p:nvPr/>
          </p:nvSpPr>
          <p:spPr>
            <a:xfrm>
              <a:off x="5821695" y="2081513"/>
              <a:ext cx="16027" cy="12118"/>
            </a:xfrm>
            <a:custGeom>
              <a:avLst/>
              <a:gdLst/>
              <a:ahLst/>
              <a:cxnLst/>
              <a:rect l="l" t="t" r="r" b="b"/>
              <a:pathLst>
                <a:path w="611" h="462" extrusionOk="0">
                  <a:moveTo>
                    <a:pt x="305" y="1"/>
                  </a:moveTo>
                  <a:cubicBezTo>
                    <a:pt x="0" y="1"/>
                    <a:pt x="0" y="462"/>
                    <a:pt x="305" y="462"/>
                  </a:cubicBezTo>
                  <a:cubicBezTo>
                    <a:pt x="611" y="462"/>
                    <a:pt x="611" y="1"/>
                    <a:pt x="30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1" name="Google Shape;17051;p80"/>
            <p:cNvSpPr/>
            <p:nvPr/>
          </p:nvSpPr>
          <p:spPr>
            <a:xfrm>
              <a:off x="5844987" y="2093710"/>
              <a:ext cx="48945" cy="110717"/>
            </a:xfrm>
            <a:custGeom>
              <a:avLst/>
              <a:gdLst/>
              <a:ahLst/>
              <a:cxnLst/>
              <a:rect l="l" t="t" r="r" b="b"/>
              <a:pathLst>
                <a:path w="1866" h="4221" extrusionOk="0">
                  <a:moveTo>
                    <a:pt x="4" y="734"/>
                  </a:moveTo>
                  <a:cubicBezTo>
                    <a:pt x="3" y="734"/>
                    <a:pt x="2" y="735"/>
                    <a:pt x="1" y="736"/>
                  </a:cubicBezTo>
                  <a:cubicBezTo>
                    <a:pt x="2" y="735"/>
                    <a:pt x="3" y="734"/>
                    <a:pt x="4" y="734"/>
                  </a:cubicBezTo>
                  <a:close/>
                  <a:moveTo>
                    <a:pt x="803" y="0"/>
                  </a:moveTo>
                  <a:cubicBezTo>
                    <a:pt x="704" y="0"/>
                    <a:pt x="608" y="58"/>
                    <a:pt x="563" y="153"/>
                  </a:cubicBezTo>
                  <a:cubicBezTo>
                    <a:pt x="442" y="402"/>
                    <a:pt x="247" y="605"/>
                    <a:pt x="4" y="734"/>
                  </a:cubicBezTo>
                  <a:lnTo>
                    <a:pt x="4" y="734"/>
                  </a:lnTo>
                  <a:cubicBezTo>
                    <a:pt x="20" y="726"/>
                    <a:pt x="36" y="722"/>
                    <a:pt x="53" y="722"/>
                  </a:cubicBezTo>
                  <a:cubicBezTo>
                    <a:pt x="102" y="722"/>
                    <a:pt x="152" y="754"/>
                    <a:pt x="177" y="804"/>
                  </a:cubicBezTo>
                  <a:lnTo>
                    <a:pt x="1865" y="4221"/>
                  </a:lnTo>
                  <a:cubicBezTo>
                    <a:pt x="1757" y="2980"/>
                    <a:pt x="1201" y="756"/>
                    <a:pt x="1065" y="200"/>
                  </a:cubicBezTo>
                  <a:cubicBezTo>
                    <a:pt x="1045" y="119"/>
                    <a:pt x="984" y="58"/>
                    <a:pt x="909" y="24"/>
                  </a:cubicBezTo>
                  <a:cubicBezTo>
                    <a:pt x="875" y="8"/>
                    <a:pt x="839" y="0"/>
                    <a:pt x="80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2" name="Google Shape;17052;p80"/>
            <p:cNvSpPr/>
            <p:nvPr/>
          </p:nvSpPr>
          <p:spPr>
            <a:xfrm>
              <a:off x="5927690" y="2196374"/>
              <a:ext cx="105864" cy="35253"/>
            </a:xfrm>
            <a:custGeom>
              <a:avLst/>
              <a:gdLst/>
              <a:ahLst/>
              <a:cxnLst/>
              <a:rect l="l" t="t" r="r" b="b"/>
              <a:pathLst>
                <a:path w="4036" h="1344" extrusionOk="0">
                  <a:moveTo>
                    <a:pt x="3698" y="1"/>
                  </a:moveTo>
                  <a:cubicBezTo>
                    <a:pt x="3652" y="1"/>
                    <a:pt x="3605" y="10"/>
                    <a:pt x="3560" y="29"/>
                  </a:cubicBezTo>
                  <a:cubicBezTo>
                    <a:pt x="2756" y="367"/>
                    <a:pt x="2043" y="469"/>
                    <a:pt x="1480" y="469"/>
                  </a:cubicBezTo>
                  <a:cubicBezTo>
                    <a:pt x="1127" y="469"/>
                    <a:pt x="833" y="429"/>
                    <a:pt x="611" y="382"/>
                  </a:cubicBezTo>
                  <a:cubicBezTo>
                    <a:pt x="582" y="376"/>
                    <a:pt x="554" y="374"/>
                    <a:pt x="526" y="374"/>
                  </a:cubicBezTo>
                  <a:cubicBezTo>
                    <a:pt x="306" y="374"/>
                    <a:pt x="104" y="533"/>
                    <a:pt x="68" y="761"/>
                  </a:cubicBezTo>
                  <a:lnTo>
                    <a:pt x="1" y="1134"/>
                  </a:lnTo>
                  <a:cubicBezTo>
                    <a:pt x="427" y="1282"/>
                    <a:pt x="838" y="1343"/>
                    <a:pt x="1225" y="1343"/>
                  </a:cubicBezTo>
                  <a:cubicBezTo>
                    <a:pt x="2555" y="1343"/>
                    <a:pt x="3604" y="625"/>
                    <a:pt x="4035" y="273"/>
                  </a:cubicBezTo>
                  <a:lnTo>
                    <a:pt x="4028" y="246"/>
                  </a:lnTo>
                  <a:cubicBezTo>
                    <a:pt x="3987" y="96"/>
                    <a:pt x="3846" y="1"/>
                    <a:pt x="36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3" name="Google Shape;17053;p80"/>
            <p:cNvSpPr/>
            <p:nvPr/>
          </p:nvSpPr>
          <p:spPr>
            <a:xfrm>
              <a:off x="5779884" y="2098956"/>
              <a:ext cx="42886" cy="34833"/>
            </a:xfrm>
            <a:custGeom>
              <a:avLst/>
              <a:gdLst/>
              <a:ahLst/>
              <a:cxnLst/>
              <a:rect l="l" t="t" r="r" b="b"/>
              <a:pathLst>
                <a:path w="1635" h="1328" extrusionOk="0">
                  <a:moveTo>
                    <a:pt x="659" y="0"/>
                  </a:moveTo>
                  <a:lnTo>
                    <a:pt x="75" y="719"/>
                  </a:lnTo>
                  <a:cubicBezTo>
                    <a:pt x="1" y="807"/>
                    <a:pt x="8" y="943"/>
                    <a:pt x="89" y="1024"/>
                  </a:cubicBezTo>
                  <a:lnTo>
                    <a:pt x="306" y="1193"/>
                  </a:lnTo>
                  <a:cubicBezTo>
                    <a:pt x="394" y="1282"/>
                    <a:pt x="509" y="1327"/>
                    <a:pt x="627" y="1327"/>
                  </a:cubicBezTo>
                  <a:cubicBezTo>
                    <a:pt x="690" y="1327"/>
                    <a:pt x="753" y="1314"/>
                    <a:pt x="815" y="1288"/>
                  </a:cubicBezTo>
                  <a:lnTo>
                    <a:pt x="1635" y="915"/>
                  </a:lnTo>
                  <a:cubicBezTo>
                    <a:pt x="1432" y="502"/>
                    <a:pt x="1086" y="176"/>
                    <a:pt x="65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80"/>
            <p:cNvSpPr/>
            <p:nvPr/>
          </p:nvSpPr>
          <p:spPr>
            <a:xfrm>
              <a:off x="5780959" y="2120884"/>
              <a:ext cx="9102" cy="7790"/>
            </a:xfrm>
            <a:custGeom>
              <a:avLst/>
              <a:gdLst/>
              <a:ahLst/>
              <a:cxnLst/>
              <a:rect l="l" t="t" r="r" b="b"/>
              <a:pathLst>
                <a:path w="347" h="297" extrusionOk="0">
                  <a:moveTo>
                    <a:pt x="201" y="1"/>
                  </a:moveTo>
                  <a:cubicBezTo>
                    <a:pt x="148" y="1"/>
                    <a:pt x="83" y="25"/>
                    <a:pt x="28" y="73"/>
                  </a:cubicBezTo>
                  <a:cubicBezTo>
                    <a:pt x="21" y="86"/>
                    <a:pt x="7" y="93"/>
                    <a:pt x="1" y="100"/>
                  </a:cubicBezTo>
                  <a:cubicBezTo>
                    <a:pt x="14" y="134"/>
                    <a:pt x="28" y="161"/>
                    <a:pt x="55" y="188"/>
                  </a:cubicBezTo>
                  <a:lnTo>
                    <a:pt x="197" y="296"/>
                  </a:lnTo>
                  <a:lnTo>
                    <a:pt x="211" y="290"/>
                  </a:lnTo>
                  <a:cubicBezTo>
                    <a:pt x="306" y="215"/>
                    <a:pt x="346" y="100"/>
                    <a:pt x="292" y="39"/>
                  </a:cubicBezTo>
                  <a:cubicBezTo>
                    <a:pt x="272" y="13"/>
                    <a:pt x="240" y="1"/>
                    <a:pt x="20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80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80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7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61" name="Google Shape;17061;p8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062" name="Google Shape;17062;p81"/>
          <p:cNvGrpSpPr/>
          <p:nvPr/>
        </p:nvGrpSpPr>
        <p:grpSpPr>
          <a:xfrm>
            <a:off x="878066" y="1981993"/>
            <a:ext cx="354610" cy="372358"/>
            <a:chOff x="878066" y="1981993"/>
            <a:chExt cx="354610" cy="372358"/>
          </a:xfrm>
        </p:grpSpPr>
        <p:sp>
          <p:nvSpPr>
            <p:cNvPr id="17063" name="Google Shape;17063;p81"/>
            <p:cNvSpPr/>
            <p:nvPr/>
          </p:nvSpPr>
          <p:spPr>
            <a:xfrm>
              <a:off x="1002194" y="1982386"/>
              <a:ext cx="230482" cy="176742"/>
            </a:xfrm>
            <a:custGeom>
              <a:avLst/>
              <a:gdLst/>
              <a:ahLst/>
              <a:cxnLst/>
              <a:rect l="l" t="t" r="r" b="b"/>
              <a:pathLst>
                <a:path w="8792" h="6742" extrusionOk="0">
                  <a:moveTo>
                    <a:pt x="4908" y="0"/>
                  </a:moveTo>
                  <a:cubicBezTo>
                    <a:pt x="4850" y="0"/>
                    <a:pt x="4807" y="15"/>
                    <a:pt x="4778" y="58"/>
                  </a:cubicBezTo>
                  <a:lnTo>
                    <a:pt x="0" y="6741"/>
                  </a:lnTo>
                  <a:lnTo>
                    <a:pt x="4057" y="6741"/>
                  </a:lnTo>
                  <a:lnTo>
                    <a:pt x="8719" y="231"/>
                  </a:lnTo>
                  <a:cubicBezTo>
                    <a:pt x="8791" y="130"/>
                    <a:pt x="8719" y="0"/>
                    <a:pt x="8604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81"/>
            <p:cNvSpPr/>
            <p:nvPr/>
          </p:nvSpPr>
          <p:spPr>
            <a:xfrm>
              <a:off x="1038895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4836" y="1"/>
                  </a:moveTo>
                  <a:lnTo>
                    <a:pt x="0" y="6756"/>
                  </a:lnTo>
                  <a:lnTo>
                    <a:pt x="1401" y="6756"/>
                  </a:lnTo>
                  <a:lnTo>
                    <a:pt x="6222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81"/>
            <p:cNvSpPr/>
            <p:nvPr/>
          </p:nvSpPr>
          <p:spPr>
            <a:xfrm>
              <a:off x="1075596" y="1982386"/>
              <a:ext cx="156687" cy="176742"/>
            </a:xfrm>
            <a:custGeom>
              <a:avLst/>
              <a:gdLst/>
              <a:ahLst/>
              <a:cxnLst/>
              <a:rect l="l" t="t" r="r" b="b"/>
              <a:pathLst>
                <a:path w="5977" h="6742" extrusionOk="0">
                  <a:moveTo>
                    <a:pt x="4822" y="0"/>
                  </a:moveTo>
                  <a:lnTo>
                    <a:pt x="1" y="6741"/>
                  </a:lnTo>
                  <a:lnTo>
                    <a:pt x="1257" y="6741"/>
                  </a:lnTo>
                  <a:lnTo>
                    <a:pt x="5919" y="231"/>
                  </a:lnTo>
                  <a:cubicBezTo>
                    <a:pt x="5977" y="130"/>
                    <a:pt x="5919" y="0"/>
                    <a:pt x="5804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81"/>
            <p:cNvSpPr/>
            <p:nvPr/>
          </p:nvSpPr>
          <p:spPr>
            <a:xfrm>
              <a:off x="878145" y="1982281"/>
              <a:ext cx="230404" cy="176846"/>
            </a:xfrm>
            <a:custGeom>
              <a:avLst/>
              <a:gdLst/>
              <a:ahLst/>
              <a:cxnLst/>
              <a:rect l="l" t="t" r="r" b="b"/>
              <a:pathLst>
                <a:path w="8789" h="6746" extrusionOk="0">
                  <a:moveTo>
                    <a:pt x="3910" y="0"/>
                  </a:moveTo>
                  <a:cubicBezTo>
                    <a:pt x="3900" y="0"/>
                    <a:pt x="3891" y="2"/>
                    <a:pt x="3880" y="4"/>
                  </a:cubicBezTo>
                  <a:lnTo>
                    <a:pt x="185" y="4"/>
                  </a:lnTo>
                  <a:cubicBezTo>
                    <a:pt x="180" y="3"/>
                    <a:pt x="174" y="3"/>
                    <a:pt x="169" y="3"/>
                  </a:cubicBezTo>
                  <a:cubicBezTo>
                    <a:pt x="63" y="3"/>
                    <a:pt x="1" y="139"/>
                    <a:pt x="69" y="235"/>
                  </a:cubicBezTo>
                  <a:lnTo>
                    <a:pt x="4732" y="6745"/>
                  </a:lnTo>
                  <a:lnTo>
                    <a:pt x="8789" y="6745"/>
                  </a:lnTo>
                  <a:lnTo>
                    <a:pt x="4010" y="62"/>
                  </a:lnTo>
                  <a:cubicBezTo>
                    <a:pt x="3987" y="26"/>
                    <a:pt x="3953" y="0"/>
                    <a:pt x="3910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81"/>
            <p:cNvSpPr/>
            <p:nvPr/>
          </p:nvSpPr>
          <p:spPr>
            <a:xfrm>
              <a:off x="910599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1" y="1"/>
                  </a:moveTo>
                  <a:lnTo>
                    <a:pt x="4837" y="6756"/>
                  </a:lnTo>
                  <a:lnTo>
                    <a:pt x="6222" y="6756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81"/>
            <p:cNvSpPr/>
            <p:nvPr/>
          </p:nvSpPr>
          <p:spPr>
            <a:xfrm>
              <a:off x="878066" y="1982386"/>
              <a:ext cx="159335" cy="177109"/>
            </a:xfrm>
            <a:custGeom>
              <a:avLst/>
              <a:gdLst/>
              <a:ahLst/>
              <a:cxnLst/>
              <a:rect l="l" t="t" r="r" b="b"/>
              <a:pathLst>
                <a:path w="6078" h="6756" extrusionOk="0">
                  <a:moveTo>
                    <a:pt x="188" y="0"/>
                  </a:moveTo>
                  <a:cubicBezTo>
                    <a:pt x="72" y="0"/>
                    <a:pt x="0" y="130"/>
                    <a:pt x="72" y="231"/>
                  </a:cubicBezTo>
                  <a:lnTo>
                    <a:pt x="4735" y="6756"/>
                  </a:lnTo>
                  <a:lnTo>
                    <a:pt x="6078" y="6756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81"/>
            <p:cNvSpPr/>
            <p:nvPr/>
          </p:nvSpPr>
          <p:spPr>
            <a:xfrm>
              <a:off x="1092243" y="2108008"/>
              <a:ext cx="36360" cy="51119"/>
            </a:xfrm>
            <a:custGeom>
              <a:avLst/>
              <a:gdLst/>
              <a:ahLst/>
              <a:cxnLst/>
              <a:rect l="l" t="t" r="r" b="b"/>
              <a:pathLst>
                <a:path w="1387" h="1950" extrusionOk="0">
                  <a:moveTo>
                    <a:pt x="751" y="1"/>
                  </a:moveTo>
                  <a:lnTo>
                    <a:pt x="1" y="1069"/>
                  </a:lnTo>
                  <a:lnTo>
                    <a:pt x="622" y="1949"/>
                  </a:lnTo>
                  <a:lnTo>
                    <a:pt x="1156" y="1228"/>
                  </a:lnTo>
                  <a:lnTo>
                    <a:pt x="1387" y="881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81"/>
            <p:cNvSpPr/>
            <p:nvPr/>
          </p:nvSpPr>
          <p:spPr>
            <a:xfrm>
              <a:off x="1073709" y="2082658"/>
              <a:ext cx="38248" cy="53374"/>
            </a:xfrm>
            <a:custGeom>
              <a:avLst/>
              <a:gdLst/>
              <a:ahLst/>
              <a:cxnLst/>
              <a:rect l="l" t="t" r="r" b="b"/>
              <a:pathLst>
                <a:path w="1459" h="2036" extrusionOk="0">
                  <a:moveTo>
                    <a:pt x="766" y="0"/>
                  </a:moveTo>
                  <a:lnTo>
                    <a:pt x="0" y="1054"/>
                  </a:lnTo>
                  <a:lnTo>
                    <a:pt x="708" y="2036"/>
                  </a:lnTo>
                  <a:lnTo>
                    <a:pt x="1458" y="968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1" name="Google Shape;17071;p81"/>
            <p:cNvSpPr/>
            <p:nvPr/>
          </p:nvSpPr>
          <p:spPr>
            <a:xfrm>
              <a:off x="1055542" y="2056915"/>
              <a:ext cx="38248" cy="53400"/>
            </a:xfrm>
            <a:custGeom>
              <a:avLst/>
              <a:gdLst/>
              <a:ahLst/>
              <a:cxnLst/>
              <a:rect l="l" t="t" r="r" b="b"/>
              <a:pathLst>
                <a:path w="1459" h="2037" extrusionOk="0">
                  <a:moveTo>
                    <a:pt x="751" y="1"/>
                  </a:moveTo>
                  <a:lnTo>
                    <a:pt x="1" y="1055"/>
                  </a:lnTo>
                  <a:lnTo>
                    <a:pt x="693" y="2036"/>
                  </a:lnTo>
                  <a:lnTo>
                    <a:pt x="1459" y="98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2" name="Google Shape;17072;p81"/>
            <p:cNvSpPr/>
            <p:nvPr/>
          </p:nvSpPr>
          <p:spPr>
            <a:xfrm>
              <a:off x="940117" y="2129583"/>
              <a:ext cx="230482" cy="224636"/>
            </a:xfrm>
            <a:custGeom>
              <a:avLst/>
              <a:gdLst/>
              <a:ahLst/>
              <a:cxnLst/>
              <a:rect l="l" t="t" r="r" b="b"/>
              <a:pathLst>
                <a:path w="8792" h="8569" extrusionOk="0">
                  <a:moveTo>
                    <a:pt x="4418" y="0"/>
                  </a:moveTo>
                  <a:cubicBezTo>
                    <a:pt x="4237" y="0"/>
                    <a:pt x="4054" y="69"/>
                    <a:pt x="3913" y="203"/>
                  </a:cubicBezTo>
                  <a:cubicBezTo>
                    <a:pt x="3783" y="333"/>
                    <a:pt x="3604" y="407"/>
                    <a:pt x="3421" y="407"/>
                  </a:cubicBezTo>
                  <a:cubicBezTo>
                    <a:pt x="3339" y="407"/>
                    <a:pt x="3256" y="392"/>
                    <a:pt x="3177" y="361"/>
                  </a:cubicBezTo>
                  <a:cubicBezTo>
                    <a:pt x="3094" y="328"/>
                    <a:pt x="3008" y="312"/>
                    <a:pt x="2924" y="312"/>
                  </a:cubicBezTo>
                  <a:cubicBezTo>
                    <a:pt x="2643" y="312"/>
                    <a:pt x="2378" y="488"/>
                    <a:pt x="2267" y="766"/>
                  </a:cubicBezTo>
                  <a:cubicBezTo>
                    <a:pt x="2180" y="1011"/>
                    <a:pt x="1935" y="1184"/>
                    <a:pt x="1661" y="1199"/>
                  </a:cubicBezTo>
                  <a:cubicBezTo>
                    <a:pt x="1285" y="1227"/>
                    <a:pt x="997" y="1545"/>
                    <a:pt x="1011" y="1920"/>
                  </a:cubicBezTo>
                  <a:cubicBezTo>
                    <a:pt x="1026" y="2195"/>
                    <a:pt x="867" y="2454"/>
                    <a:pt x="636" y="2584"/>
                  </a:cubicBezTo>
                  <a:cubicBezTo>
                    <a:pt x="289" y="2758"/>
                    <a:pt x="160" y="3176"/>
                    <a:pt x="333" y="3508"/>
                  </a:cubicBezTo>
                  <a:cubicBezTo>
                    <a:pt x="448" y="3754"/>
                    <a:pt x="419" y="4042"/>
                    <a:pt x="246" y="4259"/>
                  </a:cubicBezTo>
                  <a:cubicBezTo>
                    <a:pt x="1" y="4562"/>
                    <a:pt x="58" y="4995"/>
                    <a:pt x="347" y="5240"/>
                  </a:cubicBezTo>
                  <a:cubicBezTo>
                    <a:pt x="564" y="5414"/>
                    <a:pt x="650" y="5688"/>
                    <a:pt x="578" y="5962"/>
                  </a:cubicBezTo>
                  <a:cubicBezTo>
                    <a:pt x="477" y="6338"/>
                    <a:pt x="708" y="6713"/>
                    <a:pt x="1069" y="6814"/>
                  </a:cubicBezTo>
                  <a:cubicBezTo>
                    <a:pt x="1343" y="6886"/>
                    <a:pt x="1531" y="7103"/>
                    <a:pt x="1574" y="7377"/>
                  </a:cubicBezTo>
                  <a:cubicBezTo>
                    <a:pt x="1627" y="7717"/>
                    <a:pt x="1928" y="7962"/>
                    <a:pt x="2263" y="7962"/>
                  </a:cubicBezTo>
                  <a:cubicBezTo>
                    <a:pt x="2298" y="7962"/>
                    <a:pt x="2333" y="7960"/>
                    <a:pt x="2368" y="7954"/>
                  </a:cubicBezTo>
                  <a:cubicBezTo>
                    <a:pt x="2406" y="7948"/>
                    <a:pt x="2444" y="7945"/>
                    <a:pt x="2482" y="7945"/>
                  </a:cubicBezTo>
                  <a:cubicBezTo>
                    <a:pt x="2716" y="7945"/>
                    <a:pt x="2937" y="8059"/>
                    <a:pt x="3061" y="8257"/>
                  </a:cubicBezTo>
                  <a:cubicBezTo>
                    <a:pt x="3199" y="8460"/>
                    <a:pt x="3419" y="8568"/>
                    <a:pt x="3642" y="8568"/>
                  </a:cubicBezTo>
                  <a:cubicBezTo>
                    <a:pt x="3770" y="8568"/>
                    <a:pt x="3898" y="8533"/>
                    <a:pt x="4014" y="8460"/>
                  </a:cubicBezTo>
                  <a:cubicBezTo>
                    <a:pt x="4129" y="8387"/>
                    <a:pt x="4263" y="8351"/>
                    <a:pt x="4396" y="8351"/>
                  </a:cubicBezTo>
                  <a:cubicBezTo>
                    <a:pt x="4530" y="8351"/>
                    <a:pt x="4663" y="8387"/>
                    <a:pt x="4779" y="8460"/>
                  </a:cubicBezTo>
                  <a:cubicBezTo>
                    <a:pt x="4893" y="8532"/>
                    <a:pt x="5022" y="8568"/>
                    <a:pt x="5150" y="8568"/>
                  </a:cubicBezTo>
                  <a:cubicBezTo>
                    <a:pt x="5378" y="8568"/>
                    <a:pt x="5602" y="8456"/>
                    <a:pt x="5732" y="8243"/>
                  </a:cubicBezTo>
                  <a:cubicBezTo>
                    <a:pt x="5870" y="8054"/>
                    <a:pt x="6085" y="7932"/>
                    <a:pt x="6319" y="7932"/>
                  </a:cubicBezTo>
                  <a:cubicBezTo>
                    <a:pt x="6354" y="7932"/>
                    <a:pt x="6389" y="7934"/>
                    <a:pt x="6425" y="7940"/>
                  </a:cubicBezTo>
                  <a:cubicBezTo>
                    <a:pt x="6460" y="7945"/>
                    <a:pt x="6495" y="7948"/>
                    <a:pt x="6529" y="7948"/>
                  </a:cubicBezTo>
                  <a:cubicBezTo>
                    <a:pt x="6865" y="7948"/>
                    <a:pt x="7166" y="7703"/>
                    <a:pt x="7218" y="7362"/>
                  </a:cubicBezTo>
                  <a:cubicBezTo>
                    <a:pt x="7262" y="7088"/>
                    <a:pt x="7464" y="6872"/>
                    <a:pt x="7724" y="6800"/>
                  </a:cubicBezTo>
                  <a:cubicBezTo>
                    <a:pt x="8099" y="6698"/>
                    <a:pt x="8316" y="6323"/>
                    <a:pt x="8215" y="5948"/>
                  </a:cubicBezTo>
                  <a:cubicBezTo>
                    <a:pt x="8142" y="5688"/>
                    <a:pt x="8243" y="5399"/>
                    <a:pt x="8445" y="5226"/>
                  </a:cubicBezTo>
                  <a:cubicBezTo>
                    <a:pt x="8749" y="4981"/>
                    <a:pt x="8792" y="4548"/>
                    <a:pt x="8561" y="4259"/>
                  </a:cubicBezTo>
                  <a:cubicBezTo>
                    <a:pt x="8388" y="4042"/>
                    <a:pt x="8359" y="3754"/>
                    <a:pt x="8474" y="3508"/>
                  </a:cubicBezTo>
                  <a:cubicBezTo>
                    <a:pt x="8648" y="3162"/>
                    <a:pt x="8518" y="2743"/>
                    <a:pt x="8171" y="2570"/>
                  </a:cubicBezTo>
                  <a:cubicBezTo>
                    <a:pt x="7926" y="2440"/>
                    <a:pt x="7781" y="2195"/>
                    <a:pt x="7796" y="1920"/>
                  </a:cubicBezTo>
                  <a:cubicBezTo>
                    <a:pt x="7810" y="1531"/>
                    <a:pt x="7522" y="1213"/>
                    <a:pt x="7146" y="1199"/>
                  </a:cubicBezTo>
                  <a:cubicBezTo>
                    <a:pt x="6872" y="1184"/>
                    <a:pt x="6627" y="1011"/>
                    <a:pt x="6526" y="751"/>
                  </a:cubicBezTo>
                  <a:cubicBezTo>
                    <a:pt x="6425" y="471"/>
                    <a:pt x="6159" y="304"/>
                    <a:pt x="5876" y="304"/>
                  </a:cubicBezTo>
                  <a:cubicBezTo>
                    <a:pt x="5794" y="304"/>
                    <a:pt x="5711" y="318"/>
                    <a:pt x="5631" y="347"/>
                  </a:cubicBezTo>
                  <a:cubicBezTo>
                    <a:pt x="5547" y="380"/>
                    <a:pt x="5460" y="396"/>
                    <a:pt x="5374" y="396"/>
                  </a:cubicBezTo>
                  <a:cubicBezTo>
                    <a:pt x="5195" y="396"/>
                    <a:pt x="5021" y="325"/>
                    <a:pt x="4894" y="188"/>
                  </a:cubicBezTo>
                  <a:cubicBezTo>
                    <a:pt x="4761" y="62"/>
                    <a:pt x="4590" y="0"/>
                    <a:pt x="441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3" name="Google Shape;17073;p81"/>
            <p:cNvSpPr/>
            <p:nvPr/>
          </p:nvSpPr>
          <p:spPr>
            <a:xfrm>
              <a:off x="1038502" y="2129478"/>
              <a:ext cx="132097" cy="224872"/>
            </a:xfrm>
            <a:custGeom>
              <a:avLst/>
              <a:gdLst/>
              <a:ahLst/>
              <a:cxnLst/>
              <a:rect l="l" t="t" r="r" b="b"/>
              <a:pathLst>
                <a:path w="5039" h="8578" extrusionOk="0">
                  <a:moveTo>
                    <a:pt x="636" y="1"/>
                  </a:moveTo>
                  <a:cubicBezTo>
                    <a:pt x="459" y="1"/>
                    <a:pt x="282" y="69"/>
                    <a:pt x="145" y="207"/>
                  </a:cubicBezTo>
                  <a:cubicBezTo>
                    <a:pt x="102" y="250"/>
                    <a:pt x="44" y="293"/>
                    <a:pt x="1" y="322"/>
                  </a:cubicBezTo>
                  <a:cubicBezTo>
                    <a:pt x="102" y="381"/>
                    <a:pt x="218" y="410"/>
                    <a:pt x="334" y="410"/>
                  </a:cubicBezTo>
                  <a:cubicBezTo>
                    <a:pt x="417" y="410"/>
                    <a:pt x="500" y="395"/>
                    <a:pt x="578" y="365"/>
                  </a:cubicBezTo>
                  <a:cubicBezTo>
                    <a:pt x="661" y="332"/>
                    <a:pt x="747" y="316"/>
                    <a:pt x="831" y="316"/>
                  </a:cubicBezTo>
                  <a:cubicBezTo>
                    <a:pt x="1111" y="316"/>
                    <a:pt x="1377" y="492"/>
                    <a:pt x="1488" y="770"/>
                  </a:cubicBezTo>
                  <a:cubicBezTo>
                    <a:pt x="1589" y="1015"/>
                    <a:pt x="1820" y="1188"/>
                    <a:pt x="2094" y="1203"/>
                  </a:cubicBezTo>
                  <a:cubicBezTo>
                    <a:pt x="2469" y="1231"/>
                    <a:pt x="2758" y="1549"/>
                    <a:pt x="2758" y="1924"/>
                  </a:cubicBezTo>
                  <a:cubicBezTo>
                    <a:pt x="2744" y="2199"/>
                    <a:pt x="2888" y="2458"/>
                    <a:pt x="3133" y="2588"/>
                  </a:cubicBezTo>
                  <a:cubicBezTo>
                    <a:pt x="3465" y="2762"/>
                    <a:pt x="3595" y="3180"/>
                    <a:pt x="3437" y="3512"/>
                  </a:cubicBezTo>
                  <a:cubicBezTo>
                    <a:pt x="3307" y="3758"/>
                    <a:pt x="3336" y="4046"/>
                    <a:pt x="3509" y="4263"/>
                  </a:cubicBezTo>
                  <a:cubicBezTo>
                    <a:pt x="3754" y="4566"/>
                    <a:pt x="3696" y="4999"/>
                    <a:pt x="3408" y="5244"/>
                  </a:cubicBezTo>
                  <a:cubicBezTo>
                    <a:pt x="3191" y="5418"/>
                    <a:pt x="3105" y="5692"/>
                    <a:pt x="3177" y="5966"/>
                  </a:cubicBezTo>
                  <a:cubicBezTo>
                    <a:pt x="3278" y="6327"/>
                    <a:pt x="3047" y="6717"/>
                    <a:pt x="2686" y="6818"/>
                  </a:cubicBezTo>
                  <a:cubicBezTo>
                    <a:pt x="2412" y="6890"/>
                    <a:pt x="2224" y="7107"/>
                    <a:pt x="2181" y="7381"/>
                  </a:cubicBezTo>
                  <a:cubicBezTo>
                    <a:pt x="2128" y="7721"/>
                    <a:pt x="1827" y="7966"/>
                    <a:pt x="1492" y="7966"/>
                  </a:cubicBezTo>
                  <a:cubicBezTo>
                    <a:pt x="1457" y="7966"/>
                    <a:pt x="1422" y="7964"/>
                    <a:pt x="1387" y="7958"/>
                  </a:cubicBezTo>
                  <a:cubicBezTo>
                    <a:pt x="1349" y="7952"/>
                    <a:pt x="1311" y="7949"/>
                    <a:pt x="1273" y="7949"/>
                  </a:cubicBezTo>
                  <a:cubicBezTo>
                    <a:pt x="1039" y="7949"/>
                    <a:pt x="818" y="8063"/>
                    <a:pt x="694" y="8261"/>
                  </a:cubicBezTo>
                  <a:cubicBezTo>
                    <a:pt x="665" y="8290"/>
                    <a:pt x="651" y="8319"/>
                    <a:pt x="622" y="8348"/>
                  </a:cubicBezTo>
                  <a:cubicBezTo>
                    <a:pt x="766" y="8348"/>
                    <a:pt x="896" y="8391"/>
                    <a:pt x="1026" y="8464"/>
                  </a:cubicBezTo>
                  <a:cubicBezTo>
                    <a:pt x="1140" y="8541"/>
                    <a:pt x="1268" y="8578"/>
                    <a:pt x="1397" y="8578"/>
                  </a:cubicBezTo>
                  <a:cubicBezTo>
                    <a:pt x="1626" y="8578"/>
                    <a:pt x="1854" y="8460"/>
                    <a:pt x="1993" y="8247"/>
                  </a:cubicBezTo>
                  <a:cubicBezTo>
                    <a:pt x="2119" y="8058"/>
                    <a:pt x="2343" y="7936"/>
                    <a:pt x="2570" y="7936"/>
                  </a:cubicBezTo>
                  <a:cubicBezTo>
                    <a:pt x="2604" y="7936"/>
                    <a:pt x="2638" y="7938"/>
                    <a:pt x="2672" y="7944"/>
                  </a:cubicBezTo>
                  <a:cubicBezTo>
                    <a:pt x="2707" y="7949"/>
                    <a:pt x="2742" y="7952"/>
                    <a:pt x="2776" y="7952"/>
                  </a:cubicBezTo>
                  <a:cubicBezTo>
                    <a:pt x="3112" y="7952"/>
                    <a:pt x="3413" y="7707"/>
                    <a:pt x="3465" y="7366"/>
                  </a:cubicBezTo>
                  <a:cubicBezTo>
                    <a:pt x="3509" y="7092"/>
                    <a:pt x="3711" y="6876"/>
                    <a:pt x="3971" y="6804"/>
                  </a:cubicBezTo>
                  <a:cubicBezTo>
                    <a:pt x="4346" y="6702"/>
                    <a:pt x="4563" y="6327"/>
                    <a:pt x="4462" y="5952"/>
                  </a:cubicBezTo>
                  <a:cubicBezTo>
                    <a:pt x="4389" y="5692"/>
                    <a:pt x="4490" y="5403"/>
                    <a:pt x="4692" y="5230"/>
                  </a:cubicBezTo>
                  <a:cubicBezTo>
                    <a:pt x="4996" y="4999"/>
                    <a:pt x="5039" y="4566"/>
                    <a:pt x="4794" y="4263"/>
                  </a:cubicBezTo>
                  <a:cubicBezTo>
                    <a:pt x="4620" y="4046"/>
                    <a:pt x="4591" y="3758"/>
                    <a:pt x="4721" y="3512"/>
                  </a:cubicBezTo>
                  <a:cubicBezTo>
                    <a:pt x="4895" y="3166"/>
                    <a:pt x="4750" y="2762"/>
                    <a:pt x="4418" y="2588"/>
                  </a:cubicBezTo>
                  <a:cubicBezTo>
                    <a:pt x="4173" y="2458"/>
                    <a:pt x="4028" y="2199"/>
                    <a:pt x="4043" y="1924"/>
                  </a:cubicBezTo>
                  <a:cubicBezTo>
                    <a:pt x="4043" y="1549"/>
                    <a:pt x="3754" y="1231"/>
                    <a:pt x="3379" y="1203"/>
                  </a:cubicBezTo>
                  <a:cubicBezTo>
                    <a:pt x="3105" y="1188"/>
                    <a:pt x="2874" y="1015"/>
                    <a:pt x="2773" y="770"/>
                  </a:cubicBezTo>
                  <a:cubicBezTo>
                    <a:pt x="2661" y="492"/>
                    <a:pt x="2396" y="316"/>
                    <a:pt x="2115" y="316"/>
                  </a:cubicBezTo>
                  <a:cubicBezTo>
                    <a:pt x="2031" y="316"/>
                    <a:pt x="1946" y="332"/>
                    <a:pt x="1863" y="365"/>
                  </a:cubicBezTo>
                  <a:cubicBezTo>
                    <a:pt x="1788" y="396"/>
                    <a:pt x="1708" y="411"/>
                    <a:pt x="1628" y="411"/>
                  </a:cubicBezTo>
                  <a:cubicBezTo>
                    <a:pt x="1448" y="411"/>
                    <a:pt x="1267" y="337"/>
                    <a:pt x="1127" y="207"/>
                  </a:cubicBezTo>
                  <a:cubicBezTo>
                    <a:pt x="990" y="69"/>
                    <a:pt x="813" y="1"/>
                    <a:pt x="63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81"/>
            <p:cNvSpPr/>
            <p:nvPr/>
          </p:nvSpPr>
          <p:spPr>
            <a:xfrm>
              <a:off x="970395" y="2156821"/>
              <a:ext cx="169952" cy="169559"/>
            </a:xfrm>
            <a:custGeom>
              <a:avLst/>
              <a:gdLst/>
              <a:ahLst/>
              <a:cxnLst/>
              <a:rect l="l" t="t" r="r" b="b"/>
              <a:pathLst>
                <a:path w="6483" h="6468" extrusionOk="0">
                  <a:moveTo>
                    <a:pt x="3249" y="1"/>
                  </a:moveTo>
                  <a:cubicBezTo>
                    <a:pt x="1459" y="1"/>
                    <a:pt x="1" y="1444"/>
                    <a:pt x="1" y="3234"/>
                  </a:cubicBezTo>
                  <a:cubicBezTo>
                    <a:pt x="1" y="5024"/>
                    <a:pt x="1459" y="6468"/>
                    <a:pt x="3249" y="6468"/>
                  </a:cubicBezTo>
                  <a:cubicBezTo>
                    <a:pt x="5024" y="6468"/>
                    <a:pt x="6482" y="5024"/>
                    <a:pt x="6482" y="3234"/>
                  </a:cubicBezTo>
                  <a:cubicBezTo>
                    <a:pt x="6482" y="1444"/>
                    <a:pt x="5024" y="1"/>
                    <a:pt x="324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81"/>
            <p:cNvSpPr/>
            <p:nvPr/>
          </p:nvSpPr>
          <p:spPr>
            <a:xfrm>
              <a:off x="1038502" y="2156821"/>
              <a:ext cx="106380" cy="169716"/>
            </a:xfrm>
            <a:custGeom>
              <a:avLst/>
              <a:gdLst/>
              <a:ahLst/>
              <a:cxnLst/>
              <a:rect l="l" t="t" r="r" b="b"/>
              <a:pathLst>
                <a:path w="4058" h="6474" extrusionOk="0">
                  <a:moveTo>
                    <a:pt x="651" y="1"/>
                  </a:moveTo>
                  <a:cubicBezTo>
                    <a:pt x="434" y="1"/>
                    <a:pt x="217" y="15"/>
                    <a:pt x="1" y="59"/>
                  </a:cubicBezTo>
                  <a:cubicBezTo>
                    <a:pt x="1517" y="362"/>
                    <a:pt x="2599" y="1690"/>
                    <a:pt x="2599" y="3234"/>
                  </a:cubicBezTo>
                  <a:cubicBezTo>
                    <a:pt x="2599" y="4779"/>
                    <a:pt x="1517" y="6107"/>
                    <a:pt x="1" y="6410"/>
                  </a:cubicBezTo>
                  <a:cubicBezTo>
                    <a:pt x="216" y="6453"/>
                    <a:pt x="430" y="6474"/>
                    <a:pt x="640" y="6474"/>
                  </a:cubicBezTo>
                  <a:cubicBezTo>
                    <a:pt x="2266" y="6474"/>
                    <a:pt x="3689" y="5239"/>
                    <a:pt x="3855" y="3552"/>
                  </a:cubicBezTo>
                  <a:cubicBezTo>
                    <a:pt x="4057" y="1646"/>
                    <a:pt x="2556" y="1"/>
                    <a:pt x="65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81"/>
            <p:cNvSpPr/>
            <p:nvPr/>
          </p:nvSpPr>
          <p:spPr>
            <a:xfrm>
              <a:off x="1038502" y="2203641"/>
              <a:ext cx="20841" cy="76207"/>
            </a:xfrm>
            <a:custGeom>
              <a:avLst/>
              <a:gdLst/>
              <a:ahLst/>
              <a:cxnLst/>
              <a:rect l="l" t="t" r="r" b="b"/>
              <a:pathLst>
                <a:path w="795" h="2907" extrusionOk="0">
                  <a:moveTo>
                    <a:pt x="584" y="1"/>
                  </a:moveTo>
                  <a:cubicBezTo>
                    <a:pt x="549" y="1"/>
                    <a:pt x="518" y="25"/>
                    <a:pt x="506" y="48"/>
                  </a:cubicBezTo>
                  <a:lnTo>
                    <a:pt x="88" y="438"/>
                  </a:lnTo>
                  <a:cubicBezTo>
                    <a:pt x="30" y="481"/>
                    <a:pt x="1" y="539"/>
                    <a:pt x="1" y="597"/>
                  </a:cubicBezTo>
                  <a:cubicBezTo>
                    <a:pt x="1" y="683"/>
                    <a:pt x="59" y="770"/>
                    <a:pt x="145" y="770"/>
                  </a:cubicBezTo>
                  <a:cubicBezTo>
                    <a:pt x="174" y="770"/>
                    <a:pt x="203" y="755"/>
                    <a:pt x="232" y="741"/>
                  </a:cubicBezTo>
                  <a:lnTo>
                    <a:pt x="362" y="572"/>
                  </a:lnTo>
                  <a:lnTo>
                    <a:pt x="362" y="572"/>
                  </a:lnTo>
                  <a:lnTo>
                    <a:pt x="362" y="2762"/>
                  </a:lnTo>
                  <a:cubicBezTo>
                    <a:pt x="362" y="2863"/>
                    <a:pt x="477" y="2906"/>
                    <a:pt x="578" y="2906"/>
                  </a:cubicBezTo>
                  <a:cubicBezTo>
                    <a:pt x="679" y="2906"/>
                    <a:pt x="795" y="2863"/>
                    <a:pt x="795" y="2762"/>
                  </a:cubicBezTo>
                  <a:lnTo>
                    <a:pt x="795" y="135"/>
                  </a:lnTo>
                  <a:cubicBezTo>
                    <a:pt x="795" y="48"/>
                    <a:pt x="694" y="5"/>
                    <a:pt x="607" y="5"/>
                  </a:cubicBezTo>
                  <a:cubicBezTo>
                    <a:pt x="599" y="2"/>
                    <a:pt x="591" y="1"/>
                    <a:pt x="5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77" name="Google Shape;17077;p81"/>
          <p:cNvGrpSpPr/>
          <p:nvPr/>
        </p:nvGrpSpPr>
        <p:grpSpPr>
          <a:xfrm>
            <a:off x="1345794" y="1982386"/>
            <a:ext cx="371650" cy="371624"/>
            <a:chOff x="1345794" y="1982386"/>
            <a:chExt cx="371650" cy="371624"/>
          </a:xfrm>
        </p:grpSpPr>
        <p:sp>
          <p:nvSpPr>
            <p:cNvPr id="17078" name="Google Shape;17078;p81"/>
            <p:cNvSpPr/>
            <p:nvPr/>
          </p:nvSpPr>
          <p:spPr>
            <a:xfrm>
              <a:off x="1345794" y="2140567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7" y="0"/>
                  </a:moveTo>
                  <a:cubicBezTo>
                    <a:pt x="1098" y="0"/>
                    <a:pt x="881" y="217"/>
                    <a:pt x="881" y="476"/>
                  </a:cubicBezTo>
                  <a:lnTo>
                    <a:pt x="881" y="1242"/>
                  </a:lnTo>
                  <a:lnTo>
                    <a:pt x="780" y="1227"/>
                  </a:lnTo>
                  <a:cubicBezTo>
                    <a:pt x="725" y="1214"/>
                    <a:pt x="669" y="1208"/>
                    <a:pt x="614" y="1208"/>
                  </a:cubicBezTo>
                  <a:cubicBezTo>
                    <a:pt x="479" y="1208"/>
                    <a:pt x="348" y="1246"/>
                    <a:pt x="246" y="1328"/>
                  </a:cubicBezTo>
                  <a:cubicBezTo>
                    <a:pt x="1" y="1530"/>
                    <a:pt x="1" y="1920"/>
                    <a:pt x="44" y="2512"/>
                  </a:cubicBezTo>
                  <a:cubicBezTo>
                    <a:pt x="87" y="3219"/>
                    <a:pt x="780" y="3811"/>
                    <a:pt x="939" y="3926"/>
                  </a:cubicBezTo>
                  <a:lnTo>
                    <a:pt x="939" y="4692"/>
                  </a:lnTo>
                  <a:lnTo>
                    <a:pt x="3739" y="4692"/>
                  </a:lnTo>
                  <a:lnTo>
                    <a:pt x="3739" y="3710"/>
                  </a:lnTo>
                  <a:cubicBezTo>
                    <a:pt x="4201" y="3291"/>
                    <a:pt x="4259" y="2469"/>
                    <a:pt x="4230" y="2093"/>
                  </a:cubicBezTo>
                  <a:lnTo>
                    <a:pt x="4230" y="1011"/>
                  </a:lnTo>
                  <a:cubicBezTo>
                    <a:pt x="4230" y="751"/>
                    <a:pt x="4014" y="534"/>
                    <a:pt x="3754" y="534"/>
                  </a:cubicBezTo>
                  <a:lnTo>
                    <a:pt x="3739" y="534"/>
                  </a:lnTo>
                  <a:cubicBezTo>
                    <a:pt x="3595" y="534"/>
                    <a:pt x="3480" y="592"/>
                    <a:pt x="3393" y="693"/>
                  </a:cubicBezTo>
                  <a:cubicBezTo>
                    <a:pt x="3321" y="505"/>
                    <a:pt x="3147" y="375"/>
                    <a:pt x="2945" y="375"/>
                  </a:cubicBezTo>
                  <a:lnTo>
                    <a:pt x="2931" y="375"/>
                  </a:lnTo>
                  <a:cubicBezTo>
                    <a:pt x="2801" y="375"/>
                    <a:pt x="2686" y="433"/>
                    <a:pt x="2599" y="520"/>
                  </a:cubicBezTo>
                  <a:cubicBezTo>
                    <a:pt x="2527" y="347"/>
                    <a:pt x="2354" y="231"/>
                    <a:pt x="2166" y="231"/>
                  </a:cubicBezTo>
                  <a:lnTo>
                    <a:pt x="2137" y="231"/>
                  </a:lnTo>
                  <a:cubicBezTo>
                    <a:pt x="2022" y="231"/>
                    <a:pt x="1920" y="274"/>
                    <a:pt x="1834" y="347"/>
                  </a:cubicBezTo>
                  <a:cubicBezTo>
                    <a:pt x="1776" y="144"/>
                    <a:pt x="1588" y="0"/>
                    <a:pt x="137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9" name="Google Shape;17079;p81"/>
            <p:cNvSpPr/>
            <p:nvPr/>
          </p:nvSpPr>
          <p:spPr>
            <a:xfrm>
              <a:off x="1345794" y="2172445"/>
              <a:ext cx="31065" cy="91490"/>
            </a:xfrm>
            <a:custGeom>
              <a:avLst/>
              <a:gdLst/>
              <a:ahLst/>
              <a:cxnLst/>
              <a:rect l="l" t="t" r="r" b="b"/>
              <a:pathLst>
                <a:path w="1185" h="3490" extrusionOk="0">
                  <a:moveTo>
                    <a:pt x="610" y="0"/>
                  </a:moveTo>
                  <a:cubicBezTo>
                    <a:pt x="477" y="0"/>
                    <a:pt x="347" y="46"/>
                    <a:pt x="246" y="127"/>
                  </a:cubicBezTo>
                  <a:cubicBezTo>
                    <a:pt x="1" y="329"/>
                    <a:pt x="1" y="718"/>
                    <a:pt x="44" y="1310"/>
                  </a:cubicBezTo>
                  <a:cubicBezTo>
                    <a:pt x="87" y="2003"/>
                    <a:pt x="780" y="2595"/>
                    <a:pt x="939" y="2725"/>
                  </a:cubicBezTo>
                  <a:lnTo>
                    <a:pt x="939" y="3490"/>
                  </a:lnTo>
                  <a:lnTo>
                    <a:pt x="1184" y="3490"/>
                  </a:lnTo>
                  <a:lnTo>
                    <a:pt x="1184" y="2624"/>
                  </a:lnTo>
                  <a:cubicBezTo>
                    <a:pt x="910" y="2407"/>
                    <a:pt x="347" y="1888"/>
                    <a:pt x="318" y="1296"/>
                  </a:cubicBezTo>
                  <a:cubicBezTo>
                    <a:pt x="275" y="704"/>
                    <a:pt x="246" y="314"/>
                    <a:pt x="491" y="112"/>
                  </a:cubicBezTo>
                  <a:cubicBezTo>
                    <a:pt x="592" y="69"/>
                    <a:pt x="693" y="40"/>
                    <a:pt x="809" y="26"/>
                  </a:cubicBezTo>
                  <a:lnTo>
                    <a:pt x="780" y="26"/>
                  </a:lnTo>
                  <a:cubicBezTo>
                    <a:pt x="724" y="8"/>
                    <a:pt x="667" y="0"/>
                    <a:pt x="61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81"/>
            <p:cNvSpPr/>
            <p:nvPr/>
          </p:nvSpPr>
          <p:spPr>
            <a:xfrm>
              <a:off x="1368496" y="2140934"/>
              <a:ext cx="14418" cy="50752"/>
            </a:xfrm>
            <a:custGeom>
              <a:avLst/>
              <a:gdLst/>
              <a:ahLst/>
              <a:cxnLst/>
              <a:rect l="l" t="t" r="r" b="b"/>
              <a:pathLst>
                <a:path w="550" h="1936" extrusionOk="0">
                  <a:moveTo>
                    <a:pt x="463" y="1"/>
                  </a:moveTo>
                  <a:cubicBezTo>
                    <a:pt x="347" y="1"/>
                    <a:pt x="232" y="58"/>
                    <a:pt x="145" y="145"/>
                  </a:cubicBezTo>
                  <a:cubicBezTo>
                    <a:pt x="58" y="231"/>
                    <a:pt x="15" y="347"/>
                    <a:pt x="15" y="477"/>
                  </a:cubicBezTo>
                  <a:lnTo>
                    <a:pt x="15" y="1560"/>
                  </a:lnTo>
                  <a:lnTo>
                    <a:pt x="15" y="1632"/>
                  </a:lnTo>
                  <a:lnTo>
                    <a:pt x="15" y="1790"/>
                  </a:lnTo>
                  <a:cubicBezTo>
                    <a:pt x="1" y="1863"/>
                    <a:pt x="58" y="1935"/>
                    <a:pt x="131" y="1935"/>
                  </a:cubicBezTo>
                  <a:cubicBezTo>
                    <a:pt x="137" y="1936"/>
                    <a:pt x="144" y="1936"/>
                    <a:pt x="150" y="1936"/>
                  </a:cubicBezTo>
                  <a:cubicBezTo>
                    <a:pt x="274" y="1936"/>
                    <a:pt x="261" y="1805"/>
                    <a:pt x="261" y="1805"/>
                  </a:cubicBezTo>
                  <a:lnTo>
                    <a:pt x="261" y="1502"/>
                  </a:lnTo>
                  <a:lnTo>
                    <a:pt x="261" y="448"/>
                  </a:lnTo>
                  <a:cubicBezTo>
                    <a:pt x="261" y="260"/>
                    <a:pt x="376" y="73"/>
                    <a:pt x="54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81"/>
            <p:cNvSpPr/>
            <p:nvPr/>
          </p:nvSpPr>
          <p:spPr>
            <a:xfrm>
              <a:off x="1392509" y="2146675"/>
              <a:ext cx="8939" cy="46165"/>
            </a:xfrm>
            <a:custGeom>
              <a:avLst/>
              <a:gdLst/>
              <a:ahLst/>
              <a:cxnLst/>
              <a:rect l="l" t="t" r="r" b="b"/>
              <a:pathLst>
                <a:path w="341" h="1761" extrusionOk="0">
                  <a:moveTo>
                    <a:pt x="267" y="0"/>
                  </a:moveTo>
                  <a:cubicBezTo>
                    <a:pt x="122" y="0"/>
                    <a:pt x="0" y="140"/>
                    <a:pt x="37" y="301"/>
                  </a:cubicBezTo>
                  <a:lnTo>
                    <a:pt x="37" y="1442"/>
                  </a:lnTo>
                  <a:lnTo>
                    <a:pt x="37" y="1600"/>
                  </a:lnTo>
                  <a:cubicBezTo>
                    <a:pt x="23" y="1687"/>
                    <a:pt x="66" y="1745"/>
                    <a:pt x="153" y="1759"/>
                  </a:cubicBezTo>
                  <a:cubicBezTo>
                    <a:pt x="159" y="1760"/>
                    <a:pt x="165" y="1760"/>
                    <a:pt x="171" y="1760"/>
                  </a:cubicBezTo>
                  <a:cubicBezTo>
                    <a:pt x="281" y="1760"/>
                    <a:pt x="268" y="1629"/>
                    <a:pt x="268" y="1629"/>
                  </a:cubicBezTo>
                  <a:lnTo>
                    <a:pt x="268" y="1326"/>
                  </a:lnTo>
                  <a:lnTo>
                    <a:pt x="268" y="258"/>
                  </a:lnTo>
                  <a:cubicBezTo>
                    <a:pt x="268" y="171"/>
                    <a:pt x="297" y="85"/>
                    <a:pt x="341" y="12"/>
                  </a:cubicBezTo>
                  <a:cubicBezTo>
                    <a:pt x="316" y="4"/>
                    <a:pt x="291" y="0"/>
                    <a:pt x="2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81"/>
            <p:cNvSpPr/>
            <p:nvPr/>
          </p:nvSpPr>
          <p:spPr>
            <a:xfrm>
              <a:off x="1412092" y="2150608"/>
              <a:ext cx="9804" cy="46007"/>
            </a:xfrm>
            <a:custGeom>
              <a:avLst/>
              <a:gdLst/>
              <a:ahLst/>
              <a:cxnLst/>
              <a:rect l="l" t="t" r="r" b="b"/>
              <a:pathLst>
                <a:path w="374" h="1755" extrusionOk="0">
                  <a:moveTo>
                    <a:pt x="311" y="0"/>
                  </a:moveTo>
                  <a:cubicBezTo>
                    <a:pt x="137" y="0"/>
                    <a:pt x="1" y="158"/>
                    <a:pt x="27" y="339"/>
                  </a:cubicBezTo>
                  <a:lnTo>
                    <a:pt x="56" y="1378"/>
                  </a:lnTo>
                  <a:lnTo>
                    <a:pt x="56" y="1450"/>
                  </a:lnTo>
                  <a:lnTo>
                    <a:pt x="56" y="1609"/>
                  </a:lnTo>
                  <a:cubicBezTo>
                    <a:pt x="41" y="1681"/>
                    <a:pt x="99" y="1754"/>
                    <a:pt x="171" y="1754"/>
                  </a:cubicBezTo>
                  <a:cubicBezTo>
                    <a:pt x="177" y="1754"/>
                    <a:pt x="183" y="1755"/>
                    <a:pt x="189" y="1755"/>
                  </a:cubicBezTo>
                  <a:cubicBezTo>
                    <a:pt x="301" y="1755"/>
                    <a:pt x="301" y="1624"/>
                    <a:pt x="301" y="1624"/>
                  </a:cubicBezTo>
                  <a:lnTo>
                    <a:pt x="301" y="1335"/>
                  </a:lnTo>
                  <a:lnTo>
                    <a:pt x="272" y="296"/>
                  </a:lnTo>
                  <a:cubicBezTo>
                    <a:pt x="272" y="194"/>
                    <a:pt x="301" y="93"/>
                    <a:pt x="373" y="7"/>
                  </a:cubicBezTo>
                  <a:cubicBezTo>
                    <a:pt x="352" y="2"/>
                    <a:pt x="331" y="0"/>
                    <a:pt x="311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3" name="Google Shape;17083;p81"/>
            <p:cNvSpPr/>
            <p:nvPr/>
          </p:nvSpPr>
          <p:spPr>
            <a:xfrm>
              <a:off x="1434348" y="2154933"/>
              <a:ext cx="7209" cy="42442"/>
            </a:xfrm>
            <a:custGeom>
              <a:avLst/>
              <a:gdLst/>
              <a:ahLst/>
              <a:cxnLst/>
              <a:rect l="l" t="t" r="r" b="b"/>
              <a:pathLst>
                <a:path w="275" h="1619" extrusionOk="0">
                  <a:moveTo>
                    <a:pt x="231" y="1"/>
                  </a:moveTo>
                  <a:cubicBezTo>
                    <a:pt x="159" y="29"/>
                    <a:pt x="73" y="73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0" y="1545"/>
                    <a:pt x="58" y="1617"/>
                    <a:pt x="130" y="1617"/>
                  </a:cubicBezTo>
                  <a:cubicBezTo>
                    <a:pt x="137" y="1618"/>
                    <a:pt x="142" y="1618"/>
                    <a:pt x="148" y="1618"/>
                  </a:cubicBezTo>
                  <a:cubicBezTo>
                    <a:pt x="260" y="1618"/>
                    <a:pt x="260" y="1487"/>
                    <a:pt x="260" y="1487"/>
                  </a:cubicBezTo>
                  <a:lnTo>
                    <a:pt x="260" y="1199"/>
                  </a:lnTo>
                  <a:lnTo>
                    <a:pt x="260" y="131"/>
                  </a:lnTo>
                  <a:cubicBezTo>
                    <a:pt x="260" y="87"/>
                    <a:pt x="260" y="44"/>
                    <a:pt x="27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4" name="Google Shape;17084;p81"/>
            <p:cNvSpPr/>
            <p:nvPr/>
          </p:nvSpPr>
          <p:spPr>
            <a:xfrm>
              <a:off x="1427926" y="1982386"/>
              <a:ext cx="46558" cy="32192"/>
            </a:xfrm>
            <a:custGeom>
              <a:avLst/>
              <a:gdLst/>
              <a:ahLst/>
              <a:cxnLst/>
              <a:rect l="l" t="t" r="r" b="b"/>
              <a:pathLst>
                <a:path w="1776" h="1228" extrusionOk="0">
                  <a:moveTo>
                    <a:pt x="173" y="0"/>
                  </a:moveTo>
                  <a:cubicBezTo>
                    <a:pt x="87" y="0"/>
                    <a:pt x="0" y="15"/>
                    <a:pt x="144" y="173"/>
                  </a:cubicBezTo>
                  <a:lnTo>
                    <a:pt x="1184" y="1198"/>
                  </a:lnTo>
                  <a:lnTo>
                    <a:pt x="1256" y="1227"/>
                  </a:lnTo>
                  <a:lnTo>
                    <a:pt x="1776" y="130"/>
                  </a:lnTo>
                  <a:lnTo>
                    <a:pt x="16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5" name="Google Shape;17085;p81"/>
            <p:cNvSpPr/>
            <p:nvPr/>
          </p:nvSpPr>
          <p:spPr>
            <a:xfrm>
              <a:off x="1429420" y="1983120"/>
              <a:ext cx="38248" cy="31065"/>
            </a:xfrm>
            <a:custGeom>
              <a:avLst/>
              <a:gdLst/>
              <a:ahLst/>
              <a:cxnLst/>
              <a:rect l="l" t="t" r="r" b="b"/>
              <a:pathLst>
                <a:path w="1459" h="1185" extrusionOk="0">
                  <a:moveTo>
                    <a:pt x="1" y="1"/>
                  </a:moveTo>
                  <a:cubicBezTo>
                    <a:pt x="1" y="30"/>
                    <a:pt x="1" y="73"/>
                    <a:pt x="73" y="145"/>
                  </a:cubicBezTo>
                  <a:lnTo>
                    <a:pt x="1127" y="1156"/>
                  </a:lnTo>
                  <a:lnTo>
                    <a:pt x="1199" y="1185"/>
                  </a:lnTo>
                  <a:lnTo>
                    <a:pt x="1459" y="6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6" name="Google Shape;17086;p81"/>
            <p:cNvSpPr/>
            <p:nvPr/>
          </p:nvSpPr>
          <p:spPr>
            <a:xfrm>
              <a:off x="1458178" y="1984640"/>
              <a:ext cx="65511" cy="52640"/>
            </a:xfrm>
            <a:custGeom>
              <a:avLst/>
              <a:gdLst/>
              <a:ahLst/>
              <a:cxnLst/>
              <a:rect l="l" t="t" r="r" b="b"/>
              <a:pathLst>
                <a:path w="2499" h="2008" extrusionOk="0">
                  <a:moveTo>
                    <a:pt x="521" y="1"/>
                  </a:moveTo>
                  <a:lnTo>
                    <a:pt x="1" y="1098"/>
                  </a:lnTo>
                  <a:lnTo>
                    <a:pt x="2181" y="2007"/>
                  </a:lnTo>
                  <a:lnTo>
                    <a:pt x="2498" y="824"/>
                  </a:lnTo>
                  <a:lnTo>
                    <a:pt x="521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7" name="Google Shape;17087;p81"/>
            <p:cNvSpPr/>
            <p:nvPr/>
          </p:nvSpPr>
          <p:spPr>
            <a:xfrm>
              <a:off x="1590249" y="2037621"/>
              <a:ext cx="35233" cy="40528"/>
            </a:xfrm>
            <a:custGeom>
              <a:avLst/>
              <a:gdLst/>
              <a:ahLst/>
              <a:cxnLst/>
              <a:rect l="l" t="t" r="r" b="b"/>
              <a:pathLst>
                <a:path w="1344" h="1546" extrusionOk="0">
                  <a:moveTo>
                    <a:pt x="290" y="1"/>
                  </a:moveTo>
                  <a:lnTo>
                    <a:pt x="44" y="896"/>
                  </a:lnTo>
                  <a:lnTo>
                    <a:pt x="44" y="925"/>
                  </a:lnTo>
                  <a:lnTo>
                    <a:pt x="44" y="953"/>
                  </a:lnTo>
                  <a:lnTo>
                    <a:pt x="1" y="1184"/>
                  </a:lnTo>
                  <a:lnTo>
                    <a:pt x="838" y="1545"/>
                  </a:lnTo>
                  <a:lnTo>
                    <a:pt x="1343" y="434"/>
                  </a:lnTo>
                  <a:lnTo>
                    <a:pt x="290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8" name="Google Shape;17088;p81"/>
            <p:cNvSpPr/>
            <p:nvPr/>
          </p:nvSpPr>
          <p:spPr>
            <a:xfrm>
              <a:off x="1593657" y="2037621"/>
              <a:ext cx="31825" cy="25769"/>
            </a:xfrm>
            <a:custGeom>
              <a:avLst/>
              <a:gdLst/>
              <a:ahLst/>
              <a:cxnLst/>
              <a:rect l="l" t="t" r="r" b="b"/>
              <a:pathLst>
                <a:path w="1214" h="983" extrusionOk="0">
                  <a:moveTo>
                    <a:pt x="160" y="1"/>
                  </a:moveTo>
                  <a:lnTo>
                    <a:pt x="1" y="578"/>
                  </a:lnTo>
                  <a:lnTo>
                    <a:pt x="954" y="982"/>
                  </a:lnTo>
                  <a:lnTo>
                    <a:pt x="1184" y="491"/>
                  </a:lnTo>
                  <a:lnTo>
                    <a:pt x="1213" y="434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9" name="Google Shape;17089;p81"/>
            <p:cNvSpPr/>
            <p:nvPr/>
          </p:nvSpPr>
          <p:spPr>
            <a:xfrm>
              <a:off x="1465387" y="1984640"/>
              <a:ext cx="58302" cy="36727"/>
            </a:xfrm>
            <a:custGeom>
              <a:avLst/>
              <a:gdLst/>
              <a:ahLst/>
              <a:cxnLst/>
              <a:rect l="l" t="t" r="r" b="b"/>
              <a:pathLst>
                <a:path w="2224" h="1401" extrusionOk="0">
                  <a:moveTo>
                    <a:pt x="246" y="1"/>
                  </a:moveTo>
                  <a:lnTo>
                    <a:pt x="0" y="520"/>
                  </a:lnTo>
                  <a:lnTo>
                    <a:pt x="2064" y="1401"/>
                  </a:lnTo>
                  <a:lnTo>
                    <a:pt x="2223" y="824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0" name="Google Shape;17090;p81"/>
            <p:cNvSpPr/>
            <p:nvPr/>
          </p:nvSpPr>
          <p:spPr>
            <a:xfrm>
              <a:off x="1605768" y="2108401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8" y="0"/>
                  </a:moveTo>
                  <a:cubicBezTo>
                    <a:pt x="1098" y="0"/>
                    <a:pt x="896" y="202"/>
                    <a:pt x="896" y="462"/>
                  </a:cubicBezTo>
                  <a:lnTo>
                    <a:pt x="896" y="1227"/>
                  </a:lnTo>
                  <a:lnTo>
                    <a:pt x="795" y="1213"/>
                  </a:lnTo>
                  <a:cubicBezTo>
                    <a:pt x="746" y="1201"/>
                    <a:pt x="696" y="1196"/>
                    <a:pt x="646" y="1196"/>
                  </a:cubicBezTo>
                  <a:cubicBezTo>
                    <a:pt x="504" y="1196"/>
                    <a:pt x="363" y="1239"/>
                    <a:pt x="246" y="1314"/>
                  </a:cubicBezTo>
                  <a:cubicBezTo>
                    <a:pt x="1" y="1516"/>
                    <a:pt x="15" y="1920"/>
                    <a:pt x="44" y="2497"/>
                  </a:cubicBezTo>
                  <a:cubicBezTo>
                    <a:pt x="87" y="3205"/>
                    <a:pt x="795" y="3797"/>
                    <a:pt x="953" y="3926"/>
                  </a:cubicBezTo>
                  <a:lnTo>
                    <a:pt x="953" y="4692"/>
                  </a:lnTo>
                  <a:lnTo>
                    <a:pt x="3740" y="4692"/>
                  </a:lnTo>
                  <a:lnTo>
                    <a:pt x="3740" y="3696"/>
                  </a:lnTo>
                  <a:cubicBezTo>
                    <a:pt x="4216" y="3277"/>
                    <a:pt x="4259" y="2440"/>
                    <a:pt x="4230" y="2064"/>
                  </a:cubicBezTo>
                  <a:lnTo>
                    <a:pt x="4230" y="996"/>
                  </a:lnTo>
                  <a:cubicBezTo>
                    <a:pt x="4230" y="736"/>
                    <a:pt x="4014" y="534"/>
                    <a:pt x="3768" y="534"/>
                  </a:cubicBezTo>
                  <a:lnTo>
                    <a:pt x="3740" y="534"/>
                  </a:lnTo>
                  <a:cubicBezTo>
                    <a:pt x="3726" y="533"/>
                    <a:pt x="3713" y="532"/>
                    <a:pt x="3700" y="532"/>
                  </a:cubicBezTo>
                  <a:cubicBezTo>
                    <a:pt x="3584" y="532"/>
                    <a:pt x="3471" y="588"/>
                    <a:pt x="3393" y="679"/>
                  </a:cubicBezTo>
                  <a:cubicBezTo>
                    <a:pt x="3335" y="491"/>
                    <a:pt x="3148" y="375"/>
                    <a:pt x="2960" y="375"/>
                  </a:cubicBezTo>
                  <a:lnTo>
                    <a:pt x="2931" y="375"/>
                  </a:lnTo>
                  <a:cubicBezTo>
                    <a:pt x="2918" y="374"/>
                    <a:pt x="2904" y="373"/>
                    <a:pt x="2891" y="373"/>
                  </a:cubicBezTo>
                  <a:cubicBezTo>
                    <a:pt x="2778" y="373"/>
                    <a:pt x="2677" y="428"/>
                    <a:pt x="2599" y="505"/>
                  </a:cubicBezTo>
                  <a:cubicBezTo>
                    <a:pt x="2527" y="332"/>
                    <a:pt x="2354" y="217"/>
                    <a:pt x="2166" y="217"/>
                  </a:cubicBezTo>
                  <a:lnTo>
                    <a:pt x="2152" y="217"/>
                  </a:lnTo>
                  <a:cubicBezTo>
                    <a:pt x="2036" y="217"/>
                    <a:pt x="1921" y="260"/>
                    <a:pt x="1834" y="347"/>
                  </a:cubicBezTo>
                  <a:cubicBezTo>
                    <a:pt x="1776" y="130"/>
                    <a:pt x="1589" y="0"/>
                    <a:pt x="138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1" name="Google Shape;17091;p81"/>
            <p:cNvSpPr/>
            <p:nvPr/>
          </p:nvSpPr>
          <p:spPr>
            <a:xfrm>
              <a:off x="1605768" y="2139886"/>
              <a:ext cx="31432" cy="91517"/>
            </a:xfrm>
            <a:custGeom>
              <a:avLst/>
              <a:gdLst/>
              <a:ahLst/>
              <a:cxnLst/>
              <a:rect l="l" t="t" r="r" b="b"/>
              <a:pathLst>
                <a:path w="1199" h="3491" extrusionOk="0">
                  <a:moveTo>
                    <a:pt x="613" y="1"/>
                  </a:moveTo>
                  <a:cubicBezTo>
                    <a:pt x="483" y="1"/>
                    <a:pt x="358" y="46"/>
                    <a:pt x="246" y="127"/>
                  </a:cubicBezTo>
                  <a:cubicBezTo>
                    <a:pt x="1" y="329"/>
                    <a:pt x="1" y="719"/>
                    <a:pt x="44" y="1296"/>
                  </a:cubicBezTo>
                  <a:cubicBezTo>
                    <a:pt x="87" y="2004"/>
                    <a:pt x="795" y="2596"/>
                    <a:pt x="939" y="2725"/>
                  </a:cubicBezTo>
                  <a:lnTo>
                    <a:pt x="939" y="3491"/>
                  </a:lnTo>
                  <a:lnTo>
                    <a:pt x="1199" y="3491"/>
                  </a:lnTo>
                  <a:lnTo>
                    <a:pt x="1199" y="2624"/>
                  </a:lnTo>
                  <a:cubicBezTo>
                    <a:pt x="925" y="2408"/>
                    <a:pt x="362" y="1888"/>
                    <a:pt x="318" y="1296"/>
                  </a:cubicBezTo>
                  <a:cubicBezTo>
                    <a:pt x="275" y="705"/>
                    <a:pt x="246" y="315"/>
                    <a:pt x="492" y="113"/>
                  </a:cubicBezTo>
                  <a:cubicBezTo>
                    <a:pt x="593" y="69"/>
                    <a:pt x="694" y="41"/>
                    <a:pt x="809" y="26"/>
                  </a:cubicBezTo>
                  <a:lnTo>
                    <a:pt x="780" y="26"/>
                  </a:lnTo>
                  <a:cubicBezTo>
                    <a:pt x="724" y="9"/>
                    <a:pt x="668" y="1"/>
                    <a:pt x="613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81"/>
            <p:cNvSpPr/>
            <p:nvPr/>
          </p:nvSpPr>
          <p:spPr>
            <a:xfrm>
              <a:off x="1482400" y="1991483"/>
              <a:ext cx="123394" cy="138887"/>
            </a:xfrm>
            <a:custGeom>
              <a:avLst/>
              <a:gdLst/>
              <a:ahLst/>
              <a:cxnLst/>
              <a:rect l="l" t="t" r="r" b="b"/>
              <a:pathLst>
                <a:path w="4707" h="5298" extrusionOk="0">
                  <a:moveTo>
                    <a:pt x="1957" y="0"/>
                  </a:moveTo>
                  <a:cubicBezTo>
                    <a:pt x="1870" y="0"/>
                    <a:pt x="1788" y="22"/>
                    <a:pt x="1719" y="72"/>
                  </a:cubicBezTo>
                  <a:cubicBezTo>
                    <a:pt x="1603" y="129"/>
                    <a:pt x="1531" y="231"/>
                    <a:pt x="1502" y="360"/>
                  </a:cubicBezTo>
                  <a:lnTo>
                    <a:pt x="1141" y="1717"/>
                  </a:lnTo>
                  <a:lnTo>
                    <a:pt x="362" y="1385"/>
                  </a:lnTo>
                  <a:lnTo>
                    <a:pt x="261" y="1703"/>
                  </a:lnTo>
                  <a:cubicBezTo>
                    <a:pt x="203" y="1905"/>
                    <a:pt x="160" y="2122"/>
                    <a:pt x="116" y="2324"/>
                  </a:cubicBezTo>
                  <a:cubicBezTo>
                    <a:pt x="1" y="3031"/>
                    <a:pt x="564" y="3796"/>
                    <a:pt x="679" y="3926"/>
                  </a:cubicBezTo>
                  <a:lnTo>
                    <a:pt x="679" y="5297"/>
                  </a:lnTo>
                  <a:lnTo>
                    <a:pt x="3465" y="5297"/>
                  </a:lnTo>
                  <a:lnTo>
                    <a:pt x="3465" y="4345"/>
                  </a:lnTo>
                  <a:cubicBezTo>
                    <a:pt x="4115" y="3984"/>
                    <a:pt x="4274" y="3002"/>
                    <a:pt x="4303" y="2872"/>
                  </a:cubicBezTo>
                  <a:lnTo>
                    <a:pt x="4635" y="1660"/>
                  </a:lnTo>
                  <a:lnTo>
                    <a:pt x="4635" y="1645"/>
                  </a:lnTo>
                  <a:cubicBezTo>
                    <a:pt x="4707" y="1385"/>
                    <a:pt x="4548" y="1126"/>
                    <a:pt x="4303" y="1068"/>
                  </a:cubicBezTo>
                  <a:lnTo>
                    <a:pt x="4274" y="1068"/>
                  </a:lnTo>
                  <a:cubicBezTo>
                    <a:pt x="4240" y="1060"/>
                    <a:pt x="4207" y="1057"/>
                    <a:pt x="4173" y="1057"/>
                  </a:cubicBezTo>
                  <a:cubicBezTo>
                    <a:pt x="4079" y="1057"/>
                    <a:pt x="3988" y="1086"/>
                    <a:pt x="3913" y="1140"/>
                  </a:cubicBezTo>
                  <a:cubicBezTo>
                    <a:pt x="3884" y="938"/>
                    <a:pt x="3740" y="779"/>
                    <a:pt x="3552" y="736"/>
                  </a:cubicBezTo>
                  <a:lnTo>
                    <a:pt x="3537" y="736"/>
                  </a:lnTo>
                  <a:cubicBezTo>
                    <a:pt x="3496" y="727"/>
                    <a:pt x="3455" y="722"/>
                    <a:pt x="3415" y="722"/>
                  </a:cubicBezTo>
                  <a:cubicBezTo>
                    <a:pt x="3328" y="722"/>
                    <a:pt x="3246" y="744"/>
                    <a:pt x="3177" y="793"/>
                  </a:cubicBezTo>
                  <a:cubicBezTo>
                    <a:pt x="3133" y="606"/>
                    <a:pt x="2989" y="447"/>
                    <a:pt x="2816" y="418"/>
                  </a:cubicBezTo>
                  <a:lnTo>
                    <a:pt x="2787" y="418"/>
                  </a:lnTo>
                  <a:cubicBezTo>
                    <a:pt x="2748" y="409"/>
                    <a:pt x="2710" y="404"/>
                    <a:pt x="2672" y="404"/>
                  </a:cubicBezTo>
                  <a:cubicBezTo>
                    <a:pt x="2596" y="404"/>
                    <a:pt x="2522" y="423"/>
                    <a:pt x="2455" y="461"/>
                  </a:cubicBezTo>
                  <a:cubicBezTo>
                    <a:pt x="2455" y="245"/>
                    <a:pt x="2296" y="57"/>
                    <a:pt x="2094" y="14"/>
                  </a:cubicBezTo>
                  <a:lnTo>
                    <a:pt x="2079" y="14"/>
                  </a:lnTo>
                  <a:cubicBezTo>
                    <a:pt x="2038" y="5"/>
                    <a:pt x="1997" y="0"/>
                    <a:pt x="195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81"/>
            <p:cNvSpPr/>
            <p:nvPr/>
          </p:nvSpPr>
          <p:spPr>
            <a:xfrm>
              <a:off x="1482794" y="2027030"/>
              <a:ext cx="26503" cy="102946"/>
            </a:xfrm>
            <a:custGeom>
              <a:avLst/>
              <a:gdLst/>
              <a:ahLst/>
              <a:cxnLst/>
              <a:rect l="l" t="t" r="r" b="b"/>
              <a:pathLst>
                <a:path w="1011" h="3927" extrusionOk="0">
                  <a:moveTo>
                    <a:pt x="361" y="0"/>
                  </a:moveTo>
                  <a:lnTo>
                    <a:pt x="260" y="318"/>
                  </a:lnTo>
                  <a:cubicBezTo>
                    <a:pt x="202" y="535"/>
                    <a:pt x="159" y="737"/>
                    <a:pt x="116" y="953"/>
                  </a:cubicBezTo>
                  <a:cubicBezTo>
                    <a:pt x="0" y="1661"/>
                    <a:pt x="563" y="2411"/>
                    <a:pt x="679" y="2556"/>
                  </a:cubicBezTo>
                  <a:lnTo>
                    <a:pt x="679" y="3927"/>
                  </a:lnTo>
                  <a:lnTo>
                    <a:pt x="1011" y="3927"/>
                  </a:lnTo>
                  <a:lnTo>
                    <a:pt x="1011" y="2556"/>
                  </a:lnTo>
                  <a:cubicBezTo>
                    <a:pt x="910" y="2411"/>
                    <a:pt x="332" y="1661"/>
                    <a:pt x="462" y="953"/>
                  </a:cubicBezTo>
                  <a:cubicBezTo>
                    <a:pt x="491" y="737"/>
                    <a:pt x="534" y="535"/>
                    <a:pt x="592" y="318"/>
                  </a:cubicBezTo>
                  <a:lnTo>
                    <a:pt x="664" y="13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4" name="Google Shape;17094;p81"/>
            <p:cNvSpPr/>
            <p:nvPr/>
          </p:nvSpPr>
          <p:spPr>
            <a:xfrm>
              <a:off x="1610303" y="2048212"/>
              <a:ext cx="34473" cy="36413"/>
            </a:xfrm>
            <a:custGeom>
              <a:avLst/>
              <a:gdLst/>
              <a:ahLst/>
              <a:cxnLst/>
              <a:rect l="l" t="t" r="r" b="b"/>
              <a:pathLst>
                <a:path w="1315" h="1389" extrusionOk="0">
                  <a:moveTo>
                    <a:pt x="506" y="1"/>
                  </a:moveTo>
                  <a:lnTo>
                    <a:pt x="1" y="1112"/>
                  </a:lnTo>
                  <a:lnTo>
                    <a:pt x="549" y="1358"/>
                  </a:lnTo>
                  <a:cubicBezTo>
                    <a:pt x="605" y="1379"/>
                    <a:pt x="662" y="1389"/>
                    <a:pt x="718" y="1389"/>
                  </a:cubicBezTo>
                  <a:cubicBezTo>
                    <a:pt x="896" y="1389"/>
                    <a:pt x="1065" y="1288"/>
                    <a:pt x="1141" y="1112"/>
                  </a:cubicBezTo>
                  <a:lnTo>
                    <a:pt x="1271" y="809"/>
                  </a:lnTo>
                  <a:cubicBezTo>
                    <a:pt x="1315" y="708"/>
                    <a:pt x="1315" y="578"/>
                    <a:pt x="1271" y="463"/>
                  </a:cubicBezTo>
                  <a:cubicBezTo>
                    <a:pt x="1228" y="362"/>
                    <a:pt x="1141" y="275"/>
                    <a:pt x="1026" y="23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81"/>
            <p:cNvSpPr/>
            <p:nvPr/>
          </p:nvSpPr>
          <p:spPr>
            <a:xfrm>
              <a:off x="1489216" y="2157214"/>
              <a:ext cx="92355" cy="196796"/>
            </a:xfrm>
            <a:custGeom>
              <a:avLst/>
              <a:gdLst/>
              <a:ahLst/>
              <a:cxnLst/>
              <a:rect l="l" t="t" r="r" b="b"/>
              <a:pathLst>
                <a:path w="3523" h="7507" extrusionOk="0">
                  <a:moveTo>
                    <a:pt x="15" y="0"/>
                  </a:moveTo>
                  <a:lnTo>
                    <a:pt x="15" y="7247"/>
                  </a:lnTo>
                  <a:cubicBezTo>
                    <a:pt x="15" y="7247"/>
                    <a:pt x="15" y="7261"/>
                    <a:pt x="15" y="7276"/>
                  </a:cubicBezTo>
                  <a:cubicBezTo>
                    <a:pt x="1" y="7406"/>
                    <a:pt x="116" y="7507"/>
                    <a:pt x="246" y="7507"/>
                  </a:cubicBezTo>
                  <a:lnTo>
                    <a:pt x="3306" y="7507"/>
                  </a:lnTo>
                  <a:cubicBezTo>
                    <a:pt x="3422" y="7507"/>
                    <a:pt x="3508" y="7434"/>
                    <a:pt x="3523" y="7333"/>
                  </a:cubicBezTo>
                  <a:lnTo>
                    <a:pt x="3523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81"/>
            <p:cNvSpPr/>
            <p:nvPr/>
          </p:nvSpPr>
          <p:spPr>
            <a:xfrm>
              <a:off x="1621681" y="2257879"/>
              <a:ext cx="91962" cy="96130"/>
            </a:xfrm>
            <a:custGeom>
              <a:avLst/>
              <a:gdLst/>
              <a:ahLst/>
              <a:cxnLst/>
              <a:rect l="l" t="t" r="r" b="b"/>
              <a:pathLst>
                <a:path w="3508" h="3667" extrusionOk="0">
                  <a:moveTo>
                    <a:pt x="0" y="0"/>
                  </a:moveTo>
                  <a:lnTo>
                    <a:pt x="0" y="3465"/>
                  </a:lnTo>
                  <a:cubicBezTo>
                    <a:pt x="0" y="3580"/>
                    <a:pt x="101" y="3667"/>
                    <a:pt x="217" y="3667"/>
                  </a:cubicBezTo>
                  <a:lnTo>
                    <a:pt x="3291" y="3667"/>
                  </a:lnTo>
                  <a:cubicBezTo>
                    <a:pt x="3407" y="3667"/>
                    <a:pt x="3508" y="3580"/>
                    <a:pt x="3508" y="3465"/>
                  </a:cubicBezTo>
                  <a:lnTo>
                    <a:pt x="3508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81"/>
            <p:cNvSpPr/>
            <p:nvPr/>
          </p:nvSpPr>
          <p:spPr>
            <a:xfrm>
              <a:off x="1509664" y="2157214"/>
              <a:ext cx="71908" cy="196796"/>
            </a:xfrm>
            <a:custGeom>
              <a:avLst/>
              <a:gdLst/>
              <a:ahLst/>
              <a:cxnLst/>
              <a:rect l="l" t="t" r="r" b="b"/>
              <a:pathLst>
                <a:path w="2743" h="7507" extrusionOk="0">
                  <a:moveTo>
                    <a:pt x="0" y="0"/>
                  </a:moveTo>
                  <a:lnTo>
                    <a:pt x="0" y="7507"/>
                  </a:lnTo>
                  <a:lnTo>
                    <a:pt x="2526" y="7507"/>
                  </a:lnTo>
                  <a:cubicBezTo>
                    <a:pt x="2627" y="7507"/>
                    <a:pt x="2728" y="7434"/>
                    <a:pt x="2743" y="7333"/>
                  </a:cubicBezTo>
                  <a:lnTo>
                    <a:pt x="2743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81"/>
            <p:cNvSpPr/>
            <p:nvPr/>
          </p:nvSpPr>
          <p:spPr>
            <a:xfrm>
              <a:off x="1639822" y="2257879"/>
              <a:ext cx="73821" cy="96130"/>
            </a:xfrm>
            <a:custGeom>
              <a:avLst/>
              <a:gdLst/>
              <a:ahLst/>
              <a:cxnLst/>
              <a:rect l="l" t="t" r="r" b="b"/>
              <a:pathLst>
                <a:path w="2816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2599" y="3667"/>
                  </a:lnTo>
                  <a:cubicBezTo>
                    <a:pt x="2715" y="3667"/>
                    <a:pt x="2816" y="3580"/>
                    <a:pt x="2816" y="3465"/>
                  </a:cubicBezTo>
                  <a:lnTo>
                    <a:pt x="2816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81"/>
            <p:cNvSpPr/>
            <p:nvPr/>
          </p:nvSpPr>
          <p:spPr>
            <a:xfrm>
              <a:off x="1360920" y="2290779"/>
              <a:ext cx="92749" cy="63231"/>
            </a:xfrm>
            <a:custGeom>
              <a:avLst/>
              <a:gdLst/>
              <a:ahLst/>
              <a:cxnLst/>
              <a:rect l="l" t="t" r="r" b="b"/>
              <a:pathLst>
                <a:path w="3538" h="2412" extrusionOk="0">
                  <a:moveTo>
                    <a:pt x="15" y="1"/>
                  </a:moveTo>
                  <a:lnTo>
                    <a:pt x="15" y="2166"/>
                  </a:lnTo>
                  <a:cubicBezTo>
                    <a:pt x="1" y="2296"/>
                    <a:pt x="102" y="2397"/>
                    <a:pt x="218" y="2412"/>
                  </a:cubicBezTo>
                  <a:lnTo>
                    <a:pt x="3336" y="2412"/>
                  </a:lnTo>
                  <a:cubicBezTo>
                    <a:pt x="3451" y="2397"/>
                    <a:pt x="3538" y="2296"/>
                    <a:pt x="3523" y="2181"/>
                  </a:cubicBezTo>
                  <a:lnTo>
                    <a:pt x="3523" y="1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0" name="Google Shape;17100;p81"/>
            <p:cNvSpPr/>
            <p:nvPr/>
          </p:nvSpPr>
          <p:spPr>
            <a:xfrm>
              <a:off x="1381368" y="2290779"/>
              <a:ext cx="72301" cy="63231"/>
            </a:xfrm>
            <a:custGeom>
              <a:avLst/>
              <a:gdLst/>
              <a:ahLst/>
              <a:cxnLst/>
              <a:rect l="l" t="t" r="r" b="b"/>
              <a:pathLst>
                <a:path w="2758" h="2412" extrusionOk="0">
                  <a:moveTo>
                    <a:pt x="0" y="1"/>
                  </a:moveTo>
                  <a:lnTo>
                    <a:pt x="0" y="2412"/>
                  </a:lnTo>
                  <a:lnTo>
                    <a:pt x="2556" y="2412"/>
                  </a:lnTo>
                  <a:cubicBezTo>
                    <a:pt x="2671" y="2412"/>
                    <a:pt x="2758" y="2296"/>
                    <a:pt x="2743" y="2181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81"/>
            <p:cNvSpPr/>
            <p:nvPr/>
          </p:nvSpPr>
          <p:spPr>
            <a:xfrm>
              <a:off x="1489216" y="2126542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7" y="1"/>
                  </a:moveTo>
                  <a:cubicBezTo>
                    <a:pt x="87" y="1"/>
                    <a:pt x="1" y="116"/>
                    <a:pt x="15" y="232"/>
                  </a:cubicBezTo>
                  <a:lnTo>
                    <a:pt x="15" y="1315"/>
                  </a:lnTo>
                  <a:lnTo>
                    <a:pt x="3523" y="1315"/>
                  </a:lnTo>
                  <a:lnTo>
                    <a:pt x="3523" y="261"/>
                  </a:lnTo>
                  <a:lnTo>
                    <a:pt x="3523" y="232"/>
                  </a:lnTo>
                  <a:cubicBezTo>
                    <a:pt x="3537" y="116"/>
                    <a:pt x="3451" y="1"/>
                    <a:pt x="3335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81"/>
            <p:cNvSpPr/>
            <p:nvPr/>
          </p:nvSpPr>
          <p:spPr>
            <a:xfrm>
              <a:off x="1509664" y="2126542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5"/>
                  </a:lnTo>
                  <a:lnTo>
                    <a:pt x="2743" y="1315"/>
                  </a:lnTo>
                  <a:lnTo>
                    <a:pt x="2743" y="261"/>
                  </a:lnTo>
                  <a:cubicBezTo>
                    <a:pt x="2743" y="246"/>
                    <a:pt x="2743" y="246"/>
                    <a:pt x="2743" y="232"/>
                  </a:cubicBezTo>
                  <a:cubicBezTo>
                    <a:pt x="2757" y="116"/>
                    <a:pt x="2671" y="1"/>
                    <a:pt x="2555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81"/>
            <p:cNvSpPr/>
            <p:nvPr/>
          </p:nvSpPr>
          <p:spPr>
            <a:xfrm>
              <a:off x="1511919" y="1991089"/>
              <a:ext cx="26897" cy="47528"/>
            </a:xfrm>
            <a:custGeom>
              <a:avLst/>
              <a:gdLst/>
              <a:ahLst/>
              <a:cxnLst/>
              <a:rect l="l" t="t" r="r" b="b"/>
              <a:pathLst>
                <a:path w="1026" h="1813" extrusionOk="0">
                  <a:moveTo>
                    <a:pt x="840" y="1"/>
                  </a:moveTo>
                  <a:cubicBezTo>
                    <a:pt x="757" y="1"/>
                    <a:pt x="671" y="23"/>
                    <a:pt x="593" y="72"/>
                  </a:cubicBezTo>
                  <a:cubicBezTo>
                    <a:pt x="492" y="130"/>
                    <a:pt x="419" y="231"/>
                    <a:pt x="390" y="361"/>
                  </a:cubicBezTo>
                  <a:lnTo>
                    <a:pt x="102" y="1400"/>
                  </a:lnTo>
                  <a:lnTo>
                    <a:pt x="87" y="1473"/>
                  </a:lnTo>
                  <a:lnTo>
                    <a:pt x="44" y="1617"/>
                  </a:lnTo>
                  <a:cubicBezTo>
                    <a:pt x="1" y="1689"/>
                    <a:pt x="44" y="1776"/>
                    <a:pt x="116" y="1805"/>
                  </a:cubicBezTo>
                  <a:cubicBezTo>
                    <a:pt x="133" y="1810"/>
                    <a:pt x="148" y="1813"/>
                    <a:pt x="162" y="1813"/>
                  </a:cubicBezTo>
                  <a:cubicBezTo>
                    <a:pt x="253" y="1813"/>
                    <a:pt x="275" y="1703"/>
                    <a:pt x="275" y="1703"/>
                  </a:cubicBezTo>
                  <a:lnTo>
                    <a:pt x="347" y="1429"/>
                  </a:lnTo>
                  <a:lnTo>
                    <a:pt x="636" y="390"/>
                  </a:lnTo>
                  <a:cubicBezTo>
                    <a:pt x="679" y="202"/>
                    <a:pt x="838" y="58"/>
                    <a:pt x="1026" y="29"/>
                  </a:cubicBezTo>
                  <a:lnTo>
                    <a:pt x="982" y="15"/>
                  </a:lnTo>
                  <a:lnTo>
                    <a:pt x="953" y="15"/>
                  </a:lnTo>
                  <a:cubicBezTo>
                    <a:pt x="917" y="5"/>
                    <a:pt x="879" y="1"/>
                    <a:pt x="840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81"/>
            <p:cNvSpPr/>
            <p:nvPr/>
          </p:nvSpPr>
          <p:spPr>
            <a:xfrm>
              <a:off x="1535774" y="2000841"/>
              <a:ext cx="19320" cy="44225"/>
            </a:xfrm>
            <a:custGeom>
              <a:avLst/>
              <a:gdLst/>
              <a:ahLst/>
              <a:cxnLst/>
              <a:rect l="l" t="t" r="r" b="b"/>
              <a:pathLst>
                <a:path w="737" h="1687" extrusionOk="0">
                  <a:moveTo>
                    <a:pt x="614" y="1"/>
                  </a:moveTo>
                  <a:cubicBezTo>
                    <a:pt x="489" y="1"/>
                    <a:pt x="372" y="93"/>
                    <a:pt x="361" y="234"/>
                  </a:cubicBezTo>
                  <a:lnTo>
                    <a:pt x="87" y="1288"/>
                  </a:lnTo>
                  <a:lnTo>
                    <a:pt x="72" y="1346"/>
                  </a:lnTo>
                  <a:lnTo>
                    <a:pt x="29" y="1505"/>
                  </a:lnTo>
                  <a:cubicBezTo>
                    <a:pt x="0" y="1562"/>
                    <a:pt x="29" y="1649"/>
                    <a:pt x="101" y="1678"/>
                  </a:cubicBezTo>
                  <a:cubicBezTo>
                    <a:pt x="118" y="1684"/>
                    <a:pt x="133" y="1686"/>
                    <a:pt x="147" y="1686"/>
                  </a:cubicBezTo>
                  <a:cubicBezTo>
                    <a:pt x="238" y="1686"/>
                    <a:pt x="260" y="1577"/>
                    <a:pt x="260" y="1577"/>
                  </a:cubicBezTo>
                  <a:lnTo>
                    <a:pt x="332" y="1303"/>
                  </a:lnTo>
                  <a:lnTo>
                    <a:pt x="606" y="263"/>
                  </a:lnTo>
                  <a:cubicBezTo>
                    <a:pt x="635" y="177"/>
                    <a:pt x="679" y="104"/>
                    <a:pt x="736" y="32"/>
                  </a:cubicBezTo>
                  <a:cubicBezTo>
                    <a:pt x="697" y="11"/>
                    <a:pt x="655" y="1"/>
                    <a:pt x="61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81"/>
            <p:cNvSpPr/>
            <p:nvPr/>
          </p:nvSpPr>
          <p:spPr>
            <a:xfrm>
              <a:off x="1554675" y="2009623"/>
              <a:ext cx="19714" cy="44146"/>
            </a:xfrm>
            <a:custGeom>
              <a:avLst/>
              <a:gdLst/>
              <a:ahLst/>
              <a:cxnLst/>
              <a:rect l="l" t="t" r="r" b="b"/>
              <a:pathLst>
                <a:path w="752" h="1684" extrusionOk="0">
                  <a:moveTo>
                    <a:pt x="629" y="0"/>
                  </a:moveTo>
                  <a:cubicBezTo>
                    <a:pt x="490" y="0"/>
                    <a:pt x="359" y="105"/>
                    <a:pt x="347" y="260"/>
                  </a:cubicBezTo>
                  <a:lnTo>
                    <a:pt x="88" y="1271"/>
                  </a:lnTo>
                  <a:lnTo>
                    <a:pt x="73" y="1343"/>
                  </a:lnTo>
                  <a:lnTo>
                    <a:pt x="30" y="1487"/>
                  </a:lnTo>
                  <a:cubicBezTo>
                    <a:pt x="1" y="1559"/>
                    <a:pt x="30" y="1646"/>
                    <a:pt x="102" y="1675"/>
                  </a:cubicBezTo>
                  <a:cubicBezTo>
                    <a:pt x="119" y="1681"/>
                    <a:pt x="134" y="1683"/>
                    <a:pt x="148" y="1683"/>
                  </a:cubicBezTo>
                  <a:cubicBezTo>
                    <a:pt x="239" y="1683"/>
                    <a:pt x="261" y="1574"/>
                    <a:pt x="261" y="1574"/>
                  </a:cubicBezTo>
                  <a:lnTo>
                    <a:pt x="333" y="1300"/>
                  </a:lnTo>
                  <a:lnTo>
                    <a:pt x="578" y="289"/>
                  </a:lnTo>
                  <a:cubicBezTo>
                    <a:pt x="607" y="188"/>
                    <a:pt x="665" y="87"/>
                    <a:pt x="752" y="29"/>
                  </a:cubicBezTo>
                  <a:cubicBezTo>
                    <a:pt x="712" y="9"/>
                    <a:pt x="670" y="0"/>
                    <a:pt x="629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81"/>
            <p:cNvSpPr/>
            <p:nvPr/>
          </p:nvSpPr>
          <p:spPr>
            <a:xfrm>
              <a:off x="1575123" y="2019087"/>
              <a:ext cx="17433" cy="40345"/>
            </a:xfrm>
            <a:custGeom>
              <a:avLst/>
              <a:gdLst/>
              <a:ahLst/>
              <a:cxnLst/>
              <a:rect l="l" t="t" r="r" b="b"/>
              <a:pathLst>
                <a:path w="665" h="1539" extrusionOk="0">
                  <a:moveTo>
                    <a:pt x="636" y="0"/>
                  </a:moveTo>
                  <a:cubicBezTo>
                    <a:pt x="535" y="0"/>
                    <a:pt x="448" y="29"/>
                    <a:pt x="376" y="73"/>
                  </a:cubicBezTo>
                  <a:lnTo>
                    <a:pt x="376" y="87"/>
                  </a:lnTo>
                  <a:lnTo>
                    <a:pt x="87" y="1126"/>
                  </a:lnTo>
                  <a:lnTo>
                    <a:pt x="73" y="1198"/>
                  </a:lnTo>
                  <a:lnTo>
                    <a:pt x="29" y="1343"/>
                  </a:lnTo>
                  <a:cubicBezTo>
                    <a:pt x="0" y="1415"/>
                    <a:pt x="29" y="1502"/>
                    <a:pt x="101" y="1530"/>
                  </a:cubicBezTo>
                  <a:cubicBezTo>
                    <a:pt x="118" y="1536"/>
                    <a:pt x="134" y="1539"/>
                    <a:pt x="147" y="1539"/>
                  </a:cubicBezTo>
                  <a:cubicBezTo>
                    <a:pt x="238" y="1539"/>
                    <a:pt x="260" y="1429"/>
                    <a:pt x="260" y="1429"/>
                  </a:cubicBezTo>
                  <a:lnTo>
                    <a:pt x="332" y="1141"/>
                  </a:lnTo>
                  <a:lnTo>
                    <a:pt x="621" y="116"/>
                  </a:lnTo>
                  <a:cubicBezTo>
                    <a:pt x="621" y="73"/>
                    <a:pt x="636" y="29"/>
                    <a:pt x="664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81"/>
            <p:cNvSpPr/>
            <p:nvPr/>
          </p:nvSpPr>
          <p:spPr>
            <a:xfrm>
              <a:off x="1628864" y="2108008"/>
              <a:ext cx="14025" cy="51145"/>
            </a:xfrm>
            <a:custGeom>
              <a:avLst/>
              <a:gdLst/>
              <a:ahLst/>
              <a:cxnLst/>
              <a:rect l="l" t="t" r="r" b="b"/>
              <a:pathLst>
                <a:path w="535" h="1951" extrusionOk="0">
                  <a:moveTo>
                    <a:pt x="534" y="1"/>
                  </a:moveTo>
                  <a:lnTo>
                    <a:pt x="477" y="15"/>
                  </a:lnTo>
                  <a:lnTo>
                    <a:pt x="462" y="15"/>
                  </a:lnTo>
                  <a:cubicBezTo>
                    <a:pt x="332" y="15"/>
                    <a:pt x="217" y="73"/>
                    <a:pt x="130" y="159"/>
                  </a:cubicBezTo>
                  <a:cubicBezTo>
                    <a:pt x="44" y="246"/>
                    <a:pt x="0" y="362"/>
                    <a:pt x="15" y="491"/>
                  </a:cubicBezTo>
                  <a:lnTo>
                    <a:pt x="15" y="1574"/>
                  </a:lnTo>
                  <a:lnTo>
                    <a:pt x="15" y="1646"/>
                  </a:lnTo>
                  <a:lnTo>
                    <a:pt x="15" y="1791"/>
                  </a:lnTo>
                  <a:cubicBezTo>
                    <a:pt x="0" y="1877"/>
                    <a:pt x="44" y="1935"/>
                    <a:pt x="130" y="1949"/>
                  </a:cubicBezTo>
                  <a:cubicBezTo>
                    <a:pt x="136" y="1950"/>
                    <a:pt x="141" y="1950"/>
                    <a:pt x="146" y="1950"/>
                  </a:cubicBezTo>
                  <a:cubicBezTo>
                    <a:pt x="259" y="1950"/>
                    <a:pt x="246" y="1805"/>
                    <a:pt x="246" y="1805"/>
                  </a:cubicBezTo>
                  <a:lnTo>
                    <a:pt x="246" y="1516"/>
                  </a:lnTo>
                  <a:lnTo>
                    <a:pt x="246" y="448"/>
                  </a:lnTo>
                  <a:cubicBezTo>
                    <a:pt x="246" y="260"/>
                    <a:pt x="361" y="73"/>
                    <a:pt x="53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81"/>
            <p:cNvSpPr/>
            <p:nvPr/>
          </p:nvSpPr>
          <p:spPr>
            <a:xfrm>
              <a:off x="1652798" y="2114116"/>
              <a:ext cx="8625" cy="46165"/>
            </a:xfrm>
            <a:custGeom>
              <a:avLst/>
              <a:gdLst/>
              <a:ahLst/>
              <a:cxnLst/>
              <a:rect l="l" t="t" r="r" b="b"/>
              <a:pathLst>
                <a:path w="329" h="1761" extrusionOk="0">
                  <a:moveTo>
                    <a:pt x="256" y="1"/>
                  </a:moveTo>
                  <a:cubicBezTo>
                    <a:pt x="114" y="1"/>
                    <a:pt x="1" y="139"/>
                    <a:pt x="26" y="287"/>
                  </a:cubicBezTo>
                  <a:lnTo>
                    <a:pt x="26" y="1442"/>
                  </a:lnTo>
                  <a:lnTo>
                    <a:pt x="26" y="1601"/>
                  </a:lnTo>
                  <a:cubicBezTo>
                    <a:pt x="11" y="1673"/>
                    <a:pt x="69" y="1745"/>
                    <a:pt x="141" y="1760"/>
                  </a:cubicBezTo>
                  <a:cubicBezTo>
                    <a:pt x="147" y="1760"/>
                    <a:pt x="152" y="1761"/>
                    <a:pt x="157" y="1761"/>
                  </a:cubicBezTo>
                  <a:cubicBezTo>
                    <a:pt x="271" y="1761"/>
                    <a:pt x="271" y="1615"/>
                    <a:pt x="271" y="1615"/>
                  </a:cubicBezTo>
                  <a:lnTo>
                    <a:pt x="271" y="1327"/>
                  </a:lnTo>
                  <a:lnTo>
                    <a:pt x="271" y="258"/>
                  </a:lnTo>
                  <a:cubicBezTo>
                    <a:pt x="271" y="172"/>
                    <a:pt x="285" y="85"/>
                    <a:pt x="329" y="13"/>
                  </a:cubicBezTo>
                  <a:cubicBezTo>
                    <a:pt x="304" y="5"/>
                    <a:pt x="280" y="1"/>
                    <a:pt x="25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9" name="Google Shape;17109;p81"/>
            <p:cNvSpPr/>
            <p:nvPr/>
          </p:nvSpPr>
          <p:spPr>
            <a:xfrm>
              <a:off x="1672459" y="2118049"/>
              <a:ext cx="9411" cy="46034"/>
            </a:xfrm>
            <a:custGeom>
              <a:avLst/>
              <a:gdLst/>
              <a:ahLst/>
              <a:cxnLst/>
              <a:rect l="l" t="t" r="r" b="b"/>
              <a:pathLst>
                <a:path w="359" h="1756" extrusionOk="0">
                  <a:moveTo>
                    <a:pt x="296" y="1"/>
                  </a:moveTo>
                  <a:cubicBezTo>
                    <a:pt x="125" y="1"/>
                    <a:pt x="0" y="158"/>
                    <a:pt x="26" y="339"/>
                  </a:cubicBezTo>
                  <a:lnTo>
                    <a:pt x="41" y="1379"/>
                  </a:lnTo>
                  <a:lnTo>
                    <a:pt x="41" y="1451"/>
                  </a:lnTo>
                  <a:lnTo>
                    <a:pt x="41" y="1610"/>
                  </a:lnTo>
                  <a:cubicBezTo>
                    <a:pt x="26" y="1682"/>
                    <a:pt x="84" y="1754"/>
                    <a:pt x="156" y="1754"/>
                  </a:cubicBezTo>
                  <a:cubicBezTo>
                    <a:pt x="163" y="1755"/>
                    <a:pt x="170" y="1755"/>
                    <a:pt x="176" y="1755"/>
                  </a:cubicBezTo>
                  <a:cubicBezTo>
                    <a:pt x="299" y="1755"/>
                    <a:pt x="286" y="1624"/>
                    <a:pt x="286" y="1624"/>
                  </a:cubicBezTo>
                  <a:lnTo>
                    <a:pt x="286" y="1335"/>
                  </a:lnTo>
                  <a:lnTo>
                    <a:pt x="272" y="296"/>
                  </a:lnTo>
                  <a:cubicBezTo>
                    <a:pt x="257" y="195"/>
                    <a:pt x="301" y="94"/>
                    <a:pt x="358" y="7"/>
                  </a:cubicBezTo>
                  <a:cubicBezTo>
                    <a:pt x="337" y="3"/>
                    <a:pt x="316" y="1"/>
                    <a:pt x="29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0" name="Google Shape;17110;p81"/>
            <p:cNvSpPr/>
            <p:nvPr/>
          </p:nvSpPr>
          <p:spPr>
            <a:xfrm>
              <a:off x="1694323" y="2122400"/>
              <a:ext cx="7209" cy="42416"/>
            </a:xfrm>
            <a:custGeom>
              <a:avLst/>
              <a:gdLst/>
              <a:ahLst/>
              <a:cxnLst/>
              <a:rect l="l" t="t" r="r" b="b"/>
              <a:pathLst>
                <a:path w="275" h="1618" extrusionOk="0">
                  <a:moveTo>
                    <a:pt x="246" y="0"/>
                  </a:moveTo>
                  <a:cubicBezTo>
                    <a:pt x="159" y="29"/>
                    <a:pt x="87" y="72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1" y="1545"/>
                    <a:pt x="58" y="1617"/>
                    <a:pt x="131" y="1617"/>
                  </a:cubicBezTo>
                  <a:cubicBezTo>
                    <a:pt x="137" y="1618"/>
                    <a:pt x="144" y="1618"/>
                    <a:pt x="150" y="1618"/>
                  </a:cubicBezTo>
                  <a:cubicBezTo>
                    <a:pt x="274" y="1618"/>
                    <a:pt x="260" y="1487"/>
                    <a:pt x="260" y="1487"/>
                  </a:cubicBezTo>
                  <a:lnTo>
                    <a:pt x="260" y="1198"/>
                  </a:lnTo>
                  <a:lnTo>
                    <a:pt x="260" y="130"/>
                  </a:lnTo>
                  <a:cubicBezTo>
                    <a:pt x="260" y="87"/>
                    <a:pt x="260" y="43"/>
                    <a:pt x="275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1" name="Google Shape;17111;p81"/>
            <p:cNvSpPr/>
            <p:nvPr/>
          </p:nvSpPr>
          <p:spPr>
            <a:xfrm>
              <a:off x="1621288" y="2227208"/>
              <a:ext cx="92749" cy="34840"/>
            </a:xfrm>
            <a:custGeom>
              <a:avLst/>
              <a:gdLst/>
              <a:ahLst/>
              <a:cxnLst/>
              <a:rect l="l" t="t" r="r" b="b"/>
              <a:pathLst>
                <a:path w="3538" h="1329" extrusionOk="0">
                  <a:moveTo>
                    <a:pt x="203" y="1"/>
                  </a:moveTo>
                  <a:cubicBezTo>
                    <a:pt x="87" y="15"/>
                    <a:pt x="1" y="116"/>
                    <a:pt x="15" y="246"/>
                  </a:cubicBezTo>
                  <a:lnTo>
                    <a:pt x="15" y="1329"/>
                  </a:lnTo>
                  <a:lnTo>
                    <a:pt x="3523" y="1329"/>
                  </a:lnTo>
                  <a:lnTo>
                    <a:pt x="3523" y="261"/>
                  </a:lnTo>
                  <a:lnTo>
                    <a:pt x="3523" y="246"/>
                  </a:lnTo>
                  <a:cubicBezTo>
                    <a:pt x="3537" y="116"/>
                    <a:pt x="3451" y="15"/>
                    <a:pt x="3321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2" name="Google Shape;17112;p81"/>
            <p:cNvSpPr/>
            <p:nvPr/>
          </p:nvSpPr>
          <p:spPr>
            <a:xfrm>
              <a:off x="1639822" y="2227208"/>
              <a:ext cx="74215" cy="34840"/>
            </a:xfrm>
            <a:custGeom>
              <a:avLst/>
              <a:gdLst/>
              <a:ahLst/>
              <a:cxnLst/>
              <a:rect l="l" t="t" r="r" b="b"/>
              <a:pathLst>
                <a:path w="2831" h="1329" extrusionOk="0">
                  <a:moveTo>
                    <a:pt x="1" y="1"/>
                  </a:moveTo>
                  <a:lnTo>
                    <a:pt x="1" y="1329"/>
                  </a:lnTo>
                  <a:lnTo>
                    <a:pt x="2816" y="1329"/>
                  </a:lnTo>
                  <a:lnTo>
                    <a:pt x="2816" y="275"/>
                  </a:lnTo>
                  <a:lnTo>
                    <a:pt x="2816" y="246"/>
                  </a:lnTo>
                  <a:cubicBezTo>
                    <a:pt x="2830" y="116"/>
                    <a:pt x="2744" y="15"/>
                    <a:pt x="2614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81"/>
            <p:cNvSpPr/>
            <p:nvPr/>
          </p:nvSpPr>
          <p:spPr>
            <a:xfrm>
              <a:off x="1360920" y="2260134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8" y="1"/>
                  </a:moveTo>
                  <a:cubicBezTo>
                    <a:pt x="88" y="1"/>
                    <a:pt x="1" y="116"/>
                    <a:pt x="15" y="232"/>
                  </a:cubicBezTo>
                  <a:lnTo>
                    <a:pt x="15" y="1314"/>
                  </a:lnTo>
                  <a:lnTo>
                    <a:pt x="3523" y="1314"/>
                  </a:lnTo>
                  <a:lnTo>
                    <a:pt x="3523" y="260"/>
                  </a:lnTo>
                  <a:cubicBezTo>
                    <a:pt x="3523" y="260"/>
                    <a:pt x="3523" y="246"/>
                    <a:pt x="3523" y="232"/>
                  </a:cubicBezTo>
                  <a:cubicBezTo>
                    <a:pt x="3538" y="116"/>
                    <a:pt x="3451" y="1"/>
                    <a:pt x="3336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81"/>
            <p:cNvSpPr/>
            <p:nvPr/>
          </p:nvSpPr>
          <p:spPr>
            <a:xfrm>
              <a:off x="1381368" y="2260134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2743" y="1314"/>
                  </a:lnTo>
                  <a:lnTo>
                    <a:pt x="2743" y="260"/>
                  </a:lnTo>
                  <a:cubicBezTo>
                    <a:pt x="2743" y="260"/>
                    <a:pt x="2743" y="246"/>
                    <a:pt x="2743" y="232"/>
                  </a:cubicBezTo>
                  <a:cubicBezTo>
                    <a:pt x="2758" y="116"/>
                    <a:pt x="2671" y="1"/>
                    <a:pt x="255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15" name="Google Shape;17115;p81"/>
          <p:cNvGrpSpPr/>
          <p:nvPr/>
        </p:nvGrpSpPr>
        <p:grpSpPr>
          <a:xfrm>
            <a:off x="1821465" y="1981993"/>
            <a:ext cx="372410" cy="372410"/>
            <a:chOff x="1821465" y="1981993"/>
            <a:chExt cx="372410" cy="372410"/>
          </a:xfrm>
        </p:grpSpPr>
        <p:sp>
          <p:nvSpPr>
            <p:cNvPr id="17116" name="Google Shape;17116;p81"/>
            <p:cNvSpPr/>
            <p:nvPr/>
          </p:nvSpPr>
          <p:spPr>
            <a:xfrm>
              <a:off x="1821858" y="1981993"/>
              <a:ext cx="282336" cy="186205"/>
            </a:xfrm>
            <a:custGeom>
              <a:avLst/>
              <a:gdLst/>
              <a:ahLst/>
              <a:cxnLst/>
              <a:rect l="l" t="t" r="r" b="b"/>
              <a:pathLst>
                <a:path w="10770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2527" y="7103"/>
                  </a:lnTo>
                  <a:cubicBezTo>
                    <a:pt x="2772" y="7103"/>
                    <a:pt x="2989" y="6901"/>
                    <a:pt x="2989" y="6641"/>
                  </a:cubicBezTo>
                  <a:lnTo>
                    <a:pt x="2989" y="6179"/>
                  </a:lnTo>
                  <a:cubicBezTo>
                    <a:pt x="2989" y="5991"/>
                    <a:pt x="2902" y="5804"/>
                    <a:pt x="2758" y="5674"/>
                  </a:cubicBezTo>
                  <a:cubicBezTo>
                    <a:pt x="1848" y="4909"/>
                    <a:pt x="2382" y="3436"/>
                    <a:pt x="3566" y="3436"/>
                  </a:cubicBezTo>
                  <a:cubicBezTo>
                    <a:pt x="4750" y="3436"/>
                    <a:pt x="5284" y="4909"/>
                    <a:pt x="4360" y="5674"/>
                  </a:cubicBezTo>
                  <a:cubicBezTo>
                    <a:pt x="4216" y="5804"/>
                    <a:pt x="4129" y="5991"/>
                    <a:pt x="4129" y="6179"/>
                  </a:cubicBezTo>
                  <a:lnTo>
                    <a:pt x="4129" y="6655"/>
                  </a:lnTo>
                  <a:cubicBezTo>
                    <a:pt x="4129" y="6901"/>
                    <a:pt x="4331" y="7103"/>
                    <a:pt x="4591" y="7103"/>
                  </a:cubicBezTo>
                  <a:lnTo>
                    <a:pt x="7088" y="7103"/>
                  </a:lnTo>
                  <a:lnTo>
                    <a:pt x="7088" y="4577"/>
                  </a:lnTo>
                  <a:cubicBezTo>
                    <a:pt x="7088" y="4331"/>
                    <a:pt x="7290" y="4129"/>
                    <a:pt x="7550" y="4129"/>
                  </a:cubicBezTo>
                  <a:lnTo>
                    <a:pt x="8012" y="4129"/>
                  </a:lnTo>
                  <a:cubicBezTo>
                    <a:pt x="8214" y="4129"/>
                    <a:pt x="8402" y="4216"/>
                    <a:pt x="8532" y="4360"/>
                  </a:cubicBezTo>
                  <a:cubicBezTo>
                    <a:pt x="8795" y="4680"/>
                    <a:pt x="9150" y="4823"/>
                    <a:pt x="9499" y="4823"/>
                  </a:cubicBezTo>
                  <a:cubicBezTo>
                    <a:pt x="10143" y="4823"/>
                    <a:pt x="10769" y="4334"/>
                    <a:pt x="10769" y="3566"/>
                  </a:cubicBezTo>
                  <a:cubicBezTo>
                    <a:pt x="10769" y="2788"/>
                    <a:pt x="10142" y="2296"/>
                    <a:pt x="9496" y="2296"/>
                  </a:cubicBezTo>
                  <a:cubicBezTo>
                    <a:pt x="9148" y="2296"/>
                    <a:pt x="8795" y="2439"/>
                    <a:pt x="8532" y="2758"/>
                  </a:cubicBezTo>
                  <a:cubicBezTo>
                    <a:pt x="8402" y="2902"/>
                    <a:pt x="8214" y="2989"/>
                    <a:pt x="8012" y="2989"/>
                  </a:cubicBezTo>
                  <a:lnTo>
                    <a:pt x="7550" y="2989"/>
                  </a:lnTo>
                  <a:cubicBezTo>
                    <a:pt x="7305" y="2989"/>
                    <a:pt x="7088" y="2772"/>
                    <a:pt x="7088" y="2527"/>
                  </a:cubicBezTo>
                  <a:lnTo>
                    <a:pt x="7088" y="232"/>
                  </a:lnTo>
                  <a:cubicBezTo>
                    <a:pt x="7103" y="116"/>
                    <a:pt x="7002" y="1"/>
                    <a:pt x="68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81"/>
            <p:cNvSpPr/>
            <p:nvPr/>
          </p:nvSpPr>
          <p:spPr>
            <a:xfrm>
              <a:off x="2007670" y="1981993"/>
              <a:ext cx="186205" cy="282336"/>
            </a:xfrm>
            <a:custGeom>
              <a:avLst/>
              <a:gdLst/>
              <a:ahLst/>
              <a:cxnLst/>
              <a:rect l="l" t="t" r="r" b="b"/>
              <a:pathLst>
                <a:path w="7103" h="10770" extrusionOk="0">
                  <a:moveTo>
                    <a:pt x="246" y="1"/>
                  </a:moveTo>
                  <a:cubicBezTo>
                    <a:pt x="116" y="1"/>
                    <a:pt x="15" y="102"/>
                    <a:pt x="15" y="232"/>
                  </a:cubicBezTo>
                  <a:lnTo>
                    <a:pt x="15" y="2512"/>
                  </a:lnTo>
                  <a:cubicBezTo>
                    <a:pt x="15" y="2772"/>
                    <a:pt x="217" y="2974"/>
                    <a:pt x="462" y="2974"/>
                  </a:cubicBezTo>
                  <a:lnTo>
                    <a:pt x="924" y="2974"/>
                  </a:lnTo>
                  <a:cubicBezTo>
                    <a:pt x="1126" y="2974"/>
                    <a:pt x="1314" y="2902"/>
                    <a:pt x="1444" y="2743"/>
                  </a:cubicBezTo>
                  <a:cubicBezTo>
                    <a:pt x="1705" y="2427"/>
                    <a:pt x="2056" y="2285"/>
                    <a:pt x="2402" y="2285"/>
                  </a:cubicBezTo>
                  <a:cubicBezTo>
                    <a:pt x="3050" y="2285"/>
                    <a:pt x="3681" y="2780"/>
                    <a:pt x="3681" y="3552"/>
                  </a:cubicBezTo>
                  <a:cubicBezTo>
                    <a:pt x="3681" y="4323"/>
                    <a:pt x="3050" y="4819"/>
                    <a:pt x="2402" y="4819"/>
                  </a:cubicBezTo>
                  <a:cubicBezTo>
                    <a:pt x="2056" y="4819"/>
                    <a:pt x="1705" y="4677"/>
                    <a:pt x="1444" y="4360"/>
                  </a:cubicBezTo>
                  <a:cubicBezTo>
                    <a:pt x="1314" y="4201"/>
                    <a:pt x="1126" y="4115"/>
                    <a:pt x="924" y="4115"/>
                  </a:cubicBezTo>
                  <a:lnTo>
                    <a:pt x="448" y="4115"/>
                  </a:lnTo>
                  <a:cubicBezTo>
                    <a:pt x="202" y="4115"/>
                    <a:pt x="0" y="4317"/>
                    <a:pt x="0" y="4577"/>
                  </a:cubicBezTo>
                  <a:lnTo>
                    <a:pt x="0" y="7103"/>
                  </a:lnTo>
                  <a:lnTo>
                    <a:pt x="2526" y="7103"/>
                  </a:lnTo>
                  <a:cubicBezTo>
                    <a:pt x="2772" y="7103"/>
                    <a:pt x="2974" y="7305"/>
                    <a:pt x="2974" y="7565"/>
                  </a:cubicBezTo>
                  <a:lnTo>
                    <a:pt x="2974" y="8012"/>
                  </a:lnTo>
                  <a:cubicBezTo>
                    <a:pt x="2988" y="8214"/>
                    <a:pt x="2902" y="8402"/>
                    <a:pt x="2743" y="8532"/>
                  </a:cubicBezTo>
                  <a:cubicBezTo>
                    <a:pt x="1833" y="9283"/>
                    <a:pt x="2368" y="10769"/>
                    <a:pt x="3551" y="10769"/>
                  </a:cubicBezTo>
                  <a:cubicBezTo>
                    <a:pt x="4735" y="10769"/>
                    <a:pt x="5269" y="9283"/>
                    <a:pt x="4360" y="8532"/>
                  </a:cubicBezTo>
                  <a:cubicBezTo>
                    <a:pt x="4201" y="8402"/>
                    <a:pt x="4114" y="8214"/>
                    <a:pt x="4129" y="8012"/>
                  </a:cubicBezTo>
                  <a:lnTo>
                    <a:pt x="4129" y="7550"/>
                  </a:lnTo>
                  <a:cubicBezTo>
                    <a:pt x="4129" y="7305"/>
                    <a:pt x="4331" y="7103"/>
                    <a:pt x="4576" y="7103"/>
                  </a:cubicBezTo>
                  <a:lnTo>
                    <a:pt x="6886" y="7103"/>
                  </a:lnTo>
                  <a:cubicBezTo>
                    <a:pt x="7001" y="7103"/>
                    <a:pt x="7102" y="7002"/>
                    <a:pt x="7102" y="6872"/>
                  </a:cubicBezTo>
                  <a:lnTo>
                    <a:pt x="7102" y="925"/>
                  </a:lnTo>
                  <a:cubicBezTo>
                    <a:pt x="7102" y="419"/>
                    <a:pt x="6698" y="1"/>
                    <a:pt x="6193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81"/>
            <p:cNvSpPr/>
            <p:nvPr/>
          </p:nvSpPr>
          <p:spPr>
            <a:xfrm>
              <a:off x="1911540" y="2167805"/>
              <a:ext cx="282336" cy="186598"/>
            </a:xfrm>
            <a:custGeom>
              <a:avLst/>
              <a:gdLst/>
              <a:ahLst/>
              <a:cxnLst/>
              <a:rect l="l" t="t" r="r" b="b"/>
              <a:pathLst>
                <a:path w="10770" h="7118" extrusionOk="0">
                  <a:moveTo>
                    <a:pt x="3682" y="0"/>
                  </a:moveTo>
                  <a:lnTo>
                    <a:pt x="3682" y="2527"/>
                  </a:lnTo>
                  <a:cubicBezTo>
                    <a:pt x="3682" y="2786"/>
                    <a:pt x="3480" y="2989"/>
                    <a:pt x="3220" y="2989"/>
                  </a:cubicBezTo>
                  <a:lnTo>
                    <a:pt x="2758" y="2989"/>
                  </a:lnTo>
                  <a:cubicBezTo>
                    <a:pt x="2556" y="2989"/>
                    <a:pt x="2368" y="2902"/>
                    <a:pt x="2238" y="2743"/>
                  </a:cubicBezTo>
                  <a:cubicBezTo>
                    <a:pt x="1977" y="2426"/>
                    <a:pt x="1626" y="2285"/>
                    <a:pt x="1279" y="2285"/>
                  </a:cubicBezTo>
                  <a:cubicBezTo>
                    <a:pt x="632" y="2285"/>
                    <a:pt x="1" y="2780"/>
                    <a:pt x="1" y="3552"/>
                  </a:cubicBezTo>
                  <a:cubicBezTo>
                    <a:pt x="1" y="4323"/>
                    <a:pt x="632" y="4818"/>
                    <a:pt x="1279" y="4818"/>
                  </a:cubicBezTo>
                  <a:cubicBezTo>
                    <a:pt x="1626" y="4818"/>
                    <a:pt x="1977" y="4677"/>
                    <a:pt x="2238" y="4360"/>
                  </a:cubicBezTo>
                  <a:cubicBezTo>
                    <a:pt x="2368" y="4201"/>
                    <a:pt x="2556" y="4129"/>
                    <a:pt x="2758" y="4129"/>
                  </a:cubicBezTo>
                  <a:lnTo>
                    <a:pt x="3220" y="4129"/>
                  </a:lnTo>
                  <a:cubicBezTo>
                    <a:pt x="3465" y="4129"/>
                    <a:pt x="3667" y="4331"/>
                    <a:pt x="3667" y="4591"/>
                  </a:cubicBezTo>
                  <a:lnTo>
                    <a:pt x="3667" y="6872"/>
                  </a:lnTo>
                  <a:cubicBezTo>
                    <a:pt x="3667" y="7002"/>
                    <a:pt x="3768" y="7117"/>
                    <a:pt x="3913" y="7117"/>
                  </a:cubicBezTo>
                  <a:lnTo>
                    <a:pt x="9860" y="7117"/>
                  </a:lnTo>
                  <a:cubicBezTo>
                    <a:pt x="10365" y="7117"/>
                    <a:pt x="10769" y="6698"/>
                    <a:pt x="10769" y="6193"/>
                  </a:cubicBezTo>
                  <a:lnTo>
                    <a:pt x="10769" y="246"/>
                  </a:lnTo>
                  <a:cubicBezTo>
                    <a:pt x="10769" y="116"/>
                    <a:pt x="10668" y="15"/>
                    <a:pt x="10553" y="15"/>
                  </a:cubicBezTo>
                  <a:lnTo>
                    <a:pt x="8272" y="15"/>
                  </a:lnTo>
                  <a:cubicBezTo>
                    <a:pt x="8012" y="15"/>
                    <a:pt x="7810" y="217"/>
                    <a:pt x="7810" y="477"/>
                  </a:cubicBezTo>
                  <a:lnTo>
                    <a:pt x="7810" y="924"/>
                  </a:lnTo>
                  <a:cubicBezTo>
                    <a:pt x="7796" y="1126"/>
                    <a:pt x="7882" y="1314"/>
                    <a:pt x="8041" y="1444"/>
                  </a:cubicBezTo>
                  <a:cubicBezTo>
                    <a:pt x="8951" y="2195"/>
                    <a:pt x="8416" y="3681"/>
                    <a:pt x="7233" y="3681"/>
                  </a:cubicBezTo>
                  <a:cubicBezTo>
                    <a:pt x="6049" y="3681"/>
                    <a:pt x="5515" y="2195"/>
                    <a:pt x="6424" y="1444"/>
                  </a:cubicBezTo>
                  <a:cubicBezTo>
                    <a:pt x="6583" y="1314"/>
                    <a:pt x="6670" y="1126"/>
                    <a:pt x="6670" y="924"/>
                  </a:cubicBezTo>
                  <a:lnTo>
                    <a:pt x="6670" y="462"/>
                  </a:lnTo>
                  <a:cubicBezTo>
                    <a:pt x="6670" y="203"/>
                    <a:pt x="6453" y="0"/>
                    <a:pt x="620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81"/>
            <p:cNvSpPr/>
            <p:nvPr/>
          </p:nvSpPr>
          <p:spPr>
            <a:xfrm>
              <a:off x="1821465" y="2072067"/>
              <a:ext cx="186598" cy="281942"/>
            </a:xfrm>
            <a:custGeom>
              <a:avLst/>
              <a:gdLst/>
              <a:ahLst/>
              <a:cxnLst/>
              <a:rect l="l" t="t" r="r" b="b"/>
              <a:pathLst>
                <a:path w="7118" h="10755" extrusionOk="0">
                  <a:moveTo>
                    <a:pt x="3566" y="0"/>
                  </a:moveTo>
                  <a:cubicBezTo>
                    <a:pt x="2383" y="0"/>
                    <a:pt x="1849" y="1473"/>
                    <a:pt x="2758" y="2238"/>
                  </a:cubicBezTo>
                  <a:cubicBezTo>
                    <a:pt x="2917" y="2368"/>
                    <a:pt x="2989" y="2555"/>
                    <a:pt x="2989" y="2743"/>
                  </a:cubicBezTo>
                  <a:lnTo>
                    <a:pt x="2989" y="3205"/>
                  </a:lnTo>
                  <a:cubicBezTo>
                    <a:pt x="2989" y="3465"/>
                    <a:pt x="2787" y="3667"/>
                    <a:pt x="2527" y="3667"/>
                  </a:cubicBezTo>
                  <a:lnTo>
                    <a:pt x="246" y="3667"/>
                  </a:lnTo>
                  <a:cubicBezTo>
                    <a:pt x="238" y="3666"/>
                    <a:pt x="230" y="3665"/>
                    <a:pt x="222" y="3665"/>
                  </a:cubicBezTo>
                  <a:cubicBezTo>
                    <a:pt x="102" y="3665"/>
                    <a:pt x="1" y="3762"/>
                    <a:pt x="1" y="3883"/>
                  </a:cubicBezTo>
                  <a:lnTo>
                    <a:pt x="1" y="9845"/>
                  </a:lnTo>
                  <a:cubicBezTo>
                    <a:pt x="1" y="10350"/>
                    <a:pt x="405" y="10755"/>
                    <a:pt x="925" y="10755"/>
                  </a:cubicBezTo>
                  <a:lnTo>
                    <a:pt x="6872" y="10755"/>
                  </a:lnTo>
                  <a:cubicBezTo>
                    <a:pt x="7002" y="10755"/>
                    <a:pt x="7103" y="10654"/>
                    <a:pt x="7103" y="10524"/>
                  </a:cubicBezTo>
                  <a:lnTo>
                    <a:pt x="7103" y="8257"/>
                  </a:lnTo>
                  <a:cubicBezTo>
                    <a:pt x="7103" y="7997"/>
                    <a:pt x="6901" y="7795"/>
                    <a:pt x="6641" y="7795"/>
                  </a:cubicBezTo>
                  <a:lnTo>
                    <a:pt x="6194" y="7795"/>
                  </a:lnTo>
                  <a:cubicBezTo>
                    <a:pt x="5992" y="7795"/>
                    <a:pt x="5804" y="7882"/>
                    <a:pt x="5674" y="8026"/>
                  </a:cubicBezTo>
                  <a:cubicBezTo>
                    <a:pt x="5408" y="8343"/>
                    <a:pt x="5055" y="8485"/>
                    <a:pt x="4709" y="8485"/>
                  </a:cubicBezTo>
                  <a:cubicBezTo>
                    <a:pt x="4062" y="8485"/>
                    <a:pt x="3437" y="7989"/>
                    <a:pt x="3437" y="7218"/>
                  </a:cubicBezTo>
                  <a:cubicBezTo>
                    <a:pt x="3437" y="6450"/>
                    <a:pt x="4057" y="5955"/>
                    <a:pt x="4701" y="5955"/>
                  </a:cubicBezTo>
                  <a:cubicBezTo>
                    <a:pt x="5050" y="5955"/>
                    <a:pt x="5406" y="6100"/>
                    <a:pt x="5674" y="6424"/>
                  </a:cubicBezTo>
                  <a:cubicBezTo>
                    <a:pt x="5804" y="6568"/>
                    <a:pt x="5992" y="6655"/>
                    <a:pt x="6194" y="6655"/>
                  </a:cubicBezTo>
                  <a:lnTo>
                    <a:pt x="6656" y="6655"/>
                  </a:lnTo>
                  <a:cubicBezTo>
                    <a:pt x="6916" y="6655"/>
                    <a:pt x="7118" y="6453"/>
                    <a:pt x="7118" y="6193"/>
                  </a:cubicBezTo>
                  <a:lnTo>
                    <a:pt x="7118" y="3667"/>
                  </a:lnTo>
                  <a:lnTo>
                    <a:pt x="4591" y="3667"/>
                  </a:lnTo>
                  <a:cubicBezTo>
                    <a:pt x="4346" y="3667"/>
                    <a:pt x="4129" y="3465"/>
                    <a:pt x="4129" y="3219"/>
                  </a:cubicBezTo>
                  <a:lnTo>
                    <a:pt x="4129" y="2743"/>
                  </a:lnTo>
                  <a:cubicBezTo>
                    <a:pt x="4129" y="2555"/>
                    <a:pt x="4216" y="2368"/>
                    <a:pt x="4375" y="2238"/>
                  </a:cubicBezTo>
                  <a:cubicBezTo>
                    <a:pt x="5284" y="1473"/>
                    <a:pt x="4750" y="0"/>
                    <a:pt x="356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81"/>
            <p:cNvSpPr/>
            <p:nvPr/>
          </p:nvSpPr>
          <p:spPr>
            <a:xfrm>
              <a:off x="1821858" y="2167805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6193"/>
                  </a:lnTo>
                  <a:cubicBezTo>
                    <a:pt x="0" y="6698"/>
                    <a:pt x="405" y="7103"/>
                    <a:pt x="910" y="7103"/>
                  </a:cubicBezTo>
                  <a:lnTo>
                    <a:pt x="1603" y="7103"/>
                  </a:lnTo>
                  <a:cubicBezTo>
                    <a:pt x="1097" y="7103"/>
                    <a:pt x="693" y="6698"/>
                    <a:pt x="693" y="6193"/>
                  </a:cubicBezTo>
                  <a:lnTo>
                    <a:pt x="693" y="231"/>
                  </a:lnTo>
                  <a:cubicBezTo>
                    <a:pt x="693" y="101"/>
                    <a:pt x="794" y="0"/>
                    <a:pt x="9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81"/>
            <p:cNvSpPr/>
            <p:nvPr/>
          </p:nvSpPr>
          <p:spPr>
            <a:xfrm>
              <a:off x="1869989" y="2072303"/>
              <a:ext cx="51041" cy="95894"/>
            </a:xfrm>
            <a:custGeom>
              <a:avLst/>
              <a:gdLst/>
              <a:ahLst/>
              <a:cxnLst/>
              <a:rect l="l" t="t" r="r" b="b"/>
              <a:pathLst>
                <a:path w="1947" h="3658" extrusionOk="0">
                  <a:moveTo>
                    <a:pt x="1714" y="0"/>
                  </a:moveTo>
                  <a:cubicBezTo>
                    <a:pt x="590" y="0"/>
                    <a:pt x="1" y="1444"/>
                    <a:pt x="907" y="2229"/>
                  </a:cubicBezTo>
                  <a:cubicBezTo>
                    <a:pt x="1066" y="2359"/>
                    <a:pt x="1138" y="2546"/>
                    <a:pt x="1138" y="2748"/>
                  </a:cubicBezTo>
                  <a:lnTo>
                    <a:pt x="1138" y="3196"/>
                  </a:lnTo>
                  <a:cubicBezTo>
                    <a:pt x="1138" y="3456"/>
                    <a:pt x="936" y="3658"/>
                    <a:pt x="676" y="3658"/>
                  </a:cubicBezTo>
                  <a:lnTo>
                    <a:pt x="1138" y="3658"/>
                  </a:lnTo>
                  <a:cubicBezTo>
                    <a:pt x="1398" y="3658"/>
                    <a:pt x="1600" y="3456"/>
                    <a:pt x="1600" y="3196"/>
                  </a:cubicBezTo>
                  <a:lnTo>
                    <a:pt x="1600" y="2734"/>
                  </a:lnTo>
                  <a:cubicBezTo>
                    <a:pt x="1600" y="2546"/>
                    <a:pt x="1513" y="2359"/>
                    <a:pt x="1369" y="2229"/>
                  </a:cubicBezTo>
                  <a:cubicBezTo>
                    <a:pt x="561" y="1536"/>
                    <a:pt x="893" y="222"/>
                    <a:pt x="1946" y="20"/>
                  </a:cubicBezTo>
                  <a:cubicBezTo>
                    <a:pt x="1867" y="7"/>
                    <a:pt x="1789" y="0"/>
                    <a:pt x="171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81"/>
            <p:cNvSpPr/>
            <p:nvPr/>
          </p:nvSpPr>
          <p:spPr>
            <a:xfrm>
              <a:off x="1821858" y="1981993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910" y="7103"/>
                  </a:lnTo>
                  <a:cubicBezTo>
                    <a:pt x="794" y="7103"/>
                    <a:pt x="693" y="7002"/>
                    <a:pt x="693" y="6872"/>
                  </a:cubicBezTo>
                  <a:lnTo>
                    <a:pt x="693" y="925"/>
                  </a:lnTo>
                  <a:cubicBezTo>
                    <a:pt x="693" y="405"/>
                    <a:pt x="1097" y="1"/>
                    <a:pt x="160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3" name="Google Shape;17123;p81"/>
            <p:cNvSpPr/>
            <p:nvPr/>
          </p:nvSpPr>
          <p:spPr>
            <a:xfrm>
              <a:off x="2076904" y="2041658"/>
              <a:ext cx="45064" cy="66560"/>
            </a:xfrm>
            <a:custGeom>
              <a:avLst/>
              <a:gdLst/>
              <a:ahLst/>
              <a:cxnLst/>
              <a:rect l="l" t="t" r="r" b="b"/>
              <a:pathLst>
                <a:path w="1719" h="2539" extrusionOk="0">
                  <a:moveTo>
                    <a:pt x="347" y="0"/>
                  </a:moveTo>
                  <a:cubicBezTo>
                    <a:pt x="233" y="0"/>
                    <a:pt x="116" y="16"/>
                    <a:pt x="1" y="49"/>
                  </a:cubicBezTo>
                  <a:cubicBezTo>
                    <a:pt x="1343" y="323"/>
                    <a:pt x="1343" y="2228"/>
                    <a:pt x="15" y="2517"/>
                  </a:cubicBezTo>
                  <a:cubicBezTo>
                    <a:pt x="87" y="2532"/>
                    <a:pt x="163" y="2539"/>
                    <a:pt x="241" y="2539"/>
                  </a:cubicBezTo>
                  <a:cubicBezTo>
                    <a:pt x="318" y="2539"/>
                    <a:pt x="398" y="2532"/>
                    <a:pt x="477" y="2517"/>
                  </a:cubicBezTo>
                  <a:cubicBezTo>
                    <a:pt x="1213" y="2445"/>
                    <a:pt x="1719" y="1752"/>
                    <a:pt x="1589" y="1016"/>
                  </a:cubicBezTo>
                  <a:cubicBezTo>
                    <a:pt x="1468" y="412"/>
                    <a:pt x="933" y="0"/>
                    <a:pt x="34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81"/>
            <p:cNvSpPr/>
            <p:nvPr/>
          </p:nvSpPr>
          <p:spPr>
            <a:xfrm>
              <a:off x="2008037" y="1981993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2527"/>
                  </a:lnTo>
                  <a:cubicBezTo>
                    <a:pt x="1" y="2772"/>
                    <a:pt x="203" y="2974"/>
                    <a:pt x="448" y="2989"/>
                  </a:cubicBezTo>
                  <a:lnTo>
                    <a:pt x="910" y="2989"/>
                  </a:lnTo>
                  <a:cubicBezTo>
                    <a:pt x="665" y="2974"/>
                    <a:pt x="448" y="2772"/>
                    <a:pt x="448" y="2527"/>
                  </a:cubicBezTo>
                  <a:lnTo>
                    <a:pt x="448" y="232"/>
                  </a:lnTo>
                  <a:cubicBezTo>
                    <a:pt x="448" y="102"/>
                    <a:pt x="549" y="1"/>
                    <a:pt x="67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5" name="Google Shape;17125;p81"/>
            <p:cNvSpPr/>
            <p:nvPr/>
          </p:nvSpPr>
          <p:spPr>
            <a:xfrm>
              <a:off x="2008037" y="2090234"/>
              <a:ext cx="23882" cy="77963"/>
            </a:xfrm>
            <a:custGeom>
              <a:avLst/>
              <a:gdLst/>
              <a:ahLst/>
              <a:cxnLst/>
              <a:rect l="l" t="t" r="r" b="b"/>
              <a:pathLst>
                <a:path w="911" h="2974" extrusionOk="0">
                  <a:moveTo>
                    <a:pt x="448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2974"/>
                  </a:lnTo>
                  <a:lnTo>
                    <a:pt x="448" y="2974"/>
                  </a:lnTo>
                  <a:lnTo>
                    <a:pt x="448" y="448"/>
                  </a:lnTo>
                  <a:cubicBezTo>
                    <a:pt x="448" y="202"/>
                    <a:pt x="665" y="0"/>
                    <a:pt x="910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6" name="Google Shape;17126;p81"/>
            <p:cNvSpPr/>
            <p:nvPr/>
          </p:nvSpPr>
          <p:spPr>
            <a:xfrm>
              <a:off x="2058737" y="2168172"/>
              <a:ext cx="48105" cy="95973"/>
            </a:xfrm>
            <a:custGeom>
              <a:avLst/>
              <a:gdLst/>
              <a:ahLst/>
              <a:cxnLst/>
              <a:rect l="l" t="t" r="r" b="b"/>
              <a:pathLst>
                <a:path w="1835" h="3661" extrusionOk="0">
                  <a:moveTo>
                    <a:pt x="578" y="1"/>
                  </a:moveTo>
                  <a:cubicBezTo>
                    <a:pt x="824" y="1"/>
                    <a:pt x="1026" y="203"/>
                    <a:pt x="1026" y="463"/>
                  </a:cubicBezTo>
                  <a:lnTo>
                    <a:pt x="1026" y="925"/>
                  </a:lnTo>
                  <a:cubicBezTo>
                    <a:pt x="1026" y="1127"/>
                    <a:pt x="939" y="1314"/>
                    <a:pt x="795" y="1444"/>
                  </a:cubicBezTo>
                  <a:cubicBezTo>
                    <a:pt x="1" y="2108"/>
                    <a:pt x="319" y="3408"/>
                    <a:pt x="1329" y="3639"/>
                  </a:cubicBezTo>
                  <a:cubicBezTo>
                    <a:pt x="1416" y="3653"/>
                    <a:pt x="1499" y="3660"/>
                    <a:pt x="1582" y="3660"/>
                  </a:cubicBezTo>
                  <a:cubicBezTo>
                    <a:pt x="1665" y="3660"/>
                    <a:pt x="1748" y="3653"/>
                    <a:pt x="1834" y="3639"/>
                  </a:cubicBezTo>
                  <a:lnTo>
                    <a:pt x="1791" y="3624"/>
                  </a:lnTo>
                  <a:cubicBezTo>
                    <a:pt x="780" y="3393"/>
                    <a:pt x="463" y="2108"/>
                    <a:pt x="1257" y="1430"/>
                  </a:cubicBezTo>
                  <a:cubicBezTo>
                    <a:pt x="1401" y="1314"/>
                    <a:pt x="1488" y="1112"/>
                    <a:pt x="1488" y="925"/>
                  </a:cubicBezTo>
                  <a:lnTo>
                    <a:pt x="1488" y="463"/>
                  </a:lnTo>
                  <a:cubicBezTo>
                    <a:pt x="1488" y="203"/>
                    <a:pt x="1286" y="1"/>
                    <a:pt x="102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81"/>
            <p:cNvSpPr/>
            <p:nvPr/>
          </p:nvSpPr>
          <p:spPr>
            <a:xfrm>
              <a:off x="1995926" y="2167805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448" y="0"/>
                  </a:moveTo>
                  <a:lnTo>
                    <a:pt x="448" y="2527"/>
                  </a:lnTo>
                  <a:cubicBezTo>
                    <a:pt x="448" y="2786"/>
                    <a:pt x="246" y="2989"/>
                    <a:pt x="1" y="2989"/>
                  </a:cubicBezTo>
                  <a:lnTo>
                    <a:pt x="463" y="2989"/>
                  </a:lnTo>
                  <a:cubicBezTo>
                    <a:pt x="708" y="2989"/>
                    <a:pt x="910" y="2786"/>
                    <a:pt x="910" y="2527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8" name="Google Shape;17128;p81"/>
            <p:cNvSpPr/>
            <p:nvPr/>
          </p:nvSpPr>
          <p:spPr>
            <a:xfrm>
              <a:off x="1905484" y="2228152"/>
              <a:ext cx="45431" cy="66586"/>
            </a:xfrm>
            <a:custGeom>
              <a:avLst/>
              <a:gdLst/>
              <a:ahLst/>
              <a:cxnLst/>
              <a:rect l="l" t="t" r="r" b="b"/>
              <a:pathLst>
                <a:path w="1733" h="2540" extrusionOk="0">
                  <a:moveTo>
                    <a:pt x="1487" y="1"/>
                  </a:moveTo>
                  <a:cubicBezTo>
                    <a:pt x="1412" y="1"/>
                    <a:pt x="1336" y="8"/>
                    <a:pt x="1256" y="23"/>
                  </a:cubicBezTo>
                  <a:cubicBezTo>
                    <a:pt x="520" y="95"/>
                    <a:pt x="1" y="788"/>
                    <a:pt x="145" y="1509"/>
                  </a:cubicBezTo>
                  <a:cubicBezTo>
                    <a:pt x="254" y="2126"/>
                    <a:pt x="787" y="2540"/>
                    <a:pt x="1382" y="2540"/>
                  </a:cubicBezTo>
                  <a:cubicBezTo>
                    <a:pt x="1497" y="2540"/>
                    <a:pt x="1615" y="2524"/>
                    <a:pt x="1733" y="2491"/>
                  </a:cubicBezTo>
                  <a:cubicBezTo>
                    <a:pt x="1026" y="2361"/>
                    <a:pt x="578" y="1683"/>
                    <a:pt x="737" y="990"/>
                  </a:cubicBezTo>
                  <a:cubicBezTo>
                    <a:pt x="838" y="499"/>
                    <a:pt x="1228" y="109"/>
                    <a:pt x="1718" y="23"/>
                  </a:cubicBezTo>
                  <a:cubicBezTo>
                    <a:pt x="1639" y="8"/>
                    <a:pt x="1563" y="1"/>
                    <a:pt x="1487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9" name="Google Shape;17129;p81"/>
            <p:cNvSpPr/>
            <p:nvPr/>
          </p:nvSpPr>
          <p:spPr>
            <a:xfrm>
              <a:off x="1995926" y="2276020"/>
              <a:ext cx="29938" cy="77990"/>
            </a:xfrm>
            <a:custGeom>
              <a:avLst/>
              <a:gdLst/>
              <a:ahLst/>
              <a:cxnLst/>
              <a:rect l="l" t="t" r="r" b="b"/>
              <a:pathLst>
                <a:path w="1142" h="2975" extrusionOk="0">
                  <a:moveTo>
                    <a:pt x="1" y="1"/>
                  </a:moveTo>
                  <a:cubicBezTo>
                    <a:pt x="246" y="1"/>
                    <a:pt x="448" y="203"/>
                    <a:pt x="448" y="463"/>
                  </a:cubicBezTo>
                  <a:lnTo>
                    <a:pt x="448" y="2744"/>
                  </a:lnTo>
                  <a:cubicBezTo>
                    <a:pt x="448" y="2874"/>
                    <a:pt x="549" y="2975"/>
                    <a:pt x="679" y="2975"/>
                  </a:cubicBezTo>
                  <a:lnTo>
                    <a:pt x="1141" y="2975"/>
                  </a:lnTo>
                  <a:cubicBezTo>
                    <a:pt x="1011" y="2975"/>
                    <a:pt x="910" y="2874"/>
                    <a:pt x="910" y="2744"/>
                  </a:cubicBezTo>
                  <a:lnTo>
                    <a:pt x="910" y="463"/>
                  </a:lnTo>
                  <a:cubicBezTo>
                    <a:pt x="910" y="203"/>
                    <a:pt x="708" y="1"/>
                    <a:pt x="448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30" name="Google Shape;17130;p81"/>
          <p:cNvGrpSpPr/>
          <p:nvPr/>
        </p:nvGrpSpPr>
        <p:grpSpPr>
          <a:xfrm>
            <a:off x="2276348" y="1981809"/>
            <a:ext cx="415901" cy="372699"/>
            <a:chOff x="2276348" y="1981809"/>
            <a:chExt cx="415901" cy="372699"/>
          </a:xfrm>
        </p:grpSpPr>
        <p:sp>
          <p:nvSpPr>
            <p:cNvPr id="17131" name="Google Shape;17131;p81"/>
            <p:cNvSpPr/>
            <p:nvPr/>
          </p:nvSpPr>
          <p:spPr>
            <a:xfrm>
              <a:off x="2350510" y="2034606"/>
              <a:ext cx="267209" cy="267183"/>
            </a:xfrm>
            <a:custGeom>
              <a:avLst/>
              <a:gdLst/>
              <a:ahLst/>
              <a:cxnLst/>
              <a:rect l="l" t="t" r="r" b="b"/>
              <a:pathLst>
                <a:path w="10193" h="10192" extrusionOk="0">
                  <a:moveTo>
                    <a:pt x="5096" y="0"/>
                  </a:moveTo>
                  <a:cubicBezTo>
                    <a:pt x="2282" y="0"/>
                    <a:pt x="1" y="2281"/>
                    <a:pt x="1" y="5096"/>
                  </a:cubicBezTo>
                  <a:cubicBezTo>
                    <a:pt x="1" y="7911"/>
                    <a:pt x="2282" y="10192"/>
                    <a:pt x="5096" y="10192"/>
                  </a:cubicBezTo>
                  <a:cubicBezTo>
                    <a:pt x="7911" y="10192"/>
                    <a:pt x="10192" y="7911"/>
                    <a:pt x="10192" y="5096"/>
                  </a:cubicBezTo>
                  <a:cubicBezTo>
                    <a:pt x="10192" y="2281"/>
                    <a:pt x="7911" y="0"/>
                    <a:pt x="509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2" name="Google Shape;17132;p81"/>
            <p:cNvSpPr/>
            <p:nvPr/>
          </p:nvSpPr>
          <p:spPr>
            <a:xfrm>
              <a:off x="2324033" y="2037254"/>
              <a:ext cx="254312" cy="264614"/>
            </a:xfrm>
            <a:custGeom>
              <a:avLst/>
              <a:gdLst/>
              <a:ahLst/>
              <a:cxnLst/>
              <a:rect l="l" t="t" r="r" b="b"/>
              <a:pathLst>
                <a:path w="9701" h="10094" extrusionOk="0">
                  <a:moveTo>
                    <a:pt x="5067" y="0"/>
                  </a:moveTo>
                  <a:lnTo>
                    <a:pt x="5067" y="0"/>
                  </a:lnTo>
                  <a:cubicBezTo>
                    <a:pt x="1718" y="693"/>
                    <a:pt x="0" y="4403"/>
                    <a:pt x="1603" y="7406"/>
                  </a:cubicBezTo>
                  <a:cubicBezTo>
                    <a:pt x="2546" y="9157"/>
                    <a:pt x="4320" y="10094"/>
                    <a:pt x="6115" y="10094"/>
                  </a:cubicBezTo>
                  <a:cubicBezTo>
                    <a:pt x="7397" y="10094"/>
                    <a:pt x="8691" y="9616"/>
                    <a:pt x="9701" y="8618"/>
                  </a:cubicBezTo>
                  <a:lnTo>
                    <a:pt x="9701" y="8618"/>
                  </a:lnTo>
                  <a:cubicBezTo>
                    <a:pt x="9354" y="8676"/>
                    <a:pt x="9008" y="8719"/>
                    <a:pt x="8647" y="8719"/>
                  </a:cubicBezTo>
                  <a:cubicBezTo>
                    <a:pt x="4100" y="8719"/>
                    <a:pt x="1834" y="3205"/>
                    <a:pt x="50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3" name="Google Shape;17133;p81"/>
            <p:cNvSpPr/>
            <p:nvPr/>
          </p:nvSpPr>
          <p:spPr>
            <a:xfrm>
              <a:off x="2405771" y="2035734"/>
              <a:ext cx="211948" cy="264169"/>
            </a:xfrm>
            <a:custGeom>
              <a:avLst/>
              <a:gdLst/>
              <a:ahLst/>
              <a:cxnLst/>
              <a:rect l="l" t="t" r="r" b="b"/>
              <a:pathLst>
                <a:path w="8085" h="10077" extrusionOk="0">
                  <a:moveTo>
                    <a:pt x="3725" y="0"/>
                  </a:moveTo>
                  <a:lnTo>
                    <a:pt x="4071" y="419"/>
                  </a:lnTo>
                  <a:cubicBezTo>
                    <a:pt x="4114" y="477"/>
                    <a:pt x="4129" y="549"/>
                    <a:pt x="4100" y="607"/>
                  </a:cubicBezTo>
                  <a:lnTo>
                    <a:pt x="3869" y="1155"/>
                  </a:lnTo>
                  <a:cubicBezTo>
                    <a:pt x="3853" y="1188"/>
                    <a:pt x="3823" y="1207"/>
                    <a:pt x="3792" y="1207"/>
                  </a:cubicBezTo>
                  <a:cubicBezTo>
                    <a:pt x="3768" y="1207"/>
                    <a:pt x="3744" y="1195"/>
                    <a:pt x="3725" y="1170"/>
                  </a:cubicBezTo>
                  <a:lnTo>
                    <a:pt x="3508" y="852"/>
                  </a:lnTo>
                  <a:cubicBezTo>
                    <a:pt x="3465" y="809"/>
                    <a:pt x="3407" y="780"/>
                    <a:pt x="3349" y="780"/>
                  </a:cubicBezTo>
                  <a:lnTo>
                    <a:pt x="3118" y="794"/>
                  </a:lnTo>
                  <a:cubicBezTo>
                    <a:pt x="3032" y="794"/>
                    <a:pt x="2960" y="838"/>
                    <a:pt x="2902" y="910"/>
                  </a:cubicBezTo>
                  <a:lnTo>
                    <a:pt x="2252" y="1892"/>
                  </a:lnTo>
                  <a:cubicBezTo>
                    <a:pt x="2194" y="1978"/>
                    <a:pt x="2238" y="2094"/>
                    <a:pt x="2353" y="2122"/>
                  </a:cubicBezTo>
                  <a:lnTo>
                    <a:pt x="2656" y="2180"/>
                  </a:lnTo>
                  <a:cubicBezTo>
                    <a:pt x="2667" y="2182"/>
                    <a:pt x="2677" y="2182"/>
                    <a:pt x="2688" y="2182"/>
                  </a:cubicBezTo>
                  <a:cubicBezTo>
                    <a:pt x="2778" y="2182"/>
                    <a:pt x="2861" y="2128"/>
                    <a:pt x="2887" y="2050"/>
                  </a:cubicBezTo>
                  <a:lnTo>
                    <a:pt x="3046" y="1646"/>
                  </a:lnTo>
                  <a:cubicBezTo>
                    <a:pt x="3063" y="1579"/>
                    <a:pt x="3124" y="1541"/>
                    <a:pt x="3186" y="1541"/>
                  </a:cubicBezTo>
                  <a:cubicBezTo>
                    <a:pt x="3231" y="1541"/>
                    <a:pt x="3276" y="1561"/>
                    <a:pt x="3306" y="1603"/>
                  </a:cubicBezTo>
                  <a:lnTo>
                    <a:pt x="3436" y="1776"/>
                  </a:lnTo>
                  <a:lnTo>
                    <a:pt x="3364" y="2310"/>
                  </a:lnTo>
                  <a:cubicBezTo>
                    <a:pt x="3364" y="2353"/>
                    <a:pt x="3335" y="2368"/>
                    <a:pt x="3292" y="2382"/>
                  </a:cubicBezTo>
                  <a:lnTo>
                    <a:pt x="2613" y="2483"/>
                  </a:lnTo>
                  <a:cubicBezTo>
                    <a:pt x="2584" y="2483"/>
                    <a:pt x="2555" y="2498"/>
                    <a:pt x="2526" y="2512"/>
                  </a:cubicBezTo>
                  <a:lnTo>
                    <a:pt x="1848" y="3017"/>
                  </a:lnTo>
                  <a:cubicBezTo>
                    <a:pt x="1776" y="3061"/>
                    <a:pt x="1733" y="3147"/>
                    <a:pt x="1718" y="3220"/>
                  </a:cubicBezTo>
                  <a:lnTo>
                    <a:pt x="1646" y="3494"/>
                  </a:lnTo>
                  <a:cubicBezTo>
                    <a:pt x="1617" y="3580"/>
                    <a:pt x="1545" y="3638"/>
                    <a:pt x="1458" y="3638"/>
                  </a:cubicBezTo>
                  <a:lnTo>
                    <a:pt x="1141" y="3595"/>
                  </a:lnTo>
                  <a:cubicBezTo>
                    <a:pt x="1069" y="3595"/>
                    <a:pt x="996" y="3638"/>
                    <a:pt x="967" y="3710"/>
                  </a:cubicBezTo>
                  <a:lnTo>
                    <a:pt x="794" y="4172"/>
                  </a:lnTo>
                  <a:cubicBezTo>
                    <a:pt x="765" y="4273"/>
                    <a:pt x="809" y="4374"/>
                    <a:pt x="910" y="4403"/>
                  </a:cubicBezTo>
                  <a:lnTo>
                    <a:pt x="1299" y="4519"/>
                  </a:lnTo>
                  <a:cubicBezTo>
                    <a:pt x="1317" y="4524"/>
                    <a:pt x="1335" y="4526"/>
                    <a:pt x="1353" y="4526"/>
                  </a:cubicBezTo>
                  <a:cubicBezTo>
                    <a:pt x="1435" y="4526"/>
                    <a:pt x="1509" y="4475"/>
                    <a:pt x="1545" y="4403"/>
                  </a:cubicBezTo>
                  <a:lnTo>
                    <a:pt x="1790" y="3855"/>
                  </a:lnTo>
                  <a:cubicBezTo>
                    <a:pt x="1834" y="3754"/>
                    <a:pt x="1906" y="3696"/>
                    <a:pt x="2007" y="3653"/>
                  </a:cubicBezTo>
                  <a:lnTo>
                    <a:pt x="2411" y="3523"/>
                  </a:lnTo>
                  <a:lnTo>
                    <a:pt x="2974" y="4201"/>
                  </a:lnTo>
                  <a:lnTo>
                    <a:pt x="2916" y="4360"/>
                  </a:lnTo>
                  <a:cubicBezTo>
                    <a:pt x="2887" y="4447"/>
                    <a:pt x="2931" y="4562"/>
                    <a:pt x="3032" y="4591"/>
                  </a:cubicBezTo>
                  <a:cubicBezTo>
                    <a:pt x="3046" y="4591"/>
                    <a:pt x="3075" y="4605"/>
                    <a:pt x="3089" y="4605"/>
                  </a:cubicBezTo>
                  <a:cubicBezTo>
                    <a:pt x="3176" y="4605"/>
                    <a:pt x="3248" y="4548"/>
                    <a:pt x="3277" y="4475"/>
                  </a:cubicBezTo>
                  <a:lnTo>
                    <a:pt x="3320" y="4317"/>
                  </a:lnTo>
                  <a:cubicBezTo>
                    <a:pt x="3364" y="4201"/>
                    <a:pt x="3335" y="4071"/>
                    <a:pt x="3263" y="3970"/>
                  </a:cubicBezTo>
                  <a:lnTo>
                    <a:pt x="2801" y="3407"/>
                  </a:lnTo>
                  <a:lnTo>
                    <a:pt x="2916" y="3364"/>
                  </a:lnTo>
                  <a:lnTo>
                    <a:pt x="3306" y="3609"/>
                  </a:lnTo>
                  <a:cubicBezTo>
                    <a:pt x="3393" y="3667"/>
                    <a:pt x="3450" y="3754"/>
                    <a:pt x="3479" y="3855"/>
                  </a:cubicBezTo>
                  <a:lnTo>
                    <a:pt x="3566" y="4273"/>
                  </a:lnTo>
                  <a:cubicBezTo>
                    <a:pt x="3580" y="4360"/>
                    <a:pt x="3652" y="4418"/>
                    <a:pt x="3739" y="4418"/>
                  </a:cubicBezTo>
                  <a:lnTo>
                    <a:pt x="3782" y="4418"/>
                  </a:lnTo>
                  <a:cubicBezTo>
                    <a:pt x="3883" y="4403"/>
                    <a:pt x="3941" y="4302"/>
                    <a:pt x="3927" y="4201"/>
                  </a:cubicBezTo>
                  <a:lnTo>
                    <a:pt x="3883" y="3956"/>
                  </a:lnTo>
                  <a:cubicBezTo>
                    <a:pt x="3855" y="3869"/>
                    <a:pt x="3912" y="3797"/>
                    <a:pt x="3999" y="3783"/>
                  </a:cubicBezTo>
                  <a:cubicBezTo>
                    <a:pt x="4071" y="3768"/>
                    <a:pt x="4114" y="3725"/>
                    <a:pt x="4129" y="3667"/>
                  </a:cubicBezTo>
                  <a:lnTo>
                    <a:pt x="4215" y="3234"/>
                  </a:lnTo>
                  <a:cubicBezTo>
                    <a:pt x="4244" y="3147"/>
                    <a:pt x="4316" y="3104"/>
                    <a:pt x="4403" y="3104"/>
                  </a:cubicBezTo>
                  <a:lnTo>
                    <a:pt x="4490" y="3104"/>
                  </a:lnTo>
                  <a:cubicBezTo>
                    <a:pt x="4533" y="3104"/>
                    <a:pt x="4591" y="3090"/>
                    <a:pt x="4620" y="3061"/>
                  </a:cubicBezTo>
                  <a:cubicBezTo>
                    <a:pt x="4649" y="3017"/>
                    <a:pt x="4706" y="3003"/>
                    <a:pt x="4750" y="3003"/>
                  </a:cubicBezTo>
                  <a:lnTo>
                    <a:pt x="5024" y="3032"/>
                  </a:lnTo>
                  <a:cubicBezTo>
                    <a:pt x="5082" y="3046"/>
                    <a:pt x="5125" y="3090"/>
                    <a:pt x="5139" y="3147"/>
                  </a:cubicBezTo>
                  <a:lnTo>
                    <a:pt x="5168" y="3263"/>
                  </a:lnTo>
                  <a:cubicBezTo>
                    <a:pt x="5183" y="3349"/>
                    <a:pt x="5139" y="3451"/>
                    <a:pt x="5053" y="3479"/>
                  </a:cubicBezTo>
                  <a:lnTo>
                    <a:pt x="4259" y="3710"/>
                  </a:lnTo>
                  <a:cubicBezTo>
                    <a:pt x="4158" y="3739"/>
                    <a:pt x="4129" y="3840"/>
                    <a:pt x="4201" y="3912"/>
                  </a:cubicBezTo>
                  <a:lnTo>
                    <a:pt x="4273" y="3999"/>
                  </a:lnTo>
                  <a:cubicBezTo>
                    <a:pt x="4302" y="4028"/>
                    <a:pt x="4345" y="4057"/>
                    <a:pt x="4403" y="4057"/>
                  </a:cubicBezTo>
                  <a:lnTo>
                    <a:pt x="4865" y="4014"/>
                  </a:lnTo>
                  <a:cubicBezTo>
                    <a:pt x="4952" y="4014"/>
                    <a:pt x="5024" y="4071"/>
                    <a:pt x="5038" y="4158"/>
                  </a:cubicBezTo>
                  <a:lnTo>
                    <a:pt x="5067" y="4273"/>
                  </a:lnTo>
                  <a:cubicBezTo>
                    <a:pt x="5096" y="4475"/>
                    <a:pt x="4952" y="4663"/>
                    <a:pt x="4750" y="4692"/>
                  </a:cubicBezTo>
                  <a:lnTo>
                    <a:pt x="3855" y="4764"/>
                  </a:lnTo>
                  <a:cubicBezTo>
                    <a:pt x="3754" y="4764"/>
                    <a:pt x="3696" y="4865"/>
                    <a:pt x="3725" y="4966"/>
                  </a:cubicBezTo>
                  <a:cubicBezTo>
                    <a:pt x="3750" y="5070"/>
                    <a:pt x="3661" y="5173"/>
                    <a:pt x="3559" y="5173"/>
                  </a:cubicBezTo>
                  <a:cubicBezTo>
                    <a:pt x="3547" y="5173"/>
                    <a:pt x="3535" y="5171"/>
                    <a:pt x="3523" y="5168"/>
                  </a:cubicBezTo>
                  <a:lnTo>
                    <a:pt x="2859" y="4937"/>
                  </a:lnTo>
                  <a:cubicBezTo>
                    <a:pt x="2772" y="4909"/>
                    <a:pt x="2700" y="4836"/>
                    <a:pt x="2685" y="4750"/>
                  </a:cubicBezTo>
                  <a:cubicBezTo>
                    <a:pt x="2671" y="4620"/>
                    <a:pt x="2555" y="4533"/>
                    <a:pt x="2440" y="4533"/>
                  </a:cubicBezTo>
                  <a:lnTo>
                    <a:pt x="1805" y="4548"/>
                  </a:lnTo>
                  <a:cubicBezTo>
                    <a:pt x="1574" y="4562"/>
                    <a:pt x="1357" y="4605"/>
                    <a:pt x="1155" y="4692"/>
                  </a:cubicBezTo>
                  <a:lnTo>
                    <a:pt x="939" y="4793"/>
                  </a:lnTo>
                  <a:cubicBezTo>
                    <a:pt x="809" y="4851"/>
                    <a:pt x="737" y="4966"/>
                    <a:pt x="722" y="5096"/>
                  </a:cubicBezTo>
                  <a:lnTo>
                    <a:pt x="722" y="5284"/>
                  </a:lnTo>
                  <a:lnTo>
                    <a:pt x="87" y="6006"/>
                  </a:lnTo>
                  <a:cubicBezTo>
                    <a:pt x="44" y="6063"/>
                    <a:pt x="0" y="6150"/>
                    <a:pt x="0" y="6237"/>
                  </a:cubicBezTo>
                  <a:lnTo>
                    <a:pt x="0" y="7002"/>
                  </a:lnTo>
                  <a:cubicBezTo>
                    <a:pt x="0" y="7146"/>
                    <a:pt x="58" y="7290"/>
                    <a:pt x="159" y="7391"/>
                  </a:cubicBezTo>
                  <a:lnTo>
                    <a:pt x="722" y="7925"/>
                  </a:lnTo>
                  <a:cubicBezTo>
                    <a:pt x="809" y="8012"/>
                    <a:pt x="924" y="8055"/>
                    <a:pt x="1040" y="8070"/>
                  </a:cubicBezTo>
                  <a:lnTo>
                    <a:pt x="2700" y="8214"/>
                  </a:lnTo>
                  <a:cubicBezTo>
                    <a:pt x="2801" y="8229"/>
                    <a:pt x="2887" y="8315"/>
                    <a:pt x="2873" y="8416"/>
                  </a:cubicBezTo>
                  <a:lnTo>
                    <a:pt x="2859" y="8503"/>
                  </a:lnTo>
                  <a:cubicBezTo>
                    <a:pt x="2844" y="8618"/>
                    <a:pt x="2902" y="8748"/>
                    <a:pt x="3003" y="8820"/>
                  </a:cubicBezTo>
                  <a:lnTo>
                    <a:pt x="3407" y="9124"/>
                  </a:lnTo>
                  <a:lnTo>
                    <a:pt x="3335" y="9326"/>
                  </a:lnTo>
                  <a:cubicBezTo>
                    <a:pt x="3306" y="9470"/>
                    <a:pt x="3349" y="9614"/>
                    <a:pt x="3450" y="9701"/>
                  </a:cubicBezTo>
                  <a:lnTo>
                    <a:pt x="3883" y="10076"/>
                  </a:lnTo>
                  <a:cubicBezTo>
                    <a:pt x="4302" y="10004"/>
                    <a:pt x="4721" y="9874"/>
                    <a:pt x="5096" y="9701"/>
                  </a:cubicBezTo>
                  <a:lnTo>
                    <a:pt x="5774" y="8893"/>
                  </a:lnTo>
                  <a:cubicBezTo>
                    <a:pt x="5890" y="8763"/>
                    <a:pt x="5977" y="8618"/>
                    <a:pt x="6034" y="8460"/>
                  </a:cubicBezTo>
                  <a:lnTo>
                    <a:pt x="6785" y="6727"/>
                  </a:lnTo>
                  <a:cubicBezTo>
                    <a:pt x="6872" y="6540"/>
                    <a:pt x="6742" y="6323"/>
                    <a:pt x="6540" y="6323"/>
                  </a:cubicBezTo>
                  <a:cubicBezTo>
                    <a:pt x="6526" y="6324"/>
                    <a:pt x="6512" y="6325"/>
                    <a:pt x="6498" y="6325"/>
                  </a:cubicBezTo>
                  <a:cubicBezTo>
                    <a:pt x="6296" y="6325"/>
                    <a:pt x="6097" y="6226"/>
                    <a:pt x="5962" y="6063"/>
                  </a:cubicBezTo>
                  <a:lnTo>
                    <a:pt x="5226" y="5168"/>
                  </a:lnTo>
                  <a:cubicBezTo>
                    <a:pt x="5109" y="5030"/>
                    <a:pt x="5227" y="4868"/>
                    <a:pt x="5361" y="4868"/>
                  </a:cubicBezTo>
                  <a:cubicBezTo>
                    <a:pt x="5409" y="4868"/>
                    <a:pt x="5459" y="4888"/>
                    <a:pt x="5500" y="4937"/>
                  </a:cubicBezTo>
                  <a:lnTo>
                    <a:pt x="6251" y="5832"/>
                  </a:lnTo>
                  <a:cubicBezTo>
                    <a:pt x="6309" y="5919"/>
                    <a:pt x="6410" y="5962"/>
                    <a:pt x="6511" y="5962"/>
                  </a:cubicBezTo>
                  <a:cubicBezTo>
                    <a:pt x="6626" y="5962"/>
                    <a:pt x="6727" y="5890"/>
                    <a:pt x="6785" y="5803"/>
                  </a:cubicBezTo>
                  <a:lnTo>
                    <a:pt x="7218" y="4937"/>
                  </a:lnTo>
                  <a:cubicBezTo>
                    <a:pt x="7261" y="4851"/>
                    <a:pt x="7232" y="4764"/>
                    <a:pt x="7160" y="4706"/>
                  </a:cubicBezTo>
                  <a:lnTo>
                    <a:pt x="7045" y="4620"/>
                  </a:lnTo>
                  <a:cubicBezTo>
                    <a:pt x="6987" y="4591"/>
                    <a:pt x="6973" y="4519"/>
                    <a:pt x="7016" y="4475"/>
                  </a:cubicBezTo>
                  <a:lnTo>
                    <a:pt x="7074" y="4374"/>
                  </a:lnTo>
                  <a:cubicBezTo>
                    <a:pt x="7139" y="4276"/>
                    <a:pt x="7251" y="4224"/>
                    <a:pt x="7365" y="4224"/>
                  </a:cubicBezTo>
                  <a:cubicBezTo>
                    <a:pt x="7452" y="4224"/>
                    <a:pt x="7539" y="4254"/>
                    <a:pt x="7608" y="4317"/>
                  </a:cubicBezTo>
                  <a:lnTo>
                    <a:pt x="8084" y="4779"/>
                  </a:lnTo>
                  <a:cubicBezTo>
                    <a:pt x="8070" y="4576"/>
                    <a:pt x="8041" y="4360"/>
                    <a:pt x="8012" y="4158"/>
                  </a:cubicBezTo>
                  <a:cubicBezTo>
                    <a:pt x="7622" y="1993"/>
                    <a:pt x="5904" y="318"/>
                    <a:pt x="3725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4" name="Google Shape;17134;p81"/>
            <p:cNvSpPr/>
            <p:nvPr/>
          </p:nvSpPr>
          <p:spPr>
            <a:xfrm>
              <a:off x="2437177" y="2084939"/>
              <a:ext cx="17066" cy="27264"/>
            </a:xfrm>
            <a:custGeom>
              <a:avLst/>
              <a:gdLst/>
              <a:ahLst/>
              <a:cxnLst/>
              <a:rect l="l" t="t" r="r" b="b"/>
              <a:pathLst>
                <a:path w="651" h="1040" extrusionOk="0">
                  <a:moveTo>
                    <a:pt x="462" y="0"/>
                  </a:moveTo>
                  <a:cubicBezTo>
                    <a:pt x="361" y="0"/>
                    <a:pt x="289" y="87"/>
                    <a:pt x="289" y="188"/>
                  </a:cubicBezTo>
                  <a:lnTo>
                    <a:pt x="289" y="577"/>
                  </a:lnTo>
                  <a:lnTo>
                    <a:pt x="130" y="736"/>
                  </a:lnTo>
                  <a:cubicBezTo>
                    <a:pt x="0" y="837"/>
                    <a:pt x="87" y="1039"/>
                    <a:pt x="246" y="1039"/>
                  </a:cubicBezTo>
                  <a:cubicBezTo>
                    <a:pt x="289" y="1039"/>
                    <a:pt x="332" y="1025"/>
                    <a:pt x="376" y="996"/>
                  </a:cubicBezTo>
                  <a:lnTo>
                    <a:pt x="592" y="794"/>
                  </a:lnTo>
                  <a:cubicBezTo>
                    <a:pt x="636" y="751"/>
                    <a:pt x="650" y="707"/>
                    <a:pt x="650" y="650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81"/>
            <p:cNvSpPr/>
            <p:nvPr/>
          </p:nvSpPr>
          <p:spPr>
            <a:xfrm>
              <a:off x="2405771" y="2174621"/>
              <a:ext cx="153279" cy="125281"/>
            </a:xfrm>
            <a:custGeom>
              <a:avLst/>
              <a:gdLst/>
              <a:ahLst/>
              <a:cxnLst/>
              <a:rect l="l" t="t" r="r" b="b"/>
              <a:pathLst>
                <a:path w="5847" h="4779" extrusionOk="0">
                  <a:moveTo>
                    <a:pt x="693" y="0"/>
                  </a:moveTo>
                  <a:lnTo>
                    <a:pt x="87" y="708"/>
                  </a:lnTo>
                  <a:cubicBezTo>
                    <a:pt x="29" y="765"/>
                    <a:pt x="0" y="852"/>
                    <a:pt x="0" y="939"/>
                  </a:cubicBezTo>
                  <a:lnTo>
                    <a:pt x="0" y="1704"/>
                  </a:lnTo>
                  <a:cubicBezTo>
                    <a:pt x="0" y="1848"/>
                    <a:pt x="58" y="1992"/>
                    <a:pt x="159" y="2079"/>
                  </a:cubicBezTo>
                  <a:lnTo>
                    <a:pt x="708" y="2627"/>
                  </a:lnTo>
                  <a:cubicBezTo>
                    <a:pt x="794" y="2714"/>
                    <a:pt x="910" y="2757"/>
                    <a:pt x="1025" y="2772"/>
                  </a:cubicBezTo>
                  <a:lnTo>
                    <a:pt x="2700" y="2916"/>
                  </a:lnTo>
                  <a:cubicBezTo>
                    <a:pt x="2801" y="2931"/>
                    <a:pt x="2873" y="3017"/>
                    <a:pt x="2859" y="3118"/>
                  </a:cubicBezTo>
                  <a:lnTo>
                    <a:pt x="2844" y="3205"/>
                  </a:lnTo>
                  <a:cubicBezTo>
                    <a:pt x="2830" y="3320"/>
                    <a:pt x="2887" y="3450"/>
                    <a:pt x="2988" y="3522"/>
                  </a:cubicBezTo>
                  <a:lnTo>
                    <a:pt x="3393" y="3826"/>
                  </a:lnTo>
                  <a:lnTo>
                    <a:pt x="3335" y="4028"/>
                  </a:lnTo>
                  <a:cubicBezTo>
                    <a:pt x="3292" y="4172"/>
                    <a:pt x="3335" y="4316"/>
                    <a:pt x="3436" y="4403"/>
                  </a:cubicBezTo>
                  <a:lnTo>
                    <a:pt x="3869" y="4778"/>
                  </a:lnTo>
                  <a:lnTo>
                    <a:pt x="3883" y="4778"/>
                  </a:lnTo>
                  <a:cubicBezTo>
                    <a:pt x="4187" y="4721"/>
                    <a:pt x="4490" y="4648"/>
                    <a:pt x="4778" y="4533"/>
                  </a:cubicBezTo>
                  <a:lnTo>
                    <a:pt x="4851" y="4504"/>
                  </a:lnTo>
                  <a:lnTo>
                    <a:pt x="5038" y="4432"/>
                  </a:lnTo>
                  <a:lnTo>
                    <a:pt x="5096" y="4403"/>
                  </a:lnTo>
                  <a:lnTo>
                    <a:pt x="5760" y="3595"/>
                  </a:lnTo>
                  <a:cubicBezTo>
                    <a:pt x="5803" y="3551"/>
                    <a:pt x="5818" y="3522"/>
                    <a:pt x="5847" y="3479"/>
                  </a:cubicBezTo>
                  <a:lnTo>
                    <a:pt x="5529" y="3479"/>
                  </a:lnTo>
                  <a:cubicBezTo>
                    <a:pt x="3349" y="3479"/>
                    <a:pt x="1401" y="2079"/>
                    <a:pt x="693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81"/>
            <p:cNvSpPr/>
            <p:nvPr/>
          </p:nvSpPr>
          <p:spPr>
            <a:xfrm>
              <a:off x="2329827" y="2084651"/>
              <a:ext cx="362422" cy="269857"/>
            </a:xfrm>
            <a:custGeom>
              <a:avLst/>
              <a:gdLst/>
              <a:ahLst/>
              <a:cxnLst/>
              <a:rect l="l" t="t" r="r" b="b"/>
              <a:pathLst>
                <a:path w="13825" h="10294" extrusionOk="0">
                  <a:moveTo>
                    <a:pt x="12099" y="0"/>
                  </a:moveTo>
                  <a:cubicBezTo>
                    <a:pt x="11949" y="0"/>
                    <a:pt x="11796" y="149"/>
                    <a:pt x="11891" y="329"/>
                  </a:cubicBezTo>
                  <a:cubicBezTo>
                    <a:pt x="13305" y="3331"/>
                    <a:pt x="12295" y="6911"/>
                    <a:pt x="9523" y="8730"/>
                  </a:cubicBezTo>
                  <a:cubicBezTo>
                    <a:pt x="8406" y="9463"/>
                    <a:pt x="7140" y="9818"/>
                    <a:pt x="5883" y="9818"/>
                  </a:cubicBezTo>
                  <a:cubicBezTo>
                    <a:pt x="4020" y="9818"/>
                    <a:pt x="2178" y="9037"/>
                    <a:pt x="876" y="7546"/>
                  </a:cubicBezTo>
                  <a:lnTo>
                    <a:pt x="876" y="7546"/>
                  </a:lnTo>
                  <a:lnTo>
                    <a:pt x="1641" y="7806"/>
                  </a:lnTo>
                  <a:cubicBezTo>
                    <a:pt x="1674" y="7819"/>
                    <a:pt x="1705" y="7825"/>
                    <a:pt x="1733" y="7825"/>
                  </a:cubicBezTo>
                  <a:cubicBezTo>
                    <a:pt x="1957" y="7825"/>
                    <a:pt x="2042" y="7464"/>
                    <a:pt x="1786" y="7388"/>
                  </a:cubicBezTo>
                  <a:lnTo>
                    <a:pt x="313" y="6897"/>
                  </a:lnTo>
                  <a:cubicBezTo>
                    <a:pt x="287" y="6887"/>
                    <a:pt x="261" y="6883"/>
                    <a:pt x="236" y="6883"/>
                  </a:cubicBezTo>
                  <a:cubicBezTo>
                    <a:pt x="107" y="6883"/>
                    <a:pt x="1" y="6997"/>
                    <a:pt x="25" y="7142"/>
                  </a:cubicBezTo>
                  <a:lnTo>
                    <a:pt x="270" y="8860"/>
                  </a:lnTo>
                  <a:cubicBezTo>
                    <a:pt x="284" y="8961"/>
                    <a:pt x="371" y="9048"/>
                    <a:pt x="487" y="9048"/>
                  </a:cubicBezTo>
                  <a:lnTo>
                    <a:pt x="515" y="9048"/>
                  </a:lnTo>
                  <a:cubicBezTo>
                    <a:pt x="631" y="9019"/>
                    <a:pt x="718" y="8918"/>
                    <a:pt x="703" y="8802"/>
                  </a:cubicBezTo>
                  <a:lnTo>
                    <a:pt x="573" y="7878"/>
                  </a:lnTo>
                  <a:lnTo>
                    <a:pt x="573" y="7878"/>
                  </a:lnTo>
                  <a:cubicBezTo>
                    <a:pt x="1964" y="9467"/>
                    <a:pt x="3921" y="10294"/>
                    <a:pt x="5902" y="10294"/>
                  </a:cubicBezTo>
                  <a:cubicBezTo>
                    <a:pt x="7252" y="10294"/>
                    <a:pt x="8612" y="9910"/>
                    <a:pt x="9812" y="9120"/>
                  </a:cubicBezTo>
                  <a:cubicBezTo>
                    <a:pt x="12757" y="7171"/>
                    <a:pt x="13825" y="3331"/>
                    <a:pt x="12295" y="141"/>
                  </a:cubicBezTo>
                  <a:cubicBezTo>
                    <a:pt x="12255" y="41"/>
                    <a:pt x="12177" y="0"/>
                    <a:pt x="1209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81"/>
            <p:cNvSpPr/>
            <p:nvPr/>
          </p:nvSpPr>
          <p:spPr>
            <a:xfrm>
              <a:off x="2276348" y="1981809"/>
              <a:ext cx="361793" cy="268704"/>
            </a:xfrm>
            <a:custGeom>
              <a:avLst/>
              <a:gdLst/>
              <a:ahLst/>
              <a:cxnLst/>
              <a:rect l="l" t="t" r="r" b="b"/>
              <a:pathLst>
                <a:path w="13801" h="10250" extrusionOk="0">
                  <a:moveTo>
                    <a:pt x="7918" y="1"/>
                  </a:moveTo>
                  <a:cubicBezTo>
                    <a:pt x="6569" y="1"/>
                    <a:pt x="5210" y="385"/>
                    <a:pt x="4013" y="1177"/>
                  </a:cubicBezTo>
                  <a:cubicBezTo>
                    <a:pt x="1069" y="3126"/>
                    <a:pt x="0" y="6937"/>
                    <a:pt x="1516" y="10141"/>
                  </a:cubicBezTo>
                  <a:cubicBezTo>
                    <a:pt x="1559" y="10217"/>
                    <a:pt x="1628" y="10249"/>
                    <a:pt x="1698" y="10249"/>
                  </a:cubicBezTo>
                  <a:cubicBezTo>
                    <a:pt x="1841" y="10249"/>
                    <a:pt x="1988" y="10114"/>
                    <a:pt x="1920" y="9939"/>
                  </a:cubicBezTo>
                  <a:cubicBezTo>
                    <a:pt x="1487" y="9059"/>
                    <a:pt x="1271" y="8091"/>
                    <a:pt x="1271" y="7110"/>
                  </a:cubicBezTo>
                  <a:cubicBezTo>
                    <a:pt x="1271" y="4338"/>
                    <a:pt x="2989" y="1855"/>
                    <a:pt x="5587" y="874"/>
                  </a:cubicBezTo>
                  <a:cubicBezTo>
                    <a:pt x="6347" y="591"/>
                    <a:pt x="7136" y="454"/>
                    <a:pt x="7917" y="454"/>
                  </a:cubicBezTo>
                  <a:cubicBezTo>
                    <a:pt x="9805" y="454"/>
                    <a:pt x="11648" y="1255"/>
                    <a:pt x="12935" y="2736"/>
                  </a:cubicBezTo>
                  <a:lnTo>
                    <a:pt x="12169" y="2476"/>
                  </a:lnTo>
                  <a:cubicBezTo>
                    <a:pt x="12143" y="2468"/>
                    <a:pt x="12118" y="2464"/>
                    <a:pt x="12095" y="2464"/>
                  </a:cubicBezTo>
                  <a:cubicBezTo>
                    <a:pt x="11874" y="2464"/>
                    <a:pt x="11790" y="2803"/>
                    <a:pt x="12025" y="2895"/>
                  </a:cubicBezTo>
                  <a:lnTo>
                    <a:pt x="13498" y="3386"/>
                  </a:lnTo>
                  <a:cubicBezTo>
                    <a:pt x="13526" y="3386"/>
                    <a:pt x="13541" y="3400"/>
                    <a:pt x="13570" y="3400"/>
                  </a:cubicBezTo>
                  <a:cubicBezTo>
                    <a:pt x="13700" y="3400"/>
                    <a:pt x="13801" y="3270"/>
                    <a:pt x="13786" y="3140"/>
                  </a:cubicBezTo>
                  <a:lnTo>
                    <a:pt x="13541" y="1422"/>
                  </a:lnTo>
                  <a:cubicBezTo>
                    <a:pt x="13528" y="1280"/>
                    <a:pt x="13425" y="1216"/>
                    <a:pt x="13322" y="1216"/>
                  </a:cubicBezTo>
                  <a:cubicBezTo>
                    <a:pt x="13195" y="1216"/>
                    <a:pt x="13068" y="1313"/>
                    <a:pt x="13108" y="1480"/>
                  </a:cubicBezTo>
                  <a:lnTo>
                    <a:pt x="13238" y="2389"/>
                  </a:lnTo>
                  <a:cubicBezTo>
                    <a:pt x="11841" y="821"/>
                    <a:pt x="9889" y="1"/>
                    <a:pt x="79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38" name="Google Shape;17138;p81"/>
          <p:cNvGrpSpPr/>
          <p:nvPr/>
        </p:nvGrpSpPr>
        <p:grpSpPr>
          <a:xfrm>
            <a:off x="2774354" y="2009990"/>
            <a:ext cx="372017" cy="316310"/>
            <a:chOff x="2774354" y="2009990"/>
            <a:chExt cx="372017" cy="316310"/>
          </a:xfrm>
        </p:grpSpPr>
        <p:sp>
          <p:nvSpPr>
            <p:cNvPr id="17139" name="Google Shape;17139;p81"/>
            <p:cNvSpPr/>
            <p:nvPr/>
          </p:nvSpPr>
          <p:spPr>
            <a:xfrm>
              <a:off x="2948055" y="2090995"/>
              <a:ext cx="191134" cy="174094"/>
            </a:xfrm>
            <a:custGeom>
              <a:avLst/>
              <a:gdLst/>
              <a:ahLst/>
              <a:cxnLst/>
              <a:rect l="l" t="t" r="r" b="b"/>
              <a:pathLst>
                <a:path w="7291" h="6641" extrusionOk="0">
                  <a:moveTo>
                    <a:pt x="4591" y="0"/>
                  </a:moveTo>
                  <a:lnTo>
                    <a:pt x="3191" y="1068"/>
                  </a:lnTo>
                  <a:lnTo>
                    <a:pt x="2021" y="679"/>
                  </a:lnTo>
                  <a:lnTo>
                    <a:pt x="0" y="2324"/>
                  </a:lnTo>
                  <a:lnTo>
                    <a:pt x="3118" y="6640"/>
                  </a:lnTo>
                  <a:lnTo>
                    <a:pt x="7290" y="3667"/>
                  </a:lnTo>
                  <a:lnTo>
                    <a:pt x="4591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81"/>
            <p:cNvSpPr/>
            <p:nvPr/>
          </p:nvSpPr>
          <p:spPr>
            <a:xfrm>
              <a:off x="3033568" y="2009990"/>
              <a:ext cx="112803" cy="206889"/>
            </a:xfrm>
            <a:custGeom>
              <a:avLst/>
              <a:gdLst/>
              <a:ahLst/>
              <a:cxnLst/>
              <a:rect l="l" t="t" r="r" b="b"/>
              <a:pathLst>
                <a:path w="4303" h="7892" extrusionOk="0">
                  <a:moveTo>
                    <a:pt x="4302" y="1"/>
                  </a:moveTo>
                  <a:lnTo>
                    <a:pt x="131" y="2960"/>
                  </a:lnTo>
                  <a:cubicBezTo>
                    <a:pt x="30" y="3032"/>
                    <a:pt x="1" y="3177"/>
                    <a:pt x="87" y="3278"/>
                  </a:cubicBezTo>
                  <a:lnTo>
                    <a:pt x="3581" y="7810"/>
                  </a:lnTo>
                  <a:cubicBezTo>
                    <a:pt x="3631" y="7861"/>
                    <a:pt x="3696" y="7892"/>
                    <a:pt x="3761" y="7892"/>
                  </a:cubicBezTo>
                  <a:cubicBezTo>
                    <a:pt x="3809" y="7892"/>
                    <a:pt x="3856" y="7876"/>
                    <a:pt x="3898" y="7839"/>
                  </a:cubicBezTo>
                  <a:lnTo>
                    <a:pt x="4302" y="7522"/>
                  </a:lnTo>
                  <a:lnTo>
                    <a:pt x="4302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81"/>
            <p:cNvSpPr/>
            <p:nvPr/>
          </p:nvSpPr>
          <p:spPr>
            <a:xfrm>
              <a:off x="3110404" y="2165524"/>
              <a:ext cx="35600" cy="51355"/>
            </a:xfrm>
            <a:custGeom>
              <a:avLst/>
              <a:gdLst/>
              <a:ahLst/>
              <a:cxnLst/>
              <a:rect l="l" t="t" r="r" b="b"/>
              <a:pathLst>
                <a:path w="1358" h="1959" extrusionOk="0">
                  <a:moveTo>
                    <a:pt x="1357" y="1"/>
                  </a:moveTo>
                  <a:lnTo>
                    <a:pt x="0" y="1040"/>
                  </a:lnTo>
                  <a:lnTo>
                    <a:pt x="650" y="1877"/>
                  </a:lnTo>
                  <a:cubicBezTo>
                    <a:pt x="692" y="1928"/>
                    <a:pt x="758" y="1959"/>
                    <a:pt x="823" y="1959"/>
                  </a:cubicBezTo>
                  <a:cubicBezTo>
                    <a:pt x="870" y="1959"/>
                    <a:pt x="917" y="1943"/>
                    <a:pt x="953" y="1906"/>
                  </a:cubicBezTo>
                  <a:lnTo>
                    <a:pt x="1357" y="1589"/>
                  </a:lnTo>
                  <a:lnTo>
                    <a:pt x="1357" y="1"/>
                  </a:ln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81"/>
            <p:cNvSpPr/>
            <p:nvPr/>
          </p:nvSpPr>
          <p:spPr>
            <a:xfrm>
              <a:off x="2960533" y="2148510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0"/>
                  </a:moveTo>
                  <a:lnTo>
                    <a:pt x="1" y="1169"/>
                  </a:lnTo>
                  <a:lnTo>
                    <a:pt x="4476" y="3609"/>
                  </a:lnTo>
                  <a:cubicBezTo>
                    <a:pt x="4575" y="3663"/>
                    <a:pt x="4682" y="3689"/>
                    <a:pt x="4789" y="3689"/>
                  </a:cubicBezTo>
                  <a:cubicBezTo>
                    <a:pt x="5023" y="3689"/>
                    <a:pt x="5252" y="3563"/>
                    <a:pt x="5371" y="3335"/>
                  </a:cubicBezTo>
                  <a:cubicBezTo>
                    <a:pt x="5544" y="3017"/>
                    <a:pt x="5428" y="2613"/>
                    <a:pt x="5111" y="2440"/>
                  </a:cubicBezTo>
                  <a:lnTo>
                    <a:pt x="636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81"/>
            <p:cNvSpPr/>
            <p:nvPr/>
          </p:nvSpPr>
          <p:spPr>
            <a:xfrm>
              <a:off x="3017315" y="2196930"/>
              <a:ext cx="85540" cy="48419"/>
            </a:xfrm>
            <a:custGeom>
              <a:avLst/>
              <a:gdLst/>
              <a:ahLst/>
              <a:cxnLst/>
              <a:rect l="l" t="t" r="r" b="b"/>
              <a:pathLst>
                <a:path w="3263" h="1847" extrusionOk="0">
                  <a:moveTo>
                    <a:pt x="289" y="1"/>
                  </a:moveTo>
                  <a:lnTo>
                    <a:pt x="0" y="506"/>
                  </a:lnTo>
                  <a:lnTo>
                    <a:pt x="2310" y="1762"/>
                  </a:lnTo>
                  <a:cubicBezTo>
                    <a:pt x="2412" y="1820"/>
                    <a:pt x="2522" y="1847"/>
                    <a:pt x="2630" y="1847"/>
                  </a:cubicBezTo>
                  <a:cubicBezTo>
                    <a:pt x="2901" y="1847"/>
                    <a:pt x="3159" y="1676"/>
                    <a:pt x="3262" y="1387"/>
                  </a:cubicBezTo>
                  <a:lnTo>
                    <a:pt x="3262" y="1387"/>
                  </a:lnTo>
                  <a:cubicBezTo>
                    <a:pt x="3187" y="1410"/>
                    <a:pt x="3112" y="1421"/>
                    <a:pt x="3039" y="1421"/>
                  </a:cubicBezTo>
                  <a:cubicBezTo>
                    <a:pt x="2929" y="1421"/>
                    <a:pt x="2824" y="1395"/>
                    <a:pt x="2728" y="1343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81"/>
            <p:cNvSpPr/>
            <p:nvPr/>
          </p:nvSpPr>
          <p:spPr>
            <a:xfrm>
              <a:off x="2933663" y="2173467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1"/>
                  </a:moveTo>
                  <a:lnTo>
                    <a:pt x="1" y="1170"/>
                  </a:lnTo>
                  <a:lnTo>
                    <a:pt x="4476" y="3610"/>
                  </a:lnTo>
                  <a:cubicBezTo>
                    <a:pt x="4575" y="3664"/>
                    <a:pt x="4682" y="3690"/>
                    <a:pt x="4789" y="3690"/>
                  </a:cubicBezTo>
                  <a:cubicBezTo>
                    <a:pt x="5023" y="3690"/>
                    <a:pt x="5252" y="3564"/>
                    <a:pt x="5371" y="3336"/>
                  </a:cubicBezTo>
                  <a:cubicBezTo>
                    <a:pt x="5544" y="3018"/>
                    <a:pt x="5428" y="2614"/>
                    <a:pt x="5111" y="2441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81"/>
            <p:cNvSpPr/>
            <p:nvPr/>
          </p:nvSpPr>
          <p:spPr>
            <a:xfrm>
              <a:off x="2999515" y="2228361"/>
              <a:ext cx="76102" cy="41603"/>
            </a:xfrm>
            <a:custGeom>
              <a:avLst/>
              <a:gdLst/>
              <a:ahLst/>
              <a:cxnLst/>
              <a:rect l="l" t="t" r="r" b="b"/>
              <a:pathLst>
                <a:path w="2903" h="1587" extrusionOk="0">
                  <a:moveTo>
                    <a:pt x="260" y="0"/>
                  </a:moveTo>
                  <a:lnTo>
                    <a:pt x="1" y="448"/>
                  </a:lnTo>
                  <a:lnTo>
                    <a:pt x="1949" y="1501"/>
                  </a:lnTo>
                  <a:cubicBezTo>
                    <a:pt x="2053" y="1559"/>
                    <a:pt x="2163" y="1586"/>
                    <a:pt x="2272" y="1586"/>
                  </a:cubicBezTo>
                  <a:cubicBezTo>
                    <a:pt x="2542" y="1586"/>
                    <a:pt x="2799" y="1419"/>
                    <a:pt x="2902" y="1140"/>
                  </a:cubicBezTo>
                  <a:lnTo>
                    <a:pt x="2902" y="1140"/>
                  </a:lnTo>
                  <a:cubicBezTo>
                    <a:pt x="2816" y="1180"/>
                    <a:pt x="2724" y="1199"/>
                    <a:pt x="2631" y="1199"/>
                  </a:cubicBezTo>
                  <a:cubicBezTo>
                    <a:pt x="2522" y="1199"/>
                    <a:pt x="2412" y="1173"/>
                    <a:pt x="2310" y="1126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81"/>
            <p:cNvSpPr/>
            <p:nvPr/>
          </p:nvSpPr>
          <p:spPr>
            <a:xfrm>
              <a:off x="2906425" y="2198450"/>
              <a:ext cx="145729" cy="96733"/>
            </a:xfrm>
            <a:custGeom>
              <a:avLst/>
              <a:gdLst/>
              <a:ahLst/>
              <a:cxnLst/>
              <a:rect l="l" t="t" r="r" b="b"/>
              <a:pathLst>
                <a:path w="5559" h="3690" extrusionOk="0">
                  <a:moveTo>
                    <a:pt x="650" y="1"/>
                  </a:moveTo>
                  <a:lnTo>
                    <a:pt x="0" y="1170"/>
                  </a:lnTo>
                  <a:lnTo>
                    <a:pt x="4490" y="3610"/>
                  </a:lnTo>
                  <a:cubicBezTo>
                    <a:pt x="4590" y="3664"/>
                    <a:pt x="4698" y="3690"/>
                    <a:pt x="4806" y="3690"/>
                  </a:cubicBezTo>
                  <a:cubicBezTo>
                    <a:pt x="5039" y="3690"/>
                    <a:pt x="5266" y="3567"/>
                    <a:pt x="5385" y="3350"/>
                  </a:cubicBezTo>
                  <a:cubicBezTo>
                    <a:pt x="5558" y="3018"/>
                    <a:pt x="5443" y="2613"/>
                    <a:pt x="5125" y="2440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81"/>
            <p:cNvSpPr/>
            <p:nvPr/>
          </p:nvSpPr>
          <p:spPr>
            <a:xfrm>
              <a:off x="2982108" y="2259007"/>
              <a:ext cx="66245" cy="36150"/>
            </a:xfrm>
            <a:custGeom>
              <a:avLst/>
              <a:gdLst/>
              <a:ahLst/>
              <a:cxnLst/>
              <a:rect l="l" t="t" r="r" b="b"/>
              <a:pathLst>
                <a:path w="2527" h="1379" extrusionOk="0">
                  <a:moveTo>
                    <a:pt x="260" y="0"/>
                  </a:moveTo>
                  <a:lnTo>
                    <a:pt x="1" y="433"/>
                  </a:lnTo>
                  <a:lnTo>
                    <a:pt x="1603" y="1300"/>
                  </a:lnTo>
                  <a:cubicBezTo>
                    <a:pt x="1703" y="1354"/>
                    <a:pt x="1810" y="1379"/>
                    <a:pt x="1915" y="1379"/>
                  </a:cubicBezTo>
                  <a:cubicBezTo>
                    <a:pt x="2175" y="1379"/>
                    <a:pt x="2424" y="1224"/>
                    <a:pt x="2527" y="968"/>
                  </a:cubicBezTo>
                  <a:lnTo>
                    <a:pt x="2527" y="968"/>
                  </a:lnTo>
                  <a:cubicBezTo>
                    <a:pt x="2452" y="999"/>
                    <a:pt x="2369" y="1014"/>
                    <a:pt x="2285" y="1014"/>
                  </a:cubicBezTo>
                  <a:cubicBezTo>
                    <a:pt x="2174" y="1014"/>
                    <a:pt x="2062" y="988"/>
                    <a:pt x="1964" y="93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81"/>
            <p:cNvSpPr/>
            <p:nvPr/>
          </p:nvSpPr>
          <p:spPr>
            <a:xfrm>
              <a:off x="2879555" y="2223800"/>
              <a:ext cx="145729" cy="96655"/>
            </a:xfrm>
            <a:custGeom>
              <a:avLst/>
              <a:gdLst/>
              <a:ahLst/>
              <a:cxnLst/>
              <a:rect l="l" t="t" r="r" b="b"/>
              <a:pathLst>
                <a:path w="5559" h="3687" extrusionOk="0">
                  <a:moveTo>
                    <a:pt x="636" y="1"/>
                  </a:moveTo>
                  <a:lnTo>
                    <a:pt x="0" y="1156"/>
                  </a:lnTo>
                  <a:lnTo>
                    <a:pt x="4475" y="3610"/>
                  </a:lnTo>
                  <a:cubicBezTo>
                    <a:pt x="4572" y="3662"/>
                    <a:pt x="4676" y="3687"/>
                    <a:pt x="4780" y="3687"/>
                  </a:cubicBezTo>
                  <a:cubicBezTo>
                    <a:pt x="5018" y="3687"/>
                    <a:pt x="5254" y="3557"/>
                    <a:pt x="5385" y="3335"/>
                  </a:cubicBezTo>
                  <a:cubicBezTo>
                    <a:pt x="5558" y="3018"/>
                    <a:pt x="5428" y="2614"/>
                    <a:pt x="5111" y="2440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81"/>
            <p:cNvSpPr/>
            <p:nvPr/>
          </p:nvSpPr>
          <p:spPr>
            <a:xfrm>
              <a:off x="2964701" y="2288132"/>
              <a:ext cx="56782" cy="32323"/>
            </a:xfrm>
            <a:custGeom>
              <a:avLst/>
              <a:gdLst/>
              <a:ahLst/>
              <a:cxnLst/>
              <a:rect l="l" t="t" r="r" b="b"/>
              <a:pathLst>
                <a:path w="2166" h="1233" extrusionOk="0">
                  <a:moveTo>
                    <a:pt x="275" y="1"/>
                  </a:moveTo>
                  <a:lnTo>
                    <a:pt x="0" y="477"/>
                  </a:lnTo>
                  <a:lnTo>
                    <a:pt x="1227" y="1156"/>
                  </a:lnTo>
                  <a:cubicBezTo>
                    <a:pt x="1324" y="1208"/>
                    <a:pt x="1428" y="1233"/>
                    <a:pt x="1532" y="1233"/>
                  </a:cubicBezTo>
                  <a:cubicBezTo>
                    <a:pt x="1770" y="1233"/>
                    <a:pt x="2006" y="1103"/>
                    <a:pt x="2137" y="881"/>
                  </a:cubicBezTo>
                  <a:cubicBezTo>
                    <a:pt x="2151" y="853"/>
                    <a:pt x="2166" y="824"/>
                    <a:pt x="2166" y="795"/>
                  </a:cubicBezTo>
                  <a:lnTo>
                    <a:pt x="2166" y="795"/>
                  </a:lnTo>
                  <a:cubicBezTo>
                    <a:pt x="2097" y="818"/>
                    <a:pt x="2025" y="829"/>
                    <a:pt x="1953" y="829"/>
                  </a:cubicBezTo>
                  <a:cubicBezTo>
                    <a:pt x="1845" y="829"/>
                    <a:pt x="1736" y="803"/>
                    <a:pt x="1632" y="752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81"/>
            <p:cNvSpPr/>
            <p:nvPr/>
          </p:nvSpPr>
          <p:spPr>
            <a:xfrm>
              <a:off x="2791761" y="2103080"/>
              <a:ext cx="185445" cy="168064"/>
            </a:xfrm>
            <a:custGeom>
              <a:avLst/>
              <a:gdLst/>
              <a:ahLst/>
              <a:cxnLst/>
              <a:rect l="l" t="t" r="r" b="b"/>
              <a:pathLst>
                <a:path w="7074" h="6411" extrusionOk="0">
                  <a:moveTo>
                    <a:pt x="2209" y="1"/>
                  </a:moveTo>
                  <a:lnTo>
                    <a:pt x="0" y="3985"/>
                  </a:lnTo>
                  <a:lnTo>
                    <a:pt x="4519" y="6410"/>
                  </a:lnTo>
                  <a:lnTo>
                    <a:pt x="7074" y="1733"/>
                  </a:lnTo>
                  <a:lnTo>
                    <a:pt x="4836" y="780"/>
                  </a:lnTo>
                  <a:cubicBezTo>
                    <a:pt x="4815" y="773"/>
                    <a:pt x="4793" y="770"/>
                    <a:pt x="4773" y="770"/>
                  </a:cubicBezTo>
                  <a:cubicBezTo>
                    <a:pt x="4753" y="770"/>
                    <a:pt x="4735" y="773"/>
                    <a:pt x="4721" y="780"/>
                  </a:cubicBezTo>
                  <a:lnTo>
                    <a:pt x="3811" y="882"/>
                  </a:lnTo>
                  <a:cubicBezTo>
                    <a:pt x="3768" y="882"/>
                    <a:pt x="3725" y="882"/>
                    <a:pt x="3682" y="853"/>
                  </a:cubicBezTo>
                  <a:lnTo>
                    <a:pt x="2209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81"/>
            <p:cNvSpPr/>
            <p:nvPr/>
          </p:nvSpPr>
          <p:spPr>
            <a:xfrm>
              <a:off x="2774354" y="2035734"/>
              <a:ext cx="114691" cy="198316"/>
            </a:xfrm>
            <a:custGeom>
              <a:avLst/>
              <a:gdLst/>
              <a:ahLst/>
              <a:cxnLst/>
              <a:rect l="l" t="t" r="r" b="b"/>
              <a:pathLst>
                <a:path w="4375" h="7565" extrusionOk="0">
                  <a:moveTo>
                    <a:pt x="0" y="0"/>
                  </a:moveTo>
                  <a:lnTo>
                    <a:pt x="0" y="6785"/>
                  </a:lnTo>
                  <a:lnTo>
                    <a:pt x="1271" y="7536"/>
                  </a:lnTo>
                  <a:cubicBezTo>
                    <a:pt x="1308" y="7554"/>
                    <a:pt x="1350" y="7564"/>
                    <a:pt x="1392" y="7564"/>
                  </a:cubicBezTo>
                  <a:cubicBezTo>
                    <a:pt x="1480" y="7564"/>
                    <a:pt x="1568" y="7522"/>
                    <a:pt x="1617" y="7435"/>
                  </a:cubicBezTo>
                  <a:lnTo>
                    <a:pt x="4302" y="2787"/>
                  </a:lnTo>
                  <a:cubicBezTo>
                    <a:pt x="4374" y="2671"/>
                    <a:pt x="4331" y="2512"/>
                    <a:pt x="4216" y="24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81"/>
            <p:cNvSpPr/>
            <p:nvPr/>
          </p:nvSpPr>
          <p:spPr>
            <a:xfrm>
              <a:off x="2774354" y="2035734"/>
              <a:ext cx="88580" cy="185445"/>
            </a:xfrm>
            <a:custGeom>
              <a:avLst/>
              <a:gdLst/>
              <a:ahLst/>
              <a:cxnLst/>
              <a:rect l="l" t="t" r="r" b="b"/>
              <a:pathLst>
                <a:path w="3379" h="7074" extrusionOk="0">
                  <a:moveTo>
                    <a:pt x="0" y="0"/>
                  </a:moveTo>
                  <a:lnTo>
                    <a:pt x="0" y="6785"/>
                  </a:lnTo>
                  <a:lnTo>
                    <a:pt x="506" y="7074"/>
                  </a:lnTo>
                  <a:lnTo>
                    <a:pt x="3378" y="19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81"/>
            <p:cNvSpPr/>
            <p:nvPr/>
          </p:nvSpPr>
          <p:spPr>
            <a:xfrm>
              <a:off x="2774354" y="2175381"/>
              <a:ext cx="54894" cy="58669"/>
            </a:xfrm>
            <a:custGeom>
              <a:avLst/>
              <a:gdLst/>
              <a:ahLst/>
              <a:cxnLst/>
              <a:rect l="l" t="t" r="r" b="b"/>
              <a:pathLst>
                <a:path w="2094" h="2238" extrusionOk="0">
                  <a:moveTo>
                    <a:pt x="0" y="0"/>
                  </a:moveTo>
                  <a:lnTo>
                    <a:pt x="0" y="1458"/>
                  </a:lnTo>
                  <a:lnTo>
                    <a:pt x="1271" y="2209"/>
                  </a:lnTo>
                  <a:cubicBezTo>
                    <a:pt x="1308" y="2227"/>
                    <a:pt x="1350" y="2237"/>
                    <a:pt x="1392" y="2237"/>
                  </a:cubicBezTo>
                  <a:cubicBezTo>
                    <a:pt x="1480" y="2237"/>
                    <a:pt x="1568" y="2195"/>
                    <a:pt x="1617" y="2108"/>
                  </a:cubicBezTo>
                  <a:lnTo>
                    <a:pt x="2094" y="12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81"/>
            <p:cNvSpPr/>
            <p:nvPr/>
          </p:nvSpPr>
          <p:spPr>
            <a:xfrm>
              <a:off x="2774354" y="2175381"/>
              <a:ext cx="28784" cy="45798"/>
            </a:xfrm>
            <a:custGeom>
              <a:avLst/>
              <a:gdLst/>
              <a:ahLst/>
              <a:cxnLst/>
              <a:rect l="l" t="t" r="r" b="b"/>
              <a:pathLst>
                <a:path w="1098" h="1747" extrusionOk="0">
                  <a:moveTo>
                    <a:pt x="0" y="0"/>
                  </a:moveTo>
                  <a:lnTo>
                    <a:pt x="0" y="1458"/>
                  </a:lnTo>
                  <a:lnTo>
                    <a:pt x="506" y="1747"/>
                  </a:lnTo>
                  <a:lnTo>
                    <a:pt x="1098" y="6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81"/>
            <p:cNvSpPr/>
            <p:nvPr/>
          </p:nvSpPr>
          <p:spPr>
            <a:xfrm>
              <a:off x="2829983" y="2199105"/>
              <a:ext cx="78357" cy="62811"/>
            </a:xfrm>
            <a:custGeom>
              <a:avLst/>
              <a:gdLst/>
              <a:ahLst/>
              <a:cxnLst/>
              <a:rect l="l" t="t" r="r" b="b"/>
              <a:pathLst>
                <a:path w="2989" h="2396" extrusionOk="0">
                  <a:moveTo>
                    <a:pt x="2228" y="0"/>
                  </a:moveTo>
                  <a:cubicBezTo>
                    <a:pt x="2096" y="0"/>
                    <a:pt x="1963" y="40"/>
                    <a:pt x="1848" y="120"/>
                  </a:cubicBezTo>
                  <a:lnTo>
                    <a:pt x="376" y="1188"/>
                  </a:lnTo>
                  <a:cubicBezTo>
                    <a:pt x="73" y="1405"/>
                    <a:pt x="0" y="1823"/>
                    <a:pt x="217" y="2112"/>
                  </a:cubicBezTo>
                  <a:cubicBezTo>
                    <a:pt x="349" y="2297"/>
                    <a:pt x="556" y="2396"/>
                    <a:pt x="767" y="2396"/>
                  </a:cubicBezTo>
                  <a:cubicBezTo>
                    <a:pt x="901" y="2396"/>
                    <a:pt x="1037" y="2355"/>
                    <a:pt x="1155" y="2271"/>
                  </a:cubicBezTo>
                  <a:lnTo>
                    <a:pt x="2628" y="1203"/>
                  </a:lnTo>
                  <a:cubicBezTo>
                    <a:pt x="2916" y="986"/>
                    <a:pt x="2989" y="553"/>
                    <a:pt x="2758" y="264"/>
                  </a:cubicBezTo>
                  <a:cubicBezTo>
                    <a:pt x="2627" y="91"/>
                    <a:pt x="2429" y="0"/>
                    <a:pt x="2228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81"/>
            <p:cNvSpPr/>
            <p:nvPr/>
          </p:nvSpPr>
          <p:spPr>
            <a:xfrm>
              <a:off x="2833390" y="2200337"/>
              <a:ext cx="74949" cy="61579"/>
            </a:xfrm>
            <a:custGeom>
              <a:avLst/>
              <a:gdLst/>
              <a:ahLst/>
              <a:cxnLst/>
              <a:rect l="l" t="t" r="r" b="b"/>
              <a:pathLst>
                <a:path w="2859" h="2349" extrusionOk="0">
                  <a:moveTo>
                    <a:pt x="2353" y="1"/>
                  </a:moveTo>
                  <a:cubicBezTo>
                    <a:pt x="2454" y="290"/>
                    <a:pt x="2368" y="607"/>
                    <a:pt x="2122" y="780"/>
                  </a:cubicBezTo>
                  <a:lnTo>
                    <a:pt x="650" y="1849"/>
                  </a:lnTo>
                  <a:cubicBezTo>
                    <a:pt x="533" y="1939"/>
                    <a:pt x="393" y="1984"/>
                    <a:pt x="252" y="1984"/>
                  </a:cubicBezTo>
                  <a:cubicBezTo>
                    <a:pt x="167" y="1984"/>
                    <a:pt x="82" y="1968"/>
                    <a:pt x="0" y="1935"/>
                  </a:cubicBezTo>
                  <a:lnTo>
                    <a:pt x="0" y="1935"/>
                  </a:lnTo>
                  <a:cubicBezTo>
                    <a:pt x="114" y="2201"/>
                    <a:pt x="365" y="2348"/>
                    <a:pt x="622" y="2348"/>
                  </a:cubicBezTo>
                  <a:cubicBezTo>
                    <a:pt x="756" y="2348"/>
                    <a:pt x="892" y="2308"/>
                    <a:pt x="1011" y="2224"/>
                  </a:cubicBezTo>
                  <a:lnTo>
                    <a:pt x="2483" y="1156"/>
                  </a:lnTo>
                  <a:cubicBezTo>
                    <a:pt x="2786" y="939"/>
                    <a:pt x="2859" y="521"/>
                    <a:pt x="2628" y="217"/>
                  </a:cubicBezTo>
                  <a:cubicBezTo>
                    <a:pt x="2555" y="116"/>
                    <a:pt x="2454" y="44"/>
                    <a:pt x="235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81"/>
            <p:cNvSpPr/>
            <p:nvPr/>
          </p:nvSpPr>
          <p:spPr>
            <a:xfrm>
              <a:off x="2859868" y="2226815"/>
              <a:ext cx="69653" cy="56546"/>
            </a:xfrm>
            <a:custGeom>
              <a:avLst/>
              <a:gdLst/>
              <a:ahLst/>
              <a:cxnLst/>
              <a:rect l="l" t="t" r="r" b="b"/>
              <a:pathLst>
                <a:path w="2657" h="2157" extrusionOk="0">
                  <a:moveTo>
                    <a:pt x="1904" y="0"/>
                  </a:moveTo>
                  <a:cubicBezTo>
                    <a:pt x="1766" y="0"/>
                    <a:pt x="1626" y="43"/>
                    <a:pt x="1502" y="131"/>
                  </a:cubicBezTo>
                  <a:lnTo>
                    <a:pt x="376" y="940"/>
                  </a:lnTo>
                  <a:cubicBezTo>
                    <a:pt x="73" y="1156"/>
                    <a:pt x="1" y="1589"/>
                    <a:pt x="232" y="1892"/>
                  </a:cubicBezTo>
                  <a:cubicBezTo>
                    <a:pt x="362" y="2066"/>
                    <a:pt x="561" y="2156"/>
                    <a:pt x="761" y="2156"/>
                  </a:cubicBezTo>
                  <a:cubicBezTo>
                    <a:pt x="893" y="2156"/>
                    <a:pt x="1026" y="2117"/>
                    <a:pt x="1141" y="2037"/>
                  </a:cubicBezTo>
                  <a:lnTo>
                    <a:pt x="2282" y="1199"/>
                  </a:lnTo>
                  <a:cubicBezTo>
                    <a:pt x="2585" y="983"/>
                    <a:pt x="2657" y="550"/>
                    <a:pt x="2426" y="261"/>
                  </a:cubicBezTo>
                  <a:cubicBezTo>
                    <a:pt x="2298" y="90"/>
                    <a:pt x="2104" y="0"/>
                    <a:pt x="1904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8" name="Google Shape;17158;p81"/>
            <p:cNvSpPr/>
            <p:nvPr/>
          </p:nvSpPr>
          <p:spPr>
            <a:xfrm>
              <a:off x="2863669" y="2227968"/>
              <a:ext cx="65852" cy="55392"/>
            </a:xfrm>
            <a:custGeom>
              <a:avLst/>
              <a:gdLst/>
              <a:ahLst/>
              <a:cxnLst/>
              <a:rect l="l" t="t" r="r" b="b"/>
              <a:pathLst>
                <a:path w="2512" h="2113" extrusionOk="0">
                  <a:moveTo>
                    <a:pt x="2007" y="1"/>
                  </a:moveTo>
                  <a:lnTo>
                    <a:pt x="2007" y="1"/>
                  </a:lnTo>
                  <a:cubicBezTo>
                    <a:pt x="2122" y="289"/>
                    <a:pt x="2021" y="607"/>
                    <a:pt x="1776" y="795"/>
                  </a:cubicBezTo>
                  <a:lnTo>
                    <a:pt x="635" y="1617"/>
                  </a:lnTo>
                  <a:cubicBezTo>
                    <a:pt x="520" y="1697"/>
                    <a:pt x="382" y="1739"/>
                    <a:pt x="247" y="1739"/>
                  </a:cubicBezTo>
                  <a:cubicBezTo>
                    <a:pt x="162" y="1739"/>
                    <a:pt x="78" y="1723"/>
                    <a:pt x="0" y="1690"/>
                  </a:cubicBezTo>
                  <a:lnTo>
                    <a:pt x="0" y="1690"/>
                  </a:lnTo>
                  <a:cubicBezTo>
                    <a:pt x="15" y="1747"/>
                    <a:pt x="44" y="1805"/>
                    <a:pt x="87" y="1848"/>
                  </a:cubicBezTo>
                  <a:cubicBezTo>
                    <a:pt x="217" y="2022"/>
                    <a:pt x="416" y="2112"/>
                    <a:pt x="616" y="2112"/>
                  </a:cubicBezTo>
                  <a:cubicBezTo>
                    <a:pt x="748" y="2112"/>
                    <a:pt x="881" y="2073"/>
                    <a:pt x="996" y="1993"/>
                  </a:cubicBezTo>
                  <a:lnTo>
                    <a:pt x="2151" y="1155"/>
                  </a:lnTo>
                  <a:cubicBezTo>
                    <a:pt x="2440" y="939"/>
                    <a:pt x="2512" y="506"/>
                    <a:pt x="2281" y="217"/>
                  </a:cubicBezTo>
                  <a:cubicBezTo>
                    <a:pt x="2209" y="116"/>
                    <a:pt x="2108" y="44"/>
                    <a:pt x="2007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9" name="Google Shape;17159;p81"/>
            <p:cNvSpPr/>
            <p:nvPr/>
          </p:nvSpPr>
          <p:spPr>
            <a:xfrm>
              <a:off x="2889779" y="2254734"/>
              <a:ext cx="60950" cy="50097"/>
            </a:xfrm>
            <a:custGeom>
              <a:avLst/>
              <a:gdLst/>
              <a:ahLst/>
              <a:cxnLst/>
              <a:rect l="l" t="t" r="r" b="b"/>
              <a:pathLst>
                <a:path w="2325" h="1911" extrusionOk="0">
                  <a:moveTo>
                    <a:pt x="1565" y="0"/>
                  </a:moveTo>
                  <a:cubicBezTo>
                    <a:pt x="1432" y="0"/>
                    <a:pt x="1299" y="40"/>
                    <a:pt x="1184" y="120"/>
                  </a:cubicBezTo>
                  <a:lnTo>
                    <a:pt x="361" y="697"/>
                  </a:lnTo>
                  <a:cubicBezTo>
                    <a:pt x="72" y="914"/>
                    <a:pt x="0" y="1333"/>
                    <a:pt x="217" y="1636"/>
                  </a:cubicBezTo>
                  <a:cubicBezTo>
                    <a:pt x="346" y="1817"/>
                    <a:pt x="547" y="1910"/>
                    <a:pt x="750" y="1910"/>
                  </a:cubicBezTo>
                  <a:cubicBezTo>
                    <a:pt x="887" y="1910"/>
                    <a:pt x="1024" y="1867"/>
                    <a:pt x="1141" y="1780"/>
                  </a:cubicBezTo>
                  <a:lnTo>
                    <a:pt x="1963" y="1203"/>
                  </a:lnTo>
                  <a:cubicBezTo>
                    <a:pt x="2252" y="972"/>
                    <a:pt x="2324" y="553"/>
                    <a:pt x="2108" y="264"/>
                  </a:cubicBezTo>
                  <a:cubicBezTo>
                    <a:pt x="1969" y="90"/>
                    <a:pt x="1767" y="0"/>
                    <a:pt x="1565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0" name="Google Shape;17160;p81"/>
            <p:cNvSpPr/>
            <p:nvPr/>
          </p:nvSpPr>
          <p:spPr>
            <a:xfrm>
              <a:off x="2893187" y="2255599"/>
              <a:ext cx="57542" cy="49468"/>
            </a:xfrm>
            <a:custGeom>
              <a:avLst/>
              <a:gdLst/>
              <a:ahLst/>
              <a:cxnLst/>
              <a:rect l="l" t="t" r="r" b="b"/>
              <a:pathLst>
                <a:path w="2195" h="1887" extrusionOk="0">
                  <a:moveTo>
                    <a:pt x="1660" y="0"/>
                  </a:moveTo>
                  <a:lnTo>
                    <a:pt x="1660" y="0"/>
                  </a:lnTo>
                  <a:cubicBezTo>
                    <a:pt x="1761" y="275"/>
                    <a:pt x="1660" y="592"/>
                    <a:pt x="1429" y="766"/>
                  </a:cubicBezTo>
                  <a:lnTo>
                    <a:pt x="606" y="1357"/>
                  </a:lnTo>
                  <a:cubicBezTo>
                    <a:pt x="491" y="1434"/>
                    <a:pt x="350" y="1479"/>
                    <a:pt x="209" y="1479"/>
                  </a:cubicBezTo>
                  <a:cubicBezTo>
                    <a:pt x="138" y="1479"/>
                    <a:pt x="68" y="1468"/>
                    <a:pt x="0" y="1444"/>
                  </a:cubicBezTo>
                  <a:lnTo>
                    <a:pt x="0" y="1444"/>
                  </a:lnTo>
                  <a:cubicBezTo>
                    <a:pt x="15" y="1502"/>
                    <a:pt x="58" y="1559"/>
                    <a:pt x="87" y="1603"/>
                  </a:cubicBezTo>
                  <a:cubicBezTo>
                    <a:pt x="219" y="1788"/>
                    <a:pt x="426" y="1887"/>
                    <a:pt x="636" y="1887"/>
                  </a:cubicBezTo>
                  <a:cubicBezTo>
                    <a:pt x="771" y="1887"/>
                    <a:pt x="907" y="1846"/>
                    <a:pt x="1025" y="1762"/>
                  </a:cubicBezTo>
                  <a:lnTo>
                    <a:pt x="1833" y="1170"/>
                  </a:lnTo>
                  <a:cubicBezTo>
                    <a:pt x="2137" y="953"/>
                    <a:pt x="2194" y="520"/>
                    <a:pt x="1978" y="231"/>
                  </a:cubicBezTo>
                  <a:cubicBezTo>
                    <a:pt x="1891" y="116"/>
                    <a:pt x="1790" y="44"/>
                    <a:pt x="1660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1" name="Google Shape;17161;p81"/>
            <p:cNvSpPr/>
            <p:nvPr/>
          </p:nvSpPr>
          <p:spPr>
            <a:xfrm>
              <a:off x="2919664" y="2281971"/>
              <a:ext cx="52246" cy="44277"/>
            </a:xfrm>
            <a:custGeom>
              <a:avLst/>
              <a:gdLst/>
              <a:ahLst/>
              <a:cxnLst/>
              <a:rect l="l" t="t" r="r" b="b"/>
              <a:pathLst>
                <a:path w="1993" h="1689" extrusionOk="0">
                  <a:moveTo>
                    <a:pt x="1233" y="1"/>
                  </a:moveTo>
                  <a:cubicBezTo>
                    <a:pt x="1100" y="1"/>
                    <a:pt x="967" y="40"/>
                    <a:pt x="852" y="120"/>
                  </a:cubicBezTo>
                  <a:lnTo>
                    <a:pt x="362" y="481"/>
                  </a:lnTo>
                  <a:cubicBezTo>
                    <a:pt x="58" y="698"/>
                    <a:pt x="1" y="1116"/>
                    <a:pt x="217" y="1405"/>
                  </a:cubicBezTo>
                  <a:cubicBezTo>
                    <a:pt x="349" y="1590"/>
                    <a:pt x="551" y="1689"/>
                    <a:pt x="757" y="1689"/>
                  </a:cubicBezTo>
                  <a:cubicBezTo>
                    <a:pt x="889" y="1689"/>
                    <a:pt x="1023" y="1648"/>
                    <a:pt x="1141" y="1564"/>
                  </a:cubicBezTo>
                  <a:lnTo>
                    <a:pt x="1632" y="1203"/>
                  </a:lnTo>
                  <a:cubicBezTo>
                    <a:pt x="1935" y="987"/>
                    <a:pt x="1993" y="553"/>
                    <a:pt x="1762" y="265"/>
                  </a:cubicBezTo>
                  <a:cubicBezTo>
                    <a:pt x="1631" y="91"/>
                    <a:pt x="1433" y="1"/>
                    <a:pt x="1233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2" name="Google Shape;17162;p81"/>
            <p:cNvSpPr/>
            <p:nvPr/>
          </p:nvSpPr>
          <p:spPr>
            <a:xfrm>
              <a:off x="2923072" y="2283229"/>
              <a:ext cx="48839" cy="43071"/>
            </a:xfrm>
            <a:custGeom>
              <a:avLst/>
              <a:gdLst/>
              <a:ahLst/>
              <a:cxnLst/>
              <a:rect l="l" t="t" r="r" b="b"/>
              <a:pathLst>
                <a:path w="1863" h="1643" extrusionOk="0">
                  <a:moveTo>
                    <a:pt x="1343" y="0"/>
                  </a:moveTo>
                  <a:lnTo>
                    <a:pt x="1343" y="0"/>
                  </a:lnTo>
                  <a:cubicBezTo>
                    <a:pt x="1459" y="289"/>
                    <a:pt x="1358" y="606"/>
                    <a:pt x="1112" y="780"/>
                  </a:cubicBezTo>
                  <a:lnTo>
                    <a:pt x="636" y="1141"/>
                  </a:lnTo>
                  <a:cubicBezTo>
                    <a:pt x="520" y="1221"/>
                    <a:pt x="388" y="1262"/>
                    <a:pt x="253" y="1262"/>
                  </a:cubicBezTo>
                  <a:cubicBezTo>
                    <a:pt x="169" y="1262"/>
                    <a:pt x="84" y="1246"/>
                    <a:pt x="1" y="1213"/>
                  </a:cubicBezTo>
                  <a:lnTo>
                    <a:pt x="1" y="1213"/>
                  </a:lnTo>
                  <a:cubicBezTo>
                    <a:pt x="106" y="1482"/>
                    <a:pt x="360" y="1643"/>
                    <a:pt x="624" y="1643"/>
                  </a:cubicBezTo>
                  <a:cubicBezTo>
                    <a:pt x="756" y="1643"/>
                    <a:pt x="891" y="1603"/>
                    <a:pt x="1011" y="1516"/>
                  </a:cubicBezTo>
                  <a:lnTo>
                    <a:pt x="1502" y="1155"/>
                  </a:lnTo>
                  <a:cubicBezTo>
                    <a:pt x="1791" y="939"/>
                    <a:pt x="1863" y="520"/>
                    <a:pt x="1632" y="217"/>
                  </a:cubicBezTo>
                  <a:cubicBezTo>
                    <a:pt x="1560" y="116"/>
                    <a:pt x="1459" y="44"/>
                    <a:pt x="1343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81"/>
            <p:cNvSpPr/>
            <p:nvPr/>
          </p:nvSpPr>
          <p:spPr>
            <a:xfrm>
              <a:off x="2925353" y="2108768"/>
              <a:ext cx="75709" cy="116211"/>
            </a:xfrm>
            <a:custGeom>
              <a:avLst/>
              <a:gdLst/>
              <a:ahLst/>
              <a:cxnLst/>
              <a:rect l="l" t="t" r="r" b="b"/>
              <a:pathLst>
                <a:path w="288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59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81" y="4432"/>
                  </a:cubicBezTo>
                  <a:cubicBezTo>
                    <a:pt x="1372" y="4432"/>
                    <a:pt x="1776" y="4042"/>
                    <a:pt x="1776" y="3552"/>
                  </a:cubicBezTo>
                  <a:lnTo>
                    <a:pt x="1776" y="2224"/>
                  </a:lnTo>
                  <a:lnTo>
                    <a:pt x="2887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81"/>
            <p:cNvSpPr/>
            <p:nvPr/>
          </p:nvSpPr>
          <p:spPr>
            <a:xfrm>
              <a:off x="2925353" y="2108768"/>
              <a:ext cx="32192" cy="116211"/>
            </a:xfrm>
            <a:custGeom>
              <a:avLst/>
              <a:gdLst/>
              <a:ahLst/>
              <a:cxnLst/>
              <a:rect l="l" t="t" r="r" b="b"/>
              <a:pathLst>
                <a:path w="122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74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95" y="4432"/>
                  </a:cubicBezTo>
                  <a:cubicBezTo>
                    <a:pt x="996" y="4432"/>
                    <a:pt x="1112" y="4418"/>
                    <a:pt x="1227" y="4374"/>
                  </a:cubicBezTo>
                  <a:cubicBezTo>
                    <a:pt x="881" y="4230"/>
                    <a:pt x="664" y="3912"/>
                    <a:pt x="664" y="3552"/>
                  </a:cubicBezTo>
                  <a:lnTo>
                    <a:pt x="664" y="1776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65" name="Google Shape;17165;p81"/>
          <p:cNvGrpSpPr/>
          <p:nvPr/>
        </p:nvGrpSpPr>
        <p:grpSpPr>
          <a:xfrm>
            <a:off x="3722682" y="1981993"/>
            <a:ext cx="375818" cy="372043"/>
            <a:chOff x="3722682" y="1981993"/>
            <a:chExt cx="375818" cy="372043"/>
          </a:xfrm>
        </p:grpSpPr>
        <p:sp>
          <p:nvSpPr>
            <p:cNvPr id="17166" name="Google Shape;17166;p81"/>
            <p:cNvSpPr/>
            <p:nvPr/>
          </p:nvSpPr>
          <p:spPr>
            <a:xfrm>
              <a:off x="3876695" y="1981993"/>
              <a:ext cx="71934" cy="72301"/>
            </a:xfrm>
            <a:custGeom>
              <a:avLst/>
              <a:gdLst/>
              <a:ahLst/>
              <a:cxnLst/>
              <a:rect l="l" t="t" r="r" b="b"/>
              <a:pathLst>
                <a:path w="2744" h="2758" extrusionOk="0">
                  <a:moveTo>
                    <a:pt x="1372" y="1"/>
                  </a:moveTo>
                  <a:cubicBezTo>
                    <a:pt x="607" y="1"/>
                    <a:pt x="1" y="621"/>
                    <a:pt x="1" y="1372"/>
                  </a:cubicBezTo>
                  <a:cubicBezTo>
                    <a:pt x="1" y="2137"/>
                    <a:pt x="607" y="2758"/>
                    <a:pt x="1372" y="2758"/>
                  </a:cubicBezTo>
                  <a:cubicBezTo>
                    <a:pt x="2137" y="2758"/>
                    <a:pt x="2744" y="2137"/>
                    <a:pt x="2744" y="1372"/>
                  </a:cubicBezTo>
                  <a:cubicBezTo>
                    <a:pt x="2744" y="621"/>
                    <a:pt x="2137" y="1"/>
                    <a:pt x="13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81"/>
            <p:cNvSpPr/>
            <p:nvPr/>
          </p:nvSpPr>
          <p:spPr>
            <a:xfrm>
              <a:off x="3755582" y="2204217"/>
              <a:ext cx="146516" cy="102448"/>
            </a:xfrm>
            <a:custGeom>
              <a:avLst/>
              <a:gdLst/>
              <a:ahLst/>
              <a:cxnLst/>
              <a:rect l="l" t="t" r="r" b="b"/>
              <a:pathLst>
                <a:path w="5589" h="3908" extrusionOk="0">
                  <a:moveTo>
                    <a:pt x="2788" y="1"/>
                  </a:moveTo>
                  <a:cubicBezTo>
                    <a:pt x="2672" y="1"/>
                    <a:pt x="2557" y="77"/>
                    <a:pt x="2557" y="228"/>
                  </a:cubicBezTo>
                  <a:lnTo>
                    <a:pt x="2557" y="2047"/>
                  </a:lnTo>
                  <a:lnTo>
                    <a:pt x="1445" y="2047"/>
                  </a:lnTo>
                  <a:cubicBezTo>
                    <a:pt x="1113" y="2047"/>
                    <a:pt x="796" y="2235"/>
                    <a:pt x="637" y="2538"/>
                  </a:cubicBezTo>
                  <a:lnTo>
                    <a:pt x="117" y="3548"/>
                  </a:lnTo>
                  <a:cubicBezTo>
                    <a:pt x="0" y="3733"/>
                    <a:pt x="159" y="3898"/>
                    <a:pt x="319" y="3898"/>
                  </a:cubicBezTo>
                  <a:cubicBezTo>
                    <a:pt x="396" y="3898"/>
                    <a:pt x="474" y="3859"/>
                    <a:pt x="521" y="3765"/>
                  </a:cubicBezTo>
                  <a:lnTo>
                    <a:pt x="1041" y="2754"/>
                  </a:lnTo>
                  <a:cubicBezTo>
                    <a:pt x="1128" y="2610"/>
                    <a:pt x="1286" y="2509"/>
                    <a:pt x="1445" y="2509"/>
                  </a:cubicBezTo>
                  <a:lnTo>
                    <a:pt x="4130" y="2509"/>
                  </a:lnTo>
                  <a:cubicBezTo>
                    <a:pt x="4303" y="2509"/>
                    <a:pt x="4448" y="2610"/>
                    <a:pt x="4534" y="2754"/>
                  </a:cubicBezTo>
                  <a:lnTo>
                    <a:pt x="5068" y="3765"/>
                  </a:lnTo>
                  <a:cubicBezTo>
                    <a:pt x="5112" y="3866"/>
                    <a:pt x="5190" y="3908"/>
                    <a:pt x="5269" y="3908"/>
                  </a:cubicBezTo>
                  <a:cubicBezTo>
                    <a:pt x="5428" y="3908"/>
                    <a:pt x="5588" y="3741"/>
                    <a:pt x="5473" y="3548"/>
                  </a:cubicBezTo>
                  <a:lnTo>
                    <a:pt x="4939" y="2552"/>
                  </a:lnTo>
                  <a:cubicBezTo>
                    <a:pt x="4780" y="2249"/>
                    <a:pt x="4462" y="2061"/>
                    <a:pt x="4130" y="2061"/>
                  </a:cubicBezTo>
                  <a:lnTo>
                    <a:pt x="3019" y="2061"/>
                  </a:lnTo>
                  <a:lnTo>
                    <a:pt x="3019" y="228"/>
                  </a:lnTo>
                  <a:cubicBezTo>
                    <a:pt x="3019" y="77"/>
                    <a:pt x="2903" y="1"/>
                    <a:pt x="278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81"/>
            <p:cNvSpPr/>
            <p:nvPr/>
          </p:nvSpPr>
          <p:spPr>
            <a:xfrm>
              <a:off x="3848697" y="2066195"/>
              <a:ext cx="129817" cy="66403"/>
            </a:xfrm>
            <a:custGeom>
              <a:avLst/>
              <a:gdLst/>
              <a:ahLst/>
              <a:cxnLst/>
              <a:rect l="l" t="t" r="r" b="b"/>
              <a:pathLst>
                <a:path w="4952" h="2533" extrusionOk="0">
                  <a:moveTo>
                    <a:pt x="2455" y="1"/>
                  </a:moveTo>
                  <a:cubicBezTo>
                    <a:pt x="2339" y="1"/>
                    <a:pt x="2224" y="80"/>
                    <a:pt x="2224" y="239"/>
                  </a:cubicBezTo>
                  <a:lnTo>
                    <a:pt x="2224" y="1134"/>
                  </a:lnTo>
                  <a:lnTo>
                    <a:pt x="1040" y="1134"/>
                  </a:lnTo>
                  <a:cubicBezTo>
                    <a:pt x="780" y="1134"/>
                    <a:pt x="549" y="1278"/>
                    <a:pt x="434" y="1495"/>
                  </a:cubicBezTo>
                  <a:lnTo>
                    <a:pt x="73" y="2173"/>
                  </a:lnTo>
                  <a:cubicBezTo>
                    <a:pt x="1" y="2274"/>
                    <a:pt x="44" y="2433"/>
                    <a:pt x="174" y="2491"/>
                  </a:cubicBezTo>
                  <a:cubicBezTo>
                    <a:pt x="204" y="2508"/>
                    <a:pt x="238" y="2516"/>
                    <a:pt x="273" y="2516"/>
                  </a:cubicBezTo>
                  <a:cubicBezTo>
                    <a:pt x="353" y="2516"/>
                    <a:pt x="437" y="2471"/>
                    <a:pt x="477" y="2390"/>
                  </a:cubicBezTo>
                  <a:lnTo>
                    <a:pt x="838" y="1726"/>
                  </a:lnTo>
                  <a:cubicBezTo>
                    <a:pt x="881" y="1653"/>
                    <a:pt x="953" y="1596"/>
                    <a:pt x="1040" y="1596"/>
                  </a:cubicBezTo>
                  <a:lnTo>
                    <a:pt x="3869" y="1596"/>
                  </a:lnTo>
                  <a:cubicBezTo>
                    <a:pt x="3956" y="1596"/>
                    <a:pt x="4028" y="1653"/>
                    <a:pt x="4072" y="1726"/>
                  </a:cubicBezTo>
                  <a:lnTo>
                    <a:pt x="4432" y="2390"/>
                  </a:lnTo>
                  <a:cubicBezTo>
                    <a:pt x="4481" y="2491"/>
                    <a:pt x="4562" y="2533"/>
                    <a:pt x="4641" y="2533"/>
                  </a:cubicBezTo>
                  <a:cubicBezTo>
                    <a:pt x="4799" y="2533"/>
                    <a:pt x="4952" y="2370"/>
                    <a:pt x="4837" y="2187"/>
                  </a:cubicBezTo>
                  <a:lnTo>
                    <a:pt x="4476" y="1509"/>
                  </a:lnTo>
                  <a:cubicBezTo>
                    <a:pt x="4360" y="1292"/>
                    <a:pt x="4129" y="1148"/>
                    <a:pt x="3869" y="1148"/>
                  </a:cubicBezTo>
                  <a:lnTo>
                    <a:pt x="2686" y="1148"/>
                  </a:lnTo>
                  <a:lnTo>
                    <a:pt x="2686" y="239"/>
                  </a:lnTo>
                  <a:cubicBezTo>
                    <a:pt x="2686" y="80"/>
                    <a:pt x="2570" y="1"/>
                    <a:pt x="245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81"/>
            <p:cNvSpPr/>
            <p:nvPr/>
          </p:nvSpPr>
          <p:spPr>
            <a:xfrm>
              <a:off x="3923227" y="2204217"/>
              <a:ext cx="146909" cy="102370"/>
            </a:xfrm>
            <a:custGeom>
              <a:avLst/>
              <a:gdLst/>
              <a:ahLst/>
              <a:cxnLst/>
              <a:rect l="l" t="t" r="r" b="b"/>
              <a:pathLst>
                <a:path w="5604" h="3905" extrusionOk="0">
                  <a:moveTo>
                    <a:pt x="2802" y="1"/>
                  </a:moveTo>
                  <a:cubicBezTo>
                    <a:pt x="2686" y="1"/>
                    <a:pt x="2571" y="77"/>
                    <a:pt x="2571" y="228"/>
                  </a:cubicBezTo>
                  <a:lnTo>
                    <a:pt x="2571" y="2047"/>
                  </a:lnTo>
                  <a:lnTo>
                    <a:pt x="1459" y="2047"/>
                  </a:lnTo>
                  <a:cubicBezTo>
                    <a:pt x="1127" y="2047"/>
                    <a:pt x="810" y="2235"/>
                    <a:pt x="651" y="2538"/>
                  </a:cubicBezTo>
                  <a:lnTo>
                    <a:pt x="117" y="3548"/>
                  </a:lnTo>
                  <a:cubicBezTo>
                    <a:pt x="0" y="3733"/>
                    <a:pt x="165" y="3904"/>
                    <a:pt x="325" y="3904"/>
                  </a:cubicBezTo>
                  <a:cubicBezTo>
                    <a:pt x="402" y="3904"/>
                    <a:pt x="479" y="3864"/>
                    <a:pt x="521" y="3765"/>
                  </a:cubicBezTo>
                  <a:lnTo>
                    <a:pt x="1055" y="2754"/>
                  </a:lnTo>
                  <a:cubicBezTo>
                    <a:pt x="1142" y="2610"/>
                    <a:pt x="1301" y="2509"/>
                    <a:pt x="1459" y="2509"/>
                  </a:cubicBezTo>
                  <a:lnTo>
                    <a:pt x="4144" y="2509"/>
                  </a:lnTo>
                  <a:cubicBezTo>
                    <a:pt x="4303" y="2509"/>
                    <a:pt x="4462" y="2610"/>
                    <a:pt x="4549" y="2754"/>
                  </a:cubicBezTo>
                  <a:lnTo>
                    <a:pt x="5083" y="3765"/>
                  </a:lnTo>
                  <a:cubicBezTo>
                    <a:pt x="5125" y="3864"/>
                    <a:pt x="5202" y="3904"/>
                    <a:pt x="5279" y="3904"/>
                  </a:cubicBezTo>
                  <a:cubicBezTo>
                    <a:pt x="5439" y="3904"/>
                    <a:pt x="5604" y="3733"/>
                    <a:pt x="5487" y="3548"/>
                  </a:cubicBezTo>
                  <a:lnTo>
                    <a:pt x="4953" y="2552"/>
                  </a:lnTo>
                  <a:cubicBezTo>
                    <a:pt x="4794" y="2249"/>
                    <a:pt x="4476" y="2061"/>
                    <a:pt x="4144" y="2061"/>
                  </a:cubicBezTo>
                  <a:lnTo>
                    <a:pt x="3033" y="2061"/>
                  </a:lnTo>
                  <a:lnTo>
                    <a:pt x="3033" y="228"/>
                  </a:lnTo>
                  <a:cubicBezTo>
                    <a:pt x="3033" y="77"/>
                    <a:pt x="2917" y="1"/>
                    <a:pt x="280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81"/>
            <p:cNvSpPr/>
            <p:nvPr/>
          </p:nvSpPr>
          <p:spPr>
            <a:xfrm>
              <a:off x="3868752" y="1983513"/>
              <a:ext cx="71934" cy="70781"/>
            </a:xfrm>
            <a:custGeom>
              <a:avLst/>
              <a:gdLst/>
              <a:ahLst/>
              <a:cxnLst/>
              <a:rect l="l" t="t" r="r" b="b"/>
              <a:pathLst>
                <a:path w="2744" h="2700" extrusionOk="0">
                  <a:moveTo>
                    <a:pt x="1300" y="0"/>
                  </a:moveTo>
                  <a:lnTo>
                    <a:pt x="1300" y="0"/>
                  </a:lnTo>
                  <a:cubicBezTo>
                    <a:pt x="391" y="260"/>
                    <a:pt x="1" y="1314"/>
                    <a:pt x="520" y="2079"/>
                  </a:cubicBezTo>
                  <a:cubicBezTo>
                    <a:pt x="786" y="2489"/>
                    <a:pt x="1224" y="2700"/>
                    <a:pt x="1665" y="2700"/>
                  </a:cubicBezTo>
                  <a:cubicBezTo>
                    <a:pt x="2063" y="2700"/>
                    <a:pt x="2463" y="2529"/>
                    <a:pt x="2744" y="2180"/>
                  </a:cubicBezTo>
                  <a:lnTo>
                    <a:pt x="2744" y="2180"/>
                  </a:lnTo>
                  <a:cubicBezTo>
                    <a:pt x="2614" y="2223"/>
                    <a:pt x="2484" y="2238"/>
                    <a:pt x="2368" y="2238"/>
                  </a:cubicBezTo>
                  <a:cubicBezTo>
                    <a:pt x="1213" y="2238"/>
                    <a:pt x="564" y="895"/>
                    <a:pt x="1300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81"/>
            <p:cNvSpPr/>
            <p:nvPr/>
          </p:nvSpPr>
          <p:spPr>
            <a:xfrm>
              <a:off x="3804814" y="2143949"/>
              <a:ext cx="47711" cy="48105"/>
            </a:xfrm>
            <a:custGeom>
              <a:avLst/>
              <a:gdLst/>
              <a:ahLst/>
              <a:cxnLst/>
              <a:rect l="l" t="t" r="r" b="b"/>
              <a:pathLst>
                <a:path w="1820" h="1835" extrusionOk="0">
                  <a:moveTo>
                    <a:pt x="910" y="1"/>
                  </a:moveTo>
                  <a:cubicBezTo>
                    <a:pt x="404" y="1"/>
                    <a:pt x="0" y="420"/>
                    <a:pt x="0" y="925"/>
                  </a:cubicBezTo>
                  <a:cubicBezTo>
                    <a:pt x="0" y="1430"/>
                    <a:pt x="404" y="1834"/>
                    <a:pt x="910" y="1834"/>
                  </a:cubicBezTo>
                  <a:cubicBezTo>
                    <a:pt x="1415" y="1834"/>
                    <a:pt x="1819" y="1430"/>
                    <a:pt x="1819" y="925"/>
                  </a:cubicBezTo>
                  <a:cubicBezTo>
                    <a:pt x="1819" y="420"/>
                    <a:pt x="1415" y="1"/>
                    <a:pt x="91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81"/>
            <p:cNvSpPr/>
            <p:nvPr/>
          </p:nvSpPr>
          <p:spPr>
            <a:xfrm>
              <a:off x="3799125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7" y="0"/>
                  </a:moveTo>
                  <a:lnTo>
                    <a:pt x="867" y="0"/>
                  </a:lnTo>
                  <a:cubicBezTo>
                    <a:pt x="261" y="159"/>
                    <a:pt x="1" y="866"/>
                    <a:pt x="347" y="1386"/>
                  </a:cubicBezTo>
                  <a:cubicBezTo>
                    <a:pt x="528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4" y="1444"/>
                  </a:cubicBezTo>
                  <a:lnTo>
                    <a:pt x="1834" y="1444"/>
                  </a:lnTo>
                  <a:cubicBezTo>
                    <a:pt x="1747" y="1473"/>
                    <a:pt x="1675" y="1487"/>
                    <a:pt x="1589" y="1487"/>
                  </a:cubicBezTo>
                  <a:cubicBezTo>
                    <a:pt x="1582" y="1487"/>
                    <a:pt x="1576" y="1487"/>
                    <a:pt x="1570" y="1487"/>
                  </a:cubicBezTo>
                  <a:cubicBezTo>
                    <a:pt x="802" y="1487"/>
                    <a:pt x="380" y="602"/>
                    <a:pt x="86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81"/>
            <p:cNvSpPr/>
            <p:nvPr/>
          </p:nvSpPr>
          <p:spPr>
            <a:xfrm>
              <a:off x="3972458" y="2143949"/>
              <a:ext cx="48078" cy="48105"/>
            </a:xfrm>
            <a:custGeom>
              <a:avLst/>
              <a:gdLst/>
              <a:ahLst/>
              <a:cxnLst/>
              <a:rect l="l" t="t" r="r" b="b"/>
              <a:pathLst>
                <a:path w="1834" h="1835" extrusionOk="0">
                  <a:moveTo>
                    <a:pt x="924" y="1"/>
                  </a:moveTo>
                  <a:cubicBezTo>
                    <a:pt x="419" y="1"/>
                    <a:pt x="0" y="420"/>
                    <a:pt x="0" y="925"/>
                  </a:cubicBezTo>
                  <a:cubicBezTo>
                    <a:pt x="0" y="1430"/>
                    <a:pt x="419" y="1834"/>
                    <a:pt x="924" y="1834"/>
                  </a:cubicBezTo>
                  <a:cubicBezTo>
                    <a:pt x="1429" y="1834"/>
                    <a:pt x="1833" y="1430"/>
                    <a:pt x="1833" y="925"/>
                  </a:cubicBezTo>
                  <a:cubicBezTo>
                    <a:pt x="1833" y="420"/>
                    <a:pt x="1429" y="1"/>
                    <a:pt x="924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81"/>
            <p:cNvSpPr/>
            <p:nvPr/>
          </p:nvSpPr>
          <p:spPr>
            <a:xfrm>
              <a:off x="3967163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6" y="0"/>
                  </a:moveTo>
                  <a:cubicBezTo>
                    <a:pt x="260" y="159"/>
                    <a:pt x="0" y="866"/>
                    <a:pt x="346" y="1386"/>
                  </a:cubicBezTo>
                  <a:cubicBezTo>
                    <a:pt x="527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3" y="1444"/>
                  </a:cubicBezTo>
                  <a:lnTo>
                    <a:pt x="1833" y="1444"/>
                  </a:lnTo>
                  <a:cubicBezTo>
                    <a:pt x="1747" y="1473"/>
                    <a:pt x="1660" y="1487"/>
                    <a:pt x="1588" y="1487"/>
                  </a:cubicBezTo>
                  <a:cubicBezTo>
                    <a:pt x="1582" y="1487"/>
                    <a:pt x="1575" y="1487"/>
                    <a:pt x="1569" y="1487"/>
                  </a:cubicBezTo>
                  <a:cubicBezTo>
                    <a:pt x="802" y="1487"/>
                    <a:pt x="379" y="602"/>
                    <a:pt x="86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81"/>
            <p:cNvSpPr/>
            <p:nvPr/>
          </p:nvSpPr>
          <p:spPr>
            <a:xfrm>
              <a:off x="3726850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79" y="0"/>
                  </a:moveTo>
                  <a:cubicBezTo>
                    <a:pt x="304" y="0"/>
                    <a:pt x="0" y="303"/>
                    <a:pt x="0" y="693"/>
                  </a:cubicBezTo>
                  <a:cubicBezTo>
                    <a:pt x="0" y="1068"/>
                    <a:pt x="304" y="1372"/>
                    <a:pt x="679" y="1372"/>
                  </a:cubicBezTo>
                  <a:cubicBezTo>
                    <a:pt x="1054" y="1372"/>
                    <a:pt x="1372" y="1068"/>
                    <a:pt x="1372" y="693"/>
                  </a:cubicBezTo>
                  <a:cubicBezTo>
                    <a:pt x="1372" y="303"/>
                    <a:pt x="1054" y="0"/>
                    <a:pt x="67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81"/>
            <p:cNvSpPr/>
            <p:nvPr/>
          </p:nvSpPr>
          <p:spPr>
            <a:xfrm>
              <a:off x="3722682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188" y="116"/>
                    <a:pt x="1" y="650"/>
                    <a:pt x="246" y="1039"/>
                  </a:cubicBezTo>
                  <a:cubicBezTo>
                    <a:pt x="381" y="1242"/>
                    <a:pt x="602" y="1343"/>
                    <a:pt x="823" y="1343"/>
                  </a:cubicBezTo>
                  <a:cubicBezTo>
                    <a:pt x="1028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00" y="1097"/>
                    <a:pt x="1242" y="1112"/>
                    <a:pt x="1184" y="1112"/>
                  </a:cubicBezTo>
                  <a:cubicBezTo>
                    <a:pt x="1178" y="1112"/>
                    <a:pt x="1172" y="1112"/>
                    <a:pt x="1166" y="1112"/>
                  </a:cubicBezTo>
                  <a:cubicBezTo>
                    <a:pt x="600" y="1112"/>
                    <a:pt x="279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81"/>
            <p:cNvSpPr/>
            <p:nvPr/>
          </p:nvSpPr>
          <p:spPr>
            <a:xfrm>
              <a:off x="3894495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cubicBezTo>
                    <a:pt x="0" y="1068"/>
                    <a:pt x="318" y="1372"/>
                    <a:pt x="693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8" name="Google Shape;17178;p81"/>
            <p:cNvSpPr/>
            <p:nvPr/>
          </p:nvSpPr>
          <p:spPr>
            <a:xfrm>
              <a:off x="3890327" y="2318803"/>
              <a:ext cx="35967" cy="35233"/>
            </a:xfrm>
            <a:custGeom>
              <a:avLst/>
              <a:gdLst/>
              <a:ahLst/>
              <a:cxnLst/>
              <a:rect l="l" t="t" r="r" b="b"/>
              <a:pathLst>
                <a:path w="1372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203" y="116"/>
                    <a:pt x="1" y="650"/>
                    <a:pt x="260" y="1039"/>
                  </a:cubicBezTo>
                  <a:cubicBezTo>
                    <a:pt x="395" y="1242"/>
                    <a:pt x="612" y="1343"/>
                    <a:pt x="830" y="1343"/>
                  </a:cubicBezTo>
                  <a:cubicBezTo>
                    <a:pt x="1031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14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14" y="1112"/>
                    <a:pt x="293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9" name="Google Shape;17179;p81"/>
            <p:cNvSpPr/>
            <p:nvPr/>
          </p:nvSpPr>
          <p:spPr>
            <a:xfrm>
              <a:off x="4062507" y="2318043"/>
              <a:ext cx="35993" cy="35967"/>
            </a:xfrm>
            <a:custGeom>
              <a:avLst/>
              <a:gdLst/>
              <a:ahLst/>
              <a:cxnLst/>
              <a:rect l="l" t="t" r="r" b="b"/>
              <a:pathLst>
                <a:path w="1373" h="1372" extrusionOk="0">
                  <a:moveTo>
                    <a:pt x="694" y="0"/>
                  </a:moveTo>
                  <a:cubicBezTo>
                    <a:pt x="318" y="0"/>
                    <a:pt x="1" y="303"/>
                    <a:pt x="1" y="693"/>
                  </a:cubicBezTo>
                  <a:cubicBezTo>
                    <a:pt x="1" y="1068"/>
                    <a:pt x="318" y="1372"/>
                    <a:pt x="694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81"/>
            <p:cNvSpPr/>
            <p:nvPr/>
          </p:nvSpPr>
          <p:spPr>
            <a:xfrm>
              <a:off x="4058339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1" y="0"/>
                  </a:moveTo>
                  <a:cubicBezTo>
                    <a:pt x="203" y="116"/>
                    <a:pt x="1" y="650"/>
                    <a:pt x="261" y="1039"/>
                  </a:cubicBezTo>
                  <a:cubicBezTo>
                    <a:pt x="396" y="1242"/>
                    <a:pt x="612" y="1343"/>
                    <a:pt x="830" y="1343"/>
                  </a:cubicBezTo>
                  <a:cubicBezTo>
                    <a:pt x="1031" y="1343"/>
                    <a:pt x="1234" y="1256"/>
                    <a:pt x="1372" y="1083"/>
                  </a:cubicBezTo>
                  <a:lnTo>
                    <a:pt x="1372" y="1083"/>
                  </a:lnTo>
                  <a:cubicBezTo>
                    <a:pt x="1315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01" y="1112"/>
                    <a:pt x="293" y="443"/>
                    <a:pt x="651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81" name="Google Shape;17181;p81"/>
          <p:cNvGrpSpPr/>
          <p:nvPr/>
        </p:nvGrpSpPr>
        <p:grpSpPr>
          <a:xfrm>
            <a:off x="4201394" y="1981809"/>
            <a:ext cx="373538" cy="372305"/>
            <a:chOff x="4201394" y="1981809"/>
            <a:chExt cx="373538" cy="372305"/>
          </a:xfrm>
        </p:grpSpPr>
        <p:sp>
          <p:nvSpPr>
            <p:cNvPr id="17182" name="Google Shape;17182;p81"/>
            <p:cNvSpPr/>
            <p:nvPr/>
          </p:nvSpPr>
          <p:spPr>
            <a:xfrm>
              <a:off x="4308876" y="2188619"/>
              <a:ext cx="59429" cy="59823"/>
            </a:xfrm>
            <a:custGeom>
              <a:avLst/>
              <a:gdLst/>
              <a:ahLst/>
              <a:cxnLst/>
              <a:rect l="l" t="t" r="r" b="b"/>
              <a:pathLst>
                <a:path w="2267" h="2282" extrusionOk="0">
                  <a:moveTo>
                    <a:pt x="1400" y="0"/>
                  </a:moveTo>
                  <a:lnTo>
                    <a:pt x="0" y="1415"/>
                  </a:lnTo>
                  <a:cubicBezTo>
                    <a:pt x="101" y="1429"/>
                    <a:pt x="202" y="1473"/>
                    <a:pt x="275" y="1545"/>
                  </a:cubicBezTo>
                  <a:lnTo>
                    <a:pt x="722" y="1992"/>
                  </a:lnTo>
                  <a:cubicBezTo>
                    <a:pt x="794" y="2079"/>
                    <a:pt x="852" y="2166"/>
                    <a:pt x="866" y="2281"/>
                  </a:cubicBezTo>
                  <a:lnTo>
                    <a:pt x="2267" y="881"/>
                  </a:lnTo>
                  <a:cubicBezTo>
                    <a:pt x="1935" y="636"/>
                    <a:pt x="1646" y="332"/>
                    <a:pt x="140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81"/>
            <p:cNvSpPr/>
            <p:nvPr/>
          </p:nvSpPr>
          <p:spPr>
            <a:xfrm>
              <a:off x="4309243" y="2188619"/>
              <a:ext cx="48078" cy="59823"/>
            </a:xfrm>
            <a:custGeom>
              <a:avLst/>
              <a:gdLst/>
              <a:ahLst/>
              <a:cxnLst/>
              <a:rect l="l" t="t" r="r" b="b"/>
              <a:pathLst>
                <a:path w="1834" h="2282" extrusionOk="0">
                  <a:moveTo>
                    <a:pt x="1401" y="0"/>
                  </a:moveTo>
                  <a:lnTo>
                    <a:pt x="1" y="1415"/>
                  </a:lnTo>
                  <a:cubicBezTo>
                    <a:pt x="102" y="1429"/>
                    <a:pt x="203" y="1473"/>
                    <a:pt x="275" y="1545"/>
                  </a:cubicBezTo>
                  <a:lnTo>
                    <a:pt x="722" y="1992"/>
                  </a:lnTo>
                  <a:cubicBezTo>
                    <a:pt x="795" y="2079"/>
                    <a:pt x="852" y="2166"/>
                    <a:pt x="867" y="2281"/>
                  </a:cubicBezTo>
                  <a:lnTo>
                    <a:pt x="1386" y="1747"/>
                  </a:lnTo>
                  <a:lnTo>
                    <a:pt x="1199" y="1545"/>
                  </a:lnTo>
                  <a:lnTo>
                    <a:pt x="1184" y="1545"/>
                  </a:lnTo>
                  <a:cubicBezTo>
                    <a:pt x="1069" y="1429"/>
                    <a:pt x="1069" y="1256"/>
                    <a:pt x="1184" y="1141"/>
                  </a:cubicBezTo>
                  <a:lnTo>
                    <a:pt x="1834" y="491"/>
                  </a:lnTo>
                  <a:cubicBezTo>
                    <a:pt x="1675" y="347"/>
                    <a:pt x="1531" y="174"/>
                    <a:pt x="140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81"/>
            <p:cNvSpPr/>
            <p:nvPr/>
          </p:nvSpPr>
          <p:spPr>
            <a:xfrm>
              <a:off x="4303580" y="1981809"/>
              <a:ext cx="271351" cy="259030"/>
            </a:xfrm>
            <a:custGeom>
              <a:avLst/>
              <a:gdLst/>
              <a:ahLst/>
              <a:cxnLst/>
              <a:rect l="l" t="t" r="r" b="b"/>
              <a:pathLst>
                <a:path w="10351" h="9881" extrusionOk="0">
                  <a:moveTo>
                    <a:pt x="5378" y="1"/>
                  </a:moveTo>
                  <a:cubicBezTo>
                    <a:pt x="4169" y="1"/>
                    <a:pt x="2937" y="449"/>
                    <a:pt x="1934" y="1451"/>
                  </a:cubicBezTo>
                  <a:cubicBezTo>
                    <a:pt x="0" y="3386"/>
                    <a:pt x="0" y="6504"/>
                    <a:pt x="1934" y="8438"/>
                  </a:cubicBezTo>
                  <a:cubicBezTo>
                    <a:pt x="2873" y="9376"/>
                    <a:pt x="4136" y="9880"/>
                    <a:pt x="5423" y="9880"/>
                  </a:cubicBezTo>
                  <a:cubicBezTo>
                    <a:pt x="6056" y="9880"/>
                    <a:pt x="6695" y="9758"/>
                    <a:pt x="7304" y="9506"/>
                  </a:cubicBezTo>
                  <a:cubicBezTo>
                    <a:pt x="9152" y="8741"/>
                    <a:pt x="10350" y="6937"/>
                    <a:pt x="10350" y="4945"/>
                  </a:cubicBezTo>
                  <a:cubicBezTo>
                    <a:pt x="10350" y="1973"/>
                    <a:pt x="7915" y="1"/>
                    <a:pt x="537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81"/>
            <p:cNvSpPr/>
            <p:nvPr/>
          </p:nvSpPr>
          <p:spPr>
            <a:xfrm>
              <a:off x="4298652" y="1982281"/>
              <a:ext cx="158208" cy="258296"/>
            </a:xfrm>
            <a:custGeom>
              <a:avLst/>
              <a:gdLst/>
              <a:ahLst/>
              <a:cxnLst/>
              <a:rect l="l" t="t" r="r" b="b"/>
              <a:pathLst>
                <a:path w="6035" h="9853" extrusionOk="0">
                  <a:moveTo>
                    <a:pt x="5607" y="0"/>
                  </a:moveTo>
                  <a:cubicBezTo>
                    <a:pt x="2908" y="0"/>
                    <a:pt x="679" y="2183"/>
                    <a:pt x="679" y="4927"/>
                  </a:cubicBezTo>
                  <a:cubicBezTo>
                    <a:pt x="679" y="7670"/>
                    <a:pt x="2908" y="9853"/>
                    <a:pt x="5607" y="9853"/>
                  </a:cubicBezTo>
                  <a:cubicBezTo>
                    <a:pt x="5748" y="9853"/>
                    <a:pt x="5891" y="9847"/>
                    <a:pt x="6035" y="9835"/>
                  </a:cubicBezTo>
                  <a:cubicBezTo>
                    <a:pt x="4865" y="9748"/>
                    <a:pt x="3783" y="9243"/>
                    <a:pt x="2960" y="8420"/>
                  </a:cubicBezTo>
                  <a:cubicBezTo>
                    <a:pt x="0" y="5446"/>
                    <a:pt x="1848" y="365"/>
                    <a:pt x="6035" y="19"/>
                  </a:cubicBezTo>
                  <a:cubicBezTo>
                    <a:pt x="5891" y="6"/>
                    <a:pt x="5748" y="0"/>
                    <a:pt x="5607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81"/>
            <p:cNvSpPr/>
            <p:nvPr/>
          </p:nvSpPr>
          <p:spPr>
            <a:xfrm>
              <a:off x="4341041" y="2006504"/>
              <a:ext cx="219498" cy="209746"/>
            </a:xfrm>
            <a:custGeom>
              <a:avLst/>
              <a:gdLst/>
              <a:ahLst/>
              <a:cxnLst/>
              <a:rect l="l" t="t" r="r" b="b"/>
              <a:pathLst>
                <a:path w="8373" h="8001" extrusionOk="0">
                  <a:moveTo>
                    <a:pt x="4028" y="0"/>
                  </a:moveTo>
                  <a:cubicBezTo>
                    <a:pt x="1974" y="0"/>
                    <a:pt x="0" y="1597"/>
                    <a:pt x="0" y="4003"/>
                  </a:cubicBezTo>
                  <a:cubicBezTo>
                    <a:pt x="0" y="6404"/>
                    <a:pt x="1968" y="8001"/>
                    <a:pt x="4019" y="8001"/>
                  </a:cubicBezTo>
                  <a:cubicBezTo>
                    <a:pt x="5000" y="8001"/>
                    <a:pt x="6001" y="7635"/>
                    <a:pt x="6814" y="6817"/>
                  </a:cubicBezTo>
                  <a:cubicBezTo>
                    <a:pt x="8373" y="5258"/>
                    <a:pt x="8373" y="2732"/>
                    <a:pt x="6814" y="1173"/>
                  </a:cubicBezTo>
                  <a:cubicBezTo>
                    <a:pt x="6003" y="363"/>
                    <a:pt x="5006" y="0"/>
                    <a:pt x="402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81"/>
            <p:cNvSpPr/>
            <p:nvPr/>
          </p:nvSpPr>
          <p:spPr>
            <a:xfrm>
              <a:off x="4331945" y="2006845"/>
              <a:ext cx="124914" cy="209169"/>
            </a:xfrm>
            <a:custGeom>
              <a:avLst/>
              <a:gdLst/>
              <a:ahLst/>
              <a:cxnLst/>
              <a:rect l="l" t="t" r="r" b="b"/>
              <a:pathLst>
                <a:path w="4765" h="7979" extrusionOk="0">
                  <a:moveTo>
                    <a:pt x="4367" y="0"/>
                  </a:moveTo>
                  <a:cubicBezTo>
                    <a:pt x="2187" y="0"/>
                    <a:pt x="376" y="1770"/>
                    <a:pt x="376" y="3990"/>
                  </a:cubicBezTo>
                  <a:cubicBezTo>
                    <a:pt x="376" y="6222"/>
                    <a:pt x="2186" y="7979"/>
                    <a:pt x="4364" y="7979"/>
                  </a:cubicBezTo>
                  <a:cubicBezTo>
                    <a:pt x="4497" y="7979"/>
                    <a:pt x="4630" y="7972"/>
                    <a:pt x="4765" y="7959"/>
                  </a:cubicBezTo>
                  <a:cubicBezTo>
                    <a:pt x="3855" y="7858"/>
                    <a:pt x="3018" y="7454"/>
                    <a:pt x="2368" y="6804"/>
                  </a:cubicBezTo>
                  <a:cubicBezTo>
                    <a:pt x="1" y="4437"/>
                    <a:pt x="1430" y="381"/>
                    <a:pt x="4765" y="20"/>
                  </a:cubicBezTo>
                  <a:cubicBezTo>
                    <a:pt x="4631" y="7"/>
                    <a:pt x="4498" y="0"/>
                    <a:pt x="4367" y="0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81"/>
            <p:cNvSpPr/>
            <p:nvPr/>
          </p:nvSpPr>
          <p:spPr>
            <a:xfrm>
              <a:off x="4417091" y="2048212"/>
              <a:ext cx="57175" cy="57175"/>
            </a:xfrm>
            <a:custGeom>
              <a:avLst/>
              <a:gdLst/>
              <a:ahLst/>
              <a:cxnLst/>
              <a:rect l="l" t="t" r="r" b="b"/>
              <a:pathLst>
                <a:path w="2181" h="2181" extrusionOk="0">
                  <a:moveTo>
                    <a:pt x="1083" y="1"/>
                  </a:moveTo>
                  <a:cubicBezTo>
                    <a:pt x="492" y="1"/>
                    <a:pt x="1" y="492"/>
                    <a:pt x="1" y="1084"/>
                  </a:cubicBezTo>
                  <a:cubicBezTo>
                    <a:pt x="1" y="1690"/>
                    <a:pt x="492" y="2181"/>
                    <a:pt x="1083" y="2181"/>
                  </a:cubicBezTo>
                  <a:cubicBezTo>
                    <a:pt x="1690" y="2181"/>
                    <a:pt x="2181" y="1690"/>
                    <a:pt x="2181" y="1084"/>
                  </a:cubicBezTo>
                  <a:cubicBezTo>
                    <a:pt x="2181" y="492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81"/>
            <p:cNvSpPr/>
            <p:nvPr/>
          </p:nvSpPr>
          <p:spPr>
            <a:xfrm>
              <a:off x="4417851" y="2048369"/>
              <a:ext cx="39008" cy="56834"/>
            </a:xfrm>
            <a:custGeom>
              <a:avLst/>
              <a:gdLst/>
              <a:ahLst/>
              <a:cxnLst/>
              <a:rect l="l" t="t" r="r" b="b"/>
              <a:pathLst>
                <a:path w="1488" h="2168" extrusionOk="0">
                  <a:moveTo>
                    <a:pt x="1080" y="1"/>
                  </a:moveTo>
                  <a:cubicBezTo>
                    <a:pt x="510" y="1"/>
                    <a:pt x="1" y="459"/>
                    <a:pt x="1" y="1078"/>
                  </a:cubicBezTo>
                  <a:cubicBezTo>
                    <a:pt x="1" y="1699"/>
                    <a:pt x="514" y="2167"/>
                    <a:pt x="1086" y="2167"/>
                  </a:cubicBezTo>
                  <a:cubicBezTo>
                    <a:pt x="1219" y="2167"/>
                    <a:pt x="1354" y="2142"/>
                    <a:pt x="1488" y="2088"/>
                  </a:cubicBezTo>
                  <a:cubicBezTo>
                    <a:pt x="1083" y="1915"/>
                    <a:pt x="823" y="1525"/>
                    <a:pt x="838" y="1078"/>
                  </a:cubicBezTo>
                  <a:cubicBezTo>
                    <a:pt x="823" y="644"/>
                    <a:pt x="1083" y="255"/>
                    <a:pt x="1488" y="81"/>
                  </a:cubicBezTo>
                  <a:cubicBezTo>
                    <a:pt x="1352" y="26"/>
                    <a:pt x="1214" y="1"/>
                    <a:pt x="10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81"/>
            <p:cNvSpPr/>
            <p:nvPr/>
          </p:nvSpPr>
          <p:spPr>
            <a:xfrm>
              <a:off x="4398557" y="2105361"/>
              <a:ext cx="93876" cy="59823"/>
            </a:xfrm>
            <a:custGeom>
              <a:avLst/>
              <a:gdLst/>
              <a:ahLst/>
              <a:cxnLst/>
              <a:rect l="l" t="t" r="r" b="b"/>
              <a:pathLst>
                <a:path w="3581" h="2282" extrusionOk="0">
                  <a:moveTo>
                    <a:pt x="1170" y="1"/>
                  </a:moveTo>
                  <a:cubicBezTo>
                    <a:pt x="535" y="1"/>
                    <a:pt x="15" y="520"/>
                    <a:pt x="0" y="1170"/>
                  </a:cubicBezTo>
                  <a:lnTo>
                    <a:pt x="0" y="2079"/>
                  </a:lnTo>
                  <a:cubicBezTo>
                    <a:pt x="0" y="2195"/>
                    <a:pt x="101" y="2281"/>
                    <a:pt x="203" y="2281"/>
                  </a:cubicBezTo>
                  <a:lnTo>
                    <a:pt x="3378" y="2281"/>
                  </a:lnTo>
                  <a:cubicBezTo>
                    <a:pt x="3494" y="2281"/>
                    <a:pt x="3580" y="2195"/>
                    <a:pt x="3580" y="2079"/>
                  </a:cubicBezTo>
                  <a:lnTo>
                    <a:pt x="3580" y="1170"/>
                  </a:lnTo>
                  <a:cubicBezTo>
                    <a:pt x="3580" y="520"/>
                    <a:pt x="3061" y="1"/>
                    <a:pt x="2411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81"/>
            <p:cNvSpPr/>
            <p:nvPr/>
          </p:nvSpPr>
          <p:spPr>
            <a:xfrm>
              <a:off x="4398924" y="2105361"/>
              <a:ext cx="53007" cy="59823"/>
            </a:xfrm>
            <a:custGeom>
              <a:avLst/>
              <a:gdLst/>
              <a:ahLst/>
              <a:cxnLst/>
              <a:rect l="l" t="t" r="r" b="b"/>
              <a:pathLst>
                <a:path w="2022" h="2282" extrusionOk="0">
                  <a:moveTo>
                    <a:pt x="1170" y="1"/>
                  </a:moveTo>
                  <a:cubicBezTo>
                    <a:pt x="521" y="1"/>
                    <a:pt x="1" y="520"/>
                    <a:pt x="1" y="1170"/>
                  </a:cubicBezTo>
                  <a:lnTo>
                    <a:pt x="1" y="2079"/>
                  </a:lnTo>
                  <a:cubicBezTo>
                    <a:pt x="1" y="2195"/>
                    <a:pt x="87" y="2281"/>
                    <a:pt x="189" y="2281"/>
                  </a:cubicBezTo>
                  <a:lnTo>
                    <a:pt x="1055" y="2281"/>
                  </a:lnTo>
                  <a:cubicBezTo>
                    <a:pt x="939" y="2281"/>
                    <a:pt x="853" y="2195"/>
                    <a:pt x="853" y="2079"/>
                  </a:cubicBezTo>
                  <a:lnTo>
                    <a:pt x="853" y="1170"/>
                  </a:lnTo>
                  <a:cubicBezTo>
                    <a:pt x="853" y="520"/>
                    <a:pt x="1372" y="1"/>
                    <a:pt x="2022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81"/>
            <p:cNvSpPr/>
            <p:nvPr/>
          </p:nvSpPr>
          <p:spPr>
            <a:xfrm>
              <a:off x="4416331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2" y="0"/>
                  </a:moveTo>
                  <a:cubicBezTo>
                    <a:pt x="116" y="0"/>
                    <a:pt x="1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3" y="80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81"/>
            <p:cNvSpPr/>
            <p:nvPr/>
          </p:nvSpPr>
          <p:spPr>
            <a:xfrm>
              <a:off x="4462889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1" y="0"/>
                  </a:moveTo>
                  <a:cubicBezTo>
                    <a:pt x="116" y="0"/>
                    <a:pt x="0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2" y="80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81"/>
            <p:cNvSpPr/>
            <p:nvPr/>
          </p:nvSpPr>
          <p:spPr>
            <a:xfrm>
              <a:off x="4201394" y="2221441"/>
              <a:ext cx="135872" cy="132674"/>
            </a:xfrm>
            <a:custGeom>
              <a:avLst/>
              <a:gdLst/>
              <a:ahLst/>
              <a:cxnLst/>
              <a:rect l="l" t="t" r="r" b="b"/>
              <a:pathLst>
                <a:path w="5183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36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4966" y="1404"/>
                  </a:lnTo>
                  <a:cubicBezTo>
                    <a:pt x="5183" y="1188"/>
                    <a:pt x="5183" y="827"/>
                    <a:pt x="4966" y="611"/>
                  </a:cubicBez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81"/>
            <p:cNvSpPr/>
            <p:nvPr/>
          </p:nvSpPr>
          <p:spPr>
            <a:xfrm>
              <a:off x="4201394" y="2221441"/>
              <a:ext cx="118859" cy="132674"/>
            </a:xfrm>
            <a:custGeom>
              <a:avLst/>
              <a:gdLst/>
              <a:ahLst/>
              <a:cxnLst/>
              <a:rect l="l" t="t" r="r" b="b"/>
              <a:pathLst>
                <a:path w="4534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50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1502" y="4869"/>
                  </a:lnTo>
                  <a:lnTo>
                    <a:pt x="1083" y="4450"/>
                  </a:lnTo>
                  <a:cubicBezTo>
                    <a:pt x="867" y="4219"/>
                    <a:pt x="867" y="3858"/>
                    <a:pt x="1083" y="3642"/>
                  </a:cubicBezTo>
                  <a:lnTo>
                    <a:pt x="4533" y="192"/>
                  </a:ln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81"/>
            <p:cNvSpPr/>
            <p:nvPr/>
          </p:nvSpPr>
          <p:spPr>
            <a:xfrm>
              <a:off x="4287668" y="2221441"/>
              <a:ext cx="49599" cy="47816"/>
            </a:xfrm>
            <a:custGeom>
              <a:avLst/>
              <a:gdLst/>
              <a:ahLst/>
              <a:cxnLst/>
              <a:rect l="l" t="t" r="r" b="b"/>
              <a:pathLst>
                <a:path w="1892" h="1824" extrusionOk="0">
                  <a:moveTo>
                    <a:pt x="816" y="1"/>
                  </a:moveTo>
                  <a:cubicBezTo>
                    <a:pt x="672" y="1"/>
                    <a:pt x="528" y="55"/>
                    <a:pt x="419" y="163"/>
                  </a:cubicBezTo>
                  <a:lnTo>
                    <a:pt x="1" y="582"/>
                  </a:lnTo>
                  <a:lnTo>
                    <a:pt x="1257" y="1823"/>
                  </a:lnTo>
                  <a:lnTo>
                    <a:pt x="1675" y="1404"/>
                  </a:lnTo>
                  <a:cubicBezTo>
                    <a:pt x="1892" y="1188"/>
                    <a:pt x="1892" y="827"/>
                    <a:pt x="1675" y="611"/>
                  </a:cubicBezTo>
                  <a:lnTo>
                    <a:pt x="1213" y="163"/>
                  </a:lnTo>
                  <a:cubicBezTo>
                    <a:pt x="1105" y="55"/>
                    <a:pt x="961" y="1"/>
                    <a:pt x="816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81"/>
            <p:cNvSpPr/>
            <p:nvPr/>
          </p:nvSpPr>
          <p:spPr>
            <a:xfrm>
              <a:off x="4287668" y="2221545"/>
              <a:ext cx="32585" cy="26136"/>
            </a:xfrm>
            <a:custGeom>
              <a:avLst/>
              <a:gdLst/>
              <a:ahLst/>
              <a:cxnLst/>
              <a:rect l="l" t="t" r="r" b="b"/>
              <a:pathLst>
                <a:path w="1243" h="997" extrusionOk="0">
                  <a:moveTo>
                    <a:pt x="708" y="0"/>
                  </a:moveTo>
                  <a:cubicBezTo>
                    <a:pt x="593" y="15"/>
                    <a:pt x="492" y="72"/>
                    <a:pt x="405" y="159"/>
                  </a:cubicBezTo>
                  <a:lnTo>
                    <a:pt x="102" y="462"/>
                  </a:lnTo>
                  <a:lnTo>
                    <a:pt x="1" y="578"/>
                  </a:lnTo>
                  <a:lnTo>
                    <a:pt x="434" y="996"/>
                  </a:lnTo>
                  <a:lnTo>
                    <a:pt x="1242" y="188"/>
                  </a:lnTo>
                  <a:lnTo>
                    <a:pt x="1213" y="159"/>
                  </a:lnTo>
                  <a:lnTo>
                    <a:pt x="1185" y="116"/>
                  </a:lnTo>
                  <a:lnTo>
                    <a:pt x="1170" y="101"/>
                  </a:lnTo>
                  <a:lnTo>
                    <a:pt x="1112" y="87"/>
                  </a:lnTo>
                  <a:cubicBezTo>
                    <a:pt x="1011" y="29"/>
                    <a:pt x="910" y="0"/>
                    <a:pt x="809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98" name="Google Shape;17198;p81"/>
          <p:cNvGrpSpPr/>
          <p:nvPr/>
        </p:nvGrpSpPr>
        <p:grpSpPr>
          <a:xfrm>
            <a:off x="4659658" y="1500266"/>
            <a:ext cx="422743" cy="377784"/>
            <a:chOff x="4659658" y="1500266"/>
            <a:chExt cx="422743" cy="377784"/>
          </a:xfrm>
        </p:grpSpPr>
        <p:sp>
          <p:nvSpPr>
            <p:cNvPr id="17199" name="Google Shape;17199;p81"/>
            <p:cNvSpPr/>
            <p:nvPr/>
          </p:nvSpPr>
          <p:spPr>
            <a:xfrm>
              <a:off x="4786067" y="1537727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42" y="0"/>
                  </a:moveTo>
                  <a:cubicBezTo>
                    <a:pt x="1097" y="0"/>
                    <a:pt x="0" y="1092"/>
                    <a:pt x="0" y="2440"/>
                  </a:cubicBezTo>
                  <a:cubicBezTo>
                    <a:pt x="0" y="3797"/>
                    <a:pt x="1097" y="4909"/>
                    <a:pt x="2454" y="4909"/>
                  </a:cubicBezTo>
                  <a:cubicBezTo>
                    <a:pt x="3811" y="4909"/>
                    <a:pt x="4908" y="3811"/>
                    <a:pt x="4908" y="2455"/>
                  </a:cubicBezTo>
                  <a:cubicBezTo>
                    <a:pt x="4923" y="1098"/>
                    <a:pt x="3826" y="1"/>
                    <a:pt x="2469" y="1"/>
                  </a:cubicBezTo>
                  <a:cubicBezTo>
                    <a:pt x="2460" y="0"/>
                    <a:pt x="2451" y="0"/>
                    <a:pt x="244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81"/>
            <p:cNvSpPr/>
            <p:nvPr/>
          </p:nvSpPr>
          <p:spPr>
            <a:xfrm>
              <a:off x="4783419" y="1537544"/>
              <a:ext cx="75316" cy="128873"/>
            </a:xfrm>
            <a:custGeom>
              <a:avLst/>
              <a:gdLst/>
              <a:ahLst/>
              <a:cxnLst/>
              <a:rect l="l" t="t" r="r" b="b"/>
              <a:pathLst>
                <a:path w="2873" h="4916" extrusionOk="0">
                  <a:moveTo>
                    <a:pt x="2543" y="0"/>
                  </a:moveTo>
                  <a:cubicBezTo>
                    <a:pt x="1266" y="0"/>
                    <a:pt x="181" y="985"/>
                    <a:pt x="101" y="2288"/>
                  </a:cubicBezTo>
                  <a:cubicBezTo>
                    <a:pt x="0" y="3717"/>
                    <a:pt x="1126" y="4916"/>
                    <a:pt x="2541" y="4916"/>
                  </a:cubicBezTo>
                  <a:cubicBezTo>
                    <a:pt x="2642" y="4916"/>
                    <a:pt x="2757" y="4916"/>
                    <a:pt x="2859" y="4901"/>
                  </a:cubicBezTo>
                  <a:cubicBezTo>
                    <a:pt x="1632" y="4728"/>
                    <a:pt x="722" y="3689"/>
                    <a:pt x="722" y="2462"/>
                  </a:cubicBezTo>
                  <a:cubicBezTo>
                    <a:pt x="737" y="1220"/>
                    <a:pt x="1646" y="181"/>
                    <a:pt x="2873" y="22"/>
                  </a:cubicBezTo>
                  <a:cubicBezTo>
                    <a:pt x="2762" y="7"/>
                    <a:pt x="2651" y="0"/>
                    <a:pt x="254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81"/>
            <p:cNvSpPr/>
            <p:nvPr/>
          </p:nvSpPr>
          <p:spPr>
            <a:xfrm>
              <a:off x="4806489" y="1558175"/>
              <a:ext cx="87820" cy="87820"/>
            </a:xfrm>
            <a:custGeom>
              <a:avLst/>
              <a:gdLst/>
              <a:ahLst/>
              <a:cxnLst/>
              <a:rect l="l" t="t" r="r" b="b"/>
              <a:pathLst>
                <a:path w="3350" h="3350" extrusionOk="0">
                  <a:moveTo>
                    <a:pt x="1690" y="0"/>
                  </a:moveTo>
                  <a:cubicBezTo>
                    <a:pt x="766" y="0"/>
                    <a:pt x="15" y="751"/>
                    <a:pt x="15" y="1660"/>
                  </a:cubicBezTo>
                  <a:cubicBezTo>
                    <a:pt x="1" y="2584"/>
                    <a:pt x="752" y="3335"/>
                    <a:pt x="1675" y="3349"/>
                  </a:cubicBezTo>
                  <a:cubicBezTo>
                    <a:pt x="2599" y="3349"/>
                    <a:pt x="3350" y="2598"/>
                    <a:pt x="3350" y="1675"/>
                  </a:cubicBezTo>
                  <a:cubicBezTo>
                    <a:pt x="3350" y="751"/>
                    <a:pt x="2614" y="0"/>
                    <a:pt x="169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81"/>
            <p:cNvSpPr/>
            <p:nvPr/>
          </p:nvSpPr>
          <p:spPr>
            <a:xfrm>
              <a:off x="4806489" y="1558096"/>
              <a:ext cx="52246" cy="87951"/>
            </a:xfrm>
            <a:custGeom>
              <a:avLst/>
              <a:gdLst/>
              <a:ahLst/>
              <a:cxnLst/>
              <a:rect l="l" t="t" r="r" b="b"/>
              <a:pathLst>
                <a:path w="1993" h="3355" extrusionOk="0">
                  <a:moveTo>
                    <a:pt x="1671" y="0"/>
                  </a:moveTo>
                  <a:cubicBezTo>
                    <a:pt x="775" y="0"/>
                    <a:pt x="1" y="735"/>
                    <a:pt x="1" y="1678"/>
                  </a:cubicBezTo>
                  <a:cubicBezTo>
                    <a:pt x="1" y="2620"/>
                    <a:pt x="775" y="3355"/>
                    <a:pt x="1671" y="3355"/>
                  </a:cubicBezTo>
                  <a:cubicBezTo>
                    <a:pt x="1777" y="3355"/>
                    <a:pt x="1885" y="3345"/>
                    <a:pt x="1993" y="3323"/>
                  </a:cubicBezTo>
                  <a:cubicBezTo>
                    <a:pt x="1213" y="3164"/>
                    <a:pt x="650" y="2471"/>
                    <a:pt x="650" y="1678"/>
                  </a:cubicBezTo>
                  <a:cubicBezTo>
                    <a:pt x="650" y="869"/>
                    <a:pt x="1213" y="191"/>
                    <a:pt x="1993" y="32"/>
                  </a:cubicBezTo>
                  <a:cubicBezTo>
                    <a:pt x="1885" y="11"/>
                    <a:pt x="1777" y="0"/>
                    <a:pt x="1671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81"/>
            <p:cNvSpPr/>
            <p:nvPr/>
          </p:nvSpPr>
          <p:spPr>
            <a:xfrm>
              <a:off x="4832599" y="1572541"/>
              <a:ext cx="34473" cy="60190"/>
            </a:xfrm>
            <a:custGeom>
              <a:avLst/>
              <a:gdLst/>
              <a:ahLst/>
              <a:cxnLst/>
              <a:rect l="l" t="t" r="r" b="b"/>
              <a:pathLst>
                <a:path w="1315" h="2296" extrusionOk="0">
                  <a:moveTo>
                    <a:pt x="622" y="463"/>
                  </a:moveTo>
                  <a:lnTo>
                    <a:pt x="622" y="881"/>
                  </a:lnTo>
                  <a:cubicBezTo>
                    <a:pt x="448" y="809"/>
                    <a:pt x="405" y="751"/>
                    <a:pt x="405" y="665"/>
                  </a:cubicBezTo>
                  <a:cubicBezTo>
                    <a:pt x="405" y="535"/>
                    <a:pt x="506" y="477"/>
                    <a:pt x="622" y="463"/>
                  </a:cubicBezTo>
                  <a:close/>
                  <a:moveTo>
                    <a:pt x="766" y="1329"/>
                  </a:moveTo>
                  <a:cubicBezTo>
                    <a:pt x="935" y="1399"/>
                    <a:pt x="980" y="1483"/>
                    <a:pt x="982" y="1581"/>
                  </a:cubicBezTo>
                  <a:lnTo>
                    <a:pt x="982" y="1581"/>
                  </a:lnTo>
                  <a:cubicBezTo>
                    <a:pt x="979" y="1708"/>
                    <a:pt x="894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1"/>
                  </a:moveTo>
                  <a:cubicBezTo>
                    <a:pt x="651" y="1"/>
                    <a:pt x="607" y="29"/>
                    <a:pt x="607" y="73"/>
                  </a:cubicBezTo>
                  <a:lnTo>
                    <a:pt x="607" y="145"/>
                  </a:lnTo>
                  <a:cubicBezTo>
                    <a:pt x="275" y="188"/>
                    <a:pt x="59" y="333"/>
                    <a:pt x="59" y="693"/>
                  </a:cubicBezTo>
                  <a:cubicBezTo>
                    <a:pt x="59" y="1040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1"/>
                    <a:pt x="333" y="1718"/>
                    <a:pt x="246" y="1632"/>
                  </a:cubicBezTo>
                  <a:cubicBezTo>
                    <a:pt x="219" y="1616"/>
                    <a:pt x="190" y="1607"/>
                    <a:pt x="163" y="1607"/>
                  </a:cubicBezTo>
                  <a:cubicBezTo>
                    <a:pt x="117" y="1607"/>
                    <a:pt x="77" y="1630"/>
                    <a:pt x="59" y="1675"/>
                  </a:cubicBezTo>
                  <a:cubicBezTo>
                    <a:pt x="1" y="1733"/>
                    <a:pt x="1" y="1848"/>
                    <a:pt x="59" y="1920"/>
                  </a:cubicBezTo>
                  <a:cubicBezTo>
                    <a:pt x="193" y="2054"/>
                    <a:pt x="364" y="2139"/>
                    <a:pt x="561" y="2139"/>
                  </a:cubicBezTo>
                  <a:cubicBezTo>
                    <a:pt x="576" y="2139"/>
                    <a:pt x="592" y="2138"/>
                    <a:pt x="607" y="2137"/>
                  </a:cubicBezTo>
                  <a:lnTo>
                    <a:pt x="607" y="2137"/>
                  </a:lnTo>
                  <a:lnTo>
                    <a:pt x="593" y="2151"/>
                  </a:lnTo>
                  <a:lnTo>
                    <a:pt x="593" y="2224"/>
                  </a:lnTo>
                  <a:cubicBezTo>
                    <a:pt x="593" y="2267"/>
                    <a:pt x="636" y="2296"/>
                    <a:pt x="679" y="2296"/>
                  </a:cubicBezTo>
                  <a:cubicBezTo>
                    <a:pt x="723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84" y="2123"/>
                    <a:pt x="1315" y="1848"/>
                    <a:pt x="1315" y="1545"/>
                  </a:cubicBezTo>
                  <a:cubicBezTo>
                    <a:pt x="1315" y="1213"/>
                    <a:pt x="1098" y="1069"/>
                    <a:pt x="780" y="953"/>
                  </a:cubicBezTo>
                  <a:lnTo>
                    <a:pt x="780" y="448"/>
                  </a:lnTo>
                  <a:cubicBezTo>
                    <a:pt x="881" y="463"/>
                    <a:pt x="968" y="491"/>
                    <a:pt x="1055" y="549"/>
                  </a:cubicBezTo>
                  <a:cubicBezTo>
                    <a:pt x="1073" y="558"/>
                    <a:pt x="1094" y="563"/>
                    <a:pt x="1115" y="563"/>
                  </a:cubicBezTo>
                  <a:cubicBezTo>
                    <a:pt x="1162" y="563"/>
                    <a:pt x="1208" y="541"/>
                    <a:pt x="1228" y="491"/>
                  </a:cubicBezTo>
                  <a:cubicBezTo>
                    <a:pt x="1286" y="419"/>
                    <a:pt x="1286" y="318"/>
                    <a:pt x="1214" y="260"/>
                  </a:cubicBezTo>
                  <a:cubicBezTo>
                    <a:pt x="1098" y="174"/>
                    <a:pt x="939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37" y="1"/>
                    <a:pt x="6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81"/>
            <p:cNvSpPr/>
            <p:nvPr/>
          </p:nvSpPr>
          <p:spPr>
            <a:xfrm>
              <a:off x="4885973" y="1500266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69" y="0"/>
                  </a:moveTo>
                  <a:cubicBezTo>
                    <a:pt x="1112" y="0"/>
                    <a:pt x="15" y="1098"/>
                    <a:pt x="0" y="2454"/>
                  </a:cubicBezTo>
                  <a:cubicBezTo>
                    <a:pt x="0" y="3811"/>
                    <a:pt x="1097" y="4908"/>
                    <a:pt x="2454" y="4908"/>
                  </a:cubicBezTo>
                  <a:cubicBezTo>
                    <a:pt x="2463" y="4909"/>
                    <a:pt x="2472" y="4909"/>
                    <a:pt x="2481" y="4909"/>
                  </a:cubicBezTo>
                  <a:cubicBezTo>
                    <a:pt x="3826" y="4909"/>
                    <a:pt x="4908" y="3817"/>
                    <a:pt x="4923" y="2469"/>
                  </a:cubicBezTo>
                  <a:cubicBezTo>
                    <a:pt x="4923" y="1112"/>
                    <a:pt x="3826" y="0"/>
                    <a:pt x="2469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81"/>
            <p:cNvSpPr/>
            <p:nvPr/>
          </p:nvSpPr>
          <p:spPr>
            <a:xfrm>
              <a:off x="4883325" y="1500449"/>
              <a:ext cx="75316" cy="128506"/>
            </a:xfrm>
            <a:custGeom>
              <a:avLst/>
              <a:gdLst/>
              <a:ahLst/>
              <a:cxnLst/>
              <a:rect l="l" t="t" r="r" b="b"/>
              <a:pathLst>
                <a:path w="2873" h="4902" extrusionOk="0">
                  <a:moveTo>
                    <a:pt x="2545" y="0"/>
                  </a:moveTo>
                  <a:cubicBezTo>
                    <a:pt x="1278" y="0"/>
                    <a:pt x="181" y="985"/>
                    <a:pt x="101" y="2289"/>
                  </a:cubicBezTo>
                  <a:cubicBezTo>
                    <a:pt x="0" y="3703"/>
                    <a:pt x="1126" y="4901"/>
                    <a:pt x="2541" y="4901"/>
                  </a:cubicBezTo>
                  <a:cubicBezTo>
                    <a:pt x="2642" y="4901"/>
                    <a:pt x="2757" y="4901"/>
                    <a:pt x="2858" y="4887"/>
                  </a:cubicBezTo>
                  <a:cubicBezTo>
                    <a:pt x="1631" y="4728"/>
                    <a:pt x="722" y="3674"/>
                    <a:pt x="722" y="2447"/>
                  </a:cubicBezTo>
                  <a:cubicBezTo>
                    <a:pt x="736" y="1206"/>
                    <a:pt x="1646" y="167"/>
                    <a:pt x="2873" y="22"/>
                  </a:cubicBezTo>
                  <a:cubicBezTo>
                    <a:pt x="2763" y="8"/>
                    <a:pt x="2653" y="0"/>
                    <a:pt x="254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81"/>
            <p:cNvSpPr/>
            <p:nvPr/>
          </p:nvSpPr>
          <p:spPr>
            <a:xfrm>
              <a:off x="4906787" y="1521081"/>
              <a:ext cx="87427" cy="87427"/>
            </a:xfrm>
            <a:custGeom>
              <a:avLst/>
              <a:gdLst/>
              <a:ahLst/>
              <a:cxnLst/>
              <a:rect l="l" t="t" r="r" b="b"/>
              <a:pathLst>
                <a:path w="3335" h="3335" extrusionOk="0">
                  <a:moveTo>
                    <a:pt x="1649" y="0"/>
                  </a:moveTo>
                  <a:cubicBezTo>
                    <a:pt x="737" y="0"/>
                    <a:pt x="0" y="745"/>
                    <a:pt x="0" y="1660"/>
                  </a:cubicBezTo>
                  <a:cubicBezTo>
                    <a:pt x="0" y="2584"/>
                    <a:pt x="736" y="3335"/>
                    <a:pt x="1660" y="3335"/>
                  </a:cubicBezTo>
                  <a:cubicBezTo>
                    <a:pt x="2584" y="3335"/>
                    <a:pt x="3335" y="2599"/>
                    <a:pt x="3335" y="1675"/>
                  </a:cubicBezTo>
                  <a:cubicBezTo>
                    <a:pt x="3335" y="751"/>
                    <a:pt x="2599" y="0"/>
                    <a:pt x="1675" y="0"/>
                  </a:cubicBezTo>
                  <a:cubicBezTo>
                    <a:pt x="1666" y="0"/>
                    <a:pt x="1657" y="0"/>
                    <a:pt x="1649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81"/>
            <p:cNvSpPr/>
            <p:nvPr/>
          </p:nvSpPr>
          <p:spPr>
            <a:xfrm>
              <a:off x="4906394" y="1521002"/>
              <a:ext cx="52246" cy="87584"/>
            </a:xfrm>
            <a:custGeom>
              <a:avLst/>
              <a:gdLst/>
              <a:ahLst/>
              <a:cxnLst/>
              <a:rect l="l" t="t" r="r" b="b"/>
              <a:pathLst>
                <a:path w="1993" h="3341" extrusionOk="0">
                  <a:moveTo>
                    <a:pt x="1667" y="0"/>
                  </a:moveTo>
                  <a:cubicBezTo>
                    <a:pt x="772" y="0"/>
                    <a:pt x="1" y="722"/>
                    <a:pt x="1" y="1663"/>
                  </a:cubicBezTo>
                  <a:cubicBezTo>
                    <a:pt x="1" y="2606"/>
                    <a:pt x="775" y="3341"/>
                    <a:pt x="1671" y="3341"/>
                  </a:cubicBezTo>
                  <a:cubicBezTo>
                    <a:pt x="1777" y="3341"/>
                    <a:pt x="1885" y="3330"/>
                    <a:pt x="1993" y="3309"/>
                  </a:cubicBezTo>
                  <a:cubicBezTo>
                    <a:pt x="1213" y="3150"/>
                    <a:pt x="650" y="2457"/>
                    <a:pt x="650" y="1663"/>
                  </a:cubicBezTo>
                  <a:cubicBezTo>
                    <a:pt x="650" y="870"/>
                    <a:pt x="1213" y="177"/>
                    <a:pt x="1993" y="32"/>
                  </a:cubicBezTo>
                  <a:cubicBezTo>
                    <a:pt x="1883" y="11"/>
                    <a:pt x="1774" y="0"/>
                    <a:pt x="166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81"/>
            <p:cNvSpPr/>
            <p:nvPr/>
          </p:nvSpPr>
          <p:spPr>
            <a:xfrm>
              <a:off x="4932504" y="1535079"/>
              <a:ext cx="34840" cy="60190"/>
            </a:xfrm>
            <a:custGeom>
              <a:avLst/>
              <a:gdLst/>
              <a:ahLst/>
              <a:cxnLst/>
              <a:rect l="l" t="t" r="r" b="b"/>
              <a:pathLst>
                <a:path w="1329" h="2296" extrusionOk="0">
                  <a:moveTo>
                    <a:pt x="636" y="462"/>
                  </a:moveTo>
                  <a:lnTo>
                    <a:pt x="636" y="881"/>
                  </a:lnTo>
                  <a:cubicBezTo>
                    <a:pt x="448" y="809"/>
                    <a:pt x="405" y="766"/>
                    <a:pt x="405" y="665"/>
                  </a:cubicBezTo>
                  <a:cubicBezTo>
                    <a:pt x="405" y="535"/>
                    <a:pt x="506" y="477"/>
                    <a:pt x="636" y="462"/>
                  </a:cubicBezTo>
                  <a:close/>
                  <a:moveTo>
                    <a:pt x="766" y="1329"/>
                  </a:moveTo>
                  <a:cubicBezTo>
                    <a:pt x="954" y="1401"/>
                    <a:pt x="982" y="1487"/>
                    <a:pt x="982" y="1588"/>
                  </a:cubicBezTo>
                  <a:cubicBezTo>
                    <a:pt x="982" y="1704"/>
                    <a:pt x="896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0"/>
                  </a:moveTo>
                  <a:cubicBezTo>
                    <a:pt x="650" y="0"/>
                    <a:pt x="607" y="29"/>
                    <a:pt x="607" y="73"/>
                  </a:cubicBezTo>
                  <a:lnTo>
                    <a:pt x="607" y="159"/>
                  </a:lnTo>
                  <a:cubicBezTo>
                    <a:pt x="275" y="188"/>
                    <a:pt x="59" y="347"/>
                    <a:pt x="59" y="693"/>
                  </a:cubicBezTo>
                  <a:cubicBezTo>
                    <a:pt x="59" y="1054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0"/>
                    <a:pt x="333" y="1733"/>
                    <a:pt x="246" y="1632"/>
                  </a:cubicBezTo>
                  <a:cubicBezTo>
                    <a:pt x="219" y="1615"/>
                    <a:pt x="192" y="1607"/>
                    <a:pt x="167" y="1607"/>
                  </a:cubicBezTo>
                  <a:cubicBezTo>
                    <a:pt x="124" y="1607"/>
                    <a:pt x="86" y="1630"/>
                    <a:pt x="59" y="1675"/>
                  </a:cubicBezTo>
                  <a:cubicBezTo>
                    <a:pt x="1" y="1747"/>
                    <a:pt x="1" y="1848"/>
                    <a:pt x="59" y="1920"/>
                  </a:cubicBezTo>
                  <a:cubicBezTo>
                    <a:pt x="203" y="2065"/>
                    <a:pt x="391" y="2151"/>
                    <a:pt x="607" y="2151"/>
                  </a:cubicBezTo>
                  <a:lnTo>
                    <a:pt x="593" y="2224"/>
                  </a:lnTo>
                  <a:cubicBezTo>
                    <a:pt x="593" y="2267"/>
                    <a:pt x="650" y="2296"/>
                    <a:pt x="694" y="2296"/>
                  </a:cubicBezTo>
                  <a:cubicBezTo>
                    <a:pt x="737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98" y="2122"/>
                    <a:pt x="1329" y="1863"/>
                    <a:pt x="1315" y="1545"/>
                  </a:cubicBezTo>
                  <a:cubicBezTo>
                    <a:pt x="1315" y="1199"/>
                    <a:pt x="1084" y="1054"/>
                    <a:pt x="795" y="953"/>
                  </a:cubicBezTo>
                  <a:lnTo>
                    <a:pt x="795" y="448"/>
                  </a:lnTo>
                  <a:cubicBezTo>
                    <a:pt x="982" y="477"/>
                    <a:pt x="1040" y="563"/>
                    <a:pt x="1127" y="563"/>
                  </a:cubicBezTo>
                  <a:cubicBezTo>
                    <a:pt x="1199" y="563"/>
                    <a:pt x="1242" y="491"/>
                    <a:pt x="1257" y="419"/>
                  </a:cubicBezTo>
                  <a:cubicBezTo>
                    <a:pt x="1300" y="304"/>
                    <a:pt x="1228" y="246"/>
                    <a:pt x="1098" y="203"/>
                  </a:cubicBezTo>
                  <a:cubicBezTo>
                    <a:pt x="997" y="159"/>
                    <a:pt x="896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52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81"/>
            <p:cNvSpPr/>
            <p:nvPr/>
          </p:nvSpPr>
          <p:spPr>
            <a:xfrm>
              <a:off x="4659658" y="1714836"/>
              <a:ext cx="144969" cy="163215"/>
            </a:xfrm>
            <a:custGeom>
              <a:avLst/>
              <a:gdLst/>
              <a:ahLst/>
              <a:cxnLst/>
              <a:rect l="l" t="t" r="r" b="b"/>
              <a:pathLst>
                <a:path w="5530" h="6226" extrusionOk="0">
                  <a:moveTo>
                    <a:pt x="3682" y="0"/>
                  </a:moveTo>
                  <a:lnTo>
                    <a:pt x="275" y="1285"/>
                  </a:lnTo>
                  <a:cubicBezTo>
                    <a:pt x="88" y="1343"/>
                    <a:pt x="1" y="1530"/>
                    <a:pt x="73" y="1718"/>
                  </a:cubicBezTo>
                  <a:lnTo>
                    <a:pt x="1675" y="6005"/>
                  </a:lnTo>
                  <a:cubicBezTo>
                    <a:pt x="1721" y="6142"/>
                    <a:pt x="1857" y="6225"/>
                    <a:pt x="1998" y="6225"/>
                  </a:cubicBezTo>
                  <a:cubicBezTo>
                    <a:pt x="2035" y="6225"/>
                    <a:pt x="2072" y="6220"/>
                    <a:pt x="2108" y="6207"/>
                  </a:cubicBezTo>
                  <a:lnTo>
                    <a:pt x="5530" y="4923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81"/>
            <p:cNvSpPr/>
            <p:nvPr/>
          </p:nvSpPr>
          <p:spPr>
            <a:xfrm>
              <a:off x="4699400" y="1824939"/>
              <a:ext cx="105227" cy="52928"/>
            </a:xfrm>
            <a:custGeom>
              <a:avLst/>
              <a:gdLst/>
              <a:ahLst/>
              <a:cxnLst/>
              <a:rect l="l" t="t" r="r" b="b"/>
              <a:pathLst>
                <a:path w="4014" h="2019" extrusionOk="0">
                  <a:moveTo>
                    <a:pt x="3739" y="1"/>
                  </a:moveTo>
                  <a:lnTo>
                    <a:pt x="3682" y="30"/>
                  </a:lnTo>
                  <a:lnTo>
                    <a:pt x="1" y="1401"/>
                  </a:lnTo>
                  <a:lnTo>
                    <a:pt x="159" y="1805"/>
                  </a:lnTo>
                  <a:cubicBezTo>
                    <a:pt x="203" y="1937"/>
                    <a:pt x="330" y="2019"/>
                    <a:pt x="465" y="2019"/>
                  </a:cubicBezTo>
                  <a:cubicBezTo>
                    <a:pt x="508" y="2019"/>
                    <a:pt x="551" y="2010"/>
                    <a:pt x="592" y="1993"/>
                  </a:cubicBezTo>
                  <a:lnTo>
                    <a:pt x="4014" y="723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81"/>
            <p:cNvSpPr/>
            <p:nvPr/>
          </p:nvSpPr>
          <p:spPr>
            <a:xfrm>
              <a:off x="4800066" y="1641276"/>
              <a:ext cx="282336" cy="173858"/>
            </a:xfrm>
            <a:custGeom>
              <a:avLst/>
              <a:gdLst/>
              <a:ahLst/>
              <a:cxnLst/>
              <a:rect l="l" t="t" r="r" b="b"/>
              <a:pathLst>
                <a:path w="10770" h="6632" extrusionOk="0">
                  <a:moveTo>
                    <a:pt x="9581" y="1"/>
                  </a:moveTo>
                  <a:cubicBezTo>
                    <a:pt x="9150" y="1"/>
                    <a:pt x="8803" y="341"/>
                    <a:pt x="8763" y="381"/>
                  </a:cubicBezTo>
                  <a:lnTo>
                    <a:pt x="5933" y="2720"/>
                  </a:lnTo>
                  <a:cubicBezTo>
                    <a:pt x="5905" y="2267"/>
                    <a:pt x="5530" y="1911"/>
                    <a:pt x="5066" y="1911"/>
                  </a:cubicBezTo>
                  <a:cubicBezTo>
                    <a:pt x="5057" y="1911"/>
                    <a:pt x="5048" y="1911"/>
                    <a:pt x="5038" y="1911"/>
                  </a:cubicBezTo>
                  <a:cubicBezTo>
                    <a:pt x="4300" y="1911"/>
                    <a:pt x="3764" y="1907"/>
                    <a:pt x="3361" y="1907"/>
                  </a:cubicBezTo>
                  <a:cubicBezTo>
                    <a:pt x="2487" y="1907"/>
                    <a:pt x="2233" y="1927"/>
                    <a:pt x="1877" y="2056"/>
                  </a:cubicBezTo>
                  <a:lnTo>
                    <a:pt x="0" y="2835"/>
                  </a:lnTo>
                  <a:lnTo>
                    <a:pt x="1430" y="6632"/>
                  </a:lnTo>
                  <a:cubicBezTo>
                    <a:pt x="2518" y="6184"/>
                    <a:pt x="2486" y="6114"/>
                    <a:pt x="3497" y="6114"/>
                  </a:cubicBezTo>
                  <a:cubicBezTo>
                    <a:pt x="3854" y="6114"/>
                    <a:pt x="4341" y="6123"/>
                    <a:pt x="5053" y="6126"/>
                  </a:cubicBezTo>
                  <a:cubicBezTo>
                    <a:pt x="5659" y="6098"/>
                    <a:pt x="6237" y="5838"/>
                    <a:pt x="6641" y="5376"/>
                  </a:cubicBezTo>
                  <a:lnTo>
                    <a:pt x="10120" y="1651"/>
                  </a:lnTo>
                  <a:cubicBezTo>
                    <a:pt x="10235" y="1536"/>
                    <a:pt x="10769" y="843"/>
                    <a:pt x="10177" y="251"/>
                  </a:cubicBezTo>
                  <a:cubicBezTo>
                    <a:pt x="9975" y="66"/>
                    <a:pt x="9770" y="1"/>
                    <a:pt x="958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81"/>
            <p:cNvSpPr/>
            <p:nvPr/>
          </p:nvSpPr>
          <p:spPr>
            <a:xfrm>
              <a:off x="4800066" y="1707260"/>
              <a:ext cx="57175" cy="107875"/>
            </a:xfrm>
            <a:custGeom>
              <a:avLst/>
              <a:gdLst/>
              <a:ahLst/>
              <a:cxnLst/>
              <a:rect l="l" t="t" r="r" b="b"/>
              <a:pathLst>
                <a:path w="2181" h="4115" extrusionOk="0">
                  <a:moveTo>
                    <a:pt x="751" y="1"/>
                  </a:moveTo>
                  <a:lnTo>
                    <a:pt x="0" y="318"/>
                  </a:lnTo>
                  <a:lnTo>
                    <a:pt x="1430" y="4115"/>
                  </a:lnTo>
                  <a:lnTo>
                    <a:pt x="2180" y="381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81"/>
            <p:cNvSpPr/>
            <p:nvPr/>
          </p:nvSpPr>
          <p:spPr>
            <a:xfrm>
              <a:off x="4874228" y="1692501"/>
              <a:ext cx="81004" cy="51827"/>
            </a:xfrm>
            <a:custGeom>
              <a:avLst/>
              <a:gdLst/>
              <a:ahLst/>
              <a:cxnLst/>
              <a:rect l="l" t="t" r="r" b="b"/>
              <a:pathLst>
                <a:path w="3090" h="1977" extrusionOk="0">
                  <a:moveTo>
                    <a:pt x="2527" y="1"/>
                  </a:moveTo>
                  <a:lnTo>
                    <a:pt x="2527" y="1"/>
                  </a:lnTo>
                  <a:cubicBezTo>
                    <a:pt x="2599" y="347"/>
                    <a:pt x="2671" y="939"/>
                    <a:pt x="2455" y="1256"/>
                  </a:cubicBezTo>
                  <a:cubicBezTo>
                    <a:pt x="2323" y="1441"/>
                    <a:pt x="2144" y="1481"/>
                    <a:pt x="1670" y="1481"/>
                  </a:cubicBezTo>
                  <a:cubicBezTo>
                    <a:pt x="1364" y="1481"/>
                    <a:pt x="935" y="1464"/>
                    <a:pt x="318" y="1459"/>
                  </a:cubicBezTo>
                  <a:cubicBezTo>
                    <a:pt x="1" y="1459"/>
                    <a:pt x="1" y="1964"/>
                    <a:pt x="318" y="1964"/>
                  </a:cubicBezTo>
                  <a:cubicBezTo>
                    <a:pt x="820" y="1964"/>
                    <a:pt x="1219" y="1977"/>
                    <a:pt x="1543" y="1977"/>
                  </a:cubicBezTo>
                  <a:cubicBezTo>
                    <a:pt x="2246" y="1977"/>
                    <a:pt x="2597" y="1916"/>
                    <a:pt x="2873" y="1531"/>
                  </a:cubicBezTo>
                  <a:cubicBezTo>
                    <a:pt x="3018" y="1300"/>
                    <a:pt x="3090" y="1026"/>
                    <a:pt x="3090" y="751"/>
                  </a:cubicBezTo>
                  <a:cubicBezTo>
                    <a:pt x="3061" y="405"/>
                    <a:pt x="2845" y="116"/>
                    <a:pt x="2527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81"/>
            <p:cNvSpPr/>
            <p:nvPr/>
          </p:nvSpPr>
          <p:spPr>
            <a:xfrm>
              <a:off x="4754662" y="1702200"/>
              <a:ext cx="88187" cy="142085"/>
            </a:xfrm>
            <a:custGeom>
              <a:avLst/>
              <a:gdLst/>
              <a:ahLst/>
              <a:cxnLst/>
              <a:rect l="l" t="t" r="r" b="b"/>
              <a:pathLst>
                <a:path w="3364" h="5420" extrusionOk="0">
                  <a:moveTo>
                    <a:pt x="1396" y="1"/>
                  </a:moveTo>
                  <a:cubicBezTo>
                    <a:pt x="1359" y="1"/>
                    <a:pt x="1322" y="7"/>
                    <a:pt x="1285" y="20"/>
                  </a:cubicBezTo>
                  <a:lnTo>
                    <a:pt x="0" y="497"/>
                  </a:lnTo>
                  <a:lnTo>
                    <a:pt x="1848" y="5419"/>
                  </a:lnTo>
                  <a:lnTo>
                    <a:pt x="3118" y="4943"/>
                  </a:lnTo>
                  <a:cubicBezTo>
                    <a:pt x="3277" y="4885"/>
                    <a:pt x="3364" y="4726"/>
                    <a:pt x="3306" y="4567"/>
                  </a:cubicBezTo>
                  <a:lnTo>
                    <a:pt x="1675" y="194"/>
                  </a:lnTo>
                  <a:cubicBezTo>
                    <a:pt x="1630" y="71"/>
                    <a:pt x="1518" y="1"/>
                    <a:pt x="139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81"/>
            <p:cNvSpPr/>
            <p:nvPr/>
          </p:nvSpPr>
          <p:spPr>
            <a:xfrm>
              <a:off x="4795898" y="1809446"/>
              <a:ext cx="46951" cy="35207"/>
            </a:xfrm>
            <a:custGeom>
              <a:avLst/>
              <a:gdLst/>
              <a:ahLst/>
              <a:cxnLst/>
              <a:rect l="l" t="t" r="r" b="b"/>
              <a:pathLst>
                <a:path w="1791" h="1343" extrusionOk="0">
                  <a:moveTo>
                    <a:pt x="1545" y="0"/>
                  </a:moveTo>
                  <a:cubicBezTo>
                    <a:pt x="1502" y="43"/>
                    <a:pt x="1459" y="72"/>
                    <a:pt x="1401" y="87"/>
                  </a:cubicBezTo>
                  <a:lnTo>
                    <a:pt x="1" y="621"/>
                  </a:lnTo>
                  <a:lnTo>
                    <a:pt x="261" y="1343"/>
                  </a:lnTo>
                  <a:lnTo>
                    <a:pt x="1545" y="866"/>
                  </a:lnTo>
                  <a:cubicBezTo>
                    <a:pt x="1704" y="809"/>
                    <a:pt x="1791" y="635"/>
                    <a:pt x="1719" y="476"/>
                  </a:cubicBezTo>
                  <a:lnTo>
                    <a:pt x="154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16" name="Google Shape;17216;p81"/>
          <p:cNvGrpSpPr/>
          <p:nvPr/>
        </p:nvGrpSpPr>
        <p:grpSpPr>
          <a:xfrm>
            <a:off x="5211406" y="1513504"/>
            <a:ext cx="260394" cy="351202"/>
            <a:chOff x="5211406" y="1513504"/>
            <a:chExt cx="260394" cy="351202"/>
          </a:xfrm>
        </p:grpSpPr>
        <p:sp>
          <p:nvSpPr>
            <p:cNvPr id="17217" name="Google Shape;17217;p81"/>
            <p:cNvSpPr/>
            <p:nvPr/>
          </p:nvSpPr>
          <p:spPr>
            <a:xfrm>
              <a:off x="5294297" y="1582765"/>
              <a:ext cx="33686" cy="74582"/>
            </a:xfrm>
            <a:custGeom>
              <a:avLst/>
              <a:gdLst/>
              <a:ahLst/>
              <a:cxnLst/>
              <a:rect l="l" t="t" r="r" b="b"/>
              <a:pathLst>
                <a:path w="1285" h="2845" extrusionOk="0">
                  <a:moveTo>
                    <a:pt x="780" y="0"/>
                  </a:moveTo>
                  <a:cubicBezTo>
                    <a:pt x="347" y="0"/>
                    <a:pt x="0" y="347"/>
                    <a:pt x="0" y="780"/>
                  </a:cubicBezTo>
                  <a:lnTo>
                    <a:pt x="0" y="953"/>
                  </a:lnTo>
                  <a:cubicBezTo>
                    <a:pt x="0" y="1184"/>
                    <a:pt x="29" y="1401"/>
                    <a:pt x="101" y="1617"/>
                  </a:cubicBezTo>
                  <a:lnTo>
                    <a:pt x="520" y="2844"/>
                  </a:lnTo>
                  <a:lnTo>
                    <a:pt x="1285" y="2844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81"/>
            <p:cNvSpPr/>
            <p:nvPr/>
          </p:nvSpPr>
          <p:spPr>
            <a:xfrm>
              <a:off x="5307903" y="1575949"/>
              <a:ext cx="81398" cy="81398"/>
            </a:xfrm>
            <a:custGeom>
              <a:avLst/>
              <a:gdLst/>
              <a:ahLst/>
              <a:cxnLst/>
              <a:rect l="l" t="t" r="r" b="b"/>
              <a:pathLst>
                <a:path w="3105" h="3105" extrusionOk="0">
                  <a:moveTo>
                    <a:pt x="766" y="1"/>
                  </a:moveTo>
                  <a:cubicBezTo>
                    <a:pt x="347" y="1"/>
                    <a:pt x="1" y="347"/>
                    <a:pt x="1" y="780"/>
                  </a:cubicBezTo>
                  <a:cubicBezTo>
                    <a:pt x="1" y="1069"/>
                    <a:pt x="232" y="1300"/>
                    <a:pt x="506" y="1300"/>
                  </a:cubicBezTo>
                  <a:lnTo>
                    <a:pt x="2585" y="3104"/>
                  </a:lnTo>
                  <a:lnTo>
                    <a:pt x="3018" y="1574"/>
                  </a:lnTo>
                  <a:cubicBezTo>
                    <a:pt x="3076" y="1386"/>
                    <a:pt x="3104" y="1199"/>
                    <a:pt x="3104" y="1011"/>
                  </a:cubicBezTo>
                  <a:lnTo>
                    <a:pt x="3104" y="520"/>
                  </a:lnTo>
                  <a:cubicBezTo>
                    <a:pt x="3104" y="231"/>
                    <a:pt x="2874" y="1"/>
                    <a:pt x="258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81"/>
            <p:cNvSpPr/>
            <p:nvPr/>
          </p:nvSpPr>
          <p:spPr>
            <a:xfrm>
              <a:off x="5321168" y="1677741"/>
              <a:ext cx="40895" cy="30305"/>
            </a:xfrm>
            <a:custGeom>
              <a:avLst/>
              <a:gdLst/>
              <a:ahLst/>
              <a:cxnLst/>
              <a:rect l="l" t="t" r="r" b="b"/>
              <a:pathLst>
                <a:path w="1560" h="1156" extrusionOk="0">
                  <a:moveTo>
                    <a:pt x="0" y="1"/>
                  </a:moveTo>
                  <a:lnTo>
                    <a:pt x="0" y="1155"/>
                  </a:lnTo>
                  <a:lnTo>
                    <a:pt x="1559" y="1155"/>
                  </a:lnTo>
                  <a:lnTo>
                    <a:pt x="155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81"/>
            <p:cNvSpPr/>
            <p:nvPr/>
          </p:nvSpPr>
          <p:spPr>
            <a:xfrm>
              <a:off x="5321168" y="1677741"/>
              <a:ext cx="40895" cy="16489"/>
            </a:xfrm>
            <a:custGeom>
              <a:avLst/>
              <a:gdLst/>
              <a:ahLst/>
              <a:cxnLst/>
              <a:rect l="l" t="t" r="r" b="b"/>
              <a:pathLst>
                <a:path w="1560" h="629" extrusionOk="0">
                  <a:moveTo>
                    <a:pt x="0" y="1"/>
                  </a:moveTo>
                  <a:lnTo>
                    <a:pt x="0" y="477"/>
                  </a:lnTo>
                  <a:cubicBezTo>
                    <a:pt x="253" y="578"/>
                    <a:pt x="520" y="629"/>
                    <a:pt x="785" y="629"/>
                  </a:cubicBezTo>
                  <a:cubicBezTo>
                    <a:pt x="1050" y="629"/>
                    <a:pt x="1314" y="578"/>
                    <a:pt x="1559" y="477"/>
                  </a:cubicBezTo>
                  <a:lnTo>
                    <a:pt x="1559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81"/>
            <p:cNvSpPr/>
            <p:nvPr/>
          </p:nvSpPr>
          <p:spPr>
            <a:xfrm>
              <a:off x="5273850" y="1694021"/>
              <a:ext cx="135872" cy="57542"/>
            </a:xfrm>
            <a:custGeom>
              <a:avLst/>
              <a:gdLst/>
              <a:ahLst/>
              <a:cxnLst/>
              <a:rect l="l" t="t" r="r" b="b"/>
              <a:pathLst>
                <a:path w="5183" h="2195" extrusionOk="0">
                  <a:moveTo>
                    <a:pt x="1805" y="0"/>
                  </a:moveTo>
                  <a:lnTo>
                    <a:pt x="564" y="361"/>
                  </a:lnTo>
                  <a:cubicBezTo>
                    <a:pt x="232" y="462"/>
                    <a:pt x="1" y="765"/>
                    <a:pt x="1" y="1112"/>
                  </a:cubicBezTo>
                  <a:lnTo>
                    <a:pt x="1" y="2195"/>
                  </a:lnTo>
                  <a:lnTo>
                    <a:pt x="5183" y="2195"/>
                  </a:lnTo>
                  <a:lnTo>
                    <a:pt x="5183" y="1112"/>
                  </a:lnTo>
                  <a:cubicBezTo>
                    <a:pt x="5183" y="765"/>
                    <a:pt x="4952" y="462"/>
                    <a:pt x="4620" y="361"/>
                  </a:cubicBezTo>
                  <a:lnTo>
                    <a:pt x="3364" y="0"/>
                  </a:lnTo>
                  <a:lnTo>
                    <a:pt x="2585" y="520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81"/>
            <p:cNvSpPr/>
            <p:nvPr/>
          </p:nvSpPr>
          <p:spPr>
            <a:xfrm>
              <a:off x="5334773" y="1708020"/>
              <a:ext cx="13658" cy="54527"/>
            </a:xfrm>
            <a:custGeom>
              <a:avLst/>
              <a:gdLst/>
              <a:ahLst/>
              <a:cxnLst/>
              <a:rect l="l" t="t" r="r" b="b"/>
              <a:pathLst>
                <a:path w="521" h="2080" extrusionOk="0">
                  <a:moveTo>
                    <a:pt x="131" y="0"/>
                  </a:moveTo>
                  <a:lnTo>
                    <a:pt x="1" y="2079"/>
                  </a:lnTo>
                  <a:lnTo>
                    <a:pt x="520" y="2079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81"/>
            <p:cNvSpPr/>
            <p:nvPr/>
          </p:nvSpPr>
          <p:spPr>
            <a:xfrm>
              <a:off x="5301113" y="1610002"/>
              <a:ext cx="81371" cy="74582"/>
            </a:xfrm>
            <a:custGeom>
              <a:avLst/>
              <a:gdLst/>
              <a:ahLst/>
              <a:cxnLst/>
              <a:rect l="l" t="t" r="r" b="b"/>
              <a:pathLst>
                <a:path w="3104" h="2845" extrusionOk="0">
                  <a:moveTo>
                    <a:pt x="996" y="1"/>
                  </a:moveTo>
                  <a:cubicBezTo>
                    <a:pt x="852" y="1"/>
                    <a:pt x="707" y="58"/>
                    <a:pt x="621" y="159"/>
                  </a:cubicBezTo>
                  <a:lnTo>
                    <a:pt x="144" y="621"/>
                  </a:lnTo>
                  <a:cubicBezTo>
                    <a:pt x="43" y="722"/>
                    <a:pt x="0" y="852"/>
                    <a:pt x="0" y="982"/>
                  </a:cubicBezTo>
                  <a:lnTo>
                    <a:pt x="0" y="1285"/>
                  </a:lnTo>
                  <a:cubicBezTo>
                    <a:pt x="0" y="2137"/>
                    <a:pt x="693" y="2844"/>
                    <a:pt x="1545" y="2844"/>
                  </a:cubicBezTo>
                  <a:cubicBezTo>
                    <a:pt x="2396" y="2830"/>
                    <a:pt x="3089" y="2152"/>
                    <a:pt x="3104" y="1300"/>
                  </a:cubicBezTo>
                  <a:lnTo>
                    <a:pt x="3104" y="968"/>
                  </a:lnTo>
                  <a:cubicBezTo>
                    <a:pt x="3104" y="824"/>
                    <a:pt x="3046" y="694"/>
                    <a:pt x="2959" y="607"/>
                  </a:cubicBezTo>
                  <a:cubicBezTo>
                    <a:pt x="2555" y="217"/>
                    <a:pt x="1819" y="30"/>
                    <a:pt x="99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81"/>
            <p:cNvSpPr/>
            <p:nvPr/>
          </p:nvSpPr>
          <p:spPr>
            <a:xfrm>
              <a:off x="5300720" y="1610002"/>
              <a:ext cx="81398" cy="72694"/>
            </a:xfrm>
            <a:custGeom>
              <a:avLst/>
              <a:gdLst/>
              <a:ahLst/>
              <a:cxnLst/>
              <a:rect l="l" t="t" r="r" b="b"/>
              <a:pathLst>
                <a:path w="3105" h="2773" extrusionOk="0">
                  <a:moveTo>
                    <a:pt x="997" y="1"/>
                  </a:moveTo>
                  <a:cubicBezTo>
                    <a:pt x="852" y="1"/>
                    <a:pt x="722" y="44"/>
                    <a:pt x="621" y="145"/>
                  </a:cubicBezTo>
                  <a:lnTo>
                    <a:pt x="159" y="621"/>
                  </a:lnTo>
                  <a:cubicBezTo>
                    <a:pt x="58" y="708"/>
                    <a:pt x="1" y="838"/>
                    <a:pt x="1" y="982"/>
                  </a:cubicBezTo>
                  <a:lnTo>
                    <a:pt x="1" y="1285"/>
                  </a:lnTo>
                  <a:cubicBezTo>
                    <a:pt x="1" y="1978"/>
                    <a:pt x="463" y="2585"/>
                    <a:pt x="1127" y="2772"/>
                  </a:cubicBezTo>
                  <a:cubicBezTo>
                    <a:pt x="896" y="2498"/>
                    <a:pt x="780" y="2152"/>
                    <a:pt x="780" y="1805"/>
                  </a:cubicBezTo>
                  <a:lnTo>
                    <a:pt x="780" y="1054"/>
                  </a:lnTo>
                  <a:cubicBezTo>
                    <a:pt x="780" y="760"/>
                    <a:pt x="1011" y="534"/>
                    <a:pt x="1302" y="534"/>
                  </a:cubicBezTo>
                  <a:cubicBezTo>
                    <a:pt x="1311" y="534"/>
                    <a:pt x="1320" y="534"/>
                    <a:pt x="1329" y="535"/>
                  </a:cubicBezTo>
                  <a:cubicBezTo>
                    <a:pt x="1848" y="564"/>
                    <a:pt x="2628" y="650"/>
                    <a:pt x="3104" y="881"/>
                  </a:cubicBezTo>
                  <a:cubicBezTo>
                    <a:pt x="3090" y="780"/>
                    <a:pt x="3032" y="665"/>
                    <a:pt x="2960" y="593"/>
                  </a:cubicBezTo>
                  <a:cubicBezTo>
                    <a:pt x="2556" y="203"/>
                    <a:pt x="1834" y="30"/>
                    <a:pt x="99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81"/>
            <p:cNvSpPr/>
            <p:nvPr/>
          </p:nvSpPr>
          <p:spPr>
            <a:xfrm>
              <a:off x="5334773" y="1707653"/>
              <a:ext cx="13658" cy="13632"/>
            </a:xfrm>
            <a:custGeom>
              <a:avLst/>
              <a:gdLst/>
              <a:ahLst/>
              <a:cxnLst/>
              <a:rect l="l" t="t" r="r" b="b"/>
              <a:pathLst>
                <a:path w="521" h="520" extrusionOk="0">
                  <a:moveTo>
                    <a:pt x="1" y="0"/>
                  </a:moveTo>
                  <a:lnTo>
                    <a:pt x="1" y="419"/>
                  </a:lnTo>
                  <a:cubicBezTo>
                    <a:pt x="1" y="476"/>
                    <a:pt x="59" y="520"/>
                    <a:pt x="116" y="520"/>
                  </a:cubicBezTo>
                  <a:lnTo>
                    <a:pt x="419" y="520"/>
                  </a:lnTo>
                  <a:cubicBezTo>
                    <a:pt x="477" y="520"/>
                    <a:pt x="520" y="476"/>
                    <a:pt x="520" y="419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81"/>
            <p:cNvSpPr/>
            <p:nvPr/>
          </p:nvSpPr>
          <p:spPr>
            <a:xfrm>
              <a:off x="5313959" y="1688778"/>
              <a:ext cx="27657" cy="28758"/>
            </a:xfrm>
            <a:custGeom>
              <a:avLst/>
              <a:gdLst/>
              <a:ahLst/>
              <a:cxnLst/>
              <a:rect l="l" t="t" r="r" b="b"/>
              <a:pathLst>
                <a:path w="1055" h="1097" extrusionOk="0">
                  <a:moveTo>
                    <a:pt x="243" y="1"/>
                  </a:moveTo>
                  <a:cubicBezTo>
                    <a:pt x="208" y="1"/>
                    <a:pt x="176" y="16"/>
                    <a:pt x="160" y="42"/>
                  </a:cubicBezTo>
                  <a:lnTo>
                    <a:pt x="1" y="287"/>
                  </a:lnTo>
                  <a:lnTo>
                    <a:pt x="391" y="1009"/>
                  </a:lnTo>
                  <a:cubicBezTo>
                    <a:pt x="419" y="1065"/>
                    <a:pt x="477" y="1097"/>
                    <a:pt x="534" y="1097"/>
                  </a:cubicBezTo>
                  <a:cubicBezTo>
                    <a:pt x="565" y="1097"/>
                    <a:pt x="596" y="1087"/>
                    <a:pt x="622" y="1066"/>
                  </a:cubicBezTo>
                  <a:lnTo>
                    <a:pt x="1055" y="720"/>
                  </a:lnTo>
                  <a:lnTo>
                    <a:pt x="318" y="27"/>
                  </a:lnTo>
                  <a:cubicBezTo>
                    <a:pt x="294" y="9"/>
                    <a:pt x="268" y="1"/>
                    <a:pt x="24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81"/>
            <p:cNvSpPr/>
            <p:nvPr/>
          </p:nvSpPr>
          <p:spPr>
            <a:xfrm>
              <a:off x="5341589" y="1688778"/>
              <a:ext cx="28024" cy="28758"/>
            </a:xfrm>
            <a:custGeom>
              <a:avLst/>
              <a:gdLst/>
              <a:ahLst/>
              <a:cxnLst/>
              <a:rect l="l" t="t" r="r" b="b"/>
              <a:pathLst>
                <a:path w="1069" h="1097" extrusionOk="0">
                  <a:moveTo>
                    <a:pt x="817" y="1"/>
                  </a:moveTo>
                  <a:cubicBezTo>
                    <a:pt x="793" y="1"/>
                    <a:pt x="769" y="9"/>
                    <a:pt x="751" y="27"/>
                  </a:cubicBezTo>
                  <a:lnTo>
                    <a:pt x="1" y="720"/>
                  </a:lnTo>
                  <a:lnTo>
                    <a:pt x="448" y="1066"/>
                  </a:lnTo>
                  <a:cubicBezTo>
                    <a:pt x="474" y="1087"/>
                    <a:pt x="503" y="1097"/>
                    <a:pt x="532" y="1097"/>
                  </a:cubicBezTo>
                  <a:cubicBezTo>
                    <a:pt x="586" y="1097"/>
                    <a:pt x="642" y="1065"/>
                    <a:pt x="679" y="1009"/>
                  </a:cubicBezTo>
                  <a:lnTo>
                    <a:pt x="1069" y="287"/>
                  </a:lnTo>
                  <a:lnTo>
                    <a:pt x="910" y="42"/>
                  </a:lnTo>
                  <a:cubicBezTo>
                    <a:pt x="885" y="16"/>
                    <a:pt x="850" y="1"/>
                    <a:pt x="817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81"/>
            <p:cNvSpPr/>
            <p:nvPr/>
          </p:nvSpPr>
          <p:spPr>
            <a:xfrm>
              <a:off x="5211406" y="1513504"/>
              <a:ext cx="260394" cy="351202"/>
            </a:xfrm>
            <a:custGeom>
              <a:avLst/>
              <a:gdLst/>
              <a:ahLst/>
              <a:cxnLst/>
              <a:rect l="l" t="t" r="r" b="b"/>
              <a:pathLst>
                <a:path w="9933" h="13397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97"/>
                    <a:pt x="4967" y="13397"/>
                  </a:cubicBezTo>
                  <a:cubicBezTo>
                    <a:pt x="4967" y="13397"/>
                    <a:pt x="9932" y="10149"/>
                    <a:pt x="9932" y="4966"/>
                  </a:cubicBezTo>
                  <a:cubicBezTo>
                    <a:pt x="9932" y="2224"/>
                    <a:pt x="7709" y="1"/>
                    <a:pt x="496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81"/>
            <p:cNvSpPr/>
            <p:nvPr/>
          </p:nvSpPr>
          <p:spPr>
            <a:xfrm>
              <a:off x="5211406" y="1513504"/>
              <a:ext cx="252450" cy="350835"/>
            </a:xfrm>
            <a:custGeom>
              <a:avLst/>
              <a:gdLst/>
              <a:ahLst/>
              <a:cxnLst/>
              <a:rect l="l" t="t" r="r" b="b"/>
              <a:pathLst>
                <a:path w="9630" h="13383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82"/>
                    <a:pt x="4967" y="13382"/>
                  </a:cubicBezTo>
                  <a:cubicBezTo>
                    <a:pt x="4967" y="13382"/>
                    <a:pt x="3783" y="11765"/>
                    <a:pt x="3090" y="9008"/>
                  </a:cubicBezTo>
                  <a:cubicBezTo>
                    <a:pt x="3054" y="8854"/>
                    <a:pt x="3165" y="8730"/>
                    <a:pt x="3301" y="8730"/>
                  </a:cubicBezTo>
                  <a:cubicBezTo>
                    <a:pt x="3331" y="8730"/>
                    <a:pt x="3362" y="8736"/>
                    <a:pt x="3393" y="8749"/>
                  </a:cubicBezTo>
                  <a:cubicBezTo>
                    <a:pt x="3919" y="8973"/>
                    <a:pt x="4463" y="9079"/>
                    <a:pt x="4997" y="9079"/>
                  </a:cubicBezTo>
                  <a:cubicBezTo>
                    <a:pt x="6763" y="9079"/>
                    <a:pt x="8415" y="7925"/>
                    <a:pt x="8936" y="6107"/>
                  </a:cubicBezTo>
                  <a:cubicBezTo>
                    <a:pt x="9629" y="3739"/>
                    <a:pt x="8070" y="1300"/>
                    <a:pt x="5631" y="925"/>
                  </a:cubicBezTo>
                  <a:cubicBezTo>
                    <a:pt x="5414" y="888"/>
                    <a:pt x="5193" y="870"/>
                    <a:pt x="4971" y="870"/>
                  </a:cubicBezTo>
                  <a:cubicBezTo>
                    <a:pt x="4659" y="870"/>
                    <a:pt x="4346" y="906"/>
                    <a:pt x="4043" y="982"/>
                  </a:cubicBezTo>
                  <a:cubicBezTo>
                    <a:pt x="4022" y="988"/>
                    <a:pt x="4001" y="991"/>
                    <a:pt x="3982" y="991"/>
                  </a:cubicBezTo>
                  <a:cubicBezTo>
                    <a:pt x="3798" y="991"/>
                    <a:pt x="3683" y="765"/>
                    <a:pt x="3826" y="621"/>
                  </a:cubicBezTo>
                  <a:cubicBezTo>
                    <a:pt x="4158" y="217"/>
                    <a:pt x="4548" y="1"/>
                    <a:pt x="4967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30" name="Google Shape;17230;p81"/>
          <p:cNvGrpSpPr/>
          <p:nvPr/>
        </p:nvGrpSpPr>
        <p:grpSpPr>
          <a:xfrm>
            <a:off x="5632602" y="1513216"/>
            <a:ext cx="366722" cy="351779"/>
            <a:chOff x="5632602" y="1513216"/>
            <a:chExt cx="366722" cy="351779"/>
          </a:xfrm>
        </p:grpSpPr>
        <p:sp>
          <p:nvSpPr>
            <p:cNvPr id="17231" name="Google Shape;17231;p81"/>
            <p:cNvSpPr/>
            <p:nvPr/>
          </p:nvSpPr>
          <p:spPr>
            <a:xfrm>
              <a:off x="5750674" y="1724299"/>
              <a:ext cx="9857" cy="20448"/>
            </a:xfrm>
            <a:custGeom>
              <a:avLst/>
              <a:gdLst/>
              <a:ahLst/>
              <a:cxnLst/>
              <a:rect l="l" t="t" r="r" b="b"/>
              <a:pathLst>
                <a:path w="376" h="780" extrusionOk="0">
                  <a:moveTo>
                    <a:pt x="332" y="0"/>
                  </a:moveTo>
                  <a:lnTo>
                    <a:pt x="0" y="318"/>
                  </a:lnTo>
                  <a:cubicBezTo>
                    <a:pt x="116" y="491"/>
                    <a:pt x="231" y="635"/>
                    <a:pt x="376" y="780"/>
                  </a:cubicBezTo>
                  <a:cubicBezTo>
                    <a:pt x="332" y="520"/>
                    <a:pt x="318" y="260"/>
                    <a:pt x="332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81"/>
            <p:cNvSpPr/>
            <p:nvPr/>
          </p:nvSpPr>
          <p:spPr>
            <a:xfrm>
              <a:off x="5760505" y="1536207"/>
              <a:ext cx="238819" cy="251297"/>
            </a:xfrm>
            <a:custGeom>
              <a:avLst/>
              <a:gdLst/>
              <a:ahLst/>
              <a:cxnLst/>
              <a:rect l="l" t="t" r="r" b="b"/>
              <a:pathLst>
                <a:path w="9110" h="9586" extrusionOk="0">
                  <a:moveTo>
                    <a:pt x="7940" y="1"/>
                  </a:moveTo>
                  <a:cubicBezTo>
                    <a:pt x="7940" y="1"/>
                    <a:pt x="8272" y="2238"/>
                    <a:pt x="7103" y="3408"/>
                  </a:cubicBezTo>
                  <a:lnTo>
                    <a:pt x="3407" y="7117"/>
                  </a:lnTo>
                  <a:cubicBezTo>
                    <a:pt x="2652" y="7863"/>
                    <a:pt x="1475" y="7998"/>
                    <a:pt x="721" y="7998"/>
                  </a:cubicBezTo>
                  <a:cubicBezTo>
                    <a:pt x="292" y="7998"/>
                    <a:pt x="1" y="7955"/>
                    <a:pt x="1" y="7955"/>
                  </a:cubicBezTo>
                  <a:lnTo>
                    <a:pt x="1" y="7955"/>
                  </a:lnTo>
                  <a:cubicBezTo>
                    <a:pt x="362" y="8316"/>
                    <a:pt x="824" y="8575"/>
                    <a:pt x="1314" y="8720"/>
                  </a:cubicBezTo>
                  <a:lnTo>
                    <a:pt x="2180" y="9586"/>
                  </a:lnTo>
                  <a:cubicBezTo>
                    <a:pt x="2931" y="9124"/>
                    <a:pt x="3610" y="8561"/>
                    <a:pt x="4230" y="7955"/>
                  </a:cubicBezTo>
                  <a:lnTo>
                    <a:pt x="7940" y="4245"/>
                  </a:lnTo>
                  <a:cubicBezTo>
                    <a:pt x="9109" y="3076"/>
                    <a:pt x="9109" y="1170"/>
                    <a:pt x="794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81"/>
            <p:cNvSpPr/>
            <p:nvPr/>
          </p:nvSpPr>
          <p:spPr>
            <a:xfrm>
              <a:off x="5738170" y="1513216"/>
              <a:ext cx="252057" cy="243747"/>
            </a:xfrm>
            <a:custGeom>
              <a:avLst/>
              <a:gdLst/>
              <a:ahLst/>
              <a:cxnLst/>
              <a:rect l="l" t="t" r="r" b="b"/>
              <a:pathLst>
                <a:path w="9615" h="9298" extrusionOk="0">
                  <a:moveTo>
                    <a:pt x="6723" y="1484"/>
                  </a:moveTo>
                  <a:cubicBezTo>
                    <a:pt x="7100" y="1484"/>
                    <a:pt x="7478" y="1628"/>
                    <a:pt x="7767" y="1917"/>
                  </a:cubicBezTo>
                  <a:cubicBezTo>
                    <a:pt x="8359" y="2509"/>
                    <a:pt x="8330" y="3476"/>
                    <a:pt x="7724" y="4039"/>
                  </a:cubicBezTo>
                  <a:lnTo>
                    <a:pt x="7710" y="4039"/>
                  </a:lnTo>
                  <a:lnTo>
                    <a:pt x="5862" y="5901"/>
                  </a:lnTo>
                  <a:lnTo>
                    <a:pt x="5472" y="6002"/>
                  </a:lnTo>
                  <a:lnTo>
                    <a:pt x="4115" y="7648"/>
                  </a:lnTo>
                  <a:lnTo>
                    <a:pt x="4014" y="7749"/>
                  </a:lnTo>
                  <a:cubicBezTo>
                    <a:pt x="3726" y="8067"/>
                    <a:pt x="3332" y="8226"/>
                    <a:pt x="2936" y="8226"/>
                  </a:cubicBezTo>
                  <a:cubicBezTo>
                    <a:pt x="2559" y="8226"/>
                    <a:pt x="2181" y="8081"/>
                    <a:pt x="1892" y="7792"/>
                  </a:cubicBezTo>
                  <a:cubicBezTo>
                    <a:pt x="1300" y="7200"/>
                    <a:pt x="1315" y="6233"/>
                    <a:pt x="1935" y="5670"/>
                  </a:cubicBezTo>
                  <a:lnTo>
                    <a:pt x="5645" y="1960"/>
                  </a:lnTo>
                  <a:cubicBezTo>
                    <a:pt x="5933" y="1643"/>
                    <a:pt x="6328" y="1484"/>
                    <a:pt x="6723" y="1484"/>
                  </a:cubicBezTo>
                  <a:close/>
                  <a:moveTo>
                    <a:pt x="6677" y="1"/>
                  </a:moveTo>
                  <a:cubicBezTo>
                    <a:pt x="5912" y="1"/>
                    <a:pt x="5147" y="293"/>
                    <a:pt x="4563" y="878"/>
                  </a:cubicBezTo>
                  <a:lnTo>
                    <a:pt x="853" y="4588"/>
                  </a:lnTo>
                  <a:lnTo>
                    <a:pt x="1" y="7172"/>
                  </a:lnTo>
                  <a:cubicBezTo>
                    <a:pt x="73" y="7605"/>
                    <a:pt x="232" y="8009"/>
                    <a:pt x="477" y="8370"/>
                  </a:cubicBezTo>
                  <a:lnTo>
                    <a:pt x="521" y="8341"/>
                  </a:lnTo>
                  <a:cubicBezTo>
                    <a:pt x="593" y="8514"/>
                    <a:pt x="708" y="8687"/>
                    <a:pt x="853" y="8832"/>
                  </a:cubicBezTo>
                  <a:cubicBezTo>
                    <a:pt x="1170" y="9149"/>
                    <a:pt x="1612" y="9297"/>
                    <a:pt x="2109" y="9297"/>
                  </a:cubicBezTo>
                  <a:cubicBezTo>
                    <a:pt x="2245" y="9297"/>
                    <a:pt x="2385" y="9286"/>
                    <a:pt x="2527" y="9265"/>
                  </a:cubicBezTo>
                  <a:cubicBezTo>
                    <a:pt x="3263" y="9106"/>
                    <a:pt x="3942" y="8745"/>
                    <a:pt x="4462" y="8197"/>
                  </a:cubicBezTo>
                  <a:lnTo>
                    <a:pt x="8171" y="4487"/>
                  </a:lnTo>
                  <a:cubicBezTo>
                    <a:pt x="9341" y="3317"/>
                    <a:pt x="9615" y="1701"/>
                    <a:pt x="8792" y="878"/>
                  </a:cubicBezTo>
                  <a:cubicBezTo>
                    <a:pt x="8208" y="293"/>
                    <a:pt x="7442" y="1"/>
                    <a:pt x="6677" y="1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81"/>
            <p:cNvSpPr/>
            <p:nvPr/>
          </p:nvSpPr>
          <p:spPr>
            <a:xfrm>
              <a:off x="5867226" y="1633464"/>
              <a:ext cx="24616" cy="58695"/>
            </a:xfrm>
            <a:custGeom>
              <a:avLst/>
              <a:gdLst/>
              <a:ahLst/>
              <a:cxnLst/>
              <a:rect l="l" t="t" r="r" b="b"/>
              <a:pathLst>
                <a:path w="939" h="2239" extrusionOk="0">
                  <a:moveTo>
                    <a:pt x="174" y="1"/>
                  </a:moveTo>
                  <a:lnTo>
                    <a:pt x="174" y="1"/>
                  </a:lnTo>
                  <a:cubicBezTo>
                    <a:pt x="260" y="751"/>
                    <a:pt x="203" y="1516"/>
                    <a:pt x="0" y="2238"/>
                  </a:cubicBezTo>
                  <a:lnTo>
                    <a:pt x="939" y="1314"/>
                  </a:lnTo>
                  <a:cubicBezTo>
                    <a:pt x="794" y="824"/>
                    <a:pt x="535" y="362"/>
                    <a:pt x="174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81"/>
            <p:cNvSpPr/>
            <p:nvPr/>
          </p:nvSpPr>
          <p:spPr>
            <a:xfrm>
              <a:off x="5663247" y="1786350"/>
              <a:ext cx="162743" cy="78645"/>
            </a:xfrm>
            <a:custGeom>
              <a:avLst/>
              <a:gdLst/>
              <a:ahLst/>
              <a:cxnLst/>
              <a:rect l="l" t="t" r="r" b="b"/>
              <a:pathLst>
                <a:path w="6208" h="3000" extrusionOk="0">
                  <a:moveTo>
                    <a:pt x="4692" y="1"/>
                  </a:moveTo>
                  <a:lnTo>
                    <a:pt x="3408" y="1285"/>
                  </a:lnTo>
                  <a:cubicBezTo>
                    <a:pt x="2662" y="2031"/>
                    <a:pt x="1481" y="2166"/>
                    <a:pt x="724" y="2166"/>
                  </a:cubicBezTo>
                  <a:cubicBezTo>
                    <a:pt x="294" y="2166"/>
                    <a:pt x="1" y="2123"/>
                    <a:pt x="1" y="2123"/>
                  </a:cubicBezTo>
                  <a:lnTo>
                    <a:pt x="1" y="2123"/>
                  </a:lnTo>
                  <a:cubicBezTo>
                    <a:pt x="585" y="2707"/>
                    <a:pt x="1354" y="3000"/>
                    <a:pt x="2123" y="3000"/>
                  </a:cubicBezTo>
                  <a:cubicBezTo>
                    <a:pt x="2891" y="3000"/>
                    <a:pt x="3660" y="2707"/>
                    <a:pt x="4245" y="2123"/>
                  </a:cubicBezTo>
                  <a:lnTo>
                    <a:pt x="6208" y="145"/>
                  </a:lnTo>
                  <a:lnTo>
                    <a:pt x="4692" y="1"/>
                  </a:ln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81"/>
            <p:cNvSpPr/>
            <p:nvPr/>
          </p:nvSpPr>
          <p:spPr>
            <a:xfrm>
              <a:off x="5786248" y="1740946"/>
              <a:ext cx="88947" cy="49808"/>
            </a:xfrm>
            <a:custGeom>
              <a:avLst/>
              <a:gdLst/>
              <a:ahLst/>
              <a:cxnLst/>
              <a:rect l="l" t="t" r="r" b="b"/>
              <a:pathLst>
                <a:path w="3393" h="1900" extrusionOk="0">
                  <a:moveTo>
                    <a:pt x="3393" y="0"/>
                  </a:moveTo>
                  <a:lnTo>
                    <a:pt x="3248" y="145"/>
                  </a:lnTo>
                  <a:cubicBezTo>
                    <a:pt x="2687" y="706"/>
                    <a:pt x="1909" y="1020"/>
                    <a:pt x="1121" y="1020"/>
                  </a:cubicBezTo>
                  <a:cubicBezTo>
                    <a:pt x="998" y="1020"/>
                    <a:pt x="874" y="1012"/>
                    <a:pt x="751" y="996"/>
                  </a:cubicBezTo>
                  <a:lnTo>
                    <a:pt x="0" y="1733"/>
                  </a:lnTo>
                  <a:cubicBezTo>
                    <a:pt x="364" y="1840"/>
                    <a:pt x="744" y="1899"/>
                    <a:pt x="1122" y="1899"/>
                  </a:cubicBezTo>
                  <a:cubicBezTo>
                    <a:pt x="1254" y="1899"/>
                    <a:pt x="1385" y="1892"/>
                    <a:pt x="1516" y="1877"/>
                  </a:cubicBezTo>
                  <a:lnTo>
                    <a:pt x="3263" y="145"/>
                  </a:lnTo>
                  <a:cubicBezTo>
                    <a:pt x="3306" y="101"/>
                    <a:pt x="3349" y="44"/>
                    <a:pt x="3393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81"/>
            <p:cNvSpPr/>
            <p:nvPr/>
          </p:nvSpPr>
          <p:spPr>
            <a:xfrm>
              <a:off x="5632602" y="1610474"/>
              <a:ext cx="253184" cy="243773"/>
            </a:xfrm>
            <a:custGeom>
              <a:avLst/>
              <a:gdLst/>
              <a:ahLst/>
              <a:cxnLst/>
              <a:rect l="l" t="t" r="r" b="b"/>
              <a:pathLst>
                <a:path w="9658" h="9299" extrusionOk="0">
                  <a:moveTo>
                    <a:pt x="7002" y="1"/>
                  </a:moveTo>
                  <a:cubicBezTo>
                    <a:pt x="6233" y="1"/>
                    <a:pt x="5464" y="293"/>
                    <a:pt x="4880" y="878"/>
                  </a:cubicBezTo>
                  <a:lnTo>
                    <a:pt x="1170" y="4588"/>
                  </a:lnTo>
                  <a:cubicBezTo>
                    <a:pt x="0" y="5757"/>
                    <a:pt x="0" y="7662"/>
                    <a:pt x="1170" y="8832"/>
                  </a:cubicBezTo>
                  <a:cubicBezTo>
                    <a:pt x="1495" y="9157"/>
                    <a:pt x="1933" y="9299"/>
                    <a:pt x="2417" y="9299"/>
                  </a:cubicBezTo>
                  <a:cubicBezTo>
                    <a:pt x="2556" y="9299"/>
                    <a:pt x="2699" y="9287"/>
                    <a:pt x="2844" y="9265"/>
                  </a:cubicBezTo>
                  <a:cubicBezTo>
                    <a:pt x="3595" y="9120"/>
                    <a:pt x="4259" y="8745"/>
                    <a:pt x="4793" y="8211"/>
                  </a:cubicBezTo>
                  <a:lnTo>
                    <a:pt x="6193" y="6796"/>
                  </a:lnTo>
                  <a:cubicBezTo>
                    <a:pt x="6193" y="6796"/>
                    <a:pt x="6033" y="6575"/>
                    <a:pt x="5611" y="6575"/>
                  </a:cubicBezTo>
                  <a:cubicBezTo>
                    <a:pt x="5576" y="6575"/>
                    <a:pt x="5539" y="6576"/>
                    <a:pt x="5500" y="6580"/>
                  </a:cubicBezTo>
                  <a:lnTo>
                    <a:pt x="4331" y="7749"/>
                  </a:lnTo>
                  <a:cubicBezTo>
                    <a:pt x="4043" y="8067"/>
                    <a:pt x="3649" y="8226"/>
                    <a:pt x="3253" y="8226"/>
                  </a:cubicBezTo>
                  <a:cubicBezTo>
                    <a:pt x="2876" y="8226"/>
                    <a:pt x="2498" y="8081"/>
                    <a:pt x="2209" y="7792"/>
                  </a:cubicBezTo>
                  <a:cubicBezTo>
                    <a:pt x="1617" y="7200"/>
                    <a:pt x="1632" y="6233"/>
                    <a:pt x="2252" y="5670"/>
                  </a:cubicBezTo>
                  <a:lnTo>
                    <a:pt x="5962" y="1960"/>
                  </a:lnTo>
                  <a:cubicBezTo>
                    <a:pt x="6244" y="1686"/>
                    <a:pt x="6617" y="1545"/>
                    <a:pt x="6992" y="1545"/>
                  </a:cubicBezTo>
                  <a:cubicBezTo>
                    <a:pt x="7346" y="1545"/>
                    <a:pt x="7702" y="1672"/>
                    <a:pt x="7983" y="1931"/>
                  </a:cubicBezTo>
                  <a:cubicBezTo>
                    <a:pt x="8561" y="2451"/>
                    <a:pt x="8618" y="3332"/>
                    <a:pt x="8142" y="3938"/>
                  </a:cubicBezTo>
                  <a:lnTo>
                    <a:pt x="9571" y="2509"/>
                  </a:lnTo>
                  <a:cubicBezTo>
                    <a:pt x="9658" y="1874"/>
                    <a:pt x="9528" y="1282"/>
                    <a:pt x="9124" y="878"/>
                  </a:cubicBezTo>
                  <a:cubicBezTo>
                    <a:pt x="8539" y="293"/>
                    <a:pt x="7770" y="1"/>
                    <a:pt x="700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81"/>
            <p:cNvSpPr/>
            <p:nvPr/>
          </p:nvSpPr>
          <p:spPr>
            <a:xfrm>
              <a:off x="5776784" y="1764775"/>
              <a:ext cx="39375" cy="23882"/>
            </a:xfrm>
            <a:custGeom>
              <a:avLst/>
              <a:gdLst/>
              <a:ahLst/>
              <a:cxnLst/>
              <a:rect l="l" t="t" r="r" b="b"/>
              <a:pathLst>
                <a:path w="1502" h="911" extrusionOk="0">
                  <a:moveTo>
                    <a:pt x="693" y="1"/>
                  </a:moveTo>
                  <a:lnTo>
                    <a:pt x="0" y="694"/>
                  </a:lnTo>
                  <a:cubicBezTo>
                    <a:pt x="231" y="780"/>
                    <a:pt x="462" y="852"/>
                    <a:pt x="693" y="910"/>
                  </a:cubicBezTo>
                  <a:lnTo>
                    <a:pt x="1502" y="116"/>
                  </a:lnTo>
                  <a:cubicBezTo>
                    <a:pt x="1227" y="102"/>
                    <a:pt x="953" y="73"/>
                    <a:pt x="693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39" name="Google Shape;17239;p81"/>
          <p:cNvGrpSpPr/>
          <p:nvPr/>
        </p:nvGrpSpPr>
        <p:grpSpPr>
          <a:xfrm>
            <a:off x="6089372" y="1527136"/>
            <a:ext cx="401902" cy="323965"/>
            <a:chOff x="6089372" y="1527136"/>
            <a:chExt cx="401902" cy="323965"/>
          </a:xfrm>
        </p:grpSpPr>
        <p:sp>
          <p:nvSpPr>
            <p:cNvPr id="17240" name="Google Shape;17240;p81"/>
            <p:cNvSpPr/>
            <p:nvPr/>
          </p:nvSpPr>
          <p:spPr>
            <a:xfrm>
              <a:off x="6089372" y="1552853"/>
              <a:ext cx="401902" cy="298248"/>
            </a:xfrm>
            <a:custGeom>
              <a:avLst/>
              <a:gdLst/>
              <a:ahLst/>
              <a:cxnLst/>
              <a:rect l="l" t="t" r="r" b="b"/>
              <a:pathLst>
                <a:path w="15331" h="11377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0640"/>
                  </a:lnTo>
                  <a:cubicBezTo>
                    <a:pt x="0" y="11044"/>
                    <a:pt x="332" y="11376"/>
                    <a:pt x="736" y="11376"/>
                  </a:cubicBezTo>
                  <a:lnTo>
                    <a:pt x="14594" y="11376"/>
                  </a:lnTo>
                  <a:cubicBezTo>
                    <a:pt x="14999" y="11376"/>
                    <a:pt x="15331" y="11044"/>
                    <a:pt x="15331" y="10640"/>
                  </a:cubicBez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81"/>
            <p:cNvSpPr/>
            <p:nvPr/>
          </p:nvSpPr>
          <p:spPr>
            <a:xfrm>
              <a:off x="6089372" y="1552853"/>
              <a:ext cx="401902" cy="39008"/>
            </a:xfrm>
            <a:custGeom>
              <a:avLst/>
              <a:gdLst/>
              <a:ahLst/>
              <a:cxnLst/>
              <a:rect l="l" t="t" r="r" b="b"/>
              <a:pathLst>
                <a:path w="15331" h="1488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488"/>
                  </a:lnTo>
                  <a:lnTo>
                    <a:pt x="15331" y="1488"/>
                  </a:ln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81"/>
            <p:cNvSpPr/>
            <p:nvPr/>
          </p:nvSpPr>
          <p:spPr>
            <a:xfrm>
              <a:off x="6115089" y="1552853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78" y="665"/>
                    <a:pt x="1978" y="246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81"/>
            <p:cNvSpPr/>
            <p:nvPr/>
          </p:nvSpPr>
          <p:spPr>
            <a:xfrm>
              <a:off x="6413285" y="1552853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93" y="665"/>
                    <a:pt x="1993" y="246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81"/>
            <p:cNvSpPr/>
            <p:nvPr/>
          </p:nvSpPr>
          <p:spPr>
            <a:xfrm>
              <a:off x="6128328" y="1527136"/>
              <a:ext cx="25769" cy="39008"/>
            </a:xfrm>
            <a:custGeom>
              <a:avLst/>
              <a:gdLst/>
              <a:ahLst/>
              <a:cxnLst/>
              <a:rect l="l" t="t" r="r" b="b"/>
              <a:pathLst>
                <a:path w="983" h="1488" extrusionOk="0">
                  <a:moveTo>
                    <a:pt x="246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1242"/>
                  </a:lnTo>
                  <a:cubicBezTo>
                    <a:pt x="1" y="1372"/>
                    <a:pt x="102" y="1487"/>
                    <a:pt x="246" y="1487"/>
                  </a:cubicBezTo>
                  <a:lnTo>
                    <a:pt x="737" y="1487"/>
                  </a:lnTo>
                  <a:cubicBezTo>
                    <a:pt x="882" y="1487"/>
                    <a:pt x="983" y="1372"/>
                    <a:pt x="983" y="1227"/>
                  </a:cubicBezTo>
                  <a:lnTo>
                    <a:pt x="983" y="246"/>
                  </a:lnTo>
                  <a:cubicBezTo>
                    <a:pt x="983" y="101"/>
                    <a:pt x="867" y="0"/>
                    <a:pt x="73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81"/>
            <p:cNvSpPr/>
            <p:nvPr/>
          </p:nvSpPr>
          <p:spPr>
            <a:xfrm>
              <a:off x="6128328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46" y="0"/>
                  </a:moveTo>
                  <a:cubicBezTo>
                    <a:pt x="116" y="0"/>
                    <a:pt x="1" y="101"/>
                    <a:pt x="1" y="246"/>
                  </a:cubicBezTo>
                  <a:lnTo>
                    <a:pt x="1" y="491"/>
                  </a:lnTo>
                  <a:cubicBezTo>
                    <a:pt x="1" y="621"/>
                    <a:pt x="102" y="737"/>
                    <a:pt x="246" y="737"/>
                  </a:cubicBezTo>
                  <a:lnTo>
                    <a:pt x="737" y="737"/>
                  </a:lnTo>
                  <a:cubicBezTo>
                    <a:pt x="882" y="737"/>
                    <a:pt x="997" y="621"/>
                    <a:pt x="983" y="491"/>
                  </a:cubicBezTo>
                  <a:lnTo>
                    <a:pt x="983" y="246"/>
                  </a:lnTo>
                  <a:cubicBezTo>
                    <a:pt x="983" y="101"/>
                    <a:pt x="882" y="0"/>
                    <a:pt x="73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81"/>
            <p:cNvSpPr/>
            <p:nvPr/>
          </p:nvSpPr>
          <p:spPr>
            <a:xfrm>
              <a:off x="6426549" y="1527136"/>
              <a:ext cx="26136" cy="39008"/>
            </a:xfrm>
            <a:custGeom>
              <a:avLst/>
              <a:gdLst/>
              <a:ahLst/>
              <a:cxnLst/>
              <a:rect l="l" t="t" r="r" b="b"/>
              <a:pathLst>
                <a:path w="997" h="1488" extrusionOk="0">
                  <a:moveTo>
                    <a:pt x="245" y="0"/>
                  </a:moveTo>
                  <a:cubicBezTo>
                    <a:pt x="116" y="0"/>
                    <a:pt x="0" y="101"/>
                    <a:pt x="0" y="246"/>
                  </a:cubicBezTo>
                  <a:lnTo>
                    <a:pt x="0" y="1242"/>
                  </a:lnTo>
                  <a:cubicBezTo>
                    <a:pt x="0" y="1372"/>
                    <a:pt x="116" y="1487"/>
                    <a:pt x="245" y="1487"/>
                  </a:cubicBezTo>
                  <a:lnTo>
                    <a:pt x="736" y="1487"/>
                  </a:lnTo>
                  <a:cubicBezTo>
                    <a:pt x="881" y="1487"/>
                    <a:pt x="996" y="1372"/>
                    <a:pt x="982" y="1227"/>
                  </a:cubicBezTo>
                  <a:lnTo>
                    <a:pt x="982" y="246"/>
                  </a:lnTo>
                  <a:cubicBezTo>
                    <a:pt x="982" y="101"/>
                    <a:pt x="881" y="0"/>
                    <a:pt x="73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81"/>
            <p:cNvSpPr/>
            <p:nvPr/>
          </p:nvSpPr>
          <p:spPr>
            <a:xfrm>
              <a:off x="6426156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60" y="0"/>
                  </a:moveTo>
                  <a:cubicBezTo>
                    <a:pt x="116" y="0"/>
                    <a:pt x="15" y="101"/>
                    <a:pt x="15" y="246"/>
                  </a:cubicBezTo>
                  <a:lnTo>
                    <a:pt x="15" y="491"/>
                  </a:lnTo>
                  <a:cubicBezTo>
                    <a:pt x="1" y="621"/>
                    <a:pt x="116" y="737"/>
                    <a:pt x="260" y="737"/>
                  </a:cubicBezTo>
                  <a:lnTo>
                    <a:pt x="751" y="737"/>
                  </a:lnTo>
                  <a:cubicBezTo>
                    <a:pt x="896" y="737"/>
                    <a:pt x="997" y="621"/>
                    <a:pt x="997" y="491"/>
                  </a:cubicBezTo>
                  <a:lnTo>
                    <a:pt x="997" y="246"/>
                  </a:lnTo>
                  <a:cubicBezTo>
                    <a:pt x="997" y="101"/>
                    <a:pt x="881" y="0"/>
                    <a:pt x="75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81"/>
            <p:cNvSpPr/>
            <p:nvPr/>
          </p:nvSpPr>
          <p:spPr>
            <a:xfrm>
              <a:off x="6089372" y="1591835"/>
              <a:ext cx="401902" cy="12898"/>
            </a:xfrm>
            <a:custGeom>
              <a:avLst/>
              <a:gdLst/>
              <a:ahLst/>
              <a:cxnLst/>
              <a:rect l="l" t="t" r="r" b="b"/>
              <a:pathLst>
                <a:path w="15331" h="492" extrusionOk="0">
                  <a:moveTo>
                    <a:pt x="0" y="1"/>
                  </a:moveTo>
                  <a:lnTo>
                    <a:pt x="0" y="492"/>
                  </a:lnTo>
                  <a:lnTo>
                    <a:pt x="15331" y="492"/>
                  </a:lnTo>
                  <a:lnTo>
                    <a:pt x="15331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81"/>
            <p:cNvSpPr/>
            <p:nvPr/>
          </p:nvSpPr>
          <p:spPr>
            <a:xfrm>
              <a:off x="6128328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02" y="996"/>
                    <a:pt x="246" y="996"/>
                  </a:cubicBezTo>
                  <a:lnTo>
                    <a:pt x="1733" y="996"/>
                  </a:lnTo>
                  <a:cubicBezTo>
                    <a:pt x="1863" y="996"/>
                    <a:pt x="1979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81"/>
            <p:cNvSpPr/>
            <p:nvPr/>
          </p:nvSpPr>
          <p:spPr>
            <a:xfrm>
              <a:off x="6128328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46" y="0"/>
                  </a:moveTo>
                  <a:cubicBezTo>
                    <a:pt x="102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79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81"/>
            <p:cNvSpPr/>
            <p:nvPr/>
          </p:nvSpPr>
          <p:spPr>
            <a:xfrm>
              <a:off x="6128328" y="1734497"/>
              <a:ext cx="51512" cy="26136"/>
            </a:xfrm>
            <a:custGeom>
              <a:avLst/>
              <a:gdLst/>
              <a:ahLst/>
              <a:cxnLst/>
              <a:rect l="l" t="t" r="r" b="b"/>
              <a:pathLst>
                <a:path w="1965" h="997" extrusionOk="0">
                  <a:moveTo>
                    <a:pt x="246" y="1"/>
                  </a:moveTo>
                  <a:cubicBezTo>
                    <a:pt x="102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02" y="997"/>
                    <a:pt x="246" y="997"/>
                  </a:cubicBezTo>
                  <a:lnTo>
                    <a:pt x="1733" y="997"/>
                  </a:lnTo>
                  <a:cubicBezTo>
                    <a:pt x="1863" y="983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81"/>
            <p:cNvSpPr/>
            <p:nvPr/>
          </p:nvSpPr>
          <p:spPr>
            <a:xfrm>
              <a:off x="6219163" y="1734497"/>
              <a:ext cx="51486" cy="26136"/>
            </a:xfrm>
            <a:custGeom>
              <a:avLst/>
              <a:gdLst/>
              <a:ahLst/>
              <a:cxnLst/>
              <a:rect l="l" t="t" r="r" b="b"/>
              <a:pathLst>
                <a:path w="1964" h="997" extrusionOk="0">
                  <a:moveTo>
                    <a:pt x="246" y="1"/>
                  </a:moveTo>
                  <a:cubicBezTo>
                    <a:pt x="102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02" y="997"/>
                    <a:pt x="246" y="997"/>
                  </a:cubicBezTo>
                  <a:lnTo>
                    <a:pt x="1718" y="997"/>
                  </a:lnTo>
                  <a:cubicBezTo>
                    <a:pt x="1863" y="997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3" name="Google Shape;17253;p81"/>
            <p:cNvSpPr/>
            <p:nvPr/>
          </p:nvSpPr>
          <p:spPr>
            <a:xfrm>
              <a:off x="6309604" y="1734497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60" y="1"/>
                  </a:moveTo>
                  <a:cubicBezTo>
                    <a:pt x="116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16" y="997"/>
                    <a:pt x="260" y="997"/>
                  </a:cubicBezTo>
                  <a:lnTo>
                    <a:pt x="1733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4" name="Google Shape;17254;p81"/>
            <p:cNvSpPr/>
            <p:nvPr/>
          </p:nvSpPr>
          <p:spPr>
            <a:xfrm>
              <a:off x="6219163" y="1682670"/>
              <a:ext cx="51486" cy="25743"/>
            </a:xfrm>
            <a:custGeom>
              <a:avLst/>
              <a:gdLst/>
              <a:ahLst/>
              <a:cxnLst/>
              <a:rect l="l" t="t" r="r" b="b"/>
              <a:pathLst>
                <a:path w="1964" h="982" extrusionOk="0">
                  <a:moveTo>
                    <a:pt x="246" y="0"/>
                  </a:moveTo>
                  <a:cubicBezTo>
                    <a:pt x="102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5" name="Google Shape;17255;p81"/>
            <p:cNvSpPr/>
            <p:nvPr/>
          </p:nvSpPr>
          <p:spPr>
            <a:xfrm>
              <a:off x="6128328" y="1786350"/>
              <a:ext cx="51512" cy="25769"/>
            </a:xfrm>
            <a:custGeom>
              <a:avLst/>
              <a:gdLst/>
              <a:ahLst/>
              <a:cxnLst/>
              <a:rect l="l" t="t" r="r" b="b"/>
              <a:pathLst>
                <a:path w="1965" h="983" extrusionOk="0">
                  <a:moveTo>
                    <a:pt x="246" y="1"/>
                  </a:moveTo>
                  <a:cubicBezTo>
                    <a:pt x="102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6" name="Google Shape;17256;p81"/>
            <p:cNvSpPr/>
            <p:nvPr/>
          </p:nvSpPr>
          <p:spPr>
            <a:xfrm>
              <a:off x="6219163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02" y="996"/>
                    <a:pt x="246" y="996"/>
                  </a:cubicBezTo>
                  <a:lnTo>
                    <a:pt x="1718" y="996"/>
                  </a:lnTo>
                  <a:cubicBezTo>
                    <a:pt x="1863" y="996"/>
                    <a:pt x="1978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81"/>
            <p:cNvSpPr/>
            <p:nvPr/>
          </p:nvSpPr>
          <p:spPr>
            <a:xfrm>
              <a:off x="6219163" y="1786350"/>
              <a:ext cx="51486" cy="25769"/>
            </a:xfrm>
            <a:custGeom>
              <a:avLst/>
              <a:gdLst/>
              <a:ahLst/>
              <a:cxnLst/>
              <a:rect l="l" t="t" r="r" b="b"/>
              <a:pathLst>
                <a:path w="1964" h="983" extrusionOk="0">
                  <a:moveTo>
                    <a:pt x="246" y="1"/>
                  </a:moveTo>
                  <a:cubicBezTo>
                    <a:pt x="102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81"/>
            <p:cNvSpPr/>
            <p:nvPr/>
          </p:nvSpPr>
          <p:spPr>
            <a:xfrm>
              <a:off x="6400439" y="1734497"/>
              <a:ext cx="51853" cy="26136"/>
            </a:xfrm>
            <a:custGeom>
              <a:avLst/>
              <a:gdLst/>
              <a:ahLst/>
              <a:cxnLst/>
              <a:rect l="l" t="t" r="r" b="b"/>
              <a:pathLst>
                <a:path w="1978" h="997" extrusionOk="0">
                  <a:moveTo>
                    <a:pt x="260" y="1"/>
                  </a:moveTo>
                  <a:cubicBezTo>
                    <a:pt x="116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16" y="997"/>
                    <a:pt x="260" y="997"/>
                  </a:cubicBezTo>
                  <a:lnTo>
                    <a:pt x="1732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81"/>
            <p:cNvSpPr/>
            <p:nvPr/>
          </p:nvSpPr>
          <p:spPr>
            <a:xfrm>
              <a:off x="6400439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16" y="996"/>
                    <a:pt x="260" y="996"/>
                  </a:cubicBezTo>
                  <a:lnTo>
                    <a:pt x="1732" y="996"/>
                  </a:lnTo>
                  <a:cubicBezTo>
                    <a:pt x="1877" y="996"/>
                    <a:pt x="1992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81"/>
            <p:cNvSpPr/>
            <p:nvPr/>
          </p:nvSpPr>
          <p:spPr>
            <a:xfrm>
              <a:off x="6400439" y="1786350"/>
              <a:ext cx="51853" cy="25769"/>
            </a:xfrm>
            <a:custGeom>
              <a:avLst/>
              <a:gdLst/>
              <a:ahLst/>
              <a:cxnLst/>
              <a:rect l="l" t="t" r="r" b="b"/>
              <a:pathLst>
                <a:path w="1978" h="983" extrusionOk="0">
                  <a:moveTo>
                    <a:pt x="260" y="1"/>
                  </a:moveTo>
                  <a:cubicBezTo>
                    <a:pt x="116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81"/>
            <p:cNvSpPr/>
            <p:nvPr/>
          </p:nvSpPr>
          <p:spPr>
            <a:xfrm>
              <a:off x="6309604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60" y="0"/>
                  </a:moveTo>
                  <a:cubicBezTo>
                    <a:pt x="116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81"/>
            <p:cNvSpPr/>
            <p:nvPr/>
          </p:nvSpPr>
          <p:spPr>
            <a:xfrm>
              <a:off x="6309604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16" y="996"/>
                    <a:pt x="260" y="996"/>
                  </a:cubicBezTo>
                  <a:lnTo>
                    <a:pt x="1733" y="996"/>
                  </a:lnTo>
                  <a:cubicBezTo>
                    <a:pt x="1877" y="996"/>
                    <a:pt x="1993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81"/>
            <p:cNvSpPr/>
            <p:nvPr/>
          </p:nvSpPr>
          <p:spPr>
            <a:xfrm>
              <a:off x="6400439" y="1682670"/>
              <a:ext cx="51853" cy="25743"/>
            </a:xfrm>
            <a:custGeom>
              <a:avLst/>
              <a:gdLst/>
              <a:ahLst/>
              <a:cxnLst/>
              <a:rect l="l" t="t" r="r" b="b"/>
              <a:pathLst>
                <a:path w="1978" h="982" extrusionOk="0">
                  <a:moveTo>
                    <a:pt x="260" y="0"/>
                  </a:moveTo>
                  <a:cubicBezTo>
                    <a:pt x="116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81"/>
            <p:cNvSpPr/>
            <p:nvPr/>
          </p:nvSpPr>
          <p:spPr>
            <a:xfrm>
              <a:off x="6309604" y="1786350"/>
              <a:ext cx="51879" cy="25769"/>
            </a:xfrm>
            <a:custGeom>
              <a:avLst/>
              <a:gdLst/>
              <a:ahLst/>
              <a:cxnLst/>
              <a:rect l="l" t="t" r="r" b="b"/>
              <a:pathLst>
                <a:path w="1979" h="983" extrusionOk="0">
                  <a:moveTo>
                    <a:pt x="260" y="1"/>
                  </a:moveTo>
                  <a:cubicBezTo>
                    <a:pt x="116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81"/>
            <p:cNvSpPr/>
            <p:nvPr/>
          </p:nvSpPr>
          <p:spPr>
            <a:xfrm>
              <a:off x="6397661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42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12" y="1463"/>
                    <a:pt x="785" y="1492"/>
                    <a:pt x="857" y="1492"/>
                  </a:cubicBezTo>
                  <a:cubicBezTo>
                    <a:pt x="914" y="1477"/>
                    <a:pt x="972" y="1463"/>
                    <a:pt x="1015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81"/>
            <p:cNvSpPr/>
            <p:nvPr/>
          </p:nvSpPr>
          <p:spPr>
            <a:xfrm>
              <a:off x="6216017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57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27" y="1463"/>
                    <a:pt x="784" y="1492"/>
                    <a:pt x="857" y="1492"/>
                  </a:cubicBezTo>
                  <a:cubicBezTo>
                    <a:pt x="914" y="1477"/>
                    <a:pt x="972" y="1463"/>
                    <a:pt x="1030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81"/>
            <p:cNvSpPr/>
            <p:nvPr/>
          </p:nvSpPr>
          <p:spPr>
            <a:xfrm>
              <a:off x="6306852" y="172796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8" y="1"/>
                    <a:pt x="1718" y="23"/>
                    <a:pt x="1665" y="77"/>
                  </a:cubicBezTo>
                  <a:lnTo>
                    <a:pt x="842" y="885"/>
                  </a:lnTo>
                  <a:lnTo>
                    <a:pt x="524" y="568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7"/>
                    <a:pt x="178" y="914"/>
                  </a:cubicBezTo>
                  <a:lnTo>
                    <a:pt x="669" y="1419"/>
                  </a:lnTo>
                  <a:cubicBezTo>
                    <a:pt x="726" y="1463"/>
                    <a:pt x="784" y="1491"/>
                    <a:pt x="856" y="1491"/>
                  </a:cubicBezTo>
                  <a:cubicBezTo>
                    <a:pt x="914" y="1477"/>
                    <a:pt x="986" y="1448"/>
                    <a:pt x="1029" y="1405"/>
                  </a:cubicBezTo>
                  <a:lnTo>
                    <a:pt x="2011" y="423"/>
                  </a:lnTo>
                  <a:cubicBezTo>
                    <a:pt x="2188" y="246"/>
                    <a:pt x="2025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81"/>
            <p:cNvSpPr/>
            <p:nvPr/>
          </p:nvSpPr>
          <p:spPr>
            <a:xfrm>
              <a:off x="6125208" y="1779823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56" y="885"/>
                  </a:lnTo>
                  <a:lnTo>
                    <a:pt x="539" y="567"/>
                  </a:lnTo>
                  <a:cubicBezTo>
                    <a:pt x="482" y="514"/>
                    <a:pt x="420" y="491"/>
                    <a:pt x="360" y="491"/>
                  </a:cubicBezTo>
                  <a:cubicBezTo>
                    <a:pt x="164" y="491"/>
                    <a:pt x="0" y="739"/>
                    <a:pt x="178" y="928"/>
                  </a:cubicBezTo>
                  <a:lnTo>
                    <a:pt x="683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91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81"/>
            <p:cNvSpPr/>
            <p:nvPr/>
          </p:nvSpPr>
          <p:spPr>
            <a:xfrm>
              <a:off x="6306852" y="162428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42" y="885"/>
                  </a:lnTo>
                  <a:lnTo>
                    <a:pt x="524" y="567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6"/>
                    <a:pt x="178" y="914"/>
                  </a:cubicBezTo>
                  <a:lnTo>
                    <a:pt x="669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77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70" name="Google Shape;17270;p81"/>
          <p:cNvGrpSpPr/>
          <p:nvPr/>
        </p:nvGrpSpPr>
        <p:grpSpPr>
          <a:xfrm>
            <a:off x="6579435" y="1527897"/>
            <a:ext cx="370103" cy="322445"/>
            <a:chOff x="6579435" y="1527897"/>
            <a:chExt cx="370103" cy="322445"/>
          </a:xfrm>
        </p:grpSpPr>
        <p:sp>
          <p:nvSpPr>
            <p:cNvPr id="17271" name="Google Shape;17271;p81"/>
            <p:cNvSpPr/>
            <p:nvPr/>
          </p:nvSpPr>
          <p:spPr>
            <a:xfrm>
              <a:off x="6704691" y="1527897"/>
              <a:ext cx="119593" cy="64725"/>
            </a:xfrm>
            <a:custGeom>
              <a:avLst/>
              <a:gdLst/>
              <a:ahLst/>
              <a:cxnLst/>
              <a:rect l="l" t="t" r="r" b="b"/>
              <a:pathLst>
                <a:path w="4562" h="2469" extrusionOk="0">
                  <a:moveTo>
                    <a:pt x="1242" y="0"/>
                  </a:moveTo>
                  <a:cubicBezTo>
                    <a:pt x="809" y="0"/>
                    <a:pt x="419" y="303"/>
                    <a:pt x="347" y="736"/>
                  </a:cubicBezTo>
                  <a:lnTo>
                    <a:pt x="0" y="2469"/>
                  </a:lnTo>
                  <a:lnTo>
                    <a:pt x="462" y="2469"/>
                  </a:lnTo>
                  <a:lnTo>
                    <a:pt x="794" y="1040"/>
                  </a:lnTo>
                  <a:cubicBezTo>
                    <a:pt x="837" y="823"/>
                    <a:pt x="1025" y="679"/>
                    <a:pt x="1242" y="679"/>
                  </a:cubicBezTo>
                  <a:lnTo>
                    <a:pt x="3335" y="679"/>
                  </a:lnTo>
                  <a:cubicBezTo>
                    <a:pt x="3537" y="679"/>
                    <a:pt x="3725" y="823"/>
                    <a:pt x="3768" y="1040"/>
                  </a:cubicBezTo>
                  <a:lnTo>
                    <a:pt x="4085" y="2454"/>
                  </a:lnTo>
                  <a:lnTo>
                    <a:pt x="4562" y="2454"/>
                  </a:lnTo>
                  <a:lnTo>
                    <a:pt x="4215" y="736"/>
                  </a:lnTo>
                  <a:cubicBezTo>
                    <a:pt x="4129" y="303"/>
                    <a:pt x="3753" y="0"/>
                    <a:pt x="330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2" name="Google Shape;17272;p81"/>
            <p:cNvSpPr/>
            <p:nvPr/>
          </p:nvSpPr>
          <p:spPr>
            <a:xfrm>
              <a:off x="6591153" y="1706893"/>
              <a:ext cx="346667" cy="143448"/>
            </a:xfrm>
            <a:custGeom>
              <a:avLst/>
              <a:gdLst/>
              <a:ahLst/>
              <a:cxnLst/>
              <a:rect l="l" t="t" r="r" b="b"/>
              <a:pathLst>
                <a:path w="13224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18" y="5471"/>
                    <a:pt x="693" y="5471"/>
                  </a:cubicBezTo>
                  <a:lnTo>
                    <a:pt x="12545" y="5471"/>
                  </a:lnTo>
                  <a:cubicBezTo>
                    <a:pt x="12920" y="5471"/>
                    <a:pt x="13223" y="5168"/>
                    <a:pt x="13223" y="4793"/>
                  </a:cubicBezTo>
                  <a:lnTo>
                    <a:pt x="13223" y="0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3" name="Google Shape;17273;p81"/>
            <p:cNvSpPr/>
            <p:nvPr/>
          </p:nvSpPr>
          <p:spPr>
            <a:xfrm>
              <a:off x="6591520" y="1706893"/>
              <a:ext cx="346300" cy="143448"/>
            </a:xfrm>
            <a:custGeom>
              <a:avLst/>
              <a:gdLst/>
              <a:ahLst/>
              <a:cxnLst/>
              <a:rect l="l" t="t" r="r" b="b"/>
              <a:pathLst>
                <a:path w="13210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04" y="5471"/>
                    <a:pt x="679" y="5471"/>
                  </a:cubicBezTo>
                  <a:lnTo>
                    <a:pt x="12531" y="5471"/>
                  </a:lnTo>
                  <a:cubicBezTo>
                    <a:pt x="12906" y="5471"/>
                    <a:pt x="13209" y="5168"/>
                    <a:pt x="13209" y="4793"/>
                  </a:cubicBezTo>
                  <a:lnTo>
                    <a:pt x="13209" y="4562"/>
                  </a:lnTo>
                  <a:lnTo>
                    <a:pt x="1820" y="4562"/>
                  </a:lnTo>
                  <a:cubicBezTo>
                    <a:pt x="1315" y="4562"/>
                    <a:pt x="910" y="4143"/>
                    <a:pt x="910" y="3638"/>
                  </a:cubicBezTo>
                  <a:lnTo>
                    <a:pt x="910" y="2050"/>
                  </a:lnTo>
                  <a:cubicBezTo>
                    <a:pt x="910" y="1915"/>
                    <a:pt x="1012" y="1818"/>
                    <a:pt x="1131" y="1818"/>
                  </a:cubicBezTo>
                  <a:cubicBezTo>
                    <a:pt x="1139" y="1818"/>
                    <a:pt x="1148" y="1818"/>
                    <a:pt x="1156" y="1819"/>
                  </a:cubicBezTo>
                  <a:cubicBezTo>
                    <a:pt x="1228" y="1819"/>
                    <a:pt x="1300" y="1833"/>
                    <a:pt x="1358" y="1833"/>
                  </a:cubicBezTo>
                  <a:lnTo>
                    <a:pt x="11838" y="1833"/>
                  </a:lnTo>
                  <a:cubicBezTo>
                    <a:pt x="12329" y="1833"/>
                    <a:pt x="12820" y="1660"/>
                    <a:pt x="13209" y="1372"/>
                  </a:cubicBezTo>
                  <a:lnTo>
                    <a:pt x="1320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81"/>
            <p:cNvSpPr/>
            <p:nvPr/>
          </p:nvSpPr>
          <p:spPr>
            <a:xfrm>
              <a:off x="6579435" y="1587693"/>
              <a:ext cx="370103" cy="155167"/>
            </a:xfrm>
            <a:custGeom>
              <a:avLst/>
              <a:gdLst/>
              <a:ahLst/>
              <a:cxnLst/>
              <a:rect l="l" t="t" r="r" b="b"/>
              <a:pathLst>
                <a:path w="14118" h="5919" extrusionOk="0">
                  <a:moveTo>
                    <a:pt x="909" y="0"/>
                  </a:moveTo>
                  <a:cubicBezTo>
                    <a:pt x="404" y="0"/>
                    <a:pt x="0" y="404"/>
                    <a:pt x="0" y="909"/>
                  </a:cubicBezTo>
                  <a:lnTo>
                    <a:pt x="0" y="4100"/>
                  </a:lnTo>
                  <a:cubicBezTo>
                    <a:pt x="0" y="5096"/>
                    <a:pt x="823" y="5919"/>
                    <a:pt x="1819" y="5919"/>
                  </a:cubicBezTo>
                  <a:lnTo>
                    <a:pt x="12299" y="5919"/>
                  </a:lnTo>
                  <a:cubicBezTo>
                    <a:pt x="13310" y="5919"/>
                    <a:pt x="14118" y="5096"/>
                    <a:pt x="14118" y="4100"/>
                  </a:cubicBezTo>
                  <a:lnTo>
                    <a:pt x="14118" y="909"/>
                  </a:lnTo>
                  <a:cubicBezTo>
                    <a:pt x="14118" y="404"/>
                    <a:pt x="13714" y="0"/>
                    <a:pt x="13208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81"/>
            <p:cNvSpPr/>
            <p:nvPr/>
          </p:nvSpPr>
          <p:spPr>
            <a:xfrm>
              <a:off x="6609320" y="1587693"/>
              <a:ext cx="310700" cy="17800"/>
            </a:xfrm>
            <a:custGeom>
              <a:avLst/>
              <a:gdLst/>
              <a:ahLst/>
              <a:cxnLst/>
              <a:rect l="l" t="t" r="r" b="b"/>
              <a:pathLst>
                <a:path w="11852" h="679" extrusionOk="0">
                  <a:moveTo>
                    <a:pt x="347" y="0"/>
                  </a:moveTo>
                  <a:cubicBezTo>
                    <a:pt x="159" y="0"/>
                    <a:pt x="0" y="144"/>
                    <a:pt x="0" y="332"/>
                  </a:cubicBezTo>
                  <a:cubicBezTo>
                    <a:pt x="0" y="520"/>
                    <a:pt x="159" y="678"/>
                    <a:pt x="347" y="678"/>
                  </a:cubicBezTo>
                  <a:lnTo>
                    <a:pt x="11505" y="678"/>
                  </a:lnTo>
                  <a:cubicBezTo>
                    <a:pt x="11693" y="678"/>
                    <a:pt x="11852" y="520"/>
                    <a:pt x="11852" y="332"/>
                  </a:cubicBezTo>
                  <a:cubicBezTo>
                    <a:pt x="11852" y="144"/>
                    <a:pt x="11693" y="0"/>
                    <a:pt x="11505" y="0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81"/>
            <p:cNvSpPr/>
            <p:nvPr/>
          </p:nvSpPr>
          <p:spPr>
            <a:xfrm>
              <a:off x="6639206" y="1587693"/>
              <a:ext cx="35993" cy="262648"/>
            </a:xfrm>
            <a:custGeom>
              <a:avLst/>
              <a:gdLst/>
              <a:ahLst/>
              <a:cxnLst/>
              <a:rect l="l" t="t" r="r" b="b"/>
              <a:pathLst>
                <a:path w="1373" h="10019" extrusionOk="0">
                  <a:moveTo>
                    <a:pt x="1" y="0"/>
                  </a:moveTo>
                  <a:lnTo>
                    <a:pt x="1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81"/>
            <p:cNvSpPr/>
            <p:nvPr/>
          </p:nvSpPr>
          <p:spPr>
            <a:xfrm>
              <a:off x="6639206" y="1587693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81"/>
            <p:cNvSpPr/>
            <p:nvPr/>
          </p:nvSpPr>
          <p:spPr>
            <a:xfrm>
              <a:off x="6639206" y="1760607"/>
              <a:ext cx="35993" cy="18193"/>
            </a:xfrm>
            <a:custGeom>
              <a:avLst/>
              <a:gdLst/>
              <a:ahLst/>
              <a:cxnLst/>
              <a:rect l="l" t="t" r="r" b="b"/>
              <a:pathLst>
                <a:path w="1373" h="694" extrusionOk="0">
                  <a:moveTo>
                    <a:pt x="1" y="1"/>
                  </a:moveTo>
                  <a:lnTo>
                    <a:pt x="1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81"/>
            <p:cNvSpPr/>
            <p:nvPr/>
          </p:nvSpPr>
          <p:spPr>
            <a:xfrm>
              <a:off x="6639206" y="1719004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81"/>
            <p:cNvSpPr/>
            <p:nvPr/>
          </p:nvSpPr>
          <p:spPr>
            <a:xfrm>
              <a:off x="6627094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3" y="1602"/>
                  </a:lnTo>
                  <a:lnTo>
                    <a:pt x="463" y="462"/>
                  </a:lnTo>
                  <a:close/>
                  <a:moveTo>
                    <a:pt x="463" y="0"/>
                  </a:moveTo>
                  <a:cubicBezTo>
                    <a:pt x="217" y="0"/>
                    <a:pt x="1" y="202"/>
                    <a:pt x="1" y="462"/>
                  </a:cubicBezTo>
                  <a:lnTo>
                    <a:pt x="1" y="1602"/>
                  </a:lnTo>
                  <a:cubicBezTo>
                    <a:pt x="1" y="1848"/>
                    <a:pt x="217" y="2050"/>
                    <a:pt x="463" y="2050"/>
                  </a:cubicBezTo>
                  <a:lnTo>
                    <a:pt x="1834" y="2050"/>
                  </a:lnTo>
                  <a:cubicBezTo>
                    <a:pt x="2080" y="2050"/>
                    <a:pt x="2282" y="1848"/>
                    <a:pt x="2282" y="1602"/>
                  </a:cubicBezTo>
                  <a:lnTo>
                    <a:pt x="2282" y="462"/>
                  </a:lnTo>
                  <a:cubicBezTo>
                    <a:pt x="2282" y="202"/>
                    <a:pt x="2080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81"/>
            <p:cNvSpPr/>
            <p:nvPr/>
          </p:nvSpPr>
          <p:spPr>
            <a:xfrm>
              <a:off x="6651317" y="1713027"/>
              <a:ext cx="11771" cy="29833"/>
            </a:xfrm>
            <a:custGeom>
              <a:avLst/>
              <a:gdLst/>
              <a:ahLst/>
              <a:cxnLst/>
              <a:rect l="l" t="t" r="r" b="b"/>
              <a:pathLst>
                <a:path w="449" h="1138" extrusionOk="0">
                  <a:moveTo>
                    <a:pt x="225" y="1"/>
                  </a:moveTo>
                  <a:cubicBezTo>
                    <a:pt x="113" y="1"/>
                    <a:pt x="1" y="77"/>
                    <a:pt x="1" y="228"/>
                  </a:cubicBezTo>
                  <a:lnTo>
                    <a:pt x="1" y="907"/>
                  </a:lnTo>
                  <a:cubicBezTo>
                    <a:pt x="1" y="1036"/>
                    <a:pt x="102" y="1138"/>
                    <a:pt x="217" y="1138"/>
                  </a:cubicBezTo>
                  <a:cubicBezTo>
                    <a:pt x="347" y="1138"/>
                    <a:pt x="448" y="1036"/>
                    <a:pt x="448" y="907"/>
                  </a:cubicBezTo>
                  <a:lnTo>
                    <a:pt x="448" y="228"/>
                  </a:lnTo>
                  <a:cubicBezTo>
                    <a:pt x="448" y="77"/>
                    <a:pt x="336" y="1"/>
                    <a:pt x="22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81"/>
            <p:cNvSpPr/>
            <p:nvPr/>
          </p:nvSpPr>
          <p:spPr>
            <a:xfrm>
              <a:off x="6639206" y="1826459"/>
              <a:ext cx="35993" cy="23882"/>
            </a:xfrm>
            <a:custGeom>
              <a:avLst/>
              <a:gdLst/>
              <a:ahLst/>
              <a:cxnLst/>
              <a:rect l="l" t="t" r="r" b="b"/>
              <a:pathLst>
                <a:path w="1373" h="911" extrusionOk="0">
                  <a:moveTo>
                    <a:pt x="1" y="1"/>
                  </a:moveTo>
                  <a:lnTo>
                    <a:pt x="1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81"/>
            <p:cNvSpPr/>
            <p:nvPr/>
          </p:nvSpPr>
          <p:spPr>
            <a:xfrm>
              <a:off x="6854169" y="1587693"/>
              <a:ext cx="35967" cy="262648"/>
            </a:xfrm>
            <a:custGeom>
              <a:avLst/>
              <a:gdLst/>
              <a:ahLst/>
              <a:cxnLst/>
              <a:rect l="l" t="t" r="r" b="b"/>
              <a:pathLst>
                <a:path w="1372" h="10019" extrusionOk="0">
                  <a:moveTo>
                    <a:pt x="0" y="0"/>
                  </a:moveTo>
                  <a:lnTo>
                    <a:pt x="0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81"/>
            <p:cNvSpPr/>
            <p:nvPr/>
          </p:nvSpPr>
          <p:spPr>
            <a:xfrm>
              <a:off x="6854169" y="1587693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81"/>
            <p:cNvSpPr/>
            <p:nvPr/>
          </p:nvSpPr>
          <p:spPr>
            <a:xfrm>
              <a:off x="6854169" y="1760607"/>
              <a:ext cx="35967" cy="18193"/>
            </a:xfrm>
            <a:custGeom>
              <a:avLst/>
              <a:gdLst/>
              <a:ahLst/>
              <a:cxnLst/>
              <a:rect l="l" t="t" r="r" b="b"/>
              <a:pathLst>
                <a:path w="1372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81"/>
            <p:cNvSpPr/>
            <p:nvPr/>
          </p:nvSpPr>
          <p:spPr>
            <a:xfrm>
              <a:off x="6854169" y="1719004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81"/>
            <p:cNvSpPr/>
            <p:nvPr/>
          </p:nvSpPr>
          <p:spPr>
            <a:xfrm>
              <a:off x="6842057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2" y="1602"/>
                  </a:lnTo>
                  <a:lnTo>
                    <a:pt x="462" y="462"/>
                  </a:lnTo>
                  <a:close/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1602"/>
                  </a:lnTo>
                  <a:cubicBezTo>
                    <a:pt x="0" y="1848"/>
                    <a:pt x="202" y="2050"/>
                    <a:pt x="462" y="2050"/>
                  </a:cubicBezTo>
                  <a:lnTo>
                    <a:pt x="1834" y="2050"/>
                  </a:lnTo>
                  <a:cubicBezTo>
                    <a:pt x="2079" y="2050"/>
                    <a:pt x="2281" y="1848"/>
                    <a:pt x="2281" y="1602"/>
                  </a:cubicBezTo>
                  <a:lnTo>
                    <a:pt x="2281" y="462"/>
                  </a:lnTo>
                  <a:cubicBezTo>
                    <a:pt x="2281" y="202"/>
                    <a:pt x="2079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81"/>
            <p:cNvSpPr/>
            <p:nvPr/>
          </p:nvSpPr>
          <p:spPr>
            <a:xfrm>
              <a:off x="6866280" y="1713027"/>
              <a:ext cx="12138" cy="29833"/>
            </a:xfrm>
            <a:custGeom>
              <a:avLst/>
              <a:gdLst/>
              <a:ahLst/>
              <a:cxnLst/>
              <a:rect l="l" t="t" r="r" b="b"/>
              <a:pathLst>
                <a:path w="463" h="1138" extrusionOk="0">
                  <a:moveTo>
                    <a:pt x="231" y="1"/>
                  </a:moveTo>
                  <a:cubicBezTo>
                    <a:pt x="116" y="1"/>
                    <a:pt x="0" y="77"/>
                    <a:pt x="0" y="228"/>
                  </a:cubicBezTo>
                  <a:lnTo>
                    <a:pt x="0" y="907"/>
                  </a:lnTo>
                  <a:cubicBezTo>
                    <a:pt x="0" y="1036"/>
                    <a:pt x="101" y="1138"/>
                    <a:pt x="217" y="1138"/>
                  </a:cubicBezTo>
                  <a:cubicBezTo>
                    <a:pt x="347" y="1138"/>
                    <a:pt x="462" y="1036"/>
                    <a:pt x="462" y="907"/>
                  </a:cubicBezTo>
                  <a:lnTo>
                    <a:pt x="462" y="228"/>
                  </a:lnTo>
                  <a:cubicBezTo>
                    <a:pt x="462" y="77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81"/>
            <p:cNvSpPr/>
            <p:nvPr/>
          </p:nvSpPr>
          <p:spPr>
            <a:xfrm>
              <a:off x="6854169" y="1826459"/>
              <a:ext cx="35967" cy="23882"/>
            </a:xfrm>
            <a:custGeom>
              <a:avLst/>
              <a:gdLst/>
              <a:ahLst/>
              <a:cxnLst/>
              <a:rect l="l" t="t" r="r" b="b"/>
              <a:pathLst>
                <a:path w="1372" h="911" extrusionOk="0">
                  <a:moveTo>
                    <a:pt x="0" y="1"/>
                  </a:moveTo>
                  <a:lnTo>
                    <a:pt x="0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81"/>
            <p:cNvSpPr/>
            <p:nvPr/>
          </p:nvSpPr>
          <p:spPr>
            <a:xfrm>
              <a:off x="6734576" y="1695148"/>
              <a:ext cx="59823" cy="23882"/>
            </a:xfrm>
            <a:custGeom>
              <a:avLst/>
              <a:gdLst/>
              <a:ahLst/>
              <a:cxnLst/>
              <a:rect l="l" t="t" r="r" b="b"/>
              <a:pathLst>
                <a:path w="2282" h="911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79"/>
                  </a:lnTo>
                  <a:cubicBezTo>
                    <a:pt x="1" y="809"/>
                    <a:pt x="102" y="910"/>
                    <a:pt x="232" y="910"/>
                  </a:cubicBezTo>
                  <a:lnTo>
                    <a:pt x="2050" y="910"/>
                  </a:lnTo>
                  <a:cubicBezTo>
                    <a:pt x="2180" y="910"/>
                    <a:pt x="2281" y="809"/>
                    <a:pt x="2281" y="679"/>
                  </a:cubicBezTo>
                  <a:lnTo>
                    <a:pt x="2281" y="232"/>
                  </a:lnTo>
                  <a:cubicBezTo>
                    <a:pt x="2281" y="102"/>
                    <a:pt x="2180" y="1"/>
                    <a:pt x="205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81"/>
            <p:cNvSpPr/>
            <p:nvPr/>
          </p:nvSpPr>
          <p:spPr>
            <a:xfrm>
              <a:off x="6734576" y="1706893"/>
              <a:ext cx="59823" cy="12138"/>
            </a:xfrm>
            <a:custGeom>
              <a:avLst/>
              <a:gdLst/>
              <a:ahLst/>
              <a:cxnLst/>
              <a:rect l="l" t="t" r="r" b="b"/>
              <a:pathLst>
                <a:path w="2282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cubicBezTo>
                    <a:pt x="1" y="361"/>
                    <a:pt x="102" y="462"/>
                    <a:pt x="232" y="462"/>
                  </a:cubicBezTo>
                  <a:lnTo>
                    <a:pt x="2050" y="462"/>
                  </a:lnTo>
                  <a:cubicBezTo>
                    <a:pt x="2180" y="462"/>
                    <a:pt x="2281" y="361"/>
                    <a:pt x="2281" y="231"/>
                  </a:cubicBezTo>
                  <a:cubicBezTo>
                    <a:pt x="2281" y="101"/>
                    <a:pt x="2180" y="0"/>
                    <a:pt x="20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92" name="Google Shape;17292;p81"/>
          <p:cNvGrpSpPr/>
          <p:nvPr/>
        </p:nvGrpSpPr>
        <p:grpSpPr>
          <a:xfrm>
            <a:off x="6988887" y="1538854"/>
            <a:ext cx="499920" cy="300136"/>
            <a:chOff x="6988887" y="1538854"/>
            <a:chExt cx="499920" cy="300136"/>
          </a:xfrm>
        </p:grpSpPr>
        <p:sp>
          <p:nvSpPr>
            <p:cNvPr id="17293" name="Google Shape;17293;p81"/>
            <p:cNvSpPr/>
            <p:nvPr/>
          </p:nvSpPr>
          <p:spPr>
            <a:xfrm>
              <a:off x="7052826" y="1538854"/>
              <a:ext cx="372777" cy="247155"/>
            </a:xfrm>
            <a:custGeom>
              <a:avLst/>
              <a:gdLst/>
              <a:ahLst/>
              <a:cxnLst/>
              <a:rect l="l" t="t" r="r" b="b"/>
              <a:pathLst>
                <a:path w="14220" h="9428" extrusionOk="0">
                  <a:moveTo>
                    <a:pt x="622" y="1"/>
                  </a:moveTo>
                  <a:cubicBezTo>
                    <a:pt x="275" y="1"/>
                    <a:pt x="1" y="290"/>
                    <a:pt x="1" y="636"/>
                  </a:cubicBezTo>
                  <a:lnTo>
                    <a:pt x="1" y="9427"/>
                  </a:lnTo>
                  <a:lnTo>
                    <a:pt x="14220" y="9427"/>
                  </a:lnTo>
                  <a:lnTo>
                    <a:pt x="14220" y="636"/>
                  </a:lnTo>
                  <a:cubicBezTo>
                    <a:pt x="14220" y="290"/>
                    <a:pt x="13931" y="1"/>
                    <a:pt x="1358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81"/>
            <p:cNvSpPr/>
            <p:nvPr/>
          </p:nvSpPr>
          <p:spPr>
            <a:xfrm>
              <a:off x="6988887" y="1773872"/>
              <a:ext cx="499920" cy="33319"/>
            </a:xfrm>
            <a:custGeom>
              <a:avLst/>
              <a:gdLst/>
              <a:ahLst/>
              <a:cxnLst/>
              <a:rect l="l" t="t" r="r" b="b"/>
              <a:pathLst>
                <a:path w="19070" h="1271" extrusionOk="0">
                  <a:moveTo>
                    <a:pt x="2425" y="0"/>
                  </a:moveTo>
                  <a:lnTo>
                    <a:pt x="0" y="924"/>
                  </a:lnTo>
                  <a:lnTo>
                    <a:pt x="0" y="1271"/>
                  </a:lnTo>
                  <a:lnTo>
                    <a:pt x="19069" y="1271"/>
                  </a:lnTo>
                  <a:lnTo>
                    <a:pt x="19069" y="924"/>
                  </a:lnTo>
                  <a:lnTo>
                    <a:pt x="166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81"/>
            <p:cNvSpPr/>
            <p:nvPr/>
          </p:nvSpPr>
          <p:spPr>
            <a:xfrm>
              <a:off x="6988887" y="1798095"/>
              <a:ext cx="499920" cy="40895"/>
            </a:xfrm>
            <a:custGeom>
              <a:avLst/>
              <a:gdLst/>
              <a:ahLst/>
              <a:cxnLst/>
              <a:rect l="l" t="t" r="r" b="b"/>
              <a:pathLst>
                <a:path w="19070" h="1560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1011"/>
                    <a:pt x="549" y="1559"/>
                    <a:pt x="1227" y="1559"/>
                  </a:cubicBezTo>
                  <a:lnTo>
                    <a:pt x="17842" y="1559"/>
                  </a:lnTo>
                  <a:cubicBezTo>
                    <a:pt x="18521" y="1559"/>
                    <a:pt x="19069" y="1011"/>
                    <a:pt x="19069" y="347"/>
                  </a:cubicBezTo>
                  <a:lnTo>
                    <a:pt x="19069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6" name="Google Shape;17296;p81"/>
            <p:cNvSpPr/>
            <p:nvPr/>
          </p:nvSpPr>
          <p:spPr>
            <a:xfrm>
              <a:off x="7149323" y="1798095"/>
              <a:ext cx="180543" cy="29544"/>
            </a:xfrm>
            <a:custGeom>
              <a:avLst/>
              <a:gdLst/>
              <a:ahLst/>
              <a:cxnLst/>
              <a:rect l="l" t="t" r="r" b="b"/>
              <a:pathLst>
                <a:path w="6887" h="1127" extrusionOk="0">
                  <a:moveTo>
                    <a:pt x="1" y="0"/>
                  </a:moveTo>
                  <a:lnTo>
                    <a:pt x="1040" y="1039"/>
                  </a:lnTo>
                  <a:cubicBezTo>
                    <a:pt x="1083" y="1097"/>
                    <a:pt x="1156" y="1126"/>
                    <a:pt x="1242" y="1126"/>
                  </a:cubicBezTo>
                  <a:lnTo>
                    <a:pt x="5645" y="1126"/>
                  </a:lnTo>
                  <a:cubicBezTo>
                    <a:pt x="5717" y="1126"/>
                    <a:pt x="5804" y="1097"/>
                    <a:pt x="5847" y="1039"/>
                  </a:cubicBezTo>
                  <a:lnTo>
                    <a:pt x="6887" y="0"/>
                  </a:lnTo>
                  <a:lnTo>
                    <a:pt x="6064" y="0"/>
                  </a:lnTo>
                  <a:lnTo>
                    <a:pt x="5515" y="549"/>
                  </a:lnTo>
                  <a:lnTo>
                    <a:pt x="1358" y="549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7" name="Google Shape;17297;p81"/>
            <p:cNvSpPr/>
            <p:nvPr/>
          </p:nvSpPr>
          <p:spPr>
            <a:xfrm>
              <a:off x="7052826" y="1562317"/>
              <a:ext cx="372777" cy="188119"/>
            </a:xfrm>
            <a:custGeom>
              <a:avLst/>
              <a:gdLst/>
              <a:ahLst/>
              <a:cxnLst/>
              <a:rect l="l" t="t" r="r" b="b"/>
              <a:pathLst>
                <a:path w="14220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14220" y="7175"/>
                  </a:lnTo>
                  <a:lnTo>
                    <a:pt x="14220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81"/>
            <p:cNvSpPr/>
            <p:nvPr/>
          </p:nvSpPr>
          <p:spPr>
            <a:xfrm>
              <a:off x="7052826" y="1562317"/>
              <a:ext cx="139674" cy="188119"/>
            </a:xfrm>
            <a:custGeom>
              <a:avLst/>
              <a:gdLst/>
              <a:ahLst/>
              <a:cxnLst/>
              <a:rect l="l" t="t" r="r" b="b"/>
              <a:pathLst>
                <a:path w="5328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5327" y="7175"/>
                  </a:lnTo>
                  <a:lnTo>
                    <a:pt x="53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81"/>
            <p:cNvSpPr/>
            <p:nvPr/>
          </p:nvSpPr>
          <p:spPr>
            <a:xfrm>
              <a:off x="7087639" y="1601692"/>
              <a:ext cx="44697" cy="25376"/>
            </a:xfrm>
            <a:custGeom>
              <a:avLst/>
              <a:gdLst/>
              <a:ahLst/>
              <a:cxnLst/>
              <a:rect l="l" t="t" r="r" b="b"/>
              <a:pathLst>
                <a:path w="1705" h="968" extrusionOk="0">
                  <a:moveTo>
                    <a:pt x="189" y="0"/>
                  </a:moveTo>
                  <a:cubicBezTo>
                    <a:pt x="87" y="0"/>
                    <a:pt x="1" y="72"/>
                    <a:pt x="1" y="173"/>
                  </a:cubicBezTo>
                  <a:lnTo>
                    <a:pt x="1" y="794"/>
                  </a:lnTo>
                  <a:cubicBezTo>
                    <a:pt x="1" y="881"/>
                    <a:pt x="87" y="967"/>
                    <a:pt x="189" y="967"/>
                  </a:cubicBezTo>
                  <a:lnTo>
                    <a:pt x="1517" y="967"/>
                  </a:lnTo>
                  <a:cubicBezTo>
                    <a:pt x="1618" y="967"/>
                    <a:pt x="1704" y="881"/>
                    <a:pt x="1704" y="794"/>
                  </a:cubicBezTo>
                  <a:lnTo>
                    <a:pt x="1704" y="173"/>
                  </a:lnTo>
                  <a:cubicBezTo>
                    <a:pt x="1704" y="72"/>
                    <a:pt x="1618" y="0"/>
                    <a:pt x="1517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81"/>
            <p:cNvSpPr/>
            <p:nvPr/>
          </p:nvSpPr>
          <p:spPr>
            <a:xfrm>
              <a:off x="7077442" y="1642561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81"/>
            <p:cNvSpPr/>
            <p:nvPr/>
          </p:nvSpPr>
          <p:spPr>
            <a:xfrm>
              <a:off x="7122846" y="1671686"/>
              <a:ext cx="44670" cy="25769"/>
            </a:xfrm>
            <a:custGeom>
              <a:avLst/>
              <a:gdLst/>
              <a:ahLst/>
              <a:cxnLst/>
              <a:rect l="l" t="t" r="r" b="b"/>
              <a:pathLst>
                <a:path w="1704" h="983" extrusionOk="0">
                  <a:moveTo>
                    <a:pt x="188" y="1"/>
                  </a:moveTo>
                  <a:cubicBezTo>
                    <a:pt x="87" y="1"/>
                    <a:pt x="0" y="87"/>
                    <a:pt x="0" y="188"/>
                  </a:cubicBezTo>
                  <a:lnTo>
                    <a:pt x="0" y="795"/>
                  </a:lnTo>
                  <a:cubicBezTo>
                    <a:pt x="0" y="896"/>
                    <a:pt x="87" y="982"/>
                    <a:pt x="188" y="982"/>
                  </a:cubicBezTo>
                  <a:lnTo>
                    <a:pt x="1516" y="982"/>
                  </a:lnTo>
                  <a:cubicBezTo>
                    <a:pt x="1617" y="982"/>
                    <a:pt x="1704" y="896"/>
                    <a:pt x="1704" y="795"/>
                  </a:cubicBezTo>
                  <a:lnTo>
                    <a:pt x="1704" y="188"/>
                  </a:lnTo>
                  <a:cubicBezTo>
                    <a:pt x="1704" y="87"/>
                    <a:pt x="1617" y="1"/>
                    <a:pt x="1516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81"/>
            <p:cNvSpPr/>
            <p:nvPr/>
          </p:nvSpPr>
          <p:spPr>
            <a:xfrm>
              <a:off x="7077442" y="1712948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81"/>
            <p:cNvSpPr/>
            <p:nvPr/>
          </p:nvSpPr>
          <p:spPr>
            <a:xfrm>
              <a:off x="7228807" y="1623922"/>
              <a:ext cx="51041" cy="79589"/>
            </a:xfrm>
            <a:custGeom>
              <a:avLst/>
              <a:gdLst/>
              <a:ahLst/>
              <a:cxnLst/>
              <a:rect l="l" t="t" r="r" b="b"/>
              <a:pathLst>
                <a:path w="1947" h="3036" extrusionOk="0">
                  <a:moveTo>
                    <a:pt x="1529" y="1"/>
                  </a:moveTo>
                  <a:cubicBezTo>
                    <a:pt x="1462" y="1"/>
                    <a:pt x="1392" y="27"/>
                    <a:pt x="1328" y="90"/>
                  </a:cubicBezTo>
                  <a:lnTo>
                    <a:pt x="116" y="1317"/>
                  </a:lnTo>
                  <a:cubicBezTo>
                    <a:pt x="0" y="1433"/>
                    <a:pt x="0" y="1606"/>
                    <a:pt x="116" y="1722"/>
                  </a:cubicBezTo>
                  <a:lnTo>
                    <a:pt x="1328" y="2949"/>
                  </a:lnTo>
                  <a:cubicBezTo>
                    <a:pt x="1386" y="2992"/>
                    <a:pt x="1458" y="3035"/>
                    <a:pt x="1530" y="3035"/>
                  </a:cubicBezTo>
                  <a:cubicBezTo>
                    <a:pt x="1790" y="3035"/>
                    <a:pt x="1920" y="2718"/>
                    <a:pt x="1747" y="2544"/>
                  </a:cubicBezTo>
                  <a:lnTo>
                    <a:pt x="722" y="1520"/>
                  </a:lnTo>
                  <a:lnTo>
                    <a:pt x="1747" y="495"/>
                  </a:lnTo>
                  <a:cubicBezTo>
                    <a:pt x="1947" y="295"/>
                    <a:pt x="1754" y="1"/>
                    <a:pt x="15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81"/>
            <p:cNvSpPr/>
            <p:nvPr/>
          </p:nvSpPr>
          <p:spPr>
            <a:xfrm>
              <a:off x="7342449" y="1624079"/>
              <a:ext cx="50988" cy="79431"/>
            </a:xfrm>
            <a:custGeom>
              <a:avLst/>
              <a:gdLst/>
              <a:ahLst/>
              <a:cxnLst/>
              <a:rect l="l" t="t" r="r" b="b"/>
              <a:pathLst>
                <a:path w="1945" h="3030" extrusionOk="0">
                  <a:moveTo>
                    <a:pt x="420" y="1"/>
                  </a:moveTo>
                  <a:cubicBezTo>
                    <a:pt x="194" y="1"/>
                    <a:pt x="0" y="291"/>
                    <a:pt x="212" y="503"/>
                  </a:cubicBezTo>
                  <a:lnTo>
                    <a:pt x="1223" y="1514"/>
                  </a:lnTo>
                  <a:lnTo>
                    <a:pt x="212" y="2538"/>
                  </a:lnTo>
                  <a:cubicBezTo>
                    <a:pt x="25" y="2712"/>
                    <a:pt x="155" y="3029"/>
                    <a:pt x="415" y="3029"/>
                  </a:cubicBezTo>
                  <a:cubicBezTo>
                    <a:pt x="487" y="3029"/>
                    <a:pt x="559" y="2986"/>
                    <a:pt x="617" y="2943"/>
                  </a:cubicBezTo>
                  <a:lnTo>
                    <a:pt x="1844" y="1716"/>
                  </a:lnTo>
                  <a:cubicBezTo>
                    <a:pt x="1945" y="1600"/>
                    <a:pt x="1945" y="1427"/>
                    <a:pt x="1844" y="1311"/>
                  </a:cubicBezTo>
                  <a:lnTo>
                    <a:pt x="617" y="84"/>
                  </a:lnTo>
                  <a:cubicBezTo>
                    <a:pt x="555" y="26"/>
                    <a:pt x="486" y="1"/>
                    <a:pt x="42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5" name="Google Shape;17305;p81"/>
            <p:cNvSpPr/>
            <p:nvPr/>
          </p:nvSpPr>
          <p:spPr>
            <a:xfrm>
              <a:off x="7287450" y="1614485"/>
              <a:ext cx="48734" cy="98490"/>
            </a:xfrm>
            <a:custGeom>
              <a:avLst/>
              <a:gdLst/>
              <a:ahLst/>
              <a:cxnLst/>
              <a:rect l="l" t="t" r="r" b="b"/>
              <a:pathLst>
                <a:path w="1859" h="3757" extrusionOk="0">
                  <a:moveTo>
                    <a:pt x="1494" y="1"/>
                  </a:moveTo>
                  <a:cubicBezTo>
                    <a:pt x="1388" y="1"/>
                    <a:pt x="1281" y="57"/>
                    <a:pt x="1228" y="191"/>
                  </a:cubicBezTo>
                  <a:lnTo>
                    <a:pt x="73" y="3366"/>
                  </a:lnTo>
                  <a:cubicBezTo>
                    <a:pt x="1" y="3554"/>
                    <a:pt x="131" y="3742"/>
                    <a:pt x="333" y="3756"/>
                  </a:cubicBezTo>
                  <a:cubicBezTo>
                    <a:pt x="463" y="3756"/>
                    <a:pt x="564" y="3684"/>
                    <a:pt x="607" y="3568"/>
                  </a:cubicBezTo>
                  <a:lnTo>
                    <a:pt x="1776" y="393"/>
                  </a:lnTo>
                  <a:cubicBezTo>
                    <a:pt x="1858" y="165"/>
                    <a:pt x="1676" y="1"/>
                    <a:pt x="149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06" name="Google Shape;17306;p81"/>
          <p:cNvGrpSpPr/>
          <p:nvPr/>
        </p:nvGrpSpPr>
        <p:grpSpPr>
          <a:xfrm>
            <a:off x="8050359" y="1520687"/>
            <a:ext cx="279321" cy="336837"/>
            <a:chOff x="8050359" y="1520687"/>
            <a:chExt cx="279321" cy="336837"/>
          </a:xfrm>
        </p:grpSpPr>
        <p:sp>
          <p:nvSpPr>
            <p:cNvPr id="17307" name="Google Shape;17307;p81"/>
            <p:cNvSpPr/>
            <p:nvPr/>
          </p:nvSpPr>
          <p:spPr>
            <a:xfrm>
              <a:off x="8153305" y="1520687"/>
              <a:ext cx="68500" cy="45064"/>
            </a:xfrm>
            <a:custGeom>
              <a:avLst/>
              <a:gdLst/>
              <a:ahLst/>
              <a:cxnLst/>
              <a:rect l="l" t="t" r="r" b="b"/>
              <a:pathLst>
                <a:path w="2613" h="1719" extrusionOk="0">
                  <a:moveTo>
                    <a:pt x="1242" y="1"/>
                  </a:moveTo>
                  <a:cubicBezTo>
                    <a:pt x="549" y="1"/>
                    <a:pt x="0" y="549"/>
                    <a:pt x="0" y="1242"/>
                  </a:cubicBezTo>
                  <a:lnTo>
                    <a:pt x="0" y="1719"/>
                  </a:lnTo>
                  <a:lnTo>
                    <a:pt x="375" y="1719"/>
                  </a:lnTo>
                  <a:lnTo>
                    <a:pt x="375" y="1242"/>
                  </a:lnTo>
                  <a:cubicBezTo>
                    <a:pt x="375" y="766"/>
                    <a:pt x="765" y="376"/>
                    <a:pt x="1242" y="376"/>
                  </a:cubicBezTo>
                  <a:lnTo>
                    <a:pt x="1371" y="376"/>
                  </a:lnTo>
                  <a:cubicBezTo>
                    <a:pt x="1848" y="376"/>
                    <a:pt x="2238" y="766"/>
                    <a:pt x="2238" y="1242"/>
                  </a:cubicBezTo>
                  <a:lnTo>
                    <a:pt x="2238" y="1719"/>
                  </a:lnTo>
                  <a:lnTo>
                    <a:pt x="2613" y="1719"/>
                  </a:lnTo>
                  <a:lnTo>
                    <a:pt x="2613" y="1242"/>
                  </a:lnTo>
                  <a:cubicBezTo>
                    <a:pt x="2613" y="549"/>
                    <a:pt x="2064" y="1"/>
                    <a:pt x="1371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81"/>
            <p:cNvSpPr/>
            <p:nvPr/>
          </p:nvSpPr>
          <p:spPr>
            <a:xfrm>
              <a:off x="8084045" y="1599411"/>
              <a:ext cx="206653" cy="258113"/>
            </a:xfrm>
            <a:custGeom>
              <a:avLst/>
              <a:gdLst/>
              <a:ahLst/>
              <a:cxnLst/>
              <a:rect l="l" t="t" r="r" b="b"/>
              <a:pathLst>
                <a:path w="7883" h="9846" extrusionOk="0">
                  <a:moveTo>
                    <a:pt x="0" y="1"/>
                  </a:moveTo>
                  <a:lnTo>
                    <a:pt x="491" y="9196"/>
                  </a:lnTo>
                  <a:cubicBezTo>
                    <a:pt x="520" y="9571"/>
                    <a:pt x="823" y="9845"/>
                    <a:pt x="1184" y="9845"/>
                  </a:cubicBezTo>
                  <a:lnTo>
                    <a:pt x="6670" y="9845"/>
                  </a:lnTo>
                  <a:cubicBezTo>
                    <a:pt x="7031" y="9845"/>
                    <a:pt x="7334" y="9571"/>
                    <a:pt x="7363" y="9210"/>
                  </a:cubicBezTo>
                  <a:lnTo>
                    <a:pt x="78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81"/>
            <p:cNvSpPr/>
            <p:nvPr/>
          </p:nvSpPr>
          <p:spPr>
            <a:xfrm>
              <a:off x="8097284" y="1599411"/>
              <a:ext cx="193781" cy="258113"/>
            </a:xfrm>
            <a:custGeom>
              <a:avLst/>
              <a:gdLst/>
              <a:ahLst/>
              <a:cxnLst/>
              <a:rect l="l" t="t" r="r" b="b"/>
              <a:pathLst>
                <a:path w="7392" h="9846" extrusionOk="0">
                  <a:moveTo>
                    <a:pt x="5096" y="1"/>
                  </a:moveTo>
                  <a:lnTo>
                    <a:pt x="4865" y="8575"/>
                  </a:lnTo>
                  <a:cubicBezTo>
                    <a:pt x="4851" y="8950"/>
                    <a:pt x="4548" y="9239"/>
                    <a:pt x="4173" y="9239"/>
                  </a:cubicBezTo>
                  <a:lnTo>
                    <a:pt x="1" y="9239"/>
                  </a:lnTo>
                  <a:cubicBezTo>
                    <a:pt x="44" y="9586"/>
                    <a:pt x="333" y="9845"/>
                    <a:pt x="679" y="9845"/>
                  </a:cubicBezTo>
                  <a:lnTo>
                    <a:pt x="6165" y="9845"/>
                  </a:lnTo>
                  <a:cubicBezTo>
                    <a:pt x="6540" y="9845"/>
                    <a:pt x="6843" y="9571"/>
                    <a:pt x="6858" y="9196"/>
                  </a:cubicBezTo>
                  <a:lnTo>
                    <a:pt x="7392" y="1"/>
                  </a:ln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81"/>
            <p:cNvSpPr/>
            <p:nvPr/>
          </p:nvSpPr>
          <p:spPr>
            <a:xfrm>
              <a:off x="8084045" y="1553613"/>
              <a:ext cx="206260" cy="42809"/>
            </a:xfrm>
            <a:custGeom>
              <a:avLst/>
              <a:gdLst/>
              <a:ahLst/>
              <a:cxnLst/>
              <a:rect l="l" t="t" r="r" b="b"/>
              <a:pathLst>
                <a:path w="7868" h="1633" extrusionOk="0">
                  <a:moveTo>
                    <a:pt x="1588" y="1"/>
                  </a:moveTo>
                  <a:cubicBezTo>
                    <a:pt x="708" y="1"/>
                    <a:pt x="0" y="708"/>
                    <a:pt x="0" y="1574"/>
                  </a:cubicBezTo>
                  <a:lnTo>
                    <a:pt x="0" y="1632"/>
                  </a:lnTo>
                  <a:lnTo>
                    <a:pt x="7868" y="1632"/>
                  </a:lnTo>
                  <a:lnTo>
                    <a:pt x="7868" y="1574"/>
                  </a:lnTo>
                  <a:cubicBezTo>
                    <a:pt x="7868" y="708"/>
                    <a:pt x="7160" y="1"/>
                    <a:pt x="6294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81"/>
            <p:cNvSpPr/>
            <p:nvPr/>
          </p:nvSpPr>
          <p:spPr>
            <a:xfrm>
              <a:off x="8204372" y="1553613"/>
              <a:ext cx="86326" cy="42809"/>
            </a:xfrm>
            <a:custGeom>
              <a:avLst/>
              <a:gdLst/>
              <a:ahLst/>
              <a:cxnLst/>
              <a:rect l="l" t="t" r="r" b="b"/>
              <a:pathLst>
                <a:path w="3293" h="1633" extrusionOk="0">
                  <a:moveTo>
                    <a:pt x="1" y="1"/>
                  </a:moveTo>
                  <a:cubicBezTo>
                    <a:pt x="881" y="1"/>
                    <a:pt x="1603" y="723"/>
                    <a:pt x="1603" y="1603"/>
                  </a:cubicBezTo>
                  <a:lnTo>
                    <a:pt x="1603" y="1632"/>
                  </a:lnTo>
                  <a:lnTo>
                    <a:pt x="3292" y="1632"/>
                  </a:lnTo>
                  <a:lnTo>
                    <a:pt x="3292" y="1603"/>
                  </a:lnTo>
                  <a:cubicBezTo>
                    <a:pt x="3292" y="723"/>
                    <a:pt x="2570" y="1"/>
                    <a:pt x="167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81"/>
            <p:cNvSpPr/>
            <p:nvPr/>
          </p:nvSpPr>
          <p:spPr>
            <a:xfrm>
              <a:off x="8050752" y="1578963"/>
              <a:ext cx="273606" cy="30698"/>
            </a:xfrm>
            <a:custGeom>
              <a:avLst/>
              <a:gdLst/>
              <a:ahLst/>
              <a:cxnLst/>
              <a:rect l="l" t="t" r="r" b="b"/>
              <a:pathLst>
                <a:path w="10437" h="1171" extrusionOk="0">
                  <a:moveTo>
                    <a:pt x="563" y="1"/>
                  </a:moveTo>
                  <a:cubicBezTo>
                    <a:pt x="246" y="1"/>
                    <a:pt x="0" y="261"/>
                    <a:pt x="0" y="578"/>
                  </a:cubicBezTo>
                  <a:lnTo>
                    <a:pt x="0" y="593"/>
                  </a:lnTo>
                  <a:cubicBezTo>
                    <a:pt x="0" y="910"/>
                    <a:pt x="246" y="1170"/>
                    <a:pt x="563" y="1170"/>
                  </a:cubicBezTo>
                  <a:lnTo>
                    <a:pt x="9860" y="1170"/>
                  </a:lnTo>
                  <a:cubicBezTo>
                    <a:pt x="10177" y="1170"/>
                    <a:pt x="10437" y="910"/>
                    <a:pt x="10437" y="593"/>
                  </a:cubicBezTo>
                  <a:lnTo>
                    <a:pt x="10437" y="578"/>
                  </a:lnTo>
                  <a:cubicBezTo>
                    <a:pt x="10437" y="261"/>
                    <a:pt x="10177" y="1"/>
                    <a:pt x="9860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81"/>
            <p:cNvSpPr/>
            <p:nvPr/>
          </p:nvSpPr>
          <p:spPr>
            <a:xfrm>
              <a:off x="8050359" y="1578963"/>
              <a:ext cx="279321" cy="30698"/>
            </a:xfrm>
            <a:custGeom>
              <a:avLst/>
              <a:gdLst/>
              <a:ahLst/>
              <a:cxnLst/>
              <a:rect l="l" t="t" r="r" b="b"/>
              <a:pathLst>
                <a:path w="10655" h="1171" extrusionOk="0">
                  <a:moveTo>
                    <a:pt x="8662" y="1"/>
                  </a:moveTo>
                  <a:cubicBezTo>
                    <a:pt x="8662" y="319"/>
                    <a:pt x="8388" y="578"/>
                    <a:pt x="8070" y="578"/>
                  </a:cubicBezTo>
                  <a:lnTo>
                    <a:pt x="1" y="578"/>
                  </a:lnTo>
                  <a:cubicBezTo>
                    <a:pt x="1" y="910"/>
                    <a:pt x="275" y="1170"/>
                    <a:pt x="593" y="1170"/>
                  </a:cubicBezTo>
                  <a:lnTo>
                    <a:pt x="9875" y="1170"/>
                  </a:lnTo>
                  <a:cubicBezTo>
                    <a:pt x="10654" y="1170"/>
                    <a:pt x="10654" y="1"/>
                    <a:pt x="9875" y="1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81"/>
            <p:cNvSpPr/>
            <p:nvPr/>
          </p:nvSpPr>
          <p:spPr>
            <a:xfrm>
              <a:off x="8177895" y="1640647"/>
              <a:ext cx="19320" cy="165417"/>
            </a:xfrm>
            <a:custGeom>
              <a:avLst/>
              <a:gdLst/>
              <a:ahLst/>
              <a:cxnLst/>
              <a:rect l="l" t="t" r="r" b="b"/>
              <a:pathLst>
                <a:path w="737" h="631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5948"/>
                  </a:lnTo>
                  <a:cubicBezTo>
                    <a:pt x="0" y="6150"/>
                    <a:pt x="159" y="6309"/>
                    <a:pt x="361" y="6309"/>
                  </a:cubicBezTo>
                  <a:lnTo>
                    <a:pt x="376" y="6309"/>
                  </a:lnTo>
                  <a:cubicBezTo>
                    <a:pt x="578" y="6309"/>
                    <a:pt x="737" y="6150"/>
                    <a:pt x="737" y="5948"/>
                  </a:cubicBezTo>
                  <a:lnTo>
                    <a:pt x="737" y="362"/>
                  </a:lnTo>
                  <a:cubicBezTo>
                    <a:pt x="737" y="160"/>
                    <a:pt x="578" y="1"/>
                    <a:pt x="376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81"/>
            <p:cNvSpPr/>
            <p:nvPr/>
          </p:nvSpPr>
          <p:spPr>
            <a:xfrm>
              <a:off x="8231819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27" y="1"/>
                  </a:moveTo>
                  <a:cubicBezTo>
                    <a:pt x="325" y="1"/>
                    <a:pt x="166" y="145"/>
                    <a:pt x="166" y="347"/>
                  </a:cubicBezTo>
                  <a:lnTo>
                    <a:pt x="8" y="5919"/>
                  </a:lnTo>
                  <a:cubicBezTo>
                    <a:pt x="0" y="6170"/>
                    <a:pt x="185" y="6297"/>
                    <a:pt x="370" y="6297"/>
                  </a:cubicBezTo>
                  <a:cubicBezTo>
                    <a:pt x="546" y="6297"/>
                    <a:pt x="722" y="6181"/>
                    <a:pt x="729" y="5948"/>
                  </a:cubicBezTo>
                  <a:lnTo>
                    <a:pt x="888" y="362"/>
                  </a:lnTo>
                  <a:cubicBezTo>
                    <a:pt x="888" y="160"/>
                    <a:pt x="729" y="1"/>
                    <a:pt x="527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81"/>
            <p:cNvSpPr/>
            <p:nvPr/>
          </p:nvSpPr>
          <p:spPr>
            <a:xfrm>
              <a:off x="8119986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62" y="1"/>
                  </a:moveTo>
                  <a:cubicBezTo>
                    <a:pt x="160" y="1"/>
                    <a:pt x="1" y="160"/>
                    <a:pt x="1" y="362"/>
                  </a:cubicBezTo>
                  <a:lnTo>
                    <a:pt x="160" y="5948"/>
                  </a:lnTo>
                  <a:cubicBezTo>
                    <a:pt x="167" y="6181"/>
                    <a:pt x="343" y="6297"/>
                    <a:pt x="519" y="6297"/>
                  </a:cubicBezTo>
                  <a:cubicBezTo>
                    <a:pt x="704" y="6297"/>
                    <a:pt x="889" y="6170"/>
                    <a:pt x="881" y="5919"/>
                  </a:cubicBezTo>
                  <a:lnTo>
                    <a:pt x="723" y="347"/>
                  </a:lnTo>
                  <a:cubicBezTo>
                    <a:pt x="723" y="145"/>
                    <a:pt x="564" y="1"/>
                    <a:pt x="362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81"/>
            <p:cNvSpPr/>
            <p:nvPr/>
          </p:nvSpPr>
          <p:spPr>
            <a:xfrm>
              <a:off x="8179022" y="1640647"/>
              <a:ext cx="17826" cy="165023"/>
            </a:xfrm>
            <a:custGeom>
              <a:avLst/>
              <a:gdLst/>
              <a:ahLst/>
              <a:cxnLst/>
              <a:rect l="l" t="t" r="r" b="b"/>
              <a:pathLst>
                <a:path w="680" h="6295" extrusionOk="0">
                  <a:moveTo>
                    <a:pt x="318" y="1"/>
                  </a:moveTo>
                  <a:cubicBezTo>
                    <a:pt x="333" y="44"/>
                    <a:pt x="347" y="88"/>
                    <a:pt x="347" y="145"/>
                  </a:cubicBezTo>
                  <a:lnTo>
                    <a:pt x="347" y="5717"/>
                  </a:lnTo>
                  <a:cubicBezTo>
                    <a:pt x="347" y="5905"/>
                    <a:pt x="188" y="6064"/>
                    <a:pt x="1" y="6078"/>
                  </a:cubicBezTo>
                  <a:cubicBezTo>
                    <a:pt x="44" y="6208"/>
                    <a:pt x="174" y="6295"/>
                    <a:pt x="318" y="6295"/>
                  </a:cubicBezTo>
                  <a:cubicBezTo>
                    <a:pt x="520" y="6295"/>
                    <a:pt x="679" y="6136"/>
                    <a:pt x="679" y="5934"/>
                  </a:cubicBezTo>
                  <a:lnTo>
                    <a:pt x="679" y="362"/>
                  </a:lnTo>
                  <a:cubicBezTo>
                    <a:pt x="679" y="160"/>
                    <a:pt x="520" y="1"/>
                    <a:pt x="318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81"/>
            <p:cNvSpPr/>
            <p:nvPr/>
          </p:nvSpPr>
          <p:spPr>
            <a:xfrm>
              <a:off x="8232763" y="1640647"/>
              <a:ext cx="22361" cy="164919"/>
            </a:xfrm>
            <a:custGeom>
              <a:avLst/>
              <a:gdLst/>
              <a:ahLst/>
              <a:cxnLst/>
              <a:rect l="l" t="t" r="r" b="b"/>
              <a:pathLst>
                <a:path w="853" h="6291" extrusionOk="0">
                  <a:moveTo>
                    <a:pt x="477" y="1"/>
                  </a:moveTo>
                  <a:cubicBezTo>
                    <a:pt x="491" y="44"/>
                    <a:pt x="506" y="102"/>
                    <a:pt x="506" y="145"/>
                  </a:cubicBezTo>
                  <a:lnTo>
                    <a:pt x="347" y="5732"/>
                  </a:lnTo>
                  <a:cubicBezTo>
                    <a:pt x="333" y="5919"/>
                    <a:pt x="188" y="6064"/>
                    <a:pt x="1" y="6078"/>
                  </a:cubicBezTo>
                  <a:cubicBezTo>
                    <a:pt x="61" y="6224"/>
                    <a:pt x="191" y="6291"/>
                    <a:pt x="323" y="6291"/>
                  </a:cubicBezTo>
                  <a:cubicBezTo>
                    <a:pt x="503" y="6291"/>
                    <a:pt x="685" y="6165"/>
                    <a:pt x="693" y="5948"/>
                  </a:cubicBezTo>
                  <a:lnTo>
                    <a:pt x="838" y="362"/>
                  </a:lnTo>
                  <a:cubicBezTo>
                    <a:pt x="852" y="160"/>
                    <a:pt x="693" y="1"/>
                    <a:pt x="49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81"/>
            <p:cNvSpPr/>
            <p:nvPr/>
          </p:nvSpPr>
          <p:spPr>
            <a:xfrm>
              <a:off x="8124914" y="1640647"/>
              <a:ext cx="18403" cy="164683"/>
            </a:xfrm>
            <a:custGeom>
              <a:avLst/>
              <a:gdLst/>
              <a:ahLst/>
              <a:cxnLst/>
              <a:rect l="l" t="t" r="r" b="b"/>
              <a:pathLst>
                <a:path w="702" h="6282" extrusionOk="0">
                  <a:moveTo>
                    <a:pt x="174" y="1"/>
                  </a:moveTo>
                  <a:cubicBezTo>
                    <a:pt x="188" y="44"/>
                    <a:pt x="188" y="88"/>
                    <a:pt x="203" y="131"/>
                  </a:cubicBezTo>
                  <a:lnTo>
                    <a:pt x="347" y="5703"/>
                  </a:lnTo>
                  <a:cubicBezTo>
                    <a:pt x="347" y="5905"/>
                    <a:pt x="203" y="6064"/>
                    <a:pt x="0" y="6064"/>
                  </a:cubicBezTo>
                  <a:cubicBezTo>
                    <a:pt x="66" y="6214"/>
                    <a:pt x="200" y="6281"/>
                    <a:pt x="332" y="6281"/>
                  </a:cubicBezTo>
                  <a:cubicBezTo>
                    <a:pt x="518" y="6281"/>
                    <a:pt x="702" y="6147"/>
                    <a:pt x="693" y="5919"/>
                  </a:cubicBezTo>
                  <a:lnTo>
                    <a:pt x="535" y="347"/>
                  </a:lnTo>
                  <a:cubicBezTo>
                    <a:pt x="520" y="145"/>
                    <a:pt x="361" y="1"/>
                    <a:pt x="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20" name="Google Shape;17320;p81"/>
          <p:cNvGrpSpPr/>
          <p:nvPr/>
        </p:nvGrpSpPr>
        <p:grpSpPr>
          <a:xfrm>
            <a:off x="6093907" y="2461832"/>
            <a:ext cx="364441" cy="339091"/>
            <a:chOff x="6093907" y="2461832"/>
            <a:chExt cx="364441" cy="339091"/>
          </a:xfrm>
        </p:grpSpPr>
        <p:sp>
          <p:nvSpPr>
            <p:cNvPr id="17321" name="Google Shape;17321;p81"/>
            <p:cNvSpPr/>
            <p:nvPr/>
          </p:nvSpPr>
          <p:spPr>
            <a:xfrm>
              <a:off x="6094668" y="2515573"/>
              <a:ext cx="283070" cy="233890"/>
            </a:xfrm>
            <a:custGeom>
              <a:avLst/>
              <a:gdLst/>
              <a:ahLst/>
              <a:cxnLst/>
              <a:rect l="l" t="t" r="r" b="b"/>
              <a:pathLst>
                <a:path w="10798" h="8922" extrusionOk="0">
                  <a:moveTo>
                    <a:pt x="0" y="1"/>
                  </a:moveTo>
                  <a:lnTo>
                    <a:pt x="0" y="6857"/>
                  </a:lnTo>
                  <a:cubicBezTo>
                    <a:pt x="0" y="7998"/>
                    <a:pt x="2411" y="8922"/>
                    <a:pt x="5399" y="8922"/>
                  </a:cubicBezTo>
                  <a:lnTo>
                    <a:pt x="5875" y="8922"/>
                  </a:lnTo>
                  <a:cubicBezTo>
                    <a:pt x="8633" y="8821"/>
                    <a:pt x="10798" y="7940"/>
                    <a:pt x="10798" y="6872"/>
                  </a:cubicBezTo>
                  <a:lnTo>
                    <a:pt x="10798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81"/>
            <p:cNvSpPr/>
            <p:nvPr/>
          </p:nvSpPr>
          <p:spPr>
            <a:xfrm>
              <a:off x="6234682" y="2576497"/>
              <a:ext cx="143055" cy="172967"/>
            </a:xfrm>
            <a:custGeom>
              <a:avLst/>
              <a:gdLst/>
              <a:ahLst/>
              <a:cxnLst/>
              <a:rect l="l" t="t" r="r" b="b"/>
              <a:pathLst>
                <a:path w="5457" h="6598" extrusionOk="0">
                  <a:moveTo>
                    <a:pt x="3580" y="1"/>
                  </a:moveTo>
                  <a:cubicBezTo>
                    <a:pt x="3248" y="1"/>
                    <a:pt x="2974" y="275"/>
                    <a:pt x="2974" y="621"/>
                  </a:cubicBezTo>
                  <a:lnTo>
                    <a:pt x="2974" y="1127"/>
                  </a:lnTo>
                  <a:cubicBezTo>
                    <a:pt x="2757" y="1228"/>
                    <a:pt x="2555" y="1358"/>
                    <a:pt x="2353" y="1487"/>
                  </a:cubicBezTo>
                  <a:lnTo>
                    <a:pt x="1906" y="1228"/>
                  </a:lnTo>
                  <a:cubicBezTo>
                    <a:pt x="1809" y="1177"/>
                    <a:pt x="1706" y="1153"/>
                    <a:pt x="1605" y="1153"/>
                  </a:cubicBezTo>
                  <a:cubicBezTo>
                    <a:pt x="1391" y="1153"/>
                    <a:pt x="1186" y="1262"/>
                    <a:pt x="1069" y="1459"/>
                  </a:cubicBezTo>
                  <a:lnTo>
                    <a:pt x="159" y="3032"/>
                  </a:lnTo>
                  <a:cubicBezTo>
                    <a:pt x="0" y="3321"/>
                    <a:pt x="101" y="3696"/>
                    <a:pt x="390" y="3869"/>
                  </a:cubicBezTo>
                  <a:lnTo>
                    <a:pt x="852" y="4129"/>
                  </a:lnTo>
                  <a:cubicBezTo>
                    <a:pt x="823" y="4245"/>
                    <a:pt x="823" y="4375"/>
                    <a:pt x="823" y="4490"/>
                  </a:cubicBezTo>
                  <a:cubicBezTo>
                    <a:pt x="823" y="4606"/>
                    <a:pt x="838" y="4735"/>
                    <a:pt x="852" y="4851"/>
                  </a:cubicBezTo>
                  <a:lnTo>
                    <a:pt x="390" y="5111"/>
                  </a:lnTo>
                  <a:cubicBezTo>
                    <a:pt x="101" y="5284"/>
                    <a:pt x="0" y="5659"/>
                    <a:pt x="159" y="5948"/>
                  </a:cubicBezTo>
                  <a:lnTo>
                    <a:pt x="534" y="6598"/>
                  </a:lnTo>
                  <a:cubicBezTo>
                    <a:pt x="3292" y="6497"/>
                    <a:pt x="5457" y="5616"/>
                    <a:pt x="5457" y="4548"/>
                  </a:cubicBezTo>
                  <a:lnTo>
                    <a:pt x="5457" y="15"/>
                  </a:lnTo>
                  <a:lnTo>
                    <a:pt x="5442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3" name="Google Shape;17323;p81"/>
            <p:cNvSpPr/>
            <p:nvPr/>
          </p:nvSpPr>
          <p:spPr>
            <a:xfrm>
              <a:off x="6094274" y="2515573"/>
              <a:ext cx="283463" cy="65118"/>
            </a:xfrm>
            <a:custGeom>
              <a:avLst/>
              <a:gdLst/>
              <a:ahLst/>
              <a:cxnLst/>
              <a:rect l="l" t="t" r="r" b="b"/>
              <a:pathLst>
                <a:path w="10813" h="2484" extrusionOk="0">
                  <a:moveTo>
                    <a:pt x="1" y="1"/>
                  </a:moveTo>
                  <a:lnTo>
                    <a:pt x="1" y="982"/>
                  </a:lnTo>
                  <a:cubicBezTo>
                    <a:pt x="419" y="1372"/>
                    <a:pt x="896" y="1675"/>
                    <a:pt x="1444" y="1863"/>
                  </a:cubicBezTo>
                  <a:cubicBezTo>
                    <a:pt x="2513" y="2267"/>
                    <a:pt x="3913" y="2483"/>
                    <a:pt x="5414" y="2483"/>
                  </a:cubicBezTo>
                  <a:cubicBezTo>
                    <a:pt x="6901" y="2483"/>
                    <a:pt x="8316" y="2267"/>
                    <a:pt x="9384" y="1863"/>
                  </a:cubicBezTo>
                  <a:cubicBezTo>
                    <a:pt x="9918" y="1675"/>
                    <a:pt x="10409" y="1372"/>
                    <a:pt x="10813" y="982"/>
                  </a:cubicBezTo>
                  <a:lnTo>
                    <a:pt x="10813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4" name="Google Shape;17324;p81"/>
            <p:cNvSpPr/>
            <p:nvPr/>
          </p:nvSpPr>
          <p:spPr>
            <a:xfrm>
              <a:off x="6094668" y="2612070"/>
              <a:ext cx="283070" cy="137393"/>
            </a:xfrm>
            <a:custGeom>
              <a:avLst/>
              <a:gdLst/>
              <a:ahLst/>
              <a:cxnLst/>
              <a:rect l="l" t="t" r="r" b="b"/>
              <a:pathLst>
                <a:path w="10798" h="5241" extrusionOk="0">
                  <a:moveTo>
                    <a:pt x="0" y="1"/>
                  </a:moveTo>
                  <a:lnTo>
                    <a:pt x="0" y="3176"/>
                  </a:lnTo>
                  <a:cubicBezTo>
                    <a:pt x="0" y="4317"/>
                    <a:pt x="2411" y="5241"/>
                    <a:pt x="5399" y="5241"/>
                  </a:cubicBezTo>
                  <a:lnTo>
                    <a:pt x="5875" y="5241"/>
                  </a:lnTo>
                  <a:cubicBezTo>
                    <a:pt x="8633" y="5140"/>
                    <a:pt x="10798" y="4259"/>
                    <a:pt x="10798" y="3191"/>
                  </a:cubicBezTo>
                  <a:lnTo>
                    <a:pt x="10798" y="1"/>
                  </a:lnTo>
                  <a:cubicBezTo>
                    <a:pt x="10798" y="1127"/>
                    <a:pt x="8402" y="2050"/>
                    <a:pt x="5428" y="2050"/>
                  </a:cubicBezTo>
                  <a:lnTo>
                    <a:pt x="5399" y="2050"/>
                  </a:ln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5" name="Google Shape;17325;p81"/>
            <p:cNvSpPr/>
            <p:nvPr/>
          </p:nvSpPr>
          <p:spPr>
            <a:xfrm>
              <a:off x="6234682" y="2612070"/>
              <a:ext cx="143055" cy="137393"/>
            </a:xfrm>
            <a:custGeom>
              <a:avLst/>
              <a:gdLst/>
              <a:ahLst/>
              <a:cxnLst/>
              <a:rect l="l" t="t" r="r" b="b"/>
              <a:pathLst>
                <a:path w="5457" h="5241" extrusionOk="0">
                  <a:moveTo>
                    <a:pt x="5457" y="1"/>
                  </a:moveTo>
                  <a:cubicBezTo>
                    <a:pt x="5457" y="1127"/>
                    <a:pt x="3061" y="2050"/>
                    <a:pt x="87" y="2050"/>
                  </a:cubicBezTo>
                  <a:cubicBezTo>
                    <a:pt x="116" y="2238"/>
                    <a:pt x="217" y="2411"/>
                    <a:pt x="390" y="2512"/>
                  </a:cubicBezTo>
                  <a:lnTo>
                    <a:pt x="852" y="2772"/>
                  </a:lnTo>
                  <a:cubicBezTo>
                    <a:pt x="823" y="2888"/>
                    <a:pt x="823" y="3003"/>
                    <a:pt x="823" y="3133"/>
                  </a:cubicBezTo>
                  <a:cubicBezTo>
                    <a:pt x="823" y="3249"/>
                    <a:pt x="838" y="3378"/>
                    <a:pt x="852" y="3494"/>
                  </a:cubicBezTo>
                  <a:lnTo>
                    <a:pt x="390" y="3754"/>
                  </a:lnTo>
                  <a:cubicBezTo>
                    <a:pt x="101" y="3927"/>
                    <a:pt x="0" y="4302"/>
                    <a:pt x="159" y="4591"/>
                  </a:cubicBezTo>
                  <a:lnTo>
                    <a:pt x="534" y="5241"/>
                  </a:lnTo>
                  <a:cubicBezTo>
                    <a:pt x="3292" y="5140"/>
                    <a:pt x="5457" y="4259"/>
                    <a:pt x="5457" y="3191"/>
                  </a:cubicBezTo>
                  <a:lnTo>
                    <a:pt x="5457" y="1"/>
                  </a:ln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6" name="Google Shape;17326;p81"/>
            <p:cNvSpPr/>
            <p:nvPr/>
          </p:nvSpPr>
          <p:spPr>
            <a:xfrm>
              <a:off x="6093907" y="2612070"/>
              <a:ext cx="283830" cy="66245"/>
            </a:xfrm>
            <a:custGeom>
              <a:avLst/>
              <a:gdLst/>
              <a:ahLst/>
              <a:cxnLst/>
              <a:rect l="l" t="t" r="r" b="b"/>
              <a:pathLst>
                <a:path w="10827" h="2527" extrusionOk="0">
                  <a:moveTo>
                    <a:pt x="0" y="1"/>
                  </a:moveTo>
                  <a:lnTo>
                    <a:pt x="0" y="1011"/>
                  </a:lnTo>
                  <a:cubicBezTo>
                    <a:pt x="405" y="1415"/>
                    <a:pt x="895" y="1718"/>
                    <a:pt x="1444" y="1892"/>
                  </a:cubicBezTo>
                  <a:cubicBezTo>
                    <a:pt x="2512" y="2296"/>
                    <a:pt x="3912" y="2527"/>
                    <a:pt x="5414" y="2527"/>
                  </a:cubicBezTo>
                  <a:cubicBezTo>
                    <a:pt x="6900" y="2527"/>
                    <a:pt x="8315" y="2296"/>
                    <a:pt x="9383" y="1892"/>
                  </a:cubicBezTo>
                  <a:cubicBezTo>
                    <a:pt x="9917" y="1718"/>
                    <a:pt x="10408" y="1415"/>
                    <a:pt x="10827" y="1011"/>
                  </a:cubicBezTo>
                  <a:lnTo>
                    <a:pt x="10827" y="1"/>
                  </a:lnTo>
                  <a:cubicBezTo>
                    <a:pt x="10827" y="1141"/>
                    <a:pt x="8373" y="2050"/>
                    <a:pt x="5399" y="2050"/>
                  </a:cubicBez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7" name="Google Shape;17327;p81"/>
            <p:cNvSpPr/>
            <p:nvPr/>
          </p:nvSpPr>
          <p:spPr>
            <a:xfrm>
              <a:off x="6094668" y="2461832"/>
              <a:ext cx="283070" cy="107875"/>
            </a:xfrm>
            <a:custGeom>
              <a:avLst/>
              <a:gdLst/>
              <a:ahLst/>
              <a:cxnLst/>
              <a:rect l="l" t="t" r="r" b="b"/>
              <a:pathLst>
                <a:path w="10798" h="4115" extrusionOk="0">
                  <a:moveTo>
                    <a:pt x="5399" y="1"/>
                  </a:moveTo>
                  <a:cubicBezTo>
                    <a:pt x="2411" y="1"/>
                    <a:pt x="0" y="925"/>
                    <a:pt x="0" y="2051"/>
                  </a:cubicBezTo>
                  <a:cubicBezTo>
                    <a:pt x="0" y="3191"/>
                    <a:pt x="2411" y="4115"/>
                    <a:pt x="5399" y="4115"/>
                  </a:cubicBezTo>
                  <a:cubicBezTo>
                    <a:pt x="8373" y="4115"/>
                    <a:pt x="10798" y="3191"/>
                    <a:pt x="10798" y="2051"/>
                  </a:cubicBezTo>
                  <a:cubicBezTo>
                    <a:pt x="10798" y="925"/>
                    <a:pt x="8373" y="1"/>
                    <a:pt x="5399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8" name="Google Shape;17328;p81"/>
            <p:cNvSpPr/>
            <p:nvPr/>
          </p:nvSpPr>
          <p:spPr>
            <a:xfrm>
              <a:off x="6247160" y="2587848"/>
              <a:ext cx="211188" cy="213076"/>
            </a:xfrm>
            <a:custGeom>
              <a:avLst/>
              <a:gdLst/>
              <a:ahLst/>
              <a:cxnLst/>
              <a:rect l="l" t="t" r="r" b="b"/>
              <a:pathLst>
                <a:path w="8056" h="8128" extrusionOk="0">
                  <a:moveTo>
                    <a:pt x="3119" y="1"/>
                  </a:moveTo>
                  <a:cubicBezTo>
                    <a:pt x="3018" y="1"/>
                    <a:pt x="2946" y="87"/>
                    <a:pt x="2946" y="188"/>
                  </a:cubicBezTo>
                  <a:lnTo>
                    <a:pt x="2946" y="997"/>
                  </a:lnTo>
                  <a:cubicBezTo>
                    <a:pt x="2570" y="1127"/>
                    <a:pt x="2224" y="1314"/>
                    <a:pt x="1935" y="1574"/>
                  </a:cubicBezTo>
                  <a:lnTo>
                    <a:pt x="1228" y="1170"/>
                  </a:lnTo>
                  <a:cubicBezTo>
                    <a:pt x="1198" y="1150"/>
                    <a:pt x="1165" y="1141"/>
                    <a:pt x="1132" y="1141"/>
                  </a:cubicBezTo>
                  <a:cubicBezTo>
                    <a:pt x="1069" y="1141"/>
                    <a:pt x="1006" y="1176"/>
                    <a:pt x="968" y="1242"/>
                  </a:cubicBezTo>
                  <a:lnTo>
                    <a:pt x="73" y="2816"/>
                  </a:lnTo>
                  <a:cubicBezTo>
                    <a:pt x="15" y="2902"/>
                    <a:pt x="44" y="3018"/>
                    <a:pt x="145" y="3061"/>
                  </a:cubicBezTo>
                  <a:lnTo>
                    <a:pt x="838" y="3465"/>
                  </a:lnTo>
                  <a:cubicBezTo>
                    <a:pt x="766" y="3855"/>
                    <a:pt x="766" y="4259"/>
                    <a:pt x="838" y="4634"/>
                  </a:cubicBezTo>
                  <a:lnTo>
                    <a:pt x="131" y="5053"/>
                  </a:lnTo>
                  <a:cubicBezTo>
                    <a:pt x="30" y="5096"/>
                    <a:pt x="1" y="5212"/>
                    <a:pt x="58" y="5313"/>
                  </a:cubicBezTo>
                  <a:lnTo>
                    <a:pt x="953" y="6886"/>
                  </a:lnTo>
                  <a:cubicBezTo>
                    <a:pt x="993" y="6946"/>
                    <a:pt x="1061" y="6978"/>
                    <a:pt x="1127" y="6978"/>
                  </a:cubicBezTo>
                  <a:cubicBezTo>
                    <a:pt x="1157" y="6978"/>
                    <a:pt x="1186" y="6972"/>
                    <a:pt x="1213" y="6959"/>
                  </a:cubicBezTo>
                  <a:lnTo>
                    <a:pt x="1921" y="6540"/>
                  </a:lnTo>
                  <a:cubicBezTo>
                    <a:pt x="2209" y="6800"/>
                    <a:pt x="2556" y="7002"/>
                    <a:pt x="2931" y="7132"/>
                  </a:cubicBezTo>
                  <a:lnTo>
                    <a:pt x="2931" y="7940"/>
                  </a:lnTo>
                  <a:cubicBezTo>
                    <a:pt x="2931" y="8041"/>
                    <a:pt x="3003" y="8128"/>
                    <a:pt x="3104" y="8128"/>
                  </a:cubicBezTo>
                  <a:lnTo>
                    <a:pt x="4923" y="8128"/>
                  </a:lnTo>
                  <a:cubicBezTo>
                    <a:pt x="5024" y="8128"/>
                    <a:pt x="5111" y="8041"/>
                    <a:pt x="5111" y="7940"/>
                  </a:cubicBezTo>
                  <a:lnTo>
                    <a:pt x="5111" y="7132"/>
                  </a:lnTo>
                  <a:cubicBezTo>
                    <a:pt x="5472" y="7002"/>
                    <a:pt x="5818" y="6800"/>
                    <a:pt x="6107" y="6540"/>
                  </a:cubicBezTo>
                  <a:lnTo>
                    <a:pt x="6814" y="6959"/>
                  </a:lnTo>
                  <a:cubicBezTo>
                    <a:pt x="6841" y="6972"/>
                    <a:pt x="6871" y="6978"/>
                    <a:pt x="6900" y="6978"/>
                  </a:cubicBezTo>
                  <a:cubicBezTo>
                    <a:pt x="6967" y="6978"/>
                    <a:pt x="7034" y="6946"/>
                    <a:pt x="7074" y="6886"/>
                  </a:cubicBezTo>
                  <a:lnTo>
                    <a:pt x="7969" y="5313"/>
                  </a:lnTo>
                  <a:cubicBezTo>
                    <a:pt x="8027" y="5226"/>
                    <a:pt x="7998" y="5111"/>
                    <a:pt x="7911" y="5053"/>
                  </a:cubicBezTo>
                  <a:lnTo>
                    <a:pt x="7204" y="4649"/>
                  </a:lnTo>
                  <a:cubicBezTo>
                    <a:pt x="7247" y="4461"/>
                    <a:pt x="7276" y="4259"/>
                    <a:pt x="7276" y="4057"/>
                  </a:cubicBezTo>
                  <a:cubicBezTo>
                    <a:pt x="7276" y="3869"/>
                    <a:pt x="7262" y="3667"/>
                    <a:pt x="7233" y="3480"/>
                  </a:cubicBezTo>
                  <a:lnTo>
                    <a:pt x="7926" y="3075"/>
                  </a:lnTo>
                  <a:cubicBezTo>
                    <a:pt x="8027" y="3018"/>
                    <a:pt x="8056" y="2902"/>
                    <a:pt x="7998" y="2816"/>
                  </a:cubicBezTo>
                  <a:lnTo>
                    <a:pt x="7103" y="1242"/>
                  </a:lnTo>
                  <a:cubicBezTo>
                    <a:pt x="7065" y="1176"/>
                    <a:pt x="7002" y="1141"/>
                    <a:pt x="6939" y="1141"/>
                  </a:cubicBezTo>
                  <a:cubicBezTo>
                    <a:pt x="6906" y="1141"/>
                    <a:pt x="6873" y="1150"/>
                    <a:pt x="6843" y="1170"/>
                  </a:cubicBezTo>
                  <a:lnTo>
                    <a:pt x="6136" y="1574"/>
                  </a:lnTo>
                  <a:cubicBezTo>
                    <a:pt x="5847" y="1329"/>
                    <a:pt x="5501" y="1127"/>
                    <a:pt x="5125" y="997"/>
                  </a:cubicBezTo>
                  <a:lnTo>
                    <a:pt x="5125" y="188"/>
                  </a:lnTo>
                  <a:cubicBezTo>
                    <a:pt x="5125" y="87"/>
                    <a:pt x="5053" y="1"/>
                    <a:pt x="495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9" name="Google Shape;17329;p81"/>
            <p:cNvSpPr/>
            <p:nvPr/>
          </p:nvSpPr>
          <p:spPr>
            <a:xfrm>
              <a:off x="6300141" y="2654670"/>
              <a:ext cx="91988" cy="78907"/>
            </a:xfrm>
            <a:custGeom>
              <a:avLst/>
              <a:gdLst/>
              <a:ahLst/>
              <a:cxnLst/>
              <a:rect l="l" t="t" r="r" b="b"/>
              <a:pathLst>
                <a:path w="3509" h="3010" extrusionOk="0">
                  <a:moveTo>
                    <a:pt x="1993" y="1"/>
                  </a:moveTo>
                  <a:cubicBezTo>
                    <a:pt x="1623" y="1"/>
                    <a:pt x="1247" y="137"/>
                    <a:pt x="939" y="440"/>
                  </a:cubicBezTo>
                  <a:cubicBezTo>
                    <a:pt x="1" y="1393"/>
                    <a:pt x="665" y="3009"/>
                    <a:pt x="2007" y="3009"/>
                  </a:cubicBezTo>
                  <a:cubicBezTo>
                    <a:pt x="2844" y="3009"/>
                    <a:pt x="3508" y="2345"/>
                    <a:pt x="3508" y="1508"/>
                  </a:cubicBezTo>
                  <a:cubicBezTo>
                    <a:pt x="3508" y="599"/>
                    <a:pt x="2767" y="1"/>
                    <a:pt x="1993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0" name="Google Shape;17330;p81"/>
            <p:cNvSpPr/>
            <p:nvPr/>
          </p:nvSpPr>
          <p:spPr>
            <a:xfrm>
              <a:off x="6324730" y="2666571"/>
              <a:ext cx="55654" cy="55654"/>
            </a:xfrm>
            <a:custGeom>
              <a:avLst/>
              <a:gdLst/>
              <a:ahLst/>
              <a:cxnLst/>
              <a:rect l="l" t="t" r="r" b="b"/>
              <a:pathLst>
                <a:path w="2123" h="2123" extrusionOk="0">
                  <a:moveTo>
                    <a:pt x="1069" y="0"/>
                  </a:moveTo>
                  <a:cubicBezTo>
                    <a:pt x="477" y="0"/>
                    <a:pt x="1" y="477"/>
                    <a:pt x="1" y="1054"/>
                  </a:cubicBezTo>
                  <a:cubicBezTo>
                    <a:pt x="1" y="1646"/>
                    <a:pt x="477" y="2122"/>
                    <a:pt x="1069" y="2122"/>
                  </a:cubicBezTo>
                  <a:cubicBezTo>
                    <a:pt x="1661" y="2122"/>
                    <a:pt x="2123" y="1646"/>
                    <a:pt x="2123" y="1054"/>
                  </a:cubicBezTo>
                  <a:cubicBezTo>
                    <a:pt x="2123" y="477"/>
                    <a:pt x="1661" y="0"/>
                    <a:pt x="1069" y="0"/>
                  </a:cubicBez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31" name="Google Shape;17331;p81"/>
          <p:cNvGrpSpPr/>
          <p:nvPr/>
        </p:nvGrpSpPr>
        <p:grpSpPr>
          <a:xfrm>
            <a:off x="4676331" y="1980866"/>
            <a:ext cx="377680" cy="377680"/>
            <a:chOff x="4676331" y="1980866"/>
            <a:chExt cx="377680" cy="377680"/>
          </a:xfrm>
        </p:grpSpPr>
        <p:sp>
          <p:nvSpPr>
            <p:cNvPr id="17332" name="Google Shape;17332;p81"/>
            <p:cNvSpPr/>
            <p:nvPr/>
          </p:nvSpPr>
          <p:spPr>
            <a:xfrm>
              <a:off x="4676331" y="1980866"/>
              <a:ext cx="377680" cy="377680"/>
            </a:xfrm>
            <a:custGeom>
              <a:avLst/>
              <a:gdLst/>
              <a:ahLst/>
              <a:cxnLst/>
              <a:rect l="l" t="t" r="r" b="b"/>
              <a:pathLst>
                <a:path w="14407" h="14407" extrusionOk="0">
                  <a:moveTo>
                    <a:pt x="736" y="0"/>
                  </a:moveTo>
                  <a:cubicBezTo>
                    <a:pt x="332" y="0"/>
                    <a:pt x="0" y="332"/>
                    <a:pt x="0" y="737"/>
                  </a:cubicBezTo>
                  <a:lnTo>
                    <a:pt x="0" y="13671"/>
                  </a:lnTo>
                  <a:cubicBezTo>
                    <a:pt x="0" y="14075"/>
                    <a:pt x="332" y="14407"/>
                    <a:pt x="736" y="14407"/>
                  </a:cubicBezTo>
                  <a:lnTo>
                    <a:pt x="13670" y="14407"/>
                  </a:lnTo>
                  <a:cubicBezTo>
                    <a:pt x="14075" y="14407"/>
                    <a:pt x="14407" y="14075"/>
                    <a:pt x="14407" y="13671"/>
                  </a:cubicBezTo>
                  <a:lnTo>
                    <a:pt x="14407" y="737"/>
                  </a:lnTo>
                  <a:cubicBezTo>
                    <a:pt x="14407" y="332"/>
                    <a:pt x="14075" y="0"/>
                    <a:pt x="1367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3" name="Google Shape;17333;p81"/>
            <p:cNvSpPr/>
            <p:nvPr/>
          </p:nvSpPr>
          <p:spPr>
            <a:xfrm>
              <a:off x="5014636" y="1980866"/>
              <a:ext cx="39375" cy="377680"/>
            </a:xfrm>
            <a:custGeom>
              <a:avLst/>
              <a:gdLst/>
              <a:ahLst/>
              <a:cxnLst/>
              <a:rect l="l" t="t" r="r" b="b"/>
              <a:pathLst>
                <a:path w="1502" h="1440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13671"/>
                  </a:lnTo>
                  <a:cubicBezTo>
                    <a:pt x="737" y="14075"/>
                    <a:pt x="405" y="14407"/>
                    <a:pt x="0" y="14407"/>
                  </a:cubicBezTo>
                  <a:lnTo>
                    <a:pt x="765" y="14407"/>
                  </a:lnTo>
                  <a:cubicBezTo>
                    <a:pt x="1170" y="14407"/>
                    <a:pt x="1502" y="14075"/>
                    <a:pt x="1502" y="13671"/>
                  </a:cubicBez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4" name="Google Shape;17334;p81"/>
            <p:cNvSpPr/>
            <p:nvPr/>
          </p:nvSpPr>
          <p:spPr>
            <a:xfrm>
              <a:off x="4911689" y="2080378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0"/>
                  </a:moveTo>
                  <a:cubicBezTo>
                    <a:pt x="3439" y="0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7"/>
                    <a:pt x="1" y="780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0"/>
                  </a:lnTo>
                  <a:cubicBezTo>
                    <a:pt x="4202" y="356"/>
                    <a:pt x="3869" y="0"/>
                    <a:pt x="344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5" name="Google Shape;17335;p81"/>
            <p:cNvSpPr/>
            <p:nvPr/>
          </p:nvSpPr>
          <p:spPr>
            <a:xfrm>
              <a:off x="4911689" y="2222279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1"/>
                  </a:moveTo>
                  <a:cubicBezTo>
                    <a:pt x="3439" y="1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8"/>
                    <a:pt x="1" y="781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1"/>
                  </a:lnTo>
                  <a:cubicBezTo>
                    <a:pt x="4202" y="356"/>
                    <a:pt x="3869" y="1"/>
                    <a:pt x="344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6" name="Google Shape;17336;p81"/>
            <p:cNvSpPr/>
            <p:nvPr/>
          </p:nvSpPr>
          <p:spPr>
            <a:xfrm>
              <a:off x="4982077" y="2080378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0"/>
                  </a:moveTo>
                  <a:cubicBezTo>
                    <a:pt x="754" y="0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7"/>
                    <a:pt x="780" y="780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0"/>
                  </a:lnTo>
                  <a:cubicBezTo>
                    <a:pt x="1517" y="356"/>
                    <a:pt x="1184" y="0"/>
                    <a:pt x="76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7" name="Google Shape;17337;p81"/>
            <p:cNvSpPr/>
            <p:nvPr/>
          </p:nvSpPr>
          <p:spPr>
            <a:xfrm>
              <a:off x="4982077" y="2222279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1"/>
                  </a:moveTo>
                  <a:cubicBezTo>
                    <a:pt x="754" y="1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8"/>
                    <a:pt x="780" y="781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1"/>
                  </a:lnTo>
                  <a:cubicBezTo>
                    <a:pt x="1517" y="356"/>
                    <a:pt x="1184" y="1"/>
                    <a:pt x="76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8" name="Google Shape;17338;p81"/>
            <p:cNvSpPr/>
            <p:nvPr/>
          </p:nvSpPr>
          <p:spPr>
            <a:xfrm>
              <a:off x="4676331" y="1980866"/>
              <a:ext cx="377680" cy="66245"/>
            </a:xfrm>
            <a:custGeom>
              <a:avLst/>
              <a:gdLst/>
              <a:ahLst/>
              <a:cxnLst/>
              <a:rect l="l" t="t" r="r" b="b"/>
              <a:pathLst>
                <a:path w="14407" h="2527" extrusionOk="0">
                  <a:moveTo>
                    <a:pt x="736" y="0"/>
                  </a:moveTo>
                  <a:cubicBezTo>
                    <a:pt x="318" y="0"/>
                    <a:pt x="0" y="332"/>
                    <a:pt x="0" y="751"/>
                  </a:cubicBezTo>
                  <a:lnTo>
                    <a:pt x="0" y="2527"/>
                  </a:lnTo>
                  <a:lnTo>
                    <a:pt x="14407" y="2527"/>
                  </a:lnTo>
                  <a:lnTo>
                    <a:pt x="14407" y="751"/>
                  </a:lnTo>
                  <a:cubicBezTo>
                    <a:pt x="14407" y="332"/>
                    <a:pt x="14075" y="0"/>
                    <a:pt x="13656" y="0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9" name="Google Shape;17339;p81"/>
            <p:cNvSpPr/>
            <p:nvPr/>
          </p:nvSpPr>
          <p:spPr>
            <a:xfrm>
              <a:off x="5014636" y="1980866"/>
              <a:ext cx="39375" cy="66245"/>
            </a:xfrm>
            <a:custGeom>
              <a:avLst/>
              <a:gdLst/>
              <a:ahLst/>
              <a:cxnLst/>
              <a:rect l="l" t="t" r="r" b="b"/>
              <a:pathLst>
                <a:path w="1502" h="252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2527"/>
                  </a:lnTo>
                  <a:lnTo>
                    <a:pt x="1502" y="2527"/>
                  </a:ln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0" name="Google Shape;17340;p81"/>
            <p:cNvSpPr/>
            <p:nvPr/>
          </p:nvSpPr>
          <p:spPr>
            <a:xfrm>
              <a:off x="4697513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7" y="674"/>
                    <a:pt x="997" y="419"/>
                  </a:cubicBezTo>
                  <a:cubicBezTo>
                    <a:pt x="997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1" name="Google Shape;17341;p81"/>
            <p:cNvSpPr/>
            <p:nvPr/>
          </p:nvSpPr>
          <p:spPr>
            <a:xfrm>
              <a:off x="4740270" y="2002807"/>
              <a:ext cx="25769" cy="22099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564" y="1"/>
                  </a:moveTo>
                  <a:cubicBezTo>
                    <a:pt x="188" y="1"/>
                    <a:pt x="1" y="448"/>
                    <a:pt x="261" y="722"/>
                  </a:cubicBezTo>
                  <a:cubicBezTo>
                    <a:pt x="348" y="806"/>
                    <a:pt x="454" y="843"/>
                    <a:pt x="557" y="843"/>
                  </a:cubicBezTo>
                  <a:cubicBezTo>
                    <a:pt x="775" y="843"/>
                    <a:pt x="982" y="674"/>
                    <a:pt x="982" y="419"/>
                  </a:cubicBezTo>
                  <a:cubicBezTo>
                    <a:pt x="982" y="188"/>
                    <a:pt x="795" y="1"/>
                    <a:pt x="564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2" name="Google Shape;17342;p81"/>
            <p:cNvSpPr/>
            <p:nvPr/>
          </p:nvSpPr>
          <p:spPr>
            <a:xfrm>
              <a:off x="4782659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6" y="674"/>
                    <a:pt x="996" y="419"/>
                  </a:cubicBezTo>
                  <a:cubicBezTo>
                    <a:pt x="996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3" name="Google Shape;17343;p81"/>
            <p:cNvSpPr/>
            <p:nvPr/>
          </p:nvSpPr>
          <p:spPr>
            <a:xfrm>
              <a:off x="4704696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3" y="674"/>
                    <a:pt x="723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4" name="Google Shape;17344;p81"/>
            <p:cNvSpPr/>
            <p:nvPr/>
          </p:nvSpPr>
          <p:spPr>
            <a:xfrm>
              <a:off x="4747452" y="2002807"/>
              <a:ext cx="18586" cy="22099"/>
            </a:xfrm>
            <a:custGeom>
              <a:avLst/>
              <a:gdLst/>
              <a:ahLst/>
              <a:cxnLst/>
              <a:rect l="l" t="t" r="r" b="b"/>
              <a:pathLst>
                <a:path w="709" h="843" extrusionOk="0">
                  <a:moveTo>
                    <a:pt x="275" y="1"/>
                  </a:moveTo>
                  <a:cubicBezTo>
                    <a:pt x="549" y="260"/>
                    <a:pt x="376" y="722"/>
                    <a:pt x="1" y="722"/>
                  </a:cubicBezTo>
                  <a:cubicBezTo>
                    <a:pt x="84" y="806"/>
                    <a:pt x="186" y="843"/>
                    <a:pt x="287" y="843"/>
                  </a:cubicBezTo>
                  <a:cubicBezTo>
                    <a:pt x="501" y="843"/>
                    <a:pt x="708" y="674"/>
                    <a:pt x="708" y="419"/>
                  </a:cubicBezTo>
                  <a:cubicBezTo>
                    <a:pt x="708" y="188"/>
                    <a:pt x="521" y="1"/>
                    <a:pt x="290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5" name="Google Shape;17345;p81"/>
            <p:cNvSpPr/>
            <p:nvPr/>
          </p:nvSpPr>
          <p:spPr>
            <a:xfrm>
              <a:off x="4789842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2" y="674"/>
                    <a:pt x="722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6" name="Google Shape;17346;p81"/>
            <p:cNvSpPr/>
            <p:nvPr/>
          </p:nvSpPr>
          <p:spPr>
            <a:xfrm>
              <a:off x="4701288" y="2080378"/>
              <a:ext cx="179022" cy="242594"/>
            </a:xfrm>
            <a:custGeom>
              <a:avLst/>
              <a:gdLst/>
              <a:ahLst/>
              <a:cxnLst/>
              <a:rect l="l" t="t" r="r" b="b"/>
              <a:pathLst>
                <a:path w="6829" h="9254" extrusionOk="0">
                  <a:moveTo>
                    <a:pt x="780" y="1"/>
                  </a:moveTo>
                  <a:cubicBezTo>
                    <a:pt x="347" y="1"/>
                    <a:pt x="1" y="347"/>
                    <a:pt x="1" y="780"/>
                  </a:cubicBezTo>
                  <a:lnTo>
                    <a:pt x="1" y="8474"/>
                  </a:lnTo>
                  <a:cubicBezTo>
                    <a:pt x="1" y="8907"/>
                    <a:pt x="347" y="9254"/>
                    <a:pt x="780" y="9254"/>
                  </a:cubicBezTo>
                  <a:lnTo>
                    <a:pt x="6049" y="9254"/>
                  </a:lnTo>
                  <a:cubicBezTo>
                    <a:pt x="6482" y="9254"/>
                    <a:pt x="6829" y="8907"/>
                    <a:pt x="6829" y="8474"/>
                  </a:cubicBezTo>
                  <a:lnTo>
                    <a:pt x="6829" y="780"/>
                  </a:lnTo>
                  <a:cubicBezTo>
                    <a:pt x="6829" y="347"/>
                    <a:pt x="6482" y="1"/>
                    <a:pt x="6049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7" name="Google Shape;17347;p81"/>
            <p:cNvSpPr/>
            <p:nvPr/>
          </p:nvSpPr>
          <p:spPr>
            <a:xfrm>
              <a:off x="4839415" y="2080011"/>
              <a:ext cx="40895" cy="242961"/>
            </a:xfrm>
            <a:custGeom>
              <a:avLst/>
              <a:gdLst/>
              <a:ahLst/>
              <a:cxnLst/>
              <a:rect l="l" t="t" r="r" b="b"/>
              <a:pathLst>
                <a:path w="1560" h="9268" extrusionOk="0">
                  <a:moveTo>
                    <a:pt x="780" y="0"/>
                  </a:moveTo>
                  <a:lnTo>
                    <a:pt x="1" y="29"/>
                  </a:lnTo>
                  <a:cubicBezTo>
                    <a:pt x="419" y="29"/>
                    <a:pt x="780" y="376"/>
                    <a:pt x="780" y="809"/>
                  </a:cubicBezTo>
                  <a:lnTo>
                    <a:pt x="780" y="8517"/>
                  </a:lnTo>
                  <a:cubicBezTo>
                    <a:pt x="780" y="8864"/>
                    <a:pt x="535" y="9181"/>
                    <a:pt x="203" y="9268"/>
                  </a:cubicBezTo>
                  <a:lnTo>
                    <a:pt x="780" y="9268"/>
                  </a:lnTo>
                  <a:cubicBezTo>
                    <a:pt x="1213" y="9268"/>
                    <a:pt x="1560" y="8921"/>
                    <a:pt x="1560" y="8488"/>
                  </a:cubicBezTo>
                  <a:lnTo>
                    <a:pt x="1560" y="794"/>
                  </a:lnTo>
                  <a:cubicBezTo>
                    <a:pt x="1560" y="361"/>
                    <a:pt x="1213" y="0"/>
                    <a:pt x="780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8" name="Google Shape;17348;p81"/>
            <p:cNvSpPr/>
            <p:nvPr/>
          </p:nvSpPr>
          <p:spPr>
            <a:xfrm>
              <a:off x="4695625" y="2074715"/>
              <a:ext cx="190373" cy="253578"/>
            </a:xfrm>
            <a:custGeom>
              <a:avLst/>
              <a:gdLst/>
              <a:ahLst/>
              <a:cxnLst/>
              <a:rect l="l" t="t" r="r" b="b"/>
              <a:pathLst>
                <a:path w="7262" h="9673" extrusionOk="0">
                  <a:moveTo>
                    <a:pt x="996" y="0"/>
                  </a:moveTo>
                  <a:cubicBezTo>
                    <a:pt x="708" y="0"/>
                    <a:pt x="708" y="419"/>
                    <a:pt x="996" y="419"/>
                  </a:cubicBezTo>
                  <a:lnTo>
                    <a:pt x="1761" y="419"/>
                  </a:lnTo>
                  <a:cubicBezTo>
                    <a:pt x="2036" y="419"/>
                    <a:pt x="2036" y="0"/>
                    <a:pt x="1761" y="0"/>
                  </a:cubicBezTo>
                  <a:close/>
                  <a:moveTo>
                    <a:pt x="2526" y="0"/>
                  </a:moveTo>
                  <a:cubicBezTo>
                    <a:pt x="2252" y="0"/>
                    <a:pt x="2252" y="419"/>
                    <a:pt x="2526" y="419"/>
                  </a:cubicBezTo>
                  <a:lnTo>
                    <a:pt x="3306" y="419"/>
                  </a:lnTo>
                  <a:cubicBezTo>
                    <a:pt x="3580" y="419"/>
                    <a:pt x="3580" y="0"/>
                    <a:pt x="3306" y="0"/>
                  </a:cubicBezTo>
                  <a:close/>
                  <a:moveTo>
                    <a:pt x="4071" y="0"/>
                  </a:moveTo>
                  <a:cubicBezTo>
                    <a:pt x="3797" y="0"/>
                    <a:pt x="3797" y="419"/>
                    <a:pt x="4071" y="419"/>
                  </a:cubicBezTo>
                  <a:lnTo>
                    <a:pt x="4851" y="419"/>
                  </a:lnTo>
                  <a:cubicBezTo>
                    <a:pt x="5125" y="419"/>
                    <a:pt x="5125" y="0"/>
                    <a:pt x="4851" y="0"/>
                  </a:cubicBezTo>
                  <a:close/>
                  <a:moveTo>
                    <a:pt x="5616" y="0"/>
                  </a:moveTo>
                  <a:cubicBezTo>
                    <a:pt x="5341" y="0"/>
                    <a:pt x="5341" y="433"/>
                    <a:pt x="5616" y="433"/>
                  </a:cubicBezTo>
                  <a:lnTo>
                    <a:pt x="6395" y="433"/>
                  </a:lnTo>
                  <a:cubicBezTo>
                    <a:pt x="6641" y="433"/>
                    <a:pt x="6669" y="73"/>
                    <a:pt x="6424" y="15"/>
                  </a:cubicBezTo>
                  <a:cubicBezTo>
                    <a:pt x="6366" y="15"/>
                    <a:pt x="6323" y="15"/>
                    <a:pt x="6265" y="0"/>
                  </a:cubicBezTo>
                  <a:close/>
                  <a:moveTo>
                    <a:pt x="338" y="343"/>
                  </a:moveTo>
                  <a:cubicBezTo>
                    <a:pt x="273" y="343"/>
                    <a:pt x="207" y="374"/>
                    <a:pt x="159" y="448"/>
                  </a:cubicBezTo>
                  <a:cubicBezTo>
                    <a:pt x="58" y="607"/>
                    <a:pt x="0" y="794"/>
                    <a:pt x="0" y="996"/>
                  </a:cubicBezTo>
                  <a:lnTo>
                    <a:pt x="0" y="1300"/>
                  </a:lnTo>
                  <a:cubicBezTo>
                    <a:pt x="0" y="1415"/>
                    <a:pt x="101" y="1516"/>
                    <a:pt x="217" y="1516"/>
                  </a:cubicBezTo>
                  <a:cubicBezTo>
                    <a:pt x="332" y="1516"/>
                    <a:pt x="419" y="1429"/>
                    <a:pt x="433" y="1314"/>
                  </a:cubicBezTo>
                  <a:lnTo>
                    <a:pt x="433" y="996"/>
                  </a:lnTo>
                  <a:cubicBezTo>
                    <a:pt x="433" y="881"/>
                    <a:pt x="462" y="765"/>
                    <a:pt x="520" y="679"/>
                  </a:cubicBezTo>
                  <a:cubicBezTo>
                    <a:pt x="631" y="507"/>
                    <a:pt x="488" y="343"/>
                    <a:pt x="338" y="343"/>
                  </a:cubicBezTo>
                  <a:close/>
                  <a:moveTo>
                    <a:pt x="6985" y="453"/>
                  </a:moveTo>
                  <a:cubicBezTo>
                    <a:pt x="6846" y="453"/>
                    <a:pt x="6709" y="589"/>
                    <a:pt x="6785" y="751"/>
                  </a:cubicBezTo>
                  <a:cubicBezTo>
                    <a:pt x="6814" y="823"/>
                    <a:pt x="6828" y="910"/>
                    <a:pt x="6828" y="996"/>
                  </a:cubicBezTo>
                  <a:lnTo>
                    <a:pt x="6828" y="1429"/>
                  </a:lnTo>
                  <a:cubicBezTo>
                    <a:pt x="6828" y="1545"/>
                    <a:pt x="6929" y="1632"/>
                    <a:pt x="7045" y="1632"/>
                  </a:cubicBezTo>
                  <a:cubicBezTo>
                    <a:pt x="7160" y="1632"/>
                    <a:pt x="7261" y="1545"/>
                    <a:pt x="7261" y="1429"/>
                  </a:cubicBezTo>
                  <a:lnTo>
                    <a:pt x="7261" y="982"/>
                  </a:lnTo>
                  <a:cubicBezTo>
                    <a:pt x="7261" y="838"/>
                    <a:pt x="7218" y="708"/>
                    <a:pt x="7175" y="578"/>
                  </a:cubicBezTo>
                  <a:cubicBezTo>
                    <a:pt x="7130" y="489"/>
                    <a:pt x="7058" y="453"/>
                    <a:pt x="6985" y="453"/>
                  </a:cubicBezTo>
                  <a:close/>
                  <a:moveTo>
                    <a:pt x="210" y="1862"/>
                  </a:moveTo>
                  <a:cubicBezTo>
                    <a:pt x="105" y="1862"/>
                    <a:pt x="0" y="1935"/>
                    <a:pt x="0" y="2079"/>
                  </a:cubicBezTo>
                  <a:lnTo>
                    <a:pt x="0" y="2844"/>
                  </a:lnTo>
                  <a:cubicBezTo>
                    <a:pt x="0" y="2960"/>
                    <a:pt x="101" y="3061"/>
                    <a:pt x="217" y="3061"/>
                  </a:cubicBezTo>
                  <a:cubicBezTo>
                    <a:pt x="332" y="3061"/>
                    <a:pt x="419" y="2960"/>
                    <a:pt x="419" y="2844"/>
                  </a:cubicBezTo>
                  <a:lnTo>
                    <a:pt x="419" y="2079"/>
                  </a:lnTo>
                  <a:cubicBezTo>
                    <a:pt x="419" y="1935"/>
                    <a:pt x="314" y="1862"/>
                    <a:pt x="210" y="1862"/>
                  </a:cubicBezTo>
                  <a:close/>
                  <a:moveTo>
                    <a:pt x="7052" y="1992"/>
                  </a:moveTo>
                  <a:cubicBezTo>
                    <a:pt x="6947" y="1992"/>
                    <a:pt x="6843" y="2065"/>
                    <a:pt x="6843" y="2209"/>
                  </a:cubicBezTo>
                  <a:lnTo>
                    <a:pt x="6843" y="2974"/>
                  </a:lnTo>
                  <a:cubicBezTo>
                    <a:pt x="6843" y="3089"/>
                    <a:pt x="6929" y="3176"/>
                    <a:pt x="7045" y="3176"/>
                  </a:cubicBezTo>
                  <a:cubicBezTo>
                    <a:pt x="7160" y="3176"/>
                    <a:pt x="7261" y="3089"/>
                    <a:pt x="7261" y="2974"/>
                  </a:cubicBezTo>
                  <a:lnTo>
                    <a:pt x="7261" y="2209"/>
                  </a:lnTo>
                  <a:cubicBezTo>
                    <a:pt x="7261" y="2065"/>
                    <a:pt x="7157" y="1992"/>
                    <a:pt x="7052" y="1992"/>
                  </a:cubicBezTo>
                  <a:close/>
                  <a:moveTo>
                    <a:pt x="210" y="3407"/>
                  </a:moveTo>
                  <a:cubicBezTo>
                    <a:pt x="105" y="3407"/>
                    <a:pt x="0" y="3479"/>
                    <a:pt x="0" y="3624"/>
                  </a:cubicBezTo>
                  <a:lnTo>
                    <a:pt x="0" y="4389"/>
                  </a:lnTo>
                  <a:cubicBezTo>
                    <a:pt x="0" y="4504"/>
                    <a:pt x="101" y="4605"/>
                    <a:pt x="217" y="4605"/>
                  </a:cubicBezTo>
                  <a:cubicBezTo>
                    <a:pt x="332" y="4605"/>
                    <a:pt x="419" y="4504"/>
                    <a:pt x="419" y="4389"/>
                  </a:cubicBezTo>
                  <a:lnTo>
                    <a:pt x="419" y="3624"/>
                  </a:lnTo>
                  <a:cubicBezTo>
                    <a:pt x="419" y="3479"/>
                    <a:pt x="314" y="3407"/>
                    <a:pt x="210" y="3407"/>
                  </a:cubicBezTo>
                  <a:close/>
                  <a:moveTo>
                    <a:pt x="7039" y="3519"/>
                  </a:moveTo>
                  <a:cubicBezTo>
                    <a:pt x="6933" y="3519"/>
                    <a:pt x="6828" y="3588"/>
                    <a:pt x="6828" y="3725"/>
                  </a:cubicBezTo>
                  <a:lnTo>
                    <a:pt x="6828" y="4504"/>
                  </a:lnTo>
                  <a:cubicBezTo>
                    <a:pt x="6828" y="4612"/>
                    <a:pt x="6917" y="4708"/>
                    <a:pt x="7023" y="4708"/>
                  </a:cubicBezTo>
                  <a:cubicBezTo>
                    <a:pt x="7030" y="4708"/>
                    <a:pt x="7037" y="4707"/>
                    <a:pt x="7045" y="4706"/>
                  </a:cubicBezTo>
                  <a:lnTo>
                    <a:pt x="7045" y="4721"/>
                  </a:lnTo>
                  <a:cubicBezTo>
                    <a:pt x="7160" y="4721"/>
                    <a:pt x="7261" y="4620"/>
                    <a:pt x="7261" y="4504"/>
                  </a:cubicBezTo>
                  <a:lnTo>
                    <a:pt x="7261" y="3725"/>
                  </a:lnTo>
                  <a:cubicBezTo>
                    <a:pt x="7254" y="3588"/>
                    <a:pt x="7146" y="3519"/>
                    <a:pt x="7039" y="3519"/>
                  </a:cubicBezTo>
                  <a:close/>
                  <a:moveTo>
                    <a:pt x="210" y="4937"/>
                  </a:moveTo>
                  <a:cubicBezTo>
                    <a:pt x="105" y="4937"/>
                    <a:pt x="0" y="5009"/>
                    <a:pt x="0" y="5154"/>
                  </a:cubicBezTo>
                  <a:lnTo>
                    <a:pt x="0" y="5919"/>
                  </a:lnTo>
                  <a:cubicBezTo>
                    <a:pt x="0" y="6034"/>
                    <a:pt x="87" y="6135"/>
                    <a:pt x="217" y="6135"/>
                  </a:cubicBezTo>
                  <a:cubicBezTo>
                    <a:pt x="332" y="6135"/>
                    <a:pt x="419" y="6034"/>
                    <a:pt x="419" y="5919"/>
                  </a:cubicBezTo>
                  <a:lnTo>
                    <a:pt x="419" y="5154"/>
                  </a:lnTo>
                  <a:cubicBezTo>
                    <a:pt x="419" y="5009"/>
                    <a:pt x="314" y="4937"/>
                    <a:pt x="210" y="4937"/>
                  </a:cubicBezTo>
                  <a:close/>
                  <a:moveTo>
                    <a:pt x="7039" y="5064"/>
                  </a:moveTo>
                  <a:cubicBezTo>
                    <a:pt x="6933" y="5064"/>
                    <a:pt x="6828" y="5132"/>
                    <a:pt x="6828" y="5269"/>
                  </a:cubicBezTo>
                  <a:lnTo>
                    <a:pt x="6828" y="6049"/>
                  </a:lnTo>
                  <a:cubicBezTo>
                    <a:pt x="6828" y="6164"/>
                    <a:pt x="6929" y="6251"/>
                    <a:pt x="7045" y="6251"/>
                  </a:cubicBezTo>
                  <a:lnTo>
                    <a:pt x="7045" y="6265"/>
                  </a:lnTo>
                  <a:cubicBezTo>
                    <a:pt x="7160" y="6265"/>
                    <a:pt x="7261" y="6164"/>
                    <a:pt x="7261" y="6049"/>
                  </a:cubicBezTo>
                  <a:lnTo>
                    <a:pt x="7261" y="5269"/>
                  </a:lnTo>
                  <a:cubicBezTo>
                    <a:pt x="7254" y="5132"/>
                    <a:pt x="7146" y="5064"/>
                    <a:pt x="7039" y="5064"/>
                  </a:cubicBezTo>
                  <a:close/>
                  <a:moveTo>
                    <a:pt x="210" y="6482"/>
                  </a:moveTo>
                  <a:cubicBezTo>
                    <a:pt x="105" y="6482"/>
                    <a:pt x="0" y="6554"/>
                    <a:pt x="0" y="6698"/>
                  </a:cubicBezTo>
                  <a:lnTo>
                    <a:pt x="0" y="7463"/>
                  </a:lnTo>
                  <a:cubicBezTo>
                    <a:pt x="0" y="7579"/>
                    <a:pt x="87" y="7680"/>
                    <a:pt x="217" y="7680"/>
                  </a:cubicBezTo>
                  <a:cubicBezTo>
                    <a:pt x="332" y="7680"/>
                    <a:pt x="419" y="7579"/>
                    <a:pt x="419" y="7463"/>
                  </a:cubicBezTo>
                  <a:lnTo>
                    <a:pt x="419" y="6698"/>
                  </a:lnTo>
                  <a:cubicBezTo>
                    <a:pt x="419" y="6554"/>
                    <a:pt x="314" y="6482"/>
                    <a:pt x="210" y="6482"/>
                  </a:cubicBezTo>
                  <a:close/>
                  <a:moveTo>
                    <a:pt x="7039" y="6608"/>
                  </a:moveTo>
                  <a:cubicBezTo>
                    <a:pt x="6933" y="6608"/>
                    <a:pt x="6828" y="6677"/>
                    <a:pt x="6828" y="6814"/>
                  </a:cubicBezTo>
                  <a:lnTo>
                    <a:pt x="6828" y="7593"/>
                  </a:lnTo>
                  <a:cubicBezTo>
                    <a:pt x="6828" y="7709"/>
                    <a:pt x="6929" y="7795"/>
                    <a:pt x="7045" y="7795"/>
                  </a:cubicBezTo>
                  <a:lnTo>
                    <a:pt x="7045" y="7810"/>
                  </a:lnTo>
                  <a:cubicBezTo>
                    <a:pt x="7160" y="7810"/>
                    <a:pt x="7261" y="7709"/>
                    <a:pt x="7261" y="7593"/>
                  </a:cubicBezTo>
                  <a:lnTo>
                    <a:pt x="7261" y="6814"/>
                  </a:lnTo>
                  <a:cubicBezTo>
                    <a:pt x="7254" y="6677"/>
                    <a:pt x="7146" y="6608"/>
                    <a:pt x="7039" y="6608"/>
                  </a:cubicBezTo>
                  <a:close/>
                  <a:moveTo>
                    <a:pt x="210" y="8026"/>
                  </a:moveTo>
                  <a:cubicBezTo>
                    <a:pt x="105" y="8026"/>
                    <a:pt x="0" y="8099"/>
                    <a:pt x="0" y="8243"/>
                  </a:cubicBezTo>
                  <a:lnTo>
                    <a:pt x="0" y="8676"/>
                  </a:lnTo>
                  <a:cubicBezTo>
                    <a:pt x="0" y="8820"/>
                    <a:pt x="29" y="8965"/>
                    <a:pt x="87" y="9080"/>
                  </a:cubicBezTo>
                  <a:cubicBezTo>
                    <a:pt x="116" y="9167"/>
                    <a:pt x="188" y="9210"/>
                    <a:pt x="275" y="9210"/>
                  </a:cubicBezTo>
                  <a:cubicBezTo>
                    <a:pt x="433" y="9210"/>
                    <a:pt x="534" y="9051"/>
                    <a:pt x="477" y="8907"/>
                  </a:cubicBezTo>
                  <a:cubicBezTo>
                    <a:pt x="433" y="8835"/>
                    <a:pt x="419" y="8763"/>
                    <a:pt x="419" y="8676"/>
                  </a:cubicBezTo>
                  <a:lnTo>
                    <a:pt x="419" y="8243"/>
                  </a:lnTo>
                  <a:cubicBezTo>
                    <a:pt x="419" y="8099"/>
                    <a:pt x="314" y="8026"/>
                    <a:pt x="210" y="8026"/>
                  </a:cubicBezTo>
                  <a:close/>
                  <a:moveTo>
                    <a:pt x="7038" y="8153"/>
                  </a:moveTo>
                  <a:cubicBezTo>
                    <a:pt x="6933" y="8153"/>
                    <a:pt x="6828" y="8221"/>
                    <a:pt x="6828" y="8358"/>
                  </a:cubicBezTo>
                  <a:lnTo>
                    <a:pt x="6828" y="8676"/>
                  </a:lnTo>
                  <a:cubicBezTo>
                    <a:pt x="6828" y="8791"/>
                    <a:pt x="6799" y="8893"/>
                    <a:pt x="6742" y="8994"/>
                  </a:cubicBezTo>
                  <a:cubicBezTo>
                    <a:pt x="6644" y="9133"/>
                    <a:pt x="6735" y="9312"/>
                    <a:pt x="6896" y="9312"/>
                  </a:cubicBezTo>
                  <a:cubicBezTo>
                    <a:pt x="6902" y="9312"/>
                    <a:pt x="6909" y="9312"/>
                    <a:pt x="6915" y="9311"/>
                  </a:cubicBezTo>
                  <a:lnTo>
                    <a:pt x="6915" y="9326"/>
                  </a:lnTo>
                  <a:cubicBezTo>
                    <a:pt x="6987" y="9326"/>
                    <a:pt x="7059" y="9282"/>
                    <a:pt x="7088" y="9225"/>
                  </a:cubicBezTo>
                  <a:cubicBezTo>
                    <a:pt x="7189" y="9066"/>
                    <a:pt x="7247" y="8878"/>
                    <a:pt x="7247" y="8676"/>
                  </a:cubicBezTo>
                  <a:lnTo>
                    <a:pt x="7247" y="8358"/>
                  </a:lnTo>
                  <a:cubicBezTo>
                    <a:pt x="7247" y="8221"/>
                    <a:pt x="7142" y="8153"/>
                    <a:pt x="7038" y="8153"/>
                  </a:cubicBezTo>
                  <a:close/>
                  <a:moveTo>
                    <a:pt x="846" y="9248"/>
                  </a:moveTo>
                  <a:cubicBezTo>
                    <a:pt x="613" y="9248"/>
                    <a:pt x="567" y="9631"/>
                    <a:pt x="838" y="9672"/>
                  </a:cubicBezTo>
                  <a:lnTo>
                    <a:pt x="1631" y="9672"/>
                  </a:lnTo>
                  <a:cubicBezTo>
                    <a:pt x="1920" y="9672"/>
                    <a:pt x="1920" y="9253"/>
                    <a:pt x="1631" y="9253"/>
                  </a:cubicBezTo>
                  <a:lnTo>
                    <a:pt x="895" y="9253"/>
                  </a:lnTo>
                  <a:cubicBezTo>
                    <a:pt x="878" y="9250"/>
                    <a:pt x="862" y="9248"/>
                    <a:pt x="846" y="9248"/>
                  </a:cubicBezTo>
                  <a:close/>
                  <a:moveTo>
                    <a:pt x="2411" y="9253"/>
                  </a:moveTo>
                  <a:cubicBezTo>
                    <a:pt x="2122" y="9253"/>
                    <a:pt x="2122" y="9672"/>
                    <a:pt x="2411" y="9672"/>
                  </a:cubicBezTo>
                  <a:lnTo>
                    <a:pt x="3176" y="9672"/>
                  </a:lnTo>
                  <a:cubicBezTo>
                    <a:pt x="3465" y="9672"/>
                    <a:pt x="3465" y="9253"/>
                    <a:pt x="3176" y="9253"/>
                  </a:cubicBezTo>
                  <a:close/>
                  <a:moveTo>
                    <a:pt x="3956" y="9253"/>
                  </a:moveTo>
                  <a:cubicBezTo>
                    <a:pt x="3667" y="9253"/>
                    <a:pt x="3667" y="9672"/>
                    <a:pt x="3956" y="9672"/>
                  </a:cubicBezTo>
                  <a:lnTo>
                    <a:pt x="4721" y="9672"/>
                  </a:lnTo>
                  <a:cubicBezTo>
                    <a:pt x="4995" y="9672"/>
                    <a:pt x="4995" y="9253"/>
                    <a:pt x="4721" y="9253"/>
                  </a:cubicBezTo>
                  <a:close/>
                  <a:moveTo>
                    <a:pt x="5500" y="9253"/>
                  </a:moveTo>
                  <a:cubicBezTo>
                    <a:pt x="5211" y="9253"/>
                    <a:pt x="5211" y="9672"/>
                    <a:pt x="5500" y="9672"/>
                  </a:cubicBezTo>
                  <a:lnTo>
                    <a:pt x="6265" y="9672"/>
                  </a:lnTo>
                  <a:cubicBezTo>
                    <a:pt x="6554" y="9672"/>
                    <a:pt x="6554" y="9253"/>
                    <a:pt x="6265" y="9253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9" name="Google Shape;17349;p81"/>
            <p:cNvSpPr/>
            <p:nvPr/>
          </p:nvSpPr>
          <p:spPr>
            <a:xfrm>
              <a:off x="4913970" y="2083025"/>
              <a:ext cx="105620" cy="95029"/>
            </a:xfrm>
            <a:custGeom>
              <a:avLst/>
              <a:gdLst/>
              <a:ahLst/>
              <a:cxnLst/>
              <a:rect l="l" t="t" r="r" b="b"/>
              <a:pathLst>
                <a:path w="4029" h="3625" extrusionOk="0">
                  <a:moveTo>
                    <a:pt x="289" y="1"/>
                  </a:moveTo>
                  <a:cubicBezTo>
                    <a:pt x="159" y="73"/>
                    <a:pt x="58" y="189"/>
                    <a:pt x="1" y="318"/>
                  </a:cubicBezTo>
                  <a:lnTo>
                    <a:pt x="1689" y="1820"/>
                  </a:lnTo>
                  <a:lnTo>
                    <a:pt x="1" y="3307"/>
                  </a:lnTo>
                  <a:cubicBezTo>
                    <a:pt x="73" y="3437"/>
                    <a:pt x="174" y="3552"/>
                    <a:pt x="289" y="3624"/>
                  </a:cubicBezTo>
                  <a:lnTo>
                    <a:pt x="2007" y="2094"/>
                  </a:lnTo>
                  <a:lnTo>
                    <a:pt x="3739" y="3624"/>
                  </a:lnTo>
                  <a:cubicBezTo>
                    <a:pt x="3855" y="3552"/>
                    <a:pt x="3956" y="3437"/>
                    <a:pt x="4028" y="3321"/>
                  </a:cubicBezTo>
                  <a:lnTo>
                    <a:pt x="2325" y="1820"/>
                  </a:lnTo>
                  <a:lnTo>
                    <a:pt x="4028" y="318"/>
                  </a:lnTo>
                  <a:cubicBezTo>
                    <a:pt x="3970" y="189"/>
                    <a:pt x="3869" y="73"/>
                    <a:pt x="3739" y="1"/>
                  </a:cubicBezTo>
                  <a:lnTo>
                    <a:pt x="2022" y="1531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0" name="Google Shape;17350;p81"/>
            <p:cNvSpPr/>
            <p:nvPr/>
          </p:nvSpPr>
          <p:spPr>
            <a:xfrm>
              <a:off x="4913970" y="2224953"/>
              <a:ext cx="105620" cy="95003"/>
            </a:xfrm>
            <a:custGeom>
              <a:avLst/>
              <a:gdLst/>
              <a:ahLst/>
              <a:cxnLst/>
              <a:rect l="l" t="t" r="r" b="b"/>
              <a:pathLst>
                <a:path w="4029" h="3624" extrusionOk="0">
                  <a:moveTo>
                    <a:pt x="289" y="0"/>
                  </a:moveTo>
                  <a:cubicBezTo>
                    <a:pt x="174" y="72"/>
                    <a:pt x="73" y="188"/>
                    <a:pt x="1" y="318"/>
                  </a:cubicBezTo>
                  <a:lnTo>
                    <a:pt x="1704" y="1819"/>
                  </a:lnTo>
                  <a:lnTo>
                    <a:pt x="1" y="3320"/>
                  </a:lnTo>
                  <a:cubicBezTo>
                    <a:pt x="73" y="3436"/>
                    <a:pt x="174" y="3551"/>
                    <a:pt x="289" y="3623"/>
                  </a:cubicBezTo>
                  <a:lnTo>
                    <a:pt x="2022" y="2093"/>
                  </a:lnTo>
                  <a:lnTo>
                    <a:pt x="3739" y="3623"/>
                  </a:lnTo>
                  <a:cubicBezTo>
                    <a:pt x="3869" y="3551"/>
                    <a:pt x="3970" y="3436"/>
                    <a:pt x="4028" y="3320"/>
                  </a:cubicBezTo>
                  <a:lnTo>
                    <a:pt x="2339" y="1819"/>
                  </a:lnTo>
                  <a:lnTo>
                    <a:pt x="4028" y="318"/>
                  </a:lnTo>
                  <a:cubicBezTo>
                    <a:pt x="3970" y="188"/>
                    <a:pt x="3869" y="72"/>
                    <a:pt x="3739" y="0"/>
                  </a:cubicBezTo>
                  <a:lnTo>
                    <a:pt x="2022" y="153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51" name="Google Shape;17351;p81"/>
          <p:cNvGrpSpPr/>
          <p:nvPr/>
        </p:nvGrpSpPr>
        <p:grpSpPr>
          <a:xfrm>
            <a:off x="7526242" y="1522968"/>
            <a:ext cx="357651" cy="332275"/>
            <a:chOff x="7526242" y="1522968"/>
            <a:chExt cx="357651" cy="332275"/>
          </a:xfrm>
        </p:grpSpPr>
        <p:sp>
          <p:nvSpPr>
            <p:cNvPr id="17352" name="Google Shape;17352;p81"/>
            <p:cNvSpPr/>
            <p:nvPr/>
          </p:nvSpPr>
          <p:spPr>
            <a:xfrm>
              <a:off x="7589814" y="1531304"/>
              <a:ext cx="187726" cy="323939"/>
            </a:xfrm>
            <a:custGeom>
              <a:avLst/>
              <a:gdLst/>
              <a:ahLst/>
              <a:cxnLst/>
              <a:rect l="l" t="t" r="r" b="b"/>
              <a:pathLst>
                <a:path w="7161" h="12357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11505"/>
                  </a:lnTo>
                  <a:cubicBezTo>
                    <a:pt x="1" y="11981"/>
                    <a:pt x="376" y="12357"/>
                    <a:pt x="852" y="12357"/>
                  </a:cubicBezTo>
                  <a:lnTo>
                    <a:pt x="6309" y="12357"/>
                  </a:lnTo>
                  <a:cubicBezTo>
                    <a:pt x="6785" y="12357"/>
                    <a:pt x="7161" y="11981"/>
                    <a:pt x="7161" y="11505"/>
                  </a:cubicBez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3" name="Google Shape;17353;p81"/>
            <p:cNvSpPr/>
            <p:nvPr/>
          </p:nvSpPr>
          <p:spPr>
            <a:xfrm>
              <a:off x="7739292" y="1531304"/>
              <a:ext cx="38248" cy="323939"/>
            </a:xfrm>
            <a:custGeom>
              <a:avLst/>
              <a:gdLst/>
              <a:ahLst/>
              <a:cxnLst/>
              <a:rect l="l" t="t" r="r" b="b"/>
              <a:pathLst>
                <a:path w="1459" h="12357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11505"/>
                  </a:lnTo>
                  <a:cubicBezTo>
                    <a:pt x="852" y="11981"/>
                    <a:pt x="463" y="12357"/>
                    <a:pt x="1" y="12357"/>
                  </a:cubicBezTo>
                  <a:lnTo>
                    <a:pt x="607" y="12357"/>
                  </a:lnTo>
                  <a:cubicBezTo>
                    <a:pt x="1083" y="12357"/>
                    <a:pt x="1459" y="11981"/>
                    <a:pt x="1459" y="11505"/>
                  </a:cubicBez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4" name="Google Shape;17354;p81"/>
            <p:cNvSpPr/>
            <p:nvPr/>
          </p:nvSpPr>
          <p:spPr>
            <a:xfrm>
              <a:off x="7589814" y="1531304"/>
              <a:ext cx="187726" cy="53741"/>
            </a:xfrm>
            <a:custGeom>
              <a:avLst/>
              <a:gdLst/>
              <a:ahLst/>
              <a:cxnLst/>
              <a:rect l="l" t="t" r="r" b="b"/>
              <a:pathLst>
                <a:path w="7161" h="2050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2050"/>
                  </a:lnTo>
                  <a:lnTo>
                    <a:pt x="7161" y="2050"/>
                  </a:ln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5" name="Google Shape;17355;p81"/>
            <p:cNvSpPr/>
            <p:nvPr/>
          </p:nvSpPr>
          <p:spPr>
            <a:xfrm>
              <a:off x="7739292" y="1531304"/>
              <a:ext cx="38248" cy="53741"/>
            </a:xfrm>
            <a:custGeom>
              <a:avLst/>
              <a:gdLst/>
              <a:ahLst/>
              <a:cxnLst/>
              <a:rect l="l" t="t" r="r" b="b"/>
              <a:pathLst>
                <a:path w="1459" h="2050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2050"/>
                  </a:lnTo>
                  <a:lnTo>
                    <a:pt x="1459" y="2050"/>
                  </a:ln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6" name="Google Shape;17356;p81"/>
            <p:cNvSpPr/>
            <p:nvPr/>
          </p:nvSpPr>
          <p:spPr>
            <a:xfrm>
              <a:off x="7590207" y="1801476"/>
              <a:ext cx="187726" cy="53767"/>
            </a:xfrm>
            <a:custGeom>
              <a:avLst/>
              <a:gdLst/>
              <a:ahLst/>
              <a:cxnLst/>
              <a:rect l="l" t="t" r="r" b="b"/>
              <a:pathLst>
                <a:path w="7161" h="2051" extrusionOk="0">
                  <a:moveTo>
                    <a:pt x="0" y="1"/>
                  </a:moveTo>
                  <a:lnTo>
                    <a:pt x="0" y="1199"/>
                  </a:lnTo>
                  <a:cubicBezTo>
                    <a:pt x="0" y="1675"/>
                    <a:pt x="375" y="2051"/>
                    <a:pt x="852" y="2051"/>
                  </a:cubicBezTo>
                  <a:lnTo>
                    <a:pt x="6308" y="2051"/>
                  </a:lnTo>
                  <a:cubicBezTo>
                    <a:pt x="6770" y="2051"/>
                    <a:pt x="7160" y="1675"/>
                    <a:pt x="7160" y="1199"/>
                  </a:cubicBezTo>
                  <a:lnTo>
                    <a:pt x="716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7" name="Google Shape;17357;p81"/>
            <p:cNvSpPr/>
            <p:nvPr/>
          </p:nvSpPr>
          <p:spPr>
            <a:xfrm>
              <a:off x="7739292" y="1801476"/>
              <a:ext cx="38248" cy="53767"/>
            </a:xfrm>
            <a:custGeom>
              <a:avLst/>
              <a:gdLst/>
              <a:ahLst/>
              <a:cxnLst/>
              <a:rect l="l" t="t" r="r" b="b"/>
              <a:pathLst>
                <a:path w="1459" h="2051" extrusionOk="0">
                  <a:moveTo>
                    <a:pt x="838" y="1"/>
                  </a:moveTo>
                  <a:lnTo>
                    <a:pt x="852" y="1199"/>
                  </a:lnTo>
                  <a:cubicBezTo>
                    <a:pt x="852" y="1675"/>
                    <a:pt x="463" y="2051"/>
                    <a:pt x="1" y="2051"/>
                  </a:cubicBezTo>
                  <a:lnTo>
                    <a:pt x="607" y="2051"/>
                  </a:lnTo>
                  <a:cubicBezTo>
                    <a:pt x="1040" y="2051"/>
                    <a:pt x="1401" y="1733"/>
                    <a:pt x="1459" y="1300"/>
                  </a:cubicBezTo>
                  <a:cubicBezTo>
                    <a:pt x="1459" y="1271"/>
                    <a:pt x="1459" y="1228"/>
                    <a:pt x="1459" y="1214"/>
                  </a:cubicBezTo>
                  <a:lnTo>
                    <a:pt x="1459" y="1"/>
                  </a:ln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8" name="Google Shape;17358;p81"/>
            <p:cNvSpPr/>
            <p:nvPr/>
          </p:nvSpPr>
          <p:spPr>
            <a:xfrm>
              <a:off x="7678001" y="1625521"/>
              <a:ext cx="205893" cy="135112"/>
            </a:xfrm>
            <a:custGeom>
              <a:avLst/>
              <a:gdLst/>
              <a:ahLst/>
              <a:cxnLst/>
              <a:rect l="l" t="t" r="r" b="b"/>
              <a:pathLst>
                <a:path w="7854" h="5154" extrusionOk="0">
                  <a:moveTo>
                    <a:pt x="419" y="1"/>
                  </a:moveTo>
                  <a:cubicBezTo>
                    <a:pt x="188" y="1"/>
                    <a:pt x="0" y="188"/>
                    <a:pt x="0" y="419"/>
                  </a:cubicBezTo>
                  <a:lnTo>
                    <a:pt x="0" y="4735"/>
                  </a:lnTo>
                  <a:cubicBezTo>
                    <a:pt x="0" y="4966"/>
                    <a:pt x="188" y="5154"/>
                    <a:pt x="419" y="5154"/>
                  </a:cubicBezTo>
                  <a:lnTo>
                    <a:pt x="7420" y="5154"/>
                  </a:lnTo>
                  <a:cubicBezTo>
                    <a:pt x="7651" y="5154"/>
                    <a:pt x="7853" y="4966"/>
                    <a:pt x="7853" y="4735"/>
                  </a:cubicBezTo>
                  <a:lnTo>
                    <a:pt x="7853" y="419"/>
                  </a:lnTo>
                  <a:cubicBezTo>
                    <a:pt x="7853" y="188"/>
                    <a:pt x="7651" y="1"/>
                    <a:pt x="742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9" name="Google Shape;17359;p81"/>
            <p:cNvSpPr/>
            <p:nvPr/>
          </p:nvSpPr>
          <p:spPr>
            <a:xfrm>
              <a:off x="7857364" y="1625521"/>
              <a:ext cx="26530" cy="135112"/>
            </a:xfrm>
            <a:custGeom>
              <a:avLst/>
              <a:gdLst/>
              <a:ahLst/>
              <a:cxnLst/>
              <a:rect l="l" t="t" r="r" b="b"/>
              <a:pathLst>
                <a:path w="1012" h="5154" extrusionOk="0">
                  <a:moveTo>
                    <a:pt x="1" y="1"/>
                  </a:moveTo>
                  <a:cubicBezTo>
                    <a:pt x="232" y="1"/>
                    <a:pt x="419" y="188"/>
                    <a:pt x="419" y="419"/>
                  </a:cubicBezTo>
                  <a:lnTo>
                    <a:pt x="419" y="4735"/>
                  </a:lnTo>
                  <a:cubicBezTo>
                    <a:pt x="419" y="4966"/>
                    <a:pt x="232" y="5154"/>
                    <a:pt x="1" y="5154"/>
                  </a:cubicBezTo>
                  <a:lnTo>
                    <a:pt x="578" y="5154"/>
                  </a:lnTo>
                  <a:cubicBezTo>
                    <a:pt x="809" y="5154"/>
                    <a:pt x="1011" y="4966"/>
                    <a:pt x="1011" y="4735"/>
                  </a:cubicBezTo>
                  <a:lnTo>
                    <a:pt x="1011" y="419"/>
                  </a:lnTo>
                  <a:cubicBezTo>
                    <a:pt x="1011" y="188"/>
                    <a:pt x="809" y="1"/>
                    <a:pt x="578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0" name="Google Shape;17360;p81"/>
            <p:cNvSpPr/>
            <p:nvPr/>
          </p:nvSpPr>
          <p:spPr>
            <a:xfrm>
              <a:off x="7782809" y="1648223"/>
              <a:ext cx="55287" cy="47266"/>
            </a:xfrm>
            <a:custGeom>
              <a:avLst/>
              <a:gdLst/>
              <a:ahLst/>
              <a:cxnLst/>
              <a:rect l="l" t="t" r="r" b="b"/>
              <a:pathLst>
                <a:path w="2109" h="1803" extrusionOk="0">
                  <a:moveTo>
                    <a:pt x="1199" y="1"/>
                  </a:moveTo>
                  <a:cubicBezTo>
                    <a:pt x="405" y="1"/>
                    <a:pt x="1" y="968"/>
                    <a:pt x="564" y="1531"/>
                  </a:cubicBezTo>
                  <a:cubicBezTo>
                    <a:pt x="747" y="1719"/>
                    <a:pt x="974" y="1803"/>
                    <a:pt x="1198" y="1803"/>
                  </a:cubicBezTo>
                  <a:cubicBezTo>
                    <a:pt x="1661" y="1803"/>
                    <a:pt x="2108" y="1441"/>
                    <a:pt x="2108" y="896"/>
                  </a:cubicBezTo>
                  <a:cubicBezTo>
                    <a:pt x="2108" y="390"/>
                    <a:pt x="1704" y="1"/>
                    <a:pt x="1199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1" name="Google Shape;17361;p81"/>
            <p:cNvSpPr/>
            <p:nvPr/>
          </p:nvSpPr>
          <p:spPr>
            <a:xfrm>
              <a:off x="7807425" y="1648223"/>
              <a:ext cx="55261" cy="47266"/>
            </a:xfrm>
            <a:custGeom>
              <a:avLst/>
              <a:gdLst/>
              <a:ahLst/>
              <a:cxnLst/>
              <a:rect l="l" t="t" r="r" b="b"/>
              <a:pathLst>
                <a:path w="2108" h="1803" extrusionOk="0">
                  <a:moveTo>
                    <a:pt x="1213" y="1"/>
                  </a:moveTo>
                  <a:cubicBezTo>
                    <a:pt x="404" y="1"/>
                    <a:pt x="0" y="968"/>
                    <a:pt x="563" y="1531"/>
                  </a:cubicBezTo>
                  <a:cubicBezTo>
                    <a:pt x="751" y="1719"/>
                    <a:pt x="980" y="1803"/>
                    <a:pt x="1203" y="1803"/>
                  </a:cubicBezTo>
                  <a:cubicBezTo>
                    <a:pt x="1667" y="1803"/>
                    <a:pt x="2108" y="1441"/>
                    <a:pt x="2108" y="896"/>
                  </a:cubicBezTo>
                  <a:cubicBezTo>
                    <a:pt x="2108" y="390"/>
                    <a:pt x="1703" y="1"/>
                    <a:pt x="1213" y="1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2" name="Google Shape;17362;p81"/>
            <p:cNvSpPr/>
            <p:nvPr/>
          </p:nvSpPr>
          <p:spPr>
            <a:xfrm>
              <a:off x="7701464" y="1649351"/>
              <a:ext cx="65852" cy="44697"/>
            </a:xfrm>
            <a:custGeom>
              <a:avLst/>
              <a:gdLst/>
              <a:ahLst/>
              <a:cxnLst/>
              <a:rect l="l" t="t" r="r" b="b"/>
              <a:pathLst>
                <a:path w="2512" h="1705" extrusionOk="0">
                  <a:moveTo>
                    <a:pt x="419" y="1"/>
                  </a:moveTo>
                  <a:cubicBezTo>
                    <a:pt x="188" y="1"/>
                    <a:pt x="0" y="189"/>
                    <a:pt x="0" y="420"/>
                  </a:cubicBezTo>
                  <a:lnTo>
                    <a:pt x="0" y="1286"/>
                  </a:lnTo>
                  <a:cubicBezTo>
                    <a:pt x="0" y="1517"/>
                    <a:pt x="188" y="1704"/>
                    <a:pt x="419" y="1704"/>
                  </a:cubicBezTo>
                  <a:lnTo>
                    <a:pt x="2093" y="1704"/>
                  </a:lnTo>
                  <a:cubicBezTo>
                    <a:pt x="2324" y="1704"/>
                    <a:pt x="2512" y="1517"/>
                    <a:pt x="2512" y="1286"/>
                  </a:cubicBezTo>
                  <a:lnTo>
                    <a:pt x="2512" y="420"/>
                  </a:lnTo>
                  <a:cubicBezTo>
                    <a:pt x="2512" y="189"/>
                    <a:pt x="2324" y="1"/>
                    <a:pt x="2093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3" name="Google Shape;17363;p81"/>
            <p:cNvSpPr/>
            <p:nvPr/>
          </p:nvSpPr>
          <p:spPr>
            <a:xfrm>
              <a:off x="7698056" y="1704245"/>
              <a:ext cx="167278" cy="29544"/>
            </a:xfrm>
            <a:custGeom>
              <a:avLst/>
              <a:gdLst/>
              <a:ahLst/>
              <a:cxnLst/>
              <a:rect l="l" t="t" r="r" b="b"/>
              <a:pathLst>
                <a:path w="6381" h="1127" extrusionOk="0">
                  <a:moveTo>
                    <a:pt x="419" y="0"/>
                  </a:moveTo>
                  <a:cubicBezTo>
                    <a:pt x="188" y="0"/>
                    <a:pt x="0" y="188"/>
                    <a:pt x="0" y="419"/>
                  </a:cubicBezTo>
                  <a:lnTo>
                    <a:pt x="0" y="707"/>
                  </a:lnTo>
                  <a:cubicBezTo>
                    <a:pt x="0" y="938"/>
                    <a:pt x="188" y="1126"/>
                    <a:pt x="419" y="1126"/>
                  </a:cubicBezTo>
                  <a:lnTo>
                    <a:pt x="5962" y="1126"/>
                  </a:lnTo>
                  <a:cubicBezTo>
                    <a:pt x="6193" y="1126"/>
                    <a:pt x="6381" y="938"/>
                    <a:pt x="6381" y="707"/>
                  </a:cubicBezTo>
                  <a:lnTo>
                    <a:pt x="6381" y="419"/>
                  </a:lnTo>
                  <a:cubicBezTo>
                    <a:pt x="6381" y="188"/>
                    <a:pt x="6193" y="0"/>
                    <a:pt x="5962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4" name="Google Shape;17364;p81"/>
            <p:cNvSpPr/>
            <p:nvPr/>
          </p:nvSpPr>
          <p:spPr>
            <a:xfrm>
              <a:off x="7678001" y="1608298"/>
              <a:ext cx="9857" cy="169742"/>
            </a:xfrm>
            <a:custGeom>
              <a:avLst/>
              <a:gdLst/>
              <a:ahLst/>
              <a:cxnLst/>
              <a:rect l="l" t="t" r="r" b="b"/>
              <a:pathLst>
                <a:path w="376" h="6475" extrusionOk="0">
                  <a:moveTo>
                    <a:pt x="188" y="1"/>
                  </a:moveTo>
                  <a:cubicBezTo>
                    <a:pt x="94" y="1"/>
                    <a:pt x="0" y="66"/>
                    <a:pt x="0" y="196"/>
                  </a:cubicBezTo>
                  <a:lnTo>
                    <a:pt x="0" y="6287"/>
                  </a:lnTo>
                  <a:cubicBezTo>
                    <a:pt x="0" y="6388"/>
                    <a:pt x="87" y="6475"/>
                    <a:pt x="188" y="6475"/>
                  </a:cubicBezTo>
                  <a:cubicBezTo>
                    <a:pt x="289" y="6475"/>
                    <a:pt x="376" y="6388"/>
                    <a:pt x="376" y="6287"/>
                  </a:cubicBezTo>
                  <a:lnTo>
                    <a:pt x="376" y="196"/>
                  </a:lnTo>
                  <a:cubicBezTo>
                    <a:pt x="376" y="66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5" name="Google Shape;17365;p81"/>
            <p:cNvSpPr/>
            <p:nvPr/>
          </p:nvSpPr>
          <p:spPr>
            <a:xfrm>
              <a:off x="7526242" y="1522968"/>
              <a:ext cx="114691" cy="98201"/>
            </a:xfrm>
            <a:custGeom>
              <a:avLst/>
              <a:gdLst/>
              <a:ahLst/>
              <a:cxnLst/>
              <a:rect l="l" t="t" r="r" b="b"/>
              <a:pathLst>
                <a:path w="4375" h="3746" extrusionOk="0">
                  <a:moveTo>
                    <a:pt x="2498" y="1"/>
                  </a:moveTo>
                  <a:cubicBezTo>
                    <a:pt x="838" y="1"/>
                    <a:pt x="1" y="2007"/>
                    <a:pt x="1170" y="3191"/>
                  </a:cubicBezTo>
                  <a:cubicBezTo>
                    <a:pt x="1553" y="3574"/>
                    <a:pt x="2023" y="3745"/>
                    <a:pt x="2485" y="3745"/>
                  </a:cubicBezTo>
                  <a:cubicBezTo>
                    <a:pt x="3450" y="3745"/>
                    <a:pt x="4375" y="2996"/>
                    <a:pt x="4375" y="1863"/>
                  </a:cubicBezTo>
                  <a:cubicBezTo>
                    <a:pt x="4375" y="838"/>
                    <a:pt x="3537" y="1"/>
                    <a:pt x="2498" y="1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6" name="Google Shape;17366;p81"/>
            <p:cNvSpPr/>
            <p:nvPr/>
          </p:nvSpPr>
          <p:spPr>
            <a:xfrm>
              <a:off x="7584151" y="1522968"/>
              <a:ext cx="58669" cy="97913"/>
            </a:xfrm>
            <a:custGeom>
              <a:avLst/>
              <a:gdLst/>
              <a:ahLst/>
              <a:cxnLst/>
              <a:rect l="l" t="t" r="r" b="b"/>
              <a:pathLst>
                <a:path w="2238" h="3735" extrusionOk="0">
                  <a:moveTo>
                    <a:pt x="289" y="1"/>
                  </a:moveTo>
                  <a:cubicBezTo>
                    <a:pt x="188" y="1"/>
                    <a:pt x="101" y="1"/>
                    <a:pt x="0" y="15"/>
                  </a:cubicBezTo>
                  <a:cubicBezTo>
                    <a:pt x="910" y="159"/>
                    <a:pt x="1574" y="953"/>
                    <a:pt x="1574" y="1863"/>
                  </a:cubicBezTo>
                  <a:cubicBezTo>
                    <a:pt x="1574" y="2787"/>
                    <a:pt x="910" y="3566"/>
                    <a:pt x="0" y="3710"/>
                  </a:cubicBezTo>
                  <a:cubicBezTo>
                    <a:pt x="102" y="3727"/>
                    <a:pt x="203" y="3735"/>
                    <a:pt x="302" y="3735"/>
                  </a:cubicBezTo>
                  <a:cubicBezTo>
                    <a:pt x="1262" y="3735"/>
                    <a:pt x="2087" y="3002"/>
                    <a:pt x="2166" y="2022"/>
                  </a:cubicBezTo>
                  <a:cubicBezTo>
                    <a:pt x="2238" y="924"/>
                    <a:pt x="1386" y="1"/>
                    <a:pt x="289" y="1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7" name="Google Shape;17367;p81"/>
            <p:cNvSpPr/>
            <p:nvPr/>
          </p:nvSpPr>
          <p:spPr>
            <a:xfrm>
              <a:off x="7570467" y="1556471"/>
              <a:ext cx="43255" cy="30488"/>
            </a:xfrm>
            <a:custGeom>
              <a:avLst/>
              <a:gdLst/>
              <a:ahLst/>
              <a:cxnLst/>
              <a:rect l="l" t="t" r="r" b="b"/>
              <a:pathLst>
                <a:path w="1650" h="1163" extrusionOk="0">
                  <a:moveTo>
                    <a:pt x="1369" y="0"/>
                  </a:moveTo>
                  <a:cubicBezTo>
                    <a:pt x="1321" y="0"/>
                    <a:pt x="1272" y="19"/>
                    <a:pt x="1230" y="65"/>
                  </a:cubicBezTo>
                  <a:lnTo>
                    <a:pt x="667" y="686"/>
                  </a:lnTo>
                  <a:lnTo>
                    <a:pt x="421" y="368"/>
                  </a:lnTo>
                  <a:cubicBezTo>
                    <a:pt x="376" y="319"/>
                    <a:pt x="323" y="299"/>
                    <a:pt x="272" y="299"/>
                  </a:cubicBezTo>
                  <a:cubicBezTo>
                    <a:pt x="128" y="299"/>
                    <a:pt x="1" y="464"/>
                    <a:pt x="118" y="614"/>
                  </a:cubicBezTo>
                  <a:lnTo>
                    <a:pt x="508" y="1090"/>
                  </a:lnTo>
                  <a:cubicBezTo>
                    <a:pt x="537" y="1133"/>
                    <a:pt x="594" y="1162"/>
                    <a:pt x="652" y="1162"/>
                  </a:cubicBezTo>
                  <a:cubicBezTo>
                    <a:pt x="710" y="1162"/>
                    <a:pt x="753" y="1148"/>
                    <a:pt x="796" y="1104"/>
                  </a:cubicBezTo>
                  <a:lnTo>
                    <a:pt x="1518" y="325"/>
                  </a:lnTo>
                  <a:cubicBezTo>
                    <a:pt x="1649" y="183"/>
                    <a:pt x="1516" y="0"/>
                    <a:pt x="136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68" name="Google Shape;17368;p81"/>
          <p:cNvGrpSpPr/>
          <p:nvPr/>
        </p:nvGrpSpPr>
        <p:grpSpPr>
          <a:xfrm>
            <a:off x="3250786" y="1982386"/>
            <a:ext cx="371650" cy="371624"/>
            <a:chOff x="3250786" y="1982386"/>
            <a:chExt cx="371650" cy="371624"/>
          </a:xfrm>
        </p:grpSpPr>
        <p:sp>
          <p:nvSpPr>
            <p:cNvPr id="17369" name="Google Shape;17369;p81"/>
            <p:cNvSpPr/>
            <p:nvPr/>
          </p:nvSpPr>
          <p:spPr>
            <a:xfrm>
              <a:off x="3358634" y="2006215"/>
              <a:ext cx="179782" cy="164263"/>
            </a:xfrm>
            <a:custGeom>
              <a:avLst/>
              <a:gdLst/>
              <a:ahLst/>
              <a:cxnLst/>
              <a:rect l="l" t="t" r="r" b="b"/>
              <a:pathLst>
                <a:path w="6858" h="6266" extrusionOk="0">
                  <a:moveTo>
                    <a:pt x="6189" y="0"/>
                  </a:moveTo>
                  <a:cubicBezTo>
                    <a:pt x="6181" y="0"/>
                    <a:pt x="6173" y="0"/>
                    <a:pt x="6165" y="1"/>
                  </a:cubicBezTo>
                  <a:lnTo>
                    <a:pt x="679" y="1"/>
                  </a:ln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706"/>
                    <a:pt x="304" y="5024"/>
                    <a:pt x="679" y="5024"/>
                  </a:cubicBezTo>
                  <a:lnTo>
                    <a:pt x="2513" y="5024"/>
                  </a:lnTo>
                  <a:lnTo>
                    <a:pt x="4346" y="6237"/>
                  </a:lnTo>
                  <a:cubicBezTo>
                    <a:pt x="4370" y="6257"/>
                    <a:pt x="4396" y="6265"/>
                    <a:pt x="4421" y="6265"/>
                  </a:cubicBezTo>
                  <a:cubicBezTo>
                    <a:pt x="4485" y="6265"/>
                    <a:pt x="4540" y="6205"/>
                    <a:pt x="4519" y="6121"/>
                  </a:cubicBezTo>
                  <a:lnTo>
                    <a:pt x="4346" y="5024"/>
                  </a:lnTo>
                  <a:lnTo>
                    <a:pt x="6165" y="5024"/>
                  </a:lnTo>
                  <a:cubicBezTo>
                    <a:pt x="6554" y="5024"/>
                    <a:pt x="6858" y="4706"/>
                    <a:pt x="6858" y="4331"/>
                  </a:cubicBezTo>
                  <a:lnTo>
                    <a:pt x="6858" y="679"/>
                  </a:lnTo>
                  <a:cubicBezTo>
                    <a:pt x="6858" y="312"/>
                    <a:pt x="6554" y="0"/>
                    <a:pt x="618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0" name="Google Shape;17370;p81"/>
            <p:cNvSpPr/>
            <p:nvPr/>
          </p:nvSpPr>
          <p:spPr>
            <a:xfrm>
              <a:off x="3358634" y="2006215"/>
              <a:ext cx="167671" cy="119619"/>
            </a:xfrm>
            <a:custGeom>
              <a:avLst/>
              <a:gdLst/>
              <a:ahLst/>
              <a:cxnLst/>
              <a:rect l="l" t="t" r="r" b="b"/>
              <a:pathLst>
                <a:path w="6396" h="4563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418"/>
                    <a:pt x="15" y="4490"/>
                    <a:pt x="44" y="4562"/>
                  </a:cubicBezTo>
                  <a:lnTo>
                    <a:pt x="5241" y="4562"/>
                  </a:lnTo>
                  <a:cubicBezTo>
                    <a:pt x="5876" y="4562"/>
                    <a:pt x="6396" y="4057"/>
                    <a:pt x="6396" y="3422"/>
                  </a:cubicBezTo>
                  <a:lnTo>
                    <a:pt x="6396" y="44"/>
                  </a:lnTo>
                  <a:cubicBezTo>
                    <a:pt x="6309" y="15"/>
                    <a:pt x="6237" y="1"/>
                    <a:pt x="616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1" name="Google Shape;17371;p81"/>
            <p:cNvSpPr/>
            <p:nvPr/>
          </p:nvSpPr>
          <p:spPr>
            <a:xfrm>
              <a:off x="3251546" y="2150398"/>
              <a:ext cx="131730" cy="131704"/>
            </a:xfrm>
            <a:custGeom>
              <a:avLst/>
              <a:gdLst/>
              <a:ahLst/>
              <a:cxnLst/>
              <a:rect l="l" t="t" r="r" b="b"/>
              <a:pathLst>
                <a:path w="5025" h="5024" extrusionOk="0">
                  <a:moveTo>
                    <a:pt x="2512" y="0"/>
                  </a:moveTo>
                  <a:cubicBezTo>
                    <a:pt x="1415" y="0"/>
                    <a:pt x="607" y="881"/>
                    <a:pt x="535" y="1949"/>
                  </a:cubicBezTo>
                  <a:cubicBezTo>
                    <a:pt x="462" y="2729"/>
                    <a:pt x="304" y="3494"/>
                    <a:pt x="58" y="4244"/>
                  </a:cubicBezTo>
                  <a:cubicBezTo>
                    <a:pt x="1" y="4374"/>
                    <a:pt x="73" y="4533"/>
                    <a:pt x="203" y="4605"/>
                  </a:cubicBezTo>
                  <a:cubicBezTo>
                    <a:pt x="665" y="4807"/>
                    <a:pt x="1155" y="4952"/>
                    <a:pt x="1661" y="5024"/>
                  </a:cubicBezTo>
                  <a:lnTo>
                    <a:pt x="3364" y="5024"/>
                  </a:lnTo>
                  <a:cubicBezTo>
                    <a:pt x="3869" y="4952"/>
                    <a:pt x="4360" y="4807"/>
                    <a:pt x="4822" y="4605"/>
                  </a:cubicBezTo>
                  <a:cubicBezTo>
                    <a:pt x="4966" y="4533"/>
                    <a:pt x="5024" y="4374"/>
                    <a:pt x="4966" y="4244"/>
                  </a:cubicBezTo>
                  <a:cubicBezTo>
                    <a:pt x="4721" y="3494"/>
                    <a:pt x="4562" y="2729"/>
                    <a:pt x="4504" y="1949"/>
                  </a:cubicBezTo>
                  <a:cubicBezTo>
                    <a:pt x="4418" y="867"/>
                    <a:pt x="3609" y="0"/>
                    <a:pt x="2512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2" name="Google Shape;17372;p81"/>
            <p:cNvSpPr/>
            <p:nvPr/>
          </p:nvSpPr>
          <p:spPr>
            <a:xfrm>
              <a:off x="3287487" y="2150398"/>
              <a:ext cx="95790" cy="131704"/>
            </a:xfrm>
            <a:custGeom>
              <a:avLst/>
              <a:gdLst/>
              <a:ahLst/>
              <a:cxnLst/>
              <a:rect l="l" t="t" r="r" b="b"/>
              <a:pathLst>
                <a:path w="3654" h="5024" extrusionOk="0">
                  <a:moveTo>
                    <a:pt x="1141" y="0"/>
                  </a:moveTo>
                  <a:cubicBezTo>
                    <a:pt x="304" y="0"/>
                    <a:pt x="1" y="1155"/>
                    <a:pt x="723" y="1588"/>
                  </a:cubicBezTo>
                  <a:cubicBezTo>
                    <a:pt x="752" y="1588"/>
                    <a:pt x="780" y="1603"/>
                    <a:pt x="795" y="1617"/>
                  </a:cubicBezTo>
                  <a:lnTo>
                    <a:pt x="1430" y="5024"/>
                  </a:lnTo>
                  <a:lnTo>
                    <a:pt x="1993" y="5024"/>
                  </a:lnTo>
                  <a:cubicBezTo>
                    <a:pt x="2498" y="4952"/>
                    <a:pt x="2989" y="4807"/>
                    <a:pt x="3451" y="4605"/>
                  </a:cubicBezTo>
                  <a:cubicBezTo>
                    <a:pt x="3595" y="4533"/>
                    <a:pt x="3653" y="4374"/>
                    <a:pt x="3595" y="4244"/>
                  </a:cubicBezTo>
                  <a:cubicBezTo>
                    <a:pt x="3350" y="3494"/>
                    <a:pt x="3191" y="2729"/>
                    <a:pt x="3119" y="1949"/>
                  </a:cubicBezTo>
                  <a:cubicBezTo>
                    <a:pt x="3047" y="867"/>
                    <a:pt x="2238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3" name="Google Shape;17373;p81"/>
            <p:cNvSpPr/>
            <p:nvPr/>
          </p:nvSpPr>
          <p:spPr>
            <a:xfrm>
              <a:off x="3251179" y="2249910"/>
              <a:ext cx="131337" cy="104100"/>
            </a:xfrm>
            <a:custGeom>
              <a:avLst/>
              <a:gdLst/>
              <a:ahLst/>
              <a:cxnLst/>
              <a:rect l="l" t="t" r="r" b="b"/>
              <a:pathLst>
                <a:path w="5010" h="3971" extrusionOk="0">
                  <a:moveTo>
                    <a:pt x="1675" y="1"/>
                  </a:moveTo>
                  <a:lnTo>
                    <a:pt x="1675" y="838"/>
                  </a:lnTo>
                  <a:cubicBezTo>
                    <a:pt x="1675" y="1055"/>
                    <a:pt x="1545" y="1242"/>
                    <a:pt x="1357" y="1343"/>
                  </a:cubicBezTo>
                  <a:lnTo>
                    <a:pt x="462" y="1791"/>
                  </a:lnTo>
                  <a:cubicBezTo>
                    <a:pt x="173" y="1935"/>
                    <a:pt x="0" y="2224"/>
                    <a:pt x="0" y="2542"/>
                  </a:cubicBezTo>
                  <a:lnTo>
                    <a:pt x="0" y="3696"/>
                  </a:lnTo>
                  <a:cubicBezTo>
                    <a:pt x="0" y="3841"/>
                    <a:pt x="116" y="3971"/>
                    <a:pt x="274" y="3971"/>
                  </a:cubicBezTo>
                  <a:lnTo>
                    <a:pt x="4735" y="3971"/>
                  </a:lnTo>
                  <a:cubicBezTo>
                    <a:pt x="4894" y="3971"/>
                    <a:pt x="5009" y="3841"/>
                    <a:pt x="5009" y="3696"/>
                  </a:cubicBezTo>
                  <a:lnTo>
                    <a:pt x="5009" y="2542"/>
                  </a:lnTo>
                  <a:cubicBezTo>
                    <a:pt x="5009" y="2224"/>
                    <a:pt x="4836" y="1935"/>
                    <a:pt x="4562" y="1791"/>
                  </a:cubicBezTo>
                  <a:lnTo>
                    <a:pt x="3652" y="1343"/>
                  </a:lnTo>
                  <a:cubicBezTo>
                    <a:pt x="3465" y="1242"/>
                    <a:pt x="3349" y="1055"/>
                    <a:pt x="3349" y="838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4" name="Google Shape;17374;p81"/>
            <p:cNvSpPr/>
            <p:nvPr/>
          </p:nvSpPr>
          <p:spPr>
            <a:xfrm>
              <a:off x="3294303" y="2249910"/>
              <a:ext cx="44697" cy="29544"/>
            </a:xfrm>
            <a:custGeom>
              <a:avLst/>
              <a:gdLst/>
              <a:ahLst/>
              <a:cxnLst/>
              <a:rect l="l" t="t" r="r" b="b"/>
              <a:pathLst>
                <a:path w="1705" h="1127" extrusionOk="0">
                  <a:moveTo>
                    <a:pt x="30" y="1"/>
                  </a:moveTo>
                  <a:lnTo>
                    <a:pt x="30" y="838"/>
                  </a:lnTo>
                  <a:cubicBezTo>
                    <a:pt x="15" y="867"/>
                    <a:pt x="15" y="910"/>
                    <a:pt x="1" y="939"/>
                  </a:cubicBezTo>
                  <a:cubicBezTo>
                    <a:pt x="275" y="1055"/>
                    <a:pt x="564" y="1112"/>
                    <a:pt x="852" y="1127"/>
                  </a:cubicBezTo>
                  <a:cubicBezTo>
                    <a:pt x="1141" y="1112"/>
                    <a:pt x="1430" y="1055"/>
                    <a:pt x="1704" y="939"/>
                  </a:cubicBezTo>
                  <a:cubicBezTo>
                    <a:pt x="1704" y="910"/>
                    <a:pt x="1690" y="867"/>
                    <a:pt x="1690" y="838"/>
                  </a:cubicBezTo>
                  <a:lnTo>
                    <a:pt x="169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5" name="Google Shape;17375;p81"/>
            <p:cNvSpPr/>
            <p:nvPr/>
          </p:nvSpPr>
          <p:spPr>
            <a:xfrm>
              <a:off x="3251179" y="2288525"/>
              <a:ext cx="131337" cy="65485"/>
            </a:xfrm>
            <a:custGeom>
              <a:avLst/>
              <a:gdLst/>
              <a:ahLst/>
              <a:cxnLst/>
              <a:rect l="l" t="t" r="r" b="b"/>
              <a:pathLst>
                <a:path w="5010" h="2498" extrusionOk="0">
                  <a:moveTo>
                    <a:pt x="1097" y="0"/>
                  </a:moveTo>
                  <a:lnTo>
                    <a:pt x="462" y="318"/>
                  </a:lnTo>
                  <a:cubicBezTo>
                    <a:pt x="173" y="462"/>
                    <a:pt x="0" y="751"/>
                    <a:pt x="0" y="1069"/>
                  </a:cubicBezTo>
                  <a:lnTo>
                    <a:pt x="0" y="2223"/>
                  </a:lnTo>
                  <a:cubicBezTo>
                    <a:pt x="0" y="2368"/>
                    <a:pt x="130" y="2498"/>
                    <a:pt x="274" y="2498"/>
                  </a:cubicBezTo>
                  <a:lnTo>
                    <a:pt x="4735" y="2498"/>
                  </a:lnTo>
                  <a:cubicBezTo>
                    <a:pt x="4894" y="2498"/>
                    <a:pt x="5009" y="2368"/>
                    <a:pt x="5009" y="2223"/>
                  </a:cubicBezTo>
                  <a:lnTo>
                    <a:pt x="5009" y="1069"/>
                  </a:lnTo>
                  <a:cubicBezTo>
                    <a:pt x="5009" y="751"/>
                    <a:pt x="4836" y="462"/>
                    <a:pt x="4562" y="318"/>
                  </a:cubicBezTo>
                  <a:lnTo>
                    <a:pt x="3912" y="0"/>
                  </a:lnTo>
                  <a:cubicBezTo>
                    <a:pt x="3580" y="513"/>
                    <a:pt x="3042" y="769"/>
                    <a:pt x="2505" y="769"/>
                  </a:cubicBezTo>
                  <a:cubicBezTo>
                    <a:pt x="1967" y="769"/>
                    <a:pt x="1429" y="513"/>
                    <a:pt x="109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6" name="Google Shape;17376;p81"/>
            <p:cNvSpPr/>
            <p:nvPr/>
          </p:nvSpPr>
          <p:spPr>
            <a:xfrm>
              <a:off x="3272728" y="2192604"/>
              <a:ext cx="87820" cy="72091"/>
            </a:xfrm>
            <a:custGeom>
              <a:avLst/>
              <a:gdLst/>
              <a:ahLst/>
              <a:cxnLst/>
              <a:rect l="l" t="t" r="r" b="b"/>
              <a:pathLst>
                <a:path w="3350" h="2750" extrusionOk="0">
                  <a:moveTo>
                    <a:pt x="1300" y="1"/>
                  </a:moveTo>
                  <a:cubicBezTo>
                    <a:pt x="1191" y="1"/>
                    <a:pt x="1089" y="68"/>
                    <a:pt x="1040" y="166"/>
                  </a:cubicBezTo>
                  <a:cubicBezTo>
                    <a:pt x="954" y="354"/>
                    <a:pt x="824" y="527"/>
                    <a:pt x="665" y="671"/>
                  </a:cubicBezTo>
                  <a:cubicBezTo>
                    <a:pt x="506" y="801"/>
                    <a:pt x="347" y="917"/>
                    <a:pt x="174" y="1003"/>
                  </a:cubicBezTo>
                  <a:cubicBezTo>
                    <a:pt x="59" y="1061"/>
                    <a:pt x="1" y="1176"/>
                    <a:pt x="15" y="1292"/>
                  </a:cubicBezTo>
                  <a:cubicBezTo>
                    <a:pt x="131" y="2129"/>
                    <a:pt x="838" y="2750"/>
                    <a:pt x="1675" y="2750"/>
                  </a:cubicBezTo>
                  <a:cubicBezTo>
                    <a:pt x="2556" y="2750"/>
                    <a:pt x="3278" y="2086"/>
                    <a:pt x="3350" y="1205"/>
                  </a:cubicBezTo>
                  <a:cubicBezTo>
                    <a:pt x="3350" y="1119"/>
                    <a:pt x="3321" y="1032"/>
                    <a:pt x="3249" y="989"/>
                  </a:cubicBezTo>
                  <a:cubicBezTo>
                    <a:pt x="2700" y="527"/>
                    <a:pt x="2051" y="195"/>
                    <a:pt x="1358" y="7"/>
                  </a:cubicBezTo>
                  <a:cubicBezTo>
                    <a:pt x="1338" y="3"/>
                    <a:pt x="1319" y="1"/>
                    <a:pt x="130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7" name="Google Shape;17377;p81"/>
            <p:cNvSpPr/>
            <p:nvPr/>
          </p:nvSpPr>
          <p:spPr>
            <a:xfrm>
              <a:off x="3272728" y="2192814"/>
              <a:ext cx="87820" cy="71515"/>
            </a:xfrm>
            <a:custGeom>
              <a:avLst/>
              <a:gdLst/>
              <a:ahLst/>
              <a:cxnLst/>
              <a:rect l="l" t="t" r="r" b="b"/>
              <a:pathLst>
                <a:path w="3350" h="2728" extrusionOk="0">
                  <a:moveTo>
                    <a:pt x="1280" y="1"/>
                  </a:moveTo>
                  <a:cubicBezTo>
                    <a:pt x="1179" y="1"/>
                    <a:pt x="1086" y="66"/>
                    <a:pt x="1040" y="158"/>
                  </a:cubicBezTo>
                  <a:cubicBezTo>
                    <a:pt x="968" y="288"/>
                    <a:pt x="882" y="418"/>
                    <a:pt x="780" y="533"/>
                  </a:cubicBezTo>
                  <a:cubicBezTo>
                    <a:pt x="752" y="577"/>
                    <a:pt x="708" y="620"/>
                    <a:pt x="665" y="663"/>
                  </a:cubicBezTo>
                  <a:cubicBezTo>
                    <a:pt x="506" y="793"/>
                    <a:pt x="347" y="909"/>
                    <a:pt x="160" y="995"/>
                  </a:cubicBezTo>
                  <a:cubicBezTo>
                    <a:pt x="59" y="1053"/>
                    <a:pt x="1" y="1168"/>
                    <a:pt x="15" y="1284"/>
                  </a:cubicBezTo>
                  <a:cubicBezTo>
                    <a:pt x="116" y="2020"/>
                    <a:pt x="679" y="2612"/>
                    <a:pt x="1416" y="2727"/>
                  </a:cubicBezTo>
                  <a:cubicBezTo>
                    <a:pt x="1040" y="2482"/>
                    <a:pt x="824" y="2063"/>
                    <a:pt x="853" y="1630"/>
                  </a:cubicBezTo>
                  <a:lnTo>
                    <a:pt x="853" y="1226"/>
                  </a:lnTo>
                  <a:cubicBezTo>
                    <a:pt x="910" y="1183"/>
                    <a:pt x="968" y="1140"/>
                    <a:pt x="1040" y="1082"/>
                  </a:cubicBezTo>
                  <a:cubicBezTo>
                    <a:pt x="1185" y="937"/>
                    <a:pt x="1329" y="779"/>
                    <a:pt x="1430" y="605"/>
                  </a:cubicBezTo>
                  <a:cubicBezTo>
                    <a:pt x="1964" y="779"/>
                    <a:pt x="2455" y="1039"/>
                    <a:pt x="2888" y="1399"/>
                  </a:cubicBezTo>
                  <a:cubicBezTo>
                    <a:pt x="2946" y="1443"/>
                    <a:pt x="3076" y="1573"/>
                    <a:pt x="3220" y="1703"/>
                  </a:cubicBezTo>
                  <a:cubicBezTo>
                    <a:pt x="3292" y="1544"/>
                    <a:pt x="3336" y="1371"/>
                    <a:pt x="3350" y="1197"/>
                  </a:cubicBezTo>
                  <a:cubicBezTo>
                    <a:pt x="3350" y="1111"/>
                    <a:pt x="3321" y="1024"/>
                    <a:pt x="3249" y="981"/>
                  </a:cubicBezTo>
                  <a:cubicBezTo>
                    <a:pt x="2700" y="519"/>
                    <a:pt x="2051" y="187"/>
                    <a:pt x="1358" y="14"/>
                  </a:cubicBezTo>
                  <a:cubicBezTo>
                    <a:pt x="1332" y="5"/>
                    <a:pt x="1306" y="1"/>
                    <a:pt x="128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8" name="Google Shape;17378;p81"/>
            <p:cNvSpPr/>
            <p:nvPr/>
          </p:nvSpPr>
          <p:spPr>
            <a:xfrm>
              <a:off x="3250786" y="2303284"/>
              <a:ext cx="29544" cy="50726"/>
            </a:xfrm>
            <a:custGeom>
              <a:avLst/>
              <a:gdLst/>
              <a:ahLst/>
              <a:cxnLst/>
              <a:rect l="l" t="t" r="r" b="b"/>
              <a:pathLst>
                <a:path w="1127" h="1935" extrusionOk="0">
                  <a:moveTo>
                    <a:pt x="174" y="0"/>
                  </a:moveTo>
                  <a:cubicBezTo>
                    <a:pt x="58" y="145"/>
                    <a:pt x="1" y="332"/>
                    <a:pt x="1" y="506"/>
                  </a:cubicBezTo>
                  <a:lnTo>
                    <a:pt x="1" y="1660"/>
                  </a:lnTo>
                  <a:cubicBezTo>
                    <a:pt x="1" y="1805"/>
                    <a:pt x="131" y="1935"/>
                    <a:pt x="289" y="1935"/>
                  </a:cubicBezTo>
                  <a:lnTo>
                    <a:pt x="1127" y="1935"/>
                  </a:lnTo>
                  <a:lnTo>
                    <a:pt x="1127" y="1025"/>
                  </a:lnTo>
                  <a:cubicBezTo>
                    <a:pt x="1112" y="866"/>
                    <a:pt x="1040" y="708"/>
                    <a:pt x="910" y="592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9" name="Google Shape;17379;p81"/>
            <p:cNvSpPr/>
            <p:nvPr/>
          </p:nvSpPr>
          <p:spPr>
            <a:xfrm>
              <a:off x="3353339" y="2303284"/>
              <a:ext cx="29177" cy="50726"/>
            </a:xfrm>
            <a:custGeom>
              <a:avLst/>
              <a:gdLst/>
              <a:ahLst/>
              <a:cxnLst/>
              <a:rect l="l" t="t" r="r" b="b"/>
              <a:pathLst>
                <a:path w="1113" h="1935" extrusionOk="0">
                  <a:moveTo>
                    <a:pt x="939" y="0"/>
                  </a:moveTo>
                  <a:lnTo>
                    <a:pt x="203" y="592"/>
                  </a:lnTo>
                  <a:cubicBezTo>
                    <a:pt x="73" y="708"/>
                    <a:pt x="1" y="866"/>
                    <a:pt x="1" y="1025"/>
                  </a:cubicBezTo>
                  <a:lnTo>
                    <a:pt x="1" y="1935"/>
                  </a:lnTo>
                  <a:lnTo>
                    <a:pt x="838" y="1935"/>
                  </a:lnTo>
                  <a:cubicBezTo>
                    <a:pt x="982" y="1935"/>
                    <a:pt x="1112" y="1805"/>
                    <a:pt x="1112" y="1660"/>
                  </a:cubicBezTo>
                  <a:lnTo>
                    <a:pt x="1112" y="506"/>
                  </a:lnTo>
                  <a:cubicBezTo>
                    <a:pt x="1112" y="332"/>
                    <a:pt x="1054" y="145"/>
                    <a:pt x="939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0" name="Google Shape;17380;p81"/>
            <p:cNvSpPr/>
            <p:nvPr/>
          </p:nvSpPr>
          <p:spPr>
            <a:xfrm>
              <a:off x="3499802" y="2163636"/>
              <a:ext cx="36360" cy="79117"/>
            </a:xfrm>
            <a:custGeom>
              <a:avLst/>
              <a:gdLst/>
              <a:ahLst/>
              <a:cxnLst/>
              <a:rect l="l" t="t" r="r" b="b"/>
              <a:pathLst>
                <a:path w="1387" h="3018" extrusionOk="0">
                  <a:moveTo>
                    <a:pt x="825" y="0"/>
                  </a:moveTo>
                  <a:cubicBezTo>
                    <a:pt x="362" y="0"/>
                    <a:pt x="0" y="370"/>
                    <a:pt x="15" y="823"/>
                  </a:cubicBezTo>
                  <a:lnTo>
                    <a:pt x="15" y="1026"/>
                  </a:lnTo>
                  <a:cubicBezTo>
                    <a:pt x="0" y="1257"/>
                    <a:pt x="44" y="1502"/>
                    <a:pt x="116" y="1718"/>
                  </a:cubicBezTo>
                  <a:lnTo>
                    <a:pt x="563" y="3018"/>
                  </a:lnTo>
                  <a:lnTo>
                    <a:pt x="1386" y="3018"/>
                  </a:lnTo>
                  <a:lnTo>
                    <a:pt x="1386" y="1"/>
                  </a:lnTo>
                  <a:lnTo>
                    <a:pt x="852" y="1"/>
                  </a:lnTo>
                  <a:cubicBezTo>
                    <a:pt x="843" y="0"/>
                    <a:pt x="834" y="0"/>
                    <a:pt x="82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1" name="Google Shape;17381;p81"/>
            <p:cNvSpPr/>
            <p:nvPr/>
          </p:nvSpPr>
          <p:spPr>
            <a:xfrm>
              <a:off x="3514561" y="2156821"/>
              <a:ext cx="85933" cy="85933"/>
            </a:xfrm>
            <a:custGeom>
              <a:avLst/>
              <a:gdLst/>
              <a:ahLst/>
              <a:cxnLst/>
              <a:rect l="l" t="t" r="r" b="b"/>
              <a:pathLst>
                <a:path w="3278" h="3278" extrusionOk="0">
                  <a:moveTo>
                    <a:pt x="823" y="1"/>
                  </a:moveTo>
                  <a:cubicBezTo>
                    <a:pt x="361" y="1"/>
                    <a:pt x="0" y="362"/>
                    <a:pt x="0" y="824"/>
                  </a:cubicBezTo>
                  <a:cubicBezTo>
                    <a:pt x="0" y="1112"/>
                    <a:pt x="246" y="1358"/>
                    <a:pt x="534" y="1358"/>
                  </a:cubicBezTo>
                  <a:lnTo>
                    <a:pt x="2729" y="3278"/>
                  </a:lnTo>
                  <a:lnTo>
                    <a:pt x="3190" y="1661"/>
                  </a:lnTo>
                  <a:cubicBezTo>
                    <a:pt x="3248" y="1459"/>
                    <a:pt x="3277" y="1257"/>
                    <a:pt x="3277" y="1055"/>
                  </a:cubicBezTo>
                  <a:lnTo>
                    <a:pt x="3277" y="535"/>
                  </a:lnTo>
                  <a:cubicBezTo>
                    <a:pt x="3277" y="246"/>
                    <a:pt x="3032" y="1"/>
                    <a:pt x="274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2" name="Google Shape;17382;p81"/>
            <p:cNvSpPr/>
            <p:nvPr/>
          </p:nvSpPr>
          <p:spPr>
            <a:xfrm>
              <a:off x="3528560" y="2264302"/>
              <a:ext cx="43150" cy="31825"/>
            </a:xfrm>
            <a:custGeom>
              <a:avLst/>
              <a:gdLst/>
              <a:ahLst/>
              <a:cxnLst/>
              <a:rect l="l" t="t" r="r" b="b"/>
              <a:pathLst>
                <a:path w="1646" h="1214" extrusionOk="0">
                  <a:moveTo>
                    <a:pt x="0" y="0"/>
                  </a:moveTo>
                  <a:lnTo>
                    <a:pt x="0" y="1213"/>
                  </a:lnTo>
                  <a:lnTo>
                    <a:pt x="1646" y="121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3" name="Google Shape;17383;p81"/>
            <p:cNvSpPr/>
            <p:nvPr/>
          </p:nvSpPr>
          <p:spPr>
            <a:xfrm>
              <a:off x="3528560" y="2264302"/>
              <a:ext cx="43150" cy="17538"/>
            </a:xfrm>
            <a:custGeom>
              <a:avLst/>
              <a:gdLst/>
              <a:ahLst/>
              <a:cxnLst/>
              <a:rect l="l" t="t" r="r" b="b"/>
              <a:pathLst>
                <a:path w="1646" h="669" extrusionOk="0">
                  <a:moveTo>
                    <a:pt x="0" y="0"/>
                  </a:moveTo>
                  <a:lnTo>
                    <a:pt x="0" y="506"/>
                  </a:lnTo>
                  <a:cubicBezTo>
                    <a:pt x="267" y="614"/>
                    <a:pt x="549" y="668"/>
                    <a:pt x="829" y="668"/>
                  </a:cubicBezTo>
                  <a:cubicBezTo>
                    <a:pt x="1108" y="668"/>
                    <a:pt x="1386" y="614"/>
                    <a:pt x="1646" y="506"/>
                  </a:cubicBezTo>
                  <a:lnTo>
                    <a:pt x="164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4" name="Google Shape;17384;p81"/>
            <p:cNvSpPr/>
            <p:nvPr/>
          </p:nvSpPr>
          <p:spPr>
            <a:xfrm>
              <a:off x="3478594" y="2281709"/>
              <a:ext cx="143842" cy="72301"/>
            </a:xfrm>
            <a:custGeom>
              <a:avLst/>
              <a:gdLst/>
              <a:ahLst/>
              <a:cxnLst/>
              <a:rect l="l" t="t" r="r" b="b"/>
              <a:pathLst>
                <a:path w="5487" h="2758" extrusionOk="0">
                  <a:moveTo>
                    <a:pt x="1921" y="0"/>
                  </a:moveTo>
                  <a:lnTo>
                    <a:pt x="593" y="376"/>
                  </a:lnTo>
                  <a:cubicBezTo>
                    <a:pt x="246" y="477"/>
                    <a:pt x="1" y="794"/>
                    <a:pt x="1" y="1170"/>
                  </a:cubicBezTo>
                  <a:lnTo>
                    <a:pt x="1" y="2483"/>
                  </a:lnTo>
                  <a:cubicBezTo>
                    <a:pt x="1" y="2642"/>
                    <a:pt x="116" y="2758"/>
                    <a:pt x="275" y="2758"/>
                  </a:cubicBezTo>
                  <a:lnTo>
                    <a:pt x="5212" y="2758"/>
                  </a:lnTo>
                  <a:cubicBezTo>
                    <a:pt x="5356" y="2758"/>
                    <a:pt x="5486" y="2642"/>
                    <a:pt x="5486" y="2483"/>
                  </a:cubicBezTo>
                  <a:lnTo>
                    <a:pt x="5486" y="1170"/>
                  </a:lnTo>
                  <a:cubicBezTo>
                    <a:pt x="5472" y="794"/>
                    <a:pt x="5226" y="477"/>
                    <a:pt x="4880" y="376"/>
                  </a:cubicBezTo>
                  <a:lnTo>
                    <a:pt x="3552" y="0"/>
                  </a:lnTo>
                  <a:lnTo>
                    <a:pt x="2744" y="549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5" name="Google Shape;17385;p81"/>
            <p:cNvSpPr/>
            <p:nvPr/>
          </p:nvSpPr>
          <p:spPr>
            <a:xfrm>
              <a:off x="3542926" y="2296101"/>
              <a:ext cx="14418" cy="57909"/>
            </a:xfrm>
            <a:custGeom>
              <a:avLst/>
              <a:gdLst/>
              <a:ahLst/>
              <a:cxnLst/>
              <a:rect l="l" t="t" r="r" b="b"/>
              <a:pathLst>
                <a:path w="550" h="2209" extrusionOk="0">
                  <a:moveTo>
                    <a:pt x="145" y="0"/>
                  </a:moveTo>
                  <a:lnTo>
                    <a:pt x="1" y="2209"/>
                  </a:lnTo>
                  <a:lnTo>
                    <a:pt x="549" y="2209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6" name="Google Shape;17386;p81"/>
            <p:cNvSpPr/>
            <p:nvPr/>
          </p:nvSpPr>
          <p:spPr>
            <a:xfrm>
              <a:off x="3507352" y="2192394"/>
              <a:ext cx="85933" cy="79117"/>
            </a:xfrm>
            <a:custGeom>
              <a:avLst/>
              <a:gdLst/>
              <a:ahLst/>
              <a:cxnLst/>
              <a:rect l="l" t="t" r="r" b="b"/>
              <a:pathLst>
                <a:path w="3278" h="3018" extrusionOk="0">
                  <a:moveTo>
                    <a:pt x="1055" y="1"/>
                  </a:moveTo>
                  <a:cubicBezTo>
                    <a:pt x="896" y="1"/>
                    <a:pt x="752" y="58"/>
                    <a:pt x="651" y="174"/>
                  </a:cubicBezTo>
                  <a:lnTo>
                    <a:pt x="160" y="665"/>
                  </a:lnTo>
                  <a:cubicBezTo>
                    <a:pt x="59" y="766"/>
                    <a:pt x="1" y="910"/>
                    <a:pt x="1" y="1055"/>
                  </a:cubicBezTo>
                  <a:lnTo>
                    <a:pt x="1" y="1372"/>
                  </a:lnTo>
                  <a:cubicBezTo>
                    <a:pt x="1" y="2282"/>
                    <a:pt x="737" y="3018"/>
                    <a:pt x="1647" y="3018"/>
                  </a:cubicBezTo>
                  <a:cubicBezTo>
                    <a:pt x="2542" y="3018"/>
                    <a:pt x="3278" y="2282"/>
                    <a:pt x="3278" y="1372"/>
                  </a:cubicBezTo>
                  <a:lnTo>
                    <a:pt x="3278" y="1026"/>
                  </a:lnTo>
                  <a:cubicBezTo>
                    <a:pt x="3278" y="881"/>
                    <a:pt x="3220" y="737"/>
                    <a:pt x="3119" y="636"/>
                  </a:cubicBezTo>
                  <a:cubicBezTo>
                    <a:pt x="2700" y="217"/>
                    <a:pt x="1921" y="30"/>
                    <a:pt x="10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7" name="Google Shape;17387;p81"/>
            <p:cNvSpPr/>
            <p:nvPr/>
          </p:nvSpPr>
          <p:spPr>
            <a:xfrm>
              <a:off x="3506985" y="2192394"/>
              <a:ext cx="86300" cy="77229"/>
            </a:xfrm>
            <a:custGeom>
              <a:avLst/>
              <a:gdLst/>
              <a:ahLst/>
              <a:cxnLst/>
              <a:rect l="l" t="t" r="r" b="b"/>
              <a:pathLst>
                <a:path w="3292" h="2946" extrusionOk="0">
                  <a:moveTo>
                    <a:pt x="1054" y="1"/>
                  </a:moveTo>
                  <a:cubicBezTo>
                    <a:pt x="910" y="1"/>
                    <a:pt x="766" y="58"/>
                    <a:pt x="665" y="160"/>
                  </a:cubicBezTo>
                  <a:lnTo>
                    <a:pt x="174" y="665"/>
                  </a:lnTo>
                  <a:cubicBezTo>
                    <a:pt x="58" y="766"/>
                    <a:pt x="0" y="896"/>
                    <a:pt x="0" y="1040"/>
                  </a:cubicBezTo>
                  <a:lnTo>
                    <a:pt x="0" y="1372"/>
                  </a:lnTo>
                  <a:cubicBezTo>
                    <a:pt x="15" y="2108"/>
                    <a:pt x="491" y="2743"/>
                    <a:pt x="1199" y="2946"/>
                  </a:cubicBezTo>
                  <a:cubicBezTo>
                    <a:pt x="953" y="2657"/>
                    <a:pt x="838" y="2296"/>
                    <a:pt x="838" y="1921"/>
                  </a:cubicBezTo>
                  <a:lnTo>
                    <a:pt x="838" y="1127"/>
                  </a:lnTo>
                  <a:lnTo>
                    <a:pt x="823" y="1127"/>
                  </a:lnTo>
                  <a:cubicBezTo>
                    <a:pt x="823" y="825"/>
                    <a:pt x="1070" y="576"/>
                    <a:pt x="1367" y="576"/>
                  </a:cubicBezTo>
                  <a:cubicBezTo>
                    <a:pt x="1383" y="576"/>
                    <a:pt x="1399" y="577"/>
                    <a:pt x="1415" y="578"/>
                  </a:cubicBezTo>
                  <a:cubicBezTo>
                    <a:pt x="1964" y="607"/>
                    <a:pt x="2787" y="708"/>
                    <a:pt x="3292" y="939"/>
                  </a:cubicBezTo>
                  <a:cubicBezTo>
                    <a:pt x="3277" y="824"/>
                    <a:pt x="3220" y="708"/>
                    <a:pt x="3133" y="636"/>
                  </a:cubicBezTo>
                  <a:cubicBezTo>
                    <a:pt x="2714" y="217"/>
                    <a:pt x="1935" y="30"/>
                    <a:pt x="105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8" name="Google Shape;17388;p81"/>
            <p:cNvSpPr/>
            <p:nvPr/>
          </p:nvSpPr>
          <p:spPr>
            <a:xfrm>
              <a:off x="3478594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145" y="0"/>
                  </a:moveTo>
                  <a:cubicBezTo>
                    <a:pt x="44" y="145"/>
                    <a:pt x="1" y="304"/>
                    <a:pt x="1" y="477"/>
                  </a:cubicBezTo>
                  <a:lnTo>
                    <a:pt x="1" y="1790"/>
                  </a:lnTo>
                  <a:cubicBezTo>
                    <a:pt x="1" y="1935"/>
                    <a:pt x="116" y="2065"/>
                    <a:pt x="275" y="2065"/>
                  </a:cubicBezTo>
                  <a:lnTo>
                    <a:pt x="1083" y="2065"/>
                  </a:lnTo>
                  <a:lnTo>
                    <a:pt x="1083" y="1285"/>
                  </a:lnTo>
                  <a:lnTo>
                    <a:pt x="1098" y="1285"/>
                  </a:lnTo>
                  <a:cubicBezTo>
                    <a:pt x="1098" y="1069"/>
                    <a:pt x="1011" y="866"/>
                    <a:pt x="853" y="708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9" name="Google Shape;17389;p81"/>
            <p:cNvSpPr/>
            <p:nvPr/>
          </p:nvSpPr>
          <p:spPr>
            <a:xfrm>
              <a:off x="3593258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954" y="0"/>
                  </a:moveTo>
                  <a:lnTo>
                    <a:pt x="246" y="708"/>
                  </a:lnTo>
                  <a:cubicBezTo>
                    <a:pt x="87" y="866"/>
                    <a:pt x="1" y="1069"/>
                    <a:pt x="1" y="1285"/>
                  </a:cubicBezTo>
                  <a:lnTo>
                    <a:pt x="1" y="2065"/>
                  </a:lnTo>
                  <a:lnTo>
                    <a:pt x="824" y="2065"/>
                  </a:lnTo>
                  <a:cubicBezTo>
                    <a:pt x="982" y="2065"/>
                    <a:pt x="1098" y="1935"/>
                    <a:pt x="1098" y="1790"/>
                  </a:cubicBezTo>
                  <a:lnTo>
                    <a:pt x="1098" y="477"/>
                  </a:lnTo>
                  <a:cubicBezTo>
                    <a:pt x="1098" y="304"/>
                    <a:pt x="1040" y="145"/>
                    <a:pt x="954" y="0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0" name="Google Shape;17390;p81"/>
            <p:cNvSpPr/>
            <p:nvPr/>
          </p:nvSpPr>
          <p:spPr>
            <a:xfrm>
              <a:off x="3542926" y="2296101"/>
              <a:ext cx="14418" cy="14392"/>
            </a:xfrm>
            <a:custGeom>
              <a:avLst/>
              <a:gdLst/>
              <a:ahLst/>
              <a:cxnLst/>
              <a:rect l="l" t="t" r="r" b="b"/>
              <a:pathLst>
                <a:path w="550" h="549" extrusionOk="0">
                  <a:moveTo>
                    <a:pt x="1" y="0"/>
                  </a:moveTo>
                  <a:lnTo>
                    <a:pt x="1" y="433"/>
                  </a:lnTo>
                  <a:cubicBezTo>
                    <a:pt x="1" y="491"/>
                    <a:pt x="59" y="549"/>
                    <a:pt x="116" y="549"/>
                  </a:cubicBezTo>
                  <a:lnTo>
                    <a:pt x="434" y="549"/>
                  </a:lnTo>
                  <a:cubicBezTo>
                    <a:pt x="506" y="549"/>
                    <a:pt x="549" y="491"/>
                    <a:pt x="549" y="433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1" name="Google Shape;17391;p81"/>
            <p:cNvSpPr/>
            <p:nvPr/>
          </p:nvSpPr>
          <p:spPr>
            <a:xfrm>
              <a:off x="3520984" y="2276125"/>
              <a:ext cx="29544" cy="30226"/>
            </a:xfrm>
            <a:custGeom>
              <a:avLst/>
              <a:gdLst/>
              <a:ahLst/>
              <a:cxnLst/>
              <a:rect l="l" t="t" r="r" b="b"/>
              <a:pathLst>
                <a:path w="1127" h="1153" extrusionOk="0">
                  <a:moveTo>
                    <a:pt x="260" y="1"/>
                  </a:moveTo>
                  <a:cubicBezTo>
                    <a:pt x="222" y="1"/>
                    <a:pt x="186" y="20"/>
                    <a:pt x="159" y="55"/>
                  </a:cubicBezTo>
                  <a:lnTo>
                    <a:pt x="1" y="300"/>
                  </a:lnTo>
                  <a:lnTo>
                    <a:pt x="405" y="1065"/>
                  </a:lnTo>
                  <a:cubicBezTo>
                    <a:pt x="442" y="1121"/>
                    <a:pt x="503" y="1153"/>
                    <a:pt x="562" y="1153"/>
                  </a:cubicBezTo>
                  <a:cubicBezTo>
                    <a:pt x="594" y="1153"/>
                    <a:pt x="625" y="1143"/>
                    <a:pt x="650" y="1123"/>
                  </a:cubicBezTo>
                  <a:lnTo>
                    <a:pt x="1127" y="762"/>
                  </a:lnTo>
                  <a:lnTo>
                    <a:pt x="333" y="26"/>
                  </a:lnTo>
                  <a:cubicBezTo>
                    <a:pt x="310" y="9"/>
                    <a:pt x="285" y="1"/>
                    <a:pt x="260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2" name="Google Shape;17392;p81"/>
            <p:cNvSpPr/>
            <p:nvPr/>
          </p:nvSpPr>
          <p:spPr>
            <a:xfrm>
              <a:off x="3550502" y="2276125"/>
              <a:ext cx="29177" cy="30226"/>
            </a:xfrm>
            <a:custGeom>
              <a:avLst/>
              <a:gdLst/>
              <a:ahLst/>
              <a:cxnLst/>
              <a:rect l="l" t="t" r="r" b="b"/>
              <a:pathLst>
                <a:path w="1113" h="1153" extrusionOk="0">
                  <a:moveTo>
                    <a:pt x="852" y="1"/>
                  </a:moveTo>
                  <a:cubicBezTo>
                    <a:pt x="828" y="1"/>
                    <a:pt x="803" y="9"/>
                    <a:pt x="780" y="26"/>
                  </a:cubicBezTo>
                  <a:lnTo>
                    <a:pt x="1" y="762"/>
                  </a:lnTo>
                  <a:lnTo>
                    <a:pt x="463" y="1123"/>
                  </a:lnTo>
                  <a:cubicBezTo>
                    <a:pt x="488" y="1143"/>
                    <a:pt x="519" y="1153"/>
                    <a:pt x="551" y="1153"/>
                  </a:cubicBezTo>
                  <a:cubicBezTo>
                    <a:pt x="609" y="1153"/>
                    <a:pt x="671" y="1121"/>
                    <a:pt x="708" y="1065"/>
                  </a:cubicBezTo>
                  <a:lnTo>
                    <a:pt x="1112" y="300"/>
                  </a:lnTo>
                  <a:lnTo>
                    <a:pt x="953" y="55"/>
                  </a:lnTo>
                  <a:cubicBezTo>
                    <a:pt x="927" y="20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3" name="Google Shape;17393;p81"/>
            <p:cNvSpPr/>
            <p:nvPr/>
          </p:nvSpPr>
          <p:spPr>
            <a:xfrm>
              <a:off x="3310582" y="1982386"/>
              <a:ext cx="203612" cy="175169"/>
            </a:xfrm>
            <a:custGeom>
              <a:avLst/>
              <a:gdLst/>
              <a:ahLst/>
              <a:cxnLst/>
              <a:rect l="l" t="t" r="r" b="b"/>
              <a:pathLst>
                <a:path w="7767" h="668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lnTo>
                    <a:pt x="0" y="4331"/>
                  </a:lnTo>
                  <a:cubicBezTo>
                    <a:pt x="0" y="4706"/>
                    <a:pt x="318" y="5024"/>
                    <a:pt x="693" y="5024"/>
                  </a:cubicBezTo>
                  <a:lnTo>
                    <a:pt x="3205" y="5024"/>
                  </a:lnTo>
                  <a:lnTo>
                    <a:pt x="2815" y="6539"/>
                  </a:lnTo>
                  <a:cubicBezTo>
                    <a:pt x="2794" y="6614"/>
                    <a:pt x="2860" y="6681"/>
                    <a:pt x="2931" y="6681"/>
                  </a:cubicBezTo>
                  <a:cubicBezTo>
                    <a:pt x="2956" y="6681"/>
                    <a:pt x="2981" y="6673"/>
                    <a:pt x="3003" y="6655"/>
                  </a:cubicBezTo>
                  <a:lnTo>
                    <a:pt x="5255" y="5024"/>
                  </a:lnTo>
                  <a:lnTo>
                    <a:pt x="7088" y="5024"/>
                  </a:lnTo>
                  <a:cubicBezTo>
                    <a:pt x="7464" y="5024"/>
                    <a:pt x="7767" y="4706"/>
                    <a:pt x="7767" y="4331"/>
                  </a:cubicBezTo>
                  <a:lnTo>
                    <a:pt x="7767" y="679"/>
                  </a:lnTo>
                  <a:cubicBezTo>
                    <a:pt x="7767" y="303"/>
                    <a:pt x="7464" y="0"/>
                    <a:pt x="707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4" name="Google Shape;17394;p81"/>
            <p:cNvSpPr/>
            <p:nvPr/>
          </p:nvSpPr>
          <p:spPr>
            <a:xfrm>
              <a:off x="3345396" y="2012192"/>
              <a:ext cx="33844" cy="11875"/>
            </a:xfrm>
            <a:custGeom>
              <a:avLst/>
              <a:gdLst/>
              <a:ahLst/>
              <a:cxnLst/>
              <a:rect l="l" t="t" r="r" b="b"/>
              <a:pathLst>
                <a:path w="1291" h="453" extrusionOk="0">
                  <a:moveTo>
                    <a:pt x="1006" y="1"/>
                  </a:moveTo>
                  <a:cubicBezTo>
                    <a:pt x="994" y="1"/>
                    <a:pt x="981" y="2"/>
                    <a:pt x="968" y="3"/>
                  </a:cubicBezTo>
                  <a:lnTo>
                    <a:pt x="275" y="3"/>
                  </a:lnTo>
                  <a:cubicBezTo>
                    <a:pt x="1" y="18"/>
                    <a:pt x="1" y="422"/>
                    <a:pt x="275" y="451"/>
                  </a:cubicBezTo>
                  <a:lnTo>
                    <a:pt x="968" y="451"/>
                  </a:lnTo>
                  <a:cubicBezTo>
                    <a:pt x="977" y="452"/>
                    <a:pt x="985" y="452"/>
                    <a:pt x="994" y="452"/>
                  </a:cubicBezTo>
                  <a:cubicBezTo>
                    <a:pt x="1287" y="452"/>
                    <a:pt x="1291" y="1"/>
                    <a:pt x="100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5" name="Google Shape;17395;p81"/>
            <p:cNvSpPr/>
            <p:nvPr/>
          </p:nvSpPr>
          <p:spPr>
            <a:xfrm>
              <a:off x="3387025" y="2012192"/>
              <a:ext cx="93640" cy="11875"/>
            </a:xfrm>
            <a:custGeom>
              <a:avLst/>
              <a:gdLst/>
              <a:ahLst/>
              <a:cxnLst/>
              <a:rect l="l" t="t" r="r" b="b"/>
              <a:pathLst>
                <a:path w="3572" h="453" extrusionOk="0">
                  <a:moveTo>
                    <a:pt x="3287" y="1"/>
                  </a:moveTo>
                  <a:cubicBezTo>
                    <a:pt x="3274" y="1"/>
                    <a:pt x="3262" y="2"/>
                    <a:pt x="3248" y="3"/>
                  </a:cubicBezTo>
                  <a:lnTo>
                    <a:pt x="289" y="3"/>
                  </a:lnTo>
                  <a:cubicBezTo>
                    <a:pt x="0" y="18"/>
                    <a:pt x="0" y="422"/>
                    <a:pt x="289" y="451"/>
                  </a:cubicBezTo>
                  <a:lnTo>
                    <a:pt x="3248" y="451"/>
                  </a:lnTo>
                  <a:cubicBezTo>
                    <a:pt x="3257" y="452"/>
                    <a:pt x="3266" y="452"/>
                    <a:pt x="3275" y="452"/>
                  </a:cubicBezTo>
                  <a:cubicBezTo>
                    <a:pt x="3568" y="452"/>
                    <a:pt x="3572" y="1"/>
                    <a:pt x="328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6" name="Google Shape;17396;p81"/>
            <p:cNvSpPr/>
            <p:nvPr/>
          </p:nvSpPr>
          <p:spPr>
            <a:xfrm>
              <a:off x="3344111" y="2042104"/>
              <a:ext cx="136554" cy="11849"/>
            </a:xfrm>
            <a:custGeom>
              <a:avLst/>
              <a:gdLst/>
              <a:ahLst/>
              <a:cxnLst/>
              <a:rect l="l" t="t" r="r" b="b"/>
              <a:pathLst>
                <a:path w="5209" h="452" extrusionOk="0">
                  <a:moveTo>
                    <a:pt x="286" y="0"/>
                  </a:moveTo>
                  <a:cubicBezTo>
                    <a:pt x="1" y="0"/>
                    <a:pt x="5" y="452"/>
                    <a:pt x="298" y="452"/>
                  </a:cubicBezTo>
                  <a:cubicBezTo>
                    <a:pt x="306" y="452"/>
                    <a:pt x="315" y="451"/>
                    <a:pt x="324" y="450"/>
                  </a:cubicBezTo>
                  <a:lnTo>
                    <a:pt x="4885" y="450"/>
                  </a:lnTo>
                  <a:cubicBezTo>
                    <a:pt x="4894" y="451"/>
                    <a:pt x="4903" y="452"/>
                    <a:pt x="4912" y="452"/>
                  </a:cubicBezTo>
                  <a:cubicBezTo>
                    <a:pt x="5205" y="452"/>
                    <a:pt x="5209" y="0"/>
                    <a:pt x="4924" y="0"/>
                  </a:cubicBezTo>
                  <a:cubicBezTo>
                    <a:pt x="4911" y="0"/>
                    <a:pt x="4899" y="1"/>
                    <a:pt x="4885" y="3"/>
                  </a:cubicBezTo>
                  <a:lnTo>
                    <a:pt x="324" y="3"/>
                  </a:lnTo>
                  <a:cubicBezTo>
                    <a:pt x="311" y="1"/>
                    <a:pt x="298" y="0"/>
                    <a:pt x="28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7" name="Google Shape;17397;p81"/>
            <p:cNvSpPr/>
            <p:nvPr/>
          </p:nvSpPr>
          <p:spPr>
            <a:xfrm>
              <a:off x="3345396" y="2072041"/>
              <a:ext cx="93640" cy="11797"/>
            </a:xfrm>
            <a:custGeom>
              <a:avLst/>
              <a:gdLst/>
              <a:ahLst/>
              <a:cxnLst/>
              <a:rect l="l" t="t" r="r" b="b"/>
              <a:pathLst>
                <a:path w="3572" h="450" extrusionOk="0">
                  <a:moveTo>
                    <a:pt x="3275" y="0"/>
                  </a:moveTo>
                  <a:cubicBezTo>
                    <a:pt x="3267" y="0"/>
                    <a:pt x="3258" y="0"/>
                    <a:pt x="3249" y="1"/>
                  </a:cubicBezTo>
                  <a:lnTo>
                    <a:pt x="275" y="1"/>
                  </a:lnTo>
                  <a:cubicBezTo>
                    <a:pt x="1" y="16"/>
                    <a:pt x="1" y="434"/>
                    <a:pt x="275" y="449"/>
                  </a:cubicBezTo>
                  <a:lnTo>
                    <a:pt x="3249" y="449"/>
                  </a:lnTo>
                  <a:cubicBezTo>
                    <a:pt x="3258" y="450"/>
                    <a:pt x="3267" y="450"/>
                    <a:pt x="3275" y="450"/>
                  </a:cubicBezTo>
                  <a:cubicBezTo>
                    <a:pt x="3572" y="450"/>
                    <a:pt x="3572" y="0"/>
                    <a:pt x="327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8" name="Google Shape;17398;p81"/>
            <p:cNvSpPr/>
            <p:nvPr/>
          </p:nvSpPr>
          <p:spPr>
            <a:xfrm>
              <a:off x="3445904" y="2072041"/>
              <a:ext cx="34761" cy="11797"/>
            </a:xfrm>
            <a:custGeom>
              <a:avLst/>
              <a:gdLst/>
              <a:ahLst/>
              <a:cxnLst/>
              <a:rect l="l" t="t" r="r" b="b"/>
              <a:pathLst>
                <a:path w="1326" h="450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cubicBezTo>
                    <a:pt x="306" y="450"/>
                    <a:pt x="315" y="450"/>
                    <a:pt x="324" y="449"/>
                  </a:cubicBezTo>
                  <a:lnTo>
                    <a:pt x="1002" y="449"/>
                  </a:lnTo>
                  <a:cubicBezTo>
                    <a:pt x="1012" y="450"/>
                    <a:pt x="1021" y="450"/>
                    <a:pt x="1029" y="450"/>
                  </a:cubicBezTo>
                  <a:cubicBezTo>
                    <a:pt x="1325" y="450"/>
                    <a:pt x="1325" y="0"/>
                    <a:pt x="1029" y="0"/>
                  </a:cubicBezTo>
                  <a:cubicBezTo>
                    <a:pt x="1021" y="0"/>
                    <a:pt x="1012" y="0"/>
                    <a:pt x="1002" y="1"/>
                  </a:cubicBezTo>
                  <a:lnTo>
                    <a:pt x="324" y="1"/>
                  </a:lnTo>
                  <a:cubicBezTo>
                    <a:pt x="315" y="0"/>
                    <a:pt x="306" y="0"/>
                    <a:pt x="2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99" name="Google Shape;17399;p81"/>
          <p:cNvGrpSpPr/>
          <p:nvPr/>
        </p:nvGrpSpPr>
        <p:grpSpPr>
          <a:xfrm>
            <a:off x="1342386" y="2916322"/>
            <a:ext cx="373538" cy="331515"/>
            <a:chOff x="1342386" y="2916322"/>
            <a:chExt cx="373538" cy="331515"/>
          </a:xfrm>
        </p:grpSpPr>
        <p:sp>
          <p:nvSpPr>
            <p:cNvPr id="17400" name="Google Shape;17400;p81"/>
            <p:cNvSpPr/>
            <p:nvPr/>
          </p:nvSpPr>
          <p:spPr>
            <a:xfrm>
              <a:off x="1499047" y="2916322"/>
              <a:ext cx="216877" cy="180910"/>
            </a:xfrm>
            <a:custGeom>
              <a:avLst/>
              <a:gdLst/>
              <a:ahLst/>
              <a:cxnLst/>
              <a:rect l="l" t="t" r="r" b="b"/>
              <a:pathLst>
                <a:path w="8273" h="6901" extrusionOk="0">
                  <a:moveTo>
                    <a:pt x="463" y="1"/>
                  </a:moveTo>
                  <a:cubicBezTo>
                    <a:pt x="203" y="1"/>
                    <a:pt x="1" y="203"/>
                    <a:pt x="1" y="463"/>
                  </a:cubicBezTo>
                  <a:lnTo>
                    <a:pt x="1" y="6439"/>
                  </a:lnTo>
                  <a:cubicBezTo>
                    <a:pt x="1" y="6699"/>
                    <a:pt x="203" y="6901"/>
                    <a:pt x="463" y="6901"/>
                  </a:cubicBezTo>
                  <a:lnTo>
                    <a:pt x="7811" y="6901"/>
                  </a:lnTo>
                  <a:cubicBezTo>
                    <a:pt x="8070" y="6901"/>
                    <a:pt x="8272" y="6699"/>
                    <a:pt x="8272" y="6439"/>
                  </a:cubicBezTo>
                  <a:lnTo>
                    <a:pt x="8272" y="463"/>
                  </a:lnTo>
                  <a:cubicBezTo>
                    <a:pt x="8272" y="203"/>
                    <a:pt x="8070" y="1"/>
                    <a:pt x="781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1" name="Google Shape;17401;p81"/>
            <p:cNvSpPr/>
            <p:nvPr/>
          </p:nvSpPr>
          <p:spPr>
            <a:xfrm>
              <a:off x="1342386" y="3060137"/>
              <a:ext cx="217244" cy="187699"/>
            </a:xfrm>
            <a:custGeom>
              <a:avLst/>
              <a:gdLst/>
              <a:ahLst/>
              <a:cxnLst/>
              <a:rect l="l" t="t" r="r" b="b"/>
              <a:pathLst>
                <a:path w="8287" h="7160" extrusionOk="0">
                  <a:moveTo>
                    <a:pt x="8104" y="0"/>
                  </a:moveTo>
                  <a:cubicBezTo>
                    <a:pt x="8063" y="0"/>
                    <a:pt x="8020" y="14"/>
                    <a:pt x="7983" y="43"/>
                  </a:cubicBezTo>
                  <a:lnTo>
                    <a:pt x="3812" y="4042"/>
                  </a:lnTo>
                  <a:cubicBezTo>
                    <a:pt x="3725" y="4129"/>
                    <a:pt x="3610" y="4172"/>
                    <a:pt x="3494" y="4172"/>
                  </a:cubicBezTo>
                  <a:lnTo>
                    <a:pt x="3436" y="4172"/>
                  </a:lnTo>
                  <a:cubicBezTo>
                    <a:pt x="3191" y="4172"/>
                    <a:pt x="2989" y="3970"/>
                    <a:pt x="2989" y="3710"/>
                  </a:cubicBezTo>
                  <a:lnTo>
                    <a:pt x="2989" y="3479"/>
                  </a:lnTo>
                  <a:lnTo>
                    <a:pt x="1603" y="3479"/>
                  </a:lnTo>
                  <a:lnTo>
                    <a:pt x="1603" y="3710"/>
                  </a:lnTo>
                  <a:cubicBezTo>
                    <a:pt x="1603" y="3912"/>
                    <a:pt x="1473" y="4100"/>
                    <a:pt x="1271" y="4157"/>
                  </a:cubicBezTo>
                  <a:lnTo>
                    <a:pt x="506" y="4374"/>
                  </a:lnTo>
                  <a:cubicBezTo>
                    <a:pt x="203" y="4461"/>
                    <a:pt x="1" y="4735"/>
                    <a:pt x="1" y="5038"/>
                  </a:cubicBezTo>
                  <a:lnTo>
                    <a:pt x="1" y="6929"/>
                  </a:lnTo>
                  <a:cubicBezTo>
                    <a:pt x="1" y="7059"/>
                    <a:pt x="102" y="7160"/>
                    <a:pt x="232" y="7160"/>
                  </a:cubicBezTo>
                  <a:lnTo>
                    <a:pt x="3451" y="7160"/>
                  </a:lnTo>
                  <a:cubicBezTo>
                    <a:pt x="3581" y="7160"/>
                    <a:pt x="3682" y="7059"/>
                    <a:pt x="3682" y="6929"/>
                  </a:cubicBezTo>
                  <a:lnTo>
                    <a:pt x="3682" y="5933"/>
                  </a:lnTo>
                  <a:cubicBezTo>
                    <a:pt x="3682" y="5688"/>
                    <a:pt x="3768" y="5457"/>
                    <a:pt x="3942" y="5283"/>
                  </a:cubicBezTo>
                  <a:lnTo>
                    <a:pt x="7854" y="1371"/>
                  </a:lnTo>
                  <a:cubicBezTo>
                    <a:pt x="7969" y="1256"/>
                    <a:pt x="8027" y="1083"/>
                    <a:pt x="7983" y="938"/>
                  </a:cubicBezTo>
                  <a:lnTo>
                    <a:pt x="7897" y="606"/>
                  </a:lnTo>
                  <a:lnTo>
                    <a:pt x="8229" y="289"/>
                  </a:lnTo>
                  <a:cubicBezTo>
                    <a:pt x="8287" y="217"/>
                    <a:pt x="8287" y="115"/>
                    <a:pt x="8214" y="43"/>
                  </a:cubicBezTo>
                  <a:cubicBezTo>
                    <a:pt x="8186" y="14"/>
                    <a:pt x="8146" y="0"/>
                    <a:pt x="810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2" name="Google Shape;17402;p81"/>
            <p:cNvSpPr/>
            <p:nvPr/>
          </p:nvSpPr>
          <p:spPr>
            <a:xfrm>
              <a:off x="1382128" y="3151706"/>
              <a:ext cx="41262" cy="18193"/>
            </a:xfrm>
            <a:custGeom>
              <a:avLst/>
              <a:gdLst/>
              <a:ahLst/>
              <a:cxnLst/>
              <a:rect l="l" t="t" r="r" b="b"/>
              <a:pathLst>
                <a:path w="1574" h="694" extrusionOk="0">
                  <a:moveTo>
                    <a:pt x="101" y="0"/>
                  </a:moveTo>
                  <a:lnTo>
                    <a:pt x="101" y="231"/>
                  </a:lnTo>
                  <a:cubicBezTo>
                    <a:pt x="101" y="332"/>
                    <a:pt x="58" y="419"/>
                    <a:pt x="0" y="506"/>
                  </a:cubicBezTo>
                  <a:cubicBezTo>
                    <a:pt x="246" y="621"/>
                    <a:pt x="520" y="679"/>
                    <a:pt x="794" y="693"/>
                  </a:cubicBezTo>
                  <a:cubicBezTo>
                    <a:pt x="1054" y="679"/>
                    <a:pt x="1328" y="621"/>
                    <a:pt x="1574" y="506"/>
                  </a:cubicBezTo>
                  <a:cubicBezTo>
                    <a:pt x="1516" y="419"/>
                    <a:pt x="1473" y="332"/>
                    <a:pt x="1473" y="23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3" name="Google Shape;17403;p81"/>
            <p:cNvSpPr/>
            <p:nvPr/>
          </p:nvSpPr>
          <p:spPr>
            <a:xfrm>
              <a:off x="1360186" y="3066927"/>
              <a:ext cx="29911" cy="66272"/>
            </a:xfrm>
            <a:custGeom>
              <a:avLst/>
              <a:gdLst/>
              <a:ahLst/>
              <a:cxnLst/>
              <a:rect l="l" t="t" r="r" b="b"/>
              <a:pathLst>
                <a:path w="1141" h="2528" extrusionOk="0">
                  <a:moveTo>
                    <a:pt x="679" y="1"/>
                  </a:moveTo>
                  <a:cubicBezTo>
                    <a:pt x="303" y="1"/>
                    <a:pt x="0" y="318"/>
                    <a:pt x="0" y="694"/>
                  </a:cubicBezTo>
                  <a:lnTo>
                    <a:pt x="0" y="853"/>
                  </a:lnTo>
                  <a:cubicBezTo>
                    <a:pt x="0" y="1055"/>
                    <a:pt x="29" y="1242"/>
                    <a:pt x="101" y="1430"/>
                  </a:cubicBezTo>
                  <a:lnTo>
                    <a:pt x="462" y="2527"/>
                  </a:lnTo>
                  <a:lnTo>
                    <a:pt x="1141" y="2527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4" name="Google Shape;17404;p81"/>
            <p:cNvSpPr/>
            <p:nvPr/>
          </p:nvSpPr>
          <p:spPr>
            <a:xfrm>
              <a:off x="1372297" y="3060871"/>
              <a:ext cx="72301" cy="72694"/>
            </a:xfrm>
            <a:custGeom>
              <a:avLst/>
              <a:gdLst/>
              <a:ahLst/>
              <a:cxnLst/>
              <a:rect l="l" t="t" r="r" b="b"/>
              <a:pathLst>
                <a:path w="2758" h="2773" extrusionOk="0">
                  <a:moveTo>
                    <a:pt x="693" y="1"/>
                  </a:moveTo>
                  <a:cubicBezTo>
                    <a:pt x="303" y="1"/>
                    <a:pt x="0" y="318"/>
                    <a:pt x="0" y="694"/>
                  </a:cubicBezTo>
                  <a:cubicBezTo>
                    <a:pt x="0" y="954"/>
                    <a:pt x="217" y="1156"/>
                    <a:pt x="462" y="1156"/>
                  </a:cubicBezTo>
                  <a:lnTo>
                    <a:pt x="2310" y="2772"/>
                  </a:lnTo>
                  <a:lnTo>
                    <a:pt x="2699" y="1401"/>
                  </a:lnTo>
                  <a:cubicBezTo>
                    <a:pt x="2743" y="1242"/>
                    <a:pt x="2757" y="1069"/>
                    <a:pt x="2757" y="910"/>
                  </a:cubicBezTo>
                  <a:lnTo>
                    <a:pt x="2757" y="463"/>
                  </a:lnTo>
                  <a:cubicBezTo>
                    <a:pt x="2757" y="203"/>
                    <a:pt x="2555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5" name="Google Shape;17405;p81"/>
            <p:cNvSpPr/>
            <p:nvPr/>
          </p:nvSpPr>
          <p:spPr>
            <a:xfrm>
              <a:off x="1366609" y="3091149"/>
              <a:ext cx="72301" cy="66245"/>
            </a:xfrm>
            <a:custGeom>
              <a:avLst/>
              <a:gdLst/>
              <a:ahLst/>
              <a:cxnLst/>
              <a:rect l="l" t="t" r="r" b="b"/>
              <a:pathLst>
                <a:path w="2758" h="2527" extrusionOk="0">
                  <a:moveTo>
                    <a:pt x="881" y="1"/>
                  </a:moveTo>
                  <a:cubicBezTo>
                    <a:pt x="766" y="1"/>
                    <a:pt x="636" y="44"/>
                    <a:pt x="549" y="145"/>
                  </a:cubicBezTo>
                  <a:lnTo>
                    <a:pt x="130" y="564"/>
                  </a:lnTo>
                  <a:cubicBezTo>
                    <a:pt x="44" y="636"/>
                    <a:pt x="1" y="766"/>
                    <a:pt x="1" y="881"/>
                  </a:cubicBezTo>
                  <a:lnTo>
                    <a:pt x="1" y="1156"/>
                  </a:lnTo>
                  <a:cubicBezTo>
                    <a:pt x="1" y="1906"/>
                    <a:pt x="621" y="2527"/>
                    <a:pt x="1386" y="2527"/>
                  </a:cubicBezTo>
                  <a:cubicBezTo>
                    <a:pt x="2137" y="2527"/>
                    <a:pt x="2758" y="1906"/>
                    <a:pt x="2758" y="1156"/>
                  </a:cubicBezTo>
                  <a:lnTo>
                    <a:pt x="2758" y="852"/>
                  </a:lnTo>
                  <a:cubicBezTo>
                    <a:pt x="2758" y="737"/>
                    <a:pt x="2714" y="621"/>
                    <a:pt x="2628" y="535"/>
                  </a:cubicBezTo>
                  <a:cubicBezTo>
                    <a:pt x="2267" y="188"/>
                    <a:pt x="1617" y="30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6" name="Google Shape;17406;p81"/>
            <p:cNvSpPr/>
            <p:nvPr/>
          </p:nvSpPr>
          <p:spPr>
            <a:xfrm>
              <a:off x="1366242" y="3091149"/>
              <a:ext cx="72301" cy="64751"/>
            </a:xfrm>
            <a:custGeom>
              <a:avLst/>
              <a:gdLst/>
              <a:ahLst/>
              <a:cxnLst/>
              <a:rect l="l" t="t" r="r" b="b"/>
              <a:pathLst>
                <a:path w="2758" h="2470" extrusionOk="0">
                  <a:moveTo>
                    <a:pt x="895" y="1"/>
                  </a:moveTo>
                  <a:cubicBezTo>
                    <a:pt x="765" y="1"/>
                    <a:pt x="650" y="44"/>
                    <a:pt x="563" y="145"/>
                  </a:cubicBezTo>
                  <a:lnTo>
                    <a:pt x="144" y="564"/>
                  </a:lnTo>
                  <a:cubicBezTo>
                    <a:pt x="58" y="636"/>
                    <a:pt x="0" y="766"/>
                    <a:pt x="0" y="881"/>
                  </a:cubicBezTo>
                  <a:lnTo>
                    <a:pt x="0" y="1156"/>
                  </a:lnTo>
                  <a:cubicBezTo>
                    <a:pt x="0" y="1762"/>
                    <a:pt x="404" y="2310"/>
                    <a:pt x="996" y="2469"/>
                  </a:cubicBezTo>
                  <a:cubicBezTo>
                    <a:pt x="808" y="2224"/>
                    <a:pt x="693" y="1921"/>
                    <a:pt x="693" y="1617"/>
                  </a:cubicBezTo>
                  <a:lnTo>
                    <a:pt x="693" y="939"/>
                  </a:lnTo>
                  <a:cubicBezTo>
                    <a:pt x="693" y="687"/>
                    <a:pt x="910" y="476"/>
                    <a:pt x="1159" y="476"/>
                  </a:cubicBezTo>
                  <a:cubicBezTo>
                    <a:pt x="1167" y="476"/>
                    <a:pt x="1176" y="477"/>
                    <a:pt x="1184" y="477"/>
                  </a:cubicBezTo>
                  <a:cubicBezTo>
                    <a:pt x="1646" y="506"/>
                    <a:pt x="2339" y="593"/>
                    <a:pt x="2757" y="795"/>
                  </a:cubicBezTo>
                  <a:cubicBezTo>
                    <a:pt x="2743" y="694"/>
                    <a:pt x="2700" y="607"/>
                    <a:pt x="2627" y="535"/>
                  </a:cubicBezTo>
                  <a:cubicBezTo>
                    <a:pt x="2266" y="188"/>
                    <a:pt x="1631" y="30"/>
                    <a:pt x="89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7" name="Google Shape;17407;p81"/>
            <p:cNvSpPr/>
            <p:nvPr/>
          </p:nvSpPr>
          <p:spPr>
            <a:xfrm>
              <a:off x="1342386" y="3086981"/>
              <a:ext cx="198710" cy="160855"/>
            </a:xfrm>
            <a:custGeom>
              <a:avLst/>
              <a:gdLst/>
              <a:ahLst/>
              <a:cxnLst/>
              <a:rect l="l" t="t" r="r" b="b"/>
              <a:pathLst>
                <a:path w="7580" h="6136" extrusionOk="0">
                  <a:moveTo>
                    <a:pt x="6959" y="1"/>
                  </a:moveTo>
                  <a:lnTo>
                    <a:pt x="3812" y="3018"/>
                  </a:lnTo>
                  <a:cubicBezTo>
                    <a:pt x="3754" y="3076"/>
                    <a:pt x="3682" y="3119"/>
                    <a:pt x="3595" y="3133"/>
                  </a:cubicBezTo>
                  <a:cubicBezTo>
                    <a:pt x="3347" y="3644"/>
                    <a:pt x="2859" y="3900"/>
                    <a:pt x="2369" y="3900"/>
                  </a:cubicBezTo>
                  <a:cubicBezTo>
                    <a:pt x="1888" y="3900"/>
                    <a:pt x="1405" y="3655"/>
                    <a:pt x="1141" y="3162"/>
                  </a:cubicBezTo>
                  <a:lnTo>
                    <a:pt x="506" y="3350"/>
                  </a:lnTo>
                  <a:cubicBezTo>
                    <a:pt x="203" y="3437"/>
                    <a:pt x="1" y="3711"/>
                    <a:pt x="1" y="4014"/>
                  </a:cubicBezTo>
                  <a:lnTo>
                    <a:pt x="1" y="5905"/>
                  </a:lnTo>
                  <a:cubicBezTo>
                    <a:pt x="1" y="6035"/>
                    <a:pt x="102" y="6136"/>
                    <a:pt x="232" y="6136"/>
                  </a:cubicBezTo>
                  <a:lnTo>
                    <a:pt x="3451" y="6136"/>
                  </a:lnTo>
                  <a:cubicBezTo>
                    <a:pt x="3581" y="6136"/>
                    <a:pt x="3682" y="6035"/>
                    <a:pt x="3682" y="5905"/>
                  </a:cubicBezTo>
                  <a:lnTo>
                    <a:pt x="3682" y="4909"/>
                  </a:lnTo>
                  <a:cubicBezTo>
                    <a:pt x="3682" y="4664"/>
                    <a:pt x="3768" y="4433"/>
                    <a:pt x="3942" y="4259"/>
                  </a:cubicBezTo>
                  <a:lnTo>
                    <a:pt x="7579" y="636"/>
                  </a:lnTo>
                  <a:lnTo>
                    <a:pt x="6959" y="1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8" name="Google Shape;17408;p81"/>
            <p:cNvSpPr/>
            <p:nvPr/>
          </p:nvSpPr>
          <p:spPr>
            <a:xfrm>
              <a:off x="1342386" y="3181591"/>
              <a:ext cx="23882" cy="66245"/>
            </a:xfrm>
            <a:custGeom>
              <a:avLst/>
              <a:gdLst/>
              <a:ahLst/>
              <a:cxnLst/>
              <a:rect l="l" t="t" r="r" b="b"/>
              <a:pathLst>
                <a:path w="911" h="2527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96"/>
                  </a:lnTo>
                  <a:cubicBezTo>
                    <a:pt x="1" y="2426"/>
                    <a:pt x="102" y="2527"/>
                    <a:pt x="232" y="2527"/>
                  </a:cubicBezTo>
                  <a:lnTo>
                    <a:pt x="910" y="2527"/>
                  </a:lnTo>
                  <a:lnTo>
                    <a:pt x="910" y="1069"/>
                  </a:lnTo>
                  <a:cubicBezTo>
                    <a:pt x="910" y="896"/>
                    <a:pt x="838" y="723"/>
                    <a:pt x="708" y="593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9" name="Google Shape;17409;p81"/>
            <p:cNvSpPr/>
            <p:nvPr/>
          </p:nvSpPr>
          <p:spPr>
            <a:xfrm>
              <a:off x="1438517" y="3086981"/>
              <a:ext cx="102579" cy="129083"/>
            </a:xfrm>
            <a:custGeom>
              <a:avLst/>
              <a:gdLst/>
              <a:ahLst/>
              <a:cxnLst/>
              <a:rect l="l" t="t" r="r" b="b"/>
              <a:pathLst>
                <a:path w="3913" h="4924" extrusionOk="0">
                  <a:moveTo>
                    <a:pt x="3292" y="1"/>
                  </a:moveTo>
                  <a:lnTo>
                    <a:pt x="231" y="2946"/>
                  </a:lnTo>
                  <a:cubicBezTo>
                    <a:pt x="87" y="3234"/>
                    <a:pt x="0" y="3552"/>
                    <a:pt x="15" y="3884"/>
                  </a:cubicBezTo>
                  <a:lnTo>
                    <a:pt x="15" y="4923"/>
                  </a:lnTo>
                  <a:cubicBezTo>
                    <a:pt x="15" y="4678"/>
                    <a:pt x="101" y="4447"/>
                    <a:pt x="275" y="4274"/>
                  </a:cubicBezTo>
                  <a:lnTo>
                    <a:pt x="3912" y="636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0" name="Google Shape;17410;p81"/>
            <p:cNvSpPr/>
            <p:nvPr/>
          </p:nvSpPr>
          <p:spPr>
            <a:xfrm>
              <a:off x="1515903" y="2943559"/>
              <a:ext cx="178839" cy="114900"/>
            </a:xfrm>
            <a:custGeom>
              <a:avLst/>
              <a:gdLst/>
              <a:ahLst/>
              <a:cxnLst/>
              <a:rect l="l" t="t" r="r" b="b"/>
              <a:pathLst>
                <a:path w="6822" h="4383" extrusionOk="0">
                  <a:moveTo>
                    <a:pt x="5334" y="1"/>
                  </a:moveTo>
                  <a:cubicBezTo>
                    <a:pt x="4872" y="1"/>
                    <a:pt x="4872" y="694"/>
                    <a:pt x="5334" y="694"/>
                  </a:cubicBezTo>
                  <a:lnTo>
                    <a:pt x="5652" y="694"/>
                  </a:lnTo>
                  <a:lnTo>
                    <a:pt x="3602" y="2729"/>
                  </a:lnTo>
                  <a:lnTo>
                    <a:pt x="2707" y="1834"/>
                  </a:lnTo>
                  <a:cubicBezTo>
                    <a:pt x="2642" y="1762"/>
                    <a:pt x="2555" y="1726"/>
                    <a:pt x="2467" y="1726"/>
                  </a:cubicBezTo>
                  <a:cubicBezTo>
                    <a:pt x="2379" y="1726"/>
                    <a:pt x="2288" y="1762"/>
                    <a:pt x="2216" y="1834"/>
                  </a:cubicBezTo>
                  <a:lnTo>
                    <a:pt x="267" y="3783"/>
                  </a:lnTo>
                  <a:cubicBezTo>
                    <a:pt x="1" y="4027"/>
                    <a:pt x="238" y="4382"/>
                    <a:pt x="513" y="4382"/>
                  </a:cubicBezTo>
                  <a:cubicBezTo>
                    <a:pt x="596" y="4382"/>
                    <a:pt x="681" y="4350"/>
                    <a:pt x="758" y="4274"/>
                  </a:cubicBezTo>
                  <a:lnTo>
                    <a:pt x="2462" y="2556"/>
                  </a:lnTo>
                  <a:lnTo>
                    <a:pt x="3371" y="3465"/>
                  </a:lnTo>
                  <a:cubicBezTo>
                    <a:pt x="3436" y="3530"/>
                    <a:pt x="3523" y="3563"/>
                    <a:pt x="3609" y="3563"/>
                  </a:cubicBezTo>
                  <a:cubicBezTo>
                    <a:pt x="3696" y="3563"/>
                    <a:pt x="3782" y="3530"/>
                    <a:pt x="3847" y="3465"/>
                  </a:cubicBezTo>
                  <a:lnTo>
                    <a:pt x="6143" y="1170"/>
                  </a:lnTo>
                  <a:lnTo>
                    <a:pt x="6143" y="1488"/>
                  </a:lnTo>
                  <a:cubicBezTo>
                    <a:pt x="6143" y="1719"/>
                    <a:pt x="6312" y="1834"/>
                    <a:pt x="6482" y="1834"/>
                  </a:cubicBezTo>
                  <a:cubicBezTo>
                    <a:pt x="6651" y="1834"/>
                    <a:pt x="6821" y="1719"/>
                    <a:pt x="6821" y="1488"/>
                  </a:cubicBezTo>
                  <a:lnTo>
                    <a:pt x="6821" y="347"/>
                  </a:lnTo>
                  <a:cubicBezTo>
                    <a:pt x="6821" y="160"/>
                    <a:pt x="6677" y="1"/>
                    <a:pt x="6489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11" name="Google Shape;17411;p81"/>
          <p:cNvGrpSpPr/>
          <p:nvPr/>
        </p:nvGrpSpPr>
        <p:grpSpPr>
          <a:xfrm>
            <a:off x="2294122" y="2946600"/>
            <a:ext cx="373931" cy="271351"/>
            <a:chOff x="2294122" y="2946600"/>
            <a:chExt cx="373931" cy="271351"/>
          </a:xfrm>
        </p:grpSpPr>
        <p:sp>
          <p:nvSpPr>
            <p:cNvPr id="17412" name="Google Shape;17412;p81"/>
            <p:cNvSpPr/>
            <p:nvPr/>
          </p:nvSpPr>
          <p:spPr>
            <a:xfrm>
              <a:off x="2312289" y="2946600"/>
              <a:ext cx="337597" cy="247129"/>
            </a:xfrm>
            <a:custGeom>
              <a:avLst/>
              <a:gdLst/>
              <a:ahLst/>
              <a:cxnLst/>
              <a:rect l="l" t="t" r="r" b="b"/>
              <a:pathLst>
                <a:path w="12878" h="9427" extrusionOk="0">
                  <a:moveTo>
                    <a:pt x="463" y="0"/>
                  </a:moveTo>
                  <a:cubicBezTo>
                    <a:pt x="203" y="0"/>
                    <a:pt x="1" y="203"/>
                    <a:pt x="1" y="462"/>
                  </a:cubicBezTo>
                  <a:lnTo>
                    <a:pt x="1" y="9427"/>
                  </a:lnTo>
                  <a:lnTo>
                    <a:pt x="12877" y="9427"/>
                  </a:lnTo>
                  <a:lnTo>
                    <a:pt x="12877" y="462"/>
                  </a:lnTo>
                  <a:cubicBezTo>
                    <a:pt x="12877" y="203"/>
                    <a:pt x="12675" y="0"/>
                    <a:pt x="1241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3" name="Google Shape;17413;p81"/>
            <p:cNvSpPr/>
            <p:nvPr/>
          </p:nvSpPr>
          <p:spPr>
            <a:xfrm>
              <a:off x="2336511" y="2970823"/>
              <a:ext cx="289151" cy="192628"/>
            </a:xfrm>
            <a:custGeom>
              <a:avLst/>
              <a:gdLst/>
              <a:ahLst/>
              <a:cxnLst/>
              <a:rect l="l" t="t" r="r" b="b"/>
              <a:pathLst>
                <a:path w="11030" h="7348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7117"/>
                  </a:lnTo>
                  <a:cubicBezTo>
                    <a:pt x="1" y="7247"/>
                    <a:pt x="102" y="7348"/>
                    <a:pt x="232" y="7348"/>
                  </a:cubicBezTo>
                  <a:lnTo>
                    <a:pt x="10798" y="7348"/>
                  </a:lnTo>
                  <a:cubicBezTo>
                    <a:pt x="10928" y="7348"/>
                    <a:pt x="11029" y="7247"/>
                    <a:pt x="11029" y="7117"/>
                  </a:cubicBezTo>
                  <a:lnTo>
                    <a:pt x="11029" y="231"/>
                  </a:lnTo>
                  <a:cubicBezTo>
                    <a:pt x="11029" y="101"/>
                    <a:pt x="10928" y="0"/>
                    <a:pt x="1079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4" name="Google Shape;17414;p81"/>
            <p:cNvSpPr/>
            <p:nvPr/>
          </p:nvSpPr>
          <p:spPr>
            <a:xfrm>
              <a:off x="2336511" y="3127483"/>
              <a:ext cx="168798" cy="35967"/>
            </a:xfrm>
            <a:custGeom>
              <a:avLst/>
              <a:gdLst/>
              <a:ahLst/>
              <a:cxnLst/>
              <a:rect l="l" t="t" r="r" b="b"/>
              <a:pathLst>
                <a:path w="6439" h="1372" extrusionOk="0">
                  <a:moveTo>
                    <a:pt x="1" y="1"/>
                  </a:moveTo>
                  <a:lnTo>
                    <a:pt x="1" y="1141"/>
                  </a:lnTo>
                  <a:cubicBezTo>
                    <a:pt x="1" y="1271"/>
                    <a:pt x="102" y="1372"/>
                    <a:pt x="232" y="1372"/>
                  </a:cubicBezTo>
                  <a:lnTo>
                    <a:pt x="6439" y="1372"/>
                  </a:lnTo>
                  <a:lnTo>
                    <a:pt x="6439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5" name="Google Shape;17415;p81"/>
            <p:cNvSpPr/>
            <p:nvPr/>
          </p:nvSpPr>
          <p:spPr>
            <a:xfrm>
              <a:off x="2505284" y="2970823"/>
              <a:ext cx="120379" cy="96130"/>
            </a:xfrm>
            <a:custGeom>
              <a:avLst/>
              <a:gdLst/>
              <a:ahLst/>
              <a:cxnLst/>
              <a:rect l="l" t="t" r="r" b="b"/>
              <a:pathLst>
                <a:path w="4592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4591" y="3667"/>
                  </a:lnTo>
                  <a:lnTo>
                    <a:pt x="4591" y="231"/>
                  </a:lnTo>
                  <a:cubicBezTo>
                    <a:pt x="4591" y="101"/>
                    <a:pt x="4490" y="0"/>
                    <a:pt x="4360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6" name="Google Shape;17416;p81"/>
            <p:cNvSpPr/>
            <p:nvPr/>
          </p:nvSpPr>
          <p:spPr>
            <a:xfrm>
              <a:off x="2505284" y="3066927"/>
              <a:ext cx="120379" cy="96524"/>
            </a:xfrm>
            <a:custGeom>
              <a:avLst/>
              <a:gdLst/>
              <a:ahLst/>
              <a:cxnLst/>
              <a:rect l="l" t="t" r="r" b="b"/>
              <a:pathLst>
                <a:path w="4592" h="3682" extrusionOk="0">
                  <a:moveTo>
                    <a:pt x="1" y="1"/>
                  </a:moveTo>
                  <a:lnTo>
                    <a:pt x="1" y="3682"/>
                  </a:lnTo>
                  <a:lnTo>
                    <a:pt x="4360" y="3682"/>
                  </a:lnTo>
                  <a:cubicBezTo>
                    <a:pt x="4490" y="3682"/>
                    <a:pt x="4591" y="3581"/>
                    <a:pt x="4591" y="3451"/>
                  </a:cubicBezTo>
                  <a:lnTo>
                    <a:pt x="4591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7" name="Google Shape;17417;p81"/>
            <p:cNvSpPr/>
            <p:nvPr/>
          </p:nvSpPr>
          <p:spPr>
            <a:xfrm>
              <a:off x="2294122" y="3187647"/>
              <a:ext cx="373931" cy="30305"/>
            </a:xfrm>
            <a:custGeom>
              <a:avLst/>
              <a:gdLst/>
              <a:ahLst/>
              <a:cxnLst/>
              <a:rect l="l" t="t" r="r" b="b"/>
              <a:pathLst>
                <a:path w="14264" h="1156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939"/>
                    <a:pt x="217" y="1156"/>
                    <a:pt x="463" y="1156"/>
                  </a:cubicBezTo>
                  <a:lnTo>
                    <a:pt x="13801" y="1156"/>
                  </a:lnTo>
                  <a:cubicBezTo>
                    <a:pt x="14047" y="1156"/>
                    <a:pt x="14263" y="939"/>
                    <a:pt x="14263" y="694"/>
                  </a:cubicBez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8" name="Google Shape;17418;p81"/>
            <p:cNvSpPr/>
            <p:nvPr/>
          </p:nvSpPr>
          <p:spPr>
            <a:xfrm>
              <a:off x="2294122" y="3187647"/>
              <a:ext cx="373931" cy="12138"/>
            </a:xfrm>
            <a:custGeom>
              <a:avLst/>
              <a:gdLst/>
              <a:ahLst/>
              <a:cxnLst/>
              <a:rect l="l" t="t" r="r" b="b"/>
              <a:pathLst>
                <a:path w="14264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63"/>
                  </a:lnTo>
                  <a:lnTo>
                    <a:pt x="14263" y="463"/>
                  </a:ln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9" name="Google Shape;17419;p81"/>
            <p:cNvSpPr/>
            <p:nvPr/>
          </p:nvSpPr>
          <p:spPr>
            <a:xfrm>
              <a:off x="2444753" y="3187647"/>
              <a:ext cx="72668" cy="18193"/>
            </a:xfrm>
            <a:custGeom>
              <a:avLst/>
              <a:gdLst/>
              <a:ahLst/>
              <a:cxnLst/>
              <a:rect l="l" t="t" r="r" b="b"/>
              <a:pathLst>
                <a:path w="2772" h="694" extrusionOk="0">
                  <a:moveTo>
                    <a:pt x="0" y="1"/>
                  </a:moveTo>
                  <a:lnTo>
                    <a:pt x="332" y="492"/>
                  </a:lnTo>
                  <a:cubicBezTo>
                    <a:pt x="419" y="607"/>
                    <a:pt x="563" y="694"/>
                    <a:pt x="707" y="694"/>
                  </a:cubicBezTo>
                  <a:lnTo>
                    <a:pt x="2064" y="694"/>
                  </a:lnTo>
                  <a:cubicBezTo>
                    <a:pt x="2209" y="694"/>
                    <a:pt x="2353" y="607"/>
                    <a:pt x="2440" y="492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0" name="Google Shape;17420;p81"/>
            <p:cNvSpPr/>
            <p:nvPr/>
          </p:nvSpPr>
          <p:spPr>
            <a:xfrm>
              <a:off x="2535195" y="3043097"/>
              <a:ext cx="60557" cy="24249"/>
            </a:xfrm>
            <a:custGeom>
              <a:avLst/>
              <a:gdLst/>
              <a:ahLst/>
              <a:cxnLst/>
              <a:rect l="l" t="t" r="r" b="b"/>
              <a:pathLst>
                <a:path w="2310" h="925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88"/>
                    <a:pt x="0" y="361"/>
                    <a:pt x="0" y="563"/>
                  </a:cubicBezTo>
                  <a:lnTo>
                    <a:pt x="0" y="924"/>
                  </a:lnTo>
                  <a:lnTo>
                    <a:pt x="2310" y="924"/>
                  </a:lnTo>
                  <a:lnTo>
                    <a:pt x="2310" y="563"/>
                  </a:lnTo>
                  <a:cubicBezTo>
                    <a:pt x="2310" y="361"/>
                    <a:pt x="2180" y="188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1" name="Google Shape;17421;p81"/>
            <p:cNvSpPr/>
            <p:nvPr/>
          </p:nvSpPr>
          <p:spPr>
            <a:xfrm>
              <a:off x="2553362" y="3024930"/>
              <a:ext cx="24223" cy="30305"/>
            </a:xfrm>
            <a:custGeom>
              <a:avLst/>
              <a:gdLst/>
              <a:ahLst/>
              <a:cxnLst/>
              <a:rect l="l" t="t" r="r" b="b"/>
              <a:pathLst>
                <a:path w="924" h="1156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55"/>
                    <a:pt x="462" y="1155"/>
                  </a:cubicBezTo>
                  <a:cubicBezTo>
                    <a:pt x="707" y="1155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2" name="Google Shape;17422;p81"/>
            <p:cNvSpPr/>
            <p:nvPr/>
          </p:nvSpPr>
          <p:spPr>
            <a:xfrm>
              <a:off x="2547306" y="2994652"/>
              <a:ext cx="36334" cy="42416"/>
            </a:xfrm>
            <a:custGeom>
              <a:avLst/>
              <a:gdLst/>
              <a:ahLst/>
              <a:cxnLst/>
              <a:rect l="l" t="t" r="r" b="b"/>
              <a:pathLst>
                <a:path w="1386" h="1618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00"/>
                    <a:pt x="318" y="1617"/>
                    <a:pt x="693" y="1617"/>
                  </a:cubicBezTo>
                  <a:cubicBezTo>
                    <a:pt x="1068" y="1617"/>
                    <a:pt x="1386" y="1300"/>
                    <a:pt x="1386" y="925"/>
                  </a:cubicBezTo>
                  <a:lnTo>
                    <a:pt x="1386" y="463"/>
                  </a:lnTo>
                  <a:cubicBezTo>
                    <a:pt x="1386" y="217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3" name="Google Shape;17423;p81"/>
            <p:cNvSpPr/>
            <p:nvPr/>
          </p:nvSpPr>
          <p:spPr>
            <a:xfrm>
              <a:off x="2547306" y="2994652"/>
              <a:ext cx="24249" cy="42337"/>
            </a:xfrm>
            <a:custGeom>
              <a:avLst/>
              <a:gdLst/>
              <a:ahLst/>
              <a:cxnLst/>
              <a:rect l="l" t="t" r="r" b="b"/>
              <a:pathLst>
                <a:path w="925" h="1615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19"/>
                    <a:pt x="327" y="1614"/>
                    <a:pt x="693" y="1614"/>
                  </a:cubicBezTo>
                  <a:cubicBezTo>
                    <a:pt x="769" y="1614"/>
                    <a:pt x="847" y="1602"/>
                    <a:pt x="924" y="1574"/>
                  </a:cubicBezTo>
                  <a:cubicBezTo>
                    <a:pt x="650" y="1473"/>
                    <a:pt x="462" y="1213"/>
                    <a:pt x="462" y="925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4" name="Google Shape;17424;p81"/>
            <p:cNvSpPr/>
            <p:nvPr/>
          </p:nvSpPr>
          <p:spPr>
            <a:xfrm>
              <a:off x="2547306" y="2994652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03"/>
                    <a:pt x="0" y="463"/>
                  </a:cubicBezTo>
                  <a:cubicBezTo>
                    <a:pt x="448" y="593"/>
                    <a:pt x="910" y="665"/>
                    <a:pt x="1386" y="694"/>
                  </a:cubicBezTo>
                  <a:lnTo>
                    <a:pt x="1386" y="463"/>
                  </a:lnTo>
                  <a:cubicBezTo>
                    <a:pt x="1386" y="203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5" name="Google Shape;17425;p81"/>
            <p:cNvSpPr/>
            <p:nvPr/>
          </p:nvSpPr>
          <p:spPr>
            <a:xfrm>
              <a:off x="2547306" y="2994652"/>
              <a:ext cx="24249" cy="15178"/>
            </a:xfrm>
            <a:custGeom>
              <a:avLst/>
              <a:gdLst/>
              <a:ahLst/>
              <a:cxnLst/>
              <a:rect l="l" t="t" r="r" b="b"/>
              <a:pathLst>
                <a:path w="925" h="579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cubicBezTo>
                    <a:pt x="159" y="506"/>
                    <a:pt x="303" y="549"/>
                    <a:pt x="462" y="578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6" name="Google Shape;17426;p81"/>
            <p:cNvSpPr/>
            <p:nvPr/>
          </p:nvSpPr>
          <p:spPr>
            <a:xfrm>
              <a:off x="2535195" y="3139595"/>
              <a:ext cx="60557" cy="23856"/>
            </a:xfrm>
            <a:custGeom>
              <a:avLst/>
              <a:gdLst/>
              <a:ahLst/>
              <a:cxnLst/>
              <a:rect l="l" t="t" r="r" b="b"/>
              <a:pathLst>
                <a:path w="2310" h="910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74"/>
                    <a:pt x="0" y="361"/>
                    <a:pt x="0" y="549"/>
                  </a:cubicBezTo>
                  <a:lnTo>
                    <a:pt x="0" y="910"/>
                  </a:lnTo>
                  <a:lnTo>
                    <a:pt x="2310" y="910"/>
                  </a:lnTo>
                  <a:lnTo>
                    <a:pt x="2310" y="549"/>
                  </a:lnTo>
                  <a:cubicBezTo>
                    <a:pt x="2310" y="361"/>
                    <a:pt x="2180" y="174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7" name="Google Shape;17427;p81"/>
            <p:cNvSpPr/>
            <p:nvPr/>
          </p:nvSpPr>
          <p:spPr>
            <a:xfrm>
              <a:off x="2553362" y="3121428"/>
              <a:ext cx="24223" cy="29911"/>
            </a:xfrm>
            <a:custGeom>
              <a:avLst/>
              <a:gdLst/>
              <a:ahLst/>
              <a:cxnLst/>
              <a:rect l="l" t="t" r="r" b="b"/>
              <a:pathLst>
                <a:path w="924" h="1141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41"/>
                    <a:pt x="462" y="1141"/>
                  </a:cubicBezTo>
                  <a:cubicBezTo>
                    <a:pt x="707" y="1141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8" name="Google Shape;17428;p81"/>
            <p:cNvSpPr/>
            <p:nvPr/>
          </p:nvSpPr>
          <p:spPr>
            <a:xfrm>
              <a:off x="2547306" y="3091543"/>
              <a:ext cx="36334" cy="42023"/>
            </a:xfrm>
            <a:custGeom>
              <a:avLst/>
              <a:gdLst/>
              <a:ahLst/>
              <a:cxnLst/>
              <a:rect l="l" t="t" r="r" b="b"/>
              <a:pathLst>
                <a:path w="1386" h="1603" extrusionOk="0">
                  <a:moveTo>
                    <a:pt x="462" y="0"/>
                  </a:moveTo>
                  <a:cubicBezTo>
                    <a:pt x="217" y="0"/>
                    <a:pt x="15" y="202"/>
                    <a:pt x="15" y="462"/>
                  </a:cubicBezTo>
                  <a:lnTo>
                    <a:pt x="15" y="910"/>
                  </a:lnTo>
                  <a:cubicBezTo>
                    <a:pt x="0" y="1285"/>
                    <a:pt x="318" y="1588"/>
                    <a:pt x="693" y="1602"/>
                  </a:cubicBezTo>
                  <a:cubicBezTo>
                    <a:pt x="1068" y="1602"/>
                    <a:pt x="1386" y="1299"/>
                    <a:pt x="1386" y="910"/>
                  </a:cubicBezTo>
                  <a:lnTo>
                    <a:pt x="1386" y="462"/>
                  </a:lnTo>
                  <a:cubicBezTo>
                    <a:pt x="1386" y="202"/>
                    <a:pt x="1184" y="0"/>
                    <a:pt x="92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9" name="Google Shape;17429;p81"/>
            <p:cNvSpPr/>
            <p:nvPr/>
          </p:nvSpPr>
          <p:spPr>
            <a:xfrm>
              <a:off x="2547306" y="3091543"/>
              <a:ext cx="24249" cy="42101"/>
            </a:xfrm>
            <a:custGeom>
              <a:avLst/>
              <a:gdLst/>
              <a:ahLst/>
              <a:cxnLst/>
              <a:rect l="l" t="t" r="r" b="b"/>
              <a:pathLst>
                <a:path w="925" h="1606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lnTo>
                    <a:pt x="15" y="910"/>
                  </a:lnTo>
                  <a:cubicBezTo>
                    <a:pt x="3" y="1311"/>
                    <a:pt x="319" y="1606"/>
                    <a:pt x="679" y="1606"/>
                  </a:cubicBezTo>
                  <a:cubicBezTo>
                    <a:pt x="759" y="1606"/>
                    <a:pt x="842" y="1591"/>
                    <a:pt x="924" y="1559"/>
                  </a:cubicBezTo>
                  <a:cubicBezTo>
                    <a:pt x="650" y="1473"/>
                    <a:pt x="462" y="1198"/>
                    <a:pt x="462" y="910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0" name="Google Shape;17430;p81"/>
            <p:cNvSpPr/>
            <p:nvPr/>
          </p:nvSpPr>
          <p:spPr>
            <a:xfrm>
              <a:off x="2547306" y="3091149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17"/>
                    <a:pt x="15" y="477"/>
                  </a:cubicBezTo>
                  <a:cubicBezTo>
                    <a:pt x="462" y="607"/>
                    <a:pt x="924" y="679"/>
                    <a:pt x="1386" y="694"/>
                  </a:cubicBezTo>
                  <a:lnTo>
                    <a:pt x="1386" y="477"/>
                  </a:lnTo>
                  <a:cubicBezTo>
                    <a:pt x="1386" y="217"/>
                    <a:pt x="1184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1" name="Google Shape;17431;p81"/>
            <p:cNvSpPr/>
            <p:nvPr/>
          </p:nvSpPr>
          <p:spPr>
            <a:xfrm>
              <a:off x="2547306" y="3091543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cubicBezTo>
                    <a:pt x="159" y="505"/>
                    <a:pt x="318" y="534"/>
                    <a:pt x="462" y="563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2" name="Google Shape;17432;p81"/>
            <p:cNvSpPr/>
            <p:nvPr/>
          </p:nvSpPr>
          <p:spPr>
            <a:xfrm>
              <a:off x="2384563" y="3049153"/>
              <a:ext cx="72327" cy="90075"/>
            </a:xfrm>
            <a:custGeom>
              <a:avLst/>
              <a:gdLst/>
              <a:ahLst/>
              <a:cxnLst/>
              <a:rect l="l" t="t" r="r" b="b"/>
              <a:pathLst>
                <a:path w="2759" h="3436" extrusionOk="0">
                  <a:moveTo>
                    <a:pt x="925" y="0"/>
                  </a:moveTo>
                  <a:lnTo>
                    <a:pt x="925" y="448"/>
                  </a:lnTo>
                  <a:cubicBezTo>
                    <a:pt x="925" y="534"/>
                    <a:pt x="867" y="621"/>
                    <a:pt x="795" y="650"/>
                  </a:cubicBezTo>
                  <a:lnTo>
                    <a:pt x="246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3205"/>
                  </a:lnTo>
                  <a:cubicBezTo>
                    <a:pt x="1" y="3335"/>
                    <a:pt x="102" y="3436"/>
                    <a:pt x="232" y="3436"/>
                  </a:cubicBezTo>
                  <a:lnTo>
                    <a:pt x="2527" y="3436"/>
                  </a:lnTo>
                  <a:cubicBezTo>
                    <a:pt x="2657" y="3436"/>
                    <a:pt x="2758" y="3335"/>
                    <a:pt x="2758" y="3205"/>
                  </a:cubicBezTo>
                  <a:lnTo>
                    <a:pt x="2758" y="1343"/>
                  </a:lnTo>
                  <a:cubicBezTo>
                    <a:pt x="2758" y="1170"/>
                    <a:pt x="2657" y="1011"/>
                    <a:pt x="2513" y="924"/>
                  </a:cubicBezTo>
                  <a:lnTo>
                    <a:pt x="1964" y="664"/>
                  </a:lnTo>
                  <a:cubicBezTo>
                    <a:pt x="1892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3" name="Google Shape;17433;p81"/>
            <p:cNvSpPr/>
            <p:nvPr/>
          </p:nvSpPr>
          <p:spPr>
            <a:xfrm>
              <a:off x="2407659" y="3048760"/>
              <a:ext cx="26503" cy="18115"/>
            </a:xfrm>
            <a:custGeom>
              <a:avLst/>
              <a:gdLst/>
              <a:ahLst/>
              <a:cxnLst/>
              <a:rect l="l" t="t" r="r" b="b"/>
              <a:pathLst>
                <a:path w="1011" h="691" extrusionOk="0">
                  <a:moveTo>
                    <a:pt x="968" y="1"/>
                  </a:moveTo>
                  <a:lnTo>
                    <a:pt x="44" y="15"/>
                  </a:lnTo>
                  <a:lnTo>
                    <a:pt x="44" y="463"/>
                  </a:lnTo>
                  <a:cubicBezTo>
                    <a:pt x="44" y="506"/>
                    <a:pt x="29" y="564"/>
                    <a:pt x="0" y="593"/>
                  </a:cubicBezTo>
                  <a:cubicBezTo>
                    <a:pt x="159" y="658"/>
                    <a:pt x="329" y="690"/>
                    <a:pt x="500" y="690"/>
                  </a:cubicBezTo>
                  <a:cubicBezTo>
                    <a:pt x="672" y="690"/>
                    <a:pt x="845" y="658"/>
                    <a:pt x="1011" y="593"/>
                  </a:cubicBezTo>
                  <a:cubicBezTo>
                    <a:pt x="982" y="564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4" name="Google Shape;17434;p81"/>
            <p:cNvSpPr/>
            <p:nvPr/>
          </p:nvSpPr>
          <p:spPr>
            <a:xfrm>
              <a:off x="2384563" y="3068080"/>
              <a:ext cx="72327" cy="71541"/>
            </a:xfrm>
            <a:custGeom>
              <a:avLst/>
              <a:gdLst/>
              <a:ahLst/>
              <a:cxnLst/>
              <a:rect l="l" t="t" r="r" b="b"/>
              <a:pathLst>
                <a:path w="2759" h="2729" extrusionOk="0">
                  <a:moveTo>
                    <a:pt x="679" y="0"/>
                  </a:moveTo>
                  <a:lnTo>
                    <a:pt x="261" y="202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497"/>
                  </a:lnTo>
                  <a:cubicBezTo>
                    <a:pt x="1" y="2613"/>
                    <a:pt x="102" y="2728"/>
                    <a:pt x="232" y="2728"/>
                  </a:cubicBezTo>
                  <a:lnTo>
                    <a:pt x="2542" y="2728"/>
                  </a:lnTo>
                  <a:cubicBezTo>
                    <a:pt x="2657" y="2728"/>
                    <a:pt x="2758" y="2613"/>
                    <a:pt x="2758" y="2497"/>
                  </a:cubicBezTo>
                  <a:lnTo>
                    <a:pt x="2758" y="621"/>
                  </a:lnTo>
                  <a:cubicBezTo>
                    <a:pt x="2758" y="448"/>
                    <a:pt x="2657" y="289"/>
                    <a:pt x="2513" y="202"/>
                  </a:cubicBezTo>
                  <a:lnTo>
                    <a:pt x="2094" y="0"/>
                  </a:lnTo>
                  <a:cubicBezTo>
                    <a:pt x="1914" y="224"/>
                    <a:pt x="1650" y="336"/>
                    <a:pt x="1387" y="336"/>
                  </a:cubicBezTo>
                  <a:cubicBezTo>
                    <a:pt x="1123" y="336"/>
                    <a:pt x="860" y="224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5" name="Google Shape;17435;p81"/>
            <p:cNvSpPr/>
            <p:nvPr/>
          </p:nvSpPr>
          <p:spPr>
            <a:xfrm>
              <a:off x="2396675" y="3000708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65"/>
                    <a:pt x="1834" y="1661"/>
                    <a:pt x="1834" y="115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6" name="Google Shape;17436;p81"/>
            <p:cNvSpPr/>
            <p:nvPr/>
          </p:nvSpPr>
          <p:spPr>
            <a:xfrm>
              <a:off x="2396675" y="3000708"/>
              <a:ext cx="33345" cy="54422"/>
            </a:xfrm>
            <a:custGeom>
              <a:avLst/>
              <a:gdLst/>
              <a:ahLst/>
              <a:cxnLst/>
              <a:rect l="l" t="t" r="r" b="b"/>
              <a:pathLst>
                <a:path w="1272" h="2076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82"/>
                    <a:pt x="437" y="2075"/>
                    <a:pt x="925" y="2075"/>
                  </a:cubicBezTo>
                  <a:cubicBezTo>
                    <a:pt x="1039" y="2075"/>
                    <a:pt x="1156" y="2054"/>
                    <a:pt x="1271" y="2007"/>
                  </a:cubicBezTo>
                  <a:cubicBezTo>
                    <a:pt x="910" y="1863"/>
                    <a:pt x="694" y="1531"/>
                    <a:pt x="694" y="1155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7" name="Google Shape;17437;p81"/>
            <p:cNvSpPr/>
            <p:nvPr/>
          </p:nvSpPr>
          <p:spPr>
            <a:xfrm>
              <a:off x="2396675" y="3000708"/>
              <a:ext cx="48105" cy="24301"/>
            </a:xfrm>
            <a:custGeom>
              <a:avLst/>
              <a:gdLst/>
              <a:ahLst/>
              <a:cxnLst/>
              <a:rect l="l" t="t" r="r" b="b"/>
              <a:pathLst>
                <a:path w="1835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0" y="841"/>
                    <a:pt x="1124" y="926"/>
                    <a:pt x="1700" y="926"/>
                  </a:cubicBezTo>
                  <a:cubicBezTo>
                    <a:pt x="1745" y="926"/>
                    <a:pt x="1789" y="926"/>
                    <a:pt x="1834" y="92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8" name="Google Shape;17438;p81"/>
            <p:cNvSpPr/>
            <p:nvPr/>
          </p:nvSpPr>
          <p:spPr>
            <a:xfrm>
              <a:off x="2396675" y="3000708"/>
              <a:ext cx="33345" cy="21968"/>
            </a:xfrm>
            <a:custGeom>
              <a:avLst/>
              <a:gdLst/>
              <a:ahLst/>
              <a:cxnLst/>
              <a:rect l="l" t="t" r="r" b="b"/>
              <a:pathLst>
                <a:path w="1272" h="838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32" y="766"/>
                    <a:pt x="463" y="809"/>
                    <a:pt x="694" y="838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9" name="Google Shape;17439;p81"/>
            <p:cNvSpPr/>
            <p:nvPr/>
          </p:nvSpPr>
          <p:spPr>
            <a:xfrm>
              <a:off x="2384563" y="3079038"/>
              <a:ext cx="30305" cy="60583"/>
            </a:xfrm>
            <a:custGeom>
              <a:avLst/>
              <a:gdLst/>
              <a:ahLst/>
              <a:cxnLst/>
              <a:rect l="l" t="t" r="r" b="b"/>
              <a:pathLst>
                <a:path w="1156" h="2311" extrusionOk="0">
                  <a:moveTo>
                    <a:pt x="59" y="1"/>
                  </a:moveTo>
                  <a:cubicBezTo>
                    <a:pt x="30" y="59"/>
                    <a:pt x="1" y="131"/>
                    <a:pt x="1" y="203"/>
                  </a:cubicBezTo>
                  <a:lnTo>
                    <a:pt x="1" y="2079"/>
                  </a:lnTo>
                  <a:cubicBezTo>
                    <a:pt x="1" y="2209"/>
                    <a:pt x="102" y="2310"/>
                    <a:pt x="232" y="2310"/>
                  </a:cubicBezTo>
                  <a:lnTo>
                    <a:pt x="1156" y="2310"/>
                  </a:lnTo>
                  <a:lnTo>
                    <a:pt x="1156" y="1849"/>
                  </a:lnTo>
                  <a:lnTo>
                    <a:pt x="925" y="1849"/>
                  </a:lnTo>
                  <a:cubicBezTo>
                    <a:pt x="795" y="1849"/>
                    <a:pt x="694" y="1747"/>
                    <a:pt x="694" y="1618"/>
                  </a:cubicBezTo>
                  <a:lnTo>
                    <a:pt x="694" y="694"/>
                  </a:lnTo>
                  <a:cubicBezTo>
                    <a:pt x="694" y="549"/>
                    <a:pt x="622" y="419"/>
                    <a:pt x="506" y="33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0" name="Google Shape;17440;p81"/>
            <p:cNvSpPr/>
            <p:nvPr/>
          </p:nvSpPr>
          <p:spPr>
            <a:xfrm>
              <a:off x="2426953" y="3078671"/>
              <a:ext cx="30305" cy="60557"/>
            </a:xfrm>
            <a:custGeom>
              <a:avLst/>
              <a:gdLst/>
              <a:ahLst/>
              <a:cxnLst/>
              <a:rect l="l" t="t" r="r" b="b"/>
              <a:pathLst>
                <a:path w="1156" h="2310" extrusionOk="0">
                  <a:moveTo>
                    <a:pt x="1083" y="0"/>
                  </a:moveTo>
                  <a:lnTo>
                    <a:pt x="636" y="347"/>
                  </a:lnTo>
                  <a:cubicBezTo>
                    <a:pt x="520" y="419"/>
                    <a:pt x="463" y="563"/>
                    <a:pt x="463" y="708"/>
                  </a:cubicBezTo>
                  <a:lnTo>
                    <a:pt x="463" y="1617"/>
                  </a:lnTo>
                  <a:cubicBezTo>
                    <a:pt x="463" y="1747"/>
                    <a:pt x="362" y="1848"/>
                    <a:pt x="232" y="1848"/>
                  </a:cubicBezTo>
                  <a:lnTo>
                    <a:pt x="1" y="1848"/>
                  </a:lnTo>
                  <a:lnTo>
                    <a:pt x="1" y="2310"/>
                  </a:lnTo>
                  <a:lnTo>
                    <a:pt x="925" y="2310"/>
                  </a:lnTo>
                  <a:cubicBezTo>
                    <a:pt x="1040" y="2310"/>
                    <a:pt x="1156" y="2209"/>
                    <a:pt x="1156" y="2079"/>
                  </a:cubicBezTo>
                  <a:lnTo>
                    <a:pt x="1156" y="217"/>
                  </a:lnTo>
                  <a:cubicBezTo>
                    <a:pt x="1141" y="145"/>
                    <a:pt x="1127" y="73"/>
                    <a:pt x="108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1" name="Google Shape;17441;p81"/>
            <p:cNvSpPr/>
            <p:nvPr/>
          </p:nvSpPr>
          <p:spPr>
            <a:xfrm>
              <a:off x="2408786" y="3127483"/>
              <a:ext cx="24249" cy="11744"/>
            </a:xfrm>
            <a:custGeom>
              <a:avLst/>
              <a:gdLst/>
              <a:ahLst/>
              <a:cxnLst/>
              <a:rect l="l" t="t" r="r" b="b"/>
              <a:pathLst>
                <a:path w="925" h="448" extrusionOk="0">
                  <a:moveTo>
                    <a:pt x="1" y="1"/>
                  </a:moveTo>
                  <a:lnTo>
                    <a:pt x="1" y="448"/>
                  </a:lnTo>
                  <a:lnTo>
                    <a:pt x="925" y="448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42" name="Google Shape;17442;p81"/>
          <p:cNvGrpSpPr/>
          <p:nvPr/>
        </p:nvGrpSpPr>
        <p:grpSpPr>
          <a:xfrm>
            <a:off x="2769819" y="2907251"/>
            <a:ext cx="373905" cy="349682"/>
            <a:chOff x="2769819" y="2907251"/>
            <a:chExt cx="373905" cy="349682"/>
          </a:xfrm>
        </p:grpSpPr>
        <p:sp>
          <p:nvSpPr>
            <p:cNvPr id="17443" name="Google Shape;17443;p81"/>
            <p:cNvSpPr/>
            <p:nvPr/>
          </p:nvSpPr>
          <p:spPr>
            <a:xfrm>
              <a:off x="2975292" y="2943559"/>
              <a:ext cx="168431" cy="176532"/>
            </a:xfrm>
            <a:custGeom>
              <a:avLst/>
              <a:gdLst/>
              <a:ahLst/>
              <a:cxnLst/>
              <a:rect l="l" t="t" r="r" b="b"/>
              <a:pathLst>
                <a:path w="6425" h="6734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4375"/>
                  </a:lnTo>
                  <a:cubicBezTo>
                    <a:pt x="1" y="4750"/>
                    <a:pt x="304" y="5053"/>
                    <a:pt x="679" y="5053"/>
                  </a:cubicBezTo>
                  <a:lnTo>
                    <a:pt x="1372" y="5053"/>
                  </a:lnTo>
                  <a:lnTo>
                    <a:pt x="982" y="6583"/>
                  </a:lnTo>
                  <a:cubicBezTo>
                    <a:pt x="960" y="6671"/>
                    <a:pt x="1021" y="6734"/>
                    <a:pt x="1096" y="6734"/>
                  </a:cubicBezTo>
                  <a:cubicBezTo>
                    <a:pt x="1120" y="6734"/>
                    <a:pt x="1146" y="6727"/>
                    <a:pt x="1170" y="6713"/>
                  </a:cubicBezTo>
                  <a:lnTo>
                    <a:pt x="3436" y="5053"/>
                  </a:lnTo>
                  <a:lnTo>
                    <a:pt x="5732" y="5053"/>
                  </a:lnTo>
                  <a:cubicBezTo>
                    <a:pt x="6121" y="5053"/>
                    <a:pt x="6424" y="4750"/>
                    <a:pt x="6424" y="4375"/>
                  </a:cubicBezTo>
                  <a:lnTo>
                    <a:pt x="6424" y="694"/>
                  </a:lnTo>
                  <a:cubicBezTo>
                    <a:pt x="6424" y="304"/>
                    <a:pt x="6121" y="1"/>
                    <a:pt x="574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4" name="Google Shape;17444;p81"/>
            <p:cNvSpPr/>
            <p:nvPr/>
          </p:nvSpPr>
          <p:spPr>
            <a:xfrm>
              <a:off x="3035456" y="2943559"/>
              <a:ext cx="48105" cy="114691"/>
            </a:xfrm>
            <a:custGeom>
              <a:avLst/>
              <a:gdLst/>
              <a:ahLst/>
              <a:cxnLst/>
              <a:rect l="l" t="t" r="r" b="b"/>
              <a:pathLst>
                <a:path w="1835" h="4375" extrusionOk="0">
                  <a:moveTo>
                    <a:pt x="1" y="1"/>
                  </a:moveTo>
                  <a:lnTo>
                    <a:pt x="1" y="3451"/>
                  </a:lnTo>
                  <a:cubicBezTo>
                    <a:pt x="1" y="3956"/>
                    <a:pt x="405" y="4375"/>
                    <a:pt x="925" y="4375"/>
                  </a:cubicBezTo>
                  <a:cubicBezTo>
                    <a:pt x="1430" y="4360"/>
                    <a:pt x="1834" y="3956"/>
                    <a:pt x="1834" y="3451"/>
                  </a:cubicBezTo>
                  <a:lnTo>
                    <a:pt x="1834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5" name="Google Shape;17445;p81"/>
            <p:cNvSpPr/>
            <p:nvPr/>
          </p:nvSpPr>
          <p:spPr>
            <a:xfrm>
              <a:off x="3047567" y="2907251"/>
              <a:ext cx="23882" cy="96524"/>
            </a:xfrm>
            <a:custGeom>
              <a:avLst/>
              <a:gdLst/>
              <a:ahLst/>
              <a:cxnLst/>
              <a:rect l="l" t="t" r="r" b="b"/>
              <a:pathLst>
                <a:path w="911" h="3682" extrusionOk="0">
                  <a:moveTo>
                    <a:pt x="246" y="0"/>
                  </a:moveTo>
                  <a:cubicBezTo>
                    <a:pt x="116" y="0"/>
                    <a:pt x="1" y="116"/>
                    <a:pt x="15" y="246"/>
                  </a:cubicBezTo>
                  <a:lnTo>
                    <a:pt x="217" y="3465"/>
                  </a:lnTo>
                  <a:cubicBezTo>
                    <a:pt x="217" y="3595"/>
                    <a:pt x="318" y="3681"/>
                    <a:pt x="448" y="3681"/>
                  </a:cubicBezTo>
                  <a:lnTo>
                    <a:pt x="477" y="3681"/>
                  </a:lnTo>
                  <a:cubicBezTo>
                    <a:pt x="593" y="3681"/>
                    <a:pt x="694" y="3595"/>
                    <a:pt x="708" y="3465"/>
                  </a:cubicBezTo>
                  <a:lnTo>
                    <a:pt x="896" y="246"/>
                  </a:lnTo>
                  <a:cubicBezTo>
                    <a:pt x="910" y="116"/>
                    <a:pt x="809" y="0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6" name="Google Shape;17446;p81"/>
            <p:cNvSpPr/>
            <p:nvPr/>
          </p:nvSpPr>
          <p:spPr>
            <a:xfrm>
              <a:off x="3047567" y="3021916"/>
              <a:ext cx="23882" cy="24223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cubicBezTo>
                    <a:pt x="1" y="707"/>
                    <a:pt x="203" y="924"/>
                    <a:pt x="448" y="924"/>
                  </a:cubicBezTo>
                  <a:cubicBezTo>
                    <a:pt x="708" y="924"/>
                    <a:pt x="910" y="707"/>
                    <a:pt x="910" y="462"/>
                  </a:cubicBezTo>
                  <a:cubicBezTo>
                    <a:pt x="910" y="202"/>
                    <a:pt x="708" y="0"/>
                    <a:pt x="448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7" name="Google Shape;17447;p81"/>
            <p:cNvSpPr/>
            <p:nvPr/>
          </p:nvSpPr>
          <p:spPr>
            <a:xfrm>
              <a:off x="2769819" y="3172521"/>
              <a:ext cx="205132" cy="84412"/>
            </a:xfrm>
            <a:custGeom>
              <a:avLst/>
              <a:gdLst/>
              <a:ahLst/>
              <a:cxnLst/>
              <a:rect l="l" t="t" r="r" b="b"/>
              <a:pathLst>
                <a:path w="7825" h="3220" extrusionOk="0">
                  <a:moveTo>
                    <a:pt x="2541" y="0"/>
                  </a:moveTo>
                  <a:lnTo>
                    <a:pt x="606" y="708"/>
                  </a:lnTo>
                  <a:cubicBezTo>
                    <a:pt x="246" y="838"/>
                    <a:pt x="0" y="1184"/>
                    <a:pt x="0" y="1574"/>
                  </a:cubicBezTo>
                  <a:lnTo>
                    <a:pt x="0" y="2988"/>
                  </a:lnTo>
                  <a:cubicBezTo>
                    <a:pt x="0" y="3118"/>
                    <a:pt x="101" y="3219"/>
                    <a:pt x="231" y="3219"/>
                  </a:cubicBezTo>
                  <a:lnTo>
                    <a:pt x="7593" y="3219"/>
                  </a:lnTo>
                  <a:cubicBezTo>
                    <a:pt x="7723" y="3219"/>
                    <a:pt x="7824" y="3118"/>
                    <a:pt x="7824" y="2988"/>
                  </a:cubicBezTo>
                  <a:lnTo>
                    <a:pt x="7824" y="1574"/>
                  </a:lnTo>
                  <a:cubicBezTo>
                    <a:pt x="7824" y="1184"/>
                    <a:pt x="7579" y="838"/>
                    <a:pt x="7218" y="708"/>
                  </a:cubicBezTo>
                  <a:lnTo>
                    <a:pt x="5298" y="0"/>
                  </a:lnTo>
                  <a:lnTo>
                    <a:pt x="3912" y="462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8" name="Google Shape;17448;p81"/>
            <p:cNvSpPr/>
            <p:nvPr/>
          </p:nvSpPr>
          <p:spPr>
            <a:xfrm>
              <a:off x="2860628" y="3196743"/>
              <a:ext cx="24249" cy="60190"/>
            </a:xfrm>
            <a:custGeom>
              <a:avLst/>
              <a:gdLst/>
              <a:ahLst/>
              <a:cxnLst/>
              <a:rect l="l" t="t" r="r" b="b"/>
              <a:pathLst>
                <a:path w="925" h="2296" extrusionOk="0">
                  <a:moveTo>
                    <a:pt x="217" y="0"/>
                  </a:moveTo>
                  <a:lnTo>
                    <a:pt x="1" y="2295"/>
                  </a:lnTo>
                  <a:lnTo>
                    <a:pt x="925" y="229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9" name="Google Shape;17449;p81"/>
            <p:cNvSpPr/>
            <p:nvPr/>
          </p:nvSpPr>
          <p:spPr>
            <a:xfrm>
              <a:off x="2862148" y="3184632"/>
              <a:ext cx="21208" cy="20448"/>
            </a:xfrm>
            <a:custGeom>
              <a:avLst/>
              <a:gdLst/>
              <a:ahLst/>
              <a:cxnLst/>
              <a:rect l="l" t="t" r="r" b="b"/>
              <a:pathLst>
                <a:path w="809" h="780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1"/>
                  </a:cubicBezTo>
                  <a:lnTo>
                    <a:pt x="80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0" name="Google Shape;17450;p81"/>
            <p:cNvSpPr/>
            <p:nvPr/>
          </p:nvSpPr>
          <p:spPr>
            <a:xfrm>
              <a:off x="2938958" y="3197110"/>
              <a:ext cx="35993" cy="59823"/>
            </a:xfrm>
            <a:custGeom>
              <a:avLst/>
              <a:gdLst/>
              <a:ahLst/>
              <a:cxnLst/>
              <a:rect l="l" t="t" r="r" b="b"/>
              <a:pathLst>
                <a:path w="1373" h="2282" extrusionOk="0">
                  <a:moveTo>
                    <a:pt x="1127" y="1"/>
                  </a:moveTo>
                  <a:lnTo>
                    <a:pt x="261" y="867"/>
                  </a:lnTo>
                  <a:cubicBezTo>
                    <a:pt x="87" y="1040"/>
                    <a:pt x="1" y="1271"/>
                    <a:pt x="1" y="1516"/>
                  </a:cubicBezTo>
                  <a:lnTo>
                    <a:pt x="1" y="2281"/>
                  </a:lnTo>
                  <a:lnTo>
                    <a:pt x="1141" y="2281"/>
                  </a:lnTo>
                  <a:cubicBezTo>
                    <a:pt x="1271" y="2281"/>
                    <a:pt x="1372" y="2180"/>
                    <a:pt x="1372" y="2050"/>
                  </a:cubicBezTo>
                  <a:lnTo>
                    <a:pt x="1372" y="621"/>
                  </a:lnTo>
                  <a:cubicBezTo>
                    <a:pt x="1372" y="390"/>
                    <a:pt x="1286" y="174"/>
                    <a:pt x="11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1" name="Google Shape;17451;p81"/>
            <p:cNvSpPr/>
            <p:nvPr/>
          </p:nvSpPr>
          <p:spPr>
            <a:xfrm>
              <a:off x="2806520" y="2985582"/>
              <a:ext cx="132464" cy="96130"/>
            </a:xfrm>
            <a:custGeom>
              <a:avLst/>
              <a:gdLst/>
              <a:ahLst/>
              <a:cxnLst/>
              <a:rect l="l" t="t" r="r" b="b"/>
              <a:pathLst>
                <a:path w="5053" h="3667" extrusionOk="0">
                  <a:moveTo>
                    <a:pt x="1834" y="0"/>
                  </a:moveTo>
                  <a:cubicBezTo>
                    <a:pt x="823" y="0"/>
                    <a:pt x="0" y="823"/>
                    <a:pt x="0" y="1848"/>
                  </a:cubicBezTo>
                  <a:lnTo>
                    <a:pt x="0" y="2382"/>
                  </a:lnTo>
                  <a:cubicBezTo>
                    <a:pt x="0" y="2627"/>
                    <a:pt x="29" y="2873"/>
                    <a:pt x="116" y="3104"/>
                  </a:cubicBezTo>
                  <a:lnTo>
                    <a:pt x="188" y="3335"/>
                  </a:lnTo>
                  <a:cubicBezTo>
                    <a:pt x="217" y="3407"/>
                    <a:pt x="217" y="3479"/>
                    <a:pt x="231" y="3551"/>
                  </a:cubicBezTo>
                  <a:lnTo>
                    <a:pt x="231" y="3667"/>
                  </a:lnTo>
                  <a:lnTo>
                    <a:pt x="4822" y="3667"/>
                  </a:lnTo>
                  <a:lnTo>
                    <a:pt x="4822" y="3551"/>
                  </a:lnTo>
                  <a:cubicBezTo>
                    <a:pt x="4822" y="3479"/>
                    <a:pt x="4836" y="3407"/>
                    <a:pt x="4865" y="3335"/>
                  </a:cubicBezTo>
                  <a:lnTo>
                    <a:pt x="4937" y="3104"/>
                  </a:lnTo>
                  <a:cubicBezTo>
                    <a:pt x="5010" y="2873"/>
                    <a:pt x="5053" y="2627"/>
                    <a:pt x="5053" y="2397"/>
                  </a:cubicBezTo>
                  <a:lnTo>
                    <a:pt x="5053" y="462"/>
                  </a:lnTo>
                  <a:cubicBezTo>
                    <a:pt x="5053" y="217"/>
                    <a:pt x="4851" y="0"/>
                    <a:pt x="4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2" name="Google Shape;17452;p81"/>
            <p:cNvSpPr/>
            <p:nvPr/>
          </p:nvSpPr>
          <p:spPr>
            <a:xfrm>
              <a:off x="2836405" y="2985582"/>
              <a:ext cx="102579" cy="96524"/>
            </a:xfrm>
            <a:custGeom>
              <a:avLst/>
              <a:gdLst/>
              <a:ahLst/>
              <a:cxnLst/>
              <a:rect l="l" t="t" r="r" b="b"/>
              <a:pathLst>
                <a:path w="3913" h="3682" extrusionOk="0">
                  <a:moveTo>
                    <a:pt x="939" y="0"/>
                  </a:moveTo>
                  <a:cubicBezTo>
                    <a:pt x="419" y="0"/>
                    <a:pt x="1" y="419"/>
                    <a:pt x="1" y="939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81"/>
                  </a:lnTo>
                  <a:lnTo>
                    <a:pt x="3682" y="3681"/>
                  </a:lnTo>
                  <a:lnTo>
                    <a:pt x="3682" y="3566"/>
                  </a:lnTo>
                  <a:cubicBezTo>
                    <a:pt x="3682" y="3494"/>
                    <a:pt x="3696" y="3407"/>
                    <a:pt x="3725" y="3349"/>
                  </a:cubicBezTo>
                  <a:lnTo>
                    <a:pt x="3797" y="3118"/>
                  </a:lnTo>
                  <a:cubicBezTo>
                    <a:pt x="3870" y="2887"/>
                    <a:pt x="3913" y="2642"/>
                    <a:pt x="3913" y="2397"/>
                  </a:cubicBezTo>
                  <a:lnTo>
                    <a:pt x="3913" y="462"/>
                  </a:lnTo>
                  <a:cubicBezTo>
                    <a:pt x="3913" y="217"/>
                    <a:pt x="3711" y="0"/>
                    <a:pt x="345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3" name="Google Shape;17453;p81"/>
            <p:cNvSpPr/>
            <p:nvPr/>
          </p:nvSpPr>
          <p:spPr>
            <a:xfrm>
              <a:off x="2836405" y="3130498"/>
              <a:ext cx="72327" cy="54160"/>
            </a:xfrm>
            <a:custGeom>
              <a:avLst/>
              <a:gdLst/>
              <a:ahLst/>
              <a:cxnLst/>
              <a:rect l="l" t="t" r="r" b="b"/>
              <a:pathLst>
                <a:path w="2759" h="2066" extrusionOk="0">
                  <a:moveTo>
                    <a:pt x="1" y="1"/>
                  </a:moveTo>
                  <a:lnTo>
                    <a:pt x="1" y="2065"/>
                  </a:lnTo>
                  <a:lnTo>
                    <a:pt x="2758" y="2065"/>
                  </a:lnTo>
                  <a:lnTo>
                    <a:pt x="275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4" name="Google Shape;17454;p81"/>
            <p:cNvSpPr/>
            <p:nvPr/>
          </p:nvSpPr>
          <p:spPr>
            <a:xfrm>
              <a:off x="2836405" y="3130498"/>
              <a:ext cx="72327" cy="30121"/>
            </a:xfrm>
            <a:custGeom>
              <a:avLst/>
              <a:gdLst/>
              <a:ahLst/>
              <a:cxnLst/>
              <a:rect l="l" t="t" r="r" b="b"/>
              <a:pathLst>
                <a:path w="2759" h="1149" extrusionOk="0">
                  <a:moveTo>
                    <a:pt x="1" y="1"/>
                  </a:moveTo>
                  <a:lnTo>
                    <a:pt x="1" y="781"/>
                  </a:lnTo>
                  <a:cubicBezTo>
                    <a:pt x="427" y="1026"/>
                    <a:pt x="903" y="1149"/>
                    <a:pt x="1379" y="1149"/>
                  </a:cubicBezTo>
                  <a:cubicBezTo>
                    <a:pt x="1856" y="1149"/>
                    <a:pt x="2332" y="1026"/>
                    <a:pt x="2758" y="781"/>
                  </a:cubicBezTo>
                  <a:lnTo>
                    <a:pt x="275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5" name="Google Shape;17455;p81"/>
            <p:cNvSpPr/>
            <p:nvPr/>
          </p:nvSpPr>
          <p:spPr>
            <a:xfrm>
              <a:off x="2824294" y="3162533"/>
              <a:ext cx="48472" cy="43202"/>
            </a:xfrm>
            <a:custGeom>
              <a:avLst/>
              <a:gdLst/>
              <a:ahLst/>
              <a:cxnLst/>
              <a:rect l="l" t="t" r="r" b="b"/>
              <a:pathLst>
                <a:path w="1849" h="1648" extrusionOk="0">
                  <a:moveTo>
                    <a:pt x="413" y="0"/>
                  </a:moveTo>
                  <a:cubicBezTo>
                    <a:pt x="327" y="0"/>
                    <a:pt x="242" y="48"/>
                    <a:pt x="203" y="136"/>
                  </a:cubicBezTo>
                  <a:lnTo>
                    <a:pt x="1" y="555"/>
                  </a:lnTo>
                  <a:lnTo>
                    <a:pt x="766" y="1551"/>
                  </a:lnTo>
                  <a:cubicBezTo>
                    <a:pt x="814" y="1614"/>
                    <a:pt x="883" y="1647"/>
                    <a:pt x="953" y="1647"/>
                  </a:cubicBezTo>
                  <a:cubicBezTo>
                    <a:pt x="1010" y="1647"/>
                    <a:pt x="1067" y="1625"/>
                    <a:pt x="1112" y="1579"/>
                  </a:cubicBezTo>
                  <a:lnTo>
                    <a:pt x="1849" y="843"/>
                  </a:lnTo>
                  <a:lnTo>
                    <a:pt x="535" y="35"/>
                  </a:lnTo>
                  <a:cubicBezTo>
                    <a:pt x="497" y="11"/>
                    <a:pt x="455" y="0"/>
                    <a:pt x="41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6" name="Google Shape;17456;p81"/>
            <p:cNvSpPr/>
            <p:nvPr/>
          </p:nvSpPr>
          <p:spPr>
            <a:xfrm>
              <a:off x="2872739" y="3162533"/>
              <a:ext cx="48078" cy="43202"/>
            </a:xfrm>
            <a:custGeom>
              <a:avLst/>
              <a:gdLst/>
              <a:ahLst/>
              <a:cxnLst/>
              <a:rect l="l" t="t" r="r" b="b"/>
              <a:pathLst>
                <a:path w="1834" h="1648" extrusionOk="0">
                  <a:moveTo>
                    <a:pt x="1432" y="0"/>
                  </a:moveTo>
                  <a:cubicBezTo>
                    <a:pt x="1393" y="0"/>
                    <a:pt x="1352" y="11"/>
                    <a:pt x="1314" y="35"/>
                  </a:cubicBezTo>
                  <a:lnTo>
                    <a:pt x="1" y="843"/>
                  </a:lnTo>
                  <a:lnTo>
                    <a:pt x="737" y="1579"/>
                  </a:lnTo>
                  <a:cubicBezTo>
                    <a:pt x="776" y="1625"/>
                    <a:pt x="832" y="1647"/>
                    <a:pt x="891" y="1647"/>
                  </a:cubicBezTo>
                  <a:cubicBezTo>
                    <a:pt x="962" y="1647"/>
                    <a:pt x="1036" y="1614"/>
                    <a:pt x="1083" y="1551"/>
                  </a:cubicBezTo>
                  <a:lnTo>
                    <a:pt x="1834" y="555"/>
                  </a:lnTo>
                  <a:lnTo>
                    <a:pt x="1632" y="136"/>
                  </a:lnTo>
                  <a:cubicBezTo>
                    <a:pt x="1593" y="48"/>
                    <a:pt x="1515" y="0"/>
                    <a:pt x="1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7" name="Google Shape;17457;p81"/>
            <p:cNvSpPr/>
            <p:nvPr/>
          </p:nvSpPr>
          <p:spPr>
            <a:xfrm>
              <a:off x="2812576" y="3034709"/>
              <a:ext cx="120746" cy="113616"/>
            </a:xfrm>
            <a:custGeom>
              <a:avLst/>
              <a:gdLst/>
              <a:ahLst/>
              <a:cxnLst/>
              <a:rect l="l" t="t" r="r" b="b"/>
              <a:pathLst>
                <a:path w="4606" h="4334" extrusionOk="0">
                  <a:moveTo>
                    <a:pt x="2002" y="0"/>
                  </a:moveTo>
                  <a:cubicBezTo>
                    <a:pt x="1409" y="0"/>
                    <a:pt x="895" y="100"/>
                    <a:pt x="636" y="162"/>
                  </a:cubicBezTo>
                  <a:cubicBezTo>
                    <a:pt x="535" y="176"/>
                    <a:pt x="448" y="277"/>
                    <a:pt x="462" y="378"/>
                  </a:cubicBezTo>
                  <a:lnTo>
                    <a:pt x="462" y="927"/>
                  </a:lnTo>
                  <a:cubicBezTo>
                    <a:pt x="448" y="1057"/>
                    <a:pt x="405" y="1172"/>
                    <a:pt x="318" y="1259"/>
                  </a:cubicBezTo>
                  <a:lnTo>
                    <a:pt x="130" y="1446"/>
                  </a:lnTo>
                  <a:cubicBezTo>
                    <a:pt x="44" y="1533"/>
                    <a:pt x="0" y="1648"/>
                    <a:pt x="0" y="1778"/>
                  </a:cubicBezTo>
                  <a:lnTo>
                    <a:pt x="0" y="2038"/>
                  </a:lnTo>
                  <a:cubicBezTo>
                    <a:pt x="0" y="3309"/>
                    <a:pt x="1025" y="4333"/>
                    <a:pt x="2296" y="4333"/>
                  </a:cubicBezTo>
                  <a:cubicBezTo>
                    <a:pt x="2304" y="4334"/>
                    <a:pt x="2313" y="4334"/>
                    <a:pt x="2322" y="4334"/>
                  </a:cubicBezTo>
                  <a:cubicBezTo>
                    <a:pt x="3580" y="4334"/>
                    <a:pt x="4605" y="3300"/>
                    <a:pt x="4605" y="2038"/>
                  </a:cubicBezTo>
                  <a:lnTo>
                    <a:pt x="4605" y="1778"/>
                  </a:lnTo>
                  <a:cubicBezTo>
                    <a:pt x="4605" y="1648"/>
                    <a:pt x="4548" y="1533"/>
                    <a:pt x="4461" y="1446"/>
                  </a:cubicBezTo>
                  <a:lnTo>
                    <a:pt x="4273" y="1259"/>
                  </a:lnTo>
                  <a:cubicBezTo>
                    <a:pt x="4187" y="1172"/>
                    <a:pt x="4143" y="1057"/>
                    <a:pt x="4143" y="927"/>
                  </a:cubicBezTo>
                  <a:lnTo>
                    <a:pt x="4143" y="811"/>
                  </a:lnTo>
                  <a:cubicBezTo>
                    <a:pt x="4143" y="710"/>
                    <a:pt x="4100" y="624"/>
                    <a:pt x="4028" y="566"/>
                  </a:cubicBezTo>
                  <a:cubicBezTo>
                    <a:pt x="3419" y="124"/>
                    <a:pt x="2662" y="0"/>
                    <a:pt x="200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8" name="Google Shape;17458;p81"/>
            <p:cNvSpPr/>
            <p:nvPr/>
          </p:nvSpPr>
          <p:spPr>
            <a:xfrm>
              <a:off x="2812183" y="3034577"/>
              <a:ext cx="108268" cy="113380"/>
            </a:xfrm>
            <a:custGeom>
              <a:avLst/>
              <a:gdLst/>
              <a:ahLst/>
              <a:cxnLst/>
              <a:rect l="l" t="t" r="r" b="b"/>
              <a:pathLst>
                <a:path w="4130" h="4325" extrusionOk="0">
                  <a:moveTo>
                    <a:pt x="2014" y="0"/>
                  </a:moveTo>
                  <a:cubicBezTo>
                    <a:pt x="1792" y="0"/>
                    <a:pt x="1580" y="15"/>
                    <a:pt x="1387" y="37"/>
                  </a:cubicBezTo>
                  <a:cubicBezTo>
                    <a:pt x="1141" y="66"/>
                    <a:pt x="882" y="109"/>
                    <a:pt x="636" y="167"/>
                  </a:cubicBezTo>
                  <a:cubicBezTo>
                    <a:pt x="535" y="181"/>
                    <a:pt x="463" y="282"/>
                    <a:pt x="463" y="383"/>
                  </a:cubicBezTo>
                  <a:lnTo>
                    <a:pt x="463" y="932"/>
                  </a:lnTo>
                  <a:cubicBezTo>
                    <a:pt x="463" y="1062"/>
                    <a:pt x="405" y="1177"/>
                    <a:pt x="333" y="1264"/>
                  </a:cubicBezTo>
                  <a:lnTo>
                    <a:pt x="131" y="1451"/>
                  </a:lnTo>
                  <a:cubicBezTo>
                    <a:pt x="44" y="1538"/>
                    <a:pt x="1" y="1653"/>
                    <a:pt x="1" y="1769"/>
                  </a:cubicBezTo>
                  <a:lnTo>
                    <a:pt x="1" y="2043"/>
                  </a:lnTo>
                  <a:cubicBezTo>
                    <a:pt x="1" y="3198"/>
                    <a:pt x="867" y="4180"/>
                    <a:pt x="2022" y="4324"/>
                  </a:cubicBezTo>
                  <a:cubicBezTo>
                    <a:pt x="1603" y="3891"/>
                    <a:pt x="1372" y="3328"/>
                    <a:pt x="1372" y="2736"/>
                  </a:cubicBezTo>
                  <a:lnTo>
                    <a:pt x="1372" y="1047"/>
                  </a:lnTo>
                  <a:cubicBezTo>
                    <a:pt x="1372" y="816"/>
                    <a:pt x="1546" y="629"/>
                    <a:pt x="1777" y="600"/>
                  </a:cubicBezTo>
                  <a:cubicBezTo>
                    <a:pt x="1967" y="575"/>
                    <a:pt x="2208" y="554"/>
                    <a:pt x="2474" y="554"/>
                  </a:cubicBezTo>
                  <a:cubicBezTo>
                    <a:pt x="2996" y="554"/>
                    <a:pt x="3613" y="635"/>
                    <a:pt x="4130" y="932"/>
                  </a:cubicBezTo>
                  <a:lnTo>
                    <a:pt x="4130" y="816"/>
                  </a:lnTo>
                  <a:cubicBezTo>
                    <a:pt x="4130" y="715"/>
                    <a:pt x="4101" y="629"/>
                    <a:pt x="4028" y="571"/>
                  </a:cubicBezTo>
                  <a:cubicBezTo>
                    <a:pt x="3424" y="128"/>
                    <a:pt x="2674" y="0"/>
                    <a:pt x="20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9" name="Google Shape;17459;p81"/>
            <p:cNvSpPr/>
            <p:nvPr/>
          </p:nvSpPr>
          <p:spPr>
            <a:xfrm>
              <a:off x="2770186" y="3197110"/>
              <a:ext cx="36360" cy="59823"/>
            </a:xfrm>
            <a:custGeom>
              <a:avLst/>
              <a:gdLst/>
              <a:ahLst/>
              <a:cxnLst/>
              <a:rect l="l" t="t" r="r" b="b"/>
              <a:pathLst>
                <a:path w="1387" h="2282" extrusionOk="0">
                  <a:moveTo>
                    <a:pt x="246" y="1"/>
                  </a:moveTo>
                  <a:cubicBezTo>
                    <a:pt x="87" y="174"/>
                    <a:pt x="1" y="390"/>
                    <a:pt x="1" y="621"/>
                  </a:cubicBezTo>
                  <a:lnTo>
                    <a:pt x="1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1386" y="2281"/>
                  </a:lnTo>
                  <a:lnTo>
                    <a:pt x="1386" y="1516"/>
                  </a:lnTo>
                  <a:cubicBezTo>
                    <a:pt x="1372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60" name="Google Shape;17460;p81"/>
          <p:cNvGrpSpPr/>
          <p:nvPr/>
        </p:nvGrpSpPr>
        <p:grpSpPr>
          <a:xfrm>
            <a:off x="3246251" y="2895245"/>
            <a:ext cx="375792" cy="373800"/>
            <a:chOff x="3246251" y="2895245"/>
            <a:chExt cx="375792" cy="373800"/>
          </a:xfrm>
        </p:grpSpPr>
        <p:sp>
          <p:nvSpPr>
            <p:cNvPr id="17461" name="Google Shape;17461;p81"/>
            <p:cNvSpPr/>
            <p:nvPr/>
          </p:nvSpPr>
          <p:spPr>
            <a:xfrm>
              <a:off x="3246251" y="2960599"/>
              <a:ext cx="308446" cy="308446"/>
            </a:xfrm>
            <a:custGeom>
              <a:avLst/>
              <a:gdLst/>
              <a:ahLst/>
              <a:cxnLst/>
              <a:rect l="l" t="t" r="r" b="b"/>
              <a:pathLst>
                <a:path w="11766" h="11766" extrusionOk="0">
                  <a:moveTo>
                    <a:pt x="5876" y="1"/>
                  </a:moveTo>
                  <a:cubicBezTo>
                    <a:pt x="2628" y="1"/>
                    <a:pt x="0" y="2628"/>
                    <a:pt x="0" y="5876"/>
                  </a:cubicBezTo>
                  <a:cubicBezTo>
                    <a:pt x="0" y="9138"/>
                    <a:pt x="2628" y="11765"/>
                    <a:pt x="5876" y="11765"/>
                  </a:cubicBezTo>
                  <a:cubicBezTo>
                    <a:pt x="9124" y="11765"/>
                    <a:pt x="11765" y="9138"/>
                    <a:pt x="11765" y="5876"/>
                  </a:cubicBezTo>
                  <a:cubicBezTo>
                    <a:pt x="11765" y="2628"/>
                    <a:pt x="9124" y="1"/>
                    <a:pt x="587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2" name="Google Shape;17462;p81"/>
            <p:cNvSpPr/>
            <p:nvPr/>
          </p:nvSpPr>
          <p:spPr>
            <a:xfrm>
              <a:off x="3400264" y="3108556"/>
              <a:ext cx="154039" cy="12531"/>
            </a:xfrm>
            <a:custGeom>
              <a:avLst/>
              <a:gdLst/>
              <a:ahLst/>
              <a:cxnLst/>
              <a:rect l="l" t="t" r="r" b="b"/>
              <a:pathLst>
                <a:path w="58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5876" y="477"/>
                  </a:lnTo>
                  <a:lnTo>
                    <a:pt x="5876" y="246"/>
                  </a:lnTo>
                  <a:lnTo>
                    <a:pt x="587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3" name="Google Shape;17463;p81"/>
            <p:cNvSpPr/>
            <p:nvPr/>
          </p:nvSpPr>
          <p:spPr>
            <a:xfrm>
              <a:off x="3529687" y="2895245"/>
              <a:ext cx="92355" cy="89970"/>
            </a:xfrm>
            <a:custGeom>
              <a:avLst/>
              <a:gdLst/>
              <a:ahLst/>
              <a:cxnLst/>
              <a:rect l="l" t="t" r="r" b="b"/>
              <a:pathLst>
                <a:path w="3523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" y="3432"/>
                  </a:lnTo>
                  <a:lnTo>
                    <a:pt x="1127" y="3432"/>
                  </a:lnTo>
                  <a:cubicBezTo>
                    <a:pt x="1314" y="3432"/>
                    <a:pt x="1487" y="3360"/>
                    <a:pt x="1632" y="3230"/>
                  </a:cubicBezTo>
                  <a:lnTo>
                    <a:pt x="3364" y="1483"/>
                  </a:lnTo>
                  <a:cubicBezTo>
                    <a:pt x="3523" y="1339"/>
                    <a:pt x="3422" y="1079"/>
                    <a:pt x="3205" y="1079"/>
                  </a:cubicBezTo>
                  <a:lnTo>
                    <a:pt x="2368" y="1079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4" name="Google Shape;17464;p81"/>
            <p:cNvSpPr/>
            <p:nvPr/>
          </p:nvSpPr>
          <p:spPr>
            <a:xfrm>
              <a:off x="3529687" y="2895245"/>
              <a:ext cx="62103" cy="89970"/>
            </a:xfrm>
            <a:custGeom>
              <a:avLst/>
              <a:gdLst/>
              <a:ahLst/>
              <a:cxnLst/>
              <a:rect l="l" t="t" r="r" b="b"/>
              <a:pathLst>
                <a:path w="2369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5" y="3432"/>
                  </a:lnTo>
                  <a:lnTo>
                    <a:pt x="2354" y="1093"/>
                  </a:lnTo>
                  <a:lnTo>
                    <a:pt x="2354" y="242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5" name="Google Shape;17465;p81"/>
            <p:cNvSpPr/>
            <p:nvPr/>
          </p:nvSpPr>
          <p:spPr>
            <a:xfrm>
              <a:off x="3283345" y="2997693"/>
              <a:ext cx="234257" cy="234257"/>
            </a:xfrm>
            <a:custGeom>
              <a:avLst/>
              <a:gdLst/>
              <a:ahLst/>
              <a:cxnLst/>
              <a:rect l="l" t="t" r="r" b="b"/>
              <a:pathLst>
                <a:path w="8936" h="8936" extrusionOk="0">
                  <a:moveTo>
                    <a:pt x="4461" y="0"/>
                  </a:moveTo>
                  <a:cubicBezTo>
                    <a:pt x="1992" y="0"/>
                    <a:pt x="0" y="1992"/>
                    <a:pt x="0" y="4461"/>
                  </a:cubicBezTo>
                  <a:cubicBezTo>
                    <a:pt x="0" y="6944"/>
                    <a:pt x="1992" y="8936"/>
                    <a:pt x="4461" y="8936"/>
                  </a:cubicBezTo>
                  <a:cubicBezTo>
                    <a:pt x="6929" y="8936"/>
                    <a:pt x="8936" y="6944"/>
                    <a:pt x="8936" y="4461"/>
                  </a:cubicBezTo>
                  <a:cubicBezTo>
                    <a:pt x="8936" y="1992"/>
                    <a:pt x="6929" y="0"/>
                    <a:pt x="44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6" name="Google Shape;17466;p81"/>
            <p:cNvSpPr/>
            <p:nvPr/>
          </p:nvSpPr>
          <p:spPr>
            <a:xfrm>
              <a:off x="3400264" y="3108556"/>
              <a:ext cx="117338" cy="12531"/>
            </a:xfrm>
            <a:custGeom>
              <a:avLst/>
              <a:gdLst/>
              <a:ahLst/>
              <a:cxnLst/>
              <a:rect l="l" t="t" r="r" b="b"/>
              <a:pathLst>
                <a:path w="44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4461" y="477"/>
                  </a:lnTo>
                  <a:cubicBezTo>
                    <a:pt x="4461" y="390"/>
                    <a:pt x="4476" y="318"/>
                    <a:pt x="4476" y="246"/>
                  </a:cubicBezTo>
                  <a:cubicBezTo>
                    <a:pt x="4476" y="160"/>
                    <a:pt x="4476" y="87"/>
                    <a:pt x="446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7" name="Google Shape;17467;p81"/>
            <p:cNvSpPr/>
            <p:nvPr/>
          </p:nvSpPr>
          <p:spPr>
            <a:xfrm>
              <a:off x="3313990" y="3028338"/>
              <a:ext cx="172573" cy="172967"/>
            </a:xfrm>
            <a:custGeom>
              <a:avLst/>
              <a:gdLst/>
              <a:ahLst/>
              <a:cxnLst/>
              <a:rect l="l" t="t" r="r" b="b"/>
              <a:pathLst>
                <a:path w="6583" h="6598" extrusionOk="0">
                  <a:moveTo>
                    <a:pt x="3292" y="0"/>
                  </a:moveTo>
                  <a:cubicBezTo>
                    <a:pt x="1473" y="0"/>
                    <a:pt x="0" y="1487"/>
                    <a:pt x="0" y="3292"/>
                  </a:cubicBezTo>
                  <a:cubicBezTo>
                    <a:pt x="0" y="5111"/>
                    <a:pt x="1473" y="6597"/>
                    <a:pt x="3292" y="6597"/>
                  </a:cubicBezTo>
                  <a:cubicBezTo>
                    <a:pt x="5111" y="6597"/>
                    <a:pt x="6583" y="5111"/>
                    <a:pt x="6583" y="3292"/>
                  </a:cubicBezTo>
                  <a:cubicBezTo>
                    <a:pt x="6583" y="1487"/>
                    <a:pt x="5111" y="0"/>
                    <a:pt x="329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8" name="Google Shape;17468;p81"/>
            <p:cNvSpPr/>
            <p:nvPr/>
          </p:nvSpPr>
          <p:spPr>
            <a:xfrm>
              <a:off x="3400264" y="3108556"/>
              <a:ext cx="86693" cy="12531"/>
            </a:xfrm>
            <a:custGeom>
              <a:avLst/>
              <a:gdLst/>
              <a:ahLst/>
              <a:cxnLst/>
              <a:rect l="l" t="t" r="r" b="b"/>
              <a:pathLst>
                <a:path w="3307" h="478" extrusionOk="0">
                  <a:moveTo>
                    <a:pt x="1" y="1"/>
                  </a:moveTo>
                  <a:lnTo>
                    <a:pt x="1" y="477"/>
                  </a:lnTo>
                  <a:lnTo>
                    <a:pt x="3292" y="477"/>
                  </a:lnTo>
                  <a:cubicBezTo>
                    <a:pt x="3292" y="390"/>
                    <a:pt x="3306" y="318"/>
                    <a:pt x="3306" y="246"/>
                  </a:cubicBezTo>
                  <a:cubicBezTo>
                    <a:pt x="3306" y="160"/>
                    <a:pt x="3306" y="87"/>
                    <a:pt x="329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9" name="Google Shape;17469;p81"/>
            <p:cNvSpPr/>
            <p:nvPr/>
          </p:nvSpPr>
          <p:spPr>
            <a:xfrm>
              <a:off x="3351084" y="3065432"/>
              <a:ext cx="98778" cy="98778"/>
            </a:xfrm>
            <a:custGeom>
              <a:avLst/>
              <a:gdLst/>
              <a:ahLst/>
              <a:cxnLst/>
              <a:rect l="l" t="t" r="r" b="b"/>
              <a:pathLst>
                <a:path w="3768" h="3768" extrusionOk="0">
                  <a:moveTo>
                    <a:pt x="1877" y="0"/>
                  </a:moveTo>
                  <a:cubicBezTo>
                    <a:pt x="837" y="0"/>
                    <a:pt x="0" y="837"/>
                    <a:pt x="0" y="1877"/>
                  </a:cubicBezTo>
                  <a:cubicBezTo>
                    <a:pt x="0" y="2930"/>
                    <a:pt x="837" y="3768"/>
                    <a:pt x="1877" y="3768"/>
                  </a:cubicBezTo>
                  <a:cubicBezTo>
                    <a:pt x="2916" y="3768"/>
                    <a:pt x="3768" y="2930"/>
                    <a:pt x="3768" y="1877"/>
                  </a:cubicBezTo>
                  <a:cubicBezTo>
                    <a:pt x="3768" y="837"/>
                    <a:pt x="2916" y="0"/>
                    <a:pt x="1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0" name="Google Shape;17470;p81"/>
            <p:cNvSpPr/>
            <p:nvPr/>
          </p:nvSpPr>
          <p:spPr>
            <a:xfrm>
              <a:off x="3400264" y="3108556"/>
              <a:ext cx="49599" cy="12531"/>
            </a:xfrm>
            <a:custGeom>
              <a:avLst/>
              <a:gdLst/>
              <a:ahLst/>
              <a:cxnLst/>
              <a:rect l="l" t="t" r="r" b="b"/>
              <a:pathLst>
                <a:path w="1892" h="478" extrusionOk="0">
                  <a:moveTo>
                    <a:pt x="1" y="1"/>
                  </a:moveTo>
                  <a:lnTo>
                    <a:pt x="1" y="477"/>
                  </a:lnTo>
                  <a:lnTo>
                    <a:pt x="1877" y="477"/>
                  </a:lnTo>
                  <a:cubicBezTo>
                    <a:pt x="1892" y="318"/>
                    <a:pt x="1892" y="160"/>
                    <a:pt x="187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1" name="Google Shape;17471;p81"/>
            <p:cNvSpPr/>
            <p:nvPr/>
          </p:nvSpPr>
          <p:spPr>
            <a:xfrm>
              <a:off x="3381730" y="3096445"/>
              <a:ext cx="37120" cy="36753"/>
            </a:xfrm>
            <a:custGeom>
              <a:avLst/>
              <a:gdLst/>
              <a:ahLst/>
              <a:cxnLst/>
              <a:rect l="l" t="t" r="r" b="b"/>
              <a:pathLst>
                <a:path w="1416" h="1402" extrusionOk="0">
                  <a:moveTo>
                    <a:pt x="708" y="1"/>
                  </a:moveTo>
                  <a:cubicBezTo>
                    <a:pt x="318" y="1"/>
                    <a:pt x="0" y="318"/>
                    <a:pt x="0" y="694"/>
                  </a:cubicBezTo>
                  <a:cubicBezTo>
                    <a:pt x="0" y="1083"/>
                    <a:pt x="318" y="1401"/>
                    <a:pt x="708" y="1401"/>
                  </a:cubicBezTo>
                  <a:cubicBezTo>
                    <a:pt x="1097" y="1401"/>
                    <a:pt x="1415" y="1083"/>
                    <a:pt x="1415" y="694"/>
                  </a:cubicBezTo>
                  <a:cubicBezTo>
                    <a:pt x="1415" y="318"/>
                    <a:pt x="1097" y="1"/>
                    <a:pt x="708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2" name="Google Shape;17472;p81"/>
            <p:cNvSpPr/>
            <p:nvPr/>
          </p:nvSpPr>
          <p:spPr>
            <a:xfrm>
              <a:off x="3400264" y="3108556"/>
              <a:ext cx="18953" cy="12531"/>
            </a:xfrm>
            <a:custGeom>
              <a:avLst/>
              <a:gdLst/>
              <a:ahLst/>
              <a:cxnLst/>
              <a:rect l="l" t="t" r="r" b="b"/>
              <a:pathLst>
                <a:path w="723" h="478" extrusionOk="0">
                  <a:moveTo>
                    <a:pt x="1" y="1"/>
                  </a:moveTo>
                  <a:lnTo>
                    <a:pt x="1" y="477"/>
                  </a:lnTo>
                  <a:lnTo>
                    <a:pt x="679" y="477"/>
                  </a:lnTo>
                  <a:cubicBezTo>
                    <a:pt x="722" y="318"/>
                    <a:pt x="722" y="160"/>
                    <a:pt x="679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3" name="Google Shape;17473;p81"/>
            <p:cNvSpPr/>
            <p:nvPr/>
          </p:nvSpPr>
          <p:spPr>
            <a:xfrm>
              <a:off x="3391429" y="3079431"/>
              <a:ext cx="44434" cy="41603"/>
            </a:xfrm>
            <a:custGeom>
              <a:avLst/>
              <a:gdLst/>
              <a:ahLst/>
              <a:cxnLst/>
              <a:rect l="l" t="t" r="r" b="b"/>
              <a:pathLst>
                <a:path w="1695" h="1587" extrusionOk="0">
                  <a:moveTo>
                    <a:pt x="1348" y="0"/>
                  </a:moveTo>
                  <a:lnTo>
                    <a:pt x="179" y="1184"/>
                  </a:lnTo>
                  <a:cubicBezTo>
                    <a:pt x="1" y="1351"/>
                    <a:pt x="157" y="1586"/>
                    <a:pt x="344" y="1586"/>
                  </a:cubicBezTo>
                  <a:cubicBezTo>
                    <a:pt x="400" y="1586"/>
                    <a:pt x="458" y="1566"/>
                    <a:pt x="511" y="1516"/>
                  </a:cubicBezTo>
                  <a:lnTo>
                    <a:pt x="1695" y="332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4" name="Google Shape;17474;p81"/>
            <p:cNvSpPr/>
            <p:nvPr/>
          </p:nvSpPr>
          <p:spPr>
            <a:xfrm>
              <a:off x="3420056" y="2908038"/>
              <a:ext cx="189718" cy="185052"/>
            </a:xfrm>
            <a:custGeom>
              <a:avLst/>
              <a:gdLst/>
              <a:ahLst/>
              <a:cxnLst/>
              <a:rect l="l" t="t" r="r" b="b"/>
              <a:pathLst>
                <a:path w="7237" h="7059" extrusionOk="0">
                  <a:moveTo>
                    <a:pt x="6897" y="1"/>
                  </a:moveTo>
                  <a:cubicBezTo>
                    <a:pt x="6843" y="1"/>
                    <a:pt x="6787" y="22"/>
                    <a:pt x="6738" y="71"/>
                  </a:cubicBezTo>
                  <a:lnTo>
                    <a:pt x="141" y="6668"/>
                  </a:lnTo>
                  <a:cubicBezTo>
                    <a:pt x="0" y="6809"/>
                    <a:pt x="92" y="7058"/>
                    <a:pt x="297" y="7058"/>
                  </a:cubicBezTo>
                  <a:cubicBezTo>
                    <a:pt x="302" y="7058"/>
                    <a:pt x="308" y="7058"/>
                    <a:pt x="314" y="7058"/>
                  </a:cubicBezTo>
                  <a:cubicBezTo>
                    <a:pt x="372" y="7058"/>
                    <a:pt x="429" y="7043"/>
                    <a:pt x="473" y="6986"/>
                  </a:cubicBezTo>
                  <a:lnTo>
                    <a:pt x="7070" y="403"/>
                  </a:lnTo>
                  <a:cubicBezTo>
                    <a:pt x="7237" y="236"/>
                    <a:pt x="7078" y="1"/>
                    <a:pt x="68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75" name="Google Shape;17475;p81"/>
          <p:cNvGrpSpPr/>
          <p:nvPr/>
        </p:nvGrpSpPr>
        <p:grpSpPr>
          <a:xfrm>
            <a:off x="3791182" y="2895454"/>
            <a:ext cx="234650" cy="373590"/>
            <a:chOff x="3791182" y="2895454"/>
            <a:chExt cx="234650" cy="373590"/>
          </a:xfrm>
        </p:grpSpPr>
        <p:sp>
          <p:nvSpPr>
            <p:cNvPr id="17476" name="Google Shape;17476;p81"/>
            <p:cNvSpPr/>
            <p:nvPr/>
          </p:nvSpPr>
          <p:spPr>
            <a:xfrm>
              <a:off x="3905479" y="2895454"/>
              <a:ext cx="30278" cy="35652"/>
            </a:xfrm>
            <a:custGeom>
              <a:avLst/>
              <a:gdLst/>
              <a:ahLst/>
              <a:cxnLst/>
              <a:rect l="l" t="t" r="r" b="b"/>
              <a:pathLst>
                <a:path w="1155" h="1360" extrusionOk="0">
                  <a:moveTo>
                    <a:pt x="133" y="0"/>
                  </a:moveTo>
                  <a:cubicBezTo>
                    <a:pt x="58" y="0"/>
                    <a:pt x="0" y="55"/>
                    <a:pt x="0" y="133"/>
                  </a:cubicBezTo>
                  <a:lnTo>
                    <a:pt x="0" y="1129"/>
                  </a:lnTo>
                  <a:lnTo>
                    <a:pt x="1155" y="1360"/>
                  </a:lnTo>
                  <a:cubicBezTo>
                    <a:pt x="1155" y="306"/>
                    <a:pt x="476" y="60"/>
                    <a:pt x="159" y="3"/>
                  </a:cubicBezTo>
                  <a:cubicBezTo>
                    <a:pt x="150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7" name="Google Shape;17477;p81"/>
            <p:cNvSpPr/>
            <p:nvPr/>
          </p:nvSpPr>
          <p:spPr>
            <a:xfrm>
              <a:off x="3881623" y="2918969"/>
              <a:ext cx="138520" cy="265689"/>
            </a:xfrm>
            <a:custGeom>
              <a:avLst/>
              <a:gdLst/>
              <a:ahLst/>
              <a:cxnLst/>
              <a:rect l="l" t="t" r="r" b="b"/>
              <a:pathLst>
                <a:path w="5284" h="10135" extrusionOk="0">
                  <a:moveTo>
                    <a:pt x="419" y="1"/>
                  </a:moveTo>
                  <a:cubicBezTo>
                    <a:pt x="304" y="1"/>
                    <a:pt x="203" y="73"/>
                    <a:pt x="188" y="174"/>
                  </a:cubicBezTo>
                  <a:lnTo>
                    <a:pt x="1" y="1155"/>
                  </a:lnTo>
                  <a:lnTo>
                    <a:pt x="2758" y="5760"/>
                  </a:lnTo>
                  <a:lnTo>
                    <a:pt x="2989" y="10134"/>
                  </a:lnTo>
                  <a:lnTo>
                    <a:pt x="4129" y="10134"/>
                  </a:lnTo>
                  <a:cubicBezTo>
                    <a:pt x="4129" y="7363"/>
                    <a:pt x="5284" y="6684"/>
                    <a:pt x="5284" y="4144"/>
                  </a:cubicBezTo>
                  <a:cubicBezTo>
                    <a:pt x="5284" y="275"/>
                    <a:pt x="1329" y="15"/>
                    <a:pt x="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8" name="Google Shape;17478;p81"/>
            <p:cNvSpPr/>
            <p:nvPr/>
          </p:nvSpPr>
          <p:spPr>
            <a:xfrm>
              <a:off x="3791182" y="2940885"/>
              <a:ext cx="223299" cy="255491"/>
            </a:xfrm>
            <a:custGeom>
              <a:avLst/>
              <a:gdLst/>
              <a:ahLst/>
              <a:cxnLst/>
              <a:rect l="l" t="t" r="r" b="b"/>
              <a:pathLst>
                <a:path w="8518" h="9746" extrusionOk="0">
                  <a:moveTo>
                    <a:pt x="3367" y="0"/>
                  </a:moveTo>
                  <a:cubicBezTo>
                    <a:pt x="3145" y="0"/>
                    <a:pt x="2923" y="10"/>
                    <a:pt x="2700" y="31"/>
                  </a:cubicBezTo>
                  <a:cubicBezTo>
                    <a:pt x="2469" y="60"/>
                    <a:pt x="2281" y="262"/>
                    <a:pt x="2296" y="493"/>
                  </a:cubicBezTo>
                  <a:lnTo>
                    <a:pt x="2296" y="781"/>
                  </a:lnTo>
                  <a:lnTo>
                    <a:pt x="159" y="2903"/>
                  </a:lnTo>
                  <a:cubicBezTo>
                    <a:pt x="58" y="3019"/>
                    <a:pt x="1" y="3163"/>
                    <a:pt x="29" y="3322"/>
                  </a:cubicBezTo>
                  <a:lnTo>
                    <a:pt x="188" y="4087"/>
                  </a:lnTo>
                  <a:cubicBezTo>
                    <a:pt x="203" y="4174"/>
                    <a:pt x="275" y="4246"/>
                    <a:pt x="361" y="4260"/>
                  </a:cubicBezTo>
                  <a:cubicBezTo>
                    <a:pt x="616" y="4315"/>
                    <a:pt x="853" y="4338"/>
                    <a:pt x="1071" y="4338"/>
                  </a:cubicBezTo>
                  <a:cubicBezTo>
                    <a:pt x="1889" y="4338"/>
                    <a:pt x="2444" y="4009"/>
                    <a:pt x="2729" y="3770"/>
                  </a:cubicBezTo>
                  <a:cubicBezTo>
                    <a:pt x="2816" y="3700"/>
                    <a:pt x="2930" y="3661"/>
                    <a:pt x="3045" y="3661"/>
                  </a:cubicBezTo>
                  <a:cubicBezTo>
                    <a:pt x="3120" y="3661"/>
                    <a:pt x="3195" y="3678"/>
                    <a:pt x="3263" y="3712"/>
                  </a:cubicBezTo>
                  <a:cubicBezTo>
                    <a:pt x="3612" y="3930"/>
                    <a:pt x="4018" y="4033"/>
                    <a:pt x="4426" y="4033"/>
                  </a:cubicBezTo>
                  <a:cubicBezTo>
                    <a:pt x="4559" y="4033"/>
                    <a:pt x="4691" y="4022"/>
                    <a:pt x="4822" y="4000"/>
                  </a:cubicBezTo>
                  <a:lnTo>
                    <a:pt x="4822" y="4000"/>
                  </a:lnTo>
                  <a:cubicBezTo>
                    <a:pt x="2729" y="6108"/>
                    <a:pt x="2065" y="7537"/>
                    <a:pt x="2065" y="8374"/>
                  </a:cubicBezTo>
                  <a:cubicBezTo>
                    <a:pt x="2065" y="8908"/>
                    <a:pt x="2310" y="9428"/>
                    <a:pt x="2743" y="9746"/>
                  </a:cubicBezTo>
                  <a:lnTo>
                    <a:pt x="7810" y="9746"/>
                  </a:lnTo>
                  <a:cubicBezTo>
                    <a:pt x="7810" y="9746"/>
                    <a:pt x="7059" y="8605"/>
                    <a:pt x="7882" y="4794"/>
                  </a:cubicBezTo>
                  <a:cubicBezTo>
                    <a:pt x="8517" y="1864"/>
                    <a:pt x="7088" y="810"/>
                    <a:pt x="5472" y="291"/>
                  </a:cubicBezTo>
                  <a:cubicBezTo>
                    <a:pt x="4789" y="103"/>
                    <a:pt x="4081" y="0"/>
                    <a:pt x="3367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9" name="Google Shape;17479;p81"/>
            <p:cNvSpPr/>
            <p:nvPr/>
          </p:nvSpPr>
          <p:spPr>
            <a:xfrm>
              <a:off x="3869145" y="2961726"/>
              <a:ext cx="12138" cy="17826"/>
            </a:xfrm>
            <a:custGeom>
              <a:avLst/>
              <a:gdLst/>
              <a:ahLst/>
              <a:cxnLst/>
              <a:rect l="l" t="t" r="r" b="b"/>
              <a:pathLst>
                <a:path w="463" h="680" extrusionOk="0">
                  <a:moveTo>
                    <a:pt x="231" y="1"/>
                  </a:moveTo>
                  <a:cubicBezTo>
                    <a:pt x="123" y="1"/>
                    <a:pt x="15" y="73"/>
                    <a:pt x="0" y="217"/>
                  </a:cubicBezTo>
                  <a:lnTo>
                    <a:pt x="0" y="448"/>
                  </a:lnTo>
                  <a:cubicBezTo>
                    <a:pt x="0" y="564"/>
                    <a:pt x="101" y="679"/>
                    <a:pt x="231" y="679"/>
                  </a:cubicBezTo>
                  <a:cubicBezTo>
                    <a:pt x="361" y="679"/>
                    <a:pt x="462" y="564"/>
                    <a:pt x="462" y="448"/>
                  </a:cubicBezTo>
                  <a:lnTo>
                    <a:pt x="462" y="217"/>
                  </a:lnTo>
                  <a:cubicBezTo>
                    <a:pt x="448" y="73"/>
                    <a:pt x="339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0" name="Google Shape;17480;p81"/>
            <p:cNvSpPr/>
            <p:nvPr/>
          </p:nvSpPr>
          <p:spPr>
            <a:xfrm>
              <a:off x="3793069" y="3004247"/>
              <a:ext cx="155193" cy="186467"/>
            </a:xfrm>
            <a:custGeom>
              <a:avLst/>
              <a:gdLst/>
              <a:ahLst/>
              <a:cxnLst/>
              <a:rect l="l" t="t" r="r" b="b"/>
              <a:pathLst>
                <a:path w="5920" h="7113" extrusionOk="0">
                  <a:moveTo>
                    <a:pt x="3146" y="1"/>
                  </a:moveTo>
                  <a:cubicBezTo>
                    <a:pt x="2981" y="1"/>
                    <a:pt x="2828" y="55"/>
                    <a:pt x="2686" y="198"/>
                  </a:cubicBezTo>
                  <a:cubicBezTo>
                    <a:pt x="2244" y="639"/>
                    <a:pt x="1380" y="1081"/>
                    <a:pt x="169" y="1081"/>
                  </a:cubicBezTo>
                  <a:cubicBezTo>
                    <a:pt x="114" y="1081"/>
                    <a:pt x="58" y="1080"/>
                    <a:pt x="1" y="1078"/>
                  </a:cubicBezTo>
                  <a:lnTo>
                    <a:pt x="1" y="1078"/>
                  </a:lnTo>
                  <a:lnTo>
                    <a:pt x="116" y="1670"/>
                  </a:lnTo>
                  <a:cubicBezTo>
                    <a:pt x="145" y="1757"/>
                    <a:pt x="217" y="1829"/>
                    <a:pt x="304" y="1843"/>
                  </a:cubicBezTo>
                  <a:cubicBezTo>
                    <a:pt x="556" y="1898"/>
                    <a:pt x="790" y="1921"/>
                    <a:pt x="1006" y="1921"/>
                  </a:cubicBezTo>
                  <a:cubicBezTo>
                    <a:pt x="1817" y="1921"/>
                    <a:pt x="2375" y="1592"/>
                    <a:pt x="2671" y="1353"/>
                  </a:cubicBezTo>
                  <a:cubicBezTo>
                    <a:pt x="2759" y="1283"/>
                    <a:pt x="2867" y="1244"/>
                    <a:pt x="2978" y="1244"/>
                  </a:cubicBezTo>
                  <a:cubicBezTo>
                    <a:pt x="3050" y="1244"/>
                    <a:pt x="3123" y="1261"/>
                    <a:pt x="3191" y="1295"/>
                  </a:cubicBezTo>
                  <a:cubicBezTo>
                    <a:pt x="3551" y="1513"/>
                    <a:pt x="3951" y="1616"/>
                    <a:pt x="4356" y="1616"/>
                  </a:cubicBezTo>
                  <a:cubicBezTo>
                    <a:pt x="4487" y="1616"/>
                    <a:pt x="4619" y="1605"/>
                    <a:pt x="4750" y="1583"/>
                  </a:cubicBezTo>
                  <a:lnTo>
                    <a:pt x="4750" y="1583"/>
                  </a:lnTo>
                  <a:cubicBezTo>
                    <a:pt x="2642" y="3691"/>
                    <a:pt x="1993" y="5120"/>
                    <a:pt x="1993" y="5957"/>
                  </a:cubicBezTo>
                  <a:cubicBezTo>
                    <a:pt x="1993" y="6376"/>
                    <a:pt x="2152" y="6795"/>
                    <a:pt x="2440" y="7112"/>
                  </a:cubicBezTo>
                  <a:lnTo>
                    <a:pt x="3841" y="7112"/>
                  </a:lnTo>
                  <a:lnTo>
                    <a:pt x="3841" y="6881"/>
                  </a:lnTo>
                  <a:lnTo>
                    <a:pt x="3826" y="6881"/>
                  </a:lnTo>
                  <a:cubicBezTo>
                    <a:pt x="3826" y="6881"/>
                    <a:pt x="2902" y="5264"/>
                    <a:pt x="4519" y="3431"/>
                  </a:cubicBezTo>
                  <a:cubicBezTo>
                    <a:pt x="5919" y="1814"/>
                    <a:pt x="5905" y="963"/>
                    <a:pt x="5789" y="631"/>
                  </a:cubicBezTo>
                  <a:cubicBezTo>
                    <a:pt x="5750" y="527"/>
                    <a:pt x="5653" y="470"/>
                    <a:pt x="5550" y="470"/>
                  </a:cubicBezTo>
                  <a:cubicBezTo>
                    <a:pt x="5538" y="470"/>
                    <a:pt x="5527" y="470"/>
                    <a:pt x="5515" y="472"/>
                  </a:cubicBezTo>
                  <a:cubicBezTo>
                    <a:pt x="5366" y="509"/>
                    <a:pt x="5223" y="524"/>
                    <a:pt x="5085" y="524"/>
                  </a:cubicBezTo>
                  <a:cubicBezTo>
                    <a:pt x="4286" y="524"/>
                    <a:pt x="3658" y="1"/>
                    <a:pt x="314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1" name="Google Shape;17481;p81"/>
            <p:cNvSpPr/>
            <p:nvPr/>
          </p:nvSpPr>
          <p:spPr>
            <a:xfrm>
              <a:off x="3833178" y="3184632"/>
              <a:ext cx="180936" cy="30305"/>
            </a:xfrm>
            <a:custGeom>
              <a:avLst/>
              <a:gdLst/>
              <a:ahLst/>
              <a:cxnLst/>
              <a:rect l="l" t="t" r="r" b="b"/>
              <a:pathLst>
                <a:path w="6902" h="1156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6901" y="1155"/>
                  </a:lnTo>
                  <a:lnTo>
                    <a:pt x="6901" y="462"/>
                  </a:lnTo>
                  <a:cubicBezTo>
                    <a:pt x="6901" y="202"/>
                    <a:pt x="6699" y="0"/>
                    <a:pt x="64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2" name="Google Shape;17482;p81"/>
            <p:cNvSpPr/>
            <p:nvPr/>
          </p:nvSpPr>
          <p:spPr>
            <a:xfrm>
              <a:off x="3833178" y="3184632"/>
              <a:ext cx="60216" cy="30305"/>
            </a:xfrm>
            <a:custGeom>
              <a:avLst/>
              <a:gdLst/>
              <a:ahLst/>
              <a:cxnLst/>
              <a:rect l="l" t="t" r="r" b="b"/>
              <a:pathLst>
                <a:path w="2297" h="115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1849" y="1155"/>
                  </a:lnTo>
                  <a:lnTo>
                    <a:pt x="1849" y="462"/>
                  </a:lnTo>
                  <a:cubicBezTo>
                    <a:pt x="1849" y="202"/>
                    <a:pt x="2051" y="0"/>
                    <a:pt x="229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3" name="Google Shape;17483;p81"/>
            <p:cNvSpPr/>
            <p:nvPr/>
          </p:nvSpPr>
          <p:spPr>
            <a:xfrm>
              <a:off x="3821067" y="3208855"/>
              <a:ext cx="204765" cy="60190"/>
            </a:xfrm>
            <a:custGeom>
              <a:avLst/>
              <a:gdLst/>
              <a:ahLst/>
              <a:cxnLst/>
              <a:rect l="l" t="t" r="r" b="b"/>
              <a:pathLst>
                <a:path w="7811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7363" y="2295"/>
                  </a:lnTo>
                  <a:cubicBezTo>
                    <a:pt x="7608" y="2295"/>
                    <a:pt x="7811" y="2093"/>
                    <a:pt x="7811" y="1833"/>
                  </a:cubicBezTo>
                  <a:lnTo>
                    <a:pt x="7811" y="462"/>
                  </a:lnTo>
                  <a:cubicBezTo>
                    <a:pt x="7811" y="202"/>
                    <a:pt x="7608" y="0"/>
                    <a:pt x="736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4" name="Google Shape;17484;p81"/>
            <p:cNvSpPr/>
            <p:nvPr/>
          </p:nvSpPr>
          <p:spPr>
            <a:xfrm>
              <a:off x="3821067" y="3208855"/>
              <a:ext cx="78383" cy="60190"/>
            </a:xfrm>
            <a:custGeom>
              <a:avLst/>
              <a:gdLst/>
              <a:ahLst/>
              <a:cxnLst/>
              <a:rect l="l" t="t" r="r" b="b"/>
              <a:pathLst>
                <a:path w="2990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2989" y="2295"/>
                  </a:lnTo>
                  <a:cubicBezTo>
                    <a:pt x="2729" y="2295"/>
                    <a:pt x="2527" y="2093"/>
                    <a:pt x="2527" y="1833"/>
                  </a:cubicBezTo>
                  <a:lnTo>
                    <a:pt x="2527" y="448"/>
                  </a:lnTo>
                  <a:cubicBezTo>
                    <a:pt x="2527" y="202"/>
                    <a:pt x="2729" y="0"/>
                    <a:pt x="29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85" name="Google Shape;17485;p81"/>
          <p:cNvGrpSpPr/>
          <p:nvPr/>
        </p:nvGrpSpPr>
        <p:grpSpPr>
          <a:xfrm>
            <a:off x="7042995" y="2489463"/>
            <a:ext cx="364441" cy="256225"/>
            <a:chOff x="7042995" y="2489463"/>
            <a:chExt cx="364441" cy="256225"/>
          </a:xfrm>
        </p:grpSpPr>
        <p:sp>
          <p:nvSpPr>
            <p:cNvPr id="17486" name="Google Shape;17486;p81"/>
            <p:cNvSpPr/>
            <p:nvPr/>
          </p:nvSpPr>
          <p:spPr>
            <a:xfrm>
              <a:off x="7042995" y="2526164"/>
              <a:ext cx="364441" cy="219524"/>
            </a:xfrm>
            <a:custGeom>
              <a:avLst/>
              <a:gdLst/>
              <a:ahLst/>
              <a:cxnLst/>
              <a:rect l="l" t="t" r="r" b="b"/>
              <a:pathLst>
                <a:path w="13902" h="8374" extrusionOk="0">
                  <a:moveTo>
                    <a:pt x="6944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77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80" y="7839"/>
                    <a:pt x="6121" y="8373"/>
                    <a:pt x="6944" y="8373"/>
                  </a:cubicBezTo>
                  <a:cubicBezTo>
                    <a:pt x="7781" y="8373"/>
                    <a:pt x="9023" y="7839"/>
                    <a:pt x="10639" y="6800"/>
                  </a:cubicBezTo>
                  <a:cubicBezTo>
                    <a:pt x="11679" y="6107"/>
                    <a:pt x="12689" y="5371"/>
                    <a:pt x="13656" y="4591"/>
                  </a:cubicBezTo>
                  <a:cubicBezTo>
                    <a:pt x="13902" y="4375"/>
                    <a:pt x="13902" y="3999"/>
                    <a:pt x="13656" y="3797"/>
                  </a:cubicBezTo>
                  <a:cubicBezTo>
                    <a:pt x="12689" y="3003"/>
                    <a:pt x="11679" y="2267"/>
                    <a:pt x="10639" y="1574"/>
                  </a:cubicBezTo>
                  <a:cubicBezTo>
                    <a:pt x="9023" y="535"/>
                    <a:pt x="7781" y="1"/>
                    <a:pt x="694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7" name="Google Shape;17487;p81"/>
            <p:cNvSpPr/>
            <p:nvPr/>
          </p:nvSpPr>
          <p:spPr>
            <a:xfrm>
              <a:off x="7042995" y="2526164"/>
              <a:ext cx="200204" cy="219524"/>
            </a:xfrm>
            <a:custGeom>
              <a:avLst/>
              <a:gdLst/>
              <a:ahLst/>
              <a:cxnLst/>
              <a:rect l="l" t="t" r="r" b="b"/>
              <a:pathLst>
                <a:path w="7637" h="8374" extrusionOk="0">
                  <a:moveTo>
                    <a:pt x="6958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91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94" y="7854"/>
                    <a:pt x="6121" y="8373"/>
                    <a:pt x="6944" y="8373"/>
                  </a:cubicBezTo>
                  <a:cubicBezTo>
                    <a:pt x="7189" y="8373"/>
                    <a:pt x="7420" y="8344"/>
                    <a:pt x="7637" y="8272"/>
                  </a:cubicBezTo>
                  <a:cubicBezTo>
                    <a:pt x="6872" y="8085"/>
                    <a:pt x="5861" y="7594"/>
                    <a:pt x="4649" y="6800"/>
                  </a:cubicBezTo>
                  <a:cubicBezTo>
                    <a:pt x="3609" y="6107"/>
                    <a:pt x="2599" y="5371"/>
                    <a:pt x="1632" y="4577"/>
                  </a:cubicBezTo>
                  <a:cubicBezTo>
                    <a:pt x="1386" y="4375"/>
                    <a:pt x="1386" y="3999"/>
                    <a:pt x="1632" y="3797"/>
                  </a:cubicBezTo>
                  <a:cubicBezTo>
                    <a:pt x="2599" y="3003"/>
                    <a:pt x="3609" y="2267"/>
                    <a:pt x="4649" y="1574"/>
                  </a:cubicBezTo>
                  <a:cubicBezTo>
                    <a:pt x="5861" y="795"/>
                    <a:pt x="6872" y="304"/>
                    <a:pt x="7637" y="102"/>
                  </a:cubicBezTo>
                  <a:cubicBezTo>
                    <a:pt x="7420" y="44"/>
                    <a:pt x="7189" y="1"/>
                    <a:pt x="695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8" name="Google Shape;17488;p81"/>
            <p:cNvSpPr/>
            <p:nvPr/>
          </p:nvSpPr>
          <p:spPr>
            <a:xfrm>
              <a:off x="7120198" y="2557255"/>
              <a:ext cx="183557" cy="157395"/>
            </a:xfrm>
            <a:custGeom>
              <a:avLst/>
              <a:gdLst/>
              <a:ahLst/>
              <a:cxnLst/>
              <a:rect l="l" t="t" r="r" b="b"/>
              <a:pathLst>
                <a:path w="7002" h="6004" extrusionOk="0">
                  <a:moveTo>
                    <a:pt x="3981" y="1"/>
                  </a:moveTo>
                  <a:cubicBezTo>
                    <a:pt x="3246" y="1"/>
                    <a:pt x="2498" y="273"/>
                    <a:pt x="1891" y="879"/>
                  </a:cubicBezTo>
                  <a:cubicBezTo>
                    <a:pt x="0" y="2770"/>
                    <a:pt x="1328" y="6004"/>
                    <a:pt x="3999" y="6004"/>
                  </a:cubicBezTo>
                  <a:cubicBezTo>
                    <a:pt x="5659" y="6004"/>
                    <a:pt x="7002" y="4661"/>
                    <a:pt x="7002" y="3001"/>
                  </a:cubicBezTo>
                  <a:cubicBezTo>
                    <a:pt x="7002" y="1193"/>
                    <a:pt x="5520" y="1"/>
                    <a:pt x="3981" y="1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9" name="Google Shape;17489;p81"/>
            <p:cNvSpPr/>
            <p:nvPr/>
          </p:nvSpPr>
          <p:spPr>
            <a:xfrm>
              <a:off x="7146308" y="2557622"/>
              <a:ext cx="93876" cy="157002"/>
            </a:xfrm>
            <a:custGeom>
              <a:avLst/>
              <a:gdLst/>
              <a:ahLst/>
              <a:cxnLst/>
              <a:rect l="l" t="t" r="r" b="b"/>
              <a:pathLst>
                <a:path w="3581" h="5989" extrusionOk="0">
                  <a:moveTo>
                    <a:pt x="2996" y="0"/>
                  </a:moveTo>
                  <a:cubicBezTo>
                    <a:pt x="1374" y="0"/>
                    <a:pt x="0" y="1309"/>
                    <a:pt x="0" y="2987"/>
                  </a:cubicBezTo>
                  <a:cubicBezTo>
                    <a:pt x="0" y="4678"/>
                    <a:pt x="1374" y="5988"/>
                    <a:pt x="2996" y="5988"/>
                  </a:cubicBezTo>
                  <a:cubicBezTo>
                    <a:pt x="3188" y="5988"/>
                    <a:pt x="3383" y="5970"/>
                    <a:pt x="3580" y="5932"/>
                  </a:cubicBezTo>
                  <a:cubicBezTo>
                    <a:pt x="2166" y="5658"/>
                    <a:pt x="1155" y="4416"/>
                    <a:pt x="1155" y="2987"/>
                  </a:cubicBezTo>
                  <a:cubicBezTo>
                    <a:pt x="1155" y="1558"/>
                    <a:pt x="2166" y="331"/>
                    <a:pt x="3580" y="57"/>
                  </a:cubicBezTo>
                  <a:cubicBezTo>
                    <a:pt x="3383" y="18"/>
                    <a:pt x="3188" y="0"/>
                    <a:pt x="299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81"/>
            <p:cNvSpPr/>
            <p:nvPr/>
          </p:nvSpPr>
          <p:spPr>
            <a:xfrm>
              <a:off x="7172025" y="2596236"/>
              <a:ext cx="92749" cy="79431"/>
            </a:xfrm>
            <a:custGeom>
              <a:avLst/>
              <a:gdLst/>
              <a:ahLst/>
              <a:cxnLst/>
              <a:rect l="l" t="t" r="r" b="b"/>
              <a:pathLst>
                <a:path w="3538" h="3030" extrusionOk="0">
                  <a:moveTo>
                    <a:pt x="2011" y="1"/>
                  </a:moveTo>
                  <a:cubicBezTo>
                    <a:pt x="1640" y="1"/>
                    <a:pt x="1261" y="138"/>
                    <a:pt x="954" y="446"/>
                  </a:cubicBezTo>
                  <a:cubicBezTo>
                    <a:pt x="1" y="1398"/>
                    <a:pt x="679" y="3030"/>
                    <a:pt x="2022" y="3030"/>
                  </a:cubicBezTo>
                  <a:cubicBezTo>
                    <a:pt x="2859" y="3030"/>
                    <a:pt x="3538" y="2351"/>
                    <a:pt x="3538" y="1514"/>
                  </a:cubicBezTo>
                  <a:cubicBezTo>
                    <a:pt x="3538" y="605"/>
                    <a:pt x="2790" y="1"/>
                    <a:pt x="2011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81"/>
            <p:cNvSpPr/>
            <p:nvPr/>
          </p:nvSpPr>
          <p:spPr>
            <a:xfrm>
              <a:off x="7185290" y="2596420"/>
              <a:ext cx="55261" cy="79143"/>
            </a:xfrm>
            <a:custGeom>
              <a:avLst/>
              <a:gdLst/>
              <a:ahLst/>
              <a:cxnLst/>
              <a:rect l="l" t="t" r="r" b="b"/>
              <a:pathLst>
                <a:path w="2108" h="3019" extrusionOk="0">
                  <a:moveTo>
                    <a:pt x="1516" y="1"/>
                  </a:moveTo>
                  <a:cubicBezTo>
                    <a:pt x="717" y="1"/>
                    <a:pt x="0" y="637"/>
                    <a:pt x="0" y="1507"/>
                  </a:cubicBezTo>
                  <a:cubicBezTo>
                    <a:pt x="0" y="2374"/>
                    <a:pt x="713" y="3019"/>
                    <a:pt x="1509" y="3019"/>
                  </a:cubicBezTo>
                  <a:cubicBezTo>
                    <a:pt x="1706" y="3019"/>
                    <a:pt x="1909" y="2979"/>
                    <a:pt x="2108" y="2893"/>
                  </a:cubicBezTo>
                  <a:cubicBezTo>
                    <a:pt x="1545" y="2662"/>
                    <a:pt x="1184" y="2113"/>
                    <a:pt x="1184" y="1507"/>
                  </a:cubicBezTo>
                  <a:cubicBezTo>
                    <a:pt x="1184" y="901"/>
                    <a:pt x="1545" y="352"/>
                    <a:pt x="2108" y="121"/>
                  </a:cubicBezTo>
                  <a:cubicBezTo>
                    <a:pt x="1912" y="39"/>
                    <a:pt x="1711" y="1"/>
                    <a:pt x="15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2" name="Google Shape;17492;p81"/>
            <p:cNvSpPr/>
            <p:nvPr/>
          </p:nvSpPr>
          <p:spPr>
            <a:xfrm>
              <a:off x="7338360" y="2541159"/>
              <a:ext cx="35574" cy="24747"/>
            </a:xfrm>
            <a:custGeom>
              <a:avLst/>
              <a:gdLst/>
              <a:ahLst/>
              <a:cxnLst/>
              <a:rect l="l" t="t" r="r" b="b"/>
              <a:pathLst>
                <a:path w="1357" h="944" extrusionOk="0">
                  <a:moveTo>
                    <a:pt x="308" y="1"/>
                  </a:moveTo>
                  <a:cubicBezTo>
                    <a:pt x="121" y="1"/>
                    <a:pt x="0" y="266"/>
                    <a:pt x="181" y="410"/>
                  </a:cubicBezTo>
                  <a:lnTo>
                    <a:pt x="181" y="396"/>
                  </a:lnTo>
                  <a:cubicBezTo>
                    <a:pt x="426" y="555"/>
                    <a:pt x="672" y="728"/>
                    <a:pt x="917" y="901"/>
                  </a:cubicBezTo>
                  <a:cubicBezTo>
                    <a:pt x="949" y="931"/>
                    <a:pt x="984" y="944"/>
                    <a:pt x="1020" y="944"/>
                  </a:cubicBezTo>
                  <a:cubicBezTo>
                    <a:pt x="1189" y="944"/>
                    <a:pt x="1356" y="648"/>
                    <a:pt x="1177" y="540"/>
                  </a:cubicBezTo>
                  <a:cubicBezTo>
                    <a:pt x="917" y="367"/>
                    <a:pt x="672" y="179"/>
                    <a:pt x="426" y="35"/>
                  </a:cubicBezTo>
                  <a:cubicBezTo>
                    <a:pt x="386" y="11"/>
                    <a:pt x="346" y="1"/>
                    <a:pt x="30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3" name="Google Shape;17493;p81"/>
            <p:cNvSpPr/>
            <p:nvPr/>
          </p:nvSpPr>
          <p:spPr>
            <a:xfrm>
              <a:off x="7106567" y="2489463"/>
              <a:ext cx="221648" cy="56415"/>
            </a:xfrm>
            <a:custGeom>
              <a:avLst/>
              <a:gdLst/>
              <a:ahLst/>
              <a:cxnLst/>
              <a:rect l="l" t="t" r="r" b="b"/>
              <a:pathLst>
                <a:path w="8455" h="2152" extrusionOk="0">
                  <a:moveTo>
                    <a:pt x="4519" y="0"/>
                  </a:moveTo>
                  <a:cubicBezTo>
                    <a:pt x="3436" y="0"/>
                    <a:pt x="2007" y="563"/>
                    <a:pt x="188" y="1733"/>
                  </a:cubicBezTo>
                  <a:cubicBezTo>
                    <a:pt x="1" y="1848"/>
                    <a:pt x="87" y="2137"/>
                    <a:pt x="318" y="2137"/>
                  </a:cubicBezTo>
                  <a:lnTo>
                    <a:pt x="304" y="2151"/>
                  </a:lnTo>
                  <a:cubicBezTo>
                    <a:pt x="347" y="2151"/>
                    <a:pt x="390" y="2137"/>
                    <a:pt x="434" y="2108"/>
                  </a:cubicBezTo>
                  <a:cubicBezTo>
                    <a:pt x="2180" y="997"/>
                    <a:pt x="3523" y="448"/>
                    <a:pt x="4519" y="448"/>
                  </a:cubicBezTo>
                  <a:cubicBezTo>
                    <a:pt x="5414" y="448"/>
                    <a:pt x="6540" y="867"/>
                    <a:pt x="7983" y="1718"/>
                  </a:cubicBezTo>
                  <a:cubicBezTo>
                    <a:pt x="8027" y="1747"/>
                    <a:pt x="8070" y="1760"/>
                    <a:pt x="8111" y="1760"/>
                  </a:cubicBezTo>
                  <a:cubicBezTo>
                    <a:pt x="8315" y="1760"/>
                    <a:pt x="8455" y="1449"/>
                    <a:pt x="8214" y="1329"/>
                  </a:cubicBezTo>
                  <a:cubicBezTo>
                    <a:pt x="6699" y="434"/>
                    <a:pt x="5486" y="0"/>
                    <a:pt x="451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4" name="Google Shape;17494;p81"/>
            <p:cNvSpPr/>
            <p:nvPr/>
          </p:nvSpPr>
          <p:spPr>
            <a:xfrm>
              <a:off x="7234863" y="2598884"/>
              <a:ext cx="32192" cy="27211"/>
            </a:xfrm>
            <a:custGeom>
              <a:avLst/>
              <a:gdLst/>
              <a:ahLst/>
              <a:cxnLst/>
              <a:rect l="l" t="t" r="r" b="b"/>
              <a:pathLst>
                <a:path w="1228" h="1038" extrusionOk="0">
                  <a:moveTo>
                    <a:pt x="524" y="0"/>
                  </a:moveTo>
                  <a:cubicBezTo>
                    <a:pt x="256" y="0"/>
                    <a:pt x="0" y="207"/>
                    <a:pt x="0" y="518"/>
                  </a:cubicBezTo>
                  <a:cubicBezTo>
                    <a:pt x="0" y="807"/>
                    <a:pt x="231" y="1038"/>
                    <a:pt x="520" y="1038"/>
                  </a:cubicBezTo>
                  <a:cubicBezTo>
                    <a:pt x="996" y="1038"/>
                    <a:pt x="1227" y="475"/>
                    <a:pt x="895" y="157"/>
                  </a:cubicBezTo>
                  <a:cubicBezTo>
                    <a:pt x="787" y="49"/>
                    <a:pt x="654" y="0"/>
                    <a:pt x="52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95" name="Google Shape;17495;p81"/>
          <p:cNvGrpSpPr/>
          <p:nvPr/>
        </p:nvGrpSpPr>
        <p:grpSpPr>
          <a:xfrm>
            <a:off x="7517172" y="2437007"/>
            <a:ext cx="364284" cy="361243"/>
            <a:chOff x="7517172" y="2437007"/>
            <a:chExt cx="364284" cy="361243"/>
          </a:xfrm>
        </p:grpSpPr>
        <p:sp>
          <p:nvSpPr>
            <p:cNvPr id="17496" name="Google Shape;17496;p81"/>
            <p:cNvSpPr/>
            <p:nvPr/>
          </p:nvSpPr>
          <p:spPr>
            <a:xfrm>
              <a:off x="7517172" y="2548499"/>
              <a:ext cx="164997" cy="78724"/>
            </a:xfrm>
            <a:custGeom>
              <a:avLst/>
              <a:gdLst/>
              <a:ahLst/>
              <a:cxnLst/>
              <a:rect l="l" t="t" r="r" b="b"/>
              <a:pathLst>
                <a:path w="6294" h="3003" extrusionOk="0">
                  <a:moveTo>
                    <a:pt x="6294" y="0"/>
                  </a:moveTo>
                  <a:lnTo>
                    <a:pt x="4923" y="116"/>
                  </a:lnTo>
                  <a:cubicBezTo>
                    <a:pt x="3118" y="260"/>
                    <a:pt x="1429" y="1040"/>
                    <a:pt x="144" y="2324"/>
                  </a:cubicBezTo>
                  <a:cubicBezTo>
                    <a:pt x="0" y="2469"/>
                    <a:pt x="87" y="2729"/>
                    <a:pt x="303" y="2743"/>
                  </a:cubicBezTo>
                  <a:lnTo>
                    <a:pt x="3277" y="3003"/>
                  </a:lnTo>
                  <a:lnTo>
                    <a:pt x="6294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81"/>
            <p:cNvSpPr/>
            <p:nvPr/>
          </p:nvSpPr>
          <p:spPr>
            <a:xfrm>
              <a:off x="7690112" y="2635166"/>
              <a:ext cx="79117" cy="163084"/>
            </a:xfrm>
            <a:custGeom>
              <a:avLst/>
              <a:gdLst/>
              <a:ahLst/>
              <a:cxnLst/>
              <a:rect l="l" t="t" r="r" b="b"/>
              <a:pathLst>
                <a:path w="3018" h="6221" extrusionOk="0">
                  <a:moveTo>
                    <a:pt x="3017" y="0"/>
                  </a:moveTo>
                  <a:lnTo>
                    <a:pt x="0" y="3017"/>
                  </a:lnTo>
                  <a:lnTo>
                    <a:pt x="260" y="5991"/>
                  </a:lnTo>
                  <a:cubicBezTo>
                    <a:pt x="270" y="6134"/>
                    <a:pt x="387" y="6221"/>
                    <a:pt x="507" y="6221"/>
                  </a:cubicBezTo>
                  <a:cubicBezTo>
                    <a:pt x="568" y="6221"/>
                    <a:pt x="630" y="6198"/>
                    <a:pt x="679" y="6150"/>
                  </a:cubicBezTo>
                  <a:cubicBezTo>
                    <a:pt x="1963" y="4865"/>
                    <a:pt x="2743" y="3176"/>
                    <a:pt x="2887" y="1386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81"/>
            <p:cNvSpPr/>
            <p:nvPr/>
          </p:nvSpPr>
          <p:spPr>
            <a:xfrm>
              <a:off x="7517172" y="2552274"/>
              <a:ext cx="118833" cy="69286"/>
            </a:xfrm>
            <a:custGeom>
              <a:avLst/>
              <a:gdLst/>
              <a:ahLst/>
              <a:cxnLst/>
              <a:rect l="l" t="t" r="r" b="b"/>
              <a:pathLst>
                <a:path w="4533" h="2643" extrusionOk="0">
                  <a:moveTo>
                    <a:pt x="4533" y="1"/>
                  </a:moveTo>
                  <a:cubicBezTo>
                    <a:pt x="2873" y="232"/>
                    <a:pt x="1328" y="982"/>
                    <a:pt x="144" y="2166"/>
                  </a:cubicBezTo>
                  <a:cubicBezTo>
                    <a:pt x="0" y="2325"/>
                    <a:pt x="87" y="2585"/>
                    <a:pt x="303" y="2599"/>
                  </a:cubicBezTo>
                  <a:lnTo>
                    <a:pt x="751" y="2642"/>
                  </a:lnTo>
                  <a:cubicBezTo>
                    <a:pt x="606" y="2541"/>
                    <a:pt x="592" y="2325"/>
                    <a:pt x="707" y="2209"/>
                  </a:cubicBezTo>
                  <a:cubicBezTo>
                    <a:pt x="1761" y="1141"/>
                    <a:pt x="3089" y="391"/>
                    <a:pt x="4533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81"/>
            <p:cNvSpPr/>
            <p:nvPr/>
          </p:nvSpPr>
          <p:spPr>
            <a:xfrm>
              <a:off x="7690112" y="2699864"/>
              <a:ext cx="23095" cy="98385"/>
            </a:xfrm>
            <a:custGeom>
              <a:avLst/>
              <a:gdLst/>
              <a:ahLst/>
              <a:cxnLst/>
              <a:rect l="l" t="t" r="r" b="b"/>
              <a:pathLst>
                <a:path w="881" h="3753" extrusionOk="0">
                  <a:moveTo>
                    <a:pt x="549" y="1"/>
                  </a:moveTo>
                  <a:lnTo>
                    <a:pt x="0" y="549"/>
                  </a:lnTo>
                  <a:lnTo>
                    <a:pt x="260" y="3523"/>
                  </a:lnTo>
                  <a:cubicBezTo>
                    <a:pt x="270" y="3666"/>
                    <a:pt x="387" y="3753"/>
                    <a:pt x="511" y="3753"/>
                  </a:cubicBezTo>
                  <a:cubicBezTo>
                    <a:pt x="574" y="3753"/>
                    <a:pt x="639" y="3730"/>
                    <a:pt x="693" y="3682"/>
                  </a:cubicBezTo>
                  <a:cubicBezTo>
                    <a:pt x="751" y="3609"/>
                    <a:pt x="823" y="3552"/>
                    <a:pt x="881" y="3479"/>
                  </a:cubicBezTo>
                  <a:cubicBezTo>
                    <a:pt x="866" y="3451"/>
                    <a:pt x="852" y="3422"/>
                    <a:pt x="852" y="3378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81"/>
            <p:cNvSpPr/>
            <p:nvPr/>
          </p:nvSpPr>
          <p:spPr>
            <a:xfrm>
              <a:off x="7585646" y="2437138"/>
              <a:ext cx="295128" cy="293608"/>
            </a:xfrm>
            <a:custGeom>
              <a:avLst/>
              <a:gdLst/>
              <a:ahLst/>
              <a:cxnLst/>
              <a:rect l="l" t="t" r="r" b="b"/>
              <a:pathLst>
                <a:path w="11258" h="11200" extrusionOk="0">
                  <a:moveTo>
                    <a:pt x="11038" y="0"/>
                  </a:moveTo>
                  <a:cubicBezTo>
                    <a:pt x="11025" y="0"/>
                    <a:pt x="11013" y="2"/>
                    <a:pt x="11001" y="4"/>
                  </a:cubicBezTo>
                  <a:lnTo>
                    <a:pt x="8619" y="697"/>
                  </a:lnTo>
                  <a:lnTo>
                    <a:pt x="6858" y="1217"/>
                  </a:lnTo>
                  <a:cubicBezTo>
                    <a:pt x="6713" y="1246"/>
                    <a:pt x="6583" y="1332"/>
                    <a:pt x="6482" y="1434"/>
                  </a:cubicBezTo>
                  <a:lnTo>
                    <a:pt x="88" y="7828"/>
                  </a:lnTo>
                  <a:cubicBezTo>
                    <a:pt x="1" y="7915"/>
                    <a:pt x="1" y="8045"/>
                    <a:pt x="88" y="8117"/>
                  </a:cubicBezTo>
                  <a:lnTo>
                    <a:pt x="1358" y="9402"/>
                  </a:lnTo>
                  <a:lnTo>
                    <a:pt x="1834" y="9864"/>
                  </a:lnTo>
                  <a:lnTo>
                    <a:pt x="3090" y="11134"/>
                  </a:lnTo>
                  <a:cubicBezTo>
                    <a:pt x="3141" y="11177"/>
                    <a:pt x="3198" y="11199"/>
                    <a:pt x="3256" y="11199"/>
                  </a:cubicBezTo>
                  <a:cubicBezTo>
                    <a:pt x="3314" y="11199"/>
                    <a:pt x="3372" y="11177"/>
                    <a:pt x="3422" y="11134"/>
                  </a:cubicBezTo>
                  <a:lnTo>
                    <a:pt x="6988" y="7554"/>
                  </a:lnTo>
                  <a:lnTo>
                    <a:pt x="9774" y="4768"/>
                  </a:lnTo>
                  <a:cubicBezTo>
                    <a:pt x="9889" y="4653"/>
                    <a:pt x="9976" y="4508"/>
                    <a:pt x="10034" y="4349"/>
                  </a:cubicBezTo>
                  <a:lnTo>
                    <a:pt x="11232" y="250"/>
                  </a:lnTo>
                  <a:cubicBezTo>
                    <a:pt x="11258" y="119"/>
                    <a:pt x="11154" y="0"/>
                    <a:pt x="1103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81"/>
            <p:cNvSpPr/>
            <p:nvPr/>
          </p:nvSpPr>
          <p:spPr>
            <a:xfrm>
              <a:off x="7585646" y="2437400"/>
              <a:ext cx="295495" cy="219341"/>
            </a:xfrm>
            <a:custGeom>
              <a:avLst/>
              <a:gdLst/>
              <a:ahLst/>
              <a:cxnLst/>
              <a:rect l="l" t="t" r="r" b="b"/>
              <a:pathLst>
                <a:path w="11272" h="8367" extrusionOk="0">
                  <a:moveTo>
                    <a:pt x="11057" y="0"/>
                  </a:moveTo>
                  <a:cubicBezTo>
                    <a:pt x="11039" y="0"/>
                    <a:pt x="11020" y="3"/>
                    <a:pt x="11001" y="9"/>
                  </a:cubicBezTo>
                  <a:lnTo>
                    <a:pt x="6843" y="1221"/>
                  </a:lnTo>
                  <a:cubicBezTo>
                    <a:pt x="6713" y="1250"/>
                    <a:pt x="6583" y="1308"/>
                    <a:pt x="6482" y="1409"/>
                  </a:cubicBezTo>
                  <a:lnTo>
                    <a:pt x="73" y="7818"/>
                  </a:lnTo>
                  <a:cubicBezTo>
                    <a:pt x="1" y="7891"/>
                    <a:pt x="1" y="8035"/>
                    <a:pt x="73" y="8107"/>
                  </a:cubicBezTo>
                  <a:lnTo>
                    <a:pt x="333" y="8367"/>
                  </a:lnTo>
                  <a:lnTo>
                    <a:pt x="1069" y="7645"/>
                  </a:lnTo>
                  <a:lnTo>
                    <a:pt x="6814" y="1900"/>
                  </a:lnTo>
                  <a:cubicBezTo>
                    <a:pt x="6901" y="1813"/>
                    <a:pt x="7017" y="1741"/>
                    <a:pt x="7132" y="1712"/>
                  </a:cubicBezTo>
                  <a:lnTo>
                    <a:pt x="11160" y="543"/>
                  </a:lnTo>
                  <a:lnTo>
                    <a:pt x="11246" y="240"/>
                  </a:lnTo>
                  <a:cubicBezTo>
                    <a:pt x="11271" y="115"/>
                    <a:pt x="11177" y="0"/>
                    <a:pt x="11057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81"/>
            <p:cNvSpPr/>
            <p:nvPr/>
          </p:nvSpPr>
          <p:spPr>
            <a:xfrm>
              <a:off x="7734757" y="2520868"/>
              <a:ext cx="61710" cy="61710"/>
            </a:xfrm>
            <a:custGeom>
              <a:avLst/>
              <a:gdLst/>
              <a:ahLst/>
              <a:cxnLst/>
              <a:rect l="l" t="t" r="r" b="b"/>
              <a:pathLst>
                <a:path w="2354" h="2354" extrusionOk="0">
                  <a:moveTo>
                    <a:pt x="1170" y="1"/>
                  </a:moveTo>
                  <a:cubicBezTo>
                    <a:pt x="520" y="1"/>
                    <a:pt x="1" y="535"/>
                    <a:pt x="1" y="1184"/>
                  </a:cubicBezTo>
                  <a:cubicBezTo>
                    <a:pt x="1" y="1834"/>
                    <a:pt x="520" y="2354"/>
                    <a:pt x="1170" y="2354"/>
                  </a:cubicBezTo>
                  <a:cubicBezTo>
                    <a:pt x="1819" y="2354"/>
                    <a:pt x="2353" y="1834"/>
                    <a:pt x="2353" y="1184"/>
                  </a:cubicBezTo>
                  <a:cubicBezTo>
                    <a:pt x="2353" y="535"/>
                    <a:pt x="1819" y="1"/>
                    <a:pt x="117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81"/>
            <p:cNvSpPr/>
            <p:nvPr/>
          </p:nvSpPr>
          <p:spPr>
            <a:xfrm>
              <a:off x="7734757" y="2520790"/>
              <a:ext cx="38248" cy="61867"/>
            </a:xfrm>
            <a:custGeom>
              <a:avLst/>
              <a:gdLst/>
              <a:ahLst/>
              <a:cxnLst/>
              <a:rect l="l" t="t" r="r" b="b"/>
              <a:pathLst>
                <a:path w="1459" h="2360" extrusionOk="0">
                  <a:moveTo>
                    <a:pt x="1184" y="1"/>
                  </a:moveTo>
                  <a:cubicBezTo>
                    <a:pt x="544" y="1"/>
                    <a:pt x="1" y="516"/>
                    <a:pt x="1" y="1187"/>
                  </a:cubicBezTo>
                  <a:cubicBezTo>
                    <a:pt x="1" y="1856"/>
                    <a:pt x="541" y="2360"/>
                    <a:pt x="1179" y="2360"/>
                  </a:cubicBezTo>
                  <a:cubicBezTo>
                    <a:pt x="1271" y="2360"/>
                    <a:pt x="1364" y="2349"/>
                    <a:pt x="1458" y="2328"/>
                  </a:cubicBezTo>
                  <a:cubicBezTo>
                    <a:pt x="563" y="2111"/>
                    <a:pt x="246" y="1000"/>
                    <a:pt x="895" y="350"/>
                  </a:cubicBezTo>
                  <a:cubicBezTo>
                    <a:pt x="1054" y="191"/>
                    <a:pt x="1242" y="90"/>
                    <a:pt x="1458" y="32"/>
                  </a:cubicBezTo>
                  <a:cubicBezTo>
                    <a:pt x="1366" y="11"/>
                    <a:pt x="1274" y="1"/>
                    <a:pt x="118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81"/>
            <p:cNvSpPr/>
            <p:nvPr/>
          </p:nvSpPr>
          <p:spPr>
            <a:xfrm>
              <a:off x="7578096" y="2659362"/>
              <a:ext cx="79484" cy="78750"/>
            </a:xfrm>
            <a:custGeom>
              <a:avLst/>
              <a:gdLst/>
              <a:ahLst/>
              <a:cxnLst/>
              <a:rect l="l" t="t" r="r" b="b"/>
              <a:pathLst>
                <a:path w="3032" h="3004" extrusionOk="0">
                  <a:moveTo>
                    <a:pt x="780" y="1"/>
                  </a:moveTo>
                  <a:lnTo>
                    <a:pt x="116" y="679"/>
                  </a:lnTo>
                  <a:cubicBezTo>
                    <a:pt x="0" y="795"/>
                    <a:pt x="0" y="997"/>
                    <a:pt x="116" y="1112"/>
                  </a:cubicBezTo>
                  <a:lnTo>
                    <a:pt x="1011" y="2007"/>
                  </a:lnTo>
                  <a:lnTo>
                    <a:pt x="1920" y="2917"/>
                  </a:lnTo>
                  <a:cubicBezTo>
                    <a:pt x="1978" y="2975"/>
                    <a:pt x="2057" y="3004"/>
                    <a:pt x="2137" y="3004"/>
                  </a:cubicBezTo>
                  <a:cubicBezTo>
                    <a:pt x="2216" y="3004"/>
                    <a:pt x="2295" y="2975"/>
                    <a:pt x="2353" y="2917"/>
                  </a:cubicBezTo>
                  <a:lnTo>
                    <a:pt x="3032" y="2253"/>
                  </a:lnTo>
                  <a:lnTo>
                    <a:pt x="2151" y="1372"/>
                  </a:lnTo>
                  <a:lnTo>
                    <a:pt x="1675" y="89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81"/>
            <p:cNvSpPr/>
            <p:nvPr/>
          </p:nvSpPr>
          <p:spPr>
            <a:xfrm>
              <a:off x="7578096" y="2659755"/>
              <a:ext cx="31039" cy="34473"/>
            </a:xfrm>
            <a:custGeom>
              <a:avLst/>
              <a:gdLst/>
              <a:ahLst/>
              <a:cxnLst/>
              <a:rect l="l" t="t" r="r" b="b"/>
              <a:pathLst>
                <a:path w="1184" h="1315" extrusionOk="0">
                  <a:moveTo>
                    <a:pt x="780" y="0"/>
                  </a:moveTo>
                  <a:lnTo>
                    <a:pt x="116" y="664"/>
                  </a:lnTo>
                  <a:cubicBezTo>
                    <a:pt x="0" y="780"/>
                    <a:pt x="0" y="982"/>
                    <a:pt x="116" y="1097"/>
                  </a:cubicBezTo>
                  <a:lnTo>
                    <a:pt x="332" y="1314"/>
                  </a:lnTo>
                  <a:cubicBezTo>
                    <a:pt x="347" y="1242"/>
                    <a:pt x="376" y="1184"/>
                    <a:pt x="419" y="1141"/>
                  </a:cubicBezTo>
                  <a:lnTo>
                    <a:pt x="1184" y="390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81"/>
            <p:cNvSpPr/>
            <p:nvPr/>
          </p:nvSpPr>
          <p:spPr>
            <a:xfrm>
              <a:off x="7585646" y="2627196"/>
              <a:ext cx="104493" cy="103549"/>
            </a:xfrm>
            <a:custGeom>
              <a:avLst/>
              <a:gdLst/>
              <a:ahLst/>
              <a:cxnLst/>
              <a:rect l="l" t="t" r="r" b="b"/>
              <a:pathLst>
                <a:path w="3986" h="3950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82"/>
                  </a:cubicBezTo>
                  <a:lnTo>
                    <a:pt x="1358" y="2152"/>
                  </a:lnTo>
                  <a:lnTo>
                    <a:pt x="1834" y="2628"/>
                  </a:lnTo>
                  <a:lnTo>
                    <a:pt x="3090" y="3884"/>
                  </a:lnTo>
                  <a:cubicBezTo>
                    <a:pt x="3141" y="3927"/>
                    <a:pt x="3198" y="3949"/>
                    <a:pt x="3256" y="3949"/>
                  </a:cubicBezTo>
                  <a:cubicBezTo>
                    <a:pt x="3314" y="3949"/>
                    <a:pt x="3372" y="3927"/>
                    <a:pt x="3422" y="3884"/>
                  </a:cubicBezTo>
                  <a:lnTo>
                    <a:pt x="3985" y="3321"/>
                  </a:lnTo>
                  <a:lnTo>
                    <a:pt x="2556" y="1906"/>
                  </a:lnTo>
                  <a:lnTo>
                    <a:pt x="2094" y="1430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81"/>
            <p:cNvSpPr/>
            <p:nvPr/>
          </p:nvSpPr>
          <p:spPr>
            <a:xfrm>
              <a:off x="7585646" y="2627196"/>
              <a:ext cx="28050" cy="29544"/>
            </a:xfrm>
            <a:custGeom>
              <a:avLst/>
              <a:gdLst/>
              <a:ahLst/>
              <a:cxnLst/>
              <a:rect l="l" t="t" r="r" b="b"/>
              <a:pathLst>
                <a:path w="1070" h="1127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67"/>
                  </a:cubicBezTo>
                  <a:lnTo>
                    <a:pt x="347" y="1127"/>
                  </a:lnTo>
                  <a:lnTo>
                    <a:pt x="1069" y="405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B6C5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81"/>
            <p:cNvSpPr/>
            <p:nvPr/>
          </p:nvSpPr>
          <p:spPr>
            <a:xfrm>
              <a:off x="7539874" y="2697505"/>
              <a:ext cx="32480" cy="29544"/>
            </a:xfrm>
            <a:custGeom>
              <a:avLst/>
              <a:gdLst/>
              <a:ahLst/>
              <a:cxnLst/>
              <a:rect l="l" t="t" r="r" b="b"/>
              <a:pathLst>
                <a:path w="1239" h="1127" extrusionOk="0">
                  <a:moveTo>
                    <a:pt x="939" y="1"/>
                  </a:moveTo>
                  <a:cubicBezTo>
                    <a:pt x="891" y="1"/>
                    <a:pt x="840" y="19"/>
                    <a:pt x="794" y="62"/>
                  </a:cubicBezTo>
                  <a:lnTo>
                    <a:pt x="87" y="769"/>
                  </a:lnTo>
                  <a:cubicBezTo>
                    <a:pt x="0" y="856"/>
                    <a:pt x="0" y="986"/>
                    <a:pt x="87" y="1072"/>
                  </a:cubicBezTo>
                  <a:cubicBezTo>
                    <a:pt x="130" y="1108"/>
                    <a:pt x="184" y="1126"/>
                    <a:pt x="237" y="1126"/>
                  </a:cubicBezTo>
                  <a:cubicBezTo>
                    <a:pt x="289" y="1126"/>
                    <a:pt x="339" y="1108"/>
                    <a:pt x="376" y="1072"/>
                  </a:cubicBezTo>
                  <a:lnTo>
                    <a:pt x="1083" y="365"/>
                  </a:lnTo>
                  <a:cubicBezTo>
                    <a:pt x="1239" y="209"/>
                    <a:pt x="1102" y="1"/>
                    <a:pt x="93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81"/>
            <p:cNvSpPr/>
            <p:nvPr/>
          </p:nvSpPr>
          <p:spPr>
            <a:xfrm>
              <a:off x="7558041" y="2715515"/>
              <a:ext cx="32454" cy="29597"/>
            </a:xfrm>
            <a:custGeom>
              <a:avLst/>
              <a:gdLst/>
              <a:ahLst/>
              <a:cxnLst/>
              <a:rect l="l" t="t" r="r" b="b"/>
              <a:pathLst>
                <a:path w="1238" h="1129" extrusionOk="0">
                  <a:moveTo>
                    <a:pt x="937" y="1"/>
                  </a:moveTo>
                  <a:cubicBezTo>
                    <a:pt x="888" y="1"/>
                    <a:pt x="838" y="20"/>
                    <a:pt x="794" y="68"/>
                  </a:cubicBezTo>
                  <a:lnTo>
                    <a:pt x="87" y="775"/>
                  </a:lnTo>
                  <a:cubicBezTo>
                    <a:pt x="0" y="862"/>
                    <a:pt x="0" y="991"/>
                    <a:pt x="87" y="1064"/>
                  </a:cubicBezTo>
                  <a:cubicBezTo>
                    <a:pt x="123" y="1107"/>
                    <a:pt x="173" y="1129"/>
                    <a:pt x="226" y="1129"/>
                  </a:cubicBezTo>
                  <a:cubicBezTo>
                    <a:pt x="278" y="1129"/>
                    <a:pt x="332" y="1107"/>
                    <a:pt x="375" y="1064"/>
                  </a:cubicBezTo>
                  <a:lnTo>
                    <a:pt x="1083" y="356"/>
                  </a:lnTo>
                  <a:cubicBezTo>
                    <a:pt x="1238" y="212"/>
                    <a:pt x="1096" y="1"/>
                    <a:pt x="9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81"/>
            <p:cNvSpPr/>
            <p:nvPr/>
          </p:nvSpPr>
          <p:spPr>
            <a:xfrm>
              <a:off x="7593982" y="2751639"/>
              <a:ext cx="32507" cy="29518"/>
            </a:xfrm>
            <a:custGeom>
              <a:avLst/>
              <a:gdLst/>
              <a:ahLst/>
              <a:cxnLst/>
              <a:rect l="l" t="t" r="r" b="b"/>
              <a:pathLst>
                <a:path w="1240" h="1126" extrusionOk="0">
                  <a:moveTo>
                    <a:pt x="939" y="0"/>
                  </a:moveTo>
                  <a:cubicBezTo>
                    <a:pt x="891" y="0"/>
                    <a:pt x="840" y="18"/>
                    <a:pt x="794" y="61"/>
                  </a:cubicBezTo>
                  <a:lnTo>
                    <a:pt x="87" y="768"/>
                  </a:lnTo>
                  <a:cubicBezTo>
                    <a:pt x="1" y="855"/>
                    <a:pt x="1" y="985"/>
                    <a:pt x="87" y="1071"/>
                  </a:cubicBezTo>
                  <a:cubicBezTo>
                    <a:pt x="130" y="1107"/>
                    <a:pt x="185" y="1126"/>
                    <a:pt x="237" y="1126"/>
                  </a:cubicBezTo>
                  <a:cubicBezTo>
                    <a:pt x="289" y="1126"/>
                    <a:pt x="340" y="1107"/>
                    <a:pt x="376" y="1071"/>
                  </a:cubicBezTo>
                  <a:lnTo>
                    <a:pt x="1083" y="364"/>
                  </a:lnTo>
                  <a:cubicBezTo>
                    <a:pt x="1239" y="208"/>
                    <a:pt x="1103" y="0"/>
                    <a:pt x="93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81"/>
            <p:cNvSpPr/>
            <p:nvPr/>
          </p:nvSpPr>
          <p:spPr>
            <a:xfrm>
              <a:off x="7576208" y="2733629"/>
              <a:ext cx="32140" cy="29649"/>
            </a:xfrm>
            <a:custGeom>
              <a:avLst/>
              <a:gdLst/>
              <a:ahLst/>
              <a:cxnLst/>
              <a:rect l="l" t="t" r="r" b="b"/>
              <a:pathLst>
                <a:path w="1226" h="1131" extrusionOk="0">
                  <a:moveTo>
                    <a:pt x="932" y="1"/>
                  </a:moveTo>
                  <a:cubicBezTo>
                    <a:pt x="881" y="1"/>
                    <a:pt x="828" y="21"/>
                    <a:pt x="780" y="69"/>
                  </a:cubicBezTo>
                  <a:lnTo>
                    <a:pt x="72" y="777"/>
                  </a:lnTo>
                  <a:cubicBezTo>
                    <a:pt x="0" y="849"/>
                    <a:pt x="0" y="979"/>
                    <a:pt x="72" y="1066"/>
                  </a:cubicBezTo>
                  <a:cubicBezTo>
                    <a:pt x="116" y="1109"/>
                    <a:pt x="170" y="1130"/>
                    <a:pt x="224" y="1130"/>
                  </a:cubicBezTo>
                  <a:cubicBezTo>
                    <a:pt x="278" y="1130"/>
                    <a:pt x="332" y="1109"/>
                    <a:pt x="375" y="1066"/>
                  </a:cubicBezTo>
                  <a:lnTo>
                    <a:pt x="1083" y="358"/>
                  </a:lnTo>
                  <a:cubicBezTo>
                    <a:pt x="1225" y="205"/>
                    <a:pt x="1093" y="1"/>
                    <a:pt x="93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81"/>
            <p:cNvSpPr/>
            <p:nvPr/>
          </p:nvSpPr>
          <p:spPr>
            <a:xfrm>
              <a:off x="7811567" y="2437033"/>
              <a:ext cx="69522" cy="68736"/>
            </a:xfrm>
            <a:custGeom>
              <a:avLst/>
              <a:gdLst/>
              <a:ahLst/>
              <a:cxnLst/>
              <a:rect l="l" t="t" r="r" b="b"/>
              <a:pathLst>
                <a:path w="2652" h="2622" extrusionOk="0">
                  <a:moveTo>
                    <a:pt x="2435" y="1"/>
                  </a:moveTo>
                  <a:cubicBezTo>
                    <a:pt x="2418" y="1"/>
                    <a:pt x="2400" y="3"/>
                    <a:pt x="2383" y="8"/>
                  </a:cubicBezTo>
                  <a:lnTo>
                    <a:pt x="1" y="701"/>
                  </a:lnTo>
                  <a:lnTo>
                    <a:pt x="1921" y="2621"/>
                  </a:lnTo>
                  <a:lnTo>
                    <a:pt x="2614" y="254"/>
                  </a:lnTo>
                  <a:cubicBezTo>
                    <a:pt x="2652" y="127"/>
                    <a:pt x="2556" y="1"/>
                    <a:pt x="2435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3" name="Google Shape;17513;p81"/>
            <p:cNvSpPr/>
            <p:nvPr/>
          </p:nvSpPr>
          <p:spPr>
            <a:xfrm>
              <a:off x="7811567" y="2437007"/>
              <a:ext cx="69889" cy="30147"/>
            </a:xfrm>
            <a:custGeom>
              <a:avLst/>
              <a:gdLst/>
              <a:ahLst/>
              <a:cxnLst/>
              <a:rect l="l" t="t" r="r" b="b"/>
              <a:pathLst>
                <a:path w="2666" h="1150" extrusionOk="0">
                  <a:moveTo>
                    <a:pt x="2440" y="1"/>
                  </a:moveTo>
                  <a:cubicBezTo>
                    <a:pt x="2421" y="1"/>
                    <a:pt x="2402" y="4"/>
                    <a:pt x="2383" y="9"/>
                  </a:cubicBezTo>
                  <a:lnTo>
                    <a:pt x="1603" y="240"/>
                  </a:lnTo>
                  <a:lnTo>
                    <a:pt x="1" y="702"/>
                  </a:lnTo>
                  <a:lnTo>
                    <a:pt x="448" y="1150"/>
                  </a:lnTo>
                  <a:lnTo>
                    <a:pt x="2542" y="544"/>
                  </a:lnTo>
                  <a:lnTo>
                    <a:pt x="2628" y="255"/>
                  </a:lnTo>
                  <a:cubicBezTo>
                    <a:pt x="2666" y="117"/>
                    <a:pt x="2562" y="1"/>
                    <a:pt x="244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4" name="Google Shape;17514;p81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81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81"/>
            <p:cNvSpPr/>
            <p:nvPr/>
          </p:nvSpPr>
          <p:spPr>
            <a:xfrm>
              <a:off x="7600798" y="2589080"/>
              <a:ext cx="126409" cy="126330"/>
            </a:xfrm>
            <a:custGeom>
              <a:avLst/>
              <a:gdLst/>
              <a:ahLst/>
              <a:cxnLst/>
              <a:rect l="l" t="t" r="r" b="b"/>
              <a:pathLst>
                <a:path w="4822" h="4819" extrusionOk="0">
                  <a:moveTo>
                    <a:pt x="4531" y="1"/>
                  </a:moveTo>
                  <a:cubicBezTo>
                    <a:pt x="4450" y="1"/>
                    <a:pt x="4367" y="33"/>
                    <a:pt x="4302" y="98"/>
                  </a:cubicBezTo>
                  <a:lnTo>
                    <a:pt x="130" y="4255"/>
                  </a:lnTo>
                  <a:cubicBezTo>
                    <a:pt x="0" y="4385"/>
                    <a:pt x="0" y="4587"/>
                    <a:pt x="130" y="4703"/>
                  </a:cubicBezTo>
                  <a:lnTo>
                    <a:pt x="145" y="4732"/>
                  </a:lnTo>
                  <a:cubicBezTo>
                    <a:pt x="202" y="4790"/>
                    <a:pt x="289" y="4818"/>
                    <a:pt x="376" y="4818"/>
                  </a:cubicBezTo>
                  <a:cubicBezTo>
                    <a:pt x="289" y="4688"/>
                    <a:pt x="318" y="4530"/>
                    <a:pt x="419" y="4429"/>
                  </a:cubicBezTo>
                  <a:lnTo>
                    <a:pt x="4591" y="271"/>
                  </a:lnTo>
                  <a:cubicBezTo>
                    <a:pt x="4649" y="199"/>
                    <a:pt x="4735" y="170"/>
                    <a:pt x="4822" y="170"/>
                  </a:cubicBezTo>
                  <a:cubicBezTo>
                    <a:pt x="4807" y="156"/>
                    <a:pt x="4793" y="127"/>
                    <a:pt x="4764" y="112"/>
                  </a:cubicBezTo>
                  <a:lnTo>
                    <a:pt x="4750" y="98"/>
                  </a:lnTo>
                  <a:cubicBezTo>
                    <a:pt x="4692" y="33"/>
                    <a:pt x="4612" y="1"/>
                    <a:pt x="45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17" name="Google Shape;17517;p81"/>
          <p:cNvGrpSpPr/>
          <p:nvPr/>
        </p:nvGrpSpPr>
        <p:grpSpPr>
          <a:xfrm>
            <a:off x="8006475" y="2436954"/>
            <a:ext cx="335290" cy="361321"/>
            <a:chOff x="8006475" y="2436954"/>
            <a:chExt cx="335290" cy="361321"/>
          </a:xfrm>
        </p:grpSpPr>
        <p:sp>
          <p:nvSpPr>
            <p:cNvPr id="17518" name="Google Shape;17518;p81"/>
            <p:cNvSpPr/>
            <p:nvPr/>
          </p:nvSpPr>
          <p:spPr>
            <a:xfrm>
              <a:off x="8174487" y="2454256"/>
              <a:ext cx="83652" cy="45824"/>
            </a:xfrm>
            <a:custGeom>
              <a:avLst/>
              <a:gdLst/>
              <a:ahLst/>
              <a:cxnLst/>
              <a:rect l="l" t="t" r="r" b="b"/>
              <a:pathLst>
                <a:path w="319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2916" y="1748"/>
                  </a:lnTo>
                  <a:cubicBezTo>
                    <a:pt x="3075" y="1748"/>
                    <a:pt x="3191" y="1574"/>
                    <a:pt x="3119" y="1430"/>
                  </a:cubicBezTo>
                  <a:lnTo>
                    <a:pt x="2830" y="882"/>
                  </a:lnTo>
                  <a:lnTo>
                    <a:pt x="3119" y="319"/>
                  </a:lnTo>
                  <a:cubicBezTo>
                    <a:pt x="3191" y="174"/>
                    <a:pt x="3090" y="1"/>
                    <a:pt x="291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81"/>
            <p:cNvSpPr/>
            <p:nvPr/>
          </p:nvSpPr>
          <p:spPr>
            <a:xfrm>
              <a:off x="8174487" y="2454256"/>
              <a:ext cx="17066" cy="45824"/>
            </a:xfrm>
            <a:custGeom>
              <a:avLst/>
              <a:gdLst/>
              <a:ahLst/>
              <a:cxnLst/>
              <a:rect l="l" t="t" r="r" b="b"/>
              <a:pathLst>
                <a:path w="65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650" y="174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81"/>
            <p:cNvSpPr/>
            <p:nvPr/>
          </p:nvSpPr>
          <p:spPr>
            <a:xfrm>
              <a:off x="8168431" y="2436954"/>
              <a:ext cx="11771" cy="258008"/>
            </a:xfrm>
            <a:custGeom>
              <a:avLst/>
              <a:gdLst/>
              <a:ahLst/>
              <a:cxnLst/>
              <a:rect l="l" t="t" r="r" b="b"/>
              <a:pathLst>
                <a:path w="449" h="9842" extrusionOk="0">
                  <a:moveTo>
                    <a:pt x="224" y="1"/>
                  </a:moveTo>
                  <a:cubicBezTo>
                    <a:pt x="112" y="1"/>
                    <a:pt x="1" y="76"/>
                    <a:pt x="1" y="228"/>
                  </a:cubicBezTo>
                  <a:lnTo>
                    <a:pt x="1" y="9625"/>
                  </a:lnTo>
                  <a:cubicBezTo>
                    <a:pt x="1" y="9741"/>
                    <a:pt x="102" y="9842"/>
                    <a:pt x="232" y="9842"/>
                  </a:cubicBezTo>
                  <a:cubicBezTo>
                    <a:pt x="347" y="9842"/>
                    <a:pt x="448" y="9741"/>
                    <a:pt x="448" y="9625"/>
                  </a:cubicBezTo>
                  <a:lnTo>
                    <a:pt x="448" y="228"/>
                  </a:lnTo>
                  <a:cubicBezTo>
                    <a:pt x="448" y="76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81"/>
            <p:cNvSpPr/>
            <p:nvPr/>
          </p:nvSpPr>
          <p:spPr>
            <a:xfrm>
              <a:off x="8076862" y="2643476"/>
              <a:ext cx="45798" cy="103340"/>
            </a:xfrm>
            <a:custGeom>
              <a:avLst/>
              <a:gdLst/>
              <a:ahLst/>
              <a:cxnLst/>
              <a:rect l="l" t="t" r="r" b="b"/>
              <a:pathLst>
                <a:path w="1747" h="3942" extrusionOk="0">
                  <a:moveTo>
                    <a:pt x="0" y="1"/>
                  </a:moveTo>
                  <a:lnTo>
                    <a:pt x="0" y="3942"/>
                  </a:lnTo>
                  <a:lnTo>
                    <a:pt x="1747" y="3942"/>
                  </a:lnTo>
                  <a:lnTo>
                    <a:pt x="1747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81"/>
            <p:cNvSpPr/>
            <p:nvPr/>
          </p:nvSpPr>
          <p:spPr>
            <a:xfrm>
              <a:off x="8065118" y="2534500"/>
              <a:ext cx="122267" cy="120353"/>
            </a:xfrm>
            <a:custGeom>
              <a:avLst/>
              <a:gdLst/>
              <a:ahLst/>
              <a:cxnLst/>
              <a:rect l="l" t="t" r="r" b="b"/>
              <a:pathLst>
                <a:path w="4664" h="4591" extrusionOk="0">
                  <a:moveTo>
                    <a:pt x="881" y="0"/>
                  </a:moveTo>
                  <a:lnTo>
                    <a:pt x="881" y="520"/>
                  </a:lnTo>
                  <a:cubicBezTo>
                    <a:pt x="881" y="607"/>
                    <a:pt x="823" y="679"/>
                    <a:pt x="751" y="708"/>
                  </a:cubicBezTo>
                  <a:lnTo>
                    <a:pt x="260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2671"/>
                  </a:lnTo>
                  <a:cubicBezTo>
                    <a:pt x="1" y="2931"/>
                    <a:pt x="44" y="3191"/>
                    <a:pt x="116" y="3450"/>
                  </a:cubicBezTo>
                  <a:lnTo>
                    <a:pt x="448" y="4591"/>
                  </a:lnTo>
                  <a:lnTo>
                    <a:pt x="665" y="4158"/>
                  </a:lnTo>
                  <a:lnTo>
                    <a:pt x="2195" y="4158"/>
                  </a:lnTo>
                  <a:lnTo>
                    <a:pt x="2195" y="1877"/>
                  </a:lnTo>
                  <a:lnTo>
                    <a:pt x="2715" y="2498"/>
                  </a:lnTo>
                  <a:cubicBezTo>
                    <a:pt x="2798" y="2606"/>
                    <a:pt x="2924" y="2661"/>
                    <a:pt x="3052" y="2661"/>
                  </a:cubicBezTo>
                  <a:cubicBezTo>
                    <a:pt x="3146" y="2661"/>
                    <a:pt x="3241" y="2631"/>
                    <a:pt x="3321" y="2570"/>
                  </a:cubicBezTo>
                  <a:lnTo>
                    <a:pt x="4548" y="1588"/>
                  </a:lnTo>
                  <a:cubicBezTo>
                    <a:pt x="4634" y="1516"/>
                    <a:pt x="4663" y="1386"/>
                    <a:pt x="4620" y="1285"/>
                  </a:cubicBezTo>
                  <a:cubicBezTo>
                    <a:pt x="4571" y="1198"/>
                    <a:pt x="4477" y="1143"/>
                    <a:pt x="4385" y="1143"/>
                  </a:cubicBezTo>
                  <a:cubicBezTo>
                    <a:pt x="4341" y="1143"/>
                    <a:pt x="4297" y="1156"/>
                    <a:pt x="4259" y="1184"/>
                  </a:cubicBezTo>
                  <a:lnTo>
                    <a:pt x="3104" y="1964"/>
                  </a:lnTo>
                  <a:lnTo>
                    <a:pt x="2498" y="1011"/>
                  </a:lnTo>
                  <a:cubicBezTo>
                    <a:pt x="2440" y="924"/>
                    <a:pt x="2354" y="852"/>
                    <a:pt x="2267" y="823"/>
                  </a:cubicBezTo>
                  <a:lnTo>
                    <a:pt x="1906" y="708"/>
                  </a:lnTo>
                  <a:cubicBezTo>
                    <a:pt x="1820" y="679"/>
                    <a:pt x="1747" y="592"/>
                    <a:pt x="1747" y="506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81"/>
            <p:cNvSpPr/>
            <p:nvPr/>
          </p:nvSpPr>
          <p:spPr>
            <a:xfrm>
              <a:off x="8099932" y="2654827"/>
              <a:ext cx="5715" cy="91988"/>
            </a:xfrm>
            <a:custGeom>
              <a:avLst/>
              <a:gdLst/>
              <a:ahLst/>
              <a:cxnLst/>
              <a:rect l="l" t="t" r="r" b="b"/>
              <a:pathLst>
                <a:path w="218" h="3509" extrusionOk="0">
                  <a:moveTo>
                    <a:pt x="102" y="1"/>
                  </a:moveTo>
                  <a:cubicBezTo>
                    <a:pt x="44" y="1"/>
                    <a:pt x="1" y="58"/>
                    <a:pt x="1" y="116"/>
                  </a:cubicBezTo>
                  <a:lnTo>
                    <a:pt x="1" y="3509"/>
                  </a:lnTo>
                  <a:lnTo>
                    <a:pt x="217" y="3509"/>
                  </a:lnTo>
                  <a:lnTo>
                    <a:pt x="217" y="116"/>
                  </a:lnTo>
                  <a:cubicBezTo>
                    <a:pt x="217" y="44"/>
                    <a:pt x="160" y="1"/>
                    <a:pt x="10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81"/>
            <p:cNvSpPr/>
            <p:nvPr/>
          </p:nvSpPr>
          <p:spPr>
            <a:xfrm>
              <a:off x="8006475" y="2677450"/>
              <a:ext cx="335290" cy="120825"/>
            </a:xfrm>
            <a:custGeom>
              <a:avLst/>
              <a:gdLst/>
              <a:ahLst/>
              <a:cxnLst/>
              <a:rect l="l" t="t" r="r" b="b"/>
              <a:pathLst>
                <a:path w="12790" h="4609" extrusionOk="0">
                  <a:moveTo>
                    <a:pt x="6397" y="0"/>
                  </a:moveTo>
                  <a:cubicBezTo>
                    <a:pt x="6218" y="0"/>
                    <a:pt x="6041" y="54"/>
                    <a:pt x="5890" y="163"/>
                  </a:cubicBezTo>
                  <a:lnTo>
                    <a:pt x="173" y="4205"/>
                  </a:lnTo>
                  <a:cubicBezTo>
                    <a:pt x="0" y="4334"/>
                    <a:pt x="87" y="4609"/>
                    <a:pt x="303" y="4609"/>
                  </a:cubicBezTo>
                  <a:lnTo>
                    <a:pt x="12487" y="4609"/>
                  </a:lnTo>
                  <a:cubicBezTo>
                    <a:pt x="12703" y="4609"/>
                    <a:pt x="12790" y="4334"/>
                    <a:pt x="12617" y="4205"/>
                  </a:cubicBezTo>
                  <a:lnTo>
                    <a:pt x="6915" y="163"/>
                  </a:lnTo>
                  <a:cubicBezTo>
                    <a:pt x="6756" y="54"/>
                    <a:pt x="6576" y="0"/>
                    <a:pt x="639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81"/>
            <p:cNvSpPr/>
            <p:nvPr/>
          </p:nvSpPr>
          <p:spPr>
            <a:xfrm>
              <a:off x="8200283" y="2711163"/>
              <a:ext cx="56336" cy="40188"/>
            </a:xfrm>
            <a:custGeom>
              <a:avLst/>
              <a:gdLst/>
              <a:ahLst/>
              <a:cxnLst/>
              <a:rect l="l" t="t" r="r" b="b"/>
              <a:pathLst>
                <a:path w="2149" h="1533" extrusionOk="0">
                  <a:moveTo>
                    <a:pt x="312" y="0"/>
                  </a:moveTo>
                  <a:cubicBezTo>
                    <a:pt x="126" y="0"/>
                    <a:pt x="0" y="266"/>
                    <a:pt x="200" y="407"/>
                  </a:cubicBezTo>
                  <a:lnTo>
                    <a:pt x="1730" y="1489"/>
                  </a:lnTo>
                  <a:cubicBezTo>
                    <a:pt x="1759" y="1518"/>
                    <a:pt x="1803" y="1533"/>
                    <a:pt x="1846" y="1533"/>
                  </a:cubicBezTo>
                  <a:cubicBezTo>
                    <a:pt x="2062" y="1533"/>
                    <a:pt x="2149" y="1258"/>
                    <a:pt x="1976" y="1129"/>
                  </a:cubicBezTo>
                  <a:lnTo>
                    <a:pt x="446" y="46"/>
                  </a:lnTo>
                  <a:cubicBezTo>
                    <a:pt x="400" y="14"/>
                    <a:pt x="355" y="0"/>
                    <a:pt x="31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6" name="Google Shape;17526;p81"/>
            <p:cNvSpPr/>
            <p:nvPr/>
          </p:nvSpPr>
          <p:spPr>
            <a:xfrm>
              <a:off x="8177187" y="2694883"/>
              <a:ext cx="22309" cy="15598"/>
            </a:xfrm>
            <a:custGeom>
              <a:avLst/>
              <a:gdLst/>
              <a:ahLst/>
              <a:cxnLst/>
              <a:rect l="l" t="t" r="r" b="b"/>
              <a:pathLst>
                <a:path w="851" h="595" extrusionOk="0">
                  <a:moveTo>
                    <a:pt x="326" y="0"/>
                  </a:moveTo>
                  <a:cubicBezTo>
                    <a:pt x="136" y="0"/>
                    <a:pt x="1" y="266"/>
                    <a:pt x="201" y="407"/>
                  </a:cubicBezTo>
                  <a:lnTo>
                    <a:pt x="417" y="566"/>
                  </a:lnTo>
                  <a:cubicBezTo>
                    <a:pt x="460" y="580"/>
                    <a:pt x="504" y="595"/>
                    <a:pt x="547" y="595"/>
                  </a:cubicBezTo>
                  <a:cubicBezTo>
                    <a:pt x="764" y="595"/>
                    <a:pt x="850" y="320"/>
                    <a:pt x="677" y="205"/>
                  </a:cubicBezTo>
                  <a:lnTo>
                    <a:pt x="460" y="46"/>
                  </a:lnTo>
                  <a:cubicBezTo>
                    <a:pt x="415" y="14"/>
                    <a:pt x="369" y="0"/>
                    <a:pt x="326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81"/>
            <p:cNvSpPr/>
            <p:nvPr/>
          </p:nvSpPr>
          <p:spPr>
            <a:xfrm>
              <a:off x="8006475" y="2677398"/>
              <a:ext cx="174461" cy="120877"/>
            </a:xfrm>
            <a:custGeom>
              <a:avLst/>
              <a:gdLst/>
              <a:ahLst/>
              <a:cxnLst/>
              <a:rect l="l" t="t" r="r" b="b"/>
              <a:pathLst>
                <a:path w="6655" h="4611" extrusionOk="0">
                  <a:moveTo>
                    <a:pt x="6406" y="1"/>
                  </a:moveTo>
                  <a:cubicBezTo>
                    <a:pt x="6222" y="1"/>
                    <a:pt x="6039" y="55"/>
                    <a:pt x="5890" y="165"/>
                  </a:cubicBezTo>
                  <a:lnTo>
                    <a:pt x="173" y="4207"/>
                  </a:lnTo>
                  <a:cubicBezTo>
                    <a:pt x="0" y="4336"/>
                    <a:pt x="87" y="4611"/>
                    <a:pt x="303" y="4611"/>
                  </a:cubicBezTo>
                  <a:lnTo>
                    <a:pt x="2974" y="4611"/>
                  </a:lnTo>
                  <a:cubicBezTo>
                    <a:pt x="2844" y="4611"/>
                    <a:pt x="2801" y="4351"/>
                    <a:pt x="2902" y="4207"/>
                  </a:cubicBezTo>
                  <a:lnTo>
                    <a:pt x="6496" y="165"/>
                  </a:lnTo>
                  <a:cubicBezTo>
                    <a:pt x="6539" y="107"/>
                    <a:pt x="6583" y="64"/>
                    <a:pt x="6655" y="35"/>
                  </a:cubicBezTo>
                  <a:cubicBezTo>
                    <a:pt x="6574" y="12"/>
                    <a:pt x="6490" y="1"/>
                    <a:pt x="6406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81"/>
            <p:cNvSpPr/>
            <p:nvPr/>
          </p:nvSpPr>
          <p:spPr>
            <a:xfrm>
              <a:off x="8088213" y="2534500"/>
              <a:ext cx="23489" cy="17040"/>
            </a:xfrm>
            <a:custGeom>
              <a:avLst/>
              <a:gdLst/>
              <a:ahLst/>
              <a:cxnLst/>
              <a:rect l="l" t="t" r="r" b="b"/>
              <a:pathLst>
                <a:path w="896" h="650" extrusionOk="0">
                  <a:moveTo>
                    <a:pt x="0" y="0"/>
                  </a:moveTo>
                  <a:lnTo>
                    <a:pt x="0" y="520"/>
                  </a:lnTo>
                  <a:cubicBezTo>
                    <a:pt x="0" y="534"/>
                    <a:pt x="0" y="549"/>
                    <a:pt x="0" y="578"/>
                  </a:cubicBezTo>
                  <a:cubicBezTo>
                    <a:pt x="145" y="621"/>
                    <a:pt x="289" y="650"/>
                    <a:pt x="448" y="650"/>
                  </a:cubicBezTo>
                  <a:cubicBezTo>
                    <a:pt x="592" y="650"/>
                    <a:pt x="751" y="621"/>
                    <a:pt x="895" y="578"/>
                  </a:cubicBezTo>
                  <a:cubicBezTo>
                    <a:pt x="881" y="549"/>
                    <a:pt x="881" y="520"/>
                    <a:pt x="881" y="506"/>
                  </a:cubicBezTo>
                  <a:lnTo>
                    <a:pt x="88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81"/>
            <p:cNvSpPr/>
            <p:nvPr/>
          </p:nvSpPr>
          <p:spPr>
            <a:xfrm>
              <a:off x="8076862" y="2494391"/>
              <a:ext cx="46191" cy="51486"/>
            </a:xfrm>
            <a:custGeom>
              <a:avLst/>
              <a:gdLst/>
              <a:ahLst/>
              <a:cxnLst/>
              <a:rect l="l" t="t" r="r" b="b"/>
              <a:pathLst>
                <a:path w="1762" h="196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97"/>
                  </a:lnTo>
                  <a:cubicBezTo>
                    <a:pt x="0" y="1574"/>
                    <a:pt x="390" y="1963"/>
                    <a:pt x="881" y="1963"/>
                  </a:cubicBezTo>
                  <a:cubicBezTo>
                    <a:pt x="1357" y="1963"/>
                    <a:pt x="1761" y="1574"/>
                    <a:pt x="1761" y="1097"/>
                  </a:cubicBezTo>
                  <a:lnTo>
                    <a:pt x="1761" y="650"/>
                  </a:lnTo>
                  <a:cubicBezTo>
                    <a:pt x="1761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81"/>
            <p:cNvSpPr/>
            <p:nvPr/>
          </p:nvSpPr>
          <p:spPr>
            <a:xfrm>
              <a:off x="8076548" y="2494391"/>
              <a:ext cx="31746" cy="51644"/>
            </a:xfrm>
            <a:custGeom>
              <a:avLst/>
              <a:gdLst/>
              <a:ahLst/>
              <a:cxnLst/>
              <a:rect l="l" t="t" r="r" b="b"/>
              <a:pathLst>
                <a:path w="1211" h="1970" extrusionOk="0">
                  <a:moveTo>
                    <a:pt x="662" y="0"/>
                  </a:moveTo>
                  <a:cubicBezTo>
                    <a:pt x="301" y="0"/>
                    <a:pt x="12" y="289"/>
                    <a:pt x="12" y="664"/>
                  </a:cubicBezTo>
                  <a:lnTo>
                    <a:pt x="12" y="1097"/>
                  </a:lnTo>
                  <a:cubicBezTo>
                    <a:pt x="0" y="1600"/>
                    <a:pt x="415" y="1970"/>
                    <a:pt x="879" y="1970"/>
                  </a:cubicBezTo>
                  <a:cubicBezTo>
                    <a:pt x="989" y="1970"/>
                    <a:pt x="1100" y="1950"/>
                    <a:pt x="1210" y="1906"/>
                  </a:cubicBezTo>
                  <a:cubicBezTo>
                    <a:pt x="878" y="1776"/>
                    <a:pt x="662" y="1444"/>
                    <a:pt x="662" y="1097"/>
                  </a:cubicBezTo>
                  <a:lnTo>
                    <a:pt x="662" y="650"/>
                  </a:lnTo>
                  <a:cubicBezTo>
                    <a:pt x="662" y="332"/>
                    <a:pt x="893" y="72"/>
                    <a:pt x="1210" y="15"/>
                  </a:cubicBezTo>
                  <a:cubicBezTo>
                    <a:pt x="1167" y="0"/>
                    <a:pt x="1138" y="0"/>
                    <a:pt x="10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1" name="Google Shape;17531;p81"/>
            <p:cNvSpPr/>
            <p:nvPr/>
          </p:nvSpPr>
          <p:spPr>
            <a:xfrm>
              <a:off x="8076862" y="2494391"/>
              <a:ext cx="45798" cy="23095"/>
            </a:xfrm>
            <a:custGeom>
              <a:avLst/>
              <a:gdLst/>
              <a:ahLst/>
              <a:cxnLst/>
              <a:rect l="l" t="t" r="r" b="b"/>
              <a:pathLst>
                <a:path w="1747" h="881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cubicBezTo>
                    <a:pt x="563" y="809"/>
                    <a:pt x="1155" y="881"/>
                    <a:pt x="1747" y="881"/>
                  </a:cubicBezTo>
                  <a:lnTo>
                    <a:pt x="1747" y="650"/>
                  </a:lnTo>
                  <a:cubicBezTo>
                    <a:pt x="1747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2" name="Google Shape;17532;p81"/>
            <p:cNvSpPr/>
            <p:nvPr/>
          </p:nvSpPr>
          <p:spPr>
            <a:xfrm>
              <a:off x="8076862" y="2494391"/>
              <a:ext cx="31432" cy="20841"/>
            </a:xfrm>
            <a:custGeom>
              <a:avLst/>
              <a:gdLst/>
              <a:ahLst/>
              <a:cxnLst/>
              <a:rect l="l" t="t" r="r" b="b"/>
              <a:pathLst>
                <a:path w="1199" h="795" extrusionOk="0">
                  <a:moveTo>
                    <a:pt x="650" y="0"/>
                  </a:moveTo>
                  <a:cubicBezTo>
                    <a:pt x="289" y="0"/>
                    <a:pt x="0" y="289"/>
                    <a:pt x="0" y="664"/>
                  </a:cubicBezTo>
                  <a:cubicBezTo>
                    <a:pt x="202" y="722"/>
                    <a:pt x="433" y="765"/>
                    <a:pt x="650" y="794"/>
                  </a:cubicBezTo>
                  <a:lnTo>
                    <a:pt x="650" y="650"/>
                  </a:lnTo>
                  <a:cubicBezTo>
                    <a:pt x="650" y="332"/>
                    <a:pt x="881" y="72"/>
                    <a:pt x="1198" y="15"/>
                  </a:cubicBezTo>
                  <a:cubicBezTo>
                    <a:pt x="1155" y="0"/>
                    <a:pt x="1126" y="0"/>
                    <a:pt x="108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81"/>
            <p:cNvSpPr/>
            <p:nvPr/>
          </p:nvSpPr>
          <p:spPr>
            <a:xfrm>
              <a:off x="8065511" y="2553794"/>
              <a:ext cx="112017" cy="89708"/>
            </a:xfrm>
            <a:custGeom>
              <a:avLst/>
              <a:gdLst/>
              <a:ahLst/>
              <a:cxnLst/>
              <a:rect l="l" t="t" r="r" b="b"/>
              <a:pathLst>
                <a:path w="4273" h="3422" extrusionOk="0">
                  <a:moveTo>
                    <a:pt x="2007" y="0"/>
                  </a:moveTo>
                  <a:cubicBezTo>
                    <a:pt x="1829" y="237"/>
                    <a:pt x="1565" y="356"/>
                    <a:pt x="1301" y="356"/>
                  </a:cubicBezTo>
                  <a:cubicBezTo>
                    <a:pt x="1049" y="356"/>
                    <a:pt x="797" y="248"/>
                    <a:pt x="621" y="29"/>
                  </a:cubicBezTo>
                  <a:lnTo>
                    <a:pt x="260" y="188"/>
                  </a:lnTo>
                  <a:cubicBezTo>
                    <a:pt x="101" y="260"/>
                    <a:pt x="0" y="419"/>
                    <a:pt x="0" y="592"/>
                  </a:cubicBezTo>
                  <a:lnTo>
                    <a:pt x="0" y="3422"/>
                  </a:lnTo>
                  <a:lnTo>
                    <a:pt x="2194" y="3422"/>
                  </a:lnTo>
                  <a:lnTo>
                    <a:pt x="2194" y="1141"/>
                  </a:lnTo>
                  <a:lnTo>
                    <a:pt x="2714" y="1762"/>
                  </a:lnTo>
                  <a:cubicBezTo>
                    <a:pt x="2797" y="1870"/>
                    <a:pt x="2923" y="1925"/>
                    <a:pt x="3051" y="1925"/>
                  </a:cubicBezTo>
                  <a:cubicBezTo>
                    <a:pt x="3145" y="1925"/>
                    <a:pt x="3241" y="1895"/>
                    <a:pt x="3320" y="1834"/>
                  </a:cubicBezTo>
                  <a:lnTo>
                    <a:pt x="4273" y="1069"/>
                  </a:lnTo>
                  <a:lnTo>
                    <a:pt x="3970" y="636"/>
                  </a:lnTo>
                  <a:lnTo>
                    <a:pt x="3104" y="1228"/>
                  </a:lnTo>
                  <a:lnTo>
                    <a:pt x="2483" y="275"/>
                  </a:lnTo>
                  <a:cubicBezTo>
                    <a:pt x="2425" y="188"/>
                    <a:pt x="2353" y="116"/>
                    <a:pt x="2252" y="87"/>
                  </a:cubicBezTo>
                  <a:lnTo>
                    <a:pt x="2007" y="0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81"/>
            <p:cNvSpPr/>
            <p:nvPr/>
          </p:nvSpPr>
          <p:spPr>
            <a:xfrm>
              <a:off x="8122634" y="2560977"/>
              <a:ext cx="54527" cy="43176"/>
            </a:xfrm>
            <a:custGeom>
              <a:avLst/>
              <a:gdLst/>
              <a:ahLst/>
              <a:cxnLst/>
              <a:rect l="l" t="t" r="r" b="b"/>
              <a:pathLst>
                <a:path w="2080" h="1647" extrusionOk="0">
                  <a:moveTo>
                    <a:pt x="318" y="1"/>
                  </a:moveTo>
                  <a:lnTo>
                    <a:pt x="131" y="318"/>
                  </a:lnTo>
                  <a:cubicBezTo>
                    <a:pt x="44" y="448"/>
                    <a:pt x="1" y="607"/>
                    <a:pt x="1" y="766"/>
                  </a:cubicBezTo>
                  <a:lnTo>
                    <a:pt x="1" y="867"/>
                  </a:lnTo>
                  <a:lnTo>
                    <a:pt x="521" y="1488"/>
                  </a:lnTo>
                  <a:cubicBezTo>
                    <a:pt x="614" y="1590"/>
                    <a:pt x="743" y="1647"/>
                    <a:pt x="871" y="1647"/>
                  </a:cubicBezTo>
                  <a:cubicBezTo>
                    <a:pt x="961" y="1647"/>
                    <a:pt x="1050" y="1619"/>
                    <a:pt x="1127" y="1560"/>
                  </a:cubicBezTo>
                  <a:lnTo>
                    <a:pt x="2080" y="795"/>
                  </a:lnTo>
                  <a:lnTo>
                    <a:pt x="1791" y="362"/>
                  </a:lnTo>
                  <a:lnTo>
                    <a:pt x="925" y="954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5" name="Google Shape;17535;p81"/>
            <p:cNvSpPr/>
            <p:nvPr/>
          </p:nvSpPr>
          <p:spPr>
            <a:xfrm>
              <a:off x="8065511" y="2560977"/>
              <a:ext cx="17040" cy="94269"/>
            </a:xfrm>
            <a:custGeom>
              <a:avLst/>
              <a:gdLst/>
              <a:ahLst/>
              <a:cxnLst/>
              <a:rect l="l" t="t" r="r" b="b"/>
              <a:pathLst>
                <a:path w="650" h="3596" extrusionOk="0">
                  <a:moveTo>
                    <a:pt x="130" y="1"/>
                  </a:moveTo>
                  <a:cubicBezTo>
                    <a:pt x="43" y="87"/>
                    <a:pt x="0" y="203"/>
                    <a:pt x="0" y="318"/>
                  </a:cubicBezTo>
                  <a:lnTo>
                    <a:pt x="0" y="3379"/>
                  </a:lnTo>
                  <a:cubicBezTo>
                    <a:pt x="0" y="3494"/>
                    <a:pt x="87" y="3595"/>
                    <a:pt x="217" y="3595"/>
                  </a:cubicBezTo>
                  <a:lnTo>
                    <a:pt x="650" y="3595"/>
                  </a:lnTo>
                  <a:lnTo>
                    <a:pt x="650" y="795"/>
                  </a:lnTo>
                  <a:cubicBezTo>
                    <a:pt x="650" y="621"/>
                    <a:pt x="578" y="448"/>
                    <a:pt x="462" y="333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6" name="Google Shape;17536;p81"/>
            <p:cNvSpPr/>
            <p:nvPr/>
          </p:nvSpPr>
          <p:spPr>
            <a:xfrm>
              <a:off x="8071174" y="2654827"/>
              <a:ext cx="11377" cy="11377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347"/>
                    <a:pt x="102" y="434"/>
                    <a:pt x="217" y="434"/>
                  </a:cubicBezTo>
                  <a:lnTo>
                    <a:pt x="347" y="434"/>
                  </a:lnTo>
                  <a:cubicBezTo>
                    <a:pt x="390" y="434"/>
                    <a:pt x="434" y="405"/>
                    <a:pt x="434" y="347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37" name="Google Shape;17537;p81"/>
          <p:cNvGrpSpPr/>
          <p:nvPr/>
        </p:nvGrpSpPr>
        <p:grpSpPr>
          <a:xfrm>
            <a:off x="5596661" y="2909139"/>
            <a:ext cx="394326" cy="349682"/>
            <a:chOff x="5596661" y="2909139"/>
            <a:chExt cx="394326" cy="349682"/>
          </a:xfrm>
        </p:grpSpPr>
        <p:sp>
          <p:nvSpPr>
            <p:cNvPr id="17538" name="Google Shape;17538;p81"/>
            <p:cNvSpPr/>
            <p:nvPr/>
          </p:nvSpPr>
          <p:spPr>
            <a:xfrm>
              <a:off x="5762025" y="2909139"/>
              <a:ext cx="228962" cy="190740"/>
            </a:xfrm>
            <a:custGeom>
              <a:avLst/>
              <a:gdLst/>
              <a:ahLst/>
              <a:cxnLst/>
              <a:rect l="l" t="t" r="r" b="b"/>
              <a:pathLst>
                <a:path w="8734" h="7276" extrusionOk="0">
                  <a:moveTo>
                    <a:pt x="491" y="0"/>
                  </a:moveTo>
                  <a:cubicBezTo>
                    <a:pt x="217" y="0"/>
                    <a:pt x="0" y="217"/>
                    <a:pt x="0" y="477"/>
                  </a:cubicBezTo>
                  <a:lnTo>
                    <a:pt x="0" y="6785"/>
                  </a:lnTo>
                  <a:cubicBezTo>
                    <a:pt x="0" y="7059"/>
                    <a:pt x="217" y="7276"/>
                    <a:pt x="491" y="7276"/>
                  </a:cubicBezTo>
                  <a:lnTo>
                    <a:pt x="8243" y="7276"/>
                  </a:lnTo>
                  <a:cubicBezTo>
                    <a:pt x="8517" y="7276"/>
                    <a:pt x="8734" y="7059"/>
                    <a:pt x="8734" y="6785"/>
                  </a:cubicBezTo>
                  <a:lnTo>
                    <a:pt x="8734" y="477"/>
                  </a:lnTo>
                  <a:cubicBezTo>
                    <a:pt x="8734" y="217"/>
                    <a:pt x="8517" y="0"/>
                    <a:pt x="824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9" name="Google Shape;17539;p81"/>
            <p:cNvSpPr/>
            <p:nvPr/>
          </p:nvSpPr>
          <p:spPr>
            <a:xfrm>
              <a:off x="5597395" y="3061631"/>
              <a:ext cx="113957" cy="114324"/>
            </a:xfrm>
            <a:custGeom>
              <a:avLst/>
              <a:gdLst/>
              <a:ahLst/>
              <a:cxnLst/>
              <a:rect l="l" t="t" r="r" b="b"/>
              <a:pathLst>
                <a:path w="4347" h="4361" extrusionOk="0">
                  <a:moveTo>
                    <a:pt x="2181" y="1"/>
                  </a:moveTo>
                  <a:cubicBezTo>
                    <a:pt x="1228" y="1"/>
                    <a:pt x="521" y="766"/>
                    <a:pt x="448" y="1690"/>
                  </a:cubicBezTo>
                  <a:cubicBezTo>
                    <a:pt x="391" y="2368"/>
                    <a:pt x="246" y="3032"/>
                    <a:pt x="44" y="3682"/>
                  </a:cubicBezTo>
                  <a:cubicBezTo>
                    <a:pt x="1" y="3797"/>
                    <a:pt x="44" y="3942"/>
                    <a:pt x="174" y="3985"/>
                  </a:cubicBezTo>
                  <a:cubicBezTo>
                    <a:pt x="564" y="4173"/>
                    <a:pt x="997" y="4302"/>
                    <a:pt x="1430" y="4360"/>
                  </a:cubicBezTo>
                  <a:lnTo>
                    <a:pt x="2903" y="4360"/>
                  </a:lnTo>
                  <a:cubicBezTo>
                    <a:pt x="3350" y="4302"/>
                    <a:pt x="3769" y="4173"/>
                    <a:pt x="4173" y="3985"/>
                  </a:cubicBezTo>
                  <a:cubicBezTo>
                    <a:pt x="4288" y="3942"/>
                    <a:pt x="4346" y="3797"/>
                    <a:pt x="4303" y="3682"/>
                  </a:cubicBezTo>
                  <a:cubicBezTo>
                    <a:pt x="4101" y="3032"/>
                    <a:pt x="3956" y="2368"/>
                    <a:pt x="3899" y="1690"/>
                  </a:cubicBezTo>
                  <a:cubicBezTo>
                    <a:pt x="3826" y="766"/>
                    <a:pt x="3133" y="1"/>
                    <a:pt x="218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0" name="Google Shape;17540;p81"/>
            <p:cNvSpPr/>
            <p:nvPr/>
          </p:nvSpPr>
          <p:spPr>
            <a:xfrm>
              <a:off x="5628434" y="3061631"/>
              <a:ext cx="82918" cy="114324"/>
            </a:xfrm>
            <a:custGeom>
              <a:avLst/>
              <a:gdLst/>
              <a:ahLst/>
              <a:cxnLst/>
              <a:rect l="l" t="t" r="r" b="b"/>
              <a:pathLst>
                <a:path w="3163" h="4361" extrusionOk="0">
                  <a:moveTo>
                    <a:pt x="997" y="1"/>
                  </a:moveTo>
                  <a:cubicBezTo>
                    <a:pt x="275" y="1"/>
                    <a:pt x="1" y="997"/>
                    <a:pt x="636" y="1372"/>
                  </a:cubicBezTo>
                  <a:cubicBezTo>
                    <a:pt x="650" y="1387"/>
                    <a:pt x="665" y="1387"/>
                    <a:pt x="694" y="1401"/>
                  </a:cubicBezTo>
                  <a:lnTo>
                    <a:pt x="1242" y="4360"/>
                  </a:lnTo>
                  <a:lnTo>
                    <a:pt x="1733" y="4360"/>
                  </a:lnTo>
                  <a:cubicBezTo>
                    <a:pt x="2166" y="4302"/>
                    <a:pt x="2599" y="4173"/>
                    <a:pt x="3003" y="3985"/>
                  </a:cubicBezTo>
                  <a:cubicBezTo>
                    <a:pt x="3119" y="3942"/>
                    <a:pt x="3162" y="3797"/>
                    <a:pt x="3119" y="3682"/>
                  </a:cubicBezTo>
                  <a:cubicBezTo>
                    <a:pt x="2917" y="3032"/>
                    <a:pt x="2772" y="2368"/>
                    <a:pt x="2715" y="1690"/>
                  </a:cubicBezTo>
                  <a:cubicBezTo>
                    <a:pt x="2642" y="766"/>
                    <a:pt x="1949" y="1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1" name="Google Shape;17541;p81"/>
            <p:cNvSpPr/>
            <p:nvPr/>
          </p:nvSpPr>
          <p:spPr>
            <a:xfrm>
              <a:off x="5596661" y="3067032"/>
              <a:ext cx="216483" cy="191789"/>
            </a:xfrm>
            <a:custGeom>
              <a:avLst/>
              <a:gdLst/>
              <a:ahLst/>
              <a:cxnLst/>
              <a:rect l="l" t="t" r="r" b="b"/>
              <a:pathLst>
                <a:path w="8258" h="7316" extrusionOk="0">
                  <a:moveTo>
                    <a:pt x="8070" y="0"/>
                  </a:moveTo>
                  <a:cubicBezTo>
                    <a:pt x="8023" y="0"/>
                    <a:pt x="7976" y="19"/>
                    <a:pt x="7940" y="55"/>
                  </a:cubicBezTo>
                  <a:lnTo>
                    <a:pt x="3782" y="4024"/>
                  </a:lnTo>
                  <a:cubicBezTo>
                    <a:pt x="3696" y="4096"/>
                    <a:pt x="3566" y="4154"/>
                    <a:pt x="3450" y="4154"/>
                  </a:cubicBezTo>
                  <a:lnTo>
                    <a:pt x="3407" y="4154"/>
                  </a:lnTo>
                  <a:cubicBezTo>
                    <a:pt x="3133" y="4154"/>
                    <a:pt x="2916" y="3938"/>
                    <a:pt x="2916" y="3663"/>
                  </a:cubicBezTo>
                  <a:lnTo>
                    <a:pt x="2916" y="3202"/>
                  </a:lnTo>
                  <a:lnTo>
                    <a:pt x="1458" y="3202"/>
                  </a:lnTo>
                  <a:lnTo>
                    <a:pt x="1458" y="3678"/>
                  </a:lnTo>
                  <a:cubicBezTo>
                    <a:pt x="1458" y="3866"/>
                    <a:pt x="1357" y="4024"/>
                    <a:pt x="1198" y="4111"/>
                  </a:cubicBezTo>
                  <a:lnTo>
                    <a:pt x="404" y="4501"/>
                  </a:lnTo>
                  <a:cubicBezTo>
                    <a:pt x="159" y="4631"/>
                    <a:pt x="0" y="4876"/>
                    <a:pt x="0" y="5150"/>
                  </a:cubicBezTo>
                  <a:lnTo>
                    <a:pt x="0" y="7070"/>
                  </a:lnTo>
                  <a:cubicBezTo>
                    <a:pt x="0" y="7200"/>
                    <a:pt x="116" y="7316"/>
                    <a:pt x="246" y="7316"/>
                  </a:cubicBezTo>
                  <a:lnTo>
                    <a:pt x="3161" y="7316"/>
                  </a:lnTo>
                  <a:cubicBezTo>
                    <a:pt x="3291" y="7316"/>
                    <a:pt x="3392" y="7200"/>
                    <a:pt x="3392" y="7070"/>
                  </a:cubicBezTo>
                  <a:lnTo>
                    <a:pt x="3392" y="6262"/>
                  </a:lnTo>
                  <a:cubicBezTo>
                    <a:pt x="3392" y="6002"/>
                    <a:pt x="3494" y="5757"/>
                    <a:pt x="3681" y="5583"/>
                  </a:cubicBezTo>
                  <a:lnTo>
                    <a:pt x="7810" y="1455"/>
                  </a:lnTo>
                  <a:cubicBezTo>
                    <a:pt x="7925" y="1325"/>
                    <a:pt x="7983" y="1152"/>
                    <a:pt x="7940" y="993"/>
                  </a:cubicBezTo>
                  <a:lnTo>
                    <a:pt x="7853" y="646"/>
                  </a:lnTo>
                  <a:lnTo>
                    <a:pt x="8185" y="300"/>
                  </a:lnTo>
                  <a:cubicBezTo>
                    <a:pt x="8257" y="228"/>
                    <a:pt x="8257" y="112"/>
                    <a:pt x="8199" y="55"/>
                  </a:cubicBezTo>
                  <a:cubicBezTo>
                    <a:pt x="8163" y="19"/>
                    <a:pt x="8116" y="0"/>
                    <a:pt x="8070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81"/>
            <p:cNvSpPr/>
            <p:nvPr/>
          </p:nvSpPr>
          <p:spPr>
            <a:xfrm>
              <a:off x="5596661" y="3095318"/>
              <a:ext cx="197163" cy="163136"/>
            </a:xfrm>
            <a:custGeom>
              <a:avLst/>
              <a:gdLst/>
              <a:ahLst/>
              <a:cxnLst/>
              <a:rect l="l" t="t" r="r" b="b"/>
              <a:pathLst>
                <a:path w="7521" h="6223" extrusionOk="0">
                  <a:moveTo>
                    <a:pt x="6871" y="1"/>
                  </a:moveTo>
                  <a:lnTo>
                    <a:pt x="3782" y="2945"/>
                  </a:lnTo>
                  <a:cubicBezTo>
                    <a:pt x="3696" y="3032"/>
                    <a:pt x="3566" y="3075"/>
                    <a:pt x="3450" y="3075"/>
                  </a:cubicBezTo>
                  <a:lnTo>
                    <a:pt x="3306" y="3075"/>
                  </a:lnTo>
                  <a:cubicBezTo>
                    <a:pt x="3096" y="3561"/>
                    <a:pt x="2642" y="3806"/>
                    <a:pt x="2189" y="3806"/>
                  </a:cubicBezTo>
                  <a:cubicBezTo>
                    <a:pt x="1740" y="3806"/>
                    <a:pt x="1291" y="3564"/>
                    <a:pt x="1083" y="3075"/>
                  </a:cubicBezTo>
                  <a:lnTo>
                    <a:pt x="404" y="3422"/>
                  </a:lnTo>
                  <a:cubicBezTo>
                    <a:pt x="159" y="3537"/>
                    <a:pt x="0" y="3797"/>
                    <a:pt x="0" y="4071"/>
                  </a:cubicBezTo>
                  <a:lnTo>
                    <a:pt x="0" y="5991"/>
                  </a:lnTo>
                  <a:cubicBezTo>
                    <a:pt x="0" y="6121"/>
                    <a:pt x="116" y="6222"/>
                    <a:pt x="246" y="6222"/>
                  </a:cubicBezTo>
                  <a:lnTo>
                    <a:pt x="3161" y="6222"/>
                  </a:lnTo>
                  <a:cubicBezTo>
                    <a:pt x="3291" y="6222"/>
                    <a:pt x="3392" y="6121"/>
                    <a:pt x="3392" y="5991"/>
                  </a:cubicBezTo>
                  <a:lnTo>
                    <a:pt x="3392" y="5183"/>
                  </a:lnTo>
                  <a:cubicBezTo>
                    <a:pt x="3392" y="4923"/>
                    <a:pt x="3494" y="4678"/>
                    <a:pt x="3681" y="4504"/>
                  </a:cubicBezTo>
                  <a:lnTo>
                    <a:pt x="7521" y="665"/>
                  </a:lnTo>
                  <a:lnTo>
                    <a:pt x="6871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81"/>
            <p:cNvSpPr/>
            <p:nvPr/>
          </p:nvSpPr>
          <p:spPr>
            <a:xfrm>
              <a:off x="5633362" y="3150946"/>
              <a:ext cx="41262" cy="22361"/>
            </a:xfrm>
            <a:custGeom>
              <a:avLst/>
              <a:gdLst/>
              <a:ahLst/>
              <a:cxnLst/>
              <a:rect l="l" t="t" r="r" b="b"/>
              <a:pathLst>
                <a:path w="1574" h="853" extrusionOk="0">
                  <a:moveTo>
                    <a:pt x="58" y="1"/>
                  </a:moveTo>
                  <a:lnTo>
                    <a:pt x="58" y="477"/>
                  </a:lnTo>
                  <a:cubicBezTo>
                    <a:pt x="58" y="549"/>
                    <a:pt x="44" y="621"/>
                    <a:pt x="0" y="693"/>
                  </a:cubicBezTo>
                  <a:cubicBezTo>
                    <a:pt x="246" y="794"/>
                    <a:pt x="520" y="852"/>
                    <a:pt x="794" y="852"/>
                  </a:cubicBezTo>
                  <a:cubicBezTo>
                    <a:pt x="1054" y="852"/>
                    <a:pt x="1314" y="794"/>
                    <a:pt x="1574" y="679"/>
                  </a:cubicBezTo>
                  <a:cubicBezTo>
                    <a:pt x="1531" y="621"/>
                    <a:pt x="1516" y="549"/>
                    <a:pt x="1516" y="477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4" name="Google Shape;17544;p81"/>
            <p:cNvSpPr/>
            <p:nvPr/>
          </p:nvSpPr>
          <p:spPr>
            <a:xfrm>
              <a:off x="5615562" y="3098149"/>
              <a:ext cx="76469" cy="62654"/>
            </a:xfrm>
            <a:custGeom>
              <a:avLst/>
              <a:gdLst/>
              <a:ahLst/>
              <a:cxnLst/>
              <a:rect l="l" t="t" r="r" b="b"/>
              <a:pathLst>
                <a:path w="2917" h="2390" extrusionOk="0">
                  <a:moveTo>
                    <a:pt x="1126" y="1"/>
                  </a:moveTo>
                  <a:cubicBezTo>
                    <a:pt x="1032" y="1"/>
                    <a:pt x="946" y="57"/>
                    <a:pt x="910" y="152"/>
                  </a:cubicBezTo>
                  <a:cubicBezTo>
                    <a:pt x="824" y="311"/>
                    <a:pt x="708" y="455"/>
                    <a:pt x="578" y="585"/>
                  </a:cubicBezTo>
                  <a:cubicBezTo>
                    <a:pt x="448" y="701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16" y="1856"/>
                    <a:pt x="723" y="2390"/>
                    <a:pt x="1459" y="2390"/>
                  </a:cubicBezTo>
                  <a:cubicBezTo>
                    <a:pt x="2210" y="2390"/>
                    <a:pt x="2845" y="1798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5" y="3"/>
                    <a:pt x="1145" y="1"/>
                    <a:pt x="112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5" name="Google Shape;17545;p81"/>
            <p:cNvSpPr/>
            <p:nvPr/>
          </p:nvSpPr>
          <p:spPr>
            <a:xfrm>
              <a:off x="5615562" y="3098149"/>
              <a:ext cx="76469" cy="61894"/>
            </a:xfrm>
            <a:custGeom>
              <a:avLst/>
              <a:gdLst/>
              <a:ahLst/>
              <a:cxnLst/>
              <a:rect l="l" t="t" r="r" b="b"/>
              <a:pathLst>
                <a:path w="2917" h="2361" extrusionOk="0">
                  <a:moveTo>
                    <a:pt x="1125" y="1"/>
                  </a:moveTo>
                  <a:cubicBezTo>
                    <a:pt x="1031" y="1"/>
                    <a:pt x="946" y="54"/>
                    <a:pt x="910" y="138"/>
                  </a:cubicBezTo>
                  <a:cubicBezTo>
                    <a:pt x="853" y="268"/>
                    <a:pt x="766" y="369"/>
                    <a:pt x="679" y="470"/>
                  </a:cubicBezTo>
                  <a:cubicBezTo>
                    <a:pt x="650" y="499"/>
                    <a:pt x="607" y="542"/>
                    <a:pt x="578" y="585"/>
                  </a:cubicBezTo>
                  <a:cubicBezTo>
                    <a:pt x="448" y="686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02" y="1755"/>
                    <a:pt x="593" y="2274"/>
                    <a:pt x="1242" y="2361"/>
                  </a:cubicBezTo>
                  <a:cubicBezTo>
                    <a:pt x="910" y="2173"/>
                    <a:pt x="708" y="1798"/>
                    <a:pt x="723" y="1423"/>
                  </a:cubicBezTo>
                  <a:lnTo>
                    <a:pt x="723" y="1076"/>
                  </a:lnTo>
                  <a:cubicBezTo>
                    <a:pt x="780" y="1033"/>
                    <a:pt x="838" y="990"/>
                    <a:pt x="896" y="946"/>
                  </a:cubicBezTo>
                  <a:cubicBezTo>
                    <a:pt x="1026" y="816"/>
                    <a:pt x="1141" y="686"/>
                    <a:pt x="1242" y="528"/>
                  </a:cubicBezTo>
                  <a:cubicBezTo>
                    <a:pt x="1704" y="672"/>
                    <a:pt x="2137" y="903"/>
                    <a:pt x="2498" y="1221"/>
                  </a:cubicBezTo>
                  <a:cubicBezTo>
                    <a:pt x="2542" y="1264"/>
                    <a:pt x="2657" y="1365"/>
                    <a:pt x="2801" y="1495"/>
                  </a:cubicBezTo>
                  <a:cubicBezTo>
                    <a:pt x="2859" y="1350"/>
                    <a:pt x="2888" y="1192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4" y="3"/>
                    <a:pt x="1144" y="1"/>
                    <a:pt x="112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6" name="Google Shape;17546;p81"/>
            <p:cNvSpPr/>
            <p:nvPr/>
          </p:nvSpPr>
          <p:spPr>
            <a:xfrm>
              <a:off x="5596661" y="3191815"/>
              <a:ext cx="25743" cy="66639"/>
            </a:xfrm>
            <a:custGeom>
              <a:avLst/>
              <a:gdLst/>
              <a:ahLst/>
              <a:cxnLst/>
              <a:rect l="l" t="t" r="r" b="b"/>
              <a:pathLst>
                <a:path w="982" h="2542" extrusionOk="0">
                  <a:moveTo>
                    <a:pt x="116" y="1"/>
                  </a:moveTo>
                  <a:cubicBezTo>
                    <a:pt x="43" y="116"/>
                    <a:pt x="0" y="246"/>
                    <a:pt x="0" y="390"/>
                  </a:cubicBezTo>
                  <a:lnTo>
                    <a:pt x="0" y="2310"/>
                  </a:lnTo>
                  <a:cubicBezTo>
                    <a:pt x="0" y="2440"/>
                    <a:pt x="116" y="2541"/>
                    <a:pt x="246" y="2541"/>
                  </a:cubicBezTo>
                  <a:lnTo>
                    <a:pt x="967" y="2541"/>
                  </a:lnTo>
                  <a:lnTo>
                    <a:pt x="982" y="1256"/>
                  </a:lnTo>
                  <a:cubicBezTo>
                    <a:pt x="982" y="997"/>
                    <a:pt x="866" y="751"/>
                    <a:pt x="693" y="564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7" name="Google Shape;17547;p81"/>
            <p:cNvSpPr/>
            <p:nvPr/>
          </p:nvSpPr>
          <p:spPr>
            <a:xfrm>
              <a:off x="5819174" y="2953416"/>
              <a:ext cx="114297" cy="114691"/>
            </a:xfrm>
            <a:custGeom>
              <a:avLst/>
              <a:gdLst/>
              <a:ahLst/>
              <a:cxnLst/>
              <a:rect l="l" t="t" r="r" b="b"/>
              <a:pathLst>
                <a:path w="4360" h="4375" extrusionOk="0">
                  <a:moveTo>
                    <a:pt x="2180" y="0"/>
                  </a:moveTo>
                  <a:cubicBezTo>
                    <a:pt x="982" y="0"/>
                    <a:pt x="0" y="982"/>
                    <a:pt x="0" y="2180"/>
                  </a:cubicBezTo>
                  <a:cubicBezTo>
                    <a:pt x="0" y="3393"/>
                    <a:pt x="982" y="4374"/>
                    <a:pt x="2180" y="4374"/>
                  </a:cubicBezTo>
                  <a:cubicBezTo>
                    <a:pt x="3393" y="4374"/>
                    <a:pt x="4360" y="3393"/>
                    <a:pt x="4360" y="2180"/>
                  </a:cubicBezTo>
                  <a:cubicBezTo>
                    <a:pt x="4360" y="982"/>
                    <a:pt x="3393" y="0"/>
                    <a:pt x="2180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8" name="Google Shape;17548;p81"/>
            <p:cNvSpPr/>
            <p:nvPr/>
          </p:nvSpPr>
          <p:spPr>
            <a:xfrm>
              <a:off x="5838075" y="2972710"/>
              <a:ext cx="76469" cy="76076"/>
            </a:xfrm>
            <a:custGeom>
              <a:avLst/>
              <a:gdLst/>
              <a:ahLst/>
              <a:cxnLst/>
              <a:rect l="l" t="t" r="r" b="b"/>
              <a:pathLst>
                <a:path w="2917" h="2902" extrusionOk="0">
                  <a:moveTo>
                    <a:pt x="1459" y="0"/>
                  </a:moveTo>
                  <a:cubicBezTo>
                    <a:pt x="665" y="0"/>
                    <a:pt x="1" y="650"/>
                    <a:pt x="1" y="1444"/>
                  </a:cubicBezTo>
                  <a:cubicBezTo>
                    <a:pt x="1" y="2252"/>
                    <a:pt x="665" y="2902"/>
                    <a:pt x="1459" y="2902"/>
                  </a:cubicBezTo>
                  <a:cubicBezTo>
                    <a:pt x="2267" y="2902"/>
                    <a:pt x="2917" y="2252"/>
                    <a:pt x="2917" y="1444"/>
                  </a:cubicBezTo>
                  <a:cubicBezTo>
                    <a:pt x="2917" y="650"/>
                    <a:pt x="2267" y="0"/>
                    <a:pt x="1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9" name="Google Shape;17549;p81"/>
            <p:cNvSpPr/>
            <p:nvPr/>
          </p:nvSpPr>
          <p:spPr>
            <a:xfrm>
              <a:off x="5685582" y="3095318"/>
              <a:ext cx="108242" cy="135872"/>
            </a:xfrm>
            <a:custGeom>
              <a:avLst/>
              <a:gdLst/>
              <a:ahLst/>
              <a:cxnLst/>
              <a:rect l="l" t="t" r="r" b="b"/>
              <a:pathLst>
                <a:path w="4129" h="5183" extrusionOk="0">
                  <a:moveTo>
                    <a:pt x="3479" y="1"/>
                  </a:moveTo>
                  <a:lnTo>
                    <a:pt x="722" y="2628"/>
                  </a:lnTo>
                  <a:cubicBezTo>
                    <a:pt x="506" y="2830"/>
                    <a:pt x="332" y="3075"/>
                    <a:pt x="203" y="3350"/>
                  </a:cubicBezTo>
                  <a:cubicBezTo>
                    <a:pt x="73" y="3653"/>
                    <a:pt x="0" y="3970"/>
                    <a:pt x="0" y="4288"/>
                  </a:cubicBezTo>
                  <a:lnTo>
                    <a:pt x="0" y="5183"/>
                  </a:lnTo>
                  <a:cubicBezTo>
                    <a:pt x="0" y="4923"/>
                    <a:pt x="102" y="4678"/>
                    <a:pt x="289" y="4504"/>
                  </a:cubicBezTo>
                  <a:lnTo>
                    <a:pt x="4129" y="650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0" name="Google Shape;17550;p81"/>
            <p:cNvSpPr/>
            <p:nvPr/>
          </p:nvSpPr>
          <p:spPr>
            <a:xfrm>
              <a:off x="5857396" y="2991637"/>
              <a:ext cx="38248" cy="38248"/>
            </a:xfrm>
            <a:custGeom>
              <a:avLst/>
              <a:gdLst/>
              <a:ahLst/>
              <a:cxnLst/>
              <a:rect l="l" t="t" r="r" b="b"/>
              <a:pathLst>
                <a:path w="1459" h="1459" extrusionOk="0">
                  <a:moveTo>
                    <a:pt x="722" y="0"/>
                  </a:moveTo>
                  <a:cubicBezTo>
                    <a:pt x="318" y="0"/>
                    <a:pt x="0" y="332"/>
                    <a:pt x="0" y="722"/>
                  </a:cubicBezTo>
                  <a:cubicBezTo>
                    <a:pt x="0" y="1126"/>
                    <a:pt x="318" y="1458"/>
                    <a:pt x="722" y="1458"/>
                  </a:cubicBezTo>
                  <a:cubicBezTo>
                    <a:pt x="1126" y="1458"/>
                    <a:pt x="1458" y="1126"/>
                    <a:pt x="1458" y="722"/>
                  </a:cubicBezTo>
                  <a:cubicBezTo>
                    <a:pt x="1458" y="332"/>
                    <a:pt x="1126" y="0"/>
                    <a:pt x="72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1" name="Google Shape;17551;p81"/>
            <p:cNvSpPr/>
            <p:nvPr/>
          </p:nvSpPr>
          <p:spPr>
            <a:xfrm>
              <a:off x="5867986" y="2934384"/>
              <a:ext cx="87532" cy="82630"/>
            </a:xfrm>
            <a:custGeom>
              <a:avLst/>
              <a:gdLst/>
              <a:ahLst/>
              <a:cxnLst/>
              <a:rect l="l" t="t" r="r" b="b"/>
              <a:pathLst>
                <a:path w="3339" h="3152" extrusionOk="0">
                  <a:moveTo>
                    <a:pt x="2986" y="0"/>
                  </a:moveTo>
                  <a:cubicBezTo>
                    <a:pt x="2929" y="0"/>
                    <a:pt x="2869" y="23"/>
                    <a:pt x="2815" y="77"/>
                  </a:cubicBezTo>
                  <a:lnTo>
                    <a:pt x="145" y="2747"/>
                  </a:lnTo>
                  <a:cubicBezTo>
                    <a:pt x="0" y="2892"/>
                    <a:pt x="101" y="3151"/>
                    <a:pt x="318" y="3151"/>
                  </a:cubicBezTo>
                  <a:cubicBezTo>
                    <a:pt x="390" y="3151"/>
                    <a:pt x="448" y="3137"/>
                    <a:pt x="491" y="3079"/>
                  </a:cubicBezTo>
                  <a:lnTo>
                    <a:pt x="3162" y="423"/>
                  </a:lnTo>
                  <a:cubicBezTo>
                    <a:pt x="3339" y="246"/>
                    <a:pt x="3176" y="0"/>
                    <a:pt x="2986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2" name="Google Shape;17552;p81"/>
            <p:cNvSpPr/>
            <p:nvPr/>
          </p:nvSpPr>
          <p:spPr>
            <a:xfrm>
              <a:off x="5916799" y="2937241"/>
              <a:ext cx="38248" cy="33214"/>
            </a:xfrm>
            <a:custGeom>
              <a:avLst/>
              <a:gdLst/>
              <a:ahLst/>
              <a:cxnLst/>
              <a:rect l="l" t="t" r="r" b="b"/>
              <a:pathLst>
                <a:path w="1459" h="1267" extrusionOk="0">
                  <a:moveTo>
                    <a:pt x="495" y="1"/>
                  </a:moveTo>
                  <a:cubicBezTo>
                    <a:pt x="298" y="1"/>
                    <a:pt x="104" y="113"/>
                    <a:pt x="1" y="300"/>
                  </a:cubicBezTo>
                  <a:lnTo>
                    <a:pt x="1" y="1021"/>
                  </a:lnTo>
                  <a:cubicBezTo>
                    <a:pt x="1" y="1151"/>
                    <a:pt x="116" y="1267"/>
                    <a:pt x="246" y="1267"/>
                  </a:cubicBezTo>
                  <a:lnTo>
                    <a:pt x="968" y="1267"/>
                  </a:lnTo>
                  <a:lnTo>
                    <a:pt x="1459" y="776"/>
                  </a:lnTo>
                  <a:cubicBezTo>
                    <a:pt x="1444" y="646"/>
                    <a:pt x="1343" y="545"/>
                    <a:pt x="1213" y="545"/>
                  </a:cubicBezTo>
                  <a:lnTo>
                    <a:pt x="722" y="545"/>
                  </a:lnTo>
                  <a:lnTo>
                    <a:pt x="722" y="54"/>
                  </a:lnTo>
                  <a:cubicBezTo>
                    <a:pt x="649" y="18"/>
                    <a:pt x="572" y="1"/>
                    <a:pt x="49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3" name="Google Shape;17553;p81"/>
            <p:cNvSpPr/>
            <p:nvPr/>
          </p:nvSpPr>
          <p:spPr>
            <a:xfrm>
              <a:off x="5889430" y="2934384"/>
              <a:ext cx="63729" cy="60635"/>
            </a:xfrm>
            <a:custGeom>
              <a:avLst/>
              <a:gdLst/>
              <a:ahLst/>
              <a:cxnLst/>
              <a:rect l="l" t="t" r="r" b="b"/>
              <a:pathLst>
                <a:path w="2431" h="2313" extrusionOk="0">
                  <a:moveTo>
                    <a:pt x="2170" y="1"/>
                  </a:moveTo>
                  <a:cubicBezTo>
                    <a:pt x="2109" y="1"/>
                    <a:pt x="2048" y="26"/>
                    <a:pt x="1997" y="77"/>
                  </a:cubicBezTo>
                  <a:lnTo>
                    <a:pt x="178" y="1896"/>
                  </a:lnTo>
                  <a:cubicBezTo>
                    <a:pt x="0" y="2074"/>
                    <a:pt x="166" y="2312"/>
                    <a:pt x="357" y="2312"/>
                  </a:cubicBezTo>
                  <a:cubicBezTo>
                    <a:pt x="413" y="2312"/>
                    <a:pt x="472" y="2291"/>
                    <a:pt x="525" y="2242"/>
                  </a:cubicBezTo>
                  <a:lnTo>
                    <a:pt x="2344" y="423"/>
                  </a:lnTo>
                  <a:cubicBezTo>
                    <a:pt x="2430" y="322"/>
                    <a:pt x="2430" y="163"/>
                    <a:pt x="2344" y="77"/>
                  </a:cubicBezTo>
                  <a:cubicBezTo>
                    <a:pt x="2293" y="26"/>
                    <a:pt x="2232" y="1"/>
                    <a:pt x="217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54" name="Google Shape;17554;p81"/>
          <p:cNvGrpSpPr/>
          <p:nvPr/>
        </p:nvGrpSpPr>
        <p:grpSpPr>
          <a:xfrm>
            <a:off x="874658" y="2914408"/>
            <a:ext cx="356891" cy="335709"/>
            <a:chOff x="874658" y="2914408"/>
            <a:chExt cx="356891" cy="335709"/>
          </a:xfrm>
        </p:grpSpPr>
        <p:sp>
          <p:nvSpPr>
            <p:cNvPr id="17555" name="Google Shape;17555;p81"/>
            <p:cNvSpPr/>
            <p:nvPr/>
          </p:nvSpPr>
          <p:spPr>
            <a:xfrm>
              <a:off x="909472" y="2994285"/>
              <a:ext cx="287238" cy="177869"/>
            </a:xfrm>
            <a:custGeom>
              <a:avLst/>
              <a:gdLst/>
              <a:ahLst/>
              <a:cxnLst/>
              <a:rect l="l" t="t" r="r" b="b"/>
              <a:pathLst>
                <a:path w="10957" h="6785" extrusionOk="0">
                  <a:moveTo>
                    <a:pt x="0" y="0"/>
                  </a:moveTo>
                  <a:lnTo>
                    <a:pt x="0" y="6785"/>
                  </a:lnTo>
                  <a:lnTo>
                    <a:pt x="10957" y="6785"/>
                  </a:lnTo>
                  <a:lnTo>
                    <a:pt x="10957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6" name="Google Shape;17556;p81"/>
            <p:cNvSpPr/>
            <p:nvPr/>
          </p:nvSpPr>
          <p:spPr>
            <a:xfrm>
              <a:off x="874658" y="2914408"/>
              <a:ext cx="356891" cy="93902"/>
            </a:xfrm>
            <a:custGeom>
              <a:avLst/>
              <a:gdLst/>
              <a:ahLst/>
              <a:cxnLst/>
              <a:rect l="l" t="t" r="r" b="b"/>
              <a:pathLst>
                <a:path w="13614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13339" y="3581"/>
                  </a:lnTo>
                  <a:cubicBezTo>
                    <a:pt x="13498" y="3581"/>
                    <a:pt x="13613" y="3451"/>
                    <a:pt x="13613" y="3293"/>
                  </a:cubicBezTo>
                  <a:lnTo>
                    <a:pt x="13613" y="276"/>
                  </a:lnTo>
                  <a:cubicBezTo>
                    <a:pt x="13613" y="117"/>
                    <a:pt x="13498" y="1"/>
                    <a:pt x="13339" y="1"/>
                  </a:cubicBez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7" name="Google Shape;17557;p81"/>
            <p:cNvSpPr/>
            <p:nvPr/>
          </p:nvSpPr>
          <p:spPr>
            <a:xfrm>
              <a:off x="1211442" y="2914434"/>
              <a:ext cx="20107" cy="93876"/>
            </a:xfrm>
            <a:custGeom>
              <a:avLst/>
              <a:gdLst/>
              <a:ahLst/>
              <a:cxnLst/>
              <a:rect l="l" t="t" r="r" b="b"/>
              <a:pathLst>
                <a:path w="767" h="3581" extrusionOk="0">
                  <a:moveTo>
                    <a:pt x="1" y="0"/>
                  </a:moveTo>
                  <a:lnTo>
                    <a:pt x="1" y="3580"/>
                  </a:lnTo>
                  <a:lnTo>
                    <a:pt x="492" y="3580"/>
                  </a:lnTo>
                  <a:cubicBezTo>
                    <a:pt x="651" y="3580"/>
                    <a:pt x="766" y="3450"/>
                    <a:pt x="766" y="3292"/>
                  </a:cubicBezTo>
                  <a:lnTo>
                    <a:pt x="766" y="275"/>
                  </a:lnTo>
                  <a:cubicBezTo>
                    <a:pt x="766" y="116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8" name="Google Shape;17558;p81"/>
            <p:cNvSpPr/>
            <p:nvPr/>
          </p:nvSpPr>
          <p:spPr>
            <a:xfrm>
              <a:off x="874658" y="2914408"/>
              <a:ext cx="20081" cy="93902"/>
            </a:xfrm>
            <a:custGeom>
              <a:avLst/>
              <a:gdLst/>
              <a:ahLst/>
              <a:cxnLst/>
              <a:rect l="l" t="t" r="r" b="b"/>
              <a:pathLst>
                <a:path w="766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765" y="3581"/>
                  </a:lnTo>
                  <a:lnTo>
                    <a:pt x="765" y="1"/>
                  </a:ln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9" name="Google Shape;17559;p81"/>
            <p:cNvSpPr/>
            <p:nvPr/>
          </p:nvSpPr>
          <p:spPr>
            <a:xfrm>
              <a:off x="1171333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90" y="1"/>
                    <a:pt x="1" y="289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0" name="Google Shape;17560;p81"/>
            <p:cNvSpPr/>
            <p:nvPr/>
          </p:nvSpPr>
          <p:spPr>
            <a:xfrm>
              <a:off x="1113451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89" y="1"/>
                    <a:pt x="0" y="289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1" name="Google Shape;17561;p81"/>
            <p:cNvSpPr/>
            <p:nvPr/>
          </p:nvSpPr>
          <p:spPr>
            <a:xfrm>
              <a:off x="898488" y="2956824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5" y="0"/>
                    <a:pt x="1" y="405"/>
                    <a:pt x="261" y="405"/>
                  </a:cubicBezTo>
                  <a:cubicBezTo>
                    <a:pt x="266" y="405"/>
                    <a:pt x="270" y="405"/>
                    <a:pt x="275" y="404"/>
                  </a:cubicBezTo>
                  <a:lnTo>
                    <a:pt x="7262" y="404"/>
                  </a:lnTo>
                  <a:cubicBezTo>
                    <a:pt x="7536" y="404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2" name="Google Shape;17562;p81"/>
            <p:cNvSpPr/>
            <p:nvPr/>
          </p:nvSpPr>
          <p:spPr>
            <a:xfrm>
              <a:off x="874658" y="303515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3" name="Google Shape;17563;p81"/>
            <p:cNvSpPr/>
            <p:nvPr/>
          </p:nvSpPr>
          <p:spPr>
            <a:xfrm>
              <a:off x="1211442" y="303515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4" name="Google Shape;17564;p81"/>
            <p:cNvSpPr/>
            <p:nvPr/>
          </p:nvSpPr>
          <p:spPr>
            <a:xfrm>
              <a:off x="874658" y="303515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5" name="Google Shape;17565;p81"/>
            <p:cNvSpPr/>
            <p:nvPr/>
          </p:nvSpPr>
          <p:spPr>
            <a:xfrm>
              <a:off x="1171333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1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1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6" name="Google Shape;17566;p81"/>
            <p:cNvSpPr/>
            <p:nvPr/>
          </p:nvSpPr>
          <p:spPr>
            <a:xfrm>
              <a:off x="1113451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1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1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7" name="Google Shape;17567;p81"/>
            <p:cNvSpPr/>
            <p:nvPr/>
          </p:nvSpPr>
          <p:spPr>
            <a:xfrm>
              <a:off x="898488" y="3077544"/>
              <a:ext cx="197582" cy="10984"/>
            </a:xfrm>
            <a:custGeom>
              <a:avLst/>
              <a:gdLst/>
              <a:ahLst/>
              <a:cxnLst/>
              <a:rect l="l" t="t" r="r" b="b"/>
              <a:pathLst>
                <a:path w="7537" h="419" extrusionOk="0">
                  <a:moveTo>
                    <a:pt x="275" y="0"/>
                  </a:moveTo>
                  <a:cubicBezTo>
                    <a:pt x="1" y="0"/>
                    <a:pt x="1" y="419"/>
                    <a:pt x="275" y="419"/>
                  </a:cubicBezTo>
                  <a:lnTo>
                    <a:pt x="7262" y="419"/>
                  </a:lnTo>
                  <a:cubicBezTo>
                    <a:pt x="7536" y="419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8" name="Google Shape;17568;p81"/>
            <p:cNvSpPr/>
            <p:nvPr/>
          </p:nvSpPr>
          <p:spPr>
            <a:xfrm>
              <a:off x="874658" y="315587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9" name="Google Shape;17569;p81"/>
            <p:cNvSpPr/>
            <p:nvPr/>
          </p:nvSpPr>
          <p:spPr>
            <a:xfrm>
              <a:off x="1211442" y="315587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0" name="Google Shape;17570;p81"/>
            <p:cNvSpPr/>
            <p:nvPr/>
          </p:nvSpPr>
          <p:spPr>
            <a:xfrm>
              <a:off x="874658" y="315587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1" name="Google Shape;17571;p81"/>
            <p:cNvSpPr/>
            <p:nvPr/>
          </p:nvSpPr>
          <p:spPr>
            <a:xfrm>
              <a:off x="1171333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2" name="Google Shape;17572;p81"/>
            <p:cNvSpPr/>
            <p:nvPr/>
          </p:nvSpPr>
          <p:spPr>
            <a:xfrm>
              <a:off x="1113451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3" name="Google Shape;17573;p81"/>
            <p:cNvSpPr/>
            <p:nvPr/>
          </p:nvSpPr>
          <p:spPr>
            <a:xfrm>
              <a:off x="898488" y="3198631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7262" y="405"/>
                  </a:lnTo>
                  <a:cubicBezTo>
                    <a:pt x="7536" y="405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4" name="Google Shape;17574;p81"/>
            <p:cNvSpPr/>
            <p:nvPr/>
          </p:nvSpPr>
          <p:spPr>
            <a:xfrm>
              <a:off x="898488" y="3094924"/>
              <a:ext cx="30305" cy="10643"/>
            </a:xfrm>
            <a:custGeom>
              <a:avLst/>
              <a:gdLst/>
              <a:ahLst/>
              <a:cxnLst/>
              <a:rect l="l" t="t" r="r" b="b"/>
              <a:pathLst>
                <a:path w="1156" h="406" extrusionOk="0">
                  <a:moveTo>
                    <a:pt x="261" y="1"/>
                  </a:moveTo>
                  <a:cubicBezTo>
                    <a:pt x="1" y="1"/>
                    <a:pt x="5" y="405"/>
                    <a:pt x="275" y="405"/>
                  </a:cubicBezTo>
                  <a:lnTo>
                    <a:pt x="881" y="405"/>
                  </a:lnTo>
                  <a:cubicBezTo>
                    <a:pt x="1156" y="405"/>
                    <a:pt x="1156" y="1"/>
                    <a:pt x="881" y="1"/>
                  </a:cubicBezTo>
                  <a:lnTo>
                    <a:pt x="275" y="1"/>
                  </a:lnTo>
                  <a:cubicBezTo>
                    <a:pt x="270" y="1"/>
                    <a:pt x="266" y="1"/>
                    <a:pt x="261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75" name="Google Shape;17575;p81"/>
          <p:cNvGrpSpPr/>
          <p:nvPr/>
        </p:nvGrpSpPr>
        <p:grpSpPr>
          <a:xfrm>
            <a:off x="4230912" y="2929193"/>
            <a:ext cx="308813" cy="306165"/>
            <a:chOff x="4230912" y="2929193"/>
            <a:chExt cx="308813" cy="306165"/>
          </a:xfrm>
        </p:grpSpPr>
        <p:sp>
          <p:nvSpPr>
            <p:cNvPr id="17576" name="Google Shape;17576;p81"/>
            <p:cNvSpPr/>
            <p:nvPr/>
          </p:nvSpPr>
          <p:spPr>
            <a:xfrm>
              <a:off x="4425427" y="2976878"/>
              <a:ext cx="114297" cy="258113"/>
            </a:xfrm>
            <a:custGeom>
              <a:avLst/>
              <a:gdLst/>
              <a:ahLst/>
              <a:cxnLst/>
              <a:rect l="l" t="t" r="r" b="b"/>
              <a:pathLst>
                <a:path w="4360" h="9846" extrusionOk="0">
                  <a:moveTo>
                    <a:pt x="0" y="0"/>
                  </a:moveTo>
                  <a:lnTo>
                    <a:pt x="0" y="9845"/>
                  </a:lnTo>
                  <a:lnTo>
                    <a:pt x="1213" y="9845"/>
                  </a:lnTo>
                  <a:cubicBezTo>
                    <a:pt x="1285" y="9845"/>
                    <a:pt x="1357" y="9787"/>
                    <a:pt x="1386" y="9715"/>
                  </a:cubicBezTo>
                  <a:lnTo>
                    <a:pt x="2584" y="5847"/>
                  </a:lnTo>
                  <a:lnTo>
                    <a:pt x="4317" y="246"/>
                  </a:lnTo>
                  <a:cubicBezTo>
                    <a:pt x="4360" y="130"/>
                    <a:pt x="4273" y="0"/>
                    <a:pt x="4143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7" name="Google Shape;17577;p81"/>
            <p:cNvSpPr/>
            <p:nvPr/>
          </p:nvSpPr>
          <p:spPr>
            <a:xfrm>
              <a:off x="4425427" y="2976878"/>
              <a:ext cx="93116" cy="258480"/>
            </a:xfrm>
            <a:custGeom>
              <a:avLst/>
              <a:gdLst/>
              <a:ahLst/>
              <a:cxnLst/>
              <a:rect l="l" t="t" r="r" b="b"/>
              <a:pathLst>
                <a:path w="3552" h="9860" extrusionOk="0">
                  <a:moveTo>
                    <a:pt x="0" y="0"/>
                  </a:moveTo>
                  <a:lnTo>
                    <a:pt x="0" y="9860"/>
                  </a:lnTo>
                  <a:lnTo>
                    <a:pt x="1213" y="9860"/>
                  </a:lnTo>
                  <a:cubicBezTo>
                    <a:pt x="1285" y="9845"/>
                    <a:pt x="1357" y="9802"/>
                    <a:pt x="1386" y="9715"/>
                  </a:cubicBezTo>
                  <a:lnTo>
                    <a:pt x="2584" y="5847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8" name="Google Shape;17578;p81"/>
            <p:cNvSpPr/>
            <p:nvPr/>
          </p:nvSpPr>
          <p:spPr>
            <a:xfrm>
              <a:off x="4404613" y="2962879"/>
              <a:ext cx="100299" cy="272479"/>
            </a:xfrm>
            <a:custGeom>
              <a:avLst/>
              <a:gdLst/>
              <a:ahLst/>
              <a:cxnLst/>
              <a:rect l="l" t="t" r="r" b="b"/>
              <a:pathLst>
                <a:path w="3826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29" y="6770"/>
                  </a:lnTo>
                  <a:lnTo>
                    <a:pt x="3811" y="231"/>
                  </a:lnTo>
                  <a:cubicBezTo>
                    <a:pt x="3826" y="116"/>
                    <a:pt x="3739" y="15"/>
                    <a:pt x="362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9" name="Google Shape;17579;p81"/>
            <p:cNvSpPr/>
            <p:nvPr/>
          </p:nvSpPr>
          <p:spPr>
            <a:xfrm>
              <a:off x="4404613" y="2962879"/>
              <a:ext cx="71934" cy="272479"/>
            </a:xfrm>
            <a:custGeom>
              <a:avLst/>
              <a:gdLst/>
              <a:ahLst/>
              <a:cxnLst/>
              <a:rect l="l" t="t" r="r" b="b"/>
              <a:pathLst>
                <a:path w="2744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43" y="6770"/>
                  </a:lnTo>
                  <a:lnTo>
                    <a:pt x="27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0" name="Google Shape;17580;p81"/>
            <p:cNvSpPr/>
            <p:nvPr/>
          </p:nvSpPr>
          <p:spPr>
            <a:xfrm>
              <a:off x="4230912" y="2929193"/>
              <a:ext cx="229722" cy="306165"/>
            </a:xfrm>
            <a:custGeom>
              <a:avLst/>
              <a:gdLst/>
              <a:ahLst/>
              <a:cxnLst/>
              <a:rect l="l" t="t" r="r" b="b"/>
              <a:pathLst>
                <a:path w="8763" h="11679" extrusionOk="0">
                  <a:moveTo>
                    <a:pt x="188" y="0"/>
                  </a:moveTo>
                  <a:cubicBezTo>
                    <a:pt x="87" y="0"/>
                    <a:pt x="1" y="87"/>
                    <a:pt x="1" y="188"/>
                  </a:cubicBezTo>
                  <a:lnTo>
                    <a:pt x="1" y="11476"/>
                  </a:lnTo>
                  <a:cubicBezTo>
                    <a:pt x="1" y="11592"/>
                    <a:pt x="87" y="11679"/>
                    <a:pt x="188" y="11679"/>
                  </a:cubicBezTo>
                  <a:lnTo>
                    <a:pt x="8575" y="11679"/>
                  </a:lnTo>
                  <a:cubicBezTo>
                    <a:pt x="8676" y="11679"/>
                    <a:pt x="8763" y="11592"/>
                    <a:pt x="8763" y="11476"/>
                  </a:cubicBezTo>
                  <a:lnTo>
                    <a:pt x="8763" y="1011"/>
                  </a:lnTo>
                  <a:cubicBezTo>
                    <a:pt x="8763" y="910"/>
                    <a:pt x="8676" y="823"/>
                    <a:pt x="8575" y="823"/>
                  </a:cubicBezTo>
                  <a:lnTo>
                    <a:pt x="3234" y="823"/>
                  </a:lnTo>
                  <a:cubicBezTo>
                    <a:pt x="3191" y="823"/>
                    <a:pt x="3133" y="809"/>
                    <a:pt x="3104" y="765"/>
                  </a:cubicBezTo>
                  <a:lnTo>
                    <a:pt x="2411" y="58"/>
                  </a:lnTo>
                  <a:cubicBezTo>
                    <a:pt x="2368" y="15"/>
                    <a:pt x="2325" y="0"/>
                    <a:pt x="2267" y="0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1" name="Google Shape;17581;p81"/>
            <p:cNvSpPr/>
            <p:nvPr/>
          </p:nvSpPr>
          <p:spPr>
            <a:xfrm>
              <a:off x="4443594" y="2950768"/>
              <a:ext cx="17040" cy="284590"/>
            </a:xfrm>
            <a:custGeom>
              <a:avLst/>
              <a:gdLst/>
              <a:ahLst/>
              <a:cxnLst/>
              <a:rect l="l" t="t" r="r" b="b"/>
              <a:pathLst>
                <a:path w="650" h="10856" extrusionOk="0">
                  <a:moveTo>
                    <a:pt x="0" y="0"/>
                  </a:moveTo>
                  <a:lnTo>
                    <a:pt x="0" y="10856"/>
                  </a:lnTo>
                  <a:lnTo>
                    <a:pt x="462" y="10856"/>
                  </a:lnTo>
                  <a:cubicBezTo>
                    <a:pt x="563" y="10856"/>
                    <a:pt x="650" y="10769"/>
                    <a:pt x="650" y="10653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2" name="Google Shape;17582;p81"/>
            <p:cNvSpPr/>
            <p:nvPr/>
          </p:nvSpPr>
          <p:spPr>
            <a:xfrm>
              <a:off x="4271021" y="300865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59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4"/>
                  </a:cubicBezTo>
                  <a:lnTo>
                    <a:pt x="852" y="174"/>
                  </a:lnTo>
                  <a:cubicBezTo>
                    <a:pt x="852" y="73"/>
                    <a:pt x="780" y="1"/>
                    <a:pt x="67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3" name="Google Shape;17583;p81"/>
            <p:cNvSpPr/>
            <p:nvPr/>
          </p:nvSpPr>
          <p:spPr>
            <a:xfrm>
              <a:off x="4310003" y="302645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4" name="Google Shape;17584;p81"/>
            <p:cNvSpPr/>
            <p:nvPr/>
          </p:nvSpPr>
          <p:spPr>
            <a:xfrm>
              <a:off x="4310003" y="3010538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5" name="Google Shape;17585;p81"/>
            <p:cNvSpPr/>
            <p:nvPr/>
          </p:nvSpPr>
          <p:spPr>
            <a:xfrm>
              <a:off x="4271021" y="3082079"/>
              <a:ext cx="22361" cy="22335"/>
            </a:xfrm>
            <a:custGeom>
              <a:avLst/>
              <a:gdLst/>
              <a:ahLst/>
              <a:cxnLst/>
              <a:rect l="l" t="t" r="r" b="b"/>
              <a:pathLst>
                <a:path w="853" h="852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93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3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6" name="Google Shape;17586;p81"/>
            <p:cNvSpPr/>
            <p:nvPr/>
          </p:nvSpPr>
          <p:spPr>
            <a:xfrm>
              <a:off x="4310003" y="3099853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4129" y="362"/>
                  </a:lnTo>
                  <a:cubicBezTo>
                    <a:pt x="4374" y="362"/>
                    <a:pt x="4374" y="1"/>
                    <a:pt x="41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7" name="Google Shape;17587;p81"/>
            <p:cNvSpPr/>
            <p:nvPr/>
          </p:nvSpPr>
          <p:spPr>
            <a:xfrm>
              <a:off x="4310003" y="3084334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8" name="Google Shape;17588;p81"/>
            <p:cNvSpPr/>
            <p:nvPr/>
          </p:nvSpPr>
          <p:spPr>
            <a:xfrm>
              <a:off x="4271021" y="3155874"/>
              <a:ext cx="22361" cy="21968"/>
            </a:xfrm>
            <a:custGeom>
              <a:avLst/>
              <a:gdLst/>
              <a:ahLst/>
              <a:cxnLst/>
              <a:rect l="l" t="t" r="r" b="b"/>
              <a:pathLst>
                <a:path w="853" h="838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79"/>
                  </a:lnTo>
                  <a:cubicBezTo>
                    <a:pt x="1" y="765"/>
                    <a:pt x="73" y="837"/>
                    <a:pt x="159" y="837"/>
                  </a:cubicBezTo>
                  <a:lnTo>
                    <a:pt x="679" y="837"/>
                  </a:lnTo>
                  <a:cubicBezTo>
                    <a:pt x="766" y="837"/>
                    <a:pt x="852" y="765"/>
                    <a:pt x="852" y="679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9" name="Google Shape;17589;p81"/>
            <p:cNvSpPr/>
            <p:nvPr/>
          </p:nvSpPr>
          <p:spPr>
            <a:xfrm>
              <a:off x="4310003" y="317328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0" name="Google Shape;17590;p81"/>
            <p:cNvSpPr/>
            <p:nvPr/>
          </p:nvSpPr>
          <p:spPr>
            <a:xfrm>
              <a:off x="4310003" y="3157762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1184" y="361"/>
                  </a:lnTo>
                  <a:cubicBezTo>
                    <a:pt x="1415" y="361"/>
                    <a:pt x="1415" y="0"/>
                    <a:pt x="118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91" name="Google Shape;17591;p81"/>
          <p:cNvGrpSpPr/>
          <p:nvPr/>
        </p:nvGrpSpPr>
        <p:grpSpPr>
          <a:xfrm>
            <a:off x="4627886" y="3401089"/>
            <a:ext cx="409111" cy="267944"/>
            <a:chOff x="4627886" y="3401089"/>
            <a:chExt cx="409111" cy="267944"/>
          </a:xfrm>
        </p:grpSpPr>
        <p:sp>
          <p:nvSpPr>
            <p:cNvPr id="17592" name="Google Shape;17592;p81"/>
            <p:cNvSpPr/>
            <p:nvPr/>
          </p:nvSpPr>
          <p:spPr>
            <a:xfrm>
              <a:off x="4627886" y="3401089"/>
              <a:ext cx="409111" cy="267944"/>
            </a:xfrm>
            <a:custGeom>
              <a:avLst/>
              <a:gdLst/>
              <a:ahLst/>
              <a:cxnLst/>
              <a:rect l="l" t="t" r="r" b="b"/>
              <a:pathLst>
                <a:path w="15606" h="10221" extrusionOk="0">
                  <a:moveTo>
                    <a:pt x="549" y="0"/>
                  </a:moveTo>
                  <a:cubicBezTo>
                    <a:pt x="246" y="0"/>
                    <a:pt x="0" y="231"/>
                    <a:pt x="0" y="534"/>
                  </a:cubicBezTo>
                  <a:lnTo>
                    <a:pt x="0" y="9672"/>
                  </a:lnTo>
                  <a:cubicBezTo>
                    <a:pt x="0" y="9975"/>
                    <a:pt x="246" y="10221"/>
                    <a:pt x="549" y="10221"/>
                  </a:cubicBezTo>
                  <a:lnTo>
                    <a:pt x="15071" y="10221"/>
                  </a:lnTo>
                  <a:cubicBezTo>
                    <a:pt x="15360" y="10221"/>
                    <a:pt x="15605" y="9975"/>
                    <a:pt x="15605" y="9686"/>
                  </a:cubicBezTo>
                  <a:lnTo>
                    <a:pt x="15605" y="534"/>
                  </a:lnTo>
                  <a:cubicBezTo>
                    <a:pt x="15605" y="231"/>
                    <a:pt x="15374" y="0"/>
                    <a:pt x="15071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3" name="Google Shape;17593;p81"/>
            <p:cNvSpPr/>
            <p:nvPr/>
          </p:nvSpPr>
          <p:spPr>
            <a:xfrm>
              <a:off x="4670276" y="3422271"/>
              <a:ext cx="324332" cy="225580"/>
            </a:xfrm>
            <a:custGeom>
              <a:avLst/>
              <a:gdLst/>
              <a:ahLst/>
              <a:cxnLst/>
              <a:rect l="l" t="t" r="r" b="b"/>
              <a:pathLst>
                <a:path w="12372" h="8605" extrusionOk="0">
                  <a:moveTo>
                    <a:pt x="274" y="1"/>
                  </a:moveTo>
                  <a:cubicBezTo>
                    <a:pt x="130" y="1"/>
                    <a:pt x="0" y="116"/>
                    <a:pt x="0" y="261"/>
                  </a:cubicBezTo>
                  <a:lnTo>
                    <a:pt x="0" y="8330"/>
                  </a:lnTo>
                  <a:cubicBezTo>
                    <a:pt x="0" y="8489"/>
                    <a:pt x="130" y="8604"/>
                    <a:pt x="274" y="8604"/>
                  </a:cubicBezTo>
                  <a:lnTo>
                    <a:pt x="12111" y="8604"/>
                  </a:lnTo>
                  <a:cubicBezTo>
                    <a:pt x="12256" y="8604"/>
                    <a:pt x="12371" y="8489"/>
                    <a:pt x="12371" y="8330"/>
                  </a:cubicBezTo>
                  <a:lnTo>
                    <a:pt x="12371" y="261"/>
                  </a:lnTo>
                  <a:cubicBezTo>
                    <a:pt x="12371" y="116"/>
                    <a:pt x="12256" y="1"/>
                    <a:pt x="1211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4" name="Google Shape;17594;p81"/>
            <p:cNvSpPr/>
            <p:nvPr/>
          </p:nvSpPr>
          <p:spPr>
            <a:xfrm>
              <a:off x="4642252" y="3520761"/>
              <a:ext cx="14025" cy="28312"/>
            </a:xfrm>
            <a:custGeom>
              <a:avLst/>
              <a:gdLst/>
              <a:ahLst/>
              <a:cxnLst/>
              <a:rect l="l" t="t" r="r" b="b"/>
              <a:pathLst>
                <a:path w="535" h="1080" extrusionOk="0">
                  <a:moveTo>
                    <a:pt x="268" y="0"/>
                  </a:moveTo>
                  <a:cubicBezTo>
                    <a:pt x="134" y="0"/>
                    <a:pt x="1" y="91"/>
                    <a:pt x="1" y="271"/>
                  </a:cubicBezTo>
                  <a:lnTo>
                    <a:pt x="1" y="805"/>
                  </a:lnTo>
                  <a:cubicBezTo>
                    <a:pt x="1" y="964"/>
                    <a:pt x="116" y="1080"/>
                    <a:pt x="261" y="1080"/>
                  </a:cubicBezTo>
                  <a:cubicBezTo>
                    <a:pt x="420" y="1080"/>
                    <a:pt x="535" y="964"/>
                    <a:pt x="535" y="805"/>
                  </a:cubicBezTo>
                  <a:lnTo>
                    <a:pt x="535" y="271"/>
                  </a:lnTo>
                  <a:cubicBezTo>
                    <a:pt x="535" y="91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5" name="Google Shape;17595;p81"/>
            <p:cNvSpPr/>
            <p:nvPr/>
          </p:nvSpPr>
          <p:spPr>
            <a:xfrm>
              <a:off x="5008947" y="3513578"/>
              <a:ext cx="14025" cy="42678"/>
            </a:xfrm>
            <a:custGeom>
              <a:avLst/>
              <a:gdLst/>
              <a:ahLst/>
              <a:cxnLst/>
              <a:rect l="l" t="t" r="r" b="b"/>
              <a:pathLst>
                <a:path w="535" h="1628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1354"/>
                  </a:lnTo>
                  <a:cubicBezTo>
                    <a:pt x="1" y="1498"/>
                    <a:pt x="116" y="1628"/>
                    <a:pt x="261" y="1628"/>
                  </a:cubicBezTo>
                  <a:cubicBezTo>
                    <a:pt x="419" y="1628"/>
                    <a:pt x="535" y="1498"/>
                    <a:pt x="535" y="1354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6" name="Google Shape;17596;p81"/>
            <p:cNvSpPr/>
            <p:nvPr/>
          </p:nvSpPr>
          <p:spPr>
            <a:xfrm>
              <a:off x="5006299" y="3421904"/>
              <a:ext cx="18953" cy="14392"/>
            </a:xfrm>
            <a:custGeom>
              <a:avLst/>
              <a:gdLst/>
              <a:ahLst/>
              <a:cxnLst/>
              <a:rect l="l" t="t" r="r" b="b"/>
              <a:pathLst>
                <a:path w="723" h="549" extrusionOk="0">
                  <a:moveTo>
                    <a:pt x="362" y="0"/>
                  </a:moveTo>
                  <a:cubicBezTo>
                    <a:pt x="1" y="0"/>
                    <a:pt x="1" y="549"/>
                    <a:pt x="362" y="549"/>
                  </a:cubicBezTo>
                  <a:cubicBezTo>
                    <a:pt x="723" y="549"/>
                    <a:pt x="723" y="0"/>
                    <a:pt x="36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7" name="Google Shape;17597;p81"/>
            <p:cNvSpPr/>
            <p:nvPr/>
          </p:nvSpPr>
          <p:spPr>
            <a:xfrm>
              <a:off x="4642252" y="3485554"/>
              <a:ext cx="14025" cy="21129"/>
            </a:xfrm>
            <a:custGeom>
              <a:avLst/>
              <a:gdLst/>
              <a:ahLst/>
              <a:cxnLst/>
              <a:rect l="l" t="t" r="r" b="b"/>
              <a:pathLst>
                <a:path w="535" h="806" extrusionOk="0">
                  <a:moveTo>
                    <a:pt x="268" y="1"/>
                  </a:moveTo>
                  <a:cubicBezTo>
                    <a:pt x="134" y="1"/>
                    <a:pt x="1" y="91"/>
                    <a:pt x="1" y="272"/>
                  </a:cubicBezTo>
                  <a:lnTo>
                    <a:pt x="1" y="546"/>
                  </a:lnTo>
                  <a:cubicBezTo>
                    <a:pt x="1" y="690"/>
                    <a:pt x="116" y="806"/>
                    <a:pt x="261" y="806"/>
                  </a:cubicBezTo>
                  <a:cubicBezTo>
                    <a:pt x="420" y="806"/>
                    <a:pt x="535" y="690"/>
                    <a:pt x="535" y="546"/>
                  </a:cubicBezTo>
                  <a:lnTo>
                    <a:pt x="535" y="272"/>
                  </a:lnTo>
                  <a:cubicBezTo>
                    <a:pt x="535" y="91"/>
                    <a:pt x="401" y="1"/>
                    <a:pt x="26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8" name="Google Shape;17598;p81"/>
            <p:cNvSpPr/>
            <p:nvPr/>
          </p:nvSpPr>
          <p:spPr>
            <a:xfrm>
              <a:off x="4642252" y="3563150"/>
              <a:ext cx="14025" cy="21103"/>
            </a:xfrm>
            <a:custGeom>
              <a:avLst/>
              <a:gdLst/>
              <a:ahLst/>
              <a:cxnLst/>
              <a:rect l="l" t="t" r="r" b="b"/>
              <a:pathLst>
                <a:path w="535" h="805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545"/>
                  </a:lnTo>
                  <a:cubicBezTo>
                    <a:pt x="1" y="690"/>
                    <a:pt x="116" y="805"/>
                    <a:pt x="261" y="805"/>
                  </a:cubicBezTo>
                  <a:cubicBezTo>
                    <a:pt x="420" y="805"/>
                    <a:pt x="535" y="690"/>
                    <a:pt x="535" y="545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9" name="Google Shape;17599;p81"/>
            <p:cNvSpPr/>
            <p:nvPr/>
          </p:nvSpPr>
          <p:spPr>
            <a:xfrm>
              <a:off x="4761845" y="3457478"/>
              <a:ext cx="141561" cy="113170"/>
            </a:xfrm>
            <a:custGeom>
              <a:avLst/>
              <a:gdLst/>
              <a:ahLst/>
              <a:cxnLst/>
              <a:rect l="l" t="t" r="r" b="b"/>
              <a:pathLst>
                <a:path w="5400" h="4317" extrusionOk="0">
                  <a:moveTo>
                    <a:pt x="2160" y="1243"/>
                  </a:moveTo>
                  <a:cubicBezTo>
                    <a:pt x="2200" y="1243"/>
                    <a:pt x="2241" y="1252"/>
                    <a:pt x="2281" y="1270"/>
                  </a:cubicBezTo>
                  <a:lnTo>
                    <a:pt x="3566" y="1906"/>
                  </a:lnTo>
                  <a:cubicBezTo>
                    <a:pt x="3754" y="2007"/>
                    <a:pt x="3754" y="2295"/>
                    <a:pt x="3566" y="2396"/>
                  </a:cubicBezTo>
                  <a:lnTo>
                    <a:pt x="2281" y="3032"/>
                  </a:lnTo>
                  <a:cubicBezTo>
                    <a:pt x="2241" y="3050"/>
                    <a:pt x="2200" y="3059"/>
                    <a:pt x="2160" y="3059"/>
                  </a:cubicBezTo>
                  <a:cubicBezTo>
                    <a:pt x="2016" y="3059"/>
                    <a:pt x="1892" y="2945"/>
                    <a:pt x="1892" y="2786"/>
                  </a:cubicBezTo>
                  <a:lnTo>
                    <a:pt x="1892" y="1516"/>
                  </a:lnTo>
                  <a:cubicBezTo>
                    <a:pt x="1892" y="1357"/>
                    <a:pt x="2016" y="1243"/>
                    <a:pt x="2160" y="1243"/>
                  </a:cubicBezTo>
                  <a:close/>
                  <a:moveTo>
                    <a:pt x="1083" y="0"/>
                  </a:moveTo>
                  <a:cubicBezTo>
                    <a:pt x="491" y="0"/>
                    <a:pt x="0" y="477"/>
                    <a:pt x="0" y="1083"/>
                  </a:cubicBezTo>
                  <a:lnTo>
                    <a:pt x="0" y="3234"/>
                  </a:lnTo>
                  <a:cubicBezTo>
                    <a:pt x="0" y="3826"/>
                    <a:pt x="491" y="4316"/>
                    <a:pt x="1083" y="4316"/>
                  </a:cubicBezTo>
                  <a:lnTo>
                    <a:pt x="4317" y="4316"/>
                  </a:lnTo>
                  <a:cubicBezTo>
                    <a:pt x="4909" y="4316"/>
                    <a:pt x="5399" y="3826"/>
                    <a:pt x="5399" y="3234"/>
                  </a:cubicBezTo>
                  <a:lnTo>
                    <a:pt x="5399" y="1068"/>
                  </a:lnTo>
                  <a:cubicBezTo>
                    <a:pt x="5385" y="477"/>
                    <a:pt x="4909" y="0"/>
                    <a:pt x="4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0" name="Google Shape;17600;p81"/>
            <p:cNvSpPr/>
            <p:nvPr/>
          </p:nvSpPr>
          <p:spPr>
            <a:xfrm>
              <a:off x="4691457" y="3598619"/>
              <a:ext cx="281942" cy="14025"/>
            </a:xfrm>
            <a:custGeom>
              <a:avLst/>
              <a:gdLst/>
              <a:ahLst/>
              <a:cxnLst/>
              <a:rect l="l" t="t" r="r" b="b"/>
              <a:pathLst>
                <a:path w="10755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10495" y="535"/>
                  </a:lnTo>
                  <a:cubicBezTo>
                    <a:pt x="10639" y="535"/>
                    <a:pt x="10755" y="405"/>
                    <a:pt x="10755" y="260"/>
                  </a:cubicBezTo>
                  <a:cubicBezTo>
                    <a:pt x="10755" y="116"/>
                    <a:pt x="10639" y="1"/>
                    <a:pt x="10495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1" name="Google Shape;17601;p81"/>
            <p:cNvSpPr/>
            <p:nvPr/>
          </p:nvSpPr>
          <p:spPr>
            <a:xfrm>
              <a:off x="4691457" y="3598619"/>
              <a:ext cx="63598" cy="14025"/>
            </a:xfrm>
            <a:custGeom>
              <a:avLst/>
              <a:gdLst/>
              <a:ahLst/>
              <a:cxnLst/>
              <a:rect l="l" t="t" r="r" b="b"/>
              <a:pathLst>
                <a:path w="2426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2426" y="535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2" name="Google Shape;17602;p81"/>
            <p:cNvSpPr/>
            <p:nvPr/>
          </p:nvSpPr>
          <p:spPr>
            <a:xfrm>
              <a:off x="4741030" y="3591436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5" y="0"/>
                  </a:moveTo>
                  <a:cubicBezTo>
                    <a:pt x="232" y="0"/>
                    <a:pt x="1" y="246"/>
                    <a:pt x="1" y="534"/>
                  </a:cubicBezTo>
                  <a:cubicBezTo>
                    <a:pt x="1" y="838"/>
                    <a:pt x="232" y="1068"/>
                    <a:pt x="535" y="1068"/>
                  </a:cubicBezTo>
                  <a:cubicBezTo>
                    <a:pt x="823" y="1068"/>
                    <a:pt x="1069" y="838"/>
                    <a:pt x="1069" y="534"/>
                  </a:cubicBezTo>
                  <a:cubicBezTo>
                    <a:pt x="1069" y="246"/>
                    <a:pt x="823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03" name="Google Shape;17603;p81"/>
          <p:cNvGrpSpPr/>
          <p:nvPr/>
        </p:nvGrpSpPr>
        <p:grpSpPr>
          <a:xfrm>
            <a:off x="4652476" y="2898915"/>
            <a:ext cx="386016" cy="384495"/>
            <a:chOff x="4652476" y="2898915"/>
            <a:chExt cx="386016" cy="384495"/>
          </a:xfrm>
        </p:grpSpPr>
        <p:sp>
          <p:nvSpPr>
            <p:cNvPr id="17604" name="Google Shape;17604;p81"/>
            <p:cNvSpPr/>
            <p:nvPr/>
          </p:nvSpPr>
          <p:spPr>
            <a:xfrm>
              <a:off x="4842456" y="3088895"/>
              <a:ext cx="60190" cy="60190"/>
            </a:xfrm>
            <a:custGeom>
              <a:avLst/>
              <a:gdLst/>
              <a:ahLst/>
              <a:cxnLst/>
              <a:rect l="l" t="t" r="r" b="b"/>
              <a:pathLst>
                <a:path w="2296" h="2296" extrusionOk="0">
                  <a:moveTo>
                    <a:pt x="592" y="0"/>
                  </a:moveTo>
                  <a:lnTo>
                    <a:pt x="0" y="592"/>
                  </a:lnTo>
                  <a:lnTo>
                    <a:pt x="1704" y="2295"/>
                  </a:lnTo>
                  <a:lnTo>
                    <a:pt x="2295" y="1703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5" name="Google Shape;17605;p81"/>
            <p:cNvSpPr/>
            <p:nvPr/>
          </p:nvSpPr>
          <p:spPr>
            <a:xfrm>
              <a:off x="4652476" y="2898915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21" y="1"/>
                  </a:moveTo>
                  <a:cubicBezTo>
                    <a:pt x="2108" y="1"/>
                    <a:pt x="1" y="2108"/>
                    <a:pt x="1" y="4721"/>
                  </a:cubicBezTo>
                  <a:cubicBezTo>
                    <a:pt x="1" y="7334"/>
                    <a:pt x="2108" y="9456"/>
                    <a:pt x="4721" y="9456"/>
                  </a:cubicBezTo>
                  <a:cubicBezTo>
                    <a:pt x="7334" y="9456"/>
                    <a:pt x="9456" y="7334"/>
                    <a:pt x="9456" y="4721"/>
                  </a:cubicBezTo>
                  <a:cubicBezTo>
                    <a:pt x="9456" y="2108"/>
                    <a:pt x="7334" y="1"/>
                    <a:pt x="472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6" name="Google Shape;17606;p81"/>
            <p:cNvSpPr/>
            <p:nvPr/>
          </p:nvSpPr>
          <p:spPr>
            <a:xfrm>
              <a:off x="4680866" y="2927306"/>
              <a:ext cx="191134" cy="191134"/>
            </a:xfrm>
            <a:custGeom>
              <a:avLst/>
              <a:gdLst/>
              <a:ahLst/>
              <a:cxnLst/>
              <a:rect l="l" t="t" r="r" b="b"/>
              <a:pathLst>
                <a:path w="7291" h="7291" extrusionOk="0">
                  <a:moveTo>
                    <a:pt x="3638" y="0"/>
                  </a:moveTo>
                  <a:cubicBezTo>
                    <a:pt x="1632" y="0"/>
                    <a:pt x="0" y="1631"/>
                    <a:pt x="0" y="3638"/>
                  </a:cubicBezTo>
                  <a:cubicBezTo>
                    <a:pt x="0" y="5659"/>
                    <a:pt x="1632" y="7290"/>
                    <a:pt x="3638" y="7290"/>
                  </a:cubicBezTo>
                  <a:cubicBezTo>
                    <a:pt x="5659" y="7290"/>
                    <a:pt x="7290" y="5659"/>
                    <a:pt x="7290" y="3638"/>
                  </a:cubicBezTo>
                  <a:cubicBezTo>
                    <a:pt x="7290" y="1631"/>
                    <a:pt x="5659" y="0"/>
                    <a:pt x="3638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7" name="Google Shape;17607;p81"/>
            <p:cNvSpPr/>
            <p:nvPr/>
          </p:nvSpPr>
          <p:spPr>
            <a:xfrm>
              <a:off x="4869693" y="3117653"/>
              <a:ext cx="168798" cy="165757"/>
            </a:xfrm>
            <a:custGeom>
              <a:avLst/>
              <a:gdLst/>
              <a:ahLst/>
              <a:cxnLst/>
              <a:rect l="l" t="t" r="r" b="b"/>
              <a:pathLst>
                <a:path w="6439" h="6323" extrusionOk="0">
                  <a:moveTo>
                    <a:pt x="1293" y="0"/>
                  </a:moveTo>
                  <a:cubicBezTo>
                    <a:pt x="1145" y="0"/>
                    <a:pt x="997" y="58"/>
                    <a:pt x="881" y="173"/>
                  </a:cubicBezTo>
                  <a:lnTo>
                    <a:pt x="232" y="823"/>
                  </a:lnTo>
                  <a:cubicBezTo>
                    <a:pt x="1" y="1054"/>
                    <a:pt x="1" y="1415"/>
                    <a:pt x="232" y="1646"/>
                  </a:cubicBezTo>
                  <a:lnTo>
                    <a:pt x="4735" y="6150"/>
                  </a:lnTo>
                  <a:cubicBezTo>
                    <a:pt x="4851" y="6265"/>
                    <a:pt x="4999" y="6323"/>
                    <a:pt x="5147" y="6323"/>
                  </a:cubicBezTo>
                  <a:cubicBezTo>
                    <a:pt x="5295" y="6323"/>
                    <a:pt x="5443" y="6265"/>
                    <a:pt x="5558" y="6150"/>
                  </a:cubicBezTo>
                  <a:lnTo>
                    <a:pt x="6208" y="5500"/>
                  </a:lnTo>
                  <a:cubicBezTo>
                    <a:pt x="6439" y="5269"/>
                    <a:pt x="6439" y="4908"/>
                    <a:pt x="6208" y="4677"/>
                  </a:cubicBezTo>
                  <a:lnTo>
                    <a:pt x="1704" y="173"/>
                  </a:lnTo>
                  <a:cubicBezTo>
                    <a:pt x="1588" y="58"/>
                    <a:pt x="1441" y="0"/>
                    <a:pt x="12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8" name="Google Shape;17608;p81"/>
            <p:cNvSpPr/>
            <p:nvPr/>
          </p:nvSpPr>
          <p:spPr>
            <a:xfrm>
              <a:off x="4881437" y="3118020"/>
              <a:ext cx="157054" cy="155560"/>
            </a:xfrm>
            <a:custGeom>
              <a:avLst/>
              <a:gdLst/>
              <a:ahLst/>
              <a:cxnLst/>
              <a:rect l="l" t="t" r="r" b="b"/>
              <a:pathLst>
                <a:path w="5991" h="5934" extrusionOk="0">
                  <a:moveTo>
                    <a:pt x="25" y="582"/>
                  </a:moveTo>
                  <a:cubicBezTo>
                    <a:pt x="17" y="590"/>
                    <a:pt x="8" y="598"/>
                    <a:pt x="0" y="607"/>
                  </a:cubicBezTo>
                  <a:lnTo>
                    <a:pt x="25" y="582"/>
                  </a:lnTo>
                  <a:close/>
                  <a:moveTo>
                    <a:pt x="845" y="1"/>
                  </a:moveTo>
                  <a:cubicBezTo>
                    <a:pt x="697" y="1"/>
                    <a:pt x="549" y="58"/>
                    <a:pt x="433" y="174"/>
                  </a:cubicBezTo>
                  <a:lnTo>
                    <a:pt x="25" y="582"/>
                  </a:lnTo>
                  <a:lnTo>
                    <a:pt x="25" y="582"/>
                  </a:lnTo>
                  <a:cubicBezTo>
                    <a:pt x="131" y="483"/>
                    <a:pt x="267" y="434"/>
                    <a:pt x="404" y="434"/>
                  </a:cubicBezTo>
                  <a:cubicBezTo>
                    <a:pt x="552" y="434"/>
                    <a:pt x="700" y="491"/>
                    <a:pt x="808" y="607"/>
                  </a:cubicBezTo>
                  <a:lnTo>
                    <a:pt x="5327" y="5111"/>
                  </a:lnTo>
                  <a:cubicBezTo>
                    <a:pt x="5543" y="5342"/>
                    <a:pt x="5543" y="5703"/>
                    <a:pt x="5327" y="5934"/>
                  </a:cubicBezTo>
                  <a:lnTo>
                    <a:pt x="5760" y="5501"/>
                  </a:lnTo>
                  <a:cubicBezTo>
                    <a:pt x="5991" y="5270"/>
                    <a:pt x="5991" y="4909"/>
                    <a:pt x="5760" y="4678"/>
                  </a:cubicBezTo>
                  <a:lnTo>
                    <a:pt x="1256" y="174"/>
                  </a:lnTo>
                  <a:cubicBezTo>
                    <a:pt x="1140" y="58"/>
                    <a:pt x="993" y="1"/>
                    <a:pt x="8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9" name="Google Shape;17609;p81"/>
            <p:cNvSpPr/>
            <p:nvPr/>
          </p:nvSpPr>
          <p:spPr>
            <a:xfrm>
              <a:off x="4952952" y="3199391"/>
              <a:ext cx="54134" cy="54134"/>
            </a:xfrm>
            <a:custGeom>
              <a:avLst/>
              <a:gdLst/>
              <a:ahLst/>
              <a:cxnLst/>
              <a:rect l="l" t="t" r="r" b="b"/>
              <a:pathLst>
                <a:path w="2065" h="2065" extrusionOk="0">
                  <a:moveTo>
                    <a:pt x="1458" y="0"/>
                  </a:moveTo>
                  <a:lnTo>
                    <a:pt x="0" y="1473"/>
                  </a:lnTo>
                  <a:lnTo>
                    <a:pt x="592" y="2064"/>
                  </a:lnTo>
                  <a:lnTo>
                    <a:pt x="2065" y="607"/>
                  </a:lnTo>
                  <a:lnTo>
                    <a:pt x="14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0" name="Google Shape;17610;p81"/>
            <p:cNvSpPr/>
            <p:nvPr/>
          </p:nvSpPr>
          <p:spPr>
            <a:xfrm>
              <a:off x="4931377" y="3179232"/>
              <a:ext cx="55209" cy="50464"/>
            </a:xfrm>
            <a:custGeom>
              <a:avLst/>
              <a:gdLst/>
              <a:ahLst/>
              <a:cxnLst/>
              <a:rect l="l" t="t" r="r" b="b"/>
              <a:pathLst>
                <a:path w="2106" h="1925" extrusionOk="0">
                  <a:moveTo>
                    <a:pt x="1771" y="0"/>
                  </a:moveTo>
                  <a:cubicBezTo>
                    <a:pt x="1713" y="0"/>
                    <a:pt x="1653" y="26"/>
                    <a:pt x="1603" y="91"/>
                  </a:cubicBezTo>
                  <a:lnTo>
                    <a:pt x="130" y="1549"/>
                  </a:lnTo>
                  <a:cubicBezTo>
                    <a:pt x="1" y="1693"/>
                    <a:pt x="102" y="1924"/>
                    <a:pt x="289" y="1924"/>
                  </a:cubicBezTo>
                  <a:cubicBezTo>
                    <a:pt x="347" y="1924"/>
                    <a:pt x="405" y="1910"/>
                    <a:pt x="448" y="1866"/>
                  </a:cubicBezTo>
                  <a:lnTo>
                    <a:pt x="1920" y="394"/>
                  </a:lnTo>
                  <a:cubicBezTo>
                    <a:pt x="2105" y="242"/>
                    <a:pt x="1947" y="0"/>
                    <a:pt x="17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1" name="Google Shape;17611;p81"/>
            <p:cNvSpPr/>
            <p:nvPr/>
          </p:nvSpPr>
          <p:spPr>
            <a:xfrm>
              <a:off x="4736101" y="2955670"/>
              <a:ext cx="87453" cy="95396"/>
            </a:xfrm>
            <a:custGeom>
              <a:avLst/>
              <a:gdLst/>
              <a:ahLst/>
              <a:cxnLst/>
              <a:rect l="l" t="t" r="r" b="b"/>
              <a:pathLst>
                <a:path w="3336" h="3639" extrusionOk="0">
                  <a:moveTo>
                    <a:pt x="1529" y="1"/>
                  </a:moveTo>
                  <a:cubicBezTo>
                    <a:pt x="1161" y="1"/>
                    <a:pt x="789" y="133"/>
                    <a:pt x="492" y="405"/>
                  </a:cubicBezTo>
                  <a:cubicBezTo>
                    <a:pt x="174" y="694"/>
                    <a:pt x="1" y="1098"/>
                    <a:pt x="1" y="1517"/>
                  </a:cubicBezTo>
                  <a:cubicBezTo>
                    <a:pt x="1" y="1863"/>
                    <a:pt x="257" y="2036"/>
                    <a:pt x="513" y="2036"/>
                  </a:cubicBezTo>
                  <a:cubicBezTo>
                    <a:pt x="770" y="2036"/>
                    <a:pt x="1026" y="1863"/>
                    <a:pt x="1026" y="1517"/>
                  </a:cubicBezTo>
                  <a:cubicBezTo>
                    <a:pt x="1026" y="1236"/>
                    <a:pt x="1270" y="1011"/>
                    <a:pt x="1549" y="1011"/>
                  </a:cubicBezTo>
                  <a:cubicBezTo>
                    <a:pt x="1557" y="1011"/>
                    <a:pt x="1566" y="1011"/>
                    <a:pt x="1574" y="1011"/>
                  </a:cubicBezTo>
                  <a:cubicBezTo>
                    <a:pt x="1820" y="1040"/>
                    <a:pt x="2022" y="1242"/>
                    <a:pt x="2051" y="1488"/>
                  </a:cubicBezTo>
                  <a:cubicBezTo>
                    <a:pt x="2051" y="1704"/>
                    <a:pt x="1935" y="1892"/>
                    <a:pt x="1748" y="1979"/>
                  </a:cubicBezTo>
                  <a:cubicBezTo>
                    <a:pt x="1300" y="2181"/>
                    <a:pt x="1011" y="2628"/>
                    <a:pt x="1026" y="3119"/>
                  </a:cubicBezTo>
                  <a:cubicBezTo>
                    <a:pt x="1026" y="3408"/>
                    <a:pt x="1257" y="3639"/>
                    <a:pt x="1531" y="3639"/>
                  </a:cubicBezTo>
                  <a:cubicBezTo>
                    <a:pt x="1820" y="3639"/>
                    <a:pt x="2051" y="3422"/>
                    <a:pt x="2051" y="3133"/>
                  </a:cubicBezTo>
                  <a:cubicBezTo>
                    <a:pt x="2051" y="3047"/>
                    <a:pt x="2108" y="2960"/>
                    <a:pt x="2181" y="2931"/>
                  </a:cubicBezTo>
                  <a:cubicBezTo>
                    <a:pt x="3032" y="2527"/>
                    <a:pt x="3335" y="1459"/>
                    <a:pt x="2801" y="679"/>
                  </a:cubicBezTo>
                  <a:cubicBezTo>
                    <a:pt x="2505" y="234"/>
                    <a:pt x="2020" y="1"/>
                    <a:pt x="152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2" name="Google Shape;17612;p81"/>
            <p:cNvSpPr/>
            <p:nvPr/>
          </p:nvSpPr>
          <p:spPr>
            <a:xfrm>
              <a:off x="4762972" y="3064279"/>
              <a:ext cx="26897" cy="28050"/>
            </a:xfrm>
            <a:custGeom>
              <a:avLst/>
              <a:gdLst/>
              <a:ahLst/>
              <a:cxnLst/>
              <a:rect l="l" t="t" r="r" b="b"/>
              <a:pathLst>
                <a:path w="1026" h="1070" extrusionOk="0">
                  <a:moveTo>
                    <a:pt x="513" y="1"/>
                  </a:moveTo>
                  <a:cubicBezTo>
                    <a:pt x="257" y="1"/>
                    <a:pt x="1" y="174"/>
                    <a:pt x="1" y="520"/>
                  </a:cubicBezTo>
                  <a:lnTo>
                    <a:pt x="1" y="549"/>
                  </a:lnTo>
                  <a:cubicBezTo>
                    <a:pt x="1" y="838"/>
                    <a:pt x="232" y="1069"/>
                    <a:pt x="506" y="1069"/>
                  </a:cubicBezTo>
                  <a:cubicBezTo>
                    <a:pt x="795" y="1069"/>
                    <a:pt x="1026" y="838"/>
                    <a:pt x="1026" y="549"/>
                  </a:cubicBezTo>
                  <a:lnTo>
                    <a:pt x="1026" y="520"/>
                  </a:lnTo>
                  <a:cubicBezTo>
                    <a:pt x="1026" y="174"/>
                    <a:pt x="769" y="1"/>
                    <a:pt x="51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13" name="Google Shape;17613;p81"/>
          <p:cNvGrpSpPr/>
          <p:nvPr/>
        </p:nvGrpSpPr>
        <p:grpSpPr>
          <a:xfrm>
            <a:off x="5156931" y="2922194"/>
            <a:ext cx="324699" cy="347611"/>
            <a:chOff x="5156931" y="2922194"/>
            <a:chExt cx="324699" cy="347611"/>
          </a:xfrm>
        </p:grpSpPr>
        <p:sp>
          <p:nvSpPr>
            <p:cNvPr id="17614" name="Google Shape;17614;p81"/>
            <p:cNvSpPr/>
            <p:nvPr/>
          </p:nvSpPr>
          <p:spPr>
            <a:xfrm>
              <a:off x="5160706" y="3072982"/>
              <a:ext cx="317149" cy="43543"/>
            </a:xfrm>
            <a:custGeom>
              <a:avLst/>
              <a:gdLst/>
              <a:ahLst/>
              <a:cxnLst/>
              <a:rect l="l" t="t" r="r" b="b"/>
              <a:pathLst>
                <a:path w="12098" h="1661" extrusionOk="0">
                  <a:moveTo>
                    <a:pt x="15" y="1"/>
                  </a:moveTo>
                  <a:lnTo>
                    <a:pt x="0" y="1661"/>
                  </a:lnTo>
                  <a:lnTo>
                    <a:pt x="12097" y="1661"/>
                  </a:lnTo>
                  <a:lnTo>
                    <a:pt x="12083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5" name="Google Shape;17615;p81"/>
            <p:cNvSpPr/>
            <p:nvPr/>
          </p:nvSpPr>
          <p:spPr>
            <a:xfrm>
              <a:off x="5258330" y="2922194"/>
              <a:ext cx="128689" cy="62261"/>
            </a:xfrm>
            <a:custGeom>
              <a:avLst/>
              <a:gdLst/>
              <a:ahLst/>
              <a:cxnLst/>
              <a:rect l="l" t="t" r="r" b="b"/>
              <a:pathLst>
                <a:path w="4909" h="2375" extrusionOk="0">
                  <a:moveTo>
                    <a:pt x="2453" y="0"/>
                  </a:moveTo>
                  <a:cubicBezTo>
                    <a:pt x="2397" y="0"/>
                    <a:pt x="2339" y="22"/>
                    <a:pt x="2296" y="65"/>
                  </a:cubicBezTo>
                  <a:lnTo>
                    <a:pt x="997" y="1364"/>
                  </a:lnTo>
                  <a:lnTo>
                    <a:pt x="1" y="2375"/>
                  </a:lnTo>
                  <a:lnTo>
                    <a:pt x="4909" y="2375"/>
                  </a:lnTo>
                  <a:lnTo>
                    <a:pt x="2599" y="65"/>
                  </a:lnTo>
                  <a:cubicBezTo>
                    <a:pt x="2563" y="22"/>
                    <a:pt x="2509" y="0"/>
                    <a:pt x="2453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6" name="Google Shape;17616;p81"/>
            <p:cNvSpPr/>
            <p:nvPr/>
          </p:nvSpPr>
          <p:spPr>
            <a:xfrm>
              <a:off x="5258330" y="2957951"/>
              <a:ext cx="128689" cy="26503"/>
            </a:xfrm>
            <a:custGeom>
              <a:avLst/>
              <a:gdLst/>
              <a:ahLst/>
              <a:cxnLst/>
              <a:rect l="l" t="t" r="r" b="b"/>
              <a:pathLst>
                <a:path w="4909" h="1011" extrusionOk="0">
                  <a:moveTo>
                    <a:pt x="997" y="0"/>
                  </a:moveTo>
                  <a:lnTo>
                    <a:pt x="1" y="1011"/>
                  </a:lnTo>
                  <a:lnTo>
                    <a:pt x="4909" y="1011"/>
                  </a:lnTo>
                  <a:lnTo>
                    <a:pt x="391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7" name="Google Shape;17617;p81"/>
            <p:cNvSpPr/>
            <p:nvPr/>
          </p:nvSpPr>
          <p:spPr>
            <a:xfrm>
              <a:off x="5180000" y="2975358"/>
              <a:ext cx="278561" cy="260761"/>
            </a:xfrm>
            <a:custGeom>
              <a:avLst/>
              <a:gdLst/>
              <a:ahLst/>
              <a:cxnLst/>
              <a:rect l="l" t="t" r="r" b="b"/>
              <a:pathLst>
                <a:path w="10626" h="9947" extrusionOk="0">
                  <a:moveTo>
                    <a:pt x="217" y="0"/>
                  </a:moveTo>
                  <a:cubicBezTo>
                    <a:pt x="102" y="0"/>
                    <a:pt x="1" y="102"/>
                    <a:pt x="1" y="217"/>
                  </a:cubicBezTo>
                  <a:lnTo>
                    <a:pt x="1" y="9946"/>
                  </a:lnTo>
                  <a:lnTo>
                    <a:pt x="10625" y="9946"/>
                  </a:lnTo>
                  <a:lnTo>
                    <a:pt x="10625" y="217"/>
                  </a:lnTo>
                  <a:cubicBezTo>
                    <a:pt x="10625" y="102"/>
                    <a:pt x="10524" y="0"/>
                    <a:pt x="104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8" name="Google Shape;17618;p81"/>
            <p:cNvSpPr/>
            <p:nvPr/>
          </p:nvSpPr>
          <p:spPr>
            <a:xfrm>
              <a:off x="5438847" y="2975358"/>
              <a:ext cx="19714" cy="260761"/>
            </a:xfrm>
            <a:custGeom>
              <a:avLst/>
              <a:gdLst/>
              <a:ahLst/>
              <a:cxnLst/>
              <a:rect l="l" t="t" r="r" b="b"/>
              <a:pathLst>
                <a:path w="752" h="9947" extrusionOk="0">
                  <a:moveTo>
                    <a:pt x="1" y="0"/>
                  </a:moveTo>
                  <a:lnTo>
                    <a:pt x="1" y="9946"/>
                  </a:lnTo>
                  <a:lnTo>
                    <a:pt x="751" y="9946"/>
                  </a:lnTo>
                  <a:lnTo>
                    <a:pt x="751" y="217"/>
                  </a:lnTo>
                  <a:cubicBezTo>
                    <a:pt x="751" y="102"/>
                    <a:pt x="650" y="0"/>
                    <a:pt x="535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9" name="Google Shape;17619;p81"/>
            <p:cNvSpPr/>
            <p:nvPr/>
          </p:nvSpPr>
          <p:spPr>
            <a:xfrm>
              <a:off x="5180000" y="3062785"/>
              <a:ext cx="278561" cy="172967"/>
            </a:xfrm>
            <a:custGeom>
              <a:avLst/>
              <a:gdLst/>
              <a:ahLst/>
              <a:cxnLst/>
              <a:rect l="l" t="t" r="r" b="b"/>
              <a:pathLst>
                <a:path w="10626" h="6598" extrusionOk="0">
                  <a:moveTo>
                    <a:pt x="1" y="0"/>
                  </a:moveTo>
                  <a:lnTo>
                    <a:pt x="1" y="6597"/>
                  </a:lnTo>
                  <a:lnTo>
                    <a:pt x="10625" y="6597"/>
                  </a:lnTo>
                  <a:lnTo>
                    <a:pt x="10625" y="0"/>
                  </a:lnTo>
                  <a:lnTo>
                    <a:pt x="5313" y="37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0" name="Google Shape;17620;p81"/>
            <p:cNvSpPr/>
            <p:nvPr/>
          </p:nvSpPr>
          <p:spPr>
            <a:xfrm>
              <a:off x="5221262" y="3114192"/>
              <a:ext cx="196953" cy="10329"/>
            </a:xfrm>
            <a:custGeom>
              <a:avLst/>
              <a:gdLst/>
              <a:ahLst/>
              <a:cxnLst/>
              <a:rect l="l" t="t" r="r" b="b"/>
              <a:pathLst>
                <a:path w="7513" h="394" extrusionOk="0">
                  <a:moveTo>
                    <a:pt x="7259" y="1"/>
                  </a:moveTo>
                  <a:cubicBezTo>
                    <a:pt x="7250" y="1"/>
                    <a:pt x="7241" y="1"/>
                    <a:pt x="7232" y="2"/>
                  </a:cubicBezTo>
                  <a:lnTo>
                    <a:pt x="246" y="2"/>
                  </a:lnTo>
                  <a:cubicBezTo>
                    <a:pt x="0" y="17"/>
                    <a:pt x="0" y="378"/>
                    <a:pt x="246" y="392"/>
                  </a:cubicBezTo>
                  <a:lnTo>
                    <a:pt x="7232" y="392"/>
                  </a:lnTo>
                  <a:cubicBezTo>
                    <a:pt x="7241" y="393"/>
                    <a:pt x="7250" y="393"/>
                    <a:pt x="7259" y="393"/>
                  </a:cubicBezTo>
                  <a:cubicBezTo>
                    <a:pt x="7512" y="393"/>
                    <a:pt x="7512" y="1"/>
                    <a:pt x="7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1" name="Google Shape;17621;p81"/>
            <p:cNvSpPr/>
            <p:nvPr/>
          </p:nvSpPr>
          <p:spPr>
            <a:xfrm>
              <a:off x="5254031" y="3136528"/>
              <a:ext cx="129581" cy="10696"/>
            </a:xfrm>
            <a:custGeom>
              <a:avLst/>
              <a:gdLst/>
              <a:ahLst/>
              <a:cxnLst/>
              <a:rect l="l" t="t" r="r" b="b"/>
              <a:pathLst>
                <a:path w="4943" h="408" extrusionOk="0">
                  <a:moveTo>
                    <a:pt x="255" y="1"/>
                  </a:moveTo>
                  <a:cubicBezTo>
                    <a:pt x="0" y="1"/>
                    <a:pt x="0" y="407"/>
                    <a:pt x="255" y="407"/>
                  </a:cubicBezTo>
                  <a:cubicBezTo>
                    <a:pt x="263" y="407"/>
                    <a:pt x="272" y="407"/>
                    <a:pt x="280" y="406"/>
                  </a:cubicBezTo>
                  <a:lnTo>
                    <a:pt x="4698" y="406"/>
                  </a:lnTo>
                  <a:cubicBezTo>
                    <a:pt x="4943" y="377"/>
                    <a:pt x="4943" y="31"/>
                    <a:pt x="4698" y="2"/>
                  </a:cubicBezTo>
                  <a:lnTo>
                    <a:pt x="280" y="2"/>
                  </a:lnTo>
                  <a:cubicBezTo>
                    <a:pt x="272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2" name="Google Shape;17622;p81"/>
            <p:cNvSpPr/>
            <p:nvPr/>
          </p:nvSpPr>
          <p:spPr>
            <a:xfrm>
              <a:off x="5284074" y="3159282"/>
              <a:ext cx="68893" cy="10617"/>
            </a:xfrm>
            <a:custGeom>
              <a:avLst/>
              <a:gdLst/>
              <a:ahLst/>
              <a:cxnLst/>
              <a:rect l="l" t="t" r="r" b="b"/>
              <a:pathLst>
                <a:path w="2628" h="405" extrusionOk="0">
                  <a:moveTo>
                    <a:pt x="246" y="0"/>
                  </a:moveTo>
                  <a:cubicBezTo>
                    <a:pt x="0" y="15"/>
                    <a:pt x="0" y="375"/>
                    <a:pt x="246" y="404"/>
                  </a:cubicBezTo>
                  <a:lnTo>
                    <a:pt x="2382" y="404"/>
                  </a:lnTo>
                  <a:cubicBezTo>
                    <a:pt x="2628" y="375"/>
                    <a:pt x="2628" y="15"/>
                    <a:pt x="2382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3" name="Google Shape;17623;p81"/>
            <p:cNvSpPr/>
            <p:nvPr/>
          </p:nvSpPr>
          <p:spPr>
            <a:xfrm>
              <a:off x="5156931" y="3073009"/>
              <a:ext cx="324699" cy="196796"/>
            </a:xfrm>
            <a:custGeom>
              <a:avLst/>
              <a:gdLst/>
              <a:ahLst/>
              <a:cxnLst/>
              <a:rect l="l" t="t" r="r" b="b"/>
              <a:pathLst>
                <a:path w="12386" h="7507" extrusionOk="0">
                  <a:moveTo>
                    <a:pt x="176" y="0"/>
                  </a:moveTo>
                  <a:cubicBezTo>
                    <a:pt x="85" y="0"/>
                    <a:pt x="0" y="67"/>
                    <a:pt x="0" y="173"/>
                  </a:cubicBezTo>
                  <a:lnTo>
                    <a:pt x="0" y="7304"/>
                  </a:lnTo>
                  <a:cubicBezTo>
                    <a:pt x="0" y="7420"/>
                    <a:pt x="101" y="7506"/>
                    <a:pt x="217" y="7506"/>
                  </a:cubicBezTo>
                  <a:lnTo>
                    <a:pt x="12169" y="7506"/>
                  </a:lnTo>
                  <a:cubicBezTo>
                    <a:pt x="12285" y="7506"/>
                    <a:pt x="12386" y="7420"/>
                    <a:pt x="12386" y="7304"/>
                  </a:cubicBezTo>
                  <a:lnTo>
                    <a:pt x="12386" y="173"/>
                  </a:lnTo>
                  <a:cubicBezTo>
                    <a:pt x="12375" y="76"/>
                    <a:pt x="12291" y="3"/>
                    <a:pt x="12201" y="3"/>
                  </a:cubicBezTo>
                  <a:cubicBezTo>
                    <a:pt x="12171" y="3"/>
                    <a:pt x="12140" y="11"/>
                    <a:pt x="12111" y="29"/>
                  </a:cubicBezTo>
                  <a:lnTo>
                    <a:pt x="11722" y="303"/>
                  </a:lnTo>
                  <a:lnTo>
                    <a:pt x="6294" y="4201"/>
                  </a:lnTo>
                  <a:cubicBezTo>
                    <a:pt x="6265" y="4222"/>
                    <a:pt x="6229" y="4233"/>
                    <a:pt x="6193" y="4233"/>
                  </a:cubicBezTo>
                  <a:cubicBezTo>
                    <a:pt x="6157" y="4233"/>
                    <a:pt x="6121" y="4222"/>
                    <a:pt x="6092" y="4201"/>
                  </a:cubicBezTo>
                  <a:lnTo>
                    <a:pt x="274" y="29"/>
                  </a:lnTo>
                  <a:cubicBezTo>
                    <a:pt x="243" y="9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4" name="Google Shape;17624;p81"/>
            <p:cNvSpPr/>
            <p:nvPr/>
          </p:nvSpPr>
          <p:spPr>
            <a:xfrm>
              <a:off x="5464197" y="3072694"/>
              <a:ext cx="17433" cy="197111"/>
            </a:xfrm>
            <a:custGeom>
              <a:avLst/>
              <a:gdLst/>
              <a:ahLst/>
              <a:cxnLst/>
              <a:rect l="l" t="t" r="r" b="b"/>
              <a:pathLst>
                <a:path w="665" h="7519" extrusionOk="0">
                  <a:moveTo>
                    <a:pt x="481" y="0"/>
                  </a:moveTo>
                  <a:cubicBezTo>
                    <a:pt x="450" y="0"/>
                    <a:pt x="419" y="8"/>
                    <a:pt x="390" y="26"/>
                  </a:cubicBezTo>
                  <a:lnTo>
                    <a:pt x="1" y="301"/>
                  </a:lnTo>
                  <a:lnTo>
                    <a:pt x="1" y="7518"/>
                  </a:lnTo>
                  <a:lnTo>
                    <a:pt x="448" y="7518"/>
                  </a:lnTo>
                  <a:cubicBezTo>
                    <a:pt x="564" y="7518"/>
                    <a:pt x="665" y="7432"/>
                    <a:pt x="665" y="7316"/>
                  </a:cubicBezTo>
                  <a:lnTo>
                    <a:pt x="665" y="185"/>
                  </a:lnTo>
                  <a:cubicBezTo>
                    <a:pt x="665" y="76"/>
                    <a:pt x="575" y="0"/>
                    <a:pt x="4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5" name="Google Shape;17625;p81"/>
            <p:cNvSpPr/>
            <p:nvPr/>
          </p:nvSpPr>
          <p:spPr>
            <a:xfrm>
              <a:off x="5217461" y="3013579"/>
              <a:ext cx="32585" cy="32952"/>
            </a:xfrm>
            <a:custGeom>
              <a:avLst/>
              <a:gdLst/>
              <a:ahLst/>
              <a:cxnLst/>
              <a:rect l="l" t="t" r="r" b="b"/>
              <a:pathLst>
                <a:path w="1243" h="1257" extrusionOk="0">
                  <a:moveTo>
                    <a:pt x="188" y="0"/>
                  </a:moveTo>
                  <a:cubicBezTo>
                    <a:pt x="87" y="0"/>
                    <a:pt x="1" y="87"/>
                    <a:pt x="1" y="203"/>
                  </a:cubicBezTo>
                  <a:lnTo>
                    <a:pt x="1" y="1054"/>
                  </a:lnTo>
                  <a:cubicBezTo>
                    <a:pt x="1" y="1155"/>
                    <a:pt x="87" y="1256"/>
                    <a:pt x="188" y="1256"/>
                  </a:cubicBezTo>
                  <a:lnTo>
                    <a:pt x="1040" y="1256"/>
                  </a:lnTo>
                  <a:cubicBezTo>
                    <a:pt x="1156" y="1256"/>
                    <a:pt x="1242" y="1155"/>
                    <a:pt x="1242" y="1054"/>
                  </a:cubicBezTo>
                  <a:lnTo>
                    <a:pt x="1242" y="203"/>
                  </a:lnTo>
                  <a:cubicBezTo>
                    <a:pt x="1242" y="87"/>
                    <a:pt x="1156" y="0"/>
                    <a:pt x="1040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6" name="Google Shape;17626;p81"/>
            <p:cNvSpPr/>
            <p:nvPr/>
          </p:nvSpPr>
          <p:spPr>
            <a:xfrm>
              <a:off x="5271595" y="3008258"/>
              <a:ext cx="36491" cy="10670"/>
            </a:xfrm>
            <a:custGeom>
              <a:avLst/>
              <a:gdLst/>
              <a:ahLst/>
              <a:cxnLst/>
              <a:rect l="l" t="t" r="r" b="b"/>
              <a:pathLst>
                <a:path w="1392" h="407" extrusionOk="0">
                  <a:moveTo>
                    <a:pt x="1137" y="0"/>
                  </a:moveTo>
                  <a:cubicBezTo>
                    <a:pt x="1129" y="0"/>
                    <a:pt x="1120" y="0"/>
                    <a:pt x="1112" y="1"/>
                  </a:cubicBezTo>
                  <a:lnTo>
                    <a:pt x="245" y="1"/>
                  </a:lnTo>
                  <a:cubicBezTo>
                    <a:pt x="0" y="30"/>
                    <a:pt x="0" y="391"/>
                    <a:pt x="245" y="406"/>
                  </a:cubicBezTo>
                  <a:lnTo>
                    <a:pt x="1112" y="406"/>
                  </a:lnTo>
                  <a:cubicBezTo>
                    <a:pt x="1120" y="406"/>
                    <a:pt x="1129" y="407"/>
                    <a:pt x="1137" y="407"/>
                  </a:cubicBezTo>
                  <a:cubicBezTo>
                    <a:pt x="1392" y="407"/>
                    <a:pt x="1392" y="0"/>
                    <a:pt x="113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7" name="Google Shape;17627;p81"/>
            <p:cNvSpPr/>
            <p:nvPr/>
          </p:nvSpPr>
          <p:spPr>
            <a:xfrm>
              <a:off x="5270206" y="3036255"/>
              <a:ext cx="113406" cy="10670"/>
            </a:xfrm>
            <a:custGeom>
              <a:avLst/>
              <a:gdLst/>
              <a:ahLst/>
              <a:cxnLst/>
              <a:rect l="l" t="t" r="r" b="b"/>
              <a:pathLst>
                <a:path w="4326" h="407" extrusionOk="0">
                  <a:moveTo>
                    <a:pt x="271" y="0"/>
                  </a:moveTo>
                  <a:cubicBezTo>
                    <a:pt x="0" y="0"/>
                    <a:pt x="5" y="406"/>
                    <a:pt x="284" y="406"/>
                  </a:cubicBezTo>
                  <a:cubicBezTo>
                    <a:pt x="289" y="406"/>
                    <a:pt x="294" y="406"/>
                    <a:pt x="298" y="406"/>
                  </a:cubicBezTo>
                  <a:lnTo>
                    <a:pt x="4081" y="406"/>
                  </a:lnTo>
                  <a:cubicBezTo>
                    <a:pt x="4326" y="377"/>
                    <a:pt x="4326" y="16"/>
                    <a:pt x="4081" y="2"/>
                  </a:cubicBezTo>
                  <a:lnTo>
                    <a:pt x="298" y="2"/>
                  </a:lnTo>
                  <a:cubicBezTo>
                    <a:pt x="289" y="1"/>
                    <a:pt x="280" y="0"/>
                    <a:pt x="27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8" name="Google Shape;17628;p81"/>
            <p:cNvSpPr/>
            <p:nvPr/>
          </p:nvSpPr>
          <p:spPr>
            <a:xfrm>
              <a:off x="5223517" y="3080532"/>
              <a:ext cx="69915" cy="10670"/>
            </a:xfrm>
            <a:custGeom>
              <a:avLst/>
              <a:gdLst/>
              <a:ahLst/>
              <a:cxnLst/>
              <a:rect l="l" t="t" r="r" b="b"/>
              <a:pathLst>
                <a:path w="2667" h="407" extrusionOk="0">
                  <a:moveTo>
                    <a:pt x="2396" y="0"/>
                  </a:moveTo>
                  <a:cubicBezTo>
                    <a:pt x="2387" y="0"/>
                    <a:pt x="2378" y="1"/>
                    <a:pt x="2368" y="2"/>
                  </a:cubicBezTo>
                  <a:lnTo>
                    <a:pt x="246" y="2"/>
                  </a:lnTo>
                  <a:cubicBezTo>
                    <a:pt x="1" y="16"/>
                    <a:pt x="1" y="377"/>
                    <a:pt x="246" y="406"/>
                  </a:cubicBezTo>
                  <a:lnTo>
                    <a:pt x="2368" y="406"/>
                  </a:lnTo>
                  <a:cubicBezTo>
                    <a:pt x="2373" y="406"/>
                    <a:pt x="2378" y="406"/>
                    <a:pt x="2382" y="406"/>
                  </a:cubicBezTo>
                  <a:cubicBezTo>
                    <a:pt x="2662" y="406"/>
                    <a:pt x="2667" y="0"/>
                    <a:pt x="2396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9" name="Google Shape;17629;p81"/>
            <p:cNvSpPr/>
            <p:nvPr/>
          </p:nvSpPr>
          <p:spPr>
            <a:xfrm>
              <a:off x="5183251" y="3234152"/>
              <a:ext cx="56939" cy="10696"/>
            </a:xfrm>
            <a:custGeom>
              <a:avLst/>
              <a:gdLst/>
              <a:ahLst/>
              <a:cxnLst/>
              <a:rect l="l" t="t" r="r" b="b"/>
              <a:pathLst>
                <a:path w="2172" h="408" extrusionOk="0">
                  <a:moveTo>
                    <a:pt x="255" y="1"/>
                  </a:moveTo>
                  <a:cubicBezTo>
                    <a:pt x="1" y="1"/>
                    <a:pt x="1" y="408"/>
                    <a:pt x="255" y="408"/>
                  </a:cubicBezTo>
                  <a:cubicBezTo>
                    <a:pt x="264" y="408"/>
                    <a:pt x="272" y="407"/>
                    <a:pt x="281" y="406"/>
                  </a:cubicBezTo>
                  <a:lnTo>
                    <a:pt x="1927" y="406"/>
                  </a:lnTo>
                  <a:cubicBezTo>
                    <a:pt x="2172" y="378"/>
                    <a:pt x="2172" y="31"/>
                    <a:pt x="1927" y="2"/>
                  </a:cubicBezTo>
                  <a:lnTo>
                    <a:pt x="281" y="2"/>
                  </a:lnTo>
                  <a:cubicBezTo>
                    <a:pt x="272" y="1"/>
                    <a:pt x="264" y="1"/>
                    <a:pt x="25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30" name="Google Shape;17630;p81"/>
          <p:cNvGrpSpPr/>
          <p:nvPr/>
        </p:nvGrpSpPr>
        <p:grpSpPr>
          <a:xfrm>
            <a:off x="6086331" y="2905337"/>
            <a:ext cx="364441" cy="364834"/>
            <a:chOff x="6086331" y="2905337"/>
            <a:chExt cx="364441" cy="364834"/>
          </a:xfrm>
        </p:grpSpPr>
        <p:sp>
          <p:nvSpPr>
            <p:cNvPr id="17631" name="Google Shape;17631;p81"/>
            <p:cNvSpPr/>
            <p:nvPr/>
          </p:nvSpPr>
          <p:spPr>
            <a:xfrm>
              <a:off x="6086331" y="2905337"/>
              <a:ext cx="277407" cy="277433"/>
            </a:xfrm>
            <a:custGeom>
              <a:avLst/>
              <a:gdLst/>
              <a:ahLst/>
              <a:cxnLst/>
              <a:rect l="l" t="t" r="r" b="b"/>
              <a:pathLst>
                <a:path w="10582" h="10583" extrusionOk="0">
                  <a:moveTo>
                    <a:pt x="4952" y="1"/>
                  </a:moveTo>
                  <a:cubicBezTo>
                    <a:pt x="4735" y="1"/>
                    <a:pt x="4533" y="160"/>
                    <a:pt x="4490" y="391"/>
                  </a:cubicBezTo>
                  <a:lnTo>
                    <a:pt x="4245" y="1589"/>
                  </a:lnTo>
                  <a:cubicBezTo>
                    <a:pt x="3956" y="1675"/>
                    <a:pt x="3667" y="1791"/>
                    <a:pt x="3407" y="1935"/>
                  </a:cubicBezTo>
                  <a:lnTo>
                    <a:pt x="2382" y="1257"/>
                  </a:lnTo>
                  <a:cubicBezTo>
                    <a:pt x="2303" y="1202"/>
                    <a:pt x="2210" y="1175"/>
                    <a:pt x="2117" y="1175"/>
                  </a:cubicBezTo>
                  <a:cubicBezTo>
                    <a:pt x="1992" y="1175"/>
                    <a:pt x="1867" y="1223"/>
                    <a:pt x="1776" y="1315"/>
                  </a:cubicBezTo>
                  <a:lnTo>
                    <a:pt x="1314" y="1791"/>
                  </a:lnTo>
                  <a:cubicBezTo>
                    <a:pt x="1155" y="1950"/>
                    <a:pt x="1127" y="2195"/>
                    <a:pt x="1256" y="2397"/>
                  </a:cubicBezTo>
                  <a:lnTo>
                    <a:pt x="1935" y="3408"/>
                  </a:lnTo>
                  <a:cubicBezTo>
                    <a:pt x="1776" y="3668"/>
                    <a:pt x="1661" y="3956"/>
                    <a:pt x="1589" y="4259"/>
                  </a:cubicBezTo>
                  <a:lnTo>
                    <a:pt x="376" y="4490"/>
                  </a:lnTo>
                  <a:cubicBezTo>
                    <a:pt x="159" y="4534"/>
                    <a:pt x="1" y="4736"/>
                    <a:pt x="1" y="4967"/>
                  </a:cubicBezTo>
                  <a:lnTo>
                    <a:pt x="1" y="5616"/>
                  </a:lnTo>
                  <a:cubicBezTo>
                    <a:pt x="1" y="5847"/>
                    <a:pt x="159" y="6049"/>
                    <a:pt x="376" y="6093"/>
                  </a:cubicBezTo>
                  <a:lnTo>
                    <a:pt x="1589" y="6338"/>
                  </a:lnTo>
                  <a:cubicBezTo>
                    <a:pt x="1661" y="6627"/>
                    <a:pt x="1776" y="6915"/>
                    <a:pt x="1935" y="7175"/>
                  </a:cubicBezTo>
                  <a:lnTo>
                    <a:pt x="1256" y="8200"/>
                  </a:lnTo>
                  <a:cubicBezTo>
                    <a:pt x="1127" y="8388"/>
                    <a:pt x="1155" y="8633"/>
                    <a:pt x="1314" y="8807"/>
                  </a:cubicBezTo>
                  <a:lnTo>
                    <a:pt x="1776" y="9268"/>
                  </a:lnTo>
                  <a:cubicBezTo>
                    <a:pt x="1867" y="9360"/>
                    <a:pt x="1992" y="9408"/>
                    <a:pt x="2117" y="9408"/>
                  </a:cubicBezTo>
                  <a:cubicBezTo>
                    <a:pt x="2210" y="9408"/>
                    <a:pt x="2303" y="9381"/>
                    <a:pt x="2382" y="9326"/>
                  </a:cubicBezTo>
                  <a:lnTo>
                    <a:pt x="3407" y="8648"/>
                  </a:lnTo>
                  <a:cubicBezTo>
                    <a:pt x="3667" y="8792"/>
                    <a:pt x="3956" y="8908"/>
                    <a:pt x="4245" y="8994"/>
                  </a:cubicBezTo>
                  <a:lnTo>
                    <a:pt x="4490" y="10192"/>
                  </a:lnTo>
                  <a:cubicBezTo>
                    <a:pt x="4533" y="10423"/>
                    <a:pt x="4735" y="10582"/>
                    <a:pt x="4952" y="10582"/>
                  </a:cubicBezTo>
                  <a:lnTo>
                    <a:pt x="5616" y="10582"/>
                  </a:lnTo>
                  <a:cubicBezTo>
                    <a:pt x="5847" y="10582"/>
                    <a:pt x="6035" y="10423"/>
                    <a:pt x="6078" y="10192"/>
                  </a:cubicBezTo>
                  <a:lnTo>
                    <a:pt x="6323" y="8994"/>
                  </a:lnTo>
                  <a:cubicBezTo>
                    <a:pt x="6612" y="8908"/>
                    <a:pt x="6901" y="8792"/>
                    <a:pt x="7175" y="8648"/>
                  </a:cubicBezTo>
                  <a:lnTo>
                    <a:pt x="8186" y="9326"/>
                  </a:lnTo>
                  <a:cubicBezTo>
                    <a:pt x="8265" y="9381"/>
                    <a:pt x="8358" y="9408"/>
                    <a:pt x="8451" y="9408"/>
                  </a:cubicBezTo>
                  <a:cubicBezTo>
                    <a:pt x="8576" y="9408"/>
                    <a:pt x="8701" y="9360"/>
                    <a:pt x="8792" y="9268"/>
                  </a:cubicBezTo>
                  <a:lnTo>
                    <a:pt x="9254" y="8807"/>
                  </a:lnTo>
                  <a:cubicBezTo>
                    <a:pt x="9413" y="8633"/>
                    <a:pt x="9441" y="8388"/>
                    <a:pt x="9311" y="8200"/>
                  </a:cubicBezTo>
                  <a:lnTo>
                    <a:pt x="8633" y="7175"/>
                  </a:lnTo>
                  <a:cubicBezTo>
                    <a:pt x="8792" y="6915"/>
                    <a:pt x="8907" y="6627"/>
                    <a:pt x="8994" y="6338"/>
                  </a:cubicBezTo>
                  <a:lnTo>
                    <a:pt x="10192" y="6093"/>
                  </a:lnTo>
                  <a:cubicBezTo>
                    <a:pt x="10409" y="6049"/>
                    <a:pt x="10567" y="5847"/>
                    <a:pt x="10582" y="5616"/>
                  </a:cubicBezTo>
                  <a:lnTo>
                    <a:pt x="10582" y="4967"/>
                  </a:lnTo>
                  <a:cubicBezTo>
                    <a:pt x="10567" y="4736"/>
                    <a:pt x="10409" y="4534"/>
                    <a:pt x="10192" y="4490"/>
                  </a:cubicBezTo>
                  <a:lnTo>
                    <a:pt x="8994" y="4259"/>
                  </a:lnTo>
                  <a:cubicBezTo>
                    <a:pt x="8907" y="3956"/>
                    <a:pt x="8792" y="3682"/>
                    <a:pt x="8647" y="3408"/>
                  </a:cubicBezTo>
                  <a:lnTo>
                    <a:pt x="9311" y="2397"/>
                  </a:lnTo>
                  <a:cubicBezTo>
                    <a:pt x="9441" y="2195"/>
                    <a:pt x="9413" y="1950"/>
                    <a:pt x="9254" y="1791"/>
                  </a:cubicBezTo>
                  <a:lnTo>
                    <a:pt x="8792" y="1315"/>
                  </a:lnTo>
                  <a:cubicBezTo>
                    <a:pt x="8701" y="1223"/>
                    <a:pt x="8576" y="1175"/>
                    <a:pt x="8451" y="1175"/>
                  </a:cubicBezTo>
                  <a:cubicBezTo>
                    <a:pt x="8358" y="1175"/>
                    <a:pt x="8265" y="1202"/>
                    <a:pt x="8186" y="1257"/>
                  </a:cubicBezTo>
                  <a:lnTo>
                    <a:pt x="7175" y="1935"/>
                  </a:lnTo>
                  <a:cubicBezTo>
                    <a:pt x="6901" y="1791"/>
                    <a:pt x="6612" y="1675"/>
                    <a:pt x="6323" y="1589"/>
                  </a:cubicBezTo>
                  <a:lnTo>
                    <a:pt x="6078" y="391"/>
                  </a:lnTo>
                  <a:cubicBezTo>
                    <a:pt x="6035" y="160"/>
                    <a:pt x="5847" y="1"/>
                    <a:pt x="5616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2" name="Google Shape;17632;p81"/>
            <p:cNvSpPr/>
            <p:nvPr/>
          </p:nvSpPr>
          <p:spPr>
            <a:xfrm>
              <a:off x="6143480" y="2983301"/>
              <a:ext cx="142321" cy="121821"/>
            </a:xfrm>
            <a:custGeom>
              <a:avLst/>
              <a:gdLst/>
              <a:ahLst/>
              <a:cxnLst/>
              <a:rect l="l" t="t" r="r" b="b"/>
              <a:pathLst>
                <a:path w="5429" h="4647" extrusionOk="0">
                  <a:moveTo>
                    <a:pt x="3104" y="1"/>
                  </a:moveTo>
                  <a:cubicBezTo>
                    <a:pt x="1040" y="1"/>
                    <a:pt x="0" y="2498"/>
                    <a:pt x="1458" y="3956"/>
                  </a:cubicBezTo>
                  <a:cubicBezTo>
                    <a:pt x="1931" y="4433"/>
                    <a:pt x="2515" y="4647"/>
                    <a:pt x="3087" y="4647"/>
                  </a:cubicBezTo>
                  <a:cubicBezTo>
                    <a:pt x="4281" y="4647"/>
                    <a:pt x="5428" y="3720"/>
                    <a:pt x="5428" y="2325"/>
                  </a:cubicBezTo>
                  <a:cubicBezTo>
                    <a:pt x="5428" y="1040"/>
                    <a:pt x="4389" y="1"/>
                    <a:pt x="3104" y="1"/>
                  </a:cubicBez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3" name="Google Shape;17633;p81"/>
            <p:cNvSpPr/>
            <p:nvPr/>
          </p:nvSpPr>
          <p:spPr>
            <a:xfrm>
              <a:off x="6184349" y="3013946"/>
              <a:ext cx="70781" cy="60557"/>
            </a:xfrm>
            <a:custGeom>
              <a:avLst/>
              <a:gdLst/>
              <a:ahLst/>
              <a:cxnLst/>
              <a:rect l="l" t="t" r="r" b="b"/>
              <a:pathLst>
                <a:path w="2700" h="2310" extrusionOk="0">
                  <a:moveTo>
                    <a:pt x="1545" y="1"/>
                  </a:moveTo>
                  <a:cubicBezTo>
                    <a:pt x="520" y="1"/>
                    <a:pt x="0" y="1242"/>
                    <a:pt x="722" y="1964"/>
                  </a:cubicBezTo>
                  <a:cubicBezTo>
                    <a:pt x="961" y="2203"/>
                    <a:pt x="1253" y="2310"/>
                    <a:pt x="1539" y="2310"/>
                  </a:cubicBezTo>
                  <a:cubicBezTo>
                    <a:pt x="2134" y="2310"/>
                    <a:pt x="2700" y="1848"/>
                    <a:pt x="2700" y="1156"/>
                  </a:cubicBezTo>
                  <a:cubicBezTo>
                    <a:pt x="2700" y="506"/>
                    <a:pt x="2180" y="1"/>
                    <a:pt x="15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4" name="Google Shape;17634;p81"/>
            <p:cNvSpPr/>
            <p:nvPr/>
          </p:nvSpPr>
          <p:spPr>
            <a:xfrm>
              <a:off x="6268368" y="3087374"/>
              <a:ext cx="182404" cy="182797"/>
            </a:xfrm>
            <a:custGeom>
              <a:avLst/>
              <a:gdLst/>
              <a:ahLst/>
              <a:cxnLst/>
              <a:rect l="l" t="t" r="r" b="b"/>
              <a:pathLst>
                <a:path w="6958" h="6973" extrusionOk="0">
                  <a:moveTo>
                    <a:pt x="3262" y="0"/>
                  </a:moveTo>
                  <a:cubicBezTo>
                    <a:pt x="3118" y="0"/>
                    <a:pt x="2988" y="116"/>
                    <a:pt x="2945" y="260"/>
                  </a:cubicBezTo>
                  <a:lnTo>
                    <a:pt x="2801" y="1054"/>
                  </a:lnTo>
                  <a:cubicBezTo>
                    <a:pt x="2598" y="1097"/>
                    <a:pt x="2411" y="1184"/>
                    <a:pt x="2238" y="1285"/>
                  </a:cubicBezTo>
                  <a:lnTo>
                    <a:pt x="1574" y="838"/>
                  </a:lnTo>
                  <a:cubicBezTo>
                    <a:pt x="1518" y="800"/>
                    <a:pt x="1454" y="782"/>
                    <a:pt x="1392" y="782"/>
                  </a:cubicBezTo>
                  <a:cubicBezTo>
                    <a:pt x="1308" y="782"/>
                    <a:pt x="1227" y="815"/>
                    <a:pt x="1169" y="881"/>
                  </a:cubicBezTo>
                  <a:lnTo>
                    <a:pt x="866" y="1184"/>
                  </a:lnTo>
                  <a:cubicBezTo>
                    <a:pt x="765" y="1285"/>
                    <a:pt x="736" y="1458"/>
                    <a:pt x="823" y="1574"/>
                  </a:cubicBezTo>
                  <a:lnTo>
                    <a:pt x="1270" y="2252"/>
                  </a:lnTo>
                  <a:cubicBezTo>
                    <a:pt x="1169" y="2426"/>
                    <a:pt x="1097" y="2613"/>
                    <a:pt x="1039" y="2801"/>
                  </a:cubicBezTo>
                  <a:lnTo>
                    <a:pt x="260" y="2960"/>
                  </a:lnTo>
                  <a:cubicBezTo>
                    <a:pt x="101" y="2988"/>
                    <a:pt x="0" y="3118"/>
                    <a:pt x="0" y="3277"/>
                  </a:cubicBezTo>
                  <a:lnTo>
                    <a:pt x="0" y="3710"/>
                  </a:lnTo>
                  <a:cubicBezTo>
                    <a:pt x="0" y="3855"/>
                    <a:pt x="101" y="3985"/>
                    <a:pt x="260" y="4013"/>
                  </a:cubicBezTo>
                  <a:lnTo>
                    <a:pt x="1039" y="4172"/>
                  </a:lnTo>
                  <a:cubicBezTo>
                    <a:pt x="1097" y="4360"/>
                    <a:pt x="1169" y="4548"/>
                    <a:pt x="1270" y="4735"/>
                  </a:cubicBezTo>
                  <a:lnTo>
                    <a:pt x="823" y="5399"/>
                  </a:lnTo>
                  <a:cubicBezTo>
                    <a:pt x="751" y="5529"/>
                    <a:pt x="765" y="5688"/>
                    <a:pt x="866" y="5803"/>
                  </a:cubicBezTo>
                  <a:lnTo>
                    <a:pt x="1169" y="6107"/>
                  </a:lnTo>
                  <a:cubicBezTo>
                    <a:pt x="1234" y="6163"/>
                    <a:pt x="1312" y="6192"/>
                    <a:pt x="1390" y="6192"/>
                  </a:cubicBezTo>
                  <a:cubicBezTo>
                    <a:pt x="1453" y="6192"/>
                    <a:pt x="1516" y="6174"/>
                    <a:pt x="1574" y="6135"/>
                  </a:cubicBezTo>
                  <a:lnTo>
                    <a:pt x="2238" y="5702"/>
                  </a:lnTo>
                  <a:cubicBezTo>
                    <a:pt x="2411" y="5789"/>
                    <a:pt x="2598" y="5876"/>
                    <a:pt x="2801" y="5919"/>
                  </a:cubicBezTo>
                  <a:lnTo>
                    <a:pt x="2959" y="6713"/>
                  </a:lnTo>
                  <a:cubicBezTo>
                    <a:pt x="2988" y="6857"/>
                    <a:pt x="3118" y="6973"/>
                    <a:pt x="3262" y="6973"/>
                  </a:cubicBezTo>
                  <a:lnTo>
                    <a:pt x="3696" y="6973"/>
                  </a:lnTo>
                  <a:cubicBezTo>
                    <a:pt x="3840" y="6973"/>
                    <a:pt x="3970" y="6857"/>
                    <a:pt x="3999" y="6713"/>
                  </a:cubicBezTo>
                  <a:lnTo>
                    <a:pt x="4157" y="5919"/>
                  </a:lnTo>
                  <a:cubicBezTo>
                    <a:pt x="4360" y="5876"/>
                    <a:pt x="4547" y="5789"/>
                    <a:pt x="4720" y="5702"/>
                  </a:cubicBezTo>
                  <a:lnTo>
                    <a:pt x="5384" y="6135"/>
                  </a:lnTo>
                  <a:cubicBezTo>
                    <a:pt x="5442" y="6174"/>
                    <a:pt x="5505" y="6192"/>
                    <a:pt x="5568" y="6192"/>
                  </a:cubicBezTo>
                  <a:cubicBezTo>
                    <a:pt x="5646" y="6192"/>
                    <a:pt x="5724" y="6163"/>
                    <a:pt x="5789" y="6107"/>
                  </a:cubicBezTo>
                  <a:lnTo>
                    <a:pt x="6092" y="5803"/>
                  </a:lnTo>
                  <a:cubicBezTo>
                    <a:pt x="6193" y="5688"/>
                    <a:pt x="6207" y="5529"/>
                    <a:pt x="6135" y="5399"/>
                  </a:cubicBezTo>
                  <a:lnTo>
                    <a:pt x="5688" y="4735"/>
                  </a:lnTo>
                  <a:cubicBezTo>
                    <a:pt x="5789" y="4548"/>
                    <a:pt x="5861" y="4360"/>
                    <a:pt x="5919" y="4172"/>
                  </a:cubicBezTo>
                  <a:lnTo>
                    <a:pt x="6698" y="4013"/>
                  </a:lnTo>
                  <a:cubicBezTo>
                    <a:pt x="6857" y="3985"/>
                    <a:pt x="6958" y="3855"/>
                    <a:pt x="6958" y="3710"/>
                  </a:cubicBezTo>
                  <a:lnTo>
                    <a:pt x="6958" y="3277"/>
                  </a:lnTo>
                  <a:cubicBezTo>
                    <a:pt x="6958" y="3118"/>
                    <a:pt x="6857" y="2988"/>
                    <a:pt x="6698" y="2960"/>
                  </a:cubicBezTo>
                  <a:lnTo>
                    <a:pt x="5919" y="2801"/>
                  </a:lnTo>
                  <a:cubicBezTo>
                    <a:pt x="5861" y="2613"/>
                    <a:pt x="5774" y="2426"/>
                    <a:pt x="5688" y="2252"/>
                  </a:cubicBezTo>
                  <a:lnTo>
                    <a:pt x="6135" y="1574"/>
                  </a:lnTo>
                  <a:cubicBezTo>
                    <a:pt x="6207" y="1458"/>
                    <a:pt x="6193" y="1285"/>
                    <a:pt x="6092" y="1184"/>
                  </a:cubicBezTo>
                  <a:lnTo>
                    <a:pt x="5789" y="881"/>
                  </a:lnTo>
                  <a:cubicBezTo>
                    <a:pt x="5723" y="815"/>
                    <a:pt x="5643" y="782"/>
                    <a:pt x="5562" y="782"/>
                  </a:cubicBezTo>
                  <a:cubicBezTo>
                    <a:pt x="5501" y="782"/>
                    <a:pt x="5440" y="800"/>
                    <a:pt x="5384" y="838"/>
                  </a:cubicBezTo>
                  <a:lnTo>
                    <a:pt x="4720" y="1285"/>
                  </a:lnTo>
                  <a:cubicBezTo>
                    <a:pt x="4533" y="1184"/>
                    <a:pt x="4360" y="1097"/>
                    <a:pt x="4157" y="1054"/>
                  </a:cubicBezTo>
                  <a:lnTo>
                    <a:pt x="3999" y="260"/>
                  </a:lnTo>
                  <a:cubicBezTo>
                    <a:pt x="3970" y="116"/>
                    <a:pt x="3840" y="0"/>
                    <a:pt x="3696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5" name="Google Shape;17635;p81"/>
            <p:cNvSpPr/>
            <p:nvPr/>
          </p:nvSpPr>
          <p:spPr>
            <a:xfrm>
              <a:off x="6298620" y="3133172"/>
              <a:ext cx="106747" cy="91412"/>
            </a:xfrm>
            <a:custGeom>
              <a:avLst/>
              <a:gdLst/>
              <a:ahLst/>
              <a:cxnLst/>
              <a:rect l="l" t="t" r="r" b="b"/>
              <a:pathLst>
                <a:path w="4072" h="3487" extrusionOk="0">
                  <a:moveTo>
                    <a:pt x="2325" y="0"/>
                  </a:moveTo>
                  <a:cubicBezTo>
                    <a:pt x="780" y="0"/>
                    <a:pt x="1" y="1877"/>
                    <a:pt x="1098" y="2974"/>
                  </a:cubicBezTo>
                  <a:cubicBezTo>
                    <a:pt x="1453" y="3328"/>
                    <a:pt x="1889" y="3487"/>
                    <a:pt x="2317" y="3487"/>
                  </a:cubicBezTo>
                  <a:cubicBezTo>
                    <a:pt x="3212" y="3487"/>
                    <a:pt x="4072" y="2792"/>
                    <a:pt x="4072" y="1747"/>
                  </a:cubicBezTo>
                  <a:cubicBezTo>
                    <a:pt x="4057" y="780"/>
                    <a:pt x="3292" y="0"/>
                    <a:pt x="2325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6" name="Google Shape;17636;p81"/>
            <p:cNvSpPr/>
            <p:nvPr/>
          </p:nvSpPr>
          <p:spPr>
            <a:xfrm>
              <a:off x="6322843" y="3151706"/>
              <a:ext cx="63991" cy="54527"/>
            </a:xfrm>
            <a:custGeom>
              <a:avLst/>
              <a:gdLst/>
              <a:ahLst/>
              <a:cxnLst/>
              <a:rect l="l" t="t" r="r" b="b"/>
              <a:pathLst>
                <a:path w="2441" h="2080" extrusionOk="0">
                  <a:moveTo>
                    <a:pt x="1401" y="0"/>
                  </a:moveTo>
                  <a:cubicBezTo>
                    <a:pt x="477" y="0"/>
                    <a:pt x="1" y="1112"/>
                    <a:pt x="665" y="1776"/>
                  </a:cubicBezTo>
                  <a:cubicBezTo>
                    <a:pt x="874" y="1985"/>
                    <a:pt x="1134" y="2079"/>
                    <a:pt x="1388" y="2079"/>
                  </a:cubicBezTo>
                  <a:cubicBezTo>
                    <a:pt x="1924" y="2079"/>
                    <a:pt x="2440" y="1666"/>
                    <a:pt x="2440" y="1040"/>
                  </a:cubicBezTo>
                  <a:cubicBezTo>
                    <a:pt x="2440" y="462"/>
                    <a:pt x="1978" y="0"/>
                    <a:pt x="1401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37" name="Google Shape;17637;p81"/>
          <p:cNvGrpSpPr/>
          <p:nvPr/>
        </p:nvGrpSpPr>
        <p:grpSpPr>
          <a:xfrm>
            <a:off x="6554059" y="2907251"/>
            <a:ext cx="377706" cy="377680"/>
            <a:chOff x="6554059" y="2907251"/>
            <a:chExt cx="377706" cy="377680"/>
          </a:xfrm>
        </p:grpSpPr>
        <p:sp>
          <p:nvSpPr>
            <p:cNvPr id="17638" name="Google Shape;17638;p81"/>
            <p:cNvSpPr/>
            <p:nvPr/>
          </p:nvSpPr>
          <p:spPr>
            <a:xfrm>
              <a:off x="6635064" y="2907251"/>
              <a:ext cx="215723" cy="377680"/>
            </a:xfrm>
            <a:custGeom>
              <a:avLst/>
              <a:gdLst/>
              <a:ahLst/>
              <a:cxnLst/>
              <a:rect l="l" t="t" r="r" b="b"/>
              <a:pathLst>
                <a:path w="8229" h="14407" extrusionOk="0">
                  <a:moveTo>
                    <a:pt x="866" y="0"/>
                  </a:moveTo>
                  <a:cubicBezTo>
                    <a:pt x="390" y="0"/>
                    <a:pt x="0" y="390"/>
                    <a:pt x="0" y="881"/>
                  </a:cubicBezTo>
                  <a:lnTo>
                    <a:pt x="0" y="13541"/>
                  </a:lnTo>
                  <a:cubicBezTo>
                    <a:pt x="0" y="14017"/>
                    <a:pt x="390" y="14407"/>
                    <a:pt x="866" y="14407"/>
                  </a:cubicBezTo>
                  <a:lnTo>
                    <a:pt x="7362" y="14407"/>
                  </a:lnTo>
                  <a:cubicBezTo>
                    <a:pt x="7838" y="14407"/>
                    <a:pt x="8228" y="14017"/>
                    <a:pt x="8228" y="13541"/>
                  </a:cubicBezTo>
                  <a:lnTo>
                    <a:pt x="8228" y="881"/>
                  </a:lnTo>
                  <a:cubicBezTo>
                    <a:pt x="8228" y="390"/>
                    <a:pt x="7838" y="0"/>
                    <a:pt x="7362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9" name="Google Shape;17639;p81"/>
            <p:cNvSpPr/>
            <p:nvPr/>
          </p:nvSpPr>
          <p:spPr>
            <a:xfrm>
              <a:off x="6805330" y="2907251"/>
              <a:ext cx="45457" cy="377680"/>
            </a:xfrm>
            <a:custGeom>
              <a:avLst/>
              <a:gdLst/>
              <a:ahLst/>
              <a:cxnLst/>
              <a:rect l="l" t="t" r="r" b="b"/>
              <a:pathLst>
                <a:path w="1734" h="14407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541"/>
                  </a:lnTo>
                  <a:cubicBezTo>
                    <a:pt x="867" y="14017"/>
                    <a:pt x="477" y="14407"/>
                    <a:pt x="1" y="14407"/>
                  </a:cubicBezTo>
                  <a:lnTo>
                    <a:pt x="867" y="14407"/>
                  </a:lnTo>
                  <a:cubicBezTo>
                    <a:pt x="1343" y="14407"/>
                    <a:pt x="1733" y="14017"/>
                    <a:pt x="1733" y="13541"/>
                  </a:cubicBez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CC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0" name="Google Shape;17640;p81"/>
            <p:cNvSpPr/>
            <p:nvPr/>
          </p:nvSpPr>
          <p:spPr>
            <a:xfrm>
              <a:off x="6635064" y="3227389"/>
              <a:ext cx="215723" cy="22728"/>
            </a:xfrm>
            <a:custGeom>
              <a:avLst/>
              <a:gdLst/>
              <a:ahLst/>
              <a:cxnLst/>
              <a:rect l="l" t="t" r="r" b="b"/>
              <a:pathLst>
                <a:path w="8229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228" y="867"/>
                  </a:lnTo>
                  <a:lnTo>
                    <a:pt x="8228" y="0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1" name="Google Shape;17641;p81"/>
            <p:cNvSpPr/>
            <p:nvPr/>
          </p:nvSpPr>
          <p:spPr>
            <a:xfrm>
              <a:off x="6828058" y="3227389"/>
              <a:ext cx="22728" cy="22728"/>
            </a:xfrm>
            <a:custGeom>
              <a:avLst/>
              <a:gdLst/>
              <a:ahLst/>
              <a:cxnLst/>
              <a:rect l="l" t="t" r="r" b="b"/>
              <a:pathLst>
                <a:path w="867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66" y="867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2" name="Google Shape;17642;p81"/>
            <p:cNvSpPr/>
            <p:nvPr/>
          </p:nvSpPr>
          <p:spPr>
            <a:xfrm>
              <a:off x="6635064" y="3250091"/>
              <a:ext cx="215723" cy="34840"/>
            </a:xfrm>
            <a:custGeom>
              <a:avLst/>
              <a:gdLst/>
              <a:ahLst/>
              <a:cxnLst/>
              <a:rect l="l" t="t" r="r" b="b"/>
              <a:pathLst>
                <a:path w="8229" h="1329" extrusionOk="0">
                  <a:moveTo>
                    <a:pt x="0" y="1"/>
                  </a:moveTo>
                  <a:lnTo>
                    <a:pt x="0" y="463"/>
                  </a:lnTo>
                  <a:cubicBezTo>
                    <a:pt x="0" y="939"/>
                    <a:pt x="390" y="1329"/>
                    <a:pt x="866" y="1329"/>
                  </a:cubicBezTo>
                  <a:lnTo>
                    <a:pt x="7362" y="1329"/>
                  </a:lnTo>
                  <a:cubicBezTo>
                    <a:pt x="7838" y="1329"/>
                    <a:pt x="8228" y="939"/>
                    <a:pt x="8228" y="463"/>
                  </a:cubicBezTo>
                  <a:lnTo>
                    <a:pt x="8228" y="1"/>
                  </a:ln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3" name="Google Shape;17643;p81"/>
            <p:cNvSpPr/>
            <p:nvPr/>
          </p:nvSpPr>
          <p:spPr>
            <a:xfrm>
              <a:off x="6805330" y="3250091"/>
              <a:ext cx="45457" cy="34840"/>
            </a:xfrm>
            <a:custGeom>
              <a:avLst/>
              <a:gdLst/>
              <a:ahLst/>
              <a:cxnLst/>
              <a:rect l="l" t="t" r="r" b="b"/>
              <a:pathLst>
                <a:path w="1734" h="1329" extrusionOk="0">
                  <a:moveTo>
                    <a:pt x="867" y="1"/>
                  </a:moveTo>
                  <a:lnTo>
                    <a:pt x="867" y="463"/>
                  </a:lnTo>
                  <a:cubicBezTo>
                    <a:pt x="867" y="939"/>
                    <a:pt x="477" y="1329"/>
                    <a:pt x="1" y="1329"/>
                  </a:cubicBezTo>
                  <a:lnTo>
                    <a:pt x="867" y="1329"/>
                  </a:lnTo>
                  <a:cubicBezTo>
                    <a:pt x="1343" y="1329"/>
                    <a:pt x="1733" y="939"/>
                    <a:pt x="1733" y="463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4" name="Google Shape;17644;p81"/>
            <p:cNvSpPr/>
            <p:nvPr/>
          </p:nvSpPr>
          <p:spPr>
            <a:xfrm>
              <a:off x="6635064" y="2907251"/>
              <a:ext cx="216090" cy="35207"/>
            </a:xfrm>
            <a:custGeom>
              <a:avLst/>
              <a:gdLst/>
              <a:ahLst/>
              <a:cxnLst/>
              <a:rect l="l" t="t" r="r" b="b"/>
              <a:pathLst>
                <a:path w="8243" h="1343" extrusionOk="0">
                  <a:moveTo>
                    <a:pt x="866" y="0"/>
                  </a:moveTo>
                  <a:cubicBezTo>
                    <a:pt x="390" y="15"/>
                    <a:pt x="0" y="390"/>
                    <a:pt x="0" y="881"/>
                  </a:cubicBezTo>
                  <a:lnTo>
                    <a:pt x="0" y="1343"/>
                  </a:lnTo>
                  <a:lnTo>
                    <a:pt x="8243" y="1343"/>
                  </a:lnTo>
                  <a:lnTo>
                    <a:pt x="8243" y="881"/>
                  </a:lnTo>
                  <a:cubicBezTo>
                    <a:pt x="8243" y="390"/>
                    <a:pt x="7853" y="0"/>
                    <a:pt x="7362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5" name="Google Shape;17645;p81"/>
            <p:cNvSpPr/>
            <p:nvPr/>
          </p:nvSpPr>
          <p:spPr>
            <a:xfrm>
              <a:off x="6805330" y="2907251"/>
              <a:ext cx="45457" cy="35207"/>
            </a:xfrm>
            <a:custGeom>
              <a:avLst/>
              <a:gdLst/>
              <a:ahLst/>
              <a:cxnLst/>
              <a:rect l="l" t="t" r="r" b="b"/>
              <a:pathLst>
                <a:path w="1734" h="1343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43"/>
                  </a:lnTo>
                  <a:lnTo>
                    <a:pt x="1733" y="1343"/>
                  </a:ln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6" name="Google Shape;17646;p81"/>
            <p:cNvSpPr/>
            <p:nvPr/>
          </p:nvSpPr>
          <p:spPr>
            <a:xfrm>
              <a:off x="6720577" y="3262202"/>
              <a:ext cx="45064" cy="11010"/>
            </a:xfrm>
            <a:custGeom>
              <a:avLst/>
              <a:gdLst/>
              <a:ahLst/>
              <a:cxnLst/>
              <a:rect l="l" t="t" r="r" b="b"/>
              <a:pathLst>
                <a:path w="1719" h="420" extrusionOk="0">
                  <a:moveTo>
                    <a:pt x="1444" y="0"/>
                  </a:moveTo>
                  <a:cubicBezTo>
                    <a:pt x="1439" y="0"/>
                    <a:pt x="1434" y="0"/>
                    <a:pt x="1430" y="1"/>
                  </a:cubicBezTo>
                  <a:lnTo>
                    <a:pt x="275" y="1"/>
                  </a:lnTo>
                  <a:cubicBezTo>
                    <a:pt x="0" y="1"/>
                    <a:pt x="0" y="419"/>
                    <a:pt x="275" y="419"/>
                  </a:cubicBezTo>
                  <a:lnTo>
                    <a:pt x="1430" y="419"/>
                  </a:lnTo>
                  <a:cubicBezTo>
                    <a:pt x="1714" y="419"/>
                    <a:pt x="1718" y="0"/>
                    <a:pt x="144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7" name="Google Shape;17647;p81"/>
            <p:cNvSpPr/>
            <p:nvPr/>
          </p:nvSpPr>
          <p:spPr>
            <a:xfrm>
              <a:off x="6554059" y="2962879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0"/>
                  </a:moveTo>
                  <a:cubicBezTo>
                    <a:pt x="506" y="0"/>
                    <a:pt x="1" y="505"/>
                    <a:pt x="1" y="1112"/>
                  </a:cubicBezTo>
                  <a:lnTo>
                    <a:pt x="1" y="3811"/>
                  </a:lnTo>
                  <a:cubicBezTo>
                    <a:pt x="1" y="4417"/>
                    <a:pt x="506" y="4923"/>
                    <a:pt x="1127" y="4923"/>
                  </a:cubicBezTo>
                  <a:lnTo>
                    <a:pt x="2108" y="4923"/>
                  </a:lnTo>
                  <a:cubicBezTo>
                    <a:pt x="2166" y="4923"/>
                    <a:pt x="2209" y="4966"/>
                    <a:pt x="2224" y="5024"/>
                  </a:cubicBezTo>
                  <a:cubicBezTo>
                    <a:pt x="2313" y="6043"/>
                    <a:pt x="2886" y="6246"/>
                    <a:pt x="3324" y="6246"/>
                  </a:cubicBezTo>
                  <a:cubicBezTo>
                    <a:pt x="3457" y="6246"/>
                    <a:pt x="3577" y="6227"/>
                    <a:pt x="3667" y="6207"/>
                  </a:cubicBezTo>
                  <a:cubicBezTo>
                    <a:pt x="3696" y="6193"/>
                    <a:pt x="3696" y="6164"/>
                    <a:pt x="3667" y="6150"/>
                  </a:cubicBezTo>
                  <a:cubicBezTo>
                    <a:pt x="3047" y="6049"/>
                    <a:pt x="3162" y="5283"/>
                    <a:pt x="3220" y="5009"/>
                  </a:cubicBezTo>
                  <a:cubicBezTo>
                    <a:pt x="3234" y="4966"/>
                    <a:pt x="3278" y="4923"/>
                    <a:pt x="332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1"/>
                  </a:cubicBezTo>
                  <a:lnTo>
                    <a:pt x="5688" y="1112"/>
                  </a:lnTo>
                  <a:cubicBezTo>
                    <a:pt x="5688" y="491"/>
                    <a:pt x="5183" y="0"/>
                    <a:pt x="4562" y="0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8" name="Google Shape;17648;p81"/>
            <p:cNvSpPr/>
            <p:nvPr/>
          </p:nvSpPr>
          <p:spPr>
            <a:xfrm>
              <a:off x="6650950" y="2962879"/>
              <a:ext cx="52246" cy="129056"/>
            </a:xfrm>
            <a:custGeom>
              <a:avLst/>
              <a:gdLst/>
              <a:ahLst/>
              <a:cxnLst/>
              <a:rect l="l" t="t" r="r" b="b"/>
              <a:pathLst>
                <a:path w="1993" h="4923" extrusionOk="0">
                  <a:moveTo>
                    <a:pt x="0" y="0"/>
                  </a:moveTo>
                  <a:cubicBezTo>
                    <a:pt x="621" y="0"/>
                    <a:pt x="1126" y="505"/>
                    <a:pt x="1126" y="1112"/>
                  </a:cubicBezTo>
                  <a:lnTo>
                    <a:pt x="1126" y="3811"/>
                  </a:lnTo>
                  <a:cubicBezTo>
                    <a:pt x="1126" y="4417"/>
                    <a:pt x="621" y="4923"/>
                    <a:pt x="0" y="4923"/>
                  </a:cubicBezTo>
                  <a:lnTo>
                    <a:pt x="866" y="4923"/>
                  </a:lnTo>
                  <a:cubicBezTo>
                    <a:pt x="1487" y="4923"/>
                    <a:pt x="1992" y="4417"/>
                    <a:pt x="1992" y="3811"/>
                  </a:cubicBezTo>
                  <a:lnTo>
                    <a:pt x="1992" y="1112"/>
                  </a:lnTo>
                  <a:cubicBezTo>
                    <a:pt x="1992" y="505"/>
                    <a:pt x="1487" y="0"/>
                    <a:pt x="866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9" name="Google Shape;17649;p81"/>
            <p:cNvSpPr/>
            <p:nvPr/>
          </p:nvSpPr>
          <p:spPr>
            <a:xfrm>
              <a:off x="6596842" y="2999580"/>
              <a:ext cx="64358" cy="53295"/>
            </a:xfrm>
            <a:custGeom>
              <a:avLst/>
              <a:gdLst/>
              <a:ahLst/>
              <a:cxnLst/>
              <a:rect l="l" t="t" r="r" b="b"/>
              <a:pathLst>
                <a:path w="2455" h="2033" extrusionOk="0">
                  <a:moveTo>
                    <a:pt x="621" y="0"/>
                  </a:moveTo>
                  <a:cubicBezTo>
                    <a:pt x="274" y="29"/>
                    <a:pt x="0" y="332"/>
                    <a:pt x="29" y="693"/>
                  </a:cubicBezTo>
                  <a:cubicBezTo>
                    <a:pt x="29" y="1097"/>
                    <a:pt x="361" y="1588"/>
                    <a:pt x="1169" y="2021"/>
                  </a:cubicBezTo>
                  <a:cubicBezTo>
                    <a:pt x="1191" y="2029"/>
                    <a:pt x="1213" y="2032"/>
                    <a:pt x="1232" y="2032"/>
                  </a:cubicBezTo>
                  <a:cubicBezTo>
                    <a:pt x="1252" y="2032"/>
                    <a:pt x="1270" y="2029"/>
                    <a:pt x="1285" y="2021"/>
                  </a:cubicBezTo>
                  <a:cubicBezTo>
                    <a:pt x="2108" y="1588"/>
                    <a:pt x="2425" y="1097"/>
                    <a:pt x="2425" y="693"/>
                  </a:cubicBezTo>
                  <a:cubicBezTo>
                    <a:pt x="2454" y="332"/>
                    <a:pt x="2194" y="29"/>
                    <a:pt x="1848" y="0"/>
                  </a:cubicBezTo>
                  <a:cubicBezTo>
                    <a:pt x="1646" y="0"/>
                    <a:pt x="1444" y="87"/>
                    <a:pt x="1299" y="231"/>
                  </a:cubicBezTo>
                  <a:cubicBezTo>
                    <a:pt x="1285" y="253"/>
                    <a:pt x="1263" y="264"/>
                    <a:pt x="1240" y="264"/>
                  </a:cubicBezTo>
                  <a:cubicBezTo>
                    <a:pt x="1216" y="264"/>
                    <a:pt x="1191" y="253"/>
                    <a:pt x="1169" y="231"/>
                  </a:cubicBezTo>
                  <a:cubicBezTo>
                    <a:pt x="1025" y="87"/>
                    <a:pt x="837" y="0"/>
                    <a:pt x="6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0" name="Google Shape;17650;p81"/>
            <p:cNvSpPr/>
            <p:nvPr/>
          </p:nvSpPr>
          <p:spPr>
            <a:xfrm>
              <a:off x="6782628" y="3055576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1"/>
                  </a:moveTo>
                  <a:cubicBezTo>
                    <a:pt x="506" y="1"/>
                    <a:pt x="1" y="492"/>
                    <a:pt x="1" y="1112"/>
                  </a:cubicBezTo>
                  <a:lnTo>
                    <a:pt x="1" y="3812"/>
                  </a:lnTo>
                  <a:cubicBezTo>
                    <a:pt x="1" y="4432"/>
                    <a:pt x="506" y="4938"/>
                    <a:pt x="1127" y="4938"/>
                  </a:cubicBezTo>
                  <a:lnTo>
                    <a:pt x="2368" y="4938"/>
                  </a:lnTo>
                  <a:cubicBezTo>
                    <a:pt x="2376" y="4936"/>
                    <a:pt x="2383" y="4935"/>
                    <a:pt x="2390" y="4935"/>
                  </a:cubicBezTo>
                  <a:cubicBezTo>
                    <a:pt x="2437" y="4935"/>
                    <a:pt x="2471" y="4974"/>
                    <a:pt x="2484" y="5024"/>
                  </a:cubicBezTo>
                  <a:cubicBezTo>
                    <a:pt x="2527" y="5284"/>
                    <a:pt x="2643" y="6049"/>
                    <a:pt x="2036" y="6150"/>
                  </a:cubicBezTo>
                  <a:cubicBezTo>
                    <a:pt x="2007" y="6165"/>
                    <a:pt x="2007" y="6208"/>
                    <a:pt x="2036" y="6208"/>
                  </a:cubicBezTo>
                  <a:cubicBezTo>
                    <a:pt x="2124" y="6228"/>
                    <a:pt x="2242" y="6247"/>
                    <a:pt x="2374" y="6247"/>
                  </a:cubicBezTo>
                  <a:cubicBezTo>
                    <a:pt x="2806" y="6247"/>
                    <a:pt x="3380" y="6046"/>
                    <a:pt x="3480" y="5039"/>
                  </a:cubicBezTo>
                  <a:cubicBezTo>
                    <a:pt x="3480" y="4967"/>
                    <a:pt x="3523" y="4923"/>
                    <a:pt x="358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2"/>
                  </a:cubicBezTo>
                  <a:lnTo>
                    <a:pt x="5688" y="1112"/>
                  </a:lnTo>
                  <a:cubicBezTo>
                    <a:pt x="5688" y="506"/>
                    <a:pt x="5183" y="1"/>
                    <a:pt x="4577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1" name="Google Shape;17651;p81"/>
            <p:cNvSpPr/>
            <p:nvPr/>
          </p:nvSpPr>
          <p:spPr>
            <a:xfrm>
              <a:off x="6879885" y="3055576"/>
              <a:ext cx="51879" cy="129083"/>
            </a:xfrm>
            <a:custGeom>
              <a:avLst/>
              <a:gdLst/>
              <a:ahLst/>
              <a:cxnLst/>
              <a:rect l="l" t="t" r="r" b="b"/>
              <a:pathLst>
                <a:path w="1979" h="4924" extrusionOk="0">
                  <a:moveTo>
                    <a:pt x="1" y="1"/>
                  </a:moveTo>
                  <a:cubicBezTo>
                    <a:pt x="607" y="1"/>
                    <a:pt x="1112" y="506"/>
                    <a:pt x="1112" y="1112"/>
                  </a:cubicBezTo>
                  <a:lnTo>
                    <a:pt x="1112" y="3812"/>
                  </a:lnTo>
                  <a:cubicBezTo>
                    <a:pt x="1112" y="4432"/>
                    <a:pt x="607" y="4923"/>
                    <a:pt x="1" y="4923"/>
                  </a:cubicBezTo>
                  <a:lnTo>
                    <a:pt x="867" y="4923"/>
                  </a:lnTo>
                  <a:cubicBezTo>
                    <a:pt x="1473" y="4923"/>
                    <a:pt x="1978" y="4432"/>
                    <a:pt x="1978" y="3812"/>
                  </a:cubicBezTo>
                  <a:lnTo>
                    <a:pt x="1978" y="1112"/>
                  </a:lnTo>
                  <a:cubicBezTo>
                    <a:pt x="1978" y="506"/>
                    <a:pt x="1473" y="1"/>
                    <a:pt x="867" y="1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2" name="Google Shape;17652;p81"/>
            <p:cNvSpPr/>
            <p:nvPr/>
          </p:nvSpPr>
          <p:spPr>
            <a:xfrm>
              <a:off x="6841297" y="3080926"/>
              <a:ext cx="31799" cy="32192"/>
            </a:xfrm>
            <a:custGeom>
              <a:avLst/>
              <a:gdLst/>
              <a:ahLst/>
              <a:cxnLst/>
              <a:rect l="l" t="t" r="r" b="b"/>
              <a:pathLst>
                <a:path w="1213" h="1228" extrusionOk="0">
                  <a:moveTo>
                    <a:pt x="607" y="1"/>
                  </a:moveTo>
                  <a:cubicBezTo>
                    <a:pt x="275" y="1"/>
                    <a:pt x="0" y="275"/>
                    <a:pt x="0" y="607"/>
                  </a:cubicBezTo>
                  <a:cubicBezTo>
                    <a:pt x="0" y="954"/>
                    <a:pt x="275" y="1228"/>
                    <a:pt x="607" y="1228"/>
                  </a:cubicBezTo>
                  <a:cubicBezTo>
                    <a:pt x="953" y="1228"/>
                    <a:pt x="1213" y="954"/>
                    <a:pt x="1213" y="607"/>
                  </a:cubicBezTo>
                  <a:cubicBezTo>
                    <a:pt x="1213" y="275"/>
                    <a:pt x="953" y="1"/>
                    <a:pt x="60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3" name="Google Shape;17653;p81"/>
            <p:cNvSpPr/>
            <p:nvPr/>
          </p:nvSpPr>
          <p:spPr>
            <a:xfrm>
              <a:off x="6830706" y="3113091"/>
              <a:ext cx="53374" cy="31825"/>
            </a:xfrm>
            <a:custGeom>
              <a:avLst/>
              <a:gdLst/>
              <a:ahLst/>
              <a:cxnLst/>
              <a:rect l="l" t="t" r="r" b="b"/>
              <a:pathLst>
                <a:path w="2036" h="1214" extrusionOk="0">
                  <a:moveTo>
                    <a:pt x="895" y="1"/>
                  </a:moveTo>
                  <a:cubicBezTo>
                    <a:pt x="404" y="1"/>
                    <a:pt x="0" y="391"/>
                    <a:pt x="0" y="882"/>
                  </a:cubicBezTo>
                  <a:lnTo>
                    <a:pt x="0" y="896"/>
                  </a:lnTo>
                  <a:cubicBezTo>
                    <a:pt x="0" y="1069"/>
                    <a:pt x="145" y="1214"/>
                    <a:pt x="318" y="1214"/>
                  </a:cubicBezTo>
                  <a:lnTo>
                    <a:pt x="1718" y="1214"/>
                  </a:lnTo>
                  <a:cubicBezTo>
                    <a:pt x="1891" y="1214"/>
                    <a:pt x="2036" y="1069"/>
                    <a:pt x="2036" y="896"/>
                  </a:cubicBezTo>
                  <a:lnTo>
                    <a:pt x="2036" y="882"/>
                  </a:lnTo>
                  <a:cubicBezTo>
                    <a:pt x="2036" y="391"/>
                    <a:pt x="1631" y="1"/>
                    <a:pt x="1155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4" name="Google Shape;17654;p81"/>
            <p:cNvSpPr/>
            <p:nvPr/>
          </p:nvSpPr>
          <p:spPr>
            <a:xfrm>
              <a:off x="6725112" y="2972343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5" name="Google Shape;17655;p81"/>
            <p:cNvSpPr/>
            <p:nvPr/>
          </p:nvSpPr>
          <p:spPr>
            <a:xfrm>
              <a:off x="6725112" y="2995045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6" name="Google Shape;17656;p81"/>
            <p:cNvSpPr/>
            <p:nvPr/>
          </p:nvSpPr>
          <p:spPr>
            <a:xfrm>
              <a:off x="6725112" y="3017747"/>
              <a:ext cx="95396" cy="11377"/>
            </a:xfrm>
            <a:custGeom>
              <a:avLst/>
              <a:gdLst/>
              <a:ahLst/>
              <a:cxnLst/>
              <a:rect l="l" t="t" r="r" b="b"/>
              <a:pathLst>
                <a:path w="3639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3350" y="433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7" name="Google Shape;17657;p81"/>
            <p:cNvSpPr/>
            <p:nvPr/>
          </p:nvSpPr>
          <p:spPr>
            <a:xfrm>
              <a:off x="6664949" y="3138467"/>
              <a:ext cx="91595" cy="23095"/>
            </a:xfrm>
            <a:custGeom>
              <a:avLst/>
              <a:gdLst/>
              <a:ahLst/>
              <a:cxnLst/>
              <a:rect l="l" t="t" r="r" b="b"/>
              <a:pathLst>
                <a:path w="3494" h="881" extrusionOk="0">
                  <a:moveTo>
                    <a:pt x="174" y="0"/>
                  </a:moveTo>
                  <a:cubicBezTo>
                    <a:pt x="73" y="0"/>
                    <a:pt x="0" y="87"/>
                    <a:pt x="0" y="173"/>
                  </a:cubicBezTo>
                  <a:lnTo>
                    <a:pt x="0" y="707"/>
                  </a:lnTo>
                  <a:cubicBezTo>
                    <a:pt x="0" y="794"/>
                    <a:pt x="73" y="881"/>
                    <a:pt x="174" y="881"/>
                  </a:cubicBezTo>
                  <a:lnTo>
                    <a:pt x="3321" y="881"/>
                  </a:lnTo>
                  <a:cubicBezTo>
                    <a:pt x="3422" y="881"/>
                    <a:pt x="3494" y="794"/>
                    <a:pt x="3494" y="707"/>
                  </a:cubicBezTo>
                  <a:lnTo>
                    <a:pt x="3494" y="173"/>
                  </a:lnTo>
                  <a:cubicBezTo>
                    <a:pt x="3494" y="87"/>
                    <a:pt x="3422" y="0"/>
                    <a:pt x="33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8" name="Google Shape;17658;p81"/>
            <p:cNvSpPr/>
            <p:nvPr/>
          </p:nvSpPr>
          <p:spPr>
            <a:xfrm>
              <a:off x="6663428" y="3178576"/>
              <a:ext cx="95003" cy="11377"/>
            </a:xfrm>
            <a:custGeom>
              <a:avLst/>
              <a:gdLst/>
              <a:ahLst/>
              <a:cxnLst/>
              <a:rect l="l" t="t" r="r" b="b"/>
              <a:pathLst>
                <a:path w="3624" h="434" extrusionOk="0">
                  <a:moveTo>
                    <a:pt x="275" y="0"/>
                  </a:moveTo>
                  <a:cubicBezTo>
                    <a:pt x="1" y="0"/>
                    <a:pt x="1" y="433"/>
                    <a:pt x="275" y="433"/>
                  </a:cubicBezTo>
                  <a:lnTo>
                    <a:pt x="3350" y="433"/>
                  </a:lnTo>
                  <a:cubicBezTo>
                    <a:pt x="3624" y="419"/>
                    <a:pt x="3624" y="0"/>
                    <a:pt x="3350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59" name="Google Shape;17659;p81"/>
          <p:cNvGrpSpPr/>
          <p:nvPr/>
        </p:nvGrpSpPr>
        <p:grpSpPr>
          <a:xfrm>
            <a:off x="7491796" y="2945446"/>
            <a:ext cx="400801" cy="317542"/>
            <a:chOff x="7491796" y="2945446"/>
            <a:chExt cx="400801" cy="317542"/>
          </a:xfrm>
        </p:grpSpPr>
        <p:sp>
          <p:nvSpPr>
            <p:cNvPr id="17660" name="Google Shape;17660;p81"/>
            <p:cNvSpPr/>
            <p:nvPr/>
          </p:nvSpPr>
          <p:spPr>
            <a:xfrm>
              <a:off x="7491796" y="2998453"/>
              <a:ext cx="340611" cy="264536"/>
            </a:xfrm>
            <a:custGeom>
              <a:avLst/>
              <a:gdLst/>
              <a:ahLst/>
              <a:cxnLst/>
              <a:rect l="l" t="t" r="r" b="b"/>
              <a:pathLst>
                <a:path w="12993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12675" y="10090"/>
                  </a:lnTo>
                  <a:cubicBezTo>
                    <a:pt x="12848" y="10090"/>
                    <a:pt x="12993" y="9960"/>
                    <a:pt x="12993" y="9787"/>
                  </a:cubicBezTo>
                  <a:lnTo>
                    <a:pt x="12993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1" name="Google Shape;17661;p81"/>
            <p:cNvSpPr/>
            <p:nvPr/>
          </p:nvSpPr>
          <p:spPr>
            <a:xfrm>
              <a:off x="7491796" y="2998453"/>
              <a:ext cx="24249" cy="264536"/>
            </a:xfrm>
            <a:custGeom>
              <a:avLst/>
              <a:gdLst/>
              <a:ahLst/>
              <a:cxnLst/>
              <a:rect l="l" t="t" r="r" b="b"/>
              <a:pathLst>
                <a:path w="925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925" y="10090"/>
                  </a:lnTo>
                  <a:cubicBezTo>
                    <a:pt x="752" y="10090"/>
                    <a:pt x="622" y="9960"/>
                    <a:pt x="622" y="9787"/>
                  </a:cubicBezTo>
                  <a:lnTo>
                    <a:pt x="62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2" name="Google Shape;17662;p81"/>
            <p:cNvSpPr/>
            <p:nvPr/>
          </p:nvSpPr>
          <p:spPr>
            <a:xfrm>
              <a:off x="7541002" y="2945473"/>
              <a:ext cx="291406" cy="58669"/>
            </a:xfrm>
            <a:custGeom>
              <a:avLst/>
              <a:gdLst/>
              <a:ahLst/>
              <a:cxnLst/>
              <a:rect l="l" t="t" r="r" b="b"/>
              <a:pathLst>
                <a:path w="11116" h="2238" extrusionOk="0">
                  <a:moveTo>
                    <a:pt x="1" y="0"/>
                  </a:moveTo>
                  <a:lnTo>
                    <a:pt x="1" y="2238"/>
                  </a:lnTo>
                  <a:lnTo>
                    <a:pt x="11116" y="2238"/>
                  </a:lnTo>
                  <a:lnTo>
                    <a:pt x="11116" y="318"/>
                  </a:lnTo>
                  <a:cubicBezTo>
                    <a:pt x="11116" y="144"/>
                    <a:pt x="10971" y="0"/>
                    <a:pt x="1078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3" name="Google Shape;17663;p81"/>
            <p:cNvSpPr/>
            <p:nvPr/>
          </p:nvSpPr>
          <p:spPr>
            <a:xfrm>
              <a:off x="7491796" y="2945473"/>
              <a:ext cx="56415" cy="58669"/>
            </a:xfrm>
            <a:custGeom>
              <a:avLst/>
              <a:gdLst/>
              <a:ahLst/>
              <a:cxnLst/>
              <a:rect l="l" t="t" r="r" b="b"/>
              <a:pathLst>
                <a:path w="2152" h="2238" extrusionOk="0">
                  <a:moveTo>
                    <a:pt x="319" y="0"/>
                  </a:moveTo>
                  <a:cubicBezTo>
                    <a:pt x="145" y="0"/>
                    <a:pt x="1" y="144"/>
                    <a:pt x="1" y="318"/>
                  </a:cubicBezTo>
                  <a:lnTo>
                    <a:pt x="1" y="2238"/>
                  </a:lnTo>
                  <a:lnTo>
                    <a:pt x="2152" y="2238"/>
                  </a:lnTo>
                  <a:lnTo>
                    <a:pt x="2152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4" name="Google Shape;17664;p81"/>
            <p:cNvSpPr/>
            <p:nvPr/>
          </p:nvSpPr>
          <p:spPr>
            <a:xfrm>
              <a:off x="7491796" y="2945446"/>
              <a:ext cx="24642" cy="58695"/>
            </a:xfrm>
            <a:custGeom>
              <a:avLst/>
              <a:gdLst/>
              <a:ahLst/>
              <a:cxnLst/>
              <a:rect l="l" t="t" r="r" b="b"/>
              <a:pathLst>
                <a:path w="940" h="2239" extrusionOk="0">
                  <a:moveTo>
                    <a:pt x="915" y="0"/>
                  </a:moveTo>
                  <a:cubicBezTo>
                    <a:pt x="907" y="0"/>
                    <a:pt x="899" y="0"/>
                    <a:pt x="891" y="1"/>
                  </a:cubicBezTo>
                  <a:lnTo>
                    <a:pt x="939" y="1"/>
                  </a:lnTo>
                  <a:cubicBezTo>
                    <a:pt x="931" y="0"/>
                    <a:pt x="923" y="0"/>
                    <a:pt x="915" y="0"/>
                  </a:cubicBezTo>
                  <a:close/>
                  <a:moveTo>
                    <a:pt x="319" y="1"/>
                  </a:moveTo>
                  <a:cubicBezTo>
                    <a:pt x="145" y="1"/>
                    <a:pt x="1" y="145"/>
                    <a:pt x="1" y="319"/>
                  </a:cubicBezTo>
                  <a:lnTo>
                    <a:pt x="1" y="2239"/>
                  </a:lnTo>
                  <a:lnTo>
                    <a:pt x="607" y="2239"/>
                  </a:lnTo>
                  <a:lnTo>
                    <a:pt x="607" y="319"/>
                  </a:lnTo>
                  <a:cubicBezTo>
                    <a:pt x="607" y="148"/>
                    <a:pt x="738" y="14"/>
                    <a:pt x="89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5" name="Google Shape;17665;p81"/>
            <p:cNvSpPr/>
            <p:nvPr/>
          </p:nvSpPr>
          <p:spPr>
            <a:xfrm>
              <a:off x="7568632" y="2968542"/>
              <a:ext cx="228962" cy="12138"/>
            </a:xfrm>
            <a:custGeom>
              <a:avLst/>
              <a:gdLst/>
              <a:ahLst/>
              <a:cxnLst/>
              <a:rect l="l" t="t" r="r" b="b"/>
              <a:pathLst>
                <a:path w="8734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8416" y="463"/>
                  </a:lnTo>
                  <a:cubicBezTo>
                    <a:pt x="8734" y="463"/>
                    <a:pt x="8734" y="1"/>
                    <a:pt x="841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6" name="Google Shape;17666;p81"/>
            <p:cNvSpPr/>
            <p:nvPr/>
          </p:nvSpPr>
          <p:spPr>
            <a:xfrm>
              <a:off x="7656793" y="3073402"/>
              <a:ext cx="225947" cy="122450"/>
            </a:xfrm>
            <a:custGeom>
              <a:avLst/>
              <a:gdLst/>
              <a:ahLst/>
              <a:cxnLst/>
              <a:rect l="l" t="t" r="r" b="b"/>
              <a:pathLst>
                <a:path w="8619" h="4671" extrusionOk="0">
                  <a:moveTo>
                    <a:pt x="8354" y="0"/>
                  </a:moveTo>
                  <a:cubicBezTo>
                    <a:pt x="8289" y="0"/>
                    <a:pt x="8226" y="30"/>
                    <a:pt x="8186" y="86"/>
                  </a:cubicBezTo>
                  <a:lnTo>
                    <a:pt x="5226" y="3781"/>
                  </a:lnTo>
                  <a:lnTo>
                    <a:pt x="2946" y="1962"/>
                  </a:lnTo>
                  <a:cubicBezTo>
                    <a:pt x="2902" y="1926"/>
                    <a:pt x="2848" y="1908"/>
                    <a:pt x="2796" y="1908"/>
                  </a:cubicBezTo>
                  <a:cubicBezTo>
                    <a:pt x="2744" y="1908"/>
                    <a:pt x="2693" y="1926"/>
                    <a:pt x="2657" y="1962"/>
                  </a:cubicBezTo>
                  <a:lnTo>
                    <a:pt x="188" y="4258"/>
                  </a:lnTo>
                  <a:cubicBezTo>
                    <a:pt x="0" y="4413"/>
                    <a:pt x="161" y="4670"/>
                    <a:pt x="343" y="4670"/>
                  </a:cubicBezTo>
                  <a:cubicBezTo>
                    <a:pt x="399" y="4670"/>
                    <a:pt x="456" y="4647"/>
                    <a:pt x="506" y="4590"/>
                  </a:cubicBezTo>
                  <a:lnTo>
                    <a:pt x="2816" y="2439"/>
                  </a:lnTo>
                  <a:lnTo>
                    <a:pt x="5125" y="4287"/>
                  </a:lnTo>
                  <a:cubicBezTo>
                    <a:pt x="5167" y="4317"/>
                    <a:pt x="5217" y="4332"/>
                    <a:pt x="5266" y="4332"/>
                  </a:cubicBezTo>
                  <a:cubicBezTo>
                    <a:pt x="5334" y="4332"/>
                    <a:pt x="5401" y="4302"/>
                    <a:pt x="5443" y="4243"/>
                  </a:cubicBezTo>
                  <a:lnTo>
                    <a:pt x="8547" y="375"/>
                  </a:lnTo>
                  <a:cubicBezTo>
                    <a:pt x="8619" y="274"/>
                    <a:pt x="8604" y="129"/>
                    <a:pt x="8503" y="57"/>
                  </a:cubicBezTo>
                  <a:cubicBezTo>
                    <a:pt x="8459" y="19"/>
                    <a:pt x="8405" y="0"/>
                    <a:pt x="835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7" name="Google Shape;17667;p81"/>
            <p:cNvSpPr/>
            <p:nvPr/>
          </p:nvSpPr>
          <p:spPr>
            <a:xfrm>
              <a:off x="7649610" y="3172888"/>
              <a:ext cx="32952" cy="32952"/>
            </a:xfrm>
            <a:custGeom>
              <a:avLst/>
              <a:gdLst/>
              <a:ahLst/>
              <a:cxnLst/>
              <a:rect l="l" t="t" r="r" b="b"/>
              <a:pathLst>
                <a:path w="1257" h="1257" extrusionOk="0">
                  <a:moveTo>
                    <a:pt x="621" y="1"/>
                  </a:moveTo>
                  <a:cubicBezTo>
                    <a:pt x="275" y="1"/>
                    <a:pt x="1" y="275"/>
                    <a:pt x="1" y="636"/>
                  </a:cubicBezTo>
                  <a:cubicBezTo>
                    <a:pt x="1" y="982"/>
                    <a:pt x="275" y="1257"/>
                    <a:pt x="621" y="1257"/>
                  </a:cubicBezTo>
                  <a:cubicBezTo>
                    <a:pt x="968" y="1257"/>
                    <a:pt x="1256" y="982"/>
                    <a:pt x="1256" y="636"/>
                  </a:cubicBezTo>
                  <a:cubicBezTo>
                    <a:pt x="1256" y="275"/>
                    <a:pt x="968" y="1"/>
                    <a:pt x="6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8" name="Google Shape;17668;p81"/>
            <p:cNvSpPr/>
            <p:nvPr/>
          </p:nvSpPr>
          <p:spPr>
            <a:xfrm>
              <a:off x="7778273" y="3164184"/>
              <a:ext cx="32952" cy="33345"/>
            </a:xfrm>
            <a:custGeom>
              <a:avLst/>
              <a:gdLst/>
              <a:ahLst/>
              <a:cxnLst/>
              <a:rect l="l" t="t" r="r" b="b"/>
              <a:pathLst>
                <a:path w="1257" h="1272" extrusionOk="0">
                  <a:moveTo>
                    <a:pt x="636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36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36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9" name="Google Shape;17669;p81"/>
            <p:cNvSpPr/>
            <p:nvPr/>
          </p:nvSpPr>
          <p:spPr>
            <a:xfrm>
              <a:off x="7859252" y="3062785"/>
              <a:ext cx="33345" cy="33319"/>
            </a:xfrm>
            <a:custGeom>
              <a:avLst/>
              <a:gdLst/>
              <a:ahLst/>
              <a:cxnLst/>
              <a:rect l="l" t="t" r="r" b="b"/>
              <a:pathLst>
                <a:path w="1272" h="1271" extrusionOk="0">
                  <a:moveTo>
                    <a:pt x="636" y="0"/>
                  </a:moveTo>
                  <a:cubicBezTo>
                    <a:pt x="289" y="0"/>
                    <a:pt x="1" y="289"/>
                    <a:pt x="1" y="635"/>
                  </a:cubicBezTo>
                  <a:cubicBezTo>
                    <a:pt x="1" y="982"/>
                    <a:pt x="289" y="1270"/>
                    <a:pt x="636" y="1270"/>
                  </a:cubicBezTo>
                  <a:cubicBezTo>
                    <a:pt x="982" y="1270"/>
                    <a:pt x="1271" y="982"/>
                    <a:pt x="1271" y="635"/>
                  </a:cubicBezTo>
                  <a:cubicBezTo>
                    <a:pt x="1271" y="289"/>
                    <a:pt x="982" y="0"/>
                    <a:pt x="636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0" name="Google Shape;17670;p81"/>
            <p:cNvSpPr/>
            <p:nvPr/>
          </p:nvSpPr>
          <p:spPr>
            <a:xfrm>
              <a:off x="7713942" y="3112724"/>
              <a:ext cx="32952" cy="33319"/>
            </a:xfrm>
            <a:custGeom>
              <a:avLst/>
              <a:gdLst/>
              <a:ahLst/>
              <a:cxnLst/>
              <a:rect l="l" t="t" r="r" b="b"/>
              <a:pathLst>
                <a:path w="1257" h="1271" extrusionOk="0">
                  <a:moveTo>
                    <a:pt x="621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21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1" name="Google Shape;17671;p81"/>
            <p:cNvSpPr/>
            <p:nvPr/>
          </p:nvSpPr>
          <p:spPr>
            <a:xfrm>
              <a:off x="7649610" y="3172704"/>
              <a:ext cx="24616" cy="33319"/>
            </a:xfrm>
            <a:custGeom>
              <a:avLst/>
              <a:gdLst/>
              <a:ahLst/>
              <a:cxnLst/>
              <a:rect l="l" t="t" r="r" b="b"/>
              <a:pathLst>
                <a:path w="939" h="1271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1004"/>
                    <a:pt x="305" y="1270"/>
                    <a:pt x="636" y="1270"/>
                  </a:cubicBezTo>
                  <a:cubicBezTo>
                    <a:pt x="737" y="1270"/>
                    <a:pt x="841" y="1245"/>
                    <a:pt x="939" y="1191"/>
                  </a:cubicBezTo>
                  <a:cubicBezTo>
                    <a:pt x="737" y="1076"/>
                    <a:pt x="621" y="859"/>
                    <a:pt x="621" y="643"/>
                  </a:cubicBezTo>
                  <a:cubicBezTo>
                    <a:pt x="607" y="412"/>
                    <a:pt x="737" y="195"/>
                    <a:pt x="939" y="80"/>
                  </a:cubicBezTo>
                  <a:cubicBezTo>
                    <a:pt x="841" y="26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81"/>
            <p:cNvSpPr/>
            <p:nvPr/>
          </p:nvSpPr>
          <p:spPr>
            <a:xfrm>
              <a:off x="7778273" y="316423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7"/>
                    <a:pt x="939" y="1182"/>
                  </a:cubicBezTo>
                  <a:cubicBezTo>
                    <a:pt x="737" y="1067"/>
                    <a:pt x="621" y="865"/>
                    <a:pt x="621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81"/>
            <p:cNvSpPr/>
            <p:nvPr/>
          </p:nvSpPr>
          <p:spPr>
            <a:xfrm>
              <a:off x="7859252" y="3062968"/>
              <a:ext cx="24642" cy="33083"/>
            </a:xfrm>
            <a:custGeom>
              <a:avLst/>
              <a:gdLst/>
              <a:ahLst/>
              <a:cxnLst/>
              <a:rect l="l" t="t" r="r" b="b"/>
              <a:pathLst>
                <a:path w="940" h="1262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991"/>
                    <a:pt x="302" y="1262"/>
                    <a:pt x="631" y="1262"/>
                  </a:cubicBezTo>
                  <a:cubicBezTo>
                    <a:pt x="734" y="1262"/>
                    <a:pt x="839" y="1235"/>
                    <a:pt x="939" y="1177"/>
                  </a:cubicBezTo>
                  <a:cubicBezTo>
                    <a:pt x="751" y="1076"/>
                    <a:pt x="621" y="859"/>
                    <a:pt x="621" y="628"/>
                  </a:cubicBezTo>
                  <a:cubicBezTo>
                    <a:pt x="621" y="397"/>
                    <a:pt x="737" y="195"/>
                    <a:pt x="939" y="80"/>
                  </a:cubicBezTo>
                  <a:cubicBezTo>
                    <a:pt x="841" y="25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81"/>
            <p:cNvSpPr/>
            <p:nvPr/>
          </p:nvSpPr>
          <p:spPr>
            <a:xfrm>
              <a:off x="7713942" y="311277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6"/>
                    <a:pt x="939" y="1182"/>
                  </a:cubicBezTo>
                  <a:cubicBezTo>
                    <a:pt x="737" y="1067"/>
                    <a:pt x="607" y="865"/>
                    <a:pt x="607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5" name="Google Shape;17675;p81"/>
            <p:cNvSpPr/>
            <p:nvPr/>
          </p:nvSpPr>
          <p:spPr>
            <a:xfrm>
              <a:off x="7530411" y="3104021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1"/>
                  </a:moveTo>
                  <a:cubicBezTo>
                    <a:pt x="0" y="1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1"/>
                    <a:pt x="356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6" name="Google Shape;17676;p81"/>
            <p:cNvSpPr/>
            <p:nvPr/>
          </p:nvSpPr>
          <p:spPr>
            <a:xfrm>
              <a:off x="7530411" y="3133539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7" name="Google Shape;17677;p81"/>
            <p:cNvSpPr/>
            <p:nvPr/>
          </p:nvSpPr>
          <p:spPr>
            <a:xfrm>
              <a:off x="7530411" y="3163057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81"/>
            <p:cNvSpPr/>
            <p:nvPr/>
          </p:nvSpPr>
          <p:spPr>
            <a:xfrm>
              <a:off x="7530411" y="3192575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81"/>
            <p:cNvSpPr/>
            <p:nvPr/>
          </p:nvSpPr>
          <p:spPr>
            <a:xfrm>
              <a:off x="7530411" y="3222093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81"/>
            <p:cNvSpPr/>
            <p:nvPr/>
          </p:nvSpPr>
          <p:spPr>
            <a:xfrm>
              <a:off x="7538354" y="3035521"/>
              <a:ext cx="247522" cy="44303"/>
            </a:xfrm>
            <a:custGeom>
              <a:avLst/>
              <a:gdLst/>
              <a:ahLst/>
              <a:cxnLst/>
              <a:rect l="l" t="t" r="r" b="b"/>
              <a:pathLst>
                <a:path w="9442" h="169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1329"/>
                  </a:lnTo>
                  <a:cubicBezTo>
                    <a:pt x="0" y="1531"/>
                    <a:pt x="159" y="1690"/>
                    <a:pt x="361" y="1690"/>
                  </a:cubicBezTo>
                  <a:lnTo>
                    <a:pt x="9080" y="1690"/>
                  </a:lnTo>
                  <a:cubicBezTo>
                    <a:pt x="9282" y="1690"/>
                    <a:pt x="9441" y="1531"/>
                    <a:pt x="9441" y="1329"/>
                  </a:cubicBezTo>
                  <a:lnTo>
                    <a:pt x="9441" y="362"/>
                  </a:lnTo>
                  <a:cubicBezTo>
                    <a:pt x="9441" y="160"/>
                    <a:pt x="9282" y="1"/>
                    <a:pt x="908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81"/>
            <p:cNvSpPr/>
            <p:nvPr/>
          </p:nvSpPr>
          <p:spPr>
            <a:xfrm>
              <a:off x="7538721" y="3054081"/>
              <a:ext cx="246762" cy="25743"/>
            </a:xfrm>
            <a:custGeom>
              <a:avLst/>
              <a:gdLst/>
              <a:ahLst/>
              <a:cxnLst/>
              <a:rect l="l" t="t" r="r" b="b"/>
              <a:pathLst>
                <a:path w="9413" h="982" extrusionOk="0">
                  <a:moveTo>
                    <a:pt x="9413" y="0"/>
                  </a:moveTo>
                  <a:cubicBezTo>
                    <a:pt x="9413" y="202"/>
                    <a:pt x="9254" y="361"/>
                    <a:pt x="9052" y="375"/>
                  </a:cubicBezTo>
                  <a:lnTo>
                    <a:pt x="362" y="375"/>
                  </a:lnTo>
                  <a:cubicBezTo>
                    <a:pt x="160" y="361"/>
                    <a:pt x="1" y="202"/>
                    <a:pt x="1" y="14"/>
                  </a:cubicBezTo>
                  <a:lnTo>
                    <a:pt x="1" y="621"/>
                  </a:lnTo>
                  <a:cubicBezTo>
                    <a:pt x="1" y="823"/>
                    <a:pt x="160" y="982"/>
                    <a:pt x="362" y="982"/>
                  </a:cubicBezTo>
                  <a:lnTo>
                    <a:pt x="9052" y="982"/>
                  </a:lnTo>
                  <a:cubicBezTo>
                    <a:pt x="9254" y="982"/>
                    <a:pt x="9413" y="823"/>
                    <a:pt x="9413" y="621"/>
                  </a:cubicBezTo>
                  <a:lnTo>
                    <a:pt x="9413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82" name="Google Shape;17682;p81"/>
          <p:cNvGrpSpPr/>
          <p:nvPr/>
        </p:nvGrpSpPr>
        <p:grpSpPr>
          <a:xfrm>
            <a:off x="7045643" y="2907723"/>
            <a:ext cx="345304" cy="365857"/>
            <a:chOff x="7045643" y="2907723"/>
            <a:chExt cx="345304" cy="365857"/>
          </a:xfrm>
        </p:grpSpPr>
        <p:sp>
          <p:nvSpPr>
            <p:cNvPr id="17683" name="Google Shape;17683;p81"/>
            <p:cNvSpPr/>
            <p:nvPr/>
          </p:nvSpPr>
          <p:spPr>
            <a:xfrm>
              <a:off x="7101638" y="2970429"/>
              <a:ext cx="231636" cy="284223"/>
            </a:xfrm>
            <a:custGeom>
              <a:avLst/>
              <a:gdLst/>
              <a:ahLst/>
              <a:cxnLst/>
              <a:rect l="l" t="t" r="r" b="b"/>
              <a:pathLst>
                <a:path w="8836" h="10842" extrusionOk="0">
                  <a:moveTo>
                    <a:pt x="4418" y="1"/>
                  </a:moveTo>
                  <a:cubicBezTo>
                    <a:pt x="2498" y="1"/>
                    <a:pt x="838" y="1329"/>
                    <a:pt x="420" y="3205"/>
                  </a:cubicBezTo>
                  <a:cubicBezTo>
                    <a:pt x="1" y="5082"/>
                    <a:pt x="939" y="6988"/>
                    <a:pt x="2672" y="7810"/>
                  </a:cubicBezTo>
                  <a:cubicBezTo>
                    <a:pt x="3004" y="7969"/>
                    <a:pt x="3220" y="8301"/>
                    <a:pt x="3220" y="8676"/>
                  </a:cubicBezTo>
                  <a:lnTo>
                    <a:pt x="3220" y="10365"/>
                  </a:lnTo>
                  <a:cubicBezTo>
                    <a:pt x="3220" y="10625"/>
                    <a:pt x="3437" y="10842"/>
                    <a:pt x="3696" y="10842"/>
                  </a:cubicBezTo>
                  <a:lnTo>
                    <a:pt x="5140" y="10842"/>
                  </a:lnTo>
                  <a:cubicBezTo>
                    <a:pt x="5414" y="10842"/>
                    <a:pt x="5631" y="10625"/>
                    <a:pt x="5631" y="10365"/>
                  </a:cubicBezTo>
                  <a:lnTo>
                    <a:pt x="5631" y="8676"/>
                  </a:lnTo>
                  <a:cubicBezTo>
                    <a:pt x="5631" y="8301"/>
                    <a:pt x="5833" y="7969"/>
                    <a:pt x="6165" y="7810"/>
                  </a:cubicBezTo>
                  <a:cubicBezTo>
                    <a:pt x="7897" y="6988"/>
                    <a:pt x="8835" y="5082"/>
                    <a:pt x="8417" y="3205"/>
                  </a:cubicBezTo>
                  <a:cubicBezTo>
                    <a:pt x="7998" y="1329"/>
                    <a:pt x="6338" y="1"/>
                    <a:pt x="441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4" name="Google Shape;17684;p81"/>
            <p:cNvSpPr/>
            <p:nvPr/>
          </p:nvSpPr>
          <p:spPr>
            <a:xfrm>
              <a:off x="7129269" y="2989357"/>
              <a:ext cx="176768" cy="177135"/>
            </a:xfrm>
            <a:custGeom>
              <a:avLst/>
              <a:gdLst/>
              <a:ahLst/>
              <a:cxnLst/>
              <a:rect l="l" t="t" r="r" b="b"/>
              <a:pathLst>
                <a:path w="6743" h="6757" extrusionOk="0">
                  <a:moveTo>
                    <a:pt x="3364" y="1"/>
                  </a:moveTo>
                  <a:cubicBezTo>
                    <a:pt x="1502" y="1"/>
                    <a:pt x="1" y="1516"/>
                    <a:pt x="1" y="3378"/>
                  </a:cubicBezTo>
                  <a:cubicBezTo>
                    <a:pt x="1" y="5241"/>
                    <a:pt x="1502" y="6756"/>
                    <a:pt x="3364" y="6756"/>
                  </a:cubicBezTo>
                  <a:cubicBezTo>
                    <a:pt x="5226" y="6756"/>
                    <a:pt x="6742" y="5241"/>
                    <a:pt x="6742" y="3378"/>
                  </a:cubicBezTo>
                  <a:cubicBezTo>
                    <a:pt x="6742" y="1516"/>
                    <a:pt x="5226" y="1"/>
                    <a:pt x="336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5" name="Google Shape;17685;p81"/>
            <p:cNvSpPr/>
            <p:nvPr/>
          </p:nvSpPr>
          <p:spPr>
            <a:xfrm>
              <a:off x="7148196" y="3008284"/>
              <a:ext cx="138913" cy="139280"/>
            </a:xfrm>
            <a:custGeom>
              <a:avLst/>
              <a:gdLst/>
              <a:ahLst/>
              <a:cxnLst/>
              <a:rect l="l" t="t" r="r" b="b"/>
              <a:pathLst>
                <a:path w="5299" h="5313" extrusionOk="0">
                  <a:moveTo>
                    <a:pt x="2642" y="0"/>
                  </a:moveTo>
                  <a:cubicBezTo>
                    <a:pt x="1184" y="0"/>
                    <a:pt x="1" y="1199"/>
                    <a:pt x="1" y="2656"/>
                  </a:cubicBezTo>
                  <a:cubicBezTo>
                    <a:pt x="1" y="4114"/>
                    <a:pt x="1184" y="5313"/>
                    <a:pt x="2642" y="5313"/>
                  </a:cubicBezTo>
                  <a:cubicBezTo>
                    <a:pt x="4115" y="5313"/>
                    <a:pt x="5298" y="4114"/>
                    <a:pt x="5298" y="2656"/>
                  </a:cubicBezTo>
                  <a:cubicBezTo>
                    <a:pt x="5298" y="1199"/>
                    <a:pt x="4115" y="0"/>
                    <a:pt x="2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6" name="Google Shape;17686;p81"/>
            <p:cNvSpPr/>
            <p:nvPr/>
          </p:nvSpPr>
          <p:spPr>
            <a:xfrm>
              <a:off x="7198529" y="3248570"/>
              <a:ext cx="37854" cy="25009"/>
            </a:xfrm>
            <a:custGeom>
              <a:avLst/>
              <a:gdLst/>
              <a:ahLst/>
              <a:cxnLst/>
              <a:rect l="l" t="t" r="r" b="b"/>
              <a:pathLst>
                <a:path w="1444" h="954" extrusionOk="0">
                  <a:moveTo>
                    <a:pt x="0" y="1"/>
                  </a:moveTo>
                  <a:lnTo>
                    <a:pt x="0" y="477"/>
                  </a:lnTo>
                  <a:cubicBezTo>
                    <a:pt x="0" y="737"/>
                    <a:pt x="217" y="954"/>
                    <a:pt x="491" y="954"/>
                  </a:cubicBezTo>
                  <a:lnTo>
                    <a:pt x="968" y="954"/>
                  </a:lnTo>
                  <a:cubicBezTo>
                    <a:pt x="1227" y="954"/>
                    <a:pt x="1444" y="737"/>
                    <a:pt x="1444" y="477"/>
                  </a:cubicBezTo>
                  <a:lnTo>
                    <a:pt x="14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7" name="Google Shape;17687;p81"/>
            <p:cNvSpPr/>
            <p:nvPr/>
          </p:nvSpPr>
          <p:spPr>
            <a:xfrm>
              <a:off x="7342711" y="3071436"/>
              <a:ext cx="48236" cy="12950"/>
            </a:xfrm>
            <a:custGeom>
              <a:avLst/>
              <a:gdLst/>
              <a:ahLst/>
              <a:cxnLst/>
              <a:rect l="l" t="t" r="r" b="b"/>
              <a:pathLst>
                <a:path w="1840" h="494" extrusionOk="0">
                  <a:moveTo>
                    <a:pt x="1528" y="1"/>
                  </a:moveTo>
                  <a:cubicBezTo>
                    <a:pt x="1519" y="1"/>
                    <a:pt x="1511" y="1"/>
                    <a:pt x="1502" y="2"/>
                  </a:cubicBezTo>
                  <a:lnTo>
                    <a:pt x="289" y="2"/>
                  </a:lnTo>
                  <a:cubicBezTo>
                    <a:pt x="0" y="31"/>
                    <a:pt x="0" y="464"/>
                    <a:pt x="289" y="493"/>
                  </a:cubicBezTo>
                  <a:lnTo>
                    <a:pt x="1502" y="493"/>
                  </a:lnTo>
                  <a:cubicBezTo>
                    <a:pt x="1511" y="494"/>
                    <a:pt x="1519" y="494"/>
                    <a:pt x="1528" y="494"/>
                  </a:cubicBezTo>
                  <a:cubicBezTo>
                    <a:pt x="1839" y="494"/>
                    <a:pt x="1839" y="1"/>
                    <a:pt x="152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8" name="Google Shape;17688;p81"/>
            <p:cNvSpPr/>
            <p:nvPr/>
          </p:nvSpPr>
          <p:spPr>
            <a:xfrm>
              <a:off x="7045643" y="3071436"/>
              <a:ext cx="54658" cy="12950"/>
            </a:xfrm>
            <a:custGeom>
              <a:avLst/>
              <a:gdLst/>
              <a:ahLst/>
              <a:cxnLst/>
              <a:rect l="l" t="t" r="r" b="b"/>
              <a:pathLst>
                <a:path w="2085" h="494" extrusionOk="0">
                  <a:moveTo>
                    <a:pt x="1773" y="1"/>
                  </a:moveTo>
                  <a:cubicBezTo>
                    <a:pt x="1765" y="1"/>
                    <a:pt x="1756" y="1"/>
                    <a:pt x="1747" y="2"/>
                  </a:cubicBezTo>
                  <a:lnTo>
                    <a:pt x="304" y="2"/>
                  </a:lnTo>
                  <a:cubicBezTo>
                    <a:pt x="1" y="31"/>
                    <a:pt x="1" y="464"/>
                    <a:pt x="304" y="493"/>
                  </a:cubicBezTo>
                  <a:lnTo>
                    <a:pt x="1747" y="493"/>
                  </a:lnTo>
                  <a:cubicBezTo>
                    <a:pt x="1756" y="494"/>
                    <a:pt x="1765" y="494"/>
                    <a:pt x="1773" y="494"/>
                  </a:cubicBezTo>
                  <a:cubicBezTo>
                    <a:pt x="2085" y="494"/>
                    <a:pt x="2085" y="1"/>
                    <a:pt x="177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9" name="Google Shape;17689;p81"/>
            <p:cNvSpPr/>
            <p:nvPr/>
          </p:nvSpPr>
          <p:spPr>
            <a:xfrm>
              <a:off x="7211400" y="2907723"/>
              <a:ext cx="12505" cy="43831"/>
            </a:xfrm>
            <a:custGeom>
              <a:avLst/>
              <a:gdLst/>
              <a:ahLst/>
              <a:cxnLst/>
              <a:rect l="l" t="t" r="r" b="b"/>
              <a:pathLst>
                <a:path w="477" h="1672" extrusionOk="0">
                  <a:moveTo>
                    <a:pt x="233" y="0"/>
                  </a:moveTo>
                  <a:cubicBezTo>
                    <a:pt x="119" y="0"/>
                    <a:pt x="7" y="76"/>
                    <a:pt x="0" y="228"/>
                  </a:cubicBezTo>
                  <a:lnTo>
                    <a:pt x="0" y="1426"/>
                  </a:lnTo>
                  <a:cubicBezTo>
                    <a:pt x="0" y="1570"/>
                    <a:pt x="101" y="1671"/>
                    <a:pt x="231" y="1671"/>
                  </a:cubicBezTo>
                  <a:cubicBezTo>
                    <a:pt x="361" y="1671"/>
                    <a:pt x="477" y="1570"/>
                    <a:pt x="477" y="1426"/>
                  </a:cubicBezTo>
                  <a:lnTo>
                    <a:pt x="477" y="228"/>
                  </a:lnTo>
                  <a:cubicBezTo>
                    <a:pt x="462" y="76"/>
                    <a:pt x="347" y="0"/>
                    <a:pt x="23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0" name="Google Shape;17690;p81"/>
            <p:cNvSpPr/>
            <p:nvPr/>
          </p:nvSpPr>
          <p:spPr>
            <a:xfrm>
              <a:off x="7204951" y="3014706"/>
              <a:ext cx="25009" cy="107508"/>
            </a:xfrm>
            <a:custGeom>
              <a:avLst/>
              <a:gdLst/>
              <a:ahLst/>
              <a:cxnLst/>
              <a:rect l="l" t="t" r="r" b="b"/>
              <a:pathLst>
                <a:path w="954" h="4101" extrusionOk="0">
                  <a:moveTo>
                    <a:pt x="477" y="1"/>
                  </a:moveTo>
                  <a:cubicBezTo>
                    <a:pt x="217" y="1"/>
                    <a:pt x="1" y="217"/>
                    <a:pt x="15" y="477"/>
                  </a:cubicBezTo>
                  <a:lnTo>
                    <a:pt x="145" y="3783"/>
                  </a:lnTo>
                  <a:cubicBezTo>
                    <a:pt x="160" y="3956"/>
                    <a:pt x="304" y="4100"/>
                    <a:pt x="477" y="4100"/>
                  </a:cubicBezTo>
                  <a:cubicBezTo>
                    <a:pt x="665" y="4100"/>
                    <a:pt x="809" y="3956"/>
                    <a:pt x="809" y="3783"/>
                  </a:cubicBezTo>
                  <a:lnTo>
                    <a:pt x="939" y="477"/>
                  </a:lnTo>
                  <a:cubicBezTo>
                    <a:pt x="954" y="217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1" name="Google Shape;17691;p81"/>
            <p:cNvSpPr/>
            <p:nvPr/>
          </p:nvSpPr>
          <p:spPr>
            <a:xfrm>
              <a:off x="7207992" y="3134666"/>
              <a:ext cx="18953" cy="18953"/>
            </a:xfrm>
            <a:custGeom>
              <a:avLst/>
              <a:gdLst/>
              <a:ahLst/>
              <a:cxnLst/>
              <a:rect l="l" t="t" r="r" b="b"/>
              <a:pathLst>
                <a:path w="723" h="723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cubicBezTo>
                    <a:pt x="0" y="564"/>
                    <a:pt x="159" y="723"/>
                    <a:pt x="361" y="723"/>
                  </a:cubicBezTo>
                  <a:cubicBezTo>
                    <a:pt x="563" y="723"/>
                    <a:pt x="722" y="564"/>
                    <a:pt x="722" y="362"/>
                  </a:cubicBezTo>
                  <a:cubicBezTo>
                    <a:pt x="722" y="160"/>
                    <a:pt x="563" y="1"/>
                    <a:pt x="36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2" name="Google Shape;17692;p81"/>
            <p:cNvSpPr/>
            <p:nvPr/>
          </p:nvSpPr>
          <p:spPr>
            <a:xfrm>
              <a:off x="7276099" y="2940754"/>
              <a:ext cx="25088" cy="28574"/>
            </a:xfrm>
            <a:custGeom>
              <a:avLst/>
              <a:gdLst/>
              <a:ahLst/>
              <a:cxnLst/>
              <a:rect l="l" t="t" r="r" b="b"/>
              <a:pathLst>
                <a:path w="957" h="1090" extrusionOk="0">
                  <a:moveTo>
                    <a:pt x="646" y="0"/>
                  </a:moveTo>
                  <a:cubicBezTo>
                    <a:pt x="574" y="0"/>
                    <a:pt x="502" y="32"/>
                    <a:pt x="448" y="108"/>
                  </a:cubicBezTo>
                  <a:lnTo>
                    <a:pt x="87" y="729"/>
                  </a:lnTo>
                  <a:cubicBezTo>
                    <a:pt x="1" y="887"/>
                    <a:pt x="116" y="1090"/>
                    <a:pt x="304" y="1090"/>
                  </a:cubicBezTo>
                  <a:cubicBezTo>
                    <a:pt x="376" y="1090"/>
                    <a:pt x="463" y="1046"/>
                    <a:pt x="506" y="974"/>
                  </a:cubicBezTo>
                  <a:lnTo>
                    <a:pt x="867" y="339"/>
                  </a:lnTo>
                  <a:cubicBezTo>
                    <a:pt x="957" y="159"/>
                    <a:pt x="805" y="0"/>
                    <a:pt x="646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3" name="Google Shape;17693;p81"/>
            <p:cNvSpPr/>
            <p:nvPr/>
          </p:nvSpPr>
          <p:spPr>
            <a:xfrm>
              <a:off x="7133804" y="3185812"/>
              <a:ext cx="26372" cy="29859"/>
            </a:xfrm>
            <a:custGeom>
              <a:avLst/>
              <a:gdLst/>
              <a:ahLst/>
              <a:cxnLst/>
              <a:rect l="l" t="t" r="r" b="b"/>
              <a:pathLst>
                <a:path w="1006" h="1139" extrusionOk="0">
                  <a:moveTo>
                    <a:pt x="665" y="1"/>
                  </a:moveTo>
                  <a:cubicBezTo>
                    <a:pt x="587" y="1"/>
                    <a:pt x="509" y="42"/>
                    <a:pt x="463" y="143"/>
                  </a:cubicBezTo>
                  <a:lnTo>
                    <a:pt x="102" y="778"/>
                  </a:lnTo>
                  <a:cubicBezTo>
                    <a:pt x="1" y="937"/>
                    <a:pt x="116" y="1139"/>
                    <a:pt x="304" y="1139"/>
                  </a:cubicBezTo>
                  <a:cubicBezTo>
                    <a:pt x="391" y="1139"/>
                    <a:pt x="463" y="1081"/>
                    <a:pt x="506" y="1009"/>
                  </a:cubicBezTo>
                  <a:lnTo>
                    <a:pt x="867" y="388"/>
                  </a:lnTo>
                  <a:cubicBezTo>
                    <a:pt x="1005" y="191"/>
                    <a:pt x="834" y="1"/>
                    <a:pt x="66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4" name="Google Shape;17694;p81"/>
            <p:cNvSpPr/>
            <p:nvPr/>
          </p:nvSpPr>
          <p:spPr>
            <a:xfrm>
              <a:off x="7132886" y="2939758"/>
              <a:ext cx="26320" cy="29571"/>
            </a:xfrm>
            <a:custGeom>
              <a:avLst/>
              <a:gdLst/>
              <a:ahLst/>
              <a:cxnLst/>
              <a:rect l="l" t="t" r="r" b="b"/>
              <a:pathLst>
                <a:path w="1004" h="1128" extrusionOk="0">
                  <a:moveTo>
                    <a:pt x="333" y="0"/>
                  </a:moveTo>
                  <a:cubicBezTo>
                    <a:pt x="167" y="0"/>
                    <a:pt x="1" y="182"/>
                    <a:pt x="137" y="377"/>
                  </a:cubicBezTo>
                  <a:lnTo>
                    <a:pt x="498" y="1012"/>
                  </a:lnTo>
                  <a:cubicBezTo>
                    <a:pt x="527" y="1084"/>
                    <a:pt x="613" y="1128"/>
                    <a:pt x="700" y="1128"/>
                  </a:cubicBezTo>
                  <a:cubicBezTo>
                    <a:pt x="888" y="1128"/>
                    <a:pt x="1003" y="925"/>
                    <a:pt x="902" y="767"/>
                  </a:cubicBezTo>
                  <a:lnTo>
                    <a:pt x="541" y="146"/>
                  </a:lnTo>
                  <a:cubicBezTo>
                    <a:pt x="494" y="43"/>
                    <a:pt x="414" y="0"/>
                    <a:pt x="33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5" name="Google Shape;17695;p81"/>
            <p:cNvSpPr/>
            <p:nvPr/>
          </p:nvSpPr>
          <p:spPr>
            <a:xfrm>
              <a:off x="7276020" y="3186729"/>
              <a:ext cx="25062" cy="28941"/>
            </a:xfrm>
            <a:custGeom>
              <a:avLst/>
              <a:gdLst/>
              <a:ahLst/>
              <a:cxnLst/>
              <a:rect l="l" t="t" r="r" b="b"/>
              <a:pathLst>
                <a:path w="956" h="1104" extrusionOk="0">
                  <a:moveTo>
                    <a:pt x="313" y="1"/>
                  </a:moveTo>
                  <a:cubicBezTo>
                    <a:pt x="153" y="1"/>
                    <a:pt x="0" y="163"/>
                    <a:pt x="90" y="353"/>
                  </a:cubicBezTo>
                  <a:lnTo>
                    <a:pt x="451" y="974"/>
                  </a:lnTo>
                  <a:cubicBezTo>
                    <a:pt x="493" y="1043"/>
                    <a:pt x="574" y="1099"/>
                    <a:pt x="657" y="1104"/>
                  </a:cubicBezTo>
                  <a:lnTo>
                    <a:pt x="657" y="1104"/>
                  </a:lnTo>
                  <a:cubicBezTo>
                    <a:pt x="842" y="1087"/>
                    <a:pt x="956" y="901"/>
                    <a:pt x="870" y="743"/>
                  </a:cubicBezTo>
                  <a:lnTo>
                    <a:pt x="509" y="108"/>
                  </a:lnTo>
                  <a:cubicBezTo>
                    <a:pt x="456" y="33"/>
                    <a:pt x="384" y="1"/>
                    <a:pt x="313" y="1"/>
                  </a:cubicBezTo>
                  <a:close/>
                  <a:moveTo>
                    <a:pt x="657" y="1104"/>
                  </a:moveTo>
                  <a:cubicBezTo>
                    <a:pt x="656" y="1104"/>
                    <a:pt x="655" y="1104"/>
                    <a:pt x="653" y="1104"/>
                  </a:cubicBezTo>
                  <a:lnTo>
                    <a:pt x="668" y="1104"/>
                  </a:lnTo>
                  <a:cubicBezTo>
                    <a:pt x="664" y="1104"/>
                    <a:pt x="661" y="1104"/>
                    <a:pt x="657" y="1104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6" name="Google Shape;17696;p81"/>
            <p:cNvSpPr/>
            <p:nvPr/>
          </p:nvSpPr>
          <p:spPr>
            <a:xfrm>
              <a:off x="7322185" y="3137550"/>
              <a:ext cx="35312" cy="22886"/>
            </a:xfrm>
            <a:custGeom>
              <a:avLst/>
              <a:gdLst/>
              <a:ahLst/>
              <a:cxnLst/>
              <a:rect l="l" t="t" r="r" b="b"/>
              <a:pathLst>
                <a:path w="1347" h="873" extrusionOk="0">
                  <a:moveTo>
                    <a:pt x="365" y="0"/>
                  </a:moveTo>
                  <a:cubicBezTo>
                    <a:pt x="144" y="0"/>
                    <a:pt x="0" y="348"/>
                    <a:pt x="264" y="468"/>
                  </a:cubicBezTo>
                  <a:lnTo>
                    <a:pt x="899" y="829"/>
                  </a:lnTo>
                  <a:cubicBezTo>
                    <a:pt x="928" y="858"/>
                    <a:pt x="971" y="872"/>
                    <a:pt x="1014" y="872"/>
                  </a:cubicBezTo>
                  <a:cubicBezTo>
                    <a:pt x="1260" y="858"/>
                    <a:pt x="1346" y="540"/>
                    <a:pt x="1130" y="410"/>
                  </a:cubicBezTo>
                  <a:lnTo>
                    <a:pt x="509" y="50"/>
                  </a:lnTo>
                  <a:cubicBezTo>
                    <a:pt x="460" y="15"/>
                    <a:pt x="411" y="0"/>
                    <a:pt x="365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7" name="Google Shape;17697;p81"/>
            <p:cNvSpPr/>
            <p:nvPr/>
          </p:nvSpPr>
          <p:spPr>
            <a:xfrm>
              <a:off x="7077599" y="2995858"/>
              <a:ext cx="33922" cy="21916"/>
            </a:xfrm>
            <a:custGeom>
              <a:avLst/>
              <a:gdLst/>
              <a:ahLst/>
              <a:cxnLst/>
              <a:rect l="l" t="t" r="r" b="b"/>
              <a:pathLst>
                <a:path w="1294" h="836" extrusionOk="0">
                  <a:moveTo>
                    <a:pt x="343" y="0"/>
                  </a:moveTo>
                  <a:cubicBezTo>
                    <a:pt x="129" y="0"/>
                    <a:pt x="0" y="297"/>
                    <a:pt x="211" y="446"/>
                  </a:cubicBezTo>
                  <a:lnTo>
                    <a:pt x="846" y="806"/>
                  </a:lnTo>
                  <a:cubicBezTo>
                    <a:pt x="875" y="835"/>
                    <a:pt x="918" y="835"/>
                    <a:pt x="961" y="835"/>
                  </a:cubicBezTo>
                  <a:cubicBezTo>
                    <a:pt x="1207" y="835"/>
                    <a:pt x="1293" y="518"/>
                    <a:pt x="1077" y="388"/>
                  </a:cubicBezTo>
                  <a:lnTo>
                    <a:pt x="456" y="27"/>
                  </a:lnTo>
                  <a:cubicBezTo>
                    <a:pt x="417" y="8"/>
                    <a:pt x="379" y="0"/>
                    <a:pt x="34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8" name="Google Shape;17698;p81"/>
            <p:cNvSpPr/>
            <p:nvPr/>
          </p:nvSpPr>
          <p:spPr>
            <a:xfrm>
              <a:off x="7323784" y="2995255"/>
              <a:ext cx="35312" cy="22519"/>
            </a:xfrm>
            <a:custGeom>
              <a:avLst/>
              <a:gdLst/>
              <a:ahLst/>
              <a:cxnLst/>
              <a:rect l="l" t="t" r="r" b="b"/>
              <a:pathLst>
                <a:path w="1347" h="859" extrusionOk="0">
                  <a:moveTo>
                    <a:pt x="981" y="1"/>
                  </a:moveTo>
                  <a:cubicBezTo>
                    <a:pt x="936" y="1"/>
                    <a:pt x="887" y="15"/>
                    <a:pt x="838" y="50"/>
                  </a:cubicBezTo>
                  <a:lnTo>
                    <a:pt x="217" y="411"/>
                  </a:lnTo>
                  <a:cubicBezTo>
                    <a:pt x="1" y="541"/>
                    <a:pt x="87" y="858"/>
                    <a:pt x="333" y="858"/>
                  </a:cubicBezTo>
                  <a:cubicBezTo>
                    <a:pt x="376" y="858"/>
                    <a:pt x="419" y="858"/>
                    <a:pt x="448" y="829"/>
                  </a:cubicBezTo>
                  <a:lnTo>
                    <a:pt x="1083" y="469"/>
                  </a:lnTo>
                  <a:cubicBezTo>
                    <a:pt x="1347" y="349"/>
                    <a:pt x="1203" y="1"/>
                    <a:pt x="981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9" name="Google Shape;17699;p81"/>
            <p:cNvSpPr/>
            <p:nvPr/>
          </p:nvSpPr>
          <p:spPr>
            <a:xfrm>
              <a:off x="7077809" y="3137550"/>
              <a:ext cx="34945" cy="22886"/>
            </a:xfrm>
            <a:custGeom>
              <a:avLst/>
              <a:gdLst/>
              <a:ahLst/>
              <a:cxnLst/>
              <a:rect l="l" t="t" r="r" b="b"/>
              <a:pathLst>
                <a:path w="1333" h="873" extrusionOk="0">
                  <a:moveTo>
                    <a:pt x="967" y="0"/>
                  </a:moveTo>
                  <a:cubicBezTo>
                    <a:pt x="921" y="0"/>
                    <a:pt x="873" y="15"/>
                    <a:pt x="823" y="50"/>
                  </a:cubicBezTo>
                  <a:lnTo>
                    <a:pt x="203" y="410"/>
                  </a:lnTo>
                  <a:cubicBezTo>
                    <a:pt x="1" y="540"/>
                    <a:pt x="73" y="858"/>
                    <a:pt x="318" y="872"/>
                  </a:cubicBezTo>
                  <a:cubicBezTo>
                    <a:pt x="361" y="872"/>
                    <a:pt x="405" y="858"/>
                    <a:pt x="448" y="829"/>
                  </a:cubicBezTo>
                  <a:lnTo>
                    <a:pt x="1069" y="468"/>
                  </a:lnTo>
                  <a:cubicBezTo>
                    <a:pt x="1332" y="348"/>
                    <a:pt x="1188" y="0"/>
                    <a:pt x="967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0" name="Google Shape;17700;p81"/>
            <p:cNvSpPr/>
            <p:nvPr/>
          </p:nvSpPr>
          <p:spPr>
            <a:xfrm>
              <a:off x="7186050" y="3210742"/>
              <a:ext cx="63204" cy="44303"/>
            </a:xfrm>
            <a:custGeom>
              <a:avLst/>
              <a:gdLst/>
              <a:ahLst/>
              <a:cxnLst/>
              <a:rect l="l" t="t" r="r" b="b"/>
              <a:pathLst>
                <a:path w="2411" h="1690" extrusionOk="0">
                  <a:moveTo>
                    <a:pt x="0" y="0"/>
                  </a:moveTo>
                  <a:lnTo>
                    <a:pt x="0" y="1198"/>
                  </a:lnTo>
                  <a:cubicBezTo>
                    <a:pt x="0" y="1473"/>
                    <a:pt x="217" y="1689"/>
                    <a:pt x="476" y="1689"/>
                  </a:cubicBezTo>
                  <a:lnTo>
                    <a:pt x="1920" y="1689"/>
                  </a:lnTo>
                  <a:cubicBezTo>
                    <a:pt x="2194" y="1689"/>
                    <a:pt x="2411" y="1473"/>
                    <a:pt x="2411" y="1198"/>
                  </a:cubicBezTo>
                  <a:lnTo>
                    <a:pt x="2411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1" name="Google Shape;17701;p81"/>
            <p:cNvSpPr/>
            <p:nvPr/>
          </p:nvSpPr>
          <p:spPr>
            <a:xfrm>
              <a:off x="7179602" y="3210349"/>
              <a:ext cx="76102" cy="12898"/>
            </a:xfrm>
            <a:custGeom>
              <a:avLst/>
              <a:gdLst/>
              <a:ahLst/>
              <a:cxnLst/>
              <a:rect l="l" t="t" r="r" b="b"/>
              <a:pathLst>
                <a:path w="2903" h="492" extrusionOk="0">
                  <a:moveTo>
                    <a:pt x="246" y="1"/>
                  </a:moveTo>
                  <a:cubicBezTo>
                    <a:pt x="116" y="1"/>
                    <a:pt x="1" y="116"/>
                    <a:pt x="1" y="246"/>
                  </a:cubicBezTo>
                  <a:cubicBezTo>
                    <a:pt x="1" y="376"/>
                    <a:pt x="116" y="492"/>
                    <a:pt x="246" y="492"/>
                  </a:cubicBezTo>
                  <a:lnTo>
                    <a:pt x="2657" y="492"/>
                  </a:lnTo>
                  <a:cubicBezTo>
                    <a:pt x="2787" y="492"/>
                    <a:pt x="2902" y="376"/>
                    <a:pt x="2902" y="246"/>
                  </a:cubicBezTo>
                  <a:cubicBezTo>
                    <a:pt x="2902" y="116"/>
                    <a:pt x="2787" y="1"/>
                    <a:pt x="26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02" name="Google Shape;17702;p81"/>
          <p:cNvGrpSpPr/>
          <p:nvPr/>
        </p:nvGrpSpPr>
        <p:grpSpPr>
          <a:xfrm>
            <a:off x="7992843" y="2907251"/>
            <a:ext cx="347794" cy="366328"/>
            <a:chOff x="7992843" y="2907251"/>
            <a:chExt cx="347794" cy="366328"/>
          </a:xfrm>
        </p:grpSpPr>
        <p:sp>
          <p:nvSpPr>
            <p:cNvPr id="17703" name="Google Shape;17703;p81"/>
            <p:cNvSpPr/>
            <p:nvPr/>
          </p:nvSpPr>
          <p:spPr>
            <a:xfrm>
              <a:off x="7992843" y="2907251"/>
              <a:ext cx="347794" cy="238032"/>
            </a:xfrm>
            <a:custGeom>
              <a:avLst/>
              <a:gdLst/>
              <a:ahLst/>
              <a:cxnLst/>
              <a:rect l="l" t="t" r="r" b="b"/>
              <a:pathLst>
                <a:path w="13267" h="9080" extrusionOk="0">
                  <a:moveTo>
                    <a:pt x="491" y="0"/>
                  </a:moveTo>
                  <a:cubicBezTo>
                    <a:pt x="217" y="0"/>
                    <a:pt x="15" y="217"/>
                    <a:pt x="0" y="476"/>
                  </a:cubicBezTo>
                  <a:lnTo>
                    <a:pt x="0" y="9080"/>
                  </a:lnTo>
                  <a:lnTo>
                    <a:pt x="13267" y="9080"/>
                  </a:lnTo>
                  <a:lnTo>
                    <a:pt x="13267" y="476"/>
                  </a:lnTo>
                  <a:cubicBezTo>
                    <a:pt x="13267" y="217"/>
                    <a:pt x="13050" y="0"/>
                    <a:pt x="12790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4" name="Google Shape;17704;p81"/>
            <p:cNvSpPr/>
            <p:nvPr/>
          </p:nvSpPr>
          <p:spPr>
            <a:xfrm>
              <a:off x="7993210" y="2907251"/>
              <a:ext cx="26897" cy="238032"/>
            </a:xfrm>
            <a:custGeom>
              <a:avLst/>
              <a:gdLst/>
              <a:ahLst/>
              <a:cxnLst/>
              <a:rect l="l" t="t" r="r" b="b"/>
              <a:pathLst>
                <a:path w="1026" h="9080" extrusionOk="0">
                  <a:moveTo>
                    <a:pt x="477" y="0"/>
                  </a:moveTo>
                  <a:cubicBezTo>
                    <a:pt x="203" y="0"/>
                    <a:pt x="1" y="217"/>
                    <a:pt x="1" y="476"/>
                  </a:cubicBezTo>
                  <a:lnTo>
                    <a:pt x="1" y="9080"/>
                  </a:lnTo>
                  <a:lnTo>
                    <a:pt x="549" y="9080"/>
                  </a:lnTo>
                  <a:lnTo>
                    <a:pt x="549" y="476"/>
                  </a:lnTo>
                  <a:cubicBezTo>
                    <a:pt x="549" y="217"/>
                    <a:pt x="766" y="0"/>
                    <a:pt x="1026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5" name="Google Shape;17705;p81"/>
            <p:cNvSpPr/>
            <p:nvPr/>
          </p:nvSpPr>
          <p:spPr>
            <a:xfrm>
              <a:off x="8018586" y="2935590"/>
              <a:ext cx="296334" cy="207439"/>
            </a:xfrm>
            <a:custGeom>
              <a:avLst/>
              <a:gdLst/>
              <a:ahLst/>
              <a:cxnLst/>
              <a:rect l="l" t="t" r="r" b="b"/>
              <a:pathLst>
                <a:path w="11304" h="7913" extrusionOk="0">
                  <a:moveTo>
                    <a:pt x="265" y="1"/>
                  </a:moveTo>
                  <a:cubicBezTo>
                    <a:pt x="117" y="1"/>
                    <a:pt x="0" y="125"/>
                    <a:pt x="0" y="276"/>
                  </a:cubicBezTo>
                  <a:lnTo>
                    <a:pt x="0" y="7912"/>
                  </a:lnTo>
                  <a:lnTo>
                    <a:pt x="11303" y="7912"/>
                  </a:lnTo>
                  <a:lnTo>
                    <a:pt x="11303" y="276"/>
                  </a:lnTo>
                  <a:cubicBezTo>
                    <a:pt x="11289" y="125"/>
                    <a:pt x="11185" y="1"/>
                    <a:pt x="11038" y="1"/>
                  </a:cubicBezTo>
                  <a:cubicBezTo>
                    <a:pt x="11030" y="1"/>
                    <a:pt x="11022" y="1"/>
                    <a:pt x="11014" y="2"/>
                  </a:cubicBezTo>
                  <a:lnTo>
                    <a:pt x="289" y="2"/>
                  </a:lnTo>
                  <a:cubicBezTo>
                    <a:pt x="281" y="1"/>
                    <a:pt x="273" y="1"/>
                    <a:pt x="265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6" name="Google Shape;17706;p81"/>
            <p:cNvSpPr/>
            <p:nvPr/>
          </p:nvSpPr>
          <p:spPr>
            <a:xfrm>
              <a:off x="8018586" y="2935249"/>
              <a:ext cx="22335" cy="207387"/>
            </a:xfrm>
            <a:custGeom>
              <a:avLst/>
              <a:gdLst/>
              <a:ahLst/>
              <a:cxnLst/>
              <a:rect l="l" t="t" r="r" b="b"/>
              <a:pathLst>
                <a:path w="852" h="7911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7911"/>
                  </a:lnTo>
                  <a:lnTo>
                    <a:pt x="563" y="7911"/>
                  </a:lnTo>
                  <a:lnTo>
                    <a:pt x="563" y="289"/>
                  </a:lnTo>
                  <a:cubicBezTo>
                    <a:pt x="563" y="130"/>
                    <a:pt x="693" y="0"/>
                    <a:pt x="85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7" name="Google Shape;17707;p81"/>
            <p:cNvSpPr/>
            <p:nvPr/>
          </p:nvSpPr>
          <p:spPr>
            <a:xfrm>
              <a:off x="8137393" y="3051801"/>
              <a:ext cx="27657" cy="91595"/>
            </a:xfrm>
            <a:custGeom>
              <a:avLst/>
              <a:gdLst/>
              <a:ahLst/>
              <a:cxnLst/>
              <a:rect l="l" t="t" r="r" b="b"/>
              <a:pathLst>
                <a:path w="1055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1055" y="3494"/>
                  </a:lnTo>
                  <a:lnTo>
                    <a:pt x="105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8" name="Google Shape;17708;p81"/>
            <p:cNvSpPr/>
            <p:nvPr/>
          </p:nvSpPr>
          <p:spPr>
            <a:xfrm>
              <a:off x="8137393" y="3051801"/>
              <a:ext cx="14785" cy="91595"/>
            </a:xfrm>
            <a:custGeom>
              <a:avLst/>
              <a:gdLst/>
              <a:ahLst/>
              <a:cxnLst/>
              <a:rect l="l" t="t" r="r" b="b"/>
              <a:pathLst>
                <a:path w="564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564" y="3494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9" name="Google Shape;17709;p81"/>
            <p:cNvSpPr/>
            <p:nvPr/>
          </p:nvSpPr>
          <p:spPr>
            <a:xfrm>
              <a:off x="8216116" y="2961726"/>
              <a:ext cx="54134" cy="182430"/>
            </a:xfrm>
            <a:custGeom>
              <a:avLst/>
              <a:gdLst/>
              <a:ahLst/>
              <a:cxnLst/>
              <a:rect l="l" t="t" r="r" b="b"/>
              <a:pathLst>
                <a:path w="2065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2065" y="6959"/>
                  </a:lnTo>
                  <a:lnTo>
                    <a:pt x="2065" y="116"/>
                  </a:lnTo>
                  <a:cubicBezTo>
                    <a:pt x="2065" y="44"/>
                    <a:pt x="2007" y="1"/>
                    <a:pt x="194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0" name="Google Shape;17710;p81"/>
            <p:cNvSpPr/>
            <p:nvPr/>
          </p:nvSpPr>
          <p:spPr>
            <a:xfrm>
              <a:off x="8216116" y="2961726"/>
              <a:ext cx="17800" cy="182430"/>
            </a:xfrm>
            <a:custGeom>
              <a:avLst/>
              <a:gdLst/>
              <a:ahLst/>
              <a:cxnLst/>
              <a:rect l="l" t="t" r="r" b="b"/>
              <a:pathLst>
                <a:path w="679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563" y="6959"/>
                  </a:lnTo>
                  <a:lnTo>
                    <a:pt x="563" y="116"/>
                  </a:lnTo>
                  <a:cubicBezTo>
                    <a:pt x="563" y="44"/>
                    <a:pt x="607" y="1"/>
                    <a:pt x="679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1" name="Google Shape;17711;p81"/>
            <p:cNvSpPr/>
            <p:nvPr/>
          </p:nvSpPr>
          <p:spPr>
            <a:xfrm>
              <a:off x="8137393" y="2998637"/>
              <a:ext cx="54160" cy="53190"/>
            </a:xfrm>
            <a:custGeom>
              <a:avLst/>
              <a:gdLst/>
              <a:ahLst/>
              <a:cxnLst/>
              <a:rect l="l" t="t" r="r" b="b"/>
              <a:pathLst>
                <a:path w="2066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2065" y="2028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2" name="Google Shape;17712;p81"/>
            <p:cNvSpPr/>
            <p:nvPr/>
          </p:nvSpPr>
          <p:spPr>
            <a:xfrm>
              <a:off x="8137393" y="2998637"/>
              <a:ext cx="34473" cy="53190"/>
            </a:xfrm>
            <a:custGeom>
              <a:avLst/>
              <a:gdLst/>
              <a:ahLst/>
              <a:cxnLst/>
              <a:rect l="l" t="t" r="r" b="b"/>
              <a:pathLst>
                <a:path w="1315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564" y="2028"/>
                  </a:lnTo>
                  <a:lnTo>
                    <a:pt x="1314" y="441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3" name="Google Shape;17713;p81"/>
            <p:cNvSpPr/>
            <p:nvPr/>
          </p:nvSpPr>
          <p:spPr>
            <a:xfrm>
              <a:off x="8147617" y="2998060"/>
              <a:ext cx="34079" cy="32585"/>
            </a:xfrm>
            <a:custGeom>
              <a:avLst/>
              <a:gdLst/>
              <a:ahLst/>
              <a:cxnLst/>
              <a:rect l="l" t="t" r="r" b="b"/>
              <a:pathLst>
                <a:path w="1300" h="1243" extrusionOk="0">
                  <a:moveTo>
                    <a:pt x="652" y="1"/>
                  </a:moveTo>
                  <a:cubicBezTo>
                    <a:pt x="607" y="1"/>
                    <a:pt x="564" y="29"/>
                    <a:pt x="549" y="87"/>
                  </a:cubicBezTo>
                  <a:lnTo>
                    <a:pt x="1" y="1242"/>
                  </a:lnTo>
                  <a:lnTo>
                    <a:pt x="1300" y="1242"/>
                  </a:lnTo>
                  <a:lnTo>
                    <a:pt x="766" y="87"/>
                  </a:lnTo>
                  <a:cubicBezTo>
                    <a:pt x="744" y="29"/>
                    <a:pt x="697" y="1"/>
                    <a:pt x="65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4" name="Google Shape;17714;p81"/>
            <p:cNvSpPr/>
            <p:nvPr/>
          </p:nvSpPr>
          <p:spPr>
            <a:xfrm>
              <a:off x="8148010" y="2998479"/>
              <a:ext cx="23856" cy="32166"/>
            </a:xfrm>
            <a:custGeom>
              <a:avLst/>
              <a:gdLst/>
              <a:ahLst/>
              <a:cxnLst/>
              <a:rect l="l" t="t" r="r" b="b"/>
              <a:pathLst>
                <a:path w="910" h="1227" extrusionOk="0">
                  <a:moveTo>
                    <a:pt x="642" y="1"/>
                  </a:moveTo>
                  <a:cubicBezTo>
                    <a:pt x="610" y="1"/>
                    <a:pt x="576" y="15"/>
                    <a:pt x="549" y="42"/>
                  </a:cubicBezTo>
                  <a:cubicBezTo>
                    <a:pt x="549" y="42"/>
                    <a:pt x="534" y="42"/>
                    <a:pt x="534" y="57"/>
                  </a:cubicBezTo>
                  <a:lnTo>
                    <a:pt x="0" y="1226"/>
                  </a:lnTo>
                  <a:lnTo>
                    <a:pt x="549" y="1226"/>
                  </a:lnTo>
                  <a:lnTo>
                    <a:pt x="909" y="447"/>
                  </a:lnTo>
                  <a:lnTo>
                    <a:pt x="736" y="57"/>
                  </a:lnTo>
                  <a:cubicBezTo>
                    <a:pt x="713" y="19"/>
                    <a:pt x="678" y="1"/>
                    <a:pt x="642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81"/>
            <p:cNvSpPr/>
            <p:nvPr/>
          </p:nvSpPr>
          <p:spPr>
            <a:xfrm>
              <a:off x="8076102" y="3071488"/>
              <a:ext cx="29544" cy="29544"/>
            </a:xfrm>
            <a:custGeom>
              <a:avLst/>
              <a:gdLst/>
              <a:ahLst/>
              <a:cxnLst/>
              <a:rect l="l" t="t" r="r" b="b"/>
              <a:pathLst>
                <a:path w="1127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1126" y="1126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6" name="Google Shape;17716;p81"/>
            <p:cNvSpPr/>
            <p:nvPr/>
          </p:nvSpPr>
          <p:spPr>
            <a:xfrm>
              <a:off x="8076102" y="3071488"/>
              <a:ext cx="14785" cy="29544"/>
            </a:xfrm>
            <a:custGeom>
              <a:avLst/>
              <a:gdLst/>
              <a:ahLst/>
              <a:cxnLst/>
              <a:rect l="l" t="t" r="r" b="b"/>
              <a:pathLst>
                <a:path w="564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563" y="112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81"/>
            <p:cNvSpPr/>
            <p:nvPr/>
          </p:nvSpPr>
          <p:spPr>
            <a:xfrm>
              <a:off x="8068526" y="3098726"/>
              <a:ext cx="44670" cy="44670"/>
            </a:xfrm>
            <a:custGeom>
              <a:avLst/>
              <a:gdLst/>
              <a:ahLst/>
              <a:cxnLst/>
              <a:rect l="l" t="t" r="r" b="b"/>
              <a:pathLst>
                <a:path w="1704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1646" y="1704"/>
                  </a:lnTo>
                  <a:lnTo>
                    <a:pt x="1704" y="318"/>
                  </a:lnTo>
                  <a:cubicBezTo>
                    <a:pt x="1704" y="145"/>
                    <a:pt x="1574" y="0"/>
                    <a:pt x="1401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8" name="Google Shape;17718;p81"/>
            <p:cNvSpPr/>
            <p:nvPr/>
          </p:nvSpPr>
          <p:spPr>
            <a:xfrm>
              <a:off x="8068526" y="3098726"/>
              <a:ext cx="23122" cy="44670"/>
            </a:xfrm>
            <a:custGeom>
              <a:avLst/>
              <a:gdLst/>
              <a:ahLst/>
              <a:cxnLst/>
              <a:rect l="l" t="t" r="r" b="b"/>
              <a:pathLst>
                <a:path w="882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621" y="1704"/>
                  </a:lnTo>
                  <a:lnTo>
                    <a:pt x="578" y="318"/>
                  </a:lnTo>
                  <a:cubicBezTo>
                    <a:pt x="564" y="145"/>
                    <a:pt x="708" y="0"/>
                    <a:pt x="88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9" name="Google Shape;17719;p81"/>
            <p:cNvSpPr/>
            <p:nvPr/>
          </p:nvSpPr>
          <p:spPr>
            <a:xfrm>
              <a:off x="8250170" y="3065773"/>
              <a:ext cx="20081" cy="11037"/>
            </a:xfrm>
            <a:custGeom>
              <a:avLst/>
              <a:gdLst/>
              <a:ahLst/>
              <a:cxnLst/>
              <a:rect l="l" t="t" r="r" b="b"/>
              <a:pathLst>
                <a:path w="766" h="421" extrusionOk="0">
                  <a:moveTo>
                    <a:pt x="181" y="0"/>
                  </a:moveTo>
                  <a:cubicBezTo>
                    <a:pt x="76" y="0"/>
                    <a:pt x="1" y="96"/>
                    <a:pt x="1" y="204"/>
                  </a:cubicBezTo>
                  <a:cubicBezTo>
                    <a:pt x="1" y="319"/>
                    <a:pt x="87" y="420"/>
                    <a:pt x="203" y="420"/>
                  </a:cubicBezTo>
                  <a:lnTo>
                    <a:pt x="766" y="420"/>
                  </a:lnTo>
                  <a:lnTo>
                    <a:pt x="766" y="2"/>
                  </a:lnTo>
                  <a:lnTo>
                    <a:pt x="203" y="2"/>
                  </a:lnTo>
                  <a:cubicBezTo>
                    <a:pt x="195" y="1"/>
                    <a:pt x="188" y="0"/>
                    <a:pt x="18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0" name="Google Shape;17720;p81"/>
            <p:cNvSpPr/>
            <p:nvPr/>
          </p:nvSpPr>
          <p:spPr>
            <a:xfrm>
              <a:off x="8247758" y="3102107"/>
              <a:ext cx="22492" cy="11063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269" y="0"/>
                  </a:moveTo>
                  <a:cubicBezTo>
                    <a:pt x="0" y="0"/>
                    <a:pt x="0" y="421"/>
                    <a:pt x="269" y="421"/>
                  </a:cubicBezTo>
                  <a:cubicBezTo>
                    <a:pt x="277" y="421"/>
                    <a:pt x="286" y="421"/>
                    <a:pt x="295" y="420"/>
                  </a:cubicBezTo>
                  <a:lnTo>
                    <a:pt x="858" y="420"/>
                  </a:lnTo>
                  <a:lnTo>
                    <a:pt x="858" y="1"/>
                  </a:lnTo>
                  <a:lnTo>
                    <a:pt x="295" y="1"/>
                  </a:lnTo>
                  <a:cubicBezTo>
                    <a:pt x="286" y="0"/>
                    <a:pt x="277" y="0"/>
                    <a:pt x="26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81"/>
            <p:cNvSpPr/>
            <p:nvPr/>
          </p:nvSpPr>
          <p:spPr>
            <a:xfrm>
              <a:off x="8250170" y="2992397"/>
              <a:ext cx="20081" cy="11377"/>
            </a:xfrm>
            <a:custGeom>
              <a:avLst/>
              <a:gdLst/>
              <a:ahLst/>
              <a:cxnLst/>
              <a:rect l="l" t="t" r="r" b="b"/>
              <a:pathLst>
                <a:path w="766" h="434" extrusionOk="0">
                  <a:moveTo>
                    <a:pt x="203" y="0"/>
                  </a:moveTo>
                  <a:cubicBezTo>
                    <a:pt x="87" y="0"/>
                    <a:pt x="1" y="101"/>
                    <a:pt x="1" y="217"/>
                  </a:cubicBezTo>
                  <a:cubicBezTo>
                    <a:pt x="1" y="332"/>
                    <a:pt x="87" y="433"/>
                    <a:pt x="203" y="433"/>
                  </a:cubicBezTo>
                  <a:lnTo>
                    <a:pt x="766" y="433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2" name="Google Shape;17722;p81"/>
            <p:cNvSpPr/>
            <p:nvPr/>
          </p:nvSpPr>
          <p:spPr>
            <a:xfrm>
              <a:off x="8250170" y="3029098"/>
              <a:ext cx="20081" cy="10984"/>
            </a:xfrm>
            <a:custGeom>
              <a:avLst/>
              <a:gdLst/>
              <a:ahLst/>
              <a:cxnLst/>
              <a:rect l="l" t="t" r="r" b="b"/>
              <a:pathLst>
                <a:path w="766" h="419" extrusionOk="0">
                  <a:moveTo>
                    <a:pt x="203" y="0"/>
                  </a:moveTo>
                  <a:cubicBezTo>
                    <a:pt x="87" y="0"/>
                    <a:pt x="1" y="87"/>
                    <a:pt x="1" y="217"/>
                  </a:cubicBezTo>
                  <a:cubicBezTo>
                    <a:pt x="1" y="332"/>
                    <a:pt x="87" y="419"/>
                    <a:pt x="203" y="419"/>
                  </a:cubicBezTo>
                  <a:lnTo>
                    <a:pt x="766" y="419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3" name="Google Shape;17723;p81"/>
            <p:cNvSpPr/>
            <p:nvPr/>
          </p:nvSpPr>
          <p:spPr>
            <a:xfrm>
              <a:off x="8059062" y="2981597"/>
              <a:ext cx="63231" cy="74765"/>
            </a:xfrm>
            <a:custGeom>
              <a:avLst/>
              <a:gdLst/>
              <a:ahLst/>
              <a:cxnLst/>
              <a:rect l="l" t="t" r="r" b="b"/>
              <a:pathLst>
                <a:path w="2412" h="2852" extrusionOk="0">
                  <a:moveTo>
                    <a:pt x="1211" y="1"/>
                  </a:moveTo>
                  <a:cubicBezTo>
                    <a:pt x="1192" y="1"/>
                    <a:pt x="1170" y="8"/>
                    <a:pt x="1156" y="22"/>
                  </a:cubicBezTo>
                  <a:lnTo>
                    <a:pt x="44" y="1654"/>
                  </a:lnTo>
                  <a:cubicBezTo>
                    <a:pt x="1" y="1726"/>
                    <a:pt x="1" y="1812"/>
                    <a:pt x="73" y="1884"/>
                  </a:cubicBezTo>
                  <a:lnTo>
                    <a:pt x="593" y="2419"/>
                  </a:lnTo>
                  <a:cubicBezTo>
                    <a:pt x="621" y="2462"/>
                    <a:pt x="650" y="2491"/>
                    <a:pt x="650" y="2549"/>
                  </a:cubicBezTo>
                  <a:lnTo>
                    <a:pt x="650" y="2852"/>
                  </a:lnTo>
                  <a:lnTo>
                    <a:pt x="1776" y="2852"/>
                  </a:lnTo>
                  <a:lnTo>
                    <a:pt x="1776" y="2534"/>
                  </a:lnTo>
                  <a:cubicBezTo>
                    <a:pt x="1776" y="2491"/>
                    <a:pt x="1791" y="2447"/>
                    <a:pt x="1834" y="2419"/>
                  </a:cubicBezTo>
                  <a:lnTo>
                    <a:pt x="2354" y="1870"/>
                  </a:lnTo>
                  <a:cubicBezTo>
                    <a:pt x="2411" y="1812"/>
                    <a:pt x="2411" y="1726"/>
                    <a:pt x="2368" y="1654"/>
                  </a:cubicBezTo>
                  <a:lnTo>
                    <a:pt x="1257" y="22"/>
                  </a:lnTo>
                  <a:cubicBezTo>
                    <a:pt x="1249" y="8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4" name="Google Shape;17724;p81"/>
            <p:cNvSpPr/>
            <p:nvPr/>
          </p:nvSpPr>
          <p:spPr>
            <a:xfrm>
              <a:off x="8059062" y="2981309"/>
              <a:ext cx="39008" cy="75054"/>
            </a:xfrm>
            <a:custGeom>
              <a:avLst/>
              <a:gdLst/>
              <a:ahLst/>
              <a:cxnLst/>
              <a:rect l="l" t="t" r="r" b="b"/>
              <a:pathLst>
                <a:path w="1488" h="2863" extrusionOk="0">
                  <a:moveTo>
                    <a:pt x="1211" y="1"/>
                  </a:moveTo>
                  <a:cubicBezTo>
                    <a:pt x="1192" y="1"/>
                    <a:pt x="1170" y="12"/>
                    <a:pt x="1156" y="33"/>
                  </a:cubicBezTo>
                  <a:lnTo>
                    <a:pt x="44" y="1650"/>
                  </a:lnTo>
                  <a:cubicBezTo>
                    <a:pt x="1" y="1722"/>
                    <a:pt x="15" y="1823"/>
                    <a:pt x="73" y="1881"/>
                  </a:cubicBezTo>
                  <a:lnTo>
                    <a:pt x="593" y="2430"/>
                  </a:lnTo>
                  <a:cubicBezTo>
                    <a:pt x="621" y="2458"/>
                    <a:pt x="650" y="2502"/>
                    <a:pt x="650" y="2545"/>
                  </a:cubicBezTo>
                  <a:lnTo>
                    <a:pt x="650" y="2863"/>
                  </a:lnTo>
                  <a:lnTo>
                    <a:pt x="1213" y="2863"/>
                  </a:lnTo>
                  <a:lnTo>
                    <a:pt x="1213" y="2545"/>
                  </a:lnTo>
                  <a:cubicBezTo>
                    <a:pt x="1213" y="2502"/>
                    <a:pt x="1184" y="2458"/>
                    <a:pt x="1156" y="2430"/>
                  </a:cubicBezTo>
                  <a:lnTo>
                    <a:pt x="636" y="1881"/>
                  </a:lnTo>
                  <a:cubicBezTo>
                    <a:pt x="578" y="1823"/>
                    <a:pt x="564" y="1722"/>
                    <a:pt x="607" y="1650"/>
                  </a:cubicBezTo>
                  <a:lnTo>
                    <a:pt x="1488" y="365"/>
                  </a:lnTo>
                  <a:lnTo>
                    <a:pt x="1257" y="33"/>
                  </a:lnTo>
                  <a:cubicBezTo>
                    <a:pt x="1249" y="12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5" name="Google Shape;17725;p81"/>
            <p:cNvSpPr/>
            <p:nvPr/>
          </p:nvSpPr>
          <p:spPr>
            <a:xfrm>
              <a:off x="8079510" y="2981597"/>
              <a:ext cx="21968" cy="50176"/>
            </a:xfrm>
            <a:custGeom>
              <a:avLst/>
              <a:gdLst/>
              <a:ahLst/>
              <a:cxnLst/>
              <a:rect l="l" t="t" r="r" b="b"/>
              <a:pathLst>
                <a:path w="838" h="1914" extrusionOk="0">
                  <a:moveTo>
                    <a:pt x="431" y="1"/>
                  </a:moveTo>
                  <a:cubicBezTo>
                    <a:pt x="412" y="1"/>
                    <a:pt x="390" y="8"/>
                    <a:pt x="376" y="22"/>
                  </a:cubicBezTo>
                  <a:lnTo>
                    <a:pt x="246" y="210"/>
                  </a:lnTo>
                  <a:lnTo>
                    <a:pt x="246" y="1552"/>
                  </a:lnTo>
                  <a:cubicBezTo>
                    <a:pt x="0" y="1552"/>
                    <a:pt x="0" y="1913"/>
                    <a:pt x="246" y="1913"/>
                  </a:cubicBezTo>
                  <a:lnTo>
                    <a:pt x="606" y="1913"/>
                  </a:lnTo>
                  <a:cubicBezTo>
                    <a:pt x="837" y="1913"/>
                    <a:pt x="837" y="1552"/>
                    <a:pt x="606" y="1552"/>
                  </a:cubicBezTo>
                  <a:lnTo>
                    <a:pt x="606" y="210"/>
                  </a:lnTo>
                  <a:lnTo>
                    <a:pt x="477" y="22"/>
                  </a:lnTo>
                  <a:cubicBezTo>
                    <a:pt x="469" y="8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6" name="Google Shape;17726;p81"/>
            <p:cNvSpPr/>
            <p:nvPr/>
          </p:nvSpPr>
          <p:spPr>
            <a:xfrm>
              <a:off x="8065511" y="3055969"/>
              <a:ext cx="50726" cy="17040"/>
            </a:xfrm>
            <a:custGeom>
              <a:avLst/>
              <a:gdLst/>
              <a:ahLst/>
              <a:cxnLst/>
              <a:rect l="l" t="t" r="r" b="b"/>
              <a:pathLst>
                <a:path w="1935" h="65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433"/>
                  </a:lnTo>
                  <a:cubicBezTo>
                    <a:pt x="0" y="549"/>
                    <a:pt x="101" y="650"/>
                    <a:pt x="231" y="650"/>
                  </a:cubicBezTo>
                  <a:lnTo>
                    <a:pt x="1718" y="650"/>
                  </a:lnTo>
                  <a:cubicBezTo>
                    <a:pt x="1833" y="650"/>
                    <a:pt x="1934" y="549"/>
                    <a:pt x="1934" y="433"/>
                  </a:cubicBezTo>
                  <a:lnTo>
                    <a:pt x="1934" y="231"/>
                  </a:lnTo>
                  <a:cubicBezTo>
                    <a:pt x="1934" y="101"/>
                    <a:pt x="1833" y="0"/>
                    <a:pt x="1718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7" name="Google Shape;17727;p81"/>
            <p:cNvSpPr/>
            <p:nvPr/>
          </p:nvSpPr>
          <p:spPr>
            <a:xfrm>
              <a:off x="8065511" y="3058617"/>
              <a:ext cx="50726" cy="14392"/>
            </a:xfrm>
            <a:custGeom>
              <a:avLst/>
              <a:gdLst/>
              <a:ahLst/>
              <a:cxnLst/>
              <a:rect l="l" t="t" r="r" b="b"/>
              <a:pathLst>
                <a:path w="1935" h="549" extrusionOk="0">
                  <a:moveTo>
                    <a:pt x="29" y="0"/>
                  </a:moveTo>
                  <a:cubicBezTo>
                    <a:pt x="15" y="29"/>
                    <a:pt x="0" y="72"/>
                    <a:pt x="0" y="116"/>
                  </a:cubicBezTo>
                  <a:lnTo>
                    <a:pt x="0" y="318"/>
                  </a:lnTo>
                  <a:cubicBezTo>
                    <a:pt x="0" y="448"/>
                    <a:pt x="101" y="549"/>
                    <a:pt x="231" y="549"/>
                  </a:cubicBezTo>
                  <a:lnTo>
                    <a:pt x="1718" y="549"/>
                  </a:lnTo>
                  <a:cubicBezTo>
                    <a:pt x="1833" y="549"/>
                    <a:pt x="1934" y="448"/>
                    <a:pt x="1934" y="318"/>
                  </a:cubicBezTo>
                  <a:lnTo>
                    <a:pt x="1934" y="130"/>
                  </a:lnTo>
                  <a:cubicBezTo>
                    <a:pt x="1934" y="72"/>
                    <a:pt x="1934" y="44"/>
                    <a:pt x="1906" y="0"/>
                  </a:cubicBezTo>
                  <a:cubicBezTo>
                    <a:pt x="1862" y="72"/>
                    <a:pt x="1790" y="101"/>
                    <a:pt x="1718" y="101"/>
                  </a:cubicBezTo>
                  <a:lnTo>
                    <a:pt x="231" y="101"/>
                  </a:lnTo>
                  <a:cubicBezTo>
                    <a:pt x="144" y="101"/>
                    <a:pt x="72" y="58"/>
                    <a:pt x="2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8" name="Google Shape;17728;p81"/>
            <p:cNvSpPr/>
            <p:nvPr/>
          </p:nvSpPr>
          <p:spPr>
            <a:xfrm>
              <a:off x="8164656" y="3051801"/>
              <a:ext cx="26897" cy="91595"/>
            </a:xfrm>
            <a:custGeom>
              <a:avLst/>
              <a:gdLst/>
              <a:ahLst/>
              <a:cxnLst/>
              <a:rect l="l" t="t" r="r" b="b"/>
              <a:pathLst>
                <a:path w="1026" h="3494" extrusionOk="0">
                  <a:moveTo>
                    <a:pt x="0" y="0"/>
                  </a:moveTo>
                  <a:lnTo>
                    <a:pt x="0" y="3494"/>
                  </a:lnTo>
                  <a:lnTo>
                    <a:pt x="1025" y="3494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9" name="Google Shape;17729;p81"/>
            <p:cNvSpPr/>
            <p:nvPr/>
          </p:nvSpPr>
          <p:spPr>
            <a:xfrm>
              <a:off x="8130577" y="3199391"/>
              <a:ext cx="68919" cy="47711"/>
            </a:xfrm>
            <a:custGeom>
              <a:avLst/>
              <a:gdLst/>
              <a:ahLst/>
              <a:cxnLst/>
              <a:rect l="l" t="t" r="r" b="b"/>
              <a:pathLst>
                <a:path w="2629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2628" y="181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0" name="Google Shape;17730;p81"/>
            <p:cNvSpPr/>
            <p:nvPr/>
          </p:nvSpPr>
          <p:spPr>
            <a:xfrm>
              <a:off x="8130577" y="3199391"/>
              <a:ext cx="14785" cy="47711"/>
            </a:xfrm>
            <a:custGeom>
              <a:avLst/>
              <a:gdLst/>
              <a:ahLst/>
              <a:cxnLst/>
              <a:rect l="l" t="t" r="r" b="b"/>
              <a:pathLst>
                <a:path w="564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564" y="1819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1" name="Google Shape;17731;p81"/>
            <p:cNvSpPr/>
            <p:nvPr/>
          </p:nvSpPr>
          <p:spPr>
            <a:xfrm>
              <a:off x="8096917" y="3245556"/>
              <a:ext cx="136633" cy="28024"/>
            </a:xfrm>
            <a:custGeom>
              <a:avLst/>
              <a:gdLst/>
              <a:ahLst/>
              <a:cxnLst/>
              <a:rect l="l" t="t" r="r" b="b"/>
              <a:pathLst>
                <a:path w="5212" h="1069" extrusionOk="0">
                  <a:moveTo>
                    <a:pt x="390" y="0"/>
                  </a:moveTo>
                  <a:cubicBezTo>
                    <a:pt x="173" y="0"/>
                    <a:pt x="0" y="174"/>
                    <a:pt x="0" y="390"/>
                  </a:cubicBezTo>
                  <a:lnTo>
                    <a:pt x="0" y="664"/>
                  </a:lnTo>
                  <a:cubicBezTo>
                    <a:pt x="0" y="895"/>
                    <a:pt x="173" y="1069"/>
                    <a:pt x="390" y="1069"/>
                  </a:cubicBezTo>
                  <a:lnTo>
                    <a:pt x="4807" y="1069"/>
                  </a:lnTo>
                  <a:cubicBezTo>
                    <a:pt x="5024" y="1069"/>
                    <a:pt x="5211" y="895"/>
                    <a:pt x="5211" y="664"/>
                  </a:cubicBezTo>
                  <a:lnTo>
                    <a:pt x="5211" y="390"/>
                  </a:lnTo>
                  <a:cubicBezTo>
                    <a:pt x="5211" y="174"/>
                    <a:pt x="5024" y="0"/>
                    <a:pt x="4807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2" name="Google Shape;17732;p81"/>
            <p:cNvSpPr/>
            <p:nvPr/>
          </p:nvSpPr>
          <p:spPr>
            <a:xfrm>
              <a:off x="8096524" y="3252372"/>
              <a:ext cx="137026" cy="21208"/>
            </a:xfrm>
            <a:custGeom>
              <a:avLst/>
              <a:gdLst/>
              <a:ahLst/>
              <a:cxnLst/>
              <a:rect l="l" t="t" r="r" b="b"/>
              <a:pathLst>
                <a:path w="5227" h="809" extrusionOk="0">
                  <a:moveTo>
                    <a:pt x="30" y="0"/>
                  </a:moveTo>
                  <a:cubicBezTo>
                    <a:pt x="15" y="43"/>
                    <a:pt x="1" y="87"/>
                    <a:pt x="1" y="145"/>
                  </a:cubicBezTo>
                  <a:lnTo>
                    <a:pt x="1" y="419"/>
                  </a:lnTo>
                  <a:cubicBezTo>
                    <a:pt x="1" y="635"/>
                    <a:pt x="188" y="809"/>
                    <a:pt x="405" y="809"/>
                  </a:cubicBezTo>
                  <a:lnTo>
                    <a:pt x="4822" y="809"/>
                  </a:lnTo>
                  <a:cubicBezTo>
                    <a:pt x="5039" y="809"/>
                    <a:pt x="5226" y="635"/>
                    <a:pt x="5226" y="419"/>
                  </a:cubicBezTo>
                  <a:lnTo>
                    <a:pt x="5226" y="145"/>
                  </a:lnTo>
                  <a:cubicBezTo>
                    <a:pt x="5226" y="87"/>
                    <a:pt x="5212" y="43"/>
                    <a:pt x="5198" y="0"/>
                  </a:cubicBezTo>
                  <a:cubicBezTo>
                    <a:pt x="5140" y="145"/>
                    <a:pt x="4995" y="246"/>
                    <a:pt x="4822" y="260"/>
                  </a:cubicBezTo>
                  <a:lnTo>
                    <a:pt x="405" y="260"/>
                  </a:lnTo>
                  <a:cubicBezTo>
                    <a:pt x="246" y="260"/>
                    <a:pt x="87" y="145"/>
                    <a:pt x="30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3" name="Google Shape;17733;p81"/>
            <p:cNvSpPr/>
            <p:nvPr/>
          </p:nvSpPr>
          <p:spPr>
            <a:xfrm>
              <a:off x="7992843" y="3143003"/>
              <a:ext cx="347794" cy="59823"/>
            </a:xfrm>
            <a:custGeom>
              <a:avLst/>
              <a:gdLst/>
              <a:ahLst/>
              <a:cxnLst/>
              <a:rect l="l" t="t" r="r" b="b"/>
              <a:pathLst>
                <a:path w="13267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15" y="2065"/>
                    <a:pt x="217" y="2281"/>
                    <a:pt x="491" y="2281"/>
                  </a:cubicBezTo>
                  <a:lnTo>
                    <a:pt x="12790" y="2281"/>
                  </a:lnTo>
                  <a:cubicBezTo>
                    <a:pt x="13050" y="2281"/>
                    <a:pt x="13252" y="2065"/>
                    <a:pt x="13267" y="1805"/>
                  </a:cubicBezTo>
                  <a:lnTo>
                    <a:pt x="13267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4" name="Google Shape;17734;p81"/>
            <p:cNvSpPr/>
            <p:nvPr/>
          </p:nvSpPr>
          <p:spPr>
            <a:xfrm>
              <a:off x="7992843" y="3143003"/>
              <a:ext cx="27264" cy="59823"/>
            </a:xfrm>
            <a:custGeom>
              <a:avLst/>
              <a:gdLst/>
              <a:ahLst/>
              <a:cxnLst/>
              <a:rect l="l" t="t" r="r" b="b"/>
              <a:pathLst>
                <a:path w="1040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0" y="2065"/>
                    <a:pt x="217" y="2281"/>
                    <a:pt x="477" y="2281"/>
                  </a:cubicBezTo>
                  <a:lnTo>
                    <a:pt x="1040" y="2281"/>
                  </a:lnTo>
                  <a:cubicBezTo>
                    <a:pt x="780" y="2281"/>
                    <a:pt x="563" y="2065"/>
                    <a:pt x="563" y="1805"/>
                  </a:cubicBez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5" name="Google Shape;17735;p81"/>
            <p:cNvSpPr/>
            <p:nvPr/>
          </p:nvSpPr>
          <p:spPr>
            <a:xfrm>
              <a:off x="8157447" y="3167225"/>
              <a:ext cx="18586" cy="11377"/>
            </a:xfrm>
            <a:custGeom>
              <a:avLst/>
              <a:gdLst/>
              <a:ahLst/>
              <a:cxnLst/>
              <a:rect l="l" t="t" r="r" b="b"/>
              <a:pathLst>
                <a:path w="709" h="434" extrusionOk="0">
                  <a:moveTo>
                    <a:pt x="290" y="0"/>
                  </a:moveTo>
                  <a:cubicBezTo>
                    <a:pt x="1" y="0"/>
                    <a:pt x="1" y="433"/>
                    <a:pt x="290" y="433"/>
                  </a:cubicBezTo>
                  <a:lnTo>
                    <a:pt x="420" y="433"/>
                  </a:lnTo>
                  <a:cubicBezTo>
                    <a:pt x="708" y="433"/>
                    <a:pt x="708" y="0"/>
                    <a:pt x="4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36" name="Google Shape;17736;p81"/>
          <p:cNvGrpSpPr/>
          <p:nvPr/>
        </p:nvGrpSpPr>
        <p:grpSpPr>
          <a:xfrm>
            <a:off x="873898" y="1512377"/>
            <a:ext cx="398127" cy="353457"/>
            <a:chOff x="873898" y="1512377"/>
            <a:chExt cx="398127" cy="353457"/>
          </a:xfrm>
        </p:grpSpPr>
        <p:sp>
          <p:nvSpPr>
            <p:cNvPr id="17737" name="Google Shape;17737;p81"/>
            <p:cNvSpPr/>
            <p:nvPr/>
          </p:nvSpPr>
          <p:spPr>
            <a:xfrm>
              <a:off x="944652" y="1531671"/>
              <a:ext cx="76862" cy="64358"/>
            </a:xfrm>
            <a:custGeom>
              <a:avLst/>
              <a:gdLst/>
              <a:ahLst/>
              <a:cxnLst/>
              <a:rect l="l" t="t" r="r" b="b"/>
              <a:pathLst>
                <a:path w="2932" h="2455" extrusionOk="0">
                  <a:moveTo>
                    <a:pt x="1459" y="1"/>
                  </a:moveTo>
                  <a:cubicBezTo>
                    <a:pt x="651" y="1"/>
                    <a:pt x="1" y="549"/>
                    <a:pt x="1" y="1228"/>
                  </a:cubicBezTo>
                  <a:cubicBezTo>
                    <a:pt x="1" y="1906"/>
                    <a:pt x="651" y="2455"/>
                    <a:pt x="1459" y="2455"/>
                  </a:cubicBezTo>
                  <a:cubicBezTo>
                    <a:pt x="2282" y="2455"/>
                    <a:pt x="2931" y="1906"/>
                    <a:pt x="2931" y="1228"/>
                  </a:cubicBezTo>
                  <a:cubicBezTo>
                    <a:pt x="2931" y="549"/>
                    <a:pt x="2282" y="1"/>
                    <a:pt x="145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8" name="Google Shape;17738;p81"/>
            <p:cNvSpPr/>
            <p:nvPr/>
          </p:nvSpPr>
          <p:spPr>
            <a:xfrm>
              <a:off x="944285" y="1531671"/>
              <a:ext cx="51879" cy="64358"/>
            </a:xfrm>
            <a:custGeom>
              <a:avLst/>
              <a:gdLst/>
              <a:ahLst/>
              <a:cxnLst/>
              <a:rect l="l" t="t" r="r" b="b"/>
              <a:pathLst>
                <a:path w="1979" h="2455" extrusionOk="0">
                  <a:moveTo>
                    <a:pt x="1473" y="1"/>
                  </a:moveTo>
                  <a:cubicBezTo>
                    <a:pt x="665" y="1"/>
                    <a:pt x="1" y="549"/>
                    <a:pt x="1" y="1228"/>
                  </a:cubicBezTo>
                  <a:cubicBezTo>
                    <a:pt x="1" y="1906"/>
                    <a:pt x="665" y="2455"/>
                    <a:pt x="1473" y="2455"/>
                  </a:cubicBezTo>
                  <a:cubicBezTo>
                    <a:pt x="1646" y="2455"/>
                    <a:pt x="1805" y="2426"/>
                    <a:pt x="1978" y="2382"/>
                  </a:cubicBezTo>
                  <a:cubicBezTo>
                    <a:pt x="1401" y="2224"/>
                    <a:pt x="997" y="1762"/>
                    <a:pt x="997" y="1228"/>
                  </a:cubicBezTo>
                  <a:cubicBezTo>
                    <a:pt x="997" y="693"/>
                    <a:pt x="1401" y="246"/>
                    <a:pt x="1964" y="73"/>
                  </a:cubicBezTo>
                  <a:cubicBezTo>
                    <a:pt x="1805" y="29"/>
                    <a:pt x="1646" y="1"/>
                    <a:pt x="147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9" name="Google Shape;17739;p81"/>
            <p:cNvSpPr/>
            <p:nvPr/>
          </p:nvSpPr>
          <p:spPr>
            <a:xfrm>
              <a:off x="899641" y="1563837"/>
              <a:ext cx="166911" cy="166911"/>
            </a:xfrm>
            <a:custGeom>
              <a:avLst/>
              <a:gdLst/>
              <a:ahLst/>
              <a:cxnLst/>
              <a:rect l="l" t="t" r="r" b="b"/>
              <a:pathLst>
                <a:path w="6367" h="6367" extrusionOk="0">
                  <a:moveTo>
                    <a:pt x="3176" y="1"/>
                  </a:moveTo>
                  <a:cubicBezTo>
                    <a:pt x="1415" y="1"/>
                    <a:pt x="0" y="1430"/>
                    <a:pt x="0" y="3191"/>
                  </a:cubicBezTo>
                  <a:cubicBezTo>
                    <a:pt x="0" y="4952"/>
                    <a:pt x="1415" y="6367"/>
                    <a:pt x="3176" y="6367"/>
                  </a:cubicBezTo>
                  <a:cubicBezTo>
                    <a:pt x="4937" y="6367"/>
                    <a:pt x="6366" y="4952"/>
                    <a:pt x="6366" y="3191"/>
                  </a:cubicBezTo>
                  <a:cubicBezTo>
                    <a:pt x="6366" y="1430"/>
                    <a:pt x="4937" y="1"/>
                    <a:pt x="317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0" name="Google Shape;17740;p81"/>
            <p:cNvSpPr/>
            <p:nvPr/>
          </p:nvSpPr>
          <p:spPr>
            <a:xfrm>
              <a:off x="933301" y="1563837"/>
              <a:ext cx="133618" cy="166911"/>
            </a:xfrm>
            <a:custGeom>
              <a:avLst/>
              <a:gdLst/>
              <a:ahLst/>
              <a:cxnLst/>
              <a:rect l="l" t="t" r="r" b="b"/>
              <a:pathLst>
                <a:path w="5097" h="6367" extrusionOk="0">
                  <a:moveTo>
                    <a:pt x="1930" y="1"/>
                  </a:moveTo>
                  <a:cubicBezTo>
                    <a:pt x="1759" y="1"/>
                    <a:pt x="1588" y="15"/>
                    <a:pt x="1416" y="44"/>
                  </a:cubicBezTo>
                  <a:cubicBezTo>
                    <a:pt x="160" y="275"/>
                    <a:pt x="1" y="2108"/>
                    <a:pt x="1271" y="2498"/>
                  </a:cubicBezTo>
                  <a:lnTo>
                    <a:pt x="1315" y="2498"/>
                  </a:lnTo>
                  <a:lnTo>
                    <a:pt x="1618" y="6352"/>
                  </a:lnTo>
                  <a:cubicBezTo>
                    <a:pt x="1719" y="6352"/>
                    <a:pt x="1805" y="6367"/>
                    <a:pt x="1892" y="6367"/>
                  </a:cubicBezTo>
                  <a:cubicBezTo>
                    <a:pt x="3653" y="6367"/>
                    <a:pt x="5082" y="4952"/>
                    <a:pt x="5082" y="3191"/>
                  </a:cubicBezTo>
                  <a:cubicBezTo>
                    <a:pt x="5097" y="2527"/>
                    <a:pt x="4895" y="1877"/>
                    <a:pt x="4505" y="1358"/>
                  </a:cubicBezTo>
                  <a:cubicBezTo>
                    <a:pt x="3911" y="504"/>
                    <a:pt x="2947" y="1"/>
                    <a:pt x="193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1" name="Google Shape;17741;p81"/>
            <p:cNvSpPr/>
            <p:nvPr/>
          </p:nvSpPr>
          <p:spPr>
            <a:xfrm>
              <a:off x="873898" y="1737145"/>
              <a:ext cx="218371" cy="128689"/>
            </a:xfrm>
            <a:custGeom>
              <a:avLst/>
              <a:gdLst/>
              <a:ahLst/>
              <a:cxnLst/>
              <a:rect l="l" t="t" r="r" b="b"/>
              <a:pathLst>
                <a:path w="8330" h="4909" extrusionOk="0">
                  <a:moveTo>
                    <a:pt x="2945" y="1"/>
                  </a:moveTo>
                  <a:lnTo>
                    <a:pt x="2945" y="1084"/>
                  </a:lnTo>
                  <a:cubicBezTo>
                    <a:pt x="2931" y="1271"/>
                    <a:pt x="2830" y="1445"/>
                    <a:pt x="2642" y="1531"/>
                  </a:cubicBezTo>
                  <a:lnTo>
                    <a:pt x="578" y="2441"/>
                  </a:lnTo>
                  <a:cubicBezTo>
                    <a:pt x="231" y="2599"/>
                    <a:pt x="1" y="2946"/>
                    <a:pt x="1" y="3336"/>
                  </a:cubicBezTo>
                  <a:lnTo>
                    <a:pt x="1" y="4664"/>
                  </a:lnTo>
                  <a:cubicBezTo>
                    <a:pt x="1" y="4794"/>
                    <a:pt x="102" y="4909"/>
                    <a:pt x="246" y="4909"/>
                  </a:cubicBezTo>
                  <a:lnTo>
                    <a:pt x="8084" y="4909"/>
                  </a:lnTo>
                  <a:cubicBezTo>
                    <a:pt x="8214" y="4909"/>
                    <a:pt x="8330" y="4794"/>
                    <a:pt x="8330" y="4664"/>
                  </a:cubicBezTo>
                  <a:lnTo>
                    <a:pt x="8330" y="3350"/>
                  </a:lnTo>
                  <a:cubicBezTo>
                    <a:pt x="8330" y="2960"/>
                    <a:pt x="8099" y="2599"/>
                    <a:pt x="7752" y="2441"/>
                  </a:cubicBezTo>
                  <a:lnTo>
                    <a:pt x="5688" y="1531"/>
                  </a:lnTo>
                  <a:cubicBezTo>
                    <a:pt x="5500" y="1445"/>
                    <a:pt x="5385" y="1271"/>
                    <a:pt x="5385" y="1084"/>
                  </a:cubicBezTo>
                  <a:lnTo>
                    <a:pt x="538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2" name="Google Shape;17742;p81"/>
            <p:cNvSpPr/>
            <p:nvPr/>
          </p:nvSpPr>
          <p:spPr>
            <a:xfrm>
              <a:off x="873898" y="1783702"/>
              <a:ext cx="218371" cy="82132"/>
            </a:xfrm>
            <a:custGeom>
              <a:avLst/>
              <a:gdLst/>
              <a:ahLst/>
              <a:cxnLst/>
              <a:rect l="l" t="t" r="r" b="b"/>
              <a:pathLst>
                <a:path w="8330" h="3133" extrusionOk="0">
                  <a:moveTo>
                    <a:pt x="2108" y="1"/>
                  </a:moveTo>
                  <a:lnTo>
                    <a:pt x="578" y="665"/>
                  </a:lnTo>
                  <a:cubicBezTo>
                    <a:pt x="231" y="823"/>
                    <a:pt x="1" y="1184"/>
                    <a:pt x="1" y="1574"/>
                  </a:cubicBezTo>
                  <a:lnTo>
                    <a:pt x="1" y="2888"/>
                  </a:lnTo>
                  <a:cubicBezTo>
                    <a:pt x="1" y="3018"/>
                    <a:pt x="102" y="3133"/>
                    <a:pt x="246" y="3133"/>
                  </a:cubicBezTo>
                  <a:lnTo>
                    <a:pt x="8084" y="3133"/>
                  </a:lnTo>
                  <a:cubicBezTo>
                    <a:pt x="8214" y="3133"/>
                    <a:pt x="8330" y="3018"/>
                    <a:pt x="8330" y="2888"/>
                  </a:cubicBezTo>
                  <a:lnTo>
                    <a:pt x="8330" y="1560"/>
                  </a:lnTo>
                  <a:cubicBezTo>
                    <a:pt x="8330" y="1170"/>
                    <a:pt x="8099" y="823"/>
                    <a:pt x="7752" y="665"/>
                  </a:cubicBezTo>
                  <a:lnTo>
                    <a:pt x="6222" y="1"/>
                  </a:lnTo>
                  <a:cubicBezTo>
                    <a:pt x="5861" y="946"/>
                    <a:pt x="5013" y="1419"/>
                    <a:pt x="4165" y="1419"/>
                  </a:cubicBezTo>
                  <a:cubicBezTo>
                    <a:pt x="3317" y="1419"/>
                    <a:pt x="2469" y="946"/>
                    <a:pt x="210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3" name="Google Shape;17743;p81"/>
            <p:cNvSpPr/>
            <p:nvPr/>
          </p:nvSpPr>
          <p:spPr>
            <a:xfrm>
              <a:off x="951101" y="1737145"/>
              <a:ext cx="63965" cy="25769"/>
            </a:xfrm>
            <a:custGeom>
              <a:avLst/>
              <a:gdLst/>
              <a:ahLst/>
              <a:cxnLst/>
              <a:rect l="l" t="t" r="r" b="b"/>
              <a:pathLst>
                <a:path w="2440" h="983" extrusionOk="0">
                  <a:moveTo>
                    <a:pt x="0" y="1"/>
                  </a:moveTo>
                  <a:lnTo>
                    <a:pt x="0" y="723"/>
                  </a:lnTo>
                  <a:cubicBezTo>
                    <a:pt x="383" y="896"/>
                    <a:pt x="798" y="983"/>
                    <a:pt x="1215" y="983"/>
                  </a:cubicBezTo>
                  <a:cubicBezTo>
                    <a:pt x="1632" y="983"/>
                    <a:pt x="2050" y="896"/>
                    <a:pt x="2440" y="723"/>
                  </a:cubicBezTo>
                  <a:lnTo>
                    <a:pt x="244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4" name="Google Shape;17744;p81"/>
            <p:cNvSpPr/>
            <p:nvPr/>
          </p:nvSpPr>
          <p:spPr>
            <a:xfrm>
              <a:off x="918542" y="1629191"/>
              <a:ext cx="128689" cy="120982"/>
            </a:xfrm>
            <a:custGeom>
              <a:avLst/>
              <a:gdLst/>
              <a:ahLst/>
              <a:cxnLst/>
              <a:rect l="l" t="t" r="r" b="b"/>
              <a:pathLst>
                <a:path w="4909" h="4615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098" y="784"/>
                    <a:pt x="694" y="1217"/>
                    <a:pt x="217" y="1549"/>
                  </a:cubicBezTo>
                  <a:cubicBezTo>
                    <a:pt x="88" y="1636"/>
                    <a:pt x="1" y="1780"/>
                    <a:pt x="15" y="1939"/>
                  </a:cubicBezTo>
                  <a:lnTo>
                    <a:pt x="15" y="2084"/>
                  </a:lnTo>
                  <a:cubicBezTo>
                    <a:pt x="15" y="3383"/>
                    <a:pt x="997" y="4523"/>
                    <a:pt x="2296" y="4610"/>
                  </a:cubicBezTo>
                  <a:cubicBezTo>
                    <a:pt x="2348" y="4613"/>
                    <a:pt x="2400" y="4615"/>
                    <a:pt x="2451" y="4615"/>
                  </a:cubicBezTo>
                  <a:cubicBezTo>
                    <a:pt x="3797" y="4615"/>
                    <a:pt x="4909" y="3533"/>
                    <a:pt x="4909" y="2170"/>
                  </a:cubicBezTo>
                  <a:lnTo>
                    <a:pt x="4909" y="1737"/>
                  </a:lnTo>
                  <a:cubicBezTo>
                    <a:pt x="4909" y="1521"/>
                    <a:pt x="4822" y="1319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81"/>
            <p:cNvSpPr/>
            <p:nvPr/>
          </p:nvSpPr>
          <p:spPr>
            <a:xfrm>
              <a:off x="918542" y="1629191"/>
              <a:ext cx="126042" cy="120484"/>
            </a:xfrm>
            <a:custGeom>
              <a:avLst/>
              <a:gdLst/>
              <a:ahLst/>
              <a:cxnLst/>
              <a:rect l="l" t="t" r="r" b="b"/>
              <a:pathLst>
                <a:path w="4808" h="4596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315" y="351"/>
                    <a:pt x="1257" y="452"/>
                    <a:pt x="1213" y="525"/>
                  </a:cubicBezTo>
                  <a:cubicBezTo>
                    <a:pt x="954" y="929"/>
                    <a:pt x="607" y="1275"/>
                    <a:pt x="217" y="1535"/>
                  </a:cubicBezTo>
                  <a:cubicBezTo>
                    <a:pt x="88" y="1636"/>
                    <a:pt x="15" y="1780"/>
                    <a:pt x="15" y="1939"/>
                  </a:cubicBezTo>
                  <a:lnTo>
                    <a:pt x="15" y="2084"/>
                  </a:lnTo>
                  <a:cubicBezTo>
                    <a:pt x="1" y="3339"/>
                    <a:pt x="910" y="4408"/>
                    <a:pt x="2166" y="4595"/>
                  </a:cubicBezTo>
                  <a:cubicBezTo>
                    <a:pt x="1719" y="4133"/>
                    <a:pt x="1473" y="3527"/>
                    <a:pt x="1488" y="2906"/>
                  </a:cubicBezTo>
                  <a:lnTo>
                    <a:pt x="1488" y="1362"/>
                  </a:lnTo>
                  <a:cubicBezTo>
                    <a:pt x="1473" y="1102"/>
                    <a:pt x="1675" y="900"/>
                    <a:pt x="1921" y="871"/>
                  </a:cubicBezTo>
                  <a:cubicBezTo>
                    <a:pt x="2104" y="852"/>
                    <a:pt x="2288" y="843"/>
                    <a:pt x="2472" y="843"/>
                  </a:cubicBezTo>
                  <a:cubicBezTo>
                    <a:pt x="3272" y="843"/>
                    <a:pt x="4069" y="1019"/>
                    <a:pt x="4808" y="1347"/>
                  </a:cubicBezTo>
                  <a:cubicBezTo>
                    <a:pt x="4765" y="1290"/>
                    <a:pt x="4721" y="1232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81"/>
            <p:cNvSpPr/>
            <p:nvPr/>
          </p:nvSpPr>
          <p:spPr>
            <a:xfrm>
              <a:off x="873898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361" y="1"/>
                  </a:moveTo>
                  <a:cubicBezTo>
                    <a:pt x="130" y="174"/>
                    <a:pt x="1" y="463"/>
                    <a:pt x="1" y="752"/>
                  </a:cubicBezTo>
                  <a:lnTo>
                    <a:pt x="1" y="2080"/>
                  </a:lnTo>
                  <a:cubicBezTo>
                    <a:pt x="1" y="2210"/>
                    <a:pt x="116" y="2325"/>
                    <a:pt x="246" y="2325"/>
                  </a:cubicBezTo>
                  <a:lnTo>
                    <a:pt x="1718" y="2325"/>
                  </a:lnTo>
                  <a:lnTo>
                    <a:pt x="1718" y="1647"/>
                  </a:lnTo>
                  <a:cubicBezTo>
                    <a:pt x="1718" y="1444"/>
                    <a:pt x="1632" y="1257"/>
                    <a:pt x="1502" y="1127"/>
                  </a:cubicBezTo>
                  <a:lnTo>
                    <a:pt x="361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7" name="Google Shape;17747;p81"/>
            <p:cNvSpPr/>
            <p:nvPr/>
          </p:nvSpPr>
          <p:spPr>
            <a:xfrm>
              <a:off x="1047205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1358" y="1"/>
                  </a:moveTo>
                  <a:lnTo>
                    <a:pt x="218" y="1127"/>
                  </a:lnTo>
                  <a:cubicBezTo>
                    <a:pt x="73" y="1271"/>
                    <a:pt x="1" y="1459"/>
                    <a:pt x="1" y="1647"/>
                  </a:cubicBezTo>
                  <a:lnTo>
                    <a:pt x="1" y="2325"/>
                  </a:lnTo>
                  <a:lnTo>
                    <a:pt x="1473" y="2325"/>
                  </a:lnTo>
                  <a:cubicBezTo>
                    <a:pt x="1603" y="2325"/>
                    <a:pt x="1719" y="2210"/>
                    <a:pt x="1719" y="2080"/>
                  </a:cubicBezTo>
                  <a:lnTo>
                    <a:pt x="1719" y="752"/>
                  </a:lnTo>
                  <a:cubicBezTo>
                    <a:pt x="1719" y="463"/>
                    <a:pt x="1574" y="174"/>
                    <a:pt x="1358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8" name="Google Shape;17748;p81"/>
            <p:cNvSpPr/>
            <p:nvPr/>
          </p:nvSpPr>
          <p:spPr>
            <a:xfrm>
              <a:off x="1092243" y="1531671"/>
              <a:ext cx="179782" cy="188224"/>
            </a:xfrm>
            <a:custGeom>
              <a:avLst/>
              <a:gdLst/>
              <a:ahLst/>
              <a:cxnLst/>
              <a:rect l="l" t="t" r="r" b="b"/>
              <a:pathLst>
                <a:path w="6858" h="7180" extrusionOk="0">
                  <a:moveTo>
                    <a:pt x="737" y="1"/>
                  </a:moveTo>
                  <a:cubicBezTo>
                    <a:pt x="333" y="1"/>
                    <a:pt x="1" y="333"/>
                    <a:pt x="1" y="737"/>
                  </a:cubicBezTo>
                  <a:lnTo>
                    <a:pt x="1" y="4663"/>
                  </a:lnTo>
                  <a:cubicBezTo>
                    <a:pt x="1" y="5067"/>
                    <a:pt x="333" y="5399"/>
                    <a:pt x="737" y="5399"/>
                  </a:cubicBezTo>
                  <a:lnTo>
                    <a:pt x="1473" y="5399"/>
                  </a:lnTo>
                  <a:lnTo>
                    <a:pt x="1069" y="7031"/>
                  </a:lnTo>
                  <a:cubicBezTo>
                    <a:pt x="1047" y="7109"/>
                    <a:pt x="1111" y="7179"/>
                    <a:pt x="1189" y="7179"/>
                  </a:cubicBezTo>
                  <a:cubicBezTo>
                    <a:pt x="1211" y="7179"/>
                    <a:pt x="1234" y="7173"/>
                    <a:pt x="1257" y="7161"/>
                  </a:cubicBezTo>
                  <a:lnTo>
                    <a:pt x="3682" y="5399"/>
                  </a:lnTo>
                  <a:lnTo>
                    <a:pt x="6121" y="5399"/>
                  </a:lnTo>
                  <a:cubicBezTo>
                    <a:pt x="6526" y="5399"/>
                    <a:pt x="6858" y="5067"/>
                    <a:pt x="6858" y="4663"/>
                  </a:cubicBezTo>
                  <a:lnTo>
                    <a:pt x="6858" y="737"/>
                  </a:lnTo>
                  <a:cubicBezTo>
                    <a:pt x="6858" y="333"/>
                    <a:pt x="6540" y="1"/>
                    <a:pt x="612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9" name="Google Shape;17749;p81"/>
            <p:cNvSpPr/>
            <p:nvPr/>
          </p:nvSpPr>
          <p:spPr>
            <a:xfrm>
              <a:off x="1117986" y="1531671"/>
              <a:ext cx="141168" cy="96497"/>
            </a:xfrm>
            <a:custGeom>
              <a:avLst/>
              <a:gdLst/>
              <a:ahLst/>
              <a:cxnLst/>
              <a:rect l="l" t="t" r="r" b="b"/>
              <a:pathLst>
                <a:path w="5385" h="3681" extrusionOk="0">
                  <a:moveTo>
                    <a:pt x="332" y="1"/>
                  </a:moveTo>
                  <a:cubicBezTo>
                    <a:pt x="116" y="376"/>
                    <a:pt x="0" y="795"/>
                    <a:pt x="0" y="1228"/>
                  </a:cubicBezTo>
                  <a:cubicBezTo>
                    <a:pt x="0" y="2620"/>
                    <a:pt x="1135" y="3681"/>
                    <a:pt x="2446" y="3681"/>
                  </a:cubicBezTo>
                  <a:cubicBezTo>
                    <a:pt x="2658" y="3681"/>
                    <a:pt x="2873" y="3653"/>
                    <a:pt x="3090" y="3595"/>
                  </a:cubicBezTo>
                  <a:cubicBezTo>
                    <a:pt x="4634" y="3176"/>
                    <a:pt x="5385" y="1401"/>
                    <a:pt x="457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0" name="Google Shape;17750;p81"/>
            <p:cNvSpPr/>
            <p:nvPr/>
          </p:nvSpPr>
          <p:spPr>
            <a:xfrm>
              <a:off x="1175501" y="1628064"/>
              <a:ext cx="13265" cy="25874"/>
            </a:xfrm>
            <a:custGeom>
              <a:avLst/>
              <a:gdLst/>
              <a:ahLst/>
              <a:cxnLst/>
              <a:rect l="l" t="t" r="r" b="b"/>
              <a:pathLst>
                <a:path w="506" h="987" extrusionOk="0">
                  <a:moveTo>
                    <a:pt x="260" y="1"/>
                  </a:moveTo>
                  <a:cubicBezTo>
                    <a:pt x="138" y="1"/>
                    <a:pt x="15" y="84"/>
                    <a:pt x="15" y="250"/>
                  </a:cubicBezTo>
                  <a:lnTo>
                    <a:pt x="15" y="741"/>
                  </a:lnTo>
                  <a:cubicBezTo>
                    <a:pt x="1" y="871"/>
                    <a:pt x="116" y="986"/>
                    <a:pt x="260" y="986"/>
                  </a:cubicBezTo>
                  <a:cubicBezTo>
                    <a:pt x="390" y="986"/>
                    <a:pt x="491" y="871"/>
                    <a:pt x="506" y="741"/>
                  </a:cubicBezTo>
                  <a:lnTo>
                    <a:pt x="506" y="250"/>
                  </a:lnTo>
                  <a:cubicBezTo>
                    <a:pt x="506" y="84"/>
                    <a:pt x="383" y="1"/>
                    <a:pt x="260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1" name="Google Shape;17751;p81"/>
            <p:cNvSpPr/>
            <p:nvPr/>
          </p:nvSpPr>
          <p:spPr>
            <a:xfrm>
              <a:off x="1130857" y="1512377"/>
              <a:ext cx="102579" cy="102946"/>
            </a:xfrm>
            <a:custGeom>
              <a:avLst/>
              <a:gdLst/>
              <a:ahLst/>
              <a:cxnLst/>
              <a:rect l="l" t="t" r="r" b="b"/>
              <a:pathLst>
                <a:path w="3913" h="3927" extrusionOk="0">
                  <a:moveTo>
                    <a:pt x="1963" y="0"/>
                  </a:moveTo>
                  <a:cubicBezTo>
                    <a:pt x="881" y="0"/>
                    <a:pt x="0" y="881"/>
                    <a:pt x="0" y="1964"/>
                  </a:cubicBezTo>
                  <a:cubicBezTo>
                    <a:pt x="0" y="3046"/>
                    <a:pt x="881" y="3927"/>
                    <a:pt x="1963" y="3927"/>
                  </a:cubicBezTo>
                  <a:cubicBezTo>
                    <a:pt x="3046" y="3927"/>
                    <a:pt x="3912" y="3046"/>
                    <a:pt x="3912" y="1964"/>
                  </a:cubicBezTo>
                  <a:cubicBezTo>
                    <a:pt x="3912" y="881"/>
                    <a:pt x="3046" y="0"/>
                    <a:pt x="196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2" name="Google Shape;17752;p81"/>
            <p:cNvSpPr/>
            <p:nvPr/>
          </p:nvSpPr>
          <p:spPr>
            <a:xfrm>
              <a:off x="1143729" y="1525249"/>
              <a:ext cx="77203" cy="77203"/>
            </a:xfrm>
            <a:custGeom>
              <a:avLst/>
              <a:gdLst/>
              <a:ahLst/>
              <a:cxnLst/>
              <a:rect l="l" t="t" r="r" b="b"/>
              <a:pathLst>
                <a:path w="2945" h="2945" extrusionOk="0">
                  <a:moveTo>
                    <a:pt x="1472" y="0"/>
                  </a:moveTo>
                  <a:cubicBezTo>
                    <a:pt x="650" y="0"/>
                    <a:pt x="0" y="664"/>
                    <a:pt x="0" y="1473"/>
                  </a:cubicBezTo>
                  <a:cubicBezTo>
                    <a:pt x="0" y="2281"/>
                    <a:pt x="650" y="2945"/>
                    <a:pt x="1472" y="2945"/>
                  </a:cubicBezTo>
                  <a:cubicBezTo>
                    <a:pt x="2281" y="2945"/>
                    <a:pt x="2945" y="2281"/>
                    <a:pt x="2945" y="1473"/>
                  </a:cubicBezTo>
                  <a:cubicBezTo>
                    <a:pt x="2945" y="664"/>
                    <a:pt x="2281" y="0"/>
                    <a:pt x="1472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3" name="Google Shape;17753;p81"/>
            <p:cNvSpPr/>
            <p:nvPr/>
          </p:nvSpPr>
          <p:spPr>
            <a:xfrm>
              <a:off x="1155919" y="1557257"/>
              <a:ext cx="52535" cy="58066"/>
            </a:xfrm>
            <a:custGeom>
              <a:avLst/>
              <a:gdLst/>
              <a:ahLst/>
              <a:cxnLst/>
              <a:rect l="l" t="t" r="r" b="b"/>
              <a:pathLst>
                <a:path w="2004" h="2215" extrusionOk="0">
                  <a:moveTo>
                    <a:pt x="1736" y="1"/>
                  </a:moveTo>
                  <a:cubicBezTo>
                    <a:pt x="1625" y="1"/>
                    <a:pt x="1523" y="81"/>
                    <a:pt x="1498" y="194"/>
                  </a:cubicBezTo>
                  <a:lnTo>
                    <a:pt x="1484" y="237"/>
                  </a:lnTo>
                  <a:lnTo>
                    <a:pt x="517" y="237"/>
                  </a:lnTo>
                  <a:lnTo>
                    <a:pt x="502" y="194"/>
                  </a:lnTo>
                  <a:cubicBezTo>
                    <a:pt x="466" y="67"/>
                    <a:pt x="369" y="11"/>
                    <a:pt x="271" y="11"/>
                  </a:cubicBezTo>
                  <a:cubicBezTo>
                    <a:pt x="136" y="11"/>
                    <a:pt x="1" y="119"/>
                    <a:pt x="26" y="295"/>
                  </a:cubicBezTo>
                  <a:lnTo>
                    <a:pt x="430" y="2128"/>
                  </a:lnTo>
                  <a:cubicBezTo>
                    <a:pt x="603" y="2171"/>
                    <a:pt x="776" y="2200"/>
                    <a:pt x="950" y="2200"/>
                  </a:cubicBezTo>
                  <a:lnTo>
                    <a:pt x="632" y="742"/>
                  </a:lnTo>
                  <a:lnTo>
                    <a:pt x="1383" y="742"/>
                  </a:lnTo>
                  <a:lnTo>
                    <a:pt x="1051" y="2215"/>
                  </a:lnTo>
                  <a:cubicBezTo>
                    <a:pt x="1224" y="2200"/>
                    <a:pt x="1397" y="2171"/>
                    <a:pt x="1570" y="2128"/>
                  </a:cubicBezTo>
                  <a:lnTo>
                    <a:pt x="1975" y="309"/>
                  </a:lnTo>
                  <a:cubicBezTo>
                    <a:pt x="2003" y="165"/>
                    <a:pt x="1917" y="35"/>
                    <a:pt x="1787" y="6"/>
                  </a:cubicBezTo>
                  <a:cubicBezTo>
                    <a:pt x="1770" y="2"/>
                    <a:pt x="1753" y="1"/>
                    <a:pt x="1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4" name="Google Shape;17754;p81"/>
            <p:cNvSpPr/>
            <p:nvPr/>
          </p:nvSpPr>
          <p:spPr>
            <a:xfrm>
              <a:off x="1163023" y="1611522"/>
              <a:ext cx="38615" cy="29544"/>
            </a:xfrm>
            <a:custGeom>
              <a:avLst/>
              <a:gdLst/>
              <a:ahLst/>
              <a:cxnLst/>
              <a:rect l="l" t="t" r="r" b="b"/>
              <a:pathLst>
                <a:path w="1473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1227" y="1126"/>
                  </a:lnTo>
                  <a:cubicBezTo>
                    <a:pt x="1357" y="1126"/>
                    <a:pt x="1473" y="1011"/>
                    <a:pt x="1473" y="88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5" name="Google Shape;17755;p81"/>
            <p:cNvSpPr/>
            <p:nvPr/>
          </p:nvSpPr>
          <p:spPr>
            <a:xfrm>
              <a:off x="1163023" y="1611522"/>
              <a:ext cx="19320" cy="29544"/>
            </a:xfrm>
            <a:custGeom>
              <a:avLst/>
              <a:gdLst/>
              <a:ahLst/>
              <a:cxnLst/>
              <a:rect l="l" t="t" r="r" b="b"/>
              <a:pathLst>
                <a:path w="737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736" y="1126"/>
                  </a:lnTo>
                  <a:cubicBezTo>
                    <a:pt x="592" y="1126"/>
                    <a:pt x="477" y="1011"/>
                    <a:pt x="491" y="88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56" name="Google Shape;17756;p81"/>
          <p:cNvGrpSpPr/>
          <p:nvPr/>
        </p:nvGrpSpPr>
        <p:grpSpPr>
          <a:xfrm>
            <a:off x="1424125" y="1515680"/>
            <a:ext cx="246762" cy="347139"/>
            <a:chOff x="1424125" y="1515680"/>
            <a:chExt cx="246762" cy="347139"/>
          </a:xfrm>
        </p:grpSpPr>
        <p:sp>
          <p:nvSpPr>
            <p:cNvPr id="17757" name="Google Shape;17757;p81"/>
            <p:cNvSpPr/>
            <p:nvPr/>
          </p:nvSpPr>
          <p:spPr>
            <a:xfrm>
              <a:off x="1424125" y="1537727"/>
              <a:ext cx="246762" cy="325092"/>
            </a:xfrm>
            <a:custGeom>
              <a:avLst/>
              <a:gdLst/>
              <a:ahLst/>
              <a:cxnLst/>
              <a:rect l="l" t="t" r="r" b="b"/>
              <a:pathLst>
                <a:path w="9413" h="12401" extrusionOk="0">
                  <a:moveTo>
                    <a:pt x="636" y="1"/>
                  </a:moveTo>
                  <a:cubicBezTo>
                    <a:pt x="289" y="1"/>
                    <a:pt x="1" y="289"/>
                    <a:pt x="1" y="636"/>
                  </a:cubicBezTo>
                  <a:lnTo>
                    <a:pt x="1" y="11751"/>
                  </a:lnTo>
                  <a:cubicBezTo>
                    <a:pt x="1" y="12112"/>
                    <a:pt x="289" y="12401"/>
                    <a:pt x="636" y="12401"/>
                  </a:cubicBezTo>
                  <a:lnTo>
                    <a:pt x="8763" y="12401"/>
                  </a:lnTo>
                  <a:cubicBezTo>
                    <a:pt x="9109" y="12401"/>
                    <a:pt x="9398" y="12112"/>
                    <a:pt x="9398" y="11751"/>
                  </a:cubicBezTo>
                  <a:lnTo>
                    <a:pt x="9398" y="650"/>
                  </a:lnTo>
                  <a:cubicBezTo>
                    <a:pt x="9413" y="289"/>
                    <a:pt x="9109" y="1"/>
                    <a:pt x="8749" y="1"/>
                  </a:cubicBezTo>
                  <a:lnTo>
                    <a:pt x="5342" y="1"/>
                  </a:lnTo>
                  <a:cubicBezTo>
                    <a:pt x="5342" y="426"/>
                    <a:pt x="5021" y="639"/>
                    <a:pt x="4699" y="639"/>
                  </a:cubicBezTo>
                  <a:cubicBezTo>
                    <a:pt x="4378" y="639"/>
                    <a:pt x="4057" y="426"/>
                    <a:pt x="40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8" name="Google Shape;17758;p81"/>
            <p:cNvSpPr/>
            <p:nvPr/>
          </p:nvSpPr>
          <p:spPr>
            <a:xfrm>
              <a:off x="1435109" y="1537727"/>
              <a:ext cx="224060" cy="302757"/>
            </a:xfrm>
            <a:custGeom>
              <a:avLst/>
              <a:gdLst/>
              <a:ahLst/>
              <a:cxnLst/>
              <a:rect l="l" t="t" r="r" b="b"/>
              <a:pathLst>
                <a:path w="8547" h="11549" extrusionOk="0">
                  <a:moveTo>
                    <a:pt x="1935" y="1"/>
                  </a:moveTo>
                  <a:lnTo>
                    <a:pt x="1935" y="217"/>
                  </a:lnTo>
                  <a:cubicBezTo>
                    <a:pt x="1935" y="347"/>
                    <a:pt x="1834" y="434"/>
                    <a:pt x="1718" y="434"/>
                  </a:cubicBezTo>
                  <a:lnTo>
                    <a:pt x="433" y="434"/>
                  </a:lnTo>
                  <a:cubicBezTo>
                    <a:pt x="202" y="434"/>
                    <a:pt x="15" y="621"/>
                    <a:pt x="15" y="867"/>
                  </a:cubicBezTo>
                  <a:lnTo>
                    <a:pt x="15" y="11116"/>
                  </a:lnTo>
                  <a:cubicBezTo>
                    <a:pt x="0" y="11347"/>
                    <a:pt x="202" y="11549"/>
                    <a:pt x="433" y="11549"/>
                  </a:cubicBezTo>
                  <a:lnTo>
                    <a:pt x="8127" y="11549"/>
                  </a:lnTo>
                  <a:cubicBezTo>
                    <a:pt x="8358" y="11549"/>
                    <a:pt x="8546" y="11361"/>
                    <a:pt x="8546" y="11116"/>
                  </a:cubicBezTo>
                  <a:lnTo>
                    <a:pt x="8546" y="867"/>
                  </a:lnTo>
                  <a:cubicBezTo>
                    <a:pt x="8546" y="621"/>
                    <a:pt x="8358" y="434"/>
                    <a:pt x="8127" y="434"/>
                  </a:cubicBezTo>
                  <a:lnTo>
                    <a:pt x="6843" y="434"/>
                  </a:lnTo>
                  <a:cubicBezTo>
                    <a:pt x="6727" y="434"/>
                    <a:pt x="6626" y="347"/>
                    <a:pt x="6626" y="217"/>
                  </a:cubicBezTo>
                  <a:lnTo>
                    <a:pt x="6626" y="1"/>
                  </a:lnTo>
                  <a:lnTo>
                    <a:pt x="4923" y="1"/>
                  </a:lnTo>
                  <a:cubicBezTo>
                    <a:pt x="4923" y="426"/>
                    <a:pt x="4602" y="639"/>
                    <a:pt x="4280" y="639"/>
                  </a:cubicBezTo>
                  <a:cubicBezTo>
                    <a:pt x="3959" y="639"/>
                    <a:pt x="3638" y="426"/>
                    <a:pt x="363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9" name="Google Shape;17759;p81"/>
            <p:cNvSpPr/>
            <p:nvPr/>
          </p:nvSpPr>
          <p:spPr>
            <a:xfrm>
              <a:off x="1446460" y="1560429"/>
              <a:ext cx="201724" cy="268704"/>
            </a:xfrm>
            <a:custGeom>
              <a:avLst/>
              <a:gdLst/>
              <a:ahLst/>
              <a:cxnLst/>
              <a:rect l="l" t="t" r="r" b="b"/>
              <a:pathLst>
                <a:path w="7695" h="10250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0033"/>
                  </a:lnTo>
                  <a:cubicBezTo>
                    <a:pt x="0" y="10149"/>
                    <a:pt x="101" y="10250"/>
                    <a:pt x="217" y="10250"/>
                  </a:cubicBezTo>
                  <a:lnTo>
                    <a:pt x="7478" y="10250"/>
                  </a:lnTo>
                  <a:cubicBezTo>
                    <a:pt x="7593" y="10250"/>
                    <a:pt x="7694" y="10149"/>
                    <a:pt x="7694" y="10033"/>
                  </a:cubicBezTo>
                  <a:lnTo>
                    <a:pt x="7694" y="217"/>
                  </a:lnTo>
                  <a:cubicBezTo>
                    <a:pt x="7694" y="102"/>
                    <a:pt x="7593" y="1"/>
                    <a:pt x="7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0" name="Google Shape;17760;p81"/>
            <p:cNvSpPr/>
            <p:nvPr/>
          </p:nvSpPr>
          <p:spPr>
            <a:xfrm>
              <a:off x="1496792" y="1515680"/>
              <a:ext cx="100692" cy="50464"/>
            </a:xfrm>
            <a:custGeom>
              <a:avLst/>
              <a:gdLst/>
              <a:ahLst/>
              <a:cxnLst/>
              <a:rect l="l" t="t" r="r" b="b"/>
              <a:pathLst>
                <a:path w="3841" h="1925" extrusionOk="0">
                  <a:moveTo>
                    <a:pt x="1922" y="527"/>
                  </a:moveTo>
                  <a:cubicBezTo>
                    <a:pt x="2085" y="527"/>
                    <a:pt x="2243" y="649"/>
                    <a:pt x="2252" y="842"/>
                  </a:cubicBezTo>
                  <a:cubicBezTo>
                    <a:pt x="2252" y="1013"/>
                    <a:pt x="2112" y="1170"/>
                    <a:pt x="1927" y="1173"/>
                  </a:cubicBezTo>
                  <a:lnTo>
                    <a:pt x="1927" y="1173"/>
                  </a:lnTo>
                  <a:cubicBezTo>
                    <a:pt x="1644" y="1168"/>
                    <a:pt x="1503" y="825"/>
                    <a:pt x="1689" y="625"/>
                  </a:cubicBezTo>
                  <a:cubicBezTo>
                    <a:pt x="1757" y="558"/>
                    <a:pt x="1840" y="527"/>
                    <a:pt x="1922" y="527"/>
                  </a:cubicBezTo>
                  <a:close/>
                  <a:moveTo>
                    <a:pt x="1926" y="1"/>
                  </a:moveTo>
                  <a:cubicBezTo>
                    <a:pt x="1639" y="1"/>
                    <a:pt x="1350" y="141"/>
                    <a:pt x="1184" y="423"/>
                  </a:cubicBezTo>
                  <a:lnTo>
                    <a:pt x="433" y="423"/>
                  </a:lnTo>
                  <a:cubicBezTo>
                    <a:pt x="202" y="423"/>
                    <a:pt x="15" y="611"/>
                    <a:pt x="0" y="842"/>
                  </a:cubicBezTo>
                  <a:lnTo>
                    <a:pt x="0" y="1693"/>
                  </a:lnTo>
                  <a:cubicBezTo>
                    <a:pt x="0" y="1823"/>
                    <a:pt x="87" y="1924"/>
                    <a:pt x="217" y="1924"/>
                  </a:cubicBezTo>
                  <a:lnTo>
                    <a:pt x="3638" y="1924"/>
                  </a:lnTo>
                  <a:cubicBezTo>
                    <a:pt x="3754" y="1924"/>
                    <a:pt x="3840" y="1823"/>
                    <a:pt x="3840" y="1708"/>
                  </a:cubicBezTo>
                  <a:lnTo>
                    <a:pt x="3840" y="842"/>
                  </a:lnTo>
                  <a:cubicBezTo>
                    <a:pt x="3840" y="611"/>
                    <a:pt x="3652" y="423"/>
                    <a:pt x="3422" y="423"/>
                  </a:cubicBezTo>
                  <a:lnTo>
                    <a:pt x="2656" y="423"/>
                  </a:lnTo>
                  <a:cubicBezTo>
                    <a:pt x="2498" y="141"/>
                    <a:pt x="2213" y="1"/>
                    <a:pt x="192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1" name="Google Shape;17761;p81"/>
            <p:cNvSpPr/>
            <p:nvPr/>
          </p:nvSpPr>
          <p:spPr>
            <a:xfrm>
              <a:off x="1477498" y="1669431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4" y="0"/>
                  </a:moveTo>
                  <a:cubicBezTo>
                    <a:pt x="231" y="0"/>
                    <a:pt x="0" y="245"/>
                    <a:pt x="0" y="534"/>
                  </a:cubicBezTo>
                  <a:cubicBezTo>
                    <a:pt x="0" y="837"/>
                    <a:pt x="231" y="1068"/>
                    <a:pt x="534" y="1068"/>
                  </a:cubicBezTo>
                  <a:cubicBezTo>
                    <a:pt x="823" y="1068"/>
                    <a:pt x="1068" y="837"/>
                    <a:pt x="1068" y="534"/>
                  </a:cubicBezTo>
                  <a:cubicBezTo>
                    <a:pt x="1068" y="245"/>
                    <a:pt x="823" y="0"/>
                    <a:pt x="534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2" name="Google Shape;17762;p81"/>
            <p:cNvSpPr/>
            <p:nvPr/>
          </p:nvSpPr>
          <p:spPr>
            <a:xfrm>
              <a:off x="1477498" y="1719738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3" name="Google Shape;17763;p81"/>
            <p:cNvSpPr/>
            <p:nvPr/>
          </p:nvSpPr>
          <p:spPr>
            <a:xfrm>
              <a:off x="1477498" y="1770071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4" name="Google Shape;17764;p81"/>
            <p:cNvSpPr/>
            <p:nvPr/>
          </p:nvSpPr>
          <p:spPr>
            <a:xfrm>
              <a:off x="1517607" y="1666784"/>
              <a:ext cx="65118" cy="10984"/>
            </a:xfrm>
            <a:custGeom>
              <a:avLst/>
              <a:gdLst/>
              <a:ahLst/>
              <a:cxnLst/>
              <a:rect l="l" t="t" r="r" b="b"/>
              <a:pathLst>
                <a:path w="2484" h="419" extrusionOk="0">
                  <a:moveTo>
                    <a:pt x="275" y="0"/>
                  </a:moveTo>
                  <a:cubicBezTo>
                    <a:pt x="0" y="0"/>
                    <a:pt x="0" y="419"/>
                    <a:pt x="275" y="419"/>
                  </a:cubicBezTo>
                  <a:lnTo>
                    <a:pt x="2194" y="419"/>
                  </a:lnTo>
                  <a:cubicBezTo>
                    <a:pt x="2483" y="419"/>
                    <a:pt x="2483" y="0"/>
                    <a:pt x="219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5" name="Google Shape;17765;p81"/>
            <p:cNvSpPr/>
            <p:nvPr/>
          </p:nvSpPr>
          <p:spPr>
            <a:xfrm>
              <a:off x="1517607" y="1689093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6" name="Google Shape;17766;p81"/>
            <p:cNvSpPr/>
            <p:nvPr/>
          </p:nvSpPr>
          <p:spPr>
            <a:xfrm>
              <a:off x="1517607" y="1717090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7" name="Google Shape;17767;p81"/>
            <p:cNvSpPr/>
            <p:nvPr/>
          </p:nvSpPr>
          <p:spPr>
            <a:xfrm>
              <a:off x="1517607" y="1739425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8" name="Google Shape;17768;p81"/>
            <p:cNvSpPr/>
            <p:nvPr/>
          </p:nvSpPr>
          <p:spPr>
            <a:xfrm>
              <a:off x="1517607" y="1767423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9" name="Google Shape;17769;p81"/>
            <p:cNvSpPr/>
            <p:nvPr/>
          </p:nvSpPr>
          <p:spPr>
            <a:xfrm>
              <a:off x="1517607" y="1789758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0"/>
                  </a:moveTo>
                  <a:cubicBezTo>
                    <a:pt x="0" y="0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0"/>
                    <a:pt x="3696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0" name="Google Shape;17770;p81"/>
            <p:cNvSpPr/>
            <p:nvPr/>
          </p:nvSpPr>
          <p:spPr>
            <a:xfrm>
              <a:off x="1517607" y="1582765"/>
              <a:ext cx="98778" cy="11377"/>
            </a:xfrm>
            <a:custGeom>
              <a:avLst/>
              <a:gdLst/>
              <a:ahLst/>
              <a:cxnLst/>
              <a:rect l="l" t="t" r="r" b="b"/>
              <a:pathLst>
                <a:path w="3768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3479" y="433"/>
                  </a:lnTo>
                  <a:cubicBezTo>
                    <a:pt x="3768" y="433"/>
                    <a:pt x="3768" y="0"/>
                    <a:pt x="34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1" name="Google Shape;17771;p81"/>
            <p:cNvSpPr/>
            <p:nvPr/>
          </p:nvSpPr>
          <p:spPr>
            <a:xfrm>
              <a:off x="1472570" y="1633097"/>
              <a:ext cx="149504" cy="11377"/>
            </a:xfrm>
            <a:custGeom>
              <a:avLst/>
              <a:gdLst/>
              <a:ahLst/>
              <a:cxnLst/>
              <a:rect l="l" t="t" r="r" b="b"/>
              <a:pathLst>
                <a:path w="5703" h="434" extrusionOk="0">
                  <a:moveTo>
                    <a:pt x="289" y="0"/>
                  </a:moveTo>
                  <a:cubicBezTo>
                    <a:pt x="0" y="0"/>
                    <a:pt x="0" y="433"/>
                    <a:pt x="289" y="433"/>
                  </a:cubicBezTo>
                  <a:lnTo>
                    <a:pt x="5414" y="433"/>
                  </a:lnTo>
                  <a:cubicBezTo>
                    <a:pt x="5702" y="433"/>
                    <a:pt x="5702" y="0"/>
                    <a:pt x="541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2" name="Google Shape;17772;p81"/>
            <p:cNvSpPr/>
            <p:nvPr/>
          </p:nvSpPr>
          <p:spPr>
            <a:xfrm>
              <a:off x="1517607" y="1605100"/>
              <a:ext cx="26136" cy="11377"/>
            </a:xfrm>
            <a:custGeom>
              <a:avLst/>
              <a:gdLst/>
              <a:ahLst/>
              <a:cxnLst/>
              <a:rect l="l" t="t" r="r" b="b"/>
              <a:pathLst>
                <a:path w="997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708" y="433"/>
                  </a:lnTo>
                  <a:cubicBezTo>
                    <a:pt x="996" y="433"/>
                    <a:pt x="996" y="0"/>
                    <a:pt x="70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3" name="Google Shape;17773;p81"/>
            <p:cNvSpPr/>
            <p:nvPr/>
          </p:nvSpPr>
          <p:spPr>
            <a:xfrm>
              <a:off x="1550900" y="1605100"/>
              <a:ext cx="37487" cy="11377"/>
            </a:xfrm>
            <a:custGeom>
              <a:avLst/>
              <a:gdLst/>
              <a:ahLst/>
              <a:cxnLst/>
              <a:rect l="l" t="t" r="r" b="b"/>
              <a:pathLst>
                <a:path w="1430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1141" y="433"/>
                  </a:lnTo>
                  <a:cubicBezTo>
                    <a:pt x="1430" y="433"/>
                    <a:pt x="14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4" name="Google Shape;17774;p81"/>
            <p:cNvSpPr/>
            <p:nvPr/>
          </p:nvSpPr>
          <p:spPr>
            <a:xfrm>
              <a:off x="1474457" y="1582765"/>
              <a:ext cx="33712" cy="33712"/>
            </a:xfrm>
            <a:custGeom>
              <a:avLst/>
              <a:gdLst/>
              <a:ahLst/>
              <a:cxnLst/>
              <a:rect l="l" t="t" r="r" b="b"/>
              <a:pathLst>
                <a:path w="1286" h="1286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069"/>
                  </a:lnTo>
                  <a:cubicBezTo>
                    <a:pt x="1" y="1184"/>
                    <a:pt x="102" y="1285"/>
                    <a:pt x="217" y="1285"/>
                  </a:cubicBezTo>
                  <a:lnTo>
                    <a:pt x="1069" y="1285"/>
                  </a:lnTo>
                  <a:cubicBezTo>
                    <a:pt x="1184" y="1285"/>
                    <a:pt x="1285" y="1184"/>
                    <a:pt x="1285" y="1069"/>
                  </a:cubicBezTo>
                  <a:lnTo>
                    <a:pt x="1285" y="217"/>
                  </a:lnTo>
                  <a:cubicBezTo>
                    <a:pt x="1285" y="101"/>
                    <a:pt x="1184" y="0"/>
                    <a:pt x="106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5" name="Google Shape;17775;p81"/>
            <p:cNvSpPr/>
            <p:nvPr/>
          </p:nvSpPr>
          <p:spPr>
            <a:xfrm>
              <a:off x="1496792" y="1555134"/>
              <a:ext cx="100692" cy="11010"/>
            </a:xfrm>
            <a:custGeom>
              <a:avLst/>
              <a:gdLst/>
              <a:ahLst/>
              <a:cxnLst/>
              <a:rect l="l" t="t" r="r" b="b"/>
              <a:pathLst>
                <a:path w="3841" h="420" extrusionOk="0">
                  <a:moveTo>
                    <a:pt x="217" y="1"/>
                  </a:moveTo>
                  <a:cubicBezTo>
                    <a:pt x="101" y="1"/>
                    <a:pt x="0" y="87"/>
                    <a:pt x="0" y="203"/>
                  </a:cubicBezTo>
                  <a:cubicBezTo>
                    <a:pt x="0" y="318"/>
                    <a:pt x="101" y="419"/>
                    <a:pt x="217" y="419"/>
                  </a:cubicBezTo>
                  <a:lnTo>
                    <a:pt x="3638" y="419"/>
                  </a:lnTo>
                  <a:cubicBezTo>
                    <a:pt x="3754" y="419"/>
                    <a:pt x="3840" y="318"/>
                    <a:pt x="3840" y="203"/>
                  </a:cubicBezTo>
                  <a:cubicBezTo>
                    <a:pt x="3840" y="87"/>
                    <a:pt x="3754" y="1"/>
                    <a:pt x="363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6" name="Google Shape;17776;p81"/>
            <p:cNvSpPr/>
            <p:nvPr/>
          </p:nvSpPr>
          <p:spPr>
            <a:xfrm>
              <a:off x="1482794" y="1591075"/>
              <a:ext cx="17040" cy="17066"/>
            </a:xfrm>
            <a:custGeom>
              <a:avLst/>
              <a:gdLst/>
              <a:ahLst/>
              <a:cxnLst/>
              <a:rect l="l" t="t" r="r" b="b"/>
              <a:pathLst>
                <a:path w="650" h="651" extrusionOk="0">
                  <a:moveTo>
                    <a:pt x="332" y="1"/>
                  </a:moveTo>
                  <a:cubicBezTo>
                    <a:pt x="145" y="1"/>
                    <a:pt x="0" y="145"/>
                    <a:pt x="0" y="319"/>
                  </a:cubicBezTo>
                  <a:cubicBezTo>
                    <a:pt x="0" y="506"/>
                    <a:pt x="145" y="651"/>
                    <a:pt x="332" y="651"/>
                  </a:cubicBezTo>
                  <a:cubicBezTo>
                    <a:pt x="505" y="651"/>
                    <a:pt x="650" y="506"/>
                    <a:pt x="650" y="319"/>
                  </a:cubicBezTo>
                  <a:cubicBezTo>
                    <a:pt x="650" y="145"/>
                    <a:pt x="505" y="1"/>
                    <a:pt x="332" y="1"/>
                  </a:cubicBezTo>
                  <a:close/>
                </a:path>
              </a:pathLst>
            </a:custGeom>
            <a:solidFill>
              <a:srgbClr val="A8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77" name="Google Shape;17777;p81"/>
          <p:cNvGrpSpPr/>
          <p:nvPr/>
        </p:nvGrpSpPr>
        <p:grpSpPr>
          <a:xfrm>
            <a:off x="2319498" y="1512744"/>
            <a:ext cx="352697" cy="352723"/>
            <a:chOff x="2319498" y="1512744"/>
            <a:chExt cx="352697" cy="352723"/>
          </a:xfrm>
        </p:grpSpPr>
        <p:sp>
          <p:nvSpPr>
            <p:cNvPr id="17778" name="Google Shape;17778;p81"/>
            <p:cNvSpPr/>
            <p:nvPr/>
          </p:nvSpPr>
          <p:spPr>
            <a:xfrm>
              <a:off x="2319498" y="1512744"/>
              <a:ext cx="352697" cy="352723"/>
            </a:xfrm>
            <a:custGeom>
              <a:avLst/>
              <a:gdLst/>
              <a:ahLst/>
              <a:cxnLst/>
              <a:rect l="l" t="t" r="r" b="b"/>
              <a:pathLst>
                <a:path w="13454" h="13455" extrusionOk="0">
                  <a:moveTo>
                    <a:pt x="6727" y="1"/>
                  </a:moveTo>
                  <a:cubicBezTo>
                    <a:pt x="3017" y="1"/>
                    <a:pt x="0" y="3018"/>
                    <a:pt x="0" y="6728"/>
                  </a:cubicBezTo>
                  <a:cubicBezTo>
                    <a:pt x="0" y="10438"/>
                    <a:pt x="3017" y="13455"/>
                    <a:pt x="6727" y="13455"/>
                  </a:cubicBezTo>
                  <a:cubicBezTo>
                    <a:pt x="10437" y="13455"/>
                    <a:pt x="13454" y="10438"/>
                    <a:pt x="13454" y="6728"/>
                  </a:cubicBezTo>
                  <a:cubicBezTo>
                    <a:pt x="13454" y="3018"/>
                    <a:pt x="10437" y="1"/>
                    <a:pt x="672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9" name="Google Shape;17779;p81"/>
            <p:cNvSpPr/>
            <p:nvPr/>
          </p:nvSpPr>
          <p:spPr>
            <a:xfrm>
              <a:off x="2345975" y="1539248"/>
              <a:ext cx="299742" cy="299742"/>
            </a:xfrm>
            <a:custGeom>
              <a:avLst/>
              <a:gdLst/>
              <a:ahLst/>
              <a:cxnLst/>
              <a:rect l="l" t="t" r="r" b="b"/>
              <a:pathLst>
                <a:path w="11434" h="11434" extrusionOk="0">
                  <a:moveTo>
                    <a:pt x="5717" y="0"/>
                  </a:moveTo>
                  <a:cubicBezTo>
                    <a:pt x="2556" y="0"/>
                    <a:pt x="0" y="2555"/>
                    <a:pt x="0" y="5717"/>
                  </a:cubicBezTo>
                  <a:cubicBezTo>
                    <a:pt x="0" y="8878"/>
                    <a:pt x="2556" y="11433"/>
                    <a:pt x="5717" y="11433"/>
                  </a:cubicBezTo>
                  <a:cubicBezTo>
                    <a:pt x="8878" y="11433"/>
                    <a:pt x="11433" y="8878"/>
                    <a:pt x="11433" y="5717"/>
                  </a:cubicBezTo>
                  <a:cubicBezTo>
                    <a:pt x="11433" y="2555"/>
                    <a:pt x="8878" y="0"/>
                    <a:pt x="5717" y="0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81"/>
            <p:cNvSpPr/>
            <p:nvPr/>
          </p:nvSpPr>
          <p:spPr>
            <a:xfrm>
              <a:off x="2490524" y="1560534"/>
              <a:ext cx="11010" cy="133880"/>
            </a:xfrm>
            <a:custGeom>
              <a:avLst/>
              <a:gdLst/>
              <a:ahLst/>
              <a:cxnLst/>
              <a:rect l="l" t="t" r="r" b="b"/>
              <a:pathLst>
                <a:path w="420" h="5107" extrusionOk="0">
                  <a:moveTo>
                    <a:pt x="212" y="0"/>
                  </a:moveTo>
                  <a:cubicBezTo>
                    <a:pt x="116" y="0"/>
                    <a:pt x="22" y="62"/>
                    <a:pt x="15" y="184"/>
                  </a:cubicBezTo>
                  <a:lnTo>
                    <a:pt x="15" y="4905"/>
                  </a:lnTo>
                  <a:cubicBezTo>
                    <a:pt x="1" y="5020"/>
                    <a:pt x="102" y="5107"/>
                    <a:pt x="203" y="5107"/>
                  </a:cubicBezTo>
                  <a:cubicBezTo>
                    <a:pt x="318" y="5107"/>
                    <a:pt x="419" y="5020"/>
                    <a:pt x="419" y="4905"/>
                  </a:cubicBezTo>
                  <a:lnTo>
                    <a:pt x="419" y="184"/>
                  </a:lnTo>
                  <a:cubicBezTo>
                    <a:pt x="405" y="62"/>
                    <a:pt x="308" y="0"/>
                    <a:pt x="21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81"/>
            <p:cNvSpPr/>
            <p:nvPr/>
          </p:nvSpPr>
          <p:spPr>
            <a:xfrm>
              <a:off x="2489397" y="1683771"/>
              <a:ext cx="137917" cy="10696"/>
            </a:xfrm>
            <a:custGeom>
              <a:avLst/>
              <a:gdLst/>
              <a:ahLst/>
              <a:cxnLst/>
              <a:rect l="l" t="t" r="r" b="b"/>
              <a:pathLst>
                <a:path w="5261" h="408" extrusionOk="0">
                  <a:moveTo>
                    <a:pt x="5006" y="0"/>
                  </a:moveTo>
                  <a:cubicBezTo>
                    <a:pt x="4998" y="0"/>
                    <a:pt x="4990" y="1"/>
                    <a:pt x="4981" y="2"/>
                  </a:cubicBezTo>
                  <a:lnTo>
                    <a:pt x="246" y="2"/>
                  </a:lnTo>
                  <a:cubicBezTo>
                    <a:pt x="1" y="30"/>
                    <a:pt x="1" y="391"/>
                    <a:pt x="246" y="406"/>
                  </a:cubicBezTo>
                  <a:lnTo>
                    <a:pt x="4981" y="406"/>
                  </a:lnTo>
                  <a:cubicBezTo>
                    <a:pt x="4990" y="407"/>
                    <a:pt x="4998" y="407"/>
                    <a:pt x="5006" y="407"/>
                  </a:cubicBezTo>
                  <a:cubicBezTo>
                    <a:pt x="5261" y="407"/>
                    <a:pt x="5261" y="0"/>
                    <a:pt x="5006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81"/>
            <p:cNvSpPr/>
            <p:nvPr/>
          </p:nvSpPr>
          <p:spPr>
            <a:xfrm>
              <a:off x="2383069" y="1576316"/>
              <a:ext cx="280422" cy="262753"/>
            </a:xfrm>
            <a:custGeom>
              <a:avLst/>
              <a:gdLst/>
              <a:ahLst/>
              <a:cxnLst/>
              <a:rect l="l" t="t" r="r" b="b"/>
              <a:pathLst>
                <a:path w="10697" h="10023" extrusionOk="0">
                  <a:moveTo>
                    <a:pt x="8070" y="1"/>
                  </a:moveTo>
                  <a:lnTo>
                    <a:pt x="8070" y="1"/>
                  </a:lnTo>
                  <a:cubicBezTo>
                    <a:pt x="10033" y="2253"/>
                    <a:pt x="9917" y="5674"/>
                    <a:pt x="7795" y="7796"/>
                  </a:cubicBezTo>
                  <a:cubicBezTo>
                    <a:pt x="6686" y="8906"/>
                    <a:pt x="5225" y="9467"/>
                    <a:pt x="3760" y="9467"/>
                  </a:cubicBezTo>
                  <a:cubicBezTo>
                    <a:pt x="2422" y="9467"/>
                    <a:pt x="1082" y="8999"/>
                    <a:pt x="0" y="8056"/>
                  </a:cubicBezTo>
                  <a:lnTo>
                    <a:pt x="0" y="8056"/>
                  </a:lnTo>
                  <a:cubicBezTo>
                    <a:pt x="1131" y="9360"/>
                    <a:pt x="2719" y="10023"/>
                    <a:pt x="4311" y="10023"/>
                  </a:cubicBezTo>
                  <a:cubicBezTo>
                    <a:pt x="5767" y="10023"/>
                    <a:pt x="7227" y="9469"/>
                    <a:pt x="8344" y="8345"/>
                  </a:cubicBezTo>
                  <a:cubicBezTo>
                    <a:pt x="10697" y="6006"/>
                    <a:pt x="10567" y="2166"/>
                    <a:pt x="8070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81"/>
            <p:cNvSpPr/>
            <p:nvPr/>
          </p:nvSpPr>
          <p:spPr>
            <a:xfrm>
              <a:off x="2365662" y="1683771"/>
              <a:ext cx="21732" cy="10696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561" y="0"/>
                  </a:moveTo>
                  <a:cubicBezTo>
                    <a:pt x="552" y="0"/>
                    <a:pt x="543" y="1"/>
                    <a:pt x="534" y="2"/>
                  </a:cubicBezTo>
                  <a:lnTo>
                    <a:pt x="246" y="2"/>
                  </a:lnTo>
                  <a:cubicBezTo>
                    <a:pt x="0" y="30"/>
                    <a:pt x="0" y="391"/>
                    <a:pt x="246" y="406"/>
                  </a:cubicBezTo>
                  <a:lnTo>
                    <a:pt x="534" y="406"/>
                  </a:lnTo>
                  <a:cubicBezTo>
                    <a:pt x="543" y="407"/>
                    <a:pt x="552" y="407"/>
                    <a:pt x="561" y="407"/>
                  </a:cubicBezTo>
                  <a:cubicBezTo>
                    <a:pt x="828" y="407"/>
                    <a:pt x="828" y="0"/>
                    <a:pt x="56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4" name="Google Shape;17784;p81"/>
            <p:cNvSpPr/>
            <p:nvPr/>
          </p:nvSpPr>
          <p:spPr>
            <a:xfrm>
              <a:off x="2490524" y="1799589"/>
              <a:ext cx="11377" cy="18613"/>
            </a:xfrm>
            <a:custGeom>
              <a:avLst/>
              <a:gdLst/>
              <a:ahLst/>
              <a:cxnLst/>
              <a:rect l="l" t="t" r="r" b="b"/>
              <a:pathLst>
                <a:path w="434" h="710" extrusionOk="0">
                  <a:moveTo>
                    <a:pt x="217" y="1"/>
                  </a:moveTo>
                  <a:cubicBezTo>
                    <a:pt x="109" y="1"/>
                    <a:pt x="1" y="73"/>
                    <a:pt x="15" y="217"/>
                  </a:cubicBezTo>
                  <a:lnTo>
                    <a:pt x="15" y="506"/>
                  </a:lnTo>
                  <a:cubicBezTo>
                    <a:pt x="1" y="622"/>
                    <a:pt x="102" y="708"/>
                    <a:pt x="203" y="708"/>
                  </a:cubicBezTo>
                  <a:cubicBezTo>
                    <a:pt x="210" y="709"/>
                    <a:pt x="218" y="710"/>
                    <a:pt x="225" y="710"/>
                  </a:cubicBezTo>
                  <a:cubicBezTo>
                    <a:pt x="331" y="710"/>
                    <a:pt x="419" y="615"/>
                    <a:pt x="419" y="520"/>
                  </a:cubicBezTo>
                  <a:lnTo>
                    <a:pt x="419" y="217"/>
                  </a:lnTo>
                  <a:cubicBezTo>
                    <a:pt x="434" y="73"/>
                    <a:pt x="326" y="1"/>
                    <a:pt x="21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5" name="Google Shape;17785;p81"/>
            <p:cNvSpPr/>
            <p:nvPr/>
          </p:nvSpPr>
          <p:spPr>
            <a:xfrm>
              <a:off x="2401393" y="1596554"/>
              <a:ext cx="19163" cy="15755"/>
            </a:xfrm>
            <a:custGeom>
              <a:avLst/>
              <a:gdLst/>
              <a:ahLst/>
              <a:cxnLst/>
              <a:rect l="l" t="t" r="r" b="b"/>
              <a:pathLst>
                <a:path w="731" h="601" extrusionOk="0">
                  <a:moveTo>
                    <a:pt x="268" y="1"/>
                  </a:moveTo>
                  <a:cubicBezTo>
                    <a:pt x="121" y="1"/>
                    <a:pt x="1" y="184"/>
                    <a:pt x="124" y="340"/>
                  </a:cubicBezTo>
                  <a:lnTo>
                    <a:pt x="326" y="543"/>
                  </a:lnTo>
                  <a:cubicBezTo>
                    <a:pt x="369" y="571"/>
                    <a:pt x="413" y="600"/>
                    <a:pt x="470" y="600"/>
                  </a:cubicBezTo>
                  <a:cubicBezTo>
                    <a:pt x="644" y="600"/>
                    <a:pt x="730" y="384"/>
                    <a:pt x="615" y="254"/>
                  </a:cubicBezTo>
                  <a:lnTo>
                    <a:pt x="398" y="52"/>
                  </a:lnTo>
                  <a:cubicBezTo>
                    <a:pt x="356" y="16"/>
                    <a:pt x="311" y="1"/>
                    <a:pt x="26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81"/>
            <p:cNvSpPr/>
            <p:nvPr/>
          </p:nvSpPr>
          <p:spPr>
            <a:xfrm>
              <a:off x="2569563" y="1765378"/>
              <a:ext cx="20893" cy="16830"/>
            </a:xfrm>
            <a:custGeom>
              <a:avLst/>
              <a:gdLst/>
              <a:ahLst/>
              <a:cxnLst/>
              <a:rect l="l" t="t" r="r" b="b"/>
              <a:pathLst>
                <a:path w="797" h="642" extrusionOk="0">
                  <a:moveTo>
                    <a:pt x="313" y="0"/>
                  </a:moveTo>
                  <a:cubicBezTo>
                    <a:pt x="149" y="0"/>
                    <a:pt x="1" y="225"/>
                    <a:pt x="176" y="368"/>
                  </a:cubicBezTo>
                  <a:lnTo>
                    <a:pt x="393" y="584"/>
                  </a:lnTo>
                  <a:cubicBezTo>
                    <a:pt x="421" y="613"/>
                    <a:pt x="479" y="642"/>
                    <a:pt x="537" y="642"/>
                  </a:cubicBezTo>
                  <a:cubicBezTo>
                    <a:pt x="710" y="642"/>
                    <a:pt x="797" y="425"/>
                    <a:pt x="681" y="295"/>
                  </a:cubicBezTo>
                  <a:lnTo>
                    <a:pt x="465" y="79"/>
                  </a:lnTo>
                  <a:cubicBezTo>
                    <a:pt x="419" y="23"/>
                    <a:pt x="366" y="0"/>
                    <a:pt x="31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81"/>
            <p:cNvSpPr/>
            <p:nvPr/>
          </p:nvSpPr>
          <p:spPr>
            <a:xfrm>
              <a:off x="2571136" y="1595610"/>
              <a:ext cx="20841" cy="16699"/>
            </a:xfrm>
            <a:custGeom>
              <a:avLst/>
              <a:gdLst/>
              <a:ahLst/>
              <a:cxnLst/>
              <a:rect l="l" t="t" r="r" b="b"/>
              <a:pathLst>
                <a:path w="795" h="637" extrusionOk="0">
                  <a:moveTo>
                    <a:pt x="491" y="1"/>
                  </a:moveTo>
                  <a:cubicBezTo>
                    <a:pt x="436" y="1"/>
                    <a:pt x="380" y="26"/>
                    <a:pt x="333" y="88"/>
                  </a:cubicBezTo>
                  <a:lnTo>
                    <a:pt x="116" y="290"/>
                  </a:lnTo>
                  <a:cubicBezTo>
                    <a:pt x="1" y="420"/>
                    <a:pt x="87" y="636"/>
                    <a:pt x="260" y="636"/>
                  </a:cubicBezTo>
                  <a:cubicBezTo>
                    <a:pt x="318" y="636"/>
                    <a:pt x="376" y="607"/>
                    <a:pt x="405" y="579"/>
                  </a:cubicBezTo>
                  <a:lnTo>
                    <a:pt x="621" y="362"/>
                  </a:lnTo>
                  <a:cubicBezTo>
                    <a:pt x="794" y="222"/>
                    <a:pt x="652" y="1"/>
                    <a:pt x="49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81"/>
            <p:cNvSpPr/>
            <p:nvPr/>
          </p:nvSpPr>
          <p:spPr>
            <a:xfrm>
              <a:off x="2401236" y="1766296"/>
              <a:ext cx="19583" cy="15913"/>
            </a:xfrm>
            <a:custGeom>
              <a:avLst/>
              <a:gdLst/>
              <a:ahLst/>
              <a:cxnLst/>
              <a:rect l="l" t="t" r="r" b="b"/>
              <a:pathLst>
                <a:path w="747" h="607" extrusionOk="0">
                  <a:moveTo>
                    <a:pt x="456" y="0"/>
                  </a:moveTo>
                  <a:cubicBezTo>
                    <a:pt x="414" y="0"/>
                    <a:pt x="372" y="13"/>
                    <a:pt x="332" y="44"/>
                  </a:cubicBezTo>
                  <a:lnTo>
                    <a:pt x="130" y="260"/>
                  </a:lnTo>
                  <a:cubicBezTo>
                    <a:pt x="0" y="390"/>
                    <a:pt x="87" y="607"/>
                    <a:pt x="274" y="607"/>
                  </a:cubicBezTo>
                  <a:cubicBezTo>
                    <a:pt x="318" y="607"/>
                    <a:pt x="375" y="578"/>
                    <a:pt x="404" y="549"/>
                  </a:cubicBezTo>
                  <a:lnTo>
                    <a:pt x="621" y="333"/>
                  </a:lnTo>
                  <a:cubicBezTo>
                    <a:pt x="746" y="184"/>
                    <a:pt x="611" y="0"/>
                    <a:pt x="45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81"/>
            <p:cNvSpPr/>
            <p:nvPr/>
          </p:nvSpPr>
          <p:spPr>
            <a:xfrm>
              <a:off x="2373160" y="1634985"/>
              <a:ext cx="23174" cy="14025"/>
            </a:xfrm>
            <a:custGeom>
              <a:avLst/>
              <a:gdLst/>
              <a:ahLst/>
              <a:cxnLst/>
              <a:rect l="l" t="t" r="r" b="b"/>
              <a:pathLst>
                <a:path w="884" h="535" extrusionOk="0">
                  <a:moveTo>
                    <a:pt x="303" y="0"/>
                  </a:moveTo>
                  <a:cubicBezTo>
                    <a:pt x="104" y="0"/>
                    <a:pt x="0" y="330"/>
                    <a:pt x="248" y="405"/>
                  </a:cubicBezTo>
                  <a:lnTo>
                    <a:pt x="523" y="520"/>
                  </a:lnTo>
                  <a:cubicBezTo>
                    <a:pt x="551" y="520"/>
                    <a:pt x="566" y="535"/>
                    <a:pt x="595" y="535"/>
                  </a:cubicBezTo>
                  <a:cubicBezTo>
                    <a:pt x="811" y="535"/>
                    <a:pt x="883" y="231"/>
                    <a:pt x="681" y="145"/>
                  </a:cubicBezTo>
                  <a:lnTo>
                    <a:pt x="407" y="29"/>
                  </a:lnTo>
                  <a:cubicBezTo>
                    <a:pt x="370" y="9"/>
                    <a:pt x="335" y="0"/>
                    <a:pt x="30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81"/>
            <p:cNvSpPr/>
            <p:nvPr/>
          </p:nvSpPr>
          <p:spPr>
            <a:xfrm>
              <a:off x="2595516" y="1729333"/>
              <a:ext cx="21811" cy="13527"/>
            </a:xfrm>
            <a:custGeom>
              <a:avLst/>
              <a:gdLst/>
              <a:ahLst/>
              <a:cxnLst/>
              <a:rect l="l" t="t" r="r" b="b"/>
              <a:pathLst>
                <a:path w="832" h="516" extrusionOk="0">
                  <a:moveTo>
                    <a:pt x="291" y="0"/>
                  </a:moveTo>
                  <a:cubicBezTo>
                    <a:pt x="100" y="0"/>
                    <a:pt x="1" y="281"/>
                    <a:pt x="197" y="386"/>
                  </a:cubicBezTo>
                  <a:lnTo>
                    <a:pt x="471" y="501"/>
                  </a:lnTo>
                  <a:cubicBezTo>
                    <a:pt x="500" y="516"/>
                    <a:pt x="529" y="516"/>
                    <a:pt x="557" y="516"/>
                  </a:cubicBezTo>
                  <a:cubicBezTo>
                    <a:pt x="774" y="516"/>
                    <a:pt x="832" y="212"/>
                    <a:pt x="630" y="126"/>
                  </a:cubicBezTo>
                  <a:lnTo>
                    <a:pt x="355" y="10"/>
                  </a:lnTo>
                  <a:cubicBezTo>
                    <a:pt x="333" y="3"/>
                    <a:pt x="312" y="0"/>
                    <a:pt x="29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81"/>
            <p:cNvSpPr/>
            <p:nvPr/>
          </p:nvSpPr>
          <p:spPr>
            <a:xfrm>
              <a:off x="2535195" y="1570129"/>
              <a:ext cx="15650" cy="17197"/>
            </a:xfrm>
            <a:custGeom>
              <a:avLst/>
              <a:gdLst/>
              <a:ahLst/>
              <a:cxnLst/>
              <a:rect l="l" t="t" r="r" b="b"/>
              <a:pathLst>
                <a:path w="597" h="656" extrusionOk="0">
                  <a:moveTo>
                    <a:pt x="345" y="1"/>
                  </a:moveTo>
                  <a:cubicBezTo>
                    <a:pt x="279" y="1"/>
                    <a:pt x="213" y="32"/>
                    <a:pt x="173" y="107"/>
                  </a:cubicBezTo>
                  <a:lnTo>
                    <a:pt x="58" y="381"/>
                  </a:lnTo>
                  <a:cubicBezTo>
                    <a:pt x="0" y="511"/>
                    <a:pt x="87" y="656"/>
                    <a:pt x="231" y="656"/>
                  </a:cubicBezTo>
                  <a:lnTo>
                    <a:pt x="246" y="656"/>
                  </a:lnTo>
                  <a:cubicBezTo>
                    <a:pt x="332" y="656"/>
                    <a:pt x="390" y="612"/>
                    <a:pt x="433" y="540"/>
                  </a:cubicBezTo>
                  <a:lnTo>
                    <a:pt x="549" y="266"/>
                  </a:lnTo>
                  <a:cubicBezTo>
                    <a:pt x="596" y="115"/>
                    <a:pt x="470" y="1"/>
                    <a:pt x="345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2" name="Google Shape;17792;p81"/>
            <p:cNvSpPr/>
            <p:nvPr/>
          </p:nvSpPr>
          <p:spPr>
            <a:xfrm>
              <a:off x="2441345" y="1790099"/>
              <a:ext cx="16463" cy="18219"/>
            </a:xfrm>
            <a:custGeom>
              <a:avLst/>
              <a:gdLst/>
              <a:ahLst/>
              <a:cxnLst/>
              <a:rect l="l" t="t" r="r" b="b"/>
              <a:pathLst>
                <a:path w="628" h="695" extrusionOk="0">
                  <a:moveTo>
                    <a:pt x="349" y="1"/>
                  </a:moveTo>
                  <a:cubicBezTo>
                    <a:pt x="272" y="1"/>
                    <a:pt x="195" y="43"/>
                    <a:pt x="159" y="146"/>
                  </a:cubicBezTo>
                  <a:lnTo>
                    <a:pt x="58" y="421"/>
                  </a:lnTo>
                  <a:cubicBezTo>
                    <a:pt x="0" y="550"/>
                    <a:pt x="87" y="695"/>
                    <a:pt x="231" y="695"/>
                  </a:cubicBezTo>
                  <a:lnTo>
                    <a:pt x="246" y="695"/>
                  </a:lnTo>
                  <a:cubicBezTo>
                    <a:pt x="318" y="695"/>
                    <a:pt x="390" y="652"/>
                    <a:pt x="419" y="579"/>
                  </a:cubicBezTo>
                  <a:lnTo>
                    <a:pt x="534" y="305"/>
                  </a:lnTo>
                  <a:cubicBezTo>
                    <a:pt x="627" y="138"/>
                    <a:pt x="487" y="1"/>
                    <a:pt x="34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81"/>
            <p:cNvSpPr/>
            <p:nvPr/>
          </p:nvSpPr>
          <p:spPr>
            <a:xfrm>
              <a:off x="2443521" y="1569290"/>
              <a:ext cx="15624" cy="17276"/>
            </a:xfrm>
            <a:custGeom>
              <a:avLst/>
              <a:gdLst/>
              <a:ahLst/>
              <a:cxnLst/>
              <a:rect l="l" t="t" r="r" b="b"/>
              <a:pathLst>
                <a:path w="596" h="659" extrusionOk="0">
                  <a:moveTo>
                    <a:pt x="252" y="0"/>
                  </a:moveTo>
                  <a:cubicBezTo>
                    <a:pt x="128" y="0"/>
                    <a:pt x="1" y="111"/>
                    <a:pt x="47" y="269"/>
                  </a:cubicBezTo>
                  <a:lnTo>
                    <a:pt x="163" y="529"/>
                  </a:lnTo>
                  <a:cubicBezTo>
                    <a:pt x="191" y="601"/>
                    <a:pt x="264" y="659"/>
                    <a:pt x="336" y="659"/>
                  </a:cubicBezTo>
                  <a:lnTo>
                    <a:pt x="350" y="659"/>
                  </a:lnTo>
                  <a:cubicBezTo>
                    <a:pt x="495" y="659"/>
                    <a:pt x="596" y="514"/>
                    <a:pt x="538" y="384"/>
                  </a:cubicBezTo>
                  <a:lnTo>
                    <a:pt x="422" y="110"/>
                  </a:lnTo>
                  <a:cubicBezTo>
                    <a:pt x="387" y="3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81"/>
            <p:cNvSpPr/>
            <p:nvPr/>
          </p:nvSpPr>
          <p:spPr>
            <a:xfrm>
              <a:off x="2532416" y="1791121"/>
              <a:ext cx="16411" cy="18351"/>
            </a:xfrm>
            <a:custGeom>
              <a:avLst/>
              <a:gdLst/>
              <a:ahLst/>
              <a:cxnLst/>
              <a:rect l="l" t="t" r="r" b="b"/>
              <a:pathLst>
                <a:path w="626" h="700" extrusionOk="0">
                  <a:moveTo>
                    <a:pt x="277" y="1"/>
                  </a:moveTo>
                  <a:cubicBezTo>
                    <a:pt x="140" y="1"/>
                    <a:pt x="0" y="131"/>
                    <a:pt x="92" y="295"/>
                  </a:cubicBezTo>
                  <a:lnTo>
                    <a:pt x="193" y="569"/>
                  </a:lnTo>
                  <a:cubicBezTo>
                    <a:pt x="222" y="641"/>
                    <a:pt x="294" y="699"/>
                    <a:pt x="380" y="699"/>
                  </a:cubicBezTo>
                  <a:lnTo>
                    <a:pt x="395" y="699"/>
                  </a:lnTo>
                  <a:cubicBezTo>
                    <a:pt x="525" y="685"/>
                    <a:pt x="626" y="555"/>
                    <a:pt x="568" y="425"/>
                  </a:cubicBezTo>
                  <a:lnTo>
                    <a:pt x="467" y="151"/>
                  </a:lnTo>
                  <a:cubicBezTo>
                    <a:pt x="435" y="45"/>
                    <a:pt x="357" y="1"/>
                    <a:pt x="27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81"/>
            <p:cNvSpPr/>
            <p:nvPr/>
          </p:nvSpPr>
          <p:spPr>
            <a:xfrm>
              <a:off x="2596486" y="1637370"/>
              <a:ext cx="21785" cy="13527"/>
            </a:xfrm>
            <a:custGeom>
              <a:avLst/>
              <a:gdLst/>
              <a:ahLst/>
              <a:cxnLst/>
              <a:rect l="l" t="t" r="r" b="b"/>
              <a:pathLst>
                <a:path w="831" h="516" extrusionOk="0">
                  <a:moveTo>
                    <a:pt x="539" y="1"/>
                  </a:moveTo>
                  <a:cubicBezTo>
                    <a:pt x="519" y="1"/>
                    <a:pt x="499" y="4"/>
                    <a:pt x="477" y="10"/>
                  </a:cubicBezTo>
                  <a:lnTo>
                    <a:pt x="203" y="126"/>
                  </a:lnTo>
                  <a:cubicBezTo>
                    <a:pt x="1" y="213"/>
                    <a:pt x="59" y="516"/>
                    <a:pt x="275" y="516"/>
                  </a:cubicBezTo>
                  <a:cubicBezTo>
                    <a:pt x="304" y="516"/>
                    <a:pt x="333" y="516"/>
                    <a:pt x="347" y="501"/>
                  </a:cubicBezTo>
                  <a:lnTo>
                    <a:pt x="621" y="400"/>
                  </a:lnTo>
                  <a:cubicBezTo>
                    <a:pt x="831" y="295"/>
                    <a:pt x="732" y="1"/>
                    <a:pt x="53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81"/>
            <p:cNvSpPr/>
            <p:nvPr/>
          </p:nvSpPr>
          <p:spPr>
            <a:xfrm>
              <a:off x="2373606" y="1727052"/>
              <a:ext cx="22859" cy="13920"/>
            </a:xfrm>
            <a:custGeom>
              <a:avLst/>
              <a:gdLst/>
              <a:ahLst/>
              <a:cxnLst/>
              <a:rect l="l" t="t" r="r" b="b"/>
              <a:pathLst>
                <a:path w="872" h="531" extrusionOk="0">
                  <a:moveTo>
                    <a:pt x="575" y="0"/>
                  </a:moveTo>
                  <a:cubicBezTo>
                    <a:pt x="544" y="0"/>
                    <a:pt x="511" y="8"/>
                    <a:pt x="477" y="25"/>
                  </a:cubicBezTo>
                  <a:lnTo>
                    <a:pt x="202" y="141"/>
                  </a:lnTo>
                  <a:cubicBezTo>
                    <a:pt x="0" y="213"/>
                    <a:pt x="58" y="516"/>
                    <a:pt x="289" y="530"/>
                  </a:cubicBezTo>
                  <a:cubicBezTo>
                    <a:pt x="303" y="530"/>
                    <a:pt x="332" y="516"/>
                    <a:pt x="361" y="516"/>
                  </a:cubicBezTo>
                  <a:lnTo>
                    <a:pt x="621" y="400"/>
                  </a:lnTo>
                  <a:cubicBezTo>
                    <a:pt x="871" y="325"/>
                    <a:pt x="774" y="0"/>
                    <a:pt x="57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97" name="Google Shape;17797;p81"/>
          <p:cNvGrpSpPr/>
          <p:nvPr/>
        </p:nvGrpSpPr>
        <p:grpSpPr>
          <a:xfrm>
            <a:off x="4236601" y="1512666"/>
            <a:ext cx="312981" cy="352697"/>
            <a:chOff x="4236601" y="1512666"/>
            <a:chExt cx="312981" cy="352697"/>
          </a:xfrm>
        </p:grpSpPr>
        <p:sp>
          <p:nvSpPr>
            <p:cNvPr id="17798" name="Google Shape;17798;p81"/>
            <p:cNvSpPr/>
            <p:nvPr/>
          </p:nvSpPr>
          <p:spPr>
            <a:xfrm>
              <a:off x="4236601" y="1512666"/>
              <a:ext cx="312981" cy="352697"/>
            </a:xfrm>
            <a:custGeom>
              <a:avLst/>
              <a:gdLst/>
              <a:ahLst/>
              <a:cxnLst/>
              <a:rect l="l" t="t" r="r" b="b"/>
              <a:pathLst>
                <a:path w="11939" h="13454" extrusionOk="0">
                  <a:moveTo>
                    <a:pt x="5969" y="0"/>
                  </a:moveTo>
                  <a:cubicBezTo>
                    <a:pt x="5933" y="0"/>
                    <a:pt x="5897" y="11"/>
                    <a:pt x="5861" y="33"/>
                  </a:cubicBezTo>
                  <a:cubicBezTo>
                    <a:pt x="5832" y="47"/>
                    <a:pt x="2743" y="1895"/>
                    <a:pt x="404" y="1895"/>
                  </a:cubicBezTo>
                  <a:cubicBezTo>
                    <a:pt x="303" y="1895"/>
                    <a:pt x="217" y="1967"/>
                    <a:pt x="202" y="2068"/>
                  </a:cubicBezTo>
                  <a:cubicBezTo>
                    <a:pt x="0" y="3656"/>
                    <a:pt x="58" y="5273"/>
                    <a:pt x="390" y="6846"/>
                  </a:cubicBezTo>
                  <a:cubicBezTo>
                    <a:pt x="650" y="8218"/>
                    <a:pt x="1198" y="9517"/>
                    <a:pt x="2007" y="10657"/>
                  </a:cubicBezTo>
                  <a:cubicBezTo>
                    <a:pt x="2988" y="11971"/>
                    <a:pt x="4345" y="12952"/>
                    <a:pt x="5919" y="13443"/>
                  </a:cubicBezTo>
                  <a:cubicBezTo>
                    <a:pt x="5933" y="13450"/>
                    <a:pt x="5951" y="13454"/>
                    <a:pt x="5971" y="13454"/>
                  </a:cubicBezTo>
                  <a:cubicBezTo>
                    <a:pt x="5991" y="13454"/>
                    <a:pt x="6012" y="13450"/>
                    <a:pt x="6034" y="13443"/>
                  </a:cubicBezTo>
                  <a:cubicBezTo>
                    <a:pt x="7608" y="12952"/>
                    <a:pt x="8964" y="11971"/>
                    <a:pt x="9946" y="10657"/>
                  </a:cubicBezTo>
                  <a:cubicBezTo>
                    <a:pt x="10754" y="9517"/>
                    <a:pt x="11303" y="8218"/>
                    <a:pt x="11563" y="6846"/>
                  </a:cubicBezTo>
                  <a:cubicBezTo>
                    <a:pt x="11880" y="5273"/>
                    <a:pt x="11938" y="3656"/>
                    <a:pt x="11736" y="2068"/>
                  </a:cubicBezTo>
                  <a:cubicBezTo>
                    <a:pt x="11722" y="1967"/>
                    <a:pt x="11635" y="1895"/>
                    <a:pt x="11534" y="1895"/>
                  </a:cubicBezTo>
                  <a:cubicBezTo>
                    <a:pt x="9195" y="1895"/>
                    <a:pt x="6106" y="47"/>
                    <a:pt x="6077" y="33"/>
                  </a:cubicBezTo>
                  <a:cubicBezTo>
                    <a:pt x="6041" y="11"/>
                    <a:pt x="6005" y="0"/>
                    <a:pt x="59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81"/>
            <p:cNvSpPr/>
            <p:nvPr/>
          </p:nvSpPr>
          <p:spPr>
            <a:xfrm>
              <a:off x="4383798" y="1561557"/>
              <a:ext cx="165784" cy="303806"/>
            </a:xfrm>
            <a:custGeom>
              <a:avLst/>
              <a:gdLst/>
              <a:ahLst/>
              <a:cxnLst/>
              <a:rect l="l" t="t" r="r" b="b"/>
              <a:pathLst>
                <a:path w="6324" h="11589" extrusionOk="0">
                  <a:moveTo>
                    <a:pt x="5385" y="1"/>
                  </a:moveTo>
                  <a:cubicBezTo>
                    <a:pt x="5573" y="1618"/>
                    <a:pt x="5500" y="3249"/>
                    <a:pt x="5183" y="4837"/>
                  </a:cubicBezTo>
                  <a:cubicBezTo>
                    <a:pt x="4909" y="6251"/>
                    <a:pt x="4331" y="7608"/>
                    <a:pt x="3494" y="8792"/>
                  </a:cubicBezTo>
                  <a:cubicBezTo>
                    <a:pt x="2599" y="10005"/>
                    <a:pt x="1401" y="10929"/>
                    <a:pt x="0" y="11477"/>
                  </a:cubicBezTo>
                  <a:cubicBezTo>
                    <a:pt x="87" y="11520"/>
                    <a:pt x="188" y="11549"/>
                    <a:pt x="289" y="11578"/>
                  </a:cubicBezTo>
                  <a:cubicBezTo>
                    <a:pt x="311" y="11585"/>
                    <a:pt x="332" y="11589"/>
                    <a:pt x="354" y="11589"/>
                  </a:cubicBezTo>
                  <a:cubicBezTo>
                    <a:pt x="376" y="11589"/>
                    <a:pt x="397" y="11585"/>
                    <a:pt x="419" y="11578"/>
                  </a:cubicBezTo>
                  <a:cubicBezTo>
                    <a:pt x="1978" y="11087"/>
                    <a:pt x="3349" y="10106"/>
                    <a:pt x="4317" y="8792"/>
                  </a:cubicBezTo>
                  <a:cubicBezTo>
                    <a:pt x="5125" y="7652"/>
                    <a:pt x="5674" y="6353"/>
                    <a:pt x="5948" y="4981"/>
                  </a:cubicBezTo>
                  <a:cubicBezTo>
                    <a:pt x="6265" y="3408"/>
                    <a:pt x="6323" y="1791"/>
                    <a:pt x="6121" y="203"/>
                  </a:cubicBezTo>
                  <a:cubicBezTo>
                    <a:pt x="6107" y="102"/>
                    <a:pt x="6020" y="30"/>
                    <a:pt x="5919" y="30"/>
                  </a:cubicBezTo>
                  <a:cubicBezTo>
                    <a:pt x="5746" y="30"/>
                    <a:pt x="5558" y="15"/>
                    <a:pt x="5385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81"/>
            <p:cNvSpPr/>
            <p:nvPr/>
          </p:nvSpPr>
          <p:spPr>
            <a:xfrm>
              <a:off x="4267246" y="1546326"/>
              <a:ext cx="251664" cy="283856"/>
            </a:xfrm>
            <a:custGeom>
              <a:avLst/>
              <a:gdLst/>
              <a:ahLst/>
              <a:cxnLst/>
              <a:rect l="l" t="t" r="r" b="b"/>
              <a:pathLst>
                <a:path w="9600" h="10828" extrusionOk="0">
                  <a:moveTo>
                    <a:pt x="4798" y="1"/>
                  </a:moveTo>
                  <a:cubicBezTo>
                    <a:pt x="4764" y="1"/>
                    <a:pt x="4728" y="12"/>
                    <a:pt x="4692" y="33"/>
                  </a:cubicBezTo>
                  <a:cubicBezTo>
                    <a:pt x="4677" y="48"/>
                    <a:pt x="2209" y="1520"/>
                    <a:pt x="347" y="1520"/>
                  </a:cubicBezTo>
                  <a:cubicBezTo>
                    <a:pt x="260" y="1520"/>
                    <a:pt x="174" y="1592"/>
                    <a:pt x="159" y="1679"/>
                  </a:cubicBezTo>
                  <a:cubicBezTo>
                    <a:pt x="0" y="2964"/>
                    <a:pt x="44" y="4263"/>
                    <a:pt x="303" y="5519"/>
                  </a:cubicBezTo>
                  <a:cubicBezTo>
                    <a:pt x="506" y="6616"/>
                    <a:pt x="953" y="7670"/>
                    <a:pt x="1603" y="8579"/>
                  </a:cubicBezTo>
                  <a:cubicBezTo>
                    <a:pt x="2382" y="9633"/>
                    <a:pt x="3479" y="10427"/>
                    <a:pt x="4735" y="10817"/>
                  </a:cubicBezTo>
                  <a:cubicBezTo>
                    <a:pt x="4757" y="10824"/>
                    <a:pt x="4778" y="10827"/>
                    <a:pt x="4800" y="10827"/>
                  </a:cubicBezTo>
                  <a:cubicBezTo>
                    <a:pt x="4822" y="10827"/>
                    <a:pt x="4843" y="10824"/>
                    <a:pt x="4865" y="10817"/>
                  </a:cubicBezTo>
                  <a:cubicBezTo>
                    <a:pt x="6121" y="10427"/>
                    <a:pt x="7218" y="9633"/>
                    <a:pt x="7998" y="8579"/>
                  </a:cubicBezTo>
                  <a:cubicBezTo>
                    <a:pt x="8647" y="7670"/>
                    <a:pt x="9095" y="6616"/>
                    <a:pt x="9297" y="5519"/>
                  </a:cubicBezTo>
                  <a:cubicBezTo>
                    <a:pt x="9557" y="4263"/>
                    <a:pt x="9600" y="2964"/>
                    <a:pt x="9441" y="1679"/>
                  </a:cubicBezTo>
                  <a:cubicBezTo>
                    <a:pt x="9427" y="1592"/>
                    <a:pt x="9340" y="1520"/>
                    <a:pt x="9253" y="1520"/>
                  </a:cubicBezTo>
                  <a:cubicBezTo>
                    <a:pt x="7391" y="1520"/>
                    <a:pt x="4923" y="48"/>
                    <a:pt x="4894" y="33"/>
                  </a:cubicBezTo>
                  <a:cubicBezTo>
                    <a:pt x="4865" y="12"/>
                    <a:pt x="4833" y="1"/>
                    <a:pt x="479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81"/>
            <p:cNvSpPr/>
            <p:nvPr/>
          </p:nvSpPr>
          <p:spPr>
            <a:xfrm>
              <a:off x="4388726" y="1585019"/>
              <a:ext cx="130184" cy="245163"/>
            </a:xfrm>
            <a:custGeom>
              <a:avLst/>
              <a:gdLst/>
              <a:ahLst/>
              <a:cxnLst/>
              <a:rect l="l" t="t" r="r" b="b"/>
              <a:pathLst>
                <a:path w="4966" h="9352" extrusionOk="0">
                  <a:moveTo>
                    <a:pt x="4071" y="1"/>
                  </a:moveTo>
                  <a:cubicBezTo>
                    <a:pt x="4215" y="1315"/>
                    <a:pt x="4143" y="2643"/>
                    <a:pt x="3898" y="3927"/>
                  </a:cubicBezTo>
                  <a:cubicBezTo>
                    <a:pt x="3667" y="5126"/>
                    <a:pt x="3190" y="6251"/>
                    <a:pt x="2483" y="7248"/>
                  </a:cubicBezTo>
                  <a:cubicBezTo>
                    <a:pt x="1833" y="8128"/>
                    <a:pt x="982" y="8835"/>
                    <a:pt x="0" y="9312"/>
                  </a:cubicBezTo>
                  <a:lnTo>
                    <a:pt x="116" y="9341"/>
                  </a:lnTo>
                  <a:cubicBezTo>
                    <a:pt x="130" y="9348"/>
                    <a:pt x="148" y="9351"/>
                    <a:pt x="168" y="9351"/>
                  </a:cubicBezTo>
                  <a:cubicBezTo>
                    <a:pt x="188" y="9351"/>
                    <a:pt x="209" y="9348"/>
                    <a:pt x="231" y="9341"/>
                  </a:cubicBezTo>
                  <a:cubicBezTo>
                    <a:pt x="1487" y="8951"/>
                    <a:pt x="2584" y="8157"/>
                    <a:pt x="3364" y="7103"/>
                  </a:cubicBezTo>
                  <a:cubicBezTo>
                    <a:pt x="4013" y="6194"/>
                    <a:pt x="4461" y="5140"/>
                    <a:pt x="4677" y="4043"/>
                  </a:cubicBezTo>
                  <a:cubicBezTo>
                    <a:pt x="4923" y="2787"/>
                    <a:pt x="4966" y="1488"/>
                    <a:pt x="4807" y="203"/>
                  </a:cubicBezTo>
                  <a:cubicBezTo>
                    <a:pt x="4793" y="116"/>
                    <a:pt x="4706" y="44"/>
                    <a:pt x="4619" y="44"/>
                  </a:cubicBezTo>
                  <a:cubicBezTo>
                    <a:pt x="4432" y="44"/>
                    <a:pt x="4244" y="30"/>
                    <a:pt x="407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81"/>
            <p:cNvSpPr/>
            <p:nvPr/>
          </p:nvSpPr>
          <p:spPr>
            <a:xfrm>
              <a:off x="4330817" y="1674727"/>
              <a:ext cx="124521" cy="84019"/>
            </a:xfrm>
            <a:custGeom>
              <a:avLst/>
              <a:gdLst/>
              <a:ahLst/>
              <a:cxnLst/>
              <a:rect l="l" t="t" r="r" b="b"/>
              <a:pathLst>
                <a:path w="4750" h="3205" extrusionOk="0">
                  <a:moveTo>
                    <a:pt x="2382" y="0"/>
                  </a:moveTo>
                  <a:cubicBezTo>
                    <a:pt x="1083" y="15"/>
                    <a:pt x="0" y="1068"/>
                    <a:pt x="0" y="2295"/>
                  </a:cubicBezTo>
                  <a:lnTo>
                    <a:pt x="0" y="3003"/>
                  </a:lnTo>
                  <a:cubicBezTo>
                    <a:pt x="0" y="3104"/>
                    <a:pt x="87" y="3205"/>
                    <a:pt x="203" y="3205"/>
                  </a:cubicBezTo>
                  <a:lnTo>
                    <a:pt x="4562" y="3205"/>
                  </a:lnTo>
                  <a:cubicBezTo>
                    <a:pt x="4663" y="3205"/>
                    <a:pt x="4750" y="3104"/>
                    <a:pt x="4750" y="3003"/>
                  </a:cubicBezTo>
                  <a:lnTo>
                    <a:pt x="4750" y="2295"/>
                  </a:lnTo>
                  <a:cubicBezTo>
                    <a:pt x="4750" y="1068"/>
                    <a:pt x="3667" y="15"/>
                    <a:pt x="2382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81"/>
            <p:cNvSpPr/>
            <p:nvPr/>
          </p:nvSpPr>
          <p:spPr>
            <a:xfrm>
              <a:off x="4383798" y="1674727"/>
              <a:ext cx="71934" cy="84019"/>
            </a:xfrm>
            <a:custGeom>
              <a:avLst/>
              <a:gdLst/>
              <a:ahLst/>
              <a:cxnLst/>
              <a:rect l="l" t="t" r="r" b="b"/>
              <a:pathLst>
                <a:path w="2744" h="3205" extrusionOk="0">
                  <a:moveTo>
                    <a:pt x="361" y="0"/>
                  </a:moveTo>
                  <a:cubicBezTo>
                    <a:pt x="231" y="0"/>
                    <a:pt x="116" y="15"/>
                    <a:pt x="0" y="29"/>
                  </a:cubicBezTo>
                  <a:cubicBezTo>
                    <a:pt x="1112" y="217"/>
                    <a:pt x="2007" y="1184"/>
                    <a:pt x="2007" y="2310"/>
                  </a:cubicBezTo>
                  <a:lnTo>
                    <a:pt x="2007" y="3003"/>
                  </a:lnTo>
                  <a:cubicBezTo>
                    <a:pt x="2007" y="3118"/>
                    <a:pt x="1920" y="3205"/>
                    <a:pt x="1805" y="3205"/>
                  </a:cubicBezTo>
                  <a:lnTo>
                    <a:pt x="2541" y="3205"/>
                  </a:lnTo>
                  <a:cubicBezTo>
                    <a:pt x="2657" y="3205"/>
                    <a:pt x="2743" y="3118"/>
                    <a:pt x="2743" y="3003"/>
                  </a:cubicBezTo>
                  <a:lnTo>
                    <a:pt x="2743" y="2295"/>
                  </a:lnTo>
                  <a:cubicBezTo>
                    <a:pt x="2729" y="1068"/>
                    <a:pt x="1646" y="15"/>
                    <a:pt x="36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81"/>
            <p:cNvSpPr/>
            <p:nvPr/>
          </p:nvSpPr>
          <p:spPr>
            <a:xfrm>
              <a:off x="4379263" y="1679917"/>
              <a:ext cx="27657" cy="16017"/>
            </a:xfrm>
            <a:custGeom>
              <a:avLst/>
              <a:gdLst/>
              <a:ahLst/>
              <a:cxnLst/>
              <a:rect l="l" t="t" r="r" b="b"/>
              <a:pathLst>
                <a:path w="1055" h="611" extrusionOk="0">
                  <a:moveTo>
                    <a:pt x="527" y="1"/>
                  </a:moveTo>
                  <a:cubicBezTo>
                    <a:pt x="350" y="1"/>
                    <a:pt x="173" y="26"/>
                    <a:pt x="0" y="76"/>
                  </a:cubicBezTo>
                  <a:lnTo>
                    <a:pt x="275" y="611"/>
                  </a:lnTo>
                  <a:lnTo>
                    <a:pt x="780" y="611"/>
                  </a:lnTo>
                  <a:lnTo>
                    <a:pt x="1054" y="76"/>
                  </a:lnTo>
                  <a:cubicBezTo>
                    <a:pt x="881" y="26"/>
                    <a:pt x="704" y="1"/>
                    <a:pt x="52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81"/>
            <p:cNvSpPr/>
            <p:nvPr/>
          </p:nvSpPr>
          <p:spPr>
            <a:xfrm>
              <a:off x="4372814" y="1689486"/>
              <a:ext cx="40528" cy="58564"/>
            </a:xfrm>
            <a:custGeom>
              <a:avLst/>
              <a:gdLst/>
              <a:ahLst/>
              <a:cxnLst/>
              <a:rect l="l" t="t" r="r" b="b"/>
              <a:pathLst>
                <a:path w="1546" h="2234" extrusionOk="0">
                  <a:moveTo>
                    <a:pt x="521" y="0"/>
                  </a:moveTo>
                  <a:cubicBezTo>
                    <a:pt x="419" y="15"/>
                    <a:pt x="333" y="72"/>
                    <a:pt x="318" y="173"/>
                  </a:cubicBezTo>
                  <a:lnTo>
                    <a:pt x="30" y="1473"/>
                  </a:lnTo>
                  <a:cubicBezTo>
                    <a:pt x="1" y="1545"/>
                    <a:pt x="30" y="1617"/>
                    <a:pt x="87" y="1675"/>
                  </a:cubicBezTo>
                  <a:lnTo>
                    <a:pt x="636" y="2180"/>
                  </a:lnTo>
                  <a:cubicBezTo>
                    <a:pt x="679" y="2216"/>
                    <a:pt x="730" y="2234"/>
                    <a:pt x="780" y="2234"/>
                  </a:cubicBezTo>
                  <a:cubicBezTo>
                    <a:pt x="831" y="2234"/>
                    <a:pt x="881" y="2216"/>
                    <a:pt x="925" y="2180"/>
                  </a:cubicBezTo>
                  <a:lnTo>
                    <a:pt x="1473" y="1675"/>
                  </a:lnTo>
                  <a:cubicBezTo>
                    <a:pt x="1517" y="1617"/>
                    <a:pt x="1545" y="1545"/>
                    <a:pt x="1531" y="1473"/>
                  </a:cubicBezTo>
                  <a:lnTo>
                    <a:pt x="1228" y="173"/>
                  </a:lnTo>
                  <a:cubicBezTo>
                    <a:pt x="1213" y="72"/>
                    <a:pt x="1127" y="15"/>
                    <a:pt x="1040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6" name="Google Shape;17806;p81"/>
            <p:cNvSpPr/>
            <p:nvPr/>
          </p:nvSpPr>
          <p:spPr>
            <a:xfrm>
              <a:off x="4383431" y="1689486"/>
              <a:ext cx="29911" cy="58564"/>
            </a:xfrm>
            <a:custGeom>
              <a:avLst/>
              <a:gdLst/>
              <a:ahLst/>
              <a:cxnLst/>
              <a:rect l="l" t="t" r="r" b="b"/>
              <a:pathLst>
                <a:path w="1141" h="2234" extrusionOk="0">
                  <a:moveTo>
                    <a:pt x="346" y="0"/>
                  </a:moveTo>
                  <a:lnTo>
                    <a:pt x="217" y="246"/>
                  </a:lnTo>
                  <a:lnTo>
                    <a:pt x="505" y="1501"/>
                  </a:lnTo>
                  <a:lnTo>
                    <a:pt x="0" y="1978"/>
                  </a:lnTo>
                  <a:lnTo>
                    <a:pt x="231" y="2180"/>
                  </a:lnTo>
                  <a:cubicBezTo>
                    <a:pt x="274" y="2216"/>
                    <a:pt x="325" y="2234"/>
                    <a:pt x="374" y="2234"/>
                  </a:cubicBezTo>
                  <a:cubicBezTo>
                    <a:pt x="422" y="2234"/>
                    <a:pt x="469" y="2216"/>
                    <a:pt x="505" y="2180"/>
                  </a:cubicBezTo>
                  <a:lnTo>
                    <a:pt x="1068" y="1675"/>
                  </a:lnTo>
                  <a:cubicBezTo>
                    <a:pt x="1112" y="1617"/>
                    <a:pt x="1140" y="1545"/>
                    <a:pt x="1126" y="1473"/>
                  </a:cubicBezTo>
                  <a:lnTo>
                    <a:pt x="823" y="173"/>
                  </a:lnTo>
                  <a:cubicBezTo>
                    <a:pt x="808" y="72"/>
                    <a:pt x="722" y="15"/>
                    <a:pt x="635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81"/>
            <p:cNvSpPr/>
            <p:nvPr/>
          </p:nvSpPr>
          <p:spPr>
            <a:xfrm>
              <a:off x="4372054" y="1674727"/>
              <a:ext cx="42416" cy="21208"/>
            </a:xfrm>
            <a:custGeom>
              <a:avLst/>
              <a:gdLst/>
              <a:ahLst/>
              <a:cxnLst/>
              <a:rect l="l" t="t" r="r" b="b"/>
              <a:pathLst>
                <a:path w="1618" h="809" extrusionOk="0">
                  <a:moveTo>
                    <a:pt x="809" y="0"/>
                  </a:moveTo>
                  <a:cubicBezTo>
                    <a:pt x="535" y="0"/>
                    <a:pt x="246" y="58"/>
                    <a:pt x="1" y="144"/>
                  </a:cubicBezTo>
                  <a:lnTo>
                    <a:pt x="333" y="809"/>
                  </a:lnTo>
                  <a:lnTo>
                    <a:pt x="1286" y="809"/>
                  </a:lnTo>
                  <a:lnTo>
                    <a:pt x="1618" y="144"/>
                  </a:lnTo>
                  <a:cubicBezTo>
                    <a:pt x="1358" y="43"/>
                    <a:pt x="1084" y="0"/>
                    <a:pt x="809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81"/>
            <p:cNvSpPr/>
            <p:nvPr/>
          </p:nvSpPr>
          <p:spPr>
            <a:xfrm>
              <a:off x="4389460" y="1675094"/>
              <a:ext cx="24642" cy="20841"/>
            </a:xfrm>
            <a:custGeom>
              <a:avLst/>
              <a:gdLst/>
              <a:ahLst/>
              <a:cxnLst/>
              <a:rect l="l" t="t" r="r" b="b"/>
              <a:pathLst>
                <a:path w="940" h="795" extrusionOk="0">
                  <a:moveTo>
                    <a:pt x="405" y="1"/>
                  </a:moveTo>
                  <a:lnTo>
                    <a:pt x="1" y="795"/>
                  </a:lnTo>
                  <a:lnTo>
                    <a:pt x="607" y="795"/>
                  </a:lnTo>
                  <a:lnTo>
                    <a:pt x="939" y="130"/>
                  </a:lnTo>
                  <a:cubicBezTo>
                    <a:pt x="766" y="58"/>
                    <a:pt x="578" y="15"/>
                    <a:pt x="405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9" name="Google Shape;17809;p81"/>
            <p:cNvSpPr/>
            <p:nvPr/>
          </p:nvSpPr>
          <p:spPr>
            <a:xfrm>
              <a:off x="4360703" y="1596396"/>
              <a:ext cx="64751" cy="88947"/>
            </a:xfrm>
            <a:custGeom>
              <a:avLst/>
              <a:gdLst/>
              <a:ahLst/>
              <a:cxnLst/>
              <a:rect l="l" t="t" r="r" b="b"/>
              <a:pathLst>
                <a:path w="2470" h="3393" extrusionOk="0">
                  <a:moveTo>
                    <a:pt x="1242" y="0"/>
                  </a:moveTo>
                  <a:cubicBezTo>
                    <a:pt x="549" y="0"/>
                    <a:pt x="1" y="563"/>
                    <a:pt x="1" y="1241"/>
                  </a:cubicBezTo>
                  <a:lnTo>
                    <a:pt x="1" y="2151"/>
                  </a:lnTo>
                  <a:cubicBezTo>
                    <a:pt x="1" y="2829"/>
                    <a:pt x="549" y="3392"/>
                    <a:pt x="1242" y="3392"/>
                  </a:cubicBezTo>
                  <a:cubicBezTo>
                    <a:pt x="1921" y="3378"/>
                    <a:pt x="2469" y="2829"/>
                    <a:pt x="2469" y="2136"/>
                  </a:cubicBezTo>
                  <a:lnTo>
                    <a:pt x="2469" y="1241"/>
                  </a:lnTo>
                  <a:cubicBezTo>
                    <a:pt x="2469" y="563"/>
                    <a:pt x="1921" y="14"/>
                    <a:pt x="1242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0" name="Google Shape;17810;p81"/>
            <p:cNvSpPr/>
            <p:nvPr/>
          </p:nvSpPr>
          <p:spPr>
            <a:xfrm>
              <a:off x="4383431" y="1596396"/>
              <a:ext cx="42023" cy="88947"/>
            </a:xfrm>
            <a:custGeom>
              <a:avLst/>
              <a:gdLst/>
              <a:ahLst/>
              <a:cxnLst/>
              <a:rect l="l" t="t" r="r" b="b"/>
              <a:pathLst>
                <a:path w="1603" h="3393" extrusionOk="0">
                  <a:moveTo>
                    <a:pt x="375" y="0"/>
                  </a:moveTo>
                  <a:cubicBezTo>
                    <a:pt x="245" y="0"/>
                    <a:pt x="130" y="29"/>
                    <a:pt x="14" y="58"/>
                  </a:cubicBezTo>
                  <a:cubicBezTo>
                    <a:pt x="520" y="217"/>
                    <a:pt x="881" y="707"/>
                    <a:pt x="881" y="1241"/>
                  </a:cubicBezTo>
                  <a:lnTo>
                    <a:pt x="881" y="2151"/>
                  </a:lnTo>
                  <a:cubicBezTo>
                    <a:pt x="881" y="2685"/>
                    <a:pt x="520" y="3176"/>
                    <a:pt x="0" y="3335"/>
                  </a:cubicBezTo>
                  <a:cubicBezTo>
                    <a:pt x="116" y="3363"/>
                    <a:pt x="245" y="3392"/>
                    <a:pt x="361" y="3392"/>
                  </a:cubicBezTo>
                  <a:cubicBezTo>
                    <a:pt x="1054" y="3378"/>
                    <a:pt x="1602" y="2829"/>
                    <a:pt x="1602" y="2136"/>
                  </a:cubicBezTo>
                  <a:lnTo>
                    <a:pt x="1602" y="1241"/>
                  </a:lnTo>
                  <a:cubicBezTo>
                    <a:pt x="1602" y="563"/>
                    <a:pt x="1054" y="14"/>
                    <a:pt x="375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81"/>
            <p:cNvSpPr/>
            <p:nvPr/>
          </p:nvSpPr>
          <p:spPr>
            <a:xfrm>
              <a:off x="4360336" y="1597891"/>
              <a:ext cx="65118" cy="42783"/>
            </a:xfrm>
            <a:custGeom>
              <a:avLst/>
              <a:gdLst/>
              <a:ahLst/>
              <a:cxnLst/>
              <a:rect l="l" t="t" r="r" b="b"/>
              <a:pathLst>
                <a:path w="2484" h="1632" extrusionOk="0">
                  <a:moveTo>
                    <a:pt x="1242" y="1"/>
                  </a:moveTo>
                  <a:cubicBezTo>
                    <a:pt x="578" y="1"/>
                    <a:pt x="29" y="520"/>
                    <a:pt x="0" y="1184"/>
                  </a:cubicBezTo>
                  <a:lnTo>
                    <a:pt x="0" y="1632"/>
                  </a:lnTo>
                  <a:lnTo>
                    <a:pt x="203" y="1632"/>
                  </a:lnTo>
                  <a:cubicBezTo>
                    <a:pt x="1112" y="1632"/>
                    <a:pt x="1444" y="1026"/>
                    <a:pt x="1444" y="1026"/>
                  </a:cubicBezTo>
                  <a:cubicBezTo>
                    <a:pt x="1444" y="1026"/>
                    <a:pt x="1675" y="1632"/>
                    <a:pt x="2281" y="1632"/>
                  </a:cubicBezTo>
                  <a:lnTo>
                    <a:pt x="2483" y="1632"/>
                  </a:lnTo>
                  <a:lnTo>
                    <a:pt x="2483" y="1184"/>
                  </a:lnTo>
                  <a:cubicBezTo>
                    <a:pt x="2454" y="520"/>
                    <a:pt x="1906" y="1"/>
                    <a:pt x="124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12" name="Google Shape;17812;p81"/>
          <p:cNvGrpSpPr/>
          <p:nvPr/>
        </p:nvGrpSpPr>
        <p:grpSpPr>
          <a:xfrm>
            <a:off x="849675" y="3347716"/>
            <a:ext cx="346300" cy="375818"/>
            <a:chOff x="849675" y="3347716"/>
            <a:chExt cx="346300" cy="375818"/>
          </a:xfrm>
        </p:grpSpPr>
        <p:sp>
          <p:nvSpPr>
            <p:cNvPr id="17813" name="Google Shape;17813;p81"/>
            <p:cNvSpPr/>
            <p:nvPr/>
          </p:nvSpPr>
          <p:spPr>
            <a:xfrm>
              <a:off x="880714" y="3347716"/>
              <a:ext cx="315262" cy="314895"/>
            </a:xfrm>
            <a:custGeom>
              <a:avLst/>
              <a:gdLst/>
              <a:ahLst/>
              <a:cxnLst/>
              <a:rect l="l" t="t" r="r" b="b"/>
              <a:pathLst>
                <a:path w="12026" h="12012" extrusionOk="0">
                  <a:moveTo>
                    <a:pt x="6006" y="1"/>
                  </a:moveTo>
                  <a:cubicBezTo>
                    <a:pt x="2685" y="1"/>
                    <a:pt x="0" y="2686"/>
                    <a:pt x="0" y="6006"/>
                  </a:cubicBezTo>
                  <a:cubicBezTo>
                    <a:pt x="0" y="9326"/>
                    <a:pt x="2685" y="12011"/>
                    <a:pt x="6006" y="12011"/>
                  </a:cubicBezTo>
                  <a:cubicBezTo>
                    <a:pt x="9326" y="12011"/>
                    <a:pt x="12025" y="9326"/>
                    <a:pt x="12025" y="6006"/>
                  </a:cubicBezTo>
                  <a:cubicBezTo>
                    <a:pt x="12025" y="2686"/>
                    <a:pt x="9326" y="1"/>
                    <a:pt x="6006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81"/>
            <p:cNvSpPr/>
            <p:nvPr/>
          </p:nvSpPr>
          <p:spPr>
            <a:xfrm>
              <a:off x="849675" y="3351124"/>
              <a:ext cx="299742" cy="311801"/>
            </a:xfrm>
            <a:custGeom>
              <a:avLst/>
              <a:gdLst/>
              <a:ahLst/>
              <a:cxnLst/>
              <a:rect l="l" t="t" r="r" b="b"/>
              <a:pathLst>
                <a:path w="11434" h="11894" extrusionOk="0">
                  <a:moveTo>
                    <a:pt x="5963" y="1"/>
                  </a:moveTo>
                  <a:cubicBezTo>
                    <a:pt x="2036" y="809"/>
                    <a:pt x="1" y="5183"/>
                    <a:pt x="1906" y="8720"/>
                  </a:cubicBezTo>
                  <a:cubicBezTo>
                    <a:pt x="3009" y="10790"/>
                    <a:pt x="5092" y="11894"/>
                    <a:pt x="7205" y="11894"/>
                  </a:cubicBezTo>
                  <a:cubicBezTo>
                    <a:pt x="8716" y="11894"/>
                    <a:pt x="10242" y="11329"/>
                    <a:pt x="11434" y="10149"/>
                  </a:cubicBezTo>
                  <a:lnTo>
                    <a:pt x="11434" y="10149"/>
                  </a:lnTo>
                  <a:cubicBezTo>
                    <a:pt x="11029" y="10221"/>
                    <a:pt x="10611" y="10264"/>
                    <a:pt x="10207" y="10264"/>
                  </a:cubicBezTo>
                  <a:cubicBezTo>
                    <a:pt x="7767" y="10264"/>
                    <a:pt x="5573" y="8806"/>
                    <a:pt x="4649" y="6554"/>
                  </a:cubicBezTo>
                  <a:cubicBezTo>
                    <a:pt x="3711" y="4303"/>
                    <a:pt x="4245" y="1704"/>
                    <a:pt x="5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81"/>
            <p:cNvSpPr/>
            <p:nvPr/>
          </p:nvSpPr>
          <p:spPr>
            <a:xfrm>
              <a:off x="881081" y="3347716"/>
              <a:ext cx="314501" cy="314895"/>
            </a:xfrm>
            <a:custGeom>
              <a:avLst/>
              <a:gdLst/>
              <a:ahLst/>
              <a:cxnLst/>
              <a:rect l="l" t="t" r="r" b="b"/>
              <a:pathLst>
                <a:path w="11997" h="12012" extrusionOk="0">
                  <a:moveTo>
                    <a:pt x="5775" y="15"/>
                  </a:moveTo>
                  <a:lnTo>
                    <a:pt x="5775" y="2542"/>
                  </a:lnTo>
                  <a:lnTo>
                    <a:pt x="2975" y="2542"/>
                  </a:lnTo>
                  <a:cubicBezTo>
                    <a:pt x="3610" y="1098"/>
                    <a:pt x="4620" y="131"/>
                    <a:pt x="5761" y="15"/>
                  </a:cubicBezTo>
                  <a:close/>
                  <a:moveTo>
                    <a:pt x="6222" y="15"/>
                  </a:moveTo>
                  <a:cubicBezTo>
                    <a:pt x="7377" y="131"/>
                    <a:pt x="8388" y="1098"/>
                    <a:pt x="9023" y="2542"/>
                  </a:cubicBezTo>
                  <a:lnTo>
                    <a:pt x="6222" y="2542"/>
                  </a:lnTo>
                  <a:lnTo>
                    <a:pt x="6222" y="15"/>
                  </a:lnTo>
                  <a:close/>
                  <a:moveTo>
                    <a:pt x="5761" y="3003"/>
                  </a:moveTo>
                  <a:lnTo>
                    <a:pt x="5761" y="5775"/>
                  </a:lnTo>
                  <a:lnTo>
                    <a:pt x="2310" y="5775"/>
                  </a:lnTo>
                  <a:cubicBezTo>
                    <a:pt x="2325" y="4837"/>
                    <a:pt x="2484" y="3898"/>
                    <a:pt x="2801" y="3003"/>
                  </a:cubicBezTo>
                  <a:close/>
                  <a:moveTo>
                    <a:pt x="9196" y="3003"/>
                  </a:moveTo>
                  <a:cubicBezTo>
                    <a:pt x="9514" y="3898"/>
                    <a:pt x="9673" y="4837"/>
                    <a:pt x="9687" y="5775"/>
                  </a:cubicBezTo>
                  <a:lnTo>
                    <a:pt x="6222" y="5775"/>
                  </a:lnTo>
                  <a:lnTo>
                    <a:pt x="6222" y="3003"/>
                  </a:lnTo>
                  <a:close/>
                  <a:moveTo>
                    <a:pt x="5761" y="6237"/>
                  </a:moveTo>
                  <a:lnTo>
                    <a:pt x="5761" y="9009"/>
                  </a:lnTo>
                  <a:lnTo>
                    <a:pt x="2801" y="9009"/>
                  </a:lnTo>
                  <a:cubicBezTo>
                    <a:pt x="2484" y="8114"/>
                    <a:pt x="2325" y="7190"/>
                    <a:pt x="2310" y="6237"/>
                  </a:cubicBezTo>
                  <a:close/>
                  <a:moveTo>
                    <a:pt x="9687" y="6237"/>
                  </a:moveTo>
                  <a:cubicBezTo>
                    <a:pt x="9673" y="7190"/>
                    <a:pt x="9514" y="8114"/>
                    <a:pt x="9196" y="9009"/>
                  </a:cubicBezTo>
                  <a:lnTo>
                    <a:pt x="6222" y="9009"/>
                  </a:lnTo>
                  <a:lnTo>
                    <a:pt x="6222" y="6237"/>
                  </a:lnTo>
                  <a:close/>
                  <a:moveTo>
                    <a:pt x="5761" y="9470"/>
                  </a:moveTo>
                  <a:lnTo>
                    <a:pt x="5761" y="11997"/>
                  </a:lnTo>
                  <a:cubicBezTo>
                    <a:pt x="4620" y="11896"/>
                    <a:pt x="3610" y="10914"/>
                    <a:pt x="2975" y="9470"/>
                  </a:cubicBezTo>
                  <a:close/>
                  <a:moveTo>
                    <a:pt x="5761" y="1"/>
                  </a:moveTo>
                  <a:cubicBezTo>
                    <a:pt x="5154" y="30"/>
                    <a:pt x="4562" y="145"/>
                    <a:pt x="3985" y="347"/>
                  </a:cubicBezTo>
                  <a:cubicBezTo>
                    <a:pt x="3321" y="954"/>
                    <a:pt x="2816" y="1704"/>
                    <a:pt x="2484" y="2542"/>
                  </a:cubicBezTo>
                  <a:lnTo>
                    <a:pt x="1098" y="2542"/>
                  </a:lnTo>
                  <a:cubicBezTo>
                    <a:pt x="982" y="2686"/>
                    <a:pt x="881" y="2845"/>
                    <a:pt x="795" y="3003"/>
                  </a:cubicBezTo>
                  <a:lnTo>
                    <a:pt x="2310" y="3003"/>
                  </a:lnTo>
                  <a:cubicBezTo>
                    <a:pt x="2022" y="3898"/>
                    <a:pt x="1863" y="4837"/>
                    <a:pt x="1849" y="5775"/>
                  </a:cubicBezTo>
                  <a:lnTo>
                    <a:pt x="1" y="5775"/>
                  </a:lnTo>
                  <a:lnTo>
                    <a:pt x="1" y="6006"/>
                  </a:lnTo>
                  <a:lnTo>
                    <a:pt x="1" y="6237"/>
                  </a:lnTo>
                  <a:lnTo>
                    <a:pt x="1849" y="6237"/>
                  </a:lnTo>
                  <a:cubicBezTo>
                    <a:pt x="1863" y="7175"/>
                    <a:pt x="2022" y="8114"/>
                    <a:pt x="2310" y="9009"/>
                  </a:cubicBezTo>
                  <a:lnTo>
                    <a:pt x="795" y="9009"/>
                  </a:lnTo>
                  <a:cubicBezTo>
                    <a:pt x="881" y="9167"/>
                    <a:pt x="982" y="9326"/>
                    <a:pt x="1083" y="9470"/>
                  </a:cubicBezTo>
                  <a:lnTo>
                    <a:pt x="2484" y="9470"/>
                  </a:lnTo>
                  <a:cubicBezTo>
                    <a:pt x="2816" y="10308"/>
                    <a:pt x="3321" y="11058"/>
                    <a:pt x="3985" y="11665"/>
                  </a:cubicBezTo>
                  <a:cubicBezTo>
                    <a:pt x="4562" y="11867"/>
                    <a:pt x="5154" y="11982"/>
                    <a:pt x="5761" y="12011"/>
                  </a:cubicBezTo>
                  <a:lnTo>
                    <a:pt x="6222" y="12011"/>
                  </a:lnTo>
                  <a:lnTo>
                    <a:pt x="6222" y="11997"/>
                  </a:lnTo>
                  <a:lnTo>
                    <a:pt x="6222" y="9470"/>
                  </a:lnTo>
                  <a:lnTo>
                    <a:pt x="9023" y="9470"/>
                  </a:lnTo>
                  <a:cubicBezTo>
                    <a:pt x="8388" y="10914"/>
                    <a:pt x="7377" y="11896"/>
                    <a:pt x="6222" y="12011"/>
                  </a:cubicBezTo>
                  <a:cubicBezTo>
                    <a:pt x="6829" y="11982"/>
                    <a:pt x="7435" y="11867"/>
                    <a:pt x="8012" y="11665"/>
                  </a:cubicBezTo>
                  <a:cubicBezTo>
                    <a:pt x="8677" y="11058"/>
                    <a:pt x="9182" y="10308"/>
                    <a:pt x="9514" y="9470"/>
                  </a:cubicBezTo>
                  <a:lnTo>
                    <a:pt x="10900" y="9470"/>
                  </a:lnTo>
                  <a:cubicBezTo>
                    <a:pt x="11015" y="9326"/>
                    <a:pt x="11116" y="9167"/>
                    <a:pt x="11203" y="9009"/>
                  </a:cubicBezTo>
                  <a:lnTo>
                    <a:pt x="9687" y="9009"/>
                  </a:lnTo>
                  <a:cubicBezTo>
                    <a:pt x="9976" y="8114"/>
                    <a:pt x="10135" y="7175"/>
                    <a:pt x="10163" y="6237"/>
                  </a:cubicBezTo>
                  <a:lnTo>
                    <a:pt x="11997" y="6237"/>
                  </a:lnTo>
                  <a:lnTo>
                    <a:pt x="11997" y="6006"/>
                  </a:lnTo>
                  <a:lnTo>
                    <a:pt x="11997" y="5775"/>
                  </a:lnTo>
                  <a:lnTo>
                    <a:pt x="10163" y="5775"/>
                  </a:lnTo>
                  <a:cubicBezTo>
                    <a:pt x="10135" y="4837"/>
                    <a:pt x="9976" y="3898"/>
                    <a:pt x="9687" y="3003"/>
                  </a:cubicBezTo>
                  <a:lnTo>
                    <a:pt x="11203" y="3003"/>
                  </a:lnTo>
                  <a:cubicBezTo>
                    <a:pt x="11102" y="2845"/>
                    <a:pt x="11001" y="2700"/>
                    <a:pt x="10900" y="2542"/>
                  </a:cubicBezTo>
                  <a:lnTo>
                    <a:pt x="9514" y="2542"/>
                  </a:lnTo>
                  <a:cubicBezTo>
                    <a:pt x="9182" y="1704"/>
                    <a:pt x="8677" y="954"/>
                    <a:pt x="8012" y="347"/>
                  </a:cubicBezTo>
                  <a:cubicBezTo>
                    <a:pt x="7435" y="145"/>
                    <a:pt x="6829" y="30"/>
                    <a:pt x="62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81"/>
            <p:cNvSpPr/>
            <p:nvPr/>
          </p:nvSpPr>
          <p:spPr>
            <a:xfrm>
              <a:off x="881081" y="3351124"/>
              <a:ext cx="237298" cy="311487"/>
            </a:xfrm>
            <a:custGeom>
              <a:avLst/>
              <a:gdLst/>
              <a:ahLst/>
              <a:cxnLst/>
              <a:rect l="l" t="t" r="r" b="b"/>
              <a:pathLst>
                <a:path w="9052" h="11882" extrusionOk="0">
                  <a:moveTo>
                    <a:pt x="8532" y="10250"/>
                  </a:moveTo>
                  <a:cubicBezTo>
                    <a:pt x="7927" y="11187"/>
                    <a:pt x="7120" y="11778"/>
                    <a:pt x="6241" y="11881"/>
                  </a:cubicBezTo>
                  <a:lnTo>
                    <a:pt x="6241" y="11881"/>
                  </a:lnTo>
                  <a:cubicBezTo>
                    <a:pt x="6841" y="11864"/>
                    <a:pt x="7441" y="11749"/>
                    <a:pt x="8012" y="11549"/>
                  </a:cubicBezTo>
                  <a:cubicBezTo>
                    <a:pt x="8417" y="11174"/>
                    <a:pt x="8778" y="10755"/>
                    <a:pt x="9052" y="10279"/>
                  </a:cubicBezTo>
                  <a:lnTo>
                    <a:pt x="9009" y="10264"/>
                  </a:lnTo>
                  <a:cubicBezTo>
                    <a:pt x="8850" y="10264"/>
                    <a:pt x="8691" y="10264"/>
                    <a:pt x="8532" y="10250"/>
                  </a:cubicBezTo>
                  <a:close/>
                  <a:moveTo>
                    <a:pt x="4765" y="1"/>
                  </a:moveTo>
                  <a:cubicBezTo>
                    <a:pt x="4505" y="59"/>
                    <a:pt x="4245" y="131"/>
                    <a:pt x="3985" y="217"/>
                  </a:cubicBezTo>
                  <a:cubicBezTo>
                    <a:pt x="3321" y="824"/>
                    <a:pt x="2816" y="1574"/>
                    <a:pt x="2484" y="2412"/>
                  </a:cubicBezTo>
                  <a:lnTo>
                    <a:pt x="1098" y="2412"/>
                  </a:lnTo>
                  <a:cubicBezTo>
                    <a:pt x="982" y="2570"/>
                    <a:pt x="881" y="2715"/>
                    <a:pt x="795" y="2873"/>
                  </a:cubicBezTo>
                  <a:lnTo>
                    <a:pt x="2310" y="2873"/>
                  </a:lnTo>
                  <a:cubicBezTo>
                    <a:pt x="2022" y="3768"/>
                    <a:pt x="1863" y="4707"/>
                    <a:pt x="1849" y="5645"/>
                  </a:cubicBezTo>
                  <a:lnTo>
                    <a:pt x="1" y="5645"/>
                  </a:lnTo>
                  <a:lnTo>
                    <a:pt x="1" y="5876"/>
                  </a:lnTo>
                  <a:lnTo>
                    <a:pt x="1" y="6107"/>
                  </a:lnTo>
                  <a:lnTo>
                    <a:pt x="1849" y="6107"/>
                  </a:lnTo>
                  <a:cubicBezTo>
                    <a:pt x="1863" y="7060"/>
                    <a:pt x="2022" y="7984"/>
                    <a:pt x="2310" y="8893"/>
                  </a:cubicBezTo>
                  <a:lnTo>
                    <a:pt x="795" y="8893"/>
                  </a:lnTo>
                  <a:cubicBezTo>
                    <a:pt x="881" y="9037"/>
                    <a:pt x="982" y="9196"/>
                    <a:pt x="1083" y="9355"/>
                  </a:cubicBezTo>
                  <a:lnTo>
                    <a:pt x="2484" y="9355"/>
                  </a:lnTo>
                  <a:cubicBezTo>
                    <a:pt x="2816" y="10192"/>
                    <a:pt x="3321" y="10943"/>
                    <a:pt x="3985" y="11549"/>
                  </a:cubicBezTo>
                  <a:cubicBezTo>
                    <a:pt x="4562" y="11751"/>
                    <a:pt x="5154" y="11867"/>
                    <a:pt x="5761" y="11881"/>
                  </a:cubicBezTo>
                  <a:lnTo>
                    <a:pt x="5775" y="11881"/>
                  </a:lnTo>
                  <a:cubicBezTo>
                    <a:pt x="4620" y="11766"/>
                    <a:pt x="3610" y="10798"/>
                    <a:pt x="2989" y="9355"/>
                  </a:cubicBezTo>
                  <a:lnTo>
                    <a:pt x="5761" y="9355"/>
                  </a:lnTo>
                  <a:lnTo>
                    <a:pt x="5775" y="11881"/>
                  </a:lnTo>
                  <a:lnTo>
                    <a:pt x="6222" y="11881"/>
                  </a:lnTo>
                  <a:cubicBezTo>
                    <a:pt x="6227" y="11881"/>
                    <a:pt x="6232" y="11881"/>
                    <a:pt x="6237" y="11881"/>
                  </a:cubicBezTo>
                  <a:lnTo>
                    <a:pt x="6237" y="11881"/>
                  </a:lnTo>
                  <a:lnTo>
                    <a:pt x="6237" y="11881"/>
                  </a:lnTo>
                  <a:cubicBezTo>
                    <a:pt x="6238" y="11881"/>
                    <a:pt x="6240" y="11881"/>
                    <a:pt x="6241" y="11881"/>
                  </a:cubicBezTo>
                  <a:lnTo>
                    <a:pt x="6241" y="11881"/>
                  </a:lnTo>
                  <a:cubicBezTo>
                    <a:pt x="6240" y="11881"/>
                    <a:pt x="6238" y="11881"/>
                    <a:pt x="6237" y="11881"/>
                  </a:cubicBezTo>
                  <a:lnTo>
                    <a:pt x="6237" y="11881"/>
                  </a:lnTo>
                  <a:lnTo>
                    <a:pt x="6237" y="9586"/>
                  </a:lnTo>
                  <a:cubicBezTo>
                    <a:pt x="5847" y="9398"/>
                    <a:pt x="5486" y="9153"/>
                    <a:pt x="5169" y="8879"/>
                  </a:cubicBezTo>
                  <a:lnTo>
                    <a:pt x="2801" y="8879"/>
                  </a:lnTo>
                  <a:cubicBezTo>
                    <a:pt x="2484" y="7998"/>
                    <a:pt x="2325" y="7060"/>
                    <a:pt x="2296" y="6107"/>
                  </a:cubicBezTo>
                  <a:lnTo>
                    <a:pt x="3278" y="6107"/>
                  </a:lnTo>
                  <a:cubicBezTo>
                    <a:pt x="3234" y="5963"/>
                    <a:pt x="3191" y="5804"/>
                    <a:pt x="3162" y="5645"/>
                  </a:cubicBezTo>
                  <a:lnTo>
                    <a:pt x="2310" y="5645"/>
                  </a:lnTo>
                  <a:cubicBezTo>
                    <a:pt x="2325" y="4707"/>
                    <a:pt x="2484" y="3768"/>
                    <a:pt x="2801" y="2873"/>
                  </a:cubicBezTo>
                  <a:lnTo>
                    <a:pt x="3162" y="2873"/>
                  </a:lnTo>
                  <a:cubicBezTo>
                    <a:pt x="3191" y="2715"/>
                    <a:pt x="3234" y="2570"/>
                    <a:pt x="3292" y="2412"/>
                  </a:cubicBezTo>
                  <a:lnTo>
                    <a:pt x="2975" y="2412"/>
                  </a:lnTo>
                  <a:cubicBezTo>
                    <a:pt x="3263" y="1719"/>
                    <a:pt x="3696" y="1098"/>
                    <a:pt x="4245" y="593"/>
                  </a:cubicBezTo>
                  <a:cubicBezTo>
                    <a:pt x="4404" y="391"/>
                    <a:pt x="4577" y="188"/>
                    <a:pt x="476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81"/>
            <p:cNvSpPr/>
            <p:nvPr/>
          </p:nvSpPr>
          <p:spPr>
            <a:xfrm>
              <a:off x="935582" y="3650473"/>
              <a:ext cx="205893" cy="72668"/>
            </a:xfrm>
            <a:custGeom>
              <a:avLst/>
              <a:gdLst/>
              <a:ahLst/>
              <a:cxnLst/>
              <a:rect l="l" t="t" r="r" b="b"/>
              <a:pathLst>
                <a:path w="7854" h="2772" extrusionOk="0">
                  <a:moveTo>
                    <a:pt x="5313" y="0"/>
                  </a:moveTo>
                  <a:lnTo>
                    <a:pt x="3927" y="477"/>
                  </a:lnTo>
                  <a:lnTo>
                    <a:pt x="2541" y="15"/>
                  </a:lnTo>
                  <a:lnTo>
                    <a:pt x="607" y="708"/>
                  </a:lnTo>
                  <a:cubicBezTo>
                    <a:pt x="246" y="837"/>
                    <a:pt x="1" y="1198"/>
                    <a:pt x="1" y="1588"/>
                  </a:cubicBezTo>
                  <a:lnTo>
                    <a:pt x="1" y="2555"/>
                  </a:lnTo>
                  <a:cubicBezTo>
                    <a:pt x="1" y="2671"/>
                    <a:pt x="102" y="2772"/>
                    <a:pt x="217" y="2772"/>
                  </a:cubicBezTo>
                  <a:lnTo>
                    <a:pt x="7622" y="2772"/>
                  </a:lnTo>
                  <a:cubicBezTo>
                    <a:pt x="7752" y="2772"/>
                    <a:pt x="7853" y="2671"/>
                    <a:pt x="7853" y="2541"/>
                  </a:cubicBezTo>
                  <a:lnTo>
                    <a:pt x="7853" y="1574"/>
                  </a:lnTo>
                  <a:cubicBezTo>
                    <a:pt x="7853" y="1184"/>
                    <a:pt x="7608" y="837"/>
                    <a:pt x="7247" y="708"/>
                  </a:cubicBezTo>
                  <a:lnTo>
                    <a:pt x="531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81"/>
            <p:cNvSpPr/>
            <p:nvPr/>
          </p:nvSpPr>
          <p:spPr>
            <a:xfrm>
              <a:off x="1026024" y="3675062"/>
              <a:ext cx="24616" cy="48472"/>
            </a:xfrm>
            <a:custGeom>
              <a:avLst/>
              <a:gdLst/>
              <a:ahLst/>
              <a:cxnLst/>
              <a:rect l="l" t="t" r="r" b="b"/>
              <a:pathLst>
                <a:path w="939" h="1849" extrusionOk="0">
                  <a:moveTo>
                    <a:pt x="232" y="0"/>
                  </a:moveTo>
                  <a:lnTo>
                    <a:pt x="1" y="1848"/>
                  </a:lnTo>
                  <a:lnTo>
                    <a:pt x="939" y="1848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81"/>
            <p:cNvSpPr/>
            <p:nvPr/>
          </p:nvSpPr>
          <p:spPr>
            <a:xfrm>
              <a:off x="1027544" y="3662584"/>
              <a:ext cx="21601" cy="20841"/>
            </a:xfrm>
            <a:custGeom>
              <a:avLst/>
              <a:gdLst/>
              <a:ahLst/>
              <a:cxnLst/>
              <a:rect l="l" t="t" r="r" b="b"/>
              <a:pathLst>
                <a:path w="824" h="795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7"/>
                    <a:pt x="73" y="794"/>
                    <a:pt x="174" y="794"/>
                  </a:cubicBezTo>
                  <a:lnTo>
                    <a:pt x="650" y="794"/>
                  </a:lnTo>
                  <a:cubicBezTo>
                    <a:pt x="737" y="794"/>
                    <a:pt x="823" y="707"/>
                    <a:pt x="823" y="621"/>
                  </a:cubicBezTo>
                  <a:lnTo>
                    <a:pt x="823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81"/>
            <p:cNvSpPr/>
            <p:nvPr/>
          </p:nvSpPr>
          <p:spPr>
            <a:xfrm>
              <a:off x="1104747" y="3675429"/>
              <a:ext cx="36727" cy="47711"/>
            </a:xfrm>
            <a:custGeom>
              <a:avLst/>
              <a:gdLst/>
              <a:ahLst/>
              <a:cxnLst/>
              <a:rect l="l" t="t" r="r" b="b"/>
              <a:pathLst>
                <a:path w="1401" h="1820" extrusionOk="0">
                  <a:moveTo>
                    <a:pt x="1141" y="1"/>
                  </a:moveTo>
                  <a:lnTo>
                    <a:pt x="274" y="853"/>
                  </a:lnTo>
                  <a:cubicBezTo>
                    <a:pt x="101" y="1026"/>
                    <a:pt x="0" y="1271"/>
                    <a:pt x="0" y="1517"/>
                  </a:cubicBezTo>
                  <a:lnTo>
                    <a:pt x="0" y="1820"/>
                  </a:lnTo>
                  <a:lnTo>
                    <a:pt x="1169" y="1820"/>
                  </a:lnTo>
                  <a:cubicBezTo>
                    <a:pt x="1285" y="1820"/>
                    <a:pt x="1386" y="1719"/>
                    <a:pt x="1400" y="1603"/>
                  </a:cubicBezTo>
                  <a:lnTo>
                    <a:pt x="1400" y="622"/>
                  </a:lnTo>
                  <a:cubicBezTo>
                    <a:pt x="1400" y="391"/>
                    <a:pt x="1299" y="174"/>
                    <a:pt x="114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81"/>
            <p:cNvSpPr/>
            <p:nvPr/>
          </p:nvSpPr>
          <p:spPr>
            <a:xfrm>
              <a:off x="971523" y="3463140"/>
              <a:ext cx="133251" cy="96524"/>
            </a:xfrm>
            <a:custGeom>
              <a:avLst/>
              <a:gdLst/>
              <a:ahLst/>
              <a:cxnLst/>
              <a:rect l="l" t="t" r="r" b="b"/>
              <a:pathLst>
                <a:path w="5083" h="3682" extrusionOk="0">
                  <a:moveTo>
                    <a:pt x="1849" y="1"/>
                  </a:moveTo>
                  <a:cubicBezTo>
                    <a:pt x="838" y="1"/>
                    <a:pt x="1" y="823"/>
                    <a:pt x="1" y="1848"/>
                  </a:cubicBezTo>
                  <a:lnTo>
                    <a:pt x="1" y="2383"/>
                  </a:lnTo>
                  <a:cubicBezTo>
                    <a:pt x="1" y="2628"/>
                    <a:pt x="44" y="2873"/>
                    <a:pt x="131" y="3119"/>
                  </a:cubicBezTo>
                  <a:lnTo>
                    <a:pt x="203" y="3350"/>
                  </a:lnTo>
                  <a:cubicBezTo>
                    <a:pt x="232" y="3422"/>
                    <a:pt x="232" y="3494"/>
                    <a:pt x="232" y="3566"/>
                  </a:cubicBezTo>
                  <a:lnTo>
                    <a:pt x="232" y="3682"/>
                  </a:lnTo>
                  <a:lnTo>
                    <a:pt x="4866" y="3682"/>
                  </a:lnTo>
                  <a:lnTo>
                    <a:pt x="4866" y="3566"/>
                  </a:lnTo>
                  <a:cubicBezTo>
                    <a:pt x="4866" y="3494"/>
                    <a:pt x="4866" y="3422"/>
                    <a:pt x="4895" y="3350"/>
                  </a:cubicBezTo>
                  <a:lnTo>
                    <a:pt x="4967" y="3119"/>
                  </a:lnTo>
                  <a:cubicBezTo>
                    <a:pt x="5053" y="2873"/>
                    <a:pt x="5082" y="2628"/>
                    <a:pt x="5082" y="2383"/>
                  </a:cubicBezTo>
                  <a:lnTo>
                    <a:pt x="5082" y="448"/>
                  </a:lnTo>
                  <a:cubicBezTo>
                    <a:pt x="5082" y="203"/>
                    <a:pt x="4880" y="1"/>
                    <a:pt x="4635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81"/>
            <p:cNvSpPr/>
            <p:nvPr/>
          </p:nvSpPr>
          <p:spPr>
            <a:xfrm>
              <a:off x="1001801" y="3463140"/>
              <a:ext cx="103340" cy="96524"/>
            </a:xfrm>
            <a:custGeom>
              <a:avLst/>
              <a:gdLst/>
              <a:ahLst/>
              <a:cxnLst/>
              <a:rect l="l" t="t" r="r" b="b"/>
              <a:pathLst>
                <a:path w="3942" h="3682" extrusionOk="0">
                  <a:moveTo>
                    <a:pt x="3503" y="0"/>
                  </a:moveTo>
                  <a:cubicBezTo>
                    <a:pt x="3495" y="0"/>
                    <a:pt x="3487" y="0"/>
                    <a:pt x="3480" y="1"/>
                  </a:cubicBezTo>
                  <a:lnTo>
                    <a:pt x="939" y="1"/>
                  </a:lnTo>
                  <a:cubicBezTo>
                    <a:pt x="931" y="0"/>
                    <a:pt x="922" y="0"/>
                    <a:pt x="914" y="0"/>
                  </a:cubicBezTo>
                  <a:cubicBezTo>
                    <a:pt x="420" y="0"/>
                    <a:pt x="15" y="414"/>
                    <a:pt x="1" y="925"/>
                  </a:cubicBezTo>
                  <a:cubicBezTo>
                    <a:pt x="1" y="1444"/>
                    <a:pt x="419" y="1863"/>
                    <a:pt x="939" y="1863"/>
                  </a:cubicBezTo>
                  <a:lnTo>
                    <a:pt x="1069" y="1863"/>
                  </a:lnTo>
                  <a:lnTo>
                    <a:pt x="1141" y="3682"/>
                  </a:lnTo>
                  <a:lnTo>
                    <a:pt x="3711" y="3682"/>
                  </a:lnTo>
                  <a:lnTo>
                    <a:pt x="3711" y="3566"/>
                  </a:lnTo>
                  <a:cubicBezTo>
                    <a:pt x="3711" y="3494"/>
                    <a:pt x="3711" y="3422"/>
                    <a:pt x="3740" y="3350"/>
                  </a:cubicBezTo>
                  <a:lnTo>
                    <a:pt x="3812" y="3119"/>
                  </a:lnTo>
                  <a:cubicBezTo>
                    <a:pt x="3898" y="2873"/>
                    <a:pt x="3942" y="2628"/>
                    <a:pt x="3942" y="2383"/>
                  </a:cubicBezTo>
                  <a:lnTo>
                    <a:pt x="3942" y="448"/>
                  </a:lnTo>
                  <a:cubicBezTo>
                    <a:pt x="3928" y="211"/>
                    <a:pt x="3738" y="0"/>
                    <a:pt x="3503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81"/>
            <p:cNvSpPr/>
            <p:nvPr/>
          </p:nvSpPr>
          <p:spPr>
            <a:xfrm>
              <a:off x="1001801" y="3608083"/>
              <a:ext cx="73061" cy="54527"/>
            </a:xfrm>
            <a:custGeom>
              <a:avLst/>
              <a:gdLst/>
              <a:ahLst/>
              <a:cxnLst/>
              <a:rect l="l" t="t" r="r" b="b"/>
              <a:pathLst>
                <a:path w="2787" h="2080" extrusionOk="0">
                  <a:moveTo>
                    <a:pt x="1" y="0"/>
                  </a:moveTo>
                  <a:lnTo>
                    <a:pt x="1" y="2079"/>
                  </a:lnTo>
                  <a:lnTo>
                    <a:pt x="2787" y="2079"/>
                  </a:lnTo>
                  <a:lnTo>
                    <a:pt x="278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4" name="Google Shape;17824;p81"/>
            <p:cNvSpPr/>
            <p:nvPr/>
          </p:nvSpPr>
          <p:spPr>
            <a:xfrm>
              <a:off x="1001801" y="3608083"/>
              <a:ext cx="73061" cy="30383"/>
            </a:xfrm>
            <a:custGeom>
              <a:avLst/>
              <a:gdLst/>
              <a:ahLst/>
              <a:cxnLst/>
              <a:rect l="l" t="t" r="r" b="b"/>
              <a:pathLst>
                <a:path w="2787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34" y="1033"/>
                    <a:pt x="914" y="1159"/>
                    <a:pt x="1394" y="1159"/>
                  </a:cubicBezTo>
                  <a:cubicBezTo>
                    <a:pt x="1874" y="1159"/>
                    <a:pt x="2354" y="1033"/>
                    <a:pt x="2787" y="780"/>
                  </a:cubicBezTo>
                  <a:lnTo>
                    <a:pt x="278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5" name="Google Shape;17825;p81"/>
            <p:cNvSpPr/>
            <p:nvPr/>
          </p:nvSpPr>
          <p:spPr>
            <a:xfrm>
              <a:off x="990083" y="3640459"/>
              <a:ext cx="48445" cy="43596"/>
            </a:xfrm>
            <a:custGeom>
              <a:avLst/>
              <a:gdLst/>
              <a:ahLst/>
              <a:cxnLst/>
              <a:rect l="l" t="t" r="r" b="b"/>
              <a:pathLst>
                <a:path w="1848" h="1663" extrusionOk="0">
                  <a:moveTo>
                    <a:pt x="406" y="1"/>
                  </a:moveTo>
                  <a:cubicBezTo>
                    <a:pt x="320" y="1"/>
                    <a:pt x="241" y="49"/>
                    <a:pt x="202" y="137"/>
                  </a:cubicBezTo>
                  <a:lnTo>
                    <a:pt x="0" y="555"/>
                  </a:lnTo>
                  <a:lnTo>
                    <a:pt x="765" y="1566"/>
                  </a:lnTo>
                  <a:cubicBezTo>
                    <a:pt x="813" y="1629"/>
                    <a:pt x="882" y="1662"/>
                    <a:pt x="952" y="1662"/>
                  </a:cubicBezTo>
                  <a:cubicBezTo>
                    <a:pt x="1009" y="1662"/>
                    <a:pt x="1066" y="1640"/>
                    <a:pt x="1112" y="1595"/>
                  </a:cubicBezTo>
                  <a:lnTo>
                    <a:pt x="1848" y="859"/>
                  </a:lnTo>
                  <a:lnTo>
                    <a:pt x="534" y="36"/>
                  </a:lnTo>
                  <a:cubicBezTo>
                    <a:pt x="492" y="12"/>
                    <a:pt x="448" y="1"/>
                    <a:pt x="40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6" name="Google Shape;17826;p81"/>
            <p:cNvSpPr/>
            <p:nvPr/>
          </p:nvSpPr>
          <p:spPr>
            <a:xfrm>
              <a:off x="1038502" y="3640459"/>
              <a:ext cx="48105" cy="43438"/>
            </a:xfrm>
            <a:custGeom>
              <a:avLst/>
              <a:gdLst/>
              <a:ahLst/>
              <a:cxnLst/>
              <a:rect l="l" t="t" r="r" b="b"/>
              <a:pathLst>
                <a:path w="1835" h="1657" extrusionOk="0">
                  <a:moveTo>
                    <a:pt x="1422" y="1"/>
                  </a:moveTo>
                  <a:cubicBezTo>
                    <a:pt x="1380" y="1"/>
                    <a:pt x="1338" y="12"/>
                    <a:pt x="1300" y="36"/>
                  </a:cubicBezTo>
                  <a:lnTo>
                    <a:pt x="1" y="859"/>
                  </a:lnTo>
                  <a:lnTo>
                    <a:pt x="723" y="1595"/>
                  </a:lnTo>
                  <a:cubicBezTo>
                    <a:pt x="770" y="1635"/>
                    <a:pt x="829" y="1656"/>
                    <a:pt x="888" y="1656"/>
                  </a:cubicBezTo>
                  <a:cubicBezTo>
                    <a:pt x="956" y="1656"/>
                    <a:pt x="1023" y="1628"/>
                    <a:pt x="1069" y="1566"/>
                  </a:cubicBezTo>
                  <a:lnTo>
                    <a:pt x="1834" y="555"/>
                  </a:lnTo>
                  <a:lnTo>
                    <a:pt x="1632" y="137"/>
                  </a:lnTo>
                  <a:cubicBezTo>
                    <a:pt x="1593" y="49"/>
                    <a:pt x="1508" y="1"/>
                    <a:pt x="142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7" name="Google Shape;17827;p81"/>
            <p:cNvSpPr/>
            <p:nvPr/>
          </p:nvSpPr>
          <p:spPr>
            <a:xfrm>
              <a:off x="977971" y="3511926"/>
              <a:ext cx="120746" cy="114350"/>
            </a:xfrm>
            <a:custGeom>
              <a:avLst/>
              <a:gdLst/>
              <a:ahLst/>
              <a:cxnLst/>
              <a:rect l="l" t="t" r="r" b="b"/>
              <a:pathLst>
                <a:path w="4606" h="4362" extrusionOk="0">
                  <a:moveTo>
                    <a:pt x="1995" y="1"/>
                  </a:moveTo>
                  <a:cubicBezTo>
                    <a:pt x="1405" y="1"/>
                    <a:pt x="893" y="100"/>
                    <a:pt x="635" y="161"/>
                  </a:cubicBezTo>
                  <a:cubicBezTo>
                    <a:pt x="534" y="190"/>
                    <a:pt x="462" y="276"/>
                    <a:pt x="462" y="392"/>
                  </a:cubicBezTo>
                  <a:lnTo>
                    <a:pt x="462" y="940"/>
                  </a:lnTo>
                  <a:cubicBezTo>
                    <a:pt x="462" y="1056"/>
                    <a:pt x="419" y="1186"/>
                    <a:pt x="332" y="1272"/>
                  </a:cubicBezTo>
                  <a:lnTo>
                    <a:pt x="130" y="1460"/>
                  </a:lnTo>
                  <a:cubicBezTo>
                    <a:pt x="44" y="1546"/>
                    <a:pt x="0" y="1662"/>
                    <a:pt x="0" y="1792"/>
                  </a:cubicBezTo>
                  <a:lnTo>
                    <a:pt x="0" y="2052"/>
                  </a:lnTo>
                  <a:cubicBezTo>
                    <a:pt x="0" y="3336"/>
                    <a:pt x="1040" y="4361"/>
                    <a:pt x="2310" y="4361"/>
                  </a:cubicBezTo>
                  <a:cubicBezTo>
                    <a:pt x="3580" y="4361"/>
                    <a:pt x="4605" y="3322"/>
                    <a:pt x="4605" y="2052"/>
                  </a:cubicBezTo>
                  <a:lnTo>
                    <a:pt x="4605" y="1792"/>
                  </a:lnTo>
                  <a:cubicBezTo>
                    <a:pt x="4605" y="1662"/>
                    <a:pt x="4562" y="1546"/>
                    <a:pt x="4475" y="1460"/>
                  </a:cubicBezTo>
                  <a:lnTo>
                    <a:pt x="4302" y="1272"/>
                  </a:lnTo>
                  <a:cubicBezTo>
                    <a:pt x="4215" y="1186"/>
                    <a:pt x="4158" y="1070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4" y="637"/>
                    <a:pt x="4042" y="579"/>
                  </a:cubicBezTo>
                  <a:cubicBezTo>
                    <a:pt x="3429" y="127"/>
                    <a:pt x="2662" y="1"/>
                    <a:pt x="199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8" name="Google Shape;17828;p81"/>
            <p:cNvSpPr/>
            <p:nvPr/>
          </p:nvSpPr>
          <p:spPr>
            <a:xfrm>
              <a:off x="977578" y="3511926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94" y="1"/>
                  </a:moveTo>
                  <a:cubicBezTo>
                    <a:pt x="1778" y="1"/>
                    <a:pt x="1573" y="13"/>
                    <a:pt x="1387" y="31"/>
                  </a:cubicBezTo>
                  <a:cubicBezTo>
                    <a:pt x="1141" y="60"/>
                    <a:pt x="881" y="103"/>
                    <a:pt x="636" y="161"/>
                  </a:cubicBezTo>
                  <a:cubicBezTo>
                    <a:pt x="535" y="190"/>
                    <a:pt x="463" y="276"/>
                    <a:pt x="463" y="392"/>
                  </a:cubicBezTo>
                  <a:lnTo>
                    <a:pt x="463" y="940"/>
                  </a:lnTo>
                  <a:cubicBezTo>
                    <a:pt x="463" y="1056"/>
                    <a:pt x="419" y="1186"/>
                    <a:pt x="318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3"/>
                    <a:pt x="2036" y="4347"/>
                  </a:cubicBezTo>
                  <a:cubicBezTo>
                    <a:pt x="1618" y="3914"/>
                    <a:pt x="1387" y="3351"/>
                    <a:pt x="1387" y="2745"/>
                  </a:cubicBezTo>
                  <a:lnTo>
                    <a:pt x="1387" y="1056"/>
                  </a:lnTo>
                  <a:cubicBezTo>
                    <a:pt x="1387" y="825"/>
                    <a:pt x="1560" y="637"/>
                    <a:pt x="1791" y="608"/>
                  </a:cubicBezTo>
                  <a:cubicBezTo>
                    <a:pt x="1976" y="584"/>
                    <a:pt x="2216" y="563"/>
                    <a:pt x="2482" y="563"/>
                  </a:cubicBezTo>
                  <a:cubicBezTo>
                    <a:pt x="3005" y="563"/>
                    <a:pt x="3632" y="644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5" y="637"/>
                    <a:pt x="4043" y="579"/>
                  </a:cubicBezTo>
                  <a:cubicBezTo>
                    <a:pt x="3431" y="121"/>
                    <a:pt x="2663" y="1"/>
                    <a:pt x="199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9" name="Google Shape;17829;p81"/>
            <p:cNvSpPr/>
            <p:nvPr/>
          </p:nvSpPr>
          <p:spPr>
            <a:xfrm>
              <a:off x="935215" y="3675429"/>
              <a:ext cx="36334" cy="47711"/>
            </a:xfrm>
            <a:custGeom>
              <a:avLst/>
              <a:gdLst/>
              <a:ahLst/>
              <a:cxnLst/>
              <a:rect l="l" t="t" r="r" b="b"/>
              <a:pathLst>
                <a:path w="1386" h="1820" extrusionOk="0">
                  <a:moveTo>
                    <a:pt x="260" y="1"/>
                  </a:moveTo>
                  <a:cubicBezTo>
                    <a:pt x="87" y="174"/>
                    <a:pt x="0" y="391"/>
                    <a:pt x="0" y="622"/>
                  </a:cubicBezTo>
                  <a:lnTo>
                    <a:pt x="0" y="1603"/>
                  </a:lnTo>
                  <a:cubicBezTo>
                    <a:pt x="15" y="1719"/>
                    <a:pt x="116" y="1820"/>
                    <a:pt x="231" y="1820"/>
                  </a:cubicBezTo>
                  <a:lnTo>
                    <a:pt x="1386" y="1820"/>
                  </a:lnTo>
                  <a:lnTo>
                    <a:pt x="1386" y="1517"/>
                  </a:lnTo>
                  <a:cubicBezTo>
                    <a:pt x="1386" y="1271"/>
                    <a:pt x="1299" y="1026"/>
                    <a:pt x="1126" y="853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30" name="Google Shape;17830;p81"/>
          <p:cNvGrpSpPr/>
          <p:nvPr/>
        </p:nvGrpSpPr>
        <p:grpSpPr>
          <a:xfrm>
            <a:off x="1324219" y="3399202"/>
            <a:ext cx="376578" cy="272846"/>
            <a:chOff x="1324219" y="3399202"/>
            <a:chExt cx="376578" cy="272846"/>
          </a:xfrm>
        </p:grpSpPr>
        <p:sp>
          <p:nvSpPr>
            <p:cNvPr id="17831" name="Google Shape;17831;p81"/>
            <p:cNvSpPr/>
            <p:nvPr/>
          </p:nvSpPr>
          <p:spPr>
            <a:xfrm>
              <a:off x="1597458" y="3496066"/>
              <a:ext cx="30278" cy="66639"/>
            </a:xfrm>
            <a:custGeom>
              <a:avLst/>
              <a:gdLst/>
              <a:ahLst/>
              <a:cxnLst/>
              <a:rect l="l" t="t" r="r" b="b"/>
              <a:pathLst>
                <a:path w="1155" h="2542" extrusionOk="0">
                  <a:moveTo>
                    <a:pt x="693" y="1"/>
                  </a:moveTo>
                  <a:cubicBezTo>
                    <a:pt x="303" y="1"/>
                    <a:pt x="0" y="318"/>
                    <a:pt x="0" y="693"/>
                  </a:cubicBezTo>
                  <a:lnTo>
                    <a:pt x="0" y="852"/>
                  </a:lnTo>
                  <a:cubicBezTo>
                    <a:pt x="0" y="1054"/>
                    <a:pt x="29" y="1256"/>
                    <a:pt x="101" y="1444"/>
                  </a:cubicBezTo>
                  <a:lnTo>
                    <a:pt x="462" y="2541"/>
                  </a:lnTo>
                  <a:lnTo>
                    <a:pt x="1155" y="2541"/>
                  </a:lnTo>
                  <a:lnTo>
                    <a:pt x="1155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2" name="Google Shape;17832;p81"/>
            <p:cNvSpPr/>
            <p:nvPr/>
          </p:nvSpPr>
          <p:spPr>
            <a:xfrm>
              <a:off x="1609569" y="3490011"/>
              <a:ext cx="72668" cy="72694"/>
            </a:xfrm>
            <a:custGeom>
              <a:avLst/>
              <a:gdLst/>
              <a:ahLst/>
              <a:cxnLst/>
              <a:rect l="l" t="t" r="r" b="b"/>
              <a:pathLst>
                <a:path w="2772" h="2773" extrusionOk="0">
                  <a:moveTo>
                    <a:pt x="693" y="1"/>
                  </a:moveTo>
                  <a:cubicBezTo>
                    <a:pt x="303" y="1"/>
                    <a:pt x="0" y="304"/>
                    <a:pt x="0" y="693"/>
                  </a:cubicBezTo>
                  <a:cubicBezTo>
                    <a:pt x="0" y="939"/>
                    <a:pt x="202" y="1155"/>
                    <a:pt x="462" y="1155"/>
                  </a:cubicBezTo>
                  <a:lnTo>
                    <a:pt x="2310" y="2772"/>
                  </a:lnTo>
                  <a:lnTo>
                    <a:pt x="2700" y="1401"/>
                  </a:lnTo>
                  <a:cubicBezTo>
                    <a:pt x="2757" y="1242"/>
                    <a:pt x="2772" y="1069"/>
                    <a:pt x="2772" y="896"/>
                  </a:cubicBezTo>
                  <a:lnTo>
                    <a:pt x="2772" y="463"/>
                  </a:lnTo>
                  <a:cubicBezTo>
                    <a:pt x="2772" y="203"/>
                    <a:pt x="2570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3" name="Google Shape;17833;p81"/>
            <p:cNvSpPr/>
            <p:nvPr/>
          </p:nvSpPr>
          <p:spPr>
            <a:xfrm>
              <a:off x="1621681" y="3580846"/>
              <a:ext cx="36334" cy="26870"/>
            </a:xfrm>
            <a:custGeom>
              <a:avLst/>
              <a:gdLst/>
              <a:ahLst/>
              <a:cxnLst/>
              <a:rect l="l" t="t" r="r" b="b"/>
              <a:pathLst>
                <a:path w="1386" h="1025" extrusionOk="0">
                  <a:moveTo>
                    <a:pt x="0" y="0"/>
                  </a:moveTo>
                  <a:lnTo>
                    <a:pt x="0" y="1025"/>
                  </a:lnTo>
                  <a:lnTo>
                    <a:pt x="1386" y="1025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4" name="Google Shape;17834;p81"/>
            <p:cNvSpPr/>
            <p:nvPr/>
          </p:nvSpPr>
          <p:spPr>
            <a:xfrm>
              <a:off x="1621681" y="3580846"/>
              <a:ext cx="36334" cy="14785"/>
            </a:xfrm>
            <a:custGeom>
              <a:avLst/>
              <a:gdLst/>
              <a:ahLst/>
              <a:cxnLst/>
              <a:rect l="l" t="t" r="r" b="b"/>
              <a:pathLst>
                <a:path w="1386" h="564" extrusionOk="0">
                  <a:moveTo>
                    <a:pt x="0" y="0"/>
                  </a:moveTo>
                  <a:lnTo>
                    <a:pt x="0" y="433"/>
                  </a:lnTo>
                  <a:cubicBezTo>
                    <a:pt x="224" y="520"/>
                    <a:pt x="458" y="563"/>
                    <a:pt x="693" y="563"/>
                  </a:cubicBezTo>
                  <a:cubicBezTo>
                    <a:pt x="927" y="563"/>
                    <a:pt x="1162" y="520"/>
                    <a:pt x="1386" y="433"/>
                  </a:cubicBezTo>
                  <a:lnTo>
                    <a:pt x="138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5" name="Google Shape;17835;p81"/>
            <p:cNvSpPr/>
            <p:nvPr/>
          </p:nvSpPr>
          <p:spPr>
            <a:xfrm>
              <a:off x="1579291" y="3595605"/>
              <a:ext cx="121507" cy="76443"/>
            </a:xfrm>
            <a:custGeom>
              <a:avLst/>
              <a:gdLst/>
              <a:ahLst/>
              <a:cxnLst/>
              <a:rect l="l" t="t" r="r" b="b"/>
              <a:pathLst>
                <a:path w="4635" h="2916" extrusionOk="0">
                  <a:moveTo>
                    <a:pt x="1631" y="0"/>
                  </a:moveTo>
                  <a:lnTo>
                    <a:pt x="505" y="318"/>
                  </a:lnTo>
                  <a:cubicBezTo>
                    <a:pt x="217" y="404"/>
                    <a:pt x="0" y="679"/>
                    <a:pt x="0" y="996"/>
                  </a:cubicBezTo>
                  <a:lnTo>
                    <a:pt x="0" y="2685"/>
                  </a:lnTo>
                  <a:cubicBezTo>
                    <a:pt x="0" y="2801"/>
                    <a:pt x="116" y="2916"/>
                    <a:pt x="231" y="2916"/>
                  </a:cubicBezTo>
                  <a:lnTo>
                    <a:pt x="4403" y="2916"/>
                  </a:lnTo>
                  <a:cubicBezTo>
                    <a:pt x="4519" y="2916"/>
                    <a:pt x="4634" y="2801"/>
                    <a:pt x="4634" y="2685"/>
                  </a:cubicBezTo>
                  <a:lnTo>
                    <a:pt x="4634" y="996"/>
                  </a:lnTo>
                  <a:cubicBezTo>
                    <a:pt x="4634" y="679"/>
                    <a:pt x="4417" y="404"/>
                    <a:pt x="4114" y="318"/>
                  </a:cubicBezTo>
                  <a:lnTo>
                    <a:pt x="3017" y="0"/>
                  </a:lnTo>
                  <a:lnTo>
                    <a:pt x="2324" y="462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6" name="Google Shape;17836;p81"/>
            <p:cNvSpPr/>
            <p:nvPr/>
          </p:nvSpPr>
          <p:spPr>
            <a:xfrm>
              <a:off x="1633766" y="3607690"/>
              <a:ext cx="12138" cy="64358"/>
            </a:xfrm>
            <a:custGeom>
              <a:avLst/>
              <a:gdLst/>
              <a:ahLst/>
              <a:cxnLst/>
              <a:rect l="l" t="t" r="r" b="b"/>
              <a:pathLst>
                <a:path w="463" h="2455" extrusionOk="0">
                  <a:moveTo>
                    <a:pt x="116" y="1"/>
                  </a:moveTo>
                  <a:lnTo>
                    <a:pt x="1" y="2455"/>
                  </a:lnTo>
                  <a:lnTo>
                    <a:pt x="463" y="2455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81"/>
            <p:cNvSpPr/>
            <p:nvPr/>
          </p:nvSpPr>
          <p:spPr>
            <a:xfrm>
              <a:off x="1603514" y="3520289"/>
              <a:ext cx="72668" cy="66639"/>
            </a:xfrm>
            <a:custGeom>
              <a:avLst/>
              <a:gdLst/>
              <a:ahLst/>
              <a:cxnLst/>
              <a:rect l="l" t="t" r="r" b="b"/>
              <a:pathLst>
                <a:path w="2772" h="2542" extrusionOk="0">
                  <a:moveTo>
                    <a:pt x="895" y="0"/>
                  </a:moveTo>
                  <a:cubicBezTo>
                    <a:pt x="765" y="0"/>
                    <a:pt x="635" y="44"/>
                    <a:pt x="549" y="130"/>
                  </a:cubicBezTo>
                  <a:lnTo>
                    <a:pt x="130" y="549"/>
                  </a:lnTo>
                  <a:cubicBezTo>
                    <a:pt x="43" y="636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920"/>
                    <a:pt x="621" y="2541"/>
                    <a:pt x="1386" y="2541"/>
                  </a:cubicBezTo>
                  <a:cubicBezTo>
                    <a:pt x="2151" y="2541"/>
                    <a:pt x="2772" y="1920"/>
                    <a:pt x="2772" y="1155"/>
                  </a:cubicBezTo>
                  <a:lnTo>
                    <a:pt x="2772" y="852"/>
                  </a:lnTo>
                  <a:cubicBezTo>
                    <a:pt x="2772" y="737"/>
                    <a:pt x="2728" y="621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81"/>
            <p:cNvSpPr/>
            <p:nvPr/>
          </p:nvSpPr>
          <p:spPr>
            <a:xfrm>
              <a:off x="1603514" y="3520289"/>
              <a:ext cx="72668" cy="65118"/>
            </a:xfrm>
            <a:custGeom>
              <a:avLst/>
              <a:gdLst/>
              <a:ahLst/>
              <a:cxnLst/>
              <a:rect l="l" t="t" r="r" b="b"/>
              <a:pathLst>
                <a:path w="2772" h="2484" extrusionOk="0">
                  <a:moveTo>
                    <a:pt x="895" y="0"/>
                  </a:moveTo>
                  <a:cubicBezTo>
                    <a:pt x="765" y="0"/>
                    <a:pt x="650" y="58"/>
                    <a:pt x="563" y="145"/>
                  </a:cubicBezTo>
                  <a:lnTo>
                    <a:pt x="144" y="563"/>
                  </a:lnTo>
                  <a:cubicBezTo>
                    <a:pt x="43" y="650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776"/>
                    <a:pt x="404" y="2325"/>
                    <a:pt x="1011" y="2483"/>
                  </a:cubicBezTo>
                  <a:cubicBezTo>
                    <a:pt x="808" y="2238"/>
                    <a:pt x="693" y="1935"/>
                    <a:pt x="693" y="1617"/>
                  </a:cubicBezTo>
                  <a:lnTo>
                    <a:pt x="693" y="939"/>
                  </a:lnTo>
                  <a:cubicBezTo>
                    <a:pt x="693" y="695"/>
                    <a:pt x="897" y="489"/>
                    <a:pt x="1137" y="489"/>
                  </a:cubicBezTo>
                  <a:cubicBezTo>
                    <a:pt x="1153" y="489"/>
                    <a:pt x="1168" y="489"/>
                    <a:pt x="1184" y="491"/>
                  </a:cubicBezTo>
                  <a:cubicBezTo>
                    <a:pt x="1646" y="520"/>
                    <a:pt x="2339" y="592"/>
                    <a:pt x="2772" y="794"/>
                  </a:cubicBezTo>
                  <a:cubicBezTo>
                    <a:pt x="2757" y="693"/>
                    <a:pt x="2714" y="607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81"/>
            <p:cNvSpPr/>
            <p:nvPr/>
          </p:nvSpPr>
          <p:spPr>
            <a:xfrm>
              <a:off x="1676156" y="3611098"/>
              <a:ext cx="24249" cy="60583"/>
            </a:xfrm>
            <a:custGeom>
              <a:avLst/>
              <a:gdLst/>
              <a:ahLst/>
              <a:cxnLst/>
              <a:rect l="l" t="t" r="r" b="b"/>
              <a:pathLst>
                <a:path w="925" h="2311" extrusionOk="0">
                  <a:moveTo>
                    <a:pt x="809" y="1"/>
                  </a:moveTo>
                  <a:lnTo>
                    <a:pt x="203" y="593"/>
                  </a:lnTo>
                  <a:cubicBezTo>
                    <a:pt x="73" y="723"/>
                    <a:pt x="1" y="896"/>
                    <a:pt x="1" y="1084"/>
                  </a:cubicBezTo>
                  <a:lnTo>
                    <a:pt x="1" y="2311"/>
                  </a:lnTo>
                  <a:lnTo>
                    <a:pt x="694" y="2311"/>
                  </a:lnTo>
                  <a:cubicBezTo>
                    <a:pt x="824" y="2311"/>
                    <a:pt x="925" y="2210"/>
                    <a:pt x="925" y="2080"/>
                  </a:cubicBezTo>
                  <a:lnTo>
                    <a:pt x="925" y="391"/>
                  </a:lnTo>
                  <a:cubicBezTo>
                    <a:pt x="925" y="261"/>
                    <a:pt x="881" y="116"/>
                    <a:pt x="809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0" name="Google Shape;17840;p81"/>
            <p:cNvSpPr/>
            <p:nvPr/>
          </p:nvSpPr>
          <p:spPr>
            <a:xfrm>
              <a:off x="1633766" y="3607690"/>
              <a:ext cx="12138" cy="12138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20"/>
                    <a:pt x="59" y="463"/>
                    <a:pt x="116" y="463"/>
                  </a:cubicBezTo>
                  <a:lnTo>
                    <a:pt x="347" y="463"/>
                  </a:lnTo>
                  <a:cubicBezTo>
                    <a:pt x="405" y="463"/>
                    <a:pt x="463" y="420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1" name="Google Shape;17841;p81"/>
            <p:cNvSpPr/>
            <p:nvPr/>
          </p:nvSpPr>
          <p:spPr>
            <a:xfrm>
              <a:off x="1614865" y="3590755"/>
              <a:ext cx="24983" cy="25560"/>
            </a:xfrm>
            <a:custGeom>
              <a:avLst/>
              <a:gdLst/>
              <a:ahLst/>
              <a:cxnLst/>
              <a:rect l="l" t="t" r="r" b="b"/>
              <a:pathLst>
                <a:path w="953" h="975" extrusionOk="0">
                  <a:moveTo>
                    <a:pt x="225" y="0"/>
                  </a:moveTo>
                  <a:cubicBezTo>
                    <a:pt x="193" y="0"/>
                    <a:pt x="161" y="16"/>
                    <a:pt x="145" y="41"/>
                  </a:cubicBezTo>
                  <a:lnTo>
                    <a:pt x="0" y="257"/>
                  </a:lnTo>
                  <a:lnTo>
                    <a:pt x="361" y="907"/>
                  </a:lnTo>
                  <a:cubicBezTo>
                    <a:pt x="379" y="952"/>
                    <a:pt x="425" y="974"/>
                    <a:pt x="475" y="974"/>
                  </a:cubicBezTo>
                  <a:cubicBezTo>
                    <a:pt x="505" y="974"/>
                    <a:pt x="536" y="966"/>
                    <a:pt x="563" y="950"/>
                  </a:cubicBezTo>
                  <a:lnTo>
                    <a:pt x="953" y="647"/>
                  </a:lnTo>
                  <a:lnTo>
                    <a:pt x="289" y="26"/>
                  </a:lnTo>
                  <a:cubicBezTo>
                    <a:pt x="271" y="8"/>
                    <a:pt x="248" y="0"/>
                    <a:pt x="225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81"/>
            <p:cNvSpPr/>
            <p:nvPr/>
          </p:nvSpPr>
          <p:spPr>
            <a:xfrm>
              <a:off x="1639822" y="3590755"/>
              <a:ext cx="25009" cy="25560"/>
            </a:xfrm>
            <a:custGeom>
              <a:avLst/>
              <a:gdLst/>
              <a:ahLst/>
              <a:cxnLst/>
              <a:rect l="l" t="t" r="r" b="b"/>
              <a:pathLst>
                <a:path w="954" h="975" extrusionOk="0">
                  <a:moveTo>
                    <a:pt x="729" y="0"/>
                  </a:moveTo>
                  <a:cubicBezTo>
                    <a:pt x="706" y="0"/>
                    <a:pt x="683" y="8"/>
                    <a:pt x="665" y="26"/>
                  </a:cubicBezTo>
                  <a:lnTo>
                    <a:pt x="1" y="647"/>
                  </a:lnTo>
                  <a:lnTo>
                    <a:pt x="391" y="950"/>
                  </a:lnTo>
                  <a:cubicBezTo>
                    <a:pt x="418" y="966"/>
                    <a:pt x="449" y="974"/>
                    <a:pt x="479" y="974"/>
                  </a:cubicBezTo>
                  <a:cubicBezTo>
                    <a:pt x="528" y="974"/>
                    <a:pt x="575" y="952"/>
                    <a:pt x="593" y="907"/>
                  </a:cubicBezTo>
                  <a:lnTo>
                    <a:pt x="954" y="257"/>
                  </a:lnTo>
                  <a:lnTo>
                    <a:pt x="809" y="41"/>
                  </a:lnTo>
                  <a:cubicBezTo>
                    <a:pt x="793" y="16"/>
                    <a:pt x="761" y="0"/>
                    <a:pt x="72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81"/>
            <p:cNvSpPr/>
            <p:nvPr/>
          </p:nvSpPr>
          <p:spPr>
            <a:xfrm>
              <a:off x="1325373" y="3492291"/>
              <a:ext cx="109002" cy="109395"/>
            </a:xfrm>
            <a:custGeom>
              <a:avLst/>
              <a:gdLst/>
              <a:ahLst/>
              <a:cxnLst/>
              <a:rect l="l" t="t" r="r" b="b"/>
              <a:pathLst>
                <a:path w="4158" h="4173" extrusionOk="0">
                  <a:moveTo>
                    <a:pt x="2079" y="0"/>
                  </a:moveTo>
                  <a:cubicBezTo>
                    <a:pt x="1169" y="0"/>
                    <a:pt x="505" y="722"/>
                    <a:pt x="433" y="1631"/>
                  </a:cubicBezTo>
                  <a:cubicBezTo>
                    <a:pt x="390" y="2267"/>
                    <a:pt x="245" y="2902"/>
                    <a:pt x="43" y="3522"/>
                  </a:cubicBezTo>
                  <a:cubicBezTo>
                    <a:pt x="0" y="3638"/>
                    <a:pt x="58" y="3768"/>
                    <a:pt x="173" y="3811"/>
                  </a:cubicBezTo>
                  <a:cubicBezTo>
                    <a:pt x="549" y="3984"/>
                    <a:pt x="967" y="4114"/>
                    <a:pt x="1371" y="4172"/>
                  </a:cubicBezTo>
                  <a:lnTo>
                    <a:pt x="2786" y="4172"/>
                  </a:lnTo>
                  <a:cubicBezTo>
                    <a:pt x="3205" y="4114"/>
                    <a:pt x="3609" y="3984"/>
                    <a:pt x="3999" y="3811"/>
                  </a:cubicBezTo>
                  <a:cubicBezTo>
                    <a:pt x="4100" y="3753"/>
                    <a:pt x="4157" y="3638"/>
                    <a:pt x="4114" y="3522"/>
                  </a:cubicBezTo>
                  <a:cubicBezTo>
                    <a:pt x="3912" y="2902"/>
                    <a:pt x="3782" y="2267"/>
                    <a:pt x="3724" y="1631"/>
                  </a:cubicBezTo>
                  <a:cubicBezTo>
                    <a:pt x="3667" y="736"/>
                    <a:pt x="2988" y="0"/>
                    <a:pt x="207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4" name="Google Shape;17844;p81"/>
            <p:cNvSpPr/>
            <p:nvPr/>
          </p:nvSpPr>
          <p:spPr>
            <a:xfrm>
              <a:off x="1355258" y="3492291"/>
              <a:ext cx="79117" cy="109002"/>
            </a:xfrm>
            <a:custGeom>
              <a:avLst/>
              <a:gdLst/>
              <a:ahLst/>
              <a:cxnLst/>
              <a:rect l="l" t="t" r="r" b="b"/>
              <a:pathLst>
                <a:path w="3018" h="4158" extrusionOk="0">
                  <a:moveTo>
                    <a:pt x="939" y="0"/>
                  </a:moveTo>
                  <a:cubicBezTo>
                    <a:pt x="246" y="29"/>
                    <a:pt x="0" y="953"/>
                    <a:pt x="592" y="1314"/>
                  </a:cubicBezTo>
                  <a:cubicBezTo>
                    <a:pt x="621" y="1328"/>
                    <a:pt x="636" y="1328"/>
                    <a:pt x="664" y="1343"/>
                  </a:cubicBezTo>
                  <a:lnTo>
                    <a:pt x="1184" y="4158"/>
                  </a:lnTo>
                  <a:lnTo>
                    <a:pt x="1661" y="4158"/>
                  </a:lnTo>
                  <a:cubicBezTo>
                    <a:pt x="2065" y="4100"/>
                    <a:pt x="2469" y="3984"/>
                    <a:pt x="2859" y="3811"/>
                  </a:cubicBezTo>
                  <a:cubicBezTo>
                    <a:pt x="2960" y="3768"/>
                    <a:pt x="3017" y="3638"/>
                    <a:pt x="2974" y="3522"/>
                  </a:cubicBezTo>
                  <a:cubicBezTo>
                    <a:pt x="2772" y="2902"/>
                    <a:pt x="2642" y="2267"/>
                    <a:pt x="2584" y="1631"/>
                  </a:cubicBezTo>
                  <a:cubicBezTo>
                    <a:pt x="2527" y="736"/>
                    <a:pt x="1848" y="0"/>
                    <a:pt x="939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5" name="Google Shape;17845;p81"/>
            <p:cNvSpPr/>
            <p:nvPr/>
          </p:nvSpPr>
          <p:spPr>
            <a:xfrm>
              <a:off x="1324612" y="3574790"/>
              <a:ext cx="109002" cy="97258"/>
            </a:xfrm>
            <a:custGeom>
              <a:avLst/>
              <a:gdLst/>
              <a:ahLst/>
              <a:cxnLst/>
              <a:rect l="l" t="t" r="r" b="b"/>
              <a:pathLst>
                <a:path w="4158" h="3710" extrusionOk="0">
                  <a:moveTo>
                    <a:pt x="1386" y="0"/>
                  </a:moveTo>
                  <a:lnTo>
                    <a:pt x="1386" y="693"/>
                  </a:lnTo>
                  <a:cubicBezTo>
                    <a:pt x="1386" y="881"/>
                    <a:pt x="1285" y="1039"/>
                    <a:pt x="1141" y="1112"/>
                  </a:cubicBezTo>
                  <a:lnTo>
                    <a:pt x="390" y="1487"/>
                  </a:lnTo>
                  <a:cubicBezTo>
                    <a:pt x="145" y="1602"/>
                    <a:pt x="0" y="1848"/>
                    <a:pt x="0" y="2108"/>
                  </a:cubicBezTo>
                  <a:lnTo>
                    <a:pt x="0" y="3479"/>
                  </a:lnTo>
                  <a:cubicBezTo>
                    <a:pt x="0" y="3595"/>
                    <a:pt x="101" y="3710"/>
                    <a:pt x="231" y="3710"/>
                  </a:cubicBezTo>
                  <a:lnTo>
                    <a:pt x="3927" y="3710"/>
                  </a:lnTo>
                  <a:cubicBezTo>
                    <a:pt x="4057" y="3710"/>
                    <a:pt x="4158" y="3595"/>
                    <a:pt x="4158" y="3479"/>
                  </a:cubicBezTo>
                  <a:lnTo>
                    <a:pt x="4158" y="2108"/>
                  </a:lnTo>
                  <a:cubicBezTo>
                    <a:pt x="4158" y="1848"/>
                    <a:pt x="4013" y="1602"/>
                    <a:pt x="3782" y="1487"/>
                  </a:cubicBezTo>
                  <a:lnTo>
                    <a:pt x="3032" y="1112"/>
                  </a:lnTo>
                  <a:cubicBezTo>
                    <a:pt x="2873" y="1039"/>
                    <a:pt x="2772" y="881"/>
                    <a:pt x="2772" y="693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6" name="Google Shape;17846;p81"/>
            <p:cNvSpPr/>
            <p:nvPr/>
          </p:nvSpPr>
          <p:spPr>
            <a:xfrm>
              <a:off x="1360553" y="3574790"/>
              <a:ext cx="37120" cy="24223"/>
            </a:xfrm>
            <a:custGeom>
              <a:avLst/>
              <a:gdLst/>
              <a:ahLst/>
              <a:cxnLst/>
              <a:rect l="l" t="t" r="r" b="b"/>
              <a:pathLst>
                <a:path w="1416" h="924" extrusionOk="0">
                  <a:moveTo>
                    <a:pt x="15" y="0"/>
                  </a:moveTo>
                  <a:lnTo>
                    <a:pt x="15" y="693"/>
                  </a:lnTo>
                  <a:cubicBezTo>
                    <a:pt x="15" y="722"/>
                    <a:pt x="1" y="751"/>
                    <a:pt x="1" y="794"/>
                  </a:cubicBezTo>
                  <a:cubicBezTo>
                    <a:pt x="232" y="881"/>
                    <a:pt x="462" y="924"/>
                    <a:pt x="708" y="924"/>
                  </a:cubicBezTo>
                  <a:cubicBezTo>
                    <a:pt x="953" y="924"/>
                    <a:pt x="1184" y="881"/>
                    <a:pt x="1415" y="794"/>
                  </a:cubicBezTo>
                  <a:cubicBezTo>
                    <a:pt x="1401" y="751"/>
                    <a:pt x="1401" y="722"/>
                    <a:pt x="1401" y="693"/>
                  </a:cubicBezTo>
                  <a:lnTo>
                    <a:pt x="140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7" name="Google Shape;17847;p81"/>
            <p:cNvSpPr/>
            <p:nvPr/>
          </p:nvSpPr>
          <p:spPr>
            <a:xfrm>
              <a:off x="1324219" y="3606563"/>
              <a:ext cx="109395" cy="65485"/>
            </a:xfrm>
            <a:custGeom>
              <a:avLst/>
              <a:gdLst/>
              <a:ahLst/>
              <a:cxnLst/>
              <a:rect l="l" t="t" r="r" b="b"/>
              <a:pathLst>
                <a:path w="4173" h="2498" extrusionOk="0">
                  <a:moveTo>
                    <a:pt x="925" y="1"/>
                  </a:moveTo>
                  <a:lnTo>
                    <a:pt x="390" y="275"/>
                  </a:lnTo>
                  <a:cubicBezTo>
                    <a:pt x="145" y="390"/>
                    <a:pt x="1" y="636"/>
                    <a:pt x="1" y="896"/>
                  </a:cubicBezTo>
                  <a:lnTo>
                    <a:pt x="1" y="2267"/>
                  </a:lnTo>
                  <a:cubicBezTo>
                    <a:pt x="1" y="2383"/>
                    <a:pt x="102" y="2498"/>
                    <a:pt x="232" y="2498"/>
                  </a:cubicBezTo>
                  <a:lnTo>
                    <a:pt x="3927" y="2498"/>
                  </a:lnTo>
                  <a:cubicBezTo>
                    <a:pt x="4057" y="2498"/>
                    <a:pt x="4158" y="2383"/>
                    <a:pt x="4158" y="2267"/>
                  </a:cubicBezTo>
                  <a:lnTo>
                    <a:pt x="4158" y="896"/>
                  </a:lnTo>
                  <a:cubicBezTo>
                    <a:pt x="4173" y="636"/>
                    <a:pt x="4028" y="390"/>
                    <a:pt x="3797" y="275"/>
                  </a:cubicBezTo>
                  <a:lnTo>
                    <a:pt x="3263" y="1"/>
                  </a:lnTo>
                  <a:cubicBezTo>
                    <a:pt x="2989" y="427"/>
                    <a:pt x="2541" y="639"/>
                    <a:pt x="2094" y="639"/>
                  </a:cubicBezTo>
                  <a:cubicBezTo>
                    <a:pt x="1646" y="639"/>
                    <a:pt x="1199" y="427"/>
                    <a:pt x="92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8" name="Google Shape;17848;p81"/>
            <p:cNvSpPr/>
            <p:nvPr/>
          </p:nvSpPr>
          <p:spPr>
            <a:xfrm>
              <a:off x="1342779" y="3527393"/>
              <a:ext cx="72668" cy="59534"/>
            </a:xfrm>
            <a:custGeom>
              <a:avLst/>
              <a:gdLst/>
              <a:ahLst/>
              <a:cxnLst/>
              <a:rect l="l" t="t" r="r" b="b"/>
              <a:pathLst>
                <a:path w="2772" h="2271" extrusionOk="0">
                  <a:moveTo>
                    <a:pt x="1083" y="1"/>
                  </a:moveTo>
                  <a:cubicBezTo>
                    <a:pt x="986" y="1"/>
                    <a:pt x="904" y="45"/>
                    <a:pt x="866" y="134"/>
                  </a:cubicBezTo>
                  <a:cubicBezTo>
                    <a:pt x="780" y="292"/>
                    <a:pt x="679" y="437"/>
                    <a:pt x="549" y="552"/>
                  </a:cubicBezTo>
                  <a:cubicBezTo>
                    <a:pt x="419" y="653"/>
                    <a:pt x="274" y="754"/>
                    <a:pt x="130" y="827"/>
                  </a:cubicBezTo>
                  <a:cubicBezTo>
                    <a:pt x="43" y="870"/>
                    <a:pt x="0" y="971"/>
                    <a:pt x="15" y="1072"/>
                  </a:cubicBezTo>
                  <a:cubicBezTo>
                    <a:pt x="101" y="1750"/>
                    <a:pt x="693" y="2270"/>
                    <a:pt x="1386" y="2270"/>
                  </a:cubicBezTo>
                  <a:cubicBezTo>
                    <a:pt x="2108" y="2270"/>
                    <a:pt x="2714" y="1707"/>
                    <a:pt x="2772" y="985"/>
                  </a:cubicBezTo>
                  <a:cubicBezTo>
                    <a:pt x="2772" y="928"/>
                    <a:pt x="2743" y="855"/>
                    <a:pt x="2685" y="812"/>
                  </a:cubicBezTo>
                  <a:cubicBezTo>
                    <a:pt x="2238" y="422"/>
                    <a:pt x="1689" y="148"/>
                    <a:pt x="1126" y="4"/>
                  </a:cubicBezTo>
                  <a:cubicBezTo>
                    <a:pt x="1112" y="2"/>
                    <a:pt x="1097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9" name="Google Shape;17849;p81"/>
            <p:cNvSpPr/>
            <p:nvPr/>
          </p:nvSpPr>
          <p:spPr>
            <a:xfrm>
              <a:off x="1342779" y="3527393"/>
              <a:ext cx="73061" cy="59141"/>
            </a:xfrm>
            <a:custGeom>
              <a:avLst/>
              <a:gdLst/>
              <a:ahLst/>
              <a:cxnLst/>
              <a:rect l="l" t="t" r="r" b="b"/>
              <a:pathLst>
                <a:path w="2787" h="2256" extrusionOk="0">
                  <a:moveTo>
                    <a:pt x="1088" y="1"/>
                  </a:moveTo>
                  <a:cubicBezTo>
                    <a:pt x="997" y="1"/>
                    <a:pt x="904" y="45"/>
                    <a:pt x="866" y="134"/>
                  </a:cubicBezTo>
                  <a:cubicBezTo>
                    <a:pt x="808" y="249"/>
                    <a:pt x="736" y="350"/>
                    <a:pt x="650" y="451"/>
                  </a:cubicBezTo>
                  <a:cubicBezTo>
                    <a:pt x="621" y="480"/>
                    <a:pt x="592" y="523"/>
                    <a:pt x="549" y="552"/>
                  </a:cubicBezTo>
                  <a:cubicBezTo>
                    <a:pt x="433" y="653"/>
                    <a:pt x="289" y="754"/>
                    <a:pt x="144" y="827"/>
                  </a:cubicBezTo>
                  <a:cubicBezTo>
                    <a:pt x="58" y="870"/>
                    <a:pt x="0" y="971"/>
                    <a:pt x="15" y="1072"/>
                  </a:cubicBezTo>
                  <a:cubicBezTo>
                    <a:pt x="101" y="1678"/>
                    <a:pt x="577" y="2169"/>
                    <a:pt x="1184" y="2256"/>
                  </a:cubicBezTo>
                  <a:cubicBezTo>
                    <a:pt x="866" y="2068"/>
                    <a:pt x="693" y="1722"/>
                    <a:pt x="693" y="1361"/>
                  </a:cubicBezTo>
                  <a:lnTo>
                    <a:pt x="693" y="1029"/>
                  </a:lnTo>
                  <a:cubicBezTo>
                    <a:pt x="751" y="985"/>
                    <a:pt x="808" y="942"/>
                    <a:pt x="852" y="899"/>
                  </a:cubicBezTo>
                  <a:cubicBezTo>
                    <a:pt x="982" y="783"/>
                    <a:pt x="1097" y="653"/>
                    <a:pt x="1184" y="509"/>
                  </a:cubicBezTo>
                  <a:cubicBezTo>
                    <a:pt x="1631" y="653"/>
                    <a:pt x="2035" y="870"/>
                    <a:pt x="2396" y="1159"/>
                  </a:cubicBezTo>
                  <a:cubicBezTo>
                    <a:pt x="2440" y="1202"/>
                    <a:pt x="2541" y="1303"/>
                    <a:pt x="2671" y="1418"/>
                  </a:cubicBezTo>
                  <a:cubicBezTo>
                    <a:pt x="2728" y="1288"/>
                    <a:pt x="2772" y="1144"/>
                    <a:pt x="2772" y="1000"/>
                  </a:cubicBezTo>
                  <a:cubicBezTo>
                    <a:pt x="2786" y="928"/>
                    <a:pt x="2757" y="855"/>
                    <a:pt x="2700" y="812"/>
                  </a:cubicBezTo>
                  <a:cubicBezTo>
                    <a:pt x="2238" y="437"/>
                    <a:pt x="1703" y="162"/>
                    <a:pt x="1126" y="4"/>
                  </a:cubicBezTo>
                  <a:cubicBezTo>
                    <a:pt x="1113" y="2"/>
                    <a:pt x="1101" y="1"/>
                    <a:pt x="108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0" name="Google Shape;17850;p81"/>
            <p:cNvSpPr/>
            <p:nvPr/>
          </p:nvSpPr>
          <p:spPr>
            <a:xfrm>
              <a:off x="1324612" y="3619067"/>
              <a:ext cx="24249" cy="52981"/>
            </a:xfrm>
            <a:custGeom>
              <a:avLst/>
              <a:gdLst/>
              <a:ahLst/>
              <a:cxnLst/>
              <a:rect l="l" t="t" r="r" b="b"/>
              <a:pathLst>
                <a:path w="925" h="2021" extrusionOk="0">
                  <a:moveTo>
                    <a:pt x="145" y="0"/>
                  </a:moveTo>
                  <a:cubicBezTo>
                    <a:pt x="58" y="116"/>
                    <a:pt x="0" y="260"/>
                    <a:pt x="0" y="419"/>
                  </a:cubicBezTo>
                  <a:lnTo>
                    <a:pt x="0" y="1790"/>
                  </a:lnTo>
                  <a:cubicBezTo>
                    <a:pt x="0" y="1906"/>
                    <a:pt x="116" y="2021"/>
                    <a:pt x="231" y="2021"/>
                  </a:cubicBezTo>
                  <a:lnTo>
                    <a:pt x="924" y="2021"/>
                  </a:lnTo>
                  <a:lnTo>
                    <a:pt x="924" y="852"/>
                  </a:lnTo>
                  <a:cubicBezTo>
                    <a:pt x="924" y="707"/>
                    <a:pt x="866" y="577"/>
                    <a:pt x="751" y="491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1" name="Google Shape;17851;p81"/>
            <p:cNvSpPr/>
            <p:nvPr/>
          </p:nvSpPr>
          <p:spPr>
            <a:xfrm>
              <a:off x="1409365" y="3586901"/>
              <a:ext cx="206286" cy="85146"/>
            </a:xfrm>
            <a:custGeom>
              <a:avLst/>
              <a:gdLst/>
              <a:ahLst/>
              <a:cxnLst/>
              <a:rect l="l" t="t" r="r" b="b"/>
              <a:pathLst>
                <a:path w="7869" h="3248" extrusionOk="0">
                  <a:moveTo>
                    <a:pt x="2556" y="0"/>
                  </a:moveTo>
                  <a:lnTo>
                    <a:pt x="621" y="707"/>
                  </a:lnTo>
                  <a:cubicBezTo>
                    <a:pt x="246" y="837"/>
                    <a:pt x="1" y="1184"/>
                    <a:pt x="1" y="1574"/>
                  </a:cubicBezTo>
                  <a:lnTo>
                    <a:pt x="1" y="3017"/>
                  </a:lnTo>
                  <a:cubicBezTo>
                    <a:pt x="1" y="3133"/>
                    <a:pt x="116" y="3248"/>
                    <a:pt x="232" y="3248"/>
                  </a:cubicBezTo>
                  <a:lnTo>
                    <a:pt x="7637" y="3248"/>
                  </a:lnTo>
                  <a:cubicBezTo>
                    <a:pt x="7767" y="3248"/>
                    <a:pt x="7868" y="3133"/>
                    <a:pt x="7868" y="3017"/>
                  </a:cubicBezTo>
                  <a:lnTo>
                    <a:pt x="7868" y="1574"/>
                  </a:lnTo>
                  <a:cubicBezTo>
                    <a:pt x="7868" y="1184"/>
                    <a:pt x="7623" y="837"/>
                    <a:pt x="7262" y="707"/>
                  </a:cubicBezTo>
                  <a:lnTo>
                    <a:pt x="5327" y="0"/>
                  </a:lnTo>
                  <a:lnTo>
                    <a:pt x="3942" y="462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2" name="Google Shape;17852;p81"/>
            <p:cNvSpPr/>
            <p:nvPr/>
          </p:nvSpPr>
          <p:spPr>
            <a:xfrm>
              <a:off x="1500567" y="3611098"/>
              <a:ext cx="24249" cy="60950"/>
            </a:xfrm>
            <a:custGeom>
              <a:avLst/>
              <a:gdLst/>
              <a:ahLst/>
              <a:cxnLst/>
              <a:rect l="l" t="t" r="r" b="b"/>
              <a:pathLst>
                <a:path w="925" h="2325" extrusionOk="0">
                  <a:moveTo>
                    <a:pt x="217" y="1"/>
                  </a:moveTo>
                  <a:lnTo>
                    <a:pt x="1" y="2325"/>
                  </a:lnTo>
                  <a:lnTo>
                    <a:pt x="925" y="2325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3" name="Google Shape;17853;p81"/>
            <p:cNvSpPr/>
            <p:nvPr/>
          </p:nvSpPr>
          <p:spPr>
            <a:xfrm>
              <a:off x="1502088" y="3598986"/>
              <a:ext cx="21208" cy="20474"/>
            </a:xfrm>
            <a:custGeom>
              <a:avLst/>
              <a:gdLst/>
              <a:ahLst/>
              <a:cxnLst/>
              <a:rect l="l" t="t" r="r" b="b"/>
              <a:pathLst>
                <a:path w="809" h="781" extrusionOk="0">
                  <a:moveTo>
                    <a:pt x="0" y="1"/>
                  </a:moveTo>
                  <a:lnTo>
                    <a:pt x="0" y="622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2"/>
                  </a:cubicBezTo>
                  <a:lnTo>
                    <a:pt x="809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4" name="Google Shape;17854;p81"/>
            <p:cNvSpPr/>
            <p:nvPr/>
          </p:nvSpPr>
          <p:spPr>
            <a:xfrm>
              <a:off x="1579291" y="3611858"/>
              <a:ext cx="36360" cy="60190"/>
            </a:xfrm>
            <a:custGeom>
              <a:avLst/>
              <a:gdLst/>
              <a:ahLst/>
              <a:cxnLst/>
              <a:rect l="l" t="t" r="r" b="b"/>
              <a:pathLst>
                <a:path w="1387" h="2296" extrusionOk="0">
                  <a:moveTo>
                    <a:pt x="1141" y="1"/>
                  </a:moveTo>
                  <a:lnTo>
                    <a:pt x="275" y="867"/>
                  </a:lnTo>
                  <a:cubicBezTo>
                    <a:pt x="101" y="1040"/>
                    <a:pt x="0" y="1271"/>
                    <a:pt x="0" y="1516"/>
                  </a:cubicBezTo>
                  <a:lnTo>
                    <a:pt x="0" y="2296"/>
                  </a:lnTo>
                  <a:lnTo>
                    <a:pt x="1155" y="2296"/>
                  </a:lnTo>
                  <a:cubicBezTo>
                    <a:pt x="1285" y="2296"/>
                    <a:pt x="1386" y="2181"/>
                    <a:pt x="1386" y="2065"/>
                  </a:cubicBezTo>
                  <a:lnTo>
                    <a:pt x="1386" y="622"/>
                  </a:lnTo>
                  <a:cubicBezTo>
                    <a:pt x="1386" y="391"/>
                    <a:pt x="1299" y="160"/>
                    <a:pt x="1141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5" name="Google Shape;17855;p81"/>
            <p:cNvSpPr/>
            <p:nvPr/>
          </p:nvSpPr>
          <p:spPr>
            <a:xfrm>
              <a:off x="1446066" y="3399202"/>
              <a:ext cx="133251" cy="96891"/>
            </a:xfrm>
            <a:custGeom>
              <a:avLst/>
              <a:gdLst/>
              <a:ahLst/>
              <a:cxnLst/>
              <a:rect l="l" t="t" r="r" b="b"/>
              <a:pathLst>
                <a:path w="5083" h="3696" extrusionOk="0">
                  <a:moveTo>
                    <a:pt x="1849" y="0"/>
                  </a:moveTo>
                  <a:cubicBezTo>
                    <a:pt x="824" y="0"/>
                    <a:pt x="1" y="823"/>
                    <a:pt x="1" y="1848"/>
                  </a:cubicBezTo>
                  <a:lnTo>
                    <a:pt x="1" y="2396"/>
                  </a:lnTo>
                  <a:cubicBezTo>
                    <a:pt x="1" y="2642"/>
                    <a:pt x="30" y="2887"/>
                    <a:pt x="116" y="3118"/>
                  </a:cubicBezTo>
                  <a:lnTo>
                    <a:pt x="189" y="3349"/>
                  </a:lnTo>
                  <a:cubicBezTo>
                    <a:pt x="217" y="3421"/>
                    <a:pt x="232" y="3493"/>
                    <a:pt x="232" y="3566"/>
                  </a:cubicBezTo>
                  <a:lnTo>
                    <a:pt x="232" y="3696"/>
                  </a:lnTo>
                  <a:lnTo>
                    <a:pt x="4851" y="3696"/>
                  </a:lnTo>
                  <a:lnTo>
                    <a:pt x="4851" y="3580"/>
                  </a:lnTo>
                  <a:cubicBezTo>
                    <a:pt x="4851" y="3508"/>
                    <a:pt x="4851" y="3421"/>
                    <a:pt x="4880" y="3349"/>
                  </a:cubicBezTo>
                  <a:lnTo>
                    <a:pt x="4952" y="3133"/>
                  </a:lnTo>
                  <a:cubicBezTo>
                    <a:pt x="5039" y="2887"/>
                    <a:pt x="5082" y="2642"/>
                    <a:pt x="5082" y="2396"/>
                  </a:cubicBezTo>
                  <a:lnTo>
                    <a:pt x="5082" y="462"/>
                  </a:lnTo>
                  <a:cubicBezTo>
                    <a:pt x="5082" y="202"/>
                    <a:pt x="4880" y="0"/>
                    <a:pt x="462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6" name="Google Shape;17856;p81"/>
            <p:cNvSpPr/>
            <p:nvPr/>
          </p:nvSpPr>
          <p:spPr>
            <a:xfrm>
              <a:off x="1476345" y="3399202"/>
              <a:ext cx="102973" cy="96891"/>
            </a:xfrm>
            <a:custGeom>
              <a:avLst/>
              <a:gdLst/>
              <a:ahLst/>
              <a:cxnLst/>
              <a:rect l="l" t="t" r="r" b="b"/>
              <a:pathLst>
                <a:path w="3928" h="3696" extrusionOk="0">
                  <a:moveTo>
                    <a:pt x="939" y="0"/>
                  </a:moveTo>
                  <a:cubicBezTo>
                    <a:pt x="419" y="0"/>
                    <a:pt x="1" y="419"/>
                    <a:pt x="1" y="938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96"/>
                  </a:lnTo>
                  <a:lnTo>
                    <a:pt x="3696" y="3696"/>
                  </a:lnTo>
                  <a:lnTo>
                    <a:pt x="3696" y="3580"/>
                  </a:lnTo>
                  <a:cubicBezTo>
                    <a:pt x="3696" y="3508"/>
                    <a:pt x="3696" y="3421"/>
                    <a:pt x="3725" y="3349"/>
                  </a:cubicBezTo>
                  <a:lnTo>
                    <a:pt x="3797" y="3133"/>
                  </a:lnTo>
                  <a:cubicBezTo>
                    <a:pt x="3884" y="2887"/>
                    <a:pt x="3927" y="2642"/>
                    <a:pt x="3927" y="2396"/>
                  </a:cubicBezTo>
                  <a:lnTo>
                    <a:pt x="3927" y="462"/>
                  </a:lnTo>
                  <a:cubicBezTo>
                    <a:pt x="3927" y="202"/>
                    <a:pt x="3711" y="0"/>
                    <a:pt x="346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7" name="Google Shape;17857;p81"/>
            <p:cNvSpPr/>
            <p:nvPr/>
          </p:nvSpPr>
          <p:spPr>
            <a:xfrm>
              <a:off x="1476345" y="3544512"/>
              <a:ext cx="72694" cy="54501"/>
            </a:xfrm>
            <a:custGeom>
              <a:avLst/>
              <a:gdLst/>
              <a:ahLst/>
              <a:cxnLst/>
              <a:rect l="l" t="t" r="r" b="b"/>
              <a:pathLst>
                <a:path w="2773" h="2079" extrusionOk="0">
                  <a:moveTo>
                    <a:pt x="1" y="0"/>
                  </a:moveTo>
                  <a:lnTo>
                    <a:pt x="1" y="2079"/>
                  </a:lnTo>
                  <a:lnTo>
                    <a:pt x="2772" y="2079"/>
                  </a:ln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8" name="Google Shape;17858;p81"/>
            <p:cNvSpPr/>
            <p:nvPr/>
          </p:nvSpPr>
          <p:spPr>
            <a:xfrm>
              <a:off x="1476345" y="3544512"/>
              <a:ext cx="72694" cy="30383"/>
            </a:xfrm>
            <a:custGeom>
              <a:avLst/>
              <a:gdLst/>
              <a:ahLst/>
              <a:cxnLst/>
              <a:rect l="l" t="t" r="r" b="b"/>
              <a:pathLst>
                <a:path w="2773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27" y="1032"/>
                    <a:pt x="903" y="1159"/>
                    <a:pt x="1381" y="1159"/>
                  </a:cubicBezTo>
                  <a:cubicBezTo>
                    <a:pt x="1859" y="1159"/>
                    <a:pt x="2339" y="1032"/>
                    <a:pt x="2772" y="780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9" name="Google Shape;17859;p81"/>
            <p:cNvSpPr/>
            <p:nvPr/>
          </p:nvSpPr>
          <p:spPr>
            <a:xfrm>
              <a:off x="1464233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413" y="1"/>
                  </a:moveTo>
                  <a:cubicBezTo>
                    <a:pt x="327" y="1"/>
                    <a:pt x="242" y="49"/>
                    <a:pt x="203" y="137"/>
                  </a:cubicBezTo>
                  <a:lnTo>
                    <a:pt x="1" y="555"/>
                  </a:lnTo>
                  <a:lnTo>
                    <a:pt x="752" y="1566"/>
                  </a:lnTo>
                  <a:cubicBezTo>
                    <a:pt x="798" y="1628"/>
                    <a:pt x="869" y="1656"/>
                    <a:pt x="941" y="1656"/>
                  </a:cubicBezTo>
                  <a:cubicBezTo>
                    <a:pt x="1003" y="1656"/>
                    <a:pt x="1065" y="1635"/>
                    <a:pt x="1112" y="1595"/>
                  </a:cubicBezTo>
                  <a:lnTo>
                    <a:pt x="1849" y="844"/>
                  </a:lnTo>
                  <a:lnTo>
                    <a:pt x="535" y="36"/>
                  </a:lnTo>
                  <a:cubicBezTo>
                    <a:pt x="497" y="12"/>
                    <a:pt x="455" y="1"/>
                    <a:pt x="41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0" name="Google Shape;17860;p81"/>
            <p:cNvSpPr/>
            <p:nvPr/>
          </p:nvSpPr>
          <p:spPr>
            <a:xfrm>
              <a:off x="1512679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1436" y="1"/>
                  </a:moveTo>
                  <a:cubicBezTo>
                    <a:pt x="1394" y="1"/>
                    <a:pt x="1352" y="12"/>
                    <a:pt x="1314" y="36"/>
                  </a:cubicBezTo>
                  <a:lnTo>
                    <a:pt x="1" y="844"/>
                  </a:lnTo>
                  <a:lnTo>
                    <a:pt x="737" y="1595"/>
                  </a:lnTo>
                  <a:cubicBezTo>
                    <a:pt x="784" y="1635"/>
                    <a:pt x="843" y="1656"/>
                    <a:pt x="902" y="1656"/>
                  </a:cubicBezTo>
                  <a:cubicBezTo>
                    <a:pt x="970" y="1656"/>
                    <a:pt x="1037" y="1628"/>
                    <a:pt x="1083" y="1566"/>
                  </a:cubicBezTo>
                  <a:lnTo>
                    <a:pt x="1848" y="555"/>
                  </a:lnTo>
                  <a:lnTo>
                    <a:pt x="1646" y="137"/>
                  </a:lnTo>
                  <a:cubicBezTo>
                    <a:pt x="1607" y="49"/>
                    <a:pt x="1522" y="1"/>
                    <a:pt x="143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1" name="Google Shape;17861;p81"/>
            <p:cNvSpPr/>
            <p:nvPr/>
          </p:nvSpPr>
          <p:spPr>
            <a:xfrm>
              <a:off x="1452122" y="3448171"/>
              <a:ext cx="121140" cy="114533"/>
            </a:xfrm>
            <a:custGeom>
              <a:avLst/>
              <a:gdLst/>
              <a:ahLst/>
              <a:cxnLst/>
              <a:rect l="l" t="t" r="r" b="b"/>
              <a:pathLst>
                <a:path w="4621" h="4369" extrusionOk="0">
                  <a:moveTo>
                    <a:pt x="2025" y="1"/>
                  </a:moveTo>
                  <a:cubicBezTo>
                    <a:pt x="1423" y="1"/>
                    <a:pt x="898" y="105"/>
                    <a:pt x="636" y="167"/>
                  </a:cubicBezTo>
                  <a:cubicBezTo>
                    <a:pt x="535" y="182"/>
                    <a:pt x="463" y="283"/>
                    <a:pt x="463" y="384"/>
                  </a:cubicBezTo>
                  <a:lnTo>
                    <a:pt x="463" y="947"/>
                  </a:lnTo>
                  <a:cubicBezTo>
                    <a:pt x="463" y="1062"/>
                    <a:pt x="405" y="1178"/>
                    <a:pt x="319" y="1279"/>
                  </a:cubicBezTo>
                  <a:lnTo>
                    <a:pt x="131" y="1467"/>
                  </a:lnTo>
                  <a:cubicBezTo>
                    <a:pt x="44" y="1553"/>
                    <a:pt x="1" y="1669"/>
                    <a:pt x="1" y="1784"/>
                  </a:cubicBezTo>
                  <a:lnTo>
                    <a:pt x="1" y="2059"/>
                  </a:lnTo>
                  <a:cubicBezTo>
                    <a:pt x="1" y="3343"/>
                    <a:pt x="1026" y="4368"/>
                    <a:pt x="2311" y="4368"/>
                  </a:cubicBezTo>
                  <a:cubicBezTo>
                    <a:pt x="3581" y="4368"/>
                    <a:pt x="4620" y="3329"/>
                    <a:pt x="4620" y="2059"/>
                  </a:cubicBezTo>
                  <a:lnTo>
                    <a:pt x="4620" y="1784"/>
                  </a:lnTo>
                  <a:cubicBezTo>
                    <a:pt x="4620" y="1669"/>
                    <a:pt x="4577" y="1539"/>
                    <a:pt x="4490" y="1452"/>
                  </a:cubicBezTo>
                  <a:lnTo>
                    <a:pt x="4303" y="1265"/>
                  </a:lnTo>
                  <a:cubicBezTo>
                    <a:pt x="4202" y="1178"/>
                    <a:pt x="4158" y="1062"/>
                    <a:pt x="4158" y="947"/>
                  </a:cubicBezTo>
                  <a:lnTo>
                    <a:pt x="4158" y="817"/>
                  </a:lnTo>
                  <a:cubicBezTo>
                    <a:pt x="4158" y="716"/>
                    <a:pt x="4115" y="629"/>
                    <a:pt x="4043" y="572"/>
                  </a:cubicBezTo>
                  <a:cubicBezTo>
                    <a:pt x="3439" y="126"/>
                    <a:pt x="2685" y="1"/>
                    <a:pt x="202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2" name="Google Shape;17862;p81"/>
            <p:cNvSpPr/>
            <p:nvPr/>
          </p:nvSpPr>
          <p:spPr>
            <a:xfrm>
              <a:off x="1452122" y="3448355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86" y="1"/>
                  </a:moveTo>
                  <a:cubicBezTo>
                    <a:pt x="1772" y="1"/>
                    <a:pt x="1570" y="13"/>
                    <a:pt x="1387" y="31"/>
                  </a:cubicBezTo>
                  <a:cubicBezTo>
                    <a:pt x="1127" y="59"/>
                    <a:pt x="881" y="103"/>
                    <a:pt x="636" y="160"/>
                  </a:cubicBezTo>
                  <a:cubicBezTo>
                    <a:pt x="521" y="189"/>
                    <a:pt x="448" y="276"/>
                    <a:pt x="448" y="391"/>
                  </a:cubicBezTo>
                  <a:lnTo>
                    <a:pt x="448" y="940"/>
                  </a:lnTo>
                  <a:cubicBezTo>
                    <a:pt x="448" y="1055"/>
                    <a:pt x="405" y="1171"/>
                    <a:pt x="319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2"/>
                    <a:pt x="2022" y="4347"/>
                  </a:cubicBezTo>
                  <a:cubicBezTo>
                    <a:pt x="1618" y="3914"/>
                    <a:pt x="1387" y="3351"/>
                    <a:pt x="1387" y="2744"/>
                  </a:cubicBezTo>
                  <a:lnTo>
                    <a:pt x="1387" y="1055"/>
                  </a:lnTo>
                  <a:cubicBezTo>
                    <a:pt x="1387" y="825"/>
                    <a:pt x="1560" y="622"/>
                    <a:pt x="1791" y="594"/>
                  </a:cubicBezTo>
                  <a:cubicBezTo>
                    <a:pt x="1966" y="575"/>
                    <a:pt x="2188" y="558"/>
                    <a:pt x="2436" y="558"/>
                  </a:cubicBezTo>
                  <a:cubicBezTo>
                    <a:pt x="2964" y="558"/>
                    <a:pt x="3608" y="635"/>
                    <a:pt x="4158" y="940"/>
                  </a:cubicBezTo>
                  <a:lnTo>
                    <a:pt x="4158" y="810"/>
                  </a:lnTo>
                  <a:cubicBezTo>
                    <a:pt x="4158" y="723"/>
                    <a:pt x="4115" y="637"/>
                    <a:pt x="4043" y="579"/>
                  </a:cubicBezTo>
                  <a:cubicBezTo>
                    <a:pt x="3420" y="121"/>
                    <a:pt x="2649" y="1"/>
                    <a:pt x="198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3" name="Google Shape;17863;p81"/>
            <p:cNvSpPr/>
            <p:nvPr/>
          </p:nvSpPr>
          <p:spPr>
            <a:xfrm>
              <a:off x="1409759" y="3611858"/>
              <a:ext cx="36334" cy="60190"/>
            </a:xfrm>
            <a:custGeom>
              <a:avLst/>
              <a:gdLst/>
              <a:ahLst/>
              <a:cxnLst/>
              <a:rect l="l" t="t" r="r" b="b"/>
              <a:pathLst>
                <a:path w="1386" h="2296" extrusionOk="0">
                  <a:moveTo>
                    <a:pt x="246" y="1"/>
                  </a:moveTo>
                  <a:cubicBezTo>
                    <a:pt x="87" y="160"/>
                    <a:pt x="0" y="391"/>
                    <a:pt x="0" y="622"/>
                  </a:cubicBezTo>
                  <a:lnTo>
                    <a:pt x="0" y="2065"/>
                  </a:lnTo>
                  <a:cubicBezTo>
                    <a:pt x="0" y="2181"/>
                    <a:pt x="101" y="2296"/>
                    <a:pt x="231" y="2296"/>
                  </a:cubicBezTo>
                  <a:lnTo>
                    <a:pt x="1386" y="2296"/>
                  </a:lnTo>
                  <a:lnTo>
                    <a:pt x="1386" y="1516"/>
                  </a:lnTo>
                  <a:cubicBezTo>
                    <a:pt x="1386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64" name="Google Shape;17864;p81"/>
          <p:cNvGrpSpPr/>
          <p:nvPr/>
        </p:nvGrpSpPr>
        <p:grpSpPr>
          <a:xfrm>
            <a:off x="1798763" y="3395401"/>
            <a:ext cx="376185" cy="280448"/>
            <a:chOff x="1798763" y="3395401"/>
            <a:chExt cx="376185" cy="280448"/>
          </a:xfrm>
        </p:grpSpPr>
        <p:sp>
          <p:nvSpPr>
            <p:cNvPr id="17865" name="Google Shape;17865;p81"/>
            <p:cNvSpPr/>
            <p:nvPr/>
          </p:nvSpPr>
          <p:spPr>
            <a:xfrm>
              <a:off x="2097352" y="3478660"/>
              <a:ext cx="47711" cy="42023"/>
            </a:xfrm>
            <a:custGeom>
              <a:avLst/>
              <a:gdLst/>
              <a:ahLst/>
              <a:cxnLst/>
              <a:rect l="l" t="t" r="r" b="b"/>
              <a:pathLst>
                <a:path w="1820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401" y="1603"/>
                    <a:pt x="1819" y="1242"/>
                    <a:pt x="1819" y="809"/>
                  </a:cubicBezTo>
                  <a:cubicBezTo>
                    <a:pt x="1819" y="361"/>
                    <a:pt x="1401" y="1"/>
                    <a:pt x="910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6" name="Google Shape;17866;p81"/>
            <p:cNvSpPr/>
            <p:nvPr/>
          </p:nvSpPr>
          <p:spPr>
            <a:xfrm>
              <a:off x="2097352" y="3478660"/>
              <a:ext cx="32559" cy="42023"/>
            </a:xfrm>
            <a:custGeom>
              <a:avLst/>
              <a:gdLst/>
              <a:ahLst/>
              <a:cxnLst/>
              <a:rect l="l" t="t" r="r" b="b"/>
              <a:pathLst>
                <a:path w="1242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025" y="1603"/>
                    <a:pt x="1141" y="1574"/>
                    <a:pt x="1242" y="1545"/>
                  </a:cubicBezTo>
                  <a:cubicBezTo>
                    <a:pt x="924" y="1444"/>
                    <a:pt x="693" y="1141"/>
                    <a:pt x="679" y="809"/>
                  </a:cubicBezTo>
                  <a:cubicBezTo>
                    <a:pt x="693" y="462"/>
                    <a:pt x="924" y="159"/>
                    <a:pt x="1242" y="73"/>
                  </a:cubicBezTo>
                  <a:cubicBezTo>
                    <a:pt x="1141" y="29"/>
                    <a:pt x="1025" y="1"/>
                    <a:pt x="9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7" name="Google Shape;17867;p81"/>
            <p:cNvSpPr/>
            <p:nvPr/>
          </p:nvSpPr>
          <p:spPr>
            <a:xfrm>
              <a:off x="2067441" y="3580452"/>
              <a:ext cx="107508" cy="95396"/>
            </a:xfrm>
            <a:custGeom>
              <a:avLst/>
              <a:gdLst/>
              <a:ahLst/>
              <a:cxnLst/>
              <a:rect l="l" t="t" r="r" b="b"/>
              <a:pathLst>
                <a:path w="4101" h="3639" extrusionOk="0">
                  <a:moveTo>
                    <a:pt x="1358" y="1"/>
                  </a:moveTo>
                  <a:lnTo>
                    <a:pt x="1358" y="679"/>
                  </a:lnTo>
                  <a:cubicBezTo>
                    <a:pt x="1358" y="852"/>
                    <a:pt x="1271" y="1011"/>
                    <a:pt x="1113" y="1083"/>
                  </a:cubicBezTo>
                  <a:lnTo>
                    <a:pt x="376" y="1444"/>
                  </a:lnTo>
                  <a:cubicBezTo>
                    <a:pt x="145" y="1560"/>
                    <a:pt x="1" y="1805"/>
                    <a:pt x="1" y="2065"/>
                  </a:cubicBezTo>
                  <a:lnTo>
                    <a:pt x="1" y="3407"/>
                  </a:lnTo>
                  <a:cubicBezTo>
                    <a:pt x="1" y="3523"/>
                    <a:pt x="102" y="3638"/>
                    <a:pt x="232" y="3638"/>
                  </a:cubicBezTo>
                  <a:lnTo>
                    <a:pt x="3870" y="3638"/>
                  </a:lnTo>
                  <a:cubicBezTo>
                    <a:pt x="3985" y="3638"/>
                    <a:pt x="4101" y="3523"/>
                    <a:pt x="4101" y="3407"/>
                  </a:cubicBezTo>
                  <a:lnTo>
                    <a:pt x="4101" y="2065"/>
                  </a:lnTo>
                  <a:cubicBezTo>
                    <a:pt x="4086" y="1805"/>
                    <a:pt x="3942" y="1560"/>
                    <a:pt x="3711" y="1444"/>
                  </a:cubicBezTo>
                  <a:lnTo>
                    <a:pt x="2975" y="1083"/>
                  </a:lnTo>
                  <a:cubicBezTo>
                    <a:pt x="2830" y="1011"/>
                    <a:pt x="2729" y="852"/>
                    <a:pt x="2729" y="679"/>
                  </a:cubicBezTo>
                  <a:lnTo>
                    <a:pt x="272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8" name="Google Shape;17868;p81"/>
            <p:cNvSpPr/>
            <p:nvPr/>
          </p:nvSpPr>
          <p:spPr>
            <a:xfrm>
              <a:off x="2103014" y="3580085"/>
              <a:ext cx="36360" cy="23856"/>
            </a:xfrm>
            <a:custGeom>
              <a:avLst/>
              <a:gdLst/>
              <a:ahLst/>
              <a:cxnLst/>
              <a:rect l="l" t="t" r="r" b="b"/>
              <a:pathLst>
                <a:path w="1387" h="910" extrusionOk="0">
                  <a:moveTo>
                    <a:pt x="1" y="0"/>
                  </a:moveTo>
                  <a:lnTo>
                    <a:pt x="1" y="693"/>
                  </a:lnTo>
                  <a:cubicBezTo>
                    <a:pt x="1" y="722"/>
                    <a:pt x="1" y="751"/>
                    <a:pt x="1" y="780"/>
                  </a:cubicBezTo>
                  <a:cubicBezTo>
                    <a:pt x="217" y="866"/>
                    <a:pt x="448" y="910"/>
                    <a:pt x="694" y="910"/>
                  </a:cubicBezTo>
                  <a:cubicBezTo>
                    <a:pt x="925" y="910"/>
                    <a:pt x="1170" y="866"/>
                    <a:pt x="1387" y="780"/>
                  </a:cubicBezTo>
                  <a:cubicBezTo>
                    <a:pt x="1372" y="751"/>
                    <a:pt x="1372" y="722"/>
                    <a:pt x="1372" y="693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9" name="Google Shape;17869;p81"/>
            <p:cNvSpPr/>
            <p:nvPr/>
          </p:nvSpPr>
          <p:spPr>
            <a:xfrm>
              <a:off x="2067441" y="3611491"/>
              <a:ext cx="107141" cy="64358"/>
            </a:xfrm>
            <a:custGeom>
              <a:avLst/>
              <a:gdLst/>
              <a:ahLst/>
              <a:cxnLst/>
              <a:rect l="l" t="t" r="r" b="b"/>
              <a:pathLst>
                <a:path w="4087" h="2455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76"/>
                    <a:pt x="1" y="621"/>
                    <a:pt x="1" y="881"/>
                  </a:cubicBezTo>
                  <a:lnTo>
                    <a:pt x="1" y="2223"/>
                  </a:lnTo>
                  <a:cubicBezTo>
                    <a:pt x="1" y="2339"/>
                    <a:pt x="102" y="2454"/>
                    <a:pt x="218" y="2454"/>
                  </a:cubicBezTo>
                  <a:lnTo>
                    <a:pt x="3870" y="2454"/>
                  </a:lnTo>
                  <a:cubicBezTo>
                    <a:pt x="3985" y="2454"/>
                    <a:pt x="4086" y="2339"/>
                    <a:pt x="4086" y="2223"/>
                  </a:cubicBezTo>
                  <a:lnTo>
                    <a:pt x="4086" y="881"/>
                  </a:lnTo>
                  <a:cubicBezTo>
                    <a:pt x="4086" y="621"/>
                    <a:pt x="3942" y="376"/>
                    <a:pt x="3711" y="260"/>
                  </a:cubicBezTo>
                  <a:lnTo>
                    <a:pt x="3191" y="0"/>
                  </a:lnTo>
                  <a:cubicBezTo>
                    <a:pt x="2924" y="419"/>
                    <a:pt x="2484" y="628"/>
                    <a:pt x="2044" y="628"/>
                  </a:cubicBezTo>
                  <a:cubicBezTo>
                    <a:pt x="1603" y="628"/>
                    <a:pt x="1163" y="419"/>
                    <a:pt x="8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0" name="Google Shape;17870;p81"/>
            <p:cNvSpPr/>
            <p:nvPr/>
          </p:nvSpPr>
          <p:spPr>
            <a:xfrm>
              <a:off x="2079185" y="3496827"/>
              <a:ext cx="83652" cy="83285"/>
            </a:xfrm>
            <a:custGeom>
              <a:avLst/>
              <a:gdLst/>
              <a:ahLst/>
              <a:cxnLst/>
              <a:rect l="l" t="t" r="r" b="b"/>
              <a:pathLst>
                <a:path w="3191" h="3177" extrusionOk="0">
                  <a:moveTo>
                    <a:pt x="1603" y="0"/>
                  </a:moveTo>
                  <a:cubicBezTo>
                    <a:pt x="722" y="0"/>
                    <a:pt x="0" y="708"/>
                    <a:pt x="0" y="1588"/>
                  </a:cubicBezTo>
                  <a:cubicBezTo>
                    <a:pt x="0" y="2469"/>
                    <a:pt x="722" y="3176"/>
                    <a:pt x="1603" y="3176"/>
                  </a:cubicBezTo>
                  <a:cubicBezTo>
                    <a:pt x="2483" y="3176"/>
                    <a:pt x="3191" y="2469"/>
                    <a:pt x="3191" y="1588"/>
                  </a:cubicBezTo>
                  <a:cubicBezTo>
                    <a:pt x="3191" y="708"/>
                    <a:pt x="2483" y="0"/>
                    <a:pt x="160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1" name="Google Shape;17871;p81"/>
            <p:cNvSpPr/>
            <p:nvPr/>
          </p:nvSpPr>
          <p:spPr>
            <a:xfrm>
              <a:off x="2095071" y="3496827"/>
              <a:ext cx="69653" cy="75342"/>
            </a:xfrm>
            <a:custGeom>
              <a:avLst/>
              <a:gdLst/>
              <a:ahLst/>
              <a:cxnLst/>
              <a:rect l="l" t="t" r="r" b="b"/>
              <a:pathLst>
                <a:path w="2657" h="2874" extrusionOk="0">
                  <a:moveTo>
                    <a:pt x="997" y="0"/>
                  </a:moveTo>
                  <a:cubicBezTo>
                    <a:pt x="246" y="0"/>
                    <a:pt x="1" y="1025"/>
                    <a:pt x="665" y="1372"/>
                  </a:cubicBezTo>
                  <a:cubicBezTo>
                    <a:pt x="694" y="1386"/>
                    <a:pt x="708" y="1401"/>
                    <a:pt x="737" y="1401"/>
                  </a:cubicBezTo>
                  <a:lnTo>
                    <a:pt x="1516" y="2844"/>
                  </a:lnTo>
                  <a:cubicBezTo>
                    <a:pt x="1516" y="2844"/>
                    <a:pt x="1733" y="2859"/>
                    <a:pt x="1950" y="2873"/>
                  </a:cubicBezTo>
                  <a:cubicBezTo>
                    <a:pt x="2411" y="2527"/>
                    <a:pt x="2657" y="1949"/>
                    <a:pt x="2570" y="1372"/>
                  </a:cubicBezTo>
                  <a:cubicBezTo>
                    <a:pt x="2484" y="708"/>
                    <a:pt x="1993" y="188"/>
                    <a:pt x="1343" y="29"/>
                  </a:cubicBezTo>
                  <a:cubicBezTo>
                    <a:pt x="1228" y="15"/>
                    <a:pt x="1112" y="0"/>
                    <a:pt x="9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2" name="Google Shape;17872;p81"/>
            <p:cNvSpPr/>
            <p:nvPr/>
          </p:nvSpPr>
          <p:spPr>
            <a:xfrm>
              <a:off x="2085241" y="3533449"/>
              <a:ext cx="71541" cy="58774"/>
            </a:xfrm>
            <a:custGeom>
              <a:avLst/>
              <a:gdLst/>
              <a:ahLst/>
              <a:cxnLst/>
              <a:rect l="l" t="t" r="r" b="b"/>
              <a:pathLst>
                <a:path w="2729" h="2242" extrusionOk="0">
                  <a:moveTo>
                    <a:pt x="1060" y="1"/>
                  </a:moveTo>
                  <a:cubicBezTo>
                    <a:pt x="972" y="1"/>
                    <a:pt x="890" y="45"/>
                    <a:pt x="852" y="134"/>
                  </a:cubicBezTo>
                  <a:cubicBezTo>
                    <a:pt x="766" y="292"/>
                    <a:pt x="664" y="422"/>
                    <a:pt x="535" y="538"/>
                  </a:cubicBezTo>
                  <a:cubicBezTo>
                    <a:pt x="419" y="653"/>
                    <a:pt x="275" y="740"/>
                    <a:pt x="130" y="812"/>
                  </a:cubicBezTo>
                  <a:cubicBezTo>
                    <a:pt x="44" y="855"/>
                    <a:pt x="0" y="956"/>
                    <a:pt x="15" y="1057"/>
                  </a:cubicBezTo>
                  <a:cubicBezTo>
                    <a:pt x="102" y="1736"/>
                    <a:pt x="679" y="2241"/>
                    <a:pt x="1372" y="2241"/>
                  </a:cubicBezTo>
                  <a:cubicBezTo>
                    <a:pt x="2079" y="2241"/>
                    <a:pt x="2671" y="1693"/>
                    <a:pt x="2729" y="985"/>
                  </a:cubicBezTo>
                  <a:cubicBezTo>
                    <a:pt x="2729" y="913"/>
                    <a:pt x="2700" y="841"/>
                    <a:pt x="2642" y="798"/>
                  </a:cubicBezTo>
                  <a:cubicBezTo>
                    <a:pt x="2195" y="422"/>
                    <a:pt x="1675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3" name="Google Shape;17873;p81"/>
            <p:cNvSpPr/>
            <p:nvPr/>
          </p:nvSpPr>
          <p:spPr>
            <a:xfrm>
              <a:off x="2085608" y="3533449"/>
              <a:ext cx="71567" cy="58381"/>
            </a:xfrm>
            <a:custGeom>
              <a:avLst/>
              <a:gdLst/>
              <a:ahLst/>
              <a:cxnLst/>
              <a:rect l="l" t="t" r="r" b="b"/>
              <a:pathLst>
                <a:path w="2730" h="2227" extrusionOk="0">
                  <a:moveTo>
                    <a:pt x="1060" y="1"/>
                  </a:moveTo>
                  <a:cubicBezTo>
                    <a:pt x="969" y="1"/>
                    <a:pt x="876" y="45"/>
                    <a:pt x="838" y="134"/>
                  </a:cubicBezTo>
                  <a:cubicBezTo>
                    <a:pt x="780" y="249"/>
                    <a:pt x="723" y="350"/>
                    <a:pt x="636" y="437"/>
                  </a:cubicBezTo>
                  <a:cubicBezTo>
                    <a:pt x="607" y="480"/>
                    <a:pt x="564" y="509"/>
                    <a:pt x="535" y="538"/>
                  </a:cubicBezTo>
                  <a:cubicBezTo>
                    <a:pt x="405" y="653"/>
                    <a:pt x="275" y="740"/>
                    <a:pt x="131" y="812"/>
                  </a:cubicBezTo>
                  <a:cubicBezTo>
                    <a:pt x="44" y="855"/>
                    <a:pt x="1" y="956"/>
                    <a:pt x="1" y="1057"/>
                  </a:cubicBezTo>
                  <a:cubicBezTo>
                    <a:pt x="88" y="1649"/>
                    <a:pt x="549" y="2126"/>
                    <a:pt x="1156" y="2227"/>
                  </a:cubicBezTo>
                  <a:cubicBezTo>
                    <a:pt x="838" y="2025"/>
                    <a:pt x="665" y="1693"/>
                    <a:pt x="679" y="1332"/>
                  </a:cubicBezTo>
                  <a:lnTo>
                    <a:pt x="679" y="1000"/>
                  </a:lnTo>
                  <a:cubicBezTo>
                    <a:pt x="737" y="971"/>
                    <a:pt x="780" y="928"/>
                    <a:pt x="838" y="884"/>
                  </a:cubicBezTo>
                  <a:cubicBezTo>
                    <a:pt x="954" y="769"/>
                    <a:pt x="1069" y="639"/>
                    <a:pt x="1156" y="494"/>
                  </a:cubicBezTo>
                  <a:cubicBezTo>
                    <a:pt x="1589" y="624"/>
                    <a:pt x="1993" y="855"/>
                    <a:pt x="2339" y="1144"/>
                  </a:cubicBezTo>
                  <a:cubicBezTo>
                    <a:pt x="2383" y="1173"/>
                    <a:pt x="2498" y="1274"/>
                    <a:pt x="2614" y="1389"/>
                  </a:cubicBezTo>
                  <a:cubicBezTo>
                    <a:pt x="2671" y="1260"/>
                    <a:pt x="2715" y="1130"/>
                    <a:pt x="2715" y="985"/>
                  </a:cubicBezTo>
                  <a:cubicBezTo>
                    <a:pt x="2729" y="913"/>
                    <a:pt x="2700" y="841"/>
                    <a:pt x="2643" y="798"/>
                  </a:cubicBezTo>
                  <a:cubicBezTo>
                    <a:pt x="2195" y="422"/>
                    <a:pt x="1661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4" name="Google Shape;17874;p81"/>
            <p:cNvSpPr/>
            <p:nvPr/>
          </p:nvSpPr>
          <p:spPr>
            <a:xfrm>
              <a:off x="2150699" y="3623969"/>
              <a:ext cx="24249" cy="51879"/>
            </a:xfrm>
            <a:custGeom>
              <a:avLst/>
              <a:gdLst/>
              <a:ahLst/>
              <a:cxnLst/>
              <a:rect l="l" t="t" r="r" b="b"/>
              <a:pathLst>
                <a:path w="925" h="1979" extrusionOk="0">
                  <a:moveTo>
                    <a:pt x="780" y="1"/>
                  </a:moveTo>
                  <a:lnTo>
                    <a:pt x="174" y="463"/>
                  </a:lnTo>
                  <a:cubicBezTo>
                    <a:pt x="73" y="549"/>
                    <a:pt x="1" y="694"/>
                    <a:pt x="15" y="824"/>
                  </a:cubicBezTo>
                  <a:lnTo>
                    <a:pt x="15" y="1978"/>
                  </a:lnTo>
                  <a:lnTo>
                    <a:pt x="694" y="1978"/>
                  </a:lnTo>
                  <a:cubicBezTo>
                    <a:pt x="809" y="1978"/>
                    <a:pt x="925" y="1877"/>
                    <a:pt x="925" y="1747"/>
                  </a:cubicBezTo>
                  <a:lnTo>
                    <a:pt x="925" y="405"/>
                  </a:lnTo>
                  <a:cubicBezTo>
                    <a:pt x="910" y="261"/>
                    <a:pt x="867" y="116"/>
                    <a:pt x="780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5" name="Google Shape;17875;p81"/>
            <p:cNvSpPr/>
            <p:nvPr/>
          </p:nvSpPr>
          <p:spPr>
            <a:xfrm>
              <a:off x="1816930" y="3502882"/>
              <a:ext cx="29938" cy="65485"/>
            </a:xfrm>
            <a:custGeom>
              <a:avLst/>
              <a:gdLst/>
              <a:ahLst/>
              <a:cxnLst/>
              <a:rect l="l" t="t" r="r" b="b"/>
              <a:pathLst>
                <a:path w="1142" h="2498" extrusionOk="0">
                  <a:moveTo>
                    <a:pt x="679" y="0"/>
                  </a:moveTo>
                  <a:cubicBezTo>
                    <a:pt x="304" y="0"/>
                    <a:pt x="1" y="304"/>
                    <a:pt x="1" y="679"/>
                  </a:cubicBezTo>
                  <a:lnTo>
                    <a:pt x="1" y="838"/>
                  </a:lnTo>
                  <a:cubicBezTo>
                    <a:pt x="1" y="1025"/>
                    <a:pt x="30" y="1227"/>
                    <a:pt x="87" y="1415"/>
                  </a:cubicBezTo>
                  <a:lnTo>
                    <a:pt x="448" y="2498"/>
                  </a:lnTo>
                  <a:lnTo>
                    <a:pt x="1141" y="2498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6" name="Google Shape;17876;p81"/>
            <p:cNvSpPr/>
            <p:nvPr/>
          </p:nvSpPr>
          <p:spPr>
            <a:xfrm>
              <a:off x="1828674" y="3496827"/>
              <a:ext cx="71541" cy="71541"/>
            </a:xfrm>
            <a:custGeom>
              <a:avLst/>
              <a:gdLst/>
              <a:ahLst/>
              <a:cxnLst/>
              <a:rect l="l" t="t" r="r" b="b"/>
              <a:pathLst>
                <a:path w="2729" h="2729" extrusionOk="0">
                  <a:moveTo>
                    <a:pt x="693" y="0"/>
                  </a:moveTo>
                  <a:cubicBezTo>
                    <a:pt x="318" y="0"/>
                    <a:pt x="0" y="304"/>
                    <a:pt x="0" y="679"/>
                  </a:cubicBezTo>
                  <a:cubicBezTo>
                    <a:pt x="0" y="939"/>
                    <a:pt x="202" y="1141"/>
                    <a:pt x="462" y="1141"/>
                  </a:cubicBezTo>
                  <a:lnTo>
                    <a:pt x="2281" y="2729"/>
                  </a:lnTo>
                  <a:lnTo>
                    <a:pt x="2671" y="1386"/>
                  </a:lnTo>
                  <a:cubicBezTo>
                    <a:pt x="2714" y="1213"/>
                    <a:pt x="2729" y="1040"/>
                    <a:pt x="2729" y="881"/>
                  </a:cubicBezTo>
                  <a:lnTo>
                    <a:pt x="2729" y="448"/>
                  </a:lnTo>
                  <a:cubicBezTo>
                    <a:pt x="2729" y="203"/>
                    <a:pt x="2526" y="0"/>
                    <a:pt x="228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7" name="Google Shape;17877;p81"/>
            <p:cNvSpPr/>
            <p:nvPr/>
          </p:nvSpPr>
          <p:spPr>
            <a:xfrm>
              <a:off x="1840786" y="3586141"/>
              <a:ext cx="35967" cy="26503"/>
            </a:xfrm>
            <a:custGeom>
              <a:avLst/>
              <a:gdLst/>
              <a:ahLst/>
              <a:cxnLst/>
              <a:rect l="l" t="t" r="r" b="b"/>
              <a:pathLst>
                <a:path w="1372" h="1011" extrusionOk="0">
                  <a:moveTo>
                    <a:pt x="0" y="0"/>
                  </a:moveTo>
                  <a:lnTo>
                    <a:pt x="0" y="1011"/>
                  </a:lnTo>
                  <a:lnTo>
                    <a:pt x="1372" y="101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8" name="Google Shape;17878;p81"/>
            <p:cNvSpPr/>
            <p:nvPr/>
          </p:nvSpPr>
          <p:spPr>
            <a:xfrm>
              <a:off x="1840786" y="3586141"/>
              <a:ext cx="35967" cy="14392"/>
            </a:xfrm>
            <a:custGeom>
              <a:avLst/>
              <a:gdLst/>
              <a:ahLst/>
              <a:cxnLst/>
              <a:rect l="l" t="t" r="r" b="b"/>
              <a:pathLst>
                <a:path w="1372" h="549" extrusionOk="0">
                  <a:moveTo>
                    <a:pt x="0" y="0"/>
                  </a:moveTo>
                  <a:lnTo>
                    <a:pt x="0" y="419"/>
                  </a:lnTo>
                  <a:cubicBezTo>
                    <a:pt x="217" y="505"/>
                    <a:pt x="448" y="549"/>
                    <a:pt x="680" y="549"/>
                  </a:cubicBezTo>
                  <a:cubicBezTo>
                    <a:pt x="913" y="549"/>
                    <a:pt x="1148" y="505"/>
                    <a:pt x="1372" y="419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9" name="Google Shape;17879;p81"/>
            <p:cNvSpPr/>
            <p:nvPr/>
          </p:nvSpPr>
          <p:spPr>
            <a:xfrm>
              <a:off x="1799156" y="3600507"/>
              <a:ext cx="119226" cy="75342"/>
            </a:xfrm>
            <a:custGeom>
              <a:avLst/>
              <a:gdLst/>
              <a:ahLst/>
              <a:cxnLst/>
              <a:rect l="l" t="t" r="r" b="b"/>
              <a:pathLst>
                <a:path w="4548" h="2874" extrusionOk="0">
                  <a:moveTo>
                    <a:pt x="1588" y="1"/>
                  </a:moveTo>
                  <a:lnTo>
                    <a:pt x="491" y="318"/>
                  </a:lnTo>
                  <a:cubicBezTo>
                    <a:pt x="202" y="405"/>
                    <a:pt x="0" y="679"/>
                    <a:pt x="0" y="982"/>
                  </a:cubicBezTo>
                  <a:lnTo>
                    <a:pt x="0" y="2642"/>
                  </a:lnTo>
                  <a:cubicBezTo>
                    <a:pt x="0" y="2772"/>
                    <a:pt x="87" y="2873"/>
                    <a:pt x="217" y="2873"/>
                  </a:cubicBezTo>
                  <a:lnTo>
                    <a:pt x="4316" y="2873"/>
                  </a:lnTo>
                  <a:cubicBezTo>
                    <a:pt x="4446" y="2873"/>
                    <a:pt x="4547" y="2772"/>
                    <a:pt x="4547" y="2642"/>
                  </a:cubicBezTo>
                  <a:lnTo>
                    <a:pt x="4547" y="968"/>
                  </a:lnTo>
                  <a:cubicBezTo>
                    <a:pt x="4547" y="665"/>
                    <a:pt x="4345" y="405"/>
                    <a:pt x="4057" y="318"/>
                  </a:cubicBezTo>
                  <a:lnTo>
                    <a:pt x="2960" y="1"/>
                  </a:lnTo>
                  <a:lnTo>
                    <a:pt x="2267" y="463"/>
                  </a:lnTo>
                  <a:lnTo>
                    <a:pt x="1588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0" name="Google Shape;17880;p81"/>
            <p:cNvSpPr/>
            <p:nvPr/>
          </p:nvSpPr>
          <p:spPr>
            <a:xfrm>
              <a:off x="1852897" y="3612618"/>
              <a:ext cx="11744" cy="63231"/>
            </a:xfrm>
            <a:custGeom>
              <a:avLst/>
              <a:gdLst/>
              <a:ahLst/>
              <a:cxnLst/>
              <a:rect l="l" t="t" r="r" b="b"/>
              <a:pathLst>
                <a:path w="448" h="2412" extrusionOk="0">
                  <a:moveTo>
                    <a:pt x="101" y="1"/>
                  </a:moveTo>
                  <a:lnTo>
                    <a:pt x="0" y="2411"/>
                  </a:lnTo>
                  <a:lnTo>
                    <a:pt x="448" y="2411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1" name="Google Shape;17881;p81"/>
            <p:cNvSpPr/>
            <p:nvPr/>
          </p:nvSpPr>
          <p:spPr>
            <a:xfrm>
              <a:off x="1822986" y="3526712"/>
              <a:ext cx="71541" cy="65511"/>
            </a:xfrm>
            <a:custGeom>
              <a:avLst/>
              <a:gdLst/>
              <a:ahLst/>
              <a:cxnLst/>
              <a:rect l="l" t="t" r="r" b="b"/>
              <a:pathLst>
                <a:path w="2729" h="2499" extrusionOk="0">
                  <a:moveTo>
                    <a:pt x="881" y="1"/>
                  </a:moveTo>
                  <a:cubicBezTo>
                    <a:pt x="751" y="1"/>
                    <a:pt x="636" y="44"/>
                    <a:pt x="549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892"/>
                    <a:pt x="607" y="2498"/>
                    <a:pt x="1358" y="2498"/>
                  </a:cubicBezTo>
                  <a:cubicBezTo>
                    <a:pt x="2123" y="2498"/>
                    <a:pt x="2729" y="1892"/>
                    <a:pt x="2729" y="1127"/>
                  </a:cubicBezTo>
                  <a:lnTo>
                    <a:pt x="2729" y="838"/>
                  </a:lnTo>
                  <a:cubicBezTo>
                    <a:pt x="2729" y="723"/>
                    <a:pt x="2686" y="607"/>
                    <a:pt x="2599" y="520"/>
                  </a:cubicBezTo>
                  <a:cubicBezTo>
                    <a:pt x="2253" y="174"/>
                    <a:pt x="1603" y="15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2" name="Google Shape;17882;p81"/>
            <p:cNvSpPr/>
            <p:nvPr/>
          </p:nvSpPr>
          <p:spPr>
            <a:xfrm>
              <a:off x="1822986" y="3526712"/>
              <a:ext cx="71174" cy="63991"/>
            </a:xfrm>
            <a:custGeom>
              <a:avLst/>
              <a:gdLst/>
              <a:ahLst/>
              <a:cxnLst/>
              <a:rect l="l" t="t" r="r" b="b"/>
              <a:pathLst>
                <a:path w="2715" h="2441" extrusionOk="0">
                  <a:moveTo>
                    <a:pt x="867" y="1"/>
                  </a:moveTo>
                  <a:cubicBezTo>
                    <a:pt x="751" y="1"/>
                    <a:pt x="636" y="44"/>
                    <a:pt x="535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733"/>
                    <a:pt x="405" y="2267"/>
                    <a:pt x="982" y="2440"/>
                  </a:cubicBezTo>
                  <a:cubicBezTo>
                    <a:pt x="780" y="2195"/>
                    <a:pt x="679" y="1892"/>
                    <a:pt x="679" y="1589"/>
                  </a:cubicBezTo>
                  <a:lnTo>
                    <a:pt x="679" y="925"/>
                  </a:lnTo>
                  <a:cubicBezTo>
                    <a:pt x="679" y="673"/>
                    <a:pt x="882" y="462"/>
                    <a:pt x="1131" y="462"/>
                  </a:cubicBezTo>
                  <a:cubicBezTo>
                    <a:pt x="1139" y="462"/>
                    <a:pt x="1147" y="462"/>
                    <a:pt x="1156" y="463"/>
                  </a:cubicBezTo>
                  <a:cubicBezTo>
                    <a:pt x="1617" y="492"/>
                    <a:pt x="2296" y="578"/>
                    <a:pt x="2715" y="780"/>
                  </a:cubicBezTo>
                  <a:cubicBezTo>
                    <a:pt x="2715" y="679"/>
                    <a:pt x="2657" y="593"/>
                    <a:pt x="2599" y="520"/>
                  </a:cubicBezTo>
                  <a:cubicBezTo>
                    <a:pt x="2238" y="174"/>
                    <a:pt x="1603" y="15"/>
                    <a:pt x="86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3" name="Google Shape;17883;p81"/>
            <p:cNvSpPr/>
            <p:nvPr/>
          </p:nvSpPr>
          <p:spPr>
            <a:xfrm>
              <a:off x="1798763" y="3616026"/>
              <a:ext cx="24249" cy="59823"/>
            </a:xfrm>
            <a:custGeom>
              <a:avLst/>
              <a:gdLst/>
              <a:ahLst/>
              <a:cxnLst/>
              <a:rect l="l" t="t" r="r" b="b"/>
              <a:pathLst>
                <a:path w="925" h="2282" extrusionOk="0">
                  <a:moveTo>
                    <a:pt x="131" y="1"/>
                  </a:moveTo>
                  <a:cubicBezTo>
                    <a:pt x="59" y="102"/>
                    <a:pt x="15" y="246"/>
                    <a:pt x="15" y="390"/>
                  </a:cubicBezTo>
                  <a:lnTo>
                    <a:pt x="15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910" y="2281"/>
                  </a:lnTo>
                  <a:lnTo>
                    <a:pt x="925" y="1069"/>
                  </a:lnTo>
                  <a:cubicBezTo>
                    <a:pt x="925" y="881"/>
                    <a:pt x="852" y="708"/>
                    <a:pt x="723" y="578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4" name="Google Shape;17884;p81"/>
            <p:cNvSpPr/>
            <p:nvPr/>
          </p:nvSpPr>
          <p:spPr>
            <a:xfrm>
              <a:off x="1852504" y="3612618"/>
              <a:ext cx="12138" cy="11771"/>
            </a:xfrm>
            <a:custGeom>
              <a:avLst/>
              <a:gdLst/>
              <a:ahLst/>
              <a:cxnLst/>
              <a:rect l="l" t="t" r="r" b="b"/>
              <a:pathLst>
                <a:path w="463" h="44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05"/>
                    <a:pt x="58" y="448"/>
                    <a:pt x="116" y="448"/>
                  </a:cubicBezTo>
                  <a:lnTo>
                    <a:pt x="347" y="448"/>
                  </a:lnTo>
                  <a:cubicBezTo>
                    <a:pt x="405" y="448"/>
                    <a:pt x="463" y="405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5" name="Google Shape;17885;p81"/>
            <p:cNvSpPr/>
            <p:nvPr/>
          </p:nvSpPr>
          <p:spPr>
            <a:xfrm>
              <a:off x="1834337" y="3595919"/>
              <a:ext cx="24249" cy="25114"/>
            </a:xfrm>
            <a:custGeom>
              <a:avLst/>
              <a:gdLst/>
              <a:ahLst/>
              <a:cxnLst/>
              <a:rect l="l" t="t" r="r" b="b"/>
              <a:pathLst>
                <a:path w="925" h="958" extrusionOk="0">
                  <a:moveTo>
                    <a:pt x="203" y="0"/>
                  </a:moveTo>
                  <a:cubicBezTo>
                    <a:pt x="174" y="0"/>
                    <a:pt x="146" y="15"/>
                    <a:pt x="131" y="46"/>
                  </a:cubicBezTo>
                  <a:lnTo>
                    <a:pt x="1" y="248"/>
                  </a:lnTo>
                  <a:lnTo>
                    <a:pt x="347" y="883"/>
                  </a:lnTo>
                  <a:cubicBezTo>
                    <a:pt x="365" y="929"/>
                    <a:pt x="413" y="957"/>
                    <a:pt x="463" y="957"/>
                  </a:cubicBezTo>
                  <a:cubicBezTo>
                    <a:pt x="492" y="957"/>
                    <a:pt x="523" y="948"/>
                    <a:pt x="549" y="926"/>
                  </a:cubicBezTo>
                  <a:lnTo>
                    <a:pt x="925" y="638"/>
                  </a:lnTo>
                  <a:lnTo>
                    <a:pt x="275" y="31"/>
                  </a:lnTo>
                  <a:cubicBezTo>
                    <a:pt x="255" y="11"/>
                    <a:pt x="229" y="0"/>
                    <a:pt x="20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6" name="Google Shape;17886;p81"/>
            <p:cNvSpPr/>
            <p:nvPr/>
          </p:nvSpPr>
          <p:spPr>
            <a:xfrm>
              <a:off x="1858559" y="3595919"/>
              <a:ext cx="24616" cy="25114"/>
            </a:xfrm>
            <a:custGeom>
              <a:avLst/>
              <a:gdLst/>
              <a:ahLst/>
              <a:cxnLst/>
              <a:rect l="l" t="t" r="r" b="b"/>
              <a:pathLst>
                <a:path w="939" h="958" extrusionOk="0">
                  <a:moveTo>
                    <a:pt x="730" y="0"/>
                  </a:moveTo>
                  <a:cubicBezTo>
                    <a:pt x="708" y="0"/>
                    <a:pt x="685" y="11"/>
                    <a:pt x="665" y="31"/>
                  </a:cubicBezTo>
                  <a:lnTo>
                    <a:pt x="1" y="638"/>
                  </a:lnTo>
                  <a:lnTo>
                    <a:pt x="390" y="926"/>
                  </a:lnTo>
                  <a:cubicBezTo>
                    <a:pt x="417" y="948"/>
                    <a:pt x="445" y="957"/>
                    <a:pt x="473" y="957"/>
                  </a:cubicBezTo>
                  <a:cubicBezTo>
                    <a:pt x="520" y="957"/>
                    <a:pt x="565" y="929"/>
                    <a:pt x="592" y="883"/>
                  </a:cubicBezTo>
                  <a:lnTo>
                    <a:pt x="939" y="248"/>
                  </a:lnTo>
                  <a:lnTo>
                    <a:pt x="795" y="46"/>
                  </a:lnTo>
                  <a:cubicBezTo>
                    <a:pt x="779" y="15"/>
                    <a:pt x="755" y="0"/>
                    <a:pt x="730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7" name="Google Shape;17887;p81"/>
            <p:cNvSpPr/>
            <p:nvPr/>
          </p:nvSpPr>
          <p:spPr>
            <a:xfrm>
              <a:off x="1900556" y="3395401"/>
              <a:ext cx="178288" cy="208540"/>
            </a:xfrm>
            <a:custGeom>
              <a:avLst/>
              <a:gdLst/>
              <a:ahLst/>
              <a:cxnLst/>
              <a:rect l="l" t="t" r="r" b="b"/>
              <a:pathLst>
                <a:path w="6801" h="7955" extrusionOk="0">
                  <a:moveTo>
                    <a:pt x="3408" y="1"/>
                  </a:moveTo>
                  <a:cubicBezTo>
                    <a:pt x="1777" y="1"/>
                    <a:pt x="578" y="1141"/>
                    <a:pt x="448" y="2960"/>
                  </a:cubicBezTo>
                  <a:cubicBezTo>
                    <a:pt x="290" y="5212"/>
                    <a:pt x="88" y="6468"/>
                    <a:pt x="30" y="6886"/>
                  </a:cubicBezTo>
                  <a:cubicBezTo>
                    <a:pt x="1" y="6987"/>
                    <a:pt x="59" y="7089"/>
                    <a:pt x="145" y="7132"/>
                  </a:cubicBezTo>
                  <a:cubicBezTo>
                    <a:pt x="578" y="7348"/>
                    <a:pt x="1921" y="7955"/>
                    <a:pt x="3408" y="7955"/>
                  </a:cubicBezTo>
                  <a:cubicBezTo>
                    <a:pt x="4895" y="7955"/>
                    <a:pt x="6237" y="7348"/>
                    <a:pt x="6670" y="7132"/>
                  </a:cubicBezTo>
                  <a:cubicBezTo>
                    <a:pt x="6757" y="7089"/>
                    <a:pt x="6800" y="6987"/>
                    <a:pt x="6786" y="6886"/>
                  </a:cubicBezTo>
                  <a:cubicBezTo>
                    <a:pt x="6728" y="6468"/>
                    <a:pt x="6526" y="5212"/>
                    <a:pt x="6367" y="2960"/>
                  </a:cubicBezTo>
                  <a:cubicBezTo>
                    <a:pt x="6237" y="1127"/>
                    <a:pt x="5039" y="1"/>
                    <a:pt x="34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8" name="Google Shape;17888;p81"/>
            <p:cNvSpPr/>
            <p:nvPr/>
          </p:nvSpPr>
          <p:spPr>
            <a:xfrm>
              <a:off x="1942579" y="3395401"/>
              <a:ext cx="136266" cy="208593"/>
            </a:xfrm>
            <a:custGeom>
              <a:avLst/>
              <a:gdLst/>
              <a:ahLst/>
              <a:cxnLst/>
              <a:rect l="l" t="t" r="r" b="b"/>
              <a:pathLst>
                <a:path w="5198" h="7957" extrusionOk="0">
                  <a:moveTo>
                    <a:pt x="1805" y="1"/>
                  </a:moveTo>
                  <a:cubicBezTo>
                    <a:pt x="1689" y="1"/>
                    <a:pt x="1574" y="1"/>
                    <a:pt x="1473" y="15"/>
                  </a:cubicBezTo>
                  <a:cubicBezTo>
                    <a:pt x="202" y="145"/>
                    <a:pt x="0" y="1935"/>
                    <a:pt x="1227" y="2310"/>
                  </a:cubicBezTo>
                  <a:lnTo>
                    <a:pt x="1256" y="2310"/>
                  </a:lnTo>
                  <a:lnTo>
                    <a:pt x="1718" y="7955"/>
                  </a:lnTo>
                  <a:cubicBezTo>
                    <a:pt x="1768" y="7956"/>
                    <a:pt x="1817" y="7957"/>
                    <a:pt x="1867" y="7957"/>
                  </a:cubicBezTo>
                  <a:cubicBezTo>
                    <a:pt x="3324" y="7957"/>
                    <a:pt x="4634" y="7355"/>
                    <a:pt x="5067" y="7132"/>
                  </a:cubicBezTo>
                  <a:cubicBezTo>
                    <a:pt x="5154" y="7089"/>
                    <a:pt x="5197" y="6987"/>
                    <a:pt x="5183" y="6886"/>
                  </a:cubicBezTo>
                  <a:cubicBezTo>
                    <a:pt x="5125" y="6468"/>
                    <a:pt x="4923" y="5212"/>
                    <a:pt x="4764" y="2960"/>
                  </a:cubicBezTo>
                  <a:cubicBezTo>
                    <a:pt x="4634" y="1127"/>
                    <a:pt x="3436" y="1"/>
                    <a:pt x="180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9" name="Google Shape;17889;p81"/>
            <p:cNvSpPr/>
            <p:nvPr/>
          </p:nvSpPr>
          <p:spPr>
            <a:xfrm>
              <a:off x="1888471" y="3556230"/>
              <a:ext cx="202852" cy="119619"/>
            </a:xfrm>
            <a:custGeom>
              <a:avLst/>
              <a:gdLst/>
              <a:ahLst/>
              <a:cxnLst/>
              <a:rect l="l" t="t" r="r" b="b"/>
              <a:pathLst>
                <a:path w="7738" h="4563" extrusionOk="0">
                  <a:moveTo>
                    <a:pt x="2728" y="1"/>
                  </a:moveTo>
                  <a:lnTo>
                    <a:pt x="2728" y="1011"/>
                  </a:lnTo>
                  <a:cubicBezTo>
                    <a:pt x="2728" y="1184"/>
                    <a:pt x="2627" y="1343"/>
                    <a:pt x="2454" y="1430"/>
                  </a:cubicBezTo>
                  <a:lnTo>
                    <a:pt x="549" y="2267"/>
                  </a:lnTo>
                  <a:cubicBezTo>
                    <a:pt x="217" y="2411"/>
                    <a:pt x="0" y="2744"/>
                    <a:pt x="0" y="3104"/>
                  </a:cubicBezTo>
                  <a:lnTo>
                    <a:pt x="0" y="4331"/>
                  </a:lnTo>
                  <a:cubicBezTo>
                    <a:pt x="0" y="4447"/>
                    <a:pt x="101" y="4562"/>
                    <a:pt x="231" y="4562"/>
                  </a:cubicBezTo>
                  <a:lnTo>
                    <a:pt x="7506" y="4562"/>
                  </a:lnTo>
                  <a:cubicBezTo>
                    <a:pt x="7636" y="4562"/>
                    <a:pt x="7737" y="4447"/>
                    <a:pt x="7737" y="4331"/>
                  </a:cubicBezTo>
                  <a:lnTo>
                    <a:pt x="7737" y="3104"/>
                  </a:lnTo>
                  <a:cubicBezTo>
                    <a:pt x="7737" y="2744"/>
                    <a:pt x="7521" y="2411"/>
                    <a:pt x="7189" y="2267"/>
                  </a:cubicBezTo>
                  <a:lnTo>
                    <a:pt x="5269" y="1430"/>
                  </a:lnTo>
                  <a:cubicBezTo>
                    <a:pt x="5110" y="1343"/>
                    <a:pt x="5009" y="1184"/>
                    <a:pt x="5009" y="1011"/>
                  </a:cubicBezTo>
                  <a:lnTo>
                    <a:pt x="500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0" name="Google Shape;17890;p81"/>
            <p:cNvSpPr/>
            <p:nvPr/>
          </p:nvSpPr>
          <p:spPr>
            <a:xfrm>
              <a:off x="1888471" y="3599380"/>
              <a:ext cx="202852" cy="76469"/>
            </a:xfrm>
            <a:custGeom>
              <a:avLst/>
              <a:gdLst/>
              <a:ahLst/>
              <a:cxnLst/>
              <a:rect l="l" t="t" r="r" b="b"/>
              <a:pathLst>
                <a:path w="7738" h="2917" extrusionOk="0">
                  <a:moveTo>
                    <a:pt x="1963" y="0"/>
                  </a:moveTo>
                  <a:lnTo>
                    <a:pt x="549" y="621"/>
                  </a:lnTo>
                  <a:cubicBezTo>
                    <a:pt x="217" y="765"/>
                    <a:pt x="0" y="1098"/>
                    <a:pt x="0" y="1458"/>
                  </a:cubicBezTo>
                  <a:lnTo>
                    <a:pt x="0" y="2685"/>
                  </a:lnTo>
                  <a:cubicBezTo>
                    <a:pt x="0" y="2801"/>
                    <a:pt x="101" y="2916"/>
                    <a:pt x="231" y="2916"/>
                  </a:cubicBezTo>
                  <a:lnTo>
                    <a:pt x="7506" y="2916"/>
                  </a:lnTo>
                  <a:cubicBezTo>
                    <a:pt x="7636" y="2916"/>
                    <a:pt x="7737" y="2801"/>
                    <a:pt x="7737" y="2685"/>
                  </a:cubicBezTo>
                  <a:lnTo>
                    <a:pt x="7737" y="1458"/>
                  </a:lnTo>
                  <a:cubicBezTo>
                    <a:pt x="7737" y="1098"/>
                    <a:pt x="7521" y="765"/>
                    <a:pt x="7189" y="621"/>
                  </a:cubicBezTo>
                  <a:lnTo>
                    <a:pt x="5774" y="0"/>
                  </a:lnTo>
                  <a:cubicBezTo>
                    <a:pt x="5442" y="881"/>
                    <a:pt x="4655" y="1321"/>
                    <a:pt x="3869" y="1321"/>
                  </a:cubicBezTo>
                  <a:cubicBezTo>
                    <a:pt x="3082" y="1321"/>
                    <a:pt x="2295" y="881"/>
                    <a:pt x="1963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1" name="Google Shape;17891;p81"/>
            <p:cNvSpPr/>
            <p:nvPr/>
          </p:nvSpPr>
          <p:spPr>
            <a:xfrm>
              <a:off x="1959985" y="3556230"/>
              <a:ext cx="59823" cy="23961"/>
            </a:xfrm>
            <a:custGeom>
              <a:avLst/>
              <a:gdLst/>
              <a:ahLst/>
              <a:cxnLst/>
              <a:rect l="l" t="t" r="r" b="b"/>
              <a:pathLst>
                <a:path w="2282" h="914" extrusionOk="0">
                  <a:moveTo>
                    <a:pt x="0" y="1"/>
                  </a:moveTo>
                  <a:lnTo>
                    <a:pt x="0" y="665"/>
                  </a:lnTo>
                  <a:cubicBezTo>
                    <a:pt x="361" y="831"/>
                    <a:pt x="751" y="914"/>
                    <a:pt x="1141" y="914"/>
                  </a:cubicBezTo>
                  <a:cubicBezTo>
                    <a:pt x="1530" y="914"/>
                    <a:pt x="1920" y="831"/>
                    <a:pt x="2281" y="665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2" name="Google Shape;17892;p81"/>
            <p:cNvSpPr/>
            <p:nvPr/>
          </p:nvSpPr>
          <p:spPr>
            <a:xfrm>
              <a:off x="1929707" y="3456062"/>
              <a:ext cx="119619" cy="112069"/>
            </a:xfrm>
            <a:custGeom>
              <a:avLst/>
              <a:gdLst/>
              <a:ahLst/>
              <a:cxnLst/>
              <a:rect l="l" t="t" r="r" b="b"/>
              <a:pathLst>
                <a:path w="4563" h="4275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025" y="733"/>
                    <a:pt x="665" y="1137"/>
                    <a:pt x="203" y="1426"/>
                  </a:cubicBezTo>
                  <a:cubicBezTo>
                    <a:pt x="87" y="1512"/>
                    <a:pt x="15" y="1642"/>
                    <a:pt x="15" y="1786"/>
                  </a:cubicBezTo>
                  <a:lnTo>
                    <a:pt x="15" y="1916"/>
                  </a:lnTo>
                  <a:cubicBezTo>
                    <a:pt x="0" y="3143"/>
                    <a:pt x="924" y="4168"/>
                    <a:pt x="2137" y="4269"/>
                  </a:cubicBezTo>
                  <a:cubicBezTo>
                    <a:pt x="2188" y="4273"/>
                    <a:pt x="2239" y="4274"/>
                    <a:pt x="2290" y="4274"/>
                  </a:cubicBezTo>
                  <a:cubicBezTo>
                    <a:pt x="3536" y="4274"/>
                    <a:pt x="4562" y="3265"/>
                    <a:pt x="4562" y="2003"/>
                  </a:cubicBezTo>
                  <a:lnTo>
                    <a:pt x="4562" y="1599"/>
                  </a:lnTo>
                  <a:cubicBezTo>
                    <a:pt x="4562" y="1411"/>
                    <a:pt x="4490" y="1223"/>
                    <a:pt x="4346" y="1093"/>
                  </a:cubicBezTo>
                  <a:cubicBezTo>
                    <a:pt x="3985" y="776"/>
                    <a:pt x="3162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3" name="Google Shape;17893;p81"/>
            <p:cNvSpPr/>
            <p:nvPr/>
          </p:nvSpPr>
          <p:spPr>
            <a:xfrm>
              <a:off x="1929707" y="3456062"/>
              <a:ext cx="116971" cy="111938"/>
            </a:xfrm>
            <a:custGeom>
              <a:avLst/>
              <a:gdLst/>
              <a:ahLst/>
              <a:cxnLst/>
              <a:rect l="l" t="t" r="r" b="b"/>
              <a:pathLst>
                <a:path w="4462" h="4270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227" y="328"/>
                    <a:pt x="1184" y="415"/>
                    <a:pt x="1126" y="487"/>
                  </a:cubicBezTo>
                  <a:cubicBezTo>
                    <a:pt x="895" y="863"/>
                    <a:pt x="578" y="1180"/>
                    <a:pt x="217" y="1426"/>
                  </a:cubicBezTo>
                  <a:cubicBezTo>
                    <a:pt x="87" y="1512"/>
                    <a:pt x="15" y="1656"/>
                    <a:pt x="15" y="1801"/>
                  </a:cubicBezTo>
                  <a:lnTo>
                    <a:pt x="15" y="1931"/>
                  </a:lnTo>
                  <a:cubicBezTo>
                    <a:pt x="0" y="3100"/>
                    <a:pt x="852" y="4096"/>
                    <a:pt x="2021" y="4269"/>
                  </a:cubicBezTo>
                  <a:cubicBezTo>
                    <a:pt x="1603" y="3836"/>
                    <a:pt x="1386" y="3273"/>
                    <a:pt x="1386" y="2696"/>
                  </a:cubicBezTo>
                  <a:lnTo>
                    <a:pt x="1386" y="1267"/>
                  </a:lnTo>
                  <a:cubicBezTo>
                    <a:pt x="1386" y="1021"/>
                    <a:pt x="1560" y="834"/>
                    <a:pt x="1790" y="805"/>
                  </a:cubicBezTo>
                  <a:cubicBezTo>
                    <a:pt x="1953" y="789"/>
                    <a:pt x="2115" y="782"/>
                    <a:pt x="2278" y="782"/>
                  </a:cubicBezTo>
                  <a:cubicBezTo>
                    <a:pt x="3027" y="782"/>
                    <a:pt x="3773" y="944"/>
                    <a:pt x="4461" y="1252"/>
                  </a:cubicBezTo>
                  <a:cubicBezTo>
                    <a:pt x="4432" y="1195"/>
                    <a:pt x="4389" y="1137"/>
                    <a:pt x="4346" y="1093"/>
                  </a:cubicBezTo>
                  <a:cubicBezTo>
                    <a:pt x="3985" y="776"/>
                    <a:pt x="3147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4" name="Google Shape;17894;p81"/>
            <p:cNvSpPr/>
            <p:nvPr/>
          </p:nvSpPr>
          <p:spPr>
            <a:xfrm>
              <a:off x="1888471" y="3619067"/>
              <a:ext cx="41629" cy="56782"/>
            </a:xfrm>
            <a:custGeom>
              <a:avLst/>
              <a:gdLst/>
              <a:ahLst/>
              <a:cxnLst/>
              <a:rect l="l" t="t" r="r" b="b"/>
              <a:pathLst>
                <a:path w="1588" h="2166" extrusionOk="0">
                  <a:moveTo>
                    <a:pt x="346" y="0"/>
                  </a:moveTo>
                  <a:cubicBezTo>
                    <a:pt x="130" y="173"/>
                    <a:pt x="0" y="433"/>
                    <a:pt x="0" y="707"/>
                  </a:cubicBezTo>
                  <a:lnTo>
                    <a:pt x="0" y="1934"/>
                  </a:lnTo>
                  <a:cubicBezTo>
                    <a:pt x="0" y="2064"/>
                    <a:pt x="101" y="2165"/>
                    <a:pt x="231" y="2165"/>
                  </a:cubicBezTo>
                  <a:lnTo>
                    <a:pt x="1588" y="2165"/>
                  </a:lnTo>
                  <a:lnTo>
                    <a:pt x="1588" y="1530"/>
                  </a:lnTo>
                  <a:cubicBezTo>
                    <a:pt x="1588" y="1357"/>
                    <a:pt x="1516" y="1184"/>
                    <a:pt x="1386" y="1054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5" name="Google Shape;17895;p81"/>
            <p:cNvSpPr/>
            <p:nvPr/>
          </p:nvSpPr>
          <p:spPr>
            <a:xfrm>
              <a:off x="2049667" y="3619067"/>
              <a:ext cx="41656" cy="56782"/>
            </a:xfrm>
            <a:custGeom>
              <a:avLst/>
              <a:gdLst/>
              <a:ahLst/>
              <a:cxnLst/>
              <a:rect l="l" t="t" r="r" b="b"/>
              <a:pathLst>
                <a:path w="1589" h="2166" extrusionOk="0">
                  <a:moveTo>
                    <a:pt x="1242" y="0"/>
                  </a:moveTo>
                  <a:lnTo>
                    <a:pt x="203" y="1054"/>
                  </a:lnTo>
                  <a:cubicBezTo>
                    <a:pt x="73" y="1184"/>
                    <a:pt x="1" y="1357"/>
                    <a:pt x="1" y="1530"/>
                  </a:cubicBezTo>
                  <a:lnTo>
                    <a:pt x="1" y="2165"/>
                  </a:lnTo>
                  <a:lnTo>
                    <a:pt x="1357" y="2165"/>
                  </a:lnTo>
                  <a:cubicBezTo>
                    <a:pt x="1487" y="2165"/>
                    <a:pt x="1588" y="2064"/>
                    <a:pt x="1588" y="1934"/>
                  </a:cubicBezTo>
                  <a:lnTo>
                    <a:pt x="1588" y="707"/>
                  </a:lnTo>
                  <a:cubicBezTo>
                    <a:pt x="1588" y="433"/>
                    <a:pt x="1459" y="173"/>
                    <a:pt x="12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96" name="Google Shape;17896;p81"/>
          <p:cNvGrpSpPr/>
          <p:nvPr/>
        </p:nvGrpSpPr>
        <p:grpSpPr>
          <a:xfrm>
            <a:off x="2273307" y="3378754"/>
            <a:ext cx="375818" cy="313374"/>
            <a:chOff x="2273307" y="3378754"/>
            <a:chExt cx="375818" cy="313374"/>
          </a:xfrm>
        </p:grpSpPr>
        <p:sp>
          <p:nvSpPr>
            <p:cNvPr id="17897" name="Google Shape;17897;p81"/>
            <p:cNvSpPr/>
            <p:nvPr/>
          </p:nvSpPr>
          <p:spPr>
            <a:xfrm>
              <a:off x="2448528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8" name="Google Shape;17898;p81"/>
            <p:cNvSpPr/>
            <p:nvPr/>
          </p:nvSpPr>
          <p:spPr>
            <a:xfrm>
              <a:off x="2447401" y="3429087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77"/>
                  </a:lnTo>
                  <a:cubicBezTo>
                    <a:pt x="43" y="520"/>
                    <a:pt x="29" y="578"/>
                    <a:pt x="0" y="621"/>
                  </a:cubicBezTo>
                  <a:cubicBezTo>
                    <a:pt x="166" y="686"/>
                    <a:pt x="343" y="719"/>
                    <a:pt x="522" y="719"/>
                  </a:cubicBezTo>
                  <a:cubicBezTo>
                    <a:pt x="700" y="719"/>
                    <a:pt x="881" y="686"/>
                    <a:pt x="1054" y="621"/>
                  </a:cubicBezTo>
                  <a:cubicBezTo>
                    <a:pt x="1025" y="578"/>
                    <a:pt x="996" y="520"/>
                    <a:pt x="996" y="47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9" name="Google Shape;17899;p81"/>
            <p:cNvSpPr/>
            <p:nvPr/>
          </p:nvSpPr>
          <p:spPr>
            <a:xfrm>
              <a:off x="2423545" y="3448774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02" y="303"/>
                    <a:pt x="1" y="462"/>
                    <a:pt x="1" y="650"/>
                  </a:cubicBezTo>
                  <a:lnTo>
                    <a:pt x="1" y="2036"/>
                  </a:lnTo>
                  <a:cubicBezTo>
                    <a:pt x="1" y="2555"/>
                    <a:pt x="160" y="3060"/>
                    <a:pt x="448" y="3493"/>
                  </a:cubicBezTo>
                  <a:lnTo>
                    <a:pt x="477" y="3551"/>
                  </a:lnTo>
                  <a:lnTo>
                    <a:pt x="2383" y="3551"/>
                  </a:lnTo>
                  <a:lnTo>
                    <a:pt x="2426" y="3493"/>
                  </a:lnTo>
                  <a:cubicBezTo>
                    <a:pt x="2700" y="3060"/>
                    <a:pt x="2859" y="2555"/>
                    <a:pt x="2859" y="2036"/>
                  </a:cubicBezTo>
                  <a:lnTo>
                    <a:pt x="2859" y="650"/>
                  </a:lnTo>
                  <a:cubicBezTo>
                    <a:pt x="2859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57" y="202"/>
                    <a:pt x="1452" y="202"/>
                  </a:cubicBezTo>
                  <a:cubicBezTo>
                    <a:pt x="1438" y="202"/>
                    <a:pt x="1430" y="202"/>
                    <a:pt x="1430" y="202"/>
                  </a:cubicBezTo>
                  <a:cubicBezTo>
                    <a:pt x="1430" y="202"/>
                    <a:pt x="1422" y="202"/>
                    <a:pt x="1409" y="202"/>
                  </a:cubicBezTo>
                  <a:cubicBezTo>
                    <a:pt x="1306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0" name="Google Shape;17900;p81"/>
            <p:cNvSpPr/>
            <p:nvPr/>
          </p:nvSpPr>
          <p:spPr>
            <a:xfrm>
              <a:off x="2436050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0" y="0"/>
                  </a:moveTo>
                  <a:lnTo>
                    <a:pt x="0" y="4057"/>
                  </a:lnTo>
                  <a:lnTo>
                    <a:pt x="1920" y="4057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1" name="Google Shape;17901;p81"/>
            <p:cNvSpPr/>
            <p:nvPr/>
          </p:nvSpPr>
          <p:spPr>
            <a:xfrm>
              <a:off x="2423545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73" y="1"/>
                  </a:moveTo>
                  <a:cubicBezTo>
                    <a:pt x="30" y="73"/>
                    <a:pt x="1" y="174"/>
                    <a:pt x="1" y="261"/>
                  </a:cubicBezTo>
                  <a:lnTo>
                    <a:pt x="1" y="1647"/>
                  </a:lnTo>
                  <a:cubicBezTo>
                    <a:pt x="1" y="2166"/>
                    <a:pt x="160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2" name="Google Shape;17902;p81"/>
            <p:cNvSpPr/>
            <p:nvPr/>
          </p:nvSpPr>
          <p:spPr>
            <a:xfrm>
              <a:off x="2485989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44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3" name="Google Shape;17903;p81"/>
            <p:cNvSpPr/>
            <p:nvPr/>
          </p:nvSpPr>
          <p:spPr>
            <a:xfrm>
              <a:off x="2442105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0"/>
                  </a:moveTo>
                  <a:cubicBezTo>
                    <a:pt x="220" y="0"/>
                    <a:pt x="209" y="4"/>
                    <a:pt x="202" y="11"/>
                  </a:cubicBezTo>
                  <a:lnTo>
                    <a:pt x="0" y="271"/>
                  </a:lnTo>
                  <a:lnTo>
                    <a:pt x="318" y="675"/>
                  </a:lnTo>
                  <a:cubicBezTo>
                    <a:pt x="334" y="700"/>
                    <a:pt x="366" y="716"/>
                    <a:pt x="398" y="716"/>
                  </a:cubicBezTo>
                  <a:cubicBezTo>
                    <a:pt x="421" y="716"/>
                    <a:pt x="444" y="708"/>
                    <a:pt x="462" y="690"/>
                  </a:cubicBezTo>
                  <a:lnTo>
                    <a:pt x="606" y="574"/>
                  </a:lnTo>
                  <a:lnTo>
                    <a:pt x="606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0" y="708"/>
                    <a:pt x="1023" y="716"/>
                    <a:pt x="1047" y="716"/>
                  </a:cubicBezTo>
                  <a:cubicBezTo>
                    <a:pt x="1080" y="716"/>
                    <a:pt x="1115" y="700"/>
                    <a:pt x="1140" y="675"/>
                  </a:cubicBezTo>
                  <a:lnTo>
                    <a:pt x="1458" y="271"/>
                  </a:lnTo>
                  <a:lnTo>
                    <a:pt x="1256" y="11"/>
                  </a:lnTo>
                  <a:cubicBezTo>
                    <a:pt x="1249" y="4"/>
                    <a:pt x="1238" y="0"/>
                    <a:pt x="1227" y="0"/>
                  </a:cubicBezTo>
                  <a:cubicBezTo>
                    <a:pt x="1216" y="0"/>
                    <a:pt x="1205" y="4"/>
                    <a:pt x="1198" y="11"/>
                  </a:cubicBezTo>
                  <a:lnTo>
                    <a:pt x="722" y="473"/>
                  </a:lnTo>
                  <a:lnTo>
                    <a:pt x="260" y="11"/>
                  </a:lnTo>
                  <a:cubicBezTo>
                    <a:pt x="253" y="4"/>
                    <a:pt x="242" y="0"/>
                    <a:pt x="23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4" name="Google Shape;17904;p81"/>
            <p:cNvSpPr/>
            <p:nvPr/>
          </p:nvSpPr>
          <p:spPr>
            <a:xfrm>
              <a:off x="2457992" y="3554342"/>
              <a:ext cx="6449" cy="93876"/>
            </a:xfrm>
            <a:custGeom>
              <a:avLst/>
              <a:gdLst/>
              <a:ahLst/>
              <a:cxnLst/>
              <a:rect l="l" t="t" r="r" b="b"/>
              <a:pathLst>
                <a:path w="246" h="3581" extrusionOk="0">
                  <a:moveTo>
                    <a:pt x="116" y="1"/>
                  </a:moveTo>
                  <a:cubicBezTo>
                    <a:pt x="58" y="1"/>
                    <a:pt x="0" y="58"/>
                    <a:pt x="0" y="116"/>
                  </a:cubicBezTo>
                  <a:lnTo>
                    <a:pt x="0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5" name="Google Shape;17905;p81"/>
            <p:cNvSpPr/>
            <p:nvPr/>
          </p:nvSpPr>
          <p:spPr>
            <a:xfrm>
              <a:off x="2436050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32" y="1"/>
                    <a:pt x="0" y="333"/>
                    <a:pt x="0" y="722"/>
                  </a:cubicBezTo>
                  <a:lnTo>
                    <a:pt x="0" y="1199"/>
                  </a:lnTo>
                  <a:cubicBezTo>
                    <a:pt x="0" y="1733"/>
                    <a:pt x="433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2" y="1"/>
                    <a:pt x="119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6" name="Google Shape;17906;p81"/>
            <p:cNvSpPr/>
            <p:nvPr/>
          </p:nvSpPr>
          <p:spPr>
            <a:xfrm>
              <a:off x="2436050" y="3379147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8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4"/>
                    <a:pt x="722" y="1573"/>
                    <a:pt x="722" y="1184"/>
                  </a:cubicBez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7" name="Google Shape;17907;p81"/>
            <p:cNvSpPr/>
            <p:nvPr/>
          </p:nvSpPr>
          <p:spPr>
            <a:xfrm>
              <a:off x="2435656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5" y="722"/>
                  </a:lnTo>
                  <a:cubicBezTo>
                    <a:pt x="591" y="883"/>
                    <a:pt x="1180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8" name="Google Shape;17908;p81"/>
            <p:cNvSpPr/>
            <p:nvPr/>
          </p:nvSpPr>
          <p:spPr>
            <a:xfrm>
              <a:off x="2436050" y="3379147"/>
              <a:ext cx="34447" cy="22728"/>
            </a:xfrm>
            <a:custGeom>
              <a:avLst/>
              <a:gdLst/>
              <a:ahLst/>
              <a:cxnLst/>
              <a:rect l="l" t="t" r="r" b="b"/>
              <a:pathLst>
                <a:path w="1314" h="867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80"/>
                    <a:pt x="476" y="837"/>
                    <a:pt x="722" y="866"/>
                  </a:cubicBezTo>
                  <a:lnTo>
                    <a:pt x="722" y="722"/>
                  </a:ln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9" name="Google Shape;17909;p81"/>
            <p:cNvSpPr/>
            <p:nvPr/>
          </p:nvSpPr>
          <p:spPr>
            <a:xfrm>
              <a:off x="2548800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4" y="953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0" name="Google Shape;17910;p81"/>
            <p:cNvSpPr/>
            <p:nvPr/>
          </p:nvSpPr>
          <p:spPr>
            <a:xfrm>
              <a:off x="2547673" y="3429087"/>
              <a:ext cx="27264" cy="18849"/>
            </a:xfrm>
            <a:custGeom>
              <a:avLst/>
              <a:gdLst/>
              <a:ahLst/>
              <a:cxnLst/>
              <a:rect l="l" t="t" r="r" b="b"/>
              <a:pathLst>
                <a:path w="1040" h="719" extrusionOk="0">
                  <a:moveTo>
                    <a:pt x="44" y="1"/>
                  </a:moveTo>
                  <a:lnTo>
                    <a:pt x="44" y="477"/>
                  </a:lnTo>
                  <a:cubicBezTo>
                    <a:pt x="44" y="520"/>
                    <a:pt x="29" y="578"/>
                    <a:pt x="1" y="621"/>
                  </a:cubicBezTo>
                  <a:cubicBezTo>
                    <a:pt x="167" y="686"/>
                    <a:pt x="343" y="719"/>
                    <a:pt x="520" y="719"/>
                  </a:cubicBezTo>
                  <a:cubicBezTo>
                    <a:pt x="697" y="719"/>
                    <a:pt x="874" y="686"/>
                    <a:pt x="1040" y="621"/>
                  </a:cubicBezTo>
                  <a:cubicBezTo>
                    <a:pt x="1011" y="578"/>
                    <a:pt x="997" y="520"/>
                    <a:pt x="997" y="477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1" name="Google Shape;17911;p81"/>
            <p:cNvSpPr/>
            <p:nvPr/>
          </p:nvSpPr>
          <p:spPr>
            <a:xfrm>
              <a:off x="2523844" y="3448774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707" y="0"/>
                  </a:moveTo>
                  <a:lnTo>
                    <a:pt x="260" y="217"/>
                  </a:lnTo>
                  <a:cubicBezTo>
                    <a:pt x="101" y="303"/>
                    <a:pt x="0" y="462"/>
                    <a:pt x="0" y="650"/>
                  </a:cubicBezTo>
                  <a:lnTo>
                    <a:pt x="0" y="2036"/>
                  </a:lnTo>
                  <a:cubicBezTo>
                    <a:pt x="0" y="2555"/>
                    <a:pt x="159" y="3060"/>
                    <a:pt x="448" y="3493"/>
                  </a:cubicBezTo>
                  <a:lnTo>
                    <a:pt x="477" y="3551"/>
                  </a:lnTo>
                  <a:lnTo>
                    <a:pt x="2396" y="3551"/>
                  </a:lnTo>
                  <a:lnTo>
                    <a:pt x="2425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7" y="303"/>
                    <a:pt x="2599" y="217"/>
                  </a:cubicBezTo>
                  <a:lnTo>
                    <a:pt x="2165" y="0"/>
                  </a:lnTo>
                  <a:cubicBezTo>
                    <a:pt x="2013" y="191"/>
                    <a:pt x="1556" y="202"/>
                    <a:pt x="1451" y="202"/>
                  </a:cubicBezTo>
                  <a:cubicBezTo>
                    <a:pt x="1437" y="202"/>
                    <a:pt x="1429" y="202"/>
                    <a:pt x="1429" y="202"/>
                  </a:cubicBezTo>
                  <a:cubicBezTo>
                    <a:pt x="1429" y="202"/>
                    <a:pt x="1422" y="202"/>
                    <a:pt x="1408" y="202"/>
                  </a:cubicBezTo>
                  <a:cubicBezTo>
                    <a:pt x="1305" y="202"/>
                    <a:pt x="860" y="191"/>
                    <a:pt x="70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2" name="Google Shape;17912;p81"/>
            <p:cNvSpPr/>
            <p:nvPr/>
          </p:nvSpPr>
          <p:spPr>
            <a:xfrm>
              <a:off x="2536322" y="3541864"/>
              <a:ext cx="49992" cy="106354"/>
            </a:xfrm>
            <a:custGeom>
              <a:avLst/>
              <a:gdLst/>
              <a:ahLst/>
              <a:cxnLst/>
              <a:rect l="l" t="t" r="r" b="b"/>
              <a:pathLst>
                <a:path w="1907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06" y="4057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3" name="Google Shape;17913;p81"/>
            <p:cNvSpPr/>
            <p:nvPr/>
          </p:nvSpPr>
          <p:spPr>
            <a:xfrm>
              <a:off x="2523844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2" y="1"/>
                  </a:moveTo>
                  <a:cubicBezTo>
                    <a:pt x="15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45" y="2671"/>
                    <a:pt x="433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4" y="261"/>
                    <a:pt x="289" y="160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4" name="Google Shape;17914;p81"/>
            <p:cNvSpPr/>
            <p:nvPr/>
          </p:nvSpPr>
          <p:spPr>
            <a:xfrm>
              <a:off x="2586288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4" y="1"/>
                  </a:moveTo>
                  <a:lnTo>
                    <a:pt x="202" y="160"/>
                  </a:lnTo>
                  <a:cubicBezTo>
                    <a:pt x="72" y="261"/>
                    <a:pt x="0" y="391"/>
                    <a:pt x="0" y="549"/>
                  </a:cubicBezTo>
                  <a:lnTo>
                    <a:pt x="0" y="3162"/>
                  </a:lnTo>
                  <a:lnTo>
                    <a:pt x="43" y="3104"/>
                  </a:lnTo>
                  <a:cubicBezTo>
                    <a:pt x="332" y="2671"/>
                    <a:pt x="476" y="2166"/>
                    <a:pt x="476" y="1647"/>
                  </a:cubicBezTo>
                  <a:lnTo>
                    <a:pt x="476" y="261"/>
                  </a:lnTo>
                  <a:cubicBezTo>
                    <a:pt x="476" y="174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5" name="Google Shape;17915;p81"/>
            <p:cNvSpPr/>
            <p:nvPr/>
          </p:nvSpPr>
          <p:spPr>
            <a:xfrm>
              <a:off x="2542011" y="3441670"/>
              <a:ext cx="38615" cy="100220"/>
            </a:xfrm>
            <a:custGeom>
              <a:avLst/>
              <a:gdLst/>
              <a:ahLst/>
              <a:cxnLst/>
              <a:rect l="l" t="t" r="r" b="b"/>
              <a:pathLst>
                <a:path w="1473" h="3823" extrusionOk="0">
                  <a:moveTo>
                    <a:pt x="245" y="0"/>
                  </a:moveTo>
                  <a:cubicBezTo>
                    <a:pt x="235" y="0"/>
                    <a:pt x="224" y="4"/>
                    <a:pt x="217" y="11"/>
                  </a:cubicBezTo>
                  <a:lnTo>
                    <a:pt x="0" y="271"/>
                  </a:lnTo>
                  <a:lnTo>
                    <a:pt x="332" y="675"/>
                  </a:lnTo>
                  <a:cubicBezTo>
                    <a:pt x="349" y="700"/>
                    <a:pt x="380" y="716"/>
                    <a:pt x="412" y="716"/>
                  </a:cubicBezTo>
                  <a:cubicBezTo>
                    <a:pt x="435" y="716"/>
                    <a:pt x="458" y="708"/>
                    <a:pt x="476" y="690"/>
                  </a:cubicBezTo>
                  <a:lnTo>
                    <a:pt x="621" y="574"/>
                  </a:lnTo>
                  <a:lnTo>
                    <a:pt x="621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96" y="690"/>
                  </a:lnTo>
                  <a:cubicBezTo>
                    <a:pt x="1014" y="708"/>
                    <a:pt x="1037" y="716"/>
                    <a:pt x="1060" y="716"/>
                  </a:cubicBezTo>
                  <a:cubicBezTo>
                    <a:pt x="1092" y="716"/>
                    <a:pt x="1124" y="700"/>
                    <a:pt x="1140" y="675"/>
                  </a:cubicBezTo>
                  <a:lnTo>
                    <a:pt x="1472" y="271"/>
                  </a:lnTo>
                  <a:lnTo>
                    <a:pt x="1270" y="11"/>
                  </a:lnTo>
                  <a:cubicBezTo>
                    <a:pt x="1263" y="4"/>
                    <a:pt x="1252" y="0"/>
                    <a:pt x="1240" y="0"/>
                  </a:cubicBezTo>
                  <a:cubicBezTo>
                    <a:pt x="1227" y="0"/>
                    <a:pt x="1213" y="4"/>
                    <a:pt x="1198" y="11"/>
                  </a:cubicBezTo>
                  <a:lnTo>
                    <a:pt x="736" y="473"/>
                  </a:lnTo>
                  <a:lnTo>
                    <a:pt x="274" y="11"/>
                  </a:lnTo>
                  <a:cubicBezTo>
                    <a:pt x="267" y="4"/>
                    <a:pt x="256" y="0"/>
                    <a:pt x="245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6" name="Google Shape;17916;p81"/>
            <p:cNvSpPr/>
            <p:nvPr/>
          </p:nvSpPr>
          <p:spPr>
            <a:xfrm>
              <a:off x="2558264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16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32" y="3581"/>
                  </a:lnTo>
                  <a:lnTo>
                    <a:pt x="232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7" name="Google Shape;17917;p81"/>
            <p:cNvSpPr/>
            <p:nvPr/>
          </p:nvSpPr>
          <p:spPr>
            <a:xfrm>
              <a:off x="2536322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8" name="Google Shape;17918;p81"/>
            <p:cNvSpPr/>
            <p:nvPr/>
          </p:nvSpPr>
          <p:spPr>
            <a:xfrm>
              <a:off x="2536008" y="3379147"/>
              <a:ext cx="34787" cy="56441"/>
            </a:xfrm>
            <a:custGeom>
              <a:avLst/>
              <a:gdLst/>
              <a:ahLst/>
              <a:cxnLst/>
              <a:rect l="l" t="t" r="r" b="b"/>
              <a:pathLst>
                <a:path w="1327" h="2153" extrusionOk="0">
                  <a:moveTo>
                    <a:pt x="734" y="0"/>
                  </a:moveTo>
                  <a:cubicBezTo>
                    <a:pt x="330" y="0"/>
                    <a:pt x="13" y="318"/>
                    <a:pt x="13" y="722"/>
                  </a:cubicBezTo>
                  <a:lnTo>
                    <a:pt x="13" y="1198"/>
                  </a:lnTo>
                  <a:cubicBezTo>
                    <a:pt x="1" y="1746"/>
                    <a:pt x="450" y="2152"/>
                    <a:pt x="957" y="2152"/>
                  </a:cubicBezTo>
                  <a:cubicBezTo>
                    <a:pt x="1079" y="2152"/>
                    <a:pt x="1204" y="2129"/>
                    <a:pt x="1326" y="2079"/>
                  </a:cubicBezTo>
                  <a:cubicBezTo>
                    <a:pt x="965" y="1934"/>
                    <a:pt x="720" y="1573"/>
                    <a:pt x="734" y="1184"/>
                  </a:cubicBezTo>
                  <a:lnTo>
                    <a:pt x="734" y="707"/>
                  </a:lnTo>
                  <a:cubicBezTo>
                    <a:pt x="734" y="361"/>
                    <a:pt x="980" y="72"/>
                    <a:pt x="132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9" name="Google Shape;17919;p81"/>
            <p:cNvSpPr/>
            <p:nvPr/>
          </p:nvSpPr>
          <p:spPr>
            <a:xfrm>
              <a:off x="2536322" y="3378754"/>
              <a:ext cx="49992" cy="25429"/>
            </a:xfrm>
            <a:custGeom>
              <a:avLst/>
              <a:gdLst/>
              <a:ahLst/>
              <a:cxnLst/>
              <a:rect l="l" t="t" r="r" b="b"/>
              <a:pathLst>
                <a:path w="1907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69" y="969"/>
                  </a:cubicBezTo>
                  <a:cubicBezTo>
                    <a:pt x="1815" y="969"/>
                    <a:pt x="1860" y="969"/>
                    <a:pt x="1906" y="968"/>
                  </a:cubicBezTo>
                  <a:lnTo>
                    <a:pt x="1906" y="722"/>
                  </a:lnTo>
                  <a:cubicBezTo>
                    <a:pt x="1906" y="333"/>
                    <a:pt x="1588" y="1"/>
                    <a:pt x="118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0" name="Google Shape;17920;p81"/>
            <p:cNvSpPr/>
            <p:nvPr/>
          </p:nvSpPr>
          <p:spPr>
            <a:xfrm>
              <a:off x="2536322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1" y="780"/>
                    <a:pt x="477" y="837"/>
                    <a:pt x="722" y="866"/>
                  </a:cubicBezTo>
                  <a:lnTo>
                    <a:pt x="722" y="707"/>
                  </a:lnTo>
                  <a:cubicBezTo>
                    <a:pt x="722" y="361"/>
                    <a:pt x="968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1" name="Google Shape;17921;p81"/>
            <p:cNvSpPr/>
            <p:nvPr/>
          </p:nvSpPr>
          <p:spPr>
            <a:xfrm>
              <a:off x="2348623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2" name="Google Shape;17922;p81"/>
            <p:cNvSpPr/>
            <p:nvPr/>
          </p:nvSpPr>
          <p:spPr>
            <a:xfrm>
              <a:off x="2347102" y="3429087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9" y="1"/>
                  </a:moveTo>
                  <a:lnTo>
                    <a:pt x="59" y="477"/>
                  </a:lnTo>
                  <a:cubicBezTo>
                    <a:pt x="44" y="520"/>
                    <a:pt x="30" y="578"/>
                    <a:pt x="1" y="621"/>
                  </a:cubicBezTo>
                  <a:cubicBezTo>
                    <a:pt x="174" y="686"/>
                    <a:pt x="354" y="719"/>
                    <a:pt x="533" y="719"/>
                  </a:cubicBezTo>
                  <a:cubicBezTo>
                    <a:pt x="712" y="719"/>
                    <a:pt x="889" y="686"/>
                    <a:pt x="1055" y="621"/>
                  </a:cubicBezTo>
                  <a:cubicBezTo>
                    <a:pt x="1026" y="578"/>
                    <a:pt x="1011" y="520"/>
                    <a:pt x="1011" y="477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3" name="Google Shape;17923;p81"/>
            <p:cNvSpPr/>
            <p:nvPr/>
          </p:nvSpPr>
          <p:spPr>
            <a:xfrm>
              <a:off x="2323273" y="3448774"/>
              <a:ext cx="75342" cy="93116"/>
            </a:xfrm>
            <a:custGeom>
              <a:avLst/>
              <a:gdLst/>
              <a:ahLst/>
              <a:cxnLst/>
              <a:rect l="l" t="t" r="r" b="b"/>
              <a:pathLst>
                <a:path w="2874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16" y="303"/>
                    <a:pt x="0" y="462"/>
                    <a:pt x="15" y="650"/>
                  </a:cubicBezTo>
                  <a:lnTo>
                    <a:pt x="15" y="2036"/>
                  </a:lnTo>
                  <a:cubicBezTo>
                    <a:pt x="15" y="2555"/>
                    <a:pt x="159" y="3060"/>
                    <a:pt x="448" y="3493"/>
                  </a:cubicBezTo>
                  <a:lnTo>
                    <a:pt x="491" y="3551"/>
                  </a:lnTo>
                  <a:lnTo>
                    <a:pt x="2397" y="3551"/>
                  </a:lnTo>
                  <a:lnTo>
                    <a:pt x="2426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68" y="202"/>
                    <a:pt x="1465" y="202"/>
                  </a:cubicBezTo>
                  <a:cubicBezTo>
                    <a:pt x="1451" y="202"/>
                    <a:pt x="1444" y="202"/>
                    <a:pt x="1444" y="202"/>
                  </a:cubicBezTo>
                  <a:cubicBezTo>
                    <a:pt x="1444" y="202"/>
                    <a:pt x="1436" y="202"/>
                    <a:pt x="1422" y="202"/>
                  </a:cubicBezTo>
                  <a:cubicBezTo>
                    <a:pt x="1317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4" name="Google Shape;17924;p81"/>
            <p:cNvSpPr/>
            <p:nvPr/>
          </p:nvSpPr>
          <p:spPr>
            <a:xfrm>
              <a:off x="2335751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21" y="4057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5" name="Google Shape;17925;p81"/>
            <p:cNvSpPr/>
            <p:nvPr/>
          </p:nvSpPr>
          <p:spPr>
            <a:xfrm>
              <a:off x="2323273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3" y="1"/>
                  </a:moveTo>
                  <a:cubicBezTo>
                    <a:pt x="29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59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6" name="Google Shape;17926;p81"/>
            <p:cNvSpPr/>
            <p:nvPr/>
          </p:nvSpPr>
          <p:spPr>
            <a:xfrm>
              <a:off x="2386084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30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7" name="Google Shape;17927;p81"/>
            <p:cNvSpPr/>
            <p:nvPr/>
          </p:nvSpPr>
          <p:spPr>
            <a:xfrm>
              <a:off x="2341807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3" y="0"/>
                  </a:moveTo>
                  <a:cubicBezTo>
                    <a:pt x="221" y="0"/>
                    <a:pt x="210" y="4"/>
                    <a:pt x="203" y="11"/>
                  </a:cubicBezTo>
                  <a:lnTo>
                    <a:pt x="1" y="271"/>
                  </a:lnTo>
                  <a:lnTo>
                    <a:pt x="318" y="675"/>
                  </a:lnTo>
                  <a:cubicBezTo>
                    <a:pt x="343" y="700"/>
                    <a:pt x="373" y="716"/>
                    <a:pt x="406" y="716"/>
                  </a:cubicBezTo>
                  <a:cubicBezTo>
                    <a:pt x="429" y="716"/>
                    <a:pt x="453" y="708"/>
                    <a:pt x="477" y="690"/>
                  </a:cubicBezTo>
                  <a:lnTo>
                    <a:pt x="607" y="574"/>
                  </a:lnTo>
                  <a:lnTo>
                    <a:pt x="607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6" y="708"/>
                    <a:pt x="1031" y="716"/>
                    <a:pt x="1054" y="716"/>
                  </a:cubicBezTo>
                  <a:cubicBezTo>
                    <a:pt x="1086" y="716"/>
                    <a:pt x="1116" y="700"/>
                    <a:pt x="1141" y="675"/>
                  </a:cubicBezTo>
                  <a:lnTo>
                    <a:pt x="1459" y="271"/>
                  </a:lnTo>
                  <a:lnTo>
                    <a:pt x="1257" y="11"/>
                  </a:lnTo>
                  <a:cubicBezTo>
                    <a:pt x="1249" y="4"/>
                    <a:pt x="1239" y="0"/>
                    <a:pt x="1228" y="0"/>
                  </a:cubicBezTo>
                  <a:cubicBezTo>
                    <a:pt x="1217" y="0"/>
                    <a:pt x="1206" y="4"/>
                    <a:pt x="1199" y="11"/>
                  </a:cubicBezTo>
                  <a:lnTo>
                    <a:pt x="737" y="473"/>
                  </a:lnTo>
                  <a:lnTo>
                    <a:pt x="275" y="11"/>
                  </a:lnTo>
                  <a:cubicBezTo>
                    <a:pt x="261" y="4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8" name="Google Shape;17928;p81"/>
            <p:cNvSpPr/>
            <p:nvPr/>
          </p:nvSpPr>
          <p:spPr>
            <a:xfrm>
              <a:off x="2357693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31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9" name="Google Shape;17929;p81"/>
            <p:cNvSpPr/>
            <p:nvPr/>
          </p:nvSpPr>
          <p:spPr>
            <a:xfrm>
              <a:off x="2335751" y="3378754"/>
              <a:ext cx="50752" cy="56782"/>
            </a:xfrm>
            <a:custGeom>
              <a:avLst/>
              <a:gdLst/>
              <a:ahLst/>
              <a:cxnLst/>
              <a:rect l="l" t="t" r="r" b="b"/>
              <a:pathLst>
                <a:path w="1936" h="2166" extrusionOk="0">
                  <a:moveTo>
                    <a:pt x="723" y="1"/>
                  </a:moveTo>
                  <a:cubicBezTo>
                    <a:pt x="333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68" y="2166"/>
                  </a:cubicBezTo>
                  <a:cubicBezTo>
                    <a:pt x="1488" y="2166"/>
                    <a:pt x="1935" y="1733"/>
                    <a:pt x="1935" y="1199"/>
                  </a:cubicBezTo>
                  <a:lnTo>
                    <a:pt x="1935" y="722"/>
                  </a:lnTo>
                  <a:cubicBezTo>
                    <a:pt x="1935" y="333"/>
                    <a:pt x="1603" y="1"/>
                    <a:pt x="121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0" name="Google Shape;17930;p81"/>
            <p:cNvSpPr/>
            <p:nvPr/>
          </p:nvSpPr>
          <p:spPr>
            <a:xfrm>
              <a:off x="2335751" y="3379147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8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5" y="2129"/>
                    <a:pt x="1314" y="2079"/>
                  </a:cubicBezTo>
                  <a:cubicBezTo>
                    <a:pt x="953" y="1934"/>
                    <a:pt x="723" y="1573"/>
                    <a:pt x="723" y="1184"/>
                  </a:cubicBez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1" name="Google Shape;17931;p81"/>
            <p:cNvSpPr/>
            <p:nvPr/>
          </p:nvSpPr>
          <p:spPr>
            <a:xfrm>
              <a:off x="2335751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2" name="Google Shape;17932;p81"/>
            <p:cNvSpPr/>
            <p:nvPr/>
          </p:nvSpPr>
          <p:spPr>
            <a:xfrm>
              <a:off x="2335751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80"/>
                    <a:pt x="477" y="837"/>
                    <a:pt x="723" y="866"/>
                  </a:cubicBezTo>
                  <a:lnTo>
                    <a:pt x="723" y="722"/>
                  </a:ln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3" name="Google Shape;17933;p81"/>
            <p:cNvSpPr/>
            <p:nvPr/>
          </p:nvSpPr>
          <p:spPr>
            <a:xfrm>
              <a:off x="2298290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4" name="Google Shape;17934;p81"/>
            <p:cNvSpPr/>
            <p:nvPr/>
          </p:nvSpPr>
          <p:spPr>
            <a:xfrm>
              <a:off x="2297163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11" y="578"/>
                    <a:pt x="996" y="535"/>
                    <a:pt x="996" y="492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5" name="Google Shape;17935;p81"/>
            <p:cNvSpPr/>
            <p:nvPr/>
          </p:nvSpPr>
          <p:spPr>
            <a:xfrm>
              <a:off x="2273307" y="3555102"/>
              <a:ext cx="74975" cy="93116"/>
            </a:xfrm>
            <a:custGeom>
              <a:avLst/>
              <a:gdLst/>
              <a:ahLst/>
              <a:cxnLst/>
              <a:rect l="l" t="t" r="r" b="b"/>
              <a:pathLst>
                <a:path w="2860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1" y="192"/>
                    <a:pt x="1554" y="203"/>
                    <a:pt x="1451" y="203"/>
                  </a:cubicBezTo>
                  <a:cubicBezTo>
                    <a:pt x="1438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7" y="192"/>
                    <a:pt x="69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6" name="Google Shape;17936;p81"/>
            <p:cNvSpPr/>
            <p:nvPr/>
          </p:nvSpPr>
          <p:spPr>
            <a:xfrm>
              <a:off x="2285812" y="3648192"/>
              <a:ext cx="49966" cy="43936"/>
            </a:xfrm>
            <a:custGeom>
              <a:avLst/>
              <a:gdLst/>
              <a:ahLst/>
              <a:cxnLst/>
              <a:rect l="l" t="t" r="r" b="b"/>
              <a:pathLst>
                <a:path w="1906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01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7" name="Google Shape;17937;p81"/>
            <p:cNvSpPr/>
            <p:nvPr/>
          </p:nvSpPr>
          <p:spPr>
            <a:xfrm>
              <a:off x="2273307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60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90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8" name="Google Shape;17938;p81"/>
            <p:cNvSpPr/>
            <p:nvPr/>
          </p:nvSpPr>
          <p:spPr>
            <a:xfrm>
              <a:off x="2335751" y="3565693"/>
              <a:ext cx="12898" cy="82525"/>
            </a:xfrm>
            <a:custGeom>
              <a:avLst/>
              <a:gdLst/>
              <a:ahLst/>
              <a:cxnLst/>
              <a:rect l="l" t="t" r="r" b="b"/>
              <a:pathLst>
                <a:path w="492" h="3148" extrusionOk="0">
                  <a:moveTo>
                    <a:pt x="419" y="1"/>
                  </a:moveTo>
                  <a:lnTo>
                    <a:pt x="203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44" y="3090"/>
                  </a:lnTo>
                  <a:cubicBezTo>
                    <a:pt x="333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92" y="159"/>
                    <a:pt x="463" y="73"/>
                    <a:pt x="41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9" name="Google Shape;17939;p81"/>
            <p:cNvSpPr/>
            <p:nvPr/>
          </p:nvSpPr>
          <p:spPr>
            <a:xfrm>
              <a:off x="2291867" y="3547998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1"/>
                  </a:moveTo>
                  <a:cubicBezTo>
                    <a:pt x="220" y="1"/>
                    <a:pt x="210" y="4"/>
                    <a:pt x="202" y="12"/>
                  </a:cubicBezTo>
                  <a:lnTo>
                    <a:pt x="0" y="271"/>
                  </a:lnTo>
                  <a:lnTo>
                    <a:pt x="318" y="676"/>
                  </a:lnTo>
                  <a:cubicBezTo>
                    <a:pt x="343" y="701"/>
                    <a:pt x="373" y="716"/>
                    <a:pt x="405" y="716"/>
                  </a:cubicBezTo>
                  <a:cubicBezTo>
                    <a:pt x="428" y="716"/>
                    <a:pt x="452" y="708"/>
                    <a:pt x="477" y="690"/>
                  </a:cubicBezTo>
                  <a:lnTo>
                    <a:pt x="607" y="575"/>
                  </a:lnTo>
                  <a:lnTo>
                    <a:pt x="607" y="3823"/>
                  </a:lnTo>
                  <a:lnTo>
                    <a:pt x="852" y="3823"/>
                  </a:lnTo>
                  <a:lnTo>
                    <a:pt x="852" y="575"/>
                  </a:lnTo>
                  <a:lnTo>
                    <a:pt x="982" y="690"/>
                  </a:lnTo>
                  <a:cubicBezTo>
                    <a:pt x="1006" y="708"/>
                    <a:pt x="1030" y="716"/>
                    <a:pt x="1053" y="716"/>
                  </a:cubicBezTo>
                  <a:cubicBezTo>
                    <a:pt x="1085" y="716"/>
                    <a:pt x="1115" y="701"/>
                    <a:pt x="1141" y="676"/>
                  </a:cubicBezTo>
                  <a:lnTo>
                    <a:pt x="1458" y="271"/>
                  </a:lnTo>
                  <a:lnTo>
                    <a:pt x="1256" y="26"/>
                  </a:lnTo>
                  <a:cubicBezTo>
                    <a:pt x="1249" y="12"/>
                    <a:pt x="1238" y="4"/>
                    <a:pt x="1227" y="4"/>
                  </a:cubicBezTo>
                  <a:cubicBezTo>
                    <a:pt x="1216" y="4"/>
                    <a:pt x="1206" y="12"/>
                    <a:pt x="1198" y="26"/>
                  </a:cubicBezTo>
                  <a:lnTo>
                    <a:pt x="736" y="474"/>
                  </a:lnTo>
                  <a:lnTo>
                    <a:pt x="260" y="12"/>
                  </a:lnTo>
                  <a:cubicBezTo>
                    <a:pt x="253" y="4"/>
                    <a:pt x="242" y="1"/>
                    <a:pt x="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0" name="Google Shape;17940;p81"/>
            <p:cNvSpPr/>
            <p:nvPr/>
          </p:nvSpPr>
          <p:spPr>
            <a:xfrm>
              <a:off x="2307754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1" name="Google Shape;17941;p81"/>
            <p:cNvSpPr/>
            <p:nvPr/>
          </p:nvSpPr>
          <p:spPr>
            <a:xfrm>
              <a:off x="2285812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3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2" name="Google Shape;17942;p81"/>
            <p:cNvSpPr/>
            <p:nvPr/>
          </p:nvSpPr>
          <p:spPr>
            <a:xfrm>
              <a:off x="2285812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08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3" name="Google Shape;17943;p81"/>
            <p:cNvSpPr/>
            <p:nvPr/>
          </p:nvSpPr>
          <p:spPr>
            <a:xfrm>
              <a:off x="2285418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33" y="1"/>
                    <a:pt x="1" y="319"/>
                    <a:pt x="1" y="723"/>
                  </a:cubicBezTo>
                  <a:lnTo>
                    <a:pt x="15" y="737"/>
                  </a:lnTo>
                  <a:cubicBezTo>
                    <a:pt x="591" y="884"/>
                    <a:pt x="1192" y="970"/>
                    <a:pt x="1783" y="970"/>
                  </a:cubicBezTo>
                  <a:cubicBezTo>
                    <a:pt x="1829" y="970"/>
                    <a:pt x="1875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4" name="Google Shape;17944;p81"/>
            <p:cNvSpPr/>
            <p:nvPr/>
          </p:nvSpPr>
          <p:spPr>
            <a:xfrm>
              <a:off x="2285812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5" name="Google Shape;17945;p81"/>
            <p:cNvSpPr/>
            <p:nvPr/>
          </p:nvSpPr>
          <p:spPr>
            <a:xfrm>
              <a:off x="2398588" y="3535415"/>
              <a:ext cx="24983" cy="25009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6" name="Google Shape;17946;p81"/>
            <p:cNvSpPr/>
            <p:nvPr/>
          </p:nvSpPr>
          <p:spPr>
            <a:xfrm>
              <a:off x="2397435" y="3535415"/>
              <a:ext cx="27290" cy="18849"/>
            </a:xfrm>
            <a:custGeom>
              <a:avLst/>
              <a:gdLst/>
              <a:ahLst/>
              <a:cxnLst/>
              <a:rect l="l" t="t" r="r" b="b"/>
              <a:pathLst>
                <a:path w="1041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30" y="578"/>
                    <a:pt x="1" y="622"/>
                  </a:cubicBezTo>
                  <a:cubicBezTo>
                    <a:pt x="167" y="687"/>
                    <a:pt x="344" y="719"/>
                    <a:pt x="520" y="719"/>
                  </a:cubicBezTo>
                  <a:cubicBezTo>
                    <a:pt x="697" y="719"/>
                    <a:pt x="874" y="687"/>
                    <a:pt x="1040" y="622"/>
                  </a:cubicBezTo>
                  <a:cubicBezTo>
                    <a:pt x="1011" y="578"/>
                    <a:pt x="997" y="535"/>
                    <a:pt x="997" y="492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7" name="Google Shape;17947;p81"/>
            <p:cNvSpPr/>
            <p:nvPr/>
          </p:nvSpPr>
          <p:spPr>
            <a:xfrm>
              <a:off x="2373606" y="3555102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693" y="0"/>
                  </a:moveTo>
                  <a:lnTo>
                    <a:pt x="260" y="231"/>
                  </a:lnTo>
                  <a:cubicBezTo>
                    <a:pt x="101" y="304"/>
                    <a:pt x="0" y="477"/>
                    <a:pt x="0" y="650"/>
                  </a:cubicBezTo>
                  <a:lnTo>
                    <a:pt x="0" y="2036"/>
                  </a:lnTo>
                  <a:cubicBezTo>
                    <a:pt x="0" y="2556"/>
                    <a:pt x="159" y="3061"/>
                    <a:pt x="448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5" y="3494"/>
                  </a:lnTo>
                  <a:cubicBezTo>
                    <a:pt x="2714" y="3061"/>
                    <a:pt x="2873" y="2556"/>
                    <a:pt x="2858" y="2036"/>
                  </a:cubicBezTo>
                  <a:lnTo>
                    <a:pt x="2858" y="650"/>
                  </a:lnTo>
                  <a:cubicBezTo>
                    <a:pt x="2858" y="477"/>
                    <a:pt x="2757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3" y="203"/>
                    <a:pt x="1451" y="203"/>
                  </a:cubicBezTo>
                  <a:cubicBezTo>
                    <a:pt x="1437" y="203"/>
                    <a:pt x="1429" y="203"/>
                    <a:pt x="1429" y="203"/>
                  </a:cubicBezTo>
                  <a:cubicBezTo>
                    <a:pt x="1429" y="203"/>
                    <a:pt x="1422" y="203"/>
                    <a:pt x="1408" y="203"/>
                  </a:cubicBezTo>
                  <a:cubicBezTo>
                    <a:pt x="1305" y="203"/>
                    <a:pt x="859" y="192"/>
                    <a:pt x="693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8" name="Google Shape;17948;p81"/>
            <p:cNvSpPr/>
            <p:nvPr/>
          </p:nvSpPr>
          <p:spPr>
            <a:xfrm>
              <a:off x="2386084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18"/>
                    <a:pt x="419" y="2151"/>
                    <a:pt x="953" y="2151"/>
                  </a:cubicBezTo>
                  <a:cubicBezTo>
                    <a:pt x="1488" y="2151"/>
                    <a:pt x="1921" y="1718"/>
                    <a:pt x="1921" y="1199"/>
                  </a:cubicBezTo>
                  <a:lnTo>
                    <a:pt x="1921" y="722"/>
                  </a:lnTo>
                  <a:cubicBezTo>
                    <a:pt x="1921" y="318"/>
                    <a:pt x="1603" y="0"/>
                    <a:pt x="119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9" name="Google Shape;17949;p81"/>
            <p:cNvSpPr/>
            <p:nvPr/>
          </p:nvSpPr>
          <p:spPr>
            <a:xfrm>
              <a:off x="2385717" y="3485475"/>
              <a:ext cx="34840" cy="56441"/>
            </a:xfrm>
            <a:custGeom>
              <a:avLst/>
              <a:gdLst/>
              <a:ahLst/>
              <a:cxnLst/>
              <a:rect l="l" t="t" r="r" b="b"/>
              <a:pathLst>
                <a:path w="1329" h="2153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51" y="2152"/>
                    <a:pt x="952" y="2152"/>
                  </a:cubicBezTo>
                  <a:cubicBezTo>
                    <a:pt x="1071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0" name="Google Shape;17950;p81"/>
            <p:cNvSpPr/>
            <p:nvPr/>
          </p:nvSpPr>
          <p:spPr>
            <a:xfrm>
              <a:off x="2386084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32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1" name="Google Shape;17951;p81"/>
            <p:cNvSpPr/>
            <p:nvPr/>
          </p:nvSpPr>
          <p:spPr>
            <a:xfrm>
              <a:off x="2373606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15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45" y="2657"/>
                    <a:pt x="433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2" name="Google Shape;17952;p81"/>
            <p:cNvSpPr/>
            <p:nvPr/>
          </p:nvSpPr>
          <p:spPr>
            <a:xfrm>
              <a:off x="2436050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4" y="1"/>
                  </a:moveTo>
                  <a:lnTo>
                    <a:pt x="188" y="159"/>
                  </a:lnTo>
                  <a:cubicBezTo>
                    <a:pt x="72" y="246"/>
                    <a:pt x="0" y="390"/>
                    <a:pt x="0" y="535"/>
                  </a:cubicBezTo>
                  <a:lnTo>
                    <a:pt x="0" y="3148"/>
                  </a:lnTo>
                  <a:lnTo>
                    <a:pt x="43" y="3090"/>
                  </a:lnTo>
                  <a:cubicBezTo>
                    <a:pt x="332" y="2657"/>
                    <a:pt x="476" y="2152"/>
                    <a:pt x="476" y="1632"/>
                  </a:cubicBezTo>
                  <a:lnTo>
                    <a:pt x="476" y="246"/>
                  </a:lnTo>
                  <a:cubicBezTo>
                    <a:pt x="476" y="159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3" name="Google Shape;17953;p81"/>
            <p:cNvSpPr/>
            <p:nvPr/>
          </p:nvSpPr>
          <p:spPr>
            <a:xfrm>
              <a:off x="2391773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44" y="0"/>
                  </a:moveTo>
                  <a:cubicBezTo>
                    <a:pt x="231" y="0"/>
                    <a:pt x="217" y="8"/>
                    <a:pt x="202" y="22"/>
                  </a:cubicBezTo>
                  <a:lnTo>
                    <a:pt x="0" y="267"/>
                  </a:lnTo>
                  <a:lnTo>
                    <a:pt x="332" y="672"/>
                  </a:lnTo>
                  <a:cubicBezTo>
                    <a:pt x="349" y="697"/>
                    <a:pt x="380" y="712"/>
                    <a:pt x="412" y="712"/>
                  </a:cubicBezTo>
                  <a:cubicBezTo>
                    <a:pt x="435" y="712"/>
                    <a:pt x="458" y="704"/>
                    <a:pt x="477" y="686"/>
                  </a:cubicBezTo>
                  <a:lnTo>
                    <a:pt x="621" y="571"/>
                  </a:lnTo>
                  <a:lnTo>
                    <a:pt x="621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6" y="686"/>
                  </a:lnTo>
                  <a:cubicBezTo>
                    <a:pt x="1014" y="704"/>
                    <a:pt x="1038" y="712"/>
                    <a:pt x="1061" y="712"/>
                  </a:cubicBezTo>
                  <a:cubicBezTo>
                    <a:pt x="1092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71" y="22"/>
                  </a:lnTo>
                  <a:cubicBezTo>
                    <a:pt x="1256" y="8"/>
                    <a:pt x="1242" y="0"/>
                    <a:pt x="1229" y="0"/>
                  </a:cubicBezTo>
                  <a:cubicBezTo>
                    <a:pt x="1216" y="0"/>
                    <a:pt x="1206" y="8"/>
                    <a:pt x="1198" y="22"/>
                  </a:cubicBezTo>
                  <a:lnTo>
                    <a:pt x="736" y="484"/>
                  </a:lnTo>
                  <a:lnTo>
                    <a:pt x="274" y="22"/>
                  </a:lnTo>
                  <a:cubicBezTo>
                    <a:pt x="267" y="8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4" name="Google Shape;17954;p81"/>
            <p:cNvSpPr/>
            <p:nvPr/>
          </p:nvSpPr>
          <p:spPr>
            <a:xfrm>
              <a:off x="2408026" y="3660670"/>
              <a:ext cx="6082" cy="31458"/>
            </a:xfrm>
            <a:custGeom>
              <a:avLst/>
              <a:gdLst/>
              <a:ahLst/>
              <a:cxnLst/>
              <a:rect l="l" t="t" r="r" b="b"/>
              <a:pathLst>
                <a:path w="232" h="1200" extrusionOk="0">
                  <a:moveTo>
                    <a:pt x="116" y="1"/>
                  </a:moveTo>
                  <a:cubicBezTo>
                    <a:pt x="44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32" y="1199"/>
                  </a:lnTo>
                  <a:lnTo>
                    <a:pt x="232" y="116"/>
                  </a:lnTo>
                  <a:cubicBezTo>
                    <a:pt x="232" y="59"/>
                    <a:pt x="189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5" name="Google Shape;17955;p81"/>
            <p:cNvSpPr/>
            <p:nvPr/>
          </p:nvSpPr>
          <p:spPr>
            <a:xfrm>
              <a:off x="2385717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15" y="737"/>
                  </a:lnTo>
                  <a:cubicBezTo>
                    <a:pt x="591" y="884"/>
                    <a:pt x="1179" y="970"/>
                    <a:pt x="1780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603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6" name="Google Shape;17956;p81"/>
            <p:cNvSpPr/>
            <p:nvPr/>
          </p:nvSpPr>
          <p:spPr>
            <a:xfrm>
              <a:off x="2385717" y="3485475"/>
              <a:ext cx="34840" cy="23095"/>
            </a:xfrm>
            <a:custGeom>
              <a:avLst/>
              <a:gdLst/>
              <a:ahLst/>
              <a:cxnLst/>
              <a:rect l="l" t="t" r="r" b="b"/>
              <a:pathLst>
                <a:path w="1329" h="881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cubicBezTo>
                    <a:pt x="246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7" name="Google Shape;17957;p81"/>
            <p:cNvSpPr/>
            <p:nvPr/>
          </p:nvSpPr>
          <p:spPr>
            <a:xfrm>
              <a:off x="2498861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8" name="Google Shape;17958;p81"/>
            <p:cNvSpPr/>
            <p:nvPr/>
          </p:nvSpPr>
          <p:spPr>
            <a:xfrm>
              <a:off x="2497340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8" y="1"/>
                  </a:moveTo>
                  <a:lnTo>
                    <a:pt x="58" y="492"/>
                  </a:lnTo>
                  <a:cubicBezTo>
                    <a:pt x="58" y="535"/>
                    <a:pt x="30" y="578"/>
                    <a:pt x="1" y="622"/>
                  </a:cubicBezTo>
                  <a:cubicBezTo>
                    <a:pt x="174" y="687"/>
                    <a:pt x="354" y="719"/>
                    <a:pt x="533" y="719"/>
                  </a:cubicBezTo>
                  <a:cubicBezTo>
                    <a:pt x="712" y="719"/>
                    <a:pt x="888" y="687"/>
                    <a:pt x="1054" y="622"/>
                  </a:cubicBezTo>
                  <a:cubicBezTo>
                    <a:pt x="1026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9" name="Google Shape;17959;p81"/>
            <p:cNvSpPr/>
            <p:nvPr/>
          </p:nvSpPr>
          <p:spPr>
            <a:xfrm>
              <a:off x="2473878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4" y="203"/>
                    <a:pt x="1451" y="203"/>
                  </a:cubicBezTo>
                  <a:cubicBezTo>
                    <a:pt x="1437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6" y="192"/>
                    <a:pt x="694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0" name="Google Shape;17960;p81"/>
            <p:cNvSpPr/>
            <p:nvPr/>
          </p:nvSpPr>
          <p:spPr>
            <a:xfrm>
              <a:off x="2485989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1" name="Google Shape;17961;p81"/>
            <p:cNvSpPr/>
            <p:nvPr/>
          </p:nvSpPr>
          <p:spPr>
            <a:xfrm>
              <a:off x="2473511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29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2" name="Google Shape;17962;p81"/>
            <p:cNvSpPr/>
            <p:nvPr/>
          </p:nvSpPr>
          <p:spPr>
            <a:xfrm>
              <a:off x="2536322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5" y="1"/>
                  </a:moveTo>
                  <a:lnTo>
                    <a:pt x="188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29" y="3090"/>
                  </a:lnTo>
                  <a:cubicBezTo>
                    <a:pt x="318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3" name="Google Shape;17963;p81"/>
            <p:cNvSpPr/>
            <p:nvPr/>
          </p:nvSpPr>
          <p:spPr>
            <a:xfrm>
              <a:off x="2492045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33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8" y="672"/>
                  </a:lnTo>
                  <a:cubicBezTo>
                    <a:pt x="343" y="697"/>
                    <a:pt x="378" y="712"/>
                    <a:pt x="412" y="712"/>
                  </a:cubicBezTo>
                  <a:cubicBezTo>
                    <a:pt x="436" y="712"/>
                    <a:pt x="459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7" y="686"/>
                  </a:lnTo>
                  <a:cubicBezTo>
                    <a:pt x="1015" y="704"/>
                    <a:pt x="1038" y="712"/>
                    <a:pt x="1061" y="712"/>
                  </a:cubicBezTo>
                  <a:cubicBezTo>
                    <a:pt x="1093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56" y="22"/>
                  </a:lnTo>
                  <a:cubicBezTo>
                    <a:pt x="1249" y="8"/>
                    <a:pt x="1238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75" y="22"/>
                  </a:lnTo>
                  <a:cubicBezTo>
                    <a:pt x="260" y="8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4" name="Google Shape;17964;p81"/>
            <p:cNvSpPr/>
            <p:nvPr/>
          </p:nvSpPr>
          <p:spPr>
            <a:xfrm>
              <a:off x="2507931" y="3660670"/>
              <a:ext cx="6475" cy="31458"/>
            </a:xfrm>
            <a:custGeom>
              <a:avLst/>
              <a:gdLst/>
              <a:ahLst/>
              <a:cxnLst/>
              <a:rect l="l" t="t" r="r" b="b"/>
              <a:pathLst>
                <a:path w="247" h="1200" extrusionOk="0">
                  <a:moveTo>
                    <a:pt x="131" y="1"/>
                  </a:moveTo>
                  <a:cubicBezTo>
                    <a:pt x="59" y="1"/>
                    <a:pt x="15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5" name="Google Shape;17965;p81"/>
            <p:cNvSpPr/>
            <p:nvPr/>
          </p:nvSpPr>
          <p:spPr>
            <a:xfrm>
              <a:off x="2486383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19" y="2151"/>
                    <a:pt x="953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588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6" name="Google Shape;17966;p81"/>
            <p:cNvSpPr/>
            <p:nvPr/>
          </p:nvSpPr>
          <p:spPr>
            <a:xfrm>
              <a:off x="2485989" y="3485475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7" name="Google Shape;17967;p81"/>
            <p:cNvSpPr/>
            <p:nvPr/>
          </p:nvSpPr>
          <p:spPr>
            <a:xfrm>
              <a:off x="2485989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19"/>
                    <a:pt x="1" y="723"/>
                  </a:cubicBezTo>
                  <a:lnTo>
                    <a:pt x="1" y="737"/>
                  </a:lnTo>
                  <a:cubicBezTo>
                    <a:pt x="577" y="884"/>
                    <a:pt x="1177" y="970"/>
                    <a:pt x="1780" y="970"/>
                  </a:cubicBezTo>
                  <a:cubicBezTo>
                    <a:pt x="1827" y="970"/>
                    <a:pt x="1874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8" name="Google Shape;17968;p81"/>
            <p:cNvSpPr/>
            <p:nvPr/>
          </p:nvSpPr>
          <p:spPr>
            <a:xfrm>
              <a:off x="2485989" y="3485475"/>
              <a:ext cx="34473" cy="23095"/>
            </a:xfrm>
            <a:custGeom>
              <a:avLst/>
              <a:gdLst/>
              <a:ahLst/>
              <a:cxnLst/>
              <a:rect l="l" t="t" r="r" b="b"/>
              <a:pathLst>
                <a:path w="1315" h="881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9" name="Google Shape;17969;p81"/>
            <p:cNvSpPr/>
            <p:nvPr/>
          </p:nvSpPr>
          <p:spPr>
            <a:xfrm>
              <a:off x="2598766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0" name="Google Shape;17970;p81"/>
            <p:cNvSpPr/>
            <p:nvPr/>
          </p:nvSpPr>
          <p:spPr>
            <a:xfrm>
              <a:off x="2597639" y="3535415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92"/>
                  </a:lnTo>
                  <a:cubicBezTo>
                    <a:pt x="43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25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1" name="Google Shape;17971;p81"/>
            <p:cNvSpPr/>
            <p:nvPr/>
          </p:nvSpPr>
          <p:spPr>
            <a:xfrm>
              <a:off x="2573783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60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72" y="304"/>
                    <a:pt x="2613" y="231"/>
                  </a:cubicBezTo>
                  <a:lnTo>
                    <a:pt x="2166" y="0"/>
                  </a:lnTo>
                  <a:cubicBezTo>
                    <a:pt x="2013" y="192"/>
                    <a:pt x="1568" y="203"/>
                    <a:pt x="1465" y="203"/>
                  </a:cubicBezTo>
                  <a:cubicBezTo>
                    <a:pt x="1452" y="203"/>
                    <a:pt x="1444" y="203"/>
                    <a:pt x="1444" y="203"/>
                  </a:cubicBezTo>
                  <a:cubicBezTo>
                    <a:pt x="1444" y="203"/>
                    <a:pt x="1436" y="203"/>
                    <a:pt x="1422" y="203"/>
                  </a:cubicBezTo>
                  <a:cubicBezTo>
                    <a:pt x="1317" y="203"/>
                    <a:pt x="861" y="192"/>
                    <a:pt x="70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2" name="Google Shape;17972;p81"/>
            <p:cNvSpPr/>
            <p:nvPr/>
          </p:nvSpPr>
          <p:spPr>
            <a:xfrm>
              <a:off x="2586288" y="3648192"/>
              <a:ext cx="50333" cy="43936"/>
            </a:xfrm>
            <a:custGeom>
              <a:avLst/>
              <a:gdLst/>
              <a:ahLst/>
              <a:cxnLst/>
              <a:rect l="l" t="t" r="r" b="b"/>
              <a:pathLst>
                <a:path w="1920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15" y="1675"/>
                    <a:pt x="245" y="1675"/>
                  </a:cubicBezTo>
                  <a:lnTo>
                    <a:pt x="1675" y="1675"/>
                  </a:lnTo>
                  <a:cubicBezTo>
                    <a:pt x="1804" y="1675"/>
                    <a:pt x="1920" y="1560"/>
                    <a:pt x="1920" y="1430"/>
                  </a:cubicBezTo>
                  <a:lnTo>
                    <a:pt x="1920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3" name="Google Shape;17973;p81"/>
            <p:cNvSpPr/>
            <p:nvPr/>
          </p:nvSpPr>
          <p:spPr>
            <a:xfrm>
              <a:off x="2573783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89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4" name="Google Shape;17974;p81"/>
            <p:cNvSpPr/>
            <p:nvPr/>
          </p:nvSpPr>
          <p:spPr>
            <a:xfrm>
              <a:off x="2636594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405" y="1"/>
                  </a:moveTo>
                  <a:lnTo>
                    <a:pt x="189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30" y="3090"/>
                  </a:lnTo>
                  <a:cubicBezTo>
                    <a:pt x="319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5" name="Google Shape;17975;p81"/>
            <p:cNvSpPr/>
            <p:nvPr/>
          </p:nvSpPr>
          <p:spPr>
            <a:xfrm>
              <a:off x="2592317" y="3548103"/>
              <a:ext cx="38248" cy="100115"/>
            </a:xfrm>
            <a:custGeom>
              <a:avLst/>
              <a:gdLst/>
              <a:ahLst/>
              <a:cxnLst/>
              <a:rect l="l" t="t" r="r" b="b"/>
              <a:pathLst>
                <a:path w="1459" h="3819" extrusionOk="0">
                  <a:moveTo>
                    <a:pt x="232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9" y="672"/>
                  </a:lnTo>
                  <a:cubicBezTo>
                    <a:pt x="344" y="697"/>
                    <a:pt x="374" y="712"/>
                    <a:pt x="406" y="712"/>
                  </a:cubicBezTo>
                  <a:cubicBezTo>
                    <a:pt x="429" y="712"/>
                    <a:pt x="453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3" y="3819"/>
                  </a:lnTo>
                  <a:lnTo>
                    <a:pt x="853" y="571"/>
                  </a:lnTo>
                  <a:lnTo>
                    <a:pt x="983" y="686"/>
                  </a:lnTo>
                  <a:cubicBezTo>
                    <a:pt x="1007" y="704"/>
                    <a:pt x="1031" y="712"/>
                    <a:pt x="1054" y="712"/>
                  </a:cubicBezTo>
                  <a:cubicBezTo>
                    <a:pt x="1086" y="712"/>
                    <a:pt x="1116" y="697"/>
                    <a:pt x="1141" y="672"/>
                  </a:cubicBezTo>
                  <a:lnTo>
                    <a:pt x="1459" y="267"/>
                  </a:lnTo>
                  <a:lnTo>
                    <a:pt x="1257" y="22"/>
                  </a:lnTo>
                  <a:cubicBezTo>
                    <a:pt x="1250" y="8"/>
                    <a:pt x="1239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61" y="22"/>
                  </a:lnTo>
                  <a:cubicBezTo>
                    <a:pt x="254" y="8"/>
                    <a:pt x="243" y="0"/>
                    <a:pt x="23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6" name="Google Shape;17976;p81"/>
            <p:cNvSpPr/>
            <p:nvPr/>
          </p:nvSpPr>
          <p:spPr>
            <a:xfrm>
              <a:off x="2608230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0" y="59"/>
                    <a:pt x="0" y="116"/>
                  </a:cubicBezTo>
                  <a:lnTo>
                    <a:pt x="0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7" name="Google Shape;17977;p81"/>
            <p:cNvSpPr/>
            <p:nvPr/>
          </p:nvSpPr>
          <p:spPr>
            <a:xfrm>
              <a:off x="2586288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2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8" name="Google Shape;17978;p81"/>
            <p:cNvSpPr/>
            <p:nvPr/>
          </p:nvSpPr>
          <p:spPr>
            <a:xfrm>
              <a:off x="2586288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9" name="Google Shape;17979;p81"/>
            <p:cNvSpPr/>
            <p:nvPr/>
          </p:nvSpPr>
          <p:spPr>
            <a:xfrm>
              <a:off x="2586288" y="3485082"/>
              <a:ext cx="50333" cy="25429"/>
            </a:xfrm>
            <a:custGeom>
              <a:avLst/>
              <a:gdLst/>
              <a:ahLst/>
              <a:cxnLst/>
              <a:rect l="l" t="t" r="r" b="b"/>
              <a:pathLst>
                <a:path w="1920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0" y="737"/>
                  </a:lnTo>
                  <a:cubicBezTo>
                    <a:pt x="576" y="884"/>
                    <a:pt x="1177" y="970"/>
                    <a:pt x="1779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588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0" name="Google Shape;17980;p81"/>
            <p:cNvSpPr/>
            <p:nvPr/>
          </p:nvSpPr>
          <p:spPr>
            <a:xfrm>
              <a:off x="2586288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6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81" name="Google Shape;17981;p81"/>
          <p:cNvGrpSpPr/>
          <p:nvPr/>
        </p:nvGrpSpPr>
        <p:grpSpPr>
          <a:xfrm>
            <a:off x="2747484" y="3359460"/>
            <a:ext cx="377706" cy="352330"/>
            <a:chOff x="2747484" y="3359460"/>
            <a:chExt cx="377706" cy="352330"/>
          </a:xfrm>
        </p:grpSpPr>
        <p:sp>
          <p:nvSpPr>
            <p:cNvPr id="17982" name="Google Shape;17982;p81"/>
            <p:cNvSpPr/>
            <p:nvPr/>
          </p:nvSpPr>
          <p:spPr>
            <a:xfrm>
              <a:off x="2806520" y="3611858"/>
              <a:ext cx="46951" cy="46951"/>
            </a:xfrm>
            <a:custGeom>
              <a:avLst/>
              <a:gdLst/>
              <a:ahLst/>
              <a:cxnLst/>
              <a:rect l="l" t="t" r="r" b="b"/>
              <a:pathLst>
                <a:path w="1791" h="1791" extrusionOk="0">
                  <a:moveTo>
                    <a:pt x="231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574"/>
                  </a:lnTo>
                  <a:cubicBezTo>
                    <a:pt x="0" y="1690"/>
                    <a:pt x="101" y="1791"/>
                    <a:pt x="231" y="1791"/>
                  </a:cubicBezTo>
                  <a:lnTo>
                    <a:pt x="1574" y="1791"/>
                  </a:lnTo>
                  <a:cubicBezTo>
                    <a:pt x="1689" y="1791"/>
                    <a:pt x="1790" y="1690"/>
                    <a:pt x="1790" y="1574"/>
                  </a:cubicBezTo>
                  <a:lnTo>
                    <a:pt x="1790" y="217"/>
                  </a:lnTo>
                  <a:cubicBezTo>
                    <a:pt x="1790" y="102"/>
                    <a:pt x="1689" y="1"/>
                    <a:pt x="1559" y="1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3" name="Google Shape;17983;p81"/>
            <p:cNvSpPr/>
            <p:nvPr/>
          </p:nvSpPr>
          <p:spPr>
            <a:xfrm>
              <a:off x="2960533" y="3488490"/>
              <a:ext cx="110155" cy="94086"/>
            </a:xfrm>
            <a:custGeom>
              <a:avLst/>
              <a:gdLst/>
              <a:ahLst/>
              <a:cxnLst/>
              <a:rect l="l" t="t" r="r" b="b"/>
              <a:pathLst>
                <a:path w="4202" h="3589" extrusionOk="0">
                  <a:moveTo>
                    <a:pt x="2397" y="1"/>
                  </a:moveTo>
                  <a:cubicBezTo>
                    <a:pt x="809" y="1"/>
                    <a:pt x="1" y="1935"/>
                    <a:pt x="1141" y="3061"/>
                  </a:cubicBezTo>
                  <a:cubicBezTo>
                    <a:pt x="1505" y="3425"/>
                    <a:pt x="1954" y="3589"/>
                    <a:pt x="2395" y="3589"/>
                  </a:cubicBezTo>
                  <a:cubicBezTo>
                    <a:pt x="3316" y="3589"/>
                    <a:pt x="4201" y="2875"/>
                    <a:pt x="4201" y="1791"/>
                  </a:cubicBezTo>
                  <a:cubicBezTo>
                    <a:pt x="4187" y="809"/>
                    <a:pt x="3393" y="1"/>
                    <a:pt x="2397" y="1"/>
                  </a:cubicBez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4" name="Google Shape;17984;p81"/>
            <p:cNvSpPr/>
            <p:nvPr/>
          </p:nvSpPr>
          <p:spPr>
            <a:xfrm>
              <a:off x="2971884" y="3526712"/>
              <a:ext cx="103340" cy="56048"/>
            </a:xfrm>
            <a:custGeom>
              <a:avLst/>
              <a:gdLst/>
              <a:ahLst/>
              <a:cxnLst/>
              <a:rect l="l" t="t" r="r" b="b"/>
              <a:pathLst>
                <a:path w="3942" h="2138" extrusionOk="0">
                  <a:moveTo>
                    <a:pt x="217" y="1"/>
                  </a:moveTo>
                  <a:lnTo>
                    <a:pt x="217" y="1"/>
                  </a:lnTo>
                  <a:cubicBezTo>
                    <a:pt x="1" y="1098"/>
                    <a:pt x="838" y="2137"/>
                    <a:pt x="1964" y="2137"/>
                  </a:cubicBezTo>
                  <a:cubicBezTo>
                    <a:pt x="3090" y="2137"/>
                    <a:pt x="3942" y="1098"/>
                    <a:pt x="3725" y="1"/>
                  </a:cubicBezTo>
                  <a:lnTo>
                    <a:pt x="3725" y="1"/>
                  </a:lnTo>
                  <a:cubicBezTo>
                    <a:pt x="3566" y="838"/>
                    <a:pt x="2830" y="1459"/>
                    <a:pt x="1964" y="1459"/>
                  </a:cubicBezTo>
                  <a:cubicBezTo>
                    <a:pt x="1112" y="1459"/>
                    <a:pt x="376" y="838"/>
                    <a:pt x="217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5" name="Google Shape;17985;p81"/>
            <p:cNvSpPr/>
            <p:nvPr/>
          </p:nvSpPr>
          <p:spPr>
            <a:xfrm>
              <a:off x="2835645" y="3382817"/>
              <a:ext cx="158601" cy="305457"/>
            </a:xfrm>
            <a:custGeom>
              <a:avLst/>
              <a:gdLst/>
              <a:ahLst/>
              <a:cxnLst/>
              <a:rect l="l" t="t" r="r" b="b"/>
              <a:pathLst>
                <a:path w="6050" h="11652" extrusionOk="0">
                  <a:moveTo>
                    <a:pt x="5833" y="1"/>
                  </a:moveTo>
                  <a:cubicBezTo>
                    <a:pt x="5755" y="1"/>
                    <a:pt x="5667" y="35"/>
                    <a:pt x="5631" y="120"/>
                  </a:cubicBezTo>
                  <a:cubicBezTo>
                    <a:pt x="5198" y="798"/>
                    <a:pt x="4693" y="1419"/>
                    <a:pt x="4115" y="1982"/>
                  </a:cubicBezTo>
                  <a:cubicBezTo>
                    <a:pt x="3263" y="2805"/>
                    <a:pt x="1878" y="3801"/>
                    <a:pt x="232" y="3801"/>
                  </a:cubicBezTo>
                  <a:cubicBezTo>
                    <a:pt x="102" y="3801"/>
                    <a:pt x="1" y="3902"/>
                    <a:pt x="1" y="4032"/>
                  </a:cubicBezTo>
                  <a:lnTo>
                    <a:pt x="1" y="7612"/>
                  </a:lnTo>
                  <a:cubicBezTo>
                    <a:pt x="1" y="7742"/>
                    <a:pt x="102" y="7843"/>
                    <a:pt x="232" y="7843"/>
                  </a:cubicBezTo>
                  <a:cubicBezTo>
                    <a:pt x="1878" y="7843"/>
                    <a:pt x="3263" y="8839"/>
                    <a:pt x="4115" y="9676"/>
                  </a:cubicBezTo>
                  <a:cubicBezTo>
                    <a:pt x="4693" y="10225"/>
                    <a:pt x="5198" y="10860"/>
                    <a:pt x="5631" y="11538"/>
                  </a:cubicBezTo>
                  <a:cubicBezTo>
                    <a:pt x="5676" y="11617"/>
                    <a:pt x="5749" y="11652"/>
                    <a:pt x="5821" y="11652"/>
                  </a:cubicBezTo>
                  <a:cubicBezTo>
                    <a:pt x="5936" y="11652"/>
                    <a:pt x="6049" y="11564"/>
                    <a:pt x="6049" y="11423"/>
                  </a:cubicBezTo>
                  <a:lnTo>
                    <a:pt x="6049" y="235"/>
                  </a:lnTo>
                  <a:cubicBezTo>
                    <a:pt x="6049" y="134"/>
                    <a:pt x="5977" y="33"/>
                    <a:pt x="5876" y="4"/>
                  </a:cubicBezTo>
                  <a:cubicBezTo>
                    <a:pt x="5863" y="2"/>
                    <a:pt x="5848" y="1"/>
                    <a:pt x="5833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6" name="Google Shape;17986;p81"/>
            <p:cNvSpPr/>
            <p:nvPr/>
          </p:nvSpPr>
          <p:spPr>
            <a:xfrm>
              <a:off x="2835645" y="3564933"/>
              <a:ext cx="158601" cy="123342"/>
            </a:xfrm>
            <a:custGeom>
              <a:avLst/>
              <a:gdLst/>
              <a:ahLst/>
              <a:cxnLst/>
              <a:rect l="l" t="t" r="r" b="b"/>
              <a:pathLst>
                <a:path w="6050" h="4705" extrusionOk="0">
                  <a:moveTo>
                    <a:pt x="1" y="1"/>
                  </a:moveTo>
                  <a:lnTo>
                    <a:pt x="1" y="665"/>
                  </a:lnTo>
                  <a:cubicBezTo>
                    <a:pt x="1" y="795"/>
                    <a:pt x="102" y="896"/>
                    <a:pt x="232" y="896"/>
                  </a:cubicBezTo>
                  <a:cubicBezTo>
                    <a:pt x="1878" y="896"/>
                    <a:pt x="3263" y="1892"/>
                    <a:pt x="4115" y="2729"/>
                  </a:cubicBezTo>
                  <a:cubicBezTo>
                    <a:pt x="4693" y="3278"/>
                    <a:pt x="5198" y="3913"/>
                    <a:pt x="5631" y="4591"/>
                  </a:cubicBezTo>
                  <a:cubicBezTo>
                    <a:pt x="5676" y="4670"/>
                    <a:pt x="5749" y="4705"/>
                    <a:pt x="5821" y="4705"/>
                  </a:cubicBezTo>
                  <a:cubicBezTo>
                    <a:pt x="5936" y="4705"/>
                    <a:pt x="6049" y="4617"/>
                    <a:pt x="6049" y="4476"/>
                  </a:cubicBezTo>
                  <a:lnTo>
                    <a:pt x="6049" y="3364"/>
                  </a:lnTo>
                  <a:cubicBezTo>
                    <a:pt x="6049" y="3451"/>
                    <a:pt x="5992" y="3537"/>
                    <a:pt x="5891" y="3566"/>
                  </a:cubicBezTo>
                  <a:cubicBezTo>
                    <a:pt x="5864" y="3578"/>
                    <a:pt x="5838" y="3583"/>
                    <a:pt x="5812" y="3583"/>
                  </a:cubicBezTo>
                  <a:cubicBezTo>
                    <a:pt x="5740" y="3583"/>
                    <a:pt x="5673" y="3540"/>
                    <a:pt x="5631" y="3465"/>
                  </a:cubicBezTo>
                  <a:cubicBezTo>
                    <a:pt x="5631" y="3465"/>
                    <a:pt x="5068" y="2974"/>
                    <a:pt x="4115" y="2051"/>
                  </a:cubicBezTo>
                  <a:cubicBezTo>
                    <a:pt x="3263" y="1213"/>
                    <a:pt x="1878" y="217"/>
                    <a:pt x="232" y="217"/>
                  </a:cubicBezTo>
                  <a:cubicBezTo>
                    <a:pt x="102" y="217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7" name="Google Shape;17987;p81"/>
            <p:cNvSpPr/>
            <p:nvPr/>
          </p:nvSpPr>
          <p:spPr>
            <a:xfrm>
              <a:off x="2982475" y="3359460"/>
              <a:ext cx="46951" cy="352330"/>
            </a:xfrm>
            <a:custGeom>
              <a:avLst/>
              <a:gdLst/>
              <a:ahLst/>
              <a:cxnLst/>
              <a:rect l="l" t="t" r="r" b="b"/>
              <a:pathLst>
                <a:path w="1791" h="13440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3209"/>
                  </a:lnTo>
                  <a:cubicBezTo>
                    <a:pt x="1" y="13339"/>
                    <a:pt x="102" y="13440"/>
                    <a:pt x="217" y="13440"/>
                  </a:cubicBezTo>
                  <a:lnTo>
                    <a:pt x="1560" y="13440"/>
                  </a:lnTo>
                  <a:cubicBezTo>
                    <a:pt x="1690" y="13440"/>
                    <a:pt x="1791" y="13339"/>
                    <a:pt x="1791" y="13209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8" name="Google Shape;17988;p81"/>
            <p:cNvSpPr/>
            <p:nvPr/>
          </p:nvSpPr>
          <p:spPr>
            <a:xfrm>
              <a:off x="2982475" y="3682245"/>
              <a:ext cx="46951" cy="29544"/>
            </a:xfrm>
            <a:custGeom>
              <a:avLst/>
              <a:gdLst/>
              <a:ahLst/>
              <a:cxnLst/>
              <a:rect l="l" t="t" r="r" b="b"/>
              <a:pathLst>
                <a:path w="1791" h="1127" extrusionOk="0">
                  <a:moveTo>
                    <a:pt x="1" y="1"/>
                  </a:moveTo>
                  <a:lnTo>
                    <a:pt x="1" y="910"/>
                  </a:lnTo>
                  <a:cubicBezTo>
                    <a:pt x="1" y="1026"/>
                    <a:pt x="102" y="1127"/>
                    <a:pt x="217" y="1127"/>
                  </a:cubicBezTo>
                  <a:lnTo>
                    <a:pt x="1560" y="1127"/>
                  </a:lnTo>
                  <a:cubicBezTo>
                    <a:pt x="1690" y="1127"/>
                    <a:pt x="1791" y="1026"/>
                    <a:pt x="1791" y="910"/>
                  </a:cubicBezTo>
                  <a:lnTo>
                    <a:pt x="1791" y="1"/>
                  </a:lnTo>
                  <a:cubicBezTo>
                    <a:pt x="1791" y="131"/>
                    <a:pt x="1690" y="232"/>
                    <a:pt x="1560" y="232"/>
                  </a:cubicBezTo>
                  <a:lnTo>
                    <a:pt x="217" y="232"/>
                  </a:lnTo>
                  <a:cubicBezTo>
                    <a:pt x="102" y="232"/>
                    <a:pt x="1" y="131"/>
                    <a:pt x="1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9" name="Google Shape;17989;p81"/>
            <p:cNvSpPr/>
            <p:nvPr/>
          </p:nvSpPr>
          <p:spPr>
            <a:xfrm>
              <a:off x="2747851" y="3482828"/>
              <a:ext cx="46951" cy="105594"/>
            </a:xfrm>
            <a:custGeom>
              <a:avLst/>
              <a:gdLst/>
              <a:ahLst/>
              <a:cxnLst/>
              <a:rect l="l" t="t" r="r" b="b"/>
              <a:pathLst>
                <a:path w="1791" h="4028" extrusionOk="0">
                  <a:moveTo>
                    <a:pt x="1112" y="0"/>
                  </a:moveTo>
                  <a:cubicBezTo>
                    <a:pt x="492" y="0"/>
                    <a:pt x="1" y="491"/>
                    <a:pt x="1" y="1112"/>
                  </a:cubicBezTo>
                  <a:lnTo>
                    <a:pt x="1" y="2902"/>
                  </a:lnTo>
                  <a:cubicBezTo>
                    <a:pt x="1" y="3523"/>
                    <a:pt x="492" y="4028"/>
                    <a:pt x="1112" y="4028"/>
                  </a:cubicBezTo>
                  <a:lnTo>
                    <a:pt x="1560" y="4028"/>
                  </a:lnTo>
                  <a:cubicBezTo>
                    <a:pt x="1690" y="4028"/>
                    <a:pt x="1791" y="3927"/>
                    <a:pt x="1791" y="3797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0" name="Google Shape;17990;p81"/>
            <p:cNvSpPr/>
            <p:nvPr/>
          </p:nvSpPr>
          <p:spPr>
            <a:xfrm>
              <a:off x="2747484" y="3488123"/>
              <a:ext cx="47318" cy="100299"/>
            </a:xfrm>
            <a:custGeom>
              <a:avLst/>
              <a:gdLst/>
              <a:ahLst/>
              <a:cxnLst/>
              <a:rect l="l" t="t" r="r" b="b"/>
              <a:pathLst>
                <a:path w="1805" h="3826" extrusionOk="0">
                  <a:moveTo>
                    <a:pt x="477" y="0"/>
                  </a:moveTo>
                  <a:lnTo>
                    <a:pt x="477" y="0"/>
                  </a:lnTo>
                  <a:cubicBezTo>
                    <a:pt x="188" y="203"/>
                    <a:pt x="1" y="549"/>
                    <a:pt x="1" y="910"/>
                  </a:cubicBezTo>
                  <a:lnTo>
                    <a:pt x="1" y="2700"/>
                  </a:lnTo>
                  <a:cubicBezTo>
                    <a:pt x="1" y="3321"/>
                    <a:pt x="506" y="3826"/>
                    <a:pt x="1126" y="3826"/>
                  </a:cubicBezTo>
                  <a:lnTo>
                    <a:pt x="1574" y="3826"/>
                  </a:lnTo>
                  <a:cubicBezTo>
                    <a:pt x="1704" y="3826"/>
                    <a:pt x="1805" y="3725"/>
                    <a:pt x="1805" y="3595"/>
                  </a:cubicBezTo>
                  <a:lnTo>
                    <a:pt x="1805" y="3147"/>
                  </a:lnTo>
                  <a:lnTo>
                    <a:pt x="1126" y="3147"/>
                  </a:lnTo>
                  <a:cubicBezTo>
                    <a:pt x="751" y="3147"/>
                    <a:pt x="448" y="2844"/>
                    <a:pt x="448" y="2483"/>
                  </a:cubicBezTo>
                  <a:lnTo>
                    <a:pt x="448" y="246"/>
                  </a:lnTo>
                  <a:cubicBezTo>
                    <a:pt x="448" y="159"/>
                    <a:pt x="462" y="73"/>
                    <a:pt x="4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1" name="Google Shape;17991;p81"/>
            <p:cNvSpPr/>
            <p:nvPr/>
          </p:nvSpPr>
          <p:spPr>
            <a:xfrm>
              <a:off x="2788720" y="3482828"/>
              <a:ext cx="58695" cy="105594"/>
            </a:xfrm>
            <a:custGeom>
              <a:avLst/>
              <a:gdLst/>
              <a:ahLst/>
              <a:cxnLst/>
              <a:rect l="l" t="t" r="r" b="b"/>
              <a:pathLst>
                <a:path w="2239" h="4028" extrusionOk="0">
                  <a:moveTo>
                    <a:pt x="1" y="0"/>
                  </a:moveTo>
                  <a:lnTo>
                    <a:pt x="1" y="4028"/>
                  </a:lnTo>
                  <a:lnTo>
                    <a:pt x="2238" y="4028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2" name="Google Shape;17992;p81"/>
            <p:cNvSpPr/>
            <p:nvPr/>
          </p:nvSpPr>
          <p:spPr>
            <a:xfrm>
              <a:off x="2788720" y="3570622"/>
              <a:ext cx="58695" cy="17800"/>
            </a:xfrm>
            <a:custGeom>
              <a:avLst/>
              <a:gdLst/>
              <a:ahLst/>
              <a:cxnLst/>
              <a:rect l="l" t="t" r="r" b="b"/>
              <a:pathLst>
                <a:path w="2239" h="679" extrusionOk="0">
                  <a:moveTo>
                    <a:pt x="1" y="0"/>
                  </a:moveTo>
                  <a:lnTo>
                    <a:pt x="1" y="679"/>
                  </a:lnTo>
                  <a:lnTo>
                    <a:pt x="2238" y="679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3" name="Google Shape;17993;p81"/>
            <p:cNvSpPr/>
            <p:nvPr/>
          </p:nvSpPr>
          <p:spPr>
            <a:xfrm>
              <a:off x="2788720" y="3588396"/>
              <a:ext cx="59062" cy="93876"/>
            </a:xfrm>
            <a:custGeom>
              <a:avLst/>
              <a:gdLst/>
              <a:ahLst/>
              <a:cxnLst/>
              <a:rect l="l" t="t" r="r" b="b"/>
              <a:pathLst>
                <a:path w="2253" h="3581" extrusionOk="0">
                  <a:moveTo>
                    <a:pt x="1" y="1"/>
                  </a:moveTo>
                  <a:lnTo>
                    <a:pt x="1" y="3364"/>
                  </a:lnTo>
                  <a:cubicBezTo>
                    <a:pt x="1" y="3480"/>
                    <a:pt x="102" y="3581"/>
                    <a:pt x="232" y="3581"/>
                  </a:cubicBezTo>
                  <a:lnTo>
                    <a:pt x="1127" y="3581"/>
                  </a:lnTo>
                  <a:cubicBezTo>
                    <a:pt x="1228" y="3581"/>
                    <a:pt x="1315" y="3509"/>
                    <a:pt x="1343" y="3422"/>
                  </a:cubicBezTo>
                  <a:lnTo>
                    <a:pt x="2253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4" name="Google Shape;17994;p81"/>
            <p:cNvSpPr/>
            <p:nvPr/>
          </p:nvSpPr>
          <p:spPr>
            <a:xfrm>
              <a:off x="3091844" y="3529753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0"/>
                    <a:pt x="98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5" name="Google Shape;17995;p81"/>
            <p:cNvSpPr/>
            <p:nvPr/>
          </p:nvSpPr>
          <p:spPr>
            <a:xfrm>
              <a:off x="3069535" y="3463140"/>
              <a:ext cx="28574" cy="24249"/>
            </a:xfrm>
            <a:custGeom>
              <a:avLst/>
              <a:gdLst/>
              <a:ahLst/>
              <a:cxnLst/>
              <a:rect l="l" t="t" r="r" b="b"/>
              <a:pathLst>
                <a:path w="1090" h="925" extrusionOk="0">
                  <a:moveTo>
                    <a:pt x="768" y="0"/>
                  </a:moveTo>
                  <a:cubicBezTo>
                    <a:pt x="714" y="0"/>
                    <a:pt x="657" y="22"/>
                    <a:pt x="606" y="73"/>
                  </a:cubicBezTo>
                  <a:lnTo>
                    <a:pt x="144" y="549"/>
                  </a:lnTo>
                  <a:cubicBezTo>
                    <a:pt x="0" y="679"/>
                    <a:pt x="101" y="925"/>
                    <a:pt x="303" y="925"/>
                  </a:cubicBezTo>
                  <a:cubicBezTo>
                    <a:pt x="361" y="925"/>
                    <a:pt x="419" y="910"/>
                    <a:pt x="462" y="867"/>
                  </a:cubicBezTo>
                  <a:lnTo>
                    <a:pt x="924" y="390"/>
                  </a:lnTo>
                  <a:cubicBezTo>
                    <a:pt x="1089" y="225"/>
                    <a:pt x="943" y="0"/>
                    <a:pt x="768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6" name="Google Shape;17996;p81"/>
            <p:cNvSpPr/>
            <p:nvPr/>
          </p:nvSpPr>
          <p:spPr>
            <a:xfrm>
              <a:off x="3068958" y="3583467"/>
              <a:ext cx="28601" cy="24249"/>
            </a:xfrm>
            <a:custGeom>
              <a:avLst/>
              <a:gdLst/>
              <a:ahLst/>
              <a:cxnLst/>
              <a:rect l="l" t="t" r="r" b="b"/>
              <a:pathLst>
                <a:path w="1091" h="925" extrusionOk="0">
                  <a:moveTo>
                    <a:pt x="322" y="1"/>
                  </a:moveTo>
                  <a:cubicBezTo>
                    <a:pt x="147" y="1"/>
                    <a:pt x="1" y="225"/>
                    <a:pt x="166" y="391"/>
                  </a:cubicBezTo>
                  <a:lnTo>
                    <a:pt x="643" y="867"/>
                  </a:lnTo>
                  <a:cubicBezTo>
                    <a:pt x="686" y="911"/>
                    <a:pt x="744" y="925"/>
                    <a:pt x="802" y="925"/>
                  </a:cubicBezTo>
                  <a:cubicBezTo>
                    <a:pt x="1004" y="925"/>
                    <a:pt x="1090" y="694"/>
                    <a:pt x="960" y="550"/>
                  </a:cubicBezTo>
                  <a:lnTo>
                    <a:pt x="484" y="73"/>
                  </a:lnTo>
                  <a:cubicBezTo>
                    <a:pt x="433" y="22"/>
                    <a:pt x="376" y="1"/>
                    <a:pt x="322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97" name="Google Shape;17997;p81"/>
          <p:cNvGrpSpPr/>
          <p:nvPr/>
        </p:nvGrpSpPr>
        <p:grpSpPr>
          <a:xfrm>
            <a:off x="3696205" y="3371938"/>
            <a:ext cx="375792" cy="327373"/>
            <a:chOff x="3696205" y="3371938"/>
            <a:chExt cx="375792" cy="327373"/>
          </a:xfrm>
        </p:grpSpPr>
        <p:sp>
          <p:nvSpPr>
            <p:cNvPr id="17998" name="Google Shape;17998;p81"/>
            <p:cNvSpPr/>
            <p:nvPr/>
          </p:nvSpPr>
          <p:spPr>
            <a:xfrm>
              <a:off x="3696205" y="3456718"/>
              <a:ext cx="375792" cy="242594"/>
            </a:xfrm>
            <a:custGeom>
              <a:avLst/>
              <a:gdLst/>
              <a:ahLst/>
              <a:cxnLst/>
              <a:rect l="l" t="t" r="r" b="b"/>
              <a:pathLst>
                <a:path w="14335" h="925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8791"/>
                  </a:lnTo>
                  <a:cubicBezTo>
                    <a:pt x="0" y="9037"/>
                    <a:pt x="202" y="9253"/>
                    <a:pt x="462" y="9253"/>
                  </a:cubicBezTo>
                  <a:lnTo>
                    <a:pt x="13873" y="9253"/>
                  </a:lnTo>
                  <a:cubicBezTo>
                    <a:pt x="14118" y="9253"/>
                    <a:pt x="14335" y="9037"/>
                    <a:pt x="14335" y="8791"/>
                  </a:cubicBez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9" name="Google Shape;17999;p81"/>
            <p:cNvSpPr/>
            <p:nvPr/>
          </p:nvSpPr>
          <p:spPr>
            <a:xfrm>
              <a:off x="3696205" y="3456718"/>
              <a:ext cx="375792" cy="18193"/>
            </a:xfrm>
            <a:custGeom>
              <a:avLst/>
              <a:gdLst/>
              <a:ahLst/>
              <a:cxnLst/>
              <a:rect l="l" t="t" r="r" b="b"/>
              <a:pathLst>
                <a:path w="14335" h="69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693"/>
                  </a:lnTo>
                  <a:lnTo>
                    <a:pt x="14335" y="693"/>
                  </a:ln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0" name="Google Shape;18000;p81"/>
            <p:cNvSpPr/>
            <p:nvPr/>
          </p:nvSpPr>
          <p:spPr>
            <a:xfrm>
              <a:off x="3732539" y="3505163"/>
              <a:ext cx="121113" cy="157814"/>
            </a:xfrm>
            <a:custGeom>
              <a:avLst/>
              <a:gdLst/>
              <a:ahLst/>
              <a:cxnLst/>
              <a:rect l="l" t="t" r="r" b="b"/>
              <a:pathLst>
                <a:path w="4620" h="602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5789"/>
                  </a:lnTo>
                  <a:cubicBezTo>
                    <a:pt x="0" y="5904"/>
                    <a:pt x="101" y="6020"/>
                    <a:pt x="231" y="6020"/>
                  </a:cubicBezTo>
                  <a:lnTo>
                    <a:pt x="4388" y="6020"/>
                  </a:lnTo>
                  <a:cubicBezTo>
                    <a:pt x="4518" y="6020"/>
                    <a:pt x="4619" y="5919"/>
                    <a:pt x="4619" y="5789"/>
                  </a:cubicBezTo>
                  <a:lnTo>
                    <a:pt x="4619" y="231"/>
                  </a:lnTo>
                  <a:cubicBezTo>
                    <a:pt x="4619" y="101"/>
                    <a:pt x="4518" y="0"/>
                    <a:pt x="438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1" name="Google Shape;18001;p81"/>
            <p:cNvSpPr/>
            <p:nvPr/>
          </p:nvSpPr>
          <p:spPr>
            <a:xfrm>
              <a:off x="3883904" y="3505163"/>
              <a:ext cx="151759" cy="30278"/>
            </a:xfrm>
            <a:custGeom>
              <a:avLst/>
              <a:gdLst/>
              <a:ahLst/>
              <a:cxnLst/>
              <a:rect l="l" t="t" r="r" b="b"/>
              <a:pathLst>
                <a:path w="5789" h="1155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924"/>
                  </a:lnTo>
                  <a:cubicBezTo>
                    <a:pt x="0" y="1054"/>
                    <a:pt x="101" y="1155"/>
                    <a:pt x="231" y="1155"/>
                  </a:cubicBezTo>
                  <a:lnTo>
                    <a:pt x="5558" y="1155"/>
                  </a:lnTo>
                  <a:cubicBezTo>
                    <a:pt x="5673" y="1155"/>
                    <a:pt x="5789" y="1054"/>
                    <a:pt x="5789" y="924"/>
                  </a:cubicBezTo>
                  <a:lnTo>
                    <a:pt x="5789" y="231"/>
                  </a:lnTo>
                  <a:cubicBezTo>
                    <a:pt x="5789" y="101"/>
                    <a:pt x="5673" y="0"/>
                    <a:pt x="5558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2" name="Google Shape;18002;p81"/>
            <p:cNvSpPr/>
            <p:nvPr/>
          </p:nvSpPr>
          <p:spPr>
            <a:xfrm>
              <a:off x="3883904" y="3553582"/>
              <a:ext cx="115451" cy="24249"/>
            </a:xfrm>
            <a:custGeom>
              <a:avLst/>
              <a:gdLst/>
              <a:ahLst/>
              <a:cxnLst/>
              <a:rect l="l" t="t" r="r" b="b"/>
              <a:pathLst>
                <a:path w="4404" h="925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694"/>
                  </a:lnTo>
                  <a:cubicBezTo>
                    <a:pt x="0" y="824"/>
                    <a:pt x="101" y="925"/>
                    <a:pt x="231" y="925"/>
                  </a:cubicBezTo>
                  <a:lnTo>
                    <a:pt x="4172" y="925"/>
                  </a:lnTo>
                  <a:cubicBezTo>
                    <a:pt x="4288" y="925"/>
                    <a:pt x="4403" y="824"/>
                    <a:pt x="4403" y="694"/>
                  </a:cubicBezTo>
                  <a:lnTo>
                    <a:pt x="4403" y="232"/>
                  </a:lnTo>
                  <a:cubicBezTo>
                    <a:pt x="4403" y="102"/>
                    <a:pt x="4288" y="1"/>
                    <a:pt x="417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3" name="Google Shape;18003;p81"/>
            <p:cNvSpPr/>
            <p:nvPr/>
          </p:nvSpPr>
          <p:spPr>
            <a:xfrm>
              <a:off x="3882017" y="3595972"/>
              <a:ext cx="76836" cy="12138"/>
            </a:xfrm>
            <a:custGeom>
              <a:avLst/>
              <a:gdLst/>
              <a:ahLst/>
              <a:cxnLst/>
              <a:rect l="l" t="t" r="r" b="b"/>
              <a:pathLst>
                <a:path w="2931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2613" y="462"/>
                  </a:lnTo>
                  <a:cubicBezTo>
                    <a:pt x="2930" y="462"/>
                    <a:pt x="2930" y="0"/>
                    <a:pt x="2613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4" name="Google Shape;18004;p81"/>
            <p:cNvSpPr/>
            <p:nvPr/>
          </p:nvSpPr>
          <p:spPr>
            <a:xfrm>
              <a:off x="3966770" y="3595972"/>
              <a:ext cx="40528" cy="12138"/>
            </a:xfrm>
            <a:custGeom>
              <a:avLst/>
              <a:gdLst/>
              <a:ahLst/>
              <a:cxnLst/>
              <a:rect l="l" t="t" r="r" b="b"/>
              <a:pathLst>
                <a:path w="1546" h="463" extrusionOk="0">
                  <a:moveTo>
                    <a:pt x="318" y="0"/>
                  </a:moveTo>
                  <a:cubicBezTo>
                    <a:pt x="1" y="0"/>
                    <a:pt x="1" y="462"/>
                    <a:pt x="318" y="462"/>
                  </a:cubicBezTo>
                  <a:lnTo>
                    <a:pt x="1242" y="462"/>
                  </a:lnTo>
                  <a:cubicBezTo>
                    <a:pt x="1545" y="462"/>
                    <a:pt x="1545" y="0"/>
                    <a:pt x="124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5" name="Google Shape;18005;p81"/>
            <p:cNvSpPr/>
            <p:nvPr/>
          </p:nvSpPr>
          <p:spPr>
            <a:xfrm>
              <a:off x="3882017" y="3632306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765" y="462"/>
                  </a:lnTo>
                  <a:cubicBezTo>
                    <a:pt x="1083" y="462"/>
                    <a:pt x="1083" y="0"/>
                    <a:pt x="765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6" name="Google Shape;18006;p81"/>
            <p:cNvSpPr/>
            <p:nvPr/>
          </p:nvSpPr>
          <p:spPr>
            <a:xfrm>
              <a:off x="3918324" y="3632306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66" y="462"/>
                  </a:lnTo>
                  <a:cubicBezTo>
                    <a:pt x="2469" y="462"/>
                    <a:pt x="2469" y="0"/>
                    <a:pt x="216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7" name="Google Shape;18007;p81"/>
            <p:cNvSpPr/>
            <p:nvPr/>
          </p:nvSpPr>
          <p:spPr>
            <a:xfrm>
              <a:off x="3882017" y="3656895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765" y="463"/>
                  </a:lnTo>
                  <a:cubicBezTo>
                    <a:pt x="1083" y="463"/>
                    <a:pt x="1083" y="1"/>
                    <a:pt x="765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8" name="Google Shape;18008;p81"/>
            <p:cNvSpPr/>
            <p:nvPr/>
          </p:nvSpPr>
          <p:spPr>
            <a:xfrm>
              <a:off x="3918324" y="3656895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66" y="463"/>
                  </a:lnTo>
                  <a:cubicBezTo>
                    <a:pt x="2469" y="463"/>
                    <a:pt x="2469" y="1"/>
                    <a:pt x="216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9" name="Google Shape;18009;p81"/>
            <p:cNvSpPr/>
            <p:nvPr/>
          </p:nvSpPr>
          <p:spPr>
            <a:xfrm>
              <a:off x="3853993" y="3371938"/>
              <a:ext cx="59823" cy="109028"/>
            </a:xfrm>
            <a:custGeom>
              <a:avLst/>
              <a:gdLst/>
              <a:ahLst/>
              <a:cxnLst/>
              <a:rect l="l" t="t" r="r" b="b"/>
              <a:pathLst>
                <a:path w="2282" h="4159" extrusionOk="0">
                  <a:moveTo>
                    <a:pt x="246" y="1"/>
                  </a:moveTo>
                  <a:cubicBezTo>
                    <a:pt x="116" y="1"/>
                    <a:pt x="1" y="116"/>
                    <a:pt x="15" y="261"/>
                  </a:cubicBezTo>
                  <a:lnTo>
                    <a:pt x="434" y="3956"/>
                  </a:lnTo>
                  <a:cubicBezTo>
                    <a:pt x="448" y="4072"/>
                    <a:pt x="535" y="4158"/>
                    <a:pt x="665" y="4158"/>
                  </a:cubicBezTo>
                  <a:lnTo>
                    <a:pt x="1632" y="4158"/>
                  </a:lnTo>
                  <a:cubicBezTo>
                    <a:pt x="1748" y="4158"/>
                    <a:pt x="1849" y="4072"/>
                    <a:pt x="1863" y="3956"/>
                  </a:cubicBezTo>
                  <a:lnTo>
                    <a:pt x="2267" y="261"/>
                  </a:lnTo>
                  <a:cubicBezTo>
                    <a:pt x="2282" y="116"/>
                    <a:pt x="2181" y="1"/>
                    <a:pt x="205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0" name="Google Shape;18010;p81"/>
            <p:cNvSpPr/>
            <p:nvPr/>
          </p:nvSpPr>
          <p:spPr>
            <a:xfrm>
              <a:off x="3756735" y="3583860"/>
              <a:ext cx="72694" cy="78750"/>
            </a:xfrm>
            <a:custGeom>
              <a:avLst/>
              <a:gdLst/>
              <a:ahLst/>
              <a:cxnLst/>
              <a:rect l="l" t="t" r="r" b="b"/>
              <a:pathLst>
                <a:path w="2773" h="3004" extrusionOk="0">
                  <a:moveTo>
                    <a:pt x="925" y="1"/>
                  </a:moveTo>
                  <a:lnTo>
                    <a:pt x="925" y="462"/>
                  </a:lnTo>
                  <a:cubicBezTo>
                    <a:pt x="925" y="549"/>
                    <a:pt x="881" y="636"/>
                    <a:pt x="795" y="679"/>
                  </a:cubicBezTo>
                  <a:lnTo>
                    <a:pt x="261" y="939"/>
                  </a:lnTo>
                  <a:cubicBezTo>
                    <a:pt x="102" y="1025"/>
                    <a:pt x="1" y="1184"/>
                    <a:pt x="1" y="1357"/>
                  </a:cubicBezTo>
                  <a:lnTo>
                    <a:pt x="1" y="3003"/>
                  </a:lnTo>
                  <a:lnTo>
                    <a:pt x="2773" y="3003"/>
                  </a:lnTo>
                  <a:lnTo>
                    <a:pt x="2773" y="1357"/>
                  </a:lnTo>
                  <a:cubicBezTo>
                    <a:pt x="2773" y="1184"/>
                    <a:pt x="2671" y="1025"/>
                    <a:pt x="2527" y="939"/>
                  </a:cubicBezTo>
                  <a:lnTo>
                    <a:pt x="1979" y="679"/>
                  </a:lnTo>
                  <a:cubicBezTo>
                    <a:pt x="1906" y="636"/>
                    <a:pt x="1849" y="549"/>
                    <a:pt x="1849" y="462"/>
                  </a:cubicBezTo>
                  <a:lnTo>
                    <a:pt x="18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1" name="Google Shape;18011;p81"/>
            <p:cNvSpPr/>
            <p:nvPr/>
          </p:nvSpPr>
          <p:spPr>
            <a:xfrm>
              <a:off x="3779831" y="3583860"/>
              <a:ext cx="26503" cy="18193"/>
            </a:xfrm>
            <a:custGeom>
              <a:avLst/>
              <a:gdLst/>
              <a:ahLst/>
              <a:cxnLst/>
              <a:rect l="l" t="t" r="r" b="b"/>
              <a:pathLst>
                <a:path w="1011" h="694" extrusionOk="0">
                  <a:moveTo>
                    <a:pt x="44" y="1"/>
                  </a:moveTo>
                  <a:lnTo>
                    <a:pt x="44" y="462"/>
                  </a:lnTo>
                  <a:cubicBezTo>
                    <a:pt x="44" y="520"/>
                    <a:pt x="29" y="564"/>
                    <a:pt x="0" y="607"/>
                  </a:cubicBezTo>
                  <a:cubicBezTo>
                    <a:pt x="159" y="665"/>
                    <a:pt x="332" y="693"/>
                    <a:pt x="506" y="693"/>
                  </a:cubicBezTo>
                  <a:cubicBezTo>
                    <a:pt x="679" y="693"/>
                    <a:pt x="852" y="665"/>
                    <a:pt x="1011" y="607"/>
                  </a:cubicBezTo>
                  <a:cubicBezTo>
                    <a:pt x="982" y="564"/>
                    <a:pt x="968" y="520"/>
                    <a:pt x="968" y="462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2" name="Google Shape;18012;p81"/>
            <p:cNvSpPr/>
            <p:nvPr/>
          </p:nvSpPr>
          <p:spPr>
            <a:xfrm>
              <a:off x="3756735" y="3603155"/>
              <a:ext cx="72694" cy="59456"/>
            </a:xfrm>
            <a:custGeom>
              <a:avLst/>
              <a:gdLst/>
              <a:ahLst/>
              <a:cxnLst/>
              <a:rect l="l" t="t" r="r" b="b"/>
              <a:pathLst>
                <a:path w="2773" h="2268" extrusionOk="0">
                  <a:moveTo>
                    <a:pt x="679" y="1"/>
                  </a:moveTo>
                  <a:lnTo>
                    <a:pt x="261" y="203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267"/>
                  </a:lnTo>
                  <a:lnTo>
                    <a:pt x="2773" y="2267"/>
                  </a:lnTo>
                  <a:lnTo>
                    <a:pt x="2773" y="621"/>
                  </a:lnTo>
                  <a:cubicBezTo>
                    <a:pt x="2773" y="448"/>
                    <a:pt x="2671" y="289"/>
                    <a:pt x="2527" y="203"/>
                  </a:cubicBezTo>
                  <a:lnTo>
                    <a:pt x="2094" y="1"/>
                  </a:lnTo>
                  <a:cubicBezTo>
                    <a:pt x="1914" y="225"/>
                    <a:pt x="1650" y="336"/>
                    <a:pt x="1387" y="336"/>
                  </a:cubicBezTo>
                  <a:cubicBezTo>
                    <a:pt x="1123" y="336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3" name="Google Shape;18013;p81"/>
            <p:cNvSpPr/>
            <p:nvPr/>
          </p:nvSpPr>
          <p:spPr>
            <a:xfrm>
              <a:off x="3756735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59" y="0"/>
                  </a:moveTo>
                  <a:cubicBezTo>
                    <a:pt x="30" y="58"/>
                    <a:pt x="1" y="130"/>
                    <a:pt x="1" y="217"/>
                  </a:cubicBezTo>
                  <a:lnTo>
                    <a:pt x="1" y="1863"/>
                  </a:lnTo>
                  <a:lnTo>
                    <a:pt x="694" y="1863"/>
                  </a:lnTo>
                  <a:lnTo>
                    <a:pt x="694" y="708"/>
                  </a:lnTo>
                  <a:lnTo>
                    <a:pt x="694" y="693"/>
                  </a:lnTo>
                  <a:cubicBezTo>
                    <a:pt x="694" y="563"/>
                    <a:pt x="622" y="419"/>
                    <a:pt x="521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4" name="Google Shape;18014;p81"/>
            <p:cNvSpPr/>
            <p:nvPr/>
          </p:nvSpPr>
          <p:spPr>
            <a:xfrm>
              <a:off x="3811236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636" y="0"/>
                  </a:moveTo>
                  <a:lnTo>
                    <a:pt x="188" y="332"/>
                  </a:lnTo>
                  <a:cubicBezTo>
                    <a:pt x="73" y="419"/>
                    <a:pt x="1" y="563"/>
                    <a:pt x="1" y="693"/>
                  </a:cubicBezTo>
                  <a:lnTo>
                    <a:pt x="1" y="708"/>
                  </a:lnTo>
                  <a:lnTo>
                    <a:pt x="1" y="1863"/>
                  </a:lnTo>
                  <a:lnTo>
                    <a:pt x="694" y="1863"/>
                  </a:lnTo>
                  <a:lnTo>
                    <a:pt x="694" y="217"/>
                  </a:lnTo>
                  <a:cubicBezTo>
                    <a:pt x="694" y="130"/>
                    <a:pt x="665" y="58"/>
                    <a:pt x="63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5" name="Google Shape;18015;p81"/>
            <p:cNvSpPr/>
            <p:nvPr/>
          </p:nvSpPr>
          <p:spPr>
            <a:xfrm>
              <a:off x="3768847" y="3535415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75"/>
                    <a:pt x="419" y="2080"/>
                    <a:pt x="925" y="2080"/>
                  </a:cubicBezTo>
                  <a:cubicBezTo>
                    <a:pt x="1430" y="2080"/>
                    <a:pt x="1849" y="1675"/>
                    <a:pt x="1849" y="1156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6" name="Google Shape;18016;p81"/>
            <p:cNvSpPr/>
            <p:nvPr/>
          </p:nvSpPr>
          <p:spPr>
            <a:xfrm>
              <a:off x="3768847" y="3535415"/>
              <a:ext cx="33345" cy="54632"/>
            </a:xfrm>
            <a:custGeom>
              <a:avLst/>
              <a:gdLst/>
              <a:ahLst/>
              <a:cxnLst/>
              <a:rect l="l" t="t" r="r" b="b"/>
              <a:pathLst>
                <a:path w="1272" h="2084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87"/>
                    <a:pt x="436" y="2083"/>
                    <a:pt x="926" y="2083"/>
                  </a:cubicBezTo>
                  <a:cubicBezTo>
                    <a:pt x="1035" y="2083"/>
                    <a:pt x="1146" y="2064"/>
                    <a:pt x="1257" y="2022"/>
                  </a:cubicBezTo>
                  <a:cubicBezTo>
                    <a:pt x="910" y="1877"/>
                    <a:pt x="679" y="1531"/>
                    <a:pt x="694" y="1156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7" name="Google Shape;18017;p81"/>
            <p:cNvSpPr/>
            <p:nvPr/>
          </p:nvSpPr>
          <p:spPr>
            <a:xfrm>
              <a:off x="3768847" y="3535415"/>
              <a:ext cx="48472" cy="24301"/>
            </a:xfrm>
            <a:custGeom>
              <a:avLst/>
              <a:gdLst/>
              <a:ahLst/>
              <a:cxnLst/>
              <a:rect l="l" t="t" r="r" b="b"/>
              <a:pathLst>
                <a:path w="1849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7" y="853"/>
                    <a:pt x="1125" y="926"/>
                    <a:pt x="1694" y="926"/>
                  </a:cubicBezTo>
                  <a:cubicBezTo>
                    <a:pt x="1746" y="926"/>
                    <a:pt x="1797" y="926"/>
                    <a:pt x="1849" y="925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8" name="Google Shape;18018;p81"/>
            <p:cNvSpPr/>
            <p:nvPr/>
          </p:nvSpPr>
          <p:spPr>
            <a:xfrm>
              <a:off x="3768847" y="3535415"/>
              <a:ext cx="33345" cy="22361"/>
            </a:xfrm>
            <a:custGeom>
              <a:avLst/>
              <a:gdLst/>
              <a:ahLst/>
              <a:cxnLst/>
              <a:rect l="l" t="t" r="r" b="b"/>
              <a:pathLst>
                <a:path w="1272" h="853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17" y="766"/>
                    <a:pt x="448" y="809"/>
                    <a:pt x="694" y="853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9" name="Google Shape;18019;p81"/>
            <p:cNvSpPr/>
            <p:nvPr/>
          </p:nvSpPr>
          <p:spPr>
            <a:xfrm>
              <a:off x="3871793" y="3451029"/>
              <a:ext cx="24249" cy="12138"/>
            </a:xfrm>
            <a:custGeom>
              <a:avLst/>
              <a:gdLst/>
              <a:ahLst/>
              <a:cxnLst/>
              <a:rect l="l" t="t" r="r" b="b"/>
              <a:pathLst>
                <a:path w="925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47"/>
                    <a:pt x="101" y="463"/>
                    <a:pt x="231" y="463"/>
                  </a:cubicBezTo>
                  <a:lnTo>
                    <a:pt x="693" y="463"/>
                  </a:lnTo>
                  <a:cubicBezTo>
                    <a:pt x="823" y="463"/>
                    <a:pt x="924" y="347"/>
                    <a:pt x="924" y="232"/>
                  </a:cubicBezTo>
                  <a:cubicBezTo>
                    <a:pt x="924" y="102"/>
                    <a:pt x="823" y="1"/>
                    <a:pt x="69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0" name="Google Shape;18020;p81"/>
            <p:cNvSpPr/>
            <p:nvPr/>
          </p:nvSpPr>
          <p:spPr>
            <a:xfrm>
              <a:off x="3854386" y="3371938"/>
              <a:ext cx="59429" cy="12138"/>
            </a:xfrm>
            <a:custGeom>
              <a:avLst/>
              <a:gdLst/>
              <a:ahLst/>
              <a:cxnLst/>
              <a:rect l="l" t="t" r="r" b="b"/>
              <a:pathLst>
                <a:path w="2267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62"/>
                    <a:pt x="101" y="463"/>
                    <a:pt x="231" y="463"/>
                  </a:cubicBezTo>
                  <a:lnTo>
                    <a:pt x="2021" y="463"/>
                  </a:lnTo>
                  <a:cubicBezTo>
                    <a:pt x="2151" y="463"/>
                    <a:pt x="2267" y="362"/>
                    <a:pt x="2252" y="232"/>
                  </a:cubicBezTo>
                  <a:cubicBezTo>
                    <a:pt x="2252" y="102"/>
                    <a:pt x="2151" y="1"/>
                    <a:pt x="20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21" name="Google Shape;18021;p81"/>
          <p:cNvGrpSpPr/>
          <p:nvPr/>
        </p:nvGrpSpPr>
        <p:grpSpPr>
          <a:xfrm>
            <a:off x="6567324" y="2436849"/>
            <a:ext cx="366722" cy="342892"/>
            <a:chOff x="6567324" y="2436849"/>
            <a:chExt cx="366722" cy="342892"/>
          </a:xfrm>
        </p:grpSpPr>
        <p:sp>
          <p:nvSpPr>
            <p:cNvPr id="18022" name="Google Shape;18022;p81"/>
            <p:cNvSpPr/>
            <p:nvPr/>
          </p:nvSpPr>
          <p:spPr>
            <a:xfrm>
              <a:off x="6567324" y="2508390"/>
              <a:ext cx="366722" cy="271351"/>
            </a:xfrm>
            <a:custGeom>
              <a:avLst/>
              <a:gdLst/>
              <a:ahLst/>
              <a:cxnLst/>
              <a:rect l="l" t="t" r="r" b="b"/>
              <a:pathLst>
                <a:path w="13989" h="10351" extrusionOk="0">
                  <a:moveTo>
                    <a:pt x="1054" y="0"/>
                  </a:moveTo>
                  <a:cubicBezTo>
                    <a:pt x="476" y="0"/>
                    <a:pt x="0" y="477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76" y="10350"/>
                    <a:pt x="1054" y="10350"/>
                  </a:cubicBezTo>
                  <a:lnTo>
                    <a:pt x="12934" y="10350"/>
                  </a:lnTo>
                  <a:cubicBezTo>
                    <a:pt x="13512" y="10350"/>
                    <a:pt x="13988" y="9874"/>
                    <a:pt x="13988" y="9297"/>
                  </a:cubicBezTo>
                  <a:lnTo>
                    <a:pt x="13988" y="1068"/>
                  </a:lnTo>
                  <a:cubicBezTo>
                    <a:pt x="13988" y="477"/>
                    <a:pt x="13512" y="0"/>
                    <a:pt x="12934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3" name="Google Shape;18023;p81"/>
            <p:cNvSpPr/>
            <p:nvPr/>
          </p:nvSpPr>
          <p:spPr>
            <a:xfrm>
              <a:off x="6567324" y="2508390"/>
              <a:ext cx="183164" cy="271351"/>
            </a:xfrm>
            <a:custGeom>
              <a:avLst/>
              <a:gdLst/>
              <a:ahLst/>
              <a:cxnLst/>
              <a:rect l="l" t="t" r="r" b="b"/>
              <a:pathLst>
                <a:path w="6987" h="10351" extrusionOk="0">
                  <a:moveTo>
                    <a:pt x="1039" y="0"/>
                  </a:moveTo>
                  <a:cubicBezTo>
                    <a:pt x="462" y="15"/>
                    <a:pt x="0" y="491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62" y="10350"/>
                    <a:pt x="1039" y="10350"/>
                  </a:cubicBezTo>
                  <a:lnTo>
                    <a:pt x="6987" y="10350"/>
                  </a:lnTo>
                  <a:lnTo>
                    <a:pt x="69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4" name="Google Shape;18024;p81"/>
            <p:cNvSpPr/>
            <p:nvPr/>
          </p:nvSpPr>
          <p:spPr>
            <a:xfrm>
              <a:off x="6599097" y="2540163"/>
              <a:ext cx="303150" cy="207780"/>
            </a:xfrm>
            <a:custGeom>
              <a:avLst/>
              <a:gdLst/>
              <a:ahLst/>
              <a:cxnLst/>
              <a:rect l="l" t="t" r="r" b="b"/>
              <a:pathLst>
                <a:path w="11564" h="7926" extrusionOk="0">
                  <a:moveTo>
                    <a:pt x="275" y="1"/>
                  </a:moveTo>
                  <a:cubicBezTo>
                    <a:pt x="131" y="1"/>
                    <a:pt x="1" y="131"/>
                    <a:pt x="1" y="290"/>
                  </a:cubicBezTo>
                  <a:lnTo>
                    <a:pt x="1" y="7652"/>
                  </a:lnTo>
                  <a:cubicBezTo>
                    <a:pt x="1" y="7796"/>
                    <a:pt x="131" y="7926"/>
                    <a:pt x="275" y="7926"/>
                  </a:cubicBezTo>
                  <a:lnTo>
                    <a:pt x="11289" y="7926"/>
                  </a:lnTo>
                  <a:cubicBezTo>
                    <a:pt x="11448" y="7926"/>
                    <a:pt x="11563" y="7796"/>
                    <a:pt x="11563" y="7652"/>
                  </a:cubicBezTo>
                  <a:lnTo>
                    <a:pt x="11563" y="290"/>
                  </a:lnTo>
                  <a:cubicBezTo>
                    <a:pt x="11563" y="131"/>
                    <a:pt x="11448" y="15"/>
                    <a:pt x="1128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5" name="Google Shape;18025;p81"/>
            <p:cNvSpPr/>
            <p:nvPr/>
          </p:nvSpPr>
          <p:spPr>
            <a:xfrm>
              <a:off x="6598730" y="2540556"/>
              <a:ext cx="151759" cy="207780"/>
            </a:xfrm>
            <a:custGeom>
              <a:avLst/>
              <a:gdLst/>
              <a:ahLst/>
              <a:cxnLst/>
              <a:rect l="l" t="t" r="r" b="b"/>
              <a:pathLst>
                <a:path w="5789" h="7926" extrusionOk="0">
                  <a:moveTo>
                    <a:pt x="289" y="0"/>
                  </a:moveTo>
                  <a:cubicBezTo>
                    <a:pt x="130" y="0"/>
                    <a:pt x="0" y="130"/>
                    <a:pt x="15" y="275"/>
                  </a:cubicBezTo>
                  <a:lnTo>
                    <a:pt x="15" y="7637"/>
                  </a:lnTo>
                  <a:cubicBezTo>
                    <a:pt x="0" y="7795"/>
                    <a:pt x="130" y="7911"/>
                    <a:pt x="289" y="7925"/>
                  </a:cubicBezTo>
                  <a:lnTo>
                    <a:pt x="5789" y="7925"/>
                  </a:lnTo>
                  <a:lnTo>
                    <a:pt x="5789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6" name="Google Shape;18026;p81"/>
            <p:cNvSpPr/>
            <p:nvPr/>
          </p:nvSpPr>
          <p:spPr>
            <a:xfrm>
              <a:off x="6678580" y="2436849"/>
              <a:ext cx="144209" cy="120379"/>
            </a:xfrm>
            <a:custGeom>
              <a:avLst/>
              <a:gdLst/>
              <a:ahLst/>
              <a:cxnLst/>
              <a:rect l="l" t="t" r="r" b="b"/>
              <a:pathLst>
                <a:path w="5501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4980" y="4591"/>
                  </a:lnTo>
                  <a:cubicBezTo>
                    <a:pt x="5269" y="4591"/>
                    <a:pt x="5500" y="4360"/>
                    <a:pt x="5500" y="4072"/>
                  </a:cubicBezTo>
                  <a:lnTo>
                    <a:pt x="5500" y="2643"/>
                  </a:lnTo>
                  <a:cubicBezTo>
                    <a:pt x="5500" y="2354"/>
                    <a:pt x="5269" y="2123"/>
                    <a:pt x="4980" y="2123"/>
                  </a:cubicBezTo>
                  <a:lnTo>
                    <a:pt x="4764" y="2123"/>
                  </a:lnTo>
                  <a:cubicBezTo>
                    <a:pt x="4504" y="2123"/>
                    <a:pt x="4287" y="1906"/>
                    <a:pt x="4287" y="1647"/>
                  </a:cubicBezTo>
                  <a:lnTo>
                    <a:pt x="4287" y="1127"/>
                  </a:lnTo>
                  <a:cubicBezTo>
                    <a:pt x="4287" y="506"/>
                    <a:pt x="3782" y="1"/>
                    <a:pt x="316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7" name="Google Shape;18027;p81"/>
            <p:cNvSpPr/>
            <p:nvPr/>
          </p:nvSpPr>
          <p:spPr>
            <a:xfrm>
              <a:off x="6711480" y="2591256"/>
              <a:ext cx="141954" cy="101452"/>
            </a:xfrm>
            <a:custGeom>
              <a:avLst/>
              <a:gdLst/>
              <a:ahLst/>
              <a:cxnLst/>
              <a:rect l="l" t="t" r="r" b="b"/>
              <a:pathLst>
                <a:path w="5415" h="3870" extrusionOk="0">
                  <a:moveTo>
                    <a:pt x="4794" y="1"/>
                  </a:moveTo>
                  <a:lnTo>
                    <a:pt x="4765" y="15"/>
                  </a:lnTo>
                  <a:lnTo>
                    <a:pt x="4173" y="318"/>
                  </a:lnTo>
                  <a:cubicBezTo>
                    <a:pt x="4057" y="376"/>
                    <a:pt x="4000" y="506"/>
                    <a:pt x="4057" y="621"/>
                  </a:cubicBezTo>
                  <a:cubicBezTo>
                    <a:pt x="4098" y="702"/>
                    <a:pt x="4174" y="748"/>
                    <a:pt x="4256" y="748"/>
                  </a:cubicBezTo>
                  <a:cubicBezTo>
                    <a:pt x="4290" y="748"/>
                    <a:pt x="4326" y="740"/>
                    <a:pt x="4361" y="722"/>
                  </a:cubicBezTo>
                  <a:lnTo>
                    <a:pt x="4519" y="650"/>
                  </a:lnTo>
                  <a:lnTo>
                    <a:pt x="4519" y="650"/>
                  </a:lnTo>
                  <a:cubicBezTo>
                    <a:pt x="4231" y="1646"/>
                    <a:pt x="3711" y="2382"/>
                    <a:pt x="2989" y="2844"/>
                  </a:cubicBezTo>
                  <a:cubicBezTo>
                    <a:pt x="2257" y="3316"/>
                    <a:pt x="1238" y="3414"/>
                    <a:pt x="544" y="3414"/>
                  </a:cubicBezTo>
                  <a:cubicBezTo>
                    <a:pt x="430" y="3414"/>
                    <a:pt x="325" y="3411"/>
                    <a:pt x="232" y="3407"/>
                  </a:cubicBezTo>
                  <a:cubicBezTo>
                    <a:pt x="224" y="3406"/>
                    <a:pt x="215" y="3406"/>
                    <a:pt x="207" y="3406"/>
                  </a:cubicBezTo>
                  <a:cubicBezTo>
                    <a:pt x="90" y="3406"/>
                    <a:pt x="1" y="3502"/>
                    <a:pt x="1" y="3624"/>
                  </a:cubicBezTo>
                  <a:cubicBezTo>
                    <a:pt x="1" y="3754"/>
                    <a:pt x="88" y="3855"/>
                    <a:pt x="218" y="3855"/>
                  </a:cubicBezTo>
                  <a:cubicBezTo>
                    <a:pt x="434" y="3855"/>
                    <a:pt x="752" y="3869"/>
                    <a:pt x="896" y="3869"/>
                  </a:cubicBezTo>
                  <a:cubicBezTo>
                    <a:pt x="922" y="3870"/>
                    <a:pt x="947" y="3870"/>
                    <a:pt x="973" y="3870"/>
                  </a:cubicBezTo>
                  <a:cubicBezTo>
                    <a:pt x="1769" y="3870"/>
                    <a:pt x="2549" y="3654"/>
                    <a:pt x="3220" y="3234"/>
                  </a:cubicBezTo>
                  <a:cubicBezTo>
                    <a:pt x="4028" y="2729"/>
                    <a:pt x="4606" y="1921"/>
                    <a:pt x="4938" y="867"/>
                  </a:cubicBezTo>
                  <a:lnTo>
                    <a:pt x="4967" y="924"/>
                  </a:lnTo>
                  <a:cubicBezTo>
                    <a:pt x="5006" y="1012"/>
                    <a:pt x="5084" y="1060"/>
                    <a:pt x="5166" y="1060"/>
                  </a:cubicBezTo>
                  <a:cubicBezTo>
                    <a:pt x="5206" y="1060"/>
                    <a:pt x="5247" y="1049"/>
                    <a:pt x="5284" y="1026"/>
                  </a:cubicBezTo>
                  <a:cubicBezTo>
                    <a:pt x="5385" y="953"/>
                    <a:pt x="5414" y="795"/>
                    <a:pt x="5328" y="693"/>
                  </a:cubicBezTo>
                  <a:lnTo>
                    <a:pt x="5039" y="102"/>
                  </a:lnTo>
                  <a:lnTo>
                    <a:pt x="5025" y="73"/>
                  </a:lnTo>
                  <a:cubicBezTo>
                    <a:pt x="5010" y="58"/>
                    <a:pt x="4996" y="44"/>
                    <a:pt x="4981" y="29"/>
                  </a:cubicBezTo>
                  <a:lnTo>
                    <a:pt x="4952" y="15"/>
                  </a:lnTo>
                  <a:lnTo>
                    <a:pt x="4923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8" name="Google Shape;18028;p81"/>
            <p:cNvSpPr/>
            <p:nvPr/>
          </p:nvSpPr>
          <p:spPr>
            <a:xfrm>
              <a:off x="6669117" y="2666178"/>
              <a:ext cx="41656" cy="35652"/>
            </a:xfrm>
            <a:custGeom>
              <a:avLst/>
              <a:gdLst/>
              <a:ahLst/>
              <a:cxnLst/>
              <a:rect l="l" t="t" r="r" b="b"/>
              <a:pathLst>
                <a:path w="1589" h="1360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0" y="1088"/>
                    <a:pt x="335" y="1359"/>
                    <a:pt x="687" y="1359"/>
                  </a:cubicBezTo>
                  <a:cubicBezTo>
                    <a:pt x="856" y="1359"/>
                    <a:pt x="1029" y="1296"/>
                    <a:pt x="1170" y="1156"/>
                  </a:cubicBezTo>
                  <a:cubicBezTo>
                    <a:pt x="1588" y="737"/>
                    <a:pt x="1285" y="1"/>
                    <a:pt x="679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9" name="Google Shape;18029;p81"/>
            <p:cNvSpPr/>
            <p:nvPr/>
          </p:nvSpPr>
          <p:spPr>
            <a:xfrm>
              <a:off x="6630476" y="2582238"/>
              <a:ext cx="41682" cy="36413"/>
            </a:xfrm>
            <a:custGeom>
              <a:avLst/>
              <a:gdLst/>
              <a:ahLst/>
              <a:cxnLst/>
              <a:rect l="l" t="t" r="r" b="b"/>
              <a:pathLst>
                <a:path w="1590" h="1389" extrusionOk="0">
                  <a:moveTo>
                    <a:pt x="324" y="0"/>
                  </a:moveTo>
                  <a:cubicBezTo>
                    <a:pt x="148" y="0"/>
                    <a:pt x="0" y="239"/>
                    <a:pt x="175" y="402"/>
                  </a:cubicBezTo>
                  <a:lnTo>
                    <a:pt x="464" y="691"/>
                  </a:lnTo>
                  <a:lnTo>
                    <a:pt x="175" y="994"/>
                  </a:lnTo>
                  <a:cubicBezTo>
                    <a:pt x="88" y="1081"/>
                    <a:pt x="88" y="1225"/>
                    <a:pt x="175" y="1312"/>
                  </a:cubicBezTo>
                  <a:cubicBezTo>
                    <a:pt x="218" y="1355"/>
                    <a:pt x="276" y="1377"/>
                    <a:pt x="334" y="1377"/>
                  </a:cubicBezTo>
                  <a:cubicBezTo>
                    <a:pt x="392" y="1377"/>
                    <a:pt x="449" y="1355"/>
                    <a:pt x="493" y="1312"/>
                  </a:cubicBezTo>
                  <a:lnTo>
                    <a:pt x="796" y="1023"/>
                  </a:lnTo>
                  <a:lnTo>
                    <a:pt x="1084" y="1312"/>
                  </a:lnTo>
                  <a:cubicBezTo>
                    <a:pt x="1135" y="1366"/>
                    <a:pt x="1193" y="1388"/>
                    <a:pt x="1249" y="1388"/>
                  </a:cubicBezTo>
                  <a:cubicBezTo>
                    <a:pt x="1431" y="1388"/>
                    <a:pt x="1590" y="1149"/>
                    <a:pt x="1402" y="994"/>
                  </a:cubicBezTo>
                  <a:lnTo>
                    <a:pt x="1113" y="691"/>
                  </a:lnTo>
                  <a:lnTo>
                    <a:pt x="1402" y="402"/>
                  </a:lnTo>
                  <a:cubicBezTo>
                    <a:pt x="1588" y="239"/>
                    <a:pt x="1435" y="0"/>
                    <a:pt x="1255" y="0"/>
                  </a:cubicBezTo>
                  <a:cubicBezTo>
                    <a:pt x="1198" y="0"/>
                    <a:pt x="1137" y="25"/>
                    <a:pt x="1084" y="85"/>
                  </a:cubicBezTo>
                  <a:lnTo>
                    <a:pt x="796" y="373"/>
                  </a:lnTo>
                  <a:lnTo>
                    <a:pt x="493" y="85"/>
                  </a:lnTo>
                  <a:cubicBezTo>
                    <a:pt x="440" y="25"/>
                    <a:pt x="380" y="0"/>
                    <a:pt x="324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0" name="Google Shape;18030;p81"/>
            <p:cNvSpPr/>
            <p:nvPr/>
          </p:nvSpPr>
          <p:spPr>
            <a:xfrm>
              <a:off x="6837889" y="2678080"/>
              <a:ext cx="40948" cy="35967"/>
            </a:xfrm>
            <a:custGeom>
              <a:avLst/>
              <a:gdLst/>
              <a:ahLst/>
              <a:cxnLst/>
              <a:rect l="l" t="t" r="r" b="b"/>
              <a:pathLst>
                <a:path w="1562" h="1372" extrusionOk="0">
                  <a:moveTo>
                    <a:pt x="320" y="0"/>
                  </a:moveTo>
                  <a:cubicBezTo>
                    <a:pt x="146" y="0"/>
                    <a:pt x="1" y="218"/>
                    <a:pt x="145" y="384"/>
                  </a:cubicBezTo>
                  <a:lnTo>
                    <a:pt x="448" y="673"/>
                  </a:lnTo>
                  <a:lnTo>
                    <a:pt x="145" y="976"/>
                  </a:lnTo>
                  <a:cubicBezTo>
                    <a:pt x="1" y="1142"/>
                    <a:pt x="146" y="1360"/>
                    <a:pt x="320" y="1360"/>
                  </a:cubicBezTo>
                  <a:cubicBezTo>
                    <a:pt x="372" y="1360"/>
                    <a:pt x="427" y="1340"/>
                    <a:pt x="477" y="1293"/>
                  </a:cubicBezTo>
                  <a:lnTo>
                    <a:pt x="766" y="1005"/>
                  </a:lnTo>
                  <a:lnTo>
                    <a:pt x="1069" y="1293"/>
                  </a:lnTo>
                  <a:cubicBezTo>
                    <a:pt x="1117" y="1349"/>
                    <a:pt x="1174" y="1372"/>
                    <a:pt x="1229" y="1372"/>
                  </a:cubicBezTo>
                  <a:cubicBezTo>
                    <a:pt x="1404" y="1372"/>
                    <a:pt x="1562" y="1141"/>
                    <a:pt x="1386" y="976"/>
                  </a:cubicBezTo>
                  <a:lnTo>
                    <a:pt x="1083" y="673"/>
                  </a:lnTo>
                  <a:lnTo>
                    <a:pt x="1386" y="384"/>
                  </a:lnTo>
                  <a:cubicBezTo>
                    <a:pt x="1530" y="218"/>
                    <a:pt x="1385" y="0"/>
                    <a:pt x="1218" y="0"/>
                  </a:cubicBezTo>
                  <a:cubicBezTo>
                    <a:pt x="1168" y="0"/>
                    <a:pt x="1115" y="20"/>
                    <a:pt x="1069" y="66"/>
                  </a:cubicBezTo>
                  <a:lnTo>
                    <a:pt x="766" y="355"/>
                  </a:lnTo>
                  <a:lnTo>
                    <a:pt x="477" y="66"/>
                  </a:lnTo>
                  <a:cubicBezTo>
                    <a:pt x="427" y="20"/>
                    <a:pt x="372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1" name="Google Shape;18031;p81"/>
            <p:cNvSpPr/>
            <p:nvPr/>
          </p:nvSpPr>
          <p:spPr>
            <a:xfrm>
              <a:off x="6733868" y="2598124"/>
              <a:ext cx="40895" cy="36124"/>
            </a:xfrm>
            <a:custGeom>
              <a:avLst/>
              <a:gdLst/>
              <a:ahLst/>
              <a:cxnLst/>
              <a:rect l="l" t="t" r="r" b="b"/>
              <a:pathLst>
                <a:path w="1560" h="1378" extrusionOk="0">
                  <a:moveTo>
                    <a:pt x="333" y="1"/>
                  </a:moveTo>
                  <a:cubicBezTo>
                    <a:pt x="154" y="1"/>
                    <a:pt x="1" y="239"/>
                    <a:pt x="186" y="403"/>
                  </a:cubicBezTo>
                  <a:lnTo>
                    <a:pt x="475" y="691"/>
                  </a:lnTo>
                  <a:lnTo>
                    <a:pt x="186" y="994"/>
                  </a:lnTo>
                  <a:cubicBezTo>
                    <a:pt x="85" y="1081"/>
                    <a:pt x="85" y="1225"/>
                    <a:pt x="186" y="1312"/>
                  </a:cubicBezTo>
                  <a:cubicBezTo>
                    <a:pt x="230" y="1355"/>
                    <a:pt x="287" y="1377"/>
                    <a:pt x="345" y="1377"/>
                  </a:cubicBezTo>
                  <a:cubicBezTo>
                    <a:pt x="403" y="1377"/>
                    <a:pt x="461" y="1355"/>
                    <a:pt x="504" y="1312"/>
                  </a:cubicBezTo>
                  <a:lnTo>
                    <a:pt x="793" y="1023"/>
                  </a:lnTo>
                  <a:lnTo>
                    <a:pt x="1096" y="1312"/>
                  </a:lnTo>
                  <a:cubicBezTo>
                    <a:pt x="1140" y="1353"/>
                    <a:pt x="1190" y="1371"/>
                    <a:pt x="1238" y="1371"/>
                  </a:cubicBezTo>
                  <a:cubicBezTo>
                    <a:pt x="1408" y="1371"/>
                    <a:pt x="1560" y="1152"/>
                    <a:pt x="1413" y="994"/>
                  </a:cubicBezTo>
                  <a:lnTo>
                    <a:pt x="1110" y="691"/>
                  </a:lnTo>
                  <a:lnTo>
                    <a:pt x="1413" y="403"/>
                  </a:lnTo>
                  <a:cubicBezTo>
                    <a:pt x="1558" y="236"/>
                    <a:pt x="1412" y="19"/>
                    <a:pt x="1245" y="19"/>
                  </a:cubicBezTo>
                  <a:cubicBezTo>
                    <a:pt x="1195" y="19"/>
                    <a:pt x="1143" y="38"/>
                    <a:pt x="1096" y="85"/>
                  </a:cubicBezTo>
                  <a:lnTo>
                    <a:pt x="793" y="374"/>
                  </a:lnTo>
                  <a:lnTo>
                    <a:pt x="504" y="85"/>
                  </a:lnTo>
                  <a:cubicBezTo>
                    <a:pt x="451" y="25"/>
                    <a:pt x="391" y="1"/>
                    <a:pt x="333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2" name="Google Shape;18032;p81"/>
            <p:cNvSpPr/>
            <p:nvPr/>
          </p:nvSpPr>
          <p:spPr>
            <a:xfrm>
              <a:off x="6678580" y="2436849"/>
              <a:ext cx="71908" cy="120379"/>
            </a:xfrm>
            <a:custGeom>
              <a:avLst/>
              <a:gdLst/>
              <a:ahLst/>
              <a:cxnLst/>
              <a:rect l="l" t="t" r="r" b="b"/>
              <a:pathLst>
                <a:path w="2743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2743" y="4591"/>
                  </a:lnTo>
                  <a:lnTo>
                    <a:pt x="2743" y="1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3" name="Google Shape;18033;p81"/>
            <p:cNvSpPr/>
            <p:nvPr/>
          </p:nvSpPr>
          <p:spPr>
            <a:xfrm>
              <a:off x="6728913" y="2500578"/>
              <a:ext cx="38221" cy="32795"/>
            </a:xfrm>
            <a:custGeom>
              <a:avLst/>
              <a:gdLst/>
              <a:ahLst/>
              <a:cxnLst/>
              <a:rect l="l" t="t" r="r" b="b"/>
              <a:pathLst>
                <a:path w="1458" h="1251" extrusionOk="0">
                  <a:moveTo>
                    <a:pt x="825" y="0"/>
                  </a:moveTo>
                  <a:cubicBezTo>
                    <a:pt x="672" y="0"/>
                    <a:pt x="516" y="57"/>
                    <a:pt x="390" y="183"/>
                  </a:cubicBezTo>
                  <a:cubicBezTo>
                    <a:pt x="0" y="573"/>
                    <a:pt x="274" y="1251"/>
                    <a:pt x="823" y="1251"/>
                  </a:cubicBezTo>
                  <a:cubicBezTo>
                    <a:pt x="1169" y="1251"/>
                    <a:pt x="1458" y="962"/>
                    <a:pt x="1458" y="630"/>
                  </a:cubicBezTo>
                  <a:cubicBezTo>
                    <a:pt x="1458" y="249"/>
                    <a:pt x="1147" y="0"/>
                    <a:pt x="82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34" name="Google Shape;18034;p81"/>
          <p:cNvGrpSpPr/>
          <p:nvPr/>
        </p:nvGrpSpPr>
        <p:grpSpPr>
          <a:xfrm>
            <a:off x="4208970" y="3361347"/>
            <a:ext cx="299349" cy="348188"/>
            <a:chOff x="4208970" y="3361347"/>
            <a:chExt cx="299349" cy="348188"/>
          </a:xfrm>
        </p:grpSpPr>
        <p:sp>
          <p:nvSpPr>
            <p:cNvPr id="18035" name="Google Shape;18035;p81"/>
            <p:cNvSpPr/>
            <p:nvPr/>
          </p:nvSpPr>
          <p:spPr>
            <a:xfrm>
              <a:off x="4208970" y="3374979"/>
              <a:ext cx="252817" cy="334556"/>
            </a:xfrm>
            <a:custGeom>
              <a:avLst/>
              <a:gdLst/>
              <a:ahLst/>
              <a:cxnLst/>
              <a:rect l="l" t="t" r="r" b="b"/>
              <a:pathLst>
                <a:path w="9644" h="12762" extrusionOk="0">
                  <a:moveTo>
                    <a:pt x="217" y="0"/>
                  </a:moveTo>
                  <a:cubicBezTo>
                    <a:pt x="87" y="0"/>
                    <a:pt x="0" y="101"/>
                    <a:pt x="0" y="217"/>
                  </a:cubicBezTo>
                  <a:lnTo>
                    <a:pt x="0" y="12545"/>
                  </a:lnTo>
                  <a:cubicBezTo>
                    <a:pt x="0" y="12660"/>
                    <a:pt x="87" y="12761"/>
                    <a:pt x="217" y="12761"/>
                  </a:cubicBezTo>
                  <a:lnTo>
                    <a:pt x="9427" y="12761"/>
                  </a:lnTo>
                  <a:cubicBezTo>
                    <a:pt x="9542" y="12761"/>
                    <a:pt x="9643" y="12660"/>
                    <a:pt x="9643" y="12545"/>
                  </a:cubicBezTo>
                  <a:lnTo>
                    <a:pt x="9643" y="2238"/>
                  </a:lnTo>
                  <a:lnTo>
                    <a:pt x="7406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6" name="Google Shape;18036;p81"/>
            <p:cNvSpPr/>
            <p:nvPr/>
          </p:nvSpPr>
          <p:spPr>
            <a:xfrm>
              <a:off x="4439059" y="3410920"/>
              <a:ext cx="22728" cy="298615"/>
            </a:xfrm>
            <a:custGeom>
              <a:avLst/>
              <a:gdLst/>
              <a:ahLst/>
              <a:cxnLst/>
              <a:rect l="l" t="t" r="r" b="b"/>
              <a:pathLst>
                <a:path w="867" h="11391" extrusionOk="0">
                  <a:moveTo>
                    <a:pt x="0" y="1"/>
                  </a:moveTo>
                  <a:lnTo>
                    <a:pt x="0" y="11390"/>
                  </a:lnTo>
                  <a:lnTo>
                    <a:pt x="650" y="11390"/>
                  </a:lnTo>
                  <a:cubicBezTo>
                    <a:pt x="765" y="11390"/>
                    <a:pt x="866" y="11289"/>
                    <a:pt x="866" y="11174"/>
                  </a:cubicBezTo>
                  <a:lnTo>
                    <a:pt x="866" y="8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7" name="Google Shape;18037;p81"/>
            <p:cNvSpPr/>
            <p:nvPr/>
          </p:nvSpPr>
          <p:spPr>
            <a:xfrm>
              <a:off x="4403092" y="3374979"/>
              <a:ext cx="58695" cy="58669"/>
            </a:xfrm>
            <a:custGeom>
              <a:avLst/>
              <a:gdLst/>
              <a:ahLst/>
              <a:cxnLst/>
              <a:rect l="l" t="t" r="r" b="b"/>
              <a:pathLst>
                <a:path w="2239" h="2238" extrusionOk="0">
                  <a:moveTo>
                    <a:pt x="1" y="0"/>
                  </a:moveTo>
                  <a:lnTo>
                    <a:pt x="15" y="2007"/>
                  </a:lnTo>
                  <a:cubicBezTo>
                    <a:pt x="15" y="2122"/>
                    <a:pt x="116" y="2223"/>
                    <a:pt x="232" y="2223"/>
                  </a:cubicBezTo>
                  <a:lnTo>
                    <a:pt x="2238" y="22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8" name="Google Shape;18038;p81"/>
            <p:cNvSpPr/>
            <p:nvPr/>
          </p:nvSpPr>
          <p:spPr>
            <a:xfrm>
              <a:off x="4289188" y="3457478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9" name="Google Shape;18039;p81"/>
            <p:cNvSpPr/>
            <p:nvPr/>
          </p:nvSpPr>
          <p:spPr>
            <a:xfrm>
              <a:off x="4289188" y="3478293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0" name="Google Shape;18040;p81"/>
            <p:cNvSpPr/>
            <p:nvPr/>
          </p:nvSpPr>
          <p:spPr>
            <a:xfrm>
              <a:off x="4240743" y="3457845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1" name="Google Shape;18041;p81"/>
            <p:cNvSpPr/>
            <p:nvPr/>
          </p:nvSpPr>
          <p:spPr>
            <a:xfrm>
              <a:off x="4289188" y="3544512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2" name="Google Shape;18042;p81"/>
            <p:cNvSpPr/>
            <p:nvPr/>
          </p:nvSpPr>
          <p:spPr>
            <a:xfrm>
              <a:off x="4289188" y="3565326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3" name="Google Shape;18043;p81"/>
            <p:cNvSpPr/>
            <p:nvPr/>
          </p:nvSpPr>
          <p:spPr>
            <a:xfrm>
              <a:off x="4240743" y="3544879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4" name="Google Shape;18044;p81"/>
            <p:cNvSpPr/>
            <p:nvPr/>
          </p:nvSpPr>
          <p:spPr>
            <a:xfrm>
              <a:off x="4289188" y="3631545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5111" y="405"/>
                  </a:lnTo>
                  <a:cubicBezTo>
                    <a:pt x="5385" y="405"/>
                    <a:pt x="5385" y="15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5" name="Google Shape;18045;p81"/>
            <p:cNvSpPr/>
            <p:nvPr/>
          </p:nvSpPr>
          <p:spPr>
            <a:xfrm>
              <a:off x="4289188" y="3652360"/>
              <a:ext cx="141194" cy="10250"/>
            </a:xfrm>
            <a:custGeom>
              <a:avLst/>
              <a:gdLst/>
              <a:ahLst/>
              <a:cxnLst/>
              <a:rect l="l" t="t" r="r" b="b"/>
              <a:pathLst>
                <a:path w="5386" h="391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6" name="Google Shape;18046;p81"/>
            <p:cNvSpPr/>
            <p:nvPr/>
          </p:nvSpPr>
          <p:spPr>
            <a:xfrm>
              <a:off x="4240743" y="3631912"/>
              <a:ext cx="31065" cy="30698"/>
            </a:xfrm>
            <a:custGeom>
              <a:avLst/>
              <a:gdLst/>
              <a:ahLst/>
              <a:cxnLst/>
              <a:rect l="l" t="t" r="r" b="b"/>
              <a:pathLst>
                <a:path w="1185" h="1171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4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4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7" name="Google Shape;18047;p81"/>
            <p:cNvSpPr/>
            <p:nvPr/>
          </p:nvSpPr>
          <p:spPr>
            <a:xfrm>
              <a:off x="4320227" y="3361347"/>
              <a:ext cx="38248" cy="35967"/>
            </a:xfrm>
            <a:custGeom>
              <a:avLst/>
              <a:gdLst/>
              <a:ahLst/>
              <a:cxnLst/>
              <a:rect l="l" t="t" r="r" b="b"/>
              <a:pathLst>
                <a:path w="1459" h="1372" extrusionOk="0">
                  <a:moveTo>
                    <a:pt x="202" y="1"/>
                  </a:moveTo>
                  <a:cubicBezTo>
                    <a:pt x="87" y="1"/>
                    <a:pt x="0" y="102"/>
                    <a:pt x="15" y="232"/>
                  </a:cubicBezTo>
                  <a:lnTo>
                    <a:pt x="116" y="1199"/>
                  </a:lnTo>
                  <a:cubicBezTo>
                    <a:pt x="130" y="1300"/>
                    <a:pt x="217" y="1372"/>
                    <a:pt x="318" y="1372"/>
                  </a:cubicBezTo>
                  <a:lnTo>
                    <a:pt x="1141" y="1372"/>
                  </a:lnTo>
                  <a:cubicBezTo>
                    <a:pt x="1242" y="1372"/>
                    <a:pt x="1328" y="1300"/>
                    <a:pt x="1343" y="1199"/>
                  </a:cubicBezTo>
                  <a:lnTo>
                    <a:pt x="1444" y="232"/>
                  </a:lnTo>
                  <a:cubicBezTo>
                    <a:pt x="1458" y="102"/>
                    <a:pt x="1372" y="1"/>
                    <a:pt x="1256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8" name="Google Shape;18048;p81"/>
            <p:cNvSpPr/>
            <p:nvPr/>
          </p:nvSpPr>
          <p:spPr>
            <a:xfrm>
              <a:off x="4405609" y="3596653"/>
              <a:ext cx="102710" cy="101033"/>
            </a:xfrm>
            <a:custGeom>
              <a:avLst/>
              <a:gdLst/>
              <a:ahLst/>
              <a:cxnLst/>
              <a:rect l="l" t="t" r="r" b="b"/>
              <a:pathLst>
                <a:path w="3918" h="3854" extrusionOk="0">
                  <a:moveTo>
                    <a:pt x="233" y="1"/>
                  </a:moveTo>
                  <a:cubicBezTo>
                    <a:pt x="105" y="1"/>
                    <a:pt x="1" y="144"/>
                    <a:pt x="49" y="278"/>
                  </a:cubicBezTo>
                  <a:lnTo>
                    <a:pt x="1161" y="3396"/>
                  </a:lnTo>
                  <a:cubicBezTo>
                    <a:pt x="1198" y="3486"/>
                    <a:pt x="1279" y="3533"/>
                    <a:pt x="1360" y="3533"/>
                  </a:cubicBezTo>
                  <a:cubicBezTo>
                    <a:pt x="1434" y="3533"/>
                    <a:pt x="1509" y="3493"/>
                    <a:pt x="1550" y="3410"/>
                  </a:cubicBezTo>
                  <a:lnTo>
                    <a:pt x="1926" y="2616"/>
                  </a:lnTo>
                  <a:lnTo>
                    <a:pt x="3095" y="3800"/>
                  </a:lnTo>
                  <a:cubicBezTo>
                    <a:pt x="3138" y="3836"/>
                    <a:pt x="3192" y="3854"/>
                    <a:pt x="3246" y="3854"/>
                  </a:cubicBezTo>
                  <a:cubicBezTo>
                    <a:pt x="3301" y="3854"/>
                    <a:pt x="3355" y="3836"/>
                    <a:pt x="3398" y="3800"/>
                  </a:cubicBezTo>
                  <a:lnTo>
                    <a:pt x="3831" y="3352"/>
                  </a:lnTo>
                  <a:cubicBezTo>
                    <a:pt x="3918" y="3266"/>
                    <a:pt x="3918" y="3136"/>
                    <a:pt x="3831" y="3064"/>
                  </a:cubicBezTo>
                  <a:lnTo>
                    <a:pt x="2662" y="1880"/>
                  </a:lnTo>
                  <a:lnTo>
                    <a:pt x="3456" y="1519"/>
                  </a:lnTo>
                  <a:cubicBezTo>
                    <a:pt x="3615" y="1432"/>
                    <a:pt x="3600" y="1187"/>
                    <a:pt x="3427" y="1129"/>
                  </a:cubicBezTo>
                  <a:lnTo>
                    <a:pt x="309" y="18"/>
                  </a:lnTo>
                  <a:cubicBezTo>
                    <a:pt x="283" y="6"/>
                    <a:pt x="258" y="1"/>
                    <a:pt x="23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49" name="Google Shape;18049;p81"/>
          <p:cNvGrpSpPr/>
          <p:nvPr/>
        </p:nvGrpSpPr>
        <p:grpSpPr>
          <a:xfrm>
            <a:off x="2786833" y="1512351"/>
            <a:ext cx="366722" cy="353667"/>
            <a:chOff x="2786833" y="1512351"/>
            <a:chExt cx="366722" cy="353667"/>
          </a:xfrm>
        </p:grpSpPr>
        <p:sp>
          <p:nvSpPr>
            <p:cNvPr id="18050" name="Google Shape;18050;p81"/>
            <p:cNvSpPr/>
            <p:nvPr/>
          </p:nvSpPr>
          <p:spPr>
            <a:xfrm>
              <a:off x="2987797" y="1713315"/>
              <a:ext cx="165757" cy="75106"/>
            </a:xfrm>
            <a:custGeom>
              <a:avLst/>
              <a:gdLst/>
              <a:ahLst/>
              <a:cxnLst/>
              <a:rect l="l" t="t" r="r" b="b"/>
              <a:pathLst>
                <a:path w="6323" h="2865" extrusionOk="0">
                  <a:moveTo>
                    <a:pt x="5669" y="0"/>
                  </a:moveTo>
                  <a:cubicBezTo>
                    <a:pt x="5661" y="0"/>
                    <a:pt x="5653" y="0"/>
                    <a:pt x="5644" y="1"/>
                  </a:cubicBezTo>
                  <a:lnTo>
                    <a:pt x="679" y="1"/>
                  </a:lnTo>
                  <a:cubicBezTo>
                    <a:pt x="303" y="1"/>
                    <a:pt x="0" y="304"/>
                    <a:pt x="0" y="679"/>
                  </a:cubicBezTo>
                  <a:lnTo>
                    <a:pt x="0" y="1127"/>
                  </a:lnTo>
                  <a:cubicBezTo>
                    <a:pt x="0" y="1502"/>
                    <a:pt x="303" y="1805"/>
                    <a:pt x="679" y="1805"/>
                  </a:cubicBezTo>
                  <a:lnTo>
                    <a:pt x="3392" y="1805"/>
                  </a:lnTo>
                  <a:lnTo>
                    <a:pt x="4749" y="2815"/>
                  </a:lnTo>
                  <a:cubicBezTo>
                    <a:pt x="4791" y="2850"/>
                    <a:pt x="4838" y="2865"/>
                    <a:pt x="4884" y="2865"/>
                  </a:cubicBezTo>
                  <a:cubicBezTo>
                    <a:pt x="5012" y="2865"/>
                    <a:pt x="5131" y="2748"/>
                    <a:pt x="5110" y="2599"/>
                  </a:cubicBezTo>
                  <a:lnTo>
                    <a:pt x="4966" y="1805"/>
                  </a:lnTo>
                  <a:lnTo>
                    <a:pt x="5644" y="1805"/>
                  </a:lnTo>
                  <a:cubicBezTo>
                    <a:pt x="6020" y="1805"/>
                    <a:pt x="6323" y="1502"/>
                    <a:pt x="6323" y="1127"/>
                  </a:cubicBezTo>
                  <a:lnTo>
                    <a:pt x="6323" y="679"/>
                  </a:lnTo>
                  <a:cubicBezTo>
                    <a:pt x="6323" y="312"/>
                    <a:pt x="6033" y="0"/>
                    <a:pt x="5669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1" name="Google Shape;18051;p81"/>
            <p:cNvSpPr/>
            <p:nvPr/>
          </p:nvSpPr>
          <p:spPr>
            <a:xfrm>
              <a:off x="2786833" y="1767423"/>
              <a:ext cx="177528" cy="98595"/>
            </a:xfrm>
            <a:custGeom>
              <a:avLst/>
              <a:gdLst/>
              <a:ahLst/>
              <a:cxnLst/>
              <a:rect l="l" t="t" r="r" b="b"/>
              <a:pathLst>
                <a:path w="6772" h="3761" extrusionOk="0">
                  <a:moveTo>
                    <a:pt x="654" y="0"/>
                  </a:moveTo>
                  <a:cubicBezTo>
                    <a:pt x="290" y="0"/>
                    <a:pt x="1" y="298"/>
                    <a:pt x="1" y="665"/>
                  </a:cubicBezTo>
                  <a:lnTo>
                    <a:pt x="1" y="2022"/>
                  </a:lnTo>
                  <a:cubicBezTo>
                    <a:pt x="1" y="2397"/>
                    <a:pt x="304" y="2700"/>
                    <a:pt x="679" y="2700"/>
                  </a:cubicBezTo>
                  <a:lnTo>
                    <a:pt x="1358" y="2700"/>
                  </a:lnTo>
                  <a:lnTo>
                    <a:pt x="1228" y="3494"/>
                  </a:lnTo>
                  <a:cubicBezTo>
                    <a:pt x="1196" y="3643"/>
                    <a:pt x="1313" y="3760"/>
                    <a:pt x="1445" y="3760"/>
                  </a:cubicBezTo>
                  <a:cubicBezTo>
                    <a:pt x="1493" y="3760"/>
                    <a:pt x="1543" y="3745"/>
                    <a:pt x="1589" y="3711"/>
                  </a:cubicBezTo>
                  <a:lnTo>
                    <a:pt x="2931" y="2700"/>
                  </a:lnTo>
                  <a:lnTo>
                    <a:pt x="6093" y="2700"/>
                  </a:lnTo>
                  <a:cubicBezTo>
                    <a:pt x="6468" y="2700"/>
                    <a:pt x="6771" y="2397"/>
                    <a:pt x="6771" y="2022"/>
                  </a:cubicBezTo>
                  <a:lnTo>
                    <a:pt x="6771" y="665"/>
                  </a:lnTo>
                  <a:cubicBezTo>
                    <a:pt x="6771" y="290"/>
                    <a:pt x="6468" y="1"/>
                    <a:pt x="6093" y="1"/>
                  </a:cubicBezTo>
                  <a:lnTo>
                    <a:pt x="679" y="1"/>
                  </a:lnTo>
                  <a:cubicBezTo>
                    <a:pt x="671" y="0"/>
                    <a:pt x="662" y="0"/>
                    <a:pt x="65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2" name="Google Shape;18052;p81"/>
            <p:cNvSpPr/>
            <p:nvPr/>
          </p:nvSpPr>
          <p:spPr>
            <a:xfrm>
              <a:off x="2786833" y="1607747"/>
              <a:ext cx="189246" cy="122398"/>
            </a:xfrm>
            <a:custGeom>
              <a:avLst/>
              <a:gdLst/>
              <a:ahLst/>
              <a:cxnLst/>
              <a:rect l="l" t="t" r="r" b="b"/>
              <a:pathLst>
                <a:path w="7219" h="4669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2930"/>
                  </a:lnTo>
                  <a:cubicBezTo>
                    <a:pt x="1" y="3291"/>
                    <a:pt x="304" y="3594"/>
                    <a:pt x="679" y="3594"/>
                  </a:cubicBezTo>
                  <a:lnTo>
                    <a:pt x="1358" y="3594"/>
                  </a:lnTo>
                  <a:lnTo>
                    <a:pt x="1228" y="4403"/>
                  </a:lnTo>
                  <a:cubicBezTo>
                    <a:pt x="1196" y="4552"/>
                    <a:pt x="1313" y="4669"/>
                    <a:pt x="1445" y="4669"/>
                  </a:cubicBezTo>
                  <a:cubicBezTo>
                    <a:pt x="1493" y="4669"/>
                    <a:pt x="1543" y="4654"/>
                    <a:pt x="1589" y="4619"/>
                  </a:cubicBezTo>
                  <a:lnTo>
                    <a:pt x="2931" y="3594"/>
                  </a:lnTo>
                  <a:lnTo>
                    <a:pt x="6540" y="3594"/>
                  </a:lnTo>
                  <a:cubicBezTo>
                    <a:pt x="6915" y="3594"/>
                    <a:pt x="7219" y="3291"/>
                    <a:pt x="7219" y="2930"/>
                  </a:cubicBezTo>
                  <a:lnTo>
                    <a:pt x="7219" y="679"/>
                  </a:lnTo>
                  <a:cubicBezTo>
                    <a:pt x="7219" y="303"/>
                    <a:pt x="6915" y="0"/>
                    <a:pt x="654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3" name="Google Shape;18053;p81"/>
            <p:cNvSpPr/>
            <p:nvPr/>
          </p:nvSpPr>
          <p:spPr>
            <a:xfrm>
              <a:off x="2964334" y="1512351"/>
              <a:ext cx="189220" cy="98595"/>
            </a:xfrm>
            <a:custGeom>
              <a:avLst/>
              <a:gdLst/>
              <a:ahLst/>
              <a:cxnLst/>
              <a:rect l="l" t="t" r="r" b="b"/>
              <a:pathLst>
                <a:path w="7218" h="3761" extrusionOk="0">
                  <a:moveTo>
                    <a:pt x="6565" y="1"/>
                  </a:moveTo>
                  <a:cubicBezTo>
                    <a:pt x="6556" y="1"/>
                    <a:pt x="6548" y="1"/>
                    <a:pt x="6539" y="1"/>
                  </a:cubicBezTo>
                  <a:lnTo>
                    <a:pt x="679" y="1"/>
                  </a:lnTo>
                  <a:cubicBezTo>
                    <a:pt x="303" y="1"/>
                    <a:pt x="0" y="290"/>
                    <a:pt x="0" y="665"/>
                  </a:cubicBezTo>
                  <a:lnTo>
                    <a:pt x="0" y="2022"/>
                  </a:lnTo>
                  <a:cubicBezTo>
                    <a:pt x="0" y="2398"/>
                    <a:pt x="303" y="2701"/>
                    <a:pt x="679" y="2701"/>
                  </a:cubicBezTo>
                  <a:lnTo>
                    <a:pt x="4287" y="2701"/>
                  </a:lnTo>
                  <a:lnTo>
                    <a:pt x="5644" y="3711"/>
                  </a:lnTo>
                  <a:cubicBezTo>
                    <a:pt x="5686" y="3746"/>
                    <a:pt x="5733" y="3761"/>
                    <a:pt x="5779" y="3761"/>
                  </a:cubicBezTo>
                  <a:cubicBezTo>
                    <a:pt x="5907" y="3761"/>
                    <a:pt x="6026" y="3643"/>
                    <a:pt x="6005" y="3495"/>
                  </a:cubicBezTo>
                  <a:lnTo>
                    <a:pt x="5861" y="2701"/>
                  </a:lnTo>
                  <a:lnTo>
                    <a:pt x="6539" y="2701"/>
                  </a:lnTo>
                  <a:cubicBezTo>
                    <a:pt x="6915" y="2701"/>
                    <a:pt x="7218" y="2398"/>
                    <a:pt x="7218" y="2022"/>
                  </a:cubicBezTo>
                  <a:lnTo>
                    <a:pt x="7218" y="665"/>
                  </a:lnTo>
                  <a:cubicBezTo>
                    <a:pt x="7218" y="299"/>
                    <a:pt x="6928" y="1"/>
                    <a:pt x="6565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4" name="Google Shape;18054;p81"/>
            <p:cNvSpPr/>
            <p:nvPr/>
          </p:nvSpPr>
          <p:spPr>
            <a:xfrm>
              <a:off x="2991939" y="1529784"/>
              <a:ext cx="39401" cy="12138"/>
            </a:xfrm>
            <a:custGeom>
              <a:avLst/>
              <a:gdLst/>
              <a:ahLst/>
              <a:cxnLst/>
              <a:rect l="l" t="t" r="r" b="b"/>
              <a:pathLst>
                <a:path w="1503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5" name="Google Shape;18055;p81"/>
            <p:cNvSpPr/>
            <p:nvPr/>
          </p:nvSpPr>
          <p:spPr>
            <a:xfrm>
              <a:off x="3098293" y="1553613"/>
              <a:ext cx="27631" cy="11771"/>
            </a:xfrm>
            <a:custGeom>
              <a:avLst/>
              <a:gdLst/>
              <a:ahLst/>
              <a:cxnLst/>
              <a:rect l="l" t="t" r="r" b="b"/>
              <a:pathLst>
                <a:path w="1054" h="449" extrusionOk="0">
                  <a:moveTo>
                    <a:pt x="303" y="1"/>
                  </a:moveTo>
                  <a:cubicBezTo>
                    <a:pt x="0" y="1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6" name="Google Shape;18056;p81"/>
            <p:cNvSpPr/>
            <p:nvPr/>
          </p:nvSpPr>
          <p:spPr>
            <a:xfrm>
              <a:off x="3039257" y="1529784"/>
              <a:ext cx="84779" cy="12138"/>
            </a:xfrm>
            <a:custGeom>
              <a:avLst/>
              <a:gdLst/>
              <a:ahLst/>
              <a:cxnLst/>
              <a:rect l="l" t="t" r="r" b="b"/>
              <a:pathLst>
                <a:path w="3234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3003" y="462"/>
                  </a:lnTo>
                  <a:cubicBezTo>
                    <a:pt x="3133" y="462"/>
                    <a:pt x="3234" y="361"/>
                    <a:pt x="3234" y="231"/>
                  </a:cubicBezTo>
                  <a:cubicBezTo>
                    <a:pt x="3234" y="101"/>
                    <a:pt x="3133" y="0"/>
                    <a:pt x="300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7" name="Google Shape;18057;p81"/>
            <p:cNvSpPr/>
            <p:nvPr/>
          </p:nvSpPr>
          <p:spPr>
            <a:xfrm>
              <a:off x="2991939" y="1553613"/>
              <a:ext cx="98437" cy="11771"/>
            </a:xfrm>
            <a:custGeom>
              <a:avLst/>
              <a:gdLst/>
              <a:ahLst/>
              <a:cxnLst/>
              <a:rect l="l" t="t" r="r" b="b"/>
              <a:pathLst>
                <a:path w="37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8" name="Google Shape;18058;p81"/>
            <p:cNvSpPr/>
            <p:nvPr/>
          </p:nvSpPr>
          <p:spPr>
            <a:xfrm>
              <a:off x="2814463" y="1784070"/>
              <a:ext cx="86693" cy="11771"/>
            </a:xfrm>
            <a:custGeom>
              <a:avLst/>
              <a:gdLst/>
              <a:ahLst/>
              <a:cxnLst/>
              <a:rect l="l" t="t" r="r" b="b"/>
              <a:pathLst>
                <a:path w="3307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9" name="Google Shape;18059;p81"/>
            <p:cNvSpPr/>
            <p:nvPr/>
          </p:nvSpPr>
          <p:spPr>
            <a:xfrm>
              <a:off x="2909073" y="1784070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0" y="1"/>
                    <a:pt x="0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0" name="Google Shape;18060;p81"/>
            <p:cNvSpPr/>
            <p:nvPr/>
          </p:nvSpPr>
          <p:spPr>
            <a:xfrm>
              <a:off x="2814463" y="180792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0"/>
                    <a:pt x="75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1" name="Google Shape;18061;p81"/>
            <p:cNvSpPr/>
            <p:nvPr/>
          </p:nvSpPr>
          <p:spPr>
            <a:xfrm>
              <a:off x="2850037" y="1807925"/>
              <a:ext cx="86693" cy="11744"/>
            </a:xfrm>
            <a:custGeom>
              <a:avLst/>
              <a:gdLst/>
              <a:ahLst/>
              <a:cxnLst/>
              <a:rect l="l" t="t" r="r" b="b"/>
              <a:pathLst>
                <a:path w="3307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2" name="Google Shape;18062;p81"/>
            <p:cNvSpPr/>
            <p:nvPr/>
          </p:nvSpPr>
          <p:spPr>
            <a:xfrm>
              <a:off x="3050975" y="1731115"/>
              <a:ext cx="74949" cy="11744"/>
            </a:xfrm>
            <a:custGeom>
              <a:avLst/>
              <a:gdLst/>
              <a:ahLst/>
              <a:cxnLst/>
              <a:rect l="l" t="t" r="r" b="b"/>
              <a:pathLst>
                <a:path w="2859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556" y="448"/>
                  </a:lnTo>
                  <a:cubicBezTo>
                    <a:pt x="2859" y="448"/>
                    <a:pt x="2859" y="0"/>
                    <a:pt x="255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3" name="Google Shape;18063;p81"/>
            <p:cNvSpPr/>
            <p:nvPr/>
          </p:nvSpPr>
          <p:spPr>
            <a:xfrm>
              <a:off x="3015401" y="173111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5" y="448"/>
                    <a:pt x="1055" y="0"/>
                    <a:pt x="75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4" name="Google Shape;18064;p81"/>
            <p:cNvSpPr/>
            <p:nvPr/>
          </p:nvSpPr>
          <p:spPr>
            <a:xfrm>
              <a:off x="2814463" y="1624394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3003" y="462"/>
                  </a:lnTo>
                  <a:cubicBezTo>
                    <a:pt x="3306" y="462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5" name="Google Shape;18065;p81"/>
            <p:cNvSpPr/>
            <p:nvPr/>
          </p:nvSpPr>
          <p:spPr>
            <a:xfrm>
              <a:off x="2909073" y="1624394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0"/>
                  </a:moveTo>
                  <a:cubicBezTo>
                    <a:pt x="0" y="0"/>
                    <a:pt x="0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6" name="Google Shape;18066;p81"/>
            <p:cNvSpPr/>
            <p:nvPr/>
          </p:nvSpPr>
          <p:spPr>
            <a:xfrm>
              <a:off x="2814463" y="1671686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3003" y="463"/>
                  </a:lnTo>
                  <a:cubicBezTo>
                    <a:pt x="3306" y="463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7" name="Google Shape;18067;p81"/>
            <p:cNvSpPr/>
            <p:nvPr/>
          </p:nvSpPr>
          <p:spPr>
            <a:xfrm>
              <a:off x="2909073" y="1671686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1"/>
                  </a:moveTo>
                  <a:cubicBezTo>
                    <a:pt x="0" y="1"/>
                    <a:pt x="0" y="463"/>
                    <a:pt x="304" y="463"/>
                  </a:cubicBezTo>
                  <a:lnTo>
                    <a:pt x="1199" y="463"/>
                  </a:lnTo>
                  <a:cubicBezTo>
                    <a:pt x="1502" y="463"/>
                    <a:pt x="1502" y="1"/>
                    <a:pt x="1199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8" name="Google Shape;18068;p81"/>
            <p:cNvSpPr/>
            <p:nvPr/>
          </p:nvSpPr>
          <p:spPr>
            <a:xfrm>
              <a:off x="2814463" y="1648223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9" name="Google Shape;18069;p81"/>
            <p:cNvSpPr/>
            <p:nvPr/>
          </p:nvSpPr>
          <p:spPr>
            <a:xfrm>
              <a:off x="2850037" y="1648223"/>
              <a:ext cx="98411" cy="11771"/>
            </a:xfrm>
            <a:custGeom>
              <a:avLst/>
              <a:gdLst/>
              <a:ahLst/>
              <a:cxnLst/>
              <a:rect l="l" t="t" r="r" b="b"/>
              <a:pathLst>
                <a:path w="3754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70" name="Google Shape;18070;p81"/>
          <p:cNvGrpSpPr/>
          <p:nvPr/>
        </p:nvGrpSpPr>
        <p:grpSpPr>
          <a:xfrm>
            <a:off x="1845321" y="1512744"/>
            <a:ext cx="352723" cy="353090"/>
            <a:chOff x="1845321" y="1512744"/>
            <a:chExt cx="352723" cy="353090"/>
          </a:xfrm>
        </p:grpSpPr>
        <p:sp>
          <p:nvSpPr>
            <p:cNvPr id="18071" name="Google Shape;18071;p81"/>
            <p:cNvSpPr/>
            <p:nvPr/>
          </p:nvSpPr>
          <p:spPr>
            <a:xfrm>
              <a:off x="1964888" y="1700444"/>
              <a:ext cx="113563" cy="96917"/>
            </a:xfrm>
            <a:custGeom>
              <a:avLst/>
              <a:gdLst/>
              <a:ahLst/>
              <a:cxnLst/>
              <a:rect l="l" t="t" r="r" b="b"/>
              <a:pathLst>
                <a:path w="4332" h="3697" extrusionOk="0">
                  <a:moveTo>
                    <a:pt x="1517" y="1"/>
                  </a:moveTo>
                  <a:lnTo>
                    <a:pt x="1517" y="289"/>
                  </a:lnTo>
                  <a:cubicBezTo>
                    <a:pt x="1517" y="376"/>
                    <a:pt x="1459" y="463"/>
                    <a:pt x="1387" y="492"/>
                  </a:cubicBezTo>
                  <a:lnTo>
                    <a:pt x="391" y="925"/>
                  </a:lnTo>
                  <a:cubicBezTo>
                    <a:pt x="145" y="1026"/>
                    <a:pt x="1" y="1257"/>
                    <a:pt x="1" y="1516"/>
                  </a:cubicBezTo>
                  <a:lnTo>
                    <a:pt x="1" y="3696"/>
                  </a:lnTo>
                  <a:lnTo>
                    <a:pt x="4332" y="3696"/>
                  </a:lnTo>
                  <a:lnTo>
                    <a:pt x="4332" y="1516"/>
                  </a:lnTo>
                  <a:cubicBezTo>
                    <a:pt x="4332" y="1257"/>
                    <a:pt x="4173" y="1026"/>
                    <a:pt x="3942" y="925"/>
                  </a:cubicBezTo>
                  <a:lnTo>
                    <a:pt x="2946" y="492"/>
                  </a:lnTo>
                  <a:cubicBezTo>
                    <a:pt x="2859" y="463"/>
                    <a:pt x="2816" y="376"/>
                    <a:pt x="2816" y="289"/>
                  </a:cubicBezTo>
                  <a:lnTo>
                    <a:pt x="2816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2" name="Google Shape;18072;p81"/>
            <p:cNvSpPr/>
            <p:nvPr/>
          </p:nvSpPr>
          <p:spPr>
            <a:xfrm>
              <a:off x="2001615" y="1700444"/>
              <a:ext cx="39742" cy="17066"/>
            </a:xfrm>
            <a:custGeom>
              <a:avLst/>
              <a:gdLst/>
              <a:ahLst/>
              <a:cxnLst/>
              <a:rect l="l" t="t" r="r" b="b"/>
              <a:pathLst>
                <a:path w="1516" h="651" extrusionOk="0">
                  <a:moveTo>
                    <a:pt x="116" y="1"/>
                  </a:moveTo>
                  <a:lnTo>
                    <a:pt x="116" y="289"/>
                  </a:lnTo>
                  <a:cubicBezTo>
                    <a:pt x="116" y="362"/>
                    <a:pt x="72" y="434"/>
                    <a:pt x="0" y="477"/>
                  </a:cubicBezTo>
                  <a:cubicBezTo>
                    <a:pt x="246" y="593"/>
                    <a:pt x="505" y="650"/>
                    <a:pt x="765" y="650"/>
                  </a:cubicBezTo>
                  <a:cubicBezTo>
                    <a:pt x="1025" y="650"/>
                    <a:pt x="1285" y="593"/>
                    <a:pt x="1516" y="477"/>
                  </a:cubicBezTo>
                  <a:cubicBezTo>
                    <a:pt x="1458" y="434"/>
                    <a:pt x="1415" y="362"/>
                    <a:pt x="1415" y="289"/>
                  </a:cubicBezTo>
                  <a:lnTo>
                    <a:pt x="141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3" name="Google Shape;18073;p81"/>
            <p:cNvSpPr/>
            <p:nvPr/>
          </p:nvSpPr>
          <p:spPr>
            <a:xfrm>
              <a:off x="1964521" y="1715203"/>
              <a:ext cx="113930" cy="82158"/>
            </a:xfrm>
            <a:custGeom>
              <a:avLst/>
              <a:gdLst/>
              <a:ahLst/>
              <a:cxnLst/>
              <a:rect l="l" t="t" r="r" b="b"/>
              <a:pathLst>
                <a:path w="4346" h="3134" extrusionOk="0">
                  <a:moveTo>
                    <a:pt x="1256" y="1"/>
                  </a:moveTo>
                  <a:lnTo>
                    <a:pt x="405" y="362"/>
                  </a:lnTo>
                  <a:cubicBezTo>
                    <a:pt x="159" y="463"/>
                    <a:pt x="1" y="694"/>
                    <a:pt x="15" y="953"/>
                  </a:cubicBezTo>
                  <a:lnTo>
                    <a:pt x="15" y="3133"/>
                  </a:lnTo>
                  <a:lnTo>
                    <a:pt x="4346" y="3133"/>
                  </a:lnTo>
                  <a:lnTo>
                    <a:pt x="4346" y="953"/>
                  </a:lnTo>
                  <a:cubicBezTo>
                    <a:pt x="4346" y="694"/>
                    <a:pt x="4187" y="463"/>
                    <a:pt x="3956" y="362"/>
                  </a:cubicBezTo>
                  <a:lnTo>
                    <a:pt x="3104" y="1"/>
                  </a:lnTo>
                  <a:cubicBezTo>
                    <a:pt x="2895" y="347"/>
                    <a:pt x="2538" y="520"/>
                    <a:pt x="2180" y="520"/>
                  </a:cubicBezTo>
                  <a:cubicBezTo>
                    <a:pt x="1823" y="520"/>
                    <a:pt x="1466" y="347"/>
                    <a:pt x="12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4" name="Google Shape;18074;p81"/>
            <p:cNvSpPr/>
            <p:nvPr/>
          </p:nvSpPr>
          <p:spPr>
            <a:xfrm>
              <a:off x="1981560" y="1620986"/>
              <a:ext cx="28784" cy="62077"/>
            </a:xfrm>
            <a:custGeom>
              <a:avLst/>
              <a:gdLst/>
              <a:ahLst/>
              <a:cxnLst/>
              <a:rect l="l" t="t" r="r" b="b"/>
              <a:pathLst>
                <a:path w="1098" h="2368" extrusionOk="0">
                  <a:moveTo>
                    <a:pt x="664" y="0"/>
                  </a:moveTo>
                  <a:cubicBezTo>
                    <a:pt x="303" y="0"/>
                    <a:pt x="0" y="289"/>
                    <a:pt x="15" y="650"/>
                  </a:cubicBezTo>
                  <a:lnTo>
                    <a:pt x="15" y="794"/>
                  </a:lnTo>
                  <a:cubicBezTo>
                    <a:pt x="15" y="982"/>
                    <a:pt x="43" y="1155"/>
                    <a:pt x="101" y="1343"/>
                  </a:cubicBezTo>
                  <a:lnTo>
                    <a:pt x="448" y="2368"/>
                  </a:lnTo>
                  <a:lnTo>
                    <a:pt x="1097" y="2368"/>
                  </a:lnTo>
                  <a:lnTo>
                    <a:pt x="1097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5" name="Google Shape;18075;p81"/>
            <p:cNvSpPr/>
            <p:nvPr/>
          </p:nvSpPr>
          <p:spPr>
            <a:xfrm>
              <a:off x="1993278" y="1615297"/>
              <a:ext cx="68159" cy="68159"/>
            </a:xfrm>
            <a:custGeom>
              <a:avLst/>
              <a:gdLst/>
              <a:ahLst/>
              <a:cxnLst/>
              <a:rect l="l" t="t" r="r" b="b"/>
              <a:pathLst>
                <a:path w="2600" h="2600" extrusionOk="0">
                  <a:moveTo>
                    <a:pt x="650" y="1"/>
                  </a:moveTo>
                  <a:cubicBezTo>
                    <a:pt x="289" y="1"/>
                    <a:pt x="1" y="289"/>
                    <a:pt x="1" y="650"/>
                  </a:cubicBezTo>
                  <a:cubicBezTo>
                    <a:pt x="1" y="896"/>
                    <a:pt x="188" y="1083"/>
                    <a:pt x="434" y="1083"/>
                  </a:cubicBezTo>
                  <a:lnTo>
                    <a:pt x="2166" y="2599"/>
                  </a:lnTo>
                  <a:lnTo>
                    <a:pt x="2527" y="1314"/>
                  </a:lnTo>
                  <a:cubicBezTo>
                    <a:pt x="2585" y="1156"/>
                    <a:pt x="2599" y="997"/>
                    <a:pt x="2599" y="838"/>
                  </a:cubicBezTo>
                  <a:lnTo>
                    <a:pt x="2599" y="434"/>
                  </a:lnTo>
                  <a:cubicBezTo>
                    <a:pt x="2599" y="188"/>
                    <a:pt x="2411" y="1"/>
                    <a:pt x="216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6" name="Google Shape;18076;p81"/>
            <p:cNvSpPr/>
            <p:nvPr/>
          </p:nvSpPr>
          <p:spPr>
            <a:xfrm>
              <a:off x="1987223" y="1643688"/>
              <a:ext cx="68526" cy="62470"/>
            </a:xfrm>
            <a:custGeom>
              <a:avLst/>
              <a:gdLst/>
              <a:ahLst/>
              <a:cxnLst/>
              <a:rect l="l" t="t" r="r" b="b"/>
              <a:pathLst>
                <a:path w="2614" h="2383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22"/>
                    <a:pt x="15" y="838"/>
                  </a:cubicBezTo>
                  <a:lnTo>
                    <a:pt x="15" y="1083"/>
                  </a:lnTo>
                  <a:cubicBezTo>
                    <a:pt x="15" y="1805"/>
                    <a:pt x="593" y="2382"/>
                    <a:pt x="1314" y="2382"/>
                  </a:cubicBezTo>
                  <a:cubicBezTo>
                    <a:pt x="2022" y="2382"/>
                    <a:pt x="2613" y="1805"/>
                    <a:pt x="2613" y="1083"/>
                  </a:cubicBezTo>
                  <a:lnTo>
                    <a:pt x="2613" y="809"/>
                  </a:lnTo>
                  <a:cubicBezTo>
                    <a:pt x="2613" y="693"/>
                    <a:pt x="2570" y="578"/>
                    <a:pt x="2484" y="506"/>
                  </a:cubicBezTo>
                  <a:cubicBezTo>
                    <a:pt x="2152" y="174"/>
                    <a:pt x="1531" y="29"/>
                    <a:pt x="83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7" name="Google Shape;18077;p81"/>
            <p:cNvSpPr/>
            <p:nvPr/>
          </p:nvSpPr>
          <p:spPr>
            <a:xfrm>
              <a:off x="1987223" y="1643688"/>
              <a:ext cx="68526" cy="61317"/>
            </a:xfrm>
            <a:custGeom>
              <a:avLst/>
              <a:gdLst/>
              <a:ahLst/>
              <a:cxnLst/>
              <a:rect l="l" t="t" r="r" b="b"/>
              <a:pathLst>
                <a:path w="2614" h="2339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08"/>
                    <a:pt x="15" y="823"/>
                  </a:cubicBezTo>
                  <a:lnTo>
                    <a:pt x="15" y="1083"/>
                  </a:lnTo>
                  <a:cubicBezTo>
                    <a:pt x="1" y="1661"/>
                    <a:pt x="390" y="2166"/>
                    <a:pt x="953" y="2339"/>
                  </a:cubicBezTo>
                  <a:cubicBezTo>
                    <a:pt x="766" y="2108"/>
                    <a:pt x="665" y="1819"/>
                    <a:pt x="665" y="1516"/>
                  </a:cubicBezTo>
                  <a:lnTo>
                    <a:pt x="665" y="881"/>
                  </a:lnTo>
                  <a:cubicBezTo>
                    <a:pt x="665" y="644"/>
                    <a:pt x="853" y="447"/>
                    <a:pt x="1100" y="447"/>
                  </a:cubicBezTo>
                  <a:cubicBezTo>
                    <a:pt x="1109" y="447"/>
                    <a:pt x="1118" y="447"/>
                    <a:pt x="1127" y="448"/>
                  </a:cubicBezTo>
                  <a:cubicBezTo>
                    <a:pt x="1560" y="477"/>
                    <a:pt x="2209" y="549"/>
                    <a:pt x="2613" y="737"/>
                  </a:cubicBezTo>
                  <a:cubicBezTo>
                    <a:pt x="2599" y="650"/>
                    <a:pt x="2556" y="563"/>
                    <a:pt x="2484" y="491"/>
                  </a:cubicBezTo>
                  <a:cubicBezTo>
                    <a:pt x="2152" y="174"/>
                    <a:pt x="1545" y="15"/>
                    <a:pt x="83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8" name="Google Shape;18078;p81"/>
            <p:cNvSpPr/>
            <p:nvPr/>
          </p:nvSpPr>
          <p:spPr>
            <a:xfrm>
              <a:off x="1964521" y="1729595"/>
              <a:ext cx="23122" cy="67766"/>
            </a:xfrm>
            <a:custGeom>
              <a:avLst/>
              <a:gdLst/>
              <a:ahLst/>
              <a:cxnLst/>
              <a:rect l="l" t="t" r="r" b="b"/>
              <a:pathLst>
                <a:path w="882" h="2585" extrusionOk="0">
                  <a:moveTo>
                    <a:pt x="159" y="0"/>
                  </a:moveTo>
                  <a:cubicBezTo>
                    <a:pt x="58" y="116"/>
                    <a:pt x="1" y="260"/>
                    <a:pt x="1" y="404"/>
                  </a:cubicBezTo>
                  <a:lnTo>
                    <a:pt x="1" y="2584"/>
                  </a:lnTo>
                  <a:lnTo>
                    <a:pt x="881" y="2584"/>
                  </a:lnTo>
                  <a:lnTo>
                    <a:pt x="881" y="982"/>
                  </a:lnTo>
                  <a:cubicBezTo>
                    <a:pt x="867" y="809"/>
                    <a:pt x="809" y="650"/>
                    <a:pt x="679" y="534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9" name="Google Shape;18079;p81"/>
            <p:cNvSpPr/>
            <p:nvPr/>
          </p:nvSpPr>
          <p:spPr>
            <a:xfrm>
              <a:off x="2055723" y="1729595"/>
              <a:ext cx="22728" cy="67766"/>
            </a:xfrm>
            <a:custGeom>
              <a:avLst/>
              <a:gdLst/>
              <a:ahLst/>
              <a:cxnLst/>
              <a:rect l="l" t="t" r="r" b="b"/>
              <a:pathLst>
                <a:path w="867" h="2585" extrusionOk="0">
                  <a:moveTo>
                    <a:pt x="722" y="0"/>
                  </a:moveTo>
                  <a:lnTo>
                    <a:pt x="188" y="534"/>
                  </a:lnTo>
                  <a:cubicBezTo>
                    <a:pt x="73" y="650"/>
                    <a:pt x="0" y="809"/>
                    <a:pt x="0" y="982"/>
                  </a:cubicBezTo>
                  <a:lnTo>
                    <a:pt x="0" y="2584"/>
                  </a:lnTo>
                  <a:lnTo>
                    <a:pt x="867" y="2584"/>
                  </a:lnTo>
                  <a:lnTo>
                    <a:pt x="867" y="404"/>
                  </a:lnTo>
                  <a:cubicBezTo>
                    <a:pt x="867" y="260"/>
                    <a:pt x="809" y="116"/>
                    <a:pt x="72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0" name="Google Shape;18080;p81"/>
            <p:cNvSpPr/>
            <p:nvPr/>
          </p:nvSpPr>
          <p:spPr>
            <a:xfrm>
              <a:off x="1845321" y="1512744"/>
              <a:ext cx="352723" cy="353090"/>
            </a:xfrm>
            <a:custGeom>
              <a:avLst/>
              <a:gdLst/>
              <a:ahLst/>
              <a:cxnLst/>
              <a:rect l="l" t="t" r="r" b="b"/>
              <a:pathLst>
                <a:path w="13455" h="13469" extrusionOk="0">
                  <a:moveTo>
                    <a:pt x="6692" y="2597"/>
                  </a:moveTo>
                  <a:cubicBezTo>
                    <a:pt x="8810" y="2597"/>
                    <a:pt x="10841" y="4246"/>
                    <a:pt x="10841" y="6728"/>
                  </a:cubicBezTo>
                  <a:cubicBezTo>
                    <a:pt x="10841" y="9008"/>
                    <a:pt x="8994" y="10856"/>
                    <a:pt x="6727" y="10856"/>
                  </a:cubicBezTo>
                  <a:cubicBezTo>
                    <a:pt x="3046" y="10856"/>
                    <a:pt x="1213" y="6410"/>
                    <a:pt x="3811" y="3812"/>
                  </a:cubicBezTo>
                  <a:cubicBezTo>
                    <a:pt x="4651" y="2972"/>
                    <a:pt x="5681" y="2597"/>
                    <a:pt x="6692" y="2597"/>
                  </a:cubicBezTo>
                  <a:close/>
                  <a:moveTo>
                    <a:pt x="5861" y="1"/>
                  </a:moveTo>
                  <a:cubicBezTo>
                    <a:pt x="5731" y="1"/>
                    <a:pt x="5645" y="102"/>
                    <a:pt x="5645" y="217"/>
                  </a:cubicBezTo>
                  <a:lnTo>
                    <a:pt x="5645" y="795"/>
                  </a:lnTo>
                  <a:cubicBezTo>
                    <a:pt x="5630" y="896"/>
                    <a:pt x="5558" y="982"/>
                    <a:pt x="5457" y="1011"/>
                  </a:cubicBezTo>
                  <a:cubicBezTo>
                    <a:pt x="4779" y="1156"/>
                    <a:pt x="4143" y="1415"/>
                    <a:pt x="3551" y="1791"/>
                  </a:cubicBezTo>
                  <a:cubicBezTo>
                    <a:pt x="3515" y="1815"/>
                    <a:pt x="3477" y="1826"/>
                    <a:pt x="3439" y="1826"/>
                  </a:cubicBezTo>
                  <a:cubicBezTo>
                    <a:pt x="3386" y="1826"/>
                    <a:pt x="3334" y="1804"/>
                    <a:pt x="3292" y="1762"/>
                  </a:cubicBezTo>
                  <a:lnTo>
                    <a:pt x="2873" y="1358"/>
                  </a:lnTo>
                  <a:cubicBezTo>
                    <a:pt x="2837" y="1314"/>
                    <a:pt x="2783" y="1293"/>
                    <a:pt x="2727" y="1293"/>
                  </a:cubicBezTo>
                  <a:cubicBezTo>
                    <a:pt x="2671" y="1293"/>
                    <a:pt x="2613" y="1314"/>
                    <a:pt x="2570" y="1358"/>
                  </a:cubicBezTo>
                  <a:lnTo>
                    <a:pt x="1343" y="2585"/>
                  </a:lnTo>
                  <a:cubicBezTo>
                    <a:pt x="1256" y="2671"/>
                    <a:pt x="1256" y="2801"/>
                    <a:pt x="1343" y="2888"/>
                  </a:cubicBezTo>
                  <a:lnTo>
                    <a:pt x="1761" y="3307"/>
                  </a:lnTo>
                  <a:cubicBezTo>
                    <a:pt x="1834" y="3379"/>
                    <a:pt x="1848" y="3480"/>
                    <a:pt x="1790" y="3566"/>
                  </a:cubicBezTo>
                  <a:cubicBezTo>
                    <a:pt x="1415" y="4144"/>
                    <a:pt x="1155" y="4793"/>
                    <a:pt x="996" y="5472"/>
                  </a:cubicBezTo>
                  <a:cubicBezTo>
                    <a:pt x="982" y="5573"/>
                    <a:pt x="895" y="5645"/>
                    <a:pt x="794" y="5645"/>
                  </a:cubicBezTo>
                  <a:lnTo>
                    <a:pt x="217" y="5645"/>
                  </a:lnTo>
                  <a:cubicBezTo>
                    <a:pt x="87" y="5645"/>
                    <a:pt x="0" y="5746"/>
                    <a:pt x="0" y="5862"/>
                  </a:cubicBezTo>
                  <a:lnTo>
                    <a:pt x="0" y="7594"/>
                  </a:lnTo>
                  <a:cubicBezTo>
                    <a:pt x="0" y="7724"/>
                    <a:pt x="87" y="7810"/>
                    <a:pt x="217" y="7810"/>
                  </a:cubicBezTo>
                  <a:lnTo>
                    <a:pt x="794" y="7810"/>
                  </a:lnTo>
                  <a:cubicBezTo>
                    <a:pt x="895" y="7810"/>
                    <a:pt x="982" y="7897"/>
                    <a:pt x="996" y="7998"/>
                  </a:cubicBezTo>
                  <a:cubicBezTo>
                    <a:pt x="1155" y="8676"/>
                    <a:pt x="1415" y="9312"/>
                    <a:pt x="1790" y="9889"/>
                  </a:cubicBezTo>
                  <a:cubicBezTo>
                    <a:pt x="1848" y="9976"/>
                    <a:pt x="1834" y="10091"/>
                    <a:pt x="1761" y="10163"/>
                  </a:cubicBezTo>
                  <a:lnTo>
                    <a:pt x="1357" y="10567"/>
                  </a:lnTo>
                  <a:cubicBezTo>
                    <a:pt x="1271" y="10654"/>
                    <a:pt x="1271" y="10798"/>
                    <a:pt x="1357" y="10885"/>
                  </a:cubicBezTo>
                  <a:lnTo>
                    <a:pt x="2584" y="12112"/>
                  </a:lnTo>
                  <a:cubicBezTo>
                    <a:pt x="2628" y="12155"/>
                    <a:pt x="2682" y="12177"/>
                    <a:pt x="2736" y="12177"/>
                  </a:cubicBezTo>
                  <a:cubicBezTo>
                    <a:pt x="2790" y="12177"/>
                    <a:pt x="2844" y="12155"/>
                    <a:pt x="2887" y="12112"/>
                  </a:cubicBezTo>
                  <a:lnTo>
                    <a:pt x="3292" y="11693"/>
                  </a:lnTo>
                  <a:cubicBezTo>
                    <a:pt x="3332" y="11653"/>
                    <a:pt x="3387" y="11635"/>
                    <a:pt x="3442" y="11635"/>
                  </a:cubicBezTo>
                  <a:cubicBezTo>
                    <a:pt x="3485" y="11635"/>
                    <a:pt x="3528" y="11646"/>
                    <a:pt x="3566" y="11665"/>
                  </a:cubicBezTo>
                  <a:cubicBezTo>
                    <a:pt x="4143" y="12040"/>
                    <a:pt x="4793" y="12314"/>
                    <a:pt x="5471" y="12459"/>
                  </a:cubicBezTo>
                  <a:cubicBezTo>
                    <a:pt x="5572" y="12473"/>
                    <a:pt x="5645" y="12560"/>
                    <a:pt x="5645" y="12675"/>
                  </a:cubicBezTo>
                  <a:lnTo>
                    <a:pt x="5645" y="13252"/>
                  </a:lnTo>
                  <a:cubicBezTo>
                    <a:pt x="5645" y="13368"/>
                    <a:pt x="5746" y="13469"/>
                    <a:pt x="5861" y="13469"/>
                  </a:cubicBezTo>
                  <a:lnTo>
                    <a:pt x="7593" y="13469"/>
                  </a:lnTo>
                  <a:cubicBezTo>
                    <a:pt x="7723" y="13469"/>
                    <a:pt x="7810" y="13368"/>
                    <a:pt x="7810" y="13252"/>
                  </a:cubicBezTo>
                  <a:lnTo>
                    <a:pt x="7810" y="12675"/>
                  </a:lnTo>
                  <a:cubicBezTo>
                    <a:pt x="7810" y="12560"/>
                    <a:pt x="7897" y="12473"/>
                    <a:pt x="7998" y="12459"/>
                  </a:cubicBezTo>
                  <a:cubicBezTo>
                    <a:pt x="8676" y="12314"/>
                    <a:pt x="9311" y="12040"/>
                    <a:pt x="9889" y="11665"/>
                  </a:cubicBezTo>
                  <a:cubicBezTo>
                    <a:pt x="9926" y="11646"/>
                    <a:pt x="9970" y="11635"/>
                    <a:pt x="10013" y="11635"/>
                  </a:cubicBezTo>
                  <a:cubicBezTo>
                    <a:pt x="10068" y="11635"/>
                    <a:pt x="10122" y="11653"/>
                    <a:pt x="10163" y="11693"/>
                  </a:cubicBezTo>
                  <a:lnTo>
                    <a:pt x="10567" y="12112"/>
                  </a:lnTo>
                  <a:cubicBezTo>
                    <a:pt x="10610" y="12155"/>
                    <a:pt x="10668" y="12177"/>
                    <a:pt x="10726" y="12177"/>
                  </a:cubicBezTo>
                  <a:cubicBezTo>
                    <a:pt x="10784" y="12177"/>
                    <a:pt x="10841" y="12155"/>
                    <a:pt x="10885" y="12112"/>
                  </a:cubicBezTo>
                  <a:lnTo>
                    <a:pt x="12112" y="10885"/>
                  </a:lnTo>
                  <a:cubicBezTo>
                    <a:pt x="12198" y="10798"/>
                    <a:pt x="12198" y="10654"/>
                    <a:pt x="12112" y="10567"/>
                  </a:cubicBezTo>
                  <a:lnTo>
                    <a:pt x="11693" y="10163"/>
                  </a:lnTo>
                  <a:cubicBezTo>
                    <a:pt x="11621" y="10077"/>
                    <a:pt x="11606" y="9976"/>
                    <a:pt x="11664" y="9889"/>
                  </a:cubicBezTo>
                  <a:cubicBezTo>
                    <a:pt x="12025" y="9312"/>
                    <a:pt x="12299" y="8662"/>
                    <a:pt x="12444" y="7998"/>
                  </a:cubicBezTo>
                  <a:cubicBezTo>
                    <a:pt x="12458" y="7883"/>
                    <a:pt x="12545" y="7810"/>
                    <a:pt x="12660" y="7810"/>
                  </a:cubicBezTo>
                  <a:lnTo>
                    <a:pt x="13238" y="7810"/>
                  </a:lnTo>
                  <a:cubicBezTo>
                    <a:pt x="13353" y="7810"/>
                    <a:pt x="13454" y="7709"/>
                    <a:pt x="13454" y="7594"/>
                  </a:cubicBezTo>
                  <a:lnTo>
                    <a:pt x="13454" y="5862"/>
                  </a:lnTo>
                  <a:cubicBezTo>
                    <a:pt x="13454" y="5746"/>
                    <a:pt x="13353" y="5645"/>
                    <a:pt x="13238" y="5645"/>
                  </a:cubicBezTo>
                  <a:lnTo>
                    <a:pt x="12660" y="5645"/>
                  </a:lnTo>
                  <a:cubicBezTo>
                    <a:pt x="12545" y="5645"/>
                    <a:pt x="12458" y="5573"/>
                    <a:pt x="12444" y="5472"/>
                  </a:cubicBezTo>
                  <a:cubicBezTo>
                    <a:pt x="12299" y="4793"/>
                    <a:pt x="12025" y="4144"/>
                    <a:pt x="11664" y="3566"/>
                  </a:cubicBezTo>
                  <a:cubicBezTo>
                    <a:pt x="11606" y="3480"/>
                    <a:pt x="11621" y="3364"/>
                    <a:pt x="11679" y="3292"/>
                  </a:cubicBezTo>
                  <a:lnTo>
                    <a:pt x="12097" y="2888"/>
                  </a:lnTo>
                  <a:cubicBezTo>
                    <a:pt x="12184" y="2801"/>
                    <a:pt x="12184" y="2657"/>
                    <a:pt x="12097" y="2585"/>
                  </a:cubicBezTo>
                  <a:lnTo>
                    <a:pt x="10870" y="1358"/>
                  </a:lnTo>
                  <a:cubicBezTo>
                    <a:pt x="10827" y="1314"/>
                    <a:pt x="10769" y="1293"/>
                    <a:pt x="10711" y="1293"/>
                  </a:cubicBezTo>
                  <a:cubicBezTo>
                    <a:pt x="10654" y="1293"/>
                    <a:pt x="10596" y="1314"/>
                    <a:pt x="10553" y="1358"/>
                  </a:cubicBezTo>
                  <a:lnTo>
                    <a:pt x="10148" y="1762"/>
                  </a:lnTo>
                  <a:cubicBezTo>
                    <a:pt x="10106" y="1804"/>
                    <a:pt x="10050" y="1826"/>
                    <a:pt x="9993" y="1826"/>
                  </a:cubicBezTo>
                  <a:cubicBezTo>
                    <a:pt x="9952" y="1826"/>
                    <a:pt x="9910" y="1815"/>
                    <a:pt x="9874" y="1791"/>
                  </a:cubicBezTo>
                  <a:cubicBezTo>
                    <a:pt x="9297" y="1415"/>
                    <a:pt x="8662" y="1141"/>
                    <a:pt x="7983" y="997"/>
                  </a:cubicBezTo>
                  <a:cubicBezTo>
                    <a:pt x="7882" y="982"/>
                    <a:pt x="7796" y="896"/>
                    <a:pt x="7796" y="795"/>
                  </a:cubicBezTo>
                  <a:lnTo>
                    <a:pt x="7796" y="217"/>
                  </a:lnTo>
                  <a:cubicBezTo>
                    <a:pt x="7796" y="102"/>
                    <a:pt x="7709" y="1"/>
                    <a:pt x="757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1" name="Google Shape;18081;p81"/>
            <p:cNvSpPr/>
            <p:nvPr/>
          </p:nvSpPr>
          <p:spPr>
            <a:xfrm>
              <a:off x="1854391" y="1563837"/>
              <a:ext cx="292166" cy="250511"/>
            </a:xfrm>
            <a:custGeom>
              <a:avLst/>
              <a:gdLst/>
              <a:ahLst/>
              <a:cxnLst/>
              <a:rect l="l" t="t" r="r" b="b"/>
              <a:pathLst>
                <a:path w="11145" h="9556" extrusionOk="0">
                  <a:moveTo>
                    <a:pt x="6341" y="861"/>
                  </a:moveTo>
                  <a:cubicBezTo>
                    <a:pt x="8352" y="861"/>
                    <a:pt x="10279" y="2422"/>
                    <a:pt x="10279" y="4779"/>
                  </a:cubicBezTo>
                  <a:cubicBezTo>
                    <a:pt x="10279" y="6930"/>
                    <a:pt x="8532" y="8691"/>
                    <a:pt x="6381" y="8691"/>
                  </a:cubicBezTo>
                  <a:cubicBezTo>
                    <a:pt x="2902" y="8676"/>
                    <a:pt x="1156" y="4476"/>
                    <a:pt x="3610" y="2007"/>
                  </a:cubicBezTo>
                  <a:cubicBezTo>
                    <a:pt x="4406" y="1215"/>
                    <a:pt x="5383" y="861"/>
                    <a:pt x="6341" y="861"/>
                  </a:cubicBezTo>
                  <a:close/>
                  <a:moveTo>
                    <a:pt x="6381" y="1"/>
                  </a:moveTo>
                  <a:cubicBezTo>
                    <a:pt x="2123" y="1"/>
                    <a:pt x="1" y="5154"/>
                    <a:pt x="3003" y="8157"/>
                  </a:cubicBezTo>
                  <a:cubicBezTo>
                    <a:pt x="3914" y="9067"/>
                    <a:pt x="5143" y="9555"/>
                    <a:pt x="6390" y="9555"/>
                  </a:cubicBezTo>
                  <a:cubicBezTo>
                    <a:pt x="7001" y="9555"/>
                    <a:pt x="7616" y="9438"/>
                    <a:pt x="8200" y="9196"/>
                  </a:cubicBezTo>
                  <a:cubicBezTo>
                    <a:pt x="9990" y="8445"/>
                    <a:pt x="11145" y="6713"/>
                    <a:pt x="11145" y="4779"/>
                  </a:cubicBezTo>
                  <a:cubicBezTo>
                    <a:pt x="11145" y="2137"/>
                    <a:pt x="9009" y="1"/>
                    <a:pt x="638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82" name="Google Shape;18082;p81"/>
          <p:cNvGrpSpPr/>
          <p:nvPr/>
        </p:nvGrpSpPr>
        <p:grpSpPr>
          <a:xfrm>
            <a:off x="3214452" y="3340533"/>
            <a:ext cx="392465" cy="389896"/>
            <a:chOff x="3214452" y="3340533"/>
            <a:chExt cx="392465" cy="389896"/>
          </a:xfrm>
        </p:grpSpPr>
        <p:sp>
          <p:nvSpPr>
            <p:cNvPr id="18083" name="Google Shape;18083;p81"/>
            <p:cNvSpPr/>
            <p:nvPr/>
          </p:nvSpPr>
          <p:spPr>
            <a:xfrm>
              <a:off x="3214452" y="3340533"/>
              <a:ext cx="289912" cy="97651"/>
            </a:xfrm>
            <a:custGeom>
              <a:avLst/>
              <a:gdLst/>
              <a:ahLst/>
              <a:cxnLst/>
              <a:rect l="l" t="t" r="r" b="b"/>
              <a:pathLst>
                <a:path w="11059" h="3725" extrusionOk="0">
                  <a:moveTo>
                    <a:pt x="59" y="1"/>
                  </a:moveTo>
                  <a:cubicBezTo>
                    <a:pt x="30" y="1"/>
                    <a:pt x="1" y="29"/>
                    <a:pt x="1" y="44"/>
                  </a:cubicBezTo>
                  <a:lnTo>
                    <a:pt x="1" y="3682"/>
                  </a:lnTo>
                  <a:cubicBezTo>
                    <a:pt x="1" y="3711"/>
                    <a:pt x="30" y="3725"/>
                    <a:pt x="59" y="3725"/>
                  </a:cubicBezTo>
                  <a:lnTo>
                    <a:pt x="11015" y="3725"/>
                  </a:lnTo>
                  <a:cubicBezTo>
                    <a:pt x="11030" y="3725"/>
                    <a:pt x="11058" y="3711"/>
                    <a:pt x="11058" y="3682"/>
                  </a:cubicBezTo>
                  <a:lnTo>
                    <a:pt x="11058" y="44"/>
                  </a:lnTo>
                  <a:cubicBezTo>
                    <a:pt x="11058" y="29"/>
                    <a:pt x="11030" y="1"/>
                    <a:pt x="11015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4" name="Google Shape;18084;p81"/>
            <p:cNvSpPr/>
            <p:nvPr/>
          </p:nvSpPr>
          <p:spPr>
            <a:xfrm>
              <a:off x="3214452" y="3571749"/>
              <a:ext cx="302783" cy="98411"/>
            </a:xfrm>
            <a:custGeom>
              <a:avLst/>
              <a:gdLst/>
              <a:ahLst/>
              <a:cxnLst/>
              <a:rect l="l" t="t" r="r" b="b"/>
              <a:pathLst>
                <a:path w="11550" h="3754" extrusionOk="0">
                  <a:moveTo>
                    <a:pt x="59" y="1"/>
                  </a:moveTo>
                  <a:cubicBezTo>
                    <a:pt x="30" y="1"/>
                    <a:pt x="1" y="30"/>
                    <a:pt x="1" y="58"/>
                  </a:cubicBezTo>
                  <a:lnTo>
                    <a:pt x="1" y="3682"/>
                  </a:lnTo>
                  <a:cubicBezTo>
                    <a:pt x="1" y="3711"/>
                    <a:pt x="30" y="3739"/>
                    <a:pt x="59" y="3739"/>
                  </a:cubicBezTo>
                  <a:lnTo>
                    <a:pt x="9413" y="3739"/>
                  </a:lnTo>
                  <a:lnTo>
                    <a:pt x="9528" y="3754"/>
                  </a:lnTo>
                  <a:lnTo>
                    <a:pt x="9543" y="3754"/>
                  </a:lnTo>
                  <a:lnTo>
                    <a:pt x="9644" y="3696"/>
                  </a:lnTo>
                  <a:cubicBezTo>
                    <a:pt x="9716" y="3653"/>
                    <a:pt x="9774" y="3624"/>
                    <a:pt x="9846" y="3595"/>
                  </a:cubicBezTo>
                  <a:lnTo>
                    <a:pt x="11520" y="2931"/>
                  </a:lnTo>
                  <a:cubicBezTo>
                    <a:pt x="11535" y="2931"/>
                    <a:pt x="11549" y="2917"/>
                    <a:pt x="11549" y="2888"/>
                  </a:cubicBezTo>
                  <a:lnTo>
                    <a:pt x="11549" y="2166"/>
                  </a:lnTo>
                  <a:cubicBezTo>
                    <a:pt x="11549" y="2152"/>
                    <a:pt x="11549" y="2137"/>
                    <a:pt x="11535" y="2123"/>
                  </a:cubicBezTo>
                  <a:lnTo>
                    <a:pt x="11362" y="2036"/>
                  </a:lnTo>
                  <a:cubicBezTo>
                    <a:pt x="11058" y="1863"/>
                    <a:pt x="10827" y="1589"/>
                    <a:pt x="10741" y="1257"/>
                  </a:cubicBezTo>
                  <a:lnTo>
                    <a:pt x="10669" y="1011"/>
                  </a:lnTo>
                  <a:cubicBezTo>
                    <a:pt x="10669" y="982"/>
                    <a:pt x="10640" y="968"/>
                    <a:pt x="10625" y="968"/>
                  </a:cubicBezTo>
                  <a:lnTo>
                    <a:pt x="10366" y="968"/>
                  </a:lnTo>
                  <a:cubicBezTo>
                    <a:pt x="10106" y="968"/>
                    <a:pt x="9889" y="751"/>
                    <a:pt x="9889" y="491"/>
                  </a:cubicBezTo>
                  <a:cubicBezTo>
                    <a:pt x="9889" y="463"/>
                    <a:pt x="9889" y="448"/>
                    <a:pt x="9889" y="419"/>
                  </a:cubicBezTo>
                  <a:lnTo>
                    <a:pt x="9932" y="58"/>
                  </a:lnTo>
                  <a:cubicBezTo>
                    <a:pt x="9932" y="30"/>
                    <a:pt x="9918" y="1"/>
                    <a:pt x="988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5" name="Google Shape;18085;p81"/>
            <p:cNvSpPr/>
            <p:nvPr/>
          </p:nvSpPr>
          <p:spPr>
            <a:xfrm>
              <a:off x="3214452" y="3456246"/>
              <a:ext cx="289912" cy="97756"/>
            </a:xfrm>
            <a:custGeom>
              <a:avLst/>
              <a:gdLst/>
              <a:ahLst/>
              <a:cxnLst/>
              <a:rect l="l" t="t" r="r" b="b"/>
              <a:pathLst>
                <a:path w="11059" h="3729" extrusionOk="0">
                  <a:moveTo>
                    <a:pt x="11030" y="0"/>
                  </a:moveTo>
                  <a:cubicBezTo>
                    <a:pt x="11025" y="0"/>
                    <a:pt x="11020" y="1"/>
                    <a:pt x="11015" y="4"/>
                  </a:cubicBezTo>
                  <a:lnTo>
                    <a:pt x="59" y="4"/>
                  </a:lnTo>
                  <a:cubicBezTo>
                    <a:pt x="30" y="4"/>
                    <a:pt x="1" y="18"/>
                    <a:pt x="1" y="47"/>
                  </a:cubicBezTo>
                  <a:lnTo>
                    <a:pt x="1" y="3685"/>
                  </a:lnTo>
                  <a:cubicBezTo>
                    <a:pt x="1" y="3714"/>
                    <a:pt x="30" y="3728"/>
                    <a:pt x="59" y="3728"/>
                  </a:cubicBezTo>
                  <a:lnTo>
                    <a:pt x="9817" y="3728"/>
                  </a:lnTo>
                  <a:cubicBezTo>
                    <a:pt x="9846" y="3728"/>
                    <a:pt x="9860" y="3714"/>
                    <a:pt x="9875" y="3685"/>
                  </a:cubicBezTo>
                  <a:lnTo>
                    <a:pt x="9889" y="3396"/>
                  </a:lnTo>
                  <a:cubicBezTo>
                    <a:pt x="9947" y="2804"/>
                    <a:pt x="10279" y="2530"/>
                    <a:pt x="10856" y="2227"/>
                  </a:cubicBezTo>
                  <a:lnTo>
                    <a:pt x="11044" y="2140"/>
                  </a:lnTo>
                  <a:cubicBezTo>
                    <a:pt x="11058" y="2126"/>
                    <a:pt x="11058" y="2111"/>
                    <a:pt x="11058" y="2097"/>
                  </a:cubicBezTo>
                  <a:lnTo>
                    <a:pt x="11058" y="47"/>
                  </a:lnTo>
                  <a:cubicBezTo>
                    <a:pt x="11058" y="24"/>
                    <a:pt x="11049" y="0"/>
                    <a:pt x="11030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6" name="Google Shape;18086;p81"/>
            <p:cNvSpPr/>
            <p:nvPr/>
          </p:nvSpPr>
          <p:spPr>
            <a:xfrm>
              <a:off x="3307410" y="337191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3"/>
                    <a:pt x="352" y="493"/>
                  </a:cubicBezTo>
                  <a:lnTo>
                    <a:pt x="3023" y="493"/>
                  </a:lnTo>
                  <a:cubicBezTo>
                    <a:pt x="3032" y="493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7" name="Google Shape;18087;p81"/>
            <p:cNvSpPr/>
            <p:nvPr/>
          </p:nvSpPr>
          <p:spPr>
            <a:xfrm>
              <a:off x="3307410" y="3400303"/>
              <a:ext cx="157605" cy="12557"/>
            </a:xfrm>
            <a:custGeom>
              <a:avLst/>
              <a:gdLst/>
              <a:ahLst/>
              <a:cxnLst/>
              <a:rect l="l" t="t" r="r" b="b"/>
              <a:pathLst>
                <a:path w="6012" h="479" extrusionOk="0">
                  <a:moveTo>
                    <a:pt x="325" y="0"/>
                  </a:moveTo>
                  <a:cubicBezTo>
                    <a:pt x="1" y="0"/>
                    <a:pt x="1" y="479"/>
                    <a:pt x="325" y="479"/>
                  </a:cubicBezTo>
                  <a:cubicBezTo>
                    <a:pt x="334" y="479"/>
                    <a:pt x="343" y="479"/>
                    <a:pt x="352" y="478"/>
                  </a:cubicBezTo>
                  <a:lnTo>
                    <a:pt x="5708" y="478"/>
                  </a:lnTo>
                  <a:cubicBezTo>
                    <a:pt x="6011" y="449"/>
                    <a:pt x="6011" y="16"/>
                    <a:pt x="5708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8" name="Google Shape;18088;p81"/>
            <p:cNvSpPr/>
            <p:nvPr/>
          </p:nvSpPr>
          <p:spPr>
            <a:xfrm>
              <a:off x="3307410" y="3487704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4"/>
                    <a:pt x="352" y="493"/>
                  </a:cubicBezTo>
                  <a:lnTo>
                    <a:pt x="3023" y="493"/>
                  </a:lnTo>
                  <a:cubicBezTo>
                    <a:pt x="3032" y="494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9" name="Google Shape;18089;p81"/>
            <p:cNvSpPr/>
            <p:nvPr/>
          </p:nvSpPr>
          <p:spPr>
            <a:xfrm>
              <a:off x="3307410" y="3516068"/>
              <a:ext cx="155691" cy="12609"/>
            </a:xfrm>
            <a:custGeom>
              <a:avLst/>
              <a:gdLst/>
              <a:ahLst/>
              <a:cxnLst/>
              <a:rect l="l" t="t" r="r" b="b"/>
              <a:pathLst>
                <a:path w="5939" h="481" extrusionOk="0">
                  <a:moveTo>
                    <a:pt x="313" y="0"/>
                  </a:moveTo>
                  <a:cubicBezTo>
                    <a:pt x="1" y="0"/>
                    <a:pt x="5" y="480"/>
                    <a:pt x="325" y="480"/>
                  </a:cubicBezTo>
                  <a:cubicBezTo>
                    <a:pt x="334" y="480"/>
                    <a:pt x="343" y="480"/>
                    <a:pt x="352" y="479"/>
                  </a:cubicBezTo>
                  <a:lnTo>
                    <a:pt x="5650" y="479"/>
                  </a:lnTo>
                  <a:cubicBezTo>
                    <a:pt x="5939" y="450"/>
                    <a:pt x="5939" y="17"/>
                    <a:pt x="5650" y="3"/>
                  </a:cubicBezTo>
                  <a:lnTo>
                    <a:pt x="352" y="3"/>
                  </a:lnTo>
                  <a:cubicBezTo>
                    <a:pt x="339" y="1"/>
                    <a:pt x="326" y="0"/>
                    <a:pt x="31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0" name="Google Shape;18090;p81"/>
            <p:cNvSpPr/>
            <p:nvPr/>
          </p:nvSpPr>
          <p:spPr>
            <a:xfrm>
              <a:off x="3307410" y="360352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3023" y="492"/>
                  </a:lnTo>
                  <a:cubicBezTo>
                    <a:pt x="3032" y="493"/>
                    <a:pt x="3041" y="493"/>
                    <a:pt x="3050" y="493"/>
                  </a:cubicBezTo>
                  <a:cubicBezTo>
                    <a:pt x="3375" y="493"/>
                    <a:pt x="3375" y="0"/>
                    <a:pt x="3050" y="0"/>
                  </a:cubicBezTo>
                  <a:cubicBezTo>
                    <a:pt x="3041" y="0"/>
                    <a:pt x="3032" y="0"/>
                    <a:pt x="3023" y="1"/>
                  </a:cubicBezTo>
                  <a:lnTo>
                    <a:pt x="352" y="1"/>
                  </a:lnTo>
                  <a:cubicBezTo>
                    <a:pt x="343" y="0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1" name="Google Shape;18091;p81"/>
            <p:cNvSpPr/>
            <p:nvPr/>
          </p:nvSpPr>
          <p:spPr>
            <a:xfrm>
              <a:off x="3307410" y="3631519"/>
              <a:ext cx="156215" cy="12950"/>
            </a:xfrm>
            <a:custGeom>
              <a:avLst/>
              <a:gdLst/>
              <a:ahLst/>
              <a:cxnLst/>
              <a:rect l="l" t="t" r="r" b="b"/>
              <a:pathLst>
                <a:path w="5959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5607" y="492"/>
                  </a:lnTo>
                  <a:cubicBezTo>
                    <a:pt x="5616" y="493"/>
                    <a:pt x="5625" y="493"/>
                    <a:pt x="5634" y="493"/>
                  </a:cubicBezTo>
                  <a:cubicBezTo>
                    <a:pt x="5959" y="493"/>
                    <a:pt x="5959" y="0"/>
                    <a:pt x="5634" y="0"/>
                  </a:cubicBezTo>
                  <a:cubicBezTo>
                    <a:pt x="5625" y="0"/>
                    <a:pt x="5616" y="1"/>
                    <a:pt x="5607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2" name="Google Shape;18092;p81"/>
            <p:cNvSpPr/>
            <p:nvPr/>
          </p:nvSpPr>
          <p:spPr>
            <a:xfrm>
              <a:off x="3235660" y="3365070"/>
              <a:ext cx="57175" cy="54973"/>
            </a:xfrm>
            <a:custGeom>
              <a:avLst/>
              <a:gdLst/>
              <a:ahLst/>
              <a:cxnLst/>
              <a:rect l="l" t="t" r="r" b="b"/>
              <a:pathLst>
                <a:path w="2181" h="2097" extrusionOk="0">
                  <a:moveTo>
                    <a:pt x="1498" y="0"/>
                  </a:moveTo>
                  <a:cubicBezTo>
                    <a:pt x="1485" y="0"/>
                    <a:pt x="1472" y="1"/>
                    <a:pt x="1458" y="3"/>
                  </a:cubicBezTo>
                  <a:lnTo>
                    <a:pt x="246" y="3"/>
                  </a:lnTo>
                  <a:cubicBezTo>
                    <a:pt x="101" y="3"/>
                    <a:pt x="0" y="104"/>
                    <a:pt x="0" y="234"/>
                  </a:cubicBezTo>
                  <a:lnTo>
                    <a:pt x="0" y="1851"/>
                  </a:lnTo>
                  <a:cubicBezTo>
                    <a:pt x="0" y="1981"/>
                    <a:pt x="101" y="2096"/>
                    <a:pt x="246" y="2096"/>
                  </a:cubicBezTo>
                  <a:lnTo>
                    <a:pt x="1935" y="2096"/>
                  </a:lnTo>
                  <a:cubicBezTo>
                    <a:pt x="2065" y="2096"/>
                    <a:pt x="2166" y="1981"/>
                    <a:pt x="2166" y="1851"/>
                  </a:cubicBezTo>
                  <a:lnTo>
                    <a:pt x="2166" y="1418"/>
                  </a:lnTo>
                  <a:cubicBezTo>
                    <a:pt x="2180" y="1237"/>
                    <a:pt x="2054" y="1147"/>
                    <a:pt x="1927" y="1147"/>
                  </a:cubicBezTo>
                  <a:cubicBezTo>
                    <a:pt x="1801" y="1147"/>
                    <a:pt x="1675" y="1237"/>
                    <a:pt x="1689" y="1418"/>
                  </a:cubicBezTo>
                  <a:lnTo>
                    <a:pt x="1689" y="1605"/>
                  </a:lnTo>
                  <a:lnTo>
                    <a:pt x="477" y="1605"/>
                  </a:lnTo>
                  <a:lnTo>
                    <a:pt x="477" y="479"/>
                  </a:lnTo>
                  <a:lnTo>
                    <a:pt x="1458" y="479"/>
                  </a:lnTo>
                  <a:cubicBezTo>
                    <a:pt x="1468" y="480"/>
                    <a:pt x="1477" y="480"/>
                    <a:pt x="1485" y="480"/>
                  </a:cubicBezTo>
                  <a:cubicBezTo>
                    <a:pt x="1806" y="480"/>
                    <a:pt x="1810" y="0"/>
                    <a:pt x="149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3" name="Google Shape;18093;p81"/>
            <p:cNvSpPr/>
            <p:nvPr/>
          </p:nvSpPr>
          <p:spPr>
            <a:xfrm>
              <a:off x="3248426" y="3364755"/>
              <a:ext cx="55104" cy="40528"/>
            </a:xfrm>
            <a:custGeom>
              <a:avLst/>
              <a:gdLst/>
              <a:ahLst/>
              <a:cxnLst/>
              <a:rect l="l" t="t" r="r" b="b"/>
              <a:pathLst>
                <a:path w="2102" h="1546" extrusionOk="0">
                  <a:moveTo>
                    <a:pt x="1754" y="1"/>
                  </a:moveTo>
                  <a:cubicBezTo>
                    <a:pt x="1694" y="1"/>
                    <a:pt x="1631" y="26"/>
                    <a:pt x="1578" y="87"/>
                  </a:cubicBezTo>
                  <a:lnTo>
                    <a:pt x="769" y="939"/>
                  </a:lnTo>
                  <a:lnTo>
                    <a:pt x="524" y="679"/>
                  </a:lnTo>
                  <a:cubicBezTo>
                    <a:pt x="470" y="618"/>
                    <a:pt x="407" y="593"/>
                    <a:pt x="346" y="593"/>
                  </a:cubicBezTo>
                  <a:cubicBezTo>
                    <a:pt x="163" y="593"/>
                    <a:pt x="0" y="823"/>
                    <a:pt x="163" y="997"/>
                  </a:cubicBezTo>
                  <a:lnTo>
                    <a:pt x="581" y="1458"/>
                  </a:lnTo>
                  <a:cubicBezTo>
                    <a:pt x="625" y="1516"/>
                    <a:pt x="697" y="1545"/>
                    <a:pt x="769" y="1545"/>
                  </a:cubicBezTo>
                  <a:cubicBezTo>
                    <a:pt x="841" y="1545"/>
                    <a:pt x="899" y="1516"/>
                    <a:pt x="957" y="1473"/>
                  </a:cubicBezTo>
                  <a:lnTo>
                    <a:pt x="1938" y="419"/>
                  </a:lnTo>
                  <a:cubicBezTo>
                    <a:pt x="2101" y="235"/>
                    <a:pt x="1937" y="1"/>
                    <a:pt x="1754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4" name="Google Shape;18094;p81"/>
            <p:cNvSpPr/>
            <p:nvPr/>
          </p:nvSpPr>
          <p:spPr>
            <a:xfrm>
              <a:off x="3235660" y="3480547"/>
              <a:ext cx="56782" cy="55287"/>
            </a:xfrm>
            <a:custGeom>
              <a:avLst/>
              <a:gdLst/>
              <a:ahLst/>
              <a:cxnLst/>
              <a:rect l="l" t="t" r="r" b="b"/>
              <a:pathLst>
                <a:path w="2166" h="2109" extrusionOk="0">
                  <a:moveTo>
                    <a:pt x="246" y="1"/>
                  </a:moveTo>
                  <a:cubicBezTo>
                    <a:pt x="101" y="1"/>
                    <a:pt x="0" y="116"/>
                    <a:pt x="0" y="246"/>
                  </a:cubicBezTo>
                  <a:lnTo>
                    <a:pt x="0" y="1863"/>
                  </a:lnTo>
                  <a:cubicBezTo>
                    <a:pt x="0" y="1993"/>
                    <a:pt x="101" y="2108"/>
                    <a:pt x="246" y="2108"/>
                  </a:cubicBezTo>
                  <a:lnTo>
                    <a:pt x="1935" y="2108"/>
                  </a:lnTo>
                  <a:cubicBezTo>
                    <a:pt x="2065" y="2108"/>
                    <a:pt x="2166" y="1993"/>
                    <a:pt x="2166" y="1863"/>
                  </a:cubicBezTo>
                  <a:lnTo>
                    <a:pt x="2166" y="1430"/>
                  </a:lnTo>
                  <a:cubicBezTo>
                    <a:pt x="2151" y="1278"/>
                    <a:pt x="2036" y="1202"/>
                    <a:pt x="1922" y="1202"/>
                  </a:cubicBezTo>
                  <a:cubicBezTo>
                    <a:pt x="1808" y="1202"/>
                    <a:pt x="1696" y="1278"/>
                    <a:pt x="1689" y="1430"/>
                  </a:cubicBezTo>
                  <a:lnTo>
                    <a:pt x="1689" y="1617"/>
                  </a:lnTo>
                  <a:lnTo>
                    <a:pt x="477" y="1617"/>
                  </a:lnTo>
                  <a:lnTo>
                    <a:pt x="477" y="492"/>
                  </a:lnTo>
                  <a:lnTo>
                    <a:pt x="1458" y="492"/>
                  </a:lnTo>
                  <a:cubicBezTo>
                    <a:pt x="1761" y="463"/>
                    <a:pt x="1761" y="30"/>
                    <a:pt x="1458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5" name="Google Shape;18095;p81"/>
            <p:cNvSpPr/>
            <p:nvPr/>
          </p:nvSpPr>
          <p:spPr>
            <a:xfrm>
              <a:off x="3248400" y="3480573"/>
              <a:ext cx="55130" cy="40502"/>
            </a:xfrm>
            <a:custGeom>
              <a:avLst/>
              <a:gdLst/>
              <a:ahLst/>
              <a:cxnLst/>
              <a:rect l="l" t="t" r="r" b="b"/>
              <a:pathLst>
                <a:path w="2103" h="1545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6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2" y="607"/>
                    <a:pt x="410" y="584"/>
                    <a:pt x="351" y="584"/>
                  </a:cubicBezTo>
                  <a:cubicBezTo>
                    <a:pt x="166" y="584"/>
                    <a:pt x="0" y="810"/>
                    <a:pt x="164" y="996"/>
                  </a:cubicBezTo>
                  <a:lnTo>
                    <a:pt x="582" y="1458"/>
                  </a:lnTo>
                  <a:cubicBezTo>
                    <a:pt x="626" y="1515"/>
                    <a:pt x="698" y="1544"/>
                    <a:pt x="770" y="1544"/>
                  </a:cubicBezTo>
                  <a:cubicBezTo>
                    <a:pt x="842" y="1544"/>
                    <a:pt x="900" y="1515"/>
                    <a:pt x="958" y="1458"/>
                  </a:cubicBezTo>
                  <a:lnTo>
                    <a:pt x="1939" y="418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6" name="Google Shape;18096;p81"/>
            <p:cNvSpPr/>
            <p:nvPr/>
          </p:nvSpPr>
          <p:spPr>
            <a:xfrm>
              <a:off x="3235660" y="3596312"/>
              <a:ext cx="56782" cy="55314"/>
            </a:xfrm>
            <a:custGeom>
              <a:avLst/>
              <a:gdLst/>
              <a:ahLst/>
              <a:cxnLst/>
              <a:rect l="l" t="t" r="r" b="b"/>
              <a:pathLst>
                <a:path w="2166" h="2110" extrusionOk="0">
                  <a:moveTo>
                    <a:pt x="1485" y="1"/>
                  </a:moveTo>
                  <a:cubicBezTo>
                    <a:pt x="1477" y="1"/>
                    <a:pt x="1468" y="1"/>
                    <a:pt x="1458" y="2"/>
                  </a:cubicBezTo>
                  <a:lnTo>
                    <a:pt x="246" y="2"/>
                  </a:lnTo>
                  <a:cubicBezTo>
                    <a:pt x="101" y="2"/>
                    <a:pt x="0" y="117"/>
                    <a:pt x="0" y="247"/>
                  </a:cubicBezTo>
                  <a:lnTo>
                    <a:pt x="0" y="1864"/>
                  </a:lnTo>
                  <a:cubicBezTo>
                    <a:pt x="0" y="1994"/>
                    <a:pt x="101" y="2109"/>
                    <a:pt x="246" y="2109"/>
                  </a:cubicBezTo>
                  <a:lnTo>
                    <a:pt x="1935" y="2109"/>
                  </a:lnTo>
                  <a:cubicBezTo>
                    <a:pt x="2065" y="2095"/>
                    <a:pt x="2166" y="1994"/>
                    <a:pt x="2166" y="1850"/>
                  </a:cubicBezTo>
                  <a:lnTo>
                    <a:pt x="2166" y="1417"/>
                  </a:lnTo>
                  <a:cubicBezTo>
                    <a:pt x="2151" y="1272"/>
                    <a:pt x="2036" y="1200"/>
                    <a:pt x="1922" y="1200"/>
                  </a:cubicBezTo>
                  <a:cubicBezTo>
                    <a:pt x="1808" y="1200"/>
                    <a:pt x="1696" y="1272"/>
                    <a:pt x="1689" y="1417"/>
                  </a:cubicBezTo>
                  <a:lnTo>
                    <a:pt x="1689" y="1619"/>
                  </a:lnTo>
                  <a:lnTo>
                    <a:pt x="477" y="1619"/>
                  </a:lnTo>
                  <a:lnTo>
                    <a:pt x="477" y="493"/>
                  </a:lnTo>
                  <a:lnTo>
                    <a:pt x="1458" y="493"/>
                  </a:lnTo>
                  <a:cubicBezTo>
                    <a:pt x="1468" y="493"/>
                    <a:pt x="1477" y="494"/>
                    <a:pt x="1485" y="494"/>
                  </a:cubicBezTo>
                  <a:cubicBezTo>
                    <a:pt x="1810" y="494"/>
                    <a:pt x="1810" y="1"/>
                    <a:pt x="1485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7" name="Google Shape;18097;p81"/>
            <p:cNvSpPr/>
            <p:nvPr/>
          </p:nvSpPr>
          <p:spPr>
            <a:xfrm>
              <a:off x="3248400" y="3596365"/>
              <a:ext cx="55130" cy="40214"/>
            </a:xfrm>
            <a:custGeom>
              <a:avLst/>
              <a:gdLst/>
              <a:ahLst/>
              <a:cxnLst/>
              <a:rect l="l" t="t" r="r" b="b"/>
              <a:pathLst>
                <a:path w="2103" h="1534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7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1" y="603"/>
                    <a:pt x="409" y="578"/>
                    <a:pt x="348" y="578"/>
                  </a:cubicBezTo>
                  <a:cubicBezTo>
                    <a:pt x="165" y="578"/>
                    <a:pt x="1" y="811"/>
                    <a:pt x="164" y="996"/>
                  </a:cubicBezTo>
                  <a:lnTo>
                    <a:pt x="582" y="1458"/>
                  </a:lnTo>
                  <a:cubicBezTo>
                    <a:pt x="626" y="1501"/>
                    <a:pt x="698" y="1530"/>
                    <a:pt x="770" y="1530"/>
                  </a:cubicBezTo>
                  <a:cubicBezTo>
                    <a:pt x="783" y="1533"/>
                    <a:pt x="794" y="1534"/>
                    <a:pt x="806" y="1534"/>
                  </a:cubicBezTo>
                  <a:cubicBezTo>
                    <a:pt x="862" y="1534"/>
                    <a:pt x="910" y="1506"/>
                    <a:pt x="958" y="1458"/>
                  </a:cubicBezTo>
                  <a:lnTo>
                    <a:pt x="1939" y="419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8" name="Google Shape;18098;p81"/>
            <p:cNvSpPr/>
            <p:nvPr/>
          </p:nvSpPr>
          <p:spPr>
            <a:xfrm>
              <a:off x="3438878" y="3642136"/>
              <a:ext cx="168038" cy="88292"/>
            </a:xfrm>
            <a:custGeom>
              <a:avLst/>
              <a:gdLst/>
              <a:ahLst/>
              <a:cxnLst/>
              <a:rect l="l" t="t" r="r" b="b"/>
              <a:pathLst>
                <a:path w="6410" h="3368" extrusionOk="0">
                  <a:moveTo>
                    <a:pt x="2440" y="1"/>
                  </a:moveTo>
                  <a:lnTo>
                    <a:pt x="982" y="592"/>
                  </a:lnTo>
                  <a:cubicBezTo>
                    <a:pt x="837" y="636"/>
                    <a:pt x="707" y="722"/>
                    <a:pt x="592" y="809"/>
                  </a:cubicBezTo>
                  <a:lnTo>
                    <a:pt x="549" y="838"/>
                  </a:lnTo>
                  <a:lnTo>
                    <a:pt x="534" y="867"/>
                  </a:lnTo>
                  <a:lnTo>
                    <a:pt x="520" y="881"/>
                  </a:lnTo>
                  <a:lnTo>
                    <a:pt x="476" y="910"/>
                  </a:lnTo>
                  <a:cubicBezTo>
                    <a:pt x="217" y="1170"/>
                    <a:pt x="58" y="1502"/>
                    <a:pt x="0" y="1877"/>
                  </a:cubicBezTo>
                  <a:lnTo>
                    <a:pt x="0" y="1935"/>
                  </a:lnTo>
                  <a:lnTo>
                    <a:pt x="0" y="1949"/>
                  </a:lnTo>
                  <a:lnTo>
                    <a:pt x="0" y="2007"/>
                  </a:lnTo>
                  <a:lnTo>
                    <a:pt x="0" y="2036"/>
                  </a:lnTo>
                  <a:lnTo>
                    <a:pt x="0" y="2050"/>
                  </a:lnTo>
                  <a:lnTo>
                    <a:pt x="0" y="2123"/>
                  </a:lnTo>
                  <a:lnTo>
                    <a:pt x="0" y="2354"/>
                  </a:lnTo>
                  <a:lnTo>
                    <a:pt x="0" y="3061"/>
                  </a:lnTo>
                  <a:cubicBezTo>
                    <a:pt x="13" y="3232"/>
                    <a:pt x="147" y="3368"/>
                    <a:pt x="313" y="3368"/>
                  </a:cubicBezTo>
                  <a:cubicBezTo>
                    <a:pt x="329" y="3368"/>
                    <a:pt x="345" y="3367"/>
                    <a:pt x="361" y="3364"/>
                  </a:cubicBezTo>
                  <a:lnTo>
                    <a:pt x="6049" y="3364"/>
                  </a:lnTo>
                  <a:cubicBezTo>
                    <a:pt x="6065" y="3367"/>
                    <a:pt x="6081" y="3368"/>
                    <a:pt x="6097" y="3368"/>
                  </a:cubicBezTo>
                  <a:cubicBezTo>
                    <a:pt x="6265" y="3368"/>
                    <a:pt x="6409" y="3232"/>
                    <a:pt x="6409" y="3061"/>
                  </a:cubicBezTo>
                  <a:lnTo>
                    <a:pt x="6409" y="2354"/>
                  </a:lnTo>
                  <a:lnTo>
                    <a:pt x="6409" y="2123"/>
                  </a:lnTo>
                  <a:lnTo>
                    <a:pt x="6337" y="2123"/>
                  </a:lnTo>
                  <a:lnTo>
                    <a:pt x="6337" y="2050"/>
                  </a:lnTo>
                  <a:lnTo>
                    <a:pt x="6337" y="2036"/>
                  </a:lnTo>
                  <a:lnTo>
                    <a:pt x="6337" y="2007"/>
                  </a:lnTo>
                  <a:lnTo>
                    <a:pt x="6337" y="1949"/>
                  </a:lnTo>
                  <a:lnTo>
                    <a:pt x="6337" y="1935"/>
                  </a:lnTo>
                  <a:lnTo>
                    <a:pt x="6337" y="1877"/>
                  </a:lnTo>
                  <a:cubicBezTo>
                    <a:pt x="6294" y="1502"/>
                    <a:pt x="6121" y="1170"/>
                    <a:pt x="5861" y="910"/>
                  </a:cubicBezTo>
                  <a:lnTo>
                    <a:pt x="5818" y="881"/>
                  </a:lnTo>
                  <a:lnTo>
                    <a:pt x="5803" y="867"/>
                  </a:lnTo>
                  <a:lnTo>
                    <a:pt x="5789" y="838"/>
                  </a:lnTo>
                  <a:lnTo>
                    <a:pt x="5745" y="809"/>
                  </a:lnTo>
                  <a:cubicBezTo>
                    <a:pt x="5630" y="722"/>
                    <a:pt x="5500" y="636"/>
                    <a:pt x="5356" y="592"/>
                  </a:cubicBezTo>
                  <a:lnTo>
                    <a:pt x="3898" y="1"/>
                  </a:lnTo>
                  <a:lnTo>
                    <a:pt x="3537" y="376"/>
                  </a:lnTo>
                  <a:lnTo>
                    <a:pt x="3176" y="737"/>
                  </a:lnTo>
                  <a:lnTo>
                    <a:pt x="2801" y="376"/>
                  </a:lnTo>
                  <a:lnTo>
                    <a:pt x="244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9" name="Google Shape;18099;p81"/>
            <p:cNvSpPr/>
            <p:nvPr/>
          </p:nvSpPr>
          <p:spPr>
            <a:xfrm>
              <a:off x="3436965" y="3642529"/>
              <a:ext cx="68526" cy="87899"/>
            </a:xfrm>
            <a:custGeom>
              <a:avLst/>
              <a:gdLst/>
              <a:ahLst/>
              <a:cxnLst/>
              <a:rect l="l" t="t" r="r" b="b"/>
              <a:pathLst>
                <a:path w="2614" h="3353" extrusionOk="0">
                  <a:moveTo>
                    <a:pt x="2469" y="0"/>
                  </a:moveTo>
                  <a:lnTo>
                    <a:pt x="1026" y="563"/>
                  </a:lnTo>
                  <a:cubicBezTo>
                    <a:pt x="405" y="808"/>
                    <a:pt x="1" y="1429"/>
                    <a:pt x="30" y="2108"/>
                  </a:cubicBezTo>
                  <a:lnTo>
                    <a:pt x="30" y="3046"/>
                  </a:lnTo>
                  <a:cubicBezTo>
                    <a:pt x="30" y="3217"/>
                    <a:pt x="174" y="3353"/>
                    <a:pt x="343" y="3353"/>
                  </a:cubicBezTo>
                  <a:cubicBezTo>
                    <a:pt x="358" y="3353"/>
                    <a:pt x="375" y="3352"/>
                    <a:pt x="391" y="3349"/>
                  </a:cubicBezTo>
                  <a:lnTo>
                    <a:pt x="463" y="3349"/>
                  </a:lnTo>
                  <a:lnTo>
                    <a:pt x="463" y="2108"/>
                  </a:lnTo>
                  <a:cubicBezTo>
                    <a:pt x="434" y="1429"/>
                    <a:pt x="838" y="808"/>
                    <a:pt x="1459" y="563"/>
                  </a:cubicBezTo>
                  <a:lnTo>
                    <a:pt x="2614" y="116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0" name="Google Shape;18100;p81"/>
            <p:cNvSpPr/>
            <p:nvPr/>
          </p:nvSpPr>
          <p:spPr>
            <a:xfrm>
              <a:off x="3468003" y="3503249"/>
              <a:ext cx="106354" cy="74975"/>
            </a:xfrm>
            <a:custGeom>
              <a:avLst/>
              <a:gdLst/>
              <a:ahLst/>
              <a:cxnLst/>
              <a:rect l="l" t="t" r="r" b="b"/>
              <a:pathLst>
                <a:path w="4057" h="2860" extrusionOk="0">
                  <a:moveTo>
                    <a:pt x="3581" y="2440"/>
                  </a:moveTo>
                  <a:lnTo>
                    <a:pt x="3564" y="2457"/>
                  </a:lnTo>
                  <a:lnTo>
                    <a:pt x="3564" y="2457"/>
                  </a:lnTo>
                  <a:lnTo>
                    <a:pt x="3566" y="2455"/>
                  </a:lnTo>
                  <a:lnTo>
                    <a:pt x="3581" y="2440"/>
                  </a:lnTo>
                  <a:close/>
                  <a:moveTo>
                    <a:pt x="3552" y="2455"/>
                  </a:moveTo>
                  <a:lnTo>
                    <a:pt x="3552" y="2469"/>
                  </a:lnTo>
                  <a:lnTo>
                    <a:pt x="3552" y="2484"/>
                  </a:lnTo>
                  <a:lnTo>
                    <a:pt x="3537" y="2513"/>
                  </a:lnTo>
                  <a:lnTo>
                    <a:pt x="3552" y="2469"/>
                  </a:lnTo>
                  <a:lnTo>
                    <a:pt x="3508" y="2498"/>
                  </a:lnTo>
                  <a:lnTo>
                    <a:pt x="3508" y="2498"/>
                  </a:lnTo>
                  <a:lnTo>
                    <a:pt x="3552" y="2455"/>
                  </a:lnTo>
                  <a:close/>
                  <a:moveTo>
                    <a:pt x="1949" y="1"/>
                  </a:moveTo>
                  <a:cubicBezTo>
                    <a:pt x="867" y="1"/>
                    <a:pt x="1" y="867"/>
                    <a:pt x="1" y="1935"/>
                  </a:cubicBezTo>
                  <a:lnTo>
                    <a:pt x="1" y="2859"/>
                  </a:lnTo>
                  <a:cubicBezTo>
                    <a:pt x="1" y="2859"/>
                    <a:pt x="448" y="2816"/>
                    <a:pt x="506" y="2599"/>
                  </a:cubicBezTo>
                  <a:cubicBezTo>
                    <a:pt x="520" y="2570"/>
                    <a:pt x="535" y="2556"/>
                    <a:pt x="549" y="2527"/>
                  </a:cubicBezTo>
                  <a:cubicBezTo>
                    <a:pt x="795" y="2527"/>
                    <a:pt x="1964" y="2513"/>
                    <a:pt x="2642" y="1704"/>
                  </a:cubicBezTo>
                  <a:cubicBezTo>
                    <a:pt x="2787" y="2094"/>
                    <a:pt x="3104" y="2397"/>
                    <a:pt x="3508" y="2513"/>
                  </a:cubicBezTo>
                  <a:cubicBezTo>
                    <a:pt x="3523" y="2541"/>
                    <a:pt x="3537" y="2570"/>
                    <a:pt x="3552" y="2585"/>
                  </a:cubicBezTo>
                  <a:cubicBezTo>
                    <a:pt x="3610" y="2801"/>
                    <a:pt x="4057" y="2845"/>
                    <a:pt x="4057" y="2845"/>
                  </a:cubicBezTo>
                  <a:lnTo>
                    <a:pt x="4057" y="1935"/>
                  </a:lnTo>
                  <a:cubicBezTo>
                    <a:pt x="4043" y="867"/>
                    <a:pt x="3176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1" name="Google Shape;18101;p81"/>
            <p:cNvSpPr/>
            <p:nvPr/>
          </p:nvSpPr>
          <p:spPr>
            <a:xfrm>
              <a:off x="3468003" y="3502882"/>
              <a:ext cx="57542" cy="74949"/>
            </a:xfrm>
            <a:custGeom>
              <a:avLst/>
              <a:gdLst/>
              <a:ahLst/>
              <a:cxnLst/>
              <a:rect l="l" t="t" r="r" b="b"/>
              <a:pathLst>
                <a:path w="2195" h="2859" extrusionOk="0">
                  <a:moveTo>
                    <a:pt x="1949" y="0"/>
                  </a:moveTo>
                  <a:cubicBezTo>
                    <a:pt x="881" y="0"/>
                    <a:pt x="1" y="881"/>
                    <a:pt x="1" y="1949"/>
                  </a:cubicBezTo>
                  <a:lnTo>
                    <a:pt x="1" y="2859"/>
                  </a:lnTo>
                  <a:cubicBezTo>
                    <a:pt x="116" y="2844"/>
                    <a:pt x="232" y="2815"/>
                    <a:pt x="347" y="2772"/>
                  </a:cubicBezTo>
                  <a:lnTo>
                    <a:pt x="347" y="2454"/>
                  </a:lnTo>
                  <a:lnTo>
                    <a:pt x="347" y="1949"/>
                  </a:lnTo>
                  <a:cubicBezTo>
                    <a:pt x="347" y="910"/>
                    <a:pt x="1155" y="58"/>
                    <a:pt x="2195" y="0"/>
                  </a:cubicBezTo>
                  <a:close/>
                </a:path>
              </a:pathLst>
            </a:custGeom>
            <a:solidFill>
              <a:srgbClr val="6075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2" name="Google Shape;18102;p81"/>
            <p:cNvSpPr/>
            <p:nvPr/>
          </p:nvSpPr>
          <p:spPr>
            <a:xfrm>
              <a:off x="3559598" y="3570386"/>
              <a:ext cx="23489" cy="31143"/>
            </a:xfrm>
            <a:custGeom>
              <a:avLst/>
              <a:gdLst/>
              <a:ahLst/>
              <a:cxnLst/>
              <a:rect l="l" t="t" r="r" b="b"/>
              <a:pathLst>
                <a:path w="896" h="1188" extrusionOk="0">
                  <a:moveTo>
                    <a:pt x="250" y="0"/>
                  </a:moveTo>
                  <a:cubicBezTo>
                    <a:pt x="116" y="0"/>
                    <a:pt x="0" y="104"/>
                    <a:pt x="0" y="240"/>
                  </a:cubicBezTo>
                  <a:lnTo>
                    <a:pt x="0" y="948"/>
                  </a:lnTo>
                  <a:cubicBezTo>
                    <a:pt x="0" y="1084"/>
                    <a:pt x="116" y="1188"/>
                    <a:pt x="250" y="1188"/>
                  </a:cubicBezTo>
                  <a:cubicBezTo>
                    <a:pt x="272" y="1188"/>
                    <a:pt x="295" y="1185"/>
                    <a:pt x="318" y="1179"/>
                  </a:cubicBezTo>
                  <a:cubicBezTo>
                    <a:pt x="361" y="1164"/>
                    <a:pt x="419" y="1135"/>
                    <a:pt x="462" y="1121"/>
                  </a:cubicBezTo>
                  <a:cubicBezTo>
                    <a:pt x="505" y="1078"/>
                    <a:pt x="549" y="1034"/>
                    <a:pt x="592" y="1005"/>
                  </a:cubicBezTo>
                  <a:cubicBezTo>
                    <a:pt x="895" y="673"/>
                    <a:pt x="751" y="139"/>
                    <a:pt x="318" y="9"/>
                  </a:cubicBezTo>
                  <a:cubicBezTo>
                    <a:pt x="295" y="3"/>
                    <a:pt x="272" y="0"/>
                    <a:pt x="250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3" name="Google Shape;18103;p81"/>
            <p:cNvSpPr/>
            <p:nvPr/>
          </p:nvSpPr>
          <p:spPr>
            <a:xfrm>
              <a:off x="3459300" y="3570596"/>
              <a:ext cx="23489" cy="31065"/>
            </a:xfrm>
            <a:custGeom>
              <a:avLst/>
              <a:gdLst/>
              <a:ahLst/>
              <a:cxnLst/>
              <a:rect l="l" t="t" r="r" b="b"/>
              <a:pathLst>
                <a:path w="896" h="1185" extrusionOk="0">
                  <a:moveTo>
                    <a:pt x="658" y="1"/>
                  </a:moveTo>
                  <a:cubicBezTo>
                    <a:pt x="631" y="1"/>
                    <a:pt x="604" y="6"/>
                    <a:pt x="578" y="16"/>
                  </a:cubicBezTo>
                  <a:cubicBezTo>
                    <a:pt x="1" y="189"/>
                    <a:pt x="1" y="997"/>
                    <a:pt x="578" y="1171"/>
                  </a:cubicBezTo>
                  <a:cubicBezTo>
                    <a:pt x="604" y="1180"/>
                    <a:pt x="631" y="1185"/>
                    <a:pt x="656" y="1185"/>
                  </a:cubicBezTo>
                  <a:cubicBezTo>
                    <a:pt x="785" y="1185"/>
                    <a:pt x="896" y="1072"/>
                    <a:pt x="896" y="940"/>
                  </a:cubicBezTo>
                  <a:lnTo>
                    <a:pt x="896" y="247"/>
                  </a:lnTo>
                  <a:cubicBezTo>
                    <a:pt x="896" y="160"/>
                    <a:pt x="852" y="88"/>
                    <a:pt x="795" y="45"/>
                  </a:cubicBezTo>
                  <a:cubicBezTo>
                    <a:pt x="757" y="17"/>
                    <a:pt x="708" y="1"/>
                    <a:pt x="65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4" name="Google Shape;18104;p81"/>
            <p:cNvSpPr/>
            <p:nvPr/>
          </p:nvSpPr>
          <p:spPr>
            <a:xfrm>
              <a:off x="3501689" y="3624887"/>
              <a:ext cx="39008" cy="44146"/>
            </a:xfrm>
            <a:custGeom>
              <a:avLst/>
              <a:gdLst/>
              <a:ahLst/>
              <a:cxnLst/>
              <a:rect l="l" t="t" r="r" b="b"/>
              <a:pathLst>
                <a:path w="1488" h="1684" extrusionOk="0">
                  <a:moveTo>
                    <a:pt x="241" y="1"/>
                  </a:moveTo>
                  <a:cubicBezTo>
                    <a:pt x="109" y="1"/>
                    <a:pt x="0" y="115"/>
                    <a:pt x="0" y="240"/>
                  </a:cubicBezTo>
                  <a:lnTo>
                    <a:pt x="0" y="962"/>
                  </a:lnTo>
                  <a:cubicBezTo>
                    <a:pt x="0" y="1019"/>
                    <a:pt x="29" y="1092"/>
                    <a:pt x="73" y="1135"/>
                  </a:cubicBezTo>
                  <a:lnTo>
                    <a:pt x="563" y="1611"/>
                  </a:lnTo>
                  <a:cubicBezTo>
                    <a:pt x="607" y="1655"/>
                    <a:pt x="679" y="1684"/>
                    <a:pt x="737" y="1684"/>
                  </a:cubicBezTo>
                  <a:cubicBezTo>
                    <a:pt x="809" y="1684"/>
                    <a:pt x="867" y="1655"/>
                    <a:pt x="924" y="1611"/>
                  </a:cubicBezTo>
                  <a:lnTo>
                    <a:pt x="1430" y="1077"/>
                  </a:lnTo>
                  <a:cubicBezTo>
                    <a:pt x="1473" y="1034"/>
                    <a:pt x="1487" y="976"/>
                    <a:pt x="1487" y="918"/>
                  </a:cubicBezTo>
                  <a:lnTo>
                    <a:pt x="1487" y="240"/>
                  </a:lnTo>
                  <a:cubicBezTo>
                    <a:pt x="1487" y="168"/>
                    <a:pt x="1458" y="125"/>
                    <a:pt x="1415" y="81"/>
                  </a:cubicBezTo>
                  <a:cubicBezTo>
                    <a:pt x="1357" y="38"/>
                    <a:pt x="1300" y="9"/>
                    <a:pt x="1227" y="9"/>
                  </a:cubicBezTo>
                  <a:lnTo>
                    <a:pt x="1184" y="9"/>
                  </a:lnTo>
                  <a:cubicBezTo>
                    <a:pt x="1097" y="23"/>
                    <a:pt x="996" y="38"/>
                    <a:pt x="895" y="38"/>
                  </a:cubicBezTo>
                  <a:lnTo>
                    <a:pt x="592" y="38"/>
                  </a:lnTo>
                  <a:cubicBezTo>
                    <a:pt x="491" y="38"/>
                    <a:pt x="390" y="23"/>
                    <a:pt x="304" y="9"/>
                  </a:cubicBezTo>
                  <a:cubicBezTo>
                    <a:pt x="282" y="3"/>
                    <a:pt x="262" y="1"/>
                    <a:pt x="24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5" name="Google Shape;18105;p81"/>
            <p:cNvSpPr/>
            <p:nvPr/>
          </p:nvSpPr>
          <p:spPr>
            <a:xfrm>
              <a:off x="3501689" y="3625385"/>
              <a:ext cx="24249" cy="44015"/>
            </a:xfrm>
            <a:custGeom>
              <a:avLst/>
              <a:gdLst/>
              <a:ahLst/>
              <a:cxnLst/>
              <a:rect l="l" t="t" r="r" b="b"/>
              <a:pathLst>
                <a:path w="925" h="1679" extrusionOk="0">
                  <a:moveTo>
                    <a:pt x="241" y="0"/>
                  </a:moveTo>
                  <a:cubicBezTo>
                    <a:pt x="105" y="0"/>
                    <a:pt x="0" y="108"/>
                    <a:pt x="0" y="250"/>
                  </a:cubicBezTo>
                  <a:lnTo>
                    <a:pt x="0" y="957"/>
                  </a:lnTo>
                  <a:cubicBezTo>
                    <a:pt x="0" y="1029"/>
                    <a:pt x="29" y="1087"/>
                    <a:pt x="73" y="1130"/>
                  </a:cubicBezTo>
                  <a:lnTo>
                    <a:pt x="563" y="1621"/>
                  </a:lnTo>
                  <a:cubicBezTo>
                    <a:pt x="607" y="1665"/>
                    <a:pt x="679" y="1679"/>
                    <a:pt x="737" y="1679"/>
                  </a:cubicBezTo>
                  <a:cubicBezTo>
                    <a:pt x="809" y="1679"/>
                    <a:pt x="867" y="1650"/>
                    <a:pt x="924" y="1607"/>
                  </a:cubicBezTo>
                  <a:cubicBezTo>
                    <a:pt x="867" y="1592"/>
                    <a:pt x="823" y="1578"/>
                    <a:pt x="780" y="1549"/>
                  </a:cubicBezTo>
                  <a:lnTo>
                    <a:pt x="289" y="1058"/>
                  </a:lnTo>
                  <a:cubicBezTo>
                    <a:pt x="246" y="1015"/>
                    <a:pt x="217" y="957"/>
                    <a:pt x="217" y="885"/>
                  </a:cubicBezTo>
                  <a:lnTo>
                    <a:pt x="217" y="178"/>
                  </a:lnTo>
                  <a:cubicBezTo>
                    <a:pt x="217" y="106"/>
                    <a:pt x="246" y="48"/>
                    <a:pt x="289" y="4"/>
                  </a:cubicBezTo>
                  <a:cubicBezTo>
                    <a:pt x="273" y="1"/>
                    <a:pt x="256" y="0"/>
                    <a:pt x="241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6" name="Google Shape;18106;p81"/>
            <p:cNvSpPr/>
            <p:nvPr/>
          </p:nvSpPr>
          <p:spPr>
            <a:xfrm>
              <a:off x="3479354" y="3547133"/>
              <a:ext cx="83652" cy="89367"/>
            </a:xfrm>
            <a:custGeom>
              <a:avLst/>
              <a:gdLst/>
              <a:ahLst/>
              <a:cxnLst/>
              <a:rect l="l" t="t" r="r" b="b"/>
              <a:pathLst>
                <a:path w="319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80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47" y="3408"/>
                  </a:lnTo>
                  <a:cubicBezTo>
                    <a:pt x="2541" y="3408"/>
                    <a:pt x="3191" y="2758"/>
                    <a:pt x="3191" y="1965"/>
                  </a:cubicBezTo>
                  <a:lnTo>
                    <a:pt x="3191" y="925"/>
                  </a:lnTo>
                  <a:cubicBezTo>
                    <a:pt x="3191" y="824"/>
                    <a:pt x="3119" y="738"/>
                    <a:pt x="3032" y="694"/>
                  </a:cubicBezTo>
                  <a:cubicBezTo>
                    <a:pt x="3003" y="680"/>
                    <a:pt x="2974" y="665"/>
                    <a:pt x="2946" y="665"/>
                  </a:cubicBezTo>
                  <a:cubicBezTo>
                    <a:pt x="2657" y="550"/>
                    <a:pt x="2426" y="333"/>
                    <a:pt x="2296" y="74"/>
                  </a:cubicBez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7" name="Google Shape;18107;p81"/>
            <p:cNvSpPr/>
            <p:nvPr/>
          </p:nvSpPr>
          <p:spPr>
            <a:xfrm>
              <a:off x="3479354" y="3547133"/>
              <a:ext cx="60583" cy="89367"/>
            </a:xfrm>
            <a:custGeom>
              <a:avLst/>
              <a:gdLst/>
              <a:ahLst/>
              <a:cxnLst/>
              <a:rect l="l" t="t" r="r" b="b"/>
              <a:pathLst>
                <a:path w="231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65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33" y="3408"/>
                  </a:lnTo>
                  <a:cubicBezTo>
                    <a:pt x="939" y="3408"/>
                    <a:pt x="304" y="2758"/>
                    <a:pt x="304" y="1965"/>
                  </a:cubicBezTo>
                  <a:lnTo>
                    <a:pt x="304" y="969"/>
                  </a:lnTo>
                  <a:cubicBezTo>
                    <a:pt x="304" y="839"/>
                    <a:pt x="405" y="738"/>
                    <a:pt x="520" y="723"/>
                  </a:cubicBezTo>
                  <a:cubicBezTo>
                    <a:pt x="650" y="709"/>
                    <a:pt x="780" y="694"/>
                    <a:pt x="910" y="680"/>
                  </a:cubicBezTo>
                  <a:cubicBezTo>
                    <a:pt x="1415" y="579"/>
                    <a:pt x="1892" y="391"/>
                    <a:pt x="2310" y="117"/>
                  </a:cubicBezTo>
                  <a:lnTo>
                    <a:pt x="2296" y="74"/>
                  </a:ln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08" name="Google Shape;18108;p81"/>
          <p:cNvGrpSpPr/>
          <p:nvPr/>
        </p:nvGrpSpPr>
        <p:grpSpPr>
          <a:xfrm>
            <a:off x="3327229" y="1499899"/>
            <a:ext cx="234650" cy="378440"/>
            <a:chOff x="3327229" y="1499899"/>
            <a:chExt cx="234650" cy="378440"/>
          </a:xfrm>
        </p:grpSpPr>
        <p:sp>
          <p:nvSpPr>
            <p:cNvPr id="18109" name="Google Shape;18109;p81"/>
            <p:cNvSpPr/>
            <p:nvPr/>
          </p:nvSpPr>
          <p:spPr>
            <a:xfrm>
              <a:off x="3327229" y="1553613"/>
              <a:ext cx="180543" cy="324725"/>
            </a:xfrm>
            <a:custGeom>
              <a:avLst/>
              <a:gdLst/>
              <a:ahLst/>
              <a:cxnLst/>
              <a:rect l="l" t="t" r="r" b="b"/>
              <a:pathLst>
                <a:path w="6887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6193" y="12386"/>
                  </a:lnTo>
                  <a:cubicBezTo>
                    <a:pt x="6569" y="12386"/>
                    <a:pt x="6886" y="12083"/>
                    <a:pt x="6886" y="11708"/>
                  </a:cubicBezTo>
                  <a:lnTo>
                    <a:pt x="6886" y="708"/>
                  </a:lnTo>
                  <a:cubicBezTo>
                    <a:pt x="6886" y="318"/>
                    <a:pt x="6583" y="1"/>
                    <a:pt x="6193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0" name="Google Shape;18110;p81"/>
            <p:cNvSpPr/>
            <p:nvPr/>
          </p:nvSpPr>
          <p:spPr>
            <a:xfrm>
              <a:off x="3327229" y="1553613"/>
              <a:ext cx="42023" cy="324725"/>
            </a:xfrm>
            <a:custGeom>
              <a:avLst/>
              <a:gdLst/>
              <a:ahLst/>
              <a:cxnLst/>
              <a:rect l="l" t="t" r="r" b="b"/>
              <a:pathLst>
                <a:path w="1603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1603" y="12386"/>
                  </a:lnTo>
                  <a:cubicBezTo>
                    <a:pt x="1228" y="12386"/>
                    <a:pt x="925" y="12083"/>
                    <a:pt x="925" y="11693"/>
                  </a:cubicBezTo>
                  <a:lnTo>
                    <a:pt x="925" y="694"/>
                  </a:lnTo>
                  <a:cubicBezTo>
                    <a:pt x="925" y="318"/>
                    <a:pt x="1228" y="1"/>
                    <a:pt x="1603" y="1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1" name="Google Shape;18111;p81"/>
            <p:cNvSpPr/>
            <p:nvPr/>
          </p:nvSpPr>
          <p:spPr>
            <a:xfrm>
              <a:off x="3339340" y="1577836"/>
              <a:ext cx="156320" cy="252450"/>
            </a:xfrm>
            <a:custGeom>
              <a:avLst/>
              <a:gdLst/>
              <a:ahLst/>
              <a:cxnLst/>
              <a:rect l="l" t="t" r="r" b="b"/>
              <a:pathLst>
                <a:path w="5963" h="9630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9398"/>
                  </a:lnTo>
                  <a:cubicBezTo>
                    <a:pt x="1" y="9528"/>
                    <a:pt x="102" y="9629"/>
                    <a:pt x="232" y="9629"/>
                  </a:cubicBezTo>
                  <a:lnTo>
                    <a:pt x="5731" y="9629"/>
                  </a:lnTo>
                  <a:cubicBezTo>
                    <a:pt x="5861" y="9629"/>
                    <a:pt x="5962" y="9528"/>
                    <a:pt x="5962" y="9398"/>
                  </a:cubicBezTo>
                  <a:lnTo>
                    <a:pt x="5962" y="232"/>
                  </a:lnTo>
                  <a:cubicBezTo>
                    <a:pt x="5962" y="102"/>
                    <a:pt x="5861" y="1"/>
                    <a:pt x="5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2" name="Google Shape;18112;p81"/>
            <p:cNvSpPr/>
            <p:nvPr/>
          </p:nvSpPr>
          <p:spPr>
            <a:xfrm>
              <a:off x="3339340" y="1596187"/>
              <a:ext cx="156320" cy="167960"/>
            </a:xfrm>
            <a:custGeom>
              <a:avLst/>
              <a:gdLst/>
              <a:ahLst/>
              <a:cxnLst/>
              <a:rect l="l" t="t" r="r" b="b"/>
              <a:pathLst>
                <a:path w="5963" h="6407" extrusionOk="0">
                  <a:moveTo>
                    <a:pt x="2982" y="1"/>
                  </a:moveTo>
                  <a:cubicBezTo>
                    <a:pt x="1762" y="1"/>
                    <a:pt x="542" y="672"/>
                    <a:pt x="1" y="2015"/>
                  </a:cubicBezTo>
                  <a:lnTo>
                    <a:pt x="1" y="4382"/>
                  </a:lnTo>
                  <a:cubicBezTo>
                    <a:pt x="542" y="5732"/>
                    <a:pt x="1762" y="6406"/>
                    <a:pt x="2982" y="6406"/>
                  </a:cubicBezTo>
                  <a:cubicBezTo>
                    <a:pt x="4201" y="6406"/>
                    <a:pt x="5421" y="5732"/>
                    <a:pt x="5962" y="4382"/>
                  </a:cubicBezTo>
                  <a:lnTo>
                    <a:pt x="5962" y="2015"/>
                  </a:lnTo>
                  <a:cubicBezTo>
                    <a:pt x="5421" y="672"/>
                    <a:pt x="4201" y="1"/>
                    <a:pt x="2982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81"/>
            <p:cNvSpPr/>
            <p:nvPr/>
          </p:nvSpPr>
          <p:spPr>
            <a:xfrm>
              <a:off x="3441526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3" y="1"/>
                    <a:pt x="0" y="304"/>
                    <a:pt x="0" y="694"/>
                  </a:cubicBezTo>
                  <a:cubicBezTo>
                    <a:pt x="0" y="1069"/>
                    <a:pt x="303" y="1372"/>
                    <a:pt x="679" y="1372"/>
                  </a:cubicBezTo>
                  <a:cubicBezTo>
                    <a:pt x="1068" y="1372"/>
                    <a:pt x="1372" y="1069"/>
                    <a:pt x="1372" y="694"/>
                  </a:cubicBezTo>
                  <a:cubicBezTo>
                    <a:pt x="1372" y="304"/>
                    <a:pt x="1068" y="1"/>
                    <a:pt x="679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81"/>
            <p:cNvSpPr/>
            <p:nvPr/>
          </p:nvSpPr>
          <p:spPr>
            <a:xfrm>
              <a:off x="3357507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4" y="1"/>
                    <a:pt x="0" y="304"/>
                    <a:pt x="0" y="694"/>
                  </a:cubicBezTo>
                  <a:cubicBezTo>
                    <a:pt x="0" y="1069"/>
                    <a:pt x="304" y="1372"/>
                    <a:pt x="679" y="1372"/>
                  </a:cubicBezTo>
                  <a:cubicBezTo>
                    <a:pt x="1069" y="1372"/>
                    <a:pt x="1372" y="1069"/>
                    <a:pt x="1372" y="694"/>
                  </a:cubicBezTo>
                  <a:cubicBezTo>
                    <a:pt x="1372" y="304"/>
                    <a:pt x="1069" y="1"/>
                    <a:pt x="679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81"/>
            <p:cNvSpPr/>
            <p:nvPr/>
          </p:nvSpPr>
          <p:spPr>
            <a:xfrm>
              <a:off x="3357507" y="1619859"/>
              <a:ext cx="119986" cy="120353"/>
            </a:xfrm>
            <a:custGeom>
              <a:avLst/>
              <a:gdLst/>
              <a:ahLst/>
              <a:cxnLst/>
              <a:rect l="l" t="t" r="r" b="b"/>
              <a:pathLst>
                <a:path w="4577" h="4591" extrusionOk="0">
                  <a:moveTo>
                    <a:pt x="2281" y="0"/>
                  </a:moveTo>
                  <a:cubicBezTo>
                    <a:pt x="1025" y="0"/>
                    <a:pt x="0" y="1039"/>
                    <a:pt x="0" y="2295"/>
                  </a:cubicBezTo>
                  <a:cubicBezTo>
                    <a:pt x="0" y="3566"/>
                    <a:pt x="1025" y="4590"/>
                    <a:pt x="2281" y="4590"/>
                  </a:cubicBezTo>
                  <a:cubicBezTo>
                    <a:pt x="3552" y="4590"/>
                    <a:pt x="4577" y="3566"/>
                    <a:pt x="4577" y="2295"/>
                  </a:cubicBezTo>
                  <a:cubicBezTo>
                    <a:pt x="4577" y="1039"/>
                    <a:pt x="3552" y="0"/>
                    <a:pt x="2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81"/>
            <p:cNvSpPr/>
            <p:nvPr/>
          </p:nvSpPr>
          <p:spPr>
            <a:xfrm>
              <a:off x="3366210" y="1846907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347" y="0"/>
                  </a:moveTo>
                  <a:cubicBezTo>
                    <a:pt x="0" y="29"/>
                    <a:pt x="0" y="534"/>
                    <a:pt x="347" y="563"/>
                  </a:cubicBezTo>
                  <a:lnTo>
                    <a:pt x="578" y="563"/>
                  </a:lnTo>
                  <a:cubicBezTo>
                    <a:pt x="924" y="534"/>
                    <a:pt x="924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81"/>
            <p:cNvSpPr/>
            <p:nvPr/>
          </p:nvSpPr>
          <p:spPr>
            <a:xfrm>
              <a:off x="3444174" y="1846907"/>
              <a:ext cx="24616" cy="14785"/>
            </a:xfrm>
            <a:custGeom>
              <a:avLst/>
              <a:gdLst/>
              <a:ahLst/>
              <a:cxnLst/>
              <a:rect l="l" t="t" r="r" b="b"/>
              <a:pathLst>
                <a:path w="939" h="564" extrusionOk="0">
                  <a:moveTo>
                    <a:pt x="361" y="0"/>
                  </a:moveTo>
                  <a:cubicBezTo>
                    <a:pt x="0" y="29"/>
                    <a:pt x="0" y="534"/>
                    <a:pt x="361" y="563"/>
                  </a:cubicBezTo>
                  <a:lnTo>
                    <a:pt x="578" y="563"/>
                  </a:lnTo>
                  <a:cubicBezTo>
                    <a:pt x="939" y="534"/>
                    <a:pt x="939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81"/>
            <p:cNvSpPr/>
            <p:nvPr/>
          </p:nvSpPr>
          <p:spPr>
            <a:xfrm>
              <a:off x="3396095" y="1846907"/>
              <a:ext cx="42809" cy="14785"/>
            </a:xfrm>
            <a:custGeom>
              <a:avLst/>
              <a:gdLst/>
              <a:ahLst/>
              <a:cxnLst/>
              <a:rect l="l" t="t" r="r" b="b"/>
              <a:pathLst>
                <a:path w="1633" h="564" extrusionOk="0">
                  <a:moveTo>
                    <a:pt x="362" y="0"/>
                  </a:moveTo>
                  <a:cubicBezTo>
                    <a:pt x="1" y="29"/>
                    <a:pt x="1" y="534"/>
                    <a:pt x="362" y="563"/>
                  </a:cubicBezTo>
                  <a:lnTo>
                    <a:pt x="1271" y="563"/>
                  </a:lnTo>
                  <a:cubicBezTo>
                    <a:pt x="1632" y="534"/>
                    <a:pt x="1632" y="29"/>
                    <a:pt x="1271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81"/>
            <p:cNvSpPr/>
            <p:nvPr/>
          </p:nvSpPr>
          <p:spPr>
            <a:xfrm>
              <a:off x="3487691" y="1524095"/>
              <a:ext cx="49966" cy="48105"/>
            </a:xfrm>
            <a:custGeom>
              <a:avLst/>
              <a:gdLst/>
              <a:ahLst/>
              <a:cxnLst/>
              <a:rect l="l" t="t" r="r" b="b"/>
              <a:pathLst>
                <a:path w="1906" h="1835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cubicBezTo>
                    <a:pt x="939" y="463"/>
                    <a:pt x="1444" y="968"/>
                    <a:pt x="1444" y="1603"/>
                  </a:cubicBezTo>
                  <a:cubicBezTo>
                    <a:pt x="1444" y="1719"/>
                    <a:pt x="1545" y="1820"/>
                    <a:pt x="1675" y="1834"/>
                  </a:cubicBezTo>
                  <a:cubicBezTo>
                    <a:pt x="1790" y="1834"/>
                    <a:pt x="1906" y="1733"/>
                    <a:pt x="1906" y="1603"/>
                  </a:cubicBezTo>
                  <a:cubicBezTo>
                    <a:pt x="1906" y="723"/>
                    <a:pt x="1184" y="1"/>
                    <a:pt x="30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81"/>
            <p:cNvSpPr/>
            <p:nvPr/>
          </p:nvSpPr>
          <p:spPr>
            <a:xfrm>
              <a:off x="3487691" y="1499899"/>
              <a:ext cx="74188" cy="72301"/>
            </a:xfrm>
            <a:custGeom>
              <a:avLst/>
              <a:gdLst/>
              <a:ahLst/>
              <a:cxnLst/>
              <a:rect l="l" t="t" r="r" b="b"/>
              <a:pathLst>
                <a:path w="2830" h="2758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cubicBezTo>
                    <a:pt x="1444" y="462"/>
                    <a:pt x="2368" y="1386"/>
                    <a:pt x="2368" y="2526"/>
                  </a:cubicBezTo>
                  <a:cubicBezTo>
                    <a:pt x="2368" y="2656"/>
                    <a:pt x="2469" y="2757"/>
                    <a:pt x="2599" y="2757"/>
                  </a:cubicBezTo>
                  <a:cubicBezTo>
                    <a:pt x="2714" y="2757"/>
                    <a:pt x="2830" y="2656"/>
                    <a:pt x="2830" y="2526"/>
                  </a:cubicBezTo>
                  <a:cubicBezTo>
                    <a:pt x="2830" y="1126"/>
                    <a:pt x="1689" y="0"/>
                    <a:pt x="30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81"/>
            <p:cNvSpPr/>
            <p:nvPr/>
          </p:nvSpPr>
          <p:spPr>
            <a:xfrm>
              <a:off x="3381336" y="1686078"/>
              <a:ext cx="71934" cy="54239"/>
            </a:xfrm>
            <a:custGeom>
              <a:avLst/>
              <a:gdLst/>
              <a:ahLst/>
              <a:cxnLst/>
              <a:rect l="l" t="t" r="r" b="b"/>
              <a:pathLst>
                <a:path w="2744" h="2069" extrusionOk="0">
                  <a:moveTo>
                    <a:pt x="910" y="0"/>
                  </a:moveTo>
                  <a:lnTo>
                    <a:pt x="910" y="462"/>
                  </a:lnTo>
                  <a:cubicBezTo>
                    <a:pt x="910" y="549"/>
                    <a:pt x="867" y="621"/>
                    <a:pt x="795" y="664"/>
                  </a:cubicBezTo>
                  <a:lnTo>
                    <a:pt x="246" y="939"/>
                  </a:lnTo>
                  <a:cubicBezTo>
                    <a:pt x="88" y="1011"/>
                    <a:pt x="1" y="1169"/>
                    <a:pt x="1" y="1343"/>
                  </a:cubicBezTo>
                  <a:lnTo>
                    <a:pt x="1" y="1603"/>
                  </a:lnTo>
                  <a:cubicBezTo>
                    <a:pt x="405" y="1913"/>
                    <a:pt x="889" y="2068"/>
                    <a:pt x="1372" y="2068"/>
                  </a:cubicBezTo>
                  <a:cubicBezTo>
                    <a:pt x="1856" y="2068"/>
                    <a:pt x="2339" y="1913"/>
                    <a:pt x="2744" y="1603"/>
                  </a:cubicBezTo>
                  <a:lnTo>
                    <a:pt x="2744" y="1343"/>
                  </a:lnTo>
                  <a:cubicBezTo>
                    <a:pt x="2744" y="1169"/>
                    <a:pt x="2657" y="1011"/>
                    <a:pt x="2498" y="939"/>
                  </a:cubicBezTo>
                  <a:lnTo>
                    <a:pt x="1964" y="664"/>
                  </a:lnTo>
                  <a:cubicBezTo>
                    <a:pt x="1878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81"/>
            <p:cNvSpPr/>
            <p:nvPr/>
          </p:nvSpPr>
          <p:spPr>
            <a:xfrm>
              <a:off x="3381336" y="1704979"/>
              <a:ext cx="72327" cy="35338"/>
            </a:xfrm>
            <a:custGeom>
              <a:avLst/>
              <a:gdLst/>
              <a:ahLst/>
              <a:cxnLst/>
              <a:rect l="l" t="t" r="r" b="b"/>
              <a:pathLst>
                <a:path w="2759" h="1348" extrusionOk="0">
                  <a:moveTo>
                    <a:pt x="679" y="1"/>
                  </a:moveTo>
                  <a:lnTo>
                    <a:pt x="261" y="218"/>
                  </a:lnTo>
                  <a:cubicBezTo>
                    <a:pt x="102" y="290"/>
                    <a:pt x="1" y="448"/>
                    <a:pt x="1" y="622"/>
                  </a:cubicBezTo>
                  <a:lnTo>
                    <a:pt x="1" y="882"/>
                  </a:lnTo>
                  <a:cubicBezTo>
                    <a:pt x="405" y="1192"/>
                    <a:pt x="889" y="1347"/>
                    <a:pt x="1374" y="1347"/>
                  </a:cubicBezTo>
                  <a:cubicBezTo>
                    <a:pt x="1859" y="1347"/>
                    <a:pt x="2347" y="1192"/>
                    <a:pt x="2758" y="882"/>
                  </a:cubicBezTo>
                  <a:lnTo>
                    <a:pt x="2758" y="622"/>
                  </a:lnTo>
                  <a:cubicBezTo>
                    <a:pt x="2758" y="448"/>
                    <a:pt x="2657" y="290"/>
                    <a:pt x="2498" y="218"/>
                  </a:cubicBezTo>
                  <a:lnTo>
                    <a:pt x="2080" y="1"/>
                  </a:lnTo>
                  <a:cubicBezTo>
                    <a:pt x="1899" y="225"/>
                    <a:pt x="1639" y="337"/>
                    <a:pt x="1380" y="337"/>
                  </a:cubicBezTo>
                  <a:cubicBezTo>
                    <a:pt x="1120" y="337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81"/>
            <p:cNvSpPr/>
            <p:nvPr/>
          </p:nvSpPr>
          <p:spPr>
            <a:xfrm>
              <a:off x="3404432" y="1686078"/>
              <a:ext cx="26136" cy="18088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44" y="0"/>
                  </a:moveTo>
                  <a:lnTo>
                    <a:pt x="44" y="462"/>
                  </a:lnTo>
                  <a:cubicBezTo>
                    <a:pt x="44" y="505"/>
                    <a:pt x="15" y="549"/>
                    <a:pt x="0" y="592"/>
                  </a:cubicBezTo>
                  <a:cubicBezTo>
                    <a:pt x="159" y="657"/>
                    <a:pt x="329" y="689"/>
                    <a:pt x="499" y="689"/>
                  </a:cubicBezTo>
                  <a:cubicBezTo>
                    <a:pt x="668" y="689"/>
                    <a:pt x="838" y="657"/>
                    <a:pt x="997" y="592"/>
                  </a:cubicBezTo>
                  <a:cubicBezTo>
                    <a:pt x="968" y="549"/>
                    <a:pt x="953" y="505"/>
                    <a:pt x="953" y="462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81"/>
            <p:cNvSpPr/>
            <p:nvPr/>
          </p:nvSpPr>
          <p:spPr>
            <a:xfrm>
              <a:off x="3393448" y="1638000"/>
              <a:ext cx="48105" cy="54160"/>
            </a:xfrm>
            <a:custGeom>
              <a:avLst/>
              <a:gdLst/>
              <a:ahLst/>
              <a:cxnLst/>
              <a:rect l="l" t="t" r="r" b="b"/>
              <a:pathLst>
                <a:path w="1835" h="2066" extrusionOk="0">
                  <a:moveTo>
                    <a:pt x="679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47"/>
                    <a:pt x="405" y="2065"/>
                    <a:pt x="910" y="2065"/>
                  </a:cubicBezTo>
                  <a:cubicBezTo>
                    <a:pt x="1430" y="2065"/>
                    <a:pt x="1834" y="1647"/>
                    <a:pt x="1834" y="1141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81"/>
            <p:cNvSpPr/>
            <p:nvPr/>
          </p:nvSpPr>
          <p:spPr>
            <a:xfrm>
              <a:off x="3393448" y="1638000"/>
              <a:ext cx="32952" cy="54055"/>
            </a:xfrm>
            <a:custGeom>
              <a:avLst/>
              <a:gdLst/>
              <a:ahLst/>
              <a:cxnLst/>
              <a:rect l="l" t="t" r="r" b="b"/>
              <a:pathLst>
                <a:path w="1257" h="2062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68"/>
                    <a:pt x="437" y="2061"/>
                    <a:pt x="917" y="2061"/>
                  </a:cubicBezTo>
                  <a:cubicBezTo>
                    <a:pt x="1029" y="2061"/>
                    <a:pt x="1144" y="2040"/>
                    <a:pt x="1257" y="1993"/>
                  </a:cubicBezTo>
                  <a:cubicBezTo>
                    <a:pt x="910" y="1849"/>
                    <a:pt x="694" y="1517"/>
                    <a:pt x="694" y="1156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6" name="Google Shape;18126;p81"/>
            <p:cNvSpPr/>
            <p:nvPr/>
          </p:nvSpPr>
          <p:spPr>
            <a:xfrm>
              <a:off x="3393448" y="1638000"/>
              <a:ext cx="48105" cy="24249"/>
            </a:xfrm>
            <a:custGeom>
              <a:avLst/>
              <a:gdLst/>
              <a:ahLst/>
              <a:cxnLst/>
              <a:rect l="l" t="t" r="r" b="b"/>
              <a:pathLst>
                <a:path w="1835" h="925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593" y="853"/>
                    <a:pt x="1213" y="925"/>
                    <a:pt x="1834" y="925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7" name="Google Shape;18127;p81"/>
            <p:cNvSpPr/>
            <p:nvPr/>
          </p:nvSpPr>
          <p:spPr>
            <a:xfrm>
              <a:off x="3393448" y="1638000"/>
              <a:ext cx="32952" cy="21994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217" y="752"/>
                    <a:pt x="448" y="809"/>
                    <a:pt x="694" y="838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81"/>
            <p:cNvSpPr/>
            <p:nvPr/>
          </p:nvSpPr>
          <p:spPr>
            <a:xfrm>
              <a:off x="3435470" y="1715596"/>
              <a:ext cx="18193" cy="21575"/>
            </a:xfrm>
            <a:custGeom>
              <a:avLst/>
              <a:gdLst/>
              <a:ahLst/>
              <a:cxnLst/>
              <a:rect l="l" t="t" r="r" b="b"/>
              <a:pathLst>
                <a:path w="694" h="823" extrusionOk="0">
                  <a:moveTo>
                    <a:pt x="635" y="0"/>
                  </a:moveTo>
                  <a:lnTo>
                    <a:pt x="188" y="347"/>
                  </a:lnTo>
                  <a:cubicBezTo>
                    <a:pt x="72" y="433"/>
                    <a:pt x="0" y="563"/>
                    <a:pt x="0" y="707"/>
                  </a:cubicBezTo>
                  <a:lnTo>
                    <a:pt x="0" y="823"/>
                  </a:lnTo>
                  <a:cubicBezTo>
                    <a:pt x="246" y="751"/>
                    <a:pt x="491" y="621"/>
                    <a:pt x="693" y="462"/>
                  </a:cubicBezTo>
                  <a:lnTo>
                    <a:pt x="693" y="217"/>
                  </a:lnTo>
                  <a:cubicBezTo>
                    <a:pt x="693" y="145"/>
                    <a:pt x="664" y="72"/>
                    <a:pt x="635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81"/>
            <p:cNvSpPr/>
            <p:nvPr/>
          </p:nvSpPr>
          <p:spPr>
            <a:xfrm>
              <a:off x="3381336" y="1715596"/>
              <a:ext cx="18193" cy="21968"/>
            </a:xfrm>
            <a:custGeom>
              <a:avLst/>
              <a:gdLst/>
              <a:ahLst/>
              <a:cxnLst/>
              <a:rect l="l" t="t" r="r" b="b"/>
              <a:pathLst>
                <a:path w="694" h="838" extrusionOk="0">
                  <a:moveTo>
                    <a:pt x="59" y="0"/>
                  </a:moveTo>
                  <a:cubicBezTo>
                    <a:pt x="30" y="72"/>
                    <a:pt x="1" y="145"/>
                    <a:pt x="1" y="217"/>
                  </a:cubicBezTo>
                  <a:lnTo>
                    <a:pt x="1" y="477"/>
                  </a:lnTo>
                  <a:cubicBezTo>
                    <a:pt x="203" y="635"/>
                    <a:pt x="448" y="751"/>
                    <a:pt x="694" y="837"/>
                  </a:cubicBezTo>
                  <a:lnTo>
                    <a:pt x="694" y="707"/>
                  </a:lnTo>
                  <a:cubicBezTo>
                    <a:pt x="694" y="563"/>
                    <a:pt x="622" y="433"/>
                    <a:pt x="506" y="34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30" name="Google Shape;18130;p81"/>
          <p:cNvGrpSpPr/>
          <p:nvPr/>
        </p:nvGrpSpPr>
        <p:grpSpPr>
          <a:xfrm>
            <a:off x="3735553" y="1530151"/>
            <a:ext cx="366722" cy="317962"/>
            <a:chOff x="3735553" y="1530151"/>
            <a:chExt cx="366722" cy="317962"/>
          </a:xfrm>
        </p:grpSpPr>
        <p:sp>
          <p:nvSpPr>
            <p:cNvPr id="18131" name="Google Shape;18131;p81"/>
            <p:cNvSpPr/>
            <p:nvPr/>
          </p:nvSpPr>
          <p:spPr>
            <a:xfrm>
              <a:off x="3770760" y="1565725"/>
              <a:ext cx="331515" cy="282388"/>
            </a:xfrm>
            <a:custGeom>
              <a:avLst/>
              <a:gdLst/>
              <a:ahLst/>
              <a:cxnLst/>
              <a:rect l="l" t="t" r="r" b="b"/>
              <a:pathLst>
                <a:path w="12646" h="10772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cubicBezTo>
                    <a:pt x="0" y="7724"/>
                    <a:pt x="404" y="8128"/>
                    <a:pt x="909" y="8128"/>
                  </a:cubicBezTo>
                  <a:lnTo>
                    <a:pt x="4518" y="8128"/>
                  </a:lnTo>
                  <a:lnTo>
                    <a:pt x="8329" y="10726"/>
                  </a:lnTo>
                  <a:cubicBezTo>
                    <a:pt x="8371" y="10757"/>
                    <a:pt x="8416" y="10771"/>
                    <a:pt x="8459" y="10771"/>
                  </a:cubicBezTo>
                  <a:cubicBezTo>
                    <a:pt x="8597" y="10771"/>
                    <a:pt x="8720" y="10634"/>
                    <a:pt x="8676" y="10481"/>
                  </a:cubicBezTo>
                  <a:lnTo>
                    <a:pt x="8127" y="8113"/>
                  </a:lnTo>
                  <a:lnTo>
                    <a:pt x="11736" y="8113"/>
                  </a:lnTo>
                  <a:cubicBezTo>
                    <a:pt x="12241" y="8113"/>
                    <a:pt x="12645" y="7709"/>
                    <a:pt x="12645" y="7218"/>
                  </a:cubicBezTo>
                  <a:lnTo>
                    <a:pt x="12645" y="896"/>
                  </a:lnTo>
                  <a:cubicBezTo>
                    <a:pt x="12645" y="405"/>
                    <a:pt x="12227" y="1"/>
                    <a:pt x="1173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2" name="Google Shape;18132;p81"/>
            <p:cNvSpPr/>
            <p:nvPr/>
          </p:nvSpPr>
          <p:spPr>
            <a:xfrm>
              <a:off x="3770760" y="1565725"/>
              <a:ext cx="307685" cy="189246"/>
            </a:xfrm>
            <a:custGeom>
              <a:avLst/>
              <a:gdLst/>
              <a:ahLst/>
              <a:cxnLst/>
              <a:rect l="l" t="t" r="r" b="b"/>
              <a:pathLst>
                <a:path w="11737" h="7219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lnTo>
                    <a:pt x="10379" y="7218"/>
                  </a:lnTo>
                  <a:cubicBezTo>
                    <a:pt x="11130" y="7218"/>
                    <a:pt x="11736" y="6612"/>
                    <a:pt x="11736" y="5862"/>
                  </a:cubicBezTo>
                  <a:lnTo>
                    <a:pt x="11736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3" name="Google Shape;18133;p81"/>
            <p:cNvSpPr/>
            <p:nvPr/>
          </p:nvSpPr>
          <p:spPr>
            <a:xfrm>
              <a:off x="3735553" y="1530151"/>
              <a:ext cx="330781" cy="282073"/>
            </a:xfrm>
            <a:custGeom>
              <a:avLst/>
              <a:gdLst/>
              <a:ahLst/>
              <a:cxnLst/>
              <a:rect l="l" t="t" r="r" b="b"/>
              <a:pathLst>
                <a:path w="12618" h="10760" extrusionOk="0">
                  <a:moveTo>
                    <a:pt x="896" y="1"/>
                  </a:moveTo>
                  <a:cubicBezTo>
                    <a:pt x="405" y="1"/>
                    <a:pt x="1" y="405"/>
                    <a:pt x="1" y="910"/>
                  </a:cubicBezTo>
                  <a:lnTo>
                    <a:pt x="1" y="7219"/>
                  </a:lnTo>
                  <a:cubicBezTo>
                    <a:pt x="1" y="7724"/>
                    <a:pt x="405" y="8128"/>
                    <a:pt x="896" y="8128"/>
                  </a:cubicBezTo>
                  <a:lnTo>
                    <a:pt x="4504" y="8128"/>
                  </a:lnTo>
                  <a:lnTo>
                    <a:pt x="3970" y="10495"/>
                  </a:lnTo>
                  <a:cubicBezTo>
                    <a:pt x="3937" y="10640"/>
                    <a:pt x="4050" y="10760"/>
                    <a:pt x="4183" y="10760"/>
                  </a:cubicBezTo>
                  <a:cubicBezTo>
                    <a:pt x="4222" y="10760"/>
                    <a:pt x="4263" y="10749"/>
                    <a:pt x="4302" y="10726"/>
                  </a:cubicBezTo>
                  <a:lnTo>
                    <a:pt x="8113" y="8128"/>
                  </a:lnTo>
                  <a:lnTo>
                    <a:pt x="11722" y="8128"/>
                  </a:lnTo>
                  <a:cubicBezTo>
                    <a:pt x="12213" y="8128"/>
                    <a:pt x="12617" y="7724"/>
                    <a:pt x="12617" y="7219"/>
                  </a:cubicBezTo>
                  <a:lnTo>
                    <a:pt x="12617" y="910"/>
                  </a:lnTo>
                  <a:cubicBezTo>
                    <a:pt x="12617" y="405"/>
                    <a:pt x="12213" y="15"/>
                    <a:pt x="117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81"/>
            <p:cNvSpPr/>
            <p:nvPr/>
          </p:nvSpPr>
          <p:spPr>
            <a:xfrm>
              <a:off x="3779070" y="1629296"/>
              <a:ext cx="250170" cy="14785"/>
            </a:xfrm>
            <a:custGeom>
              <a:avLst/>
              <a:gdLst/>
              <a:ahLst/>
              <a:cxnLst/>
              <a:rect l="l" t="t" r="r" b="b"/>
              <a:pathLst>
                <a:path w="9543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9167" y="564"/>
                  </a:lnTo>
                  <a:cubicBezTo>
                    <a:pt x="9542" y="564"/>
                    <a:pt x="9542" y="1"/>
                    <a:pt x="9167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81"/>
            <p:cNvSpPr/>
            <p:nvPr/>
          </p:nvSpPr>
          <p:spPr>
            <a:xfrm>
              <a:off x="3779070" y="1599778"/>
              <a:ext cx="167304" cy="14785"/>
            </a:xfrm>
            <a:custGeom>
              <a:avLst/>
              <a:gdLst/>
              <a:ahLst/>
              <a:cxnLst/>
              <a:rect l="l" t="t" r="r" b="b"/>
              <a:pathLst>
                <a:path w="63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6006" y="564"/>
                  </a:lnTo>
                  <a:cubicBezTo>
                    <a:pt x="6381" y="564"/>
                    <a:pt x="6381" y="1"/>
                    <a:pt x="600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81"/>
            <p:cNvSpPr/>
            <p:nvPr/>
          </p:nvSpPr>
          <p:spPr>
            <a:xfrm>
              <a:off x="3950490" y="1599778"/>
              <a:ext cx="78750" cy="14785"/>
            </a:xfrm>
            <a:custGeom>
              <a:avLst/>
              <a:gdLst/>
              <a:ahLst/>
              <a:cxnLst/>
              <a:rect l="l" t="t" r="r" b="b"/>
              <a:pathLst>
                <a:path w="3004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2628" y="564"/>
                  </a:lnTo>
                  <a:cubicBezTo>
                    <a:pt x="3003" y="564"/>
                    <a:pt x="3003" y="1"/>
                    <a:pt x="2628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81"/>
            <p:cNvSpPr/>
            <p:nvPr/>
          </p:nvSpPr>
          <p:spPr>
            <a:xfrm>
              <a:off x="3779070" y="1658814"/>
              <a:ext cx="96524" cy="14785"/>
            </a:xfrm>
            <a:custGeom>
              <a:avLst/>
              <a:gdLst/>
              <a:ahLst/>
              <a:cxnLst/>
              <a:rect l="l" t="t" r="r" b="b"/>
              <a:pathLst>
                <a:path w="36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3306" y="564"/>
                  </a:lnTo>
                  <a:cubicBezTo>
                    <a:pt x="3682" y="564"/>
                    <a:pt x="3682" y="1"/>
                    <a:pt x="330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81"/>
            <p:cNvSpPr/>
            <p:nvPr/>
          </p:nvSpPr>
          <p:spPr>
            <a:xfrm>
              <a:off x="3891087" y="1658814"/>
              <a:ext cx="138153" cy="14785"/>
            </a:xfrm>
            <a:custGeom>
              <a:avLst/>
              <a:gdLst/>
              <a:ahLst/>
              <a:cxnLst/>
              <a:rect l="l" t="t" r="r" b="b"/>
              <a:pathLst>
                <a:path w="5270" h="564" extrusionOk="0">
                  <a:moveTo>
                    <a:pt x="376" y="1"/>
                  </a:moveTo>
                  <a:cubicBezTo>
                    <a:pt x="0" y="1"/>
                    <a:pt x="0" y="564"/>
                    <a:pt x="376" y="564"/>
                  </a:cubicBezTo>
                  <a:lnTo>
                    <a:pt x="4894" y="564"/>
                  </a:lnTo>
                  <a:cubicBezTo>
                    <a:pt x="5269" y="564"/>
                    <a:pt x="5269" y="1"/>
                    <a:pt x="489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9" name="Google Shape;18139;p81"/>
            <p:cNvSpPr/>
            <p:nvPr/>
          </p:nvSpPr>
          <p:spPr>
            <a:xfrm>
              <a:off x="3779070" y="1570260"/>
              <a:ext cx="49232" cy="14785"/>
            </a:xfrm>
            <a:custGeom>
              <a:avLst/>
              <a:gdLst/>
              <a:ahLst/>
              <a:cxnLst/>
              <a:rect l="l" t="t" r="r" b="b"/>
              <a:pathLst>
                <a:path w="1878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1502" y="564"/>
                  </a:lnTo>
                  <a:cubicBezTo>
                    <a:pt x="1877" y="564"/>
                    <a:pt x="1877" y="1"/>
                    <a:pt x="150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0" name="Google Shape;18140;p81"/>
            <p:cNvSpPr/>
            <p:nvPr/>
          </p:nvSpPr>
          <p:spPr>
            <a:xfrm>
              <a:off x="3832051" y="1570260"/>
              <a:ext cx="197189" cy="14785"/>
            </a:xfrm>
            <a:custGeom>
              <a:avLst/>
              <a:gdLst/>
              <a:ahLst/>
              <a:cxnLst/>
              <a:rect l="l" t="t" r="r" b="b"/>
              <a:pathLst>
                <a:path w="752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7146" y="564"/>
                  </a:lnTo>
                  <a:cubicBezTo>
                    <a:pt x="7521" y="564"/>
                    <a:pt x="7521" y="1"/>
                    <a:pt x="714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81"/>
            <p:cNvSpPr/>
            <p:nvPr/>
          </p:nvSpPr>
          <p:spPr>
            <a:xfrm>
              <a:off x="3779070" y="1688699"/>
              <a:ext cx="190740" cy="14811"/>
            </a:xfrm>
            <a:custGeom>
              <a:avLst/>
              <a:gdLst/>
              <a:ahLst/>
              <a:cxnLst/>
              <a:rect l="l" t="t" r="r" b="b"/>
              <a:pathLst>
                <a:path w="7276" h="565" extrusionOk="0">
                  <a:moveTo>
                    <a:pt x="6929" y="1"/>
                  </a:moveTo>
                  <a:cubicBezTo>
                    <a:pt x="6924" y="1"/>
                    <a:pt x="6920" y="1"/>
                    <a:pt x="6915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6915" y="564"/>
                  </a:lnTo>
                  <a:cubicBezTo>
                    <a:pt x="7271" y="550"/>
                    <a:pt x="7276" y="1"/>
                    <a:pt x="692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81"/>
            <p:cNvSpPr/>
            <p:nvPr/>
          </p:nvSpPr>
          <p:spPr>
            <a:xfrm>
              <a:off x="3973953" y="1688699"/>
              <a:ext cx="55287" cy="14811"/>
            </a:xfrm>
            <a:custGeom>
              <a:avLst/>
              <a:gdLst/>
              <a:ahLst/>
              <a:cxnLst/>
              <a:rect l="l" t="t" r="r" b="b"/>
              <a:pathLst>
                <a:path w="2109" h="565" extrusionOk="0">
                  <a:moveTo>
                    <a:pt x="1747" y="1"/>
                  </a:moveTo>
                  <a:cubicBezTo>
                    <a:pt x="1743" y="1"/>
                    <a:pt x="1738" y="1"/>
                    <a:pt x="1733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1733" y="564"/>
                  </a:lnTo>
                  <a:cubicBezTo>
                    <a:pt x="2104" y="550"/>
                    <a:pt x="2108" y="1"/>
                    <a:pt x="1747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43" name="Google Shape;18143;p81"/>
          <p:cNvGrpSpPr/>
          <p:nvPr/>
        </p:nvGrpSpPr>
        <p:grpSpPr>
          <a:xfrm>
            <a:off x="866322" y="2469775"/>
            <a:ext cx="379226" cy="322733"/>
            <a:chOff x="866322" y="2469775"/>
            <a:chExt cx="379226" cy="322733"/>
          </a:xfrm>
        </p:grpSpPr>
        <p:sp>
          <p:nvSpPr>
            <p:cNvPr id="18144" name="Google Shape;18144;p81"/>
            <p:cNvSpPr/>
            <p:nvPr/>
          </p:nvSpPr>
          <p:spPr>
            <a:xfrm>
              <a:off x="1050246" y="2469775"/>
              <a:ext cx="175981" cy="171787"/>
            </a:xfrm>
            <a:custGeom>
              <a:avLst/>
              <a:gdLst/>
              <a:ahLst/>
              <a:cxnLst/>
              <a:rect l="l" t="t" r="r" b="b"/>
              <a:pathLst>
                <a:path w="6713" h="6553" extrusionOk="0">
                  <a:moveTo>
                    <a:pt x="664" y="1"/>
                  </a:moveTo>
                  <a:cubicBezTo>
                    <a:pt x="289" y="1"/>
                    <a:pt x="0" y="290"/>
                    <a:pt x="0" y="665"/>
                  </a:cubicBezTo>
                  <a:lnTo>
                    <a:pt x="0" y="4245"/>
                  </a:lnTo>
                  <a:cubicBezTo>
                    <a:pt x="0" y="4620"/>
                    <a:pt x="289" y="4923"/>
                    <a:pt x="664" y="4923"/>
                  </a:cubicBezTo>
                  <a:lnTo>
                    <a:pt x="1343" y="4923"/>
                  </a:lnTo>
                  <a:lnTo>
                    <a:pt x="968" y="6410"/>
                  </a:lnTo>
                  <a:cubicBezTo>
                    <a:pt x="935" y="6485"/>
                    <a:pt x="999" y="6552"/>
                    <a:pt x="1069" y="6552"/>
                  </a:cubicBezTo>
                  <a:cubicBezTo>
                    <a:pt x="1093" y="6552"/>
                    <a:pt x="1119" y="6544"/>
                    <a:pt x="1141" y="6526"/>
                  </a:cubicBezTo>
                  <a:lnTo>
                    <a:pt x="3349" y="4923"/>
                  </a:lnTo>
                  <a:lnTo>
                    <a:pt x="6034" y="4923"/>
                  </a:lnTo>
                  <a:cubicBezTo>
                    <a:pt x="6410" y="4923"/>
                    <a:pt x="6713" y="4620"/>
                    <a:pt x="6713" y="4245"/>
                  </a:cubicBezTo>
                  <a:lnTo>
                    <a:pt x="6713" y="665"/>
                  </a:lnTo>
                  <a:cubicBezTo>
                    <a:pt x="6713" y="290"/>
                    <a:pt x="6410" y="1"/>
                    <a:pt x="603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5" name="Google Shape;18145;p81"/>
            <p:cNvSpPr/>
            <p:nvPr/>
          </p:nvSpPr>
          <p:spPr>
            <a:xfrm>
              <a:off x="1077484" y="2498926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68" y="448"/>
                  </a:lnTo>
                  <a:cubicBezTo>
                    <a:pt x="1271" y="448"/>
                    <a:pt x="1271" y="0"/>
                    <a:pt x="968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6" name="Google Shape;18146;p81"/>
            <p:cNvSpPr/>
            <p:nvPr/>
          </p:nvSpPr>
          <p:spPr>
            <a:xfrm>
              <a:off x="1118353" y="2498926"/>
              <a:ext cx="80270" cy="11744"/>
            </a:xfrm>
            <a:custGeom>
              <a:avLst/>
              <a:gdLst/>
              <a:ahLst/>
              <a:cxnLst/>
              <a:rect l="l" t="t" r="r" b="b"/>
              <a:pathLst>
                <a:path w="306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772" y="448"/>
                  </a:lnTo>
                  <a:cubicBezTo>
                    <a:pt x="3061" y="448"/>
                    <a:pt x="3061" y="0"/>
                    <a:pt x="277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81"/>
            <p:cNvSpPr/>
            <p:nvPr/>
          </p:nvSpPr>
          <p:spPr>
            <a:xfrm>
              <a:off x="1077484" y="2528418"/>
              <a:ext cx="121140" cy="11771"/>
            </a:xfrm>
            <a:custGeom>
              <a:avLst/>
              <a:gdLst/>
              <a:ahLst/>
              <a:cxnLst/>
              <a:rect l="l" t="t" r="r" b="b"/>
              <a:pathLst>
                <a:path w="4621" h="449" extrusionOk="0">
                  <a:moveTo>
                    <a:pt x="4345" y="1"/>
                  </a:moveTo>
                  <a:cubicBezTo>
                    <a:pt x="4341" y="1"/>
                    <a:pt x="4336" y="1"/>
                    <a:pt x="4331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4331" y="449"/>
                  </a:lnTo>
                  <a:cubicBezTo>
                    <a:pt x="4616" y="435"/>
                    <a:pt x="4620" y="1"/>
                    <a:pt x="434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81"/>
            <p:cNvSpPr/>
            <p:nvPr/>
          </p:nvSpPr>
          <p:spPr>
            <a:xfrm>
              <a:off x="1077484" y="2557569"/>
              <a:ext cx="80270" cy="11771"/>
            </a:xfrm>
            <a:custGeom>
              <a:avLst/>
              <a:gdLst/>
              <a:ahLst/>
              <a:cxnLst/>
              <a:rect l="l" t="t" r="r" b="b"/>
              <a:pathLst>
                <a:path w="306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2758" y="448"/>
                  </a:lnTo>
                  <a:cubicBezTo>
                    <a:pt x="3061" y="448"/>
                    <a:pt x="3061" y="1"/>
                    <a:pt x="2758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81"/>
            <p:cNvSpPr/>
            <p:nvPr/>
          </p:nvSpPr>
          <p:spPr>
            <a:xfrm>
              <a:off x="1165278" y="2557569"/>
              <a:ext cx="33345" cy="11771"/>
            </a:xfrm>
            <a:custGeom>
              <a:avLst/>
              <a:gdLst/>
              <a:ahLst/>
              <a:cxnLst/>
              <a:rect l="l" t="t" r="r" b="b"/>
              <a:pathLst>
                <a:path w="127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1"/>
                    <a:pt x="982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81"/>
            <p:cNvSpPr/>
            <p:nvPr/>
          </p:nvSpPr>
          <p:spPr>
            <a:xfrm>
              <a:off x="886009" y="2733551"/>
              <a:ext cx="340218" cy="17433"/>
            </a:xfrm>
            <a:custGeom>
              <a:avLst/>
              <a:gdLst/>
              <a:ahLst/>
              <a:cxnLst/>
              <a:rect l="l" t="t" r="r" b="b"/>
              <a:pathLst>
                <a:path w="1297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12978" y="664"/>
                  </a:lnTo>
                  <a:lnTo>
                    <a:pt x="1297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1" name="Google Shape;18151;p81"/>
            <p:cNvSpPr/>
            <p:nvPr/>
          </p:nvSpPr>
          <p:spPr>
            <a:xfrm>
              <a:off x="879954" y="2733551"/>
              <a:ext cx="12138" cy="58958"/>
            </a:xfrm>
            <a:custGeom>
              <a:avLst/>
              <a:gdLst/>
              <a:ahLst/>
              <a:cxnLst/>
              <a:rect l="l" t="t" r="r" b="b"/>
              <a:pathLst>
                <a:path w="463" h="2249" extrusionOk="0">
                  <a:moveTo>
                    <a:pt x="0" y="0"/>
                  </a:moveTo>
                  <a:lnTo>
                    <a:pt x="0" y="2021"/>
                  </a:lnTo>
                  <a:cubicBezTo>
                    <a:pt x="0" y="2173"/>
                    <a:pt x="116" y="2249"/>
                    <a:pt x="231" y="2249"/>
                  </a:cubicBezTo>
                  <a:cubicBezTo>
                    <a:pt x="347" y="2249"/>
                    <a:pt x="462" y="2173"/>
                    <a:pt x="462" y="2021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2" name="Google Shape;18152;p81"/>
            <p:cNvSpPr/>
            <p:nvPr/>
          </p:nvSpPr>
          <p:spPr>
            <a:xfrm>
              <a:off x="1220146" y="2733551"/>
              <a:ext cx="11771" cy="58958"/>
            </a:xfrm>
            <a:custGeom>
              <a:avLst/>
              <a:gdLst/>
              <a:ahLst/>
              <a:cxnLst/>
              <a:rect l="l" t="t" r="r" b="b"/>
              <a:pathLst>
                <a:path w="449" h="2249" extrusionOk="0">
                  <a:moveTo>
                    <a:pt x="1" y="0"/>
                  </a:moveTo>
                  <a:lnTo>
                    <a:pt x="1" y="2021"/>
                  </a:lnTo>
                  <a:cubicBezTo>
                    <a:pt x="1" y="2173"/>
                    <a:pt x="113" y="2249"/>
                    <a:pt x="225" y="2249"/>
                  </a:cubicBezTo>
                  <a:cubicBezTo>
                    <a:pt x="337" y="2249"/>
                    <a:pt x="448" y="2173"/>
                    <a:pt x="448" y="2021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81"/>
            <p:cNvSpPr/>
            <p:nvPr/>
          </p:nvSpPr>
          <p:spPr>
            <a:xfrm>
              <a:off x="921190" y="2608295"/>
              <a:ext cx="105620" cy="119593"/>
            </a:xfrm>
            <a:custGeom>
              <a:avLst/>
              <a:gdLst/>
              <a:ahLst/>
              <a:cxnLst/>
              <a:rect l="l" t="t" r="r" b="b"/>
              <a:pathLst>
                <a:path w="4029" h="4562" extrusionOk="0">
                  <a:moveTo>
                    <a:pt x="1343" y="0"/>
                  </a:moveTo>
                  <a:lnTo>
                    <a:pt x="1343" y="664"/>
                  </a:lnTo>
                  <a:cubicBezTo>
                    <a:pt x="1343" y="837"/>
                    <a:pt x="1242" y="982"/>
                    <a:pt x="1084" y="1068"/>
                  </a:cubicBezTo>
                  <a:lnTo>
                    <a:pt x="362" y="1429"/>
                  </a:lnTo>
                  <a:cubicBezTo>
                    <a:pt x="145" y="1545"/>
                    <a:pt x="1" y="1776"/>
                    <a:pt x="1" y="2021"/>
                  </a:cubicBezTo>
                  <a:lnTo>
                    <a:pt x="1" y="3883"/>
                  </a:lnTo>
                  <a:cubicBezTo>
                    <a:pt x="1" y="4259"/>
                    <a:pt x="290" y="4562"/>
                    <a:pt x="665" y="4562"/>
                  </a:cubicBezTo>
                  <a:lnTo>
                    <a:pt x="4028" y="4562"/>
                  </a:lnTo>
                  <a:lnTo>
                    <a:pt x="4028" y="2036"/>
                  </a:lnTo>
                  <a:cubicBezTo>
                    <a:pt x="4028" y="1776"/>
                    <a:pt x="3884" y="1545"/>
                    <a:pt x="3653" y="1429"/>
                  </a:cubicBezTo>
                  <a:lnTo>
                    <a:pt x="2931" y="1068"/>
                  </a:lnTo>
                  <a:cubicBezTo>
                    <a:pt x="2773" y="996"/>
                    <a:pt x="2672" y="837"/>
                    <a:pt x="2672" y="664"/>
                  </a:cubicBezTo>
                  <a:lnTo>
                    <a:pt x="26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81"/>
            <p:cNvSpPr/>
            <p:nvPr/>
          </p:nvSpPr>
          <p:spPr>
            <a:xfrm>
              <a:off x="956029" y="2608295"/>
              <a:ext cx="35574" cy="23095"/>
            </a:xfrm>
            <a:custGeom>
              <a:avLst/>
              <a:gdLst/>
              <a:ahLst/>
              <a:cxnLst/>
              <a:rect l="l" t="t" r="r" b="b"/>
              <a:pathLst>
                <a:path w="1357" h="881" extrusionOk="0">
                  <a:moveTo>
                    <a:pt x="14" y="0"/>
                  </a:moveTo>
                  <a:lnTo>
                    <a:pt x="14" y="664"/>
                  </a:lnTo>
                  <a:cubicBezTo>
                    <a:pt x="0" y="693"/>
                    <a:pt x="0" y="722"/>
                    <a:pt x="0" y="751"/>
                  </a:cubicBezTo>
                  <a:cubicBezTo>
                    <a:pt x="217" y="837"/>
                    <a:pt x="448" y="881"/>
                    <a:pt x="678" y="881"/>
                  </a:cubicBezTo>
                  <a:cubicBezTo>
                    <a:pt x="909" y="881"/>
                    <a:pt x="1140" y="837"/>
                    <a:pt x="1357" y="751"/>
                  </a:cubicBezTo>
                  <a:cubicBezTo>
                    <a:pt x="1357" y="722"/>
                    <a:pt x="1343" y="693"/>
                    <a:pt x="1343" y="664"/>
                  </a:cubicBezTo>
                  <a:lnTo>
                    <a:pt x="13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81"/>
            <p:cNvSpPr/>
            <p:nvPr/>
          </p:nvSpPr>
          <p:spPr>
            <a:xfrm>
              <a:off x="920823" y="2638941"/>
              <a:ext cx="105987" cy="88947"/>
            </a:xfrm>
            <a:custGeom>
              <a:avLst/>
              <a:gdLst/>
              <a:ahLst/>
              <a:cxnLst/>
              <a:rect l="l" t="t" r="r" b="b"/>
              <a:pathLst>
                <a:path w="4043" h="3393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61"/>
                    <a:pt x="1" y="607"/>
                    <a:pt x="1" y="852"/>
                  </a:cubicBezTo>
                  <a:lnTo>
                    <a:pt x="1" y="2714"/>
                  </a:lnTo>
                  <a:cubicBezTo>
                    <a:pt x="1" y="3090"/>
                    <a:pt x="304" y="3393"/>
                    <a:pt x="679" y="3393"/>
                  </a:cubicBezTo>
                  <a:lnTo>
                    <a:pt x="4042" y="3393"/>
                  </a:lnTo>
                  <a:lnTo>
                    <a:pt x="4042" y="867"/>
                  </a:lnTo>
                  <a:cubicBezTo>
                    <a:pt x="4042" y="607"/>
                    <a:pt x="3898" y="376"/>
                    <a:pt x="3667" y="260"/>
                  </a:cubicBezTo>
                  <a:lnTo>
                    <a:pt x="3147" y="0"/>
                  </a:lnTo>
                  <a:cubicBezTo>
                    <a:pt x="2888" y="405"/>
                    <a:pt x="2458" y="607"/>
                    <a:pt x="2027" y="607"/>
                  </a:cubicBezTo>
                  <a:cubicBezTo>
                    <a:pt x="1596" y="607"/>
                    <a:pt x="1163" y="405"/>
                    <a:pt x="896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81"/>
            <p:cNvSpPr/>
            <p:nvPr/>
          </p:nvSpPr>
          <p:spPr>
            <a:xfrm>
              <a:off x="1002954" y="2650659"/>
              <a:ext cx="23856" cy="76862"/>
            </a:xfrm>
            <a:custGeom>
              <a:avLst/>
              <a:gdLst/>
              <a:ahLst/>
              <a:cxnLst/>
              <a:rect l="l" t="t" r="r" b="b"/>
              <a:pathLst>
                <a:path w="910" h="2932" extrusionOk="0">
                  <a:moveTo>
                    <a:pt x="765" y="1"/>
                  </a:moveTo>
                  <a:lnTo>
                    <a:pt x="173" y="477"/>
                  </a:lnTo>
                  <a:cubicBezTo>
                    <a:pt x="58" y="564"/>
                    <a:pt x="0" y="694"/>
                    <a:pt x="0" y="824"/>
                  </a:cubicBezTo>
                  <a:lnTo>
                    <a:pt x="0" y="2931"/>
                  </a:lnTo>
                  <a:lnTo>
                    <a:pt x="909" y="2931"/>
                  </a:lnTo>
                  <a:lnTo>
                    <a:pt x="909" y="405"/>
                  </a:lnTo>
                  <a:cubicBezTo>
                    <a:pt x="909" y="261"/>
                    <a:pt x="852" y="116"/>
                    <a:pt x="76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81"/>
            <p:cNvSpPr/>
            <p:nvPr/>
          </p:nvSpPr>
          <p:spPr>
            <a:xfrm>
              <a:off x="921190" y="2650659"/>
              <a:ext cx="52640" cy="77229"/>
            </a:xfrm>
            <a:custGeom>
              <a:avLst/>
              <a:gdLst/>
              <a:ahLst/>
              <a:cxnLst/>
              <a:rect l="l" t="t" r="r" b="b"/>
              <a:pathLst>
                <a:path w="2008" h="2946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67"/>
                  </a:lnTo>
                  <a:cubicBezTo>
                    <a:pt x="1" y="2643"/>
                    <a:pt x="290" y="2946"/>
                    <a:pt x="665" y="2946"/>
                  </a:cubicBezTo>
                  <a:lnTo>
                    <a:pt x="2007" y="2946"/>
                  </a:lnTo>
                  <a:lnTo>
                    <a:pt x="2007" y="2036"/>
                  </a:lnTo>
                  <a:lnTo>
                    <a:pt x="1112" y="2036"/>
                  </a:lnTo>
                  <a:cubicBezTo>
                    <a:pt x="983" y="2036"/>
                    <a:pt x="896" y="1935"/>
                    <a:pt x="896" y="1820"/>
                  </a:cubicBezTo>
                  <a:lnTo>
                    <a:pt x="896" y="824"/>
                  </a:lnTo>
                  <a:cubicBezTo>
                    <a:pt x="896" y="694"/>
                    <a:pt x="824" y="564"/>
                    <a:pt x="723" y="477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8" name="Google Shape;18158;p81"/>
            <p:cNvSpPr/>
            <p:nvPr/>
          </p:nvSpPr>
          <p:spPr>
            <a:xfrm>
              <a:off x="950341" y="2510644"/>
              <a:ext cx="46951" cy="41289"/>
            </a:xfrm>
            <a:custGeom>
              <a:avLst/>
              <a:gdLst/>
              <a:ahLst/>
              <a:cxnLst/>
              <a:rect l="l" t="t" r="r" b="b"/>
              <a:pathLst>
                <a:path w="1791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405" y="1574"/>
                    <a:pt x="895" y="1574"/>
                  </a:cubicBezTo>
                  <a:cubicBezTo>
                    <a:pt x="1386" y="1574"/>
                    <a:pt x="1790" y="1213"/>
                    <a:pt x="1790" y="780"/>
                  </a:cubicBezTo>
                  <a:cubicBezTo>
                    <a:pt x="1790" y="347"/>
                    <a:pt x="1386" y="1"/>
                    <a:pt x="895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9" name="Google Shape;18159;p81"/>
            <p:cNvSpPr/>
            <p:nvPr/>
          </p:nvSpPr>
          <p:spPr>
            <a:xfrm>
              <a:off x="950341" y="2510644"/>
              <a:ext cx="32192" cy="41289"/>
            </a:xfrm>
            <a:custGeom>
              <a:avLst/>
              <a:gdLst/>
              <a:ahLst/>
              <a:cxnLst/>
              <a:rect l="l" t="t" r="r" b="b"/>
              <a:pathLst>
                <a:path w="1228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390" y="1574"/>
                    <a:pt x="895" y="1574"/>
                  </a:cubicBezTo>
                  <a:cubicBezTo>
                    <a:pt x="1011" y="1574"/>
                    <a:pt x="1126" y="1545"/>
                    <a:pt x="1228" y="1517"/>
                  </a:cubicBezTo>
                  <a:cubicBezTo>
                    <a:pt x="910" y="1416"/>
                    <a:pt x="679" y="1112"/>
                    <a:pt x="679" y="780"/>
                  </a:cubicBezTo>
                  <a:cubicBezTo>
                    <a:pt x="693" y="448"/>
                    <a:pt x="910" y="160"/>
                    <a:pt x="1228" y="59"/>
                  </a:cubicBezTo>
                  <a:cubicBezTo>
                    <a:pt x="1126" y="15"/>
                    <a:pt x="1011" y="1"/>
                    <a:pt x="89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81"/>
            <p:cNvSpPr/>
            <p:nvPr/>
          </p:nvSpPr>
          <p:spPr>
            <a:xfrm>
              <a:off x="932567" y="2528444"/>
              <a:ext cx="82499" cy="82132"/>
            </a:xfrm>
            <a:custGeom>
              <a:avLst/>
              <a:gdLst/>
              <a:ahLst/>
              <a:cxnLst/>
              <a:rect l="l" t="t" r="r" b="b"/>
              <a:pathLst>
                <a:path w="3147" h="3133" extrusionOk="0">
                  <a:moveTo>
                    <a:pt x="1573" y="0"/>
                  </a:moveTo>
                  <a:cubicBezTo>
                    <a:pt x="707" y="0"/>
                    <a:pt x="0" y="693"/>
                    <a:pt x="0" y="1559"/>
                  </a:cubicBezTo>
                  <a:cubicBezTo>
                    <a:pt x="0" y="2425"/>
                    <a:pt x="707" y="3133"/>
                    <a:pt x="1573" y="3133"/>
                  </a:cubicBezTo>
                  <a:cubicBezTo>
                    <a:pt x="2440" y="3133"/>
                    <a:pt x="3147" y="2425"/>
                    <a:pt x="3147" y="1559"/>
                  </a:cubicBezTo>
                  <a:cubicBezTo>
                    <a:pt x="3147" y="693"/>
                    <a:pt x="2440" y="0"/>
                    <a:pt x="157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81"/>
            <p:cNvSpPr/>
            <p:nvPr/>
          </p:nvSpPr>
          <p:spPr>
            <a:xfrm>
              <a:off x="948060" y="2528051"/>
              <a:ext cx="68526" cy="74215"/>
            </a:xfrm>
            <a:custGeom>
              <a:avLst/>
              <a:gdLst/>
              <a:ahLst/>
              <a:cxnLst/>
              <a:rect l="l" t="t" r="r" b="b"/>
              <a:pathLst>
                <a:path w="2614" h="2831" extrusionOk="0">
                  <a:moveTo>
                    <a:pt x="997" y="1"/>
                  </a:moveTo>
                  <a:cubicBezTo>
                    <a:pt x="246" y="15"/>
                    <a:pt x="1" y="1026"/>
                    <a:pt x="665" y="1372"/>
                  </a:cubicBezTo>
                  <a:cubicBezTo>
                    <a:pt x="679" y="1372"/>
                    <a:pt x="708" y="1387"/>
                    <a:pt x="723" y="1387"/>
                  </a:cubicBezTo>
                  <a:lnTo>
                    <a:pt x="1502" y="2801"/>
                  </a:lnTo>
                  <a:cubicBezTo>
                    <a:pt x="1502" y="2801"/>
                    <a:pt x="1719" y="2816"/>
                    <a:pt x="1921" y="2830"/>
                  </a:cubicBezTo>
                  <a:cubicBezTo>
                    <a:pt x="2383" y="2484"/>
                    <a:pt x="2614" y="1921"/>
                    <a:pt x="2542" y="1358"/>
                  </a:cubicBezTo>
                  <a:cubicBezTo>
                    <a:pt x="2440" y="708"/>
                    <a:pt x="1964" y="189"/>
                    <a:pt x="1329" y="44"/>
                  </a:cubicBezTo>
                  <a:cubicBezTo>
                    <a:pt x="1213" y="15"/>
                    <a:pt x="1112" y="15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2" name="Google Shape;18162;p81"/>
            <p:cNvSpPr/>
            <p:nvPr/>
          </p:nvSpPr>
          <p:spPr>
            <a:xfrm>
              <a:off x="938596" y="2564542"/>
              <a:ext cx="70413" cy="57778"/>
            </a:xfrm>
            <a:custGeom>
              <a:avLst/>
              <a:gdLst/>
              <a:ahLst/>
              <a:cxnLst/>
              <a:rect l="l" t="t" r="r" b="b"/>
              <a:pathLst>
                <a:path w="2686" h="2204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66" y="283"/>
                    <a:pt x="651" y="413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34"/>
                  </a:cubicBezTo>
                  <a:cubicBezTo>
                    <a:pt x="102" y="1698"/>
                    <a:pt x="665" y="2203"/>
                    <a:pt x="1343" y="2203"/>
                  </a:cubicBezTo>
                  <a:cubicBezTo>
                    <a:pt x="2051" y="2203"/>
                    <a:pt x="2628" y="1655"/>
                    <a:pt x="2686" y="962"/>
                  </a:cubicBezTo>
                  <a:cubicBezTo>
                    <a:pt x="2686" y="890"/>
                    <a:pt x="2657" y="832"/>
                    <a:pt x="2614" y="789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3" name="Google Shape;18163;p81"/>
            <p:cNvSpPr/>
            <p:nvPr/>
          </p:nvSpPr>
          <p:spPr>
            <a:xfrm>
              <a:off x="938596" y="2564542"/>
              <a:ext cx="70413" cy="57018"/>
            </a:xfrm>
            <a:custGeom>
              <a:avLst/>
              <a:gdLst/>
              <a:ahLst/>
              <a:cxnLst/>
              <a:rect l="l" t="t" r="r" b="b"/>
              <a:pathLst>
                <a:path w="2686" h="2175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81" y="240"/>
                    <a:pt x="708" y="327"/>
                    <a:pt x="636" y="428"/>
                  </a:cubicBezTo>
                  <a:cubicBezTo>
                    <a:pt x="593" y="457"/>
                    <a:pt x="564" y="500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20"/>
                  </a:cubicBezTo>
                  <a:cubicBezTo>
                    <a:pt x="88" y="1611"/>
                    <a:pt x="550" y="2088"/>
                    <a:pt x="1141" y="2174"/>
                  </a:cubicBezTo>
                  <a:cubicBezTo>
                    <a:pt x="838" y="1987"/>
                    <a:pt x="665" y="1655"/>
                    <a:pt x="679" y="1294"/>
                  </a:cubicBezTo>
                  <a:lnTo>
                    <a:pt x="679" y="976"/>
                  </a:lnTo>
                  <a:cubicBezTo>
                    <a:pt x="723" y="933"/>
                    <a:pt x="781" y="904"/>
                    <a:pt x="824" y="861"/>
                  </a:cubicBezTo>
                  <a:cubicBezTo>
                    <a:pt x="954" y="745"/>
                    <a:pt x="1055" y="615"/>
                    <a:pt x="1141" y="485"/>
                  </a:cubicBezTo>
                  <a:cubicBezTo>
                    <a:pt x="1574" y="615"/>
                    <a:pt x="1964" y="832"/>
                    <a:pt x="2311" y="1121"/>
                  </a:cubicBezTo>
                  <a:cubicBezTo>
                    <a:pt x="2354" y="1150"/>
                    <a:pt x="2455" y="1251"/>
                    <a:pt x="2585" y="1366"/>
                  </a:cubicBezTo>
                  <a:cubicBezTo>
                    <a:pt x="2643" y="1236"/>
                    <a:pt x="2672" y="1092"/>
                    <a:pt x="2686" y="962"/>
                  </a:cubicBezTo>
                  <a:cubicBezTo>
                    <a:pt x="2686" y="890"/>
                    <a:pt x="2657" y="818"/>
                    <a:pt x="2614" y="774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81"/>
            <p:cNvSpPr/>
            <p:nvPr/>
          </p:nvSpPr>
          <p:spPr>
            <a:xfrm>
              <a:off x="879954" y="2733551"/>
              <a:ext cx="11744" cy="17433"/>
            </a:xfrm>
            <a:custGeom>
              <a:avLst/>
              <a:gdLst/>
              <a:ahLst/>
              <a:cxnLst/>
              <a:rect l="l" t="t" r="r" b="b"/>
              <a:pathLst>
                <a:path w="44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81"/>
            <p:cNvSpPr/>
            <p:nvPr/>
          </p:nvSpPr>
          <p:spPr>
            <a:xfrm>
              <a:off x="1220146" y="2733551"/>
              <a:ext cx="11771" cy="17433"/>
            </a:xfrm>
            <a:custGeom>
              <a:avLst/>
              <a:gdLst/>
              <a:ahLst/>
              <a:cxnLst/>
              <a:rect l="l" t="t" r="r" b="b"/>
              <a:pathLst>
                <a:path w="449" h="665" extrusionOk="0">
                  <a:moveTo>
                    <a:pt x="1" y="0"/>
                  </a:moveTo>
                  <a:lnTo>
                    <a:pt x="1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6" name="Google Shape;18166;p81"/>
            <p:cNvSpPr/>
            <p:nvPr/>
          </p:nvSpPr>
          <p:spPr>
            <a:xfrm>
              <a:off x="866322" y="2727495"/>
              <a:ext cx="379226" cy="11744"/>
            </a:xfrm>
            <a:custGeom>
              <a:avLst/>
              <a:gdLst/>
              <a:ahLst/>
              <a:cxnLst/>
              <a:rect l="l" t="t" r="r" b="b"/>
              <a:pathLst>
                <a:path w="14466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4176" y="448"/>
                  </a:lnTo>
                  <a:cubicBezTo>
                    <a:pt x="14465" y="448"/>
                    <a:pt x="14465" y="0"/>
                    <a:pt x="1417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7" name="Google Shape;18167;p81"/>
            <p:cNvSpPr/>
            <p:nvPr/>
          </p:nvSpPr>
          <p:spPr>
            <a:xfrm>
              <a:off x="944652" y="2716144"/>
              <a:ext cx="35233" cy="11744"/>
            </a:xfrm>
            <a:custGeom>
              <a:avLst/>
              <a:gdLst/>
              <a:ahLst/>
              <a:cxnLst/>
              <a:rect l="l" t="t" r="r" b="b"/>
              <a:pathLst>
                <a:path w="1344" h="44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cubicBezTo>
                    <a:pt x="1" y="347"/>
                    <a:pt x="88" y="448"/>
                    <a:pt x="217" y="448"/>
                  </a:cubicBezTo>
                  <a:lnTo>
                    <a:pt x="1343" y="448"/>
                  </a:lnTo>
                  <a:lnTo>
                    <a:pt x="134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8" name="Google Shape;18168;p81"/>
            <p:cNvSpPr/>
            <p:nvPr/>
          </p:nvSpPr>
          <p:spPr>
            <a:xfrm>
              <a:off x="968115" y="2669219"/>
              <a:ext cx="82158" cy="58669"/>
            </a:xfrm>
            <a:custGeom>
              <a:avLst/>
              <a:gdLst/>
              <a:ahLst/>
              <a:cxnLst/>
              <a:rect l="l" t="t" r="r" b="b"/>
              <a:pathLst>
                <a:path w="3134" h="223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lnTo>
                    <a:pt x="1" y="2007"/>
                  </a:lnTo>
                  <a:cubicBezTo>
                    <a:pt x="1" y="2137"/>
                    <a:pt x="88" y="2238"/>
                    <a:pt x="217" y="2238"/>
                  </a:cubicBezTo>
                  <a:lnTo>
                    <a:pt x="2902" y="2238"/>
                  </a:lnTo>
                  <a:cubicBezTo>
                    <a:pt x="3032" y="2238"/>
                    <a:pt x="3133" y="2137"/>
                    <a:pt x="3133" y="2007"/>
                  </a:cubicBezTo>
                  <a:lnTo>
                    <a:pt x="3133" y="217"/>
                  </a:lnTo>
                  <a:cubicBezTo>
                    <a:pt x="3133" y="87"/>
                    <a:pt x="3032" y="0"/>
                    <a:pt x="2902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81"/>
            <p:cNvSpPr/>
            <p:nvPr/>
          </p:nvSpPr>
          <p:spPr>
            <a:xfrm>
              <a:off x="995378" y="2692681"/>
              <a:ext cx="27264" cy="11744"/>
            </a:xfrm>
            <a:custGeom>
              <a:avLst/>
              <a:gdLst/>
              <a:ahLst/>
              <a:cxnLst/>
              <a:rect l="l" t="t" r="r" b="b"/>
              <a:pathLst>
                <a:path w="1040" h="448" extrusionOk="0">
                  <a:moveTo>
                    <a:pt x="303" y="0"/>
                  </a:moveTo>
                  <a:cubicBezTo>
                    <a:pt x="0" y="0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40" y="448"/>
                    <a:pt x="1040" y="0"/>
                    <a:pt x="7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70" name="Google Shape;18170;p81"/>
          <p:cNvGrpSpPr/>
          <p:nvPr/>
        </p:nvGrpSpPr>
        <p:grpSpPr>
          <a:xfrm>
            <a:off x="1328387" y="2500814"/>
            <a:ext cx="404183" cy="289151"/>
            <a:chOff x="1328387" y="2500814"/>
            <a:chExt cx="404183" cy="289151"/>
          </a:xfrm>
        </p:grpSpPr>
        <p:sp>
          <p:nvSpPr>
            <p:cNvPr id="18171" name="Google Shape;18171;p81"/>
            <p:cNvSpPr/>
            <p:nvPr/>
          </p:nvSpPr>
          <p:spPr>
            <a:xfrm>
              <a:off x="1561491" y="2601479"/>
              <a:ext cx="125281" cy="118859"/>
            </a:xfrm>
            <a:custGeom>
              <a:avLst/>
              <a:gdLst/>
              <a:ahLst/>
              <a:cxnLst/>
              <a:rect l="l" t="t" r="r" b="b"/>
              <a:pathLst>
                <a:path w="4779" h="4534" extrusionOk="0">
                  <a:moveTo>
                    <a:pt x="1675" y="0"/>
                  </a:moveTo>
                  <a:lnTo>
                    <a:pt x="1675" y="405"/>
                  </a:lnTo>
                  <a:cubicBezTo>
                    <a:pt x="1675" y="506"/>
                    <a:pt x="1603" y="607"/>
                    <a:pt x="1502" y="621"/>
                  </a:cubicBezTo>
                  <a:lnTo>
                    <a:pt x="520" y="910"/>
                  </a:lnTo>
                  <a:cubicBezTo>
                    <a:pt x="203" y="996"/>
                    <a:pt x="1" y="1271"/>
                    <a:pt x="1" y="1603"/>
                  </a:cubicBezTo>
                  <a:lnTo>
                    <a:pt x="1" y="4533"/>
                  </a:lnTo>
                  <a:lnTo>
                    <a:pt x="3826" y="4533"/>
                  </a:lnTo>
                  <a:cubicBezTo>
                    <a:pt x="4346" y="4533"/>
                    <a:pt x="4779" y="4100"/>
                    <a:pt x="4779" y="3580"/>
                  </a:cubicBezTo>
                  <a:lnTo>
                    <a:pt x="4779" y="1588"/>
                  </a:lnTo>
                  <a:cubicBezTo>
                    <a:pt x="4779" y="1285"/>
                    <a:pt x="4577" y="996"/>
                    <a:pt x="4274" y="910"/>
                  </a:cubicBezTo>
                  <a:lnTo>
                    <a:pt x="3306" y="621"/>
                  </a:lnTo>
                  <a:cubicBezTo>
                    <a:pt x="3191" y="607"/>
                    <a:pt x="3119" y="506"/>
                    <a:pt x="3119" y="405"/>
                  </a:cubicBezTo>
                  <a:lnTo>
                    <a:pt x="3119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2" name="Google Shape;18172;p81"/>
            <p:cNvSpPr/>
            <p:nvPr/>
          </p:nvSpPr>
          <p:spPr>
            <a:xfrm>
              <a:off x="1561884" y="2620407"/>
              <a:ext cx="125281" cy="99932"/>
            </a:xfrm>
            <a:custGeom>
              <a:avLst/>
              <a:gdLst/>
              <a:ahLst/>
              <a:cxnLst/>
              <a:rect l="l" t="t" r="r" b="b"/>
              <a:pathLst>
                <a:path w="4779" h="3812" extrusionOk="0">
                  <a:moveTo>
                    <a:pt x="1155" y="0"/>
                  </a:moveTo>
                  <a:lnTo>
                    <a:pt x="520" y="188"/>
                  </a:lnTo>
                  <a:cubicBezTo>
                    <a:pt x="217" y="274"/>
                    <a:pt x="0" y="549"/>
                    <a:pt x="0" y="881"/>
                  </a:cubicBezTo>
                  <a:lnTo>
                    <a:pt x="0" y="3811"/>
                  </a:lnTo>
                  <a:lnTo>
                    <a:pt x="3826" y="3811"/>
                  </a:lnTo>
                  <a:cubicBezTo>
                    <a:pt x="4360" y="3811"/>
                    <a:pt x="4778" y="3378"/>
                    <a:pt x="4778" y="2858"/>
                  </a:cubicBezTo>
                  <a:lnTo>
                    <a:pt x="4778" y="866"/>
                  </a:lnTo>
                  <a:cubicBezTo>
                    <a:pt x="4778" y="549"/>
                    <a:pt x="4576" y="274"/>
                    <a:pt x="4259" y="188"/>
                  </a:cubicBezTo>
                  <a:lnTo>
                    <a:pt x="3624" y="0"/>
                  </a:lnTo>
                  <a:cubicBezTo>
                    <a:pt x="3349" y="476"/>
                    <a:pt x="2869" y="715"/>
                    <a:pt x="2389" y="715"/>
                  </a:cubicBezTo>
                  <a:cubicBezTo>
                    <a:pt x="1909" y="715"/>
                    <a:pt x="1429" y="476"/>
                    <a:pt x="115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81"/>
            <p:cNvSpPr/>
            <p:nvPr/>
          </p:nvSpPr>
          <p:spPr>
            <a:xfrm>
              <a:off x="1603881" y="2601479"/>
              <a:ext cx="40895" cy="18953"/>
            </a:xfrm>
            <a:custGeom>
              <a:avLst/>
              <a:gdLst/>
              <a:ahLst/>
              <a:cxnLst/>
              <a:rect l="l" t="t" r="r" b="b"/>
              <a:pathLst>
                <a:path w="1560" h="723" extrusionOk="0">
                  <a:moveTo>
                    <a:pt x="58" y="0"/>
                  </a:moveTo>
                  <a:lnTo>
                    <a:pt x="58" y="405"/>
                  </a:lnTo>
                  <a:cubicBezTo>
                    <a:pt x="58" y="448"/>
                    <a:pt x="44" y="506"/>
                    <a:pt x="1" y="549"/>
                  </a:cubicBezTo>
                  <a:cubicBezTo>
                    <a:pt x="246" y="664"/>
                    <a:pt x="520" y="722"/>
                    <a:pt x="794" y="722"/>
                  </a:cubicBezTo>
                  <a:cubicBezTo>
                    <a:pt x="1054" y="722"/>
                    <a:pt x="1314" y="664"/>
                    <a:pt x="1560" y="549"/>
                  </a:cubicBezTo>
                  <a:cubicBezTo>
                    <a:pt x="1531" y="506"/>
                    <a:pt x="1502" y="448"/>
                    <a:pt x="1502" y="405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81"/>
            <p:cNvSpPr/>
            <p:nvPr/>
          </p:nvSpPr>
          <p:spPr>
            <a:xfrm>
              <a:off x="1580785" y="2513685"/>
              <a:ext cx="31458" cy="68893"/>
            </a:xfrm>
            <a:custGeom>
              <a:avLst/>
              <a:gdLst/>
              <a:ahLst/>
              <a:cxnLst/>
              <a:rect l="l" t="t" r="r" b="b"/>
              <a:pathLst>
                <a:path w="1200" h="2628" extrusionOk="0">
                  <a:moveTo>
                    <a:pt x="723" y="0"/>
                  </a:moveTo>
                  <a:cubicBezTo>
                    <a:pt x="319" y="0"/>
                    <a:pt x="1" y="318"/>
                    <a:pt x="1" y="722"/>
                  </a:cubicBezTo>
                  <a:lnTo>
                    <a:pt x="1" y="881"/>
                  </a:lnTo>
                  <a:cubicBezTo>
                    <a:pt x="1" y="1083"/>
                    <a:pt x="30" y="1285"/>
                    <a:pt x="88" y="1487"/>
                  </a:cubicBezTo>
                  <a:lnTo>
                    <a:pt x="477" y="2628"/>
                  </a:lnTo>
                  <a:lnTo>
                    <a:pt x="1199" y="2628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81"/>
            <p:cNvSpPr/>
            <p:nvPr/>
          </p:nvSpPr>
          <p:spPr>
            <a:xfrm>
              <a:off x="1593290" y="2507236"/>
              <a:ext cx="75342" cy="75342"/>
            </a:xfrm>
            <a:custGeom>
              <a:avLst/>
              <a:gdLst/>
              <a:ahLst/>
              <a:cxnLst/>
              <a:rect l="l" t="t" r="r" b="b"/>
              <a:pathLst>
                <a:path w="2874" h="2874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cubicBezTo>
                    <a:pt x="0" y="983"/>
                    <a:pt x="217" y="1199"/>
                    <a:pt x="477" y="1199"/>
                  </a:cubicBezTo>
                  <a:lnTo>
                    <a:pt x="2397" y="2874"/>
                  </a:lnTo>
                  <a:lnTo>
                    <a:pt x="2801" y="1459"/>
                  </a:lnTo>
                  <a:cubicBezTo>
                    <a:pt x="2844" y="1286"/>
                    <a:pt x="2873" y="1098"/>
                    <a:pt x="2873" y="925"/>
                  </a:cubicBezTo>
                  <a:lnTo>
                    <a:pt x="2873" y="477"/>
                  </a:lnTo>
                  <a:cubicBezTo>
                    <a:pt x="2873" y="203"/>
                    <a:pt x="2656" y="1"/>
                    <a:pt x="23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81"/>
            <p:cNvSpPr/>
            <p:nvPr/>
          </p:nvSpPr>
          <p:spPr>
            <a:xfrm>
              <a:off x="1586841" y="2538668"/>
              <a:ext cx="74975" cy="68893"/>
            </a:xfrm>
            <a:custGeom>
              <a:avLst/>
              <a:gdLst/>
              <a:ahLst/>
              <a:cxnLst/>
              <a:rect l="l" t="t" r="r" b="b"/>
              <a:pathLst>
                <a:path w="2860" h="2628" extrusionOk="0">
                  <a:moveTo>
                    <a:pt x="910" y="0"/>
                  </a:moveTo>
                  <a:cubicBezTo>
                    <a:pt x="780" y="0"/>
                    <a:pt x="665" y="43"/>
                    <a:pt x="564" y="144"/>
                  </a:cubicBezTo>
                  <a:lnTo>
                    <a:pt x="131" y="577"/>
                  </a:lnTo>
                  <a:cubicBezTo>
                    <a:pt x="44" y="664"/>
                    <a:pt x="1" y="780"/>
                    <a:pt x="1" y="910"/>
                  </a:cubicBezTo>
                  <a:lnTo>
                    <a:pt x="1" y="1184"/>
                  </a:lnTo>
                  <a:cubicBezTo>
                    <a:pt x="1" y="1992"/>
                    <a:pt x="636" y="2627"/>
                    <a:pt x="1444" y="2627"/>
                  </a:cubicBezTo>
                  <a:cubicBezTo>
                    <a:pt x="2224" y="2613"/>
                    <a:pt x="2859" y="1978"/>
                    <a:pt x="2859" y="1184"/>
                  </a:cubicBezTo>
                  <a:lnTo>
                    <a:pt x="2859" y="881"/>
                  </a:lnTo>
                  <a:cubicBezTo>
                    <a:pt x="2859" y="751"/>
                    <a:pt x="2816" y="635"/>
                    <a:pt x="2715" y="534"/>
                  </a:cubicBezTo>
                  <a:cubicBezTo>
                    <a:pt x="2354" y="173"/>
                    <a:pt x="1675" y="15"/>
                    <a:pt x="910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81"/>
            <p:cNvSpPr/>
            <p:nvPr/>
          </p:nvSpPr>
          <p:spPr>
            <a:xfrm>
              <a:off x="1587234" y="2538983"/>
              <a:ext cx="74949" cy="67451"/>
            </a:xfrm>
            <a:custGeom>
              <a:avLst/>
              <a:gdLst/>
              <a:ahLst/>
              <a:cxnLst/>
              <a:rect l="l" t="t" r="r" b="b"/>
              <a:pathLst>
                <a:path w="2859" h="2573" extrusionOk="0">
                  <a:moveTo>
                    <a:pt x="884" y="0"/>
                  </a:moveTo>
                  <a:cubicBezTo>
                    <a:pt x="768" y="0"/>
                    <a:pt x="655" y="55"/>
                    <a:pt x="578" y="132"/>
                  </a:cubicBezTo>
                  <a:lnTo>
                    <a:pt x="145" y="565"/>
                  </a:lnTo>
                  <a:cubicBezTo>
                    <a:pt x="44" y="667"/>
                    <a:pt x="0" y="782"/>
                    <a:pt x="0" y="912"/>
                  </a:cubicBezTo>
                  <a:lnTo>
                    <a:pt x="0" y="1186"/>
                  </a:lnTo>
                  <a:cubicBezTo>
                    <a:pt x="0" y="1821"/>
                    <a:pt x="419" y="2384"/>
                    <a:pt x="1040" y="2572"/>
                  </a:cubicBezTo>
                  <a:cubicBezTo>
                    <a:pt x="823" y="2312"/>
                    <a:pt x="708" y="1995"/>
                    <a:pt x="722" y="1663"/>
                  </a:cubicBezTo>
                  <a:lnTo>
                    <a:pt x="708" y="970"/>
                  </a:lnTo>
                  <a:cubicBezTo>
                    <a:pt x="708" y="690"/>
                    <a:pt x="924" y="478"/>
                    <a:pt x="1187" y="478"/>
                  </a:cubicBezTo>
                  <a:cubicBezTo>
                    <a:pt x="1196" y="478"/>
                    <a:pt x="1204" y="478"/>
                    <a:pt x="1213" y="479"/>
                  </a:cubicBezTo>
                  <a:cubicBezTo>
                    <a:pt x="1704" y="522"/>
                    <a:pt x="2411" y="594"/>
                    <a:pt x="2859" y="811"/>
                  </a:cubicBezTo>
                  <a:cubicBezTo>
                    <a:pt x="2844" y="710"/>
                    <a:pt x="2801" y="609"/>
                    <a:pt x="2729" y="537"/>
                  </a:cubicBezTo>
                  <a:cubicBezTo>
                    <a:pt x="2353" y="176"/>
                    <a:pt x="1675" y="17"/>
                    <a:pt x="924" y="3"/>
                  </a:cubicBezTo>
                  <a:cubicBezTo>
                    <a:pt x="911" y="1"/>
                    <a:pt x="897" y="0"/>
                    <a:pt x="88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81"/>
            <p:cNvSpPr/>
            <p:nvPr/>
          </p:nvSpPr>
          <p:spPr>
            <a:xfrm>
              <a:off x="1561884" y="2632518"/>
              <a:ext cx="24983" cy="87820"/>
            </a:xfrm>
            <a:custGeom>
              <a:avLst/>
              <a:gdLst/>
              <a:ahLst/>
              <a:cxnLst/>
              <a:rect l="l" t="t" r="r" b="b"/>
              <a:pathLst>
                <a:path w="953" h="3350" extrusionOk="0">
                  <a:moveTo>
                    <a:pt x="130" y="0"/>
                  </a:moveTo>
                  <a:cubicBezTo>
                    <a:pt x="44" y="130"/>
                    <a:pt x="0" y="260"/>
                    <a:pt x="0" y="419"/>
                  </a:cubicBezTo>
                  <a:lnTo>
                    <a:pt x="0" y="3349"/>
                  </a:lnTo>
                  <a:lnTo>
                    <a:pt x="953" y="3349"/>
                  </a:lnTo>
                  <a:lnTo>
                    <a:pt x="953" y="1126"/>
                  </a:lnTo>
                  <a:cubicBezTo>
                    <a:pt x="953" y="938"/>
                    <a:pt x="881" y="751"/>
                    <a:pt x="751" y="621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81"/>
            <p:cNvSpPr/>
            <p:nvPr/>
          </p:nvSpPr>
          <p:spPr>
            <a:xfrm>
              <a:off x="1630751" y="2632518"/>
              <a:ext cx="56415" cy="87820"/>
            </a:xfrm>
            <a:custGeom>
              <a:avLst/>
              <a:gdLst/>
              <a:ahLst/>
              <a:cxnLst/>
              <a:rect l="l" t="t" r="r" b="b"/>
              <a:pathLst>
                <a:path w="2152" h="3350" extrusionOk="0">
                  <a:moveTo>
                    <a:pt x="2021" y="0"/>
                  </a:moveTo>
                  <a:lnTo>
                    <a:pt x="1415" y="621"/>
                  </a:lnTo>
                  <a:cubicBezTo>
                    <a:pt x="1271" y="751"/>
                    <a:pt x="1199" y="938"/>
                    <a:pt x="1199" y="1126"/>
                  </a:cubicBezTo>
                  <a:lnTo>
                    <a:pt x="1199" y="2165"/>
                  </a:lnTo>
                  <a:cubicBezTo>
                    <a:pt x="1199" y="2295"/>
                    <a:pt x="1098" y="2396"/>
                    <a:pt x="953" y="2396"/>
                  </a:cubicBezTo>
                  <a:lnTo>
                    <a:pt x="0" y="2396"/>
                  </a:lnTo>
                  <a:lnTo>
                    <a:pt x="0" y="3349"/>
                  </a:lnTo>
                  <a:lnTo>
                    <a:pt x="1199" y="3349"/>
                  </a:lnTo>
                  <a:cubicBezTo>
                    <a:pt x="1733" y="3349"/>
                    <a:pt x="2151" y="2916"/>
                    <a:pt x="2151" y="2396"/>
                  </a:cubicBezTo>
                  <a:lnTo>
                    <a:pt x="2151" y="404"/>
                  </a:lnTo>
                  <a:cubicBezTo>
                    <a:pt x="2151" y="260"/>
                    <a:pt x="2108" y="116"/>
                    <a:pt x="202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81"/>
            <p:cNvSpPr/>
            <p:nvPr/>
          </p:nvSpPr>
          <p:spPr>
            <a:xfrm>
              <a:off x="1348442" y="2726735"/>
              <a:ext cx="364074" cy="18953"/>
            </a:xfrm>
            <a:custGeom>
              <a:avLst/>
              <a:gdLst/>
              <a:ahLst/>
              <a:cxnLst/>
              <a:rect l="l" t="t" r="r" b="b"/>
              <a:pathLst>
                <a:path w="1388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13888" y="722"/>
                  </a:lnTo>
                  <a:lnTo>
                    <a:pt x="1388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1" name="Google Shape;18181;p81"/>
            <p:cNvSpPr/>
            <p:nvPr/>
          </p:nvSpPr>
          <p:spPr>
            <a:xfrm>
              <a:off x="1342019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0" y="2325"/>
                    <a:pt x="127" y="2411"/>
                    <a:pt x="253" y="2411"/>
                  </a:cubicBezTo>
                  <a:cubicBezTo>
                    <a:pt x="379" y="2411"/>
                    <a:pt x="505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2" name="Google Shape;18182;p81"/>
            <p:cNvSpPr/>
            <p:nvPr/>
          </p:nvSpPr>
          <p:spPr>
            <a:xfrm>
              <a:off x="1705674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1" y="2325"/>
                    <a:pt x="127" y="2411"/>
                    <a:pt x="253" y="2411"/>
                  </a:cubicBezTo>
                  <a:cubicBezTo>
                    <a:pt x="380" y="2411"/>
                    <a:pt x="506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81"/>
            <p:cNvSpPr/>
            <p:nvPr/>
          </p:nvSpPr>
          <p:spPr>
            <a:xfrm>
              <a:off x="1342386" y="2726735"/>
              <a:ext cx="12531" cy="18953"/>
            </a:xfrm>
            <a:custGeom>
              <a:avLst/>
              <a:gdLst/>
              <a:ahLst/>
              <a:cxnLst/>
              <a:rect l="l" t="t" r="r" b="b"/>
              <a:pathLst>
                <a:path w="47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477" y="72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81"/>
            <p:cNvSpPr/>
            <p:nvPr/>
          </p:nvSpPr>
          <p:spPr>
            <a:xfrm>
              <a:off x="1706067" y="2726735"/>
              <a:ext cx="12505" cy="18953"/>
            </a:xfrm>
            <a:custGeom>
              <a:avLst/>
              <a:gdLst/>
              <a:ahLst/>
              <a:cxnLst/>
              <a:rect l="l" t="t" r="r" b="b"/>
              <a:pathLst>
                <a:path w="477" h="723" extrusionOk="0">
                  <a:moveTo>
                    <a:pt x="0" y="0"/>
                  </a:moveTo>
                  <a:lnTo>
                    <a:pt x="0" y="722"/>
                  </a:lnTo>
                  <a:lnTo>
                    <a:pt x="476" y="72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81"/>
            <p:cNvSpPr/>
            <p:nvPr/>
          </p:nvSpPr>
          <p:spPr>
            <a:xfrm>
              <a:off x="1328387" y="2720679"/>
              <a:ext cx="404183" cy="12505"/>
            </a:xfrm>
            <a:custGeom>
              <a:avLst/>
              <a:gdLst/>
              <a:ahLst/>
              <a:cxnLst/>
              <a:rect l="l" t="t" r="r" b="b"/>
              <a:pathLst>
                <a:path w="15418" h="477" extrusionOk="0">
                  <a:moveTo>
                    <a:pt x="289" y="0"/>
                  </a:moveTo>
                  <a:cubicBezTo>
                    <a:pt x="1" y="15"/>
                    <a:pt x="1" y="448"/>
                    <a:pt x="289" y="477"/>
                  </a:cubicBezTo>
                  <a:lnTo>
                    <a:pt x="15129" y="477"/>
                  </a:lnTo>
                  <a:cubicBezTo>
                    <a:pt x="15418" y="448"/>
                    <a:pt x="15418" y="15"/>
                    <a:pt x="1512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81"/>
            <p:cNvSpPr/>
            <p:nvPr/>
          </p:nvSpPr>
          <p:spPr>
            <a:xfrm>
              <a:off x="1624695" y="2708148"/>
              <a:ext cx="37487" cy="12557"/>
            </a:xfrm>
            <a:custGeom>
              <a:avLst/>
              <a:gdLst/>
              <a:ahLst/>
              <a:cxnLst/>
              <a:rect l="l" t="t" r="r" b="b"/>
              <a:pathLst>
                <a:path w="1430" h="479" extrusionOk="0">
                  <a:moveTo>
                    <a:pt x="1221" y="1"/>
                  </a:moveTo>
                  <a:cubicBezTo>
                    <a:pt x="1213" y="1"/>
                    <a:pt x="1206" y="1"/>
                    <a:pt x="1199" y="2"/>
                  </a:cubicBezTo>
                  <a:lnTo>
                    <a:pt x="0" y="2"/>
                  </a:lnTo>
                  <a:lnTo>
                    <a:pt x="0" y="478"/>
                  </a:lnTo>
                  <a:lnTo>
                    <a:pt x="1199" y="478"/>
                  </a:lnTo>
                  <a:cubicBezTo>
                    <a:pt x="1329" y="478"/>
                    <a:pt x="1430" y="363"/>
                    <a:pt x="1430" y="233"/>
                  </a:cubicBezTo>
                  <a:cubicBezTo>
                    <a:pt x="1430" y="111"/>
                    <a:pt x="1340" y="1"/>
                    <a:pt x="12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81"/>
            <p:cNvSpPr/>
            <p:nvPr/>
          </p:nvSpPr>
          <p:spPr>
            <a:xfrm>
              <a:off x="1549380" y="2657868"/>
              <a:ext cx="87820" cy="62837"/>
            </a:xfrm>
            <a:custGeom>
              <a:avLst/>
              <a:gdLst/>
              <a:ahLst/>
              <a:cxnLst/>
              <a:rect l="l" t="t" r="r" b="b"/>
              <a:pathLst>
                <a:path w="3350" h="2397" extrusionOk="0">
                  <a:moveTo>
                    <a:pt x="232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2151"/>
                  </a:lnTo>
                  <a:cubicBezTo>
                    <a:pt x="1" y="2281"/>
                    <a:pt x="102" y="2396"/>
                    <a:pt x="232" y="2396"/>
                  </a:cubicBezTo>
                  <a:lnTo>
                    <a:pt x="3104" y="2396"/>
                  </a:lnTo>
                  <a:cubicBezTo>
                    <a:pt x="3234" y="2396"/>
                    <a:pt x="3350" y="2281"/>
                    <a:pt x="3350" y="2151"/>
                  </a:cubicBezTo>
                  <a:lnTo>
                    <a:pt x="3350" y="246"/>
                  </a:lnTo>
                  <a:cubicBezTo>
                    <a:pt x="3350" y="101"/>
                    <a:pt x="3234" y="0"/>
                    <a:pt x="310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81"/>
            <p:cNvSpPr/>
            <p:nvPr/>
          </p:nvSpPr>
          <p:spPr>
            <a:xfrm>
              <a:off x="1585714" y="2682825"/>
              <a:ext cx="15178" cy="12531"/>
            </a:xfrm>
            <a:custGeom>
              <a:avLst/>
              <a:gdLst/>
              <a:ahLst/>
              <a:cxnLst/>
              <a:rect l="l" t="t" r="r" b="b"/>
              <a:pathLst>
                <a:path w="579" h="478" extrusionOk="0">
                  <a:moveTo>
                    <a:pt x="289" y="1"/>
                  </a:moveTo>
                  <a:cubicBezTo>
                    <a:pt x="1" y="30"/>
                    <a:pt x="1" y="463"/>
                    <a:pt x="289" y="477"/>
                  </a:cubicBezTo>
                  <a:cubicBezTo>
                    <a:pt x="578" y="463"/>
                    <a:pt x="578" y="30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81"/>
            <p:cNvSpPr/>
            <p:nvPr/>
          </p:nvSpPr>
          <p:spPr>
            <a:xfrm>
              <a:off x="1386296" y="2607535"/>
              <a:ext cx="125648" cy="113170"/>
            </a:xfrm>
            <a:custGeom>
              <a:avLst/>
              <a:gdLst/>
              <a:ahLst/>
              <a:cxnLst/>
              <a:rect l="l" t="t" r="r" b="b"/>
              <a:pathLst>
                <a:path w="4793" h="4317" extrusionOk="0">
                  <a:moveTo>
                    <a:pt x="1675" y="0"/>
                  </a:moveTo>
                  <a:lnTo>
                    <a:pt x="1675" y="116"/>
                  </a:lnTo>
                  <a:cubicBezTo>
                    <a:pt x="1675" y="332"/>
                    <a:pt x="1530" y="520"/>
                    <a:pt x="1328" y="578"/>
                  </a:cubicBezTo>
                  <a:lnTo>
                    <a:pt x="520" y="809"/>
                  </a:lnTo>
                  <a:cubicBezTo>
                    <a:pt x="217" y="910"/>
                    <a:pt x="0" y="1184"/>
                    <a:pt x="0" y="1502"/>
                  </a:cubicBezTo>
                  <a:lnTo>
                    <a:pt x="0" y="3595"/>
                  </a:lnTo>
                  <a:cubicBezTo>
                    <a:pt x="0" y="3984"/>
                    <a:pt x="318" y="4316"/>
                    <a:pt x="722" y="4316"/>
                  </a:cubicBezTo>
                  <a:lnTo>
                    <a:pt x="4071" y="4316"/>
                  </a:lnTo>
                  <a:cubicBezTo>
                    <a:pt x="4461" y="4316"/>
                    <a:pt x="4793" y="3984"/>
                    <a:pt x="4793" y="3595"/>
                  </a:cubicBezTo>
                  <a:lnTo>
                    <a:pt x="4793" y="1502"/>
                  </a:lnTo>
                  <a:cubicBezTo>
                    <a:pt x="4793" y="1184"/>
                    <a:pt x="4576" y="895"/>
                    <a:pt x="4259" y="809"/>
                  </a:cubicBezTo>
                  <a:lnTo>
                    <a:pt x="3465" y="578"/>
                  </a:lnTo>
                  <a:cubicBezTo>
                    <a:pt x="3248" y="520"/>
                    <a:pt x="3118" y="332"/>
                    <a:pt x="3118" y="116"/>
                  </a:cubicBezTo>
                  <a:lnTo>
                    <a:pt x="3118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81"/>
            <p:cNvSpPr/>
            <p:nvPr/>
          </p:nvSpPr>
          <p:spPr>
            <a:xfrm>
              <a:off x="1386296" y="2636293"/>
              <a:ext cx="24983" cy="84412"/>
            </a:xfrm>
            <a:custGeom>
              <a:avLst/>
              <a:gdLst/>
              <a:ahLst/>
              <a:cxnLst/>
              <a:rect l="l" t="t" r="r" b="b"/>
              <a:pathLst>
                <a:path w="953" h="3220" extrusionOk="0">
                  <a:moveTo>
                    <a:pt x="130" y="0"/>
                  </a:moveTo>
                  <a:cubicBezTo>
                    <a:pt x="43" y="116"/>
                    <a:pt x="0" y="260"/>
                    <a:pt x="0" y="405"/>
                  </a:cubicBezTo>
                  <a:lnTo>
                    <a:pt x="0" y="2498"/>
                  </a:lnTo>
                  <a:cubicBezTo>
                    <a:pt x="0" y="2887"/>
                    <a:pt x="318" y="3219"/>
                    <a:pt x="722" y="3219"/>
                  </a:cubicBezTo>
                  <a:lnTo>
                    <a:pt x="953" y="3219"/>
                  </a:lnTo>
                  <a:lnTo>
                    <a:pt x="953" y="82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81"/>
            <p:cNvSpPr/>
            <p:nvPr/>
          </p:nvSpPr>
          <p:spPr>
            <a:xfrm>
              <a:off x="1486569" y="2636293"/>
              <a:ext cx="25376" cy="84412"/>
            </a:xfrm>
            <a:custGeom>
              <a:avLst/>
              <a:gdLst/>
              <a:ahLst/>
              <a:cxnLst/>
              <a:rect l="l" t="t" r="r" b="b"/>
              <a:pathLst>
                <a:path w="968" h="3220" extrusionOk="0">
                  <a:moveTo>
                    <a:pt x="823" y="0"/>
                  </a:moveTo>
                  <a:lnTo>
                    <a:pt x="1" y="823"/>
                  </a:lnTo>
                  <a:lnTo>
                    <a:pt x="1" y="3219"/>
                  </a:lnTo>
                  <a:lnTo>
                    <a:pt x="246" y="3219"/>
                  </a:lnTo>
                  <a:cubicBezTo>
                    <a:pt x="636" y="3219"/>
                    <a:pt x="968" y="2887"/>
                    <a:pt x="968" y="2498"/>
                  </a:cubicBezTo>
                  <a:lnTo>
                    <a:pt x="968" y="405"/>
                  </a:lnTo>
                  <a:cubicBezTo>
                    <a:pt x="953" y="260"/>
                    <a:pt x="910" y="116"/>
                    <a:pt x="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81"/>
            <p:cNvSpPr/>
            <p:nvPr/>
          </p:nvSpPr>
          <p:spPr>
            <a:xfrm>
              <a:off x="1418829" y="2607535"/>
              <a:ext cx="60190" cy="18953"/>
            </a:xfrm>
            <a:custGeom>
              <a:avLst/>
              <a:gdLst/>
              <a:ahLst/>
              <a:cxnLst/>
              <a:rect l="l" t="t" r="r" b="b"/>
              <a:pathLst>
                <a:path w="2296" h="723" extrusionOk="0">
                  <a:moveTo>
                    <a:pt x="434" y="0"/>
                  </a:moveTo>
                  <a:lnTo>
                    <a:pt x="434" y="116"/>
                  </a:lnTo>
                  <a:cubicBezTo>
                    <a:pt x="434" y="332"/>
                    <a:pt x="289" y="520"/>
                    <a:pt x="87" y="578"/>
                  </a:cubicBezTo>
                  <a:lnTo>
                    <a:pt x="1" y="607"/>
                  </a:lnTo>
                  <a:cubicBezTo>
                    <a:pt x="376" y="679"/>
                    <a:pt x="766" y="722"/>
                    <a:pt x="1155" y="722"/>
                  </a:cubicBezTo>
                  <a:cubicBezTo>
                    <a:pt x="1531" y="722"/>
                    <a:pt x="1921" y="679"/>
                    <a:pt x="2296" y="607"/>
                  </a:cubicBezTo>
                  <a:lnTo>
                    <a:pt x="2224" y="578"/>
                  </a:lnTo>
                  <a:cubicBezTo>
                    <a:pt x="2007" y="520"/>
                    <a:pt x="1877" y="332"/>
                    <a:pt x="1877" y="116"/>
                  </a:cubicBezTo>
                  <a:lnTo>
                    <a:pt x="187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81"/>
            <p:cNvSpPr/>
            <p:nvPr/>
          </p:nvSpPr>
          <p:spPr>
            <a:xfrm>
              <a:off x="1393846" y="2500814"/>
              <a:ext cx="110549" cy="113170"/>
            </a:xfrm>
            <a:custGeom>
              <a:avLst/>
              <a:gdLst/>
              <a:ahLst/>
              <a:cxnLst/>
              <a:rect l="l" t="t" r="r" b="b"/>
              <a:pathLst>
                <a:path w="4217" h="4317" extrusionOk="0">
                  <a:moveTo>
                    <a:pt x="2108" y="1"/>
                  </a:moveTo>
                  <a:cubicBezTo>
                    <a:pt x="1185" y="1"/>
                    <a:pt x="492" y="766"/>
                    <a:pt x="434" y="1704"/>
                  </a:cubicBezTo>
                  <a:cubicBezTo>
                    <a:pt x="376" y="2368"/>
                    <a:pt x="246" y="3032"/>
                    <a:pt x="44" y="3682"/>
                  </a:cubicBezTo>
                  <a:cubicBezTo>
                    <a:pt x="1" y="3811"/>
                    <a:pt x="59" y="3941"/>
                    <a:pt x="189" y="3985"/>
                  </a:cubicBezTo>
                  <a:cubicBezTo>
                    <a:pt x="795" y="4201"/>
                    <a:pt x="1444" y="4317"/>
                    <a:pt x="2108" y="4317"/>
                  </a:cubicBezTo>
                  <a:cubicBezTo>
                    <a:pt x="2758" y="4302"/>
                    <a:pt x="3408" y="4187"/>
                    <a:pt x="4028" y="3970"/>
                  </a:cubicBezTo>
                  <a:cubicBezTo>
                    <a:pt x="4144" y="3927"/>
                    <a:pt x="4216" y="3797"/>
                    <a:pt x="4173" y="3667"/>
                  </a:cubicBezTo>
                  <a:cubicBezTo>
                    <a:pt x="3971" y="3032"/>
                    <a:pt x="3841" y="2368"/>
                    <a:pt x="3783" y="1704"/>
                  </a:cubicBezTo>
                  <a:cubicBezTo>
                    <a:pt x="3711" y="766"/>
                    <a:pt x="3032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81"/>
            <p:cNvSpPr/>
            <p:nvPr/>
          </p:nvSpPr>
          <p:spPr>
            <a:xfrm>
              <a:off x="1405197" y="2751718"/>
              <a:ext cx="12531" cy="37854"/>
            </a:xfrm>
            <a:custGeom>
              <a:avLst/>
              <a:gdLst/>
              <a:ahLst/>
              <a:cxnLst/>
              <a:rect l="l" t="t" r="r" b="b"/>
              <a:pathLst>
                <a:path w="478" h="1444" extrusionOk="0">
                  <a:moveTo>
                    <a:pt x="1" y="0"/>
                  </a:moveTo>
                  <a:lnTo>
                    <a:pt x="1" y="1198"/>
                  </a:lnTo>
                  <a:cubicBezTo>
                    <a:pt x="1" y="1328"/>
                    <a:pt x="102" y="1444"/>
                    <a:pt x="232" y="1444"/>
                  </a:cubicBezTo>
                  <a:cubicBezTo>
                    <a:pt x="362" y="1444"/>
                    <a:pt x="477" y="1328"/>
                    <a:pt x="477" y="1198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81"/>
            <p:cNvSpPr/>
            <p:nvPr/>
          </p:nvSpPr>
          <p:spPr>
            <a:xfrm>
              <a:off x="1405197" y="2745662"/>
              <a:ext cx="12531" cy="24983"/>
            </a:xfrm>
            <a:custGeom>
              <a:avLst/>
              <a:gdLst/>
              <a:ahLst/>
              <a:cxnLst/>
              <a:rect l="l" t="t" r="r" b="b"/>
              <a:pathLst>
                <a:path w="478" h="953" extrusionOk="0">
                  <a:moveTo>
                    <a:pt x="1" y="0"/>
                  </a:moveTo>
                  <a:lnTo>
                    <a:pt x="1" y="953"/>
                  </a:lnTo>
                  <a:lnTo>
                    <a:pt x="477" y="95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81"/>
            <p:cNvSpPr/>
            <p:nvPr/>
          </p:nvSpPr>
          <p:spPr>
            <a:xfrm>
              <a:off x="1480146" y="2751718"/>
              <a:ext cx="12872" cy="37854"/>
            </a:xfrm>
            <a:custGeom>
              <a:avLst/>
              <a:gdLst/>
              <a:ahLst/>
              <a:cxnLst/>
              <a:rect l="l" t="t" r="r" b="b"/>
              <a:pathLst>
                <a:path w="491" h="1444" extrusionOk="0">
                  <a:moveTo>
                    <a:pt x="0" y="0"/>
                  </a:moveTo>
                  <a:lnTo>
                    <a:pt x="0" y="1198"/>
                  </a:lnTo>
                  <a:cubicBezTo>
                    <a:pt x="15" y="1328"/>
                    <a:pt x="116" y="1444"/>
                    <a:pt x="246" y="1444"/>
                  </a:cubicBezTo>
                  <a:cubicBezTo>
                    <a:pt x="375" y="1444"/>
                    <a:pt x="491" y="1328"/>
                    <a:pt x="491" y="1198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81"/>
            <p:cNvSpPr/>
            <p:nvPr/>
          </p:nvSpPr>
          <p:spPr>
            <a:xfrm>
              <a:off x="1480146" y="2745662"/>
              <a:ext cx="12872" cy="24983"/>
            </a:xfrm>
            <a:custGeom>
              <a:avLst/>
              <a:gdLst/>
              <a:ahLst/>
              <a:cxnLst/>
              <a:rect l="l" t="t" r="r" b="b"/>
              <a:pathLst>
                <a:path w="491" h="953" extrusionOk="0">
                  <a:moveTo>
                    <a:pt x="0" y="0"/>
                  </a:moveTo>
                  <a:lnTo>
                    <a:pt x="0" y="953"/>
                  </a:lnTo>
                  <a:lnTo>
                    <a:pt x="491" y="953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81"/>
            <p:cNvSpPr/>
            <p:nvPr/>
          </p:nvSpPr>
          <p:spPr>
            <a:xfrm>
              <a:off x="1404830" y="2651419"/>
              <a:ext cx="88187" cy="106747"/>
            </a:xfrm>
            <a:custGeom>
              <a:avLst/>
              <a:gdLst/>
              <a:ahLst/>
              <a:cxnLst/>
              <a:rect l="l" t="t" r="r" b="b"/>
              <a:pathLst>
                <a:path w="3364" h="4072" extrusionOk="0">
                  <a:moveTo>
                    <a:pt x="722" y="1"/>
                  </a:moveTo>
                  <a:cubicBezTo>
                    <a:pt x="333" y="1"/>
                    <a:pt x="0" y="333"/>
                    <a:pt x="0" y="723"/>
                  </a:cubicBezTo>
                  <a:lnTo>
                    <a:pt x="0" y="3841"/>
                  </a:lnTo>
                  <a:cubicBezTo>
                    <a:pt x="0" y="3971"/>
                    <a:pt x="116" y="4072"/>
                    <a:pt x="246" y="4072"/>
                  </a:cubicBezTo>
                  <a:lnTo>
                    <a:pt x="3119" y="4072"/>
                  </a:lnTo>
                  <a:cubicBezTo>
                    <a:pt x="3248" y="4072"/>
                    <a:pt x="3364" y="3971"/>
                    <a:pt x="3364" y="3841"/>
                  </a:cubicBezTo>
                  <a:lnTo>
                    <a:pt x="3364" y="723"/>
                  </a:lnTo>
                  <a:cubicBezTo>
                    <a:pt x="3350" y="333"/>
                    <a:pt x="3032" y="15"/>
                    <a:pt x="2642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81"/>
            <p:cNvSpPr/>
            <p:nvPr/>
          </p:nvSpPr>
          <p:spPr>
            <a:xfrm>
              <a:off x="1393846" y="2501181"/>
              <a:ext cx="67399" cy="110916"/>
            </a:xfrm>
            <a:custGeom>
              <a:avLst/>
              <a:gdLst/>
              <a:ahLst/>
              <a:cxnLst/>
              <a:rect l="l" t="t" r="r" b="b"/>
              <a:pathLst>
                <a:path w="2571" h="4231" extrusionOk="0">
                  <a:moveTo>
                    <a:pt x="2108" y="1"/>
                  </a:moveTo>
                  <a:cubicBezTo>
                    <a:pt x="1185" y="1"/>
                    <a:pt x="492" y="752"/>
                    <a:pt x="434" y="1690"/>
                  </a:cubicBezTo>
                  <a:cubicBezTo>
                    <a:pt x="376" y="2368"/>
                    <a:pt x="246" y="3018"/>
                    <a:pt x="44" y="3668"/>
                  </a:cubicBezTo>
                  <a:cubicBezTo>
                    <a:pt x="1" y="3797"/>
                    <a:pt x="59" y="3927"/>
                    <a:pt x="189" y="3971"/>
                  </a:cubicBezTo>
                  <a:cubicBezTo>
                    <a:pt x="506" y="4086"/>
                    <a:pt x="824" y="4158"/>
                    <a:pt x="1156" y="4231"/>
                  </a:cubicBezTo>
                  <a:cubicBezTo>
                    <a:pt x="1141" y="4173"/>
                    <a:pt x="1141" y="4115"/>
                    <a:pt x="1156" y="4072"/>
                  </a:cubicBezTo>
                  <a:cubicBezTo>
                    <a:pt x="1329" y="3350"/>
                    <a:pt x="1444" y="2614"/>
                    <a:pt x="1502" y="1878"/>
                  </a:cubicBezTo>
                  <a:cubicBezTo>
                    <a:pt x="1545" y="1011"/>
                    <a:pt x="1964" y="290"/>
                    <a:pt x="2570" y="59"/>
                  </a:cubicBezTo>
                  <a:cubicBezTo>
                    <a:pt x="2412" y="15"/>
                    <a:pt x="2267" y="1"/>
                    <a:pt x="21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00" name="Google Shape;18200;p81"/>
          <p:cNvGrpSpPr/>
          <p:nvPr/>
        </p:nvGrpSpPr>
        <p:grpSpPr>
          <a:xfrm>
            <a:off x="1821465" y="2495702"/>
            <a:ext cx="365988" cy="270801"/>
            <a:chOff x="1821465" y="2495702"/>
            <a:chExt cx="365988" cy="270801"/>
          </a:xfrm>
        </p:grpSpPr>
        <p:sp>
          <p:nvSpPr>
            <p:cNvPr id="18201" name="Google Shape;18201;p81"/>
            <p:cNvSpPr/>
            <p:nvPr/>
          </p:nvSpPr>
          <p:spPr>
            <a:xfrm>
              <a:off x="1822619" y="2495702"/>
              <a:ext cx="364834" cy="194725"/>
            </a:xfrm>
            <a:custGeom>
              <a:avLst/>
              <a:gdLst/>
              <a:ahLst/>
              <a:cxnLst/>
              <a:rect l="l" t="t" r="r" b="b"/>
              <a:pathLst>
                <a:path w="13917" h="7428" extrusionOk="0">
                  <a:moveTo>
                    <a:pt x="5620" y="0"/>
                  </a:moveTo>
                  <a:cubicBezTo>
                    <a:pt x="4319" y="0"/>
                    <a:pt x="3029" y="789"/>
                    <a:pt x="2599" y="2260"/>
                  </a:cubicBezTo>
                  <a:lnTo>
                    <a:pt x="2584" y="2260"/>
                  </a:lnTo>
                  <a:cubicBezTo>
                    <a:pt x="1155" y="2260"/>
                    <a:pt x="0" y="3415"/>
                    <a:pt x="0" y="4844"/>
                  </a:cubicBezTo>
                  <a:cubicBezTo>
                    <a:pt x="0" y="6258"/>
                    <a:pt x="1155" y="7413"/>
                    <a:pt x="2584" y="7428"/>
                  </a:cubicBezTo>
                  <a:lnTo>
                    <a:pt x="11780" y="7428"/>
                  </a:lnTo>
                  <a:cubicBezTo>
                    <a:pt x="12963" y="7428"/>
                    <a:pt x="13916" y="6460"/>
                    <a:pt x="13916" y="5291"/>
                  </a:cubicBezTo>
                  <a:cubicBezTo>
                    <a:pt x="13916" y="4108"/>
                    <a:pt x="12963" y="3155"/>
                    <a:pt x="11780" y="3155"/>
                  </a:cubicBezTo>
                  <a:lnTo>
                    <a:pt x="11794" y="3140"/>
                  </a:lnTo>
                  <a:cubicBezTo>
                    <a:pt x="11707" y="3140"/>
                    <a:pt x="11635" y="3155"/>
                    <a:pt x="11563" y="3155"/>
                  </a:cubicBezTo>
                  <a:cubicBezTo>
                    <a:pt x="11216" y="2055"/>
                    <a:pt x="10191" y="1345"/>
                    <a:pt x="9092" y="1345"/>
                  </a:cubicBezTo>
                  <a:cubicBezTo>
                    <a:pt x="8820" y="1345"/>
                    <a:pt x="8544" y="1389"/>
                    <a:pt x="8272" y="1480"/>
                  </a:cubicBezTo>
                  <a:cubicBezTo>
                    <a:pt x="7647" y="477"/>
                    <a:pt x="6630" y="0"/>
                    <a:pt x="562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81"/>
            <p:cNvSpPr/>
            <p:nvPr/>
          </p:nvSpPr>
          <p:spPr>
            <a:xfrm>
              <a:off x="1821465" y="2554922"/>
              <a:ext cx="333062" cy="135138"/>
            </a:xfrm>
            <a:custGeom>
              <a:avLst/>
              <a:gdLst/>
              <a:ahLst/>
              <a:cxnLst/>
              <a:rect l="l" t="t" r="r" b="b"/>
              <a:pathLst>
                <a:path w="12705" h="5155" extrusionOk="0">
                  <a:moveTo>
                    <a:pt x="2513" y="1"/>
                  </a:moveTo>
                  <a:lnTo>
                    <a:pt x="2513" y="1"/>
                  </a:lnTo>
                  <a:cubicBezTo>
                    <a:pt x="1098" y="59"/>
                    <a:pt x="1" y="1242"/>
                    <a:pt x="44" y="2657"/>
                  </a:cubicBezTo>
                  <a:cubicBezTo>
                    <a:pt x="88" y="4072"/>
                    <a:pt x="1300" y="5154"/>
                    <a:pt x="2715" y="5154"/>
                  </a:cubicBezTo>
                  <a:lnTo>
                    <a:pt x="12011" y="5154"/>
                  </a:lnTo>
                  <a:cubicBezTo>
                    <a:pt x="12704" y="5096"/>
                    <a:pt x="12646" y="4028"/>
                    <a:pt x="11939" y="4028"/>
                  </a:cubicBezTo>
                  <a:lnTo>
                    <a:pt x="10149" y="4028"/>
                  </a:lnTo>
                  <a:cubicBezTo>
                    <a:pt x="10019" y="4028"/>
                    <a:pt x="9918" y="3927"/>
                    <a:pt x="9918" y="3812"/>
                  </a:cubicBezTo>
                  <a:lnTo>
                    <a:pt x="9918" y="3090"/>
                  </a:lnTo>
                  <a:cubicBezTo>
                    <a:pt x="9918" y="2859"/>
                    <a:pt x="9831" y="2628"/>
                    <a:pt x="9658" y="2455"/>
                  </a:cubicBezTo>
                  <a:lnTo>
                    <a:pt x="8345" y="1141"/>
                  </a:lnTo>
                  <a:cubicBezTo>
                    <a:pt x="8186" y="982"/>
                    <a:pt x="7955" y="881"/>
                    <a:pt x="7709" y="881"/>
                  </a:cubicBezTo>
                  <a:lnTo>
                    <a:pt x="4750" y="881"/>
                  </a:lnTo>
                  <a:cubicBezTo>
                    <a:pt x="4389" y="881"/>
                    <a:pt x="4086" y="1185"/>
                    <a:pt x="4086" y="1560"/>
                  </a:cubicBezTo>
                  <a:lnTo>
                    <a:pt x="4086" y="3653"/>
                  </a:lnTo>
                  <a:cubicBezTo>
                    <a:pt x="4086" y="3771"/>
                    <a:pt x="3979" y="3870"/>
                    <a:pt x="3861" y="3870"/>
                  </a:cubicBezTo>
                  <a:cubicBezTo>
                    <a:pt x="3836" y="3870"/>
                    <a:pt x="3809" y="3865"/>
                    <a:pt x="3783" y="3855"/>
                  </a:cubicBezTo>
                  <a:cubicBezTo>
                    <a:pt x="2181" y="3307"/>
                    <a:pt x="1560" y="1387"/>
                    <a:pt x="251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81"/>
            <p:cNvSpPr/>
            <p:nvPr/>
          </p:nvSpPr>
          <p:spPr>
            <a:xfrm>
              <a:off x="1940298" y="2589735"/>
              <a:ext cx="129450" cy="176768"/>
            </a:xfrm>
            <a:custGeom>
              <a:avLst/>
              <a:gdLst/>
              <a:ahLst/>
              <a:cxnLst/>
              <a:rect l="l" t="t" r="r" b="b"/>
              <a:pathLst>
                <a:path w="4938" h="674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526"/>
                  </a:lnTo>
                  <a:cubicBezTo>
                    <a:pt x="1" y="6641"/>
                    <a:pt x="102" y="6742"/>
                    <a:pt x="232" y="6742"/>
                  </a:cubicBezTo>
                  <a:lnTo>
                    <a:pt x="4721" y="6742"/>
                  </a:lnTo>
                  <a:cubicBezTo>
                    <a:pt x="4837" y="6742"/>
                    <a:pt x="4938" y="6641"/>
                    <a:pt x="4938" y="6526"/>
                  </a:cubicBezTo>
                  <a:lnTo>
                    <a:pt x="4938" y="1762"/>
                  </a:lnTo>
                  <a:cubicBezTo>
                    <a:pt x="4938" y="1646"/>
                    <a:pt x="4894" y="1531"/>
                    <a:pt x="4808" y="1444"/>
                  </a:cubicBezTo>
                  <a:lnTo>
                    <a:pt x="3508" y="131"/>
                  </a:lnTo>
                  <a:cubicBezTo>
                    <a:pt x="3422" y="59"/>
                    <a:pt x="3306" y="1"/>
                    <a:pt x="3191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81"/>
            <p:cNvSpPr/>
            <p:nvPr/>
          </p:nvSpPr>
          <p:spPr>
            <a:xfrm>
              <a:off x="1971546" y="2659100"/>
              <a:ext cx="67608" cy="79012"/>
            </a:xfrm>
            <a:custGeom>
              <a:avLst/>
              <a:gdLst/>
              <a:ahLst/>
              <a:cxnLst/>
              <a:rect l="l" t="t" r="r" b="b"/>
              <a:pathLst>
                <a:path w="2579" h="3014" extrusionOk="0">
                  <a:moveTo>
                    <a:pt x="1277" y="0"/>
                  </a:moveTo>
                  <a:cubicBezTo>
                    <a:pt x="1198" y="0"/>
                    <a:pt x="1118" y="33"/>
                    <a:pt x="1061" y="98"/>
                  </a:cubicBezTo>
                  <a:lnTo>
                    <a:pt x="151" y="1224"/>
                  </a:lnTo>
                  <a:cubicBezTo>
                    <a:pt x="0" y="1439"/>
                    <a:pt x="187" y="1678"/>
                    <a:pt x="393" y="1678"/>
                  </a:cubicBezTo>
                  <a:cubicBezTo>
                    <a:pt x="464" y="1678"/>
                    <a:pt x="536" y="1650"/>
                    <a:pt x="599" y="1584"/>
                  </a:cubicBezTo>
                  <a:lnTo>
                    <a:pt x="988" y="1079"/>
                  </a:lnTo>
                  <a:lnTo>
                    <a:pt x="988" y="2754"/>
                  </a:lnTo>
                  <a:cubicBezTo>
                    <a:pt x="1003" y="2927"/>
                    <a:pt x="1136" y="3014"/>
                    <a:pt x="1270" y="3014"/>
                  </a:cubicBezTo>
                  <a:cubicBezTo>
                    <a:pt x="1403" y="3014"/>
                    <a:pt x="1537" y="2927"/>
                    <a:pt x="1551" y="2754"/>
                  </a:cubicBezTo>
                  <a:lnTo>
                    <a:pt x="1551" y="1079"/>
                  </a:lnTo>
                  <a:lnTo>
                    <a:pt x="1956" y="1570"/>
                  </a:lnTo>
                  <a:cubicBezTo>
                    <a:pt x="2018" y="1656"/>
                    <a:pt x="2097" y="1691"/>
                    <a:pt x="2175" y="1691"/>
                  </a:cubicBezTo>
                  <a:cubicBezTo>
                    <a:pt x="2384" y="1691"/>
                    <a:pt x="2578" y="1434"/>
                    <a:pt x="2389" y="1224"/>
                  </a:cubicBezTo>
                  <a:lnTo>
                    <a:pt x="2403" y="1224"/>
                  </a:lnTo>
                  <a:lnTo>
                    <a:pt x="1494" y="98"/>
                  </a:lnTo>
                  <a:cubicBezTo>
                    <a:pt x="1436" y="33"/>
                    <a:pt x="1357" y="0"/>
                    <a:pt x="1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81"/>
            <p:cNvSpPr/>
            <p:nvPr/>
          </p:nvSpPr>
          <p:spPr>
            <a:xfrm>
              <a:off x="1972464" y="2513292"/>
              <a:ext cx="53767" cy="37120"/>
            </a:xfrm>
            <a:custGeom>
              <a:avLst/>
              <a:gdLst/>
              <a:ahLst/>
              <a:cxnLst/>
              <a:rect l="l" t="t" r="r" b="b"/>
              <a:pathLst>
                <a:path w="2051" h="1416" extrusionOk="0">
                  <a:moveTo>
                    <a:pt x="405" y="1"/>
                  </a:moveTo>
                  <a:cubicBezTo>
                    <a:pt x="87" y="1"/>
                    <a:pt x="1" y="420"/>
                    <a:pt x="289" y="549"/>
                  </a:cubicBezTo>
                  <a:cubicBezTo>
                    <a:pt x="766" y="636"/>
                    <a:pt x="1184" y="910"/>
                    <a:pt x="1473" y="1286"/>
                  </a:cubicBezTo>
                  <a:cubicBezTo>
                    <a:pt x="1516" y="1358"/>
                    <a:pt x="1603" y="1401"/>
                    <a:pt x="1690" y="1401"/>
                  </a:cubicBezTo>
                  <a:lnTo>
                    <a:pt x="1690" y="1416"/>
                  </a:lnTo>
                  <a:cubicBezTo>
                    <a:pt x="1921" y="1401"/>
                    <a:pt x="2051" y="1141"/>
                    <a:pt x="1921" y="968"/>
                  </a:cubicBezTo>
                  <a:cubicBezTo>
                    <a:pt x="1545" y="463"/>
                    <a:pt x="1011" y="13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81"/>
            <p:cNvSpPr/>
            <p:nvPr/>
          </p:nvSpPr>
          <p:spPr>
            <a:xfrm>
              <a:off x="2065973" y="2549521"/>
              <a:ext cx="43124" cy="36098"/>
            </a:xfrm>
            <a:custGeom>
              <a:avLst/>
              <a:gdLst/>
              <a:ahLst/>
              <a:cxnLst/>
              <a:rect l="l" t="t" r="r" b="b"/>
              <a:pathLst>
                <a:path w="1645" h="1377" extrusionOk="0">
                  <a:moveTo>
                    <a:pt x="379" y="1"/>
                  </a:moveTo>
                  <a:cubicBezTo>
                    <a:pt x="138" y="1"/>
                    <a:pt x="0" y="488"/>
                    <a:pt x="274" y="553"/>
                  </a:cubicBezTo>
                  <a:cubicBezTo>
                    <a:pt x="606" y="669"/>
                    <a:pt x="894" y="914"/>
                    <a:pt x="1053" y="1217"/>
                  </a:cubicBezTo>
                  <a:cubicBezTo>
                    <a:pt x="1096" y="1318"/>
                    <a:pt x="1197" y="1376"/>
                    <a:pt x="1298" y="1376"/>
                  </a:cubicBezTo>
                  <a:cubicBezTo>
                    <a:pt x="1501" y="1376"/>
                    <a:pt x="1645" y="1145"/>
                    <a:pt x="1544" y="957"/>
                  </a:cubicBezTo>
                  <a:cubicBezTo>
                    <a:pt x="1313" y="524"/>
                    <a:pt x="923" y="192"/>
                    <a:pt x="461" y="19"/>
                  </a:cubicBezTo>
                  <a:cubicBezTo>
                    <a:pt x="433" y="6"/>
                    <a:pt x="405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81"/>
            <p:cNvSpPr/>
            <p:nvPr/>
          </p:nvSpPr>
          <p:spPr>
            <a:xfrm>
              <a:off x="2017134" y="2589735"/>
              <a:ext cx="52614" cy="53400"/>
            </a:xfrm>
            <a:custGeom>
              <a:avLst/>
              <a:gdLst/>
              <a:ahLst/>
              <a:cxnLst/>
              <a:rect l="l" t="t" r="r" b="b"/>
              <a:pathLst>
                <a:path w="2007" h="2037" extrusionOk="0">
                  <a:moveTo>
                    <a:pt x="0" y="1"/>
                  </a:moveTo>
                  <a:lnTo>
                    <a:pt x="0" y="1574"/>
                  </a:lnTo>
                  <a:cubicBezTo>
                    <a:pt x="0" y="1834"/>
                    <a:pt x="202" y="2036"/>
                    <a:pt x="448" y="2036"/>
                  </a:cubicBezTo>
                  <a:lnTo>
                    <a:pt x="2007" y="2036"/>
                  </a:lnTo>
                  <a:lnTo>
                    <a:pt x="2007" y="1762"/>
                  </a:lnTo>
                  <a:cubicBezTo>
                    <a:pt x="2007" y="1704"/>
                    <a:pt x="1992" y="1646"/>
                    <a:pt x="1963" y="1589"/>
                  </a:cubicBezTo>
                  <a:lnTo>
                    <a:pt x="433" y="1589"/>
                  </a:lnTo>
                  <a:lnTo>
                    <a:pt x="433" y="59"/>
                  </a:lnTo>
                  <a:lnTo>
                    <a:pt x="433" y="44"/>
                  </a:lnTo>
                  <a:cubicBezTo>
                    <a:pt x="375" y="15"/>
                    <a:pt x="318" y="1"/>
                    <a:pt x="26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08" name="Google Shape;18208;p81"/>
          <p:cNvGrpSpPr/>
          <p:nvPr/>
        </p:nvGrpSpPr>
        <p:grpSpPr>
          <a:xfrm>
            <a:off x="3725723" y="2455776"/>
            <a:ext cx="354977" cy="351202"/>
            <a:chOff x="3725723" y="2455776"/>
            <a:chExt cx="354977" cy="351202"/>
          </a:xfrm>
        </p:grpSpPr>
        <p:sp>
          <p:nvSpPr>
            <p:cNvPr id="18209" name="Google Shape;18209;p81"/>
            <p:cNvSpPr/>
            <p:nvPr/>
          </p:nvSpPr>
          <p:spPr>
            <a:xfrm>
              <a:off x="3979248" y="2643109"/>
              <a:ext cx="40895" cy="40895"/>
            </a:xfrm>
            <a:custGeom>
              <a:avLst/>
              <a:gdLst/>
              <a:ahLst/>
              <a:cxnLst/>
              <a:rect l="l" t="t" r="r" b="b"/>
              <a:pathLst>
                <a:path w="1560" h="1560" extrusionOk="0">
                  <a:moveTo>
                    <a:pt x="1" y="0"/>
                  </a:moveTo>
                  <a:lnTo>
                    <a:pt x="997" y="1559"/>
                  </a:lnTo>
                  <a:lnTo>
                    <a:pt x="1560" y="1559"/>
                  </a:lnTo>
                  <a:cubicBezTo>
                    <a:pt x="1560" y="693"/>
                    <a:pt x="853" y="0"/>
                    <a:pt x="1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81"/>
            <p:cNvSpPr/>
            <p:nvPr/>
          </p:nvSpPr>
          <p:spPr>
            <a:xfrm>
              <a:off x="3938012" y="2643109"/>
              <a:ext cx="67373" cy="40502"/>
            </a:xfrm>
            <a:custGeom>
              <a:avLst/>
              <a:gdLst/>
              <a:ahLst/>
              <a:cxnLst/>
              <a:rect l="l" t="t" r="r" b="b"/>
              <a:pathLst>
                <a:path w="2570" h="1545" extrusionOk="0">
                  <a:moveTo>
                    <a:pt x="1574" y="0"/>
                  </a:moveTo>
                  <a:cubicBezTo>
                    <a:pt x="708" y="0"/>
                    <a:pt x="15" y="693"/>
                    <a:pt x="0" y="1545"/>
                  </a:cubicBezTo>
                  <a:lnTo>
                    <a:pt x="2570" y="1545"/>
                  </a:lnTo>
                  <a:cubicBezTo>
                    <a:pt x="2570" y="693"/>
                    <a:pt x="2122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81"/>
            <p:cNvSpPr/>
            <p:nvPr/>
          </p:nvSpPr>
          <p:spPr>
            <a:xfrm>
              <a:off x="3978514" y="2575736"/>
              <a:ext cx="22728" cy="45064"/>
            </a:xfrm>
            <a:custGeom>
              <a:avLst/>
              <a:gdLst/>
              <a:ahLst/>
              <a:cxnLst/>
              <a:rect l="l" t="t" r="r" b="b"/>
              <a:pathLst>
                <a:path w="867" h="1719" extrusionOk="0">
                  <a:moveTo>
                    <a:pt x="0" y="1"/>
                  </a:moveTo>
                  <a:lnTo>
                    <a:pt x="0" y="1719"/>
                  </a:lnTo>
                  <a:cubicBezTo>
                    <a:pt x="476" y="1719"/>
                    <a:pt x="866" y="1329"/>
                    <a:pt x="866" y="867"/>
                  </a:cubicBezTo>
                  <a:cubicBezTo>
                    <a:pt x="866" y="391"/>
                    <a:pt x="476" y="1"/>
                    <a:pt x="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81"/>
            <p:cNvSpPr/>
            <p:nvPr/>
          </p:nvSpPr>
          <p:spPr>
            <a:xfrm>
              <a:off x="3827516" y="2643109"/>
              <a:ext cx="41262" cy="40895"/>
            </a:xfrm>
            <a:custGeom>
              <a:avLst/>
              <a:gdLst/>
              <a:ahLst/>
              <a:cxnLst/>
              <a:rect l="l" t="t" r="r" b="b"/>
              <a:pathLst>
                <a:path w="1574" h="1560" extrusionOk="0">
                  <a:moveTo>
                    <a:pt x="0" y="0"/>
                  </a:moveTo>
                  <a:lnTo>
                    <a:pt x="996" y="1559"/>
                  </a:lnTo>
                  <a:lnTo>
                    <a:pt x="1574" y="1559"/>
                  </a:lnTo>
                  <a:cubicBezTo>
                    <a:pt x="1559" y="693"/>
                    <a:pt x="852" y="0"/>
                    <a:pt x="0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81"/>
            <p:cNvSpPr/>
            <p:nvPr/>
          </p:nvSpPr>
          <p:spPr>
            <a:xfrm>
              <a:off x="3786253" y="2643109"/>
              <a:ext cx="67399" cy="40502"/>
            </a:xfrm>
            <a:custGeom>
              <a:avLst/>
              <a:gdLst/>
              <a:ahLst/>
              <a:cxnLst/>
              <a:rect l="l" t="t" r="r" b="b"/>
              <a:pathLst>
                <a:path w="2571" h="1545" extrusionOk="0">
                  <a:moveTo>
                    <a:pt x="1574" y="0"/>
                  </a:moveTo>
                  <a:cubicBezTo>
                    <a:pt x="708" y="0"/>
                    <a:pt x="15" y="693"/>
                    <a:pt x="1" y="1545"/>
                  </a:cubicBezTo>
                  <a:lnTo>
                    <a:pt x="2570" y="1545"/>
                  </a:lnTo>
                  <a:cubicBezTo>
                    <a:pt x="2570" y="693"/>
                    <a:pt x="2123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81"/>
            <p:cNvSpPr/>
            <p:nvPr/>
          </p:nvSpPr>
          <p:spPr>
            <a:xfrm>
              <a:off x="3827122" y="2575736"/>
              <a:ext cx="22361" cy="45064"/>
            </a:xfrm>
            <a:custGeom>
              <a:avLst/>
              <a:gdLst/>
              <a:ahLst/>
              <a:cxnLst/>
              <a:rect l="l" t="t" r="r" b="b"/>
              <a:pathLst>
                <a:path w="853" h="1719" extrusionOk="0">
                  <a:moveTo>
                    <a:pt x="1" y="1"/>
                  </a:moveTo>
                  <a:lnTo>
                    <a:pt x="1" y="1719"/>
                  </a:lnTo>
                  <a:cubicBezTo>
                    <a:pt x="463" y="1719"/>
                    <a:pt x="853" y="1329"/>
                    <a:pt x="853" y="867"/>
                  </a:cubicBezTo>
                  <a:cubicBezTo>
                    <a:pt x="853" y="391"/>
                    <a:pt x="463" y="1"/>
                    <a:pt x="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81"/>
            <p:cNvSpPr/>
            <p:nvPr/>
          </p:nvSpPr>
          <p:spPr>
            <a:xfrm>
              <a:off x="3903198" y="2644996"/>
              <a:ext cx="55261" cy="55261"/>
            </a:xfrm>
            <a:custGeom>
              <a:avLst/>
              <a:gdLst/>
              <a:ahLst/>
              <a:cxnLst/>
              <a:rect l="l" t="t" r="r" b="b"/>
              <a:pathLst>
                <a:path w="2108" h="2108" extrusionOk="0">
                  <a:moveTo>
                    <a:pt x="0" y="0"/>
                  </a:moveTo>
                  <a:lnTo>
                    <a:pt x="1256" y="2108"/>
                  </a:lnTo>
                  <a:lnTo>
                    <a:pt x="2108" y="2108"/>
                  </a:lnTo>
                  <a:cubicBezTo>
                    <a:pt x="2108" y="953"/>
                    <a:pt x="1170" y="0"/>
                    <a:pt x="0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81"/>
            <p:cNvSpPr/>
            <p:nvPr/>
          </p:nvSpPr>
          <p:spPr>
            <a:xfrm>
              <a:off x="3847937" y="2644996"/>
              <a:ext cx="88213" cy="55261"/>
            </a:xfrm>
            <a:custGeom>
              <a:avLst/>
              <a:gdLst/>
              <a:ahLst/>
              <a:cxnLst/>
              <a:rect l="l" t="t" r="r" b="b"/>
              <a:pathLst>
                <a:path w="3365" h="2108" extrusionOk="0">
                  <a:moveTo>
                    <a:pt x="2108" y="0"/>
                  </a:moveTo>
                  <a:cubicBezTo>
                    <a:pt x="954" y="0"/>
                    <a:pt x="1" y="953"/>
                    <a:pt x="1" y="2108"/>
                  </a:cubicBezTo>
                  <a:lnTo>
                    <a:pt x="3364" y="2108"/>
                  </a:lnTo>
                  <a:cubicBezTo>
                    <a:pt x="3364" y="953"/>
                    <a:pt x="2801" y="0"/>
                    <a:pt x="2108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81"/>
            <p:cNvSpPr/>
            <p:nvPr/>
          </p:nvSpPr>
          <p:spPr>
            <a:xfrm>
              <a:off x="3903565" y="2561737"/>
              <a:ext cx="30698" cy="60950"/>
            </a:xfrm>
            <a:custGeom>
              <a:avLst/>
              <a:gdLst/>
              <a:ahLst/>
              <a:cxnLst/>
              <a:rect l="l" t="t" r="r" b="b"/>
              <a:pathLst>
                <a:path w="1171" h="2325" extrusionOk="0">
                  <a:moveTo>
                    <a:pt x="1" y="1"/>
                  </a:moveTo>
                  <a:lnTo>
                    <a:pt x="1" y="2325"/>
                  </a:lnTo>
                  <a:cubicBezTo>
                    <a:pt x="650" y="2325"/>
                    <a:pt x="1170" y="1805"/>
                    <a:pt x="1170" y="1170"/>
                  </a:cubicBezTo>
                  <a:cubicBezTo>
                    <a:pt x="1170" y="520"/>
                    <a:pt x="650" y="1"/>
                    <a:pt x="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81"/>
            <p:cNvSpPr/>
            <p:nvPr/>
          </p:nvSpPr>
          <p:spPr>
            <a:xfrm>
              <a:off x="3872553" y="2561737"/>
              <a:ext cx="46191" cy="60950"/>
            </a:xfrm>
            <a:custGeom>
              <a:avLst/>
              <a:gdLst/>
              <a:ahLst/>
              <a:cxnLst/>
              <a:rect l="l" t="t" r="r" b="b"/>
              <a:pathLst>
                <a:path w="1762" h="2325" extrusionOk="0">
                  <a:moveTo>
                    <a:pt x="1155" y="1"/>
                  </a:moveTo>
                  <a:cubicBezTo>
                    <a:pt x="520" y="1"/>
                    <a:pt x="0" y="520"/>
                    <a:pt x="0" y="1170"/>
                  </a:cubicBezTo>
                  <a:cubicBezTo>
                    <a:pt x="0" y="1805"/>
                    <a:pt x="520" y="2325"/>
                    <a:pt x="1155" y="2325"/>
                  </a:cubicBezTo>
                  <a:lnTo>
                    <a:pt x="1184" y="2325"/>
                  </a:lnTo>
                  <a:cubicBezTo>
                    <a:pt x="1501" y="2310"/>
                    <a:pt x="1761" y="1805"/>
                    <a:pt x="1761" y="1170"/>
                  </a:cubicBezTo>
                  <a:cubicBezTo>
                    <a:pt x="1761" y="535"/>
                    <a:pt x="1516" y="15"/>
                    <a:pt x="1184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81"/>
            <p:cNvSpPr/>
            <p:nvPr/>
          </p:nvSpPr>
          <p:spPr>
            <a:xfrm>
              <a:off x="3797237" y="2575736"/>
              <a:ext cx="37120" cy="45064"/>
            </a:xfrm>
            <a:custGeom>
              <a:avLst/>
              <a:gdLst/>
              <a:ahLst/>
              <a:cxnLst/>
              <a:rect l="l" t="t" r="r" b="b"/>
              <a:pathLst>
                <a:path w="1416" h="1719" extrusionOk="0">
                  <a:moveTo>
                    <a:pt x="1141" y="1"/>
                  </a:moveTo>
                  <a:cubicBezTo>
                    <a:pt x="0" y="1"/>
                    <a:pt x="0" y="1719"/>
                    <a:pt x="1141" y="1719"/>
                  </a:cubicBezTo>
                  <a:cubicBezTo>
                    <a:pt x="1285" y="1719"/>
                    <a:pt x="1415" y="1329"/>
                    <a:pt x="1415" y="867"/>
                  </a:cubicBezTo>
                  <a:cubicBezTo>
                    <a:pt x="1415" y="391"/>
                    <a:pt x="1285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0" name="Google Shape;18220;p81"/>
            <p:cNvSpPr/>
            <p:nvPr/>
          </p:nvSpPr>
          <p:spPr>
            <a:xfrm>
              <a:off x="3948603" y="2575736"/>
              <a:ext cx="37487" cy="45064"/>
            </a:xfrm>
            <a:custGeom>
              <a:avLst/>
              <a:gdLst/>
              <a:ahLst/>
              <a:cxnLst/>
              <a:rect l="l" t="t" r="r" b="b"/>
              <a:pathLst>
                <a:path w="1430" h="1719" extrusionOk="0">
                  <a:moveTo>
                    <a:pt x="1141" y="1"/>
                  </a:moveTo>
                  <a:cubicBezTo>
                    <a:pt x="1" y="1"/>
                    <a:pt x="1" y="1719"/>
                    <a:pt x="1141" y="1719"/>
                  </a:cubicBezTo>
                  <a:cubicBezTo>
                    <a:pt x="1300" y="1719"/>
                    <a:pt x="1430" y="1329"/>
                    <a:pt x="1430" y="867"/>
                  </a:cubicBezTo>
                  <a:cubicBezTo>
                    <a:pt x="1430" y="391"/>
                    <a:pt x="1300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1" name="Google Shape;18221;p81"/>
            <p:cNvSpPr/>
            <p:nvPr/>
          </p:nvSpPr>
          <p:spPr>
            <a:xfrm>
              <a:off x="3725723" y="2455776"/>
              <a:ext cx="354977" cy="351202"/>
            </a:xfrm>
            <a:custGeom>
              <a:avLst/>
              <a:gdLst/>
              <a:ahLst/>
              <a:cxnLst/>
              <a:rect l="l" t="t" r="r" b="b"/>
              <a:pathLst>
                <a:path w="13541" h="13397" extrusionOk="0">
                  <a:moveTo>
                    <a:pt x="6987" y="1156"/>
                  </a:moveTo>
                  <a:cubicBezTo>
                    <a:pt x="9874" y="1271"/>
                    <a:pt x="12198" y="3595"/>
                    <a:pt x="12314" y="6482"/>
                  </a:cubicBezTo>
                  <a:lnTo>
                    <a:pt x="11794" y="6482"/>
                  </a:lnTo>
                  <a:cubicBezTo>
                    <a:pt x="11520" y="6482"/>
                    <a:pt x="11520" y="6915"/>
                    <a:pt x="11794" y="6915"/>
                  </a:cubicBezTo>
                  <a:lnTo>
                    <a:pt x="12314" y="6915"/>
                  </a:lnTo>
                  <a:cubicBezTo>
                    <a:pt x="12198" y="9802"/>
                    <a:pt x="9874" y="12112"/>
                    <a:pt x="6987" y="12227"/>
                  </a:cubicBezTo>
                  <a:lnTo>
                    <a:pt x="6987" y="11722"/>
                  </a:lnTo>
                  <a:cubicBezTo>
                    <a:pt x="6987" y="11578"/>
                    <a:pt x="6879" y="11506"/>
                    <a:pt x="6770" y="11506"/>
                  </a:cubicBezTo>
                  <a:cubicBezTo>
                    <a:pt x="6662" y="11506"/>
                    <a:pt x="6554" y="11578"/>
                    <a:pt x="6554" y="11722"/>
                  </a:cubicBezTo>
                  <a:lnTo>
                    <a:pt x="6554" y="12227"/>
                  </a:lnTo>
                  <a:cubicBezTo>
                    <a:pt x="3667" y="12112"/>
                    <a:pt x="1357" y="9788"/>
                    <a:pt x="1242" y="6901"/>
                  </a:cubicBezTo>
                  <a:lnTo>
                    <a:pt x="1747" y="6901"/>
                  </a:lnTo>
                  <a:cubicBezTo>
                    <a:pt x="2036" y="6901"/>
                    <a:pt x="2036" y="6482"/>
                    <a:pt x="1747" y="6482"/>
                  </a:cubicBezTo>
                  <a:lnTo>
                    <a:pt x="1242" y="6482"/>
                  </a:lnTo>
                  <a:cubicBezTo>
                    <a:pt x="1357" y="3581"/>
                    <a:pt x="3667" y="1271"/>
                    <a:pt x="6554" y="1156"/>
                  </a:cubicBezTo>
                  <a:lnTo>
                    <a:pt x="6554" y="1661"/>
                  </a:lnTo>
                  <a:cubicBezTo>
                    <a:pt x="6554" y="1805"/>
                    <a:pt x="6662" y="1877"/>
                    <a:pt x="6770" y="1877"/>
                  </a:cubicBezTo>
                  <a:cubicBezTo>
                    <a:pt x="6879" y="1877"/>
                    <a:pt x="6987" y="1805"/>
                    <a:pt x="6987" y="1661"/>
                  </a:cubicBezTo>
                  <a:lnTo>
                    <a:pt x="6987" y="1156"/>
                  </a:lnTo>
                  <a:close/>
                  <a:moveTo>
                    <a:pt x="6770" y="1"/>
                  </a:moveTo>
                  <a:cubicBezTo>
                    <a:pt x="6662" y="1"/>
                    <a:pt x="6554" y="73"/>
                    <a:pt x="6554" y="217"/>
                  </a:cubicBezTo>
                  <a:lnTo>
                    <a:pt x="6554" y="737"/>
                  </a:lnTo>
                  <a:cubicBezTo>
                    <a:pt x="3436" y="852"/>
                    <a:pt x="924" y="3350"/>
                    <a:pt x="809" y="6482"/>
                  </a:cubicBezTo>
                  <a:lnTo>
                    <a:pt x="289" y="6482"/>
                  </a:lnTo>
                  <a:cubicBezTo>
                    <a:pt x="0" y="6482"/>
                    <a:pt x="0" y="6915"/>
                    <a:pt x="289" y="6915"/>
                  </a:cubicBezTo>
                  <a:lnTo>
                    <a:pt x="809" y="6915"/>
                  </a:lnTo>
                  <a:cubicBezTo>
                    <a:pt x="924" y="10033"/>
                    <a:pt x="3436" y="12545"/>
                    <a:pt x="6554" y="12661"/>
                  </a:cubicBezTo>
                  <a:lnTo>
                    <a:pt x="6554" y="13180"/>
                  </a:lnTo>
                  <a:cubicBezTo>
                    <a:pt x="6554" y="13325"/>
                    <a:pt x="6662" y="13397"/>
                    <a:pt x="6770" y="13397"/>
                  </a:cubicBezTo>
                  <a:cubicBezTo>
                    <a:pt x="6879" y="13397"/>
                    <a:pt x="6987" y="13325"/>
                    <a:pt x="6987" y="13180"/>
                  </a:cubicBezTo>
                  <a:lnTo>
                    <a:pt x="6987" y="12661"/>
                  </a:lnTo>
                  <a:cubicBezTo>
                    <a:pt x="10119" y="12545"/>
                    <a:pt x="12617" y="10033"/>
                    <a:pt x="12732" y="6915"/>
                  </a:cubicBezTo>
                  <a:lnTo>
                    <a:pt x="13252" y="6915"/>
                  </a:lnTo>
                  <a:cubicBezTo>
                    <a:pt x="13541" y="6915"/>
                    <a:pt x="13541" y="6482"/>
                    <a:pt x="13252" y="6482"/>
                  </a:cubicBezTo>
                  <a:lnTo>
                    <a:pt x="12732" y="6482"/>
                  </a:lnTo>
                  <a:cubicBezTo>
                    <a:pt x="12617" y="3350"/>
                    <a:pt x="10119" y="852"/>
                    <a:pt x="6987" y="737"/>
                  </a:cubicBezTo>
                  <a:lnTo>
                    <a:pt x="6987" y="217"/>
                  </a:lnTo>
                  <a:cubicBezTo>
                    <a:pt x="6987" y="73"/>
                    <a:pt x="6879" y="1"/>
                    <a:pt x="677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22" name="Google Shape;18222;p81"/>
          <p:cNvGrpSpPr/>
          <p:nvPr/>
        </p:nvGrpSpPr>
        <p:grpSpPr>
          <a:xfrm>
            <a:off x="5226165" y="1977641"/>
            <a:ext cx="230482" cy="388847"/>
            <a:chOff x="5226165" y="1977641"/>
            <a:chExt cx="230482" cy="388847"/>
          </a:xfrm>
        </p:grpSpPr>
        <p:sp>
          <p:nvSpPr>
            <p:cNvPr id="18223" name="Google Shape;18223;p81"/>
            <p:cNvSpPr/>
            <p:nvPr/>
          </p:nvSpPr>
          <p:spPr>
            <a:xfrm>
              <a:off x="5256443" y="2329761"/>
              <a:ext cx="169952" cy="12138"/>
            </a:xfrm>
            <a:custGeom>
              <a:avLst/>
              <a:gdLst/>
              <a:ahLst/>
              <a:cxnLst/>
              <a:rect l="l" t="t" r="r" b="b"/>
              <a:pathLst>
                <a:path w="6483" h="463" extrusionOk="0">
                  <a:moveTo>
                    <a:pt x="1" y="1"/>
                  </a:moveTo>
                  <a:lnTo>
                    <a:pt x="1" y="463"/>
                  </a:lnTo>
                  <a:lnTo>
                    <a:pt x="6482" y="463"/>
                  </a:lnTo>
                  <a:lnTo>
                    <a:pt x="648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81"/>
            <p:cNvSpPr/>
            <p:nvPr/>
          </p:nvSpPr>
          <p:spPr>
            <a:xfrm>
              <a:off x="5335167" y="1977641"/>
              <a:ext cx="12138" cy="388480"/>
            </a:xfrm>
            <a:custGeom>
              <a:avLst/>
              <a:gdLst/>
              <a:ahLst/>
              <a:cxnLst/>
              <a:rect l="l" t="t" r="r" b="b"/>
              <a:pathLst>
                <a:path w="463" h="14819" extrusionOk="0">
                  <a:moveTo>
                    <a:pt x="231" y="1"/>
                  </a:moveTo>
                  <a:cubicBezTo>
                    <a:pt x="116" y="1"/>
                    <a:pt x="0" y="80"/>
                    <a:pt x="0" y="239"/>
                  </a:cubicBezTo>
                  <a:lnTo>
                    <a:pt x="0" y="14588"/>
                  </a:lnTo>
                  <a:cubicBezTo>
                    <a:pt x="0" y="14718"/>
                    <a:pt x="101" y="14819"/>
                    <a:pt x="231" y="14819"/>
                  </a:cubicBezTo>
                  <a:cubicBezTo>
                    <a:pt x="361" y="14819"/>
                    <a:pt x="462" y="14718"/>
                    <a:pt x="462" y="14588"/>
                  </a:cubicBezTo>
                  <a:lnTo>
                    <a:pt x="462" y="239"/>
                  </a:lnTo>
                  <a:cubicBezTo>
                    <a:pt x="462" y="80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81"/>
            <p:cNvSpPr/>
            <p:nvPr/>
          </p:nvSpPr>
          <p:spPr>
            <a:xfrm>
              <a:off x="5243571" y="2226421"/>
              <a:ext cx="37986" cy="139700"/>
            </a:xfrm>
            <a:custGeom>
              <a:avLst/>
              <a:gdLst/>
              <a:ahLst/>
              <a:cxnLst/>
              <a:rect l="l" t="t" r="r" b="b"/>
              <a:pathLst>
                <a:path w="1449" h="5329" extrusionOk="0">
                  <a:moveTo>
                    <a:pt x="1179" y="1"/>
                  </a:moveTo>
                  <a:cubicBezTo>
                    <a:pt x="1078" y="1"/>
                    <a:pt x="978" y="59"/>
                    <a:pt x="954" y="190"/>
                  </a:cubicBezTo>
                  <a:lnTo>
                    <a:pt x="30" y="5069"/>
                  </a:lnTo>
                  <a:cubicBezTo>
                    <a:pt x="1" y="5184"/>
                    <a:pt x="87" y="5300"/>
                    <a:pt x="217" y="5329"/>
                  </a:cubicBezTo>
                  <a:lnTo>
                    <a:pt x="261" y="5329"/>
                  </a:lnTo>
                  <a:cubicBezTo>
                    <a:pt x="362" y="5329"/>
                    <a:pt x="463" y="5256"/>
                    <a:pt x="492" y="5141"/>
                  </a:cubicBezTo>
                  <a:lnTo>
                    <a:pt x="1416" y="276"/>
                  </a:lnTo>
                  <a:cubicBezTo>
                    <a:pt x="1448" y="103"/>
                    <a:pt x="1312" y="1"/>
                    <a:pt x="117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81"/>
            <p:cNvSpPr/>
            <p:nvPr/>
          </p:nvSpPr>
          <p:spPr>
            <a:xfrm>
              <a:off x="5401281" y="2226421"/>
              <a:ext cx="37592" cy="140067"/>
            </a:xfrm>
            <a:custGeom>
              <a:avLst/>
              <a:gdLst/>
              <a:ahLst/>
              <a:cxnLst/>
              <a:rect l="l" t="t" r="r" b="b"/>
              <a:pathLst>
                <a:path w="1434" h="5343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957" y="5155"/>
                  </a:lnTo>
                  <a:cubicBezTo>
                    <a:pt x="986" y="5256"/>
                    <a:pt x="1073" y="5329"/>
                    <a:pt x="1188" y="5329"/>
                  </a:cubicBezTo>
                  <a:lnTo>
                    <a:pt x="1231" y="5343"/>
                  </a:lnTo>
                  <a:cubicBezTo>
                    <a:pt x="1361" y="5314"/>
                    <a:pt x="1434" y="5184"/>
                    <a:pt x="1419" y="5069"/>
                  </a:cubicBez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81"/>
            <p:cNvSpPr/>
            <p:nvPr/>
          </p:nvSpPr>
          <p:spPr>
            <a:xfrm>
              <a:off x="5335167" y="2226448"/>
              <a:ext cx="12138" cy="24249"/>
            </a:xfrm>
            <a:custGeom>
              <a:avLst/>
              <a:gdLst/>
              <a:ahLst/>
              <a:cxnLst/>
              <a:rect l="l" t="t" r="r" b="b"/>
              <a:pathLst>
                <a:path w="463" h="925" extrusionOk="0">
                  <a:moveTo>
                    <a:pt x="0" y="1"/>
                  </a:moveTo>
                  <a:lnTo>
                    <a:pt x="0" y="925"/>
                  </a:lnTo>
                  <a:lnTo>
                    <a:pt x="462" y="925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81"/>
            <p:cNvSpPr/>
            <p:nvPr/>
          </p:nvSpPr>
          <p:spPr>
            <a:xfrm>
              <a:off x="5264779" y="2226421"/>
              <a:ext cx="16280" cy="24275"/>
            </a:xfrm>
            <a:custGeom>
              <a:avLst/>
              <a:gdLst/>
              <a:ahLst/>
              <a:cxnLst/>
              <a:rect l="l" t="t" r="r" b="b"/>
              <a:pathLst>
                <a:path w="621" h="926" extrusionOk="0">
                  <a:moveTo>
                    <a:pt x="386" y="0"/>
                  </a:moveTo>
                  <a:cubicBezTo>
                    <a:pt x="270" y="0"/>
                    <a:pt x="171" y="71"/>
                    <a:pt x="145" y="190"/>
                  </a:cubicBezTo>
                  <a:lnTo>
                    <a:pt x="0" y="926"/>
                  </a:lnTo>
                  <a:lnTo>
                    <a:pt x="477" y="926"/>
                  </a:lnTo>
                  <a:lnTo>
                    <a:pt x="607" y="276"/>
                  </a:lnTo>
                  <a:cubicBezTo>
                    <a:pt x="621" y="146"/>
                    <a:pt x="534" y="31"/>
                    <a:pt x="419" y="2"/>
                  </a:cubicBezTo>
                  <a:cubicBezTo>
                    <a:pt x="408" y="1"/>
                    <a:pt x="397" y="0"/>
                    <a:pt x="38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81"/>
            <p:cNvSpPr/>
            <p:nvPr/>
          </p:nvSpPr>
          <p:spPr>
            <a:xfrm>
              <a:off x="5401281" y="2226421"/>
              <a:ext cx="16411" cy="24275"/>
            </a:xfrm>
            <a:custGeom>
              <a:avLst/>
              <a:gdLst/>
              <a:ahLst/>
              <a:cxnLst/>
              <a:rect l="l" t="t" r="r" b="b"/>
              <a:pathLst>
                <a:path w="626" h="926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163" y="926"/>
                  </a:lnTo>
                  <a:lnTo>
                    <a:pt x="625" y="926"/>
                  </a:ln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81"/>
            <p:cNvSpPr/>
            <p:nvPr/>
          </p:nvSpPr>
          <p:spPr>
            <a:xfrm>
              <a:off x="5238276" y="2020214"/>
              <a:ext cx="206286" cy="218371"/>
            </a:xfrm>
            <a:custGeom>
              <a:avLst/>
              <a:gdLst/>
              <a:ahLst/>
              <a:cxnLst/>
              <a:rect l="l" t="t" r="r" b="b"/>
              <a:pathLst>
                <a:path w="7869" h="8330" extrusionOk="0">
                  <a:moveTo>
                    <a:pt x="1" y="1"/>
                  </a:moveTo>
                  <a:lnTo>
                    <a:pt x="1" y="8099"/>
                  </a:lnTo>
                  <a:cubicBezTo>
                    <a:pt x="1" y="8229"/>
                    <a:pt x="102" y="8330"/>
                    <a:pt x="232" y="8330"/>
                  </a:cubicBezTo>
                  <a:lnTo>
                    <a:pt x="7637" y="8330"/>
                  </a:lnTo>
                  <a:cubicBezTo>
                    <a:pt x="7767" y="8330"/>
                    <a:pt x="7868" y="8229"/>
                    <a:pt x="7868" y="8099"/>
                  </a:cubicBezTo>
                  <a:lnTo>
                    <a:pt x="7868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81"/>
            <p:cNvSpPr/>
            <p:nvPr/>
          </p:nvSpPr>
          <p:spPr>
            <a:xfrm>
              <a:off x="5237909" y="2020214"/>
              <a:ext cx="206653" cy="18193"/>
            </a:xfrm>
            <a:custGeom>
              <a:avLst/>
              <a:gdLst/>
              <a:ahLst/>
              <a:cxnLst/>
              <a:rect l="l" t="t" r="r" b="b"/>
              <a:pathLst>
                <a:path w="7883" h="694" extrusionOk="0">
                  <a:moveTo>
                    <a:pt x="0" y="1"/>
                  </a:moveTo>
                  <a:lnTo>
                    <a:pt x="0" y="694"/>
                  </a:lnTo>
                  <a:lnTo>
                    <a:pt x="7882" y="694"/>
                  </a:lnTo>
                  <a:lnTo>
                    <a:pt x="7882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2" name="Google Shape;18232;p81"/>
            <p:cNvSpPr/>
            <p:nvPr/>
          </p:nvSpPr>
          <p:spPr>
            <a:xfrm>
              <a:off x="5226165" y="2002047"/>
              <a:ext cx="230482" cy="24249"/>
            </a:xfrm>
            <a:custGeom>
              <a:avLst/>
              <a:gdLst/>
              <a:ahLst/>
              <a:cxnLst/>
              <a:rect l="l" t="t" r="r" b="b"/>
              <a:pathLst>
                <a:path w="8792" h="925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824"/>
                    <a:pt x="102" y="925"/>
                    <a:pt x="232" y="925"/>
                  </a:cubicBezTo>
                  <a:lnTo>
                    <a:pt x="8561" y="925"/>
                  </a:lnTo>
                  <a:cubicBezTo>
                    <a:pt x="8691" y="925"/>
                    <a:pt x="8792" y="824"/>
                    <a:pt x="8792" y="694"/>
                  </a:cubicBezTo>
                  <a:lnTo>
                    <a:pt x="8792" y="232"/>
                  </a:ln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3" name="Google Shape;18233;p81"/>
            <p:cNvSpPr/>
            <p:nvPr/>
          </p:nvSpPr>
          <p:spPr>
            <a:xfrm>
              <a:off x="5257754" y="2073195"/>
              <a:ext cx="164080" cy="118597"/>
            </a:xfrm>
            <a:custGeom>
              <a:avLst/>
              <a:gdLst/>
              <a:ahLst/>
              <a:cxnLst/>
              <a:rect l="l" t="t" r="r" b="b"/>
              <a:pathLst>
                <a:path w="6259" h="4524" extrusionOk="0">
                  <a:moveTo>
                    <a:pt x="4801" y="1"/>
                  </a:moveTo>
                  <a:cubicBezTo>
                    <a:pt x="4426" y="1"/>
                    <a:pt x="4426" y="578"/>
                    <a:pt x="4801" y="578"/>
                  </a:cubicBezTo>
                  <a:lnTo>
                    <a:pt x="5263" y="578"/>
                  </a:lnTo>
                  <a:lnTo>
                    <a:pt x="3300" y="2541"/>
                  </a:lnTo>
                  <a:lnTo>
                    <a:pt x="2852" y="2108"/>
                  </a:lnTo>
                  <a:cubicBezTo>
                    <a:pt x="2751" y="2007"/>
                    <a:pt x="2618" y="1957"/>
                    <a:pt x="2484" y="1957"/>
                  </a:cubicBezTo>
                  <a:cubicBezTo>
                    <a:pt x="2351" y="1957"/>
                    <a:pt x="2217" y="2007"/>
                    <a:pt x="2116" y="2108"/>
                  </a:cubicBezTo>
                  <a:lnTo>
                    <a:pt x="210" y="4028"/>
                  </a:lnTo>
                  <a:cubicBezTo>
                    <a:pt x="1" y="4238"/>
                    <a:pt x="188" y="4524"/>
                    <a:pt x="410" y="4524"/>
                  </a:cubicBezTo>
                  <a:cubicBezTo>
                    <a:pt x="479" y="4524"/>
                    <a:pt x="550" y="4497"/>
                    <a:pt x="615" y="4432"/>
                  </a:cubicBezTo>
                  <a:lnTo>
                    <a:pt x="2491" y="2556"/>
                  </a:lnTo>
                  <a:lnTo>
                    <a:pt x="2939" y="3003"/>
                  </a:lnTo>
                  <a:cubicBezTo>
                    <a:pt x="3040" y="3104"/>
                    <a:pt x="3173" y="3155"/>
                    <a:pt x="3307" y="3155"/>
                  </a:cubicBezTo>
                  <a:cubicBezTo>
                    <a:pt x="3440" y="3155"/>
                    <a:pt x="3574" y="3104"/>
                    <a:pt x="3675" y="3003"/>
                  </a:cubicBezTo>
                  <a:lnTo>
                    <a:pt x="5682" y="997"/>
                  </a:lnTo>
                  <a:lnTo>
                    <a:pt x="5682" y="1444"/>
                  </a:lnTo>
                  <a:cubicBezTo>
                    <a:pt x="5682" y="1639"/>
                    <a:pt x="5826" y="1736"/>
                    <a:pt x="5970" y="1736"/>
                  </a:cubicBezTo>
                  <a:cubicBezTo>
                    <a:pt x="6115" y="1736"/>
                    <a:pt x="6259" y="1639"/>
                    <a:pt x="6259" y="1444"/>
                  </a:cubicBezTo>
                  <a:lnTo>
                    <a:pt x="6259" y="289"/>
                  </a:lnTo>
                  <a:cubicBezTo>
                    <a:pt x="6259" y="131"/>
                    <a:pt x="6129" y="1"/>
                    <a:pt x="59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81"/>
            <p:cNvSpPr/>
            <p:nvPr/>
          </p:nvSpPr>
          <p:spPr>
            <a:xfrm>
              <a:off x="5226165" y="2014159"/>
              <a:ext cx="230482" cy="12138"/>
            </a:xfrm>
            <a:custGeom>
              <a:avLst/>
              <a:gdLst/>
              <a:ahLst/>
              <a:cxnLst/>
              <a:rect l="l" t="t" r="r" b="b"/>
              <a:pathLst>
                <a:path w="8792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cubicBezTo>
                    <a:pt x="1" y="362"/>
                    <a:pt x="102" y="463"/>
                    <a:pt x="232" y="463"/>
                  </a:cubicBezTo>
                  <a:lnTo>
                    <a:pt x="8561" y="463"/>
                  </a:lnTo>
                  <a:cubicBezTo>
                    <a:pt x="8691" y="463"/>
                    <a:pt x="8792" y="362"/>
                    <a:pt x="8792" y="232"/>
                  </a:cubicBez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35" name="Google Shape;18235;p81"/>
          <p:cNvGrpSpPr/>
          <p:nvPr/>
        </p:nvGrpSpPr>
        <p:grpSpPr>
          <a:xfrm>
            <a:off x="5632602" y="2025510"/>
            <a:ext cx="370130" cy="287264"/>
            <a:chOff x="5632602" y="2025510"/>
            <a:chExt cx="370130" cy="287264"/>
          </a:xfrm>
        </p:grpSpPr>
        <p:sp>
          <p:nvSpPr>
            <p:cNvPr id="18236" name="Google Shape;18236;p81"/>
            <p:cNvSpPr/>
            <p:nvPr/>
          </p:nvSpPr>
          <p:spPr>
            <a:xfrm>
              <a:off x="5695046" y="2050493"/>
              <a:ext cx="296701" cy="191501"/>
            </a:xfrm>
            <a:custGeom>
              <a:avLst/>
              <a:gdLst/>
              <a:ahLst/>
              <a:cxnLst/>
              <a:rect l="l" t="t" r="r" b="b"/>
              <a:pathLst>
                <a:path w="11318" h="7305" extrusionOk="0">
                  <a:moveTo>
                    <a:pt x="0" y="0"/>
                  </a:moveTo>
                  <a:lnTo>
                    <a:pt x="0" y="4649"/>
                  </a:lnTo>
                  <a:lnTo>
                    <a:pt x="780" y="4649"/>
                  </a:lnTo>
                  <a:lnTo>
                    <a:pt x="780" y="5168"/>
                  </a:lnTo>
                  <a:lnTo>
                    <a:pt x="996" y="5240"/>
                  </a:lnTo>
                  <a:cubicBezTo>
                    <a:pt x="1126" y="5284"/>
                    <a:pt x="1242" y="5327"/>
                    <a:pt x="1357" y="5399"/>
                  </a:cubicBezTo>
                  <a:lnTo>
                    <a:pt x="1559" y="5500"/>
                  </a:lnTo>
                  <a:lnTo>
                    <a:pt x="1920" y="5139"/>
                  </a:lnTo>
                  <a:lnTo>
                    <a:pt x="2498" y="5717"/>
                  </a:lnTo>
                  <a:lnTo>
                    <a:pt x="2137" y="6078"/>
                  </a:lnTo>
                  <a:lnTo>
                    <a:pt x="2238" y="6280"/>
                  </a:lnTo>
                  <a:cubicBezTo>
                    <a:pt x="2310" y="6395"/>
                    <a:pt x="2353" y="6511"/>
                    <a:pt x="2397" y="6641"/>
                  </a:cubicBezTo>
                  <a:lnTo>
                    <a:pt x="2454" y="6857"/>
                  </a:lnTo>
                  <a:lnTo>
                    <a:pt x="2974" y="6857"/>
                  </a:lnTo>
                  <a:lnTo>
                    <a:pt x="2974" y="7305"/>
                  </a:lnTo>
                  <a:lnTo>
                    <a:pt x="11318" y="7305"/>
                  </a:lnTo>
                  <a:lnTo>
                    <a:pt x="11318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81"/>
            <p:cNvSpPr/>
            <p:nvPr/>
          </p:nvSpPr>
          <p:spPr>
            <a:xfrm>
              <a:off x="5735522" y="2241967"/>
              <a:ext cx="50359" cy="23882"/>
            </a:xfrm>
            <a:custGeom>
              <a:avLst/>
              <a:gdLst/>
              <a:ahLst/>
              <a:cxnLst/>
              <a:rect l="l" t="t" r="r" b="b"/>
              <a:pathLst>
                <a:path w="1921" h="911" extrusionOk="0">
                  <a:moveTo>
                    <a:pt x="1098" y="1"/>
                  </a:moveTo>
                  <a:lnTo>
                    <a:pt x="1098" y="30"/>
                  </a:lnTo>
                  <a:lnTo>
                    <a:pt x="434" y="30"/>
                  </a:lnTo>
                  <a:lnTo>
                    <a:pt x="434" y="44"/>
                  </a:lnTo>
                  <a:cubicBezTo>
                    <a:pt x="405" y="376"/>
                    <a:pt x="261" y="679"/>
                    <a:pt x="1" y="910"/>
                  </a:cubicBezTo>
                  <a:lnTo>
                    <a:pt x="1228" y="910"/>
                  </a:lnTo>
                  <a:cubicBezTo>
                    <a:pt x="1271" y="780"/>
                    <a:pt x="1329" y="650"/>
                    <a:pt x="1358" y="520"/>
                  </a:cubicBezTo>
                  <a:lnTo>
                    <a:pt x="1921" y="520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8" name="Google Shape;18238;p81"/>
            <p:cNvSpPr/>
            <p:nvPr/>
          </p:nvSpPr>
          <p:spPr>
            <a:xfrm>
              <a:off x="5746899" y="2179156"/>
              <a:ext cx="38982" cy="62470"/>
            </a:xfrm>
            <a:custGeom>
              <a:avLst/>
              <a:gdLst/>
              <a:ahLst/>
              <a:cxnLst/>
              <a:rect l="l" t="t" r="r" b="b"/>
              <a:pathLst>
                <a:path w="1487" h="2383" extrusionOk="0">
                  <a:moveTo>
                    <a:pt x="274" y="0"/>
                  </a:moveTo>
                  <a:lnTo>
                    <a:pt x="0" y="275"/>
                  </a:lnTo>
                  <a:lnTo>
                    <a:pt x="534" y="809"/>
                  </a:lnTo>
                  <a:lnTo>
                    <a:pt x="173" y="1170"/>
                  </a:lnTo>
                  <a:lnTo>
                    <a:pt x="274" y="1357"/>
                  </a:lnTo>
                  <a:cubicBezTo>
                    <a:pt x="332" y="1473"/>
                    <a:pt x="390" y="1603"/>
                    <a:pt x="419" y="1718"/>
                  </a:cubicBezTo>
                  <a:lnTo>
                    <a:pt x="491" y="1935"/>
                  </a:lnTo>
                  <a:lnTo>
                    <a:pt x="1010" y="1935"/>
                  </a:lnTo>
                  <a:lnTo>
                    <a:pt x="1010" y="2382"/>
                  </a:lnTo>
                  <a:lnTo>
                    <a:pt x="1487" y="2382"/>
                  </a:lnTo>
                  <a:lnTo>
                    <a:pt x="1487" y="1790"/>
                  </a:lnTo>
                  <a:lnTo>
                    <a:pt x="924" y="1790"/>
                  </a:lnTo>
                  <a:cubicBezTo>
                    <a:pt x="881" y="1574"/>
                    <a:pt x="794" y="1386"/>
                    <a:pt x="678" y="1199"/>
                  </a:cubicBezTo>
                  <a:lnTo>
                    <a:pt x="1083" y="809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9" name="Google Shape;18239;p81"/>
            <p:cNvSpPr/>
            <p:nvPr/>
          </p:nvSpPr>
          <p:spPr>
            <a:xfrm>
              <a:off x="5698821" y="2168565"/>
              <a:ext cx="42783" cy="26136"/>
            </a:xfrm>
            <a:custGeom>
              <a:avLst/>
              <a:gdLst/>
              <a:ahLst/>
              <a:cxnLst/>
              <a:rect l="l" t="t" r="r" b="b"/>
              <a:pathLst>
                <a:path w="1632" h="997" extrusionOk="0">
                  <a:moveTo>
                    <a:pt x="1" y="0"/>
                  </a:moveTo>
                  <a:lnTo>
                    <a:pt x="1" y="159"/>
                  </a:lnTo>
                  <a:lnTo>
                    <a:pt x="636" y="159"/>
                  </a:lnTo>
                  <a:lnTo>
                    <a:pt x="636" y="679"/>
                  </a:lnTo>
                  <a:lnTo>
                    <a:pt x="852" y="736"/>
                  </a:lnTo>
                  <a:cubicBezTo>
                    <a:pt x="982" y="780"/>
                    <a:pt x="1098" y="823"/>
                    <a:pt x="1213" y="895"/>
                  </a:cubicBezTo>
                  <a:lnTo>
                    <a:pt x="1415" y="996"/>
                  </a:lnTo>
                  <a:lnTo>
                    <a:pt x="1632" y="765"/>
                  </a:lnTo>
                  <a:cubicBezTo>
                    <a:pt x="1473" y="679"/>
                    <a:pt x="1300" y="607"/>
                    <a:pt x="1127" y="563"/>
                  </a:cubicBezTo>
                  <a:lnTo>
                    <a:pt x="1127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81"/>
            <p:cNvSpPr/>
            <p:nvPr/>
          </p:nvSpPr>
          <p:spPr>
            <a:xfrm>
              <a:off x="5695046" y="2050493"/>
              <a:ext cx="9857" cy="118099"/>
            </a:xfrm>
            <a:custGeom>
              <a:avLst/>
              <a:gdLst/>
              <a:ahLst/>
              <a:cxnLst/>
              <a:rect l="l" t="t" r="r" b="b"/>
              <a:pathLst>
                <a:path w="376" h="4505" extrusionOk="0">
                  <a:moveTo>
                    <a:pt x="0" y="0"/>
                  </a:moveTo>
                  <a:lnTo>
                    <a:pt x="0" y="4504"/>
                  </a:lnTo>
                  <a:lnTo>
                    <a:pt x="376" y="4504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81"/>
            <p:cNvSpPr/>
            <p:nvPr/>
          </p:nvSpPr>
          <p:spPr>
            <a:xfrm>
              <a:off x="5695046" y="2049732"/>
              <a:ext cx="296701" cy="9857"/>
            </a:xfrm>
            <a:custGeom>
              <a:avLst/>
              <a:gdLst/>
              <a:ahLst/>
              <a:cxnLst/>
              <a:rect l="l" t="t" r="r" b="b"/>
              <a:pathLst>
                <a:path w="11318" h="376" extrusionOk="0">
                  <a:moveTo>
                    <a:pt x="0" y="1"/>
                  </a:moveTo>
                  <a:lnTo>
                    <a:pt x="0" y="376"/>
                  </a:lnTo>
                  <a:lnTo>
                    <a:pt x="11318" y="376"/>
                  </a:lnTo>
                  <a:lnTo>
                    <a:pt x="11318" y="1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2" name="Google Shape;18242;p81"/>
            <p:cNvSpPr/>
            <p:nvPr/>
          </p:nvSpPr>
          <p:spPr>
            <a:xfrm>
              <a:off x="5725324" y="2240473"/>
              <a:ext cx="277014" cy="26503"/>
            </a:xfrm>
            <a:custGeom>
              <a:avLst/>
              <a:gdLst/>
              <a:ahLst/>
              <a:cxnLst/>
              <a:rect l="l" t="t" r="r" b="b"/>
              <a:pathLst>
                <a:path w="10567" h="1011" extrusionOk="0">
                  <a:moveTo>
                    <a:pt x="1487" y="0"/>
                  </a:moveTo>
                  <a:cubicBezTo>
                    <a:pt x="1458" y="0"/>
                    <a:pt x="1444" y="14"/>
                    <a:pt x="1429" y="43"/>
                  </a:cubicBezTo>
                  <a:lnTo>
                    <a:pt x="477" y="43"/>
                  </a:lnTo>
                  <a:cubicBezTo>
                    <a:pt x="462" y="43"/>
                    <a:pt x="433" y="58"/>
                    <a:pt x="433" y="87"/>
                  </a:cubicBezTo>
                  <a:lnTo>
                    <a:pt x="433" y="159"/>
                  </a:lnTo>
                  <a:lnTo>
                    <a:pt x="433" y="188"/>
                  </a:lnTo>
                  <a:lnTo>
                    <a:pt x="433" y="202"/>
                  </a:lnTo>
                  <a:lnTo>
                    <a:pt x="433" y="217"/>
                  </a:lnTo>
                  <a:cubicBezTo>
                    <a:pt x="404" y="505"/>
                    <a:pt x="260" y="765"/>
                    <a:pt x="29" y="924"/>
                  </a:cubicBezTo>
                  <a:cubicBezTo>
                    <a:pt x="0" y="953"/>
                    <a:pt x="15" y="1010"/>
                    <a:pt x="58" y="1010"/>
                  </a:cubicBezTo>
                  <a:lnTo>
                    <a:pt x="10524" y="1010"/>
                  </a:lnTo>
                  <a:cubicBezTo>
                    <a:pt x="10553" y="1010"/>
                    <a:pt x="10567" y="996"/>
                    <a:pt x="10567" y="967"/>
                  </a:cubicBezTo>
                  <a:lnTo>
                    <a:pt x="10567" y="58"/>
                  </a:lnTo>
                  <a:cubicBezTo>
                    <a:pt x="10567" y="29"/>
                    <a:pt x="10553" y="14"/>
                    <a:pt x="1053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3" name="Google Shape;18243;p81"/>
            <p:cNvSpPr/>
            <p:nvPr/>
          </p:nvSpPr>
          <p:spPr>
            <a:xfrm>
              <a:off x="5684062" y="2025510"/>
              <a:ext cx="318670" cy="26136"/>
            </a:xfrm>
            <a:custGeom>
              <a:avLst/>
              <a:gdLst/>
              <a:ahLst/>
              <a:cxnLst/>
              <a:rect l="l" t="t" r="r" b="b"/>
              <a:pathLst>
                <a:path w="12156" h="997" extrusionOk="0">
                  <a:moveTo>
                    <a:pt x="44" y="1"/>
                  </a:moveTo>
                  <a:cubicBezTo>
                    <a:pt x="15" y="1"/>
                    <a:pt x="1" y="15"/>
                    <a:pt x="1" y="44"/>
                  </a:cubicBezTo>
                  <a:lnTo>
                    <a:pt x="1" y="953"/>
                  </a:lnTo>
                  <a:cubicBezTo>
                    <a:pt x="1" y="982"/>
                    <a:pt x="15" y="997"/>
                    <a:pt x="44" y="997"/>
                  </a:cubicBezTo>
                  <a:lnTo>
                    <a:pt x="12112" y="997"/>
                  </a:lnTo>
                  <a:cubicBezTo>
                    <a:pt x="12127" y="997"/>
                    <a:pt x="12155" y="982"/>
                    <a:pt x="12155" y="953"/>
                  </a:cubicBezTo>
                  <a:lnTo>
                    <a:pt x="12155" y="44"/>
                  </a:lnTo>
                  <a:cubicBezTo>
                    <a:pt x="12155" y="15"/>
                    <a:pt x="12127" y="1"/>
                    <a:pt x="12112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4" name="Google Shape;18244;p81"/>
            <p:cNvSpPr/>
            <p:nvPr/>
          </p:nvSpPr>
          <p:spPr>
            <a:xfrm>
              <a:off x="5804022" y="2150005"/>
              <a:ext cx="25009" cy="58328"/>
            </a:xfrm>
            <a:custGeom>
              <a:avLst/>
              <a:gdLst/>
              <a:ahLst/>
              <a:cxnLst/>
              <a:rect l="l" t="t" r="r" b="b"/>
              <a:pathLst>
                <a:path w="954" h="2225" extrusionOk="0">
                  <a:moveTo>
                    <a:pt x="1" y="1"/>
                  </a:moveTo>
                  <a:lnTo>
                    <a:pt x="1" y="2224"/>
                  </a:lnTo>
                  <a:lnTo>
                    <a:pt x="953" y="222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5" name="Google Shape;18245;p81"/>
            <p:cNvSpPr/>
            <p:nvPr/>
          </p:nvSpPr>
          <p:spPr>
            <a:xfrm>
              <a:off x="5846779" y="2125048"/>
              <a:ext cx="25009" cy="83285"/>
            </a:xfrm>
            <a:custGeom>
              <a:avLst/>
              <a:gdLst/>
              <a:ahLst/>
              <a:cxnLst/>
              <a:rect l="l" t="t" r="r" b="b"/>
              <a:pathLst>
                <a:path w="954" h="3177" extrusionOk="0">
                  <a:moveTo>
                    <a:pt x="1" y="0"/>
                  </a:moveTo>
                  <a:lnTo>
                    <a:pt x="1" y="3176"/>
                  </a:lnTo>
                  <a:lnTo>
                    <a:pt x="954" y="3176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6" name="Google Shape;18246;p81"/>
            <p:cNvSpPr/>
            <p:nvPr/>
          </p:nvSpPr>
          <p:spPr>
            <a:xfrm>
              <a:off x="5888408" y="2140174"/>
              <a:ext cx="25009" cy="68159"/>
            </a:xfrm>
            <a:custGeom>
              <a:avLst/>
              <a:gdLst/>
              <a:ahLst/>
              <a:cxnLst/>
              <a:rect l="l" t="t" r="r" b="b"/>
              <a:pathLst>
                <a:path w="954" h="2600" extrusionOk="0">
                  <a:moveTo>
                    <a:pt x="1" y="1"/>
                  </a:moveTo>
                  <a:lnTo>
                    <a:pt x="1" y="2599"/>
                  </a:lnTo>
                  <a:lnTo>
                    <a:pt x="954" y="2599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7" name="Google Shape;18247;p81"/>
            <p:cNvSpPr/>
            <p:nvPr/>
          </p:nvSpPr>
          <p:spPr>
            <a:xfrm>
              <a:off x="5932318" y="2090995"/>
              <a:ext cx="25009" cy="117338"/>
            </a:xfrm>
            <a:custGeom>
              <a:avLst/>
              <a:gdLst/>
              <a:ahLst/>
              <a:cxnLst/>
              <a:rect l="l" t="t" r="r" b="b"/>
              <a:pathLst>
                <a:path w="954" h="4476" extrusionOk="0">
                  <a:moveTo>
                    <a:pt x="0" y="0"/>
                  </a:moveTo>
                  <a:lnTo>
                    <a:pt x="0" y="4475"/>
                  </a:lnTo>
                  <a:lnTo>
                    <a:pt x="953" y="447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8" name="Google Shape;18248;p81"/>
            <p:cNvSpPr/>
            <p:nvPr/>
          </p:nvSpPr>
          <p:spPr>
            <a:xfrm>
              <a:off x="5719636" y="2082658"/>
              <a:ext cx="47711" cy="11744"/>
            </a:xfrm>
            <a:custGeom>
              <a:avLst/>
              <a:gdLst/>
              <a:ahLst/>
              <a:cxnLst/>
              <a:rect l="l" t="t" r="r" b="b"/>
              <a:pathLst>
                <a:path w="1820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516" y="448"/>
                  </a:lnTo>
                  <a:cubicBezTo>
                    <a:pt x="1820" y="448"/>
                    <a:pt x="1820" y="0"/>
                    <a:pt x="15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9" name="Google Shape;18249;p81"/>
            <p:cNvSpPr/>
            <p:nvPr/>
          </p:nvSpPr>
          <p:spPr>
            <a:xfrm>
              <a:off x="5719636" y="2102346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80" y="462"/>
                  </a:lnTo>
                  <a:cubicBezTo>
                    <a:pt x="2484" y="462"/>
                    <a:pt x="2484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0" name="Google Shape;18250;p81"/>
            <p:cNvSpPr/>
            <p:nvPr/>
          </p:nvSpPr>
          <p:spPr>
            <a:xfrm>
              <a:off x="5719636" y="2122374"/>
              <a:ext cx="65118" cy="11771"/>
            </a:xfrm>
            <a:custGeom>
              <a:avLst/>
              <a:gdLst/>
              <a:ahLst/>
              <a:cxnLst/>
              <a:rect l="l" t="t" r="r" b="b"/>
              <a:pathLst>
                <a:path w="2484" h="449" extrusionOk="0">
                  <a:moveTo>
                    <a:pt x="2194" y="1"/>
                  </a:moveTo>
                  <a:cubicBezTo>
                    <a:pt x="2190" y="1"/>
                    <a:pt x="2185" y="1"/>
                    <a:pt x="2180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2180" y="449"/>
                  </a:lnTo>
                  <a:cubicBezTo>
                    <a:pt x="2479" y="449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1" name="Google Shape;18251;p81"/>
            <p:cNvSpPr/>
            <p:nvPr/>
          </p:nvSpPr>
          <p:spPr>
            <a:xfrm>
              <a:off x="5719636" y="2142062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80" y="463"/>
                  </a:lnTo>
                  <a:cubicBezTo>
                    <a:pt x="2484" y="448"/>
                    <a:pt x="2484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81"/>
            <p:cNvSpPr/>
            <p:nvPr/>
          </p:nvSpPr>
          <p:spPr>
            <a:xfrm>
              <a:off x="5632602" y="2168172"/>
              <a:ext cx="144576" cy="144602"/>
            </a:xfrm>
            <a:custGeom>
              <a:avLst/>
              <a:gdLst/>
              <a:ahLst/>
              <a:cxnLst/>
              <a:rect l="l" t="t" r="r" b="b"/>
              <a:pathLst>
                <a:path w="5515" h="5516" extrusionOk="0">
                  <a:moveTo>
                    <a:pt x="3133" y="1748"/>
                  </a:moveTo>
                  <a:lnTo>
                    <a:pt x="3162" y="1762"/>
                  </a:lnTo>
                  <a:lnTo>
                    <a:pt x="3191" y="1776"/>
                  </a:lnTo>
                  <a:lnTo>
                    <a:pt x="3220" y="1776"/>
                  </a:lnTo>
                  <a:lnTo>
                    <a:pt x="3248" y="1791"/>
                  </a:lnTo>
                  <a:lnTo>
                    <a:pt x="3263" y="1805"/>
                  </a:lnTo>
                  <a:lnTo>
                    <a:pt x="3292" y="1820"/>
                  </a:lnTo>
                  <a:lnTo>
                    <a:pt x="3321" y="1834"/>
                  </a:lnTo>
                  <a:lnTo>
                    <a:pt x="3335" y="1849"/>
                  </a:lnTo>
                  <a:lnTo>
                    <a:pt x="3364" y="1863"/>
                  </a:lnTo>
                  <a:lnTo>
                    <a:pt x="3378" y="1863"/>
                  </a:lnTo>
                  <a:lnTo>
                    <a:pt x="3407" y="1877"/>
                  </a:lnTo>
                  <a:lnTo>
                    <a:pt x="3422" y="1892"/>
                  </a:lnTo>
                  <a:lnTo>
                    <a:pt x="3451" y="1906"/>
                  </a:lnTo>
                  <a:lnTo>
                    <a:pt x="3465" y="1921"/>
                  </a:lnTo>
                  <a:lnTo>
                    <a:pt x="3479" y="1935"/>
                  </a:lnTo>
                  <a:lnTo>
                    <a:pt x="3494" y="1950"/>
                  </a:lnTo>
                  <a:lnTo>
                    <a:pt x="3523" y="1979"/>
                  </a:lnTo>
                  <a:lnTo>
                    <a:pt x="3552" y="1993"/>
                  </a:lnTo>
                  <a:lnTo>
                    <a:pt x="3580" y="2022"/>
                  </a:lnTo>
                  <a:lnTo>
                    <a:pt x="3580" y="2036"/>
                  </a:lnTo>
                  <a:lnTo>
                    <a:pt x="3609" y="2051"/>
                  </a:lnTo>
                  <a:lnTo>
                    <a:pt x="3609" y="2065"/>
                  </a:lnTo>
                  <a:lnTo>
                    <a:pt x="3638" y="2080"/>
                  </a:lnTo>
                  <a:lnTo>
                    <a:pt x="3638" y="2094"/>
                  </a:lnTo>
                  <a:lnTo>
                    <a:pt x="3653" y="2123"/>
                  </a:lnTo>
                  <a:lnTo>
                    <a:pt x="3667" y="2137"/>
                  </a:lnTo>
                  <a:lnTo>
                    <a:pt x="3696" y="2152"/>
                  </a:lnTo>
                  <a:lnTo>
                    <a:pt x="3710" y="2181"/>
                  </a:lnTo>
                  <a:lnTo>
                    <a:pt x="3725" y="2195"/>
                  </a:lnTo>
                  <a:lnTo>
                    <a:pt x="3739" y="2224"/>
                  </a:lnTo>
                  <a:lnTo>
                    <a:pt x="3754" y="2253"/>
                  </a:lnTo>
                  <a:lnTo>
                    <a:pt x="3768" y="2267"/>
                  </a:lnTo>
                  <a:lnTo>
                    <a:pt x="3768" y="2296"/>
                  </a:lnTo>
                  <a:lnTo>
                    <a:pt x="3783" y="2325"/>
                  </a:lnTo>
                  <a:lnTo>
                    <a:pt x="3797" y="2339"/>
                  </a:lnTo>
                  <a:lnTo>
                    <a:pt x="3811" y="2368"/>
                  </a:lnTo>
                  <a:lnTo>
                    <a:pt x="3811" y="2397"/>
                  </a:lnTo>
                  <a:lnTo>
                    <a:pt x="3826" y="2412"/>
                  </a:lnTo>
                  <a:lnTo>
                    <a:pt x="3826" y="2440"/>
                  </a:lnTo>
                  <a:lnTo>
                    <a:pt x="3826" y="2469"/>
                  </a:lnTo>
                  <a:lnTo>
                    <a:pt x="3826" y="2498"/>
                  </a:lnTo>
                  <a:lnTo>
                    <a:pt x="3826" y="2513"/>
                  </a:lnTo>
                  <a:lnTo>
                    <a:pt x="3826" y="2541"/>
                  </a:lnTo>
                  <a:lnTo>
                    <a:pt x="3826" y="2556"/>
                  </a:lnTo>
                  <a:lnTo>
                    <a:pt x="3826" y="2570"/>
                  </a:lnTo>
                  <a:lnTo>
                    <a:pt x="3826" y="2599"/>
                  </a:lnTo>
                  <a:lnTo>
                    <a:pt x="3826" y="2628"/>
                  </a:lnTo>
                  <a:lnTo>
                    <a:pt x="3826" y="2671"/>
                  </a:lnTo>
                  <a:lnTo>
                    <a:pt x="3826" y="2700"/>
                  </a:lnTo>
                  <a:cubicBezTo>
                    <a:pt x="3898" y="2715"/>
                    <a:pt x="3898" y="2744"/>
                    <a:pt x="3898" y="2758"/>
                  </a:cubicBezTo>
                  <a:lnTo>
                    <a:pt x="3898" y="2830"/>
                  </a:lnTo>
                  <a:lnTo>
                    <a:pt x="3898" y="2859"/>
                  </a:lnTo>
                  <a:lnTo>
                    <a:pt x="3898" y="2902"/>
                  </a:lnTo>
                  <a:lnTo>
                    <a:pt x="3898" y="2917"/>
                  </a:lnTo>
                  <a:lnTo>
                    <a:pt x="3898" y="2975"/>
                  </a:lnTo>
                  <a:lnTo>
                    <a:pt x="3898" y="2989"/>
                  </a:lnTo>
                  <a:cubicBezTo>
                    <a:pt x="3898" y="3018"/>
                    <a:pt x="3898" y="3032"/>
                    <a:pt x="3884" y="3061"/>
                  </a:cubicBezTo>
                  <a:lnTo>
                    <a:pt x="3869" y="3119"/>
                  </a:lnTo>
                  <a:lnTo>
                    <a:pt x="3869" y="3133"/>
                  </a:lnTo>
                  <a:lnTo>
                    <a:pt x="3855" y="3191"/>
                  </a:lnTo>
                  <a:lnTo>
                    <a:pt x="3855" y="3206"/>
                  </a:lnTo>
                  <a:cubicBezTo>
                    <a:pt x="3826" y="3234"/>
                    <a:pt x="3811" y="3278"/>
                    <a:pt x="3797" y="3321"/>
                  </a:cubicBezTo>
                  <a:lnTo>
                    <a:pt x="3754" y="3379"/>
                  </a:lnTo>
                  <a:cubicBezTo>
                    <a:pt x="3725" y="3436"/>
                    <a:pt x="3682" y="3494"/>
                    <a:pt x="3638" y="3538"/>
                  </a:cubicBezTo>
                  <a:cubicBezTo>
                    <a:pt x="3580" y="3595"/>
                    <a:pt x="3537" y="3639"/>
                    <a:pt x="3479" y="3682"/>
                  </a:cubicBezTo>
                  <a:lnTo>
                    <a:pt x="3451" y="3696"/>
                  </a:lnTo>
                  <a:lnTo>
                    <a:pt x="3422" y="3725"/>
                  </a:lnTo>
                  <a:lnTo>
                    <a:pt x="3407" y="3725"/>
                  </a:lnTo>
                  <a:lnTo>
                    <a:pt x="3378" y="3740"/>
                  </a:lnTo>
                  <a:lnTo>
                    <a:pt x="3364" y="3740"/>
                  </a:lnTo>
                  <a:lnTo>
                    <a:pt x="3350" y="3754"/>
                  </a:lnTo>
                  <a:lnTo>
                    <a:pt x="3292" y="3783"/>
                  </a:lnTo>
                  <a:lnTo>
                    <a:pt x="3263" y="3797"/>
                  </a:lnTo>
                  <a:lnTo>
                    <a:pt x="3234" y="3797"/>
                  </a:lnTo>
                  <a:lnTo>
                    <a:pt x="3191" y="3826"/>
                  </a:lnTo>
                  <a:lnTo>
                    <a:pt x="3075" y="3826"/>
                  </a:lnTo>
                  <a:lnTo>
                    <a:pt x="3003" y="3841"/>
                  </a:lnTo>
                  <a:lnTo>
                    <a:pt x="2657" y="3841"/>
                  </a:lnTo>
                  <a:lnTo>
                    <a:pt x="2599" y="3826"/>
                  </a:lnTo>
                  <a:lnTo>
                    <a:pt x="2527" y="3826"/>
                  </a:lnTo>
                  <a:lnTo>
                    <a:pt x="2498" y="3812"/>
                  </a:lnTo>
                  <a:lnTo>
                    <a:pt x="2455" y="3797"/>
                  </a:lnTo>
                  <a:lnTo>
                    <a:pt x="2411" y="3783"/>
                  </a:lnTo>
                  <a:lnTo>
                    <a:pt x="2382" y="3768"/>
                  </a:lnTo>
                  <a:lnTo>
                    <a:pt x="2325" y="3740"/>
                  </a:lnTo>
                  <a:lnTo>
                    <a:pt x="2310" y="3740"/>
                  </a:lnTo>
                  <a:lnTo>
                    <a:pt x="2267" y="3711"/>
                  </a:lnTo>
                  <a:cubicBezTo>
                    <a:pt x="1978" y="3538"/>
                    <a:pt x="1790" y="3234"/>
                    <a:pt x="1747" y="2902"/>
                  </a:cubicBezTo>
                  <a:lnTo>
                    <a:pt x="1747" y="2888"/>
                  </a:lnTo>
                  <a:lnTo>
                    <a:pt x="1747" y="2845"/>
                  </a:lnTo>
                  <a:lnTo>
                    <a:pt x="1747" y="2772"/>
                  </a:lnTo>
                  <a:lnTo>
                    <a:pt x="1747" y="2686"/>
                  </a:lnTo>
                  <a:lnTo>
                    <a:pt x="1747" y="2657"/>
                  </a:lnTo>
                  <a:lnTo>
                    <a:pt x="1747" y="2614"/>
                  </a:lnTo>
                  <a:lnTo>
                    <a:pt x="1747" y="2585"/>
                  </a:lnTo>
                  <a:lnTo>
                    <a:pt x="1747" y="2556"/>
                  </a:lnTo>
                  <a:lnTo>
                    <a:pt x="1747" y="2541"/>
                  </a:lnTo>
                  <a:lnTo>
                    <a:pt x="1747" y="2513"/>
                  </a:lnTo>
                  <a:lnTo>
                    <a:pt x="1747" y="2484"/>
                  </a:lnTo>
                  <a:lnTo>
                    <a:pt x="1747" y="2469"/>
                  </a:lnTo>
                  <a:lnTo>
                    <a:pt x="1747" y="2440"/>
                  </a:lnTo>
                  <a:lnTo>
                    <a:pt x="1747" y="2412"/>
                  </a:lnTo>
                  <a:lnTo>
                    <a:pt x="1762" y="2397"/>
                  </a:lnTo>
                  <a:lnTo>
                    <a:pt x="1776" y="2368"/>
                  </a:lnTo>
                  <a:lnTo>
                    <a:pt x="1776" y="2339"/>
                  </a:lnTo>
                  <a:lnTo>
                    <a:pt x="1790" y="2325"/>
                  </a:lnTo>
                  <a:lnTo>
                    <a:pt x="1805" y="2296"/>
                  </a:lnTo>
                  <a:lnTo>
                    <a:pt x="1819" y="2267"/>
                  </a:lnTo>
                  <a:lnTo>
                    <a:pt x="1834" y="2253"/>
                  </a:lnTo>
                  <a:lnTo>
                    <a:pt x="1848" y="2224"/>
                  </a:lnTo>
                  <a:lnTo>
                    <a:pt x="1863" y="2195"/>
                  </a:lnTo>
                  <a:lnTo>
                    <a:pt x="1877" y="2181"/>
                  </a:lnTo>
                  <a:lnTo>
                    <a:pt x="1892" y="2152"/>
                  </a:lnTo>
                  <a:lnTo>
                    <a:pt x="1906" y="2137"/>
                  </a:lnTo>
                  <a:lnTo>
                    <a:pt x="1920" y="2108"/>
                  </a:lnTo>
                  <a:lnTo>
                    <a:pt x="1935" y="2094"/>
                  </a:lnTo>
                  <a:lnTo>
                    <a:pt x="1949" y="2080"/>
                  </a:lnTo>
                  <a:lnTo>
                    <a:pt x="1964" y="2051"/>
                  </a:lnTo>
                  <a:lnTo>
                    <a:pt x="1978" y="2036"/>
                  </a:lnTo>
                  <a:lnTo>
                    <a:pt x="1993" y="2022"/>
                  </a:lnTo>
                  <a:lnTo>
                    <a:pt x="2007" y="2007"/>
                  </a:lnTo>
                  <a:lnTo>
                    <a:pt x="2050" y="1979"/>
                  </a:lnTo>
                  <a:lnTo>
                    <a:pt x="2079" y="1935"/>
                  </a:lnTo>
                  <a:lnTo>
                    <a:pt x="2094" y="1935"/>
                  </a:lnTo>
                  <a:lnTo>
                    <a:pt x="2123" y="1906"/>
                  </a:lnTo>
                  <a:lnTo>
                    <a:pt x="2137" y="1892"/>
                  </a:lnTo>
                  <a:lnTo>
                    <a:pt x="2166" y="1877"/>
                  </a:lnTo>
                  <a:lnTo>
                    <a:pt x="2180" y="1863"/>
                  </a:lnTo>
                  <a:lnTo>
                    <a:pt x="2209" y="1849"/>
                  </a:lnTo>
                  <a:lnTo>
                    <a:pt x="2224" y="1849"/>
                  </a:lnTo>
                  <a:lnTo>
                    <a:pt x="2252" y="1834"/>
                  </a:lnTo>
                  <a:lnTo>
                    <a:pt x="2267" y="1820"/>
                  </a:lnTo>
                  <a:lnTo>
                    <a:pt x="2296" y="1805"/>
                  </a:lnTo>
                  <a:lnTo>
                    <a:pt x="2310" y="1791"/>
                  </a:lnTo>
                  <a:lnTo>
                    <a:pt x="2339" y="1776"/>
                  </a:lnTo>
                  <a:lnTo>
                    <a:pt x="2368" y="1776"/>
                  </a:lnTo>
                  <a:lnTo>
                    <a:pt x="2397" y="1762"/>
                  </a:lnTo>
                  <a:lnTo>
                    <a:pt x="2411" y="1762"/>
                  </a:lnTo>
                  <a:lnTo>
                    <a:pt x="2440" y="1748"/>
                  </a:lnTo>
                  <a:close/>
                  <a:moveTo>
                    <a:pt x="2209" y="1"/>
                  </a:moveTo>
                  <a:cubicBezTo>
                    <a:pt x="2166" y="1"/>
                    <a:pt x="2137" y="44"/>
                    <a:pt x="2137" y="87"/>
                  </a:cubicBezTo>
                  <a:lnTo>
                    <a:pt x="2137" y="578"/>
                  </a:lnTo>
                  <a:cubicBezTo>
                    <a:pt x="1964" y="622"/>
                    <a:pt x="1805" y="679"/>
                    <a:pt x="1646" y="766"/>
                  </a:cubicBezTo>
                  <a:lnTo>
                    <a:pt x="1300" y="434"/>
                  </a:lnTo>
                  <a:cubicBezTo>
                    <a:pt x="1285" y="419"/>
                    <a:pt x="1267" y="412"/>
                    <a:pt x="1247" y="412"/>
                  </a:cubicBezTo>
                  <a:cubicBezTo>
                    <a:pt x="1228" y="412"/>
                    <a:pt x="1206" y="419"/>
                    <a:pt x="1184" y="434"/>
                  </a:cubicBezTo>
                  <a:lnTo>
                    <a:pt x="419" y="1199"/>
                  </a:lnTo>
                  <a:cubicBezTo>
                    <a:pt x="390" y="1228"/>
                    <a:pt x="390" y="1286"/>
                    <a:pt x="419" y="1314"/>
                  </a:cubicBezTo>
                  <a:lnTo>
                    <a:pt x="766" y="1661"/>
                  </a:lnTo>
                  <a:cubicBezTo>
                    <a:pt x="679" y="1805"/>
                    <a:pt x="607" y="1964"/>
                    <a:pt x="563" y="2137"/>
                  </a:cubicBezTo>
                  <a:lnTo>
                    <a:pt x="73" y="2137"/>
                  </a:lnTo>
                  <a:cubicBezTo>
                    <a:pt x="29" y="2137"/>
                    <a:pt x="0" y="2181"/>
                    <a:pt x="0" y="2224"/>
                  </a:cubicBezTo>
                  <a:lnTo>
                    <a:pt x="0" y="3307"/>
                  </a:lnTo>
                  <a:cubicBezTo>
                    <a:pt x="0" y="3350"/>
                    <a:pt x="29" y="3393"/>
                    <a:pt x="73" y="3393"/>
                  </a:cubicBezTo>
                  <a:lnTo>
                    <a:pt x="563" y="3393"/>
                  </a:lnTo>
                  <a:cubicBezTo>
                    <a:pt x="607" y="3552"/>
                    <a:pt x="679" y="3725"/>
                    <a:pt x="766" y="3870"/>
                  </a:cubicBezTo>
                  <a:lnTo>
                    <a:pt x="419" y="4216"/>
                  </a:lnTo>
                  <a:cubicBezTo>
                    <a:pt x="390" y="4245"/>
                    <a:pt x="390" y="4303"/>
                    <a:pt x="419" y="4331"/>
                  </a:cubicBezTo>
                  <a:lnTo>
                    <a:pt x="1184" y="5097"/>
                  </a:lnTo>
                  <a:cubicBezTo>
                    <a:pt x="1206" y="5111"/>
                    <a:pt x="1228" y="5118"/>
                    <a:pt x="1247" y="5118"/>
                  </a:cubicBezTo>
                  <a:cubicBezTo>
                    <a:pt x="1267" y="5118"/>
                    <a:pt x="1285" y="5111"/>
                    <a:pt x="1300" y="5097"/>
                  </a:cubicBezTo>
                  <a:lnTo>
                    <a:pt x="1646" y="4750"/>
                  </a:lnTo>
                  <a:cubicBezTo>
                    <a:pt x="1805" y="4837"/>
                    <a:pt x="1964" y="4909"/>
                    <a:pt x="2123" y="4952"/>
                  </a:cubicBezTo>
                  <a:lnTo>
                    <a:pt x="2123" y="5443"/>
                  </a:lnTo>
                  <a:cubicBezTo>
                    <a:pt x="2123" y="5486"/>
                    <a:pt x="2166" y="5515"/>
                    <a:pt x="2209" y="5515"/>
                  </a:cubicBezTo>
                  <a:lnTo>
                    <a:pt x="3292" y="5515"/>
                  </a:lnTo>
                  <a:cubicBezTo>
                    <a:pt x="3335" y="5515"/>
                    <a:pt x="3378" y="5486"/>
                    <a:pt x="3378" y="5443"/>
                  </a:cubicBezTo>
                  <a:lnTo>
                    <a:pt x="3378" y="4952"/>
                  </a:lnTo>
                  <a:cubicBezTo>
                    <a:pt x="3552" y="4909"/>
                    <a:pt x="3710" y="4837"/>
                    <a:pt x="3855" y="4750"/>
                  </a:cubicBezTo>
                  <a:lnTo>
                    <a:pt x="4201" y="5097"/>
                  </a:lnTo>
                  <a:cubicBezTo>
                    <a:pt x="4216" y="5111"/>
                    <a:pt x="4237" y="5118"/>
                    <a:pt x="4259" y="5118"/>
                  </a:cubicBezTo>
                  <a:cubicBezTo>
                    <a:pt x="4281" y="5118"/>
                    <a:pt x="4302" y="5111"/>
                    <a:pt x="4317" y="5097"/>
                  </a:cubicBezTo>
                  <a:lnTo>
                    <a:pt x="5082" y="4331"/>
                  </a:lnTo>
                  <a:cubicBezTo>
                    <a:pt x="5125" y="4303"/>
                    <a:pt x="5125" y="4245"/>
                    <a:pt x="5082" y="4216"/>
                  </a:cubicBezTo>
                  <a:lnTo>
                    <a:pt x="4750" y="3870"/>
                  </a:lnTo>
                  <a:cubicBezTo>
                    <a:pt x="4836" y="3725"/>
                    <a:pt x="4894" y="3552"/>
                    <a:pt x="4952" y="3393"/>
                  </a:cubicBezTo>
                  <a:lnTo>
                    <a:pt x="5428" y="3393"/>
                  </a:lnTo>
                  <a:cubicBezTo>
                    <a:pt x="5472" y="3393"/>
                    <a:pt x="5515" y="3350"/>
                    <a:pt x="5515" y="3307"/>
                  </a:cubicBezTo>
                  <a:lnTo>
                    <a:pt x="5515" y="2224"/>
                  </a:lnTo>
                  <a:cubicBezTo>
                    <a:pt x="5515" y="2181"/>
                    <a:pt x="5472" y="2137"/>
                    <a:pt x="5428" y="2137"/>
                  </a:cubicBezTo>
                  <a:lnTo>
                    <a:pt x="4952" y="2137"/>
                  </a:lnTo>
                  <a:cubicBezTo>
                    <a:pt x="4894" y="1964"/>
                    <a:pt x="4836" y="1805"/>
                    <a:pt x="4750" y="1661"/>
                  </a:cubicBezTo>
                  <a:lnTo>
                    <a:pt x="5096" y="1314"/>
                  </a:lnTo>
                  <a:cubicBezTo>
                    <a:pt x="5125" y="1286"/>
                    <a:pt x="5125" y="1228"/>
                    <a:pt x="5096" y="1199"/>
                  </a:cubicBezTo>
                  <a:lnTo>
                    <a:pt x="4317" y="434"/>
                  </a:lnTo>
                  <a:cubicBezTo>
                    <a:pt x="4302" y="412"/>
                    <a:pt x="4281" y="401"/>
                    <a:pt x="4259" y="401"/>
                  </a:cubicBezTo>
                  <a:cubicBezTo>
                    <a:pt x="4237" y="401"/>
                    <a:pt x="4216" y="412"/>
                    <a:pt x="4201" y="434"/>
                  </a:cubicBezTo>
                  <a:lnTo>
                    <a:pt x="3869" y="766"/>
                  </a:lnTo>
                  <a:cubicBezTo>
                    <a:pt x="3710" y="679"/>
                    <a:pt x="3552" y="622"/>
                    <a:pt x="3378" y="564"/>
                  </a:cubicBezTo>
                  <a:lnTo>
                    <a:pt x="3378" y="87"/>
                  </a:lnTo>
                  <a:cubicBezTo>
                    <a:pt x="3378" y="44"/>
                    <a:pt x="3350" y="1"/>
                    <a:pt x="329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3" name="Google Shape;18253;p81"/>
            <p:cNvSpPr/>
            <p:nvPr/>
          </p:nvSpPr>
          <p:spPr>
            <a:xfrm>
              <a:off x="5669696" y="2213602"/>
              <a:ext cx="29151" cy="54894"/>
            </a:xfrm>
            <a:custGeom>
              <a:avLst/>
              <a:gdLst/>
              <a:ahLst/>
              <a:cxnLst/>
              <a:rect l="l" t="t" r="r" b="b"/>
              <a:pathLst>
                <a:path w="1112" h="2094" extrusionOk="0">
                  <a:moveTo>
                    <a:pt x="708" y="0"/>
                  </a:moveTo>
                  <a:lnTo>
                    <a:pt x="679" y="15"/>
                  </a:lnTo>
                  <a:lnTo>
                    <a:pt x="664" y="15"/>
                  </a:lnTo>
                  <a:lnTo>
                    <a:pt x="635" y="29"/>
                  </a:lnTo>
                  <a:lnTo>
                    <a:pt x="606" y="29"/>
                  </a:lnTo>
                  <a:lnTo>
                    <a:pt x="578" y="43"/>
                  </a:lnTo>
                  <a:lnTo>
                    <a:pt x="563" y="58"/>
                  </a:lnTo>
                  <a:lnTo>
                    <a:pt x="534" y="72"/>
                  </a:lnTo>
                  <a:lnTo>
                    <a:pt x="520" y="87"/>
                  </a:lnTo>
                  <a:lnTo>
                    <a:pt x="491" y="101"/>
                  </a:lnTo>
                  <a:lnTo>
                    <a:pt x="477" y="101"/>
                  </a:lnTo>
                  <a:lnTo>
                    <a:pt x="448" y="130"/>
                  </a:lnTo>
                  <a:lnTo>
                    <a:pt x="433" y="130"/>
                  </a:lnTo>
                  <a:lnTo>
                    <a:pt x="404" y="159"/>
                  </a:lnTo>
                  <a:lnTo>
                    <a:pt x="390" y="159"/>
                  </a:lnTo>
                  <a:lnTo>
                    <a:pt x="361" y="188"/>
                  </a:lnTo>
                  <a:lnTo>
                    <a:pt x="347" y="202"/>
                  </a:lnTo>
                  <a:lnTo>
                    <a:pt x="318" y="231"/>
                  </a:lnTo>
                  <a:lnTo>
                    <a:pt x="274" y="260"/>
                  </a:lnTo>
                  <a:lnTo>
                    <a:pt x="260" y="274"/>
                  </a:lnTo>
                  <a:lnTo>
                    <a:pt x="246" y="289"/>
                  </a:lnTo>
                  <a:lnTo>
                    <a:pt x="231" y="303"/>
                  </a:lnTo>
                  <a:lnTo>
                    <a:pt x="217" y="332"/>
                  </a:lnTo>
                  <a:lnTo>
                    <a:pt x="202" y="303"/>
                  </a:lnTo>
                  <a:lnTo>
                    <a:pt x="188" y="332"/>
                  </a:lnTo>
                  <a:lnTo>
                    <a:pt x="159" y="347"/>
                  </a:lnTo>
                  <a:lnTo>
                    <a:pt x="145" y="375"/>
                  </a:lnTo>
                  <a:lnTo>
                    <a:pt x="130" y="390"/>
                  </a:lnTo>
                  <a:lnTo>
                    <a:pt x="116" y="419"/>
                  </a:lnTo>
                  <a:lnTo>
                    <a:pt x="101" y="448"/>
                  </a:lnTo>
                  <a:lnTo>
                    <a:pt x="87" y="462"/>
                  </a:lnTo>
                  <a:lnTo>
                    <a:pt x="72" y="491"/>
                  </a:lnTo>
                  <a:lnTo>
                    <a:pt x="58" y="520"/>
                  </a:lnTo>
                  <a:lnTo>
                    <a:pt x="58" y="534"/>
                  </a:lnTo>
                  <a:lnTo>
                    <a:pt x="43" y="563"/>
                  </a:lnTo>
                  <a:lnTo>
                    <a:pt x="29" y="592"/>
                  </a:lnTo>
                  <a:lnTo>
                    <a:pt x="15" y="621"/>
                  </a:lnTo>
                  <a:lnTo>
                    <a:pt x="15" y="635"/>
                  </a:lnTo>
                  <a:lnTo>
                    <a:pt x="0" y="664"/>
                  </a:lnTo>
                  <a:lnTo>
                    <a:pt x="0" y="693"/>
                  </a:lnTo>
                  <a:lnTo>
                    <a:pt x="0" y="707"/>
                  </a:lnTo>
                  <a:lnTo>
                    <a:pt x="0" y="736"/>
                  </a:lnTo>
                  <a:lnTo>
                    <a:pt x="0" y="765"/>
                  </a:lnTo>
                  <a:lnTo>
                    <a:pt x="0" y="780"/>
                  </a:lnTo>
                  <a:lnTo>
                    <a:pt x="0" y="823"/>
                  </a:lnTo>
                  <a:lnTo>
                    <a:pt x="0" y="837"/>
                  </a:lnTo>
                  <a:lnTo>
                    <a:pt x="0" y="881"/>
                  </a:lnTo>
                  <a:lnTo>
                    <a:pt x="0" y="910"/>
                  </a:lnTo>
                  <a:lnTo>
                    <a:pt x="0" y="996"/>
                  </a:lnTo>
                  <a:lnTo>
                    <a:pt x="0" y="1068"/>
                  </a:lnTo>
                  <a:lnTo>
                    <a:pt x="0" y="1083"/>
                  </a:lnTo>
                  <a:lnTo>
                    <a:pt x="0" y="1140"/>
                  </a:lnTo>
                  <a:lnTo>
                    <a:pt x="0" y="1155"/>
                  </a:lnTo>
                  <a:cubicBezTo>
                    <a:pt x="43" y="1487"/>
                    <a:pt x="231" y="1790"/>
                    <a:pt x="520" y="1963"/>
                  </a:cubicBezTo>
                  <a:lnTo>
                    <a:pt x="549" y="1963"/>
                  </a:lnTo>
                  <a:lnTo>
                    <a:pt x="578" y="1992"/>
                  </a:lnTo>
                  <a:lnTo>
                    <a:pt x="606" y="1992"/>
                  </a:lnTo>
                  <a:lnTo>
                    <a:pt x="664" y="2021"/>
                  </a:lnTo>
                  <a:lnTo>
                    <a:pt x="693" y="2035"/>
                  </a:lnTo>
                  <a:lnTo>
                    <a:pt x="722" y="2050"/>
                  </a:lnTo>
                  <a:lnTo>
                    <a:pt x="736" y="2050"/>
                  </a:lnTo>
                  <a:lnTo>
                    <a:pt x="780" y="2064"/>
                  </a:lnTo>
                  <a:lnTo>
                    <a:pt x="809" y="2079"/>
                  </a:lnTo>
                  <a:lnTo>
                    <a:pt x="852" y="2093"/>
                  </a:lnTo>
                  <a:lnTo>
                    <a:pt x="1112" y="2093"/>
                  </a:lnTo>
                  <a:lnTo>
                    <a:pt x="1068" y="2079"/>
                  </a:lnTo>
                  <a:lnTo>
                    <a:pt x="1040" y="2064"/>
                  </a:lnTo>
                  <a:lnTo>
                    <a:pt x="996" y="2050"/>
                  </a:lnTo>
                  <a:lnTo>
                    <a:pt x="982" y="2050"/>
                  </a:lnTo>
                  <a:lnTo>
                    <a:pt x="953" y="2035"/>
                  </a:lnTo>
                  <a:lnTo>
                    <a:pt x="924" y="2021"/>
                  </a:lnTo>
                  <a:lnTo>
                    <a:pt x="852" y="1992"/>
                  </a:lnTo>
                  <a:lnTo>
                    <a:pt x="837" y="1992"/>
                  </a:lnTo>
                  <a:lnTo>
                    <a:pt x="809" y="1963"/>
                  </a:lnTo>
                  <a:lnTo>
                    <a:pt x="780" y="1963"/>
                  </a:lnTo>
                  <a:cubicBezTo>
                    <a:pt x="491" y="1790"/>
                    <a:pt x="303" y="1487"/>
                    <a:pt x="260" y="1155"/>
                  </a:cubicBezTo>
                  <a:lnTo>
                    <a:pt x="260" y="1140"/>
                  </a:lnTo>
                  <a:lnTo>
                    <a:pt x="260" y="1112"/>
                  </a:lnTo>
                  <a:lnTo>
                    <a:pt x="260" y="1039"/>
                  </a:lnTo>
                  <a:lnTo>
                    <a:pt x="260" y="953"/>
                  </a:lnTo>
                  <a:lnTo>
                    <a:pt x="260" y="924"/>
                  </a:lnTo>
                  <a:lnTo>
                    <a:pt x="260" y="866"/>
                  </a:lnTo>
                  <a:lnTo>
                    <a:pt x="260" y="852"/>
                  </a:lnTo>
                  <a:lnTo>
                    <a:pt x="260" y="823"/>
                  </a:lnTo>
                  <a:lnTo>
                    <a:pt x="260" y="794"/>
                  </a:lnTo>
                  <a:lnTo>
                    <a:pt x="260" y="765"/>
                  </a:lnTo>
                  <a:lnTo>
                    <a:pt x="260" y="751"/>
                  </a:lnTo>
                  <a:lnTo>
                    <a:pt x="260" y="722"/>
                  </a:lnTo>
                  <a:lnTo>
                    <a:pt x="260" y="707"/>
                  </a:lnTo>
                  <a:lnTo>
                    <a:pt x="260" y="679"/>
                  </a:lnTo>
                  <a:lnTo>
                    <a:pt x="274" y="650"/>
                  </a:lnTo>
                  <a:lnTo>
                    <a:pt x="289" y="621"/>
                  </a:lnTo>
                  <a:lnTo>
                    <a:pt x="303" y="606"/>
                  </a:lnTo>
                  <a:lnTo>
                    <a:pt x="303" y="578"/>
                  </a:lnTo>
                  <a:lnTo>
                    <a:pt x="318" y="549"/>
                  </a:lnTo>
                  <a:lnTo>
                    <a:pt x="332" y="520"/>
                  </a:lnTo>
                  <a:lnTo>
                    <a:pt x="347" y="505"/>
                  </a:lnTo>
                  <a:lnTo>
                    <a:pt x="361" y="476"/>
                  </a:lnTo>
                  <a:lnTo>
                    <a:pt x="375" y="462"/>
                  </a:lnTo>
                  <a:lnTo>
                    <a:pt x="390" y="433"/>
                  </a:lnTo>
                  <a:lnTo>
                    <a:pt x="404" y="419"/>
                  </a:lnTo>
                  <a:lnTo>
                    <a:pt x="419" y="390"/>
                  </a:lnTo>
                  <a:lnTo>
                    <a:pt x="433" y="375"/>
                  </a:lnTo>
                  <a:lnTo>
                    <a:pt x="462" y="347"/>
                  </a:lnTo>
                  <a:lnTo>
                    <a:pt x="477" y="332"/>
                  </a:lnTo>
                  <a:lnTo>
                    <a:pt x="491" y="303"/>
                  </a:lnTo>
                  <a:lnTo>
                    <a:pt x="505" y="289"/>
                  </a:lnTo>
                  <a:lnTo>
                    <a:pt x="520" y="274"/>
                  </a:lnTo>
                  <a:lnTo>
                    <a:pt x="534" y="260"/>
                  </a:lnTo>
                  <a:lnTo>
                    <a:pt x="563" y="231"/>
                  </a:lnTo>
                  <a:lnTo>
                    <a:pt x="606" y="202"/>
                  </a:lnTo>
                  <a:lnTo>
                    <a:pt x="621" y="188"/>
                  </a:lnTo>
                  <a:lnTo>
                    <a:pt x="650" y="159"/>
                  </a:lnTo>
                  <a:lnTo>
                    <a:pt x="664" y="159"/>
                  </a:lnTo>
                  <a:lnTo>
                    <a:pt x="693" y="130"/>
                  </a:lnTo>
                  <a:lnTo>
                    <a:pt x="708" y="130"/>
                  </a:lnTo>
                  <a:lnTo>
                    <a:pt x="736" y="101"/>
                  </a:lnTo>
                  <a:lnTo>
                    <a:pt x="751" y="101"/>
                  </a:lnTo>
                  <a:lnTo>
                    <a:pt x="780" y="87"/>
                  </a:lnTo>
                  <a:lnTo>
                    <a:pt x="794" y="72"/>
                  </a:lnTo>
                  <a:lnTo>
                    <a:pt x="823" y="58"/>
                  </a:lnTo>
                  <a:lnTo>
                    <a:pt x="837" y="43"/>
                  </a:lnTo>
                  <a:lnTo>
                    <a:pt x="866" y="29"/>
                  </a:lnTo>
                  <a:lnTo>
                    <a:pt x="895" y="29"/>
                  </a:lnTo>
                  <a:lnTo>
                    <a:pt x="924" y="15"/>
                  </a:lnTo>
                  <a:lnTo>
                    <a:pt x="938" y="15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54" name="Google Shape;18254;p81"/>
          <p:cNvGrpSpPr/>
          <p:nvPr/>
        </p:nvGrpSpPr>
        <p:grpSpPr>
          <a:xfrm>
            <a:off x="4212378" y="2456537"/>
            <a:ext cx="331515" cy="330021"/>
            <a:chOff x="4212378" y="2456537"/>
            <a:chExt cx="331515" cy="330021"/>
          </a:xfrm>
        </p:grpSpPr>
        <p:sp>
          <p:nvSpPr>
            <p:cNvPr id="18255" name="Google Shape;18255;p81"/>
            <p:cNvSpPr/>
            <p:nvPr/>
          </p:nvSpPr>
          <p:spPr>
            <a:xfrm>
              <a:off x="4212378" y="2651026"/>
              <a:ext cx="59796" cy="135532"/>
            </a:xfrm>
            <a:custGeom>
              <a:avLst/>
              <a:gdLst/>
              <a:ahLst/>
              <a:cxnLst/>
              <a:rect l="l" t="t" r="r" b="b"/>
              <a:pathLst>
                <a:path w="2281" h="5170" extrusionOk="0">
                  <a:moveTo>
                    <a:pt x="1973" y="0"/>
                  </a:moveTo>
                  <a:cubicBezTo>
                    <a:pt x="1965" y="0"/>
                    <a:pt x="1957" y="1"/>
                    <a:pt x="1949" y="1"/>
                  </a:cubicBezTo>
                  <a:lnTo>
                    <a:pt x="332" y="1"/>
                  </a:lnTo>
                  <a:cubicBezTo>
                    <a:pt x="145" y="1"/>
                    <a:pt x="0" y="146"/>
                    <a:pt x="0" y="319"/>
                  </a:cubicBezTo>
                  <a:lnTo>
                    <a:pt x="0" y="5169"/>
                  </a:lnTo>
                  <a:lnTo>
                    <a:pt x="2281" y="5169"/>
                  </a:lnTo>
                  <a:lnTo>
                    <a:pt x="2281" y="319"/>
                  </a:lnTo>
                  <a:cubicBezTo>
                    <a:pt x="2281" y="153"/>
                    <a:pt x="2149" y="0"/>
                    <a:pt x="1973" y="0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6" name="Google Shape;18256;p81"/>
            <p:cNvSpPr/>
            <p:nvPr/>
          </p:nvSpPr>
          <p:spPr>
            <a:xfrm>
              <a:off x="4212378" y="2651052"/>
              <a:ext cx="28784" cy="135505"/>
            </a:xfrm>
            <a:custGeom>
              <a:avLst/>
              <a:gdLst/>
              <a:ahLst/>
              <a:cxnLst/>
              <a:rect l="l" t="t" r="r" b="b"/>
              <a:pathLst>
                <a:path w="1098" h="5169" extrusionOk="0">
                  <a:moveTo>
                    <a:pt x="332" y="0"/>
                  </a:moveTo>
                  <a:cubicBezTo>
                    <a:pt x="145" y="0"/>
                    <a:pt x="0" y="145"/>
                    <a:pt x="0" y="318"/>
                  </a:cubicBezTo>
                  <a:lnTo>
                    <a:pt x="0" y="5168"/>
                  </a:lnTo>
                  <a:lnTo>
                    <a:pt x="765" y="5168"/>
                  </a:lnTo>
                  <a:lnTo>
                    <a:pt x="765" y="318"/>
                  </a:lnTo>
                  <a:cubicBezTo>
                    <a:pt x="765" y="145"/>
                    <a:pt x="910" y="0"/>
                    <a:pt x="1097" y="0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81"/>
            <p:cNvSpPr/>
            <p:nvPr/>
          </p:nvSpPr>
          <p:spPr>
            <a:xfrm>
              <a:off x="4302820" y="2617366"/>
              <a:ext cx="59823" cy="169192"/>
            </a:xfrm>
            <a:custGeom>
              <a:avLst/>
              <a:gdLst/>
              <a:ahLst/>
              <a:cxnLst/>
              <a:rect l="l" t="t" r="r" b="b"/>
              <a:pathLst>
                <a:path w="2282" h="6454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2281" y="6453"/>
                  </a:lnTo>
                  <a:lnTo>
                    <a:pt x="2281" y="318"/>
                  </a:lnTo>
                  <a:cubicBezTo>
                    <a:pt x="2281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687F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8" name="Google Shape;18258;p81"/>
            <p:cNvSpPr/>
            <p:nvPr/>
          </p:nvSpPr>
          <p:spPr>
            <a:xfrm>
              <a:off x="4302820" y="2617366"/>
              <a:ext cx="28391" cy="169192"/>
            </a:xfrm>
            <a:custGeom>
              <a:avLst/>
              <a:gdLst/>
              <a:ahLst/>
              <a:cxnLst/>
              <a:rect l="l" t="t" r="r" b="b"/>
              <a:pathLst>
                <a:path w="1083" h="6454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765" y="6453"/>
                  </a:lnTo>
                  <a:lnTo>
                    <a:pt x="765" y="318"/>
                  </a:lnTo>
                  <a:cubicBezTo>
                    <a:pt x="765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9" name="Google Shape;18259;p81"/>
            <p:cNvSpPr/>
            <p:nvPr/>
          </p:nvSpPr>
          <p:spPr>
            <a:xfrm>
              <a:off x="4393262" y="2583679"/>
              <a:ext cx="59823" cy="202878"/>
            </a:xfrm>
            <a:custGeom>
              <a:avLst/>
              <a:gdLst/>
              <a:ahLst/>
              <a:cxnLst/>
              <a:rect l="l" t="t" r="r" b="b"/>
              <a:pathLst>
                <a:path w="2282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2281" y="7738"/>
                  </a:lnTo>
                  <a:lnTo>
                    <a:pt x="2281" y="347"/>
                  </a:lnTo>
                  <a:cubicBezTo>
                    <a:pt x="2281" y="160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0" name="Google Shape;18260;p81"/>
            <p:cNvSpPr/>
            <p:nvPr/>
          </p:nvSpPr>
          <p:spPr>
            <a:xfrm>
              <a:off x="4393262" y="2583679"/>
              <a:ext cx="28391" cy="202878"/>
            </a:xfrm>
            <a:custGeom>
              <a:avLst/>
              <a:gdLst/>
              <a:ahLst/>
              <a:cxnLst/>
              <a:rect l="l" t="t" r="r" b="b"/>
              <a:pathLst>
                <a:path w="1083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765" y="7738"/>
                  </a:lnTo>
                  <a:lnTo>
                    <a:pt x="765" y="347"/>
                  </a:lnTo>
                  <a:cubicBezTo>
                    <a:pt x="751" y="160"/>
                    <a:pt x="910" y="15"/>
                    <a:pt x="1083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81"/>
            <p:cNvSpPr/>
            <p:nvPr/>
          </p:nvSpPr>
          <p:spPr>
            <a:xfrm>
              <a:off x="4483703" y="2550386"/>
              <a:ext cx="60190" cy="236171"/>
            </a:xfrm>
            <a:custGeom>
              <a:avLst/>
              <a:gdLst/>
              <a:ahLst/>
              <a:cxnLst/>
              <a:rect l="l" t="t" r="r" b="b"/>
              <a:pathLst>
                <a:path w="2296" h="9009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2296" y="9008"/>
                  </a:lnTo>
                  <a:lnTo>
                    <a:pt x="2296" y="333"/>
                  </a:lnTo>
                  <a:cubicBezTo>
                    <a:pt x="2296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81"/>
            <p:cNvSpPr/>
            <p:nvPr/>
          </p:nvSpPr>
          <p:spPr>
            <a:xfrm>
              <a:off x="4483703" y="2550386"/>
              <a:ext cx="28417" cy="236171"/>
            </a:xfrm>
            <a:custGeom>
              <a:avLst/>
              <a:gdLst/>
              <a:ahLst/>
              <a:cxnLst/>
              <a:rect l="l" t="t" r="r" b="b"/>
              <a:pathLst>
                <a:path w="1084" h="9009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766" y="9008"/>
                  </a:lnTo>
                  <a:lnTo>
                    <a:pt x="766" y="333"/>
                  </a:lnTo>
                  <a:cubicBezTo>
                    <a:pt x="766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81"/>
            <p:cNvSpPr/>
            <p:nvPr/>
          </p:nvSpPr>
          <p:spPr>
            <a:xfrm>
              <a:off x="4226744" y="2456537"/>
              <a:ext cx="307318" cy="124154"/>
            </a:xfrm>
            <a:custGeom>
              <a:avLst/>
              <a:gdLst/>
              <a:ahLst/>
              <a:cxnLst/>
              <a:rect l="l" t="t" r="r" b="b"/>
              <a:pathLst>
                <a:path w="11723" h="4736" extrusionOk="0">
                  <a:moveTo>
                    <a:pt x="9427" y="1"/>
                  </a:moveTo>
                  <a:cubicBezTo>
                    <a:pt x="9268" y="1"/>
                    <a:pt x="9153" y="188"/>
                    <a:pt x="9254" y="333"/>
                  </a:cubicBezTo>
                  <a:lnTo>
                    <a:pt x="9586" y="809"/>
                  </a:lnTo>
                  <a:cubicBezTo>
                    <a:pt x="6670" y="2483"/>
                    <a:pt x="3364" y="3364"/>
                    <a:pt x="1" y="3364"/>
                  </a:cubicBezTo>
                  <a:lnTo>
                    <a:pt x="1" y="4735"/>
                  </a:lnTo>
                  <a:cubicBezTo>
                    <a:pt x="2657" y="4735"/>
                    <a:pt x="5299" y="4216"/>
                    <a:pt x="7767" y="3234"/>
                  </a:cubicBezTo>
                  <a:cubicBezTo>
                    <a:pt x="8662" y="2873"/>
                    <a:pt x="9543" y="2440"/>
                    <a:pt x="10365" y="1949"/>
                  </a:cubicBezTo>
                  <a:lnTo>
                    <a:pt x="10669" y="2368"/>
                  </a:lnTo>
                  <a:cubicBezTo>
                    <a:pt x="10712" y="2423"/>
                    <a:pt x="10773" y="2450"/>
                    <a:pt x="10834" y="2450"/>
                  </a:cubicBezTo>
                  <a:cubicBezTo>
                    <a:pt x="10915" y="2450"/>
                    <a:pt x="10996" y="2401"/>
                    <a:pt x="11029" y="2310"/>
                  </a:cubicBezTo>
                  <a:lnTo>
                    <a:pt x="11679" y="361"/>
                  </a:lnTo>
                  <a:cubicBezTo>
                    <a:pt x="11722" y="232"/>
                    <a:pt x="11636" y="87"/>
                    <a:pt x="11491" y="73"/>
                  </a:cubicBezTo>
                  <a:lnTo>
                    <a:pt x="942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64" name="Google Shape;18264;p81"/>
          <p:cNvGrpSpPr/>
          <p:nvPr/>
        </p:nvGrpSpPr>
        <p:grpSpPr>
          <a:xfrm>
            <a:off x="6176013" y="1977825"/>
            <a:ext cx="235411" cy="347427"/>
            <a:chOff x="6176013" y="1977825"/>
            <a:chExt cx="235411" cy="347427"/>
          </a:xfrm>
        </p:grpSpPr>
        <p:sp>
          <p:nvSpPr>
            <p:cNvPr id="18265" name="Google Shape;18265;p81"/>
            <p:cNvSpPr/>
            <p:nvPr/>
          </p:nvSpPr>
          <p:spPr>
            <a:xfrm>
              <a:off x="6268368" y="2084179"/>
              <a:ext cx="50726" cy="50726"/>
            </a:xfrm>
            <a:custGeom>
              <a:avLst/>
              <a:gdLst/>
              <a:ahLst/>
              <a:cxnLst/>
              <a:rect l="l" t="t" r="r" b="b"/>
              <a:pathLst>
                <a:path w="1935" h="1935" extrusionOk="0">
                  <a:moveTo>
                    <a:pt x="0" y="0"/>
                  </a:moveTo>
                  <a:lnTo>
                    <a:pt x="0" y="1935"/>
                  </a:lnTo>
                  <a:lnTo>
                    <a:pt x="1934" y="1935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81"/>
            <p:cNvSpPr/>
            <p:nvPr/>
          </p:nvSpPr>
          <p:spPr>
            <a:xfrm>
              <a:off x="6268368" y="2084179"/>
              <a:ext cx="50726" cy="28024"/>
            </a:xfrm>
            <a:custGeom>
              <a:avLst/>
              <a:gdLst/>
              <a:ahLst/>
              <a:cxnLst/>
              <a:rect l="l" t="t" r="r" b="b"/>
              <a:pathLst>
                <a:path w="1935" h="1069" extrusionOk="0">
                  <a:moveTo>
                    <a:pt x="0" y="0"/>
                  </a:moveTo>
                  <a:lnTo>
                    <a:pt x="0" y="895"/>
                  </a:lnTo>
                  <a:cubicBezTo>
                    <a:pt x="310" y="1011"/>
                    <a:pt x="639" y="1068"/>
                    <a:pt x="967" y="1068"/>
                  </a:cubicBezTo>
                  <a:cubicBezTo>
                    <a:pt x="1296" y="1068"/>
                    <a:pt x="1624" y="1011"/>
                    <a:pt x="1934" y="895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7" name="Google Shape;18267;p81"/>
            <p:cNvSpPr/>
            <p:nvPr/>
          </p:nvSpPr>
          <p:spPr>
            <a:xfrm>
              <a:off x="6243385" y="1977825"/>
              <a:ext cx="101059" cy="78357"/>
            </a:xfrm>
            <a:custGeom>
              <a:avLst/>
              <a:gdLst/>
              <a:ahLst/>
              <a:cxnLst/>
              <a:rect l="l" t="t" r="r" b="b"/>
              <a:pathLst>
                <a:path w="3855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3638" y="2989"/>
                  </a:lnTo>
                  <a:lnTo>
                    <a:pt x="3638" y="2888"/>
                  </a:lnTo>
                  <a:cubicBezTo>
                    <a:pt x="3638" y="2816"/>
                    <a:pt x="3653" y="2744"/>
                    <a:pt x="3667" y="2686"/>
                  </a:cubicBezTo>
                  <a:lnTo>
                    <a:pt x="3768" y="2397"/>
                  </a:lnTo>
                  <a:cubicBezTo>
                    <a:pt x="3826" y="2224"/>
                    <a:pt x="3855" y="2036"/>
                    <a:pt x="3855" y="1863"/>
                  </a:cubicBezTo>
                  <a:lnTo>
                    <a:pt x="3855" y="419"/>
                  </a:lnTo>
                  <a:cubicBezTo>
                    <a:pt x="3855" y="189"/>
                    <a:pt x="3667" y="1"/>
                    <a:pt x="3422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8" name="Google Shape;18268;p81"/>
            <p:cNvSpPr/>
            <p:nvPr/>
          </p:nvSpPr>
          <p:spPr>
            <a:xfrm>
              <a:off x="6243385" y="1977825"/>
              <a:ext cx="42416" cy="78357"/>
            </a:xfrm>
            <a:custGeom>
              <a:avLst/>
              <a:gdLst/>
              <a:ahLst/>
              <a:cxnLst/>
              <a:rect l="l" t="t" r="r" b="b"/>
              <a:pathLst>
                <a:path w="1618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1487" y="2989"/>
                  </a:lnTo>
                  <a:lnTo>
                    <a:pt x="1487" y="1488"/>
                  </a:lnTo>
                  <a:cubicBezTo>
                    <a:pt x="1112" y="1488"/>
                    <a:pt x="809" y="1185"/>
                    <a:pt x="809" y="809"/>
                  </a:cubicBezTo>
                  <a:cubicBezTo>
                    <a:pt x="809" y="362"/>
                    <a:pt x="1170" y="1"/>
                    <a:pt x="1617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81"/>
            <p:cNvSpPr/>
            <p:nvPr/>
          </p:nvSpPr>
          <p:spPr>
            <a:xfrm>
              <a:off x="6215388" y="2117839"/>
              <a:ext cx="156687" cy="73061"/>
            </a:xfrm>
            <a:custGeom>
              <a:avLst/>
              <a:gdLst/>
              <a:ahLst/>
              <a:cxnLst/>
              <a:rect l="l" t="t" r="r" b="b"/>
              <a:pathLst>
                <a:path w="5977" h="2787" extrusionOk="0">
                  <a:moveTo>
                    <a:pt x="2137" y="1"/>
                  </a:moveTo>
                  <a:lnTo>
                    <a:pt x="606" y="463"/>
                  </a:lnTo>
                  <a:cubicBezTo>
                    <a:pt x="246" y="564"/>
                    <a:pt x="0" y="896"/>
                    <a:pt x="0" y="1271"/>
                  </a:cubicBezTo>
                  <a:lnTo>
                    <a:pt x="0" y="2570"/>
                  </a:lnTo>
                  <a:cubicBezTo>
                    <a:pt x="0" y="2686"/>
                    <a:pt x="87" y="2773"/>
                    <a:pt x="202" y="2787"/>
                  </a:cubicBezTo>
                  <a:lnTo>
                    <a:pt x="5774" y="2787"/>
                  </a:lnTo>
                  <a:cubicBezTo>
                    <a:pt x="5890" y="2787"/>
                    <a:pt x="5976" y="2686"/>
                    <a:pt x="5976" y="2570"/>
                  </a:cubicBezTo>
                  <a:lnTo>
                    <a:pt x="5976" y="1271"/>
                  </a:lnTo>
                  <a:cubicBezTo>
                    <a:pt x="5976" y="896"/>
                    <a:pt x="5731" y="564"/>
                    <a:pt x="5370" y="463"/>
                  </a:cubicBezTo>
                  <a:lnTo>
                    <a:pt x="3840" y="1"/>
                  </a:lnTo>
                  <a:lnTo>
                    <a:pt x="2988" y="651"/>
                  </a:lnTo>
                  <a:lnTo>
                    <a:pt x="2137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81"/>
            <p:cNvSpPr/>
            <p:nvPr/>
          </p:nvSpPr>
          <p:spPr>
            <a:xfrm>
              <a:off x="6285382" y="2140174"/>
              <a:ext cx="16673" cy="50726"/>
            </a:xfrm>
            <a:custGeom>
              <a:avLst/>
              <a:gdLst/>
              <a:ahLst/>
              <a:cxnLst/>
              <a:rect l="l" t="t" r="r" b="b"/>
              <a:pathLst>
                <a:path w="636" h="1935" extrusionOk="0">
                  <a:moveTo>
                    <a:pt x="159" y="1"/>
                  </a:moveTo>
                  <a:lnTo>
                    <a:pt x="1" y="1935"/>
                  </a:lnTo>
                  <a:lnTo>
                    <a:pt x="636" y="1935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81"/>
            <p:cNvSpPr/>
            <p:nvPr/>
          </p:nvSpPr>
          <p:spPr>
            <a:xfrm>
              <a:off x="6215388" y="2138654"/>
              <a:ext cx="28024" cy="51879"/>
            </a:xfrm>
            <a:custGeom>
              <a:avLst/>
              <a:gdLst/>
              <a:ahLst/>
              <a:cxnLst/>
              <a:rect l="l" t="t" r="r" b="b"/>
              <a:pathLst>
                <a:path w="1069" h="1979" extrusionOk="0">
                  <a:moveTo>
                    <a:pt x="144" y="1"/>
                  </a:moveTo>
                  <a:cubicBezTo>
                    <a:pt x="43" y="131"/>
                    <a:pt x="0" y="304"/>
                    <a:pt x="0" y="477"/>
                  </a:cubicBezTo>
                  <a:lnTo>
                    <a:pt x="0" y="1762"/>
                  </a:lnTo>
                  <a:cubicBezTo>
                    <a:pt x="0" y="1877"/>
                    <a:pt x="87" y="1979"/>
                    <a:pt x="217" y="1979"/>
                  </a:cubicBezTo>
                  <a:lnTo>
                    <a:pt x="1068" y="1979"/>
                  </a:lnTo>
                  <a:lnTo>
                    <a:pt x="1068" y="1185"/>
                  </a:lnTo>
                  <a:cubicBezTo>
                    <a:pt x="1068" y="1011"/>
                    <a:pt x="1011" y="853"/>
                    <a:pt x="881" y="72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2" name="Google Shape;18272;p81"/>
            <p:cNvSpPr/>
            <p:nvPr/>
          </p:nvSpPr>
          <p:spPr>
            <a:xfrm>
              <a:off x="6344051" y="2138654"/>
              <a:ext cx="28391" cy="51879"/>
            </a:xfrm>
            <a:custGeom>
              <a:avLst/>
              <a:gdLst/>
              <a:ahLst/>
              <a:cxnLst/>
              <a:rect l="l" t="t" r="r" b="b"/>
              <a:pathLst>
                <a:path w="1083" h="1979" extrusionOk="0">
                  <a:moveTo>
                    <a:pt x="924" y="1"/>
                  </a:moveTo>
                  <a:lnTo>
                    <a:pt x="188" y="723"/>
                  </a:lnTo>
                  <a:cubicBezTo>
                    <a:pt x="72" y="853"/>
                    <a:pt x="0" y="1011"/>
                    <a:pt x="0" y="1185"/>
                  </a:cubicBezTo>
                  <a:lnTo>
                    <a:pt x="0" y="1979"/>
                  </a:lnTo>
                  <a:lnTo>
                    <a:pt x="866" y="1979"/>
                  </a:lnTo>
                  <a:cubicBezTo>
                    <a:pt x="982" y="1979"/>
                    <a:pt x="1083" y="1877"/>
                    <a:pt x="1083" y="1762"/>
                  </a:cubicBezTo>
                  <a:lnTo>
                    <a:pt x="1083" y="477"/>
                  </a:lnTo>
                  <a:cubicBezTo>
                    <a:pt x="1068" y="304"/>
                    <a:pt x="1025" y="13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3" name="Google Shape;18273;p81"/>
            <p:cNvSpPr/>
            <p:nvPr/>
          </p:nvSpPr>
          <p:spPr>
            <a:xfrm>
              <a:off x="6285015" y="2134879"/>
              <a:ext cx="17040" cy="13658"/>
            </a:xfrm>
            <a:custGeom>
              <a:avLst/>
              <a:gdLst/>
              <a:ahLst/>
              <a:cxnLst/>
              <a:rect l="l" t="t" r="r" b="b"/>
              <a:pathLst>
                <a:path w="650" h="521" extrusionOk="0">
                  <a:moveTo>
                    <a:pt x="0" y="1"/>
                  </a:moveTo>
                  <a:lnTo>
                    <a:pt x="0" y="405"/>
                  </a:lnTo>
                  <a:cubicBezTo>
                    <a:pt x="0" y="462"/>
                    <a:pt x="58" y="520"/>
                    <a:pt x="130" y="520"/>
                  </a:cubicBezTo>
                  <a:lnTo>
                    <a:pt x="520" y="520"/>
                  </a:lnTo>
                  <a:cubicBezTo>
                    <a:pt x="592" y="520"/>
                    <a:pt x="650" y="462"/>
                    <a:pt x="650" y="405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4" name="Google Shape;18274;p81"/>
            <p:cNvSpPr/>
            <p:nvPr/>
          </p:nvSpPr>
          <p:spPr>
            <a:xfrm>
              <a:off x="6258905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334" y="1"/>
                  </a:moveTo>
                  <a:cubicBezTo>
                    <a:pt x="291" y="1"/>
                    <a:pt x="249" y="20"/>
                    <a:pt x="217" y="52"/>
                  </a:cubicBezTo>
                  <a:lnTo>
                    <a:pt x="0" y="355"/>
                  </a:lnTo>
                  <a:lnTo>
                    <a:pt x="505" y="1092"/>
                  </a:lnTo>
                  <a:cubicBezTo>
                    <a:pt x="562" y="1158"/>
                    <a:pt x="638" y="1193"/>
                    <a:pt x="716" y="1193"/>
                  </a:cubicBezTo>
                  <a:cubicBezTo>
                    <a:pt x="756" y="1193"/>
                    <a:pt x="798" y="1184"/>
                    <a:pt x="837" y="1164"/>
                  </a:cubicBezTo>
                  <a:lnTo>
                    <a:pt x="1328" y="861"/>
                  </a:lnTo>
                  <a:lnTo>
                    <a:pt x="433" y="38"/>
                  </a:lnTo>
                  <a:cubicBezTo>
                    <a:pt x="402" y="12"/>
                    <a:pt x="367" y="1"/>
                    <a:pt x="33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5" name="Google Shape;18275;p81"/>
            <p:cNvSpPr/>
            <p:nvPr/>
          </p:nvSpPr>
          <p:spPr>
            <a:xfrm>
              <a:off x="6293718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997" y="1"/>
                  </a:moveTo>
                  <a:cubicBezTo>
                    <a:pt x="966" y="1"/>
                    <a:pt x="935" y="12"/>
                    <a:pt x="910" y="38"/>
                  </a:cubicBezTo>
                  <a:lnTo>
                    <a:pt x="0" y="861"/>
                  </a:lnTo>
                  <a:lnTo>
                    <a:pt x="491" y="1164"/>
                  </a:lnTo>
                  <a:cubicBezTo>
                    <a:pt x="531" y="1184"/>
                    <a:pt x="572" y="1193"/>
                    <a:pt x="613" y="1193"/>
                  </a:cubicBezTo>
                  <a:cubicBezTo>
                    <a:pt x="691" y="1193"/>
                    <a:pt x="766" y="1158"/>
                    <a:pt x="823" y="1092"/>
                  </a:cubicBezTo>
                  <a:lnTo>
                    <a:pt x="1328" y="355"/>
                  </a:lnTo>
                  <a:lnTo>
                    <a:pt x="1112" y="52"/>
                  </a:lnTo>
                  <a:cubicBezTo>
                    <a:pt x="1079" y="20"/>
                    <a:pt x="1038" y="1"/>
                    <a:pt x="9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6" name="Google Shape;18276;p81"/>
            <p:cNvSpPr/>
            <p:nvPr/>
          </p:nvSpPr>
          <p:spPr>
            <a:xfrm>
              <a:off x="6248681" y="2016859"/>
              <a:ext cx="90075" cy="84045"/>
            </a:xfrm>
            <a:custGeom>
              <a:avLst/>
              <a:gdLst/>
              <a:ahLst/>
              <a:cxnLst/>
              <a:rect l="l" t="t" r="r" b="b"/>
              <a:pathLst>
                <a:path w="3436" h="3206" extrusionOk="0">
                  <a:moveTo>
                    <a:pt x="1307" y="1"/>
                  </a:moveTo>
                  <a:cubicBezTo>
                    <a:pt x="1010" y="1"/>
                    <a:pt x="760" y="38"/>
                    <a:pt x="607" y="71"/>
                  </a:cubicBezTo>
                  <a:cubicBezTo>
                    <a:pt x="506" y="85"/>
                    <a:pt x="433" y="172"/>
                    <a:pt x="433" y="273"/>
                  </a:cubicBezTo>
                  <a:lnTo>
                    <a:pt x="433" y="937"/>
                  </a:lnTo>
                  <a:cubicBezTo>
                    <a:pt x="433" y="1024"/>
                    <a:pt x="390" y="1096"/>
                    <a:pt x="318" y="1125"/>
                  </a:cubicBezTo>
                  <a:lnTo>
                    <a:pt x="130" y="1226"/>
                  </a:lnTo>
                  <a:cubicBezTo>
                    <a:pt x="58" y="1269"/>
                    <a:pt x="0" y="1341"/>
                    <a:pt x="0" y="1413"/>
                  </a:cubicBezTo>
                  <a:lnTo>
                    <a:pt x="0" y="1442"/>
                  </a:lnTo>
                  <a:cubicBezTo>
                    <a:pt x="15" y="2366"/>
                    <a:pt x="722" y="3131"/>
                    <a:pt x="1661" y="3203"/>
                  </a:cubicBezTo>
                  <a:cubicBezTo>
                    <a:pt x="1686" y="3205"/>
                    <a:pt x="1712" y="3205"/>
                    <a:pt x="1737" y="3205"/>
                  </a:cubicBezTo>
                  <a:cubicBezTo>
                    <a:pt x="2670" y="3205"/>
                    <a:pt x="3436" y="2441"/>
                    <a:pt x="3422" y="1500"/>
                  </a:cubicBezTo>
                  <a:lnTo>
                    <a:pt x="3422" y="1413"/>
                  </a:lnTo>
                  <a:cubicBezTo>
                    <a:pt x="3422" y="1341"/>
                    <a:pt x="3378" y="1269"/>
                    <a:pt x="3306" y="1226"/>
                  </a:cubicBezTo>
                  <a:lnTo>
                    <a:pt x="3118" y="1125"/>
                  </a:lnTo>
                  <a:cubicBezTo>
                    <a:pt x="3046" y="1096"/>
                    <a:pt x="3003" y="1024"/>
                    <a:pt x="3003" y="937"/>
                  </a:cubicBezTo>
                  <a:lnTo>
                    <a:pt x="3003" y="677"/>
                  </a:lnTo>
                  <a:cubicBezTo>
                    <a:pt x="3003" y="591"/>
                    <a:pt x="2974" y="518"/>
                    <a:pt x="2916" y="475"/>
                  </a:cubicBezTo>
                  <a:cubicBezTo>
                    <a:pt x="2398" y="99"/>
                    <a:pt x="1790" y="1"/>
                    <a:pt x="130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7" name="Google Shape;18277;p81"/>
            <p:cNvSpPr/>
            <p:nvPr/>
          </p:nvSpPr>
          <p:spPr>
            <a:xfrm>
              <a:off x="6248681" y="2016911"/>
              <a:ext cx="78724" cy="83180"/>
            </a:xfrm>
            <a:custGeom>
              <a:avLst/>
              <a:gdLst/>
              <a:ahLst/>
              <a:cxnLst/>
              <a:rect l="l" t="t" r="r" b="b"/>
              <a:pathLst>
                <a:path w="3003" h="3173" extrusionOk="0">
                  <a:moveTo>
                    <a:pt x="1308" y="0"/>
                  </a:moveTo>
                  <a:cubicBezTo>
                    <a:pt x="1144" y="0"/>
                    <a:pt x="994" y="11"/>
                    <a:pt x="867" y="26"/>
                  </a:cubicBezTo>
                  <a:cubicBezTo>
                    <a:pt x="766" y="40"/>
                    <a:pt x="679" y="54"/>
                    <a:pt x="607" y="69"/>
                  </a:cubicBezTo>
                  <a:cubicBezTo>
                    <a:pt x="506" y="83"/>
                    <a:pt x="433" y="184"/>
                    <a:pt x="433" y="285"/>
                  </a:cubicBezTo>
                  <a:lnTo>
                    <a:pt x="433" y="935"/>
                  </a:lnTo>
                  <a:cubicBezTo>
                    <a:pt x="433" y="1022"/>
                    <a:pt x="390" y="1094"/>
                    <a:pt x="318" y="1137"/>
                  </a:cubicBezTo>
                  <a:lnTo>
                    <a:pt x="130" y="1224"/>
                  </a:lnTo>
                  <a:cubicBezTo>
                    <a:pt x="58" y="1267"/>
                    <a:pt x="15" y="1339"/>
                    <a:pt x="0" y="1426"/>
                  </a:cubicBezTo>
                  <a:lnTo>
                    <a:pt x="0" y="1440"/>
                  </a:lnTo>
                  <a:cubicBezTo>
                    <a:pt x="15" y="2278"/>
                    <a:pt x="592" y="2985"/>
                    <a:pt x="1401" y="3172"/>
                  </a:cubicBezTo>
                  <a:cubicBezTo>
                    <a:pt x="1069" y="2855"/>
                    <a:pt x="867" y="2407"/>
                    <a:pt x="867" y="1931"/>
                  </a:cubicBezTo>
                  <a:lnTo>
                    <a:pt x="867" y="733"/>
                  </a:lnTo>
                  <a:cubicBezTo>
                    <a:pt x="867" y="545"/>
                    <a:pt x="1011" y="401"/>
                    <a:pt x="1199" y="401"/>
                  </a:cubicBezTo>
                  <a:cubicBezTo>
                    <a:pt x="1264" y="399"/>
                    <a:pt x="1335" y="398"/>
                    <a:pt x="1408" y="398"/>
                  </a:cubicBezTo>
                  <a:cubicBezTo>
                    <a:pt x="1902" y="398"/>
                    <a:pt x="2551" y="449"/>
                    <a:pt x="3003" y="675"/>
                  </a:cubicBezTo>
                  <a:cubicBezTo>
                    <a:pt x="3003" y="589"/>
                    <a:pt x="2974" y="516"/>
                    <a:pt x="2916" y="473"/>
                  </a:cubicBezTo>
                  <a:cubicBezTo>
                    <a:pt x="2399" y="95"/>
                    <a:pt x="1792" y="0"/>
                    <a:pt x="130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81"/>
            <p:cNvSpPr/>
            <p:nvPr/>
          </p:nvSpPr>
          <p:spPr>
            <a:xfrm>
              <a:off x="628236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3" y="1"/>
                  </a:moveTo>
                  <a:cubicBezTo>
                    <a:pt x="202" y="1"/>
                    <a:pt x="0" y="189"/>
                    <a:pt x="0" y="419"/>
                  </a:cubicBezTo>
                  <a:cubicBezTo>
                    <a:pt x="0" y="665"/>
                    <a:pt x="202" y="853"/>
                    <a:pt x="433" y="853"/>
                  </a:cubicBezTo>
                  <a:cubicBezTo>
                    <a:pt x="664" y="853"/>
                    <a:pt x="866" y="665"/>
                    <a:pt x="866" y="419"/>
                  </a:cubicBezTo>
                  <a:cubicBezTo>
                    <a:pt x="866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81"/>
            <p:cNvSpPr/>
            <p:nvPr/>
          </p:nvSpPr>
          <p:spPr>
            <a:xfrm>
              <a:off x="6176013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8" y="1"/>
                    <a:pt x="1" y="189"/>
                    <a:pt x="1" y="419"/>
                  </a:cubicBezTo>
                  <a:cubicBezTo>
                    <a:pt x="1" y="665"/>
                    <a:pt x="188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0" name="Google Shape;18280;p81"/>
            <p:cNvSpPr/>
            <p:nvPr/>
          </p:nvSpPr>
          <p:spPr>
            <a:xfrm>
              <a:off x="6389062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9" y="1"/>
                    <a:pt x="1" y="189"/>
                    <a:pt x="1" y="419"/>
                  </a:cubicBezTo>
                  <a:cubicBezTo>
                    <a:pt x="1" y="665"/>
                    <a:pt x="189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1" name="Google Shape;18281;p81"/>
            <p:cNvSpPr/>
            <p:nvPr/>
          </p:nvSpPr>
          <p:spPr>
            <a:xfrm>
              <a:off x="6199528" y="2217954"/>
              <a:ext cx="188381" cy="73769"/>
            </a:xfrm>
            <a:custGeom>
              <a:avLst/>
              <a:gdLst/>
              <a:ahLst/>
              <a:cxnLst/>
              <a:rect l="l" t="t" r="r" b="b"/>
              <a:pathLst>
                <a:path w="7186" h="2814" extrusionOk="0">
                  <a:moveTo>
                    <a:pt x="3593" y="0"/>
                  </a:moveTo>
                  <a:cubicBezTo>
                    <a:pt x="3478" y="0"/>
                    <a:pt x="3362" y="80"/>
                    <a:pt x="3377" y="238"/>
                  </a:cubicBezTo>
                  <a:lnTo>
                    <a:pt x="3377" y="455"/>
                  </a:lnTo>
                  <a:lnTo>
                    <a:pt x="2005" y="455"/>
                  </a:lnTo>
                  <a:cubicBezTo>
                    <a:pt x="1717" y="455"/>
                    <a:pt x="1457" y="585"/>
                    <a:pt x="1298" y="816"/>
                  </a:cubicBezTo>
                  <a:lnTo>
                    <a:pt x="114" y="2476"/>
                  </a:lnTo>
                  <a:cubicBezTo>
                    <a:pt x="1" y="2641"/>
                    <a:pt x="146" y="2814"/>
                    <a:pt x="301" y="2814"/>
                  </a:cubicBezTo>
                  <a:cubicBezTo>
                    <a:pt x="363" y="2814"/>
                    <a:pt x="426" y="2787"/>
                    <a:pt x="475" y="2721"/>
                  </a:cubicBezTo>
                  <a:lnTo>
                    <a:pt x="1659" y="1061"/>
                  </a:lnTo>
                  <a:cubicBezTo>
                    <a:pt x="1731" y="946"/>
                    <a:pt x="1861" y="888"/>
                    <a:pt x="2005" y="888"/>
                  </a:cubicBezTo>
                  <a:lnTo>
                    <a:pt x="3377" y="888"/>
                  </a:lnTo>
                  <a:lnTo>
                    <a:pt x="3377" y="2389"/>
                  </a:lnTo>
                  <a:cubicBezTo>
                    <a:pt x="3362" y="2541"/>
                    <a:pt x="3478" y="2617"/>
                    <a:pt x="3593" y="2617"/>
                  </a:cubicBezTo>
                  <a:cubicBezTo>
                    <a:pt x="3709" y="2617"/>
                    <a:pt x="3824" y="2541"/>
                    <a:pt x="3810" y="2389"/>
                  </a:cubicBezTo>
                  <a:lnTo>
                    <a:pt x="3810" y="888"/>
                  </a:lnTo>
                  <a:lnTo>
                    <a:pt x="5196" y="888"/>
                  </a:lnTo>
                  <a:cubicBezTo>
                    <a:pt x="5326" y="888"/>
                    <a:pt x="5455" y="946"/>
                    <a:pt x="5542" y="1061"/>
                  </a:cubicBezTo>
                  <a:lnTo>
                    <a:pt x="6726" y="2721"/>
                  </a:lnTo>
                  <a:cubicBezTo>
                    <a:pt x="6771" y="2787"/>
                    <a:pt x="6831" y="2814"/>
                    <a:pt x="6891" y="2814"/>
                  </a:cubicBezTo>
                  <a:cubicBezTo>
                    <a:pt x="7041" y="2814"/>
                    <a:pt x="7186" y="2641"/>
                    <a:pt x="7072" y="2476"/>
                  </a:cubicBezTo>
                  <a:lnTo>
                    <a:pt x="5888" y="816"/>
                  </a:lnTo>
                  <a:cubicBezTo>
                    <a:pt x="5730" y="585"/>
                    <a:pt x="5470" y="455"/>
                    <a:pt x="5196" y="455"/>
                  </a:cubicBezTo>
                  <a:lnTo>
                    <a:pt x="3810" y="455"/>
                  </a:lnTo>
                  <a:lnTo>
                    <a:pt x="3810" y="238"/>
                  </a:lnTo>
                  <a:cubicBezTo>
                    <a:pt x="3824" y="80"/>
                    <a:pt x="3709" y="0"/>
                    <a:pt x="3593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82" name="Google Shape;18282;p81"/>
          <p:cNvGrpSpPr/>
          <p:nvPr/>
        </p:nvGrpSpPr>
        <p:grpSpPr>
          <a:xfrm>
            <a:off x="6652077" y="1977458"/>
            <a:ext cx="235778" cy="347794"/>
            <a:chOff x="6652077" y="1977458"/>
            <a:chExt cx="235778" cy="347794"/>
          </a:xfrm>
        </p:grpSpPr>
        <p:sp>
          <p:nvSpPr>
            <p:cNvPr id="18283" name="Google Shape;18283;p81"/>
            <p:cNvSpPr/>
            <p:nvPr/>
          </p:nvSpPr>
          <p:spPr>
            <a:xfrm>
              <a:off x="6758798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3" y="1"/>
                  </a:moveTo>
                  <a:cubicBezTo>
                    <a:pt x="188" y="1"/>
                    <a:pt x="0" y="189"/>
                    <a:pt x="0" y="419"/>
                  </a:cubicBezTo>
                  <a:cubicBezTo>
                    <a:pt x="0" y="665"/>
                    <a:pt x="188" y="853"/>
                    <a:pt x="433" y="853"/>
                  </a:cubicBezTo>
                  <a:cubicBezTo>
                    <a:pt x="664" y="853"/>
                    <a:pt x="852" y="665"/>
                    <a:pt x="852" y="419"/>
                  </a:cubicBezTo>
                  <a:cubicBezTo>
                    <a:pt x="852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81"/>
            <p:cNvSpPr/>
            <p:nvPr/>
          </p:nvSpPr>
          <p:spPr>
            <a:xfrm>
              <a:off x="665207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81"/>
            <p:cNvSpPr/>
            <p:nvPr/>
          </p:nvSpPr>
          <p:spPr>
            <a:xfrm>
              <a:off x="6865126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81"/>
            <p:cNvSpPr/>
            <p:nvPr/>
          </p:nvSpPr>
          <p:spPr>
            <a:xfrm>
              <a:off x="6675697" y="2219081"/>
              <a:ext cx="188564" cy="72642"/>
            </a:xfrm>
            <a:custGeom>
              <a:avLst/>
              <a:gdLst/>
              <a:ahLst/>
              <a:cxnLst/>
              <a:rect l="l" t="t" r="r" b="b"/>
              <a:pathLst>
                <a:path w="7193" h="2771" extrusionOk="0">
                  <a:moveTo>
                    <a:pt x="3596" y="0"/>
                  </a:moveTo>
                  <a:cubicBezTo>
                    <a:pt x="3495" y="0"/>
                    <a:pt x="3394" y="65"/>
                    <a:pt x="3387" y="195"/>
                  </a:cubicBezTo>
                  <a:lnTo>
                    <a:pt x="3387" y="412"/>
                  </a:lnTo>
                  <a:lnTo>
                    <a:pt x="2001" y="412"/>
                  </a:lnTo>
                  <a:cubicBezTo>
                    <a:pt x="1727" y="412"/>
                    <a:pt x="1467" y="542"/>
                    <a:pt x="1308" y="773"/>
                  </a:cubicBezTo>
                  <a:lnTo>
                    <a:pt x="125" y="2433"/>
                  </a:lnTo>
                  <a:cubicBezTo>
                    <a:pt x="1" y="2598"/>
                    <a:pt x="143" y="2771"/>
                    <a:pt x="297" y="2771"/>
                  </a:cubicBezTo>
                  <a:cubicBezTo>
                    <a:pt x="359" y="2771"/>
                    <a:pt x="422" y="2744"/>
                    <a:pt x="471" y="2678"/>
                  </a:cubicBezTo>
                  <a:lnTo>
                    <a:pt x="1655" y="1018"/>
                  </a:lnTo>
                  <a:cubicBezTo>
                    <a:pt x="1727" y="903"/>
                    <a:pt x="1857" y="845"/>
                    <a:pt x="2001" y="845"/>
                  </a:cubicBezTo>
                  <a:lnTo>
                    <a:pt x="3387" y="845"/>
                  </a:lnTo>
                  <a:lnTo>
                    <a:pt x="3387" y="2346"/>
                  </a:lnTo>
                  <a:cubicBezTo>
                    <a:pt x="3394" y="2476"/>
                    <a:pt x="3495" y="2541"/>
                    <a:pt x="3596" y="2541"/>
                  </a:cubicBezTo>
                  <a:cubicBezTo>
                    <a:pt x="3697" y="2541"/>
                    <a:pt x="3798" y="2476"/>
                    <a:pt x="3806" y="2346"/>
                  </a:cubicBezTo>
                  <a:lnTo>
                    <a:pt x="3806" y="845"/>
                  </a:lnTo>
                  <a:lnTo>
                    <a:pt x="5191" y="845"/>
                  </a:lnTo>
                  <a:cubicBezTo>
                    <a:pt x="5321" y="845"/>
                    <a:pt x="5451" y="903"/>
                    <a:pt x="5538" y="1018"/>
                  </a:cubicBezTo>
                  <a:lnTo>
                    <a:pt x="6722" y="2678"/>
                  </a:lnTo>
                  <a:cubicBezTo>
                    <a:pt x="6767" y="2744"/>
                    <a:pt x="6828" y="2771"/>
                    <a:pt x="6889" y="2771"/>
                  </a:cubicBezTo>
                  <a:cubicBezTo>
                    <a:pt x="7042" y="2771"/>
                    <a:pt x="7192" y="2598"/>
                    <a:pt x="7068" y="2433"/>
                  </a:cubicBezTo>
                  <a:lnTo>
                    <a:pt x="5884" y="773"/>
                  </a:lnTo>
                  <a:cubicBezTo>
                    <a:pt x="5726" y="542"/>
                    <a:pt x="5466" y="412"/>
                    <a:pt x="5191" y="412"/>
                  </a:cubicBezTo>
                  <a:lnTo>
                    <a:pt x="3806" y="412"/>
                  </a:lnTo>
                  <a:lnTo>
                    <a:pt x="3806" y="195"/>
                  </a:lnTo>
                  <a:cubicBezTo>
                    <a:pt x="3798" y="65"/>
                    <a:pt x="3697" y="0"/>
                    <a:pt x="35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81"/>
            <p:cNvSpPr/>
            <p:nvPr/>
          </p:nvSpPr>
          <p:spPr>
            <a:xfrm>
              <a:off x="6747447" y="2112176"/>
              <a:ext cx="45064" cy="45064"/>
            </a:xfrm>
            <a:custGeom>
              <a:avLst/>
              <a:gdLst/>
              <a:ahLst/>
              <a:cxnLst/>
              <a:rect l="l" t="t" r="r" b="b"/>
              <a:pathLst>
                <a:path w="1719" h="1719" extrusionOk="0">
                  <a:moveTo>
                    <a:pt x="0" y="0"/>
                  </a:moveTo>
                  <a:lnTo>
                    <a:pt x="0" y="1718"/>
                  </a:lnTo>
                  <a:lnTo>
                    <a:pt x="1718" y="1718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81"/>
            <p:cNvSpPr/>
            <p:nvPr/>
          </p:nvSpPr>
          <p:spPr>
            <a:xfrm>
              <a:off x="6747447" y="2112176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0"/>
                  </a:moveTo>
                  <a:lnTo>
                    <a:pt x="0" y="679"/>
                  </a:lnTo>
                  <a:cubicBezTo>
                    <a:pt x="275" y="794"/>
                    <a:pt x="567" y="852"/>
                    <a:pt x="859" y="852"/>
                  </a:cubicBezTo>
                  <a:cubicBezTo>
                    <a:pt x="1152" y="852"/>
                    <a:pt x="1444" y="794"/>
                    <a:pt x="1718" y="679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81"/>
            <p:cNvSpPr/>
            <p:nvPr/>
          </p:nvSpPr>
          <p:spPr>
            <a:xfrm>
              <a:off x="6741759" y="1977458"/>
              <a:ext cx="56415" cy="45064"/>
            </a:xfrm>
            <a:custGeom>
              <a:avLst/>
              <a:gdLst/>
              <a:ahLst/>
              <a:cxnLst/>
              <a:rect l="l" t="t" r="r" b="b"/>
              <a:pathLst>
                <a:path w="2152" h="1719" extrusionOk="0">
                  <a:moveTo>
                    <a:pt x="1083" y="0"/>
                  </a:moveTo>
                  <a:cubicBezTo>
                    <a:pt x="492" y="0"/>
                    <a:pt x="1" y="390"/>
                    <a:pt x="1" y="867"/>
                  </a:cubicBezTo>
                  <a:cubicBezTo>
                    <a:pt x="1" y="1328"/>
                    <a:pt x="492" y="1718"/>
                    <a:pt x="1083" y="1718"/>
                  </a:cubicBezTo>
                  <a:cubicBezTo>
                    <a:pt x="1661" y="1718"/>
                    <a:pt x="2152" y="1328"/>
                    <a:pt x="2152" y="867"/>
                  </a:cubicBezTo>
                  <a:cubicBezTo>
                    <a:pt x="2152" y="390"/>
                    <a:pt x="1661" y="0"/>
                    <a:pt x="108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81"/>
            <p:cNvSpPr/>
            <p:nvPr/>
          </p:nvSpPr>
          <p:spPr>
            <a:xfrm>
              <a:off x="6741759" y="1977825"/>
              <a:ext cx="38248" cy="44697"/>
            </a:xfrm>
            <a:custGeom>
              <a:avLst/>
              <a:gdLst/>
              <a:ahLst/>
              <a:cxnLst/>
              <a:rect l="l" t="t" r="r" b="b"/>
              <a:pathLst>
                <a:path w="1459" h="1705" extrusionOk="0">
                  <a:moveTo>
                    <a:pt x="1083" y="1"/>
                  </a:moveTo>
                  <a:cubicBezTo>
                    <a:pt x="492" y="1"/>
                    <a:pt x="1" y="376"/>
                    <a:pt x="1" y="853"/>
                  </a:cubicBezTo>
                  <a:cubicBezTo>
                    <a:pt x="1" y="1314"/>
                    <a:pt x="492" y="1704"/>
                    <a:pt x="1083" y="1704"/>
                  </a:cubicBezTo>
                  <a:cubicBezTo>
                    <a:pt x="1199" y="1704"/>
                    <a:pt x="1329" y="1690"/>
                    <a:pt x="1459" y="1647"/>
                  </a:cubicBezTo>
                  <a:cubicBezTo>
                    <a:pt x="1083" y="1545"/>
                    <a:pt x="809" y="1213"/>
                    <a:pt x="795" y="824"/>
                  </a:cubicBezTo>
                  <a:cubicBezTo>
                    <a:pt x="809" y="463"/>
                    <a:pt x="1040" y="160"/>
                    <a:pt x="1372" y="30"/>
                  </a:cubicBezTo>
                  <a:cubicBezTo>
                    <a:pt x="1271" y="1"/>
                    <a:pt x="117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81"/>
            <p:cNvSpPr/>
            <p:nvPr/>
          </p:nvSpPr>
          <p:spPr>
            <a:xfrm>
              <a:off x="6713761" y="2000160"/>
              <a:ext cx="112410" cy="112043"/>
            </a:xfrm>
            <a:custGeom>
              <a:avLst/>
              <a:gdLst/>
              <a:ahLst/>
              <a:cxnLst/>
              <a:rect l="l" t="t" r="r" b="b"/>
              <a:pathLst>
                <a:path w="4288" h="4274" extrusionOk="0">
                  <a:moveTo>
                    <a:pt x="2151" y="1"/>
                  </a:moveTo>
                  <a:cubicBezTo>
                    <a:pt x="968" y="1"/>
                    <a:pt x="1" y="953"/>
                    <a:pt x="1" y="2137"/>
                  </a:cubicBezTo>
                  <a:cubicBezTo>
                    <a:pt x="1" y="3321"/>
                    <a:pt x="968" y="4273"/>
                    <a:pt x="2151" y="4273"/>
                  </a:cubicBezTo>
                  <a:cubicBezTo>
                    <a:pt x="3321" y="4273"/>
                    <a:pt x="4288" y="3321"/>
                    <a:pt x="4288" y="2137"/>
                  </a:cubicBezTo>
                  <a:cubicBezTo>
                    <a:pt x="4288" y="953"/>
                    <a:pt x="3321" y="1"/>
                    <a:pt x="21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2" name="Google Shape;18292;p81"/>
            <p:cNvSpPr/>
            <p:nvPr/>
          </p:nvSpPr>
          <p:spPr>
            <a:xfrm>
              <a:off x="6740605" y="2000134"/>
              <a:ext cx="88974" cy="110942"/>
            </a:xfrm>
            <a:custGeom>
              <a:avLst/>
              <a:gdLst/>
              <a:ahLst/>
              <a:cxnLst/>
              <a:rect l="l" t="t" r="r" b="b"/>
              <a:pathLst>
                <a:path w="3394" h="4232" extrusionOk="0">
                  <a:moveTo>
                    <a:pt x="1164" y="0"/>
                  </a:moveTo>
                  <a:cubicBezTo>
                    <a:pt x="375" y="0"/>
                    <a:pt x="0" y="994"/>
                    <a:pt x="622" y="1517"/>
                  </a:cubicBezTo>
                  <a:cubicBezTo>
                    <a:pt x="622" y="1517"/>
                    <a:pt x="1229" y="3596"/>
                    <a:pt x="1546" y="4231"/>
                  </a:cubicBezTo>
                  <a:cubicBezTo>
                    <a:pt x="2658" y="4000"/>
                    <a:pt x="3394" y="2946"/>
                    <a:pt x="3235" y="1835"/>
                  </a:cubicBezTo>
                  <a:cubicBezTo>
                    <a:pt x="3105" y="969"/>
                    <a:pt x="2484" y="276"/>
                    <a:pt x="1633" y="59"/>
                  </a:cubicBezTo>
                  <a:cubicBezTo>
                    <a:pt x="1503" y="30"/>
                    <a:pt x="1358" y="2"/>
                    <a:pt x="1214" y="2"/>
                  </a:cubicBezTo>
                  <a:cubicBezTo>
                    <a:pt x="1197" y="1"/>
                    <a:pt x="1180" y="0"/>
                    <a:pt x="1164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81"/>
            <p:cNvSpPr/>
            <p:nvPr/>
          </p:nvSpPr>
          <p:spPr>
            <a:xfrm>
              <a:off x="6725112" y="2040033"/>
              <a:ext cx="89708" cy="83521"/>
            </a:xfrm>
            <a:custGeom>
              <a:avLst/>
              <a:gdLst/>
              <a:ahLst/>
              <a:cxnLst/>
              <a:rect l="l" t="t" r="r" b="b"/>
              <a:pathLst>
                <a:path w="3422" h="3186" extrusionOk="0">
                  <a:moveTo>
                    <a:pt x="1158" y="1"/>
                  </a:moveTo>
                  <a:cubicBezTo>
                    <a:pt x="1091" y="1"/>
                    <a:pt x="1028" y="40"/>
                    <a:pt x="982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420"/>
                    <a:pt x="766" y="3185"/>
                    <a:pt x="1718" y="3185"/>
                  </a:cubicBezTo>
                  <a:cubicBezTo>
                    <a:pt x="2657" y="3171"/>
                    <a:pt x="3422" y="2420"/>
                    <a:pt x="3422" y="1468"/>
                  </a:cubicBezTo>
                  <a:lnTo>
                    <a:pt x="3422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81"/>
            <p:cNvSpPr/>
            <p:nvPr/>
          </p:nvSpPr>
          <p:spPr>
            <a:xfrm>
              <a:off x="6697481" y="2142822"/>
              <a:ext cx="145362" cy="59062"/>
            </a:xfrm>
            <a:custGeom>
              <a:avLst/>
              <a:gdLst/>
              <a:ahLst/>
              <a:cxnLst/>
              <a:rect l="l" t="t" r="r" b="b"/>
              <a:pathLst>
                <a:path w="5545" h="2253" extrusionOk="0">
                  <a:moveTo>
                    <a:pt x="1690" y="1"/>
                  </a:moveTo>
                  <a:lnTo>
                    <a:pt x="1675" y="15"/>
                  </a:lnTo>
                  <a:lnTo>
                    <a:pt x="376" y="593"/>
                  </a:lnTo>
                  <a:cubicBezTo>
                    <a:pt x="145" y="694"/>
                    <a:pt x="1" y="925"/>
                    <a:pt x="1" y="1170"/>
                  </a:cubicBezTo>
                  <a:lnTo>
                    <a:pt x="1" y="2036"/>
                  </a:lnTo>
                  <a:cubicBezTo>
                    <a:pt x="1" y="2152"/>
                    <a:pt x="88" y="2253"/>
                    <a:pt x="203" y="2253"/>
                  </a:cubicBezTo>
                  <a:lnTo>
                    <a:pt x="5328" y="2253"/>
                  </a:lnTo>
                  <a:cubicBezTo>
                    <a:pt x="5457" y="2253"/>
                    <a:pt x="5544" y="2152"/>
                    <a:pt x="5544" y="2036"/>
                  </a:cubicBezTo>
                  <a:lnTo>
                    <a:pt x="5544" y="1170"/>
                  </a:lnTo>
                  <a:cubicBezTo>
                    <a:pt x="5544" y="925"/>
                    <a:pt x="5400" y="694"/>
                    <a:pt x="5169" y="593"/>
                  </a:cubicBezTo>
                  <a:lnTo>
                    <a:pt x="3884" y="15"/>
                  </a:lnTo>
                  <a:lnTo>
                    <a:pt x="3855" y="1"/>
                  </a:lnTo>
                  <a:lnTo>
                    <a:pt x="2772" y="564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5" name="Google Shape;18295;p81"/>
            <p:cNvSpPr/>
            <p:nvPr/>
          </p:nvSpPr>
          <p:spPr>
            <a:xfrm>
              <a:off x="6697114" y="2161749"/>
              <a:ext cx="28024" cy="40135"/>
            </a:xfrm>
            <a:custGeom>
              <a:avLst/>
              <a:gdLst/>
              <a:ahLst/>
              <a:cxnLst/>
              <a:rect l="l" t="t" r="r" b="b"/>
              <a:pathLst>
                <a:path w="1069" h="1531" extrusionOk="0">
                  <a:moveTo>
                    <a:pt x="188" y="0"/>
                  </a:moveTo>
                  <a:cubicBezTo>
                    <a:pt x="73" y="130"/>
                    <a:pt x="0" y="289"/>
                    <a:pt x="0" y="448"/>
                  </a:cubicBezTo>
                  <a:lnTo>
                    <a:pt x="0" y="1314"/>
                  </a:lnTo>
                  <a:cubicBezTo>
                    <a:pt x="0" y="1430"/>
                    <a:pt x="102" y="1531"/>
                    <a:pt x="217" y="1531"/>
                  </a:cubicBezTo>
                  <a:lnTo>
                    <a:pt x="1069" y="1531"/>
                  </a:lnTo>
                  <a:lnTo>
                    <a:pt x="1069" y="1069"/>
                  </a:lnTo>
                  <a:cubicBezTo>
                    <a:pt x="1069" y="953"/>
                    <a:pt x="1025" y="852"/>
                    <a:pt x="953" y="766"/>
                  </a:cubicBezTo>
                  <a:lnTo>
                    <a:pt x="18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6" name="Google Shape;18296;p81"/>
            <p:cNvSpPr/>
            <p:nvPr/>
          </p:nvSpPr>
          <p:spPr>
            <a:xfrm>
              <a:off x="6814427" y="2161749"/>
              <a:ext cx="28417" cy="40135"/>
            </a:xfrm>
            <a:custGeom>
              <a:avLst/>
              <a:gdLst/>
              <a:ahLst/>
              <a:cxnLst/>
              <a:rect l="l" t="t" r="r" b="b"/>
              <a:pathLst>
                <a:path w="1084" h="1531" extrusionOk="0">
                  <a:moveTo>
                    <a:pt x="895" y="0"/>
                  </a:moveTo>
                  <a:lnTo>
                    <a:pt x="130" y="766"/>
                  </a:lnTo>
                  <a:cubicBezTo>
                    <a:pt x="44" y="852"/>
                    <a:pt x="0" y="953"/>
                    <a:pt x="0" y="1069"/>
                  </a:cubicBezTo>
                  <a:lnTo>
                    <a:pt x="0" y="1531"/>
                  </a:lnTo>
                  <a:lnTo>
                    <a:pt x="867" y="1531"/>
                  </a:lnTo>
                  <a:cubicBezTo>
                    <a:pt x="982" y="1531"/>
                    <a:pt x="1083" y="1430"/>
                    <a:pt x="1083" y="1314"/>
                  </a:cubicBezTo>
                  <a:lnTo>
                    <a:pt x="1083" y="448"/>
                  </a:lnTo>
                  <a:cubicBezTo>
                    <a:pt x="1083" y="289"/>
                    <a:pt x="1011" y="130"/>
                    <a:pt x="89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81"/>
            <p:cNvSpPr/>
            <p:nvPr/>
          </p:nvSpPr>
          <p:spPr>
            <a:xfrm>
              <a:off x="6737617" y="2135849"/>
              <a:ext cx="64358" cy="66036"/>
            </a:xfrm>
            <a:custGeom>
              <a:avLst/>
              <a:gdLst/>
              <a:ahLst/>
              <a:cxnLst/>
              <a:rect l="l" t="t" r="r" b="b"/>
              <a:pathLst>
                <a:path w="2455" h="2519" extrusionOk="0">
                  <a:moveTo>
                    <a:pt x="293" y="0"/>
                  </a:moveTo>
                  <a:cubicBezTo>
                    <a:pt x="253" y="0"/>
                    <a:pt x="213" y="23"/>
                    <a:pt x="188" y="65"/>
                  </a:cubicBezTo>
                  <a:lnTo>
                    <a:pt x="0" y="339"/>
                  </a:lnTo>
                  <a:lnTo>
                    <a:pt x="433" y="1118"/>
                  </a:lnTo>
                  <a:cubicBezTo>
                    <a:pt x="479" y="1192"/>
                    <a:pt x="553" y="1230"/>
                    <a:pt x="628" y="1230"/>
                  </a:cubicBezTo>
                  <a:cubicBezTo>
                    <a:pt x="671" y="1230"/>
                    <a:pt x="714" y="1217"/>
                    <a:pt x="751" y="1191"/>
                  </a:cubicBezTo>
                  <a:lnTo>
                    <a:pt x="1011" y="974"/>
                  </a:lnTo>
                  <a:lnTo>
                    <a:pt x="1011" y="2519"/>
                  </a:lnTo>
                  <a:lnTo>
                    <a:pt x="1444" y="2519"/>
                  </a:lnTo>
                  <a:lnTo>
                    <a:pt x="1444" y="974"/>
                  </a:lnTo>
                  <a:lnTo>
                    <a:pt x="1703" y="1191"/>
                  </a:lnTo>
                  <a:cubicBezTo>
                    <a:pt x="1740" y="1217"/>
                    <a:pt x="1785" y="1230"/>
                    <a:pt x="1830" y="1230"/>
                  </a:cubicBezTo>
                  <a:cubicBezTo>
                    <a:pt x="1907" y="1230"/>
                    <a:pt x="1984" y="1192"/>
                    <a:pt x="2021" y="1118"/>
                  </a:cubicBezTo>
                  <a:lnTo>
                    <a:pt x="2454" y="339"/>
                  </a:lnTo>
                  <a:lnTo>
                    <a:pt x="2281" y="65"/>
                  </a:lnTo>
                  <a:cubicBezTo>
                    <a:pt x="2256" y="23"/>
                    <a:pt x="2216" y="0"/>
                    <a:pt x="2175" y="0"/>
                  </a:cubicBezTo>
                  <a:cubicBezTo>
                    <a:pt x="2146" y="0"/>
                    <a:pt x="2117" y="12"/>
                    <a:pt x="2093" y="36"/>
                  </a:cubicBezTo>
                  <a:lnTo>
                    <a:pt x="1371" y="685"/>
                  </a:lnTo>
                  <a:cubicBezTo>
                    <a:pt x="1335" y="721"/>
                    <a:pt x="1285" y="739"/>
                    <a:pt x="1232" y="739"/>
                  </a:cubicBezTo>
                  <a:cubicBezTo>
                    <a:pt x="1180" y="739"/>
                    <a:pt x="1126" y="721"/>
                    <a:pt x="1083" y="685"/>
                  </a:cubicBezTo>
                  <a:lnTo>
                    <a:pt x="375" y="36"/>
                  </a:lnTo>
                  <a:cubicBezTo>
                    <a:pt x="351" y="12"/>
                    <a:pt x="322" y="0"/>
                    <a:pt x="29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81"/>
            <p:cNvSpPr/>
            <p:nvPr/>
          </p:nvSpPr>
          <p:spPr>
            <a:xfrm>
              <a:off x="6725112" y="2040033"/>
              <a:ext cx="90101" cy="82761"/>
            </a:xfrm>
            <a:custGeom>
              <a:avLst/>
              <a:gdLst/>
              <a:ahLst/>
              <a:cxnLst/>
              <a:rect l="l" t="t" r="r" b="b"/>
              <a:pathLst>
                <a:path w="3437" h="3157" extrusionOk="0">
                  <a:moveTo>
                    <a:pt x="1158" y="1"/>
                  </a:moveTo>
                  <a:cubicBezTo>
                    <a:pt x="1092" y="1"/>
                    <a:pt x="1031" y="40"/>
                    <a:pt x="997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290"/>
                    <a:pt x="593" y="3012"/>
                    <a:pt x="1415" y="3157"/>
                  </a:cubicBezTo>
                  <a:cubicBezTo>
                    <a:pt x="1069" y="2825"/>
                    <a:pt x="867" y="2363"/>
                    <a:pt x="867" y="1886"/>
                  </a:cubicBezTo>
                  <a:lnTo>
                    <a:pt x="867" y="1237"/>
                  </a:lnTo>
                  <a:cubicBezTo>
                    <a:pt x="867" y="1092"/>
                    <a:pt x="925" y="962"/>
                    <a:pt x="1011" y="847"/>
                  </a:cubicBezTo>
                  <a:cubicBezTo>
                    <a:pt x="1083" y="746"/>
                    <a:pt x="1170" y="630"/>
                    <a:pt x="1242" y="515"/>
                  </a:cubicBezTo>
                  <a:cubicBezTo>
                    <a:pt x="1264" y="482"/>
                    <a:pt x="1294" y="466"/>
                    <a:pt x="1331" y="466"/>
                  </a:cubicBezTo>
                  <a:cubicBezTo>
                    <a:pt x="1344" y="466"/>
                    <a:pt x="1358" y="468"/>
                    <a:pt x="1372" y="472"/>
                  </a:cubicBezTo>
                  <a:cubicBezTo>
                    <a:pt x="2281" y="688"/>
                    <a:pt x="3205" y="1078"/>
                    <a:pt x="3436" y="1338"/>
                  </a:cubicBezTo>
                  <a:lnTo>
                    <a:pt x="3436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99" name="Google Shape;18299;p81"/>
          <p:cNvGrpSpPr/>
          <p:nvPr/>
        </p:nvGrpSpPr>
        <p:grpSpPr>
          <a:xfrm>
            <a:off x="7072513" y="1997512"/>
            <a:ext cx="394352" cy="308052"/>
            <a:chOff x="7072513" y="1997512"/>
            <a:chExt cx="394352" cy="308052"/>
          </a:xfrm>
        </p:grpSpPr>
        <p:sp>
          <p:nvSpPr>
            <p:cNvPr id="18300" name="Google Shape;18300;p81"/>
            <p:cNvSpPr/>
            <p:nvPr/>
          </p:nvSpPr>
          <p:spPr>
            <a:xfrm>
              <a:off x="7111862" y="2025903"/>
              <a:ext cx="279321" cy="279662"/>
            </a:xfrm>
            <a:custGeom>
              <a:avLst/>
              <a:gdLst/>
              <a:ahLst/>
              <a:cxnLst/>
              <a:rect l="l" t="t" r="r" b="b"/>
              <a:pathLst>
                <a:path w="10655" h="10668" extrusionOk="0">
                  <a:moveTo>
                    <a:pt x="5327" y="0"/>
                  </a:moveTo>
                  <a:cubicBezTo>
                    <a:pt x="2383" y="0"/>
                    <a:pt x="1" y="2396"/>
                    <a:pt x="1" y="5327"/>
                  </a:cubicBezTo>
                  <a:cubicBezTo>
                    <a:pt x="1" y="8272"/>
                    <a:pt x="2383" y="10668"/>
                    <a:pt x="5327" y="10668"/>
                  </a:cubicBezTo>
                  <a:cubicBezTo>
                    <a:pt x="8272" y="10668"/>
                    <a:pt x="10654" y="8272"/>
                    <a:pt x="10654" y="5327"/>
                  </a:cubicBezTo>
                  <a:cubicBezTo>
                    <a:pt x="10654" y="2396"/>
                    <a:pt x="8272" y="0"/>
                    <a:pt x="5327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1" name="Google Shape;18301;p81"/>
            <p:cNvSpPr/>
            <p:nvPr/>
          </p:nvSpPr>
          <p:spPr>
            <a:xfrm>
              <a:off x="7250749" y="2106488"/>
              <a:ext cx="74582" cy="97677"/>
            </a:xfrm>
            <a:custGeom>
              <a:avLst/>
              <a:gdLst/>
              <a:ahLst/>
              <a:cxnLst/>
              <a:rect l="l" t="t" r="r" b="b"/>
              <a:pathLst>
                <a:path w="2845" h="3726" extrusionOk="0">
                  <a:moveTo>
                    <a:pt x="1" y="1"/>
                  </a:moveTo>
                  <a:lnTo>
                    <a:pt x="44" y="2282"/>
                  </a:lnTo>
                  <a:lnTo>
                    <a:pt x="1747" y="3725"/>
                  </a:lnTo>
                  <a:lnTo>
                    <a:pt x="1892" y="3523"/>
                  </a:lnTo>
                  <a:cubicBezTo>
                    <a:pt x="2844" y="2108"/>
                    <a:pt x="1949" y="189"/>
                    <a:pt x="246" y="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2" name="Google Shape;18302;p81"/>
            <p:cNvSpPr/>
            <p:nvPr/>
          </p:nvSpPr>
          <p:spPr>
            <a:xfrm>
              <a:off x="7250749" y="2048212"/>
              <a:ext cx="148744" cy="193021"/>
            </a:xfrm>
            <a:custGeom>
              <a:avLst/>
              <a:gdLst/>
              <a:ahLst/>
              <a:cxnLst/>
              <a:rect l="l" t="t" r="r" b="b"/>
              <a:pathLst>
                <a:path w="5674" h="7363" extrusionOk="0">
                  <a:moveTo>
                    <a:pt x="1" y="1"/>
                  </a:moveTo>
                  <a:lnTo>
                    <a:pt x="1" y="2253"/>
                  </a:lnTo>
                  <a:lnTo>
                    <a:pt x="203" y="2267"/>
                  </a:lnTo>
                  <a:cubicBezTo>
                    <a:pt x="1357" y="2368"/>
                    <a:pt x="2238" y="3335"/>
                    <a:pt x="2252" y="4476"/>
                  </a:cubicBezTo>
                  <a:cubicBezTo>
                    <a:pt x="2252" y="4938"/>
                    <a:pt x="2108" y="5385"/>
                    <a:pt x="1834" y="5761"/>
                  </a:cubicBezTo>
                  <a:lnTo>
                    <a:pt x="1718" y="5934"/>
                  </a:lnTo>
                  <a:lnTo>
                    <a:pt x="3451" y="7363"/>
                  </a:lnTo>
                  <a:lnTo>
                    <a:pt x="3595" y="7175"/>
                  </a:lnTo>
                  <a:lnTo>
                    <a:pt x="3609" y="7161"/>
                  </a:lnTo>
                  <a:lnTo>
                    <a:pt x="3667" y="7089"/>
                  </a:lnTo>
                  <a:cubicBezTo>
                    <a:pt x="5674" y="4303"/>
                    <a:pt x="3913" y="376"/>
                    <a:pt x="491" y="15"/>
                  </a:cubicBezTo>
                  <a:lnTo>
                    <a:pt x="246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3" name="Google Shape;18303;p81"/>
            <p:cNvSpPr/>
            <p:nvPr/>
          </p:nvSpPr>
          <p:spPr>
            <a:xfrm>
              <a:off x="7250382" y="1997512"/>
              <a:ext cx="216483" cy="272872"/>
            </a:xfrm>
            <a:custGeom>
              <a:avLst/>
              <a:gdLst/>
              <a:ahLst/>
              <a:cxnLst/>
              <a:rect l="l" t="t" r="r" b="b"/>
              <a:pathLst>
                <a:path w="8258" h="10409" extrusionOk="0">
                  <a:moveTo>
                    <a:pt x="404" y="1"/>
                  </a:moveTo>
                  <a:cubicBezTo>
                    <a:pt x="188" y="1"/>
                    <a:pt x="0" y="188"/>
                    <a:pt x="0" y="405"/>
                  </a:cubicBezTo>
                  <a:lnTo>
                    <a:pt x="0" y="1978"/>
                  </a:lnTo>
                  <a:lnTo>
                    <a:pt x="217" y="1978"/>
                  </a:lnTo>
                  <a:cubicBezTo>
                    <a:pt x="3825" y="2123"/>
                    <a:pt x="5760" y="6265"/>
                    <a:pt x="3566" y="9124"/>
                  </a:cubicBezTo>
                  <a:lnTo>
                    <a:pt x="3436" y="9297"/>
                  </a:lnTo>
                  <a:lnTo>
                    <a:pt x="4634" y="10307"/>
                  </a:lnTo>
                  <a:cubicBezTo>
                    <a:pt x="4706" y="10365"/>
                    <a:pt x="4793" y="10394"/>
                    <a:pt x="4894" y="10394"/>
                  </a:cubicBezTo>
                  <a:lnTo>
                    <a:pt x="4951" y="10408"/>
                  </a:lnTo>
                  <a:cubicBezTo>
                    <a:pt x="5053" y="10394"/>
                    <a:pt x="5154" y="10336"/>
                    <a:pt x="5226" y="10250"/>
                  </a:cubicBezTo>
                  <a:cubicBezTo>
                    <a:pt x="8257" y="6136"/>
                    <a:pt x="5529" y="304"/>
                    <a:pt x="43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81"/>
            <p:cNvSpPr/>
            <p:nvPr/>
          </p:nvSpPr>
          <p:spPr>
            <a:xfrm>
              <a:off x="7114903" y="2025903"/>
              <a:ext cx="137000" cy="140408"/>
            </a:xfrm>
            <a:custGeom>
              <a:avLst/>
              <a:gdLst/>
              <a:ahLst/>
              <a:cxnLst/>
              <a:rect l="l" t="t" r="r" b="b"/>
              <a:pathLst>
                <a:path w="5226" h="5356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5226" y="5356"/>
                  </a:lnTo>
                  <a:lnTo>
                    <a:pt x="5197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81"/>
            <p:cNvSpPr/>
            <p:nvPr/>
          </p:nvSpPr>
          <p:spPr>
            <a:xfrm>
              <a:off x="7111862" y="2135639"/>
              <a:ext cx="140041" cy="164630"/>
            </a:xfrm>
            <a:custGeom>
              <a:avLst/>
              <a:gdLst/>
              <a:ahLst/>
              <a:cxnLst/>
              <a:rect l="l" t="t" r="r" b="b"/>
              <a:pathLst>
                <a:path w="5342" h="6280" extrusionOk="0">
                  <a:moveTo>
                    <a:pt x="131" y="0"/>
                  </a:moveTo>
                  <a:cubicBezTo>
                    <a:pt x="44" y="376"/>
                    <a:pt x="1" y="765"/>
                    <a:pt x="1" y="1155"/>
                  </a:cubicBezTo>
                  <a:cubicBezTo>
                    <a:pt x="1" y="3537"/>
                    <a:pt x="1603" y="5645"/>
                    <a:pt x="3913" y="6280"/>
                  </a:cubicBezTo>
                  <a:lnTo>
                    <a:pt x="5342" y="117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81"/>
            <p:cNvSpPr/>
            <p:nvPr/>
          </p:nvSpPr>
          <p:spPr>
            <a:xfrm>
              <a:off x="7198529" y="2280188"/>
              <a:ext cx="73821" cy="25376"/>
            </a:xfrm>
            <a:custGeom>
              <a:avLst/>
              <a:gdLst/>
              <a:ahLst/>
              <a:cxnLst/>
              <a:rect l="l" t="t" r="r" b="b"/>
              <a:pathLst>
                <a:path w="2816" h="968" extrusionOk="0">
                  <a:moveTo>
                    <a:pt x="563" y="1"/>
                  </a:moveTo>
                  <a:lnTo>
                    <a:pt x="0" y="564"/>
                  </a:lnTo>
                  <a:cubicBezTo>
                    <a:pt x="636" y="824"/>
                    <a:pt x="1329" y="968"/>
                    <a:pt x="2021" y="968"/>
                  </a:cubicBezTo>
                  <a:cubicBezTo>
                    <a:pt x="2281" y="968"/>
                    <a:pt x="2556" y="939"/>
                    <a:pt x="2815" y="896"/>
                  </a:cubicBezTo>
                  <a:cubicBezTo>
                    <a:pt x="2007" y="780"/>
                    <a:pt x="1242" y="477"/>
                    <a:pt x="56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81"/>
            <p:cNvSpPr/>
            <p:nvPr/>
          </p:nvSpPr>
          <p:spPr>
            <a:xfrm>
              <a:off x="7114903" y="2025903"/>
              <a:ext cx="136239" cy="118833"/>
            </a:xfrm>
            <a:custGeom>
              <a:avLst/>
              <a:gdLst/>
              <a:ahLst/>
              <a:cxnLst/>
              <a:rect l="l" t="t" r="r" b="b"/>
              <a:pathLst>
                <a:path w="5197" h="4533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1545" y="4533"/>
                  </a:lnTo>
                  <a:cubicBezTo>
                    <a:pt x="1848" y="2526"/>
                    <a:pt x="3263" y="866"/>
                    <a:pt x="5197" y="260"/>
                  </a:cubicBezTo>
                  <a:lnTo>
                    <a:pt x="5197" y="0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8" name="Google Shape;18308;p81"/>
            <p:cNvSpPr/>
            <p:nvPr/>
          </p:nvSpPr>
          <p:spPr>
            <a:xfrm>
              <a:off x="7072513" y="2004223"/>
              <a:ext cx="136947" cy="105515"/>
            </a:xfrm>
            <a:custGeom>
              <a:avLst/>
              <a:gdLst/>
              <a:ahLst/>
              <a:cxnLst/>
              <a:rect l="l" t="t" r="r" b="b"/>
              <a:pathLst>
                <a:path w="5224" h="4025" extrusionOk="0">
                  <a:moveTo>
                    <a:pt x="210" y="1"/>
                  </a:moveTo>
                  <a:cubicBezTo>
                    <a:pt x="105" y="1"/>
                    <a:pt x="0" y="69"/>
                    <a:pt x="0" y="206"/>
                  </a:cubicBezTo>
                  <a:lnTo>
                    <a:pt x="0" y="1332"/>
                  </a:lnTo>
                  <a:cubicBezTo>
                    <a:pt x="0" y="1470"/>
                    <a:pt x="105" y="1538"/>
                    <a:pt x="210" y="1538"/>
                  </a:cubicBezTo>
                  <a:cubicBezTo>
                    <a:pt x="314" y="1538"/>
                    <a:pt x="419" y="1470"/>
                    <a:pt x="419" y="1332"/>
                  </a:cubicBezTo>
                  <a:lnTo>
                    <a:pt x="419" y="972"/>
                  </a:lnTo>
                  <a:lnTo>
                    <a:pt x="3147" y="972"/>
                  </a:lnTo>
                  <a:lnTo>
                    <a:pt x="4750" y="3931"/>
                  </a:lnTo>
                  <a:cubicBezTo>
                    <a:pt x="4775" y="3998"/>
                    <a:pt x="4829" y="4025"/>
                    <a:pt x="4889" y="4025"/>
                  </a:cubicBezTo>
                  <a:cubicBezTo>
                    <a:pt x="5037" y="4025"/>
                    <a:pt x="5223" y="3862"/>
                    <a:pt x="5111" y="3729"/>
                  </a:cubicBezTo>
                  <a:lnTo>
                    <a:pt x="5125" y="3729"/>
                  </a:lnTo>
                  <a:lnTo>
                    <a:pt x="3451" y="668"/>
                  </a:lnTo>
                  <a:cubicBezTo>
                    <a:pt x="3422" y="596"/>
                    <a:pt x="3349" y="553"/>
                    <a:pt x="3277" y="553"/>
                  </a:cubicBezTo>
                  <a:lnTo>
                    <a:pt x="419" y="553"/>
                  </a:lnTo>
                  <a:lnTo>
                    <a:pt x="419" y="206"/>
                  </a:lnTo>
                  <a:cubicBezTo>
                    <a:pt x="419" y="69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9" name="Google Shape;18309;p81"/>
            <p:cNvSpPr/>
            <p:nvPr/>
          </p:nvSpPr>
          <p:spPr>
            <a:xfrm>
              <a:off x="7187545" y="2099436"/>
              <a:ext cx="35233" cy="30173"/>
            </a:xfrm>
            <a:custGeom>
              <a:avLst/>
              <a:gdLst/>
              <a:ahLst/>
              <a:cxnLst/>
              <a:rect l="l" t="t" r="r" b="b"/>
              <a:pathLst>
                <a:path w="1344" h="1151" extrusionOk="0">
                  <a:moveTo>
                    <a:pt x="762" y="1"/>
                  </a:moveTo>
                  <a:cubicBezTo>
                    <a:pt x="621" y="1"/>
                    <a:pt x="478" y="53"/>
                    <a:pt x="362" y="169"/>
                  </a:cubicBezTo>
                  <a:cubicBezTo>
                    <a:pt x="1" y="530"/>
                    <a:pt x="261" y="1150"/>
                    <a:pt x="766" y="1150"/>
                  </a:cubicBezTo>
                  <a:cubicBezTo>
                    <a:pt x="1083" y="1150"/>
                    <a:pt x="1343" y="891"/>
                    <a:pt x="1343" y="573"/>
                  </a:cubicBezTo>
                  <a:cubicBezTo>
                    <a:pt x="1343" y="231"/>
                    <a:pt x="1058" y="1"/>
                    <a:pt x="762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81"/>
            <p:cNvSpPr/>
            <p:nvPr/>
          </p:nvSpPr>
          <p:spPr>
            <a:xfrm>
              <a:off x="7098990" y="2135246"/>
              <a:ext cx="120379" cy="165023"/>
            </a:xfrm>
            <a:custGeom>
              <a:avLst/>
              <a:gdLst/>
              <a:ahLst/>
              <a:cxnLst/>
              <a:rect l="l" t="t" r="r" b="b"/>
              <a:pathLst>
                <a:path w="4592" h="6295" extrusionOk="0">
                  <a:moveTo>
                    <a:pt x="622" y="1"/>
                  </a:moveTo>
                  <a:lnTo>
                    <a:pt x="622" y="1"/>
                  </a:lnTo>
                  <a:cubicBezTo>
                    <a:pt x="1" y="2773"/>
                    <a:pt x="1675" y="5544"/>
                    <a:pt x="4404" y="6295"/>
                  </a:cubicBezTo>
                  <a:lnTo>
                    <a:pt x="4591" y="5660"/>
                  </a:lnTo>
                  <a:cubicBezTo>
                    <a:pt x="3032" y="4692"/>
                    <a:pt x="2094" y="2989"/>
                    <a:pt x="2094" y="1170"/>
                  </a:cubicBezTo>
                  <a:cubicBezTo>
                    <a:pt x="2094" y="896"/>
                    <a:pt x="2108" y="622"/>
                    <a:pt x="2152" y="362"/>
                  </a:cubicBezTo>
                  <a:lnTo>
                    <a:pt x="622" y="1"/>
                  </a:ln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11" name="Google Shape;18311;p81"/>
          <p:cNvGrpSpPr/>
          <p:nvPr/>
        </p:nvGrpSpPr>
        <p:grpSpPr>
          <a:xfrm>
            <a:off x="7576208" y="1977825"/>
            <a:ext cx="292533" cy="347454"/>
            <a:chOff x="7576208" y="1977825"/>
            <a:chExt cx="292533" cy="347454"/>
          </a:xfrm>
        </p:grpSpPr>
        <p:sp>
          <p:nvSpPr>
            <p:cNvPr id="18312" name="Google Shape;18312;p81"/>
            <p:cNvSpPr/>
            <p:nvPr/>
          </p:nvSpPr>
          <p:spPr>
            <a:xfrm>
              <a:off x="7576208" y="1999032"/>
              <a:ext cx="89315" cy="148351"/>
            </a:xfrm>
            <a:custGeom>
              <a:avLst/>
              <a:gdLst/>
              <a:ahLst/>
              <a:cxnLst/>
              <a:rect l="l" t="t" r="r" b="b"/>
              <a:pathLst>
                <a:path w="3407" h="5659" extrusionOk="0">
                  <a:moveTo>
                    <a:pt x="592" y="0"/>
                  </a:moveTo>
                  <a:cubicBezTo>
                    <a:pt x="260" y="0"/>
                    <a:pt x="0" y="260"/>
                    <a:pt x="0" y="592"/>
                  </a:cubicBezTo>
                  <a:lnTo>
                    <a:pt x="0" y="1415"/>
                  </a:lnTo>
                  <a:cubicBezTo>
                    <a:pt x="0" y="3378"/>
                    <a:pt x="1011" y="3797"/>
                    <a:pt x="1819" y="4129"/>
                  </a:cubicBezTo>
                  <a:cubicBezTo>
                    <a:pt x="2281" y="4316"/>
                    <a:pt x="2671" y="4475"/>
                    <a:pt x="2858" y="4865"/>
                  </a:cubicBezTo>
                  <a:cubicBezTo>
                    <a:pt x="2916" y="4952"/>
                    <a:pt x="2902" y="5067"/>
                    <a:pt x="2829" y="5154"/>
                  </a:cubicBezTo>
                  <a:cubicBezTo>
                    <a:pt x="2759" y="5224"/>
                    <a:pt x="2661" y="5266"/>
                    <a:pt x="2560" y="5266"/>
                  </a:cubicBezTo>
                  <a:cubicBezTo>
                    <a:pt x="2515" y="5266"/>
                    <a:pt x="2469" y="5258"/>
                    <a:pt x="2425" y="5240"/>
                  </a:cubicBezTo>
                  <a:cubicBezTo>
                    <a:pt x="2295" y="5183"/>
                    <a:pt x="2266" y="5009"/>
                    <a:pt x="2266" y="4865"/>
                  </a:cubicBezTo>
                  <a:cubicBezTo>
                    <a:pt x="2274" y="4731"/>
                    <a:pt x="2175" y="4663"/>
                    <a:pt x="2074" y="4663"/>
                  </a:cubicBezTo>
                  <a:cubicBezTo>
                    <a:pt x="1979" y="4663"/>
                    <a:pt x="1884" y="4724"/>
                    <a:pt x="1877" y="4851"/>
                  </a:cubicBezTo>
                  <a:cubicBezTo>
                    <a:pt x="1877" y="5024"/>
                    <a:pt x="1891" y="5442"/>
                    <a:pt x="2281" y="5616"/>
                  </a:cubicBezTo>
                  <a:cubicBezTo>
                    <a:pt x="2353" y="5644"/>
                    <a:pt x="2454" y="5659"/>
                    <a:pt x="2541" y="5659"/>
                  </a:cubicBezTo>
                  <a:cubicBezTo>
                    <a:pt x="2757" y="5659"/>
                    <a:pt x="2959" y="5572"/>
                    <a:pt x="3104" y="5428"/>
                  </a:cubicBezTo>
                  <a:cubicBezTo>
                    <a:pt x="3306" y="5226"/>
                    <a:pt x="3349" y="4937"/>
                    <a:pt x="3219" y="4692"/>
                  </a:cubicBezTo>
                  <a:cubicBezTo>
                    <a:pt x="2959" y="4158"/>
                    <a:pt x="2454" y="3956"/>
                    <a:pt x="1963" y="3768"/>
                  </a:cubicBezTo>
                  <a:cubicBezTo>
                    <a:pt x="1588" y="3609"/>
                    <a:pt x="1184" y="3436"/>
                    <a:pt x="881" y="3118"/>
                  </a:cubicBezTo>
                  <a:cubicBezTo>
                    <a:pt x="549" y="2743"/>
                    <a:pt x="390" y="2180"/>
                    <a:pt x="390" y="1415"/>
                  </a:cubicBezTo>
                  <a:lnTo>
                    <a:pt x="390" y="592"/>
                  </a:lnTo>
                  <a:cubicBezTo>
                    <a:pt x="390" y="477"/>
                    <a:pt x="476" y="390"/>
                    <a:pt x="592" y="390"/>
                  </a:cubicBezTo>
                  <a:cubicBezTo>
                    <a:pt x="895" y="390"/>
                    <a:pt x="1198" y="549"/>
                    <a:pt x="1371" y="809"/>
                  </a:cubicBezTo>
                  <a:lnTo>
                    <a:pt x="1516" y="1025"/>
                  </a:lnTo>
                  <a:cubicBezTo>
                    <a:pt x="1689" y="1256"/>
                    <a:pt x="1949" y="1400"/>
                    <a:pt x="2223" y="1400"/>
                  </a:cubicBezTo>
                  <a:lnTo>
                    <a:pt x="3147" y="1400"/>
                  </a:lnTo>
                  <a:cubicBezTo>
                    <a:pt x="3407" y="1400"/>
                    <a:pt x="3407" y="996"/>
                    <a:pt x="3147" y="996"/>
                  </a:cubicBezTo>
                  <a:lnTo>
                    <a:pt x="2223" y="996"/>
                  </a:lnTo>
                  <a:cubicBezTo>
                    <a:pt x="2079" y="996"/>
                    <a:pt x="1934" y="924"/>
                    <a:pt x="1848" y="809"/>
                  </a:cubicBezTo>
                  <a:lnTo>
                    <a:pt x="1689" y="578"/>
                  </a:lnTo>
                  <a:cubicBezTo>
                    <a:pt x="1444" y="217"/>
                    <a:pt x="1025" y="0"/>
                    <a:pt x="5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81"/>
            <p:cNvSpPr/>
            <p:nvPr/>
          </p:nvSpPr>
          <p:spPr>
            <a:xfrm>
              <a:off x="7779034" y="1999032"/>
              <a:ext cx="89708" cy="148351"/>
            </a:xfrm>
            <a:custGeom>
              <a:avLst/>
              <a:gdLst/>
              <a:ahLst/>
              <a:cxnLst/>
              <a:rect l="l" t="t" r="r" b="b"/>
              <a:pathLst>
                <a:path w="3422" h="5659" extrusionOk="0">
                  <a:moveTo>
                    <a:pt x="2830" y="0"/>
                  </a:moveTo>
                  <a:cubicBezTo>
                    <a:pt x="2382" y="0"/>
                    <a:pt x="1964" y="217"/>
                    <a:pt x="1718" y="578"/>
                  </a:cubicBezTo>
                  <a:lnTo>
                    <a:pt x="1574" y="794"/>
                  </a:lnTo>
                  <a:cubicBezTo>
                    <a:pt x="1487" y="924"/>
                    <a:pt x="1343" y="996"/>
                    <a:pt x="1184" y="996"/>
                  </a:cubicBezTo>
                  <a:lnTo>
                    <a:pt x="260" y="996"/>
                  </a:lnTo>
                  <a:cubicBezTo>
                    <a:pt x="0" y="996"/>
                    <a:pt x="0" y="1386"/>
                    <a:pt x="260" y="1386"/>
                  </a:cubicBezTo>
                  <a:lnTo>
                    <a:pt x="1184" y="1386"/>
                  </a:lnTo>
                  <a:cubicBezTo>
                    <a:pt x="1197" y="1387"/>
                    <a:pt x="1211" y="1387"/>
                    <a:pt x="1224" y="1387"/>
                  </a:cubicBezTo>
                  <a:cubicBezTo>
                    <a:pt x="1497" y="1387"/>
                    <a:pt x="1740" y="1246"/>
                    <a:pt x="1891" y="1025"/>
                  </a:cubicBezTo>
                  <a:lnTo>
                    <a:pt x="2050" y="794"/>
                  </a:lnTo>
                  <a:cubicBezTo>
                    <a:pt x="2224" y="549"/>
                    <a:pt x="2512" y="390"/>
                    <a:pt x="2830" y="390"/>
                  </a:cubicBezTo>
                  <a:cubicBezTo>
                    <a:pt x="2931" y="390"/>
                    <a:pt x="3032" y="477"/>
                    <a:pt x="3032" y="592"/>
                  </a:cubicBezTo>
                  <a:lnTo>
                    <a:pt x="3032" y="1415"/>
                  </a:lnTo>
                  <a:cubicBezTo>
                    <a:pt x="3032" y="2180"/>
                    <a:pt x="2859" y="2743"/>
                    <a:pt x="2527" y="3104"/>
                  </a:cubicBezTo>
                  <a:cubicBezTo>
                    <a:pt x="2238" y="3436"/>
                    <a:pt x="1834" y="3595"/>
                    <a:pt x="1444" y="3753"/>
                  </a:cubicBezTo>
                  <a:cubicBezTo>
                    <a:pt x="968" y="3970"/>
                    <a:pt x="462" y="4158"/>
                    <a:pt x="203" y="4692"/>
                  </a:cubicBezTo>
                  <a:cubicBezTo>
                    <a:pt x="73" y="4923"/>
                    <a:pt x="116" y="5226"/>
                    <a:pt x="304" y="5414"/>
                  </a:cubicBezTo>
                  <a:cubicBezTo>
                    <a:pt x="462" y="5572"/>
                    <a:pt x="664" y="5659"/>
                    <a:pt x="881" y="5659"/>
                  </a:cubicBezTo>
                  <a:cubicBezTo>
                    <a:pt x="968" y="5659"/>
                    <a:pt x="1054" y="5644"/>
                    <a:pt x="1141" y="5601"/>
                  </a:cubicBezTo>
                  <a:cubicBezTo>
                    <a:pt x="1516" y="5442"/>
                    <a:pt x="1531" y="5038"/>
                    <a:pt x="1531" y="4851"/>
                  </a:cubicBezTo>
                  <a:cubicBezTo>
                    <a:pt x="1524" y="4724"/>
                    <a:pt x="1428" y="4663"/>
                    <a:pt x="1333" y="4663"/>
                  </a:cubicBezTo>
                  <a:cubicBezTo>
                    <a:pt x="1233" y="4663"/>
                    <a:pt x="1133" y="4731"/>
                    <a:pt x="1141" y="4865"/>
                  </a:cubicBezTo>
                  <a:cubicBezTo>
                    <a:pt x="1141" y="5009"/>
                    <a:pt x="1126" y="5183"/>
                    <a:pt x="982" y="5240"/>
                  </a:cubicBezTo>
                  <a:cubicBezTo>
                    <a:pt x="939" y="5253"/>
                    <a:pt x="895" y="5260"/>
                    <a:pt x="853" y="5260"/>
                  </a:cubicBezTo>
                  <a:cubicBezTo>
                    <a:pt x="755" y="5260"/>
                    <a:pt x="663" y="5224"/>
                    <a:pt x="592" y="5154"/>
                  </a:cubicBezTo>
                  <a:cubicBezTo>
                    <a:pt x="506" y="5067"/>
                    <a:pt x="491" y="4952"/>
                    <a:pt x="549" y="4851"/>
                  </a:cubicBezTo>
                  <a:cubicBezTo>
                    <a:pt x="751" y="4461"/>
                    <a:pt x="1141" y="4302"/>
                    <a:pt x="1588" y="4114"/>
                  </a:cubicBezTo>
                  <a:cubicBezTo>
                    <a:pt x="2411" y="3797"/>
                    <a:pt x="3422" y="3378"/>
                    <a:pt x="3422" y="1415"/>
                  </a:cubicBezTo>
                  <a:lnTo>
                    <a:pt x="3422" y="592"/>
                  </a:lnTo>
                  <a:cubicBezTo>
                    <a:pt x="3422" y="260"/>
                    <a:pt x="3147" y="0"/>
                    <a:pt x="283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4" name="Google Shape;18314;p81"/>
            <p:cNvSpPr/>
            <p:nvPr/>
          </p:nvSpPr>
          <p:spPr>
            <a:xfrm>
              <a:off x="7710927" y="2175381"/>
              <a:ext cx="22728" cy="103707"/>
            </a:xfrm>
            <a:custGeom>
              <a:avLst/>
              <a:gdLst/>
              <a:ahLst/>
              <a:cxnLst/>
              <a:rect l="l" t="t" r="r" b="b"/>
              <a:pathLst>
                <a:path w="867" h="3956" extrusionOk="0">
                  <a:moveTo>
                    <a:pt x="0" y="0"/>
                  </a:moveTo>
                  <a:lnTo>
                    <a:pt x="0" y="3955"/>
                  </a:lnTo>
                  <a:lnTo>
                    <a:pt x="866" y="3955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5" name="Google Shape;18315;p81"/>
            <p:cNvSpPr/>
            <p:nvPr/>
          </p:nvSpPr>
          <p:spPr>
            <a:xfrm>
              <a:off x="7638626" y="1989176"/>
              <a:ext cx="167671" cy="204765"/>
            </a:xfrm>
            <a:custGeom>
              <a:avLst/>
              <a:gdLst/>
              <a:ahLst/>
              <a:cxnLst/>
              <a:rect l="l" t="t" r="r" b="b"/>
              <a:pathLst>
                <a:path w="6396" h="7811" extrusionOk="0">
                  <a:moveTo>
                    <a:pt x="1" y="1"/>
                  </a:moveTo>
                  <a:lnTo>
                    <a:pt x="1" y="2570"/>
                  </a:lnTo>
                  <a:cubicBezTo>
                    <a:pt x="1" y="4375"/>
                    <a:pt x="867" y="6093"/>
                    <a:pt x="2325" y="7175"/>
                  </a:cubicBezTo>
                  <a:lnTo>
                    <a:pt x="3191" y="7810"/>
                  </a:lnTo>
                  <a:lnTo>
                    <a:pt x="4072" y="7175"/>
                  </a:lnTo>
                  <a:cubicBezTo>
                    <a:pt x="5530" y="6093"/>
                    <a:pt x="6396" y="4375"/>
                    <a:pt x="6396" y="2570"/>
                  </a:cubicBezTo>
                  <a:lnTo>
                    <a:pt x="6396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81"/>
            <p:cNvSpPr/>
            <p:nvPr/>
          </p:nvSpPr>
          <p:spPr>
            <a:xfrm>
              <a:off x="7706759" y="1989176"/>
              <a:ext cx="99538" cy="204765"/>
            </a:xfrm>
            <a:custGeom>
              <a:avLst/>
              <a:gdLst/>
              <a:ahLst/>
              <a:cxnLst/>
              <a:rect l="l" t="t" r="r" b="b"/>
              <a:pathLst>
                <a:path w="3797" h="7811" extrusionOk="0">
                  <a:moveTo>
                    <a:pt x="2584" y="1"/>
                  </a:moveTo>
                  <a:lnTo>
                    <a:pt x="2584" y="2570"/>
                  </a:lnTo>
                  <a:cubicBezTo>
                    <a:pt x="2584" y="4375"/>
                    <a:pt x="1718" y="6093"/>
                    <a:pt x="260" y="7175"/>
                  </a:cubicBezTo>
                  <a:lnTo>
                    <a:pt x="0" y="7363"/>
                  </a:lnTo>
                  <a:lnTo>
                    <a:pt x="592" y="7810"/>
                  </a:lnTo>
                  <a:lnTo>
                    <a:pt x="1458" y="7175"/>
                  </a:lnTo>
                  <a:cubicBezTo>
                    <a:pt x="2931" y="6093"/>
                    <a:pt x="3797" y="4389"/>
                    <a:pt x="3797" y="2570"/>
                  </a:cubicBezTo>
                  <a:lnTo>
                    <a:pt x="3797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81"/>
            <p:cNvSpPr/>
            <p:nvPr/>
          </p:nvSpPr>
          <p:spPr>
            <a:xfrm>
              <a:off x="7628035" y="1977825"/>
              <a:ext cx="189246" cy="22728"/>
            </a:xfrm>
            <a:custGeom>
              <a:avLst/>
              <a:gdLst/>
              <a:ahLst/>
              <a:cxnLst/>
              <a:rect l="l" t="t" r="r" b="b"/>
              <a:pathLst>
                <a:path w="7219" h="867" extrusionOk="0">
                  <a:moveTo>
                    <a:pt x="174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95"/>
                    <a:pt x="73" y="867"/>
                    <a:pt x="174" y="867"/>
                  </a:cubicBezTo>
                  <a:lnTo>
                    <a:pt x="7031" y="867"/>
                  </a:lnTo>
                  <a:cubicBezTo>
                    <a:pt x="7132" y="867"/>
                    <a:pt x="7218" y="795"/>
                    <a:pt x="7218" y="694"/>
                  </a:cubicBezTo>
                  <a:lnTo>
                    <a:pt x="7218" y="174"/>
                  </a:lnTo>
                  <a:cubicBezTo>
                    <a:pt x="7218" y="73"/>
                    <a:pt x="7132" y="1"/>
                    <a:pt x="70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8" name="Google Shape;18318;p81"/>
            <p:cNvSpPr/>
            <p:nvPr/>
          </p:nvSpPr>
          <p:spPr>
            <a:xfrm>
              <a:off x="7785456" y="1977825"/>
              <a:ext cx="31825" cy="22728"/>
            </a:xfrm>
            <a:custGeom>
              <a:avLst/>
              <a:gdLst/>
              <a:ahLst/>
              <a:cxnLst/>
              <a:rect l="l" t="t" r="r" b="b"/>
              <a:pathLst>
                <a:path w="1214" h="867" extrusionOk="0">
                  <a:moveTo>
                    <a:pt x="1" y="1"/>
                  </a:moveTo>
                  <a:lnTo>
                    <a:pt x="1" y="867"/>
                  </a:lnTo>
                  <a:lnTo>
                    <a:pt x="1026" y="867"/>
                  </a:lnTo>
                  <a:cubicBezTo>
                    <a:pt x="1127" y="867"/>
                    <a:pt x="1213" y="795"/>
                    <a:pt x="1213" y="694"/>
                  </a:cubicBezTo>
                  <a:lnTo>
                    <a:pt x="1213" y="174"/>
                  </a:lnTo>
                  <a:cubicBezTo>
                    <a:pt x="1213" y="73"/>
                    <a:pt x="1127" y="1"/>
                    <a:pt x="102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9" name="Google Shape;18319;p81"/>
            <p:cNvSpPr/>
            <p:nvPr/>
          </p:nvSpPr>
          <p:spPr>
            <a:xfrm>
              <a:off x="7681776" y="2039980"/>
              <a:ext cx="82158" cy="78042"/>
            </a:xfrm>
            <a:custGeom>
              <a:avLst/>
              <a:gdLst/>
              <a:ahLst/>
              <a:cxnLst/>
              <a:rect l="l" t="t" r="r" b="b"/>
              <a:pathLst>
                <a:path w="3134" h="2977" extrusionOk="0">
                  <a:moveTo>
                    <a:pt x="1567" y="1"/>
                  </a:moveTo>
                  <a:cubicBezTo>
                    <a:pt x="1560" y="1"/>
                    <a:pt x="1552" y="4"/>
                    <a:pt x="1545" y="12"/>
                  </a:cubicBezTo>
                  <a:lnTo>
                    <a:pt x="1083" y="921"/>
                  </a:lnTo>
                  <a:cubicBezTo>
                    <a:pt x="1083" y="936"/>
                    <a:pt x="1069" y="950"/>
                    <a:pt x="1054" y="950"/>
                  </a:cubicBezTo>
                  <a:lnTo>
                    <a:pt x="44" y="1094"/>
                  </a:lnTo>
                  <a:cubicBezTo>
                    <a:pt x="15" y="1094"/>
                    <a:pt x="1" y="1138"/>
                    <a:pt x="15" y="1167"/>
                  </a:cubicBezTo>
                  <a:lnTo>
                    <a:pt x="751" y="1888"/>
                  </a:lnTo>
                  <a:cubicBezTo>
                    <a:pt x="766" y="1903"/>
                    <a:pt x="766" y="1903"/>
                    <a:pt x="766" y="1917"/>
                  </a:cubicBezTo>
                  <a:lnTo>
                    <a:pt x="592" y="2928"/>
                  </a:lnTo>
                  <a:cubicBezTo>
                    <a:pt x="582" y="2960"/>
                    <a:pt x="595" y="2976"/>
                    <a:pt x="621" y="2976"/>
                  </a:cubicBezTo>
                  <a:cubicBezTo>
                    <a:pt x="629" y="2976"/>
                    <a:pt x="639" y="2975"/>
                    <a:pt x="650" y="2971"/>
                  </a:cubicBezTo>
                  <a:lnTo>
                    <a:pt x="1545" y="2495"/>
                  </a:lnTo>
                  <a:lnTo>
                    <a:pt x="1588" y="2495"/>
                  </a:lnTo>
                  <a:lnTo>
                    <a:pt x="2483" y="2971"/>
                  </a:lnTo>
                  <a:cubicBezTo>
                    <a:pt x="2491" y="2975"/>
                    <a:pt x="2498" y="2976"/>
                    <a:pt x="2505" y="2976"/>
                  </a:cubicBezTo>
                  <a:cubicBezTo>
                    <a:pt x="2525" y="2976"/>
                    <a:pt x="2541" y="2960"/>
                    <a:pt x="2541" y="2928"/>
                  </a:cubicBezTo>
                  <a:lnTo>
                    <a:pt x="2368" y="1917"/>
                  </a:lnTo>
                  <a:cubicBezTo>
                    <a:pt x="2354" y="1903"/>
                    <a:pt x="2368" y="1903"/>
                    <a:pt x="2368" y="1888"/>
                  </a:cubicBezTo>
                  <a:lnTo>
                    <a:pt x="3104" y="1167"/>
                  </a:lnTo>
                  <a:cubicBezTo>
                    <a:pt x="3133" y="1138"/>
                    <a:pt x="3119" y="1094"/>
                    <a:pt x="3090" y="1094"/>
                  </a:cubicBezTo>
                  <a:lnTo>
                    <a:pt x="2065" y="950"/>
                  </a:lnTo>
                  <a:cubicBezTo>
                    <a:pt x="2050" y="950"/>
                    <a:pt x="2050" y="936"/>
                    <a:pt x="2036" y="921"/>
                  </a:cubicBezTo>
                  <a:lnTo>
                    <a:pt x="1588" y="12"/>
                  </a:lnTo>
                  <a:cubicBezTo>
                    <a:pt x="1581" y="4"/>
                    <a:pt x="1574" y="1"/>
                    <a:pt x="1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0" name="Google Shape;18320;p81"/>
            <p:cNvSpPr/>
            <p:nvPr/>
          </p:nvSpPr>
          <p:spPr>
            <a:xfrm>
              <a:off x="7700703" y="2180676"/>
              <a:ext cx="43543" cy="21208"/>
            </a:xfrm>
            <a:custGeom>
              <a:avLst/>
              <a:gdLst/>
              <a:ahLst/>
              <a:cxnLst/>
              <a:rect l="l" t="t" r="r" b="b"/>
              <a:pathLst>
                <a:path w="1661" h="809" extrusionOk="0">
                  <a:moveTo>
                    <a:pt x="332" y="0"/>
                  </a:moveTo>
                  <a:cubicBezTo>
                    <a:pt x="145" y="0"/>
                    <a:pt x="0" y="145"/>
                    <a:pt x="0" y="332"/>
                  </a:cubicBezTo>
                  <a:lnTo>
                    <a:pt x="0" y="477"/>
                  </a:lnTo>
                  <a:cubicBezTo>
                    <a:pt x="0" y="664"/>
                    <a:pt x="145" y="809"/>
                    <a:pt x="332" y="809"/>
                  </a:cubicBezTo>
                  <a:lnTo>
                    <a:pt x="1328" y="809"/>
                  </a:lnTo>
                  <a:cubicBezTo>
                    <a:pt x="1502" y="809"/>
                    <a:pt x="1660" y="664"/>
                    <a:pt x="1660" y="477"/>
                  </a:cubicBezTo>
                  <a:lnTo>
                    <a:pt x="1660" y="332"/>
                  </a:lnTo>
                  <a:cubicBezTo>
                    <a:pt x="1660" y="145"/>
                    <a:pt x="1502" y="0"/>
                    <a:pt x="132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81"/>
            <p:cNvSpPr/>
            <p:nvPr/>
          </p:nvSpPr>
          <p:spPr>
            <a:xfrm>
              <a:off x="7678001" y="2263542"/>
              <a:ext cx="88947" cy="30672"/>
            </a:xfrm>
            <a:custGeom>
              <a:avLst/>
              <a:gdLst/>
              <a:ahLst/>
              <a:cxnLst/>
              <a:rect l="l" t="t" r="r" b="b"/>
              <a:pathLst>
                <a:path w="3393" h="1170" extrusionOk="0">
                  <a:moveTo>
                    <a:pt x="448" y="1"/>
                  </a:moveTo>
                  <a:cubicBezTo>
                    <a:pt x="202" y="1"/>
                    <a:pt x="0" y="203"/>
                    <a:pt x="0" y="448"/>
                  </a:cubicBezTo>
                  <a:lnTo>
                    <a:pt x="0" y="1170"/>
                  </a:lnTo>
                  <a:lnTo>
                    <a:pt x="3393" y="1170"/>
                  </a:lnTo>
                  <a:lnTo>
                    <a:pt x="3393" y="448"/>
                  </a:lnTo>
                  <a:cubicBezTo>
                    <a:pt x="3393" y="203"/>
                    <a:pt x="3190" y="1"/>
                    <a:pt x="294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2" name="Google Shape;18322;p81"/>
            <p:cNvSpPr/>
            <p:nvPr/>
          </p:nvSpPr>
          <p:spPr>
            <a:xfrm>
              <a:off x="7735517" y="2263542"/>
              <a:ext cx="31432" cy="30672"/>
            </a:xfrm>
            <a:custGeom>
              <a:avLst/>
              <a:gdLst/>
              <a:ahLst/>
              <a:cxnLst/>
              <a:rect l="l" t="t" r="r" b="b"/>
              <a:pathLst>
                <a:path w="1199" h="1170" extrusionOk="0">
                  <a:moveTo>
                    <a:pt x="0" y="1"/>
                  </a:moveTo>
                  <a:lnTo>
                    <a:pt x="0" y="1170"/>
                  </a:lnTo>
                  <a:lnTo>
                    <a:pt x="1199" y="1170"/>
                  </a:lnTo>
                  <a:lnTo>
                    <a:pt x="1199" y="448"/>
                  </a:lnTo>
                  <a:cubicBezTo>
                    <a:pt x="1199" y="203"/>
                    <a:pt x="996" y="1"/>
                    <a:pt x="751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81"/>
            <p:cNvSpPr/>
            <p:nvPr/>
          </p:nvSpPr>
          <p:spPr>
            <a:xfrm>
              <a:off x="7645835" y="2286637"/>
              <a:ext cx="152519" cy="38615"/>
            </a:xfrm>
            <a:custGeom>
              <a:avLst/>
              <a:gdLst/>
              <a:ahLst/>
              <a:cxnLst/>
              <a:rect l="l" t="t" r="r" b="b"/>
              <a:pathLst>
                <a:path w="5818" h="1473" extrusionOk="0">
                  <a:moveTo>
                    <a:pt x="462" y="0"/>
                  </a:moveTo>
                  <a:cubicBezTo>
                    <a:pt x="332" y="0"/>
                    <a:pt x="231" y="87"/>
                    <a:pt x="217" y="202"/>
                  </a:cubicBezTo>
                  <a:lnTo>
                    <a:pt x="29" y="1169"/>
                  </a:lnTo>
                  <a:cubicBezTo>
                    <a:pt x="0" y="1328"/>
                    <a:pt x="116" y="1473"/>
                    <a:pt x="274" y="1473"/>
                  </a:cubicBezTo>
                  <a:lnTo>
                    <a:pt x="5558" y="1473"/>
                  </a:lnTo>
                  <a:cubicBezTo>
                    <a:pt x="5717" y="1458"/>
                    <a:pt x="5818" y="1328"/>
                    <a:pt x="5789" y="1169"/>
                  </a:cubicBezTo>
                  <a:lnTo>
                    <a:pt x="5616" y="202"/>
                  </a:lnTo>
                  <a:cubicBezTo>
                    <a:pt x="5587" y="87"/>
                    <a:pt x="5486" y="0"/>
                    <a:pt x="5370" y="0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4" name="Google Shape;18324;p81"/>
            <p:cNvSpPr/>
            <p:nvPr/>
          </p:nvSpPr>
          <p:spPr>
            <a:xfrm>
              <a:off x="7760500" y="2286637"/>
              <a:ext cx="38588" cy="38641"/>
            </a:xfrm>
            <a:custGeom>
              <a:avLst/>
              <a:gdLst/>
              <a:ahLst/>
              <a:cxnLst/>
              <a:rect l="l" t="t" r="r" b="b"/>
              <a:pathLst>
                <a:path w="1472" h="1474" extrusionOk="0">
                  <a:moveTo>
                    <a:pt x="0" y="0"/>
                  </a:moveTo>
                  <a:lnTo>
                    <a:pt x="274" y="1473"/>
                  </a:lnTo>
                  <a:lnTo>
                    <a:pt x="1184" y="1473"/>
                  </a:lnTo>
                  <a:cubicBezTo>
                    <a:pt x="1191" y="1473"/>
                    <a:pt x="1197" y="1473"/>
                    <a:pt x="1204" y="1473"/>
                  </a:cubicBezTo>
                  <a:cubicBezTo>
                    <a:pt x="1353" y="1473"/>
                    <a:pt x="1471" y="1321"/>
                    <a:pt x="1444" y="1169"/>
                  </a:cubicBezTo>
                  <a:lnTo>
                    <a:pt x="1256" y="202"/>
                  </a:lnTo>
                  <a:cubicBezTo>
                    <a:pt x="1227" y="87"/>
                    <a:pt x="1126" y="0"/>
                    <a:pt x="1011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25" name="Google Shape;18325;p81"/>
          <p:cNvGrpSpPr/>
          <p:nvPr/>
        </p:nvGrpSpPr>
        <p:grpSpPr>
          <a:xfrm>
            <a:off x="8023882" y="1977458"/>
            <a:ext cx="320557" cy="347794"/>
            <a:chOff x="8023882" y="1977458"/>
            <a:chExt cx="320557" cy="347794"/>
          </a:xfrm>
        </p:grpSpPr>
        <p:sp>
          <p:nvSpPr>
            <p:cNvPr id="18326" name="Google Shape;18326;p81"/>
            <p:cNvSpPr/>
            <p:nvPr/>
          </p:nvSpPr>
          <p:spPr>
            <a:xfrm>
              <a:off x="8053007" y="1977458"/>
              <a:ext cx="291432" cy="291799"/>
            </a:xfrm>
            <a:custGeom>
              <a:avLst/>
              <a:gdLst/>
              <a:ahLst/>
              <a:cxnLst/>
              <a:rect l="l" t="t" r="r" b="b"/>
              <a:pathLst>
                <a:path w="11117" h="11131" extrusionOk="0">
                  <a:moveTo>
                    <a:pt x="5558" y="0"/>
                  </a:moveTo>
                  <a:cubicBezTo>
                    <a:pt x="2484" y="0"/>
                    <a:pt x="1" y="2498"/>
                    <a:pt x="1" y="5572"/>
                  </a:cubicBezTo>
                  <a:cubicBezTo>
                    <a:pt x="1" y="8633"/>
                    <a:pt x="2484" y="11130"/>
                    <a:pt x="5558" y="11130"/>
                  </a:cubicBezTo>
                  <a:cubicBezTo>
                    <a:pt x="8633" y="11130"/>
                    <a:pt x="11116" y="8633"/>
                    <a:pt x="11116" y="5572"/>
                  </a:cubicBezTo>
                  <a:cubicBezTo>
                    <a:pt x="11116" y="2498"/>
                    <a:pt x="8633" y="0"/>
                    <a:pt x="5558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81"/>
            <p:cNvSpPr/>
            <p:nvPr/>
          </p:nvSpPr>
          <p:spPr>
            <a:xfrm>
              <a:off x="8023882" y="1980866"/>
              <a:ext cx="277407" cy="288549"/>
            </a:xfrm>
            <a:custGeom>
              <a:avLst/>
              <a:gdLst/>
              <a:ahLst/>
              <a:cxnLst/>
              <a:rect l="l" t="t" r="r" b="b"/>
              <a:pathLst>
                <a:path w="10582" h="11007" extrusionOk="0">
                  <a:moveTo>
                    <a:pt x="5529" y="0"/>
                  </a:moveTo>
                  <a:cubicBezTo>
                    <a:pt x="1891" y="751"/>
                    <a:pt x="0" y="4793"/>
                    <a:pt x="1761" y="8070"/>
                  </a:cubicBezTo>
                  <a:cubicBezTo>
                    <a:pt x="2787" y="9986"/>
                    <a:pt x="4717" y="11007"/>
                    <a:pt x="6670" y="11007"/>
                  </a:cubicBezTo>
                  <a:cubicBezTo>
                    <a:pt x="8071" y="11007"/>
                    <a:pt x="9484" y="10481"/>
                    <a:pt x="10581" y="9383"/>
                  </a:cubicBezTo>
                  <a:lnTo>
                    <a:pt x="10581" y="9383"/>
                  </a:lnTo>
                  <a:cubicBezTo>
                    <a:pt x="10206" y="9456"/>
                    <a:pt x="9831" y="9499"/>
                    <a:pt x="9441" y="9499"/>
                  </a:cubicBezTo>
                  <a:cubicBezTo>
                    <a:pt x="7189" y="9499"/>
                    <a:pt x="5168" y="8142"/>
                    <a:pt x="4302" y="6063"/>
                  </a:cubicBezTo>
                  <a:cubicBezTo>
                    <a:pt x="3450" y="3970"/>
                    <a:pt x="3927" y="1574"/>
                    <a:pt x="552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8" name="Google Shape;18328;p81"/>
            <p:cNvSpPr/>
            <p:nvPr/>
          </p:nvSpPr>
          <p:spPr>
            <a:xfrm>
              <a:off x="8053007" y="1977825"/>
              <a:ext cx="291432" cy="291039"/>
            </a:xfrm>
            <a:custGeom>
              <a:avLst/>
              <a:gdLst/>
              <a:ahLst/>
              <a:cxnLst/>
              <a:rect l="l" t="t" r="r" b="b"/>
              <a:pathLst>
                <a:path w="11117" h="11102" extrusionOk="0">
                  <a:moveTo>
                    <a:pt x="5342" y="2758"/>
                  </a:moveTo>
                  <a:lnTo>
                    <a:pt x="5342" y="5328"/>
                  </a:lnTo>
                  <a:lnTo>
                    <a:pt x="2137" y="5328"/>
                  </a:lnTo>
                  <a:cubicBezTo>
                    <a:pt x="2152" y="4461"/>
                    <a:pt x="2310" y="3595"/>
                    <a:pt x="2599" y="2772"/>
                  </a:cubicBezTo>
                  <a:lnTo>
                    <a:pt x="2599" y="2758"/>
                  </a:lnTo>
                  <a:close/>
                  <a:moveTo>
                    <a:pt x="8518" y="2772"/>
                  </a:moveTo>
                  <a:cubicBezTo>
                    <a:pt x="8806" y="3595"/>
                    <a:pt x="8951" y="4461"/>
                    <a:pt x="8980" y="5342"/>
                  </a:cubicBezTo>
                  <a:lnTo>
                    <a:pt x="5775" y="5342"/>
                  </a:lnTo>
                  <a:lnTo>
                    <a:pt x="5775" y="2772"/>
                  </a:lnTo>
                  <a:close/>
                  <a:moveTo>
                    <a:pt x="5342" y="5775"/>
                  </a:moveTo>
                  <a:lnTo>
                    <a:pt x="5342" y="8330"/>
                  </a:lnTo>
                  <a:lnTo>
                    <a:pt x="2599" y="8330"/>
                  </a:lnTo>
                  <a:cubicBezTo>
                    <a:pt x="2310" y="7507"/>
                    <a:pt x="2152" y="6641"/>
                    <a:pt x="2137" y="5775"/>
                  </a:cubicBezTo>
                  <a:close/>
                  <a:moveTo>
                    <a:pt x="8980" y="5775"/>
                  </a:moveTo>
                  <a:cubicBezTo>
                    <a:pt x="8951" y="6641"/>
                    <a:pt x="8806" y="7507"/>
                    <a:pt x="8518" y="8330"/>
                  </a:cubicBezTo>
                  <a:lnTo>
                    <a:pt x="8518" y="8345"/>
                  </a:lnTo>
                  <a:lnTo>
                    <a:pt x="5775" y="8345"/>
                  </a:lnTo>
                  <a:lnTo>
                    <a:pt x="5775" y="5775"/>
                  </a:lnTo>
                  <a:close/>
                  <a:moveTo>
                    <a:pt x="5342" y="1"/>
                  </a:moveTo>
                  <a:lnTo>
                    <a:pt x="5342" y="2339"/>
                  </a:lnTo>
                  <a:lnTo>
                    <a:pt x="2758" y="2339"/>
                  </a:lnTo>
                  <a:cubicBezTo>
                    <a:pt x="3350" y="1011"/>
                    <a:pt x="4274" y="116"/>
                    <a:pt x="5342" y="1"/>
                  </a:cubicBezTo>
                  <a:lnTo>
                    <a:pt x="5342" y="1"/>
                  </a:lnTo>
                  <a:cubicBezTo>
                    <a:pt x="4779" y="15"/>
                    <a:pt x="4230" y="131"/>
                    <a:pt x="3696" y="318"/>
                  </a:cubicBezTo>
                  <a:cubicBezTo>
                    <a:pt x="3090" y="867"/>
                    <a:pt x="2614" y="1574"/>
                    <a:pt x="2310" y="2339"/>
                  </a:cubicBezTo>
                  <a:lnTo>
                    <a:pt x="1011" y="2339"/>
                  </a:lnTo>
                  <a:cubicBezTo>
                    <a:pt x="925" y="2484"/>
                    <a:pt x="824" y="2628"/>
                    <a:pt x="737" y="2772"/>
                  </a:cubicBezTo>
                  <a:lnTo>
                    <a:pt x="2152" y="2772"/>
                  </a:lnTo>
                  <a:cubicBezTo>
                    <a:pt x="1877" y="3595"/>
                    <a:pt x="1733" y="4461"/>
                    <a:pt x="1719" y="5342"/>
                  </a:cubicBezTo>
                  <a:lnTo>
                    <a:pt x="1" y="5342"/>
                  </a:lnTo>
                  <a:lnTo>
                    <a:pt x="1" y="5558"/>
                  </a:lnTo>
                  <a:lnTo>
                    <a:pt x="1" y="5775"/>
                  </a:lnTo>
                  <a:lnTo>
                    <a:pt x="1719" y="5775"/>
                  </a:lnTo>
                  <a:cubicBezTo>
                    <a:pt x="1733" y="6641"/>
                    <a:pt x="1877" y="7507"/>
                    <a:pt x="2152" y="8330"/>
                  </a:cubicBezTo>
                  <a:lnTo>
                    <a:pt x="751" y="8330"/>
                  </a:lnTo>
                  <a:cubicBezTo>
                    <a:pt x="824" y="8474"/>
                    <a:pt x="925" y="8619"/>
                    <a:pt x="1026" y="8763"/>
                  </a:cubicBezTo>
                  <a:lnTo>
                    <a:pt x="2310" y="8763"/>
                  </a:lnTo>
                  <a:cubicBezTo>
                    <a:pt x="2614" y="9543"/>
                    <a:pt x="3090" y="10236"/>
                    <a:pt x="3696" y="10799"/>
                  </a:cubicBezTo>
                  <a:cubicBezTo>
                    <a:pt x="4230" y="10986"/>
                    <a:pt x="4779" y="11087"/>
                    <a:pt x="5342" y="11102"/>
                  </a:cubicBezTo>
                  <a:cubicBezTo>
                    <a:pt x="4274" y="11001"/>
                    <a:pt x="3350" y="10106"/>
                    <a:pt x="2758" y="8763"/>
                  </a:cubicBezTo>
                  <a:lnTo>
                    <a:pt x="5342" y="8763"/>
                  </a:lnTo>
                  <a:lnTo>
                    <a:pt x="5342" y="11102"/>
                  </a:lnTo>
                  <a:lnTo>
                    <a:pt x="5775" y="11102"/>
                  </a:lnTo>
                  <a:lnTo>
                    <a:pt x="5775" y="8763"/>
                  </a:lnTo>
                  <a:lnTo>
                    <a:pt x="8344" y="8763"/>
                  </a:lnTo>
                  <a:cubicBezTo>
                    <a:pt x="7767" y="10106"/>
                    <a:pt x="6829" y="11001"/>
                    <a:pt x="5775" y="11102"/>
                  </a:cubicBezTo>
                  <a:cubicBezTo>
                    <a:pt x="6338" y="11087"/>
                    <a:pt x="6886" y="10986"/>
                    <a:pt x="7421" y="10799"/>
                  </a:cubicBezTo>
                  <a:cubicBezTo>
                    <a:pt x="8041" y="10236"/>
                    <a:pt x="8503" y="9543"/>
                    <a:pt x="8806" y="8763"/>
                  </a:cubicBezTo>
                  <a:lnTo>
                    <a:pt x="10106" y="8763"/>
                  </a:lnTo>
                  <a:cubicBezTo>
                    <a:pt x="10207" y="8619"/>
                    <a:pt x="10293" y="8474"/>
                    <a:pt x="10380" y="8330"/>
                  </a:cubicBezTo>
                  <a:lnTo>
                    <a:pt x="8965" y="8330"/>
                  </a:lnTo>
                  <a:cubicBezTo>
                    <a:pt x="9239" y="7507"/>
                    <a:pt x="9384" y="6641"/>
                    <a:pt x="9413" y="5775"/>
                  </a:cubicBezTo>
                  <a:lnTo>
                    <a:pt x="11116" y="5775"/>
                  </a:lnTo>
                  <a:lnTo>
                    <a:pt x="11116" y="5558"/>
                  </a:lnTo>
                  <a:lnTo>
                    <a:pt x="11116" y="5342"/>
                  </a:lnTo>
                  <a:lnTo>
                    <a:pt x="9413" y="5342"/>
                  </a:lnTo>
                  <a:cubicBezTo>
                    <a:pt x="9384" y="4461"/>
                    <a:pt x="9239" y="3595"/>
                    <a:pt x="8965" y="2772"/>
                  </a:cubicBezTo>
                  <a:lnTo>
                    <a:pt x="10380" y="2772"/>
                  </a:lnTo>
                  <a:cubicBezTo>
                    <a:pt x="10293" y="2628"/>
                    <a:pt x="10192" y="2484"/>
                    <a:pt x="10106" y="2339"/>
                  </a:cubicBezTo>
                  <a:lnTo>
                    <a:pt x="8806" y="2339"/>
                  </a:lnTo>
                  <a:cubicBezTo>
                    <a:pt x="8503" y="1574"/>
                    <a:pt x="8041" y="867"/>
                    <a:pt x="7421" y="318"/>
                  </a:cubicBezTo>
                  <a:cubicBezTo>
                    <a:pt x="6886" y="131"/>
                    <a:pt x="6338" y="15"/>
                    <a:pt x="5775" y="1"/>
                  </a:cubicBezTo>
                  <a:lnTo>
                    <a:pt x="5775" y="1"/>
                  </a:lnTo>
                  <a:cubicBezTo>
                    <a:pt x="6829" y="116"/>
                    <a:pt x="7767" y="1011"/>
                    <a:pt x="8344" y="2339"/>
                  </a:cubicBezTo>
                  <a:lnTo>
                    <a:pt x="5775" y="2339"/>
                  </a:lnTo>
                  <a:lnTo>
                    <a:pt x="5775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9" name="Google Shape;18329;p81"/>
            <p:cNvSpPr/>
            <p:nvPr/>
          </p:nvSpPr>
          <p:spPr>
            <a:xfrm>
              <a:off x="8052640" y="1981233"/>
              <a:ext cx="220258" cy="288024"/>
            </a:xfrm>
            <a:custGeom>
              <a:avLst/>
              <a:gdLst/>
              <a:ahLst/>
              <a:cxnLst/>
              <a:rect l="l" t="t" r="r" b="b"/>
              <a:pathLst>
                <a:path w="8402" h="10987" extrusionOk="0">
                  <a:moveTo>
                    <a:pt x="5356" y="8633"/>
                  </a:moveTo>
                  <a:lnTo>
                    <a:pt x="5356" y="10972"/>
                  </a:lnTo>
                  <a:cubicBezTo>
                    <a:pt x="4288" y="10871"/>
                    <a:pt x="3364" y="9961"/>
                    <a:pt x="2772" y="8633"/>
                  </a:cubicBezTo>
                  <a:close/>
                  <a:moveTo>
                    <a:pt x="4418" y="1"/>
                  </a:moveTo>
                  <a:lnTo>
                    <a:pt x="4418" y="1"/>
                  </a:lnTo>
                  <a:cubicBezTo>
                    <a:pt x="4172" y="44"/>
                    <a:pt x="3941" y="102"/>
                    <a:pt x="3696" y="188"/>
                  </a:cubicBezTo>
                  <a:cubicBezTo>
                    <a:pt x="3089" y="751"/>
                    <a:pt x="2613" y="1444"/>
                    <a:pt x="2310" y="2224"/>
                  </a:cubicBezTo>
                  <a:lnTo>
                    <a:pt x="1025" y="2224"/>
                  </a:lnTo>
                  <a:cubicBezTo>
                    <a:pt x="924" y="2368"/>
                    <a:pt x="838" y="2498"/>
                    <a:pt x="751" y="2657"/>
                  </a:cubicBezTo>
                  <a:lnTo>
                    <a:pt x="2151" y="2657"/>
                  </a:lnTo>
                  <a:cubicBezTo>
                    <a:pt x="1877" y="3480"/>
                    <a:pt x="1733" y="4346"/>
                    <a:pt x="1718" y="5212"/>
                  </a:cubicBezTo>
                  <a:lnTo>
                    <a:pt x="0" y="5212"/>
                  </a:lnTo>
                  <a:lnTo>
                    <a:pt x="0" y="5428"/>
                  </a:lnTo>
                  <a:lnTo>
                    <a:pt x="0" y="5645"/>
                  </a:lnTo>
                  <a:lnTo>
                    <a:pt x="1718" y="5645"/>
                  </a:lnTo>
                  <a:cubicBezTo>
                    <a:pt x="1733" y="6526"/>
                    <a:pt x="1877" y="7377"/>
                    <a:pt x="2151" y="8215"/>
                  </a:cubicBezTo>
                  <a:lnTo>
                    <a:pt x="765" y="8215"/>
                  </a:lnTo>
                  <a:cubicBezTo>
                    <a:pt x="838" y="8359"/>
                    <a:pt x="939" y="8503"/>
                    <a:pt x="1040" y="8648"/>
                  </a:cubicBezTo>
                  <a:lnTo>
                    <a:pt x="2324" y="8648"/>
                  </a:lnTo>
                  <a:cubicBezTo>
                    <a:pt x="2628" y="9413"/>
                    <a:pt x="3104" y="10120"/>
                    <a:pt x="3710" y="10669"/>
                  </a:cubicBezTo>
                  <a:cubicBezTo>
                    <a:pt x="4244" y="10856"/>
                    <a:pt x="4793" y="10972"/>
                    <a:pt x="5356" y="10986"/>
                  </a:cubicBezTo>
                  <a:lnTo>
                    <a:pt x="5789" y="10986"/>
                  </a:lnTo>
                  <a:cubicBezTo>
                    <a:pt x="6352" y="10972"/>
                    <a:pt x="6900" y="10856"/>
                    <a:pt x="7435" y="10669"/>
                  </a:cubicBezTo>
                  <a:cubicBezTo>
                    <a:pt x="7810" y="10337"/>
                    <a:pt x="8142" y="9932"/>
                    <a:pt x="8402" y="9499"/>
                  </a:cubicBezTo>
                  <a:lnTo>
                    <a:pt x="8344" y="9485"/>
                  </a:lnTo>
                  <a:cubicBezTo>
                    <a:pt x="8200" y="9485"/>
                    <a:pt x="8055" y="9485"/>
                    <a:pt x="7911" y="9470"/>
                  </a:cubicBezTo>
                  <a:cubicBezTo>
                    <a:pt x="7348" y="10337"/>
                    <a:pt x="6612" y="10885"/>
                    <a:pt x="5789" y="10972"/>
                  </a:cubicBezTo>
                  <a:lnTo>
                    <a:pt x="5789" y="8864"/>
                  </a:lnTo>
                  <a:cubicBezTo>
                    <a:pt x="5428" y="8676"/>
                    <a:pt x="5096" y="8460"/>
                    <a:pt x="4793" y="8200"/>
                  </a:cubicBezTo>
                  <a:lnTo>
                    <a:pt x="2613" y="8200"/>
                  </a:lnTo>
                  <a:cubicBezTo>
                    <a:pt x="2324" y="7377"/>
                    <a:pt x="2166" y="6511"/>
                    <a:pt x="2151" y="5645"/>
                  </a:cubicBezTo>
                  <a:lnTo>
                    <a:pt x="3046" y="5645"/>
                  </a:lnTo>
                  <a:cubicBezTo>
                    <a:pt x="3003" y="5501"/>
                    <a:pt x="2974" y="5356"/>
                    <a:pt x="2931" y="5212"/>
                  </a:cubicBezTo>
                  <a:lnTo>
                    <a:pt x="2151" y="5212"/>
                  </a:lnTo>
                  <a:cubicBezTo>
                    <a:pt x="2166" y="4331"/>
                    <a:pt x="2310" y="3465"/>
                    <a:pt x="2599" y="2642"/>
                  </a:cubicBezTo>
                  <a:lnTo>
                    <a:pt x="2931" y="2642"/>
                  </a:lnTo>
                  <a:cubicBezTo>
                    <a:pt x="2974" y="2498"/>
                    <a:pt x="3003" y="2354"/>
                    <a:pt x="3046" y="2224"/>
                  </a:cubicBezTo>
                  <a:lnTo>
                    <a:pt x="2772" y="2224"/>
                  </a:lnTo>
                  <a:cubicBezTo>
                    <a:pt x="3032" y="1574"/>
                    <a:pt x="3436" y="1011"/>
                    <a:pt x="3941" y="535"/>
                  </a:cubicBezTo>
                  <a:cubicBezTo>
                    <a:pt x="4086" y="347"/>
                    <a:pt x="4244" y="160"/>
                    <a:pt x="44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81"/>
            <p:cNvSpPr/>
            <p:nvPr/>
          </p:nvSpPr>
          <p:spPr>
            <a:xfrm>
              <a:off x="8097677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81"/>
            <p:cNvSpPr/>
            <p:nvPr/>
          </p:nvSpPr>
          <p:spPr>
            <a:xfrm>
              <a:off x="8096524" y="2201858"/>
              <a:ext cx="24642" cy="16961"/>
            </a:xfrm>
            <a:custGeom>
              <a:avLst/>
              <a:gdLst/>
              <a:ahLst/>
              <a:cxnLst/>
              <a:rect l="l" t="t" r="r" b="b"/>
              <a:pathLst>
                <a:path w="940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30" y="520"/>
                    <a:pt x="1" y="549"/>
                  </a:cubicBezTo>
                  <a:cubicBezTo>
                    <a:pt x="152" y="614"/>
                    <a:pt x="311" y="647"/>
                    <a:pt x="470" y="647"/>
                  </a:cubicBezTo>
                  <a:cubicBezTo>
                    <a:pt x="629" y="647"/>
                    <a:pt x="788" y="614"/>
                    <a:pt x="939" y="549"/>
                  </a:cubicBezTo>
                  <a:cubicBezTo>
                    <a:pt x="910" y="520"/>
                    <a:pt x="896" y="477"/>
                    <a:pt x="896" y="434"/>
                  </a:cubicBezTo>
                  <a:lnTo>
                    <a:pt x="8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2" name="Google Shape;18332;p81"/>
            <p:cNvSpPr/>
            <p:nvPr/>
          </p:nvSpPr>
          <p:spPr>
            <a:xfrm>
              <a:off x="8075342" y="2219658"/>
              <a:ext cx="67373" cy="83259"/>
            </a:xfrm>
            <a:custGeom>
              <a:avLst/>
              <a:gdLst/>
              <a:ahLst/>
              <a:cxnLst/>
              <a:rect l="l" t="t" r="r" b="b"/>
              <a:pathLst>
                <a:path w="2570" h="3176" extrusionOk="0">
                  <a:moveTo>
                    <a:pt x="621" y="0"/>
                  </a:moveTo>
                  <a:lnTo>
                    <a:pt x="231" y="188"/>
                  </a:lnTo>
                  <a:cubicBezTo>
                    <a:pt x="87" y="260"/>
                    <a:pt x="0" y="419"/>
                    <a:pt x="0" y="577"/>
                  </a:cubicBezTo>
                  <a:lnTo>
                    <a:pt x="0" y="1819"/>
                  </a:lnTo>
                  <a:cubicBezTo>
                    <a:pt x="0" y="2281"/>
                    <a:pt x="130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09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3" name="Google Shape;18333;p81"/>
            <p:cNvSpPr/>
            <p:nvPr/>
          </p:nvSpPr>
          <p:spPr>
            <a:xfrm>
              <a:off x="8086693" y="2302891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1"/>
                  </a:moveTo>
                  <a:lnTo>
                    <a:pt x="0" y="636"/>
                  </a:lnTo>
                  <a:cubicBezTo>
                    <a:pt x="0" y="751"/>
                    <a:pt x="102" y="853"/>
                    <a:pt x="217" y="853"/>
                  </a:cubicBezTo>
                  <a:lnTo>
                    <a:pt x="1502" y="853"/>
                  </a:lnTo>
                  <a:cubicBezTo>
                    <a:pt x="1617" y="853"/>
                    <a:pt x="1718" y="751"/>
                    <a:pt x="1718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81"/>
            <p:cNvSpPr/>
            <p:nvPr/>
          </p:nvSpPr>
          <p:spPr>
            <a:xfrm>
              <a:off x="8075342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73" y="1"/>
                  </a:moveTo>
                  <a:cubicBezTo>
                    <a:pt x="29" y="58"/>
                    <a:pt x="0" y="145"/>
                    <a:pt x="0" y="217"/>
                  </a:cubicBezTo>
                  <a:lnTo>
                    <a:pt x="0" y="1458"/>
                  </a:lnTo>
                  <a:cubicBezTo>
                    <a:pt x="0" y="1920"/>
                    <a:pt x="145" y="2382"/>
                    <a:pt x="405" y="2772"/>
                  </a:cubicBezTo>
                  <a:lnTo>
                    <a:pt x="433" y="2830"/>
                  </a:lnTo>
                  <a:lnTo>
                    <a:pt x="433" y="477"/>
                  </a:lnTo>
                  <a:cubicBezTo>
                    <a:pt x="433" y="347"/>
                    <a:pt x="376" y="217"/>
                    <a:pt x="260" y="145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81"/>
            <p:cNvSpPr/>
            <p:nvPr/>
          </p:nvSpPr>
          <p:spPr>
            <a:xfrm>
              <a:off x="8131337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2" y="1"/>
                  </a:moveTo>
                  <a:lnTo>
                    <a:pt x="174" y="145"/>
                  </a:lnTo>
                  <a:cubicBezTo>
                    <a:pt x="59" y="217"/>
                    <a:pt x="1" y="347"/>
                    <a:pt x="1" y="477"/>
                  </a:cubicBezTo>
                  <a:lnTo>
                    <a:pt x="1" y="2830"/>
                  </a:lnTo>
                  <a:lnTo>
                    <a:pt x="30" y="2772"/>
                  </a:lnTo>
                  <a:cubicBezTo>
                    <a:pt x="290" y="2382"/>
                    <a:pt x="434" y="1920"/>
                    <a:pt x="434" y="1458"/>
                  </a:cubicBezTo>
                  <a:lnTo>
                    <a:pt x="434" y="217"/>
                  </a:lnTo>
                  <a:cubicBezTo>
                    <a:pt x="419" y="145"/>
                    <a:pt x="405" y="58"/>
                    <a:pt x="36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81"/>
            <p:cNvSpPr/>
            <p:nvPr/>
          </p:nvSpPr>
          <p:spPr>
            <a:xfrm>
              <a:off x="8091621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1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8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26" y="4"/>
                    <a:pt x="1115" y="0"/>
                    <a:pt x="1106" y="0"/>
                  </a:cubicBezTo>
                  <a:cubicBezTo>
                    <a:pt x="1097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8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81"/>
            <p:cNvSpPr/>
            <p:nvPr/>
          </p:nvSpPr>
          <p:spPr>
            <a:xfrm>
              <a:off x="8105987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8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8" name="Google Shape;18338;p81"/>
            <p:cNvSpPr/>
            <p:nvPr/>
          </p:nvSpPr>
          <p:spPr>
            <a:xfrm>
              <a:off x="8086326" y="2156821"/>
              <a:ext cx="45037" cy="50752"/>
            </a:xfrm>
            <a:custGeom>
              <a:avLst/>
              <a:gdLst/>
              <a:ahLst/>
              <a:cxnLst/>
              <a:rect l="l" t="t" r="r" b="b"/>
              <a:pathLst>
                <a:path w="1718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45"/>
                    <a:pt x="390" y="1935"/>
                    <a:pt x="866" y="1935"/>
                  </a:cubicBezTo>
                  <a:cubicBezTo>
                    <a:pt x="1328" y="1935"/>
                    <a:pt x="1718" y="1545"/>
                    <a:pt x="1718" y="1083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9" name="Google Shape;18339;p81"/>
            <p:cNvSpPr/>
            <p:nvPr/>
          </p:nvSpPr>
          <p:spPr>
            <a:xfrm>
              <a:off x="8086693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0" name="Google Shape;18340;p81"/>
            <p:cNvSpPr/>
            <p:nvPr/>
          </p:nvSpPr>
          <p:spPr>
            <a:xfrm>
              <a:off x="8086693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517" y="796"/>
                    <a:pt x="1033" y="869"/>
                    <a:pt x="1571" y="869"/>
                  </a:cubicBezTo>
                  <a:cubicBezTo>
                    <a:pt x="1620" y="869"/>
                    <a:pt x="1669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6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81"/>
            <p:cNvSpPr/>
            <p:nvPr/>
          </p:nvSpPr>
          <p:spPr>
            <a:xfrm>
              <a:off x="8086693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81"/>
            <p:cNvSpPr/>
            <p:nvPr/>
          </p:nvSpPr>
          <p:spPr>
            <a:xfrm>
              <a:off x="8187359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3" name="Google Shape;18343;p81"/>
            <p:cNvSpPr/>
            <p:nvPr/>
          </p:nvSpPr>
          <p:spPr>
            <a:xfrm>
              <a:off x="8186231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3" y="1"/>
                  </a:moveTo>
                  <a:lnTo>
                    <a:pt x="43" y="434"/>
                  </a:lnTo>
                  <a:cubicBezTo>
                    <a:pt x="43" y="477"/>
                    <a:pt x="29" y="520"/>
                    <a:pt x="0" y="549"/>
                  </a:cubicBezTo>
                  <a:cubicBezTo>
                    <a:pt x="152" y="614"/>
                    <a:pt x="310" y="647"/>
                    <a:pt x="469" y="647"/>
                  </a:cubicBezTo>
                  <a:cubicBezTo>
                    <a:pt x="628" y="647"/>
                    <a:pt x="787" y="614"/>
                    <a:pt x="938" y="549"/>
                  </a:cubicBezTo>
                  <a:cubicBezTo>
                    <a:pt x="909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4" name="Google Shape;18344;p81"/>
            <p:cNvSpPr/>
            <p:nvPr/>
          </p:nvSpPr>
          <p:spPr>
            <a:xfrm>
              <a:off x="8165023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1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10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81"/>
            <p:cNvSpPr/>
            <p:nvPr/>
          </p:nvSpPr>
          <p:spPr>
            <a:xfrm>
              <a:off x="8176374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7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81"/>
            <p:cNvSpPr/>
            <p:nvPr/>
          </p:nvSpPr>
          <p:spPr>
            <a:xfrm>
              <a:off x="8165023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8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0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0" y="1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81"/>
            <p:cNvSpPr/>
            <p:nvPr/>
          </p:nvSpPr>
          <p:spPr>
            <a:xfrm>
              <a:off x="822104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3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81"/>
            <p:cNvSpPr/>
            <p:nvPr/>
          </p:nvSpPr>
          <p:spPr>
            <a:xfrm>
              <a:off x="8181303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81"/>
            <p:cNvSpPr/>
            <p:nvPr/>
          </p:nvSpPr>
          <p:spPr>
            <a:xfrm>
              <a:off x="8195669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9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81"/>
            <p:cNvSpPr/>
            <p:nvPr/>
          </p:nvSpPr>
          <p:spPr>
            <a:xfrm>
              <a:off x="8176374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2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5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81"/>
            <p:cNvSpPr/>
            <p:nvPr/>
          </p:nvSpPr>
          <p:spPr>
            <a:xfrm>
              <a:off x="8176374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81"/>
            <p:cNvSpPr/>
            <p:nvPr/>
          </p:nvSpPr>
          <p:spPr>
            <a:xfrm>
              <a:off x="8176007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81"/>
            <p:cNvSpPr/>
            <p:nvPr/>
          </p:nvSpPr>
          <p:spPr>
            <a:xfrm>
              <a:off x="8176374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4" name="Google Shape;18354;p81"/>
            <p:cNvSpPr/>
            <p:nvPr/>
          </p:nvSpPr>
          <p:spPr>
            <a:xfrm>
              <a:off x="8277040" y="2201858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" y="1"/>
                  </a:moveTo>
                  <a:lnTo>
                    <a:pt x="1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5" name="Google Shape;18355;p81"/>
            <p:cNvSpPr/>
            <p:nvPr/>
          </p:nvSpPr>
          <p:spPr>
            <a:xfrm>
              <a:off x="8275913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29" y="520"/>
                    <a:pt x="0" y="549"/>
                  </a:cubicBezTo>
                  <a:cubicBezTo>
                    <a:pt x="152" y="614"/>
                    <a:pt x="311" y="647"/>
                    <a:pt x="469" y="647"/>
                  </a:cubicBezTo>
                  <a:cubicBezTo>
                    <a:pt x="628" y="647"/>
                    <a:pt x="787" y="614"/>
                    <a:pt x="939" y="549"/>
                  </a:cubicBezTo>
                  <a:cubicBezTo>
                    <a:pt x="910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81"/>
            <p:cNvSpPr/>
            <p:nvPr/>
          </p:nvSpPr>
          <p:spPr>
            <a:xfrm>
              <a:off x="8254705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2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1" y="3118"/>
                  </a:cubicBezTo>
                  <a:lnTo>
                    <a:pt x="434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8" y="163"/>
                    <a:pt x="1411" y="174"/>
                    <a:pt x="1310" y="174"/>
                  </a:cubicBezTo>
                  <a:cubicBezTo>
                    <a:pt x="1294" y="174"/>
                    <a:pt x="1286" y="173"/>
                    <a:pt x="1286" y="173"/>
                  </a:cubicBezTo>
                  <a:cubicBezTo>
                    <a:pt x="1286" y="173"/>
                    <a:pt x="780" y="173"/>
                    <a:pt x="622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7" name="Google Shape;18357;p81"/>
            <p:cNvSpPr/>
            <p:nvPr/>
          </p:nvSpPr>
          <p:spPr>
            <a:xfrm>
              <a:off x="8266056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8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8" name="Google Shape;18358;p81"/>
            <p:cNvSpPr/>
            <p:nvPr/>
          </p:nvSpPr>
          <p:spPr>
            <a:xfrm>
              <a:off x="825470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9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1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1" y="145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9" name="Google Shape;18359;p81"/>
            <p:cNvSpPr/>
            <p:nvPr/>
          </p:nvSpPr>
          <p:spPr>
            <a:xfrm>
              <a:off x="8310726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4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81"/>
            <p:cNvSpPr/>
            <p:nvPr/>
          </p:nvSpPr>
          <p:spPr>
            <a:xfrm>
              <a:off x="8270984" y="2213314"/>
              <a:ext cx="34473" cy="89603"/>
            </a:xfrm>
            <a:custGeom>
              <a:avLst/>
              <a:gdLst/>
              <a:ahLst/>
              <a:cxnLst/>
              <a:rect l="l" t="t" r="r" b="b"/>
              <a:pathLst>
                <a:path w="1315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1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4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6" y="3418"/>
                  </a:lnTo>
                  <a:lnTo>
                    <a:pt x="766" y="516"/>
                  </a:lnTo>
                  <a:lnTo>
                    <a:pt x="896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10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5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81"/>
            <p:cNvSpPr/>
            <p:nvPr/>
          </p:nvSpPr>
          <p:spPr>
            <a:xfrm>
              <a:off x="8285376" y="2313875"/>
              <a:ext cx="5689" cy="11377"/>
            </a:xfrm>
            <a:custGeom>
              <a:avLst/>
              <a:gdLst/>
              <a:ahLst/>
              <a:cxnLst/>
              <a:rect l="l" t="t" r="r" b="b"/>
              <a:pathLst>
                <a:path w="217" h="434" extrusionOk="0">
                  <a:moveTo>
                    <a:pt x="116" y="0"/>
                  </a:moveTo>
                  <a:cubicBezTo>
                    <a:pt x="58" y="0"/>
                    <a:pt x="0" y="58"/>
                    <a:pt x="0" y="116"/>
                  </a:cubicBezTo>
                  <a:lnTo>
                    <a:pt x="0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3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81"/>
            <p:cNvSpPr/>
            <p:nvPr/>
          </p:nvSpPr>
          <p:spPr>
            <a:xfrm>
              <a:off x="8266056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3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6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81"/>
            <p:cNvSpPr/>
            <p:nvPr/>
          </p:nvSpPr>
          <p:spPr>
            <a:xfrm>
              <a:off x="8266056" y="2156821"/>
              <a:ext cx="31065" cy="50569"/>
            </a:xfrm>
            <a:custGeom>
              <a:avLst/>
              <a:gdLst/>
              <a:ahLst/>
              <a:cxnLst/>
              <a:rect l="l" t="t" r="r" b="b"/>
              <a:pathLst>
                <a:path w="1185" h="1929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403" y="1929"/>
                    <a:pt x="854" y="1929"/>
                  </a:cubicBezTo>
                  <a:cubicBezTo>
                    <a:pt x="963" y="1929"/>
                    <a:pt x="1075" y="1908"/>
                    <a:pt x="1185" y="1863"/>
                  </a:cubicBezTo>
                  <a:cubicBezTo>
                    <a:pt x="853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81"/>
            <p:cNvSpPr/>
            <p:nvPr/>
          </p:nvSpPr>
          <p:spPr>
            <a:xfrm>
              <a:off x="8265689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81"/>
            <p:cNvSpPr/>
            <p:nvPr/>
          </p:nvSpPr>
          <p:spPr>
            <a:xfrm>
              <a:off x="8266056" y="2156821"/>
              <a:ext cx="31065" cy="20474"/>
            </a:xfrm>
            <a:custGeom>
              <a:avLst/>
              <a:gdLst/>
              <a:ahLst/>
              <a:cxnLst/>
              <a:rect l="l" t="t" r="r" b="b"/>
              <a:pathLst>
                <a:path w="1185" h="78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217" y="708"/>
                    <a:pt x="420" y="751"/>
                    <a:pt x="650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66" name="Google Shape;18366;p81"/>
          <p:cNvGrpSpPr/>
          <p:nvPr/>
        </p:nvGrpSpPr>
        <p:grpSpPr>
          <a:xfrm>
            <a:off x="5627674" y="2444819"/>
            <a:ext cx="345147" cy="342630"/>
            <a:chOff x="5627674" y="2444819"/>
            <a:chExt cx="345147" cy="342630"/>
          </a:xfrm>
        </p:grpSpPr>
        <p:sp>
          <p:nvSpPr>
            <p:cNvPr id="18367" name="Google Shape;18367;p81"/>
            <p:cNvSpPr/>
            <p:nvPr/>
          </p:nvSpPr>
          <p:spPr>
            <a:xfrm>
              <a:off x="5755210" y="2444819"/>
              <a:ext cx="217611" cy="217978"/>
            </a:xfrm>
            <a:custGeom>
              <a:avLst/>
              <a:gdLst/>
              <a:ahLst/>
              <a:cxnLst/>
              <a:rect l="l" t="t" r="r" b="b"/>
              <a:pathLst>
                <a:path w="8301" h="8315" extrusionOk="0">
                  <a:moveTo>
                    <a:pt x="4144" y="0"/>
                  </a:moveTo>
                  <a:cubicBezTo>
                    <a:pt x="1848" y="0"/>
                    <a:pt x="1" y="1473"/>
                    <a:pt x="1" y="3291"/>
                  </a:cubicBezTo>
                  <a:cubicBezTo>
                    <a:pt x="1" y="4923"/>
                    <a:pt x="1473" y="6265"/>
                    <a:pt x="3422" y="6539"/>
                  </a:cubicBezTo>
                  <a:cubicBezTo>
                    <a:pt x="3537" y="7189"/>
                    <a:pt x="3321" y="7853"/>
                    <a:pt x="2859" y="8315"/>
                  </a:cubicBezTo>
                  <a:cubicBezTo>
                    <a:pt x="3884" y="8315"/>
                    <a:pt x="4735" y="7550"/>
                    <a:pt x="4865" y="6539"/>
                  </a:cubicBezTo>
                  <a:cubicBezTo>
                    <a:pt x="6814" y="6265"/>
                    <a:pt x="8301" y="4923"/>
                    <a:pt x="8301" y="3291"/>
                  </a:cubicBezTo>
                  <a:cubicBezTo>
                    <a:pt x="8301" y="1473"/>
                    <a:pt x="6439" y="0"/>
                    <a:pt x="4144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81"/>
            <p:cNvSpPr/>
            <p:nvPr/>
          </p:nvSpPr>
          <p:spPr>
            <a:xfrm>
              <a:off x="5818021" y="2523516"/>
              <a:ext cx="15545" cy="15178"/>
            </a:xfrm>
            <a:custGeom>
              <a:avLst/>
              <a:gdLst/>
              <a:ahLst/>
              <a:cxnLst/>
              <a:rect l="l" t="t" r="r" b="b"/>
              <a:pathLst>
                <a:path w="593" h="579" extrusionOk="0">
                  <a:moveTo>
                    <a:pt x="290" y="1"/>
                  </a:moveTo>
                  <a:cubicBezTo>
                    <a:pt x="131" y="1"/>
                    <a:pt x="1" y="131"/>
                    <a:pt x="1" y="289"/>
                  </a:cubicBezTo>
                  <a:cubicBezTo>
                    <a:pt x="1" y="448"/>
                    <a:pt x="131" y="578"/>
                    <a:pt x="290" y="578"/>
                  </a:cubicBezTo>
                  <a:cubicBezTo>
                    <a:pt x="448" y="578"/>
                    <a:pt x="593" y="448"/>
                    <a:pt x="593" y="289"/>
                  </a:cubicBezTo>
                  <a:cubicBezTo>
                    <a:pt x="593" y="131"/>
                    <a:pt x="448" y="1"/>
                    <a:pt x="29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81"/>
            <p:cNvSpPr/>
            <p:nvPr/>
          </p:nvSpPr>
          <p:spPr>
            <a:xfrm>
              <a:off x="5894857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81"/>
            <p:cNvSpPr/>
            <p:nvPr/>
          </p:nvSpPr>
          <p:spPr>
            <a:xfrm>
              <a:off x="5856635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1" name="Google Shape;18371;p81"/>
            <p:cNvSpPr/>
            <p:nvPr/>
          </p:nvSpPr>
          <p:spPr>
            <a:xfrm>
              <a:off x="5627674" y="2523149"/>
              <a:ext cx="266816" cy="264300"/>
            </a:xfrm>
            <a:custGeom>
              <a:avLst/>
              <a:gdLst/>
              <a:ahLst/>
              <a:cxnLst/>
              <a:rect l="l" t="t" r="r" b="b"/>
              <a:pathLst>
                <a:path w="10178" h="10082" extrusionOk="0">
                  <a:moveTo>
                    <a:pt x="1358" y="0"/>
                  </a:moveTo>
                  <a:cubicBezTo>
                    <a:pt x="1358" y="0"/>
                    <a:pt x="188" y="1083"/>
                    <a:pt x="102" y="1935"/>
                  </a:cubicBezTo>
                  <a:cubicBezTo>
                    <a:pt x="1" y="3075"/>
                    <a:pt x="1213" y="5154"/>
                    <a:pt x="3119" y="7059"/>
                  </a:cubicBezTo>
                  <a:cubicBezTo>
                    <a:pt x="4950" y="8891"/>
                    <a:pt x="6942" y="10082"/>
                    <a:pt x="8107" y="10082"/>
                  </a:cubicBezTo>
                  <a:cubicBezTo>
                    <a:pt x="8154" y="10082"/>
                    <a:pt x="8199" y="10080"/>
                    <a:pt x="8243" y="10076"/>
                  </a:cubicBezTo>
                  <a:cubicBezTo>
                    <a:pt x="9110" y="9990"/>
                    <a:pt x="10178" y="8820"/>
                    <a:pt x="10178" y="8820"/>
                  </a:cubicBezTo>
                  <a:cubicBezTo>
                    <a:pt x="9817" y="8373"/>
                    <a:pt x="9442" y="7940"/>
                    <a:pt x="9037" y="7521"/>
                  </a:cubicBezTo>
                  <a:cubicBezTo>
                    <a:pt x="8619" y="7117"/>
                    <a:pt x="8186" y="6727"/>
                    <a:pt x="7738" y="6366"/>
                  </a:cubicBezTo>
                  <a:lnTo>
                    <a:pt x="6757" y="7348"/>
                  </a:lnTo>
                  <a:lnTo>
                    <a:pt x="2830" y="3421"/>
                  </a:lnTo>
                  <a:lnTo>
                    <a:pt x="3812" y="2454"/>
                  </a:lnTo>
                  <a:cubicBezTo>
                    <a:pt x="3090" y="1545"/>
                    <a:pt x="2267" y="708"/>
                    <a:pt x="1358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72" name="Google Shape;18372;p81"/>
          <p:cNvGrpSpPr/>
          <p:nvPr/>
        </p:nvGrpSpPr>
        <p:grpSpPr>
          <a:xfrm>
            <a:off x="4653996" y="2440257"/>
            <a:ext cx="396607" cy="348555"/>
            <a:chOff x="4653996" y="2440257"/>
            <a:chExt cx="396607" cy="348555"/>
          </a:xfrm>
        </p:grpSpPr>
        <p:sp>
          <p:nvSpPr>
            <p:cNvPr id="18373" name="Google Shape;18373;p81"/>
            <p:cNvSpPr/>
            <p:nvPr/>
          </p:nvSpPr>
          <p:spPr>
            <a:xfrm>
              <a:off x="4670643" y="2520108"/>
              <a:ext cx="363707" cy="250930"/>
            </a:xfrm>
            <a:custGeom>
              <a:avLst/>
              <a:gdLst/>
              <a:ahLst/>
              <a:cxnLst/>
              <a:rect l="l" t="t" r="r" b="b"/>
              <a:pathLst>
                <a:path w="13874" h="9572" extrusionOk="0">
                  <a:moveTo>
                    <a:pt x="1314" y="1"/>
                  </a:moveTo>
                  <a:cubicBezTo>
                    <a:pt x="592" y="1"/>
                    <a:pt x="1" y="593"/>
                    <a:pt x="1" y="1314"/>
                  </a:cubicBezTo>
                  <a:lnTo>
                    <a:pt x="1" y="9326"/>
                  </a:lnTo>
                  <a:lnTo>
                    <a:pt x="1" y="9355"/>
                  </a:lnTo>
                  <a:cubicBezTo>
                    <a:pt x="1" y="9470"/>
                    <a:pt x="102" y="9571"/>
                    <a:pt x="217" y="9571"/>
                  </a:cubicBezTo>
                  <a:lnTo>
                    <a:pt x="13642" y="9571"/>
                  </a:lnTo>
                  <a:cubicBezTo>
                    <a:pt x="13772" y="9571"/>
                    <a:pt x="13859" y="9470"/>
                    <a:pt x="13873" y="9355"/>
                  </a:cubicBezTo>
                  <a:lnTo>
                    <a:pt x="13873" y="9326"/>
                  </a:lnTo>
                  <a:lnTo>
                    <a:pt x="13873" y="1329"/>
                  </a:lnTo>
                  <a:cubicBezTo>
                    <a:pt x="13873" y="593"/>
                    <a:pt x="13281" y="1"/>
                    <a:pt x="12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4" name="Google Shape;18374;p81"/>
            <p:cNvSpPr/>
            <p:nvPr/>
          </p:nvSpPr>
          <p:spPr>
            <a:xfrm>
              <a:off x="4981710" y="2520108"/>
              <a:ext cx="52640" cy="250930"/>
            </a:xfrm>
            <a:custGeom>
              <a:avLst/>
              <a:gdLst/>
              <a:ahLst/>
              <a:cxnLst/>
              <a:rect l="l" t="t" r="r" b="b"/>
              <a:pathLst>
                <a:path w="2008" h="9572" extrusionOk="0">
                  <a:moveTo>
                    <a:pt x="0" y="1"/>
                  </a:moveTo>
                  <a:cubicBezTo>
                    <a:pt x="737" y="1"/>
                    <a:pt x="1314" y="593"/>
                    <a:pt x="1329" y="1314"/>
                  </a:cubicBezTo>
                  <a:lnTo>
                    <a:pt x="1329" y="9326"/>
                  </a:lnTo>
                  <a:lnTo>
                    <a:pt x="1329" y="9355"/>
                  </a:lnTo>
                  <a:cubicBezTo>
                    <a:pt x="1314" y="9470"/>
                    <a:pt x="1213" y="9571"/>
                    <a:pt x="1098" y="9571"/>
                  </a:cubicBezTo>
                  <a:lnTo>
                    <a:pt x="1776" y="9571"/>
                  </a:lnTo>
                  <a:cubicBezTo>
                    <a:pt x="1906" y="9571"/>
                    <a:pt x="1993" y="9470"/>
                    <a:pt x="2007" y="9355"/>
                  </a:cubicBezTo>
                  <a:lnTo>
                    <a:pt x="2007" y="9326"/>
                  </a:lnTo>
                  <a:lnTo>
                    <a:pt x="2007" y="1329"/>
                  </a:lnTo>
                  <a:cubicBezTo>
                    <a:pt x="2007" y="593"/>
                    <a:pt x="1415" y="1"/>
                    <a:pt x="679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5" name="Google Shape;18375;p81"/>
            <p:cNvSpPr/>
            <p:nvPr/>
          </p:nvSpPr>
          <p:spPr>
            <a:xfrm>
              <a:off x="4694865" y="2544724"/>
              <a:ext cx="314108" cy="226681"/>
            </a:xfrm>
            <a:custGeom>
              <a:avLst/>
              <a:gdLst/>
              <a:ahLst/>
              <a:cxnLst/>
              <a:rect l="l" t="t" r="r" b="b"/>
              <a:pathLst>
                <a:path w="11982" h="8647" extrusionOk="0">
                  <a:moveTo>
                    <a:pt x="390" y="0"/>
                  </a:moveTo>
                  <a:cubicBezTo>
                    <a:pt x="188" y="0"/>
                    <a:pt x="15" y="173"/>
                    <a:pt x="15" y="390"/>
                  </a:cubicBezTo>
                  <a:lnTo>
                    <a:pt x="15" y="8387"/>
                  </a:lnTo>
                  <a:cubicBezTo>
                    <a:pt x="0" y="8416"/>
                    <a:pt x="0" y="8430"/>
                    <a:pt x="15" y="8459"/>
                  </a:cubicBezTo>
                  <a:cubicBezTo>
                    <a:pt x="29" y="8560"/>
                    <a:pt x="116" y="8647"/>
                    <a:pt x="231" y="8647"/>
                  </a:cubicBezTo>
                  <a:lnTo>
                    <a:pt x="11765" y="8647"/>
                  </a:lnTo>
                  <a:cubicBezTo>
                    <a:pt x="11866" y="8647"/>
                    <a:pt x="11967" y="8560"/>
                    <a:pt x="11982" y="8459"/>
                  </a:cubicBezTo>
                  <a:cubicBezTo>
                    <a:pt x="11982" y="8430"/>
                    <a:pt x="11982" y="8416"/>
                    <a:pt x="11982" y="8387"/>
                  </a:cubicBezTo>
                  <a:lnTo>
                    <a:pt x="11982" y="390"/>
                  </a:lnTo>
                  <a:cubicBezTo>
                    <a:pt x="11982" y="188"/>
                    <a:pt x="11823" y="14"/>
                    <a:pt x="11621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6" name="Google Shape;18376;p81"/>
            <p:cNvSpPr/>
            <p:nvPr/>
          </p:nvSpPr>
          <p:spPr>
            <a:xfrm>
              <a:off x="4981710" y="2544724"/>
              <a:ext cx="28024" cy="226314"/>
            </a:xfrm>
            <a:custGeom>
              <a:avLst/>
              <a:gdLst/>
              <a:ahLst/>
              <a:cxnLst/>
              <a:rect l="l" t="t" r="r" b="b"/>
              <a:pathLst>
                <a:path w="1069" h="8633" extrusionOk="0">
                  <a:moveTo>
                    <a:pt x="0" y="0"/>
                  </a:moveTo>
                  <a:cubicBezTo>
                    <a:pt x="217" y="0"/>
                    <a:pt x="376" y="173"/>
                    <a:pt x="376" y="375"/>
                  </a:cubicBezTo>
                  <a:lnTo>
                    <a:pt x="376" y="8387"/>
                  </a:lnTo>
                  <a:cubicBezTo>
                    <a:pt x="390" y="8416"/>
                    <a:pt x="390" y="8430"/>
                    <a:pt x="376" y="8459"/>
                  </a:cubicBezTo>
                  <a:cubicBezTo>
                    <a:pt x="361" y="8560"/>
                    <a:pt x="275" y="8632"/>
                    <a:pt x="159" y="8632"/>
                  </a:cubicBezTo>
                  <a:lnTo>
                    <a:pt x="838" y="8632"/>
                  </a:lnTo>
                  <a:cubicBezTo>
                    <a:pt x="953" y="8632"/>
                    <a:pt x="1040" y="8560"/>
                    <a:pt x="1069" y="8459"/>
                  </a:cubicBezTo>
                  <a:cubicBezTo>
                    <a:pt x="1069" y="8430"/>
                    <a:pt x="1069" y="8416"/>
                    <a:pt x="1069" y="8387"/>
                  </a:cubicBezTo>
                  <a:lnTo>
                    <a:pt x="1069" y="390"/>
                  </a:lnTo>
                  <a:cubicBezTo>
                    <a:pt x="1054" y="173"/>
                    <a:pt x="895" y="0"/>
                    <a:pt x="679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7" name="Google Shape;18377;p81"/>
            <p:cNvSpPr/>
            <p:nvPr/>
          </p:nvSpPr>
          <p:spPr>
            <a:xfrm>
              <a:off x="4775476" y="2618493"/>
              <a:ext cx="69260" cy="30409"/>
            </a:xfrm>
            <a:custGeom>
              <a:avLst/>
              <a:gdLst/>
              <a:ahLst/>
              <a:cxnLst/>
              <a:rect l="l" t="t" r="r" b="b"/>
              <a:pathLst>
                <a:path w="2642" h="1160" extrusionOk="0">
                  <a:moveTo>
                    <a:pt x="996" y="1"/>
                  </a:moveTo>
                  <a:cubicBezTo>
                    <a:pt x="938" y="1"/>
                    <a:pt x="881" y="15"/>
                    <a:pt x="837" y="59"/>
                  </a:cubicBezTo>
                  <a:lnTo>
                    <a:pt x="145" y="780"/>
                  </a:lnTo>
                  <a:cubicBezTo>
                    <a:pt x="0" y="925"/>
                    <a:pt x="101" y="1156"/>
                    <a:pt x="303" y="1156"/>
                  </a:cubicBezTo>
                  <a:cubicBezTo>
                    <a:pt x="314" y="1158"/>
                    <a:pt x="324" y="1160"/>
                    <a:pt x="334" y="1160"/>
                  </a:cubicBezTo>
                  <a:cubicBezTo>
                    <a:pt x="381" y="1160"/>
                    <a:pt x="426" y="1134"/>
                    <a:pt x="462" y="1098"/>
                  </a:cubicBezTo>
                  <a:lnTo>
                    <a:pt x="1097" y="434"/>
                  </a:lnTo>
                  <a:lnTo>
                    <a:pt x="2339" y="448"/>
                  </a:lnTo>
                  <a:cubicBezTo>
                    <a:pt x="2642" y="448"/>
                    <a:pt x="2642" y="1"/>
                    <a:pt x="233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8" name="Google Shape;18378;p81"/>
            <p:cNvSpPr/>
            <p:nvPr/>
          </p:nvSpPr>
          <p:spPr>
            <a:xfrm>
              <a:off x="4775476" y="2643476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1"/>
                  </a:moveTo>
                  <a:cubicBezTo>
                    <a:pt x="938" y="1"/>
                    <a:pt x="881" y="30"/>
                    <a:pt x="837" y="73"/>
                  </a:cubicBezTo>
                  <a:lnTo>
                    <a:pt x="145" y="795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3"/>
                  </a:lnTo>
                  <a:cubicBezTo>
                    <a:pt x="2642" y="463"/>
                    <a:pt x="2642" y="15"/>
                    <a:pt x="2339" y="15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9" name="Google Shape;18379;p81"/>
            <p:cNvSpPr/>
            <p:nvPr/>
          </p:nvSpPr>
          <p:spPr>
            <a:xfrm>
              <a:off x="4775476" y="2668459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0"/>
                  </a:moveTo>
                  <a:cubicBezTo>
                    <a:pt x="938" y="0"/>
                    <a:pt x="881" y="29"/>
                    <a:pt x="837" y="73"/>
                  </a:cubicBezTo>
                  <a:lnTo>
                    <a:pt x="145" y="794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2"/>
                  </a:lnTo>
                  <a:cubicBezTo>
                    <a:pt x="2642" y="462"/>
                    <a:pt x="2642" y="15"/>
                    <a:pt x="2339" y="15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0" name="Google Shape;18380;p81"/>
            <p:cNvSpPr/>
            <p:nvPr/>
          </p:nvSpPr>
          <p:spPr>
            <a:xfrm>
              <a:off x="4860229" y="261812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62"/>
                    <a:pt x="304" y="462"/>
                  </a:cubicBezTo>
                  <a:lnTo>
                    <a:pt x="1545" y="448"/>
                  </a:lnTo>
                  <a:lnTo>
                    <a:pt x="2180" y="1112"/>
                  </a:lnTo>
                  <a:cubicBezTo>
                    <a:pt x="2224" y="1155"/>
                    <a:pt x="2282" y="1170"/>
                    <a:pt x="2339" y="1170"/>
                  </a:cubicBezTo>
                  <a:cubicBezTo>
                    <a:pt x="2541" y="1170"/>
                    <a:pt x="2628" y="939"/>
                    <a:pt x="2498" y="794"/>
                  </a:cubicBezTo>
                  <a:lnTo>
                    <a:pt x="1805" y="73"/>
                  </a:lnTo>
                  <a:cubicBezTo>
                    <a:pt x="1762" y="29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1" name="Google Shape;18381;p81"/>
            <p:cNvSpPr/>
            <p:nvPr/>
          </p:nvSpPr>
          <p:spPr>
            <a:xfrm>
              <a:off x="4860229" y="264347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48"/>
                    <a:pt x="304" y="448"/>
                  </a:cubicBezTo>
                  <a:lnTo>
                    <a:pt x="1545" y="448"/>
                  </a:lnTo>
                  <a:lnTo>
                    <a:pt x="2180" y="1098"/>
                  </a:lnTo>
                  <a:cubicBezTo>
                    <a:pt x="2224" y="1141"/>
                    <a:pt x="2282" y="1170"/>
                    <a:pt x="2339" y="1170"/>
                  </a:cubicBezTo>
                  <a:cubicBezTo>
                    <a:pt x="2541" y="1170"/>
                    <a:pt x="2628" y="925"/>
                    <a:pt x="2498" y="795"/>
                  </a:cubicBezTo>
                  <a:lnTo>
                    <a:pt x="1805" y="73"/>
                  </a:lnTo>
                  <a:cubicBezTo>
                    <a:pt x="1762" y="15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2" name="Google Shape;18382;p81"/>
            <p:cNvSpPr/>
            <p:nvPr/>
          </p:nvSpPr>
          <p:spPr>
            <a:xfrm>
              <a:off x="4860229" y="2668354"/>
              <a:ext cx="68893" cy="30776"/>
            </a:xfrm>
            <a:custGeom>
              <a:avLst/>
              <a:gdLst/>
              <a:ahLst/>
              <a:cxnLst/>
              <a:rect l="l" t="t" r="r" b="b"/>
              <a:pathLst>
                <a:path w="2628" h="1174" extrusionOk="0">
                  <a:moveTo>
                    <a:pt x="1677" y="1"/>
                  </a:moveTo>
                  <a:cubicBezTo>
                    <a:pt x="1667" y="1"/>
                    <a:pt x="1657" y="2"/>
                    <a:pt x="1646" y="4"/>
                  </a:cubicBezTo>
                  <a:lnTo>
                    <a:pt x="304" y="19"/>
                  </a:lnTo>
                  <a:cubicBezTo>
                    <a:pt x="1" y="19"/>
                    <a:pt x="1" y="466"/>
                    <a:pt x="304" y="466"/>
                  </a:cubicBezTo>
                  <a:lnTo>
                    <a:pt x="1545" y="452"/>
                  </a:lnTo>
                  <a:lnTo>
                    <a:pt x="2180" y="1102"/>
                  </a:lnTo>
                  <a:cubicBezTo>
                    <a:pt x="2224" y="1145"/>
                    <a:pt x="2282" y="1174"/>
                    <a:pt x="2339" y="1174"/>
                  </a:cubicBezTo>
                  <a:lnTo>
                    <a:pt x="2339" y="1159"/>
                  </a:lnTo>
                  <a:cubicBezTo>
                    <a:pt x="2527" y="1159"/>
                    <a:pt x="2628" y="928"/>
                    <a:pt x="2498" y="784"/>
                  </a:cubicBezTo>
                  <a:lnTo>
                    <a:pt x="1805" y="62"/>
                  </a:lnTo>
                  <a:cubicBezTo>
                    <a:pt x="1770" y="27"/>
                    <a:pt x="1724" y="1"/>
                    <a:pt x="1677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3" name="Google Shape;18383;p81"/>
            <p:cNvSpPr/>
            <p:nvPr/>
          </p:nvSpPr>
          <p:spPr>
            <a:xfrm>
              <a:off x="4825049" y="2584440"/>
              <a:ext cx="54894" cy="33712"/>
            </a:xfrm>
            <a:custGeom>
              <a:avLst/>
              <a:gdLst/>
              <a:ahLst/>
              <a:cxnLst/>
              <a:rect l="l" t="t" r="r" b="b"/>
              <a:pathLst>
                <a:path w="2094" h="1286" extrusionOk="0">
                  <a:moveTo>
                    <a:pt x="1054" y="1"/>
                  </a:moveTo>
                  <a:cubicBezTo>
                    <a:pt x="477" y="1"/>
                    <a:pt x="0" y="477"/>
                    <a:pt x="0" y="1055"/>
                  </a:cubicBezTo>
                  <a:cubicBezTo>
                    <a:pt x="0" y="1184"/>
                    <a:pt x="101" y="1286"/>
                    <a:pt x="231" y="1286"/>
                  </a:cubicBezTo>
                  <a:lnTo>
                    <a:pt x="1877" y="1286"/>
                  </a:lnTo>
                  <a:cubicBezTo>
                    <a:pt x="1992" y="1286"/>
                    <a:pt x="2093" y="1184"/>
                    <a:pt x="2093" y="1069"/>
                  </a:cubicBezTo>
                  <a:lnTo>
                    <a:pt x="2093" y="1055"/>
                  </a:lnTo>
                  <a:cubicBezTo>
                    <a:pt x="2093" y="477"/>
                    <a:pt x="1617" y="1"/>
                    <a:pt x="1054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4" name="Google Shape;18384;p81"/>
            <p:cNvSpPr/>
            <p:nvPr/>
          </p:nvSpPr>
          <p:spPr>
            <a:xfrm>
              <a:off x="4843216" y="2584440"/>
              <a:ext cx="36727" cy="33712"/>
            </a:xfrm>
            <a:custGeom>
              <a:avLst/>
              <a:gdLst/>
              <a:ahLst/>
              <a:cxnLst/>
              <a:rect l="l" t="t" r="r" b="b"/>
              <a:pathLst>
                <a:path w="1401" h="1286" extrusionOk="0">
                  <a:moveTo>
                    <a:pt x="361" y="1"/>
                  </a:moveTo>
                  <a:cubicBezTo>
                    <a:pt x="231" y="1"/>
                    <a:pt x="116" y="30"/>
                    <a:pt x="0" y="73"/>
                  </a:cubicBezTo>
                  <a:cubicBezTo>
                    <a:pt x="404" y="217"/>
                    <a:pt x="679" y="607"/>
                    <a:pt x="679" y="1055"/>
                  </a:cubicBezTo>
                  <a:lnTo>
                    <a:pt x="679" y="1069"/>
                  </a:lnTo>
                  <a:cubicBezTo>
                    <a:pt x="679" y="1184"/>
                    <a:pt x="578" y="1286"/>
                    <a:pt x="462" y="1286"/>
                  </a:cubicBezTo>
                  <a:lnTo>
                    <a:pt x="1169" y="1286"/>
                  </a:lnTo>
                  <a:cubicBezTo>
                    <a:pt x="1285" y="1286"/>
                    <a:pt x="1386" y="1184"/>
                    <a:pt x="1400" y="1069"/>
                  </a:cubicBezTo>
                  <a:lnTo>
                    <a:pt x="1400" y="1055"/>
                  </a:lnTo>
                  <a:cubicBezTo>
                    <a:pt x="1386" y="477"/>
                    <a:pt x="924" y="15"/>
                    <a:pt x="36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5" name="Google Shape;18385;p81"/>
            <p:cNvSpPr/>
            <p:nvPr/>
          </p:nvSpPr>
          <p:spPr>
            <a:xfrm>
              <a:off x="4809897" y="2606775"/>
              <a:ext cx="85173" cy="95763"/>
            </a:xfrm>
            <a:custGeom>
              <a:avLst/>
              <a:gdLst/>
              <a:ahLst/>
              <a:cxnLst/>
              <a:rect l="l" t="t" r="r" b="b"/>
              <a:pathLst>
                <a:path w="3249" h="3653" extrusionOk="0">
                  <a:moveTo>
                    <a:pt x="766" y="0"/>
                  </a:moveTo>
                  <a:cubicBezTo>
                    <a:pt x="362" y="0"/>
                    <a:pt x="44" y="318"/>
                    <a:pt x="44" y="722"/>
                  </a:cubicBezTo>
                  <a:lnTo>
                    <a:pt x="44" y="2007"/>
                  </a:lnTo>
                  <a:cubicBezTo>
                    <a:pt x="1" y="2902"/>
                    <a:pt x="723" y="3653"/>
                    <a:pt x="1632" y="3653"/>
                  </a:cubicBezTo>
                  <a:cubicBezTo>
                    <a:pt x="2527" y="3653"/>
                    <a:pt x="3249" y="2902"/>
                    <a:pt x="3220" y="2007"/>
                  </a:cubicBezTo>
                  <a:lnTo>
                    <a:pt x="3220" y="722"/>
                  </a:lnTo>
                  <a:cubicBezTo>
                    <a:pt x="3220" y="318"/>
                    <a:pt x="2902" y="0"/>
                    <a:pt x="2498" y="0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6" name="Google Shape;18386;p81"/>
            <p:cNvSpPr/>
            <p:nvPr/>
          </p:nvSpPr>
          <p:spPr>
            <a:xfrm>
              <a:off x="4843216" y="2606775"/>
              <a:ext cx="51093" cy="94217"/>
            </a:xfrm>
            <a:custGeom>
              <a:avLst/>
              <a:gdLst/>
              <a:ahLst/>
              <a:cxnLst/>
              <a:rect l="l" t="t" r="r" b="b"/>
              <a:pathLst>
                <a:path w="1949" h="3594" extrusionOk="0">
                  <a:moveTo>
                    <a:pt x="520" y="0"/>
                  </a:moveTo>
                  <a:cubicBezTo>
                    <a:pt x="924" y="0"/>
                    <a:pt x="1242" y="318"/>
                    <a:pt x="1242" y="722"/>
                  </a:cubicBezTo>
                  <a:lnTo>
                    <a:pt x="1242" y="2007"/>
                  </a:lnTo>
                  <a:cubicBezTo>
                    <a:pt x="1242" y="2743"/>
                    <a:pt x="722" y="3393"/>
                    <a:pt x="0" y="3552"/>
                  </a:cubicBezTo>
                  <a:cubicBezTo>
                    <a:pt x="123" y="3580"/>
                    <a:pt x="245" y="3594"/>
                    <a:pt x="364" y="3594"/>
                  </a:cubicBezTo>
                  <a:cubicBezTo>
                    <a:pt x="1216" y="3594"/>
                    <a:pt x="1949" y="2906"/>
                    <a:pt x="1949" y="2007"/>
                  </a:cubicBezTo>
                  <a:lnTo>
                    <a:pt x="1949" y="722"/>
                  </a:lnTo>
                  <a:cubicBezTo>
                    <a:pt x="1949" y="318"/>
                    <a:pt x="1631" y="0"/>
                    <a:pt x="122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7" name="Google Shape;18387;p81"/>
            <p:cNvSpPr/>
            <p:nvPr/>
          </p:nvSpPr>
          <p:spPr>
            <a:xfrm>
              <a:off x="4801953" y="2440257"/>
              <a:ext cx="101452" cy="56415"/>
            </a:xfrm>
            <a:custGeom>
              <a:avLst/>
              <a:gdLst/>
              <a:ahLst/>
              <a:cxnLst/>
              <a:rect l="l" t="t" r="r" b="b"/>
              <a:pathLst>
                <a:path w="3870" h="2152" extrusionOk="0">
                  <a:moveTo>
                    <a:pt x="1935" y="1"/>
                  </a:moveTo>
                  <a:cubicBezTo>
                    <a:pt x="867" y="1"/>
                    <a:pt x="1" y="867"/>
                    <a:pt x="1" y="1935"/>
                  </a:cubicBezTo>
                  <a:cubicBezTo>
                    <a:pt x="1" y="2080"/>
                    <a:pt x="113" y="2152"/>
                    <a:pt x="224" y="2152"/>
                  </a:cubicBezTo>
                  <a:cubicBezTo>
                    <a:pt x="336" y="2152"/>
                    <a:pt x="448" y="2080"/>
                    <a:pt x="448" y="1935"/>
                  </a:cubicBezTo>
                  <a:cubicBezTo>
                    <a:pt x="448" y="1112"/>
                    <a:pt x="1112" y="448"/>
                    <a:pt x="1935" y="448"/>
                  </a:cubicBezTo>
                  <a:cubicBezTo>
                    <a:pt x="2758" y="448"/>
                    <a:pt x="3422" y="1112"/>
                    <a:pt x="3422" y="1935"/>
                  </a:cubicBezTo>
                  <a:cubicBezTo>
                    <a:pt x="3422" y="2051"/>
                    <a:pt x="3523" y="2152"/>
                    <a:pt x="3638" y="2152"/>
                  </a:cubicBezTo>
                  <a:cubicBezTo>
                    <a:pt x="3768" y="2152"/>
                    <a:pt x="3869" y="2051"/>
                    <a:pt x="3855" y="1935"/>
                  </a:cubicBezTo>
                  <a:cubicBezTo>
                    <a:pt x="3855" y="867"/>
                    <a:pt x="3003" y="1"/>
                    <a:pt x="193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8" name="Google Shape;18388;p81"/>
            <p:cNvSpPr/>
            <p:nvPr/>
          </p:nvSpPr>
          <p:spPr>
            <a:xfrm>
              <a:off x="4824656" y="2459945"/>
              <a:ext cx="56048" cy="34079"/>
            </a:xfrm>
            <a:custGeom>
              <a:avLst/>
              <a:gdLst/>
              <a:ahLst/>
              <a:cxnLst/>
              <a:rect l="l" t="t" r="r" b="b"/>
              <a:pathLst>
                <a:path w="2138" h="1300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cubicBezTo>
                    <a:pt x="1" y="1220"/>
                    <a:pt x="113" y="1296"/>
                    <a:pt x="225" y="1296"/>
                  </a:cubicBezTo>
                  <a:cubicBezTo>
                    <a:pt x="336" y="1296"/>
                    <a:pt x="448" y="1220"/>
                    <a:pt x="448" y="1069"/>
                  </a:cubicBezTo>
                  <a:cubicBezTo>
                    <a:pt x="448" y="657"/>
                    <a:pt x="759" y="452"/>
                    <a:pt x="1069" y="452"/>
                  </a:cubicBezTo>
                  <a:cubicBezTo>
                    <a:pt x="1379" y="452"/>
                    <a:pt x="1690" y="657"/>
                    <a:pt x="1690" y="1069"/>
                  </a:cubicBezTo>
                  <a:cubicBezTo>
                    <a:pt x="1690" y="1199"/>
                    <a:pt x="1791" y="1300"/>
                    <a:pt x="1921" y="1300"/>
                  </a:cubicBezTo>
                  <a:cubicBezTo>
                    <a:pt x="2036" y="1285"/>
                    <a:pt x="2137" y="1199"/>
                    <a:pt x="2137" y="1069"/>
                  </a:cubicBezTo>
                  <a:cubicBezTo>
                    <a:pt x="2137" y="477"/>
                    <a:pt x="1661" y="1"/>
                    <a:pt x="106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9" name="Google Shape;18389;p81"/>
            <p:cNvSpPr/>
            <p:nvPr/>
          </p:nvSpPr>
          <p:spPr>
            <a:xfrm>
              <a:off x="4653996" y="2737326"/>
              <a:ext cx="396607" cy="51486"/>
            </a:xfrm>
            <a:custGeom>
              <a:avLst/>
              <a:gdLst/>
              <a:ahLst/>
              <a:cxnLst/>
              <a:rect l="l" t="t" r="r" b="b"/>
              <a:pathLst>
                <a:path w="15129" h="1964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708"/>
                  </a:lnTo>
                  <a:cubicBezTo>
                    <a:pt x="0" y="1401"/>
                    <a:pt x="563" y="1964"/>
                    <a:pt x="1271" y="1964"/>
                  </a:cubicBezTo>
                  <a:lnTo>
                    <a:pt x="13858" y="1964"/>
                  </a:lnTo>
                  <a:cubicBezTo>
                    <a:pt x="14551" y="1964"/>
                    <a:pt x="15114" y="1401"/>
                    <a:pt x="15114" y="708"/>
                  </a:cubicBezTo>
                  <a:lnTo>
                    <a:pt x="15114" y="217"/>
                  </a:lnTo>
                  <a:cubicBezTo>
                    <a:pt x="15129" y="102"/>
                    <a:pt x="15028" y="15"/>
                    <a:pt x="14927" y="1"/>
                  </a:cubicBezTo>
                  <a:lnTo>
                    <a:pt x="9326" y="1"/>
                  </a:lnTo>
                  <a:cubicBezTo>
                    <a:pt x="9282" y="1"/>
                    <a:pt x="9239" y="15"/>
                    <a:pt x="9196" y="44"/>
                  </a:cubicBezTo>
                  <a:lnTo>
                    <a:pt x="8950" y="217"/>
                  </a:lnTo>
                  <a:lnTo>
                    <a:pt x="6208" y="217"/>
                  </a:lnTo>
                  <a:lnTo>
                    <a:pt x="5977" y="44"/>
                  </a:lnTo>
                  <a:cubicBezTo>
                    <a:pt x="5933" y="15"/>
                    <a:pt x="5890" y="1"/>
                    <a:pt x="5847" y="1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0" name="Google Shape;18390;p81"/>
            <p:cNvSpPr/>
            <p:nvPr/>
          </p:nvSpPr>
          <p:spPr>
            <a:xfrm>
              <a:off x="4998749" y="2737326"/>
              <a:ext cx="51853" cy="51486"/>
            </a:xfrm>
            <a:custGeom>
              <a:avLst/>
              <a:gdLst/>
              <a:ahLst/>
              <a:cxnLst/>
              <a:rect l="l" t="t" r="r" b="b"/>
              <a:pathLst>
                <a:path w="1978" h="1964" extrusionOk="0">
                  <a:moveTo>
                    <a:pt x="1054" y="1"/>
                  </a:moveTo>
                  <a:cubicBezTo>
                    <a:pt x="1169" y="1"/>
                    <a:pt x="1270" y="102"/>
                    <a:pt x="1270" y="217"/>
                  </a:cubicBezTo>
                  <a:lnTo>
                    <a:pt x="1270" y="708"/>
                  </a:lnTo>
                  <a:cubicBezTo>
                    <a:pt x="1270" y="1401"/>
                    <a:pt x="707" y="1964"/>
                    <a:pt x="0" y="1964"/>
                  </a:cubicBezTo>
                  <a:lnTo>
                    <a:pt x="722" y="1964"/>
                  </a:lnTo>
                  <a:cubicBezTo>
                    <a:pt x="1415" y="1964"/>
                    <a:pt x="1978" y="1401"/>
                    <a:pt x="1978" y="708"/>
                  </a:cubicBezTo>
                  <a:lnTo>
                    <a:pt x="1978" y="217"/>
                  </a:lnTo>
                  <a:cubicBezTo>
                    <a:pt x="1978" y="102"/>
                    <a:pt x="1891" y="1"/>
                    <a:pt x="177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91" name="Google Shape;18391;p81"/>
          <p:cNvGrpSpPr/>
          <p:nvPr/>
        </p:nvGrpSpPr>
        <p:grpSpPr>
          <a:xfrm>
            <a:off x="1854391" y="2895140"/>
            <a:ext cx="301630" cy="374272"/>
            <a:chOff x="1854391" y="2895140"/>
            <a:chExt cx="301630" cy="374272"/>
          </a:xfrm>
        </p:grpSpPr>
        <p:sp>
          <p:nvSpPr>
            <p:cNvPr id="18392" name="Google Shape;18392;p81"/>
            <p:cNvSpPr/>
            <p:nvPr/>
          </p:nvSpPr>
          <p:spPr>
            <a:xfrm>
              <a:off x="1968689" y="2943559"/>
              <a:ext cx="72668" cy="60216"/>
            </a:xfrm>
            <a:custGeom>
              <a:avLst/>
              <a:gdLst/>
              <a:ahLst/>
              <a:cxnLst/>
              <a:rect l="l" t="t" r="r" b="b"/>
              <a:pathLst>
                <a:path w="2772" h="2297" extrusionOk="0">
                  <a:moveTo>
                    <a:pt x="924" y="1"/>
                  </a:moveTo>
                  <a:lnTo>
                    <a:pt x="924" y="463"/>
                  </a:lnTo>
                  <a:cubicBezTo>
                    <a:pt x="924" y="549"/>
                    <a:pt x="881" y="622"/>
                    <a:pt x="794" y="665"/>
                  </a:cubicBezTo>
                  <a:lnTo>
                    <a:pt x="260" y="939"/>
                  </a:lnTo>
                  <a:cubicBezTo>
                    <a:pt x="101" y="1011"/>
                    <a:pt x="0" y="1170"/>
                    <a:pt x="0" y="1343"/>
                  </a:cubicBezTo>
                  <a:lnTo>
                    <a:pt x="0" y="2296"/>
                  </a:lnTo>
                  <a:lnTo>
                    <a:pt x="2772" y="2296"/>
                  </a:lnTo>
                  <a:lnTo>
                    <a:pt x="2772" y="1343"/>
                  </a:lnTo>
                  <a:cubicBezTo>
                    <a:pt x="2772" y="1170"/>
                    <a:pt x="2671" y="1011"/>
                    <a:pt x="2512" y="939"/>
                  </a:cubicBezTo>
                  <a:lnTo>
                    <a:pt x="1978" y="665"/>
                  </a:lnTo>
                  <a:cubicBezTo>
                    <a:pt x="1891" y="622"/>
                    <a:pt x="1848" y="549"/>
                    <a:pt x="1848" y="463"/>
                  </a:cubicBezTo>
                  <a:lnTo>
                    <a:pt x="184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3" name="Google Shape;18393;p81"/>
            <p:cNvSpPr/>
            <p:nvPr/>
          </p:nvSpPr>
          <p:spPr>
            <a:xfrm>
              <a:off x="1991758" y="2943559"/>
              <a:ext cx="26530" cy="18115"/>
            </a:xfrm>
            <a:custGeom>
              <a:avLst/>
              <a:gdLst/>
              <a:ahLst/>
              <a:cxnLst/>
              <a:rect l="l" t="t" r="r" b="b"/>
              <a:pathLst>
                <a:path w="1012" h="691" extrusionOk="0">
                  <a:moveTo>
                    <a:pt x="44" y="1"/>
                  </a:moveTo>
                  <a:lnTo>
                    <a:pt x="44" y="463"/>
                  </a:lnTo>
                  <a:cubicBezTo>
                    <a:pt x="44" y="506"/>
                    <a:pt x="30" y="549"/>
                    <a:pt x="1" y="593"/>
                  </a:cubicBezTo>
                  <a:cubicBezTo>
                    <a:pt x="167" y="658"/>
                    <a:pt x="340" y="690"/>
                    <a:pt x="512" y="690"/>
                  </a:cubicBezTo>
                  <a:cubicBezTo>
                    <a:pt x="683" y="690"/>
                    <a:pt x="853" y="658"/>
                    <a:pt x="1011" y="593"/>
                  </a:cubicBezTo>
                  <a:cubicBezTo>
                    <a:pt x="983" y="549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4" name="Google Shape;18394;p81"/>
            <p:cNvSpPr/>
            <p:nvPr/>
          </p:nvSpPr>
          <p:spPr>
            <a:xfrm>
              <a:off x="1969056" y="2962486"/>
              <a:ext cx="72301" cy="41289"/>
            </a:xfrm>
            <a:custGeom>
              <a:avLst/>
              <a:gdLst/>
              <a:ahLst/>
              <a:cxnLst/>
              <a:rect l="l" t="t" r="r" b="b"/>
              <a:pathLst>
                <a:path w="2758" h="1575" extrusionOk="0">
                  <a:moveTo>
                    <a:pt x="665" y="1"/>
                  </a:moveTo>
                  <a:lnTo>
                    <a:pt x="246" y="217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1574"/>
                  </a:lnTo>
                  <a:lnTo>
                    <a:pt x="2758" y="1574"/>
                  </a:lnTo>
                  <a:lnTo>
                    <a:pt x="2758" y="621"/>
                  </a:lnTo>
                  <a:cubicBezTo>
                    <a:pt x="2758" y="448"/>
                    <a:pt x="2657" y="289"/>
                    <a:pt x="2498" y="217"/>
                  </a:cubicBezTo>
                  <a:lnTo>
                    <a:pt x="2079" y="1"/>
                  </a:lnTo>
                  <a:cubicBezTo>
                    <a:pt x="1899" y="232"/>
                    <a:pt x="1636" y="347"/>
                    <a:pt x="1372" y="347"/>
                  </a:cubicBezTo>
                  <a:cubicBezTo>
                    <a:pt x="1109" y="347"/>
                    <a:pt x="845" y="232"/>
                    <a:pt x="665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5" name="Google Shape;18395;p81"/>
            <p:cNvSpPr/>
            <p:nvPr/>
          </p:nvSpPr>
          <p:spPr>
            <a:xfrm>
              <a:off x="1969056" y="2973470"/>
              <a:ext cx="18193" cy="30672"/>
            </a:xfrm>
            <a:custGeom>
              <a:avLst/>
              <a:gdLst/>
              <a:ahLst/>
              <a:cxnLst/>
              <a:rect l="l" t="t" r="r" b="b"/>
              <a:pathLst>
                <a:path w="694" h="1170" extrusionOk="0">
                  <a:moveTo>
                    <a:pt x="59" y="0"/>
                  </a:moveTo>
                  <a:cubicBezTo>
                    <a:pt x="15" y="58"/>
                    <a:pt x="1" y="130"/>
                    <a:pt x="1" y="217"/>
                  </a:cubicBezTo>
                  <a:lnTo>
                    <a:pt x="1" y="1170"/>
                  </a:lnTo>
                  <a:lnTo>
                    <a:pt x="694" y="1170"/>
                  </a:lnTo>
                  <a:lnTo>
                    <a:pt x="679" y="693"/>
                  </a:lnTo>
                  <a:cubicBezTo>
                    <a:pt x="679" y="549"/>
                    <a:pt x="621" y="419"/>
                    <a:pt x="506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6" name="Google Shape;18396;p81"/>
            <p:cNvSpPr/>
            <p:nvPr/>
          </p:nvSpPr>
          <p:spPr>
            <a:xfrm>
              <a:off x="2023190" y="2973470"/>
              <a:ext cx="18167" cy="30672"/>
            </a:xfrm>
            <a:custGeom>
              <a:avLst/>
              <a:gdLst/>
              <a:ahLst/>
              <a:cxnLst/>
              <a:rect l="l" t="t" r="r" b="b"/>
              <a:pathLst>
                <a:path w="693" h="1170" extrusionOk="0">
                  <a:moveTo>
                    <a:pt x="635" y="0"/>
                  </a:moveTo>
                  <a:lnTo>
                    <a:pt x="188" y="332"/>
                  </a:lnTo>
                  <a:cubicBezTo>
                    <a:pt x="72" y="419"/>
                    <a:pt x="0" y="549"/>
                    <a:pt x="0" y="693"/>
                  </a:cubicBezTo>
                  <a:lnTo>
                    <a:pt x="0" y="1170"/>
                  </a:lnTo>
                  <a:lnTo>
                    <a:pt x="693" y="1170"/>
                  </a:lnTo>
                  <a:lnTo>
                    <a:pt x="693" y="217"/>
                  </a:lnTo>
                  <a:cubicBezTo>
                    <a:pt x="693" y="130"/>
                    <a:pt x="664" y="58"/>
                    <a:pt x="63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7" name="Google Shape;18397;p81"/>
            <p:cNvSpPr/>
            <p:nvPr/>
          </p:nvSpPr>
          <p:spPr>
            <a:xfrm>
              <a:off x="1980800" y="2895140"/>
              <a:ext cx="48472" cy="54501"/>
            </a:xfrm>
            <a:custGeom>
              <a:avLst/>
              <a:gdLst/>
              <a:ahLst/>
              <a:cxnLst/>
              <a:rect l="l" t="t" r="r" b="b"/>
              <a:pathLst>
                <a:path w="1849" h="2079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0"/>
                    <a:pt x="419" y="2079"/>
                    <a:pt x="924" y="2079"/>
                  </a:cubicBezTo>
                  <a:cubicBezTo>
                    <a:pt x="1429" y="2079"/>
                    <a:pt x="1848" y="1660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8" name="Google Shape;18398;p81"/>
            <p:cNvSpPr/>
            <p:nvPr/>
          </p:nvSpPr>
          <p:spPr>
            <a:xfrm>
              <a:off x="1980879" y="2895507"/>
              <a:ext cx="33241" cy="54029"/>
            </a:xfrm>
            <a:custGeom>
              <a:avLst/>
              <a:gdLst/>
              <a:ahLst/>
              <a:cxnLst/>
              <a:rect l="l" t="t" r="r" b="b"/>
              <a:pathLst>
                <a:path w="1268" h="2061" extrusionOk="0">
                  <a:moveTo>
                    <a:pt x="690" y="1"/>
                  </a:moveTo>
                  <a:cubicBezTo>
                    <a:pt x="315" y="1"/>
                    <a:pt x="12" y="304"/>
                    <a:pt x="12" y="679"/>
                  </a:cubicBezTo>
                  <a:lnTo>
                    <a:pt x="12" y="1141"/>
                  </a:lnTo>
                  <a:cubicBezTo>
                    <a:pt x="0" y="1667"/>
                    <a:pt x="434" y="2061"/>
                    <a:pt x="921" y="2061"/>
                  </a:cubicBezTo>
                  <a:cubicBezTo>
                    <a:pt x="1035" y="2061"/>
                    <a:pt x="1152" y="2039"/>
                    <a:pt x="1268" y="1993"/>
                  </a:cubicBezTo>
                  <a:cubicBezTo>
                    <a:pt x="921" y="1848"/>
                    <a:pt x="690" y="1516"/>
                    <a:pt x="690" y="1141"/>
                  </a:cubicBezTo>
                  <a:lnTo>
                    <a:pt x="690" y="679"/>
                  </a:lnTo>
                  <a:cubicBezTo>
                    <a:pt x="690" y="347"/>
                    <a:pt x="936" y="58"/>
                    <a:pt x="126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9" name="Google Shape;18399;p81"/>
            <p:cNvSpPr/>
            <p:nvPr/>
          </p:nvSpPr>
          <p:spPr>
            <a:xfrm>
              <a:off x="1981167" y="2895507"/>
              <a:ext cx="48105" cy="23908"/>
            </a:xfrm>
            <a:custGeom>
              <a:avLst/>
              <a:gdLst/>
              <a:ahLst/>
              <a:cxnLst/>
              <a:rect l="l" t="t" r="r" b="b"/>
              <a:pathLst>
                <a:path w="1835" h="91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544" y="838"/>
                    <a:pt x="1111" y="912"/>
                    <a:pt x="1680" y="912"/>
                  </a:cubicBezTo>
                  <a:cubicBezTo>
                    <a:pt x="1731" y="912"/>
                    <a:pt x="1783" y="911"/>
                    <a:pt x="1834" y="910"/>
                  </a:cubicBezTo>
                  <a:lnTo>
                    <a:pt x="1834" y="679"/>
                  </a:lnTo>
                  <a:cubicBezTo>
                    <a:pt x="1834" y="304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0" name="Google Shape;18400;p81"/>
            <p:cNvSpPr/>
            <p:nvPr/>
          </p:nvSpPr>
          <p:spPr>
            <a:xfrm>
              <a:off x="1981167" y="2895507"/>
              <a:ext cx="32952" cy="21968"/>
            </a:xfrm>
            <a:custGeom>
              <a:avLst/>
              <a:gdLst/>
              <a:ahLst/>
              <a:cxnLst/>
              <a:rect l="l" t="t" r="r" b="b"/>
              <a:pathLst>
                <a:path w="1257" h="838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217" y="751"/>
                    <a:pt x="448" y="795"/>
                    <a:pt x="679" y="838"/>
                  </a:cubicBezTo>
                  <a:lnTo>
                    <a:pt x="679" y="679"/>
                  </a:lnTo>
                  <a:cubicBezTo>
                    <a:pt x="679" y="347"/>
                    <a:pt x="925" y="58"/>
                    <a:pt x="125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1" name="Google Shape;18401;p81"/>
            <p:cNvSpPr/>
            <p:nvPr/>
          </p:nvSpPr>
          <p:spPr>
            <a:xfrm>
              <a:off x="1963000" y="3015860"/>
              <a:ext cx="84412" cy="144576"/>
            </a:xfrm>
            <a:custGeom>
              <a:avLst/>
              <a:gdLst/>
              <a:ahLst/>
              <a:cxnLst/>
              <a:rect l="l" t="t" r="r" b="b"/>
              <a:pathLst>
                <a:path w="3220" h="5515" extrusionOk="0">
                  <a:moveTo>
                    <a:pt x="1" y="0"/>
                  </a:moveTo>
                  <a:lnTo>
                    <a:pt x="1" y="5514"/>
                  </a:lnTo>
                  <a:lnTo>
                    <a:pt x="3220" y="5514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2" name="Google Shape;18402;p81"/>
            <p:cNvSpPr/>
            <p:nvPr/>
          </p:nvSpPr>
          <p:spPr>
            <a:xfrm>
              <a:off x="1963000" y="3100246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" y="0"/>
                  </a:moveTo>
                  <a:lnTo>
                    <a:pt x="1" y="2295"/>
                  </a:lnTo>
                  <a:lnTo>
                    <a:pt x="3220" y="2295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3" name="Google Shape;18403;p81"/>
            <p:cNvSpPr/>
            <p:nvPr/>
          </p:nvSpPr>
          <p:spPr>
            <a:xfrm>
              <a:off x="2034908" y="3082079"/>
              <a:ext cx="48472" cy="72668"/>
            </a:xfrm>
            <a:custGeom>
              <a:avLst/>
              <a:gdLst/>
              <a:ahLst/>
              <a:cxnLst/>
              <a:rect l="l" t="t" r="r" b="b"/>
              <a:pathLst>
                <a:path w="1849" h="2772" extrusionOk="0">
                  <a:moveTo>
                    <a:pt x="693" y="0"/>
                  </a:moveTo>
                  <a:cubicBezTo>
                    <a:pt x="318" y="0"/>
                    <a:pt x="1" y="318"/>
                    <a:pt x="15" y="693"/>
                  </a:cubicBezTo>
                  <a:lnTo>
                    <a:pt x="15" y="1458"/>
                  </a:lnTo>
                  <a:cubicBezTo>
                    <a:pt x="29" y="1675"/>
                    <a:pt x="102" y="1906"/>
                    <a:pt x="246" y="2079"/>
                  </a:cubicBezTo>
                  <a:cubicBezTo>
                    <a:pt x="390" y="2252"/>
                    <a:pt x="477" y="2469"/>
                    <a:pt x="477" y="2700"/>
                  </a:cubicBezTo>
                  <a:lnTo>
                    <a:pt x="477" y="2772"/>
                  </a:lnTo>
                  <a:lnTo>
                    <a:pt x="1401" y="2772"/>
                  </a:lnTo>
                  <a:lnTo>
                    <a:pt x="1401" y="2628"/>
                  </a:lnTo>
                  <a:cubicBezTo>
                    <a:pt x="1401" y="2440"/>
                    <a:pt x="1459" y="2252"/>
                    <a:pt x="1574" y="2122"/>
                  </a:cubicBezTo>
                  <a:lnTo>
                    <a:pt x="1661" y="2021"/>
                  </a:lnTo>
                  <a:cubicBezTo>
                    <a:pt x="1776" y="1862"/>
                    <a:pt x="1834" y="1689"/>
                    <a:pt x="1848" y="1516"/>
                  </a:cubicBezTo>
                  <a:lnTo>
                    <a:pt x="1848" y="693"/>
                  </a:lnTo>
                  <a:cubicBezTo>
                    <a:pt x="1848" y="303"/>
                    <a:pt x="1531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4" name="Google Shape;18404;p81"/>
            <p:cNvSpPr/>
            <p:nvPr/>
          </p:nvSpPr>
          <p:spPr>
            <a:xfrm>
              <a:off x="2035275" y="3082446"/>
              <a:ext cx="26897" cy="72301"/>
            </a:xfrm>
            <a:custGeom>
              <a:avLst/>
              <a:gdLst/>
              <a:ahLst/>
              <a:cxnLst/>
              <a:rect l="l" t="t" r="r" b="b"/>
              <a:pathLst>
                <a:path w="1026" h="2758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25" y="2758"/>
                  </a:lnTo>
                  <a:lnTo>
                    <a:pt x="925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23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5" name="Google Shape;18405;p81"/>
            <p:cNvSpPr/>
            <p:nvPr/>
          </p:nvSpPr>
          <p:spPr>
            <a:xfrm>
              <a:off x="2035275" y="3082446"/>
              <a:ext cx="48105" cy="54134"/>
            </a:xfrm>
            <a:custGeom>
              <a:avLst/>
              <a:gdLst/>
              <a:ahLst/>
              <a:cxnLst/>
              <a:rect l="l" t="t" r="r" b="b"/>
              <a:pathLst>
                <a:path w="1835" h="2065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05" y="2065"/>
                    <a:pt x="925" y="2065"/>
                  </a:cubicBezTo>
                  <a:cubicBezTo>
                    <a:pt x="1430" y="2065"/>
                    <a:pt x="1834" y="1646"/>
                    <a:pt x="1834" y="1141"/>
                  </a:cubicBezTo>
                  <a:lnTo>
                    <a:pt x="1834" y="679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6" name="Google Shape;18406;p81"/>
            <p:cNvSpPr/>
            <p:nvPr/>
          </p:nvSpPr>
          <p:spPr>
            <a:xfrm>
              <a:off x="2035275" y="3082079"/>
              <a:ext cx="26897" cy="54134"/>
            </a:xfrm>
            <a:custGeom>
              <a:avLst/>
              <a:gdLst/>
              <a:ahLst/>
              <a:cxnLst/>
              <a:rect l="l" t="t" r="r" b="b"/>
              <a:pathLst>
                <a:path w="1026" h="2065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795" y="2065"/>
                  </a:cubicBezTo>
                  <a:cubicBezTo>
                    <a:pt x="723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38" y="0"/>
                    <a:pt x="102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7" name="Google Shape;18407;p81"/>
            <p:cNvSpPr/>
            <p:nvPr/>
          </p:nvSpPr>
          <p:spPr>
            <a:xfrm>
              <a:off x="2017134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38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8" name="Google Shape;18408;p81"/>
            <p:cNvSpPr/>
            <p:nvPr/>
          </p:nvSpPr>
          <p:spPr>
            <a:xfrm>
              <a:off x="2017134" y="3162297"/>
              <a:ext cx="18167" cy="82892"/>
            </a:xfrm>
            <a:custGeom>
              <a:avLst/>
              <a:gdLst/>
              <a:ahLst/>
              <a:cxnLst/>
              <a:rect l="l" t="t" r="r" b="b"/>
              <a:pathLst>
                <a:path w="693" h="3162" extrusionOk="0">
                  <a:moveTo>
                    <a:pt x="144" y="1"/>
                  </a:moveTo>
                  <a:cubicBezTo>
                    <a:pt x="43" y="116"/>
                    <a:pt x="0" y="260"/>
                    <a:pt x="0" y="419"/>
                  </a:cubicBezTo>
                  <a:lnTo>
                    <a:pt x="0" y="2945"/>
                  </a:lnTo>
                  <a:cubicBezTo>
                    <a:pt x="0" y="3061"/>
                    <a:pt x="101" y="3162"/>
                    <a:pt x="231" y="3162"/>
                  </a:cubicBezTo>
                  <a:lnTo>
                    <a:pt x="693" y="3147"/>
                  </a:lnTo>
                  <a:lnTo>
                    <a:pt x="693" y="650"/>
                  </a:lnTo>
                  <a:cubicBezTo>
                    <a:pt x="693" y="506"/>
                    <a:pt x="621" y="361"/>
                    <a:pt x="505" y="289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9" name="Google Shape;18409;p81"/>
            <p:cNvSpPr/>
            <p:nvPr/>
          </p:nvSpPr>
          <p:spPr>
            <a:xfrm>
              <a:off x="2083353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1"/>
                    <a:pt x="0" y="506"/>
                    <a:pt x="0" y="650"/>
                  </a:cubicBezTo>
                  <a:lnTo>
                    <a:pt x="0" y="3147"/>
                  </a:lnTo>
                  <a:lnTo>
                    <a:pt x="462" y="3162"/>
                  </a:lnTo>
                  <a:cubicBezTo>
                    <a:pt x="592" y="3162"/>
                    <a:pt x="693" y="3061"/>
                    <a:pt x="693" y="2945"/>
                  </a:cubicBezTo>
                  <a:lnTo>
                    <a:pt x="693" y="419"/>
                  </a:lnTo>
                  <a:cubicBezTo>
                    <a:pt x="693" y="260"/>
                    <a:pt x="650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0" name="Google Shape;18410;p81"/>
            <p:cNvSpPr/>
            <p:nvPr/>
          </p:nvSpPr>
          <p:spPr>
            <a:xfrm>
              <a:off x="1926666" y="3082079"/>
              <a:ext cx="47711" cy="72668"/>
            </a:xfrm>
            <a:custGeom>
              <a:avLst/>
              <a:gdLst/>
              <a:ahLst/>
              <a:cxnLst/>
              <a:rect l="l" t="t" r="r" b="b"/>
              <a:pathLst>
                <a:path w="1820" h="2772" extrusionOk="0">
                  <a:moveTo>
                    <a:pt x="679" y="0"/>
                  </a:moveTo>
                  <a:cubicBezTo>
                    <a:pt x="290" y="0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8" y="1891"/>
                    <a:pt x="232" y="2079"/>
                  </a:cubicBezTo>
                  <a:cubicBezTo>
                    <a:pt x="376" y="2252"/>
                    <a:pt x="448" y="2469"/>
                    <a:pt x="448" y="2700"/>
                  </a:cubicBezTo>
                  <a:lnTo>
                    <a:pt x="448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30" y="2252"/>
                    <a:pt x="1560" y="2122"/>
                  </a:cubicBezTo>
                  <a:lnTo>
                    <a:pt x="1647" y="2021"/>
                  </a:lnTo>
                  <a:cubicBezTo>
                    <a:pt x="1748" y="1862"/>
                    <a:pt x="1820" y="1689"/>
                    <a:pt x="1820" y="1516"/>
                  </a:cubicBezTo>
                  <a:lnTo>
                    <a:pt x="1820" y="693"/>
                  </a:lnTo>
                  <a:cubicBezTo>
                    <a:pt x="1820" y="303"/>
                    <a:pt x="1517" y="0"/>
                    <a:pt x="112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1" name="Google Shape;18411;p81"/>
            <p:cNvSpPr/>
            <p:nvPr/>
          </p:nvSpPr>
          <p:spPr>
            <a:xfrm>
              <a:off x="1926666" y="3082446"/>
              <a:ext cx="27290" cy="72301"/>
            </a:xfrm>
            <a:custGeom>
              <a:avLst/>
              <a:gdLst/>
              <a:ahLst/>
              <a:cxnLst/>
              <a:rect l="l" t="t" r="r" b="b"/>
              <a:pathLst>
                <a:path w="1041" h="2758" extrusionOk="0">
                  <a:moveTo>
                    <a:pt x="694" y="1"/>
                  </a:moveTo>
                  <a:cubicBezTo>
                    <a:pt x="319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37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53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2" name="Google Shape;18412;p81"/>
            <p:cNvSpPr/>
            <p:nvPr/>
          </p:nvSpPr>
          <p:spPr>
            <a:xfrm>
              <a:off x="1926666" y="3082446"/>
              <a:ext cx="48472" cy="54134"/>
            </a:xfrm>
            <a:custGeom>
              <a:avLst/>
              <a:gdLst/>
              <a:ahLst/>
              <a:cxnLst/>
              <a:rect l="l" t="t" r="r" b="b"/>
              <a:pathLst>
                <a:path w="1849" h="2065" extrusionOk="0">
                  <a:moveTo>
                    <a:pt x="694" y="1"/>
                  </a:moveTo>
                  <a:cubicBezTo>
                    <a:pt x="319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20" y="2065"/>
                    <a:pt x="925" y="2065"/>
                  </a:cubicBezTo>
                  <a:cubicBezTo>
                    <a:pt x="1430" y="2065"/>
                    <a:pt x="1849" y="1646"/>
                    <a:pt x="1849" y="1141"/>
                  </a:cubicBezTo>
                  <a:lnTo>
                    <a:pt x="1849" y="679"/>
                  </a:lnTo>
                  <a:cubicBezTo>
                    <a:pt x="1849" y="304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3" name="Google Shape;18413;p81"/>
            <p:cNvSpPr/>
            <p:nvPr/>
          </p:nvSpPr>
          <p:spPr>
            <a:xfrm>
              <a:off x="1926666" y="3082079"/>
              <a:ext cx="27290" cy="54134"/>
            </a:xfrm>
            <a:custGeom>
              <a:avLst/>
              <a:gdLst/>
              <a:ahLst/>
              <a:cxnLst/>
              <a:rect l="l" t="t" r="r" b="b"/>
              <a:pathLst>
                <a:path w="1041" h="2065" extrusionOk="0">
                  <a:moveTo>
                    <a:pt x="694" y="0"/>
                  </a:moveTo>
                  <a:cubicBezTo>
                    <a:pt x="319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809" y="2065"/>
                  </a:cubicBezTo>
                  <a:cubicBezTo>
                    <a:pt x="737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53" y="0"/>
                    <a:pt x="104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4" name="Google Shape;18414;p81"/>
            <p:cNvSpPr/>
            <p:nvPr/>
          </p:nvSpPr>
          <p:spPr>
            <a:xfrm>
              <a:off x="1908525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53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5" name="Google Shape;18415;p81"/>
            <p:cNvSpPr/>
            <p:nvPr/>
          </p:nvSpPr>
          <p:spPr>
            <a:xfrm>
              <a:off x="1908892" y="3162297"/>
              <a:ext cx="17800" cy="82892"/>
            </a:xfrm>
            <a:custGeom>
              <a:avLst/>
              <a:gdLst/>
              <a:ahLst/>
              <a:cxnLst/>
              <a:rect l="l" t="t" r="r" b="b"/>
              <a:pathLst>
                <a:path w="679" h="3162" extrusionOk="0">
                  <a:moveTo>
                    <a:pt x="130" y="1"/>
                  </a:moveTo>
                  <a:cubicBezTo>
                    <a:pt x="44" y="116"/>
                    <a:pt x="1" y="260"/>
                    <a:pt x="1" y="419"/>
                  </a:cubicBezTo>
                  <a:lnTo>
                    <a:pt x="1" y="2945"/>
                  </a:lnTo>
                  <a:cubicBezTo>
                    <a:pt x="1" y="3061"/>
                    <a:pt x="102" y="3162"/>
                    <a:pt x="217" y="3162"/>
                  </a:cubicBezTo>
                  <a:lnTo>
                    <a:pt x="679" y="3147"/>
                  </a:lnTo>
                  <a:lnTo>
                    <a:pt x="679" y="650"/>
                  </a:lnTo>
                  <a:cubicBezTo>
                    <a:pt x="679" y="506"/>
                    <a:pt x="607" y="361"/>
                    <a:pt x="506" y="289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6" name="Google Shape;18416;p81"/>
            <p:cNvSpPr/>
            <p:nvPr/>
          </p:nvSpPr>
          <p:spPr>
            <a:xfrm>
              <a:off x="1975111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3" y="361"/>
                    <a:pt x="1" y="506"/>
                    <a:pt x="1" y="650"/>
                  </a:cubicBezTo>
                  <a:lnTo>
                    <a:pt x="1" y="3147"/>
                  </a:lnTo>
                  <a:lnTo>
                    <a:pt x="463" y="3162"/>
                  </a:lnTo>
                  <a:cubicBezTo>
                    <a:pt x="593" y="3162"/>
                    <a:pt x="694" y="3061"/>
                    <a:pt x="694" y="2945"/>
                  </a:cubicBezTo>
                  <a:lnTo>
                    <a:pt x="694" y="419"/>
                  </a:lnTo>
                  <a:cubicBezTo>
                    <a:pt x="694" y="260"/>
                    <a:pt x="636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7" name="Google Shape;18417;p81"/>
            <p:cNvSpPr/>
            <p:nvPr/>
          </p:nvSpPr>
          <p:spPr>
            <a:xfrm>
              <a:off x="2089409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458"/>
                  </a:lnTo>
                  <a:cubicBezTo>
                    <a:pt x="15" y="1675"/>
                    <a:pt x="87" y="1892"/>
                    <a:pt x="231" y="2079"/>
                  </a:cubicBezTo>
                  <a:cubicBezTo>
                    <a:pt x="376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59" y="2122"/>
                  </a:cubicBezTo>
                  <a:lnTo>
                    <a:pt x="1646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8" name="Google Shape;18418;p81"/>
            <p:cNvSpPr/>
            <p:nvPr/>
          </p:nvSpPr>
          <p:spPr>
            <a:xfrm>
              <a:off x="2089409" y="3142609"/>
              <a:ext cx="27264" cy="72327"/>
            </a:xfrm>
            <a:custGeom>
              <a:avLst/>
              <a:gdLst/>
              <a:ahLst/>
              <a:cxnLst/>
              <a:rect l="l" t="t" r="r" b="b"/>
              <a:pathLst>
                <a:path w="1040" h="2759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444"/>
                  </a:lnTo>
                  <a:cubicBezTo>
                    <a:pt x="15" y="1661"/>
                    <a:pt x="101" y="1878"/>
                    <a:pt x="231" y="2065"/>
                  </a:cubicBezTo>
                  <a:cubicBezTo>
                    <a:pt x="376" y="2238"/>
                    <a:pt x="462" y="2455"/>
                    <a:pt x="462" y="2686"/>
                  </a:cubicBezTo>
                  <a:lnTo>
                    <a:pt x="462" y="2758"/>
                  </a:lnTo>
                  <a:lnTo>
                    <a:pt x="924" y="2758"/>
                  </a:lnTo>
                  <a:lnTo>
                    <a:pt x="924" y="2686"/>
                  </a:lnTo>
                  <a:cubicBezTo>
                    <a:pt x="924" y="2469"/>
                    <a:pt x="881" y="2267"/>
                    <a:pt x="809" y="2065"/>
                  </a:cubicBezTo>
                  <a:cubicBezTo>
                    <a:pt x="736" y="1863"/>
                    <a:pt x="693" y="1661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9" name="Google Shape;18419;p81"/>
            <p:cNvSpPr/>
            <p:nvPr/>
          </p:nvSpPr>
          <p:spPr>
            <a:xfrm>
              <a:off x="2089409" y="3142242"/>
              <a:ext cx="48445" cy="54527"/>
            </a:xfrm>
            <a:custGeom>
              <a:avLst/>
              <a:gdLst/>
              <a:ahLst/>
              <a:cxnLst/>
              <a:rect l="l" t="t" r="r" b="b"/>
              <a:pathLst>
                <a:path w="1848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0" name="Google Shape;18420;p81"/>
            <p:cNvSpPr/>
            <p:nvPr/>
          </p:nvSpPr>
          <p:spPr>
            <a:xfrm>
              <a:off x="2089409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0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1" name="Google Shape;18421;p81"/>
            <p:cNvSpPr/>
            <p:nvPr/>
          </p:nvSpPr>
          <p:spPr>
            <a:xfrm>
              <a:off x="2071609" y="3208855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19" y="2295"/>
                    <a:pt x="3220" y="2194"/>
                    <a:pt x="3220" y="2064"/>
                  </a:cubicBezTo>
                  <a:lnTo>
                    <a:pt x="3220" y="924"/>
                  </a:lnTo>
                  <a:cubicBezTo>
                    <a:pt x="3220" y="635"/>
                    <a:pt x="3047" y="390"/>
                    <a:pt x="2772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2" name="Google Shape;18422;p81"/>
            <p:cNvSpPr/>
            <p:nvPr/>
          </p:nvSpPr>
          <p:spPr>
            <a:xfrm>
              <a:off x="2071609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17" y="1791"/>
                  </a:cubicBezTo>
                  <a:lnTo>
                    <a:pt x="679" y="1776"/>
                  </a:lnTo>
                  <a:lnTo>
                    <a:pt x="679" y="650"/>
                  </a:lnTo>
                  <a:cubicBezTo>
                    <a:pt x="679" y="506"/>
                    <a:pt x="607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3" name="Google Shape;18423;p81"/>
            <p:cNvSpPr/>
            <p:nvPr/>
          </p:nvSpPr>
          <p:spPr>
            <a:xfrm>
              <a:off x="2137828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550" y="1"/>
                  </a:moveTo>
                  <a:lnTo>
                    <a:pt x="174" y="289"/>
                  </a:lnTo>
                  <a:cubicBezTo>
                    <a:pt x="59" y="362"/>
                    <a:pt x="1" y="506"/>
                    <a:pt x="1" y="650"/>
                  </a:cubicBezTo>
                  <a:lnTo>
                    <a:pt x="1" y="1776"/>
                  </a:lnTo>
                  <a:lnTo>
                    <a:pt x="448" y="1791"/>
                  </a:lnTo>
                  <a:cubicBezTo>
                    <a:pt x="578" y="1791"/>
                    <a:pt x="679" y="1675"/>
                    <a:pt x="679" y="1560"/>
                  </a:cubicBezTo>
                  <a:lnTo>
                    <a:pt x="679" y="419"/>
                  </a:lnTo>
                  <a:cubicBezTo>
                    <a:pt x="679" y="261"/>
                    <a:pt x="636" y="116"/>
                    <a:pt x="55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4" name="Google Shape;18424;p81"/>
            <p:cNvSpPr/>
            <p:nvPr/>
          </p:nvSpPr>
          <p:spPr>
            <a:xfrm>
              <a:off x="1980800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79" y="0"/>
                  </a:moveTo>
                  <a:cubicBezTo>
                    <a:pt x="303" y="15"/>
                    <a:pt x="0" y="318"/>
                    <a:pt x="15" y="693"/>
                  </a:cubicBezTo>
                  <a:lnTo>
                    <a:pt x="15" y="1458"/>
                  </a:lnTo>
                  <a:cubicBezTo>
                    <a:pt x="15" y="1675"/>
                    <a:pt x="101" y="1892"/>
                    <a:pt x="231" y="2079"/>
                  </a:cubicBezTo>
                  <a:cubicBezTo>
                    <a:pt x="390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74" y="2122"/>
                  </a:cubicBezTo>
                  <a:lnTo>
                    <a:pt x="1660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5" name="Google Shape;18425;p81"/>
            <p:cNvSpPr/>
            <p:nvPr/>
          </p:nvSpPr>
          <p:spPr>
            <a:xfrm>
              <a:off x="1981167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" y="1661"/>
                    <a:pt x="87" y="1878"/>
                    <a:pt x="217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10" y="2469"/>
                    <a:pt x="881" y="2267"/>
                    <a:pt x="795" y="2065"/>
                  </a:cubicBezTo>
                  <a:cubicBezTo>
                    <a:pt x="722" y="1863"/>
                    <a:pt x="679" y="1661"/>
                    <a:pt x="679" y="1444"/>
                  </a:cubicBezTo>
                  <a:lnTo>
                    <a:pt x="679" y="679"/>
                  </a:lnTo>
                  <a:cubicBezTo>
                    <a:pt x="679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6" name="Google Shape;18426;p81"/>
            <p:cNvSpPr/>
            <p:nvPr/>
          </p:nvSpPr>
          <p:spPr>
            <a:xfrm>
              <a:off x="1980800" y="3142242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7" name="Google Shape;18427;p81"/>
            <p:cNvSpPr/>
            <p:nvPr/>
          </p:nvSpPr>
          <p:spPr>
            <a:xfrm>
              <a:off x="1980800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15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8" name="Google Shape;18428;p81"/>
            <p:cNvSpPr/>
            <p:nvPr/>
          </p:nvSpPr>
          <p:spPr>
            <a:xfrm>
              <a:off x="1962633" y="3208855"/>
              <a:ext cx="84779" cy="60190"/>
            </a:xfrm>
            <a:custGeom>
              <a:avLst/>
              <a:gdLst/>
              <a:ahLst/>
              <a:cxnLst/>
              <a:rect l="l" t="t" r="r" b="b"/>
              <a:pathLst>
                <a:path w="3234" h="2296" extrusionOk="0">
                  <a:moveTo>
                    <a:pt x="1386" y="0"/>
                  </a:moveTo>
                  <a:cubicBezTo>
                    <a:pt x="1227" y="0"/>
                    <a:pt x="1083" y="29"/>
                    <a:pt x="953" y="72"/>
                  </a:cubicBezTo>
                  <a:lnTo>
                    <a:pt x="448" y="289"/>
                  </a:lnTo>
                  <a:cubicBezTo>
                    <a:pt x="174" y="390"/>
                    <a:pt x="0" y="635"/>
                    <a:pt x="0" y="924"/>
                  </a:cubicBezTo>
                  <a:lnTo>
                    <a:pt x="0" y="2064"/>
                  </a:lnTo>
                  <a:cubicBezTo>
                    <a:pt x="0" y="2194"/>
                    <a:pt x="116" y="2295"/>
                    <a:pt x="231" y="2295"/>
                  </a:cubicBezTo>
                  <a:lnTo>
                    <a:pt x="3003" y="2295"/>
                  </a:lnTo>
                  <a:cubicBezTo>
                    <a:pt x="3133" y="2295"/>
                    <a:pt x="3234" y="2194"/>
                    <a:pt x="3234" y="2064"/>
                  </a:cubicBezTo>
                  <a:lnTo>
                    <a:pt x="3234" y="924"/>
                  </a:lnTo>
                  <a:cubicBezTo>
                    <a:pt x="3234" y="635"/>
                    <a:pt x="3061" y="390"/>
                    <a:pt x="2801" y="289"/>
                  </a:cubicBezTo>
                  <a:lnTo>
                    <a:pt x="2281" y="72"/>
                  </a:lnTo>
                  <a:cubicBezTo>
                    <a:pt x="2151" y="29"/>
                    <a:pt x="2007" y="0"/>
                    <a:pt x="184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9" name="Google Shape;18429;p81"/>
            <p:cNvSpPr/>
            <p:nvPr/>
          </p:nvSpPr>
          <p:spPr>
            <a:xfrm>
              <a:off x="1963000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79" y="506"/>
                    <a:pt x="622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0" name="Google Shape;18430;p81"/>
            <p:cNvSpPr/>
            <p:nvPr/>
          </p:nvSpPr>
          <p:spPr>
            <a:xfrm>
              <a:off x="2029245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73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78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1" name="Google Shape;18431;p81"/>
            <p:cNvSpPr/>
            <p:nvPr/>
          </p:nvSpPr>
          <p:spPr>
            <a:xfrm>
              <a:off x="1872558" y="3142242"/>
              <a:ext cx="47711" cy="72694"/>
            </a:xfrm>
            <a:custGeom>
              <a:avLst/>
              <a:gdLst/>
              <a:ahLst/>
              <a:cxnLst/>
              <a:rect l="l" t="t" r="r" b="b"/>
              <a:pathLst>
                <a:path w="1820" h="2773" extrusionOk="0">
                  <a:moveTo>
                    <a:pt x="679" y="0"/>
                  </a:moveTo>
                  <a:cubicBezTo>
                    <a:pt x="304" y="15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7" y="1892"/>
                    <a:pt x="232" y="2079"/>
                  </a:cubicBezTo>
                  <a:cubicBezTo>
                    <a:pt x="376" y="2252"/>
                    <a:pt x="463" y="2469"/>
                    <a:pt x="463" y="2700"/>
                  </a:cubicBezTo>
                  <a:lnTo>
                    <a:pt x="463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44" y="2267"/>
                    <a:pt x="1560" y="2122"/>
                  </a:cubicBezTo>
                  <a:lnTo>
                    <a:pt x="1646" y="2021"/>
                  </a:lnTo>
                  <a:cubicBezTo>
                    <a:pt x="1747" y="1877"/>
                    <a:pt x="1820" y="1704"/>
                    <a:pt x="1820" y="1516"/>
                  </a:cubicBezTo>
                  <a:lnTo>
                    <a:pt x="1820" y="693"/>
                  </a:lnTo>
                  <a:cubicBezTo>
                    <a:pt x="1820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2" name="Google Shape;18432;p81"/>
            <p:cNvSpPr/>
            <p:nvPr/>
          </p:nvSpPr>
          <p:spPr>
            <a:xfrm>
              <a:off x="1872558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5" y="1661"/>
                    <a:pt x="87" y="1878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1" y="2267"/>
                    <a:pt x="809" y="2065"/>
                  </a:cubicBezTo>
                  <a:cubicBezTo>
                    <a:pt x="722" y="1863"/>
                    <a:pt x="694" y="1661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3" name="Google Shape;18433;p81"/>
            <p:cNvSpPr/>
            <p:nvPr/>
          </p:nvSpPr>
          <p:spPr>
            <a:xfrm>
              <a:off x="1872558" y="3142242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79"/>
                    <a:pt x="1834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1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4" name="Google Shape;18434;p81"/>
            <p:cNvSpPr/>
            <p:nvPr/>
          </p:nvSpPr>
          <p:spPr>
            <a:xfrm>
              <a:off x="1872558" y="3142609"/>
              <a:ext cx="27290" cy="53767"/>
            </a:xfrm>
            <a:custGeom>
              <a:avLst/>
              <a:gdLst/>
              <a:ahLst/>
              <a:cxnLst/>
              <a:rect l="l" t="t" r="r" b="b"/>
              <a:pathLst>
                <a:path w="1041" h="2051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03"/>
                    <a:pt x="347" y="1993"/>
                    <a:pt x="795" y="2051"/>
                  </a:cubicBezTo>
                  <a:cubicBezTo>
                    <a:pt x="722" y="1849"/>
                    <a:pt x="694" y="1647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5" name="Google Shape;18435;p81"/>
            <p:cNvSpPr/>
            <p:nvPr/>
          </p:nvSpPr>
          <p:spPr>
            <a:xfrm>
              <a:off x="1854391" y="3208855"/>
              <a:ext cx="84045" cy="60190"/>
            </a:xfrm>
            <a:custGeom>
              <a:avLst/>
              <a:gdLst/>
              <a:ahLst/>
              <a:cxnLst/>
              <a:rect l="l" t="t" r="r" b="b"/>
              <a:pathLst>
                <a:path w="3206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04" y="2295"/>
                    <a:pt x="3205" y="2194"/>
                    <a:pt x="3205" y="2064"/>
                  </a:cubicBezTo>
                  <a:lnTo>
                    <a:pt x="3205" y="924"/>
                  </a:lnTo>
                  <a:cubicBezTo>
                    <a:pt x="3205" y="635"/>
                    <a:pt x="3047" y="390"/>
                    <a:pt x="2787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6" name="Google Shape;18436;p81"/>
            <p:cNvSpPr/>
            <p:nvPr/>
          </p:nvSpPr>
          <p:spPr>
            <a:xfrm>
              <a:off x="1854391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45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94" y="506"/>
                    <a:pt x="622" y="362"/>
                    <a:pt x="506" y="289"/>
                  </a:cubicBezTo>
                  <a:lnTo>
                    <a:pt x="145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7" name="Google Shape;18437;p81"/>
            <p:cNvSpPr/>
            <p:nvPr/>
          </p:nvSpPr>
          <p:spPr>
            <a:xfrm>
              <a:off x="1920637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93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8" name="Google Shape;18438;p81"/>
            <p:cNvSpPr/>
            <p:nvPr/>
          </p:nvSpPr>
          <p:spPr>
            <a:xfrm>
              <a:off x="1946354" y="2997693"/>
              <a:ext cx="117338" cy="24249"/>
            </a:xfrm>
            <a:custGeom>
              <a:avLst/>
              <a:gdLst/>
              <a:ahLst/>
              <a:cxnLst/>
              <a:rect l="l" t="t" r="r" b="b"/>
              <a:pathLst>
                <a:path w="4476" h="925" extrusionOk="0">
                  <a:moveTo>
                    <a:pt x="246" y="0"/>
                  </a:moveTo>
                  <a:cubicBezTo>
                    <a:pt x="102" y="0"/>
                    <a:pt x="1" y="145"/>
                    <a:pt x="73" y="274"/>
                  </a:cubicBezTo>
                  <a:lnTo>
                    <a:pt x="333" y="794"/>
                  </a:lnTo>
                  <a:cubicBezTo>
                    <a:pt x="376" y="881"/>
                    <a:pt x="463" y="924"/>
                    <a:pt x="549" y="924"/>
                  </a:cubicBezTo>
                  <a:lnTo>
                    <a:pt x="3942" y="924"/>
                  </a:lnTo>
                  <a:cubicBezTo>
                    <a:pt x="4028" y="924"/>
                    <a:pt x="4100" y="866"/>
                    <a:pt x="4144" y="794"/>
                  </a:cubicBezTo>
                  <a:lnTo>
                    <a:pt x="4403" y="274"/>
                  </a:lnTo>
                  <a:cubicBezTo>
                    <a:pt x="4476" y="145"/>
                    <a:pt x="4389" y="0"/>
                    <a:pt x="424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9" name="Google Shape;18439;p81"/>
            <p:cNvSpPr/>
            <p:nvPr/>
          </p:nvSpPr>
          <p:spPr>
            <a:xfrm>
              <a:off x="1986856" y="3040056"/>
              <a:ext cx="36360" cy="18193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463"/>
                  </a:lnTo>
                  <a:cubicBezTo>
                    <a:pt x="0" y="578"/>
                    <a:pt x="101" y="694"/>
                    <a:pt x="231" y="694"/>
                  </a:cubicBezTo>
                  <a:lnTo>
                    <a:pt x="1155" y="694"/>
                  </a:lnTo>
                  <a:cubicBezTo>
                    <a:pt x="1285" y="694"/>
                    <a:pt x="1386" y="578"/>
                    <a:pt x="1386" y="463"/>
                  </a:cubicBezTo>
                  <a:lnTo>
                    <a:pt x="1386" y="232"/>
                  </a:lnTo>
                  <a:cubicBezTo>
                    <a:pt x="1386" y="102"/>
                    <a:pt x="1285" y="1"/>
                    <a:pt x="115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0" name="Google Shape;18440;p81"/>
            <p:cNvSpPr/>
            <p:nvPr/>
          </p:nvSpPr>
          <p:spPr>
            <a:xfrm>
              <a:off x="1963000" y="3009804"/>
              <a:ext cx="84412" cy="12138"/>
            </a:xfrm>
            <a:custGeom>
              <a:avLst/>
              <a:gdLst/>
              <a:ahLst/>
              <a:cxnLst/>
              <a:rect l="l" t="t" r="r" b="b"/>
              <a:pathLst>
                <a:path w="3220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462"/>
                  </a:lnTo>
                  <a:lnTo>
                    <a:pt x="3220" y="462"/>
                  </a:lnTo>
                  <a:lnTo>
                    <a:pt x="3220" y="231"/>
                  </a:lnTo>
                  <a:cubicBezTo>
                    <a:pt x="3220" y="101"/>
                    <a:pt x="3119" y="0"/>
                    <a:pt x="2989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41" name="Google Shape;18441;p81"/>
          <p:cNvGrpSpPr/>
          <p:nvPr/>
        </p:nvGrpSpPr>
        <p:grpSpPr>
          <a:xfrm>
            <a:off x="5172817" y="2438370"/>
            <a:ext cx="289518" cy="357651"/>
            <a:chOff x="5172817" y="2438370"/>
            <a:chExt cx="289518" cy="357651"/>
          </a:xfrm>
        </p:grpSpPr>
        <p:sp>
          <p:nvSpPr>
            <p:cNvPr id="18442" name="Google Shape;18442;p81"/>
            <p:cNvSpPr/>
            <p:nvPr/>
          </p:nvSpPr>
          <p:spPr>
            <a:xfrm>
              <a:off x="5267427" y="2438370"/>
              <a:ext cx="119593" cy="30672"/>
            </a:xfrm>
            <a:custGeom>
              <a:avLst/>
              <a:gdLst/>
              <a:ahLst/>
              <a:cxnLst/>
              <a:rect l="l" t="t" r="r" b="b"/>
              <a:pathLst>
                <a:path w="4562" h="1170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838"/>
                  </a:lnTo>
                  <a:cubicBezTo>
                    <a:pt x="0" y="1011"/>
                    <a:pt x="145" y="1156"/>
                    <a:pt x="332" y="1170"/>
                  </a:cubicBezTo>
                  <a:lnTo>
                    <a:pt x="4215" y="1170"/>
                  </a:lnTo>
                  <a:cubicBezTo>
                    <a:pt x="4403" y="1170"/>
                    <a:pt x="4562" y="1011"/>
                    <a:pt x="4562" y="838"/>
                  </a:cubicBezTo>
                  <a:lnTo>
                    <a:pt x="4562" y="333"/>
                  </a:lnTo>
                  <a:cubicBezTo>
                    <a:pt x="4562" y="145"/>
                    <a:pt x="4418" y="1"/>
                    <a:pt x="4230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3" name="Google Shape;18443;p81"/>
            <p:cNvSpPr/>
            <p:nvPr/>
          </p:nvSpPr>
          <p:spPr>
            <a:xfrm>
              <a:off x="5352940" y="2438370"/>
              <a:ext cx="33712" cy="30672"/>
            </a:xfrm>
            <a:custGeom>
              <a:avLst/>
              <a:gdLst/>
              <a:ahLst/>
              <a:cxnLst/>
              <a:rect l="l" t="t" r="r" b="b"/>
              <a:pathLst>
                <a:path w="1286" h="1170" extrusionOk="0">
                  <a:moveTo>
                    <a:pt x="1" y="1"/>
                  </a:moveTo>
                  <a:cubicBezTo>
                    <a:pt x="188" y="1"/>
                    <a:pt x="347" y="145"/>
                    <a:pt x="347" y="333"/>
                  </a:cubicBezTo>
                  <a:lnTo>
                    <a:pt x="347" y="838"/>
                  </a:lnTo>
                  <a:cubicBezTo>
                    <a:pt x="347" y="1026"/>
                    <a:pt x="188" y="1170"/>
                    <a:pt x="1" y="1170"/>
                  </a:cubicBezTo>
                  <a:lnTo>
                    <a:pt x="953" y="1170"/>
                  </a:lnTo>
                  <a:cubicBezTo>
                    <a:pt x="1141" y="1170"/>
                    <a:pt x="1285" y="1026"/>
                    <a:pt x="1285" y="838"/>
                  </a:cubicBezTo>
                  <a:lnTo>
                    <a:pt x="1285" y="347"/>
                  </a:lnTo>
                  <a:cubicBezTo>
                    <a:pt x="1285" y="159"/>
                    <a:pt x="1141" y="1"/>
                    <a:pt x="95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4" name="Google Shape;18444;p81"/>
            <p:cNvSpPr/>
            <p:nvPr/>
          </p:nvSpPr>
          <p:spPr>
            <a:xfrm>
              <a:off x="5172817" y="2469015"/>
              <a:ext cx="281942" cy="327006"/>
            </a:xfrm>
            <a:custGeom>
              <a:avLst/>
              <a:gdLst/>
              <a:ahLst/>
              <a:cxnLst/>
              <a:rect l="l" t="t" r="r" b="b"/>
              <a:pathLst>
                <a:path w="10755" h="12474" extrusionOk="0">
                  <a:moveTo>
                    <a:pt x="4432" y="1"/>
                  </a:moveTo>
                  <a:lnTo>
                    <a:pt x="4432" y="3639"/>
                  </a:lnTo>
                  <a:cubicBezTo>
                    <a:pt x="4432" y="3855"/>
                    <a:pt x="4302" y="4043"/>
                    <a:pt x="4100" y="4129"/>
                  </a:cubicBezTo>
                  <a:cubicBezTo>
                    <a:pt x="881" y="5400"/>
                    <a:pt x="0" y="9543"/>
                    <a:pt x="2426" y="12026"/>
                  </a:cubicBezTo>
                  <a:cubicBezTo>
                    <a:pt x="2700" y="12314"/>
                    <a:pt x="3090" y="12473"/>
                    <a:pt x="3508" y="12473"/>
                  </a:cubicBezTo>
                  <a:lnTo>
                    <a:pt x="8243" y="12473"/>
                  </a:lnTo>
                  <a:cubicBezTo>
                    <a:pt x="8647" y="12473"/>
                    <a:pt x="9037" y="12300"/>
                    <a:pt x="9326" y="12011"/>
                  </a:cubicBezTo>
                  <a:cubicBezTo>
                    <a:pt x="10250" y="11087"/>
                    <a:pt x="10755" y="9831"/>
                    <a:pt x="10726" y="8518"/>
                  </a:cubicBezTo>
                  <a:cubicBezTo>
                    <a:pt x="10668" y="6569"/>
                    <a:pt x="9470" y="4851"/>
                    <a:pt x="7666" y="4129"/>
                  </a:cubicBezTo>
                  <a:cubicBezTo>
                    <a:pt x="7464" y="4043"/>
                    <a:pt x="7319" y="3855"/>
                    <a:pt x="7319" y="3639"/>
                  </a:cubicBezTo>
                  <a:lnTo>
                    <a:pt x="7319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5" name="Google Shape;18445;p81"/>
            <p:cNvSpPr/>
            <p:nvPr/>
          </p:nvSpPr>
          <p:spPr>
            <a:xfrm>
              <a:off x="5289002" y="2469015"/>
              <a:ext cx="172967" cy="325092"/>
            </a:xfrm>
            <a:custGeom>
              <a:avLst/>
              <a:gdLst/>
              <a:ahLst/>
              <a:cxnLst/>
              <a:rect l="l" t="t" r="r" b="b"/>
              <a:pathLst>
                <a:path w="6598" h="12401" extrusionOk="0">
                  <a:moveTo>
                    <a:pt x="0" y="1"/>
                  </a:moveTo>
                  <a:lnTo>
                    <a:pt x="0" y="477"/>
                  </a:lnTo>
                  <a:lnTo>
                    <a:pt x="1487" y="477"/>
                  </a:lnTo>
                  <a:cubicBezTo>
                    <a:pt x="1862" y="477"/>
                    <a:pt x="2165" y="780"/>
                    <a:pt x="2165" y="1170"/>
                  </a:cubicBezTo>
                  <a:lnTo>
                    <a:pt x="2165" y="4115"/>
                  </a:lnTo>
                  <a:cubicBezTo>
                    <a:pt x="2180" y="4332"/>
                    <a:pt x="2310" y="4534"/>
                    <a:pt x="2512" y="4620"/>
                  </a:cubicBezTo>
                  <a:cubicBezTo>
                    <a:pt x="5673" y="5862"/>
                    <a:pt x="6597" y="9904"/>
                    <a:pt x="4287" y="12401"/>
                  </a:cubicBezTo>
                  <a:cubicBezTo>
                    <a:pt x="4518" y="12314"/>
                    <a:pt x="4735" y="12184"/>
                    <a:pt x="4908" y="12011"/>
                  </a:cubicBezTo>
                  <a:cubicBezTo>
                    <a:pt x="5818" y="11087"/>
                    <a:pt x="6323" y="9817"/>
                    <a:pt x="6294" y="8518"/>
                  </a:cubicBezTo>
                  <a:cubicBezTo>
                    <a:pt x="6236" y="6569"/>
                    <a:pt x="5038" y="4851"/>
                    <a:pt x="3234" y="4129"/>
                  </a:cubicBezTo>
                  <a:cubicBezTo>
                    <a:pt x="3032" y="4043"/>
                    <a:pt x="2887" y="3855"/>
                    <a:pt x="2887" y="3639"/>
                  </a:cubicBezTo>
                  <a:lnTo>
                    <a:pt x="2887" y="1"/>
                  </a:lnTo>
                  <a:close/>
                </a:path>
              </a:pathLst>
            </a:custGeom>
            <a:solidFill>
              <a:srgbClr val="E9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6" name="Google Shape;18446;p81"/>
            <p:cNvSpPr/>
            <p:nvPr/>
          </p:nvSpPr>
          <p:spPr>
            <a:xfrm>
              <a:off x="5192505" y="2645285"/>
              <a:ext cx="269831" cy="150736"/>
            </a:xfrm>
            <a:custGeom>
              <a:avLst/>
              <a:gdLst/>
              <a:ahLst/>
              <a:cxnLst/>
              <a:rect l="l" t="t" r="r" b="b"/>
              <a:pathLst>
                <a:path w="10293" h="5750" extrusionOk="0">
                  <a:moveTo>
                    <a:pt x="2851" y="1"/>
                  </a:moveTo>
                  <a:cubicBezTo>
                    <a:pt x="1469" y="1"/>
                    <a:pt x="462" y="610"/>
                    <a:pt x="462" y="610"/>
                  </a:cubicBezTo>
                  <a:cubicBezTo>
                    <a:pt x="0" y="2270"/>
                    <a:pt x="462" y="4060"/>
                    <a:pt x="1675" y="5302"/>
                  </a:cubicBezTo>
                  <a:cubicBezTo>
                    <a:pt x="1963" y="5590"/>
                    <a:pt x="2353" y="5749"/>
                    <a:pt x="2757" y="5749"/>
                  </a:cubicBezTo>
                  <a:lnTo>
                    <a:pt x="7492" y="5749"/>
                  </a:lnTo>
                  <a:cubicBezTo>
                    <a:pt x="7911" y="5749"/>
                    <a:pt x="8300" y="5590"/>
                    <a:pt x="8575" y="5302"/>
                  </a:cubicBezTo>
                  <a:cubicBezTo>
                    <a:pt x="9874" y="3988"/>
                    <a:pt x="10293" y="2054"/>
                    <a:pt x="9686" y="307"/>
                  </a:cubicBezTo>
                  <a:lnTo>
                    <a:pt x="9686" y="307"/>
                  </a:lnTo>
                  <a:cubicBezTo>
                    <a:pt x="9686" y="307"/>
                    <a:pt x="8605" y="1156"/>
                    <a:pt x="7116" y="1156"/>
                  </a:cubicBezTo>
                  <a:cubicBezTo>
                    <a:pt x="6505" y="1156"/>
                    <a:pt x="5826" y="1013"/>
                    <a:pt x="5125" y="610"/>
                  </a:cubicBezTo>
                  <a:cubicBezTo>
                    <a:pt x="4326" y="153"/>
                    <a:pt x="3542" y="1"/>
                    <a:pt x="285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7" name="Google Shape;18447;p81"/>
            <p:cNvSpPr/>
            <p:nvPr/>
          </p:nvSpPr>
          <p:spPr>
            <a:xfrm>
              <a:off x="5404400" y="2653700"/>
              <a:ext cx="51119" cy="140801"/>
            </a:xfrm>
            <a:custGeom>
              <a:avLst/>
              <a:gdLst/>
              <a:ahLst/>
              <a:cxnLst/>
              <a:rect l="l" t="t" r="r" b="b"/>
              <a:pathLst>
                <a:path w="1950" h="5371" extrusionOk="0">
                  <a:moveTo>
                    <a:pt x="1719" y="0"/>
                  </a:moveTo>
                  <a:cubicBezTo>
                    <a:pt x="1488" y="159"/>
                    <a:pt x="1242" y="304"/>
                    <a:pt x="983" y="419"/>
                  </a:cubicBezTo>
                  <a:cubicBezTo>
                    <a:pt x="1603" y="2122"/>
                    <a:pt x="1228" y="4028"/>
                    <a:pt x="1" y="5370"/>
                  </a:cubicBezTo>
                  <a:cubicBezTo>
                    <a:pt x="30" y="5356"/>
                    <a:pt x="59" y="5342"/>
                    <a:pt x="73" y="5342"/>
                  </a:cubicBezTo>
                  <a:cubicBezTo>
                    <a:pt x="160" y="5298"/>
                    <a:pt x="246" y="5255"/>
                    <a:pt x="318" y="5212"/>
                  </a:cubicBezTo>
                  <a:lnTo>
                    <a:pt x="376" y="5168"/>
                  </a:lnTo>
                  <a:lnTo>
                    <a:pt x="405" y="5154"/>
                  </a:lnTo>
                  <a:lnTo>
                    <a:pt x="448" y="5125"/>
                  </a:lnTo>
                  <a:lnTo>
                    <a:pt x="463" y="5111"/>
                  </a:lnTo>
                  <a:cubicBezTo>
                    <a:pt x="477" y="5096"/>
                    <a:pt x="506" y="5082"/>
                    <a:pt x="521" y="5067"/>
                  </a:cubicBezTo>
                  <a:lnTo>
                    <a:pt x="535" y="5053"/>
                  </a:lnTo>
                  <a:lnTo>
                    <a:pt x="593" y="4995"/>
                  </a:lnTo>
                  <a:cubicBezTo>
                    <a:pt x="1488" y="4042"/>
                    <a:pt x="1950" y="2772"/>
                    <a:pt x="1892" y="1473"/>
                  </a:cubicBezTo>
                  <a:lnTo>
                    <a:pt x="1892" y="1372"/>
                  </a:lnTo>
                  <a:lnTo>
                    <a:pt x="1892" y="1343"/>
                  </a:lnTo>
                  <a:cubicBezTo>
                    <a:pt x="1892" y="1328"/>
                    <a:pt x="1892" y="1300"/>
                    <a:pt x="1892" y="1285"/>
                  </a:cubicBezTo>
                  <a:lnTo>
                    <a:pt x="1892" y="1242"/>
                  </a:lnTo>
                  <a:lnTo>
                    <a:pt x="1892" y="1184"/>
                  </a:lnTo>
                  <a:cubicBezTo>
                    <a:pt x="1892" y="1170"/>
                    <a:pt x="1892" y="1155"/>
                    <a:pt x="1892" y="1155"/>
                  </a:cubicBezTo>
                  <a:lnTo>
                    <a:pt x="1892" y="1098"/>
                  </a:lnTo>
                  <a:cubicBezTo>
                    <a:pt x="1892" y="1083"/>
                    <a:pt x="1892" y="1069"/>
                    <a:pt x="1892" y="1054"/>
                  </a:cubicBezTo>
                  <a:lnTo>
                    <a:pt x="1892" y="996"/>
                  </a:lnTo>
                  <a:cubicBezTo>
                    <a:pt x="1892" y="982"/>
                    <a:pt x="1892" y="982"/>
                    <a:pt x="1892" y="968"/>
                  </a:cubicBezTo>
                  <a:lnTo>
                    <a:pt x="1892" y="910"/>
                  </a:lnTo>
                  <a:lnTo>
                    <a:pt x="1892" y="867"/>
                  </a:lnTo>
                  <a:lnTo>
                    <a:pt x="1892" y="809"/>
                  </a:lnTo>
                  <a:lnTo>
                    <a:pt x="1892" y="780"/>
                  </a:lnTo>
                  <a:cubicBezTo>
                    <a:pt x="1878" y="751"/>
                    <a:pt x="1878" y="737"/>
                    <a:pt x="1878" y="722"/>
                  </a:cubicBezTo>
                  <a:lnTo>
                    <a:pt x="1878" y="693"/>
                  </a:lnTo>
                  <a:cubicBezTo>
                    <a:pt x="1878" y="679"/>
                    <a:pt x="1878" y="650"/>
                    <a:pt x="1863" y="621"/>
                  </a:cubicBezTo>
                  <a:cubicBezTo>
                    <a:pt x="1849" y="592"/>
                    <a:pt x="1863" y="607"/>
                    <a:pt x="1863" y="592"/>
                  </a:cubicBezTo>
                  <a:cubicBezTo>
                    <a:pt x="1863" y="592"/>
                    <a:pt x="1863" y="549"/>
                    <a:pt x="1849" y="535"/>
                  </a:cubicBezTo>
                  <a:cubicBezTo>
                    <a:pt x="1834" y="506"/>
                    <a:pt x="1849" y="520"/>
                    <a:pt x="1849" y="506"/>
                  </a:cubicBezTo>
                  <a:lnTo>
                    <a:pt x="1834" y="433"/>
                  </a:lnTo>
                  <a:lnTo>
                    <a:pt x="1834" y="419"/>
                  </a:lnTo>
                  <a:cubicBezTo>
                    <a:pt x="1834" y="405"/>
                    <a:pt x="1820" y="376"/>
                    <a:pt x="1820" y="347"/>
                  </a:cubicBezTo>
                  <a:cubicBezTo>
                    <a:pt x="1820" y="347"/>
                    <a:pt x="1820" y="332"/>
                    <a:pt x="1820" y="332"/>
                  </a:cubicBezTo>
                  <a:cubicBezTo>
                    <a:pt x="1820" y="304"/>
                    <a:pt x="1805" y="289"/>
                    <a:pt x="1791" y="260"/>
                  </a:cubicBezTo>
                  <a:cubicBezTo>
                    <a:pt x="1791" y="246"/>
                    <a:pt x="1791" y="246"/>
                    <a:pt x="1791" y="246"/>
                  </a:cubicBezTo>
                  <a:cubicBezTo>
                    <a:pt x="1791" y="217"/>
                    <a:pt x="1776" y="188"/>
                    <a:pt x="1776" y="159"/>
                  </a:cubicBezTo>
                  <a:lnTo>
                    <a:pt x="1748" y="87"/>
                  </a:lnTo>
                  <a:cubicBezTo>
                    <a:pt x="1748" y="87"/>
                    <a:pt x="1733" y="29"/>
                    <a:pt x="1719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8" name="Google Shape;18448;p81"/>
            <p:cNvSpPr/>
            <p:nvPr/>
          </p:nvSpPr>
          <p:spPr>
            <a:xfrm>
              <a:off x="5403273" y="2692288"/>
              <a:ext cx="19320" cy="16515"/>
            </a:xfrm>
            <a:custGeom>
              <a:avLst/>
              <a:gdLst/>
              <a:ahLst/>
              <a:cxnLst/>
              <a:rect l="l" t="t" r="r" b="b"/>
              <a:pathLst>
                <a:path w="737" h="630" extrusionOk="0">
                  <a:moveTo>
                    <a:pt x="419" y="1"/>
                  </a:moveTo>
                  <a:cubicBezTo>
                    <a:pt x="145" y="1"/>
                    <a:pt x="1" y="347"/>
                    <a:pt x="203" y="535"/>
                  </a:cubicBezTo>
                  <a:cubicBezTo>
                    <a:pt x="268" y="601"/>
                    <a:pt x="348" y="630"/>
                    <a:pt x="425" y="630"/>
                  </a:cubicBezTo>
                  <a:cubicBezTo>
                    <a:pt x="585" y="630"/>
                    <a:pt x="737" y="504"/>
                    <a:pt x="737" y="318"/>
                  </a:cubicBezTo>
                  <a:cubicBezTo>
                    <a:pt x="737" y="145"/>
                    <a:pt x="592" y="15"/>
                    <a:pt x="419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9" name="Google Shape;18449;p81"/>
            <p:cNvSpPr/>
            <p:nvPr/>
          </p:nvSpPr>
          <p:spPr>
            <a:xfrm>
              <a:off x="5363531" y="2752478"/>
              <a:ext cx="16699" cy="14287"/>
            </a:xfrm>
            <a:custGeom>
              <a:avLst/>
              <a:gdLst/>
              <a:ahLst/>
              <a:cxnLst/>
              <a:rect l="l" t="t" r="r" b="b"/>
              <a:pathLst>
                <a:path w="637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1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0" name="Google Shape;18450;p81"/>
            <p:cNvSpPr/>
            <p:nvPr/>
          </p:nvSpPr>
          <p:spPr>
            <a:xfrm>
              <a:off x="5248133" y="2682458"/>
              <a:ext cx="16673" cy="14313"/>
            </a:xfrm>
            <a:custGeom>
              <a:avLst/>
              <a:gdLst/>
              <a:ahLst/>
              <a:cxnLst/>
              <a:rect l="l" t="t" r="r" b="b"/>
              <a:pathLst>
                <a:path w="636" h="546" extrusionOk="0">
                  <a:moveTo>
                    <a:pt x="361" y="1"/>
                  </a:moveTo>
                  <a:cubicBezTo>
                    <a:pt x="116" y="1"/>
                    <a:pt x="0" y="289"/>
                    <a:pt x="159" y="462"/>
                  </a:cubicBezTo>
                  <a:cubicBezTo>
                    <a:pt x="216" y="520"/>
                    <a:pt x="287" y="545"/>
                    <a:pt x="357" y="545"/>
                  </a:cubicBezTo>
                  <a:cubicBezTo>
                    <a:pt x="499" y="545"/>
                    <a:pt x="635" y="439"/>
                    <a:pt x="635" y="275"/>
                  </a:cubicBezTo>
                  <a:cubicBezTo>
                    <a:pt x="635" y="130"/>
                    <a:pt x="505" y="1"/>
                    <a:pt x="361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1" name="Google Shape;18451;p81"/>
            <p:cNvSpPr/>
            <p:nvPr/>
          </p:nvSpPr>
          <p:spPr>
            <a:xfrm>
              <a:off x="5271202" y="2752478"/>
              <a:ext cx="16673" cy="14287"/>
            </a:xfrm>
            <a:custGeom>
              <a:avLst/>
              <a:gdLst/>
              <a:ahLst/>
              <a:cxnLst/>
              <a:rect l="l" t="t" r="r" b="b"/>
              <a:pathLst>
                <a:path w="636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0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2" name="Google Shape;18452;p81"/>
            <p:cNvSpPr/>
            <p:nvPr/>
          </p:nvSpPr>
          <p:spPr>
            <a:xfrm>
              <a:off x="5312831" y="2697584"/>
              <a:ext cx="20081" cy="17145"/>
            </a:xfrm>
            <a:custGeom>
              <a:avLst/>
              <a:gdLst/>
              <a:ahLst/>
              <a:cxnLst/>
              <a:rect l="l" t="t" r="r" b="b"/>
              <a:pathLst>
                <a:path w="766" h="654" extrusionOk="0">
                  <a:moveTo>
                    <a:pt x="434" y="1"/>
                  </a:moveTo>
                  <a:cubicBezTo>
                    <a:pt x="145" y="1"/>
                    <a:pt x="1" y="347"/>
                    <a:pt x="203" y="549"/>
                  </a:cubicBezTo>
                  <a:cubicBezTo>
                    <a:pt x="270" y="622"/>
                    <a:pt x="355" y="654"/>
                    <a:pt x="438" y="654"/>
                  </a:cubicBezTo>
                  <a:cubicBezTo>
                    <a:pt x="605" y="654"/>
                    <a:pt x="766" y="525"/>
                    <a:pt x="766" y="333"/>
                  </a:cubicBezTo>
                  <a:cubicBezTo>
                    <a:pt x="766" y="145"/>
                    <a:pt x="621" y="1"/>
                    <a:pt x="434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53" name="Google Shape;18453;p81"/>
          <p:cNvGrpSpPr/>
          <p:nvPr/>
        </p:nvGrpSpPr>
        <p:grpSpPr>
          <a:xfrm>
            <a:off x="3234506" y="2484534"/>
            <a:ext cx="388297" cy="293320"/>
            <a:chOff x="3234506" y="2484534"/>
            <a:chExt cx="388297" cy="293320"/>
          </a:xfrm>
        </p:grpSpPr>
        <p:sp>
          <p:nvSpPr>
            <p:cNvPr id="18454" name="Google Shape;18454;p81"/>
            <p:cNvSpPr/>
            <p:nvPr/>
          </p:nvSpPr>
          <p:spPr>
            <a:xfrm>
              <a:off x="3531208" y="2527684"/>
              <a:ext cx="91595" cy="250170"/>
            </a:xfrm>
            <a:custGeom>
              <a:avLst/>
              <a:gdLst/>
              <a:ahLst/>
              <a:cxnLst/>
              <a:rect l="l" t="t" r="r" b="b"/>
              <a:pathLst>
                <a:path w="3494" h="9543" extrusionOk="0">
                  <a:moveTo>
                    <a:pt x="246" y="0"/>
                  </a:moveTo>
                  <a:cubicBezTo>
                    <a:pt x="116" y="0"/>
                    <a:pt x="15" y="116"/>
                    <a:pt x="15" y="246"/>
                  </a:cubicBezTo>
                  <a:lnTo>
                    <a:pt x="15" y="7767"/>
                  </a:lnTo>
                  <a:cubicBezTo>
                    <a:pt x="0" y="8719"/>
                    <a:pt x="765" y="9513"/>
                    <a:pt x="1718" y="9542"/>
                  </a:cubicBezTo>
                  <a:lnTo>
                    <a:pt x="1747" y="9542"/>
                  </a:lnTo>
                  <a:cubicBezTo>
                    <a:pt x="2714" y="9542"/>
                    <a:pt x="3494" y="8748"/>
                    <a:pt x="3494" y="7796"/>
                  </a:cubicBezTo>
                  <a:lnTo>
                    <a:pt x="3494" y="1242"/>
                  </a:lnTo>
                  <a:cubicBezTo>
                    <a:pt x="3494" y="563"/>
                    <a:pt x="2945" y="0"/>
                    <a:pt x="2252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5" name="Google Shape;18455;p81"/>
            <p:cNvSpPr/>
            <p:nvPr/>
          </p:nvSpPr>
          <p:spPr>
            <a:xfrm>
              <a:off x="3520984" y="2527684"/>
              <a:ext cx="70413" cy="157814"/>
            </a:xfrm>
            <a:custGeom>
              <a:avLst/>
              <a:gdLst/>
              <a:ahLst/>
              <a:cxnLst/>
              <a:rect l="l" t="t" r="r" b="b"/>
              <a:pathLst>
                <a:path w="2686" h="6020" extrusionOk="0">
                  <a:moveTo>
                    <a:pt x="1" y="0"/>
                  </a:moveTo>
                  <a:lnTo>
                    <a:pt x="1" y="6020"/>
                  </a:lnTo>
                  <a:lnTo>
                    <a:pt x="1285" y="6020"/>
                  </a:lnTo>
                  <a:cubicBezTo>
                    <a:pt x="1415" y="6020"/>
                    <a:pt x="1516" y="5905"/>
                    <a:pt x="1516" y="5775"/>
                  </a:cubicBezTo>
                  <a:lnTo>
                    <a:pt x="1516" y="1256"/>
                  </a:lnTo>
                  <a:cubicBezTo>
                    <a:pt x="1516" y="592"/>
                    <a:pt x="2022" y="44"/>
                    <a:pt x="2686" y="15"/>
                  </a:cubicBezTo>
                  <a:lnTo>
                    <a:pt x="264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6" name="Google Shape;18456;p81"/>
            <p:cNvSpPr/>
            <p:nvPr/>
          </p:nvSpPr>
          <p:spPr>
            <a:xfrm>
              <a:off x="3234506" y="2576130"/>
              <a:ext cx="340244" cy="201724"/>
            </a:xfrm>
            <a:custGeom>
              <a:avLst/>
              <a:gdLst/>
              <a:ahLst/>
              <a:cxnLst/>
              <a:rect l="l" t="t" r="r" b="b"/>
              <a:pathLst>
                <a:path w="12979" h="7695" extrusionOk="0">
                  <a:moveTo>
                    <a:pt x="1" y="0"/>
                  </a:moveTo>
                  <a:lnTo>
                    <a:pt x="1" y="5948"/>
                  </a:lnTo>
                  <a:cubicBezTo>
                    <a:pt x="1" y="6900"/>
                    <a:pt x="780" y="7680"/>
                    <a:pt x="1748" y="7694"/>
                  </a:cubicBezTo>
                  <a:lnTo>
                    <a:pt x="12978" y="7694"/>
                  </a:lnTo>
                  <a:cubicBezTo>
                    <a:pt x="12040" y="7622"/>
                    <a:pt x="11318" y="6857"/>
                    <a:pt x="11333" y="5919"/>
                  </a:cubicBezTo>
                  <a:lnTo>
                    <a:pt x="11333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7" name="Google Shape;18457;p81"/>
            <p:cNvSpPr/>
            <p:nvPr/>
          </p:nvSpPr>
          <p:spPr>
            <a:xfrm>
              <a:off x="3234506" y="2484534"/>
              <a:ext cx="297095" cy="105227"/>
            </a:xfrm>
            <a:custGeom>
              <a:avLst/>
              <a:gdLst/>
              <a:ahLst/>
              <a:cxnLst/>
              <a:rect l="l" t="t" r="r" b="b"/>
              <a:pathLst>
                <a:path w="11333" h="4014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014"/>
                  </a:lnTo>
                  <a:lnTo>
                    <a:pt x="11333" y="4014"/>
                  </a:lnTo>
                  <a:lnTo>
                    <a:pt x="11333" y="232"/>
                  </a:lnTo>
                  <a:cubicBezTo>
                    <a:pt x="11333" y="102"/>
                    <a:pt x="11217" y="1"/>
                    <a:pt x="11087" y="1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8" name="Google Shape;18458;p81"/>
            <p:cNvSpPr/>
            <p:nvPr/>
          </p:nvSpPr>
          <p:spPr>
            <a:xfrm>
              <a:off x="3268192" y="2507971"/>
              <a:ext cx="51879" cy="58486"/>
            </a:xfrm>
            <a:custGeom>
              <a:avLst/>
              <a:gdLst/>
              <a:ahLst/>
              <a:cxnLst/>
              <a:rect l="l" t="t" r="r" b="b"/>
              <a:pathLst>
                <a:path w="1979" h="2231" extrusionOk="0">
                  <a:moveTo>
                    <a:pt x="226" y="1"/>
                  </a:moveTo>
                  <a:cubicBezTo>
                    <a:pt x="110" y="1"/>
                    <a:pt x="1" y="92"/>
                    <a:pt x="1" y="233"/>
                  </a:cubicBezTo>
                  <a:lnTo>
                    <a:pt x="1" y="1994"/>
                  </a:lnTo>
                  <a:cubicBezTo>
                    <a:pt x="8" y="2138"/>
                    <a:pt x="116" y="2210"/>
                    <a:pt x="226" y="2210"/>
                  </a:cubicBezTo>
                  <a:cubicBezTo>
                    <a:pt x="336" y="2210"/>
                    <a:pt x="448" y="2138"/>
                    <a:pt x="463" y="1994"/>
                  </a:cubicBezTo>
                  <a:lnTo>
                    <a:pt x="463" y="882"/>
                  </a:lnTo>
                  <a:lnTo>
                    <a:pt x="1560" y="2153"/>
                  </a:lnTo>
                  <a:cubicBezTo>
                    <a:pt x="1608" y="2206"/>
                    <a:pt x="1672" y="2230"/>
                    <a:pt x="1735" y="2230"/>
                  </a:cubicBezTo>
                  <a:cubicBezTo>
                    <a:pt x="1858" y="2230"/>
                    <a:pt x="1978" y="2137"/>
                    <a:pt x="1978" y="1994"/>
                  </a:cubicBezTo>
                  <a:lnTo>
                    <a:pt x="1978" y="233"/>
                  </a:lnTo>
                  <a:cubicBezTo>
                    <a:pt x="1964" y="103"/>
                    <a:pt x="1863" y="2"/>
                    <a:pt x="1747" y="2"/>
                  </a:cubicBezTo>
                  <a:cubicBezTo>
                    <a:pt x="1603" y="2"/>
                    <a:pt x="1502" y="103"/>
                    <a:pt x="1502" y="233"/>
                  </a:cubicBezTo>
                  <a:lnTo>
                    <a:pt x="1502" y="1359"/>
                  </a:lnTo>
                  <a:lnTo>
                    <a:pt x="405" y="88"/>
                  </a:lnTo>
                  <a:cubicBezTo>
                    <a:pt x="354" y="28"/>
                    <a:pt x="289" y="1"/>
                    <a:pt x="22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9" name="Google Shape;18459;p81"/>
            <p:cNvSpPr/>
            <p:nvPr/>
          </p:nvSpPr>
          <p:spPr>
            <a:xfrm>
              <a:off x="3327229" y="2507997"/>
              <a:ext cx="46951" cy="58695"/>
            </a:xfrm>
            <a:custGeom>
              <a:avLst/>
              <a:gdLst/>
              <a:ahLst/>
              <a:cxnLst/>
              <a:rect l="l" t="t" r="r" b="b"/>
              <a:pathLst>
                <a:path w="1791" h="2239" extrusionOk="0">
                  <a:moveTo>
                    <a:pt x="232" y="1"/>
                  </a:moveTo>
                  <a:cubicBezTo>
                    <a:pt x="102" y="1"/>
                    <a:pt x="1" y="102"/>
                    <a:pt x="1" y="246"/>
                  </a:cubicBezTo>
                  <a:lnTo>
                    <a:pt x="1" y="2007"/>
                  </a:lnTo>
                  <a:cubicBezTo>
                    <a:pt x="1" y="2137"/>
                    <a:pt x="102" y="2238"/>
                    <a:pt x="232" y="2238"/>
                  </a:cubicBezTo>
                  <a:lnTo>
                    <a:pt x="1502" y="2238"/>
                  </a:lnTo>
                  <a:cubicBezTo>
                    <a:pt x="1791" y="2209"/>
                    <a:pt x="1791" y="1791"/>
                    <a:pt x="1502" y="1762"/>
                  </a:cubicBezTo>
                  <a:lnTo>
                    <a:pt x="477" y="1762"/>
                  </a:lnTo>
                  <a:lnTo>
                    <a:pt x="477" y="1228"/>
                  </a:lnTo>
                  <a:lnTo>
                    <a:pt x="997" y="1228"/>
                  </a:lnTo>
                  <a:cubicBezTo>
                    <a:pt x="1285" y="1199"/>
                    <a:pt x="1285" y="780"/>
                    <a:pt x="997" y="751"/>
                  </a:cubicBezTo>
                  <a:lnTo>
                    <a:pt x="477" y="751"/>
                  </a:lnTo>
                  <a:lnTo>
                    <a:pt x="477" y="463"/>
                  </a:lnTo>
                  <a:lnTo>
                    <a:pt x="1502" y="463"/>
                  </a:lnTo>
                  <a:lnTo>
                    <a:pt x="1502" y="477"/>
                  </a:lnTo>
                  <a:cubicBezTo>
                    <a:pt x="1791" y="448"/>
                    <a:pt x="1791" y="30"/>
                    <a:pt x="150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0" name="Google Shape;18460;p81"/>
            <p:cNvSpPr/>
            <p:nvPr/>
          </p:nvSpPr>
          <p:spPr>
            <a:xfrm>
              <a:off x="3379292" y="2508049"/>
              <a:ext cx="66796" cy="58643"/>
            </a:xfrm>
            <a:custGeom>
              <a:avLst/>
              <a:gdLst/>
              <a:ahLst/>
              <a:cxnLst/>
              <a:rect l="l" t="t" r="r" b="b"/>
              <a:pathLst>
                <a:path w="2548" h="2237" extrusionOk="0">
                  <a:moveTo>
                    <a:pt x="2269" y="1"/>
                  </a:moveTo>
                  <a:cubicBezTo>
                    <a:pt x="2168" y="1"/>
                    <a:pt x="2080" y="68"/>
                    <a:pt x="2057" y="172"/>
                  </a:cubicBezTo>
                  <a:lnTo>
                    <a:pt x="1739" y="1269"/>
                  </a:lnTo>
                  <a:lnTo>
                    <a:pt x="1494" y="648"/>
                  </a:lnTo>
                  <a:cubicBezTo>
                    <a:pt x="1450" y="547"/>
                    <a:pt x="1360" y="497"/>
                    <a:pt x="1272" y="497"/>
                  </a:cubicBezTo>
                  <a:cubicBezTo>
                    <a:pt x="1183" y="497"/>
                    <a:pt x="1097" y="547"/>
                    <a:pt x="1061" y="648"/>
                  </a:cubicBezTo>
                  <a:lnTo>
                    <a:pt x="801" y="1269"/>
                  </a:lnTo>
                  <a:lnTo>
                    <a:pt x="498" y="172"/>
                  </a:lnTo>
                  <a:cubicBezTo>
                    <a:pt x="458" y="64"/>
                    <a:pt x="368" y="16"/>
                    <a:pt x="278" y="16"/>
                  </a:cubicBezTo>
                  <a:cubicBezTo>
                    <a:pt x="140" y="16"/>
                    <a:pt x="1" y="127"/>
                    <a:pt x="36" y="302"/>
                  </a:cubicBezTo>
                  <a:lnTo>
                    <a:pt x="541" y="2063"/>
                  </a:lnTo>
                  <a:cubicBezTo>
                    <a:pt x="571" y="2175"/>
                    <a:pt x="666" y="2233"/>
                    <a:pt x="763" y="2233"/>
                  </a:cubicBezTo>
                  <a:cubicBezTo>
                    <a:pt x="854" y="2233"/>
                    <a:pt x="946" y="2182"/>
                    <a:pt x="988" y="2078"/>
                  </a:cubicBezTo>
                  <a:lnTo>
                    <a:pt x="1277" y="1370"/>
                  </a:lnTo>
                  <a:lnTo>
                    <a:pt x="1566" y="2078"/>
                  </a:lnTo>
                  <a:cubicBezTo>
                    <a:pt x="1595" y="2179"/>
                    <a:pt x="1681" y="2236"/>
                    <a:pt x="1782" y="2236"/>
                  </a:cubicBezTo>
                  <a:lnTo>
                    <a:pt x="1797" y="2236"/>
                  </a:lnTo>
                  <a:cubicBezTo>
                    <a:pt x="1883" y="2222"/>
                    <a:pt x="1970" y="2164"/>
                    <a:pt x="1999" y="2063"/>
                  </a:cubicBezTo>
                  <a:lnTo>
                    <a:pt x="2504" y="302"/>
                  </a:lnTo>
                  <a:cubicBezTo>
                    <a:pt x="2547" y="172"/>
                    <a:pt x="2475" y="42"/>
                    <a:pt x="2345" y="13"/>
                  </a:cubicBezTo>
                  <a:cubicBezTo>
                    <a:pt x="2320" y="5"/>
                    <a:pt x="2294" y="1"/>
                    <a:pt x="226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1" name="Google Shape;18461;p81"/>
            <p:cNvSpPr/>
            <p:nvPr/>
          </p:nvSpPr>
          <p:spPr>
            <a:xfrm>
              <a:off x="3450072" y="2507971"/>
              <a:ext cx="50647" cy="58748"/>
            </a:xfrm>
            <a:custGeom>
              <a:avLst/>
              <a:gdLst/>
              <a:ahLst/>
              <a:cxnLst/>
              <a:rect l="l" t="t" r="r" b="b"/>
              <a:pathLst>
                <a:path w="1932" h="2241" extrusionOk="0">
                  <a:moveTo>
                    <a:pt x="1621" y="1"/>
                  </a:moveTo>
                  <a:cubicBezTo>
                    <a:pt x="1613" y="1"/>
                    <a:pt x="1603" y="1"/>
                    <a:pt x="1594" y="2"/>
                  </a:cubicBezTo>
                  <a:lnTo>
                    <a:pt x="338" y="2"/>
                  </a:lnTo>
                  <a:cubicBezTo>
                    <a:pt x="208" y="2"/>
                    <a:pt x="107" y="103"/>
                    <a:pt x="107" y="233"/>
                  </a:cubicBezTo>
                  <a:lnTo>
                    <a:pt x="107" y="1243"/>
                  </a:lnTo>
                  <a:cubicBezTo>
                    <a:pt x="107" y="1373"/>
                    <a:pt x="208" y="1474"/>
                    <a:pt x="338" y="1474"/>
                  </a:cubicBezTo>
                  <a:lnTo>
                    <a:pt x="1363" y="1474"/>
                  </a:lnTo>
                  <a:lnTo>
                    <a:pt x="1363" y="1763"/>
                  </a:lnTo>
                  <a:lnTo>
                    <a:pt x="338" y="1763"/>
                  </a:lnTo>
                  <a:cubicBezTo>
                    <a:pt x="329" y="1762"/>
                    <a:pt x="320" y="1762"/>
                    <a:pt x="312" y="1762"/>
                  </a:cubicBezTo>
                  <a:cubicBezTo>
                    <a:pt x="1" y="1762"/>
                    <a:pt x="1" y="2240"/>
                    <a:pt x="312" y="2240"/>
                  </a:cubicBezTo>
                  <a:cubicBezTo>
                    <a:pt x="320" y="2240"/>
                    <a:pt x="329" y="2240"/>
                    <a:pt x="338" y="2239"/>
                  </a:cubicBezTo>
                  <a:lnTo>
                    <a:pt x="1594" y="2239"/>
                  </a:lnTo>
                  <a:cubicBezTo>
                    <a:pt x="1724" y="2239"/>
                    <a:pt x="1839" y="2124"/>
                    <a:pt x="1839" y="1994"/>
                  </a:cubicBezTo>
                  <a:lnTo>
                    <a:pt x="1839" y="1243"/>
                  </a:lnTo>
                  <a:cubicBezTo>
                    <a:pt x="1839" y="1121"/>
                    <a:pt x="1737" y="1011"/>
                    <a:pt x="1616" y="1011"/>
                  </a:cubicBezTo>
                  <a:cubicBezTo>
                    <a:pt x="1609" y="1011"/>
                    <a:pt x="1601" y="1011"/>
                    <a:pt x="1594" y="1012"/>
                  </a:cubicBezTo>
                  <a:lnTo>
                    <a:pt x="584" y="1012"/>
                  </a:lnTo>
                  <a:lnTo>
                    <a:pt x="584" y="464"/>
                  </a:lnTo>
                  <a:lnTo>
                    <a:pt x="1594" y="464"/>
                  </a:lnTo>
                  <a:cubicBezTo>
                    <a:pt x="1603" y="465"/>
                    <a:pt x="1613" y="465"/>
                    <a:pt x="1621" y="465"/>
                  </a:cubicBezTo>
                  <a:cubicBezTo>
                    <a:pt x="1931" y="465"/>
                    <a:pt x="1931" y="1"/>
                    <a:pt x="1621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2" name="Google Shape;18462;p81"/>
            <p:cNvSpPr/>
            <p:nvPr/>
          </p:nvSpPr>
          <p:spPr>
            <a:xfrm>
              <a:off x="3271233" y="2606775"/>
              <a:ext cx="91595" cy="78724"/>
            </a:xfrm>
            <a:custGeom>
              <a:avLst/>
              <a:gdLst/>
              <a:ahLst/>
              <a:cxnLst/>
              <a:rect l="l" t="t" r="r" b="b"/>
              <a:pathLst>
                <a:path w="3494" h="30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2758"/>
                  </a:lnTo>
                  <a:cubicBezTo>
                    <a:pt x="0" y="2888"/>
                    <a:pt x="101" y="3003"/>
                    <a:pt x="231" y="3003"/>
                  </a:cubicBezTo>
                  <a:lnTo>
                    <a:pt x="3248" y="3003"/>
                  </a:lnTo>
                  <a:cubicBezTo>
                    <a:pt x="3378" y="3003"/>
                    <a:pt x="3479" y="2888"/>
                    <a:pt x="3479" y="2758"/>
                  </a:cubicBezTo>
                  <a:lnTo>
                    <a:pt x="3479" y="246"/>
                  </a:lnTo>
                  <a:cubicBezTo>
                    <a:pt x="3494" y="116"/>
                    <a:pt x="3378" y="0"/>
                    <a:pt x="3248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3" name="Google Shape;18463;p81"/>
            <p:cNvSpPr/>
            <p:nvPr/>
          </p:nvSpPr>
          <p:spPr>
            <a:xfrm>
              <a:off x="3395361" y="2640068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4" name="Google Shape;18464;p81"/>
            <p:cNvSpPr/>
            <p:nvPr/>
          </p:nvSpPr>
          <p:spPr>
            <a:xfrm>
              <a:off x="3395361" y="2607142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5" name="Google Shape;18465;p81"/>
            <p:cNvSpPr/>
            <p:nvPr/>
          </p:nvSpPr>
          <p:spPr>
            <a:xfrm>
              <a:off x="3394077" y="2672968"/>
              <a:ext cx="108766" cy="12583"/>
            </a:xfrm>
            <a:custGeom>
              <a:avLst/>
              <a:gdLst/>
              <a:ahLst/>
              <a:cxnLst/>
              <a:rect l="l" t="t" r="r" b="b"/>
              <a:pathLst>
                <a:path w="4149" h="480" extrusionOk="0">
                  <a:moveTo>
                    <a:pt x="311" y="1"/>
                  </a:moveTo>
                  <a:cubicBezTo>
                    <a:pt x="0" y="1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4149" y="449"/>
                    <a:pt x="4149" y="3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1"/>
                    <a:pt x="3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6" name="Google Shape;18466;p81"/>
            <p:cNvSpPr/>
            <p:nvPr/>
          </p:nvSpPr>
          <p:spPr>
            <a:xfrm>
              <a:off x="3395361" y="2705920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1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7" name="Google Shape;18467;p81"/>
            <p:cNvSpPr/>
            <p:nvPr/>
          </p:nvSpPr>
          <p:spPr>
            <a:xfrm>
              <a:off x="3262006" y="2705894"/>
              <a:ext cx="110051" cy="12583"/>
            </a:xfrm>
            <a:custGeom>
              <a:avLst/>
              <a:gdLst/>
              <a:ahLst/>
              <a:cxnLst/>
              <a:rect l="l" t="t" r="r" b="b"/>
              <a:pathLst>
                <a:path w="4198" h="480" extrusionOk="0">
                  <a:moveTo>
                    <a:pt x="311" y="0"/>
                  </a:moveTo>
                  <a:cubicBezTo>
                    <a:pt x="0" y="0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3869" y="479"/>
                    <a:pt x="3878" y="479"/>
                    <a:pt x="3887" y="479"/>
                  </a:cubicBezTo>
                  <a:cubicBezTo>
                    <a:pt x="4198" y="479"/>
                    <a:pt x="4198" y="0"/>
                    <a:pt x="3887" y="0"/>
                  </a:cubicBezTo>
                  <a:cubicBezTo>
                    <a:pt x="3878" y="0"/>
                    <a:pt x="3869" y="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0"/>
                    <a:pt x="3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8" name="Google Shape;18468;p81"/>
            <p:cNvSpPr/>
            <p:nvPr/>
          </p:nvSpPr>
          <p:spPr>
            <a:xfrm>
              <a:off x="3263290" y="2738846"/>
              <a:ext cx="107481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9" name="Google Shape;18469;p81"/>
            <p:cNvSpPr/>
            <p:nvPr/>
          </p:nvSpPr>
          <p:spPr>
            <a:xfrm>
              <a:off x="3395361" y="2738846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70" name="Google Shape;18470;p81"/>
          <p:cNvGrpSpPr/>
          <p:nvPr/>
        </p:nvGrpSpPr>
        <p:grpSpPr>
          <a:xfrm>
            <a:off x="6065149" y="3367036"/>
            <a:ext cx="362553" cy="356498"/>
            <a:chOff x="6065149" y="3367036"/>
            <a:chExt cx="362553" cy="356498"/>
          </a:xfrm>
        </p:grpSpPr>
        <p:sp>
          <p:nvSpPr>
            <p:cNvPr id="18471" name="Google Shape;18471;p81"/>
            <p:cNvSpPr/>
            <p:nvPr/>
          </p:nvSpPr>
          <p:spPr>
            <a:xfrm>
              <a:off x="6065149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53" y="13598"/>
                    <a:pt x="13598" y="10552"/>
                    <a:pt x="13598" y="6799"/>
                  </a:cubicBezTo>
                  <a:cubicBezTo>
                    <a:pt x="13598" y="3046"/>
                    <a:pt x="10553" y="0"/>
                    <a:pt x="679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2" name="Google Shape;18472;p81"/>
            <p:cNvSpPr/>
            <p:nvPr/>
          </p:nvSpPr>
          <p:spPr>
            <a:xfrm>
              <a:off x="6219923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95" y="0"/>
                  </a:moveTo>
                  <a:cubicBezTo>
                    <a:pt x="592" y="0"/>
                    <a:pt x="303" y="15"/>
                    <a:pt x="0" y="58"/>
                  </a:cubicBezTo>
                  <a:cubicBezTo>
                    <a:pt x="3393" y="505"/>
                    <a:pt x="5919" y="3392"/>
                    <a:pt x="5919" y="6799"/>
                  </a:cubicBezTo>
                  <a:cubicBezTo>
                    <a:pt x="5919" y="10206"/>
                    <a:pt x="3393" y="13093"/>
                    <a:pt x="0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8" y="13598"/>
                    <a:pt x="7439" y="10859"/>
                    <a:pt x="7666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3" name="Google Shape;18473;p81"/>
            <p:cNvSpPr/>
            <p:nvPr/>
          </p:nvSpPr>
          <p:spPr>
            <a:xfrm>
              <a:off x="6119257" y="3421144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35" y="0"/>
                  </a:moveTo>
                  <a:cubicBezTo>
                    <a:pt x="2123" y="0"/>
                    <a:pt x="0" y="2122"/>
                    <a:pt x="0" y="4735"/>
                  </a:cubicBezTo>
                  <a:cubicBezTo>
                    <a:pt x="0" y="7348"/>
                    <a:pt x="2123" y="9456"/>
                    <a:pt x="4735" y="9456"/>
                  </a:cubicBezTo>
                  <a:cubicBezTo>
                    <a:pt x="7348" y="9456"/>
                    <a:pt x="9456" y="7348"/>
                    <a:pt x="9456" y="4735"/>
                  </a:cubicBezTo>
                  <a:cubicBezTo>
                    <a:pt x="9456" y="2122"/>
                    <a:pt x="7348" y="0"/>
                    <a:pt x="4735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4" name="Google Shape;18474;p81"/>
            <p:cNvSpPr/>
            <p:nvPr/>
          </p:nvSpPr>
          <p:spPr>
            <a:xfrm>
              <a:off x="6224091" y="3421144"/>
              <a:ext cx="148744" cy="248020"/>
            </a:xfrm>
            <a:custGeom>
              <a:avLst/>
              <a:gdLst/>
              <a:ahLst/>
              <a:cxnLst/>
              <a:rect l="l" t="t" r="r" b="b"/>
              <a:pathLst>
                <a:path w="5674" h="9461" extrusionOk="0">
                  <a:moveTo>
                    <a:pt x="736" y="0"/>
                  </a:moveTo>
                  <a:cubicBezTo>
                    <a:pt x="491" y="0"/>
                    <a:pt x="246" y="29"/>
                    <a:pt x="0" y="58"/>
                  </a:cubicBezTo>
                  <a:cubicBezTo>
                    <a:pt x="2295" y="433"/>
                    <a:pt x="3984" y="2411"/>
                    <a:pt x="3984" y="4735"/>
                  </a:cubicBezTo>
                  <a:cubicBezTo>
                    <a:pt x="3984" y="7059"/>
                    <a:pt x="2295" y="9037"/>
                    <a:pt x="0" y="9398"/>
                  </a:cubicBezTo>
                  <a:cubicBezTo>
                    <a:pt x="257" y="9440"/>
                    <a:pt x="513" y="9461"/>
                    <a:pt x="765" y="9461"/>
                  </a:cubicBezTo>
                  <a:cubicBezTo>
                    <a:pt x="3172" y="9461"/>
                    <a:pt x="5261" y="7593"/>
                    <a:pt x="5457" y="5110"/>
                  </a:cubicBezTo>
                  <a:cubicBezTo>
                    <a:pt x="5673" y="2353"/>
                    <a:pt x="3494" y="0"/>
                    <a:pt x="73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5" name="Google Shape;18475;p81"/>
            <p:cNvSpPr/>
            <p:nvPr/>
          </p:nvSpPr>
          <p:spPr>
            <a:xfrm>
              <a:off x="6069685" y="3415848"/>
              <a:ext cx="303517" cy="259293"/>
            </a:xfrm>
            <a:custGeom>
              <a:avLst/>
              <a:gdLst/>
              <a:ahLst/>
              <a:cxnLst/>
              <a:rect l="l" t="t" r="r" b="b"/>
              <a:pathLst>
                <a:path w="11578" h="9891" extrusionOk="0">
                  <a:moveTo>
                    <a:pt x="6626" y="433"/>
                  </a:moveTo>
                  <a:cubicBezTo>
                    <a:pt x="6727" y="433"/>
                    <a:pt x="6843" y="433"/>
                    <a:pt x="6944" y="448"/>
                  </a:cubicBezTo>
                  <a:cubicBezTo>
                    <a:pt x="6973" y="664"/>
                    <a:pt x="6987" y="881"/>
                    <a:pt x="6987" y="1097"/>
                  </a:cubicBezTo>
                  <a:cubicBezTo>
                    <a:pt x="6987" y="1920"/>
                    <a:pt x="6771" y="2729"/>
                    <a:pt x="6338" y="3421"/>
                  </a:cubicBezTo>
                  <a:cubicBezTo>
                    <a:pt x="5356" y="2772"/>
                    <a:pt x="4230" y="2353"/>
                    <a:pt x="3061" y="2194"/>
                  </a:cubicBezTo>
                  <a:cubicBezTo>
                    <a:pt x="3912" y="1083"/>
                    <a:pt x="5226" y="433"/>
                    <a:pt x="6626" y="433"/>
                  </a:cubicBezTo>
                  <a:close/>
                  <a:moveTo>
                    <a:pt x="7391" y="506"/>
                  </a:moveTo>
                  <a:lnTo>
                    <a:pt x="7391" y="506"/>
                  </a:lnTo>
                  <a:cubicBezTo>
                    <a:pt x="9355" y="852"/>
                    <a:pt x="10870" y="2440"/>
                    <a:pt x="11101" y="4417"/>
                  </a:cubicBezTo>
                  <a:lnTo>
                    <a:pt x="11101" y="4432"/>
                  </a:lnTo>
                  <a:lnTo>
                    <a:pt x="11058" y="4432"/>
                  </a:lnTo>
                  <a:cubicBezTo>
                    <a:pt x="11035" y="4432"/>
                    <a:pt x="11012" y="4431"/>
                    <a:pt x="10989" y="4431"/>
                  </a:cubicBezTo>
                  <a:cubicBezTo>
                    <a:pt x="10045" y="4431"/>
                    <a:pt x="9119" y="4719"/>
                    <a:pt x="8330" y="5255"/>
                  </a:cubicBezTo>
                  <a:cubicBezTo>
                    <a:pt x="8027" y="4865"/>
                    <a:pt x="7695" y="4504"/>
                    <a:pt x="7334" y="4187"/>
                  </a:cubicBezTo>
                  <a:cubicBezTo>
                    <a:pt x="7132" y="3999"/>
                    <a:pt x="6915" y="3840"/>
                    <a:pt x="6713" y="3681"/>
                  </a:cubicBezTo>
                  <a:cubicBezTo>
                    <a:pt x="7175" y="2902"/>
                    <a:pt x="7435" y="2007"/>
                    <a:pt x="7435" y="1097"/>
                  </a:cubicBezTo>
                  <a:cubicBezTo>
                    <a:pt x="7435" y="895"/>
                    <a:pt x="7420" y="708"/>
                    <a:pt x="7391" y="506"/>
                  </a:cubicBezTo>
                  <a:close/>
                  <a:moveTo>
                    <a:pt x="2786" y="2600"/>
                  </a:moveTo>
                  <a:lnTo>
                    <a:pt x="2786" y="2600"/>
                  </a:lnTo>
                  <a:cubicBezTo>
                    <a:pt x="3964" y="2732"/>
                    <a:pt x="5100" y="3135"/>
                    <a:pt x="6107" y="3782"/>
                  </a:cubicBezTo>
                  <a:cubicBezTo>
                    <a:pt x="5255" y="4923"/>
                    <a:pt x="3912" y="5601"/>
                    <a:pt x="2498" y="5601"/>
                  </a:cubicBezTo>
                  <a:lnTo>
                    <a:pt x="2166" y="5601"/>
                  </a:lnTo>
                  <a:cubicBezTo>
                    <a:pt x="2137" y="5385"/>
                    <a:pt x="2122" y="5168"/>
                    <a:pt x="2122" y="4937"/>
                  </a:cubicBezTo>
                  <a:cubicBezTo>
                    <a:pt x="2122" y="4115"/>
                    <a:pt x="2353" y="3307"/>
                    <a:pt x="2786" y="2600"/>
                  </a:cubicBezTo>
                  <a:close/>
                  <a:moveTo>
                    <a:pt x="11130" y="4865"/>
                  </a:moveTo>
                  <a:lnTo>
                    <a:pt x="11130" y="4937"/>
                  </a:lnTo>
                  <a:cubicBezTo>
                    <a:pt x="11130" y="6150"/>
                    <a:pt x="10639" y="7305"/>
                    <a:pt x="9773" y="8156"/>
                  </a:cubicBezTo>
                  <a:cubicBezTo>
                    <a:pt x="9528" y="7247"/>
                    <a:pt x="9138" y="6381"/>
                    <a:pt x="8590" y="5601"/>
                  </a:cubicBezTo>
                  <a:cubicBezTo>
                    <a:pt x="9326" y="5125"/>
                    <a:pt x="10177" y="4865"/>
                    <a:pt x="11058" y="4865"/>
                  </a:cubicBezTo>
                  <a:close/>
                  <a:moveTo>
                    <a:pt x="6468" y="4028"/>
                  </a:moveTo>
                  <a:cubicBezTo>
                    <a:pt x="7031" y="4446"/>
                    <a:pt x="7536" y="4937"/>
                    <a:pt x="7969" y="5500"/>
                  </a:cubicBezTo>
                  <a:cubicBezTo>
                    <a:pt x="6785" y="6438"/>
                    <a:pt x="6107" y="7853"/>
                    <a:pt x="6107" y="9369"/>
                  </a:cubicBezTo>
                  <a:lnTo>
                    <a:pt x="6107" y="9412"/>
                  </a:lnTo>
                  <a:cubicBezTo>
                    <a:pt x="4249" y="9196"/>
                    <a:pt x="2722" y="7860"/>
                    <a:pt x="2256" y="6049"/>
                  </a:cubicBezTo>
                  <a:lnTo>
                    <a:pt x="2483" y="6049"/>
                  </a:lnTo>
                  <a:cubicBezTo>
                    <a:pt x="4057" y="6049"/>
                    <a:pt x="5529" y="5298"/>
                    <a:pt x="6468" y="4028"/>
                  </a:cubicBezTo>
                  <a:close/>
                  <a:moveTo>
                    <a:pt x="8229" y="5861"/>
                  </a:moveTo>
                  <a:cubicBezTo>
                    <a:pt x="8792" y="6655"/>
                    <a:pt x="9181" y="7550"/>
                    <a:pt x="9398" y="8488"/>
                  </a:cubicBezTo>
                  <a:cubicBezTo>
                    <a:pt x="8604" y="9109"/>
                    <a:pt x="7637" y="9455"/>
                    <a:pt x="6626" y="9455"/>
                  </a:cubicBezTo>
                  <a:lnTo>
                    <a:pt x="6554" y="9441"/>
                  </a:lnTo>
                  <a:lnTo>
                    <a:pt x="6554" y="9369"/>
                  </a:lnTo>
                  <a:cubicBezTo>
                    <a:pt x="6554" y="8012"/>
                    <a:pt x="7175" y="6713"/>
                    <a:pt x="8229" y="5861"/>
                  </a:cubicBezTo>
                  <a:close/>
                  <a:moveTo>
                    <a:pt x="6626" y="0"/>
                  </a:moveTo>
                  <a:cubicBezTo>
                    <a:pt x="2209" y="0"/>
                    <a:pt x="0" y="5327"/>
                    <a:pt x="3119" y="8445"/>
                  </a:cubicBezTo>
                  <a:cubicBezTo>
                    <a:pt x="4064" y="9390"/>
                    <a:pt x="5331" y="9891"/>
                    <a:pt x="6619" y="9891"/>
                  </a:cubicBezTo>
                  <a:cubicBezTo>
                    <a:pt x="7259" y="9891"/>
                    <a:pt x="7904" y="9767"/>
                    <a:pt x="8517" y="9513"/>
                  </a:cubicBezTo>
                  <a:cubicBezTo>
                    <a:pt x="10365" y="8748"/>
                    <a:pt x="11578" y="6944"/>
                    <a:pt x="11578" y="4937"/>
                  </a:cubicBezTo>
                  <a:cubicBezTo>
                    <a:pt x="11563" y="2209"/>
                    <a:pt x="9355" y="0"/>
                    <a:pt x="662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76" name="Google Shape;18476;p81"/>
          <p:cNvGrpSpPr/>
          <p:nvPr/>
        </p:nvGrpSpPr>
        <p:grpSpPr>
          <a:xfrm>
            <a:off x="2866317" y="3817357"/>
            <a:ext cx="362920" cy="356865"/>
            <a:chOff x="2866317" y="3817357"/>
            <a:chExt cx="362920" cy="356865"/>
          </a:xfrm>
        </p:grpSpPr>
        <p:sp>
          <p:nvSpPr>
            <p:cNvPr id="18477" name="Google Shape;18477;p81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8" name="Google Shape;18478;p81"/>
            <p:cNvSpPr/>
            <p:nvPr/>
          </p:nvSpPr>
          <p:spPr>
            <a:xfrm>
              <a:off x="302145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9" name="Google Shape;18479;p81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80" name="Google Shape;18480;p81"/>
          <p:cNvGrpSpPr/>
          <p:nvPr/>
        </p:nvGrpSpPr>
        <p:grpSpPr>
          <a:xfrm>
            <a:off x="6540821" y="3367036"/>
            <a:ext cx="362553" cy="356498"/>
            <a:chOff x="6540821" y="3367036"/>
            <a:chExt cx="362553" cy="356498"/>
          </a:xfrm>
        </p:grpSpPr>
        <p:sp>
          <p:nvSpPr>
            <p:cNvPr id="18481" name="Google Shape;18481;p81"/>
            <p:cNvSpPr/>
            <p:nvPr/>
          </p:nvSpPr>
          <p:spPr>
            <a:xfrm>
              <a:off x="6540821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6" y="0"/>
                    <a:pt x="1" y="3046"/>
                    <a:pt x="1" y="6799"/>
                  </a:cubicBezTo>
                  <a:cubicBezTo>
                    <a:pt x="1" y="10552"/>
                    <a:pt x="3046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2" name="Google Shape;18482;p81"/>
            <p:cNvSpPr/>
            <p:nvPr/>
          </p:nvSpPr>
          <p:spPr>
            <a:xfrm>
              <a:off x="6695987" y="3367036"/>
              <a:ext cx="207387" cy="356472"/>
            </a:xfrm>
            <a:custGeom>
              <a:avLst/>
              <a:gdLst/>
              <a:ahLst/>
              <a:cxnLst/>
              <a:rect l="l" t="t" r="r" b="b"/>
              <a:pathLst>
                <a:path w="7911" h="13598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92"/>
                    <a:pt x="5904" y="6799"/>
                  </a:cubicBezTo>
                  <a:cubicBezTo>
                    <a:pt x="5904" y="10206"/>
                    <a:pt x="3378" y="13093"/>
                    <a:pt x="0" y="13540"/>
                  </a:cubicBezTo>
                  <a:cubicBezTo>
                    <a:pt x="297" y="13579"/>
                    <a:pt x="592" y="13598"/>
                    <a:pt x="884" y="13598"/>
                  </a:cubicBezTo>
                  <a:cubicBezTo>
                    <a:pt x="4403" y="13598"/>
                    <a:pt x="7425" y="10859"/>
                    <a:pt x="7665" y="7247"/>
                  </a:cubicBezTo>
                  <a:cubicBezTo>
                    <a:pt x="7911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3" name="Google Shape;18483;p81"/>
            <p:cNvSpPr/>
            <p:nvPr/>
          </p:nvSpPr>
          <p:spPr>
            <a:xfrm>
              <a:off x="6579802" y="3405992"/>
              <a:ext cx="278534" cy="278561"/>
            </a:xfrm>
            <a:custGeom>
              <a:avLst/>
              <a:gdLst/>
              <a:ahLst/>
              <a:cxnLst/>
              <a:rect l="l" t="t" r="r" b="b"/>
              <a:pathLst>
                <a:path w="10625" h="10626" extrusionOk="0">
                  <a:moveTo>
                    <a:pt x="5313" y="1"/>
                  </a:moveTo>
                  <a:cubicBezTo>
                    <a:pt x="2382" y="1"/>
                    <a:pt x="0" y="2383"/>
                    <a:pt x="0" y="5313"/>
                  </a:cubicBezTo>
                  <a:cubicBezTo>
                    <a:pt x="0" y="8244"/>
                    <a:pt x="2382" y="10625"/>
                    <a:pt x="5313" y="10625"/>
                  </a:cubicBezTo>
                  <a:cubicBezTo>
                    <a:pt x="8243" y="10625"/>
                    <a:pt x="10625" y="8244"/>
                    <a:pt x="10625" y="5313"/>
                  </a:cubicBezTo>
                  <a:cubicBezTo>
                    <a:pt x="10625" y="2383"/>
                    <a:pt x="8243" y="1"/>
                    <a:pt x="5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4" name="Google Shape;18484;p81"/>
            <p:cNvSpPr/>
            <p:nvPr/>
          </p:nvSpPr>
          <p:spPr>
            <a:xfrm>
              <a:off x="6672892" y="3510563"/>
              <a:ext cx="80637" cy="69155"/>
            </a:xfrm>
            <a:custGeom>
              <a:avLst/>
              <a:gdLst/>
              <a:ahLst/>
              <a:cxnLst/>
              <a:rect l="l" t="t" r="r" b="b"/>
              <a:pathLst>
                <a:path w="3076" h="2638" extrusionOk="0">
                  <a:moveTo>
                    <a:pt x="1750" y="0"/>
                  </a:moveTo>
                  <a:cubicBezTo>
                    <a:pt x="1425" y="0"/>
                    <a:pt x="1094" y="120"/>
                    <a:pt x="823" y="386"/>
                  </a:cubicBezTo>
                  <a:cubicBezTo>
                    <a:pt x="1" y="1223"/>
                    <a:pt x="592" y="2638"/>
                    <a:pt x="1762" y="2638"/>
                  </a:cubicBezTo>
                  <a:cubicBezTo>
                    <a:pt x="2483" y="2638"/>
                    <a:pt x="3075" y="2046"/>
                    <a:pt x="3075" y="1324"/>
                  </a:cubicBezTo>
                  <a:cubicBezTo>
                    <a:pt x="3075" y="523"/>
                    <a:pt x="2428" y="0"/>
                    <a:pt x="1750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5" name="Google Shape;18485;p81"/>
            <p:cNvSpPr/>
            <p:nvPr/>
          </p:nvSpPr>
          <p:spPr>
            <a:xfrm>
              <a:off x="6541581" y="3458605"/>
              <a:ext cx="213469" cy="225187"/>
            </a:xfrm>
            <a:custGeom>
              <a:avLst/>
              <a:gdLst/>
              <a:ahLst/>
              <a:cxnLst/>
              <a:rect l="l" t="t" r="r" b="b"/>
              <a:pathLst>
                <a:path w="8143" h="8590" extrusionOk="0">
                  <a:moveTo>
                    <a:pt x="2613" y="0"/>
                  </a:moveTo>
                  <a:cubicBezTo>
                    <a:pt x="0" y="3277"/>
                    <a:pt x="2036" y="8156"/>
                    <a:pt x="6222" y="8590"/>
                  </a:cubicBezTo>
                  <a:lnTo>
                    <a:pt x="8142" y="4952"/>
                  </a:lnTo>
                  <a:lnTo>
                    <a:pt x="8142" y="4952"/>
                  </a:lnTo>
                  <a:cubicBezTo>
                    <a:pt x="7767" y="5269"/>
                    <a:pt x="7276" y="5443"/>
                    <a:pt x="6771" y="5443"/>
                  </a:cubicBezTo>
                  <a:cubicBezTo>
                    <a:pt x="5645" y="5443"/>
                    <a:pt x="4721" y="4576"/>
                    <a:pt x="4634" y="3465"/>
                  </a:cubicBezTo>
                  <a:lnTo>
                    <a:pt x="2613" y="0"/>
                  </a:ln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6" name="Google Shape;18486;p81"/>
            <p:cNvSpPr/>
            <p:nvPr/>
          </p:nvSpPr>
          <p:spPr>
            <a:xfrm>
              <a:off x="6609687" y="3405965"/>
              <a:ext cx="237691" cy="143475"/>
            </a:xfrm>
            <a:custGeom>
              <a:avLst/>
              <a:gdLst/>
              <a:ahLst/>
              <a:cxnLst/>
              <a:rect l="l" t="t" r="r" b="b"/>
              <a:pathLst>
                <a:path w="9067" h="5473" extrusionOk="0">
                  <a:moveTo>
                    <a:pt x="4154" y="1"/>
                  </a:moveTo>
                  <a:cubicBezTo>
                    <a:pt x="2621" y="1"/>
                    <a:pt x="1078" y="654"/>
                    <a:pt x="1" y="2023"/>
                  </a:cubicBezTo>
                  <a:lnTo>
                    <a:pt x="2036" y="5473"/>
                  </a:lnTo>
                  <a:cubicBezTo>
                    <a:pt x="2036" y="5430"/>
                    <a:pt x="2036" y="5372"/>
                    <a:pt x="2036" y="5314"/>
                  </a:cubicBezTo>
                  <a:cubicBezTo>
                    <a:pt x="2024" y="4102"/>
                    <a:pt x="3019" y="3171"/>
                    <a:pt x="4157" y="3171"/>
                  </a:cubicBezTo>
                  <a:cubicBezTo>
                    <a:pt x="4362" y="3171"/>
                    <a:pt x="4571" y="3201"/>
                    <a:pt x="4779" y="3264"/>
                  </a:cubicBezTo>
                  <a:lnTo>
                    <a:pt x="9066" y="3264"/>
                  </a:lnTo>
                  <a:cubicBezTo>
                    <a:pt x="8179" y="1137"/>
                    <a:pt x="6176" y="1"/>
                    <a:pt x="4154" y="1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7" name="Google Shape;18487;p81"/>
            <p:cNvSpPr/>
            <p:nvPr/>
          </p:nvSpPr>
          <p:spPr>
            <a:xfrm>
              <a:off x="6703537" y="3490771"/>
              <a:ext cx="154800" cy="193860"/>
            </a:xfrm>
            <a:custGeom>
              <a:avLst/>
              <a:gdLst/>
              <a:ahLst/>
              <a:cxnLst/>
              <a:rect l="l" t="t" r="r" b="b"/>
              <a:pathLst>
                <a:path w="5905" h="7395" extrusionOk="0">
                  <a:moveTo>
                    <a:pt x="5486" y="0"/>
                  </a:moveTo>
                  <a:lnTo>
                    <a:pt x="1228" y="29"/>
                  </a:lnTo>
                  <a:lnTo>
                    <a:pt x="1242" y="29"/>
                  </a:lnTo>
                  <a:cubicBezTo>
                    <a:pt x="2859" y="549"/>
                    <a:pt x="3263" y="2642"/>
                    <a:pt x="1964" y="3725"/>
                  </a:cubicBezTo>
                  <a:lnTo>
                    <a:pt x="1" y="7363"/>
                  </a:lnTo>
                  <a:cubicBezTo>
                    <a:pt x="199" y="7384"/>
                    <a:pt x="396" y="7395"/>
                    <a:pt x="591" y="7395"/>
                  </a:cubicBezTo>
                  <a:cubicBezTo>
                    <a:pt x="3484" y="7395"/>
                    <a:pt x="5905" y="5041"/>
                    <a:pt x="5905" y="2079"/>
                  </a:cubicBezTo>
                  <a:cubicBezTo>
                    <a:pt x="5905" y="1357"/>
                    <a:pt x="5761" y="650"/>
                    <a:pt x="5486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88" name="Google Shape;18488;p81"/>
          <p:cNvGrpSpPr/>
          <p:nvPr/>
        </p:nvGrpSpPr>
        <p:grpSpPr>
          <a:xfrm>
            <a:off x="2302458" y="2474704"/>
            <a:ext cx="354479" cy="312561"/>
            <a:chOff x="2302458" y="2474704"/>
            <a:chExt cx="354479" cy="312561"/>
          </a:xfrm>
        </p:grpSpPr>
        <p:sp>
          <p:nvSpPr>
            <p:cNvPr id="18489" name="Google Shape;18489;p81"/>
            <p:cNvSpPr/>
            <p:nvPr/>
          </p:nvSpPr>
          <p:spPr>
            <a:xfrm>
              <a:off x="2388732" y="2515756"/>
              <a:ext cx="238058" cy="136266"/>
            </a:xfrm>
            <a:custGeom>
              <a:avLst/>
              <a:gdLst/>
              <a:ahLst/>
              <a:cxnLst/>
              <a:rect l="l" t="t" r="r" b="b"/>
              <a:pathLst>
                <a:path w="9081" h="5198" extrusionOk="0">
                  <a:moveTo>
                    <a:pt x="3003" y="2159"/>
                  </a:moveTo>
                  <a:lnTo>
                    <a:pt x="3003" y="3371"/>
                  </a:lnTo>
                  <a:lnTo>
                    <a:pt x="1791" y="3371"/>
                  </a:lnTo>
                  <a:lnTo>
                    <a:pt x="1791" y="2159"/>
                  </a:lnTo>
                  <a:close/>
                  <a:moveTo>
                    <a:pt x="4620" y="2159"/>
                  </a:moveTo>
                  <a:lnTo>
                    <a:pt x="4620" y="3371"/>
                  </a:lnTo>
                  <a:lnTo>
                    <a:pt x="3393" y="3371"/>
                  </a:lnTo>
                  <a:lnTo>
                    <a:pt x="3393" y="2159"/>
                  </a:lnTo>
                  <a:close/>
                  <a:moveTo>
                    <a:pt x="6208" y="2159"/>
                  </a:moveTo>
                  <a:lnTo>
                    <a:pt x="6208" y="3371"/>
                  </a:lnTo>
                  <a:lnTo>
                    <a:pt x="4995" y="3371"/>
                  </a:lnTo>
                  <a:lnTo>
                    <a:pt x="4995" y="2159"/>
                  </a:lnTo>
                  <a:close/>
                  <a:moveTo>
                    <a:pt x="7810" y="2159"/>
                  </a:moveTo>
                  <a:lnTo>
                    <a:pt x="7810" y="3371"/>
                  </a:lnTo>
                  <a:lnTo>
                    <a:pt x="6598" y="3371"/>
                  </a:lnTo>
                  <a:lnTo>
                    <a:pt x="6598" y="2159"/>
                  </a:lnTo>
                  <a:close/>
                  <a:moveTo>
                    <a:pt x="1603" y="1"/>
                  </a:moveTo>
                  <a:cubicBezTo>
                    <a:pt x="1502" y="1"/>
                    <a:pt x="1401" y="66"/>
                    <a:pt x="1401" y="196"/>
                  </a:cubicBezTo>
                  <a:lnTo>
                    <a:pt x="1401" y="1769"/>
                  </a:lnTo>
                  <a:lnTo>
                    <a:pt x="261" y="1769"/>
                  </a:lnTo>
                  <a:cubicBezTo>
                    <a:pt x="1" y="1769"/>
                    <a:pt x="1" y="2159"/>
                    <a:pt x="261" y="2159"/>
                  </a:cubicBezTo>
                  <a:lnTo>
                    <a:pt x="1401" y="2159"/>
                  </a:lnTo>
                  <a:lnTo>
                    <a:pt x="1401" y="3371"/>
                  </a:lnTo>
                  <a:lnTo>
                    <a:pt x="766" y="3371"/>
                  </a:lnTo>
                  <a:cubicBezTo>
                    <a:pt x="492" y="3371"/>
                    <a:pt x="492" y="3761"/>
                    <a:pt x="766" y="3761"/>
                  </a:cubicBezTo>
                  <a:lnTo>
                    <a:pt x="1401" y="3761"/>
                  </a:lnTo>
                  <a:lnTo>
                    <a:pt x="1401" y="4902"/>
                  </a:lnTo>
                  <a:cubicBezTo>
                    <a:pt x="1401" y="5031"/>
                    <a:pt x="1498" y="5096"/>
                    <a:pt x="1598" y="5096"/>
                  </a:cubicBezTo>
                  <a:cubicBezTo>
                    <a:pt x="1697" y="5096"/>
                    <a:pt x="1798" y="5031"/>
                    <a:pt x="1805" y="4902"/>
                  </a:cubicBezTo>
                  <a:lnTo>
                    <a:pt x="1805" y="3761"/>
                  </a:lnTo>
                  <a:lnTo>
                    <a:pt x="3003" y="3761"/>
                  </a:lnTo>
                  <a:lnTo>
                    <a:pt x="3003" y="5003"/>
                  </a:lnTo>
                  <a:cubicBezTo>
                    <a:pt x="3003" y="5133"/>
                    <a:pt x="3104" y="5197"/>
                    <a:pt x="3205" y="5197"/>
                  </a:cubicBezTo>
                  <a:cubicBezTo>
                    <a:pt x="3306" y="5197"/>
                    <a:pt x="3407" y="5133"/>
                    <a:pt x="3407" y="5003"/>
                  </a:cubicBezTo>
                  <a:lnTo>
                    <a:pt x="3407" y="3761"/>
                  </a:lnTo>
                  <a:lnTo>
                    <a:pt x="4620" y="3761"/>
                  </a:lnTo>
                  <a:lnTo>
                    <a:pt x="4620" y="5003"/>
                  </a:lnTo>
                  <a:cubicBezTo>
                    <a:pt x="4620" y="5133"/>
                    <a:pt x="4717" y="5197"/>
                    <a:pt x="4815" y="5197"/>
                  </a:cubicBezTo>
                  <a:cubicBezTo>
                    <a:pt x="4912" y="5197"/>
                    <a:pt x="5010" y="5133"/>
                    <a:pt x="5010" y="5003"/>
                  </a:cubicBezTo>
                  <a:lnTo>
                    <a:pt x="5010" y="3761"/>
                  </a:lnTo>
                  <a:lnTo>
                    <a:pt x="6222" y="3761"/>
                  </a:lnTo>
                  <a:lnTo>
                    <a:pt x="6222" y="5003"/>
                  </a:lnTo>
                  <a:cubicBezTo>
                    <a:pt x="6222" y="5133"/>
                    <a:pt x="6320" y="5197"/>
                    <a:pt x="6417" y="5197"/>
                  </a:cubicBezTo>
                  <a:cubicBezTo>
                    <a:pt x="6515" y="5197"/>
                    <a:pt x="6612" y="5133"/>
                    <a:pt x="6612" y="5003"/>
                  </a:cubicBezTo>
                  <a:lnTo>
                    <a:pt x="6612" y="3761"/>
                  </a:lnTo>
                  <a:lnTo>
                    <a:pt x="7825" y="3761"/>
                  </a:lnTo>
                  <a:lnTo>
                    <a:pt x="7825" y="5003"/>
                  </a:lnTo>
                  <a:cubicBezTo>
                    <a:pt x="7825" y="5133"/>
                    <a:pt x="7922" y="5197"/>
                    <a:pt x="8020" y="5197"/>
                  </a:cubicBezTo>
                  <a:cubicBezTo>
                    <a:pt x="8117" y="5197"/>
                    <a:pt x="8214" y="5133"/>
                    <a:pt x="8214" y="5003"/>
                  </a:cubicBezTo>
                  <a:lnTo>
                    <a:pt x="8214" y="3761"/>
                  </a:lnTo>
                  <a:lnTo>
                    <a:pt x="8388" y="3761"/>
                  </a:lnTo>
                  <a:cubicBezTo>
                    <a:pt x="8648" y="3761"/>
                    <a:pt x="8648" y="3371"/>
                    <a:pt x="8388" y="3371"/>
                  </a:cubicBezTo>
                  <a:lnTo>
                    <a:pt x="8214" y="3371"/>
                  </a:lnTo>
                  <a:lnTo>
                    <a:pt x="8214" y="2159"/>
                  </a:lnTo>
                  <a:lnTo>
                    <a:pt x="8821" y="2159"/>
                  </a:lnTo>
                  <a:cubicBezTo>
                    <a:pt x="9081" y="2159"/>
                    <a:pt x="9081" y="1769"/>
                    <a:pt x="8821" y="1769"/>
                  </a:cubicBezTo>
                  <a:lnTo>
                    <a:pt x="8200" y="1769"/>
                  </a:lnTo>
                  <a:lnTo>
                    <a:pt x="8200" y="196"/>
                  </a:lnTo>
                  <a:cubicBezTo>
                    <a:pt x="8200" y="66"/>
                    <a:pt x="8103" y="1"/>
                    <a:pt x="8005" y="1"/>
                  </a:cubicBezTo>
                  <a:cubicBezTo>
                    <a:pt x="7908" y="1"/>
                    <a:pt x="7810" y="66"/>
                    <a:pt x="7810" y="196"/>
                  </a:cubicBezTo>
                  <a:lnTo>
                    <a:pt x="7810" y="1769"/>
                  </a:lnTo>
                  <a:lnTo>
                    <a:pt x="6598" y="1769"/>
                  </a:lnTo>
                  <a:lnTo>
                    <a:pt x="6598" y="196"/>
                  </a:lnTo>
                  <a:cubicBezTo>
                    <a:pt x="6598" y="66"/>
                    <a:pt x="6500" y="1"/>
                    <a:pt x="6403" y="1"/>
                  </a:cubicBezTo>
                  <a:cubicBezTo>
                    <a:pt x="6305" y="1"/>
                    <a:pt x="6208" y="66"/>
                    <a:pt x="6208" y="196"/>
                  </a:cubicBezTo>
                  <a:lnTo>
                    <a:pt x="6208" y="1769"/>
                  </a:lnTo>
                  <a:lnTo>
                    <a:pt x="4995" y="1769"/>
                  </a:lnTo>
                  <a:lnTo>
                    <a:pt x="4995" y="196"/>
                  </a:lnTo>
                  <a:cubicBezTo>
                    <a:pt x="4995" y="66"/>
                    <a:pt x="4898" y="1"/>
                    <a:pt x="4800" y="1"/>
                  </a:cubicBezTo>
                  <a:cubicBezTo>
                    <a:pt x="4703" y="1"/>
                    <a:pt x="4606" y="66"/>
                    <a:pt x="4606" y="196"/>
                  </a:cubicBezTo>
                  <a:lnTo>
                    <a:pt x="4606" y="1769"/>
                  </a:lnTo>
                  <a:lnTo>
                    <a:pt x="3393" y="1769"/>
                  </a:lnTo>
                  <a:lnTo>
                    <a:pt x="3393" y="196"/>
                  </a:lnTo>
                  <a:cubicBezTo>
                    <a:pt x="3393" y="66"/>
                    <a:pt x="3296" y="1"/>
                    <a:pt x="3198" y="1"/>
                  </a:cubicBezTo>
                  <a:cubicBezTo>
                    <a:pt x="3101" y="1"/>
                    <a:pt x="3003" y="66"/>
                    <a:pt x="3003" y="196"/>
                  </a:cubicBezTo>
                  <a:lnTo>
                    <a:pt x="3003" y="1769"/>
                  </a:lnTo>
                  <a:lnTo>
                    <a:pt x="1805" y="1769"/>
                  </a:lnTo>
                  <a:lnTo>
                    <a:pt x="1805" y="196"/>
                  </a:lnTo>
                  <a:cubicBezTo>
                    <a:pt x="1805" y="66"/>
                    <a:pt x="1704" y="1"/>
                    <a:pt x="160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0" name="Google Shape;18490;p81"/>
            <p:cNvSpPr/>
            <p:nvPr/>
          </p:nvSpPr>
          <p:spPr>
            <a:xfrm>
              <a:off x="2398195" y="2723327"/>
              <a:ext cx="74949" cy="63938"/>
            </a:xfrm>
            <a:custGeom>
              <a:avLst/>
              <a:gdLst/>
              <a:ahLst/>
              <a:cxnLst/>
              <a:rect l="l" t="t" r="r" b="b"/>
              <a:pathLst>
                <a:path w="2859" h="2439" extrusionOk="0">
                  <a:moveTo>
                    <a:pt x="1632" y="1"/>
                  </a:moveTo>
                  <a:cubicBezTo>
                    <a:pt x="549" y="1"/>
                    <a:pt x="1" y="1314"/>
                    <a:pt x="780" y="2079"/>
                  </a:cubicBezTo>
                  <a:cubicBezTo>
                    <a:pt x="1028" y="2327"/>
                    <a:pt x="1334" y="2439"/>
                    <a:pt x="1634" y="2439"/>
                  </a:cubicBezTo>
                  <a:cubicBezTo>
                    <a:pt x="2259" y="2439"/>
                    <a:pt x="2859" y="1954"/>
                    <a:pt x="2859" y="1213"/>
                  </a:cubicBezTo>
                  <a:cubicBezTo>
                    <a:pt x="2859" y="549"/>
                    <a:pt x="2310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1" name="Google Shape;18491;p81"/>
            <p:cNvSpPr/>
            <p:nvPr/>
          </p:nvSpPr>
          <p:spPr>
            <a:xfrm>
              <a:off x="2421658" y="2740733"/>
              <a:ext cx="34079" cy="29230"/>
            </a:xfrm>
            <a:custGeom>
              <a:avLst/>
              <a:gdLst/>
              <a:ahLst/>
              <a:cxnLst/>
              <a:rect l="l" t="t" r="r" b="b"/>
              <a:pathLst>
                <a:path w="1300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8" y="1065"/>
                    <a:pt x="597" y="1115"/>
                    <a:pt x="733" y="1115"/>
                  </a:cubicBezTo>
                  <a:cubicBezTo>
                    <a:pt x="1021" y="1115"/>
                    <a:pt x="1300" y="892"/>
                    <a:pt x="1300" y="549"/>
                  </a:cubicBezTo>
                  <a:cubicBezTo>
                    <a:pt x="1300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2" name="Google Shape;18492;p81"/>
            <p:cNvSpPr/>
            <p:nvPr/>
          </p:nvSpPr>
          <p:spPr>
            <a:xfrm>
              <a:off x="2525338" y="2723327"/>
              <a:ext cx="74975" cy="63938"/>
            </a:xfrm>
            <a:custGeom>
              <a:avLst/>
              <a:gdLst/>
              <a:ahLst/>
              <a:cxnLst/>
              <a:rect l="l" t="t" r="r" b="b"/>
              <a:pathLst>
                <a:path w="2860" h="2439" extrusionOk="0">
                  <a:moveTo>
                    <a:pt x="1632" y="1"/>
                  </a:moveTo>
                  <a:cubicBezTo>
                    <a:pt x="549" y="1"/>
                    <a:pt x="1" y="1314"/>
                    <a:pt x="766" y="2079"/>
                  </a:cubicBezTo>
                  <a:cubicBezTo>
                    <a:pt x="1014" y="2327"/>
                    <a:pt x="1321" y="2439"/>
                    <a:pt x="1623" y="2439"/>
                  </a:cubicBezTo>
                  <a:cubicBezTo>
                    <a:pt x="2253" y="2439"/>
                    <a:pt x="2859" y="1954"/>
                    <a:pt x="2859" y="1213"/>
                  </a:cubicBezTo>
                  <a:cubicBezTo>
                    <a:pt x="2859" y="549"/>
                    <a:pt x="2311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3" name="Google Shape;18493;p81"/>
            <p:cNvSpPr/>
            <p:nvPr/>
          </p:nvSpPr>
          <p:spPr>
            <a:xfrm>
              <a:off x="2548800" y="2740733"/>
              <a:ext cx="33712" cy="29230"/>
            </a:xfrm>
            <a:custGeom>
              <a:avLst/>
              <a:gdLst/>
              <a:ahLst/>
              <a:cxnLst/>
              <a:rect l="l" t="t" r="r" b="b"/>
              <a:pathLst>
                <a:path w="1286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9" y="1065"/>
                    <a:pt x="596" y="1115"/>
                    <a:pt x="730" y="1115"/>
                  </a:cubicBezTo>
                  <a:cubicBezTo>
                    <a:pt x="1013" y="1115"/>
                    <a:pt x="1286" y="892"/>
                    <a:pt x="1286" y="549"/>
                  </a:cubicBezTo>
                  <a:cubicBezTo>
                    <a:pt x="1286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4" name="Google Shape;18494;p81"/>
            <p:cNvSpPr/>
            <p:nvPr/>
          </p:nvSpPr>
          <p:spPr>
            <a:xfrm>
              <a:off x="2375860" y="2498166"/>
              <a:ext cx="279662" cy="145729"/>
            </a:xfrm>
            <a:custGeom>
              <a:avLst/>
              <a:gdLst/>
              <a:ahLst/>
              <a:cxnLst/>
              <a:rect l="l" t="t" r="r" b="b"/>
              <a:pathLst>
                <a:path w="10668" h="5559" extrusionOk="0">
                  <a:moveTo>
                    <a:pt x="9537" y="0"/>
                  </a:moveTo>
                  <a:cubicBezTo>
                    <a:pt x="9529" y="0"/>
                    <a:pt x="9521" y="0"/>
                    <a:pt x="9514" y="0"/>
                  </a:cubicBezTo>
                  <a:lnTo>
                    <a:pt x="1" y="0"/>
                  </a:lnTo>
                  <a:lnTo>
                    <a:pt x="376" y="1054"/>
                  </a:lnTo>
                  <a:lnTo>
                    <a:pt x="9471" y="1054"/>
                  </a:lnTo>
                  <a:lnTo>
                    <a:pt x="8431" y="5558"/>
                  </a:lnTo>
                  <a:lnTo>
                    <a:pt x="9514" y="5558"/>
                  </a:lnTo>
                  <a:lnTo>
                    <a:pt x="10524" y="1256"/>
                  </a:lnTo>
                  <a:cubicBezTo>
                    <a:pt x="10667" y="614"/>
                    <a:pt x="10189" y="0"/>
                    <a:pt x="9537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5" name="Google Shape;18495;p81"/>
            <p:cNvSpPr/>
            <p:nvPr/>
          </p:nvSpPr>
          <p:spPr>
            <a:xfrm>
              <a:off x="2608230" y="2498166"/>
              <a:ext cx="47292" cy="146096"/>
            </a:xfrm>
            <a:custGeom>
              <a:avLst/>
              <a:gdLst/>
              <a:ahLst/>
              <a:cxnLst/>
              <a:rect l="l" t="t" r="r" b="b"/>
              <a:pathLst>
                <a:path w="1804" h="5573" extrusionOk="0">
                  <a:moveTo>
                    <a:pt x="23" y="0"/>
                  </a:moveTo>
                  <a:cubicBezTo>
                    <a:pt x="15" y="0"/>
                    <a:pt x="8" y="0"/>
                    <a:pt x="0" y="0"/>
                  </a:cubicBezTo>
                  <a:lnTo>
                    <a:pt x="46" y="0"/>
                  </a:lnTo>
                  <a:cubicBezTo>
                    <a:pt x="38" y="0"/>
                    <a:pt x="31" y="0"/>
                    <a:pt x="23" y="0"/>
                  </a:cubicBezTo>
                  <a:close/>
                  <a:moveTo>
                    <a:pt x="673" y="0"/>
                  </a:moveTo>
                  <a:cubicBezTo>
                    <a:pt x="665" y="0"/>
                    <a:pt x="657" y="0"/>
                    <a:pt x="650" y="0"/>
                  </a:cubicBezTo>
                  <a:lnTo>
                    <a:pt x="46" y="0"/>
                  </a:lnTo>
                  <a:cubicBezTo>
                    <a:pt x="686" y="14"/>
                    <a:pt x="1151" y="622"/>
                    <a:pt x="996" y="1256"/>
                  </a:cubicBezTo>
                  <a:lnTo>
                    <a:pt x="0" y="5573"/>
                  </a:lnTo>
                  <a:lnTo>
                    <a:pt x="664" y="5573"/>
                  </a:lnTo>
                  <a:lnTo>
                    <a:pt x="1660" y="1256"/>
                  </a:lnTo>
                  <a:cubicBezTo>
                    <a:pt x="1803" y="614"/>
                    <a:pt x="1325" y="0"/>
                    <a:pt x="67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6" name="Google Shape;18496;p81"/>
            <p:cNvSpPr/>
            <p:nvPr/>
          </p:nvSpPr>
          <p:spPr>
            <a:xfrm>
              <a:off x="2302458" y="2474704"/>
              <a:ext cx="353850" cy="196796"/>
            </a:xfrm>
            <a:custGeom>
              <a:avLst/>
              <a:gdLst/>
              <a:ahLst/>
              <a:cxnLst/>
              <a:rect l="l" t="t" r="r" b="b"/>
              <a:pathLst>
                <a:path w="13498" h="7507" extrusionOk="0">
                  <a:moveTo>
                    <a:pt x="708" y="1"/>
                  </a:moveTo>
                  <a:cubicBezTo>
                    <a:pt x="0" y="1"/>
                    <a:pt x="0" y="1054"/>
                    <a:pt x="708" y="1054"/>
                  </a:cubicBezTo>
                  <a:lnTo>
                    <a:pt x="1660" y="1054"/>
                  </a:lnTo>
                  <a:cubicBezTo>
                    <a:pt x="1704" y="1054"/>
                    <a:pt x="1747" y="1083"/>
                    <a:pt x="1762" y="1126"/>
                  </a:cubicBezTo>
                  <a:lnTo>
                    <a:pt x="3566" y="6193"/>
                  </a:lnTo>
                  <a:cubicBezTo>
                    <a:pt x="3898" y="6987"/>
                    <a:pt x="4678" y="7507"/>
                    <a:pt x="5544" y="7507"/>
                  </a:cubicBezTo>
                  <a:lnTo>
                    <a:pt x="12790" y="7507"/>
                  </a:lnTo>
                  <a:cubicBezTo>
                    <a:pt x="13498" y="7507"/>
                    <a:pt x="13498" y="6453"/>
                    <a:pt x="12790" y="6453"/>
                  </a:cubicBezTo>
                  <a:lnTo>
                    <a:pt x="12790" y="6468"/>
                  </a:lnTo>
                  <a:lnTo>
                    <a:pt x="5544" y="6468"/>
                  </a:lnTo>
                  <a:cubicBezTo>
                    <a:pt x="5111" y="6468"/>
                    <a:pt x="4706" y="6193"/>
                    <a:pt x="4533" y="5789"/>
                  </a:cubicBezTo>
                  <a:lnTo>
                    <a:pt x="2743" y="722"/>
                  </a:lnTo>
                  <a:cubicBezTo>
                    <a:pt x="2555" y="289"/>
                    <a:pt x="2137" y="1"/>
                    <a:pt x="1660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7" name="Google Shape;18497;p81"/>
            <p:cNvSpPr/>
            <p:nvPr/>
          </p:nvSpPr>
          <p:spPr>
            <a:xfrm>
              <a:off x="2402363" y="2644236"/>
              <a:ext cx="254574" cy="27657"/>
            </a:xfrm>
            <a:custGeom>
              <a:avLst/>
              <a:gdLst/>
              <a:ahLst/>
              <a:cxnLst/>
              <a:rect l="l" t="t" r="r" b="b"/>
              <a:pathLst>
                <a:path w="9711" h="1055" extrusionOk="0">
                  <a:moveTo>
                    <a:pt x="9037" y="1"/>
                  </a:moveTo>
                  <a:cubicBezTo>
                    <a:pt x="9037" y="15"/>
                    <a:pt x="9037" y="29"/>
                    <a:pt x="9037" y="44"/>
                  </a:cubicBezTo>
                  <a:cubicBezTo>
                    <a:pt x="9037" y="333"/>
                    <a:pt x="8792" y="578"/>
                    <a:pt x="8503" y="578"/>
                  </a:cubicBezTo>
                  <a:lnTo>
                    <a:pt x="1256" y="578"/>
                  </a:lnTo>
                  <a:cubicBezTo>
                    <a:pt x="809" y="578"/>
                    <a:pt x="361" y="434"/>
                    <a:pt x="0" y="159"/>
                  </a:cubicBezTo>
                  <a:lnTo>
                    <a:pt x="0" y="159"/>
                  </a:lnTo>
                  <a:cubicBezTo>
                    <a:pt x="405" y="722"/>
                    <a:pt x="1054" y="1054"/>
                    <a:pt x="1747" y="1054"/>
                  </a:cubicBezTo>
                  <a:lnTo>
                    <a:pt x="8979" y="1054"/>
                  </a:lnTo>
                  <a:cubicBezTo>
                    <a:pt x="8984" y="1054"/>
                    <a:pt x="8989" y="1054"/>
                    <a:pt x="8994" y="1054"/>
                  </a:cubicBezTo>
                  <a:cubicBezTo>
                    <a:pt x="9673" y="1054"/>
                    <a:pt x="9711" y="44"/>
                    <a:pt x="903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8" name="Google Shape;18498;p81"/>
            <p:cNvSpPr/>
            <p:nvPr/>
          </p:nvSpPr>
          <p:spPr>
            <a:xfrm>
              <a:off x="2375126" y="2653306"/>
              <a:ext cx="243721" cy="76862"/>
            </a:xfrm>
            <a:custGeom>
              <a:avLst/>
              <a:gdLst/>
              <a:ahLst/>
              <a:cxnLst/>
              <a:rect l="l" t="t" r="r" b="b"/>
              <a:pathLst>
                <a:path w="9297" h="2932" extrusionOk="0">
                  <a:moveTo>
                    <a:pt x="1169" y="1"/>
                  </a:moveTo>
                  <a:lnTo>
                    <a:pt x="621" y="766"/>
                  </a:lnTo>
                  <a:cubicBezTo>
                    <a:pt x="0" y="1676"/>
                    <a:pt x="650" y="2931"/>
                    <a:pt x="1761" y="2931"/>
                  </a:cubicBezTo>
                  <a:lnTo>
                    <a:pt x="8604" y="2931"/>
                  </a:lnTo>
                  <a:cubicBezTo>
                    <a:pt x="9296" y="2931"/>
                    <a:pt x="9296" y="1878"/>
                    <a:pt x="8604" y="1878"/>
                  </a:cubicBezTo>
                  <a:lnTo>
                    <a:pt x="1776" y="1878"/>
                  </a:lnTo>
                  <a:cubicBezTo>
                    <a:pt x="1516" y="1878"/>
                    <a:pt x="1357" y="1589"/>
                    <a:pt x="1501" y="1372"/>
                  </a:cubicBezTo>
                  <a:lnTo>
                    <a:pt x="2050" y="578"/>
                  </a:lnTo>
                  <a:cubicBezTo>
                    <a:pt x="1703" y="463"/>
                    <a:pt x="1400" y="261"/>
                    <a:pt x="116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9" name="Google Shape;18499;p81"/>
            <p:cNvSpPr/>
            <p:nvPr/>
          </p:nvSpPr>
          <p:spPr>
            <a:xfrm>
              <a:off x="2382676" y="2688880"/>
              <a:ext cx="232003" cy="41289"/>
            </a:xfrm>
            <a:custGeom>
              <a:avLst/>
              <a:gdLst/>
              <a:ahLst/>
              <a:cxnLst/>
              <a:rect l="l" t="t" r="r" b="b"/>
              <a:pathLst>
                <a:path w="8850" h="1575" extrusionOk="0">
                  <a:moveTo>
                    <a:pt x="116" y="1"/>
                  </a:moveTo>
                  <a:lnTo>
                    <a:pt x="116" y="1"/>
                  </a:lnTo>
                  <a:cubicBezTo>
                    <a:pt x="1" y="795"/>
                    <a:pt x="593" y="1517"/>
                    <a:pt x="1401" y="1574"/>
                  </a:cubicBezTo>
                  <a:lnTo>
                    <a:pt x="7911" y="1574"/>
                  </a:lnTo>
                  <a:cubicBezTo>
                    <a:pt x="8099" y="1574"/>
                    <a:pt x="8301" y="1560"/>
                    <a:pt x="8489" y="1546"/>
                  </a:cubicBezTo>
                  <a:cubicBezTo>
                    <a:pt x="8518" y="1531"/>
                    <a:pt x="8547" y="1517"/>
                    <a:pt x="8561" y="1502"/>
                  </a:cubicBezTo>
                  <a:lnTo>
                    <a:pt x="8575" y="1502"/>
                  </a:lnTo>
                  <a:lnTo>
                    <a:pt x="8633" y="1473"/>
                  </a:lnTo>
                  <a:lnTo>
                    <a:pt x="8662" y="1444"/>
                  </a:lnTo>
                  <a:lnTo>
                    <a:pt x="8691" y="1416"/>
                  </a:lnTo>
                  <a:lnTo>
                    <a:pt x="8705" y="1401"/>
                  </a:lnTo>
                  <a:lnTo>
                    <a:pt x="8720" y="1387"/>
                  </a:lnTo>
                  <a:lnTo>
                    <a:pt x="8734" y="1372"/>
                  </a:lnTo>
                  <a:lnTo>
                    <a:pt x="8749" y="1343"/>
                  </a:lnTo>
                  <a:lnTo>
                    <a:pt x="8763" y="1315"/>
                  </a:lnTo>
                  <a:lnTo>
                    <a:pt x="8777" y="1300"/>
                  </a:lnTo>
                  <a:lnTo>
                    <a:pt x="8792" y="1271"/>
                  </a:lnTo>
                  <a:lnTo>
                    <a:pt x="8792" y="1257"/>
                  </a:lnTo>
                  <a:lnTo>
                    <a:pt x="8806" y="1228"/>
                  </a:lnTo>
                  <a:lnTo>
                    <a:pt x="8806" y="1213"/>
                  </a:lnTo>
                  <a:lnTo>
                    <a:pt x="8806" y="1170"/>
                  </a:lnTo>
                  <a:lnTo>
                    <a:pt x="8806" y="1112"/>
                  </a:lnTo>
                  <a:lnTo>
                    <a:pt x="8806" y="1055"/>
                  </a:lnTo>
                  <a:cubicBezTo>
                    <a:pt x="8821" y="1040"/>
                    <a:pt x="8835" y="1011"/>
                    <a:pt x="8850" y="997"/>
                  </a:cubicBezTo>
                  <a:lnTo>
                    <a:pt x="8850" y="954"/>
                  </a:lnTo>
                  <a:cubicBezTo>
                    <a:pt x="8835" y="910"/>
                    <a:pt x="8821" y="867"/>
                    <a:pt x="8821" y="838"/>
                  </a:cubicBezTo>
                  <a:cubicBezTo>
                    <a:pt x="8705" y="997"/>
                    <a:pt x="8518" y="1098"/>
                    <a:pt x="8330" y="1112"/>
                  </a:cubicBezTo>
                  <a:lnTo>
                    <a:pt x="1488" y="1112"/>
                  </a:lnTo>
                  <a:cubicBezTo>
                    <a:pt x="824" y="1098"/>
                    <a:pt x="261" y="636"/>
                    <a:pt x="116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0" name="Google Shape;18500;p81"/>
            <p:cNvSpPr/>
            <p:nvPr/>
          </p:nvSpPr>
          <p:spPr>
            <a:xfrm>
              <a:off x="2396675" y="2652939"/>
              <a:ext cx="32192" cy="27657"/>
            </a:xfrm>
            <a:custGeom>
              <a:avLst/>
              <a:gdLst/>
              <a:ahLst/>
              <a:cxnLst/>
              <a:rect l="l" t="t" r="r" b="b"/>
              <a:pathLst>
                <a:path w="1228" h="1055" extrusionOk="0">
                  <a:moveTo>
                    <a:pt x="347" y="1"/>
                  </a:moveTo>
                  <a:lnTo>
                    <a:pt x="1" y="506"/>
                  </a:lnTo>
                  <a:cubicBezTo>
                    <a:pt x="261" y="766"/>
                    <a:pt x="564" y="953"/>
                    <a:pt x="910" y="1054"/>
                  </a:cubicBezTo>
                  <a:lnTo>
                    <a:pt x="1228" y="592"/>
                  </a:lnTo>
                  <a:cubicBezTo>
                    <a:pt x="896" y="477"/>
                    <a:pt x="593" y="275"/>
                    <a:pt x="34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01" name="Google Shape;18501;p81"/>
          <p:cNvGrpSpPr/>
          <p:nvPr/>
        </p:nvGrpSpPr>
        <p:grpSpPr>
          <a:xfrm>
            <a:off x="2831110" y="2442538"/>
            <a:ext cx="246002" cy="348922"/>
            <a:chOff x="2831110" y="2442538"/>
            <a:chExt cx="246002" cy="348922"/>
          </a:xfrm>
        </p:grpSpPr>
        <p:sp>
          <p:nvSpPr>
            <p:cNvPr id="18502" name="Google Shape;18502;p81"/>
            <p:cNvSpPr/>
            <p:nvPr/>
          </p:nvSpPr>
          <p:spPr>
            <a:xfrm>
              <a:off x="2831110" y="2442538"/>
              <a:ext cx="194542" cy="348922"/>
            </a:xfrm>
            <a:custGeom>
              <a:avLst/>
              <a:gdLst/>
              <a:ahLst/>
              <a:cxnLst/>
              <a:rect l="l" t="t" r="r" b="b"/>
              <a:pathLst>
                <a:path w="7421" h="13310" extrusionOk="0">
                  <a:moveTo>
                    <a:pt x="925" y="0"/>
                  </a:moveTo>
                  <a:cubicBezTo>
                    <a:pt x="419" y="0"/>
                    <a:pt x="1" y="419"/>
                    <a:pt x="1" y="924"/>
                  </a:cubicBezTo>
                  <a:lnTo>
                    <a:pt x="1" y="12372"/>
                  </a:lnTo>
                  <a:cubicBezTo>
                    <a:pt x="1" y="12891"/>
                    <a:pt x="419" y="13310"/>
                    <a:pt x="925" y="13310"/>
                  </a:cubicBezTo>
                  <a:lnTo>
                    <a:pt x="6497" y="13310"/>
                  </a:lnTo>
                  <a:cubicBezTo>
                    <a:pt x="7002" y="13310"/>
                    <a:pt x="7421" y="12891"/>
                    <a:pt x="7421" y="12372"/>
                  </a:cubicBezTo>
                  <a:lnTo>
                    <a:pt x="7421" y="924"/>
                  </a:lnTo>
                  <a:cubicBezTo>
                    <a:pt x="7421" y="419"/>
                    <a:pt x="7002" y="0"/>
                    <a:pt x="6497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3" name="Google Shape;18503;p81"/>
            <p:cNvSpPr/>
            <p:nvPr/>
          </p:nvSpPr>
          <p:spPr>
            <a:xfrm>
              <a:off x="2831110" y="2476591"/>
              <a:ext cx="194542" cy="276647"/>
            </a:xfrm>
            <a:custGeom>
              <a:avLst/>
              <a:gdLst/>
              <a:ahLst/>
              <a:cxnLst/>
              <a:rect l="l" t="t" r="r" b="b"/>
              <a:pathLst>
                <a:path w="7421" h="10553" extrusionOk="0">
                  <a:moveTo>
                    <a:pt x="1" y="1"/>
                  </a:moveTo>
                  <a:lnTo>
                    <a:pt x="1" y="10553"/>
                  </a:lnTo>
                  <a:lnTo>
                    <a:pt x="7421" y="10553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4" name="Google Shape;18504;p81"/>
            <p:cNvSpPr/>
            <p:nvPr/>
          </p:nvSpPr>
          <p:spPr>
            <a:xfrm>
              <a:off x="2926480" y="2542181"/>
              <a:ext cx="99171" cy="158732"/>
            </a:xfrm>
            <a:custGeom>
              <a:avLst/>
              <a:gdLst/>
              <a:ahLst/>
              <a:cxnLst/>
              <a:rect l="l" t="t" r="r" b="b"/>
              <a:pathLst>
                <a:path w="3783" h="6055" extrusionOk="0">
                  <a:moveTo>
                    <a:pt x="3022" y="1"/>
                  </a:moveTo>
                  <a:cubicBezTo>
                    <a:pt x="1399" y="1"/>
                    <a:pt x="0" y="1313"/>
                    <a:pt x="0" y="3027"/>
                  </a:cubicBezTo>
                  <a:cubicBezTo>
                    <a:pt x="0" y="4741"/>
                    <a:pt x="1399" y="6054"/>
                    <a:pt x="3022" y="6054"/>
                  </a:cubicBezTo>
                  <a:cubicBezTo>
                    <a:pt x="3272" y="6054"/>
                    <a:pt x="3527" y="6023"/>
                    <a:pt x="3783" y="5958"/>
                  </a:cubicBezTo>
                  <a:lnTo>
                    <a:pt x="3783" y="97"/>
                  </a:lnTo>
                  <a:cubicBezTo>
                    <a:pt x="3527" y="32"/>
                    <a:pt x="3272" y="1"/>
                    <a:pt x="302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5" name="Google Shape;18505;p81"/>
            <p:cNvSpPr/>
            <p:nvPr/>
          </p:nvSpPr>
          <p:spPr>
            <a:xfrm>
              <a:off x="3008979" y="2476591"/>
              <a:ext cx="16673" cy="276647"/>
            </a:xfrm>
            <a:custGeom>
              <a:avLst/>
              <a:gdLst/>
              <a:ahLst/>
              <a:cxnLst/>
              <a:rect l="l" t="t" r="r" b="b"/>
              <a:pathLst>
                <a:path w="636" h="10553" extrusionOk="0">
                  <a:moveTo>
                    <a:pt x="0" y="1"/>
                  </a:moveTo>
                  <a:lnTo>
                    <a:pt x="0" y="10553"/>
                  </a:lnTo>
                  <a:lnTo>
                    <a:pt x="636" y="10553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6" name="Google Shape;18506;p81"/>
            <p:cNvSpPr/>
            <p:nvPr/>
          </p:nvSpPr>
          <p:spPr>
            <a:xfrm>
              <a:off x="2877668" y="2587481"/>
              <a:ext cx="77229" cy="10617"/>
            </a:xfrm>
            <a:custGeom>
              <a:avLst/>
              <a:gdLst/>
              <a:ahLst/>
              <a:cxnLst/>
              <a:rect l="l" t="t" r="r" b="b"/>
              <a:pathLst>
                <a:path w="2946" h="405" extrusionOk="0">
                  <a:moveTo>
                    <a:pt x="260" y="0"/>
                  </a:moveTo>
                  <a:cubicBezTo>
                    <a:pt x="0" y="0"/>
                    <a:pt x="0" y="404"/>
                    <a:pt x="260" y="404"/>
                  </a:cubicBezTo>
                  <a:lnTo>
                    <a:pt x="2671" y="404"/>
                  </a:lnTo>
                  <a:cubicBezTo>
                    <a:pt x="2945" y="404"/>
                    <a:pt x="2945" y="0"/>
                    <a:pt x="2671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7" name="Google Shape;18507;p81"/>
            <p:cNvSpPr/>
            <p:nvPr/>
          </p:nvSpPr>
          <p:spPr>
            <a:xfrm>
              <a:off x="2851164" y="2567426"/>
              <a:ext cx="117338" cy="10617"/>
            </a:xfrm>
            <a:custGeom>
              <a:avLst/>
              <a:gdLst/>
              <a:ahLst/>
              <a:cxnLst/>
              <a:rect l="l" t="t" r="r" b="b"/>
              <a:pathLst>
                <a:path w="447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4202" y="404"/>
                  </a:lnTo>
                  <a:cubicBezTo>
                    <a:pt x="4476" y="404"/>
                    <a:pt x="4476" y="0"/>
                    <a:pt x="420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8" name="Google Shape;18508;p81"/>
            <p:cNvSpPr/>
            <p:nvPr/>
          </p:nvSpPr>
          <p:spPr>
            <a:xfrm>
              <a:off x="2897329" y="2643109"/>
              <a:ext cx="55287" cy="10617"/>
            </a:xfrm>
            <a:custGeom>
              <a:avLst/>
              <a:gdLst/>
              <a:ahLst/>
              <a:cxnLst/>
              <a:rect l="l" t="t" r="r" b="b"/>
              <a:pathLst>
                <a:path w="2109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1849" y="404"/>
                  </a:lnTo>
                  <a:cubicBezTo>
                    <a:pt x="2109" y="404"/>
                    <a:pt x="2109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9" name="Google Shape;18509;p81"/>
            <p:cNvSpPr/>
            <p:nvPr/>
          </p:nvSpPr>
          <p:spPr>
            <a:xfrm>
              <a:off x="2865556" y="2627196"/>
              <a:ext cx="79117" cy="10643"/>
            </a:xfrm>
            <a:custGeom>
              <a:avLst/>
              <a:gdLst/>
              <a:ahLst/>
              <a:cxnLst/>
              <a:rect l="l" t="t" r="r" b="b"/>
              <a:pathLst>
                <a:path w="3018" h="406" extrusionOk="0">
                  <a:moveTo>
                    <a:pt x="275" y="1"/>
                  </a:moveTo>
                  <a:cubicBezTo>
                    <a:pt x="0" y="1"/>
                    <a:pt x="0" y="405"/>
                    <a:pt x="275" y="405"/>
                  </a:cubicBezTo>
                  <a:lnTo>
                    <a:pt x="2758" y="405"/>
                  </a:lnTo>
                  <a:cubicBezTo>
                    <a:pt x="3017" y="405"/>
                    <a:pt x="3017" y="1"/>
                    <a:pt x="2758" y="1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0" name="Google Shape;18510;p81"/>
            <p:cNvSpPr/>
            <p:nvPr/>
          </p:nvSpPr>
          <p:spPr>
            <a:xfrm>
              <a:off x="2934056" y="2550019"/>
              <a:ext cx="143055" cy="143055"/>
            </a:xfrm>
            <a:custGeom>
              <a:avLst/>
              <a:gdLst/>
              <a:ahLst/>
              <a:cxnLst/>
              <a:rect l="l" t="t" r="r" b="b"/>
              <a:pathLst>
                <a:path w="5457" h="5457" extrusionOk="0">
                  <a:moveTo>
                    <a:pt x="2729" y="0"/>
                  </a:moveTo>
                  <a:cubicBezTo>
                    <a:pt x="1227" y="0"/>
                    <a:pt x="0" y="1227"/>
                    <a:pt x="0" y="2728"/>
                  </a:cubicBezTo>
                  <a:cubicBezTo>
                    <a:pt x="0" y="4230"/>
                    <a:pt x="1227" y="5457"/>
                    <a:pt x="2729" y="5457"/>
                  </a:cubicBezTo>
                  <a:cubicBezTo>
                    <a:pt x="4244" y="5457"/>
                    <a:pt x="5457" y="4230"/>
                    <a:pt x="5457" y="2728"/>
                  </a:cubicBezTo>
                  <a:cubicBezTo>
                    <a:pt x="5457" y="1227"/>
                    <a:pt x="4244" y="0"/>
                    <a:pt x="272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1" name="Google Shape;18511;p81"/>
            <p:cNvSpPr/>
            <p:nvPr/>
          </p:nvSpPr>
          <p:spPr>
            <a:xfrm>
              <a:off x="2957125" y="2572722"/>
              <a:ext cx="97284" cy="97651"/>
            </a:xfrm>
            <a:custGeom>
              <a:avLst/>
              <a:gdLst/>
              <a:ahLst/>
              <a:cxnLst/>
              <a:rect l="l" t="t" r="r" b="b"/>
              <a:pathLst>
                <a:path w="3711" h="3725" extrusionOk="0">
                  <a:moveTo>
                    <a:pt x="1849" y="0"/>
                  </a:moveTo>
                  <a:cubicBezTo>
                    <a:pt x="824" y="0"/>
                    <a:pt x="1" y="838"/>
                    <a:pt x="1" y="1862"/>
                  </a:cubicBezTo>
                  <a:cubicBezTo>
                    <a:pt x="1" y="2887"/>
                    <a:pt x="824" y="3725"/>
                    <a:pt x="1849" y="3725"/>
                  </a:cubicBezTo>
                  <a:cubicBezTo>
                    <a:pt x="2873" y="3725"/>
                    <a:pt x="3711" y="2887"/>
                    <a:pt x="3711" y="1862"/>
                  </a:cubicBezTo>
                  <a:cubicBezTo>
                    <a:pt x="3711" y="838"/>
                    <a:pt x="2873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2" name="Google Shape;18512;p81"/>
            <p:cNvSpPr/>
            <p:nvPr/>
          </p:nvSpPr>
          <p:spPr>
            <a:xfrm>
              <a:off x="2951463" y="2568082"/>
              <a:ext cx="108242" cy="107219"/>
            </a:xfrm>
            <a:custGeom>
              <a:avLst/>
              <a:gdLst/>
              <a:ahLst/>
              <a:cxnLst/>
              <a:rect l="l" t="t" r="r" b="b"/>
              <a:pathLst>
                <a:path w="4129" h="4090" extrusionOk="0">
                  <a:moveTo>
                    <a:pt x="1828" y="1"/>
                  </a:moveTo>
                  <a:cubicBezTo>
                    <a:pt x="1816" y="1"/>
                    <a:pt x="1803" y="2"/>
                    <a:pt x="1790" y="4"/>
                  </a:cubicBezTo>
                  <a:cubicBezTo>
                    <a:pt x="1660" y="18"/>
                    <a:pt x="1545" y="47"/>
                    <a:pt x="1429" y="91"/>
                  </a:cubicBezTo>
                  <a:cubicBezTo>
                    <a:pt x="1203" y="147"/>
                    <a:pt x="1254" y="481"/>
                    <a:pt x="1473" y="481"/>
                  </a:cubicBezTo>
                  <a:cubicBezTo>
                    <a:pt x="1478" y="481"/>
                    <a:pt x="1482" y="481"/>
                    <a:pt x="1487" y="480"/>
                  </a:cubicBezTo>
                  <a:cubicBezTo>
                    <a:pt x="1516" y="480"/>
                    <a:pt x="1530" y="480"/>
                    <a:pt x="1545" y="466"/>
                  </a:cubicBezTo>
                  <a:cubicBezTo>
                    <a:pt x="1646" y="437"/>
                    <a:pt x="1747" y="423"/>
                    <a:pt x="1848" y="408"/>
                  </a:cubicBezTo>
                  <a:cubicBezTo>
                    <a:pt x="2095" y="367"/>
                    <a:pt x="2055" y="1"/>
                    <a:pt x="1828" y="1"/>
                  </a:cubicBezTo>
                  <a:close/>
                  <a:moveTo>
                    <a:pt x="2637" y="81"/>
                  </a:moveTo>
                  <a:cubicBezTo>
                    <a:pt x="2436" y="81"/>
                    <a:pt x="2361" y="388"/>
                    <a:pt x="2584" y="480"/>
                  </a:cubicBezTo>
                  <a:cubicBezTo>
                    <a:pt x="2671" y="509"/>
                    <a:pt x="2757" y="538"/>
                    <a:pt x="2844" y="596"/>
                  </a:cubicBezTo>
                  <a:cubicBezTo>
                    <a:pt x="2873" y="610"/>
                    <a:pt x="2916" y="610"/>
                    <a:pt x="2945" y="610"/>
                  </a:cubicBezTo>
                  <a:cubicBezTo>
                    <a:pt x="3162" y="610"/>
                    <a:pt x="3234" y="336"/>
                    <a:pt x="3046" y="235"/>
                  </a:cubicBezTo>
                  <a:cubicBezTo>
                    <a:pt x="2931" y="177"/>
                    <a:pt x="2815" y="120"/>
                    <a:pt x="2700" y="91"/>
                  </a:cubicBezTo>
                  <a:cubicBezTo>
                    <a:pt x="2678" y="84"/>
                    <a:pt x="2657" y="81"/>
                    <a:pt x="2637" y="81"/>
                  </a:cubicBezTo>
                  <a:close/>
                  <a:moveTo>
                    <a:pt x="781" y="492"/>
                  </a:moveTo>
                  <a:cubicBezTo>
                    <a:pt x="732" y="492"/>
                    <a:pt x="682" y="510"/>
                    <a:pt x="635" y="553"/>
                  </a:cubicBezTo>
                  <a:cubicBezTo>
                    <a:pt x="549" y="639"/>
                    <a:pt x="477" y="726"/>
                    <a:pt x="404" y="827"/>
                  </a:cubicBezTo>
                  <a:cubicBezTo>
                    <a:pt x="303" y="971"/>
                    <a:pt x="390" y="1159"/>
                    <a:pt x="563" y="1159"/>
                  </a:cubicBezTo>
                  <a:cubicBezTo>
                    <a:pt x="635" y="1159"/>
                    <a:pt x="693" y="1116"/>
                    <a:pt x="736" y="1072"/>
                  </a:cubicBezTo>
                  <a:cubicBezTo>
                    <a:pt x="794" y="986"/>
                    <a:pt x="852" y="913"/>
                    <a:pt x="924" y="841"/>
                  </a:cubicBezTo>
                  <a:cubicBezTo>
                    <a:pt x="1080" y="697"/>
                    <a:pt x="944" y="492"/>
                    <a:pt x="781" y="492"/>
                  </a:cubicBezTo>
                  <a:close/>
                  <a:moveTo>
                    <a:pt x="3577" y="740"/>
                  </a:moveTo>
                  <a:cubicBezTo>
                    <a:pt x="3431" y="740"/>
                    <a:pt x="3293" y="903"/>
                    <a:pt x="3407" y="1058"/>
                  </a:cubicBezTo>
                  <a:cubicBezTo>
                    <a:pt x="3465" y="1144"/>
                    <a:pt x="3522" y="1231"/>
                    <a:pt x="3566" y="1318"/>
                  </a:cubicBezTo>
                  <a:cubicBezTo>
                    <a:pt x="3595" y="1390"/>
                    <a:pt x="3667" y="1433"/>
                    <a:pt x="3739" y="1433"/>
                  </a:cubicBezTo>
                  <a:lnTo>
                    <a:pt x="3753" y="1433"/>
                  </a:lnTo>
                  <a:cubicBezTo>
                    <a:pt x="3898" y="1433"/>
                    <a:pt x="3999" y="1274"/>
                    <a:pt x="3927" y="1144"/>
                  </a:cubicBezTo>
                  <a:cubicBezTo>
                    <a:pt x="3869" y="1029"/>
                    <a:pt x="3811" y="928"/>
                    <a:pt x="3739" y="827"/>
                  </a:cubicBezTo>
                  <a:cubicBezTo>
                    <a:pt x="3694" y="765"/>
                    <a:pt x="3635" y="740"/>
                    <a:pt x="3577" y="740"/>
                  </a:cubicBezTo>
                  <a:close/>
                  <a:moveTo>
                    <a:pt x="235" y="1516"/>
                  </a:moveTo>
                  <a:cubicBezTo>
                    <a:pt x="148" y="1516"/>
                    <a:pt x="62" y="1566"/>
                    <a:pt x="44" y="1679"/>
                  </a:cubicBezTo>
                  <a:cubicBezTo>
                    <a:pt x="15" y="1794"/>
                    <a:pt x="0" y="1924"/>
                    <a:pt x="0" y="2039"/>
                  </a:cubicBezTo>
                  <a:cubicBezTo>
                    <a:pt x="0" y="2155"/>
                    <a:pt x="101" y="2242"/>
                    <a:pt x="202" y="2242"/>
                  </a:cubicBezTo>
                  <a:lnTo>
                    <a:pt x="217" y="2242"/>
                  </a:lnTo>
                  <a:cubicBezTo>
                    <a:pt x="318" y="2242"/>
                    <a:pt x="404" y="2155"/>
                    <a:pt x="419" y="2054"/>
                  </a:cubicBezTo>
                  <a:cubicBezTo>
                    <a:pt x="419" y="1953"/>
                    <a:pt x="419" y="1852"/>
                    <a:pt x="433" y="1751"/>
                  </a:cubicBezTo>
                  <a:cubicBezTo>
                    <a:pt x="466" y="1603"/>
                    <a:pt x="350" y="1516"/>
                    <a:pt x="235" y="1516"/>
                  </a:cubicBezTo>
                  <a:close/>
                  <a:moveTo>
                    <a:pt x="3927" y="1834"/>
                  </a:moveTo>
                  <a:cubicBezTo>
                    <a:pt x="3826" y="1834"/>
                    <a:pt x="3725" y="1902"/>
                    <a:pt x="3725" y="2039"/>
                  </a:cubicBezTo>
                  <a:cubicBezTo>
                    <a:pt x="3725" y="2140"/>
                    <a:pt x="3710" y="2242"/>
                    <a:pt x="3696" y="2343"/>
                  </a:cubicBezTo>
                  <a:cubicBezTo>
                    <a:pt x="3681" y="2444"/>
                    <a:pt x="3753" y="2559"/>
                    <a:pt x="3869" y="2574"/>
                  </a:cubicBezTo>
                  <a:lnTo>
                    <a:pt x="3898" y="2574"/>
                  </a:lnTo>
                  <a:cubicBezTo>
                    <a:pt x="3999" y="2574"/>
                    <a:pt x="4085" y="2501"/>
                    <a:pt x="4100" y="2400"/>
                  </a:cubicBezTo>
                  <a:cubicBezTo>
                    <a:pt x="4114" y="2285"/>
                    <a:pt x="4129" y="2169"/>
                    <a:pt x="4129" y="2039"/>
                  </a:cubicBezTo>
                  <a:cubicBezTo>
                    <a:pt x="4129" y="1902"/>
                    <a:pt x="4028" y="1834"/>
                    <a:pt x="3927" y="1834"/>
                  </a:cubicBezTo>
                  <a:close/>
                  <a:moveTo>
                    <a:pt x="409" y="2668"/>
                  </a:moveTo>
                  <a:cubicBezTo>
                    <a:pt x="284" y="2668"/>
                    <a:pt x="168" y="2788"/>
                    <a:pt x="217" y="2934"/>
                  </a:cubicBezTo>
                  <a:cubicBezTo>
                    <a:pt x="260" y="3050"/>
                    <a:pt x="332" y="3151"/>
                    <a:pt x="404" y="3252"/>
                  </a:cubicBezTo>
                  <a:cubicBezTo>
                    <a:pt x="448" y="3310"/>
                    <a:pt x="505" y="3339"/>
                    <a:pt x="563" y="3339"/>
                  </a:cubicBezTo>
                  <a:cubicBezTo>
                    <a:pt x="736" y="3339"/>
                    <a:pt x="823" y="3151"/>
                    <a:pt x="722" y="3007"/>
                  </a:cubicBezTo>
                  <a:cubicBezTo>
                    <a:pt x="664" y="2934"/>
                    <a:pt x="621" y="2848"/>
                    <a:pt x="578" y="2761"/>
                  </a:cubicBezTo>
                  <a:cubicBezTo>
                    <a:pt x="531" y="2696"/>
                    <a:pt x="469" y="2668"/>
                    <a:pt x="409" y="2668"/>
                  </a:cubicBezTo>
                  <a:close/>
                  <a:moveTo>
                    <a:pt x="3563" y="2923"/>
                  </a:moveTo>
                  <a:cubicBezTo>
                    <a:pt x="3507" y="2923"/>
                    <a:pt x="3451" y="2947"/>
                    <a:pt x="3407" y="3007"/>
                  </a:cubicBezTo>
                  <a:cubicBezTo>
                    <a:pt x="3349" y="3093"/>
                    <a:pt x="3292" y="3165"/>
                    <a:pt x="3219" y="3238"/>
                  </a:cubicBezTo>
                  <a:cubicBezTo>
                    <a:pt x="3075" y="3367"/>
                    <a:pt x="3176" y="3584"/>
                    <a:pt x="3349" y="3584"/>
                  </a:cubicBezTo>
                  <a:lnTo>
                    <a:pt x="3364" y="3584"/>
                  </a:lnTo>
                  <a:cubicBezTo>
                    <a:pt x="3407" y="3584"/>
                    <a:pt x="3465" y="3570"/>
                    <a:pt x="3494" y="3526"/>
                  </a:cubicBezTo>
                  <a:cubicBezTo>
                    <a:pt x="3580" y="3440"/>
                    <a:pt x="3667" y="3353"/>
                    <a:pt x="3739" y="3252"/>
                  </a:cubicBezTo>
                  <a:cubicBezTo>
                    <a:pt x="3854" y="3095"/>
                    <a:pt x="3711" y="2923"/>
                    <a:pt x="3563" y="2923"/>
                  </a:cubicBezTo>
                  <a:close/>
                  <a:moveTo>
                    <a:pt x="1181" y="3470"/>
                  </a:moveTo>
                  <a:cubicBezTo>
                    <a:pt x="993" y="3470"/>
                    <a:pt x="888" y="3748"/>
                    <a:pt x="1097" y="3858"/>
                  </a:cubicBezTo>
                  <a:cubicBezTo>
                    <a:pt x="1198" y="3916"/>
                    <a:pt x="1314" y="3959"/>
                    <a:pt x="1429" y="4003"/>
                  </a:cubicBezTo>
                  <a:cubicBezTo>
                    <a:pt x="1456" y="4003"/>
                    <a:pt x="1471" y="4015"/>
                    <a:pt x="1496" y="4017"/>
                  </a:cubicBezTo>
                  <a:lnTo>
                    <a:pt x="1496" y="4017"/>
                  </a:lnTo>
                  <a:cubicBezTo>
                    <a:pt x="1734" y="4009"/>
                    <a:pt x="1787" y="3684"/>
                    <a:pt x="1559" y="3613"/>
                  </a:cubicBezTo>
                  <a:cubicBezTo>
                    <a:pt x="1458" y="3584"/>
                    <a:pt x="1372" y="3541"/>
                    <a:pt x="1285" y="3497"/>
                  </a:cubicBezTo>
                  <a:cubicBezTo>
                    <a:pt x="1249" y="3478"/>
                    <a:pt x="1213" y="3470"/>
                    <a:pt x="1181" y="3470"/>
                  </a:cubicBezTo>
                  <a:close/>
                  <a:moveTo>
                    <a:pt x="1496" y="4017"/>
                  </a:moveTo>
                  <a:cubicBezTo>
                    <a:pt x="1493" y="4017"/>
                    <a:pt x="1490" y="4017"/>
                    <a:pt x="1487" y="4017"/>
                  </a:cubicBezTo>
                  <a:lnTo>
                    <a:pt x="1502" y="4017"/>
                  </a:lnTo>
                  <a:cubicBezTo>
                    <a:pt x="1500" y="4017"/>
                    <a:pt x="1498" y="4017"/>
                    <a:pt x="1496" y="4017"/>
                  </a:cubicBezTo>
                  <a:close/>
                  <a:moveTo>
                    <a:pt x="2657" y="3600"/>
                  </a:moveTo>
                  <a:cubicBezTo>
                    <a:pt x="2634" y="3600"/>
                    <a:pt x="2610" y="3604"/>
                    <a:pt x="2584" y="3613"/>
                  </a:cubicBezTo>
                  <a:cubicBezTo>
                    <a:pt x="2483" y="3642"/>
                    <a:pt x="2397" y="3671"/>
                    <a:pt x="2295" y="3685"/>
                  </a:cubicBezTo>
                  <a:cubicBezTo>
                    <a:pt x="2036" y="3714"/>
                    <a:pt x="2065" y="4089"/>
                    <a:pt x="2324" y="4089"/>
                  </a:cubicBezTo>
                  <a:lnTo>
                    <a:pt x="2353" y="4089"/>
                  </a:lnTo>
                  <a:cubicBezTo>
                    <a:pt x="2469" y="4075"/>
                    <a:pt x="2584" y="4046"/>
                    <a:pt x="2714" y="4003"/>
                  </a:cubicBezTo>
                  <a:cubicBezTo>
                    <a:pt x="2948" y="3925"/>
                    <a:pt x="2866" y="3600"/>
                    <a:pt x="2657" y="3600"/>
                  </a:cubicBezTo>
                  <a:close/>
                </a:path>
              </a:pathLst>
            </a:custGeom>
            <a:solidFill>
              <a:srgbClr val="C1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3" name="Google Shape;18513;p81"/>
            <p:cNvSpPr/>
            <p:nvPr/>
          </p:nvSpPr>
          <p:spPr>
            <a:xfrm>
              <a:off x="2985123" y="2600719"/>
              <a:ext cx="42049" cy="43543"/>
            </a:xfrm>
            <a:custGeom>
              <a:avLst/>
              <a:gdLst/>
              <a:ahLst/>
              <a:cxnLst/>
              <a:rect l="l" t="t" r="r" b="b"/>
              <a:pathLst>
                <a:path w="1604" h="1661" extrusionOk="0">
                  <a:moveTo>
                    <a:pt x="694" y="0"/>
                  </a:moveTo>
                  <a:cubicBezTo>
                    <a:pt x="1" y="0"/>
                    <a:pt x="1" y="1040"/>
                    <a:pt x="694" y="1040"/>
                  </a:cubicBezTo>
                  <a:lnTo>
                    <a:pt x="939" y="1040"/>
                  </a:lnTo>
                  <a:cubicBezTo>
                    <a:pt x="1084" y="1040"/>
                    <a:pt x="1084" y="1256"/>
                    <a:pt x="939" y="1256"/>
                  </a:cubicBezTo>
                  <a:lnTo>
                    <a:pt x="578" y="1256"/>
                  </a:lnTo>
                  <a:cubicBezTo>
                    <a:pt x="552" y="1144"/>
                    <a:pt x="466" y="1093"/>
                    <a:pt x="379" y="1093"/>
                  </a:cubicBezTo>
                  <a:cubicBezTo>
                    <a:pt x="277" y="1093"/>
                    <a:pt x="174" y="1166"/>
                    <a:pt x="174" y="1300"/>
                  </a:cubicBezTo>
                  <a:cubicBezTo>
                    <a:pt x="174" y="1487"/>
                    <a:pt x="333" y="1646"/>
                    <a:pt x="535" y="1661"/>
                  </a:cubicBezTo>
                  <a:lnTo>
                    <a:pt x="925" y="1661"/>
                  </a:lnTo>
                  <a:cubicBezTo>
                    <a:pt x="1603" y="1661"/>
                    <a:pt x="1603" y="621"/>
                    <a:pt x="925" y="621"/>
                  </a:cubicBezTo>
                  <a:lnTo>
                    <a:pt x="679" y="621"/>
                  </a:lnTo>
                  <a:cubicBezTo>
                    <a:pt x="535" y="621"/>
                    <a:pt x="535" y="405"/>
                    <a:pt x="679" y="405"/>
                  </a:cubicBezTo>
                  <a:lnTo>
                    <a:pt x="1040" y="405"/>
                  </a:lnTo>
                  <a:cubicBezTo>
                    <a:pt x="1060" y="511"/>
                    <a:pt x="1148" y="563"/>
                    <a:pt x="1237" y="563"/>
                  </a:cubicBezTo>
                  <a:cubicBezTo>
                    <a:pt x="1340" y="563"/>
                    <a:pt x="1445" y="493"/>
                    <a:pt x="1445" y="361"/>
                  </a:cubicBezTo>
                  <a:cubicBezTo>
                    <a:pt x="1445" y="159"/>
                    <a:pt x="1286" y="0"/>
                    <a:pt x="1084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81"/>
            <p:cNvSpPr/>
            <p:nvPr/>
          </p:nvSpPr>
          <p:spPr>
            <a:xfrm>
              <a:off x="3000642" y="2590784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83"/>
                    <a:pt x="87" y="784"/>
                    <a:pt x="203" y="784"/>
                  </a:cubicBezTo>
                  <a:cubicBezTo>
                    <a:pt x="318" y="784"/>
                    <a:pt x="405" y="683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81"/>
            <p:cNvSpPr/>
            <p:nvPr/>
          </p:nvSpPr>
          <p:spPr>
            <a:xfrm>
              <a:off x="3000642" y="2633540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97"/>
                    <a:pt x="87" y="784"/>
                    <a:pt x="203" y="784"/>
                  </a:cubicBezTo>
                  <a:cubicBezTo>
                    <a:pt x="318" y="784"/>
                    <a:pt x="405" y="697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16" name="Google Shape;18516;p81"/>
          <p:cNvGrpSpPr/>
          <p:nvPr/>
        </p:nvGrpSpPr>
        <p:grpSpPr>
          <a:xfrm>
            <a:off x="3314750" y="3817357"/>
            <a:ext cx="362920" cy="356865"/>
            <a:chOff x="3314750" y="3817357"/>
            <a:chExt cx="362920" cy="356865"/>
          </a:xfrm>
        </p:grpSpPr>
        <p:sp>
          <p:nvSpPr>
            <p:cNvPr id="18517" name="Google Shape;18517;p81"/>
            <p:cNvSpPr/>
            <p:nvPr/>
          </p:nvSpPr>
          <p:spPr>
            <a:xfrm>
              <a:off x="3314750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81"/>
            <p:cNvSpPr/>
            <p:nvPr/>
          </p:nvSpPr>
          <p:spPr>
            <a:xfrm>
              <a:off x="3469891" y="3817357"/>
              <a:ext cx="207780" cy="356865"/>
            </a:xfrm>
            <a:custGeom>
              <a:avLst/>
              <a:gdLst/>
              <a:ahLst/>
              <a:cxnLst/>
              <a:rect l="l" t="t" r="r" b="b"/>
              <a:pathLst>
                <a:path w="7926" h="13613" extrusionOk="0">
                  <a:moveTo>
                    <a:pt x="881" y="0"/>
                  </a:moveTo>
                  <a:cubicBezTo>
                    <a:pt x="884" y="0"/>
                    <a:pt x="886" y="0"/>
                    <a:pt x="888" y="0"/>
                  </a:cubicBezTo>
                  <a:lnTo>
                    <a:pt x="888" y="0"/>
                  </a:lnTo>
                  <a:cubicBezTo>
                    <a:pt x="891" y="0"/>
                    <a:pt x="893" y="0"/>
                    <a:pt x="896" y="0"/>
                  </a:cubicBezTo>
                  <a:close/>
                  <a:moveTo>
                    <a:pt x="888" y="0"/>
                  </a:moveTo>
                  <a:lnTo>
                    <a:pt x="888" y="0"/>
                  </a:lnTo>
                  <a:cubicBezTo>
                    <a:pt x="588" y="0"/>
                    <a:pt x="301" y="15"/>
                    <a:pt x="1" y="58"/>
                  </a:cubicBezTo>
                  <a:cubicBezTo>
                    <a:pt x="3393" y="491"/>
                    <a:pt x="5934" y="3378"/>
                    <a:pt x="5934" y="6799"/>
                  </a:cubicBezTo>
                  <a:cubicBezTo>
                    <a:pt x="5934" y="10220"/>
                    <a:pt x="3393" y="13107"/>
                    <a:pt x="1" y="13555"/>
                  </a:cubicBezTo>
                  <a:cubicBezTo>
                    <a:pt x="299" y="13594"/>
                    <a:pt x="595" y="13612"/>
                    <a:pt x="887" y="13612"/>
                  </a:cubicBezTo>
                  <a:cubicBezTo>
                    <a:pt x="4418" y="13612"/>
                    <a:pt x="7441" y="10873"/>
                    <a:pt x="7680" y="7247"/>
                  </a:cubicBezTo>
                  <a:cubicBezTo>
                    <a:pt x="7926" y="3323"/>
                    <a:pt x="4826" y="4"/>
                    <a:pt x="888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81"/>
            <p:cNvSpPr/>
            <p:nvPr/>
          </p:nvSpPr>
          <p:spPr>
            <a:xfrm>
              <a:off x="3379082" y="3881296"/>
              <a:ext cx="228595" cy="228595"/>
            </a:xfrm>
            <a:custGeom>
              <a:avLst/>
              <a:gdLst/>
              <a:ahLst/>
              <a:cxnLst/>
              <a:rect l="l" t="t" r="r" b="b"/>
              <a:pathLst>
                <a:path w="8720" h="8720" extrusionOk="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81"/>
            <p:cNvSpPr/>
            <p:nvPr/>
          </p:nvSpPr>
          <p:spPr>
            <a:xfrm>
              <a:off x="3412768" y="3935430"/>
              <a:ext cx="140408" cy="120274"/>
            </a:xfrm>
            <a:custGeom>
              <a:avLst/>
              <a:gdLst/>
              <a:ahLst/>
              <a:cxnLst/>
              <a:rect l="l" t="t" r="r" b="b"/>
              <a:pathLst>
                <a:path w="5356" h="4588" extrusionOk="0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81"/>
            <p:cNvSpPr/>
            <p:nvPr/>
          </p:nvSpPr>
          <p:spPr>
            <a:xfrm>
              <a:off x="3539518" y="3910447"/>
              <a:ext cx="31065" cy="31039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22" name="Google Shape;18522;p81"/>
          <p:cNvGrpSpPr/>
          <p:nvPr/>
        </p:nvGrpSpPr>
        <p:grpSpPr>
          <a:xfrm>
            <a:off x="7016492" y="3367036"/>
            <a:ext cx="362947" cy="356498"/>
            <a:chOff x="7016492" y="3367036"/>
            <a:chExt cx="362947" cy="356498"/>
          </a:xfrm>
        </p:grpSpPr>
        <p:sp>
          <p:nvSpPr>
            <p:cNvPr id="18523" name="Google Shape;18523;p81"/>
            <p:cNvSpPr/>
            <p:nvPr/>
          </p:nvSpPr>
          <p:spPr>
            <a:xfrm>
              <a:off x="7016492" y="3367036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81"/>
            <p:cNvSpPr/>
            <p:nvPr/>
          </p:nvSpPr>
          <p:spPr>
            <a:xfrm>
              <a:off x="7171658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81"/>
            <p:cNvSpPr/>
            <p:nvPr/>
          </p:nvSpPr>
          <p:spPr>
            <a:xfrm>
              <a:off x="7070049" y="3475252"/>
              <a:ext cx="73245" cy="116971"/>
            </a:xfrm>
            <a:custGeom>
              <a:avLst/>
              <a:gdLst/>
              <a:ahLst/>
              <a:cxnLst/>
              <a:rect l="l" t="t" r="r" b="b"/>
              <a:pathLst>
                <a:path w="2794" h="4462" extrusionOk="0">
                  <a:moveTo>
                    <a:pt x="435" y="1"/>
                  </a:moveTo>
                  <a:cubicBezTo>
                    <a:pt x="217" y="1"/>
                    <a:pt x="1" y="145"/>
                    <a:pt x="8" y="434"/>
                  </a:cubicBezTo>
                  <a:lnTo>
                    <a:pt x="8" y="4028"/>
                  </a:lnTo>
                  <a:cubicBezTo>
                    <a:pt x="8" y="4259"/>
                    <a:pt x="195" y="4461"/>
                    <a:pt x="441" y="4461"/>
                  </a:cubicBezTo>
                  <a:cubicBezTo>
                    <a:pt x="686" y="4461"/>
                    <a:pt x="888" y="4259"/>
                    <a:pt x="888" y="4014"/>
                  </a:cubicBezTo>
                  <a:lnTo>
                    <a:pt x="888" y="3422"/>
                  </a:lnTo>
                  <a:lnTo>
                    <a:pt x="1192" y="3119"/>
                  </a:lnTo>
                  <a:lnTo>
                    <a:pt x="1884" y="4043"/>
                  </a:lnTo>
                  <a:cubicBezTo>
                    <a:pt x="1942" y="4144"/>
                    <a:pt x="2043" y="4201"/>
                    <a:pt x="2159" y="4216"/>
                  </a:cubicBezTo>
                  <a:lnTo>
                    <a:pt x="2231" y="4216"/>
                  </a:lnTo>
                  <a:cubicBezTo>
                    <a:pt x="2592" y="4216"/>
                    <a:pt x="2794" y="3812"/>
                    <a:pt x="2577" y="3523"/>
                  </a:cubicBezTo>
                  <a:lnTo>
                    <a:pt x="1812" y="2498"/>
                  </a:lnTo>
                  <a:lnTo>
                    <a:pt x="2390" y="1921"/>
                  </a:lnTo>
                  <a:cubicBezTo>
                    <a:pt x="2690" y="1598"/>
                    <a:pt x="2408" y="1173"/>
                    <a:pt x="2071" y="1173"/>
                  </a:cubicBezTo>
                  <a:cubicBezTo>
                    <a:pt x="1970" y="1173"/>
                    <a:pt x="1865" y="1210"/>
                    <a:pt x="1769" y="1300"/>
                  </a:cubicBezTo>
                  <a:lnTo>
                    <a:pt x="874" y="2195"/>
                  </a:lnTo>
                  <a:lnTo>
                    <a:pt x="874" y="434"/>
                  </a:lnTo>
                  <a:cubicBezTo>
                    <a:pt x="874" y="145"/>
                    <a:pt x="654" y="1"/>
                    <a:pt x="435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81"/>
            <p:cNvSpPr/>
            <p:nvPr/>
          </p:nvSpPr>
          <p:spPr>
            <a:xfrm>
              <a:off x="7217063" y="3475252"/>
              <a:ext cx="73454" cy="116971"/>
            </a:xfrm>
            <a:custGeom>
              <a:avLst/>
              <a:gdLst/>
              <a:ahLst/>
              <a:cxnLst/>
              <a:rect l="l" t="t" r="r" b="b"/>
              <a:pathLst>
                <a:path w="2802" h="4462" extrusionOk="0">
                  <a:moveTo>
                    <a:pt x="441" y="1"/>
                  </a:moveTo>
                  <a:cubicBezTo>
                    <a:pt x="221" y="1"/>
                    <a:pt x="1" y="145"/>
                    <a:pt x="1" y="434"/>
                  </a:cubicBezTo>
                  <a:lnTo>
                    <a:pt x="1" y="4028"/>
                  </a:lnTo>
                  <a:cubicBezTo>
                    <a:pt x="1" y="4259"/>
                    <a:pt x="203" y="4461"/>
                    <a:pt x="448" y="4461"/>
                  </a:cubicBezTo>
                  <a:cubicBezTo>
                    <a:pt x="694" y="4461"/>
                    <a:pt x="896" y="4259"/>
                    <a:pt x="881" y="4014"/>
                  </a:cubicBezTo>
                  <a:lnTo>
                    <a:pt x="881" y="3422"/>
                  </a:lnTo>
                  <a:lnTo>
                    <a:pt x="1199" y="3119"/>
                  </a:lnTo>
                  <a:lnTo>
                    <a:pt x="1877" y="4043"/>
                  </a:lnTo>
                  <a:cubicBezTo>
                    <a:pt x="1950" y="4144"/>
                    <a:pt x="2051" y="4201"/>
                    <a:pt x="2166" y="4216"/>
                  </a:cubicBezTo>
                  <a:lnTo>
                    <a:pt x="2238" y="4216"/>
                  </a:lnTo>
                  <a:cubicBezTo>
                    <a:pt x="2599" y="4216"/>
                    <a:pt x="2801" y="3812"/>
                    <a:pt x="2585" y="3523"/>
                  </a:cubicBezTo>
                  <a:lnTo>
                    <a:pt x="1820" y="2498"/>
                  </a:lnTo>
                  <a:lnTo>
                    <a:pt x="2397" y="1921"/>
                  </a:lnTo>
                  <a:cubicBezTo>
                    <a:pt x="2697" y="1598"/>
                    <a:pt x="2415" y="1173"/>
                    <a:pt x="2078" y="1173"/>
                  </a:cubicBezTo>
                  <a:cubicBezTo>
                    <a:pt x="1978" y="1173"/>
                    <a:pt x="1872" y="1210"/>
                    <a:pt x="1776" y="1300"/>
                  </a:cubicBezTo>
                  <a:lnTo>
                    <a:pt x="881" y="2195"/>
                  </a:lnTo>
                  <a:lnTo>
                    <a:pt x="881" y="434"/>
                  </a:lnTo>
                  <a:cubicBezTo>
                    <a:pt x="881" y="145"/>
                    <a:pt x="661" y="1"/>
                    <a:pt x="441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81"/>
            <p:cNvSpPr/>
            <p:nvPr/>
          </p:nvSpPr>
          <p:spPr>
            <a:xfrm>
              <a:off x="7162955" y="3498242"/>
              <a:ext cx="24249" cy="93981"/>
            </a:xfrm>
            <a:custGeom>
              <a:avLst/>
              <a:gdLst/>
              <a:ahLst/>
              <a:cxnLst/>
              <a:rect l="l" t="t" r="r" b="b"/>
              <a:pathLst>
                <a:path w="925" h="3585" extrusionOk="0">
                  <a:moveTo>
                    <a:pt x="457" y="1"/>
                  </a:moveTo>
                  <a:cubicBezTo>
                    <a:pt x="228" y="1"/>
                    <a:pt x="1" y="156"/>
                    <a:pt x="1" y="466"/>
                  </a:cubicBezTo>
                  <a:lnTo>
                    <a:pt x="1" y="3122"/>
                  </a:lnTo>
                  <a:cubicBezTo>
                    <a:pt x="1" y="3382"/>
                    <a:pt x="203" y="3584"/>
                    <a:pt x="462" y="3584"/>
                  </a:cubicBezTo>
                  <a:cubicBezTo>
                    <a:pt x="708" y="3584"/>
                    <a:pt x="924" y="3368"/>
                    <a:pt x="924" y="3122"/>
                  </a:cubicBezTo>
                  <a:lnTo>
                    <a:pt x="924" y="466"/>
                  </a:lnTo>
                  <a:cubicBezTo>
                    <a:pt x="917" y="156"/>
                    <a:pt x="686" y="1"/>
                    <a:pt x="457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81"/>
            <p:cNvSpPr/>
            <p:nvPr/>
          </p:nvSpPr>
          <p:spPr>
            <a:xfrm>
              <a:off x="7304857" y="3529281"/>
              <a:ext cx="37120" cy="31904"/>
            </a:xfrm>
            <a:custGeom>
              <a:avLst/>
              <a:gdLst/>
              <a:ahLst/>
              <a:cxnLst/>
              <a:rect l="l" t="t" r="r" b="b"/>
              <a:pathLst>
                <a:path w="1416" h="1217" extrusionOk="0">
                  <a:moveTo>
                    <a:pt x="806" y="1"/>
                  </a:moveTo>
                  <a:cubicBezTo>
                    <a:pt x="656" y="1"/>
                    <a:pt x="502" y="55"/>
                    <a:pt x="376" y="177"/>
                  </a:cubicBezTo>
                  <a:cubicBezTo>
                    <a:pt x="1" y="567"/>
                    <a:pt x="261" y="1216"/>
                    <a:pt x="809" y="1216"/>
                  </a:cubicBezTo>
                  <a:cubicBezTo>
                    <a:pt x="1141" y="1216"/>
                    <a:pt x="1415" y="942"/>
                    <a:pt x="1415" y="610"/>
                  </a:cubicBezTo>
                  <a:cubicBezTo>
                    <a:pt x="1415" y="239"/>
                    <a:pt x="1119" y="1"/>
                    <a:pt x="80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29" name="Google Shape;18529;p81"/>
          <p:cNvGrpSpPr/>
          <p:nvPr/>
        </p:nvGrpSpPr>
        <p:grpSpPr>
          <a:xfrm>
            <a:off x="3763184" y="3817357"/>
            <a:ext cx="363314" cy="356576"/>
            <a:chOff x="3763184" y="3817357"/>
            <a:chExt cx="363314" cy="356576"/>
          </a:xfrm>
        </p:grpSpPr>
        <p:sp>
          <p:nvSpPr>
            <p:cNvPr id="18530" name="Google Shape;18530;p81"/>
            <p:cNvSpPr/>
            <p:nvPr/>
          </p:nvSpPr>
          <p:spPr>
            <a:xfrm>
              <a:off x="3763184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81"/>
            <p:cNvSpPr/>
            <p:nvPr/>
          </p:nvSpPr>
          <p:spPr>
            <a:xfrm>
              <a:off x="3918324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81"/>
            <p:cNvSpPr/>
            <p:nvPr/>
          </p:nvSpPr>
          <p:spPr>
            <a:xfrm>
              <a:off x="3848330" y="3964188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81"/>
            <p:cNvSpPr/>
            <p:nvPr/>
          </p:nvSpPr>
          <p:spPr>
            <a:xfrm>
              <a:off x="3832418" y="3894403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81"/>
            <p:cNvSpPr/>
            <p:nvPr/>
          </p:nvSpPr>
          <p:spPr>
            <a:xfrm>
              <a:off x="3925901" y="3964161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35" name="Google Shape;18535;p81"/>
          <p:cNvGrpSpPr/>
          <p:nvPr/>
        </p:nvGrpSpPr>
        <p:grpSpPr>
          <a:xfrm>
            <a:off x="5108852" y="3817357"/>
            <a:ext cx="362947" cy="356576"/>
            <a:chOff x="5108852" y="3817357"/>
            <a:chExt cx="362947" cy="356576"/>
          </a:xfrm>
        </p:grpSpPr>
        <p:sp>
          <p:nvSpPr>
            <p:cNvPr id="18536" name="Google Shape;18536;p81"/>
            <p:cNvSpPr/>
            <p:nvPr/>
          </p:nvSpPr>
          <p:spPr>
            <a:xfrm>
              <a:off x="5108852" y="3817357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599" y="10552"/>
                    <a:pt x="13599" y="6799"/>
                  </a:cubicBezTo>
                  <a:cubicBezTo>
                    <a:pt x="13599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81"/>
            <p:cNvSpPr/>
            <p:nvPr/>
          </p:nvSpPr>
          <p:spPr>
            <a:xfrm>
              <a:off x="5264019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78" y="505"/>
                    <a:pt x="5919" y="3378"/>
                    <a:pt x="5919" y="6799"/>
                  </a:cubicBezTo>
                  <a:cubicBezTo>
                    <a:pt x="5919" y="10220"/>
                    <a:pt x="3378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28" y="13601"/>
                    <a:pt x="7426" y="10865"/>
                    <a:pt x="7666" y="7247"/>
                  </a:cubicBezTo>
                  <a:cubicBezTo>
                    <a:pt x="7925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81"/>
            <p:cNvSpPr/>
            <p:nvPr/>
          </p:nvSpPr>
          <p:spPr>
            <a:xfrm>
              <a:off x="5136116" y="3871229"/>
              <a:ext cx="295495" cy="248282"/>
            </a:xfrm>
            <a:custGeom>
              <a:avLst/>
              <a:gdLst/>
              <a:ahLst/>
              <a:cxnLst/>
              <a:rect l="l" t="t" r="r" b="b"/>
              <a:pathLst>
                <a:path w="11272" h="9471" extrusionOk="0">
                  <a:moveTo>
                    <a:pt x="5753" y="0"/>
                  </a:moveTo>
                  <a:cubicBezTo>
                    <a:pt x="5655" y="0"/>
                    <a:pt x="5556" y="3"/>
                    <a:pt x="5457" y="9"/>
                  </a:cubicBezTo>
                  <a:lnTo>
                    <a:pt x="5457" y="24"/>
                  </a:lnTo>
                  <a:cubicBezTo>
                    <a:pt x="2050" y="240"/>
                    <a:pt x="0" y="3878"/>
                    <a:pt x="1559" y="6910"/>
                  </a:cubicBezTo>
                  <a:cubicBezTo>
                    <a:pt x="1559" y="6924"/>
                    <a:pt x="1559" y="6953"/>
                    <a:pt x="1559" y="6982"/>
                  </a:cubicBezTo>
                  <a:lnTo>
                    <a:pt x="1083" y="8165"/>
                  </a:lnTo>
                  <a:cubicBezTo>
                    <a:pt x="1054" y="8223"/>
                    <a:pt x="1097" y="8295"/>
                    <a:pt x="1169" y="8295"/>
                  </a:cubicBezTo>
                  <a:lnTo>
                    <a:pt x="2599" y="8295"/>
                  </a:lnTo>
                  <a:cubicBezTo>
                    <a:pt x="2613" y="8295"/>
                    <a:pt x="2642" y="8295"/>
                    <a:pt x="2656" y="8310"/>
                  </a:cubicBezTo>
                  <a:cubicBezTo>
                    <a:pt x="3568" y="9102"/>
                    <a:pt x="4661" y="9471"/>
                    <a:pt x="5738" y="9471"/>
                  </a:cubicBezTo>
                  <a:cubicBezTo>
                    <a:pt x="7665" y="9471"/>
                    <a:pt x="9541" y="8292"/>
                    <a:pt x="10235" y="6246"/>
                  </a:cubicBezTo>
                  <a:cubicBezTo>
                    <a:pt x="11271" y="3150"/>
                    <a:pt x="8951" y="0"/>
                    <a:pt x="575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81"/>
            <p:cNvSpPr/>
            <p:nvPr/>
          </p:nvSpPr>
          <p:spPr>
            <a:xfrm>
              <a:off x="5219060" y="3952863"/>
              <a:ext cx="128060" cy="78933"/>
            </a:xfrm>
            <a:custGeom>
              <a:avLst/>
              <a:gdLst/>
              <a:ahLst/>
              <a:cxnLst/>
              <a:rect l="l" t="t" r="r" b="b"/>
              <a:pathLst>
                <a:path w="4885" h="3011" extrusionOk="0">
                  <a:moveTo>
                    <a:pt x="4807" y="0"/>
                  </a:moveTo>
                  <a:cubicBezTo>
                    <a:pt x="4796" y="0"/>
                    <a:pt x="4785" y="4"/>
                    <a:pt x="4776" y="13"/>
                  </a:cubicBezTo>
                  <a:lnTo>
                    <a:pt x="3505" y="1024"/>
                  </a:lnTo>
                  <a:cubicBezTo>
                    <a:pt x="3491" y="1038"/>
                    <a:pt x="3476" y="1038"/>
                    <a:pt x="3476" y="1038"/>
                  </a:cubicBezTo>
                  <a:lnTo>
                    <a:pt x="864" y="1038"/>
                  </a:lnTo>
                  <a:cubicBezTo>
                    <a:pt x="835" y="1038"/>
                    <a:pt x="820" y="1053"/>
                    <a:pt x="806" y="1082"/>
                  </a:cubicBezTo>
                  <a:lnTo>
                    <a:pt x="12" y="2944"/>
                  </a:lnTo>
                  <a:cubicBezTo>
                    <a:pt x="1" y="2977"/>
                    <a:pt x="24" y="3011"/>
                    <a:pt x="62" y="3011"/>
                  </a:cubicBezTo>
                  <a:cubicBezTo>
                    <a:pt x="73" y="3011"/>
                    <a:pt x="86" y="3008"/>
                    <a:pt x="99" y="3002"/>
                  </a:cubicBezTo>
                  <a:lnTo>
                    <a:pt x="1398" y="2222"/>
                  </a:lnTo>
                  <a:lnTo>
                    <a:pt x="3751" y="2222"/>
                  </a:lnTo>
                  <a:cubicBezTo>
                    <a:pt x="3780" y="2222"/>
                    <a:pt x="3794" y="2208"/>
                    <a:pt x="3808" y="2193"/>
                  </a:cubicBezTo>
                  <a:lnTo>
                    <a:pt x="4862" y="86"/>
                  </a:lnTo>
                  <a:cubicBezTo>
                    <a:pt x="4885" y="52"/>
                    <a:pt x="4846" y="0"/>
                    <a:pt x="480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40" name="Google Shape;18540;p81"/>
          <p:cNvGrpSpPr/>
          <p:nvPr/>
        </p:nvGrpSpPr>
        <p:grpSpPr>
          <a:xfrm>
            <a:off x="6005720" y="3817357"/>
            <a:ext cx="362947" cy="356576"/>
            <a:chOff x="6005720" y="3817357"/>
            <a:chExt cx="362947" cy="356576"/>
          </a:xfrm>
        </p:grpSpPr>
        <p:sp>
          <p:nvSpPr>
            <p:cNvPr id="18541" name="Google Shape;18541;p81"/>
            <p:cNvSpPr/>
            <p:nvPr/>
          </p:nvSpPr>
          <p:spPr>
            <a:xfrm>
              <a:off x="6005720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14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14" y="13598"/>
                  </a:cubicBezTo>
                  <a:cubicBezTo>
                    <a:pt x="10568" y="13598"/>
                    <a:pt x="13614" y="10552"/>
                    <a:pt x="13614" y="6799"/>
                  </a:cubicBezTo>
                  <a:cubicBezTo>
                    <a:pt x="13614" y="3046"/>
                    <a:pt x="10568" y="0"/>
                    <a:pt x="6814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81"/>
            <p:cNvSpPr/>
            <p:nvPr/>
          </p:nvSpPr>
          <p:spPr>
            <a:xfrm>
              <a:off x="616088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81"/>
            <p:cNvSpPr/>
            <p:nvPr/>
          </p:nvSpPr>
          <p:spPr>
            <a:xfrm>
              <a:off x="6055240" y="3879487"/>
              <a:ext cx="262727" cy="234572"/>
            </a:xfrm>
            <a:custGeom>
              <a:avLst/>
              <a:gdLst/>
              <a:ahLst/>
              <a:cxnLst/>
              <a:rect l="l" t="t" r="r" b="b"/>
              <a:pathLst>
                <a:path w="10022" h="8948" extrusionOk="0">
                  <a:moveTo>
                    <a:pt x="2283" y="0"/>
                  </a:moveTo>
                  <a:cubicBezTo>
                    <a:pt x="1821" y="0"/>
                    <a:pt x="1360" y="177"/>
                    <a:pt x="1013" y="532"/>
                  </a:cubicBezTo>
                  <a:cubicBezTo>
                    <a:pt x="349" y="1196"/>
                    <a:pt x="306" y="2264"/>
                    <a:pt x="941" y="2971"/>
                  </a:cubicBezTo>
                  <a:lnTo>
                    <a:pt x="999" y="3043"/>
                  </a:lnTo>
                  <a:cubicBezTo>
                    <a:pt x="0" y="5855"/>
                    <a:pt x="2172" y="8593"/>
                    <a:pt x="4888" y="8593"/>
                  </a:cubicBezTo>
                  <a:cubicBezTo>
                    <a:pt x="5351" y="8593"/>
                    <a:pt x="5830" y="8514"/>
                    <a:pt x="6311" y="8341"/>
                  </a:cubicBezTo>
                  <a:lnTo>
                    <a:pt x="6369" y="8413"/>
                  </a:lnTo>
                  <a:cubicBezTo>
                    <a:pt x="6715" y="8745"/>
                    <a:pt x="7163" y="8933"/>
                    <a:pt x="7639" y="8933"/>
                  </a:cubicBezTo>
                  <a:lnTo>
                    <a:pt x="7639" y="8948"/>
                  </a:lnTo>
                  <a:cubicBezTo>
                    <a:pt x="9227" y="8933"/>
                    <a:pt x="10021" y="7013"/>
                    <a:pt x="8895" y="5887"/>
                  </a:cubicBezTo>
                  <a:lnTo>
                    <a:pt x="8837" y="5815"/>
                  </a:lnTo>
                  <a:cubicBezTo>
                    <a:pt x="9836" y="3003"/>
                    <a:pt x="7664" y="265"/>
                    <a:pt x="4949" y="265"/>
                  </a:cubicBezTo>
                  <a:cubicBezTo>
                    <a:pt x="4486" y="265"/>
                    <a:pt x="4007" y="345"/>
                    <a:pt x="3525" y="517"/>
                  </a:cubicBezTo>
                  <a:lnTo>
                    <a:pt x="3467" y="445"/>
                  </a:lnTo>
                  <a:cubicBezTo>
                    <a:pt x="3129" y="149"/>
                    <a:pt x="2706" y="0"/>
                    <a:pt x="22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81"/>
            <p:cNvSpPr/>
            <p:nvPr/>
          </p:nvSpPr>
          <p:spPr>
            <a:xfrm>
              <a:off x="6129848" y="3935010"/>
              <a:ext cx="108635" cy="121166"/>
            </a:xfrm>
            <a:custGeom>
              <a:avLst/>
              <a:gdLst/>
              <a:ahLst/>
              <a:cxnLst/>
              <a:rect l="l" t="t" r="r" b="b"/>
              <a:pathLst>
                <a:path w="4144" h="4622" extrusionOk="0">
                  <a:moveTo>
                    <a:pt x="1436" y="1"/>
                  </a:moveTo>
                  <a:cubicBezTo>
                    <a:pt x="651" y="1"/>
                    <a:pt x="15" y="640"/>
                    <a:pt x="15" y="1431"/>
                  </a:cubicBezTo>
                  <a:cubicBezTo>
                    <a:pt x="15" y="2208"/>
                    <a:pt x="651" y="2846"/>
                    <a:pt x="1436" y="2846"/>
                  </a:cubicBezTo>
                  <a:cubicBezTo>
                    <a:pt x="1453" y="2846"/>
                    <a:pt x="1470" y="2846"/>
                    <a:pt x="1488" y="2845"/>
                  </a:cubicBezTo>
                  <a:lnTo>
                    <a:pt x="2671" y="2845"/>
                  </a:lnTo>
                  <a:cubicBezTo>
                    <a:pt x="3061" y="2918"/>
                    <a:pt x="3061" y="3481"/>
                    <a:pt x="2671" y="3553"/>
                  </a:cubicBezTo>
                  <a:lnTo>
                    <a:pt x="1184" y="3553"/>
                  </a:lnTo>
                  <a:cubicBezTo>
                    <a:pt x="1156" y="3553"/>
                    <a:pt x="1127" y="3524"/>
                    <a:pt x="1127" y="3495"/>
                  </a:cubicBezTo>
                  <a:cubicBezTo>
                    <a:pt x="1184" y="3163"/>
                    <a:pt x="939" y="2860"/>
                    <a:pt x="593" y="2860"/>
                  </a:cubicBezTo>
                  <a:cubicBezTo>
                    <a:pt x="261" y="2860"/>
                    <a:pt x="1" y="3163"/>
                    <a:pt x="58" y="3495"/>
                  </a:cubicBezTo>
                  <a:cubicBezTo>
                    <a:pt x="58" y="4116"/>
                    <a:pt x="564" y="4621"/>
                    <a:pt x="1184" y="4621"/>
                  </a:cubicBezTo>
                  <a:lnTo>
                    <a:pt x="2671" y="4621"/>
                  </a:lnTo>
                  <a:cubicBezTo>
                    <a:pt x="2688" y="4622"/>
                    <a:pt x="2705" y="4622"/>
                    <a:pt x="2722" y="4622"/>
                  </a:cubicBezTo>
                  <a:cubicBezTo>
                    <a:pt x="3494" y="4622"/>
                    <a:pt x="4144" y="3983"/>
                    <a:pt x="4144" y="3206"/>
                  </a:cubicBezTo>
                  <a:cubicBezTo>
                    <a:pt x="4144" y="2415"/>
                    <a:pt x="3494" y="1776"/>
                    <a:pt x="2722" y="1776"/>
                  </a:cubicBezTo>
                  <a:cubicBezTo>
                    <a:pt x="2705" y="1776"/>
                    <a:pt x="2688" y="1777"/>
                    <a:pt x="2671" y="1777"/>
                  </a:cubicBezTo>
                  <a:lnTo>
                    <a:pt x="1488" y="1777"/>
                  </a:lnTo>
                  <a:cubicBezTo>
                    <a:pt x="1098" y="1705"/>
                    <a:pt x="1098" y="1142"/>
                    <a:pt x="1488" y="1070"/>
                  </a:cubicBezTo>
                  <a:lnTo>
                    <a:pt x="2960" y="1070"/>
                  </a:lnTo>
                  <a:cubicBezTo>
                    <a:pt x="2989" y="1070"/>
                    <a:pt x="3018" y="1099"/>
                    <a:pt x="3018" y="1128"/>
                  </a:cubicBezTo>
                  <a:cubicBezTo>
                    <a:pt x="2960" y="1460"/>
                    <a:pt x="3220" y="1777"/>
                    <a:pt x="3552" y="1777"/>
                  </a:cubicBezTo>
                  <a:cubicBezTo>
                    <a:pt x="3898" y="1777"/>
                    <a:pt x="4144" y="1460"/>
                    <a:pt x="4086" y="1128"/>
                  </a:cubicBezTo>
                  <a:cubicBezTo>
                    <a:pt x="4086" y="507"/>
                    <a:pt x="3581" y="2"/>
                    <a:pt x="2960" y="2"/>
                  </a:cubicBezTo>
                  <a:lnTo>
                    <a:pt x="1488" y="2"/>
                  </a:lnTo>
                  <a:cubicBezTo>
                    <a:pt x="1470" y="1"/>
                    <a:pt x="1453" y="1"/>
                    <a:pt x="143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45" name="Google Shape;18545;p81"/>
          <p:cNvGrpSpPr/>
          <p:nvPr/>
        </p:nvGrpSpPr>
        <p:grpSpPr>
          <a:xfrm>
            <a:off x="5589452" y="3367036"/>
            <a:ext cx="362580" cy="356498"/>
            <a:chOff x="5589452" y="3367036"/>
            <a:chExt cx="362580" cy="356498"/>
          </a:xfrm>
        </p:grpSpPr>
        <p:sp>
          <p:nvSpPr>
            <p:cNvPr id="18546" name="Google Shape;18546;p81"/>
            <p:cNvSpPr/>
            <p:nvPr/>
          </p:nvSpPr>
          <p:spPr>
            <a:xfrm>
              <a:off x="5589452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6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786" y="13598"/>
                  </a:cubicBezTo>
                  <a:cubicBezTo>
                    <a:pt x="10539" y="13598"/>
                    <a:pt x="13585" y="10552"/>
                    <a:pt x="13585" y="6799"/>
                  </a:cubicBezTo>
                  <a:cubicBezTo>
                    <a:pt x="13585" y="3046"/>
                    <a:pt x="10539" y="0"/>
                    <a:pt x="6786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81"/>
            <p:cNvSpPr/>
            <p:nvPr/>
          </p:nvSpPr>
          <p:spPr>
            <a:xfrm>
              <a:off x="5744225" y="3367036"/>
              <a:ext cx="207806" cy="356472"/>
            </a:xfrm>
            <a:custGeom>
              <a:avLst/>
              <a:gdLst/>
              <a:ahLst/>
              <a:cxnLst/>
              <a:rect l="l" t="t" r="r" b="b"/>
              <a:pathLst>
                <a:path w="7927" h="13598" extrusionOk="0">
                  <a:moveTo>
                    <a:pt x="896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92"/>
                    <a:pt x="5919" y="6799"/>
                  </a:cubicBezTo>
                  <a:cubicBezTo>
                    <a:pt x="5919" y="10206"/>
                    <a:pt x="3379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81"/>
            <p:cNvSpPr/>
            <p:nvPr/>
          </p:nvSpPr>
          <p:spPr>
            <a:xfrm>
              <a:off x="5666655" y="3420751"/>
              <a:ext cx="165023" cy="241099"/>
            </a:xfrm>
            <a:custGeom>
              <a:avLst/>
              <a:gdLst/>
              <a:ahLst/>
              <a:cxnLst/>
              <a:rect l="l" t="t" r="r" b="b"/>
              <a:pathLst>
                <a:path w="6295" h="9197" extrusionOk="0">
                  <a:moveTo>
                    <a:pt x="2180" y="1"/>
                  </a:moveTo>
                  <a:cubicBezTo>
                    <a:pt x="2123" y="1"/>
                    <a:pt x="2065" y="59"/>
                    <a:pt x="2065" y="116"/>
                  </a:cubicBezTo>
                  <a:lnTo>
                    <a:pt x="2051" y="217"/>
                  </a:lnTo>
                  <a:cubicBezTo>
                    <a:pt x="1964" y="1199"/>
                    <a:pt x="1184" y="1964"/>
                    <a:pt x="203" y="2065"/>
                  </a:cubicBezTo>
                  <a:lnTo>
                    <a:pt x="102" y="2080"/>
                  </a:lnTo>
                  <a:cubicBezTo>
                    <a:pt x="44" y="2080"/>
                    <a:pt x="1" y="2137"/>
                    <a:pt x="1" y="2195"/>
                  </a:cubicBezTo>
                  <a:lnTo>
                    <a:pt x="1" y="4057"/>
                  </a:lnTo>
                  <a:cubicBezTo>
                    <a:pt x="1" y="4129"/>
                    <a:pt x="44" y="4173"/>
                    <a:pt x="116" y="4173"/>
                  </a:cubicBezTo>
                  <a:lnTo>
                    <a:pt x="2051" y="4173"/>
                  </a:lnTo>
                  <a:lnTo>
                    <a:pt x="2051" y="6786"/>
                  </a:lnTo>
                  <a:cubicBezTo>
                    <a:pt x="2051" y="8099"/>
                    <a:pt x="3119" y="9167"/>
                    <a:pt x="4447" y="9196"/>
                  </a:cubicBezTo>
                  <a:cubicBezTo>
                    <a:pt x="5096" y="9196"/>
                    <a:pt x="5717" y="8936"/>
                    <a:pt x="6165" y="8460"/>
                  </a:cubicBezTo>
                  <a:lnTo>
                    <a:pt x="6266" y="8345"/>
                  </a:lnTo>
                  <a:cubicBezTo>
                    <a:pt x="6295" y="8330"/>
                    <a:pt x="6295" y="8287"/>
                    <a:pt x="6266" y="8258"/>
                  </a:cubicBezTo>
                  <a:lnTo>
                    <a:pt x="5140" y="6930"/>
                  </a:lnTo>
                  <a:cubicBezTo>
                    <a:pt x="5132" y="6915"/>
                    <a:pt x="5114" y="6908"/>
                    <a:pt x="5096" y="6908"/>
                  </a:cubicBezTo>
                  <a:cubicBezTo>
                    <a:pt x="5078" y="6908"/>
                    <a:pt x="5060" y="6915"/>
                    <a:pt x="5053" y="6930"/>
                  </a:cubicBezTo>
                  <a:lnTo>
                    <a:pt x="4923" y="7132"/>
                  </a:lnTo>
                  <a:cubicBezTo>
                    <a:pt x="4815" y="7294"/>
                    <a:pt x="4631" y="7393"/>
                    <a:pt x="4442" y="7393"/>
                  </a:cubicBezTo>
                  <a:cubicBezTo>
                    <a:pt x="4429" y="7393"/>
                    <a:pt x="4416" y="7393"/>
                    <a:pt x="4404" y="7392"/>
                  </a:cubicBezTo>
                  <a:cubicBezTo>
                    <a:pt x="4100" y="7363"/>
                    <a:pt x="3855" y="7103"/>
                    <a:pt x="3869" y="6800"/>
                  </a:cubicBezTo>
                  <a:lnTo>
                    <a:pt x="3869" y="4173"/>
                  </a:lnTo>
                  <a:lnTo>
                    <a:pt x="5818" y="4173"/>
                  </a:lnTo>
                  <a:cubicBezTo>
                    <a:pt x="5876" y="4173"/>
                    <a:pt x="5934" y="4115"/>
                    <a:pt x="5934" y="4057"/>
                  </a:cubicBezTo>
                  <a:lnTo>
                    <a:pt x="5934" y="2195"/>
                  </a:lnTo>
                  <a:cubicBezTo>
                    <a:pt x="5934" y="2123"/>
                    <a:pt x="5876" y="2080"/>
                    <a:pt x="5818" y="2080"/>
                  </a:cubicBezTo>
                  <a:lnTo>
                    <a:pt x="3869" y="2080"/>
                  </a:lnTo>
                  <a:lnTo>
                    <a:pt x="3869" y="116"/>
                  </a:lnTo>
                  <a:cubicBezTo>
                    <a:pt x="3869" y="59"/>
                    <a:pt x="3812" y="1"/>
                    <a:pt x="3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49" name="Google Shape;18549;p81"/>
          <p:cNvGrpSpPr/>
          <p:nvPr/>
        </p:nvGrpSpPr>
        <p:grpSpPr>
          <a:xfrm>
            <a:off x="4211985" y="3817357"/>
            <a:ext cx="362947" cy="356576"/>
            <a:chOff x="4211985" y="3817357"/>
            <a:chExt cx="362947" cy="356576"/>
          </a:xfrm>
        </p:grpSpPr>
        <p:sp>
          <p:nvSpPr>
            <p:cNvPr id="18550" name="Google Shape;18550;p81"/>
            <p:cNvSpPr/>
            <p:nvPr/>
          </p:nvSpPr>
          <p:spPr>
            <a:xfrm>
              <a:off x="4211985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81"/>
            <p:cNvSpPr/>
            <p:nvPr/>
          </p:nvSpPr>
          <p:spPr>
            <a:xfrm>
              <a:off x="4366758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81"/>
            <p:cNvSpPr/>
            <p:nvPr/>
          </p:nvSpPr>
          <p:spPr>
            <a:xfrm>
              <a:off x="4288061" y="3909555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53" name="Google Shape;18553;p81"/>
          <p:cNvGrpSpPr/>
          <p:nvPr/>
        </p:nvGrpSpPr>
        <p:grpSpPr>
          <a:xfrm>
            <a:off x="4660419" y="3817357"/>
            <a:ext cx="362947" cy="356576"/>
            <a:chOff x="4660419" y="3817357"/>
            <a:chExt cx="362947" cy="356576"/>
          </a:xfrm>
        </p:grpSpPr>
        <p:sp>
          <p:nvSpPr>
            <p:cNvPr id="18554" name="Google Shape;18554;p81"/>
            <p:cNvSpPr/>
            <p:nvPr/>
          </p:nvSpPr>
          <p:spPr>
            <a:xfrm>
              <a:off x="4660419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81"/>
            <p:cNvSpPr/>
            <p:nvPr/>
          </p:nvSpPr>
          <p:spPr>
            <a:xfrm>
              <a:off x="4815585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78"/>
                    <a:pt x="5904" y="6799"/>
                  </a:cubicBezTo>
                  <a:cubicBezTo>
                    <a:pt x="5904" y="10220"/>
                    <a:pt x="3378" y="13093"/>
                    <a:pt x="0" y="13541"/>
                  </a:cubicBezTo>
                  <a:cubicBezTo>
                    <a:pt x="305" y="13581"/>
                    <a:pt x="607" y="13601"/>
                    <a:pt x="906" y="13601"/>
                  </a:cubicBezTo>
                  <a:cubicBezTo>
                    <a:pt x="4416" y="13601"/>
                    <a:pt x="7426" y="10865"/>
                    <a:pt x="7666" y="7247"/>
                  </a:cubicBezTo>
                  <a:cubicBezTo>
                    <a:pt x="7925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81"/>
            <p:cNvSpPr/>
            <p:nvPr/>
          </p:nvSpPr>
          <p:spPr>
            <a:xfrm>
              <a:off x="4702441" y="3871098"/>
              <a:ext cx="271351" cy="249016"/>
            </a:xfrm>
            <a:custGeom>
              <a:avLst/>
              <a:gdLst/>
              <a:ahLst/>
              <a:cxnLst/>
              <a:rect l="l" t="t" r="r" b="b"/>
              <a:pathLst>
                <a:path w="10351" h="9499" extrusionOk="0">
                  <a:moveTo>
                    <a:pt x="5200" y="0"/>
                  </a:moveTo>
                  <a:cubicBezTo>
                    <a:pt x="4034" y="0"/>
                    <a:pt x="2878" y="428"/>
                    <a:pt x="1978" y="1270"/>
                  </a:cubicBezTo>
                  <a:cubicBezTo>
                    <a:pt x="419" y="2714"/>
                    <a:pt x="0" y="5009"/>
                    <a:pt x="967" y="6900"/>
                  </a:cubicBezTo>
                  <a:cubicBezTo>
                    <a:pt x="982" y="6929"/>
                    <a:pt x="982" y="6958"/>
                    <a:pt x="967" y="6987"/>
                  </a:cubicBezTo>
                  <a:lnTo>
                    <a:pt x="505" y="8170"/>
                  </a:lnTo>
                  <a:cubicBezTo>
                    <a:pt x="476" y="8243"/>
                    <a:pt x="520" y="8315"/>
                    <a:pt x="592" y="8315"/>
                  </a:cubicBezTo>
                  <a:lnTo>
                    <a:pt x="2021" y="8315"/>
                  </a:lnTo>
                  <a:cubicBezTo>
                    <a:pt x="2050" y="8315"/>
                    <a:pt x="2079" y="8329"/>
                    <a:pt x="2093" y="8344"/>
                  </a:cubicBezTo>
                  <a:cubicBezTo>
                    <a:pt x="2959" y="9080"/>
                    <a:pt x="4056" y="9498"/>
                    <a:pt x="5197" y="9498"/>
                  </a:cubicBezTo>
                  <a:cubicBezTo>
                    <a:pt x="7333" y="9498"/>
                    <a:pt x="9196" y="8084"/>
                    <a:pt x="9773" y="6034"/>
                  </a:cubicBezTo>
                  <a:cubicBezTo>
                    <a:pt x="10350" y="3984"/>
                    <a:pt x="9499" y="1804"/>
                    <a:pt x="7680" y="693"/>
                  </a:cubicBezTo>
                  <a:cubicBezTo>
                    <a:pt x="6911" y="229"/>
                    <a:pt x="6053" y="0"/>
                    <a:pt x="52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81"/>
            <p:cNvSpPr/>
            <p:nvPr/>
          </p:nvSpPr>
          <p:spPr>
            <a:xfrm>
              <a:off x="4727791" y="3894351"/>
              <a:ext cx="220652" cy="202668"/>
            </a:xfrm>
            <a:custGeom>
              <a:avLst/>
              <a:gdLst/>
              <a:ahLst/>
              <a:cxnLst/>
              <a:rect l="l" t="t" r="r" b="b"/>
              <a:pathLst>
                <a:path w="8417" h="7731" extrusionOk="0">
                  <a:moveTo>
                    <a:pt x="4232" y="1"/>
                  </a:moveTo>
                  <a:cubicBezTo>
                    <a:pt x="3273" y="1"/>
                    <a:pt x="2320" y="357"/>
                    <a:pt x="1588" y="1047"/>
                  </a:cubicBezTo>
                  <a:cubicBezTo>
                    <a:pt x="318" y="2231"/>
                    <a:pt x="0" y="4122"/>
                    <a:pt x="809" y="5652"/>
                  </a:cubicBezTo>
                  <a:lnTo>
                    <a:pt x="939" y="5912"/>
                  </a:lnTo>
                  <a:cubicBezTo>
                    <a:pt x="982" y="5970"/>
                    <a:pt x="982" y="6056"/>
                    <a:pt x="953" y="6129"/>
                  </a:cubicBezTo>
                  <a:lnTo>
                    <a:pt x="823" y="6432"/>
                  </a:lnTo>
                  <a:cubicBezTo>
                    <a:pt x="809" y="6489"/>
                    <a:pt x="852" y="6533"/>
                    <a:pt x="910" y="6533"/>
                  </a:cubicBezTo>
                  <a:lnTo>
                    <a:pt x="1328" y="6533"/>
                  </a:lnTo>
                  <a:cubicBezTo>
                    <a:pt x="1386" y="6547"/>
                    <a:pt x="1458" y="6562"/>
                    <a:pt x="1502" y="6605"/>
                  </a:cubicBezTo>
                  <a:lnTo>
                    <a:pt x="1675" y="6764"/>
                  </a:lnTo>
                  <a:cubicBezTo>
                    <a:pt x="2382" y="7384"/>
                    <a:pt x="3292" y="7731"/>
                    <a:pt x="4230" y="7731"/>
                  </a:cubicBezTo>
                  <a:cubicBezTo>
                    <a:pt x="5962" y="7716"/>
                    <a:pt x="7478" y="6562"/>
                    <a:pt x="7940" y="4902"/>
                  </a:cubicBezTo>
                  <a:cubicBezTo>
                    <a:pt x="8416" y="3227"/>
                    <a:pt x="7709" y="1466"/>
                    <a:pt x="6222" y="557"/>
                  </a:cubicBezTo>
                  <a:cubicBezTo>
                    <a:pt x="5608" y="183"/>
                    <a:pt x="4919" y="1"/>
                    <a:pt x="4232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81"/>
            <p:cNvSpPr/>
            <p:nvPr/>
          </p:nvSpPr>
          <p:spPr>
            <a:xfrm>
              <a:off x="4765619" y="3922742"/>
              <a:ext cx="147250" cy="144025"/>
            </a:xfrm>
            <a:custGeom>
              <a:avLst/>
              <a:gdLst/>
              <a:ahLst/>
              <a:cxnLst/>
              <a:rect l="l" t="t" r="r" b="b"/>
              <a:pathLst>
                <a:path w="5617" h="5494" extrusionOk="0">
                  <a:moveTo>
                    <a:pt x="1567" y="0"/>
                  </a:moveTo>
                  <a:cubicBezTo>
                    <a:pt x="1444" y="0"/>
                    <a:pt x="1322" y="51"/>
                    <a:pt x="1228" y="152"/>
                  </a:cubicBezTo>
                  <a:lnTo>
                    <a:pt x="275" y="1105"/>
                  </a:lnTo>
                  <a:cubicBezTo>
                    <a:pt x="30" y="1336"/>
                    <a:pt x="1" y="1697"/>
                    <a:pt x="203" y="1956"/>
                  </a:cubicBezTo>
                  <a:cubicBezTo>
                    <a:pt x="1141" y="3270"/>
                    <a:pt x="2296" y="4425"/>
                    <a:pt x="3610" y="5378"/>
                  </a:cubicBezTo>
                  <a:cubicBezTo>
                    <a:pt x="3725" y="5450"/>
                    <a:pt x="3855" y="5493"/>
                    <a:pt x="3999" y="5493"/>
                  </a:cubicBezTo>
                  <a:cubicBezTo>
                    <a:pt x="4173" y="5493"/>
                    <a:pt x="4346" y="5435"/>
                    <a:pt x="4476" y="5305"/>
                  </a:cubicBezTo>
                  <a:lnTo>
                    <a:pt x="5429" y="4353"/>
                  </a:lnTo>
                  <a:cubicBezTo>
                    <a:pt x="5616" y="4165"/>
                    <a:pt x="5616" y="3847"/>
                    <a:pt x="5429" y="3660"/>
                  </a:cubicBezTo>
                  <a:lnTo>
                    <a:pt x="4837" y="3068"/>
                  </a:lnTo>
                  <a:cubicBezTo>
                    <a:pt x="4743" y="2974"/>
                    <a:pt x="4617" y="2927"/>
                    <a:pt x="4490" y="2927"/>
                  </a:cubicBezTo>
                  <a:cubicBezTo>
                    <a:pt x="4364" y="2927"/>
                    <a:pt x="4238" y="2974"/>
                    <a:pt x="4144" y="3068"/>
                  </a:cubicBezTo>
                  <a:lnTo>
                    <a:pt x="3985" y="3241"/>
                  </a:lnTo>
                  <a:cubicBezTo>
                    <a:pt x="3936" y="3290"/>
                    <a:pt x="3860" y="3319"/>
                    <a:pt x="3785" y="3319"/>
                  </a:cubicBezTo>
                  <a:cubicBezTo>
                    <a:pt x="3750" y="3319"/>
                    <a:pt x="3714" y="3313"/>
                    <a:pt x="3682" y="3299"/>
                  </a:cubicBezTo>
                  <a:cubicBezTo>
                    <a:pt x="3032" y="3039"/>
                    <a:pt x="2527" y="2534"/>
                    <a:pt x="2267" y="1884"/>
                  </a:cubicBezTo>
                  <a:cubicBezTo>
                    <a:pt x="2224" y="1783"/>
                    <a:pt x="2253" y="1668"/>
                    <a:pt x="2339" y="1581"/>
                  </a:cubicBezTo>
                  <a:lnTo>
                    <a:pt x="2498" y="1422"/>
                  </a:lnTo>
                  <a:cubicBezTo>
                    <a:pt x="2686" y="1235"/>
                    <a:pt x="2686" y="932"/>
                    <a:pt x="2498" y="729"/>
                  </a:cubicBezTo>
                  <a:lnTo>
                    <a:pt x="1906" y="152"/>
                  </a:lnTo>
                  <a:cubicBezTo>
                    <a:pt x="1812" y="51"/>
                    <a:pt x="1690" y="0"/>
                    <a:pt x="15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59" name="Google Shape;18559;p81"/>
          <p:cNvGrpSpPr/>
          <p:nvPr/>
        </p:nvGrpSpPr>
        <p:grpSpPr>
          <a:xfrm>
            <a:off x="5557286" y="3817357"/>
            <a:ext cx="362947" cy="356576"/>
            <a:chOff x="5557286" y="3817357"/>
            <a:chExt cx="362947" cy="356576"/>
          </a:xfrm>
        </p:grpSpPr>
        <p:sp>
          <p:nvSpPr>
            <p:cNvPr id="18560" name="Google Shape;18560;p81"/>
            <p:cNvSpPr/>
            <p:nvPr/>
          </p:nvSpPr>
          <p:spPr>
            <a:xfrm>
              <a:off x="5557286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613" y="10552"/>
                    <a:pt x="13613" y="6799"/>
                  </a:cubicBezTo>
                  <a:cubicBezTo>
                    <a:pt x="13613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81"/>
            <p:cNvSpPr/>
            <p:nvPr/>
          </p:nvSpPr>
          <p:spPr>
            <a:xfrm>
              <a:off x="5712453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81"/>
            <p:cNvSpPr/>
            <p:nvPr/>
          </p:nvSpPr>
          <p:spPr>
            <a:xfrm>
              <a:off x="5601563" y="3894456"/>
              <a:ext cx="268337" cy="202563"/>
            </a:xfrm>
            <a:custGeom>
              <a:avLst/>
              <a:gdLst/>
              <a:ahLst/>
              <a:cxnLst/>
              <a:rect l="l" t="t" r="r" b="b"/>
              <a:pathLst>
                <a:path w="10236" h="7727" extrusionOk="0">
                  <a:moveTo>
                    <a:pt x="5118" y="0"/>
                  </a:moveTo>
                  <a:cubicBezTo>
                    <a:pt x="3685" y="0"/>
                    <a:pt x="2253" y="83"/>
                    <a:pt x="824" y="249"/>
                  </a:cubicBezTo>
                  <a:cubicBezTo>
                    <a:pt x="564" y="278"/>
                    <a:pt x="347" y="480"/>
                    <a:pt x="304" y="755"/>
                  </a:cubicBezTo>
                  <a:cubicBezTo>
                    <a:pt x="1" y="2819"/>
                    <a:pt x="1" y="4912"/>
                    <a:pt x="304" y="6976"/>
                  </a:cubicBezTo>
                  <a:cubicBezTo>
                    <a:pt x="347" y="7236"/>
                    <a:pt x="564" y="7453"/>
                    <a:pt x="824" y="7482"/>
                  </a:cubicBezTo>
                  <a:cubicBezTo>
                    <a:pt x="2253" y="7640"/>
                    <a:pt x="3682" y="7712"/>
                    <a:pt x="5125" y="7727"/>
                  </a:cubicBezTo>
                  <a:cubicBezTo>
                    <a:pt x="6554" y="7712"/>
                    <a:pt x="7984" y="7640"/>
                    <a:pt x="9413" y="7482"/>
                  </a:cubicBezTo>
                  <a:cubicBezTo>
                    <a:pt x="9673" y="7453"/>
                    <a:pt x="9889" y="7236"/>
                    <a:pt x="9932" y="6976"/>
                  </a:cubicBezTo>
                  <a:cubicBezTo>
                    <a:pt x="10236" y="4912"/>
                    <a:pt x="10236" y="2819"/>
                    <a:pt x="9932" y="755"/>
                  </a:cubicBezTo>
                  <a:cubicBezTo>
                    <a:pt x="9889" y="480"/>
                    <a:pt x="9673" y="278"/>
                    <a:pt x="9413" y="249"/>
                  </a:cubicBezTo>
                  <a:cubicBezTo>
                    <a:pt x="7984" y="83"/>
                    <a:pt x="6551" y="0"/>
                    <a:pt x="5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81"/>
            <p:cNvSpPr/>
            <p:nvPr/>
          </p:nvSpPr>
          <p:spPr>
            <a:xfrm>
              <a:off x="5696567" y="3944343"/>
              <a:ext cx="98411" cy="102527"/>
            </a:xfrm>
            <a:custGeom>
              <a:avLst/>
              <a:gdLst/>
              <a:ahLst/>
              <a:cxnLst/>
              <a:rect l="l" t="t" r="r" b="b"/>
              <a:pathLst>
                <a:path w="3754" h="3911" extrusionOk="0">
                  <a:moveTo>
                    <a:pt x="129" y="0"/>
                  </a:moveTo>
                  <a:cubicBezTo>
                    <a:pt x="58" y="0"/>
                    <a:pt x="0" y="60"/>
                    <a:pt x="0" y="136"/>
                  </a:cubicBezTo>
                  <a:lnTo>
                    <a:pt x="0" y="3774"/>
                  </a:lnTo>
                  <a:cubicBezTo>
                    <a:pt x="0" y="3850"/>
                    <a:pt x="58" y="3910"/>
                    <a:pt x="123" y="3910"/>
                  </a:cubicBezTo>
                  <a:cubicBezTo>
                    <a:pt x="144" y="3910"/>
                    <a:pt x="166" y="3904"/>
                    <a:pt x="188" y="3890"/>
                  </a:cubicBezTo>
                  <a:lnTo>
                    <a:pt x="3667" y="2071"/>
                  </a:lnTo>
                  <a:cubicBezTo>
                    <a:pt x="3753" y="2027"/>
                    <a:pt x="3753" y="1883"/>
                    <a:pt x="3667" y="1840"/>
                  </a:cubicBezTo>
                  <a:lnTo>
                    <a:pt x="202" y="21"/>
                  </a:lnTo>
                  <a:cubicBezTo>
                    <a:pt x="177" y="7"/>
                    <a:pt x="153" y="0"/>
                    <a:pt x="129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64" name="Google Shape;18564;p81"/>
          <p:cNvGrpSpPr/>
          <p:nvPr/>
        </p:nvGrpSpPr>
        <p:grpSpPr>
          <a:xfrm>
            <a:off x="7488021" y="3362475"/>
            <a:ext cx="372017" cy="365621"/>
            <a:chOff x="7488021" y="3362475"/>
            <a:chExt cx="372017" cy="365621"/>
          </a:xfrm>
        </p:grpSpPr>
        <p:sp>
          <p:nvSpPr>
            <p:cNvPr id="18565" name="Google Shape;18565;p81"/>
            <p:cNvSpPr/>
            <p:nvPr/>
          </p:nvSpPr>
          <p:spPr>
            <a:xfrm>
              <a:off x="7488021" y="3362475"/>
              <a:ext cx="365201" cy="365594"/>
            </a:xfrm>
            <a:custGeom>
              <a:avLst/>
              <a:gdLst/>
              <a:ahLst/>
              <a:cxnLst/>
              <a:rect l="l" t="t" r="r" b="b"/>
              <a:pathLst>
                <a:path w="13931" h="13946" extrusionOk="0">
                  <a:moveTo>
                    <a:pt x="6973" y="1"/>
                  </a:moveTo>
                  <a:cubicBezTo>
                    <a:pt x="3119" y="1"/>
                    <a:pt x="1" y="3119"/>
                    <a:pt x="1" y="6973"/>
                  </a:cubicBezTo>
                  <a:cubicBezTo>
                    <a:pt x="1" y="10813"/>
                    <a:pt x="3119" y="13945"/>
                    <a:pt x="6973" y="13945"/>
                  </a:cubicBezTo>
                  <a:cubicBezTo>
                    <a:pt x="10813" y="13945"/>
                    <a:pt x="13931" y="10813"/>
                    <a:pt x="13931" y="6973"/>
                  </a:cubicBezTo>
                  <a:cubicBezTo>
                    <a:pt x="13931" y="3119"/>
                    <a:pt x="10813" y="1"/>
                    <a:pt x="6973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81"/>
            <p:cNvSpPr/>
            <p:nvPr/>
          </p:nvSpPr>
          <p:spPr>
            <a:xfrm>
              <a:off x="7646963" y="3362475"/>
              <a:ext cx="213076" cy="365621"/>
            </a:xfrm>
            <a:custGeom>
              <a:avLst/>
              <a:gdLst/>
              <a:ahLst/>
              <a:cxnLst/>
              <a:rect l="l" t="t" r="r" b="b"/>
              <a:pathLst>
                <a:path w="8128" h="13947" extrusionOk="0">
                  <a:moveTo>
                    <a:pt x="895" y="1"/>
                  </a:moveTo>
                  <a:cubicBezTo>
                    <a:pt x="592" y="1"/>
                    <a:pt x="289" y="30"/>
                    <a:pt x="0" y="73"/>
                  </a:cubicBezTo>
                  <a:cubicBezTo>
                    <a:pt x="3465" y="521"/>
                    <a:pt x="6049" y="3480"/>
                    <a:pt x="6049" y="6973"/>
                  </a:cubicBezTo>
                  <a:cubicBezTo>
                    <a:pt x="6049" y="10467"/>
                    <a:pt x="3465" y="13426"/>
                    <a:pt x="0" y="13888"/>
                  </a:cubicBezTo>
                  <a:cubicBezTo>
                    <a:pt x="306" y="13928"/>
                    <a:pt x="610" y="13947"/>
                    <a:pt x="910" y="13947"/>
                  </a:cubicBezTo>
                  <a:cubicBezTo>
                    <a:pt x="4521" y="13947"/>
                    <a:pt x="7628" y="11139"/>
                    <a:pt x="7868" y="7421"/>
                  </a:cubicBezTo>
                  <a:cubicBezTo>
                    <a:pt x="8127" y="3416"/>
                    <a:pt x="4936" y="15"/>
                    <a:pt x="921" y="15"/>
                  </a:cubicBezTo>
                  <a:cubicBezTo>
                    <a:pt x="912" y="15"/>
                    <a:pt x="904" y="15"/>
                    <a:pt x="895" y="1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81"/>
            <p:cNvSpPr/>
            <p:nvPr/>
          </p:nvSpPr>
          <p:spPr>
            <a:xfrm>
              <a:off x="7685944" y="3401928"/>
              <a:ext cx="56415" cy="48367"/>
            </a:xfrm>
            <a:custGeom>
              <a:avLst/>
              <a:gdLst/>
              <a:ahLst/>
              <a:cxnLst/>
              <a:rect l="l" t="t" r="r" b="b"/>
              <a:pathLst>
                <a:path w="2152" h="1845" extrusionOk="0">
                  <a:moveTo>
                    <a:pt x="1230" y="0"/>
                  </a:moveTo>
                  <a:cubicBezTo>
                    <a:pt x="1003" y="0"/>
                    <a:pt x="770" y="84"/>
                    <a:pt x="578" y="271"/>
                  </a:cubicBezTo>
                  <a:cubicBezTo>
                    <a:pt x="0" y="849"/>
                    <a:pt x="405" y="1845"/>
                    <a:pt x="1242" y="1845"/>
                  </a:cubicBezTo>
                  <a:cubicBezTo>
                    <a:pt x="1747" y="1845"/>
                    <a:pt x="2151" y="1426"/>
                    <a:pt x="2151" y="921"/>
                  </a:cubicBezTo>
                  <a:cubicBezTo>
                    <a:pt x="2151" y="365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81"/>
            <p:cNvSpPr/>
            <p:nvPr/>
          </p:nvSpPr>
          <p:spPr>
            <a:xfrm>
              <a:off x="7546297" y="3481307"/>
              <a:ext cx="248282" cy="207413"/>
            </a:xfrm>
            <a:custGeom>
              <a:avLst/>
              <a:gdLst/>
              <a:ahLst/>
              <a:cxnLst/>
              <a:rect l="l" t="t" r="r" b="b"/>
              <a:pathLst>
                <a:path w="9471" h="7912" extrusionOk="0">
                  <a:moveTo>
                    <a:pt x="4735" y="1"/>
                  </a:moveTo>
                  <a:cubicBezTo>
                    <a:pt x="2123" y="1"/>
                    <a:pt x="1" y="1776"/>
                    <a:pt x="1" y="3956"/>
                  </a:cubicBezTo>
                  <a:cubicBezTo>
                    <a:pt x="1" y="6136"/>
                    <a:pt x="2123" y="7911"/>
                    <a:pt x="4735" y="7911"/>
                  </a:cubicBezTo>
                  <a:cubicBezTo>
                    <a:pt x="7363" y="7911"/>
                    <a:pt x="9470" y="6136"/>
                    <a:pt x="9470" y="3956"/>
                  </a:cubicBezTo>
                  <a:cubicBezTo>
                    <a:pt x="9470" y="1776"/>
                    <a:pt x="7348" y="1"/>
                    <a:pt x="473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81"/>
            <p:cNvSpPr/>
            <p:nvPr/>
          </p:nvSpPr>
          <p:spPr>
            <a:xfrm>
              <a:off x="7748755" y="3489041"/>
              <a:ext cx="73061" cy="79327"/>
            </a:xfrm>
            <a:custGeom>
              <a:avLst/>
              <a:gdLst/>
              <a:ahLst/>
              <a:cxnLst/>
              <a:rect l="l" t="t" r="r" b="b"/>
              <a:pathLst>
                <a:path w="2787" h="3026" extrusionOk="0">
                  <a:moveTo>
                    <a:pt x="1243" y="1"/>
                  </a:moveTo>
                  <a:cubicBezTo>
                    <a:pt x="885" y="1"/>
                    <a:pt x="520" y="128"/>
                    <a:pt x="217" y="413"/>
                  </a:cubicBezTo>
                  <a:lnTo>
                    <a:pt x="1" y="615"/>
                  </a:lnTo>
                  <a:lnTo>
                    <a:pt x="232" y="788"/>
                  </a:lnTo>
                  <a:cubicBezTo>
                    <a:pt x="881" y="1279"/>
                    <a:pt x="1372" y="1972"/>
                    <a:pt x="1603" y="2751"/>
                  </a:cubicBezTo>
                  <a:lnTo>
                    <a:pt x="1675" y="3026"/>
                  </a:lnTo>
                  <a:lnTo>
                    <a:pt x="1949" y="2896"/>
                  </a:lnTo>
                  <a:cubicBezTo>
                    <a:pt x="2455" y="2636"/>
                    <a:pt x="2787" y="2116"/>
                    <a:pt x="2787" y="1539"/>
                  </a:cubicBezTo>
                  <a:cubicBezTo>
                    <a:pt x="2787" y="616"/>
                    <a:pt x="2030" y="1"/>
                    <a:pt x="124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81"/>
            <p:cNvSpPr/>
            <p:nvPr/>
          </p:nvSpPr>
          <p:spPr>
            <a:xfrm>
              <a:off x="7503540" y="3489250"/>
              <a:ext cx="88947" cy="79510"/>
            </a:xfrm>
            <a:custGeom>
              <a:avLst/>
              <a:gdLst/>
              <a:ahLst/>
              <a:cxnLst/>
              <a:rect l="l" t="t" r="r" b="b"/>
              <a:pathLst>
                <a:path w="3393" h="3033" extrusionOk="0">
                  <a:moveTo>
                    <a:pt x="2137" y="1"/>
                  </a:moveTo>
                  <a:cubicBezTo>
                    <a:pt x="520" y="1"/>
                    <a:pt x="0" y="2180"/>
                    <a:pt x="1444" y="2902"/>
                  </a:cubicBezTo>
                  <a:lnTo>
                    <a:pt x="1718" y="3032"/>
                  </a:lnTo>
                  <a:lnTo>
                    <a:pt x="1790" y="2758"/>
                  </a:lnTo>
                  <a:cubicBezTo>
                    <a:pt x="2021" y="1964"/>
                    <a:pt x="2512" y="1285"/>
                    <a:pt x="3162" y="795"/>
                  </a:cubicBezTo>
                  <a:lnTo>
                    <a:pt x="3393" y="607"/>
                  </a:lnTo>
                  <a:lnTo>
                    <a:pt x="3191" y="419"/>
                  </a:lnTo>
                  <a:cubicBezTo>
                    <a:pt x="2902" y="145"/>
                    <a:pt x="2527" y="1"/>
                    <a:pt x="21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81"/>
            <p:cNvSpPr/>
            <p:nvPr/>
          </p:nvSpPr>
          <p:spPr>
            <a:xfrm>
              <a:off x="7582631" y="3536857"/>
              <a:ext cx="56782" cy="48550"/>
            </a:xfrm>
            <a:custGeom>
              <a:avLst/>
              <a:gdLst/>
              <a:ahLst/>
              <a:cxnLst/>
              <a:rect l="l" t="t" r="r" b="b"/>
              <a:pathLst>
                <a:path w="2166" h="1852" extrusionOk="0">
                  <a:moveTo>
                    <a:pt x="1234" y="0"/>
                  </a:moveTo>
                  <a:cubicBezTo>
                    <a:pt x="1004" y="0"/>
                    <a:pt x="770" y="86"/>
                    <a:pt x="578" y="278"/>
                  </a:cubicBezTo>
                  <a:cubicBezTo>
                    <a:pt x="0" y="855"/>
                    <a:pt x="419" y="1851"/>
                    <a:pt x="1242" y="1851"/>
                  </a:cubicBezTo>
                  <a:cubicBezTo>
                    <a:pt x="1747" y="1851"/>
                    <a:pt x="2166" y="1433"/>
                    <a:pt x="2166" y="927"/>
                  </a:cubicBezTo>
                  <a:cubicBezTo>
                    <a:pt x="2166" y="372"/>
                    <a:pt x="1711" y="0"/>
                    <a:pt x="1234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81"/>
            <p:cNvSpPr/>
            <p:nvPr/>
          </p:nvSpPr>
          <p:spPr>
            <a:xfrm>
              <a:off x="7693887" y="3536857"/>
              <a:ext cx="56415" cy="48550"/>
            </a:xfrm>
            <a:custGeom>
              <a:avLst/>
              <a:gdLst/>
              <a:ahLst/>
              <a:cxnLst/>
              <a:rect l="l" t="t" r="r" b="b"/>
              <a:pathLst>
                <a:path w="2152" h="1852" extrusionOk="0">
                  <a:moveTo>
                    <a:pt x="1230" y="0"/>
                  </a:moveTo>
                  <a:cubicBezTo>
                    <a:pt x="1003" y="0"/>
                    <a:pt x="770" y="86"/>
                    <a:pt x="578" y="278"/>
                  </a:cubicBezTo>
                  <a:cubicBezTo>
                    <a:pt x="0" y="855"/>
                    <a:pt x="405" y="1851"/>
                    <a:pt x="1242" y="1851"/>
                  </a:cubicBezTo>
                  <a:cubicBezTo>
                    <a:pt x="1747" y="1851"/>
                    <a:pt x="2151" y="1433"/>
                    <a:pt x="2151" y="927"/>
                  </a:cubicBezTo>
                  <a:cubicBezTo>
                    <a:pt x="2151" y="372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81"/>
            <p:cNvSpPr/>
            <p:nvPr/>
          </p:nvSpPr>
          <p:spPr>
            <a:xfrm>
              <a:off x="7596866" y="3625883"/>
              <a:ext cx="147512" cy="34079"/>
            </a:xfrm>
            <a:custGeom>
              <a:avLst/>
              <a:gdLst/>
              <a:ahLst/>
              <a:cxnLst/>
              <a:rect l="l" t="t" r="r" b="b"/>
              <a:pathLst>
                <a:path w="5627" h="1300" extrusionOk="0">
                  <a:moveTo>
                    <a:pt x="322" y="0"/>
                  </a:moveTo>
                  <a:cubicBezTo>
                    <a:pt x="141" y="0"/>
                    <a:pt x="1" y="238"/>
                    <a:pt x="165" y="390"/>
                  </a:cubicBezTo>
                  <a:cubicBezTo>
                    <a:pt x="944" y="996"/>
                    <a:pt x="1879" y="1299"/>
                    <a:pt x="2814" y="1299"/>
                  </a:cubicBezTo>
                  <a:cubicBezTo>
                    <a:pt x="3748" y="1299"/>
                    <a:pt x="4683" y="996"/>
                    <a:pt x="5463" y="390"/>
                  </a:cubicBezTo>
                  <a:cubicBezTo>
                    <a:pt x="5626" y="238"/>
                    <a:pt x="5487" y="0"/>
                    <a:pt x="5305" y="0"/>
                  </a:cubicBezTo>
                  <a:cubicBezTo>
                    <a:pt x="5262" y="0"/>
                    <a:pt x="5218" y="13"/>
                    <a:pt x="5174" y="43"/>
                  </a:cubicBezTo>
                  <a:cubicBezTo>
                    <a:pt x="4481" y="577"/>
                    <a:pt x="3647" y="844"/>
                    <a:pt x="2814" y="844"/>
                  </a:cubicBezTo>
                  <a:cubicBezTo>
                    <a:pt x="1980" y="844"/>
                    <a:pt x="1146" y="577"/>
                    <a:pt x="453" y="43"/>
                  </a:cubicBezTo>
                  <a:cubicBezTo>
                    <a:pt x="410" y="13"/>
                    <a:pt x="365" y="0"/>
                    <a:pt x="32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81"/>
            <p:cNvSpPr/>
            <p:nvPr/>
          </p:nvSpPr>
          <p:spPr>
            <a:xfrm>
              <a:off x="7664736" y="3396318"/>
              <a:ext cx="84360" cy="93352"/>
            </a:xfrm>
            <a:custGeom>
              <a:avLst/>
              <a:gdLst/>
              <a:ahLst/>
              <a:cxnLst/>
              <a:rect l="l" t="t" r="r" b="b"/>
              <a:pathLst>
                <a:path w="3218" h="3561" extrusionOk="0">
                  <a:moveTo>
                    <a:pt x="2044" y="457"/>
                  </a:moveTo>
                  <a:lnTo>
                    <a:pt x="2044" y="457"/>
                  </a:lnTo>
                  <a:cubicBezTo>
                    <a:pt x="2645" y="462"/>
                    <a:pt x="2958" y="1194"/>
                    <a:pt x="2527" y="1626"/>
                  </a:cubicBezTo>
                  <a:cubicBezTo>
                    <a:pt x="2389" y="1760"/>
                    <a:pt x="2219" y="1820"/>
                    <a:pt x="2053" y="1820"/>
                  </a:cubicBezTo>
                  <a:cubicBezTo>
                    <a:pt x="1699" y="1820"/>
                    <a:pt x="1358" y="1548"/>
                    <a:pt x="1358" y="1135"/>
                  </a:cubicBezTo>
                  <a:cubicBezTo>
                    <a:pt x="1358" y="762"/>
                    <a:pt x="1657" y="460"/>
                    <a:pt x="2044" y="457"/>
                  </a:cubicBezTo>
                  <a:close/>
                  <a:moveTo>
                    <a:pt x="2038" y="1"/>
                  </a:moveTo>
                  <a:cubicBezTo>
                    <a:pt x="1526" y="1"/>
                    <a:pt x="1016" y="319"/>
                    <a:pt x="925" y="976"/>
                  </a:cubicBezTo>
                  <a:lnTo>
                    <a:pt x="160" y="1222"/>
                  </a:lnTo>
                  <a:cubicBezTo>
                    <a:pt x="59" y="1251"/>
                    <a:pt x="1" y="1337"/>
                    <a:pt x="1" y="1438"/>
                  </a:cubicBezTo>
                  <a:lnTo>
                    <a:pt x="1" y="3560"/>
                  </a:lnTo>
                  <a:lnTo>
                    <a:pt x="448" y="3560"/>
                  </a:lnTo>
                  <a:lnTo>
                    <a:pt x="448" y="1611"/>
                  </a:lnTo>
                  <a:lnTo>
                    <a:pt x="954" y="1438"/>
                  </a:lnTo>
                  <a:cubicBezTo>
                    <a:pt x="1111" y="2009"/>
                    <a:pt x="1565" y="2269"/>
                    <a:pt x="2022" y="2269"/>
                  </a:cubicBezTo>
                  <a:cubicBezTo>
                    <a:pt x="2617" y="2269"/>
                    <a:pt x="3218" y="1830"/>
                    <a:pt x="3177" y="1063"/>
                  </a:cubicBezTo>
                  <a:cubicBezTo>
                    <a:pt x="3132" y="363"/>
                    <a:pt x="2584" y="1"/>
                    <a:pt x="203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75" name="Google Shape;18575;p81"/>
          <p:cNvGrpSpPr/>
          <p:nvPr/>
        </p:nvGrpSpPr>
        <p:grpSpPr>
          <a:xfrm>
            <a:off x="5113781" y="3367036"/>
            <a:ext cx="362553" cy="356498"/>
            <a:chOff x="5113781" y="3367036"/>
            <a:chExt cx="362553" cy="356498"/>
          </a:xfrm>
        </p:grpSpPr>
        <p:sp>
          <p:nvSpPr>
            <p:cNvPr id="18576" name="Google Shape;18576;p81"/>
            <p:cNvSpPr/>
            <p:nvPr/>
          </p:nvSpPr>
          <p:spPr>
            <a:xfrm>
              <a:off x="5113781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5" y="0"/>
                  </a:moveTo>
                  <a:cubicBezTo>
                    <a:pt x="3032" y="0"/>
                    <a:pt x="0" y="3046"/>
                    <a:pt x="0" y="6799"/>
                  </a:cubicBezTo>
                  <a:cubicBezTo>
                    <a:pt x="0" y="10552"/>
                    <a:pt x="3032" y="13598"/>
                    <a:pt x="6785" y="13598"/>
                  </a:cubicBezTo>
                  <a:cubicBezTo>
                    <a:pt x="10538" y="13598"/>
                    <a:pt x="13584" y="10552"/>
                    <a:pt x="13584" y="6799"/>
                  </a:cubicBezTo>
                  <a:cubicBezTo>
                    <a:pt x="13584" y="3046"/>
                    <a:pt x="10538" y="0"/>
                    <a:pt x="678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81"/>
            <p:cNvSpPr/>
            <p:nvPr/>
          </p:nvSpPr>
          <p:spPr>
            <a:xfrm>
              <a:off x="5268554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578" name="Google Shape;18578;p81"/>
          <p:cNvSpPr/>
          <p:nvPr/>
        </p:nvSpPr>
        <p:spPr>
          <a:xfrm>
            <a:off x="5172817" y="3421144"/>
            <a:ext cx="238058" cy="229355"/>
          </a:xfrm>
          <a:custGeom>
            <a:avLst/>
            <a:gdLst/>
            <a:ahLst/>
            <a:cxnLst/>
            <a:rect l="l" t="t" r="r" b="b"/>
            <a:pathLst>
              <a:path w="9081" h="8749" extrusionOk="0">
                <a:moveTo>
                  <a:pt x="4519" y="0"/>
                </a:moveTo>
                <a:cubicBezTo>
                  <a:pt x="4042" y="15"/>
                  <a:pt x="3580" y="159"/>
                  <a:pt x="3176" y="405"/>
                </a:cubicBezTo>
                <a:cubicBezTo>
                  <a:pt x="2570" y="780"/>
                  <a:pt x="2252" y="1372"/>
                  <a:pt x="2209" y="2166"/>
                </a:cubicBezTo>
                <a:lnTo>
                  <a:pt x="2209" y="3277"/>
                </a:lnTo>
                <a:cubicBezTo>
                  <a:pt x="2209" y="3422"/>
                  <a:pt x="2088" y="3536"/>
                  <a:pt x="1956" y="3536"/>
                </a:cubicBezTo>
                <a:cubicBezTo>
                  <a:pt x="1930" y="3536"/>
                  <a:pt x="1903" y="3532"/>
                  <a:pt x="1877" y="3523"/>
                </a:cubicBezTo>
                <a:lnTo>
                  <a:pt x="1502" y="3422"/>
                </a:lnTo>
                <a:cubicBezTo>
                  <a:pt x="1457" y="3408"/>
                  <a:pt x="1413" y="3402"/>
                  <a:pt x="1373" y="3402"/>
                </a:cubicBezTo>
                <a:cubicBezTo>
                  <a:pt x="982" y="3402"/>
                  <a:pt x="808" y="3976"/>
                  <a:pt x="1213" y="4172"/>
                </a:cubicBezTo>
                <a:lnTo>
                  <a:pt x="1819" y="4475"/>
                </a:lnTo>
                <a:cubicBezTo>
                  <a:pt x="2021" y="4576"/>
                  <a:pt x="2122" y="4822"/>
                  <a:pt x="2036" y="5053"/>
                </a:cubicBezTo>
                <a:cubicBezTo>
                  <a:pt x="1718" y="5803"/>
                  <a:pt x="1083" y="6381"/>
                  <a:pt x="304" y="6612"/>
                </a:cubicBezTo>
                <a:lnTo>
                  <a:pt x="73" y="6698"/>
                </a:lnTo>
                <a:cubicBezTo>
                  <a:pt x="15" y="6713"/>
                  <a:pt x="0" y="6785"/>
                  <a:pt x="44" y="6828"/>
                </a:cubicBezTo>
                <a:lnTo>
                  <a:pt x="203" y="7002"/>
                </a:lnTo>
                <a:cubicBezTo>
                  <a:pt x="347" y="7160"/>
                  <a:pt x="650" y="7348"/>
                  <a:pt x="1227" y="7348"/>
                </a:cubicBezTo>
                <a:lnTo>
                  <a:pt x="1256" y="7348"/>
                </a:lnTo>
                <a:cubicBezTo>
                  <a:pt x="1300" y="7507"/>
                  <a:pt x="1343" y="7666"/>
                  <a:pt x="1386" y="7795"/>
                </a:cubicBezTo>
                <a:lnTo>
                  <a:pt x="1430" y="7911"/>
                </a:lnTo>
                <a:cubicBezTo>
                  <a:pt x="1441" y="7947"/>
                  <a:pt x="1483" y="7972"/>
                  <a:pt x="1529" y="7972"/>
                </a:cubicBezTo>
                <a:cubicBezTo>
                  <a:pt x="1539" y="7972"/>
                  <a:pt x="1549" y="7971"/>
                  <a:pt x="1559" y="7969"/>
                </a:cubicBezTo>
                <a:lnTo>
                  <a:pt x="1675" y="7940"/>
                </a:lnTo>
                <a:cubicBezTo>
                  <a:pt x="1877" y="7882"/>
                  <a:pt x="2094" y="7868"/>
                  <a:pt x="2310" y="7853"/>
                </a:cubicBezTo>
                <a:cubicBezTo>
                  <a:pt x="2411" y="7853"/>
                  <a:pt x="2527" y="7868"/>
                  <a:pt x="2642" y="7882"/>
                </a:cubicBezTo>
                <a:cubicBezTo>
                  <a:pt x="3017" y="7969"/>
                  <a:pt x="3378" y="8156"/>
                  <a:pt x="3681" y="8416"/>
                </a:cubicBezTo>
                <a:cubicBezTo>
                  <a:pt x="3811" y="8546"/>
                  <a:pt x="3985" y="8647"/>
                  <a:pt x="4172" y="8705"/>
                </a:cubicBezTo>
                <a:cubicBezTo>
                  <a:pt x="4288" y="8734"/>
                  <a:pt x="4418" y="8748"/>
                  <a:pt x="4533" y="8748"/>
                </a:cubicBezTo>
                <a:cubicBezTo>
                  <a:pt x="4663" y="8748"/>
                  <a:pt x="4779" y="8734"/>
                  <a:pt x="4894" y="8690"/>
                </a:cubicBezTo>
                <a:cubicBezTo>
                  <a:pt x="5082" y="8647"/>
                  <a:pt x="5255" y="8546"/>
                  <a:pt x="5385" y="8416"/>
                </a:cubicBezTo>
                <a:cubicBezTo>
                  <a:pt x="5688" y="8156"/>
                  <a:pt x="6049" y="7969"/>
                  <a:pt x="6439" y="7882"/>
                </a:cubicBezTo>
                <a:cubicBezTo>
                  <a:pt x="6540" y="7868"/>
                  <a:pt x="6655" y="7853"/>
                  <a:pt x="6771" y="7853"/>
                </a:cubicBezTo>
                <a:cubicBezTo>
                  <a:pt x="6987" y="7853"/>
                  <a:pt x="7189" y="7882"/>
                  <a:pt x="7406" y="7940"/>
                </a:cubicBezTo>
                <a:lnTo>
                  <a:pt x="7521" y="7969"/>
                </a:lnTo>
                <a:cubicBezTo>
                  <a:pt x="7529" y="7971"/>
                  <a:pt x="7537" y="7972"/>
                  <a:pt x="7545" y="7972"/>
                </a:cubicBezTo>
                <a:cubicBezTo>
                  <a:pt x="7583" y="7972"/>
                  <a:pt x="7625" y="7944"/>
                  <a:pt x="7637" y="7897"/>
                </a:cubicBezTo>
                <a:lnTo>
                  <a:pt x="7680" y="7781"/>
                </a:lnTo>
                <a:cubicBezTo>
                  <a:pt x="7723" y="7666"/>
                  <a:pt x="7767" y="7492"/>
                  <a:pt x="7810" y="7348"/>
                </a:cubicBezTo>
                <a:lnTo>
                  <a:pt x="7839" y="7348"/>
                </a:lnTo>
                <a:cubicBezTo>
                  <a:pt x="8416" y="7348"/>
                  <a:pt x="8719" y="7160"/>
                  <a:pt x="8864" y="7002"/>
                </a:cubicBezTo>
                <a:lnTo>
                  <a:pt x="9037" y="6814"/>
                </a:lnTo>
                <a:cubicBezTo>
                  <a:pt x="9080" y="6785"/>
                  <a:pt x="9066" y="6713"/>
                  <a:pt x="9008" y="6698"/>
                </a:cubicBezTo>
                <a:lnTo>
                  <a:pt x="8777" y="6612"/>
                </a:lnTo>
                <a:cubicBezTo>
                  <a:pt x="7998" y="6381"/>
                  <a:pt x="7362" y="5803"/>
                  <a:pt x="7045" y="5038"/>
                </a:cubicBezTo>
                <a:cubicBezTo>
                  <a:pt x="6958" y="4822"/>
                  <a:pt x="7045" y="4576"/>
                  <a:pt x="7261" y="4461"/>
                </a:cubicBezTo>
                <a:lnTo>
                  <a:pt x="7853" y="4172"/>
                </a:lnTo>
                <a:cubicBezTo>
                  <a:pt x="7940" y="4129"/>
                  <a:pt x="8012" y="4071"/>
                  <a:pt x="8055" y="3999"/>
                </a:cubicBezTo>
                <a:cubicBezTo>
                  <a:pt x="8196" y="3718"/>
                  <a:pt x="7976" y="3404"/>
                  <a:pt x="7694" y="3404"/>
                </a:cubicBezTo>
                <a:cubicBezTo>
                  <a:pt x="7656" y="3404"/>
                  <a:pt x="7618" y="3410"/>
                  <a:pt x="7579" y="3422"/>
                </a:cubicBezTo>
                <a:lnTo>
                  <a:pt x="7204" y="3523"/>
                </a:lnTo>
                <a:cubicBezTo>
                  <a:pt x="7178" y="3532"/>
                  <a:pt x="7151" y="3536"/>
                  <a:pt x="7125" y="3536"/>
                </a:cubicBezTo>
                <a:cubicBezTo>
                  <a:pt x="6993" y="3536"/>
                  <a:pt x="6872" y="3422"/>
                  <a:pt x="6872" y="3277"/>
                </a:cubicBezTo>
                <a:lnTo>
                  <a:pt x="6872" y="2166"/>
                </a:lnTo>
                <a:cubicBezTo>
                  <a:pt x="6828" y="1372"/>
                  <a:pt x="6496" y="780"/>
                  <a:pt x="5905" y="405"/>
                </a:cubicBezTo>
                <a:cubicBezTo>
                  <a:pt x="5500" y="159"/>
                  <a:pt x="5038" y="15"/>
                  <a:pt x="454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579" name="Google Shape;18579;p81"/>
          <p:cNvGrpSpPr/>
          <p:nvPr/>
        </p:nvGrpSpPr>
        <p:grpSpPr>
          <a:xfrm>
            <a:off x="7968621" y="3365489"/>
            <a:ext cx="375818" cy="357651"/>
            <a:chOff x="7968621" y="3365489"/>
            <a:chExt cx="375818" cy="357651"/>
          </a:xfrm>
        </p:grpSpPr>
        <p:sp>
          <p:nvSpPr>
            <p:cNvPr id="18580" name="Google Shape;18580;p81"/>
            <p:cNvSpPr/>
            <p:nvPr/>
          </p:nvSpPr>
          <p:spPr>
            <a:xfrm>
              <a:off x="7968621" y="3367403"/>
              <a:ext cx="355371" cy="355738"/>
            </a:xfrm>
            <a:custGeom>
              <a:avLst/>
              <a:gdLst/>
              <a:ahLst/>
              <a:cxnLst/>
              <a:rect l="l" t="t" r="r" b="b"/>
              <a:pathLst>
                <a:path w="13556" h="13570" extrusionOk="0">
                  <a:moveTo>
                    <a:pt x="6771" y="1"/>
                  </a:moveTo>
                  <a:cubicBezTo>
                    <a:pt x="3032" y="1"/>
                    <a:pt x="1" y="3032"/>
                    <a:pt x="1" y="6785"/>
                  </a:cubicBezTo>
                  <a:cubicBezTo>
                    <a:pt x="1" y="10524"/>
                    <a:pt x="3032" y="13570"/>
                    <a:pt x="6771" y="13570"/>
                  </a:cubicBezTo>
                  <a:cubicBezTo>
                    <a:pt x="10524" y="13570"/>
                    <a:pt x="13556" y="10524"/>
                    <a:pt x="13556" y="6785"/>
                  </a:cubicBezTo>
                  <a:cubicBezTo>
                    <a:pt x="13556" y="3032"/>
                    <a:pt x="10524" y="1"/>
                    <a:pt x="6771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81"/>
            <p:cNvSpPr/>
            <p:nvPr/>
          </p:nvSpPr>
          <p:spPr>
            <a:xfrm>
              <a:off x="8123027" y="3365489"/>
              <a:ext cx="203979" cy="355423"/>
            </a:xfrm>
            <a:custGeom>
              <a:avLst/>
              <a:gdLst/>
              <a:ahLst/>
              <a:cxnLst/>
              <a:rect l="l" t="t" r="r" b="b"/>
              <a:pathLst>
                <a:path w="7781" h="13558" extrusionOk="0">
                  <a:moveTo>
                    <a:pt x="987" y="1"/>
                  </a:moveTo>
                  <a:cubicBezTo>
                    <a:pt x="952" y="1"/>
                    <a:pt x="916" y="1"/>
                    <a:pt x="881" y="1"/>
                  </a:cubicBezTo>
                  <a:lnTo>
                    <a:pt x="881" y="74"/>
                  </a:lnTo>
                  <a:lnTo>
                    <a:pt x="347" y="74"/>
                  </a:lnTo>
                  <a:lnTo>
                    <a:pt x="217" y="88"/>
                  </a:lnTo>
                  <a:lnTo>
                    <a:pt x="145" y="88"/>
                  </a:lnTo>
                  <a:lnTo>
                    <a:pt x="72" y="102"/>
                  </a:lnTo>
                  <a:lnTo>
                    <a:pt x="0" y="102"/>
                  </a:lnTo>
                  <a:cubicBezTo>
                    <a:pt x="3378" y="550"/>
                    <a:pt x="5890" y="3423"/>
                    <a:pt x="5890" y="6815"/>
                  </a:cubicBezTo>
                  <a:cubicBezTo>
                    <a:pt x="5890" y="10222"/>
                    <a:pt x="3378" y="13094"/>
                    <a:pt x="0" y="13542"/>
                  </a:cubicBezTo>
                  <a:lnTo>
                    <a:pt x="72" y="13542"/>
                  </a:lnTo>
                  <a:lnTo>
                    <a:pt x="145" y="13556"/>
                  </a:lnTo>
                  <a:lnTo>
                    <a:pt x="881" y="13556"/>
                  </a:lnTo>
                  <a:cubicBezTo>
                    <a:pt x="925" y="13557"/>
                    <a:pt x="969" y="13557"/>
                    <a:pt x="1012" y="13557"/>
                  </a:cubicBezTo>
                  <a:cubicBezTo>
                    <a:pt x="4749" y="13557"/>
                    <a:pt x="7781" y="10524"/>
                    <a:pt x="7781" y="6786"/>
                  </a:cubicBezTo>
                  <a:cubicBezTo>
                    <a:pt x="7781" y="3025"/>
                    <a:pt x="4735" y="1"/>
                    <a:pt x="987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81"/>
            <p:cNvSpPr/>
            <p:nvPr/>
          </p:nvSpPr>
          <p:spPr>
            <a:xfrm>
              <a:off x="8123027" y="3459365"/>
              <a:ext cx="221412" cy="236538"/>
            </a:xfrm>
            <a:custGeom>
              <a:avLst/>
              <a:gdLst/>
              <a:ahLst/>
              <a:cxnLst/>
              <a:rect l="l" t="t" r="r" b="b"/>
              <a:pathLst>
                <a:path w="8446" h="9023" extrusionOk="0">
                  <a:moveTo>
                    <a:pt x="6857" y="0"/>
                  </a:moveTo>
                  <a:lnTo>
                    <a:pt x="6641" y="419"/>
                  </a:lnTo>
                  <a:cubicBezTo>
                    <a:pt x="6280" y="1069"/>
                    <a:pt x="5327" y="1231"/>
                    <a:pt x="4464" y="1231"/>
                  </a:cubicBezTo>
                  <a:cubicBezTo>
                    <a:pt x="3602" y="1231"/>
                    <a:pt x="2830" y="1069"/>
                    <a:pt x="2830" y="1069"/>
                  </a:cubicBezTo>
                  <a:lnTo>
                    <a:pt x="0" y="2685"/>
                  </a:lnTo>
                  <a:lnTo>
                    <a:pt x="4504" y="9022"/>
                  </a:lnTo>
                  <a:lnTo>
                    <a:pt x="4706" y="8893"/>
                  </a:lnTo>
                  <a:cubicBezTo>
                    <a:pt x="7449" y="7030"/>
                    <a:pt x="8445" y="3450"/>
                    <a:pt x="7059" y="433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81"/>
            <p:cNvSpPr/>
            <p:nvPr/>
          </p:nvSpPr>
          <p:spPr>
            <a:xfrm>
              <a:off x="8224820" y="3460493"/>
              <a:ext cx="99171" cy="235778"/>
            </a:xfrm>
            <a:custGeom>
              <a:avLst/>
              <a:gdLst/>
              <a:ahLst/>
              <a:cxnLst/>
              <a:rect l="l" t="t" r="r" b="b"/>
              <a:pathLst>
                <a:path w="3783" h="8994" extrusionOk="0">
                  <a:moveTo>
                    <a:pt x="2960" y="1"/>
                  </a:moveTo>
                  <a:lnTo>
                    <a:pt x="2758" y="376"/>
                  </a:lnTo>
                  <a:cubicBezTo>
                    <a:pt x="2483" y="852"/>
                    <a:pt x="2180" y="1300"/>
                    <a:pt x="1848" y="1718"/>
                  </a:cubicBezTo>
                  <a:cubicBezTo>
                    <a:pt x="2368" y="4014"/>
                    <a:pt x="1675" y="6424"/>
                    <a:pt x="0" y="8070"/>
                  </a:cubicBezTo>
                  <a:lnTo>
                    <a:pt x="621" y="8994"/>
                  </a:lnTo>
                  <a:cubicBezTo>
                    <a:pt x="2599" y="7738"/>
                    <a:pt x="3783" y="5558"/>
                    <a:pt x="3783" y="3234"/>
                  </a:cubicBezTo>
                  <a:cubicBezTo>
                    <a:pt x="3783" y="2108"/>
                    <a:pt x="3508" y="997"/>
                    <a:pt x="2960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81"/>
            <p:cNvSpPr/>
            <p:nvPr/>
          </p:nvSpPr>
          <p:spPr>
            <a:xfrm>
              <a:off x="7993210" y="3552822"/>
              <a:ext cx="213102" cy="170319"/>
            </a:xfrm>
            <a:custGeom>
              <a:avLst/>
              <a:gdLst/>
              <a:ahLst/>
              <a:cxnLst/>
              <a:rect l="l" t="t" r="r" b="b"/>
              <a:pathLst>
                <a:path w="8129" h="6497" extrusionOk="0">
                  <a:moveTo>
                    <a:pt x="3769" y="1"/>
                  </a:moveTo>
                  <a:lnTo>
                    <a:pt x="1" y="3191"/>
                  </a:lnTo>
                  <a:lnTo>
                    <a:pt x="116" y="3364"/>
                  </a:lnTo>
                  <a:cubicBezTo>
                    <a:pt x="1358" y="5313"/>
                    <a:pt x="3523" y="6497"/>
                    <a:pt x="5833" y="6497"/>
                  </a:cubicBezTo>
                  <a:cubicBezTo>
                    <a:pt x="6511" y="6497"/>
                    <a:pt x="7190" y="6396"/>
                    <a:pt x="7839" y="6194"/>
                  </a:cubicBezTo>
                  <a:lnTo>
                    <a:pt x="8128" y="6107"/>
                  </a:lnTo>
                  <a:lnTo>
                    <a:pt x="3769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81"/>
            <p:cNvSpPr/>
            <p:nvPr/>
          </p:nvSpPr>
          <p:spPr>
            <a:xfrm>
              <a:off x="8123027" y="3695484"/>
              <a:ext cx="83652" cy="27657"/>
            </a:xfrm>
            <a:custGeom>
              <a:avLst/>
              <a:gdLst/>
              <a:ahLst/>
              <a:cxnLst/>
              <a:rect l="l" t="t" r="r" b="b"/>
              <a:pathLst>
                <a:path w="3191" h="1055" extrusionOk="0">
                  <a:moveTo>
                    <a:pt x="2743" y="1"/>
                  </a:moveTo>
                  <a:cubicBezTo>
                    <a:pt x="1906" y="535"/>
                    <a:pt x="967" y="882"/>
                    <a:pt x="0" y="1011"/>
                  </a:cubicBezTo>
                  <a:cubicBezTo>
                    <a:pt x="289" y="1040"/>
                    <a:pt x="592" y="1055"/>
                    <a:pt x="881" y="1055"/>
                  </a:cubicBezTo>
                  <a:cubicBezTo>
                    <a:pt x="1675" y="1055"/>
                    <a:pt x="2454" y="925"/>
                    <a:pt x="3191" y="665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81"/>
            <p:cNvSpPr/>
            <p:nvPr/>
          </p:nvSpPr>
          <p:spPr>
            <a:xfrm>
              <a:off x="8091988" y="3529753"/>
              <a:ext cx="149871" cy="183190"/>
            </a:xfrm>
            <a:custGeom>
              <a:avLst/>
              <a:gdLst/>
              <a:ahLst/>
              <a:cxnLst/>
              <a:rect l="l" t="t" r="r" b="b"/>
              <a:pathLst>
                <a:path w="5717" h="6988" extrusionOk="0">
                  <a:moveTo>
                    <a:pt x="1184" y="0"/>
                  </a:moveTo>
                  <a:lnTo>
                    <a:pt x="1" y="881"/>
                  </a:lnTo>
                  <a:lnTo>
                    <a:pt x="4346" y="6987"/>
                  </a:lnTo>
                  <a:lnTo>
                    <a:pt x="4519" y="6929"/>
                  </a:lnTo>
                  <a:cubicBezTo>
                    <a:pt x="4865" y="6785"/>
                    <a:pt x="5183" y="6641"/>
                    <a:pt x="5500" y="6453"/>
                  </a:cubicBezTo>
                  <a:lnTo>
                    <a:pt x="5717" y="6323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81"/>
            <p:cNvSpPr/>
            <p:nvPr/>
          </p:nvSpPr>
          <p:spPr>
            <a:xfrm>
              <a:off x="8193781" y="3671654"/>
              <a:ext cx="48078" cy="41656"/>
            </a:xfrm>
            <a:custGeom>
              <a:avLst/>
              <a:gdLst/>
              <a:ahLst/>
              <a:cxnLst/>
              <a:rect l="l" t="t" r="r" b="b"/>
              <a:pathLst>
                <a:path w="1834" h="1589" extrusionOk="0">
                  <a:moveTo>
                    <a:pt x="1184" y="1"/>
                  </a:moveTo>
                  <a:cubicBezTo>
                    <a:pt x="824" y="361"/>
                    <a:pt x="434" y="665"/>
                    <a:pt x="1" y="939"/>
                  </a:cubicBezTo>
                  <a:lnTo>
                    <a:pt x="477" y="1588"/>
                  </a:lnTo>
                  <a:cubicBezTo>
                    <a:pt x="953" y="1415"/>
                    <a:pt x="1401" y="1184"/>
                    <a:pt x="1834" y="910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81"/>
            <p:cNvSpPr/>
            <p:nvPr/>
          </p:nvSpPr>
          <p:spPr>
            <a:xfrm>
              <a:off x="7976197" y="3452549"/>
              <a:ext cx="239553" cy="183951"/>
            </a:xfrm>
            <a:custGeom>
              <a:avLst/>
              <a:gdLst/>
              <a:ahLst/>
              <a:cxnLst/>
              <a:rect l="l" t="t" r="r" b="b"/>
              <a:pathLst>
                <a:path w="9138" h="7017" extrusionOk="0">
                  <a:moveTo>
                    <a:pt x="7954" y="0"/>
                  </a:moveTo>
                  <a:lnTo>
                    <a:pt x="0" y="5529"/>
                  </a:lnTo>
                  <a:lnTo>
                    <a:pt x="58" y="5746"/>
                  </a:lnTo>
                  <a:cubicBezTo>
                    <a:pt x="188" y="6107"/>
                    <a:pt x="347" y="6468"/>
                    <a:pt x="534" y="6800"/>
                  </a:cubicBezTo>
                  <a:lnTo>
                    <a:pt x="650" y="7016"/>
                  </a:lnTo>
                  <a:lnTo>
                    <a:pt x="9138" y="881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81"/>
            <p:cNvSpPr/>
            <p:nvPr/>
          </p:nvSpPr>
          <p:spPr>
            <a:xfrm>
              <a:off x="8168064" y="3365516"/>
              <a:ext cx="141928" cy="177607"/>
            </a:xfrm>
            <a:custGeom>
              <a:avLst/>
              <a:gdLst/>
              <a:ahLst/>
              <a:cxnLst/>
              <a:rect l="l" t="t" r="r" b="b"/>
              <a:pathLst>
                <a:path w="5414" h="6775" extrusionOk="0">
                  <a:moveTo>
                    <a:pt x="2700" y="0"/>
                  </a:moveTo>
                  <a:cubicBezTo>
                    <a:pt x="1198" y="0"/>
                    <a:pt x="0" y="1227"/>
                    <a:pt x="43" y="2729"/>
                  </a:cubicBezTo>
                  <a:cubicBezTo>
                    <a:pt x="43" y="4028"/>
                    <a:pt x="2122" y="6265"/>
                    <a:pt x="2541" y="6698"/>
                  </a:cubicBezTo>
                  <a:cubicBezTo>
                    <a:pt x="2584" y="6749"/>
                    <a:pt x="2645" y="6774"/>
                    <a:pt x="2707" y="6774"/>
                  </a:cubicBezTo>
                  <a:cubicBezTo>
                    <a:pt x="2768" y="6774"/>
                    <a:pt x="2829" y="6749"/>
                    <a:pt x="2873" y="6698"/>
                  </a:cubicBezTo>
                  <a:cubicBezTo>
                    <a:pt x="3291" y="6265"/>
                    <a:pt x="5370" y="4028"/>
                    <a:pt x="5370" y="2729"/>
                  </a:cubicBezTo>
                  <a:cubicBezTo>
                    <a:pt x="5413" y="1227"/>
                    <a:pt x="4201" y="0"/>
                    <a:pt x="27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81"/>
            <p:cNvSpPr/>
            <p:nvPr/>
          </p:nvSpPr>
          <p:spPr>
            <a:xfrm>
              <a:off x="8197189" y="3397944"/>
              <a:ext cx="73061" cy="62575"/>
            </a:xfrm>
            <a:custGeom>
              <a:avLst/>
              <a:gdLst/>
              <a:ahLst/>
              <a:cxnLst/>
              <a:rect l="l" t="t" r="r" b="b"/>
              <a:pathLst>
                <a:path w="2787" h="2387" extrusionOk="0">
                  <a:moveTo>
                    <a:pt x="1583" y="1"/>
                  </a:moveTo>
                  <a:cubicBezTo>
                    <a:pt x="1291" y="1"/>
                    <a:pt x="993" y="109"/>
                    <a:pt x="751" y="351"/>
                  </a:cubicBezTo>
                  <a:cubicBezTo>
                    <a:pt x="1" y="1102"/>
                    <a:pt x="535" y="2387"/>
                    <a:pt x="1589" y="2387"/>
                  </a:cubicBezTo>
                  <a:cubicBezTo>
                    <a:pt x="2253" y="2387"/>
                    <a:pt x="2787" y="1853"/>
                    <a:pt x="2787" y="1203"/>
                  </a:cubicBezTo>
                  <a:cubicBezTo>
                    <a:pt x="2787" y="479"/>
                    <a:pt x="2197" y="1"/>
                    <a:pt x="15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81"/>
            <p:cNvSpPr/>
            <p:nvPr/>
          </p:nvSpPr>
          <p:spPr>
            <a:xfrm>
              <a:off x="8025376" y="3423451"/>
              <a:ext cx="80270" cy="73402"/>
            </a:xfrm>
            <a:custGeom>
              <a:avLst/>
              <a:gdLst/>
              <a:ahLst/>
              <a:cxnLst/>
              <a:rect l="l" t="t" r="r" b="b"/>
              <a:pathLst>
                <a:path w="3062" h="2800" extrusionOk="0">
                  <a:moveTo>
                    <a:pt x="1662" y="1"/>
                  </a:moveTo>
                  <a:cubicBezTo>
                    <a:pt x="1107" y="1"/>
                    <a:pt x="566" y="325"/>
                    <a:pt x="347" y="908"/>
                  </a:cubicBezTo>
                  <a:cubicBezTo>
                    <a:pt x="1" y="1818"/>
                    <a:pt x="679" y="2799"/>
                    <a:pt x="1661" y="2799"/>
                  </a:cubicBezTo>
                  <a:cubicBezTo>
                    <a:pt x="2441" y="2799"/>
                    <a:pt x="3061" y="2179"/>
                    <a:pt x="3061" y="1399"/>
                  </a:cubicBezTo>
                  <a:cubicBezTo>
                    <a:pt x="3061" y="1284"/>
                    <a:pt x="2960" y="1183"/>
                    <a:pt x="2845" y="1183"/>
                  </a:cubicBezTo>
                  <a:lnTo>
                    <a:pt x="1964" y="1183"/>
                  </a:lnTo>
                  <a:cubicBezTo>
                    <a:pt x="1955" y="1182"/>
                    <a:pt x="1946" y="1181"/>
                    <a:pt x="1937" y="1181"/>
                  </a:cubicBezTo>
                  <a:cubicBezTo>
                    <a:pt x="1641" y="1181"/>
                    <a:pt x="1641" y="1631"/>
                    <a:pt x="1937" y="1631"/>
                  </a:cubicBezTo>
                  <a:cubicBezTo>
                    <a:pt x="1946" y="1631"/>
                    <a:pt x="1955" y="1631"/>
                    <a:pt x="1964" y="1630"/>
                  </a:cubicBezTo>
                  <a:lnTo>
                    <a:pt x="2599" y="1630"/>
                  </a:lnTo>
                  <a:cubicBezTo>
                    <a:pt x="2481" y="2112"/>
                    <a:pt x="2073" y="2358"/>
                    <a:pt x="1665" y="2358"/>
                  </a:cubicBezTo>
                  <a:cubicBezTo>
                    <a:pt x="1278" y="2358"/>
                    <a:pt x="892" y="2137"/>
                    <a:pt x="752" y="1688"/>
                  </a:cubicBezTo>
                  <a:cubicBezTo>
                    <a:pt x="528" y="1008"/>
                    <a:pt x="1072" y="437"/>
                    <a:pt x="1668" y="437"/>
                  </a:cubicBezTo>
                  <a:cubicBezTo>
                    <a:pt x="1882" y="437"/>
                    <a:pt x="2102" y="510"/>
                    <a:pt x="2296" y="677"/>
                  </a:cubicBezTo>
                  <a:cubicBezTo>
                    <a:pt x="2341" y="713"/>
                    <a:pt x="2388" y="729"/>
                    <a:pt x="2433" y="729"/>
                  </a:cubicBezTo>
                  <a:cubicBezTo>
                    <a:pt x="2601" y="729"/>
                    <a:pt x="2734" y="505"/>
                    <a:pt x="2585" y="345"/>
                  </a:cubicBezTo>
                  <a:cubicBezTo>
                    <a:pt x="2314" y="111"/>
                    <a:pt x="1985" y="1"/>
                    <a:pt x="1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" name="Google Shape;370;p38"/>
          <p:cNvSpPr txBox="1">
            <a:spLocks noGrp="1"/>
          </p:cNvSpPr>
          <p:nvPr>
            <p:ph type="ctrTitle"/>
          </p:nvPr>
        </p:nvSpPr>
        <p:spPr>
          <a:xfrm>
            <a:off x="557026" y="2961800"/>
            <a:ext cx="2451900" cy="87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First Section</a:t>
            </a:r>
            <a:endParaRPr/>
          </a:p>
        </p:txBody>
      </p:sp>
      <p:sp>
        <p:nvSpPr>
          <p:cNvPr id="371" name="Google Shape;371;p38"/>
          <p:cNvSpPr txBox="1">
            <a:spLocks noGrp="1"/>
          </p:cNvSpPr>
          <p:nvPr>
            <p:ph type="subTitle" idx="1"/>
          </p:nvPr>
        </p:nvSpPr>
        <p:spPr>
          <a:xfrm>
            <a:off x="506399" y="3837800"/>
            <a:ext cx="2545800" cy="57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You could enter a subtitle here if you need it</a:t>
            </a:r>
            <a:endParaRPr/>
          </a:p>
        </p:txBody>
      </p:sp>
      <p:sp>
        <p:nvSpPr>
          <p:cNvPr id="372" name="Google Shape;372;p38"/>
          <p:cNvSpPr txBox="1">
            <a:spLocks noGrp="1"/>
          </p:cNvSpPr>
          <p:nvPr>
            <p:ph type="title" idx="2"/>
          </p:nvPr>
        </p:nvSpPr>
        <p:spPr>
          <a:xfrm>
            <a:off x="5563048" y="1005000"/>
            <a:ext cx="27267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grpSp>
        <p:nvGrpSpPr>
          <p:cNvPr id="373" name="Google Shape;373;p38"/>
          <p:cNvGrpSpPr/>
          <p:nvPr/>
        </p:nvGrpSpPr>
        <p:grpSpPr>
          <a:xfrm>
            <a:off x="2396511" y="997559"/>
            <a:ext cx="4351397" cy="3148272"/>
            <a:chOff x="2929150" y="857425"/>
            <a:chExt cx="2450525" cy="1773075"/>
          </a:xfrm>
        </p:grpSpPr>
        <p:sp>
          <p:nvSpPr>
            <p:cNvPr id="374" name="Google Shape;374;p38"/>
            <p:cNvSpPr/>
            <p:nvPr/>
          </p:nvSpPr>
          <p:spPr>
            <a:xfrm>
              <a:off x="2929150" y="857425"/>
              <a:ext cx="2450525" cy="1665025"/>
            </a:xfrm>
            <a:custGeom>
              <a:avLst/>
              <a:gdLst/>
              <a:ahLst/>
              <a:cxnLst/>
              <a:rect l="l" t="t" r="r" b="b"/>
              <a:pathLst>
                <a:path w="98021" h="66601" extrusionOk="0">
                  <a:moveTo>
                    <a:pt x="29005" y="0"/>
                  </a:moveTo>
                  <a:cubicBezTo>
                    <a:pt x="24289" y="0"/>
                    <a:pt x="19831" y="1787"/>
                    <a:pt x="15668" y="5500"/>
                  </a:cubicBezTo>
                  <a:cubicBezTo>
                    <a:pt x="0" y="19483"/>
                    <a:pt x="35381" y="66600"/>
                    <a:pt x="46246" y="66600"/>
                  </a:cubicBezTo>
                  <a:cubicBezTo>
                    <a:pt x="46458" y="66600"/>
                    <a:pt x="46660" y="66582"/>
                    <a:pt x="46852" y="66546"/>
                  </a:cubicBezTo>
                  <a:cubicBezTo>
                    <a:pt x="77824" y="60695"/>
                    <a:pt x="98021" y="10849"/>
                    <a:pt x="84328" y="5409"/>
                  </a:cubicBezTo>
                  <a:cubicBezTo>
                    <a:pt x="82250" y="4578"/>
                    <a:pt x="80139" y="4227"/>
                    <a:pt x="78051" y="4227"/>
                  </a:cubicBezTo>
                  <a:cubicBezTo>
                    <a:pt x="72304" y="4227"/>
                    <a:pt x="66734" y="6885"/>
                    <a:pt x="62520" y="9527"/>
                  </a:cubicBezTo>
                  <a:cubicBezTo>
                    <a:pt x="58301" y="12183"/>
                    <a:pt x="55457" y="14838"/>
                    <a:pt x="55141" y="14838"/>
                  </a:cubicBezTo>
                  <a:cubicBezTo>
                    <a:pt x="55131" y="14838"/>
                    <a:pt x="55124" y="14836"/>
                    <a:pt x="55119" y="14831"/>
                  </a:cubicBezTo>
                  <a:cubicBezTo>
                    <a:pt x="45797" y="5173"/>
                    <a:pt x="37028" y="0"/>
                    <a:pt x="2900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8"/>
            <p:cNvSpPr/>
            <p:nvPr/>
          </p:nvSpPr>
          <p:spPr>
            <a:xfrm>
              <a:off x="3651650" y="1820550"/>
              <a:ext cx="1054800" cy="721000"/>
            </a:xfrm>
            <a:custGeom>
              <a:avLst/>
              <a:gdLst/>
              <a:ahLst/>
              <a:cxnLst/>
              <a:rect l="l" t="t" r="r" b="b"/>
              <a:pathLst>
                <a:path w="42192" h="28840" extrusionOk="0">
                  <a:moveTo>
                    <a:pt x="30385" y="0"/>
                  </a:moveTo>
                  <a:cubicBezTo>
                    <a:pt x="25769" y="0"/>
                    <a:pt x="21144" y="712"/>
                    <a:pt x="21144" y="712"/>
                  </a:cubicBezTo>
                  <a:lnTo>
                    <a:pt x="8348" y="2141"/>
                  </a:lnTo>
                  <a:cubicBezTo>
                    <a:pt x="8348" y="2141"/>
                    <a:pt x="0" y="28840"/>
                    <a:pt x="15197" y="28840"/>
                  </a:cubicBezTo>
                  <a:cubicBezTo>
                    <a:pt x="16658" y="28840"/>
                    <a:pt x="18337" y="28593"/>
                    <a:pt x="20262" y="28051"/>
                  </a:cubicBezTo>
                  <a:cubicBezTo>
                    <a:pt x="42191" y="21866"/>
                    <a:pt x="41979" y="5894"/>
                    <a:pt x="39106" y="2141"/>
                  </a:cubicBezTo>
                  <a:cubicBezTo>
                    <a:pt x="37830" y="464"/>
                    <a:pt x="34111" y="0"/>
                    <a:pt x="30385" y="0"/>
                  </a:cubicBezTo>
                  <a:close/>
                </a:path>
              </a:pathLst>
            </a:custGeom>
            <a:solidFill>
              <a:srgbClr val="FCE5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8"/>
            <p:cNvSpPr/>
            <p:nvPr/>
          </p:nvSpPr>
          <p:spPr>
            <a:xfrm>
              <a:off x="4211075" y="1754700"/>
              <a:ext cx="550900" cy="783475"/>
            </a:xfrm>
            <a:custGeom>
              <a:avLst/>
              <a:gdLst/>
              <a:ahLst/>
              <a:cxnLst/>
              <a:rect l="l" t="t" r="r" b="b"/>
              <a:pathLst>
                <a:path w="22036" h="31339" extrusionOk="0">
                  <a:moveTo>
                    <a:pt x="11023" y="1"/>
                  </a:moveTo>
                  <a:cubicBezTo>
                    <a:pt x="10823" y="1"/>
                    <a:pt x="10623" y="12"/>
                    <a:pt x="10423" y="33"/>
                  </a:cubicBezTo>
                  <a:cubicBezTo>
                    <a:pt x="10423" y="33"/>
                    <a:pt x="2809" y="3042"/>
                    <a:pt x="6897" y="6598"/>
                  </a:cubicBezTo>
                  <a:cubicBezTo>
                    <a:pt x="10985" y="10154"/>
                    <a:pt x="14663" y="21066"/>
                    <a:pt x="11015" y="24713"/>
                  </a:cubicBezTo>
                  <a:cubicBezTo>
                    <a:pt x="7683" y="28045"/>
                    <a:pt x="1" y="31339"/>
                    <a:pt x="4595" y="31339"/>
                  </a:cubicBezTo>
                  <a:cubicBezTo>
                    <a:pt x="5030" y="31339"/>
                    <a:pt x="5575" y="31309"/>
                    <a:pt x="6243" y="31248"/>
                  </a:cubicBezTo>
                  <a:cubicBezTo>
                    <a:pt x="13979" y="30549"/>
                    <a:pt x="19586" y="22889"/>
                    <a:pt x="20833" y="15428"/>
                  </a:cubicBezTo>
                  <a:cubicBezTo>
                    <a:pt x="22036" y="8210"/>
                    <a:pt x="16597" y="1"/>
                    <a:pt x="11023" y="1"/>
                  </a:cubicBezTo>
                  <a:close/>
                </a:path>
              </a:pathLst>
            </a:custGeom>
            <a:solidFill>
              <a:srgbClr val="EA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8"/>
            <p:cNvSpPr/>
            <p:nvPr/>
          </p:nvSpPr>
          <p:spPr>
            <a:xfrm>
              <a:off x="4726950" y="2141150"/>
              <a:ext cx="400" cy="25100"/>
            </a:xfrm>
            <a:custGeom>
              <a:avLst/>
              <a:gdLst/>
              <a:ahLst/>
              <a:cxnLst/>
              <a:rect l="l" t="t" r="r" b="b"/>
              <a:pathLst>
                <a:path w="16" h="1004" extrusionOk="0">
                  <a:moveTo>
                    <a:pt x="0" y="1003"/>
                  </a:moveTo>
                  <a:lnTo>
                    <a:pt x="0" y="1003"/>
                  </a:lnTo>
                  <a:close/>
                  <a:moveTo>
                    <a:pt x="15" y="897"/>
                  </a:moveTo>
                  <a:lnTo>
                    <a:pt x="15" y="897"/>
                  </a:lnTo>
                  <a:close/>
                  <a:moveTo>
                    <a:pt x="15" y="851"/>
                  </a:moveTo>
                  <a:lnTo>
                    <a:pt x="15" y="851"/>
                  </a:lnTo>
                  <a:close/>
                  <a:moveTo>
                    <a:pt x="15" y="821"/>
                  </a:moveTo>
                  <a:lnTo>
                    <a:pt x="15" y="821"/>
                  </a:lnTo>
                  <a:close/>
                  <a:moveTo>
                    <a:pt x="15" y="790"/>
                  </a:moveTo>
                  <a:lnTo>
                    <a:pt x="15" y="790"/>
                  </a:lnTo>
                  <a:close/>
                  <a:moveTo>
                    <a:pt x="15" y="745"/>
                  </a:moveTo>
                  <a:lnTo>
                    <a:pt x="15" y="745"/>
                  </a:lnTo>
                  <a:close/>
                  <a:moveTo>
                    <a:pt x="15" y="714"/>
                  </a:moveTo>
                  <a:lnTo>
                    <a:pt x="15" y="714"/>
                  </a:lnTo>
                  <a:close/>
                  <a:moveTo>
                    <a:pt x="15" y="669"/>
                  </a:moveTo>
                  <a:lnTo>
                    <a:pt x="15" y="669"/>
                  </a:lnTo>
                  <a:close/>
                  <a:moveTo>
                    <a:pt x="15" y="638"/>
                  </a:moveTo>
                  <a:lnTo>
                    <a:pt x="15" y="638"/>
                  </a:lnTo>
                  <a:close/>
                  <a:moveTo>
                    <a:pt x="15" y="608"/>
                  </a:moveTo>
                  <a:lnTo>
                    <a:pt x="15" y="608"/>
                  </a:lnTo>
                  <a:close/>
                  <a:moveTo>
                    <a:pt x="15" y="562"/>
                  </a:moveTo>
                  <a:lnTo>
                    <a:pt x="15" y="562"/>
                  </a:lnTo>
                  <a:close/>
                  <a:moveTo>
                    <a:pt x="15" y="532"/>
                  </a:moveTo>
                  <a:lnTo>
                    <a:pt x="15" y="532"/>
                  </a:lnTo>
                  <a:close/>
                  <a:moveTo>
                    <a:pt x="15" y="502"/>
                  </a:moveTo>
                  <a:lnTo>
                    <a:pt x="15" y="502"/>
                  </a:lnTo>
                  <a:close/>
                  <a:moveTo>
                    <a:pt x="15" y="456"/>
                  </a:moveTo>
                  <a:lnTo>
                    <a:pt x="15" y="456"/>
                  </a:lnTo>
                  <a:close/>
                  <a:moveTo>
                    <a:pt x="15" y="426"/>
                  </a:moveTo>
                  <a:lnTo>
                    <a:pt x="15" y="426"/>
                  </a:lnTo>
                  <a:close/>
                  <a:moveTo>
                    <a:pt x="15" y="380"/>
                  </a:moveTo>
                  <a:lnTo>
                    <a:pt x="15" y="380"/>
                  </a:lnTo>
                  <a:close/>
                  <a:moveTo>
                    <a:pt x="15" y="350"/>
                  </a:moveTo>
                  <a:lnTo>
                    <a:pt x="15" y="350"/>
                  </a:lnTo>
                  <a:close/>
                  <a:moveTo>
                    <a:pt x="15" y="319"/>
                  </a:moveTo>
                  <a:lnTo>
                    <a:pt x="15" y="319"/>
                  </a:lnTo>
                  <a:close/>
                  <a:moveTo>
                    <a:pt x="15" y="274"/>
                  </a:moveTo>
                  <a:lnTo>
                    <a:pt x="15" y="274"/>
                  </a:lnTo>
                  <a:close/>
                  <a:moveTo>
                    <a:pt x="15" y="243"/>
                  </a:moveTo>
                  <a:lnTo>
                    <a:pt x="15" y="243"/>
                  </a:lnTo>
                  <a:close/>
                  <a:moveTo>
                    <a:pt x="15" y="213"/>
                  </a:moveTo>
                  <a:lnTo>
                    <a:pt x="15" y="213"/>
                  </a:lnTo>
                  <a:close/>
                  <a:moveTo>
                    <a:pt x="15" y="167"/>
                  </a:moveTo>
                  <a:lnTo>
                    <a:pt x="15" y="167"/>
                  </a:lnTo>
                  <a:close/>
                  <a:moveTo>
                    <a:pt x="15" y="137"/>
                  </a:moveTo>
                  <a:lnTo>
                    <a:pt x="15" y="137"/>
                  </a:lnTo>
                  <a:close/>
                  <a:moveTo>
                    <a:pt x="15" y="106"/>
                  </a:moveTo>
                  <a:lnTo>
                    <a:pt x="15" y="106"/>
                  </a:lnTo>
                  <a:close/>
                  <a:moveTo>
                    <a:pt x="15" y="61"/>
                  </a:moveTo>
                  <a:lnTo>
                    <a:pt x="15" y="61"/>
                  </a:lnTo>
                  <a:close/>
                  <a:moveTo>
                    <a:pt x="15" y="30"/>
                  </a:moveTo>
                  <a:lnTo>
                    <a:pt x="15" y="30"/>
                  </a:lnTo>
                  <a:close/>
                  <a:moveTo>
                    <a:pt x="15" y="0"/>
                  </a:moveTo>
                  <a:lnTo>
                    <a:pt x="15" y="0"/>
                  </a:lnTo>
                  <a:close/>
                </a:path>
              </a:pathLst>
            </a:custGeom>
            <a:solidFill>
              <a:srgbClr val="EA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8"/>
            <p:cNvSpPr/>
            <p:nvPr/>
          </p:nvSpPr>
          <p:spPr>
            <a:xfrm>
              <a:off x="4467825" y="2018050"/>
              <a:ext cx="265975" cy="491650"/>
            </a:xfrm>
            <a:custGeom>
              <a:avLst/>
              <a:gdLst/>
              <a:ahLst/>
              <a:cxnLst/>
              <a:rect l="l" t="t" r="r" b="b"/>
              <a:pathLst>
                <a:path w="10639" h="19666" extrusionOk="0">
                  <a:moveTo>
                    <a:pt x="9924" y="0"/>
                  </a:moveTo>
                  <a:lnTo>
                    <a:pt x="9240" y="107"/>
                  </a:lnTo>
                  <a:cubicBezTo>
                    <a:pt x="9195" y="6809"/>
                    <a:pt x="5289" y="13951"/>
                    <a:pt x="4788" y="14605"/>
                  </a:cubicBezTo>
                  <a:cubicBezTo>
                    <a:pt x="4028" y="15592"/>
                    <a:pt x="3192" y="16519"/>
                    <a:pt x="2356" y="17446"/>
                  </a:cubicBezTo>
                  <a:cubicBezTo>
                    <a:pt x="1627" y="18252"/>
                    <a:pt x="852" y="18996"/>
                    <a:pt x="1" y="19665"/>
                  </a:cubicBezTo>
                  <a:cubicBezTo>
                    <a:pt x="5304" y="17340"/>
                    <a:pt x="9089" y="11687"/>
                    <a:pt x="10365" y="5927"/>
                  </a:cubicBezTo>
                  <a:lnTo>
                    <a:pt x="10380" y="5821"/>
                  </a:lnTo>
                  <a:lnTo>
                    <a:pt x="10380" y="5790"/>
                  </a:lnTo>
                  <a:lnTo>
                    <a:pt x="10380" y="5760"/>
                  </a:lnTo>
                  <a:lnTo>
                    <a:pt x="10380" y="5714"/>
                  </a:lnTo>
                  <a:lnTo>
                    <a:pt x="10380" y="5684"/>
                  </a:lnTo>
                  <a:lnTo>
                    <a:pt x="10380" y="5654"/>
                  </a:lnTo>
                  <a:lnTo>
                    <a:pt x="10380" y="5638"/>
                  </a:lnTo>
                  <a:lnTo>
                    <a:pt x="10380" y="5593"/>
                  </a:lnTo>
                  <a:lnTo>
                    <a:pt x="10380" y="5562"/>
                  </a:lnTo>
                  <a:lnTo>
                    <a:pt x="10380" y="5532"/>
                  </a:lnTo>
                  <a:lnTo>
                    <a:pt x="10380" y="5517"/>
                  </a:lnTo>
                  <a:lnTo>
                    <a:pt x="10380" y="5502"/>
                  </a:lnTo>
                  <a:lnTo>
                    <a:pt x="10380" y="5471"/>
                  </a:lnTo>
                  <a:lnTo>
                    <a:pt x="10380" y="5441"/>
                  </a:lnTo>
                  <a:lnTo>
                    <a:pt x="10380" y="5426"/>
                  </a:lnTo>
                  <a:lnTo>
                    <a:pt x="10380" y="5395"/>
                  </a:lnTo>
                  <a:lnTo>
                    <a:pt x="10380" y="5380"/>
                  </a:lnTo>
                  <a:lnTo>
                    <a:pt x="10380" y="5365"/>
                  </a:lnTo>
                  <a:lnTo>
                    <a:pt x="10380" y="5334"/>
                  </a:lnTo>
                  <a:lnTo>
                    <a:pt x="10380" y="5319"/>
                  </a:lnTo>
                  <a:lnTo>
                    <a:pt x="10380" y="5304"/>
                  </a:lnTo>
                  <a:lnTo>
                    <a:pt x="10380" y="5289"/>
                  </a:lnTo>
                  <a:lnTo>
                    <a:pt x="10380" y="5274"/>
                  </a:lnTo>
                  <a:lnTo>
                    <a:pt x="10380" y="5258"/>
                  </a:lnTo>
                  <a:lnTo>
                    <a:pt x="10380" y="5228"/>
                  </a:lnTo>
                  <a:lnTo>
                    <a:pt x="10380" y="5213"/>
                  </a:lnTo>
                  <a:lnTo>
                    <a:pt x="10380" y="5198"/>
                  </a:lnTo>
                  <a:lnTo>
                    <a:pt x="10380" y="5167"/>
                  </a:lnTo>
                  <a:lnTo>
                    <a:pt x="10380" y="5152"/>
                  </a:lnTo>
                  <a:lnTo>
                    <a:pt x="10380" y="5122"/>
                  </a:lnTo>
                  <a:lnTo>
                    <a:pt x="10380" y="5091"/>
                  </a:lnTo>
                  <a:lnTo>
                    <a:pt x="10380" y="5061"/>
                  </a:lnTo>
                  <a:lnTo>
                    <a:pt x="10380" y="5030"/>
                  </a:lnTo>
                  <a:lnTo>
                    <a:pt x="10380" y="5000"/>
                  </a:lnTo>
                  <a:lnTo>
                    <a:pt x="10380" y="4970"/>
                  </a:lnTo>
                  <a:cubicBezTo>
                    <a:pt x="10380" y="4954"/>
                    <a:pt x="10380" y="4939"/>
                    <a:pt x="10380" y="4939"/>
                  </a:cubicBezTo>
                  <a:cubicBezTo>
                    <a:pt x="10639" y="3344"/>
                    <a:pt x="10593" y="1733"/>
                    <a:pt x="10289" y="167"/>
                  </a:cubicBezTo>
                  <a:cubicBezTo>
                    <a:pt x="10122" y="137"/>
                    <a:pt x="9955" y="91"/>
                    <a:pt x="9742" y="46"/>
                  </a:cubicBezTo>
                  <a:lnTo>
                    <a:pt x="9924" y="0"/>
                  </a:lnTo>
                  <a:close/>
                </a:path>
              </a:pathLst>
            </a:custGeom>
            <a:solidFill>
              <a:srgbClr val="FC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8"/>
            <p:cNvSpPr/>
            <p:nvPr/>
          </p:nvSpPr>
          <p:spPr>
            <a:xfrm>
              <a:off x="4405525" y="2142275"/>
              <a:ext cx="164900" cy="369700"/>
            </a:xfrm>
            <a:custGeom>
              <a:avLst/>
              <a:gdLst/>
              <a:ahLst/>
              <a:cxnLst/>
              <a:rect l="l" t="t" r="r" b="b"/>
              <a:pathLst>
                <a:path w="6596" h="14788" extrusionOk="0">
                  <a:moveTo>
                    <a:pt x="5456" y="1"/>
                  </a:moveTo>
                  <a:cubicBezTo>
                    <a:pt x="5304" y="274"/>
                    <a:pt x="5152" y="563"/>
                    <a:pt x="5015" y="852"/>
                  </a:cubicBezTo>
                  <a:cubicBezTo>
                    <a:pt x="5562" y="1672"/>
                    <a:pt x="5532" y="2964"/>
                    <a:pt x="5289" y="4499"/>
                  </a:cubicBezTo>
                  <a:cubicBezTo>
                    <a:pt x="4970" y="6642"/>
                    <a:pt x="4529" y="9864"/>
                    <a:pt x="760" y="12386"/>
                  </a:cubicBezTo>
                  <a:cubicBezTo>
                    <a:pt x="775" y="12432"/>
                    <a:pt x="775" y="12462"/>
                    <a:pt x="775" y="12508"/>
                  </a:cubicBezTo>
                  <a:cubicBezTo>
                    <a:pt x="775" y="12933"/>
                    <a:pt x="183" y="13617"/>
                    <a:pt x="183" y="13617"/>
                  </a:cubicBezTo>
                  <a:cubicBezTo>
                    <a:pt x="183" y="13617"/>
                    <a:pt x="532" y="13708"/>
                    <a:pt x="532" y="13997"/>
                  </a:cubicBezTo>
                  <a:cubicBezTo>
                    <a:pt x="532" y="14149"/>
                    <a:pt x="441" y="14362"/>
                    <a:pt x="152" y="14635"/>
                  </a:cubicBezTo>
                  <a:lnTo>
                    <a:pt x="0" y="14787"/>
                  </a:lnTo>
                  <a:cubicBezTo>
                    <a:pt x="715" y="14392"/>
                    <a:pt x="1368" y="13906"/>
                    <a:pt x="1946" y="13328"/>
                  </a:cubicBezTo>
                  <a:cubicBezTo>
                    <a:pt x="3009" y="12219"/>
                    <a:pt x="3936" y="10973"/>
                    <a:pt x="4696" y="9636"/>
                  </a:cubicBezTo>
                  <a:cubicBezTo>
                    <a:pt x="5517" y="8177"/>
                    <a:pt x="6246" y="6520"/>
                    <a:pt x="6414" y="4833"/>
                  </a:cubicBezTo>
                  <a:cubicBezTo>
                    <a:pt x="6596" y="3253"/>
                    <a:pt x="6079" y="1490"/>
                    <a:pt x="5471" y="1"/>
                  </a:cubicBezTo>
                  <a:close/>
                </a:path>
              </a:pathLst>
            </a:custGeom>
            <a:solidFill>
              <a:srgbClr val="D5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8"/>
            <p:cNvSpPr/>
            <p:nvPr/>
          </p:nvSpPr>
          <p:spPr>
            <a:xfrm>
              <a:off x="4284700" y="1755125"/>
              <a:ext cx="435050" cy="303975"/>
            </a:xfrm>
            <a:custGeom>
              <a:avLst/>
              <a:gdLst/>
              <a:ahLst/>
              <a:cxnLst/>
              <a:rect l="l" t="t" r="r" b="b"/>
              <a:pathLst>
                <a:path w="17402" h="12159" extrusionOk="0">
                  <a:moveTo>
                    <a:pt x="8205" y="0"/>
                  </a:moveTo>
                  <a:cubicBezTo>
                    <a:pt x="8008" y="0"/>
                    <a:pt x="7811" y="11"/>
                    <a:pt x="7614" y="31"/>
                  </a:cubicBezTo>
                  <a:cubicBezTo>
                    <a:pt x="7614" y="31"/>
                    <a:pt x="1" y="3040"/>
                    <a:pt x="4089" y="6596"/>
                  </a:cubicBezTo>
                  <a:cubicBezTo>
                    <a:pt x="5472" y="7797"/>
                    <a:pt x="6809" y="9833"/>
                    <a:pt x="7827" y="12159"/>
                  </a:cubicBezTo>
                  <a:cubicBezTo>
                    <a:pt x="9423" y="11277"/>
                    <a:pt x="13040" y="9469"/>
                    <a:pt x="17401" y="8663"/>
                  </a:cubicBezTo>
                  <a:cubicBezTo>
                    <a:pt x="15826" y="3878"/>
                    <a:pt x="12049" y="0"/>
                    <a:pt x="8205" y="0"/>
                  </a:cubicBezTo>
                  <a:close/>
                </a:path>
              </a:pathLst>
            </a:custGeom>
            <a:solidFill>
              <a:srgbClr val="FCE5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8"/>
            <p:cNvSpPr/>
            <p:nvPr/>
          </p:nvSpPr>
          <p:spPr>
            <a:xfrm>
              <a:off x="4490625" y="1808325"/>
              <a:ext cx="166800" cy="149725"/>
            </a:xfrm>
            <a:custGeom>
              <a:avLst/>
              <a:gdLst/>
              <a:ahLst/>
              <a:cxnLst/>
              <a:rect l="l" t="t" r="r" b="b"/>
              <a:pathLst>
                <a:path w="6672" h="5989" extrusionOk="0">
                  <a:moveTo>
                    <a:pt x="1" y="1733"/>
                  </a:moveTo>
                  <a:lnTo>
                    <a:pt x="396" y="1824"/>
                  </a:lnTo>
                  <a:cubicBezTo>
                    <a:pt x="274" y="1779"/>
                    <a:pt x="137" y="1748"/>
                    <a:pt x="1" y="1733"/>
                  </a:cubicBezTo>
                  <a:close/>
                  <a:moveTo>
                    <a:pt x="1687" y="1"/>
                  </a:moveTo>
                  <a:lnTo>
                    <a:pt x="1687" y="16"/>
                  </a:lnTo>
                  <a:cubicBezTo>
                    <a:pt x="1186" y="228"/>
                    <a:pt x="669" y="396"/>
                    <a:pt x="122" y="502"/>
                  </a:cubicBezTo>
                  <a:cubicBezTo>
                    <a:pt x="335" y="928"/>
                    <a:pt x="456" y="1383"/>
                    <a:pt x="487" y="1839"/>
                  </a:cubicBezTo>
                  <a:lnTo>
                    <a:pt x="897" y="1931"/>
                  </a:lnTo>
                  <a:cubicBezTo>
                    <a:pt x="4134" y="2599"/>
                    <a:pt x="5395" y="4377"/>
                    <a:pt x="5836" y="5988"/>
                  </a:cubicBezTo>
                  <a:cubicBezTo>
                    <a:pt x="6095" y="5851"/>
                    <a:pt x="6383" y="5699"/>
                    <a:pt x="6672" y="5578"/>
                  </a:cubicBezTo>
                  <a:cubicBezTo>
                    <a:pt x="6398" y="4909"/>
                    <a:pt x="6034" y="4286"/>
                    <a:pt x="5593" y="3709"/>
                  </a:cubicBezTo>
                  <a:cubicBezTo>
                    <a:pt x="4499" y="2280"/>
                    <a:pt x="3146" y="1095"/>
                    <a:pt x="1687" y="1"/>
                  </a:cubicBezTo>
                  <a:close/>
                </a:path>
              </a:pathLst>
            </a:custGeom>
            <a:solidFill>
              <a:srgbClr val="F9C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8"/>
            <p:cNvSpPr/>
            <p:nvPr/>
          </p:nvSpPr>
          <p:spPr>
            <a:xfrm>
              <a:off x="4638800" y="2010825"/>
              <a:ext cx="60050" cy="22450"/>
            </a:xfrm>
            <a:custGeom>
              <a:avLst/>
              <a:gdLst/>
              <a:ahLst/>
              <a:cxnLst/>
              <a:rect l="l" t="t" r="r" b="b"/>
              <a:pathLst>
                <a:path w="2402" h="898" extrusionOk="0">
                  <a:moveTo>
                    <a:pt x="1064" y="1"/>
                  </a:moveTo>
                  <a:cubicBezTo>
                    <a:pt x="745" y="1"/>
                    <a:pt x="426" y="31"/>
                    <a:pt x="122" y="92"/>
                  </a:cubicBezTo>
                  <a:cubicBezTo>
                    <a:pt x="92" y="365"/>
                    <a:pt x="61" y="624"/>
                    <a:pt x="0" y="897"/>
                  </a:cubicBezTo>
                  <a:cubicBezTo>
                    <a:pt x="654" y="700"/>
                    <a:pt x="1611" y="532"/>
                    <a:pt x="2401" y="396"/>
                  </a:cubicBezTo>
                  <a:lnTo>
                    <a:pt x="2401" y="137"/>
                  </a:lnTo>
                  <a:cubicBezTo>
                    <a:pt x="1991" y="61"/>
                    <a:pt x="1581" y="16"/>
                    <a:pt x="1171" y="1"/>
                  </a:cubicBezTo>
                  <a:close/>
                </a:path>
              </a:pathLst>
            </a:custGeom>
            <a:solidFill>
              <a:srgbClr val="D5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8"/>
            <p:cNvSpPr/>
            <p:nvPr/>
          </p:nvSpPr>
          <p:spPr>
            <a:xfrm>
              <a:off x="4698825" y="2014250"/>
              <a:ext cx="17125" cy="6475"/>
            </a:xfrm>
            <a:custGeom>
              <a:avLst/>
              <a:gdLst/>
              <a:ahLst/>
              <a:cxnLst/>
              <a:rect l="l" t="t" r="r" b="b"/>
              <a:pathLst>
                <a:path w="685" h="259" extrusionOk="0">
                  <a:moveTo>
                    <a:pt x="0" y="0"/>
                  </a:moveTo>
                  <a:lnTo>
                    <a:pt x="0" y="259"/>
                  </a:lnTo>
                  <a:lnTo>
                    <a:pt x="684" y="152"/>
                  </a:lnTo>
                  <a:lnTo>
                    <a:pt x="426" y="91"/>
                  </a:lnTo>
                  <a:cubicBezTo>
                    <a:pt x="289" y="61"/>
                    <a:pt x="152" y="31"/>
                    <a:pt x="0" y="0"/>
                  </a:cubicBezTo>
                  <a:close/>
                </a:path>
              </a:pathLst>
            </a:custGeom>
            <a:solidFill>
              <a:srgbClr val="E6A6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8"/>
            <p:cNvSpPr/>
            <p:nvPr/>
          </p:nvSpPr>
          <p:spPr>
            <a:xfrm>
              <a:off x="4599675" y="1937575"/>
              <a:ext cx="150850" cy="90000"/>
            </a:xfrm>
            <a:custGeom>
              <a:avLst/>
              <a:gdLst/>
              <a:ahLst/>
              <a:cxnLst/>
              <a:rect l="l" t="t" r="r" b="b"/>
              <a:pathLst>
                <a:path w="6034" h="3600" extrusionOk="0">
                  <a:moveTo>
                    <a:pt x="4014" y="1"/>
                  </a:moveTo>
                  <a:cubicBezTo>
                    <a:pt x="2262" y="1"/>
                    <a:pt x="0" y="1791"/>
                    <a:pt x="0" y="1791"/>
                  </a:cubicBezTo>
                  <a:lnTo>
                    <a:pt x="258" y="3599"/>
                  </a:lnTo>
                  <a:cubicBezTo>
                    <a:pt x="1036" y="3095"/>
                    <a:pt x="1863" y="2937"/>
                    <a:pt x="2634" y="2937"/>
                  </a:cubicBezTo>
                  <a:cubicBezTo>
                    <a:pt x="3280" y="2937"/>
                    <a:pt x="3886" y="3048"/>
                    <a:pt x="4392" y="3158"/>
                  </a:cubicBezTo>
                  <a:cubicBezTo>
                    <a:pt x="4904" y="3270"/>
                    <a:pt x="5313" y="3382"/>
                    <a:pt x="5557" y="3382"/>
                  </a:cubicBezTo>
                  <a:cubicBezTo>
                    <a:pt x="5711" y="3382"/>
                    <a:pt x="5799" y="3337"/>
                    <a:pt x="5805" y="3219"/>
                  </a:cubicBezTo>
                  <a:cubicBezTo>
                    <a:pt x="5851" y="2475"/>
                    <a:pt x="5304" y="1608"/>
                    <a:pt x="5304" y="1608"/>
                  </a:cubicBezTo>
                  <a:cubicBezTo>
                    <a:pt x="5304" y="1608"/>
                    <a:pt x="6033" y="195"/>
                    <a:pt x="4255" y="13"/>
                  </a:cubicBezTo>
                  <a:cubicBezTo>
                    <a:pt x="4176" y="5"/>
                    <a:pt x="4096" y="1"/>
                    <a:pt x="4014" y="1"/>
                  </a:cubicBezTo>
                  <a:close/>
                </a:path>
              </a:pathLst>
            </a:custGeom>
            <a:solidFill>
              <a:srgbClr val="FA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8"/>
            <p:cNvSpPr/>
            <p:nvPr/>
          </p:nvSpPr>
          <p:spPr>
            <a:xfrm>
              <a:off x="4641450" y="2010825"/>
              <a:ext cx="23975" cy="2300"/>
            </a:xfrm>
            <a:custGeom>
              <a:avLst/>
              <a:gdLst/>
              <a:ahLst/>
              <a:cxnLst/>
              <a:rect l="l" t="t" r="r" b="b"/>
              <a:pathLst>
                <a:path w="959" h="92" extrusionOk="0">
                  <a:moveTo>
                    <a:pt x="943" y="1"/>
                  </a:moveTo>
                  <a:cubicBezTo>
                    <a:pt x="624" y="1"/>
                    <a:pt x="305" y="31"/>
                    <a:pt x="1" y="92"/>
                  </a:cubicBezTo>
                  <a:cubicBezTo>
                    <a:pt x="320" y="31"/>
                    <a:pt x="639" y="1"/>
                    <a:pt x="958" y="1"/>
                  </a:cubicBezTo>
                  <a:close/>
                </a:path>
              </a:pathLst>
            </a:custGeom>
            <a:solidFill>
              <a:srgbClr val="D1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8"/>
            <p:cNvSpPr/>
            <p:nvPr/>
          </p:nvSpPr>
          <p:spPr>
            <a:xfrm>
              <a:off x="4636525" y="1948525"/>
              <a:ext cx="31175" cy="64600"/>
            </a:xfrm>
            <a:custGeom>
              <a:avLst/>
              <a:gdLst/>
              <a:ahLst/>
              <a:cxnLst/>
              <a:rect l="l" t="t" r="r" b="b"/>
              <a:pathLst>
                <a:path w="1247" h="2584" extrusionOk="0">
                  <a:moveTo>
                    <a:pt x="775" y="0"/>
                  </a:moveTo>
                  <a:cubicBezTo>
                    <a:pt x="502" y="122"/>
                    <a:pt x="243" y="259"/>
                    <a:pt x="0" y="395"/>
                  </a:cubicBezTo>
                  <a:cubicBezTo>
                    <a:pt x="183" y="1110"/>
                    <a:pt x="243" y="1854"/>
                    <a:pt x="183" y="2584"/>
                  </a:cubicBezTo>
                  <a:cubicBezTo>
                    <a:pt x="502" y="2523"/>
                    <a:pt x="821" y="2493"/>
                    <a:pt x="1155" y="2493"/>
                  </a:cubicBezTo>
                  <a:lnTo>
                    <a:pt x="1246" y="2493"/>
                  </a:lnTo>
                  <a:cubicBezTo>
                    <a:pt x="1216" y="1930"/>
                    <a:pt x="897" y="259"/>
                    <a:pt x="775" y="0"/>
                  </a:cubicBezTo>
                  <a:close/>
                </a:path>
              </a:pathLst>
            </a:custGeom>
            <a:solidFill>
              <a:srgbClr val="F5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8"/>
            <p:cNvSpPr/>
            <p:nvPr/>
          </p:nvSpPr>
          <p:spPr>
            <a:xfrm>
              <a:off x="4544200" y="2130125"/>
              <a:ext cx="74475" cy="36875"/>
            </a:xfrm>
            <a:custGeom>
              <a:avLst/>
              <a:gdLst/>
              <a:ahLst/>
              <a:cxnLst/>
              <a:rect l="l" t="t" r="r" b="b"/>
              <a:pathLst>
                <a:path w="2979" h="1475" extrusionOk="0">
                  <a:moveTo>
                    <a:pt x="183" y="0"/>
                  </a:moveTo>
                  <a:lnTo>
                    <a:pt x="0" y="335"/>
                  </a:lnTo>
                  <a:cubicBezTo>
                    <a:pt x="365" y="912"/>
                    <a:pt x="882" y="1474"/>
                    <a:pt x="1474" y="1474"/>
                  </a:cubicBezTo>
                  <a:lnTo>
                    <a:pt x="1626" y="1474"/>
                  </a:lnTo>
                  <a:cubicBezTo>
                    <a:pt x="2113" y="1383"/>
                    <a:pt x="2584" y="988"/>
                    <a:pt x="2979" y="532"/>
                  </a:cubicBezTo>
                  <a:lnTo>
                    <a:pt x="2979" y="532"/>
                  </a:lnTo>
                  <a:cubicBezTo>
                    <a:pt x="2675" y="699"/>
                    <a:pt x="2341" y="775"/>
                    <a:pt x="2006" y="775"/>
                  </a:cubicBezTo>
                  <a:cubicBezTo>
                    <a:pt x="1216" y="775"/>
                    <a:pt x="547" y="320"/>
                    <a:pt x="183" y="0"/>
                  </a:cubicBezTo>
                  <a:close/>
                </a:path>
              </a:pathLst>
            </a:custGeom>
            <a:solidFill>
              <a:srgbClr val="D58E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8"/>
            <p:cNvSpPr/>
            <p:nvPr/>
          </p:nvSpPr>
          <p:spPr>
            <a:xfrm>
              <a:off x="4690075" y="1966000"/>
              <a:ext cx="46000" cy="11800"/>
            </a:xfrm>
            <a:custGeom>
              <a:avLst/>
              <a:gdLst/>
              <a:ahLst/>
              <a:cxnLst/>
              <a:rect l="l" t="t" r="r" b="b"/>
              <a:pathLst>
                <a:path w="1840" h="472" extrusionOk="0">
                  <a:moveTo>
                    <a:pt x="1019" y="0"/>
                  </a:moveTo>
                  <a:cubicBezTo>
                    <a:pt x="1031" y="0"/>
                    <a:pt x="1042" y="1"/>
                    <a:pt x="1053" y="2"/>
                  </a:cubicBezTo>
                  <a:lnTo>
                    <a:pt x="1053" y="2"/>
                  </a:lnTo>
                  <a:lnTo>
                    <a:pt x="1065" y="0"/>
                  </a:lnTo>
                  <a:close/>
                  <a:moveTo>
                    <a:pt x="1053" y="2"/>
                  </a:moveTo>
                  <a:lnTo>
                    <a:pt x="183" y="107"/>
                  </a:lnTo>
                  <a:cubicBezTo>
                    <a:pt x="123" y="122"/>
                    <a:pt x="62" y="152"/>
                    <a:pt x="1" y="183"/>
                  </a:cubicBezTo>
                  <a:lnTo>
                    <a:pt x="153" y="183"/>
                  </a:lnTo>
                  <a:cubicBezTo>
                    <a:pt x="685" y="213"/>
                    <a:pt x="1202" y="304"/>
                    <a:pt x="1688" y="471"/>
                  </a:cubicBezTo>
                  <a:cubicBezTo>
                    <a:pt x="1688" y="471"/>
                    <a:pt x="1840" y="152"/>
                    <a:pt x="1186" y="15"/>
                  </a:cubicBezTo>
                  <a:cubicBezTo>
                    <a:pt x="1137" y="15"/>
                    <a:pt x="1098" y="6"/>
                    <a:pt x="1053" y="2"/>
                  </a:cubicBezTo>
                  <a:close/>
                </a:path>
              </a:pathLst>
            </a:custGeom>
            <a:solidFill>
              <a:srgbClr val="F5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8"/>
            <p:cNvSpPr/>
            <p:nvPr/>
          </p:nvSpPr>
          <p:spPr>
            <a:xfrm>
              <a:off x="4690850" y="1965175"/>
              <a:ext cx="24725" cy="3875"/>
            </a:xfrm>
            <a:custGeom>
              <a:avLst/>
              <a:gdLst/>
              <a:ahLst/>
              <a:cxnLst/>
              <a:rect l="l" t="t" r="r" b="b"/>
              <a:pathLst>
                <a:path w="989" h="155" extrusionOk="0">
                  <a:moveTo>
                    <a:pt x="584" y="1"/>
                  </a:moveTo>
                  <a:cubicBezTo>
                    <a:pt x="380" y="1"/>
                    <a:pt x="178" y="59"/>
                    <a:pt x="0" y="155"/>
                  </a:cubicBezTo>
                  <a:lnTo>
                    <a:pt x="152" y="140"/>
                  </a:lnTo>
                  <a:cubicBezTo>
                    <a:pt x="365" y="64"/>
                    <a:pt x="578" y="18"/>
                    <a:pt x="806" y="18"/>
                  </a:cubicBezTo>
                  <a:cubicBezTo>
                    <a:pt x="867" y="18"/>
                    <a:pt x="927" y="18"/>
                    <a:pt x="988" y="33"/>
                  </a:cubicBezTo>
                  <a:cubicBezTo>
                    <a:pt x="882" y="3"/>
                    <a:pt x="775" y="3"/>
                    <a:pt x="669" y="3"/>
                  </a:cubicBezTo>
                  <a:lnTo>
                    <a:pt x="654" y="3"/>
                  </a:lnTo>
                  <a:cubicBezTo>
                    <a:pt x="631" y="1"/>
                    <a:pt x="607" y="1"/>
                    <a:pt x="584" y="1"/>
                  </a:cubicBezTo>
                  <a:close/>
                </a:path>
              </a:pathLst>
            </a:custGeom>
            <a:solidFill>
              <a:srgbClr val="F5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8"/>
            <p:cNvSpPr/>
            <p:nvPr/>
          </p:nvSpPr>
          <p:spPr>
            <a:xfrm>
              <a:off x="4694650" y="1965625"/>
              <a:ext cx="22050" cy="3050"/>
            </a:xfrm>
            <a:custGeom>
              <a:avLst/>
              <a:gdLst/>
              <a:ahLst/>
              <a:cxnLst/>
              <a:rect l="l" t="t" r="r" b="b"/>
              <a:pathLst>
                <a:path w="882" h="122" extrusionOk="0">
                  <a:moveTo>
                    <a:pt x="654" y="0"/>
                  </a:moveTo>
                  <a:cubicBezTo>
                    <a:pt x="426" y="0"/>
                    <a:pt x="213" y="46"/>
                    <a:pt x="0" y="122"/>
                  </a:cubicBezTo>
                  <a:lnTo>
                    <a:pt x="882" y="15"/>
                  </a:lnTo>
                  <a:lnTo>
                    <a:pt x="836" y="15"/>
                  </a:lnTo>
                  <a:cubicBezTo>
                    <a:pt x="775" y="15"/>
                    <a:pt x="715" y="0"/>
                    <a:pt x="654" y="0"/>
                  </a:cubicBezTo>
                  <a:close/>
                </a:path>
              </a:pathLst>
            </a:custGeom>
            <a:solidFill>
              <a:srgbClr val="F0C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8"/>
            <p:cNvSpPr/>
            <p:nvPr/>
          </p:nvSpPr>
          <p:spPr>
            <a:xfrm>
              <a:off x="4347775" y="1838350"/>
              <a:ext cx="234825" cy="384125"/>
            </a:xfrm>
            <a:custGeom>
              <a:avLst/>
              <a:gdLst/>
              <a:ahLst/>
              <a:cxnLst/>
              <a:rect l="l" t="t" r="r" b="b"/>
              <a:pathLst>
                <a:path w="9393" h="15365" extrusionOk="0">
                  <a:moveTo>
                    <a:pt x="502" y="0"/>
                  </a:moveTo>
                  <a:cubicBezTo>
                    <a:pt x="0" y="958"/>
                    <a:pt x="76" y="2067"/>
                    <a:pt x="1429" y="3237"/>
                  </a:cubicBezTo>
                  <a:cubicBezTo>
                    <a:pt x="4073" y="5547"/>
                    <a:pt x="6520" y="10881"/>
                    <a:pt x="6961" y="15364"/>
                  </a:cubicBezTo>
                  <a:cubicBezTo>
                    <a:pt x="6991" y="15243"/>
                    <a:pt x="7021" y="15121"/>
                    <a:pt x="7037" y="15000"/>
                  </a:cubicBezTo>
                  <a:cubicBezTo>
                    <a:pt x="6991" y="14878"/>
                    <a:pt x="6961" y="14756"/>
                    <a:pt x="6945" y="14620"/>
                  </a:cubicBezTo>
                  <a:cubicBezTo>
                    <a:pt x="6930" y="13465"/>
                    <a:pt x="7584" y="12492"/>
                    <a:pt x="8131" y="11504"/>
                  </a:cubicBezTo>
                  <a:cubicBezTo>
                    <a:pt x="8556" y="10744"/>
                    <a:pt x="8967" y="9969"/>
                    <a:pt x="9392" y="9194"/>
                  </a:cubicBezTo>
                  <a:cubicBezTo>
                    <a:pt x="9271" y="8951"/>
                    <a:pt x="9195" y="8693"/>
                    <a:pt x="9149" y="8434"/>
                  </a:cubicBezTo>
                  <a:cubicBezTo>
                    <a:pt x="8496" y="7097"/>
                    <a:pt x="8024" y="5699"/>
                    <a:pt x="7249" y="4438"/>
                  </a:cubicBezTo>
                  <a:cubicBezTo>
                    <a:pt x="6444" y="3875"/>
                    <a:pt x="5684" y="3237"/>
                    <a:pt x="4879" y="2660"/>
                  </a:cubicBezTo>
                  <a:cubicBezTo>
                    <a:pt x="4636" y="2477"/>
                    <a:pt x="4392" y="2310"/>
                    <a:pt x="4134" y="2143"/>
                  </a:cubicBezTo>
                  <a:cubicBezTo>
                    <a:pt x="3724" y="1961"/>
                    <a:pt x="3344" y="1733"/>
                    <a:pt x="2979" y="1459"/>
                  </a:cubicBezTo>
                  <a:cubicBezTo>
                    <a:pt x="2113" y="1125"/>
                    <a:pt x="1323" y="562"/>
                    <a:pt x="548" y="15"/>
                  </a:cubicBezTo>
                  <a:lnTo>
                    <a:pt x="502" y="0"/>
                  </a:lnTo>
                  <a:close/>
                </a:path>
              </a:pathLst>
            </a:custGeom>
            <a:solidFill>
              <a:srgbClr val="EA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8"/>
            <p:cNvSpPr/>
            <p:nvPr/>
          </p:nvSpPr>
          <p:spPr>
            <a:xfrm>
              <a:off x="3550300" y="1804375"/>
              <a:ext cx="882875" cy="824225"/>
            </a:xfrm>
            <a:custGeom>
              <a:avLst/>
              <a:gdLst/>
              <a:ahLst/>
              <a:cxnLst/>
              <a:rect l="l" t="t" r="r" b="b"/>
              <a:pathLst>
                <a:path w="35315" h="32969" extrusionOk="0">
                  <a:moveTo>
                    <a:pt x="13235" y="0"/>
                  </a:moveTo>
                  <a:cubicBezTo>
                    <a:pt x="13132" y="0"/>
                    <a:pt x="13026" y="2"/>
                    <a:pt x="12918" y="7"/>
                  </a:cubicBezTo>
                  <a:cubicBezTo>
                    <a:pt x="5669" y="280"/>
                    <a:pt x="1" y="22422"/>
                    <a:pt x="10304" y="29549"/>
                  </a:cubicBezTo>
                  <a:cubicBezTo>
                    <a:pt x="13949" y="32062"/>
                    <a:pt x="17665" y="32968"/>
                    <a:pt x="21072" y="32968"/>
                  </a:cubicBezTo>
                  <a:cubicBezTo>
                    <a:pt x="27309" y="32968"/>
                    <a:pt x="32514" y="29930"/>
                    <a:pt x="34361" y="28151"/>
                  </a:cubicBezTo>
                  <a:cubicBezTo>
                    <a:pt x="35212" y="27331"/>
                    <a:pt x="34392" y="27133"/>
                    <a:pt x="34392" y="27133"/>
                  </a:cubicBezTo>
                  <a:cubicBezTo>
                    <a:pt x="34392" y="27133"/>
                    <a:pt x="35212" y="26176"/>
                    <a:pt x="34924" y="25841"/>
                  </a:cubicBezTo>
                  <a:cubicBezTo>
                    <a:pt x="34888" y="25798"/>
                    <a:pt x="34845" y="25779"/>
                    <a:pt x="34798" y="25779"/>
                  </a:cubicBezTo>
                  <a:cubicBezTo>
                    <a:pt x="34725" y="25779"/>
                    <a:pt x="34641" y="25823"/>
                    <a:pt x="34554" y="25891"/>
                  </a:cubicBezTo>
                  <a:lnTo>
                    <a:pt x="34554" y="25891"/>
                  </a:lnTo>
                  <a:cubicBezTo>
                    <a:pt x="34728" y="25644"/>
                    <a:pt x="34860" y="25394"/>
                    <a:pt x="34817" y="25249"/>
                  </a:cubicBezTo>
                  <a:cubicBezTo>
                    <a:pt x="34784" y="25148"/>
                    <a:pt x="34706" y="25111"/>
                    <a:pt x="34609" y="25111"/>
                  </a:cubicBezTo>
                  <a:cubicBezTo>
                    <a:pt x="34355" y="25111"/>
                    <a:pt x="33971" y="25364"/>
                    <a:pt x="33905" y="25386"/>
                  </a:cubicBezTo>
                  <a:cubicBezTo>
                    <a:pt x="33904" y="25386"/>
                    <a:pt x="33903" y="25386"/>
                    <a:pt x="33903" y="25386"/>
                  </a:cubicBezTo>
                  <a:cubicBezTo>
                    <a:pt x="33879" y="25386"/>
                    <a:pt x="35315" y="24526"/>
                    <a:pt x="35091" y="24003"/>
                  </a:cubicBezTo>
                  <a:cubicBezTo>
                    <a:pt x="34998" y="23785"/>
                    <a:pt x="34737" y="23700"/>
                    <a:pt x="34401" y="23700"/>
                  </a:cubicBezTo>
                  <a:cubicBezTo>
                    <a:pt x="33915" y="23700"/>
                    <a:pt x="33271" y="23878"/>
                    <a:pt x="32750" y="24094"/>
                  </a:cubicBezTo>
                  <a:cubicBezTo>
                    <a:pt x="31884" y="24459"/>
                    <a:pt x="30608" y="25158"/>
                    <a:pt x="30608" y="25158"/>
                  </a:cubicBezTo>
                  <a:cubicBezTo>
                    <a:pt x="30608" y="25158"/>
                    <a:pt x="32249" y="24231"/>
                    <a:pt x="31991" y="23501"/>
                  </a:cubicBezTo>
                  <a:cubicBezTo>
                    <a:pt x="31906" y="23263"/>
                    <a:pt x="31648" y="23164"/>
                    <a:pt x="31237" y="23164"/>
                  </a:cubicBezTo>
                  <a:cubicBezTo>
                    <a:pt x="30390" y="23164"/>
                    <a:pt x="28894" y="23583"/>
                    <a:pt x="26930" y="24063"/>
                  </a:cubicBezTo>
                  <a:cubicBezTo>
                    <a:pt x="25680" y="24371"/>
                    <a:pt x="24153" y="24713"/>
                    <a:pt x="22609" y="24713"/>
                  </a:cubicBezTo>
                  <a:cubicBezTo>
                    <a:pt x="20568" y="24713"/>
                    <a:pt x="18496" y="24116"/>
                    <a:pt x="16991" y="22057"/>
                  </a:cubicBezTo>
                  <a:cubicBezTo>
                    <a:pt x="12303" y="15642"/>
                    <a:pt x="22248" y="0"/>
                    <a:pt x="13235" y="0"/>
                  </a:cubicBezTo>
                  <a:close/>
                </a:path>
              </a:pathLst>
            </a:custGeom>
            <a:solidFill>
              <a:srgbClr val="EA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8"/>
            <p:cNvSpPr/>
            <p:nvPr/>
          </p:nvSpPr>
          <p:spPr>
            <a:xfrm>
              <a:off x="4465175" y="1673750"/>
              <a:ext cx="156425" cy="149500"/>
            </a:xfrm>
            <a:custGeom>
              <a:avLst/>
              <a:gdLst/>
              <a:ahLst/>
              <a:cxnLst/>
              <a:rect l="l" t="t" r="r" b="b"/>
              <a:pathLst>
                <a:path w="6257" h="5980" extrusionOk="0">
                  <a:moveTo>
                    <a:pt x="4087" y="0"/>
                  </a:moveTo>
                  <a:cubicBezTo>
                    <a:pt x="2965" y="0"/>
                    <a:pt x="1657" y="1615"/>
                    <a:pt x="1657" y="1615"/>
                  </a:cubicBezTo>
                  <a:lnTo>
                    <a:pt x="0" y="5976"/>
                  </a:lnTo>
                  <a:cubicBezTo>
                    <a:pt x="53" y="5978"/>
                    <a:pt x="107" y="5979"/>
                    <a:pt x="161" y="5979"/>
                  </a:cubicBezTo>
                  <a:cubicBezTo>
                    <a:pt x="2734" y="5979"/>
                    <a:pt x="6257" y="3867"/>
                    <a:pt x="5304" y="1128"/>
                  </a:cubicBezTo>
                  <a:cubicBezTo>
                    <a:pt x="5009" y="293"/>
                    <a:pt x="4565" y="0"/>
                    <a:pt x="4087" y="0"/>
                  </a:cubicBezTo>
                  <a:close/>
                </a:path>
              </a:pathLst>
            </a:custGeom>
            <a:solidFill>
              <a:srgbClr val="EA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8"/>
            <p:cNvSpPr/>
            <p:nvPr/>
          </p:nvSpPr>
          <p:spPr>
            <a:xfrm>
              <a:off x="4525950" y="1673450"/>
              <a:ext cx="71450" cy="28150"/>
            </a:xfrm>
            <a:custGeom>
              <a:avLst/>
              <a:gdLst/>
              <a:ahLst/>
              <a:cxnLst/>
              <a:rect l="l" t="t" r="r" b="b"/>
              <a:pathLst>
                <a:path w="2858" h="1126" extrusionOk="0">
                  <a:moveTo>
                    <a:pt x="2843" y="1064"/>
                  </a:moveTo>
                  <a:lnTo>
                    <a:pt x="2858" y="1125"/>
                  </a:lnTo>
                  <a:lnTo>
                    <a:pt x="2843" y="1064"/>
                  </a:lnTo>
                  <a:close/>
                  <a:moveTo>
                    <a:pt x="1642" y="1"/>
                  </a:moveTo>
                  <a:cubicBezTo>
                    <a:pt x="1080" y="1"/>
                    <a:pt x="472" y="411"/>
                    <a:pt x="1" y="821"/>
                  </a:cubicBezTo>
                  <a:lnTo>
                    <a:pt x="1" y="821"/>
                  </a:lnTo>
                  <a:cubicBezTo>
                    <a:pt x="472" y="411"/>
                    <a:pt x="1080" y="1"/>
                    <a:pt x="1642" y="1"/>
                  </a:cubicBezTo>
                  <a:close/>
                  <a:moveTo>
                    <a:pt x="1642" y="1"/>
                  </a:moveTo>
                  <a:lnTo>
                    <a:pt x="1642" y="1"/>
                  </a:lnTo>
                  <a:close/>
                </a:path>
              </a:pathLst>
            </a:custGeom>
            <a:solidFill>
              <a:srgbClr val="F9F2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8"/>
            <p:cNvSpPr/>
            <p:nvPr/>
          </p:nvSpPr>
          <p:spPr>
            <a:xfrm>
              <a:off x="4518350" y="1673450"/>
              <a:ext cx="82850" cy="44100"/>
            </a:xfrm>
            <a:custGeom>
              <a:avLst/>
              <a:gdLst/>
              <a:ahLst/>
              <a:cxnLst/>
              <a:rect l="l" t="t" r="r" b="b"/>
              <a:pathLst>
                <a:path w="3314" h="1764" extrusionOk="0">
                  <a:moveTo>
                    <a:pt x="1961" y="1"/>
                  </a:moveTo>
                  <a:cubicBezTo>
                    <a:pt x="1384" y="1"/>
                    <a:pt x="776" y="411"/>
                    <a:pt x="305" y="821"/>
                  </a:cubicBezTo>
                  <a:cubicBezTo>
                    <a:pt x="214" y="1140"/>
                    <a:pt x="107" y="1444"/>
                    <a:pt x="1" y="1763"/>
                  </a:cubicBezTo>
                  <a:cubicBezTo>
                    <a:pt x="563" y="1399"/>
                    <a:pt x="1141" y="1095"/>
                    <a:pt x="1825" y="1064"/>
                  </a:cubicBezTo>
                  <a:lnTo>
                    <a:pt x="1916" y="1064"/>
                  </a:lnTo>
                  <a:cubicBezTo>
                    <a:pt x="2584" y="1064"/>
                    <a:pt x="3010" y="1308"/>
                    <a:pt x="3314" y="1672"/>
                  </a:cubicBezTo>
                  <a:cubicBezTo>
                    <a:pt x="3283" y="1490"/>
                    <a:pt x="3238" y="1308"/>
                    <a:pt x="3177" y="1140"/>
                  </a:cubicBezTo>
                  <a:lnTo>
                    <a:pt x="3177" y="1125"/>
                  </a:lnTo>
                  <a:lnTo>
                    <a:pt x="3162" y="1064"/>
                  </a:lnTo>
                  <a:cubicBezTo>
                    <a:pt x="2858" y="289"/>
                    <a:pt x="2432" y="16"/>
                    <a:pt x="1977" y="16"/>
                  </a:cubicBezTo>
                  <a:lnTo>
                    <a:pt x="1961" y="1"/>
                  </a:lnTo>
                  <a:close/>
                </a:path>
              </a:pathLst>
            </a:custGeom>
            <a:solidFill>
              <a:srgbClr val="FC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8"/>
            <p:cNvSpPr/>
            <p:nvPr/>
          </p:nvSpPr>
          <p:spPr>
            <a:xfrm>
              <a:off x="4499375" y="1723975"/>
              <a:ext cx="81700" cy="69950"/>
            </a:xfrm>
            <a:custGeom>
              <a:avLst/>
              <a:gdLst/>
              <a:ahLst/>
              <a:cxnLst/>
              <a:rect l="l" t="t" r="r" b="b"/>
              <a:pathLst>
                <a:path w="3268" h="2798" extrusionOk="0">
                  <a:moveTo>
                    <a:pt x="2112" y="1"/>
                  </a:moveTo>
                  <a:cubicBezTo>
                    <a:pt x="1064" y="77"/>
                    <a:pt x="213" y="1308"/>
                    <a:pt x="30" y="1612"/>
                  </a:cubicBezTo>
                  <a:lnTo>
                    <a:pt x="0" y="1672"/>
                  </a:lnTo>
                  <a:cubicBezTo>
                    <a:pt x="91" y="1596"/>
                    <a:pt x="456" y="1308"/>
                    <a:pt x="714" y="1308"/>
                  </a:cubicBezTo>
                  <a:cubicBezTo>
                    <a:pt x="851" y="1308"/>
                    <a:pt x="973" y="1384"/>
                    <a:pt x="1003" y="1642"/>
                  </a:cubicBezTo>
                  <a:cubicBezTo>
                    <a:pt x="1094" y="2448"/>
                    <a:pt x="243" y="2751"/>
                    <a:pt x="243" y="2751"/>
                  </a:cubicBezTo>
                  <a:cubicBezTo>
                    <a:pt x="334" y="2782"/>
                    <a:pt x="441" y="2797"/>
                    <a:pt x="547" y="2797"/>
                  </a:cubicBezTo>
                  <a:cubicBezTo>
                    <a:pt x="1003" y="2797"/>
                    <a:pt x="1900" y="2584"/>
                    <a:pt x="2690" y="1201"/>
                  </a:cubicBezTo>
                  <a:cubicBezTo>
                    <a:pt x="2690" y="1201"/>
                    <a:pt x="3267" y="1"/>
                    <a:pt x="2219" y="1"/>
                  </a:cubicBezTo>
                  <a:close/>
                </a:path>
              </a:pathLst>
            </a:custGeom>
            <a:solidFill>
              <a:srgbClr val="D769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8"/>
            <p:cNvSpPr/>
            <p:nvPr/>
          </p:nvSpPr>
          <p:spPr>
            <a:xfrm>
              <a:off x="3812825" y="1216500"/>
              <a:ext cx="1054825" cy="1120350"/>
            </a:xfrm>
            <a:custGeom>
              <a:avLst/>
              <a:gdLst/>
              <a:ahLst/>
              <a:cxnLst/>
              <a:rect l="l" t="t" r="r" b="b"/>
              <a:pathLst>
                <a:path w="42193" h="44814" extrusionOk="0">
                  <a:moveTo>
                    <a:pt x="16476" y="0"/>
                  </a:moveTo>
                  <a:cubicBezTo>
                    <a:pt x="13198" y="0"/>
                    <a:pt x="241" y="9439"/>
                    <a:pt x="123" y="11090"/>
                  </a:cubicBezTo>
                  <a:cubicBezTo>
                    <a:pt x="1" y="12808"/>
                    <a:pt x="1581" y="15619"/>
                    <a:pt x="1581" y="15619"/>
                  </a:cubicBezTo>
                  <a:cubicBezTo>
                    <a:pt x="1581" y="15619"/>
                    <a:pt x="1414" y="23689"/>
                    <a:pt x="3375" y="25026"/>
                  </a:cubicBezTo>
                  <a:cubicBezTo>
                    <a:pt x="5335" y="26379"/>
                    <a:pt x="6049" y="29570"/>
                    <a:pt x="5381" y="33673"/>
                  </a:cubicBezTo>
                  <a:cubicBezTo>
                    <a:pt x="4697" y="37776"/>
                    <a:pt x="7144" y="43141"/>
                    <a:pt x="11490" y="44068"/>
                  </a:cubicBezTo>
                  <a:cubicBezTo>
                    <a:pt x="13006" y="44386"/>
                    <a:pt x="14119" y="44490"/>
                    <a:pt x="14926" y="44490"/>
                  </a:cubicBezTo>
                  <a:cubicBezTo>
                    <a:pt x="16432" y="44490"/>
                    <a:pt x="16870" y="44129"/>
                    <a:pt x="16870" y="44129"/>
                  </a:cubicBezTo>
                  <a:cubicBezTo>
                    <a:pt x="16870" y="44129"/>
                    <a:pt x="18088" y="44813"/>
                    <a:pt x="19692" y="44813"/>
                  </a:cubicBezTo>
                  <a:cubicBezTo>
                    <a:pt x="20525" y="44813"/>
                    <a:pt x="21462" y="44629"/>
                    <a:pt x="22386" y="44068"/>
                  </a:cubicBezTo>
                  <a:cubicBezTo>
                    <a:pt x="24531" y="42747"/>
                    <a:pt x="24260" y="40422"/>
                    <a:pt x="24063" y="39533"/>
                  </a:cubicBezTo>
                  <a:lnTo>
                    <a:pt x="24063" y="39533"/>
                  </a:lnTo>
                  <a:cubicBezTo>
                    <a:pt x="24165" y="39802"/>
                    <a:pt x="24366" y="40122"/>
                    <a:pt x="24743" y="40122"/>
                  </a:cubicBezTo>
                  <a:cubicBezTo>
                    <a:pt x="25142" y="40122"/>
                    <a:pt x="25739" y="39762"/>
                    <a:pt x="26626" y="38597"/>
                  </a:cubicBezTo>
                  <a:cubicBezTo>
                    <a:pt x="28951" y="35542"/>
                    <a:pt x="24028" y="27503"/>
                    <a:pt x="26292" y="24129"/>
                  </a:cubicBezTo>
                  <a:cubicBezTo>
                    <a:pt x="28921" y="20209"/>
                    <a:pt x="30030" y="12625"/>
                    <a:pt x="30030" y="12625"/>
                  </a:cubicBezTo>
                  <a:cubicBezTo>
                    <a:pt x="30030" y="12625"/>
                    <a:pt x="30900" y="12927"/>
                    <a:pt x="32217" y="12927"/>
                  </a:cubicBezTo>
                  <a:cubicBezTo>
                    <a:pt x="34098" y="12927"/>
                    <a:pt x="36892" y="12312"/>
                    <a:pt x="39377" y="9328"/>
                  </a:cubicBezTo>
                  <a:cubicBezTo>
                    <a:pt x="42192" y="5927"/>
                    <a:pt x="37720" y="5562"/>
                    <a:pt x="35668" y="5562"/>
                  </a:cubicBezTo>
                  <a:cubicBezTo>
                    <a:pt x="35107" y="5562"/>
                    <a:pt x="34726" y="5589"/>
                    <a:pt x="34726" y="5589"/>
                  </a:cubicBezTo>
                  <a:cubicBezTo>
                    <a:pt x="34726" y="5589"/>
                    <a:pt x="36383" y="4373"/>
                    <a:pt x="34240" y="2656"/>
                  </a:cubicBezTo>
                  <a:cubicBezTo>
                    <a:pt x="33811" y="2313"/>
                    <a:pt x="33175" y="2175"/>
                    <a:pt x="32431" y="2175"/>
                  </a:cubicBezTo>
                  <a:cubicBezTo>
                    <a:pt x="29455" y="2175"/>
                    <a:pt x="24757" y="4373"/>
                    <a:pt x="24757" y="4373"/>
                  </a:cubicBezTo>
                  <a:cubicBezTo>
                    <a:pt x="24757" y="4373"/>
                    <a:pt x="19499" y="635"/>
                    <a:pt x="16748" y="27"/>
                  </a:cubicBezTo>
                  <a:cubicBezTo>
                    <a:pt x="16667" y="9"/>
                    <a:pt x="16576" y="0"/>
                    <a:pt x="16476" y="0"/>
                  </a:cubicBezTo>
                  <a:close/>
                </a:path>
              </a:pathLst>
            </a:custGeom>
            <a:solidFill>
              <a:srgbClr val="521E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8"/>
            <p:cNvSpPr/>
            <p:nvPr/>
          </p:nvSpPr>
          <p:spPr>
            <a:xfrm>
              <a:off x="4588650" y="1283650"/>
              <a:ext cx="127675" cy="123875"/>
            </a:xfrm>
            <a:custGeom>
              <a:avLst/>
              <a:gdLst/>
              <a:ahLst/>
              <a:cxnLst/>
              <a:rect l="l" t="t" r="r" b="b"/>
              <a:pathLst>
                <a:path w="5107" h="4955" extrusionOk="0">
                  <a:moveTo>
                    <a:pt x="3253" y="0"/>
                  </a:moveTo>
                  <a:cubicBezTo>
                    <a:pt x="3146" y="456"/>
                    <a:pt x="2979" y="897"/>
                    <a:pt x="2721" y="1307"/>
                  </a:cubicBezTo>
                  <a:cubicBezTo>
                    <a:pt x="2614" y="1596"/>
                    <a:pt x="2462" y="1870"/>
                    <a:pt x="2295" y="2143"/>
                  </a:cubicBezTo>
                  <a:cubicBezTo>
                    <a:pt x="1915" y="2721"/>
                    <a:pt x="1474" y="3253"/>
                    <a:pt x="988" y="3754"/>
                  </a:cubicBezTo>
                  <a:cubicBezTo>
                    <a:pt x="730" y="4104"/>
                    <a:pt x="471" y="4438"/>
                    <a:pt x="183" y="4772"/>
                  </a:cubicBezTo>
                  <a:cubicBezTo>
                    <a:pt x="122" y="4833"/>
                    <a:pt x="61" y="4894"/>
                    <a:pt x="0" y="4955"/>
                  </a:cubicBezTo>
                  <a:lnTo>
                    <a:pt x="152" y="4909"/>
                  </a:lnTo>
                  <a:cubicBezTo>
                    <a:pt x="426" y="4772"/>
                    <a:pt x="715" y="4636"/>
                    <a:pt x="988" y="4499"/>
                  </a:cubicBezTo>
                  <a:cubicBezTo>
                    <a:pt x="1900" y="4012"/>
                    <a:pt x="2812" y="3389"/>
                    <a:pt x="3754" y="2873"/>
                  </a:cubicBezTo>
                  <a:cubicBezTo>
                    <a:pt x="4012" y="2645"/>
                    <a:pt x="5107" y="1520"/>
                    <a:pt x="3253" y="0"/>
                  </a:cubicBezTo>
                  <a:close/>
                </a:path>
              </a:pathLst>
            </a:custGeom>
            <a:solidFill>
              <a:srgbClr val="3407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8"/>
            <p:cNvSpPr/>
            <p:nvPr/>
          </p:nvSpPr>
          <p:spPr>
            <a:xfrm>
              <a:off x="4164275" y="1842900"/>
              <a:ext cx="237850" cy="406175"/>
            </a:xfrm>
            <a:custGeom>
              <a:avLst/>
              <a:gdLst/>
              <a:ahLst/>
              <a:cxnLst/>
              <a:rect l="l" t="t" r="r" b="b"/>
              <a:pathLst>
                <a:path w="9514" h="16247" extrusionOk="0">
                  <a:moveTo>
                    <a:pt x="6960" y="0"/>
                  </a:moveTo>
                  <a:cubicBezTo>
                    <a:pt x="6963" y="7"/>
                    <a:pt x="6965" y="13"/>
                    <a:pt x="6967" y="18"/>
                  </a:cubicBezTo>
                  <a:lnTo>
                    <a:pt x="6967" y="18"/>
                  </a:lnTo>
                  <a:cubicBezTo>
                    <a:pt x="6970" y="17"/>
                    <a:pt x="6973" y="17"/>
                    <a:pt x="6976" y="16"/>
                  </a:cubicBezTo>
                  <a:lnTo>
                    <a:pt x="6960" y="0"/>
                  </a:lnTo>
                  <a:close/>
                  <a:moveTo>
                    <a:pt x="6967" y="18"/>
                  </a:moveTo>
                  <a:cubicBezTo>
                    <a:pt x="6862" y="48"/>
                    <a:pt x="6745" y="77"/>
                    <a:pt x="6641" y="107"/>
                  </a:cubicBezTo>
                  <a:cubicBezTo>
                    <a:pt x="5942" y="335"/>
                    <a:pt x="5289" y="639"/>
                    <a:pt x="4696" y="1049"/>
                  </a:cubicBezTo>
                  <a:cubicBezTo>
                    <a:pt x="3511" y="1824"/>
                    <a:pt x="4027" y="2964"/>
                    <a:pt x="3268" y="4149"/>
                  </a:cubicBezTo>
                  <a:cubicBezTo>
                    <a:pt x="3131" y="4681"/>
                    <a:pt x="1474" y="5426"/>
                    <a:pt x="1733" y="8100"/>
                  </a:cubicBezTo>
                  <a:cubicBezTo>
                    <a:pt x="2052" y="11581"/>
                    <a:pt x="8511" y="13237"/>
                    <a:pt x="8070" y="13237"/>
                  </a:cubicBezTo>
                  <a:lnTo>
                    <a:pt x="8039" y="13237"/>
                  </a:lnTo>
                  <a:cubicBezTo>
                    <a:pt x="8283" y="13632"/>
                    <a:pt x="7675" y="13784"/>
                    <a:pt x="6763" y="13784"/>
                  </a:cubicBezTo>
                  <a:cubicBezTo>
                    <a:pt x="5304" y="13784"/>
                    <a:pt x="3100" y="13374"/>
                    <a:pt x="2569" y="12887"/>
                  </a:cubicBezTo>
                  <a:cubicBezTo>
                    <a:pt x="2508" y="12887"/>
                    <a:pt x="2447" y="12872"/>
                    <a:pt x="2386" y="12872"/>
                  </a:cubicBezTo>
                  <a:lnTo>
                    <a:pt x="1869" y="12872"/>
                  </a:lnTo>
                  <a:cubicBezTo>
                    <a:pt x="1775" y="12872"/>
                    <a:pt x="1693" y="12871"/>
                    <a:pt x="1621" y="12871"/>
                  </a:cubicBezTo>
                  <a:cubicBezTo>
                    <a:pt x="1404" y="12871"/>
                    <a:pt x="1273" y="12880"/>
                    <a:pt x="1125" y="12948"/>
                  </a:cubicBezTo>
                  <a:cubicBezTo>
                    <a:pt x="487" y="13252"/>
                    <a:pt x="228" y="14149"/>
                    <a:pt x="91" y="14939"/>
                  </a:cubicBezTo>
                  <a:cubicBezTo>
                    <a:pt x="91" y="14985"/>
                    <a:pt x="91" y="15045"/>
                    <a:pt x="91" y="15106"/>
                  </a:cubicBezTo>
                  <a:cubicBezTo>
                    <a:pt x="76" y="15380"/>
                    <a:pt x="31" y="15653"/>
                    <a:pt x="0" y="15927"/>
                  </a:cubicBezTo>
                  <a:cubicBezTo>
                    <a:pt x="532" y="16064"/>
                    <a:pt x="1079" y="16170"/>
                    <a:pt x="1626" y="16246"/>
                  </a:cubicBezTo>
                  <a:cubicBezTo>
                    <a:pt x="1201" y="15669"/>
                    <a:pt x="684" y="14818"/>
                    <a:pt x="532" y="14331"/>
                  </a:cubicBezTo>
                  <a:cubicBezTo>
                    <a:pt x="471" y="14118"/>
                    <a:pt x="487" y="14042"/>
                    <a:pt x="547" y="14042"/>
                  </a:cubicBezTo>
                  <a:cubicBezTo>
                    <a:pt x="684" y="14042"/>
                    <a:pt x="988" y="14362"/>
                    <a:pt x="988" y="14362"/>
                  </a:cubicBezTo>
                  <a:cubicBezTo>
                    <a:pt x="988" y="14362"/>
                    <a:pt x="623" y="13830"/>
                    <a:pt x="790" y="13708"/>
                  </a:cubicBezTo>
                  <a:cubicBezTo>
                    <a:pt x="806" y="13693"/>
                    <a:pt x="836" y="13693"/>
                    <a:pt x="851" y="13693"/>
                  </a:cubicBezTo>
                  <a:cubicBezTo>
                    <a:pt x="1034" y="13693"/>
                    <a:pt x="1414" y="14194"/>
                    <a:pt x="1414" y="14194"/>
                  </a:cubicBezTo>
                  <a:cubicBezTo>
                    <a:pt x="1414" y="14194"/>
                    <a:pt x="1125" y="13602"/>
                    <a:pt x="1338" y="13435"/>
                  </a:cubicBezTo>
                  <a:cubicBezTo>
                    <a:pt x="1368" y="13419"/>
                    <a:pt x="1383" y="13404"/>
                    <a:pt x="1414" y="13404"/>
                  </a:cubicBezTo>
                  <a:cubicBezTo>
                    <a:pt x="1642" y="13404"/>
                    <a:pt x="1961" y="13982"/>
                    <a:pt x="1961" y="13982"/>
                  </a:cubicBezTo>
                  <a:cubicBezTo>
                    <a:pt x="1961" y="13982"/>
                    <a:pt x="2295" y="13328"/>
                    <a:pt x="2569" y="13328"/>
                  </a:cubicBezTo>
                  <a:cubicBezTo>
                    <a:pt x="2599" y="13328"/>
                    <a:pt x="2614" y="13328"/>
                    <a:pt x="2629" y="13343"/>
                  </a:cubicBezTo>
                  <a:cubicBezTo>
                    <a:pt x="2903" y="13480"/>
                    <a:pt x="2204" y="14088"/>
                    <a:pt x="3116" y="14362"/>
                  </a:cubicBezTo>
                  <a:cubicBezTo>
                    <a:pt x="3722" y="14503"/>
                    <a:pt x="4341" y="14591"/>
                    <a:pt x="4973" y="14591"/>
                  </a:cubicBezTo>
                  <a:cubicBezTo>
                    <a:pt x="5022" y="14591"/>
                    <a:pt x="5072" y="14591"/>
                    <a:pt x="5122" y="14590"/>
                  </a:cubicBezTo>
                  <a:cubicBezTo>
                    <a:pt x="5162" y="14590"/>
                    <a:pt x="5203" y="14591"/>
                    <a:pt x="5243" y="14591"/>
                  </a:cubicBezTo>
                  <a:cubicBezTo>
                    <a:pt x="6008" y="14591"/>
                    <a:pt x="6771" y="14455"/>
                    <a:pt x="7508" y="14210"/>
                  </a:cubicBezTo>
                  <a:cubicBezTo>
                    <a:pt x="8587" y="13815"/>
                    <a:pt x="8951" y="13207"/>
                    <a:pt x="9514" y="12720"/>
                  </a:cubicBezTo>
                  <a:lnTo>
                    <a:pt x="9407" y="12720"/>
                  </a:lnTo>
                  <a:cubicBezTo>
                    <a:pt x="7796" y="12401"/>
                    <a:pt x="6261" y="11793"/>
                    <a:pt x="4863" y="10927"/>
                  </a:cubicBezTo>
                  <a:cubicBezTo>
                    <a:pt x="3480" y="10030"/>
                    <a:pt x="2629" y="8511"/>
                    <a:pt x="2584" y="6869"/>
                  </a:cubicBezTo>
                  <a:cubicBezTo>
                    <a:pt x="2584" y="6170"/>
                    <a:pt x="2797" y="5547"/>
                    <a:pt x="3222" y="5152"/>
                  </a:cubicBezTo>
                  <a:cubicBezTo>
                    <a:pt x="4483" y="3997"/>
                    <a:pt x="4119" y="1353"/>
                    <a:pt x="6489" y="304"/>
                  </a:cubicBezTo>
                  <a:cubicBezTo>
                    <a:pt x="6657" y="244"/>
                    <a:pt x="6839" y="168"/>
                    <a:pt x="7006" y="122"/>
                  </a:cubicBezTo>
                  <a:cubicBezTo>
                    <a:pt x="6993" y="83"/>
                    <a:pt x="6980" y="55"/>
                    <a:pt x="6967" y="18"/>
                  </a:cubicBezTo>
                  <a:close/>
                </a:path>
              </a:pathLst>
            </a:custGeom>
            <a:solidFill>
              <a:srgbClr val="1A04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8"/>
            <p:cNvSpPr/>
            <p:nvPr/>
          </p:nvSpPr>
          <p:spPr>
            <a:xfrm>
              <a:off x="3955300" y="1469825"/>
              <a:ext cx="239375" cy="368550"/>
            </a:xfrm>
            <a:custGeom>
              <a:avLst/>
              <a:gdLst/>
              <a:ahLst/>
              <a:cxnLst/>
              <a:rect l="l" t="t" r="r" b="b"/>
              <a:pathLst>
                <a:path w="9575" h="14742" extrusionOk="0">
                  <a:moveTo>
                    <a:pt x="1976" y="0"/>
                  </a:moveTo>
                  <a:cubicBezTo>
                    <a:pt x="1840" y="46"/>
                    <a:pt x="1703" y="91"/>
                    <a:pt x="1566" y="137"/>
                  </a:cubicBezTo>
                  <a:cubicBezTo>
                    <a:pt x="1521" y="228"/>
                    <a:pt x="1475" y="304"/>
                    <a:pt x="1429" y="395"/>
                  </a:cubicBezTo>
                  <a:cubicBezTo>
                    <a:pt x="1125" y="1109"/>
                    <a:pt x="898" y="1839"/>
                    <a:pt x="730" y="2599"/>
                  </a:cubicBezTo>
                  <a:cubicBezTo>
                    <a:pt x="411" y="3906"/>
                    <a:pt x="122" y="5152"/>
                    <a:pt x="46" y="6489"/>
                  </a:cubicBezTo>
                  <a:cubicBezTo>
                    <a:pt x="1" y="7842"/>
                    <a:pt x="62" y="9179"/>
                    <a:pt x="259" y="10501"/>
                  </a:cubicBezTo>
                  <a:lnTo>
                    <a:pt x="259" y="10516"/>
                  </a:lnTo>
                  <a:cubicBezTo>
                    <a:pt x="396" y="11550"/>
                    <a:pt x="1019" y="12446"/>
                    <a:pt x="1931" y="12933"/>
                  </a:cubicBezTo>
                  <a:cubicBezTo>
                    <a:pt x="2919" y="13465"/>
                    <a:pt x="3967" y="13875"/>
                    <a:pt x="5061" y="14179"/>
                  </a:cubicBezTo>
                  <a:cubicBezTo>
                    <a:pt x="6520" y="14604"/>
                    <a:pt x="8086" y="14635"/>
                    <a:pt x="9560" y="14741"/>
                  </a:cubicBezTo>
                  <a:lnTo>
                    <a:pt x="9575" y="14711"/>
                  </a:lnTo>
                  <a:cubicBezTo>
                    <a:pt x="6049" y="14361"/>
                    <a:pt x="3572" y="13373"/>
                    <a:pt x="2204" y="12446"/>
                  </a:cubicBezTo>
                  <a:lnTo>
                    <a:pt x="2189" y="12446"/>
                  </a:lnTo>
                  <a:cubicBezTo>
                    <a:pt x="1125" y="11717"/>
                    <a:pt x="822" y="10729"/>
                    <a:pt x="822" y="9620"/>
                  </a:cubicBezTo>
                  <a:cubicBezTo>
                    <a:pt x="822" y="8130"/>
                    <a:pt x="1353" y="6444"/>
                    <a:pt x="1353" y="4848"/>
                  </a:cubicBezTo>
                  <a:cubicBezTo>
                    <a:pt x="1353" y="4620"/>
                    <a:pt x="1338" y="4392"/>
                    <a:pt x="1323" y="4179"/>
                  </a:cubicBezTo>
                  <a:cubicBezTo>
                    <a:pt x="1277" y="3875"/>
                    <a:pt x="1262" y="3556"/>
                    <a:pt x="1262" y="3252"/>
                  </a:cubicBezTo>
                  <a:cubicBezTo>
                    <a:pt x="1247" y="2128"/>
                    <a:pt x="1490" y="1018"/>
                    <a:pt x="1976" y="0"/>
                  </a:cubicBezTo>
                  <a:close/>
                </a:path>
              </a:pathLst>
            </a:custGeom>
            <a:solidFill>
              <a:srgbClr val="3407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8"/>
            <p:cNvSpPr/>
            <p:nvPr/>
          </p:nvSpPr>
          <p:spPr>
            <a:xfrm>
              <a:off x="4223150" y="1425750"/>
              <a:ext cx="294475" cy="99550"/>
            </a:xfrm>
            <a:custGeom>
              <a:avLst/>
              <a:gdLst/>
              <a:ahLst/>
              <a:cxnLst/>
              <a:rect l="l" t="t" r="r" b="b"/>
              <a:pathLst>
                <a:path w="11779" h="3982" extrusionOk="0">
                  <a:moveTo>
                    <a:pt x="1" y="0"/>
                  </a:moveTo>
                  <a:cubicBezTo>
                    <a:pt x="1627" y="1079"/>
                    <a:pt x="3040" y="2584"/>
                    <a:pt x="4408" y="3374"/>
                  </a:cubicBezTo>
                  <a:cubicBezTo>
                    <a:pt x="4833" y="3647"/>
                    <a:pt x="5320" y="3830"/>
                    <a:pt x="5821" y="3921"/>
                  </a:cubicBezTo>
                  <a:cubicBezTo>
                    <a:pt x="6080" y="3951"/>
                    <a:pt x="6353" y="3982"/>
                    <a:pt x="6612" y="3982"/>
                  </a:cubicBezTo>
                  <a:cubicBezTo>
                    <a:pt x="8344" y="3982"/>
                    <a:pt x="7189" y="2705"/>
                    <a:pt x="8937" y="1778"/>
                  </a:cubicBezTo>
                  <a:cubicBezTo>
                    <a:pt x="9241" y="1611"/>
                    <a:pt x="9590" y="1520"/>
                    <a:pt x="9940" y="1520"/>
                  </a:cubicBezTo>
                  <a:cubicBezTo>
                    <a:pt x="10624" y="1520"/>
                    <a:pt x="11201" y="1900"/>
                    <a:pt x="11718" y="2401"/>
                  </a:cubicBezTo>
                  <a:lnTo>
                    <a:pt x="11779" y="2371"/>
                  </a:lnTo>
                  <a:cubicBezTo>
                    <a:pt x="11064" y="1596"/>
                    <a:pt x="9909" y="1034"/>
                    <a:pt x="8937" y="1034"/>
                  </a:cubicBezTo>
                  <a:cubicBezTo>
                    <a:pt x="8754" y="1034"/>
                    <a:pt x="8572" y="1049"/>
                    <a:pt x="8405" y="1094"/>
                  </a:cubicBezTo>
                  <a:cubicBezTo>
                    <a:pt x="7888" y="1231"/>
                    <a:pt x="7690" y="2356"/>
                    <a:pt x="6399" y="2356"/>
                  </a:cubicBezTo>
                  <a:cubicBezTo>
                    <a:pt x="6049" y="2356"/>
                    <a:pt x="5700" y="2295"/>
                    <a:pt x="5365" y="2173"/>
                  </a:cubicBezTo>
                  <a:cubicBezTo>
                    <a:pt x="4347" y="1793"/>
                    <a:pt x="3405" y="1125"/>
                    <a:pt x="2432" y="669"/>
                  </a:cubicBezTo>
                  <a:cubicBezTo>
                    <a:pt x="1870" y="410"/>
                    <a:pt x="1293" y="198"/>
                    <a:pt x="700" y="31"/>
                  </a:cubicBezTo>
                  <a:cubicBezTo>
                    <a:pt x="487" y="15"/>
                    <a:pt x="274" y="0"/>
                    <a:pt x="62" y="0"/>
                  </a:cubicBezTo>
                  <a:close/>
                </a:path>
              </a:pathLst>
            </a:custGeom>
            <a:solidFill>
              <a:srgbClr val="3407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8"/>
            <p:cNvSpPr/>
            <p:nvPr/>
          </p:nvSpPr>
          <p:spPr>
            <a:xfrm>
              <a:off x="4617900" y="1449675"/>
              <a:ext cx="179350" cy="90075"/>
            </a:xfrm>
            <a:custGeom>
              <a:avLst/>
              <a:gdLst/>
              <a:ahLst/>
              <a:cxnLst/>
              <a:rect l="l" t="t" r="r" b="b"/>
              <a:pathLst>
                <a:path w="7174" h="3603" extrusionOk="0">
                  <a:moveTo>
                    <a:pt x="7174" y="1"/>
                  </a:moveTo>
                  <a:cubicBezTo>
                    <a:pt x="4696" y="2979"/>
                    <a:pt x="1885" y="3602"/>
                    <a:pt x="1" y="3602"/>
                  </a:cubicBezTo>
                  <a:cubicBezTo>
                    <a:pt x="1885" y="3602"/>
                    <a:pt x="4696" y="2994"/>
                    <a:pt x="7174" y="1"/>
                  </a:cubicBezTo>
                  <a:close/>
                </a:path>
              </a:pathLst>
            </a:custGeom>
            <a:solidFill>
              <a:srgbClr val="8937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8"/>
            <p:cNvSpPr/>
            <p:nvPr/>
          </p:nvSpPr>
          <p:spPr>
            <a:xfrm>
              <a:off x="4467075" y="1388900"/>
              <a:ext cx="354825" cy="416800"/>
            </a:xfrm>
            <a:custGeom>
              <a:avLst/>
              <a:gdLst/>
              <a:ahLst/>
              <a:cxnLst/>
              <a:rect l="l" t="t" r="r" b="b"/>
              <a:pathLst>
                <a:path w="14193" h="16672" extrusionOk="0">
                  <a:moveTo>
                    <a:pt x="13982" y="0"/>
                  </a:moveTo>
                  <a:cubicBezTo>
                    <a:pt x="13985" y="6"/>
                    <a:pt x="13988" y="13"/>
                    <a:pt x="13991" y="19"/>
                  </a:cubicBezTo>
                  <a:lnTo>
                    <a:pt x="13991" y="19"/>
                  </a:lnTo>
                  <a:cubicBezTo>
                    <a:pt x="13993" y="13"/>
                    <a:pt x="13995" y="6"/>
                    <a:pt x="13997" y="0"/>
                  </a:cubicBezTo>
                  <a:close/>
                  <a:moveTo>
                    <a:pt x="13991" y="19"/>
                  </a:moveTo>
                  <a:cubicBezTo>
                    <a:pt x="13268" y="2347"/>
                    <a:pt x="10602" y="3650"/>
                    <a:pt x="8480" y="4468"/>
                  </a:cubicBezTo>
                  <a:cubicBezTo>
                    <a:pt x="7386" y="4924"/>
                    <a:pt x="6216" y="5167"/>
                    <a:pt x="5046" y="5213"/>
                  </a:cubicBezTo>
                  <a:cubicBezTo>
                    <a:pt x="4635" y="5213"/>
                    <a:pt x="4225" y="5167"/>
                    <a:pt x="3830" y="5091"/>
                  </a:cubicBezTo>
                  <a:cubicBezTo>
                    <a:pt x="3587" y="5030"/>
                    <a:pt x="3359" y="4969"/>
                    <a:pt x="3146" y="4893"/>
                  </a:cubicBezTo>
                  <a:lnTo>
                    <a:pt x="3146" y="4893"/>
                  </a:lnTo>
                  <a:cubicBezTo>
                    <a:pt x="3161" y="5015"/>
                    <a:pt x="3176" y="5121"/>
                    <a:pt x="3176" y="5243"/>
                  </a:cubicBezTo>
                  <a:cubicBezTo>
                    <a:pt x="3328" y="5517"/>
                    <a:pt x="3389" y="5805"/>
                    <a:pt x="3404" y="6109"/>
                  </a:cubicBezTo>
                  <a:cubicBezTo>
                    <a:pt x="3389" y="6231"/>
                    <a:pt x="3389" y="6352"/>
                    <a:pt x="3359" y="6474"/>
                  </a:cubicBezTo>
                  <a:cubicBezTo>
                    <a:pt x="2949" y="8586"/>
                    <a:pt x="1839" y="13480"/>
                    <a:pt x="0" y="16580"/>
                  </a:cubicBezTo>
                  <a:cubicBezTo>
                    <a:pt x="76" y="16580"/>
                    <a:pt x="152" y="16595"/>
                    <a:pt x="259" y="16610"/>
                  </a:cubicBezTo>
                  <a:cubicBezTo>
                    <a:pt x="319" y="16610"/>
                    <a:pt x="395" y="16641"/>
                    <a:pt x="471" y="16671"/>
                  </a:cubicBezTo>
                  <a:cubicBezTo>
                    <a:pt x="2842" y="12629"/>
                    <a:pt x="3845" y="5729"/>
                    <a:pt x="3845" y="5729"/>
                  </a:cubicBezTo>
                  <a:cubicBezTo>
                    <a:pt x="4559" y="5942"/>
                    <a:pt x="5289" y="6033"/>
                    <a:pt x="6034" y="6033"/>
                  </a:cubicBezTo>
                  <a:cubicBezTo>
                    <a:pt x="7918" y="6033"/>
                    <a:pt x="10714" y="5410"/>
                    <a:pt x="13207" y="2416"/>
                  </a:cubicBezTo>
                  <a:cubicBezTo>
                    <a:pt x="13389" y="2188"/>
                    <a:pt x="13571" y="1945"/>
                    <a:pt x="13723" y="1702"/>
                  </a:cubicBezTo>
                  <a:cubicBezTo>
                    <a:pt x="14142" y="984"/>
                    <a:pt x="14193" y="442"/>
                    <a:pt x="13991" y="19"/>
                  </a:cubicBezTo>
                  <a:close/>
                </a:path>
              </a:pathLst>
            </a:custGeom>
            <a:solidFill>
              <a:srgbClr val="34070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8"/>
            <p:cNvSpPr/>
            <p:nvPr/>
          </p:nvSpPr>
          <p:spPr>
            <a:xfrm>
              <a:off x="3818200" y="1345950"/>
              <a:ext cx="163350" cy="141650"/>
            </a:xfrm>
            <a:custGeom>
              <a:avLst/>
              <a:gdLst/>
              <a:ahLst/>
              <a:cxnLst/>
              <a:rect l="l" t="t" r="r" b="b"/>
              <a:pathLst>
                <a:path w="6534" h="5666" extrusionOk="0">
                  <a:moveTo>
                    <a:pt x="6533" y="1"/>
                  </a:moveTo>
                  <a:lnTo>
                    <a:pt x="6533" y="1"/>
                  </a:lnTo>
                  <a:cubicBezTo>
                    <a:pt x="3346" y="2277"/>
                    <a:pt x="523" y="4645"/>
                    <a:pt x="1" y="5665"/>
                  </a:cubicBezTo>
                  <a:lnTo>
                    <a:pt x="1" y="5665"/>
                  </a:lnTo>
                  <a:cubicBezTo>
                    <a:pt x="523" y="4645"/>
                    <a:pt x="3346" y="2278"/>
                    <a:pt x="6457" y="244"/>
                  </a:cubicBezTo>
                  <a:lnTo>
                    <a:pt x="6533" y="1"/>
                  </a:lnTo>
                  <a:close/>
                </a:path>
              </a:pathLst>
            </a:custGeom>
            <a:solidFill>
              <a:srgbClr val="451C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8"/>
            <p:cNvSpPr/>
            <p:nvPr/>
          </p:nvSpPr>
          <p:spPr>
            <a:xfrm>
              <a:off x="3818146" y="1220944"/>
              <a:ext cx="367422" cy="402386"/>
            </a:xfrm>
            <a:custGeom>
              <a:avLst/>
              <a:gdLst/>
              <a:ahLst/>
              <a:cxnLst/>
              <a:rect l="l" t="t" r="r" b="b"/>
              <a:pathLst>
                <a:path w="16186" h="16520" extrusionOk="0">
                  <a:moveTo>
                    <a:pt x="16186" y="0"/>
                  </a:moveTo>
                  <a:cubicBezTo>
                    <a:pt x="16101" y="94"/>
                    <a:pt x="16016" y="187"/>
                    <a:pt x="15930" y="279"/>
                  </a:cubicBezTo>
                  <a:lnTo>
                    <a:pt x="15930" y="279"/>
                  </a:lnTo>
                  <a:cubicBezTo>
                    <a:pt x="15993" y="270"/>
                    <a:pt x="16052" y="263"/>
                    <a:pt x="16110" y="259"/>
                  </a:cubicBezTo>
                  <a:lnTo>
                    <a:pt x="16186" y="0"/>
                  </a:lnTo>
                  <a:close/>
                  <a:moveTo>
                    <a:pt x="15930" y="279"/>
                  </a:moveTo>
                  <a:cubicBezTo>
                    <a:pt x="14068" y="552"/>
                    <a:pt x="10127" y="2894"/>
                    <a:pt x="6627" y="5365"/>
                  </a:cubicBezTo>
                  <a:lnTo>
                    <a:pt x="6581" y="5395"/>
                  </a:lnTo>
                  <a:lnTo>
                    <a:pt x="6566" y="5411"/>
                  </a:lnTo>
                  <a:lnTo>
                    <a:pt x="6551" y="5411"/>
                  </a:lnTo>
                  <a:cubicBezTo>
                    <a:pt x="3344" y="7705"/>
                    <a:pt x="517" y="10076"/>
                    <a:pt x="1" y="11094"/>
                  </a:cubicBezTo>
                  <a:lnTo>
                    <a:pt x="1" y="11292"/>
                  </a:lnTo>
                  <a:cubicBezTo>
                    <a:pt x="1" y="12720"/>
                    <a:pt x="1004" y="14772"/>
                    <a:pt x="1338" y="15425"/>
                  </a:cubicBezTo>
                  <a:cubicBezTo>
                    <a:pt x="2022" y="15501"/>
                    <a:pt x="2691" y="15714"/>
                    <a:pt x="3299" y="16033"/>
                  </a:cubicBezTo>
                  <a:cubicBezTo>
                    <a:pt x="3496" y="16140"/>
                    <a:pt x="3663" y="16307"/>
                    <a:pt x="3754" y="16520"/>
                  </a:cubicBezTo>
                  <a:cubicBezTo>
                    <a:pt x="3754" y="16459"/>
                    <a:pt x="3770" y="16398"/>
                    <a:pt x="3770" y="16337"/>
                  </a:cubicBezTo>
                  <a:cubicBezTo>
                    <a:pt x="3846" y="15289"/>
                    <a:pt x="2280" y="12705"/>
                    <a:pt x="2615" y="11702"/>
                  </a:cubicBezTo>
                  <a:cubicBezTo>
                    <a:pt x="3253" y="9727"/>
                    <a:pt x="5988" y="8769"/>
                    <a:pt x="7356" y="7265"/>
                  </a:cubicBezTo>
                  <a:cubicBezTo>
                    <a:pt x="8876" y="5623"/>
                    <a:pt x="10730" y="4484"/>
                    <a:pt x="12554" y="3222"/>
                  </a:cubicBezTo>
                  <a:cubicBezTo>
                    <a:pt x="13773" y="2353"/>
                    <a:pt x="14914" y="1368"/>
                    <a:pt x="15930" y="279"/>
                  </a:cubicBezTo>
                  <a:close/>
                </a:path>
              </a:pathLst>
            </a:custGeom>
            <a:solidFill>
              <a:srgbClr val="1A04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8"/>
            <p:cNvSpPr/>
            <p:nvPr/>
          </p:nvSpPr>
          <p:spPr>
            <a:xfrm>
              <a:off x="3953425" y="2157950"/>
              <a:ext cx="93850" cy="137850"/>
            </a:xfrm>
            <a:custGeom>
              <a:avLst/>
              <a:gdLst/>
              <a:ahLst/>
              <a:cxnLst/>
              <a:rect l="l" t="t" r="r" b="b"/>
              <a:pathLst>
                <a:path w="3754" h="5514" extrusionOk="0">
                  <a:moveTo>
                    <a:pt x="1" y="1"/>
                  </a:moveTo>
                  <a:cubicBezTo>
                    <a:pt x="579" y="2233"/>
                    <a:pt x="1885" y="4329"/>
                    <a:pt x="3754" y="5513"/>
                  </a:cubicBezTo>
                  <a:cubicBezTo>
                    <a:pt x="1901" y="4329"/>
                    <a:pt x="579" y="2233"/>
                    <a:pt x="1" y="1"/>
                  </a:cubicBezTo>
                  <a:close/>
                </a:path>
              </a:pathLst>
            </a:custGeom>
            <a:solidFill>
              <a:srgbClr val="511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8"/>
            <p:cNvSpPr/>
            <p:nvPr/>
          </p:nvSpPr>
          <p:spPr>
            <a:xfrm>
              <a:off x="3867175" y="1771100"/>
              <a:ext cx="297500" cy="523925"/>
            </a:xfrm>
            <a:custGeom>
              <a:avLst/>
              <a:gdLst/>
              <a:ahLst/>
              <a:cxnLst/>
              <a:rect l="l" t="t" r="r" b="b"/>
              <a:pathLst>
                <a:path w="11900" h="20957" extrusionOk="0">
                  <a:moveTo>
                    <a:pt x="821" y="0"/>
                  </a:moveTo>
                  <a:lnTo>
                    <a:pt x="821" y="46"/>
                  </a:lnTo>
                  <a:cubicBezTo>
                    <a:pt x="608" y="289"/>
                    <a:pt x="319" y="441"/>
                    <a:pt x="0" y="471"/>
                  </a:cubicBezTo>
                  <a:cubicBezTo>
                    <a:pt x="61" y="775"/>
                    <a:pt x="152" y="1064"/>
                    <a:pt x="243" y="1338"/>
                  </a:cubicBezTo>
                  <a:lnTo>
                    <a:pt x="1398" y="1338"/>
                  </a:lnTo>
                  <a:cubicBezTo>
                    <a:pt x="5213" y="1839"/>
                    <a:pt x="4742" y="5897"/>
                    <a:pt x="3951" y="10593"/>
                  </a:cubicBezTo>
                  <a:cubicBezTo>
                    <a:pt x="4407" y="10896"/>
                    <a:pt x="4650" y="11246"/>
                    <a:pt x="4666" y="11550"/>
                  </a:cubicBezTo>
                  <a:cubicBezTo>
                    <a:pt x="4711" y="12583"/>
                    <a:pt x="3982" y="12720"/>
                    <a:pt x="3982" y="12720"/>
                  </a:cubicBezTo>
                  <a:cubicBezTo>
                    <a:pt x="4392" y="13161"/>
                    <a:pt x="4483" y="13799"/>
                    <a:pt x="4240" y="14346"/>
                  </a:cubicBezTo>
                  <a:cubicBezTo>
                    <a:pt x="4058" y="14756"/>
                    <a:pt x="3784" y="15136"/>
                    <a:pt x="3450" y="15440"/>
                  </a:cubicBezTo>
                  <a:cubicBezTo>
                    <a:pt x="4027" y="17659"/>
                    <a:pt x="5350" y="19772"/>
                    <a:pt x="7204" y="20957"/>
                  </a:cubicBezTo>
                  <a:cubicBezTo>
                    <a:pt x="7675" y="20288"/>
                    <a:pt x="8480" y="19908"/>
                    <a:pt x="9772" y="19893"/>
                  </a:cubicBezTo>
                  <a:lnTo>
                    <a:pt x="9878" y="19893"/>
                  </a:lnTo>
                  <a:cubicBezTo>
                    <a:pt x="10547" y="19893"/>
                    <a:pt x="11200" y="19954"/>
                    <a:pt x="11854" y="20075"/>
                  </a:cubicBezTo>
                  <a:cubicBezTo>
                    <a:pt x="11793" y="19635"/>
                    <a:pt x="11808" y="19179"/>
                    <a:pt x="11899" y="18753"/>
                  </a:cubicBezTo>
                  <a:cubicBezTo>
                    <a:pt x="11428" y="18617"/>
                    <a:pt x="10972" y="18449"/>
                    <a:pt x="10547" y="18237"/>
                  </a:cubicBezTo>
                  <a:cubicBezTo>
                    <a:pt x="8845" y="17355"/>
                    <a:pt x="7599" y="15759"/>
                    <a:pt x="6550" y="14133"/>
                  </a:cubicBezTo>
                  <a:cubicBezTo>
                    <a:pt x="5501" y="12507"/>
                    <a:pt x="6535" y="9985"/>
                    <a:pt x="6170" y="8055"/>
                  </a:cubicBezTo>
                  <a:cubicBezTo>
                    <a:pt x="5973" y="6945"/>
                    <a:pt x="5881" y="5805"/>
                    <a:pt x="5501" y="4742"/>
                  </a:cubicBezTo>
                  <a:cubicBezTo>
                    <a:pt x="5106" y="3739"/>
                    <a:pt x="4559" y="2796"/>
                    <a:pt x="3845" y="1991"/>
                  </a:cubicBezTo>
                  <a:cubicBezTo>
                    <a:pt x="3176" y="1201"/>
                    <a:pt x="1353" y="988"/>
                    <a:pt x="851" y="91"/>
                  </a:cubicBezTo>
                  <a:cubicBezTo>
                    <a:pt x="836" y="61"/>
                    <a:pt x="821" y="31"/>
                    <a:pt x="821" y="0"/>
                  </a:cubicBezTo>
                  <a:close/>
                </a:path>
              </a:pathLst>
            </a:custGeom>
            <a:solidFill>
              <a:srgbClr val="1A04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8"/>
            <p:cNvSpPr/>
            <p:nvPr/>
          </p:nvSpPr>
          <p:spPr>
            <a:xfrm>
              <a:off x="4162000" y="2241050"/>
              <a:ext cx="89675" cy="66900"/>
            </a:xfrm>
            <a:custGeom>
              <a:avLst/>
              <a:gdLst/>
              <a:ahLst/>
              <a:cxnLst/>
              <a:rect l="l" t="t" r="r" b="b"/>
              <a:pathLst>
                <a:path w="3587" h="2676" extrusionOk="0">
                  <a:moveTo>
                    <a:pt x="106" y="1"/>
                  </a:moveTo>
                  <a:cubicBezTo>
                    <a:pt x="15" y="426"/>
                    <a:pt x="0" y="882"/>
                    <a:pt x="61" y="1323"/>
                  </a:cubicBezTo>
                  <a:cubicBezTo>
                    <a:pt x="1307" y="1566"/>
                    <a:pt x="2492" y="2022"/>
                    <a:pt x="3587" y="2676"/>
                  </a:cubicBezTo>
                  <a:cubicBezTo>
                    <a:pt x="3009" y="2159"/>
                    <a:pt x="2523" y="1551"/>
                    <a:pt x="2158" y="867"/>
                  </a:cubicBezTo>
                  <a:cubicBezTo>
                    <a:pt x="2006" y="685"/>
                    <a:pt x="1854" y="502"/>
                    <a:pt x="1733" y="320"/>
                  </a:cubicBezTo>
                  <a:cubicBezTo>
                    <a:pt x="1170" y="244"/>
                    <a:pt x="638" y="138"/>
                    <a:pt x="106" y="1"/>
                  </a:cubicBezTo>
                  <a:close/>
                </a:path>
              </a:pathLst>
            </a:custGeom>
            <a:solidFill>
              <a:srgbClr val="0800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8"/>
            <p:cNvSpPr/>
            <p:nvPr/>
          </p:nvSpPr>
          <p:spPr>
            <a:xfrm>
              <a:off x="4213275" y="1855050"/>
              <a:ext cx="54750" cy="42200"/>
            </a:xfrm>
            <a:custGeom>
              <a:avLst/>
              <a:gdLst/>
              <a:ahLst/>
              <a:cxnLst/>
              <a:rect l="l" t="t" r="r" b="b"/>
              <a:pathLst>
                <a:path w="2190" h="1688" extrusionOk="0">
                  <a:moveTo>
                    <a:pt x="821" y="1"/>
                  </a:moveTo>
                  <a:cubicBezTo>
                    <a:pt x="821" y="1"/>
                    <a:pt x="1" y="1353"/>
                    <a:pt x="502" y="1627"/>
                  </a:cubicBezTo>
                  <a:cubicBezTo>
                    <a:pt x="578" y="1657"/>
                    <a:pt x="669" y="1688"/>
                    <a:pt x="761" y="1688"/>
                  </a:cubicBezTo>
                  <a:cubicBezTo>
                    <a:pt x="1247" y="1688"/>
                    <a:pt x="1900" y="1110"/>
                    <a:pt x="2189" y="320"/>
                  </a:cubicBezTo>
                  <a:lnTo>
                    <a:pt x="2189" y="320"/>
                  </a:lnTo>
                  <a:cubicBezTo>
                    <a:pt x="2189" y="320"/>
                    <a:pt x="1794" y="1156"/>
                    <a:pt x="1080" y="1156"/>
                  </a:cubicBezTo>
                  <a:cubicBezTo>
                    <a:pt x="366" y="1156"/>
                    <a:pt x="821" y="1"/>
                    <a:pt x="821" y="1"/>
                  </a:cubicBezTo>
                  <a:close/>
                </a:path>
              </a:pathLst>
            </a:custGeom>
            <a:solidFill>
              <a:srgbClr val="1A04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8"/>
            <p:cNvSpPr/>
            <p:nvPr/>
          </p:nvSpPr>
          <p:spPr>
            <a:xfrm>
              <a:off x="3743425" y="1601600"/>
              <a:ext cx="170125" cy="181375"/>
            </a:xfrm>
            <a:custGeom>
              <a:avLst/>
              <a:gdLst/>
              <a:ahLst/>
              <a:cxnLst/>
              <a:rect l="l" t="t" r="r" b="b"/>
              <a:pathLst>
                <a:path w="6805" h="7255" extrusionOk="0">
                  <a:moveTo>
                    <a:pt x="3750" y="1"/>
                  </a:moveTo>
                  <a:cubicBezTo>
                    <a:pt x="1667" y="1"/>
                    <a:pt x="0" y="1453"/>
                    <a:pt x="133" y="3862"/>
                  </a:cubicBezTo>
                  <a:cubicBezTo>
                    <a:pt x="285" y="6415"/>
                    <a:pt x="3157" y="7069"/>
                    <a:pt x="4768" y="7251"/>
                  </a:cubicBezTo>
                  <a:cubicBezTo>
                    <a:pt x="4798" y="7254"/>
                    <a:pt x="4828" y="7255"/>
                    <a:pt x="4858" y="7255"/>
                  </a:cubicBezTo>
                  <a:cubicBezTo>
                    <a:pt x="5415" y="7255"/>
                    <a:pt x="5912" y="6857"/>
                    <a:pt x="5999" y="6294"/>
                  </a:cubicBezTo>
                  <a:lnTo>
                    <a:pt x="6728" y="1720"/>
                  </a:lnTo>
                  <a:cubicBezTo>
                    <a:pt x="6804" y="1279"/>
                    <a:pt x="6591" y="853"/>
                    <a:pt x="6196" y="641"/>
                  </a:cubicBezTo>
                  <a:cubicBezTo>
                    <a:pt x="5371" y="205"/>
                    <a:pt x="4531" y="1"/>
                    <a:pt x="3750" y="1"/>
                  </a:cubicBezTo>
                  <a:close/>
                </a:path>
              </a:pathLst>
            </a:custGeom>
            <a:solidFill>
              <a:srgbClr val="EA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8"/>
            <p:cNvSpPr/>
            <p:nvPr/>
          </p:nvSpPr>
          <p:spPr>
            <a:xfrm>
              <a:off x="3746725" y="1697400"/>
              <a:ext cx="115900" cy="85500"/>
            </a:xfrm>
            <a:custGeom>
              <a:avLst/>
              <a:gdLst/>
              <a:ahLst/>
              <a:cxnLst/>
              <a:rect l="l" t="t" r="r" b="b"/>
              <a:pathLst>
                <a:path w="4636" h="3420" extrusionOk="0">
                  <a:moveTo>
                    <a:pt x="4636" y="3419"/>
                  </a:moveTo>
                  <a:lnTo>
                    <a:pt x="4636" y="3419"/>
                  </a:lnTo>
                  <a:close/>
                  <a:moveTo>
                    <a:pt x="1" y="15"/>
                  </a:moveTo>
                  <a:lnTo>
                    <a:pt x="1" y="15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498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8"/>
            <p:cNvSpPr/>
            <p:nvPr/>
          </p:nvSpPr>
          <p:spPr>
            <a:xfrm>
              <a:off x="3746375" y="1671550"/>
              <a:ext cx="137525" cy="110975"/>
            </a:xfrm>
            <a:custGeom>
              <a:avLst/>
              <a:gdLst/>
              <a:ahLst/>
              <a:cxnLst/>
              <a:rect l="l" t="t" r="r" b="b"/>
              <a:pathLst>
                <a:path w="5501" h="4439" extrusionOk="0">
                  <a:moveTo>
                    <a:pt x="75" y="1"/>
                  </a:moveTo>
                  <a:cubicBezTo>
                    <a:pt x="75" y="25"/>
                    <a:pt x="75" y="49"/>
                    <a:pt x="75" y="74"/>
                  </a:cubicBezTo>
                  <a:lnTo>
                    <a:pt x="75" y="74"/>
                  </a:lnTo>
                  <a:cubicBezTo>
                    <a:pt x="80" y="49"/>
                    <a:pt x="85" y="25"/>
                    <a:pt x="91" y="1"/>
                  </a:cubicBezTo>
                  <a:close/>
                  <a:moveTo>
                    <a:pt x="75" y="74"/>
                  </a:moveTo>
                  <a:cubicBezTo>
                    <a:pt x="13" y="386"/>
                    <a:pt x="1" y="710"/>
                    <a:pt x="15" y="1034"/>
                  </a:cubicBezTo>
                  <a:lnTo>
                    <a:pt x="15" y="1064"/>
                  </a:lnTo>
                  <a:cubicBezTo>
                    <a:pt x="167" y="3617"/>
                    <a:pt x="3039" y="4271"/>
                    <a:pt x="4650" y="4438"/>
                  </a:cubicBezTo>
                  <a:lnTo>
                    <a:pt x="4756" y="4438"/>
                  </a:lnTo>
                  <a:cubicBezTo>
                    <a:pt x="5030" y="4438"/>
                    <a:pt x="5303" y="4332"/>
                    <a:pt x="5501" y="4165"/>
                  </a:cubicBezTo>
                  <a:cubicBezTo>
                    <a:pt x="1567" y="3924"/>
                    <a:pt x="81" y="2097"/>
                    <a:pt x="75" y="74"/>
                  </a:cubicBezTo>
                  <a:close/>
                </a:path>
              </a:pathLst>
            </a:custGeom>
            <a:solidFill>
              <a:srgbClr val="D769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8"/>
            <p:cNvSpPr/>
            <p:nvPr/>
          </p:nvSpPr>
          <p:spPr>
            <a:xfrm>
              <a:off x="3763825" y="1601275"/>
              <a:ext cx="148200" cy="47125"/>
            </a:xfrm>
            <a:custGeom>
              <a:avLst/>
              <a:gdLst/>
              <a:ahLst/>
              <a:cxnLst/>
              <a:rect l="l" t="t" r="r" b="b"/>
              <a:pathLst>
                <a:path w="5928" h="1885" extrusionOk="0">
                  <a:moveTo>
                    <a:pt x="2934" y="0"/>
                  </a:moveTo>
                  <a:cubicBezTo>
                    <a:pt x="1733" y="0"/>
                    <a:pt x="654" y="502"/>
                    <a:pt x="1" y="1383"/>
                  </a:cubicBezTo>
                  <a:cubicBezTo>
                    <a:pt x="826" y="1013"/>
                    <a:pt x="1732" y="803"/>
                    <a:pt x="2643" y="803"/>
                  </a:cubicBezTo>
                  <a:cubicBezTo>
                    <a:pt x="2705" y="803"/>
                    <a:pt x="2766" y="804"/>
                    <a:pt x="2827" y="806"/>
                  </a:cubicBezTo>
                  <a:lnTo>
                    <a:pt x="3040" y="806"/>
                  </a:lnTo>
                  <a:cubicBezTo>
                    <a:pt x="4180" y="821"/>
                    <a:pt x="5168" y="1201"/>
                    <a:pt x="5882" y="1885"/>
                  </a:cubicBezTo>
                  <a:lnTo>
                    <a:pt x="5912" y="1733"/>
                  </a:lnTo>
                  <a:cubicBezTo>
                    <a:pt x="5912" y="1672"/>
                    <a:pt x="5927" y="1626"/>
                    <a:pt x="5927" y="1565"/>
                  </a:cubicBezTo>
                  <a:cubicBezTo>
                    <a:pt x="5927" y="1186"/>
                    <a:pt x="5715" y="821"/>
                    <a:pt x="5365" y="638"/>
                  </a:cubicBezTo>
                  <a:cubicBezTo>
                    <a:pt x="4620" y="228"/>
                    <a:pt x="3785" y="15"/>
                    <a:pt x="2934" y="0"/>
                  </a:cubicBezTo>
                  <a:close/>
                </a:path>
              </a:pathLst>
            </a:custGeom>
            <a:solidFill>
              <a:srgbClr val="FC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8"/>
            <p:cNvSpPr/>
            <p:nvPr/>
          </p:nvSpPr>
          <p:spPr>
            <a:xfrm>
              <a:off x="3783575" y="1645350"/>
              <a:ext cx="104900" cy="97650"/>
            </a:xfrm>
            <a:custGeom>
              <a:avLst/>
              <a:gdLst/>
              <a:ahLst/>
              <a:cxnLst/>
              <a:rect l="l" t="t" r="r" b="b"/>
              <a:pathLst>
                <a:path w="4196" h="3906" extrusionOk="0">
                  <a:moveTo>
                    <a:pt x="2630" y="0"/>
                  </a:moveTo>
                  <a:lnTo>
                    <a:pt x="2630" y="15"/>
                  </a:lnTo>
                  <a:cubicBezTo>
                    <a:pt x="1992" y="15"/>
                    <a:pt x="1399" y="304"/>
                    <a:pt x="1004" y="790"/>
                  </a:cubicBezTo>
                  <a:cubicBezTo>
                    <a:pt x="1" y="1991"/>
                    <a:pt x="882" y="3191"/>
                    <a:pt x="882" y="3191"/>
                  </a:cubicBezTo>
                  <a:cubicBezTo>
                    <a:pt x="1232" y="3662"/>
                    <a:pt x="1551" y="3906"/>
                    <a:pt x="2189" y="3906"/>
                  </a:cubicBezTo>
                  <a:cubicBezTo>
                    <a:pt x="2569" y="3890"/>
                    <a:pt x="2949" y="3845"/>
                    <a:pt x="3314" y="3754"/>
                  </a:cubicBezTo>
                  <a:cubicBezTo>
                    <a:pt x="3314" y="3754"/>
                    <a:pt x="2478" y="3754"/>
                    <a:pt x="2402" y="2356"/>
                  </a:cubicBezTo>
                  <a:cubicBezTo>
                    <a:pt x="2341" y="1216"/>
                    <a:pt x="3572" y="1109"/>
                    <a:pt x="4028" y="1109"/>
                  </a:cubicBezTo>
                  <a:lnTo>
                    <a:pt x="4195" y="1109"/>
                  </a:lnTo>
                  <a:cubicBezTo>
                    <a:pt x="4013" y="395"/>
                    <a:pt x="3344" y="0"/>
                    <a:pt x="2630" y="0"/>
                  </a:cubicBezTo>
                  <a:close/>
                </a:path>
              </a:pathLst>
            </a:custGeom>
            <a:solidFill>
              <a:srgbClr val="D769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8"/>
            <p:cNvSpPr/>
            <p:nvPr/>
          </p:nvSpPr>
          <p:spPr>
            <a:xfrm>
              <a:off x="3943150" y="1394475"/>
              <a:ext cx="610950" cy="446325"/>
            </a:xfrm>
            <a:custGeom>
              <a:avLst/>
              <a:gdLst/>
              <a:ahLst/>
              <a:cxnLst/>
              <a:rect l="l" t="t" r="r" b="b"/>
              <a:pathLst>
                <a:path w="24438" h="17853" extrusionOk="0">
                  <a:moveTo>
                    <a:pt x="7512" y="0"/>
                  </a:moveTo>
                  <a:cubicBezTo>
                    <a:pt x="7361" y="0"/>
                    <a:pt x="7207" y="7"/>
                    <a:pt x="7052" y="20"/>
                  </a:cubicBezTo>
                  <a:cubicBezTo>
                    <a:pt x="2675" y="400"/>
                    <a:pt x="1475" y="4230"/>
                    <a:pt x="1809" y="7193"/>
                  </a:cubicBezTo>
                  <a:cubicBezTo>
                    <a:pt x="2128" y="10141"/>
                    <a:pt x="1" y="13652"/>
                    <a:pt x="2675" y="15460"/>
                  </a:cubicBezTo>
                  <a:cubicBezTo>
                    <a:pt x="4368" y="16593"/>
                    <a:pt x="7730" y="17852"/>
                    <a:pt x="12692" y="17852"/>
                  </a:cubicBezTo>
                  <a:cubicBezTo>
                    <a:pt x="14989" y="17852"/>
                    <a:pt x="17630" y="17582"/>
                    <a:pt x="20608" y="16904"/>
                  </a:cubicBezTo>
                  <a:cubicBezTo>
                    <a:pt x="22659" y="13865"/>
                    <a:pt x="23875" y="8485"/>
                    <a:pt x="24331" y="6251"/>
                  </a:cubicBezTo>
                  <a:cubicBezTo>
                    <a:pt x="24437" y="5658"/>
                    <a:pt x="24255" y="5035"/>
                    <a:pt x="23845" y="4595"/>
                  </a:cubicBezTo>
                  <a:cubicBezTo>
                    <a:pt x="23051" y="3765"/>
                    <a:pt x="22221" y="2761"/>
                    <a:pt x="21130" y="2761"/>
                  </a:cubicBezTo>
                  <a:cubicBezTo>
                    <a:pt x="20822" y="2761"/>
                    <a:pt x="20492" y="2841"/>
                    <a:pt x="20137" y="3029"/>
                  </a:cubicBezTo>
                  <a:cubicBezTo>
                    <a:pt x="18378" y="3963"/>
                    <a:pt x="19533" y="5233"/>
                    <a:pt x="17804" y="5233"/>
                  </a:cubicBezTo>
                  <a:cubicBezTo>
                    <a:pt x="17591" y="5233"/>
                    <a:pt x="17334" y="5214"/>
                    <a:pt x="17021" y="5172"/>
                  </a:cubicBezTo>
                  <a:cubicBezTo>
                    <a:pt x="14266" y="4806"/>
                    <a:pt x="11623" y="0"/>
                    <a:pt x="7512" y="0"/>
                  </a:cubicBezTo>
                  <a:close/>
                </a:path>
              </a:pathLst>
            </a:custGeom>
            <a:solidFill>
              <a:srgbClr val="EA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8"/>
            <p:cNvSpPr/>
            <p:nvPr/>
          </p:nvSpPr>
          <p:spPr>
            <a:xfrm>
              <a:off x="4120575" y="1394600"/>
              <a:ext cx="102600" cy="31175"/>
            </a:xfrm>
            <a:custGeom>
              <a:avLst/>
              <a:gdLst/>
              <a:ahLst/>
              <a:cxnLst/>
              <a:rect l="l" t="t" r="r" b="b"/>
              <a:pathLst>
                <a:path w="4104" h="1247" extrusionOk="0">
                  <a:moveTo>
                    <a:pt x="426" y="0"/>
                  </a:moveTo>
                  <a:cubicBezTo>
                    <a:pt x="289" y="0"/>
                    <a:pt x="153" y="0"/>
                    <a:pt x="1" y="15"/>
                  </a:cubicBezTo>
                  <a:cubicBezTo>
                    <a:pt x="153" y="0"/>
                    <a:pt x="289" y="0"/>
                    <a:pt x="426" y="0"/>
                  </a:cubicBezTo>
                  <a:cubicBezTo>
                    <a:pt x="1794" y="0"/>
                    <a:pt x="2994" y="532"/>
                    <a:pt x="4104" y="1246"/>
                  </a:cubicBezTo>
                  <a:lnTo>
                    <a:pt x="4104" y="1246"/>
                  </a:lnTo>
                  <a:cubicBezTo>
                    <a:pt x="2994" y="532"/>
                    <a:pt x="1794" y="0"/>
                    <a:pt x="426" y="0"/>
                  </a:cubicBezTo>
                </a:path>
              </a:pathLst>
            </a:custGeom>
            <a:solidFill>
              <a:srgbClr val="4E18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8"/>
            <p:cNvSpPr/>
            <p:nvPr/>
          </p:nvSpPr>
          <p:spPr>
            <a:xfrm>
              <a:off x="4222775" y="1425750"/>
              <a:ext cx="110575" cy="84350"/>
            </a:xfrm>
            <a:custGeom>
              <a:avLst/>
              <a:gdLst/>
              <a:ahLst/>
              <a:cxnLst/>
              <a:rect l="l" t="t" r="r" b="b"/>
              <a:pathLst>
                <a:path w="4423" h="3374" extrusionOk="0">
                  <a:moveTo>
                    <a:pt x="1" y="0"/>
                  </a:moveTo>
                  <a:cubicBezTo>
                    <a:pt x="1642" y="1079"/>
                    <a:pt x="3055" y="2584"/>
                    <a:pt x="4423" y="3374"/>
                  </a:cubicBezTo>
                  <a:cubicBezTo>
                    <a:pt x="3055" y="2584"/>
                    <a:pt x="1642" y="1079"/>
                    <a:pt x="16" y="0"/>
                  </a:cubicBezTo>
                  <a:close/>
                </a:path>
              </a:pathLst>
            </a:custGeom>
            <a:solidFill>
              <a:srgbClr val="3206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8"/>
            <p:cNvSpPr/>
            <p:nvPr/>
          </p:nvSpPr>
          <p:spPr>
            <a:xfrm>
              <a:off x="4010400" y="17809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2060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8"/>
            <p:cNvSpPr/>
            <p:nvPr/>
          </p:nvSpPr>
          <p:spPr>
            <a:xfrm>
              <a:off x="3975825" y="1394200"/>
              <a:ext cx="357150" cy="402375"/>
            </a:xfrm>
            <a:custGeom>
              <a:avLst/>
              <a:gdLst/>
              <a:ahLst/>
              <a:cxnLst/>
              <a:rect l="l" t="t" r="r" b="b"/>
              <a:pathLst>
                <a:path w="14286" h="16095" extrusionOk="0">
                  <a:moveTo>
                    <a:pt x="6201" y="1"/>
                  </a:moveTo>
                  <a:lnTo>
                    <a:pt x="6216" y="16"/>
                  </a:lnTo>
                  <a:cubicBezTo>
                    <a:pt x="6079" y="16"/>
                    <a:pt x="5943" y="16"/>
                    <a:pt x="5791" y="31"/>
                  </a:cubicBezTo>
                  <a:lnTo>
                    <a:pt x="5745" y="31"/>
                  </a:lnTo>
                  <a:cubicBezTo>
                    <a:pt x="1809" y="381"/>
                    <a:pt x="441" y="3496"/>
                    <a:pt x="441" y="6277"/>
                  </a:cubicBezTo>
                  <a:cubicBezTo>
                    <a:pt x="441" y="6581"/>
                    <a:pt x="456" y="6885"/>
                    <a:pt x="502" y="7204"/>
                  </a:cubicBezTo>
                  <a:cubicBezTo>
                    <a:pt x="517" y="7417"/>
                    <a:pt x="532" y="7645"/>
                    <a:pt x="532" y="7858"/>
                  </a:cubicBezTo>
                  <a:cubicBezTo>
                    <a:pt x="532" y="9453"/>
                    <a:pt x="1" y="11155"/>
                    <a:pt x="1" y="12645"/>
                  </a:cubicBezTo>
                  <a:cubicBezTo>
                    <a:pt x="1" y="13754"/>
                    <a:pt x="304" y="14742"/>
                    <a:pt x="1368" y="15456"/>
                  </a:cubicBezTo>
                  <a:lnTo>
                    <a:pt x="1383" y="15471"/>
                  </a:lnTo>
                  <a:cubicBezTo>
                    <a:pt x="1733" y="15699"/>
                    <a:pt x="2098" y="15912"/>
                    <a:pt x="2493" y="16094"/>
                  </a:cubicBezTo>
                  <a:cubicBezTo>
                    <a:pt x="2538" y="15988"/>
                    <a:pt x="2584" y="15882"/>
                    <a:pt x="2645" y="15775"/>
                  </a:cubicBezTo>
                  <a:cubicBezTo>
                    <a:pt x="2128" y="15487"/>
                    <a:pt x="1642" y="15213"/>
                    <a:pt x="1307" y="14696"/>
                  </a:cubicBezTo>
                  <a:cubicBezTo>
                    <a:pt x="259" y="13116"/>
                    <a:pt x="563" y="10244"/>
                    <a:pt x="806" y="8785"/>
                  </a:cubicBezTo>
                  <a:cubicBezTo>
                    <a:pt x="897" y="8238"/>
                    <a:pt x="958" y="7690"/>
                    <a:pt x="988" y="7143"/>
                  </a:cubicBezTo>
                  <a:cubicBezTo>
                    <a:pt x="1004" y="6353"/>
                    <a:pt x="1140" y="5061"/>
                    <a:pt x="1672" y="4180"/>
                  </a:cubicBezTo>
                  <a:cubicBezTo>
                    <a:pt x="2386" y="2979"/>
                    <a:pt x="3693" y="2220"/>
                    <a:pt x="5016" y="1900"/>
                  </a:cubicBezTo>
                  <a:cubicBezTo>
                    <a:pt x="5502" y="1764"/>
                    <a:pt x="6003" y="1703"/>
                    <a:pt x="6505" y="1703"/>
                  </a:cubicBezTo>
                  <a:cubicBezTo>
                    <a:pt x="7493" y="1703"/>
                    <a:pt x="8450" y="1976"/>
                    <a:pt x="9286" y="2508"/>
                  </a:cubicBezTo>
                  <a:cubicBezTo>
                    <a:pt x="9955" y="2934"/>
                    <a:pt x="10593" y="3390"/>
                    <a:pt x="11277" y="3800"/>
                  </a:cubicBezTo>
                  <a:cubicBezTo>
                    <a:pt x="11520" y="3891"/>
                    <a:pt x="11763" y="3982"/>
                    <a:pt x="12006" y="4089"/>
                  </a:cubicBezTo>
                  <a:cubicBezTo>
                    <a:pt x="12736" y="4378"/>
                    <a:pt x="13511" y="4560"/>
                    <a:pt x="14286" y="4636"/>
                  </a:cubicBezTo>
                  <a:cubicBezTo>
                    <a:pt x="12918" y="3830"/>
                    <a:pt x="11520" y="2341"/>
                    <a:pt x="9879" y="1262"/>
                  </a:cubicBezTo>
                  <a:cubicBezTo>
                    <a:pt x="8784" y="533"/>
                    <a:pt x="7569" y="1"/>
                    <a:pt x="6201" y="1"/>
                  </a:cubicBezTo>
                  <a:close/>
                </a:path>
              </a:pathLst>
            </a:custGeom>
            <a:solidFill>
              <a:srgbClr val="DF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8"/>
            <p:cNvSpPr/>
            <p:nvPr/>
          </p:nvSpPr>
          <p:spPr>
            <a:xfrm>
              <a:off x="4537725" y="1507800"/>
              <a:ext cx="9150" cy="12200"/>
            </a:xfrm>
            <a:custGeom>
              <a:avLst/>
              <a:gdLst/>
              <a:ahLst/>
              <a:cxnLst/>
              <a:rect l="l" t="t" r="r" b="b"/>
              <a:pathLst>
                <a:path w="366" h="488" extrusionOk="0">
                  <a:moveTo>
                    <a:pt x="47" y="46"/>
                  </a:moveTo>
                  <a:lnTo>
                    <a:pt x="62" y="62"/>
                  </a:lnTo>
                  <a:cubicBezTo>
                    <a:pt x="183" y="183"/>
                    <a:pt x="274" y="335"/>
                    <a:pt x="366" y="487"/>
                  </a:cubicBezTo>
                  <a:lnTo>
                    <a:pt x="366" y="487"/>
                  </a:lnTo>
                  <a:cubicBezTo>
                    <a:pt x="274" y="335"/>
                    <a:pt x="183" y="183"/>
                    <a:pt x="62" y="62"/>
                  </a:cubicBezTo>
                  <a:lnTo>
                    <a:pt x="47" y="46"/>
                  </a:lnTo>
                  <a:close/>
                  <a:moveTo>
                    <a:pt x="16" y="16"/>
                  </a:moveTo>
                  <a:lnTo>
                    <a:pt x="31" y="31"/>
                  </a:lnTo>
                  <a:lnTo>
                    <a:pt x="16" y="16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35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8"/>
            <p:cNvSpPr/>
            <p:nvPr/>
          </p:nvSpPr>
          <p:spPr>
            <a:xfrm>
              <a:off x="4461000" y="1499450"/>
              <a:ext cx="91200" cy="303950"/>
            </a:xfrm>
            <a:custGeom>
              <a:avLst/>
              <a:gdLst/>
              <a:ahLst/>
              <a:cxnLst/>
              <a:rect l="l" t="t" r="r" b="b"/>
              <a:pathLst>
                <a:path w="3648" h="12158" extrusionOk="0">
                  <a:moveTo>
                    <a:pt x="2751" y="0"/>
                  </a:moveTo>
                  <a:cubicBezTo>
                    <a:pt x="2948" y="471"/>
                    <a:pt x="3040" y="973"/>
                    <a:pt x="3009" y="1474"/>
                  </a:cubicBezTo>
                  <a:cubicBezTo>
                    <a:pt x="2948" y="2477"/>
                    <a:pt x="2796" y="3465"/>
                    <a:pt x="2568" y="4438"/>
                  </a:cubicBezTo>
                  <a:cubicBezTo>
                    <a:pt x="2523" y="4620"/>
                    <a:pt x="2386" y="5015"/>
                    <a:pt x="2204" y="5532"/>
                  </a:cubicBezTo>
                  <a:cubicBezTo>
                    <a:pt x="2340" y="5775"/>
                    <a:pt x="2325" y="6079"/>
                    <a:pt x="2173" y="6322"/>
                  </a:cubicBezTo>
                  <a:cubicBezTo>
                    <a:pt x="2097" y="6444"/>
                    <a:pt x="1976" y="6535"/>
                    <a:pt x="1824" y="6581"/>
                  </a:cubicBezTo>
                  <a:cubicBezTo>
                    <a:pt x="1261" y="8131"/>
                    <a:pt x="502" y="10137"/>
                    <a:pt x="0" y="11459"/>
                  </a:cubicBezTo>
                  <a:cubicBezTo>
                    <a:pt x="152" y="11596"/>
                    <a:pt x="289" y="11732"/>
                    <a:pt x="395" y="11884"/>
                  </a:cubicBezTo>
                  <a:lnTo>
                    <a:pt x="243" y="12158"/>
                  </a:lnTo>
                  <a:cubicBezTo>
                    <a:pt x="2082" y="9058"/>
                    <a:pt x="3192" y="4164"/>
                    <a:pt x="3617" y="2052"/>
                  </a:cubicBezTo>
                  <a:cubicBezTo>
                    <a:pt x="3632" y="1930"/>
                    <a:pt x="3647" y="1809"/>
                    <a:pt x="3647" y="1687"/>
                  </a:cubicBezTo>
                  <a:cubicBezTo>
                    <a:pt x="3647" y="1201"/>
                    <a:pt x="3465" y="745"/>
                    <a:pt x="3131" y="396"/>
                  </a:cubicBezTo>
                  <a:lnTo>
                    <a:pt x="3116" y="380"/>
                  </a:lnTo>
                  <a:lnTo>
                    <a:pt x="3085" y="350"/>
                  </a:lnTo>
                  <a:lnTo>
                    <a:pt x="2766" y="0"/>
                  </a:lnTo>
                  <a:close/>
                </a:path>
              </a:pathLst>
            </a:custGeom>
            <a:solidFill>
              <a:srgbClr val="FC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8"/>
            <p:cNvSpPr/>
            <p:nvPr/>
          </p:nvSpPr>
          <p:spPr>
            <a:xfrm>
              <a:off x="4227725" y="1681425"/>
              <a:ext cx="129950" cy="172950"/>
            </a:xfrm>
            <a:custGeom>
              <a:avLst/>
              <a:gdLst/>
              <a:ahLst/>
              <a:cxnLst/>
              <a:rect l="l" t="t" r="r" b="b"/>
              <a:pathLst>
                <a:path w="5198" h="6918" extrusionOk="0">
                  <a:moveTo>
                    <a:pt x="3875" y="1"/>
                  </a:moveTo>
                  <a:cubicBezTo>
                    <a:pt x="2097" y="1"/>
                    <a:pt x="0" y="6338"/>
                    <a:pt x="1353" y="6779"/>
                  </a:cubicBezTo>
                  <a:cubicBezTo>
                    <a:pt x="1633" y="6870"/>
                    <a:pt x="1884" y="6918"/>
                    <a:pt x="2111" y="6918"/>
                  </a:cubicBezTo>
                  <a:cubicBezTo>
                    <a:pt x="2975" y="6918"/>
                    <a:pt x="3478" y="6223"/>
                    <a:pt x="3875" y="4621"/>
                  </a:cubicBezTo>
                  <a:cubicBezTo>
                    <a:pt x="4392" y="2599"/>
                    <a:pt x="5198" y="1"/>
                    <a:pt x="3875" y="1"/>
                  </a:cubicBezTo>
                  <a:close/>
                </a:path>
              </a:pathLst>
            </a:custGeom>
            <a:solidFill>
              <a:srgbClr val="C086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8"/>
            <p:cNvSpPr/>
            <p:nvPr/>
          </p:nvSpPr>
          <p:spPr>
            <a:xfrm>
              <a:off x="4235475" y="1686000"/>
              <a:ext cx="75850" cy="162250"/>
            </a:xfrm>
            <a:custGeom>
              <a:avLst/>
              <a:gdLst/>
              <a:ahLst/>
              <a:cxnLst/>
              <a:rect l="l" t="t" r="r" b="b"/>
              <a:pathLst>
                <a:path w="3034" h="6490" extrusionOk="0">
                  <a:moveTo>
                    <a:pt x="3018" y="0"/>
                  </a:moveTo>
                  <a:cubicBezTo>
                    <a:pt x="3013" y="7"/>
                    <a:pt x="3007" y="14"/>
                    <a:pt x="3001" y="21"/>
                  </a:cubicBezTo>
                  <a:lnTo>
                    <a:pt x="3001" y="21"/>
                  </a:lnTo>
                  <a:cubicBezTo>
                    <a:pt x="3012" y="14"/>
                    <a:pt x="3023" y="7"/>
                    <a:pt x="3034" y="0"/>
                  </a:cubicBezTo>
                  <a:close/>
                  <a:moveTo>
                    <a:pt x="3001" y="21"/>
                  </a:moveTo>
                  <a:lnTo>
                    <a:pt x="3001" y="21"/>
                  </a:lnTo>
                  <a:cubicBezTo>
                    <a:pt x="1463" y="1038"/>
                    <a:pt x="0" y="5659"/>
                    <a:pt x="876" y="6489"/>
                  </a:cubicBezTo>
                  <a:cubicBezTo>
                    <a:pt x="724" y="5456"/>
                    <a:pt x="1134" y="4179"/>
                    <a:pt x="1331" y="3343"/>
                  </a:cubicBezTo>
                  <a:cubicBezTo>
                    <a:pt x="1633" y="2121"/>
                    <a:pt x="2205" y="989"/>
                    <a:pt x="3001" y="21"/>
                  </a:cubicBezTo>
                  <a:close/>
                </a:path>
              </a:pathLst>
            </a:custGeom>
            <a:solidFill>
              <a:srgbClr val="B056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8"/>
            <p:cNvSpPr/>
            <p:nvPr/>
          </p:nvSpPr>
          <p:spPr>
            <a:xfrm>
              <a:off x="4324975" y="1795800"/>
              <a:ext cx="25" cy="775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1" y="0"/>
                  </a:moveTo>
                  <a:lnTo>
                    <a:pt x="1" y="30"/>
                  </a:lnTo>
                  <a:lnTo>
                    <a:pt x="1" y="0"/>
                  </a:lnTo>
                  <a:close/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C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8"/>
            <p:cNvSpPr/>
            <p:nvPr/>
          </p:nvSpPr>
          <p:spPr>
            <a:xfrm>
              <a:off x="4285850" y="1682200"/>
              <a:ext cx="68775" cy="171750"/>
            </a:xfrm>
            <a:custGeom>
              <a:avLst/>
              <a:gdLst/>
              <a:ahLst/>
              <a:cxnLst/>
              <a:rect l="l" t="t" r="r" b="b"/>
              <a:pathLst>
                <a:path w="2751" h="6870" extrusionOk="0">
                  <a:moveTo>
                    <a:pt x="1748" y="0"/>
                  </a:moveTo>
                  <a:cubicBezTo>
                    <a:pt x="2143" y="1140"/>
                    <a:pt x="1900" y="2128"/>
                    <a:pt x="1429" y="3374"/>
                  </a:cubicBezTo>
                  <a:cubicBezTo>
                    <a:pt x="1322" y="3815"/>
                    <a:pt x="1170" y="4255"/>
                    <a:pt x="1064" y="4711"/>
                  </a:cubicBezTo>
                  <a:cubicBezTo>
                    <a:pt x="882" y="5486"/>
                    <a:pt x="669" y="6201"/>
                    <a:pt x="61" y="6687"/>
                  </a:cubicBezTo>
                  <a:lnTo>
                    <a:pt x="31" y="6778"/>
                  </a:lnTo>
                  <a:lnTo>
                    <a:pt x="0" y="6869"/>
                  </a:lnTo>
                  <a:cubicBezTo>
                    <a:pt x="730" y="6748"/>
                    <a:pt x="1186" y="6049"/>
                    <a:pt x="1550" y="4590"/>
                  </a:cubicBezTo>
                  <a:lnTo>
                    <a:pt x="1550" y="4574"/>
                  </a:lnTo>
                  <a:lnTo>
                    <a:pt x="1550" y="4544"/>
                  </a:lnTo>
                  <a:cubicBezTo>
                    <a:pt x="2037" y="2644"/>
                    <a:pt x="2751" y="274"/>
                    <a:pt x="1748" y="0"/>
                  </a:cubicBezTo>
                  <a:close/>
                </a:path>
              </a:pathLst>
            </a:custGeom>
            <a:solidFill>
              <a:srgbClr val="F5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8"/>
            <p:cNvSpPr/>
            <p:nvPr/>
          </p:nvSpPr>
          <p:spPr>
            <a:xfrm>
              <a:off x="4095125" y="1667750"/>
              <a:ext cx="106775" cy="88175"/>
            </a:xfrm>
            <a:custGeom>
              <a:avLst/>
              <a:gdLst/>
              <a:ahLst/>
              <a:cxnLst/>
              <a:rect l="l" t="t" r="r" b="b"/>
              <a:pathLst>
                <a:path w="4271" h="3527" extrusionOk="0">
                  <a:moveTo>
                    <a:pt x="2553" y="1"/>
                  </a:moveTo>
                  <a:cubicBezTo>
                    <a:pt x="1140" y="1"/>
                    <a:pt x="335" y="2189"/>
                    <a:pt x="16" y="3298"/>
                  </a:cubicBezTo>
                  <a:cubicBezTo>
                    <a:pt x="0" y="3314"/>
                    <a:pt x="31" y="3344"/>
                    <a:pt x="61" y="3344"/>
                  </a:cubicBezTo>
                  <a:cubicBezTo>
                    <a:pt x="76" y="3344"/>
                    <a:pt x="92" y="3344"/>
                    <a:pt x="92" y="3329"/>
                  </a:cubicBezTo>
                  <a:cubicBezTo>
                    <a:pt x="532" y="2326"/>
                    <a:pt x="1490" y="426"/>
                    <a:pt x="2569" y="426"/>
                  </a:cubicBezTo>
                  <a:cubicBezTo>
                    <a:pt x="2645" y="426"/>
                    <a:pt x="2721" y="441"/>
                    <a:pt x="2797" y="457"/>
                  </a:cubicBezTo>
                  <a:cubicBezTo>
                    <a:pt x="3769" y="730"/>
                    <a:pt x="3708" y="2295"/>
                    <a:pt x="3526" y="3435"/>
                  </a:cubicBezTo>
                  <a:cubicBezTo>
                    <a:pt x="3511" y="3481"/>
                    <a:pt x="3541" y="3526"/>
                    <a:pt x="3587" y="3526"/>
                  </a:cubicBezTo>
                  <a:cubicBezTo>
                    <a:pt x="3632" y="3526"/>
                    <a:pt x="3648" y="3496"/>
                    <a:pt x="3663" y="3466"/>
                  </a:cubicBezTo>
                  <a:cubicBezTo>
                    <a:pt x="4012" y="2219"/>
                    <a:pt x="4271" y="381"/>
                    <a:pt x="2888" y="46"/>
                  </a:cubicBezTo>
                  <a:cubicBezTo>
                    <a:pt x="2781" y="16"/>
                    <a:pt x="2660" y="1"/>
                    <a:pt x="2553" y="1"/>
                  </a:cubicBezTo>
                  <a:close/>
                </a:path>
              </a:pathLst>
            </a:custGeom>
            <a:solidFill>
              <a:srgbClr val="B7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8"/>
            <p:cNvSpPr/>
            <p:nvPr/>
          </p:nvSpPr>
          <p:spPr>
            <a:xfrm>
              <a:off x="4388425" y="1683700"/>
              <a:ext cx="102225" cy="78300"/>
            </a:xfrm>
            <a:custGeom>
              <a:avLst/>
              <a:gdLst/>
              <a:ahLst/>
              <a:cxnLst/>
              <a:rect l="l" t="t" r="r" b="b"/>
              <a:pathLst>
                <a:path w="4089" h="3132" extrusionOk="0">
                  <a:moveTo>
                    <a:pt x="2219" y="1"/>
                  </a:moveTo>
                  <a:cubicBezTo>
                    <a:pt x="608" y="1"/>
                    <a:pt x="92" y="2128"/>
                    <a:pt x="1" y="3086"/>
                  </a:cubicBezTo>
                  <a:cubicBezTo>
                    <a:pt x="1" y="3101"/>
                    <a:pt x="16" y="3131"/>
                    <a:pt x="46" y="3131"/>
                  </a:cubicBezTo>
                  <a:cubicBezTo>
                    <a:pt x="61" y="3131"/>
                    <a:pt x="76" y="3116"/>
                    <a:pt x="76" y="3101"/>
                  </a:cubicBezTo>
                  <a:cubicBezTo>
                    <a:pt x="365" y="2372"/>
                    <a:pt x="745" y="350"/>
                    <a:pt x="2113" y="350"/>
                  </a:cubicBezTo>
                  <a:cubicBezTo>
                    <a:pt x="2219" y="350"/>
                    <a:pt x="2341" y="366"/>
                    <a:pt x="2462" y="396"/>
                  </a:cubicBezTo>
                  <a:cubicBezTo>
                    <a:pt x="3481" y="639"/>
                    <a:pt x="3086" y="2189"/>
                    <a:pt x="2797" y="3025"/>
                  </a:cubicBezTo>
                  <a:cubicBezTo>
                    <a:pt x="2797" y="3040"/>
                    <a:pt x="2812" y="3071"/>
                    <a:pt x="2842" y="3071"/>
                  </a:cubicBezTo>
                  <a:cubicBezTo>
                    <a:pt x="2858" y="3071"/>
                    <a:pt x="2873" y="3056"/>
                    <a:pt x="2873" y="3040"/>
                  </a:cubicBezTo>
                  <a:cubicBezTo>
                    <a:pt x="3329" y="2144"/>
                    <a:pt x="4089" y="244"/>
                    <a:pt x="2508" y="16"/>
                  </a:cubicBezTo>
                  <a:cubicBezTo>
                    <a:pt x="2417" y="1"/>
                    <a:pt x="2326" y="1"/>
                    <a:pt x="2234" y="1"/>
                  </a:cubicBezTo>
                  <a:close/>
                </a:path>
              </a:pathLst>
            </a:custGeom>
            <a:solidFill>
              <a:srgbClr val="B7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8"/>
            <p:cNvSpPr/>
            <p:nvPr/>
          </p:nvSpPr>
          <p:spPr>
            <a:xfrm>
              <a:off x="4082975" y="1575050"/>
              <a:ext cx="134900" cy="63850"/>
            </a:xfrm>
            <a:custGeom>
              <a:avLst/>
              <a:gdLst/>
              <a:ahLst/>
              <a:cxnLst/>
              <a:rect l="l" t="t" r="r" b="b"/>
              <a:pathLst>
                <a:path w="5396" h="2554" extrusionOk="0">
                  <a:moveTo>
                    <a:pt x="3739" y="1"/>
                  </a:moveTo>
                  <a:cubicBezTo>
                    <a:pt x="2264" y="1"/>
                    <a:pt x="198" y="760"/>
                    <a:pt x="46" y="2083"/>
                  </a:cubicBezTo>
                  <a:cubicBezTo>
                    <a:pt x="0" y="2402"/>
                    <a:pt x="395" y="2554"/>
                    <a:pt x="957" y="2554"/>
                  </a:cubicBezTo>
                  <a:cubicBezTo>
                    <a:pt x="2492" y="2554"/>
                    <a:pt x="5395" y="1566"/>
                    <a:pt x="5197" y="639"/>
                  </a:cubicBezTo>
                  <a:cubicBezTo>
                    <a:pt x="5106" y="198"/>
                    <a:pt x="4498" y="1"/>
                    <a:pt x="3739" y="1"/>
                  </a:cubicBezTo>
                  <a:close/>
                </a:path>
              </a:pathLst>
            </a:custGeom>
            <a:solidFill>
              <a:srgbClr val="D769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8"/>
            <p:cNvSpPr/>
            <p:nvPr/>
          </p:nvSpPr>
          <p:spPr>
            <a:xfrm>
              <a:off x="4082425" y="1570100"/>
              <a:ext cx="134725" cy="63875"/>
            </a:xfrm>
            <a:custGeom>
              <a:avLst/>
              <a:gdLst/>
              <a:ahLst/>
              <a:cxnLst/>
              <a:rect l="l" t="t" r="r" b="b"/>
              <a:pathLst>
                <a:path w="5389" h="2555" extrusionOk="0">
                  <a:moveTo>
                    <a:pt x="3745" y="1"/>
                  </a:moveTo>
                  <a:cubicBezTo>
                    <a:pt x="2275" y="1"/>
                    <a:pt x="198" y="765"/>
                    <a:pt x="37" y="2098"/>
                  </a:cubicBezTo>
                  <a:cubicBezTo>
                    <a:pt x="0" y="2420"/>
                    <a:pt x="382" y="2554"/>
                    <a:pt x="953" y="2554"/>
                  </a:cubicBezTo>
                  <a:cubicBezTo>
                    <a:pt x="2488" y="2554"/>
                    <a:pt x="5388" y="1581"/>
                    <a:pt x="5189" y="639"/>
                  </a:cubicBezTo>
                  <a:cubicBezTo>
                    <a:pt x="5101" y="205"/>
                    <a:pt x="4504" y="1"/>
                    <a:pt x="3745" y="1"/>
                  </a:cubicBezTo>
                  <a:close/>
                </a:path>
              </a:pathLst>
            </a:custGeom>
            <a:solidFill>
              <a:srgbClr val="521E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8"/>
            <p:cNvSpPr/>
            <p:nvPr/>
          </p:nvSpPr>
          <p:spPr>
            <a:xfrm>
              <a:off x="4393375" y="1599325"/>
              <a:ext cx="123100" cy="66550"/>
            </a:xfrm>
            <a:custGeom>
              <a:avLst/>
              <a:gdLst/>
              <a:ahLst/>
              <a:cxnLst/>
              <a:rect l="l" t="t" r="r" b="b"/>
              <a:pathLst>
                <a:path w="4924" h="2662" extrusionOk="0">
                  <a:moveTo>
                    <a:pt x="1966" y="1"/>
                  </a:moveTo>
                  <a:cubicBezTo>
                    <a:pt x="1564" y="1"/>
                    <a:pt x="1166" y="123"/>
                    <a:pt x="836" y="367"/>
                  </a:cubicBezTo>
                  <a:cubicBezTo>
                    <a:pt x="0" y="1020"/>
                    <a:pt x="2584" y="2662"/>
                    <a:pt x="4058" y="2662"/>
                  </a:cubicBezTo>
                  <a:cubicBezTo>
                    <a:pt x="4225" y="2662"/>
                    <a:pt x="4392" y="2646"/>
                    <a:pt x="4544" y="2586"/>
                  </a:cubicBezTo>
                  <a:cubicBezTo>
                    <a:pt x="4681" y="2206"/>
                    <a:pt x="4802" y="1841"/>
                    <a:pt x="4924" y="1537"/>
                  </a:cubicBezTo>
                  <a:cubicBezTo>
                    <a:pt x="4559" y="762"/>
                    <a:pt x="3207" y="2"/>
                    <a:pt x="2036" y="2"/>
                  </a:cubicBezTo>
                  <a:cubicBezTo>
                    <a:pt x="2013" y="1"/>
                    <a:pt x="1989" y="1"/>
                    <a:pt x="1966" y="1"/>
                  </a:cubicBezTo>
                  <a:close/>
                </a:path>
              </a:pathLst>
            </a:custGeom>
            <a:solidFill>
              <a:srgbClr val="D769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8"/>
            <p:cNvSpPr/>
            <p:nvPr/>
          </p:nvSpPr>
          <p:spPr>
            <a:xfrm>
              <a:off x="4506575" y="1637750"/>
              <a:ext cx="12950" cy="26225"/>
            </a:xfrm>
            <a:custGeom>
              <a:avLst/>
              <a:gdLst/>
              <a:ahLst/>
              <a:cxnLst/>
              <a:rect l="l" t="t" r="r" b="b"/>
              <a:pathLst>
                <a:path w="518" h="1049" extrusionOk="0">
                  <a:moveTo>
                    <a:pt x="381" y="0"/>
                  </a:moveTo>
                  <a:lnTo>
                    <a:pt x="381" y="0"/>
                  </a:lnTo>
                  <a:cubicBezTo>
                    <a:pt x="274" y="304"/>
                    <a:pt x="153" y="669"/>
                    <a:pt x="1" y="1049"/>
                  </a:cubicBezTo>
                  <a:cubicBezTo>
                    <a:pt x="138" y="1003"/>
                    <a:pt x="259" y="912"/>
                    <a:pt x="350" y="790"/>
                  </a:cubicBezTo>
                  <a:cubicBezTo>
                    <a:pt x="502" y="547"/>
                    <a:pt x="517" y="243"/>
                    <a:pt x="381" y="0"/>
                  </a:cubicBezTo>
                  <a:close/>
                </a:path>
              </a:pathLst>
            </a:custGeom>
            <a:solidFill>
              <a:srgbClr val="E77B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8"/>
            <p:cNvSpPr/>
            <p:nvPr/>
          </p:nvSpPr>
          <p:spPr>
            <a:xfrm>
              <a:off x="4394775" y="1593100"/>
              <a:ext cx="137775" cy="66500"/>
            </a:xfrm>
            <a:custGeom>
              <a:avLst/>
              <a:gdLst/>
              <a:ahLst/>
              <a:cxnLst/>
              <a:rect l="l" t="t" r="r" b="b"/>
              <a:pathLst>
                <a:path w="5511" h="2660" extrusionOk="0">
                  <a:moveTo>
                    <a:pt x="2044" y="0"/>
                  </a:moveTo>
                  <a:cubicBezTo>
                    <a:pt x="1596" y="0"/>
                    <a:pt x="1173" y="111"/>
                    <a:pt x="841" y="373"/>
                  </a:cubicBezTo>
                  <a:cubicBezTo>
                    <a:pt x="0" y="1018"/>
                    <a:pt x="2577" y="2660"/>
                    <a:pt x="4055" y="2660"/>
                  </a:cubicBezTo>
                  <a:cubicBezTo>
                    <a:pt x="4422" y="2660"/>
                    <a:pt x="4720" y="2559"/>
                    <a:pt x="4883" y="2318"/>
                  </a:cubicBezTo>
                  <a:cubicBezTo>
                    <a:pt x="5510" y="1371"/>
                    <a:pt x="3621" y="0"/>
                    <a:pt x="2044" y="0"/>
                  </a:cubicBezTo>
                  <a:close/>
                </a:path>
              </a:pathLst>
            </a:custGeom>
            <a:solidFill>
              <a:srgbClr val="521E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8"/>
            <p:cNvSpPr/>
            <p:nvPr/>
          </p:nvSpPr>
          <p:spPr>
            <a:xfrm>
              <a:off x="4038125" y="1750950"/>
              <a:ext cx="148200" cy="85525"/>
            </a:xfrm>
            <a:custGeom>
              <a:avLst/>
              <a:gdLst/>
              <a:ahLst/>
              <a:cxnLst/>
              <a:rect l="l" t="t" r="r" b="b"/>
              <a:pathLst>
                <a:path w="5928" h="3421" extrusionOk="0">
                  <a:moveTo>
                    <a:pt x="1" y="1840"/>
                  </a:moveTo>
                  <a:cubicBezTo>
                    <a:pt x="376" y="2023"/>
                    <a:pt x="797" y="2203"/>
                    <a:pt x="1261" y="2374"/>
                  </a:cubicBezTo>
                  <a:lnTo>
                    <a:pt x="1261" y="2374"/>
                  </a:lnTo>
                  <a:cubicBezTo>
                    <a:pt x="829" y="2208"/>
                    <a:pt x="409" y="2030"/>
                    <a:pt x="1" y="1840"/>
                  </a:cubicBezTo>
                  <a:close/>
                  <a:moveTo>
                    <a:pt x="2830" y="0"/>
                  </a:moveTo>
                  <a:cubicBezTo>
                    <a:pt x="1737" y="0"/>
                    <a:pt x="708" y="575"/>
                    <a:pt x="153" y="1505"/>
                  </a:cubicBezTo>
                  <a:cubicBezTo>
                    <a:pt x="290" y="1581"/>
                    <a:pt x="411" y="1672"/>
                    <a:pt x="548" y="1748"/>
                  </a:cubicBezTo>
                  <a:cubicBezTo>
                    <a:pt x="819" y="1989"/>
                    <a:pt x="1105" y="2216"/>
                    <a:pt x="1406" y="2427"/>
                  </a:cubicBezTo>
                  <a:lnTo>
                    <a:pt x="1406" y="2427"/>
                  </a:lnTo>
                  <a:cubicBezTo>
                    <a:pt x="1357" y="2409"/>
                    <a:pt x="1309" y="2392"/>
                    <a:pt x="1261" y="2374"/>
                  </a:cubicBezTo>
                  <a:lnTo>
                    <a:pt x="1261" y="2374"/>
                  </a:lnTo>
                  <a:cubicBezTo>
                    <a:pt x="1312" y="2394"/>
                    <a:pt x="1363" y="2413"/>
                    <a:pt x="1414" y="2432"/>
                  </a:cubicBezTo>
                  <a:cubicBezTo>
                    <a:pt x="1412" y="2430"/>
                    <a:pt x="1409" y="2429"/>
                    <a:pt x="1406" y="2427"/>
                  </a:cubicBezTo>
                  <a:lnTo>
                    <a:pt x="1406" y="2427"/>
                  </a:lnTo>
                  <a:cubicBezTo>
                    <a:pt x="2608" y="2855"/>
                    <a:pt x="4093" y="3219"/>
                    <a:pt x="5852" y="3420"/>
                  </a:cubicBezTo>
                  <a:cubicBezTo>
                    <a:pt x="5912" y="3223"/>
                    <a:pt x="5928" y="3010"/>
                    <a:pt x="5928" y="2797"/>
                  </a:cubicBezTo>
                  <a:cubicBezTo>
                    <a:pt x="5928" y="1247"/>
                    <a:pt x="4560" y="1"/>
                    <a:pt x="2873" y="1"/>
                  </a:cubicBezTo>
                  <a:cubicBezTo>
                    <a:pt x="2859" y="1"/>
                    <a:pt x="2845" y="0"/>
                    <a:pt x="2830" y="0"/>
                  </a:cubicBezTo>
                  <a:close/>
                </a:path>
              </a:pathLst>
            </a:custGeom>
            <a:solidFill>
              <a:srgbClr val="E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8"/>
            <p:cNvSpPr/>
            <p:nvPr/>
          </p:nvSpPr>
          <p:spPr>
            <a:xfrm>
              <a:off x="4038125" y="1788575"/>
              <a:ext cx="35750" cy="23200"/>
            </a:xfrm>
            <a:custGeom>
              <a:avLst/>
              <a:gdLst/>
              <a:ahLst/>
              <a:cxnLst/>
              <a:rect l="l" t="t" r="r" b="b"/>
              <a:pathLst>
                <a:path w="1430" h="928" extrusionOk="0">
                  <a:moveTo>
                    <a:pt x="153" y="0"/>
                  </a:moveTo>
                  <a:cubicBezTo>
                    <a:pt x="157" y="2"/>
                    <a:pt x="160" y="5"/>
                    <a:pt x="164" y="7"/>
                  </a:cubicBezTo>
                  <a:lnTo>
                    <a:pt x="164" y="7"/>
                  </a:lnTo>
                  <a:cubicBezTo>
                    <a:pt x="166" y="5"/>
                    <a:pt x="167" y="2"/>
                    <a:pt x="168" y="0"/>
                  </a:cubicBezTo>
                  <a:close/>
                  <a:moveTo>
                    <a:pt x="164" y="7"/>
                  </a:moveTo>
                  <a:cubicBezTo>
                    <a:pt x="105" y="111"/>
                    <a:pt x="46" y="215"/>
                    <a:pt x="1" y="335"/>
                  </a:cubicBezTo>
                  <a:cubicBezTo>
                    <a:pt x="472" y="547"/>
                    <a:pt x="943" y="745"/>
                    <a:pt x="1429" y="927"/>
                  </a:cubicBezTo>
                  <a:cubicBezTo>
                    <a:pt x="1125" y="715"/>
                    <a:pt x="837" y="487"/>
                    <a:pt x="563" y="243"/>
                  </a:cubicBezTo>
                  <a:cubicBezTo>
                    <a:pt x="430" y="170"/>
                    <a:pt x="297" y="81"/>
                    <a:pt x="164" y="7"/>
                  </a:cubicBezTo>
                  <a:close/>
                </a:path>
              </a:pathLst>
            </a:custGeom>
            <a:solidFill>
              <a:srgbClr val="DE72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8"/>
            <p:cNvSpPr/>
            <p:nvPr/>
          </p:nvSpPr>
          <p:spPr>
            <a:xfrm>
              <a:off x="4332200" y="1768425"/>
              <a:ext cx="129200" cy="69175"/>
            </a:xfrm>
            <a:custGeom>
              <a:avLst/>
              <a:gdLst/>
              <a:ahLst/>
              <a:cxnLst/>
              <a:rect l="l" t="t" r="r" b="b"/>
              <a:pathLst>
                <a:path w="5168" h="2767" extrusionOk="0">
                  <a:moveTo>
                    <a:pt x="3177" y="1"/>
                  </a:moveTo>
                  <a:cubicBezTo>
                    <a:pt x="2903" y="1"/>
                    <a:pt x="2629" y="31"/>
                    <a:pt x="2371" y="107"/>
                  </a:cubicBezTo>
                  <a:cubicBezTo>
                    <a:pt x="1019" y="426"/>
                    <a:pt x="76" y="1536"/>
                    <a:pt x="0" y="2767"/>
                  </a:cubicBezTo>
                  <a:lnTo>
                    <a:pt x="243" y="2736"/>
                  </a:lnTo>
                  <a:cubicBezTo>
                    <a:pt x="259" y="2113"/>
                    <a:pt x="775" y="1369"/>
                    <a:pt x="1824" y="1125"/>
                  </a:cubicBezTo>
                  <a:cubicBezTo>
                    <a:pt x="1885" y="1110"/>
                    <a:pt x="1961" y="1095"/>
                    <a:pt x="2022" y="1095"/>
                  </a:cubicBezTo>
                  <a:cubicBezTo>
                    <a:pt x="2645" y="1095"/>
                    <a:pt x="2599" y="1946"/>
                    <a:pt x="2599" y="1946"/>
                  </a:cubicBezTo>
                  <a:cubicBezTo>
                    <a:pt x="2781" y="1536"/>
                    <a:pt x="3131" y="1232"/>
                    <a:pt x="3556" y="1110"/>
                  </a:cubicBezTo>
                  <a:lnTo>
                    <a:pt x="3602" y="1110"/>
                  </a:lnTo>
                  <a:lnTo>
                    <a:pt x="3663" y="1095"/>
                  </a:lnTo>
                  <a:lnTo>
                    <a:pt x="3800" y="1095"/>
                  </a:lnTo>
                  <a:cubicBezTo>
                    <a:pt x="3860" y="1080"/>
                    <a:pt x="3921" y="1065"/>
                    <a:pt x="3982" y="1065"/>
                  </a:cubicBezTo>
                  <a:cubicBezTo>
                    <a:pt x="3998" y="1063"/>
                    <a:pt x="4014" y="1062"/>
                    <a:pt x="4030" y="1062"/>
                  </a:cubicBezTo>
                  <a:cubicBezTo>
                    <a:pt x="4344" y="1062"/>
                    <a:pt x="4603" y="1339"/>
                    <a:pt x="4559" y="1657"/>
                  </a:cubicBezTo>
                  <a:cubicBezTo>
                    <a:pt x="4559" y="1703"/>
                    <a:pt x="4559" y="1733"/>
                    <a:pt x="4559" y="1779"/>
                  </a:cubicBezTo>
                  <a:cubicBezTo>
                    <a:pt x="4559" y="1749"/>
                    <a:pt x="4605" y="1581"/>
                    <a:pt x="4879" y="1490"/>
                  </a:cubicBezTo>
                  <a:cubicBezTo>
                    <a:pt x="4955" y="1277"/>
                    <a:pt x="5046" y="1019"/>
                    <a:pt x="5167" y="745"/>
                  </a:cubicBezTo>
                  <a:cubicBezTo>
                    <a:pt x="4605" y="274"/>
                    <a:pt x="3906" y="1"/>
                    <a:pt x="3177" y="1"/>
                  </a:cubicBezTo>
                  <a:close/>
                </a:path>
              </a:pathLst>
            </a:custGeom>
            <a:solidFill>
              <a:srgbClr val="E98F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8"/>
            <p:cNvSpPr/>
            <p:nvPr/>
          </p:nvSpPr>
          <p:spPr>
            <a:xfrm>
              <a:off x="4454150" y="1785900"/>
              <a:ext cx="16750" cy="18650"/>
            </a:xfrm>
            <a:custGeom>
              <a:avLst/>
              <a:gdLst/>
              <a:ahLst/>
              <a:cxnLst/>
              <a:rect l="l" t="t" r="r" b="b"/>
              <a:pathLst>
                <a:path w="670" h="746" extrusionOk="0">
                  <a:moveTo>
                    <a:pt x="274" y="1"/>
                  </a:moveTo>
                  <a:cubicBezTo>
                    <a:pt x="168" y="290"/>
                    <a:pt x="77" y="548"/>
                    <a:pt x="1" y="746"/>
                  </a:cubicBezTo>
                  <a:cubicBezTo>
                    <a:pt x="122" y="715"/>
                    <a:pt x="259" y="700"/>
                    <a:pt x="396" y="700"/>
                  </a:cubicBezTo>
                  <a:lnTo>
                    <a:pt x="517" y="700"/>
                  </a:lnTo>
                  <a:lnTo>
                    <a:pt x="669" y="426"/>
                  </a:lnTo>
                  <a:cubicBezTo>
                    <a:pt x="563" y="259"/>
                    <a:pt x="426" y="122"/>
                    <a:pt x="274" y="1"/>
                  </a:cubicBezTo>
                  <a:close/>
                </a:path>
              </a:pathLst>
            </a:custGeom>
            <a:solidFill>
              <a:srgbClr val="FBA6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8"/>
            <p:cNvSpPr/>
            <p:nvPr/>
          </p:nvSpPr>
          <p:spPr>
            <a:xfrm>
              <a:off x="4213275" y="1838675"/>
              <a:ext cx="479875" cy="322250"/>
            </a:xfrm>
            <a:custGeom>
              <a:avLst/>
              <a:gdLst/>
              <a:ahLst/>
              <a:cxnLst/>
              <a:rect l="l" t="t" r="r" b="b"/>
              <a:pathLst>
                <a:path w="19195" h="12890" extrusionOk="0">
                  <a:moveTo>
                    <a:pt x="7215" y="0"/>
                  </a:moveTo>
                  <a:cubicBezTo>
                    <a:pt x="6284" y="0"/>
                    <a:pt x="5362" y="130"/>
                    <a:pt x="4545" y="489"/>
                  </a:cubicBezTo>
                  <a:cubicBezTo>
                    <a:pt x="2159" y="1522"/>
                    <a:pt x="2539" y="4181"/>
                    <a:pt x="1277" y="5321"/>
                  </a:cubicBezTo>
                  <a:cubicBezTo>
                    <a:pt x="1" y="6476"/>
                    <a:pt x="669" y="9683"/>
                    <a:pt x="2903" y="11096"/>
                  </a:cubicBezTo>
                  <a:cubicBezTo>
                    <a:pt x="4301" y="11962"/>
                    <a:pt x="5836" y="12570"/>
                    <a:pt x="7462" y="12889"/>
                  </a:cubicBezTo>
                  <a:lnTo>
                    <a:pt x="11733" y="12707"/>
                  </a:lnTo>
                  <a:lnTo>
                    <a:pt x="13116" y="11354"/>
                  </a:lnTo>
                  <a:cubicBezTo>
                    <a:pt x="13116" y="11354"/>
                    <a:pt x="14026" y="12438"/>
                    <a:pt x="15238" y="12438"/>
                  </a:cubicBezTo>
                  <a:cubicBezTo>
                    <a:pt x="15713" y="12438"/>
                    <a:pt x="16233" y="12272"/>
                    <a:pt x="16763" y="11810"/>
                  </a:cubicBezTo>
                  <a:cubicBezTo>
                    <a:pt x="19195" y="9698"/>
                    <a:pt x="17964" y="7966"/>
                    <a:pt x="16991" y="7890"/>
                  </a:cubicBezTo>
                  <a:cubicBezTo>
                    <a:pt x="16991" y="7890"/>
                    <a:pt x="18511" y="2069"/>
                    <a:pt x="11976" y="717"/>
                  </a:cubicBezTo>
                  <a:lnTo>
                    <a:pt x="11991" y="717"/>
                  </a:lnTo>
                  <a:cubicBezTo>
                    <a:pt x="10822" y="477"/>
                    <a:pt x="9002" y="0"/>
                    <a:pt x="7215" y="0"/>
                  </a:cubicBezTo>
                  <a:close/>
                </a:path>
              </a:pathLst>
            </a:custGeom>
            <a:solidFill>
              <a:srgbClr val="F1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8"/>
            <p:cNvSpPr/>
            <p:nvPr/>
          </p:nvSpPr>
          <p:spPr>
            <a:xfrm>
              <a:off x="4641075" y="2036650"/>
              <a:ext cx="775" cy="25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31" y="1"/>
                  </a:moveTo>
                  <a:lnTo>
                    <a:pt x="31" y="1"/>
                  </a:lnTo>
                  <a:close/>
                  <a:moveTo>
                    <a:pt x="16" y="1"/>
                  </a:moveTo>
                  <a:lnTo>
                    <a:pt x="16" y="1"/>
                  </a:lnTo>
                  <a:close/>
                  <a:moveTo>
                    <a:pt x="16" y="1"/>
                  </a:moveTo>
                  <a:lnTo>
                    <a:pt x="16" y="1"/>
                  </a:lnTo>
                  <a:close/>
                  <a:moveTo>
                    <a:pt x="16" y="1"/>
                  </a:moveTo>
                  <a:lnTo>
                    <a:pt x="16" y="1"/>
                  </a:lnTo>
                  <a:close/>
                  <a:moveTo>
                    <a:pt x="16" y="1"/>
                  </a:moveTo>
                  <a:lnTo>
                    <a:pt x="16" y="1"/>
                  </a:lnTo>
                  <a:close/>
                  <a:moveTo>
                    <a:pt x="16" y="1"/>
                  </a:moveTo>
                  <a:lnTo>
                    <a:pt x="16" y="1"/>
                  </a:lnTo>
                  <a:close/>
                  <a:moveTo>
                    <a:pt x="16" y="1"/>
                  </a:moveTo>
                  <a:lnTo>
                    <a:pt x="16" y="1"/>
                  </a:lnTo>
                  <a:close/>
                  <a:moveTo>
                    <a:pt x="16" y="1"/>
                  </a:moveTo>
                  <a:lnTo>
                    <a:pt x="16" y="1"/>
                  </a:lnTo>
                  <a:close/>
                  <a:moveTo>
                    <a:pt x="16" y="1"/>
                  </a:moveTo>
                  <a:lnTo>
                    <a:pt x="16" y="1"/>
                  </a:lnTo>
                  <a:close/>
                  <a:moveTo>
                    <a:pt x="16" y="1"/>
                  </a:moveTo>
                  <a:lnTo>
                    <a:pt x="16" y="1"/>
                  </a:lnTo>
                  <a:close/>
                  <a:moveTo>
                    <a:pt x="16" y="1"/>
                  </a:moveTo>
                  <a:lnTo>
                    <a:pt x="16" y="1"/>
                  </a:lnTo>
                  <a:close/>
                  <a:moveTo>
                    <a:pt x="16" y="1"/>
                  </a:moveTo>
                  <a:lnTo>
                    <a:pt x="16" y="1"/>
                  </a:lnTo>
                  <a:close/>
                  <a:moveTo>
                    <a:pt x="16" y="1"/>
                  </a:moveTo>
                  <a:lnTo>
                    <a:pt x="16" y="1"/>
                  </a:lnTo>
                  <a:close/>
                  <a:moveTo>
                    <a:pt x="16" y="1"/>
                  </a:moveTo>
                  <a:lnTo>
                    <a:pt x="16" y="1"/>
                  </a:lnTo>
                  <a:close/>
                  <a:moveTo>
                    <a:pt x="16" y="1"/>
                  </a:moveTo>
                  <a:lnTo>
                    <a:pt x="16" y="1"/>
                  </a:lnTo>
                  <a:close/>
                  <a:moveTo>
                    <a:pt x="16" y="1"/>
                  </a:moveTo>
                  <a:lnTo>
                    <a:pt x="16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C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8"/>
            <p:cNvSpPr/>
            <p:nvPr/>
          </p:nvSpPr>
          <p:spPr>
            <a:xfrm>
              <a:off x="4589025" y="2034000"/>
              <a:ext cx="86650" cy="58925"/>
            </a:xfrm>
            <a:custGeom>
              <a:avLst/>
              <a:gdLst/>
              <a:ahLst/>
              <a:cxnLst/>
              <a:rect l="l" t="t" r="r" b="b"/>
              <a:pathLst>
                <a:path w="3466" h="2357" extrusionOk="0">
                  <a:moveTo>
                    <a:pt x="1915" y="1"/>
                  </a:moveTo>
                  <a:cubicBezTo>
                    <a:pt x="1946" y="31"/>
                    <a:pt x="1946" y="46"/>
                    <a:pt x="1961" y="77"/>
                  </a:cubicBezTo>
                  <a:lnTo>
                    <a:pt x="1900" y="77"/>
                  </a:lnTo>
                  <a:cubicBezTo>
                    <a:pt x="1566" y="77"/>
                    <a:pt x="1232" y="107"/>
                    <a:pt x="912" y="153"/>
                  </a:cubicBezTo>
                  <a:cubicBezTo>
                    <a:pt x="593" y="228"/>
                    <a:pt x="289" y="335"/>
                    <a:pt x="1" y="472"/>
                  </a:cubicBezTo>
                  <a:lnTo>
                    <a:pt x="259" y="472"/>
                  </a:lnTo>
                  <a:cubicBezTo>
                    <a:pt x="1247" y="472"/>
                    <a:pt x="2189" y="760"/>
                    <a:pt x="2690" y="1520"/>
                  </a:cubicBezTo>
                  <a:cubicBezTo>
                    <a:pt x="2858" y="1779"/>
                    <a:pt x="2964" y="2067"/>
                    <a:pt x="2994" y="2356"/>
                  </a:cubicBezTo>
                  <a:cubicBezTo>
                    <a:pt x="3465" y="1156"/>
                    <a:pt x="2782" y="289"/>
                    <a:pt x="2113" y="122"/>
                  </a:cubicBezTo>
                  <a:lnTo>
                    <a:pt x="1961" y="122"/>
                  </a:lnTo>
                  <a:cubicBezTo>
                    <a:pt x="1961" y="122"/>
                    <a:pt x="1961" y="92"/>
                    <a:pt x="1976" y="31"/>
                  </a:cubicBezTo>
                  <a:lnTo>
                    <a:pt x="1976" y="1"/>
                  </a:lnTo>
                  <a:close/>
                </a:path>
              </a:pathLst>
            </a:custGeom>
            <a:solidFill>
              <a:srgbClr val="FD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8"/>
            <p:cNvSpPr/>
            <p:nvPr/>
          </p:nvSpPr>
          <p:spPr>
            <a:xfrm>
              <a:off x="4527475" y="1860000"/>
              <a:ext cx="113625" cy="126950"/>
            </a:xfrm>
            <a:custGeom>
              <a:avLst/>
              <a:gdLst/>
              <a:ahLst/>
              <a:cxnLst/>
              <a:rect l="l" t="t" r="r" b="b"/>
              <a:pathLst>
                <a:path w="4545" h="5078" extrusionOk="0">
                  <a:moveTo>
                    <a:pt x="1" y="0"/>
                  </a:moveTo>
                  <a:cubicBezTo>
                    <a:pt x="1" y="31"/>
                    <a:pt x="16" y="61"/>
                    <a:pt x="31" y="76"/>
                  </a:cubicBezTo>
                  <a:cubicBezTo>
                    <a:pt x="61" y="198"/>
                    <a:pt x="153" y="289"/>
                    <a:pt x="259" y="319"/>
                  </a:cubicBezTo>
                  <a:cubicBezTo>
                    <a:pt x="1232" y="669"/>
                    <a:pt x="1931" y="1474"/>
                    <a:pt x="2508" y="2432"/>
                  </a:cubicBezTo>
                  <a:cubicBezTo>
                    <a:pt x="2827" y="2949"/>
                    <a:pt x="3663" y="4635"/>
                    <a:pt x="3724" y="4818"/>
                  </a:cubicBezTo>
                  <a:cubicBezTo>
                    <a:pt x="3781" y="4974"/>
                    <a:pt x="3918" y="5078"/>
                    <a:pt x="4072" y="5078"/>
                  </a:cubicBezTo>
                  <a:cubicBezTo>
                    <a:pt x="4083" y="5078"/>
                    <a:pt x="4093" y="5077"/>
                    <a:pt x="4104" y="5076"/>
                  </a:cubicBezTo>
                  <a:lnTo>
                    <a:pt x="4149" y="5076"/>
                  </a:lnTo>
                  <a:cubicBezTo>
                    <a:pt x="4377" y="5061"/>
                    <a:pt x="4545" y="4863"/>
                    <a:pt x="4514" y="4635"/>
                  </a:cubicBezTo>
                  <a:cubicBezTo>
                    <a:pt x="4256" y="2964"/>
                    <a:pt x="3253" y="867"/>
                    <a:pt x="1" y="0"/>
                  </a:cubicBezTo>
                  <a:close/>
                </a:path>
              </a:pathLst>
            </a:custGeom>
            <a:solidFill>
              <a:srgbClr val="FD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8"/>
            <p:cNvSpPr/>
            <p:nvPr/>
          </p:nvSpPr>
          <p:spPr>
            <a:xfrm>
              <a:off x="4229225" y="1845950"/>
              <a:ext cx="110600" cy="169075"/>
            </a:xfrm>
            <a:custGeom>
              <a:avLst/>
              <a:gdLst/>
              <a:ahLst/>
              <a:cxnLst/>
              <a:rect l="l" t="t" r="r" b="b"/>
              <a:pathLst>
                <a:path w="4424" h="6763" extrusionOk="0">
                  <a:moveTo>
                    <a:pt x="4423" y="0"/>
                  </a:moveTo>
                  <a:cubicBezTo>
                    <a:pt x="4241" y="61"/>
                    <a:pt x="4074" y="122"/>
                    <a:pt x="3907" y="198"/>
                  </a:cubicBezTo>
                  <a:cubicBezTo>
                    <a:pt x="1521" y="1231"/>
                    <a:pt x="1901" y="3890"/>
                    <a:pt x="639" y="5030"/>
                  </a:cubicBezTo>
                  <a:cubicBezTo>
                    <a:pt x="199" y="5425"/>
                    <a:pt x="1" y="6048"/>
                    <a:pt x="1" y="6763"/>
                  </a:cubicBezTo>
                  <a:cubicBezTo>
                    <a:pt x="1" y="6048"/>
                    <a:pt x="199" y="5425"/>
                    <a:pt x="639" y="5030"/>
                  </a:cubicBezTo>
                  <a:cubicBezTo>
                    <a:pt x="1901" y="3890"/>
                    <a:pt x="1521" y="1231"/>
                    <a:pt x="3907" y="198"/>
                  </a:cubicBezTo>
                  <a:cubicBezTo>
                    <a:pt x="4074" y="122"/>
                    <a:pt x="4241" y="61"/>
                    <a:pt x="4423" y="0"/>
                  </a:cubicBezTo>
                  <a:lnTo>
                    <a:pt x="4423" y="0"/>
                  </a:lnTo>
                  <a:close/>
                </a:path>
              </a:pathLst>
            </a:custGeom>
            <a:solidFill>
              <a:srgbClr val="1904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8"/>
            <p:cNvSpPr/>
            <p:nvPr/>
          </p:nvSpPr>
          <p:spPr>
            <a:xfrm>
              <a:off x="4227325" y="1843275"/>
              <a:ext cx="260275" cy="317650"/>
            </a:xfrm>
            <a:custGeom>
              <a:avLst/>
              <a:gdLst/>
              <a:ahLst/>
              <a:cxnLst/>
              <a:rect l="l" t="t" r="r" b="b"/>
              <a:pathLst>
                <a:path w="10411" h="12706" extrusionOk="0">
                  <a:moveTo>
                    <a:pt x="7068" y="1"/>
                  </a:moveTo>
                  <a:cubicBezTo>
                    <a:pt x="7068" y="1"/>
                    <a:pt x="6049" y="654"/>
                    <a:pt x="5305" y="654"/>
                  </a:cubicBezTo>
                  <a:cubicBezTo>
                    <a:pt x="5285" y="657"/>
                    <a:pt x="5266" y="658"/>
                    <a:pt x="5246" y="658"/>
                  </a:cubicBezTo>
                  <a:cubicBezTo>
                    <a:pt x="5160" y="658"/>
                    <a:pt x="5075" y="633"/>
                    <a:pt x="5001" y="609"/>
                  </a:cubicBezTo>
                  <a:cubicBezTo>
                    <a:pt x="4773" y="517"/>
                    <a:pt x="4590" y="335"/>
                    <a:pt x="4499" y="122"/>
                  </a:cubicBezTo>
                  <a:cubicBezTo>
                    <a:pt x="4332" y="168"/>
                    <a:pt x="4165" y="229"/>
                    <a:pt x="3998" y="305"/>
                  </a:cubicBezTo>
                  <a:cubicBezTo>
                    <a:pt x="1612" y="1353"/>
                    <a:pt x="1992" y="3997"/>
                    <a:pt x="715" y="5152"/>
                  </a:cubicBezTo>
                  <a:cubicBezTo>
                    <a:pt x="290" y="5532"/>
                    <a:pt x="77" y="6171"/>
                    <a:pt x="77" y="6870"/>
                  </a:cubicBezTo>
                  <a:cubicBezTo>
                    <a:pt x="138" y="8511"/>
                    <a:pt x="989" y="10031"/>
                    <a:pt x="2357" y="10927"/>
                  </a:cubicBezTo>
                  <a:cubicBezTo>
                    <a:pt x="3755" y="11794"/>
                    <a:pt x="5290" y="12401"/>
                    <a:pt x="6916" y="12705"/>
                  </a:cubicBezTo>
                  <a:lnTo>
                    <a:pt x="7007" y="12705"/>
                  </a:lnTo>
                  <a:cubicBezTo>
                    <a:pt x="7128" y="12599"/>
                    <a:pt x="7250" y="12508"/>
                    <a:pt x="7387" y="12417"/>
                  </a:cubicBezTo>
                  <a:cubicBezTo>
                    <a:pt x="6338" y="11809"/>
                    <a:pt x="5335" y="11034"/>
                    <a:pt x="4287" y="10471"/>
                  </a:cubicBezTo>
                  <a:cubicBezTo>
                    <a:pt x="3223" y="9909"/>
                    <a:pt x="2083" y="9362"/>
                    <a:pt x="1551" y="8435"/>
                  </a:cubicBezTo>
                  <a:cubicBezTo>
                    <a:pt x="1399" y="8496"/>
                    <a:pt x="1247" y="8526"/>
                    <a:pt x="1095" y="8526"/>
                  </a:cubicBezTo>
                  <a:cubicBezTo>
                    <a:pt x="898" y="8526"/>
                    <a:pt x="700" y="8465"/>
                    <a:pt x="533" y="8329"/>
                  </a:cubicBezTo>
                  <a:cubicBezTo>
                    <a:pt x="16" y="7888"/>
                    <a:pt x="1" y="6566"/>
                    <a:pt x="533" y="5912"/>
                  </a:cubicBezTo>
                  <a:cubicBezTo>
                    <a:pt x="685" y="5745"/>
                    <a:pt x="776" y="5669"/>
                    <a:pt x="837" y="5669"/>
                  </a:cubicBezTo>
                  <a:cubicBezTo>
                    <a:pt x="974" y="5669"/>
                    <a:pt x="913" y="6155"/>
                    <a:pt x="1293" y="6475"/>
                  </a:cubicBezTo>
                  <a:cubicBezTo>
                    <a:pt x="1308" y="6490"/>
                    <a:pt x="1323" y="6505"/>
                    <a:pt x="1353" y="6520"/>
                  </a:cubicBezTo>
                  <a:cubicBezTo>
                    <a:pt x="1414" y="6262"/>
                    <a:pt x="1505" y="6019"/>
                    <a:pt x="1597" y="5776"/>
                  </a:cubicBezTo>
                  <a:cubicBezTo>
                    <a:pt x="1399" y="5137"/>
                    <a:pt x="1916" y="3967"/>
                    <a:pt x="1916" y="3967"/>
                  </a:cubicBezTo>
                  <a:lnTo>
                    <a:pt x="1916" y="3967"/>
                  </a:lnTo>
                  <a:cubicBezTo>
                    <a:pt x="1779" y="4438"/>
                    <a:pt x="1718" y="4940"/>
                    <a:pt x="1718" y="5456"/>
                  </a:cubicBezTo>
                  <a:cubicBezTo>
                    <a:pt x="1809" y="5228"/>
                    <a:pt x="1885" y="5000"/>
                    <a:pt x="1946" y="4788"/>
                  </a:cubicBezTo>
                  <a:cubicBezTo>
                    <a:pt x="2053" y="4225"/>
                    <a:pt x="2205" y="3678"/>
                    <a:pt x="2387" y="3146"/>
                  </a:cubicBezTo>
                  <a:cubicBezTo>
                    <a:pt x="2463" y="2934"/>
                    <a:pt x="2554" y="2736"/>
                    <a:pt x="2660" y="2554"/>
                  </a:cubicBezTo>
                  <a:cubicBezTo>
                    <a:pt x="2660" y="2539"/>
                    <a:pt x="2660" y="2539"/>
                    <a:pt x="2660" y="2523"/>
                  </a:cubicBezTo>
                  <a:cubicBezTo>
                    <a:pt x="2660" y="2341"/>
                    <a:pt x="2812" y="2174"/>
                    <a:pt x="3025" y="2052"/>
                  </a:cubicBezTo>
                  <a:cubicBezTo>
                    <a:pt x="3481" y="1520"/>
                    <a:pt x="4104" y="1171"/>
                    <a:pt x="4803" y="1080"/>
                  </a:cubicBezTo>
                  <a:cubicBezTo>
                    <a:pt x="4986" y="1049"/>
                    <a:pt x="5168" y="1034"/>
                    <a:pt x="5366" y="1034"/>
                  </a:cubicBezTo>
                  <a:cubicBezTo>
                    <a:pt x="5745" y="1049"/>
                    <a:pt x="6125" y="1080"/>
                    <a:pt x="6505" y="1140"/>
                  </a:cubicBezTo>
                  <a:cubicBezTo>
                    <a:pt x="6596" y="1156"/>
                    <a:pt x="6688" y="1156"/>
                    <a:pt x="6779" y="1156"/>
                  </a:cubicBezTo>
                  <a:cubicBezTo>
                    <a:pt x="7174" y="1125"/>
                    <a:pt x="7554" y="1080"/>
                    <a:pt x="7949" y="988"/>
                  </a:cubicBezTo>
                  <a:cubicBezTo>
                    <a:pt x="8618" y="912"/>
                    <a:pt x="9286" y="1019"/>
                    <a:pt x="9909" y="654"/>
                  </a:cubicBezTo>
                  <a:cubicBezTo>
                    <a:pt x="10092" y="548"/>
                    <a:pt x="10244" y="441"/>
                    <a:pt x="10411" y="350"/>
                  </a:cubicBezTo>
                  <a:lnTo>
                    <a:pt x="10411" y="350"/>
                  </a:lnTo>
                  <a:cubicBezTo>
                    <a:pt x="10092" y="396"/>
                    <a:pt x="10046" y="685"/>
                    <a:pt x="9454" y="791"/>
                  </a:cubicBezTo>
                  <a:lnTo>
                    <a:pt x="9286" y="791"/>
                  </a:lnTo>
                  <a:cubicBezTo>
                    <a:pt x="8754" y="791"/>
                    <a:pt x="8937" y="213"/>
                    <a:pt x="9013" y="31"/>
                  </a:cubicBezTo>
                  <a:lnTo>
                    <a:pt x="9013" y="31"/>
                  </a:lnTo>
                  <a:cubicBezTo>
                    <a:pt x="8891" y="198"/>
                    <a:pt x="8481" y="761"/>
                    <a:pt x="7508" y="761"/>
                  </a:cubicBezTo>
                  <a:lnTo>
                    <a:pt x="7417" y="761"/>
                  </a:lnTo>
                  <a:cubicBezTo>
                    <a:pt x="7068" y="745"/>
                    <a:pt x="6976" y="563"/>
                    <a:pt x="6976" y="396"/>
                  </a:cubicBezTo>
                  <a:cubicBezTo>
                    <a:pt x="6992" y="259"/>
                    <a:pt x="7022" y="122"/>
                    <a:pt x="7083" y="1"/>
                  </a:cubicBezTo>
                  <a:close/>
                </a:path>
              </a:pathLst>
            </a:custGeom>
            <a:solidFill>
              <a:srgbClr val="E7A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8"/>
            <p:cNvSpPr/>
            <p:nvPr/>
          </p:nvSpPr>
          <p:spPr>
            <a:xfrm>
              <a:off x="4577625" y="2064025"/>
              <a:ext cx="80575" cy="55875"/>
            </a:xfrm>
            <a:custGeom>
              <a:avLst/>
              <a:gdLst/>
              <a:ahLst/>
              <a:cxnLst/>
              <a:rect l="l" t="t" r="r" b="b"/>
              <a:pathLst>
                <a:path w="3223" h="2235" extrusionOk="0">
                  <a:moveTo>
                    <a:pt x="1642" y="0"/>
                  </a:moveTo>
                  <a:cubicBezTo>
                    <a:pt x="1645" y="0"/>
                    <a:pt x="1647" y="0"/>
                    <a:pt x="1650" y="0"/>
                  </a:cubicBezTo>
                  <a:lnTo>
                    <a:pt x="1650" y="0"/>
                  </a:lnTo>
                  <a:cubicBezTo>
                    <a:pt x="1652" y="0"/>
                    <a:pt x="1655" y="0"/>
                    <a:pt x="1657" y="0"/>
                  </a:cubicBezTo>
                  <a:close/>
                  <a:moveTo>
                    <a:pt x="1650" y="0"/>
                  </a:moveTo>
                  <a:cubicBezTo>
                    <a:pt x="1014" y="3"/>
                    <a:pt x="440" y="412"/>
                    <a:pt x="61" y="745"/>
                  </a:cubicBezTo>
                  <a:cubicBezTo>
                    <a:pt x="1" y="806"/>
                    <a:pt x="46" y="912"/>
                    <a:pt x="137" y="912"/>
                  </a:cubicBezTo>
                  <a:lnTo>
                    <a:pt x="168" y="912"/>
                  </a:lnTo>
                  <a:cubicBezTo>
                    <a:pt x="244" y="882"/>
                    <a:pt x="320" y="882"/>
                    <a:pt x="411" y="866"/>
                  </a:cubicBezTo>
                  <a:cubicBezTo>
                    <a:pt x="578" y="866"/>
                    <a:pt x="715" y="958"/>
                    <a:pt x="700" y="1246"/>
                  </a:cubicBezTo>
                  <a:cubicBezTo>
                    <a:pt x="715" y="1520"/>
                    <a:pt x="578" y="1763"/>
                    <a:pt x="350" y="1885"/>
                  </a:cubicBezTo>
                  <a:cubicBezTo>
                    <a:pt x="198" y="1961"/>
                    <a:pt x="244" y="2173"/>
                    <a:pt x="396" y="2204"/>
                  </a:cubicBezTo>
                  <a:cubicBezTo>
                    <a:pt x="487" y="2219"/>
                    <a:pt x="563" y="2234"/>
                    <a:pt x="639" y="2234"/>
                  </a:cubicBezTo>
                  <a:cubicBezTo>
                    <a:pt x="1080" y="2204"/>
                    <a:pt x="1490" y="2021"/>
                    <a:pt x="1809" y="1733"/>
                  </a:cubicBezTo>
                  <a:cubicBezTo>
                    <a:pt x="1809" y="1733"/>
                    <a:pt x="3222" y="395"/>
                    <a:pt x="2022" y="61"/>
                  </a:cubicBezTo>
                  <a:cubicBezTo>
                    <a:pt x="1903" y="16"/>
                    <a:pt x="1783" y="1"/>
                    <a:pt x="1650" y="0"/>
                  </a:cubicBezTo>
                  <a:close/>
                </a:path>
              </a:pathLst>
            </a:custGeom>
            <a:solidFill>
              <a:srgbClr val="DD7D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8"/>
            <p:cNvSpPr/>
            <p:nvPr/>
          </p:nvSpPr>
          <p:spPr>
            <a:xfrm>
              <a:off x="4402100" y="1957250"/>
              <a:ext cx="98050" cy="66525"/>
            </a:xfrm>
            <a:custGeom>
              <a:avLst/>
              <a:gdLst/>
              <a:ahLst/>
              <a:cxnLst/>
              <a:rect l="l" t="t" r="r" b="b"/>
              <a:pathLst>
                <a:path w="3922" h="2661" extrusionOk="0">
                  <a:moveTo>
                    <a:pt x="958" y="1"/>
                  </a:moveTo>
                  <a:cubicBezTo>
                    <a:pt x="958" y="2"/>
                    <a:pt x="1" y="2432"/>
                    <a:pt x="1414" y="2645"/>
                  </a:cubicBezTo>
                  <a:cubicBezTo>
                    <a:pt x="1475" y="2645"/>
                    <a:pt x="1536" y="2660"/>
                    <a:pt x="1596" y="2660"/>
                  </a:cubicBezTo>
                  <a:cubicBezTo>
                    <a:pt x="2918" y="2660"/>
                    <a:pt x="3921" y="533"/>
                    <a:pt x="3921" y="533"/>
                  </a:cubicBezTo>
                  <a:lnTo>
                    <a:pt x="3921" y="533"/>
                  </a:lnTo>
                  <a:cubicBezTo>
                    <a:pt x="3921" y="533"/>
                    <a:pt x="2736" y="2326"/>
                    <a:pt x="1551" y="2326"/>
                  </a:cubicBezTo>
                  <a:lnTo>
                    <a:pt x="1490" y="2326"/>
                  </a:lnTo>
                  <a:cubicBezTo>
                    <a:pt x="274" y="2265"/>
                    <a:pt x="958" y="2"/>
                    <a:pt x="958" y="1"/>
                  </a:cubicBezTo>
                  <a:close/>
                </a:path>
              </a:pathLst>
            </a:custGeom>
            <a:solidFill>
              <a:srgbClr val="BC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8"/>
            <p:cNvSpPr/>
            <p:nvPr/>
          </p:nvSpPr>
          <p:spPr>
            <a:xfrm>
              <a:off x="4267225" y="1930275"/>
              <a:ext cx="50550" cy="66900"/>
            </a:xfrm>
            <a:custGeom>
              <a:avLst/>
              <a:gdLst/>
              <a:ahLst/>
              <a:cxnLst/>
              <a:rect l="l" t="t" r="r" b="b"/>
              <a:pathLst>
                <a:path w="2022" h="2676" extrusionOk="0">
                  <a:moveTo>
                    <a:pt x="2007" y="1"/>
                  </a:moveTo>
                  <a:cubicBezTo>
                    <a:pt x="2007" y="1"/>
                    <a:pt x="2000" y="39"/>
                    <a:pt x="1987" y="107"/>
                  </a:cubicBezTo>
                  <a:lnTo>
                    <a:pt x="1987" y="107"/>
                  </a:lnTo>
                  <a:cubicBezTo>
                    <a:pt x="2010" y="49"/>
                    <a:pt x="2022" y="16"/>
                    <a:pt x="2022" y="16"/>
                  </a:cubicBezTo>
                  <a:lnTo>
                    <a:pt x="2007" y="1"/>
                  </a:lnTo>
                  <a:close/>
                  <a:moveTo>
                    <a:pt x="1987" y="107"/>
                  </a:moveTo>
                  <a:cubicBezTo>
                    <a:pt x="1811" y="557"/>
                    <a:pt x="1014" y="2523"/>
                    <a:pt x="502" y="2523"/>
                  </a:cubicBezTo>
                  <a:lnTo>
                    <a:pt x="457" y="2523"/>
                  </a:lnTo>
                  <a:cubicBezTo>
                    <a:pt x="244" y="2478"/>
                    <a:pt x="153" y="2250"/>
                    <a:pt x="122" y="1961"/>
                  </a:cubicBezTo>
                  <a:cubicBezTo>
                    <a:pt x="77" y="2068"/>
                    <a:pt x="46" y="2174"/>
                    <a:pt x="1" y="2280"/>
                  </a:cubicBezTo>
                  <a:cubicBezTo>
                    <a:pt x="61" y="2493"/>
                    <a:pt x="244" y="2645"/>
                    <a:pt x="472" y="2675"/>
                  </a:cubicBezTo>
                  <a:lnTo>
                    <a:pt x="548" y="2675"/>
                  </a:lnTo>
                  <a:cubicBezTo>
                    <a:pt x="1431" y="2675"/>
                    <a:pt x="1890" y="603"/>
                    <a:pt x="1987" y="107"/>
                  </a:cubicBezTo>
                  <a:close/>
                </a:path>
              </a:pathLst>
            </a:custGeom>
            <a:solidFill>
              <a:srgbClr val="BC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8"/>
            <p:cNvSpPr/>
            <p:nvPr/>
          </p:nvSpPr>
          <p:spPr>
            <a:xfrm>
              <a:off x="4261900" y="1942050"/>
              <a:ext cx="12950" cy="45250"/>
            </a:xfrm>
            <a:custGeom>
              <a:avLst/>
              <a:gdLst/>
              <a:ahLst/>
              <a:cxnLst/>
              <a:rect l="l" t="t" r="r" b="b"/>
              <a:pathLst>
                <a:path w="518" h="1810" extrusionOk="0">
                  <a:moveTo>
                    <a:pt x="518" y="1"/>
                  </a:moveTo>
                  <a:lnTo>
                    <a:pt x="518" y="1"/>
                  </a:lnTo>
                  <a:cubicBezTo>
                    <a:pt x="517" y="1"/>
                    <a:pt x="1" y="1171"/>
                    <a:pt x="214" y="1809"/>
                  </a:cubicBezTo>
                  <a:cubicBezTo>
                    <a:pt x="244" y="1703"/>
                    <a:pt x="290" y="1597"/>
                    <a:pt x="335" y="1490"/>
                  </a:cubicBezTo>
                  <a:cubicBezTo>
                    <a:pt x="320" y="989"/>
                    <a:pt x="381" y="487"/>
                    <a:pt x="518" y="1"/>
                  </a:cubicBezTo>
                  <a:close/>
                </a:path>
              </a:pathLst>
            </a:custGeom>
            <a:solidFill>
              <a:srgbClr val="B457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8"/>
            <p:cNvSpPr/>
            <p:nvPr/>
          </p:nvSpPr>
          <p:spPr>
            <a:xfrm>
              <a:off x="4322700" y="2027150"/>
              <a:ext cx="30025" cy="19025"/>
            </a:xfrm>
            <a:custGeom>
              <a:avLst/>
              <a:gdLst/>
              <a:ahLst/>
              <a:cxnLst/>
              <a:rect l="l" t="t" r="r" b="b"/>
              <a:pathLst>
                <a:path w="1201" h="761" extrusionOk="0">
                  <a:moveTo>
                    <a:pt x="1186" y="1"/>
                  </a:moveTo>
                  <a:cubicBezTo>
                    <a:pt x="1186" y="1"/>
                    <a:pt x="1182" y="6"/>
                    <a:pt x="1174" y="15"/>
                  </a:cubicBezTo>
                  <a:lnTo>
                    <a:pt x="1174" y="15"/>
                  </a:lnTo>
                  <a:cubicBezTo>
                    <a:pt x="1191" y="6"/>
                    <a:pt x="1201" y="1"/>
                    <a:pt x="1201" y="1"/>
                  </a:cubicBezTo>
                  <a:close/>
                  <a:moveTo>
                    <a:pt x="1174" y="15"/>
                  </a:moveTo>
                  <a:lnTo>
                    <a:pt x="1174" y="15"/>
                  </a:lnTo>
                  <a:cubicBezTo>
                    <a:pt x="1068" y="72"/>
                    <a:pt x="672" y="285"/>
                    <a:pt x="411" y="442"/>
                  </a:cubicBezTo>
                  <a:cubicBezTo>
                    <a:pt x="365" y="472"/>
                    <a:pt x="320" y="502"/>
                    <a:pt x="274" y="502"/>
                  </a:cubicBezTo>
                  <a:cubicBezTo>
                    <a:pt x="107" y="502"/>
                    <a:pt x="76" y="244"/>
                    <a:pt x="76" y="244"/>
                  </a:cubicBezTo>
                  <a:lnTo>
                    <a:pt x="76" y="244"/>
                  </a:lnTo>
                  <a:cubicBezTo>
                    <a:pt x="76" y="244"/>
                    <a:pt x="0" y="761"/>
                    <a:pt x="274" y="761"/>
                  </a:cubicBezTo>
                  <a:lnTo>
                    <a:pt x="304" y="761"/>
                  </a:lnTo>
                  <a:cubicBezTo>
                    <a:pt x="569" y="733"/>
                    <a:pt x="1089" y="118"/>
                    <a:pt x="1174" y="15"/>
                  </a:cubicBezTo>
                  <a:close/>
                </a:path>
              </a:pathLst>
            </a:custGeom>
            <a:solidFill>
              <a:srgbClr val="BC6A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8"/>
            <p:cNvSpPr/>
            <p:nvPr/>
          </p:nvSpPr>
          <p:spPr>
            <a:xfrm>
              <a:off x="4325350" y="1963050"/>
              <a:ext cx="43700" cy="44975"/>
            </a:xfrm>
            <a:custGeom>
              <a:avLst/>
              <a:gdLst/>
              <a:ahLst/>
              <a:cxnLst/>
              <a:rect l="l" t="t" r="r" b="b"/>
              <a:pathLst>
                <a:path w="1748" h="1799" extrusionOk="0">
                  <a:moveTo>
                    <a:pt x="1524" y="1"/>
                  </a:moveTo>
                  <a:cubicBezTo>
                    <a:pt x="1469" y="1"/>
                    <a:pt x="1398" y="18"/>
                    <a:pt x="1308" y="57"/>
                  </a:cubicBezTo>
                  <a:cubicBezTo>
                    <a:pt x="654" y="346"/>
                    <a:pt x="1" y="1243"/>
                    <a:pt x="624" y="1699"/>
                  </a:cubicBezTo>
                  <a:cubicBezTo>
                    <a:pt x="722" y="1768"/>
                    <a:pt x="817" y="1798"/>
                    <a:pt x="906" y="1798"/>
                  </a:cubicBezTo>
                  <a:cubicBezTo>
                    <a:pt x="1384" y="1798"/>
                    <a:pt x="1718" y="937"/>
                    <a:pt x="1718" y="605"/>
                  </a:cubicBezTo>
                  <a:cubicBezTo>
                    <a:pt x="1718" y="288"/>
                    <a:pt x="1747" y="1"/>
                    <a:pt x="1524" y="1"/>
                  </a:cubicBezTo>
                  <a:close/>
                </a:path>
              </a:pathLst>
            </a:custGeom>
            <a:solidFill>
              <a:srgbClr val="C086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8"/>
            <p:cNvSpPr/>
            <p:nvPr/>
          </p:nvSpPr>
          <p:spPr>
            <a:xfrm>
              <a:off x="4356900" y="1963325"/>
              <a:ext cx="8375" cy="1925"/>
            </a:xfrm>
            <a:custGeom>
              <a:avLst/>
              <a:gdLst/>
              <a:ahLst/>
              <a:cxnLst/>
              <a:rect l="l" t="t" r="r" b="b"/>
              <a:pathLst>
                <a:path w="335" h="77" extrusionOk="0">
                  <a:moveTo>
                    <a:pt x="0" y="77"/>
                  </a:moveTo>
                  <a:lnTo>
                    <a:pt x="0" y="77"/>
                  </a:lnTo>
                  <a:close/>
                  <a:moveTo>
                    <a:pt x="0" y="77"/>
                  </a:moveTo>
                  <a:lnTo>
                    <a:pt x="0" y="77"/>
                  </a:lnTo>
                  <a:close/>
                  <a:moveTo>
                    <a:pt x="0" y="77"/>
                  </a:moveTo>
                  <a:lnTo>
                    <a:pt x="0" y="77"/>
                  </a:lnTo>
                  <a:close/>
                  <a:moveTo>
                    <a:pt x="0" y="77"/>
                  </a:moveTo>
                  <a:lnTo>
                    <a:pt x="0" y="77"/>
                  </a:lnTo>
                  <a:close/>
                  <a:moveTo>
                    <a:pt x="0" y="77"/>
                  </a:moveTo>
                  <a:lnTo>
                    <a:pt x="0" y="77"/>
                  </a:lnTo>
                  <a:close/>
                  <a:moveTo>
                    <a:pt x="0" y="77"/>
                  </a:moveTo>
                  <a:lnTo>
                    <a:pt x="0" y="77"/>
                  </a:lnTo>
                  <a:close/>
                  <a:moveTo>
                    <a:pt x="334" y="1"/>
                  </a:moveTo>
                  <a:lnTo>
                    <a:pt x="334" y="1"/>
                  </a:lnTo>
                  <a:close/>
                  <a:moveTo>
                    <a:pt x="334" y="1"/>
                  </a:moveTo>
                  <a:lnTo>
                    <a:pt x="334" y="1"/>
                  </a:lnTo>
                  <a:close/>
                  <a:moveTo>
                    <a:pt x="334" y="1"/>
                  </a:moveTo>
                  <a:lnTo>
                    <a:pt x="334" y="1"/>
                  </a:lnTo>
                  <a:close/>
                  <a:moveTo>
                    <a:pt x="334" y="1"/>
                  </a:moveTo>
                  <a:lnTo>
                    <a:pt x="334" y="1"/>
                  </a:lnTo>
                  <a:close/>
                  <a:moveTo>
                    <a:pt x="334" y="1"/>
                  </a:moveTo>
                  <a:lnTo>
                    <a:pt x="334" y="1"/>
                  </a:lnTo>
                  <a:close/>
                  <a:moveTo>
                    <a:pt x="334" y="1"/>
                  </a:moveTo>
                  <a:lnTo>
                    <a:pt x="334" y="1"/>
                  </a:lnTo>
                  <a:close/>
                  <a:moveTo>
                    <a:pt x="334" y="1"/>
                  </a:moveTo>
                  <a:lnTo>
                    <a:pt x="334" y="1"/>
                  </a:lnTo>
                  <a:close/>
                  <a:moveTo>
                    <a:pt x="289" y="1"/>
                  </a:moveTo>
                  <a:cubicBezTo>
                    <a:pt x="213" y="1"/>
                    <a:pt x="137" y="16"/>
                    <a:pt x="76" y="46"/>
                  </a:cubicBezTo>
                  <a:lnTo>
                    <a:pt x="76" y="46"/>
                  </a:lnTo>
                  <a:lnTo>
                    <a:pt x="76" y="46"/>
                  </a:lnTo>
                  <a:cubicBezTo>
                    <a:pt x="137" y="16"/>
                    <a:pt x="213" y="1"/>
                    <a:pt x="289" y="1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FDD4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8"/>
            <p:cNvSpPr/>
            <p:nvPr/>
          </p:nvSpPr>
          <p:spPr>
            <a:xfrm>
              <a:off x="4329525" y="1963325"/>
              <a:ext cx="37650" cy="37650"/>
            </a:xfrm>
            <a:custGeom>
              <a:avLst/>
              <a:gdLst/>
              <a:ahLst/>
              <a:cxnLst/>
              <a:rect l="l" t="t" r="r" b="b"/>
              <a:pathLst>
                <a:path w="1506" h="1506" extrusionOk="0">
                  <a:moveTo>
                    <a:pt x="1354" y="1"/>
                  </a:moveTo>
                  <a:cubicBezTo>
                    <a:pt x="1278" y="1"/>
                    <a:pt x="1217" y="16"/>
                    <a:pt x="1141" y="46"/>
                  </a:cubicBezTo>
                  <a:lnTo>
                    <a:pt x="1110" y="46"/>
                  </a:lnTo>
                  <a:cubicBezTo>
                    <a:pt x="533" y="335"/>
                    <a:pt x="1" y="1034"/>
                    <a:pt x="305" y="1505"/>
                  </a:cubicBezTo>
                  <a:cubicBezTo>
                    <a:pt x="502" y="867"/>
                    <a:pt x="898" y="259"/>
                    <a:pt x="1505" y="46"/>
                  </a:cubicBezTo>
                  <a:cubicBezTo>
                    <a:pt x="1490" y="16"/>
                    <a:pt x="1460" y="1"/>
                    <a:pt x="1429" y="1"/>
                  </a:cubicBezTo>
                  <a:close/>
                </a:path>
              </a:pathLst>
            </a:custGeom>
            <a:solidFill>
              <a:srgbClr val="F5A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8"/>
            <p:cNvSpPr/>
            <p:nvPr/>
          </p:nvSpPr>
          <p:spPr>
            <a:xfrm>
              <a:off x="4293825" y="1888875"/>
              <a:ext cx="47900" cy="19025"/>
            </a:xfrm>
            <a:custGeom>
              <a:avLst/>
              <a:gdLst/>
              <a:ahLst/>
              <a:cxnLst/>
              <a:rect l="l" t="t" r="r" b="b"/>
              <a:pathLst>
                <a:path w="1916" h="761" extrusionOk="0">
                  <a:moveTo>
                    <a:pt x="1307" y="0"/>
                  </a:moveTo>
                  <a:cubicBezTo>
                    <a:pt x="973" y="0"/>
                    <a:pt x="654" y="76"/>
                    <a:pt x="350" y="228"/>
                  </a:cubicBezTo>
                  <a:cubicBezTo>
                    <a:pt x="213" y="380"/>
                    <a:pt x="107" y="547"/>
                    <a:pt x="0" y="715"/>
                  </a:cubicBezTo>
                  <a:cubicBezTo>
                    <a:pt x="31" y="745"/>
                    <a:pt x="107" y="760"/>
                    <a:pt x="198" y="760"/>
                  </a:cubicBezTo>
                  <a:cubicBezTo>
                    <a:pt x="700" y="760"/>
                    <a:pt x="1915" y="426"/>
                    <a:pt x="1809" y="167"/>
                  </a:cubicBezTo>
                  <a:cubicBezTo>
                    <a:pt x="1763" y="61"/>
                    <a:pt x="1566" y="0"/>
                    <a:pt x="1307" y="0"/>
                  </a:cubicBezTo>
                  <a:close/>
                </a:path>
              </a:pathLst>
            </a:custGeom>
            <a:solidFill>
              <a:srgbClr val="DD7D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8"/>
            <p:cNvSpPr/>
            <p:nvPr/>
          </p:nvSpPr>
          <p:spPr>
            <a:xfrm>
              <a:off x="4293450" y="1894575"/>
              <a:ext cx="9125" cy="12175"/>
            </a:xfrm>
            <a:custGeom>
              <a:avLst/>
              <a:gdLst/>
              <a:ahLst/>
              <a:cxnLst/>
              <a:rect l="l" t="t" r="r" b="b"/>
              <a:pathLst>
                <a:path w="365" h="487" extrusionOk="0">
                  <a:moveTo>
                    <a:pt x="350" y="0"/>
                  </a:moveTo>
                  <a:cubicBezTo>
                    <a:pt x="346" y="5"/>
                    <a:pt x="343" y="9"/>
                    <a:pt x="339" y="14"/>
                  </a:cubicBezTo>
                  <a:lnTo>
                    <a:pt x="339" y="14"/>
                  </a:lnTo>
                  <a:cubicBezTo>
                    <a:pt x="348" y="9"/>
                    <a:pt x="356" y="5"/>
                    <a:pt x="365" y="0"/>
                  </a:cubicBezTo>
                  <a:close/>
                  <a:moveTo>
                    <a:pt x="339" y="14"/>
                  </a:moveTo>
                  <a:cubicBezTo>
                    <a:pt x="140" y="119"/>
                    <a:pt x="1" y="267"/>
                    <a:pt x="15" y="456"/>
                  </a:cubicBezTo>
                  <a:cubicBezTo>
                    <a:pt x="0" y="471"/>
                    <a:pt x="0" y="487"/>
                    <a:pt x="15" y="487"/>
                  </a:cubicBezTo>
                  <a:cubicBezTo>
                    <a:pt x="104" y="324"/>
                    <a:pt x="221" y="162"/>
                    <a:pt x="339" y="14"/>
                  </a:cubicBezTo>
                  <a:close/>
                </a:path>
              </a:pathLst>
            </a:custGeom>
            <a:solidFill>
              <a:srgbClr val="D4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8"/>
            <p:cNvSpPr/>
            <p:nvPr/>
          </p:nvSpPr>
          <p:spPr>
            <a:xfrm>
              <a:off x="4294700" y="1886600"/>
              <a:ext cx="48575" cy="19050"/>
            </a:xfrm>
            <a:custGeom>
              <a:avLst/>
              <a:gdLst/>
              <a:ahLst/>
              <a:cxnLst/>
              <a:rect l="l" t="t" r="r" b="b"/>
              <a:pathLst>
                <a:path w="1943" h="762" extrusionOk="0">
                  <a:moveTo>
                    <a:pt x="1325" y="0"/>
                  </a:moveTo>
                  <a:cubicBezTo>
                    <a:pt x="780" y="0"/>
                    <a:pt x="1" y="241"/>
                    <a:pt x="11" y="684"/>
                  </a:cubicBezTo>
                  <a:cubicBezTo>
                    <a:pt x="11" y="738"/>
                    <a:pt x="98" y="762"/>
                    <a:pt x="233" y="762"/>
                  </a:cubicBezTo>
                  <a:cubicBezTo>
                    <a:pt x="743" y="762"/>
                    <a:pt x="1943" y="431"/>
                    <a:pt x="1835" y="167"/>
                  </a:cubicBezTo>
                  <a:cubicBezTo>
                    <a:pt x="1791" y="55"/>
                    <a:pt x="1584" y="0"/>
                    <a:pt x="1325" y="0"/>
                  </a:cubicBezTo>
                  <a:close/>
                </a:path>
              </a:pathLst>
            </a:custGeom>
            <a:solidFill>
              <a:srgbClr val="521E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8"/>
            <p:cNvSpPr/>
            <p:nvPr/>
          </p:nvSpPr>
          <p:spPr>
            <a:xfrm>
              <a:off x="4451125" y="1895700"/>
              <a:ext cx="71450" cy="41925"/>
            </a:xfrm>
            <a:custGeom>
              <a:avLst/>
              <a:gdLst/>
              <a:ahLst/>
              <a:cxnLst/>
              <a:rect l="l" t="t" r="r" b="b"/>
              <a:pathLst>
                <a:path w="2858" h="1677" extrusionOk="0">
                  <a:moveTo>
                    <a:pt x="866" y="1"/>
                  </a:moveTo>
                  <a:cubicBezTo>
                    <a:pt x="821" y="1"/>
                    <a:pt x="790" y="16"/>
                    <a:pt x="745" y="31"/>
                  </a:cubicBezTo>
                  <a:cubicBezTo>
                    <a:pt x="0" y="366"/>
                    <a:pt x="1869" y="1673"/>
                    <a:pt x="2477" y="1673"/>
                  </a:cubicBezTo>
                  <a:cubicBezTo>
                    <a:pt x="2488" y="1675"/>
                    <a:pt x="2499" y="1676"/>
                    <a:pt x="2509" y="1676"/>
                  </a:cubicBezTo>
                  <a:cubicBezTo>
                    <a:pt x="2559" y="1676"/>
                    <a:pt x="2604" y="1649"/>
                    <a:pt x="2629" y="1612"/>
                  </a:cubicBezTo>
                  <a:cubicBezTo>
                    <a:pt x="2857" y="1232"/>
                    <a:pt x="1459" y="1"/>
                    <a:pt x="866" y="1"/>
                  </a:cubicBezTo>
                  <a:close/>
                </a:path>
              </a:pathLst>
            </a:custGeom>
            <a:solidFill>
              <a:srgbClr val="DD7D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8"/>
            <p:cNvSpPr/>
            <p:nvPr/>
          </p:nvSpPr>
          <p:spPr>
            <a:xfrm>
              <a:off x="4452750" y="1892875"/>
              <a:ext cx="71275" cy="41850"/>
            </a:xfrm>
            <a:custGeom>
              <a:avLst/>
              <a:gdLst/>
              <a:ahLst/>
              <a:cxnLst/>
              <a:rect l="l" t="t" r="r" b="b"/>
              <a:pathLst>
                <a:path w="2851" h="1674" extrusionOk="0">
                  <a:moveTo>
                    <a:pt x="860" y="1"/>
                  </a:moveTo>
                  <a:cubicBezTo>
                    <a:pt x="815" y="1"/>
                    <a:pt x="775" y="8"/>
                    <a:pt x="740" y="23"/>
                  </a:cubicBezTo>
                  <a:cubicBezTo>
                    <a:pt x="0" y="359"/>
                    <a:pt x="1859" y="1674"/>
                    <a:pt x="2462" y="1674"/>
                  </a:cubicBezTo>
                  <a:cubicBezTo>
                    <a:pt x="2540" y="1674"/>
                    <a:pt x="2597" y="1652"/>
                    <a:pt x="2625" y="1603"/>
                  </a:cubicBezTo>
                  <a:cubicBezTo>
                    <a:pt x="2851" y="1222"/>
                    <a:pt x="1449" y="1"/>
                    <a:pt x="860" y="1"/>
                  </a:cubicBezTo>
                  <a:close/>
                </a:path>
              </a:pathLst>
            </a:custGeom>
            <a:solidFill>
              <a:srgbClr val="521E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8"/>
            <p:cNvSpPr/>
            <p:nvPr/>
          </p:nvSpPr>
          <p:spPr>
            <a:xfrm>
              <a:off x="4327250" y="1794200"/>
              <a:ext cx="175550" cy="68900"/>
            </a:xfrm>
            <a:custGeom>
              <a:avLst/>
              <a:gdLst/>
              <a:ahLst/>
              <a:cxnLst/>
              <a:rect l="l" t="t" r="r" b="b"/>
              <a:pathLst>
                <a:path w="7022" h="2756" extrusionOk="0">
                  <a:moveTo>
                    <a:pt x="7021" y="2404"/>
                  </a:moveTo>
                  <a:cubicBezTo>
                    <a:pt x="7021" y="2414"/>
                    <a:pt x="7022" y="2420"/>
                    <a:pt x="7022" y="2420"/>
                  </a:cubicBezTo>
                  <a:lnTo>
                    <a:pt x="7022" y="2404"/>
                  </a:lnTo>
                  <a:cubicBezTo>
                    <a:pt x="7021" y="2404"/>
                    <a:pt x="7021" y="2404"/>
                    <a:pt x="7021" y="2404"/>
                  </a:cubicBezTo>
                  <a:close/>
                  <a:moveTo>
                    <a:pt x="4198" y="0"/>
                  </a:moveTo>
                  <a:cubicBezTo>
                    <a:pt x="4138" y="0"/>
                    <a:pt x="4071" y="6"/>
                    <a:pt x="3998" y="18"/>
                  </a:cubicBezTo>
                  <a:cubicBezTo>
                    <a:pt x="3466" y="94"/>
                    <a:pt x="3025" y="444"/>
                    <a:pt x="2797" y="915"/>
                  </a:cubicBezTo>
                  <a:cubicBezTo>
                    <a:pt x="2797" y="915"/>
                    <a:pt x="2835" y="69"/>
                    <a:pt x="2220" y="69"/>
                  </a:cubicBezTo>
                  <a:cubicBezTo>
                    <a:pt x="2160" y="69"/>
                    <a:pt x="2095" y="77"/>
                    <a:pt x="2022" y="94"/>
                  </a:cubicBezTo>
                  <a:cubicBezTo>
                    <a:pt x="335" y="505"/>
                    <a:pt x="1" y="2176"/>
                    <a:pt x="989" y="2556"/>
                  </a:cubicBezTo>
                  <a:cubicBezTo>
                    <a:pt x="1084" y="2594"/>
                    <a:pt x="1192" y="2610"/>
                    <a:pt x="1307" y="2610"/>
                  </a:cubicBezTo>
                  <a:cubicBezTo>
                    <a:pt x="2039" y="2610"/>
                    <a:pt x="3070" y="1964"/>
                    <a:pt x="3071" y="1964"/>
                  </a:cubicBezTo>
                  <a:lnTo>
                    <a:pt x="3071" y="1964"/>
                  </a:lnTo>
                  <a:cubicBezTo>
                    <a:pt x="3071" y="1964"/>
                    <a:pt x="2660" y="2693"/>
                    <a:pt x="3390" y="2708"/>
                  </a:cubicBezTo>
                  <a:cubicBezTo>
                    <a:pt x="3423" y="2710"/>
                    <a:pt x="3456" y="2710"/>
                    <a:pt x="3488" y="2710"/>
                  </a:cubicBezTo>
                  <a:cubicBezTo>
                    <a:pt x="4641" y="2710"/>
                    <a:pt x="5015" y="1934"/>
                    <a:pt x="5016" y="1933"/>
                  </a:cubicBezTo>
                  <a:lnTo>
                    <a:pt x="5016" y="1933"/>
                  </a:lnTo>
                  <a:cubicBezTo>
                    <a:pt x="5015" y="1934"/>
                    <a:pt x="4651" y="2755"/>
                    <a:pt x="5274" y="2755"/>
                  </a:cubicBezTo>
                  <a:cubicBezTo>
                    <a:pt x="5323" y="2755"/>
                    <a:pt x="5379" y="2750"/>
                    <a:pt x="5441" y="2739"/>
                  </a:cubicBezTo>
                  <a:cubicBezTo>
                    <a:pt x="6089" y="2623"/>
                    <a:pt x="6085" y="2288"/>
                    <a:pt x="6488" y="2288"/>
                  </a:cubicBezTo>
                  <a:cubicBezTo>
                    <a:pt x="6615" y="2288"/>
                    <a:pt x="6781" y="2321"/>
                    <a:pt x="7021" y="2404"/>
                  </a:cubicBezTo>
                  <a:lnTo>
                    <a:pt x="7021" y="2404"/>
                  </a:lnTo>
                  <a:cubicBezTo>
                    <a:pt x="7006" y="2224"/>
                    <a:pt x="6844" y="542"/>
                    <a:pt x="5852" y="398"/>
                  </a:cubicBezTo>
                  <a:cubicBezTo>
                    <a:pt x="5704" y="377"/>
                    <a:pt x="5576" y="368"/>
                    <a:pt x="5465" y="368"/>
                  </a:cubicBezTo>
                  <a:cubicBezTo>
                    <a:pt x="4837" y="368"/>
                    <a:pt x="4753" y="658"/>
                    <a:pt x="4743" y="710"/>
                  </a:cubicBezTo>
                  <a:lnTo>
                    <a:pt x="4743" y="710"/>
                  </a:lnTo>
                  <a:cubicBezTo>
                    <a:pt x="4755" y="632"/>
                    <a:pt x="4829" y="0"/>
                    <a:pt x="4198" y="0"/>
                  </a:cubicBezTo>
                  <a:close/>
                </a:path>
              </a:pathLst>
            </a:custGeom>
            <a:solidFill>
              <a:srgbClr val="521E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8"/>
            <p:cNvSpPr/>
            <p:nvPr/>
          </p:nvSpPr>
          <p:spPr>
            <a:xfrm>
              <a:off x="4356500" y="1796550"/>
              <a:ext cx="20925" cy="9525"/>
            </a:xfrm>
            <a:custGeom>
              <a:avLst/>
              <a:gdLst/>
              <a:ahLst/>
              <a:cxnLst/>
              <a:rect l="l" t="t" r="r" b="b"/>
              <a:pathLst>
                <a:path w="837" h="381" extrusionOk="0">
                  <a:moveTo>
                    <a:pt x="837" y="0"/>
                  </a:moveTo>
                  <a:lnTo>
                    <a:pt x="837" y="0"/>
                  </a:lnTo>
                  <a:cubicBezTo>
                    <a:pt x="533" y="76"/>
                    <a:pt x="244" y="213"/>
                    <a:pt x="1" y="380"/>
                  </a:cubicBezTo>
                  <a:cubicBezTo>
                    <a:pt x="290" y="289"/>
                    <a:pt x="563" y="168"/>
                    <a:pt x="837" y="0"/>
                  </a:cubicBezTo>
                  <a:close/>
                </a:path>
              </a:pathLst>
            </a:custGeom>
            <a:solidFill>
              <a:srgbClr val="1A04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8"/>
            <p:cNvSpPr/>
            <p:nvPr/>
          </p:nvSpPr>
          <p:spPr>
            <a:xfrm>
              <a:off x="4452250" y="1842900"/>
              <a:ext cx="400" cy="1175"/>
            </a:xfrm>
            <a:custGeom>
              <a:avLst/>
              <a:gdLst/>
              <a:ahLst/>
              <a:cxnLst/>
              <a:rect l="l" t="t" r="r" b="b"/>
              <a:pathLst>
                <a:path w="16" h="47" extrusionOk="0">
                  <a:moveTo>
                    <a:pt x="16" y="0"/>
                  </a:moveTo>
                  <a:cubicBezTo>
                    <a:pt x="16" y="1"/>
                    <a:pt x="1" y="31"/>
                    <a:pt x="1" y="46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A04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8"/>
            <p:cNvSpPr/>
            <p:nvPr/>
          </p:nvSpPr>
          <p:spPr>
            <a:xfrm>
              <a:off x="4452250" y="184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D1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8"/>
            <p:cNvSpPr/>
            <p:nvPr/>
          </p:nvSpPr>
          <p:spPr>
            <a:xfrm>
              <a:off x="4414650" y="1844050"/>
              <a:ext cx="37625" cy="18250"/>
            </a:xfrm>
            <a:custGeom>
              <a:avLst/>
              <a:gdLst/>
              <a:ahLst/>
              <a:cxnLst/>
              <a:rect l="l" t="t" r="r" b="b"/>
              <a:pathLst>
                <a:path w="1505" h="730" extrusionOk="0">
                  <a:moveTo>
                    <a:pt x="1505" y="0"/>
                  </a:moveTo>
                  <a:lnTo>
                    <a:pt x="1505" y="0"/>
                  </a:lnTo>
                  <a:cubicBezTo>
                    <a:pt x="1404" y="138"/>
                    <a:pt x="1106" y="547"/>
                    <a:pt x="454" y="684"/>
                  </a:cubicBezTo>
                  <a:lnTo>
                    <a:pt x="454" y="684"/>
                  </a:lnTo>
                  <a:cubicBezTo>
                    <a:pt x="1097" y="550"/>
                    <a:pt x="1404" y="151"/>
                    <a:pt x="1505" y="0"/>
                  </a:cubicBezTo>
                  <a:close/>
                  <a:moveTo>
                    <a:pt x="454" y="684"/>
                  </a:moveTo>
                  <a:cubicBezTo>
                    <a:pt x="318" y="713"/>
                    <a:pt x="167" y="730"/>
                    <a:pt x="0" y="730"/>
                  </a:cubicBezTo>
                  <a:cubicBezTo>
                    <a:pt x="168" y="730"/>
                    <a:pt x="319" y="713"/>
                    <a:pt x="454" y="684"/>
                  </a:cubicBezTo>
                  <a:close/>
                </a:path>
              </a:pathLst>
            </a:custGeom>
            <a:solidFill>
              <a:srgbClr val="4A1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8"/>
            <p:cNvSpPr/>
            <p:nvPr/>
          </p:nvSpPr>
          <p:spPr>
            <a:xfrm>
              <a:off x="4347775" y="1836825"/>
              <a:ext cx="104875" cy="25100"/>
            </a:xfrm>
            <a:custGeom>
              <a:avLst/>
              <a:gdLst/>
              <a:ahLst/>
              <a:cxnLst/>
              <a:rect l="l" t="t" r="r" b="b"/>
              <a:pathLst>
                <a:path w="4195" h="1004" extrusionOk="0">
                  <a:moveTo>
                    <a:pt x="2158" y="0"/>
                  </a:moveTo>
                  <a:cubicBezTo>
                    <a:pt x="2159" y="3"/>
                    <a:pt x="2159" y="6"/>
                    <a:pt x="2160" y="8"/>
                  </a:cubicBezTo>
                  <a:lnTo>
                    <a:pt x="2160" y="8"/>
                  </a:lnTo>
                  <a:cubicBezTo>
                    <a:pt x="2165" y="6"/>
                    <a:pt x="2169" y="3"/>
                    <a:pt x="2174" y="0"/>
                  </a:cubicBezTo>
                  <a:close/>
                  <a:moveTo>
                    <a:pt x="4195" y="243"/>
                  </a:moveTo>
                  <a:cubicBezTo>
                    <a:pt x="4189" y="243"/>
                    <a:pt x="4186" y="246"/>
                    <a:pt x="4182" y="250"/>
                  </a:cubicBezTo>
                  <a:lnTo>
                    <a:pt x="4182" y="250"/>
                  </a:lnTo>
                  <a:cubicBezTo>
                    <a:pt x="4187" y="248"/>
                    <a:pt x="4191" y="246"/>
                    <a:pt x="4195" y="243"/>
                  </a:cubicBezTo>
                  <a:close/>
                  <a:moveTo>
                    <a:pt x="2160" y="8"/>
                  </a:moveTo>
                  <a:cubicBezTo>
                    <a:pt x="1495" y="399"/>
                    <a:pt x="755" y="654"/>
                    <a:pt x="0" y="760"/>
                  </a:cubicBezTo>
                  <a:cubicBezTo>
                    <a:pt x="46" y="806"/>
                    <a:pt x="107" y="836"/>
                    <a:pt x="168" y="851"/>
                  </a:cubicBezTo>
                  <a:cubicBezTo>
                    <a:pt x="274" y="897"/>
                    <a:pt x="380" y="912"/>
                    <a:pt x="487" y="912"/>
                  </a:cubicBezTo>
                  <a:cubicBezTo>
                    <a:pt x="1216" y="912"/>
                    <a:pt x="2234" y="259"/>
                    <a:pt x="2234" y="259"/>
                  </a:cubicBezTo>
                  <a:lnTo>
                    <a:pt x="2234" y="259"/>
                  </a:lnTo>
                  <a:cubicBezTo>
                    <a:pt x="2174" y="380"/>
                    <a:pt x="2143" y="502"/>
                    <a:pt x="2128" y="654"/>
                  </a:cubicBezTo>
                  <a:cubicBezTo>
                    <a:pt x="2128" y="821"/>
                    <a:pt x="2219" y="988"/>
                    <a:pt x="2569" y="1003"/>
                  </a:cubicBezTo>
                  <a:lnTo>
                    <a:pt x="2660" y="1003"/>
                  </a:lnTo>
                  <a:cubicBezTo>
                    <a:pt x="3633" y="1003"/>
                    <a:pt x="4058" y="456"/>
                    <a:pt x="4164" y="289"/>
                  </a:cubicBezTo>
                  <a:cubicBezTo>
                    <a:pt x="4174" y="270"/>
                    <a:pt x="4177" y="257"/>
                    <a:pt x="4182" y="250"/>
                  </a:cubicBezTo>
                  <a:lnTo>
                    <a:pt x="4182" y="250"/>
                  </a:lnTo>
                  <a:cubicBezTo>
                    <a:pt x="3898" y="399"/>
                    <a:pt x="3613" y="534"/>
                    <a:pt x="3313" y="654"/>
                  </a:cubicBezTo>
                  <a:cubicBezTo>
                    <a:pt x="3237" y="669"/>
                    <a:pt x="3146" y="684"/>
                    <a:pt x="3070" y="684"/>
                  </a:cubicBezTo>
                  <a:cubicBezTo>
                    <a:pt x="2812" y="684"/>
                    <a:pt x="2569" y="578"/>
                    <a:pt x="2386" y="411"/>
                  </a:cubicBezTo>
                  <a:cubicBezTo>
                    <a:pt x="2282" y="291"/>
                    <a:pt x="2192" y="157"/>
                    <a:pt x="2160" y="8"/>
                  </a:cubicBezTo>
                  <a:close/>
                </a:path>
              </a:pathLst>
            </a:custGeom>
            <a:solidFill>
              <a:srgbClr val="1A04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8"/>
            <p:cNvSpPr/>
            <p:nvPr/>
          </p:nvSpPr>
          <p:spPr>
            <a:xfrm>
              <a:off x="4452250" y="1843275"/>
              <a:ext cx="400" cy="800"/>
            </a:xfrm>
            <a:custGeom>
              <a:avLst/>
              <a:gdLst/>
              <a:ahLst/>
              <a:cxnLst/>
              <a:rect l="l" t="t" r="r" b="b"/>
              <a:pathLst>
                <a:path w="16" h="32" extrusionOk="0">
                  <a:moveTo>
                    <a:pt x="16" y="1"/>
                  </a:moveTo>
                  <a:cubicBezTo>
                    <a:pt x="16" y="1"/>
                    <a:pt x="1" y="16"/>
                    <a:pt x="1" y="31"/>
                  </a:cubicBezTo>
                  <a:lnTo>
                    <a:pt x="16" y="1"/>
                  </a:lnTo>
                  <a:close/>
                </a:path>
              </a:pathLst>
            </a:custGeom>
            <a:solidFill>
              <a:srgbClr val="1A04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8"/>
            <p:cNvSpPr/>
            <p:nvPr/>
          </p:nvSpPr>
          <p:spPr>
            <a:xfrm>
              <a:off x="4452250" y="1844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D171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8"/>
            <p:cNvSpPr/>
            <p:nvPr/>
          </p:nvSpPr>
          <p:spPr>
            <a:xfrm>
              <a:off x="4450250" y="1844050"/>
              <a:ext cx="9250" cy="19000"/>
            </a:xfrm>
            <a:custGeom>
              <a:avLst/>
              <a:gdLst/>
              <a:ahLst/>
              <a:cxnLst/>
              <a:rect l="l" t="t" r="r" b="b"/>
              <a:pathLst>
                <a:path w="370" h="760" extrusionOk="0">
                  <a:moveTo>
                    <a:pt x="81" y="0"/>
                  </a:moveTo>
                  <a:cubicBezTo>
                    <a:pt x="53" y="83"/>
                    <a:pt x="0" y="248"/>
                    <a:pt x="1" y="403"/>
                  </a:cubicBezTo>
                  <a:lnTo>
                    <a:pt x="1" y="403"/>
                  </a:lnTo>
                  <a:cubicBezTo>
                    <a:pt x="2" y="251"/>
                    <a:pt x="53" y="89"/>
                    <a:pt x="81" y="0"/>
                  </a:cubicBezTo>
                  <a:close/>
                  <a:moveTo>
                    <a:pt x="1" y="403"/>
                  </a:moveTo>
                  <a:cubicBezTo>
                    <a:pt x="0" y="589"/>
                    <a:pt x="76" y="760"/>
                    <a:pt x="369" y="760"/>
                  </a:cubicBezTo>
                  <a:cubicBezTo>
                    <a:pt x="79" y="760"/>
                    <a:pt x="2" y="588"/>
                    <a:pt x="1" y="403"/>
                  </a:cubicBezTo>
                  <a:close/>
                </a:path>
              </a:pathLst>
            </a:custGeom>
            <a:solidFill>
              <a:srgbClr val="4A1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8"/>
            <p:cNvSpPr/>
            <p:nvPr/>
          </p:nvSpPr>
          <p:spPr>
            <a:xfrm>
              <a:off x="4462500" y="1863025"/>
              <a:ext cx="425" cy="25"/>
            </a:xfrm>
            <a:custGeom>
              <a:avLst/>
              <a:gdLst/>
              <a:ahLst/>
              <a:cxnLst/>
              <a:rect l="l" t="t" r="r" b="b"/>
              <a:pathLst>
                <a:path w="17" h="1" extrusionOk="0">
                  <a:moveTo>
                    <a:pt x="1" y="1"/>
                  </a:moveTo>
                  <a:lnTo>
                    <a:pt x="1" y="1"/>
                  </a:lnTo>
                  <a:close/>
                  <a:moveTo>
                    <a:pt x="1" y="1"/>
                  </a:moveTo>
                  <a:lnTo>
                    <a:pt x="1" y="1"/>
                  </a:lnTo>
                  <a:close/>
                  <a:moveTo>
                    <a:pt x="16" y="1"/>
                  </a:moveTo>
                  <a:lnTo>
                    <a:pt x="16" y="1"/>
                  </a:lnTo>
                  <a:close/>
                </a:path>
              </a:pathLst>
            </a:custGeom>
            <a:solidFill>
              <a:srgbClr val="4A1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8"/>
            <p:cNvSpPr/>
            <p:nvPr/>
          </p:nvSpPr>
          <p:spPr>
            <a:xfrm>
              <a:off x="4446175" y="1839475"/>
              <a:ext cx="56625" cy="23575"/>
            </a:xfrm>
            <a:custGeom>
              <a:avLst/>
              <a:gdLst/>
              <a:ahLst/>
              <a:cxnLst/>
              <a:rect l="l" t="t" r="r" b="b"/>
              <a:pathLst>
                <a:path w="2265" h="943" extrusionOk="0">
                  <a:moveTo>
                    <a:pt x="502" y="1"/>
                  </a:moveTo>
                  <a:cubicBezTo>
                    <a:pt x="426" y="46"/>
                    <a:pt x="350" y="92"/>
                    <a:pt x="259" y="137"/>
                  </a:cubicBezTo>
                  <a:lnTo>
                    <a:pt x="259" y="153"/>
                  </a:lnTo>
                  <a:cubicBezTo>
                    <a:pt x="259" y="153"/>
                    <a:pt x="259" y="168"/>
                    <a:pt x="244" y="183"/>
                  </a:cubicBezTo>
                  <a:cubicBezTo>
                    <a:pt x="183" y="381"/>
                    <a:pt x="0" y="943"/>
                    <a:pt x="532" y="943"/>
                  </a:cubicBezTo>
                  <a:lnTo>
                    <a:pt x="700" y="943"/>
                  </a:lnTo>
                  <a:cubicBezTo>
                    <a:pt x="1338" y="837"/>
                    <a:pt x="1338" y="502"/>
                    <a:pt x="1733" y="502"/>
                  </a:cubicBezTo>
                  <a:cubicBezTo>
                    <a:pt x="1915" y="517"/>
                    <a:pt x="2098" y="548"/>
                    <a:pt x="2265" y="624"/>
                  </a:cubicBezTo>
                  <a:cubicBezTo>
                    <a:pt x="2250" y="578"/>
                    <a:pt x="2250" y="533"/>
                    <a:pt x="2234" y="487"/>
                  </a:cubicBezTo>
                  <a:cubicBezTo>
                    <a:pt x="2219" y="472"/>
                    <a:pt x="2204" y="457"/>
                    <a:pt x="2189" y="441"/>
                  </a:cubicBezTo>
                  <a:lnTo>
                    <a:pt x="1961" y="441"/>
                  </a:lnTo>
                  <a:cubicBezTo>
                    <a:pt x="1824" y="457"/>
                    <a:pt x="1703" y="487"/>
                    <a:pt x="1581" y="502"/>
                  </a:cubicBezTo>
                  <a:cubicBezTo>
                    <a:pt x="1399" y="517"/>
                    <a:pt x="988" y="685"/>
                    <a:pt x="760" y="685"/>
                  </a:cubicBezTo>
                  <a:cubicBezTo>
                    <a:pt x="715" y="685"/>
                    <a:pt x="684" y="685"/>
                    <a:pt x="654" y="669"/>
                  </a:cubicBezTo>
                  <a:cubicBezTo>
                    <a:pt x="426" y="563"/>
                    <a:pt x="593" y="168"/>
                    <a:pt x="502" y="1"/>
                  </a:cubicBezTo>
                  <a:close/>
                </a:path>
              </a:pathLst>
            </a:custGeom>
            <a:solidFill>
              <a:srgbClr val="1A04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8"/>
            <p:cNvSpPr/>
            <p:nvPr/>
          </p:nvSpPr>
          <p:spPr>
            <a:xfrm>
              <a:off x="4421475" y="1795800"/>
              <a:ext cx="4575" cy="400"/>
            </a:xfrm>
            <a:custGeom>
              <a:avLst/>
              <a:gdLst/>
              <a:ahLst/>
              <a:cxnLst/>
              <a:rect l="l" t="t" r="r" b="b"/>
              <a:pathLst>
                <a:path w="183" h="16" extrusionOk="0">
                  <a:moveTo>
                    <a:pt x="1" y="15"/>
                  </a:moveTo>
                  <a:lnTo>
                    <a:pt x="1" y="15"/>
                  </a:lnTo>
                  <a:close/>
                  <a:moveTo>
                    <a:pt x="1" y="15"/>
                  </a:moveTo>
                  <a:lnTo>
                    <a:pt x="1" y="15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close/>
                  <a:moveTo>
                    <a:pt x="16" y="15"/>
                  </a:moveTo>
                  <a:lnTo>
                    <a:pt x="16" y="15"/>
                  </a:lnTo>
                  <a:close/>
                  <a:moveTo>
                    <a:pt x="31" y="15"/>
                  </a:moveTo>
                  <a:lnTo>
                    <a:pt x="31" y="15"/>
                  </a:lnTo>
                  <a:close/>
                  <a:moveTo>
                    <a:pt x="77" y="0"/>
                  </a:moveTo>
                  <a:lnTo>
                    <a:pt x="77" y="0"/>
                  </a:lnTo>
                  <a:close/>
                  <a:moveTo>
                    <a:pt x="92" y="0"/>
                  </a:moveTo>
                  <a:lnTo>
                    <a:pt x="92" y="0"/>
                  </a:lnTo>
                  <a:close/>
                  <a:moveTo>
                    <a:pt x="107" y="0"/>
                  </a:moveTo>
                  <a:lnTo>
                    <a:pt x="107" y="0"/>
                  </a:lnTo>
                  <a:close/>
                  <a:moveTo>
                    <a:pt x="107" y="0"/>
                  </a:moveTo>
                  <a:lnTo>
                    <a:pt x="107" y="0"/>
                  </a:lnTo>
                  <a:close/>
                  <a:moveTo>
                    <a:pt x="122" y="0"/>
                  </a:moveTo>
                  <a:lnTo>
                    <a:pt x="122" y="0"/>
                  </a:lnTo>
                  <a:close/>
                  <a:moveTo>
                    <a:pt x="137" y="0"/>
                  </a:moveTo>
                  <a:lnTo>
                    <a:pt x="137" y="0"/>
                  </a:lnTo>
                  <a:close/>
                  <a:moveTo>
                    <a:pt x="137" y="0"/>
                  </a:moveTo>
                  <a:lnTo>
                    <a:pt x="137" y="0"/>
                  </a:lnTo>
                  <a:close/>
                  <a:moveTo>
                    <a:pt x="137" y="0"/>
                  </a:moveTo>
                  <a:lnTo>
                    <a:pt x="137" y="0"/>
                  </a:lnTo>
                  <a:close/>
                  <a:moveTo>
                    <a:pt x="153" y="0"/>
                  </a:moveTo>
                  <a:lnTo>
                    <a:pt x="153" y="0"/>
                  </a:lnTo>
                  <a:close/>
                  <a:moveTo>
                    <a:pt x="168" y="0"/>
                  </a:moveTo>
                  <a:lnTo>
                    <a:pt x="168" y="0"/>
                  </a:lnTo>
                  <a:close/>
                  <a:moveTo>
                    <a:pt x="183" y="0"/>
                  </a:moveTo>
                  <a:lnTo>
                    <a:pt x="183" y="0"/>
                  </a:lnTo>
                  <a:close/>
                  <a:moveTo>
                    <a:pt x="183" y="0"/>
                  </a:moveTo>
                  <a:lnTo>
                    <a:pt x="183" y="0"/>
                  </a:lnTo>
                  <a:close/>
                  <a:moveTo>
                    <a:pt x="183" y="0"/>
                  </a:moveTo>
                  <a:lnTo>
                    <a:pt x="183" y="0"/>
                  </a:lnTo>
                  <a:close/>
                </a:path>
              </a:pathLst>
            </a:custGeom>
            <a:solidFill>
              <a:srgbClr val="FECA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8"/>
            <p:cNvSpPr/>
            <p:nvPr/>
          </p:nvSpPr>
          <p:spPr>
            <a:xfrm>
              <a:off x="4502775" y="1854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E2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8"/>
            <p:cNvSpPr/>
            <p:nvPr/>
          </p:nvSpPr>
          <p:spPr>
            <a:xfrm>
              <a:off x="4403250" y="1794200"/>
              <a:ext cx="99925" cy="60500"/>
            </a:xfrm>
            <a:custGeom>
              <a:avLst/>
              <a:gdLst/>
              <a:ahLst/>
              <a:cxnLst/>
              <a:rect l="l" t="t" r="r" b="b"/>
              <a:pathLst>
                <a:path w="3997" h="2420" extrusionOk="0">
                  <a:moveTo>
                    <a:pt x="1191" y="1"/>
                  </a:moveTo>
                  <a:cubicBezTo>
                    <a:pt x="1174" y="1"/>
                    <a:pt x="1157" y="2"/>
                    <a:pt x="1140" y="3"/>
                  </a:cubicBezTo>
                  <a:lnTo>
                    <a:pt x="1155" y="3"/>
                  </a:lnTo>
                  <a:cubicBezTo>
                    <a:pt x="1094" y="3"/>
                    <a:pt x="1034" y="3"/>
                    <a:pt x="973" y="18"/>
                  </a:cubicBezTo>
                  <a:lnTo>
                    <a:pt x="821" y="18"/>
                  </a:lnTo>
                  <a:lnTo>
                    <a:pt x="775" y="34"/>
                  </a:lnTo>
                  <a:lnTo>
                    <a:pt x="745" y="34"/>
                  </a:lnTo>
                  <a:cubicBezTo>
                    <a:pt x="441" y="140"/>
                    <a:pt x="183" y="322"/>
                    <a:pt x="0" y="566"/>
                  </a:cubicBezTo>
                  <a:cubicBezTo>
                    <a:pt x="167" y="490"/>
                    <a:pt x="335" y="459"/>
                    <a:pt x="532" y="459"/>
                  </a:cubicBezTo>
                  <a:cubicBezTo>
                    <a:pt x="866" y="459"/>
                    <a:pt x="1186" y="611"/>
                    <a:pt x="1398" y="885"/>
                  </a:cubicBezTo>
                  <a:cubicBezTo>
                    <a:pt x="1505" y="1006"/>
                    <a:pt x="1581" y="1158"/>
                    <a:pt x="1641" y="1325"/>
                  </a:cubicBezTo>
                  <a:cubicBezTo>
                    <a:pt x="1672" y="1310"/>
                    <a:pt x="1702" y="1295"/>
                    <a:pt x="1748" y="1280"/>
                  </a:cubicBezTo>
                  <a:cubicBezTo>
                    <a:pt x="1809" y="1249"/>
                    <a:pt x="1885" y="1219"/>
                    <a:pt x="1961" y="1204"/>
                  </a:cubicBezTo>
                  <a:cubicBezTo>
                    <a:pt x="2082" y="1189"/>
                    <a:pt x="2189" y="1173"/>
                    <a:pt x="2310" y="1173"/>
                  </a:cubicBezTo>
                  <a:cubicBezTo>
                    <a:pt x="2903" y="1173"/>
                    <a:pt x="3222" y="1477"/>
                    <a:pt x="3708" y="1903"/>
                  </a:cubicBezTo>
                  <a:cubicBezTo>
                    <a:pt x="3830" y="2009"/>
                    <a:pt x="3921" y="2131"/>
                    <a:pt x="3951" y="2283"/>
                  </a:cubicBezTo>
                  <a:lnTo>
                    <a:pt x="3982" y="2313"/>
                  </a:lnTo>
                  <a:cubicBezTo>
                    <a:pt x="3982" y="2374"/>
                    <a:pt x="3997" y="2420"/>
                    <a:pt x="3997" y="2420"/>
                  </a:cubicBezTo>
                  <a:cubicBezTo>
                    <a:pt x="3997" y="2420"/>
                    <a:pt x="3860" y="535"/>
                    <a:pt x="2812" y="383"/>
                  </a:cubicBezTo>
                  <a:cubicBezTo>
                    <a:pt x="2690" y="368"/>
                    <a:pt x="2568" y="368"/>
                    <a:pt x="2432" y="368"/>
                  </a:cubicBezTo>
                  <a:cubicBezTo>
                    <a:pt x="1809" y="368"/>
                    <a:pt x="1717" y="657"/>
                    <a:pt x="1717" y="702"/>
                  </a:cubicBezTo>
                  <a:cubicBezTo>
                    <a:pt x="1717" y="672"/>
                    <a:pt x="1717" y="626"/>
                    <a:pt x="1717" y="581"/>
                  </a:cubicBezTo>
                  <a:cubicBezTo>
                    <a:pt x="1761" y="263"/>
                    <a:pt x="1503" y="1"/>
                    <a:pt x="1191" y="1"/>
                  </a:cubicBezTo>
                  <a:close/>
                </a:path>
              </a:pathLst>
            </a:custGeom>
            <a:solidFill>
              <a:srgbClr val="F69415">
                <a:alpha val="446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8"/>
            <p:cNvSpPr/>
            <p:nvPr/>
          </p:nvSpPr>
          <p:spPr>
            <a:xfrm>
              <a:off x="4501650" y="1851250"/>
              <a:ext cx="1150" cy="3450"/>
            </a:xfrm>
            <a:custGeom>
              <a:avLst/>
              <a:gdLst/>
              <a:ahLst/>
              <a:cxnLst/>
              <a:rect l="l" t="t" r="r" b="b"/>
              <a:pathLst>
                <a:path w="46" h="138" extrusionOk="0">
                  <a:moveTo>
                    <a:pt x="0" y="1"/>
                  </a:moveTo>
                  <a:lnTo>
                    <a:pt x="18" y="10"/>
                  </a:lnTo>
                  <a:lnTo>
                    <a:pt x="18" y="10"/>
                  </a:lnTo>
                  <a:cubicBezTo>
                    <a:pt x="17" y="7"/>
                    <a:pt x="16" y="4"/>
                    <a:pt x="15" y="1"/>
                  </a:cubicBezTo>
                  <a:close/>
                  <a:moveTo>
                    <a:pt x="18" y="10"/>
                  </a:moveTo>
                  <a:cubicBezTo>
                    <a:pt x="31" y="52"/>
                    <a:pt x="32" y="95"/>
                    <a:pt x="46" y="138"/>
                  </a:cubicBezTo>
                  <a:cubicBezTo>
                    <a:pt x="46" y="138"/>
                    <a:pt x="46" y="92"/>
                    <a:pt x="31" y="16"/>
                  </a:cubicBezTo>
                  <a:lnTo>
                    <a:pt x="18" y="10"/>
                  </a:lnTo>
                  <a:close/>
                </a:path>
              </a:pathLst>
            </a:custGeom>
            <a:solidFill>
              <a:srgbClr val="F387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8"/>
            <p:cNvSpPr/>
            <p:nvPr/>
          </p:nvSpPr>
          <p:spPr>
            <a:xfrm>
              <a:off x="4567375" y="2026775"/>
              <a:ext cx="69550" cy="30425"/>
            </a:xfrm>
            <a:custGeom>
              <a:avLst/>
              <a:gdLst/>
              <a:ahLst/>
              <a:cxnLst/>
              <a:rect l="l" t="t" r="r" b="b"/>
              <a:pathLst>
                <a:path w="2782" h="1217" extrusionOk="0">
                  <a:moveTo>
                    <a:pt x="1930" y="1"/>
                  </a:moveTo>
                  <a:cubicBezTo>
                    <a:pt x="1809" y="1"/>
                    <a:pt x="1672" y="16"/>
                    <a:pt x="1550" y="31"/>
                  </a:cubicBezTo>
                  <a:cubicBezTo>
                    <a:pt x="851" y="122"/>
                    <a:pt x="259" y="578"/>
                    <a:pt x="0" y="1217"/>
                  </a:cubicBezTo>
                  <a:cubicBezTo>
                    <a:pt x="502" y="806"/>
                    <a:pt x="1110" y="533"/>
                    <a:pt x="1763" y="457"/>
                  </a:cubicBezTo>
                  <a:cubicBezTo>
                    <a:pt x="2098" y="366"/>
                    <a:pt x="2432" y="320"/>
                    <a:pt x="2781" y="290"/>
                  </a:cubicBezTo>
                  <a:cubicBezTo>
                    <a:pt x="2705" y="183"/>
                    <a:pt x="2493" y="1"/>
                    <a:pt x="1930" y="1"/>
                  </a:cubicBezTo>
                  <a:close/>
                </a:path>
              </a:pathLst>
            </a:custGeom>
            <a:solidFill>
              <a:srgbClr val="F0A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8"/>
            <p:cNvSpPr/>
            <p:nvPr/>
          </p:nvSpPr>
          <p:spPr>
            <a:xfrm>
              <a:off x="4611825" y="2034375"/>
              <a:ext cx="26225" cy="3825"/>
            </a:xfrm>
            <a:custGeom>
              <a:avLst/>
              <a:gdLst/>
              <a:ahLst/>
              <a:cxnLst/>
              <a:rect l="l" t="t" r="r" b="b"/>
              <a:pathLst>
                <a:path w="1049" h="153" extrusionOk="0">
                  <a:moveTo>
                    <a:pt x="1003" y="1"/>
                  </a:moveTo>
                  <a:cubicBezTo>
                    <a:pt x="669" y="16"/>
                    <a:pt x="320" y="77"/>
                    <a:pt x="0" y="153"/>
                  </a:cubicBezTo>
                  <a:cubicBezTo>
                    <a:pt x="320" y="107"/>
                    <a:pt x="654" y="77"/>
                    <a:pt x="988" y="77"/>
                  </a:cubicBezTo>
                  <a:lnTo>
                    <a:pt x="1049" y="77"/>
                  </a:lnTo>
                  <a:cubicBezTo>
                    <a:pt x="1034" y="46"/>
                    <a:pt x="1034" y="31"/>
                    <a:pt x="1003" y="1"/>
                  </a:cubicBezTo>
                  <a:close/>
                </a:path>
              </a:pathLst>
            </a:custGeom>
            <a:solidFill>
              <a:srgbClr val="FCB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8"/>
            <p:cNvSpPr/>
            <p:nvPr/>
          </p:nvSpPr>
          <p:spPr>
            <a:xfrm>
              <a:off x="4397550" y="2041600"/>
              <a:ext cx="103750" cy="72975"/>
            </a:xfrm>
            <a:custGeom>
              <a:avLst/>
              <a:gdLst/>
              <a:ahLst/>
              <a:cxnLst/>
              <a:rect l="l" t="t" r="r" b="b"/>
              <a:pathLst>
                <a:path w="4150" h="2919" extrusionOk="0">
                  <a:moveTo>
                    <a:pt x="2751" y="0"/>
                  </a:moveTo>
                  <a:cubicBezTo>
                    <a:pt x="2417" y="0"/>
                    <a:pt x="2052" y="46"/>
                    <a:pt x="1672" y="46"/>
                  </a:cubicBezTo>
                  <a:cubicBezTo>
                    <a:pt x="714" y="46"/>
                    <a:pt x="0" y="183"/>
                    <a:pt x="0" y="1155"/>
                  </a:cubicBezTo>
                  <a:cubicBezTo>
                    <a:pt x="0" y="2113"/>
                    <a:pt x="790" y="2766"/>
                    <a:pt x="1748" y="2903"/>
                  </a:cubicBezTo>
                  <a:cubicBezTo>
                    <a:pt x="1824" y="2903"/>
                    <a:pt x="1900" y="2918"/>
                    <a:pt x="1991" y="2918"/>
                  </a:cubicBezTo>
                  <a:cubicBezTo>
                    <a:pt x="3161" y="2918"/>
                    <a:pt x="4149" y="1748"/>
                    <a:pt x="3860" y="684"/>
                  </a:cubicBezTo>
                  <a:cubicBezTo>
                    <a:pt x="3708" y="107"/>
                    <a:pt x="3283" y="0"/>
                    <a:pt x="2751" y="0"/>
                  </a:cubicBezTo>
                  <a:close/>
                </a:path>
              </a:pathLst>
            </a:custGeom>
            <a:solidFill>
              <a:srgbClr val="F0A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8"/>
            <p:cNvSpPr/>
            <p:nvPr/>
          </p:nvSpPr>
          <p:spPr>
            <a:xfrm>
              <a:off x="4255825" y="1998300"/>
              <a:ext cx="42575" cy="55475"/>
            </a:xfrm>
            <a:custGeom>
              <a:avLst/>
              <a:gdLst/>
              <a:ahLst/>
              <a:cxnLst/>
              <a:rect l="l" t="t" r="r" b="b"/>
              <a:pathLst>
                <a:path w="1703" h="2219" extrusionOk="0">
                  <a:moveTo>
                    <a:pt x="198" y="304"/>
                  </a:moveTo>
                  <a:lnTo>
                    <a:pt x="198" y="334"/>
                  </a:lnTo>
                  <a:cubicBezTo>
                    <a:pt x="1" y="957"/>
                    <a:pt x="77" y="1641"/>
                    <a:pt x="396" y="2219"/>
                  </a:cubicBezTo>
                  <a:cubicBezTo>
                    <a:pt x="715" y="2067"/>
                    <a:pt x="973" y="1793"/>
                    <a:pt x="1110" y="1459"/>
                  </a:cubicBezTo>
                  <a:cubicBezTo>
                    <a:pt x="1703" y="0"/>
                    <a:pt x="745" y="653"/>
                    <a:pt x="213" y="304"/>
                  </a:cubicBezTo>
                  <a:close/>
                </a:path>
              </a:pathLst>
            </a:custGeom>
            <a:solidFill>
              <a:srgbClr val="F0A9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8"/>
            <p:cNvSpPr/>
            <p:nvPr/>
          </p:nvSpPr>
          <p:spPr>
            <a:xfrm>
              <a:off x="4226950" y="1984600"/>
              <a:ext cx="38775" cy="71850"/>
            </a:xfrm>
            <a:custGeom>
              <a:avLst/>
              <a:gdLst/>
              <a:ahLst/>
              <a:cxnLst/>
              <a:rect l="l" t="t" r="r" b="b"/>
              <a:pathLst>
                <a:path w="1551" h="2874" extrusionOk="0">
                  <a:moveTo>
                    <a:pt x="837" y="1"/>
                  </a:moveTo>
                  <a:cubicBezTo>
                    <a:pt x="791" y="1"/>
                    <a:pt x="700" y="77"/>
                    <a:pt x="548" y="259"/>
                  </a:cubicBezTo>
                  <a:cubicBezTo>
                    <a:pt x="1" y="898"/>
                    <a:pt x="16" y="2220"/>
                    <a:pt x="548" y="2660"/>
                  </a:cubicBezTo>
                  <a:cubicBezTo>
                    <a:pt x="700" y="2797"/>
                    <a:pt x="897" y="2873"/>
                    <a:pt x="1110" y="2873"/>
                  </a:cubicBezTo>
                  <a:cubicBezTo>
                    <a:pt x="1262" y="2873"/>
                    <a:pt x="1414" y="2828"/>
                    <a:pt x="1551" y="2767"/>
                  </a:cubicBezTo>
                  <a:cubicBezTo>
                    <a:pt x="1232" y="2189"/>
                    <a:pt x="1156" y="1505"/>
                    <a:pt x="1353" y="882"/>
                  </a:cubicBezTo>
                  <a:lnTo>
                    <a:pt x="1353" y="852"/>
                  </a:lnTo>
                  <a:cubicBezTo>
                    <a:pt x="1338" y="852"/>
                    <a:pt x="1323" y="837"/>
                    <a:pt x="1308" y="822"/>
                  </a:cubicBezTo>
                  <a:cubicBezTo>
                    <a:pt x="928" y="487"/>
                    <a:pt x="989" y="1"/>
                    <a:pt x="837" y="1"/>
                  </a:cubicBezTo>
                  <a:close/>
                </a:path>
              </a:pathLst>
            </a:custGeom>
            <a:solidFill>
              <a:srgbClr val="E68B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8"/>
            <p:cNvSpPr/>
            <p:nvPr/>
          </p:nvSpPr>
          <p:spPr>
            <a:xfrm>
              <a:off x="4322325" y="2051475"/>
              <a:ext cx="12925" cy="6500"/>
            </a:xfrm>
            <a:custGeom>
              <a:avLst/>
              <a:gdLst/>
              <a:ahLst/>
              <a:cxnLst/>
              <a:rect l="l" t="t" r="r" b="b"/>
              <a:pathLst>
                <a:path w="517" h="260" extrusionOk="0">
                  <a:moveTo>
                    <a:pt x="517" y="1"/>
                  </a:moveTo>
                  <a:cubicBezTo>
                    <a:pt x="517" y="1"/>
                    <a:pt x="259" y="16"/>
                    <a:pt x="91" y="16"/>
                  </a:cubicBezTo>
                  <a:cubicBezTo>
                    <a:pt x="91" y="16"/>
                    <a:pt x="0" y="107"/>
                    <a:pt x="167" y="229"/>
                  </a:cubicBezTo>
                  <a:cubicBezTo>
                    <a:pt x="196" y="250"/>
                    <a:pt x="225" y="259"/>
                    <a:pt x="252" y="259"/>
                  </a:cubicBezTo>
                  <a:cubicBezTo>
                    <a:pt x="398" y="259"/>
                    <a:pt x="517" y="1"/>
                    <a:pt x="517" y="1"/>
                  </a:cubicBezTo>
                  <a:close/>
                </a:path>
              </a:pathLst>
            </a:custGeom>
            <a:solidFill>
              <a:srgbClr val="EA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8"/>
            <p:cNvSpPr/>
            <p:nvPr/>
          </p:nvSpPr>
          <p:spPr>
            <a:xfrm>
              <a:off x="4020650" y="2139925"/>
              <a:ext cx="527000" cy="389600"/>
            </a:xfrm>
            <a:custGeom>
              <a:avLst/>
              <a:gdLst/>
              <a:ahLst/>
              <a:cxnLst/>
              <a:rect l="l" t="t" r="r" b="b"/>
              <a:pathLst>
                <a:path w="21080" h="15584" extrusionOk="0">
                  <a:moveTo>
                    <a:pt x="18060" y="1"/>
                  </a:moveTo>
                  <a:cubicBezTo>
                    <a:pt x="14771" y="1"/>
                    <a:pt x="15361" y="1556"/>
                    <a:pt x="13253" y="2313"/>
                  </a:cubicBezTo>
                  <a:cubicBezTo>
                    <a:pt x="12433" y="2616"/>
                    <a:pt x="11601" y="2709"/>
                    <a:pt x="10885" y="2709"/>
                  </a:cubicBezTo>
                  <a:cubicBezTo>
                    <a:pt x="9728" y="2709"/>
                    <a:pt x="8876" y="2465"/>
                    <a:pt x="8876" y="2465"/>
                  </a:cubicBezTo>
                  <a:lnTo>
                    <a:pt x="7812" y="4897"/>
                  </a:lnTo>
                  <a:cubicBezTo>
                    <a:pt x="8385" y="5900"/>
                    <a:pt x="8916" y="6454"/>
                    <a:pt x="9276" y="6749"/>
                  </a:cubicBezTo>
                  <a:lnTo>
                    <a:pt x="9276" y="6749"/>
                  </a:lnTo>
                  <a:cubicBezTo>
                    <a:pt x="7624" y="5728"/>
                    <a:pt x="5716" y="5185"/>
                    <a:pt x="3778" y="5185"/>
                  </a:cubicBezTo>
                  <a:cubicBezTo>
                    <a:pt x="3730" y="5185"/>
                    <a:pt x="3681" y="5185"/>
                    <a:pt x="3633" y="5186"/>
                  </a:cubicBezTo>
                  <a:cubicBezTo>
                    <a:pt x="1" y="5216"/>
                    <a:pt x="229" y="8195"/>
                    <a:pt x="928" y="12146"/>
                  </a:cubicBezTo>
                  <a:cubicBezTo>
                    <a:pt x="1347" y="14463"/>
                    <a:pt x="3360" y="15583"/>
                    <a:pt x="6240" y="15583"/>
                  </a:cubicBezTo>
                  <a:cubicBezTo>
                    <a:pt x="8272" y="15583"/>
                    <a:pt x="10735" y="15026"/>
                    <a:pt x="13374" y="13939"/>
                  </a:cubicBezTo>
                  <a:cubicBezTo>
                    <a:pt x="19757" y="11325"/>
                    <a:pt x="20304" y="7176"/>
                    <a:pt x="20684" y="4593"/>
                  </a:cubicBezTo>
                  <a:cubicBezTo>
                    <a:pt x="21079" y="2010"/>
                    <a:pt x="20927" y="79"/>
                    <a:pt x="18298" y="19"/>
                  </a:cubicBezTo>
                  <a:lnTo>
                    <a:pt x="18298" y="3"/>
                  </a:lnTo>
                  <a:cubicBezTo>
                    <a:pt x="18217" y="2"/>
                    <a:pt x="18137" y="1"/>
                    <a:pt x="180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8"/>
            <p:cNvSpPr/>
            <p:nvPr/>
          </p:nvSpPr>
          <p:spPr>
            <a:xfrm>
              <a:off x="4035475" y="2370625"/>
              <a:ext cx="351450" cy="63075"/>
            </a:xfrm>
            <a:custGeom>
              <a:avLst/>
              <a:gdLst/>
              <a:ahLst/>
              <a:cxnLst/>
              <a:rect l="l" t="t" r="r" b="b"/>
              <a:pathLst>
                <a:path w="14058" h="2523" extrusionOk="0">
                  <a:moveTo>
                    <a:pt x="12021" y="0"/>
                  </a:moveTo>
                  <a:cubicBezTo>
                    <a:pt x="11505" y="30"/>
                    <a:pt x="10973" y="106"/>
                    <a:pt x="10456" y="182"/>
                  </a:cubicBezTo>
                  <a:cubicBezTo>
                    <a:pt x="9088" y="395"/>
                    <a:pt x="7721" y="684"/>
                    <a:pt x="6338" y="897"/>
                  </a:cubicBezTo>
                  <a:cubicBezTo>
                    <a:pt x="5228" y="1064"/>
                    <a:pt x="4119" y="1170"/>
                    <a:pt x="2994" y="1185"/>
                  </a:cubicBezTo>
                  <a:cubicBezTo>
                    <a:pt x="2797" y="1185"/>
                    <a:pt x="2614" y="1185"/>
                    <a:pt x="2417" y="1170"/>
                  </a:cubicBezTo>
                  <a:cubicBezTo>
                    <a:pt x="1824" y="1155"/>
                    <a:pt x="1155" y="1140"/>
                    <a:pt x="578" y="942"/>
                  </a:cubicBezTo>
                  <a:cubicBezTo>
                    <a:pt x="380" y="881"/>
                    <a:pt x="183" y="806"/>
                    <a:pt x="0" y="714"/>
                  </a:cubicBezTo>
                  <a:lnTo>
                    <a:pt x="0" y="714"/>
                  </a:lnTo>
                  <a:cubicBezTo>
                    <a:pt x="31" y="957"/>
                    <a:pt x="61" y="1216"/>
                    <a:pt x="92" y="1474"/>
                  </a:cubicBezTo>
                  <a:cubicBezTo>
                    <a:pt x="1044" y="1870"/>
                    <a:pt x="2053" y="2068"/>
                    <a:pt x="3092" y="2068"/>
                  </a:cubicBezTo>
                  <a:cubicBezTo>
                    <a:pt x="3130" y="2068"/>
                    <a:pt x="3168" y="2067"/>
                    <a:pt x="3207" y="2067"/>
                  </a:cubicBezTo>
                  <a:cubicBezTo>
                    <a:pt x="4742" y="2067"/>
                    <a:pt x="6277" y="1717"/>
                    <a:pt x="7523" y="1413"/>
                  </a:cubicBezTo>
                  <a:cubicBezTo>
                    <a:pt x="9483" y="942"/>
                    <a:pt x="10988" y="517"/>
                    <a:pt x="11839" y="517"/>
                  </a:cubicBezTo>
                  <a:cubicBezTo>
                    <a:pt x="12234" y="517"/>
                    <a:pt x="12492" y="608"/>
                    <a:pt x="12584" y="851"/>
                  </a:cubicBezTo>
                  <a:cubicBezTo>
                    <a:pt x="12824" y="1573"/>
                    <a:pt x="11234" y="2488"/>
                    <a:pt x="11201" y="2522"/>
                  </a:cubicBezTo>
                  <a:lnTo>
                    <a:pt x="11201" y="2522"/>
                  </a:lnTo>
                  <a:cubicBezTo>
                    <a:pt x="11234" y="2496"/>
                    <a:pt x="12479" y="1802"/>
                    <a:pt x="13343" y="1444"/>
                  </a:cubicBezTo>
                  <a:cubicBezTo>
                    <a:pt x="13571" y="1353"/>
                    <a:pt x="13815" y="1261"/>
                    <a:pt x="14058" y="1201"/>
                  </a:cubicBezTo>
                  <a:cubicBezTo>
                    <a:pt x="13891" y="1079"/>
                    <a:pt x="13678" y="1018"/>
                    <a:pt x="13465" y="1003"/>
                  </a:cubicBezTo>
                  <a:cubicBezTo>
                    <a:pt x="13176" y="988"/>
                    <a:pt x="12888" y="638"/>
                    <a:pt x="12705" y="350"/>
                  </a:cubicBezTo>
                  <a:cubicBezTo>
                    <a:pt x="12568" y="137"/>
                    <a:pt x="12325" y="0"/>
                    <a:pt x="12067" y="0"/>
                  </a:cubicBezTo>
                  <a:close/>
                  <a:moveTo>
                    <a:pt x="11201" y="2522"/>
                  </a:moveTo>
                  <a:cubicBezTo>
                    <a:pt x="11201" y="2523"/>
                    <a:pt x="11200" y="2523"/>
                    <a:pt x="11201" y="2523"/>
                  </a:cubicBezTo>
                  <a:cubicBezTo>
                    <a:pt x="11201" y="2523"/>
                    <a:pt x="11201" y="2522"/>
                    <a:pt x="11201" y="2522"/>
                  </a:cubicBezTo>
                  <a:close/>
                </a:path>
              </a:pathLst>
            </a:custGeom>
            <a:solidFill>
              <a:srgbClr val="2B5584">
                <a:alpha val="43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8"/>
            <p:cNvSpPr/>
            <p:nvPr/>
          </p:nvSpPr>
          <p:spPr>
            <a:xfrm>
              <a:off x="4176375" y="2175700"/>
              <a:ext cx="66575" cy="86650"/>
            </a:xfrm>
            <a:custGeom>
              <a:avLst/>
              <a:gdLst/>
              <a:ahLst/>
              <a:cxnLst/>
              <a:rect l="l" t="t" r="r" b="b"/>
              <a:pathLst>
                <a:path w="2663" h="3466" extrusionOk="0">
                  <a:moveTo>
                    <a:pt x="2108" y="0"/>
                  </a:moveTo>
                  <a:cubicBezTo>
                    <a:pt x="1839" y="0"/>
                    <a:pt x="1492" y="670"/>
                    <a:pt x="1492" y="670"/>
                  </a:cubicBezTo>
                  <a:cubicBezTo>
                    <a:pt x="1492" y="670"/>
                    <a:pt x="1174" y="82"/>
                    <a:pt x="955" y="82"/>
                  </a:cubicBezTo>
                  <a:cubicBezTo>
                    <a:pt x="930" y="82"/>
                    <a:pt x="906" y="90"/>
                    <a:pt x="884" y="107"/>
                  </a:cubicBezTo>
                  <a:cubicBezTo>
                    <a:pt x="671" y="275"/>
                    <a:pt x="960" y="867"/>
                    <a:pt x="960" y="867"/>
                  </a:cubicBezTo>
                  <a:cubicBezTo>
                    <a:pt x="960" y="867"/>
                    <a:pt x="583" y="365"/>
                    <a:pt x="378" y="365"/>
                  </a:cubicBezTo>
                  <a:cubicBezTo>
                    <a:pt x="357" y="365"/>
                    <a:pt x="338" y="370"/>
                    <a:pt x="322" y="381"/>
                  </a:cubicBezTo>
                  <a:cubicBezTo>
                    <a:pt x="155" y="503"/>
                    <a:pt x="519" y="1050"/>
                    <a:pt x="519" y="1050"/>
                  </a:cubicBezTo>
                  <a:cubicBezTo>
                    <a:pt x="519" y="1050"/>
                    <a:pt x="216" y="711"/>
                    <a:pt x="85" y="711"/>
                  </a:cubicBezTo>
                  <a:cubicBezTo>
                    <a:pt x="24" y="711"/>
                    <a:pt x="0" y="786"/>
                    <a:pt x="63" y="1004"/>
                  </a:cubicBezTo>
                  <a:cubicBezTo>
                    <a:pt x="276" y="1688"/>
                    <a:pt x="1203" y="3086"/>
                    <a:pt x="1583" y="3466"/>
                  </a:cubicBezTo>
                  <a:lnTo>
                    <a:pt x="2662" y="1034"/>
                  </a:lnTo>
                  <a:cubicBezTo>
                    <a:pt x="1750" y="761"/>
                    <a:pt x="2449" y="168"/>
                    <a:pt x="2176" y="16"/>
                  </a:cubicBezTo>
                  <a:cubicBezTo>
                    <a:pt x="2154" y="5"/>
                    <a:pt x="2131" y="0"/>
                    <a:pt x="2108" y="0"/>
                  </a:cubicBezTo>
                  <a:close/>
                </a:path>
              </a:pathLst>
            </a:custGeom>
            <a:solidFill>
              <a:srgbClr val="F1C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8"/>
            <p:cNvSpPr/>
            <p:nvPr/>
          </p:nvSpPr>
          <p:spPr>
            <a:xfrm>
              <a:off x="4215950" y="2244475"/>
              <a:ext cx="260650" cy="107175"/>
            </a:xfrm>
            <a:custGeom>
              <a:avLst/>
              <a:gdLst/>
              <a:ahLst/>
              <a:cxnLst/>
              <a:rect l="l" t="t" r="r" b="b"/>
              <a:pathLst>
                <a:path w="10426" h="4287" extrusionOk="0">
                  <a:moveTo>
                    <a:pt x="319" y="1"/>
                  </a:moveTo>
                  <a:lnTo>
                    <a:pt x="0" y="730"/>
                  </a:lnTo>
                  <a:cubicBezTo>
                    <a:pt x="517" y="1536"/>
                    <a:pt x="1170" y="2265"/>
                    <a:pt x="1930" y="2873"/>
                  </a:cubicBezTo>
                  <a:cubicBezTo>
                    <a:pt x="1930" y="2873"/>
                    <a:pt x="3191" y="4286"/>
                    <a:pt x="5790" y="4286"/>
                  </a:cubicBezTo>
                  <a:cubicBezTo>
                    <a:pt x="6018" y="4286"/>
                    <a:pt x="6261" y="4286"/>
                    <a:pt x="6504" y="4256"/>
                  </a:cubicBezTo>
                  <a:cubicBezTo>
                    <a:pt x="9589" y="3967"/>
                    <a:pt x="10425" y="852"/>
                    <a:pt x="10425" y="852"/>
                  </a:cubicBezTo>
                  <a:lnTo>
                    <a:pt x="10425" y="852"/>
                  </a:lnTo>
                  <a:cubicBezTo>
                    <a:pt x="10425" y="852"/>
                    <a:pt x="8693" y="3405"/>
                    <a:pt x="6337" y="3405"/>
                  </a:cubicBezTo>
                  <a:cubicBezTo>
                    <a:pt x="5851" y="3405"/>
                    <a:pt x="5380" y="3298"/>
                    <a:pt x="4939" y="3101"/>
                  </a:cubicBezTo>
                  <a:cubicBezTo>
                    <a:pt x="2036" y="1809"/>
                    <a:pt x="471" y="168"/>
                    <a:pt x="319" y="1"/>
                  </a:cubicBezTo>
                  <a:close/>
                </a:path>
              </a:pathLst>
            </a:custGeom>
            <a:solidFill>
              <a:srgbClr val="2B5584">
                <a:alpha val="430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8"/>
            <p:cNvSpPr/>
            <p:nvPr/>
          </p:nvSpPr>
          <p:spPr>
            <a:xfrm>
              <a:off x="4215950" y="2244100"/>
              <a:ext cx="8000" cy="18250"/>
            </a:xfrm>
            <a:custGeom>
              <a:avLst/>
              <a:gdLst/>
              <a:ahLst/>
              <a:cxnLst/>
              <a:rect l="l" t="t" r="r" b="b"/>
              <a:pathLst>
                <a:path w="320" h="730" extrusionOk="0">
                  <a:moveTo>
                    <a:pt x="304" y="0"/>
                  </a:moveTo>
                  <a:lnTo>
                    <a:pt x="0" y="730"/>
                  </a:lnTo>
                  <a:lnTo>
                    <a:pt x="319" y="16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EF8F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8"/>
            <p:cNvSpPr/>
            <p:nvPr/>
          </p:nvSpPr>
          <p:spPr>
            <a:xfrm>
              <a:off x="3550300" y="1804375"/>
              <a:ext cx="882875" cy="824225"/>
            </a:xfrm>
            <a:custGeom>
              <a:avLst/>
              <a:gdLst/>
              <a:ahLst/>
              <a:cxnLst/>
              <a:rect l="l" t="t" r="r" b="b"/>
              <a:pathLst>
                <a:path w="35315" h="32969" extrusionOk="0">
                  <a:moveTo>
                    <a:pt x="13235" y="0"/>
                  </a:moveTo>
                  <a:cubicBezTo>
                    <a:pt x="13132" y="0"/>
                    <a:pt x="13026" y="2"/>
                    <a:pt x="12918" y="7"/>
                  </a:cubicBezTo>
                  <a:cubicBezTo>
                    <a:pt x="5669" y="280"/>
                    <a:pt x="1" y="22422"/>
                    <a:pt x="10304" y="29549"/>
                  </a:cubicBezTo>
                  <a:cubicBezTo>
                    <a:pt x="13949" y="32062"/>
                    <a:pt x="17665" y="32968"/>
                    <a:pt x="21072" y="32968"/>
                  </a:cubicBezTo>
                  <a:cubicBezTo>
                    <a:pt x="27309" y="32968"/>
                    <a:pt x="32514" y="29930"/>
                    <a:pt x="34361" y="28151"/>
                  </a:cubicBezTo>
                  <a:cubicBezTo>
                    <a:pt x="35212" y="27331"/>
                    <a:pt x="34392" y="27133"/>
                    <a:pt x="34392" y="27133"/>
                  </a:cubicBezTo>
                  <a:cubicBezTo>
                    <a:pt x="34392" y="27133"/>
                    <a:pt x="35212" y="26176"/>
                    <a:pt x="34924" y="25841"/>
                  </a:cubicBezTo>
                  <a:cubicBezTo>
                    <a:pt x="34888" y="25798"/>
                    <a:pt x="34845" y="25779"/>
                    <a:pt x="34798" y="25779"/>
                  </a:cubicBezTo>
                  <a:cubicBezTo>
                    <a:pt x="34725" y="25779"/>
                    <a:pt x="34641" y="25823"/>
                    <a:pt x="34554" y="25891"/>
                  </a:cubicBezTo>
                  <a:lnTo>
                    <a:pt x="34554" y="25891"/>
                  </a:lnTo>
                  <a:cubicBezTo>
                    <a:pt x="34728" y="25644"/>
                    <a:pt x="34860" y="25394"/>
                    <a:pt x="34817" y="25249"/>
                  </a:cubicBezTo>
                  <a:cubicBezTo>
                    <a:pt x="34784" y="25148"/>
                    <a:pt x="34706" y="25111"/>
                    <a:pt x="34609" y="25111"/>
                  </a:cubicBezTo>
                  <a:cubicBezTo>
                    <a:pt x="34355" y="25111"/>
                    <a:pt x="33971" y="25364"/>
                    <a:pt x="33905" y="25386"/>
                  </a:cubicBezTo>
                  <a:cubicBezTo>
                    <a:pt x="33904" y="25386"/>
                    <a:pt x="33903" y="25386"/>
                    <a:pt x="33903" y="25386"/>
                  </a:cubicBezTo>
                  <a:cubicBezTo>
                    <a:pt x="33879" y="25386"/>
                    <a:pt x="35315" y="24526"/>
                    <a:pt x="35091" y="24003"/>
                  </a:cubicBezTo>
                  <a:cubicBezTo>
                    <a:pt x="34998" y="23785"/>
                    <a:pt x="34737" y="23700"/>
                    <a:pt x="34401" y="23700"/>
                  </a:cubicBezTo>
                  <a:cubicBezTo>
                    <a:pt x="33915" y="23700"/>
                    <a:pt x="33271" y="23878"/>
                    <a:pt x="32750" y="24094"/>
                  </a:cubicBezTo>
                  <a:cubicBezTo>
                    <a:pt x="31884" y="24459"/>
                    <a:pt x="30608" y="25158"/>
                    <a:pt x="30608" y="25158"/>
                  </a:cubicBezTo>
                  <a:cubicBezTo>
                    <a:pt x="30608" y="25158"/>
                    <a:pt x="32249" y="24231"/>
                    <a:pt x="31991" y="23501"/>
                  </a:cubicBezTo>
                  <a:cubicBezTo>
                    <a:pt x="31906" y="23263"/>
                    <a:pt x="31648" y="23164"/>
                    <a:pt x="31237" y="23164"/>
                  </a:cubicBezTo>
                  <a:cubicBezTo>
                    <a:pt x="30390" y="23164"/>
                    <a:pt x="28894" y="23583"/>
                    <a:pt x="26930" y="24063"/>
                  </a:cubicBezTo>
                  <a:cubicBezTo>
                    <a:pt x="25680" y="24371"/>
                    <a:pt x="24153" y="24713"/>
                    <a:pt x="22609" y="24713"/>
                  </a:cubicBezTo>
                  <a:cubicBezTo>
                    <a:pt x="20568" y="24713"/>
                    <a:pt x="18496" y="24116"/>
                    <a:pt x="16991" y="22057"/>
                  </a:cubicBezTo>
                  <a:cubicBezTo>
                    <a:pt x="12303" y="15642"/>
                    <a:pt x="22248" y="0"/>
                    <a:pt x="13235" y="0"/>
                  </a:cubicBezTo>
                  <a:close/>
                </a:path>
              </a:pathLst>
            </a:custGeom>
            <a:solidFill>
              <a:srgbClr val="EAA4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8"/>
            <p:cNvSpPr/>
            <p:nvPr/>
          </p:nvSpPr>
          <p:spPr>
            <a:xfrm>
              <a:off x="3682150" y="2042350"/>
              <a:ext cx="8000" cy="34225"/>
            </a:xfrm>
            <a:custGeom>
              <a:avLst/>
              <a:gdLst/>
              <a:ahLst/>
              <a:cxnLst/>
              <a:rect l="l" t="t" r="r" b="b"/>
              <a:pathLst>
                <a:path w="320" h="1369" extrusionOk="0">
                  <a:moveTo>
                    <a:pt x="319" y="31"/>
                  </a:moveTo>
                  <a:cubicBezTo>
                    <a:pt x="198" y="472"/>
                    <a:pt x="91" y="913"/>
                    <a:pt x="0" y="1369"/>
                  </a:cubicBezTo>
                  <a:lnTo>
                    <a:pt x="0" y="1369"/>
                  </a:lnTo>
                  <a:cubicBezTo>
                    <a:pt x="91" y="913"/>
                    <a:pt x="198" y="472"/>
                    <a:pt x="319" y="31"/>
                  </a:cubicBezTo>
                  <a:close/>
                  <a:moveTo>
                    <a:pt x="319" y="1"/>
                  </a:moveTo>
                  <a:lnTo>
                    <a:pt x="319" y="31"/>
                  </a:lnTo>
                  <a:lnTo>
                    <a:pt x="319" y="1"/>
                  </a:lnTo>
                  <a:close/>
                </a:path>
              </a:pathLst>
            </a:custGeom>
            <a:solidFill>
              <a:srgbClr val="DF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8"/>
            <p:cNvSpPr/>
            <p:nvPr/>
          </p:nvSpPr>
          <p:spPr>
            <a:xfrm>
              <a:off x="3757375" y="2499800"/>
              <a:ext cx="422125" cy="130700"/>
            </a:xfrm>
            <a:custGeom>
              <a:avLst/>
              <a:gdLst/>
              <a:ahLst/>
              <a:cxnLst/>
              <a:rect l="l" t="t" r="r" b="b"/>
              <a:pathLst>
                <a:path w="16885" h="5228" extrusionOk="0">
                  <a:moveTo>
                    <a:pt x="16231" y="4848"/>
                  </a:moveTo>
                  <a:lnTo>
                    <a:pt x="16200" y="4848"/>
                  </a:lnTo>
                  <a:lnTo>
                    <a:pt x="16231" y="4848"/>
                  </a:lnTo>
                  <a:close/>
                  <a:moveTo>
                    <a:pt x="16307" y="4833"/>
                  </a:moveTo>
                  <a:lnTo>
                    <a:pt x="16246" y="4848"/>
                  </a:lnTo>
                  <a:lnTo>
                    <a:pt x="16307" y="4833"/>
                  </a:lnTo>
                  <a:close/>
                  <a:moveTo>
                    <a:pt x="16337" y="4833"/>
                  </a:moveTo>
                  <a:lnTo>
                    <a:pt x="16307" y="4833"/>
                  </a:lnTo>
                  <a:lnTo>
                    <a:pt x="16337" y="4833"/>
                  </a:lnTo>
                  <a:close/>
                  <a:moveTo>
                    <a:pt x="16367" y="4833"/>
                  </a:moveTo>
                  <a:lnTo>
                    <a:pt x="16352" y="4833"/>
                  </a:lnTo>
                  <a:lnTo>
                    <a:pt x="16367" y="4833"/>
                  </a:lnTo>
                  <a:close/>
                  <a:moveTo>
                    <a:pt x="16398" y="4833"/>
                  </a:moveTo>
                  <a:lnTo>
                    <a:pt x="16383" y="4833"/>
                  </a:lnTo>
                  <a:lnTo>
                    <a:pt x="16398" y="4833"/>
                  </a:lnTo>
                  <a:close/>
                  <a:moveTo>
                    <a:pt x="16474" y="4817"/>
                  </a:moveTo>
                  <a:lnTo>
                    <a:pt x="16413" y="4833"/>
                  </a:lnTo>
                  <a:lnTo>
                    <a:pt x="16474" y="4817"/>
                  </a:lnTo>
                  <a:close/>
                  <a:moveTo>
                    <a:pt x="16504" y="4817"/>
                  </a:moveTo>
                  <a:lnTo>
                    <a:pt x="16489" y="4817"/>
                  </a:lnTo>
                  <a:lnTo>
                    <a:pt x="16504" y="4817"/>
                  </a:lnTo>
                  <a:close/>
                  <a:moveTo>
                    <a:pt x="16535" y="4817"/>
                  </a:moveTo>
                  <a:lnTo>
                    <a:pt x="16535" y="4817"/>
                  </a:lnTo>
                  <a:close/>
                  <a:moveTo>
                    <a:pt x="16565" y="4817"/>
                  </a:moveTo>
                  <a:lnTo>
                    <a:pt x="16565" y="4817"/>
                  </a:lnTo>
                  <a:close/>
                  <a:moveTo>
                    <a:pt x="16595" y="4817"/>
                  </a:moveTo>
                  <a:lnTo>
                    <a:pt x="16595" y="4817"/>
                  </a:lnTo>
                  <a:close/>
                  <a:moveTo>
                    <a:pt x="16641" y="4817"/>
                  </a:moveTo>
                  <a:lnTo>
                    <a:pt x="16641" y="4817"/>
                  </a:lnTo>
                  <a:close/>
                  <a:moveTo>
                    <a:pt x="16671" y="4817"/>
                  </a:moveTo>
                  <a:lnTo>
                    <a:pt x="16671" y="4817"/>
                  </a:lnTo>
                  <a:close/>
                  <a:moveTo>
                    <a:pt x="16702" y="4817"/>
                  </a:moveTo>
                  <a:lnTo>
                    <a:pt x="16702" y="4817"/>
                  </a:lnTo>
                  <a:close/>
                  <a:moveTo>
                    <a:pt x="16717" y="4817"/>
                  </a:moveTo>
                  <a:lnTo>
                    <a:pt x="16717" y="4817"/>
                  </a:lnTo>
                  <a:close/>
                  <a:moveTo>
                    <a:pt x="16823" y="4802"/>
                  </a:moveTo>
                  <a:lnTo>
                    <a:pt x="16823" y="4802"/>
                  </a:lnTo>
                  <a:close/>
                  <a:moveTo>
                    <a:pt x="16854" y="4802"/>
                  </a:moveTo>
                  <a:lnTo>
                    <a:pt x="16854" y="4802"/>
                  </a:lnTo>
                  <a:close/>
                  <a:moveTo>
                    <a:pt x="16884" y="4802"/>
                  </a:moveTo>
                  <a:lnTo>
                    <a:pt x="16884" y="4802"/>
                  </a:lnTo>
                  <a:close/>
                  <a:moveTo>
                    <a:pt x="2325" y="2006"/>
                  </a:moveTo>
                  <a:cubicBezTo>
                    <a:pt x="5410" y="4103"/>
                    <a:pt x="9058" y="5228"/>
                    <a:pt x="12781" y="5228"/>
                  </a:cubicBezTo>
                  <a:cubicBezTo>
                    <a:pt x="13936" y="5228"/>
                    <a:pt x="15076" y="5121"/>
                    <a:pt x="16200" y="4924"/>
                  </a:cubicBezTo>
                  <a:cubicBezTo>
                    <a:pt x="15076" y="5121"/>
                    <a:pt x="13936" y="5228"/>
                    <a:pt x="12781" y="5228"/>
                  </a:cubicBezTo>
                  <a:cubicBezTo>
                    <a:pt x="9058" y="5228"/>
                    <a:pt x="5410" y="4103"/>
                    <a:pt x="2325" y="2006"/>
                  </a:cubicBezTo>
                  <a:close/>
                  <a:moveTo>
                    <a:pt x="2234" y="1945"/>
                  </a:moveTo>
                  <a:lnTo>
                    <a:pt x="2295" y="1991"/>
                  </a:lnTo>
                  <a:lnTo>
                    <a:pt x="2234" y="1945"/>
                  </a:lnTo>
                  <a:close/>
                  <a:moveTo>
                    <a:pt x="2204" y="1930"/>
                  </a:moveTo>
                  <a:lnTo>
                    <a:pt x="2234" y="1945"/>
                  </a:lnTo>
                  <a:lnTo>
                    <a:pt x="2204" y="1930"/>
                  </a:lnTo>
                  <a:close/>
                  <a:moveTo>
                    <a:pt x="2158" y="1900"/>
                  </a:moveTo>
                  <a:lnTo>
                    <a:pt x="2173" y="1915"/>
                  </a:lnTo>
                  <a:lnTo>
                    <a:pt x="2158" y="1900"/>
                  </a:lnTo>
                  <a:close/>
                  <a:moveTo>
                    <a:pt x="2021" y="1808"/>
                  </a:moveTo>
                  <a:lnTo>
                    <a:pt x="2113" y="1854"/>
                  </a:lnTo>
                  <a:lnTo>
                    <a:pt x="2021" y="1808"/>
                  </a:lnTo>
                  <a:close/>
                  <a:moveTo>
                    <a:pt x="1976" y="1778"/>
                  </a:moveTo>
                  <a:lnTo>
                    <a:pt x="1991" y="1778"/>
                  </a:lnTo>
                  <a:lnTo>
                    <a:pt x="1976" y="1778"/>
                  </a:lnTo>
                  <a:close/>
                  <a:moveTo>
                    <a:pt x="1945" y="1748"/>
                  </a:moveTo>
                  <a:lnTo>
                    <a:pt x="1961" y="1763"/>
                  </a:lnTo>
                  <a:lnTo>
                    <a:pt x="1945" y="1748"/>
                  </a:lnTo>
                  <a:close/>
                  <a:moveTo>
                    <a:pt x="1900" y="1717"/>
                  </a:moveTo>
                  <a:lnTo>
                    <a:pt x="1915" y="1732"/>
                  </a:lnTo>
                  <a:lnTo>
                    <a:pt x="1900" y="1717"/>
                  </a:lnTo>
                  <a:close/>
                  <a:moveTo>
                    <a:pt x="1869" y="1702"/>
                  </a:moveTo>
                  <a:lnTo>
                    <a:pt x="1869" y="1702"/>
                  </a:lnTo>
                  <a:close/>
                  <a:moveTo>
                    <a:pt x="1824" y="1672"/>
                  </a:moveTo>
                  <a:lnTo>
                    <a:pt x="1839" y="1672"/>
                  </a:lnTo>
                  <a:lnTo>
                    <a:pt x="1824" y="1672"/>
                  </a:lnTo>
                  <a:close/>
                  <a:moveTo>
                    <a:pt x="1793" y="1641"/>
                  </a:moveTo>
                  <a:lnTo>
                    <a:pt x="1809" y="1641"/>
                  </a:lnTo>
                  <a:lnTo>
                    <a:pt x="1793" y="1641"/>
                  </a:lnTo>
                  <a:close/>
                  <a:moveTo>
                    <a:pt x="1763" y="1611"/>
                  </a:moveTo>
                  <a:lnTo>
                    <a:pt x="1778" y="1626"/>
                  </a:lnTo>
                  <a:lnTo>
                    <a:pt x="1763" y="1611"/>
                  </a:lnTo>
                  <a:close/>
                  <a:moveTo>
                    <a:pt x="1733" y="1596"/>
                  </a:moveTo>
                  <a:lnTo>
                    <a:pt x="1733" y="1596"/>
                  </a:lnTo>
                  <a:lnTo>
                    <a:pt x="1733" y="1596"/>
                  </a:lnTo>
                  <a:close/>
                  <a:moveTo>
                    <a:pt x="1687" y="1565"/>
                  </a:moveTo>
                  <a:lnTo>
                    <a:pt x="1687" y="1565"/>
                  </a:lnTo>
                  <a:lnTo>
                    <a:pt x="1687" y="1565"/>
                  </a:lnTo>
                  <a:close/>
                  <a:moveTo>
                    <a:pt x="1641" y="1535"/>
                  </a:moveTo>
                  <a:lnTo>
                    <a:pt x="1657" y="1535"/>
                  </a:lnTo>
                  <a:lnTo>
                    <a:pt x="1641" y="1535"/>
                  </a:lnTo>
                  <a:close/>
                  <a:moveTo>
                    <a:pt x="1611" y="1505"/>
                  </a:moveTo>
                  <a:lnTo>
                    <a:pt x="1626" y="1520"/>
                  </a:lnTo>
                  <a:lnTo>
                    <a:pt x="1611" y="1505"/>
                  </a:lnTo>
                  <a:close/>
                  <a:moveTo>
                    <a:pt x="1581" y="1489"/>
                  </a:moveTo>
                  <a:lnTo>
                    <a:pt x="1581" y="1489"/>
                  </a:lnTo>
                  <a:lnTo>
                    <a:pt x="1581" y="1489"/>
                  </a:lnTo>
                  <a:close/>
                  <a:moveTo>
                    <a:pt x="1535" y="1459"/>
                  </a:moveTo>
                  <a:lnTo>
                    <a:pt x="1535" y="1459"/>
                  </a:lnTo>
                  <a:lnTo>
                    <a:pt x="1535" y="1459"/>
                  </a:lnTo>
                  <a:close/>
                  <a:moveTo>
                    <a:pt x="1505" y="1429"/>
                  </a:moveTo>
                  <a:lnTo>
                    <a:pt x="1505" y="1429"/>
                  </a:lnTo>
                  <a:lnTo>
                    <a:pt x="1505" y="1429"/>
                  </a:lnTo>
                  <a:close/>
                  <a:moveTo>
                    <a:pt x="1474" y="1398"/>
                  </a:moveTo>
                  <a:lnTo>
                    <a:pt x="1490" y="1413"/>
                  </a:lnTo>
                  <a:lnTo>
                    <a:pt x="1474" y="1398"/>
                  </a:lnTo>
                  <a:close/>
                  <a:moveTo>
                    <a:pt x="1444" y="1368"/>
                  </a:moveTo>
                  <a:lnTo>
                    <a:pt x="1444" y="1368"/>
                  </a:lnTo>
                  <a:lnTo>
                    <a:pt x="1444" y="1368"/>
                  </a:lnTo>
                  <a:close/>
                  <a:moveTo>
                    <a:pt x="1398" y="1337"/>
                  </a:moveTo>
                  <a:lnTo>
                    <a:pt x="1398" y="1337"/>
                  </a:lnTo>
                  <a:lnTo>
                    <a:pt x="1398" y="1337"/>
                  </a:lnTo>
                  <a:close/>
                  <a:moveTo>
                    <a:pt x="1368" y="1307"/>
                  </a:moveTo>
                  <a:lnTo>
                    <a:pt x="1368" y="1307"/>
                  </a:lnTo>
                  <a:lnTo>
                    <a:pt x="1368" y="1307"/>
                  </a:lnTo>
                  <a:close/>
                  <a:moveTo>
                    <a:pt x="1338" y="1292"/>
                  </a:moveTo>
                  <a:lnTo>
                    <a:pt x="1338" y="1292"/>
                  </a:lnTo>
                  <a:lnTo>
                    <a:pt x="1338" y="1292"/>
                  </a:lnTo>
                  <a:close/>
                  <a:moveTo>
                    <a:pt x="1292" y="1261"/>
                  </a:moveTo>
                  <a:lnTo>
                    <a:pt x="1292" y="1261"/>
                  </a:lnTo>
                  <a:lnTo>
                    <a:pt x="1292" y="1261"/>
                  </a:lnTo>
                  <a:close/>
                  <a:moveTo>
                    <a:pt x="1231" y="1201"/>
                  </a:moveTo>
                  <a:lnTo>
                    <a:pt x="1231" y="1201"/>
                  </a:lnTo>
                  <a:lnTo>
                    <a:pt x="1231" y="1201"/>
                  </a:lnTo>
                  <a:close/>
                  <a:moveTo>
                    <a:pt x="1201" y="1170"/>
                  </a:moveTo>
                  <a:lnTo>
                    <a:pt x="1201" y="1170"/>
                  </a:lnTo>
                  <a:lnTo>
                    <a:pt x="1201" y="1170"/>
                  </a:lnTo>
                  <a:close/>
                  <a:moveTo>
                    <a:pt x="1155" y="1140"/>
                  </a:moveTo>
                  <a:lnTo>
                    <a:pt x="1170" y="1140"/>
                  </a:lnTo>
                  <a:lnTo>
                    <a:pt x="1155" y="1140"/>
                  </a:lnTo>
                  <a:close/>
                  <a:moveTo>
                    <a:pt x="1125" y="1125"/>
                  </a:moveTo>
                  <a:lnTo>
                    <a:pt x="1125" y="1125"/>
                  </a:lnTo>
                  <a:close/>
                  <a:moveTo>
                    <a:pt x="1094" y="1079"/>
                  </a:moveTo>
                  <a:lnTo>
                    <a:pt x="1094" y="1079"/>
                  </a:lnTo>
                  <a:lnTo>
                    <a:pt x="1094" y="1079"/>
                  </a:lnTo>
                  <a:close/>
                  <a:moveTo>
                    <a:pt x="1064" y="1049"/>
                  </a:moveTo>
                  <a:lnTo>
                    <a:pt x="1064" y="1049"/>
                  </a:lnTo>
                  <a:lnTo>
                    <a:pt x="1064" y="1049"/>
                  </a:lnTo>
                  <a:close/>
                  <a:moveTo>
                    <a:pt x="1018" y="1033"/>
                  </a:moveTo>
                  <a:lnTo>
                    <a:pt x="1018" y="1033"/>
                  </a:lnTo>
                  <a:lnTo>
                    <a:pt x="1018" y="1033"/>
                  </a:lnTo>
                  <a:close/>
                  <a:moveTo>
                    <a:pt x="988" y="1003"/>
                  </a:moveTo>
                  <a:lnTo>
                    <a:pt x="988" y="1003"/>
                  </a:lnTo>
                  <a:lnTo>
                    <a:pt x="988" y="1003"/>
                  </a:lnTo>
                  <a:close/>
                  <a:moveTo>
                    <a:pt x="958" y="973"/>
                  </a:moveTo>
                  <a:lnTo>
                    <a:pt x="958" y="973"/>
                  </a:lnTo>
                  <a:lnTo>
                    <a:pt x="958" y="973"/>
                  </a:lnTo>
                  <a:close/>
                  <a:moveTo>
                    <a:pt x="927" y="942"/>
                  </a:moveTo>
                  <a:lnTo>
                    <a:pt x="927" y="942"/>
                  </a:lnTo>
                  <a:lnTo>
                    <a:pt x="927" y="942"/>
                  </a:lnTo>
                  <a:close/>
                  <a:moveTo>
                    <a:pt x="897" y="912"/>
                  </a:moveTo>
                  <a:lnTo>
                    <a:pt x="897" y="912"/>
                  </a:lnTo>
                  <a:lnTo>
                    <a:pt x="897" y="912"/>
                  </a:lnTo>
                  <a:close/>
                  <a:moveTo>
                    <a:pt x="866" y="881"/>
                  </a:moveTo>
                  <a:lnTo>
                    <a:pt x="866" y="881"/>
                  </a:lnTo>
                  <a:lnTo>
                    <a:pt x="866" y="881"/>
                  </a:lnTo>
                  <a:close/>
                  <a:moveTo>
                    <a:pt x="836" y="851"/>
                  </a:moveTo>
                  <a:lnTo>
                    <a:pt x="836" y="851"/>
                  </a:lnTo>
                  <a:lnTo>
                    <a:pt x="836" y="851"/>
                  </a:lnTo>
                  <a:close/>
                  <a:moveTo>
                    <a:pt x="790" y="821"/>
                  </a:moveTo>
                  <a:lnTo>
                    <a:pt x="790" y="821"/>
                  </a:lnTo>
                  <a:lnTo>
                    <a:pt x="790" y="821"/>
                  </a:lnTo>
                  <a:close/>
                  <a:moveTo>
                    <a:pt x="760" y="790"/>
                  </a:moveTo>
                  <a:lnTo>
                    <a:pt x="775" y="790"/>
                  </a:lnTo>
                  <a:lnTo>
                    <a:pt x="760" y="790"/>
                  </a:lnTo>
                  <a:close/>
                  <a:moveTo>
                    <a:pt x="730" y="760"/>
                  </a:moveTo>
                  <a:lnTo>
                    <a:pt x="730" y="760"/>
                  </a:lnTo>
                  <a:lnTo>
                    <a:pt x="730" y="760"/>
                  </a:lnTo>
                  <a:close/>
                  <a:moveTo>
                    <a:pt x="699" y="729"/>
                  </a:moveTo>
                  <a:lnTo>
                    <a:pt x="699" y="729"/>
                  </a:lnTo>
                  <a:close/>
                  <a:moveTo>
                    <a:pt x="669" y="699"/>
                  </a:moveTo>
                  <a:lnTo>
                    <a:pt x="669" y="699"/>
                  </a:lnTo>
                  <a:lnTo>
                    <a:pt x="669" y="699"/>
                  </a:lnTo>
                  <a:close/>
                  <a:moveTo>
                    <a:pt x="638" y="669"/>
                  </a:moveTo>
                  <a:lnTo>
                    <a:pt x="638" y="669"/>
                  </a:lnTo>
                  <a:lnTo>
                    <a:pt x="638" y="669"/>
                  </a:lnTo>
                  <a:close/>
                  <a:moveTo>
                    <a:pt x="608" y="638"/>
                  </a:moveTo>
                  <a:lnTo>
                    <a:pt x="608" y="638"/>
                  </a:lnTo>
                  <a:lnTo>
                    <a:pt x="608" y="638"/>
                  </a:lnTo>
                  <a:close/>
                  <a:moveTo>
                    <a:pt x="532" y="578"/>
                  </a:moveTo>
                  <a:lnTo>
                    <a:pt x="532" y="578"/>
                  </a:lnTo>
                  <a:lnTo>
                    <a:pt x="532" y="578"/>
                  </a:lnTo>
                  <a:close/>
                  <a:moveTo>
                    <a:pt x="502" y="547"/>
                  </a:moveTo>
                  <a:lnTo>
                    <a:pt x="502" y="547"/>
                  </a:lnTo>
                  <a:lnTo>
                    <a:pt x="502" y="547"/>
                  </a:lnTo>
                  <a:close/>
                  <a:moveTo>
                    <a:pt x="471" y="517"/>
                  </a:moveTo>
                  <a:lnTo>
                    <a:pt x="471" y="517"/>
                  </a:lnTo>
                  <a:lnTo>
                    <a:pt x="471" y="517"/>
                  </a:lnTo>
                  <a:close/>
                  <a:moveTo>
                    <a:pt x="411" y="441"/>
                  </a:moveTo>
                  <a:lnTo>
                    <a:pt x="411" y="441"/>
                  </a:lnTo>
                  <a:lnTo>
                    <a:pt x="411" y="441"/>
                  </a:lnTo>
                  <a:close/>
                  <a:moveTo>
                    <a:pt x="380" y="410"/>
                  </a:moveTo>
                  <a:lnTo>
                    <a:pt x="380" y="410"/>
                  </a:lnTo>
                  <a:lnTo>
                    <a:pt x="380" y="410"/>
                  </a:lnTo>
                  <a:close/>
                  <a:moveTo>
                    <a:pt x="350" y="380"/>
                  </a:moveTo>
                  <a:lnTo>
                    <a:pt x="350" y="380"/>
                  </a:lnTo>
                  <a:lnTo>
                    <a:pt x="350" y="380"/>
                  </a:lnTo>
                  <a:close/>
                  <a:moveTo>
                    <a:pt x="259" y="289"/>
                  </a:moveTo>
                  <a:lnTo>
                    <a:pt x="259" y="289"/>
                  </a:lnTo>
                  <a:lnTo>
                    <a:pt x="259" y="289"/>
                  </a:lnTo>
                  <a:close/>
                  <a:moveTo>
                    <a:pt x="228" y="258"/>
                  </a:moveTo>
                  <a:lnTo>
                    <a:pt x="228" y="258"/>
                  </a:lnTo>
                  <a:lnTo>
                    <a:pt x="228" y="258"/>
                  </a:lnTo>
                  <a:close/>
                  <a:moveTo>
                    <a:pt x="137" y="167"/>
                  </a:moveTo>
                  <a:lnTo>
                    <a:pt x="137" y="167"/>
                  </a:lnTo>
                  <a:close/>
                  <a:moveTo>
                    <a:pt x="107" y="122"/>
                  </a:moveTo>
                  <a:lnTo>
                    <a:pt x="107" y="122"/>
                  </a:lnTo>
                  <a:close/>
                  <a:moveTo>
                    <a:pt x="31" y="30"/>
                  </a:moveTo>
                  <a:lnTo>
                    <a:pt x="31" y="30"/>
                  </a:lnTo>
                  <a:close/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3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8"/>
            <p:cNvSpPr/>
            <p:nvPr/>
          </p:nvSpPr>
          <p:spPr>
            <a:xfrm>
              <a:off x="3669225" y="2190150"/>
              <a:ext cx="710100" cy="432000"/>
            </a:xfrm>
            <a:custGeom>
              <a:avLst/>
              <a:gdLst/>
              <a:ahLst/>
              <a:cxnLst/>
              <a:rect l="l" t="t" r="r" b="b"/>
              <a:pathLst>
                <a:path w="28404" h="17280" extrusionOk="0">
                  <a:moveTo>
                    <a:pt x="2356" y="1"/>
                  </a:moveTo>
                  <a:cubicBezTo>
                    <a:pt x="548" y="1186"/>
                    <a:pt x="46" y="2812"/>
                    <a:pt x="1" y="2979"/>
                  </a:cubicBezTo>
                  <a:cubicBezTo>
                    <a:pt x="289" y="6505"/>
                    <a:pt x="1368" y="9848"/>
                    <a:pt x="3526" y="12310"/>
                  </a:cubicBezTo>
                  <a:lnTo>
                    <a:pt x="3541" y="12340"/>
                  </a:lnTo>
                  <a:lnTo>
                    <a:pt x="3633" y="12432"/>
                  </a:lnTo>
                  <a:lnTo>
                    <a:pt x="3663" y="12462"/>
                  </a:lnTo>
                  <a:lnTo>
                    <a:pt x="3754" y="12568"/>
                  </a:lnTo>
                  <a:lnTo>
                    <a:pt x="3769" y="12584"/>
                  </a:lnTo>
                  <a:lnTo>
                    <a:pt x="3861" y="12675"/>
                  </a:lnTo>
                  <a:lnTo>
                    <a:pt x="3891" y="12705"/>
                  </a:lnTo>
                  <a:lnTo>
                    <a:pt x="3906" y="12736"/>
                  </a:lnTo>
                  <a:lnTo>
                    <a:pt x="3967" y="12796"/>
                  </a:lnTo>
                  <a:lnTo>
                    <a:pt x="3997" y="12812"/>
                  </a:lnTo>
                  <a:lnTo>
                    <a:pt x="4013" y="12842"/>
                  </a:lnTo>
                  <a:lnTo>
                    <a:pt x="4073" y="12903"/>
                  </a:lnTo>
                  <a:lnTo>
                    <a:pt x="4104" y="12918"/>
                  </a:lnTo>
                  <a:lnTo>
                    <a:pt x="4119" y="12948"/>
                  </a:lnTo>
                  <a:lnTo>
                    <a:pt x="4149" y="12964"/>
                  </a:lnTo>
                  <a:lnTo>
                    <a:pt x="4180" y="12994"/>
                  </a:lnTo>
                  <a:lnTo>
                    <a:pt x="4210" y="13024"/>
                  </a:lnTo>
                  <a:lnTo>
                    <a:pt x="4240" y="13040"/>
                  </a:lnTo>
                  <a:lnTo>
                    <a:pt x="4271" y="13070"/>
                  </a:lnTo>
                  <a:lnTo>
                    <a:pt x="4301" y="13100"/>
                  </a:lnTo>
                  <a:lnTo>
                    <a:pt x="4316" y="13115"/>
                  </a:lnTo>
                  <a:lnTo>
                    <a:pt x="4347" y="13131"/>
                  </a:lnTo>
                  <a:lnTo>
                    <a:pt x="4347" y="13146"/>
                  </a:lnTo>
                  <a:cubicBezTo>
                    <a:pt x="4362" y="13161"/>
                    <a:pt x="4362" y="13161"/>
                    <a:pt x="4377" y="13161"/>
                  </a:cubicBezTo>
                  <a:lnTo>
                    <a:pt x="4408" y="13191"/>
                  </a:lnTo>
                  <a:lnTo>
                    <a:pt x="4438" y="13222"/>
                  </a:lnTo>
                  <a:lnTo>
                    <a:pt x="4453" y="13237"/>
                  </a:lnTo>
                  <a:lnTo>
                    <a:pt x="4484" y="13267"/>
                  </a:lnTo>
                  <a:lnTo>
                    <a:pt x="4514" y="13283"/>
                  </a:lnTo>
                  <a:lnTo>
                    <a:pt x="4544" y="13313"/>
                  </a:lnTo>
                  <a:lnTo>
                    <a:pt x="4575" y="13328"/>
                  </a:lnTo>
                  <a:lnTo>
                    <a:pt x="4590" y="13359"/>
                  </a:lnTo>
                  <a:lnTo>
                    <a:pt x="4666" y="13404"/>
                  </a:lnTo>
                  <a:lnTo>
                    <a:pt x="4681" y="13419"/>
                  </a:lnTo>
                  <a:lnTo>
                    <a:pt x="4696" y="13419"/>
                  </a:lnTo>
                  <a:lnTo>
                    <a:pt x="4712" y="13450"/>
                  </a:lnTo>
                  <a:lnTo>
                    <a:pt x="4742" y="13465"/>
                  </a:lnTo>
                  <a:lnTo>
                    <a:pt x="4772" y="13495"/>
                  </a:lnTo>
                  <a:lnTo>
                    <a:pt x="4803" y="13511"/>
                  </a:lnTo>
                  <a:lnTo>
                    <a:pt x="4818" y="13526"/>
                  </a:lnTo>
                  <a:lnTo>
                    <a:pt x="4833" y="13541"/>
                  </a:lnTo>
                  <a:lnTo>
                    <a:pt x="4864" y="13556"/>
                  </a:lnTo>
                  <a:lnTo>
                    <a:pt x="4894" y="13587"/>
                  </a:lnTo>
                  <a:lnTo>
                    <a:pt x="4924" y="13602"/>
                  </a:lnTo>
                  <a:lnTo>
                    <a:pt x="4924" y="13617"/>
                  </a:lnTo>
                  <a:lnTo>
                    <a:pt x="4955" y="13632"/>
                  </a:lnTo>
                  <a:lnTo>
                    <a:pt x="4970" y="13632"/>
                  </a:lnTo>
                  <a:lnTo>
                    <a:pt x="4985" y="13647"/>
                  </a:lnTo>
                  <a:lnTo>
                    <a:pt x="5000" y="13647"/>
                  </a:lnTo>
                  <a:cubicBezTo>
                    <a:pt x="5016" y="13663"/>
                    <a:pt x="5016" y="13663"/>
                    <a:pt x="5031" y="13678"/>
                  </a:cubicBezTo>
                  <a:lnTo>
                    <a:pt x="5061" y="13693"/>
                  </a:lnTo>
                  <a:lnTo>
                    <a:pt x="5061" y="13708"/>
                  </a:lnTo>
                  <a:lnTo>
                    <a:pt x="5092" y="13723"/>
                  </a:lnTo>
                  <a:lnTo>
                    <a:pt x="5107" y="13723"/>
                  </a:lnTo>
                  <a:lnTo>
                    <a:pt x="5122" y="13739"/>
                  </a:lnTo>
                  <a:lnTo>
                    <a:pt x="5137" y="13739"/>
                  </a:lnTo>
                  <a:lnTo>
                    <a:pt x="5167" y="13754"/>
                  </a:lnTo>
                  <a:lnTo>
                    <a:pt x="5198" y="13784"/>
                  </a:lnTo>
                  <a:lnTo>
                    <a:pt x="5213" y="13784"/>
                  </a:lnTo>
                  <a:lnTo>
                    <a:pt x="5228" y="13799"/>
                  </a:lnTo>
                  <a:lnTo>
                    <a:pt x="5243" y="13815"/>
                  </a:lnTo>
                  <a:lnTo>
                    <a:pt x="5274" y="13830"/>
                  </a:lnTo>
                  <a:lnTo>
                    <a:pt x="5319" y="13860"/>
                  </a:lnTo>
                  <a:lnTo>
                    <a:pt x="5395" y="13906"/>
                  </a:lnTo>
                  <a:lnTo>
                    <a:pt x="5456" y="13951"/>
                  </a:lnTo>
                  <a:lnTo>
                    <a:pt x="5471" y="13967"/>
                  </a:lnTo>
                  <a:lnTo>
                    <a:pt x="5487" y="13982"/>
                  </a:lnTo>
                  <a:lnTo>
                    <a:pt x="5517" y="13997"/>
                  </a:lnTo>
                  <a:lnTo>
                    <a:pt x="5578" y="14027"/>
                  </a:lnTo>
                  <a:lnTo>
                    <a:pt x="5608" y="14058"/>
                  </a:lnTo>
                  <a:cubicBezTo>
                    <a:pt x="8693" y="16155"/>
                    <a:pt x="12341" y="17279"/>
                    <a:pt x="16079" y="17279"/>
                  </a:cubicBezTo>
                  <a:cubicBezTo>
                    <a:pt x="17219" y="17264"/>
                    <a:pt x="18359" y="17173"/>
                    <a:pt x="19498" y="16976"/>
                  </a:cubicBezTo>
                  <a:lnTo>
                    <a:pt x="19529" y="16976"/>
                  </a:lnTo>
                  <a:lnTo>
                    <a:pt x="19589" y="16960"/>
                  </a:lnTo>
                  <a:lnTo>
                    <a:pt x="19681" y="16960"/>
                  </a:lnTo>
                  <a:lnTo>
                    <a:pt x="19741" y="16945"/>
                  </a:lnTo>
                  <a:lnTo>
                    <a:pt x="20000" y="16945"/>
                  </a:lnTo>
                  <a:lnTo>
                    <a:pt x="20091" y="16930"/>
                  </a:lnTo>
                  <a:lnTo>
                    <a:pt x="20137" y="16930"/>
                  </a:lnTo>
                  <a:cubicBezTo>
                    <a:pt x="23085" y="16428"/>
                    <a:pt x="25896" y="15334"/>
                    <a:pt x="28404" y="13708"/>
                  </a:cubicBezTo>
                  <a:lnTo>
                    <a:pt x="28404" y="13708"/>
                  </a:lnTo>
                  <a:cubicBezTo>
                    <a:pt x="25957" y="14635"/>
                    <a:pt x="23374" y="15137"/>
                    <a:pt x="20744" y="15167"/>
                  </a:cubicBezTo>
                  <a:cubicBezTo>
                    <a:pt x="20532" y="15167"/>
                    <a:pt x="20213" y="15182"/>
                    <a:pt x="19802" y="15182"/>
                  </a:cubicBezTo>
                  <a:cubicBezTo>
                    <a:pt x="15623" y="15182"/>
                    <a:pt x="2447" y="14438"/>
                    <a:pt x="2371" y="1"/>
                  </a:cubicBezTo>
                  <a:close/>
                </a:path>
              </a:pathLst>
            </a:custGeom>
            <a:solidFill>
              <a:srgbClr val="DF83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8"/>
            <p:cNvSpPr/>
            <p:nvPr/>
          </p:nvSpPr>
          <p:spPr>
            <a:xfrm>
              <a:off x="3668475" y="1804375"/>
              <a:ext cx="350700" cy="374025"/>
            </a:xfrm>
            <a:custGeom>
              <a:avLst/>
              <a:gdLst/>
              <a:ahLst/>
              <a:cxnLst/>
              <a:rect l="l" t="t" r="r" b="b"/>
              <a:pathLst>
                <a:path w="14028" h="14961" extrusionOk="0">
                  <a:moveTo>
                    <a:pt x="8512" y="0"/>
                  </a:moveTo>
                  <a:cubicBezTo>
                    <a:pt x="8407" y="0"/>
                    <a:pt x="8301" y="2"/>
                    <a:pt x="8191" y="7"/>
                  </a:cubicBezTo>
                  <a:cubicBezTo>
                    <a:pt x="4058" y="159"/>
                    <a:pt x="441" y="7423"/>
                    <a:pt x="0" y="14960"/>
                  </a:cubicBezTo>
                  <a:cubicBezTo>
                    <a:pt x="3092" y="12936"/>
                    <a:pt x="6702" y="11861"/>
                    <a:pt x="10393" y="11861"/>
                  </a:cubicBezTo>
                  <a:cubicBezTo>
                    <a:pt x="10747" y="11861"/>
                    <a:pt x="11103" y="11871"/>
                    <a:pt x="11459" y="11891"/>
                  </a:cubicBezTo>
                  <a:cubicBezTo>
                    <a:pt x="12443" y="5865"/>
                    <a:pt x="14028" y="0"/>
                    <a:pt x="8512" y="0"/>
                  </a:cubicBezTo>
                  <a:close/>
                </a:path>
              </a:pathLst>
            </a:custGeom>
            <a:solidFill>
              <a:srgbClr val="FCE5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8"/>
            <p:cNvSpPr/>
            <p:nvPr/>
          </p:nvSpPr>
          <p:spPr>
            <a:xfrm>
              <a:off x="3876275" y="1804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A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8"/>
            <p:cNvSpPr/>
            <p:nvPr/>
          </p:nvSpPr>
          <p:spPr>
            <a:xfrm>
              <a:off x="3876275" y="1804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793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8"/>
            <p:cNvSpPr/>
            <p:nvPr/>
          </p:nvSpPr>
          <p:spPr>
            <a:xfrm>
              <a:off x="3875900" y="1804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A04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8"/>
            <p:cNvSpPr/>
            <p:nvPr/>
          </p:nvSpPr>
          <p:spPr>
            <a:xfrm>
              <a:off x="3875900" y="18045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793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8"/>
            <p:cNvSpPr/>
            <p:nvPr/>
          </p:nvSpPr>
          <p:spPr>
            <a:xfrm>
              <a:off x="3682150" y="1804525"/>
              <a:ext cx="198350" cy="271675"/>
            </a:xfrm>
            <a:custGeom>
              <a:avLst/>
              <a:gdLst/>
              <a:ahLst/>
              <a:cxnLst/>
              <a:rect l="l" t="t" r="r" b="b"/>
              <a:pathLst>
                <a:path w="7934" h="10867" extrusionOk="0">
                  <a:moveTo>
                    <a:pt x="7644" y="1"/>
                  </a:moveTo>
                  <a:cubicBezTo>
                    <a:pt x="4271" y="122"/>
                    <a:pt x="1246" y="4985"/>
                    <a:pt x="0" y="10866"/>
                  </a:cubicBezTo>
                  <a:cubicBezTo>
                    <a:pt x="1505" y="9772"/>
                    <a:pt x="3207" y="9012"/>
                    <a:pt x="5030" y="8632"/>
                  </a:cubicBezTo>
                  <a:cubicBezTo>
                    <a:pt x="5289" y="8572"/>
                    <a:pt x="5532" y="8526"/>
                    <a:pt x="5775" y="8480"/>
                  </a:cubicBezTo>
                  <a:cubicBezTo>
                    <a:pt x="5395" y="7857"/>
                    <a:pt x="5198" y="7128"/>
                    <a:pt x="5213" y="6383"/>
                  </a:cubicBezTo>
                  <a:cubicBezTo>
                    <a:pt x="5213" y="4772"/>
                    <a:pt x="6079" y="3238"/>
                    <a:pt x="6793" y="1839"/>
                  </a:cubicBezTo>
                  <a:cubicBezTo>
                    <a:pt x="7112" y="1201"/>
                    <a:pt x="7508" y="578"/>
                    <a:pt x="7933" y="1"/>
                  </a:cubicBezTo>
                  <a:close/>
                </a:path>
              </a:pathLst>
            </a:custGeom>
            <a:solidFill>
              <a:srgbClr val="F9CE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8"/>
            <p:cNvSpPr/>
            <p:nvPr/>
          </p:nvSpPr>
          <p:spPr>
            <a:xfrm>
              <a:off x="3617550" y="2013275"/>
              <a:ext cx="367425" cy="251750"/>
            </a:xfrm>
            <a:custGeom>
              <a:avLst/>
              <a:gdLst/>
              <a:ahLst/>
              <a:cxnLst/>
              <a:rect l="l" t="t" r="r" b="b"/>
              <a:pathLst>
                <a:path w="14697" h="10070" extrusionOk="0">
                  <a:moveTo>
                    <a:pt x="10137" y="1"/>
                  </a:moveTo>
                  <a:cubicBezTo>
                    <a:pt x="9372" y="1"/>
                    <a:pt x="8527" y="85"/>
                    <a:pt x="7614" y="282"/>
                  </a:cubicBezTo>
                  <a:cubicBezTo>
                    <a:pt x="3405" y="1179"/>
                    <a:pt x="305" y="4006"/>
                    <a:pt x="517" y="5434"/>
                  </a:cubicBezTo>
                  <a:cubicBezTo>
                    <a:pt x="730" y="6848"/>
                    <a:pt x="1475" y="6984"/>
                    <a:pt x="1475" y="6984"/>
                  </a:cubicBezTo>
                  <a:cubicBezTo>
                    <a:pt x="1475" y="6984"/>
                    <a:pt x="1" y="9294"/>
                    <a:pt x="2068" y="10069"/>
                  </a:cubicBezTo>
                  <a:cubicBezTo>
                    <a:pt x="2068" y="10069"/>
                    <a:pt x="2888" y="6848"/>
                    <a:pt x="7098" y="6027"/>
                  </a:cubicBezTo>
                  <a:cubicBezTo>
                    <a:pt x="8501" y="5758"/>
                    <a:pt x="9636" y="5669"/>
                    <a:pt x="10525" y="5669"/>
                  </a:cubicBezTo>
                  <a:cubicBezTo>
                    <a:pt x="12304" y="5669"/>
                    <a:pt x="13101" y="6027"/>
                    <a:pt x="13101" y="6027"/>
                  </a:cubicBezTo>
                  <a:cubicBezTo>
                    <a:pt x="13602" y="5708"/>
                    <a:pt x="13982" y="5252"/>
                    <a:pt x="14225" y="4705"/>
                  </a:cubicBezTo>
                  <a:cubicBezTo>
                    <a:pt x="14468" y="4158"/>
                    <a:pt x="14377" y="3519"/>
                    <a:pt x="13967" y="3079"/>
                  </a:cubicBezTo>
                  <a:cubicBezTo>
                    <a:pt x="13967" y="3079"/>
                    <a:pt x="14696" y="2942"/>
                    <a:pt x="14651" y="1909"/>
                  </a:cubicBezTo>
                  <a:cubicBezTo>
                    <a:pt x="14615" y="1099"/>
                    <a:pt x="12901" y="1"/>
                    <a:pt x="10137" y="1"/>
                  </a:cubicBezTo>
                  <a:close/>
                </a:path>
              </a:pathLst>
            </a:custGeom>
            <a:solidFill>
              <a:srgbClr val="FA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8"/>
            <p:cNvSpPr/>
            <p:nvPr/>
          </p:nvSpPr>
          <p:spPr>
            <a:xfrm>
              <a:off x="3682150" y="2020325"/>
              <a:ext cx="125775" cy="55875"/>
            </a:xfrm>
            <a:custGeom>
              <a:avLst/>
              <a:gdLst/>
              <a:ahLst/>
              <a:cxnLst/>
              <a:rect l="l" t="t" r="r" b="b"/>
              <a:pathLst>
                <a:path w="5031" h="2235" extrusionOk="0">
                  <a:moveTo>
                    <a:pt x="5030" y="0"/>
                  </a:moveTo>
                  <a:lnTo>
                    <a:pt x="5030" y="0"/>
                  </a:lnTo>
                  <a:cubicBezTo>
                    <a:pt x="3207" y="380"/>
                    <a:pt x="1505" y="1140"/>
                    <a:pt x="0" y="2234"/>
                  </a:cubicBezTo>
                  <a:lnTo>
                    <a:pt x="0" y="2234"/>
                  </a:lnTo>
                  <a:cubicBezTo>
                    <a:pt x="1505" y="1140"/>
                    <a:pt x="3207" y="380"/>
                    <a:pt x="5030" y="0"/>
                  </a:cubicBezTo>
                  <a:lnTo>
                    <a:pt x="5030" y="0"/>
                  </a:lnTo>
                </a:path>
              </a:pathLst>
            </a:custGeom>
            <a:solidFill>
              <a:srgbClr val="F4BE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8"/>
            <p:cNvSpPr/>
            <p:nvPr/>
          </p:nvSpPr>
          <p:spPr>
            <a:xfrm>
              <a:off x="3728125" y="2185600"/>
              <a:ext cx="7600" cy="4575"/>
            </a:xfrm>
            <a:custGeom>
              <a:avLst/>
              <a:gdLst/>
              <a:ahLst/>
              <a:cxnLst/>
              <a:rect l="l" t="t" r="r" b="b"/>
              <a:pathLst>
                <a:path w="304" h="183" extrusionOk="0">
                  <a:moveTo>
                    <a:pt x="304" y="0"/>
                  </a:moveTo>
                  <a:cubicBezTo>
                    <a:pt x="198" y="61"/>
                    <a:pt x="106" y="122"/>
                    <a:pt x="0" y="183"/>
                  </a:cubicBezTo>
                  <a:lnTo>
                    <a:pt x="0" y="183"/>
                  </a:lnTo>
                  <a:cubicBezTo>
                    <a:pt x="106" y="122"/>
                    <a:pt x="198" y="61"/>
                    <a:pt x="304" y="0"/>
                  </a:cubicBezTo>
                  <a:lnTo>
                    <a:pt x="304" y="0"/>
                  </a:lnTo>
                  <a:close/>
                </a:path>
              </a:pathLst>
            </a:custGeom>
            <a:solidFill>
              <a:srgbClr val="E5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8"/>
            <p:cNvSpPr/>
            <p:nvPr/>
          </p:nvSpPr>
          <p:spPr>
            <a:xfrm>
              <a:off x="3669225" y="2264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A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8"/>
            <p:cNvSpPr/>
            <p:nvPr/>
          </p:nvSpPr>
          <p:spPr>
            <a:xfrm>
              <a:off x="3669225" y="2264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59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8"/>
            <p:cNvSpPr/>
            <p:nvPr/>
          </p:nvSpPr>
          <p:spPr>
            <a:xfrm>
              <a:off x="3669225" y="2190150"/>
              <a:ext cx="58925" cy="74500"/>
            </a:xfrm>
            <a:custGeom>
              <a:avLst/>
              <a:gdLst/>
              <a:ahLst/>
              <a:cxnLst/>
              <a:rect l="l" t="t" r="r" b="b"/>
              <a:pathLst>
                <a:path w="2357" h="2980" extrusionOk="0">
                  <a:moveTo>
                    <a:pt x="2356" y="1"/>
                  </a:moveTo>
                  <a:cubicBezTo>
                    <a:pt x="1598" y="468"/>
                    <a:pt x="975" y="1113"/>
                    <a:pt x="520" y="1867"/>
                  </a:cubicBezTo>
                  <a:lnTo>
                    <a:pt x="520" y="1867"/>
                  </a:lnTo>
                  <a:cubicBezTo>
                    <a:pt x="878" y="1292"/>
                    <a:pt x="1454" y="592"/>
                    <a:pt x="2356" y="1"/>
                  </a:cubicBezTo>
                  <a:close/>
                  <a:moveTo>
                    <a:pt x="520" y="1867"/>
                  </a:moveTo>
                  <a:cubicBezTo>
                    <a:pt x="161" y="2445"/>
                    <a:pt x="23" y="2895"/>
                    <a:pt x="1" y="2979"/>
                  </a:cubicBezTo>
                  <a:cubicBezTo>
                    <a:pt x="135" y="2589"/>
                    <a:pt x="310" y="2216"/>
                    <a:pt x="520" y="1867"/>
                  </a:cubicBezTo>
                  <a:close/>
                </a:path>
              </a:pathLst>
            </a:custGeom>
            <a:solidFill>
              <a:srgbClr val="DB79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8"/>
            <p:cNvSpPr/>
            <p:nvPr/>
          </p:nvSpPr>
          <p:spPr>
            <a:xfrm>
              <a:off x="3669225" y="2265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A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8"/>
            <p:cNvSpPr/>
            <p:nvPr/>
          </p:nvSpPr>
          <p:spPr>
            <a:xfrm>
              <a:off x="3630475" y="2019950"/>
              <a:ext cx="178975" cy="245075"/>
            </a:xfrm>
            <a:custGeom>
              <a:avLst/>
              <a:gdLst/>
              <a:ahLst/>
              <a:cxnLst/>
              <a:rect l="l" t="t" r="r" b="b"/>
              <a:pathLst>
                <a:path w="7159" h="9803" extrusionOk="0">
                  <a:moveTo>
                    <a:pt x="7158" y="0"/>
                  </a:moveTo>
                  <a:lnTo>
                    <a:pt x="7113" y="15"/>
                  </a:lnTo>
                  <a:lnTo>
                    <a:pt x="7097" y="15"/>
                  </a:lnTo>
                  <a:cubicBezTo>
                    <a:pt x="5289" y="395"/>
                    <a:pt x="3572" y="1155"/>
                    <a:pt x="2082" y="2249"/>
                  </a:cubicBezTo>
                  <a:cubicBezTo>
                    <a:pt x="775" y="3222"/>
                    <a:pt x="0" y="4271"/>
                    <a:pt x="0" y="5015"/>
                  </a:cubicBezTo>
                  <a:cubicBezTo>
                    <a:pt x="0" y="5061"/>
                    <a:pt x="0" y="5106"/>
                    <a:pt x="0" y="5167"/>
                  </a:cubicBezTo>
                  <a:cubicBezTo>
                    <a:pt x="46" y="5578"/>
                    <a:pt x="198" y="5973"/>
                    <a:pt x="426" y="6322"/>
                  </a:cubicBezTo>
                  <a:cubicBezTo>
                    <a:pt x="472" y="6170"/>
                    <a:pt x="760" y="5350"/>
                    <a:pt x="2006" y="4240"/>
                  </a:cubicBezTo>
                  <a:cubicBezTo>
                    <a:pt x="3161" y="3207"/>
                    <a:pt x="4742" y="3070"/>
                    <a:pt x="5198" y="3055"/>
                  </a:cubicBezTo>
                  <a:cubicBezTo>
                    <a:pt x="5760" y="1976"/>
                    <a:pt x="6429" y="958"/>
                    <a:pt x="7158" y="0"/>
                  </a:cubicBezTo>
                  <a:close/>
                  <a:moveTo>
                    <a:pt x="472" y="6383"/>
                  </a:moveTo>
                  <a:lnTo>
                    <a:pt x="472" y="6383"/>
                  </a:lnTo>
                  <a:cubicBezTo>
                    <a:pt x="593" y="6535"/>
                    <a:pt x="760" y="6657"/>
                    <a:pt x="943" y="6717"/>
                  </a:cubicBezTo>
                  <a:lnTo>
                    <a:pt x="472" y="6383"/>
                  </a:lnTo>
                  <a:close/>
                  <a:moveTo>
                    <a:pt x="5167" y="3085"/>
                  </a:moveTo>
                  <a:cubicBezTo>
                    <a:pt x="2432" y="3845"/>
                    <a:pt x="943" y="6717"/>
                    <a:pt x="943" y="6717"/>
                  </a:cubicBezTo>
                  <a:cubicBezTo>
                    <a:pt x="654" y="7204"/>
                    <a:pt x="472" y="7751"/>
                    <a:pt x="441" y="8328"/>
                  </a:cubicBezTo>
                  <a:cubicBezTo>
                    <a:pt x="441" y="8890"/>
                    <a:pt x="699" y="9483"/>
                    <a:pt x="1551" y="9802"/>
                  </a:cubicBezTo>
                  <a:lnTo>
                    <a:pt x="1551" y="9787"/>
                  </a:lnTo>
                  <a:cubicBezTo>
                    <a:pt x="1961" y="8556"/>
                    <a:pt x="2797" y="7508"/>
                    <a:pt x="3906" y="6809"/>
                  </a:cubicBezTo>
                  <a:cubicBezTo>
                    <a:pt x="3997" y="6748"/>
                    <a:pt x="4104" y="6687"/>
                    <a:pt x="4210" y="6626"/>
                  </a:cubicBezTo>
                  <a:cubicBezTo>
                    <a:pt x="4164" y="5502"/>
                    <a:pt x="4560" y="4271"/>
                    <a:pt x="5167" y="3085"/>
                  </a:cubicBezTo>
                  <a:close/>
                </a:path>
              </a:pathLst>
            </a:custGeom>
            <a:solidFill>
              <a:srgbClr val="F5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8"/>
            <p:cNvSpPr/>
            <p:nvPr/>
          </p:nvSpPr>
          <p:spPr>
            <a:xfrm>
              <a:off x="3641100" y="2178000"/>
              <a:ext cx="1550" cy="1525"/>
            </a:xfrm>
            <a:custGeom>
              <a:avLst/>
              <a:gdLst/>
              <a:ahLst/>
              <a:cxnLst/>
              <a:rect l="l" t="t" r="r" b="b"/>
              <a:pathLst>
                <a:path w="62" h="61" extrusionOk="0">
                  <a:moveTo>
                    <a:pt x="1" y="0"/>
                  </a:moveTo>
                  <a:lnTo>
                    <a:pt x="1" y="15"/>
                  </a:lnTo>
                  <a:lnTo>
                    <a:pt x="62" y="61"/>
                  </a:lnTo>
                  <a:cubicBezTo>
                    <a:pt x="47" y="46"/>
                    <a:pt x="31" y="15"/>
                    <a:pt x="1" y="0"/>
                  </a:cubicBezTo>
                  <a:close/>
                </a:path>
              </a:pathLst>
            </a:custGeom>
            <a:solidFill>
              <a:srgbClr val="F9E5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8"/>
            <p:cNvSpPr/>
            <p:nvPr/>
          </p:nvSpPr>
          <p:spPr>
            <a:xfrm>
              <a:off x="3759650" y="2095925"/>
              <a:ext cx="3825" cy="1175"/>
            </a:xfrm>
            <a:custGeom>
              <a:avLst/>
              <a:gdLst/>
              <a:ahLst/>
              <a:cxnLst/>
              <a:rect l="l" t="t" r="r" b="b"/>
              <a:pathLst>
                <a:path w="153" h="47" extrusionOk="0">
                  <a:moveTo>
                    <a:pt x="137" y="1"/>
                  </a:moveTo>
                  <a:lnTo>
                    <a:pt x="137" y="5"/>
                  </a:lnTo>
                  <a:lnTo>
                    <a:pt x="137" y="5"/>
                  </a:lnTo>
                  <a:lnTo>
                    <a:pt x="152" y="1"/>
                  </a:lnTo>
                  <a:close/>
                  <a:moveTo>
                    <a:pt x="137" y="5"/>
                  </a:moveTo>
                  <a:lnTo>
                    <a:pt x="102" y="16"/>
                  </a:lnTo>
                  <a:lnTo>
                    <a:pt x="137" y="16"/>
                  </a:lnTo>
                  <a:lnTo>
                    <a:pt x="137" y="5"/>
                  </a:lnTo>
                  <a:close/>
                  <a:moveTo>
                    <a:pt x="31" y="16"/>
                  </a:moveTo>
                  <a:lnTo>
                    <a:pt x="0" y="46"/>
                  </a:lnTo>
                  <a:lnTo>
                    <a:pt x="102" y="16"/>
                  </a:lnTo>
                  <a:close/>
                </a:path>
              </a:pathLst>
            </a:custGeom>
            <a:solidFill>
              <a:srgbClr val="F4D3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8"/>
            <p:cNvSpPr/>
            <p:nvPr/>
          </p:nvSpPr>
          <p:spPr>
            <a:xfrm>
              <a:off x="3641100" y="2096300"/>
              <a:ext cx="119325" cy="91225"/>
            </a:xfrm>
            <a:custGeom>
              <a:avLst/>
              <a:gdLst/>
              <a:ahLst/>
              <a:cxnLst/>
              <a:rect l="l" t="t" r="r" b="b"/>
              <a:pathLst>
                <a:path w="4773" h="3649" extrusionOk="0">
                  <a:moveTo>
                    <a:pt x="4773" y="1"/>
                  </a:moveTo>
                  <a:lnTo>
                    <a:pt x="4773" y="1"/>
                  </a:lnTo>
                  <a:cubicBezTo>
                    <a:pt x="4317" y="16"/>
                    <a:pt x="2721" y="153"/>
                    <a:pt x="1566" y="1186"/>
                  </a:cubicBezTo>
                  <a:cubicBezTo>
                    <a:pt x="335" y="2296"/>
                    <a:pt x="47" y="3116"/>
                    <a:pt x="1" y="3253"/>
                  </a:cubicBezTo>
                  <a:cubicBezTo>
                    <a:pt x="16" y="3283"/>
                    <a:pt x="31" y="3299"/>
                    <a:pt x="47" y="3329"/>
                  </a:cubicBezTo>
                  <a:lnTo>
                    <a:pt x="518" y="3648"/>
                  </a:lnTo>
                  <a:cubicBezTo>
                    <a:pt x="518" y="3648"/>
                    <a:pt x="2007" y="806"/>
                    <a:pt x="4742" y="31"/>
                  </a:cubicBezTo>
                  <a:lnTo>
                    <a:pt x="4773" y="1"/>
                  </a:lnTo>
                  <a:close/>
                </a:path>
              </a:pathLst>
            </a:custGeom>
            <a:solidFill>
              <a:srgbClr val="EFC3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8"/>
            <p:cNvSpPr/>
            <p:nvPr/>
          </p:nvSpPr>
          <p:spPr>
            <a:xfrm>
              <a:off x="3896425" y="2070275"/>
              <a:ext cx="84750" cy="95200"/>
            </a:xfrm>
            <a:custGeom>
              <a:avLst/>
              <a:gdLst/>
              <a:ahLst/>
              <a:cxnLst/>
              <a:rect l="l" t="t" r="r" b="b"/>
              <a:pathLst>
                <a:path w="3390" h="3808" extrusionOk="0">
                  <a:moveTo>
                    <a:pt x="360" y="0"/>
                  </a:moveTo>
                  <a:cubicBezTo>
                    <a:pt x="240" y="0"/>
                    <a:pt x="120" y="8"/>
                    <a:pt x="0" y="24"/>
                  </a:cubicBezTo>
                  <a:cubicBezTo>
                    <a:pt x="0" y="24"/>
                    <a:pt x="2538" y="677"/>
                    <a:pt x="2736" y="1498"/>
                  </a:cubicBezTo>
                  <a:cubicBezTo>
                    <a:pt x="2918" y="2318"/>
                    <a:pt x="2158" y="3808"/>
                    <a:pt x="2158" y="3808"/>
                  </a:cubicBezTo>
                  <a:cubicBezTo>
                    <a:pt x="2158" y="3808"/>
                    <a:pt x="3207" y="2668"/>
                    <a:pt x="3298" y="1862"/>
                  </a:cubicBezTo>
                  <a:cubicBezTo>
                    <a:pt x="3389" y="1057"/>
                    <a:pt x="2812" y="783"/>
                    <a:pt x="2812" y="783"/>
                  </a:cubicBezTo>
                  <a:cubicBezTo>
                    <a:pt x="2812" y="783"/>
                    <a:pt x="1599" y="0"/>
                    <a:pt x="360" y="0"/>
                  </a:cubicBezTo>
                  <a:close/>
                </a:path>
              </a:pathLst>
            </a:custGeom>
            <a:solidFill>
              <a:srgbClr val="FFFD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4" name="Google Shape;504;p38"/>
          <p:cNvGrpSpPr/>
          <p:nvPr/>
        </p:nvGrpSpPr>
        <p:grpSpPr>
          <a:xfrm>
            <a:off x="1055606" y="2200254"/>
            <a:ext cx="772966" cy="702251"/>
            <a:chOff x="6517550" y="1933038"/>
            <a:chExt cx="592175" cy="538000"/>
          </a:xfrm>
        </p:grpSpPr>
        <p:sp>
          <p:nvSpPr>
            <p:cNvPr id="505" name="Google Shape;505;p38"/>
            <p:cNvSpPr/>
            <p:nvPr/>
          </p:nvSpPr>
          <p:spPr>
            <a:xfrm>
              <a:off x="6517550" y="1933038"/>
              <a:ext cx="592175" cy="538000"/>
            </a:xfrm>
            <a:custGeom>
              <a:avLst/>
              <a:gdLst/>
              <a:ahLst/>
              <a:cxnLst/>
              <a:rect l="l" t="t" r="r" b="b"/>
              <a:pathLst>
                <a:path w="23687" h="21520" extrusionOk="0">
                  <a:moveTo>
                    <a:pt x="13986" y="1"/>
                  </a:moveTo>
                  <a:cubicBezTo>
                    <a:pt x="9288" y="1"/>
                    <a:pt x="4481" y="2826"/>
                    <a:pt x="2973" y="6231"/>
                  </a:cubicBezTo>
                  <a:cubicBezTo>
                    <a:pt x="1" y="12950"/>
                    <a:pt x="4384" y="20258"/>
                    <a:pt x="13086" y="20258"/>
                  </a:cubicBezTo>
                  <a:cubicBezTo>
                    <a:pt x="13104" y="20258"/>
                    <a:pt x="13122" y="20258"/>
                    <a:pt x="13140" y="20258"/>
                  </a:cubicBezTo>
                  <a:lnTo>
                    <a:pt x="13140" y="20273"/>
                  </a:lnTo>
                  <a:cubicBezTo>
                    <a:pt x="14493" y="21246"/>
                    <a:pt x="17091" y="21489"/>
                    <a:pt x="18353" y="21520"/>
                  </a:cubicBezTo>
                  <a:cubicBezTo>
                    <a:pt x="16468" y="19817"/>
                    <a:pt x="16377" y="18586"/>
                    <a:pt x="18505" y="17280"/>
                  </a:cubicBezTo>
                  <a:cubicBezTo>
                    <a:pt x="20496" y="16049"/>
                    <a:pt x="22350" y="14347"/>
                    <a:pt x="23018" y="12021"/>
                  </a:cubicBezTo>
                  <a:cubicBezTo>
                    <a:pt x="23687" y="9651"/>
                    <a:pt x="23581" y="6611"/>
                    <a:pt x="22289" y="4529"/>
                  </a:cubicBezTo>
                  <a:cubicBezTo>
                    <a:pt x="20265" y="1282"/>
                    <a:pt x="17150" y="1"/>
                    <a:pt x="13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8"/>
            <p:cNvSpPr/>
            <p:nvPr/>
          </p:nvSpPr>
          <p:spPr>
            <a:xfrm>
              <a:off x="6653425" y="2085213"/>
              <a:ext cx="334175" cy="241450"/>
            </a:xfrm>
            <a:custGeom>
              <a:avLst/>
              <a:gdLst/>
              <a:ahLst/>
              <a:cxnLst/>
              <a:rect l="l" t="t" r="r" b="b"/>
              <a:pathLst>
                <a:path w="13367" h="9658" extrusionOk="0">
                  <a:moveTo>
                    <a:pt x="3735" y="1"/>
                  </a:moveTo>
                  <a:cubicBezTo>
                    <a:pt x="3192" y="1"/>
                    <a:pt x="2647" y="288"/>
                    <a:pt x="2143" y="995"/>
                  </a:cubicBezTo>
                  <a:cubicBezTo>
                    <a:pt x="0" y="4004"/>
                    <a:pt x="3678" y="9399"/>
                    <a:pt x="7189" y="9658"/>
                  </a:cubicBezTo>
                  <a:cubicBezTo>
                    <a:pt x="10942" y="8776"/>
                    <a:pt x="13100" y="5205"/>
                    <a:pt x="13237" y="3108"/>
                  </a:cubicBezTo>
                  <a:cubicBezTo>
                    <a:pt x="13367" y="1181"/>
                    <a:pt x="12339" y="371"/>
                    <a:pt x="11113" y="371"/>
                  </a:cubicBezTo>
                  <a:cubicBezTo>
                    <a:pt x="9327" y="371"/>
                    <a:pt x="7120" y="2090"/>
                    <a:pt x="7460" y="4580"/>
                  </a:cubicBezTo>
                  <a:lnTo>
                    <a:pt x="7460" y="4580"/>
                  </a:lnTo>
                  <a:cubicBezTo>
                    <a:pt x="7240" y="3028"/>
                    <a:pt x="5498" y="1"/>
                    <a:pt x="37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8"/>
            <p:cNvSpPr/>
            <p:nvPr/>
          </p:nvSpPr>
          <p:spPr>
            <a:xfrm>
              <a:off x="6564950" y="1985463"/>
              <a:ext cx="124200" cy="242275"/>
            </a:xfrm>
            <a:custGeom>
              <a:avLst/>
              <a:gdLst/>
              <a:ahLst/>
              <a:cxnLst/>
              <a:rect l="l" t="t" r="r" b="b"/>
              <a:pathLst>
                <a:path w="4968" h="9691" extrusionOk="0">
                  <a:moveTo>
                    <a:pt x="4953" y="1"/>
                  </a:moveTo>
                  <a:cubicBezTo>
                    <a:pt x="3175" y="1110"/>
                    <a:pt x="1776" y="2554"/>
                    <a:pt x="1077" y="4134"/>
                  </a:cubicBezTo>
                  <a:cubicBezTo>
                    <a:pt x="290" y="5876"/>
                    <a:pt x="1" y="7798"/>
                    <a:pt x="239" y="9691"/>
                  </a:cubicBezTo>
                  <a:lnTo>
                    <a:pt x="239" y="9691"/>
                  </a:lnTo>
                  <a:cubicBezTo>
                    <a:pt x="1" y="7798"/>
                    <a:pt x="290" y="5876"/>
                    <a:pt x="1093" y="4150"/>
                  </a:cubicBezTo>
                  <a:cubicBezTo>
                    <a:pt x="1776" y="2584"/>
                    <a:pt x="3175" y="1141"/>
                    <a:pt x="4937" y="31"/>
                  </a:cubicBezTo>
                  <a:lnTo>
                    <a:pt x="4968" y="1"/>
                  </a:lnTo>
                  <a:close/>
                </a:path>
              </a:pathLst>
            </a:custGeom>
            <a:solidFill>
              <a:srgbClr val="C7C6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8"/>
            <p:cNvSpPr/>
            <p:nvPr/>
          </p:nvSpPr>
          <p:spPr>
            <a:xfrm>
              <a:off x="6564900" y="1986238"/>
              <a:ext cx="281175" cy="453650"/>
            </a:xfrm>
            <a:custGeom>
              <a:avLst/>
              <a:gdLst/>
              <a:ahLst/>
              <a:cxnLst/>
              <a:rect l="l" t="t" r="r" b="b"/>
              <a:pathLst>
                <a:path w="11247" h="18146" extrusionOk="0">
                  <a:moveTo>
                    <a:pt x="4924" y="0"/>
                  </a:moveTo>
                  <a:cubicBezTo>
                    <a:pt x="3161" y="1110"/>
                    <a:pt x="1778" y="2553"/>
                    <a:pt x="1079" y="4119"/>
                  </a:cubicBezTo>
                  <a:cubicBezTo>
                    <a:pt x="289" y="5866"/>
                    <a:pt x="0" y="7781"/>
                    <a:pt x="244" y="9681"/>
                  </a:cubicBezTo>
                  <a:cubicBezTo>
                    <a:pt x="867" y="14331"/>
                    <a:pt x="4909" y="18145"/>
                    <a:pt x="11185" y="18145"/>
                  </a:cubicBezTo>
                  <a:lnTo>
                    <a:pt x="11246" y="18145"/>
                  </a:lnTo>
                  <a:cubicBezTo>
                    <a:pt x="1763" y="15668"/>
                    <a:pt x="1186" y="9134"/>
                    <a:pt x="2189" y="4924"/>
                  </a:cubicBezTo>
                  <a:cubicBezTo>
                    <a:pt x="2827" y="2280"/>
                    <a:pt x="4651" y="289"/>
                    <a:pt x="4924" y="0"/>
                  </a:cubicBezTo>
                  <a:close/>
                </a:path>
              </a:pathLst>
            </a:custGeom>
            <a:solidFill>
              <a:srgbClr val="8C33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8"/>
            <p:cNvSpPr/>
            <p:nvPr/>
          </p:nvSpPr>
          <p:spPr>
            <a:xfrm>
              <a:off x="6790200" y="1992313"/>
              <a:ext cx="13325" cy="9900"/>
            </a:xfrm>
            <a:custGeom>
              <a:avLst/>
              <a:gdLst/>
              <a:ahLst/>
              <a:cxnLst/>
              <a:rect l="l" t="t" r="r" b="b"/>
              <a:pathLst>
                <a:path w="533" h="396" extrusionOk="0">
                  <a:moveTo>
                    <a:pt x="259" y="0"/>
                  </a:moveTo>
                  <a:cubicBezTo>
                    <a:pt x="0" y="0"/>
                    <a:pt x="0" y="395"/>
                    <a:pt x="259" y="395"/>
                  </a:cubicBezTo>
                  <a:cubicBezTo>
                    <a:pt x="532" y="395"/>
                    <a:pt x="532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8"/>
            <p:cNvSpPr/>
            <p:nvPr/>
          </p:nvSpPr>
          <p:spPr>
            <a:xfrm>
              <a:off x="6774625" y="2032588"/>
              <a:ext cx="10275" cy="10800"/>
            </a:xfrm>
            <a:custGeom>
              <a:avLst/>
              <a:gdLst/>
              <a:ahLst/>
              <a:cxnLst/>
              <a:rect l="l" t="t" r="r" b="b"/>
              <a:pathLst>
                <a:path w="411" h="432" extrusionOk="0">
                  <a:moveTo>
                    <a:pt x="152" y="0"/>
                  </a:moveTo>
                  <a:cubicBezTo>
                    <a:pt x="122" y="0"/>
                    <a:pt x="91" y="31"/>
                    <a:pt x="61" y="46"/>
                  </a:cubicBezTo>
                  <a:lnTo>
                    <a:pt x="31" y="91"/>
                  </a:lnTo>
                  <a:cubicBezTo>
                    <a:pt x="15" y="122"/>
                    <a:pt x="0" y="152"/>
                    <a:pt x="0" y="198"/>
                  </a:cubicBezTo>
                  <a:lnTo>
                    <a:pt x="0" y="228"/>
                  </a:lnTo>
                  <a:cubicBezTo>
                    <a:pt x="0" y="259"/>
                    <a:pt x="15" y="289"/>
                    <a:pt x="15" y="304"/>
                  </a:cubicBezTo>
                  <a:cubicBezTo>
                    <a:pt x="46" y="365"/>
                    <a:pt x="76" y="395"/>
                    <a:pt x="122" y="411"/>
                  </a:cubicBezTo>
                  <a:cubicBezTo>
                    <a:pt x="143" y="421"/>
                    <a:pt x="165" y="432"/>
                    <a:pt x="181" y="432"/>
                  </a:cubicBezTo>
                  <a:cubicBezTo>
                    <a:pt x="188" y="432"/>
                    <a:pt x="193" y="430"/>
                    <a:pt x="198" y="426"/>
                  </a:cubicBezTo>
                  <a:lnTo>
                    <a:pt x="259" y="426"/>
                  </a:lnTo>
                  <a:cubicBezTo>
                    <a:pt x="289" y="426"/>
                    <a:pt x="319" y="411"/>
                    <a:pt x="350" y="380"/>
                  </a:cubicBezTo>
                  <a:lnTo>
                    <a:pt x="380" y="335"/>
                  </a:lnTo>
                  <a:cubicBezTo>
                    <a:pt x="395" y="304"/>
                    <a:pt x="411" y="274"/>
                    <a:pt x="395" y="243"/>
                  </a:cubicBezTo>
                  <a:lnTo>
                    <a:pt x="395" y="198"/>
                  </a:lnTo>
                  <a:cubicBezTo>
                    <a:pt x="411" y="167"/>
                    <a:pt x="395" y="137"/>
                    <a:pt x="380" y="122"/>
                  </a:cubicBezTo>
                  <a:cubicBezTo>
                    <a:pt x="380" y="91"/>
                    <a:pt x="365" y="76"/>
                    <a:pt x="350" y="61"/>
                  </a:cubicBezTo>
                  <a:cubicBezTo>
                    <a:pt x="304" y="15"/>
                    <a:pt x="259" y="0"/>
                    <a:pt x="1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8"/>
            <p:cNvSpPr/>
            <p:nvPr/>
          </p:nvSpPr>
          <p:spPr>
            <a:xfrm>
              <a:off x="6738900" y="1999538"/>
              <a:ext cx="12950" cy="9900"/>
            </a:xfrm>
            <a:custGeom>
              <a:avLst/>
              <a:gdLst/>
              <a:ahLst/>
              <a:cxnLst/>
              <a:rect l="l" t="t" r="r" b="b"/>
              <a:pathLst>
                <a:path w="518" h="396" extrusionOk="0">
                  <a:moveTo>
                    <a:pt x="259" y="0"/>
                  </a:moveTo>
                  <a:cubicBezTo>
                    <a:pt x="1" y="0"/>
                    <a:pt x="1" y="395"/>
                    <a:pt x="259" y="395"/>
                  </a:cubicBezTo>
                  <a:cubicBezTo>
                    <a:pt x="517" y="395"/>
                    <a:pt x="517" y="0"/>
                    <a:pt x="2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8"/>
            <p:cNvSpPr/>
            <p:nvPr/>
          </p:nvSpPr>
          <p:spPr>
            <a:xfrm>
              <a:off x="6712700" y="2044738"/>
              <a:ext cx="12925" cy="10275"/>
            </a:xfrm>
            <a:custGeom>
              <a:avLst/>
              <a:gdLst/>
              <a:ahLst/>
              <a:cxnLst/>
              <a:rect l="l" t="t" r="r" b="b"/>
              <a:pathLst>
                <a:path w="517" h="411" extrusionOk="0">
                  <a:moveTo>
                    <a:pt x="258" y="0"/>
                  </a:moveTo>
                  <a:cubicBezTo>
                    <a:pt x="0" y="0"/>
                    <a:pt x="0" y="411"/>
                    <a:pt x="258" y="411"/>
                  </a:cubicBezTo>
                  <a:cubicBezTo>
                    <a:pt x="517" y="411"/>
                    <a:pt x="517" y="0"/>
                    <a:pt x="2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8"/>
            <p:cNvSpPr/>
            <p:nvPr/>
          </p:nvSpPr>
          <p:spPr>
            <a:xfrm>
              <a:off x="6684200" y="2020038"/>
              <a:ext cx="11050" cy="10275"/>
            </a:xfrm>
            <a:custGeom>
              <a:avLst/>
              <a:gdLst/>
              <a:ahLst/>
              <a:cxnLst/>
              <a:rect l="l" t="t" r="r" b="b"/>
              <a:pathLst>
                <a:path w="442" h="411" extrusionOk="0">
                  <a:moveTo>
                    <a:pt x="198" y="1"/>
                  </a:moveTo>
                  <a:cubicBezTo>
                    <a:pt x="183" y="1"/>
                    <a:pt x="152" y="16"/>
                    <a:pt x="122" y="16"/>
                  </a:cubicBezTo>
                  <a:cubicBezTo>
                    <a:pt x="107" y="31"/>
                    <a:pt x="76" y="46"/>
                    <a:pt x="61" y="61"/>
                  </a:cubicBezTo>
                  <a:cubicBezTo>
                    <a:pt x="46" y="77"/>
                    <a:pt x="31" y="107"/>
                    <a:pt x="16" y="122"/>
                  </a:cubicBezTo>
                  <a:cubicBezTo>
                    <a:pt x="16" y="153"/>
                    <a:pt x="0" y="183"/>
                    <a:pt x="0" y="198"/>
                  </a:cubicBezTo>
                  <a:lnTo>
                    <a:pt x="0" y="259"/>
                  </a:lnTo>
                  <a:cubicBezTo>
                    <a:pt x="16" y="289"/>
                    <a:pt x="31" y="320"/>
                    <a:pt x="61" y="350"/>
                  </a:cubicBezTo>
                  <a:lnTo>
                    <a:pt x="91" y="381"/>
                  </a:lnTo>
                  <a:cubicBezTo>
                    <a:pt x="122" y="396"/>
                    <a:pt x="152" y="396"/>
                    <a:pt x="198" y="411"/>
                  </a:cubicBezTo>
                  <a:lnTo>
                    <a:pt x="243" y="411"/>
                  </a:lnTo>
                  <a:cubicBezTo>
                    <a:pt x="259" y="411"/>
                    <a:pt x="289" y="396"/>
                    <a:pt x="319" y="381"/>
                  </a:cubicBezTo>
                  <a:cubicBezTo>
                    <a:pt x="335" y="381"/>
                    <a:pt x="365" y="365"/>
                    <a:pt x="380" y="350"/>
                  </a:cubicBezTo>
                  <a:cubicBezTo>
                    <a:pt x="395" y="335"/>
                    <a:pt x="411" y="305"/>
                    <a:pt x="426" y="289"/>
                  </a:cubicBezTo>
                  <a:cubicBezTo>
                    <a:pt x="426" y="259"/>
                    <a:pt x="441" y="229"/>
                    <a:pt x="441" y="198"/>
                  </a:cubicBezTo>
                  <a:lnTo>
                    <a:pt x="441" y="153"/>
                  </a:lnTo>
                  <a:cubicBezTo>
                    <a:pt x="426" y="122"/>
                    <a:pt x="411" y="92"/>
                    <a:pt x="380" y="61"/>
                  </a:cubicBezTo>
                  <a:lnTo>
                    <a:pt x="350" y="31"/>
                  </a:lnTo>
                  <a:cubicBezTo>
                    <a:pt x="319" y="16"/>
                    <a:pt x="274" y="1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8"/>
            <p:cNvSpPr/>
            <p:nvPr/>
          </p:nvSpPr>
          <p:spPr>
            <a:xfrm>
              <a:off x="6671275" y="2076113"/>
              <a:ext cx="11050" cy="10825"/>
            </a:xfrm>
            <a:custGeom>
              <a:avLst/>
              <a:gdLst/>
              <a:ahLst/>
              <a:cxnLst/>
              <a:rect l="l" t="t" r="r" b="b"/>
              <a:pathLst>
                <a:path w="442" h="433" extrusionOk="0">
                  <a:moveTo>
                    <a:pt x="175" y="1"/>
                  </a:moveTo>
                  <a:cubicBezTo>
                    <a:pt x="158" y="1"/>
                    <a:pt x="144" y="11"/>
                    <a:pt x="122" y="22"/>
                  </a:cubicBezTo>
                  <a:cubicBezTo>
                    <a:pt x="92" y="22"/>
                    <a:pt x="77" y="37"/>
                    <a:pt x="61" y="52"/>
                  </a:cubicBezTo>
                  <a:lnTo>
                    <a:pt x="31" y="98"/>
                  </a:lnTo>
                  <a:cubicBezTo>
                    <a:pt x="16" y="128"/>
                    <a:pt x="1" y="159"/>
                    <a:pt x="1" y="204"/>
                  </a:cubicBezTo>
                  <a:lnTo>
                    <a:pt x="1" y="250"/>
                  </a:lnTo>
                  <a:cubicBezTo>
                    <a:pt x="16" y="280"/>
                    <a:pt x="31" y="311"/>
                    <a:pt x="46" y="341"/>
                  </a:cubicBezTo>
                  <a:lnTo>
                    <a:pt x="107" y="372"/>
                  </a:lnTo>
                  <a:cubicBezTo>
                    <a:pt x="122" y="402"/>
                    <a:pt x="137" y="417"/>
                    <a:pt x="168" y="417"/>
                  </a:cubicBezTo>
                  <a:cubicBezTo>
                    <a:pt x="183" y="432"/>
                    <a:pt x="213" y="432"/>
                    <a:pt x="244" y="432"/>
                  </a:cubicBezTo>
                  <a:cubicBezTo>
                    <a:pt x="259" y="432"/>
                    <a:pt x="289" y="432"/>
                    <a:pt x="320" y="417"/>
                  </a:cubicBezTo>
                  <a:cubicBezTo>
                    <a:pt x="335" y="417"/>
                    <a:pt x="365" y="402"/>
                    <a:pt x="381" y="372"/>
                  </a:cubicBezTo>
                  <a:lnTo>
                    <a:pt x="411" y="341"/>
                  </a:lnTo>
                  <a:cubicBezTo>
                    <a:pt x="426" y="311"/>
                    <a:pt x="441" y="265"/>
                    <a:pt x="441" y="235"/>
                  </a:cubicBezTo>
                  <a:lnTo>
                    <a:pt x="441" y="189"/>
                  </a:lnTo>
                  <a:cubicBezTo>
                    <a:pt x="426" y="144"/>
                    <a:pt x="411" y="113"/>
                    <a:pt x="396" y="98"/>
                  </a:cubicBezTo>
                  <a:lnTo>
                    <a:pt x="335" y="52"/>
                  </a:lnTo>
                  <a:cubicBezTo>
                    <a:pt x="320" y="37"/>
                    <a:pt x="305" y="22"/>
                    <a:pt x="274" y="22"/>
                  </a:cubicBezTo>
                  <a:cubicBezTo>
                    <a:pt x="263" y="11"/>
                    <a:pt x="245" y="1"/>
                    <a:pt x="225" y="1"/>
                  </a:cubicBezTo>
                  <a:cubicBezTo>
                    <a:pt x="216" y="1"/>
                    <a:pt x="207" y="2"/>
                    <a:pt x="198" y="7"/>
                  </a:cubicBezTo>
                  <a:cubicBezTo>
                    <a:pt x="189" y="2"/>
                    <a:pt x="182" y="1"/>
                    <a:pt x="17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" name="Google Shape;519;p39"/>
          <p:cNvSpPr txBox="1">
            <a:spLocks noGrp="1"/>
          </p:cNvSpPr>
          <p:nvPr>
            <p:ph type="title"/>
          </p:nvPr>
        </p:nvSpPr>
        <p:spPr>
          <a:xfrm>
            <a:off x="1909950" y="355650"/>
            <a:ext cx="5324100" cy="126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Slide Title Goes Here!</a:t>
            </a:r>
            <a:endParaRPr/>
          </a:p>
        </p:txBody>
      </p:sp>
      <p:sp>
        <p:nvSpPr>
          <p:cNvPr id="520" name="Google Shape;520;p39"/>
          <p:cNvSpPr txBox="1">
            <a:spLocks noGrp="1"/>
          </p:cNvSpPr>
          <p:nvPr>
            <p:ph type="body" idx="1"/>
          </p:nvPr>
        </p:nvSpPr>
        <p:spPr>
          <a:xfrm>
            <a:off x="1569825" y="1534225"/>
            <a:ext cx="6004200" cy="278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</a:rPr>
              <a:t>Do you know what helps you make your point clear? Lists like this one:</a:t>
            </a:r>
            <a:br>
              <a:rPr lang="en">
                <a:solidFill>
                  <a:schemeClr val="lt1"/>
                </a:solidFill>
              </a:rPr>
            </a:br>
            <a:endParaRPr>
              <a:solidFill>
                <a:schemeClr val="lt1"/>
              </a:solidFill>
            </a:endParaRPr>
          </a:p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</a:pPr>
            <a:r>
              <a:rPr lang="en">
                <a:solidFill>
                  <a:schemeClr val="lt1"/>
                </a:solidFill>
              </a:rPr>
              <a:t>They’re simple </a:t>
            </a:r>
            <a:endParaRPr>
              <a:solidFill>
                <a:schemeClr val="lt1"/>
              </a:solidFill>
            </a:endParaRPr>
          </a:p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</a:pPr>
            <a:r>
              <a:rPr lang="en">
                <a:solidFill>
                  <a:schemeClr val="lt1"/>
                </a:solidFill>
              </a:rPr>
              <a:t>You can organize your ideas clearly</a:t>
            </a:r>
            <a:endParaRPr>
              <a:solidFill>
                <a:schemeClr val="lt1"/>
              </a:solidFill>
            </a:endParaRPr>
          </a:p>
          <a:p>
            <a:pPr marL="457200" lvl="0" indent="-34290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Char char="●"/>
            </a:pPr>
            <a:r>
              <a:rPr lang="en">
                <a:solidFill>
                  <a:schemeClr val="lt1"/>
                </a:solidFill>
              </a:rPr>
              <a:t>You’ll never forget to buy milk!</a:t>
            </a:r>
            <a:endParaRPr>
              <a:solidFill>
                <a:schemeClr val="lt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chemeClr val="lt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</a:rPr>
              <a:t>And the most important thing: the audience won’t miss the point of your presentation</a:t>
            </a:r>
            <a:endParaRPr>
              <a:solidFill>
                <a:schemeClr val="lt1"/>
              </a:solidFill>
            </a:endParaRPr>
          </a:p>
        </p:txBody>
      </p:sp>
      <p:grpSp>
        <p:nvGrpSpPr>
          <p:cNvPr id="521" name="Google Shape;521;p39"/>
          <p:cNvGrpSpPr/>
          <p:nvPr/>
        </p:nvGrpSpPr>
        <p:grpSpPr>
          <a:xfrm>
            <a:off x="8132100" y="580631"/>
            <a:ext cx="344523" cy="316532"/>
            <a:chOff x="6559100" y="3225425"/>
            <a:chExt cx="1315475" cy="1208600"/>
          </a:xfrm>
        </p:grpSpPr>
        <p:sp>
          <p:nvSpPr>
            <p:cNvPr id="522" name="Google Shape;522;p39"/>
            <p:cNvSpPr/>
            <p:nvPr/>
          </p:nvSpPr>
          <p:spPr>
            <a:xfrm>
              <a:off x="6559100" y="3225425"/>
              <a:ext cx="1315475" cy="1208600"/>
            </a:xfrm>
            <a:custGeom>
              <a:avLst/>
              <a:gdLst/>
              <a:ahLst/>
              <a:cxnLst/>
              <a:rect l="l" t="t" r="r" b="b"/>
              <a:pathLst>
                <a:path w="52619" h="48344" extrusionOk="0">
                  <a:moveTo>
                    <a:pt x="26278" y="0"/>
                  </a:moveTo>
                  <a:cubicBezTo>
                    <a:pt x="15017" y="0"/>
                    <a:pt x="4928" y="7938"/>
                    <a:pt x="2625" y="19424"/>
                  </a:cubicBezTo>
                  <a:cubicBezTo>
                    <a:pt x="0" y="32515"/>
                    <a:pt x="8482" y="45253"/>
                    <a:pt x="21572" y="47878"/>
                  </a:cubicBezTo>
                  <a:cubicBezTo>
                    <a:pt x="23161" y="48192"/>
                    <a:pt x="24744" y="48344"/>
                    <a:pt x="26305" y="48344"/>
                  </a:cubicBezTo>
                  <a:cubicBezTo>
                    <a:pt x="37599" y="48344"/>
                    <a:pt x="47688" y="40404"/>
                    <a:pt x="49994" y="28930"/>
                  </a:cubicBezTo>
                  <a:cubicBezTo>
                    <a:pt x="52618" y="15840"/>
                    <a:pt x="44137" y="3101"/>
                    <a:pt x="31046" y="477"/>
                  </a:cubicBezTo>
                  <a:cubicBezTo>
                    <a:pt x="29446" y="155"/>
                    <a:pt x="27850" y="0"/>
                    <a:pt x="262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9"/>
            <p:cNvSpPr/>
            <p:nvPr/>
          </p:nvSpPr>
          <p:spPr>
            <a:xfrm>
              <a:off x="7326625" y="3311650"/>
              <a:ext cx="289050" cy="201800"/>
            </a:xfrm>
            <a:custGeom>
              <a:avLst/>
              <a:gdLst/>
              <a:ahLst/>
              <a:cxnLst/>
              <a:rect l="l" t="t" r="r" b="b"/>
              <a:pathLst>
                <a:path w="11562" h="8072" extrusionOk="0">
                  <a:moveTo>
                    <a:pt x="784" y="0"/>
                  </a:moveTo>
                  <a:cubicBezTo>
                    <a:pt x="197" y="0"/>
                    <a:pt x="0" y="986"/>
                    <a:pt x="665" y="1189"/>
                  </a:cubicBezTo>
                  <a:cubicBezTo>
                    <a:pt x="4442" y="2469"/>
                    <a:pt x="7803" y="4773"/>
                    <a:pt x="10363" y="7878"/>
                  </a:cubicBezTo>
                  <a:cubicBezTo>
                    <a:pt x="10477" y="8014"/>
                    <a:pt x="10611" y="8072"/>
                    <a:pt x="10742" y="8072"/>
                  </a:cubicBezTo>
                  <a:cubicBezTo>
                    <a:pt x="11164" y="8072"/>
                    <a:pt x="11561" y="7478"/>
                    <a:pt x="11195" y="7014"/>
                  </a:cubicBezTo>
                  <a:cubicBezTo>
                    <a:pt x="8507" y="3781"/>
                    <a:pt x="4986" y="1349"/>
                    <a:pt x="985" y="36"/>
                  </a:cubicBezTo>
                  <a:cubicBezTo>
                    <a:pt x="914" y="12"/>
                    <a:pt x="847" y="0"/>
                    <a:pt x="784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9"/>
            <p:cNvSpPr/>
            <p:nvPr/>
          </p:nvSpPr>
          <p:spPr>
            <a:xfrm>
              <a:off x="7637050" y="3581350"/>
              <a:ext cx="78950" cy="103325"/>
            </a:xfrm>
            <a:custGeom>
              <a:avLst/>
              <a:gdLst/>
              <a:ahLst/>
              <a:cxnLst/>
              <a:rect l="l" t="t" r="r" b="b"/>
              <a:pathLst>
                <a:path w="3158" h="4133" extrusionOk="0">
                  <a:moveTo>
                    <a:pt x="837" y="1"/>
                  </a:moveTo>
                  <a:cubicBezTo>
                    <a:pt x="410" y="1"/>
                    <a:pt x="0" y="418"/>
                    <a:pt x="314" y="867"/>
                  </a:cubicBezTo>
                  <a:cubicBezTo>
                    <a:pt x="955" y="1731"/>
                    <a:pt x="1467" y="2691"/>
                    <a:pt x="1851" y="3715"/>
                  </a:cubicBezTo>
                  <a:cubicBezTo>
                    <a:pt x="1952" y="4007"/>
                    <a:pt x="2194" y="4132"/>
                    <a:pt x="2433" y="4132"/>
                  </a:cubicBezTo>
                  <a:cubicBezTo>
                    <a:pt x="2799" y="4132"/>
                    <a:pt x="3158" y="3840"/>
                    <a:pt x="3003" y="3395"/>
                  </a:cubicBezTo>
                  <a:cubicBezTo>
                    <a:pt x="2619" y="2275"/>
                    <a:pt x="2043" y="1219"/>
                    <a:pt x="1339" y="258"/>
                  </a:cubicBezTo>
                  <a:cubicBezTo>
                    <a:pt x="1205" y="77"/>
                    <a:pt x="1019" y="1"/>
                    <a:pt x="83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9"/>
            <p:cNvSpPr/>
            <p:nvPr/>
          </p:nvSpPr>
          <p:spPr>
            <a:xfrm>
              <a:off x="6697525" y="3901150"/>
              <a:ext cx="85575" cy="194575"/>
            </a:xfrm>
            <a:custGeom>
              <a:avLst/>
              <a:gdLst/>
              <a:ahLst/>
              <a:cxnLst/>
              <a:rect l="l" t="t" r="r" b="b"/>
              <a:pathLst>
                <a:path w="3423" h="7783" extrusionOk="0">
                  <a:moveTo>
                    <a:pt x="567" y="1"/>
                  </a:moveTo>
                  <a:cubicBezTo>
                    <a:pt x="275" y="1"/>
                    <a:pt x="1" y="193"/>
                    <a:pt x="32" y="589"/>
                  </a:cubicBezTo>
                  <a:cubicBezTo>
                    <a:pt x="192" y="2989"/>
                    <a:pt x="928" y="5358"/>
                    <a:pt x="2113" y="7470"/>
                  </a:cubicBezTo>
                  <a:cubicBezTo>
                    <a:pt x="2233" y="7691"/>
                    <a:pt x="2420" y="7783"/>
                    <a:pt x="2607" y="7783"/>
                  </a:cubicBezTo>
                  <a:cubicBezTo>
                    <a:pt x="3015" y="7783"/>
                    <a:pt x="3422" y="7345"/>
                    <a:pt x="3137" y="6862"/>
                  </a:cubicBezTo>
                  <a:cubicBezTo>
                    <a:pt x="2049" y="4942"/>
                    <a:pt x="1377" y="2797"/>
                    <a:pt x="1217" y="589"/>
                  </a:cubicBezTo>
                  <a:cubicBezTo>
                    <a:pt x="1184" y="201"/>
                    <a:pt x="866" y="1"/>
                    <a:pt x="56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6" name="Google Shape;526;p39"/>
          <p:cNvGrpSpPr/>
          <p:nvPr/>
        </p:nvGrpSpPr>
        <p:grpSpPr>
          <a:xfrm>
            <a:off x="365343" y="3852126"/>
            <a:ext cx="354657" cy="354646"/>
            <a:chOff x="2205675" y="2490200"/>
            <a:chExt cx="829800" cy="829775"/>
          </a:xfrm>
        </p:grpSpPr>
        <p:sp>
          <p:nvSpPr>
            <p:cNvPr id="527" name="Google Shape;527;p39"/>
            <p:cNvSpPr/>
            <p:nvPr/>
          </p:nvSpPr>
          <p:spPr>
            <a:xfrm>
              <a:off x="2205675" y="2490200"/>
              <a:ext cx="829800" cy="829775"/>
            </a:xfrm>
            <a:custGeom>
              <a:avLst/>
              <a:gdLst/>
              <a:ahLst/>
              <a:cxnLst/>
              <a:rect l="l" t="t" r="r" b="b"/>
              <a:pathLst>
                <a:path w="33192" h="33191" extrusionOk="0">
                  <a:moveTo>
                    <a:pt x="16612" y="1"/>
                  </a:moveTo>
                  <a:cubicBezTo>
                    <a:pt x="7426" y="1"/>
                    <a:pt x="1" y="7458"/>
                    <a:pt x="1" y="16612"/>
                  </a:cubicBezTo>
                  <a:cubicBezTo>
                    <a:pt x="1" y="25766"/>
                    <a:pt x="7426" y="33191"/>
                    <a:pt x="16612" y="33191"/>
                  </a:cubicBezTo>
                  <a:cubicBezTo>
                    <a:pt x="25766" y="33191"/>
                    <a:pt x="33191" y="25766"/>
                    <a:pt x="33191" y="16612"/>
                  </a:cubicBezTo>
                  <a:cubicBezTo>
                    <a:pt x="33191" y="7458"/>
                    <a:pt x="25766" y="1"/>
                    <a:pt x="166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9"/>
            <p:cNvSpPr/>
            <p:nvPr/>
          </p:nvSpPr>
          <p:spPr>
            <a:xfrm>
              <a:off x="2457150" y="3221425"/>
              <a:ext cx="207000" cy="55850"/>
            </a:xfrm>
            <a:custGeom>
              <a:avLst/>
              <a:gdLst/>
              <a:ahLst/>
              <a:cxnLst/>
              <a:rect l="l" t="t" r="r" b="b"/>
              <a:pathLst>
                <a:path w="8280" h="2234" extrusionOk="0">
                  <a:moveTo>
                    <a:pt x="779" y="0"/>
                  </a:moveTo>
                  <a:cubicBezTo>
                    <a:pt x="195" y="0"/>
                    <a:pt x="0" y="962"/>
                    <a:pt x="664" y="1221"/>
                  </a:cubicBezTo>
                  <a:cubicBezTo>
                    <a:pt x="2450" y="1878"/>
                    <a:pt x="4344" y="2233"/>
                    <a:pt x="6257" y="2233"/>
                  </a:cubicBezTo>
                  <a:cubicBezTo>
                    <a:pt x="6675" y="2233"/>
                    <a:pt x="7094" y="2216"/>
                    <a:pt x="7513" y="2182"/>
                  </a:cubicBezTo>
                  <a:cubicBezTo>
                    <a:pt x="8230" y="2119"/>
                    <a:pt x="8279" y="995"/>
                    <a:pt x="7572" y="995"/>
                  </a:cubicBezTo>
                  <a:cubicBezTo>
                    <a:pt x="7553" y="995"/>
                    <a:pt x="7533" y="996"/>
                    <a:pt x="7513" y="997"/>
                  </a:cubicBezTo>
                  <a:cubicBezTo>
                    <a:pt x="7140" y="1024"/>
                    <a:pt x="6766" y="1037"/>
                    <a:pt x="6394" y="1037"/>
                  </a:cubicBezTo>
                  <a:cubicBezTo>
                    <a:pt x="4531" y="1037"/>
                    <a:pt x="2691" y="704"/>
                    <a:pt x="984" y="37"/>
                  </a:cubicBezTo>
                  <a:cubicBezTo>
                    <a:pt x="911" y="12"/>
                    <a:pt x="843" y="0"/>
                    <a:pt x="779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9"/>
            <p:cNvSpPr/>
            <p:nvPr/>
          </p:nvSpPr>
          <p:spPr>
            <a:xfrm>
              <a:off x="2688175" y="3237800"/>
              <a:ext cx="57800" cy="33675"/>
            </a:xfrm>
            <a:custGeom>
              <a:avLst/>
              <a:gdLst/>
              <a:ahLst/>
              <a:cxnLst/>
              <a:rect l="l" t="t" r="r" b="b"/>
              <a:pathLst>
                <a:path w="2312" h="1347" extrusionOk="0">
                  <a:moveTo>
                    <a:pt x="1478" y="0"/>
                  </a:moveTo>
                  <a:cubicBezTo>
                    <a:pt x="1426" y="0"/>
                    <a:pt x="1370" y="7"/>
                    <a:pt x="1313" y="22"/>
                  </a:cubicBezTo>
                  <a:lnTo>
                    <a:pt x="513" y="182"/>
                  </a:lnTo>
                  <a:cubicBezTo>
                    <a:pt x="193" y="278"/>
                    <a:pt x="1" y="598"/>
                    <a:pt x="97" y="919"/>
                  </a:cubicBezTo>
                  <a:cubicBezTo>
                    <a:pt x="180" y="1169"/>
                    <a:pt x="433" y="1347"/>
                    <a:pt x="708" y="1347"/>
                  </a:cubicBezTo>
                  <a:cubicBezTo>
                    <a:pt x="749" y="1347"/>
                    <a:pt x="791" y="1343"/>
                    <a:pt x="833" y="1335"/>
                  </a:cubicBezTo>
                  <a:lnTo>
                    <a:pt x="1633" y="1175"/>
                  </a:lnTo>
                  <a:cubicBezTo>
                    <a:pt x="2311" y="968"/>
                    <a:pt x="2093" y="0"/>
                    <a:pt x="1478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9"/>
            <p:cNvSpPr/>
            <p:nvPr/>
          </p:nvSpPr>
          <p:spPr>
            <a:xfrm>
              <a:off x="2664975" y="2545650"/>
              <a:ext cx="165975" cy="59850"/>
            </a:xfrm>
            <a:custGeom>
              <a:avLst/>
              <a:gdLst/>
              <a:ahLst/>
              <a:cxnLst/>
              <a:rect l="l" t="t" r="r" b="b"/>
              <a:pathLst>
                <a:path w="6639" h="2394" extrusionOk="0">
                  <a:moveTo>
                    <a:pt x="1422" y="1"/>
                  </a:moveTo>
                  <a:cubicBezTo>
                    <a:pt x="1205" y="1"/>
                    <a:pt x="987" y="8"/>
                    <a:pt x="768" y="23"/>
                  </a:cubicBezTo>
                  <a:cubicBezTo>
                    <a:pt x="11" y="86"/>
                    <a:pt x="0" y="1240"/>
                    <a:pt x="738" y="1240"/>
                  </a:cubicBezTo>
                  <a:cubicBezTo>
                    <a:pt x="748" y="1240"/>
                    <a:pt x="758" y="1240"/>
                    <a:pt x="768" y="1239"/>
                  </a:cubicBezTo>
                  <a:cubicBezTo>
                    <a:pt x="1012" y="1216"/>
                    <a:pt x="1255" y="1204"/>
                    <a:pt x="1497" y="1204"/>
                  </a:cubicBezTo>
                  <a:cubicBezTo>
                    <a:pt x="2882" y="1204"/>
                    <a:pt x="4243" y="1587"/>
                    <a:pt x="5441" y="2296"/>
                  </a:cubicBezTo>
                  <a:cubicBezTo>
                    <a:pt x="5556" y="2364"/>
                    <a:pt x="5669" y="2393"/>
                    <a:pt x="5774" y="2393"/>
                  </a:cubicBezTo>
                  <a:cubicBezTo>
                    <a:pt x="6309" y="2393"/>
                    <a:pt x="6639" y="1619"/>
                    <a:pt x="6049" y="1271"/>
                  </a:cubicBezTo>
                  <a:cubicBezTo>
                    <a:pt x="4637" y="424"/>
                    <a:pt x="3051" y="1"/>
                    <a:pt x="142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1" name="Google Shape;531;p39"/>
          <p:cNvGrpSpPr/>
          <p:nvPr/>
        </p:nvGrpSpPr>
        <p:grpSpPr>
          <a:xfrm>
            <a:off x="893333" y="4645581"/>
            <a:ext cx="210929" cy="210929"/>
            <a:chOff x="4294875" y="1194775"/>
            <a:chExt cx="829775" cy="829775"/>
          </a:xfrm>
        </p:grpSpPr>
        <p:sp>
          <p:nvSpPr>
            <p:cNvPr id="532" name="Google Shape;532;p39"/>
            <p:cNvSpPr/>
            <p:nvPr/>
          </p:nvSpPr>
          <p:spPr>
            <a:xfrm>
              <a:off x="4294875" y="1194775"/>
              <a:ext cx="829775" cy="829775"/>
            </a:xfrm>
            <a:custGeom>
              <a:avLst/>
              <a:gdLst/>
              <a:ahLst/>
              <a:cxnLst/>
              <a:rect l="l" t="t" r="r" b="b"/>
              <a:pathLst>
                <a:path w="33191" h="33191" extrusionOk="0">
                  <a:moveTo>
                    <a:pt x="16612" y="0"/>
                  </a:moveTo>
                  <a:cubicBezTo>
                    <a:pt x="7458" y="0"/>
                    <a:pt x="1" y="7425"/>
                    <a:pt x="1" y="16579"/>
                  </a:cubicBezTo>
                  <a:cubicBezTo>
                    <a:pt x="1" y="25765"/>
                    <a:pt x="7458" y="33190"/>
                    <a:pt x="16612" y="33190"/>
                  </a:cubicBezTo>
                  <a:cubicBezTo>
                    <a:pt x="25766" y="33190"/>
                    <a:pt x="33191" y="25765"/>
                    <a:pt x="33191" y="16579"/>
                  </a:cubicBezTo>
                  <a:cubicBezTo>
                    <a:pt x="33191" y="7425"/>
                    <a:pt x="25766" y="0"/>
                    <a:pt x="166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9"/>
            <p:cNvSpPr/>
            <p:nvPr/>
          </p:nvSpPr>
          <p:spPr>
            <a:xfrm>
              <a:off x="4578950" y="1253350"/>
              <a:ext cx="242800" cy="48575"/>
            </a:xfrm>
            <a:custGeom>
              <a:avLst/>
              <a:gdLst/>
              <a:ahLst/>
              <a:cxnLst/>
              <a:rect l="l" t="t" r="r" b="b"/>
              <a:pathLst>
                <a:path w="9712" h="1943" extrusionOk="0">
                  <a:moveTo>
                    <a:pt x="5540" y="1"/>
                  </a:moveTo>
                  <a:cubicBezTo>
                    <a:pt x="3894" y="1"/>
                    <a:pt x="2250" y="254"/>
                    <a:pt x="672" y="762"/>
                  </a:cubicBezTo>
                  <a:cubicBezTo>
                    <a:pt x="0" y="966"/>
                    <a:pt x="181" y="1943"/>
                    <a:pt x="777" y="1943"/>
                  </a:cubicBezTo>
                  <a:cubicBezTo>
                    <a:pt x="834" y="1943"/>
                    <a:pt x="895" y="1933"/>
                    <a:pt x="960" y="1914"/>
                  </a:cubicBezTo>
                  <a:cubicBezTo>
                    <a:pt x="2446" y="1438"/>
                    <a:pt x="3989" y="1199"/>
                    <a:pt x="5534" y="1199"/>
                  </a:cubicBezTo>
                  <a:cubicBezTo>
                    <a:pt x="6585" y="1199"/>
                    <a:pt x="7637" y="1309"/>
                    <a:pt x="8673" y="1530"/>
                  </a:cubicBezTo>
                  <a:cubicBezTo>
                    <a:pt x="8723" y="1540"/>
                    <a:pt x="8771" y="1545"/>
                    <a:pt x="8817" y="1545"/>
                  </a:cubicBezTo>
                  <a:cubicBezTo>
                    <a:pt x="9478" y="1545"/>
                    <a:pt x="9712" y="527"/>
                    <a:pt x="8994" y="378"/>
                  </a:cubicBezTo>
                  <a:cubicBezTo>
                    <a:pt x="7857" y="126"/>
                    <a:pt x="6698" y="1"/>
                    <a:pt x="5540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9"/>
            <p:cNvSpPr/>
            <p:nvPr/>
          </p:nvSpPr>
          <p:spPr>
            <a:xfrm>
              <a:off x="4494225" y="1873414"/>
              <a:ext cx="235150" cy="81350"/>
            </a:xfrm>
            <a:custGeom>
              <a:avLst/>
              <a:gdLst/>
              <a:ahLst/>
              <a:cxnLst/>
              <a:rect l="l" t="t" r="r" b="b"/>
              <a:pathLst>
                <a:path w="9406" h="3254" extrusionOk="0">
                  <a:moveTo>
                    <a:pt x="854" y="1"/>
                  </a:moveTo>
                  <a:cubicBezTo>
                    <a:pt x="348" y="1"/>
                    <a:pt x="1" y="761"/>
                    <a:pt x="540" y="1112"/>
                  </a:cubicBezTo>
                  <a:cubicBezTo>
                    <a:pt x="2691" y="2517"/>
                    <a:pt x="5202" y="3254"/>
                    <a:pt x="7750" y="3254"/>
                  </a:cubicBezTo>
                  <a:cubicBezTo>
                    <a:pt x="8045" y="3254"/>
                    <a:pt x="8342" y="3244"/>
                    <a:pt x="8638" y="3224"/>
                  </a:cubicBezTo>
                  <a:cubicBezTo>
                    <a:pt x="9396" y="3161"/>
                    <a:pt x="9406" y="2007"/>
                    <a:pt x="8668" y="2007"/>
                  </a:cubicBezTo>
                  <a:cubicBezTo>
                    <a:pt x="8658" y="2007"/>
                    <a:pt x="8648" y="2007"/>
                    <a:pt x="8638" y="2008"/>
                  </a:cubicBezTo>
                  <a:cubicBezTo>
                    <a:pt x="8344" y="2029"/>
                    <a:pt x="8051" y="2040"/>
                    <a:pt x="7757" y="2040"/>
                  </a:cubicBezTo>
                  <a:cubicBezTo>
                    <a:pt x="5425" y="2040"/>
                    <a:pt x="3110" y="1367"/>
                    <a:pt x="1148" y="87"/>
                  </a:cubicBezTo>
                  <a:cubicBezTo>
                    <a:pt x="1048" y="27"/>
                    <a:pt x="948" y="1"/>
                    <a:pt x="85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9"/>
            <p:cNvSpPr/>
            <p:nvPr/>
          </p:nvSpPr>
          <p:spPr>
            <a:xfrm>
              <a:off x="4763400" y="1908814"/>
              <a:ext cx="93575" cy="38400"/>
            </a:xfrm>
            <a:custGeom>
              <a:avLst/>
              <a:gdLst/>
              <a:ahLst/>
              <a:cxnLst/>
              <a:rect l="l" t="t" r="r" b="b"/>
              <a:pathLst>
                <a:path w="3743" h="1536" extrusionOk="0">
                  <a:moveTo>
                    <a:pt x="2847" y="0"/>
                  </a:moveTo>
                  <a:cubicBezTo>
                    <a:pt x="2801" y="0"/>
                    <a:pt x="2753" y="5"/>
                    <a:pt x="2704" y="16"/>
                  </a:cubicBezTo>
                  <a:lnTo>
                    <a:pt x="719" y="368"/>
                  </a:lnTo>
                  <a:cubicBezTo>
                    <a:pt x="1" y="517"/>
                    <a:pt x="234" y="1535"/>
                    <a:pt x="870" y="1535"/>
                  </a:cubicBezTo>
                  <a:cubicBezTo>
                    <a:pt x="914" y="1535"/>
                    <a:pt x="960" y="1530"/>
                    <a:pt x="1007" y="1520"/>
                  </a:cubicBezTo>
                  <a:lnTo>
                    <a:pt x="1039" y="1520"/>
                  </a:lnTo>
                  <a:lnTo>
                    <a:pt x="3024" y="1168"/>
                  </a:lnTo>
                  <a:cubicBezTo>
                    <a:pt x="3742" y="1018"/>
                    <a:pt x="3509" y="0"/>
                    <a:pt x="2847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" name="Google Shape;540;p40"/>
          <p:cNvSpPr txBox="1">
            <a:spLocks noGrp="1"/>
          </p:cNvSpPr>
          <p:nvPr>
            <p:ph type="title" idx="4"/>
          </p:nvPr>
        </p:nvSpPr>
        <p:spPr>
          <a:xfrm>
            <a:off x="1699975" y="356125"/>
            <a:ext cx="5744100" cy="93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Here You Have Two Columns</a:t>
            </a:r>
            <a:endParaRPr/>
          </a:p>
        </p:txBody>
      </p:sp>
      <p:sp>
        <p:nvSpPr>
          <p:cNvPr id="541" name="Google Shape;541;p40"/>
          <p:cNvSpPr txBox="1">
            <a:spLocks noGrp="1"/>
          </p:cNvSpPr>
          <p:nvPr>
            <p:ph type="ctrTitle" idx="2"/>
          </p:nvPr>
        </p:nvSpPr>
        <p:spPr>
          <a:xfrm flipH="1">
            <a:off x="1353338" y="2574644"/>
            <a:ext cx="1817700" cy="45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</a:t>
            </a:r>
            <a:endParaRPr/>
          </a:p>
        </p:txBody>
      </p:sp>
      <p:sp>
        <p:nvSpPr>
          <p:cNvPr id="542" name="Google Shape;542;p40"/>
          <p:cNvSpPr txBox="1">
            <a:spLocks noGrp="1"/>
          </p:cNvSpPr>
          <p:nvPr>
            <p:ph type="subTitle" idx="3"/>
          </p:nvPr>
        </p:nvSpPr>
        <p:spPr>
          <a:xfrm flipH="1">
            <a:off x="1004138" y="2980892"/>
            <a:ext cx="2516100" cy="170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Mercury is the closest planet to the Sun and the smallest one in the Solar System—it’s only a bit larger than the Moon</a:t>
            </a:r>
            <a:endParaRPr/>
          </a:p>
        </p:txBody>
      </p:sp>
      <p:sp>
        <p:nvSpPr>
          <p:cNvPr id="543" name="Google Shape;543;p40"/>
          <p:cNvSpPr txBox="1">
            <a:spLocks noGrp="1"/>
          </p:cNvSpPr>
          <p:nvPr>
            <p:ph type="ctrTitle"/>
          </p:nvPr>
        </p:nvSpPr>
        <p:spPr>
          <a:xfrm flipH="1">
            <a:off x="6101487" y="2574644"/>
            <a:ext cx="1560600" cy="45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544" name="Google Shape;544;p40"/>
          <p:cNvSpPr txBox="1">
            <a:spLocks noGrp="1"/>
          </p:cNvSpPr>
          <p:nvPr>
            <p:ph type="subTitle" idx="1"/>
          </p:nvPr>
        </p:nvSpPr>
        <p:spPr>
          <a:xfrm flipH="1">
            <a:off x="5623737" y="2980892"/>
            <a:ext cx="2516100" cy="1704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 has a beautiful name and is the second planet from the Sun. It’s terribly hot, even hotter than Mercury</a:t>
            </a:r>
            <a:endParaRPr/>
          </a:p>
        </p:txBody>
      </p:sp>
      <p:grpSp>
        <p:nvGrpSpPr>
          <p:cNvPr id="545" name="Google Shape;545;p40"/>
          <p:cNvGrpSpPr/>
          <p:nvPr/>
        </p:nvGrpSpPr>
        <p:grpSpPr>
          <a:xfrm>
            <a:off x="4183396" y="2139990"/>
            <a:ext cx="790793" cy="2151361"/>
            <a:chOff x="5767700" y="1714300"/>
            <a:chExt cx="336150" cy="914500"/>
          </a:xfrm>
        </p:grpSpPr>
        <p:sp>
          <p:nvSpPr>
            <p:cNvPr id="546" name="Google Shape;546;p40"/>
            <p:cNvSpPr/>
            <p:nvPr/>
          </p:nvSpPr>
          <p:spPr>
            <a:xfrm>
              <a:off x="5834800" y="1714300"/>
              <a:ext cx="160350" cy="213750"/>
            </a:xfrm>
            <a:custGeom>
              <a:avLst/>
              <a:gdLst/>
              <a:ahLst/>
              <a:cxnLst/>
              <a:rect l="l" t="t" r="r" b="b"/>
              <a:pathLst>
                <a:path w="6414" h="8550" extrusionOk="0">
                  <a:moveTo>
                    <a:pt x="4795" y="1"/>
                  </a:moveTo>
                  <a:cubicBezTo>
                    <a:pt x="4732" y="1"/>
                    <a:pt x="4671" y="23"/>
                    <a:pt x="4625" y="69"/>
                  </a:cubicBezTo>
                  <a:cubicBezTo>
                    <a:pt x="4549" y="119"/>
                    <a:pt x="4473" y="182"/>
                    <a:pt x="4398" y="245"/>
                  </a:cubicBezTo>
                  <a:cubicBezTo>
                    <a:pt x="4121" y="497"/>
                    <a:pt x="3843" y="749"/>
                    <a:pt x="3554" y="1002"/>
                  </a:cubicBezTo>
                  <a:cubicBezTo>
                    <a:pt x="2457" y="1972"/>
                    <a:pt x="1348" y="2942"/>
                    <a:pt x="252" y="3912"/>
                  </a:cubicBezTo>
                  <a:cubicBezTo>
                    <a:pt x="25" y="4114"/>
                    <a:pt x="0" y="4177"/>
                    <a:pt x="126" y="4442"/>
                  </a:cubicBezTo>
                  <a:cubicBezTo>
                    <a:pt x="252" y="4706"/>
                    <a:pt x="378" y="4971"/>
                    <a:pt x="492" y="5235"/>
                  </a:cubicBezTo>
                  <a:cubicBezTo>
                    <a:pt x="996" y="6344"/>
                    <a:pt x="1512" y="7441"/>
                    <a:pt x="2004" y="8549"/>
                  </a:cubicBezTo>
                  <a:lnTo>
                    <a:pt x="2041" y="8398"/>
                  </a:lnTo>
                  <a:cubicBezTo>
                    <a:pt x="2041" y="8373"/>
                    <a:pt x="2041" y="8335"/>
                    <a:pt x="2041" y="8310"/>
                  </a:cubicBezTo>
                  <a:cubicBezTo>
                    <a:pt x="2848" y="8323"/>
                    <a:pt x="3642" y="8373"/>
                    <a:pt x="4448" y="8398"/>
                  </a:cubicBezTo>
                  <a:cubicBezTo>
                    <a:pt x="4599" y="8404"/>
                    <a:pt x="4751" y="8408"/>
                    <a:pt x="4900" y="8408"/>
                  </a:cubicBezTo>
                  <a:cubicBezTo>
                    <a:pt x="5050" y="8408"/>
                    <a:pt x="5198" y="8404"/>
                    <a:pt x="5343" y="8398"/>
                  </a:cubicBezTo>
                  <a:cubicBezTo>
                    <a:pt x="4889" y="7340"/>
                    <a:pt x="4398" y="6294"/>
                    <a:pt x="3919" y="5248"/>
                  </a:cubicBezTo>
                  <a:cubicBezTo>
                    <a:pt x="3806" y="4983"/>
                    <a:pt x="3680" y="4706"/>
                    <a:pt x="3554" y="4442"/>
                  </a:cubicBezTo>
                  <a:cubicBezTo>
                    <a:pt x="3428" y="4177"/>
                    <a:pt x="3453" y="4114"/>
                    <a:pt x="3667" y="3912"/>
                  </a:cubicBezTo>
                  <a:cubicBezTo>
                    <a:pt x="4587" y="3118"/>
                    <a:pt x="5507" y="2312"/>
                    <a:pt x="6414" y="1506"/>
                  </a:cubicBezTo>
                  <a:cubicBezTo>
                    <a:pt x="5986" y="989"/>
                    <a:pt x="5507" y="523"/>
                    <a:pt x="5003" y="94"/>
                  </a:cubicBezTo>
                  <a:cubicBezTo>
                    <a:pt x="4948" y="33"/>
                    <a:pt x="4871" y="1"/>
                    <a:pt x="4795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0"/>
            <p:cNvSpPr/>
            <p:nvPr/>
          </p:nvSpPr>
          <p:spPr>
            <a:xfrm>
              <a:off x="5884575" y="1752250"/>
              <a:ext cx="163500" cy="176200"/>
            </a:xfrm>
            <a:custGeom>
              <a:avLst/>
              <a:gdLst/>
              <a:ahLst/>
              <a:cxnLst/>
              <a:rect l="l" t="t" r="r" b="b"/>
              <a:pathLst>
                <a:path w="6540" h="7048" extrusionOk="0">
                  <a:moveTo>
                    <a:pt x="4423" y="0"/>
                  </a:moveTo>
                  <a:cubicBezTo>
                    <a:pt x="3503" y="807"/>
                    <a:pt x="2596" y="1600"/>
                    <a:pt x="1676" y="2407"/>
                  </a:cubicBezTo>
                  <a:cubicBezTo>
                    <a:pt x="1449" y="2609"/>
                    <a:pt x="1437" y="2672"/>
                    <a:pt x="1563" y="2936"/>
                  </a:cubicBezTo>
                  <a:cubicBezTo>
                    <a:pt x="1676" y="3201"/>
                    <a:pt x="1802" y="3465"/>
                    <a:pt x="1928" y="3730"/>
                  </a:cubicBezTo>
                  <a:cubicBezTo>
                    <a:pt x="2394" y="4788"/>
                    <a:pt x="2886" y="5834"/>
                    <a:pt x="3339" y="6880"/>
                  </a:cubicBezTo>
                  <a:cubicBezTo>
                    <a:pt x="3146" y="6880"/>
                    <a:pt x="2953" y="6886"/>
                    <a:pt x="2756" y="6886"/>
                  </a:cubicBezTo>
                  <a:cubicBezTo>
                    <a:pt x="2657" y="6886"/>
                    <a:pt x="2558" y="6884"/>
                    <a:pt x="2457" y="6880"/>
                  </a:cubicBezTo>
                  <a:cubicBezTo>
                    <a:pt x="1651" y="6855"/>
                    <a:pt x="844" y="6805"/>
                    <a:pt x="38" y="6805"/>
                  </a:cubicBezTo>
                  <a:cubicBezTo>
                    <a:pt x="38" y="6830"/>
                    <a:pt x="38" y="6855"/>
                    <a:pt x="38" y="6893"/>
                  </a:cubicBezTo>
                  <a:lnTo>
                    <a:pt x="0" y="7044"/>
                  </a:lnTo>
                  <a:cubicBezTo>
                    <a:pt x="65" y="7046"/>
                    <a:pt x="183" y="7047"/>
                    <a:pt x="340" y="7047"/>
                  </a:cubicBezTo>
                  <a:cubicBezTo>
                    <a:pt x="1005" y="7047"/>
                    <a:pt x="2375" y="7029"/>
                    <a:pt x="3415" y="7019"/>
                  </a:cubicBezTo>
                  <a:lnTo>
                    <a:pt x="3440" y="7019"/>
                  </a:lnTo>
                  <a:lnTo>
                    <a:pt x="4713" y="6994"/>
                  </a:lnTo>
                  <a:lnTo>
                    <a:pt x="4738" y="6994"/>
                  </a:lnTo>
                  <a:cubicBezTo>
                    <a:pt x="4738" y="6994"/>
                    <a:pt x="4763" y="6943"/>
                    <a:pt x="4801" y="6842"/>
                  </a:cubicBezTo>
                  <a:cubicBezTo>
                    <a:pt x="5003" y="6376"/>
                    <a:pt x="5607" y="4977"/>
                    <a:pt x="5922" y="4284"/>
                  </a:cubicBezTo>
                  <a:cubicBezTo>
                    <a:pt x="6137" y="3831"/>
                    <a:pt x="6313" y="3352"/>
                    <a:pt x="6477" y="2886"/>
                  </a:cubicBezTo>
                  <a:cubicBezTo>
                    <a:pt x="6540" y="2709"/>
                    <a:pt x="6515" y="2508"/>
                    <a:pt x="6401" y="2369"/>
                  </a:cubicBezTo>
                  <a:cubicBezTo>
                    <a:pt x="6313" y="2230"/>
                    <a:pt x="6212" y="2104"/>
                    <a:pt x="6099" y="1991"/>
                  </a:cubicBezTo>
                  <a:cubicBezTo>
                    <a:pt x="5507" y="1361"/>
                    <a:pt x="4952" y="693"/>
                    <a:pt x="4423" y="13"/>
                  </a:cubicBezTo>
                  <a:lnTo>
                    <a:pt x="4423" y="0"/>
                  </a:lnTo>
                  <a:close/>
                </a:path>
              </a:pathLst>
            </a:custGeom>
            <a:solidFill>
              <a:srgbClr val="B5D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0"/>
            <p:cNvSpPr/>
            <p:nvPr/>
          </p:nvSpPr>
          <p:spPr>
            <a:xfrm>
              <a:off x="5767700" y="1927400"/>
              <a:ext cx="222725" cy="701400"/>
            </a:xfrm>
            <a:custGeom>
              <a:avLst/>
              <a:gdLst/>
              <a:ahLst/>
              <a:cxnLst/>
              <a:rect l="l" t="t" r="r" b="b"/>
              <a:pathLst>
                <a:path w="8909" h="28056" extrusionOk="0">
                  <a:moveTo>
                    <a:pt x="8102" y="0"/>
                  </a:moveTo>
                  <a:cubicBezTo>
                    <a:pt x="6817" y="13"/>
                    <a:pt x="5028" y="38"/>
                    <a:pt x="4688" y="38"/>
                  </a:cubicBezTo>
                  <a:cubicBezTo>
                    <a:pt x="4599" y="416"/>
                    <a:pt x="4511" y="819"/>
                    <a:pt x="4410" y="1210"/>
                  </a:cubicBezTo>
                  <a:cubicBezTo>
                    <a:pt x="4108" y="2344"/>
                    <a:pt x="3780" y="3491"/>
                    <a:pt x="3491" y="4625"/>
                  </a:cubicBezTo>
                  <a:cubicBezTo>
                    <a:pt x="3024" y="6477"/>
                    <a:pt x="2546" y="8329"/>
                    <a:pt x="1966" y="10156"/>
                  </a:cubicBezTo>
                  <a:cubicBezTo>
                    <a:pt x="1273" y="12412"/>
                    <a:pt x="567" y="14667"/>
                    <a:pt x="63" y="16961"/>
                  </a:cubicBezTo>
                  <a:cubicBezTo>
                    <a:pt x="25" y="17074"/>
                    <a:pt x="13" y="17188"/>
                    <a:pt x="0" y="17301"/>
                  </a:cubicBezTo>
                  <a:cubicBezTo>
                    <a:pt x="13" y="17465"/>
                    <a:pt x="63" y="17629"/>
                    <a:pt x="164" y="17767"/>
                  </a:cubicBezTo>
                  <a:cubicBezTo>
                    <a:pt x="391" y="18108"/>
                    <a:pt x="618" y="18448"/>
                    <a:pt x="844" y="18788"/>
                  </a:cubicBezTo>
                  <a:cubicBezTo>
                    <a:pt x="1399" y="19607"/>
                    <a:pt x="1915" y="20451"/>
                    <a:pt x="2533" y="21233"/>
                  </a:cubicBezTo>
                  <a:cubicBezTo>
                    <a:pt x="3276" y="22178"/>
                    <a:pt x="3995" y="23148"/>
                    <a:pt x="4675" y="24131"/>
                  </a:cubicBezTo>
                  <a:cubicBezTo>
                    <a:pt x="5293" y="25013"/>
                    <a:pt x="5935" y="25895"/>
                    <a:pt x="6515" y="26815"/>
                  </a:cubicBezTo>
                  <a:cubicBezTo>
                    <a:pt x="6679" y="27092"/>
                    <a:pt x="6880" y="27344"/>
                    <a:pt x="7069" y="27609"/>
                  </a:cubicBezTo>
                  <a:cubicBezTo>
                    <a:pt x="7145" y="27722"/>
                    <a:pt x="7220" y="27835"/>
                    <a:pt x="7321" y="27924"/>
                  </a:cubicBezTo>
                  <a:cubicBezTo>
                    <a:pt x="7403" y="28011"/>
                    <a:pt x="7476" y="28055"/>
                    <a:pt x="7544" y="28055"/>
                  </a:cubicBezTo>
                  <a:cubicBezTo>
                    <a:pt x="7623" y="28055"/>
                    <a:pt x="7694" y="27995"/>
                    <a:pt x="7762" y="27873"/>
                  </a:cubicBezTo>
                  <a:cubicBezTo>
                    <a:pt x="7800" y="27798"/>
                    <a:pt x="7838" y="27722"/>
                    <a:pt x="7876" y="27646"/>
                  </a:cubicBezTo>
                  <a:cubicBezTo>
                    <a:pt x="8027" y="27281"/>
                    <a:pt x="8191" y="26915"/>
                    <a:pt x="8342" y="26537"/>
                  </a:cubicBezTo>
                  <a:cubicBezTo>
                    <a:pt x="8531" y="26122"/>
                    <a:pt x="8720" y="25706"/>
                    <a:pt x="8909" y="25277"/>
                  </a:cubicBezTo>
                  <a:cubicBezTo>
                    <a:pt x="8644" y="24899"/>
                    <a:pt x="8367" y="24509"/>
                    <a:pt x="8102" y="24131"/>
                  </a:cubicBezTo>
                  <a:cubicBezTo>
                    <a:pt x="7422" y="23148"/>
                    <a:pt x="6704" y="22178"/>
                    <a:pt x="5960" y="21233"/>
                  </a:cubicBezTo>
                  <a:cubicBezTo>
                    <a:pt x="5343" y="20451"/>
                    <a:pt x="4826" y="19607"/>
                    <a:pt x="4272" y="18788"/>
                  </a:cubicBezTo>
                  <a:cubicBezTo>
                    <a:pt x="4045" y="18448"/>
                    <a:pt x="3818" y="18108"/>
                    <a:pt x="3591" y="17767"/>
                  </a:cubicBezTo>
                  <a:cubicBezTo>
                    <a:pt x="3491" y="17629"/>
                    <a:pt x="3428" y="17465"/>
                    <a:pt x="3428" y="17301"/>
                  </a:cubicBezTo>
                  <a:cubicBezTo>
                    <a:pt x="3440" y="17188"/>
                    <a:pt x="3453" y="17074"/>
                    <a:pt x="3491" y="16961"/>
                  </a:cubicBezTo>
                  <a:cubicBezTo>
                    <a:pt x="3995" y="14667"/>
                    <a:pt x="4688" y="12412"/>
                    <a:pt x="5393" y="10156"/>
                  </a:cubicBezTo>
                  <a:cubicBezTo>
                    <a:pt x="5960" y="8329"/>
                    <a:pt x="6452" y="6477"/>
                    <a:pt x="6918" y="4625"/>
                  </a:cubicBezTo>
                  <a:cubicBezTo>
                    <a:pt x="7208" y="3491"/>
                    <a:pt x="7535" y="2344"/>
                    <a:pt x="7838" y="1210"/>
                  </a:cubicBezTo>
                  <a:cubicBezTo>
                    <a:pt x="7939" y="819"/>
                    <a:pt x="8027" y="429"/>
                    <a:pt x="8115" y="38"/>
                  </a:cubicBezTo>
                  <a:cubicBezTo>
                    <a:pt x="8115" y="25"/>
                    <a:pt x="8102" y="13"/>
                    <a:pt x="8102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0"/>
            <p:cNvSpPr/>
            <p:nvPr/>
          </p:nvSpPr>
          <p:spPr>
            <a:xfrm>
              <a:off x="5853375" y="1922025"/>
              <a:ext cx="250475" cy="637325"/>
            </a:xfrm>
            <a:custGeom>
              <a:avLst/>
              <a:gdLst/>
              <a:ahLst/>
              <a:cxnLst/>
              <a:rect l="l" t="t" r="r" b="b"/>
              <a:pathLst>
                <a:path w="10019" h="25493" extrusionOk="0">
                  <a:moveTo>
                    <a:pt x="5898" y="1"/>
                  </a:moveTo>
                  <a:lnTo>
                    <a:pt x="5507" y="39"/>
                  </a:lnTo>
                  <a:cubicBezTo>
                    <a:pt x="5243" y="51"/>
                    <a:pt x="4978" y="77"/>
                    <a:pt x="4713" y="89"/>
                  </a:cubicBezTo>
                  <a:lnTo>
                    <a:pt x="4600" y="89"/>
                  </a:lnTo>
                  <a:cubicBezTo>
                    <a:pt x="4407" y="89"/>
                    <a:pt x="4208" y="95"/>
                    <a:pt x="4007" y="95"/>
                  </a:cubicBezTo>
                  <a:cubicBezTo>
                    <a:pt x="3907" y="95"/>
                    <a:pt x="3806" y="93"/>
                    <a:pt x="3705" y="89"/>
                  </a:cubicBezTo>
                  <a:cubicBezTo>
                    <a:pt x="2899" y="64"/>
                    <a:pt x="2105" y="14"/>
                    <a:pt x="1298" y="14"/>
                  </a:cubicBezTo>
                  <a:cubicBezTo>
                    <a:pt x="1298" y="39"/>
                    <a:pt x="1298" y="64"/>
                    <a:pt x="1298" y="89"/>
                  </a:cubicBezTo>
                  <a:lnTo>
                    <a:pt x="1261" y="253"/>
                  </a:lnTo>
                  <a:cubicBezTo>
                    <a:pt x="1588" y="253"/>
                    <a:pt x="3390" y="228"/>
                    <a:pt x="4663" y="215"/>
                  </a:cubicBezTo>
                  <a:cubicBezTo>
                    <a:pt x="4675" y="228"/>
                    <a:pt x="4675" y="240"/>
                    <a:pt x="4675" y="253"/>
                  </a:cubicBezTo>
                  <a:cubicBezTo>
                    <a:pt x="4587" y="631"/>
                    <a:pt x="4499" y="1034"/>
                    <a:pt x="4398" y="1425"/>
                  </a:cubicBezTo>
                  <a:cubicBezTo>
                    <a:pt x="4096" y="2559"/>
                    <a:pt x="3768" y="3706"/>
                    <a:pt x="3491" y="4840"/>
                  </a:cubicBezTo>
                  <a:cubicBezTo>
                    <a:pt x="3025" y="6705"/>
                    <a:pt x="2533" y="8544"/>
                    <a:pt x="1966" y="10371"/>
                  </a:cubicBezTo>
                  <a:cubicBezTo>
                    <a:pt x="1261" y="12627"/>
                    <a:pt x="568" y="14882"/>
                    <a:pt x="51" y="17176"/>
                  </a:cubicBezTo>
                  <a:cubicBezTo>
                    <a:pt x="26" y="17289"/>
                    <a:pt x="1" y="17403"/>
                    <a:pt x="1" y="17516"/>
                  </a:cubicBezTo>
                  <a:cubicBezTo>
                    <a:pt x="1" y="17680"/>
                    <a:pt x="51" y="17844"/>
                    <a:pt x="152" y="17982"/>
                  </a:cubicBezTo>
                  <a:cubicBezTo>
                    <a:pt x="379" y="18323"/>
                    <a:pt x="605" y="18663"/>
                    <a:pt x="832" y="19003"/>
                  </a:cubicBezTo>
                  <a:cubicBezTo>
                    <a:pt x="1387" y="19822"/>
                    <a:pt x="1903" y="20666"/>
                    <a:pt x="2521" y="21460"/>
                  </a:cubicBezTo>
                  <a:cubicBezTo>
                    <a:pt x="3264" y="22393"/>
                    <a:pt x="3982" y="23363"/>
                    <a:pt x="4675" y="24346"/>
                  </a:cubicBezTo>
                  <a:cubicBezTo>
                    <a:pt x="4940" y="24724"/>
                    <a:pt x="5205" y="25114"/>
                    <a:pt x="5482" y="25492"/>
                  </a:cubicBezTo>
                  <a:cubicBezTo>
                    <a:pt x="5759" y="24900"/>
                    <a:pt x="6049" y="24308"/>
                    <a:pt x="6364" y="23716"/>
                  </a:cubicBezTo>
                  <a:cubicBezTo>
                    <a:pt x="6805" y="22909"/>
                    <a:pt x="7259" y="22090"/>
                    <a:pt x="7700" y="21271"/>
                  </a:cubicBezTo>
                  <a:cubicBezTo>
                    <a:pt x="8355" y="20049"/>
                    <a:pt x="8947" y="18801"/>
                    <a:pt x="9577" y="17566"/>
                  </a:cubicBezTo>
                  <a:cubicBezTo>
                    <a:pt x="9703" y="17314"/>
                    <a:pt x="9817" y="17062"/>
                    <a:pt x="9930" y="16823"/>
                  </a:cubicBezTo>
                  <a:cubicBezTo>
                    <a:pt x="10006" y="16634"/>
                    <a:pt x="10018" y="16432"/>
                    <a:pt x="9968" y="16256"/>
                  </a:cubicBezTo>
                  <a:cubicBezTo>
                    <a:pt x="9716" y="15349"/>
                    <a:pt x="9502" y="14441"/>
                    <a:pt x="9287" y="13522"/>
                  </a:cubicBezTo>
                  <a:cubicBezTo>
                    <a:pt x="8884" y="11821"/>
                    <a:pt x="8456" y="10107"/>
                    <a:pt x="8065" y="8406"/>
                  </a:cubicBezTo>
                  <a:cubicBezTo>
                    <a:pt x="7763" y="7146"/>
                    <a:pt x="7485" y="5886"/>
                    <a:pt x="7145" y="4651"/>
                  </a:cubicBezTo>
                  <a:cubicBezTo>
                    <a:pt x="6755" y="3189"/>
                    <a:pt x="6364" y="1715"/>
                    <a:pt x="5961" y="253"/>
                  </a:cubicBezTo>
                  <a:cubicBezTo>
                    <a:pt x="5961" y="240"/>
                    <a:pt x="5948" y="215"/>
                    <a:pt x="5948" y="203"/>
                  </a:cubicBezTo>
                  <a:cubicBezTo>
                    <a:pt x="5936" y="152"/>
                    <a:pt x="5923" y="102"/>
                    <a:pt x="5910" y="51"/>
                  </a:cubicBezTo>
                  <a:cubicBezTo>
                    <a:pt x="5910" y="39"/>
                    <a:pt x="5898" y="14"/>
                    <a:pt x="5898" y="1"/>
                  </a:cubicBezTo>
                  <a:close/>
                </a:path>
              </a:pathLst>
            </a:custGeom>
            <a:solidFill>
              <a:srgbClr val="B5D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0"/>
            <p:cNvSpPr/>
            <p:nvPr/>
          </p:nvSpPr>
          <p:spPr>
            <a:xfrm>
              <a:off x="5816325" y="2274875"/>
              <a:ext cx="53150" cy="58550"/>
            </a:xfrm>
            <a:custGeom>
              <a:avLst/>
              <a:gdLst/>
              <a:ahLst/>
              <a:cxnLst/>
              <a:rect l="l" t="t" r="r" b="b"/>
              <a:pathLst>
                <a:path w="2126" h="2342" extrusionOk="0">
                  <a:moveTo>
                    <a:pt x="1651" y="1"/>
                  </a:moveTo>
                  <a:cubicBezTo>
                    <a:pt x="1460" y="1"/>
                    <a:pt x="1278" y="109"/>
                    <a:pt x="1193" y="290"/>
                  </a:cubicBezTo>
                  <a:cubicBezTo>
                    <a:pt x="1117" y="491"/>
                    <a:pt x="1079" y="705"/>
                    <a:pt x="1105" y="920"/>
                  </a:cubicBezTo>
                  <a:cubicBezTo>
                    <a:pt x="967" y="763"/>
                    <a:pt x="646" y="644"/>
                    <a:pt x="405" y="644"/>
                  </a:cubicBezTo>
                  <a:cubicBezTo>
                    <a:pt x="162" y="644"/>
                    <a:pt x="1" y="766"/>
                    <a:pt x="197" y="1096"/>
                  </a:cubicBezTo>
                  <a:cubicBezTo>
                    <a:pt x="285" y="1210"/>
                    <a:pt x="386" y="1323"/>
                    <a:pt x="512" y="1399"/>
                  </a:cubicBezTo>
                  <a:lnTo>
                    <a:pt x="1646" y="2230"/>
                  </a:lnTo>
                  <a:cubicBezTo>
                    <a:pt x="1721" y="2286"/>
                    <a:pt x="1830" y="2342"/>
                    <a:pt x="1927" y="2342"/>
                  </a:cubicBezTo>
                  <a:cubicBezTo>
                    <a:pt x="1962" y="2342"/>
                    <a:pt x="1995" y="2335"/>
                    <a:pt x="2024" y="2318"/>
                  </a:cubicBezTo>
                  <a:cubicBezTo>
                    <a:pt x="2087" y="2243"/>
                    <a:pt x="2125" y="2142"/>
                    <a:pt x="2113" y="2041"/>
                  </a:cubicBezTo>
                  <a:cubicBezTo>
                    <a:pt x="2113" y="1613"/>
                    <a:pt x="2113" y="1172"/>
                    <a:pt x="2100" y="743"/>
                  </a:cubicBezTo>
                  <a:cubicBezTo>
                    <a:pt x="2087" y="466"/>
                    <a:pt x="2037" y="126"/>
                    <a:pt x="1798" y="25"/>
                  </a:cubicBezTo>
                  <a:cubicBezTo>
                    <a:pt x="1785" y="12"/>
                    <a:pt x="1772" y="12"/>
                    <a:pt x="1760" y="12"/>
                  </a:cubicBezTo>
                  <a:cubicBezTo>
                    <a:pt x="1724" y="4"/>
                    <a:pt x="1687" y="1"/>
                    <a:pt x="1651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40"/>
            <p:cNvSpPr/>
            <p:nvPr/>
          </p:nvSpPr>
          <p:spPr>
            <a:xfrm>
              <a:off x="5985325" y="2212000"/>
              <a:ext cx="54575" cy="52375"/>
            </a:xfrm>
            <a:custGeom>
              <a:avLst/>
              <a:gdLst/>
              <a:ahLst/>
              <a:cxnLst/>
              <a:rect l="l" t="t" r="r" b="b"/>
              <a:pathLst>
                <a:path w="2183" h="2095" extrusionOk="0">
                  <a:moveTo>
                    <a:pt x="662" y="0"/>
                  </a:moveTo>
                  <a:cubicBezTo>
                    <a:pt x="0" y="0"/>
                    <a:pt x="175" y="1440"/>
                    <a:pt x="267" y="1784"/>
                  </a:cubicBezTo>
                  <a:cubicBezTo>
                    <a:pt x="280" y="1910"/>
                    <a:pt x="355" y="2023"/>
                    <a:pt x="469" y="2086"/>
                  </a:cubicBezTo>
                  <a:cubicBezTo>
                    <a:pt x="497" y="2092"/>
                    <a:pt x="525" y="2094"/>
                    <a:pt x="553" y="2094"/>
                  </a:cubicBezTo>
                  <a:cubicBezTo>
                    <a:pt x="663" y="2094"/>
                    <a:pt x="769" y="2056"/>
                    <a:pt x="859" y="1986"/>
                  </a:cubicBezTo>
                  <a:lnTo>
                    <a:pt x="1590" y="1507"/>
                  </a:lnTo>
                  <a:cubicBezTo>
                    <a:pt x="1867" y="1330"/>
                    <a:pt x="2182" y="1041"/>
                    <a:pt x="2056" y="751"/>
                  </a:cubicBezTo>
                  <a:cubicBezTo>
                    <a:pt x="2031" y="688"/>
                    <a:pt x="1993" y="650"/>
                    <a:pt x="1955" y="612"/>
                  </a:cubicBezTo>
                  <a:cubicBezTo>
                    <a:pt x="1867" y="537"/>
                    <a:pt x="1754" y="499"/>
                    <a:pt x="1640" y="486"/>
                  </a:cubicBezTo>
                  <a:cubicBezTo>
                    <a:pt x="1464" y="486"/>
                    <a:pt x="1288" y="537"/>
                    <a:pt x="1136" y="625"/>
                  </a:cubicBezTo>
                  <a:cubicBezTo>
                    <a:pt x="1225" y="385"/>
                    <a:pt x="1111" y="133"/>
                    <a:pt x="884" y="45"/>
                  </a:cubicBezTo>
                  <a:cubicBezTo>
                    <a:pt x="802" y="14"/>
                    <a:pt x="728" y="0"/>
                    <a:pt x="662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40"/>
            <p:cNvSpPr/>
            <p:nvPr/>
          </p:nvSpPr>
          <p:spPr>
            <a:xfrm>
              <a:off x="5863325" y="2475775"/>
              <a:ext cx="65675" cy="50625"/>
            </a:xfrm>
            <a:custGeom>
              <a:avLst/>
              <a:gdLst/>
              <a:ahLst/>
              <a:cxnLst/>
              <a:rect l="l" t="t" r="r" b="b"/>
              <a:pathLst>
                <a:path w="2627" h="2025" extrusionOk="0">
                  <a:moveTo>
                    <a:pt x="2116" y="1"/>
                  </a:moveTo>
                  <a:cubicBezTo>
                    <a:pt x="2018" y="1"/>
                    <a:pt x="1922" y="35"/>
                    <a:pt x="1846" y="79"/>
                  </a:cubicBezTo>
                  <a:cubicBezTo>
                    <a:pt x="1694" y="180"/>
                    <a:pt x="1594" y="318"/>
                    <a:pt x="1531" y="482"/>
                  </a:cubicBezTo>
                  <a:cubicBezTo>
                    <a:pt x="1468" y="306"/>
                    <a:pt x="1316" y="180"/>
                    <a:pt x="1127" y="154"/>
                  </a:cubicBezTo>
                  <a:cubicBezTo>
                    <a:pt x="1080" y="149"/>
                    <a:pt x="1036" y="146"/>
                    <a:pt x="996" y="146"/>
                  </a:cubicBezTo>
                  <a:cubicBezTo>
                    <a:pt x="0" y="146"/>
                    <a:pt x="1331" y="1750"/>
                    <a:pt x="1694" y="1956"/>
                  </a:cubicBezTo>
                  <a:cubicBezTo>
                    <a:pt x="1754" y="1999"/>
                    <a:pt x="1826" y="2024"/>
                    <a:pt x="1901" y="2024"/>
                  </a:cubicBezTo>
                  <a:cubicBezTo>
                    <a:pt x="1937" y="2024"/>
                    <a:pt x="1973" y="2019"/>
                    <a:pt x="2009" y="2007"/>
                  </a:cubicBezTo>
                  <a:cubicBezTo>
                    <a:pt x="2085" y="1956"/>
                    <a:pt x="2135" y="1881"/>
                    <a:pt x="2161" y="1792"/>
                  </a:cubicBezTo>
                  <a:lnTo>
                    <a:pt x="2450" y="923"/>
                  </a:lnTo>
                  <a:cubicBezTo>
                    <a:pt x="2551" y="621"/>
                    <a:pt x="2627" y="217"/>
                    <a:pt x="2350" y="54"/>
                  </a:cubicBezTo>
                  <a:cubicBezTo>
                    <a:pt x="2287" y="16"/>
                    <a:pt x="2224" y="3"/>
                    <a:pt x="2161" y="3"/>
                  </a:cubicBezTo>
                  <a:cubicBezTo>
                    <a:pt x="2146" y="1"/>
                    <a:pt x="2131" y="1"/>
                    <a:pt x="2116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0"/>
            <p:cNvSpPr/>
            <p:nvPr/>
          </p:nvSpPr>
          <p:spPr>
            <a:xfrm>
              <a:off x="5873850" y="2111050"/>
              <a:ext cx="58000" cy="50350"/>
            </a:xfrm>
            <a:custGeom>
              <a:avLst/>
              <a:gdLst/>
              <a:ahLst/>
              <a:cxnLst/>
              <a:rect l="l" t="t" r="r" b="b"/>
              <a:pathLst>
                <a:path w="2320" h="2014" extrusionOk="0">
                  <a:moveTo>
                    <a:pt x="673" y="0"/>
                  </a:moveTo>
                  <a:cubicBezTo>
                    <a:pt x="135" y="0"/>
                    <a:pt x="98" y="1303"/>
                    <a:pt x="38" y="1613"/>
                  </a:cubicBezTo>
                  <a:cubicBezTo>
                    <a:pt x="1" y="1702"/>
                    <a:pt x="13" y="1815"/>
                    <a:pt x="64" y="1903"/>
                  </a:cubicBezTo>
                  <a:cubicBezTo>
                    <a:pt x="115" y="1985"/>
                    <a:pt x="215" y="2014"/>
                    <a:pt x="319" y="2014"/>
                  </a:cubicBezTo>
                  <a:cubicBezTo>
                    <a:pt x="392" y="2014"/>
                    <a:pt x="468" y="2000"/>
                    <a:pt x="530" y="1979"/>
                  </a:cubicBezTo>
                  <a:cubicBezTo>
                    <a:pt x="946" y="1878"/>
                    <a:pt x="1362" y="1752"/>
                    <a:pt x="1765" y="1588"/>
                  </a:cubicBezTo>
                  <a:cubicBezTo>
                    <a:pt x="1966" y="1525"/>
                    <a:pt x="2155" y="1387"/>
                    <a:pt x="2281" y="1210"/>
                  </a:cubicBezTo>
                  <a:cubicBezTo>
                    <a:pt x="2307" y="1147"/>
                    <a:pt x="2319" y="1084"/>
                    <a:pt x="2307" y="1021"/>
                  </a:cubicBezTo>
                  <a:cubicBezTo>
                    <a:pt x="2283" y="800"/>
                    <a:pt x="2035" y="665"/>
                    <a:pt x="1799" y="665"/>
                  </a:cubicBezTo>
                  <a:cubicBezTo>
                    <a:pt x="1779" y="665"/>
                    <a:pt x="1759" y="666"/>
                    <a:pt x="1740" y="668"/>
                  </a:cubicBezTo>
                  <a:cubicBezTo>
                    <a:pt x="1488" y="719"/>
                    <a:pt x="1261" y="819"/>
                    <a:pt x="1072" y="983"/>
                  </a:cubicBezTo>
                  <a:cubicBezTo>
                    <a:pt x="1122" y="794"/>
                    <a:pt x="1135" y="605"/>
                    <a:pt x="1122" y="416"/>
                  </a:cubicBezTo>
                  <a:cubicBezTo>
                    <a:pt x="1084" y="227"/>
                    <a:pt x="946" y="63"/>
                    <a:pt x="769" y="13"/>
                  </a:cubicBezTo>
                  <a:cubicBezTo>
                    <a:pt x="736" y="4"/>
                    <a:pt x="703" y="0"/>
                    <a:pt x="673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0"/>
            <p:cNvSpPr/>
            <p:nvPr/>
          </p:nvSpPr>
          <p:spPr>
            <a:xfrm>
              <a:off x="5963625" y="2390625"/>
              <a:ext cx="50125" cy="51375"/>
            </a:xfrm>
            <a:custGeom>
              <a:avLst/>
              <a:gdLst/>
              <a:ahLst/>
              <a:cxnLst/>
              <a:rect l="l" t="t" r="r" b="b"/>
              <a:pathLst>
                <a:path w="2005" h="2055" extrusionOk="0">
                  <a:moveTo>
                    <a:pt x="1768" y="1"/>
                  </a:moveTo>
                  <a:cubicBezTo>
                    <a:pt x="1625" y="1"/>
                    <a:pt x="1461" y="86"/>
                    <a:pt x="1374" y="196"/>
                  </a:cubicBezTo>
                  <a:cubicBezTo>
                    <a:pt x="1236" y="372"/>
                    <a:pt x="1160" y="624"/>
                    <a:pt x="946" y="738"/>
                  </a:cubicBezTo>
                  <a:cubicBezTo>
                    <a:pt x="956" y="728"/>
                    <a:pt x="786" y="147"/>
                    <a:pt x="510" y="147"/>
                  </a:cubicBezTo>
                  <a:cubicBezTo>
                    <a:pt x="436" y="147"/>
                    <a:pt x="354" y="190"/>
                    <a:pt x="265" y="297"/>
                  </a:cubicBezTo>
                  <a:cubicBezTo>
                    <a:pt x="1" y="612"/>
                    <a:pt x="505" y="1532"/>
                    <a:pt x="694" y="1796"/>
                  </a:cubicBezTo>
                  <a:cubicBezTo>
                    <a:pt x="773" y="1920"/>
                    <a:pt x="912" y="2054"/>
                    <a:pt x="1067" y="2054"/>
                  </a:cubicBezTo>
                  <a:cubicBezTo>
                    <a:pt x="1085" y="2054"/>
                    <a:pt x="1104" y="2052"/>
                    <a:pt x="1122" y="2048"/>
                  </a:cubicBezTo>
                  <a:cubicBezTo>
                    <a:pt x="1248" y="2010"/>
                    <a:pt x="1324" y="1872"/>
                    <a:pt x="1374" y="1746"/>
                  </a:cubicBezTo>
                  <a:lnTo>
                    <a:pt x="1941" y="473"/>
                  </a:lnTo>
                  <a:cubicBezTo>
                    <a:pt x="1979" y="398"/>
                    <a:pt x="2004" y="309"/>
                    <a:pt x="2004" y="209"/>
                  </a:cubicBezTo>
                  <a:cubicBezTo>
                    <a:pt x="2004" y="171"/>
                    <a:pt x="1992" y="133"/>
                    <a:pt x="1979" y="108"/>
                  </a:cubicBezTo>
                  <a:cubicBezTo>
                    <a:pt x="1932" y="32"/>
                    <a:pt x="1854" y="1"/>
                    <a:pt x="1768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0"/>
            <p:cNvSpPr/>
            <p:nvPr/>
          </p:nvSpPr>
          <p:spPr>
            <a:xfrm>
              <a:off x="5925200" y="1984400"/>
              <a:ext cx="50125" cy="51325"/>
            </a:xfrm>
            <a:custGeom>
              <a:avLst/>
              <a:gdLst/>
              <a:ahLst/>
              <a:cxnLst/>
              <a:rect l="l" t="t" r="r" b="b"/>
              <a:pathLst>
                <a:path w="2005" h="2053" extrusionOk="0">
                  <a:moveTo>
                    <a:pt x="1766" y="1"/>
                  </a:moveTo>
                  <a:cubicBezTo>
                    <a:pt x="1626" y="1"/>
                    <a:pt x="1461" y="84"/>
                    <a:pt x="1374" y="203"/>
                  </a:cubicBezTo>
                  <a:cubicBezTo>
                    <a:pt x="1235" y="379"/>
                    <a:pt x="1147" y="631"/>
                    <a:pt x="946" y="732"/>
                  </a:cubicBezTo>
                  <a:cubicBezTo>
                    <a:pt x="956" y="722"/>
                    <a:pt x="788" y="148"/>
                    <a:pt x="514" y="148"/>
                  </a:cubicBezTo>
                  <a:cubicBezTo>
                    <a:pt x="439" y="148"/>
                    <a:pt x="355" y="191"/>
                    <a:pt x="265" y="303"/>
                  </a:cubicBezTo>
                  <a:cubicBezTo>
                    <a:pt x="1" y="618"/>
                    <a:pt x="492" y="1538"/>
                    <a:pt x="681" y="1803"/>
                  </a:cubicBezTo>
                  <a:cubicBezTo>
                    <a:pt x="768" y="1923"/>
                    <a:pt x="893" y="2052"/>
                    <a:pt x="1040" y="2052"/>
                  </a:cubicBezTo>
                  <a:cubicBezTo>
                    <a:pt x="1062" y="2052"/>
                    <a:pt x="1086" y="2049"/>
                    <a:pt x="1109" y="2042"/>
                  </a:cubicBezTo>
                  <a:cubicBezTo>
                    <a:pt x="1248" y="2004"/>
                    <a:pt x="1324" y="1866"/>
                    <a:pt x="1374" y="1752"/>
                  </a:cubicBezTo>
                  <a:lnTo>
                    <a:pt x="1929" y="480"/>
                  </a:lnTo>
                  <a:cubicBezTo>
                    <a:pt x="1979" y="392"/>
                    <a:pt x="1992" y="303"/>
                    <a:pt x="2004" y="215"/>
                  </a:cubicBezTo>
                  <a:cubicBezTo>
                    <a:pt x="2004" y="177"/>
                    <a:pt x="1992" y="140"/>
                    <a:pt x="1966" y="102"/>
                  </a:cubicBezTo>
                  <a:cubicBezTo>
                    <a:pt x="1924" y="31"/>
                    <a:pt x="1849" y="1"/>
                    <a:pt x="1766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0"/>
            <p:cNvSpPr/>
            <p:nvPr/>
          </p:nvSpPr>
          <p:spPr>
            <a:xfrm>
              <a:off x="6059125" y="2245400"/>
              <a:ext cx="28350" cy="81575"/>
            </a:xfrm>
            <a:custGeom>
              <a:avLst/>
              <a:gdLst/>
              <a:ahLst/>
              <a:cxnLst/>
              <a:rect l="l" t="t" r="r" b="b"/>
              <a:pathLst>
                <a:path w="1134" h="3263" extrusionOk="0">
                  <a:moveTo>
                    <a:pt x="293" y="0"/>
                  </a:moveTo>
                  <a:cubicBezTo>
                    <a:pt x="1" y="0"/>
                    <a:pt x="278" y="1014"/>
                    <a:pt x="289" y="1103"/>
                  </a:cubicBezTo>
                  <a:cubicBezTo>
                    <a:pt x="415" y="1708"/>
                    <a:pt x="541" y="2313"/>
                    <a:pt x="654" y="2905"/>
                  </a:cubicBezTo>
                  <a:cubicBezTo>
                    <a:pt x="689" y="3068"/>
                    <a:pt x="788" y="3262"/>
                    <a:pt x="932" y="3262"/>
                  </a:cubicBezTo>
                  <a:cubicBezTo>
                    <a:pt x="944" y="3262"/>
                    <a:pt x="956" y="3261"/>
                    <a:pt x="969" y="3258"/>
                  </a:cubicBezTo>
                  <a:cubicBezTo>
                    <a:pt x="1095" y="3233"/>
                    <a:pt x="1133" y="3107"/>
                    <a:pt x="1133" y="2981"/>
                  </a:cubicBezTo>
                  <a:cubicBezTo>
                    <a:pt x="1133" y="2930"/>
                    <a:pt x="1120" y="2880"/>
                    <a:pt x="1108" y="2842"/>
                  </a:cubicBezTo>
                  <a:cubicBezTo>
                    <a:pt x="944" y="2023"/>
                    <a:pt x="768" y="1204"/>
                    <a:pt x="591" y="372"/>
                  </a:cubicBezTo>
                  <a:cubicBezTo>
                    <a:pt x="579" y="259"/>
                    <a:pt x="528" y="146"/>
                    <a:pt x="440" y="57"/>
                  </a:cubicBezTo>
                  <a:cubicBezTo>
                    <a:pt x="380" y="18"/>
                    <a:pt x="332" y="0"/>
                    <a:pt x="293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0"/>
            <p:cNvSpPr/>
            <p:nvPr/>
          </p:nvSpPr>
          <p:spPr>
            <a:xfrm>
              <a:off x="5998925" y="2003300"/>
              <a:ext cx="39400" cy="124175"/>
            </a:xfrm>
            <a:custGeom>
              <a:avLst/>
              <a:gdLst/>
              <a:ahLst/>
              <a:cxnLst/>
              <a:rect l="l" t="t" r="r" b="b"/>
              <a:pathLst>
                <a:path w="1576" h="4967" extrusionOk="0">
                  <a:moveTo>
                    <a:pt x="209" y="0"/>
                  </a:moveTo>
                  <a:cubicBezTo>
                    <a:pt x="123" y="0"/>
                    <a:pt x="49" y="74"/>
                    <a:pt x="38" y="253"/>
                  </a:cubicBezTo>
                  <a:cubicBezTo>
                    <a:pt x="0" y="656"/>
                    <a:pt x="277" y="1261"/>
                    <a:pt x="378" y="1677"/>
                  </a:cubicBezTo>
                  <a:cubicBezTo>
                    <a:pt x="618" y="2660"/>
                    <a:pt x="844" y="3655"/>
                    <a:pt x="1084" y="4638"/>
                  </a:cubicBezTo>
                  <a:cubicBezTo>
                    <a:pt x="1120" y="4796"/>
                    <a:pt x="1204" y="4966"/>
                    <a:pt x="1357" y="4966"/>
                  </a:cubicBezTo>
                  <a:cubicBezTo>
                    <a:pt x="1363" y="4966"/>
                    <a:pt x="1368" y="4966"/>
                    <a:pt x="1374" y="4966"/>
                  </a:cubicBezTo>
                  <a:cubicBezTo>
                    <a:pt x="1563" y="4940"/>
                    <a:pt x="1575" y="4688"/>
                    <a:pt x="1537" y="4512"/>
                  </a:cubicBezTo>
                  <a:lnTo>
                    <a:pt x="1512" y="4424"/>
                  </a:lnTo>
                  <a:cubicBezTo>
                    <a:pt x="1185" y="3050"/>
                    <a:pt x="844" y="1689"/>
                    <a:pt x="504" y="316"/>
                  </a:cubicBezTo>
                  <a:cubicBezTo>
                    <a:pt x="461" y="129"/>
                    <a:pt x="324" y="0"/>
                    <a:pt x="209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0"/>
            <p:cNvSpPr/>
            <p:nvPr/>
          </p:nvSpPr>
          <p:spPr>
            <a:xfrm>
              <a:off x="5879850" y="1917950"/>
              <a:ext cx="125700" cy="14825"/>
            </a:xfrm>
            <a:custGeom>
              <a:avLst/>
              <a:gdLst/>
              <a:ahLst/>
              <a:cxnLst/>
              <a:rect l="l" t="t" r="r" b="b"/>
              <a:pathLst>
                <a:path w="5028" h="593" extrusionOk="0">
                  <a:moveTo>
                    <a:pt x="0" y="0"/>
                  </a:moveTo>
                  <a:lnTo>
                    <a:pt x="0" y="592"/>
                  </a:lnTo>
                  <a:lnTo>
                    <a:pt x="5028" y="592"/>
                  </a:lnTo>
                  <a:lnTo>
                    <a:pt x="5028" y="0"/>
                  </a:ln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59" name="Google Shape;559;p40"/>
          <p:cNvSpPr txBox="1">
            <a:spLocks noGrp="1"/>
          </p:cNvSpPr>
          <p:nvPr>
            <p:ph type="ctrTitle" idx="2"/>
          </p:nvPr>
        </p:nvSpPr>
        <p:spPr>
          <a:xfrm flipH="1">
            <a:off x="1353338" y="1991294"/>
            <a:ext cx="1817700" cy="45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accent2"/>
                </a:solidFill>
              </a:rPr>
              <a:t>01</a:t>
            </a:r>
            <a:endParaRPr sz="3600">
              <a:solidFill>
                <a:schemeClr val="accent2"/>
              </a:solidFill>
            </a:endParaRPr>
          </a:p>
        </p:txBody>
      </p:sp>
      <p:sp>
        <p:nvSpPr>
          <p:cNvPr id="560" name="Google Shape;560;p40"/>
          <p:cNvSpPr txBox="1">
            <a:spLocks noGrp="1"/>
          </p:cNvSpPr>
          <p:nvPr>
            <p:ph type="ctrTitle"/>
          </p:nvPr>
        </p:nvSpPr>
        <p:spPr>
          <a:xfrm flipH="1">
            <a:off x="6101487" y="1991294"/>
            <a:ext cx="1560600" cy="45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accent4"/>
                </a:solidFill>
              </a:rPr>
              <a:t>02</a:t>
            </a:r>
            <a:endParaRPr sz="3600">
              <a:solidFill>
                <a:schemeClr val="accent4"/>
              </a:solidFill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" name="Google Shape;565;p41"/>
          <p:cNvSpPr txBox="1">
            <a:spLocks noGrp="1"/>
          </p:cNvSpPr>
          <p:nvPr>
            <p:ph type="title" idx="6"/>
          </p:nvPr>
        </p:nvSpPr>
        <p:spPr>
          <a:xfrm>
            <a:off x="1728975" y="356125"/>
            <a:ext cx="5685900" cy="75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about Three Columns?</a:t>
            </a:r>
            <a:endParaRPr/>
          </a:p>
        </p:txBody>
      </p:sp>
      <p:grpSp>
        <p:nvGrpSpPr>
          <p:cNvPr id="566" name="Google Shape;566;p41"/>
          <p:cNvGrpSpPr/>
          <p:nvPr/>
        </p:nvGrpSpPr>
        <p:grpSpPr>
          <a:xfrm rot="-642367">
            <a:off x="1537370" y="1822828"/>
            <a:ext cx="866104" cy="571341"/>
            <a:chOff x="2775250" y="386625"/>
            <a:chExt cx="623875" cy="411550"/>
          </a:xfrm>
        </p:grpSpPr>
        <p:sp>
          <p:nvSpPr>
            <p:cNvPr id="567" name="Google Shape;567;p41"/>
            <p:cNvSpPr/>
            <p:nvPr/>
          </p:nvSpPr>
          <p:spPr>
            <a:xfrm>
              <a:off x="2882025" y="386625"/>
              <a:ext cx="413000" cy="362875"/>
            </a:xfrm>
            <a:custGeom>
              <a:avLst/>
              <a:gdLst/>
              <a:ahLst/>
              <a:cxnLst/>
              <a:rect l="l" t="t" r="r" b="b"/>
              <a:pathLst>
                <a:path w="16520" h="14515" extrusionOk="0">
                  <a:moveTo>
                    <a:pt x="8310" y="0"/>
                  </a:moveTo>
                  <a:cubicBezTo>
                    <a:pt x="6403" y="0"/>
                    <a:pt x="4771" y="681"/>
                    <a:pt x="3328" y="1901"/>
                  </a:cubicBezTo>
                  <a:cubicBezTo>
                    <a:pt x="2720" y="2403"/>
                    <a:pt x="2234" y="3041"/>
                    <a:pt x="1915" y="3770"/>
                  </a:cubicBezTo>
                  <a:cubicBezTo>
                    <a:pt x="1064" y="5685"/>
                    <a:pt x="699" y="7721"/>
                    <a:pt x="471" y="9788"/>
                  </a:cubicBezTo>
                  <a:cubicBezTo>
                    <a:pt x="335" y="10913"/>
                    <a:pt x="243" y="12053"/>
                    <a:pt x="107" y="13177"/>
                  </a:cubicBezTo>
                  <a:cubicBezTo>
                    <a:pt x="15" y="13846"/>
                    <a:pt x="0" y="13831"/>
                    <a:pt x="669" y="13952"/>
                  </a:cubicBezTo>
                  <a:cubicBezTo>
                    <a:pt x="3222" y="14378"/>
                    <a:pt x="5775" y="14469"/>
                    <a:pt x="8495" y="14515"/>
                  </a:cubicBezTo>
                  <a:cubicBezTo>
                    <a:pt x="9894" y="14484"/>
                    <a:pt x="11444" y="14454"/>
                    <a:pt x="12979" y="14302"/>
                  </a:cubicBezTo>
                  <a:cubicBezTo>
                    <a:pt x="13997" y="14211"/>
                    <a:pt x="15015" y="14135"/>
                    <a:pt x="16018" y="13937"/>
                  </a:cubicBezTo>
                  <a:cubicBezTo>
                    <a:pt x="16459" y="13861"/>
                    <a:pt x="16519" y="13785"/>
                    <a:pt x="16459" y="13360"/>
                  </a:cubicBezTo>
                  <a:cubicBezTo>
                    <a:pt x="16246" y="11931"/>
                    <a:pt x="16215" y="10472"/>
                    <a:pt x="16064" y="9044"/>
                  </a:cubicBezTo>
                  <a:cubicBezTo>
                    <a:pt x="15912" y="7448"/>
                    <a:pt x="15623" y="5883"/>
                    <a:pt x="15197" y="4333"/>
                  </a:cubicBezTo>
                  <a:cubicBezTo>
                    <a:pt x="14909" y="3375"/>
                    <a:pt x="14422" y="2479"/>
                    <a:pt x="13769" y="1703"/>
                  </a:cubicBezTo>
                  <a:cubicBezTo>
                    <a:pt x="13404" y="1263"/>
                    <a:pt x="12933" y="913"/>
                    <a:pt x="12386" y="716"/>
                  </a:cubicBezTo>
                  <a:cubicBezTo>
                    <a:pt x="11162" y="244"/>
                    <a:pt x="9866" y="1"/>
                    <a:pt x="8554" y="1"/>
                  </a:cubicBezTo>
                  <a:cubicBezTo>
                    <a:pt x="8514" y="1"/>
                    <a:pt x="8474" y="1"/>
                    <a:pt x="8435" y="1"/>
                  </a:cubicBezTo>
                  <a:cubicBezTo>
                    <a:pt x="8393" y="1"/>
                    <a:pt x="8351" y="0"/>
                    <a:pt x="8310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1"/>
            <p:cNvSpPr/>
            <p:nvPr/>
          </p:nvSpPr>
          <p:spPr>
            <a:xfrm>
              <a:off x="2775250" y="683725"/>
              <a:ext cx="623875" cy="114450"/>
            </a:xfrm>
            <a:custGeom>
              <a:avLst/>
              <a:gdLst/>
              <a:ahLst/>
              <a:cxnLst/>
              <a:rect l="l" t="t" r="r" b="b"/>
              <a:pathLst>
                <a:path w="24955" h="4578" extrusionOk="0">
                  <a:moveTo>
                    <a:pt x="1063" y="1"/>
                  </a:moveTo>
                  <a:cubicBezTo>
                    <a:pt x="725" y="1"/>
                    <a:pt x="403" y="192"/>
                    <a:pt x="259" y="518"/>
                  </a:cubicBezTo>
                  <a:cubicBezTo>
                    <a:pt x="1" y="1004"/>
                    <a:pt x="62" y="1445"/>
                    <a:pt x="457" y="1886"/>
                  </a:cubicBezTo>
                  <a:cubicBezTo>
                    <a:pt x="837" y="2251"/>
                    <a:pt x="1277" y="2555"/>
                    <a:pt x="1764" y="2752"/>
                  </a:cubicBezTo>
                  <a:cubicBezTo>
                    <a:pt x="2995" y="3299"/>
                    <a:pt x="4302" y="3694"/>
                    <a:pt x="5624" y="3937"/>
                  </a:cubicBezTo>
                  <a:cubicBezTo>
                    <a:pt x="7782" y="4348"/>
                    <a:pt x="9955" y="4469"/>
                    <a:pt x="12903" y="4561"/>
                  </a:cubicBezTo>
                  <a:cubicBezTo>
                    <a:pt x="13136" y="4572"/>
                    <a:pt x="13375" y="4577"/>
                    <a:pt x="13619" y="4577"/>
                  </a:cubicBezTo>
                  <a:cubicBezTo>
                    <a:pt x="15998" y="4577"/>
                    <a:pt x="18863" y="4052"/>
                    <a:pt x="21702" y="3238"/>
                  </a:cubicBezTo>
                  <a:cubicBezTo>
                    <a:pt x="22553" y="3010"/>
                    <a:pt x="23344" y="2646"/>
                    <a:pt x="24088" y="2175"/>
                  </a:cubicBezTo>
                  <a:cubicBezTo>
                    <a:pt x="24301" y="2053"/>
                    <a:pt x="24483" y="1886"/>
                    <a:pt x="24635" y="1704"/>
                  </a:cubicBezTo>
                  <a:cubicBezTo>
                    <a:pt x="24954" y="1293"/>
                    <a:pt x="24757" y="685"/>
                    <a:pt x="24255" y="564"/>
                  </a:cubicBezTo>
                  <a:cubicBezTo>
                    <a:pt x="24136" y="527"/>
                    <a:pt x="24011" y="507"/>
                    <a:pt x="23883" y="507"/>
                  </a:cubicBezTo>
                  <a:cubicBezTo>
                    <a:pt x="23800" y="507"/>
                    <a:pt x="23716" y="515"/>
                    <a:pt x="23632" y="533"/>
                  </a:cubicBezTo>
                  <a:cubicBezTo>
                    <a:pt x="22204" y="701"/>
                    <a:pt x="20821" y="1035"/>
                    <a:pt x="19407" y="1324"/>
                  </a:cubicBezTo>
                  <a:cubicBezTo>
                    <a:pt x="17751" y="1673"/>
                    <a:pt x="16095" y="1977"/>
                    <a:pt x="14377" y="1977"/>
                  </a:cubicBezTo>
                  <a:cubicBezTo>
                    <a:pt x="13161" y="1977"/>
                    <a:pt x="11946" y="1992"/>
                    <a:pt x="10730" y="1992"/>
                  </a:cubicBezTo>
                  <a:cubicBezTo>
                    <a:pt x="9104" y="1962"/>
                    <a:pt x="7478" y="1810"/>
                    <a:pt x="5867" y="1536"/>
                  </a:cubicBezTo>
                  <a:cubicBezTo>
                    <a:pt x="4727" y="1354"/>
                    <a:pt x="3679" y="928"/>
                    <a:pt x="2645" y="457"/>
                  </a:cubicBezTo>
                  <a:cubicBezTo>
                    <a:pt x="2204" y="245"/>
                    <a:pt x="1718" y="93"/>
                    <a:pt x="1232" y="17"/>
                  </a:cubicBezTo>
                  <a:cubicBezTo>
                    <a:pt x="1176" y="6"/>
                    <a:pt x="1119" y="1"/>
                    <a:pt x="1063" y="1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9" name="Google Shape;569;p41"/>
          <p:cNvGrpSpPr/>
          <p:nvPr/>
        </p:nvGrpSpPr>
        <p:grpSpPr>
          <a:xfrm rot="807221">
            <a:off x="6551539" y="1901572"/>
            <a:ext cx="1027479" cy="481878"/>
            <a:chOff x="996075" y="395750"/>
            <a:chExt cx="740100" cy="347100"/>
          </a:xfrm>
        </p:grpSpPr>
        <p:sp>
          <p:nvSpPr>
            <p:cNvPr id="570" name="Google Shape;570;p41"/>
            <p:cNvSpPr/>
            <p:nvPr/>
          </p:nvSpPr>
          <p:spPr>
            <a:xfrm>
              <a:off x="996075" y="395750"/>
              <a:ext cx="740100" cy="347100"/>
            </a:xfrm>
            <a:custGeom>
              <a:avLst/>
              <a:gdLst/>
              <a:ahLst/>
              <a:cxnLst/>
              <a:rect l="l" t="t" r="r" b="b"/>
              <a:pathLst>
                <a:path w="29604" h="13884" extrusionOk="0">
                  <a:moveTo>
                    <a:pt x="18032" y="1"/>
                  </a:moveTo>
                  <a:cubicBezTo>
                    <a:pt x="17654" y="1"/>
                    <a:pt x="17277" y="27"/>
                    <a:pt x="16899" y="77"/>
                  </a:cubicBezTo>
                  <a:cubicBezTo>
                    <a:pt x="15910" y="230"/>
                    <a:pt x="14908" y="307"/>
                    <a:pt x="13905" y="307"/>
                  </a:cubicBezTo>
                  <a:cubicBezTo>
                    <a:pt x="13814" y="307"/>
                    <a:pt x="13723" y="306"/>
                    <a:pt x="13632" y="305"/>
                  </a:cubicBezTo>
                  <a:cubicBezTo>
                    <a:pt x="13232" y="299"/>
                    <a:pt x="12835" y="288"/>
                    <a:pt x="12439" y="288"/>
                  </a:cubicBezTo>
                  <a:cubicBezTo>
                    <a:pt x="11855" y="288"/>
                    <a:pt x="11272" y="312"/>
                    <a:pt x="10684" y="411"/>
                  </a:cubicBezTo>
                  <a:cubicBezTo>
                    <a:pt x="9741" y="533"/>
                    <a:pt x="8921" y="1126"/>
                    <a:pt x="8510" y="1977"/>
                  </a:cubicBezTo>
                  <a:cubicBezTo>
                    <a:pt x="8267" y="2463"/>
                    <a:pt x="8100" y="2980"/>
                    <a:pt x="7979" y="3496"/>
                  </a:cubicBezTo>
                  <a:cubicBezTo>
                    <a:pt x="7720" y="4621"/>
                    <a:pt x="7583" y="5746"/>
                    <a:pt x="7401" y="6870"/>
                  </a:cubicBezTo>
                  <a:cubicBezTo>
                    <a:pt x="7249" y="7736"/>
                    <a:pt x="7188" y="8587"/>
                    <a:pt x="7021" y="9438"/>
                  </a:cubicBezTo>
                  <a:cubicBezTo>
                    <a:pt x="6960" y="9682"/>
                    <a:pt x="6884" y="9803"/>
                    <a:pt x="6641" y="9849"/>
                  </a:cubicBezTo>
                  <a:cubicBezTo>
                    <a:pt x="5897" y="10016"/>
                    <a:pt x="5152" y="10198"/>
                    <a:pt x="4422" y="10365"/>
                  </a:cubicBezTo>
                  <a:cubicBezTo>
                    <a:pt x="3191" y="10624"/>
                    <a:pt x="1991" y="10943"/>
                    <a:pt x="806" y="11338"/>
                  </a:cubicBezTo>
                  <a:cubicBezTo>
                    <a:pt x="654" y="11384"/>
                    <a:pt x="517" y="11429"/>
                    <a:pt x="365" y="11505"/>
                  </a:cubicBezTo>
                  <a:cubicBezTo>
                    <a:pt x="213" y="11566"/>
                    <a:pt x="15" y="11612"/>
                    <a:pt x="15" y="11824"/>
                  </a:cubicBezTo>
                  <a:cubicBezTo>
                    <a:pt x="0" y="12052"/>
                    <a:pt x="198" y="12098"/>
                    <a:pt x="350" y="12159"/>
                  </a:cubicBezTo>
                  <a:cubicBezTo>
                    <a:pt x="456" y="12220"/>
                    <a:pt x="578" y="12250"/>
                    <a:pt x="699" y="12280"/>
                  </a:cubicBezTo>
                  <a:cubicBezTo>
                    <a:pt x="1155" y="12417"/>
                    <a:pt x="1626" y="12554"/>
                    <a:pt x="2097" y="12645"/>
                  </a:cubicBezTo>
                  <a:cubicBezTo>
                    <a:pt x="3982" y="13025"/>
                    <a:pt x="5897" y="13268"/>
                    <a:pt x="7796" y="13466"/>
                  </a:cubicBezTo>
                  <a:cubicBezTo>
                    <a:pt x="10082" y="13717"/>
                    <a:pt x="12359" y="13884"/>
                    <a:pt x="14210" y="13884"/>
                  </a:cubicBezTo>
                  <a:cubicBezTo>
                    <a:pt x="14710" y="13884"/>
                    <a:pt x="15178" y="13871"/>
                    <a:pt x="15607" y="13846"/>
                  </a:cubicBezTo>
                  <a:cubicBezTo>
                    <a:pt x="18996" y="13694"/>
                    <a:pt x="21474" y="13450"/>
                    <a:pt x="23935" y="13055"/>
                  </a:cubicBezTo>
                  <a:cubicBezTo>
                    <a:pt x="25577" y="12767"/>
                    <a:pt x="27218" y="12371"/>
                    <a:pt x="28829" y="11885"/>
                  </a:cubicBezTo>
                  <a:cubicBezTo>
                    <a:pt x="29026" y="11824"/>
                    <a:pt x="29224" y="11748"/>
                    <a:pt x="29391" y="11627"/>
                  </a:cubicBezTo>
                  <a:cubicBezTo>
                    <a:pt x="29604" y="11444"/>
                    <a:pt x="29589" y="11262"/>
                    <a:pt x="29346" y="11141"/>
                  </a:cubicBezTo>
                  <a:cubicBezTo>
                    <a:pt x="29163" y="11080"/>
                    <a:pt x="28981" y="11019"/>
                    <a:pt x="28799" y="10989"/>
                  </a:cubicBezTo>
                  <a:cubicBezTo>
                    <a:pt x="27096" y="10593"/>
                    <a:pt x="25379" y="10244"/>
                    <a:pt x="23662" y="9970"/>
                  </a:cubicBezTo>
                  <a:cubicBezTo>
                    <a:pt x="23434" y="9940"/>
                    <a:pt x="23328" y="9864"/>
                    <a:pt x="23282" y="9636"/>
                  </a:cubicBezTo>
                  <a:cubicBezTo>
                    <a:pt x="23221" y="9271"/>
                    <a:pt x="23130" y="8922"/>
                    <a:pt x="23069" y="8572"/>
                  </a:cubicBezTo>
                  <a:cubicBezTo>
                    <a:pt x="22780" y="6931"/>
                    <a:pt x="22401" y="5320"/>
                    <a:pt x="21929" y="3724"/>
                  </a:cubicBezTo>
                  <a:cubicBezTo>
                    <a:pt x="21656" y="2889"/>
                    <a:pt x="21322" y="2068"/>
                    <a:pt x="20926" y="1278"/>
                  </a:cubicBezTo>
                  <a:cubicBezTo>
                    <a:pt x="20622" y="639"/>
                    <a:pt x="20015" y="199"/>
                    <a:pt x="19316" y="108"/>
                  </a:cubicBezTo>
                  <a:cubicBezTo>
                    <a:pt x="18888" y="35"/>
                    <a:pt x="18460" y="1"/>
                    <a:pt x="18032" y="1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41"/>
            <p:cNvSpPr/>
            <p:nvPr/>
          </p:nvSpPr>
          <p:spPr>
            <a:xfrm>
              <a:off x="1163225" y="576600"/>
              <a:ext cx="425175" cy="69550"/>
            </a:xfrm>
            <a:custGeom>
              <a:avLst/>
              <a:gdLst/>
              <a:ahLst/>
              <a:cxnLst/>
              <a:rect l="l" t="t" r="r" b="b"/>
              <a:pathLst>
                <a:path w="17007" h="2782" extrusionOk="0">
                  <a:moveTo>
                    <a:pt x="2463" y="1"/>
                  </a:moveTo>
                  <a:cubicBezTo>
                    <a:pt x="1885" y="31"/>
                    <a:pt x="1490" y="46"/>
                    <a:pt x="1080" y="62"/>
                  </a:cubicBezTo>
                  <a:cubicBezTo>
                    <a:pt x="533" y="92"/>
                    <a:pt x="426" y="183"/>
                    <a:pt x="335" y="730"/>
                  </a:cubicBezTo>
                  <a:cubicBezTo>
                    <a:pt x="259" y="1217"/>
                    <a:pt x="198" y="1718"/>
                    <a:pt x="92" y="2204"/>
                  </a:cubicBezTo>
                  <a:cubicBezTo>
                    <a:pt x="1" y="2630"/>
                    <a:pt x="77" y="2721"/>
                    <a:pt x="533" y="2736"/>
                  </a:cubicBezTo>
                  <a:cubicBezTo>
                    <a:pt x="1125" y="2767"/>
                    <a:pt x="1718" y="2782"/>
                    <a:pt x="2311" y="2782"/>
                  </a:cubicBezTo>
                  <a:cubicBezTo>
                    <a:pt x="4344" y="2759"/>
                    <a:pt x="6395" y="2720"/>
                    <a:pt x="8443" y="2720"/>
                  </a:cubicBezTo>
                  <a:cubicBezTo>
                    <a:pt x="9150" y="2720"/>
                    <a:pt x="9857" y="2725"/>
                    <a:pt x="10563" y="2736"/>
                  </a:cubicBezTo>
                  <a:cubicBezTo>
                    <a:pt x="11991" y="2767"/>
                    <a:pt x="13435" y="2767"/>
                    <a:pt x="14864" y="2767"/>
                  </a:cubicBezTo>
                  <a:cubicBezTo>
                    <a:pt x="15456" y="2767"/>
                    <a:pt x="16049" y="2752"/>
                    <a:pt x="16626" y="2721"/>
                  </a:cubicBezTo>
                  <a:cubicBezTo>
                    <a:pt x="16961" y="2721"/>
                    <a:pt x="17006" y="2645"/>
                    <a:pt x="16961" y="2341"/>
                  </a:cubicBezTo>
                  <a:cubicBezTo>
                    <a:pt x="16870" y="1749"/>
                    <a:pt x="16702" y="1156"/>
                    <a:pt x="16490" y="594"/>
                  </a:cubicBezTo>
                  <a:cubicBezTo>
                    <a:pt x="16292" y="107"/>
                    <a:pt x="16262" y="77"/>
                    <a:pt x="15730" y="77"/>
                  </a:cubicBezTo>
                  <a:cubicBezTo>
                    <a:pt x="15294" y="72"/>
                    <a:pt x="14857" y="71"/>
                    <a:pt x="14421" y="71"/>
                  </a:cubicBezTo>
                  <a:cubicBezTo>
                    <a:pt x="13368" y="71"/>
                    <a:pt x="12315" y="81"/>
                    <a:pt x="11262" y="92"/>
                  </a:cubicBezTo>
                  <a:cubicBezTo>
                    <a:pt x="10198" y="92"/>
                    <a:pt x="9141" y="112"/>
                    <a:pt x="8082" y="112"/>
                  </a:cubicBezTo>
                  <a:cubicBezTo>
                    <a:pt x="7552" y="112"/>
                    <a:pt x="7022" y="107"/>
                    <a:pt x="6490" y="92"/>
                  </a:cubicBezTo>
                  <a:cubicBezTo>
                    <a:pt x="5092" y="31"/>
                    <a:pt x="3678" y="31"/>
                    <a:pt x="2463" y="1"/>
                  </a:cubicBez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41"/>
            <p:cNvSpPr/>
            <p:nvPr/>
          </p:nvSpPr>
          <p:spPr>
            <a:xfrm>
              <a:off x="1167825" y="603575"/>
              <a:ext cx="415125" cy="18600"/>
            </a:xfrm>
            <a:custGeom>
              <a:avLst/>
              <a:gdLst/>
              <a:ahLst/>
              <a:cxnLst/>
              <a:rect l="l" t="t" r="r" b="b"/>
              <a:pathLst>
                <a:path w="16605" h="744" extrusionOk="0">
                  <a:moveTo>
                    <a:pt x="16350" y="0"/>
                  </a:moveTo>
                  <a:cubicBezTo>
                    <a:pt x="16346" y="0"/>
                    <a:pt x="16341" y="1"/>
                    <a:pt x="16336" y="1"/>
                  </a:cubicBezTo>
                  <a:cubicBezTo>
                    <a:pt x="13349" y="222"/>
                    <a:pt x="10352" y="333"/>
                    <a:pt x="7356" y="333"/>
                  </a:cubicBezTo>
                  <a:cubicBezTo>
                    <a:pt x="4988" y="333"/>
                    <a:pt x="2620" y="263"/>
                    <a:pt x="258" y="122"/>
                  </a:cubicBezTo>
                  <a:cubicBezTo>
                    <a:pt x="253" y="122"/>
                    <a:pt x="248" y="122"/>
                    <a:pt x="243" y="122"/>
                  </a:cubicBezTo>
                  <a:cubicBezTo>
                    <a:pt x="0" y="122"/>
                    <a:pt x="34" y="503"/>
                    <a:pt x="273" y="533"/>
                  </a:cubicBezTo>
                  <a:cubicBezTo>
                    <a:pt x="2641" y="674"/>
                    <a:pt x="5010" y="744"/>
                    <a:pt x="7378" y="744"/>
                  </a:cubicBezTo>
                  <a:cubicBezTo>
                    <a:pt x="10372" y="744"/>
                    <a:pt x="13364" y="632"/>
                    <a:pt x="16351" y="411"/>
                  </a:cubicBezTo>
                  <a:cubicBezTo>
                    <a:pt x="16605" y="381"/>
                    <a:pt x="16595" y="0"/>
                    <a:pt x="163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" name="Google Shape;573;p41"/>
          <p:cNvGrpSpPr/>
          <p:nvPr/>
        </p:nvGrpSpPr>
        <p:grpSpPr>
          <a:xfrm>
            <a:off x="4110696" y="1867961"/>
            <a:ext cx="955775" cy="549107"/>
            <a:chOff x="1927650" y="362650"/>
            <a:chExt cx="688450" cy="395525"/>
          </a:xfrm>
        </p:grpSpPr>
        <p:sp>
          <p:nvSpPr>
            <p:cNvPr id="574" name="Google Shape;574;p41"/>
            <p:cNvSpPr/>
            <p:nvPr/>
          </p:nvSpPr>
          <p:spPr>
            <a:xfrm>
              <a:off x="1927650" y="362650"/>
              <a:ext cx="688450" cy="395525"/>
            </a:xfrm>
            <a:custGeom>
              <a:avLst/>
              <a:gdLst/>
              <a:ahLst/>
              <a:cxnLst/>
              <a:rect l="l" t="t" r="r" b="b"/>
              <a:pathLst>
                <a:path w="27538" h="15821" extrusionOk="0">
                  <a:moveTo>
                    <a:pt x="10569" y="1"/>
                  </a:moveTo>
                  <a:cubicBezTo>
                    <a:pt x="10316" y="1"/>
                    <a:pt x="10079" y="107"/>
                    <a:pt x="9848" y="292"/>
                  </a:cubicBezTo>
                  <a:cubicBezTo>
                    <a:pt x="9574" y="535"/>
                    <a:pt x="9362" y="839"/>
                    <a:pt x="9225" y="1173"/>
                  </a:cubicBezTo>
                  <a:cubicBezTo>
                    <a:pt x="8936" y="1811"/>
                    <a:pt x="8693" y="2465"/>
                    <a:pt x="8495" y="3118"/>
                  </a:cubicBezTo>
                  <a:cubicBezTo>
                    <a:pt x="7948" y="4972"/>
                    <a:pt x="7416" y="6842"/>
                    <a:pt x="6717" y="8665"/>
                  </a:cubicBezTo>
                  <a:cubicBezTo>
                    <a:pt x="6505" y="9273"/>
                    <a:pt x="6246" y="9851"/>
                    <a:pt x="5942" y="10413"/>
                  </a:cubicBezTo>
                  <a:cubicBezTo>
                    <a:pt x="5578" y="11051"/>
                    <a:pt x="5046" y="11568"/>
                    <a:pt x="4392" y="11902"/>
                  </a:cubicBezTo>
                  <a:cubicBezTo>
                    <a:pt x="3572" y="12313"/>
                    <a:pt x="2690" y="12601"/>
                    <a:pt x="1778" y="12738"/>
                  </a:cubicBezTo>
                  <a:cubicBezTo>
                    <a:pt x="1170" y="12799"/>
                    <a:pt x="639" y="13118"/>
                    <a:pt x="274" y="13604"/>
                  </a:cubicBezTo>
                  <a:cubicBezTo>
                    <a:pt x="0" y="13999"/>
                    <a:pt x="61" y="14303"/>
                    <a:pt x="471" y="14562"/>
                  </a:cubicBezTo>
                  <a:cubicBezTo>
                    <a:pt x="791" y="14729"/>
                    <a:pt x="1125" y="14850"/>
                    <a:pt x="1490" y="14926"/>
                  </a:cubicBezTo>
                  <a:cubicBezTo>
                    <a:pt x="3602" y="15382"/>
                    <a:pt x="5745" y="15550"/>
                    <a:pt x="7903" y="15686"/>
                  </a:cubicBezTo>
                  <a:cubicBezTo>
                    <a:pt x="8898" y="15739"/>
                    <a:pt x="9894" y="15739"/>
                    <a:pt x="10889" y="15739"/>
                  </a:cubicBezTo>
                  <a:cubicBezTo>
                    <a:pt x="11884" y="15739"/>
                    <a:pt x="12880" y="15739"/>
                    <a:pt x="13875" y="15793"/>
                  </a:cubicBezTo>
                  <a:lnTo>
                    <a:pt x="14285" y="15793"/>
                  </a:lnTo>
                  <a:cubicBezTo>
                    <a:pt x="15140" y="15810"/>
                    <a:pt x="15995" y="15821"/>
                    <a:pt x="16850" y="15821"/>
                  </a:cubicBezTo>
                  <a:cubicBezTo>
                    <a:pt x="19035" y="15821"/>
                    <a:pt x="21219" y="15748"/>
                    <a:pt x="23404" y="15519"/>
                  </a:cubicBezTo>
                  <a:cubicBezTo>
                    <a:pt x="24240" y="15443"/>
                    <a:pt x="25060" y="15276"/>
                    <a:pt x="25850" y="15018"/>
                  </a:cubicBezTo>
                  <a:cubicBezTo>
                    <a:pt x="26200" y="14911"/>
                    <a:pt x="26534" y="14744"/>
                    <a:pt x="26838" y="14531"/>
                  </a:cubicBezTo>
                  <a:cubicBezTo>
                    <a:pt x="26929" y="14455"/>
                    <a:pt x="27005" y="14379"/>
                    <a:pt x="27097" y="14303"/>
                  </a:cubicBezTo>
                  <a:cubicBezTo>
                    <a:pt x="27537" y="13847"/>
                    <a:pt x="27507" y="13285"/>
                    <a:pt x="26990" y="12905"/>
                  </a:cubicBezTo>
                  <a:cubicBezTo>
                    <a:pt x="26519" y="12586"/>
                    <a:pt x="26002" y="12373"/>
                    <a:pt x="25455" y="12252"/>
                  </a:cubicBezTo>
                  <a:cubicBezTo>
                    <a:pt x="24604" y="12024"/>
                    <a:pt x="23768" y="11796"/>
                    <a:pt x="22917" y="11598"/>
                  </a:cubicBezTo>
                  <a:cubicBezTo>
                    <a:pt x="21717" y="11310"/>
                    <a:pt x="21048" y="10565"/>
                    <a:pt x="20927" y="9334"/>
                  </a:cubicBezTo>
                  <a:cubicBezTo>
                    <a:pt x="20851" y="8680"/>
                    <a:pt x="20790" y="8027"/>
                    <a:pt x="20699" y="7374"/>
                  </a:cubicBezTo>
                  <a:cubicBezTo>
                    <a:pt x="20516" y="6036"/>
                    <a:pt x="20319" y="4699"/>
                    <a:pt x="20136" y="3362"/>
                  </a:cubicBezTo>
                  <a:cubicBezTo>
                    <a:pt x="20060" y="2678"/>
                    <a:pt x="19908" y="1994"/>
                    <a:pt x="19696" y="1340"/>
                  </a:cubicBezTo>
                  <a:cubicBezTo>
                    <a:pt x="19329" y="399"/>
                    <a:pt x="18698" y="85"/>
                    <a:pt x="18063" y="85"/>
                  </a:cubicBezTo>
                  <a:cubicBezTo>
                    <a:pt x="17724" y="85"/>
                    <a:pt x="17383" y="175"/>
                    <a:pt x="17082" y="307"/>
                  </a:cubicBezTo>
                  <a:cubicBezTo>
                    <a:pt x="16732" y="489"/>
                    <a:pt x="16398" y="702"/>
                    <a:pt x="16079" y="960"/>
                  </a:cubicBezTo>
                  <a:cubicBezTo>
                    <a:pt x="15760" y="1219"/>
                    <a:pt x="15380" y="1447"/>
                    <a:pt x="15000" y="1629"/>
                  </a:cubicBezTo>
                  <a:cubicBezTo>
                    <a:pt x="14716" y="1754"/>
                    <a:pt x="14417" y="1815"/>
                    <a:pt x="14120" y="1815"/>
                  </a:cubicBezTo>
                  <a:cubicBezTo>
                    <a:pt x="13765" y="1815"/>
                    <a:pt x="13415" y="1727"/>
                    <a:pt x="13100" y="1553"/>
                  </a:cubicBezTo>
                  <a:cubicBezTo>
                    <a:pt x="12735" y="1356"/>
                    <a:pt x="12401" y="1128"/>
                    <a:pt x="12082" y="854"/>
                  </a:cubicBezTo>
                  <a:cubicBezTo>
                    <a:pt x="11778" y="580"/>
                    <a:pt x="11428" y="353"/>
                    <a:pt x="11079" y="140"/>
                  </a:cubicBezTo>
                  <a:cubicBezTo>
                    <a:pt x="10900" y="45"/>
                    <a:pt x="10731" y="1"/>
                    <a:pt x="10569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1"/>
            <p:cNvSpPr/>
            <p:nvPr/>
          </p:nvSpPr>
          <p:spPr>
            <a:xfrm>
              <a:off x="2058350" y="622400"/>
              <a:ext cx="421725" cy="34400"/>
            </a:xfrm>
            <a:custGeom>
              <a:avLst/>
              <a:gdLst/>
              <a:ahLst/>
              <a:cxnLst/>
              <a:rect l="l" t="t" r="r" b="b"/>
              <a:pathLst>
                <a:path w="16869" h="1376" extrusionOk="0">
                  <a:moveTo>
                    <a:pt x="631" y="0"/>
                  </a:moveTo>
                  <a:cubicBezTo>
                    <a:pt x="547" y="0"/>
                    <a:pt x="464" y="8"/>
                    <a:pt x="380" y="23"/>
                  </a:cubicBezTo>
                  <a:cubicBezTo>
                    <a:pt x="182" y="69"/>
                    <a:pt x="30" y="236"/>
                    <a:pt x="15" y="448"/>
                  </a:cubicBezTo>
                  <a:cubicBezTo>
                    <a:pt x="0" y="646"/>
                    <a:pt x="137" y="828"/>
                    <a:pt x="334" y="889"/>
                  </a:cubicBezTo>
                  <a:cubicBezTo>
                    <a:pt x="441" y="920"/>
                    <a:pt x="562" y="935"/>
                    <a:pt x="669" y="950"/>
                  </a:cubicBezTo>
                  <a:cubicBezTo>
                    <a:pt x="3419" y="1193"/>
                    <a:pt x="6185" y="1284"/>
                    <a:pt x="8723" y="1375"/>
                  </a:cubicBezTo>
                  <a:lnTo>
                    <a:pt x="13358" y="1375"/>
                  </a:lnTo>
                  <a:cubicBezTo>
                    <a:pt x="14300" y="1375"/>
                    <a:pt x="15258" y="1315"/>
                    <a:pt x="16200" y="1193"/>
                  </a:cubicBezTo>
                  <a:cubicBezTo>
                    <a:pt x="16337" y="1178"/>
                    <a:pt x="16458" y="1148"/>
                    <a:pt x="16580" y="1102"/>
                  </a:cubicBezTo>
                  <a:cubicBezTo>
                    <a:pt x="16762" y="1011"/>
                    <a:pt x="16869" y="798"/>
                    <a:pt x="16823" y="600"/>
                  </a:cubicBezTo>
                  <a:cubicBezTo>
                    <a:pt x="16793" y="403"/>
                    <a:pt x="16610" y="251"/>
                    <a:pt x="16413" y="251"/>
                  </a:cubicBezTo>
                  <a:cubicBezTo>
                    <a:pt x="16291" y="251"/>
                    <a:pt x="16170" y="266"/>
                    <a:pt x="16063" y="281"/>
                  </a:cubicBezTo>
                  <a:cubicBezTo>
                    <a:pt x="14954" y="403"/>
                    <a:pt x="13829" y="464"/>
                    <a:pt x="12705" y="464"/>
                  </a:cubicBezTo>
                  <a:cubicBezTo>
                    <a:pt x="12247" y="469"/>
                    <a:pt x="11789" y="472"/>
                    <a:pt x="11331" y="472"/>
                  </a:cubicBezTo>
                  <a:cubicBezTo>
                    <a:pt x="7841" y="472"/>
                    <a:pt x="4361" y="319"/>
                    <a:pt x="881" y="23"/>
                  </a:cubicBezTo>
                  <a:cubicBezTo>
                    <a:pt x="798" y="8"/>
                    <a:pt x="714" y="0"/>
                    <a:pt x="631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1"/>
            <p:cNvSpPr/>
            <p:nvPr/>
          </p:nvSpPr>
          <p:spPr>
            <a:xfrm>
              <a:off x="2335300" y="371575"/>
              <a:ext cx="58150" cy="88525"/>
            </a:xfrm>
            <a:custGeom>
              <a:avLst/>
              <a:gdLst/>
              <a:ahLst/>
              <a:cxnLst/>
              <a:rect l="l" t="t" r="r" b="b"/>
              <a:pathLst>
                <a:path w="2326" h="3541" extrusionOk="0">
                  <a:moveTo>
                    <a:pt x="1099" y="0"/>
                  </a:moveTo>
                  <a:cubicBezTo>
                    <a:pt x="1047" y="0"/>
                    <a:pt x="985" y="22"/>
                    <a:pt x="928" y="41"/>
                  </a:cubicBezTo>
                  <a:cubicBezTo>
                    <a:pt x="472" y="163"/>
                    <a:pt x="153" y="786"/>
                    <a:pt x="259" y="1302"/>
                  </a:cubicBezTo>
                  <a:cubicBezTo>
                    <a:pt x="245" y="1314"/>
                    <a:pt x="230" y="1318"/>
                    <a:pt x="214" y="1318"/>
                  </a:cubicBezTo>
                  <a:cubicBezTo>
                    <a:pt x="171" y="1318"/>
                    <a:pt x="122" y="1289"/>
                    <a:pt x="82" y="1289"/>
                  </a:cubicBezTo>
                  <a:cubicBezTo>
                    <a:pt x="55" y="1289"/>
                    <a:pt x="31" y="1302"/>
                    <a:pt x="16" y="1348"/>
                  </a:cubicBezTo>
                  <a:cubicBezTo>
                    <a:pt x="1" y="1409"/>
                    <a:pt x="1" y="1485"/>
                    <a:pt x="31" y="1546"/>
                  </a:cubicBezTo>
                  <a:cubicBezTo>
                    <a:pt x="62" y="1581"/>
                    <a:pt x="88" y="1595"/>
                    <a:pt x="111" y="1595"/>
                  </a:cubicBezTo>
                  <a:cubicBezTo>
                    <a:pt x="166" y="1595"/>
                    <a:pt x="201" y="1517"/>
                    <a:pt x="244" y="1485"/>
                  </a:cubicBezTo>
                  <a:cubicBezTo>
                    <a:pt x="282" y="1456"/>
                    <a:pt x="314" y="1444"/>
                    <a:pt x="341" y="1444"/>
                  </a:cubicBezTo>
                  <a:cubicBezTo>
                    <a:pt x="400" y="1444"/>
                    <a:pt x="436" y="1503"/>
                    <a:pt x="457" y="1576"/>
                  </a:cubicBezTo>
                  <a:cubicBezTo>
                    <a:pt x="487" y="1682"/>
                    <a:pt x="350" y="1819"/>
                    <a:pt x="517" y="1880"/>
                  </a:cubicBezTo>
                  <a:cubicBezTo>
                    <a:pt x="530" y="1883"/>
                    <a:pt x="541" y="1884"/>
                    <a:pt x="552" y="1884"/>
                  </a:cubicBezTo>
                  <a:cubicBezTo>
                    <a:pt x="663" y="1884"/>
                    <a:pt x="708" y="1753"/>
                    <a:pt x="791" y="1698"/>
                  </a:cubicBezTo>
                  <a:cubicBezTo>
                    <a:pt x="852" y="1667"/>
                    <a:pt x="897" y="1591"/>
                    <a:pt x="943" y="1591"/>
                  </a:cubicBezTo>
                  <a:cubicBezTo>
                    <a:pt x="960" y="1589"/>
                    <a:pt x="977" y="1588"/>
                    <a:pt x="993" y="1588"/>
                  </a:cubicBezTo>
                  <a:cubicBezTo>
                    <a:pt x="1081" y="1588"/>
                    <a:pt x="1158" y="1623"/>
                    <a:pt x="1171" y="1713"/>
                  </a:cubicBezTo>
                  <a:cubicBezTo>
                    <a:pt x="1186" y="1819"/>
                    <a:pt x="1110" y="1850"/>
                    <a:pt x="1019" y="1850"/>
                  </a:cubicBezTo>
                  <a:cubicBezTo>
                    <a:pt x="1011" y="1848"/>
                    <a:pt x="1003" y="1847"/>
                    <a:pt x="996" y="1847"/>
                  </a:cubicBezTo>
                  <a:cubicBezTo>
                    <a:pt x="934" y="1847"/>
                    <a:pt x="896" y="1902"/>
                    <a:pt x="882" y="1956"/>
                  </a:cubicBezTo>
                  <a:cubicBezTo>
                    <a:pt x="1262" y="2214"/>
                    <a:pt x="1262" y="2290"/>
                    <a:pt x="882" y="2670"/>
                  </a:cubicBezTo>
                  <a:cubicBezTo>
                    <a:pt x="1034" y="2777"/>
                    <a:pt x="1186" y="2853"/>
                    <a:pt x="1201" y="3096"/>
                  </a:cubicBezTo>
                  <a:cubicBezTo>
                    <a:pt x="1201" y="3232"/>
                    <a:pt x="1232" y="3354"/>
                    <a:pt x="1308" y="3460"/>
                  </a:cubicBezTo>
                  <a:cubicBezTo>
                    <a:pt x="1343" y="3517"/>
                    <a:pt x="1382" y="3541"/>
                    <a:pt x="1419" y="3541"/>
                  </a:cubicBezTo>
                  <a:cubicBezTo>
                    <a:pt x="1462" y="3541"/>
                    <a:pt x="1503" y="3509"/>
                    <a:pt x="1536" y="3460"/>
                  </a:cubicBezTo>
                  <a:cubicBezTo>
                    <a:pt x="1566" y="3400"/>
                    <a:pt x="1551" y="3308"/>
                    <a:pt x="1581" y="3232"/>
                  </a:cubicBezTo>
                  <a:cubicBezTo>
                    <a:pt x="1703" y="2853"/>
                    <a:pt x="1672" y="2381"/>
                    <a:pt x="2143" y="2199"/>
                  </a:cubicBezTo>
                  <a:cubicBezTo>
                    <a:pt x="2204" y="2169"/>
                    <a:pt x="2250" y="2108"/>
                    <a:pt x="2219" y="2032"/>
                  </a:cubicBezTo>
                  <a:cubicBezTo>
                    <a:pt x="2189" y="1895"/>
                    <a:pt x="2204" y="1743"/>
                    <a:pt x="2280" y="1622"/>
                  </a:cubicBezTo>
                  <a:cubicBezTo>
                    <a:pt x="2326" y="1424"/>
                    <a:pt x="2235" y="1226"/>
                    <a:pt x="2052" y="1151"/>
                  </a:cubicBezTo>
                  <a:cubicBezTo>
                    <a:pt x="1980" y="1134"/>
                    <a:pt x="1908" y="1119"/>
                    <a:pt x="1840" y="1119"/>
                  </a:cubicBezTo>
                  <a:cubicBezTo>
                    <a:pt x="1723" y="1119"/>
                    <a:pt x="1618" y="1163"/>
                    <a:pt x="1551" y="1318"/>
                  </a:cubicBezTo>
                  <a:cubicBezTo>
                    <a:pt x="1520" y="1409"/>
                    <a:pt x="1520" y="1515"/>
                    <a:pt x="1399" y="1546"/>
                  </a:cubicBezTo>
                  <a:cubicBezTo>
                    <a:pt x="1388" y="1548"/>
                    <a:pt x="1374" y="1550"/>
                    <a:pt x="1360" y="1550"/>
                  </a:cubicBezTo>
                  <a:cubicBezTo>
                    <a:pt x="1298" y="1550"/>
                    <a:pt x="1219" y="1525"/>
                    <a:pt x="1232" y="1500"/>
                  </a:cubicBezTo>
                  <a:cubicBezTo>
                    <a:pt x="1368" y="1333"/>
                    <a:pt x="1125" y="1014"/>
                    <a:pt x="1475" y="938"/>
                  </a:cubicBezTo>
                  <a:lnTo>
                    <a:pt x="1384" y="938"/>
                  </a:lnTo>
                  <a:cubicBezTo>
                    <a:pt x="1216" y="923"/>
                    <a:pt x="1080" y="877"/>
                    <a:pt x="1095" y="695"/>
                  </a:cubicBezTo>
                  <a:cubicBezTo>
                    <a:pt x="1105" y="601"/>
                    <a:pt x="1158" y="579"/>
                    <a:pt x="1225" y="579"/>
                  </a:cubicBezTo>
                  <a:cubicBezTo>
                    <a:pt x="1256" y="579"/>
                    <a:pt x="1289" y="583"/>
                    <a:pt x="1323" y="588"/>
                  </a:cubicBezTo>
                  <a:cubicBezTo>
                    <a:pt x="1551" y="619"/>
                    <a:pt x="1566" y="755"/>
                    <a:pt x="1490" y="938"/>
                  </a:cubicBezTo>
                  <a:cubicBezTo>
                    <a:pt x="1794" y="923"/>
                    <a:pt x="1748" y="527"/>
                    <a:pt x="2007" y="451"/>
                  </a:cubicBezTo>
                  <a:cubicBezTo>
                    <a:pt x="1781" y="451"/>
                    <a:pt x="1621" y="281"/>
                    <a:pt x="1416" y="281"/>
                  </a:cubicBezTo>
                  <a:cubicBezTo>
                    <a:pt x="1401" y="281"/>
                    <a:pt x="1385" y="282"/>
                    <a:pt x="1368" y="284"/>
                  </a:cubicBezTo>
                  <a:cubicBezTo>
                    <a:pt x="1292" y="284"/>
                    <a:pt x="1216" y="269"/>
                    <a:pt x="1216" y="193"/>
                  </a:cubicBezTo>
                  <a:cubicBezTo>
                    <a:pt x="1225" y="43"/>
                    <a:pt x="1172" y="0"/>
                    <a:pt x="1099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1"/>
            <p:cNvSpPr/>
            <p:nvPr/>
          </p:nvSpPr>
          <p:spPr>
            <a:xfrm>
              <a:off x="2361900" y="490550"/>
              <a:ext cx="70700" cy="105575"/>
            </a:xfrm>
            <a:custGeom>
              <a:avLst/>
              <a:gdLst/>
              <a:ahLst/>
              <a:cxnLst/>
              <a:rect l="l" t="t" r="r" b="b"/>
              <a:pathLst>
                <a:path w="2828" h="4223" extrusionOk="0">
                  <a:moveTo>
                    <a:pt x="1155" y="2683"/>
                  </a:moveTo>
                  <a:cubicBezTo>
                    <a:pt x="1171" y="2729"/>
                    <a:pt x="1186" y="2774"/>
                    <a:pt x="1186" y="2820"/>
                  </a:cubicBezTo>
                  <a:cubicBezTo>
                    <a:pt x="1174" y="2855"/>
                    <a:pt x="1153" y="2890"/>
                    <a:pt x="1123" y="2890"/>
                  </a:cubicBezTo>
                  <a:cubicBezTo>
                    <a:pt x="1114" y="2890"/>
                    <a:pt x="1105" y="2887"/>
                    <a:pt x="1095" y="2881"/>
                  </a:cubicBezTo>
                  <a:cubicBezTo>
                    <a:pt x="1049" y="2865"/>
                    <a:pt x="1019" y="2820"/>
                    <a:pt x="1049" y="2774"/>
                  </a:cubicBezTo>
                  <a:cubicBezTo>
                    <a:pt x="1079" y="2744"/>
                    <a:pt x="1125" y="2698"/>
                    <a:pt x="1155" y="2683"/>
                  </a:cubicBezTo>
                  <a:close/>
                  <a:moveTo>
                    <a:pt x="2117" y="2988"/>
                  </a:moveTo>
                  <a:cubicBezTo>
                    <a:pt x="2129" y="2988"/>
                    <a:pt x="2143" y="2993"/>
                    <a:pt x="2158" y="3002"/>
                  </a:cubicBezTo>
                  <a:cubicBezTo>
                    <a:pt x="2219" y="3033"/>
                    <a:pt x="2341" y="3063"/>
                    <a:pt x="2326" y="3185"/>
                  </a:cubicBezTo>
                  <a:cubicBezTo>
                    <a:pt x="2295" y="3245"/>
                    <a:pt x="2295" y="3337"/>
                    <a:pt x="2234" y="3337"/>
                  </a:cubicBezTo>
                  <a:cubicBezTo>
                    <a:pt x="2226" y="3337"/>
                    <a:pt x="2218" y="3338"/>
                    <a:pt x="2210" y="3338"/>
                  </a:cubicBezTo>
                  <a:cubicBezTo>
                    <a:pt x="2069" y="3338"/>
                    <a:pt x="2082" y="3209"/>
                    <a:pt x="2067" y="3109"/>
                  </a:cubicBezTo>
                  <a:cubicBezTo>
                    <a:pt x="2055" y="3048"/>
                    <a:pt x="2072" y="2988"/>
                    <a:pt x="2117" y="2988"/>
                  </a:cubicBezTo>
                  <a:close/>
                  <a:moveTo>
                    <a:pt x="1076" y="0"/>
                  </a:moveTo>
                  <a:cubicBezTo>
                    <a:pt x="1063" y="0"/>
                    <a:pt x="1049" y="3"/>
                    <a:pt x="1034" y="8"/>
                  </a:cubicBezTo>
                  <a:cubicBezTo>
                    <a:pt x="897" y="39"/>
                    <a:pt x="912" y="206"/>
                    <a:pt x="912" y="297"/>
                  </a:cubicBezTo>
                  <a:cubicBezTo>
                    <a:pt x="912" y="388"/>
                    <a:pt x="988" y="479"/>
                    <a:pt x="912" y="571"/>
                  </a:cubicBezTo>
                  <a:cubicBezTo>
                    <a:pt x="791" y="723"/>
                    <a:pt x="791" y="829"/>
                    <a:pt x="1019" y="859"/>
                  </a:cubicBezTo>
                  <a:cubicBezTo>
                    <a:pt x="1110" y="875"/>
                    <a:pt x="1155" y="966"/>
                    <a:pt x="1125" y="1057"/>
                  </a:cubicBezTo>
                  <a:cubicBezTo>
                    <a:pt x="1125" y="1103"/>
                    <a:pt x="1034" y="1133"/>
                    <a:pt x="988" y="1163"/>
                  </a:cubicBezTo>
                  <a:cubicBezTo>
                    <a:pt x="975" y="1170"/>
                    <a:pt x="963" y="1172"/>
                    <a:pt x="950" y="1172"/>
                  </a:cubicBezTo>
                  <a:cubicBezTo>
                    <a:pt x="903" y="1172"/>
                    <a:pt x="857" y="1140"/>
                    <a:pt x="807" y="1140"/>
                  </a:cubicBezTo>
                  <a:cubicBezTo>
                    <a:pt x="773" y="1140"/>
                    <a:pt x="737" y="1155"/>
                    <a:pt x="700" y="1209"/>
                  </a:cubicBezTo>
                  <a:cubicBezTo>
                    <a:pt x="943" y="1467"/>
                    <a:pt x="821" y="1726"/>
                    <a:pt x="639" y="1969"/>
                  </a:cubicBezTo>
                  <a:cubicBezTo>
                    <a:pt x="608" y="2014"/>
                    <a:pt x="578" y="2075"/>
                    <a:pt x="563" y="2136"/>
                  </a:cubicBezTo>
                  <a:lnTo>
                    <a:pt x="593" y="2136"/>
                  </a:lnTo>
                  <a:cubicBezTo>
                    <a:pt x="672" y="2136"/>
                    <a:pt x="734" y="2053"/>
                    <a:pt x="804" y="2053"/>
                  </a:cubicBezTo>
                  <a:cubicBezTo>
                    <a:pt x="829" y="2053"/>
                    <a:pt x="854" y="2063"/>
                    <a:pt x="882" y="2090"/>
                  </a:cubicBezTo>
                  <a:cubicBezTo>
                    <a:pt x="897" y="2121"/>
                    <a:pt x="897" y="2151"/>
                    <a:pt x="882" y="2182"/>
                  </a:cubicBezTo>
                  <a:cubicBezTo>
                    <a:pt x="839" y="2225"/>
                    <a:pt x="800" y="2241"/>
                    <a:pt x="764" y="2241"/>
                  </a:cubicBezTo>
                  <a:cubicBezTo>
                    <a:pt x="687" y="2241"/>
                    <a:pt x="625" y="2167"/>
                    <a:pt x="563" y="2136"/>
                  </a:cubicBezTo>
                  <a:cubicBezTo>
                    <a:pt x="500" y="2059"/>
                    <a:pt x="447" y="2030"/>
                    <a:pt x="400" y="2030"/>
                  </a:cubicBezTo>
                  <a:cubicBezTo>
                    <a:pt x="272" y="2030"/>
                    <a:pt x="186" y="2242"/>
                    <a:pt x="59" y="2242"/>
                  </a:cubicBezTo>
                  <a:cubicBezTo>
                    <a:pt x="40" y="2242"/>
                    <a:pt x="21" y="2237"/>
                    <a:pt x="0" y="2227"/>
                  </a:cubicBezTo>
                  <a:lnTo>
                    <a:pt x="0" y="2227"/>
                  </a:lnTo>
                  <a:cubicBezTo>
                    <a:pt x="87" y="2350"/>
                    <a:pt x="163" y="2534"/>
                    <a:pt x="286" y="2534"/>
                  </a:cubicBezTo>
                  <a:cubicBezTo>
                    <a:pt x="315" y="2534"/>
                    <a:pt x="346" y="2524"/>
                    <a:pt x="380" y="2501"/>
                  </a:cubicBezTo>
                  <a:cubicBezTo>
                    <a:pt x="486" y="2432"/>
                    <a:pt x="564" y="2394"/>
                    <a:pt x="619" y="2394"/>
                  </a:cubicBezTo>
                  <a:cubicBezTo>
                    <a:pt x="698" y="2394"/>
                    <a:pt x="730" y="2473"/>
                    <a:pt x="730" y="2653"/>
                  </a:cubicBezTo>
                  <a:cubicBezTo>
                    <a:pt x="715" y="2713"/>
                    <a:pt x="745" y="2789"/>
                    <a:pt x="791" y="2820"/>
                  </a:cubicBezTo>
                  <a:cubicBezTo>
                    <a:pt x="1034" y="2957"/>
                    <a:pt x="1125" y="3261"/>
                    <a:pt x="1429" y="3321"/>
                  </a:cubicBezTo>
                  <a:cubicBezTo>
                    <a:pt x="1703" y="3367"/>
                    <a:pt x="1885" y="3625"/>
                    <a:pt x="1809" y="3899"/>
                  </a:cubicBezTo>
                  <a:cubicBezTo>
                    <a:pt x="1809" y="3929"/>
                    <a:pt x="1855" y="3990"/>
                    <a:pt x="1870" y="4036"/>
                  </a:cubicBezTo>
                  <a:cubicBezTo>
                    <a:pt x="1903" y="4101"/>
                    <a:pt x="1904" y="4222"/>
                    <a:pt x="1976" y="4222"/>
                  </a:cubicBezTo>
                  <a:cubicBezTo>
                    <a:pt x="2004" y="4222"/>
                    <a:pt x="2042" y="4204"/>
                    <a:pt x="2098" y="4157"/>
                  </a:cubicBezTo>
                  <a:cubicBezTo>
                    <a:pt x="2174" y="4112"/>
                    <a:pt x="2189" y="4036"/>
                    <a:pt x="2174" y="3944"/>
                  </a:cubicBezTo>
                  <a:cubicBezTo>
                    <a:pt x="2143" y="3808"/>
                    <a:pt x="2113" y="3656"/>
                    <a:pt x="2082" y="3473"/>
                  </a:cubicBezTo>
                  <a:lnTo>
                    <a:pt x="2082" y="3473"/>
                  </a:lnTo>
                  <a:cubicBezTo>
                    <a:pt x="2298" y="3601"/>
                    <a:pt x="2489" y="3662"/>
                    <a:pt x="2623" y="3662"/>
                  </a:cubicBezTo>
                  <a:cubicBezTo>
                    <a:pt x="2744" y="3662"/>
                    <a:pt x="2820" y="3613"/>
                    <a:pt x="2827" y="3519"/>
                  </a:cubicBezTo>
                  <a:cubicBezTo>
                    <a:pt x="2766" y="3382"/>
                    <a:pt x="2584" y="3443"/>
                    <a:pt x="2493" y="3321"/>
                  </a:cubicBezTo>
                  <a:cubicBezTo>
                    <a:pt x="2782" y="3169"/>
                    <a:pt x="2645" y="2911"/>
                    <a:pt x="2645" y="2683"/>
                  </a:cubicBezTo>
                  <a:cubicBezTo>
                    <a:pt x="2645" y="2637"/>
                    <a:pt x="2675" y="2622"/>
                    <a:pt x="2675" y="2546"/>
                  </a:cubicBezTo>
                  <a:cubicBezTo>
                    <a:pt x="2675" y="2470"/>
                    <a:pt x="2630" y="2485"/>
                    <a:pt x="2569" y="2470"/>
                  </a:cubicBezTo>
                  <a:cubicBezTo>
                    <a:pt x="2476" y="2450"/>
                    <a:pt x="2397" y="2387"/>
                    <a:pt x="2299" y="2387"/>
                  </a:cubicBezTo>
                  <a:cubicBezTo>
                    <a:pt x="2252" y="2387"/>
                    <a:pt x="2202" y="2401"/>
                    <a:pt x="2143" y="2440"/>
                  </a:cubicBezTo>
                  <a:cubicBezTo>
                    <a:pt x="2022" y="2531"/>
                    <a:pt x="1991" y="2698"/>
                    <a:pt x="1839" y="2744"/>
                  </a:cubicBezTo>
                  <a:cubicBezTo>
                    <a:pt x="1733" y="2653"/>
                    <a:pt x="1824" y="2440"/>
                    <a:pt x="1611" y="2410"/>
                  </a:cubicBezTo>
                  <a:cubicBezTo>
                    <a:pt x="1579" y="2405"/>
                    <a:pt x="1549" y="2400"/>
                    <a:pt x="1521" y="2400"/>
                  </a:cubicBezTo>
                  <a:cubicBezTo>
                    <a:pt x="1458" y="2400"/>
                    <a:pt x="1414" y="2425"/>
                    <a:pt x="1414" y="2531"/>
                  </a:cubicBezTo>
                  <a:cubicBezTo>
                    <a:pt x="1399" y="2577"/>
                    <a:pt x="1444" y="2668"/>
                    <a:pt x="1368" y="2668"/>
                  </a:cubicBezTo>
                  <a:cubicBezTo>
                    <a:pt x="1363" y="2669"/>
                    <a:pt x="1358" y="2669"/>
                    <a:pt x="1353" y="2669"/>
                  </a:cubicBezTo>
                  <a:cubicBezTo>
                    <a:pt x="1277" y="2669"/>
                    <a:pt x="1277" y="2560"/>
                    <a:pt x="1277" y="2531"/>
                  </a:cubicBezTo>
                  <a:cubicBezTo>
                    <a:pt x="1262" y="2485"/>
                    <a:pt x="1277" y="2455"/>
                    <a:pt x="1216" y="2425"/>
                  </a:cubicBezTo>
                  <a:cubicBezTo>
                    <a:pt x="1064" y="2364"/>
                    <a:pt x="1003" y="2060"/>
                    <a:pt x="1110" y="1984"/>
                  </a:cubicBezTo>
                  <a:cubicBezTo>
                    <a:pt x="1155" y="1954"/>
                    <a:pt x="1189" y="1941"/>
                    <a:pt x="1214" y="1941"/>
                  </a:cubicBezTo>
                  <a:cubicBezTo>
                    <a:pt x="1288" y="1941"/>
                    <a:pt x="1288" y="2052"/>
                    <a:pt x="1323" y="2121"/>
                  </a:cubicBezTo>
                  <a:cubicBezTo>
                    <a:pt x="1341" y="2163"/>
                    <a:pt x="1359" y="2179"/>
                    <a:pt x="1378" y="2179"/>
                  </a:cubicBezTo>
                  <a:cubicBezTo>
                    <a:pt x="1407" y="2179"/>
                    <a:pt x="1438" y="2142"/>
                    <a:pt x="1475" y="2106"/>
                  </a:cubicBezTo>
                  <a:cubicBezTo>
                    <a:pt x="1499" y="2074"/>
                    <a:pt x="1514" y="2054"/>
                    <a:pt x="1533" y="2054"/>
                  </a:cubicBezTo>
                  <a:cubicBezTo>
                    <a:pt x="1549" y="2054"/>
                    <a:pt x="1567" y="2070"/>
                    <a:pt x="1596" y="2106"/>
                  </a:cubicBezTo>
                  <a:cubicBezTo>
                    <a:pt x="1652" y="2176"/>
                    <a:pt x="1694" y="2204"/>
                    <a:pt x="1726" y="2204"/>
                  </a:cubicBezTo>
                  <a:cubicBezTo>
                    <a:pt x="1790" y="2204"/>
                    <a:pt x="1814" y="2095"/>
                    <a:pt x="1824" y="2014"/>
                  </a:cubicBezTo>
                  <a:cubicBezTo>
                    <a:pt x="1870" y="1817"/>
                    <a:pt x="1763" y="1710"/>
                    <a:pt x="1596" y="1634"/>
                  </a:cubicBezTo>
                  <a:cubicBezTo>
                    <a:pt x="1338" y="1498"/>
                    <a:pt x="1353" y="1482"/>
                    <a:pt x="1581" y="1300"/>
                  </a:cubicBezTo>
                  <a:cubicBezTo>
                    <a:pt x="1763" y="1163"/>
                    <a:pt x="1779" y="890"/>
                    <a:pt x="1611" y="890"/>
                  </a:cubicBezTo>
                  <a:cubicBezTo>
                    <a:pt x="1262" y="875"/>
                    <a:pt x="1277" y="692"/>
                    <a:pt x="1292" y="449"/>
                  </a:cubicBezTo>
                  <a:cubicBezTo>
                    <a:pt x="1277" y="373"/>
                    <a:pt x="1262" y="297"/>
                    <a:pt x="1231" y="221"/>
                  </a:cubicBezTo>
                  <a:cubicBezTo>
                    <a:pt x="1205" y="128"/>
                    <a:pt x="1167" y="0"/>
                    <a:pt x="1076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1"/>
            <p:cNvSpPr/>
            <p:nvPr/>
          </p:nvSpPr>
          <p:spPr>
            <a:xfrm>
              <a:off x="2192075" y="440525"/>
              <a:ext cx="119700" cy="66975"/>
            </a:xfrm>
            <a:custGeom>
              <a:avLst/>
              <a:gdLst/>
              <a:ahLst/>
              <a:cxnLst/>
              <a:rect l="l" t="t" r="r" b="b"/>
              <a:pathLst>
                <a:path w="4788" h="2679" extrusionOk="0">
                  <a:moveTo>
                    <a:pt x="1437" y="0"/>
                  </a:moveTo>
                  <a:cubicBezTo>
                    <a:pt x="1429" y="0"/>
                    <a:pt x="1422" y="1"/>
                    <a:pt x="1414" y="3"/>
                  </a:cubicBezTo>
                  <a:cubicBezTo>
                    <a:pt x="1368" y="19"/>
                    <a:pt x="1323" y="64"/>
                    <a:pt x="1292" y="95"/>
                  </a:cubicBezTo>
                  <a:cubicBezTo>
                    <a:pt x="1429" y="262"/>
                    <a:pt x="1171" y="414"/>
                    <a:pt x="1247" y="505"/>
                  </a:cubicBezTo>
                  <a:cubicBezTo>
                    <a:pt x="1338" y="642"/>
                    <a:pt x="1505" y="733"/>
                    <a:pt x="1566" y="900"/>
                  </a:cubicBezTo>
                  <a:cubicBezTo>
                    <a:pt x="1606" y="889"/>
                    <a:pt x="1645" y="885"/>
                    <a:pt x="1683" y="885"/>
                  </a:cubicBezTo>
                  <a:cubicBezTo>
                    <a:pt x="1941" y="885"/>
                    <a:pt x="2131" y="1105"/>
                    <a:pt x="2395" y="1105"/>
                  </a:cubicBezTo>
                  <a:cubicBezTo>
                    <a:pt x="2422" y="1105"/>
                    <a:pt x="2449" y="1102"/>
                    <a:pt x="2478" y="1098"/>
                  </a:cubicBezTo>
                  <a:lnTo>
                    <a:pt x="2478" y="1098"/>
                  </a:lnTo>
                  <a:cubicBezTo>
                    <a:pt x="2389" y="1198"/>
                    <a:pt x="2343" y="1382"/>
                    <a:pt x="2243" y="1382"/>
                  </a:cubicBezTo>
                  <a:cubicBezTo>
                    <a:pt x="2223" y="1382"/>
                    <a:pt x="2200" y="1374"/>
                    <a:pt x="2174" y="1356"/>
                  </a:cubicBezTo>
                  <a:cubicBezTo>
                    <a:pt x="2118" y="1312"/>
                    <a:pt x="2077" y="1297"/>
                    <a:pt x="2040" y="1297"/>
                  </a:cubicBezTo>
                  <a:cubicBezTo>
                    <a:pt x="1987" y="1297"/>
                    <a:pt x="1941" y="1329"/>
                    <a:pt x="1870" y="1356"/>
                  </a:cubicBezTo>
                  <a:cubicBezTo>
                    <a:pt x="1581" y="1493"/>
                    <a:pt x="1323" y="1660"/>
                    <a:pt x="1079" y="1873"/>
                  </a:cubicBezTo>
                  <a:cubicBezTo>
                    <a:pt x="957" y="1981"/>
                    <a:pt x="877" y="2038"/>
                    <a:pt x="810" y="2038"/>
                  </a:cubicBezTo>
                  <a:cubicBezTo>
                    <a:pt x="727" y="2038"/>
                    <a:pt x="664" y="1951"/>
                    <a:pt x="563" y="1766"/>
                  </a:cubicBezTo>
                  <a:cubicBezTo>
                    <a:pt x="519" y="1688"/>
                    <a:pt x="481" y="1654"/>
                    <a:pt x="433" y="1654"/>
                  </a:cubicBezTo>
                  <a:cubicBezTo>
                    <a:pt x="397" y="1654"/>
                    <a:pt x="356" y="1673"/>
                    <a:pt x="304" y="1705"/>
                  </a:cubicBezTo>
                  <a:cubicBezTo>
                    <a:pt x="92" y="1812"/>
                    <a:pt x="92" y="2025"/>
                    <a:pt x="0" y="2192"/>
                  </a:cubicBezTo>
                  <a:cubicBezTo>
                    <a:pt x="0" y="2237"/>
                    <a:pt x="0" y="2283"/>
                    <a:pt x="31" y="2313"/>
                  </a:cubicBezTo>
                  <a:cubicBezTo>
                    <a:pt x="63" y="2310"/>
                    <a:pt x="91" y="2309"/>
                    <a:pt x="115" y="2309"/>
                  </a:cubicBezTo>
                  <a:cubicBezTo>
                    <a:pt x="440" y="2309"/>
                    <a:pt x="40" y="2579"/>
                    <a:pt x="168" y="2678"/>
                  </a:cubicBezTo>
                  <a:cubicBezTo>
                    <a:pt x="426" y="2572"/>
                    <a:pt x="730" y="2572"/>
                    <a:pt x="882" y="2253"/>
                  </a:cubicBezTo>
                  <a:cubicBezTo>
                    <a:pt x="931" y="2164"/>
                    <a:pt x="1024" y="2114"/>
                    <a:pt x="1121" y="2114"/>
                  </a:cubicBezTo>
                  <a:cubicBezTo>
                    <a:pt x="1174" y="2114"/>
                    <a:pt x="1228" y="2129"/>
                    <a:pt x="1277" y="2161"/>
                  </a:cubicBezTo>
                  <a:cubicBezTo>
                    <a:pt x="1321" y="2197"/>
                    <a:pt x="1376" y="2212"/>
                    <a:pt x="1433" y="2212"/>
                  </a:cubicBezTo>
                  <a:cubicBezTo>
                    <a:pt x="1472" y="2212"/>
                    <a:pt x="1513" y="2204"/>
                    <a:pt x="1550" y="2192"/>
                  </a:cubicBezTo>
                  <a:cubicBezTo>
                    <a:pt x="1870" y="1979"/>
                    <a:pt x="2234" y="1949"/>
                    <a:pt x="2553" y="1751"/>
                  </a:cubicBezTo>
                  <a:cubicBezTo>
                    <a:pt x="2625" y="1707"/>
                    <a:pt x="2670" y="1657"/>
                    <a:pt x="2738" y="1657"/>
                  </a:cubicBezTo>
                  <a:cubicBezTo>
                    <a:pt x="2786" y="1657"/>
                    <a:pt x="2845" y="1682"/>
                    <a:pt x="2933" y="1751"/>
                  </a:cubicBezTo>
                  <a:cubicBezTo>
                    <a:pt x="3040" y="1822"/>
                    <a:pt x="3179" y="1846"/>
                    <a:pt x="3326" y="1846"/>
                  </a:cubicBezTo>
                  <a:cubicBezTo>
                    <a:pt x="3495" y="1846"/>
                    <a:pt x="3676" y="1814"/>
                    <a:pt x="3830" y="1781"/>
                  </a:cubicBezTo>
                  <a:cubicBezTo>
                    <a:pt x="3941" y="1761"/>
                    <a:pt x="4031" y="1635"/>
                    <a:pt x="4132" y="1635"/>
                  </a:cubicBezTo>
                  <a:cubicBezTo>
                    <a:pt x="4184" y="1635"/>
                    <a:pt x="4239" y="1668"/>
                    <a:pt x="4301" y="1766"/>
                  </a:cubicBezTo>
                  <a:cubicBezTo>
                    <a:pt x="4308" y="1773"/>
                    <a:pt x="4317" y="1776"/>
                    <a:pt x="4328" y="1776"/>
                  </a:cubicBezTo>
                  <a:cubicBezTo>
                    <a:pt x="4371" y="1776"/>
                    <a:pt x="4438" y="1732"/>
                    <a:pt x="4438" y="1660"/>
                  </a:cubicBezTo>
                  <a:cubicBezTo>
                    <a:pt x="4438" y="1569"/>
                    <a:pt x="4423" y="1493"/>
                    <a:pt x="4560" y="1447"/>
                  </a:cubicBezTo>
                  <a:cubicBezTo>
                    <a:pt x="4787" y="1371"/>
                    <a:pt x="4787" y="1295"/>
                    <a:pt x="4651" y="1143"/>
                  </a:cubicBezTo>
                  <a:cubicBezTo>
                    <a:pt x="4544" y="1067"/>
                    <a:pt x="4423" y="1022"/>
                    <a:pt x="4286" y="991"/>
                  </a:cubicBezTo>
                  <a:cubicBezTo>
                    <a:pt x="4170" y="947"/>
                    <a:pt x="4084" y="921"/>
                    <a:pt x="4017" y="921"/>
                  </a:cubicBezTo>
                  <a:cubicBezTo>
                    <a:pt x="3901" y="921"/>
                    <a:pt x="3842" y="1001"/>
                    <a:pt x="3784" y="1204"/>
                  </a:cubicBezTo>
                  <a:cubicBezTo>
                    <a:pt x="3757" y="1306"/>
                    <a:pt x="3734" y="1357"/>
                    <a:pt x="3694" y="1357"/>
                  </a:cubicBezTo>
                  <a:cubicBezTo>
                    <a:pt x="3668" y="1357"/>
                    <a:pt x="3634" y="1336"/>
                    <a:pt x="3587" y="1295"/>
                  </a:cubicBezTo>
                  <a:cubicBezTo>
                    <a:pt x="3565" y="1277"/>
                    <a:pt x="3541" y="1271"/>
                    <a:pt x="3517" y="1271"/>
                  </a:cubicBezTo>
                  <a:cubicBezTo>
                    <a:pt x="3467" y="1271"/>
                    <a:pt x="3417" y="1297"/>
                    <a:pt x="3377" y="1297"/>
                  </a:cubicBezTo>
                  <a:cubicBezTo>
                    <a:pt x="3371" y="1297"/>
                    <a:pt x="3365" y="1297"/>
                    <a:pt x="3359" y="1295"/>
                  </a:cubicBezTo>
                  <a:cubicBezTo>
                    <a:pt x="3101" y="1219"/>
                    <a:pt x="2751" y="1326"/>
                    <a:pt x="2660" y="930"/>
                  </a:cubicBezTo>
                  <a:cubicBezTo>
                    <a:pt x="2653" y="896"/>
                    <a:pt x="2627" y="886"/>
                    <a:pt x="2595" y="886"/>
                  </a:cubicBezTo>
                  <a:cubicBezTo>
                    <a:pt x="2557" y="886"/>
                    <a:pt x="2511" y="900"/>
                    <a:pt x="2478" y="900"/>
                  </a:cubicBezTo>
                  <a:lnTo>
                    <a:pt x="2493" y="900"/>
                  </a:lnTo>
                  <a:cubicBezTo>
                    <a:pt x="2462" y="904"/>
                    <a:pt x="2434" y="906"/>
                    <a:pt x="2409" y="906"/>
                  </a:cubicBezTo>
                  <a:cubicBezTo>
                    <a:pt x="2076" y="906"/>
                    <a:pt x="2227" y="551"/>
                    <a:pt x="2128" y="353"/>
                  </a:cubicBezTo>
                  <a:lnTo>
                    <a:pt x="2128" y="353"/>
                  </a:lnTo>
                  <a:cubicBezTo>
                    <a:pt x="2022" y="399"/>
                    <a:pt x="1946" y="505"/>
                    <a:pt x="1946" y="642"/>
                  </a:cubicBezTo>
                  <a:cubicBezTo>
                    <a:pt x="1946" y="750"/>
                    <a:pt x="1907" y="769"/>
                    <a:pt x="1852" y="769"/>
                  </a:cubicBezTo>
                  <a:cubicBezTo>
                    <a:pt x="1821" y="769"/>
                    <a:pt x="1786" y="763"/>
                    <a:pt x="1748" y="763"/>
                  </a:cubicBezTo>
                  <a:cubicBezTo>
                    <a:pt x="1626" y="763"/>
                    <a:pt x="1550" y="733"/>
                    <a:pt x="1550" y="596"/>
                  </a:cubicBezTo>
                  <a:cubicBezTo>
                    <a:pt x="1566" y="429"/>
                    <a:pt x="1566" y="262"/>
                    <a:pt x="1550" y="110"/>
                  </a:cubicBezTo>
                  <a:cubicBezTo>
                    <a:pt x="1537" y="44"/>
                    <a:pt x="1489" y="0"/>
                    <a:pt x="1437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1"/>
            <p:cNvSpPr/>
            <p:nvPr/>
          </p:nvSpPr>
          <p:spPr>
            <a:xfrm>
              <a:off x="2242225" y="415425"/>
              <a:ext cx="74100" cy="43525"/>
            </a:xfrm>
            <a:custGeom>
              <a:avLst/>
              <a:gdLst/>
              <a:ahLst/>
              <a:cxnLst/>
              <a:rect l="l" t="t" r="r" b="b"/>
              <a:pathLst>
                <a:path w="2964" h="1741" extrusionOk="0">
                  <a:moveTo>
                    <a:pt x="914" y="1"/>
                  </a:moveTo>
                  <a:cubicBezTo>
                    <a:pt x="707" y="1"/>
                    <a:pt x="502" y="50"/>
                    <a:pt x="289" y="187"/>
                  </a:cubicBezTo>
                  <a:cubicBezTo>
                    <a:pt x="168" y="248"/>
                    <a:pt x="0" y="278"/>
                    <a:pt x="16" y="415"/>
                  </a:cubicBezTo>
                  <a:cubicBezTo>
                    <a:pt x="31" y="551"/>
                    <a:pt x="168" y="612"/>
                    <a:pt x="304" y="643"/>
                  </a:cubicBezTo>
                  <a:cubicBezTo>
                    <a:pt x="332" y="648"/>
                    <a:pt x="359" y="650"/>
                    <a:pt x="385" y="650"/>
                  </a:cubicBezTo>
                  <a:cubicBezTo>
                    <a:pt x="461" y="650"/>
                    <a:pt x="534" y="634"/>
                    <a:pt x="609" y="634"/>
                  </a:cubicBezTo>
                  <a:cubicBezTo>
                    <a:pt x="654" y="634"/>
                    <a:pt x="699" y="639"/>
                    <a:pt x="745" y="658"/>
                  </a:cubicBezTo>
                  <a:cubicBezTo>
                    <a:pt x="897" y="703"/>
                    <a:pt x="791" y="947"/>
                    <a:pt x="988" y="977"/>
                  </a:cubicBezTo>
                  <a:cubicBezTo>
                    <a:pt x="988" y="673"/>
                    <a:pt x="1003" y="673"/>
                    <a:pt x="836" y="536"/>
                  </a:cubicBezTo>
                  <a:cubicBezTo>
                    <a:pt x="760" y="491"/>
                    <a:pt x="730" y="415"/>
                    <a:pt x="745" y="339"/>
                  </a:cubicBezTo>
                  <a:cubicBezTo>
                    <a:pt x="760" y="248"/>
                    <a:pt x="836" y="248"/>
                    <a:pt x="897" y="232"/>
                  </a:cubicBezTo>
                  <a:cubicBezTo>
                    <a:pt x="977" y="206"/>
                    <a:pt x="1054" y="195"/>
                    <a:pt x="1129" y="195"/>
                  </a:cubicBezTo>
                  <a:cubicBezTo>
                    <a:pt x="1354" y="195"/>
                    <a:pt x="1562" y="289"/>
                    <a:pt x="1778" y="324"/>
                  </a:cubicBezTo>
                  <a:cubicBezTo>
                    <a:pt x="1946" y="339"/>
                    <a:pt x="2189" y="810"/>
                    <a:pt x="2098" y="886"/>
                  </a:cubicBezTo>
                  <a:cubicBezTo>
                    <a:pt x="1915" y="1038"/>
                    <a:pt x="1991" y="1068"/>
                    <a:pt x="2128" y="1190"/>
                  </a:cubicBezTo>
                  <a:cubicBezTo>
                    <a:pt x="2280" y="1327"/>
                    <a:pt x="2189" y="1509"/>
                    <a:pt x="1976" y="1570"/>
                  </a:cubicBezTo>
                  <a:cubicBezTo>
                    <a:pt x="1915" y="1585"/>
                    <a:pt x="1854" y="1554"/>
                    <a:pt x="1839" y="1646"/>
                  </a:cubicBezTo>
                  <a:cubicBezTo>
                    <a:pt x="2013" y="1708"/>
                    <a:pt x="2162" y="1740"/>
                    <a:pt x="2294" y="1740"/>
                  </a:cubicBezTo>
                  <a:cubicBezTo>
                    <a:pt x="2576" y="1740"/>
                    <a:pt x="2777" y="1592"/>
                    <a:pt x="2964" y="1281"/>
                  </a:cubicBezTo>
                  <a:cubicBezTo>
                    <a:pt x="2906" y="1164"/>
                    <a:pt x="2816" y="1144"/>
                    <a:pt x="2719" y="1144"/>
                  </a:cubicBezTo>
                  <a:cubicBezTo>
                    <a:pt x="2664" y="1144"/>
                    <a:pt x="2608" y="1150"/>
                    <a:pt x="2554" y="1150"/>
                  </a:cubicBezTo>
                  <a:cubicBezTo>
                    <a:pt x="2528" y="1150"/>
                    <a:pt x="2502" y="1149"/>
                    <a:pt x="2478" y="1144"/>
                  </a:cubicBezTo>
                  <a:cubicBezTo>
                    <a:pt x="2462" y="962"/>
                    <a:pt x="2584" y="931"/>
                    <a:pt x="2614" y="840"/>
                  </a:cubicBezTo>
                  <a:cubicBezTo>
                    <a:pt x="2655" y="717"/>
                    <a:pt x="2758" y="545"/>
                    <a:pt x="2545" y="545"/>
                  </a:cubicBezTo>
                  <a:cubicBezTo>
                    <a:pt x="2522" y="545"/>
                    <a:pt x="2494" y="547"/>
                    <a:pt x="2462" y="551"/>
                  </a:cubicBezTo>
                  <a:cubicBezTo>
                    <a:pt x="2456" y="552"/>
                    <a:pt x="2451" y="553"/>
                    <a:pt x="2445" y="553"/>
                  </a:cubicBezTo>
                  <a:cubicBezTo>
                    <a:pt x="2362" y="553"/>
                    <a:pt x="2299" y="455"/>
                    <a:pt x="2356" y="384"/>
                  </a:cubicBezTo>
                  <a:cubicBezTo>
                    <a:pt x="2508" y="96"/>
                    <a:pt x="2280" y="96"/>
                    <a:pt x="2128" y="96"/>
                  </a:cubicBezTo>
                  <a:cubicBezTo>
                    <a:pt x="2110" y="94"/>
                    <a:pt x="2091" y="94"/>
                    <a:pt x="2072" y="94"/>
                  </a:cubicBezTo>
                  <a:cubicBezTo>
                    <a:pt x="1938" y="94"/>
                    <a:pt x="1800" y="126"/>
                    <a:pt x="1676" y="126"/>
                  </a:cubicBezTo>
                  <a:cubicBezTo>
                    <a:pt x="1632" y="126"/>
                    <a:pt x="1590" y="122"/>
                    <a:pt x="1551" y="111"/>
                  </a:cubicBezTo>
                  <a:cubicBezTo>
                    <a:pt x="1330" y="50"/>
                    <a:pt x="1121" y="1"/>
                    <a:pt x="914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1"/>
            <p:cNvSpPr/>
            <p:nvPr/>
          </p:nvSpPr>
          <p:spPr>
            <a:xfrm>
              <a:off x="2193200" y="510725"/>
              <a:ext cx="60075" cy="29200"/>
            </a:xfrm>
            <a:custGeom>
              <a:avLst/>
              <a:gdLst/>
              <a:ahLst/>
              <a:cxnLst/>
              <a:rect l="l" t="t" r="r" b="b"/>
              <a:pathLst>
                <a:path w="2403" h="1168" extrusionOk="0">
                  <a:moveTo>
                    <a:pt x="663" y="335"/>
                  </a:moveTo>
                  <a:cubicBezTo>
                    <a:pt x="692" y="335"/>
                    <a:pt x="725" y="342"/>
                    <a:pt x="761" y="356"/>
                  </a:cubicBezTo>
                  <a:cubicBezTo>
                    <a:pt x="761" y="387"/>
                    <a:pt x="746" y="417"/>
                    <a:pt x="746" y="448"/>
                  </a:cubicBezTo>
                  <a:cubicBezTo>
                    <a:pt x="693" y="513"/>
                    <a:pt x="652" y="590"/>
                    <a:pt x="563" y="590"/>
                  </a:cubicBezTo>
                  <a:cubicBezTo>
                    <a:pt x="549" y="590"/>
                    <a:pt x="534" y="588"/>
                    <a:pt x="518" y="584"/>
                  </a:cubicBezTo>
                  <a:cubicBezTo>
                    <a:pt x="502" y="584"/>
                    <a:pt x="487" y="539"/>
                    <a:pt x="487" y="508"/>
                  </a:cubicBezTo>
                  <a:cubicBezTo>
                    <a:pt x="510" y="404"/>
                    <a:pt x="569" y="335"/>
                    <a:pt x="663" y="335"/>
                  </a:cubicBezTo>
                  <a:close/>
                  <a:moveTo>
                    <a:pt x="686" y="1"/>
                  </a:moveTo>
                  <a:cubicBezTo>
                    <a:pt x="516" y="1"/>
                    <a:pt x="325" y="85"/>
                    <a:pt x="183" y="235"/>
                  </a:cubicBezTo>
                  <a:cubicBezTo>
                    <a:pt x="1" y="432"/>
                    <a:pt x="168" y="630"/>
                    <a:pt x="153" y="797"/>
                  </a:cubicBezTo>
                  <a:cubicBezTo>
                    <a:pt x="141" y="924"/>
                    <a:pt x="182" y="1007"/>
                    <a:pt x="275" y="1007"/>
                  </a:cubicBezTo>
                  <a:cubicBezTo>
                    <a:pt x="305" y="1007"/>
                    <a:pt x="340" y="998"/>
                    <a:pt x="381" y="979"/>
                  </a:cubicBezTo>
                  <a:cubicBezTo>
                    <a:pt x="416" y="964"/>
                    <a:pt x="444" y="958"/>
                    <a:pt x="468" y="958"/>
                  </a:cubicBezTo>
                  <a:cubicBezTo>
                    <a:pt x="587" y="958"/>
                    <a:pt x="578" y="1121"/>
                    <a:pt x="654" y="1147"/>
                  </a:cubicBezTo>
                  <a:cubicBezTo>
                    <a:pt x="673" y="1152"/>
                    <a:pt x="690" y="1155"/>
                    <a:pt x="704" y="1155"/>
                  </a:cubicBezTo>
                  <a:cubicBezTo>
                    <a:pt x="843" y="1155"/>
                    <a:pt x="809" y="917"/>
                    <a:pt x="974" y="903"/>
                  </a:cubicBezTo>
                  <a:cubicBezTo>
                    <a:pt x="985" y="901"/>
                    <a:pt x="996" y="900"/>
                    <a:pt x="1007" y="900"/>
                  </a:cubicBezTo>
                  <a:cubicBezTo>
                    <a:pt x="1135" y="900"/>
                    <a:pt x="1230" y="1036"/>
                    <a:pt x="1364" y="1036"/>
                  </a:cubicBezTo>
                  <a:cubicBezTo>
                    <a:pt x="1385" y="1036"/>
                    <a:pt x="1407" y="1033"/>
                    <a:pt x="1430" y="1025"/>
                  </a:cubicBezTo>
                  <a:cubicBezTo>
                    <a:pt x="1435" y="1023"/>
                    <a:pt x="1440" y="1022"/>
                    <a:pt x="1445" y="1022"/>
                  </a:cubicBezTo>
                  <a:cubicBezTo>
                    <a:pt x="1510" y="1022"/>
                    <a:pt x="1538" y="1167"/>
                    <a:pt x="1652" y="1167"/>
                  </a:cubicBezTo>
                  <a:cubicBezTo>
                    <a:pt x="1675" y="1167"/>
                    <a:pt x="1702" y="1161"/>
                    <a:pt x="1733" y="1147"/>
                  </a:cubicBezTo>
                  <a:cubicBezTo>
                    <a:pt x="1901" y="1071"/>
                    <a:pt x="1885" y="995"/>
                    <a:pt x="1885" y="858"/>
                  </a:cubicBezTo>
                  <a:cubicBezTo>
                    <a:pt x="1885" y="827"/>
                    <a:pt x="1961" y="751"/>
                    <a:pt x="2022" y="736"/>
                  </a:cubicBezTo>
                  <a:cubicBezTo>
                    <a:pt x="2235" y="691"/>
                    <a:pt x="2265" y="493"/>
                    <a:pt x="2402" y="372"/>
                  </a:cubicBezTo>
                  <a:cubicBezTo>
                    <a:pt x="2387" y="341"/>
                    <a:pt x="2357" y="311"/>
                    <a:pt x="2341" y="280"/>
                  </a:cubicBezTo>
                  <a:cubicBezTo>
                    <a:pt x="2246" y="203"/>
                    <a:pt x="2156" y="165"/>
                    <a:pt x="2077" y="165"/>
                  </a:cubicBezTo>
                  <a:cubicBezTo>
                    <a:pt x="1955" y="165"/>
                    <a:pt x="1862" y="257"/>
                    <a:pt x="1825" y="432"/>
                  </a:cubicBezTo>
                  <a:cubicBezTo>
                    <a:pt x="1794" y="554"/>
                    <a:pt x="1825" y="721"/>
                    <a:pt x="1657" y="812"/>
                  </a:cubicBezTo>
                  <a:cubicBezTo>
                    <a:pt x="1475" y="600"/>
                    <a:pt x="1202" y="584"/>
                    <a:pt x="1050" y="235"/>
                  </a:cubicBezTo>
                  <a:cubicBezTo>
                    <a:pt x="984" y="74"/>
                    <a:pt x="844" y="1"/>
                    <a:pt x="686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41"/>
            <p:cNvSpPr/>
            <p:nvPr/>
          </p:nvSpPr>
          <p:spPr>
            <a:xfrm>
              <a:off x="2318200" y="490825"/>
              <a:ext cx="46000" cy="35950"/>
            </a:xfrm>
            <a:custGeom>
              <a:avLst/>
              <a:gdLst/>
              <a:ahLst/>
              <a:cxnLst/>
              <a:rect l="l" t="t" r="r" b="b"/>
              <a:pathLst>
                <a:path w="1840" h="1438" extrusionOk="0">
                  <a:moveTo>
                    <a:pt x="260" y="0"/>
                  </a:moveTo>
                  <a:cubicBezTo>
                    <a:pt x="236" y="0"/>
                    <a:pt x="211" y="4"/>
                    <a:pt x="183" y="13"/>
                  </a:cubicBezTo>
                  <a:lnTo>
                    <a:pt x="138" y="13"/>
                  </a:lnTo>
                  <a:cubicBezTo>
                    <a:pt x="62" y="13"/>
                    <a:pt x="1" y="43"/>
                    <a:pt x="1" y="119"/>
                  </a:cubicBezTo>
                  <a:cubicBezTo>
                    <a:pt x="1" y="180"/>
                    <a:pt x="62" y="241"/>
                    <a:pt x="122" y="241"/>
                  </a:cubicBezTo>
                  <a:cubicBezTo>
                    <a:pt x="155" y="237"/>
                    <a:pt x="186" y="235"/>
                    <a:pt x="217" y="235"/>
                  </a:cubicBezTo>
                  <a:cubicBezTo>
                    <a:pt x="317" y="235"/>
                    <a:pt x="409" y="255"/>
                    <a:pt x="502" y="301"/>
                  </a:cubicBezTo>
                  <a:cubicBezTo>
                    <a:pt x="578" y="347"/>
                    <a:pt x="654" y="408"/>
                    <a:pt x="624" y="499"/>
                  </a:cubicBezTo>
                  <a:cubicBezTo>
                    <a:pt x="593" y="590"/>
                    <a:pt x="502" y="560"/>
                    <a:pt x="426" y="575"/>
                  </a:cubicBezTo>
                  <a:cubicBezTo>
                    <a:pt x="415" y="577"/>
                    <a:pt x="403" y="579"/>
                    <a:pt x="391" y="579"/>
                  </a:cubicBezTo>
                  <a:cubicBezTo>
                    <a:pt x="303" y="579"/>
                    <a:pt x="215" y="515"/>
                    <a:pt x="122" y="515"/>
                  </a:cubicBezTo>
                  <a:cubicBezTo>
                    <a:pt x="83" y="515"/>
                    <a:pt x="42" y="526"/>
                    <a:pt x="1" y="560"/>
                  </a:cubicBezTo>
                  <a:cubicBezTo>
                    <a:pt x="81" y="709"/>
                    <a:pt x="188" y="748"/>
                    <a:pt x="303" y="748"/>
                  </a:cubicBezTo>
                  <a:cubicBezTo>
                    <a:pt x="426" y="748"/>
                    <a:pt x="559" y="704"/>
                    <a:pt x="681" y="704"/>
                  </a:cubicBezTo>
                  <a:cubicBezTo>
                    <a:pt x="747" y="704"/>
                    <a:pt x="810" y="717"/>
                    <a:pt x="867" y="757"/>
                  </a:cubicBezTo>
                  <a:cubicBezTo>
                    <a:pt x="852" y="1046"/>
                    <a:pt x="609" y="1168"/>
                    <a:pt x="426" y="1396"/>
                  </a:cubicBezTo>
                  <a:cubicBezTo>
                    <a:pt x="636" y="1368"/>
                    <a:pt x="824" y="1313"/>
                    <a:pt x="1006" y="1313"/>
                  </a:cubicBezTo>
                  <a:cubicBezTo>
                    <a:pt x="1128" y="1313"/>
                    <a:pt x="1247" y="1338"/>
                    <a:pt x="1369" y="1411"/>
                  </a:cubicBezTo>
                  <a:cubicBezTo>
                    <a:pt x="1393" y="1430"/>
                    <a:pt x="1425" y="1437"/>
                    <a:pt x="1461" y="1437"/>
                  </a:cubicBezTo>
                  <a:cubicBezTo>
                    <a:pt x="1537" y="1437"/>
                    <a:pt x="1631" y="1406"/>
                    <a:pt x="1703" y="1396"/>
                  </a:cubicBezTo>
                  <a:cubicBezTo>
                    <a:pt x="1779" y="1396"/>
                    <a:pt x="1824" y="1335"/>
                    <a:pt x="1840" y="1274"/>
                  </a:cubicBezTo>
                  <a:cubicBezTo>
                    <a:pt x="1840" y="1168"/>
                    <a:pt x="1764" y="1152"/>
                    <a:pt x="1672" y="1152"/>
                  </a:cubicBezTo>
                  <a:cubicBezTo>
                    <a:pt x="1505" y="1122"/>
                    <a:pt x="1338" y="1000"/>
                    <a:pt x="1277" y="848"/>
                  </a:cubicBezTo>
                  <a:cubicBezTo>
                    <a:pt x="1219" y="643"/>
                    <a:pt x="991" y="269"/>
                    <a:pt x="879" y="269"/>
                  </a:cubicBezTo>
                  <a:cubicBezTo>
                    <a:pt x="875" y="269"/>
                    <a:pt x="871" y="270"/>
                    <a:pt x="867" y="271"/>
                  </a:cubicBezTo>
                  <a:cubicBezTo>
                    <a:pt x="838" y="280"/>
                    <a:pt x="811" y="283"/>
                    <a:pt x="786" y="283"/>
                  </a:cubicBezTo>
                  <a:cubicBezTo>
                    <a:pt x="569" y="283"/>
                    <a:pt x="467" y="0"/>
                    <a:pt x="260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41"/>
            <p:cNvSpPr/>
            <p:nvPr/>
          </p:nvSpPr>
          <p:spPr>
            <a:xfrm>
              <a:off x="2261225" y="544100"/>
              <a:ext cx="22825" cy="35025"/>
            </a:xfrm>
            <a:custGeom>
              <a:avLst/>
              <a:gdLst/>
              <a:ahLst/>
              <a:cxnLst/>
              <a:rect l="l" t="t" r="r" b="b"/>
              <a:pathLst>
                <a:path w="913" h="1401" extrusionOk="0">
                  <a:moveTo>
                    <a:pt x="320" y="1"/>
                  </a:moveTo>
                  <a:cubicBezTo>
                    <a:pt x="216" y="1"/>
                    <a:pt x="162" y="75"/>
                    <a:pt x="122" y="237"/>
                  </a:cubicBezTo>
                  <a:cubicBezTo>
                    <a:pt x="46" y="495"/>
                    <a:pt x="0" y="799"/>
                    <a:pt x="183" y="875"/>
                  </a:cubicBezTo>
                  <a:cubicBezTo>
                    <a:pt x="395" y="967"/>
                    <a:pt x="487" y="1058"/>
                    <a:pt x="487" y="1286"/>
                  </a:cubicBezTo>
                  <a:cubicBezTo>
                    <a:pt x="487" y="1348"/>
                    <a:pt x="548" y="1400"/>
                    <a:pt x="612" y="1400"/>
                  </a:cubicBezTo>
                  <a:cubicBezTo>
                    <a:pt x="626" y="1400"/>
                    <a:pt x="640" y="1398"/>
                    <a:pt x="654" y="1392"/>
                  </a:cubicBezTo>
                  <a:cubicBezTo>
                    <a:pt x="775" y="1362"/>
                    <a:pt x="912" y="951"/>
                    <a:pt x="806" y="906"/>
                  </a:cubicBezTo>
                  <a:cubicBezTo>
                    <a:pt x="532" y="769"/>
                    <a:pt x="654" y="495"/>
                    <a:pt x="578" y="313"/>
                  </a:cubicBezTo>
                  <a:cubicBezTo>
                    <a:pt x="547" y="237"/>
                    <a:pt x="745" y="161"/>
                    <a:pt x="517" y="55"/>
                  </a:cubicBezTo>
                  <a:cubicBezTo>
                    <a:pt x="436" y="19"/>
                    <a:pt x="372" y="1"/>
                    <a:pt x="320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1"/>
            <p:cNvSpPr/>
            <p:nvPr/>
          </p:nvSpPr>
          <p:spPr>
            <a:xfrm>
              <a:off x="2165100" y="509750"/>
              <a:ext cx="25100" cy="26925"/>
            </a:xfrm>
            <a:custGeom>
              <a:avLst/>
              <a:gdLst/>
              <a:ahLst/>
              <a:cxnLst/>
              <a:rect l="l" t="t" r="r" b="b"/>
              <a:pathLst>
                <a:path w="1004" h="1077" extrusionOk="0">
                  <a:moveTo>
                    <a:pt x="715" y="487"/>
                  </a:moveTo>
                  <a:cubicBezTo>
                    <a:pt x="699" y="578"/>
                    <a:pt x="851" y="684"/>
                    <a:pt x="699" y="714"/>
                  </a:cubicBezTo>
                  <a:cubicBezTo>
                    <a:pt x="685" y="718"/>
                    <a:pt x="673" y="719"/>
                    <a:pt x="664" y="719"/>
                  </a:cubicBezTo>
                  <a:cubicBezTo>
                    <a:pt x="588" y="719"/>
                    <a:pt x="684" y="617"/>
                    <a:pt x="684" y="563"/>
                  </a:cubicBezTo>
                  <a:cubicBezTo>
                    <a:pt x="669" y="547"/>
                    <a:pt x="699" y="517"/>
                    <a:pt x="715" y="487"/>
                  </a:cubicBezTo>
                  <a:close/>
                  <a:moveTo>
                    <a:pt x="623" y="0"/>
                  </a:moveTo>
                  <a:cubicBezTo>
                    <a:pt x="563" y="61"/>
                    <a:pt x="502" y="107"/>
                    <a:pt x="426" y="122"/>
                  </a:cubicBezTo>
                  <a:cubicBezTo>
                    <a:pt x="31" y="274"/>
                    <a:pt x="0" y="471"/>
                    <a:pt x="304" y="730"/>
                  </a:cubicBezTo>
                  <a:cubicBezTo>
                    <a:pt x="365" y="775"/>
                    <a:pt x="426" y="851"/>
                    <a:pt x="472" y="897"/>
                  </a:cubicBezTo>
                  <a:cubicBezTo>
                    <a:pt x="597" y="1016"/>
                    <a:pt x="678" y="1077"/>
                    <a:pt x="744" y="1077"/>
                  </a:cubicBezTo>
                  <a:cubicBezTo>
                    <a:pt x="820" y="1077"/>
                    <a:pt x="876" y="993"/>
                    <a:pt x="958" y="821"/>
                  </a:cubicBezTo>
                  <a:cubicBezTo>
                    <a:pt x="1003" y="745"/>
                    <a:pt x="1003" y="654"/>
                    <a:pt x="973" y="563"/>
                  </a:cubicBezTo>
                  <a:cubicBezTo>
                    <a:pt x="912" y="335"/>
                    <a:pt x="730" y="183"/>
                    <a:pt x="623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1"/>
            <p:cNvSpPr/>
            <p:nvPr/>
          </p:nvSpPr>
          <p:spPr>
            <a:xfrm>
              <a:off x="2315175" y="417425"/>
              <a:ext cx="25475" cy="27375"/>
            </a:xfrm>
            <a:custGeom>
              <a:avLst/>
              <a:gdLst/>
              <a:ahLst/>
              <a:cxnLst/>
              <a:rect l="l" t="t" r="r" b="b"/>
              <a:pathLst>
                <a:path w="1019" h="1095" extrusionOk="0">
                  <a:moveTo>
                    <a:pt x="289" y="0"/>
                  </a:moveTo>
                  <a:cubicBezTo>
                    <a:pt x="228" y="61"/>
                    <a:pt x="183" y="137"/>
                    <a:pt x="122" y="198"/>
                  </a:cubicBezTo>
                  <a:cubicBezTo>
                    <a:pt x="15" y="274"/>
                    <a:pt x="0" y="395"/>
                    <a:pt x="107" y="441"/>
                  </a:cubicBezTo>
                  <a:cubicBezTo>
                    <a:pt x="471" y="593"/>
                    <a:pt x="243" y="821"/>
                    <a:pt x="183" y="1049"/>
                  </a:cubicBezTo>
                  <a:cubicBezTo>
                    <a:pt x="344" y="1049"/>
                    <a:pt x="489" y="1094"/>
                    <a:pt x="641" y="1094"/>
                  </a:cubicBezTo>
                  <a:cubicBezTo>
                    <a:pt x="705" y="1094"/>
                    <a:pt x="769" y="1087"/>
                    <a:pt x="836" y="1064"/>
                  </a:cubicBezTo>
                  <a:cubicBezTo>
                    <a:pt x="942" y="1019"/>
                    <a:pt x="1018" y="806"/>
                    <a:pt x="912" y="760"/>
                  </a:cubicBezTo>
                  <a:cubicBezTo>
                    <a:pt x="593" y="608"/>
                    <a:pt x="502" y="259"/>
                    <a:pt x="289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1"/>
            <p:cNvSpPr/>
            <p:nvPr/>
          </p:nvSpPr>
          <p:spPr>
            <a:xfrm>
              <a:off x="2314800" y="443300"/>
              <a:ext cx="38775" cy="23750"/>
            </a:xfrm>
            <a:custGeom>
              <a:avLst/>
              <a:gdLst/>
              <a:ahLst/>
              <a:cxnLst/>
              <a:rect l="l" t="t" r="r" b="b"/>
              <a:pathLst>
                <a:path w="1551" h="950" extrusionOk="0">
                  <a:moveTo>
                    <a:pt x="1280" y="1"/>
                  </a:moveTo>
                  <a:cubicBezTo>
                    <a:pt x="1161" y="1"/>
                    <a:pt x="1058" y="74"/>
                    <a:pt x="1033" y="196"/>
                  </a:cubicBezTo>
                  <a:cubicBezTo>
                    <a:pt x="1021" y="424"/>
                    <a:pt x="896" y="500"/>
                    <a:pt x="755" y="500"/>
                  </a:cubicBezTo>
                  <a:cubicBezTo>
                    <a:pt x="716" y="500"/>
                    <a:pt x="677" y="495"/>
                    <a:pt x="638" y="485"/>
                  </a:cubicBezTo>
                  <a:cubicBezTo>
                    <a:pt x="583" y="474"/>
                    <a:pt x="532" y="469"/>
                    <a:pt x="485" y="469"/>
                  </a:cubicBezTo>
                  <a:cubicBezTo>
                    <a:pt x="211" y="469"/>
                    <a:pt x="78" y="649"/>
                    <a:pt x="0" y="895"/>
                  </a:cubicBezTo>
                  <a:cubicBezTo>
                    <a:pt x="49" y="932"/>
                    <a:pt x="109" y="949"/>
                    <a:pt x="168" y="949"/>
                  </a:cubicBezTo>
                  <a:cubicBezTo>
                    <a:pt x="255" y="949"/>
                    <a:pt x="341" y="913"/>
                    <a:pt x="395" y="850"/>
                  </a:cubicBezTo>
                  <a:cubicBezTo>
                    <a:pt x="578" y="698"/>
                    <a:pt x="805" y="637"/>
                    <a:pt x="1033" y="637"/>
                  </a:cubicBezTo>
                  <a:cubicBezTo>
                    <a:pt x="1061" y="641"/>
                    <a:pt x="1085" y="643"/>
                    <a:pt x="1108" y="643"/>
                  </a:cubicBezTo>
                  <a:cubicBezTo>
                    <a:pt x="1323" y="643"/>
                    <a:pt x="1332" y="458"/>
                    <a:pt x="1429" y="348"/>
                  </a:cubicBezTo>
                  <a:cubicBezTo>
                    <a:pt x="1550" y="242"/>
                    <a:pt x="1505" y="60"/>
                    <a:pt x="1368" y="14"/>
                  </a:cubicBezTo>
                  <a:cubicBezTo>
                    <a:pt x="1338" y="5"/>
                    <a:pt x="1309" y="1"/>
                    <a:pt x="1280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1"/>
            <p:cNvSpPr/>
            <p:nvPr/>
          </p:nvSpPr>
          <p:spPr>
            <a:xfrm>
              <a:off x="2130150" y="481425"/>
              <a:ext cx="26625" cy="26875"/>
            </a:xfrm>
            <a:custGeom>
              <a:avLst/>
              <a:gdLst/>
              <a:ahLst/>
              <a:cxnLst/>
              <a:rect l="l" t="t" r="r" b="b"/>
              <a:pathLst>
                <a:path w="1065" h="1075" extrusionOk="0">
                  <a:moveTo>
                    <a:pt x="214" y="0"/>
                  </a:moveTo>
                  <a:cubicBezTo>
                    <a:pt x="183" y="0"/>
                    <a:pt x="147" y="20"/>
                    <a:pt x="122" y="54"/>
                  </a:cubicBezTo>
                  <a:cubicBezTo>
                    <a:pt x="61" y="115"/>
                    <a:pt x="0" y="176"/>
                    <a:pt x="0" y="252"/>
                  </a:cubicBezTo>
                  <a:cubicBezTo>
                    <a:pt x="13" y="328"/>
                    <a:pt x="47" y="362"/>
                    <a:pt x="102" y="362"/>
                  </a:cubicBezTo>
                  <a:cubicBezTo>
                    <a:pt x="113" y="362"/>
                    <a:pt x="125" y="361"/>
                    <a:pt x="137" y="358"/>
                  </a:cubicBezTo>
                  <a:cubicBezTo>
                    <a:pt x="158" y="355"/>
                    <a:pt x="177" y="353"/>
                    <a:pt x="194" y="353"/>
                  </a:cubicBezTo>
                  <a:cubicBezTo>
                    <a:pt x="344" y="353"/>
                    <a:pt x="382" y="465"/>
                    <a:pt x="395" y="601"/>
                  </a:cubicBezTo>
                  <a:cubicBezTo>
                    <a:pt x="411" y="723"/>
                    <a:pt x="350" y="875"/>
                    <a:pt x="532" y="936"/>
                  </a:cubicBezTo>
                  <a:cubicBezTo>
                    <a:pt x="669" y="981"/>
                    <a:pt x="791" y="1042"/>
                    <a:pt x="927" y="1072"/>
                  </a:cubicBezTo>
                  <a:cubicBezTo>
                    <a:pt x="934" y="1074"/>
                    <a:pt x="940" y="1075"/>
                    <a:pt x="946" y="1075"/>
                  </a:cubicBezTo>
                  <a:cubicBezTo>
                    <a:pt x="1000" y="1075"/>
                    <a:pt x="1050" y="1020"/>
                    <a:pt x="1064" y="966"/>
                  </a:cubicBezTo>
                  <a:lnTo>
                    <a:pt x="1034" y="920"/>
                  </a:lnTo>
                  <a:cubicBezTo>
                    <a:pt x="851" y="571"/>
                    <a:pt x="502" y="358"/>
                    <a:pt x="274" y="39"/>
                  </a:cubicBezTo>
                  <a:cubicBezTo>
                    <a:pt x="260" y="12"/>
                    <a:pt x="238" y="0"/>
                    <a:pt x="214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1"/>
            <p:cNvSpPr/>
            <p:nvPr/>
          </p:nvSpPr>
          <p:spPr>
            <a:xfrm>
              <a:off x="2307575" y="472125"/>
              <a:ext cx="32325" cy="14250"/>
            </a:xfrm>
            <a:custGeom>
              <a:avLst/>
              <a:gdLst/>
              <a:ahLst/>
              <a:cxnLst/>
              <a:rect l="l" t="t" r="r" b="b"/>
              <a:pathLst>
                <a:path w="1293" h="570" extrusionOk="0">
                  <a:moveTo>
                    <a:pt x="355" y="3"/>
                  </a:moveTo>
                  <a:cubicBezTo>
                    <a:pt x="244" y="3"/>
                    <a:pt x="183" y="63"/>
                    <a:pt x="183" y="213"/>
                  </a:cubicBezTo>
                  <a:cubicBezTo>
                    <a:pt x="183" y="350"/>
                    <a:pt x="0" y="411"/>
                    <a:pt x="61" y="533"/>
                  </a:cubicBezTo>
                  <a:cubicBezTo>
                    <a:pt x="141" y="558"/>
                    <a:pt x="217" y="569"/>
                    <a:pt x="291" y="569"/>
                  </a:cubicBezTo>
                  <a:cubicBezTo>
                    <a:pt x="649" y="569"/>
                    <a:pt x="939" y="310"/>
                    <a:pt x="1292" y="259"/>
                  </a:cubicBezTo>
                  <a:cubicBezTo>
                    <a:pt x="1064" y="1"/>
                    <a:pt x="760" y="107"/>
                    <a:pt x="517" y="31"/>
                  </a:cubicBezTo>
                  <a:cubicBezTo>
                    <a:pt x="455" y="13"/>
                    <a:pt x="401" y="3"/>
                    <a:pt x="355" y="3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1"/>
            <p:cNvSpPr/>
            <p:nvPr/>
          </p:nvSpPr>
          <p:spPr>
            <a:xfrm>
              <a:off x="2266550" y="492975"/>
              <a:ext cx="32675" cy="14950"/>
            </a:xfrm>
            <a:custGeom>
              <a:avLst/>
              <a:gdLst/>
              <a:ahLst/>
              <a:cxnLst/>
              <a:rect l="l" t="t" r="r" b="b"/>
              <a:pathLst>
                <a:path w="1307" h="598" extrusionOk="0">
                  <a:moveTo>
                    <a:pt x="988" y="0"/>
                  </a:moveTo>
                  <a:cubicBezTo>
                    <a:pt x="983" y="0"/>
                    <a:pt x="977" y="1"/>
                    <a:pt x="973" y="3"/>
                  </a:cubicBezTo>
                  <a:cubicBezTo>
                    <a:pt x="684" y="94"/>
                    <a:pt x="395" y="3"/>
                    <a:pt x="122" y="124"/>
                  </a:cubicBezTo>
                  <a:cubicBezTo>
                    <a:pt x="46" y="139"/>
                    <a:pt x="0" y="185"/>
                    <a:pt x="15" y="261"/>
                  </a:cubicBezTo>
                  <a:cubicBezTo>
                    <a:pt x="35" y="301"/>
                    <a:pt x="76" y="315"/>
                    <a:pt x="119" y="315"/>
                  </a:cubicBezTo>
                  <a:cubicBezTo>
                    <a:pt x="140" y="315"/>
                    <a:pt x="162" y="312"/>
                    <a:pt x="182" y="307"/>
                  </a:cubicBezTo>
                  <a:cubicBezTo>
                    <a:pt x="252" y="300"/>
                    <a:pt x="311" y="297"/>
                    <a:pt x="362" y="297"/>
                  </a:cubicBezTo>
                  <a:cubicBezTo>
                    <a:pt x="567" y="297"/>
                    <a:pt x="644" y="355"/>
                    <a:pt x="790" y="550"/>
                  </a:cubicBezTo>
                  <a:cubicBezTo>
                    <a:pt x="805" y="580"/>
                    <a:pt x="851" y="595"/>
                    <a:pt x="866" y="595"/>
                  </a:cubicBezTo>
                  <a:cubicBezTo>
                    <a:pt x="888" y="591"/>
                    <a:pt x="911" y="589"/>
                    <a:pt x="934" y="589"/>
                  </a:cubicBezTo>
                  <a:cubicBezTo>
                    <a:pt x="986" y="589"/>
                    <a:pt x="1040" y="597"/>
                    <a:pt x="1092" y="597"/>
                  </a:cubicBezTo>
                  <a:cubicBezTo>
                    <a:pt x="1175" y="597"/>
                    <a:pt x="1251" y="577"/>
                    <a:pt x="1307" y="474"/>
                  </a:cubicBezTo>
                  <a:cubicBezTo>
                    <a:pt x="1307" y="322"/>
                    <a:pt x="1079" y="307"/>
                    <a:pt x="1094" y="124"/>
                  </a:cubicBezTo>
                  <a:cubicBezTo>
                    <a:pt x="1108" y="56"/>
                    <a:pt x="1036" y="0"/>
                    <a:pt x="988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1"/>
            <p:cNvSpPr/>
            <p:nvPr/>
          </p:nvSpPr>
          <p:spPr>
            <a:xfrm>
              <a:off x="2233475" y="565200"/>
              <a:ext cx="16750" cy="17025"/>
            </a:xfrm>
            <a:custGeom>
              <a:avLst/>
              <a:gdLst/>
              <a:ahLst/>
              <a:cxnLst/>
              <a:rect l="l" t="t" r="r" b="b"/>
              <a:pathLst>
                <a:path w="670" h="681" extrusionOk="0">
                  <a:moveTo>
                    <a:pt x="335" y="1"/>
                  </a:moveTo>
                  <a:lnTo>
                    <a:pt x="320" y="16"/>
                  </a:lnTo>
                  <a:cubicBezTo>
                    <a:pt x="321" y="18"/>
                    <a:pt x="323" y="19"/>
                    <a:pt x="324" y="20"/>
                  </a:cubicBezTo>
                  <a:lnTo>
                    <a:pt x="324" y="20"/>
                  </a:lnTo>
                  <a:cubicBezTo>
                    <a:pt x="328" y="14"/>
                    <a:pt x="332" y="8"/>
                    <a:pt x="335" y="1"/>
                  </a:cubicBezTo>
                  <a:close/>
                  <a:moveTo>
                    <a:pt x="324" y="20"/>
                  </a:moveTo>
                  <a:cubicBezTo>
                    <a:pt x="229" y="175"/>
                    <a:pt x="45" y="268"/>
                    <a:pt x="1" y="472"/>
                  </a:cubicBezTo>
                  <a:cubicBezTo>
                    <a:pt x="1" y="533"/>
                    <a:pt x="16" y="594"/>
                    <a:pt x="62" y="654"/>
                  </a:cubicBezTo>
                  <a:cubicBezTo>
                    <a:pt x="80" y="672"/>
                    <a:pt x="102" y="681"/>
                    <a:pt x="126" y="681"/>
                  </a:cubicBezTo>
                  <a:cubicBezTo>
                    <a:pt x="162" y="681"/>
                    <a:pt x="201" y="661"/>
                    <a:pt x="229" y="624"/>
                  </a:cubicBezTo>
                  <a:cubicBezTo>
                    <a:pt x="335" y="442"/>
                    <a:pt x="609" y="396"/>
                    <a:pt x="670" y="123"/>
                  </a:cubicBezTo>
                  <a:lnTo>
                    <a:pt x="670" y="123"/>
                  </a:lnTo>
                  <a:cubicBezTo>
                    <a:pt x="644" y="129"/>
                    <a:pt x="618" y="132"/>
                    <a:pt x="592" y="132"/>
                  </a:cubicBezTo>
                  <a:cubicBezTo>
                    <a:pt x="495" y="132"/>
                    <a:pt x="396" y="90"/>
                    <a:pt x="324" y="2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41"/>
            <p:cNvSpPr/>
            <p:nvPr/>
          </p:nvSpPr>
          <p:spPr>
            <a:xfrm>
              <a:off x="2357725" y="469100"/>
              <a:ext cx="20150" cy="14875"/>
            </a:xfrm>
            <a:custGeom>
              <a:avLst/>
              <a:gdLst/>
              <a:ahLst/>
              <a:cxnLst/>
              <a:rect l="l" t="t" r="r" b="b"/>
              <a:pathLst>
                <a:path w="806" h="595" extrusionOk="0">
                  <a:moveTo>
                    <a:pt x="456" y="0"/>
                  </a:moveTo>
                  <a:cubicBezTo>
                    <a:pt x="335" y="76"/>
                    <a:pt x="243" y="213"/>
                    <a:pt x="0" y="243"/>
                  </a:cubicBezTo>
                  <a:cubicBezTo>
                    <a:pt x="213" y="304"/>
                    <a:pt x="471" y="228"/>
                    <a:pt x="350" y="532"/>
                  </a:cubicBezTo>
                  <a:cubicBezTo>
                    <a:pt x="339" y="586"/>
                    <a:pt x="367" y="594"/>
                    <a:pt x="411" y="594"/>
                  </a:cubicBezTo>
                  <a:cubicBezTo>
                    <a:pt x="429" y="594"/>
                    <a:pt x="450" y="593"/>
                    <a:pt x="471" y="593"/>
                  </a:cubicBezTo>
                  <a:cubicBezTo>
                    <a:pt x="775" y="593"/>
                    <a:pt x="806" y="593"/>
                    <a:pt x="669" y="319"/>
                  </a:cubicBezTo>
                  <a:cubicBezTo>
                    <a:pt x="608" y="213"/>
                    <a:pt x="623" y="61"/>
                    <a:pt x="456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41"/>
            <p:cNvSpPr/>
            <p:nvPr/>
          </p:nvSpPr>
          <p:spPr>
            <a:xfrm>
              <a:off x="2229300" y="549825"/>
              <a:ext cx="12575" cy="15800"/>
            </a:xfrm>
            <a:custGeom>
              <a:avLst/>
              <a:gdLst/>
              <a:ahLst/>
              <a:cxnLst/>
              <a:rect l="l" t="t" r="r" b="b"/>
              <a:pathLst>
                <a:path w="503" h="632" extrusionOk="0">
                  <a:moveTo>
                    <a:pt x="327" y="1"/>
                  </a:moveTo>
                  <a:cubicBezTo>
                    <a:pt x="254" y="1"/>
                    <a:pt x="148" y="31"/>
                    <a:pt x="1" y="84"/>
                  </a:cubicBezTo>
                  <a:cubicBezTo>
                    <a:pt x="259" y="221"/>
                    <a:pt x="259" y="221"/>
                    <a:pt x="320" y="525"/>
                  </a:cubicBezTo>
                  <a:cubicBezTo>
                    <a:pt x="307" y="533"/>
                    <a:pt x="295" y="537"/>
                    <a:pt x="284" y="537"/>
                  </a:cubicBezTo>
                  <a:cubicBezTo>
                    <a:pt x="230" y="537"/>
                    <a:pt x="185" y="462"/>
                    <a:pt x="133" y="462"/>
                  </a:cubicBezTo>
                  <a:cubicBezTo>
                    <a:pt x="115" y="462"/>
                    <a:pt x="97" y="471"/>
                    <a:pt x="77" y="494"/>
                  </a:cubicBezTo>
                  <a:cubicBezTo>
                    <a:pt x="115" y="583"/>
                    <a:pt x="171" y="603"/>
                    <a:pt x="233" y="603"/>
                  </a:cubicBezTo>
                  <a:cubicBezTo>
                    <a:pt x="286" y="603"/>
                    <a:pt x="344" y="588"/>
                    <a:pt x="399" y="588"/>
                  </a:cubicBezTo>
                  <a:cubicBezTo>
                    <a:pt x="424" y="588"/>
                    <a:pt x="449" y="591"/>
                    <a:pt x="473" y="601"/>
                  </a:cubicBezTo>
                  <a:lnTo>
                    <a:pt x="473" y="601"/>
                  </a:lnTo>
                  <a:cubicBezTo>
                    <a:pt x="449" y="535"/>
                    <a:pt x="472" y="467"/>
                    <a:pt x="472" y="388"/>
                  </a:cubicBezTo>
                  <a:cubicBezTo>
                    <a:pt x="492" y="110"/>
                    <a:pt x="466" y="1"/>
                    <a:pt x="327" y="1"/>
                  </a:cubicBezTo>
                  <a:close/>
                  <a:moveTo>
                    <a:pt x="473" y="601"/>
                  </a:moveTo>
                  <a:cubicBezTo>
                    <a:pt x="476" y="611"/>
                    <a:pt x="481" y="621"/>
                    <a:pt x="487" y="631"/>
                  </a:cubicBezTo>
                  <a:lnTo>
                    <a:pt x="502" y="616"/>
                  </a:lnTo>
                  <a:cubicBezTo>
                    <a:pt x="493" y="610"/>
                    <a:pt x="483" y="605"/>
                    <a:pt x="473" y="60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41"/>
            <p:cNvSpPr/>
            <p:nvPr/>
          </p:nvSpPr>
          <p:spPr>
            <a:xfrm>
              <a:off x="2337200" y="572800"/>
              <a:ext cx="14475" cy="11125"/>
            </a:xfrm>
            <a:custGeom>
              <a:avLst/>
              <a:gdLst/>
              <a:ahLst/>
              <a:cxnLst/>
              <a:rect l="l" t="t" r="r" b="b"/>
              <a:pathLst>
                <a:path w="579" h="445" extrusionOk="0">
                  <a:moveTo>
                    <a:pt x="229" y="1"/>
                  </a:moveTo>
                  <a:cubicBezTo>
                    <a:pt x="107" y="1"/>
                    <a:pt x="1" y="62"/>
                    <a:pt x="16" y="198"/>
                  </a:cubicBezTo>
                  <a:cubicBezTo>
                    <a:pt x="31" y="411"/>
                    <a:pt x="229" y="411"/>
                    <a:pt x="381" y="442"/>
                  </a:cubicBezTo>
                  <a:cubicBezTo>
                    <a:pt x="392" y="444"/>
                    <a:pt x="404" y="445"/>
                    <a:pt x="415" y="445"/>
                  </a:cubicBezTo>
                  <a:cubicBezTo>
                    <a:pt x="490" y="445"/>
                    <a:pt x="552" y="400"/>
                    <a:pt x="578" y="320"/>
                  </a:cubicBezTo>
                  <a:cubicBezTo>
                    <a:pt x="487" y="183"/>
                    <a:pt x="457" y="1"/>
                    <a:pt x="229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41"/>
            <p:cNvSpPr/>
            <p:nvPr/>
          </p:nvSpPr>
          <p:spPr>
            <a:xfrm>
              <a:off x="2203550" y="382075"/>
              <a:ext cx="11275" cy="13725"/>
            </a:xfrm>
            <a:custGeom>
              <a:avLst/>
              <a:gdLst/>
              <a:ahLst/>
              <a:cxnLst/>
              <a:rect l="l" t="t" r="r" b="b"/>
              <a:pathLst>
                <a:path w="451" h="549" extrusionOk="0">
                  <a:moveTo>
                    <a:pt x="172" y="1"/>
                  </a:moveTo>
                  <a:cubicBezTo>
                    <a:pt x="84" y="1"/>
                    <a:pt x="1" y="32"/>
                    <a:pt x="28" y="183"/>
                  </a:cubicBezTo>
                  <a:cubicBezTo>
                    <a:pt x="43" y="320"/>
                    <a:pt x="88" y="548"/>
                    <a:pt x="240" y="548"/>
                  </a:cubicBezTo>
                  <a:cubicBezTo>
                    <a:pt x="408" y="533"/>
                    <a:pt x="438" y="366"/>
                    <a:pt x="332" y="183"/>
                  </a:cubicBezTo>
                  <a:cubicBezTo>
                    <a:pt x="274" y="154"/>
                    <a:pt x="450" y="15"/>
                    <a:pt x="349" y="15"/>
                  </a:cubicBezTo>
                  <a:cubicBezTo>
                    <a:pt x="344" y="15"/>
                    <a:pt x="338" y="16"/>
                    <a:pt x="332" y="16"/>
                  </a:cubicBezTo>
                  <a:cubicBezTo>
                    <a:pt x="300" y="16"/>
                    <a:pt x="235" y="1"/>
                    <a:pt x="172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41"/>
            <p:cNvSpPr/>
            <p:nvPr/>
          </p:nvSpPr>
          <p:spPr>
            <a:xfrm>
              <a:off x="2299200" y="515275"/>
              <a:ext cx="16750" cy="9600"/>
            </a:xfrm>
            <a:custGeom>
              <a:avLst/>
              <a:gdLst/>
              <a:ahLst/>
              <a:cxnLst/>
              <a:rect l="l" t="t" r="r" b="b"/>
              <a:pathLst>
                <a:path w="670" h="384" extrusionOk="0">
                  <a:moveTo>
                    <a:pt x="492" y="0"/>
                  </a:moveTo>
                  <a:cubicBezTo>
                    <a:pt x="470" y="0"/>
                    <a:pt x="444" y="15"/>
                    <a:pt x="411" y="53"/>
                  </a:cubicBezTo>
                  <a:cubicBezTo>
                    <a:pt x="381" y="87"/>
                    <a:pt x="351" y="98"/>
                    <a:pt x="320" y="98"/>
                  </a:cubicBezTo>
                  <a:cubicBezTo>
                    <a:pt x="255" y="98"/>
                    <a:pt x="186" y="46"/>
                    <a:pt x="108" y="46"/>
                  </a:cubicBezTo>
                  <a:cubicBezTo>
                    <a:pt x="74" y="46"/>
                    <a:pt x="39" y="56"/>
                    <a:pt x="1" y="83"/>
                  </a:cubicBezTo>
                  <a:cubicBezTo>
                    <a:pt x="183" y="129"/>
                    <a:pt x="244" y="266"/>
                    <a:pt x="366" y="357"/>
                  </a:cubicBezTo>
                  <a:cubicBezTo>
                    <a:pt x="396" y="375"/>
                    <a:pt x="428" y="383"/>
                    <a:pt x="460" y="383"/>
                  </a:cubicBezTo>
                  <a:cubicBezTo>
                    <a:pt x="509" y="383"/>
                    <a:pt x="557" y="363"/>
                    <a:pt x="594" y="326"/>
                  </a:cubicBezTo>
                  <a:cubicBezTo>
                    <a:pt x="670" y="266"/>
                    <a:pt x="609" y="190"/>
                    <a:pt x="578" y="98"/>
                  </a:cubicBezTo>
                  <a:cubicBezTo>
                    <a:pt x="559" y="49"/>
                    <a:pt x="533" y="0"/>
                    <a:pt x="492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1"/>
            <p:cNvSpPr/>
            <p:nvPr/>
          </p:nvSpPr>
          <p:spPr>
            <a:xfrm>
              <a:off x="2306050" y="400700"/>
              <a:ext cx="15600" cy="9525"/>
            </a:xfrm>
            <a:custGeom>
              <a:avLst/>
              <a:gdLst/>
              <a:ahLst/>
              <a:cxnLst/>
              <a:rect l="l" t="t" r="r" b="b"/>
              <a:pathLst>
                <a:path w="624" h="381" extrusionOk="0">
                  <a:moveTo>
                    <a:pt x="548" y="1"/>
                  </a:moveTo>
                  <a:cubicBezTo>
                    <a:pt x="396" y="16"/>
                    <a:pt x="228" y="46"/>
                    <a:pt x="76" y="92"/>
                  </a:cubicBezTo>
                  <a:cubicBezTo>
                    <a:pt x="1" y="137"/>
                    <a:pt x="31" y="274"/>
                    <a:pt x="31" y="381"/>
                  </a:cubicBezTo>
                  <a:cubicBezTo>
                    <a:pt x="213" y="320"/>
                    <a:pt x="380" y="259"/>
                    <a:pt x="548" y="198"/>
                  </a:cubicBezTo>
                  <a:cubicBezTo>
                    <a:pt x="593" y="183"/>
                    <a:pt x="624" y="122"/>
                    <a:pt x="608" y="77"/>
                  </a:cubicBezTo>
                  <a:cubicBezTo>
                    <a:pt x="593" y="46"/>
                    <a:pt x="563" y="1"/>
                    <a:pt x="548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1"/>
            <p:cNvSpPr/>
            <p:nvPr/>
          </p:nvSpPr>
          <p:spPr>
            <a:xfrm>
              <a:off x="2299200" y="565200"/>
              <a:ext cx="12575" cy="21325"/>
            </a:xfrm>
            <a:custGeom>
              <a:avLst/>
              <a:gdLst/>
              <a:ahLst/>
              <a:cxnLst/>
              <a:rect l="l" t="t" r="r" b="b"/>
              <a:pathLst>
                <a:path w="503" h="853" extrusionOk="0">
                  <a:moveTo>
                    <a:pt x="411" y="1"/>
                  </a:moveTo>
                  <a:lnTo>
                    <a:pt x="411" y="1"/>
                  </a:lnTo>
                  <a:cubicBezTo>
                    <a:pt x="16" y="168"/>
                    <a:pt x="1" y="502"/>
                    <a:pt x="62" y="852"/>
                  </a:cubicBezTo>
                  <a:cubicBezTo>
                    <a:pt x="123" y="654"/>
                    <a:pt x="214" y="457"/>
                    <a:pt x="350" y="305"/>
                  </a:cubicBezTo>
                  <a:cubicBezTo>
                    <a:pt x="426" y="214"/>
                    <a:pt x="502" y="107"/>
                    <a:pt x="411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41"/>
            <p:cNvSpPr/>
            <p:nvPr/>
          </p:nvSpPr>
          <p:spPr>
            <a:xfrm>
              <a:off x="2348225" y="559075"/>
              <a:ext cx="14075" cy="7575"/>
            </a:xfrm>
            <a:custGeom>
              <a:avLst/>
              <a:gdLst/>
              <a:ahLst/>
              <a:cxnLst/>
              <a:rect l="l" t="t" r="r" b="b"/>
              <a:pathLst>
                <a:path w="563" h="303" extrusionOk="0">
                  <a:moveTo>
                    <a:pt x="483" y="0"/>
                  </a:moveTo>
                  <a:cubicBezTo>
                    <a:pt x="467" y="0"/>
                    <a:pt x="448" y="5"/>
                    <a:pt x="426" y="18"/>
                  </a:cubicBezTo>
                  <a:cubicBezTo>
                    <a:pt x="367" y="47"/>
                    <a:pt x="295" y="64"/>
                    <a:pt x="228" y="64"/>
                  </a:cubicBezTo>
                  <a:cubicBezTo>
                    <a:pt x="190" y="64"/>
                    <a:pt x="154" y="59"/>
                    <a:pt x="122" y="48"/>
                  </a:cubicBezTo>
                  <a:cubicBezTo>
                    <a:pt x="76" y="48"/>
                    <a:pt x="16" y="94"/>
                    <a:pt x="16" y="124"/>
                  </a:cubicBezTo>
                  <a:cubicBezTo>
                    <a:pt x="0" y="185"/>
                    <a:pt x="46" y="231"/>
                    <a:pt x="107" y="276"/>
                  </a:cubicBezTo>
                  <a:cubicBezTo>
                    <a:pt x="130" y="295"/>
                    <a:pt x="152" y="302"/>
                    <a:pt x="174" y="302"/>
                  </a:cubicBezTo>
                  <a:cubicBezTo>
                    <a:pt x="222" y="302"/>
                    <a:pt x="267" y="267"/>
                    <a:pt x="320" y="246"/>
                  </a:cubicBezTo>
                  <a:cubicBezTo>
                    <a:pt x="340" y="246"/>
                    <a:pt x="367" y="239"/>
                    <a:pt x="387" y="239"/>
                  </a:cubicBezTo>
                  <a:cubicBezTo>
                    <a:pt x="397" y="239"/>
                    <a:pt x="406" y="241"/>
                    <a:pt x="411" y="246"/>
                  </a:cubicBezTo>
                  <a:cubicBezTo>
                    <a:pt x="450" y="274"/>
                    <a:pt x="480" y="285"/>
                    <a:pt x="501" y="285"/>
                  </a:cubicBezTo>
                  <a:cubicBezTo>
                    <a:pt x="563" y="285"/>
                    <a:pt x="563" y="196"/>
                    <a:pt x="563" y="140"/>
                  </a:cubicBezTo>
                  <a:cubicBezTo>
                    <a:pt x="563" y="79"/>
                    <a:pt x="544" y="0"/>
                    <a:pt x="483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41"/>
            <p:cNvSpPr/>
            <p:nvPr/>
          </p:nvSpPr>
          <p:spPr>
            <a:xfrm>
              <a:off x="2253625" y="442500"/>
              <a:ext cx="13700" cy="11425"/>
            </a:xfrm>
            <a:custGeom>
              <a:avLst/>
              <a:gdLst/>
              <a:ahLst/>
              <a:cxnLst/>
              <a:rect l="l" t="t" r="r" b="b"/>
              <a:pathLst>
                <a:path w="548" h="457" extrusionOk="0">
                  <a:moveTo>
                    <a:pt x="299" y="1"/>
                  </a:moveTo>
                  <a:cubicBezTo>
                    <a:pt x="271" y="1"/>
                    <a:pt x="242" y="6"/>
                    <a:pt x="213" y="16"/>
                  </a:cubicBezTo>
                  <a:cubicBezTo>
                    <a:pt x="243" y="122"/>
                    <a:pt x="0" y="137"/>
                    <a:pt x="122" y="289"/>
                  </a:cubicBezTo>
                  <a:cubicBezTo>
                    <a:pt x="152" y="335"/>
                    <a:pt x="183" y="395"/>
                    <a:pt x="198" y="456"/>
                  </a:cubicBezTo>
                  <a:lnTo>
                    <a:pt x="198" y="441"/>
                  </a:lnTo>
                  <a:cubicBezTo>
                    <a:pt x="289" y="441"/>
                    <a:pt x="380" y="411"/>
                    <a:pt x="456" y="335"/>
                  </a:cubicBezTo>
                  <a:cubicBezTo>
                    <a:pt x="532" y="274"/>
                    <a:pt x="547" y="152"/>
                    <a:pt x="471" y="76"/>
                  </a:cubicBezTo>
                  <a:cubicBezTo>
                    <a:pt x="419" y="24"/>
                    <a:pt x="360" y="1"/>
                    <a:pt x="299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1"/>
            <p:cNvSpPr/>
            <p:nvPr/>
          </p:nvSpPr>
          <p:spPr>
            <a:xfrm>
              <a:off x="2323150" y="387800"/>
              <a:ext cx="10275" cy="12950"/>
            </a:xfrm>
            <a:custGeom>
              <a:avLst/>
              <a:gdLst/>
              <a:ahLst/>
              <a:cxnLst/>
              <a:rect l="l" t="t" r="r" b="b"/>
              <a:pathLst>
                <a:path w="411" h="518" extrusionOk="0">
                  <a:moveTo>
                    <a:pt x="365" y="0"/>
                  </a:moveTo>
                  <a:cubicBezTo>
                    <a:pt x="274" y="61"/>
                    <a:pt x="228" y="76"/>
                    <a:pt x="198" y="106"/>
                  </a:cubicBezTo>
                  <a:cubicBezTo>
                    <a:pt x="61" y="182"/>
                    <a:pt x="0" y="319"/>
                    <a:pt x="31" y="471"/>
                  </a:cubicBezTo>
                  <a:cubicBezTo>
                    <a:pt x="50" y="501"/>
                    <a:pt x="83" y="517"/>
                    <a:pt x="115" y="517"/>
                  </a:cubicBezTo>
                  <a:cubicBezTo>
                    <a:pt x="133" y="517"/>
                    <a:pt x="151" y="512"/>
                    <a:pt x="168" y="502"/>
                  </a:cubicBezTo>
                  <a:cubicBezTo>
                    <a:pt x="304" y="456"/>
                    <a:pt x="411" y="365"/>
                    <a:pt x="395" y="198"/>
                  </a:cubicBezTo>
                  <a:cubicBezTo>
                    <a:pt x="395" y="122"/>
                    <a:pt x="380" y="61"/>
                    <a:pt x="365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41"/>
            <p:cNvSpPr/>
            <p:nvPr/>
          </p:nvSpPr>
          <p:spPr>
            <a:xfrm>
              <a:off x="2337200" y="537575"/>
              <a:ext cx="11050" cy="11100"/>
            </a:xfrm>
            <a:custGeom>
              <a:avLst/>
              <a:gdLst/>
              <a:ahLst/>
              <a:cxnLst/>
              <a:rect l="l" t="t" r="r" b="b"/>
              <a:pathLst>
                <a:path w="442" h="444" extrusionOk="0">
                  <a:moveTo>
                    <a:pt x="307" y="0"/>
                  </a:moveTo>
                  <a:cubicBezTo>
                    <a:pt x="263" y="0"/>
                    <a:pt x="213" y="19"/>
                    <a:pt x="168" y="27"/>
                  </a:cubicBezTo>
                  <a:cubicBezTo>
                    <a:pt x="122" y="27"/>
                    <a:pt x="61" y="27"/>
                    <a:pt x="46" y="88"/>
                  </a:cubicBezTo>
                  <a:cubicBezTo>
                    <a:pt x="107" y="103"/>
                    <a:pt x="229" y="118"/>
                    <a:pt x="229" y="164"/>
                  </a:cubicBezTo>
                  <a:cubicBezTo>
                    <a:pt x="239" y="239"/>
                    <a:pt x="212" y="269"/>
                    <a:pt x="157" y="269"/>
                  </a:cubicBezTo>
                  <a:cubicBezTo>
                    <a:pt x="135" y="269"/>
                    <a:pt x="108" y="264"/>
                    <a:pt x="77" y="255"/>
                  </a:cubicBezTo>
                  <a:cubicBezTo>
                    <a:pt x="72" y="253"/>
                    <a:pt x="67" y="253"/>
                    <a:pt x="63" y="253"/>
                  </a:cubicBezTo>
                  <a:cubicBezTo>
                    <a:pt x="25" y="253"/>
                    <a:pt x="1" y="307"/>
                    <a:pt x="1" y="361"/>
                  </a:cubicBezTo>
                  <a:cubicBezTo>
                    <a:pt x="16" y="377"/>
                    <a:pt x="46" y="407"/>
                    <a:pt x="77" y="422"/>
                  </a:cubicBezTo>
                  <a:cubicBezTo>
                    <a:pt x="105" y="436"/>
                    <a:pt x="135" y="443"/>
                    <a:pt x="163" y="443"/>
                  </a:cubicBezTo>
                  <a:cubicBezTo>
                    <a:pt x="228" y="443"/>
                    <a:pt x="288" y="409"/>
                    <a:pt x="320" y="346"/>
                  </a:cubicBezTo>
                  <a:cubicBezTo>
                    <a:pt x="396" y="270"/>
                    <a:pt x="441" y="179"/>
                    <a:pt x="411" y="88"/>
                  </a:cubicBezTo>
                  <a:cubicBezTo>
                    <a:pt x="388" y="19"/>
                    <a:pt x="350" y="0"/>
                    <a:pt x="307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41"/>
            <p:cNvSpPr/>
            <p:nvPr/>
          </p:nvSpPr>
          <p:spPr>
            <a:xfrm>
              <a:off x="2237025" y="404200"/>
              <a:ext cx="9025" cy="7925"/>
            </a:xfrm>
            <a:custGeom>
              <a:avLst/>
              <a:gdLst/>
              <a:ahLst/>
              <a:cxnLst/>
              <a:rect l="l" t="t" r="r" b="b"/>
              <a:pathLst>
                <a:path w="361" h="317" extrusionOk="0">
                  <a:moveTo>
                    <a:pt x="73" y="0"/>
                  </a:moveTo>
                  <a:cubicBezTo>
                    <a:pt x="1" y="0"/>
                    <a:pt x="8" y="92"/>
                    <a:pt x="26" y="317"/>
                  </a:cubicBezTo>
                  <a:cubicBezTo>
                    <a:pt x="163" y="301"/>
                    <a:pt x="284" y="225"/>
                    <a:pt x="360" y="119"/>
                  </a:cubicBezTo>
                  <a:cubicBezTo>
                    <a:pt x="211" y="44"/>
                    <a:pt x="123" y="0"/>
                    <a:pt x="73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41"/>
            <p:cNvSpPr/>
            <p:nvPr/>
          </p:nvSpPr>
          <p:spPr>
            <a:xfrm>
              <a:off x="2398750" y="581175"/>
              <a:ext cx="9900" cy="10275"/>
            </a:xfrm>
            <a:custGeom>
              <a:avLst/>
              <a:gdLst/>
              <a:ahLst/>
              <a:cxnLst/>
              <a:rect l="l" t="t" r="r" b="b"/>
              <a:pathLst>
                <a:path w="396" h="411" extrusionOk="0">
                  <a:moveTo>
                    <a:pt x="31" y="0"/>
                  </a:moveTo>
                  <a:cubicBezTo>
                    <a:pt x="1" y="345"/>
                    <a:pt x="1" y="350"/>
                    <a:pt x="381" y="408"/>
                  </a:cubicBezTo>
                  <a:lnTo>
                    <a:pt x="381" y="408"/>
                  </a:lnTo>
                  <a:cubicBezTo>
                    <a:pt x="156" y="367"/>
                    <a:pt x="239" y="60"/>
                    <a:pt x="31" y="0"/>
                  </a:cubicBezTo>
                  <a:close/>
                  <a:moveTo>
                    <a:pt x="381" y="408"/>
                  </a:moveTo>
                  <a:lnTo>
                    <a:pt x="381" y="408"/>
                  </a:lnTo>
                  <a:cubicBezTo>
                    <a:pt x="386" y="409"/>
                    <a:pt x="391" y="410"/>
                    <a:pt x="396" y="411"/>
                  </a:cubicBezTo>
                  <a:cubicBezTo>
                    <a:pt x="391" y="410"/>
                    <a:pt x="386" y="409"/>
                    <a:pt x="381" y="408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41"/>
            <p:cNvSpPr/>
            <p:nvPr/>
          </p:nvSpPr>
          <p:spPr>
            <a:xfrm>
              <a:off x="2228925" y="393100"/>
              <a:ext cx="9900" cy="7500"/>
            </a:xfrm>
            <a:custGeom>
              <a:avLst/>
              <a:gdLst/>
              <a:ahLst/>
              <a:cxnLst/>
              <a:rect l="l" t="t" r="r" b="b"/>
              <a:pathLst>
                <a:path w="396" h="300" extrusionOk="0">
                  <a:moveTo>
                    <a:pt x="244" y="1"/>
                  </a:moveTo>
                  <a:cubicBezTo>
                    <a:pt x="152" y="46"/>
                    <a:pt x="1" y="46"/>
                    <a:pt x="46" y="214"/>
                  </a:cubicBezTo>
                  <a:cubicBezTo>
                    <a:pt x="58" y="261"/>
                    <a:pt x="98" y="299"/>
                    <a:pt x="151" y="299"/>
                  </a:cubicBezTo>
                  <a:cubicBezTo>
                    <a:pt x="165" y="299"/>
                    <a:pt x="181" y="296"/>
                    <a:pt x="198" y="290"/>
                  </a:cubicBezTo>
                  <a:cubicBezTo>
                    <a:pt x="289" y="274"/>
                    <a:pt x="365" y="198"/>
                    <a:pt x="380" y="107"/>
                  </a:cubicBezTo>
                  <a:cubicBezTo>
                    <a:pt x="396" y="46"/>
                    <a:pt x="304" y="1"/>
                    <a:pt x="244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41"/>
            <p:cNvSpPr/>
            <p:nvPr/>
          </p:nvSpPr>
          <p:spPr>
            <a:xfrm>
              <a:off x="2249825" y="403750"/>
              <a:ext cx="11800" cy="5075"/>
            </a:xfrm>
            <a:custGeom>
              <a:avLst/>
              <a:gdLst/>
              <a:ahLst/>
              <a:cxnLst/>
              <a:rect l="l" t="t" r="r" b="b"/>
              <a:pathLst>
                <a:path w="472" h="203" extrusionOk="0">
                  <a:moveTo>
                    <a:pt x="0" y="0"/>
                  </a:moveTo>
                  <a:cubicBezTo>
                    <a:pt x="171" y="138"/>
                    <a:pt x="250" y="202"/>
                    <a:pt x="310" y="202"/>
                  </a:cubicBezTo>
                  <a:cubicBezTo>
                    <a:pt x="363" y="202"/>
                    <a:pt x="401" y="153"/>
                    <a:pt x="471" y="6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41"/>
            <p:cNvSpPr/>
            <p:nvPr/>
          </p:nvSpPr>
          <p:spPr>
            <a:xfrm>
              <a:off x="2250950" y="556300"/>
              <a:ext cx="7625" cy="7425"/>
            </a:xfrm>
            <a:custGeom>
              <a:avLst/>
              <a:gdLst/>
              <a:ahLst/>
              <a:cxnLst/>
              <a:rect l="l" t="t" r="r" b="b"/>
              <a:pathLst>
                <a:path w="305" h="297" extrusionOk="0">
                  <a:moveTo>
                    <a:pt x="221" y="1"/>
                  </a:moveTo>
                  <a:cubicBezTo>
                    <a:pt x="210" y="1"/>
                    <a:pt x="198" y="3"/>
                    <a:pt x="183" y="7"/>
                  </a:cubicBezTo>
                  <a:cubicBezTo>
                    <a:pt x="92" y="38"/>
                    <a:pt x="31" y="114"/>
                    <a:pt x="16" y="205"/>
                  </a:cubicBezTo>
                  <a:cubicBezTo>
                    <a:pt x="1" y="281"/>
                    <a:pt x="77" y="296"/>
                    <a:pt x="138" y="296"/>
                  </a:cubicBezTo>
                  <a:cubicBezTo>
                    <a:pt x="259" y="296"/>
                    <a:pt x="305" y="235"/>
                    <a:pt x="290" y="114"/>
                  </a:cubicBezTo>
                  <a:cubicBezTo>
                    <a:pt x="290" y="63"/>
                    <a:pt x="279" y="1"/>
                    <a:pt x="221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41"/>
            <p:cNvSpPr/>
            <p:nvPr/>
          </p:nvSpPr>
          <p:spPr>
            <a:xfrm>
              <a:off x="2324275" y="576150"/>
              <a:ext cx="10675" cy="6225"/>
            </a:xfrm>
            <a:custGeom>
              <a:avLst/>
              <a:gdLst/>
              <a:ahLst/>
              <a:cxnLst/>
              <a:rect l="l" t="t" r="r" b="b"/>
              <a:pathLst>
                <a:path w="427" h="249" extrusionOk="0">
                  <a:moveTo>
                    <a:pt x="341" y="0"/>
                  </a:moveTo>
                  <a:cubicBezTo>
                    <a:pt x="316" y="0"/>
                    <a:pt x="281" y="15"/>
                    <a:pt x="229" y="49"/>
                  </a:cubicBezTo>
                  <a:cubicBezTo>
                    <a:pt x="153" y="95"/>
                    <a:pt x="47" y="110"/>
                    <a:pt x="1" y="216"/>
                  </a:cubicBezTo>
                  <a:cubicBezTo>
                    <a:pt x="85" y="235"/>
                    <a:pt x="176" y="248"/>
                    <a:pt x="265" y="248"/>
                  </a:cubicBezTo>
                  <a:cubicBezTo>
                    <a:pt x="320" y="248"/>
                    <a:pt x="374" y="243"/>
                    <a:pt x="426" y="232"/>
                  </a:cubicBezTo>
                  <a:cubicBezTo>
                    <a:pt x="380" y="161"/>
                    <a:pt x="423" y="0"/>
                    <a:pt x="341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41"/>
            <p:cNvSpPr/>
            <p:nvPr/>
          </p:nvSpPr>
          <p:spPr>
            <a:xfrm>
              <a:off x="2173450" y="465675"/>
              <a:ext cx="8400" cy="8650"/>
            </a:xfrm>
            <a:custGeom>
              <a:avLst/>
              <a:gdLst/>
              <a:ahLst/>
              <a:cxnLst/>
              <a:rect l="l" t="t" r="r" b="b"/>
              <a:pathLst>
                <a:path w="336" h="346" extrusionOk="0">
                  <a:moveTo>
                    <a:pt x="143" y="0"/>
                  </a:moveTo>
                  <a:cubicBezTo>
                    <a:pt x="127" y="0"/>
                    <a:pt x="110" y="5"/>
                    <a:pt x="92" y="16"/>
                  </a:cubicBezTo>
                  <a:cubicBezTo>
                    <a:pt x="16" y="61"/>
                    <a:pt x="1" y="168"/>
                    <a:pt x="46" y="228"/>
                  </a:cubicBezTo>
                  <a:cubicBezTo>
                    <a:pt x="81" y="309"/>
                    <a:pt x="133" y="346"/>
                    <a:pt x="229" y="346"/>
                  </a:cubicBezTo>
                  <a:cubicBezTo>
                    <a:pt x="259" y="346"/>
                    <a:pt x="295" y="342"/>
                    <a:pt x="335" y="335"/>
                  </a:cubicBezTo>
                  <a:lnTo>
                    <a:pt x="259" y="122"/>
                  </a:lnTo>
                  <a:cubicBezTo>
                    <a:pt x="236" y="52"/>
                    <a:pt x="195" y="0"/>
                    <a:pt x="143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41"/>
            <p:cNvSpPr/>
            <p:nvPr/>
          </p:nvSpPr>
          <p:spPr>
            <a:xfrm>
              <a:off x="2140775" y="548125"/>
              <a:ext cx="8000" cy="6850"/>
            </a:xfrm>
            <a:custGeom>
              <a:avLst/>
              <a:gdLst/>
              <a:ahLst/>
              <a:cxnLst/>
              <a:rect l="l" t="t" r="r" b="b"/>
              <a:pathLst>
                <a:path w="320" h="274" extrusionOk="0">
                  <a:moveTo>
                    <a:pt x="153" y="0"/>
                  </a:moveTo>
                  <a:cubicBezTo>
                    <a:pt x="62" y="0"/>
                    <a:pt x="1" y="46"/>
                    <a:pt x="1" y="152"/>
                  </a:cubicBezTo>
                  <a:cubicBezTo>
                    <a:pt x="16" y="243"/>
                    <a:pt x="107" y="274"/>
                    <a:pt x="183" y="274"/>
                  </a:cubicBezTo>
                  <a:cubicBezTo>
                    <a:pt x="244" y="274"/>
                    <a:pt x="305" y="228"/>
                    <a:pt x="320" y="152"/>
                  </a:cubicBezTo>
                  <a:cubicBezTo>
                    <a:pt x="305" y="76"/>
                    <a:pt x="244" y="0"/>
                    <a:pt x="153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41"/>
            <p:cNvSpPr/>
            <p:nvPr/>
          </p:nvSpPr>
          <p:spPr>
            <a:xfrm>
              <a:off x="2275650" y="42957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8" y="1"/>
                  </a:moveTo>
                  <a:cubicBezTo>
                    <a:pt x="62" y="1"/>
                    <a:pt x="1" y="77"/>
                    <a:pt x="16" y="168"/>
                  </a:cubicBezTo>
                  <a:cubicBezTo>
                    <a:pt x="29" y="221"/>
                    <a:pt x="65" y="262"/>
                    <a:pt x="124" y="262"/>
                  </a:cubicBezTo>
                  <a:cubicBezTo>
                    <a:pt x="133" y="262"/>
                    <a:pt x="143" y="261"/>
                    <a:pt x="153" y="259"/>
                  </a:cubicBezTo>
                  <a:cubicBezTo>
                    <a:pt x="229" y="259"/>
                    <a:pt x="244" y="198"/>
                    <a:pt x="244" y="137"/>
                  </a:cubicBezTo>
                  <a:cubicBezTo>
                    <a:pt x="229" y="77"/>
                    <a:pt x="214" y="1"/>
                    <a:pt x="138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41"/>
            <p:cNvSpPr/>
            <p:nvPr/>
          </p:nvSpPr>
          <p:spPr>
            <a:xfrm>
              <a:off x="2270425" y="442375"/>
              <a:ext cx="6400" cy="6500"/>
            </a:xfrm>
            <a:custGeom>
              <a:avLst/>
              <a:gdLst/>
              <a:ahLst/>
              <a:cxnLst/>
              <a:rect l="l" t="t" r="r" b="b"/>
              <a:pathLst>
                <a:path w="256" h="260" extrusionOk="0">
                  <a:moveTo>
                    <a:pt x="81" y="0"/>
                  </a:moveTo>
                  <a:cubicBezTo>
                    <a:pt x="4" y="0"/>
                    <a:pt x="26" y="90"/>
                    <a:pt x="12" y="157"/>
                  </a:cubicBezTo>
                  <a:cubicBezTo>
                    <a:pt x="1" y="226"/>
                    <a:pt x="24" y="260"/>
                    <a:pt x="74" y="260"/>
                  </a:cubicBezTo>
                  <a:cubicBezTo>
                    <a:pt x="91" y="260"/>
                    <a:pt x="111" y="256"/>
                    <a:pt x="134" y="249"/>
                  </a:cubicBezTo>
                  <a:cubicBezTo>
                    <a:pt x="195" y="233"/>
                    <a:pt x="255" y="173"/>
                    <a:pt x="255" y="112"/>
                  </a:cubicBezTo>
                  <a:cubicBezTo>
                    <a:pt x="210" y="81"/>
                    <a:pt x="179" y="5"/>
                    <a:pt x="119" y="5"/>
                  </a:cubicBezTo>
                  <a:cubicBezTo>
                    <a:pt x="104" y="2"/>
                    <a:pt x="92" y="0"/>
                    <a:pt x="81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41"/>
            <p:cNvSpPr/>
            <p:nvPr/>
          </p:nvSpPr>
          <p:spPr>
            <a:xfrm>
              <a:off x="2175725" y="558600"/>
              <a:ext cx="5350" cy="6200"/>
            </a:xfrm>
            <a:custGeom>
              <a:avLst/>
              <a:gdLst/>
              <a:ahLst/>
              <a:cxnLst/>
              <a:rect l="l" t="t" r="r" b="b"/>
              <a:pathLst>
                <a:path w="214" h="248" extrusionOk="0">
                  <a:moveTo>
                    <a:pt x="177" y="1"/>
                  </a:moveTo>
                  <a:cubicBezTo>
                    <a:pt x="157" y="1"/>
                    <a:pt x="132" y="14"/>
                    <a:pt x="107" y="22"/>
                  </a:cubicBezTo>
                  <a:cubicBezTo>
                    <a:pt x="31" y="22"/>
                    <a:pt x="1" y="67"/>
                    <a:pt x="16" y="143"/>
                  </a:cubicBezTo>
                  <a:cubicBezTo>
                    <a:pt x="28" y="180"/>
                    <a:pt x="41" y="247"/>
                    <a:pt x="77" y="247"/>
                  </a:cubicBezTo>
                  <a:cubicBezTo>
                    <a:pt x="86" y="247"/>
                    <a:pt x="96" y="243"/>
                    <a:pt x="107" y="235"/>
                  </a:cubicBezTo>
                  <a:cubicBezTo>
                    <a:pt x="153" y="174"/>
                    <a:pt x="107" y="67"/>
                    <a:pt x="214" y="37"/>
                  </a:cubicBezTo>
                  <a:cubicBezTo>
                    <a:pt x="207" y="9"/>
                    <a:pt x="194" y="1"/>
                    <a:pt x="177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41"/>
            <p:cNvSpPr/>
            <p:nvPr/>
          </p:nvSpPr>
          <p:spPr>
            <a:xfrm>
              <a:off x="2413950" y="529875"/>
              <a:ext cx="7625" cy="6500"/>
            </a:xfrm>
            <a:custGeom>
              <a:avLst/>
              <a:gdLst/>
              <a:ahLst/>
              <a:cxnLst/>
              <a:rect l="l" t="t" r="r" b="b"/>
              <a:pathLst>
                <a:path w="305" h="260" extrusionOk="0">
                  <a:moveTo>
                    <a:pt x="92" y="1"/>
                  </a:moveTo>
                  <a:cubicBezTo>
                    <a:pt x="46" y="16"/>
                    <a:pt x="0" y="61"/>
                    <a:pt x="16" y="107"/>
                  </a:cubicBezTo>
                  <a:cubicBezTo>
                    <a:pt x="61" y="183"/>
                    <a:pt x="137" y="244"/>
                    <a:pt x="228" y="259"/>
                  </a:cubicBezTo>
                  <a:cubicBezTo>
                    <a:pt x="274" y="259"/>
                    <a:pt x="304" y="198"/>
                    <a:pt x="289" y="153"/>
                  </a:cubicBezTo>
                  <a:cubicBezTo>
                    <a:pt x="259" y="61"/>
                    <a:pt x="198" y="1"/>
                    <a:pt x="92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41"/>
            <p:cNvSpPr/>
            <p:nvPr/>
          </p:nvSpPr>
          <p:spPr>
            <a:xfrm>
              <a:off x="2279450" y="547675"/>
              <a:ext cx="12575" cy="6975"/>
            </a:xfrm>
            <a:custGeom>
              <a:avLst/>
              <a:gdLst/>
              <a:ahLst/>
              <a:cxnLst/>
              <a:rect l="l" t="t" r="r" b="b"/>
              <a:pathLst>
                <a:path w="503" h="279" extrusionOk="0">
                  <a:moveTo>
                    <a:pt x="335" y="1"/>
                  </a:moveTo>
                  <a:cubicBezTo>
                    <a:pt x="201" y="1"/>
                    <a:pt x="83" y="59"/>
                    <a:pt x="1" y="155"/>
                  </a:cubicBezTo>
                  <a:cubicBezTo>
                    <a:pt x="1" y="170"/>
                    <a:pt x="16" y="231"/>
                    <a:pt x="31" y="246"/>
                  </a:cubicBezTo>
                  <a:cubicBezTo>
                    <a:pt x="66" y="269"/>
                    <a:pt x="96" y="279"/>
                    <a:pt x="122" y="279"/>
                  </a:cubicBezTo>
                  <a:cubicBezTo>
                    <a:pt x="234" y="279"/>
                    <a:pt x="285" y="109"/>
                    <a:pt x="396" y="109"/>
                  </a:cubicBezTo>
                  <a:cubicBezTo>
                    <a:pt x="411" y="94"/>
                    <a:pt x="441" y="79"/>
                    <a:pt x="502" y="33"/>
                  </a:cubicBezTo>
                  <a:cubicBezTo>
                    <a:pt x="472" y="18"/>
                    <a:pt x="426" y="3"/>
                    <a:pt x="381" y="3"/>
                  </a:cubicBezTo>
                  <a:cubicBezTo>
                    <a:pt x="365" y="1"/>
                    <a:pt x="350" y="1"/>
                    <a:pt x="335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41"/>
            <p:cNvSpPr/>
            <p:nvPr/>
          </p:nvSpPr>
          <p:spPr>
            <a:xfrm>
              <a:off x="2194725" y="446675"/>
              <a:ext cx="6875" cy="8400"/>
            </a:xfrm>
            <a:custGeom>
              <a:avLst/>
              <a:gdLst/>
              <a:ahLst/>
              <a:cxnLst/>
              <a:rect l="l" t="t" r="r" b="b"/>
              <a:pathLst>
                <a:path w="275" h="336" extrusionOk="0">
                  <a:moveTo>
                    <a:pt x="168" y="1"/>
                  </a:moveTo>
                  <a:cubicBezTo>
                    <a:pt x="77" y="122"/>
                    <a:pt x="1" y="198"/>
                    <a:pt x="31" y="289"/>
                  </a:cubicBezTo>
                  <a:cubicBezTo>
                    <a:pt x="41" y="319"/>
                    <a:pt x="70" y="335"/>
                    <a:pt x="101" y="335"/>
                  </a:cubicBezTo>
                  <a:cubicBezTo>
                    <a:pt x="119" y="335"/>
                    <a:pt x="137" y="330"/>
                    <a:pt x="153" y="320"/>
                  </a:cubicBezTo>
                  <a:cubicBezTo>
                    <a:pt x="229" y="289"/>
                    <a:pt x="274" y="213"/>
                    <a:pt x="244" y="137"/>
                  </a:cubicBezTo>
                  <a:cubicBezTo>
                    <a:pt x="214" y="92"/>
                    <a:pt x="198" y="46"/>
                    <a:pt x="168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41"/>
            <p:cNvSpPr/>
            <p:nvPr/>
          </p:nvSpPr>
          <p:spPr>
            <a:xfrm>
              <a:off x="2383175" y="457325"/>
              <a:ext cx="7625" cy="9900"/>
            </a:xfrm>
            <a:custGeom>
              <a:avLst/>
              <a:gdLst/>
              <a:ahLst/>
              <a:cxnLst/>
              <a:rect l="l" t="t" r="r" b="b"/>
              <a:pathLst>
                <a:path w="305" h="396" extrusionOk="0">
                  <a:moveTo>
                    <a:pt x="198" y="0"/>
                  </a:moveTo>
                  <a:lnTo>
                    <a:pt x="198" y="0"/>
                  </a:lnTo>
                  <a:cubicBezTo>
                    <a:pt x="31" y="91"/>
                    <a:pt x="1" y="213"/>
                    <a:pt x="92" y="395"/>
                  </a:cubicBezTo>
                  <a:cubicBezTo>
                    <a:pt x="183" y="258"/>
                    <a:pt x="304" y="167"/>
                    <a:pt x="198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41"/>
            <p:cNvSpPr/>
            <p:nvPr/>
          </p:nvSpPr>
          <p:spPr>
            <a:xfrm>
              <a:off x="2211825" y="563700"/>
              <a:ext cx="6875" cy="5750"/>
            </a:xfrm>
            <a:custGeom>
              <a:avLst/>
              <a:gdLst/>
              <a:ahLst/>
              <a:cxnLst/>
              <a:rect l="l" t="t" r="r" b="b"/>
              <a:pathLst>
                <a:path w="275" h="230" extrusionOk="0">
                  <a:moveTo>
                    <a:pt x="168" y="0"/>
                  </a:moveTo>
                  <a:cubicBezTo>
                    <a:pt x="92" y="0"/>
                    <a:pt x="1" y="31"/>
                    <a:pt x="1" y="137"/>
                  </a:cubicBezTo>
                  <a:cubicBezTo>
                    <a:pt x="1" y="167"/>
                    <a:pt x="61" y="198"/>
                    <a:pt x="77" y="228"/>
                  </a:cubicBezTo>
                  <a:cubicBezTo>
                    <a:pt x="86" y="229"/>
                    <a:pt x="94" y="230"/>
                    <a:pt x="102" y="230"/>
                  </a:cubicBezTo>
                  <a:cubicBezTo>
                    <a:pt x="203" y="230"/>
                    <a:pt x="230" y="148"/>
                    <a:pt x="244" y="91"/>
                  </a:cubicBezTo>
                  <a:cubicBezTo>
                    <a:pt x="274" y="31"/>
                    <a:pt x="259" y="0"/>
                    <a:pt x="168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41"/>
            <p:cNvSpPr/>
            <p:nvPr/>
          </p:nvSpPr>
          <p:spPr>
            <a:xfrm>
              <a:off x="2180675" y="505950"/>
              <a:ext cx="10650" cy="5425"/>
            </a:xfrm>
            <a:custGeom>
              <a:avLst/>
              <a:gdLst/>
              <a:ahLst/>
              <a:cxnLst/>
              <a:rect l="l" t="t" r="r" b="b"/>
              <a:pathLst>
                <a:path w="426" h="217" extrusionOk="0">
                  <a:moveTo>
                    <a:pt x="282" y="0"/>
                  </a:moveTo>
                  <a:cubicBezTo>
                    <a:pt x="236" y="0"/>
                    <a:pt x="190" y="15"/>
                    <a:pt x="152" y="46"/>
                  </a:cubicBezTo>
                  <a:cubicBezTo>
                    <a:pt x="110" y="74"/>
                    <a:pt x="55" y="115"/>
                    <a:pt x="11" y="157"/>
                  </a:cubicBezTo>
                  <a:lnTo>
                    <a:pt x="11" y="157"/>
                  </a:lnTo>
                  <a:cubicBezTo>
                    <a:pt x="7" y="156"/>
                    <a:pt x="4" y="154"/>
                    <a:pt x="0" y="152"/>
                  </a:cubicBezTo>
                  <a:lnTo>
                    <a:pt x="0" y="167"/>
                  </a:lnTo>
                  <a:cubicBezTo>
                    <a:pt x="4" y="164"/>
                    <a:pt x="7" y="161"/>
                    <a:pt x="11" y="157"/>
                  </a:cubicBezTo>
                  <a:lnTo>
                    <a:pt x="11" y="157"/>
                  </a:lnTo>
                  <a:cubicBezTo>
                    <a:pt x="68" y="184"/>
                    <a:pt x="126" y="199"/>
                    <a:pt x="183" y="213"/>
                  </a:cubicBezTo>
                  <a:cubicBezTo>
                    <a:pt x="208" y="213"/>
                    <a:pt x="237" y="216"/>
                    <a:pt x="266" y="216"/>
                  </a:cubicBezTo>
                  <a:cubicBezTo>
                    <a:pt x="325" y="216"/>
                    <a:pt x="385" y="203"/>
                    <a:pt x="426" y="122"/>
                  </a:cubicBezTo>
                  <a:cubicBezTo>
                    <a:pt x="426" y="91"/>
                    <a:pt x="426" y="61"/>
                    <a:pt x="411" y="46"/>
                  </a:cubicBezTo>
                  <a:cubicBezTo>
                    <a:pt x="373" y="15"/>
                    <a:pt x="327" y="0"/>
                    <a:pt x="282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41"/>
            <p:cNvSpPr/>
            <p:nvPr/>
          </p:nvSpPr>
          <p:spPr>
            <a:xfrm>
              <a:off x="2179525" y="455150"/>
              <a:ext cx="11800" cy="5250"/>
            </a:xfrm>
            <a:custGeom>
              <a:avLst/>
              <a:gdLst/>
              <a:ahLst/>
              <a:cxnLst/>
              <a:rect l="l" t="t" r="r" b="b"/>
              <a:pathLst>
                <a:path w="472" h="210" extrusionOk="0">
                  <a:moveTo>
                    <a:pt x="121" y="0"/>
                  </a:moveTo>
                  <a:cubicBezTo>
                    <a:pt x="87" y="0"/>
                    <a:pt x="53" y="8"/>
                    <a:pt x="16" y="26"/>
                  </a:cubicBezTo>
                  <a:lnTo>
                    <a:pt x="1" y="102"/>
                  </a:lnTo>
                  <a:cubicBezTo>
                    <a:pt x="77" y="150"/>
                    <a:pt x="154" y="210"/>
                    <a:pt x="257" y="210"/>
                  </a:cubicBezTo>
                  <a:cubicBezTo>
                    <a:pt x="317" y="210"/>
                    <a:pt x="387" y="189"/>
                    <a:pt x="472" y="133"/>
                  </a:cubicBezTo>
                  <a:cubicBezTo>
                    <a:pt x="322" y="75"/>
                    <a:pt x="225" y="0"/>
                    <a:pt x="121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41"/>
            <p:cNvSpPr/>
            <p:nvPr/>
          </p:nvSpPr>
          <p:spPr>
            <a:xfrm>
              <a:off x="2258550" y="582775"/>
              <a:ext cx="7250" cy="5750"/>
            </a:xfrm>
            <a:custGeom>
              <a:avLst/>
              <a:gdLst/>
              <a:ahLst/>
              <a:cxnLst/>
              <a:rect l="l" t="t" r="r" b="b"/>
              <a:pathLst>
                <a:path w="290" h="230" extrusionOk="0">
                  <a:moveTo>
                    <a:pt x="226" y="0"/>
                  </a:moveTo>
                  <a:cubicBezTo>
                    <a:pt x="214" y="0"/>
                    <a:pt x="200" y="4"/>
                    <a:pt x="183" y="12"/>
                  </a:cubicBezTo>
                  <a:cubicBezTo>
                    <a:pt x="107" y="58"/>
                    <a:pt x="1" y="73"/>
                    <a:pt x="16" y="179"/>
                  </a:cubicBezTo>
                  <a:cubicBezTo>
                    <a:pt x="29" y="218"/>
                    <a:pt x="53" y="230"/>
                    <a:pt x="80" y="230"/>
                  </a:cubicBezTo>
                  <a:cubicBezTo>
                    <a:pt x="116" y="230"/>
                    <a:pt x="157" y="210"/>
                    <a:pt x="183" y="210"/>
                  </a:cubicBezTo>
                  <a:cubicBezTo>
                    <a:pt x="290" y="210"/>
                    <a:pt x="290" y="149"/>
                    <a:pt x="290" y="73"/>
                  </a:cubicBezTo>
                  <a:cubicBezTo>
                    <a:pt x="278" y="29"/>
                    <a:pt x="259" y="0"/>
                    <a:pt x="226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41"/>
            <p:cNvSpPr/>
            <p:nvPr/>
          </p:nvSpPr>
          <p:spPr>
            <a:xfrm>
              <a:off x="2292750" y="5861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25" y="0"/>
                  </a:moveTo>
                  <a:cubicBezTo>
                    <a:pt x="115" y="0"/>
                    <a:pt x="104" y="4"/>
                    <a:pt x="92" y="14"/>
                  </a:cubicBezTo>
                  <a:cubicBezTo>
                    <a:pt x="1" y="60"/>
                    <a:pt x="92" y="196"/>
                    <a:pt x="198" y="257"/>
                  </a:cubicBezTo>
                  <a:cubicBezTo>
                    <a:pt x="213" y="227"/>
                    <a:pt x="244" y="196"/>
                    <a:pt x="229" y="181"/>
                  </a:cubicBezTo>
                  <a:cubicBezTo>
                    <a:pt x="203" y="117"/>
                    <a:pt x="178" y="0"/>
                    <a:pt x="125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41"/>
            <p:cNvSpPr/>
            <p:nvPr/>
          </p:nvSpPr>
          <p:spPr>
            <a:xfrm>
              <a:off x="2189475" y="477375"/>
              <a:ext cx="6800" cy="5125"/>
            </a:xfrm>
            <a:custGeom>
              <a:avLst/>
              <a:gdLst/>
              <a:ahLst/>
              <a:cxnLst/>
              <a:rect l="l" t="t" r="r" b="b"/>
              <a:pathLst>
                <a:path w="272" h="205" extrusionOk="0">
                  <a:moveTo>
                    <a:pt x="152" y="1"/>
                  </a:moveTo>
                  <a:cubicBezTo>
                    <a:pt x="86" y="1"/>
                    <a:pt x="26" y="45"/>
                    <a:pt x="13" y="125"/>
                  </a:cubicBezTo>
                  <a:cubicBezTo>
                    <a:pt x="0" y="165"/>
                    <a:pt x="21" y="204"/>
                    <a:pt x="66" y="204"/>
                  </a:cubicBezTo>
                  <a:cubicBezTo>
                    <a:pt x="73" y="204"/>
                    <a:pt x="81" y="203"/>
                    <a:pt x="89" y="201"/>
                  </a:cubicBezTo>
                  <a:cubicBezTo>
                    <a:pt x="165" y="201"/>
                    <a:pt x="226" y="155"/>
                    <a:pt x="272" y="95"/>
                  </a:cubicBezTo>
                  <a:cubicBezTo>
                    <a:pt x="272" y="34"/>
                    <a:pt x="226" y="3"/>
                    <a:pt x="180" y="3"/>
                  </a:cubicBezTo>
                  <a:cubicBezTo>
                    <a:pt x="171" y="2"/>
                    <a:pt x="161" y="1"/>
                    <a:pt x="152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41"/>
            <p:cNvSpPr/>
            <p:nvPr/>
          </p:nvSpPr>
          <p:spPr>
            <a:xfrm>
              <a:off x="2288200" y="407875"/>
              <a:ext cx="6100" cy="5025"/>
            </a:xfrm>
            <a:custGeom>
              <a:avLst/>
              <a:gdLst/>
              <a:ahLst/>
              <a:cxnLst/>
              <a:rect l="l" t="t" r="r" b="b"/>
              <a:pathLst>
                <a:path w="244" h="201" extrusionOk="0">
                  <a:moveTo>
                    <a:pt x="88" y="0"/>
                  </a:moveTo>
                  <a:cubicBezTo>
                    <a:pt x="25" y="0"/>
                    <a:pt x="0" y="67"/>
                    <a:pt x="0" y="109"/>
                  </a:cubicBezTo>
                  <a:cubicBezTo>
                    <a:pt x="0" y="154"/>
                    <a:pt x="0" y="200"/>
                    <a:pt x="91" y="200"/>
                  </a:cubicBezTo>
                  <a:cubicBezTo>
                    <a:pt x="122" y="185"/>
                    <a:pt x="198" y="185"/>
                    <a:pt x="228" y="109"/>
                  </a:cubicBezTo>
                  <a:cubicBezTo>
                    <a:pt x="243" y="48"/>
                    <a:pt x="183" y="2"/>
                    <a:pt x="107" y="2"/>
                  </a:cubicBezTo>
                  <a:cubicBezTo>
                    <a:pt x="100" y="1"/>
                    <a:pt x="94" y="0"/>
                    <a:pt x="88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41"/>
            <p:cNvSpPr/>
            <p:nvPr/>
          </p:nvSpPr>
          <p:spPr>
            <a:xfrm>
              <a:off x="2252900" y="453525"/>
              <a:ext cx="6200" cy="9525"/>
            </a:xfrm>
            <a:custGeom>
              <a:avLst/>
              <a:gdLst/>
              <a:ahLst/>
              <a:cxnLst/>
              <a:rect l="l" t="t" r="r" b="b"/>
              <a:pathLst>
                <a:path w="248" h="381" extrusionOk="0">
                  <a:moveTo>
                    <a:pt x="227" y="0"/>
                  </a:moveTo>
                  <a:lnTo>
                    <a:pt x="227" y="0"/>
                  </a:lnTo>
                  <a:cubicBezTo>
                    <a:pt x="228" y="8"/>
                    <a:pt x="229" y="16"/>
                    <a:pt x="230" y="24"/>
                  </a:cubicBezTo>
                  <a:lnTo>
                    <a:pt x="230" y="24"/>
                  </a:lnTo>
                  <a:cubicBezTo>
                    <a:pt x="234" y="21"/>
                    <a:pt x="238" y="18"/>
                    <a:pt x="242" y="15"/>
                  </a:cubicBezTo>
                  <a:lnTo>
                    <a:pt x="227" y="0"/>
                  </a:lnTo>
                  <a:close/>
                  <a:moveTo>
                    <a:pt x="230" y="24"/>
                  </a:moveTo>
                  <a:cubicBezTo>
                    <a:pt x="113" y="113"/>
                    <a:pt x="0" y="204"/>
                    <a:pt x="45" y="380"/>
                  </a:cubicBezTo>
                  <a:cubicBezTo>
                    <a:pt x="146" y="278"/>
                    <a:pt x="248" y="191"/>
                    <a:pt x="230" y="24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41"/>
            <p:cNvSpPr/>
            <p:nvPr/>
          </p:nvSpPr>
          <p:spPr>
            <a:xfrm>
              <a:off x="2210300" y="439075"/>
              <a:ext cx="4600" cy="7250"/>
            </a:xfrm>
            <a:custGeom>
              <a:avLst/>
              <a:gdLst/>
              <a:ahLst/>
              <a:cxnLst/>
              <a:rect l="l" t="t" r="r" b="b"/>
              <a:pathLst>
                <a:path w="184" h="290" extrusionOk="0">
                  <a:moveTo>
                    <a:pt x="92" y="1"/>
                  </a:moveTo>
                  <a:lnTo>
                    <a:pt x="92" y="1"/>
                  </a:lnTo>
                  <a:cubicBezTo>
                    <a:pt x="46" y="92"/>
                    <a:pt x="1" y="198"/>
                    <a:pt x="153" y="289"/>
                  </a:cubicBezTo>
                  <a:cubicBezTo>
                    <a:pt x="183" y="183"/>
                    <a:pt x="168" y="77"/>
                    <a:pt x="92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41"/>
            <p:cNvSpPr/>
            <p:nvPr/>
          </p:nvSpPr>
          <p:spPr>
            <a:xfrm>
              <a:off x="2300725" y="585400"/>
              <a:ext cx="8400" cy="2875"/>
            </a:xfrm>
            <a:custGeom>
              <a:avLst/>
              <a:gdLst/>
              <a:ahLst/>
              <a:cxnLst/>
              <a:rect l="l" t="t" r="r" b="b"/>
              <a:pathLst>
                <a:path w="336" h="115" extrusionOk="0">
                  <a:moveTo>
                    <a:pt x="214" y="1"/>
                  </a:moveTo>
                  <a:cubicBezTo>
                    <a:pt x="170" y="1"/>
                    <a:pt x="125" y="17"/>
                    <a:pt x="81" y="30"/>
                  </a:cubicBezTo>
                  <a:lnTo>
                    <a:pt x="81" y="30"/>
                  </a:lnTo>
                  <a:cubicBezTo>
                    <a:pt x="72" y="27"/>
                    <a:pt x="62" y="25"/>
                    <a:pt x="53" y="25"/>
                  </a:cubicBezTo>
                  <a:cubicBezTo>
                    <a:pt x="36" y="25"/>
                    <a:pt x="19" y="30"/>
                    <a:pt x="1" y="44"/>
                  </a:cubicBezTo>
                  <a:cubicBezTo>
                    <a:pt x="27" y="44"/>
                    <a:pt x="54" y="38"/>
                    <a:pt x="81" y="30"/>
                  </a:cubicBezTo>
                  <a:lnTo>
                    <a:pt x="81" y="30"/>
                  </a:lnTo>
                  <a:cubicBezTo>
                    <a:pt x="136" y="49"/>
                    <a:pt x="185" y="115"/>
                    <a:pt x="244" y="115"/>
                  </a:cubicBezTo>
                  <a:cubicBezTo>
                    <a:pt x="272" y="115"/>
                    <a:pt x="302" y="100"/>
                    <a:pt x="335" y="59"/>
                  </a:cubicBezTo>
                  <a:cubicBezTo>
                    <a:pt x="296" y="15"/>
                    <a:pt x="256" y="1"/>
                    <a:pt x="214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41"/>
            <p:cNvSpPr/>
            <p:nvPr/>
          </p:nvSpPr>
          <p:spPr>
            <a:xfrm>
              <a:off x="2319350" y="581175"/>
              <a:ext cx="5350" cy="5500"/>
            </a:xfrm>
            <a:custGeom>
              <a:avLst/>
              <a:gdLst/>
              <a:ahLst/>
              <a:cxnLst/>
              <a:rect l="l" t="t" r="r" b="b"/>
              <a:pathLst>
                <a:path w="214" h="220" extrusionOk="0">
                  <a:moveTo>
                    <a:pt x="198" y="0"/>
                  </a:moveTo>
                  <a:lnTo>
                    <a:pt x="198" y="0"/>
                  </a:lnTo>
                  <a:cubicBezTo>
                    <a:pt x="200" y="9"/>
                    <a:pt x="202" y="18"/>
                    <a:pt x="204" y="26"/>
                  </a:cubicBezTo>
                  <a:lnTo>
                    <a:pt x="204" y="26"/>
                  </a:lnTo>
                  <a:cubicBezTo>
                    <a:pt x="207" y="22"/>
                    <a:pt x="210" y="19"/>
                    <a:pt x="213" y="15"/>
                  </a:cubicBezTo>
                  <a:lnTo>
                    <a:pt x="198" y="0"/>
                  </a:lnTo>
                  <a:close/>
                  <a:moveTo>
                    <a:pt x="204" y="26"/>
                  </a:moveTo>
                  <a:lnTo>
                    <a:pt x="204" y="26"/>
                  </a:lnTo>
                  <a:cubicBezTo>
                    <a:pt x="179" y="56"/>
                    <a:pt x="166" y="97"/>
                    <a:pt x="152" y="137"/>
                  </a:cubicBezTo>
                  <a:cubicBezTo>
                    <a:pt x="137" y="183"/>
                    <a:pt x="0" y="122"/>
                    <a:pt x="76" y="213"/>
                  </a:cubicBezTo>
                  <a:cubicBezTo>
                    <a:pt x="81" y="217"/>
                    <a:pt x="93" y="219"/>
                    <a:pt x="108" y="219"/>
                  </a:cubicBezTo>
                  <a:cubicBezTo>
                    <a:pt x="145" y="219"/>
                    <a:pt x="198" y="209"/>
                    <a:pt x="198" y="198"/>
                  </a:cubicBezTo>
                  <a:cubicBezTo>
                    <a:pt x="211" y="133"/>
                    <a:pt x="213" y="79"/>
                    <a:pt x="204" y="26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41"/>
            <p:cNvSpPr/>
            <p:nvPr/>
          </p:nvSpPr>
          <p:spPr>
            <a:xfrm>
              <a:off x="2165100" y="464000"/>
              <a:ext cx="5350" cy="4000"/>
            </a:xfrm>
            <a:custGeom>
              <a:avLst/>
              <a:gdLst/>
              <a:ahLst/>
              <a:cxnLst/>
              <a:rect l="l" t="t" r="r" b="b"/>
              <a:pathLst>
                <a:path w="214" h="160" extrusionOk="0">
                  <a:moveTo>
                    <a:pt x="103" y="1"/>
                  </a:moveTo>
                  <a:cubicBezTo>
                    <a:pt x="70" y="1"/>
                    <a:pt x="38" y="18"/>
                    <a:pt x="16" y="52"/>
                  </a:cubicBezTo>
                  <a:cubicBezTo>
                    <a:pt x="0" y="98"/>
                    <a:pt x="46" y="128"/>
                    <a:pt x="92" y="143"/>
                  </a:cubicBezTo>
                  <a:cubicBezTo>
                    <a:pt x="108" y="154"/>
                    <a:pt x="124" y="159"/>
                    <a:pt x="139" y="159"/>
                  </a:cubicBezTo>
                  <a:cubicBezTo>
                    <a:pt x="168" y="159"/>
                    <a:pt x="194" y="142"/>
                    <a:pt x="213" y="113"/>
                  </a:cubicBezTo>
                  <a:cubicBezTo>
                    <a:pt x="198" y="83"/>
                    <a:pt x="168" y="37"/>
                    <a:pt x="137" y="7"/>
                  </a:cubicBezTo>
                  <a:cubicBezTo>
                    <a:pt x="126" y="3"/>
                    <a:pt x="114" y="1"/>
                    <a:pt x="103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41"/>
            <p:cNvSpPr/>
            <p:nvPr/>
          </p:nvSpPr>
          <p:spPr>
            <a:xfrm>
              <a:off x="2383225" y="475550"/>
              <a:ext cx="4925" cy="5800"/>
            </a:xfrm>
            <a:custGeom>
              <a:avLst/>
              <a:gdLst/>
              <a:ahLst/>
              <a:cxnLst/>
              <a:rect l="l" t="t" r="r" b="b"/>
              <a:pathLst>
                <a:path w="197" h="232" extrusionOk="0">
                  <a:moveTo>
                    <a:pt x="105" y="1"/>
                  </a:moveTo>
                  <a:cubicBezTo>
                    <a:pt x="44" y="31"/>
                    <a:pt x="14" y="76"/>
                    <a:pt x="14" y="152"/>
                  </a:cubicBezTo>
                  <a:cubicBezTo>
                    <a:pt x="1" y="192"/>
                    <a:pt x="33" y="231"/>
                    <a:pt x="81" y="231"/>
                  </a:cubicBezTo>
                  <a:cubicBezTo>
                    <a:pt x="89" y="231"/>
                    <a:pt x="97" y="230"/>
                    <a:pt x="105" y="228"/>
                  </a:cubicBezTo>
                  <a:cubicBezTo>
                    <a:pt x="166" y="213"/>
                    <a:pt x="196" y="152"/>
                    <a:pt x="196" y="92"/>
                  </a:cubicBezTo>
                  <a:cubicBezTo>
                    <a:pt x="196" y="46"/>
                    <a:pt x="150" y="16"/>
                    <a:pt x="105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41"/>
            <p:cNvSpPr/>
            <p:nvPr/>
          </p:nvSpPr>
          <p:spPr>
            <a:xfrm>
              <a:off x="2202700" y="543925"/>
              <a:ext cx="4600" cy="6875"/>
            </a:xfrm>
            <a:custGeom>
              <a:avLst/>
              <a:gdLst/>
              <a:ahLst/>
              <a:cxnLst/>
              <a:rect l="l" t="t" r="r" b="b"/>
              <a:pathLst>
                <a:path w="184" h="275" extrusionOk="0">
                  <a:moveTo>
                    <a:pt x="92" y="1"/>
                  </a:moveTo>
                  <a:cubicBezTo>
                    <a:pt x="47" y="1"/>
                    <a:pt x="1" y="47"/>
                    <a:pt x="1" y="92"/>
                  </a:cubicBezTo>
                  <a:cubicBezTo>
                    <a:pt x="16" y="168"/>
                    <a:pt x="31" y="275"/>
                    <a:pt x="138" y="275"/>
                  </a:cubicBezTo>
                  <a:cubicBezTo>
                    <a:pt x="153" y="275"/>
                    <a:pt x="168" y="199"/>
                    <a:pt x="183" y="168"/>
                  </a:cubicBezTo>
                  <a:cubicBezTo>
                    <a:pt x="168" y="92"/>
                    <a:pt x="183" y="1"/>
                    <a:pt x="92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41"/>
            <p:cNvSpPr/>
            <p:nvPr/>
          </p:nvSpPr>
          <p:spPr>
            <a:xfrm>
              <a:off x="2112300" y="543550"/>
              <a:ext cx="4425" cy="5800"/>
            </a:xfrm>
            <a:custGeom>
              <a:avLst/>
              <a:gdLst/>
              <a:ahLst/>
              <a:cxnLst/>
              <a:rect l="l" t="t" r="r" b="b"/>
              <a:pathLst>
                <a:path w="177" h="232" extrusionOk="0">
                  <a:moveTo>
                    <a:pt x="46" y="1"/>
                  </a:moveTo>
                  <a:cubicBezTo>
                    <a:pt x="30" y="46"/>
                    <a:pt x="0" y="92"/>
                    <a:pt x="15" y="138"/>
                  </a:cubicBezTo>
                  <a:cubicBezTo>
                    <a:pt x="15" y="183"/>
                    <a:pt x="61" y="214"/>
                    <a:pt x="106" y="229"/>
                  </a:cubicBezTo>
                  <a:cubicBezTo>
                    <a:pt x="115" y="231"/>
                    <a:pt x="122" y="232"/>
                    <a:pt x="128" y="232"/>
                  </a:cubicBezTo>
                  <a:cubicBezTo>
                    <a:pt x="170" y="232"/>
                    <a:pt x="176" y="192"/>
                    <a:pt x="137" y="153"/>
                  </a:cubicBezTo>
                  <a:cubicBezTo>
                    <a:pt x="106" y="107"/>
                    <a:pt x="122" y="16"/>
                    <a:pt x="46" y="1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41"/>
            <p:cNvSpPr/>
            <p:nvPr/>
          </p:nvSpPr>
          <p:spPr>
            <a:xfrm>
              <a:off x="2196250" y="581550"/>
              <a:ext cx="3100" cy="3625"/>
            </a:xfrm>
            <a:custGeom>
              <a:avLst/>
              <a:gdLst/>
              <a:ahLst/>
              <a:cxnLst/>
              <a:rect l="l" t="t" r="r" b="b"/>
              <a:pathLst>
                <a:path w="124" h="145" extrusionOk="0">
                  <a:moveTo>
                    <a:pt x="61" y="0"/>
                  </a:moveTo>
                  <a:lnTo>
                    <a:pt x="1" y="76"/>
                  </a:lnTo>
                  <a:cubicBezTo>
                    <a:pt x="16" y="92"/>
                    <a:pt x="31" y="137"/>
                    <a:pt x="46" y="137"/>
                  </a:cubicBezTo>
                  <a:cubicBezTo>
                    <a:pt x="61" y="142"/>
                    <a:pt x="72" y="144"/>
                    <a:pt x="81" y="144"/>
                  </a:cubicBezTo>
                  <a:cubicBezTo>
                    <a:pt x="124" y="144"/>
                    <a:pt x="92" y="89"/>
                    <a:pt x="92" y="76"/>
                  </a:cubicBezTo>
                  <a:cubicBezTo>
                    <a:pt x="92" y="46"/>
                    <a:pt x="77" y="31"/>
                    <a:pt x="61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41"/>
            <p:cNvSpPr/>
            <p:nvPr/>
          </p:nvSpPr>
          <p:spPr>
            <a:xfrm>
              <a:off x="2307200" y="539000"/>
              <a:ext cx="5225" cy="4575"/>
            </a:xfrm>
            <a:custGeom>
              <a:avLst/>
              <a:gdLst/>
              <a:ahLst/>
              <a:cxnLst/>
              <a:rect l="l" t="t" r="r" b="b"/>
              <a:pathLst>
                <a:path w="209" h="183" extrusionOk="0">
                  <a:moveTo>
                    <a:pt x="76" y="0"/>
                  </a:moveTo>
                  <a:lnTo>
                    <a:pt x="0" y="31"/>
                  </a:lnTo>
                  <a:cubicBezTo>
                    <a:pt x="30" y="76"/>
                    <a:pt x="76" y="122"/>
                    <a:pt x="122" y="168"/>
                  </a:cubicBezTo>
                  <a:cubicBezTo>
                    <a:pt x="136" y="177"/>
                    <a:pt x="151" y="182"/>
                    <a:pt x="163" y="182"/>
                  </a:cubicBezTo>
                  <a:cubicBezTo>
                    <a:pt x="190" y="182"/>
                    <a:pt x="208" y="159"/>
                    <a:pt x="198" y="107"/>
                  </a:cubicBezTo>
                  <a:cubicBezTo>
                    <a:pt x="198" y="31"/>
                    <a:pt x="137" y="0"/>
                    <a:pt x="76" y="0"/>
                  </a:cubicBezTo>
                  <a:close/>
                </a:path>
              </a:pathLst>
            </a:custGeom>
            <a:solidFill>
              <a:srgbClr val="9D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3" name="Google Shape;633;p41"/>
          <p:cNvSpPr txBox="1">
            <a:spLocks noGrp="1"/>
          </p:cNvSpPr>
          <p:nvPr>
            <p:ph type="subTitle" idx="1"/>
          </p:nvPr>
        </p:nvSpPr>
        <p:spPr>
          <a:xfrm flipH="1">
            <a:off x="913031" y="2913734"/>
            <a:ext cx="2003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Neptune is the fourth-largest planet in the Solar System</a:t>
            </a:r>
            <a:endParaRPr/>
          </a:p>
        </p:txBody>
      </p:sp>
      <p:sp>
        <p:nvSpPr>
          <p:cNvPr id="634" name="Google Shape;634;p41"/>
          <p:cNvSpPr txBox="1">
            <a:spLocks noGrp="1"/>
          </p:cNvSpPr>
          <p:nvPr>
            <p:ph type="subTitle" idx="5"/>
          </p:nvPr>
        </p:nvSpPr>
        <p:spPr>
          <a:xfrm flipH="1">
            <a:off x="6083753" y="2917502"/>
            <a:ext cx="20034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Despite being red, Mars is a cold place full of iron oxide dust</a:t>
            </a:r>
            <a:endParaRPr/>
          </a:p>
        </p:txBody>
      </p:sp>
      <p:sp>
        <p:nvSpPr>
          <p:cNvPr id="635" name="Google Shape;635;p41"/>
          <p:cNvSpPr txBox="1">
            <a:spLocks noGrp="1"/>
          </p:cNvSpPr>
          <p:nvPr>
            <p:ph type="ctrTitle"/>
          </p:nvPr>
        </p:nvSpPr>
        <p:spPr>
          <a:xfrm flipH="1">
            <a:off x="1134431" y="2477019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VENUS</a:t>
            </a:r>
            <a:endParaRPr/>
          </a:p>
        </p:txBody>
      </p:sp>
      <p:sp>
        <p:nvSpPr>
          <p:cNvPr id="636" name="Google Shape;636;p41"/>
          <p:cNvSpPr txBox="1">
            <a:spLocks noGrp="1"/>
          </p:cNvSpPr>
          <p:nvPr>
            <p:ph type="ctrTitle" idx="2"/>
          </p:nvPr>
        </p:nvSpPr>
        <p:spPr>
          <a:xfrm flipH="1">
            <a:off x="3745972" y="2474393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SATURN</a:t>
            </a:r>
            <a:endParaRPr/>
          </a:p>
        </p:txBody>
      </p:sp>
      <p:sp>
        <p:nvSpPr>
          <p:cNvPr id="637" name="Google Shape;637;p41"/>
          <p:cNvSpPr txBox="1">
            <a:spLocks noGrp="1"/>
          </p:cNvSpPr>
          <p:nvPr>
            <p:ph type="ctrTitle" idx="4"/>
          </p:nvPr>
        </p:nvSpPr>
        <p:spPr>
          <a:xfrm flipH="1">
            <a:off x="6305153" y="2474411"/>
            <a:ext cx="15606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MARS</a:t>
            </a:r>
            <a:endParaRPr/>
          </a:p>
        </p:txBody>
      </p:sp>
      <p:sp>
        <p:nvSpPr>
          <p:cNvPr id="638" name="Google Shape;638;p41"/>
          <p:cNvSpPr txBox="1">
            <a:spLocks noGrp="1"/>
          </p:cNvSpPr>
          <p:nvPr>
            <p:ph type="subTitle" idx="4294967295"/>
          </p:nvPr>
        </p:nvSpPr>
        <p:spPr>
          <a:xfrm flipH="1">
            <a:off x="3516472" y="2916346"/>
            <a:ext cx="2019600" cy="87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400"/>
              <a:t>Saturn is a gas giant, composed mostly of hydrogen and helium</a:t>
            </a:r>
            <a:endParaRPr sz="140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p42"/>
          <p:cNvSpPr/>
          <p:nvPr/>
        </p:nvSpPr>
        <p:spPr>
          <a:xfrm>
            <a:off x="4407625" y="1604975"/>
            <a:ext cx="3080025" cy="2769000"/>
          </a:xfrm>
          <a:custGeom>
            <a:avLst/>
            <a:gdLst/>
            <a:ahLst/>
            <a:cxnLst/>
            <a:rect l="l" t="t" r="r" b="b"/>
            <a:pathLst>
              <a:path w="123201" h="110760" extrusionOk="0">
                <a:moveTo>
                  <a:pt x="0" y="0"/>
                </a:moveTo>
                <a:lnTo>
                  <a:pt x="123201" y="0"/>
                </a:lnTo>
                <a:lnTo>
                  <a:pt x="122898" y="110760"/>
                </a:lnTo>
                <a:lnTo>
                  <a:pt x="4552" y="109242"/>
                </a:ln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sp>
      <p:pic>
        <p:nvPicPr>
          <p:cNvPr id="644" name="Google Shape;644;p42"/>
          <p:cNvPicPr preferRelativeResize="0"/>
          <p:nvPr/>
        </p:nvPicPr>
        <p:blipFill rotWithShape="1">
          <a:blip r:embed="rId3">
            <a:alphaModFix/>
          </a:blip>
          <a:srcRect l="12699" r="2862"/>
          <a:stretch/>
        </p:blipFill>
        <p:spPr>
          <a:xfrm>
            <a:off x="4678000" y="1687000"/>
            <a:ext cx="2707249" cy="2565800"/>
          </a:xfrm>
          <a:prstGeom prst="rect">
            <a:avLst/>
          </a:prstGeom>
          <a:noFill/>
          <a:ln>
            <a:noFill/>
          </a:ln>
        </p:spPr>
      </p:pic>
      <p:sp>
        <p:nvSpPr>
          <p:cNvPr id="645" name="Google Shape;645;p42"/>
          <p:cNvSpPr txBox="1">
            <a:spLocks noGrp="1"/>
          </p:cNvSpPr>
          <p:nvPr>
            <p:ph type="ctrTitle"/>
          </p:nvPr>
        </p:nvSpPr>
        <p:spPr>
          <a:xfrm flipH="1">
            <a:off x="1594900" y="312350"/>
            <a:ext cx="5954100" cy="111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 Picture Always Reinforces the Concept</a:t>
            </a:r>
            <a:endParaRPr/>
          </a:p>
        </p:txBody>
      </p:sp>
      <p:sp>
        <p:nvSpPr>
          <p:cNvPr id="646" name="Google Shape;646;p42"/>
          <p:cNvSpPr txBox="1">
            <a:spLocks noGrp="1"/>
          </p:cNvSpPr>
          <p:nvPr>
            <p:ph type="subTitle" idx="1"/>
          </p:nvPr>
        </p:nvSpPr>
        <p:spPr>
          <a:xfrm flipH="1">
            <a:off x="824009" y="2649054"/>
            <a:ext cx="2462100" cy="875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Images reveal large amounts of data, so remember: use an image instead of long texts.</a:t>
            </a:r>
            <a:endParaRPr/>
          </a:p>
        </p:txBody>
      </p:sp>
      <p:grpSp>
        <p:nvGrpSpPr>
          <p:cNvPr id="647" name="Google Shape;647;p42"/>
          <p:cNvGrpSpPr/>
          <p:nvPr/>
        </p:nvGrpSpPr>
        <p:grpSpPr>
          <a:xfrm>
            <a:off x="7250990" y="992574"/>
            <a:ext cx="1207275" cy="1806353"/>
            <a:chOff x="3591240" y="1886649"/>
            <a:chExt cx="1207275" cy="1806353"/>
          </a:xfrm>
        </p:grpSpPr>
        <p:sp>
          <p:nvSpPr>
            <p:cNvPr id="648" name="Google Shape;648;p42"/>
            <p:cNvSpPr/>
            <p:nvPr/>
          </p:nvSpPr>
          <p:spPr>
            <a:xfrm>
              <a:off x="3915317" y="1944508"/>
              <a:ext cx="110881" cy="79524"/>
            </a:xfrm>
            <a:custGeom>
              <a:avLst/>
              <a:gdLst/>
              <a:ahLst/>
              <a:cxnLst/>
              <a:rect l="l" t="t" r="r" b="b"/>
              <a:pathLst>
                <a:path w="6602" h="4735" extrusionOk="0">
                  <a:moveTo>
                    <a:pt x="1866" y="1"/>
                  </a:moveTo>
                  <a:cubicBezTo>
                    <a:pt x="1315" y="1"/>
                    <a:pt x="777" y="95"/>
                    <a:pt x="289" y="306"/>
                  </a:cubicBezTo>
                  <a:cubicBezTo>
                    <a:pt x="109" y="378"/>
                    <a:pt x="1" y="595"/>
                    <a:pt x="73" y="811"/>
                  </a:cubicBezTo>
                  <a:cubicBezTo>
                    <a:pt x="361" y="1568"/>
                    <a:pt x="650" y="2362"/>
                    <a:pt x="866" y="3191"/>
                  </a:cubicBezTo>
                  <a:cubicBezTo>
                    <a:pt x="939" y="3336"/>
                    <a:pt x="1083" y="3408"/>
                    <a:pt x="1227" y="3408"/>
                  </a:cubicBezTo>
                  <a:cubicBezTo>
                    <a:pt x="1371" y="3408"/>
                    <a:pt x="1516" y="3336"/>
                    <a:pt x="1588" y="3191"/>
                  </a:cubicBezTo>
                  <a:cubicBezTo>
                    <a:pt x="2634" y="3444"/>
                    <a:pt x="3788" y="3624"/>
                    <a:pt x="4437" y="4562"/>
                  </a:cubicBezTo>
                  <a:cubicBezTo>
                    <a:pt x="4521" y="4679"/>
                    <a:pt x="4643" y="4734"/>
                    <a:pt x="4762" y="4734"/>
                  </a:cubicBezTo>
                  <a:cubicBezTo>
                    <a:pt x="4898" y="4734"/>
                    <a:pt x="5028" y="4661"/>
                    <a:pt x="5086" y="4526"/>
                  </a:cubicBezTo>
                  <a:cubicBezTo>
                    <a:pt x="5735" y="3408"/>
                    <a:pt x="6601" y="2254"/>
                    <a:pt x="5339" y="1208"/>
                  </a:cubicBezTo>
                  <a:cubicBezTo>
                    <a:pt x="4414" y="483"/>
                    <a:pt x="3109" y="1"/>
                    <a:pt x="1866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42"/>
            <p:cNvSpPr/>
            <p:nvPr/>
          </p:nvSpPr>
          <p:spPr>
            <a:xfrm>
              <a:off x="3729883" y="2322547"/>
              <a:ext cx="80062" cy="108328"/>
            </a:xfrm>
            <a:custGeom>
              <a:avLst/>
              <a:gdLst/>
              <a:ahLst/>
              <a:cxnLst/>
              <a:rect l="l" t="t" r="r" b="b"/>
              <a:pathLst>
                <a:path w="4767" h="6450" extrusionOk="0">
                  <a:moveTo>
                    <a:pt x="1961" y="0"/>
                  </a:moveTo>
                  <a:cubicBezTo>
                    <a:pt x="1739" y="0"/>
                    <a:pt x="1530" y="197"/>
                    <a:pt x="1592" y="447"/>
                  </a:cubicBezTo>
                  <a:cubicBezTo>
                    <a:pt x="1809" y="1565"/>
                    <a:pt x="1195" y="2539"/>
                    <a:pt x="654" y="3477"/>
                  </a:cubicBezTo>
                  <a:cubicBezTo>
                    <a:pt x="613" y="3461"/>
                    <a:pt x="569" y="3454"/>
                    <a:pt x="524" y="3454"/>
                  </a:cubicBezTo>
                  <a:cubicBezTo>
                    <a:pt x="264" y="3454"/>
                    <a:pt x="1" y="3709"/>
                    <a:pt x="186" y="4018"/>
                  </a:cubicBezTo>
                  <a:cubicBezTo>
                    <a:pt x="618" y="4739"/>
                    <a:pt x="1015" y="5497"/>
                    <a:pt x="1376" y="6254"/>
                  </a:cubicBezTo>
                  <a:cubicBezTo>
                    <a:pt x="1449" y="6376"/>
                    <a:pt x="1573" y="6449"/>
                    <a:pt x="1701" y="6449"/>
                  </a:cubicBezTo>
                  <a:cubicBezTo>
                    <a:pt x="1761" y="6449"/>
                    <a:pt x="1823" y="6433"/>
                    <a:pt x="1881" y="6398"/>
                  </a:cubicBezTo>
                  <a:cubicBezTo>
                    <a:pt x="3504" y="5713"/>
                    <a:pt x="4586" y="3801"/>
                    <a:pt x="4658" y="2106"/>
                  </a:cubicBezTo>
                  <a:cubicBezTo>
                    <a:pt x="4766" y="483"/>
                    <a:pt x="3359" y="303"/>
                    <a:pt x="2061" y="14"/>
                  </a:cubicBezTo>
                  <a:cubicBezTo>
                    <a:pt x="2028" y="5"/>
                    <a:pt x="1994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42"/>
            <p:cNvSpPr/>
            <p:nvPr/>
          </p:nvSpPr>
          <p:spPr>
            <a:xfrm>
              <a:off x="3805074" y="2133183"/>
              <a:ext cx="39989" cy="30903"/>
            </a:xfrm>
            <a:custGeom>
              <a:avLst/>
              <a:gdLst/>
              <a:ahLst/>
              <a:cxnLst/>
              <a:rect l="l" t="t" r="r" b="b"/>
              <a:pathLst>
                <a:path w="2381" h="1840" extrusionOk="0">
                  <a:moveTo>
                    <a:pt x="1191" y="0"/>
                  </a:moveTo>
                  <a:cubicBezTo>
                    <a:pt x="1" y="0"/>
                    <a:pt x="1" y="1840"/>
                    <a:pt x="1191" y="1840"/>
                  </a:cubicBezTo>
                  <a:cubicBezTo>
                    <a:pt x="2381" y="1840"/>
                    <a:pt x="2381" y="0"/>
                    <a:pt x="1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42"/>
            <p:cNvSpPr/>
            <p:nvPr/>
          </p:nvSpPr>
          <p:spPr>
            <a:xfrm>
              <a:off x="3957724" y="2524490"/>
              <a:ext cx="39989" cy="30920"/>
            </a:xfrm>
            <a:custGeom>
              <a:avLst/>
              <a:gdLst/>
              <a:ahLst/>
              <a:cxnLst/>
              <a:rect l="l" t="t" r="r" b="b"/>
              <a:pathLst>
                <a:path w="2381" h="1841" extrusionOk="0">
                  <a:moveTo>
                    <a:pt x="1191" y="1"/>
                  </a:moveTo>
                  <a:cubicBezTo>
                    <a:pt x="0" y="1"/>
                    <a:pt x="0" y="1840"/>
                    <a:pt x="1191" y="1840"/>
                  </a:cubicBezTo>
                  <a:cubicBezTo>
                    <a:pt x="2381" y="1840"/>
                    <a:pt x="2381" y="1"/>
                    <a:pt x="1191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42"/>
            <p:cNvSpPr/>
            <p:nvPr/>
          </p:nvSpPr>
          <p:spPr>
            <a:xfrm>
              <a:off x="4408401" y="2302191"/>
              <a:ext cx="39989" cy="30903"/>
            </a:xfrm>
            <a:custGeom>
              <a:avLst/>
              <a:gdLst/>
              <a:ahLst/>
              <a:cxnLst/>
              <a:rect l="l" t="t" r="r" b="b"/>
              <a:pathLst>
                <a:path w="2381" h="1840" extrusionOk="0">
                  <a:moveTo>
                    <a:pt x="1191" y="0"/>
                  </a:moveTo>
                  <a:cubicBezTo>
                    <a:pt x="0" y="0"/>
                    <a:pt x="0" y="1839"/>
                    <a:pt x="1191" y="1839"/>
                  </a:cubicBezTo>
                  <a:cubicBezTo>
                    <a:pt x="2381" y="1839"/>
                    <a:pt x="2381" y="0"/>
                    <a:pt x="1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42"/>
            <p:cNvSpPr/>
            <p:nvPr/>
          </p:nvSpPr>
          <p:spPr>
            <a:xfrm>
              <a:off x="4193963" y="2063517"/>
              <a:ext cx="40006" cy="30920"/>
            </a:xfrm>
            <a:custGeom>
              <a:avLst/>
              <a:gdLst/>
              <a:ahLst/>
              <a:cxnLst/>
              <a:rect l="l" t="t" r="r" b="b"/>
              <a:pathLst>
                <a:path w="2382" h="1841" extrusionOk="0">
                  <a:moveTo>
                    <a:pt x="1191" y="1"/>
                  </a:moveTo>
                  <a:cubicBezTo>
                    <a:pt x="1" y="1"/>
                    <a:pt x="1" y="1840"/>
                    <a:pt x="1191" y="1840"/>
                  </a:cubicBezTo>
                  <a:cubicBezTo>
                    <a:pt x="2381" y="1840"/>
                    <a:pt x="2381" y="1"/>
                    <a:pt x="1191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42"/>
            <p:cNvSpPr/>
            <p:nvPr/>
          </p:nvSpPr>
          <p:spPr>
            <a:xfrm>
              <a:off x="4177604" y="2493604"/>
              <a:ext cx="31524" cy="35605"/>
            </a:xfrm>
            <a:custGeom>
              <a:avLst/>
              <a:gdLst/>
              <a:ahLst/>
              <a:cxnLst/>
              <a:rect l="l" t="t" r="r" b="b"/>
              <a:pathLst>
                <a:path w="1877" h="2120" extrusionOk="0">
                  <a:moveTo>
                    <a:pt x="1" y="866"/>
                  </a:moveTo>
                  <a:lnTo>
                    <a:pt x="1" y="902"/>
                  </a:lnTo>
                  <a:cubicBezTo>
                    <a:pt x="1" y="891"/>
                    <a:pt x="1" y="880"/>
                    <a:pt x="1" y="869"/>
                  </a:cubicBezTo>
                  <a:lnTo>
                    <a:pt x="1" y="869"/>
                  </a:lnTo>
                  <a:cubicBezTo>
                    <a:pt x="1" y="868"/>
                    <a:pt x="1" y="867"/>
                    <a:pt x="1" y="866"/>
                  </a:cubicBezTo>
                  <a:close/>
                  <a:moveTo>
                    <a:pt x="1806" y="696"/>
                  </a:moveTo>
                  <a:lnTo>
                    <a:pt x="1840" y="902"/>
                  </a:lnTo>
                  <a:cubicBezTo>
                    <a:pt x="1840" y="833"/>
                    <a:pt x="1826" y="765"/>
                    <a:pt x="1806" y="696"/>
                  </a:cubicBezTo>
                  <a:close/>
                  <a:moveTo>
                    <a:pt x="902" y="0"/>
                  </a:moveTo>
                  <a:lnTo>
                    <a:pt x="686" y="36"/>
                  </a:lnTo>
                  <a:cubicBezTo>
                    <a:pt x="506" y="72"/>
                    <a:pt x="361" y="145"/>
                    <a:pt x="253" y="253"/>
                  </a:cubicBezTo>
                  <a:lnTo>
                    <a:pt x="109" y="469"/>
                  </a:lnTo>
                  <a:cubicBezTo>
                    <a:pt x="42" y="569"/>
                    <a:pt x="6" y="731"/>
                    <a:pt x="1" y="869"/>
                  </a:cubicBezTo>
                  <a:lnTo>
                    <a:pt x="1" y="869"/>
                  </a:lnTo>
                  <a:cubicBezTo>
                    <a:pt x="37" y="1084"/>
                    <a:pt x="37" y="1264"/>
                    <a:pt x="73" y="1443"/>
                  </a:cubicBezTo>
                  <a:cubicBezTo>
                    <a:pt x="109" y="1551"/>
                    <a:pt x="145" y="1659"/>
                    <a:pt x="253" y="1768"/>
                  </a:cubicBezTo>
                  <a:cubicBezTo>
                    <a:pt x="289" y="1876"/>
                    <a:pt x="398" y="1948"/>
                    <a:pt x="506" y="1984"/>
                  </a:cubicBezTo>
                  <a:cubicBezTo>
                    <a:pt x="578" y="2056"/>
                    <a:pt x="722" y="2092"/>
                    <a:pt x="830" y="2092"/>
                  </a:cubicBezTo>
                  <a:cubicBezTo>
                    <a:pt x="884" y="2110"/>
                    <a:pt x="948" y="2119"/>
                    <a:pt x="1011" y="2119"/>
                  </a:cubicBezTo>
                  <a:cubicBezTo>
                    <a:pt x="1074" y="2119"/>
                    <a:pt x="1137" y="2110"/>
                    <a:pt x="1191" y="2092"/>
                  </a:cubicBezTo>
                  <a:lnTo>
                    <a:pt x="1407" y="2020"/>
                  </a:lnTo>
                  <a:cubicBezTo>
                    <a:pt x="1552" y="1948"/>
                    <a:pt x="1660" y="1804"/>
                    <a:pt x="1768" y="1695"/>
                  </a:cubicBezTo>
                  <a:lnTo>
                    <a:pt x="1840" y="1479"/>
                  </a:lnTo>
                  <a:cubicBezTo>
                    <a:pt x="1876" y="1299"/>
                    <a:pt x="1876" y="1118"/>
                    <a:pt x="1840" y="974"/>
                  </a:cubicBezTo>
                  <a:lnTo>
                    <a:pt x="1805" y="693"/>
                  </a:lnTo>
                  <a:lnTo>
                    <a:pt x="1805" y="693"/>
                  </a:lnTo>
                  <a:cubicBezTo>
                    <a:pt x="1805" y="694"/>
                    <a:pt x="1806" y="695"/>
                    <a:pt x="1806" y="696"/>
                  </a:cubicBezTo>
                  <a:lnTo>
                    <a:pt x="1806" y="696"/>
                  </a:lnTo>
                  <a:lnTo>
                    <a:pt x="1804" y="686"/>
                  </a:lnTo>
                  <a:lnTo>
                    <a:pt x="1805" y="693"/>
                  </a:lnTo>
                  <a:lnTo>
                    <a:pt x="1805" y="693"/>
                  </a:lnTo>
                  <a:cubicBezTo>
                    <a:pt x="1794" y="655"/>
                    <a:pt x="1781" y="616"/>
                    <a:pt x="1768" y="577"/>
                  </a:cubicBezTo>
                  <a:cubicBezTo>
                    <a:pt x="1732" y="433"/>
                    <a:pt x="1660" y="361"/>
                    <a:pt x="1552" y="253"/>
                  </a:cubicBezTo>
                  <a:cubicBezTo>
                    <a:pt x="1371" y="108"/>
                    <a:pt x="1155" y="0"/>
                    <a:pt x="9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42"/>
            <p:cNvSpPr/>
            <p:nvPr/>
          </p:nvSpPr>
          <p:spPr>
            <a:xfrm>
              <a:off x="3591240" y="1886649"/>
              <a:ext cx="40006" cy="30903"/>
            </a:xfrm>
            <a:custGeom>
              <a:avLst/>
              <a:gdLst/>
              <a:ahLst/>
              <a:cxnLst/>
              <a:rect l="l" t="t" r="r" b="b"/>
              <a:pathLst>
                <a:path w="2382" h="1840" extrusionOk="0">
                  <a:moveTo>
                    <a:pt x="1191" y="0"/>
                  </a:moveTo>
                  <a:cubicBezTo>
                    <a:pt x="37" y="0"/>
                    <a:pt x="1" y="1839"/>
                    <a:pt x="1191" y="1839"/>
                  </a:cubicBezTo>
                  <a:cubicBezTo>
                    <a:pt x="2381" y="1839"/>
                    <a:pt x="2381" y="0"/>
                    <a:pt x="1191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42"/>
            <p:cNvSpPr/>
            <p:nvPr/>
          </p:nvSpPr>
          <p:spPr>
            <a:xfrm>
              <a:off x="4110979" y="2236355"/>
              <a:ext cx="110864" cy="79592"/>
            </a:xfrm>
            <a:custGeom>
              <a:avLst/>
              <a:gdLst/>
              <a:ahLst/>
              <a:cxnLst/>
              <a:rect l="l" t="t" r="r" b="b"/>
              <a:pathLst>
                <a:path w="6601" h="4739" extrusionOk="0">
                  <a:moveTo>
                    <a:pt x="1933" y="1"/>
                  </a:moveTo>
                  <a:cubicBezTo>
                    <a:pt x="1372" y="1"/>
                    <a:pt x="822" y="99"/>
                    <a:pt x="325" y="313"/>
                  </a:cubicBezTo>
                  <a:cubicBezTo>
                    <a:pt x="109" y="385"/>
                    <a:pt x="0" y="602"/>
                    <a:pt x="73" y="782"/>
                  </a:cubicBezTo>
                  <a:cubicBezTo>
                    <a:pt x="397" y="1576"/>
                    <a:pt x="650" y="2369"/>
                    <a:pt x="902" y="3199"/>
                  </a:cubicBezTo>
                  <a:cubicBezTo>
                    <a:pt x="956" y="3343"/>
                    <a:pt x="1100" y="3415"/>
                    <a:pt x="1245" y="3415"/>
                  </a:cubicBezTo>
                  <a:cubicBezTo>
                    <a:pt x="1389" y="3415"/>
                    <a:pt x="1533" y="3343"/>
                    <a:pt x="1587" y="3199"/>
                  </a:cubicBezTo>
                  <a:cubicBezTo>
                    <a:pt x="2633" y="3451"/>
                    <a:pt x="3787" y="3632"/>
                    <a:pt x="4437" y="4569"/>
                  </a:cubicBezTo>
                  <a:cubicBezTo>
                    <a:pt x="4518" y="4683"/>
                    <a:pt x="4636" y="4738"/>
                    <a:pt x="4754" y="4738"/>
                  </a:cubicBezTo>
                  <a:cubicBezTo>
                    <a:pt x="4898" y="4738"/>
                    <a:pt x="5043" y="4656"/>
                    <a:pt x="5122" y="4497"/>
                  </a:cubicBezTo>
                  <a:cubicBezTo>
                    <a:pt x="5771" y="3379"/>
                    <a:pt x="6601" y="2225"/>
                    <a:pt x="5338" y="1215"/>
                  </a:cubicBezTo>
                  <a:cubicBezTo>
                    <a:pt x="4446" y="472"/>
                    <a:pt x="3163" y="1"/>
                    <a:pt x="1933" y="1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42"/>
            <p:cNvSpPr/>
            <p:nvPr/>
          </p:nvSpPr>
          <p:spPr>
            <a:xfrm>
              <a:off x="4691884" y="2822887"/>
              <a:ext cx="106631" cy="84412"/>
            </a:xfrm>
            <a:custGeom>
              <a:avLst/>
              <a:gdLst/>
              <a:ahLst/>
              <a:cxnLst/>
              <a:rect l="l" t="t" r="r" b="b"/>
              <a:pathLst>
                <a:path w="6349" h="5026" extrusionOk="0">
                  <a:moveTo>
                    <a:pt x="2006" y="1"/>
                  </a:moveTo>
                  <a:cubicBezTo>
                    <a:pt x="1885" y="1"/>
                    <a:pt x="1765" y="55"/>
                    <a:pt x="1696" y="159"/>
                  </a:cubicBezTo>
                  <a:cubicBezTo>
                    <a:pt x="938" y="1205"/>
                    <a:pt x="1" y="2287"/>
                    <a:pt x="1119" y="3441"/>
                  </a:cubicBezTo>
                  <a:cubicBezTo>
                    <a:pt x="2041" y="4363"/>
                    <a:pt x="3504" y="5026"/>
                    <a:pt x="4871" y="5026"/>
                  </a:cubicBezTo>
                  <a:cubicBezTo>
                    <a:pt x="5269" y="5026"/>
                    <a:pt x="5658" y="4970"/>
                    <a:pt x="6024" y="4848"/>
                  </a:cubicBezTo>
                  <a:cubicBezTo>
                    <a:pt x="6240" y="4812"/>
                    <a:pt x="6348" y="4595"/>
                    <a:pt x="6312" y="4415"/>
                  </a:cubicBezTo>
                  <a:cubicBezTo>
                    <a:pt x="6096" y="3585"/>
                    <a:pt x="5880" y="2792"/>
                    <a:pt x="5735" y="1962"/>
                  </a:cubicBezTo>
                  <a:cubicBezTo>
                    <a:pt x="5694" y="1777"/>
                    <a:pt x="5534" y="1673"/>
                    <a:pt x="5372" y="1673"/>
                  </a:cubicBezTo>
                  <a:cubicBezTo>
                    <a:pt x="5250" y="1673"/>
                    <a:pt x="5127" y="1731"/>
                    <a:pt x="5050" y="1854"/>
                  </a:cubicBezTo>
                  <a:cubicBezTo>
                    <a:pt x="4004" y="1494"/>
                    <a:pt x="2922" y="1205"/>
                    <a:pt x="2345" y="195"/>
                  </a:cubicBezTo>
                  <a:cubicBezTo>
                    <a:pt x="2270" y="64"/>
                    <a:pt x="2137" y="1"/>
                    <a:pt x="2006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42"/>
            <p:cNvSpPr/>
            <p:nvPr/>
          </p:nvSpPr>
          <p:spPr>
            <a:xfrm>
              <a:off x="4257565" y="2513590"/>
              <a:ext cx="39384" cy="30903"/>
            </a:xfrm>
            <a:custGeom>
              <a:avLst/>
              <a:gdLst/>
              <a:ahLst/>
              <a:cxnLst/>
              <a:rect l="l" t="t" r="r" b="b"/>
              <a:pathLst>
                <a:path w="2345" h="1840" extrusionOk="0">
                  <a:moveTo>
                    <a:pt x="1155" y="0"/>
                  </a:moveTo>
                  <a:cubicBezTo>
                    <a:pt x="1" y="0"/>
                    <a:pt x="1" y="1840"/>
                    <a:pt x="1155" y="1840"/>
                  </a:cubicBezTo>
                  <a:cubicBezTo>
                    <a:pt x="2345" y="1840"/>
                    <a:pt x="2345" y="0"/>
                    <a:pt x="1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42"/>
            <p:cNvSpPr/>
            <p:nvPr/>
          </p:nvSpPr>
          <p:spPr>
            <a:xfrm>
              <a:off x="4445955" y="2772250"/>
              <a:ext cx="39989" cy="30903"/>
            </a:xfrm>
            <a:custGeom>
              <a:avLst/>
              <a:gdLst/>
              <a:ahLst/>
              <a:cxnLst/>
              <a:rect l="l" t="t" r="r" b="b"/>
              <a:pathLst>
                <a:path w="2381" h="1840" extrusionOk="0">
                  <a:moveTo>
                    <a:pt x="1191" y="0"/>
                  </a:moveTo>
                  <a:cubicBezTo>
                    <a:pt x="0" y="0"/>
                    <a:pt x="0" y="1840"/>
                    <a:pt x="1191" y="1840"/>
                  </a:cubicBezTo>
                  <a:cubicBezTo>
                    <a:pt x="2381" y="1840"/>
                    <a:pt x="2381" y="0"/>
                    <a:pt x="1191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42"/>
            <p:cNvSpPr/>
            <p:nvPr/>
          </p:nvSpPr>
          <p:spPr>
            <a:xfrm>
              <a:off x="4515016" y="2342163"/>
              <a:ext cx="31507" cy="36361"/>
            </a:xfrm>
            <a:custGeom>
              <a:avLst/>
              <a:gdLst/>
              <a:ahLst/>
              <a:cxnLst/>
              <a:rect l="l" t="t" r="r" b="b"/>
              <a:pathLst>
                <a:path w="1876" h="2165" extrusionOk="0">
                  <a:moveTo>
                    <a:pt x="938" y="0"/>
                  </a:moveTo>
                  <a:lnTo>
                    <a:pt x="685" y="37"/>
                  </a:lnTo>
                  <a:cubicBezTo>
                    <a:pt x="541" y="73"/>
                    <a:pt x="397" y="145"/>
                    <a:pt x="289" y="253"/>
                  </a:cubicBezTo>
                  <a:lnTo>
                    <a:pt x="144" y="469"/>
                  </a:lnTo>
                  <a:cubicBezTo>
                    <a:pt x="72" y="578"/>
                    <a:pt x="36" y="758"/>
                    <a:pt x="36" y="902"/>
                  </a:cubicBezTo>
                  <a:lnTo>
                    <a:pt x="36" y="1227"/>
                  </a:lnTo>
                  <a:cubicBezTo>
                    <a:pt x="0" y="1335"/>
                    <a:pt x="36" y="1479"/>
                    <a:pt x="108" y="1587"/>
                  </a:cubicBezTo>
                  <a:cubicBezTo>
                    <a:pt x="144" y="1696"/>
                    <a:pt x="217" y="1804"/>
                    <a:pt x="289" y="1876"/>
                  </a:cubicBezTo>
                  <a:cubicBezTo>
                    <a:pt x="361" y="1948"/>
                    <a:pt x="469" y="2020"/>
                    <a:pt x="577" y="2056"/>
                  </a:cubicBezTo>
                  <a:cubicBezTo>
                    <a:pt x="685" y="2128"/>
                    <a:pt x="830" y="2165"/>
                    <a:pt x="938" y="2165"/>
                  </a:cubicBezTo>
                  <a:lnTo>
                    <a:pt x="1190" y="2128"/>
                  </a:lnTo>
                  <a:cubicBezTo>
                    <a:pt x="1335" y="2056"/>
                    <a:pt x="1479" y="1984"/>
                    <a:pt x="1587" y="1876"/>
                  </a:cubicBezTo>
                  <a:lnTo>
                    <a:pt x="1731" y="1696"/>
                  </a:lnTo>
                  <a:cubicBezTo>
                    <a:pt x="1803" y="1551"/>
                    <a:pt x="1876" y="1407"/>
                    <a:pt x="1876" y="1227"/>
                  </a:cubicBezTo>
                  <a:lnTo>
                    <a:pt x="1876" y="902"/>
                  </a:lnTo>
                  <a:cubicBezTo>
                    <a:pt x="1876" y="794"/>
                    <a:pt x="1840" y="686"/>
                    <a:pt x="1767" y="578"/>
                  </a:cubicBezTo>
                  <a:cubicBezTo>
                    <a:pt x="1731" y="433"/>
                    <a:pt x="1695" y="361"/>
                    <a:pt x="1587" y="253"/>
                  </a:cubicBezTo>
                  <a:cubicBezTo>
                    <a:pt x="1515" y="181"/>
                    <a:pt x="1407" y="109"/>
                    <a:pt x="1299" y="73"/>
                  </a:cubicBezTo>
                  <a:cubicBezTo>
                    <a:pt x="1190" y="37"/>
                    <a:pt x="1082" y="0"/>
                    <a:pt x="938" y="0"/>
                  </a:cubicBez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42"/>
            <p:cNvSpPr/>
            <p:nvPr/>
          </p:nvSpPr>
          <p:spPr>
            <a:xfrm>
              <a:off x="4730042" y="2537825"/>
              <a:ext cx="40006" cy="30903"/>
            </a:xfrm>
            <a:custGeom>
              <a:avLst/>
              <a:gdLst/>
              <a:ahLst/>
              <a:cxnLst/>
              <a:rect l="l" t="t" r="r" b="b"/>
              <a:pathLst>
                <a:path w="2382" h="1840" extrusionOk="0">
                  <a:moveTo>
                    <a:pt x="1191" y="0"/>
                  </a:moveTo>
                  <a:cubicBezTo>
                    <a:pt x="1" y="0"/>
                    <a:pt x="1" y="1840"/>
                    <a:pt x="1191" y="1840"/>
                  </a:cubicBezTo>
                  <a:cubicBezTo>
                    <a:pt x="2381" y="1840"/>
                    <a:pt x="2381" y="0"/>
                    <a:pt x="11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42"/>
            <p:cNvSpPr/>
            <p:nvPr/>
          </p:nvSpPr>
          <p:spPr>
            <a:xfrm>
              <a:off x="4474422" y="2547045"/>
              <a:ext cx="107236" cy="84647"/>
            </a:xfrm>
            <a:custGeom>
              <a:avLst/>
              <a:gdLst/>
              <a:ahLst/>
              <a:cxnLst/>
              <a:rect l="l" t="t" r="r" b="b"/>
              <a:pathLst>
                <a:path w="6385" h="5040" extrusionOk="0">
                  <a:moveTo>
                    <a:pt x="2030" y="0"/>
                  </a:moveTo>
                  <a:cubicBezTo>
                    <a:pt x="1913" y="0"/>
                    <a:pt x="1799" y="55"/>
                    <a:pt x="1732" y="173"/>
                  </a:cubicBezTo>
                  <a:cubicBezTo>
                    <a:pt x="938" y="1218"/>
                    <a:pt x="1" y="2300"/>
                    <a:pt x="1155" y="3455"/>
                  </a:cubicBezTo>
                  <a:cubicBezTo>
                    <a:pt x="2077" y="4377"/>
                    <a:pt x="3519" y="5039"/>
                    <a:pt x="4893" y="5039"/>
                  </a:cubicBezTo>
                  <a:cubicBezTo>
                    <a:pt x="5292" y="5039"/>
                    <a:pt x="5686" y="4983"/>
                    <a:pt x="6060" y="4861"/>
                  </a:cubicBezTo>
                  <a:cubicBezTo>
                    <a:pt x="6276" y="4825"/>
                    <a:pt x="6384" y="4609"/>
                    <a:pt x="6348" y="4428"/>
                  </a:cubicBezTo>
                  <a:cubicBezTo>
                    <a:pt x="6096" y="3599"/>
                    <a:pt x="5916" y="2769"/>
                    <a:pt x="5771" y="1940"/>
                  </a:cubicBezTo>
                  <a:cubicBezTo>
                    <a:pt x="5731" y="1760"/>
                    <a:pt x="5569" y="1657"/>
                    <a:pt x="5408" y="1657"/>
                  </a:cubicBezTo>
                  <a:cubicBezTo>
                    <a:pt x="5279" y="1657"/>
                    <a:pt x="5150" y="1723"/>
                    <a:pt x="5086" y="1868"/>
                  </a:cubicBezTo>
                  <a:cubicBezTo>
                    <a:pt x="4040" y="1507"/>
                    <a:pt x="2958" y="1218"/>
                    <a:pt x="2381" y="209"/>
                  </a:cubicBezTo>
                  <a:cubicBezTo>
                    <a:pt x="2304" y="73"/>
                    <a:pt x="2164" y="0"/>
                    <a:pt x="2030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42"/>
            <p:cNvSpPr/>
            <p:nvPr/>
          </p:nvSpPr>
          <p:spPr>
            <a:xfrm>
              <a:off x="4004364" y="3217754"/>
              <a:ext cx="92692" cy="95564"/>
            </a:xfrm>
            <a:custGeom>
              <a:avLst/>
              <a:gdLst/>
              <a:ahLst/>
              <a:cxnLst/>
              <a:rect l="l" t="t" r="r" b="b"/>
              <a:pathLst>
                <a:path w="5519" h="5690" extrusionOk="0">
                  <a:moveTo>
                    <a:pt x="804" y="1"/>
                  </a:moveTo>
                  <a:cubicBezTo>
                    <a:pt x="651" y="1"/>
                    <a:pt x="499" y="130"/>
                    <a:pt x="469" y="308"/>
                  </a:cubicBezTo>
                  <a:cubicBezTo>
                    <a:pt x="1" y="1967"/>
                    <a:pt x="794" y="4023"/>
                    <a:pt x="2056" y="5177"/>
                  </a:cubicBezTo>
                  <a:cubicBezTo>
                    <a:pt x="2448" y="5545"/>
                    <a:pt x="2813" y="5690"/>
                    <a:pt x="3162" y="5690"/>
                  </a:cubicBezTo>
                  <a:cubicBezTo>
                    <a:pt x="3908" y="5690"/>
                    <a:pt x="4579" y="5032"/>
                    <a:pt x="5266" y="4492"/>
                  </a:cubicBezTo>
                  <a:cubicBezTo>
                    <a:pt x="5519" y="4348"/>
                    <a:pt x="5519" y="3987"/>
                    <a:pt x="5266" y="3843"/>
                  </a:cubicBezTo>
                  <a:cubicBezTo>
                    <a:pt x="4220" y="3302"/>
                    <a:pt x="3896" y="2220"/>
                    <a:pt x="3499" y="1210"/>
                  </a:cubicBezTo>
                  <a:cubicBezTo>
                    <a:pt x="3788" y="1029"/>
                    <a:pt x="3716" y="597"/>
                    <a:pt x="3391" y="488"/>
                  </a:cubicBezTo>
                  <a:cubicBezTo>
                    <a:pt x="2561" y="380"/>
                    <a:pt x="1732" y="200"/>
                    <a:pt x="902" y="20"/>
                  </a:cubicBezTo>
                  <a:cubicBezTo>
                    <a:pt x="870" y="7"/>
                    <a:pt x="837" y="1"/>
                    <a:pt x="804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42"/>
            <p:cNvSpPr/>
            <p:nvPr/>
          </p:nvSpPr>
          <p:spPr>
            <a:xfrm>
              <a:off x="4358856" y="2977837"/>
              <a:ext cx="109520" cy="80381"/>
            </a:xfrm>
            <a:custGeom>
              <a:avLst/>
              <a:gdLst/>
              <a:ahLst/>
              <a:cxnLst/>
              <a:rect l="l" t="t" r="r" b="b"/>
              <a:pathLst>
                <a:path w="6521" h="4786" extrusionOk="0">
                  <a:moveTo>
                    <a:pt x="3724" y="1"/>
                  </a:moveTo>
                  <a:cubicBezTo>
                    <a:pt x="3458" y="1"/>
                    <a:pt x="3258" y="282"/>
                    <a:pt x="3383" y="563"/>
                  </a:cubicBezTo>
                  <a:cubicBezTo>
                    <a:pt x="2574" y="1204"/>
                    <a:pt x="1796" y="1908"/>
                    <a:pt x="725" y="1908"/>
                  </a:cubicBezTo>
                  <a:cubicBezTo>
                    <a:pt x="650" y="1908"/>
                    <a:pt x="575" y="1904"/>
                    <a:pt x="498" y="1897"/>
                  </a:cubicBezTo>
                  <a:cubicBezTo>
                    <a:pt x="483" y="1896"/>
                    <a:pt x="468" y="1895"/>
                    <a:pt x="454" y="1895"/>
                  </a:cubicBezTo>
                  <a:cubicBezTo>
                    <a:pt x="188" y="1895"/>
                    <a:pt x="0" y="2199"/>
                    <a:pt x="137" y="2438"/>
                  </a:cubicBezTo>
                  <a:cubicBezTo>
                    <a:pt x="530" y="3553"/>
                    <a:pt x="894" y="4786"/>
                    <a:pt x="2147" y="4786"/>
                  </a:cubicBezTo>
                  <a:cubicBezTo>
                    <a:pt x="2273" y="4786"/>
                    <a:pt x="2408" y="4773"/>
                    <a:pt x="2554" y="4747"/>
                  </a:cubicBezTo>
                  <a:cubicBezTo>
                    <a:pt x="4213" y="4422"/>
                    <a:pt x="5980" y="3088"/>
                    <a:pt x="6449" y="1393"/>
                  </a:cubicBezTo>
                  <a:cubicBezTo>
                    <a:pt x="6521" y="1212"/>
                    <a:pt x="6413" y="996"/>
                    <a:pt x="6196" y="924"/>
                  </a:cubicBezTo>
                  <a:cubicBezTo>
                    <a:pt x="5403" y="671"/>
                    <a:pt x="4609" y="347"/>
                    <a:pt x="3852" y="22"/>
                  </a:cubicBezTo>
                  <a:cubicBezTo>
                    <a:pt x="3809" y="7"/>
                    <a:pt x="3766" y="1"/>
                    <a:pt x="37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42"/>
            <p:cNvSpPr/>
            <p:nvPr/>
          </p:nvSpPr>
          <p:spPr>
            <a:xfrm>
              <a:off x="4275133" y="3190815"/>
              <a:ext cx="39989" cy="30903"/>
            </a:xfrm>
            <a:custGeom>
              <a:avLst/>
              <a:gdLst/>
              <a:ahLst/>
              <a:cxnLst/>
              <a:rect l="l" t="t" r="r" b="b"/>
              <a:pathLst>
                <a:path w="2381" h="1840" extrusionOk="0">
                  <a:moveTo>
                    <a:pt x="1191" y="1"/>
                  </a:moveTo>
                  <a:cubicBezTo>
                    <a:pt x="1" y="1"/>
                    <a:pt x="1" y="1840"/>
                    <a:pt x="1191" y="1840"/>
                  </a:cubicBezTo>
                  <a:cubicBezTo>
                    <a:pt x="2345" y="1840"/>
                    <a:pt x="2381" y="1"/>
                    <a:pt x="11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42"/>
            <p:cNvSpPr/>
            <p:nvPr/>
          </p:nvSpPr>
          <p:spPr>
            <a:xfrm>
              <a:off x="4585269" y="3185356"/>
              <a:ext cx="40006" cy="30920"/>
            </a:xfrm>
            <a:custGeom>
              <a:avLst/>
              <a:gdLst/>
              <a:ahLst/>
              <a:cxnLst/>
              <a:rect l="l" t="t" r="r" b="b"/>
              <a:pathLst>
                <a:path w="2382" h="1841" extrusionOk="0">
                  <a:moveTo>
                    <a:pt x="1191" y="1"/>
                  </a:moveTo>
                  <a:cubicBezTo>
                    <a:pt x="1" y="1"/>
                    <a:pt x="1" y="1840"/>
                    <a:pt x="1191" y="1840"/>
                  </a:cubicBezTo>
                  <a:cubicBezTo>
                    <a:pt x="2381" y="1840"/>
                    <a:pt x="2381" y="1"/>
                    <a:pt x="1191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42"/>
            <p:cNvSpPr/>
            <p:nvPr/>
          </p:nvSpPr>
          <p:spPr>
            <a:xfrm>
              <a:off x="4424760" y="3662082"/>
              <a:ext cx="39989" cy="30920"/>
            </a:xfrm>
            <a:custGeom>
              <a:avLst/>
              <a:gdLst/>
              <a:ahLst/>
              <a:cxnLst/>
              <a:rect l="l" t="t" r="r" b="b"/>
              <a:pathLst>
                <a:path w="2381" h="1841" extrusionOk="0">
                  <a:moveTo>
                    <a:pt x="1190" y="1"/>
                  </a:moveTo>
                  <a:cubicBezTo>
                    <a:pt x="0" y="1"/>
                    <a:pt x="0" y="1840"/>
                    <a:pt x="1190" y="1840"/>
                  </a:cubicBezTo>
                  <a:cubicBezTo>
                    <a:pt x="2344" y="1840"/>
                    <a:pt x="2381" y="1"/>
                    <a:pt x="11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42"/>
            <p:cNvSpPr/>
            <p:nvPr/>
          </p:nvSpPr>
          <p:spPr>
            <a:xfrm>
              <a:off x="4587100" y="3403187"/>
              <a:ext cx="36361" cy="30785"/>
            </a:xfrm>
            <a:custGeom>
              <a:avLst/>
              <a:gdLst/>
              <a:ahLst/>
              <a:cxnLst/>
              <a:rect l="l" t="t" r="r" b="b"/>
              <a:pathLst>
                <a:path w="2165" h="1833" extrusionOk="0">
                  <a:moveTo>
                    <a:pt x="829" y="1"/>
                  </a:moveTo>
                  <a:cubicBezTo>
                    <a:pt x="736" y="1"/>
                    <a:pt x="656" y="34"/>
                    <a:pt x="577" y="87"/>
                  </a:cubicBezTo>
                  <a:cubicBezTo>
                    <a:pt x="469" y="123"/>
                    <a:pt x="361" y="159"/>
                    <a:pt x="289" y="268"/>
                  </a:cubicBezTo>
                  <a:cubicBezTo>
                    <a:pt x="180" y="340"/>
                    <a:pt x="144" y="448"/>
                    <a:pt x="108" y="556"/>
                  </a:cubicBezTo>
                  <a:cubicBezTo>
                    <a:pt x="36" y="664"/>
                    <a:pt x="0" y="809"/>
                    <a:pt x="0" y="917"/>
                  </a:cubicBezTo>
                  <a:lnTo>
                    <a:pt x="36" y="1169"/>
                  </a:lnTo>
                  <a:cubicBezTo>
                    <a:pt x="72" y="1314"/>
                    <a:pt x="180" y="1458"/>
                    <a:pt x="289" y="1566"/>
                  </a:cubicBezTo>
                  <a:lnTo>
                    <a:pt x="469" y="1710"/>
                  </a:lnTo>
                  <a:cubicBezTo>
                    <a:pt x="613" y="1782"/>
                    <a:pt x="757" y="1818"/>
                    <a:pt x="902" y="1818"/>
                  </a:cubicBezTo>
                  <a:lnTo>
                    <a:pt x="1226" y="1818"/>
                  </a:lnTo>
                  <a:cubicBezTo>
                    <a:pt x="1265" y="1828"/>
                    <a:pt x="1301" y="1833"/>
                    <a:pt x="1335" y="1833"/>
                  </a:cubicBezTo>
                  <a:cubicBezTo>
                    <a:pt x="1429" y="1833"/>
                    <a:pt x="1508" y="1799"/>
                    <a:pt x="1587" y="1746"/>
                  </a:cubicBezTo>
                  <a:cubicBezTo>
                    <a:pt x="1695" y="1710"/>
                    <a:pt x="1803" y="1638"/>
                    <a:pt x="1912" y="1566"/>
                  </a:cubicBezTo>
                  <a:cubicBezTo>
                    <a:pt x="1984" y="1494"/>
                    <a:pt x="2056" y="1386"/>
                    <a:pt x="2092" y="1277"/>
                  </a:cubicBezTo>
                  <a:cubicBezTo>
                    <a:pt x="2128" y="1169"/>
                    <a:pt x="2164" y="1025"/>
                    <a:pt x="2164" y="917"/>
                  </a:cubicBezTo>
                  <a:lnTo>
                    <a:pt x="2128" y="664"/>
                  </a:lnTo>
                  <a:cubicBezTo>
                    <a:pt x="2092" y="520"/>
                    <a:pt x="2020" y="376"/>
                    <a:pt x="1912" y="268"/>
                  </a:cubicBezTo>
                  <a:lnTo>
                    <a:pt x="1695" y="123"/>
                  </a:lnTo>
                  <a:cubicBezTo>
                    <a:pt x="1551" y="51"/>
                    <a:pt x="1407" y="15"/>
                    <a:pt x="1262" y="15"/>
                  </a:cubicBezTo>
                  <a:lnTo>
                    <a:pt x="938" y="15"/>
                  </a:lnTo>
                  <a:cubicBezTo>
                    <a:pt x="899" y="5"/>
                    <a:pt x="863" y="1"/>
                    <a:pt x="8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42"/>
            <p:cNvSpPr/>
            <p:nvPr/>
          </p:nvSpPr>
          <p:spPr>
            <a:xfrm>
              <a:off x="4044957" y="3048460"/>
              <a:ext cx="39989" cy="30920"/>
            </a:xfrm>
            <a:custGeom>
              <a:avLst/>
              <a:gdLst/>
              <a:ahLst/>
              <a:cxnLst/>
              <a:rect l="l" t="t" r="r" b="b"/>
              <a:pathLst>
                <a:path w="2381" h="1841" extrusionOk="0">
                  <a:moveTo>
                    <a:pt x="1190" y="1"/>
                  </a:moveTo>
                  <a:cubicBezTo>
                    <a:pt x="0" y="1"/>
                    <a:pt x="0" y="1840"/>
                    <a:pt x="1190" y="1840"/>
                  </a:cubicBezTo>
                  <a:cubicBezTo>
                    <a:pt x="2381" y="1840"/>
                    <a:pt x="2381" y="1"/>
                    <a:pt x="11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42"/>
            <p:cNvSpPr/>
            <p:nvPr/>
          </p:nvSpPr>
          <p:spPr>
            <a:xfrm>
              <a:off x="4175790" y="3403439"/>
              <a:ext cx="39384" cy="30298"/>
            </a:xfrm>
            <a:custGeom>
              <a:avLst/>
              <a:gdLst/>
              <a:ahLst/>
              <a:cxnLst/>
              <a:rect l="l" t="t" r="r" b="b"/>
              <a:pathLst>
                <a:path w="2345" h="1804" extrusionOk="0">
                  <a:moveTo>
                    <a:pt x="1191" y="0"/>
                  </a:moveTo>
                  <a:cubicBezTo>
                    <a:pt x="1" y="0"/>
                    <a:pt x="1" y="1803"/>
                    <a:pt x="1191" y="1803"/>
                  </a:cubicBezTo>
                  <a:cubicBezTo>
                    <a:pt x="2345" y="1803"/>
                    <a:pt x="2345" y="0"/>
                    <a:pt x="1191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42"/>
            <p:cNvSpPr/>
            <p:nvPr/>
          </p:nvSpPr>
          <p:spPr>
            <a:xfrm>
              <a:off x="4353885" y="3418488"/>
              <a:ext cx="93296" cy="95933"/>
            </a:xfrm>
            <a:custGeom>
              <a:avLst/>
              <a:gdLst/>
              <a:ahLst/>
              <a:cxnLst/>
              <a:rect l="l" t="t" r="r" b="b"/>
              <a:pathLst>
                <a:path w="5555" h="5712" extrusionOk="0">
                  <a:moveTo>
                    <a:pt x="872" y="0"/>
                  </a:moveTo>
                  <a:cubicBezTo>
                    <a:pt x="686" y="0"/>
                    <a:pt x="538" y="136"/>
                    <a:pt x="505" y="330"/>
                  </a:cubicBezTo>
                  <a:cubicBezTo>
                    <a:pt x="0" y="1989"/>
                    <a:pt x="830" y="4009"/>
                    <a:pt x="2056" y="5199"/>
                  </a:cubicBezTo>
                  <a:cubicBezTo>
                    <a:pt x="2459" y="5568"/>
                    <a:pt x="2832" y="5712"/>
                    <a:pt x="3187" y="5712"/>
                  </a:cubicBezTo>
                  <a:cubicBezTo>
                    <a:pt x="3943" y="5712"/>
                    <a:pt x="4614" y="5054"/>
                    <a:pt x="5302" y="4514"/>
                  </a:cubicBezTo>
                  <a:cubicBezTo>
                    <a:pt x="5555" y="4370"/>
                    <a:pt x="5519" y="4009"/>
                    <a:pt x="5266" y="3865"/>
                  </a:cubicBezTo>
                  <a:cubicBezTo>
                    <a:pt x="4256" y="3324"/>
                    <a:pt x="3932" y="2242"/>
                    <a:pt x="3535" y="1196"/>
                  </a:cubicBezTo>
                  <a:cubicBezTo>
                    <a:pt x="3823" y="1016"/>
                    <a:pt x="3751" y="583"/>
                    <a:pt x="3427" y="511"/>
                  </a:cubicBezTo>
                  <a:cubicBezTo>
                    <a:pt x="2561" y="403"/>
                    <a:pt x="1768" y="222"/>
                    <a:pt x="938" y="6"/>
                  </a:cubicBezTo>
                  <a:cubicBezTo>
                    <a:pt x="916" y="2"/>
                    <a:pt x="894" y="0"/>
                    <a:pt x="872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" name="Google Shape;672;p42"/>
          <p:cNvGrpSpPr/>
          <p:nvPr/>
        </p:nvGrpSpPr>
        <p:grpSpPr>
          <a:xfrm>
            <a:off x="3769255" y="3524454"/>
            <a:ext cx="908733" cy="1029484"/>
            <a:chOff x="817546" y="4574941"/>
            <a:chExt cx="718423" cy="813886"/>
          </a:xfrm>
        </p:grpSpPr>
        <p:sp>
          <p:nvSpPr>
            <p:cNvPr id="673" name="Google Shape;673;p42"/>
            <p:cNvSpPr/>
            <p:nvPr/>
          </p:nvSpPr>
          <p:spPr>
            <a:xfrm>
              <a:off x="880544" y="4959614"/>
              <a:ext cx="593636" cy="429213"/>
            </a:xfrm>
            <a:custGeom>
              <a:avLst/>
              <a:gdLst/>
              <a:ahLst/>
              <a:cxnLst/>
              <a:rect l="l" t="t" r="r" b="b"/>
              <a:pathLst>
                <a:path w="35346" h="25556" extrusionOk="0">
                  <a:moveTo>
                    <a:pt x="11663" y="0"/>
                  </a:moveTo>
                  <a:cubicBezTo>
                    <a:pt x="3151" y="0"/>
                    <a:pt x="0" y="1442"/>
                    <a:pt x="0" y="1442"/>
                  </a:cubicBezTo>
                  <a:lnTo>
                    <a:pt x="6853" y="23984"/>
                  </a:lnTo>
                  <a:cubicBezTo>
                    <a:pt x="6853" y="23984"/>
                    <a:pt x="13088" y="25555"/>
                    <a:pt x="20067" y="25555"/>
                  </a:cubicBezTo>
                  <a:cubicBezTo>
                    <a:pt x="23556" y="25555"/>
                    <a:pt x="27231" y="25162"/>
                    <a:pt x="30405" y="23984"/>
                  </a:cubicBezTo>
                  <a:lnTo>
                    <a:pt x="35346" y="2560"/>
                  </a:lnTo>
                  <a:cubicBezTo>
                    <a:pt x="24839" y="597"/>
                    <a:pt x="17141" y="0"/>
                    <a:pt x="11663" y="0"/>
                  </a:cubicBezTo>
                  <a:close/>
                </a:path>
              </a:pathLst>
            </a:custGeom>
            <a:solidFill>
              <a:srgbClr val="84C7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42"/>
            <p:cNvSpPr/>
            <p:nvPr/>
          </p:nvSpPr>
          <p:spPr>
            <a:xfrm>
              <a:off x="880544" y="4983832"/>
              <a:ext cx="296818" cy="404037"/>
            </a:xfrm>
            <a:custGeom>
              <a:avLst/>
              <a:gdLst/>
              <a:ahLst/>
              <a:cxnLst/>
              <a:rect l="l" t="t" r="r" b="b"/>
              <a:pathLst>
                <a:path w="17673" h="24057" extrusionOk="0">
                  <a:moveTo>
                    <a:pt x="0" y="0"/>
                  </a:moveTo>
                  <a:lnTo>
                    <a:pt x="6853" y="22542"/>
                  </a:lnTo>
                  <a:cubicBezTo>
                    <a:pt x="10387" y="23336"/>
                    <a:pt x="14030" y="23877"/>
                    <a:pt x="17673" y="24057"/>
                  </a:cubicBezTo>
                  <a:cubicBezTo>
                    <a:pt x="7358" y="22650"/>
                    <a:pt x="1" y="3"/>
                    <a:pt x="0" y="0"/>
                  </a:cubicBezTo>
                  <a:close/>
                </a:path>
              </a:pathLst>
            </a:custGeom>
            <a:solidFill>
              <a:srgbClr val="2B5584">
                <a:alpha val="614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42"/>
            <p:cNvSpPr/>
            <p:nvPr/>
          </p:nvSpPr>
          <p:spPr>
            <a:xfrm>
              <a:off x="936875" y="4985915"/>
              <a:ext cx="89417" cy="359379"/>
            </a:xfrm>
            <a:custGeom>
              <a:avLst/>
              <a:gdLst/>
              <a:ahLst/>
              <a:cxnLst/>
              <a:rect l="l" t="t" r="r" b="b"/>
              <a:pathLst>
                <a:path w="5324" h="21398" extrusionOk="0">
                  <a:moveTo>
                    <a:pt x="231" y="1"/>
                  </a:moveTo>
                  <a:cubicBezTo>
                    <a:pt x="115" y="1"/>
                    <a:pt x="0" y="87"/>
                    <a:pt x="0" y="237"/>
                  </a:cubicBezTo>
                  <a:cubicBezTo>
                    <a:pt x="0" y="237"/>
                    <a:pt x="253" y="1535"/>
                    <a:pt x="649" y="3519"/>
                  </a:cubicBezTo>
                  <a:cubicBezTo>
                    <a:pt x="866" y="4529"/>
                    <a:pt x="1118" y="5683"/>
                    <a:pt x="1371" y="6909"/>
                  </a:cubicBezTo>
                  <a:lnTo>
                    <a:pt x="2236" y="10768"/>
                  </a:lnTo>
                  <a:cubicBezTo>
                    <a:pt x="2561" y="12067"/>
                    <a:pt x="2850" y="13365"/>
                    <a:pt x="3138" y="14628"/>
                  </a:cubicBezTo>
                  <a:cubicBezTo>
                    <a:pt x="3427" y="15854"/>
                    <a:pt x="3715" y="16972"/>
                    <a:pt x="3968" y="17946"/>
                  </a:cubicBezTo>
                  <a:cubicBezTo>
                    <a:pt x="4437" y="19930"/>
                    <a:pt x="4797" y="21228"/>
                    <a:pt x="4797" y="21228"/>
                  </a:cubicBezTo>
                  <a:cubicBezTo>
                    <a:pt x="4841" y="21346"/>
                    <a:pt x="4940" y="21398"/>
                    <a:pt x="5039" y="21398"/>
                  </a:cubicBezTo>
                  <a:cubicBezTo>
                    <a:pt x="5181" y="21398"/>
                    <a:pt x="5323" y="21290"/>
                    <a:pt x="5302" y="21120"/>
                  </a:cubicBezTo>
                  <a:cubicBezTo>
                    <a:pt x="5302" y="21120"/>
                    <a:pt x="5050" y="19785"/>
                    <a:pt x="4653" y="17802"/>
                  </a:cubicBezTo>
                  <a:cubicBezTo>
                    <a:pt x="4437" y="16828"/>
                    <a:pt x="4184" y="15674"/>
                    <a:pt x="3932" y="14447"/>
                  </a:cubicBezTo>
                  <a:lnTo>
                    <a:pt x="3030" y="10588"/>
                  </a:lnTo>
                  <a:cubicBezTo>
                    <a:pt x="2741" y="9254"/>
                    <a:pt x="2417" y="7955"/>
                    <a:pt x="2128" y="6729"/>
                  </a:cubicBezTo>
                  <a:cubicBezTo>
                    <a:pt x="1840" y="5503"/>
                    <a:pt x="1551" y="4349"/>
                    <a:pt x="1299" y="3375"/>
                  </a:cubicBezTo>
                  <a:cubicBezTo>
                    <a:pt x="830" y="1427"/>
                    <a:pt x="469" y="129"/>
                    <a:pt x="469" y="129"/>
                  </a:cubicBezTo>
                  <a:lnTo>
                    <a:pt x="433" y="129"/>
                  </a:lnTo>
                  <a:cubicBezTo>
                    <a:pt x="389" y="41"/>
                    <a:pt x="310" y="1"/>
                    <a:pt x="231" y="1"/>
                  </a:cubicBez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42"/>
            <p:cNvSpPr/>
            <p:nvPr/>
          </p:nvSpPr>
          <p:spPr>
            <a:xfrm>
              <a:off x="1011982" y="4991138"/>
              <a:ext cx="53324" cy="360505"/>
            </a:xfrm>
            <a:custGeom>
              <a:avLst/>
              <a:gdLst/>
              <a:ahLst/>
              <a:cxnLst/>
              <a:rect l="l" t="t" r="r" b="b"/>
              <a:pathLst>
                <a:path w="3175" h="21465" extrusionOk="0">
                  <a:moveTo>
                    <a:pt x="257" y="1"/>
                  </a:moveTo>
                  <a:cubicBezTo>
                    <a:pt x="128" y="1"/>
                    <a:pt x="1" y="94"/>
                    <a:pt x="1" y="250"/>
                  </a:cubicBezTo>
                  <a:cubicBezTo>
                    <a:pt x="1" y="250"/>
                    <a:pt x="145" y="1585"/>
                    <a:pt x="325" y="3569"/>
                  </a:cubicBezTo>
                  <a:cubicBezTo>
                    <a:pt x="433" y="4542"/>
                    <a:pt x="578" y="5697"/>
                    <a:pt x="722" y="6923"/>
                  </a:cubicBezTo>
                  <a:cubicBezTo>
                    <a:pt x="866" y="8149"/>
                    <a:pt x="1010" y="9484"/>
                    <a:pt x="1155" y="10782"/>
                  </a:cubicBezTo>
                  <a:cubicBezTo>
                    <a:pt x="1335" y="12081"/>
                    <a:pt x="1515" y="13415"/>
                    <a:pt x="1660" y="14641"/>
                  </a:cubicBezTo>
                  <a:cubicBezTo>
                    <a:pt x="1840" y="15868"/>
                    <a:pt x="2020" y="17022"/>
                    <a:pt x="2165" y="17996"/>
                  </a:cubicBezTo>
                  <a:cubicBezTo>
                    <a:pt x="2453" y="19943"/>
                    <a:pt x="2670" y="21242"/>
                    <a:pt x="2670" y="21242"/>
                  </a:cubicBezTo>
                  <a:cubicBezTo>
                    <a:pt x="2670" y="21367"/>
                    <a:pt x="2778" y="21465"/>
                    <a:pt x="2878" y="21465"/>
                  </a:cubicBezTo>
                  <a:cubicBezTo>
                    <a:pt x="2893" y="21465"/>
                    <a:pt x="2908" y="21463"/>
                    <a:pt x="2922" y="21458"/>
                  </a:cubicBezTo>
                  <a:cubicBezTo>
                    <a:pt x="3066" y="21458"/>
                    <a:pt x="3174" y="21314"/>
                    <a:pt x="3174" y="21205"/>
                  </a:cubicBezTo>
                  <a:cubicBezTo>
                    <a:pt x="3174" y="21205"/>
                    <a:pt x="3066" y="19871"/>
                    <a:pt x="2850" y="17887"/>
                  </a:cubicBezTo>
                  <a:cubicBezTo>
                    <a:pt x="2742" y="16914"/>
                    <a:pt x="2597" y="15759"/>
                    <a:pt x="2453" y="14533"/>
                  </a:cubicBezTo>
                  <a:cubicBezTo>
                    <a:pt x="2345" y="13307"/>
                    <a:pt x="2201" y="11972"/>
                    <a:pt x="2020" y="10674"/>
                  </a:cubicBezTo>
                  <a:cubicBezTo>
                    <a:pt x="1840" y="9375"/>
                    <a:pt x="1660" y="8041"/>
                    <a:pt x="1479" y="6815"/>
                  </a:cubicBezTo>
                  <a:cubicBezTo>
                    <a:pt x="1335" y="5588"/>
                    <a:pt x="1155" y="4434"/>
                    <a:pt x="1010" y="3460"/>
                  </a:cubicBezTo>
                  <a:cubicBezTo>
                    <a:pt x="722" y="1513"/>
                    <a:pt x="506" y="214"/>
                    <a:pt x="506" y="214"/>
                  </a:cubicBezTo>
                  <a:cubicBezTo>
                    <a:pt x="473" y="66"/>
                    <a:pt x="365" y="1"/>
                    <a:pt x="257" y="1"/>
                  </a:cubicBez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42"/>
            <p:cNvSpPr/>
            <p:nvPr/>
          </p:nvSpPr>
          <p:spPr>
            <a:xfrm>
              <a:off x="1076794" y="4985041"/>
              <a:ext cx="30920" cy="366652"/>
            </a:xfrm>
            <a:custGeom>
              <a:avLst/>
              <a:gdLst/>
              <a:ahLst/>
              <a:cxnLst/>
              <a:rect l="l" t="t" r="r" b="b"/>
              <a:pathLst>
                <a:path w="1841" h="21831" extrusionOk="0">
                  <a:moveTo>
                    <a:pt x="253" y="0"/>
                  </a:moveTo>
                  <a:cubicBezTo>
                    <a:pt x="109" y="0"/>
                    <a:pt x="1" y="109"/>
                    <a:pt x="37" y="253"/>
                  </a:cubicBezTo>
                  <a:cubicBezTo>
                    <a:pt x="37" y="253"/>
                    <a:pt x="37" y="1587"/>
                    <a:pt x="145" y="3571"/>
                  </a:cubicBezTo>
                  <a:cubicBezTo>
                    <a:pt x="181" y="4581"/>
                    <a:pt x="217" y="5771"/>
                    <a:pt x="289" y="6997"/>
                  </a:cubicBezTo>
                  <a:cubicBezTo>
                    <a:pt x="361" y="8260"/>
                    <a:pt x="434" y="9594"/>
                    <a:pt x="506" y="10929"/>
                  </a:cubicBezTo>
                  <a:cubicBezTo>
                    <a:pt x="578" y="12263"/>
                    <a:pt x="686" y="13598"/>
                    <a:pt x="758" y="14860"/>
                  </a:cubicBezTo>
                  <a:cubicBezTo>
                    <a:pt x="830" y="16086"/>
                    <a:pt x="938" y="17277"/>
                    <a:pt x="1011" y="18286"/>
                  </a:cubicBezTo>
                  <a:cubicBezTo>
                    <a:pt x="1191" y="20234"/>
                    <a:pt x="1335" y="21605"/>
                    <a:pt x="1335" y="21605"/>
                  </a:cubicBezTo>
                  <a:cubicBezTo>
                    <a:pt x="1335" y="21758"/>
                    <a:pt x="1448" y="21831"/>
                    <a:pt x="1567" y="21831"/>
                  </a:cubicBezTo>
                  <a:cubicBezTo>
                    <a:pt x="1700" y="21831"/>
                    <a:pt x="1840" y="21740"/>
                    <a:pt x="1840" y="21568"/>
                  </a:cubicBezTo>
                  <a:cubicBezTo>
                    <a:pt x="1840" y="21568"/>
                    <a:pt x="1804" y="20234"/>
                    <a:pt x="1732" y="18214"/>
                  </a:cubicBezTo>
                  <a:cubicBezTo>
                    <a:pt x="1660" y="17240"/>
                    <a:pt x="1624" y="16050"/>
                    <a:pt x="1552" y="14788"/>
                  </a:cubicBezTo>
                  <a:lnTo>
                    <a:pt x="1335" y="10893"/>
                  </a:lnTo>
                  <a:cubicBezTo>
                    <a:pt x="1227" y="9558"/>
                    <a:pt x="1155" y="8224"/>
                    <a:pt x="1083" y="6961"/>
                  </a:cubicBezTo>
                  <a:cubicBezTo>
                    <a:pt x="975" y="5699"/>
                    <a:pt x="866" y="4545"/>
                    <a:pt x="794" y="3535"/>
                  </a:cubicBezTo>
                  <a:cubicBezTo>
                    <a:pt x="614" y="1551"/>
                    <a:pt x="506" y="217"/>
                    <a:pt x="506" y="217"/>
                  </a:cubicBezTo>
                  <a:cubicBezTo>
                    <a:pt x="470" y="72"/>
                    <a:pt x="397" y="0"/>
                    <a:pt x="253" y="0"/>
                  </a:cubicBez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42"/>
            <p:cNvSpPr/>
            <p:nvPr/>
          </p:nvSpPr>
          <p:spPr>
            <a:xfrm>
              <a:off x="1353525" y="5029111"/>
              <a:ext cx="74016" cy="306324"/>
            </a:xfrm>
            <a:custGeom>
              <a:avLst/>
              <a:gdLst/>
              <a:ahLst/>
              <a:cxnLst/>
              <a:rect l="l" t="t" r="r" b="b"/>
              <a:pathLst>
                <a:path w="4407" h="18239" extrusionOk="0">
                  <a:moveTo>
                    <a:pt x="4168" y="0"/>
                  </a:moveTo>
                  <a:cubicBezTo>
                    <a:pt x="4072" y="0"/>
                    <a:pt x="3968" y="70"/>
                    <a:pt x="3938" y="190"/>
                  </a:cubicBezTo>
                  <a:cubicBezTo>
                    <a:pt x="3938" y="190"/>
                    <a:pt x="3649" y="1272"/>
                    <a:pt x="3252" y="2931"/>
                  </a:cubicBezTo>
                  <a:cubicBezTo>
                    <a:pt x="3036" y="3760"/>
                    <a:pt x="2784" y="4734"/>
                    <a:pt x="2567" y="5780"/>
                  </a:cubicBezTo>
                  <a:cubicBezTo>
                    <a:pt x="2315" y="6790"/>
                    <a:pt x="2062" y="7908"/>
                    <a:pt x="1846" y="9026"/>
                  </a:cubicBezTo>
                  <a:cubicBezTo>
                    <a:pt x="1593" y="10108"/>
                    <a:pt x="1341" y="11226"/>
                    <a:pt x="1124" y="12272"/>
                  </a:cubicBezTo>
                  <a:cubicBezTo>
                    <a:pt x="908" y="13318"/>
                    <a:pt x="728" y="14292"/>
                    <a:pt x="547" y="15121"/>
                  </a:cubicBezTo>
                  <a:cubicBezTo>
                    <a:pt x="223" y="16780"/>
                    <a:pt x="42" y="17935"/>
                    <a:pt x="42" y="17935"/>
                  </a:cubicBezTo>
                  <a:cubicBezTo>
                    <a:pt x="1" y="18123"/>
                    <a:pt x="153" y="18239"/>
                    <a:pt x="303" y="18239"/>
                  </a:cubicBezTo>
                  <a:cubicBezTo>
                    <a:pt x="411" y="18239"/>
                    <a:pt x="517" y="18179"/>
                    <a:pt x="547" y="18043"/>
                  </a:cubicBezTo>
                  <a:cubicBezTo>
                    <a:pt x="547" y="18043"/>
                    <a:pt x="836" y="16925"/>
                    <a:pt x="1233" y="15266"/>
                  </a:cubicBezTo>
                  <a:cubicBezTo>
                    <a:pt x="1449" y="14436"/>
                    <a:pt x="1665" y="13498"/>
                    <a:pt x="1918" y="12452"/>
                  </a:cubicBezTo>
                  <a:cubicBezTo>
                    <a:pt x="2134" y="11406"/>
                    <a:pt x="2387" y="10288"/>
                    <a:pt x="2639" y="9206"/>
                  </a:cubicBezTo>
                  <a:lnTo>
                    <a:pt x="3325" y="5924"/>
                  </a:lnTo>
                  <a:cubicBezTo>
                    <a:pt x="3541" y="4878"/>
                    <a:pt x="3721" y="3905"/>
                    <a:pt x="3902" y="3075"/>
                  </a:cubicBezTo>
                  <a:cubicBezTo>
                    <a:pt x="4226" y="1416"/>
                    <a:pt x="4407" y="298"/>
                    <a:pt x="4407" y="298"/>
                  </a:cubicBezTo>
                  <a:cubicBezTo>
                    <a:pt x="4407" y="154"/>
                    <a:pt x="4334" y="45"/>
                    <a:pt x="4226" y="9"/>
                  </a:cubicBezTo>
                  <a:cubicBezTo>
                    <a:pt x="4208" y="3"/>
                    <a:pt x="4188" y="0"/>
                    <a:pt x="4168" y="0"/>
                  </a:cubicBez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42"/>
            <p:cNvSpPr/>
            <p:nvPr/>
          </p:nvSpPr>
          <p:spPr>
            <a:xfrm>
              <a:off x="1313637" y="5015927"/>
              <a:ext cx="48487" cy="336337"/>
            </a:xfrm>
            <a:custGeom>
              <a:avLst/>
              <a:gdLst/>
              <a:ahLst/>
              <a:cxnLst/>
              <a:rect l="l" t="t" r="r" b="b"/>
              <a:pathLst>
                <a:path w="2887" h="20026" extrusionOk="0">
                  <a:moveTo>
                    <a:pt x="2706" y="1"/>
                  </a:moveTo>
                  <a:cubicBezTo>
                    <a:pt x="2598" y="1"/>
                    <a:pt x="2454" y="73"/>
                    <a:pt x="2417" y="217"/>
                  </a:cubicBezTo>
                  <a:cubicBezTo>
                    <a:pt x="2417" y="217"/>
                    <a:pt x="2237" y="1407"/>
                    <a:pt x="1949" y="3247"/>
                  </a:cubicBezTo>
                  <a:cubicBezTo>
                    <a:pt x="1804" y="4148"/>
                    <a:pt x="1660" y="5231"/>
                    <a:pt x="1516" y="6385"/>
                  </a:cubicBezTo>
                  <a:cubicBezTo>
                    <a:pt x="1371" y="7503"/>
                    <a:pt x="1191" y="8693"/>
                    <a:pt x="1047" y="9955"/>
                  </a:cubicBezTo>
                  <a:cubicBezTo>
                    <a:pt x="903" y="11182"/>
                    <a:pt x="758" y="12408"/>
                    <a:pt x="614" y="13562"/>
                  </a:cubicBezTo>
                  <a:cubicBezTo>
                    <a:pt x="506" y="14716"/>
                    <a:pt x="398" y="15798"/>
                    <a:pt x="289" y="16700"/>
                  </a:cubicBezTo>
                  <a:cubicBezTo>
                    <a:pt x="109" y="18539"/>
                    <a:pt x="1" y="19766"/>
                    <a:pt x="1" y="19766"/>
                  </a:cubicBezTo>
                  <a:cubicBezTo>
                    <a:pt x="1" y="19874"/>
                    <a:pt x="109" y="19982"/>
                    <a:pt x="217" y="20018"/>
                  </a:cubicBezTo>
                  <a:cubicBezTo>
                    <a:pt x="236" y="20023"/>
                    <a:pt x="255" y="20025"/>
                    <a:pt x="274" y="20025"/>
                  </a:cubicBezTo>
                  <a:cubicBezTo>
                    <a:pt x="397" y="20025"/>
                    <a:pt x="506" y="19927"/>
                    <a:pt x="506" y="19802"/>
                  </a:cubicBezTo>
                  <a:cubicBezTo>
                    <a:pt x="506" y="19802"/>
                    <a:pt x="722" y="18611"/>
                    <a:pt x="975" y="16772"/>
                  </a:cubicBezTo>
                  <a:cubicBezTo>
                    <a:pt x="1119" y="15870"/>
                    <a:pt x="1299" y="14788"/>
                    <a:pt x="1408" y="13634"/>
                  </a:cubicBezTo>
                  <a:cubicBezTo>
                    <a:pt x="1552" y="12516"/>
                    <a:pt x="1732" y="11326"/>
                    <a:pt x="1876" y="10064"/>
                  </a:cubicBezTo>
                  <a:cubicBezTo>
                    <a:pt x="2021" y="8837"/>
                    <a:pt x="2165" y="7611"/>
                    <a:pt x="2273" y="6457"/>
                  </a:cubicBezTo>
                  <a:cubicBezTo>
                    <a:pt x="2417" y="5303"/>
                    <a:pt x="2526" y="4221"/>
                    <a:pt x="2634" y="3319"/>
                  </a:cubicBezTo>
                  <a:cubicBezTo>
                    <a:pt x="2814" y="1480"/>
                    <a:pt x="2886" y="253"/>
                    <a:pt x="2886" y="253"/>
                  </a:cubicBezTo>
                  <a:cubicBezTo>
                    <a:pt x="2886" y="145"/>
                    <a:pt x="2814" y="37"/>
                    <a:pt x="2706" y="1"/>
                  </a:cubicBez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42"/>
            <p:cNvSpPr/>
            <p:nvPr/>
          </p:nvSpPr>
          <p:spPr>
            <a:xfrm>
              <a:off x="1273060" y="5010167"/>
              <a:ext cx="32129" cy="346212"/>
            </a:xfrm>
            <a:custGeom>
              <a:avLst/>
              <a:gdLst/>
              <a:ahLst/>
              <a:cxnLst/>
              <a:rect l="l" t="t" r="r" b="b"/>
              <a:pathLst>
                <a:path w="1913" h="20614" extrusionOk="0">
                  <a:moveTo>
                    <a:pt x="1670" y="0"/>
                  </a:moveTo>
                  <a:cubicBezTo>
                    <a:pt x="1564" y="0"/>
                    <a:pt x="1460" y="64"/>
                    <a:pt x="1443" y="200"/>
                  </a:cubicBezTo>
                  <a:cubicBezTo>
                    <a:pt x="1443" y="200"/>
                    <a:pt x="1299" y="1462"/>
                    <a:pt x="1119" y="3337"/>
                  </a:cubicBezTo>
                  <a:cubicBezTo>
                    <a:pt x="1046" y="4275"/>
                    <a:pt x="938" y="5393"/>
                    <a:pt x="830" y="6583"/>
                  </a:cubicBezTo>
                  <a:cubicBezTo>
                    <a:pt x="758" y="7738"/>
                    <a:pt x="650" y="9000"/>
                    <a:pt x="541" y="10262"/>
                  </a:cubicBezTo>
                  <a:cubicBezTo>
                    <a:pt x="469" y="11525"/>
                    <a:pt x="397" y="12787"/>
                    <a:pt x="325" y="13941"/>
                  </a:cubicBezTo>
                  <a:cubicBezTo>
                    <a:pt x="217" y="15131"/>
                    <a:pt x="181" y="16249"/>
                    <a:pt x="145" y="17187"/>
                  </a:cubicBezTo>
                  <a:cubicBezTo>
                    <a:pt x="37" y="19099"/>
                    <a:pt x="0" y="20361"/>
                    <a:pt x="0" y="20361"/>
                  </a:cubicBezTo>
                  <a:cubicBezTo>
                    <a:pt x="0" y="20469"/>
                    <a:pt x="109" y="20577"/>
                    <a:pt x="217" y="20614"/>
                  </a:cubicBezTo>
                  <a:cubicBezTo>
                    <a:pt x="361" y="20614"/>
                    <a:pt x="505" y="20505"/>
                    <a:pt x="505" y="20397"/>
                  </a:cubicBezTo>
                  <a:cubicBezTo>
                    <a:pt x="505" y="20397"/>
                    <a:pt x="650" y="19099"/>
                    <a:pt x="830" y="17223"/>
                  </a:cubicBezTo>
                  <a:cubicBezTo>
                    <a:pt x="902" y="16285"/>
                    <a:pt x="1010" y="15167"/>
                    <a:pt x="1119" y="14013"/>
                  </a:cubicBezTo>
                  <a:cubicBezTo>
                    <a:pt x="1191" y="12823"/>
                    <a:pt x="1299" y="11561"/>
                    <a:pt x="1371" y="10298"/>
                  </a:cubicBezTo>
                  <a:cubicBezTo>
                    <a:pt x="1443" y="9036"/>
                    <a:pt x="1551" y="7774"/>
                    <a:pt x="1623" y="6619"/>
                  </a:cubicBezTo>
                  <a:cubicBezTo>
                    <a:pt x="1696" y="5429"/>
                    <a:pt x="1732" y="4311"/>
                    <a:pt x="1804" y="3373"/>
                  </a:cubicBezTo>
                  <a:cubicBezTo>
                    <a:pt x="1876" y="1498"/>
                    <a:pt x="1912" y="236"/>
                    <a:pt x="1912" y="236"/>
                  </a:cubicBezTo>
                  <a:cubicBezTo>
                    <a:pt x="1912" y="82"/>
                    <a:pt x="1790" y="0"/>
                    <a:pt x="1670" y="0"/>
                  </a:cubicBez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42"/>
            <p:cNvSpPr/>
            <p:nvPr/>
          </p:nvSpPr>
          <p:spPr>
            <a:xfrm>
              <a:off x="1233088" y="4999115"/>
              <a:ext cx="13940" cy="357868"/>
            </a:xfrm>
            <a:custGeom>
              <a:avLst/>
              <a:gdLst/>
              <a:ahLst/>
              <a:cxnLst/>
              <a:rect l="l" t="t" r="r" b="b"/>
              <a:pathLst>
                <a:path w="830" h="21308" extrusionOk="0">
                  <a:moveTo>
                    <a:pt x="415" y="1"/>
                  </a:moveTo>
                  <a:cubicBezTo>
                    <a:pt x="298" y="1"/>
                    <a:pt x="180" y="82"/>
                    <a:pt x="180" y="244"/>
                  </a:cubicBezTo>
                  <a:cubicBezTo>
                    <a:pt x="180" y="244"/>
                    <a:pt x="108" y="1543"/>
                    <a:pt x="72" y="3490"/>
                  </a:cubicBezTo>
                  <a:cubicBezTo>
                    <a:pt x="72" y="4464"/>
                    <a:pt x="72" y="5618"/>
                    <a:pt x="36" y="6845"/>
                  </a:cubicBezTo>
                  <a:cubicBezTo>
                    <a:pt x="0" y="8071"/>
                    <a:pt x="0" y="9369"/>
                    <a:pt x="0" y="10668"/>
                  </a:cubicBezTo>
                  <a:lnTo>
                    <a:pt x="0" y="14491"/>
                  </a:lnTo>
                  <a:cubicBezTo>
                    <a:pt x="0" y="15681"/>
                    <a:pt x="36" y="16835"/>
                    <a:pt x="36" y="17809"/>
                  </a:cubicBezTo>
                  <a:cubicBezTo>
                    <a:pt x="72" y="19757"/>
                    <a:pt x="144" y="21055"/>
                    <a:pt x="144" y="21055"/>
                  </a:cubicBezTo>
                  <a:cubicBezTo>
                    <a:pt x="144" y="21199"/>
                    <a:pt x="253" y="21308"/>
                    <a:pt x="397" y="21308"/>
                  </a:cubicBezTo>
                  <a:cubicBezTo>
                    <a:pt x="541" y="21308"/>
                    <a:pt x="649" y="21199"/>
                    <a:pt x="649" y="21055"/>
                  </a:cubicBezTo>
                  <a:cubicBezTo>
                    <a:pt x="649" y="21055"/>
                    <a:pt x="721" y="19757"/>
                    <a:pt x="757" y="17809"/>
                  </a:cubicBezTo>
                  <a:cubicBezTo>
                    <a:pt x="757" y="16835"/>
                    <a:pt x="794" y="15681"/>
                    <a:pt x="794" y="14491"/>
                  </a:cubicBezTo>
                  <a:cubicBezTo>
                    <a:pt x="794" y="13265"/>
                    <a:pt x="830" y="11966"/>
                    <a:pt x="794" y="10668"/>
                  </a:cubicBezTo>
                  <a:cubicBezTo>
                    <a:pt x="757" y="9333"/>
                    <a:pt x="794" y="8071"/>
                    <a:pt x="757" y="6845"/>
                  </a:cubicBezTo>
                  <a:cubicBezTo>
                    <a:pt x="757" y="5618"/>
                    <a:pt x="721" y="4464"/>
                    <a:pt x="721" y="3490"/>
                  </a:cubicBezTo>
                  <a:cubicBezTo>
                    <a:pt x="685" y="1543"/>
                    <a:pt x="613" y="244"/>
                    <a:pt x="613" y="244"/>
                  </a:cubicBezTo>
                  <a:lnTo>
                    <a:pt x="649" y="244"/>
                  </a:lnTo>
                  <a:cubicBezTo>
                    <a:pt x="649" y="82"/>
                    <a:pt x="532" y="1"/>
                    <a:pt x="415" y="1"/>
                  </a:cubicBez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42"/>
            <p:cNvSpPr/>
            <p:nvPr/>
          </p:nvSpPr>
          <p:spPr>
            <a:xfrm>
              <a:off x="1182199" y="4988064"/>
              <a:ext cx="16375" cy="368314"/>
            </a:xfrm>
            <a:custGeom>
              <a:avLst/>
              <a:gdLst/>
              <a:ahLst/>
              <a:cxnLst/>
              <a:rect l="l" t="t" r="r" b="b"/>
              <a:pathLst>
                <a:path w="975" h="21930" extrusionOk="0">
                  <a:moveTo>
                    <a:pt x="289" y="1"/>
                  </a:moveTo>
                  <a:cubicBezTo>
                    <a:pt x="163" y="1"/>
                    <a:pt x="36" y="73"/>
                    <a:pt x="36" y="217"/>
                  </a:cubicBezTo>
                  <a:cubicBezTo>
                    <a:pt x="36" y="217"/>
                    <a:pt x="0" y="1588"/>
                    <a:pt x="0" y="3607"/>
                  </a:cubicBezTo>
                  <a:cubicBezTo>
                    <a:pt x="0" y="4581"/>
                    <a:pt x="0" y="5771"/>
                    <a:pt x="0" y="7034"/>
                  </a:cubicBezTo>
                  <a:cubicBezTo>
                    <a:pt x="36" y="8296"/>
                    <a:pt x="36" y="9631"/>
                    <a:pt x="36" y="10965"/>
                  </a:cubicBezTo>
                  <a:cubicBezTo>
                    <a:pt x="73" y="12336"/>
                    <a:pt x="109" y="13670"/>
                    <a:pt x="145" y="14932"/>
                  </a:cubicBezTo>
                  <a:cubicBezTo>
                    <a:pt x="145" y="16195"/>
                    <a:pt x="217" y="17349"/>
                    <a:pt x="253" y="18359"/>
                  </a:cubicBezTo>
                  <a:cubicBezTo>
                    <a:pt x="325" y="20379"/>
                    <a:pt x="397" y="21713"/>
                    <a:pt x="397" y="21713"/>
                  </a:cubicBezTo>
                  <a:cubicBezTo>
                    <a:pt x="415" y="21857"/>
                    <a:pt x="532" y="21930"/>
                    <a:pt x="650" y="21930"/>
                  </a:cubicBezTo>
                  <a:cubicBezTo>
                    <a:pt x="767" y="21930"/>
                    <a:pt x="884" y="21857"/>
                    <a:pt x="902" y="21713"/>
                  </a:cubicBezTo>
                  <a:cubicBezTo>
                    <a:pt x="902" y="21713"/>
                    <a:pt x="938" y="20379"/>
                    <a:pt x="938" y="18359"/>
                  </a:cubicBezTo>
                  <a:cubicBezTo>
                    <a:pt x="938" y="17349"/>
                    <a:pt x="974" y="16159"/>
                    <a:pt x="938" y="14896"/>
                  </a:cubicBezTo>
                  <a:cubicBezTo>
                    <a:pt x="938" y="13670"/>
                    <a:pt x="938" y="12300"/>
                    <a:pt x="902" y="10965"/>
                  </a:cubicBezTo>
                  <a:cubicBezTo>
                    <a:pt x="866" y="9631"/>
                    <a:pt x="830" y="8296"/>
                    <a:pt x="794" y="7034"/>
                  </a:cubicBezTo>
                  <a:cubicBezTo>
                    <a:pt x="758" y="5771"/>
                    <a:pt x="722" y="4581"/>
                    <a:pt x="686" y="3571"/>
                  </a:cubicBezTo>
                  <a:cubicBezTo>
                    <a:pt x="614" y="1588"/>
                    <a:pt x="541" y="217"/>
                    <a:pt x="541" y="217"/>
                  </a:cubicBezTo>
                  <a:cubicBezTo>
                    <a:pt x="541" y="73"/>
                    <a:pt x="415" y="1"/>
                    <a:pt x="289" y="1"/>
                  </a:cubicBez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42"/>
            <p:cNvSpPr/>
            <p:nvPr/>
          </p:nvSpPr>
          <p:spPr>
            <a:xfrm>
              <a:off x="1131915" y="4985041"/>
              <a:ext cx="24252" cy="371942"/>
            </a:xfrm>
            <a:custGeom>
              <a:avLst/>
              <a:gdLst/>
              <a:ahLst/>
              <a:cxnLst/>
              <a:rect l="l" t="t" r="r" b="b"/>
              <a:pathLst>
                <a:path w="1444" h="22146" extrusionOk="0">
                  <a:moveTo>
                    <a:pt x="253" y="0"/>
                  </a:moveTo>
                  <a:cubicBezTo>
                    <a:pt x="109" y="0"/>
                    <a:pt x="1" y="109"/>
                    <a:pt x="1" y="253"/>
                  </a:cubicBezTo>
                  <a:cubicBezTo>
                    <a:pt x="1" y="253"/>
                    <a:pt x="1" y="1587"/>
                    <a:pt x="37" y="3643"/>
                  </a:cubicBezTo>
                  <a:cubicBezTo>
                    <a:pt x="73" y="4653"/>
                    <a:pt x="109" y="5807"/>
                    <a:pt x="145" y="7106"/>
                  </a:cubicBezTo>
                  <a:cubicBezTo>
                    <a:pt x="181" y="8368"/>
                    <a:pt x="217" y="9738"/>
                    <a:pt x="289" y="11073"/>
                  </a:cubicBezTo>
                  <a:cubicBezTo>
                    <a:pt x="362" y="12444"/>
                    <a:pt x="434" y="13778"/>
                    <a:pt x="470" y="15040"/>
                  </a:cubicBezTo>
                  <a:cubicBezTo>
                    <a:pt x="542" y="16339"/>
                    <a:pt x="614" y="17493"/>
                    <a:pt x="686" y="18539"/>
                  </a:cubicBezTo>
                  <a:cubicBezTo>
                    <a:pt x="794" y="20559"/>
                    <a:pt x="903" y="21893"/>
                    <a:pt x="903" y="21893"/>
                  </a:cubicBezTo>
                  <a:cubicBezTo>
                    <a:pt x="939" y="22037"/>
                    <a:pt x="1047" y="22146"/>
                    <a:pt x="1155" y="22146"/>
                  </a:cubicBezTo>
                  <a:cubicBezTo>
                    <a:pt x="1299" y="22146"/>
                    <a:pt x="1444" y="22037"/>
                    <a:pt x="1444" y="21893"/>
                  </a:cubicBezTo>
                  <a:cubicBezTo>
                    <a:pt x="1444" y="21893"/>
                    <a:pt x="1407" y="20523"/>
                    <a:pt x="1371" y="18503"/>
                  </a:cubicBezTo>
                  <a:cubicBezTo>
                    <a:pt x="1335" y="17493"/>
                    <a:pt x="1335" y="16303"/>
                    <a:pt x="1263" y="15040"/>
                  </a:cubicBezTo>
                  <a:cubicBezTo>
                    <a:pt x="1227" y="13742"/>
                    <a:pt x="1191" y="12407"/>
                    <a:pt x="1119" y="11037"/>
                  </a:cubicBezTo>
                  <a:cubicBezTo>
                    <a:pt x="1047" y="9702"/>
                    <a:pt x="1011" y="8332"/>
                    <a:pt x="939" y="7070"/>
                  </a:cubicBezTo>
                  <a:cubicBezTo>
                    <a:pt x="866" y="5807"/>
                    <a:pt x="794" y="4617"/>
                    <a:pt x="722" y="3607"/>
                  </a:cubicBezTo>
                  <a:cubicBezTo>
                    <a:pt x="578" y="1551"/>
                    <a:pt x="470" y="217"/>
                    <a:pt x="470" y="217"/>
                  </a:cubicBezTo>
                  <a:cubicBezTo>
                    <a:pt x="470" y="72"/>
                    <a:pt x="362" y="0"/>
                    <a:pt x="253" y="0"/>
                  </a:cubicBezTo>
                  <a:close/>
                </a:path>
              </a:pathLst>
            </a:custGeom>
            <a:solidFill>
              <a:srgbClr val="2B55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42"/>
            <p:cNvSpPr/>
            <p:nvPr/>
          </p:nvSpPr>
          <p:spPr>
            <a:xfrm>
              <a:off x="817546" y="4739246"/>
              <a:ext cx="718423" cy="361546"/>
            </a:xfrm>
            <a:custGeom>
              <a:avLst/>
              <a:gdLst/>
              <a:ahLst/>
              <a:cxnLst/>
              <a:rect l="l" t="t" r="r" b="b"/>
              <a:pathLst>
                <a:path w="42776" h="21527" extrusionOk="0">
                  <a:moveTo>
                    <a:pt x="21714" y="0"/>
                  </a:moveTo>
                  <a:cubicBezTo>
                    <a:pt x="13454" y="0"/>
                    <a:pt x="8685" y="3635"/>
                    <a:pt x="8656" y="3635"/>
                  </a:cubicBezTo>
                  <a:cubicBezTo>
                    <a:pt x="6095" y="4573"/>
                    <a:pt x="2921" y="8901"/>
                    <a:pt x="1551" y="11281"/>
                  </a:cubicBezTo>
                  <a:cubicBezTo>
                    <a:pt x="144" y="13625"/>
                    <a:pt x="0" y="16835"/>
                    <a:pt x="1731" y="18963"/>
                  </a:cubicBezTo>
                  <a:cubicBezTo>
                    <a:pt x="2689" y="20160"/>
                    <a:pt x="4241" y="20816"/>
                    <a:pt x="5743" y="20816"/>
                  </a:cubicBezTo>
                  <a:cubicBezTo>
                    <a:pt x="6958" y="20816"/>
                    <a:pt x="8139" y="20387"/>
                    <a:pt x="8945" y="19468"/>
                  </a:cubicBezTo>
                  <a:cubicBezTo>
                    <a:pt x="10044" y="20782"/>
                    <a:pt x="11635" y="21526"/>
                    <a:pt x="13302" y="21526"/>
                  </a:cubicBezTo>
                  <a:cubicBezTo>
                    <a:pt x="13603" y="21526"/>
                    <a:pt x="13907" y="21502"/>
                    <a:pt x="14210" y="21452"/>
                  </a:cubicBezTo>
                  <a:cubicBezTo>
                    <a:pt x="16194" y="21091"/>
                    <a:pt x="17817" y="19721"/>
                    <a:pt x="18539" y="17845"/>
                  </a:cubicBezTo>
                  <a:cubicBezTo>
                    <a:pt x="20309" y="20206"/>
                    <a:pt x="22964" y="21372"/>
                    <a:pt x="25613" y="21372"/>
                  </a:cubicBezTo>
                  <a:cubicBezTo>
                    <a:pt x="28468" y="21372"/>
                    <a:pt x="31316" y="20016"/>
                    <a:pt x="33037" y="17340"/>
                  </a:cubicBezTo>
                  <a:cubicBezTo>
                    <a:pt x="34089" y="18697"/>
                    <a:pt x="35598" y="19339"/>
                    <a:pt x="37094" y="19339"/>
                  </a:cubicBezTo>
                  <a:cubicBezTo>
                    <a:pt x="39137" y="19339"/>
                    <a:pt x="41155" y="18141"/>
                    <a:pt x="41946" y="15934"/>
                  </a:cubicBezTo>
                  <a:cubicBezTo>
                    <a:pt x="42776" y="13589"/>
                    <a:pt x="41766" y="10957"/>
                    <a:pt x="40395" y="8865"/>
                  </a:cubicBezTo>
                  <a:cubicBezTo>
                    <a:pt x="37690" y="4861"/>
                    <a:pt x="33615" y="2048"/>
                    <a:pt x="28962" y="894"/>
                  </a:cubicBezTo>
                  <a:cubicBezTo>
                    <a:pt x="26318" y="254"/>
                    <a:pt x="23894" y="0"/>
                    <a:pt x="21714" y="0"/>
                  </a:cubicBezTo>
                  <a:close/>
                </a:path>
              </a:pathLst>
            </a:custGeom>
            <a:solidFill>
              <a:srgbClr val="F8C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42"/>
            <p:cNvSpPr/>
            <p:nvPr/>
          </p:nvSpPr>
          <p:spPr>
            <a:xfrm>
              <a:off x="1359689" y="4831787"/>
              <a:ext cx="30298" cy="27275"/>
            </a:xfrm>
            <a:custGeom>
              <a:avLst/>
              <a:gdLst/>
              <a:ahLst/>
              <a:cxnLst/>
              <a:rect l="l" t="t" r="r" b="b"/>
              <a:pathLst>
                <a:path w="1804" h="1624" extrusionOk="0">
                  <a:moveTo>
                    <a:pt x="397" y="0"/>
                  </a:moveTo>
                  <a:cubicBezTo>
                    <a:pt x="325" y="0"/>
                    <a:pt x="289" y="0"/>
                    <a:pt x="253" y="36"/>
                  </a:cubicBezTo>
                  <a:cubicBezTo>
                    <a:pt x="72" y="73"/>
                    <a:pt x="0" y="217"/>
                    <a:pt x="36" y="397"/>
                  </a:cubicBezTo>
                  <a:cubicBezTo>
                    <a:pt x="36" y="469"/>
                    <a:pt x="108" y="577"/>
                    <a:pt x="144" y="650"/>
                  </a:cubicBezTo>
                  <a:cubicBezTo>
                    <a:pt x="253" y="830"/>
                    <a:pt x="397" y="1010"/>
                    <a:pt x="541" y="1155"/>
                  </a:cubicBezTo>
                  <a:cubicBezTo>
                    <a:pt x="721" y="1299"/>
                    <a:pt x="866" y="1407"/>
                    <a:pt x="1082" y="1515"/>
                  </a:cubicBezTo>
                  <a:cubicBezTo>
                    <a:pt x="1154" y="1551"/>
                    <a:pt x="1262" y="1587"/>
                    <a:pt x="1335" y="1623"/>
                  </a:cubicBezTo>
                  <a:lnTo>
                    <a:pt x="1515" y="1623"/>
                  </a:lnTo>
                  <a:cubicBezTo>
                    <a:pt x="1731" y="1551"/>
                    <a:pt x="1803" y="1371"/>
                    <a:pt x="1767" y="1155"/>
                  </a:cubicBezTo>
                  <a:cubicBezTo>
                    <a:pt x="1695" y="1082"/>
                    <a:pt x="1659" y="974"/>
                    <a:pt x="1623" y="902"/>
                  </a:cubicBezTo>
                  <a:cubicBezTo>
                    <a:pt x="1479" y="722"/>
                    <a:pt x="1371" y="577"/>
                    <a:pt x="1190" y="433"/>
                  </a:cubicBezTo>
                  <a:cubicBezTo>
                    <a:pt x="1046" y="325"/>
                    <a:pt x="866" y="181"/>
                    <a:pt x="685" y="109"/>
                  </a:cubicBezTo>
                  <a:cubicBezTo>
                    <a:pt x="577" y="36"/>
                    <a:pt x="469" y="0"/>
                    <a:pt x="397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42"/>
            <p:cNvSpPr/>
            <p:nvPr/>
          </p:nvSpPr>
          <p:spPr>
            <a:xfrm>
              <a:off x="1331809" y="4900848"/>
              <a:ext cx="29106" cy="36462"/>
            </a:xfrm>
            <a:custGeom>
              <a:avLst/>
              <a:gdLst/>
              <a:ahLst/>
              <a:cxnLst/>
              <a:rect l="l" t="t" r="r" b="b"/>
              <a:pathLst>
                <a:path w="1733" h="2171" extrusionOk="0">
                  <a:moveTo>
                    <a:pt x="1457" y="0"/>
                  </a:moveTo>
                  <a:cubicBezTo>
                    <a:pt x="1381" y="0"/>
                    <a:pt x="1299" y="36"/>
                    <a:pt x="1227" y="108"/>
                  </a:cubicBezTo>
                  <a:cubicBezTo>
                    <a:pt x="1155" y="180"/>
                    <a:pt x="1083" y="252"/>
                    <a:pt x="1011" y="325"/>
                  </a:cubicBezTo>
                  <a:cubicBezTo>
                    <a:pt x="867" y="469"/>
                    <a:pt x="686" y="649"/>
                    <a:pt x="542" y="866"/>
                  </a:cubicBezTo>
                  <a:cubicBezTo>
                    <a:pt x="434" y="1046"/>
                    <a:pt x="289" y="1262"/>
                    <a:pt x="181" y="1407"/>
                  </a:cubicBezTo>
                  <a:cubicBezTo>
                    <a:pt x="145" y="1515"/>
                    <a:pt x="73" y="1587"/>
                    <a:pt x="37" y="1695"/>
                  </a:cubicBezTo>
                  <a:cubicBezTo>
                    <a:pt x="1" y="1767"/>
                    <a:pt x="1" y="1839"/>
                    <a:pt x="37" y="1912"/>
                  </a:cubicBezTo>
                  <a:cubicBezTo>
                    <a:pt x="68" y="2069"/>
                    <a:pt x="209" y="2171"/>
                    <a:pt x="364" y="2171"/>
                  </a:cubicBezTo>
                  <a:cubicBezTo>
                    <a:pt x="387" y="2171"/>
                    <a:pt x="410" y="2169"/>
                    <a:pt x="434" y="2164"/>
                  </a:cubicBezTo>
                  <a:cubicBezTo>
                    <a:pt x="542" y="2092"/>
                    <a:pt x="686" y="2056"/>
                    <a:pt x="794" y="1984"/>
                  </a:cubicBezTo>
                  <a:cubicBezTo>
                    <a:pt x="1011" y="1839"/>
                    <a:pt x="1191" y="1623"/>
                    <a:pt x="1372" y="1407"/>
                  </a:cubicBezTo>
                  <a:cubicBezTo>
                    <a:pt x="1516" y="1190"/>
                    <a:pt x="1624" y="938"/>
                    <a:pt x="1696" y="685"/>
                  </a:cubicBezTo>
                  <a:cubicBezTo>
                    <a:pt x="1732" y="541"/>
                    <a:pt x="1732" y="433"/>
                    <a:pt x="1732" y="289"/>
                  </a:cubicBezTo>
                  <a:lnTo>
                    <a:pt x="1732" y="252"/>
                  </a:lnTo>
                  <a:cubicBezTo>
                    <a:pt x="1732" y="216"/>
                    <a:pt x="1696" y="144"/>
                    <a:pt x="1660" y="108"/>
                  </a:cubicBezTo>
                  <a:cubicBezTo>
                    <a:pt x="1606" y="36"/>
                    <a:pt x="1534" y="0"/>
                    <a:pt x="1457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42"/>
            <p:cNvSpPr/>
            <p:nvPr/>
          </p:nvSpPr>
          <p:spPr>
            <a:xfrm>
              <a:off x="1276990" y="4858877"/>
              <a:ext cx="49394" cy="29257"/>
            </a:xfrm>
            <a:custGeom>
              <a:avLst/>
              <a:gdLst/>
              <a:ahLst/>
              <a:cxnLst/>
              <a:rect l="l" t="t" r="r" b="b"/>
              <a:pathLst>
                <a:path w="2941" h="1742" extrusionOk="0">
                  <a:moveTo>
                    <a:pt x="380" y="0"/>
                  </a:moveTo>
                  <a:cubicBezTo>
                    <a:pt x="161" y="0"/>
                    <a:pt x="0" y="284"/>
                    <a:pt x="163" y="479"/>
                  </a:cubicBezTo>
                  <a:cubicBezTo>
                    <a:pt x="235" y="587"/>
                    <a:pt x="344" y="696"/>
                    <a:pt x="452" y="804"/>
                  </a:cubicBezTo>
                  <a:cubicBezTo>
                    <a:pt x="921" y="1237"/>
                    <a:pt x="1534" y="1561"/>
                    <a:pt x="2183" y="1669"/>
                  </a:cubicBezTo>
                  <a:cubicBezTo>
                    <a:pt x="2327" y="1706"/>
                    <a:pt x="2471" y="1742"/>
                    <a:pt x="2616" y="1742"/>
                  </a:cubicBezTo>
                  <a:cubicBezTo>
                    <a:pt x="2724" y="1742"/>
                    <a:pt x="2796" y="1669"/>
                    <a:pt x="2868" y="1597"/>
                  </a:cubicBezTo>
                  <a:cubicBezTo>
                    <a:pt x="2940" y="1489"/>
                    <a:pt x="2940" y="1273"/>
                    <a:pt x="2796" y="1165"/>
                  </a:cubicBezTo>
                  <a:cubicBezTo>
                    <a:pt x="2688" y="1092"/>
                    <a:pt x="2580" y="984"/>
                    <a:pt x="2471" y="912"/>
                  </a:cubicBezTo>
                  <a:cubicBezTo>
                    <a:pt x="2255" y="804"/>
                    <a:pt x="1967" y="624"/>
                    <a:pt x="1678" y="515"/>
                  </a:cubicBezTo>
                  <a:cubicBezTo>
                    <a:pt x="1389" y="371"/>
                    <a:pt x="1101" y="227"/>
                    <a:pt x="848" y="155"/>
                  </a:cubicBezTo>
                  <a:cubicBezTo>
                    <a:pt x="740" y="83"/>
                    <a:pt x="596" y="46"/>
                    <a:pt x="452" y="10"/>
                  </a:cubicBezTo>
                  <a:cubicBezTo>
                    <a:pt x="427" y="3"/>
                    <a:pt x="403" y="0"/>
                    <a:pt x="380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42"/>
            <p:cNvSpPr/>
            <p:nvPr/>
          </p:nvSpPr>
          <p:spPr>
            <a:xfrm>
              <a:off x="1210667" y="4809819"/>
              <a:ext cx="37570" cy="30466"/>
            </a:xfrm>
            <a:custGeom>
              <a:avLst/>
              <a:gdLst/>
              <a:ahLst/>
              <a:cxnLst/>
              <a:rect l="l" t="t" r="r" b="b"/>
              <a:pathLst>
                <a:path w="2237" h="1814" extrusionOk="0">
                  <a:moveTo>
                    <a:pt x="1917" y="1"/>
                  </a:moveTo>
                  <a:cubicBezTo>
                    <a:pt x="1891" y="1"/>
                    <a:pt x="1865" y="4"/>
                    <a:pt x="1840" y="10"/>
                  </a:cubicBezTo>
                  <a:cubicBezTo>
                    <a:pt x="1732" y="46"/>
                    <a:pt x="1624" y="118"/>
                    <a:pt x="1515" y="154"/>
                  </a:cubicBezTo>
                  <a:cubicBezTo>
                    <a:pt x="1083" y="407"/>
                    <a:pt x="650" y="695"/>
                    <a:pt x="289" y="1020"/>
                  </a:cubicBezTo>
                  <a:cubicBezTo>
                    <a:pt x="217" y="1092"/>
                    <a:pt x="145" y="1164"/>
                    <a:pt x="37" y="1272"/>
                  </a:cubicBezTo>
                  <a:cubicBezTo>
                    <a:pt x="1" y="1344"/>
                    <a:pt x="1" y="1417"/>
                    <a:pt x="1" y="1489"/>
                  </a:cubicBezTo>
                  <a:cubicBezTo>
                    <a:pt x="1" y="1669"/>
                    <a:pt x="145" y="1813"/>
                    <a:pt x="325" y="1813"/>
                  </a:cubicBezTo>
                  <a:cubicBezTo>
                    <a:pt x="469" y="1777"/>
                    <a:pt x="578" y="1777"/>
                    <a:pt x="722" y="1705"/>
                  </a:cubicBezTo>
                  <a:cubicBezTo>
                    <a:pt x="974" y="1633"/>
                    <a:pt x="1227" y="1489"/>
                    <a:pt x="1443" y="1344"/>
                  </a:cubicBezTo>
                  <a:cubicBezTo>
                    <a:pt x="1660" y="1164"/>
                    <a:pt x="1876" y="948"/>
                    <a:pt x="2020" y="731"/>
                  </a:cubicBezTo>
                  <a:cubicBezTo>
                    <a:pt x="2092" y="623"/>
                    <a:pt x="2165" y="515"/>
                    <a:pt x="2201" y="371"/>
                  </a:cubicBezTo>
                  <a:lnTo>
                    <a:pt x="2201" y="407"/>
                  </a:lnTo>
                  <a:cubicBezTo>
                    <a:pt x="2237" y="335"/>
                    <a:pt x="2237" y="262"/>
                    <a:pt x="2201" y="190"/>
                  </a:cubicBezTo>
                  <a:cubicBezTo>
                    <a:pt x="2171" y="71"/>
                    <a:pt x="2042" y="1"/>
                    <a:pt x="1917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42"/>
            <p:cNvSpPr/>
            <p:nvPr/>
          </p:nvSpPr>
          <p:spPr>
            <a:xfrm>
              <a:off x="1216730" y="4891913"/>
              <a:ext cx="28434" cy="23144"/>
            </a:xfrm>
            <a:custGeom>
              <a:avLst/>
              <a:gdLst/>
              <a:ahLst/>
              <a:cxnLst/>
              <a:rect l="l" t="t" r="r" b="b"/>
              <a:pathLst>
                <a:path w="1693" h="1378" extrusionOk="0">
                  <a:moveTo>
                    <a:pt x="397" y="0"/>
                  </a:moveTo>
                  <a:cubicBezTo>
                    <a:pt x="361" y="0"/>
                    <a:pt x="325" y="9"/>
                    <a:pt x="289" y="27"/>
                  </a:cubicBezTo>
                  <a:cubicBezTo>
                    <a:pt x="108" y="99"/>
                    <a:pt x="0" y="316"/>
                    <a:pt x="108" y="496"/>
                  </a:cubicBezTo>
                  <a:cubicBezTo>
                    <a:pt x="253" y="784"/>
                    <a:pt x="469" y="1073"/>
                    <a:pt x="722" y="1289"/>
                  </a:cubicBezTo>
                  <a:cubicBezTo>
                    <a:pt x="817" y="1351"/>
                    <a:pt x="913" y="1377"/>
                    <a:pt x="1004" y="1377"/>
                  </a:cubicBezTo>
                  <a:cubicBezTo>
                    <a:pt x="1397" y="1377"/>
                    <a:pt x="1693" y="883"/>
                    <a:pt x="1371" y="532"/>
                  </a:cubicBezTo>
                  <a:cubicBezTo>
                    <a:pt x="1267" y="443"/>
                    <a:pt x="1151" y="360"/>
                    <a:pt x="1030" y="286"/>
                  </a:cubicBezTo>
                  <a:lnTo>
                    <a:pt x="1030" y="286"/>
                  </a:lnTo>
                  <a:cubicBezTo>
                    <a:pt x="867" y="175"/>
                    <a:pt x="692" y="89"/>
                    <a:pt x="505" y="27"/>
                  </a:cubicBezTo>
                  <a:cubicBezTo>
                    <a:pt x="469" y="9"/>
                    <a:pt x="433" y="0"/>
                    <a:pt x="397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42"/>
            <p:cNvSpPr/>
            <p:nvPr/>
          </p:nvSpPr>
          <p:spPr>
            <a:xfrm>
              <a:off x="1128287" y="4868148"/>
              <a:ext cx="32112" cy="26654"/>
            </a:xfrm>
            <a:custGeom>
              <a:avLst/>
              <a:gdLst/>
              <a:ahLst/>
              <a:cxnLst/>
              <a:rect l="l" t="t" r="r" b="b"/>
              <a:pathLst>
                <a:path w="1912" h="1587" extrusionOk="0">
                  <a:moveTo>
                    <a:pt x="1552" y="1"/>
                  </a:moveTo>
                  <a:cubicBezTo>
                    <a:pt x="1502" y="1"/>
                    <a:pt x="1453" y="13"/>
                    <a:pt x="1407" y="35"/>
                  </a:cubicBezTo>
                  <a:lnTo>
                    <a:pt x="1335" y="72"/>
                  </a:lnTo>
                  <a:cubicBezTo>
                    <a:pt x="1299" y="108"/>
                    <a:pt x="1299" y="108"/>
                    <a:pt x="1155" y="180"/>
                  </a:cubicBezTo>
                  <a:cubicBezTo>
                    <a:pt x="1046" y="288"/>
                    <a:pt x="902" y="396"/>
                    <a:pt x="758" y="504"/>
                  </a:cubicBezTo>
                  <a:cubicBezTo>
                    <a:pt x="614" y="613"/>
                    <a:pt x="469" y="721"/>
                    <a:pt x="361" y="829"/>
                  </a:cubicBezTo>
                  <a:cubicBezTo>
                    <a:pt x="253" y="937"/>
                    <a:pt x="181" y="1009"/>
                    <a:pt x="181" y="1009"/>
                  </a:cubicBezTo>
                  <a:cubicBezTo>
                    <a:pt x="0" y="1226"/>
                    <a:pt x="145" y="1514"/>
                    <a:pt x="397" y="1586"/>
                  </a:cubicBezTo>
                  <a:cubicBezTo>
                    <a:pt x="505" y="1586"/>
                    <a:pt x="614" y="1586"/>
                    <a:pt x="722" y="1550"/>
                  </a:cubicBezTo>
                  <a:cubicBezTo>
                    <a:pt x="974" y="1478"/>
                    <a:pt x="1191" y="1370"/>
                    <a:pt x="1371" y="1226"/>
                  </a:cubicBezTo>
                  <a:cubicBezTo>
                    <a:pt x="1587" y="1045"/>
                    <a:pt x="1732" y="865"/>
                    <a:pt x="1840" y="613"/>
                  </a:cubicBezTo>
                  <a:cubicBezTo>
                    <a:pt x="1876" y="540"/>
                    <a:pt x="1876" y="468"/>
                    <a:pt x="1912" y="396"/>
                  </a:cubicBezTo>
                  <a:cubicBezTo>
                    <a:pt x="1912" y="360"/>
                    <a:pt x="1912" y="324"/>
                    <a:pt x="1912" y="288"/>
                  </a:cubicBezTo>
                  <a:cubicBezTo>
                    <a:pt x="1876" y="252"/>
                    <a:pt x="1876" y="216"/>
                    <a:pt x="1840" y="180"/>
                  </a:cubicBezTo>
                  <a:cubicBezTo>
                    <a:pt x="1766" y="56"/>
                    <a:pt x="1658" y="1"/>
                    <a:pt x="1552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42"/>
            <p:cNvSpPr/>
            <p:nvPr/>
          </p:nvSpPr>
          <p:spPr>
            <a:xfrm>
              <a:off x="1119201" y="4791193"/>
              <a:ext cx="29089" cy="32129"/>
            </a:xfrm>
            <a:custGeom>
              <a:avLst/>
              <a:gdLst/>
              <a:ahLst/>
              <a:cxnLst/>
              <a:rect l="l" t="t" r="r" b="b"/>
              <a:pathLst>
                <a:path w="1732" h="1913" extrusionOk="0">
                  <a:moveTo>
                    <a:pt x="397" y="1"/>
                  </a:moveTo>
                  <a:cubicBezTo>
                    <a:pt x="145" y="1"/>
                    <a:pt x="0" y="253"/>
                    <a:pt x="109" y="470"/>
                  </a:cubicBezTo>
                  <a:lnTo>
                    <a:pt x="145" y="542"/>
                  </a:lnTo>
                  <a:cubicBezTo>
                    <a:pt x="181" y="578"/>
                    <a:pt x="181" y="578"/>
                    <a:pt x="253" y="722"/>
                  </a:cubicBezTo>
                  <a:cubicBezTo>
                    <a:pt x="361" y="830"/>
                    <a:pt x="469" y="1011"/>
                    <a:pt x="614" y="1155"/>
                  </a:cubicBezTo>
                  <a:cubicBezTo>
                    <a:pt x="722" y="1335"/>
                    <a:pt x="866" y="1480"/>
                    <a:pt x="974" y="1624"/>
                  </a:cubicBezTo>
                  <a:cubicBezTo>
                    <a:pt x="1010" y="1696"/>
                    <a:pt x="1082" y="1768"/>
                    <a:pt x="1155" y="1804"/>
                  </a:cubicBezTo>
                  <a:cubicBezTo>
                    <a:pt x="1227" y="1876"/>
                    <a:pt x="1263" y="1876"/>
                    <a:pt x="1335" y="1912"/>
                  </a:cubicBezTo>
                  <a:cubicBezTo>
                    <a:pt x="1515" y="1912"/>
                    <a:pt x="1696" y="1804"/>
                    <a:pt x="1732" y="1624"/>
                  </a:cubicBezTo>
                  <a:cubicBezTo>
                    <a:pt x="1732" y="1480"/>
                    <a:pt x="1732" y="1371"/>
                    <a:pt x="1696" y="1263"/>
                  </a:cubicBezTo>
                  <a:cubicBezTo>
                    <a:pt x="1623" y="975"/>
                    <a:pt x="1515" y="758"/>
                    <a:pt x="1335" y="542"/>
                  </a:cubicBezTo>
                  <a:cubicBezTo>
                    <a:pt x="1155" y="325"/>
                    <a:pt x="938" y="181"/>
                    <a:pt x="722" y="73"/>
                  </a:cubicBezTo>
                  <a:cubicBezTo>
                    <a:pt x="650" y="37"/>
                    <a:pt x="541" y="1"/>
                    <a:pt x="469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42"/>
            <p:cNvSpPr/>
            <p:nvPr/>
          </p:nvSpPr>
          <p:spPr>
            <a:xfrm>
              <a:off x="1051349" y="4844837"/>
              <a:ext cx="35757" cy="29979"/>
            </a:xfrm>
            <a:custGeom>
              <a:avLst/>
              <a:gdLst/>
              <a:ahLst/>
              <a:cxnLst/>
              <a:rect l="l" t="t" r="r" b="b"/>
              <a:pathLst>
                <a:path w="2129" h="1785" extrusionOk="0">
                  <a:moveTo>
                    <a:pt x="1811" y="1"/>
                  </a:moveTo>
                  <a:cubicBezTo>
                    <a:pt x="1760" y="1"/>
                    <a:pt x="1708" y="17"/>
                    <a:pt x="1660" y="53"/>
                  </a:cubicBezTo>
                  <a:lnTo>
                    <a:pt x="1371" y="197"/>
                  </a:lnTo>
                  <a:cubicBezTo>
                    <a:pt x="1227" y="305"/>
                    <a:pt x="1011" y="450"/>
                    <a:pt x="830" y="594"/>
                  </a:cubicBezTo>
                  <a:cubicBezTo>
                    <a:pt x="650" y="738"/>
                    <a:pt x="434" y="882"/>
                    <a:pt x="289" y="1027"/>
                  </a:cubicBezTo>
                  <a:cubicBezTo>
                    <a:pt x="217" y="1099"/>
                    <a:pt x="145" y="1171"/>
                    <a:pt x="73" y="1243"/>
                  </a:cubicBezTo>
                  <a:cubicBezTo>
                    <a:pt x="37" y="1315"/>
                    <a:pt x="1" y="1387"/>
                    <a:pt x="1" y="1460"/>
                  </a:cubicBezTo>
                  <a:cubicBezTo>
                    <a:pt x="1" y="1640"/>
                    <a:pt x="145" y="1784"/>
                    <a:pt x="326" y="1784"/>
                  </a:cubicBezTo>
                  <a:cubicBezTo>
                    <a:pt x="434" y="1784"/>
                    <a:pt x="578" y="1784"/>
                    <a:pt x="686" y="1748"/>
                  </a:cubicBezTo>
                  <a:cubicBezTo>
                    <a:pt x="975" y="1640"/>
                    <a:pt x="1191" y="1532"/>
                    <a:pt x="1444" y="1351"/>
                  </a:cubicBezTo>
                  <a:cubicBezTo>
                    <a:pt x="1660" y="1171"/>
                    <a:pt x="1840" y="955"/>
                    <a:pt x="1949" y="738"/>
                  </a:cubicBezTo>
                  <a:cubicBezTo>
                    <a:pt x="2021" y="630"/>
                    <a:pt x="2057" y="558"/>
                    <a:pt x="2093" y="486"/>
                  </a:cubicBezTo>
                  <a:cubicBezTo>
                    <a:pt x="2093" y="414"/>
                    <a:pt x="2093" y="378"/>
                    <a:pt x="2093" y="378"/>
                  </a:cubicBezTo>
                  <a:cubicBezTo>
                    <a:pt x="2129" y="305"/>
                    <a:pt x="2093" y="233"/>
                    <a:pt x="2057" y="161"/>
                  </a:cubicBezTo>
                  <a:cubicBezTo>
                    <a:pt x="2009" y="65"/>
                    <a:pt x="1912" y="1"/>
                    <a:pt x="1811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42"/>
            <p:cNvSpPr/>
            <p:nvPr/>
          </p:nvSpPr>
          <p:spPr>
            <a:xfrm>
              <a:off x="1061662" y="4915107"/>
              <a:ext cx="22421" cy="26788"/>
            </a:xfrm>
            <a:custGeom>
              <a:avLst/>
              <a:gdLst/>
              <a:ahLst/>
              <a:cxnLst/>
              <a:rect l="l" t="t" r="r" b="b"/>
              <a:pathLst>
                <a:path w="1335" h="1595" extrusionOk="0">
                  <a:moveTo>
                    <a:pt x="370" y="1"/>
                  </a:moveTo>
                  <a:cubicBezTo>
                    <a:pt x="353" y="1"/>
                    <a:pt x="337" y="5"/>
                    <a:pt x="325" y="17"/>
                  </a:cubicBezTo>
                  <a:cubicBezTo>
                    <a:pt x="144" y="17"/>
                    <a:pt x="0" y="161"/>
                    <a:pt x="0" y="341"/>
                  </a:cubicBezTo>
                  <a:cubicBezTo>
                    <a:pt x="0" y="413"/>
                    <a:pt x="36" y="522"/>
                    <a:pt x="72" y="594"/>
                  </a:cubicBezTo>
                  <a:cubicBezTo>
                    <a:pt x="108" y="774"/>
                    <a:pt x="180" y="918"/>
                    <a:pt x="289" y="1063"/>
                  </a:cubicBezTo>
                  <a:cubicBezTo>
                    <a:pt x="361" y="1207"/>
                    <a:pt x="505" y="1351"/>
                    <a:pt x="649" y="1459"/>
                  </a:cubicBezTo>
                  <a:cubicBezTo>
                    <a:pt x="685" y="1495"/>
                    <a:pt x="794" y="1531"/>
                    <a:pt x="866" y="1568"/>
                  </a:cubicBezTo>
                  <a:cubicBezTo>
                    <a:pt x="884" y="1586"/>
                    <a:pt x="902" y="1595"/>
                    <a:pt x="920" y="1595"/>
                  </a:cubicBezTo>
                  <a:cubicBezTo>
                    <a:pt x="938" y="1595"/>
                    <a:pt x="956" y="1586"/>
                    <a:pt x="974" y="1568"/>
                  </a:cubicBezTo>
                  <a:cubicBezTo>
                    <a:pt x="1190" y="1568"/>
                    <a:pt x="1335" y="1423"/>
                    <a:pt x="1335" y="1207"/>
                  </a:cubicBezTo>
                  <a:cubicBezTo>
                    <a:pt x="1335" y="1135"/>
                    <a:pt x="1335" y="1027"/>
                    <a:pt x="1298" y="954"/>
                  </a:cubicBezTo>
                  <a:cubicBezTo>
                    <a:pt x="1226" y="810"/>
                    <a:pt x="1154" y="630"/>
                    <a:pt x="1046" y="522"/>
                  </a:cubicBezTo>
                  <a:cubicBezTo>
                    <a:pt x="938" y="377"/>
                    <a:pt x="830" y="233"/>
                    <a:pt x="685" y="161"/>
                  </a:cubicBezTo>
                  <a:cubicBezTo>
                    <a:pt x="613" y="89"/>
                    <a:pt x="541" y="53"/>
                    <a:pt x="469" y="17"/>
                  </a:cubicBezTo>
                  <a:cubicBezTo>
                    <a:pt x="445" y="17"/>
                    <a:pt x="405" y="1"/>
                    <a:pt x="370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42"/>
            <p:cNvSpPr/>
            <p:nvPr/>
          </p:nvSpPr>
          <p:spPr>
            <a:xfrm>
              <a:off x="957465" y="4839563"/>
              <a:ext cx="40610" cy="23580"/>
            </a:xfrm>
            <a:custGeom>
              <a:avLst/>
              <a:gdLst/>
              <a:ahLst/>
              <a:cxnLst/>
              <a:rect l="l" t="t" r="r" b="b"/>
              <a:pathLst>
                <a:path w="2418" h="1404" extrusionOk="0">
                  <a:moveTo>
                    <a:pt x="2148" y="1"/>
                  </a:moveTo>
                  <a:cubicBezTo>
                    <a:pt x="2130" y="1"/>
                    <a:pt x="2111" y="2"/>
                    <a:pt x="2092" y="6"/>
                  </a:cubicBezTo>
                  <a:cubicBezTo>
                    <a:pt x="1984" y="42"/>
                    <a:pt x="1840" y="42"/>
                    <a:pt x="1732" y="78"/>
                  </a:cubicBezTo>
                  <a:cubicBezTo>
                    <a:pt x="1515" y="151"/>
                    <a:pt x="1263" y="223"/>
                    <a:pt x="1046" y="295"/>
                  </a:cubicBezTo>
                  <a:cubicBezTo>
                    <a:pt x="830" y="403"/>
                    <a:pt x="614" y="511"/>
                    <a:pt x="433" y="619"/>
                  </a:cubicBezTo>
                  <a:cubicBezTo>
                    <a:pt x="325" y="655"/>
                    <a:pt x="253" y="728"/>
                    <a:pt x="145" y="800"/>
                  </a:cubicBezTo>
                  <a:cubicBezTo>
                    <a:pt x="109" y="872"/>
                    <a:pt x="73" y="944"/>
                    <a:pt x="37" y="1016"/>
                  </a:cubicBezTo>
                  <a:cubicBezTo>
                    <a:pt x="1" y="1196"/>
                    <a:pt x="109" y="1377"/>
                    <a:pt x="325" y="1377"/>
                  </a:cubicBezTo>
                  <a:cubicBezTo>
                    <a:pt x="379" y="1395"/>
                    <a:pt x="433" y="1404"/>
                    <a:pt x="492" y="1404"/>
                  </a:cubicBezTo>
                  <a:cubicBezTo>
                    <a:pt x="551" y="1404"/>
                    <a:pt x="614" y="1395"/>
                    <a:pt x="686" y="1377"/>
                  </a:cubicBezTo>
                  <a:cubicBezTo>
                    <a:pt x="938" y="1377"/>
                    <a:pt x="1191" y="1305"/>
                    <a:pt x="1443" y="1196"/>
                  </a:cubicBezTo>
                  <a:cubicBezTo>
                    <a:pt x="1696" y="1088"/>
                    <a:pt x="1912" y="944"/>
                    <a:pt x="2128" y="764"/>
                  </a:cubicBezTo>
                  <a:cubicBezTo>
                    <a:pt x="2201" y="692"/>
                    <a:pt x="2273" y="583"/>
                    <a:pt x="2345" y="475"/>
                  </a:cubicBezTo>
                  <a:lnTo>
                    <a:pt x="2381" y="475"/>
                  </a:lnTo>
                  <a:cubicBezTo>
                    <a:pt x="2417" y="403"/>
                    <a:pt x="2417" y="331"/>
                    <a:pt x="2417" y="259"/>
                  </a:cubicBezTo>
                  <a:cubicBezTo>
                    <a:pt x="2417" y="130"/>
                    <a:pt x="2302" y="1"/>
                    <a:pt x="2148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42"/>
            <p:cNvSpPr/>
            <p:nvPr/>
          </p:nvSpPr>
          <p:spPr>
            <a:xfrm>
              <a:off x="947170" y="4894180"/>
              <a:ext cx="28484" cy="21901"/>
            </a:xfrm>
            <a:custGeom>
              <a:avLst/>
              <a:gdLst/>
              <a:ahLst/>
              <a:cxnLst/>
              <a:rect l="l" t="t" r="r" b="b"/>
              <a:pathLst>
                <a:path w="1696" h="1304" extrusionOk="0">
                  <a:moveTo>
                    <a:pt x="577" y="0"/>
                  </a:moveTo>
                  <a:cubicBezTo>
                    <a:pt x="515" y="0"/>
                    <a:pt x="427" y="0"/>
                    <a:pt x="357" y="23"/>
                  </a:cubicBezTo>
                  <a:lnTo>
                    <a:pt x="357" y="23"/>
                  </a:lnTo>
                  <a:cubicBezTo>
                    <a:pt x="349" y="22"/>
                    <a:pt x="342" y="21"/>
                    <a:pt x="334" y="21"/>
                  </a:cubicBezTo>
                  <a:cubicBezTo>
                    <a:pt x="283" y="21"/>
                    <a:pt x="232" y="47"/>
                    <a:pt x="181" y="72"/>
                  </a:cubicBezTo>
                  <a:cubicBezTo>
                    <a:pt x="36" y="145"/>
                    <a:pt x="0" y="325"/>
                    <a:pt x="109" y="469"/>
                  </a:cubicBezTo>
                  <a:cubicBezTo>
                    <a:pt x="268" y="756"/>
                    <a:pt x="512" y="987"/>
                    <a:pt x="791" y="1161"/>
                  </a:cubicBezTo>
                  <a:lnTo>
                    <a:pt x="791" y="1161"/>
                  </a:lnTo>
                  <a:cubicBezTo>
                    <a:pt x="816" y="1183"/>
                    <a:pt x="841" y="1205"/>
                    <a:pt x="866" y="1227"/>
                  </a:cubicBezTo>
                  <a:lnTo>
                    <a:pt x="876" y="1212"/>
                  </a:lnTo>
                  <a:lnTo>
                    <a:pt x="876" y="1212"/>
                  </a:lnTo>
                  <a:cubicBezTo>
                    <a:pt x="885" y="1217"/>
                    <a:pt x="893" y="1222"/>
                    <a:pt x="902" y="1227"/>
                  </a:cubicBezTo>
                  <a:cubicBezTo>
                    <a:pt x="982" y="1280"/>
                    <a:pt x="1071" y="1303"/>
                    <a:pt x="1159" y="1303"/>
                  </a:cubicBezTo>
                  <a:cubicBezTo>
                    <a:pt x="1311" y="1303"/>
                    <a:pt x="1460" y="1233"/>
                    <a:pt x="1551" y="1118"/>
                  </a:cubicBezTo>
                  <a:cubicBezTo>
                    <a:pt x="1696" y="902"/>
                    <a:pt x="1659" y="577"/>
                    <a:pt x="1443" y="433"/>
                  </a:cubicBezTo>
                  <a:cubicBezTo>
                    <a:pt x="1191" y="217"/>
                    <a:pt x="902" y="72"/>
                    <a:pt x="577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42"/>
            <p:cNvSpPr/>
            <p:nvPr/>
          </p:nvSpPr>
          <p:spPr>
            <a:xfrm>
              <a:off x="882358" y="4923252"/>
              <a:ext cx="27275" cy="27275"/>
            </a:xfrm>
            <a:custGeom>
              <a:avLst/>
              <a:gdLst/>
              <a:ahLst/>
              <a:cxnLst/>
              <a:rect l="l" t="t" r="r" b="b"/>
              <a:pathLst>
                <a:path w="1624" h="1624" extrusionOk="0">
                  <a:moveTo>
                    <a:pt x="1305" y="0"/>
                  </a:moveTo>
                  <a:cubicBezTo>
                    <a:pt x="1256" y="0"/>
                    <a:pt x="1204" y="12"/>
                    <a:pt x="1154" y="37"/>
                  </a:cubicBezTo>
                  <a:cubicBezTo>
                    <a:pt x="1154" y="37"/>
                    <a:pt x="1046" y="109"/>
                    <a:pt x="938" y="181"/>
                  </a:cubicBezTo>
                  <a:cubicBezTo>
                    <a:pt x="794" y="289"/>
                    <a:pt x="649" y="397"/>
                    <a:pt x="505" y="505"/>
                  </a:cubicBezTo>
                  <a:cubicBezTo>
                    <a:pt x="397" y="650"/>
                    <a:pt x="289" y="758"/>
                    <a:pt x="181" y="902"/>
                  </a:cubicBezTo>
                  <a:cubicBezTo>
                    <a:pt x="108" y="974"/>
                    <a:pt x="72" y="1046"/>
                    <a:pt x="36" y="1119"/>
                  </a:cubicBezTo>
                  <a:cubicBezTo>
                    <a:pt x="0" y="1191"/>
                    <a:pt x="0" y="1227"/>
                    <a:pt x="0" y="1299"/>
                  </a:cubicBezTo>
                  <a:cubicBezTo>
                    <a:pt x="0" y="1479"/>
                    <a:pt x="145" y="1624"/>
                    <a:pt x="361" y="1624"/>
                  </a:cubicBezTo>
                  <a:cubicBezTo>
                    <a:pt x="469" y="1624"/>
                    <a:pt x="541" y="1587"/>
                    <a:pt x="649" y="1551"/>
                  </a:cubicBezTo>
                  <a:cubicBezTo>
                    <a:pt x="866" y="1479"/>
                    <a:pt x="1046" y="1335"/>
                    <a:pt x="1190" y="1191"/>
                  </a:cubicBezTo>
                  <a:cubicBezTo>
                    <a:pt x="1371" y="1046"/>
                    <a:pt x="1479" y="830"/>
                    <a:pt x="1551" y="650"/>
                  </a:cubicBezTo>
                  <a:cubicBezTo>
                    <a:pt x="1623" y="542"/>
                    <a:pt x="1623" y="433"/>
                    <a:pt x="1623" y="325"/>
                  </a:cubicBezTo>
                  <a:cubicBezTo>
                    <a:pt x="1623" y="131"/>
                    <a:pt x="1473" y="0"/>
                    <a:pt x="1305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42"/>
            <p:cNvSpPr/>
            <p:nvPr/>
          </p:nvSpPr>
          <p:spPr>
            <a:xfrm>
              <a:off x="1419647" y="4891762"/>
              <a:ext cx="37570" cy="21817"/>
            </a:xfrm>
            <a:custGeom>
              <a:avLst/>
              <a:gdLst/>
              <a:ahLst/>
              <a:cxnLst/>
              <a:rect l="l" t="t" r="r" b="b"/>
              <a:pathLst>
                <a:path w="2237" h="1299" extrusionOk="0">
                  <a:moveTo>
                    <a:pt x="361" y="0"/>
                  </a:moveTo>
                  <a:cubicBezTo>
                    <a:pt x="289" y="0"/>
                    <a:pt x="253" y="0"/>
                    <a:pt x="181" y="36"/>
                  </a:cubicBezTo>
                  <a:cubicBezTo>
                    <a:pt x="37" y="144"/>
                    <a:pt x="1" y="325"/>
                    <a:pt x="73" y="469"/>
                  </a:cubicBezTo>
                  <a:cubicBezTo>
                    <a:pt x="145" y="541"/>
                    <a:pt x="217" y="649"/>
                    <a:pt x="325" y="721"/>
                  </a:cubicBezTo>
                  <a:cubicBezTo>
                    <a:pt x="470" y="866"/>
                    <a:pt x="686" y="1010"/>
                    <a:pt x="902" y="1118"/>
                  </a:cubicBezTo>
                  <a:cubicBezTo>
                    <a:pt x="1119" y="1190"/>
                    <a:pt x="1371" y="1262"/>
                    <a:pt x="1624" y="1298"/>
                  </a:cubicBezTo>
                  <a:lnTo>
                    <a:pt x="1948" y="1298"/>
                  </a:lnTo>
                  <a:cubicBezTo>
                    <a:pt x="2020" y="1262"/>
                    <a:pt x="2056" y="1226"/>
                    <a:pt x="2129" y="1190"/>
                  </a:cubicBezTo>
                  <a:cubicBezTo>
                    <a:pt x="2237" y="1046"/>
                    <a:pt x="2237" y="830"/>
                    <a:pt x="2129" y="721"/>
                  </a:cubicBezTo>
                  <a:cubicBezTo>
                    <a:pt x="2020" y="649"/>
                    <a:pt x="1948" y="577"/>
                    <a:pt x="1876" y="505"/>
                  </a:cubicBezTo>
                  <a:cubicBezTo>
                    <a:pt x="1696" y="397"/>
                    <a:pt x="1479" y="325"/>
                    <a:pt x="1299" y="252"/>
                  </a:cubicBezTo>
                  <a:cubicBezTo>
                    <a:pt x="1083" y="144"/>
                    <a:pt x="902" y="108"/>
                    <a:pt x="686" y="36"/>
                  </a:cubicBezTo>
                  <a:cubicBezTo>
                    <a:pt x="578" y="36"/>
                    <a:pt x="470" y="0"/>
                    <a:pt x="361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42"/>
            <p:cNvSpPr/>
            <p:nvPr/>
          </p:nvSpPr>
          <p:spPr>
            <a:xfrm>
              <a:off x="1412375" y="4943390"/>
              <a:ext cx="27275" cy="25310"/>
            </a:xfrm>
            <a:custGeom>
              <a:avLst/>
              <a:gdLst/>
              <a:ahLst/>
              <a:cxnLst/>
              <a:rect l="l" t="t" r="r" b="b"/>
              <a:pathLst>
                <a:path w="1624" h="1507" extrusionOk="0">
                  <a:moveTo>
                    <a:pt x="1293" y="0"/>
                  </a:moveTo>
                  <a:cubicBezTo>
                    <a:pt x="1248" y="0"/>
                    <a:pt x="1202" y="9"/>
                    <a:pt x="1155" y="28"/>
                  </a:cubicBezTo>
                  <a:cubicBezTo>
                    <a:pt x="1155" y="28"/>
                    <a:pt x="1047" y="64"/>
                    <a:pt x="939" y="136"/>
                  </a:cubicBezTo>
                  <a:cubicBezTo>
                    <a:pt x="794" y="208"/>
                    <a:pt x="650" y="316"/>
                    <a:pt x="506" y="425"/>
                  </a:cubicBezTo>
                  <a:cubicBezTo>
                    <a:pt x="398" y="533"/>
                    <a:pt x="289" y="641"/>
                    <a:pt x="181" y="785"/>
                  </a:cubicBezTo>
                  <a:cubicBezTo>
                    <a:pt x="109" y="857"/>
                    <a:pt x="73" y="929"/>
                    <a:pt x="37" y="1002"/>
                  </a:cubicBezTo>
                  <a:cubicBezTo>
                    <a:pt x="37" y="1038"/>
                    <a:pt x="1" y="1074"/>
                    <a:pt x="1" y="1146"/>
                  </a:cubicBezTo>
                  <a:cubicBezTo>
                    <a:pt x="1" y="1326"/>
                    <a:pt x="145" y="1507"/>
                    <a:pt x="362" y="1507"/>
                  </a:cubicBezTo>
                  <a:cubicBezTo>
                    <a:pt x="470" y="1507"/>
                    <a:pt x="542" y="1470"/>
                    <a:pt x="650" y="1434"/>
                  </a:cubicBezTo>
                  <a:cubicBezTo>
                    <a:pt x="1047" y="1326"/>
                    <a:pt x="1371" y="1002"/>
                    <a:pt x="1552" y="641"/>
                  </a:cubicBezTo>
                  <a:cubicBezTo>
                    <a:pt x="1588" y="533"/>
                    <a:pt x="1624" y="425"/>
                    <a:pt x="1624" y="352"/>
                  </a:cubicBezTo>
                  <a:lnTo>
                    <a:pt x="1588" y="316"/>
                  </a:lnTo>
                  <a:cubicBezTo>
                    <a:pt x="1588" y="280"/>
                    <a:pt x="1588" y="244"/>
                    <a:pt x="1588" y="208"/>
                  </a:cubicBezTo>
                  <a:cubicBezTo>
                    <a:pt x="1534" y="74"/>
                    <a:pt x="1421" y="0"/>
                    <a:pt x="1293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42"/>
            <p:cNvSpPr/>
            <p:nvPr/>
          </p:nvSpPr>
          <p:spPr>
            <a:xfrm>
              <a:off x="1283356" y="4783938"/>
              <a:ext cx="23647" cy="29207"/>
            </a:xfrm>
            <a:custGeom>
              <a:avLst/>
              <a:gdLst/>
              <a:ahLst/>
              <a:cxnLst/>
              <a:rect l="l" t="t" r="r" b="b"/>
              <a:pathLst>
                <a:path w="1408" h="1739" extrusionOk="0">
                  <a:moveTo>
                    <a:pt x="289" y="0"/>
                  </a:moveTo>
                  <a:cubicBezTo>
                    <a:pt x="109" y="72"/>
                    <a:pt x="1" y="216"/>
                    <a:pt x="73" y="397"/>
                  </a:cubicBezTo>
                  <a:cubicBezTo>
                    <a:pt x="73" y="469"/>
                    <a:pt x="109" y="577"/>
                    <a:pt x="145" y="649"/>
                  </a:cubicBezTo>
                  <a:cubicBezTo>
                    <a:pt x="217" y="794"/>
                    <a:pt x="289" y="938"/>
                    <a:pt x="361" y="1118"/>
                  </a:cubicBezTo>
                  <a:cubicBezTo>
                    <a:pt x="433" y="1226"/>
                    <a:pt x="542" y="1371"/>
                    <a:pt x="650" y="1515"/>
                  </a:cubicBezTo>
                  <a:cubicBezTo>
                    <a:pt x="722" y="1551"/>
                    <a:pt x="794" y="1623"/>
                    <a:pt x="866" y="1659"/>
                  </a:cubicBezTo>
                  <a:cubicBezTo>
                    <a:pt x="902" y="1695"/>
                    <a:pt x="938" y="1731"/>
                    <a:pt x="974" y="1731"/>
                  </a:cubicBezTo>
                  <a:cubicBezTo>
                    <a:pt x="1002" y="1736"/>
                    <a:pt x="1029" y="1738"/>
                    <a:pt x="1055" y="1738"/>
                  </a:cubicBezTo>
                  <a:cubicBezTo>
                    <a:pt x="1234" y="1738"/>
                    <a:pt x="1376" y="1632"/>
                    <a:pt x="1407" y="1443"/>
                  </a:cubicBezTo>
                  <a:cubicBezTo>
                    <a:pt x="1407" y="1371"/>
                    <a:pt x="1407" y="1262"/>
                    <a:pt x="1407" y="1154"/>
                  </a:cubicBezTo>
                  <a:cubicBezTo>
                    <a:pt x="1371" y="938"/>
                    <a:pt x="1263" y="757"/>
                    <a:pt x="1155" y="577"/>
                  </a:cubicBezTo>
                  <a:cubicBezTo>
                    <a:pt x="1047" y="397"/>
                    <a:pt x="902" y="216"/>
                    <a:pt x="722" y="108"/>
                  </a:cubicBezTo>
                  <a:cubicBezTo>
                    <a:pt x="614" y="72"/>
                    <a:pt x="542" y="0"/>
                    <a:pt x="433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42"/>
            <p:cNvSpPr/>
            <p:nvPr/>
          </p:nvSpPr>
          <p:spPr>
            <a:xfrm>
              <a:off x="1031968" y="4794233"/>
              <a:ext cx="20624" cy="41904"/>
            </a:xfrm>
            <a:custGeom>
              <a:avLst/>
              <a:gdLst/>
              <a:ahLst/>
              <a:cxnLst/>
              <a:rect l="l" t="t" r="r" b="b"/>
              <a:pathLst>
                <a:path w="1228" h="2495" extrusionOk="0">
                  <a:moveTo>
                    <a:pt x="361" y="0"/>
                  </a:moveTo>
                  <a:cubicBezTo>
                    <a:pt x="217" y="0"/>
                    <a:pt x="73" y="108"/>
                    <a:pt x="37" y="253"/>
                  </a:cubicBezTo>
                  <a:cubicBezTo>
                    <a:pt x="1" y="397"/>
                    <a:pt x="1" y="505"/>
                    <a:pt x="37" y="613"/>
                  </a:cubicBezTo>
                  <a:cubicBezTo>
                    <a:pt x="37" y="866"/>
                    <a:pt x="73" y="1118"/>
                    <a:pt x="145" y="1371"/>
                  </a:cubicBezTo>
                  <a:cubicBezTo>
                    <a:pt x="217" y="1623"/>
                    <a:pt x="289" y="1840"/>
                    <a:pt x="434" y="2092"/>
                  </a:cubicBezTo>
                  <a:cubicBezTo>
                    <a:pt x="470" y="2200"/>
                    <a:pt x="542" y="2272"/>
                    <a:pt x="614" y="2381"/>
                  </a:cubicBezTo>
                  <a:cubicBezTo>
                    <a:pt x="686" y="2417"/>
                    <a:pt x="758" y="2453"/>
                    <a:pt x="830" y="2489"/>
                  </a:cubicBezTo>
                  <a:cubicBezTo>
                    <a:pt x="849" y="2493"/>
                    <a:pt x="868" y="2494"/>
                    <a:pt x="886" y="2494"/>
                  </a:cubicBezTo>
                  <a:cubicBezTo>
                    <a:pt x="1040" y="2494"/>
                    <a:pt x="1159" y="2362"/>
                    <a:pt x="1191" y="2200"/>
                  </a:cubicBezTo>
                  <a:cubicBezTo>
                    <a:pt x="1227" y="2092"/>
                    <a:pt x="1227" y="1984"/>
                    <a:pt x="1191" y="1840"/>
                  </a:cubicBezTo>
                  <a:cubicBezTo>
                    <a:pt x="1191" y="1587"/>
                    <a:pt x="1155" y="1335"/>
                    <a:pt x="1047" y="1118"/>
                  </a:cubicBezTo>
                  <a:cubicBezTo>
                    <a:pt x="975" y="866"/>
                    <a:pt x="902" y="649"/>
                    <a:pt x="758" y="397"/>
                  </a:cubicBezTo>
                  <a:cubicBezTo>
                    <a:pt x="722" y="289"/>
                    <a:pt x="650" y="217"/>
                    <a:pt x="578" y="108"/>
                  </a:cubicBezTo>
                  <a:cubicBezTo>
                    <a:pt x="506" y="72"/>
                    <a:pt x="434" y="36"/>
                    <a:pt x="361" y="0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42"/>
            <p:cNvSpPr/>
            <p:nvPr/>
          </p:nvSpPr>
          <p:spPr>
            <a:xfrm>
              <a:off x="977451" y="4935698"/>
              <a:ext cx="28484" cy="32162"/>
            </a:xfrm>
            <a:custGeom>
              <a:avLst/>
              <a:gdLst/>
              <a:ahLst/>
              <a:cxnLst/>
              <a:rect l="l" t="t" r="r" b="b"/>
              <a:pathLst>
                <a:path w="1696" h="1915" extrusionOk="0">
                  <a:moveTo>
                    <a:pt x="1379" y="1"/>
                  </a:moveTo>
                  <a:cubicBezTo>
                    <a:pt x="1327" y="1"/>
                    <a:pt x="1275" y="17"/>
                    <a:pt x="1227" y="53"/>
                  </a:cubicBezTo>
                  <a:cubicBezTo>
                    <a:pt x="1119" y="125"/>
                    <a:pt x="1047" y="161"/>
                    <a:pt x="975" y="233"/>
                  </a:cubicBezTo>
                  <a:cubicBezTo>
                    <a:pt x="794" y="378"/>
                    <a:pt x="650" y="522"/>
                    <a:pt x="506" y="702"/>
                  </a:cubicBezTo>
                  <a:cubicBezTo>
                    <a:pt x="397" y="846"/>
                    <a:pt x="253" y="1027"/>
                    <a:pt x="145" y="1207"/>
                  </a:cubicBezTo>
                  <a:cubicBezTo>
                    <a:pt x="109" y="1279"/>
                    <a:pt x="73" y="1387"/>
                    <a:pt x="37" y="1496"/>
                  </a:cubicBezTo>
                  <a:cubicBezTo>
                    <a:pt x="1" y="1532"/>
                    <a:pt x="1" y="1604"/>
                    <a:pt x="37" y="1676"/>
                  </a:cubicBezTo>
                  <a:cubicBezTo>
                    <a:pt x="65" y="1818"/>
                    <a:pt x="183" y="1915"/>
                    <a:pt x="319" y="1915"/>
                  </a:cubicBezTo>
                  <a:cubicBezTo>
                    <a:pt x="356" y="1915"/>
                    <a:pt x="395" y="1908"/>
                    <a:pt x="434" y="1892"/>
                  </a:cubicBezTo>
                  <a:cubicBezTo>
                    <a:pt x="542" y="1856"/>
                    <a:pt x="650" y="1820"/>
                    <a:pt x="758" y="1748"/>
                  </a:cubicBezTo>
                  <a:cubicBezTo>
                    <a:pt x="938" y="1640"/>
                    <a:pt x="1119" y="1460"/>
                    <a:pt x="1263" y="1279"/>
                  </a:cubicBezTo>
                  <a:cubicBezTo>
                    <a:pt x="1407" y="1099"/>
                    <a:pt x="1552" y="883"/>
                    <a:pt x="1624" y="666"/>
                  </a:cubicBezTo>
                  <a:cubicBezTo>
                    <a:pt x="1660" y="558"/>
                    <a:pt x="1660" y="450"/>
                    <a:pt x="1696" y="342"/>
                  </a:cubicBezTo>
                  <a:lnTo>
                    <a:pt x="1696" y="305"/>
                  </a:lnTo>
                  <a:cubicBezTo>
                    <a:pt x="1696" y="269"/>
                    <a:pt x="1660" y="197"/>
                    <a:pt x="1660" y="161"/>
                  </a:cubicBezTo>
                  <a:cubicBezTo>
                    <a:pt x="1588" y="65"/>
                    <a:pt x="1484" y="1"/>
                    <a:pt x="1379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42"/>
            <p:cNvSpPr/>
            <p:nvPr/>
          </p:nvSpPr>
          <p:spPr>
            <a:xfrm>
              <a:off x="1187658" y="4941576"/>
              <a:ext cx="35740" cy="22119"/>
            </a:xfrm>
            <a:custGeom>
              <a:avLst/>
              <a:gdLst/>
              <a:ahLst/>
              <a:cxnLst/>
              <a:rect l="l" t="t" r="r" b="b"/>
              <a:pathLst>
                <a:path w="2128" h="1317" extrusionOk="0">
                  <a:moveTo>
                    <a:pt x="487" y="1"/>
                  </a:moveTo>
                  <a:cubicBezTo>
                    <a:pt x="433" y="1"/>
                    <a:pt x="379" y="10"/>
                    <a:pt x="325" y="28"/>
                  </a:cubicBezTo>
                  <a:cubicBezTo>
                    <a:pt x="289" y="28"/>
                    <a:pt x="216" y="64"/>
                    <a:pt x="180" y="100"/>
                  </a:cubicBezTo>
                  <a:cubicBezTo>
                    <a:pt x="36" y="172"/>
                    <a:pt x="0" y="388"/>
                    <a:pt x="108" y="533"/>
                  </a:cubicBezTo>
                  <a:cubicBezTo>
                    <a:pt x="180" y="605"/>
                    <a:pt x="252" y="677"/>
                    <a:pt x="325" y="749"/>
                  </a:cubicBezTo>
                  <a:cubicBezTo>
                    <a:pt x="469" y="893"/>
                    <a:pt x="649" y="1001"/>
                    <a:pt x="830" y="1110"/>
                  </a:cubicBezTo>
                  <a:cubicBezTo>
                    <a:pt x="1046" y="1182"/>
                    <a:pt x="1226" y="1254"/>
                    <a:pt x="1443" y="1290"/>
                  </a:cubicBezTo>
                  <a:cubicBezTo>
                    <a:pt x="1497" y="1308"/>
                    <a:pt x="1551" y="1317"/>
                    <a:pt x="1600" y="1317"/>
                  </a:cubicBezTo>
                  <a:cubicBezTo>
                    <a:pt x="1650" y="1317"/>
                    <a:pt x="1695" y="1308"/>
                    <a:pt x="1731" y="1290"/>
                  </a:cubicBezTo>
                  <a:cubicBezTo>
                    <a:pt x="1803" y="1290"/>
                    <a:pt x="1875" y="1254"/>
                    <a:pt x="1912" y="1254"/>
                  </a:cubicBezTo>
                  <a:cubicBezTo>
                    <a:pt x="2092" y="1110"/>
                    <a:pt x="2128" y="893"/>
                    <a:pt x="1984" y="749"/>
                  </a:cubicBezTo>
                  <a:cubicBezTo>
                    <a:pt x="1948" y="641"/>
                    <a:pt x="1875" y="569"/>
                    <a:pt x="1767" y="533"/>
                  </a:cubicBezTo>
                  <a:cubicBezTo>
                    <a:pt x="1623" y="388"/>
                    <a:pt x="1443" y="280"/>
                    <a:pt x="1262" y="208"/>
                  </a:cubicBezTo>
                  <a:cubicBezTo>
                    <a:pt x="1046" y="100"/>
                    <a:pt x="866" y="64"/>
                    <a:pt x="649" y="28"/>
                  </a:cubicBezTo>
                  <a:cubicBezTo>
                    <a:pt x="595" y="10"/>
                    <a:pt x="541" y="1"/>
                    <a:pt x="487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42"/>
            <p:cNvSpPr/>
            <p:nvPr/>
          </p:nvSpPr>
          <p:spPr>
            <a:xfrm>
              <a:off x="1047117" y="4574941"/>
              <a:ext cx="261700" cy="249137"/>
            </a:xfrm>
            <a:custGeom>
              <a:avLst/>
              <a:gdLst/>
              <a:ahLst/>
              <a:cxnLst/>
              <a:rect l="l" t="t" r="r" b="b"/>
              <a:pathLst>
                <a:path w="15582" h="14834" extrusionOk="0">
                  <a:moveTo>
                    <a:pt x="8873" y="1"/>
                  </a:moveTo>
                  <a:cubicBezTo>
                    <a:pt x="8620" y="1227"/>
                    <a:pt x="7719" y="2237"/>
                    <a:pt x="6493" y="2598"/>
                  </a:cubicBezTo>
                  <a:cubicBezTo>
                    <a:pt x="5483" y="2886"/>
                    <a:pt x="4365" y="2706"/>
                    <a:pt x="3319" y="3067"/>
                  </a:cubicBezTo>
                  <a:cubicBezTo>
                    <a:pt x="1948" y="3535"/>
                    <a:pt x="1046" y="4906"/>
                    <a:pt x="578" y="6313"/>
                  </a:cubicBezTo>
                  <a:cubicBezTo>
                    <a:pt x="0" y="7972"/>
                    <a:pt x="37" y="9847"/>
                    <a:pt x="722" y="11506"/>
                  </a:cubicBezTo>
                  <a:cubicBezTo>
                    <a:pt x="1840" y="14031"/>
                    <a:pt x="4329" y="14716"/>
                    <a:pt x="6240" y="14825"/>
                  </a:cubicBezTo>
                  <a:cubicBezTo>
                    <a:pt x="6370" y="14831"/>
                    <a:pt x="6500" y="14834"/>
                    <a:pt x="6630" y="14834"/>
                  </a:cubicBezTo>
                  <a:cubicBezTo>
                    <a:pt x="8050" y="14834"/>
                    <a:pt x="9460" y="14475"/>
                    <a:pt x="10748" y="13815"/>
                  </a:cubicBezTo>
                  <a:cubicBezTo>
                    <a:pt x="11975" y="13201"/>
                    <a:pt x="13093" y="12336"/>
                    <a:pt x="13994" y="11254"/>
                  </a:cubicBezTo>
                  <a:cubicBezTo>
                    <a:pt x="15509" y="9342"/>
                    <a:pt x="15581" y="6529"/>
                    <a:pt x="14499" y="4329"/>
                  </a:cubicBezTo>
                  <a:cubicBezTo>
                    <a:pt x="13309" y="2165"/>
                    <a:pt x="11289" y="614"/>
                    <a:pt x="8873" y="1"/>
                  </a:cubicBezTo>
                  <a:close/>
                </a:path>
              </a:pathLst>
            </a:custGeom>
            <a:solidFill>
              <a:srgbClr val="B442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42"/>
            <p:cNvSpPr/>
            <p:nvPr/>
          </p:nvSpPr>
          <p:spPr>
            <a:xfrm>
              <a:off x="1197936" y="4653693"/>
              <a:ext cx="84227" cy="134981"/>
            </a:xfrm>
            <a:custGeom>
              <a:avLst/>
              <a:gdLst/>
              <a:ahLst/>
              <a:cxnLst/>
              <a:rect l="l" t="t" r="r" b="b"/>
              <a:pathLst>
                <a:path w="5015" h="8037" extrusionOk="0">
                  <a:moveTo>
                    <a:pt x="3680" y="1"/>
                  </a:moveTo>
                  <a:cubicBezTo>
                    <a:pt x="3464" y="1"/>
                    <a:pt x="3428" y="181"/>
                    <a:pt x="3464" y="506"/>
                  </a:cubicBezTo>
                  <a:cubicBezTo>
                    <a:pt x="3608" y="1299"/>
                    <a:pt x="3572" y="2093"/>
                    <a:pt x="3391" y="2850"/>
                  </a:cubicBezTo>
                  <a:cubicBezTo>
                    <a:pt x="2995" y="4220"/>
                    <a:pt x="1768" y="5086"/>
                    <a:pt x="831" y="6132"/>
                  </a:cubicBezTo>
                  <a:cubicBezTo>
                    <a:pt x="578" y="6312"/>
                    <a:pt x="398" y="6601"/>
                    <a:pt x="290" y="6853"/>
                  </a:cubicBezTo>
                  <a:cubicBezTo>
                    <a:pt x="1" y="7431"/>
                    <a:pt x="454" y="8037"/>
                    <a:pt x="1015" y="8037"/>
                  </a:cubicBezTo>
                  <a:cubicBezTo>
                    <a:pt x="1084" y="8037"/>
                    <a:pt x="1156" y="8027"/>
                    <a:pt x="1227" y="8008"/>
                  </a:cubicBezTo>
                  <a:cubicBezTo>
                    <a:pt x="1552" y="7899"/>
                    <a:pt x="1841" y="7755"/>
                    <a:pt x="2057" y="7539"/>
                  </a:cubicBezTo>
                  <a:cubicBezTo>
                    <a:pt x="4365" y="5735"/>
                    <a:pt x="5014" y="2597"/>
                    <a:pt x="3680" y="1"/>
                  </a:cubicBezTo>
                  <a:close/>
                </a:path>
              </a:pathLst>
            </a:custGeom>
            <a:solidFill>
              <a:srgbClr val="E363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https://www.freeppt7.com">
  <a:themeElements>
    <a:clrScheme name="Simple Light">
      <a:dk1>
        <a:srgbClr val="07271B"/>
      </a:dk1>
      <a:lt1>
        <a:srgbClr val="FFFFFF"/>
      </a:lt1>
      <a:dk2>
        <a:srgbClr val="595959"/>
      </a:dk2>
      <a:lt2>
        <a:srgbClr val="F9E8D0"/>
      </a:lt2>
      <a:accent1>
        <a:srgbClr val="2B5584"/>
      </a:accent1>
      <a:accent2>
        <a:srgbClr val="84C7E6"/>
      </a:accent2>
      <a:accent3>
        <a:srgbClr val="F8C246"/>
      </a:accent3>
      <a:accent4>
        <a:srgbClr val="E3637B"/>
      </a:accent4>
      <a:accent5>
        <a:srgbClr val="D64762"/>
      </a:accent5>
      <a:accent6>
        <a:srgbClr val="5FB2D8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-https://www.freeppt7.com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</TotalTime>
  <Words>1168</Words>
  <Application>Microsoft Office PowerPoint</Application>
  <PresentationFormat>全屏显示(16:9)</PresentationFormat>
  <Paragraphs>247</Paragraphs>
  <Slides>46</Slides>
  <Notes>46</Notes>
  <HiddenSlides>0</HiddenSlides>
  <MMClips>0</MMClips>
  <ScaleCrop>false</ScaleCrop>
  <HeadingPairs>
    <vt:vector size="6" baseType="variant">
      <vt:variant>
        <vt:lpstr>已用的字体</vt:lpstr>
      </vt:variant>
      <vt:variant>
        <vt:i4>13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46</vt:i4>
      </vt:variant>
    </vt:vector>
  </HeadingPairs>
  <TitlesOfParts>
    <vt:vector size="61" baseType="lpstr">
      <vt:lpstr>Amatic SC</vt:lpstr>
      <vt:lpstr>Arial</vt:lpstr>
      <vt:lpstr>Proxima Nova Semibold</vt:lpstr>
      <vt:lpstr>Nunito Light</vt:lpstr>
      <vt:lpstr>Fira Sans Extra Condensed Medium</vt:lpstr>
      <vt:lpstr>Unkempt</vt:lpstr>
      <vt:lpstr>Calibri</vt:lpstr>
      <vt:lpstr>Archivo</vt:lpstr>
      <vt:lpstr>Proxima Nova</vt:lpstr>
      <vt:lpstr>PT Serif</vt:lpstr>
      <vt:lpstr>Chelsea Market</vt:lpstr>
      <vt:lpstr>Roboto Medium</vt:lpstr>
      <vt:lpstr>Raleway SemiBold</vt:lpstr>
      <vt:lpstr>https://www.freeppt7.com</vt:lpstr>
      <vt:lpstr>1-https://www.freeppt7.com</vt:lpstr>
      <vt:lpstr>Happy Father’s Day!</vt:lpstr>
      <vt:lpstr>Whoa!</vt:lpstr>
      <vt:lpstr>—Someone Famous</vt:lpstr>
      <vt:lpstr>Table of Contents</vt:lpstr>
      <vt:lpstr>First Section</vt:lpstr>
      <vt:lpstr>The Slide Title Goes Here!</vt:lpstr>
      <vt:lpstr>Here You Have Two Columns</vt:lpstr>
      <vt:lpstr>What about Three Columns?</vt:lpstr>
      <vt:lpstr>A Picture Always Reinforces the Concept</vt:lpstr>
      <vt:lpstr>This Is a Table</vt:lpstr>
      <vt:lpstr>Try Using Infographics!</vt:lpstr>
      <vt:lpstr>Reviewing Concepts Is a Good Idea</vt:lpstr>
      <vt:lpstr>A Picture Is Worth a Thousand Words</vt:lpstr>
      <vt:lpstr>These Are Four Columns</vt:lpstr>
      <vt:lpstr>Dad’s Wishlist</vt:lpstr>
      <vt:lpstr>A Timeline Always Works Well</vt:lpstr>
      <vt:lpstr>Second Section</vt:lpstr>
      <vt:lpstr>Do You Need Some Percentages?</vt:lpstr>
      <vt:lpstr>Perhaps You Need More Infographics!</vt:lpstr>
      <vt:lpstr>Awesome Words</vt:lpstr>
      <vt:lpstr>This Is a Map</vt:lpstr>
      <vt:lpstr>A Second Timeline Could Work Too</vt:lpstr>
      <vt:lpstr>Family Tree</vt:lpstr>
      <vt:lpstr>Use a Graph to Show Your Data</vt:lpstr>
      <vt:lpstr>4,498,300,000</vt:lpstr>
      <vt:lpstr>24h 37m</vt:lpstr>
      <vt:lpstr>Our Team</vt:lpstr>
      <vt:lpstr>Desktop Software</vt:lpstr>
      <vt:lpstr>Tablet App</vt:lpstr>
      <vt:lpstr>Mobile Web</vt:lpstr>
      <vt:lpstr>Thanks!</vt:lpstr>
      <vt:lpstr>Alternative Resources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templates</dc:title>
  <dc:creator>freeppt7.com</dc:creator>
  <cp:keywords>https:/www.freeppt7.com</cp:keywords>
  <dc:description>https://www.freeppt7.com</dc:description>
  <cp:lastModifiedBy>宇 之灵</cp:lastModifiedBy>
  <cp:revision>2</cp:revision>
  <dcterms:modified xsi:type="dcterms:W3CDTF">2020-02-25T12:20:05Z</dcterms:modified>
</cp:coreProperties>
</file>